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2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hanush\DSML\E-Commerce%20Domain%20Analytics%20class\Capstone%20Project\1.%20CRM\Ecom_CRM_analysis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hanush\DSML\E-Commerce%20Domain%20Analytics%20class\Capstone%20Project\1.%20CRM\Ecom_CRM_analysis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Dhanush\DSML\E-Commerce%20Domain%20Analytics%20class\Capstone%20Project\1.%20CRM\Ecom_CRM_analysis.csv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Dhanush\DSML\E-Commerce%20Domain%20Analytics%20class\Capstone%20Project\1.%20CRM\Ecom_CRM_analysis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600" cap="none" dirty="0"/>
              <a:t>Analysis By Month Free Items: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025-47F3-9CED-AB41348562A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025-47F3-9CED-AB41348562A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025-47F3-9CED-AB41348562A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025-47F3-9CED-AB41348562A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025-47F3-9CED-AB41348562A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025-47F3-9CED-AB41348562A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F025-47F3-9CED-AB41348562A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F025-47F3-9CED-AB41348562A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F025-47F3-9CED-AB41348562A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F025-47F3-9CED-AB41348562AE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F025-47F3-9CED-AB41348562AE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F025-47F3-9CED-AB41348562A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F025-47F3-9CED-AB41348562AE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F025-47F3-9CED-AB41348562AE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F025-47F3-9CED-AB41348562AE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F025-47F3-9CED-AB41348562AE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F025-47F3-9CED-AB41348562AE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F025-47F3-9CED-AB41348562AE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F025-47F3-9CED-AB41348562AE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F025-47F3-9CED-AB41348562AE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1-F025-47F3-9CED-AB41348562AE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F025-47F3-9CED-AB41348562AE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5-F025-47F3-9CED-AB41348562AE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7-F025-47F3-9CED-AB41348562AE}"/>
                </c:ext>
              </c:extLst>
            </c:dLbl>
            <c:spPr>
              <a:noFill/>
              <a:ln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Sheet8!$C$28:$C$39</c:f>
              <c:strCache>
                <c:ptCount val="12"/>
                <c:pt idx="0">
                  <c:v>December</c:v>
                </c:pt>
                <c:pt idx="1">
                  <c:v>May</c:v>
                </c:pt>
                <c:pt idx="2">
                  <c:v>April</c:v>
                </c:pt>
                <c:pt idx="3">
                  <c:v>March</c:v>
                </c:pt>
                <c:pt idx="4">
                  <c:v>November</c:v>
                </c:pt>
                <c:pt idx="5">
                  <c:v>July</c:v>
                </c:pt>
                <c:pt idx="6">
                  <c:v>June</c:v>
                </c:pt>
                <c:pt idx="7">
                  <c:v>January</c:v>
                </c:pt>
                <c:pt idx="8">
                  <c:v>February</c:v>
                </c:pt>
                <c:pt idx="9">
                  <c:v>October</c:v>
                </c:pt>
                <c:pt idx="10">
                  <c:v>September</c:v>
                </c:pt>
                <c:pt idx="11">
                  <c:v>August</c:v>
                </c:pt>
              </c:strCache>
            </c:strRef>
          </c:cat>
          <c:val>
            <c:numRef>
              <c:f>Sheet8!$D$28:$D$39</c:f>
              <c:numCache>
                <c:formatCode>General</c:formatCode>
                <c:ptCount val="12"/>
                <c:pt idx="0">
                  <c:v>218</c:v>
                </c:pt>
                <c:pt idx="1">
                  <c:v>157</c:v>
                </c:pt>
                <c:pt idx="2">
                  <c:v>153</c:v>
                </c:pt>
                <c:pt idx="3">
                  <c:v>117</c:v>
                </c:pt>
                <c:pt idx="4">
                  <c:v>113</c:v>
                </c:pt>
                <c:pt idx="5">
                  <c:v>111</c:v>
                </c:pt>
                <c:pt idx="6">
                  <c:v>90</c:v>
                </c:pt>
                <c:pt idx="7">
                  <c:v>84</c:v>
                </c:pt>
                <c:pt idx="8">
                  <c:v>84</c:v>
                </c:pt>
                <c:pt idx="9">
                  <c:v>81</c:v>
                </c:pt>
                <c:pt idx="10">
                  <c:v>69</c:v>
                </c:pt>
                <c:pt idx="1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F025-47F3-9CED-AB41348562A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Sheet8!$Q$70</c:f>
              <c:strCache>
                <c:ptCount val="1"/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6000"/>
                      <a:lumMod val="100000"/>
                    </a:schemeClr>
                  </a:gs>
                  <a:gs pos="78000">
                    <a:schemeClr val="accent1">
                      <a:shade val="94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773B-4064-9D4B-CA42A7586C6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6000"/>
                      <a:lumMod val="100000"/>
                    </a:schemeClr>
                  </a:gs>
                  <a:gs pos="78000">
                    <a:schemeClr val="accent2">
                      <a:shade val="94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773B-4064-9D4B-CA42A7586C6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6000"/>
                      <a:lumMod val="100000"/>
                    </a:schemeClr>
                  </a:gs>
                  <a:gs pos="78000">
                    <a:schemeClr val="accent3">
                      <a:shade val="94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773B-4064-9D4B-CA42A7586C6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6000"/>
                      <a:lumMod val="100000"/>
                    </a:schemeClr>
                  </a:gs>
                  <a:gs pos="78000">
                    <a:schemeClr val="accent4">
                      <a:shade val="94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7-773B-4064-9D4B-CA42A7586C68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tint val="96000"/>
                      <a:lumMod val="100000"/>
                    </a:schemeClr>
                  </a:gs>
                  <a:gs pos="78000">
                    <a:schemeClr val="accent5">
                      <a:shade val="94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9-773B-4064-9D4B-CA42A7586C68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tint val="96000"/>
                      <a:lumMod val="100000"/>
                    </a:schemeClr>
                  </a:gs>
                  <a:gs pos="78000">
                    <a:schemeClr val="accent6">
                      <a:shade val="94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B-773B-4064-9D4B-CA42A7586C68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96000"/>
                      <a:lumMod val="100000"/>
                    </a:schemeClr>
                  </a:gs>
                  <a:gs pos="78000">
                    <a:schemeClr val="accent1">
                      <a:lumMod val="60000"/>
                      <a:shade val="94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D-773B-4064-9D4B-CA42A7586C68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tint val="96000"/>
                      <a:lumMod val="100000"/>
                    </a:schemeClr>
                  </a:gs>
                  <a:gs pos="78000">
                    <a:schemeClr val="accent2">
                      <a:lumMod val="60000"/>
                      <a:shade val="94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F-773B-4064-9D4B-CA42A7586C68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tint val="96000"/>
                      <a:lumMod val="100000"/>
                    </a:schemeClr>
                  </a:gs>
                  <a:gs pos="78000">
                    <a:schemeClr val="accent3">
                      <a:lumMod val="60000"/>
                      <a:shade val="94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1-773B-4064-9D4B-CA42A7586C68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tint val="96000"/>
                      <a:lumMod val="100000"/>
                    </a:schemeClr>
                  </a:gs>
                  <a:gs pos="78000">
                    <a:schemeClr val="accent4">
                      <a:lumMod val="60000"/>
                      <a:shade val="94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3-773B-4064-9D4B-CA42A7586C68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tint val="96000"/>
                      <a:lumMod val="100000"/>
                    </a:schemeClr>
                  </a:gs>
                  <a:gs pos="78000">
                    <a:schemeClr val="accent5">
                      <a:lumMod val="60000"/>
                      <a:shade val="94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5-773B-4064-9D4B-CA42A7586C6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multiLvlStrRef>
              <c:f>Sheet8!$O$71:$P$81</c:f>
              <c:multiLvlStrCache>
                <c:ptCount val="11"/>
                <c:lvl>
                  <c:pt idx="0">
                    <c:v>Champions</c:v>
                  </c:pt>
                  <c:pt idx="1">
                    <c:v>Loyal</c:v>
                  </c:pt>
                  <c:pt idx="2">
                    <c:v>At Risk</c:v>
                  </c:pt>
                  <c:pt idx="3">
                    <c:v>Need Attention</c:v>
                  </c:pt>
                  <c:pt idx="4">
                    <c:v>Hibernating Customers</c:v>
                  </c:pt>
                  <c:pt idx="5">
                    <c:v>Potential Loyalists</c:v>
                  </c:pt>
                  <c:pt idx="6">
                    <c:v>Promising</c:v>
                  </c:pt>
                  <c:pt idx="7">
                    <c:v>Losing But Engaged</c:v>
                  </c:pt>
                  <c:pt idx="8">
                    <c:v>New Customers</c:v>
                  </c:pt>
                  <c:pt idx="9">
                    <c:v>Cannot Lose Them But Losing</c:v>
                  </c:pt>
                  <c:pt idx="10">
                    <c:v>About To Sleep</c:v>
                  </c:pt>
                </c:lvl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</c:lvl>
              </c:multiLvlStrCache>
            </c:multiLvlStrRef>
          </c:cat>
          <c:val>
            <c:numRef>
              <c:f>Sheet8!$Q$71:$Q$81</c:f>
              <c:numCache>
                <c:formatCode>General</c:formatCode>
                <c:ptCount val="11"/>
                <c:pt idx="0">
                  <c:v>300101</c:v>
                </c:pt>
                <c:pt idx="1">
                  <c:v>43436</c:v>
                </c:pt>
                <c:pt idx="2">
                  <c:v>24413</c:v>
                </c:pt>
                <c:pt idx="3">
                  <c:v>15908</c:v>
                </c:pt>
                <c:pt idx="4">
                  <c:v>14624</c:v>
                </c:pt>
                <c:pt idx="5">
                  <c:v>12383</c:v>
                </c:pt>
                <c:pt idx="6">
                  <c:v>11123</c:v>
                </c:pt>
                <c:pt idx="7">
                  <c:v>6497</c:v>
                </c:pt>
                <c:pt idx="8">
                  <c:v>5583</c:v>
                </c:pt>
                <c:pt idx="9">
                  <c:v>5496</c:v>
                </c:pt>
                <c:pt idx="10">
                  <c:v>4442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773B-4064-9D4B-CA42A7586C6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5187733105256787"/>
          <c:y val="0.55234823494652485"/>
          <c:w val="0.42111080375075"/>
          <c:h val="0.322669289866862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Sheet8!$L$5:$L$14</cx:f>
        <cx:lvl ptCount="10">
          <cx:pt idx="0">JUMBO BAG RED RETROSPOT               </cx:pt>
          <cx:pt idx="1">ASSORTED COLOUR BIRD ORNAMENT         </cx:pt>
          <cx:pt idx="2">WHITE HANGING HEART T-LIGHT HOLDER    </cx:pt>
          <cx:pt idx="3">LUNCH BAG RED RETROSPOT               </cx:pt>
          <cx:pt idx="4">LUNCH BAG  BLACK SKULL.                </cx:pt>
          <cx:pt idx="5">LUNCH BAG CARS BLUE                    </cx:pt>
          <cx:pt idx="6">JAM MAKING SET PRINTED                 </cx:pt>
          <cx:pt idx="7">JUMBO BAG PINK POLKADOT                </cx:pt>
          <cx:pt idx="8">LUNCH BAG APPLE DESIGN                 </cx:pt>
          <cx:pt idx="9">LUNCH BAG SPACEBOY DESIGN              </cx:pt>
        </cx:lvl>
      </cx:strDim>
      <cx:numDim type="val">
        <cx:f>Sheet8!$M$5:$M$14</cx:f>
        <cx:lvl ptCount="10" formatCode="General">
          <cx:pt idx="0">13933</cx:pt>
          <cx:pt idx="1">11014</cx:pt>
          <cx:pt idx="2">10825</cx:pt>
          <cx:pt idx="3">10395</cx:pt>
          <cx:pt idx="4">8148</cx:pt>
          <cx:pt idx="5">7869</cx:pt>
          <cx:pt idx="6">7598</cx:pt>
          <cx:pt idx="7">7417</cx:pt>
          <cx:pt idx="8">7394</cx:pt>
          <cx:pt idx="9">7243</cx:pt>
        </cx:lvl>
      </cx:numDim>
    </cx:data>
  </cx:chartData>
  <cx:chart>
    <cx:title pos="t" align="ctr" overlay="0">
      <cx:tx>
        <cx:txData>
          <cx:v>Top 10 Most Purchased Products: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00" b="1" i="0" u="none" strike="noStrike" baseline="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rPr>
            <a:t>Top 10 Most Purchased Products:</a:t>
          </a:r>
        </a:p>
      </cx:txPr>
    </cx:title>
    <cx:plotArea>
      <cx:plotAreaRegion>
        <cx:series layoutId="funnel" uniqueId="{CC7F44C7-56F1-454A-87E3-FDABFEF95497}">
          <cx:dataLabels>
            <cx:visibility seriesName="0" categoryName="0" value="1"/>
          </cx:dataLabels>
          <cx:dataId val="0"/>
        </cx:series>
      </cx:plotAreaRegion>
      <cx:axis id="0">
        <cx:catScaling gapWidth="0.150000006"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Sheet8!$Q$5:$Q$42</cx:f>
        <cx:nf>Sheet8!$Q$4</cx:nf>
        <cx:lvl ptCount="38" name="Country">
          <cx:pt idx="0">RSA                     </cx:pt>
          <cx:pt idx="1">Singapore               </cx:pt>
          <cx:pt idx="2">Lebanon                 </cx:pt>
          <cx:pt idx="3">United Arab Emirates    </cx:pt>
          <cx:pt idx="4">Canada                  </cx:pt>
          <cx:pt idx="5">Hong Kong               </cx:pt>
          <cx:pt idx="6">Greece                  </cx:pt>
          <cx:pt idx="7">Cyprus                  </cx:pt>
          <cx:pt idx="8">Switzerland             </cx:pt>
          <cx:pt idx="9">Iceland                 </cx:pt>
          <cx:pt idx="10">Portugal                </cx:pt>
          <cx:pt idx="11">Israel                  </cx:pt>
          <cx:pt idx="12">Norway                  </cx:pt>
          <cx:pt idx="13">Channel Islands         </cx:pt>
          <cx:pt idx="14">Austria                 </cx:pt>
          <cx:pt idx="15">Brazil                  </cx:pt>
          <cx:pt idx="16">Spain                   </cx:pt>
          <cx:pt idx="17">EIRE                    </cx:pt>
          <cx:pt idx="18">France                  </cx:pt>
          <cx:pt idx="19">Unspecified             </cx:pt>
          <cx:pt idx="20">Denmark                 </cx:pt>
          <cx:pt idx="21">Finland                 </cx:pt>
          <cx:pt idx="22">Belgium                 </cx:pt>
          <cx:pt idx="23">Germany                 </cx:pt>
          <cx:pt idx="24">Italy                   </cx:pt>
          <cx:pt idx="25">Lithuania               </cx:pt>
          <cx:pt idx="26">United Kingdom           </cx:pt>
          <cx:pt idx="27">Poland                   </cx:pt>
          <cx:pt idx="28">European Community       </cx:pt>
          <cx:pt idx="29">Malta                    </cx:pt>
          <cx:pt idx="30">Australia                </cx:pt>
          <cx:pt idx="31">USA                      </cx:pt>
          <cx:pt idx="32">Netherlands              </cx:pt>
          <cx:pt idx="33">Sweden                   </cx:pt>
          <cx:pt idx="34">Saudi Arabia             </cx:pt>
          <cx:pt idx="35">Bahrain                  </cx:pt>
          <cx:pt idx="36">Czech Republic           </cx:pt>
          <cx:pt idx="37">Japan                    </cx:pt>
        </cx:lvl>
      </cx:strDim>
      <cx:numDim type="colorVal">
        <cx:f>Sheet8!$R$5:$R$42</cx:f>
        <cx:lvl ptCount="38" formatCode="General">
          <cx:pt idx="0">337</cx:pt>
          <cx:pt idx="1">329.5</cx:pt>
          <cx:pt idx="2">314</cx:pt>
          <cx:pt idx="3">246</cx:pt>
          <cx:pt idx="4">240.5</cx:pt>
          <cx:pt idx="5">220.42857100000001</cx:pt>
          <cx:pt idx="6">217.40000000000001</cx:pt>
          <cx:pt idx="7">212.92857100000001</cx:pt>
          <cx:pt idx="8">192.46774199999999</cx:pt>
          <cx:pt idx="9">183</cx:pt>
          <cx:pt idx="10">180.33962299999999</cx:pt>
          <cx:pt idx="11">175.125</cx:pt>
          <cx:pt idx="12">163.58333300000001</cx:pt>
          <cx:pt idx="13">156.82142899999999</cx:pt>
          <cx:pt idx="14">156.61111099999999</cx:pt>
          <cx:pt idx="15">148</cx:pt>
          <cx:pt idx="16">143.85555600000001</cx:pt>
          <cx:pt idx="17">142.04416399999999</cx:pt>
          <cx:pt idx="18">135.05223899999999</cx:pt>
          <cx:pt idx="19">134.15384599999999</cx:pt>
          <cx:pt idx="20">129.35294099999999</cx:pt>
          <cx:pt idx="21">126.151515</cx:pt>
          <cx:pt idx="22">116.86087000000001</cx:pt>
          <cx:pt idx="23">108.514493</cx:pt>
          <cx:pt idx="24">108.04347799999999</cx:pt>
          <cx:pt idx="25">103.333333</cx:pt>
          <cx:pt idx="26">95.920743000000002</cx:pt>
          <cx:pt idx="27">94.130435000000006</cx:pt>
          <cx:pt idx="28">84.25</cx:pt>
          <cx:pt idx="29">76.5</cx:pt>
          <cx:pt idx="30">72.367346999999995</cx:pt>
          <cx:pt idx="31">68.142857000000006</cx:pt>
          <cx:pt idx="32">66.854838999999998</cx:pt>
          <cx:pt idx="33">60.193548</cx:pt>
          <cx:pt idx="34">37.5</cx:pt>
          <cx:pt idx="35">35</cx:pt>
          <cx:pt idx="36">24.333333</cx:pt>
          <cx:pt idx="37">24.214286000000001</cx:pt>
        </cx:lvl>
      </cx:numDim>
    </cx:data>
  </cx:chartData>
  <cx:chart>
    <cx:title pos="t" align="ctr" overlay="0">
      <cx:tx>
        <cx:txData>
          <cx:v>Average Transaction Size by Country: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/>
            </a:rPr>
            <a:t>Average Transaction Size by Country:</a:t>
          </a:r>
        </a:p>
      </cx:txPr>
    </cx:title>
    <cx:plotArea>
      <cx:plotAreaRegion>
        <cx:series layoutId="regionMap" uniqueId="{2C9FF292-41D5-4E8B-926A-3E0B153CE544}">
          <cx:dataId val="0"/>
          <cx:layoutPr>
            <cx:geography cultureLanguage="en-US" cultureRegion="IN" attribution="Powered by Bing">
              <cx:geoCache provider="{E9337A44-BEBE-4D9F-B70C-5C5E7DAFC167}">
                <cx:binary>7F1Zc9u4sv4rqTxfegiQ2E6dOVUBSa2W96wvLMVRuK/g/utPy7Y8FqNx7FOeSqqu9SDbgCE1u9Hd
XzcawL+vu39dx5t1+aZL4lT967r7861fVfm//vhDXfubZK2OkuC6zFT2vTq6zpI/su/fg+vNH9/K
dRuk3h9YR+Yf1/66rDbd2//8Gz7N22TH2fW6CrL0vN6U/cVG1XGlHuk72PXmOqvTajvcg0/68+3F
5bs3h15v32zSKqj6qz7f/Pl2b9DbN3+MP/oHMt7EQGlVf4OxGuZHQlAD6wy/fRNnqXfXgcmRzhky
sTB333ayTmDEZVZX/pt338vger3rOUTHDRXrb9/KjVJv7n6OR+9RPu4MVGbdssPKtqR+eXfzbH/s
s/s//x41wNOOWh5IZMyan3WNBTLdlMk67R977ufxn6AjXSDBGdXFzYvtSQHpRwbXuc44129eaPfV
t8J4Aj2H5XA/cCSC+/Yx923n13P/ePN1nWbpjgWHZt3zuG8YRwJjjHQq9thukCMuiEEIRrdSge5b
jbtl+xMIOcz2+4Ejtt+3j9l+LH8926flZnO92XHgBbjOj5DJdcNA5u2kNvaYj0EoBHPTpGCRHnL9
53QcZvpu3Ijnu+Yxy6cXv57lTl1m+WadvrGyJKlTMPV3bmDHkb+Twj9n+ublJl6n335GwL51fsz1
EHzEKUGCYuN2Guw7II0dCSZMIsA03r5Gtu8JBB2eD/cDRxPivn08I+a/ge27BOCxzrNyM8IDLycP
dGQQSkAYxp3N27eJSDeOwBURYTCy+9I7RLAjbdd8aHIeFsX9U70de9oHPWNxXE5/vYLeGeyRMN68
eYwFr77pR4h8My0Oo+eDXeNpMgPE+ma5fdt/vZwcMD4yMUIc0zszBWboAU5GyDxCdIveyEgt/iLt
8h24lL9H7IdVYzR8ZKtGvWMVmS1/vYqcZWVVe+v4sUd/pkqII8oBkjGyj5K3rgI6OBM70wX9D5HD
U0g5LIW/Ro4E8FfHmPdnV7+e9+8BMmy+vXlXrr++cZKgXFcbtVWQHVsOWejnyQKbR+CVsckEuYfI
D9SCAIgTwuRoB6D57qtvfcYhAnf/cYi4w9I5/CkjSR3+p7HU3v0GPt5ap+tv68fY8DwZUXxE2NZ4
IXyPoB7ISBP0iOpMIB3dQSwA4g/V5uf0HBbLbtxIELvmMeutd79eYW5p2/chL6swr8LYpsRuJszY
34+dutXnZX1jr/YFspudhwzE8zTDMI8E30JdeqcZ+yEo5AWQSZBxrxij0OOWwMfI+RvFuHmwH7Du
7uN+UIzPv14xVuu4Wu+L4favx57+mcKAbAsHT8HZwXwAACzT1DHiYmSebkh7jIzDQrgbNjJOd61j
Eax+A2d+m6j4UQaPPfozJfCakfmZTbpsg2rYlNsUyJ4kXk4IJoX4GmFD6OjWW+/bJH4E9kpQQu96
9VF27AGBj9F0WCf2Bo80Y69vrB/W7NebqAepgr8Psp6nEK+5kNsVrCe56zuAfVlto4zH5t7zZGCI
I6IbhOmE7kXcmhBHOuKGifS70GMU7T2ZnsO6MBo+0oZR71gf3l/+en2YX99kavfM1PaPlxMN3cIn
E3ETjwJxBI4EpKIjtov7dl96G/bdkbZrPATkDgvlfuBIHPftY0HMfwNB7HIEY0k89vjP1pHXjMiT
jNRcletNPJbESyqFoR9xhE1Mdku5kPJ4EG1DyAHJc5PdLeTqOrj3h8H2LYG7tmdoxs2D/RBT7D7u
B704/vUG6s6GLmHd4FuWPPbIz9OGbdLJNLgBGOr2tS8BDdIhBLyJqZNbgDWGUE+n67CRGo8f2apx
91g0U/nrRbMLRV8KSL0G2k9NepxkZbveLfM+sFMvqB7iSCDDgGWMv4pJHhgoqDVhBhdUjFK1t4Q9
RsZhbdiNG2nBrnk8+09Of4PZ76/TFLzEXG3jvL8yUI89/NZE/XOr7pf5OnjBghcT6om28SXdwbOR
hTTAQpoGpWgXZI4SXz8l5/BUuBs2mgl3reOJ4PwGyO1draoy+DHv9bOJ8PTqB5MdEc50ppv7EHq7
nGjqgnPjzkmNJHBH2WOEHJbB/cCRFO7bx3J49xukvmS5HoJ/FLVp2xK7m9cWDTwwhxqgidvk8K4A
ZZRwuaXt+YLYjRvJYdc8FoO8+PV28UZTH/ik3a+PPfzzoNurYXra0siNtq7jH03Ty4lCg9Jfhrlu
cmPnJfYUAwGmM7chvmHc5usPWagtiY+R9IiNuh060o775377Zqwg797/egVx5hfOTike/nyMBc9T
kNdqubui+puZ87Ns/cmm8m+T9epFRYBNArXyaN9lkyOKqUCM78LOUbXwE4k5rBJ7g0dKsdc3VouT
3yDQn5Tr9HpcsQj68XIygUUTiqGYWIwykVC0RbjBTCghvXvtvvM2EXlL2a7t6dmW3biRJHbNYyFM
fgPn/T5V+eY6+B5AQdDD12MP/w8HNev6W3BTnDTyYz8j6enwGsqTEKaYI2buOS/TPCJQlQQ1L+y+
JOZhFu7yAWmPUXNYWfdHj+bIfud4ply++/VezN6kybqMHk6Sm98fY8QzvRg5EmA/tzXEt2q5b0lh
LxIHaLEDFroO3Q+lc0fgrvHpans/cCST+/axOOzfoIByFxG8VC7uNdTZtx83m7/GtUeTIP1hjX+r
BI/NuefpAIW40qSMUXKXhtuPOwF9Cwx7wmAZ4aCFuiPwMXoOG6f7gSMduG8f68Bk/utN0mKdwy6Y
A6/Hnv958jAAQhATEcLwPVR4kAdAxnYjCtRd4FF99w1pj5FxWAx3w0ZCuGsdi2Bx9utFIDexF9TJ
DzJ47NGfJwGiH8GijCAUKrhvXvtewTyChCTmZLcHcrxydkfgY/QcFsX9wJEw7tvH4pC/QZHw3Q7N
f1Icr3tSb7Zv30yan0Wa82odH1i1eUF/YUJSHhNYueR35ZGQb3lonzDsPwFPAUj33nw9xEw3BD5f
N+6GjTTjrnWsF/PfIFV8HFR+vU5HEcVLOm5CIFNMwRVgceuZR44bVp91E6Dtrox1lBe7J/D5wngw
dCSQBz1joRz/BkI5yw6CqReVCsz/LZ6CoOJ+/j9UD3EEamNiyqGK7KFe3JK2a3t6KLEbNxLErnks
hbPfIA2zX3jwwHM89vTPdOGvpRcH3cUzyij36mxfKuZ7LSp+4p7TcRxoDZtr/83FJq+/xsH1P6Iz
poCCC4ENDu83r/3FeLR1N4hB7LFT09vU5Q1l/8vqyv3Akem6bx/bLuvLr48+3v/NETgvCLBeC43/
Rx15sP7wQEHg192EPeRVn+lXMCRLXtdcnuVGNt82h1ImLygU2Ie9XVrBgIQPGS7IsWM4KYLvkryj
9bDLdkvhY+QcDtd340bma9c8tl6Xv0Gw/tPg63na8BoKHgRZY98t134JZXP7Nmn712Nz7nmSwPQI
MobbwONuIWPfd0NGixhwghGc7HUbKo6Kve8ofIyewzpwP3CkBPftYy2Qs1/vw+/zaS+Fal8Ths9w
CA9SBC/G/9dMyHNPDrx84rGJzzNDr8c37s7afJJjGJ2a81Lq8HpE0P8YQNwlpvaOqXnMJz5POV6P
qHmiWJ7hTO4Xi19Kd15Xw5/B/d3emZdiPnndETQ6uHkcStzvL34plr9unX6Sp95tX30ptr9uzn3q
PsT7/UAvxfrXnU6HTogfG5pdBfGLcf21MPpnpRv3xZ8vxXMoEHitbn2qndktmL8Y81/rAH424X96
YNrz4qvtKfmv57b9denH2KQ/2LP2UpP8dW/e3gUrT4KSP63Tfeasfy0X3rvqZjzrd8txLzXlIUZ9
XWx80kTf32D0Uvx/3Um1f6nTk0Rxvxz3YlJ4XW98ek32fUHTS3H//0ml1t8fY3N/j4u9rtbOzd1j
DxbAHu/dKcxo6F0x7sESoVu5zb/9+RZtq9/ubzTbfsReEe+DCqTdusH9qM1aVX++ZUcYb+8FoDph
sIlE6PB57WbbYxzB6c9QVq9jOFyYwX1PsL8nhTsL/D/fwtEf24J7OBvdMOEASgNBpbfaLuBBF5yS
RKBqD05S4nAIJZzodn8DHEQ0vZel99y4+/tNWidnWZBWCkbDzpb89t+2dMIeVAFVArDtBa6X2J5p
qUOpTH69voCT0eC/0f8hPqiuj0oh68boJkhPuUSxfqHVUegUIl6lqBaztDe5HKIhlTQLKyejgz9v
9ZBYXrJpkjqzvEbxY8UjJougMCyqN1MvVWLqxbU/ybzcdXqmcasoJ2GkmtM4d6cobMp5WxZiqsyK
2KqMz1CB5wi5q6ips2Xqd4WsScMnYRZKDSFtqoXahmoqODN11K28OJu4GSusyA36Rdjx6rg0CiFp
qS+H2M2mzAsie6hweUVJa2lUlDIkMVt0YWfKNiD+LPNMKXK9sUIi5BAPzW1Fz+0uvgPc3e7LH3MX
doETuEOIU8PAWN/nrm72vDB4yWXv5WdxgjQnzUhvd1mBLvLa6qCaXwZF4VRcGyyzCj9hUtd2rypX
6nFWzlRorAWKVzhrP3Qs7X5CH4UZ9iN9XMcUbhqDK/h02Kv8UPq9WWRJ2fZctuIjKUp/4RPv1C2R
uaw7b1F5Xiq5CLQZCStTVkUVyijKzelAvcua58eCt8pWXuMuWKiyJfmkBeV5bnr4OOZxJ71aP45E
8akPvNiu2FbeQS2meR59oblqHDeipzczIGmG46EY0klddc10wPln3dfnHctrp6+KZDHUZ54XTLw8
HmZd6w8TjRX9sinRrDKiXqoENyc4NAyZJc3Ea2h8SaiPLD8PZE766nwwB13qefDdbCrtJCNla/mh
sXIZw6dJq5cyVpJ4opkhF0e2PzAQGIuGCWkrd3EzQdJkaKwHhuLA5NjebzhmPhUYToFncOSVCVWG
+8xPPaY3LCpcGYSRnRP3Mo94PKceOsv6pFs2cDiKNBQVM6QPE+b62sQr+qskZB8MkpgTkSe5o8Ik
sRoaBlNilqmFko7NjTD9KNhAbZUFaNIPcz8bupOWi5BKg3vNJGXMcAzVyqjUSqdsosbRNWTYdKi+
eQwN06wekJXxFkktCJg1sGiaVK7l6356phM+p0FfzkWQZieVKfq569ae7OtokH2cqWlgJpHdt3UD
Sl1kq9LDxVSU9cbvgnCVYTNYRYP32awLOtWy6toTqZrm7uCt0u0b9VQozaILpnFqtDAaUZkP3lzU
GM9KhbyJShLkxDF779NBzKjo8NQlcSJr5FXSTfXgJ4ICgfwgKdi9IRAVhGOw4tvzgB+qSWuYTYyq
1JAq89uJ55sWU1k4IVV4VvtGKUthnJlN81F42YneIyaNdkgkC/mKY8GcPvEHWatSTfS27ydm9RWL
YppnND9xu07JHDelkw0ltbQw9x1PM6oliDmUvYpjsEsqmedgnaxSaOW8ge3tkwhlxVQJXfsU68Wy
DTtjKQxaSkbcfM6DsJ0GkaiXbqRdcVOl8Ita0LaMraIoK6mJuJwFqHLCeugsY0ijSae32ImirrR5
dhXoeGbC8Ttz33VU7vXLgbROmkTlDPdgmevQgbqzdJpk0UnGok+R6Gqb63U5G0g1q0z+XcvrVuYe
QnMUdJ10ExpMshRd93rJbZM1XzOiBbJ0h1bqPGMydU9Ukod2npvXBql1Sy/bxiKh8hzRe+duhvlx
qPfLhLmyjUln14IrJ1KkdLysi23R1MhBpGql3/bCCTytkgmNu5lSFbdzTWmWwko4TR0mFour7myI
VjDJuwkpvRnXGvNiqIyLLDO+er52FfnQ41HtI4NtPxP4Bl/2fRLPIuWHtqmbhSPCNJw3epFLv4s+
B8rwlySnE6HMyIm0oLDKDFEr8OA7U1yqBXHx5wi7rlUE3aYolbCZFoPiug4l4WDfkCkKjR9HyecB
u+20r/hGz6NmVpdsWuduscDFYErWxJ5s0CfEPCRLXPhW4tutQQpZkVZf9X7JFkZNrEGrnbhrL6nS
Tn0jmNUNTy896k3iqUjT+nMZBPncSDUZx6EujSRetnntgcEQ+TQJqaVXeWpVohKWb1bestC1q6wi
xjRraTyJG2rYXtDoJz3YL8tz9XnL0KJApHfMIipkGPuBzbiZySxwv8V1fNxUvj7lRTaLKuOYVlVh
5X70Cc54OjGbQbqBkI2eKSts5gB68GVNitpSgvkW4ek67I0zHselVDizql4rLZ/iepm6M2wqdpo3
V6j2q4ny3U8Dba5NFweTypBd2tBp1xHPzpt5XCHqVIVsCpbK3OC1rFsjtfkQLV2R+bPerc5qkVLp
mciptV6f53mRLoPvSYbyeSPEB5ORiRnzaNal8XVtio9R7zqeMENJjEXar8OAZZYr+JWmypPY6H35
uLtAWyT2EKkhcNMGhVtBKGwBNPUbI/UAqaW8gZ1/WeNbrg/mRMDDGHlVSrh8p3L8yqssUoLJrUPc
zUQiW99sZjjJhokHc3WiguOwq79WmMB5d9kJ1rhrBSbRbJbg1U8IhW2GPxBqEoPD1YqCwtbQEajo
DC0DF4p9Sz93S1Y4EU61K4TBfMbZ4Fl1GrbHpvCl0lJlt0mbOVnzE2bd+M4RswxGDRNu8YTDVkw6
Al459YIOkJZn+UUcLEnJrUYYwyJnfmLVSoh5WomreiiSZRVluiz7FuwJEystZdG8zimAkMJbFW6A
FnA3yHmc5mrpBzIRfnPcV4EFrmoKYLJZRnUdSuTmeNI1EV/GhveFCNWdhABUbQDcaGWECbOwJ7BF
PZMsqrghi7zw5kGZ4AuWOKJi8SQz9dYZhrpymi0krrpiJsDFSZ8fd3W1qUlbTx4X0za6GIkJUCns
FQWwDMYcLqHdd2pw9YyHtbrVpF8W86qLmmXumtNM9GqZIOKfsOzcjaL3aVOm0+UteijAwNgk96LT
lHs9aLdGHOoSstSgTllWYUrspjRreQPqepoOM2R4p6nrKeklrWtFUSamWSpcmfu+tki3bze/gRDV
lLjRSk+Ivui3b03V6ou8GyCkaPTA1hujSGXYnTbBoC2wH1qFydSpAYhSYl5UTu/ZkSkAP+TsNIY5
tiAqcDTBqdS7QExbrzmlRWcTo/Yvhyq36l7j08dZirj+A1MRoP3tlaGwAUEIfRs8PkQKZct4Gmgl
MGOgX5Oq6eRQJpOh7VrJsvTCSNNENhCNVIY2qeqmsmOalHaBoo9FHXag2ky3imTF2sUw0FQWCcAH
rYuOUZTzKe/8886NZ13YfIDtEbrFcn9ddKkvB37lEouhQLw3fcIlS3oku5j7VsUuBi5SK+rbRqo2
bh1i+3HUWlzL2byM2tNoMJGkNVnTEgPoajwuqwBf5wzVVgE7LGTWhIu+FYE0Yq+cgGu2XEWQrKhY
ZFoQO3Qado0hvSiyqSoGS7RUswIVzSrdVDZNwK/UTTjRQv+D6dHTLgkWTWJ8MvLQynHsYC2bFGa4
zqPUXLI6nXA3UNKlHZOeVl77TW1MzaiIpVYiC07fLiXFHYRyIpUDSMChDNxHJsBuGwpfmtiY9h5Z
eFGbyqwFNwm72oHnudEsEm1aMl1bcqG+K1o3MqyDGmhWx4koiFTEF3aJwshy4xbEQ0hgK1P1Fi4a
f1rr/qeuFRBCpDLNOyIJr3WJdS20dcFim0YQ25UZOCmjcQahBohLm9op09TySSiTJE9OssSVPnXR
LCJD6dTRp2rg32Kkrk1CCqsrmLnIqnbZuR9oqHUyNxtse+4ZNnUrwT2dlrFopjUaZJJln4FIZhET
a6fiWpF0RlOinzGAW37kEaAAxOcGXeDQAvw/Y9GCrhIVhJZQhDiMYNkodq5REtt+YJzHokYWikOx
MHxtjiNFz4IPWm98qb3YnGlmt/KN7ktLFAJfWp2AYbwAMXwFQxtbcC6AM7hmeMbKobfiOE2cLqWW
6wWh7JoCWdQ1sRRJlp+bPP6a6ak7yTvg45C4rY1csXZZOgXjOPWokICO1DwdQCCZmeQr0VerWNM9
iZNcA0OtL4MEDbMm8U6HmsyZihWEz1l83A30Uuf5VRab5ce6HD5Gbm4NhFDJe+5dFaGaZ3FaO0HS
FJaulbGM8BBaccJXWi16MIOKOADKuBiyRVZfJGFMJxGsNluiS6hlHBd+566S+KTQnFaQTSOYB3Al
EI7Z8C8V5B/kkBeVDEM5GEk/jzsGUVFcKdvLPxAIBGUVhx+rqjMcQkAzU1APayg1ZsPkXRpikAPp
1crT/Ak4rVK6tQkf1iJjmbZNaWN6lg86vzBdmluYYadNNX7hcXwyQChn4+CbUbjxMlVp4XjY8ywA
iGVYSdxD7Ov3tLFTL54aHlc2b4puogftMUkHmyKtlQZCZzikZStFFEMGqCn0Sd2yxsoDdtq2GZKx
GV6ludHKNPUrqUPyJAIttChcRyBzZKsQYTsKNddJ3Nhpk/y7rkG2QAwDhqlY5ec0Zk4ckXxeqMKf
CNxc5QCR4oR96vr2qst0sVQcFzDPIS4t8GIotGJCNC+xTR4shlZd+iEg4Thfau2QTwzRfk1zntm1
CWayHL42A9ekDvhV1lF87idf/L6b1mXpWeWQGFboMYm7mNp5amYWmGIZempdxLE3zSHWTrz2E9L6
4piXebTw68zuCiT1yCAyaiHAM8EFWSSuCqds9VRGyvDsOisymRR5t8RJUNkoxamlM9JNtKg1ba/M
TnqsAhl3GrVaCBB9XH8wdOwkejsZ+thd1RVZub1XAfZGoYRMn2dFSeSD6QuUnZoGk4xBaqIM05l5
0k3AcRWWGVoRNmJLw0U468shA8sNKq+aSZQoYUFAHwCg4Kcaa1wJoBtYzfvc1hpPbKVqQZ7yHExS
ZKtuWJuCLMFRwLDMhzCiTHUJMo8tHUWuJEkZOLrng9J4w6IR1OoCCKtSTShbz6LB0kqIHKhZQVgk
llzPV0TUXzrewtMqcUmHLpG+Jz6g3q+sxiuPryAq60/AUzHlnzbggySuMXGCjEAGpPPOh6oFHncQ
0DDizUSnreiQk0mE9WMCWSEP+OegrIS0RsghBuHaolPkKgnCay/uwMyT3piUnuZwFkAIUnFjzrvM
qZTHLRF7mZ3kur8Ihug7bdmwKrQkkl6TJdN20YrCu+DI7GdGoUFkkAQSQmo8HZKmlEmVoGmtkl42
ZTbnTTI1qnrpKf0TOHubqNC0NNRdooJeNggxWx9yiJ80b0pI3UEGpC0cl/sQEfgVRPH5ZYQbE+IG
8Ksh9ZJZRLMPegGRYA6QE30kg5vKuIBIu2zWVbOIfSlKSPykAHiCIkMAD9GJ7kWOG2rJBEOAGLSQ
B6213HPcqtEgJtCvtRSLSVLTK7hgEHJimPMTrZ4YbprZWUxqu4wgadamfWgNQfEZJWB8RYvPjU68
bx2agrMCezj3/f6Y5aA3WRm3svWKBnBdNoCscGirKQvZ0k37wCrNgc2HJl4wXzulGlOAbge1aErK
ZwVRVs9Zv6ywkpRp+Tnzu28ogK8pWnfud01nidQcrNDvnVr5g5X6+ZdEp6ZFDXXWanE4rTn+XEIq
xYviEzc3e4v2kJ+LvD6W/oAC2yj5quG0mFWZz2Svu5/EddfwDRiAWpKm3zD+HQ+Yz2oBid5KlBbm
kZgMAe0kjlJIaw1iid3kmsXghONg0vkhttu+LaddU5ZObCTIqkr61W26wIIJwO2KclO6g5HOwjLb
RsDROgnq68YtqhWnumyG8kzQLHb0IgU3nqRzSOkaxwwgg1WSKSQHNpnb6I5Gq2Sm+VVjC2LAnAs8
mAS96YDFXYokgOwl4u2icetIorI89TOyZFUse4BLEGQj7ZyX/XHRmU6jNTfhxWAZbviB6x+6OjZW
egm2zijjyqGab4VDgZYZZKSXNOyAd91xH0STMq2qmaG6LJaZMoEtenvZQXoPXEYwTPIsgKw8GOi0
gpQp99QkY/ogU8ii64jkx4mZBqADaWw13Mghaaq37zWVNrOi79WMNr0rWX9ZlG65DVjnA4DzSU0h
28ohdWD5uFshlaxCSAKc+0bxsdZCcZoqi9fqbBiSr8hXMzwo5QRK8yHvkcCNLtlZbRTc6sI8A01c
cNSalqBxZpWF/sHvJ4BMhadjSxWMWW3qWyrxTduHMyFlSugkQGVnYw/WFjirALDGA7U47u0siRFk
5rwPBqSHJEvpILU++x7isFyYxhTsug4jho9DpsmcDhgUjZ8WzIewMeNYJl0GuaAB8lwxPxWtMSzr
AjQH+ZqdKRVYYemd+W2bL5qAzsK4JzYuUGNpXHwgpT9DweAeg7mJll2hQCvhL51x97jT/ERGXQz4
qsuapTK7wE61HFsT3S25k3UJ8LSHdRjStRfgSr4iWiKZeYMAkJ8Hsyw3ekjhlV+6loXLrG6GeatU
vzBgaQTAe34cKgU80Tx9QRIdJhZybQxLT1fCUNqsTsoB0sB2pHvCcmnoQSaKmaugc3LGtCncNvTJ
r2KyiopJRxIxD/t4Umndlwb7zRX1vPOoO/eYcYmUNoeEUzAJNR5Jv1DkzGTRxAC4EdWEWY2WdFNc
cSJhseozjfo5M418EgQqtuD68ys9Sr/pgz+A8YvXBvWrmbddUoHoPgjBpWReYNXM6C7qtAsmTZSR
87QXFgkAkbWtm05hsQECm67QLJ2Qat46MABfIgi8Ah/C/S49KXLeWwjWSOYiyjvHZ57TpCK0agLJ
vkA14dzVq0yGuFWnWQdZTvCjGzM8KblGV54OCKqKO7VKvH4yVOSjLkK8CHR+nns0PeOsdi0c54sb
EkhPPlSpT+cmpKlgTYbbce6YqPVPoxSmTGcE2bLqzVklIA9em5lpofqDV/ewEpIFy7Y3Jx1C3zWR
vRcpaSRKDcAAVegdk0hFnkxw/DVhfnQcqaSUgWvSCckj2aFSrcAve05IjNAOq46eaj4kkftgu7Kj
Lsyc4pO0dS+o2SQz7A/N7PYDxdB5slOshiUhyBGkLJnUdSFmkGYrl7TR8bQwivOK43Ke0fIqGhpd
Jl7Bll4KdpMB16c36wZ9vcrjOD4J88RWvt/MvbjPp0WsGfM+zD66sU6sXK+vA91fk3hTqP5L6qp6
JkQ0i0rXW7ip0I8rDQyvB769R96pgol23OsRtbKM61aaaHR58xbhuABPEBSTHpYRV6TS3sc5Zbaf
xleF32urlKXaKoHoWqJQjyYFT/sTP96mIhXkUrsu9yziofTCr/OPbp+kS9TB2iY8tjaNtf4rydp0
oUiIznRfc8AfGbabFxAoClqfuZWCdKzroqmbmuVJrTfmtPX7UKYh2BoGUGsK+UpYHTP0aKbiyLfN
rpoDjCuucNVbAMVPTQEhtx6DdMvUeN/l+STTekg9m1nlBD6EbkhL0NLPAF16GpE8gRUzTC/SyP8v
ad+1XLmxJftDgxvw5uU+VBX8BrY35AuCpgnvPb5+cnfrntNq6bTizoQUIjdFAoUyqzJz5SpccoWX
zSrFJtUp0PtXJMBGw5TmFVrvxvU2IuUXv627QRRGNorDsp81INARqpiIXb5XgS23dLb7vN4NuTpe
unhim9qnPtc2o99D1ovrLmVCmqROlMmd38XqSqShkcwq5nK7LWXhVkdgn5tUL16eZSnJ034MxaK7
GdJcHIq+7W/L5myTVN6fD1GJ3HKYBJ4NU6ddtmlL3bVZTu0zP1AoTUolZcO2rCkrRAdd3HXJsGsn
iCcZeA7ZoOKRMktGs48RtGK+/MZLtznRll1MMQQrg85nmN81drEfkB6oZ4PoqtCwOcHHbSjZsg1h
Jmc1zdMEMv6QdFTitMje1gr8pRh7Uy83sKSosLVp09gmRE6TyzPEBaWBXqyZmt7oLB1V3uxF1s3j
CetsRro84QoSr41h5gPI/1wJQQ/RlOVbi4UvBZ2kL169YcI0vLrr6tkD2asC0NkmlRFWDTE3m6Fa
LmuP8+bx4redXPQa5UodC0jKc9JUxuyOWhtoCmccKpnvqaErvZUBoQzGygeZXvDYEfXRGrR2DBJD
BJ8eJ8DcYQBKnLl7KxuZm0UFknMQltchK/c4WqDYRwheEKsiCzxI9soawtAkT7PV12tvbcg8SBON
xzSMs+1rTpKCqsOoszlKvhIxUZ0pEkOhMBDC40igsTaMVKlakLRuWthUys1uluaYYWW4W9pIV2kY
dtLatla74fp1YfAPA/wgU4QR/CutT4ZWY2eWRMhoolBaXKI5spxGdtOV8XnNEPwKpSa8LK9vQyWA
A8aY1SpfhlICLSgfkuoGXXVkUaY/OqSq3CZpR1fAC6nsImt51spy5/BbZjXDttyLro/JMKsp49am
dKqmyA/G1IMiTYs1x/X62jd6kObrcpEmcBFllM22zXS3icR+14tig63IkzuRu/CtBNq28i/8Kktm
2uUeXyEDNzU8mHc8H+GZuCGDJZgzuhfBXHvn0tlr1Tq1owa6XqkBfDTdkNrGNLzEcTTTRsIKb/gS
V9Fa7IXG3FsTgjztkhq57LW6anI2uDgbAsJjjGwcL3aDiXzULqqn2t/4azOmJFbmFWROuJcxf8rx
AEYiSBAF45GkiuamWc3RZTEMqmlFzWRBtri6atxy6eBGKGtzy5E57CCpp1DGzBpQ+rkfd8ZiV0ui
0iFpPX4Yve8zfjCiAombtaGVqDyTAtNdjqppl7dl//R5QDLl9JIIGjKsXallVrdA50rXkURrBXo3
zYo5QAIYlCm1Z/hBrJmvG2uoGxl5hXYKh6Ldz60++63cfugC6ZPccMUNuyCvdZ3zfREuqzoTjEli
cxuatWwWHBgqWXPtMT+fQ+Ur3t08futOvYrPCG3TQdDq93E1rnGDpOeciMXzCrtEKDgIsE/xs50d
XkoJVyFRBca48ZG+S2b2fPcSBCSJJ8tYf0waWNRYpYkvFGTO59Sun7qNnilMLrldk29A+orAU0Sa
gijjcBTrGeF7RbdxSqVjyQyxWSN9pk4b8uWGvtOLPDcVKR7DeIjSH+nGRUeaNu5EG+pX7UtLnZCk
WlYrKhevEgukMJq+ceQeqiwk6sIuy2ePRbMvSrATRFOHX430lkHzkS2dix0BQhGEx3GwV/WrqhPZ
VSqhJJGYdDtZw+g01aMZeWHfG8lxquXEWtXe5epuc+OF09k4Qitpl3UipRJwQqMFgiS8QImLsLXD
0EHbhs9pPSZxMM95T5CIbKnaFjR7zr5Ne1Sq1O0HLW5NqbpWYiqRqo5CdcUKGurerCA6+bMjCeXK
ZgVMaX3mT+f5lXtO9I6rwrSsOmuT1IW2mnGIJXFhi4S8cKoYywnYMrcqIVp3ZRxgRwa/3UQkOSpx
cUt+C7JtmZAnLyaHbyfZqlW4TTr5yEn5Dtn+ztGlMbXHRRhNRV83W+aRtByhfHTGKePRgFTaKK/W
gpe3uYBkwBTTSUwzTx/TYJhl0dYS6RMSg+ZGw+CtHXjwllaQZAqVIu2rQwiCuCBxAYSnGmtVqQFa
udf2mdNe5OqWJtFIhLYDeFqi3BqbQmFDrkRs66vKqp850YE3vHHuDEyvBNq9AYaUlOvnWMOIVXYx
yWVxYyDwI+EiBI+oGOAHaowPeRg3X2qCQW9Et5m4j6FS4SIYrmsdqyeVj66wKLWhkfEcWfghJWsm
gxx1MM6IrWIlIFl0LTKILkpWHYcW1rJMh1unQ8DlItWakkWEFyW59mlTQcKCNWJchYecb7aht7kb
5ZLuN/UiksRor4AbarxCFIYUYyrLi9SvdTDhPn2uQPPja7vm9UPZAGPNcychBsqzJXF5Hnz/T8zz
JYO2KCCHnmHiZKoPh8CjR64y6FxIbn4W5XvB2EarE+EbmtfoIcz5SFVd7yG7KR8b5AtSzyUZRhEg
AllNssKM4Bgc1yJHBXwIrwPAjC6CZIqv8jh769hvAZdI5zRSRWdNEYdTPKk22xX46kYVSepNg6tV
6MDg/xrmChYGrDdivVr8ogXYIc854gTmzKi7wiytocK3b3KfrWwbBR1aheCX0TLTrO6diAcdVRpx
IMOalH40aYutDGKoxSrusKUyLZIhM6uNLymiAFWibntEuXjsIi1oqrLz+UEdDlrUfZO7PnnpeBgs
JKkzHDiDPpRYWsFzs3eRr90Mfgkz2QYjzGGTKCQdMlX7knPFDZxUJ1FuyOBk1BDKymt0w09ztWPG
LEdkUWEUaTOjt+Yy0RmU7v4hSYjtssTdS2W7rEUuE0FZ1p0wQRCpcDe46ITLeW7ihkVL70pdnNFs
4SpWbU9AnE5eB/U0KAfwybFwynrSaTepvb1EX1GXlddN3D6LOpWhdkOm0HWkoWPd2vo5JrooO0I+
YV7CdgoLDdyakrnOyeRVVTt507guGFNDYoLxuRo6jB5AQmxoliyIZbFxZqG9tNsAhCirmDvKfBfq
UrNKeXGLLUvYlJY947jovMKKGOC8xYnWS6ecZYWbrQSuRNa2CFe5et6S9DHEUmzFelWQFP3OfHRZ
xcBHRksE0o10N1+T3NFz7IHd0judxC/ekvTXroomO6n1zd+kc6cCL6h6N9rt2sT+XNcUEQ5rTUTS
9pkuM9tUEkkD8+ShHfQVXHO5j4q4L6b1FveLKeiAvslwG8U0HDYF8qC2mNqcn9KU20gnFxXdIMcR
3ck0OYdFMFnpNL9VDaBCK2AfUWfYMofq1EDJYtNsFEgpGiWVFwMyfF69DqmALFsP0iZLkGO0JTJr
vf2A8EeFStlHDdCMpvlrpLxXmBz02ZgM4M4oZOy+UolWNjqRJONcStG5G1SWQ7KSlqwm+igtQTtW
97LQ9ssmLzbspQsdE6NxxHErqZhGK2lr/rrKaXcWpTEc4TlUnii3D8Z6bGiuNh0MolruRFwemzKi
I6xVME5lY/tVtFNhlcnCWV00uuOS7MDhojDuBo4IkPDnOc49Ydg+mnLGzBkgMPZJHE4p5J6EFw5d
3L/WM4TCRvX5XEN1l/KoEredc91OFpgJhnZag1blw7wbkbgQtc3t149YRbYhK+urPIFQtdV0NOY4
dgt9CqsB2SFgDhydIenMSBK6NSsbxCc9mW4d+mRUAPlmmHK6RTuXXfRQe1FHswzk1ef0gxviswZx
iLS5XllDugFmb4eal5GcHaWCSLUEjAXZaOmzgio89mUoyInV93XNgHt1Es+Ii3VUaUfot7TTpQPX
Yi8AmtSAMLC2Nr2hTVzrFDlaYBCQ3lWEEoMHjHSoN5x+6XXSaiNN69hP4Hr7L3xTz2AxCgH/foFJ
8CD3SUViFSnMWrBnZXEnLF2jD/syDfqTrUszvE7roaoWL4mTiBTesiu4OCMiKPU2rW9iLtzTWr7J
RcIafdwNpejy25ec9HbOZRdpyy9tzM/0v3gZCmlbqqDWsYZEHjTjplHPhlR7c5FdMiQKxUIJx2ir
fngN/zC2H35YVH4YtD/qZu3SOBl++fh/L3WJf7+/0/Vfv/Pdw/7vT0H60dV9/TX89rfsb/XzxNb+
1196tuZf18Ld/2jd09z+pw9/8dn/Byf9nw8Q+R/Z7FUcZYd3jhoqbJby892jOjyYv7Hd191XXeR/
vCf3Z+f9317ohxNfUPEiDZyHJwlwJYkCnO//z4n//f9gLipgj7Io4NzIfznxfxxwhbdzPN9LLOt4
+RoO2vvDis+Jxv8RJHindUUSNbRb/v/y4os4k+8nR84fLcct8PgqMgj60zD8s8OrqBahjKr0Ppob
K1i2L1jqIz3PYKegzdf80jKwV9J4oh+zbmCBTpEX/6kf/5h/PxcECH92b/2l+4xfXMldozVGxJXp
PUdgIWUwZySyUrcyo7B1otr8h9v97TP/e9iNXwwzYhJzqw7/8j29iTfxG3eSP9WEDB48BPkGZgR3
HUFs+f1dxWdP/tse9teHfBp+f+rpRMxTbhGT9D6wgVVuJzLVNj4US2CVlVmaKRoEm9h5M8d9+jnQ
4Rqzr39owtMF97smYFr93IRWMuoceej0LtuRt7CcRWFEB7bsFtZSLlzeOXN94d2erQybkdufc6ax
9P77VvxSoPDXjvil/AM2vJyTO4z2sIs88Q1uVy8N2oy0H/1usBNv9oXPJsi8/sfrqv5zZcSf3Yy/
3hjvj/jz42vw025aiRuvHm/PduNsdvGe7JN3I4w9xZTMJpiQ5AqiEO6d9R+MWt+9bb92/rOARoNd
S4NH5pfx12EIHJdiTe6jB1cNTDYx6Y8qNe69XX8zTGhlpvgAT1/elrDwOnt1YM76fdcb4nNq/64R
v8yAUkhjrLQZK40MTPqoa5/7aEOZwixnwvzEhZnVejKF036fFFb0mrdQUnsLamvqJLT2Mla3JPdK
z7BiX0lBbMjGJheeYOS/E1Lj56UznuBI9raeRgcjTFhrJ1SyQFb38Qm+Y5KxCNHFoJOn0YGoh8Qq
WOkUyO/GxzHYdtoDjvODSvHii0MPkzRFtvvBf6HehsKTZMb+wtKCNFhF6quy16lyGKnABNLaqdkT
XIf24WwCHFPdnKl4kgNUJJjFBSKKtJOw3vSv1KBIcPjaQ8YFFT+zEiulaFOoUZVxJxUt1DOivfPm
SCcr8uqwuKC/ajKbkHzN7mOmo9maYqiG1SvHDAbbmjlZE+MLIuxys71W+wWeLWY8ytNsRkdQrl2E
9sSWdsn8KUiO5T7JSWZyTLQMhDsKnE6kfXaQGLxBPq53VyBkI/B2NvwZ8Tk+izxp/QZgaN+43QV5
mNQf/PqEIp9DdWiPsT8681FRkNoi6ukpGkKWzYgjoQ7JhiTDk8rMrZQBGANjvafnyEyupW9cild+
ZxyReH8pz/AeHJChjMl8zG8z5V+lfbfLUla/tTfZy0+YtGIAqsohWO3Kt/LU7Ur8nhiUX0ilyUfw
/O2QXCMq4yejt33MN2kgfVB8CgTi20EIkUhzOY00TuXkQerph9TNA8NKXloiWKlvPFAOQBGXTJHk
rKKjk1HtgDocSw6THSgWAwdob5Il7RqrPG737By9GCEkRy4mqdkcFoRV9Zi/GTvuEx6EF/5dOuTE
OGPcbmuQMWRu+nAD2b4lL6Be6QkargR/9kXXGFSg6oDaFWtLrMHhTgaPZVG9a6+Vn7HS5PEPHLPP
2TZjZqVsoBzTza0hrQUhskB/hWIwPRYrDwXMM1iUKGy2dm7Ln8ZCcsrDlydQlGkYVHiFlVHc6xiX
/eaNTIM7YmTVpTqMdrNvsJQod2pRbbaDU9Kg3T0FTTl192EfHUX4EY495q8QTjBbMsEWD8U+YekV
Unfhy3vtuCJB9xjCKoQAu0MtmxYYR50sNR1ZgT+asaXXTKIVeQHRAbEi+gE0aTQliyPgYaxzN6s4
5GZhZVirqBFIyWRCIdpF+5E1LUV6f6QrW1NS2xnytxhYKWiZutNMUFkkQ1USneePCT42olTe9Jbv
sjt8tfoh2SNOpGZ00A/aCSzZaTHwd+AOC0i7gip3LXaiDUsMbHEqzEembPfw5O9lG24DrNF5hCmG
JJbGE5T9kMIg4nH5yCS6WYmrH5W9+KoHDWTPlBYvy3m767sSdQW8jX6U7OjMrVQ5xpdoX4XloQul
Nw9aj88FfSCET4elOb7IB/ViHMHfDBIlRDkmJ6NknKeVDN2qHKVAo1rY0vGE+HEs3PmmvJfHao+5
dZXCIkF3FXftBBsMPPFaKJ1Su/JlUrowueWEZ+lhMAtfM6s7pmx23t47tFH9WN3OrnUCI5lTXiCU
l5cII6j7Ha336wW7scvvenjITqUr7qVAClV3uTf78bj55bV+xdS8ladt19P8ODnqIbqIGMqLFBpX
5TjNLAt5pvv1OfOqq/ESRyw5ymfjTd4bR2S7+N6UCTIGUrh46qM9t/uKZgjpx7fuJu45Or2Lh0Wn
UJEr/Efd5xd+13hQlBJvuqqOgIIirzimLLuKpxwhIMekOUkHweVTktzAreCKN6cXFABY+OoVX9F5
ZNB2REuAAEya08rKS3GD9ONtpm7NWBYsu7U7AWEAV7V7B4752Fr9zOQTAlWTy/FtdWyO4r34lnwr
rhJHgNz6jJYVMVgVRKZxQEZWZArtwupW3Jbg6ZI5ZujPs36CqfiomsqhseUdfqQ75V44YJIc67fI
Lk8wEl+SQ4eyM1h/j8grHmoY4qAyiadawKPJfuRXnvqen+d7dIrPwrXeyydMWiffr04T6E7vQu/B
dRNH/ZhZ/iJQJFVYTGVolmwzY4klp7akEclwoS7oXmeRFh785oj28wDvI9HD1udtMNmGwZrzibT0
gX+fagqLwQAjGwHLHPedjYdqCQ+XnEyQxyNij55eeewoxT+gh1+qQX7gJ0OEcR8vHjZ4RfoFP8lC
x5eaBgRT7AwrdbrL4m47WE+5e3+dfMEzYKU8DHakk8oT0drfgxfp71gC7qzCE6HAP2b8ghtRpNIU
Vdand+mhY4jElAo7OE1uqK8qLnUo7FKyvSfnBhNllyJ4PJoQThbdL/dTIFvlhfsa7OaKiH36fcOE
vwVV/2qY8SuuRD68HCNpQ7+4c4EiWgJT4EE2S7O2OxPZo9vw1hhUZMaP1yb9R0CL4pK/g3NPKvh8
NT1Y5JNz/MQp1tGIGziW0/vDfS9JSh7n4P1mpWEL6OFwBBquX5N3N3jXiN8TOA9YSbGiTM+Gc4gc
XMAfuhefsMoryUO1X4HOrNK+kJYm1snMqbNLmJWTEtdzDyY8TWwi77fYOpdkH7k9/tLyaYVduScS
CWLcoievx0Cz/Np+PeZkj3waUYilEaScMFWPC4Nr2gr2E7ZQAESGaELtlR2+WYeX04e57oG7kP62
UhLseaoQkdbEn5jq7QPZfL0ASZKvHE8a3F5ZSy63Ft9/dGyl+2AjslsSpyaXguD+gBMSeViRy5nl
9w4QLJUmDFftcdWNfNu/amjcES5Ncg5X8hm8bngE5nPMPO1JR3YFRbNdZh29G5AfCfA8n0AM1tX5
jC3gTlLQhjhXeN7p5yMyb6+Ri/2QHhSCzZOec3xf0z368smqF/8d4xGTimC6Pnd34irkGJzZxAJ3
IBd7Ia+r/erTz4VJ+NHrgofi6QaY+zr4KIoDPt6/AguY6GVqldTe8IR5MBDA1ZKuBxVXgdzJQN8s
XH8giOgQp5/ffJiKado6oYv3kpGz6YUqyW33YC3kxbmiqRK1J+r25JASGXx/dw/PfkFDcthtkAF2
jmdg522Z6e0887TTiWewR0t8ZyTnznQVc4eb0N7BWD5x29ebDuRzSoEsGmK/yETGjDvEJpxzBKw2
GElYEdNRCFQ1DMVIw7NIHDMhnyh/RodK3kfC7NniPMnDDvFGwuvK8ktMXsEzbBUdZ57wpSFe/By7
jNwMojGgB5rgh7tvGjW9xo580xPos2XfamoxHpNtouo+3OFGaCdtaLBPmfllMs/+dkAcNsPPYKTe
aBrkCl4MAH0wK9P+Bqeo05rB6B1XGkzsCfMFa2BOThxgdpGK3g2qyIppFewvE7NWupodu96CvUIe
joYVMTHd5m3TGZhGboF/RMtzxjJiIjFNVuKP5v6WMyCyL4mcH5+Yyc9lpJGvkpnO9UbNgwd4SEL7
Bd1Xkq+b85gJenfFrv6264hOwpeYvqzWYnrmcFwZTk4wJxOwnyXYX1DYj37BUFTPXcNy0NmNB07B
cNXn9UZqMIVxzwZdzStaN5heRM/Hx/tMQLbAXQiqwsDhetK5lxuPEVNtgHR61Fhx5bHpNWHnVdTr
f7yX4T8GOPmf4tvz//8U31AyqMKSgviG8mby4PzHxt6DHrPmhpHCggXxDGQK4yUm/PvFHszS/QCT
bt27TnYYUoDW1pLoefyHrVD6c83VH1sh0nCyakhIxHwn+z81rEhagR8SLrkjD2gmLgod9hxWfYtc
GggxsNiJl8GTk7PuyqSFQw8bvchKS35XCWpJX7E/42t7TswRaOV/3bxf9oVUq5CUlZan1lCGyWGB
q2siuYOaVInArCm2pHMkD4WBXuNHh3oH+PMpRkS3cje22yAPRhcGPtgEmmD2Jbf3432+/4dd8+/0
MOOnLvxlbCsh0daFF5N7fJuAdmWiYoZyOV4Qvr4LL/CQ/4P8o/yd+vXzDX+pEa2mZuanKH1qH81O
9pKXgm0OcqL+fMjpRXMyxGgYT+m983pmYIdoaeuB6nh9kFidvxyr98Pbx3IsTDhuaUYf0AaY9AID
CZyvC3Sj+i6een/GYkOvjeT3/aX+LcqAXCzg/EEVJ7v8gr5gxWwlGUXUd2hTWH/dRIL8VJ+6z6Eh
z7Zy5gd00/aqv2w+Uh374S7EhDNT7B7wQQ66pbrrQTwDV5OGrveYReYC4SEmmstZwnk5tA6vkegb
qrVeZqJ8djLLBfMIj9Jh/MyfAZLMPsAo7J4kPrzNiN6/f0L5KT79RZzCaQcGr+NsChSK/nm1R7BX
oBJVSO6tWb61DnzYdgUcZxc77KdWIqIeSjQlwH8z9SAZAV5JdjaQzuSt4QvuG1TRQkdFZbQpstXK
bqulPvoLJBcWwePhJHbhYo+yU9i6QYT/IVb9HQrEC8zxRmdUY4o4YuOX8eEGfhvh5EzuKAdXSHuK
baSCAI5NDVVWJ3Ekw62d6IIJLpHo7fddJ+rq387unzrvF2VvjpFzxtk+yZ3FEOveOhSDgIzh/JsC
pQGHCnqAcSi/5OYcvVXIL11a6SimC8orSJcSfWbQOrbaKXI6ymSEy7kwc3+E7d5dgZJ4oiDTONPW
nxrAORV11l81ptxIYHWCZjpkTIfB/qoJKNOCHc5aE1qIYM80P7U9gU9vgRoiMWhVwDSQ9kyRZi7W
D0eMw0jae3EdMQ91q0ZB22e7wmhNFKAD/DLsPpwfnWqGvdKEoZVO9psOdJaZKQBSesoe9Wlhg8WT
0a+tii4BGCr9DlndzuVpcQDgC8e3BrFsxd89N/rJ1u8NqntIAv0tC7YMG+SCpiSk+lixnOFfwyaY
kQ5LpYbziiyYeyTFVMPCF0+8PT3Gp54G6TGjCTb/GIsqBtiZzJVdBfom0OYNxX446cfGYTUpWVZi
hKi2i5wNGEi0YopbOikDxXNSVIrgHjg/ISW9H2XAUSpPB4Wu9mIZUCh7LO/BbzMGch6T5r2nIoxr
7mRlVD5Bqc4onJU4XuKwVDQW0NCZvqdmwgZPKgmknRhODZS9OvHi8QDXGVHZFioA7BDMbhlQtEI0
1UQL0sjXPtWVCYdcPXKpjVLxJOQ7urzIYQtJTzGn2hIyP7YQ7ngHdWXJaxWMkBCFz9UWj9UO9Gdh
GwN73sc2rBU+ePOd+xz9VrGra/IK3zfIKmogBlv3pzD/NGzZjS6xLTgctAcBRSlH0Ni7ggoEANcn
foyAMyoz8VPEK1QPTZBvwsaE50Mky2u8H53WKRSKM0cqBwMUw9eOFVZQg7/xGqpkaAmdqzdneNxg
yMIchKqNu/QmjtVQVzPdTOTI1ckcoOXByIJ/k+cPUyS1cWaSxtTlPJSmbBYvZQ1mCyW6xZ+IRP7C
Vw17fYGSfgqft4xiLSbSCYYBSOvwUWc7yY0thFilZTA+PCSSoFQKnS3bckK1D9mGfUm2NYI56sKT
tddf5WMHljTjMyqDvYwjmWaWGeWe203GFLduTAQPWL3qO5YkhFF0T4hBZ0mQ2Oo1hSTmCBJpkcej
mqtBSKD1bTBwB86HtIUTofBH8f3Zzv4GOkZ5G65IAsXVrKgaFnYBLmeAv6Sh6kVecngykGa3AuRQ
HNzR+p01oqpmv3ry8cE5q52T9h3HbriZLdsdUOIFS0kHl9Jcw8XyGh3F5Zx5P/qwyWBncWP/KVYl
mPwBvBCowwpLSPVRMFNI6kg6MazknX40HIRsaOXpPsJ0hrWLQtSg3J6/jxRV5JgRKZJXRTB8KyHa
Qy+uqOjPQPNQt/FJA7sUIF9yEi2AxcaeDBdI9QHquUJUL6an5DOhYGVQ+VVXgRza3XKqs2fyYw5i
H2UP9FnHcBMOsK4dV1PYbbheHCYX/PWCK6KwieVB5yfvEXKm0w7+dDMP2m9gzah/pgqHr9lnxiAe
+6iqVV47U/2QQi00Ts+jSqAzo3KdGSeo1v21QYVffUqPpegjZYJjjGCFG3D6SyBcypig+C1DueNp
gH1qMGFWEGoy7LILJhjvlfC4yCd4HaVzJrBMOqmtte2raxbIp/iuMUyMo8EkkJTQYKmVA+MLh4al
YXHVMEU6Flvbi27++MUBOt5io1mAo6h6xNykuQnZG9tBYE0H3lzAX2YPBW61X3gxD12u8mbixIhD
xq41kUOEdAwjCFvcPFyRAQA7gOSFmO3Ai43vGiRAGtAJ/ZjZ8xGrFevyC5kUqqCCFvdE7pUCnW6Q
JZ4djrOc7B4BxZKPGRDA9kwSucsHEDb0uPPoIf9znDBjngmhOHx+xtFdGBtI4TnE886XyfoxePwL
yspNeOas9oSCUtdAKkv2Mpe3lYQIn1gA0GzAITTcoWKR15vP9abH5MxhW2nc4iCaDdB9eoJQTZaj
+pJ6KY3d0kXyimwh6Pxd8/+buvNYch67tvSr3Og5FPBmCkPQk0kmmWaCSAvvPZ7+ftQNdZeqK1TR
w5ZCpqr+TJIgcM4+a6397Y6jv/Ip2eHuYU0gwqb2Z8FvzDbFpj4WrrRW3I7jSn9rbXYauzmH627P
g7UTnXkXOOFR5KaZqMtJIRe29Pz4VLJDXvqptY1VSvcnR016omXuN8WlpNjPD/fhpbwaVxnLbvx5
uHOxba2qk7ZTUPC7/eOjhnawsbzOnlccEQt7PGjr8p125Jf2wGdC7lHWXFk8EFANj6sv2f2RIKXD
w/9La+M22bMPv9BjbvIN39OLUbsQB7CAxNmGi8DRovru35U1DShDZw/9KnxqUG/h6MkrLkL9Hu7U
wsMnTF5xNQRSvJVN95G8ideTq975cJzn3qvTEvDWm+v8HnsThkD6jm+ypaEeq/RxYfgaRM9gM/Zi
lCxaQJXVRNzvaCItY/ptwkuBUnyp9qYfH3mDyinCRsjQ608p/mbhfpbb9GXQHNr0aLPFJpPx+swr
1J3EOCzGVmZhKR3N8vtonQivqrFezDNkObA2byQ4ST67xY429OqFvBQ2hcNxJUHMkkcXjZjHhSc1
+soKG9QYtdJ7vqcLY9rCGnAGvnKXSFZuk33eC0/JpXdVt3U723hnRzfPPPHlE2yvXXzAeMQC5Mtf
ifRfQ87AHJ3WBIcd/vx2csBR7Caf5tAt+TO0mWYnsJMffqQn/aTvU9/clDfqCGQxtCKps2v1YYxt
IHKgZYk0LVEhRy65xYP0qK/YMZFnzvKZHZfioNs1O3MTqzYItSsJPm7Ez+ETkJ6IXgQihIeKH0Nk
TuyMS1H7RnsUPixPOuIxNZ/TjhAgjZhfbUnNZ0e/Yg8QAFHeluk66GyuXP/Wk9H6vMyJ175xXglp
faKDjMPmbzuS5rVn8y6z0dMLt6ZgKmhG38n9enniVyXJmr+mQe+ff9cgNvzMz5wzDiVb8SROaFdQ
AxRaVe4GSxOFTkUO36MK4lX4dInmB9AGVD9N/XbiNuDU1BFkp330qEOPs0vDw7LhNi6qbaiS8bO5
FBK9ZdzHNBH2NCvaLethbauVzT/lI1En55nHj/Aq9EjMP9i+XH3+OD8nQe365A/NKSQWW/2Jq9X8
k7wauI/vHU/eXuIBHfa6396DLXuzy7tYDZRZ5/bAr4xeot/wx0THpM1kp70Hp6V2rEuH2DE8PhI+
pY0n6UhflPO6rW5pavCXdb/QyW0XZz4KpyN9H8Z2X9rCVvuQr9hxsW9c5DPfFzexX60yNFVgmuuR
QmB2RpgUuTPtB3f2Jk5bNcdg2kvW83eHAoWm6uh2cTzChaMjlYy0o9zz1cMKyc/StqJo96rd+Hau
XqzLF/cDbvzykgVu8CYkjrTGTUR3/k4bR7xXz+3HiIs2rb/CzbgybVFxjCfjAHhgM9m4xLwd3SYe
Ej8erjx3ra/+YIJ4I4m6wkvMqc6dgRrjJ/UWzu7m2RydYcGtzKnkWJklVjvFsXzN+0yd4sq+4Oof
xCNzn2USKSyzDT+6FBfJe6hk1n10J0fcyG9U+QRD9DNUjk34BL6Ae39b8gPdfdzzh7Yj/TJXgpnu
57IvFy869xlLc2tPNnkK7Bu33FT3dk8lRJZDt7/ks8qv5DCe/qCGv+e+dkkJnhjHZp3zZllAka0s
f/HKTb8v7H4lbh42uX7G4dcdyHu5Hzyr1EyKLVymHT4tHe5d6xgUyX74Y11MNziH9nP6Llwqfi1V
BR0neDF8r4gBNr9Gc7kbF+4b6YVVYc1tt51/cFPt0ZdsbZddWQVkwhpf9IKgWzk8vJUnnltccHOT
h06Jpchashku+VfGKaxc5Qn7/7wDDOThbm1Aff3KFp+Vul/fxPxnsF8EL9hbN/4WK/OeRX2dnCzk
hiNfHBf5s+NuUfyvlP6pTf8lf4ebUOBdiJt/rmjSBadXvgb7wZnfJsID5c3cWhyeJh6y0Muu0zqu
7arjkBUNeOqcKrt1A7vPiy7pZvzKyYvb2IcuB9mV+arzzF2HW7HmaTBfly0C+F7e1F+SL54X/2ek
kl5h9j6+jF7hvwrUfYLZfBRxMzg/xWdPx/PN/K52LJkHGlJQRCMuconK/yTtstXo9zdCzxNnPZdN
I0XkD1bZP8X+nvK0Qz63HPHxZDyeKMOL/W43kH756nY84eF7dMr98H2+Za6xoh37OUVDzN6iivTp
KhA88T6TPVC9Z84QbODAFj1WZy7nF5/8WfJDeS3DOfxQP4SX8Vb6bLQs6aynrFQZpwzLySWX7n41
9FgMWoh6H8mde1I/Jy/Zr3BYZlvkYgSrKbe/xLfIZc350jfyZvEH2/zWQhvQzzF6SWjI4wr8CB+Y
ujK73lvhmZ+A4bLUL6hta+C2tvGNJkBzgmZ/l+t+/RvwtNgm9EV78mOXAz2F563GD4+Oph0/x4FN
n+JkOdZdAfFhJ2sFoyT5hNZKmYGAP/jWtronF/QBlxDMSqQb1RH3xlbyug9U7j1rzx3DFBIwewDf
MP8r3ad3kCvmhRNYv+0JE0o6CjvU062+S9apYndHDSPmLLvRGlt2Le7QO0XbafAu65W+6w7SodjC
9X0fsnXIh6LmsDiIBr1TbtTVwIJB0PjMj6I9oJ3apLeceaVs48FWnvT9z6PNhXvGos5lrX4hf9B/
kaNQAq/4LSjePmTquGOsOKybQF/Ie0+/1ZEo842rSCMnahxVNmqO+AR0UX4nd4k3LBEiwkPiO/iM
SFn/NjS27JKDckageCk9teK42G8zH1Yt1eRWQQCvEe/EleLlq3at2InPWfFQEkhSTikW1qz5NBHQ
452hVQfnzDp00UV+io/FvlvhaDvFT3Ibrz1CxplzLN9OQJJIY7/ZQ9Npth8yOsoauKvTwblEBukc
nVYEBxRjzsWtthwAtuNJ+QEP5ETrxTFtii9Wj0cgKf42G3fc1G+AkTfmq+jS7nI2+LrGvRi50z1Z
I53ARuGe1Thl5Y7E5aBq3aFtIW7wdLxw8jHQaQ40dp90jI8PHHbzK0V3Bz3rDEdQeYBEbXnfnzRn
3HB69x7fXnUsT81TcdS/eldcxc8GwetXshB2BLzJ/pBRdwoHLB07qZN4lpva4BmSTbZXDwgSTsON
DCdoZfze+Kcbea2zhZX7t4dkkdi/0SHHQKN32B+vysf0Udnpm/5qbeuN4EueabMc1ZpnnqKL+AWQ
cNVamNZsnliuLKX3HmbHR2O/lRvgXba6S3weKA5mduHD2sVRIEKDs3MIKACowxDuO7we2Dg3ujHt
fKWvP0iQPvIHO/TbFdLZbVw/Dvc9wIWX9NSfsqcKJa16lxFyGiQA3/zkLlTtyh8u/Ybybl05kodr
xA6JXPwJongLV+IqpN5HwPNTr3jCz3JJHqUTvO7OPfHRfCyeuB9P+krdK97wwR0wYIfM9uTFz9qW
8IzJcex1flXxKB8a3vDe6baxLb8ff1HxyPZnaaLRgG+z+Slw6OYXbhJku4IDPzqHzvEUw+oaQHjB
PolXVupF22Qbn+Rd4ZCo83Atup+lptxyrB+SFV719FFtl3v4uDUtP99MDs1ywVVB4u/uIO24qc71
hi/ZS0/6BaXrPfwV9vrN9JpbcwNObceseAcJM627Lx41z6f2Tj2xrjiUYMG1+3ojsSM+3qOCBtd6
CocmpDu+r432+DcKVuUclwO3lOSk3yKFARVlwTPDnnNKLo8vCKjbJ1/kvA6Omvto0voVfss35cb3
jE5ZoIXajcAtRuDFJ5wXupnPmyQE4i8nRPJX5YQVfdOtlbrLv8oTy3HoCpvu8MA+vXdHC6un3pTn
G//HIYzw4Ymv7V5sqFNSnrro0m7UtUB040ZAcGVtIkzcmVpHP/E47sUVEsaW3Z2HC/WSFhy73bxI
zhcloXKwDsNWwVtWfNZd6IGr7scIPA0oFynByWPBq7g5pBv0kwHMOOdIcyVzARrfAvrzotjDVyJD
DLNhDf5CL2rO1ZmzK8JE4ocrblGnXoMSvHKm3EW3cgdBad067PwrhMv9sn/oQaOj+tKZBOVGxVzO
OL0jNTzpiFICd313w8rdJZv2zllt9Cjh7xTzaF2zD2mKGKeBrivxRTWrakQG4wJnIdFJHjfeAltV
ctDexGOIOVu9lmthr71p3ygq34B6NRvvBA2hJ/1Zs4CfoFKXnxJpxDf5U14jUhJy0n65E39q1vLP
2UFCis6PmM/JetOIqZGJw4toXGOvHoXncT3zjumt8ZRTsY/Qr9VD94rm8og4qIdm1a3US7sufLPl
aWbLwuhlxV2cj3ZzE8hX0e/sN1/CmqWxRZp5LFXqZ+FnTxQgJ5nFG1zPHT3VA1HCke+lcvSXwedp
4pJ4gIPoi5UJednttfDU9Y395hB8ClsohjzuI1+p18bH9k24zSvpl5W2/V7eSWsVTzrnFep9EleU
Ck9oKuj/EoT7cffdrR5byewXh9TNv5rjlHGj8OAfyq9lS5PXVnQLb3rvDu2XRCvzB78PlTi+0vuI
vI0Or78T+I1k+7GiETJ6PG+FX3/CaXphd+CWbW7WOfICR3rLJ/4SQf0/+yvSX2aPLMswaKBWVF1+
mHN/8Hu1SrVitcGaguzV7JeddVTeI4p8efdwz/7mxf7CXCZEBIcF6q6hiOLjzfzhxYRaSHQ16aIX
6aug+Grsh2DTv5EVVZ8pKtQTT6nscfOkn3/zyn9hIv3bKz882z+8cgUR0Mr08eHJSl8WhflHSWaB
Dnm+lvtybK/at/Gm/l1rhPQXxt+/veyfrOCEgQ+LaGGdzU/d13TSnlsK07vxVf8iNPSv0W/7Krwn
nx0r3xvmzN986MeH+pPt+G+v/idfuFWGCPbPEL2g4xgsV2+IV3Sbs3LxsdnDevYAEpDK373uX7Qj
0A8gKiCURZL60p9ed57npVClgE/tJ3taEsBG3dN173PUKl2DFsfOn7bSVtxHW+Vs7Svtb/xW6a8+
+B/fwJ/abkKZXrcRPudL8VUozrw4aBcPVWOx2y8qaPQraJBUDP/5eit/97J/epZkdRBz/dGDoF2l
V/me3utP8WhdRbLX2kt+42Q17AaOxrGvHIOVcih+OaojeEE3PYOdQ+D8Mc4YPn/XFvSX7+v/GLjS
n/KFtVaVshVz8yd70Hzb0VfW4Tskkuf6udpam39ehf+nprv/PSuv+C+7b34++v8qf//r2tF+2Xbx
1/8PLXRQnP/w5f9fk2r2cRfRpRHjZv9hus3jZ/6nO07W/0HfmcYcGommysfMmX91x8niPyzVNHSQ
OBqcaF3jJvnXnBr9H4/xMRZ0XVVkmM3/+ldrHANsTMtQTRZMEcbyo2vuX82D5/953v/TlBqFf/3b
wgApQ3102omaqtEeSJPgn/IIJpRzuYta7LIUOGB6T6L2Q8+XFF9bvcqGCNcEpFKNg1emH3Ng+hMt
nY484fVD1LJLZgVsc3UNP/8ZjBLd1dVKFpa9UFqriWE4nqH/mOiCnYLkX1VeXE3nUsm3Y2fcTRBC
AcbjrD5oJ8bXUiDslhhIOO7ReMwZsjH09UGdDCdLjKdBkZxWNF3AdF5WqxdtOffFroc1AVhiXyjF
czSa63JsgXCqAOGqeR8aw7aGlGR3DDiolbe5GH0WKarwTHmtp+4mJ0+CAJw7Dj7qsT02TesnWbCd
Kb6TqnVL6E7hA3upmKdBalc15/cUO66zvo2T3NOxkWi7ko8vBuckugwlwmVFHAnBPdWZiEAiQavD
o6VCvCk4qAzlHfYf+12QIcwv7T5vUrduYTw3JAXmwh2HGGg7rUOquQ5oGNf10RNbysEsP9ey5Rfh
dpa6p6JLT8OCjVPoqyQeP5VBfI5a3E8r3dR3Ka8x/vqRTvAc9TvoV+Dq9sBpPZClT7OF1x9X9AUk
8yotSG/IWQeky89DqsFcD101zdwsUlZl2l4qOVhx+77JDAIoeztchtbNsxhshcSZnvNZmuEoqdjB
gfpsZG8pd03Vo7rDjs4CAkYdXMwyIZBg6qAXVJNLrzkwzlaalT2BB3ADQAWOMdYHLRvRPhBJlNH4
LjX43Hl8U/gUi4jLiK4/C9c+eQnUZa+byaYezGvbQGepSydu+mcIVh5hNbIU7Sc0lcmOjOKYRqXb
WoLosee7gZnt6GTfDlF9bqIM3EFCiNx50AdjjUNJi/OEtilZJ6PBvDGbpyFUqfI7SH8asYLImcfR
zS2OhspHo+VA1kYnJXXRpu/JBIZfHvJtIwlrQVGI74qlU5P9kEOO0aW2jZILVCCnEnA5MmEnKuHR
kMR9ieKhqnBFgKAsyOJ52xF1MsABWEl36DrtmlCRlnLwPDQk8BoYLsnkljnB07T2H9xCrZ6vEHaj
AIG5p3ep0iSIBIvXEYuwwBToUHYmNp52cYOFOkcQEvq5b1Zr3tRs3sJuae1iyC9wYG+tJFAA7+pw
3eT1xNgf/TGOxmv78hinGexFpkZlzUekcdIy2rMRlSt66MVM/9aYZzNVKNaxQENrG7zmOiBqCNbm
c2IIq7FuNlGsNXZHd6g9azInybC5TU2HXRiAB+w90ZxvZRd7ioH595jU1PLNimC01bml8d84tdoE
OZ9DLBRBGRgSxBPttczrtTk+2q3CtSzpIkCEdxlp2sT61RMvz0kk6bTuV8CTkmryBfGuL8Kus04p
5piwnONG+AHbsq8VhSE6otsnnINhF43J2szoipFksMw5PUNK+Cn2y1sn0eahhz+RTtE+Arp1JqI/
TTwctEC/dfBXbbPeSupCgV9YElBYSBNz/x1XwVPNVJTaCr4KHXW7DRlOo4rIWXIIF7L5iDPCEkKt
H9Wy+qqTTWVAMhBIC8Jq9FIc8jmD5zL02hshLD/u2l2miHSaKBr81blnKkVE/7ubJ2UG36LIvMwM
r11QbOv6WwnSB3z8IKqEQIBSNtJLm6ZPVt1ejBE8e2EMF3VoHC0tVyp43+UR7ijF1ZJC1k2q29xn
l7lYPCXJfLgTbtmgQCsIDSNQQxn4WGcBzfDUHEUE7nxiSG5UY3bI8ZPSG65CpEUU5zvTlvZKiUmB
QWrSijMpJG+YeOLG905pClfXY+z7RvkuTB4DYG4i7VckOmAERSshCOxw+igkZB+r3Pb1ZxF+W4MI
OG8TtTwI83MxPncpdK9h8gTw0D1jOmRF3tUSIidSsc6qJMvR01gzsyyvUakTccfQJE5xRYMYriNi
a/M2a15FU3OK5H1gZdNmJD0ZCCsZgybq3bzuARMhVoQMZADIOy2IizBbu0l8k5O5RY3WXuF47usu
8Iy22U6dfG2GpfeTmMdjsT4rff5NNeXYlmwMC6PhgHwQjgmAz6jcykakI6jA+aposjOxjue2P8h5
wFyHRyYGv3KW1yMrmyXPXjiC6kY/mCUwJaiPIy6kQV6CRrMwhyEH6DhdTCDFuNnG1LwpZskYoewn
NPLXZCx+AgW/PEUk7tL6Ks4teNYoe5caejIzrqNyCWLOuxnzd9RmNrACQJFG3UcZ1p+WbCJLhsNa
jREnY65xZcYbeBj4T8WbMi2OXBagb0hpJYI/ElKyrOg2GpI/ySEXWrk0pniASfLb151jivlTGzyn
cQjlKcpJFwYQQ8VqgnieHOKZ2qCOvvp2Rutv/DyaP/PxrepwE7VhxWi0lYrdCSTPqydTZe1InlPd
skupuI8JUFiVaV5A9OpmWyanxSBdGjcoAa3woRowdNt1lC2bJQj8sUivocTRZGm/ANsSIdfofDSF
/VDSnxmOHvwPx4ij0C2rZqsZ4eKEzdqYyLWoQ/SRi5kHsvICIcbL2m4V69h7nbTnRPCyyOlRGBgr
kQrlXciknWgmu1lT9yrWXwtyuSuLFYuptjI4UGFmfCq6RBNjzSCQAK9D03K3q6HktB0M3iLU17o6
bSHbgN3QVeQsK/PHWrvGcbQ2i3JbaOWzNWSnRlTWg5yfAqPBx8qNfZjT0NyUKBdCt1MD88XsgNSZ
T65uLD+hYG7BoKTJZpINX5/lA9zsHeM0uH8hvFRxNpFpbHs7FbPnx0JujFe558AcaCjhiQb6M/oB
abwpInye0dio46UMgjt8a1cMhqNUZ0wM4jZO1BJ5u5QPkvCYYmDtEzl/E/rqVgfKs5L275GVqk5c
LLH3WCYjIb7pAmUAtzR3PfUsdcTg1LLqBBKTY4Bsq4YTp60zZbEjWhsr/9HNyo8Boajdj1TLnqoe
mChkINzMS8POxSCYNJh9eGSnNgMPWjV7OYKfJsx8miK5M+RoFZnaOauWjYAfZ93qOb1pNAnqkbxr
pHrVD3Q1lwJz2Ljpa3JNXIwH7gToa58nN/XheWgyc1y6pwc/qhVw4HAfGPq1xZ4Mr0Ln98yRIIJ/
qVWZOEXr9uEcbstRA9lyhnLyBhWI+iUIVzqllNHkJ1GJ3lqSZ6pJxqtr242VVJ7ZY3+pJjL1uLKE
nOTSUn5WMqzdOjFsvSAAyDas5eChgtbPFMMrteqdR8No0puh0N3ZTpmjEJIVFhph1OVZqhYQ63pN
T1eOMcLbYhfN8OJ7YWvG082q6pve6dNlWLptlCquqjyGUwxqwsCQyi0katdFmXtPRTSte4FUa7wq
8hh3tCKGLWK7M0zPqeB7Zfox5wvfyFOVOvniGwvmbCGGrcuQLWHdKgFMQwY5gladS0lzWuZOZIQG
G9PYi0F56TOJm6Ck9TWLDoUyeY+RkzABnS50J1jnDA/R4U6oSIwy02v6jKp7Sr6CIvhkpsc2lYji
gsIGQjMsu2lWncQcvplXYkY9U9aM+tpnWui1CsMK8hjHRJL8QpM3AIMdpYrxLISIBc0gUSbPIRB6
GkirNDhL68gwb2UvCG7eGSsz7X9qQyQq48DtOwhY4rgruF7WbgzCp1nrbRNUbqL81mw3AUxBgKpe
C9ybFIqx0VhzML3lL23GNZbMpoBnhrBbE5WJWjzZ9hXqxK57ZdbLBdroNsu1S0zNKzfRs2Eme02n
CxgM52J8AXO2jeAm9OWWkSyBM0GSTmWZrWBpYe6qMQ9RGGxV0ZyYpUJlatJPMCvbXNY7Px11H3qi
a3b6qlaG10Ahr8cxS9gp/BEqOi8ewNpqgGTriqJU0tgEwMjnCDDN0G2FqkOVXboPNVEpyudtEYNF
MDhYaAV7FBBOmEtyJPgBpKVuslay9Sp1wmqwvqYl2qeTt9RMhVHN7p7i9goTI12ia6yKcDMbTzDY
zKBvuKAYb5EIDhfLdg4u4hyQcOmX7EnWl3LF6W2fB2Sco/JalLTomulb+hRGJcjyIH2qhgF3Vkqe
VWth7A/EJIdL+Gw0xi4KYT/HQKaZsmVB4aybggIlCLStJn0uhbaOOsl4DEiD232XF5huSUcW3NIv
9fQo8yNH55ArK/WvKtLKTvcs65HWGXQWxcYSQ3u9ZaG86axoo6ZXJphS8ynacz/AZJhaf+xQ+5X0
ZE4k0fIKxCoofXG2uV1bsVtFFtNkl0rbp3r4lOUwriT5oE/6RpQESJoQRz32sk7nJamGF0M6qs0d
kLpk/cwaD4Cdlr8jlGSlZoIbN9wiP2zy3GlU0MCHsmXwCSuhHGA/tZEnai8NcTCDcrbPCZUzZEJT
jI9H1TFg90EFXcFMdcbhuaafXP/MDHFr4MhHfXidQesL0ALUnmZiieIgG1bGwBSl0JsFyWZ+1bXU
cDWArw7pfAyV7hKYzZXhol4/xpxSU9dEmuamWigttO7OIZrUXYMd883QDz8wKhj+dLaDEtM1TLow
I3sdhNqOwiBz65oCTIpZjge4wvWhEHqff5p+x8bUraHeulH6OaZXpUAVZQLEUyhGdBUtm0oTU2r9
wO3ptsFG+DY0et2tcZfX+mlSlPe8sk7jlG+NrnjOtWrXMHvA1komQrTGXosejDcJ47oUTzMNtY6e
j2yDc839lk5OETd8icuw1xLRHYYAGrxyltOABIimnESzO4l9GbjG8l1l816vjWd0IgDvYvwet/g/
8XjorQcsGWz7pGa7fOg+Q5OcvpYzObaLQjaDzESIlVwx1CEcFCu9UyrouMpNkKhsOxWvanH7iFSo
2jw3OolVbRGp+HMvn+sX6LpvsMLculNdCfnUStKdKSjruI05wNarzFp8SafpKFOvujRtuvOcW3im
QXdKegVIK0XtNDnd0L3mqB3axP06VryoAru/Ud5apj/IC75+zXSyvKovdd5RSjSHLGIRiqfuqSwW
GcxDx4RBRtCN5Is7RhUE87nrCGMOowBpkTiVQDFoa2H6Clr2GUotJY+g576acKCKhAO0VcU2oxhc
raDS2RHcrEH1q2lchxE5OiovJ0KPnXDKdFMJd01eznZtiufB1I11zICmfU/yKwKkW/XpSRlW+ZT5
bVKQmotqt0iyrWhlEiXajpmmn/JoXGdqDRm0bJtZ60Xi4B9n+UHtNQFJPoRzmtOcr4QBtfRCkHrp
1wNIUgqbn1RKV+qSVSvm2PijodzC8luH+a5YGJZgZyMGimpm9S615HJi7a4kra+P7FiRSZKZnF4y
fwPqdKvShOa5bwiUkDBknNjFajoQdPo9WUzuY9SwSCWlrKqdUyjSZ5IyYKBtafInBSEOuttEaHeT
9tVOsPEmzme2nPfPVttwFJU3vcIKIarSIRWFD4kzE8VI15BnfJIxtjTAlp16aHsg59G9amjsJPpv
qq9dW9HVyzknjoM946niPPLLcZ9Y0Yry39MjPmT2WgXvlfhSpgOjg+LiOqXyqgGCWFqT08s5lqBK
V44kSjMo+FFbMTvZVKLGLUM4fUy2opuhvzVDAdh3aC+hxgGw1nqv0+qDlMl7ra2fhqklmSzrWykW
yN5znBClcjMG6avSWqcmeBGocDiMC7c0GoEDVO0+C4LfaVOjWAh9wAonyuh36QJIO/picuuPWeEQ
1wmBJJ1ZxEHMulW1hSMYCcqPAV8aDLHNBIbftAkR+pR9X51Zl9fdfM5N7O2a9LMpoLJynEZdXUzF
TQEnMP3x3Me4kfL8gX7rSXy8iTuSata4JXP4ybhgR8GXZSRcahKJZiiEIZy6PnL7ITqkmknWLjvm
xJfMRPxOYg6/JlXNPpsnWp1MUjzisJu0GHkO3jr6b7euONg0JdDZmrNSp5B50OZTA6xl7A4C6kM2
DG5sWqs5LXfUdGaJC50oNKLJTBM3aeeh6gd90tOQommHMCRcJwCiWQ5ANykjaneOqC3jr5T1P4ma
E3PXWdZGUqXhULtZn6i2KF1Ra2hIYd1QQ9EbxuqYW9Oqri4TDWhdwFjbha0wjRmJiahRxkRQhqrY
5wmdBPkpF6atnKk/MiRDa6L21dNUJ/iaHgI0ZXmetkr7yNuFrOt1Pji5uazKSfmpCXHNozuZr2YK
OAakuy3IG4OXTKPcG43a4eRx7eAutp1rmQaFS+u1IS0NR9psSvIb+gG65alLq7ORgCoiwbHkyaZs
lbVIrVgLTmXSnFzth/42jMQF4tzrE4tyhW4kb249JslvLGMFkngg+Kp3TjlGlPxE+NJ1DPp2WgK3
m2hwa2WnYkLVGOMp9q0jIaMJNStOhImegHNZovWkw8SRaUtQhdUUEqZtIMlrMJ5nt31UIghXSnWV
Skw6yOv41Ca9YGLhNeO9RpFgR/MVMpsTsNIZEnEgEtyLQBb73JBrLRB24YM2SqSpFVuI48zcFc+T
+NTzsnnwmnaVMyHmUra7giby3U0E0j+DhGY5Is/haDJ4dheY5yxrV3PcUmJ8dnG+yfSAKEqcH2ps
8qmVbxHTbpjJdqA6XyoyMMPsiwP4WsKRXAEIPZNbkIHOdJrXdR4jC/xqH5wk5bctaH+Inxl3tQ4L
kuIKuRuiBmF0A0BxJVFcCQSZ++YyKlDBDH2FIr/NI4vGwVfA9oxP58iH14+OTY6p/FSXo9Dd6h4i
cs/OkJ2Zr+LXC/1t+vLcEXnp2KNGgloiPAWVlTldywNBOzF7K8xyK0/vecMQQilMd9Q/MHMyIl2N
emCysx8txTNU2wse+nkU0iPs5n0wEjZuyJ0oUmo5Oib7NkyMoyQrDOyo2zdJj49qLcruBGfWq+b0
SzXY8qFoCDbOziEoQob50eiI1NVQjClzeIQQTjNSH1bbltEetoABVKmMGYmC+xz0H0NEUCafYQU1
erbNm4l79HHYY7rTqMecfZjPsGQy02zCeT0w4c+trZlU9uh2ahbYqt6tOnMCd87Qc1yjZaaTpyL2
pC0XoOOjPQWqN33lORllsOBL8l4mi58H+api+Qg7wupLyyDYN4E5UCMRFjP1tZlKD6tEMdZK91Iy
XmLBwWTsE9A1Uh9S/N/cnddy5Dq2pl9lXoAdJOjAm7lQeiOvVFXphqFy9N6A5NPPx5oTZ0tZGuV0
z91EdFd0945qJEBgYWGt31ApkAvuz0yVBPJrp32QL2jCkkbs8DkmPx3WRVSCeQSqO1cCdLzFpqlY
CipLcXqvB9nGM5B78r4Y9bhISmMVlO3SpkvWG+7sOL6LHNTaiCt5AFRdpEeZrxT9KWCDQSILfEn8
eIlBFpVENwTDYUbY3GnVNf47sJt6LdzbmvksneahV4pHRm08TYAfG2qH+8lOggMpu1r1Af0rI8Gg
r2aLG0ZDMa+e8CLwwHWxs+1N6pfygB3Vszs4BqUEDahmRhOg7qEHkF/BKqt0Y+lXBiIIrUJUzhGU
A4KyBzuL5aOM7+wcnidWSN+LDsvxqC6OTWxT+tModfm5gwh1Mj4Vp8528xVuXeN9lognJfLv/UCi
PDaDu5Vd6Gz6kU8fVepujObUOSFgZUG2R++eHtmg0H0yt4MorKPGsR4b333yEdi+881H6Ws7O3Pt
X6UZXccYqX9zVfocWvYPiSJL3xgY3JgoGGowBruxeDK7Kb6rS762IVgSz65ehzBptpqEEhR32Y3f
+yi5x8S3VOBaXbdkFpp/782q34bIZn1r/SVrwH70CllrSSl/H2Ia71T1tZfaeBi107jqnUItzIKE
eHoY61jfdij00Pnsv9t6vyOTVmgcggZqHZz4uuBXQAN0g5TNN7/NecKH09oNxRfkylfk+s2y7k16
oWVLZy5FbwbkB3LUPHIlIP+q7VB5btSTpddY+u68xs3XERSSLhRbF/ltL4/1fWXgP5khWp71w5fR
iPbGFKirMPKMYxPsEzyjenT1EnieExxt4YWLGq/Vq6n96cv80Ojg0PQcU9A2owvZkq8n4SmCib90
c2qkg05Gbzjc1UKZt12Nz6EabU5x/YjOc31tOlSsbd1YDVMS7WM/2PSu91M3SxKxElpfktRgXh0g
9BaexU0LoRKzwRdUEMKNqLhsh6Z/mrTYXY/jfGM7cBUs1yM1cjFSrKOKbRg/aS25l1lhfAODo3cs
41DrxTXrg/qyFSDj3gEWK1pc+0SETawyJjTQ28jfx3zuNts1U4SLlkWtsMLQBO4N1aTOb34aE5dC
pRxvFdfxenAc48pVa6qO9hK5619+zw80mqI5mvZ1xnO2QSR/0XR+vXFzVom+J1HsfmKvLaXP81hN
aIeOOc4OCc4Ccaol3Ir8vZLC5ToPMTarR52yPM0OP/jVx1l7XXSGWMv+2ziFw+9wOkZRsRFjkSGa
P7PMEDwI4jFatQbmHZmq1dpJgwcRjv2uzDel3qARQrWMrJtXzOjhcEy5ZJL5z2hOlmqtWzbsY9T6
6H/odbYtW1B5ditX1mye1FmkKoReXoKvAXaZCyVAUZZWiZ1I4h0HTES2Dgu5iFzgjcr6oeEDuM4m
b92YC310ZzPIAnZK2JGZgyCj6COpopDcIsi8oy7+3auyl9rxj4HXHrLGbG7jSjzU3Vwz7Ycjpj1Y
FcTRsCgcZEyw874yaRKTx6OAhBr1VYI392ZU2XNt1hAsdX3YYFWDz6+6/2P5LYa1/WJHHSe/l6j2
JNO09vJllHdUopyZjyf9pwlcwtEJtM1kESvcsfZXddY8umaZcXVyIYx6KjF0aNdmPshNScd6iPEj
z8QxosK4sDI2fD+ENxHW5nejoYUrypLVSvEfgUq53jYKFMwF6kpL3w+zQ1VizqsU7JLGWtc12AEV
o+uemLxFCqXxKLcpZAU5kCOKY6APuT27CXyAORU3pPHwXwYLp4320WUepui13wBG6Ap/GUo/fMYP
l4BVIY2XwVxxDRTe5yDgpUWx0/0fqcN3nrpu7Xj5sItacNddddMP+lKLjBIDcidfajHGW66Ah6N7
yPD2EdIBVAivzDoyVlWdrrrIhHxklg6V/S9YtZQsLaYNHQDf9pSU5s9E1tpC1PprFSsaMH5UrE3r
V+JRqOlGRGWt7puTohKjT/rReho7ae9lCeOUV/ZO+tYutBq5CaYJD0YNrl7XOMA3E3VjE7wXcY8f
qZlq7n0wTu596/e/Rw8XOTwlkeKsBA8OA8pVnCPLiaKm6QI9aDyYwnGDcKJqB14E43jrVxxXbMse
YsuHaOhlqzb5qhtiuu66StwMWYk+66hs5t7VG2UWRyxQUCb3ymVS2tt2mhLuxyZYyVgNa0f18Oh4
n23t3l/XXTccy/kPx0mgjpn979JpTv5gOute16Jt5kFiGgfYFeyLhyQcb/A+Q3rEyCD06YN2ZbsR
OiwtHjS1sRg0Y1qkpaug7lPHS/WkOegRDRknt9J14qFHkQToDRpgHrwIiKmk+7hqdNQPyh6dAQ3X
Bx52YN5DeerIVakg6B4n02VBSDM6SUzzsCXkZuhorgj3ZjToX/p2i7sJ1lqiH37Jwb0NJV6FQ0Ej
q84Raq3xjPWrDLGcAYqcKwf6UpEsDiq77aJW7JLYjVfBQPPHjIVNYwjDTRGB66NVCozkUGjZ6xDt
JBY4S0pg9DP7ez/o96We46ioB+UmDCg9SuX1ePYcq1QU8wtuk7fjDktn2N5hRD49ynUwuDh5j25w
1etOs05L7XUqzPwmNl6dojaPSWKv2SwHrxJy5VjjjZO2dJBSY6GYyq6IMjApDs8iq4W6Zpd+svEH
lOWN6Ha0g1snFZSwXHAadtDBAgg74Npt5a6worMghpP/5h2XjofzWyjJt3M61aG0eH+DK4G4ieF7
Mmng86vG2Jih+eDR37o2cn9XoXEReygrtGYxB8EJwmFG5VuG/BVFfyyzU/M4xJS4ZExwiXDHPCQx
kBi97SniDl/00iNMxEcFZmzVz1aTJdLRLoUyPZ6I8+PCKKVYpTaS/VEbtDugoPBKBSRfq/TWqg2y
7Sge+2EI75KE7IT4WO/b/DBqPU+LDG+gucIxSJraveweUxNWrazY6WX7bAwvYR3Z97r64oU60Pmm
BjBedzdZamPqFapNGo0ZT+cOw1cbDXWc8g5kmZgAFUe799oN8ybSdtjESPxu5x4jHGKbD9AadXYI
PdVTrpwgAPQDmCjNYSu06SqsIGhrjaKhW+Gj0ky+s0ybYwjA6wpYCvQuybOcJuxplBb2QZyitAc6
lPviScspgGQqnfZG0H6rMx9uVU/ugkUCO7ktd1Y/+xSnGlwNZCzGASmQIfLuDV+CwTZrmGqFwmp6
iKyXCtxXjTTjSVXQZhXlOodmIa0Y42jW4Ev6sqJGH6tntxu/GX7xivXIlyKKrNu8Hm87Kg6JjKNT
G6mvdhbCNetoQ5slax071KOG3pc0zV2e7mXiXQ3e9KUc7Lu8pr7hym5Z2XBzRJPH+LCJB8wbCbJt
v5bKxGOlpGvkLMMifDAiN4TnBWiPzS0hSQnbSXGNQ/m3C/gjpaTbxm5Je7mClB2BjOfRtCyw5tj3
sfG1p2S/s32Dv+P/GHKnZK2B/3Vf0tD4rTQoSJ27sIu0XI4OiqtjgjxyRFEJvyneC1z5dNTTRQR5
rnP1Q5rWi4TL/ZpqQYDnF0VugEI9lGLfLIprZZDM2JI8oQ6RMSimZTWl6473DOU246GLE2AAONks
SlBiqApwp4aaN0GkQKenyHIHkZ44PCT6oxOW5Y1jNeN1WB3GiveVDES70oZC3IcjfxAWePOhjJw3
1aHSpTg5ZnzjGT5ReKgg8PTCv1UGpdxaU9lr4lBTzvESXPpYbK29KvG3/EZ3U+R+gD2imW1w0/SB
x2Ri4XcCKQyc+Y5e6obHgBT4f/+nf/43HkjwwwGgsGBHl5Y2HxI+Gv6vOkGR51jiVuNhMLgrdOj5
FOPY+GCU172pxpUTDcbOAImjNeCr9F6/dhoLBkRUG1s69tmAI3FnGfXRs8fXvJ4wd8ECagdCBr2h
7LrVY5g2NKJxqPqqTX1CIjyMJNJYejROtEgw11uADiuxZWxMUtmTN5h8CvLrrDlafad2IjSX9iSg
SCUpogp9ky6NwjhN8VhRuXZf5jf+xoqAQDqBDxumCfhhaPR5QX+dyZpcu5tNVvwA/rY57ctqMPat
m19bYYswj1EdvVDe1xhi33Qqrxa24OEA66DcG86w8kTc3ZdOf2ww6uKyo6uNt4rctAJBKd+fhiN0
gtuAVpMmjes+wbyrb/Wrwia1oCO2qbEFva97GLwZ3fGpyLUlPs/OJridBDUNOQGIsywZrMus3034
PDgCK+mS0utVCXIFjYUI0b/CijeVzGh2mDZMlrHr97FV753UEEtpM9nARczXnKiqa5EvV5oYYWD6
SYs/PWQO03atbTTl20qmLwkWh9twrJ2tGLeyVscJ49jDkMUoMLTusWz17VD4Md6nO9OuyMUb/VV0
P4WXatRt4ThrU0WqHfr3yVTYa1J7uFIqxLwpVDZt8fJZ0/UAoCSQ3ELijJqQRFz1fVXdYyu8IN18
9gdX7eqwfh6w6dg2PZQup4GnlNvdi2zIBoLwJtebrV417nOW6mgd6Zxir6M4nQfRQz7cV3lgr2Uc
aEeheaA7C9Cco/2Ayz1BoXvNRoudTNkro6JGMTtN1sFokGHG07UttLWDh+iiSx1006cOVi4wBK1P
/cXkl18nFf1yMHMqDN7FAuPdbWzyrqzNH6ZLrK0A0BsQ9rCw+q41zrOi5ofpdXI9JtoPT4OL5pXJ
NrSDksTcfsTu+kqX6Em0cKwwcx8WVGUg0yiDdqb2u2rbPV2s2UWrgYrXrvEXYpO3gqZRBbhVjDgA
OY650gi56I7oUdrt6XRWC9fK1mEbcrsGW6/ADNmbgL6GQfAaYCaK1aGxtOrMXEaJmyzJV568tDzq
XoPSLHBkiJ0EzEYjEy5bAMUAUaJJQfn+WmZIYgG56htzR9YdBybaSEOOHjjF+yYHEWRFpbYo8ubV
7sXS7xpvmeUAEHNQmVexr6oVTnG0d3it5H6ZLm0+Q22504plxFjWGta9pu/M3FCgM9z7OBweQGmj
4Q6ouwTaMNa3A5hcc/4wzrRwG+tKCZc2F3dvhcNSLNhBqX6Lh+Oqibu70Qqp6U4F0iki+8ob+Udj
DlxDg/oSNIrzNhU/w1i5dC55eoT5rRF1+q3zOAxyGTugCmITeLaT44NVmw1woyueV+M6tOADCgMv
MCdSaxI5bKvDHpaqoW+xx90nvtTWvsU7uhe9cVX0nVyHjvMs/QiVkS5bynCkwtJPMHIVUZHK0rEW
0Du4uW9VpuSj1477pMHMTjOK1zw2bt3Uo3CV6fpO0fbDMZdflVjHIBjurMCjr2XEe9dJdnlSf+Mz
wdKqgDqVobMaIxvxZ1ttqzR/zE2cDXH+albAwMHW1AOs1lppFC5BVAxzly3HglOL5ioZxSpZuyi4
VqFcFB42MGG4rXPU7b3QhVfeio1Qwr4qRVkuUpswHGrF3u4A6FY1fQ0tCEGBDfE67TAG63h8L83o
Lo9sRUXUeG7YgaLDsKKxIm6rIodGDI64S9JfdYLenN/Y00Z2yZL6+7Cv4+/62INWCZOXnt9PcwJB
EiuEVKpFtwEYywL+CVJTbkN9u093UqbGRgqBMmKVfPfGutyWfkHdT5b46mKukXJH6vg7wqINIzr/
aaWAQGf8IL91bnPFfHKa/Vci5xEEuEfhpd66m1IFD551MwJNfXDNzrjijXRkcurK6Opw5ZZ9cZ2M
wXOiqNiSDC8MGScYUI9shNGvboBGAaiLj32su3dqoq3TYJO4KtqM/m5lkCuXwy7XdF6JbmUvk7Zf
iSlxHjkUV4PUPKQVXLZgDjZPwwmbwkqUaBDOidruVMuN1ZmAPZnMbaMBwIZaPMTlRsttpGycLFx3
LeVfLCeRoNAriMtivIvrhVWnybGmI5xwWf20KTU1ssEtsMP8LPna5u5tVJuE9urUom8ZT6vc+VZq
pNO01/wRobge54ZHIyY9IpZqdrCgFly5JfXoZBWMr7X/avCrJ7FWjVxK3v+a99tPAVZBNvT6u1hO
pLf7JHOWLRIGiu9hupj2PUizXKji1wDjNsm6jef/KujqhSyG9IrdAPUwb5p9E+AXklkHB1Nkid9u
ZnQrCZCuCpvdfYdRmZMi4cDEe58OCqpx/Rp4gQMyOx2fWszVdec6c82VB8JfCXFrgfuIvglc37H5
O4IyWvmBeHFxva5mlHfCI8kqTw2KYbyJbqSt3zmDeA4c2g4tFrBZbv8wRqqJbfJdM+t9IPuvDiiC
iWp83Ic/87jbS/+ub4vboKMTNeA2C5g3S4pHBzJda9e/epRI6uck/aEXx4hOiGc913CwSpdWhflc
uk6FHxL9ojy4MxJz7YX0wUt8rkGfIC+Zwk6n8JGYNMnQo+qCbdL5azAQu1pPjvqYLEc8NoYKmTZg
NujedyiT99j9Bl9dgDANkmjUs5e1qa09+UtF1V2Qdjy6oOLpyGZFzZ46wB7ODcIEtDy1TaaK65lE
YdHLiAb0JgPuCeFBbQB15GgrcAk3DenoEN/nzdfc/T7peOt0YJJrCv5ThNJtSMnQcPzHpKYA3EJ6
lTLYUY28a9Jyb1n9OnxM0ZdKKntuWttUDHusG9po243tZjJsan6x89LK9kDsEXuVaTd5CD/ElyQR
nZbN4K/tgNVK2EySZqlx7wv6F5WuAZ1w5E8zFSychT1lvyZ50GlEt7QyJx/TWPO2FcZ3pyJkjJ65
IWVZOmZ/KGuEZePs1Qf4rbVfbVIoBLWkCK8dq7geSsiK0dwzydYpuIuMM107a7vjvzrWy5ADdBYN
tFqqHCPt5GWn518DLX1V+XhnKn2h5rSEp7Jo0u9ah1nsmB7jxttiE1tyZd0nEWprZKhBPW5FE6Ld
h9ygiqyt0lxJo5SIQy/wAHyoI1nHRR3QELQPIAFL3+aKCLz7tkIzKJ1AYbeY0mBbuWt8bmkZ7AdA
++2IIIPWrVNQYHY23jU+MsneeJJuhxAj+CVlI91V19ehVbHRSPcEdbAIGElNd1oMwa5U1aK0tC+a
1/w2Zv0tcwt0kuonYMkZ3VJXW6+yVg4ILBE1h7iLV46tgVulx5FY26YhxnR9u/AAsBa1tsv7fNn6
vG+hJmjFKXP21G8PrUSvqgt2uR2RDNOy7ZL2LiIDznr32czJcz0/Wda2fWxr62sy/ohzH8tRNB0F
7UVz6fnGk1+rg24BzB21b8mQURR0rzViPW/Qr6aNsEzkhyjThPERuOMiwwg7GvvVoGmHHKS1I9O1
Mfq0pSHGx87eMski+7a/0bkdFwhhxmXx2g50DdpynG9yHCua6OsbJt9/8eXemba95wrP7DgL9BRW
5bY0EcB2zuirRRqLscwxqqQrNWzT+BSEMG4qH7BWoT0kSfSttfj4lH49HCGysLs2SzdZ1B47Xh+j
5Z+f82/xKWFw8K9z58G3xoP/8/87E0PDRWf4E9PCX+p/LF7TXz9xdXvPwpz/3n95FLriX7r0pJCW
x+v6rUehLf9FZxyrDwsq+qyd/d8sTM2Q/9IF5EjpWg6Ieyic/03E1IT4l5QGFC2dRMzThflveRSe
86ShhXo2esqmqzsQte0zYWV78D1rjDv35M74ntzwUGahdQy6E7Fca8qe3QDxodYAp2Ab/q83y/XR
Nn9PAkXp3RaeJRwhdJS3LZbpPSXecNtyEtlEHDr1X4MH/IyX4ZqKOxfXUV/q20s05PfH6u/xzljI
ZEw5UCLiXtqIbdbjJhLVqbzAwZ4p1u8o7/OkLNNiNSHZuubZpEx9tEY3j8fTmD/WLqig9KbSCrDj
9SWO+fz/9NlIZ9OpwKe0pgjGk0ICGlVPRDIpnuOIIXbBDlFUdCiQH11zQwx3n3+5C3O0zraNG+i5
DfJsPCWN8RKocR9FxoFCMLT+ML2gLf83lf79gs4U57fCCWYPhkyHAsI0jTV7ZD3GRD40ktY0SL+5
Pz+f2od75J/PZ81M9jcyDSlQCCuzGM3W1lSE11XsXCDDmzO3+a/vBh4ZMpc+s7PPJiTcHBIkL6OT
lwmCC0ihYWzNtT0gQDdaWFAPzXdq8HtFP3ho5bOMaVvUUYdAcXmIuiRbAnJm/i66O5WXHPGOfy3c
+E6ncLjsc2Rz5LhLcwWQcC51t6GJvhw4KC5bMrpyQMU5LEWyNAGGLqWT/SomZR1c3wOXVALu6zqe
az1PCNfLrj9fXePDI++4FsFLt2zzzz9/s7xFa3F7adpwio/D11mBHulCucR/11wUT8h8b/wLqw1n
/a/FhilseLOxko0p7PvvWanaDuOWQ+LCrardazsCeuetP5/WR5vGoaZnYp+Ef7U+/4g3s/ID5VRl
6Q6nHiWtRHvR5cvnA5zH6TlSvh1gPpBvBlBOF+oq8YZTZKnl1PqHrs/AhyFBO7W3k8rXNYSBhT8a
FyZ2adyz1YO4mPqTbw0naxNs83W/NTdYqKF19vn0Pjzjb+d3FjTTKPZrWKpE5iMWYavhUOKxYizQ
REOB+5Ldg/FR+Ho72lngTGrfMEXOaDa64iUU2YUzP6TuYDEhM6/DmgHBsQB/garSpal+NLbrcEWw
KcnynLPD78StTvW9GE6Dh3ayZu3ycTi6kAEK0zxdWNWPtqWLiYrjeQapgjsfxje7xjerAiaaUqdh
rf/WV0CkZt8k52f6PItGU2r1KFdeuP4+Om+ebkqSHWlI3Tpb29zzwF4MyXCSM+RH6VexuPeN8cIo
xrxM5zEUa2lcplHzMXkUvp+a24e6hdTJwKWgVs6+2ANe5k6onixEET9fxg9n9GaoeZXfrCLtzgki
L18sr4af9FTvXQ0HjACF68/H+fAQvJ3TWRSpG8pZvmYOJ32PMPoSSVbEW8cjIpsItF1yBPnwELwd
7SykJNA0RGRE46nFQQm6p3Wa7Shx+UBvtsCYpEUXLsWK6P9xkmcRRZhRogfpnw8HGvd5luRJUJts
Uf2DJbT8fLSPDgCuepbp8CcGHmeDwT1pSyNhsIK2SwrMSmVP/8EI5rzTyaINV5xtd6uZ6ihIh+FU
BfeuetbN7//B/7/FjYIHnist52xP2GWgdFj7w6kLr1O4YREss89H+CiL9N6McLYP+gbSbxGwRhXt
AhRL0FIY4moD5eNB+vUv6eX71m5Onw/64ZlyhW3RbpT8ebZsDqILksY5bE56g0pVa63BRMm9lG38
0RX6K0z8M45xlqjOWJDSnHdbFw/1wg/9Y1uatxbcWPipaIRqhfs9ivVgmecoEyf+bRKpozahMTFZ
rbcMHPtXbXe/RSS+JBJkeC/lrZz6ay/BpCUFpz7o4FLGO+CPNJJaOgXeCGwn9kF7Fkmys3PzNvQF
bj81+vywfoYg+DX6AM80Opmr0il/upJKdU+CexgDnGILcAlGXd8aNH2LwkZtMPURK/VHytmTCxca
3LzygLk7TQ1xtjfvytQ5+K1/LKA4JAE9gK7Skdo0871pqrtyQFBDM+NHV6FU4sUmAg9JA8iQVvLY
Vt/HTN1RU16A9HmwdRwVJ/u+tpNvHQXJqB/3Gj3F2Oj2hZH9cNO6XEyVfduYWIb2jaLyC6Q5Sm1t
W+lttwyq7iUfhdi2UI3KKHioC0p6vfUYiv5eZjVCD2ZMLS1IftQOmt2wYIKZK9Cobq9y7btfm/ci
aa+nYPZOas0XW3M3HbpRV0Mao/TuVT8Nu0fFNqiOszZJ7AZ7CRt3UZT8BZbszhf1JkzydUhxyFRk
s9BLAWsDyzkEMRC5z7fx3/EFCTnhYo9pwHkS3ll8ScwiVyyKOiFi8m2wKqpD5oXb549U2fstzBgm
3kfU8+g+OmdjtHLqLD0NBpIVPdkHW/uQbQYmu0lBWOz6DSg4VGc/n9ffx/P9mGfpmJuACMDviCy9
bZ6krx4Gxz2kSb7/fJiP58Yljl88qbPrnIWB0rN1YLiQumEFPHs/oi20WXhv6FIrHJSRUUkW8YWp
/R3umNo/Q86lmre3+SSMwBiUVKcRyiooc/3R9EHQBfk9mMHbssp2XW/tPp/n3znf+zHPcj4JVQfz
McY0vD3vvauwrinvotULAujzkf6W+8M69u30xPvp9Yas+rDU1Kn+GqLPHS4zHoqYjWC/trMoC4Q3
IRZe4QpSzOxKeOE8fJCWvR/+LC3zRz1XccVM82OElGi0gje4ttb5HqPhS2Nd+pLz4XyTlwG0kpos
GCvFrmNYInj/7K6r+2BVfwHjnaEF+lB8i7fxSkEMu7DOHx4QpNI8dq43n8v3Y3uqKVTl2MwzR2c0
PLXhV8rBF2b48SDSoEYnBUdh/udvJsizLmidYf6WY/Qltd3tEIByHYNLBZYPtyfFOMqQ/FuePxPS
MDerCdXAUzbLWF0ppGeRSY/XSGC52JKDI5ufCyX54KVveGnks08InC0Cfkdsc93bLkdLAea3HwHl
FssL52LeeH9FUd58LkU5FtM9+2BOBMlTE446Nat8N7udG1v3JtkNKLzS+tk0F9b0j0nlX+NJe/ZU
pupgn79PinSorDZp1Kn6XeCrsTWfcDsbV+4amO9OPEIPaJb2jb/NYZWtUKC4Ap7wcGHOH+4fHDQd
05k1/f78xjf7R6gIJZWuV6d+DecIpxZQi/gmoJxuMai2HwYMdy8m+JdGPYtAjlXD3a4YNT0Se4yl
QxTQVvJptmtudvG2uUWI90JQNy4NehZ3VBKUpWG2ioskeQUjdzMsMWA4+TvEpEGY7xGnx6rw8/X9
P3zjf9b3bPd2SVH7wuN5DbBlkUB2wbCqxmDJPBS/ssV0I2+HZ/wvVhGa1ivwy5cLGfP9+Pcu++cX
nEUIK5kUH//PL8A3cMBTLN8Zy3KtFNxc9M6bJSxYeRV8g/VTU0nRL2yxS8t+9nbINa32soBvnQ2v
egF43HFWKTjbzxd6XsfPZnl2dm1Aqk2aMEvbdB5tT60jP/5PJuI5wgQR4TjO+UNRU2aCHiXHtRXQ
+6ipFQN9a99+/Hwm8y99PxOB0DEUOcc2Bdq0ZzPR7CIrxDAOpwB41oRhS6486CTxwo6+WqV16VR8
eEO+mdVZGhcUNuXjvFAnbRu8Vs/507TDMSG5B116QMEkvPH24mhhNLDgSF4qBH2c3L0Z/Sy5yzJl
hHHI6P16om6fzaYa2QYQ81V0Z670g4uk9ufL++FG+WdE5yy3k1olhBnyFZO+vEHxb+MbvK0+H+PD
Lf9mjLNczkuVGZZDqU5RYn7zpTkLel3XvP4/H+aDQjmZ1JtxBFvpTfCuBjfLQysnZ7zFm4TQPR2S
jbdoMVgYrv8vMrdL8zqLoNnQN5XT8bXmLou/F6saeOkuwmoFNbQlFqEDuveXQugHJa/3szwLoYAQ
s7zsXPWnvgxB8ku2SBb2vYXngocu8+drOuvXnh2/96PN//zNmkrQbAZsOEbD3A5mNAKnGOx1mL/Y
62yfvODE0i+Czew9oC/FViyDu/whv883lzbqpR9yFjeDJJ6sCr7qyQ71ela+27Bvn9E/On0+4w/z
qzeb6CzewIMth1afw1rKBoLlOMK7dmBA92gXfT7Ux6n/m7HOgk0lIRlFGgfDwpy32Be42pt4uAiU
8i8V8D+89t4MdRZZXLQo9QhK4Kk2kk1pgRmcgJr5iLa5P0X6EBNc7UspxoVPdv5utKwktkRTUZy1
o1uzyu5Ua3zhbXB3YRnnc/b+ini3R92z+OK39OudsZvPoVoJ6qNzYbtbljc08sjA3d2F8S7cEe5Z
nOkMH5aOy2fzr6Npzv39TXIwZ9OvnbUsaRTM/Z5sh16IuNiP/3hNPcc18KW2gTy8P4+hcKgsuinl
E99Z5WG+S10sIzPvUpnho/1iGA6IGssGaXFeRE3ysggsnTmO+x7jteEnShqIoS3cB/cFh5plvEIX
eOF/yV/C+0sh7u8jOAtcU92wXJpK4AHez9GyhypADJU5avXWjuVNkOG+V9TrOuwvNAn/Xk6GQunb
I4MBaXJeVHU1rwetETCU2S56zH8qB10yEOafb5kPhpkbPKQxMzTFOm9fW12QQadAtdeXGXBf50on
hgWjeeEy/2iYuX+ETptl2X+9ftG9HtJR1v2p8/xFbbZLAQuuK7b//mSo3VsGRTzJpM4+T6zHf3q3
/clXr4H/YCGBMH39fIgPHifoDSOWy0Y3TXBAZ2N0PvwiLZZorPyY1hIRyBcsd5fAugfKQEvWDgo6
VrvwPj8f+O8VpHwmePoJqXs6VYr3W89A40S4zdCdavGrl+CnayR7nAsB68NBHEPQ+bZck27j+0GQ
1/CRRcm7U5oOvwLaRpE6WGVz+/lU/k6cmYqktkUrxwI2dRbxWxvNrqxLu1MFujyYzKvZKSX2Fzoq
59GFGX04lucxnrAJtuf72zZi4KAVsk15o/BueQ2wTYOdeSUcenIAV//9mc1IP+QEdOqg5/1SJ9br
0HKT7jTSL83RNMmq3YzIDLp7L7r5fKyPvhVAAs8VurCMv5qmVVNryMqb3Ym7FSCheWUhthb9+HyQ
vwMeZ9WxaMrS5rbAL77fEGVV4MhRmKgJqi9dpT3rRX8MoNz3GM59PtLfVxcjuVJ3bR5s0jyvj5WD
bF29U3gQ2fqVZ0It0fEszg5lixccFPzmQnz94CDTAWE8YpJhze2+91OL4gZQaWU2VDfB77dPqO6s
klOj8IqdPeBAACczgedSleyjz8ZepPnnupYuzz1rOrggYVFbrKiRL9qU3o6l31RB9vr5cn704SR+
KUASpYHFw1nm0UtXi6Okbk8lSWKA6EA6USOW5ZNAYuvzoT46Ym+HOks63LKOrCgs2lMdvSCOt2yN
dCvs714KPNn2LmyTDwfjJrEM02YR5VnswJDA5n9M2tMYEW9r7Sof+qVl4/CFk5adNqvP5/bBMhpc
jzO0Yz7X55vESOtBUU9oTo2brDPhL1T3v0g7j+VIkTbQPhERJJ5teV9yJbchJLUEJJB4+/T31L+5
0+qOVty4i9nMTDdVFGR++ZlzhvVAL7+PN+rfl/rLN6Ol9Fo7YTP+s7epTUDrJDDXLp2lzWOddun8
oWw8hpgfm/aHWupP17q+jP85O8EaKDKwNXytsFtodE2mvrm6AtzcEDAEQ7b//mp/eeb5aiZBE3vm
nx1VTFfXY+NnNc88LjvnbIKhG8fHf1/kbz+V0F2D1LdBk8z3dIyole4wzMv7LBzgFtnSt+q5F2er
Qbv795X+jEBtIQyKeJTxaHz7vsqHKs6TKHIqDkfNFtLC/6oikK3X/77M3+6aMFgLxfXGCe/63//z
Iw2OyAS15+qi0ROvMRRhgS30oY38+zJ/exbodiPgYsv6MwJM6yRkzCuEQwE5q8M4DoYcFQBLLu31
V/LIvy/3l3X+uhF7Qid2Z0/+tqNMdWFa/aSXF4J4hp1egX9D3MKTzPhYnJBEk+//vuBfemNsh55o
AkJCw+sm8/t9hAIy9OVQlxeQaK61NFfMPi2xitwmABE5E2GjW+fnduP+kKH4ywNJCMAvSF+Ex8jW
t9/PnFgVHaNgOCt8M+GvpPpDnLwU6U/Ote93lEDDvV6EcPTaf/79+4XxUE4yjPrHopA3ZQPNzdpZ
jv41Wvjla8/8isrkh/Xj+6P5/ZLf1o8+ICU6WFr36Hn7oNxMeF+bH8Kb/3Vz/Pfs/P0a31b6nDLI
QFNr9yi38Wa8XCsdcJY26vanlrA/IoFvV/qeaYQjXPIEcaVrByHS9fkD/R7zbM10LR7dpf7005tt
fM9tEsfzTluE8VToDILg3x/JkHmyIpz68tFBgZT1waqpurkZhfMhEfB1SkbuDnFxTAbj4EYPpfXp
g4HR9JfBQUnsujPVfNXuZ160t6mTbTq3W5bJrW3urm6PH96ea5r195/h94/67X1lZKx2mpGPmm6b
7fW+wGekbVTf/Ji8sL6vRKbPI6xT1iOAFu4f7Vd+2aQB/7QXo5WAz4pIrfowNJfQmqOFp2UMieng
cs1Ie2J9hmiq9Zy3aoEhcZRIYqsJJxs03kXpgtBjsDjDgwSUjuPUR+C3zszRVbsvahfDdBX0O1qw
6LjgpyDVNNItNLn9kuYpunE8f1tn3lfi6vYqcAk/4zDIFlIwHFuPFIeiKQccWYi92WjBIdPIv5u0
AK3kYHbn0BP+jbQrc94yenusLGZ3Pa/fl71rHL2slfvSiPNNoUzANNbAgAQT6EdR2t1an+x6lbit
XKlSlqtYyQ81+TH4tfre0Y1N4jnVwYNYGwXuzomLDWPGcOBMg3HFGBhqHYCON6RIl5aiOsjYLWVe
n9uSpebnmOiPk8P0XGBEEgDIOA8ZAw1ce80qr5a6X1lnmjBBH0Rly5y4WndBesSlwMjtdQ7N9O1F
nCEg4P+xoW9P2sJ1RXkK0TCulNZTs7J9/qBv5WeuwIlHu7gddku0DwtwClvNK/EdW8ugKOjYit2V
RqJh5hbWTk+7ddP7B78AcGX4dOobQTis0s5/cK+D4rJy0XDUOkzP9iWCyY2AYgcVFtnLILor/Bz3
CHMAjEwmkMC0ftZBVZm7zQ7Afdxy+cnPl6YZFouWgrjJHEfQLsu2v++F+BwjENVe9dD5U7ZhXODU
lMzDx9TXdyQursN32hsGM8gKtMJCBGuRro74a3540/72+BP/EVd4DtvjdU7ov/u9Yw4xCTxR/68C
eW3w1eXaXcpTYW01pOjOR3j1K3M+6VYwT/8/L/5tRbIqp4bswcWvveE4rO7bdXTfljN8jvNuiQx3
nt03zpwHe/7vK39fCnnpyeNZgljgGul83yVzR496lcnqUhifBWpFWfxozbzeuP8uYddLMIZ37ezg
Uhz1fr+xVjgOnUzH8jJ4zL82RgrR2UPlPWn6h6uG5/46dxf6HV6ToKqWdtXgrBdF/cNS+uc3JeXh
EPy41+ayP5IrleWJgcnE8mKEjL7Kd5IC/76V3wMOXsDfLnD9AP8JGGM5imDSgvIygmMoAZWJ/rXh
sR/aHx7Vv12IBI6wyIG5PKzftmZQa+xpWV5ewM+3ClIYUqW8+YqN5Idb9ucrQURz/cW4CMe97w+H
nRi1FI3kG5leO7Mts7sy/jY2FMxadz/juvrhFv5R57w+K+SUCdzoA2Qm71uwiGDVsVLRFBc5oTfp
c/zYmuMCt8uH4GyQIFtIE1B42af4gWTyHCZIpESwiUveyRqJ6En2prn+9w/7R+crn4rhQpeEMIQN
R3wPmgdItjEyieKSFf2rFr/2U7yKvGzmmiUkPo1R1jvD/GXRYMpQ0DK2H62uf0AxMdexdRUO2GVr
l8pjDiH0h0923f6/vVt8HmbjyOPxS3nf3q3Y6sJMRA5Dv+DpgglDh8SRVTjto5k7K1Bw82EKtx7V
CCYTb1tcOD5tQWEAt+Lfn8T481kxHYMqPGpLh3SV9S3ctrKAVtnBVpfruL1A9ZWYeIIYx4WCJ7NZ
F8nVmAUr+jrNDkYvfjvxYLEmlMxTDdBuxX0OW8TVaa1AIGHiUB/cepz7uXoJ4ViHbgqApllOwvoM
muH/8azAq8vq5JGBdzn9i+/Zr6qOWhkmXXPRBvO1h8RLd7hTlisjG35oZvrzNvHeXlOvlsmhhFX3
90UimKKY+VZ6wNMar0cTrpCLJNARSAmfE18s//2r/BHFX78YuRN+E5+p1D/eJ6/U3TwKtOqC1GQd
hO4xmuz7Tt2PtECHsdx0sMAC9135+g9r1B/Nk9+v/O2Mgr0Dvdn1ytHhOoJhzct1tgl3MLPXyUO9
ahcwYFfaTTvTfrjDf1nnWTq4iYz6enSGfIuYs6AKJj3jQF3Yd4ypp1Cy/31TDeOPl+66OJHm4BJX
H+G3ly4CHCTpi6surkaDi3COqHXAwPVAe0tr58B90gxcKg0o/GzVNOUyHnDW0e5dZAUY9zfPhFxw
OxnPqjgO1ZtX22ffUT8c4P72oDHwTDrGM30yx9f//p/dSER9OupAMy4yuFTQCTX3E4+TprlLwBI/
nEe/H4H/91v/51rffmtlD2E1wWy81K1zjHEgtTHEA8LICJAt2thtbfxopf5+Bv5+zW+bYJXodqdi
skCFlRxyM4fxUsKCtgDomWv7f+znnlXFX2Wxtp3KBpIxlQDDfQFYuY7kDw/dD5/m+xCv1vlKTZJk
UQx71DZAoQBt0JkV/fej99dn+//e6O/llMZG1yquX9ozHyyaStzyp2zGX74IWSEa0k0mSa7V898f
G8QReEkh3F+Upe5wj62ioj0r+Cb//iJ/uwwv6TUjSW3oj/x4Qt+PSsqSy0zlasJBaPjFugf2/u/L
XD/t79ujTZn4Ok7E5N61pvb7t9FjD6hEeH1Tz8023llbey2WcvdTQsEUf1vumAn0uWkW86V/VGo4
OrsjkvTqYuttt+IYsasqMHVj7EEdlglgCcQSQEvGdSlCvA+dtRna1J/3wnkYUzzyVWtv9cT75Tll
NHM7w4ISrT66BrNcUmuvwKIPmQ/FGwQJkEtIvo5Ck9JGN5Fwd8OYbsHV3Kawhjwr3FZudtLy+M1J
tEseMG03Ri+eKisgS2E8b+vuU9YN1qqO1JFZAUDqorwEHak7WEOwVrZBmq24nY/DmNc703EvvYdG
msbfuUiQOyZm8Qz6+Vnz4JZkPXAi3A6Lsi0vmofSNOja174VOzC2h8lcQIfaTqF2HmMX+ZLPzC2k
4doZTv3Qn9KRg2I13li98eQWDNP0VrR1p/6TBBcCOZ/tasjOhRmttQkUV+CHzOZ3+auZhkfHdDdC
a7Zmv/M/mrJ/qWyaV67EyM7uj7pdL0MhUODa7kNRRIc6K+I1XOf3pCt3lgoe+hyklpPBv4s4UasI
05E9AN3MmmYxTQCITdHfy8oSiyn1lyXdP1tonqCM0vQwdOVn33ndwqelkr8kWjXm2K98qznVtffp
dQJRkGiHZUer1FKYSp7sEHApVH+5kGhUVt6UnJDUPeZxdARIewepdTc4MQ33zq0bAZhiiige0o/a
99e5lmzbUOyS3va3MUqwpBnkXNTQnpHIvptBGM7KqXjmz951ZqrP/bARi1iY3GgEq45+SgOILypV
61YGT+4oTqVe3g3ZJJaVHDaFb7xWNnMj0/AQZd4zJFEQFoODStQu1a3py/RQ1cGtsrsHhV5iRU73
DikwIHsrPUdZto9NjZpJb93xgzQzQQPFHO/Z3pKhC2dp2oWuwV8WdQ9OUfXLtCONU3aCk3XqeLO4
naolg1BfMSztWSKNdlv3zAyPPQxss2p1EjXXTIudBQuZtcljlJpk7kJicBEAicI18EbnF893knyZ
kfHcA+cKrfbeGCQUH3/aBxpDZZWhnXpggAtrjD9lJI21jNw3R2gvaT3eTlLyCdvgxh3U19iolyS1
nrL6Wg8lMbIoQc6+en4hN74fHpjQeq8NbePlAhAjY4sAI+MC8l+NODewZ+RFyhlcX2jnosK04kh7
Z1TCWU5Bs+FBuvUjbYnIlVfNOpQYBWWaQ30L6E807aekao15wpIG1TJ7UUPKpu0/B36Nn2bMnose
alJrmFvTq/253gx41w2as6nDQZQuF3YZbkv4tFCnsEpWuj6vcjs88n6OvFHjU+hUNI6ajLv12Q17
dr5u0ykl84mrxTMSOLwSjrWvqRLi6nBm7PAGjOttE9tPwoN3rZpqlnqQ6ksQVvOwJMMVNdPAKFn3
TrYpncu8RG2SOYe0M16vPgGDExR8astYlEb6bljg08vJ/iJ3FZ8Ej84EAXcK5mQoQ+TH3aY3umRp
duVTUsTvUIm5AA2/c8CZ9cJ02192qsMdHEQDlq+9Q50TzxSiK2UVj37mVosqCM+Nad+H5vhAy9Ql
LJIjptZ1eVXuKY9pgbDY0+d/h+4uZRlFGkG0h7ix02E9GkiOxsE720Z8U6VZOLe8Epecchl8bQzO
V2D6MEOw5HGsuHR+WM3MbPolqv6zy7GGRGV+3+awPzE+Q3l3+2fdSVyG4MfzdYJzlsduDsdbfaZK
NrPREyj70GjjZDKg4pvuPht0Jhenlow4jjvekeRXUaW3IjeNubLlY2nVbyKAgqXcFFihjUMVn94x
VuLGTIxlY3f+IqrcQ1Aab3Gbo8pGE5V6Noqf9FkwqDXHCHamJ+PkFc4LtHpaChoTQ2CVSECo8DW1
on1yYlRSdYQ6iOMeQJv4JqNtKIqshxohwUxGBjD+Gr+a8drwTsyGUcnFKOiHVjlit/TYAqaddaNx
sgQ9Wio70PKxs0MMhbGui/kktH0MoHHequCS1Q4MUVlMBI1Cn6VN9mU7+X3Kg7dqI5tOlTAn8+Cu
oTUi/gtXvWz2jYmgUvnqthiYAikjwRwY5ceRriokW/U+R2LaDsVXwiFgtJ3kyLRnevaHOl8yKmST
jPIuzhgUVMshwAZuDVySaIU6LC98zppX2N6vtmJv1PIaVUCm3izbRXPl7ibPGmciHAH7mYg5SCRT
40/dO90tky2FYzriGPmc67YM533ovsW1eAtLzBJOrG/S2AY5OqiZIYcT7slLltdLmwVoJhXUL48l
3W6mO8IQdK8dafVR2w44gnK9ZKo2bbZVDdDQF+oLFjVJVqTshds9DImCutkM/HyafPSN7kHi/U6N
UpE0xs0QwaczB3GvR/gbvKzYmSoFGHKdarU08NA1+bG504WrypQtDb3BaMN5beiystMPUrTtmdnF
8ZCIIllYCIWbhA0g1ICjVLwNC0crwDW2gLUaGgTnzhjn2BXq8BSYMCIr1Y1rW4s5C/YAgNPSkMsJ
uCcemnyp8IJUIBmnfAQWoVtAxaHUT321Z7l/SPjjBqtCGMUd5i17i22DUKKNxSIZtINvNPvJc/uF
VNlOY5c0yUdbA3zuGBG0b/b9onWKq4g+vClGO1lWLrVIwy69p7IRZjELXdrpS/C4BDbqmI0R2P64
PoYRv27XwBKP/WzLkfNcdQPRcBKaC2LBm7Qu4YTo7avhG1vbj9A3aj5uXNvosBH6kCKBDOIiasZb
OyrOZt0jKZ/ccG5jHNqVnawWANpCSOQelYiGt12qOlzbg/5uJlW+zaX52Hjpplf6qUedAIgv7mdW
nN7Z9lAvExVhx20CeTCc9nb0O+axm5OJZmiV5U2MAJpmKzqILHx33v1khNZ5LHL2izrRjlodzHBL
MtuXYL13q3zeE1YsILYzGhx3H6Ub4+SCbtNMai1DNsXUxUGKWIwCg45A1LEPPdK5WWt7eyH7bYgX
LyhlRNomAbsb40OrrFXUAzcPIwGNuA9YrD3TwWxa7QqIw8uapQ1T9aouYRakdTTPMv7N6EWQisfD
qFzq7TD1mYQpEJQnQUSso7Z8qnQ+UCFfggekvCBovRrx8Xrw/3Kjc9nl24gtOb6l++cQ2NEHLupy
YeTBtq2SU2303mM/hv5eL7MXKHCPRe+jRy8pPy2Mq2zFlwLhGSTVkGFWNIHYHmD8r9jgVm6lizUA
L6CYfUPWmtSp4Or+Qnr+ve8WT7SrXBQ243IaDw0OzpnmePfA4bcjbgOmvNW5bZwvnwbGuZf7mzLJ
/YXRW+7Kh6i9SCsDG3HfvZtF8SEs69p34GEutatuZqW4cMK+w9rVaXeVjlzGj13zqFXTeTR6eiBb
K7tBb1A9Vl7THKpQj/fK6rUHsIC830GlVkWlpmXiFqwPDrb1vOnoxlNo33oTHGyUp+nKHIpDw9DO
jmGXhroZ0XatefpSNY21Hkfs5YVRIlipKJu5+c6TcLHQaczCIXsNUpyNMlhGbn1GOq1Wk65ew1aj
PCrRblmGns5zTBN14YKYTMeLaduXElrTZMHXjG37SQ/VCyyX/KhpxU3btz05PypYeXo9MpU5S4V/
TDVQ4/X0khKtdRqh96wqzUtQ53uzn24N0ITzJrMYUTPKB6eMfymPmx06BVjTHhinMxL/5abWHQ27
YqVHXTgDOFssk6jzD7kt3XmVFN0ibKGl0k7V+423qNvYnod2dow86JcBQsggvLKFY2MxJUg7JiwN
ObPEM6dJmkOve2917l9CPu6i9qODn+ToWOQu1u2TX4a70i62ZWtwW+SmCfwMpj+8gUhp3jz11Yth
dbCvNTqrwl6iRhTGnZWV97YXnzVHPUeBfjNFfswCaNwYlcmwvLFUulHOBsaUOxEvWao/bYesoplX
56TILq0hb/MQEW3KG91J7YnUkDZL1Lh2Tflqj9yDcTBXnt3DUfcgx4X2pqrhxTYFK5jbm08e08hA
jdGJMwl17g1Nrs3R2BKDfEgUok0/bkwrfMtLyqDNSEtT4Yo1jF7wmGFB8stAJRUCSHZcV83ALzN3
VjwRmTFlN0T7HHK215qLARBj1wCXoujNBtIZL13DgUxr7AtkCAUdId2nk3/j2rm7rG0fzGrO+2/q
xa0XZRVqNqrUgZcyH4ngqo2sX73W4Kqz1XgnxuLYJ+29bWf3rW/eD3Gxj2SyrRyebF0yWerJYCs6
BHsDfASEpDyTV81jCSh+l2qioSKoH1KLRWugJhvTzFfT/B4p48WDSt12xrmoQlSQwl6lhIpNXm9i
Xb1lss3nVhPdmxM+7F4+2b05J9+7ciK1i7zmLmM5mvWVfXIM9VaYyXNcIHAK2EJLMR272CB5Chuj
Nuiz5ygde4LSNLZU1VAXaQ5m6u9lrs89wdhBbi9tUcuZHmvvqKZWrogeFFZQv3PAcGsLH61V6FJJ
RnrTK2MbpSWqlAbyMlKlwHiJDKq8ndugCpfvFvHC6IiPyjQ3rRu+IO18A+J5bINo41oIpeIuDdkB
hxO5uEsfcqurfNzh5tlFegfC93oqNdjhCq/vsQn0wbwM8QU7fjBrGhu6bHBLfhRvXwF8W09uC71c
Rzilo4ySJ64GekC1O62J381RHr2238jB3nspwHlk57autmFjvHo6SPci63dNYePczAdzLtzxw5nS
+94P35JoWAZjczZbFmyNMMBo4fv1+DWw6dpmcS78nEyEtiVjv73acpwWm2Po0jbs5/a8c1uxhK+y
yyxq7fBN2A38sy76gqHDPAd1y9kDUcILbQN4tcDwS8e5x+i2llr+KDnb5zVLY5Seu5ijezLdWv0w
IVGrOOD7ByCv71oz3dcGhwgfaEpkAnEzALmz86uZlfm48mrWQAvOLOjakDVGiCdTlM+VllRAm4OH
VLegzHmq2zl9eWNkwSb00wRZVGDPK+kdG8Nnlwrz50H34mVmsXCWpjxIB5so8mMLIxtQ+tIHUK1C
N1xXVhCR9zOeWyuljOV9dbpcVhZ18El7TgbxGsdAEIT52lo+vnvNRzpUzQc9a/H2+lv2B/rjLbXT
2nijeSqcw9XfOM7w2aXpg9XqIfbsgKCp36RMhmIxW18NhH1mrOpa/+oS/Uay5tpZqZZNS2hU0USS
F1o7zwPj1Z40kHuEkqE2nmXV8xcA7xChc/YZyALJTgeCbu0rOit5QB5zzb6LsJ7MJr36rIZxWruT
/pDWzafT9W9FHezG0Tkmk3xs0um+tdrTCA9rNgXRObbDRWibF93N1nQNL2rHRjAG3bm3j76lFl7O
senKv3VzMn4GvQtespxyhzSf157zZFjFbXqUMLPZQ+56x+1mstV33qQfk8a+bdpEx6bq73Ch7TN7
fDGl2ugCInV718kzWMhfltfNjDJZRxVTWMrWt8lw8oj3wLlvCb7OVd7eE1G9iTRb68W0cWJsg2WB
mi3bBWpaYdPJCDZriiyZVSz9Qtw0dX9LwSGGhq5WQRURJabo1uScXnPW/bF4TlvqXxH4orFWa5Q2
LIUs4M0+AoXtdrRysF/WalYV5ZFI69MbbURS05oDANR5KusCkxcZwg6D0oxzoIOGs5mT0Hw1Y8Jg
Vv/UTbN5GrsbN4me2sRem7LS1nlE7JdN1WOf6cDxs5LDHpnQIgxj9uBki0VkuGHLMWa431YccuQq
tDWw/M3kLSert5fFZOMoF/VWa3Gmm9Yw06Oq2JG1jBap693GvTPMlNKWflzNC0w0TVuu87p5xEF2
k5XRpnOm1yLvWdGi5C0gAbgVWXxEwGLszdKfboqowZWbiBdzZJfHOYhOKrOalT/oH10ZLyOU6qHo
tnYYwWEOSPqRYhRltGwLb3MlXAO3WquOEC7upifDj+9Nk02e8Oqut0jXIXVd0xm1ZQi9WJNCeTYm
HcScptfrxFbYbZ2OXAVEpdOUWOGhyHm8PNDoJBiaeZTnKV1QJemuluTRUNTgyvXoRpW4jgYdpI/Z
1i963OEnoCrVWje+DIe5DKZ81lZMa1oWDVv4TvfYwtPrUeo+qDuqtPzWCdl5POslG1IbPESB52FC
KLy5JuGF5+5unHzKMP06rtSNood5WTdUvdOE8yyFoWlZKFq2QzE92ih5NjJtq1WeuxxvnYd0NL6o
ELCqxsVdKmOXILh5StNyl+fTY2Anv9IBfaIZ0D8WU6AnzB8vRqd/FHZ8W5UcROm/f4ubICEPNnEw
qYpjOkkQaCkrNAN5+cxuxY1fINvQlPoohqnaToY2T2V4RLjGJWJn2cg+2+hac1slkdw2WUiH03gw
vPjZjTpr7kpzwmJlnAKvXjRRceB3OYxlfXRaTH6JsFb8H6+5MX6oLIqWk0rv7Tq7Gb0CwWHD2uiR
8Zm3bcq+G+NvpKAfXv/YlkQaQhKir9rihFWIq5dWvevR9fxKKxyOloQ1weJ4P2bISKe44UBmugdb
uQ+S2UmSJred77FepXpOVxWzhl75GpntDu3Kl20XB7K3v2Jo+40cCe9AD0vF28lD3OJOL9+SUAVr
F/8NzsqyW9RXxVrirgnVl0aH4MOp1xZKt06gPMPxbesVpvRmnA3aeOhz0nJjztiG8G/rKPGXWHzO
RqJITk9fHs98j0D0Oj+nevNedDgS2rpe1WN0SWIM0BbofZKHuNTb0NxWUmac0K3nopafmo4LYSwE
uZXgaIrkV6uXp6IOn1nLjmnm/+oaRdDZOV/KB64cXF2xDUplU7K+ZAQAuayPnGC8A/vGNPMGz5nl
V1+Z4TY4KQx5l5mQ4PucEkNo6y+5xTEQO83SDbx9q5F/0txuWA41KYEBD9Q6U7inK6VtaUL8JZvk
YLpg/mRVb1LdWVlVsh4isrVjIt6U4+zx9OxT/1ocDk/G2O3bsr4pO/+lzjJcp3pExjonUO5EdO8Z
4UHa9jJKAZGXxU3hh19ubq6kX36JKKChb8LN040WGbX6tq6oG9DGMaPVBbcODxodkA8RWYkQEd7c
aZ1oZqfZUeCB6BvtGHg0IfcTefzJlSQCLJi/EViopFe08GQVGawc0UmV2LO8UP5C1JzWoOavAfGv
Grfb95VH8rkWt24jH4OJiY9WFcyxB83ZcOq7vGa+RdQ5R+OyPrCoY3avwf0PebI2YgKiKOhuUqUQ
5Zb1maztykucpc4hsemMnWM0G+kTLXMOypsJhwlAM9xIahHU/UR/YrwYq24dDnDjDctZerDUrERd
vNymrjyRfeAEOW49zRUoXcR9FIzmhiT7l/IoK3Z18slGglMmXEjSyWVobPTeXPFLcR62tKOIxD4R
Jiao0cQdL9SBCt4wH1T8nrQIG8liXLwwZIzdqqt1NSV4PAj2yOIdrQEmUtxbatk6dbcoC1KmreUG
s8nU0dJ2jqIztj7WyivmEeLmXk531qC92pxpZ/rUt0uMz9EyEhnZYMejeFXcMwZDc2nyhk16b8I2
xc+BKZDi4ZmvxDkjr29yh+4eMk6Syd4oWBrKfKGp5nZq+3UfiDtcVTEfthJzKy1uQg8Nhj+dyyK4
oXXmloacjRZDSC4C7atASpWH4l02xac7BcNinLrbTjqXbNT2TjARmWaYTwz6cXEm1oe6iG8YvdUX
5E/WiSV5MGLCLkHiPCJxtCRYw6DiFhq/f3yerOQ+DXOKYzHqpcoUOJK08oSZ+Dy54hT30wtujwdc
G2svoM7mdQNIuezWmDx/PrSFPddSdoKmf29L8ZzYnMdVV+1ttHIw/Jr9SHbO190d3q/j2FknM2o+
alaidiyTHTI2d+4X1nCtrRx1w9jT1LwIO2ScZkHSN3VtpFbBqtX7TU52kB+UNTlJuldqVZ9jb31F
mbMO6lotZF9dn/V0i9U3WySOOid6XrAHxzCHHJKReqxinBwldTDl/nJSfVO7/Rs5c1bt7CauMLki
WukTRQA65NrCLnB6WYmdvtstnU+Z3a1l3Z0qjk+j6SyTtvuwU3Fn1pm1EJq3VQVnvTZ5qXRv7eTN
R+DQYt46zcGfxn3vRRTGDDLB5VDsm4zAgv6zreOpigZkAHr19K4RGpq95PVALN+rPd6siLO+88uu
mFdkzF+C0GXW5NXKJ/zlEzbInl2L/OFLPwS81cWZXpcN6bQDeepnee1hGzsGRcDtr23RvPUEwFZR
UHY13Wc5xI84XVZD3WDhbE+u0R9UHDQrXfeO6HI3WqO3M2lP44vfKf1VRmWzgaiPebhs+oNdhxXh
tuwmXI3wtJNm/CViHqzBC5Gvl/Vzo7U3ZgaxUermIhC8lWpEJudWjyyx+Sw1MXG7Bc7SpuCImQp3
0fryfexgJzj6c9KSY4iZdJyNZXtwzDFbhoiKIKIvqc8uY4SgUcVwiuXu9KnZem5wCYLs1OnT1kvG
kx0Eh8CJ03maxAmp23KHXJ4yFwf1HNnwrDXVXZPnYiZ44/MEE12dGe3SNbvr9jisCZXuaigL16Jr
QXLy3AljnYX+TpAMDYx22Ix5siPE2qdjBEd5ikg26XgVp2hNmuxkt9Y0Z3rnxQkraizuqR6tGaWr
18bLl07d7zx7eG3tvR9R04p522VU71zNOxl2cZxyukQ7E5Eqz/KpGGMqM3Adc5gBPA/Fmy14tybs
bKiABna9YVwJ5d+bNZ4dJ3EoMFXtpe+wdXJ+vav68mgkbDiFvm7q6jAF4Ul1bryajPwLUxUStzzb
6n63F0JCJHPIqmJT1frH2CeH7Lb6vrDyE8HhfvTUSyaHhRrkG5nDZeeGe7tG5N6a224YPvU+38GF
XY11s+uZovSy6YPaZjibSgdvnNz10tjE2iipJyHIKbzxXSGqbqNujfd+4McKseBUpKs9TIVAdP4P
aee13DYStukrQhVyOCUIZipTknWCkhyQc8bV74PZ2h0J5go1/57O2G52o8MX3kDgMNY/ZTN8kLho
Sg+pNCgGepxvs6GM1p7oOukgHpOp6qXGz6VX7U2lerUGi7qX6IgDjRyRiuxoqL2jBorjN8ExKLOX
fhAMO6jCH3C6jm0V/CkN/7mR5XylpdGuDLlq8kK/HTXz1CuuI1hdgnh8dWgFlfpb1W0qseLl0fc8
fNuiJ0STqNhikSP94h44YS11W5nDwRqabeAqHzmB6GAYTxgw/hIC9T0X+6Na0oXvxJKbRnCTVUKJ
VgFo0ft8xV4a3/xxfE9d7TUXo6fIxfZcSDHZho2NaXRMFq0erS68UdXuUOYD5UJ9R99oJ1b+hrb5
wyB2L30GgM9Ij8mYPFXILEMNznYZXuxjWZ70yJLpHyq/8lZXbCQUjuHo8ymi2AkkKVhZKpFtmSOm
KAD36eKPtDJqO07CXyrIAAGt1BUitr96UhxMgWmsF62D5yf3keTvONwwJWlFqA05d0ol2q0ALYiP
SMY5tRls9D7GQQsqQ9OYBxGLHkMHfNcZ/aMYGdSBho5cIPI3fImL1I9EBGHkOW1g7mHqHkXP3PSj
8qsWgWtocBdiuf/dC7g+aBO1I8FOOIvabaPpH0nBeSh9/wlw1CkJIJt7XoMvpnpSKxQwVO9eQhUT
r+zguS/J2jPssnNNt2svJ0Yantq4oQjaZlt9EE6eG9/HsfQLCPJN3JqveY/dU6GfRqvaSZXsDKl4
17bDZP0evBZGhd1k8tyY8nGsxB1CH/eZpaJIpo+3xlRscitEbAnxEwq70KCcfozXeSbdl2aOu7be
rNwsovkc1aWdycUbhaRzbMmvSsO9Vbf9IWrbvdDFd61LJk/vdpuaKi16JKZ0Zeen8VY0uxfEqLZa
2d/janKgU3bw2uBFHDHU4nCsOuynQi1DDDAgge9d777K00vZg/NILQMTj9Z3sSmE4SAWFC7LhnwI
99uu7Ehxe0Xcal4A2rxpkpPiQgPQCsGRc2gwo9Tgxtjr9AStal2kIp0K7AcRqXoySuucYOEYZRKZ
BnWgTgvdFZqoW0wy74aaDZiYtMNcs1vHxD1AeIbkthVllJLLwO6K6FHBN9ObXCBDCXNVFf/nP5Nd
c6RLe/yiDxiA301k5yZqboo2eROs7Bko3tnLppA7ijaRmRyrrsLekKSnN0+aVogwlS61EJ/V+M2N
sFJKaXFHBbln2axqabgnXdnWcXKoe/dgCvkeJME+Guhzy39cNVyLvXJTJ8NBzWsnbxUn6fxL57tP
ORBLTXT3FjYTBTkFWIJoJ2jtqdDkk+npD6bZ0u01oCDpPGdJ/qeXKwpIoC4qANZqgI+epzkDFpuD
4dtCg2xjq29HcNieHj4M2fAahzQYUt50uxKR+tU0kj4iot3QBeA/gnUSB0dWzNF5J7Sxc0QcdttR
dnID4pPvu3e6jkGVNeHxkZ9qk/tU90/gCbdhMzh1kZFcvwvVk6XA/VeGt7iIb/N23PrYztqV3+II
R/DZBBc4IrS673KGSKsGRx1f3hSifi7q/oerRu9jYt7oMMG8oHocPUK8ZurdJMNqaJJ91fb3khe4
yMIh4EL7xI/EveiV3hpoSU09Idn3FZVnoyYelsCDyNtO9wOaCiYabq9NJRKrXzSaawWgAyVJkbET
7ayInmXL+6VOjuACnY4y2RV1s8lAxK0jL3YKt71MmKUWv3ddby94d95W3I7DWG8Mq13rZh7ZAghA
7oVN1bs4FRPV+OUjTd6toaUbHedx7AbOUh1RIQxuG4vMV1QmICGWav4FLtpJ1nDpxhJb9Dx2tH6y
ao2EpNhag7hFZnkjE6hh+bkqLdexoG+lPbkKgueeFt2DIcTFEGf7imBBA6afhu95HdtUSjZa9thL
8SGKtVOAvblLNV6SmxcKEevGSNalJj3TWbNWhQEQpm8lKkEW7X+iJdSCqH/HKyEjqA3GxwDH0lGk
XxmYNpkBoDd5U0qPodY/JTRtZCoynci/mnuUldJNUacn8D+P8tD+cTO2rla9AKa4U+IbL7V+uuq7
RrbeiXxKX0/elDo44W291UbdSVKBdh8aMHRTx7K66wfcIKMmeaELAU7ypep/KhrdYaNcpfTtygin
xJG3CICWROQp2nVJ+ajXbXi1tlcGEE+8u6bpb/Cx3gu8kunQncTStU0ql6MRvySDtocb44S4RKai
dd/E1nTzUi/kHHY16ZkBQEigzWFV4V6Quk1dNU9l9NsypDNO0usq74+ZSYSAz2DuDzfj2L/TpKIs
mtiN8laWAKI0HkyXvW/Wyi1Lf0zHYC9p/kkJw7toCvF9APVKPVkWwtqL2rsBL/tiqEk2241IXwGS
5aojHlrFjQ5Ui7qXn7xMb3mVu7avAo/pZeoW9WhLoX6vifU2l7THoAGzNFbGk8vFusrCYl3rFj7j
suOOyovvp2DCwp0cmz4QErLLobsNwAiNnfTHUsmVw+632PjHyqM52Y+bsY6RVleVbcmNSwKGmw5P
j4YPvCTltwNQRrNRgdFVHxzvdQNjUiVdXBlaj65ULz3LtG/p8AKmF8gnumxXCRj9eNzMfufejUJ5
p1CUKg3jWDTSHvrOcyvgm0tVeBW3xZ+y8LdaV33IWrDLKvMmEbPdUPVHcCgbq7GeYqws5RgL1Drf
aG6ylSg1N1Jo61LmyEIHlkrkZY/7PSH5c++S9wWA/pVAhW5TpJeWXCn0gJbQcoRdhoW6HNzw2w38
gQY8GMLhKIeAxdRM9ndSQSO+NLCfrCG+I5+3GnzsbkOJ1mrf08xsuD1JRNORFyIq7TIXD14KURQR
FUoYvsYfC9J7WKrnRMfdV6oPgaHdIXOCr2FwUmhyKkO5ywvrDGGWSkpdvQH4ssCwnAuh3ydGc+Sl
27W1/0dyYcT6Lk019SSFxS6Rqz36tm88zi9+370YyQDKQvXBxSjt46iXPzPI5p6H3GUvrdEGeyS+
vPhWcpPKWb1GPuEeuWBbrgNxZSSN4bR5ewj05mgMJemYXP9mZS+xyrtUj8ULf453KCl/prTdnWaE
dks3WerpcbVD9Vxm1XsQAcQKQYlDmyi3aqf/bCRjH+SEbPIITlhMoBTlkvnTMhLSNRq1Xga/sJWt
vW5R1Da1+q0pQQhOnFd6XlTHo/SHZkhQtsDpN+5rK7b3ue4bK4vYYEUNh4Z53p9N/cmU/B7j2e5M
UIYaXp7tLGHcJP1IbocHWWcUiZ2UuCwPGUAIo6at3w/3SMs/iS2d2tyPsOjOaOIk0tHteC4i6TH3
+2NVjTtBxb0gpIsimdG2zYdfnk8/VhMwiquHQyghoGZJB8mvm5WFgXKc94c6EP5osndX+MIHj/Sp
b8Jz3CcvqSJeJKBc4E/3hp46hgR4p7GOQoRlq1ebL4oQyXbYdBsBuwbOsvca+KlI7zXfeElxk6WE
dk2X71Jl4DEpYLeH6bsJl60w2h+JP7XefQUVgxiIuae85lA3kyF0UtU9tDhMVEV0KmraIHS1aTTR
YcW8wVxHgnZugXOrOIGq1dSSpfMuRz8Krue2EgCjjeFTmnRPHSBeD47QBAjYNz4QQrb9q++bd3h9
/2qy0XNUndAwbqIImFr2jLF7h/80yRdODz+sPHnQxGJddDhIt4B5PXGvas1NAot/VOKnYUj6deO5
R3HsSYh7IJh5l4erKI8e6CvR7ewy/NndYI/zwA1B1Z/YV98MmjR6QVzSV0kB7DTNbAnLT6XoXw0l
/mF59DLqtNzA43rsi/xPGwsDXe5om3bmsOuaem9UobUSyqke7BqsfzjeRbV5M1i0UjQfVAXMthuK
aWclBoerKy4Ihcjcyb1v0wqrMCPTfgRKTYrhmrdd3u9agYpgBliFR0zws7M3GuvcUnetGvzEFYLa
vA6IWHZ/UK7zKW8r4IBV7Irp1YHhGRq6VplGbEcv2wZZy7td6sWq9fiFHlhhGzfwPUnATsktUObK
esi15ywryLg4BjkFQanttpqfQB1ohx9uOZkspYROxSbXqmGt0JkzUqJ3YtNypbulXQ/9R1qM+94K
9hVOW0iD3FKkP2GitEa6Z+8Cdq1HMt+mOaRK/EIp5qer0E4Vk2BXpNhw6RiJCyY3iLWjpXoWouaM
ZSpb0TIQDgBMlyl2Hghk691WMLU7S7AOPbEAOYz5kKSlujJ6od1XAVJWRggiknMrrwRAoFvDhLc+
TKUVMHBWVtFKHak6uoprw5X72dOjBVpCotSPP0xwYCReqPKI0aT4DWA1o/zddMZtVLvPmN/aitFs
xMG9i4UWKG5Ln6pXVQ6BYlqYEojjLmjgA6V5yu3oQcbE0j1cYd8B0yHX34zOf4ykGtykpP5oAhqa
iUjoGEjFBuXKi9WKgj1aWLfDLWEsy32KkEGSjPotqrxz1mgOD0lDo1WsV+MgbMsgfE4S30nagT82
anA8hA34RDrTYn9OVKJbwlwVk22Q1hjQxmeM5aKbwgLDVXn9HT/zTsubBw9kvK1ECB6mhWvtoxRO
s9t5/d4SYxS6ICBvw5BWadvW0UZu3FM+xYLApH5WlbFXpDpZu4H2CK7TW+cpPaiGvmusPILLOWSl
iBRMgxQAhV2J+hhHRiIzULneTfRjeWDHQNrWRBBBUm2DEAi6qG9zPz5XktFzWwx7+KYQaOo/gkhk
SY/yzie0oM4ijhuFin2aaftYrX8pfXxJpPokyF1rq7L50ejihsyWVnY1dVRdpHiFwP8x+uZNTIzV
4uFE226HaSGCPx6GBBr28/rkC234Pzop2ylu+h7J2S82IzjXOj0XfvqQRXQ46oEXXY2GtRHTJQh9
MtbWtB742e+13j+5rn6EcpWthBgpcbHjvoyOadHsLSW6aCj3rwnpVSe2BFsWFOUQUe12gEXeJi7i
Q4I57oMa3Xt/hGaMkJBBs7c5loHrNLUC0bE9jS2NSV968LNRRlUKbEpryR9iKDvITSn8RYoiFC1W
qe7pQDLaR3CSQHM8d53G6oPRk5S4tfeSaPKRHvMqz+t97RevBcUhCkNPhpQfdBEwcKZjCZHG8jEE
rePJwqPaBCepUfGTD85+1L3GaXVOBdLSMCKkFDlXitetyfHT7ff0rmssMsMwFEWfZH4QNfpK7wqq
JlfRRywvtE6fAroFuawUxJXVkvDo0kATI/QTmdIVCq9U6OReZJU7lig7fRupqH0/G2lio83ZaoZJ
b3WS4ZP0udrZYBLdhV1UokAR3NQnukbqSv1Rr2rHfa3uhl0iLox4hSMqG5DHVVhrkB3mEleNG7mm
FsflxSu1dzUodp2v/DL6YKfX8XObZAs00WuraGpcNga5CzzxOSWV6oQAPqe8xAZ91Jsc0fIlFbKr
QyBngc7EpJ85Z+p7VZokCpX5y1hCiotWurkvk36BVfjPh5h/KLji/3eUiab5aTtIleS2aNkUGGCU
+2FcPVXnqfFJbrCXN8bzO/nfozfdH6slUSv1CtUWoTDVgH6sKsg/zNawRqFk8GUJQjekR9qservG
80pwOj9/sbSs2HiZuJXy+MEHKrzF7/2Blsm9qLb1VqgbBD4t9tSYv7tdPgFvNHIQTKv8CUdVZO3e
KmOBauhw0KL0tVN10FETPK+ISE7i4UNpW3odCeUncxwviMrdJIm5w7kBICFUQj/x770ejRQ1Vi+6
YAbrzDdDEPDKfQrVgkYg/d1ILvsjbxYuWNZzBVzpmLcCkbTfhwscdPnKgVKQQkYqGI0ukZ339TuN
eqZjBWrlHKjOaR6MFzjo95TeirO6Tw7Z2XKUe0jKO+s5v+eObaAG/aaRu2RTeY0w/vl3KJPI0+f9
4smKF0pCfinX7lZ/DtdQE4Dz57/M33SgkYWv8fOYMKdPqN3c1qYDDJf9Iy9Qwq/t2y+/Y3ZfgoGO
XCnwiou2Mu97eVW6wKFXxibcqHfGm8tuvjE3EBzuly0Sr2mWfPoUyuwGjUd8cT3FzC+S+jOJj2XH
E66/D1HpLFyiVyjSX+Y4o/xmutqQh7DWuOAITnEzyQNbDsVjmJ4/8xtQqZsl6aylIWfXgTsIXlpk
LKtQEKh8jOKSSM9fevAQi1HXoKyHoYYm8eR93UBQW7sYKcL8Ih7cQ3VObLLHw+TZ7G2W5PSvTUbH
Rh2IiohS1vxNKMFkE0ik+UUHAlDQEs8Wbs+lAaad8ukwtIkxBipN04s37Ko62ZSyuEAuv0bGVnRQ
xCqaNehezAVytNbA/q9xM/Z5i5k3sOnoiITdR3zsbcnmlD3mSMvWaM11zhIX/Mr0aLnzgKMFBDJr
roPi6b1b9HKfXgibqZjvStKAhS0+14SbaOYyzEKUf0SklbTZFhetQMPjGshAvNc22pHC+0rbZnf+
oVhYSLzj+Rizl44pcHXy0jDkfDeEqEv0SiUmF8Ifwjih/J2rwXsTJIKTttYzJKunxJTIJNBUu6Vz
QnRb0+iSB82cGO0T8bXQ7j2vg18tujv+++3QDAdJwkanUk3048yi2qidP66AqgDwV6FcjCooz1zM
xhXZiKPH1kdbALBPFICkgGOQPaigoIzB4G8CM9tFfTba0RD2Tpaa5YZqyq5BAuQGHJe6LmEsbxId
eGjFtr5rqx6u+tDR9gkEXi6K0MeuT5HxaRBsUjMjh91rjDsV+bFVLklkTMYTQs8tIbfuPwyyhpRv
mF7SLkleDF8W9rIrCGu5b2ukkYLcUWJl2PgUPw9DgolZwIPtdCj3cN9XD/CgPiRQZHZYUFlMQqFY
VwNAH22qXlEtHu0hlrQbbZDkG19QgMoSRe1V6Kl2YcofRUDDxu180S70GBSVKb14HfDKUKKUrYlh
dRpDGObk0SRJZWoVqLy2z54FsDobrR7gmBjt0Cs5FlK/VVr02iCVPXu99GhkLvZSIM7kUkSP09Uv
Qyn0u6ZJUaYRJfNUG3FNdDjm+KaRegyxe4ucgLqBAySsh6B5jMactljxAY0VECPcU9tKWmtXl2bj
aIMPAEWOOHxhJO+kFOiaa6GrJ6bjH97+dJO5xq+IXntveFjpwGlZtRPT17M605HjeLiV6JauxsYK
nCDRshWaZjXfIRHtAPLwCir0Wx90ZIZGQ/dGy6U15GVK9XrsHVoX/xpDfDHy9JZUE/lg4VUdCdba
rGrWxCXwZuI2PkuCqK6BzWJgqE6VeDOFwBdH9/z9gxeIAlxNFdNbA7aLmegvghI4ZqccRCs8sxM7
Qp0aAKXkFH9qD4iDRXf9QCEceaNQLjdJ03lOKrXCgaoynWkzr7cJTCIaZ5763EXJm+zLA7SyUd2m
wHhvm5J1KQS5WZfmEAF0EDwbYzv22ijHh9Ggl2dFAzhWTUB3zzI+NGHU93pp0vacUhQLk2UKY6Yj
lQPSnZAnVnU/1REi/QZAV7T9/lK6EnijGynLsqgTnP4lkUUoriOK6KOuhueqSkNiIMCBvLt0910J
6UDGiIpMsj5pGk+/49ProRkGAEl9ypixAHO420F0r9pjYI/Akbe4emz+q+k9t63JNUvnQJxk4+RZ
0OQNlaZmok9Akbd23NxE4JHS/OH75bvyapiSSHtJ0pBDQajp67RSnL9GrwhQGHO127FQ/rhAZBbW
bmEMbRaFjpRdmqTiVQR1vjKKDHzG/fezuPJafJ6FNlsqIQxNicptdhkmCibQKljjbnoLNvDODMw3
nrS77we8OiXs0WWeecTH5rsB1d9KaQOmlHnmMVbyDXqpf74fQr4SuWJJ/e8Ys3hFoEE2pAmTUrfZ
DU2UAybLTredIkvPMXbhRrCts7ZVN/CVD9Wetka96rf1udv9D0IzU5Z1wxJRlNf/SmekNi8KuYuy
Cw5ZmvoGvWphh1wLnD6PME9UYngmrdRn2cWAj0Ol5yHmWZtUKAsBj8ViD04pWne78j48xo6wVvbf
r/WV5JbmAohM8jWdisQszJ3UN9XMDbNLnOSUrE0AqeqtgpRLOXWrPWPciGmwZERwJZr6Muj0oz7d
KAS4UHWmGlyNtKFQUODivQIlJ8vrXCtgM9KgMmGO2iBjHS9X6/X3k76+6J9mPTv7UDvBxcrMmtbG
U3oaHEKDG92ODuEtwIO1sU1vpGc6+fl2qax1LSH8NHfUT7/OfchFEbyGn5GYShvaeivZFt+HS4Zx
WLXuHYqaUFzwLFoKkiWZf3gWV34ZeHZTiKmm9nLJVqZ1uKnzVbx27yzHutc3IKPyi7mQFV67J/7d
WJY4/ZxP3zhW4jEQ6zq6dJTdo/GVOGnhK155/75MaBaTYx5paUOeZJdW+VnWe0GTnAzB1u+3yvVB
cCBFrJUnUJ+djzivRWuUh+iSxhej/wBJD+5y4Q5YGmN2HHRP8OlhcwVkfndGuXULvXcnyt1CavH/
2Hr/zmW26/1Oy/RsuszojtIZscV6swHbTMrOjg+TdbqytrQgZP5TuFrc+FdvGpRNjX+MLLAD/7oh
/CaRqZ2RpVW5XfzJ994OQemtd58SP2yan/FzcZJsfRMfOsmOPr7/ilekMtHaVXTGxiQYMcjpE3za
jaFnprlZqqSIvtevy968DEUKdg34MA0geDz58O6VmL7DYfZUcshO0F7yrHjKzRr9l17f+j0ogzKb
0Gl163SBjPSSFB5x651E1I5ZgwzWUGqwcIU7EOcvugAlOBzzBSeha8cKcUENX1wZH4Z5fc1QwwS0
IukQmcxebWLHFOQFYb2r+0Qlkybb1RTtL/Nfnt9BzQclodbar9dB5iQH5aX+MBxi8bXiwGiySLP+
u5viFPZRAZkE3dCIp3r49SPRp0qbZnTji3yf730MzqLLT0hET/V2uTh29QnA1MKiFA97V5zr1OVS
4/WVzqHTzyJnoVoh/xauBfvnaGsH5Vw7Cq63/r1rj//V9uSfaX4aefrEn/Yiqh5ZgKMbIwODFKU3
pZoolTSzxBHunr9wgV07dp/nOVvUIY5gGvlxdvGEbB8KzSr3Neb0E4mDbQV1MdIWIoq/zAX+9/w0
fCCQXP3bXsNrazCdsRhd+g2YtZVSbctHdx3h/ZmCPl8V3WYXrJdkB6/V69Bn/nfU2XtDAuu1ujbA
ibcxx7xpzvUO6Np6OGW3/kJTZXGGs5cnTtUmaTPCh8mIc+A+2dP38G+pCmG9ie0mcRvv6/2SK/fi
uLOdk7Sx4cY147pviPn+QswIVftgE1yKNYiep+ERIapMXC1mgNfi8c9rO9tDZlybpRHyReM9oFkw
4jRHbVA+IH5uR0fd0YJYG0/eo//fM9wv33SWB4DgiosE2uslC+udl4j72pXAry298VdDI41E2kRv
AOC9Ofueuq8FnUf1AavfgbtAWRe2v0mPA6ZYgLCXzse1K1xTLBUTDMp7f9lwNaav52GjZZfgmdaE
XW2nfKZYC/fTnTMZcMkP379+Vz8fZVmRMB8NEvOvGEZrtFwxAISr46Ez621RaA91oLwEfvD0/VBX
5/ZpqFkoA/dXKNKS6NaLAjiO0KRATX4/xNJsZlGMkXpodXk+7K0eDF1vPWaKeU/p6jYdzR/fD3V9
Y/w7HWsWrMeKhvxO76WXBqUIMJH7dOM5CHK6zrDWKHwsBkkL6zd3RBDiAsfpaScO3GK0At/zTb/7
2dsR/qXr0hb2/98jzu7NIo5HqBhMUXv0ZdxTm+0kbLAqEIvWN8h4rJa1W68vKxbilEtVQyLr/PoC
yp0B29HzootyK9qYQ2+Ts2BDlbX9Y7JZagVe6/GbBDH/Z7T5R2y0aDCiCpn0eoM0pLzSdu7ddFHD
QETDDVv5xfty+v3zVEszuEsU4PaSbs3ml5lNqUeFBQsroado9TVr6SveahirnFNRXKRieJLywFxF
PVg/QMQiZehJKTJSdykAqD2FbW6GWrv14aQAi1SeytI/QadQVwtbfAq7/9+/Ffu8r9+ibEYrRN8t
vfj7fA857+Duin1IErq8Llc3NwHBP+LYkiXOlkWMe6MUWiG5qPDzNf0JOOXCZK4u/L8jSLPJpGLI
ogoyOcYh3p9VOnfdW3QPSG9vvWlby7TRldyRb9j3EDcXxp7+7flCIkyOUDEei6Y+F4o2QQVKSliE
Fzez7vEEmJjLit1a9GFkI0QsbBQLeinlSVDQLoE8tRDoXVtdgnZj0tPH/GO+uhbODU0qs7qGUjqm
Va9K7cf3U7y2ujpn1lQMmcxg3hJFOaZEAxQyuDfuFJgzRr7PfUxtaTW08ksAE09NF3LWKbL4e1H/
HXL2nkieObaaX6aAh4kZlccA5kKsLTnNXl06iZ6bphu6jGvK1zOQNVC/BSnILqFmoWywV+WlivbV
0E3/NMT0Ez4F/enYZLpg8HXSk0a3SrWRCnbcdb1SeVYQXb5J7pIf5XbJ6evq+n0adha5oRlW+lC+
k0uBTtbKKmJ7hOaMwOlCiLG0grNIjVZ5UfQNOQ3+Zd0KeKOySpUlS+VrL//nNZzFMZoKJxZV5PSS
KTE9JyyibUNv3jkPvyrVH9bf73bp6pwMnYavTDcW4M/XT4aAvuHmGY3YdqNsrM1wce+K3+YaiKHD
ywjf7UNdWMXru4TcV8LNSweXNquR9EaM6JsehyQxot3uC8h5trn39vmxWI/2FI3i4rHUcr46z0+D
yl/n6Rmd4AttG1xqmIJ9RK/NWJrX9E/8dYwRqTTp0uOGPe9p+x4QZ8tPmNchp4FebIPfJeq4K2gw
jrhD7ev7T3dt1083oAb8ReZGnp3nRA8VLwvU5EJ/Z6XQpERsBMEwd/X9MNcWzqBMwktmTcbss69l
gZSOYKIlFy7DADnMzk//JxOZ9oJsTc7R/1RqPt0aHhoSLSDp5DKkzUMc5Vu5Gu86y1zY6lcmYinY
b8kELGTt8yZS5okxQGG4NWoqbZu+R/RvMc5YGmO2y9TUdFktThOwBNQF6Dnb3Tn6LTybj91a+JOt
o8c+XPhAV/bBl3nN9kFjIBYKoyG4aKhnB9IJ5pIAffr7XbA0yDTxT99I9/IG5XJ2gdQ/Ku0vkNvQ
R74f4srFh58Iht4kbyZQztk8qqSsAzrx8aXQRTuWfraatOvDP7G7tN+uxcoWQ7BqAJ8IXqfJfppM
7EIgr1Fg5Ct1TnWTYvVar7wnkCVEhMJauvt+YlfHo7eGIzVmpch9z47QCJ5Z5zJPLuAHpvAz3Li/
aJv399oBsdxLul2qBF/7WrgNcZRMjhX6Ll8nmCK/r1Xs9ouuQ7HNhU3h9k5VZv89brEsiTCJ+qKo
/HXhpfLgKWgtIbsEDzCSVQybP7JK3n+/fNfOFMyBCbcMgPkvS4/cwExCyaLkYmr+nTqmT5bf3X8/
xLUnyZrgw0yEj/SX81neG4okRCMsaHqwtCRpYUOgXSXbYg09gZBilfe2Fa6WimzX9vx0gVMOBgaF
rc7XDzV2SSMVSspOjKJjnJS/ERe/NHGDlHMXLAXvVxfS0hXJkLAiFOe7ohxCyYi6LLpQgyYAJBU1
0vV/Xkg6rAoFZ1mReNnnlXs1LFFzUfXpbY/e8yeJIhOo1AfhXdr2jn9UPzCmWgjY/97s05DU0znR
8t/WbtjVDi21EtZQ/SMo70PzakXP30/r+hAcXXXqIOMj9/UzeYnhWmXTe5cw+xEF9UoLzuV/v/6m
afw7xrRVPl9KRCejlsNlHEMI3SIknm7dQCNDoXThI/296RgJK20VTzXr79Jc1MRISyHbdVFkAi09
CD6gAJ0Dq9jp7BDn+6X7e9N9HWyW25R1HAmNqtIhdfufTR6+AQNYws1f/TyfJjS77jCoCeokNqKL
jx6TqTS4kMVO5eYLt8T0U7/Gd0wFvx/Aq1MCOn+gitFNMhgW4UUe7LByIVt1AARVwzrIQ7rl//kr
oLT29+s3/fbvBp3W99O26CXcn9VKZlAMPPNNuwv2wJG2S/Wjq3vi09xmO7xPBbdB8yK84Ojw2Kfa
qQVitgorfT2J634/patb4tNYs52uRtk/kVh4UY1hiyPQqsCq4fshru6IT0PMspoogpeA60h0UaXh
mJbBHcf3BfrQf7b3m/D/XHMIDZn0K2fDoAlal17gU+KjyhXWL20Ns7580tul5rl07ft8Hml+jEwr
jdppG8DCd6RTcpNvsLK2s1d3D9bzhFnKz+pDfPh+Fa/tPQPEMZhtUHGU1b/uPaOCk1ZkIau4DXaI
iewmbDhKZAut2GmV5lv88zCz/YDQYa34bcWbgdADBr4sobvSqtpWaC4neOx8P6srKe/01f6d1uyr
5aLbDYAXp7WUcMfYoFe7BtD7AdHRdlFGtsXdEi7l2n78POTs8w2j5I+iFEeXMgcfbjyAxHCaqFu4
2K9dUJ9Hmd2DyTiC3BTH6AJ/eiXK5zwc0GB58KvIydBd9wtnYSX/rgZ+Wck5rMsbzDhKao6ZnAjY
BkTo0g6KcswD+UnGPY/sdSOE/bMqojfS+vLT/2D4qegNwHEqR84DmhH1FT9rlPAfOL53VHaThzkS
ErulAtO10wcmVFF4LXUROOHXgyBmmey5nhle2uKcRUgsgCOu33JgJQszkq8cBZw1oWKYENqU+RND
TdL0QfuEF+lxsKdGjL/2ztDBnQmAutQVubYpCdQkPBw53Zo+S0tUsq2uck3hKQKIYWtq9dqm2Q7i
5RKG6dqFjxSMKFJ5hEA3h98NWKAj3hiFFxNOcvNDaMWF6/7qkbZMsCL4vhLDzwO0OutytdS4HuOT
u00ceg+hLT/FL1O7BbjdtsTmfAlfd3VTfBpzdm0hj4QjlNKw+6rXBn46IrSPWpnij1QutOKvfqhP
I80urEwKqk6uKJiVKFdow7Pq9isJdYSFzTd97/k9PIFueMxw/RXnyYglD37TWNT22w1uYWSpBRnd
CkNVqld9uHR3XN3q5FyqhTSGTAXy65lCeBZvS4+t3qMTS1KMQ1JpV6+9I58mAtLSDfwP8uqv2Vn0
vTWIJ1S/Z4s4qh5qcarKIvKCItK/rvFaxkcOSdCbiWF5Ni7VydyNv3MM4XkKNBupHS3nHt19v85X
v+anHzJ7C0K/CfWM6h2lFB9Lg5dMwIhtWFjeq5vz0yCz1UXLph3pnxDjC8Y+ErubUVQR89GCl77H
VfH7GV2NTqx/R5u7lCIgpAohJl2s7eCk8kr5X6SdV2/kyBKlfxEBevNKsqzUUktdajMvRLuh956/
fj/2xd5bYhHFnVnMwzwI6KhMZkaGOXHOPt4Fe2i9ox/Q1+C8hFPJOOKh3igZrUQOkgiiF9+s82Qu
K8lJEpaTkmPXrD1XyChhhzMJI7zkHeQlura1ztnPL84Q9qgU0H0TAY8tdrVThcxUYO17K342X+dD
OxyDH/o31bUO5jF/3gRRrNyRa3vLTl8QtUpjyqzPp4q8L1/bQ+nI38bn0bLnOxJOGwHEymCrDq0D
GEIgRvOI2/KSeIKY1JAuvnX9cBbl4WOjWg9N0Mtu3VHAlBUQvGYII2YOOVfZjN/UtnhuJkRWOpCO
I4112YAQHtp/Ty4pmkTdwwhgadcLFhyy+bhPfJbSzGox94/gyqWSRJmRXIOZfciuFi+0ynhTrpp8
GXPQT1IJ2KSDd6jSNwL+tZOOHUNiRES0mG9fnAAErTgBUhy/FV9htv5Oh8sOX1JH+DzDk3oXJtQP
cB9svdQrWAK+y//MLkcs2q4dBbWN5rIKlHi6HSCPtvsPlroBy3r857hm7AEgVWfJWQqWi3OQZlJa
+JUZvrXeF0/4NaQbE8Orn+vq31/4QEhiSWr9Dh9YvhR+jtwgWp3K9/tnYi0qeLeKm4/ltUZm8ULX
f09u4NRvxY/Q0annZX8wSFBobSxLXgmIry3++ftVth5PQuOVY0hq8XX62jwW++DZePN/y7ojgKjp
3f6xvSCCussO42Fm/jvdX/HKTMn83YAeSDLQjJuxSl9FpDdA4e5tglFEVdC5h8BFQOcqcho4zgtZ
BU2nQD0Fs/pTl0LWI9fwHCOt8FWMhTfRnOCPnG+u2umgYOERtkWzPccZIgF5ALFKlsOVmEQDsi6+
gJ5nBeNdJfNy+1K4sZkrUSNrmcHM1BKhWl1cac3KGJ1sNc689ximr4G25c63DMx/v/pYlF5jmBoJ
S3V4JytPOpYIX97/IH8yoJsX42oR80W4ssF8KZJ6U8EHKTrkGY0B8qV0+Fm2woXs5RC2dHSVgNHT
zBciV1HqU25BmQVrja9En0e8mN137XFKhUc9h1imLvyncJKcUa5fSyiCEXH6mSo0ABk6RO2j7T4K
lSTs9co7QPhx7CPKvEGkeBt+UF7du3lYYO51SsYyd5jkCK5eb6SdOg94pE7mhmfzI5BJ4JqoRrlk
utBxaW5+MAAhKVANOdbvsjjWIFNiZyu4W4l28MgW5EA0ImTm2N/vcl2h22aVWviW1NbIFGX6PIgh
9F4lkh7N4N7/pqtvAAEk1OI6uPGbmbooUYaosfoQZ8zwKIIWbykj+k7nDDs0Fx/Q8Kp0dGBslF0P
902v7TriJaqqzr3SG1AlD6BVqzHrDDPlNDblKaPafd/EqguTiG7m1415kCXTCbURqw4zVmd8Qp/j
EZ37cw0BwYEAeTfuvUdESE/qI3yhvZ12+/BfwGFBql/ZX9xKTW9Q7opK4dKi2CmoD0xPMbm7VQNa
i+SA5QH+h8uFKYPF09C3VpsKnhCA/h93+nfjqD3kB5Sld8HRE+ZhT+f+tq5+OabrIWIiR2Ug8/0J
LceiUUzQ1G9d6MbRD7GoNjzNSguLfbuysEhHc/RmmNQle5u5CbpT5JoIQvxCW9OF9A+UPxpncNU1
W2bnl3rp4K7NLq5emsqIQxQsLDhNe+9sPdRv1hd/V33RnuDGcOBmf0E4d8ZOb81ozv/yPcuLGMJD
+RnJnDZ+C2eRvDaa5fqUp4EHY/SFXawKG+HEfCTu2Vscmc7rRbXqydsEJhcn+PDUJnnSss8Sfjwb
E1vOvpXlVkS+5tmutteYA46r92PwR8sDq8D7gT6AXUsi9HqTBx4+/1ir/Ub4sLqjnCIgEnC1Uet6
byyehhjBNS96EwvlW1oSL+jhiyqgx4E+FjTFm5XY1cNzZVB+b3CMA6v2JAobk+927uACWv1WfIq+
Avh3J5DixhnByvEUnT1nq7a9GlLTU/7vYhfhRRF2BihkQup6N+3lXbyTakd57Zwaphx8W/7lXziA
K3MLt1bJat3WFgmK4KGvEjMMWlTufRNbn2/pYxC7q8Gmx2+tkDYPqeR9VqXY3EVeSXAdRE+IHA+7
+yZX3drVqhZOR4lrD04S4vhJUf9OfZSr1bH95/PlWLgyMq/76g5oWpdGUEVHTIMx7BL+Cvxyy4ut
lL7emVj4EtQQ636coVtKTDEK0YzT9KSgd3dCx+GwlVytOpKr9SwciSgh3xKmuMyWIxDCdtp4gHZw
2+mvWixPXjgcw2SjhLhx05aVBD9i7j9uSUwy9DmISe1ePmWQJJUZAk8vjH/+/x2MP4NMV99MHnAb
g0BsPbbyeSi9oyfrG/54PVIhN5UZ/mcId1mNkSD+qKecNY0v5kv6moE1EHbRl2AP3+BR+GtyJuIx
KC9dFPNOm7CrPznwzXvwP/PLLRX9tgeW0kdv5c6kP2Y8IG73jJwzwsHE5yfrTPPKFdxpA020enqu
zC6ctNqqYiqEQkhTTtvXB9hT9jq1oK1Qc/XhuTKzcM2FpReeNtLysKwsOlqluStRg9mL8F6OiXW5
70Zmz3RvKxe+eGpHGI+GJgLzStBcnOJesnPh5b6RlWFILp0J8oXhc8h2lqQOYJ8TI2wEnreX7FF4
7h4VV/sxa1bvOsc4QGvZfK7n8TIaLcVWIriCAcM4g8EU1jUgBMsCVVuEIbJJkU9xfaaO0oHFzL0d
lWlk80h59Hh/sauO+crc/Per+zdAfG8qcNK/iXnw0tYQ6tAcuW/izwFffjW4wyBdhJMKANPiq4kt
8ncdURgvqHlGV4fpx37fnpLzFjhhhecOIs4ZtQ7sgj708qb7XqBOckveM8/qzuKPvg2KjtF+lXcb
IQpHOxBoOsWH4dB9J17YUcPfyjFX7/tcgtMhhwErvUwyTRowZlCx3ISpbuELchQgc3qizoPiRPOI
zd57iNFrPY7Hrfrf2te8Nr14ntLMK/uJaZk3yW8R5noK042B683FLd4kdDQtf0L6EpH5KrdJJr5a
NAr2FvyzOy8AikY2FtoUBZku6dWvrYQihoccsxzr5zDTSqcMTPGYT9GEHKWw97tyI2NbCW6YM6Il
yjmbYYCLA10q8ZQYLWmhJ/tnGGcthlHL4cFK0DFLtjzF7NwWJ/udsdlfXd2esVCqsvJmY3/NcEAE
fX6bp4H6nfa92oTerNYTrr6uuYjxRVCJcEIF4GFeKNjN4ccM7UixC1c4j9g8GR4chNPmNPFatZIr
pVoWQ5rwji6W6StNBDs3LxiHWiyo5imoWhR233yA3hgRyw+q901rt6DEq4cZ+C3tdMhvKB6931ym
UCpPaCrhgsCeaqOs+VkYotOGb1ozwtypymg/Kf7N4Ds9jiz2fAbC54J5gs4wE3jtb+t1Jr0tT1KM
tsUmmHP1EkH5YJozjx6Sl4unORIHtRRFqCeYsN0FDpxix9LpiAs8V3pSGSKWjzQH6i+ae3+1q/6R
2T8aH6o+924WH9JAFBv4VlG8IeQ3OvFn6ygf1LO6m44NajF2tUueoHQQbPUZkuyT/Ni8WZsvzlrA
AEnT3FqlPnUDXRiCrrSKdB6fRu28EGwlg0RLfi0bfX9/tauZ27WlpSuAPxeux5IxnHnav2+Ns1aK
zwIF3Ki3zioaOzWk12YWxTsBsd9ZRvSpyasNh7R2wq5/xWLPy6xWJmEG23SV9Jjr0g+zTi/3V7oa
4V7bWKRXZdyMXScxCj9XqfrDdIGPrz5IF+WofkdWyK2Zpx5Cp/4oQzKLinu2STG74nal61+wuKyM
ZiCtPfPpaJ3mWmZ9ynIkSNBmReWusraKWOvWmBqfexcy0JT3riFNsjZQGUeCEo3mbd2qZ6GtPoHJ
vXjIBhVdvhFLr35DOKNnbArqL0tMQJvx1IsWIyGzJZR4pq3ZjPWzOkNeGAGGYXU5E5R4YwKAjlHn
7JFxOJkbiSKAo1buf0YNtghdV08Mz4VpqOJM5Ly0F/WB0cvTOA+gmC/JY/w9/uzF9p+ZV98RHOEt
ecotO7ykvxpnZtz6N5HKDISkOU4jWVp+QUUbUkPNMyYAO93OoB4Gy364fyvmi7V4nGf62P+aWGQm
yCU1bQ+d51ug/zZ8DcWx57DcOokr3ow+goQIEK+vbC2r4IaVxo0KF+ebkkNyMf3KFXk/iX+NiBrf
X81KYo7fZk4YpznP4C2OfC7FtNv9hHHhRv2kJCmixuoO+lqE2Mr2IeoAFhXMWWxYXblogNlUyZzb
5UBXF9falEa57AM9ecsrBd3a7ovRha/oF+8BNUV8N3Ujolo7l7QlYU6fG5MkQYv4sg19Y0glzoX3
F3qQonyG6LWB0HEHw/lTtWvqvaGhTIWGBAIntvE3Mc/BdzcfypXPSgRp0WDgpTJvIG9omupmPsz4
hr1/hPNSOqJWDL0n3dhj+yE+Ju5MUdbv5Wffs9EvcWJkhd6K+MGTHGQXtkdXVzeGsUTG+KDoAfm3
SKLyEUUJE1HBN/FA3E03STmeNMiyf3sfBbjShAOCpNFO+GX9ar9sE7Wt3CWYMmYIpU5qekNX5XlT
G2gDoKigH9wSxtIQ9tRsm9h+NaAmLuLAQZ98g8+T5TLJonAI3ygkvEplgfzVqH2SuxEJU9n8W/PV
n4Y5Pht6HSBU11Ov9NKHMlL+vn/ZVvw9vfH//Yz5eFzH9blWjHqX0tvSIHdJ/47ijaBgDXLwzsLi
YukiwrypR3BbuQPSk59lNJrt8Nz9mKMwWr3+/wO0bWtVi+xQzKOqy0NsJh2a0+1fU6k69/dt7Zhc
J1+LQwrbv19IPfmQirLLoSQ3cvx6+A6f0/+nocUHom5iRtFQYMjqXamHqiNFMm2rcrhWjHmX3y2+
Ejy62ZihOX/pneqxOCHnQzmm+oI+q9P+kjfR33+qnYsn6529xRdCmrJBw23ev0MCNb5Tf+iOM7Ky
h/BkE6y8FnO8s7bwtUJajFGcsLrwM5KVx/oAKYdqZ/a0M6GF2HrxtzZzCf5DlBndbNhZL2Dpvyan
6qQcaT3OzmtAJJYFblZi5uN2ZzuXeZbf6mmsokjMJcsu4ff0NT1He8mASXTYFSIV+02LK/5LkyD6
IhfX9dtZazlH+5zRw5hab3RR3OkIczWHxSeGgrXtcP+2rYFG5jSSGiVT1yDxFjGB2TfFUKVMCzRI
XNjCV/9peGTu49gckg+FO+1D3qpiH58lFy5kYdfua9d79j9CPm7wdp6FF9mN92Jq3/9ZK/SC4B0U
jQoYc7oaRLHvvac+JsFkVF7I49lSFWmfRCe4aM/+a3MauEGQ1u6av38iROcMZ/MRme/dTNb7czyF
z1sVwRU/S1SmgVynemHcChf4eHGrQyfkkv2sQjv8/Ges1kVEvPehk0128Mi+bH2X21CN0pMKZR/w
KubAlln2KDBknYq+dfFl62ekeSexZRxAac5SXfzKpOohnrbitJWuPqkQYSGQZSgtrWXZOIVFaxwE
z+ByjTsj3TefEJbmNvdu9urT2XgIdv72wPJ8wN5fMINqAnyBsga53Q0HyiDDs9JNunGRYxWs2JjG
dofKGmTfD6WC7JJYy09GIRaOKfg9Morla5U2xsZbevvovP8RC6cJAZ8F3YwB5dr4V9j91Q3eXhTS
3f1DvVJ8w8o8/gA0g0GuZTUq9jlcpojcABIqL/rfHKADogQ76yD8Vdjfkp38Yy6+3Te6AtN7b3Sx
tGFQUcMoJOPS0PaOHGIFNz4C7Nxpn/RD8q38PRNFBc/Nee5hTWckJqFr+aLsopctypb5Lbj50txp
csU5DV6Gn5WfypXnj8YlrH5Zws/eP0vlt0lW7EKZHD/TnJSK78bq59f1ns05nrmKwqau1sppZMsH
ymQiR+snI20uCMPwRXiiZrObDv2+/DiBp2qYxVKc/lR9sE5IfsEcs5Uxr54y8mTmHeYB7GXCqptx
6MsKP6ZRQh8oY/AS1+GhQ1nAvb/s1assX1la5K2Gp/RIEfXGJXlEzkLhFs+oUN0NP9Suca5epdjV
/x/e5/Uv/L8FLmK3Ng9HJNM641JMn6opcmvjCzrudq36jillp9KQ0UTY6DZvberiC6OK3pp+zVKr
Kt/7AqPtI+LKSXfc2NI/LvfmKCHQplNOhmNtOaHo5wVSDn1lXaqi9fey30eujwzy5xZJZ6dOiuJD
hjDHIcrV6eSpqDwkpdqcEYT3nCH04N8uapo3cTe5vYheZZ4b/Q488quu1iBCGSaA0Cx3VE/40Pi1
6jZtmjgVY/yOjKifO+qDhNBjwTxJ6B+V3jglveXm/vizGYMfuRWejdE8xTo1yKROdJRdc3Tp5X0X
aK7nA0lO5Y9+bALPFU+6UT+ietKjqq6Il9YSPFeptZNaTY9qlJ3DuGmo4PYfS5ZnowVS7DQlgZMg
rWW76cfOhW3cFvS0+yD73ZfW88KnSaqmw9QF+QvEjwrcrzQZkIkXPOZbkPAQeE5yy3L93DxZSf6r
FSPdliez3tUJipXKrMQbCjYtPt/1puAoG9ZJMoJDaFrPk+RRBjQkc0YjfTCVFAl5dCcGyDJrXQTg
KQ2pUyXKz7hPfviZua+R4+LKv1qx9jZG0xc/yc6+2hzVqXI7A2laxXxoh/67lIwfG836WavZrvLg
qgqa3jaE7Nyg91qN6d7KrAewe8+qkOyBLO8TWTnpZXlA8eljWAXVA7D2aj9IA3W2Qov2qZEPj4Na
QbesoI8pdhpku7KUPtVKOyJC2beQvycVwvVCEp7UMNY/mlWhfNQHc0K7UOu/BJaJ2IaCRvqDngp7
Ta8uwpCHTt5G35BpfxuCKjgKUxQ5dar0SMFv4XpWb5NGwUuULLD4S6wtUsWeXwyFdYlTzmCWoXcy
toxjiFO/9TDddoR4mAzqNBSiJP2GDSrK60Sulci6lJ7eHJTWmFzLSz+UeT3atUhXdcrIZ73EKJ8s
fyZgq/1DlZbMiMVJ/y2ZetUB1DU8SF55mAxkK82QRoumT92OCeyv4tA3G6/J2uZQTmKCTFGI0Jdc
LlIfAwkOR/NiGvEljDIEamTvu1fmWzOGq4YMGIo0YgXAt4usKuwmxCLC1LxEemLrrefEDTLIW9nU
hpUlqCSthCYcpprl9B3VP/1X2QaPcuNt0TPf1gyMWXrEVHVo/Gbxr/dvsJmnSizllnGJh+GkeNWD
HyVbxe/bYpvBZhGiQ2cGO8fSxigUSJXPr8AkZ69InHLPig9+0Td2Haqf7z8Fa/t2bWtROCgGFbWO
EFt5732VxuZJjoQvvTie7ptZyeTfr2mOba5il65uTVFA1flSIKlK3/sxqQPXq7uzhrgragAvMDEd
ENrtYZAR3UkzNjoWq+tEAWxuygC7X5aLkzjUvC5sCVca7SS03lERRmYYzf39da5+ujndVWd4h7Us
18blAKNeRlSkZp+EWdC68e1e+imm0kZUtGFoiW+1WtLMeCA6MQcEjUSyHCNyh0z5Nkb5hqmVUivf
7n+LMhZpdSb0aaUmc1SCWqL1EKLUBDfpX55r7PCoLv1vV943ji7aohu7KZraG6dnLfAFvzD7V5LI
m/5wm2h1zutEMpeJj5mv7RqzPfYd0XaTjQ+9qW1kUKubS2xP5V0FOLN0WQyajGnQZBwWGB9hqthh
30YvCw3IDfzIuqW5UTiLPN80oGdhJT1XQ1ZW8+mC4NVAutAJmNwprOrbvzib2v9szb/l6goWplQq
9JmNSxY/qnLPSJK+HzmYPvpn9y2tOUmmCcmKaOcjnLtw+QF6e3qUmfpFavtTpkxPUVNuvLhrRwIB
RvLP+RG7oSLLg04vEoL3i4EqchzwwDZPYSB98KLXzPx8fzlrvkNHD4YCFg8lD+b7jaPbFSijwEcy
CfSsBBVBCfUB9Cvvm1ndtSsz89+vvo+UN5kmKpjpS99Vzdcu+DcPC0G2Tn2M5tUNCa06lRWsblhA
tKt01KJ98upmsOVAsFHt3mhdrRxtlXl42laQqZlMxLxfDmJ7URhCEHaRRvPR07S3Mu6OlhS/AoXY
3d+5FYQij+WVrcXRJowRgyQYjYv40u76yp5pXiI3dUpouE+WIz7HJ8+GCiKwg7ctXOnKZ3tne/Gy
qVI5lGEmGhc9E16hu/lSytXGYV8pFbM+RYQW7E/1bhnJmqNqCqLWcHUH5a/C7A99jVSjWloAKF5D
xM1RGqYF1aApThFZNS+9KR3iUt84oSuFPFWn3IP0GtVM2m7vP2khSIIQKPhFBYX4CE09r/0g+nAA
RKOrNl9aY+MIrVw87NFoQ2uVZHVJrKDIddymWkTQQL22az5lVk02kmysavZGi1wYiTc4iykda9YN
5Emrg0GRcIb4ReLxmu6lUL7WWW5HkGEIgXoosh9Z/nb/yK5tJXVq7sbMpniTMGiJOBml5WuXUU9Q
OVYMyY7NJHSMIjj3heFGmvaSmptVuxW3qYmcI0mFuBamw8UXbLOgEfI+1C5tRXly578O6m4gIdzN
jRzmor8q47OWP43ujMDeKhltGV/cUh/x+gDKc+1i6T90gHJlENoRRIu57tvBv8kI5hIwjgdJafGG
J6OuTWQe1VS7VMJoW8G31GN+Odqan/9T51qcnjn1+/MKUUhZ9lSkITP9Xph3lNJyaMcShHBO1Tko
Ls6l/c5ubBGi78+5bPNqQE0X7Ab5ML2hieHeP1IruGKDZA6QJ08ubYZl2FJnuhkZiadewuwTZ092
2qRDmPLTMO0YPz5F8kmcxpMvQqF53/KKq6fjAsGfqUMDeRNct2FniSQs6gUuHNuqMqcYWa5P2lt0
vrRhbOUUkdHP35T0CJ8w//3qmRyKJK3TplAv/VC4RvxNkDQH4kS78amY/VMGHqAlNPhh/UbsCOjl
Uoug8WnAy1lI47v+ILUfA2Nrgma5dbMBhZ2b4ZZoHSx5EeQ0RJVMpsHvQ5Po+NTBbMtEyFRV3DyU
/2ES9B9jdGI4HzPscbF1o1mZlM9N2DrV5KQ0/bHWy72sNxtDzkvf9h8zBoxaTNvyjRZOZkhFs687
PYAJ3nyQNfGQJpCSeUl4kIvIGYY4REe42GqzLd/hP1YNECpsJ8CjZUXeL5IxHTwWl8RKbNey+K0O
ja/3D/ryQfqPDQb8gO6LnPVFYBvWeaHEWRCCoNQb6nTAB60i+RIX+hYPzfKU/7HEkyejJ82HWuKo
8s60AqPOgjcUIE+t2mW7SVFOk+8ffSv/mHrhFivTTYyxtLgIPwV16qs2yK2L9ak6QXz2oUbWPHaq
0R4fi7+83fTrn+8lB54RiD++Ywml6tAKECfkU97Axf9sQutv0aKaKFdg4u8bWjuOdCg0Uh8KNzfY
JWsS8rCWJ2AeJcIeSWsL5g+joOGrf/ckdd8a0obBtZMIiwTOkLY33cfF+ecPVlglg3CJauXBGIbH
dNoiPV07iHPAwjwO1U1gn++doB5VfiRNo3Aps19BpZ5aD36KbEuqZNWKDvOYgn9CrGuxEK0pqG5J
UC4k3ve+1hy/++rLW+HX6sFjSxTakrDD8GS/X0tfVRrkoEz4DN0Y2dNg/OjFuHAquT+32ogwNaR8
ej7s1Tr8nSbW78jLn7iGu7Kqt7LKNW98/VMWdyAepqTI695/kzL5lGuf1LQ9+xqz5z/vH8n1Nc90
YZIBrO+GgQ+wBK4E8WmALf7RG5zhFNK/myclaB/2MTMxWxC+1aWhCK0TI4ggGBe+X86gxPC9Xrhk
9Bri8Cx18E+Uj13T7+6vbcUQMS1ROzwPNIeXpN2WH6pB04rCRRziXYWUqJo2dhszsFVu5UXrpkgv
54vGohbuuExGJSgLbvbUUV2vA0V0PD+CZtiULl07dBuRx8p1YGX/NbckExoYYJA0iy00E/khUSun
aZGlzZvD/Q28yWbxxO/sLOptWmMmUadhZ3pWD/3OFx0jt6XH/pAfpKfss/FB3BfQm/ySSqgytoL0
m2GMpXX5/XWskzgb8jH2wc6jJuHbmsfs8JmZjEN4mpE7Pfwkpu1rTv2cPm+N+K746ndLX/iCIBz7
OlXxa6FlnSajdYxYdSblk9IwHzU+y9PGRdz6pIsLn2pZnAkjW60EEPVAXu7BhIx+n3v/k66YgWKb
RI8jAv/x8jUvkqyX5RjgVeedOTh2VSfc8o1a4paRxVqGqmqbIbOEiwH2pByOeQwwVv1+fyU33XiO
B0shKzdM6mE3BDZRVzV9BrDxj+fKO1dWbc+1nG6n7rVz/2h8zl7EB7927ptduelYtagEzAiqG3p0
PwQHrcS8REqpHWmvHlGydwzwXOPrfUM3IMD/rO+/lpbUrBDcdg10DgIQE++gQncY7MWPymGeJrPc
TUmq+SpfZ49La4urHniWLzQ+zrIvUJAZujfLiJAx0h+BWkZ2W9WfgzB8Epty3+ZD6RSltAWvmE/F
zS9QSBvn15eHaPEu+Jrpd37CS9T0h6B9G5CYvr+jq8dyFtfVGEElQ5z/fpWvtUMTRHFpwEuj1RTu
rd0kHZVhqy+3/t2uzMwn6MpMEySaljcqZs7juTrNA97Kh7k9MTPAbrHSrDlJ6vVcZ95vHZ6thZ/K
Q6GdfAUnOewFyybdD6if+LvgWXC0vwYHmYCfLaOIczNkW0ts9sA3n4w0B4QVfdubdDsVkHZg8pH4
8pQ+Ke5wnA7aYYbdxy7jWxs3by1UsUjS0OFDc4iVLg6I7JutqPe5cBlCgXqGVzwNshLabd/s6JKc
o0E712V/wXHv2lyq7ULKX5EMjGzV35plXfUCVz9lfj3efePQkikoGJcx/tKUZw1ZXK18kpWtI7t6
J3DTAJuYWL6RGg5iBpNisyGEaZPRngxBslvhn8rq/Ln6FKYsqH0Zc1oWjqpQ0JQ8CWERDmkVPoeC
8G8uHsPfOlOVM9fY4sNB5yrFbccqZOHjKH3VtK9ptlW+WNspdM9phUOzyKOwuActWEYhaCh+582P
qf+dDD/uO4/Vi0YwOVezQMXc9F5QrRskL5s8KvvRpard/GkOhPxzzDRYVzoW026P42nGy7rB24bt
tXuGR2H0hsGwWzUY+glBBpGoxz3ToTb4Ng+5zFNokunonR3vt4KfNU85U96hkkBR6KZuEpZa3/az
vbbKndKvnKjj/1uMJmuXCGQqZS1m8qWbOolea32plJbGU/rNCHtbsnrby75Ogexu7N/6ev5naT48
V9eVwn1hJcDFLpoNYUtLz+xYDvBvarAFdX8Hgyu7bYxu0JZ3Xl2hCRbHnDVbYBx4b9cwvUpSvN67
WMK+LVOSx28twwpb5OarZ//KzMIbgfFCMS+QvYs6dA9ZM73B+He5v4VrJmjXgCVm/Mukxvx+JelU
IgtYpjwzbfxgKvGjOaiH+yZuPxINHRmsAncLIO9NaAo0aphaCOjN9JB5kw23tD1tqprfLmRuG8l0
c3hERNzn+4UESZjEXcM1NoUvIv+6AA3C/XWsWWAV/MexBn8xr/PqsCFLH0xNa2qXJLNsmVrqOBnH
+ybWtmpO1g2oLOYbunB2Wac1dRgF6kXtXqPwW1Y8SJtVzJXnFujIlZF5nVfraLrI86wpUQGuw2Pv
hi/NF9gf3TmOiZ91Hjz3/qLWDfI8wAFMsfGmFBEordoD6TQvSBgPMKwIX2rdsXZUHTubkg+EuZsM
dKsbycvKm8EYws3snjmIJcFBqV7gaLZl77eofNYkfyNwWTFCj9KgZU6NzLwhZROCNqDgkSsXX/Vd
f2Z+r36m5ZY6+OxL3sdibB20i2gowVJzc31STy78oTHo45VPXqy6McQBVnouobFkifv732rljEvz
cwSfC3pHcIi+PxuFGU2TKdfaJRo116cuUGYbAOSb+RAOACaolM5v0G3XDLySBj3qYF0auOyb08xh
Gf7WXfNZcjSn+xDuxc2Cw/yrF1vI647CGz2JWYRgkQN1zGokiRzpZFyDW+t7FFoOIQmlntsGAP5n
YbtTtmYSViHycV5CCNgX7iiMkzIfA75a83VwFTfmVfpAkYpbNr2Fe+u0VUhd+XAzi9H/tbdEa2VT
nUXC6IkXbRj2U56ekvT1/tG4af7x4cjHZ3zbjOi+xSzlDO/CSiJe8vpX0p+VYdh18mM8qoRJL7Jn
7bVwQCBm2jiSt2/tO7NL3GU2pXoa1Lp46Wl+jt0PQ+3sMD+V1cv99a3tIIQDFBaJNYkzF2+6VyO6
4UOGfumluj+aXhPYVB+zjc7VmhUTVTn0xBB1veHi6PsoIzaqp0tBY0AYrC9ZrX/+xwuZ565m7jVo
R26q3X4IE1jQC8olUipaEWL5lXd5iypm7TS8szIv9OoVkZoaqGigKReg3K3jp+UXo89Nxo4KMOZl
9zPPkbseS2OvVRLMyqERbziSFe/77gfMf7/6ATCGdTVY6PGCwtOhDE0qUqH/TRCm0/3tnG/qwnlw
2mEuIUWgLbwsAXtx4g910Ch/ylH1IWYCZmb43xphW1vOzJRn8PKv9JDkahSFaTJGADiSrauf2uFT
KkwbIczKXQJKgCotSmnc4eUZ7xs5TXo5HS9QQ7pyIDlm/KPPIldD1un+rq09+jQXaWrTxJRBzy2u
k+qPcWyaqYjPRcmO2kUn2p5iz0S+jNba8hcE7jZM3t4tKG4AY0jgwE0AKIsToXqZ3podL0vyGD6Z
ZwAne/2j/it0xL3vFH+F+/zHfYu33wwIpzFLowKJMG+yeE8ofdObTOWSto9Bkruj9JRnW4JpN+BY
sL7APgwovdGjxOUsnhI57gKS+1G5ABiSvvqv2l5lO+GF+mi9Gju6Hi+iZI978ZEhVOr1ot18++fL
vPoBy4JlLxVy0ummyTJRDLekj4VC6BirGw54pcDGQkGWAHYxQBAsoUOS1A5aJrUmKOCZiA+apnPK
Oz3uZfefj4zOu6rNzB7QsQB8WxZHyrSStQGQ80Uy2qM/SZ87PT8AEXcNPXITo9734rQR3a9UtufV
MeYC07SMIOYiDrHkMBSbGpvyi/p3nALfaYwzrHV/i/vmCdljuXb4gunzVh65ahhuBUrqKp3WG5a+
ompDM9FL/c+sKtME8nd9copn7+QdmbTK7faSJIdwMwpau5BXZpdPt1H6aZwnjXTJjFOqvgTEB/dP
5kojixdbJ7MgWqV0uDwyY48wZywQ2c30g3MtPfwN1pjxbKg+p516nGXjkGT8gsTUVlpz60txbewp
RYC5Z7A0rYoNmVRExDUo3kEvYfHSJkeXwTOUW8HdijN9b2v+LVdvndmhbKOUxEAzg7gSIAEFfxgM
dOElvyjfg91WnehGRIDb8W5xC+9tibFV+Q2xXnAyYGiLj+GOSbyssK2f4mHmgxZs6ah/FD7nj8Mu
Ep30Z/2pcHrRVl83vvBtID3/knmXKVrRW15kJGjIVp6RsPTxpYEyIUNn06IZRAFc2Y1HtBfeNgyu
OPV3BheBjdBkgjYVigYDRb+bXMlW1KOwQyjHzS/Vq2zD02DstlKUlZtC25yIEPA3ZbNlutCqeRG2
qjZd0M17rWP1wcgK9/7CNkwsM4R+Sq28qmrxosbFExOUjypaufdNrJ1TkjoJNAUeXLzh0ge6EUuN
3KkX+SDtwZcd5gkO/VNPHQ7lRqffeDFWPtXMpkWHRIWV7KY7n2Q6blzXAer1iZ2CnMurS5WFzr9Y
FbAvsLSzgstNN4QyYGp2IQH1sA/Dma3wAJPCrrGjcVd8znbFQcg2Qpm1hQFp59QjnHzLnzypjDxH
EcFggD9RLC5b9Uuutpi0Nqws3bOQa1koNUTQg/JbDVvHa85+vCXlsmVk8eZ1vWC2jSGPlymoPkdd
8bMQunPqpRtR+srpBjbx3x37E1tceUi996JuZKz1Ehra3oIYShk2jsGKv2coTyZmQNDkFnMYjFI7
5X41XsoyeDUH7SFOEEEVZQ1Q7rjx/df8L0nAjBgnWriFAZqx6HlRwwEwP1A0m5uNPvPopmR7l8yF
EOfYQjKSfxD+D3PftRw5ki35K239jl5osXZ7zBYyBWVlkizWC4yqEAGt1devB2umOxPATXTV3Yd9
GLNpY5EHoY/w426ph4SavJu5qUef0mAzrkmTL3llyAUhKFFAQoBDPVnAsSJKVPZqjydWcuWPsXV1
aA+CgsAqbrN/wLnKktrn8RbKuAak4zQmbTvDrUMSmOf8eECaoXQ5yc6vWiCX0GKd3Ecf4ZP2ACqy
+EX7ntlAyFja8fJZn4Gt8fAB7KMggoB6DGqvE2fbL2UezlIEdI+CDuYQyg4JVU2tTW9aEI7RJnLk
eE/HwvIT3uYKahUyWtGpYPNJuwvCV67I7bLk7Ra9xrwQ3khRd9Moq4uy8CqefuaUmFYF2AoOyPjD
IdBjEwTndr7X7smmtMqHzvyF9+nM3mQTNBVVKUIr/liAICEcH0d9rYl3RvfBZh4tqQApI7vO2HXO
fZy8zoo8oxF/bN16G4PIpyWmwpvFNSMBZ/o9YexwoWncrdWfFw62jl5GALDhq84xXuHQpYAoyMMR
xWZTaZ6Ukl7z9NnP/ZU7auEqZNSZiDiQikQ8NxlhWfNhmHbZcKy4J129SaTvrXK4vH+XXmCGCoU7
CjA5erAm+zeW1GbIaAEbwFYJxNReGfl3shWcqEFBkbprO2Nx3SAVil4vOC/zPpO2jYAuydXm0zfN
78QHgbMIcmfvuWN4qdPUZowW/h5VuFXTS6fg1PSkPtbKYl8MNUwzV022Kis13Mhj1HxAjkEjHf3t
K07UwhKifwfpcZAzo5w1jcVBxp02NMXlFEUbufatUIVW28vlNVx4yiBjjyITS56wjqzzgwAe/Dbv
JFIfuRrwVMGs1NXrQ5zfsacmphG9oYboAI/57qjdMj8t2NVm52bbH/iO1WVil8P5jY6MFnobVdaj
z3BP5wNCEBj4VNabYy8ndi5fVXFiCuN+zB/JQMzcf4jjeyH/jhaPlYB7PpPIvQNJDwIZJpQ+jbfF
UsjyXoLhQlWsHGzAZiNBFe/yci3EoAy1wkAjLAqcgbHVWAHhcMjVR9F3KKhHnPqobIhNreZr9VZk
ZnH0QTAdOww7szq38w2JxxnJBGCFQBMECM353ApyhE45BUeAsVCR1JL2ggCKchi3yWZ88BEI1+b6
0ZvfmWdmDcZWceJuAeZFw5idvCoDk0Rwn0KdMK++l9LT5cldszN5dyqdalrPx+1x7CRbAIlibxRe
ob6D7OEXDAEDwoquyPFOS0Qj14pCr0rlcSBfheh7m91z3J3fr2T/l1bLgFA5ElxAu8+SolwVwMtq
5fJopNmuzpMbfZT246D/NE6TNf2h5I7WaBy56SMQNLkqcsNYHMUQpJ1+txuj9JAG+kqzz0IpD3Z0
hHmMHRVZ18nqjGoi5no+lkf5Xvs6XrGWDhHb4Qp8ZHazFR6a1yFYOW0LnjGONCYQUR+OGtzr852n
iYmASp6cY8MrEHo1rshH4bB0ofGUgbSpe04zuKfJNv1BOig5pcXdZa90DQKycLecfQfbuScnAKUC
qWgLvzpCrQpnzDC18PHyllzI2jEVR6BgAXEHOmiKc0+hPKT5jZH/9byNiDkPTM7Q8HgzNOGQdk9r
PX4L6WZYRW89qEfQ0YJ36HxgrcDFqlb2WFQvPZZXxGOq3LwDccsbRtUv7Ov9eA+2gvyx7O3aW1VW
ZlfH+WsB+2iTBRyKMb9NS9C0yMO8Bin8MTa8Jhw2dAy3t+NwrUqPKKsh2cRbEL6xLs/157aZWoX8
HzgS0IlnSNPagUKHUm8JtvJomPyOt9J3UO7yj75mySBzBGFIjGZv1W6d+IuSemDPbh8DC2IF3L3g
rBeD5teezugMWbQFLmggGCZrwA3g3iBaeWxCca/mYJobfRdMnlYWSSsjn19JZ6amLQdDZ6DTbMBy
D0oCmqS3uhGtbPxpHXJWIUGy3WBU2hIyJpOrIihGwINEWn56icG+uGbJWh+uqeJJDtkFVg1S6bXX
kW3V2aJC8QCNIqxTcPo45mkftJJY4ADVr/WgWwREbgXAO1neusUqo/zSooGTnh0b1C5QYjtftFyt
QqPV6/IolOhhSBRnUELTlx+jovEu79alceFoopMJoBokwCZ3YFDonGaManEkfucZvuQ2ceX1Q263
abkVA7p2z8/9bHB6YBIxMHavTd8TwuuhQbm2/QwqQBlnq+D2ACev7NYe+QhSc+1yXQjD0egCOgKW
BADWSpteQnwWd1yB49g0/E2GRhip5u7pCGUZWWqgpSBzts414Ffz+cHM2gywSZQZwGjFm2Kg3fWh
fheOxgYEcM98lEQWoJ+9WSWd6vCh9tLKY7xyjBbCoPMvnsQigyYDT09Tdm12TgSEm2Q3hpUiHpGu
6ZG+ywBrvw26mRyE58u7YWHfnc3V5LJQq3KQhQSuC9EaauodmsCFNrB5OfEhZQhtoMvm5g/f2UCn
qQeuE6g+lk15bOWPoN/W0Vpakn3v5NQyVioZAr5IJSMfcH6ODDWts0pJyiNEbsFY/KPgnu7WHpqF
iw9dXQaSx7hjFwqAwxhXXUmaY0gfCP9UBOjqQh/Z5claesNBCwd4GEID5JOm70pE2lgWqgHBgYcs
nlVcGxXE8IgNOVQQiMa5F9mGLa04swuOGbI1J1bZljlxTogEYahoaGsc2OwlgWgRqALc5xY059As
sOjqRfv5IE3XDJ4z2nZQo4bpyXlNU5+v26IpAGvpjl2VXfsCjqLc9V/0InwZurIzCRjtrUYm3/yU
vkr9cBibDoCvTlZ3IJBtwH4Uhh4UuUWrV6Rr338Ic4i0N1pnccYom2rUjKZaEgcsfrGp69k3mY/e
+o58FdX8RhPolS8Da8w3DbV0vbarjr9pAakvFWOHTmebsTsWY/+1jGPDFnVyGxVV6UTVqNm+kAxm
LGZgK5RBlaGL0YCeNOh7QyIkt5qqzpyVXbFwhlDPQsTI/CvG6He+PhpepUbv0uLzQiVWd63CafZa
NGfydvlNfioVm3tfsbngV53ZFCc2x8aPSdsVRyaS1l0TuzWzK2NXesrac7E4OqRJ0GrLIv5pJk8a
c6WLlLw48t7oCoqjwmlU76gVvhiFld6IJnGi18ujmyeNGXXC3yYnG15tCl2OaVsgxaADaqLm91Fe
7QRfV02+Ex45sdwD3LV2FS6AoJAi1lEWwAuF8sP0mUrpKAt5j0s/3Oo7wSwsdSt5zXY9K750WQFi
AiQcUPUMyHi+eH4ehlXVIidU0NLjE20TF9V1Ha91ES44FgCaIE/DIK1zzmGuHQK5LjUENd0VCcuX
WONMnESNQNe41J4ur9nSNjk1xn5+ckmh5cwgzTCUx0jtrTjcVqO4cvsuuRGIFNEgz0gOQKg4eRoL
o6ggbZJVx+iRR+xSeToSyK7km3lioZwN5DHaPEonOQ7YqMkusQNX/rIGn1mKqE6/Ypos4cKqE/pR
yD993+oGWSjomkB7QjPRkm3l3+u9hgS34NDakg03dNIH9ebyVC88qWdfMLlvgljOOpG5pkUdoa93
gIaKYZIo3RLBf9Vz30yG8Dr36Wqikf3hybtwZnhy6aQ9L6ZyhDUGST4ytNlu3MhbYRdu8o81AN1C
6hvZ9b8Xe9pnwKUpAWchDz9oi8L9VeoywZjhtnM5L3G5rbwypwt5v3N7k/0bl/lYlwIip9aVXKhO
SrYU3DVeu4lRHQtHE20OtLJTNDw8Mo2ajzWQxn8zYEZ6D6YVXLOTR7ca9aAoGzjJw663wVC+6V+N
m8odrdKs74enNSjGgp+JvBUruIsozOGRPz+vdYVqcSNpxVGTHvryIGX74l1t14CDCzcdIHUCMARw
y4CWYrHIya0AqEfVZDqpjnL4lCiNrYO3uR/WIsPlMwm+CbQYo24xq2qmFTfwFUg04K4PsdkipbIH
XvDQ7hEEg2sSkA8PrKhX6S7cJ/a6NMfi3XdifnIuagmcYGoblkfV98EoQG0k8+zLZ34mCoGQmynF
Y4xwPeeMwUE4VEUPDjA8TvWW3IEnON9KLnxQuJ8QWxzM+mm8Ylq3yBEfNAdEtgK0WkUbLJukN0lj
c8eVL1p0QU6+aBojGbpBlRxflH8dcP8SS9jIDxpQ3RAjc7csa52aN37s9qmT2RE67lbd8aV5P52T
yYNAaRxIMhqesOzBprhvHtCUn++Z1K/k9B/km3a3piK2FAGcLsNUhGXMSC0aiVIcx0Nt59vG858Z
dKveF7ZugvD7ttus2lwI2M9sTo6qHidpHakYpngNcjnYTLyeuBT+peDwm+pp+Pl+Vuw11s4KnACU
pKYPLZ7xIOIaJKyS9C3P9n73/fLWWfK0Tg1M31AKVmT4JjJbuHor7euNdi+7TOIlW2FmXdwhf4/E
mEydkHZqTnUYUgtQxfDPSbv2biy9iQALw1sEsyhSYpNrmzSlnPWDgFOA7IXJQ0/LqogRWblfKB4N
cs00mvQVyiMHsOxB8xVk86YArsu1jMWSs4diHHo6kK9C49zEpxxHgfO5DpukfUvRJ/kIR2wj7TNP
c4LWhFgLKxo3B0E2A1daCREWJ/nE9MRdj6F7UOjsauJ0suUi4PdL8f3yjlkygWcE88uQtojxz9+R
xhhSkrQFIoKEbEAiazdrquVLL9WpBfYFJy9VokV1zwcVAiqAtIghWoK2D8q19q9FK6BhYj1gYMCb
RtZjLLLw14eVonzQlXwDKVuX8t0vbHtgLEESjJQIMpiT6Rq4RkkhqIiUYvqQRFeq9HB5OWb03Ow1
OjUwma2s1oc+lrsCxYwWkiqCSVzDSbaqG+7WRFyWvN1TU5ONTSva53KAscQFAKvGXdh9NFJo+Wlv
5c0LKA8sUgq7y+Nb3G44k2iugMovCNXONwNH0lBNEwyPD74KTWIG7doNuOR+wWMAQIbxIM76AClf
Bn1hqPkxz0y/sxEssa4KzioTM9at8lEWgAPjbXGjPRPZvjy6RV/31Phk9dSRDuJYwjgEph7bY+qS
22QXfGmvmL8reX7lJO9okQ+/Bba4cl8urubJuCerGWlBUKeFniNvgZt/027QN7oVN6u6VYvzC1JL
3BgMBDSFXZRDrJYoumAFd/4uuEFnInTsW6SD7NoRwTzD7eRXelgrty2l6sA0iXYwmZW9QPhxvnF4
JQ1LUqGe2bpIEJolvB4n8uiV6KaO8VwiWbd2PBZ931OTE+dTSAglI4fFZO2Q/dbfQWJ343tIKhxk
jDmxGpcmjNektLJbw15Fsy9eaSdDntw1RWGUXDDCPvJsHbG+1lfQVffuDEsEvrGBgFa4iVbF8BaX
98ToZAcPfRFmYYN59gVQ/BZPMo+7QW9NIVoLehctsTYrFallPDwTH7NJeqGoshEV6r63wFOyKVLe
7OO7QLu/fCqXHnDo30KjVMHZnNUsq6QCkZeGANTIUQiX6IuuVO++SLZlp3p1St3L5hbGhc4VRssM
3xL30HSnEgRtSoEZVETRlGpi+YWMAkNscv73y5aWDsWZqckOLaDLEwAWzaKz+K6nDhHMEBRQLLAO
KjsEfAg6a3tjBS7035hFUhbXONBC0ysAuyMkaopEDetZy5+reyAKEA62Dm8PW/11HUazcBI+KRFQ
nITQ2YwaCRdCqQxlhiktBJOrrosgc9Dja16ezjUrk7BL6VMAWY24POqpdORbaZOOtZdVzQq4ZemR
QBZCQdkawgZzaYok8v26HztMH1QIFZfVd+U7/07JNozZTdmJdnKAVC8wC3edtjLGpfobGKawPcFi
gYh36idpfqpwXSUxsARaZKgpoczSbiBrC/CjaDPCQ3uzepMtHQn4mGi0BemELk7BKDH8jMqPRZbZ
65zwDkBcxnLtHysXGotWuIE40kOwCrlc8DVY5Rf3C8iDQJ45uT87vsg732/hCRgDsoiSFVfR2oO/
8Oqe2Zhcl6Da4GiTwYYAYFdrthTIWBP/37hlOEviqtvhVgA1DsAhsH+DsoX3K/mts2+YvPwcANqi
UuIb+B3dRPdgg4eQpaWa+Yvqth8orq+t59JBQXM787NR7J6hO2tIbBltALxAabRvoQgkSBmia1XQ
3i4fyMUF/NvOFH4pI8QEzB12DMh5icJVKK7F48Li+oHEARox4PuBHsO5W4F4UoxHvfqBHdK/Jw4A
iQ/9PtmEbvDhbwwvs3HPiPvqQG+jp8vDW3Iw0HYO0BLYFlDAnfo0vSzybVIE7B6tQMIe74rYBKtr
v01v6bVhyaa0S2r0zhAAWrZkk9gyb66VdxfnGCNHFRQ1SczA+QSIAVqdYwMhZh76BylHIk9ZrS8s
PMASTv9/bExbqqREjBhqHQexL2y5+xYj66sbg1VEblL/QszMuFw/FcBw2UwxQX3nk7LQ5OzIo46a
I0nH92TtEmXv6iRdf2pjCgbi1S5R+4DLQHGXbumG7lCecMiNBLn1X+kO1dG1BZZ4CW1VoIaZ+BNq
2oHqse+zYyp/NGFsjVlnXd6IS+vDkrswAMoK9O6c7wG0szRlISMHYGRHpd01EiBAxVszUJNbrQUu
3R1o1WJMaACRzdpWtNGo27YKi6OOzqPRf87Ut0jLfmVAKg41j/Q4DE0GJLeZAGLDBhuukW4DTn6V
SU/dRodwYApEhVflECS9PIdL5whbHL4JejNkACbO51BJYjXTjBIms6ExwcNn13r2ftnG0tyhMRnA
IhA4gRhmMiyuhwDnwNP8qAu1F2r6TZoCu28Ua0H6oh3o38C1YwQmU2RJV7YFGYYQMUBNXTAt8Qg/
gI/hxSK1L49oqTYDUjkJTZ1IPqkzBF/Gyxk4bhS0jNrD9+SGbtDPAnFgMlqSFaJxdTWbtzy2vwxO
j25ba2PKaTCITmhqAhYGDmaHuJolvg0t8tsgd7JjT9peHufSCUNXuQAhZAY3mXpdAFP6TSyrGRjK
0BgUVekbX0e3xKC3SH5ukmLtRC/uRnQKgdOJEXlPD4ARhnXZSBhlGz8P/B3vP18ez6IbKbN9DuY6
JuM2uZQC9OKh123MjrUxWoVsOGh1pXvNwHulw7jFBA48bUiufIgpWUTPIDfQVJ3bBkZpggriSQqD
XVimOuR549VFZp7d9H4GbwfySyAhwxPAluMk5ViKehxkLd6ABP3f2k4ufLsYEQ1FT9DkMCCKKjWS
2fbv8vgUpa/gl1wJAZenR8O7ztDr4K9hH3j6AZmi0CAZsK0li3srNr3bo4wDqhzffoM7mI4Wblor
/wV2FNg8scv2xYndpM/5Npc6vBU4ttsxNKC+1ImPQYB8wcoOWJxjBusAowe49afOC5rTSi0equwz
kOBMYqEJjbMYd5Nk9dfD669kgCR2dP5jkD3Kp2MTw0aQ2vrz5NryaEHsWAJFVb9p0cRhgIji/R/Q
y/JLoQuyXFBUYTTqM+6SRCBCJfZ5dqTwNdw4rb8bw5iZqkhDW1aiR1GN9n1dpGhx6u/FWLzuIkl5
rrWU2yRlJHlySx7ELoS4Z9FYkhA7WaF7WVs5aW98yWoA/5Ww+Dam7TPezOcgk6/Qf/MR6Byxiyw6
liDgh9Jy/VDm6h6bbacr4UEeleeolba8zN0nfGy1ueDGkKDNhmJLEgR1YR/s26reUV/izJZXH7Qa
aKZOvee6lKFUXAUvoTQ2XtHmwJHxxpMMmv2Izz5ysKGaVSbcVKrudIbxDJZXIJPUnjgtr9+rauHh
GcU13fr3tGp2qhCjdK9/i3ryILfVYUjGQyz0H7FMrkMIPDY+sTIfOoGYiioj900cIGU2IIUXNZ6m
Ny4gmV4W9k5ek2ut0XZdo1pxnl6NDQ/aHV/bhEN2q7W5NYjdvk5KR/EjF3ruD0EIKEzd71Mufyb1
8DSEPNqKuk1Y5cQcgWqiPL+NR3Etel/y/XCiEbuDkxZ5yMlD36QQ6uQ6NWX5ZRkAOLfyEmz7ACKa
ZnuDLehcPmgLTwc6qSFth4ZPBLJT7BTyyWnNZEiPPtds+T7whGS0df4pbJHG7laZQhaGd2ZukgQh
jSr7EhVTvI+d0x+R2n3VHA1hEFRw1xM7S8gjGY2sePpRT5kLWzR4WWrIl6dHobA5IApuwJF10zyK
oHEuPP8YPQTXCGUPODt14jA19dxbu1jYgk0eCzC9AkLL2nPQkTV5yjTAxdDthAkusu99olhxKt0X
/VeeBz44BhCPJvta1tZeiIXr88zq5DYLSJiMKrCNoJkwDgXhXqDUFJhyjNPXafdiSsCSZJhjmMRm
lPHXAHJaYamYdd2tuWALvgK+BHydrC1Owzqc36t5RBqfq5r02BBL+ko3+S0uprcsQODJX4UOFt1T
pDWji7v6b6NTToUcOu5lLRXpZwoxlMyQtxPRNb6wZlhBhY4pVb3hNfS63bBZW/BPb2u24gZQFAb2
njireSoSCUMeLarHqjSjl/6qvo0PQW/Jz9mb4oluafbXbWCR+25jHC8f5iWUA6hd/zbNFuPkEUMm
KqVo4U7BUmlYHS02rdBtsj6yWjmBggWLuLa14kbScEeaL7IKnzSqUFIhgh1nh5WPYTt7Mg/oxxSR
xtGgiTBjKtQCmua9UsBNAjjGhAcXmloQb4a+f6vz7nslK1u4prdFIH0jvvIU9/Kq/7+0+RjjPSI1
bL1Z60laGEOVZFKCfdA5mgukoaOEljIC+aHsUif1/HXY92feaDJuQMFQEgDhJJNgmez4KgLXfjNi
/WVO3knIAWH7RZo7dO03LdUUM1PrV7H63oLF1pRKjwOhPRh5ebfN6mufDDeIiLaC2HxEQX5V+vqT
EpK7SG5trYmPSWYglIkQv8QZqB/CyOaGEvwT0D2P8xw4t6x+57SsWjlQC2ENmIl54NtQ4lBm/a0U
KvRpVcUxEJqBI9WJjd4/Uxn4lWtrxcwUXkK6pK0DI4mPnJ/Yis/vYpq6Pp+s4B6WzUiIpln8ok8R
e37R6YkikPjYG501RvVWqxtw/forhYyFzYcUBKbss+N61kERqFmkt3DijlpwQ4RXKfmVbPuZhckt
H+eSwIkNLFCp9vpcQEHmmzh6tf5RRrwV5rETgBVS0jo7717rQPWihPcK+X2QDEttvq+c94W3HfV+
1gulIf0/S4tkOA9RUIjRkRjJTRJ8TRR0squDFcMP6/vQJLVsUf5G56ptX9WbMhjMy1+gLH4Bcj/y
J54QirTn1x8/dKrqB/Bra77x8qZI3SQT7vWw1JEiF++FYLzKs2gEDbpQOo0gy47aGncp6V1ejN9F
Wr2lETcyZ3GnxKAuBGMOEHqcbsaNCnZzwZdSsxSidAcVLf8YtJXgok3zTvVjyIvJRnEoG8Hpm4BY
hOqPhlYRJ2jAbTsm8isJieaGQ4PwLJKR9jX0yCwl8lgKAXisRXkLGH9qD7iv4P2LxYai0dejYwma
1aBBLFLRg1Ilvp2LzWsfGiz3mJrxmD5fnsN5Zy9KmHhCcG/h/WRJhfM5FKIi5/2koQdo5HisZyDu
PlL+VfH31GvNCmg5pE5QGR72zR5sdb4dCJYcmJrgDsNb9nT5a2YnFR/DNEuwm5Btm+E50gggLegl
42PU/ipQOUfkki9Sl1iXzczzRLDD3EPW5cu87snGAbmZ3mkg/wI2UACvI3WMwCyfWPu+7PIbEQwT
KxZnd8PE4MQPBpUAWrr1jB5K9I5bshTZRFwF8c7LDxMrk5coaRVKiFBgWG561QKcnOzGypK7Y9lB
v7Oyyj3d9k5xp++J09W9rbSO8X55apdW8GRmP4sUJx4JRaMfKgPYvH68IUL+Vivlje//tHwnBgrW
UcbmwpC204NfU1yuBgC8B7GgThLUR/QcbS8PhK3I2avOTCBBjs5LVN1n3Z45SUut1BVy4CpoKSRN
bkXkMSWZN+rpvSy+UrVZ2SNLU8fESZgiNBpZpymQKOizGsyn5ABBPP8pGgu0FY7MVRAgzXV5cEum
0FyK7nY4akyH+fzQx6Ifc7koBgdeulfq0e4GxZRXW3PnUwhMAqoAqIYB3zYDlaeZLvZDWpKDOKB5
FJ6EkKbmkGRObfCWUCQAMK1JNC6cbNjUoRuH3YFy+LS8MUZ9y7d8Rg6MmSPaZ7sGgSYC6sGVHD7/
B+LH8wuUx8UJ/C2oXVQF+q2TuQQhc16FtMOjnDbHgBp7khDN7MRbhS9sTYPOTPYVaEI3AxiOtIGp
xtQOBvDFdlAarYRNwzcQ80UwjjeBkGQvhXiR5OxGadHUJJcOpxcr3t0CuRjQbJ8EmmAOkmZSIUPf
FXpTR9Ex/Vrb5TZ3uS+Q3KnsHgDw9GMtQJptNuT9oawALDwAHkgfTyaISHWoF5FOjppx2xLdMsAo
Hozt2qBmqTWYgdI3+PpBWTnnu+m4TgKkS6Xw/RnUsXmEmBhg9ulTBERtdcXbBSrZ9lpu9nN5z+4J
ZhYQTnRuMcLMaUIlaoOgyuSWonNi8M0oCbcdcXWurq2hBS1cmIcZ2qgr3+Q02R0FKbBzWkHUk69F
WxxbwSx94IhqTXiJcqjoSqjzmLxf3wd6tCuL8JmjxoGHW3ktDvWuT8ObSomcXuBqBFfq16zPN0nC
f+HD4j0USpTNVcASNQqwzuUbY/6AnZ8r5oqd3OtyITTos8e54rnMHfhyHyv1x//MxGSf+BGXVUxK
/EBTYzOkgzVoq2nmxWHgKmIXEvRap7VJyaBgSdcTAm9HcqHCsYsKU72T7dFi7OLSMzRz1p5+9uie
bRBk7IE1/Msk27cnMyfEfeCDkhfXOjD0wmdjNdmEu1XcxtJtC/fNQOzLBJWmN5+BGsUI+Q1yKIEv
5J3YFqjs0Hj8aDfqVW/pZmmmsR3ZZag9t2gtlKv9GoHA4u0LmAEqRYwDZ/auRA3SAzkErz9vX3BN
uKO6Y/Qd6IC2SGS22api23xBNZSxUZgC8AEpt+mocQaaXCngMQ46aIir22pVBH2WW2IHHPIzeE3A
OD7LKbRxF9eJOtCjYLwYNDdBIbZTUHaKwbuPPPvlMzDbLMyYitYyuDWQzZiCjGg3thGeL9wmJ5sF
JK7eZTOzWYMZbEgBzL4aqM2n9bZOqYTRoCo5RvG7XF6P8uF/9vcnt4UIXyJDVpsc1VozBf05hd7o
T1vA8UXsiZQb8zAml0Uq8lkXo7X62BIIVdaSTZHxumxidqDwliO8Be8oe7awx84PLtBKoOuB3MNB
V8EQXiJqo5GjKMQT08oD/AwPCvd62eQcry9/kpSDERF+IEpEk2gsFfoh4aNQPORptwUfrVnRXZUU
h0SRLAnVUD/gHb24xW+DiKg3rBXzs1YxZp4p60AvHtXeKSQAsDew8TSGcIhJCBBt74I21i41gL+4
3tKKzAokztUyZedHa2resy35aRreKGsYnnsJg5IaIF5ShUPSRQ4dBasnK5tyXkaFCXQKYM8AH4U/
NYn6Cr+XOdrx4oERF9YQYQocUBao6jbK3M6NvzQHasdWynmRvELRPHOBYBkBpyTCPwTGfXbeQqXh
0PQjHLIkMAvxmwGMciKs5UPmUwjSHXTFIwkN7NUsa6fWig4YkcAf2ra40f30KdDEtR3CTu7Za4Zx
MB0rVDcQO6CN6fxQBLwfEsAPxoPUExsa5jvVD1OTj42nUldxx+tXQ9E/chTY4aTUEwtpS7MHQnTl
bM4nFNSXBvxu/A9UaNMAxleKClXEgD9EVW2m7U2nPSTKw+XTMDv/bIg8k/cB0mK+aHmRlmJfh+1B
CSu7kZ4jP9sFWrZLM6RkxfyaF4KfzYfihQGIFxsFKTVwkk8uNWGUQ0mFj3fokc7TS+OqlCIXoKnH
ywOb+//MDqDeqDiibRDyJ+eLmKlALPUlCZH+6ByUAkBF2W7yTecyNVxtjeVr5pgzayAWRmkEmugz
OoBxGCIwyav0oI7XMrnvVeC7wTcS0zViiNn+Pzc0TSfrUlJFfaMhKzCA9qJ467KflsVkFpj0mMQj
3wmgwvnE6RVLmTcKPaRqzu21nDecuO3Hn3aEYUVnpoCiQ3Q5uadIOhgcp3RIFpE9BdjHHIDJWTlA
88uQ/X2oViNq0XAnTfsQu05vIhJhssJtcYOq+recPnMOyqYozoIVTHTAc5cgE3q/JouxuEonhif+
sFISMRgjgR744IkPY1PKeHtlf89cNjY23PG4AsErN3tFB5okkkEGeujdYBM5wa6AhIG0AR2p0F9p
n9Imuac869KWtK2pOpfNi7M7cmKe/fzE4+f1JlZHYaR4Z6D3Y6V2dq1pJte/5ek2112IZDJeZScb
7dzLDt2mAs67Exz/Zi3ynrdWfH7JX8ndKRy3Clo/HWhPDxKiD99rPJkztXRDgc5nckA8ZL3sNlzZ
WrO7+dzoFJ/bgJsyFISWHpL+W1mppl5tV8VOF0YGDAMSuChOoV8D3vL5HOcZr4A7SOa+KObosqb2
2M2u0c3LCr4Ob2Jiny6v6sKBYagJ+OZsW4EjePLyhUEO2iwUYL4Ib77ntnegGye2qjm4ah6LLWgn
SktEts7T1t66+TuENlSg71BcBXJgJh8FiGvXRn7vf6lUxFExSOAkcJhE30blKBqjORpfLo90fnqA
nmT9jp8VfJCcnU9tl/pGir4O/0sEDnZwP5mZUphiBi3s+h04zpXdMn8dYA2JXAmZfyi6THvYqeb3
wIir/pehCZwaQqV+zdmCf9V0K6/e/N4Bfg/NIoznHL7ftM0o4oHNj7nM/xJo+4x878N/47j/11v/
v4OP7O6HF1T967/w329ZPpQ0IPXkP/91m3+kh7r8+KivX/L/Yr/61z89/8V/XdO3Mquy7/X0X539
Ev7+v+3bL/XL2X84aU3r4b75KIcvH1UT158G8KXsX/7TH/728flXjkP+8efvb1mT1uyvBTRLf//3
j7bvf/6OjvmTLcT+/r9/ePOS4PdMWv52fOloPPudj5eq/vN3Sf4DHFFIygJDDUYN5Mp+/637+PyJ
9AdiUEShSMYAiy6zqxTuU03+/F0U/2CvH/O+gNODOhWORZU1nz8S/sDfwQ/ZwcfzBQ6O/4z9bJX+
XrXf0ia5yyhgin/+Pom5WJYYMTCuEtAvKSzgmzy3oAuLRH0cJDM2UOF79fFvUC4ZocXz3c8lUlRm
SIxSA/FoGNVCbimB3AegGmxDKNpYFQcqdjdMSkX5cQ7/3+2n/w93CgqXl3bKQ0rrj/ff/k/58vqb
k9Dypf6oTjfN56//2DSK+geCQTzfzM8CKFjBFvyxaRThD+RZARNFMga939BN/XvTqH/w6DtBOhby
6/Dc2bPxn00j/oHLEzqaCBtQkGCb8Cc2zeSNR84JSHakZz7ZJHBRypNNk3SiLxYCUex4m+zzr8Rr
IIWF3mWX7sOvUBHywUSugtHF1h77ax5dxZG7lsSZoH9+fAOqU2BZRb0ImLOJG0/LUgWPnyjbnSW4
fPEBZhcAXnS7cottQF4Z6WCw2ke8OPITq9PnHVGXn/c9rGagWjVlYqmlaQQejowAfZ7K5m/b7/7X
fNc/iIPLPTQQX03+Qd1lkmucjX5auA4DRR71UZBt+bpxgk3lcf+XtCvbjVvHtl8kQBKp6VVSjZ7t
xHbyIiROIlHzPH39XXTO6ahYusWcBGg0Gm0gu0jtmXuvtUmAVA4wGwJyoMCbfprjiXdf+onT+HEu
D1q3zOrwsoAp9SIx/Vp7Y/R5qGQJBv8HfpXW/wjAmyMGFwHS4YgXq2DKNOinyPSbTbCrLCAGjVjh
xAiZP6i/AYb03u64JE9IaIIpUU34W9NPU68B51YwPCJXxq5fuym+4SHKjN6Zc1twSEgT09NG0/lZ
hcs0q8QMYzRvfZ33ObFm3KL6NNGClxkJt4HzQ/JpAlBvoo0nJDOqMQEXE0zEsFOuI78rRnh6/3kg
ztPL6ymMxKjCgSw8qeaY/zFgi6qnewT7J8Z2PDTPBJwq4c65Ueptd11ts6fmq3FY+NB/ItpSM4V6
/ly4cMgkyYeqALOij3GGV2s779V7TDYf+UpAupMRtwigQOfSuKEsy5uSAag8hzQO2cCvlGGbUAVD
m+zbCavN/0jikP3c0XII5FNJI08MlEYxfI6lhS7FQ3vPAKvKAF/dH0cPS0Q6fFywUfazbOVl1b2g
P/I/2YKD702Vjojspq/dzVu21/Yg4XTJztrxTaLckz2drOnpUhwvAhaXWgEWMshTiOMQWb/Pdys9
lhAzdDOsjDDLDTiZCRChmJ7w4he+4c8hqqorTaaa3ImI9rc4l4jDxdS07s15oP505OsVgFs9Orva
A5m6NDLJziaOXhttZxZti7NxGxx9za8egOrhjQDg6u516SPKuiH8UhEq2HwcFUE65vhmvJ9c32v7
dj8fu0P2JGuZCNXuT0PAHiCfa0AheLaAlShtmDcA5/aTWvucM/1+yMgu7zFKbZADS0LPMNLrwk6v
ze66bxyfoUrsc+pliiaZpRTKYPwU/saOrij2ElELU1uwC4XmdjazHvxr18B7PFRAogmui9fONwEM
hkFrP9hod7KFt7PYKwgVrKMep45myQCXU7M9EM8+M2X+cNmJrovAwA9KCpNjJgkGCJzFhhZQHkaL
XWT1gCaW8UCf+7P3Y/ySIRif05EurDKDwvhGP1BKN/rU31U70ArvOHWqcwyuQNIza9hz2YE/dX/5
hOdh4lS8uABvtpWi5/m7feQH/kLMoTrpkw4eu3RXby9Lk9wnEbKLTlMmULSm+GSj5dl65xa0kjgX
mQjB/oq4H+oc9+lrWXpIwsattEzycHOeYwt3JoTWMCFWb/BjTMfe76/LLTjo7tMrrFF8cI66i+1O
T/YGfO7HuEyOHoC6G6hgYh87Bx6S0mCxGGqS3IbshuP08Ff0Rrmr0WWS782sKyZ2qPHqgB4MnnhO
lT814yIcgZz97snsY7YPWeMy+jDcFDvHszxrl3wbMTWI/5de19KdGbEE/+lUQESHSgZ0s7YqOBWQ
3CSW1nTcc/d+dQvg6gN1rR0FTJkMlHfdChayBEMHPboWD8H7WVWvP1QJtij5fJi5Hb//xtXyn34S
APEx0YzG1wQyA7ZbeSa8COytbtdZaiNIxFjtn6hbHJHIbAA+vAEmC5a8OEPVAGBQ6krTp7PYy0XD
oXFAcPwvkTMAo1KkT7T39Gm81nQQs6M29OcNpsHlifZqYFhKEwy+J6C6pRmviK/brblTXHJdcQJ6
N3qhLvZBfPKxlCajay5gKVRwAZjTHpOp0gy/tiNMbd86gJm67MdWrXEpQvAAxkxI0DrTT93kmX2Z
u+/ora7mTYf0swxCY9XlLAUKxuh0mTVz/s/3FG1G3tvux4cGxGJoa3uOP+2wHSo7JFf6My1FCxav
W1AXgAmdaimZjLTjDTr86+W1ASxne8f2HFXH9sGyyeGc542+r76aG19yvaevBT/zCU5Pg9rJBCLF
u7ku7CNznMgCkfBP+zAAOGPFHpggDy14TuyrGNiw5J59vSyUx9mz0y5kCp80qnpdyyzGZRpbsnc2
w5aPf8kMcF0MJogx/YXcTUyVyBiYtWNDDOWXufspRj7Mc54dcjvnLPP/yBE8GjELx4gJ5KSH4tZx
s82Bo852PjCIEaB+Q1u4NpzdH+atOPyZhTF9wV0H6PSSIolNVIBsr4JhD48g71n2XWNjxlLK8sK/
x7k8zgyLfh8qMkE7NS0keaXqpj++4kFtk26BD0bc5MARUvKPgTdKkty1DwcSSJiBxfsxjmCBJFEJ
C2PI46SoBGk914/4KNOPVUtfyhEesUKbBADughxeQOimG4cfVQO36aDAfQemT8KP3Tf5jiqvm8X7
XMoV6urEdjJsqWqmb5DWL0jntnHpdiqA+Fm6uWxq50USlBPTNsgpTEy+4KEZv2Vh3x1hgzPnOGN+
zQkw2v3b7LW3cmMT/QhfXbExgI3+L0YnsH97KqeO6iiJwhBFX1qN9zpjiOcsGe/ANqO5kjOJUQdj
NpidQ1MC2HsYoDcF/e+KegzquNaRFNq72Sd7oKpixrzdaOBn5kQbkSwNFS3uXaKFpQC8QWIdSCyj
nRh76vNc6b5xB03ZzPv0RX3iJkeAatLLXhzP7xLnW0gTQnlS9D1mSR3NZ3YRuYk93caBuQ+LSOL8
xajz81ToUGNJACNF4tvfgAcjHWMgAD/XPkRj42voJrMAgTy8d/J2H2XtTvLlRM0XJIqpdR3mpE/r
EC1VWJy9o17/VIC4s0UDRN1Gex2AaqEv6+2sqgtmevgYMB/rE9RlCtWunHJb84tWcefqfoC1Sc4l
esj3cy1ECCFAb4w4NKdIR86gjvM7dXm2qzeh+TZgWMlvPbaV9QHfR2uXXkSUyb3owrIno9DHucSx
OA0LpHjTBitG0YbtK2AY8GdxTImn6CFrG1K5w0G/kjrQVbP4dWzxcyqJnptzh5+QN/sitMEppIIS
3Dz0xqdM6byovKUx83RsY4/sRxrJNnbOWujCFYiw5VjXUbMaUAQ+n7mmX7qdfW9+U59AP2sctQ3f
dg820a58lfLDS1RKjIh93DaaEysaLAch30w2dWv/iXEu7lZIkvLSSOFycLdO+pCFn0qMbTVjuQmc
bZ59yhKZU5Wpkxh0m9DoJgwl677WDHkHJre+8s2mN7w5C6aNXWb6Bqd27kOajm82s7NdOqfqS6uO
b4xRtDMbw/7cz626A087WrYxqlpwYSVQSDzi4jUSy3BGfNTKaJChda36y8VVCbEnb62uAvqS7pfT
0zS/kvJ+pC8SC5epuhBHtcgZIjOCqnEWh3APQgN/+GQ/cTJAxy/2l6WtusnFgQSPZQHEz55tHEiJ
vrCmvwWYqQ9YP18JQklkk12d4LjSsLWadoCWdTEWBNop2c1DP7paKgNxW7MYHcD0GDHBtiUShVNv
VVl1nHYF7s9qq63eo4yT8ovxf0J0iEsRgkPs7GouowkieHuveqQbAhr4GsQ0LZhxxw2CixcflfvO
lVF8nFUA3A8tJJtCk2GijZIUcaz7wY2auuU23AQ+3hF9a6d5hd/f/EZfQ2wuvItE5KYYvsXrDBFU
hNaFOccWciC6w+Y0Gu0caA3gXfeplDPwvZ44u1iUhpyPF+1ZESTHSCsyzj3/dne8rR8dSuaWGF21
j3jBGEElAjSgax7FTdTk81EH11F9m21DHyuN8r7/qiZxfAtQ8mDCwBIsEV004DsoUFm8Yrrh8AFU
XZet76xF9X63WGZBN4yvgojrrTSv01bF3ifCygT+Jj6ormysDajy9uxOxlizepyFMMEwGCmCMTOR
EiVjc1tFH/Rh+CA5z6quYMYLYzyYO9bFfJl0fTiO/Dz8YWb2NXd+4acZd/mN7DRnbaj3uwMegEOR
KKPzJujlGE16wvCAgZfl8sCukqN5n+91BTZourzIV1APfw48mfGv+TGkd8A/QS1OzqYD9dKgrG0h
VjGN21Zt/anMH4yp9y5fJf/1Z5bgcPhxQC7AHATdM/SuZVYGXo2UkSNzyNbsHiPrqGOXM2NogV2W
tq6IC3HCZTZWUlsOgNJwmcmtxcHR3G7bXAPn4TfaCmLVzb8chtLRx+Bl/lmNM+i1ETQDgk6rZuOO
jVbhZkyLdxOSu7wzu22V0cxHO9WbVIBiXj7q2sUuhQslT1VRNpMUF8vM5jlu7A/hTI5JF+9IZt7S
Mnu5LG71ZpfyeLhfJM/6mKuxM4+ar71hducmPHJ2Ii11+dXKh3bOmpji3QrJ3NyU8GYE4uIDcMzs
2uXQmOjtHQL1nni/M5+zfqHw1+h5Y9pKtHlWZyBPxB99og8vCWOgFMOTUwbA6hDeLB+fJRe6lrIQ
FIz/yhPcmFqYE97PNa6q6YE+ABJuhwUVz/xkeRz0wPDMfXSU1eVrvhO6CogcTCrq8NanX9GhDFGQ
1x/Yk3op+9HrakdCcbJaYyxkGEJst9K4TPoR/rk72jhW9Vhew4X6mDTblT/y5wEoAdsWEf4/LpQi
9nB7/HU4QzCJuASTNjABf3rt9L57njHgliK3cLAm0G7ix9ZLj/VRDpO4+ikXggXbSLQ5xH9wqywv
kCwBQcAvmizCNB0QrWnYvF5WndXKA4+yHEYLc0JYbzr9ipUV6PEEd4u8rT6k7U2dfbS7YWe1+QMj
N9Ye+gq6SmVHw/uuxZoMxt4iLHS3BtsyoJFuZGXtWiwhaD1yggkOFMn/vvANRc8aMqdQ5dF6U8yj
yh7J+HD5zKsZ41KGEEiimlIdoRLtsh/lAeh4XvvieNpuBj0ySODAjix9fV49FaBdEJp1wCSJE/tj
2gcMMNsw0Af6Q/M5TG62C9Gk6DdgzPbsl98YM5PJFE5J9dlSO5548EUniinBBHiy97YPQwUGAcfm
LR5Tr/QvX+77Q7oYpTmKzb9HFRSq0zWFJgouF4AX0c4uiIXSBnMdD2nYDx9HArILrF3M1i4NSrot
wiR9DAc12w49bY9xNoKmD4ugV42FN+3JArqnWQBCaM4xIR9mqv7RqOvAnfq0ckPDSrEYik1QpUDv
sy/0aD9qdbzXnKTwdatL/CZJ6XclDgcgEESarFW4ElkwhwsGULQ6gH8HPOJTZR1HLQgwdzcjsmQj
CkRlyzEsnU23nY18X8NJACNUcsFn78XYosQmOeXAmcjw0FM7FTrYNdHnuZvfp6XiN/5MxVv07C3a
yNpc5yqEuXAsZYNSGePhjvg0DqRqcHjEiJyarnhdpnsNcBMpCHQu64xMDP/7wubt2J711OxR3AAS
QsvLHS1tt69lwC/nJerpaQSDMPJWGcB7AFcXmrk3NHi8segxH1C+5cx2C8Cjup0VSlBOz8PkqVTB
Huy+H9pqQBppGz3cZurTcpTkb+cx41SEEP5nw46HauD3Zw5ep4RuZnxtgas3yGhdVjznqSRB4TvE
o6xx0p9VPoqzLSfzTEBYo255M76T8p2sqgYWDpEu4ukLBDynqlGxJCd2hqO1ER7SzcrtW90zdFlp
sXqDCzFCuFewMF3GOj6SpY+uyXSvS0CqosbuWDuby8q+kv3iDheyhAhfxRHRsxlq2G/to3PFp/SS
axAGY8w538lS+7NnNu4t8LaNTRMsDCDNFZJfRY0Tardwj13tcowzp7J2dl6AdEvx8h/WLt/MOfXV
qNvLc5lVg8PjF6K5ih0TcdXWievK7psIt1pndFvGQ3ulK1H4MevN4BApqXUkqdLu0cUs95cvWeAD
4fkbjv1L9PvL3MKl9EVThXVgqe9Vt+4B2+1rAgBv83NeP4GRm3dJ+BJgucMouzLuGnoIraPMVa+a
PvB4kJYDOh1bs6fKO5dqQ0g+oENf65uBaY9dV99dPuhKNOCIAehBAcmK9/cEGZlVjGYUUl7cKK/A
ANwZGw74DwQ7KQnQanthKUuw/iTNaxKgCeDrBpj3MG6y04eO+VXIPnVE+1pmw5FOwz6K6GfNqe/N
Flv+UVf6saXuqMkOnQ0KljSQsPWduwjcAFb+MSUNTGfEqdNbVsJwbqNuRqpuNkfFqK4qzEoCvf1J
ctPcLs8Sm4UcMe46KkAmB17UkfaHhqRKZ29Wlt2Pc3aM7PB56NRjovf+RNt7Qw2+ACzAl/yENYMC
wgznqIZ2Y1Hx9KiGPlBm1DYwyzAqBifsmeDO+whoZde+dh7Awe0hcQK3r21/INa1bFBmzUnyKTUg
i/GERxypKghNigQPev6chJFbdfk2nZHh6YDaberd5aNyVTq9bCQ54H3Dky/AR/B5T0/a1lTN7Riy
fq7ucsZHzqkunTfiynFJjuCM1bZQgHwOOdFBQ/KWbiMfZLSADKJbSJNTM58rET8XtvpAeqODVFNQ
Imt0jBadtBlJee9zXivginDCt+pgXnVAsPIuX+PZwtJ7soiPBicEjgnABZ7eY5z0/aw7OJ9ylV8D
qXQ/z9cMEPFP4UO5j26Vo3kF5m381xUGZq5g1c2d3rqyVsHZIIT4MwTPobWWCQh/KG56GK/zrY0J
x9kbDtlWWmmtKumvA4uvAQnWlIAhhAsGy/qzgal7LC/c13twGrwTava76AhOEtkb9LkPOi0EBB9U
qhZYClUUAmONhzsb/hdJc6dJcd5W1WdRcAjqgwokVyaC3N+4o0d9w472NXbMXXPLF5VkyrOaqSzL
G37qRRCdnW5A3Bm5u0EFCWUdW+AJcuryYptXrixcyi5R8G5xW2RNY2uz7/SgFXE+9HbpZlJgxpWe
0um3EhJyq6+0CYwusz89BACWc6nX3oMV7AaoQvp9+px+CV67u+nKflQklYD0PgVjtPIpplFCZ7/4
MQGhm+zZ98o3at6ax+fLvl62/dXqFOC8Fuapuat5D+eLz1eVNI+MgKi+4fb+jGhRgUXP9vlwcb4p
b6r9ZXn6mi9dyhMuFlvAcOTE4vL4GhgaKwD6ORqAmgN5H1DmUnXPcy62RdXuqsdiU11Fn6WdO9mv
EC65Gdq+iqufCS/f8gmJ+RxvE697c7BNqOjms7zXws1OjCIcW5uP8aimJt60lVbgJgH4pk+16JFZ
7QZcJ5vLt7vm1wAqDSAlgK8A90fwoOgERL0Zd6qf2sanoHpNpnFXd7o3UyKJGaslA0WpwOMUQBfE
BkNvpFbWzZOKlmD1XEX9d4pvGd8BnJnPwkfFj9BLAScv6/ytpLKcMgIjhwSdbNQqgnMbS4AsAj73
Z86ORorL8JqZHYBdeiXT1bUPthQleLbeBvu4FrSqn2SJS42vdSDL1Vat4b3sQjhH1ijugID3q2ZT
CuvjuRp3nuHnBHSyyQazGy/aA8HrdI6SmbjmDfkweHixvZMlbFzVRbVc/gQhucF2eV1W1owF2tSo
bjHnCKYmUwUuTAwaGcLK3Fe6Zr63W1U2HLTmypG7YYxUB9AStOg0ciAjVYI8Q65sFl8xzu0OzS52
/hu20s8aDwAFgIyC0mAlXrB0OgdT3JgItIrz1vW2S4vPcZJgBixxL9ve6mkWggTbmxsjbRR9Qt82
PQYs9ZISG1Lh978RAvi70yszytnKYgIhNNbdovusA2MsDZ8uC1nzImirw4XgYYrTIJ4KKSaNKYpW
oyIlpmc31c7i0wThtxiu+rIk7uzPdG8hSdC9FiSyTE3Qx880NBaA4FfolZurjecUplslHy5Lk52L
B4VFqCuGitYxr836+b6qv8xK6XcWnBaVdURlggQfVYZ0VmYbOjfZgddjLIwR3Z2jytX6w+UjyS5Q
cFGABEz6lPE3PUAG54bmVQMeLE13cBBEQxkssuxc/O+LC0yGDvj4GopoY75v5gedfa2iK7v/Ix3/
pX5ChlDVjlGlM6R01X1v1940KDieDAd73Vx/SRH8QjfPSWIqsKQqeOqM3qMpUtZIBrgmkyI4BUcx
J0VXcJa4jX0jAsGQCRarSpHYkUSMOPzM4o6VWgc16C2QkalgJA80l8hQ8WRSBL8wWUwdaMutdXjE
i4xbWk+W9XxZoWUyBI/Q5YD6wnYBxjfU3NP7T3aiAhDd+SNf/b+PTwVPQLO21JQGUrLie0xSj9nM
pdbfuRvxXYS0StwzAxrWKC/2lHllcx8DYTuW5mISsxTfDeNaaTvMNGMYqqn8kSSuk4Vbml6Di/Xy
x1lNFX65a7Gz1LRxDV4i9NkrI/5qhOAeHMejU3b7THEerdTeVOX47bJI2dkEZ9BN2dg6KffZzkfD
/GI3GBzOsVVayZ5HZIon+IMynNE45ZZq08KNjNZVoYDDIEPllYkRHILR5LU5KwgNWfFD6TIfcGmu
hgnsy7cmkSJORFRqO+VBiJ6y2lhu7mRYLdbdJvz4B1LwVM3hhR2AMQvhAE3lBDNIUPC8iT3ViVw8
ObqlbkiMdbVEBSXk/+QIOoDxDpRUaY6e6h2YIGv2Prz/vpKKvd+DuVWlY/Or97eQKChDUjRWFAFi
1x/m2TVM5ql57wblH8WghRhBGdS8TMKej8R1NdtSHXhrSdLcTZP6+FcfSmx3jR0IQDKudCHDfKH5
ooEPdRh//J0QITrYKOwLhSfaQ114o/PQmqVnlTLI6fW689edmUKAcKxOjysVD2Ppq/5QHoiP5raX
G66louf0c9sH3aDx098dTggY2uCo6lDB82XFt5Gvgul4q7HKw99JEfLGrJ6twS65FE33cwrc3jbw
rUQ2fbGu3WDTRCsCgO1iI0Itc5KQCN4hJc/G+Ny1gxvFb5ePspqYAmD0XxmCzYJPD6CGJXxDkf7o
yzu7K0CS+jlowJf69bIk2WkEW7XN2ppZAkksHt2w/RwikatHSSyXCREstYGvK2pwUfis+O7QfUa/
NbIRgNVI9+vGRF4gBbjRfWPjdbkyM09zMvCONm5b9r6dPFy+MZkkwVLnqY2HHlUeisgnu/qeJ+YG
sBcuIOEkYYjr61l5tziSYKsM0JXFoMIlRCT8RiPzJehsybueRM/eGyzLkkRFRdxb+DCOsq3rbgdG
ZjczNw5hh1TfXr43mSzBPHO1S6chh+sxjK+0v6vzT6G+76LcDQvZTr3s5rg+Lo6VaWFo0wyfKHPK
L6hVfBrVV5dPIxPBtWQhAuieWpzyrFEz+0drjq/slrxeFiFTNMEJMKrUTqjg47QGlr+a54QMoCx5
Uw1JXiqTI7iAqS3CaJy4ntU22JW3anvTZk9y/k7+71zSZ8ELjAWLMotgsGXwyFv0rbyeNhmeV5Tb
9irYDq/Ro3O09+lD+CTrREo0T8SlIZGhp0ED3zCab3S86VjnjcWzBvI9arPN5Y8mcXVi92ea1SYI
QqheWnwa529TAH6mRGK1kg9GBMfQwkebecGtNrbdWelcowk3OcbIMd/9d6cRAvdcIiclAWLdCEbt
YOi32nhTxaXkzmTfR/AMPaAhAn2CLXX0ldWxG44YwQ8Sn+aftUg2UCj7QPzvC8PNg4lkSoUjtWR0
Y2b5mpa7WPCTnEniH8Tu7ASmciOwoexaU5Y+I/0DsIH/qOr6FSHOdqTyTourAhmwHc1XuhNtSqff
D9n8+HdaIDgIpzGrQElhP8oM3MEgdEtGvbof/MtiZGot+Ac7GttwKqAGhQGKKvrU9Oq+r657U5Ek
ihJ9E/s9aRxlGTaGkI4oLwab3QaTl2V321iPLS22lw8lUTcRM64uQZEHGFX0tafZ1RXQNTtAFCxr
ibrJxAguIXfUbHB4wqgYjWuUmLGwKzdWvl8+jOQLnTV+SAymsZLbTlO6TQHSzsnySdW5lRTkXSZK
8AkMaJMZ5Q3GQh09DBpV7eSngQry11iidjJt4Fe7cAhtnhhjyBtN1fjZBGZaCBrlbnzJ7EfSF3/n
T8UWUKuRcpptyDLU4pgxNAFNcj0HsspYdnn8yIsjVVGs6FkNMUMS7NV+r8/xhiiTB3a3ywohUzvB
M1hGafaUOyCGN45CA+tAm7hNPEiubXXUELQzNmBrgbCOWcfTA5EoDyLDRsRTj23vKuSZmA0a9iaa
m8BrwdPzrt2M+J+YbZ4dwN51X/9ZdZIDaa7d7fKnCCFxCooGE9twhhogmxqrcpneegX48NifPLgs
JQkmUJaK3hALkiwKWDRVdZU63JgYCKz/ZDjc0EB3BfYxE9BQgr7oJVCeUz7crICUowT6f54/YQ5N
Us+sGdpSiqAsSUPSLuD1OYNJK7ixhLxV+I4MLDvT22XFXP9Kv04kxJLRnMHsq7a4u+wTmd+cad7Q
tHSVKZQcin8EMaldHEqMJWHdM7tn+EhhxzxtbsFD+vxXRxEjCIlpgoEISKgmtgmMyJ/m27LO3Chq
JWa2Zs3LswhWRquAVmmDD2ROgLoIY5ehMpsxh3j5QDIxggW1XaNouY1vkyqpW0wIh3HmBZ35l2IE
81FTyxkrLsagEfpbX7XiXsVE1eWzSPRMfDyoqyayIw1XFqg3Nl5eC+fH2OA1ZJZRp8kE8b8vXLqa
Zq1tTtwZlKU7mbem+sOm13r9dPk8K7tqDhaF/mc4Iu48UDJGvZ0axF2b3alt5g1quavarPJyJ8hc
TOY8Uj3fz/H8mFTdV9Mety0JvpRDW/qOpoMsGbDiAx69WXw9NMmODuVTmeXYZbc/Xv6pMjUS3MlY
5bh6Xh4TIwaNHXOdnvpRJ+PylokRPEnU2XXcdxCj58CfNV5yHVyX0ok5iW8UnxyY7gy2inkZP69u
5ghteid3h7zxourLZEoaWJITiXO/1QwmGDOCLBOVDyAVXRaD+kXWapYorCE4k0ENW1IS3FtJQlfd
qGHqKQ1m8CJLYoKy4wjuJDYbhoPwGhWPnUqIB2KUEKUhe0eRiRHcSdVMU2gb3Gs57WbKvw5OulVL
UxJOZLfGf8XCzMPUiZSR4taY9sCyF5IXfqR1LihzJLcmEyT4EzOOSkxuQFAQ3Af1fa+2WP35zmRx
WKbXQmYRJqwwsGSL84SjO2T7qlfdoa7cLvpqNOpfXp7gEQrWJfnEPX5vPI4KWAPtyO9aDc4/lYyZ
Epk2CF6B5XqNZZMEGVPf5v5QBP12iqJ0gzW/etO1eb4nhFXIvVXl2NbRcDWmNAdGv1PeTNQor7SA
qVfRoGByM2nYLg1LbMgqEZDyQJwNoFGSeVHU5W7dGLVnKSVyd30yd6HF/9ESQNyt0fTXda3k17Pd
NteMJsNB6Tt6mOO83QadNW8bZyQeqwPTs+Iiur/sfVf1h8PcYOgV7DoioGeUBjrfoND8eb4vk9J1
8rfBiFy1kQHlryZYC0GCeTdDWpoDEns/m0JMzqS2m8W2LPNZVdOFENG4Y1KUNEXBNIWtR0GfTZXP
SfLI0ju1+/EHF/crwIqvickQRmbKA3mpje7kXLemtouLl6qWTelKVFTkEyur1DIAYQ3Tw5N8hrW+
2Yk9u5ccZ/XmFscR3Lxddf+8IExJ68cOZhl+zMYrC++HWdJxl51HUARilqOeE1xcAgTX2aj9GsNA
Zfz8d59H0IRsstXQ4YVD2oGULE9drbY8NfuQoSq6LIl7owuVg0iQWDRAHKsDLomabmqBxjR9sMgu
bLDZ4OxLINtdlrdqsYsvxf++DC1jptgdN6SwvB21R1CVb2h1Rwpr83dyBJc/00YbLQdyKu04Ra/W
OKEhxdxUkXU/ZRcouPskSfvIMqAQMcb1ZuXBML4H+lPMdJe0GEBpXv7uXILL14qpsDr+iuAYj1N6
W+mxH9qP2GzyL8uR6LlI06MOjHVYrMd3ChpvMgaX2YFrRTK8MpkY4RmTcIxRnafPefAl7+0Nn9HQ
gPH7B4f55VjPdqNCVukhiK7x8t+4wVSCq/dL4cg2cFed0EKK+GmC0QyHAWlfVVzZP6pg8rLmNU8x
yNB9unyeVSP6JUn03inRhinmz+V2O7tUf9Xj1tW0T5RMf2KtC0HC51FyRPnZwZECa/Jp8lxpP9QB
REZ/NOxkLAQJDjxDslJrHb6QYX8coicTsbUrZOTbq8q2ECL4bq1Q+6mJcW1pbmOrMUU52HshPNDf
fR3Bedf13Ogdf5R17Lu6uMmBRtEUD6MtiRGy0/C/Lz1p2JQ2OGbRAsT2WY3SuFK/J625vXwYmRTB
X8eTY9UGBxzKyb2SfM+sXaHI+tEydRZ8dackfZbzme6pZ95MCq+s3vLqio7BX6qz4KsZ3uMVdYYC
5EbkDQkDNMQn9Etci8ne9/g3PgurC1UTfMGYDHWCHR7oMzM+KEOwryYZ3pzk1kQPDeApRbEyfJnS
fG6HH6ZS+Na4jwL78FcaIDLQJUpm9JjlhtWkqqfU/aaoAELIZMnv2XEAHWCDoRI7T6BBBL7cqTpr
XQLwvIkYfqQUHffQ2gDgFxJgazY3g92sg6VcUqnxj3DykQSRwkdqiii2YqzSop//LxuVspMjKZ7v
xJ7KEaeCVOQHejPPBjZVk0ey7/fd1sI67m9A1p+FoHdJBlAywQWHDT3Bww2siEbFxImw0PVl+jF4
81Zn2EiKgRFGXT3dZh/otruTY62fuQkuGMgTOrCNTHAHC27CpkETdLEJWHdz2tKyPmrkbRi2lzXx
zKi4EKx0YsERxEyYJT1VkaCLylqpOaGBToibx/VrDxi7/ywDAAPYYsZOk8HZTE5lsI6AbhlPEX7V
JW6Z/zBjyZzL+SQsxbod9rOBW+GAs1pcfrPMKAdfmE2ASaVt6YYDuHH2LqUGVNPvUFmu3NqJPCFO
DMQowkoxCcaUb+fui5N/uXxja+p9IkD49mFjWUzPI06r0/vtId/yHf7h+jcMiX9gwWBPJAmBAq9P
lmrnuDq+Uz9+4ARy9cZ85XRBzCf/tbcgfCfBIUV1n9pTFWDWgFE/zb4X5d7qn4DfKPFC/49CODpQ
2QDApIvjb9OsAGeigxB+qmH08RYLsp7Kdx4oqP9Aw7L5z/vX70f7JVHIUIaYFuNA8cUauzxaeM/L
w8o1yNNlxeAXdPa1THRf8Jxn6/gyp6bU6VOamVZG/T7vvSr+zsbeMyLQxSrlZjAOeSUj2V7xfpq1
ECj480x3WhpUALnJymgXhTf5DKTeBv2NRnNZUEq80fkUM7/FX+Le7WKRgHVq2UWkgDjjDqkEygmO
xhj45Z5+ooBhnStP+9LuYgmU9PluuSBW8FA1awysU+Bam422JX6KZ2fzA+c2pFsV/T5JyrTqPRaH
FHwuGTC15hBIU7LPlvVgZLK4f440JZxHiFmzznor5xJ6x3XqfX0w9sEBgEzZa4LX/INznBtXTqTx
/3w9xEIKDF0NS9Cn2hkAkjhOyoL6bNqEX6pnwPrflk/4fLE3vbZAYCzc5nfoFFciJbTml1zB9uyx
ZCbiNPeWhuNaLseRUwDqjKWY4lC6t6AnkeM7rAsF9CNQ+gG3KNL+NUxrMMSLqDa/cXyH1M9GsDv1
7rDtn8vHEt4z2Mj4Wlc1B3vlugm6ewRS4aC1TmnpVDhoWcyGGxu6Z0eq7H1n1eQXQsTgVtYxnfht
NujsU+WqtB4xSu4GCTAQyMfL/uwcFYlr6kKYEOiczlKrIYHB/0TJ4AxnZunq3T62XOcjB2PKtt2+
dR6L/9ylEyQLgQ+MqWNq2rCRXAEun2l1W9aDeUHJN6BvPZYtBblirviS856HWw0rxKB1A0a+6Thi
myGraBulZdfB0xRf6Gbck1sOPU42KSgfZDFpLQwCOEtFu56+0xgLBpnhzVY12waITm+TByJcAPS0
bvGaXZvbeOP4maSRe8YGCOjPE3mCfo5AWeiJU/OsnNPuxk/Zpmlc06t2bDds2X32ab5RXfUl/ygb
qV+rO5YnFZR2duzeji0M7vxkweXESxp4x2St93OYBeGEgr7OdZqRcgRGFp6FgI8Rb9sSFFb9Rjkm
dzGVaMuKi8F1cr5UwFVZZ2ltyeKwV6zE8E21P9rl9H+kXVeP3Diz/UUCJFHxVbG7Z6YneYL9IjiN
ROWcfv09nMXd6eboa3p3HwwbaMAlksWqYoVzdkWuf2l7El5WSpEYbu/sImoSvYOYZH6pqgeKrgpt
FtTVtlXRBo4bA/4H3jnnYtGfJJljBSHqffeW32k+o3pBRmpwG4BUZIFQ9zdXBVheUMMBtB2PqHNn
VHe5kUxpqoPZYL6uDslt2x/BUge1QNvDS/qbzTV/UQVtc+z4ufgMM38fQrn4TI0Qt8k1VmmmxQ+a
6VcVuCmUxd7LVvr6j0/tzHJyotA8DBaXAZYzbWp31EKl1lwDNf/LUrau9JkYLgCMu64BjDvE9J7s
dsf+cfldudZX203f1sVR/DaM3OXBntzo4Z9DKDETjdZAcOApOEE+2lWlUq9y9MRjwLEE354C3HHy
jRGcZWBoqATGi9km7ujOhHELrVIiFW2EJ8OwUG+QWpybLomSvxtmCkLAfId7jQ7ATwmmRq7gGfBw
rNEZNdkg+QD+m9J+q+YbfbzSDNy8cic4QXazPi0MvT+yASIF4KlwRlmyQQCj9FgY41DojuWtBNDM
Yg/urBchgNjGpUPR+EMWZ0omdLP1+oL16Q4Qt0GXUzywTEkcSjfdz+QInptv4DgT2K/NkzsRytnk
JSWjMU8Q2smDo85f41LUf0BEIjhj0hudtHR9rGGUnAK3MUPVXuvv6xSFccuqZtec+x2yGy9KJ11H
iXlDShCSlQP9WaBHcWzX1jXM7mukgGHL7KProUowP9utnppGB6NKc3cZUP9epRzZiqoPrBLjWkab
t64W57k7G9PXRpbfSFJPTq3X+7Fp1Rh2BQ3a+kRqwX5uPx9ONpQzLSPqIDEmmIkn7axQ9YGdQB9K
rwoz13Ba9YBTDDEbKVDTz5ERLvuJUO7+dZUZA00Yairfv+OlhdUTg9uavPahFTNas8jnwqXg4zCq
TmohgwYDOGa9F4VDWLnGntyA7otFYnuhN9pWIKBAqyYBGR+fzMtstG6XPaLNfA9iyB+q5sw7RizS
jU6mOmqQ+9POlIPLe8rO6fMiP4RyWrsUZR714L7wdPUZ8N5l+b3EwFlsIjs2l7403V8Wt/2Mtj/k
cXqj1mXT2ynsde9p4Pes4neCPD0kfgTsO+ETbNvYfIjjNKa39LwqSizPntMAaJG+nHxf6lakmBs+
nTXC/P/R8R18kZzHQ5pCTLIfPTBRBMVN92R8xbMaRLN9mHzD3Iwtjt1FYrmAqTLmYs4kCYPc+xqc
6+SKBJ3bPdFQw8V3kl0K9gA0dUe+4BBFctk9PUnB5FKsE8BLYFcfjf4adR0v/mZ5o9tmu2pf+vKL
6ql/cJj/w+h8bDP3VqmUPgYqA9tmNHwOjnFgZFTaPm+dNHfseyNAhn0vUll2Ay7cEN43jnpf6F3N
NFaJnSUH4x9mrWgCYtg8c+SICi7k1vPhTJc4/yhPNromFCyyvJ6vGXz1X9xXynOPxV0+SIHF4VEo
olimaU2xtJym6d1CkPt305Gkg2BNW3Isw8bEPOim1E/wfdmcr3aCljGkJF8rMKZqZixSSYbexZ/S
qQjOjklaKVVofCPeHNnuGmXXZaEfAX97N1bJt3ylzlxFaKoF9V8iZBDeWt7p7edkt3Mn5wm7DvTZ
uo8OXWgeGxRKFpAIY24JVtvyU929fHRbj6UzNeEMqS3HcmXJEDq5qGe4FIwXNKTwvgzGNw5Erxah
PN6STpImUQ3ylsPkoyoZRJ7tj4dsz+J725MFryTBreOdrz0WCbX7DE8XSb5pJCm0Vv3YGkW4SMt9
Kg+CyP6dSeKT/sjoZ9QMuF68QM9NWlnNaFad3yPg0SvvysZbQRUb2D4Awbzkav4+r6DfzTzJa66G
F6Hv37KogKT7WzxTsROL2iwzYJ5jxBrpNYJiaV/5ozdeT2HyaHlI47VvjOFvuRLJ3XKPeDcxzkJZ
sS2NU6J1lMskVeFATHpdljdoANA60c5u3swTGZziyM0Y5xNzUvLBDHKvctudGRpBeSNazGZuGVis
GmGoiIyv/HwTkzJpo5kgAu+DNQB7matcRXv9OAUgT3BVJ73PQxGX5dbVPxXJnVtllUsxtlgckegr
4ABvuiIWDSFsXr1TIZxHWNKhx2Ac1sUSoOO+9OYrGpqoLEuhcWXvRRW4TaU42Uamqye6GCVkbeIF
a0LKhzBOiOtxKb3R0t8umzCRHM5sWlGBOkCHZXXsNVM4tn2diIphm8nj073jNHyKSV6VI1xPbLlt
dBO1TuIqSMIbdxYqR42LwUipBi8Rg80VKeT2AsEKgcwcnJ7FKQdAS6dMS3Cp26wJM+Ou1SvfXP8x
3gUyIOBxNImFngmUYjmtL7NxNeMF1VkEuo+tZH9vMtFrb1PLT0RwC1mjwlrzlRCv7Bs0eyeHvhO9
QzZju9NlcEre2EWuAcQFL3SfYTdPN9goQIlFCCtHP3bn2ZHH4J9D4nKbx+m6Jpm9YbUsGdEBDCl9
aehzSVHESKEw9M02EA/pADmPdLeUfv0L9T/ZVE79R6XBMCmFaNMKlaj2LOlrVr9cliE6OE77y8RQ
K6BLEQ8MD6FhLg4ttH/z9jk9OM6+t+BRS7URMtL9lINFDgNM2iFBsWuuD9RlyVRb3leUZQH9f7E6
DWzyEI9yCY/ouk6AvM+6DpJBjKdb3Q5QawIb9XkkjinIiQzuidVOqwY6xZagaCAjKUaQxwGyq4Fx
sLTuvugBPdhgF8jNq2Fpf0zZk2FKbtTeK8ND6zSBmBh906acfA/39DIXbQDqogqbol+DUseTtclN
MB78L3YWTlRHzdKSVZ4JlEwgd+kXrJqMpatQjOx0gqfHZtIYjWd/i+DU3wB3mmmNOLyesac9t2hg
mXcaCN2b0WFvyfKY+zF45fN9JbgU2/70RDR3K4xiwdxCCY0FFs3ritdrBVf6jMk+h7jzE73Nflze
zc0zM7CLqirjEcSXGVYJDxOTGZk8lfa5DZ61SQ3tZfAui2Gf/SmEPRHDLYsoPVoxSnTOaGsb2Ln9
IBvRF02NPaW3H1FxnJxsML5flrmZz7FOhHK3H6nFmWgDggV2jBg38WsKLPjeh0fdpYYrIqNmWvG/
14jOo/PYJC5mXYtA/uH1M/r4MKFczxJ6in2J3haZsLDBLtMladzl7yV77TKKCEXTAZ24xqk/qvp+
qAvf6IcFNFnWgnpKDyKeNdvP0SK9TrEN/5UXoiH9bZ1Fn5IpA4ubPVDOF456Ud0Qgn3WH+NjdMgO
kafuh0B+XWFYp50hMK3s2D6t/EQcU+mTGNCsZELVFKEL1clLpEmdM0bFjSFFV/ZkUycqyRWdl5so
1b9eVqhtg3simfPIuZ5LpVngsvSeFSa/VJ+8sznavu1Wr+Vyy97UfZiHmunOILPbm3eisG2zs+5D
pzWZs7GjKkftwtIV5tr6iZG4nWzeaXnnTWnix6XpzLLhVoOF4JEKzOJlUwFC+fN9t2jRlmuKKKic
+ta320EPiMmQopN/PvbGPNvfN1eTOY0a9UmykgIa1cqJ25MCY0jUK+i8y+Sf+irt/s25nojjNEqe
pA79kLBO42tPHeAlkJ+2A4YVv3ANmHtQuiTfezzvfw4ea+jIMReHgQeBWm/GQycfwSmXZjToPkJ1
DUOi6m9lAQiYtIqKhKIj5BxbkqNvP6uxrxpACMshOZB18mRVZHi3LaEBmiiEP6C15pS0wKCQVVF2
fJ4SJJOjq45+zchk0eUXZHdm7iRX3a38kosp75gSfjIOxodoTkkjLW2NJWPvbOa63cyvnoqwR66b
pZ6i1BVdyO1T+5DHaareKtG0sCwF8IVvmnH6Wuvdw2X13D60DxGcdrZataxlgys/x4tPzMlTrHvZ
/HZZyDsgxOeN+8iDchsnr5qWxaD88doa4LjVlNxkY3Vfksb0pGo1AJNbfa3jKHOWyTgOdrVf9f7e
NBGi9Pqxz8yv3aB+adCT5CBz6yMZd6V0Bop8puYUwxAkKbEQls4/0QdduWvefl31LHLipT8O5XCb
YxaGzoBQSvpm9OUpe0sB4W/VjaMV7dNiFcfFXO/yin1ZDgx0Cej7RqylzlpYLfgh6yoYKw3dlrBF
7uWdYffu0sZwJ9yA+0HGslBqyztHjYhTrU8RaARn1E0uS9o+6I8j4A6a2jFNlxLxc9f13aHOtN5b
phiJFG3qw8uiNjP56P1T8CqXwSj7nq86caJd0+akG/Fs7mns0ql2SfO17EDwRA2HNt/apfJkBC14
tQRFRwQvF6F0ztYhQEmSkSJUMqn5GifgK5ctHzA8r1I/KT5V65DqCjoYZusqjYffYPMVtcxu7jUi
FrBmgaQRDQ3nzgzLH5uswCsivQaGJV6EsT+EjI4TXbquFKa79CDKXW3mAG1iqTo6JFAosrhVS5ls
0qizWK5M/2nieZYqbm/d0xsSJjv5ShvuIjeThCZK3dLgU7mc1dcaI8eFi1D99xa/hKl6Yw/iCIXb
xh98ugOah9djAqV+1oEFR9zWHV1swuIAaQen8AeNfSw45e/U6Rdxz4FGzyqraqmOz8jv+ke2752n
uMuXP+jq3XJGp7K4V8Cgl4mq9pDV+ZOfxc4UNt+UK+srjgGscFrQoJdQ/SFNwn3fevOcCLY5FSMA
OKhVW0KfNDpdnbhREkfNJvSModmdlIWLTGYwTLWIsGbLI52K5R4GaZc0o52gcQzkoHgjA+OxOVw2
Hlt351QC596JXg+5vCRoVqxS9Mkczexx1AQyRKvg3BFtzTGyM2weTabEV2g97KvK1ARmcHMlYEli
bW0ma2k6twLVaFVRrjA9tLK9qq7eOD3pkyC83EwngCL8byncfjVGDSIPTP3h3q9B9KZQR8rdGxUt
hKZfv9XP0S2mtn/JTn8jarjefJqdiua2cSkYZtIMZWDtb+Wv+ZFR/2rO6AMZY74Rt5VvmpqTpXLO
UqYR7J4J1bDJ6o7j+KxGspNjaxwMYQh6MkWyOHeZNOqclgTbWuW/aTq5IH7zV1BbxoLz+8zmhdfI
6SZydhsUs1M2D9hEa/TUcA2qIz0S25FDpMxxpkrAZjod1g3deJnUO+ReBidjjc7Cy/duMw99+iGc
Ia/rqFDWBh+SX7coxr3V+wJczpnb/CTLLaYwvT/oQ2Ua8slUn5woZ6qJ3ptTb2OXNeQTwnhXorgK
BHuoLd66rpg3ettb6RYK5pppwENzKivHSqQAvpFF8MD+x6SiFlfuuKuDCaAXauVG+9afvNKPv/Zh
7JG9nT2PlTvsch9/jTpwD29FbdObmnbySZxWW62W9gkYp8GQ091VeXoslz6I1ywYs1xQkvyMKMmU
7UQWp9WYA4mLCb3UUKzRa+SdHuj7fD/u16sCbhmxMboRxzfM20avbP0ixILNHAe6LE1NYRzD4Mk7
N4l9hPGBBB3d6PSyX23L0e0glVz0DXnglm99OVBMp/abvbob40My+bLlUHT1haKH1ZbpUmXkk0AB
jDk47T27dxKhmqClmuoIH6I7qCxGDkDgw9pf3xb072gv1BO14G+lCyFQ0/DSQiILune+8q7VJrhM
he387AF19xsLS1i7LjjlEl8k7jM7r4aUKzHZJByGfRUeoa8pGqRQ2PqsG/qwdM7gE7BlVmG9k2a/
yQPljbiyU7u5i/Ejl6547zjSnYjNaMPPnn0FZ9s0Hal0miw47rn6hkc7OGXa6vGf260zIZzdMqMk
ytpExlLz4lteJz/6XPXt1PaInd90lfwYN/Mhi9KHRG4eqJXdktF+yLPpkSQi3I+tIFxlTJNoY9RY
uyZnz1qtxfwX0+//57WVUjd7r1enu8wrwx7pHdGl2tblE6GcaoE/xZD0AUJbb/Yk6pCd5A9B9gXZ
JHRtZOLaIQspOKuNVVr4g+FrZCy52FMd8ypXTejyiGaDUnGAGcTGFZaA+JUEkSK2yY0g+0weF0i1
VQd6i0VH97n2KK3mj3YofhAj+74Q+mZNvwT6tOGTzqRxAVWUVHLVWZDGWsLrOzZenD6zCknrlu5w
JVrctmU42U3OJmqdqWQV1AZtInRnvrDpbCREbg1Q96IE9fXy6pguXDo6ztnMeK9PSQtd+WsUKMPk
ETiCxYyrIhXhHI1qj1IORnI2NIp30RUgXDD9BzxrEHPbqSPaw41I++zIODvTj1peYX5f8+YBjK7g
Shul8VCiRnF587Z6Ks7kcKamjmdZT8GH7rHoYUV6PpsBgHzMyKO2z0AqVYdEdwFET3shu5To4DjL
0tSKPRcRNpT1SCs7Y898h7wTNUYKtZEzJllfRkOdEQ2TQVEDmnOI8jpP7V+ZNWFlScGWXr5thK9r
tWZSrBjXYQqpvbEod32f+VPhFCuYElGUuxFsnZwgZsXP3fCSRsmSKFherk6/CjUOzdLyByI/10Yk
eGQKtAXNMOeyai1dZwAhaJ55G4XjF9BXEztYXwykBozAUNx4ABsr0KfcPzDRbB3/+54TPs4tAe+e
DyZky6DJ1hHdsdKkGqSYbBb2uV2+6xinPF+nVIzKHCPIwl2fPXrFOt0k13i0kRMHSoLAgG2GFH9b
SzS8nQurrSRX+xYHqDZXJLsZOmFLu2g5nDGJsrq2GgXLSTFW1d+iD8eZXXJAEs0pXWHaTnRQnEkp
Ensttfn9oPK7IRx35o3lRACY+M93m/DRCe1Qp+/W95UxEvXykU28Fvt0V4cg3RbdbBYFfFJBHRgT
hqkxfBNOLdR2WbWqGtjNhsVyYt/2/xpPE9msTeuvv4+MKRb6H7kDy7o8q20DUWZl1JFnqOXg1ZGE
p0xVFr7AXG0v6kMWd1wYO7JQJcWiEjVz1sX6Ms1hpkqPCZ33PSiX4um5jWNgW6T3/1Ey5wAMPW9m
Eyi5mDzvd7mWHGLJABJ2G7uN1Ae9RdHhbcUvWgGS52TIRRWcrcM0kKjAyxljzHxGP+6zXAIWJWBq
6OiRoXBKYRy/ubUnIrhjNNSeNNXU/RUy6NfrToWPA0X7i6h7ajtgPpHEHWKCHFK0qC2QAjBo7keh
5md42CNR3g2uHFRe8ShKlW2pKHIrum7aGJWxP/EjUaXs6jgzPNWMHjTNvKKGAYDwcXdZSbbFaKjj
4t0HonvOuykj+mskOze8clmup9FEV1/ywxj/RQMfEH0/xHCObaxts4oriGlyjLq2edAv38g8eZcX
s+WqT6WwyOHkiU5Sk6xFAynrGLu2ue502/it6x3K9KIhya28yNmKOFul2zrgABfZ8HpWU36dKwcP
m4B+y94zYCTEcypBZw+D/el+JJknygFtJd/OPoCd7MliE6JPczyoiA2QHsh/1Y9JMDqja6J2k/vF
oyRMxWxVyc4kctetqiKUySiy+GoYhSjZ3La13yN3y6LYzgoun+VWZ4kB1kigUBl4NGo2Z71AbB6Z
AFdTkW8BkhJwa7KwugYIwZVoynYjTkZeSScsq0PQNcSdJJQ2qSMAFb4/cJg/JaEWgHFPcNO2grsz
OdyBWWW/5iQ1MJtwiO77oLqa3Hqv+eNLfdW9qj+b/R/hrW1Ey2dSuUNLzF6NxgjbCGkgkktc1g7F
4CPwiLsXP7y3VwkOXVgtQLmYfHReJJmuS53G5LXX608CQIJjCfZU8xjvB+r0jQvK+GtxA/m2vmCS
wQI5i4IAgltoU9uYzkzAaDoGLCyy9iS0w9hVdyKWvK0HD8BxbNvWkUVCXxBnM7tJKqrY6KCZj6NH
d2y8R95LN6ufAnREeM831fNEGmc6016Jxmmmqje45XV11NwhTAPJp2Hj+YMnB7qb41UXB2LJbMe4
cOxsnZw5NbKhH4ZpVhGlo9GD+maB3HcG+QUmKuywyZ8a/Zlh7oJ4Sphv3RQOqAKiAC9BVvmofaoL
Y03NFrfSuEojM8zG+zFe9rn0cNnObDhA2BcZ7x0F+WUoD2dGrUhrJYwve12ClsRZvZba5os2lwJM
vc3lnIjh9hJQ7GArGCFGUmenkehhaPZW/mSMqSBhvy2ImAy7Dz3DPJ3EIk+GqpBRxUzy4MS65qyR
fminykXm17m8ddsXwfyQxS1qsevIzNtB9ZpoatFiStSnMeuWO8y/Da6SpON1vYxWkPQyve7MHmR1
hqyB7dxcnsC0rQni3e2TNJV3kDqCksX5SVpJRkbUxlQvXux7uR6PbTz6VqMKxGy5QUOz0ATI1BJo
KFwsaEXqWigpLFy6X54Lvwjja/2gOuqVuPqxvcMnsrg1pSRJZ40Ztb8mF3PPwlSO5Ld4mCMthn+L
nOH/kGjivYyY0DLfoRtOwgqE7F2vUEhk2G2G292wp/l4sMPSL2+Eb9kt74TGeWBN6ig66Ba3l8o0
y2qaFay9fPJXjyX9shukINAFQQNDMCe5FcUDr+NDGrebKC+RcR4rtE6hgsGkGYNXYBDUxKOBDH+A
aralkqcCudRYn3VxqxGKFlUQr2AwQA3VbLlDYUeQ4tg8NR0YeHg340Fr2pxLqjrSrWDyZZ3A2mEc
XbKjN6OLAYE7g6EzCp0Si4l413Aqj7Oac5U1pLQgL8E0fXaFPjlvCHLnr+HB2u2uRMET+w95gaau
o/Ue/WiKxtOHmYM02nINd8AUZTiygoXmWM5yre2osHqwGcScSuO2sxsXsowyfO6VFo7XDHAr2vtd
sLqAFkNSP/FRk3EvG9MtN28aKmHVPsy28qPzitFMUVU2KrK10YEe2p2Owc82bATuYevgTsVwQWif
AiKuXWxQyOqDj/xiXYoC9y0HdCqB/X5iQLo5ishQYu9osh5qI+ySZzDhusOqityPaMt446Favd0N
tYoq1hqACndUnRIQQNcUTQGsr6QDD+veeDXfktjBzKInyiIxc/FJJ0+OjDMnBe0paLSgk+1S+oml
HVOa7cdcCWk0e8qs7+KRiEp3bE2fZMI2sxQZsQh/D5Q6S9KqwPnVUr6TiHo06xHIcFWSuKaWHtYs
FeWkt24eisLoEcR4kwbw6/PzzJEV0ZE6AIg7bfYlla6lsvcjSdnTlH4vAesXrSh1We0LYAcDNac7
w55eL9+NjUUD4cw0dB3QkApSFeefMPctNdfGQKUdfWRvfZPI11baoaxh6VEoq2iFb3oCGNrLUreM
6qlYfq+1kaZDFoNWoPHXgNVuMI10Mx7UoA8lTxM4p8/XxgL4pUUsBi0uY0bvfI0AjVYlA3k5T5OB
1EqWozHNX8CN7GdG7wkW9tnrnstiR35yRWMjo6pOyx7eYvKrB+N5upGOmcvehNKfxPIb9vRcIBco
6rSvwDgQAT04QO7MbW9n1IF7J3uqfTtE20jpWKuHybxYaMo/2wgLENYsDgaUNWC/uTuq5iOe9uM4
eINZHFYU/n2pBy1ZIbvoGQeVjLKE1owEjoW248u7/NnSQjKiQ8IwTckncNFqqpWiSOQevGS1Eehr
kTlRV4nIG7fUxsYUP/AMFaAYv/f6nRxl0vZVRdDF6RkaCukWsufIs/bXcRt9ydROlGDbuBJYlE4I
0pIExofHia8BhNuh+x96g9yFdUC25EoJMbLhGVd/kEtgOn9u7CANxFkaAeo+kgmc2mBb27apMtwJ
NHqlrwDKQyEs2U1IbomqfBugFuey2HGebKQWl7PURLR/TzflRZAN18CumVY3Cdtr1QeZYXwwgHdo
aM8y9Nby/qAE/jlcPP8GztTO2WzIS6r0HnmcA5kx9lK/35H7Bc8nj8GjlGGeev3Xy4q68aA5F8t5
7Am0c4nZpqhQo/KnPqWBjcqfFsSv4m3eXiFQu5AdAgwMD/4kDyQpBgp1naMbfXpN+odp/S1YzpZ1
sy0TFQdACSB3wHmLcZgYlUHMdBQjN43LSsQRwJYqb30GLIm4uWXTxnwIfM9MnahO1ZJa0qZmAL5b
+YoONL8OkkB/AEaX7RboUPzReDPG8rOAVEGZYhpZYGm2b+XJB3C+oynsCUxSCVZ8sJCYBYACJpuK
fYxQVdxS+9kZM235e3vfP+ZktXmaJWoBfifPtBvqxeO0OtawaLvEGrKwaIsh6HSj++e+GLcdGNhs
qFOFPeB0tM9ros2m2eHRzQqRNhgsUaAe0KRPX9FDcfePdehcHBdaDphaTO3V6t5TXwYQg1C/A/GL
W/xiLTaRW5eiM/ystecSOUeV5a0xpFnEJP41AKJEbvRV+1K+mezpHU6aaOTks3U9l8jdk7KpB63u
IXH+KfsAStkphQNI/7AK6idJ0Bu9EQGcCeMxiualyaXFwvmx5VXdcx0UYRfIlbNETnbHLNv6fTxm
wb94qZ4L5u5GGdG5HSecpBYC2UpZj3G+Y63uzJV0oPKykbpB17AvUKDPpclzsXyIpRCrwdgr5mBd
04ngKBkPxHSdH4SwHJ8jgHNJTLFO7qNCWvSIMsWRdvLB8JljLlik+gQrOwQsWC01R9xD+MmSI8F4
Qodlst9PxNYgiViKHpw7Rv1rln/UzbMU/2NLzsngLv0oVxScoCBDkukC2IEo/qonxc8B/Ja5ZQXm
DK7yYQTWJ3Cf8vF7sjYAxmnG302uCILzTzaP+xDOHIzltEz9yIis9F9o2DzMALyy54eua9GMO+wv
645oZzlLUNa6uvQ1iJm6JvPkqsRo9ep0tuidLhLDX39Zn4Hxhs3tB0zERiiayrdRKwnsmkCKxe7J
iZqkjUGX3IQUZXmZ68xNrBHNnyKGw0+x9vn58JQ4s0T6rFWwZcryHOlAE7EjwZtJJIG7zyqqaLnK
aICp8aWLULsWQROJNoq/xsMozbkCFZPS5bEg5FaKyZukgQXhsnZ9MhfcVnFxbi8BHreJsVXGsDrT
WLi0vomKb+UgcC+i9bDfTw5emYhlREyLo6HwTeM5Squgyb5eXozoVDgDYZUSHitMh+MBc2yG7eRr
/R8VmLv69jJLVrPOYM0mhWfkpm+qlZMT8h/FcJdeB+XjXzSG69S4aQLeYxT80Ch9eb9Eh8LdeUNt
qkYCYqZnJw9adpc0mYO4XyBEoGF8r3ev121p1tBktftJ19FZaAhMZncupf8oiHPt7TR0UtxAUF4i
jgBVid79aJWdLIlwmwTbZqvnulzKkk1r9CogcOmdNv/a2JgDsqhABUT7xlmAmFTZYi6Q0lnHuNit
de8Wyl0li0DTRavhLEBnZJmU91CClhiOLDUuYngnSwRXU7Qa7v7LcTFOo4zDGebYW/sv8VD7mvxY
WF8uqzS7GGc5gnN7ZnMmgK6ZWlQlVtONg4s801W7FlAG01lI56xGUNiq4Jw29w9tx2gysFFs5BOi
aRehlpninFCZc+NUdZe4cDJbVBDY3MATMdzCCMZN14EdE+ltZ2q/153qAiRd1wRvHZEczsCV5jTZ
aw05+vpG0snRgJ7bP63V4l0+KNG2cRYOuIxKJTEfXUY/WMM9yFQdZOcEh8Ms2Cd1ONk1zsI1ZS2v
qw1zrdf3bfGUp71vIgdAVQRszeKY2ZU6iAi3N1UQ6TBdRYraQLrq3DzUmUFtlYWpWnxDlsSZ59vZ
Ik7dPNIJwDdNtru8k5/rmEznTwRydyuhMkrqMQSyhE27n44UWCaNVwBIOmTVKbv+N5b2RCCviw0g
M7JogspP8LHzXV30rgrsDWq0Ai3Z1saPveS0sZtjZRoNLA3DQn4xf5GNH4ZdeFMsmswQCeLUsW+i
qJJ7BHSTJbuq9BvY7g41b+vx/vJhbav9x4J4hQSKRLEyJxUDFmvoZadQjjkVsS8JVsP73GYZJbxR
ICXVfxtJd7AWxVnpL1URUQGKBHE+dzHlSu1M3C8VSqZONwQ8ZFG/7ypB2Yndmc/3+O9t411u0hhV
LrWQQ+Y57FbpxihkQYQqWgrnbztjBdFZA1WLgLA0GiCHsL4T7Yueiiy5aC2cfUjAKCgRG4L0Qr+W
1PXQaiKTIFoLZxHIkE0YisEFHazaUdLvMUjkJ6BuWVMiMAXsAl46GPYlJ3E9nYqMkgmLqbXOiYtj
FP9e7cqZlsapbVFWTHB5PqEBankS98y5a3XijEXjTMZbTAWRikgIZwnSXrczAFdCD6bvUi+5JKqd
PhMpgWjfODswl4o1ERX2BlTFgNzAJO/6nGiLR/sXvCiCy0bnsjoofBNmYlQx8LuwJGl6NPMnu1bc
TrqJtUxgrT83IZ95Injvc21APStLqZXDimLysZm/N4f4YPrJUV9dml+rzp+U9C6fFwayz2UC6sOK
qgg7GY+mK69IRC+11+WNQNFFe8iZB0DmzKPGDqwYWrejP2dNhqV77AsRdKJoPZx50IyqUK0SgVGN
RExnHKmCDsH0Pym5wrdTVuMKFCDGKw475CbGdwBTObT7j0I42zCkTbeaKqxQMxdOG5XOqpRO3wkG
S0QHw4UIkqYsKBHA141UdpW4ctTkya4YFtY/brbgtJuzDBTQNQB7gKRa7d3ZNp3Bzp20XRyS3y3K
03+7s5yBSOeGUDnD5hUSkjLd4CTZvRkd50yEtSXQN75cZRSDZCYGFHtZkPAHMeSA90s9/qvEyd8x
I0Dtz6+p3krlWKwQs0oHLaEAhq5BKCEarxIow6dqVGRL4JKCpSvIl5WuGGg6ZqD9WsFVffl4Lttv
5T0mP/F7gzEVFJjiCEwn1cfs8AuydbGTTNR2RgmAEHMusK0igZxZMGIztVV2Y83kIZ+OwLoMJush
mUFptTxcXptoE5nGnKxtroempyzYWkbVXefntMUIo3aVAhngsiDRmjgDUdglzcwaggylutKq/qob
SAClv+9t28fs3/fL4tgW/e9YBY3k5+tS2jQCMTDzFEbhkuFXGn+5LEC0cZyByLq1UlsWOvT1Lchv
HCMFg5BxW4miYZEczjbME15fOgu64gaHczC7t1S7V1cRVJfAMvDdHSbG+PQugr1rFrzNTerqxuiU
VESCLRLDWYahzrMuqrBr1AIO05qHPdyFOib7y4ezLQbUvuhiRovMO+DJiVa3faPka4tNizDfOKP4
19kzwEWfLkvZPpoPKVyYMKKlOGt0SJGKDvt2U6iNsw6mm2SmILWxfXk+JHEGYWzGUWsztm0YPARz
3Tj0ft8wIHUEP95/WxXb25O9i2JM0kXMR8hm6jbtNRrRXL05JsDcuSzoM/4J87G6JqM3S8YojcWp
Nlo4GYkv3F6+71Zfnr8n5TcGO2OiK9tOJHfR/b/CSFGmSIWULfvwIZt/NcvmMMF9xIPXliguHk3g
XTpZbrVZqKyFqblL2c1vLaa2GnfFeAHaf5uh/DYvavYSRZZ2F+ttjUAHkxhAb7CMRbUcoLqVN7QZ
6Jc+h3UAFOjSgilcLVdDcZZSmUvPsjIUKhetYawa2lygPot756Gl2v6WWmmvOkuqamE6WuWD2cVH
Q5HRRDKiH2BsF70PgeuS3kRzVsyuVFiGBGZDsBJ7ikQeTJo+G6N1ZQD5dW+nSXZM7HqZHWmwf8uj
/H8UXclypDoQ/CIikNjEFRp6dXd7Xy7EvLFHAiQBAgTi61/6OIex3bQoVWVmZSZFU8cQFHUw3h4i
LgvKG/seVq57UQorMlmzuumSOHyuPHUDe1jn7bjyMfm9UC3LV2/r/3l1w/4SysdjGlp56NrqOoTM
lOuGXBJm4dg6LCsSvwwb06KfYQLealj868QTT2qLz0MU0X2AmI8s4GZ9HHnkdr0kKwx4Jvy3ilWH
JdiSDAG+wz/RbcGQrWyABQiz4cJBv8RAOFpEd4hNJDssRw02rz0v0lkvWq8qKm4iLFr7UY+1SFWp
g650d2qdbPaqN2q/KifzjUTze2SrYF9FSZwnSj4Zs830AKv7WpcjYbDhEQikTIrR6CrFlxx4+Boj
UR25TGB+RUK3X3lkm1xyzk/W+eF+9rQrqUNnsLdLk+wj2C19GDdttFgFixFzNZECbIK5inqAZ0s1
XBKKRNt5qo5qgTNtPPD4zHUKCyAW2EyqhnzN0aJy3TTbC84czgaSLQ+i7tPXaVE9kO7g3YcR+Lke
U5PmMf0lix1yToZsAi2arbVLLprz5r0bhG7yYJk9OMFD/CFzZrb+1LCx245NTOZDyBlCrBnWtbsV
cb41pMbXcOzXIbPc4+hDZFWINUU4DLKhscoei0NSwTSy57HJlIr6ky8svIvqATVjEMGhJauUWQBJ
D25Ff87nkMOlYJIKGDC8dVc89txVG0DS2pFH6UOy7aF5UxvfITe6RGh6lTGxvcAY4BBqeSY9nErF
mg+dXzZyOrutzpntCtwfuWrkkzDrZfSGf1vDk7zrEz9ndLiaWo75NIp7iueA5okWXZsULp1yOVa7
iOvj6tldnDQ7ZP4+682nxbzVn1UISAhJBA9Wpg82kJ/LOpde3OsT5XAAbwf3YckCRbTMOsDYU5dE
BQxi+127eRnRMid9dNx8mau+/89u6zNroSAiWPXfkv7sB12Xh1vTZ1UiKB4wjCMo3as6uKjU24lY
7ySE3eOIeBcCGxWz8qzzqxUHSwEKgcphrFQBc96P0C0FFXAK0fM3XVso7Vf5oCcLR3D10HQg4Fbf
4uwngbvo2X9YBvkv9rYcsdJ1xhp6pi745lH7CVOJvO+WP9B1XJA8mSex/rP0LLebMUVn7SkxcCEP
56wnywEq9CxaDUa8lt08P62PYlsfBInxti/7jSaZx8ifoGnajFKdL2Y4t1TjvGpRVhXJWoNjlM5v
nNOjXMkB6Yz/Yl//l3j+kfCp2lcK/mJT5x6hBvujpZmy2pMlYBSEU1F9iurlNq7JLZL8tCRTES8C
CrRxy2TrPXhmhK+qx4917Oexi9/YJI+RTV66pr9MEUYSbQuJyS6DC8VZVgjtWBbmsi3wh0zi0lFR
Rcs27S7KSiWzaapm0CPIaJiaON25mNfHMdW/Zj4+sI6FAOZYjTo01QYRMw0lqI2a1uRhISK4QdbV
4duxbRZS9zpQnl7mpNO5N2q61xywQujNDzEHbbng95UDuMb9NviFsEGYW7aVnj9WmfCXW8LmIk7N
qfPpE3q0LlOj608knT4ith0I9W8rAM2ilp7cKR9a4MoHSlejSOb9YGUuu+pOxzZGflT76Wh6nNv2
n6mk3fVJAsPCeNvuAVlohmyk16YehytOls5TDZ39WK9nWwdPgS+6fNjoTzeu686sdZMT3f/ExAOu
1fIeogK4aXgIgRXKFou/7boIr34VnOdw+gP4+MOapt1FnTeeFpeUdpOlxwlaGXOUvB53wdjvKmKx
m6LGj6SpkSLZbHknvB39LSdyVaXngbb0h3XJ1sB/XSuxR7kHeNKvLheKw88dFtwHfBqSpTYdsHCp
Du202izx5SFhSKgjSATuat8WdIblWZSwbOXhpSJ6yjpvSS5xDPgZ3wdx522MnxPb6t0kf2nFkXbH
Cn9r3VW73ios/aXy2Pp/DF8+K4p4YV/HMG0m8dOgqsdqSlhhzFB6xjvVWh+dS77RzH8qwnIdDUUA
MRwMFo+6GUr4uiA1T5LHpR3KXk4PlR5LxuuLx/w7SaYkG2laNFCuZ3AfWO9YGDrqTRx6qB8mr7o0
lS+yfgw/OjogeoOcEhAb66TBtU3rEaTl8K4QXw1H/wZ7I7AOHzRyIUY9gcO05qS6Fc8EqpCRFhM+
KtZQRBZMJEMXsluCGHVzymjv3f2tLwQPcqYhMR37Vz1VT3GLtbNew5N8IFuRdAHuZi6DLI6Rq7qo
ZRfiRE/EL41DvFjtb+j4g3s0h6emZS+Nreyukd9xKEsEF7/5afhSUejmZNDnlVp/mqj662/mPKnq
xRtC/cAk3peJWmj4BX9em/TeB0Gm+PCnTpLvFd8Lqv0b+CSTbXbaQxivAEslwUuXwtxZR5necJgm
qWneNngThmkEPmEhpGejLoZqLKdJFC4J8MxxGVYdzAfSKPMHMmZjG5qzPyAKR4noZH/1zK0ZYZg7
wCAx7qLzYNnFSKyeM/a62fld2eYDU8rXho3LnWgMGjX3ZgOx54aBswkSXGN8ymCu8MeYpIj1CN+I
gI7ZQuZr1U35EJE85v2F8PnAh1BmCeUHEsL6ZMCYpgL1I/rvwaNlQPiRiwEaAp7N1YhEBQGPM9xv
ZEtOcFY8JAP6akKuHkdbOildYgs0hzc0greNyOoUneS8sH0/V2fN5Vknf1OF2yJCMwrm9IOH6jwr
6Cb5ZP4blC7UUMcfKBKHycxBDlvJa8iD5bcM83KpJSvQ/67XjSWIusLzyY2g+UyaQ903JU2SZytY
h5ttsTCloQdhLKqN263MFIPipbIKRAPyXbX4mkdzFHN8qP2VZqOoKeKlonLttt1EEaSzwYt18aJr
S8VbT9Y30ZmvxA17UIfsFLBGYNSMzl3Hkdqho9feeSeh25xH9BIAq0627nvb6o96IUik8r483Yy/
pjywebFVsqtnUkZQla2pyOnWHzrlDqv2i8Y3h5iyEvbwT5AiXXye7BfdvSSNu8WRMpmU214FycsQ
VCyjPFoLVrtdJ+ojC8Vv/Zr7nXRhv1vATfuLuowtP6kwPs5At0U9CShkp7Iy/Xk27H2elrLzvfNQ
s12L9b2ZRV+6M+gcR7dcrAZGObTNcqiD6OhSNFohw7ZL7/KBxJg5PJyiOrV5OIxvISdxHoYWPhBz
jWq6kbPfd8isg+VYS7v9zDjmg2oPnhl/Q7rcaytxFu2fHuehHMOwhr1KFZ6SbhMO5LoWbZ607glt
YYEsvzfTC7wpAXnvu+QPXNR+kBB09Ec0O8wEeT9unzXs4pbNh3fIBiwSHtTx2kLaneqfKtTbrtYU
OdBtCiP+8RXh7D9x4MqmAToufATFT+l2SYIVizzB9NB18sVM0BawAAith+c+e8sRCTHfAyam1vmH
pQkgIe0qPIGqukYeeaiJKrZGnBLJHuatk5nVEc/qwELZrj7HcVyyWqguawnMOVTYZnKCVsoIVIeU
jRmR5DCO9NGTyQVL9/7F+sFz0/gw5VU09zbzuNXBf8Ms0QyvOEBtsOTIAnqOFz1mcmw+XR+eUjIe
AGHrrGv7R2iZ9p5CWU/kI9bh/gG9KtG0r3mV2v6gU1eVZGgwi+j4QaUYyny2JJkB+Zfhc1+1HKas
711d0CY8xBNgSqSrpUO6J6HscRuNHSI31x+B6GnBxy7TcJTDfH9D7xBjP2r+V/nDj5TiOUjXvd/J
A57sk+goubZhc+mbpXBNXKjeK7x1njP0lmNmzHxzm3K7mQzPgqW3kNQIFO2Xva666BBjdNuJZbkG
ZjDYCPVvQRMhPscbDzBE/RTpgCYPvCVSPNAn+L7YeZ7bT33Dd1MyXLpgpFj1I6/hEKFpcd4tUstP
NPmmCFZ9aBNealafPThRv4tmZBeyUW/f9XGhHT9Ohr+lqPBHb0afjcmizRuJhzVPw2/dmqHemf3D
3As/n2zwtuj2vMZo3n3pUkgCgH5aBPlmFotiO9t1j703Poat0rltXtB8PNnZ/wlr+hMYZfJNBQ8N
HU9CidfAN/CShefXEeHf5gmKyyOkRGU0zTx3Bq0s/EOSgjh4yI/dIXbuYNP+ibJh74nhImN5WGBk
kK/IZ862LikCbxblsmAcWNVHgD/sQFUb/KCi3BaH0JHWVkcXIurEtrPOwwBw0DrFe8/qY6yAT1tT
EjN/VMO45wEbj7qH+H50iOZuQNKIgeVO9vmCSQQcbnxtuPeytN57K6rnZa7eh2q2GWScIkt4A79K
ed78tBAtApztIq6olHA6CsVT46G+ALpAn+lte1Onj4tTWKBKogFLosAvhn78qXz2tZjxvzFqAJ9j
Pn9QAq66kNeavI+an3mrFqywdZ/phM0rE+/tIN9paIuVYvnDRCdn0OORJZ9ddMCa9gU3cvJIjZ/D
YOJUMWRIG1GyuCsT9zIM+iFOXsM+yKyPrAn2Z3MSvBdqIYCZe91Mh0SD+PcH4Ew6R/eOuZKettE9
RQm6IRuN+YJohFrE2653jzwMblL955sIFPEI5YP/HM2P23bqumiv8ZPirUxmla8Oq2JW44tzO29G
hyFf4v5zxocKjnRZTzo0OaRleQK5qqK6oKxRWN574fX6hv2EYfLzztzXAekM1bjmTnxb0pNsiF9t
p7JqheAC1vl23fXpR2TgVxSjWxqKtFpeN9ccuwbgTOPKtpr3XotDtdw3VLPVPdZomlT/maC31elH
/Jsbhd8xh3en4OqMSye8t1u04+1/ziBObEbJDCPgYDrjHcWOc1WaX0i4qQAsyEcyIciXrWdkDc2Z
M+GjSbys3dJXCuWq6gm6UubKLfELG/JTz65OxzCRrhNMNS5n+BV5mGKg7PoDzLVBuj/6KblAyz1e
4yo+9xhUcSTxkJD8USOaxM8s/NYS1+4gLsxrc4uWl0VAIgnJ7PrJsV2lxEvvdOYGdZQ14mrVdQQk
b3uMx3OSRfFSsDF+NcPfbsL2EMMnSvj7OM17M2DotmNBl8syaABKD9T7xD/mJi0ZPW6uz6fqGkxf
2jsi1S0Pq1vNvjCI1txmvRP3NYGn8WDEsZpU5q8zOI0m0ZmsquTNAffMRrWN7z5RL8iRBvJHUHh/
gQmy1k8Yl6fcTal349Vyq6a2XCHE8xolyrBubhUOvyZ3mHdX98HFkBGx6aEn4TGNYfECvTCUgZHA
SfU6QM+/4aXbk++fhftx+OOWcdxbmPjEfpQlg9vrZcYN/IeJv1OF14CxgtIZCRDwAKxploRoKrrm
TprprthNrekDxuP3VupScJU3LXmp2uQyAudY2KmaUIVCAFXoQIYkeastDkKSmNeUifc6huGLT/Ih
/hriLXdUXbGA+8SZuTRpW2Bt963x3eOyxf8srW62ganRFo67jYplNwTkitjLUgYk73xIO8kg3vUI
WdNMcRorMnx3Hb0G4YUjPH7kuIrAxcFksBINmkOArcOiUINJbpTbd0LutvkA84PzGOnT6OR/W5Pq
bJTivxWwzLQBHRr+cv+DxnTPU/sSAVuLxGnQ0Z5NW5gJRIvg0QDvbfO2+lqn4d8UGBTkLqtEckEF
zgNSY2dUx8WIWabHeLTGS56O1WkK1jPc4y2gCNwmrS76rUUl4KUd+r/t1u7X7qNqwucqWa6tD0BG
qX8U95BJFKBP/Jkh8LoMqMkzJ33WcIOvy6vvSd2+OLI8q9pkjrtfdPnVpL+5xtM7k5B2rylerQqy
M8Xc++jqm+NwIRnwMFvZZlMzfkUe2pqY8v+8ufueUBXncQHjDAgxls0nvrWfyBIsh2h0GeOdt/yv
XjYwD6sFHAuJUUKWFs07rtqZ4V6dFSzh2X+0+Q6pV1rnvbYaop1OAZcRU4yBEl04wY/JpDZvevkg
879A1QQzvbgHUfWRzujSRfCKmTcLGnLXMda0wPDP3gNQ439ATm+W3Jb124beRbTjawAAISFfHV3e
Bj08LH3yLcy3W9/mda0z4+rH1ZC3FslRFRX/RAuwNbVgaChtcyVf1vQp1u4TWg+OwM/oNpPkkyik
V/QvscWLtkzAtL2VwAS3/w17eGcmRTme4yekWN6GNP1O2b1l9IdXBLnLUYqAMWDaiXzrgXXxaQbm
S6nL2GSetT9cg1pA4THvowk/ElE8383U3/ECnYGP5aH8R9pGZrHuX5sZc+vcSUgF0XyPzcs26ufU
q5682T0lQJ589NEh6wEEJID6kpQ/UxyU1jZ3t6I5nSrvtKQm71oCPAbRwkN/GpvmTFv7gyTO3Vqz
rK9cboCRAidNrj0wuXpudzM2G0OXZvXWfWyIbMcbLIAgKjhHz+w2SLOLHHJ9k5BDBFE9YonoPx8C
t8xu1U2jfnFIMuy2FwTpSbFf1ON2Xbl3qzfxkqbrjxK4NTmVOzeZnRenL6EST70wf2UFAU+1oHcd
KrxEeHjbm6bs4NUgCnpiD0OoHmGihf891f/6OTqBl+xQIzHNAynEOxLS76aKnrawfSHRfVT/Irfs
JnXwe5TChWPs6EWUEdeUHMSzC9lbqFmCfkW/4t7Pk+4slYO50vR7rofl3LJ7CpB8IwvaFGHzVbQq
NxwDWdS8VZWfI4EDYmnz6ep1t7r0h82mHAN6o5Haq9kv0JfsHUqZxlJ5L0jZ9uRdULIP8Gcg3aBM
YuCPaNEkcB3T6Fw26b7BsgxtxU/nQXqUVQ7gNmBcUm6kBypJMVPYwOZcjH82W/0Xj/QLUOBeTjjO
Uq1l19jTJBeOMRUX5CL5gxxJKUXtyiQyaF7FfWoglam0o4g0S0td2z02h8vRpynizdCndnDsXuIy
SdlpcurWbVE2bcMDa5rSdCLvN7dj6XZf++hxMCDtYXFQkgYAvxcfaBi++pgBsyZuD9Kk4oF59j7H
+ggfK4wy5kVMzafn+i0bEKmJBA+BzT2EGPcxOcsO9iXB8mjdeuqV/4t9r59e2GBCx9fiT/Ez19sF
Po5n/N5rN4DQXZn3Knm7Ew6GThI03or2qWvbZ1LT9mRSdSUjh02QN+2pbspAsavXDCdcMAc2sZMc
sV8Xz4/d7/8dJjSAOkj+th15EpxPj60VM8/CJbjEUbufJlr2v2oFLyoXH04nmpR+4CEIg5fY3L2J
rv27+RPc+Ppmxa9U4zlMRkBS8NoY97Wl3Y0NgBTgNVfDpqb5jFUH9CL0H+3Yk7MH1U8pJ4ThAphD
Gx6r9dzodc07OC3mrrf/SRGMlzWwXwy9cikdR/zhABATrBB2UkZVrrMGhEhUd4i6aQUqDCayRyRv
sS7oBralvntsQEBP6ETJkfy1DysY6lUWGbWTi72zH21/B8Qu5imP18xNw5gljtX7aqMaI/SIcmiA
p/DRBTcQZNXNA0J3wE04PiIg5pGBtjpWkDgeKUDEo4HpxwGsO8nTycSYE9GS0m4+EhpvR4LStWZc
hyzvmPxW8PHZxVF14wHGWM9t+2mgLRxvMW/TkA63YXPfSw/WEp6nb9D//eJxEc1pIBEVEMuudLW1
19mOr8nv4CQZpBHrIJYHDjSlJKHXouWBt0rcrCcOchbVAoGjKtDdTsso3AfMm1+XBph2m6BLSmp+
NLbtqyxyDJtLXKlr3NGw0A35ZV/4pq9MRnDwFH5/pnAYzzfg9AVQ4mYHzhi3HVIydyEK6SNow/ih
M574dtLU9yXg6A/1iG5UMLlkhIr/DGO04L4TOeliLGAI9bhVA7qTVJhi6lEDtC/Cgungl4wFoaYD
deFt+Gqdfhqa+YFEyCZJCH5c0MzjXrZ2/VmscH89SL32+Ez6NjWLOnTdBJcz1hgBfKKuSllvD7re
+isuaF1yolY0AAyhTRQTdDwDewFBVDf3eF2CjKoKt3fDo/TKKo+9j7WPG7KivV0K04/ByxxqHMIN
9jVEdB2qDt6cqUn9Ajt0FbZ36+GZCk4fXTPEfyjZzLGSMgEUTCKsirWfTZAOp4i78cbSCfaSNVUn
qtMJRXvRdflr3nrvWXtdq+A/odK0rCPNMkxdOtNJAOIPQ34gpxmNGGgz4EjLfcb3pbEYiMZY9Rsp
tYhZwXCPFjQE4ENh7b9b+2rEtDU+dUtTnRLYD116eEj8srPduaaL3tUhYw/TjKGHJU2AeRdB72ru
fQt4i4cPHIzhfzIcTDEny19rLIaqNB4xWywyG2r+sTVDk3ViBt4KiGcnxYSqvqnvZPLjj1+zhbML
fPkU1sAWHXjls8MxL3sgku99lJqDv7bvdQIFwQ4vTwWsvtPsBOerd0OkD5h3VXLXgpiNighnAORI
td4Nks/2cbpBzhxs5G5bIQsoG8ZnU1F6ZFsjD2IbDRI1WYiBfdJy/dCebj99Jh661qKp5jXW6taI
z5g+JgpKMKgO0QR9eU9QF1s5fzkO+QMBbFZYF6LDXPu7mIX/4EvzqCP/3IW41P1Wt7vFYuD0rHyR
pHqMJ8jgp+q5WZcPHHYoK5fmUAkqswhcRSvEgVpM7M3wu2k5gcbv8aJnXKSvEm6BWciBdiRxgfSx
zLF2R/R8nzd+FZsZToP61cf9mu2ht2vm9YqfcuoIfScrObGJgrFqcevYRgWHmYzV2frVZxymb2YY
u5yz7jXufDC8DT/XSX02bGmwwFgfWkvft2ordDgchqY7GUAuxPMKvVWwperGKGtajlrHrHlfJu/E
GomXh5CLnRFZqemA19YsRzJjKFaTfwJneFsGUP48gH6BhfjlzeDDjnBNTCEjfABUuc/JC/AU63nZ
J329Xjwi3pWP0QlT/JykDnzbVF1U3HqPIrJYFIfHaKYhktC6x05DO9DpykHz7lUUGw9BuLhPZt4O
eZCgEHg90znfko9Bjnrv1/F8alc6ZXADL5OqwYDXuj9kXi9K2RNX/MsDlCmbNR9BmRM4ky/zxVr/
QfCnQLizT15qVK+F9V/w6nvfalTFfopeTbc9pql9mIbp3KMb9PrHunYgPaOPxF//phzcfqTLUHwQ
j5WuNeWCr/mkMb7p1L8scVL2UwsoxhU+GXK5XAJMbCO4aOaWQwVGFuoI722mYg86a9ds8iL5mOuU
3TZFb9j6MlkwU7drW/Mw+X/7sG2Qqf3c2RCmF7/Vg/mwE6Rmx/qkaJt/Kb540GlhEaL2gwTdiXnb
z/0C61Z/N3ZA8UW1Z/3bYPhu9PqdRk/t0E+TEFbfhh3q0WLaIajX3rEBynZAvBryNhkbCxgagWKz
6Q+ihZ+JamFkQJpzYhQyZh0WNwicu3HB6EEOYIRsuf0656V+3VxR6t6j5GMmhmY0Briv5EcgxB+I
BXjeVbjz2u+5+UgAZ+truEGr0jD3hoE0AJGX1hgRhiWn6wRpQoKcCuuVZMXCLDxi/fSjDt8wLV+3
QJ2kBYHHvLxK7Jse66UYxhHjEtKQe70Pm7YtlOuPw4jF4RHy4UC+O2u/44oceUCXjLVnB/oM258n
meAK80e/pAS4ZhoDIwuuneQ5XN6ejAWTmqpDKpOfLvrrodI0PbZX0Arjpcw1bN1AtG/JCjp8dX+k
lzwN1bTl6/I6ywosAGQmhN9Yh6BgCQZGN0+s4dt5Doy8kBYzQz1424MHOPPB+cM+ovVf8HQ/a0Rg
FlgDLYTBcJi1kXcBhv7tQ1aXT3jqhw2sa8KXNDf+Mpwr7rNS8mYubQKIYzT+F9nGW4fY3F1MNrDS
vQcsf4NWCDN67nugNbe2skfPBHhPAMVFY/3VUHKBgqkY26TEPI2boTIPbl3Wx0FBMJiql3haUazH
JypoDaHBcAnnAd49JAA11P/tGgVuHhpgLF7dMP57mdeml8r4JsPV9M70b2m3n72ODw5OxhlvFz/r
1qm+A8SPX+jElz8QoNnnWCxvncBQU0cxRD2QwBwXf0IKRGcSsO2Q4yY9diTnbcpGpnDANV5yMwG2
s08V6a6QSC0nOPzc6wlcxm9bvkX6GdwLMCSygLL20G9mmtvwe+we5y45jpFEypcSkO9MHzqcyqgB
Nt2F+wgmqO9hPHV/FcdAogfx2Oo03KXb5CHNZFnZyUS49f3aXkWCObTd4lOwosBX3Z1i/EP1ojiL
OP2+6QGDpdFUDCibtmsl5iuRNp9SLeYgUjVeAtrRHFqNy8T7t0a4+lyn0QvVqgGskqDtnMfMb6Q6
hB382ceVpnuaMH8XEgMwG1L2PYwPy60KQF0ue6aqt7kTyTMm7bXU7dCWdRN9xT6oAY5g1SLhFFRm
l4qdpirMq4HZQoAobTM/cYiaknq8YsEfnE6AdiFbwhj1KkGsX8oGSA+015aO2ugBMx6sOeoYfQ30
Y+ih3X02iFZi3cWmSINoqms7LWPGRvvHr8b6YZ7W+1aBh9V18ky93t2QNezfNg3yuw4SyCSg0gJV
MxeO8vclTotKTSUq4jfmy62UlX3jqQfYsPnbEWkKLQGmLhBwZdjJ/JILY3mClqwIPaEB8IN8UzN7
hNwmBZpRIRx9Xc+/warNtpS0rlUZxonNPNIYKKIURDpeXEDguDNp/S0lhxzXb9LcqwFymHBeM7/v
o3xBOm3Z1OaF+vLRpvYPD+uiDyEJpW2QU1n5sGXjdmcVCi2L5hdrBT6e5WYXKs/sutDcCamOUepM
2amIlxwvzoWJ+s//pH1Zk+O40e0fuozgBpJ45SqpVHtV11S/MLqru7nvO3/9Pai2PRLET7B7wo6Z
BzsqBTCRSGSePCfBMK5NpMj0IbKrOr0WArzVDYYD+P6rXC7fu8m8K+jyvarpiGelrqIshDM9Fqps
x0tJ7RlFCbuACGnQdiZoRasUL7weFwVwEm9ygYu5ktuv8Ry/DinMU7TPvHKih9FAutjrU/Y4kLqz
KZCDNpCaI7Az2jerxNuyY9M/q3Fndf2jWkrNbZSaIGJrUQeQkTDj//wNCLyv6SC/drOu71Ji3Yx1
+5yjpOJUKtgCiLXcAIu3B1L1RpuqfTEUR61MjnrejRi/sEBjqVSZt46ohrYduVUoRnjxwvuriiNU
/zMAA+W27AAgA55KIe9zX7/ggforBjYBSTBFcaj/MU91Vd8UY1cqqUtTM0KXJ9cWC12CJBxQDixj
spLmqa8kCZmBLKG+C6wHsitT/pnPodrFzv/LQ2SuQwoNI5DElQ9EX57GZfwq12jI65rxMmtmfZ9J
zSNRrC9I2GSvUNF2KtoGpcglt+7Q3M8At2ziY1VIN1oHnlV1RfWt0Ogt47eIpJoVRUHVhfzaTer+
oYvQ86jRe0DwHL7LuV7YSdQhgtbp95mGN9hfdEQT5RBXc+KgefcDhPAJLrBe8yIUn53IbKd3Myxr
JMB5DQ1YeCyC23U49CZm/QSRzEHj1zGrfg/NTPr7qmo2ab/p5p8MLZzYUM+x3VHUakVYDhiZqXXH
nFHJRVpVTQ9x8uX6Yjah8SeGOGg8mbMqnSQYklHMzoovgBDZc32TiAY4RXY4YLxFu7joatiZu78k
sgdeMZiyb/KyetfXw6DoF+MkJ+vhQPFzU2RtDiC2qxm91wHZiBOboBszBSgOV1Zig0fhH/oDW/op
Dh8JjL4OMQZgNUBEqIyoF3fAWXXl7vraRI7HjcosMmTuiIa1xYP8DlzsvpD621gf/2SG4WQLuYEZ
xqRjFgvM0AQ9FXQJ9Qwom/5nasmQBZoF1i6ZLc+HCyg3XFAo4LZQ00RxswbMLWD023WoatFR8xo8
O8weUBgtR0E173t3bZOjBciU4Ddcd05V5giwxkHV02qGc+aoRND4XZ3vYvIyVYrAztYsAySqMehC
NEJBl8p5Sj53Oh6XsjtHrzmxgKoQMUdtjmoYoCg2KQEZq8ETa5rWGM+kk6BK70e78b66XfBIZ6Tv
pbfsAFn/lQblrVAUjoUj/tSZiqpApk0miszTrSzoqqxFXsmwuvqMEdVCLWrPCErlXfdWvF0/B1vb
eGqNO3DY4aRaMI3rqmCVM3PF00MBA/vnSOK1BXFHrbMk6ImjloCZacXXHaBfCxsYPUeHpAPzUoFj
bDng6Yq4I1cZRo9aQYenK9Okl1fPqImdYBN7qfyDAGlihAekW+BCsfhhzEpZBz3L6eoW8WM8KHhh
gE9S+a5UD4b1lJThDWhLBKvbPOKgCNY0GbrCBJTo537fA8ZZ9BpZwdvLBFY7u3olUAXX4JIi7vyt
+H9qirtnUErGxAvBhzMHc6fgxWe3Gd7zqoaqvzIqQPpTdIfj2qztrioFhBgXn1HHAkGCjOkeol3u
LfLcqlEtGfUr+lrHwBMj1Uxlgl6Q5l4/AhfL5CzxOxqXElGiDiykUGHsgn7HOJflnYi4cnNB8BaD
gLhag/rO+YdbmzDuNAkLyilGnJOu+kZK7d2KMjBYF1VwfU3Myc/OHFuTCYitKRuEWnwQMbpMkrMR
wMtEvVfoO26EuX1TKJoHuA6q3r9u7SKIcNbY0k9u7Vie07bJAGMtafJqWRiv1otedK4vbmzOCBdG
xkxtCsxdLC54lDs2hBLdNHEs8AVVtBQuesRDAnBggzI5gALKvTngseqHt8mdNbnho0Vu8n0LDTOm
tpAcCyBg8P6vwfeX7maPgPFYROcq+jncha6OmdLqSCLcpjK+Urw9ulTE2/45yX3FV/ipwCGJLBU6
V1hyMHxh5NFMzbXaLy4onKERIyIZELgmL93SKXkyNssyQ5GjToFBtQCUGlFdkXd9FXmSOgaYbRNQ
3zDfuLZE7uxJ6zJ3dZNjiSivAk1HAKDCY9HMkme0bYFGHcPH60diM6hYqmJCaItCcpU7ErSZdEBq
FBZU2j0mw4LfInuioHJ5ubJTcWKHOxV0UA0JaIUZPMPNN/bxPtAr/AB+A0zYohP4OT9+sY0nxrjD
gXm5pUblcEZq0h8BERieKtPJXcnr7clFo9IF6KJzw5v/gir+Iivi1skdhCU2iwQj1DOSCKBXX0of
z2Ef4EgXEwgOEVDEbR+JvxfKJ5eTVqy5bMFHmRIGtODcxCsC6nQ+46Zub2OBe26Q8Z99RZ17Bs81
WmyzDntyAJWPY3M3BSrAFl4H5DTU9jC1+QFwGUpH0317m98qgvVuRhnk0JYM/Q9NU7mHHoaAQtOU
EGUG8LAU8npfo25+/TxsmWB/HkPPUKRWDO6SzUO6VF1SL0CU1UHYox3StgLJuU0TQAdA1A7qF6rB
/veTW8hcKrTMZvD4jSaTpaGWHeuqiFF00zWYhDIUKKDfZai8I1p106USrMgHakMpyVk7Z0RgwQlo
cerqn1QS3OWb64I2umkYGPDQeEkPuhqJnFuAnEdK5XXD7JPh/Q8+DjSmoDrIxu117uNgtgS9ZwoL
8xC7uoojVu2vW9gKwGis/scC921QtwYavcXxVQEJzDB0VmJyVf1Ap8CTM1OwYVuZwqkxzp0LAmip
kTbQsWnSY1WWH3Fr/QJCJvKuL2rbF4hsURUeTaDceu5xcr/WETWwbwtTXnAUTE1DqRLQKagfAO+B
zpZI2/2SgApx0DoxyW0kSsJ0wHDQAikbYLh8iKzkRhBCpFynNntQhakjVWLJBxaA+Mh/apbbUhMo
njCM8P0yox13etrnuy7p5o9hXMcjONKU9wkf+IC+VhHkg5qjxi0BuZ0MNH27vulbafTpL+Eu1iqf
ABPXU/iqBkSD2S+YA4neC1X7CfXvURC1Ll9bn9utYzYD6q6QjOYCc4eWsqTr0uxaWrxrjO5QBFoJ
NNLwvQpjJ4w0YDW8KVZZh2h3faGbx56BPP5lmstZpjUDQCnXcLODnMG1yIgZ7xaFWJE6ksgO58RQ
u6+yEsPMrrQM5jFEHu9J1dSKqgDsz1x60N/L4Rx3ngHLAFsCnj9HyA8ZXubFPnDxXhMHGOhwJ2Ed
4FMK6JpFzmfBVLOgIotLtfMwSBfMfvHE9BYlZ3qQn3vvt4YPRGYDUYbL/vA1w5yLlhnGj0YGtUm6
BchloDYbwHtHkXOKPhyLuSf3HQj29BwpNNgkqiggS/1Y9vL/XI9l/m9gkFqG+hpE7bkq2wg2AuD5
IkQ43af9M8mfteUPHvqnJrgjtrboCUbNNAMHD6DG9LPO7woSY0JJlGRtpZCnhrgD1aWLmUoahkj0
YIIeRxWAv8hWfqlIICPXcq6f3s0wdbJx3Kkysx5UJTpe+wqtltsYnTRlfYSiQrkb1/rluq3te+jE
GHe2aFeQtqywss7T/Pkl8yrI1EkeepK4EUyQk+SBJrApWh93uOI1VdBrt3Ccpa9R95AAw7k072Eu
+mibYeNkadxZGkpUgQhivmvcrn77gnebi74isEU2E6YUCzZtPqhOvYQ7VZNGI03RsZetC5YP0193
hit9xevfLlyU0N3rn459mYtQcbI87kU1pn07yzncxKzeLRNQKQDIrlvYUKI5P8Jcwoo2uAT5t0+3
7/eJt8rgojiS5VcTUG/xZXR995acQDQ1HcSS2oLPxzNsyZm81NSEcfQbyFP83jmrnQWdC/mU1QMR
gfDc/R9nAbFK1aCxq/NlNjOXq6mRELGYhlqCyq9nufUvxQFuAlgJeIwo2m97jIlOhK6B/g+A7PM4
HI9lqCUmYa9izS9d5SZ0qYPZgb2+o+4seKptZyQn1rizXoHDSRmNYXahDBUGZBfu33S7vOsDkdrn
5gk/McSd8DDUU0xqIvXBVfatIri+QOtwmCQMuECv9k/ebifGuGNeEa3BtQljkVU4ITt4qugq2/YM
S7EUzKejr8Iz58/AuZU9O9msD5FgGNOZd4BXggvZM38xyalFVDDZTAROLHKxBA3zMktDpHB68ZaM
LxT/FFEZikxwASRUjEhXDCwqHL61eFZLU4j5BdHrffvZYRHISqpEpyqfB/cA6ZdthnDPNOaQ0ajI
36AgGePhYQaKN0guNKUcQeTavLBPjHIXdtgOg6QC04qndv6jOsRu4UDe3UneMYUoLG5tRuITY9wp
nvoI42cx8LJhnQZKQ+4XGorI39j3voj2Jza4s9uskWbmoQGAbwOmkahu3GmtXcZzgfF5fxyMV8EO
bp5hCyqglqpaTKT4PDSFGph2wTXDEgNAOG9HN9rlflE5DJoNrjbkP8uxxXTWvcjzt3fzb8PcSmmX
F3W7wi3R3nCk/GcWpb5gbZveQdEnBTWWih4Hd6/NektJ1WFtMyp05LjuiOxEx8VnnTAC9r6X6/Y2
Dxol0DuAMC8wOdyKwK4U1UYMcyC/s+50YzHtYq7aHR1qLfhnpthPOUnsJ6PERHCDh4slqwuwX7Xi
qaEeNBHIQa5b0lh4uPDIk1VxcRdaJc0QKuA1KglJdjKQufvJGOQ7vVqTw2DkGOvulRd5MPAVJyM5
TJgQt5OlynagL/omhVN/NzXqa7ZGT+naUFtbKuOubEEIMYGXxw6LGsxHUirbzWDoDilNJQDm4AvA
rhkQjoAyVxaRHKMHlxJVko9kkeK9nmEGNq2an32qF14Mzm13mVX5ENcKuLCyQcHnHWTBK2Tj87I2
P8p6uLw0na/AhuOIOZ0ig8Mq9TEczXfwFt1PpSrQBfwspXIbfmaHi2lziwnOGLBSDAPuNHBVNR5w
54ipzVP1TbI7XEnRUX0fHdlfXtInc3Eqet+lRwwFI8KKHilbT+SzX8PFh0RO18qwIhZhFxAXON1r
fd+8gmHBcK1nDEBhvveAwbDn6H5970QaDluJ05l17khBVteq5bBG5eGmZKIeh8KR98UeZCkHACL/
4DY5s8adqqJdYkNVsdZ0D7wyyIf8xMGIrm3tGiDQHZG9jZN1Zo47WZgjXI2ijnFjDooHr02CtQz9
RsIgaTYRYHIat4hAynX9QG+nhwiGKFURlIw/+5snsSPVVBDI/37k5g+FN+4+sr3q67tIuKGfuTvn
ygaVQUfHYrAiUy71KMD/2WgZ3i5MVVvXDuEt/uVFB3UvvYJtxYwdMGb5xQtxEr8CsUNki15PG4f2
7BdwVwCQGU2TzTl+gYGQoYAko+vK1cmqSRAntw7KiaULgYGG1Bh1W7HWzjOC8gUT3QU0NbNgev8w
R6gkhyj9x4+TtnuMBZfBhh8ZVFEBhZB1Yqgyd0QnzNitU4/MixTgmgwtKT5KslR9yfOmBfMlHBpz
irMSeqDlHUVFO5Fx7oRmKWmLcEEla/1YPCYL298g/a/vV1vyiAc+PpAp4eFhhE7y/Ecf92Th3Hnt
Mx1TRi3KW21/qMlrJj+Q9lVwWrbyI6rgrKBtpKnQZz6/afXR0iPKCifpvt9jSN0d1MlVdtSbHagG
gOQGMxBEdwZGKQfKDUfUvmX7d3GETuxzQcJa4hDTdKi9UqV4VPTqoQfj3PU1bi4RD1O0J5AI4nl6
vsQuX0m+FCig9Jg8y7KgkTGIymZNBS+4S7QcSoX0xBC3FsSHVE5jpBKsQzuGryYqbAZgXka3qwvo
FhMINQ29LbzDtvLAU7vcI4v2oCIgJRJ37Z7eJztlx14JDag4XHDKuSKv3ErhT61xQQ892gmAG4oU
XpleWtCk2HFXWOBA1FC7rCPfzHvRxm6bZOJraDfqpsktsJwqaykGOEmc+6MLyJej7eLnwunt8dfk
Gn5zZKWU2BPuLAstF96p/W2YW6slAXhgsrVCwzixc3Bz7pMDhQi12u0IyimlI9rdzWIVRZsQaDoN
MZtPw0A7VI65CpNxeFvva39fOdSRB9vO9iWaIHbkpJ74rt4sDQBJahgaKgMKQPbcISlb8MJQvDSn
5E1r9kaAAchDvxtTEE+9syJZG4iQPZ9vr4vdPbHJXV5hUqxabuExqAchEzG/xRCX8VC/gaoqqH0g
YZzWo4cysscg84ebBgzRrpnaovtFtHa+RCcxhuQGEC433oM+66D5ta/csORo9BY4WTDsrgcktq7L
dUOmnuIbI1Ph6v1aPGhmlv8Lblf6/a4FtFXdicxsxyP9bztcpl1TK+/iGt+0WGwGwimhwF2k3gcY
q/0+oK50rAOR/zI/ubY27rIGK0FhDphGd3GM37PJz5v062J1ToLRCVcGawfJRFc068BcM8ld0eaq
tVIxNuzzhUF1qJzCGfwa9UDRXcUuimuG+IsENAxqO+ABTEdUELpUuU9B6RwvqkhCWbSJ3EXSgsBp
XqEy4UqxCWa9wZ5z4soZyDjicnIwXTPYvVZ5171y+xgQjZqAbCkGAi2Wf5I492qq1C0rkzPBdh2p
TvxMnxLnN0zZwGCs6D2y+eFODHL7afVlP1kSPpxSUeu9HaDwjQlL0K8qJkh4lKgA319G6z10CVJv
XqT1Tq3m5tc/XDa32ZZc4t2eIj34vezcxVx26CYSIICKw4qixf+OB2eJwsnCufuMVK1ayOxgsgo9
hh9T3wJ8BmidG5Bp/RdlxA3HhSCGZpqI7mBY/bxzTr4src1iAqc4ahzHWmkBVb4hfhdY7uhkNDBB
VbD+Ku8qtw5EoXXLsIHkEgUqC3UFfhSiMyRz0jqC3lFuTpiTm9+qWvXNjIiUdDcyBBP9DoCRLFNR
ZJ3z3XxJMLNbKpMLDR0HbW97RRUYRPNOHf6Vgqjpus9sLQuwRiKjlG6ZJuUCKyozWkmHZALj9oB5
3SP488Ju9K4b2QgC5qkRLpJi35a5IhNghXUOIuy1N9xutUCqUECyR05C4rJaVRdO/nW7m0WJU8Pc
XqrNCjUHDILDO+MHCKzv6rfOlYEIjw+TsP0ntMb2+sQ3IVuoh/Vva8Vd6QN7e1gd9pis0akShhy2
aVwIP9tU7rDnBGQ+Wv+5tukLs6a7nTu4GP5AD5zuRQnk1je0ZMzNaCgSwFW4DGeNyjqfk3ZyLUUL
yuZ+kH6MUB1dMzC8m1D3qEUosy2AKsaU/2PR4uAKnZaVbafPyIo1/QeVYx/tMqfoQRVBZVQnQa1W
O8sq/VUO686qwXUcEmUXjmUwQ5DEwDUDgM0Nip0P5mw+/4FjYUSEAv9PmfILd2wkpUqKEdSUrPIH
mlO3eEScdRYrmL3eqQPRx95Is4D/12ERFC4AqLGPc+JZaQqGSRriOSsfkt26a3eLb/jiGLfVGTqz
w33kogU3wQwSOFwg8Uu0G4LqVXKgUPKC0gCWJe2FbaGt+HOyMoP7yHFJwGunwiLw6mCRY3UYJ5vQ
y0D8A2I9f2Xvvj/Ifk6XyTfARlMDJ1GmTy4JM/Dz1dkdBqb2+lAVgui6FctPV8e5icYU1mJaIZ+r
KzDUaLfNUN904XAj0wlCfDXJRRFv85j+7Sk8NJdKLUgXDXiKTmwMdDK0VHVQPYwz7Rh1k2wPPhgK
7PVn9p4JkYWi5XLhFsgVY2gU7OvaVOuPJDHoXTfLupf1VMf0flh8W+tqFezx9tnAVIOFioVp8BnB
nBB9zitkBFI8mncRJvcPgwbkpBmZy9EyjDdtBDNzSQvAKnWLfhdEgq0wbOHt/G/zXAK0VnIdFZY8
oVKygDsOeBaMHWGgxMnRg3Yx2i+s1bJd5AP/qUUuGCSrRPWS1b7LAkwZzQIuSBHORGSCiwPSGtU9
iA7xPOhnOwO5OWJP8M82jn+qQn1En4oGywDvgpOAwXVpXzU1csMlcjA04iiQPcnrIZhxy0DJZS8b
oCKW3q//is2FAkRg6cBjE8yFngdW6A9AdamE8/RS5zdaB0YZPbfsPzFCALxDyQ4jrlwUkPuuGJm0
qJtN2YMMxsAyrgUdr62atonJsP/YYG56ckOAzysG+RYiDWsOMwmybh1RVMptcMjavRfarOU0ShhX
vjfbwyJqhqubcefEPnf0yzaC2lBrsExr8awvCoS6dpgx96o7w5l90B0WGGeB2MM+eyAOZO0PPaK7
FmQPkGfoIVUkfOFuVZ/OdoTLxsI4nzJZxq53nuJPX6snqd2rHkOArWBkHIJ89SqAwMoP0e2y9fo8
s8w5laX35jhRPBU+G/UGKEPvx/gux5QLq45Mde2owoHErQqJifrLZ3ZAFZn35Ew24tys4cnpPtoV
mHCZIdDQejME6FBxQqn2aZ0CMPC2kyD+budplOiqhZYGgFPcp5/q0CiICb5SrccD88HC+JyKvhhB
J99wVqSlSXOr608RQYT0VVd87WxuOJpXmsxmrEFHzcVgMIMpcjihmjFSG4GkuIsxyhH78h5s6yCR
lgL0NUTq3lsOf2qTi8Kj2poNYRCCHPTuA6QM0uGn1PW2AsqTBFyozev1ILL5uoAYn4I2ICi3KH/P
QQQ5KsEnh7LmYfWTHSveroF2YEVUMeJ16yaHCbw+8b5Hs4q7ABrIDaGIiroeAVuEScE3Qmf16zLW
fyU5qO/rpRGJNm5/RIVibgkz+vgHlwmC5qsFSQ1Msg569dQ50YGgZkOD9g5kasEqiPyb3+/EHFe5
NPWlVZZPmK0GIrwuc7TEsPEMhWLOe13PDq1KwTWw1WMFI4ymAuRiEgXIKy5Gz6h/FXhFuav2mpHO
i8r5PjZ6RxpjKCkNf039F0YxJof3Cmj30i65aar2ywCBqOZTC+oxCvMgBtGNVBza9a/r/rV1E55g
JvjtD5vGxI7gOl4Xczenew0SJP/MArfjK0jj54LhE/TWN/UEgnqaYIe3HhOna+A2OIYydBZrzAJE
oWIGnpvBEakIqrSbnvM3ukTjrtpcSeqQ5Mhyh2EM4mrY0QXEfAPkXZL6roZGJjg+f17fOtHCuBCr
oy0G9TQszJzf1u45AuBmTr9ctyFaFvsNJxnEEOpVqTEbyfxSKSTI62rXVl/kTD/G6s0UGoIEUORw
3C25yim4TSpkLJEltV48pfmt0SyWCKPDvjmfLZ/6BHc3FEUKgTrmdRmUouz0tnXr0dYdsKY6BqqF
FRDoOlhAwhvNIY9SkHv1LRp/7vW9Fa2V7f3J3oZG03QtYd/PwA2Bolcu5JIQuQgXsYEjXiMjBkSl
Vx5WSIZiMmcUHGCBCX6QdjWiBtq6WEULlZj8pa8/kkzUH738XKCB0VBjVYBypEBKnO+UWss1WHd1
oFCcMADoZBdFewuNZ9WvfLk+iBp3GxCbc3uc1+t5oRppjkFn0moatAoyBFdzDGq1e8q6/gHaeuZ9
FpmNLVEQY5YYzGsrU+CjzNPPXfT8N3AnoaNWFNEea84A5QTf+CI9GIBjKHMlSNU2bqBzS9xhCDWp
KEFzgnHDw3qUf0EuD3LZAP7qPzKUlfK36jh7jMb+e+6AyOJVdAw27vhz+9w5aCkIyftVY/YVSFo7
+f24UwJWJNUBXS0DYXmJxeJrW8udCinX4nVgC2apePNo/ZwaOwZWlk2M6akfHyT/+klnf/CKQb5o
aZFqrswEBvVgPHZBESR7BJWD6I1xeRTPNtLi7tJMUoxWzpUeWJMvEWqOluUCpymIWqLPZXH3aUHS
ikYQuHbDWygPgb7oAPbVb0qAwhnoMbobUY35/zAIDlV0IgxAnLkcEKDpVLVWGJwcC/0kssOovjPa
IBp0hgfxG3HzYxFKWF9HM5AMngebiVZEzqWqczHi7lrleBPpjaOOCdRr4/vGgsbS2n7JC1GHZ8Ms
RoxZeEPvDEoxnFNCIDZctHWBItQeEJebLCBA3ad/4iOYAFcYng+832hSn69umWJFJUMI5TKwjsZj
eJgx0ZVr0eN1j9+IXoaGfhVqD6qBhwmXDhXaMsoKKvXQjAr9au4exga8ji2YOvNOcLg2nprUAEqc
vfJMhuzl4oes5TomWeYWO2dYIEzSdtZDAnCFFgwqBskMW0WdOnGbTtzh3VrmqWnuo43GDEFEZnr2
hy8q8geoeaPI6IFG9yVy8kMZVF4uJBC7TBzOFky4A2FAyajpzal1F2jADqidQjTZFNwKIhtcLOln
GeRQI/xE6lI3Ay+vZX297iJb987pd+MrYJIkG0XENo/VYvA4DxQKjvvPibXCNyo3+sEwT2jM587o
I9RU8ndRC2WjQHK+lZyfDrSDFlfx+QHzFx346M8PGKG+yIBIdvwIdtdXodWNs362ci7ExGvYWsjK
WkS0T4YvR4PMldsF4R7UaZ4WWLmvOWx2rrgJ7/6xdS67UQrahJI5Muv0fnVjp9yzQzN+lwCrMzEz
OzuWLR/7AJzLwsv+8kFxvuHsRJ0kvQVYvueBGYeSEzogDnS5bCQbpc3Oqz44DtCgzmJj8F5se+Pe
x7ZbwAggzqIaxi0cNNvh0MRDi8FPcDPiBYOCUPETJDdu2dxFwDDTl+suvlGeYav92yK32rYBYkFW
+9bt3dHtwWXrj98hTofH7i3Eybzqu8CeaIVcdMfkHqSbVKyQ2KMrZUdMHzjzGxvCh3INhrk8Ebng
1uV8tkIu+CYS09DoYJEVaOL8WPvNLet6Alom3/X/jcWNLOfMIhdzYwbQLOPPPf38ilMQPULPEBZH
+b7HV8wdXAWCcCj6knwKFyfGHEotrE4OmkoZ1gmfbVyIrjeoRAGF+kPwKTcDMFpPFF0I3KL8mwfU
3RU0DTtmELzNbGMjTOT93loslLmPqPq10emFu57Y5A7IWPZLr6qfNtFIiuCu4Prw2ebKPlFu2edM
BC67eYOemOROSF6jvNBNEeaFgf9ywAL/bhXrA8TYD4m5qKKvuHk+DCjNgp4PgAV+Wk7T487IOtyc
jFtFNm90RADpyXRWBycSvuNWb4LPKLLIhfpxzJYGCkLsM8rOYt6wmDO/oc7l/mtD1ad/aJH7iJDK
Adt492nx01OZxeyVnQ8UbdgnFEY50Rq5bxjiEoUKMiwu/3bV/J41O/8VAxK3EDjN9mk8+Y5cnDPp
XCRDjO/Iog4cdQrGN7Dy+2Z8y3IG0Z6qLNvhHnB4DvztN1yUi5oUI7jqv/ym0Q4A835+xQVCYVio
CQkpV2X4stcaaFr2DhJu8kY8MGXgpdHJ0EzcXtwmG3VpRXkDrQeZ5jeK/EUhv9b0oUkg4N0lYH28
JS2a++ldXnfQTLpf6XMDhQqBb20kLmc/gtt3KEib6QAicpyf8LE8UqSHRxYQwQXs6pK93mSAUybW
LnJU6BsIK2ZbAerMPvcdpMQsOj2F7jLGq+6hIffC6hQQ6b6t9sQZniXhMMDmruO6ISaGotGn5Qzm
RWtEcrOCgj+Bm0VqkXhTlRrfru/rRhAE8QoemyZmeBGbuCBRRlotjSAiBgbWzHdtUUJSL7JCh6Za
53Z9LT9ct7d1fs4McjGCArVYQ20Q8gIBauJOoWGSA0glX/EmqC2JSSI27uwze5zzLtNsQL8xa91Q
vykWh6Hv2SN+HvyMKZyzfNOVbfEsx0YHGnBfRcMHVGWKZyjnsAmFRGJOP1O+yVvdzJuigw5BTFsy
/VB9Zrphw7hrR0ggKq8RxugABGRjLNCwkfs7vYbSPYjstPsGQmXQPEzvRLXGrZ3RFAzYKZgBA3iV
25mIhEo/zHLj1lAuIPIHxO/sNfol+N4bERoAWaoAOgqUrM7j9JZK0mIocf5OJlR5p3tscmeEGgaC
FWsVCikzNiLmqUU+X2qgvN3kSLfhYf0+yt3Up578V7yDMpoY9rh1SnUsC6OKBgoBpnr+qKhbPYqA
M4DQ7jxlzmpq0V1K6/Du+i5uBT+C4RwgQ4DFvYD3QVILshcaLgGrxqTB+tdayKFtrF5W309rz7gI
J0z85+51q58ETNzdAwCTikkZjHahl86dVQyfh92AUcDPnJ6Vhv4N9BPRgWwVUs4scb7YY+GzxTSA
rdcJY8klZnaBvXMwvX1sQ08BS85PaGwFKWoctqhEunUOgLZhx4CaDHd8/gkB4Aa3ASYd3DJ9lYfk
oyq0zG6a4PpmblrBAVB1HDaCp9e5lWoaakb33rqKhWJiRCAuuRunxbtuZauyYcJH/mOGHceTR66l
SmAYIkiIuhbvMBkyU5gfgw6Rla1e90X2SjySsqA6ZoP0qCw2qwYXvhUJCdK28pazH8JdLBFY3iIA
XlrXBG35bnHqvb46YBx12TsiJj4oWBIMD7NSQ3PDgGmxJ3rxb53N073g3Lc1y7hpVfwEmq5fwQ35
qMudfX2/N8hVAdI62W/OcccVsiWAjrFKEh6hkNbxy30POieMKrP6Xwx52Bso2duzF6run8zNnJvn
LhkllOo6L2HegBrrKrk0fKskEZHD1kv7bJFcKoJnRJdYVdu6g7P6rGyTuujR7MGQCMZaEGLsr28q
+9EXYQfc8KBzpayQy/kweGL7BP9BoXhpVH+gLehgxjrZgcxt3EMENd63Rro4141uOQtOv46FggcV
2M3zgzOtsSyFMq7rKPLzfAiKrtoJLAhMmFzxFEqVMXIfrAsjikgHWqk9VsuwHptCijG8Dw6LbKWF
u3Y5CJdU9ZjmGNCLQiiE6fNbOK+600MR8n5IO4CaNMtV83Lw9KG/G0NL20vFsnj9CqQGpIKgplk3
qdM0EGpvNCP09TEZFzbsBJklw0yO0CW/KciIycuqgQZLSItgNcxXyAoPNiZPwfqkYCKwXTsbWlbT
zdpHg1sBJfFTArDO6xqZ/hgU2bVmKgnuuotdAoRdN/DSwBAfKuv8Lq0NBqimRIMUIFjS8/aZSVEJ
PgTvX5wFLuCvRpcYUQ4LSrP+qqvM6Wj08c9McNFeyUNtWEyYiBuoCkNLaVGerlu4fJBwq+BOSTsQ
UkIQpXbJfb1XjsNtipYRhLnwFpXd1LMUb52coRAFPPbLzw4nZ5Z9vpMLRimzLk+AHML7F5rNtw2Y
aB2mEaG6Q+aIiSAurk3OHBfDRwKxkrHDKqt6/IUk4QFM1jsiLSItnc0Yd3L+Tc4porTNIZMMSXb5
K3nGZQV4KBSJesJKphBHgXTcD8EHvFiaTs1Ti5yPFBDmHAmLOKxiyjo4bRu02jdIG7pQQYWquW2V
e8wCiPL+raVa4DRSMUuOvhXmRc4/YQrSn1geQA6F5hEMF17uV7eS0wN2onk5kF6C1GfTIKM2QnKF
AZqLl0YL1dRuUWGQkXlAP8jLDsUtm6SnAYSdoY8oiLQb6TIuD6JA2oPoOrLj8wWuFqYtx2qpQZrH
+PHHnRZ0e4gIitZ1cRZ0emqH74ZNli4nWvi5kYtn+hh6erOQ3TANH8iWi7bxIjDCGtUsgPXYDCkm
2M9Xlc/QmW9AFoJrEYdeD+ZmFdyBW+iTMxPc4QaHtppZFH++B64EQ83WvtylXxYXYG039AT+v7V7
p+vhjnbX9vmk6p9eITsMAVXcGpjVpEEfQM1egGnZqjtQXcWJwyON4N/cacsAvZsn9IU/i9rVExvY
xozmvoFfQFlWtJEb3wpCtDoUszD0S4nKpYWmiue91SZ4U/S5BDWRxAhtSpfiiRBtsKuihs4s+HtS
ewqn4XtrzMbjMo3ZO6qZ8jGb1vx5DOfsWx+F5F2w7Rc/jUVUEA6AP03ToS3EBbpSA1my+TuAyw4B
DRNAIbqNlv+BRR2M6j0Id+PiPHImub1fm7kcV4Igzs4j1BFr0CTfxjgpPUgIko/meb39bbt0JF8k
NHT5ioV1/BcgdHBnyIbBfQt5qtqomkN2Y4E7BPGAgrx22LdC8oHLOMdZ4rJxisENiG7T2l0O6UOl
3o4v7LljIiAM3aP8In7hXB5YziIXykel6cZqwNpYZNWOxcFAVj656a58FL3Rt/yGqGheGKhyAGnO
mYICYElbE6bU8iMiP7Xp5bpjbv59vIvxOoZUgGlw4aBUq6aWDKOGwCEgdp3+GJnd/4zmY9sF5TPo
N7C5af6pL9eWVRaLifD5+8q1q8xm/PbaYQ6Ke0uQyV5c8Jw1zu3H0ACVAMGKImjUjxJeMWZmW/rr
9X1j7ssnZKdr4q6FOlwMI1GxJohd0dewqqYdmTrQJlXqW9eNjSiQsr93Zk+HJBlIo1AUYZxR/DXU
AMLTjaoCAcVnhp0YAB34mJ3+G4sdYvaUrYLGmTnmNif5ZrjUSrL0n3GbKdbVfgtt6PIBfA1gF/b1
9xojJcTRG68E6V/3FpsPy+7/k/Zdu3LjTLdPJEA53Cq01HHnYN8I9rZHOWc9/b/YPvZWszXN+XwG
GGOAAVwtslgsVq1a63/HgSmYOQBoCUBQ8McA6nb5IyaMmhho39V2HziNCBqTfNMjPXQHw2x6E6SQ
ZglqA1Z6cb2zPKAC5ArhUZtCQnNpNUibOug1DVhQU0vR6gBv+RPAkMBOENzAKQBKcUNElPzJvu1S
19gUzN8jUCI/hEYAr9CJjYj6fK2lsCw+dA7vFLtaJyiJ07yDcHJjxiZvBjZmTBhmr1yLMktdTQBz
iZPPwyySG9HUX7McyJTW06B5oSoOrlA2qcp11Ln8UuqMQmJvEvwRJicRCNPmNGisIQDmYlIH1I+j
Sh38EpWF18mSNmCdtIdiY6AoRLhiFA7LyR4pZn0XdWyiFuc3T/BdkpaZadqYbcsEs7JsUP45QCwZ
WsGwkSCa9tsyPENZy1ffFEG1oTvsUdOVG/Zyu6i7vAMBtxRyKLdzHnkzzVtM2JP47VZbCNQze3Dk
wr6IdWBrIsePVyD7A9gitXWGnsVBE3alHcfZBlnMZqrzEXPM8jbkpy+hgLW9fQSuiZsoi9S+5X4R
jDwYTEAYYHcOKZzOtrEvn1BCyJziqN7nnuZyqanv012FirhokjyGlbFdR57L76Z2NlDnaR70HhWS
TvgIeEw9hQpq4mrpKAEL1cuyRW2pOsmjxglY46ZvzWrCmGbxHik/I7AO3l7b1c1UMGwuQCgRrygq
gSkxK1CFcYylzfe8Ettl8i2TT0I2WJi9t2/bWks6QRMvoXoJKC94MagV5Cqt7ZoOt2QORRKSYpNq
cLVlM16tftXCELV8pTbNul7CkD9pEDMPlGqrZI1/KCXZdwOQN3+TapGVC5Jff3UuNFUHnRmYn9HZ
u7yZKqjs5aUylHaJicZeAD1yqx6HMWQ0/ddPw8IOdRrEoYCwvTji474ad8om3QSPzQlgWls59Qdk
HnaARxyhuKiP8WzGj/7bX6gokBMJMmRJw1bKqA9ffuvo53wQQZvOjiI0jvv3Ouqs285CHO9qNRcW
yBYvUhxMyRpG22A1m0DTzQJM4Ue+K0VbbcOPSFArsArN/VsshRXjRKy8y/BpIOFDxVsBVpD6tCgH
82g8wXfGTXEifK7dJj+JHstbrkefz0uINjwGn5A58tQ2Knk+z2GAyoViFq8q6B9ym3QQCNwTPM+I
YYnNzhzXfFQAMaWIp64CtQYqmai0OueFuoCPytnLrIqh1asRmKC7LGUEbbJM9P4hqGBAgExRgoDl
cv+GoRnFTm0qO1XGowSyu1kdH5uc2xi5sb3tKmunXSIkYgbxRhSfLk1leOG2SVcihmlgdtAxjKol
dowpIZnL3LAqGC+YtfclqgSIYKiaSOCIpWJmJQXKFKh8gYkLkn8KuOHl7X8bD2DaopLsOey4HMqy
hS0FtrrLHH/LvUJdmUBDaldgpmUks6N3bfFp9FImxZhnnC8WqIJ2DoGiwCXvIldzRTt7Yubya9ZQ
i4TkMHk/XKF5kimqtSnhCvQJg8fBHT3+jowZkUfTwLy+13oDqHxqaDPzPBQX6dlsPRLETpxhzW9F
SzvoD+KZyoZQYM9TAKAJ1DRd1v26toGGgJKSbsgQkcPUzKVzzllUj6UK5yStgSwwBS861o5uGpA1
95iAYxI0qP27sEZWfBE1ayDJk8aHNYAGXLTOHA5z4IB+ueRFqG+q3ATLQOXdPn9r9zq6UpgswWMa
hQqdCmW8r851DnkilLKyU7nxt9rRQAArLVbxYG0P0f2EECQmZUAiQO8hIEWqEfEJbgWnP8RbjL5D
Lshw5CfjQd0AOLNhhemVgEmonEBlhz9kkNdcLiggLobSdj5qvXN6QgJ1qrnwWDT6y+0lXNs3CSmD
gAEnsIifC7WLfZNipdMLBftWaoPbjPfx1Nm3LVzXelF4gYY5mduEsJhMY22NKEL1NcHIj+yqoDWy
oUZkdR+aOx1ih7NlVpAkC0N7IukySHi+4hbQqSA5z0WGQhzKm5w3b5RN5WaWMWOKd7YgQInblH/8
i+9bGqQipRIWcxuGuLcxk78tywK8jlNy3xWCo8zlKUnGL+C1syJFdzSl8iSjnayqY2mor7zFLotp
1FEopiD3SwmFp37TAeCmebGdvfhQsYUHbYo7lnuu7irkCiGQwUN7HLrjl/6pTFB21koE7ORV3hHt
LM5CrbPAtAyZsfqLmg8SFUkCs5wKbcaraNZOojAPqkYiNkGZRuio7oHeS7GtpCE4BjtmqeD6BF6a
pEJaJxa8CKAX5o/ksXJwMauD6avJtEsrwLzM2150nbXAGLQo8LIl0YWegSpVpdY5Xi+g0fUUqpnZ
d5pXiK9Jrf3v7gpLuPxQekXTEeYuN67NAxVgSAQWNDl+jW0SrC7KV75JAIApI52+DjDEHJgtcBeR
+QXKT+IhycYeKrp2JgSYfPEfKiVioFhX125hgjqAI1BFeCGTL4plKwN/xKQbZlfrniH8RZUFn4NB
RsIyen4kXK5eOI1SPgm4ccit6u+SPQEeq8+aK1miyW0Ldq5C7unLeHZpkVrArjMy8G3hoM0fPNHt
cLOfhlUcQq//yTzUJGG9ZYtayUbwwZ04whYB8Ed7QtnMHbst7zHvU3J4blii2QK0OOp6neR7yStJ
ZRsLGjDegORS+vkXsFD0MGSwwSIFw9sHRYfLTat65OSZLBe2WP4INMkKI1avdjVW6IKhS+gHAyxD
3dYl10lRkyiw0Byi9KOEYFv+fjtCXJN4ka9Y2KAifBDowlyUsDFCfE5B+RX5v26qIzgRSwfkj4f+
OAYAfXDPEVROEpvlHdcYatIKwrAzitACXj20BrI6NLVkpAHQH456zA/tAdmsVz0QmT/1TjpKp+il
bc0A7tlBQ7G1MjyfN8OW38fHwov+YQkkr6358udQ6xFHdSlW0Fy1p+RtbNNNW0dmrEiM+LXyXMZX
iyi/I4MBuylNHzWNtTaCdPeXdg+4Ej0iIAHhiMfEMr5G97jv3Bwd2y1jt6/flpdmqWOfVIDXicQs
4SYYn9JNGALbE2FCyT8MECGBPtJX7T4/skZqyN9LH0y0GSDdjvAGwRdqVedpUImDF7YQ8RVwZ4Ep
p61p8DsxAT2kCDyKpoSMy09c3UrkEDx4mzGVSWehXNopUS7j9hus+DnbT2ivkImsKDGlyJw4Z34m
b93eVI6tk48vwhEACKva/JcW10qmj8F7YP6QqJK+J+3lnN5V41QTt6pNccc7QFUhxFcD2uPJ/egW
OFtHZnqztgBLo9SqV01r8LOPXIPsNm+Qnnx0jKzcJGpQYPUSTXGPcYya4dzXuGAcaWDK0VOCvAOI
DqliVx+pE6T34GWtnX/0NikrbFHbu6/2iqm64GSHkqZgRW4w7nVwMJohE0ezkkhe/gTK0fOi7VWl
wU/ID4FXgvJDck+zI++h1MsaRlhLFCCWBLCFSB7jdJIV5pFU6GCvtAP+i9A8hKFhisFJyhlN2bUj
RPgiRPwD7kh6igfaLDUMnd/7kZeOfmwXkrT1+fEDworfJjH9ZowdU6Ge3M30wV1aJS62eMlNchaW
E/rM4D/OVNsP1dcmLwILqN7K7FL91KvxCWpqP6ogw9BUlqh2iDKn2XP1l0kW8TiPNNnspDAxA62N
bU0YMnuIOcEq55FZ7iH34a0fS93IvqyVbU5+LAb6nfwLoRJWHqGRCIJqQTbTn6y8bTXCLFeHcnRe
DuORIxUf2c1OgccD6V6gh5OC+R/UntvamWzpDPUjs+9QCjNTRwYULjQ5W7Fvh/bVs75wD8rhM6Ps
Db/ETxGU16L/MsgH8B8wIur1CMf5YH/64FUmh5GCkCwwv+sh9RFNVvfSolQIxVrssp3dtw+C7vAA
x7yxID7rp+yPaTq1S1KVH/QI38dLuR2EkzklqI5GaFRz3u2VXA9f0LtEXZkn4EmSZS58vpCaJuJz
HGipM0nZqbGSfX2f2hnUutoY6u+j1RwCS06QnNeW74CEI/6b3Vz8BCrzA59PGmgRfoKhPHaD10Uv
wfjK+MzV07KwQd0OiZzoWVnBRuOUW0M0BUgdJy73Anu+XTrRfb5vHYhk73ryJ57fPsqMscJ4ZhEr
V2cW2mQo4uCFCMmey8WepA76th2e4AZoynKhMMeZOTCz9ixAReGPDWpD62qsebVAIkCSrGY086f2
bSrQ1ALXF+iiIcOWPBBR6WobWBkeCuNzNYP+kRUuVqopuJQWv4PaVb5Ckz5QcB+T+XCCBk6Fx3BD
+BMgcedvRODIWAnf+vKixAhhSokMP10ur1xq+hxNOLGNMwHlMX01CpOgZZt33+R2vm5md6w6+OqV
gfvpt0kqEvHTBEZ5Hye14hPJFDntUAjGNx90kmNRfil0aR8kmpP62cwKT6sxAlVNKGUIeJXR8LI5
6eRQ6fCW6XbZaQDR2N6wuNHs3zRn3FUHHhNIk9eBwLp0bp+ltbRaXRimLh6t0qQBuT4eap0ORrWP
PtwoJXJcFZlnyAhPq4Fe4QHMAtxRwrvwckezQAtHNJ1Q02meQSUHduVHTWcxzbKMULHBiOZo0GcY
Ecq7PPii9m4uPd1es7XNItVbgqEloE3KMwM/6f1ywvO57KWfvJqH5iAbXt9qXjvwjX3b2OrRw+Uh
Y0AVD3ae5r9S83qQRLXgMTOnmeWg3vtK/DPsgy9cqkfmHFbHUTPeJNC26EV8kgr/W9ThlSL4AiPs
rmami19C4026eo79MYCvpCBNTpwgMbXK1Sz/jlQcO9+eWGFnbS+XBqm9rMQoVIsBCy2DjYZ7FmUI
8DInVcihpsI4CNQAoyEqaLg1qcxgaIZZz/KRhLb6YIgovgAq5G97vCwDS/dAeCRZKRoaKh4cLCTL
9YUtA0L3yY4qU65U6p2OnhS0d7UQzWdxMpvXGVaCV+N9ACwDVG61ieQfaBBPeiBQgojNHXB1m1K/
gYp6Va9KWUB4YIHSJTRhSFJ2KSB0rvG12ur7uGMCl649iTJJrbk4TvyoyCDB9o/oxWGYBRNhNuk4
EioeVlS/Oq6Xxmi4oB60NVfGkAhqpSbZc/E4PSTNrO1yyIS4UDsQGIy3VxfX2R5GIVAV0jFWQn0c
3spQA5BAXCyFSnRXpJiFK/Qm2jDiwtXhuDRz7gUucj11TjSViyD4IitmKwhW8Eg64Jlb2eMMOevv
UecS5Uk2KPFfdu/PB547rQvLYGQIitSAQJF+xKRwvQVmEJp5ObqAcFC2nMt155b6UioJSrTKr7Kx
JDKXussfgx1/B2IRS/bYEL6rYIDuDS8ABQJFKVCJ0JVRI1M5SHi3gw3kAmfPRutEmSdx/keoggpB
74aPuuoZfG/XEZ4YFVF0AJRYxnVC3YuylJd6xeVEjaB6rSGIMWNQRzbFd4BPvP/AK7r6kQt7VFjt
jVRuubEiB75HXamx+v4eM5WBE7njLn5sLd4j+pZcjOvmyMrr1kIevhb3JgTlSSeXHNeF9+TgSO+D
AOGGoNz7Q7/tHrpjc+RO+Zu/UY7CbnSmQ/3YPRHooCCYAc9ItlYOzsUPoGIuiAo4tVc5MFKLD0N5
4PRT0bwxDudV4+C8pZ8fScVUiS9HTsqxxMAK40aJdgFoKyWHLULE+hgq2Ah8n+QTiGLtTFcGRxc7
tOd8YdoaOaq//38fRc++ZuAkN9A6AIn/wXcJSqTdGW65A8Tbum1p3UH/rB4Njur4qiSl9cGeqi6+
7/2U1y20MuLYlDJR3Na1Mb/MHacHtlwlzLk5lnUq3DRhXXVGDAeNt9z7+Dy43bE49vv0++x27+Fj
8zye1LfUVV9knvHdKzfH0jPpQNC2YEPJcgSCvp+aHWqgEGgvw/85Qya+iQE9JOIYlMFj4/IAdvmY
CGIAwQ30biFsPYulEwLhb3bJ2LPAB1fNurMtA+kVEAEgmqHOWt5jWEyYISui46IneiIgVuCfCIqp
dP9u+TDR9tsYdegwXacIRSANdqpGph79TIeCsUGrp21hgTptUTZwI8chldD8byW31+d7RX667ftr
tytBdf/+ClpaQPR9EFtPWDLSUZWtFFDE4EVw5U22SY/F/56rXBijahgiH+fIPrFkfCI4KHK4Aegn
b3/QSvp1YYI6TrkoJEgu8T1FWB6npPSGuj7WoxP6/vNtS8SZLjL5S2ej35dqMHSGluJjgFjd9mW6
lYtoD0WxDE3BYRtJzfa2vevZCWIQN5gABhpga+jBm7IGT3LWnLcK9BqlqYcW8XEyOxxXVv5NtOf/
0L29xh1fmqUTWogIpzwA8INdYcLmm2hFoI6ykx1nNXZ6IiWvfkcKxz2wX8UmKzCz2rvs5sF1SZX6
GZTvxGXVyGoKDn3iqGTkKhO2hvwq2aNngPlt5r/WiNe+E/8nAC3TPOVXmlyAqbyKRsKOLh1iHWKG
kvNb3rQs9lOHBEN6bgXwe5ZonrCAHOtpG9iwCZoLbW5ZuoyjkHKNQwhaIAEHqWBrDmGhPyVA2upI
/McJzsenXpCFPAQhJMOViso3wzJRnVCpZ1fhp+xbmHQKiypg9bgtfhWV3BVTnI3hOUSNio0kwBLy
2OzU2dRYUwQrw29wfxX6M0Cx4PVMQ/KKOeKUuQaiOD3kz4nXfE0/kMc9qna38SExCyZHa6xMQmCG
ujq3lRjHbzUYL8xTX6qLoRrmBNCcJbWbZdLRqOfvqsHIzlfv5IUV8isW6WoqDI0Spkh6er815/H7
aDi3owjrM6jrOB3KTMgmkahdSK2J63hTSsmLNox/IayG7QI1iyYCfQuWJ+pLurFv+BG1hmZK936t
7KpSYan2kAvwKgQDEAqOcxFdRZlarUkKyxLz2790tTr3N7cB60m/fvYWdqhFE2dlzoO6/fWI0P8h
yln+D8I3WT2LqJQmLDja6iYt7FF5TN0PemUASQ8FAcM2kv5uKMa9pCsvt31hNfVcmKEyGKHLlI4P
ocQd18+NMZqcXFgGCr+tZwToYzQq425e3y4kZiDXJ0JZ5BmzcG6uVgsfmi/kmdJi9JwgjsjoOYvx
Yv2iRPoFuBF0CgBZvLTTKHVQCQGOqn5sdgTNoG0qqweBoC1+kKJBcRcwa2vr3/ZpkwoPfCzKUSF0
sOXj3141Ex0MRF1gDiBazIG+jjLD7NGMvr2Fa9UKzFZ92qWOgILB1LRJzkdgcqCmjns5sYQdwLZ7
1rquxvqFKeoUaLKQ5JmoQK2Ha3ZBALiY376pmbHjBpWVyZMtuj7Zn59FnYBM6nVVwViCLbrRieBb
E1QnZ4w3ofGE+RgWO9r6gfs0R50EKKpFukFOgtbs9PLbJEMApf/J2KrVb8LVBXY9gKNBHnDplhym
x3oAyBDbwbkObLTwHINmXs/NYSNvovf/UGtdfQ8tLFLOAexJ7ZcznJIUPwRIniQugeyGe9FjEums
1iAWtijvyFM1LFIettJtA4HtBDwaszVgyI/lhutPloUl2jcEsSqSHpaAaN9hYvgDjNwQQh5AlW2C
LIxx719POZDEc2GO8o1uzrjeV2ayiIPTb6Od5rQOiVss0NlqOF4YIiFmER5lMehzPoJ/NGl5X/lg
4RfTyali/z6JSq8Io01U+wUjJq8mHJ9GabhAMJe5FmryaHda5bRjZ03Kt9t+vxoZdYz7aKhzYk6D
Wj+tU7R0EnF5BlAM3whamGymSEq+NGWnaqYW8uHs6AmCmClB7/C7VklMqefV4734CdTK+lwsF42I
453Fb6LyVPjHNGM8bf/FK39/psZTl5tRypUMleNfEonduVk+EGiLmW2CDatkdYaJX8XHP18EMqlL
X9F7TH9LKbIrOdPBhaxhvjUOUtEt1VZ/R6V5AFddZog/Q3XIPA7KL5klxKn8M/Az0E1GvbLJxjG+
k0tl9qo2UR+GDhU8QYK0laKDpg34PG2TYtbSSqomsWVfzO0MXHxWWLaasClLpTZlY1LdLucgyRPH
GAoIKsymygoIjJUBU2uzxLvzrIQnMdOewjgfNwPQ6FuBS4FNqfLKGjAyb7aKNqLf1ED+TYy4TVI2
pQmhbAM/AXMdP+Nq/F42YbvLGwlgxF4yfFuBpn1oojc+mFLVRqmpzAOsiiHwuBBgRhDgi4Bxz657
kAY4GeI3mRO9XG/A2pterlAr60p9B/4LjxvjnYJH/+2zsv7IgYD0bzvUHQFINq/7ObyI3ykiGMnK
g2F+zaC8Huy4E2HTqs3uTrB43E/gDGV359aj+Kd96sbohaasgVvCRdhqLfgAu3BTDpxojrkq7+W5
rr26UXtbR9noEXzco1l3NWfdXoRrqDUirsCj243hOR4zq1TEyDO548cJesVFKFsaPLQ81Fvw57uG
A+CaOQiiWRlmmP3Uszv1jqjolhbzllmLxiBqxk/AZB1eGFTMCLmCaxKi2Sc9ze/NKwrD2/ZO8ELb
/yGBBGw7HVoVKOtWNhtwLjD8YPXFsbBOh2U1kiOtmtHVI8z6ZKBv3pMZ4exAKGq7PYsRbO0WWJqj
wkkY+GD9JeqB0nxKtYd0emBs6Vrug7QHg2g6lLB5GsTANXWWCAK+J4WsFiAMaDZjesi/i9DFK/Ba
jznGvbZ2YJcGaR/yC0hMc/iiCaLDonJC8RTssAwjq1WhpRXKSRpQherqACv6Ud4NjykqEbOr/lCQ
Iaib+QUEYna9Ubaqc3s5VzPxRZSgci1Is6fDpCIaaaD0U49zuguE7hDU5fG2nbUzgPmyP9GIyrTA
xiOXZYNoJA1PrZKaZbeLZXlbBN+gGuWlNWvT1l9uC4PUrs3tUCdchdfMCGCqcuDPUiuBm/8DcmQQ
4it2/cJ63K85yvIbqS0sDN8vQyJ1qkrPSvnWJYeA/357GVdP88IGPRTPNYXYGBlSIH7XvQo2yK7f
DEtx40ciUdG9sbKDtdO8NEed5nGcpSqo8ElhCiR5wllojTJiNGPVaOinPoJ+NCnhGWmY27Xgm1IK
Rrk4ZDj6+vMWFT8wP2GCCFPcl/duKETA0fZQTidx8Kzstsv3xRbjAR5znHl12Ra2qFMFEEURRUL9
67Uk/3PWo49NA5MHwQ/STFViJjP4umcYmI4CKoeUySiHH9UhKSED+Ov7wMQIMIz02JrFlj/8F2Ht
VXsCYSoBxBHc53QRNQmSYmgldIrJIKe/a6xxX+4Jz2Ts1Vbuiox3PAkQdJq6NEelM5wituAERzlz
VErHyARrrCWAqj5CfgSrvGAzztnaDi7NUd6iZmI/TzVuGSJlp1rxBiqAoQLQ2C9kbvBU9kwVwNWU
bWmUchuoBfR5Ov2/qxrycVYrgGvanDCIbLyO+2wXbhILCWu2JbXCSI1s0FB7t7+c9eFUoO51rRdL
Fb9BVTd4GJjqxBqxW7/qFp5Dearsh4NQKTBBYBzBbFavGB2wMfeFoRT7J+F1hGaK7nF/1Z5fri8V
oBUBROCiDMOphNtUFc1GCC0tFAAXQdqXQfwrYngt45QApncZdaa07GVwmPw6leU9VMM9/v6j2Iag
r89d7fn25jHNUfG6LoJq0MnuxYfsNfByVIUiDDztSBJRutKXhHUfkSX792OJyafL7yv4MNBnnx9w
Tur5FIVgLvSfeg3wIy9F5aaxo6qx+2JvqHu5uBshmUBECdj4p+u5kHOm/zscqVeDm7GQK1yD/Klx
ktN8SFTovwDyHUFdFiV2e37ESqCzw9vj5DSH6rnayF740OyDDatvfPsEqTQtjyBUuZYT9w76x3qa
TFlhdfBYFqjgVEudgElsvGqEwJ/crpb2Qxm1DJYolhEqGGlZxElBB4COXxcvjd7clbKaMO7+1VLH
54lU6WQ+BjI394PzpRxhmofItUuPZHq4P7Kpi5jWqMCjKKMk+R12RnalDWBxldV61ftszQ6BKAgD
K6dffar8CXQqDaj041ThCx/2iOLf3GNMafSaDwIXbS35O8cci1vNcRbLSUMrh1jp+wJz+nYFMDDg
jf52ylHP5DeAPn9lvmvJ2b5x9s+/ZlFlzPO6KoDJI6OGvis7UBbckzlHQCnBWMoatmKFtvPmLqzN
atpWXIj8htCr91so8+5IvlFsJee/5BtMe2RzF/aSStMqsTlvnrAhRBWBapUeoVbOgAHqPJ81S8G4
/sGKdmkxlQq0hXPE0lyyOFDaIZhmA5ryoEUl6Nga9IThYwapHtwohKFjaJxQh7wqkQD8mzbG0pOo
EJMaU9INEwmnUKaMP2JtH0ECg3FbrYcYjKyis4ZqLj0pMyRxFM4EhlKgl6A8pt3uzGLvDhuwPZsY
NjvfFX+F4r6oClGXlgFoz5gkwNuopcWHlu9C+xNA4KH2SAkhYtdYVw/KZxWKcqVM86WgAlE65GR0
c6x+dJ3XJM9/tZifRijvKftKzVpgKPAylDbTKzmP24/4ldAojS/sCQAS/q8P/6c5ykEMKPfJUkqe
OMAjm2GUegWHQlYSPCitNv6dp3xaoy6jOZSytIUcFyIpb2nSgcN4AVqxkDybNmId22Rajv2N1yPk
VPmQSoZHMS6DWDy/qQjAWfKCBx0A5/JV3qCrvZn2rMfwetT5rG7REXzkMr6fW0QdMj8ef6QbUKcd
QdJrEki16FusZIVs09U2YrwZxONErVCirsRpCpQ2KNABE6Gtsqn4/BDm5X2vjyz2KJYhKveOQPE6
jQTEEaaY+q8bR5IML48lh3EMSIZ744PocmeUdFkDxgNyxxMuS+jvgMQWVIgbNpBsNXyJCqgOEE3A
KU19ksb1fCOmqFx01WQCGQ60EsvxGSZod5D0oR2FCFWsrEcjOWtKMGMEE6PhtHqUP7+DvsfTvC6z
MIGXi/EgmL4I3cIobOXcDBS0QFSQlX9jbNJqYgS2eyj8gSYC1HbYxMXdmnc5ptxVoFJILaZ9Jq8i
/5nc5e2J3OUsGeT1x8HCHrVTgVGCmbbEMip3yWN5X0qQ4UhAGJ1YA+R9flQf5HxlG4zMxzvfmlx+
37+MR3Gfu6w0Zn2t/3w57Z7N5AsYRsO9Wkn6tBW1HHNbYBn7IRW9cD93RdizDgRjrWXqSSjIqZiE
MSqGZAI2/kEQR8FPgjjy31tr8jIW4mg9hBF6ROixayrY/C43t26UUucyVGrKFLqgoNfLMeUcuYVx
5pzsE+hcs7IV4i9Xh35hkrpgh77UZhVHxe5VvQbzVnifAlTr6WX/oNZFZTUt53FBzGQ/WC1KLexS
d24aJxDka2FXMd9RQhfN3C6gtzKahiM8zJZkYdAR5Ateyypvr0bThWHy/xcHqOm6SlcnhO1i+Fbz
6Ob47jT8YJzStQ4ehEz/bCR16Sppyas+qYHJrr4jiI/awfg2aHJYL4lVYPDSEnXPRl3qG+g8Y/+K
ztZDnMbJsBOlc5Scd/wWE+otOpdF/DzIKORnb0ZSmHqvObHGmaOfur6M/k+4aVKQnRgqplpra8CE
jv8jkQzr9qqsRmQJ806g9wVjJZ2k93ITDXFAytXlFxntTBm9u9sW/uUAfZqgNjcA87SGljU5sYND
KrkkOv6q5LakaMTY51UnxkATmAAwTKrR0EdJ6OVAEDGPZ0TjTznPMmuu5vdswKXWjqN6UAIWQfKK
vCPasguTlGd19VRUTX4u1lSv2rv8qr2B9++xz8wBgyrZ/bk69nXw+IfCCxmdqPXlXRinnU1o+EbG
MMkZyqS942m3a6HfPm2KZzJ1KMV/tZ8Y0xVFCNRjUp4yOHEyQGEKAqLwIf5DEGi1RxBoQnrmWGSX
OVeDw8IedbvGANJNgY85sWK+m8pDwd+3JYMZZ72UsrBB3agNFEAh6IpvIj5Khj0i3Cm/pBcCu3i7
fSLWX8af1ug0qJNGQc81vG3G1BKeWvscazs3tA1Qc5rZu/5cO7Pj73+lD9hB5mzV6i26+AXULTr5
2RAkwR+nUS3B++U0/SsZHWU7zeqVtjBI3aLxqKh93OGIKKbyMcBV9u1d+lS/TV+kY/nav5aPmC5/
42zhB4s4bM19oOIjEM0gcAVcxYMqS5MswKtc5xOnTUBf0bn5/BfDxvjbP61QIcDow7nWG8yCcIEj
g/tdBNv2ba9Zfb0tTVDnLpGlcBrIOeB3SWTVs/pG5AdlG7N/YvFlsn+NV7BeVKvBTcTayShnamAC
pXZOinipz3t8Wb8Ze3RvBLfbtfavYvx0332gjsOJzyXKgNB9dVo3/atH3fIXUOkQMN+5z+X48Eiu
CqiwS6Hv6VzCf1HnqHthrPKao4LmHmzmwDIBlkd9bieO/TRk+Nz4oD6E99CTvcu+qvclqLi5B2WX
g1UQYsSGp9yzsAurkVwCFz3GARUNi019ZxcLE8eJqONUTm8r8CGQ+vUm901xy4ZM5O9YzTHiMXSe
uTRI5XsVCUPqgMK7ASSB+E3lTnI1H6S63/U5Cye22iZb7iJlzC96noPwLEa6O4uHpvRjd1IDkOnh
vGwrGxxg/zQ/yke9MEWv825vqkg2jf5QDFqLOKKgeoU4+mV+yYE8T1EqxIB2DjxNzm1RP6ph+U8S
tpbud3di/kMd7vLqiesFE5qY1gS4OORwRgX/KcjOFEHENs49vVEg0lrPXwQ1dgSMHN3+nf+yRjqU
RzAQimk26hpSAl+LEtJrqYFvI2w7+SbeAOUKCmOgBTfgnD8zsrOuA7L018vzxyw9yAZUpNHlBnw+
n5RTytVbMXi9/WUk/N2yQN03Yg6ye833ycDmYE3SWxw8ddxkFv3mtp1VhBxGXn6vIP1aA5KKq0BJ
RQpO7UGuzfRHtcvvwFGJdD8zuWNwPx26Z7BujZBTAjKDYZ4c0avvhN4ZpIDQuwPU5NLRoljQw0KE
kzeO7vouBL6hhWMqjuGmjvjdYNZ+104wZCplyI5ANhVQiUt7gzQXLX4JRi3D+Ri39U81KJ87UXWG
KPfNLg4ZHnqm2aQ/EBSFoNYG5ESFOuSlwRhwVzGUNFK5nPKfpPEZfFN3nRtPkv2r8AySlLBG7yTY
Fltul4S2DuKW/1LOJIfh+qcQPCghjQZTxOVPUaZQm6QR9Be1HJ+GQdHNjtMgaVx1x7yEKrSsVo/A
qO/aDC/Z2/u8llNI5DpUwMYJthpq2VM5w5pniCeBIEP9qHnPRfEF9DUft82snRoJsQDoQBkEr2dQ
2OJZ3EaqmhRRMNhzIj7UcWXq6TOXqV7Ry3/juCBVBbU/5NPAwk19kTjKXST37WCXc4NeRdXEIDnj
qsgLwcV5b+h5semErN8XqSbIJl/pwU4ArztetnXlKKAkMlOtC2Ln9gKsXsbnUi6IbiWdzj1KJRyV
pihxnIp7OXgGRsflsq1s3E0TSFYy1kNu1ZysnDW8wIqhkG1frHc+zAkGjHEBhzOUBwAd0ZxkUAon
j2IgfuvsUEdxbEWV0ri3v3PVlReGKVceuTLDXYyw0frAyGBSWrbHSn3OMcgMbPqXUip5W+qHUx+B
q+e26VVkoSSjW0WUd6A7QkE6uqhtmilvkB/j9QEeK5D041LeScb+g4dw4Xa4K9GLiBqWx5GQf3V8
F9kOtdhqLgFtNWGx421/APuJq53ICE51z5ZgXj2uC1PU8k5GP7Z8jaAlR1tDCy2Abu152N5eyFUj
kK1Gfwik3qBXu3SeNJjEQSiRE5TRoQmfuNRNMwb85jw5f7VmCxvUKcVMJz8ZHQl5gBr1z6FVPBj7
1JZ8C/4av0XHwhrNzAMkHjPohHWohkgyGbSAzkl6bMEl98LvNchCuswpp/XPB4utijEAoOion9Zz
YaZPI1w4PMyb4fSLF5l7VU0wIlmx4zu5y2LtWn0RocaDRxHIuxCzKNflQj8ROCkEpkP1O7uVx/Jx
0AJUZttOaNq9Ksfy/dC1tT1hzid0UMsA8T4hSo/tNCfXRNtksSmqCaYQFdGPWKWZtfgNvjii7IxK
lEF3Ingj9+uwwu8Tgt5q6h+6fK/mLYKZ4YEmDsKL5phuDLwYky6wpmF2Zxm4I/mBx3RkH0WMk052
gHae5a+hkmAp+T/SrmNJchxZfhHNqMWVKlVp1VV9oU0rkqDW4uufo2a3m4nCJGbrXWYOZdaRIAKB
QISHe5/G6tCgTVyM1U6NV8fXFyt9vnwMuGvGDCsq5ZDFUN6fk5sYqsnjXGUq7izLWNBBeksse+dU
32ZJWFfkruePJTZwxYCk9tUISyCm/EUhd1P1EPn0KdGCVLUo7nPvM0gl8FJiHhHBGqPVjMNVmQW4
3bCOvtZL9+s0HbVEEbxVPvK6o0mL2x45JJRiKI7gPI7YZG0XpLC4C3wllDqMd2CMad4tbdAGyR7P
X3BiXSVgUoB25uWt437QjWXm9YGpqHpNaLpBls5V59c4zgUWNN5D7M/iPsyCKeXgVNpCffB6BalK
5yUlVa1dfQnopTgAWOor6AwVoCcLTOua4DuGYl8MLDh5Th/RawE9TuS2eILHfivEN3FdF/zEaIHC
rT7wf+W6mgzVjB9Hu/JU6yuv/fzbuM+85MUI/sZW9xil/3H5s3OLj/rGLt2XzZGRkkbuSwM3sLaA
EXiQ5jQYKv1lWax6JxHtp62TQM5GDDUN0SuqTJlfDAUqvHb6mTt5+0tokN/8EjUyx74f8QVAq081
PZ4LD80YQJLUk6huLfrY9O8bU2bXN7OuIbWb8Q6USzC9V6235nFgdSLCBe49sV0W8yrr8woChg1s
LQPZZfqyK6vUb1Y9sKLuWo26HQR+9zbYmNzCBDCpijRPRxa8aMWpNYf2E48HmuuhgA5dDp1VnnHs
JnLSXhr9KLK9bumes8E5VvJnAI90UAxFD+QkNgvVle0iHrqMhsdM9/TRfGkXEWcndYcPNwoUvk3Q
opoyaPrP91CtnBwUr/iurfpDz18i5Soxni4fDp4J5FKUkg9Mrx9wsO3sGGOVIkvUajXI7ehemeqf
la0IAhPvHb01wxxBG7z4jrWUKDFCFwusQfYM4upRB3u31M5f9LGOTo1GUkHaL7LKHLc4RV1q1BQE
HPnQJL8UsBVgBuBGXb47mSRqZNMlsJu1XSJz4OxEa1eIISHPt2TXVts3KY4+wdGCuAnVNlQwbYeV
cMKf1MTRkAITsB0R81quREPZfHf4Y4E5yZWhD3mHwTLIrAK1pAzAqgxHa20FuTzvIbhdCOPYVpGR
0a5RVknVY17qgZ1DQCz/Vs4rhD8WV2mL8LKb86IhGtPowiKVRQLKJBaNllt2XeP5XbTEco1ShxRC
1x5ao3vqLHSFL1vjPTe31phqXAxBVH2RcOFUeFy7ytw8JFr9lDvp65LYmEMmv+xW/tGuk/CC4d3/
BkQRQaQOEhLgA88jRuSQmvS04kzxYHocyp2bh7ZP213yeqJMk5dXyvWXjT0mpYnHjkzphPBh6vVR
se0XeW1OUdb+ddkM92xBrtDWKK3PByo/fbSd1ZlTGgjv5hztHymzFMHlzA0WGxus6xegnya0RrBq
pmdLP9fVOZRT6tbam2ZUooYodbgP0WJjjdmoFpWQztKxorK5HvR1unaM01ypsgee5sFV7f2IKnGG
4rQu8hHelkE3EzNfKEcAxcccBZC8yqVqIAep8+5LNYd5rdxbmQAjxk0JgHNDFi+j3IOL5dwRFWuw
FnM1FrykAdm6k4ERC2x/9my3flgeCVTpRaAeno8gLKJYiADr4Mo8t1hqtTb1Bll9rQTLstH4MRGh
sbiZ5NYGU4Ow8miVwGawIoP9G+StVgACDz7wnbtJ8bIvl92et1Vbc8ytuY6S1Nt6vKI+OYZmi0K3
c1dJ1u6yFW5N31FNPLesdz1V+jM2qSIKiyAaLYfFl8DwHuiBDOoF5OemZ5yqXfllNFDX17zpds2A
ixRtG3eNG+PMtVkUJrjkFxXGcVuHsfpozuUQDvm9YJF0a9gDt10kc7xhRl8JQFB+livgcOiHNnRS
U3YXC2MqeQKVIxTLRk+LS1QN1m4qXei5o8NQRzUQvFZcH6tC+kxNy9EceCumPTRc6+dfXjKzPgbc
ffEVa1x3UQoMTWFWetjEuuAC5G/yH1Ps0zqOtaysWmzymnsEJSQ1aDxyWzyPe8pHLF1Ph+q2fa6A
exWVkbg7bKKWD25/WUap5nyRBIIPah21q68PeIUsxzW/ystJsD7elev8McJy9uboTBaYQVj9NIoe
HHV9mdfqrUmjm6jVPGjihO203vaWiIWQ21Pe2mWu+syp8nYyOhoRpkByO9RFLDcJo1AOy8ACt92/
gJnz7o6tTSbSrWgkpDOo3fGKTKGcFQGXCnaTIL8XMRBxQ+rmozLhTmqKqB0ifNTBlA9qYj+qayq4
2bk02bTBBs05KrEsM8HHGJQBM7lQc6HUbGW3s6dgRWVifiO+5EVhd0X29W617uJuN3/tMz9T/w1y
n57+D9Fh8yuYKKRFZdmnI34FgObQh6pOlGBTwuPcbvflNxAiYgiLuCke7YEoAHIbBA6t5IExzoD4
BXNVWmpqTw2pVohvVi+4Vp7SgAr+Yfjwanz5uxYjOpLc5W5MMl5rNk6nVFYBDYSs8JbuR1erPni0
3Eg7gDI5EIRebgDYWGP81S4lVAeoNfmY32FI6Uj88ZsRxE+aJ7vZbfQgVkEXmWQ8V23LVXImXNR9
tx6WBZS1uhRWkLoWLI17q2yWxtzQtiGZQ0eXRsV7KMoLzaT9gNYASh23uZd+u2yPeyA35pjDQuZh
bEGdvfpx/x1KRW46/rpsgPr5h3OwMcCcg7S118IoU6wn3+tTvrPX1x5KBFEt6LTw7eiUPtN00NFh
9sdu0OSrYvh8IwVxh4JAafiRUQbQ7vMur4ifswFd9V9TzBYpmtTJLTVFdU+o6se81x7ehxzD8qfw
MPMd4o81ZofK0RzSYUIg6f3spj/kfuQTqOnSger+67+4C+hJ/bhhf+wxG9ZUBjib6xIeoVy3S7Gr
UyeUxzQYEzSs5uy4TCfQqOzlxAlzyQkF35YfR/5Yp3/fZo5OgalDgtWac2Ddlk9O2HnrF+tBuXGu
1de4dilFEiRWxKOrNGZ8XDd4Xm1cHOgHMrsK0UwMH5lIKlq/AxUzCNcPtJptYtAqCURjVtzkgqqU
/scYs6kDKJmQfcPYUkALyPlLk8EjAVmkPg0Sq3Era3GtScSl8g+O+8cqs7UF3qFzCmw1Ugv1SIed
Vze9ptyG8lW7E5HR8BOZzRqZrcQZLYu0xTGRj30Y7Uyvu4bwgWuCX8XVoZMhwj1yI4BD2UdUFDbR
kTl3Hbmb59YeEcrmqHOTNjvUi+U5IPaZCBG4Kfcy2Jhitg89+XhqHHoZzPZVv9D3tTx9I2smVI4Q
LYrZstGUoyyfsajeH3I3wzD/sQ57Fbox32ePdKHidT8oVEeP3c+cRJS7LRNkNcBWMEm2sy6dvJKR
OsuIZs8IsUB/+unEbnZ0ghn0pRbYU8PoYdmLcgkeqM4BPbYJfW2aK9rM513AoFh10YiXVQte/Tm6
WSNVxoDgchP3xbGTe+KWa+HNtfOgZcVplLJTvWiBrrS7TMte2koG8Z5uBKnSCKosnOvy7Jcx22HO
EdTcaUmgVuIeHN0QFiz0zvjfa2BnVpiTU3ZmR8bFAUC463PQGI++02MqwipUX7DJnMvlzBJTNEI6
XuSkwe0M/lEwYxxlL94r+3SnPw5+Onr/gvFU9AUZt0qUvlXjGq/m/GqQD/NVdjQP1ZUGxw7RftZA
iStWReHVjrbLZEmrymRuhlLHMukIWlVh3LrY9SBty7uQTq/n9903oRNz3lRnNpmMGNg/IMyhD+/r
VRTviNQ2e3VYy7sZyn13chGR5zqvnZOed9JpToa89MzVdgRZkXDlTKasFitkiks4rLzLDxgAAVKI
PGbPVGZACVbAAYX5Cn+DUTAzTEDPHXa0coIsXbk6sNgEQ7Cm7nxYT+ZhhWAqblNwOe81KxCJcXDi
Mb71H5uMU1VqH9sYIcW3rm9ixwbZLJrU8ygIiZxYvLXCgld6PUKemyMzghN7tfljkjBrNwO7Mj4J
jiXXd6BjAtlC28Z/mQcc5Jdz0xrgO1KtpG67JrlbxVEQRfMNlFNDfazCVlLvBidFr9AUUdHzbm4M
fgDNTIMvLlQmKiwddLwTWkH7+w2SBlgzyCrpC3I4yHtbOwhPCyfrhGo4RtrAqYhJYJkJrGPkzK2S
oZg0hv2hOlbAEmi7ZA82QHGmx7UFnllMnAE44LBEbPXY2Uu2VIu/1CApodQLxo2puJSkZNkLK7w8
r4GW3W9rzMqIHumV2cCavqOQF+Tup5/deK+AnN4HvUQ47avFy7LXT2BDHMzTm7THIUOBnrGLAc3e
jlvYNSrQoRRANUeC88DLJ89MMPeUrBetbmF6GGKE9q67oU+T0R2PmKK+Fw+V8aoaZ9YYryyKeSly
k1CvpIEsVfaUX2akhGjqzgRVBwR1Q/1BcBRpgGSeBWdWmdBiRs3oALWEawJXh+Si2JAF+RDqLiZR
g2W/9HeXDdJ/74I9tnZjOFIJa/imlSTtDODdXKtJ9lY9QtGSqKc+zr9WlZ4ADt/1ooctLxvYuIzJ
XFmznc51WrT4koo7gKIwPWn74hpUvbmX3CgBBihECB7eZaGgSKebkANCs5n+ffPcc3LM/hcVLEZS
m91KdlkeplUqgsvflHc9bK0w+aRst86iWCtOG8Bnj10ulUEGjoY3tZlEgYy6/Mft+7Mg5tRBQHep
BrnHaS9aqHgos+WvKBS7xMhBLAmGaz9pMc3y/1sfcw4bU29saIKiEq+jSpTd2Vbmytb/DhXAQfiz
Mub42UnRZ8uCj+jYz0YLTjci6iPyTzgcAfgXi7JkMutIwOVGKge+T58cyhUoq/yBylaiehkfpF1W
4iUeCXyDe9kptuZgHBgaG7rOGE2bOSvaFTpQOqgCnBMl4O8QmFFyo7ROnohG8h1C+sFDNvaY71hA
0SORaUCZ5v1gv62WHZg5SMVvB4ydA4np9trbNDUnuxfNQPyDaYt2aqGZ+QGcb8eZMvZ2Cj/pm6h2
pV7Pn8rJsXwd9VRfaWMpgOBr6YF5rQ6ktMifl0gb3M5coGj5CZelEFs6qqQrDnMkCwyfL0mDJ149
VFcLOvAoJpl7zaj73WVDdPs+fO6NIeZAEkkZBkeRQGsMLOhLYwLXi+bKX1ajSAe90eJjI+ny4bJN
/ofeGGV8qodaUKHOChibKe+aDynOo3qwdiUg1SKlBaEtxp8wBC0bXZQt772b4msCam2MdnvrtVgy
kxutN8ti7sJBURaokMN/ssjcZ1YeVr3gy3Fvv98WVBYCZ5CqtYsCh8Oe8usmTtHtWtfjOls3dSe7
g675mqV8q7JVJO3IX5qO4jFyUBwO5uqLZahGRWDl8pW5ei2M6WRazqeuVzx//muDphqby24pS4uQ
gaZLX5F2voE6PPN61FMSVPchPbdLjrloHIcf3RyLcuRQeAbbD1Y7yCBoNaLbGEpLSBmrnGA95sW7
SRIsX0Rp5z/442+LbFuYNLERmTEs0iC+/KXt7YPuAjD31ItLjLzDrVLiIwq+djD/e/5FdaXXlCbK
F3BsK+EITkPPPJqYUE38GqpWvUuP3BJfiavkNGqwUWVrmDkJk7MUzkSwyNr+WslPRXFaR90viSXy
GYEhlnigLXJbW6kh2g1ubjTfjA8aiJEC0+8BwaqR2seeVf2bDiYva9qs8X2jN+5K9BmE1Q6OxOTZ
4ACo3GRyncUBiWT1TkOcKsb7BHv6mf4+ZLV+b+v7u2NjedF7Mlu1BhLZWd2pOZBnmewt88vlKC36
tDQb3lgx9VaauxVEXXKjP9ZN7+Gug/YiusH97f/PEpPlxuvkgDcdsjuTUSdetjavYycdFiT2h0gd
BSGUW/LZfj3maq3B9zmstQpO7K/2rr/rbtBT8Onb3Sp8jNFC0FFUeRd5Cv3Smy9ZLKY0WiWS3q5Y
XlSiHeK1wPiSZQuWxgvSKsjFNR3pASIMc61W42zOs4HDINt3jvEaYejm8kb9w7f7Y4EJKFo/kqKg
l2kGcRJK0u7mflGha5+7zYixBqiKe6InA+/O266KiSXW2Jmz2dNV0Z4MWI40SNaqe1E/hh8rfy+N
rSm1dh4ZudrgIav2QVtButhOGq+ppae0bJRwiZPg//cxLeZOJTOR5pLgcWc94iYInNOku/m32QME
snXn68wnPxsBSpDuz8e4DEAuYHs2yKCZbzlg0LPNjBJXbNFdZ+AN0lENJMgnZhsVAqm8MRP57fIy
+c7/2yQLBF6g8KJnJb7rYsev1VAeut66I6PzcNkMN1qpCmZ10RyFkAuzMryelzExqJmxhizpEJeB
WmqmrxoLylYKmUU3D68GCfaH/xiEzsn5oV6ceWwjDe+9jBJ5zE6U+laf51AW1w71MIKyuG2jPTRS
HrQBhQJHJB/KrS6BGIBOJioKsITMWewiO2qzmUaVwARlHI6GFKw39S8IBtUPYsoJ7j5ixAPoOAOS
2+xwelbjG9bQE/WTdHwuJbUNoqGwvWrEqOHlreRHGYwYajZWpePBe/5pey1C7wvtLD/9CwCC1E33
2ZFKHy/fyQ0IWf4FeoV7LmhiS6XLwHfLbKYV47AoJfgHzdjCEJc9jUezlfok0LUJA59yq2o+KFuk
kIDHW3Am33OUD4dyY5yJA9o8xkZh4dlQmKt07Js4P3WYRXBze1T2VlPEwUiy1VsqrfcGoyx1N+oW
5RNfXQEq1KSTgJqJ+Rom/QY3WzwpZolm5ql4AecC3CmT3IoEND1VfXmvEPwQ0V7TLOJ88bCKAixw
aBgzBkyf2WtCKtvC1KOfvhivVgjOqNsSYqHQvfLlp3onAhZwaijn9qibb+5iYwLNsaw1I4Ju8yIH
nZfdk1vJq4MhxSCeGYL7/tYQ1Cz5R3Wzw8ynzWR9SswFDeGkRZOpfarDGGT3dkZbeuAaFw4J/INB
zFpicvt9avV8lQqYYRaQf1GuYf0X1ZRSSjd6M/2q9dO3OvZi0fA7N/zaMr6trKAMxm5juVjSUPfG
7Etgop5mCHLET21Lh1a78HJ04MahjSVmA2OpVcF5g7TUJhnATKprZV/SQbBjIiNMxtZiAFqWKxjp
8vZRJXdtmT/o9v3llXAzDhudBwUCLfh0zLlfxgFDKipKL9DJdaWkCrNMjz0tIm8q5FOKUcjlws0P
NwYZNwSigIA0aKJkPFNg/xp2Q3zMvNlTQ7hg56Wl2+6E/U4aOs8POH15grZQwSMUhSzmU45NOgHT
aoMRzln7XWTZkA5Bi+t+bg3NMyRSXGHOxIJmyjivvjoDmtYXbSTQSuBCJsBvgjEMDMZDEYdZejSS
fMwlbGjv27vVp9yySeRDp7eI92biOl+bAxXhSeZjGe21WhDleB9eA/kWwHQYj7RsJjmx4smSoYGJ
so35SNrvdizIsXhRTQalCiQ3HcxifGCJjlfJHsvZ0X1ixo9To4IYSIkw1pWAw7DVl7tqhCqNCj0A
MCtkP/De8lSSz6DTkSyvqu0ecBCiefXQPV928Y/nCCNgKFcDcEQphD6QF+UjGGxkvJG1EQ3SleRB
rCZgI89EhQCRIeaxSiw1LmoC1s+4NQ+mjtqRvKwPU7UKFvQxzikqhtgNzNgYCvyasWOgLqo4ST/6
HTRwT0neVodBd6rCxUjFcijTJHu5/AU5TF/nFxZzfohpmM1ILyxMz79GzwvmYDRfv58CzJT7SVie
2sUdCYDbK87x+CBjTNH7RBOA/ggNEQIDTDY60ef3iaNE61RV+BHkUB8UQDqJP5+oXFayj8BxKHry
fTwv1BwcGVPr4DZj8Sg2SCygdg1zcr4bncktJGH6LjLBBN+2mxJrpisaQy00IqC2sp+234ERGM/Y
/jpHtnlSBMeU46Rny2KC0GSmqUxIN/p1QwIN1GSuNlbBBJEVQbzhFBnP3ZSufpPlVHaZypU0wlL8
UAzWsZX3lfbFbNCsiB+q6UbPAFaTJlfC0++yv3IqqtQ0bVroKuil2RHqVK/SrOpgGsBicH8cyCvc
FAMTZhZKu/qYCUkeeF8VE5ga6AUx14OH3vla5QIwWyWr0RHDmBG4Btxx/Zovu88sa2OF8Zd5LZpy
TebRnyxvDuN9koPgxwlstEt2a7BQjlHR1clzUQORk1oFXdb7l95solyndjYVQLcVuRaiFufahf6/
E7pgtzY2GEfJtRiDVsk0QnydyqjVt05+PS+RGz+nV8ZO8ewwvx/jLIg8oYoy/WLnicG5abqvm+Vp
0jxJjhrhkGOoZrqO/O/SdYLRk2kvAvZ+TLTOLTHRy1pikigaXBLzWGBjqHwwNbh5/sWRXiRNVIj4
+JSEMbySdQfjNbjrmRui7KpFshR8UdnqB1ezMGHW6PndYADQ1vRvRZsGkT2LMgyaQXz4mBurzD5K
U22McgwKBn1HKwE9nlB0RFJEBM4PLBs7zKYthiTVU4tNo92LFCopKLU7HhhTzRDINRH8gVMJoB9T
o9Q7KkRr2bZTPhTZOOugp6HokvxNw/uw2M2otu9kvzwCjXQnlOPluuXGJBOkC1OlIFZ8SXJQc1eD
SmOKe876RZWHRcPc//A5/6yPcZYRyQRIamCsnUsvHnt3qeJjDD6UunidjPFBs8ZrNPhGG4KUyyLU
9+F6jQ44PwpIiC8ms5v9lJRVRxBh6lfZc14L6F+FRji0GKuxka8jtEUQMfL7X2swPZaeKMBxsnJs
L6pJsiMDagYU9XkIsBfNyiXwqPrlDME/Mk/aTaKXypcuVvK90qZKMDTpK8r13+q0jjwJRDynRJGH
wLLI01otqZtU8RLO3Vxdm2AY2sd1ox8EkZ/rEJsfyUSPKB6qaCnhg0OeuJIBqGjb36YV8aES4yrO
4kp64aI16i4JSuB6+nrZPv3nP5xsMG+CvwdVfVtlzAOaA4q8AonKhJFAoCufM1IGyVCHKdQFLpui
n/uSKRpHNxEZVaW2XVfcpE1pumU/eXOJ8y2JyBo41Qm67X+WxFQu066w4jVFiOyCKdAA+cvGNws4
NdkH2aV5LERcKNx1Qa7LxtgTnfllgiO6LaPd5croZ0XqVsUerGXR1IhyLu4ts7HCOnNEktgg8ugD
r0h7I3RGps28+L7xV286TFd65QKCB/x2/Zl921hmXMQaI92I7BaJQpq0d3FDzANJHCfI4rnxLrsI
/VQfXMSETjoGR1EpNZno2ILhII5aeKMkE3dKr9C0F1jgb9YfC0xIJEXXZGOL49ZGq1clneuMX3Ww
SF1eBz9N3SyE9QlldSD9iZxAeRwCcH8D+N3vO2gNgkABOElRCsK3R8HKKG7o8gci5ILotdObyP1/
8/Hf25OLF4dPhW3wchcGV/qh2K0ClZGGFgH+B5zy+WlW15I4hZHSqxrP4n0CXRnz8HfPXz6J32y8
fduaY5xQJZk8oKI1+maKFBz0E3n73Rh0wSnj3VhAaqCKo1kOVsWEDtnKE/CKIUSpJjgn4kcHHFuj
fqtakavjupbbbx2kFS/7CndlQHkrpgZyDZAEn3/IeMkzEDnlyOhwMzZxda+qeTBaiagPwLtoTPDv
IuHBjKbCgj3VrF+cLBlwG5PGdJH0u0760JOrWcGL1HoADt7FJ3YB0TJRqxOSUtCj+8FfTAV2VYpr
ZynF1awwzYEQGpWhKAPFiOI5hj5scxh3cSgi2uDu48YYc8rrcprTvIcxQh5Ice2s2nPWXxuQaTCW
DuriX8okCy5v4zuW59ICmSNfd6sugQYYkQU8hFkVKP3jHPnpDgAqiOK6NMGj3evF07JT3wB43omq
kNwjuVk1cyRjYF+NhH5iykbXeROgjROQ/P+pwKLmC45ewap5AdvcmGScdyjzoelymCzVb+OEzxs5
/uXvyjsekKbBwK8F5mqD9Rt90VR07OTBH7tququmwriSyCxfkaIVDQtwTTl4D4PaQjFRgDs/iXJp
O5jGMjGoX4/KwURj3jf0BGgmYy4+k/ah0vVfW2xL0FzrArLloJbtJBuvxcI8LoUauyjg7Ousfk5i
t15uFKN8sqf5a1yoIo4/XjoBhjgD0DTUrR2N8ZVpqvNEqzTYj276SvJQgKjcxnlesqeqxrTh5U3k
puJbc4yfkMms1Nk0hveHHVqg7nyl7KmcOVV9M8GaDPxdAHEX0WfmRR0Qsuj0gkLfkS0XLaUEGYOY
LjPQUNgkoQakMRqOWlDvim+f6zcCYwh5IQxfgZGUcSGnBWvcWGKdf8/uEL/wyDdK02yGIEXw0i+f
+a5/7LHVKc0GK4Kc6wM0eCcwhPWp70AuNs3ea2JLuGII0x0ezciV96LHOu/oQwYLnFfIe1EXY+Ld
AG6m3BxBKZfaxlcHEzguIOqikMa7tFB1A6M7Wg8aeGTPj+RozBYIRtE1zowsbOGXcXMnk8Ybiv1Y
Kr5lPTqJcpdF96PdCAIPp3EOTRParkfUAds3i3cCFLuZSSsNQCO1j8o6h6mKjq5TBH1Z3itpdQD/
6bdRja5KsxNOHnO+7plxJhPRu75owM5P0yvllUQAKTQ7G+M2WHv7l4zR39jXBdOKnPCHTjmoCKFr
hiuahZxgflptJa1F+NMiv9RH1V8qJw6WLhOdSrprzFUJS+gcUxUGKj5xvquFkhmqYauDnx8w8Ipz
We1mMMgur6kEJgcocWF9fXyMhp+OtLt8YrjfdWOaBozNIzQrjXm0GlwnVkKeyrJ4WltR8Z/7HdF3
pWIHKjyHMQFO4KlckmXwzbI7Vg2J3aazids5/f7yWriGMCJO9W9wXbEZXVrLc7LUA5i85250gTuU
vVEea8+u5U4QwDnXBQ46YDkgvgepDTumMfZGhZzQxmdT+uIKt5q5m/sxva5HqfWbYq196BqI1E95
brI1ypwBuyDqCiWqgaocJg3qY5TPbL2ZlvUTTrE1xERtY9DWSR9gyKiNXdaNN6ZcPV7eKw4vkrL9
gqxmzCoP4BOtYMN67Lug+KWE6b44Akl8h1pP9xZf9e/qilQsaXxAHeoonKXjxNKzX8CcOgmHW6qw
ToSUKRhutFO6y3EVQoZULCDEc83NF2U7s6k5SmaaY7WUWK/sfKtysxJB3G2+dg/VA2az9ta1HGZ3
SHTi2I8HFxlxCJy67ll/iTmZ+O5rgdQXQizo/DHXiB1Z0kp5y3wn+4rp6FA1xt3afhnH+W4crODy
VlNvYaMbVP5+G6M/ZhNi2niYemLiO6vaqVZ+OeRpKe9qFZCAZXFxxQUWUJGXTfJqXtjbPzaZo6JI
WTfFc0vzjr/1+DKsNej8DpsbEU9ERs23h8ccastoQ8g20xUjkjbP80rT16B7qcN5v+5m1DYIpBMk
IcCZF7NRnv9tjHHcVCkLbdWwe1GB5zjK2CpKs5c/IHfPNiaYmA1Q57LaDVJ/2uDQThk06JO9+pmc
SduuhHmXFmub9suAz1ap10NduJQf5fJCuJ6+WQj9lhvnGyJp7QoFgRoQ/vwqTcY48RarnTJv7Ire
c/o+d4cS3NCXzXLPu4I3Gtiz6blnImiXZDIZSuTZxtToDxkQscdlXkx/QBgQNBX53vDbFJvy4u1m
youF0ELyGBwgQDM3heAjclcDbKhiAloC8l3mNJnR5ESzTvvbYEueAeAB2uWo1L8ufzNe0U4Dcatq
26apy8gXzvcqoVJUo41uVw91EgezoxioRqsLYx6oFhS3nzxIyKLBPo76FnK9c4OTucZSnKKGnKr2
TgZYem7Lb5cXxT1IGxPMQepWKy+ydNMp1HbgcNr97wpsuE03ZpiD1Jdyp0gNViIXxzJxXLOWBCFV
tBDmINEcUVpTNK/IwQghigXKr2QvJlzmYasgJGw4tANjoU/FOoHe0VoAhfzghSqXflq42j7b6W6m
uvZrcopzr/byHUh3Lm8Urzl4Zpi5E6OqRj0uQsnYcsBv0X1z1ldoaXjT8hR3OdQioLhs74r01JKX
y5a5IcqG2DD4/C1cWczeLXmXFIqK/gyAufatWVf2hKHQJb1KYugcRv1MgDJacxFlOP/O2thldjRt
zFRC0ePvijUtkBE/u6ZyoBVAuSKpSBoi2CQAeGfM1kJxGiSpzAUZx52mVRXK40v+0yBg+dIyV1P/
yjNnt/RfzEnAjMQzh5kLTAxoYC3Bo+r8ZM+N4jQprTtEOl4CzneNSKFsm74iQUxo2VudYKaKF4RB
DgWCC3BT6TpbvkqkbmiaecUbJzGOoOJNIP1I7i/7CXfDoOdi2XjjaCrQN+eLMrRSnfMOlzLVFwGF
obt+ofoa1QEv0y+ihgZnReC1BqIIcm6w6TCxUen7Se2sePALzTxggBz89ZN/eUH09zI+cWaC2aRk
JKtSmP3gt85BS956dDJMAlElgRkONTDAUSpE/lSkuuhIMtdX2i2gNaK1RSjHeGtkgmgJ2k4g0k4b
t6vN50KXAsPOvWZ5jdr2LYlfx9r2K/SYnVXat/XgzuQqnyACeXn9HCfVadRWUXCkmTgb6jptqhb6
iRcND39HBv31fV/NbjSgToYut7kIu+sik4wLgVQ3V3OCJ7JUuujqeNkLuavDxgPM46FvwVpCwIWt
h1AJCkXDUDyH2q6WeQaYSMUsvYBpRAHFhRBvOMP5BLcUL4egXLtII1CFNz4UG6okS2cQC6Dt985g
3njzySgw2fw3h7kxucKJd966UBsHzFkBUge1sfNTOZn2nE2SDFmuQAmh+RPqIJlGIPCXMHIL34x8
+6HWRT5Njx97drZWGZ/WoKls6D2srukz1QmtdqlnZI9qCBXnz0DjKP729xKZbLaOoe6amTDW5CoK
9F+VttldPgo86NHWBHs/gKm8oBBVoG4fDTfaoTTtAweHiXSX3kdzhTnRT8BeUZICdT/uJEQFttEI
ggubAMWFHD2vPXl86w3R44PnGhYyc8jOoKMAMehz1zCtJNP0xe79BINpYd47iCQSqf73OiXVC6Sr
QE8Ibn9uRbJAjqXHVu8bBHxH9uAm/YNZCF4ZvHqNboFRDLO8iKAfRvflNG/yZpp6vAjzu/TGCsvH
8hDhfIVLMOwiIEqcnbUG+t7aTXTIRjzXy7v/tj+BvWSjyZikvh17lEmzBx2D9eQ22xkYTx3BPPuZ
EoKOygOGKWRU9D/0oaeKKEU7vVujJYQGMmoU52eG5VE8dcuNWxizARsKyMIdgGfON3G01NrAfUDj
VptCpUD1Sn/Fu9vy0qfuh7gCxEt3Mev3xyDjm+3cE/Rs3peX3yEeo5pOobXd7b8gPOS8H7e22Fof
lEfWOo9gi6IxAIXeFfcF4hUYIIDzo/S5lbDiJlofi2XUUrueShDMwF+l77Qi07vazjraJzFBANcx
N9+Sre4VaAapDqTPQLAie+0TmGxP/R543iD6IobxqfQ9wIb+rTXmvQAx8kiqclijaWBsol1g7pbi
MT4pe5PSMDRe5LjtX7jNH1FDzd069Qia7f/iQPIuoe0vofFvU1xZ57IplB6/hBxaEIKG8bF340P6
tH4VO6zIh5hkKRvsbrTnASTXUnQPMlzoV3R97OmzGgquIpElJkdCj0sx5RKrohf6+KO9pSRMfRD/
KKGivqcFafVGexIY5W4qjasGqIIh78JkEZYhaSq0huimTr/WykV67+WPIH2+VbylgA6raACfl3zb
G4NMwMkVtJ/BHTv49ajd26WyuolmhzYhr92QiyTrOMUDYCkNiFPhIQHWLmZ1ZhJVfalgdYb5o80f
6vFF1u9r52euBVL5PVZEw/7cLdzYYxan9p1jRZXV+5U9hkoDLL/2rAyCPeMfRLS18azAWBCqFefu
H9upulaOSfcMZZE3JaRpmPNQnpygPwbWvfJQ4GmW309fzEA9zndN74owxe9h7EMwQGUOM406xtEM
JoznWaYa/8fZdWzHkVzZX9HpfWrSmzmSFunKo+BBcpMHJMH03ufXz41iN1EVCFVweiWxQeJlmGfi
mXuzpMVDV5cBYSDP6i3Ah6NbpVj0w2xE41MdTDkgHYGNeKysctqGwdJojjTo/VrIkHUQTCN7GhJF
tOVEzBFBaFE+OE05ZOt4acJDCNh1DX3J8YLhC5CBrNTMFFdJr4FjJcwWdDIr0iLblpRlK0PMMddX
iq0DQqtym1pG+V3JciTwpEAaD8B6KF/CtPjWVdnwedYTIFQLczoJ9hK0+PXAWRY2AIicbzCnXN60
C3D5I53AGusK+rLVJcw2Q6g38VZCrTG266kNJFuUgx65wUEr7rvBaDmBD8MzI5+P1Boe9aIOSDbK
8OThrEZGEsK0IispAT2LGPfBVklg6o877fa6JSCqcHmgl+Io6yOVadL0GIlzwzH2Fv05Lo5m12K/
JTTgfb0ui9GGcimM0kvN6pMmgCEgVgcj2Q460te9HydePvvatltlqx6cmk6w2Hpu83BaGC4a0gGP
DqOA4hCM3qX+zPNkZkphaaciw3g4jS0BlTcCjxsvP/rRIFyKohYamvWCi2RqSO6NTi7vRh1o+gPn
6Bi5S0gBDZCJ9CWaBk7bfeYPw6Tq5HSWcXbP4Y2E1hMCEgFjGh5azAuSvG/yJvKS84wLiuwBrige
18DIBQfU5Ta2upWHOglUSY8N6R0ATR3p7yaAoGVni5WnirxnNjFtl7f0Uia1n+kyZ33RhcTzd5vq
OOGFrZ0AcnkUPYxLcimJMuWz1gJjZzpJAhnQAwGUIyF/A05fbhXvoxO+lEUZ0yid6yJuIGv4RHoy
awfj0ZELaHvJ6b8nd7ycKIOq+UIeDdayTEsYajXkkbi4vWmR6UaSiWBvwJ7bxitC1VXMx8T+GLZd
iqUejKWF4xuAAeXqiArXeLy55h51I4I9zo/bGMHxpTQqyzdLYTEJERbZerFuy16MIXgy7VbdIyrl
pirY2iBJaE8idSTl9DlnOpiNdZHNitWeTBpByAXbEoF/6DDvIBZ2dMed1iUL+KALZxKpeDzJ6rBJ
dEgcMKhYKB7CcLTwAaTmJqgQLPL6zD6aMuznmTgq6LbkKSYgkughEPy8eVXK2yT7xvELTEU4k0H5
PCOJzFGIIUM+kCyhANyp4aXyumdkl37nIfHR6V2uiTJh8aiJWQ2sVXeH0W6S2sYowo98VbsjYJS1
CRPC1ZsQrgPP5SyUd3aUHVOLCuP9EQQTB5iGdgaqMeScjJXsph1g7HgtteRwrt0VypoBkCkUpCho
UY4GC1bzUgm8ziSuAlBGzJyMTG7AB+G2P6z17DSbwi8dy2nx/sPwAzgpRJuziUx78n5b6LyMWOda
K6kRontb3i57FAd3hMaluecTNnAuP12xbdAzr0opRBX1cKvnIspJ0qMeVh5nSTw5lNFqEqCuAQW+
RWjSbARzO6CDzKrceGs5o99vjLeqQhdr+8RHAObckNOj48x+CWGEcIn4u0VLboYo30k6J1/Ik0B+
fiZBNtoGbXFYWxCZz0Vt3LeDxWunZnT/E43GZC6GK1Bep+dyleUvM0waSOQJw0vrpbjTwU+9DdFm
JTkBcLPq+7ldFdvmbqjt38ipsQ/x/RuohU5ZUfYxqOBwL0G6B/wGA3cm3RG7MniomWkbUV0LCXcI
gB2znC2efNjZDovyAirmFIJJdCSYdgKKYjIhbIV/28GeSaOMJ9pnxMIYOpJ9qvYYR3ZKx7ghTLTj
5jfq82zX8L6plMWUwyBUAgv3U12Nz9q6QtOaB6Bmb/LMbt2jSYOXpufuJmUzZXC2aV2D3RS3pOiZ
fvnLQjdPf2NC+PLaUsYzBA6zGZG4dtxGt6q3rCe84UGw6RYH7owa2/f82kkadiMrh9DMiKbPkYOK
xzp3LC9p7NYF6NqqOEi81wnZp4++510eHfY1zSR1E/aRqOTUOeZbeWeqtom0gW95sy+6UrSJKsfQ
XH7Qyfbw78Ipg5pkpZp2gtm6seq3emn3lurFymuY7cuB17z2X1zguzA6IsPDsstIiESKE4JdHXMQ
I4FyUvQVD+3Nv5Hh5p0lZWoEU0xVpcVZaiirBlvymB1sovLtkZ9vZhvw9+VR5kUAF1u+FIjfkWnx
ShEJwu7luv/jSaBMilZrk9IU2MAuqf1mTnaGFL9dF8F4LBNVQ4iOsjyBpKNUbVaaKlwiuHIyHxZ9
1taZj8fdWtwQOLpoTQCoZcO+LpS9rl8y6QeXNVeZauWQ2TWHSgzWVjNtrkv4L9bqXQSlZeAdhamS
iQVBdv6vF2u+iXbVKuGlpti37l0WpVS9EEtyskAWwBOcyOmAOofnMRAUne4+Pra8iUm26X8XR6lV
iqFuJHJOl3wGf3bk9G/EFBNeQnkfbXlxCmPg5OKGKJRSVWmWY9zttDxs5DHH7N7sz3uM7nBWxihu
QhLBWZcI9wLS1JcOexBaqUYJh0QKn9Cf/T0Fohe45mIVNRXL610TfGDTTRXs5/BLlX03v4b+3ffr
F4d5Nc8+gfJyYp9gb1UstrFidEepthZzMSeJ2n7wAGcyKJWLpEZq9A7L7Le9p/nSeqpeYCQ9QsIL
ODoMY27r0pVueXA+TM/zLpf2dOCOqGZA32L4Wngams6eis4JRYy7zrOXROVTHkjr67vJdgFnIik1
nONxkcQcSyXj2CQN0OAtDmxNsEu6xZ0s2rxnOVcipYxNLs9G2p7uEIk2Ub4ZbiK/PvXTpcMNv3uV
nNaV07QodZxxSYScnKa6IpCtMUrhIDTb/f9HWi90g4ZzEOdi1GLyNp+lLVIPrmxwKWw599KiHBqQ
WKy51E4rUfyh8SLHbJ9QkXaTZ8kJnWY89g/qSCYGPc41YT5dz64J5egCMW61gMRgBKNRfS38Ya2C
1FV5zX1ewY3R4nK5kZSRQQHJiNu47ZAdVrfJiJxK4FZecgPacV+2s+34N3r4LiVSNmWujCy2Yqxu
yEq7LLbGxD06pgs620DKpOSjLKTBX+k2ZV8ckS8lTRLLE79hh6NiqBlcmulEGSUDkD1AJ1qlz8i1
+djAdbzXbUTMjrDhRujMoFU2ge4uoXaJDMelvLropHYgiyPvOMUsHWn0gfaRwRXpLnlhtbehlTni
eNMBUjSxedeTZTdBz4HYCN1D2gfmuzDWIq1M5tbFtGXizm3QO6rUb2Qp2U14NKhZuBMU0MZdV4rT
nBxtWIC8IIOsTUEpQ6WUQhIrbdSRJjiFMOTJpQ2ZP5l2eqOiwGkWzlC5+epEMe02+ouM2TdAlsme
NhNcU7XkgsWfNvrDF0kg5wF6JfiQabzbOspGMQngQEiJI2zsbm+BJ8/wYjTKpDeCN6D5CF13AI/+
jVvHuuIYJvolnLJOmA0V57ZGzk5c5c8aajq50wPzHMF94hVP3EvHCgTOxOlU1GOWYAcF6gtibx/k
sZsW6Xkt36hIWZCCTp84yRu314kV2Z3LpJZoNCKGiAPIlFfKp2VfI4UgACfBaECBitCA/6Zn7ikm
Y0TgtmEcnQa2iYPYSosUAol71p8Jz0APNBjY+pX1mdfKzLS8QDT7JY3ylIKcKwHQPrClpP8od0zp
oKLSSYpkmelO2Xo88gsfZM8+3NkzofQ5RuCxn2csMWssW9JzJwq/T83TdV1lVlfOl0afnFmEGK6D
FNKsEgKdHpOE4DRwk8YJvv7GwTFvytmqKNvQJ1EXDE1N0j/VBmzzx8gntXDTnvfl8TdyeExtOJNH
meDFKHV1UE+aP3oDctlgKY+rV9NtwDeTeUt/VLMD98KwDO/5rlKOU+n7QY1TSG1cxddHhB5oIIsd
TIMMtmB+QutBJqIZwu6/x62rwPZz8YR4t4fyq3E6yVVCgrusDJ1Aq9YhgOhjoFJy7g8rADpb6Yce
FrEqlIgUQMj96e/iO/2WhKyZl6d8XFuO1tNz7tpgDbAyJ2H9s7YnaBBkU60fiR15fyveOl8a+Zqz
LGyt9We1HQLfG6c7zJ2TXnAJHXH1Q5TecG8Ob4mUqUkCpQmDEfooQj9kJBCVG/IeD2FGf4OElPUE
OF8iZWOGvg+ioIM0dQVYXdMuKnt60FrUsL4BUdddUhtEV8+oZfkmAFQmm7vHrD6A8w+gzA/edVpo
ZFCUbAN4ykOzJhgbOM0tr1bOWylld4ap6cq4QUyirrqNtP7ZXpn63HYD8nuuWG2DsjejIKj1QIq5
oHlaFSDmlmsCkW6Tad4MhHlZfq8GTr8NDnx2NN7doaxOPwxprS2QPQAkOfcivzefazzPCVGfqBzj
rxzd58mjbAyiqg4UoDg88oAUNRdDnTkajknDfZl8/o1MPkcgPSU9z0lcCikSl2QqGxrpywXyR+AH
9ICd+rLwEt4cX2VSOYDWUJDOr6AdwWHYG+sAcGy6XW8Wj2BPhS6vF48XZtCUHnKjICkr4fxqr8Tz
pF1hvijYS3c6skfy2nKDey6GAW9HKXMTAvlRqSyITPbGkYg0N42BRmcZvUaCYmcO58pw3IVJGZy5
b6ocw5tE36tHbT2gq3pxluffIaJidscoqomxrdOALj3YbNVlqRQTAHVqILIN84/IrFZWJdh1rDlR
i9a05j5V4p3Vvaijdj8ukWPMwrZXCy9LEjsbeITrTBMEBnS0AaqAf9TovR4NJQSKOFEX0jVDmLGE
FX8mnh3Sncmh9jiTy6iaBsjRjtMelQQUD4UvJkiqEg9kKRvOiTJv0Jk0yoKDakNQlx7Sko25rZD/
+LZs6w1AGYGc2fOuD08YZcX7EYF/J0IY6ZhtbglUebgKHog7BuHNZ87SWDEUujaB0QKKFPwvZU8H
qRxlQNsTad3+ZM+BEUqgNlTYATW2pSe+jWPFqyogJ9GSCxiaD4P/cyMBu9yUkWKNfhT5W70snD1k
L+qXAForyqZVJWDUtq5Z9197gAzYw2ihrwrX1r6+fwwuBKxAJlsngRkKgIyXAZQUmGqhN1gLprL8
8T56rNHUsTd8oBPZoohrSeBSNKe4MxEme8JGPgiVzXP8zLf/+VdQHllr5RptyiOsuCQ7tThvIkVz
u049NmAgtzM5PsqBsQVk1QHwcn40NA+KIP/I1fT7LC93UyDcgq4jsisxc6/vD7M+cf5l1P0KI11B
q5lCVKfZqN6wrrz49rcmn4hpoaOSc0mUp26MXNTTeSI5AXVLkjCAr0AYS4wCeZ7z8gEy+5L9OvkP
HT1pFnZtiJOvf0yu7PUYa3RGQDUCjXkLUtp9swFzlGs4Tf8aPxb3Ihr5tE38HG25ASZz5Qr0CLB8
hK+KWnndl3k/YzQKOlwiGwI8gLthN2wJenGTommEm35hRbTqu0B6VknWkkov0x4eTqzAOx1UxrQq
g0VQbVB5lQCNTKfsrhVqZLnAweSqWRk/Cb1W8yhWmMnO8w+hopcuk+ey01QSLM2eFN4QLHYSDcrh
zW+O8zBt19nSifU+ezB17TgIaYi9LqHYKGHg1I/9aloPyJOouUOiJm7VhOURVMUwYZ+AjP4BWiSM
VSVuWomcL+beZA9Z/++kSiO7OlBzeafLiu5B7QD2YVSeCRjZ5QrlSu50BXPtrlkYTt01jrlUdq+3
NghQNhzrwFzZuyw62J2ipJTiZWkRZwLR5JGUFr5lz+jAQwslz9Wx1wXqCs3ST73nl+sy4trQOqCe
uUXU70yjvW1HAUWUUgXPk/Hl+sKYtgEu9S9ZlFdYNMBkTshEuOhwcuLMOnRWbXfFxPFzJxvzweaR
aSjADgM+UqHuv2HVymIBnhZQjt1mPsyqLT8FP8BPSMByAR71NXiYSzxyx8fpSbT8rLZ5ZpCpD2df
QOmDluiDNpPikFV3rT3M8q6I1JjnRZj35EwKsYBnWidWjRAqGvaTPIp0zI8PraPc/ySU0IO/A1VF
sFXe95Ws+kxe0Yb60grY18HPHlWPzOxNW/GEMcjP3/G2kFymM2GNFMdjn2JxhpbaQTzbhlbwNpAo
7bWLQl3IXFC1cjGxIHGr/5BXqRt48qp6bG3JjnwptKc7NLeHt9JhRgMx746wgwBdAkIGAQD4wIRa
NvoCUk4YsAzXtPizSUHyugM3NcFUvF+SPuBR5nElFfUISSSLXX3PgRpn3hJbmX4Hap2bu9UTVybz
cp7JpJQwS41qFnvsLXnz6E4XgYAEnuBIcgRdyXUHvCVSGoem87lNCixRlQOnUBS7GFPbaHrvuglj
PrHwhvvz0DQacqdHb63VLJBDdC77TOodxU5D03f1BXVZjiVjtgSdS6M0LkaGTtBRSjwd3HiDAYgD
aTFXvBwMSuvrS2PvoAY4AzAPYhiJ8nBSqCf9QhoYzVruvlpRY24mMdM8FDnr++uimE5H/yVKp6qx
oZGC9K1FM1WrZK483NQ5mFMkr2hlXp8TMyY7k0TdQrHpSwGz+NjAcPaWeMAQYzRvFDVeGUG6Rz/9
61KK+3EWlFUb/K0uK3QwG5pkiiaZ9ry0YdICRy722FLNntHRld9FruXUe91PfWvD7XYlv+2DNTuT
Rl0Ws46WXCXvu58P1vpQj5gHQtiHJK7xGD1xDRjzGA0w0AJ7Co89GuhH7tEPp6WI+hp38ScXBU7i
X/G6GxzhQDIB+dFydZ4GMu/pmVRK04V2TOtaRXRUW4XUOATYwh0EufNnJQ5zL8+XzCtxGsfSwvhu
oUjoV+1S0QE1b+4iiajt67Sb7nVrehW7UCrt63f7NDRHHwPoK0XUuVE3BJ/i5aFnVjFCkbLeRT7W
8NKoPU6mooZAXR+CFWi9y22IKapPSbagXUu1ZmVVmYK+qov5ALih3hfSbGsierDNqPeqpv0qxyrg
PHX9yViCeGV1BiAr5FzUnG40lW2+4A1raFEFNkGjBDK+MHK09XRNqRUBvcMkXANAVQPt7uWKgo5M
sganayw6eu4Oj6lHBkNA45CtxNcI1Lw53pXa3eKJiR8qeDE7fYoZGO4VZwQFF19CqfPcxLDzBTEc
eNnkua3tyOgnSSaU31F4AvURTyTjjl9IpG6bmaZWIo5QKow6Ty1mwvTKV+fJ6/KWd7FJOoLeZvB1
m5qKeAC4IVS6QkgtcLCj0fqUxDdRQxftorDDbeIDkm8eDtaf/APNeNDixOZ6bKZ8HWiGuo5BEUCg
XR7zGAJUCbxMJCkRkqS+4pt3olf46arbRs/GCiXizikfBNfikaKx/JwEqb9EU4YSKMhSk7QQfeJb
sAtCu7ya0QzUHHhujnWg56IoK5krs1WEaoM0WyE7Tbh8DkPVB/fpTkm/XbcE7Hc4FgVgFsC6g5Xz
ckN7S2m0ZUCWR71rn9XXn/SKALONXNluUEbg3VX2w+dMIHWD2rpXxFHFI1U9EK4c0gAy3hLtqFfN
zkAT+7hBs62X7REFcinnSM6Kur4ihoh/rZbKaQUh4AICbUAOoA2BdV4Wg68tqbGbOgut7ZkoxJiD
6oOHSY3zR85OM67uhWwqdmnmxQhF8lhQjoAWWg2b3ENbI951BNUE41Ze6apICvRrbo6RKMWVVdNJ
VamdEc3okNy4s1dVNij9dhN2ur01X/gnzKxsEFpbwDaBZ0+mE9N515ZmlMEcNZ/0FTD072JPT0CN
EhyxsahOFV9iH+op+Nc3mHW2Gt7TAEgDMReGxS9vcqLOcyvqI3o3ggqXWR5FD1BEppcUhuTFy2g+
9imIBLIwVjhRKTOJq8HtEGwjCwjt1J2Gk2+B7mqhU72WHhWzkjBLV6evUq81SB4aD2o++EMJAlMQ
8PX1XTLnpWDHlroDJUcPghoVg2OZ8iZb6laW4XI5VpvhkYDt8O7tSbRy9kwtBEHrDDno3EDO7vsp
2BbGzAtieTKoLcjiOlS7DOiGhKY1wFSYPme4aKR5bfLgCQZjcmrlNuU2njLz+ABPk1CzAtMR5vEu
VwdU3dpowrjDOIzkdw+GTzpPLccKbf22szMEl6U72+NXcY3Cmie4+Y7nlZhrP/sCyjNUuZ40Ro2b
twBwBj7iSxbzUFR5IsjPz44wVMRCtAIAyOV666mYvdYj57r6MC/x+T5St0Tq6rQXCARa3XTh57LU
q12NCMBrVa1fq0JWPqpqIK6Euo5L/EdjxuhMljl92A7oDS2Fyi9jEyPoxjD4C9i513I6CN+XCtwW
NudTyYZSBu3CFVOf2k/ZbMU1/COZQikl4WdmFXZUnV/m3pnQP8VFFGK9qi+EUp6yqNLBinr4f/J0
WQpbeSFoDX/OUvOBsHgxAKVQbZ2FyahhjekgrQL1hxxMdliYtiINnJMnu3VtNymnuBSpNS41FiYL
BQiCQogAHEqfu5xTI4HvNTmUA5TVXinrBXKiILcBNOIPquzkowUIL8OJhDtFRg5ex5T1fChqXh6N
4X3PT49+H0xLWg61WiGHXIRH9DCBFGjRBjud001Y5Lqbz3PFcUisjokLmdRLQDcSdYwqgHoh7bMx
EyDAj/KNOMmrONwVaNyY4BKMMPJ0o7YFpdig4ueMYoSmOIk3AsQ5Y4sykr2mZEM2Y++JxmTWRjVz
Z+hXoXQIla2QfUnqz0A5khCEWZ62SvBQFjed8lkca1dv11q50+tDrKORhVsCYwQnBHhdUWWQmqBM
Qt1zsY/nMtdxMOmPGYOiBK+jAXeitfodFmxGjHAhjLrqrbFUYkK2IYg/9UL1SS2KTRIci7x3kuJL
O48c1WKNAV4IpO58pOIN3MjQ4k/yKliNNwly+8hIO/H3n1gTXPYE8gs/KNn7dtIFvkyXmywiTweS
0iSNx5g3AZA579iY9wkZFThdsLN/gI8U6i402nbp3EotNqIUPEVmu9X69um6zWCeF0rzoKs1CAIQ
cQRnbg/DAW09mwNgmkVLWk1NOzpKBMLELJlCbxoKIbVrTKcezEYrJZ6XYdxMdFcAGQvgyiba8imD
j9EPtVbILLjyYN6FOwXAWNJK//Z7QDKMlSJkRkoTkFEo3dErnbK0VRMYC1dC6wa4Vr1RT7yu/9qZ
z2GMZiBOvMaMJ87EUfGEJC+I0RbEEwJcSmBsWvnb9ZNjuK+L9ZALdHZyHaBh21IgMZHc2I38qtTP
aXqnKRzDxvLKF3KoQ1KKOEosA3IGya02pJF5uTeP1mHytN+ACmaZdKQegGJvyoAxBRj65bICYwAe
QYQ7IX/B3n0jKEp4KX8mkEZgKcHoBlfT2HGZAewrYiExK0OZbhWa1kwJRHaA97Kt0CWYJ5GfvYyJ
lx5S52cDrlX51eFvaLkI3HdLEoHuiwcElVSzzPrPicq8Fe+s9kZVu5so4XYWshTNAPQcmKaws0hE
XG5qjirakErZz6Hi02yhgAENMvWSeSqATT9fv5oMxHRLJAUtEdtpyEhlXcoD+8tczjl0bfDRBevW
h0Q7jNZz8B0PcUdDL3Ol2siNSqM9fBZR7OJRBjFiESg6eHtJD5WJUaRL+WM3LVEnQn6fjI4Z/Yjy
zQKcI7waW40LQ8fa3HNh1Oaqjbp0eQ8TOvh6Yxt+vRKQcS+BTOv+TnMNs2JIKtoA+QStJsoal4tr
pShLJBVA6FOA5hmp2ad4frpTojhLNGyUpbwpQIOj5k3lzOPyN0IuQM2/S6f0M0qqIgh15CfTZwJn
aOwaC6iftuqKfuHFD6X+95CbLRE8Akjig7cAi6buE8HHboQuIfdX8pfAng+k959MkCXguePOi8ms
+2MpOlpKZLCI4NF7ucVSGQRFq6LRWNyKz/m6f1IFeyTcryCGXOzyc+4HXu3laJ3KHMXuvfQegZ1j
fC7dyPsNnFxW/QoscXCTEoA6JZo/B8Ncmh6ccOX8+J5Y4GELlk+SyrI5ikvuDhXciCARIXUcgIGD
jOpy4UlS5F2plyTJgMEVJ90Gt+ke/svunNwPfZkDJcR0LhYG5gmqq4W0IXWwKCopQKGHPMxkOsEP
aV8dB/QLoR49OHz0J1awKJ6Lo861TcpmmQuoaig9Vou8ktXPajYdW9l0lNawJ0t0qsxYW2HsBkvg
oO7qz+S6qRLA8ZUVZ7PJZn7Y7PfFnxT9zIMD7tFUFhWLjzbqFhr72h4CV1otTmDra+WZD27HE0g9
l7ppCK2KdAZLybQrLRHV6zkR3OvLYurO2aoo29vMQddoI1ZV9aOtZrEbTZmjopCQbEb1b3m2sxM9
Zd/P9nDR5Qj83JBGOoIXgEi/BGD1nDx1L73yQwVGzIV8KyhMZTLNi+TrpXrM81DKgo7EqxXmDtpJ
h3xZ5cKjUPIUkZVzu5BE7WIgJNoskaKxvCKEnvVKFOyksKsAxBDoaN9g0vFArI3llh7RnRbtdm+8
r2DVLi6+gnI1U60WY96hcA5z8ImMPIL9equtTBs+3M8cXoKZZQ4u5FHmZwLXZzeJqOyRsU5CKZRF
toDKXrmZVgJ3rpM1qHwhjgqh+0gJ54a0BsfPXWnH9/qdtGk9E1OrAKWSvgYoYaOxaU+ek4g9rTsD
tbeegGnzylGsN+VZbdWkzCC6NA05k7Dun9NJhJWAzLTwok1WpIsF/6rhmpT9W6be0iQDt2ryg8aW
HW3fY6jrQXDuvQnBYFvZ0mF4irnTiKyKBbz2+zOTPthgqXNzgeIkGPpsAeKG9F7kx9hPUCm7w0p+
aVb8si0Ll+VCLHXAZqYV0yxBbOslj7KXueUN6ZDL32a0HH41EIyK7vi9OzTb9Ni/JPz2Y4YxvPgA
6vGkJmmf5jHKYQTXqX9Vt4pv7JZN7AmYXIxLW9rOrmyiG97mwW4wdckgbJKwxZgmoB9SRTWMQVqD
TlY7ij8IWIsJr3dCHZA81P9mjtlnVm8R8xMOK/BL6SptGwstkkMZ3KRV0O0WcMC6STDdAbj9xZLL
TQZa0EGzXDkEf2+R5+vUTD9fdzxESSh3KpmgWzYtlCmAwUN9QCwmY5uqOT6gxaRLcyuN6t5aMM0k
FbaYPgKcnBMtsbzBuUDKRouNsciFDIFl+TyXYGGXb2IlWU8tr5uEaMe1lVFmuEzxagnVFPlM4zB1
wEpPeHxAPAmUfs5mCIgIAUtRtWS1oMdSnkPObjGPB1xgGH0yVCS1iKqceeogD1I97kIULUUFtMf7
ofvWZ5gq1dGlp22t2uS8VBjygKYNV61oCvDXT7HgmTxZRzq2A16KO5QYOAi60UbR/9uCpnw7j9pP
ZjC5bZZyYjpW8f1CKqXwchckAISF1mWb7BaNSJMvOvWNApAPr0BXlAXcyi8nTBonPgIgH++I60rA
ctmoCYNVA+8lUcMT/HKb1SgZx3HWm1OzIJmRbEuwWKMGDvSkVe5H4YbnVRh3R5ZInlIjeTzMLl1K
LIZcGOIcGy3H34CGY0fIq3EWxTrLcxGUaoPgIZbTKQKG0NbMvWKw8wnh5ZZk0zGqPDV2Vaz6yBue
h9ipb3PuWC9viZSmK8IUZNGAJYpy6VvWjTpInNvKk0Cp+FDMOkr6WGEvL5i/jq1PbQ3M/Ov7yJrL
uTgqSs0jU66yvsY6iDsiAxqhh7f7hBaq3C4Nr1j/THWRR2y5Q3PilszwGcd5NSAgGzlfw16yqaBD
zpDxLKPuTdvkVbUImJRJQXceJ7kzTevr62Urg/wugro3oHHv52SGzSHoBIRbjUSwsKHA0kfzpSve
X5fHWxF1TbLOzJoG/YZupUxvpWI8aDFveoLl1nGE70uiLkowgU4CrLNocnkA6R8KELlTvHQzRoQB
feK22+srYnl1qDa6exWg8ZI3z6Vyg7FugN4FDTIhPzs7CYoeiU6zLa/Iz1TyM1GU6QQVSicmVofX
6azZsfoARhvbzJ7jMblXRsXtp4FnVhh5FRlcsSZGLdGniXTz5eI0IcjBUg9bWUnJjTJaKxEjU67Y
jpEd52geGvXUkY1wnxv61ghLi+MsWLnuC/nU5kYisB7m1CK2Os62ggkQhh4NHaqt5F5X7tq9hrcG
LzAkv5QKJi6EUtssF0h1TzWESi1wjXXRW9JDI4kce8Z40ciIxcB3AsglQqR4ubWpUFWW1CgN3q9k
2G8ALYgBQhDu/Be57h9WcyaHXKozL6828SKiaR3wawBgJ5M94bxF2r6zCdwRMigGilg8q8JU8zOZ
1CtqiutSmQusLQFoRXEkJYrQs1AmSG6idbUquPhKzKjifTd1ukxQak1UK0Ri69XFSrNTu90RyI5+
texxYxyALpS3BrKTi4c03QPvyrAXbIgqeLVBHntKl55t8gLMFfT+yo1rxrOxHoewWEf5mG44toap
joDo+ksMdZZSKAQgXNMaNw/Q1dX0wlGPFL/uk5tiLnyzjFxBy3YNCKB61NU4wlkXCQw9oJnSZTwf
6GRcoehzlywLuUhIPTznGMdFEn8vrPAlq9DnTRIyXZOMHjpRJ7TbIk1p1VZZqCpEQSYghqpeQsBr
0UsVficjufwcMkvrz8VRe2tK8VSJigE73mUO1u8X3b5vZZ5qMHeRgC4Ak5egv1E+XRvDsEwDqOPg
d5vxUB7KwWt+kOmweb1ojn4vcS4Ne13vAikPXzSzZFgRBshbUAe0L6l1b5a1c/1uEItI2xik3lEh
VFD6kOg5dmQzM0MM0EBRa9XeMFD0iJYnw0x9dGjyEuLke6/JouxmVUd1rI+4huoq2JJRkQ4w0Lqf
3fGzI8xQAs4PkymGhN5KOnBXa7NQJtJqTjoKo95OXOGG1HEUT5ccvrwTOjK9NjRxKthBYDZ/cLet
MfUjYDFQZY3vBRPjIXNgV5rq6UVoJ5Y3mE+AC3AMfXKX+UeO6a2gSmyQ2tkLsm9gHbabprYXkKCi
VuTI/U4ROrevXscivJ9CVGd0ZReng59rb2UrrhVF8Iwk5NkJEsNdWwTls4VU0iOdbFqDMnHkSDuw
rXdbAgkl2/LLkHDksfzo+Z5R3loL5KQ1Uo2MA5hbApiCQZEbec3jt/ovdwGFPTB2wwAaxAWcmXgr
G6t8GBG6kpdB9zgcQeaOAtvohonNxyhhaS3yRKoFAl2860RKa+NMXEY1BDQLHIqc23kulP5Stqnb
hqB846gvM4YFjS5yAQAKhK2l1oY4pR3KCm/yv7LKy7oAzSyxSbx9ZJkKTHlhZajTGXCVl9vYx1qX
6iY4gXNLwLhG1oCTqVG1w4IhXVcLguXlumliVbQw+v4ukBjks3ObrUoxwhFB87wt9kgx3pA83+TY
gd88Kw7I9LjgdqwbiWwKih8WkBdhOi4lZk1UyfKM+JH0P0nrdPVz1Jgb2TG38kwOtZVpBzpBo8XK
yNttXOzackgc2XhDhqEob/SRzgAmmrJZeA9TVoUdzSfInSByRQsKfWHmIR7yaR7JhQGb0D7dNhju
lLz8yMv7sxLyhAASnpe86dAxcbmZYR03YtOQpkkBJNKRkRZ2HmKiKlaOVS7+GAkKkaUG67hojoJk
uroIIN64cQNYx6FZ9rGA1qUWVRkFnAjXrxZLR88/jfJEXWuOSZcjJZgFsx20llNWCVoVC552sgzq
uRwqMknyUhOrAVsg342e4YPfJf5G6i6ku2gy9mHJsagsU6foFnzQKU2sipQFV82q1wqCWKSuMD5G
KDc9bbHRuOkSoLSIZ8EZ9xjTXOC8RpcCgIRE6h5HpjQ2bZCj5tKYgEbE28EJckP5onWFuVMFIzue
zu1/vk3/G76Vtz99Ufuff+HP30Bl2cRh1FF//M+xeiseuubtrTu8Vv8i//TXX738h/85xN+asi1/
dPTfuvhH+P1/yndfu9eLP3hFF3fzXf/WzPdvoHbtTgLwpeRv/u4P//F2+i2Pc/X27z++gcWqI78t
jMvijz9/tPn+7z9Oo7P/c/77//zhzWuOf/cwxt3y1mSvxfcP/+rtte3+/Yck/pNwY+sWEsIIQOAT
/vjH+EZ+ov3TwmwJOi0JXDLJY+InRdl00b//UI1/mqIGlFlAVqCUjObBP/7Rlv3pR9o/wUqrWyZ6
qTWAj2Ay4q+vuzin93P7R9Hnt2VcdC2Wo34wPBIo2EXMTuHTQK0LavlLc6DELRhkYnRpLwOyLGEM
S9fh2aMt+H9Z398swv9xdGVdmepa8A/drAWEMLwyfaOzra0vWdoqUyAESAL59bc8L2et07atHyR7
qNq76nNd5yBbE+6fRWJoNoRNlDse7JnxbtvwGfW3u1UcjkkIGX7ubwx0QWRv4uCxWwWAvnEoZnCA
pQJSnPVe8pV024uL+waKVk+7ifhxk/8ap4BXG6ozugZ/F+PkaZ70wXayy8i2w2RmiuUBWbwrPGHH
TCPlZcEcpQd4W9LMH/SRhdrd6NpV2DTvCybC+ODP44HMw5YbubN8GAkr2y3YqoAEKjeRzaeR3E8t
Z0cH6jtL1H5UoAwuixoOWrQ3qvb7ChIzsFXbIWUt1QqDNyKbzA+GPyM2a89q6SBiuQuXT/GSEWW2
omnqObsEAezY2m7VlauHTwz83Nmab4c62sZic+HjxoPvSXFRNlqzcg+fdTQEOe1NFk2eVwRbBO0/
0X2b0Pwberue2/CNYHUca/lNtmBHM1hh8hVF7ZP1E1KCewuLsHZ5vFqaNcFQnyfSf2o1IT0b+3eL
yHSY+X5Kauwppct8tw4dfjcRpDmbBXre5WXDxHhT0z2L8NAxpFufbY9Bd4u9lHVqz17j+YUM+O0G
w9fSCy1ktVd32li/QMQqo7WOrwwWkIGhl921T7UKeLH16Q1ETbHd37ZY4l26wvpirCKyrWUzT1GZ
JvaPnpM2DyeuMs/CXs5Bnzay/fKIi5UHEAm1krm7PgCkE8lLPQx7tmOPtNybz3Ae9rL3w0fFBJaR
Gn4ZuqBKBwqhbbgb+7+T9/UIka2JiiykzR/uq/YoBosX3vq367o+z0sblGMeVqzGrn79VzHGMk2X
EyiGpErm2WRqlE/Jsr0nA4Ye0sbEZRj0GLGXMqt3D2q3g7fcEyOzVfgXLyBpTmTLDmYLt4OK6yBb
hvQybSOUG/h+S73mqMJfNzFLmwqyuV0m56Q5UDtCksu+Tjr2M4+zplz9Ls5ZsqszDFqefDqNt2ry
bpcmqvwuZCX2efAb2BB6xj3HuhlMQLzetkUwEl6p2by2O3igFnNQWRPWtwv7G4fbk0NHdFll+qcf
xPYANdR/gyPZqht9AOSSN3QAy7EGWNqgI9ZFsUtSUR26yxbTB48074o8BI7t5bp4L4EZ+LX17BPZ
TbVMo700brW5mKNbO+7QPF0N9kKWbcqjv54Yl9zYtM/HOHEF02TPE7MmR3vanG3zZvAv7bC0+QIA
uFq1HG/QNRz9ATICGNoq0VXKkjeQ3xun/WEYlxSfys84C8ArzI8EJ8f/7d2GLfXziHGaeyrKRpJE
B9m6N+7R7kAm9WZcdAG1CbRlnR7ibvnehnUsa7XR68TcVPlrXxdr2CTlTPAq5/3qk3C8x0lb8Znr
i1tGeSOwtdMDNZ7cBgIlqvORUThaa6wE+AdKk7qCG1FY+PRrmoIer7MBurpE6CxJC0lPgRiy1oHN
Nu9X4LeGv7WypC+TRZ+2mH/SSBSpCdcTCrg/XShvB0b24+q7W8Y76Oiv8rR4DRS6h5IRYNeYxlTe
9jFpUgaJqvM4sLxkCFm1W9vjui/ZDJXJeV6xmzqtceZain1yX78O3fTZ4FtOsHjMZH3XEKNw7dPk
ELHhznltWjT++i7rSBYIPTTfF5E3qUGATTgr4MDc7PMjWxSif09z1W4jjGi6o6eDF9Wfh01YwMw8
Kro64WUKRbgq2vYk04GXbVHHIG6+Txn9jQ0Wr81HDX6MNf2CfVOH+KcKDHGUMbfNGSesycRYBlKy
Yg+FV8SbfA01f6j72AI1X258tZ3boa76GB9mTtP50Cb+fdsOGK6Wu80WYeYidSwTW3w/z35zaNLv
CcIqh81nKgti94EpY0ispzNYv8aUBBx4NpvtdeTHZl+HQk3cYSo8wbpl3N6ZiNzHKHZyPgls+676
HNm2xcNvYUcmel6Gfps1ZDUHhvTIxXRh+IMUh6HclxAQBEhiiLS5kuKPJdtcLokqBG1ThPGOnwW5
rKPXH/YRVBgRHcmkZ4KCxyE2QDjH4W4Flm5j6D1FGAtl81wyUcc5pEfYwVuwNjfEumzqCesHMTzL
OxWlb5H6t5P9vNfmZkhH8shH+z6TGMUv1W3WznR96rFKnY1pcoW2b5bia0XSLTAz5+OB7wdocvi5
/dVl2CYIYXTL+jdh2wlhEWwlR/5dBHk0vv36ve8BksvRrCbnlDeHvm8L0npQOPLD5yFZRLXX7U1M
eluEewp7ArNAr4fIUxu2JtsXP8YWIn2RfMQV2pepqn1A7ZEbBSRcklMHSZ+d3phhEYVQK04V7Jey
Ve5wHvdxm+WOWd0+KYJugstD1Jq/dHaHeIZKRPwazHCC37oVL3iaczXT5BbOvxn7lc/aFi/Nw12P
J+IgAyVG9uFmW43h6A6N9b7h85Rj/bpYeQIJiB4yy9yfMmiWBgevhVmb803WBvalkUlw3oOtz5Jg
/obknj3aAZuVLfvp5vWBxfvR4P/TaRyL3y9Itjpsi8QuXzeKeT8WdXmKJAUlfij34a9+dl14nKUj
R2j38luZ1BdPUNQjVNVFvY0Pm99B2hLDtpm/roeJjPp5D1eXeY6oKt4xFxnjvOrtvE4DvwlQkYGr
+iWe6uig0+EYEIv9eYgaZZHPTthpNgfbuqe93t4MHpda+pLu4QwJOnnFT+5yYQO8PK4Y6FrPPwQN
aqJ+ZVkXf1jEnoKiOrAkiwU5D4mFBn7i/VmwcZGvtj03S6BL0kmBvBfRPOpscxiEf+/YjUewCuGH
6qoYtiOTKbhJhuQ+3RuW+emFLklysEu64+dIjhAV0tKAKdCuwZryb4KEzxBGch5ZN9iLStsPnziZ
4/NCBDI4ssH7FJjHyGdIm2RilqgQ4g82ujqzUz/85v/bdvO2c5Ds1ygATZzs09FrdnWidsBtbnMT
0yoIpuXi2wb8Qb35uRsIVs627SYi8qrI0ZnIA6KIEf3NbfiXDeJ9HCLTJ8OKJtuzXVbXk8m2K37y
Pe4iQuyExVuUVuGdW7fDgh6ubxdM1QcQTBWDHKAeGp+ieG0fZ+E9G0M+NQ/taXXE5fsgeM5GyMqF
ZrmfHE0R8CI8fPXT6Th5jCeSYLi4DopxT/F3GvGAGg8bLnRfqhm47970N2l/bfykObUSE6aU2q+m
dfci9r/2GFMCsCl81VxA3HvUVT/Zp6WdllMgecZr8RpObnxtiXkKxwNtDv7vLRUNOXtmP0Q8Inif
6z+fLZmKh/OUsjeVJCIzHS0GGtx2LUvyJSFI4BE1ZT/SrE6df8UmZbnjNmRdMM5FxCU4tugspS3H
sP7D7CghUoPvopGBesdIj5No/WxGqgz5O2QVkYSDZSvQ+pS750TebxBXU00A7HnVNLch/sy4EGDu
DrX9cADks8Fnta4hajfhje5dCcgYaEwYDQc5SpPVPPlYIHmcQ01lvKT+GJQSiyHVxFKJxde6uYat
hDXIYKNj5Ezu4nkvWAoICRury6Oa2CPIGH0ZNJ5QZBKv3GZW31DrLqsnkgdyu8I/ZVKsv4S7j5JJ
QtOS2YfG34taxJC2mFYk2cErOXX7se/oPw+FoonHv0lEvtNYHBh2MRCK5IdvlDrPy3i3eGK/hHy/
qmb8jFWkD52X3s/1Mhzdpj4SHZkKEzfrYdP788pIX0idN9Z55ao1BJZbchyH5OyGur5XSgUlqpIH
MIjvrjdbBtgAeckqZMLudhL+E/ybijBuWM5rH52XZfvZoQRPOn85pVu0ZZOuawiSZm0cfv22i3qW
FxUWCcy7HkKox6JJ0uhofE6Onr9Dp3ddcCvplwJudRv5qIF4cO+vLr50oo0LdOqgtK1FSRT4bwOO
eRY3MJtMDIlzyBtnyk8RhTU+rDg2ZALM40Fcp6Y1Ghz87raF44BQXqZtfz9L7yhTIKmNnCHYCoHk
YhLuz4xjVBsvQuPrvTS+gCgBeITWIjlpNM0ZTYa0dHGO+Ujovf7yA7tSRyX4+4yF0XIxK+bOzCcA
lqgi04weZzRo/xpX9DRARSDw7xiOYx9CplJbevCNg9w0K9myQDx37H4abE4l3YWa/mpiJVHHJGu2
GownBQkru4jKrKnR1rWxKhpoZxzm2Z41Krnz/rfuIN72K4OZiXh71Z49x+4hEAh7MyiYLU0zXNEJ
fXPR+jVmGKVfV8sg74YoHk6crhcWe/gt8NQZTBwqHcDtbwB9cm32+EXiJLcWq5wGeSafeqsgUIpz
gZ3ENxXW6rrqCIABAoVWswZ8gCi+TncUo9cnqLdU8GR+TLzmtR0smqgwrqZZJ4Xc1rMH/QGKZlI0
/oElG2azRXeOEhtnhiT/NuIRZBLhMjfiJMDpkNQAMBOmunydocI546DPIjliXvWCzP2njlEhGGRU
My+wnlgox5oNnKl6PJwpaUNodjFVdLiypZQIk4rUSJ5z/2+Zm66S3Wln3z6BpVGw3o3wyCBwsAz2
7cCYbQpKsLyKCmhDuusueg7vpGKwmmm9v/Ogn+cWuKnf/G786eiHJAglqYhUKaLmL+GYvIA7Khi+
7WxFfb+PyNJedBONaVNoteWYAGMoVYpU7N1xsh7Fkb4IKpZLKuP3fnhc0u8xyhos1J6iRSPiteg0
ptXB80m6r24RmIlNaFgwgFCZhuoWmn5z0t6f1NCvJaE/AwJ74OYmm73+J+yhENZRpOcGA+gLSiNE
gy2fZntNYKE8WuOqdI4yj2Cye4/gMr6mz3jcLosiqDf4CZgdE4ubMGih1sG7Nas3GsMXrLtL4u0o
p/rRbocuZesNDCvOI3QlsPTyRgk0XZjbM3/20fgD78mWnZ+BSVbTsP7bveEjDaYcloxjt0LbOJne
BQvvpd+1h6QuFAvuQbwUU0OqYJkvu07wCxEP4FT6g066zda1jvIRbk7g+IYy1NMT7uXPukQNMHBj
CpKs1ThIl9UxHJB4O3xDgeafbccuH/tXMeMNm53exmgzxjpQFZl/a1Mka8rcCtYAK0V8/7cM3buy
YJtk9DyyhaMDDU591JxQJ0Ky3s57Nneolgjt87rmfululwmfFVSOV2ot7ppdHEWLENxGCyph0kB7
wzbXPsyN2ND0ju2fNIEDZtySDcM74sU0aVNu1nxFtROFC7lGHfROF2oLEajrNui+2GtWzYvuM+CE
pOzIVekougIPk4Ac8VX/jyHqfQ6T+3odb1LSTXlH4y4P1jjAbPWSLyMuDfbRWdWH/8SYTNVA9RUT
B/dGevJmHxET6jSYqzDrjQjvVPAl9ul5I0Ff9Y0so3UPr/sEnxe5AGip0zJCSBgHf8zbRj8vpTe4
8yzQFdGalLYGXo51Cez0NEinM9Z5rIdZAqxLuEQ9OzHAW7s38DyZxL2I4nek3W8xbzVwpnDJLavv
pjXA9lzjx3k0a54xJTI427ag5VSPlpuQK8our2glg+gJFVVsltMGAmDzchJxqPx74kWHM5os7T4Y
x/boQP0r8KgDWfqMTjFkRZkJziI15x2M/blnRJRTDf9hptbzarHGNzpA/vH6jhX+/RC3DtPHFO8/
pj1a4IB/uobf6/0Qukk/zYNBI7dBu3pkcsvWXkTHvqU0Nx0qJe7b3LVxRoJQoiWofzak/3bAYFzf
PjaLTg5biDXXBO1BOLtTg5xfNH2LCGQAKQXe/Kg2fs99zcvYAHZSTP5QZOtD96lE4M6A/eRKC6/X
vOj9fcwCJdNrjTA1kvRucOaaCv0W72FftSRGzI2xPD8+d2p15xTBPh7Hm767ROvYl03PbQ4d079u
G+fMbpCVQTKNsSBqf1YSv7sxemxAM4JWfxqBt/7aKkB9+nXgTdZPPSQK1VB58YRVnDV5TLk6QIzb
3v9iQ9m8QVA/SLaDP3jmph+RfKy3xAUxYd5szYx62eHS4LpNmEbIf6VlinFTJQIdBndTIgoq6mdB
ll9jNVqfR+s9NUkC1BIVOk9aDi0JCUVBf2YwSQxg3kPCh9a+NnQq5DqJChC4yd/Q9cs8iaX971z5
S6+KtV9o5tEor8UAIGBvbn0RdddRxUCJfzeDAWvlknY4lIm86LTZ7uoezXa4hhiNayaQcc6Tpd/B
F8mnsQGDC1FDEZMhc4Eejyumz0vzCxAGoS1nW7fV0K+w9ZrKZeKimjzGq3QjK4Zr25zx5dFNzbOf
tpdAwWy5HUmY+7Ucim6CXUY/3vvUwIKltugzO1ja2B6lTj29JFz9G5ro1cE/Erwky5YGPTpUPY6g
Em5iBfA+aLHHXZvwRg5VOyd/Af+AMlCPmo+ZP8YQHFXTDuyveYsAqGWBcY+tP6Nz/C12kjvUKi0K
urBqrP8e+YCq3BhMGSqHInYOlueDcfnQ0L+9ekCHezM62j/HkHexUHhDL0WRLuOfbUunPKiTv9qH
uDb8cwpBNrgRY/NC8qSa57icps0riE5QcXoVtDHPIwRSlii4c9sArq/F2zNDfRkWdssBik6rL49r
F//0u194CgEtSlasDIXk1dVLxZnPM7SpUFWd/w4ueQ+X8WPaTWaMwqgTMW9Kp1WQDl212QTp2FcQ
eKrj8zZG31DH19k0G0w8eI2t2vZPPDnUZ/oWbbsE1PFrII67DzdLkRG3dgXU2M/OV0vpkI+zkDVD
RT0g29ZOIhfSArFF5DE+ZBtRJ8ErfMzrBrMqRIjHZRPmUpvksZeYwrIapYoNOWLNht8tdB5e5/Tk
18HZn5q//hpfqYJoWSrPdLwoaXBgbXIhO93/etEKDrz7UnMSP3kx0Zkerc1moEd9nUaQ0v0Vu4PS
DRyg7ScANB2KEju/BReduhqMD2eczMACxq4/xDZ+aY3CP1Ej94GrzEf33m0zxOR2e1erKch7X79E
2LRApt1aJA5ceYqJy1x2QJQ8okWGZtHdmelFickebNC8LN2A4x0v/SPr6z/LOH9uP14TVzOm3o5e
+2dK6XAdYyj2O3+q0SsnstoREH2/Wx7mNGoq5pkJyWu9pFq/zittzwTNYBm4rhoiS173drvU28rK
sJZhNZKmyekS2ptpRmSjzBSc2eEYb46VvQmAvxBA6GGtt78D+zVvaT/kSI42FN8ObusZTsdyZzgp
XKveB+lDp7UZrtPiV62ZjpM3sIPy+Xojbn8nBopeLeaBD1aWoubkBm4XOZV4JF3Pk7yn8BEFqY/g
Bh7taAR9wZJhtTN1szh+agb53acbR2OGc2VTnhQD5m/RuSy0XFPTnuLulsdrDf7KRudxXoH0tH0p
GgUnTy3C0zIOLh8/Ym8L7ybbAgL62CTHmFjif7KOInQZghXfdABtRHXeq97P53nz0JIsx8guVY8O
C5qz2YTJnEL6+w+wGyy4M3nmaMXzoAMu7Hlqz2MBjLn1dVRFATkCPFE32qxPogHMB2Xvgu7NlgMv
fwnl/K+fxrDQMF3KGMRjMpW0GNqARyd6/Ane54i5W9S/cLE/UTOyEyS0Q3gjIga1MMkAa/MwheYu
nsbnGdcxS7lEiynH6UxBqN6F3rhXU+CjBFuDP704zsbwYh8cNrOnGK8LOXhsKKSVJ/5mCJB4YviY
SzOokoFPGnGZNlRprb9kixd+tb83mMIRGFFvLNKkc4UelI/gjkk4DqeMjj4Hwx7lw+ZeaTypXP30
dHpsmLrF+ppEaGR17vfxp52+ul/gjxiE5bYvYm98jE0EvH+89TqUNsE1kOJx2oZvEy2Yu5TgfzR/
8yW2ytsY1CdtsQEYWT/b6fSsMYqVtU6vOVjsa7ICPUlr87JErFTxeBO9oQEJvOPMk2/tA1VAo7yP
j0axfyqSKNZ55aXbKY32Uxz1x7WBqNk4h/8wUd5SSH+tJVwRtmwJh49Wh39xpCHVgQeLnVfKblfP
12Vr5Af/1VqcZXLrT9B4JAXu+61e3ae/NwUEnm7l6GuMbdkf4TbIWkf3mxvvl8ghoKYIv3TsTwmp
/Vsbo10GO7P0BoIqZoLROJvJPf/9kGuiD5QwpA5s9CEaTe4l5ufNTDUIZMMAYYP13iZvh1Ty+mYm
BfU/051XDnANUOWNxi968IbuBALxtA9xcwOfzzcvncW5QYux2D2tSNSkxQpuCJ19KyvbmKIO7ZyF
sl6OJuUo4xcGaARPyQNehuHiZLwsfR0C8ucwsaVTdKYYHiugxeSjdYmXc9RFEvvsIUZOlSJAv56a
Wn5gzNJViqrnLm5KL3LhLdu9pQrDFu0nYLmsD/rlgNFnHHyuL7IPb1CuYmS8o+TgyrRFQdQwT2d1
gnGjfbvbBX0IPdTGHmrxk0r1vY3Mm0vyZo26jDVLBJhnQwVEcTEWTAY6UCqC+WipZJtLG3MUNWFf
BMyCqK9vw81BjpW4sqE+mD5GTTV7aD3nAXohXuhfZadqIKCxPu9kGVEqoNoCfnCcpBflXoM0v0SP
0h/7YvVXv6xrkN5pt547uv7xGn5GMeVVHhn7fNkSWK/M2xHmIQRjDAJCt1uDccJdXzD4sCMY4T7t
SA0XFIMy2yDCC7scmncWJ7zHUlAGW8o4i7vgj94kmIMeQ9Hc1kUaoIFU21a0SdBf68CAX+g3fC9I
V8hDgrFJ+nJAX40uRnrgr12Xm1rWt6lG1N8CUslkeGo9AcWkCD3+NPt1iQVeXrTM+9zYKEuKfbYM
tH18xKE4UkGQ8gi/4SSozwSBBFX2MdwHv/odLohdM5W+VDxbtHoRe/zUtOuzI7EuGGs+21cFrdbc
UAy77hvkYWsPPbfoP8MA5FA8tUOWNsEb5MBPDnGKexjCwNb7dMZYRPTlk59eetBRn9sdl/wLu5Wv
4At6cEDuXS9JXWLEUmf7dGh0DUqncVXjy4L1hj2E23qgesP6xdoRnAYohLa1eo86lINaUB90pv3a
hx+p+u9IbH98JHUXmj5b+ceE+sL1oBojFaHB1V2FcnM+CLM8ehwPevG77gQO6AWich/MDcOZLsN3
FEGURLM9C3SwFw2hDp8Hn8aj8g8PDODrDihsq14By6DLpfXL7I0vPYufSR8jhGCuNuPbdopn2qCG
7JqsA/KUYVSlPnkdQUKfk2IV9XA3BiveGdIX9+mnTuJz30ffaejCsl/DgjRLcoTOK6CfBQhjSIrw
F+7f8dzGTZQeg/QQupYi7VmHRij0MJfugWx1EE6FxGZGAHauSQ+I0gQ4gi56Zn2oc+rirvShXrzX
Ncwu574Mmw28iBogtwvXxkPXHeQOulyxOAvHGty/WiGQLvkJZXNyxEN/NxRXlHQ+2NkUtGgIEt4u
Xa4GzCrQ4MuC0j93w5St2/5DUvUpgdhiDQKVr6k9/8ZaOAa3+nuQwbviqC3HX8w1DUeQg5miXfuL
v3zqkT8AKLohvB8O+7QAqwPxP3GAaoHWmYMOny/aY+zVIOhSXtVokjKcquHAo+7LDtNWDHH7D66s
HnjYsQayDD9WbxTX//6DuktcFzNj5JB5cBLjA6BdPS+Xbm2+gwb8jZsxJ8h4CHX0Vr8HrD75QUev
bRoUQet/Q95HVB4fWcY0/mJoQPkR6/dXDHwiCFvg6ODJ1tI60DWuD078vUWxfFXDCMqcf6CaySBY
xy+1ZB+eplms+FMjQ4k0t6EyqW8nivvaboVl/Uu3Bogfu35TWHlwBviS2V90POhcJPZpDMLuYcEL
R/dzv3a+e7STvOVDO1ahUKQSNHkMjUTOCRSs4nZEY0zbfiYR0+ic5xr4q2oKp2xfKOtMsWmQmHqM
b5kx9SW1+KYeEIDE4vN9UAOdNqzFOFYoXdkmGHmYVX+BCN4rpoq686YWKP1HDuR8jGYsdX2fdWEM
nGhO4Zs207ZA3300TDyszgHsjOiX1REQ06HW1Wq7Chw1APbtRu46A7ePQKcEXLFigyCPp2Y02qFo
f/WRijLuehiy7HnQ0q1SvkZQTtlrHw9IJqH3JKgHBh411kktAD6YqTo2wsEWfFI+BFhMJf4cAD6p
jx9i7Lq7eXgl24MEXmy4NxfNsH9xDziSWEClQxai1Gr41+3kVhF1483wNDCQsSpBzNybscVCdDyi
pwbnqnfAO5B1zpumvcMlF+9zT7MlkbyahPeALag1m6hXDjMxJ2mAxeCM4kZ7NjxyXX907Qz1reBR
DTTKWNjCd4mYsXQTXHe5mI+Rp8wr+6XyYU0D1q/2UQVv/WVXU1nv6h7t6Y+SDRwW2pBnwLkBUQ0k
QHxoXpNlDSo7usuw6QTTZHwtoQVZxd1hHRHT8P5ejNq9AuOlID709jlQNI02Fu+/bitH7uSfdbsd
/H1+6JXG4G4I3Yc1GT/0untoLPcPl6zi2vGd5pM3Ze1UTIroc4sdAJDgAIxz8tvW+7s6xsa+g1Lp
K72OwOxSdxMgp3rB5rIYFqtZw3WTwbPh2E1hULWr96L35BsuyOHZh1leaYu4S/HZCGayBl+DiR7C
E5u75maR7i0cGOAAHtuzsWQ6yrElhTHP4S+C3I5XgsGRnM876KkVEaSHlmyEn15DlvyoZ7BlHDBD
DHxapBeJ3e13NGkAeNl7V7cckxkR/C32THkC8zxNd7ek6D1Xw34wc35DYCp89GdxdfGIHo15F9Pe
hh2moz2AQpifFfBzXR+W1OD9iv2o+YrZrV8a/X+SDcqtKeilVWEsh4Tp1wiyk2r7BHoXc07Ra9Mn
ByExQY7PJXPqVSqmz106Xl3tgJ4bHPbtl0Dt5zeiMG7xPx13rnMR8KD/M3dey3UjWRb9IlTAJJCJ
1+v9JS8pkuILQpSB9x5fPwus6p4Sq0eKeZmY6I4bMlQRBBKZx+y9ju+g4hgS0mDyWZZ5uGwJ/yJE
0gtN9z+3lHDsnqaSo4VvtR49pCq5M5UcF67iWVphepCJj1CHDLGlq76IGKjCoe1TEB7uTT1pDnH2
GXz9X+OD/tLj/qQz/bfI96Me+DFP+f9Hie9PsuD/UQj801dtv+ez2Lb++J/6/6gWnr0Sv1ALh5n/
pcir7z9phed/8y+tsPgDHxHsFAdz8CzG/ZdWGF/bH4y5AcDv2kxFlfNc6L+0wsYfAmSrcoFcINRg
1C9Wk7+0wsYfsPos8G3zJw4b5tH9L7TC4h3f8jcfEjPtEBzzzV0lYQDiovlZKpzGoY15QMu2/TRd
PMumhZajJA3GbdFpVLjjZOniRQdJWJSLIRFUt1XxoPLpWCuxGmDPTJa9KzWUImj6weSvyDxPtW9j
neVtp+23UV6fbf2Ktnme/Mi0gf8EwpKgK1fwEKyFGJxNJOlKdE5yytEGTgbF9rDXF36Oe2wusgLg
2TIrYmnNTSubbxWyNVFqqCt0wX18KxHZ9ZPcp9VDHBtUmtNXNaC5kB7c6pBAKdDsnZuqfV29SeVc
Rg1paqGbmCS6VeZ/jRylLWI7XbLJgmgqnEUa+xsYJJtG3Cpl3lse4Vlm76JEbkyi8vlS54spSzx1
nraeaHh1hFK1ov9gp2uGYpGwILhuaDahz0hphQxi22Xi3raLFyfJH9hrE9qK7UpwMDV9Rv+dBjIn
lqyT165wdqX+RUkoFQYSC9e4973u7IxvTUlJgm5ENrSrLLzYbrDI5Kcx3PvWrcHIhpqVxtWtgddD
1WFAWKLT8coDezeIm2UjP0OnakxHYqxHPbaybVkZlCU7kexHVDb2AMDJpepYCrGbn65q7xqfmNQT
u5QSU5T6q6mau7gjHQhC6JeQrkdYZqcg6qrF2Bef6/Yt199i7pRmJCc97laBddPdlGE/VNCt23zl
eoEqUADTRiIpNLGzo/yua7K7cbzNfzQ/mvkfjh3mIF1sjTpZzxejWQYJpbNvSv8bMsN716tf5q/v
NP9cCu0l1tIlHZpzkPG1UVksU57ppDNuL2Iz1xTpMxCfEX02F+mYYjf2FOMNZxnqt6S9ZflNZ+3N
D2IcvPW8IPScdSC1Zfboov21dHPrDJL6XHCc3xNI6Sif5UZS2RIsh74ut5Ip9tLezyum1Rj9N7CG
02XTUpHWnU1ZAKuKzDW97oXt7p3q2/ztq4zWE0PojS5ZO7W5CGLeQda7j1Ah0/keKKxsughVsqaU
vJTFrOy/+W3GGFh7lw/pXWM4lyzqzmWbvYopPdWes2sH+WiEATEJQDB5dJl5MK+JuPQ3OZKKXA5P
JXnuvD5QGZ05m2CFEgik67YJ11XlbVG8Hv2EJx/wTyRiCDL/g64lW+Zi0cuinNekpwn7J/r+4czG
tQlJ7BpvWCeKn5UItontrV3xVPgpXc9bt7HazE9tfqJhA/3StLb9XMNm8yhrbT2a3Xl+Ywq4pPNz
cCkykUKsumFNbWrZKblPNGeTG+nJDbT1UASIDcUO28yehgvR4bo15/Wj9p7KHjogUW3mggpqz46T
rg2hfU1d1ntY2MtcaGve/RLCauZwW1g7/DYH/he3N2vEBJ8HRw9VB7nAGDMFRqYn6jr7SJSbkM2d
oa2tTidX5rwMuA7ieMRaVkHkj8tokUby1WsxOwypfYrqHTvzt9qjesWGfHJcmhRpPm7TPE9WrYee
3U2p0fJv3MqnIiMDmgxtSjoH+DB1goxVWm2YMDctCqS6Sd4yUtLML1FPj6AKpLl0mZFDflfw4S01
JjQi2imupqLrivhhZ5b9WzdZ+4LOFUE9X0tfDmm1Hz4i8b0LRBxsKXkFG7Nncpjp3mjfWgulSpto
xKSkH5rnHMbwit1waY/oGBoPd7k7sx+GCPGMFHcZe9MC6+Suq9NxaejolwvACfRxW1S9JHhlGKQ0
zOTr+3U29qH0aOkErckjLieqdU627Lvsh5NR9k8085wYfbjT7ODs695nhDjZygrqcQHGdBHZlGPz
tj0oh967S7qjmgalg0bBIayCz2WXbSME+5uy934gaxgWgWVqW3plVNJp51H9f0tqHfaBz8xYDqJV
VCNFdkd2YNrCXw3CyzXSweex40xDUEUeiCSMwRnl2rL5boO7KZA2FYHY5Q0ZShVu0Ix+pQa/T+n/
T5n3QpdinafDSUfKJNOEW3L0ymiv0b3+W8jxV2j2d8vPRy/an6c4aiDkarprExb8fIproe0KCpL5
1tPkZizZctlBZI6eld2EFtx9Qt9Xdm++oAAivbXm/hbCPrtfPwYSElwUQQS2TvmRZ6/XYYdNR+Vb
J5eXNqyPQWwvAMvtUMC/MtDqXkwoSOJq5fNSzK92FmvbkZeVGOD+17fjfbrkP68FxAQobtdkAtrP
t8OtfZGp0GFAfJct3zdTztkxLu76xl6Orb/BHL+MmayQOwctJNvXDlN80q3mSZjpKTJtXle1JEOu
/Yzy597Nv40ZJ3q/oUO3CA1jIYKvlW1taSGtkyLeev0B4OuldNQeEfSFvthBWc+Ngax3cPZlQ40I
3+bZR9BtizfNlBuHI6Nm5ZsjtTHaDBTVtzUVzokB1I67yLpsgZ/9KMSbNZQPhXuYQwOfshtki/dY
4te3jPbSf3h+li3Alhuwt+ig/3zPrNRB2NPG+ZZS0DZ1i0Ph9SjDCrUJAsKAOZwi/EionNCo4HAf
aiohyAUXY2WeYyv6ImzjKUrNe62gdaMFw1Of3Bc9ifGsoqKr1mK9zb+bW83RE+px1rWezNV8vrLr
yqi8k9RLnRgm1yQv9BS28zeJzGipp4+dngVzsJcs5shgPtP8STt0nOPTiMqYk3he52LS1kYttnqR
PcSdeuROp3My+9wkim5MthzYtoRw9nQMl6O/l1322nOoODX7U8e/55wqTGczNXKfGf6xoPgS4bio
BrFEdbVT6MPn30sKzrr6Mi+DiCMsGpDtmjwtOuR42ECb7Lvkba7jVO2bbxG9AKnM8fNR8V/2xq2f
Y2ZOc0nJ730p8eQ9jzFqihpCnz+4Kv6hFWL5HukZ2qGyDv7gXNy6v5RsOsm0tuP25GvDbqiQXFal
e8lcYohUW9dx8oNpWpNr4Q4Ru2gkhEbFNjp7RK3juUlR6tk2XVqB42mUj33DzqCiH6FPpSw0BQsM
6900Pc1xcJk43BqToJ9gKkzXvu2t5x+lIrhrEzw7hL3cKZvwXQpGriK8dLK3Ok1PTZ19xty1ZvHm
k33RlL3xU/WbPW/2DX98xx3DAfJvsN+ycH9er9Re6yS1x3zbeyOzDV1qKx3q3dChSS0OAdnzr98Q
64Nh/X2PxesL38mWhDLGB4t8ZpjI4PU8385hXeKxNoJi1/sDYzepyBXP3Jc+eZssfzM/SQak+C86
fSIxEEV6PM7qjZUiXVh+jvcezg2o/ud9uUUVpQjOelNsBoUoKN2ioxJYkMZqPQTTZZZgFj5NUb5x
rMmLiYtAU8iomm71mx/yP91Vl8TGsWx8+RBYfr6rvcvkO9FykPDyzBkHmLCtA+g6b+Zkh/ejzzZJ
AeyV1KzN0nXgpkfTflMxSUrwtlBuBh4f7q5306m9JETQVCLWc5rzvskVt3lTmzMoxmisFXpoZIBD
Jze6fTYFKi1l7+e/DQaOsUJsf/3TfeTW/fkIHQtIHPucId9t9H+jHFiFFma9PXAuRMkbQEN7FHuQ
/FgK2nLhB84+F96BeHYhSbR4gVjArf3dio2rSMkLIvaEUVt7RboyWyqCVoLWjv2Itz4f5q1bHgv0
Tb++6PeD8+NC54HYbM6O1JlH8PMjsZLSclB0c9FsHHOKN9DFoHa87FOxm9c9JPJVnALiM1aeVlLE
ik+wStcA2i+W5C1MLr0I95qQZB4vbcgR1Tpnda2Gt/CT55WcJnNNmw2XFoBR3yDNrufzcc7l+zg4
e1XwlLPtjpOx6FzO62ztNBx7DgnoZO0C9EwZX6ojC49DuWlYpL7Bn+X2Zszrl/m8+vUdMeej6B93
BHOgTpePg/j97//2GBNn8mLUkfl2vgtzOjCH5SZPwTZMirVvWhMvMT0R0NProEto0gPKlnNGOv+I
ev65jz7N57kKMhwTzrIlZ/vNJc6bwT8vEfA9rkDCsn+QmIsCa7rBJRaD856OEDctueNzWjjnoPhG
OasSPBAUakOGks1xGjmnZR+H4bXkEb6XA2wCBbZ8PJVzkjRI0kM/Wf/6Wj/CI3grKBAzIdaRhm3p
jLv4eYEhj8s6b+KtsILj1Fi3nAYCCtCVrEi0OC16f9yZFD5DrNeYki0kZ5bX0hoR27i5CLoWVpn9
Znf/yLT786J4uvB9uDbs8j9fFD0PTxsZFrSdD21+8OV851KprUvKBz5E1DnfZrXOG+dpKvI7p/SP
Wu/8BqT0jhv++UFyc/52HR92/dL0B/QchJLxVOEFwnGm7K0P1U9TN55nT6c8j77OIUjmEATwGOeF
yAzmXX0fd/DOq3gRu2I5r7c2ZOrg9JrHpxQVQOZcQ1xFk3eQ9dvAnLNmPBTO2/wuKfgdZVFvyybA
mikvXoXYlFdw/mE7ljTm9dfWbp/eF8L/WYX3/2Hx1uX8+p9rt1vIFl9/KtzOX/9n3dZ0/2Ck1FyC
NZlfAdWKk/JPxoPh/mFB/6HWQ5A886F5X/7FeDD+AIIldIq20HuBWP933dYSf0iXwaMgWgAJ25j8
/jd1249bIGPSuSjpmBYHGXRE58OhIKzOSIXvaAu/HBdJ6Eyrybaqm+jVyiP9WWTNgFrXw8tujGm0
VR0ioXpEE2VjFXE9Or3DkDRr3wqurO5hVWnYJZJsKHZBQVRePMtplL95lz5mqe8Xzc2ceU1M0OJG
/PxOZ4leV8aIUA8oV7Fu0v5qIaNe+iNlA/97XWmgFn0c15bq73zl9pyqTr4TQbv721O++/Pt/Sld
/nCAvF+IUhTjGY9NwmN/2FxoSvpuZnt4Z+MpXMX+iAXC1isifx19LZVPWTo/3L4ZlxpjxdZZhtjU
dqcfv76MOQv929byfhWuPs+KEmQdzDf6+XagTelr3wv9ZVLAka/oHPaIAJnyjEs1RTr06+8GMvPD
94MPBGqJDdVmrzf1jwN/MCH5XmziI68Nq70UoBo6T3zRuurKUBwGFZj4EKh4OCDOqR60/vhm6pF3
muomPY4G993RD2mPYFqu2iCPjl5gnnthMKsI6hesN0b4msmo7+IeiXAZ1d9y5FBoH429odnmzmG4
/JpltaiG8NbpZbKv4qbB9uY+6e2gHbKy9LG9xWrZRFH4oJcwr8zUOYaFsUFKdPETb9N3ZbtpUb9v
jFrJUwZyFGneMZ8ztweKkiMpjVxTkFTrWgXeyU7cJ0qvYpUY6Z2Ns4KwwV1mc3MBEwgzRRwHkLiB
G4va3I+2zDGH1reItXdX9s22B0V/9qLZ05Ghyh2o5eoo/5a1DB4QxGRcFzRCynJwI9J4WUz9ORKm
fa7Gbu8lJuhCe9hpSFtpLECnSBKrXELxwTc5ThdczSijy5jhWbp1afqh32AkP/d6zDxkasdDcKwr
j3ALr4RhZ/5Gmch+Bsd/jLv8MRHbXomAOL18nSoz3aJ+eYbXgpOI/kHRDRXeewepk48LeYT0i/yv
BYnhawx9LVW5iNsy3utmKc5CjsfGcjPYtP6EQi3KrvZQ3GkqDbdNLuoDk7Z3gxrHY6ll096SzafB
0byjW3mIqzUqkWOjHypbYNfs7PTiuCVqUR2TdP1sIJp4KtBpt4E5bixUfQ+NJJkP8o7auFuptWqq
x7y39QuKPfOYa+YRY2W09S2j38a16y0xNoToozV/R9Up2IrIT5EbaP2mywq11Xz/JUXAxfe3f3hu
2h2UK3Em48Pa9fSuO0+he/Hc6r6ZP0SvvUBIeBoNVR50C9ORoaXuQpddsdbG3P1NGGN+SBrN+Z1T
aFHo2Cnzn+21PJNmGhaRvxShQSQe7Vuz6ajqeMux67aMaxRHiuzlppKvYQHDRU9z79IlMKywZrVT
2j/2YbuPOje88x6L0ISPoi8kfBLoInp3rMKEYP1Rr+uWXVOj7uJO+s6firPKxvDY/g6G/57k/n3P
Mk3CMQdB2IxwZQf7QBbSdbDRjEfwl11ZZSsRZO5Zu0ksQtTekTc1dSeR59h7DOeLTHWnXk75Vpsr
/3kR/wYqLT4E2dxcEPU6USvlKv73cTRFUueYgoeSu0YHfyklxaihIamkwldcx9TSlwKz+cmcPwKh
RoxY85Q4zW4FhZFNzJSm3tw4RlocVFYF5yIyg3Vl8V73in5Wa3wtLJw7fhu6d77LYTCYS68Xcp13
eX6aIqrHYSWOvdaO5650ioeqL7UTCJ50UYWR9amOh4kmmP5DWsSFrdV7z6afirWWBc42KTzvOSvq
z+mUV3dCcQt/s+F/rFjM98cEW8pJAG0Kme+Hh8V6HtQUBBxzxlQz4gwRlEzqk9Zo9FYNyewST/gb
iTLzU6Xsr+Gg4u9uZK9wsfScC7MTr7Hl1SvLcT/NFtO0C7dFmSVX4aSMmIqU+Ui561nDVXSpGm24
FSrDy+BNDz4Kpix27F3RZJLXa8hupcd3VHaDcsIwxgc1+6PWzfi9oLxz1fpe3ldJ1l+sALnt/LvY
a77Ybjqeq8ZB0xw47D/zXXVCz6BxYV0zWo4nu0VBbFqNvtb9Dj268hRAj8B5SPohXdXRuAaaErEW
K/XFCor7TFjTdx/NVdTP7hsZ3g99eq2IWHb6QJ+6MOV4CvM+3Ec6Zl/MEQJ6VFvwqo0CC0pbrvTe
dpbGoBXnVDf4UHW4ZmtGtdqJH3kEV1Rp2EF5JtkmjGt6M/1cF2wpX4YuTnAvpozr9m7xZmi7YGib
OyxH3p1fYMqb3HHPkPrq7BRhddY4H4GLG3u3EuXZZHNc1UZlQb2YJD13fTN3XPJCqnVqeu2mmG8P
Ekz8yqFo8fma5qemFfdaJpwHd4rKlYUyGCkQPcDWZpGXxuMDoIaOJ6vZN+Sxzk029E5hmHULu6HG
kdXRTWvC6sHrJ7XrFCKhvEd4xOyW8ZJQgA0D21/oZlFRv1HqnkTumFt4DoPwSFpXH6FE1RR8+BXG
BLn/9RJXc6D283YkDOwI0mFMhc5EkA/lqsTp67HUKGvSDnoMymBXl1l6CmIXsZFfAkAOxN0QZ/rC
KOxiib6GJ+XW7nlyze+9Loo1DDkQwxEtumoqjg5erdWYhkTAjl2ARmzj6lAJ/2HyOuT7qr3l7ahD
V3K0eyZV3OFwSF8s3cl2KDA5b73pEIYNUq64b6ks4AOpbIYxj1Agb+8faYzOvkrrKw0vBBMF/mvV
qVPSZgXMEIUToEbpr03frHHATxQmSPIDEIOM08O3PdJbN6tF0nTBlvJ7sOn9fHyt8w5sSVg8jZE+
LeCvLkVkqn05aP0RdV1P41c9SUSpkHfcep8pIz3Hjkg3ok9ZjCqlFTom9ioZe9zmQ884AN8T63Js
29dOmWtdT60nD2z4nomC1Z9/zgDhXVgbzicf8e4haLr2d9Hqx+DYZLnAyQOAagkJWP9DiB53bcpA
RcNdmLW1oWTePtMxOXsDKtNkSgPKz312w4KVLWpYXHfVqMfokz2B8JdCfmVvmRiNq3QMGQ0DNvLh
1wuP/G9eWj8tPepPJuAgOl3Of9hcraFyEZezufZmuG46oU6ZZiaHLNY3yGlwKhrY7Ja9lXrbCKFk
CBrouYmykO13+lTKeudnOZX9+aMKBgv20JSvSn28xowMPA5j6R0jFS+VlwNiysv1kHnBJ2myA4du
TtcdCfPZSZKNIpKeG7Xtxi3K+JMZOwPtebwh+XVs0+IYmraGzsUsn0aZUeGngB2NVnXyGjfeFqga
NvBvcANXmfWJ5qTP2L2jZ+YBI3J7DjczhU8f1GL//rv3D7AW6cZuCeA8dtNljt0LeSDkEi8gRBex
8Fa5G8tNiQkKpTaGvMh20hM6wGbVmml6yyTIBXNg8IrIzRVt1VXdOtmzFpevzUi9zO+L4tAaskMr
XGNVtDsLpkHCvsd4z+dsUF9DGQ7fQhB2TqJZODjt4VjERrFEA2c9OxPkL9XUxFgmNjAbVzQaWkpo
+Iw/ZfJN6+ydzOp1g0/vVkas9dh1vb3Tes7R0czoAJgfWQZtPS33UOmHXrZCwMnMe49/0NapsTUQ
sG4cukvroKQwr+P4iUY1rHDE29e5cB1ShT52QQD8bP6Vnj/rQVsdi8KhTaxKsYV8ztxNs1U7GJEF
5uGa4ZiVzyxAu8qXjtUGD4DH6LnvDT8Ll2wA0T716w52WN1BS7SwAwZheC57gGGxbAxOkvRHR1ne
KIaKaN8zD1puTsuhkfFRH61pA1DB3Mk4wj9W9MUi6KU8J6kRHI2sOQpIY1cOz2QRDxEgFA1WkOl2
z3Ehvmpee4+m/Ylif75u06rae41HLytSxrGh93V8/1UhZmBDqjfP2sX1Bv/KI+iBbSkeQ1M/B9Fg
n0YClkWalOZNSFqI+eBeR1xZ9dhkED9wq+dxcay1Clbg6A7N2UpxQ2pZ9X1Ssjn3desd6qxI1r5Q
dKJ6/ysV3HgqrW+zK4HJ343fbUf8CvjhBnHJcaFtKQN3yErhwXAa62q4I8ohu1sK31r7VGweiP+z
K1EE1qHx3qrH/E16aEL0eqruikgPToEEEPj+F6Zzh3NiMwSOdW9UhgtsJo+XQViItZ/6za7aq6x3
V0M+Y3Zzn8qt16gFXDUD3kgYHpIMPTl9zHED2VDu/AqOTMm0ggfDC7AElJO1NqwOVQwTv7c9ZKCN
pvUeNyBRqNWrzNgmvh1tuirzVsKmEIj53L9qJHfN2E3fJ5+und57jx4sk+NkJnjmW63Cjl+0vAKq
vzYWoELDuLz/JulMRoRkIcBg7BGXLoztfR9Epwnv9V1PkHyJh1nkVLlyWQvhr5SZ6jsMlSMuNTke
2sZZ1Hru7NLCh6riDXhWK1yhUzMaiBywN/W6yndFAOdEG/zkMpgMxfY8VqaIpEPM0txnvhXvAhpo
bNntTi9KuawoNJCnZ+WmyMHF9Y6R/Bh3ZDhqPSBz2Bfp+BIMsTyTFS163d/a8AW3RVyVn+mqQ9OM
M/NT16TWcfj3R9JTTWqSFpaZnlxDij83K8qaq7CyJ1916ReH/QUYGzQBiQxkVUVWicCRV85V2plV
kj8Io8AaGC7YaMsCUCJwVJf6QuOecOK+InYxCZzHcdPEYPxQgF0n6vzL0u+yc+JgGzeteDo7ps93
cAgsJ4xRxwLvxwIJhKZjlxpkeQxKK9ypWP54fwaFTXXC5Rmviir17/ET7mLSlkGqF72gJ+BXpQ8d
wvyh8ng81r6/0mrzqaNueRjmjyYBiBEnLfCp3neBP4/YTwe6+VovxQWw5LcRwMJFqRhRCrv4uuAp
7AUDV8my5XBTY73MrIxOvjvaK2mk5b5vivrF5UgOR3WLKiL6ISqsZwVLM4Fy6DXCerYiHrOlN9o+
BnTj4/juzF5/wi5/cZQ7Xmsbyl7lDndNrdmPwHouPm1AvJdG+SlwgQ4ooBKg980NwJb8YswfdjzQ
eS6eda8zn72pOpP2oINEyJgmotjiLZs2cSe+MgY3+6Ln7VVyIl/795Q/svKVBsvEwBV7CjEvr7U2
d9YN1v2ThX7SVEV8z1lQLixUarUJ0JU2rbZi3T7mDv30uDCavQwdakl1h0/LqB6gzp8jLfbuHQu0
CmAimuBAQEAB8jEktY0pvUnBygWwZWz3bnSCcwyCC5fHNJ3SSdOXHWn8Fifz96wOTsls5vCDGTcJ
8+4Ir+jZ1EpgRc6QRCd/RODZDM2LE05frbCzXsI0Xhlum29s7E/LrLSDe88vPMIiRrtG3Dv6BpGH
il6hGTeBMqV2bpybEdWJ1Tp4AqjfqbQ0V74bAprLZHIOY9CzLR5ImUk2qMLDVabCL549NhDTnOwG
m+WqVxH9Z71jrskwogdIumbT2CXHUvFUhHbxGmrlPfaAhs7kqB0kokswvcPaqrX26A79wO7ggu40
Qus+cbR9Uo8UfRlLs9RQqqEgKx/G+Zh2bO0YDc+BL9WXGGegGZYF+WFNVYv3JbFlDQWmqs8WHT+q
lbhNwgZlYVXpJ+qM/SIApgsqTFHdqlDZj8N4N4kUeiZEvQzGyaYsk+zQpIa9BPLkQhMJELrmEp2N
VeBK5OBoK1E9WcWXUEXWQz3717Tcde6BZ5YLBwJj22hUj0Tcn8JqUpfAdpvlwHv5VnWAUX1GR+Ab
BOdgZRRtsij4BHrkrpGdv7QSXDbYgCLuCL10+pkooYZSnFDrPYbhyJZCDtKhSM5HxitBbxjS8GCx
c38tBH1ACW1tcOoeeG8PmKMeN21clyefBvVdVwntWot71qD5QrGmWCVMQnA8V7tzrVG7iuImrexQ
ZK6+dRCiya7N1kVLR3vS1TLPgvSV5HBvNGHH8EbP2fjtVMAB8b8l1hSA6BvSXdWScenTGF1zUD8L
wT5wDgx/eJCqP5fKIWfIi4SOvx0d9cr2MA/lyYYKCdQe1aiLGHlCuqmYcZkFwznNvvXjTARJ6V6L
FrOzbuCiwB6qcdTJ8AA3erg2eFaWkYAPixN4JBMgT4WckFwoMwzPzudykgXWmni4TLGzVl576A2t
C9ZabXXbGuzfwnKd705h5Jckd1kO1c13W+P43x+yDr1dwwYVqYD93aCSVujtJ3QB2SkX+IHwJbk7
z8i+xcbgETphZosVPv8OiF4IY/ViNd1nGLXxATFywsJK0m0vLevu/UNp6iDCRJGPxea1HF6rUTMv
QRa516gNvg6mMW1kH3vEjrBJApshr6yrZVG0F/Sc9SLlNb6PkfLvQ69909Kq3tm19sPDgX7npfE3
Q2TaKtXCCoxeVe0ww7ZI90EBumORPupVhb3U1btTWTjgZNAAbNNSpScV+uKsGQECycGdgNRhqcnp
F50bDXubGY1L18ZunufOSU5ZdJ/qUIOq78oIAOVSdkg57KDHUeHHRQ07dcvxax2jThd0nbJXUBnx
SqP0Ndc3yhVlGG/nMyd0J0VcrCK4bKNWcT1m3J7l1DQwRqGvzTez7wPngPYaHpzyr5xn0cKCaNK4
dvo1KBkzE075ekhHXl5VVXdtNdjHoHLOo0UoZQnjRQ1Gsx4aozvEXWOhJfNtfJPI9jdyorQR0n64
G/LIpACuL43o28R8mE3m1kjGWpEu4ibND7i5g8/tsfKj6QI4IVvSJ++oQ3Eb5A9zLN2rcEFQxvkE
71Gq4WTliCicMd85VoPPmdrWzuy+NQIdlFGnm8iPEZGZLqpcy+QskYHzJYJq42KEokn0OcwNbIRF
bwBZBAkOobe6e/+Ymy+ekTYnUefuEbXIqR7a+loIkV+7Pdgxb0OW9tCW2N/taT+Ch1r3JaEMQCZg
ICjnD/X8KxiFkK0qOSCdA4ceJXjVAqf48yMoo9mA2VzLDpesXkTtujIcDXVI2qyTDlebAyOmLtq9
NThfwlrGL27/NMHiDhaOnW98hxIC01iL9SAsD799Fe9KdybgOZTWQ8fLvlniaoWl/6kqO0YWZ2V7
H0YZ2q0a0WrWTe5aGlQaokY5q3IwEnKTjNmjpZ4iODQe4rkGM+nic5AnGMiFAsnbBMHZzVrWKqdD
GQF8LsuoWaNx6yDYVa8akGkgBKCJntOZNtsMwHfff9vbGh4R2wNY0JXqmOf+oy8rTgTfyHFlmS2X
DBktT5Ivbl4sayetPhVxF9GxxP07IvHY5FrCa2DGWT0zim8RHICrK53kOl6HLlbHcCY7jkH6XUaA
nGoNAE8S/qgDjzwlnl0ErsQDSuC/Kk21HIacYVdUFgB/6MSHIhcH3mqTQEa3rq4oAfAV5Kvkby4M
UXwVPbWQ1VRk9qNhal/0mZ/uKKRZepJsPXBmazPmCHgPoVQTfAOVysiaFB+gP4psg+vafSgpXfVT
UT2VXjTc8WCv0jCrp5S+07kcSAjf/5LmjiuBevr4dZ/FWD4kMPWf08jfaXGkDpGnq0Mdo27rR8C4
yJk6yAWIKts6+NrVsX4Bf0eSHKVULFzzVE2acaWDFhwiuH2rqA3HFwuLHwzr3gZjKzOq1hMC+ThB
/WhXpyKauscqQxprV661FV5SXwGI1bvIQQjiUZo+htYIKzTV45cGkbgrglsTUe6m+B3sXDnIb6Ud
gp/N7XETttGj6Mfi3E1ZuKkzBeM1teVdZ3Xq7r9IOq/mOpU0iv4iqpoMryfnoyxdvVCWLTUZGmjS
r5+FpmrmXMmWbemQvrD32m5VAiOs+Xro1MaqLxt1d6p61QPcQqsro6PPeXVdCKxpdI492PR+2LmP
UZ/UsJxTGrQ4s0+/L20X9Qcf9OpQBdHjrMpzufwZlvonjvBHzDYReCUDALcXyDU1tOiBqeIqnXrF
Kl5RPbl5dR8YF/4usRiz1MCG0uxigfMqDIO5RW4UIC2Y22U1xvHQj/tnGese7BjOyUwfS/ZOb1aj
IWQ0EqOra3kbcrSLF2V4m9Bt2vc6jfRFLWwemgA4du53CrU808k302SQCDL3no05npDqZnT03cK5
7cAJFeZhyorHsY6+/Sgw7r3jFk8kPvdJMe7MrKb31cgIPKd75JZfgyXgfH3sSqiKpeYvnnqAh1PE
jFIsL4E90NT0oXf05Ihi2sIoUkrsW07wyVIhviPbS/etmuFiJQt2XvvNaTDmcRcoK3kUufk06IU2
1hXU342awYFWFDUIjveN21GVRY13b2F3sycq4kNqTK/m3ODLYi0o4dUmPEG065xDFytAasiJKicM
AYIGyTZfauwYao1hRVdyG+uLu7yM4GooBXPn1VT+9BFw4THggGIyljQUlbKmzyRN/7l1SdmncK3Z
ib40JDtfcxywpkD+o6aAF1H9CLNBhBXyVGwq/ESdunaoaBnw9eu6hZTpR6579voYdm0y/SsYR+2j
SgyPkZHQleT10UobfUMaom8ePKcbgwmI/MCJrmOY0rzKbnyZwuoJt9dLMw3OA/E28PlAXluFMb+r
gf6wauo1IrDkwlM9vaSdoAcBC9zH4y1pe3EuYp7I1GOfg9GTDGHgUEsC8R/vgPkMKSjW4XDNOy5k
B4TyPa79+K4lOINSFFcFilqzSX9zhubcMGD+yZaBPH7ceGVYr+P4j0nnl2+M3h6w86Ict6CKsEGt
bszsea9C2i0GY0NJMcY6q9mnQMt2qWlC6HZRRmbcAU4qBm5V407ruzB6iadbL0ecMk3eX6X9px1w
kEeTM686MScPwnyEtOY+owMiNFGg1Q8g/Ue93NvL5rpBFwOJgm3LUJT+fYkVu3cWLntol0/LCd1w
+X90bgEfPWppk9z81ngD+0SV/RELhUpJXMpFBF/HzD7hxLmvo8x2sTLds+EzO+KNBe/OEBOFyAso
J/8hRe8Dp5D3xGcKjP8qgoyWBt02GwcM/2XubfM0d5HOWsxZZcBEUvF4q8j8WT6rhvwvREcS2NA0
bSd3Dt5jvhQ/8dhQX2K6wxCB17g1TGCQQGP5q7IkWQViblaRioj9SJg+OQ1jg8zSCVlqEkir0bnP
Y2mBtilx1mutF2WRI9axYczHyBtSLGclp445jkBgV+7UFH+9nvAys3TcK/LZj9hiKxPOrab7VPDQ
cOhXnBe+vlpF31+BDVenRIM+7HVAMYp1smoRQA9sdLFjVvY2t4FALO9eHZYeoxLewm4K/hjGmL0Y
Q9m9R77z2FUpU9zfC2V5IXOIR4EEgEUNgxa5woEQwMSym6p4BTaY72KsHCEbyUNpzdUBgNffwlTx
aoh18BGoykPLZ2RI9GwwIB6Gy7w0b6WZNkAVgE9EWcbdf3RQxahWMOqL5VUb+fhuQ+3libttJDaw
Ybq16HGg143OWfAPBukw3FxWHNvIInsk0kRok/d2KsIkvwbOsMv9iXoxoTfu332g72eWSd3596N0
LMHQYmbjbs4JZKPQL/rsYS4N43Goo+yqABQatk+FOzYGFaJnbmjw1XUkyufCeGNXlKb91hXNSyAw
Pnpj4l1ZQuMNkMj8PUat+8KigrUER980Y+/FZu3CanV+EO7kvmATocgHOlYhQXvmAL6ZvSPe+oja
MMmgrVXuv7LJHCrs2L7NeXginBjIlgyqN3tkIdPJnFCF2m/XBmCvcwWDXkfBP0o648VFhbSTQVvC
rSy5e/klEwvLLnYWvSJnhI/QY9TkxgTGi5muYahSKg0U+wW5Lo1nc4oNbvsu5o8upEHu+vxqQxd4
VEJ2DwnuvNLPjMdQyi+riOOTF0/RvdTOW4F76iRS5mGrekIq0KZE3OACoUyIjTUhUNEelHr8EqZs
diU/DnEZw3GaNb809O+GBbQhScUlZjzzkmTZVo59s665A380fhneoigRL3nuob7Tajz/fmomBYa6
pshwjJaPsZWIq2toa9dI7NfcPtfJMpf9fckJb/Mgb205MADmp7ZwVq1M4m3O2XAIZmeiYG0+cyZm
e6fK5Ss4cy5Tu+IxrtTerdyWTmWZOYetv9JBTysuq/5hKNrywgKOAlkEwcFMh2oHtOvQpu70BILv
gGrG2XZzkf039z07OCgyUe9kpyzph30MpXudqwUtK4R77EcGUil2iCvfx56wMvKF56p4Gnx4jpkh
wkPeMYRisbOVfa3OHTVKVMmNlafVpXUoP9CbW3sWsNNDy0x0ZZnTSyYz65nqZutSis6D01zyBlaR
n7HVnxwjfVJ50F1abvyg1o+enxq3ItHZhcSqj6L1u0s2TAyLhs/fT0I1vM9jD8XfNs+/L4aDtaFW
Qp1YTV2rIMn/c2LnLQKjqfPoXBuVfjRHhqDjtK3TIHiNirjF6EykcOMRYrjyHKs/pOEM3rae2OAS
L3PKQfgcImqYqvSKNznAF7Fgo68GaoTr4BkfZSTuSWUn/2Q838FgfLp2bG+q1P2pGEpc6JScdTjL
6M0OfoLJ4LQxRp0cRw/tFNydZr9YAZ+QO6Ejtq3x5I1ImTqt5qOCQgbbqnGf6YW8TdtPwy6s4AoD
jxOzaJ7nxg0ov2a1y9pAPeP3EEhhKp+1WwkBeugv9lJck3TR3uXyAgt9J2UAynGRIrQIrffDmGYr
d5EoBBVDVc9/yry0vRM/UrG/5uvB94UrnQbRaupqeei6yD0R+DWfY7skArAIIZbwxlPIIFnwm46l
ZNWe4nlxR/o8eNKgep/njLQHmxNFJ4l56TpHXBrhu4eyVugjYKQv0RY6ak6RR8fVFnl+s9Vnn+J/
9rT/qRwvfnaXgqHxAkpWTbyTSwrOpqiZIapAeqffF7I2802nCKf//RN9xMlYdethtDYIePxDVlQS
okERbnjwfCiwKftuzGnx8tA9gcyi2s7emSnmNz9H8EOrSHbPFFc3XfnWFUPm7xg7D82D4eX2Feq6
AahDIKxXqXcs2LWlGNWnxZqGY73068cks4+sheYvMGj0Qb7j3UvbTS5yxjKnWNSvaNJHRnOOeEJO
VzFWCW1c6N9M7adTOtQ9mKZ62rtledQagunkpFfT8NNzbEwPdmvOW62FdzCKQP+nxTVq8dkOBdj8
pAnzgygpj1IkPA9s/WeQSeJqx4ncFxGS4TYy9UMcEDCwbKD7MUlPps/EXPnPdtGLfVNMbKfpiy+A
+7iNWQhEnariDthBp4S/mn02iQM3y3opDNP/E3r+OWoDzutab6jO1H+FRkRVclU2nBgwk7oiP1DU
dsjv/fnk+VO4FQMGZ5IlJXP+hjrXGC8eA8hdRedxqkmBZLegYEuZdbfX5TyvW2bp9y6jzzMyRhut
Nh9QgSY7Q3TRoc/cV6JM7Pc4BLUkJhWceI++u0oe7NF07lLUB3xzH07aDgerQsLKlcBtU0z1OorA
/bMvr24edimRErBRwG/7fXQE9N4Qnd2NSS8FgNVi3KcmFrdRGR7SEdt3wQj2BiH9xZSdPv5+FjXW
e8qt/iIHoPaVktnH/z+avBdzbKyHMECrOHVdtp+lHz0Fg9qDCQd5ZNfxP52RjBF044mtTLlhY1M+
cM/Wa2JUvgy7Lfd62VHF5QVsAUa95VjpJOqPfqAvmr35m2na8SXMbEECEatH+Eds833khaRTeYcw
5ZrIsG61mKK2AxN8RlH1V6On4QSrq3pQ5ul3vElYTXWJO4eNd+W+RaH9lmHjO7QWGiDF+zqXF38I
vVs/VuJeUh/f68z3zrmbnPyUKxEckTjneYJpJhP5W+4qKF5pEv1nDQlKyYR8uHGGcUz/A16sULvQ
m+d76ehylfbmUzk41kOumug1rZ+oidxtXccIMaCb3Sjpu30Lu3r1+2mFafnQCex0Jg6nZ25PP2OJ
SC80iXDQAZCAQKf9fxFHC3DE/KVmb15TeZU3u1UOgRXwpmfLNI46k7SU2i0fQN7Gm0RZ8a2V3b3R
PcPMVLFB87oH3ydXwOpgMmWVJfGWEqdHhqB9+X1xrdIheU02+3JSf7JRR4extmlc6ZhIMDHTd1e2
iIMTBoG/n6oxO4QlYyECWrokK/4GwnwfFkxRJn34jEs5nkAz+hzqkkKryY59GhQPMAn/Y/lONLgi
kC1ApuDN7fTYZc706DCIrT0K9zBsb2OOFCPP/WKfI1nacJMk28rHLB0uL0mxxJU0RofWY46uXX31
Uta8g9RHL/T57Pelbqh8m5QLtvPVQ8h4JhcZbMm4H25RTuye6Q/7YLL1zgJuu+2UaT2RvUi+qU+v
WJVhj4VdmJ9CVq/AlPTdtKK/MALGa4reY2NCaLRyXb84mX+JRKfuv5/pukRMYaQOYTABOSWWt/I7
S7MSd2BfJejcds48eQRg8QJ596OR5JH1Q4LgzZrmvfRj9KyEdKDBKTRO6G4c95VnJU8AhNOnqJvP
g12f/aF47cqeeS0z9HufsHkz8jLakQManwZBi1AJMeA3blaqracF+xI8zyxHVw499xEZQ/DMZs8+
JN2oOa/qQxoH9sWcrf7ZnlEXOCCm5643D+B0DLbLBCmVGXzGuunyNyMXDVJCpb/YMh2rrsMMiKMs
X2qwbCrj6+9Hvy9VNMsrncprjydiR2TJTgzxwqInmTsTT2BWmXmUstp3aSy/dZY925oSIzCdhNvd
sr1L6/5cIhxJE6/gKuez31/PI18Ql9WDMkPf9BTTYx6MRvlQ6sqrtFJW+EYpnsYJBh0m9vol9wHg
Ramj92UJUjn0/eEp4l1JCsu8yHgYnnouP2/OriW5MEc2YTxhevZYff3t+8UGjCNUvqkNAIgRXdoL
6Txm+KgOc8AgYO5YfuvhFstu2Pe26lZzXch7lSDta9u5R/MeXAYO4dUiZ/PUdoTKTPNkXEp0l7va
y4nXA52hVgVLix1LsX+RAkVrREF8yM1cnRnps1Pp4H71AIp3GsjnCn2JvpCUpKkTLLG1R+STUePs
QDImR68iz2UwmG2ZTdGZAJOqhjsDJGEmc+4uaCN1y83oBR0C4SkDdzqnYYoyxONH0wX96ffMYj8P
AZJveIq5zErPzpHILB/SrkGIFn5Y7tLW5vSukw+Pk/UwFVl0xTFn7cuKY/z7tzAs13v3WZ0rB6py
ZzJMgjg92offz+eQjfjgsGkfhMF9z6mnN1iYLwGWkpPsyRnrpi67utbC4OgRQyuqA9Ji9nEdAI8h
0kJgAFn7EG7L4DS44UGx/M+03PZoa1a12z+FPBERA6+Nbs8SghFCdszK+Ckbi7vEcBFINrMd120Y
rWCj7NVk7sWcbTOYABluhmrysfu/tyODhAtr+YdRGF8F6oq0gCRS9u7FbD8yFjIQSthndUckHH1o
n7w+0ItWZZUk1ZoEuW3h90CLg1OzMNDjuwnpWk+fDgPesnaPuWMQYnkOgu3gfSQtzT4i7sA0t1l2
qnV462Z9IPGU49598yNuEse5BaAkSWfoPirz0+6sB1aA3HDircn8csL0HFb/OSQo1JKZScikJQaJ
P5yKhCifNGMy8RWR7n6AWrsziUbTeUubjj6LoXATvbmoadlETrwTsblV8rna+9RoYGNXaqpWSKvo
vMnpYf7fz/5zq75aG41xEzEWCDDH633b/3Wb6eQfE7PYBya3X7JOUiy9ETwuAQzasMKH4N9AXFc2
MyV7nZNXYf6He+HQ5iczPEYiAsVg7JHJrZPhkZ7dJ0EqcP6Wf4oJgmd91fBZMsBCxXQKus/M7i6h
161bDj+P6W2Ttn9FcxFoAbynydIb3yHbSZNyWD/Pv6hXelVEqjbr6s6tr3Lh8RjzvhsMKlbc51QN
o6dPePNXYQYQG43YLCY4xmy2c0bAGtWbqKvtpHwQYmrHgwO4Isb7LDvDy1wDBvPrZpfHC7vmPTIt
NkGoN1ua+HOcct/jR7cruZ7j5JiH8x7VI1AFgk5JKcPhk25Tl9Fs/ZJg360KKJxZGh3Z5AZmeyXe
IVjNHuBJoo3XaczkEw6OP+ZHFExG6H2yqb7YOCbsHko8c7E/og+2ioAyBTQ4BAy5wCE8+hRQC+6l
TOxvuSBRMeaZ467kKjXsg6cpCN0+eLXG6jjV2QNAyW2QJvj8uMKGhUD0nXGxIIW6MXnbWYlFW2as
GtcCOHrU09eUIF0M5X0u5ZX8gT+DSPdZIl8nwaZFXuXc7XMcKvD0Izc7FHlqrhV9pSQ/JdMozsnr
kbyj1ZT+5/FMG+dvVGIvIojPubafGuKJ0Pf8KXseLNX4kofSunE0trP1BYmdNQo/kG/BTNQ3tDob
DMQPgCoLtLHZ1h133sJCyIwbz4dqRyqXSXbesW6g0E2IVJEFDHa6UQTXImUZsETlj/BbT7GPOyti
HBcuI11MQlN8qiHvh1GyTQMaNMjJU1Q9j159TIYKiBaj/QhTLgO6DGwYxH+yrDYeYGmSmU/tCOq5
x5EYVuEJdWExcsdCJA5LOdgLFhBMPOc3yS6d9cq5KON5RQX+k1SSdMTQ/ixrg+MxXuEkX1JjPrVx
CCSX0bQ7PzqoyX1v4KznFlmGcs8m81AX8bHiAeMM5D+FJ3wmuyXg2kmnN5bGmAOhN3k15DXjxP8M
70+dv/ThsC8V1N4N1QHc+2I9ymjdymYFLOmnaiNkV+7DWJC4BV9KlZo7tXtFY9isEDo+M6+QIOSa
hNreHJk3de1Ouv4pt4uXekbyQTDPyKWFXhgMEy5RMJgryd9KPfaewKfSoLW9lmLDMlYzxBp7ofwp
Bpwt/slZ5M9Rbn70Uu4TVlkCGrKY+7M9+f9yYUBO+m90/xAbAyMlP4YFlyWBYmu0Az8ymnZ9MQC6
MM5cgndWnOuk/mZYhCrN3Ieqxrb3Ps2GA/C63+mm+pvZn1mfrCxCYnpd35MkMCi0wjMK1J1jyU+m
G0DnPO5MLnmlWdzu+lSRMKojll3M6xR3Yk5bUL1muCRehxvfarY1URPA/IdDPzcX6Lh7H3xMXllM
eVm+tGhw1GSsAqvdxnF5Bft7IuKKRNvmULrldmitjW0VXwN3ILTf+1bG6x4cNY+VHfz4I/fizFQf
E/E3XCobp04vht8cQtbURj0/yEpdyIp5bcr+oUBqx+V/SUz3wY7FprGqnTGam7kcmWn5t8IX37nj
77P0WfbUzlHMuAaUQETuexSesx6yqW29ZYC3PR9B9HhHhRio4GcQ4d4fWZ+25AtBoDH7olnjcyUr
ga0SUQvoEs0HAq0RwtTHuSp/Gr5j5P6r0pXPpCD+1KOz5S6Ed1enX7iVqw1GHcaKpXWyZfg0mwhX
44So+GYT2YqLmIBiJzo2jAAtxwM4byPy69hGG/9pkKYrj/WAdimEgbYFTX+avmVRMIH5Uo9plL95
xO8y7tqbZrI37e4U1QWVKAOAIgtXRYxE2uM+baDd8qsjmL2/TmxfZtVCAL4VpIMFZLNUQf4Sklfm
6uxYZoqwRONC9jlr6Yahahbtqob7k515J26+j35IriQtnrSyLZOtb3rB02SKXW0Eb71o/qAVzCr2
FkQlRDDWzfZS12T1+nIHcecRkjL8x/GQA0YWxHpPcX0jCJMpRiBOYafW5fTPtSDzRT+TjTGqz/dJ
EV6zpNsnnbsbfHUndOC5TqsdqT/3zmXOHxUbsANmbQEBtsjl6QuUCw2mQTDjyn8VEyZuUqU9hh4F
tlyix3IjvVgYSEj2hZzrP40G8Kt63GoCQpiIFT0Lgel5mM3/BscJ8PYQ75XYMb8fU0kANyrKI7Q5
eqDaGg8WO5692Z6lJuO9TyhoCzZtG1PeYiaUrTHz7cJ5DKdNRIJLlbHeSMGYZwkyHKS39VeHHpJJ
2tbFa4DFynLnXe121ipq1M4dxNF1o6WpI1CP3bwk/tLKvzy6d51FmxoIVm29JmRtRJhOG1luVeG/
x9SfJVdQwxOl1m8lKa6VFMcG4L5U8S50xa4lM84qgPUm/R3+zNOIgkb71QGWziOCYUTSCUreducq
4FvMhS2yjI2s/OyW6E/LSH8aJ+JBGx7AeqPKuwq3AcbNRCuuTl3/lAfJU+vrs8zQ/gB/9vHWI7GK
8UP2XXIVWj47DroWnue67RxsOMF3nlKGmEzJVkWYMcVEs+Gk4mf061c5u8lWN/V0bJGrQNsc/gw9
R3lm/8V+zUdXpnFZPIGiO03aYpi1xANRIUWEWO07WRMs524EywUEhDZFaMxKGu/FiuVifPX96lzM
6lZE6l+GDWDtjdU9M5LHeqzgtREyI1Ej6BLQt7KQW02MfUvSkbK2k+tA0C8PfICy5x+s9OcC1fZq
YKMnR+MYxGO9tVVNOwIcJw75RqacXiJh7e347eLo/vGa4OZr8YP2iihRsk9RouXcvaZ1JKyz2SFi
qMSHDuVr1JQfYgyeoU+VZo9wi/NlXOCxHXb8zTgh06rcO5AwYPRVOuLJLi8BssV1VasEdTxz+q5a
ySb7h5Zcrt9axl+L5uuf6WWQcJJTSCW0SUycOlPL5rGYmP9CR18Lt1CovGk8Yytec9W6U96tvcBg
oddi3cn9fYnRiC0/NKYJHhASaWdlmgNepaLZeuhNrYqAPqIj+HsafrWBOlugcTdicjSICduIgoYy
l4S7hOFRet0PAeSUTA0FkDPK9MQqbrSGXW2SqGmbPYXu0ACNffWBkJPzi6qblNk1yWLd2h8gURq9
ZuMavAPANhAMQmQ1GxL5zHST2Ha77qi+kHAAJQwi9nCEa9rpNG7xcKarrYJpGpYF5fwERSxm1bHJ
opEstextWSXbM9k+bIT/G5mC7xHHf+T8Y/XyPVhyfnAHOmV3SL+TWC5WjF7vkwsLddi8ZfpZMn5Z
+eVx9Kl0pxnQ/tQcbdHcfxdxCSK7enZNxMjs8JPP1nbKDVJmOojBfJua6Vo0HmJAj7iuySPjeRw2
TQ8EySpdez0b3VeFNj9y/nnjmYCb1yyS998/wcaYxBfj7MjiVHnFHy2HJzVNRJOQ7jMxqktkwL3L
WKQOJpqdhKAzI2p2LYP6FdOEuxLuT60zYNweiQvjEeEGJVbknnG8+Mxk+31jDx+jJSdmtuaLj8WH
354CFlbOK9hVJGRWbhMT5lC6gYKpqpGo9JxpIUO7tcjMv6UlX5Z53cozTYdkVzKKuuafGlziSxGA
H3MUU4lrnwNzerTKFzEuad+J2oJG/ysWamYePliGeCf1FbMxtos1vFtuN9DBNdYd3PIFXCrzw0Nj
MAhw4knt36ceq3uvn1RPztgQurCOSQHeuNdUY4VMGi7smnmJYs7bpcXRqSJKg+ndKAd/nY/EKpCo
dHWjaqlEiMld4t0AiKwKUX73EwFNaTH+VN5XbRGbPrgusBu7++eTzsTsrWb90Wbpa56w32Wp85kt
aFKzQ9QrbAMRWcxTwLe/ptxnLtvd0gpNQmgU8pTffY+lps6JPLXTepvJU1IhAEEgEq5yZ8ZjgThL
9NmtsstHlk/kYtjOp0yX1J/WW/cji0XXcAgszjZ9RqEccQMomOOvjYFazx70n7T6FoSOrXgCY3DF
FUzsFBVUCeFMTaeqcNV5YmER2MawNswWYChxkpMJARCWgM/+YENyGlYPEjJrAieZutCIuzzWS9te
pZZ6r0OKNzvqMO9HUDrz6U/huq/szXEP9X+pQ8b1/NWwC6brUc0aX/2XEN/w49iWi9neRYa7RIEE
hyGPJ74xrDfKoVVX1Z+g9N46vMuwO/qDPVFZIPtMoSHad+2g1ipe/Kbd5o+Ji/1OAcByTDCssnmp
0vi/PtFvofPYtzwxveIjyyT6kJ4gkZCM9VVcFhA+WgRJwPFZTz/4hstMBMpxMafvqjOhZzJnZ66M
Z5z1fOOLS6fIO8HWc6+X//egUC0QuKsSZ7yO2QiL8o/r0b+noFy3Yco9ecqQe3gMZqCKPOjIXfxT
d5OBbpbS0dRO9ohrOY6H2xD4G9Xl53lE4IoIwHDHzxFv5RDqaxcHp0iooxugKvCdB7cjkUfmh8Qo
30NBqrLnD0dzxPEBkCAd/lgdXpi+Wjzb11gv5hLP5bK1OzBqQbhMFlZksjQrV+nPpEiupcUypOk/
uUsOW2JXn8rIQ+foIFIKaWH76L84BMOLIEWuO5/Yg5AozjoODp5yHrJy4gI3nI+Ge183/R0C4z9X
T8ehfySM/DrWuDtSAqAK4ytDU2a4r73FAMI2/0aYBAZCvP2IdXyE+nocmXiqhs1sg7+BGsIeXxNT
vKTBfLGi+Qk/1SXGmLgaBedIkHKo67k7tKFN4BaKYiOlUS1rsKw+WT0Gl3vLQ32k7R7gjAx4iPRU
C57GTNW9xHnC1QLL233KAhS22PGH1dDkxzJ3rE2CYnGtkr9ewmZeznrY1GP35lXtXYQkjwRe9WFW
83sfA570ngqqRHwXhs254hdQnfmJVGnj0U/kP4c8KBYChKrFg7cHCIRlyTSezZwFMoAYRqbtB20P
qjLixSg45EZE+ZGEKtLM+4i1UnMThfmatPpj+S8V7puhwAii3mpc79kLq53W5ht2rW1EoNJo959l
mSKrs7Odb6AhGQZjY6XQVavhEhb5j8FzvykqbnmR3owlLcbvzyALrJpV9ygRU+Yt/O/xOvQ8o6Ll
faZJepaNcXS6/h4M4trZBEtLMhzj4quhYBCj/RBZaF+7btvEVCqZOUjGnGRRoZkHosazkyFZlQwv
RlH9tTmyeOvdiKCyLsNQzkPr2Um6u22DB4NhRD3iEkHhlfrUiZL9QOWsXYsGxxaHQD0mnRGt7UJ8
s4A4hU15MJDeBDJ98hL1l3qDMdL8s1zkLYVXLj7shgJp6nFNlwndFQjTXl6HwPzbp8TRVR30x0zT
JyIUUO1+pOWicBq2UGgYWBfdveZ8S1T5ZWpKrih/hBOz0x3DLHO+VFHIJKM6V81HMpt6jQEKnU0a
vyiHk7B1/i7foyitf2ES/SkjstiG+q9v2difaEZGqzFWZGVhlZkT5vJ6Y8ZL+oUcV30dI36lduVG
nP0L/G3iwoTgcDnR+NE63okDesN1e7R7CYNfR5RWw7jrbbHhEt+j6D7NM0APuYzlnBYCa2nvZuZc
jsg48DE5HVo6n61DMmONXaa3tMsQK7y6yynthxmVuoVCPLuOQcCauV/JAgx1aWBCsAerXHWuS+/m
3ses+TFxk+GqtT6skd0ZDLF949u71qhZnTg2YeD8FuoFBoGl/rD9/Gd0MT2Y+IOhh8J8DNS0Q041
wq0Mzj3iWXZ0F8sbL1Ya4ee13Uc7ZnZMiI2HnoHjk1sEKfVed8+ZsZMCzYp9yYMsIZyQ/LRkowsA
/R7YlHGBpdTBJerB5WSC8Vo9YHPoKGWJgct9Ea5CxVEoSWOpG40O0YKEDNfAANJPyzEO0VcD6nTL
LCAxvXJbkZRItlPhbueQzYejZs3AFJ0bEY/+2pRNixWdTK7sSIMTbsM6HHZ2dSZWG0SHRZZr9uDG
zR9LgjPPUfFt5CcucmcVOWRZGS4CggHdw0BuU1sIcCuUKIGff8nCeIQKTvXNlBlJW1F3DmPrO9l5
/aZriWho5jVzOQ/YWXIrgvRh0JCbUlcx6nJesjwQe50Mwa4V84LWoL2axv5V+45FRq2ptj4r5rO9
uCBcwztWVRGddCECkID9LZ5rdx8rHia+CXtAOYQNMe9bh8URawMNUi4Y+rMORH7YJXsXIbEQujq3
6nPKFmdCT30Q1vxLRmEcxzYhmlSnVHZyYHTyOVfiqw8B7GuDrzGnA7gUa6s6ijon9h8DMxJrMRMj
kKXmuXZGoA0TrqexR13OsHO0PKK9PPmdsmBdBRWO6yUejZhHUiRYZttsOUK+NvPaP9FI46YQ2lJi
FZH/bQYfrPj55t7gwxhrIfpkbRTOvrDLFm9lkax8p/j02ugNHS4WXjnvExr0/ZQPyyghQOVWk/Ta
xnc7RH+gOzqrOkAzwfaufmJyZW11O313JcCwmN2zYNrL25qv+5qghNxUF1cRiY7I6Aet20mV5SHJ
lL3K8WwAUuS5246wNAcU9IBCVlad/IgCn4YqX+3JPf2PszPZjRxJu+y79J6AGWkkjYve+DxqnjeE
IiKD8zzz6f9DFbq7SlnIAHqRQigzkHK5k8ZvuPdcqm16cVUVW3++iX048K0xnZpCINxKppcA6spq
TE59R+GThzRdRlM+oCtF1obLrOJCBDE0PBNtRWNb9JQtC2CBuhpvo7NPzOQYmDRehu3xdtOK5nhy
QmguIatUxOGUVHlOAnyB66jP/YNHnh3j69cBwT7eEfnqsD9W8A28gMgUawI0A8uYbaxC5aJGuhSQ
vCvTpylqho2NF8CFKp6X/oWp0FWi0y5nN1jfOT1I/zZLPlt/OpkiPDtWuMsE+3yruS/wtPlEgVaL
9YcfLvtlisDcze4WuatDhqO2GSqJut05PBGthKOyGk8p44T+NuybZmUn2V2BAo01yWkc3BotGLae
MJGbWDpv2Op/6Kj9TXn47kWEj+MntDEpRhFri4j1WD8RHpaLXy6/29oP0lPXIfbL5xJzPaM2QR5f
SvTcyu2g2tiYPgfkH5AB7ipUp2tSGRfB2ebrv0ZS/mSoVq0wXgYtG7A6YMGe1fwSTeBsHNhasxhO
ThDhxkKQOS8Pp9wFx5/LZ7SjP0RhxpsgskjgiD91IGIGcO8pwV6SKBOfeEth1E8IyvaKOrEfm2tl
WZs5mV/jpHtVdbWJ6B7xstKb026jYx4f6xR7bz7GAOHiExEAILmD4cMNwr2Pa8BUDJUAK8fnIiS6
nS39us9CHEb4jFa0DV6AWdd5zPKIPCp3gydUELuLO7ngVpFN/WjOAz6qGTiRBh6ejsNd0+wBTc78
9fRY9MljkmfPykScaCxv4GChaOf5C6Mg5+iNPtNZsgVG04nTMr6fc/LfWvPFV/NB29XdLEtj1ZmX
MhFcwGaDMarAB8H23hn4X0rRvkzOT7PvvFXduk9NGSLIIRD0QKwrlArr7HPP+cAFfWaqXdNdyGO7
LQsiE51gurbjRjTpI+Q+oi4cUqyH7lS1/plhEcqFFy8JKQ/w2tiR+2IPH+Uc3VpOcTZU9VTm+cUM
sHCXpH0NM2/Gkpjnuv2nsroP2D70fjGjmNrwtpNeWOU6mtk2tneNGFmUU9TC9XCXbZpR6TuqCO7x
NsTHm27IILqdldmug1i81OhoPVtusLi1kEaojgkZ0854nal9V8aHSin0CrwljMhXaTgi7efOdkqb
Omz032MNsFDeW0PKI3f2oPUCKljp91wxiwfx69IfcrdFE3NwLu5lxVZFKxt9LLs9pnON/xAXHNP5
eKlgZZwqz73HqvNbVuW11dNPcDT4vN2nuGE9xzoHdWxnHdwQnbWa4giTivsJYes57nuOw+XThLEP
V6FKXgC2sVPhACDNh5anqAdcPG75hDv7o+uC9kjaEgJlKH2A5eZt7G8ho+otBs8lFVAfmjK+2pTg
OzjH+2IKz6bFRGlu6ZEyVKrVJeX2j0FUrYDgjRtwFMxAdjrwb0bDOA3w8lezK9/qAg+0yWoy/Eia
5pYymAzSmBopjfTJHFjh8eTm0ejsTTt7dmJ0gUN8B1RmgzDi7jXPIUsrSThTXZIKk7v0YQEORa/t
3xKh6q1JQO8qriFwBxOUXbt5ynKAvbo3f2aaFSJIVD51QijsoaCo0M6+L4E1DSokf7J+AQSDrg3X
3jnHEoJ61zhy3+3nnDQXJyCerefRhQmM+TBpIo7l/MSmSm44J4yXky5l7wpLIA2YPivNkNbJ41W/
WGhbq7yzonlTJQ6ahNB8jlVE2ZIEbwyrPrlh98aoqi1e356h1bGw3OqoZP/aOXF8GMMaZ4BTbVDZ
nINB1+wDEem3PUuWJV1+SBgnYlkn+NTCx52b77OvXyt1cUI20gTyMfWojEfdpRjtYsqH8tRM050u
U7JOPNB8fXiPYW+ZIPtPc02QivxtlwOOC2J1iWIo97VRn91Ov5r5bUAsGFUQ06dacG+gdDmRKH9N
SejK+twCaYjOJKs4Igy754yLWPpaKVF8ESRwwhMhJdG7NvfuhO3a5jHkbiYE7ythuftBPxNrB0NT
L5HOpfg0ETRFSUllEQy/q87d6AWjFIjhWZvddRiatdvzU2wvIMnQFcnKdC6cqoy9aqtfORqPSy2r
N5wn1P1mf9+TPgVcsdiWfvA6dumDZ0ZnxFjnOabqCrtkJc0cvytUrrXLNYNklCFjcJ1KkyYyZoSS
menPvrewQeMBYLXtBGgxgQGY7fTozo679qqbugzvB53hCmxeKrxea0xTXNekxs6IIfD5th+waz6M
aVshf17hpXKGmneg5mBsXYHvz0Xv/UK26sZzvAtV+CWIk8PchsW6TvGzpIClTINJOf4i/wQylye2
T13x9b+R6SsBuE+4EqjZneI6B+bvjp3FOpyyD2YbgJiGm6m2Osp7PDbRUL342jqjynNyXLrmKHkX
MvngBhLRKwOPITnDh4MZxzCbirO9hAwEV5EK4CdGJ9eezvjIo3WfYCpIpYE8L4bqE7yGRaNXfXYa
0gG/U/XKQvB2qo0faN7oSlAlea89zvTQ8x6QWX0OjfuzRE80e+pX8B6ZNNPGxNytIilksEyIeePe
6ZM3ifYUHCPXgWuCER6bHxEPeATj0dlJB71FJ+6v4TWZh8woYiopZCvBJo5fybyKV5HpPQUOiSCq
3dsNz9fSZPUkVferz/VL5VgUPJEpqCUJdYOHLxPsGV3T/PBY0xud2jSquu/68S8WIlcBIAaQz8GQ
JSsOq2Q5XR1sc3yIkzrnSUMToCb3LCoKyA7cMF628YGFmkEXhksMzU6FwCW1yddzivec6n/0Kp6t
E25wY5+HOFW00/A+xBUPGaPcpyMdc8gcSbX62pCqi9k2XgEuTLeF7KJTzTJ7oKM6iKB8dKrUoi4n
sITphNoMEU9rPcUbszebVSUYDyIw3PDaH/K8QClYlw9WSmRt4LNGBrQT926x8lNjwxi22cgkr9f+
D89FmRWXAJEBk4YUwcW1TMiUHQN7EbY4N+QfoSh0eSKTm4PHdCJPai4utld+jOWApZC0l9UsiyPz
Ufa1Ghqux2Y4a2pzOyUcqklLrluHPpvIZ1JVs7uucug3A7SFeO9ZS9saU1xDGZ8mD8LQADcqQqib
1FiND1xjHBYmHQz3XbRu0vaj73nEkpHOPaooZ4vWKlgPuT8qV10jx76pK37NwHCqvdmLnxinl1OG
9Oo6gEACbDcfo01LsskasBkFolQnEUUvNthHtsomv2bK9Wagx175FvlmpXfIxPAXJz9EjeBeSg/U
UMbOgnYxmNPkFBjstAMmXrhoyAOl7J65+QEQoQHu5JWtzIFDosD4sbICttfobEpKYb+6HfPG2DmB
m60W5uBONE5zbWEHrzqkVDsZd/si0sFmbLtkk40QzILqZsi8tzaS4QZNeENC1FbaRQszUM+bGul+
imXw2FjrrI6RgcjwKSLtehvnYkOyG/sKQ6DCSSqU1lp6jMqJyKrNudkWDNG8HPYCxZYBwcNlnsjU
C9VP/ZTS8Z95uOxCO300ICDvpVhsO3Nn3De2D7tORkybsGqp8slioHWOKoHpOzfTbVI1uOBiZzh0
LtdC5BY1XZ/6kfRDT6CiIiCyTELysllNCz++sPgr9HBPAe9trcD+Vedzvs37AH9IKB/MUE2HtuE2
wJgC1bjrkMOrEoVdOtPf6ACiXH2by5Lt8MB0wae4YzV3KnVm3PBwL9eTN8FMW3o7f7pVOevlmKXO
iXqg3NoteGGyiUY3i556xQADGTxxZ3UoN0EbuKtM9qxWJagy0zhSWq1GKDwrt2nzV6SKHaNVKFF9
qBD+wfgX/TRvh/B9RGp+SiTAX+rtdeyWwdb35vmM/popRpLScXjWZ2gVcm2r6T1Ki4w4Tj1uQzFh
bZmKs0PkpqzDfZ52XMJLZA+IvhguVpg+45Bjw2ElwR5FfHcZNYgKpIl+vG1LGEoAPegjWow9LGjr
OyezCZuT5PNVWJyPRgPxtWJZ+Kyrede75o0xp9lvTqYdXB31GY81pNy8Gq5Euv8kUIXRUcjfNs2C
gbY5suvxAutf3yL3yfAFQRgETnXNpJE8pNWdCurpLaj0m2e9N+PvCgjp5V9E06R6w69P4rl8UlKg
FedpfOmrMDvCfWWknBR6W7ptdFaMW5EcRNCw/aJ6Md3sPgh7ua75f61lWRm3X1/Q0afHMIE+hv12
hTzceWZ1VG7hY9VX1t8M6SqbS6GYTySwq0s/K/vOxIcMbCp5E/H8YTSzc3HjFDlhKsc1jl/r8vVl
jt0YqWyxy331OBHV50JfQWdWza/NTJ845G7+ZDBucCrdfXp3CLXrn81SMNp+i+1XzxNgqARM1+D/
Nbjy1sc3cd8N3hG07nRT+2Cv8uaNggyBfu+Yz0bt+oevbxPLrPagezkPu1kdSbJkU2oBaKdSb4k+
sZvqMDmpZDxqX8WUVMfCKccrKVrxOm+78pJPA3g25R1RDaFbxd7y3iZnD6aju7QF7Krjla2EvhQa
/KfL44CRIVX4IK38EMPUWdmV1Z/RHtucbvl7U4GuAUjS3chZ3XvKNq5BjgmuGMfkKpthgTEGkp2D
Flev8MEjWP5b6ENBSRIiH8u4LzdZRI/chDp4Kv3xsZqb/HMSCOV7jSnJrIv5RkCjPjE17dl/hfqM
WwLBa6woFTF2fFqGe6firLpPy/lJOg7Ugo6nNR4GyYOrHuOtDZlzV5jIbkYjRGo3wg4pTMYQnZVS
78Uk2qDzuI29uN97Rgz5TDMi96rMu+0WfiErE+yrBAcdvdb19iDEHgrVNujlNIrMcqw2SW2hM0O+
vsU5ULAQHxMI/4H62RlFdmOZPgE9//dPQdZ4R4qOf/17y0rnY+5wRLrFmJ7TDEu3JdLmdWCmmcg2
/uWxHe7bNbICfU5Awmw51he4TN0dZgd5CRjc9KFA/LAdqhY2tz9HwDdCtfecbj85NcNCsDRTHI5H
Wh/uRgYDPPkRsS280QGYzrMMeayNrMmz0HzVPoLSiO013We0rpusvcO0Uh656wVimKfKb4s71ZQM
nBZOcBA/jYHr8pMi4MYFv0zpFfeiBjaq7BGtaVHydxp0ESBptwZd1DVrmdJ6I7NWZfnsswcyaxeb
1BjdxEnDfy9CYPFdlK79cZx2bkNPOYCQCYz4FPOgOdveZxWOALpbO3rymRIqJChsqwZCL7sZgfH4
asuCM90Z/Z0HbYl5kcxvIYBvw1p0u1Gk7hUPcLS25IzPLclgu8KAqBgA8cfEcf4Kg/SMA3E6uFY2
vOgRKlU5qQnk8Ty82LbxDhoWxt3UR0coZfVG0w88T8W0EObaV28g07dC1LzXiZ+9IqB0EoWcURA0
Z9m1vapi2CyJ8nCYmN6h9Kx7ouDHq5kWBCn3dB/Elk/rmmUEloQJRsYQbGP+1blvQBzGE/zGuDem
i+uzxZH+tGEnFJzMivX6kLbH1qri3dfHk4w/M2sM78wou2sKv7kxU4N4g8ARjxaHxsaok+IuHK6B
iyQNBFqF7wOe00RRemBzH8yXSZVkRxsmUvHxxcP49Jh3rFECvMkkDjNJcY1k3DDAxzQ4+LfNmPQ7
Pzc89HcadMOQNtsusNFddUZ2b9bDeUTxTDuSsxP03avicTRGzwH8uIcJrRJYZfOTush4lhGvz5X1
MRbC2I8q1Xw8tDP+9FGVGzCZkg35/zGACofLzNb63ISLN7M0H4WLnGVumgOAJ7yjnePsR4b0R8tD
eYh2TE7+gO8XvZEHRPowBfOzh+d8L8j/PTM36Hd1Qv1dYstIteWtbXInZtVEV0flb36fWI/2lGAx
M3C6+p6ZXSpd5pdx3M1luLV7ALztrflMW9gQUe9Y4z4weu+Ua+XhQs9bSAzDeGf7JZ4Kx4HVR4uM
KHJT+w1ny9LG1giy7gfMG8g/ppwNVb4xAyK1S6RA4chzzfbMrS0YNfhsqZHUTMVNUpmP6OsTMv4w
PZU5ah1FtPSX37dv3eY2BMVVmCbDNMxMoTXV+55gDIy2cnGVsspsZxclvuISKFJCHbyg3Nv4mdmq
OncL2XPnyJ43t2UG4HnMoAwrjHn0lCfTme0LXBWX5rpiF724kZwuuc2L2D2QMkfz11F+qrQ+QuGr
gZDWDDBQIouD6yzTtAy1UF/1NjvtpNgOC2PBpBlbO670Tl/fomI61vAml4jt8eJmVX/NRRFeGECu
EXn6gWhJc7Wna1BWy7vmiwv2nHRXmQXqBz1EG7NFAmPkLG/UFA44ivmEcfr2+zTs+jMuiS1QH9LQ
CggyWQAzp4us4MUcjd9ciLzQRSYRBOlwAcsldhOzvXsfySN4o0m+NEV3rCax90cU3HXqJo9jdDuI
AuR36iLPZIpZXUjhzPeQQOkaGjBwIPYheIJFfJB+GlzZXT82AZeVmYzThZnKcEwpdBArWswxFt4U
Dc9O2xYn0QDmdVakEXpdmqxblLzgmrvsRZAjmoRDu7Nqm7GSrMcT1nBjx8b61l9MXYzqrB3r0t9f
jKWuag41gyhhh8mrJtXBGOfpSuZxJ40AX8gY7jjcLmSmg52uRl4fXVLR+c9g5t0HeMV2GXiPg+AR
lpml+dA7020JjI5HFNPsroBKpr2dIHVk0wtsl1XDNREXgPPq9tOs3eLWsNrDHPJ29fOPQIAUdDS+
/H6ynGPUBft6ucnDSUcM2Br3oCAG35H0DvD1PLGnuqng5tKKGuoETuwhLamHjIHW0u4Zh6dJOzzl
ngU6KfqcG9G8IqhE59kBYMtcnD6Fg1IsGs8FtmMEL2m775fgYzXu+L2s6xebBh+xz2MXJX7uKnx3
5JNev/4UKT48xhxOXEbPrYrys2AYskFSkn1Q/78yULpMbPqIGoTDZ1cI3nomtRy1QQLZYKWNOTmN
UDweu7xxudJThrLordsceiuDm5sqrWseD5MH6wbyczCq9qYrtXkzKpDevrcY1cgpeAw51OeuZgNh
g6NqGdKuHCJFHpxmwrGSdyCEmqyDKS4xQsR+9kmGxSXzPwcm3YXXQi9xg5wUn0UdE4UocYdzbNj8
ALpcvXxB+ptCiejJRV6+BStCnMo8kx2JDerkpsXnv87T5VBtg2I85pzI5EHDe7NxR247VzuPuDeg
RFjRS2YbNssJ66BY4m2cSQWnyYtj4If6prOS4lIULWIThChMaSvAOouUhWxZP/HIaJ97vdF9A0RV
EiMTZdVTzrQe0r9F6QvVAHnwkFy+vkjlY96eNItkJ+8vpT8xKmPp+T6X7KzqTlo3skQehavmnWBo
8T4ho1u7aHjTuoTrG389EGN7PyDsu0tDl2whPTRv4AVfoikmE1eHe6dO9ovi6UHDMyA5B1k41NfH
r+/mxR1JruPT13cwqIHGN89lXQ+rum4qWuk8Y09Zsm0M8+qpi3MOYxe/WMhM5t5tHZaEC2LK8Jaa
KUjlNVNhtKOCSlDTZRptVnnuVW8+10yXFZNTYtOd+TrEibgS8KrXqCnaDWOlhGV+mjzZobjrIq3+
IuBnQyOL+fPec4zpM+4YrzLW2SG6wY9bjT572brmTVi+5EgiziPCfSxVNfJwsz5//QncJUVCNAKv
5d8TB1JY7w5Uu98o9wxl/sa885MFqH/HY8s/+aH2r7lsXwHoiYUU5V/HIWxZ7Bb2FixafAvMwD3O
Q/M0Ld9phAArTzX9XiyoJZHMvxgDFi+2OS1OidA5xG6UvKYlKCNAJ9WNasNnIJc0nwbE9tFQ7pue
kmfKauxcyFIiJYz7SQqWBjGaxcxTvAz2AT6Etcxo/LMO0+4hHPof9iJqjlRto2VMxPnrS7L8yVCL
RAjp9NbyWpjL8xJgbzb2wc6F9VynRrSZZkEg+1ICG3EZbzIE7oc0JpZpGqujD3GTzaHHDZRl9gGf
iLx8NRCyZb+UlFUB/3+uyYg33XTVTiK+WL09PkzgQ0SLo7HJwFKJqL1P0jY5xDqO98KXSA7H4jO3
EYlOEDvudWS/DiwDV3K01fs4pZukjaCe+IU8VabVb8g0st9HmSNIG7p7OUn7puc6YKWh+2Xg1u0w
cwS3XjMF19jp14Jd4O3Xl0zT/zuxx8izN/5KXI9YsFx291Drqk2r5S1X4IVCdboRVcJ0jwSZH4JF
t0iZ0yUJ9Mev0jRvXeAPRK4YMywrQ5gndCTZQv9n0p9N725X/yFNxP4WfmsiHnMdIUl0sG2+ukve
0L/lijpD3pOAXVOz+rI9TGXW33nLZdCN7UMv0vbB6Pxub5CgGqTmB3z2g9uk/THK8+TMOv0+XRq9
KAglCzE+tv/3bSGKnga+/JWXJ7fy1Gc5VN7GdibnrOrEu800u0+4xfZxzNnut16ZYAQJkuvXn0Tn
UXxHNreoVfUnY45pL/L44tH7PVBg/qx5qO6jovM2EC6AGMruyUdfD/wq13e+C1MshLK4zoznBD1l
xult5M3gr7U6t21kPfdo0LYm2zzJCXHN49LapGOs/5At/D3RQ1nKInNXUW0qqB/iW8zoUM9+GNvA
DKAN6oOtupPnyd8MBAxsHzga/zmhw/weDsWPcy1B1CD1saO1WNLw/u3D7LAO00AQg5bjJ/kJv35l
66T9WVRYmCLI9w/T4IX7ULUfZYsA2bZgXk79tq7K4JWtRKDvZta6p7KS1jFS6c8ySdEoBKl3jG0S
dkyvsu/LeUyWSuMPwVbO93xCZbmutl0HCoxpucL5Ftw0xBkB3HbSr71WXgbenBOdc0gU2x1FMeCd
lIDvmUWMtIwd750F1bV8nYqiu07s8OaYh1w2qnqdQS7AUVAbO+XYcktX7iNyuZtSYb/7TlVtSgKN
tlUa4oJTfXJUIPmCcIz2blj9Fg27EBuR8HpoDXOd+QYT1IZnT+EQH46y7M6Pq+ZszKVHvF3jociy
Lsp0/RfHqrdp4eyijNmvxYBmSxW58wZ/YOCKz7Krljq5hOJcYnmlRxD2LmuEz9okvipp78wwFNfI
nMrdEMN5rQv8msJLCUuoeoz5Euv8P18tKLO/xbkoixEyG3FtK0sI+T1QM5GgjqSF0cNy5I3FF0ZP
gceopIt2Iy49nKmUqB0svFsTSNxBtBP1CdakLNcNSsB8w+SpenBJ09r7ZcWuMWU12Ff0pE3FwVeO
U3/XgjZHDYLgMkjn19qN51VOjMCmy1mwgM11TpS27ZVJm34KZMyEGTWpA3AY83Rx27VtfrTrOtqj
LPSem6Z8BFfV/UzRT5oMx5KbZo7lGyroCMNllf4wEdGZoFV6e5ki+I1xnSbGDDo0z02fsateAvI8
nGZbCXf4DgvgrdkGFum+GW1144uHWNrydkRzUdabUDewBgtxBrwMydUMjJOeS+PUW1MAFYdx4jBo
Vl+G9k6O0YljNkQDboJsWZCR17WNGmveQHyoH/De1ZsZg4TlCwnKPGtv0tZEBRNJVA2YWtPizhTN
JdRR+Sw7Xz60tbNm3KePvYVeCNPFLTu76NmqjOpommHKBO/EPGfck5lD/RNawwFSiNoOAesJzxAl
z31MgAFnxmNkjUgpRKjIHuBPyJO6W57EekUTcTC0zs/g1NrzP19h6ntUlXKIU5fS4eATnq2+kgL/
7TwqLUt2CM4hSGfiCTax/Gr4tg1cLxoMHLvdUB8sQLgYAwk8TEDarlpatG3cVf66swL3pjDsawSz
Lpqyt2BGCK7nT1Aa05IVFLnZYcS+fplaYwMzhz0EwTB5K/zbkWSSTKjuYkSvlvS9Oxz2Vld5vGFi
scpD0gpVZH40McAK9wQV582woXn32mP4Aime9XEQ/iF12l7OsCKdgiI//vrf/8s1eT+WkFwiDgXg
dS2+pZ8K8nqgD6NW9CogoIHyppMx9HiUlGush2B48yQyFT/sBiyr4O0stIQ3SGXPDuzmi8tbfahk
NzA371/DNJjQ2Al1g4Q33ggCrMAQmn+1+AcgUQLGGDd2yMdsN1P51DsnYTkvGDoMLPM8eSIhn+MN
o0y5AwNGtHl1589gleK0vI8FN7shcatVoZt+YlKEKpUQr1Al7kMQvWOUc46+50VYcmV8k6jwNAqV
/45lpzcGK68/hOh+nf3f3zfLMjmrCHDnbftWpNCoxtL3kwILCjt5zqcGB3NQfFTNkoC1tAD2kPnH
VIqzyTl/pdE6FZ8DgPcE9Uys1w7UEuaQOn/mhv2riN9jilgztF+QU5jrod/lXQ5FoZV6xcwUT6zr
e+vS1eZGkxZ0cgacNI2YZt4w20c8gq3Z697tukGHXZDbNPVkmUleIIX0R+QsURQYx9KIVqJuOeZA
Hm0n2WPj7wFT+UwO2M5Z2d6LPHPvS70soZwfRWx1F2mmG0uxERTCyV9oOe6MRJZ3viVhq+UXjEPN
Q9dHNyWt+/qf71f5Pd+LOoVj3pSeQFkF4GQpFv/tfk0QOgo1BOVaiai/jL0bHesEv3SbeOe8irDP
qTBjdw1aFBDvuQim4dK17mdaxLDcI7e+l2kdrf0iYd+IXQJy9+AcUA//Mefxv71SAtKWghVILMXV
f75SdgSsO7CK4hIIR+A3IWOpcJ15sXzy3fJzYDdy6arY3TLbsLa4cY81MTS33iwendzptsXQp4xz
4g+Mp2xzuoxNceVbfyj//lZc835q0+T805YtlLMkpf7b++lnWNX8tinW0QxSSdiEAiWuyTHVkKUZ
4oRYlxk+rj98it8zj/kUlbBNTb3JP9L8dsqUeavqCV4GP6va+3MR0pcy/ICE0inCc2DIqp3ZpyUs
FkBw+TyZRzXa79CswL02hsnsAtPmH17U348+BdPK82xekRKu+lbe9XFR1+YEWCN22mPnVt01AZp/
DBgObSdiRQ6h7MZjmcYt8ld1HKbu+Q+v4G/FscPx6znStk1LayJd//PDaFsBI5P55DqNsTx6kK+x
tfkQPfhRCknVvlA2o8+kPzJA4bEZjq/0m4feIe6FdDHrDzebvXwM/3moEd2mLaEd1/Wkdr/dbLpD
EWOmEXkqYXcNnb7a50kX49NK3fe0BoyPFOYo8ii7MgZ9gl0oX8HAQi+PlX1NjNk9AXJ9dbI+PdLD
SEYRSbhzSJVxWJafYTOE7PM8CMB2I7ttKyP/buxfpB0OCb22ZR0p+GDdsQi1/YfWzo3furq2jQpf
iG97m80RfMWSYEMDZsBUjtPLOHRv5TLi/PriuWBfMscm5Rqe4UOtG28bz+FdyuTgxiJGa5WLMXqb
LSSPRtMN56+R+9cXI2r/UjrzD4PVBJc/fM5/v+kcSUnDc5Z2iC7o2+VvJ1aEswmhQpAP+ZI1ubVG
q3nRiIKOAN3nDQ7sfmVWpXcpSDv3pzF7NJe1sg5zhiRv9BCh8itAblpedZf8+OfXZ/399nSko00N
c8vSLo+1/7wOjbyEZDXTElS4C67aLe5n0XTbcKzgx44dC4k2DzZ1pH8xtep2egn2HpoaicgSPDSW
dr91OmoTnfX+bREspnvK968v0KhR/E6iOHx92xYvEchEy0S+T3R38BDo9zqzeB6N0Odgr3nHqGRS
l6k5unGFe6Y40TdMD/9wqcu/tcGOY5lSE5AqafP09zrQoV0SzCEillnZiQMivnX8yrsOkJzjuwlf
1sEPCpLNG/8GGtaRGKXmbC1/bZTzJwbeNywt9LRjev+Hz+LvBSoVmXAdB7Wkwsn/LUsVBAPUAtzn
645twtUwGg9oOjpki3Qb7k5za4RqvHBLzkcPoNWmYuTZ5u8igxVEeEl5CedpvnSDsG5Q0+RAMSO1
rh2trqCM7OuytmcS5vq7nEo/y3ugRvP4EXf9vHWwgDJGieyHsXGxrgIl3oADgR3jkv3VsnH759/1
vzzcHdu2qKAs2yIz7nu6aFUr1bBlidau6ayJwGNQ3Zro0kzXuEXmvRu72nsIK2if6BzPY2iEAGXe
kszadFHZXIhZs26GscUbkSF0QcBCOquM9O0/v0zz7x+JS4C4oBhzebVUe/95e2QhgiWuyiU+HiMJ
tQP1eD21L7PPniojTyOYCvOeBYu8T+OMxr9INi6H0qpO/EeKI2ZERQHFXyc2My0YN2qajx0kWtDG
fLFpyBjiKtQbHvEr//zi5X958fQ0gpbaElT76tvZY0QGQeDNhPidqTWoWSThXTc+tZ6rLhicfmE4
Au+CoDGtic6j45fXPKoI6Y5xdf7za7H+ftPRELDf5WmnBM/0729kohJPqhZ4U33NkEqvitSbXoYA
/YNn2wOQbyyORpGeGi3T2z7Q7hlu64vwPWascWRekkrb914ngYi4wS+AOcbRyeslbzqct6ZMgclV
3eUrb07M3EOF6bzDsL1kPQ1d6PbRW9oJMu4sKCJJZY+XLHPegci6166sYc6iE9wJchB3QdqwIvr/
+PV5snLN68XCIL7VXvjOkrSqs3Rdm/qvebbdK1HF/oGGWUJ3UQY8RK/c1QAg7r3CVCSLjv2rdNiq
+J0d7YsyZKNfl0sSOHrKPtSPhj2xkLffiXNKrwmjkXVjRCCllm+HqHBPUWJ1D45E3jiLzL1k2q4P
dYoaMmjM0t3CXt/S2odKfrpkXgyTuCi05P9D2Jktx21kW/SLEIF5eGUVCqi5ipMovSBkuY15TMxf
fxcg326LdIjh0wiSkt2sKZF5zt5rl4h19U86gdbH/TFb4+W0uW7n2fb8+ima+HUimPDFJugAR87V
Na2t8A0bVXbSchD6Nnc3LzAgZfHSjRu1Kt/AMLVneS7RmIiMhKuIPIV2TOI3pxfogYzsHC3tsmxy
8BCA6jYkbIopQZBYQWKfBzse9TaYYSLG3ctQIhYTFRFn6oZF1iWFBIB/oKmoY0OitXLFuRc4EbaG
VVkXIYXVgfCMEGxUJz/pOa5c4K3jLhwMFt3WLi6h3tLjABUgk74hiVB7xd/0lajx514LSIzBp/ZQ
l0KgjVSae2xVlW+jths6sbjfxLMmp9Y+hWy2U7vUOEwQE6wy0r5WWmB6ZtqR3TLlOWexiGEkk0E3
iVKxN/IFg+sSWT+7PIERmA+nx8UymK9ObPfQH5T5SZEqfYuX3/R+/xb+t6XQtLh50znWaLrry07i
H8eHbkoJYFRlWLtEVBpVYN6LvvlTLjD0FQhuvNS45bNaeSIZU2yhRBjoo3qHpKa92AzouqI5YFkN
HkfY+RCanVtGUNGxtJHrDTiw1u9oOM4Pv/+9/2WHY+ENdWwcsppqfdjZgtnEjN9BRdQAHzf4ELSx
3nSTCN1UrsAy8lL4BeDKvVIa+yiC8iAE0xwBjHYjS6ZzXL61ltcx7YP/BPaAlKOdSPRqVDLOMftt
kqlD0KSSx9DLreUFGj4xRhns+Xi3t5hZj0popzdmwMMSMTtiD1C/aXE2M6UQxqHRca78/kEbH5qp
yzZe1mXuripHvrW//Y8Xi9HRlOsxmE9HJhx7gN1wjEkEfuinsHMFUYF7xmfJ2Q5ondhDdB97HYtu
Yz0y2ZG3a8RMtSSeQuqJYcfDUycuNdnYA6nNMWe2Y+GgUShbbM0bcM+xa8plep4NLJwtPkXLVdMm
2Q+j8oceqYL+USiIUNpAASDvPfLFmDMCAYd34L1c7+u+r1GaWsKbpoC8hUZW2ZFA0HEidpSmHBHV
Zfd3x9hUpCK+ab2PTEb+ItFLotuGfwtRZ/fJ+329O/56ImJvCMvS1g2V/bH27kRk9AJijV0UGzOJ
Ne4gJCvISg43NxLRLS5oGg60AoC2D/B3pLR7QvSTkAPfF49zN6sPU1hNviP18X1QsS0pqIM5m6RY
55rEoglE/sJuInd5p5dDeVTVFKlA3ycvdtMkO9l25mPfAyVxaqVU4Jcp0a4MGT6vxxiMnI47BIUK
K9ixt0qAwXttLze1XvqoJb+v3w2J6hBwGtSb3FoyNxpZ8Ql4wL+1NI5CqFyffdj+ZcvhWPRXdcfU
gNKq7xaJxEHnyEwcggHBO2hyX7qyxZmhIk5Yvy3KyjfisLvVzsCqLtmGK4HP3ZtVbromrXi/6MG1
ZXD2v2FT1hsZb3YJ/CPbZ9ZgXkIjHa7hfKRjDJmACTy93PI2xFOIl6RxywRQGgL/cR/O5LYksoXE
R/vkQSofz+5szlWb6ZBh6bb+/kzXB6ZZVKmGvqPSZy9Ks2FvxubbZJRfeXP8/HxY+vQYl/241YEF
HUMzGA+BBYEGP/f8yV7646DNhAHtYGZgp4ot8H1DcpTKOmZ94gwgZR67qfJJSaL4qs/Y40WE0CrR
Gl8fJ/kY5fXXytDOPavCm9SNp2Du3rpuOjXmqHNXdvSt0ddEtqo6ggcah4wtJ/JzCTwXw38gCtnf
PlmoljfEr58yWzHZGPBEGibHnnd7VJMgOzyTEx77DmY3yix7Bxj+caoHwLhRFl0mkpMvBYnNPy9G
2AxgT6t6M4KFwplAtGkEUsG6qprWfOGR9ocaURhMI76NNQOz4ewAijy2oQ58n5junZkU1vMMHrYC
jvckZ6TcjIFUX0xJ+doErfHYEijzUDtNdnXuBlLkL+zky52pqgoOlrndipaPO6Jm0lrDHC+L80wG
wXCJy2LyMulLnfXlPoTyvkk1YbK3qrpNVdgtSFHJvKek6oZxSzg94/ZPFi3z4zabIZq1PJu8Hyzc
oL/epEfDbKoR2Ri6YJDDIDgWtKl0oP8h3XQwFq4cWfomKXSg7A0OKZY1cVyzSgSkUC+Y8OR2lo4T
VK4jf0pAvS/NCGlu45s23zIJnLSk9DFrkfl3LmacmfkpN/ojmVjiZ1QmsmG2WhJJgyV76eP/LpNW
DMSA3jtGAQ9ang9f24RJXW3hSWmH2H5pE86iWHi+WjGUJjLmvjNqof+g9dljPYCZJn8DYzuioQQk
3xGmeL3JkCF5kuYAxOpDhz6wfR7R7Sep1bpy02luqtpYrquo2HGMVM+QvlkV2L2JmKniVD/N4GeJ
vAXm8MlKof3LSsEgWTURT2l0+t6PWGypCNBysBzai6ly0hIcap3aX7R47N3emtQ72iNIBG5n4poD
BVN1Q32UKkIeJF4uUE3K7AcTbpM5BY7cDkSnWYqr6iMoTvJl8Rw78on/33wbNZXYlZMa3S0oIUYz
J1ehshSibA6fCHqAIokqWpQWzIgZKiqY1M96XR97iEsPyeAf22CBfL9DTFvCEHN8DSiOnexu2uKP
JLetr/WiH4lSxzrkVby4PdM9bzPIlki9D43diYOlPYyiQ2OtdRHpOJ3l/n6VMT/elriLO/xy3JWg
phrvDiD07eEYkTu1qYfEi3qcXqKVxkeDCOWj1MPYg/z3uP4otCqoorFJvlEm2FnE4VmqTIVs70y7
yqF6HcEhELMS3xRb/6tCWgX7ODN3KQO8B4XZ9kPDzetQVxYk2iQ412mrPGiz5Fx7WSnPI0b9TTTn
83eaqgcS67JXdZBkvyXQ7yGw8++E9Y53bblYqfkN2mdExMbwmsrRDzSpxdUgDYDIQ0ZDWbAlwYtU
pEqgpSzsl4YUhwP5B40bmUrpF0PfoCm1w3MZt8FDJmQvq8rl/Nx135iExhcoY/sqMZGwhVdJCT85
8tNm+LC2O4ppGTrPBKIe8/27nw/hwD0acI+Ymt7HAcV5rIkm6dzAkwpj9WynTnHKMQLYhJC4+ixN
e2sswarr8WA8yBxmVf3W9QNA57rW/HHeYhKDSlf05k4hyu9PrVa+s2CP7OIxh8xViEbTblQYSV31
NKRbZwYzNMqd9lKYOJ6izpH/1Aayu4H8b5xOpmFgInJSmABszMVIkINU8+xWz91MxR1Q9bXiiTrH
ej6O1aPg6aMfiLsphCNC/oavzAHj4nQmorHQIUS10OVPjN2X3JjhLpC54n+wcG7IgdhqnfOjdtjN
JVWj34eAmXCtneQQjN9D1y+fiBiiUBoBRZljeeI0iuwp6MvgXJI1hHD2DzNPTZDXhvHoYFFkcjzD
+p780uhkOq9EEDPGhVfToS85Z4ufA3Cg9UC2N63dLnG8kjktok9jMc2om9hOdGy0Mjwv2FK4DJvY
FXAeb4yBhl1OzNQhhaGbo5aDWMrFjGTQvzLzaEW0zKiwuL/aXfE2tYFyxrAbM7wUnZezim9M+ohX
8l7RaJYq/7FGPRiw9Fm82gRYeZItNiXkLYB64DjO6TbOlOLQzSm0TCHXu76aDG/EAuHpuRJf1KL2
ebM5J225xEtE+6jzVtCyYjrEjdE/F5JvyvgKRhCZz0xI/rA6el5653cdO57hvxchK2+/X17+ZQPm
qPxjLHddGVX/u12vnDZqInqTY2WunUkfhxXSZhYxLCPJqYIwLCPpxlfEds9kyQJNntDwSHX9V8k+
664TNLOdBZQtwyhe4lA7IMqo/gDgQhQvFlojeG1V+O3LqUuv9E92DOv87dcNGPMQhoE053TOx9a7
3z0JxsUmUIlNzgx2Z0u8aapmEcmwU9h2CUu3wlZiCSruH5N+nNi0iwhbW+GghzJxknAD6sg/3BYE
sjDztzIMj8ju4+UrKRwkVh4l89VKzc51McIy7y1kTuPECDt//P0LofzL1tyxaCmzNef4+3GshurW
UOjG8kpE8XS2tUnZBxFDYLwF0WZ07GLfFHpzp9kiQwOBQ4g5dt+jWLnkk3LonNS6a32dXEbmhhti
QmZmTWlks1cheHVhBTXO9y5tH6Oony9owudnM+N4ZZvEQfNfvspJpB3JXtGOKQyohxaRHxYevjWD
6j9gTYqjmdemG0lx581R+ZeFBfvWyJdGhrhYVwXmqDE8BZOa35K5YYVHFIUUFlOArah/cGDezZJk
fjXG16ErRt+ohb3TJDOBDNF7hZwIP1ZTkvwG4bY6IBymmvmVOEgN05sFTRQ3HhyqgRYr9KbaB3LT
uaotUIIjXNyLSMWDiPagRA5KQlTc34rZ1mDbhxI7RyXfarWjPFlbueunJ2X5uu6LFgVIearyOeMu
iQyEgM70QPRJ8TTWwAGIu0JPJuVLgIXuEk/SfykWQxMDiGOKjtx1GihApaRzli3/jBhEXwjZmk4Z
nv1NHhcLoNxp3JlYvi2tRfVI4+8240H3kBGNGCEUUpG0efwOLf6hHwzEAVMkkYExMNGQog5MoJW8
6AKo5+/fbR/VqhbaBM6Alqxy5LXt9x+duC6zWoUOpatNvx8K+BSj9qWGib7N0iKsPeyJgzc5deYr
VjoxvumzN2VBXbUq5slypAOcgkh4KA0A0UMx5N9TtI8y6qUfYWMcM4SHf0k25J6kAn2FW4pF8Siq
cCIEeEQWyzq7BSzQ+aKMXwwM7F8Rd40PjOaMC3ne6t1Iq5uVX+CLzAeZ0TFKkOXLqG7ng54FJlwX
mRaVkZDcJWjKO/RfPVBQlVfkJsHbZj2y8mbyVdRiJqQncL5pxuLMnA0Q92SBzLzpD/YQaIcSG1fx
IJPW9MnmzfnQy+JppqnA1A6RyTJI/fVME4E/SzqLG3bZlS/0i/OdZPXCNeh60WQphpPSkoBYlv1b
Jzc9k+pxPq2XqIywZEX3Xr2N6k00y7Vrbn14k5Ur5RBUpVyHS60fRHi1lIujXEJMlzdhwoxgEYsg
Ehhw1OoFH3BwPDP6LkUS/CYgOK7RNs1fGAyPQe5g44lSk/a6pN/429/7ukM6XVTDNqmZYi1lKo9a
9KS3S6lrWcZTmj9T/fQc58+h9HfNzUsQPAv9ZWxeav2lyF6pUn/Jp1cqyV4bCW8DJLIvhfRKQdR4
kJq8H4hIgmHoQHq4O1HpEWXlfMtz1I0Y295MPYt2WHPa5+7Tto8qfzh3WhwyEMyillVVdBXvmmWK
odKESNG2KyYCyQOp4HjpIEoO+XF0DhpPkn7k2oKmjk8B5jJypsRJSCfSuYwjcYNNdRbzUqNzNosL
PXZKty9BcekLpIZX28ZIdKVmjKLOtXKudXlr2FbPt3Gteb7ZwVJVfQ8CXgZ4fPeWr5V7yFzCzXhO
nk04LlDd8mfR5vpeTcOThLcK8rJZ78PKiq5hmaKBNxSvVPcSDbmDvMDuDlJ/sEidD2Al8p5fKiKc
xDkE2ZGys2OKkpuQCP1o1oSLn8LgVMlLaYRTFGelOIPCmiBZYajMLhQwXTW7dOZFeIN2dNJrbV6m
/mql18q8Dv21IHDSvKbZjYqzWzLcSmupaLjl1i21bm1+p8zx3uR3fVyKfLtWddXxnjl3ebyb5WPi
3FulV48OcR1pp9FjXSSorDaE49lg91Mp6YlFMliQLDn0ILqkd1VCkRF2zeDhsCCv9NEoHrW1lOKR
CizIZY+2deddhtIPM6lu3fX0ng1LyenfVRi3n5UZNycmZeZmrdeovWrxTRJXXSMR7IrjMY+vaXtJ
42vcXqiw5XR86fRz2525Vt1ZpEthyEFAZQ4nfa0MJplzpD1Ipc0xbo5RfGRIXAyHoThkw8EhGij5
RBb+USWDHgrVgELzj6Ok896fkIeww5pIR9apRuVTVKa227fy4I6YOJ6mqWsugXB4OJnxxASdGLJF
89cMXUfwhE4wPD0VBcXFcf3ReiEASDvr2jGeDIcUeAu5ONQLEuz6+R45trhIXberFUTa0QQbMYMc
A0CknL5FotmYSmp/SRoGGHwy491qRFp+buWg6KfWNn0OvfHPvy+zsY5McQhRXu5SwMUPulX11/VS
YNO7xr0eeq0qzIepfJvZaV4arc5uGMDwwKQ/TL3OvnSjaPYi/0T48HH/vAzZ0YiZGmpmjTnNuxVe
kPmL2LvcGLPxnKSJg2Bo3ukLDi0eOLrKE1iYuanxPxWXqOgFZ3hyTiZSuMZ8fFJN48U2jPSO3S02
OOBqaefqVWfAOobrNQIovqLLI7W4/OTepCzr2i+7Z35zxOAKKhIGHh+OuDad4LLLRyg/XdR57dxw
l2zUlwz7iqvr2DjSvDJvZLQAT3bCVwM1OhgOeptWn7c0enoCf5dYbUvFx9WmzaFekgR+v09RP95A
GQHRlgHwgMvAfj8MSqx54kQB7KidQAiXJgYXI7RDv5Ph5sClsS5TRxeOPbI7yEUCuqScNunCloZN
IpFU+GbUeeMNSqdDm+nJWxjyU+KgTlen4Cvgmmtbzp/NXz7KdHhqaZyhG2SSgA76nWKA2VI4i0bL
N4ncBHjRwAfaBrkIQsuI34O3uWHwOuyN9lgIaG5mPXlGraMDza3pVNiS3yDix3LTEbM8cF/8/ZP6
UcDCr8fGREdCjYL6wxBgxg5NwCTctqgLqhfg30RrDU1CyyAYXF1oyJE5+p0Dk0hDTGIXtWeymAiV
8aI9fZPjDthjQE+v1E3Gu6AyfMew6XaO6icnvI9NSH5TZ1FdcNteRZjvPl05qVdjA98zmpYltkaB
7AiUeVZqNDjT9CZ7sK053zVKqyJHI0AKTxUe/h4W6awu6zcyhWX4pGzbqsf3FhHJ2jiTdVZ0dRnD
2CBEuh6FQpQrspsjy7mEOYHbqWxM0HekBw5Z9istHEbUSqA8mXqibfuJMZcqxQ5RGEaxsyKOKJ+8
RP/yvteQ/CM3ZGCtcyr89YHLeUXnFB3dhj52f+zKxCbqsqXxKj/ksfYjQSy8w5aMv6d3jYBHa2fg
s37/S5j/skJoLGrsgFARfRQ6Zci47EzJF6BGtJNVQmsg1Put0SypKVV4gO1JS5ojJn1Dsv2whO5Q
0iQvZEH8iIgb/hPSxEEQP3ISMtzJgRMuHWGop2qr/1GSuXJH1Fdfl8bJAx8k+TiGyJWmJh+ewGqj
8G63rJ+VW+m0vSIxnXAzVxcn7AhSzPG2T0u7pK06MiWgJKcZzoeoxrcBr3lv26180zLNeZbqKnnQ
EL7jkk6CZ8ti8CI0p9yvf6rLbeJ2wUPSFoi2rID0RIzhPmtj4ofkiWyDUbOucySdQrmqXy3sMkoe
yUvCDD26WHlEG3MeZEiLk5zXPkIS59GszQl5Lol1v39BMHx8XLMNZjUwIeh8WPr7NjU02q6j4VSB
PkOMMofO2dbR/61fVXp3NzW2rUtlPfLAPRmD1Ngu1WX7ud33jj86Pu+ddqcSKd4uNWieE3iTthR7
J5ip5DVwbMFOU5G2p6DigLug3CcazmS9fR2r48+Sw6OmHYy1UkLu+gOqRCoO9pqylKHsCeWZWmxu
/qKuVXwqaP2w8+2A5jCh8N6oebNGCJNnCk8XHqGNpeWRoDgjheEgH/v4XY3Rj38UPcBHUpT2VBvt
A2M/j/smPtgGCNKDWR/0+tDPB46Hub1USnXHKDvGpCt1xyE8ZdqRQij7s+r5pFVLlfMpn08WdBZy
QaGS5GcKPEkCDe+Tl3DdD7y769ooNLnzsrAt88NfP9iFSKpqgkKLYlOMVwf4y6VWDhGqM6xhOKoS
Ril3OuWY10r7L9Fru7QDdx4FcXrCd1oeEjMjpyts46ck+FOP6vxMPzU/r19JWTYdQ9XiRh6kB7OM
v0p4d55McsC2kdXKj/NkaNuaTBa/Zkdxr064F4sH5Itf8MrVt7K06tsknNqPYjrCVjbUtzDU7/IE
ylt3lsRQuzMJbhM/kqSar20syTcEENGD5VT6V4xs2bYqMtRCOeepOZ5He0vvQ39oebCgtiAUprpv
Fe2LCrb2jA/bOidWa4GI0c1d3jhwHBAgwtszvicmJlMVi8FWI438YVVuKNh6Hziyt3ciyf8iUNu5
JXmDYnFpVpdY7rCeFgYic2DRolcLX79nMnnXWC8LySMqV2zMNrVgEjoCRAO8BRGr2g4TJNyyHu9u
qvXlTcml13Y28x+xXf1A7Qs9TA14Sj7bOsofhgx4TBl7c6sxbGwNqwjyH0oXAFqSnucK0Ttk8Mle
mBBf5yssIrWP4ELE+5YEISBA8d6elgqmfWXtMbHbyQGr9SgOszgUwUEoB4DsdXHsh6MoOLXihdxm
yWkejjh9qYqEs+TUqydbLFWH51k9UVV97sKlGgTra/U1i9lS01raApk/W8FZXa9OQGTSOa8uQLck
50EBf1JdEulMieoSK+gRL0N1qaQz1azVSmeq5+hmEizkCv7OWoNypibi/KIz4k09OpvRWWuWa6af
gvXKjINyFLgyTWXeLXK6v05WIm9qR5T3nOAvwqen5ImIT/UBEJ96m43qS6XB8ToW9DKrUxeenOpk
8cV8MhAZOyc+9JJ9ctZS87O81jgsn/h+WKodOK8tJczzmF74fC3hQOY5N89tekkGsJWkCZ+L9BKb
59AEq7LUHemibZzNtaTksuRdDhulP6vGee7P41qTcdYsbtnnLvu7RutE1dmZHIbWOiGRVlFJl0tF
5WkKjtQQHDNlqaA52s3RigmkhYZw0Dg0clZcKy8PM9B/aZ/iN9b2Rrcn8Cj+gk6FWreg/syai8uv
8ysIodytNU/XPGRLn92ilgPPrwucJivc5ixcD+zZ30vUR3nujUTtOMmZlrTFtr2nsSmfEmKp1org
GhDUhlFr8eAtRcJMmC81Bt4cEAvglZoXDUthspbwWcdeCklNXspsd02xm+qdRvLt1tR2uraDxPWz
RAZyiMxn+GQeKeyW6dWxbyDbqXyiiAvgjgb6LT+OEGUuFVV/FxI6Ch15a+zN6IAPr9ATZzfMEhBZ
tYZNUSh7qlL2EK/Tdh+3+9DxIyJ6eTiocsG+tH6l+BN31MwfAo+aAi/jzqZ5IQ+kXCqIPJBwlJB3
Rrsj4wQKXkww9I4yeCA8LG2Hbe5ndcKjZu6FPKJZYSZhD84zDOrI/vTMwobuX1449pqGzmnLQiX5
Tn9RK2avSwTQEQNDB3ozwSohSxssaLiF8EBp9TZE06ls44Fh5pbYgZClNISf6Xa5OwCWFu6Uu/Q3
KUV3R+Fq+lLGWhYbM91NJTdfqySaF5DZWqRedawNkmtB1JbgM7kk41GN4bYG23C3N5Ya+bYlf4DG
hTsw3kA8DRia02rhRsj4wM6RdEuisbal2KdTo/i7+nhLQXFz9I3qbGqZGQ4Q6I0CO2qtEKJ7uBTz
IKna2um2lZdq1qokUgG3QeoWZNCmWNyWmmt3oIHCMZ0EisElz4YmFjXZLlDaih9CFbZdsZbC/CNG
QOIu+gfbpejAUPFaoe3isae0tUgLRz3YQpxy4ZeSjEipidsjgkncKXEdkmadbYnkadrm+hYKizYh
7dlm5TYmty/ZJgFbBnJ4NzmknSXVZQOoPpuwB2+wWQe+TYgEQYa8ruF2zrZ6vQUTjmI3gfWubAEY
AZlV4cJZWz10SWah5rWYzkzCLV5TdOeCPoFLjC1zN21yOTBlvIITT5EbGmTpLIXHfbG585LxchtL
1WsVsysMsOVuZ7iiXaqdyQx1obAqa01M23D2xm5rb+PYBcsTaksppAuO20Ewstq2xbYvMFVsEYVA
mbV1lImbRl6ui/5rWq6FhQ6CROOtw3Y9JVp0m/RLCXlbE6pmLFVK/BFvy62VutTECzos14FS3WZw
u/U68jqq/CYQHvmtlmrWon0V86LTxLJdIEtUwt8EpUXYerwzFVdXXMdyld61wLz1rqywg8LF6g7V
Ut1ac+LazhakJBLoQt9m+laftiSbt+22IQCa/RuvK69ugMtso+zpfmAm7uSN03/SHVglgO8WcN1B
+mMaeKvpaKm/7lCrqcpy8Lmo1AIVF68uR094w6OnoNHcfhhyn4yDCMGZLbsYT9ieCEV7k6x7iAwj
CNh9Zdp8ZzhYerac7Qekc17ah2xTIYkhTY+u/7tk+CE2lvXmWG9p95Z3/Gfe5vCt7t6U8E1biwww
8KcrAfWLlH0x9ddu/qI1r7a+VKC/WnwdvFDR9OIcsuieTC8ie8mmFyC2lv5MCcHg4DkKn5Pw2Z6f
MAEaxZO1lm09RsNSyfCo6XeRPhr6vdRIxwF0XJU5mcuxaT+lk0RURhn8JzHj4oXcQ79Bv3dDooI0
qmuTTYaP+fH3t9J/6dgivGKM7mB+1el9vesiyb0ArBksHa/CuuoVVq71MmXkzZQZUp9yQOA8Tuqr
XJkkaraGcqzr5GvjsEAT8qJtB3ZIsgJaUpDaRLJMmrxNgF+2Ngll+yxGpwLNvFE1ZWcEMM6TckkP
LHP53mUzWzEnPebGKN/XHwm+fbBgTpLqGjkME2xyTSQUXZYd20/TOBoPLafgLEheSVg3joSG/fMS
K9tiCXOfa+WhVwf2oSTcYpQID00r2c92R25q1jesIVDTtmBlfUNU+UuDuvuTN7j1sa3BzAQ3LyN4
VAOM5X59g4+mGqRyM/MGr23uc4tIs7TEtCfwkxqdfa7sZ4f9yVLsW35WCPXXweu0FFsXin1LkC1X
9i2Ubm+7C5sXqf9754IKMLZ27FwonVycdefC5iVJl/0L+5Zo/Hvf0gc79i3tWj/3LWxdSg7Asd+N
vlYtmxYqM/yEqvbhunUJwr83LYv/DQJrXEw7WIPQmqzotF5KCQFs4NYd8jp7kq4dILDz79+l1seW
hEYvcREJYpBysMn8+mymRGu3oCErMrFAkGS0VE8C6e5psm89ikBQd9X0Fjczwl2r90LCWCA32/Nx
vXRNxhgkSYdNDZ/Nb+x4wCeEzkxkqv69VZVNBfRzq89l51mMeBh6Ymbk8/BnlC1YrP/+aP150zTB
pgSc7K5/QFDhX6M6ESaSxDvhFDD3O/I9bAKrjwUvG97kCaX+mwOQeZMn46sTJj9KYSTunEzBUzeo
JGjEM9MGY7APIZQXRtDmrVeRwKSJXLyohaQfu37J422K4kVGCnq2f5iC/lhZO+k3Mou/B92U/xjb
4NTTh39pUBasxI2qQNMlObPlO7GKzLdVXxSh1ndHFM1fhlzLD6mOQiA1YJUjsBNu1ebV8+9fOuhJ
H7d8SE7Q3Mq8ghxB3712Mk1GiTD7ajMoakU7WqdRZqnlFVNEV7ozIwBnW5vs/Vy28g3J9mvlI1mq
LiZlqmEsf45r3IO7ediNSK+0pfph5zg7O8UQ5FnOjkQvPUWh62mNZ09LZaaXrDVEfreWZLBD9ikG
TcRrD4NvlL62lhh8RIEYKufSLwd/LP2e/O1hucaD35Z+OPh66FcIB0tMl35W8lHxAMsMa0WGp46e
Uk0wLKE5wUlH5y6yq8Gv13gaQNPGcyZPbbzc9IzJS00vXquP/HatJvLtcqkq8vvBxwXSDvQD8OSp
pY+huBr8qVyKxkqGv7hcKuGv8CBCX+p9LfSd3ldCH+zXiPgt9Ptw+SI0PCrQl5qRAtYeFBoDaPy2
xMWeeFnigbunUptA56UmgoyK3dDthmjXRZwlPhkLfUSE0FY0uffLpmMpqvOetJVlVlb0tQqouUWG
LecpIQJJ3j4pzK8KqLQ+6QD2k2klEsKbOX5ixkCSxBDnvoG09JDUyG9Sleiahv7tNwiBR2ECMola
Us8ma1auUfjVIVMILOR0qaa+PdHeCc/RzO2oKp3oTR4GXqCIUMq6VdpNoIC562WID1AvzauN9PpQ
i5a+mNOnL6Gd/Vj+19NJ2zBFsq6IjYl7Kjgxd7IDKrbXD6pREZ1LY6nKZXGUze/KArzOWpuYjJCF
YI4mYmOmUPsaGtKfmA3aP5iU3oZc+hElxvxYpvy7elelN8Cr0mc+3Y+tfjgKDrcj5rNIctYZyD+6
QBbxKJndyTydqdn7nTFFhxadFSjA+MmAPitH065unPlLGcYVXR7ADkQp90jD45T8IqRFtWZqPiqh
6bWMBAxeA0JWbwTs5KP+bKQS6XKtFnzSvvpo0QWdq0Fe0DnvQ7lf9Wz/+L0jXswKhwgCNd0CrTeF
+mbMmXZKWl0fwATCdhmTfRKb/SNSLsdTyhf6gfqdFEjpE67NR4Mfsm0H8baKmYjb+nsAl5KOs54O
qQTjED9GFlXl2aziH+gB7J2RaQUh2VBqY6et/SQjyRQAeO7FE36MDAD1MpNOtCXLu0sJXLHmB4it
Kkw0Ye4T04g5es3O1zbT73bjVJ9YYNjOfViFIcyxCss6cFz1Q0u4DYtMFKMWboY5kOtNCF8T4ag0
bW25VvBpdsA3y0UKMegqLR8unca5MzKJW17/oDRQ7sU5OAmiBXdKb5mHuddqcFqls02KvIDcGtJg
WOxs2nJBUCauXTz/SY6JsauF1R61gWb5+lWnDG/lIFrPbMl8Ks3kCxLZad+VBI5XFcJU2I3HuuyD
Y6v3AECCZNiZ5E7T6s8c0K706x7WLws5FwfZ2iGZzu2nsnTG0gsrSXaZYRhkIFXGicDigtFoSi9E
gHhefzZNSbXFLhRt5wVDPJYmLgtmYa4dNcolsQPArJNJ2lGkRbca5PYmbHqSOFBX39afdWrpXLHn
SuL/f5DQM0CCYBGIYbfkyHLWDWxWWoXHue1o10OG5WJW6QNbWlJd5tFNEqu6yzmJzLJMgGLyf5yd
147bWrauX6XR9+zDHDZ2N3AkkVSsnOwbwqHMnDOf/nyU3ctl2SodLHhAqGSGyckZxvhDXjOztfVV
BaN7FyhSeYNuOdZ3A0bmiSU4TSO1a9XLmwdJwQ2wy03YNdprmJFLSSYk36swHta9JRoLGJzKKhs7
Ulia1KH/iYa+oswSvI3rK02O9wP68UaCwymD2HYArKP5k3qfegr78YgyV6ID4o8FrP5m1Ujc7nDK
a2UZbU2LtYleRy963xurQSaJ3FLVRzaUaTI2xIfarPybTBHkJ9X6pGp6+piiR+2HnrKO1TrY9khe
bY9fkYn/8VWRlhajb1d+58QYKaIOZVOYm6KYejuroQg2ctPt0F9ody3CL7sUUXK8YSbLxUpkge5f
9DGBS+J0VjNuppjVFQpwz7DtDmkQwan1OoVKYu0hM6SO8RaXEBG1ZdSPMWOuPosWhc96NK/GMAKk
k2bNlcmC5PhdOabTyiyRldIToaFIJ6lwT7RGAtGodougAsgtoEvS+OODIYKkgF9201gwWXV9whBI
r3Oq2myfcrafnZL3W2T6+i073h9fye3QbzOLTszelQmXu73tmmK6NVvpi6DW6hZo9Xj7/edJDTk+
t/bH744/H8k3mWGDjYk6gcNiv9tYyXgTQofZSjLz+KhDhGBmu7UMA8lziaK7r5TeNvY7rBonccLB
IEGhdxHOPw2PPw0w6kkkEFtHRreBK4I7gnulCoPSyvePupucTPCRMMu1GmAWRTjoaqBqFcFDqoiE
scjQRl10wAq66IzBRSXvuuzS+mCJbIPyXlxbTc/9yM+Tp9JwutzMMuHGtiw3x29a8RviFdpGHFtV
WvvqvPzvJazHk/FDOQbpo5D5DhO5+VJBiyuLsN+kAjVrdpSRX1o7SFFRtzj+aEI4YH/8aMOPZW+i
0FyqXbA6qoj3s7h8TQ0wm528eoxqrLb48WHO35oWDjdlrPZuO0zlrinzr+2suErPzOwaU0pbn9k5
fWViR5OW15WK6jd1HdntwlIFWoLXti+gWq0Dv140eiGBxUFU3QwUf9MAMFhQhypuRCyjw6TqrlhJ
vxqIB96VCvbiiFzW+xhPsC0KB/cUKWqEvQzIsBmSXVEtIMirsDFOAz1zLU64nmR811Tc3A5WFoUk
5qS5n4vKuACa5VO4kshSKj6Ux7KddjFGY9sJ9z/ESEbwhxGVjPmr4wcQa1a1ozKRKTOeTSHM1hiJ
agdTqLSDmsnKNsu7R1Nqpp2gGRBt2cQt4RlNO+NoQGlOOR7iuvxUpOlzqQM+Dxo5Jn3qsQUrVOCk
Q7BT8rraik2XL1UEblZoyGFC2njkvBoT5xTcIVi75CJSUKGYwUBRSqBZZWm3TYKLegulq9B8SB2I
zTUI4oP3RsOIbIWxyodxq6SYtXnY8Fx1RZdfCWrsXxkUnKUlJuftJBR2QNbJ8awaqGnfFZvIoB4K
e8ZYB4hJLjpVsjBdrX58tPh8LYBrIHCvTcvB9Kt5pgiadZ6mX9T5XYgwol80eZGtcQSur30txVea
lQUVlAB8hx99Ngb1FR6H+qFT9RaXhjF4KsONV/A0RtMYKaol0/cPIfUqYaml5tLgHdj4fhFhK1vM
7s8xenhTXu1QqvQmLbkCF95qK1XJ6BRLbRHFwycrDAIsKuvgxieBboWCti203rsDkLGXamR1JaHT
HJSWhqthFqIfx2lYmS2ey+YkbjyjRGfdHPqlEKuZg8xUuRqNfCSH6ymHOEo3UtqOJDe7V0tgM6YW
EfK5M8IC8MidpPjUHSPV2+Y+ZCREd+whgt8TtxihSaof3qP5TjFpZjtkQe3dA7v5LMaR8VnzM0SD
fayLOwtfv9nVRDU7cy+j/LkqB+zWhkD8WDRW/rWuVNzbjeAl8brW9nSYkommLGUQHjxgjC/SVIAU
9NdHgQfdLio0kUR9pNuar3yZdLW4VwdV2UgKLlw5piIujFZz14aCQaeW7wYJOGweGiBsYfasWW/6
i7iOxvWF3fLv1VoMSEUDGQaZ/fJv2AtcqHSzaXFlCoBqXQWVvKZJxZWI9qQZ5hRG2p2Cct+S/4tz
qgV9AFGeDDtXhAyk8VBG0UdMUdtl2Vn3eS1/FOGDX1gHH9EDv+ZuLRbC6OTpikJO5hQuNyGc4hnA
z5askknwC8mVrmV0Ng9gNnu3x0GNgl2PFtdap9d3O1nGBhIQjaUN9TUiePZIumCpdOzlJwi4dkAu
dxUnOOeFuAch5Bikq0K68wcXyxQRLXoW/WmaY38UDipvSvQVDTS0FZR+gZhkaIuN+tW0PGRauzmP
X0aUMWQZoHeP7kei74NYgpBjwd0ujYBEfTEuQX5P6wkGBEmGMHfRtYlcU4fjNdayC9FgtKXClUMK
YEaQvQRWQu1Yowciuo1ulq3X5aPkDV+SYhTXQAWUreqhad6PGSq2PSIHENXu3+8Z8u8LeK5QZ8BV
dEB1rOF/TYHl0tSYzBop+zJU4Dwj+YiqbQgz0F9llAg0pQLFr5TPbZcVDAxTfcU7Z7mBklElShL/
JR0saeHYlR6Bj0a3dhPogeGKiEHepNb4KKmQZDVfwqsefllw1SZlcFUkpXEBnKL/Vrs1SQRBvobN
rpMiVU9KgFKWoO8eG9myGCT1AffNSfkWWlp6HynYVhlZGB+KULhp8y8sO+P98UOW2EZjJy6t9d7s
bsrmWzxksJBq7TAMEv5JcEI9UvXVqCUbq5dXxuyXhMwP1Df4CkYeiqtEabBKmpBsRtL1yCDyZekD
NmriA3lmthNQjT+P7U1gMoxICZ5IE+ry91GKowuZP5ARSfMNJkjv1F0h2cUYyFdpjf2OIn7XllBK
kwV1z+yeGmH4gNKpm+fjfZ3G+0bo8m0gh8MTxt82rBfjMe3jD4Im3IS13z0cOXmd9w2vy/pCrkWS
tNOtnylCOjAMFVFLcM6/1VpMX/UFrBCXUmWje20oc1jHCNHipi5czZFWzqg6neCIqjMIzpi6k+Ao
GJE2eCLOYbBxiNcpSv0gGuzJdON4jWZSGq/h8hIyEM1qTbYRw+6ghtKzVoy1OYG9XuvRxjDWPqs9
Y+1FG8FYE4G5DuNNZK6Z0IdVYrKqWGfmusDOWSRLu27FNetD3jDCqFFYXVv1Gq6QUK8Ny22TtWW5
wjFk2Q08t+vmgPfUHqMLXMKaHFl3QEsTdeMgYjX6TkMhF+E3uytH/EIH0UIJtXkM/DjdT3Wxyju3
PEaWuwR62SXH0p36+Kmjljo5RdwOiyDUsJY11frruDawjLvwymu/zQYgM1Gs0JkSyHxL6okqVq74
o+CPFqKT5UEVDwoyh+IcRnkAHGOVB0+cYTFIhvnSAWRMfIyiW9S1kyJWVuF7fiiqQwkIJtkCagsO
TXXoqsMIHiY4DNUMjBHQRA8Ogbpv230E2BPOb7sf+TqZI0FIksUIFlDjDs2xsfgRYoFozw4oIBF1
MxSQGNPtdzQgyxSd+sYRENhTn0s2AAElXNJnQGCdztGmawCBgjejAZseBS+3MDC9dTODgXcthuuk
XJvDWh/WkzZHH2yGgpLkRh424jGscmtoG4PPcquV28KEHQsSdBuDxjtG1O4IChcJ+IK90Ow6f9/4
e72Yo/L3KAIW0z47hmnu0RvS52XGHEN6kM19By4nPTTpoUoPJaCc9JD3hyw9xL0d4gTTH8L+kKS4
SxwCsHwYS3YHszsIycFidYxYMC9DqO5rliP7POkfTGUvBTA29lW799X5s8GFnq+TOSSDy94rxq4f
dxotPe5gZwEa7f6LhAQGSYCHBAwJDBLzYvCQvrcBCfkdDNmz/cI77b9gyOm/SMi3YMi/kJB17yrJ
DzAkSMgUPaojEjIms1r+hYT8DoYECSlhhVf8AEPqfwJDVtMWzjJISELAkUSZ8ZAgIUFHRUc8JNCo
0v8FDDmBmjL32jHCCYm3g2TuiZZmH13xc02r0+QoLKVH8rgcwOZ8/x07qhT9spjhFTPILFrkGQG8
ngrPIXOeNmjCFcsyDWKshAz5PkutYBEMhbHDwiW6An1d2nUcFIw9Aw6LMqTldjZ5R/xKvQYKrmAQ
WWBkpJDLwz9tQOtpSK4zCyABSie+Q4ZUo8fliVNrunU9BvhhNblfQXdhRPYt/K1hPas7QxgAVOBx
ebDIuBexBxBu8jtHFBAFErs8X+mpEDxNhoUiIVzQC+s6Kmq/TRS4Csz6ZZiCQ+Ax59+/SbYCUKzK
qKkxOulW32OkLqOvMt+e2KK8+OwfKtsbbKGya6j0I5jmOYzYsY5BErlHy3xkH+B4qkOp0BAc0laE
hyYA1oAZuRo3zNysddEWI0bJragASK58jMhyh9ZNoBJKbma5JpPNMSrL1VrXZzNtuUhZxbKbyi57
3Rk/b5sZfBcXgQPCz90gcFnTRYEL/ToJ3FJ3JsZ+FBEmJ2zmAMsvHaP0HXYAvmgnUI6pB4h2Drf3
GB71YRM1xDlS7AnrOdgzEHhuawJZMHZO8ydC2wS2rkRu2WhToz3VRU5DkLTEfbZwish5QDIA9zmF
TZLsSJYzxoh2uX3strE7VG53jKYiQ+JWlduPc7SjWx8/4W5ImhtV7qS56egOmhuP8xfhf8MfIXdg
3OYq5RxS6Y6RO5Uuch4EQsWd6RCNidmaM0pOTzW+dfLcUVpHCeZAP6s0bCKS7IAobK+1hXyO6BmH
2MYCCDdHhRdxs8JQG8WGulxJ3YqyOzHpc6A4TniVHSH8h+3vaGOZRnSePRyjqVCQdJDeGCrHUh3c
QATVCbQ54NL4PtVbN8jc0HcjOssxytbNMhfhhPYYVebCP+xZm0vu2LqW5A6ZK0juRDeQXbV18Q01
jzHKFE0XRuYS1jEEPLo5BT3kGJkO/M4pdJzwHGDnV5Hv9KwQUidqHPJKBWqXuh3qdkwvaecIjwER
yDBXfAqU44GAsR0esR6eY+hWqjhHgr24vqpQnDwG/l5hZYeKLfQ2ThOJZbeRQ9QRxes5yt4RZDwv
HUt2ZMsxZEe0nIFOYjkd/YQuUbktfYPegscaw4OLSD7uQ4yUeeWqmluNP6IYXQKppV5zE7oPHWec
IziGwLaqdK3BlfEUL12RamDkjqXb0UciKOZua2LA4TDSmhDrTEdvIZo5WY4SI64nc4iBgz4mIbQ2
cAu/sC323XSTaA5sVoB/E0I9B6mCCyP2bxBCAO0Q4VSDQUphC3GCrIjGdBCqERYfkrBbA5GRfRH4
+KyLA2YJ+kpvynh//HFIefz7V0BJh3oB3+VukvN2adas6LXefyrr0jt0Mv6RCa6yL+pMQm/0kFKC
JqjLQDAAl5hZtRl41KNioDCajHdRpe6mwQ+ujq5WWtD6ZDdWGVpM29oPSC7XjbnQdOGDGcvtTWtF
2b2SzGru06XS+u8CMqZkzOLZFPao7LBK/HXAtirPTyLBwMdbDkIE5CWmWMXrXV3TH8P5u+OPZLQu
UZkiYnUbBLuu2+bq1kznwL42lDfdbA28MZqNnsxhWOusXfvymkJMjEafNoeB83CwMajgF5tC3zgK
K7EQt/k5zGmrT9vJ3JJ+7pMd0Sa7rt2JyhyWvy/LveHv83KO1tqn5b625kiyQzgcouxQo6RcOP5w
8PqDoM8RJ1fhMXzSWt2VF1+ZcRVgbm4IaI8NMpKwJHdWaN0Jxc7zd34wR6Ju227bd1sj3VopW65N
CycZfdJwpSQbs9mwP9Qt7DLmyNE+Kecgj2Nqc+jcXrARhjlyfSOF21TfpFQojjEkO0y3O27Q3Pbt
TmJx05J6m6OAO1yS2t2r014stxFiPfs0Q8hnTwTDgQizgzD71F7YJfwBYGGiY4ZyEjM2FavfZLGl
Meu9IsF9nhwXKMROiFmkpOp14PXCqssL5X6ohRxyK+oKLIGedHDTkxlONx6SnHc5FiKKj7F5Ihe1
S+awQYISXc4epX17gFl63fryNtOM+oH8ZfNQCwxdSt1c6VPGiBUCKIZKus6NKX82y8SJWvW1qcKn
XLf8B7QZK7xH5lyR15A2CV/ztOs+Z+AVRx3ljgGK1CzOQG7XL6XPcVJvNJVBrenl8qZAhG85dZUA
j6dMF6EwZKtYU6sHXlOddXf/lBvNIwYSlNdkcsSkPuE5BqWOOJvSXE1aVizDbNI+mV5+FShPSGdY
s6Nnuy0T/1Y2e8M1ZPaEbaZoN2Mq9KtKCp/jrDIOcCiBXlcwfAsBvIWR70bUGyA39OJTFchbpL91
/AFTRJnGHGJfEegfZQG2kD8q16PYSbs2EIeb40dUYlRYkOmyTdXD0CJGerCtsl0wjuJ9XUrPtE+/
HbuUgmeogaWvpT3oiftBH0VUI2pkY3VTXUgMXcDpqhlK26ZbpUfIwm/D6r761o2I/5rIAN0cP4TR
97bKMurLadl66rQjQaY+F/qOFbD6kjdesR21wQTY6YcfKek8i0WaXDXBcI0kZ8GQ2ou2TEoEF3hU
JMSuujVJOd76Hhk0Ly4RJAm8NlgyS8p4Psl9nl2lnp7D4IDKWKi5/kL+6lUSlOzLkI9bTHt8ZJq1
g2XCqnh/MvjDDpnUy6zhKiIfJ0Mf/HUEbIxO0FOtxjbBH+XbsAEn400Qy00EPF8yUfoyTeh6FUKk
QTQSxPuIxWOCDLKNuYUAP8JyQzPwESy7JaQUVCYm6B2JlN3Pj2b+FpI0VXuY767ihfdJLhkfpRhS
cC7gYt30rXVLOeS1L8yDrz1ayZM3PhnJU+Q/B8com2dFR7B6jrrHOttN85c4fxGjD2P0QZFeuuFD
c4xq+MBsljBI9nV+ZXR5dV9r1s377YbI+W9rfZb5QD7hPCOIiOr2rw3Xl9jlaiO0y04Uris96JxR
nHS306T+g4l2K57Y6CvHnYTG6JAg0GCQA5W6bRvdVIWJHk+Fhbik5jZKyqiSNRJ6QSMi7kEYfFbM
2r8pIl9e+oDMruvWwMUxQ+O5EtFQ1DRjr8vK8EHrFR3VHXlRlLRHYIAVxzyyufMN4aOFdAwrDnau
kZw2mKtqrx4s2eWko20qYJ4US/WVqjdMU0rBujKvlLXmpdJdlXr3UxMpz608rlMhE79I5mdTNJAp
NqcRj2s+mrwc92miG3iry+kmkvDrGuPwETxx8Gj5t02YJuyw8PGW42ipD1V2bbWAoTMMVped3iJT
oen9QQyHdE+VfanK6SvWnsNDnYalq8VMjdSL8rVqCv6NxHu4QGURXJgKRRt52Z3SFtOXXM0/dg2K
k6T1G1Z5AZm2tq7dauYWr4KuWLYCeNVllGTYu6EH3xbjRz3sc8gLJNIGUN0AaY9rkOOHLsnRIu7B
SF7qKqc9BRkHyGNwbahL4D45pxff7Ao5eFv0VtUuVX0o16MnPKld/y2YEMHE1L49gIjIsdhzY0vv
l0ULMOP9C/hd/YCSCGs9LoHOylx3si318ZmsJWQelkrowU3wtW1jlBAHm9pDiAPKQaaRzI8KlqUl
I5dp9KuwZY+MIlK56mV/1WGmDcbEtM32Q9rAc0xAm6gss3v/C7qYKbqYY3HXTun6/Sv/LX3HRTMk
GSzPQFwZpyi3AERmJ8H8X7JIBaqmIyIUpt6iNUWNLbbyFbTCeBBaiNXH8/6fL8P/+K/5zff0Rf2f
/+X7L3kxVqEfNCff/uchh4yY/u/8f/76m1//x38O4Zcqr/Nvzbt/5b7mV5/S1/r0j345Mmf/cXWr
T82nX76xsyZsxtv2FYXI17pNmuNVcB/zX/7//vIfr8ejPIzF67//+QUJ7GY+mo9g7D9//Gq2bENW
+c0Dmo//45fzDfz7n2vUZv+xmz/u/+/db//v9VPdcAhJ/ReTq8bmwpjJ6DOBqX/9/hvlX0eRANzg
ZvLSLC2b5VUT/PufsvwvTQOjhgoDzik4n8n//Eedtz9+hWQHknsg3pF6nHMq/73/X57jz+f6DyzO
b3Jku+p//5PbeUN7A+qjkqrCDuRksBYxyuuDqkNiDZPtxMcvMH5+0xI/zvT2yL/WCH4eeYaxv3m5
WTmksxWwuJMi+Pa6cKfHqj0ivfj+4U9qED+PP1e13h7faEYD8wUUnj+1+qL72ner9mP7WH3G9i3E
SGNRcEPGUnwOLiyLf90l/jzhyWhlimjDIjUi7kofE4AKnUXrq2phrpfeTsJekIC4dK/v39y5pzL/
/M29ZcCzZPShcVT2r5r6xsAc+P0D/1ry+3kPcwXtzYFzVrNyKKvijkrwqieDYWm3jCQLHEo2759B
Onft9Ni3pwgVsxP6kmtPnyCFXmfBAkxn9awqC/Cn6+Kj3iwyCkZf3z/dcUP6M9v6845OhnAhCr1R
LAppp7cp7HfWGaG1ZVm91uLuuo2HhTYMS5T9qCHJH/za4o6LPZqRdxlOK7Kp4vVJfRD9tKIR563C
56EvLnTRXwkbPy/tZA+dg1bpjFwUd4MGccWj+klHFbCdUfUCeLd54TRnGtw8WahKSYfEQU6DB8FH
dXoWswtP8txxT4YGKOdVndQMDUjlLoLu21A/vf/MzrSLeTIy+EMOFkHkgttWcSIRQ87mOReCRWKJ
bhBdwKeeEDz+an3zZHzwG0zb8mQSqWm8msp0aBoof/h8UUwzg6gGJ2ts4UXZBj6auPcuJRxwcsx4
fal9TOPMRud/6Zu1jT0L0izZkrr3ps0KFPCma2PeCfY5SNDOTX3BDtXsEHn9yjRjf+H11ZrC3xIR
F9sS79BFpp8lmInCYjeBrGE4GFRPwzjjnewGvaw8fqxrECcRCvABquvZdSvki2iYDUiMFdXAq34A
FpkBfUJSe/A6V/IbUuOVmzdYmkOxVlAHoB1bZI4hWoMin8J2JZQfcllcDHjmRuGXFIlrsGArtvqg
HT9P1nMEtKdRqtv3H+qZ4f5UmT/rcYY2pwhJsOlRzx4nb89O/f1DnwAVfj7KuYe+GbWiqKvSNuFF
0kt8wEEnWV3wDb4J/M5XDXPvskVZs+TVBqIVqsGyJZVYZBrpd5jOMfSJ9JMGPC0iUdQUWEZoKlg8
YMhGtDNT5c4b5I++VK3GtrPfv+IzU4V5MsxmSK+3RUUP76C8IiKT5ulCj8RF5vvLvHqZQG7G6iX4
w3FH+och0DwZcXlNh0kSGnGnmN7zGElOgIGjEH30RGUxWXCoklcpMnZpq10DGb/q0hSkOwkF3QDx
06xQDl10eGqB1X0W8uxjaX1t/ccITTA48jDaOzL54weWo8sunDB3MjG12loKvjnqBxBpSFK0m5gO
7qX1UkLkuEKgRtLNRRY++DFs0DSHvzItgR+xabvvpScPbmJUm4tcwo2m6S/sKs4NVycTgSeYbd+m
tLkM20GfyGDH7vtP80Sw92f/Ox3IpWQaUkESd4YsLUeT7QJLGkv9KkQfZoR6USy7/l4t75rxyo9e
pJoUnm9bgreQ23FZBdYiNL9McbBCNXTZlj2kgtsorZb5BKlQRhXx/cs80wDGyTyg55FSwnkYdyya
gbM21O+/vH/kMwP20WTqzfuHHjIkq0zm/SOzm8+p+UOM5npubhU9vCT0x7v8h058ZD2+OUfR+1GI
9wMrE+E6DL+q3rVuZRda5txa8ThHvDk4HKAurkf6RuVkm26jrKNr9Ua5Q/zZjmwqQs74XF+ad87c
x8kqsUiKLCokThUL4jISECvXkiU+OraEjOvU/73R9lQ6Wk8yYLY1Z2mGZ1V4Fdo7xrL3H/aJwN5f
vf1UaTHXe33C0ZfF567fTg6IWQcY7yF0wyWEb2ewm2Xq9DvzQpH4xCT85/lOhq/SKk1D7AbuRZYZ
vpH3mBO6CDZU+pMEibBCu16JP1b5C/Y0nQ+PPLEOXvwUxpRmIJSjir2SVGChHdrTXk3pCcXRTttp
urdMTMNWIKzCnFvnmJH0Hnz6XNn6zY2ZtteokYpRtqjTT+BlV2a610noK4IBBoOp21F7fYF3/YVJ
4STr8PNGT0YoAZR6iskSJvJ76u8OZLN7Tp6Sk2Z5LHxDpE68Ue/7vb5O4kVi7g1hXZLD9lYmqaJ0
ccmAVJ4XcH961U6GMx0qdhWGyGo3K9NNbtI7y5k2cKXX6Pzvhp1v+3btRk6w6pa9Qy5j318HBkCh
RXYrrvH7cN7vaPNC7A+XcWqKXAS4vKsSWbe0bhZ9HzsdtiJS8VmEG/7+Gc6MiL9JgjTThPRRzDQc
uEa66fz79497Zjw8Cs+9GU7aNIx4z1mPxJBfFWEVaC9qoixkE934/JKL2rmLP1m/qmreaCHI113i
f+nqXTWlF1rl3Gh4yjYroqroSX2Ku2JV2/EVanHLaCUsyxX5dxdfzWW88i884zOrwlO5sH4IJMPw
wOvrdeFkmbGSY7Av6uP7z+GoG/enLqTQtd48CPQHKuQeaSNkMfKFXizhaNrCwnD0ZbzztsNecsJP
xn0gL6BpOrFN0W1ZrW+wYN1oW9npbBhKT/oXY5vZ2nKwlW25t25hiDzoKNsky+hCi59rhZMRzo9F
Lxdj3Ke8Ol60JRtAz1tofX5hejvXHU/GFVFUfbUaUePVcOw04odBvNHCfqFQpJH7rxea+szLejJm
hKOStsbAOYrupRfSha+HFxrnhJD517Conaxbwjyp2rFlHKhW8RW4vkPJTAPo7w4/qt2laflcWuJY
7nnTVYIZjWWmnKVZlXhRSgvr6m6e0NpVTm8X9vqFUf7siean9OZERcO2rrS0iclTv01uyi1Yi7Xv
hvQsRGOum8fI/VuP5JT9PliVP1TYCLArgsFsIZ1+gdp7prsehT3e3IEgF4XWzgf2/eu03/o18MS7
96/53ByozaPdm2Mn7QgJpqd1dBdapAuk6jpxVNtyvE21k9zois22nRzY9jqNGzvBod/97SdzMlrI
Vh0J0dwF5FvdFQ+1q+26nboatvGDwAiQPQ4f3r/Ls33g9IXH5slvCu4Sl8A99AQntVPXWqIAdhXs
2C055qWX58xOUzt592VLr6sSpPlucAynPyAJYXdOtfdcsHBuYccbxY1vurvpMdheasczE5N2MhTE
Jev0quaUmFQOCnS31/db7Uy3+63gGhehpyMGCchjq/YmqI3rBE+L9w9+pHX/Yao45QaIQ1+qSc5U
AXjJnvbFff3oH9RVugdMeEtSQLhkyXVmNFZP3v/EDyYPQ55pR9YML7b+znuCK/iIm/l6+JZdCcki
/SIdqkN0aC50tzN94CiT8eadQutyzAw4obu8nJWGI1ucpkVbp4tKq1FBwsEcgZABJan3m/LM8z/1
DfQbxDyjnNPp4nU3PMXBpXns6Ej9p2d0MjgUXV12oOTZZy+aVbr42i9y/lmLcvEZheNVvXglb8Ja
ZeAzWzx3i4Z/5kpn4VIs+LdM3MCu1/X6a7KMF4Bn/27nORk50iAEWhEr0065x8l42uRb9ge2Ydcv
+kt3VzzKF/ZC5waO4x7pzaNs8Z9rS5UTQeF1xkN0XzWLahfvpa2+zh7Nu2SZPr//FOV5LPpTY5+M
HMoklYISMxqWdrXBWG1/DeZtHTn6jXaH4bNtbC03sisXodbbcVE8thfS1ee2H6d+5H2TSu1UWsPu
aYcTkd0vn57gGy4+pna4SBycMpaWHS6bRbJoVx8eqeMsEy7g4kAwD1N/uG9lfoveNDGi1LlZ5jTx
ZH0SDFJf+eQA7kBMLlzV/osQuioI5bC5eb+dz4xqR6Ddm9PFUiV5XWXwtuDkBdNnuJGyz3/v0Ccj
TVr2hdHgg7qLfFILnmLL0CmKS4bG0twR/tRQJxuQOMUAXvRZu2PRu/z8eeKlG5ZlgZL4IrCN1fv3
cGYwUeZme9M8kSIqRWbwNHLfGXBhuGSAfu64J0NJk+ll5g3oNKkm+t7CPgwu2KeeO/DJUDAqsBdZ
SXLg4iZLN15zIe1yrp/Mr+mbhqiUNo2MgIeZATVESFmA+g244P1WPnfwk3e9Un0Uw+fxyxyaBXL+
ZHJvcwT03z/6iQTnXyt45WRFIBrAHcx5yZt63TbS9CW0xqUAEadpF1KMeiC4Jd9aaIBUVIlX2QgX
PsrjoKuFTYIJ/WSFbittQ5gv71/RmRnxVMQ1bMNcUCouqLVg+33z0hgcnbwe/RRgSbYEmDZTPN8/
17m7P45zb55cl4egFFOUq7VFKm2F8KPSYLJofmpW8zYD03ZXTz8krAZGtmeZtFVcc0Gia/X+6c88
WvlkEBi6SguKhFsNgdwmn/32pRK+/r1DnwwATU1xtZ27ZKNIS69JnTS5CwX5wjM6NwEds+1v2i0x
dKWqK3nYyXC6BWT1py6w85kPAIulxJm1ZvUnzgk88Rny+U7Eh0b0fbvA4KGHo9wUxgLknpPjUZij
a5pEFOUEfaOinvp+A5x510/NBSddqvW0510PRKpG0WYYLy11znaak2FkmIwyESsOndvFqlnlV6pd
3Rvr+hC7ycIN1uIeZcItbOVDeCEVMz+1Pwznx8fwprnRoPPqdlauw/RTHx8iQSNhstaaS7d07HF/
OsHJIFNG1QjElxP09PVQvdXqfDVU60jPl4LpLYSgdi0l/ixk0aKTJkRVv2XGg9Q7qB9Bz7ZWTf/J
7NQN+gnwdFXkWmXEQ2N1ptk0m1I0DkH3uVIvLH/OtcbJkAVcsLbqPh13owaneXrI0q8pal2woy8M
C2f6zvHBv2luapZtWSviuJNQlhiaTwC03++U5/LzR3uUN0dONK0IUKoYd+2S0pwz7NVlbAerYSkt
wRnbz3tlCZ/j701Lx4t4c7JJymN/RHdsZ3TI8HZfg+bJa4cL79e5IeDoF/Hm6GECUXuIeAqobdgq
NFIg3a65LW7idWibK2DvL+aLtW03k+0tPoWrSwm5cw/nZNWBZchUVa0EflmGpWtqS1NuLjz3c8um
49L+zT2VSQrdtsx5PLbnhgukQGwk8hZXhWvaF3rAmZXZqXSZhdB1rSfa3GzDSnyUHyl32+Kqvpce
rQuP5uxtyL+uRwTgEOP/4+y7dmPXsW2/SIByeCUVKle5nP0iOCoHUonS198hn3sO1tJ2uYCFxm6g
3duWSJGTk3OOAHfh+RmTKz02Nwi8HgSO76frz7jQiPh+9h9T5aRZ22csFNseRyUaN6knyWgFFLM/
T0bV/gYqwgQK0X63NVPulSqoQu3JuDLECyensggBNUQ2W94CsdAjSEnPfdl6Np+u3HIu3eSW7M8u
rRMjBtMB9QbIpLqaG7ohvlLvbV4zF6bD15bbfGD8EHW/TRr+mEPAS622KvGcORocJQJfOGQcUCUj
oDHRq4+ZJ+WnxyzTjLCNsCTm4dDSZbQILMrxBOjlXFnUF76GvEg2BllKYM2M9VbGJ2GoL8x8Dfvm
6fcdcwkisUQac1P7/xs+bCrK7GcJTK4kulGGhkRNdFMxYEwhXccPOKEIiFVebH8OWQ66h/BCW4Y0
UOmBCA//nTTvKQO3SL2rxc3k3MNkhLTK3QiNfQ74CczgtiIFj1WKoBpXrlFxOkbJ2oTmgAp1Z9hi
RNJe4qE/wh0aBAEa6kh4JpA0dCo19wUOi9CCbbd8w+Urg1/4Zv1fej5DWf+8WkCpqOB2D+53R0Hk
81sX4vGk8KDn7yLGutkaJrvUoBA/vpLafW+hn1bLIruxnCRhYySjl6gXG9O6jeKIxmCF5t17FTK/
iHNAnV6iqw3+C/FcXgSrWMhtWDLUMmw4pME2ZbxWzLuQJixx1lkCVzbdkVD4ISPVfAg3beG0vAGE
zM0J0gW4wRJpffP7Kr34oRYRyXJEFoUGnlZ5zBupSnHprgLrLD+H/m4HOAmBJuuevf3+uJ93nO4s
CiEQDFPGfF4WJYD15oixVWh+Z9dgSRcOd1iy/b3stGKKTBtugujrDB6orC7bx0d7rZ+KoNhLnkOt
IKKaV/iwHjnHn8joqyvBdw5K/11+gMn//WRILpWmyiexVYDr1EHwQnOMDvwuV76M0LkWeedx/PSU
RcRycpgP9QIV5flbgZtLHR+Kw6uGRl5LtICtgdUL0m1NrxX7L32w+ed/hHpmQUWW65hQZTpZACrI
TIN+fn9tPD+vddB3/v7zGYBNhZlhPOaNcMUO1cC3+tiv3ju3Wzen8VbsS3qt96/9vGMh2P/3w0Ko
I5bQbh63VvqaJ9XO1Dda0bjheGeb91OlQ06FuyqUqFOnpWNr7pmdUWaYa2iOQSEWfY0CbvdxtmWj
gkU7+q1IXNMpblTgwAv+HsPWuSo/BYy6y4OlekpYk6mE60crg6Q7QYaSXQt2F6IdoP1/j0XvlR7a
4qiuFA2I6tEAX4HMTaCt1ecvaajQhn10KjxeR2gQjeAehZxA/puGzg6KaNDfr9bVCCS29gZJ3HU8
ZHCM4iDQI7lTXht+iMDwgHm7KkPl24KFCLy2hbnuQMiEylgQw/apw19m/R2TT04G8XB2C8NpCFh9
aH0CaWP5LEDLV6IaFgc1yXLFl6FlHAPrb0qmz0KoZg1wnEjYCSoNcPzU3SZ7HpKtOpPSYQbBPzIx
uhl8mY3hWIewMTj1mN0GN8fKSeG+ZRK7fFYkAZneXQmqcg7nNQjR9v3OgIVG1J7zHL7VWkJjyEdW
zKZaBLBEfj8ZkE9CjcSODmmPOm/hkDI+hiOsIyM4rchw0rYfkuiANQmOYuY1sNnQurXelPArSGhh
QzIrNeE6LXkTGGE1S12rQvVYeehj+wQuBc2hfPJvwXJxuZ1iU0kg7IgTptn11j5pnxr9SrT6uVgF
ReK/lw8A+Qx0OUSrPoNXMNhuJvQcihqCMPAq4LEb17DEs/+tXgQNz7+fFmpZBRLGKLZl+Vyke6MY
iTU8/z5JFyLIkvlnK0k99RU2dZiAQVrJrl3djXDiMIf0SpC69IRFZG+6Xs4gAYrm2gQV4BczWw/J
a36tKPBd2PkhpC8x42rZSqAZIQTCDMKFtwJFX5CAKOemfuRBKNGDOIQLRV10IxK3pAM6TOXVHPvS
gbmEUCt5kmtZjafHu3jd4EY8XxskKqEf4niQznaN4Hl0NYqeyHwVlq4s7YujXgT+QVNBbzZR50Oc
cUcv2rJzsoppRN4tqq5b0s9PhH4MgUyMX7nqSrp6Eb9wUv8HKF3XXCl5NG5RaXQF+HImw8TLcHkW
Z8gxJFeWzaUQvYRIc6nrIfKIIdbt0xA9y+wUDjJBowfpgUE4+KF5/pB0X7/vgwsH9ZJWWJlZhyoX
KjQF9EG6yW30ygfy71qaeGnSFgGjG1lV6vAT3TorNQCLlkL0ZGUcylW9ggpSoPqpFx6yR+3u99Fc
yHOWuGIly7Uxnvt1clIfICy5ahNcF4DZC7NmFUP3e4TJ2O+P+u4Y/LABl0hjWD62fa4izFrazsa5
BzVuOsmnkklUnVq/dt6GYWdDAb0sjzJOK5x1gCZDoRlo5CShxujPiozlUPvy4MCCtcAp9GH14V4C
HaCc3WJw+DadCfdExcuz3VA2/u+vfoGkAMmEvwOrMEWp2cCqbi3zHXKUpBERbQoVGrA2FEjf7A4n
/mARkElpP96qxdGsPyTIcwvo2qYFuClTBnQc26IsCZE14dadV3QJpKBuBWQw5VUISsnvr3oh91qi
oYWQoAPforGnA+gnEe0qcnhO3n76eosEFcLqUYUcbb6/qJtwgxDiwR9+BwtMYIZrql/pkl84MJfg
Z4Ai7dyCUvO2ru8qCKqBk5/QZPIFdDeydVit/22aFilqYkRxLAysxSlcM64QSFdc+QCXsl9rkTFG
FU/4IGEE4KOb/NUqiQMuHnde8mptVTdq6zchqJjWux0+jGrmtVESVNDCK0G5EElxgA/7IVbQBoHq
aAqqBVQTnnTpNWxMOuWNl4Yhdez8WBW+ETIwhxwQyTdx+pAaI+mQW/3bBC1yola3RDhK8rR1ZBRN
Qh99mN//8AXChW4tIlyY/+/81K4coF6B62O2abdQ0z/DzmM69Bvkwm6MY7gM9IME+Kd25L7tOVc+
/YUAvoQm27GSSt2c7XX5V9jALhCeRd3p98Fd2H1LUHLYgusbQyxga9nvZXWSriVfyvfq+WH7LWHJ
UyvH3eTgQs8VlagcPgD8nA0vBTxLcqplcMiaqreS+/CHVsJTXr/cGCSUN5p9P5abLjnk9YMSvWhs
BIEqhQYSjK4gODvJATQyiC3RaPzKYatbFq8w1qUgOQFs+ixaKpcwXcxm95c0Kgl0V6DoVdHE7lzF
pFCEib4quATwOzPCVS3sPQk2vE2+F+NnKO1sZxPzG8VAI8ZVauSj27rcy9M+N7btCLmXVa37ivRs
ZreQlZEa+NLx4QlyqOsoqx6c2cYAtkqDHntGkVHTdHyl3RX9yrKyGwOpS5NuYFal3nHzeRyOKfTG
Og9kLCe9NeyXlu+4CVmbR/kOAQU3HU5t2/Rt2Nv1kMaEvo8dA5uIDdqek6jCyx8MKDSkWx2wb+HH
3dGED6+5T4VJW812oYkB+XMwqUKoj0NO4K2GBH4MXmnS3g3tVodZO/OS+oRJHKGnNJyhGON20Uku
b6dyx8K1LB2ychUVUPw5juw2gVJ9vjNjyR3MlAjbhyGJitIr1LAA+XSGY6ZGBNLImQ7L2I8SN+PZ
Nbe8HSClzWqoz4OR2HzE8GmcqKbb1BDWwUqVp1EpX2LzMca1r5FuMH69+/h9cV/AloPv/vcpmKq5
rLF6QIK+aTwcfgG8vI/iMaNaAHy11wb6yrh2GbjQRNWXSLRmFClMmuc2P0X7CA/Lb6237nN6NF1n
n51EYG/jTfqiPcdBc+WydiH3WjqYx72WKq2iIbXLwNGYnVVH3IUtWD0kuh3DQu7KRF6IQPri8IkG
bezsNkZb34Gl5VjCZ/WttB/+8Sstzp8KZiVybeEr9X6/Hg/VBr5xyB6dANo+W3s1rpJjHPz+rAtw
L+jz/L0ipCqMpgqmZVuZTm6xkh6HACgvOv+noRORKEARRKH3hV965ipxYS/qlh7+wYVDcn9/iUuz
uThPhKZ10WT1qJzVzxwGG5PQSHT1/jTP2k9xd7Hm+0gb4B+A0zzeCR+NLPRgQoASHfrJt84ZaaiH
7UdVF/7cLtxSH7viSrp86SiZh/tHQVAvUPCqBB48qJvM2cOW6/fputDK15e0DQYiaRzFAusDFEVI
3Q1JSkp4JzDUUjUkpcN4N0yrlN0qE9lrsKS2IDj9Dh1xYsvruHqAoBORZX6ISxDtrJdcaR4miVGJ
23BaCHSNX0mkLk3AYpeEcjvUiQJwXSF6YkS+HF2pZFz6w4sNwqZES1PQarcjfMLrsYBJxTUA4gXF
An0pcp8wLet400JdbmUQyAViwbzNmEfAWLcJcK0cdf7su7rwca1yrMxL8aclutgAtlmWulWjRAnK
t+s8KT35n/Qc3rs+BPQ2UGU8lptrNaZvUPUPj1tSOrLcLP8HYxkBiYyV5FXDCzeCxMH3LyZal2+1
fkqcmvDsiPlA6Y+5VXiqUDOF7xUp4i/IT48iAwYcrPUJzaPxvR4PIkXraIDpTUzq5rau91JzcFTo
hU0VLGxzr88zd4TW8sSLtazGrmUfMkg36jKU9/W3Tn6Lm9MECXKgGaKjoR3iBGnGNWmNC0tmSTBx
TGlUIFaGdgA76/EWBcMru/wCZwJC639v87QXSqZHWOXzcpnJKxCr81K3QoUmRLd3RspCVyLog5rG
m5BqaC7/G1ACfkp/PxqWi5pUzDe6SX6v4pNZKVd27oWiwpJjMtp5LXVSOG6199F47Cpq2EMQ3SnM
8K2roP8LYX9JNik7EclDMyIZsZGTjsh/y8cekeL3KHmhXQe1s78nJy5jTY4NXYDqCx2u2NrqgwWZ
/jp2IzyE2Z+oRgdS1eLOxWtqcI0UWe5acJMCIrU6tbVKxkh66RoD2xH6A7+/1qWZXYSuCUSzAqzH
WVM9pcwCz/lRmXB9mSVU63V2+/tTLrC29CXxJBrCDD/Esc5BN9H89siPSdAStjb97lhcYSJdYG3o
S65JZKtJrXE8pdwBA7aZe2tIs9FbQyHSl9ZXk5Q5Dv4QsL5xA3+cpIkkTWOaIZPUnpqDtVVWGv6J
bvJj8ZkeihMS/ZXYy6t6b60dV7q7MocX1ueSk1JphcmkCqNjXruz/Jn51q8gsUmhyUjVVb6B9V3o
/f6w73zrpyEuokgvp10ddxiiyT9CaMA55r0tYHpiQcq1J6bz7FRrJ0WpG7U2Pb6xYwjeZp+2OBto
8kwMuARZ9g1e7iJxr5obLQLdROwriKTB2ijI7Se9hUP4dJQkhqpS4g3loS0fJ/UwVSdo1+pQT4Go
MjjYTXaXDq9jdQ1qcyHwLgH9WqXWphx16J9ATj/WHG92vPp90i58oCV430Bz0TFU5I2m9lxOYEGA
uGNfayBfiuvfAvJ/LDrNKHW7mf/6HNeFP/mj1xCFZB4yJQ/4GoCFBhfIW+QD/LvXkF9tJV+as0Vc
V2s9alkyJ3gsQ9suodyKryy0S2FxCelPwsoQg/odGaBu78leTMXKdm10EqAlSg5QcsR4rqlyXbiQ
fZfY/phES0aiZlXADbU+HKsgwgUef0aVa8j5SxO1iPHCGXPZ7DCYonvr4eAXXUOWXHrvZZiWOHeY
2uHSsDZ8IGM9IF8DSBtTVPPIF9qu+9Czr9IsLn6UxS3MngSq31CSxOPqnfEEZrRboqsFoq2n+s2a
k96TfRSh0c/6fetcABDCZfXv03G0IDOgWemMGGvIXUSAzMFnvx+uQ98uBO3/ovwNDmFRPOHhRSJH
QXY1ScnX769/oca8BPUPUPCbch1/W0YPMCKfz4f7a+iob52rHyLxErIfws3erqFssR2Mmkazf6Sp
pK+w9qRQD3409H2T3OD+5dnVQDNVIuMoqGqGxLZPcKxVSGPCPEY/qeqtZEO7qtgXw8s0vvaRWzDg
jWHaZYjCM5z+RS9C30YTpK2QcsDo02jBBORxu1exCJL7UvdNgN/42ugPmrqTi2OlQtBqkjxZhnr3
VK5FCiRAi9I3exCNsLwsNkwCWWidKpMR0Ql89qlsiRTV6zArAM7oVmMfgt2hFTt4iZJBLTe1vFad
rRAowG3jaAVr9EBtAJVThAoD2CKkdpR7dZicpqHaJpIHx7WVlsL8cho1ws1uXTl4Q8hyTppC9EgJ
bEhzlINz58D+FbyOyFxV2rWPcwG3qX+3d/6IJ0rXiCId8OGfXt7uIu/zcbeJyW0EyObvC+tSSrOk
PVSyI2uxk2DVPr0k5BwEwe7+6+P3P34h91sSFvSmdljXx0DVTI47Okcrf2LDbIP2ppcf0xT8/pQL
oev7PPtjiow21NjAQHgpIetdQ6u7koBZSdEQNM/5+PT7Qy7O0yJAJsC06iLFh9iiXEuguYq5mhAd
NyW9MlsXkPS6ugiKmRKaejZjTiuo70Zh4ZvJuoc8QO5KnpKuDLMmModiHNJ7gWN4Do7/eLH6Lg78
MYdSIxumLkvo4WotjFpgfWxeWWAXcpYl8YB1AxcyePbbLLy1hU10A54uEPO68lnm6f8heH0fMH+8
ODCDqlA6vDhsVCIfqBWrOsa3yZ06HczR/yrgmuX+/qhLA5mX3x9PUq1pjCMRgd5ovYgS5SYD+aMI
rxXPvo+Jn0ayyIGKkDVDmWCB1W7vw+Zrjf+ei5JEB/JygIwIdPpwvdbddsNBpIcyn4/yKHnN/Bpj
DK9M6IWD5ruQ/scopbESmRSimR/a0BweZTfRboQAUQ6gtQGLzzTh5DFeBUJcmtQ5z/njcVFXTWbf
AJoAb9XZfBVCwcSS7iXJohPYcUXBCYM1ilFzN4X3TN3CITLsaZk+ZOGV73ppZ3///I93gN3zMDQJ
ImDrPr0d786nZ5vc317Z1N9p5k+fdRE3eCpE4dSIgXUZBkaEWojyEGvpQSufZOcTsvE0g1CzrsS0
1A2vxkGUTyGBrRLMOImtb6Z4cJ0WUrUgjmrKg24L0PrW0vBepudM9M+QqCcQpN6GSv829K9ZcwsY
hAxOeDJ47dSTtLOv3H61eSX+dyjaMoWKwSEIw9oZtqn2oEkQKATUIbQjr7A/ekuCPNWKQ29SEQop
sUIcYOHaUYA2hdaVs6kzk3TFa6rqAEGkjW9BykOpVXSF0lUKq5IOzSz0q1g50RFZQVvDnBiahLVW
Eye8dUYUVKUgh8+D2cKLE0nA77v64tdfBN200Ea4InBctZWTod6m7FmF3Q/vTFSV0z2PPyW+h1EB
5X3QwcBVPf/+3AuHlrJIR9PYgLRAihtPEe87tGsM7Or6NnfguPGvR/uS8zEattlidUMtjXBXuBP5
/HxHUnp/e/P7GOZN+t/1oC+5HpynTZ5rttimTojS0bmVrjTcL3XS5EWsraIpscLh+83ndD11oY+D
ExcXBBQaTVJ6OTngzuaN239ThtKXfA8GKewU0Bc0uIacyOWrEPfVvymJ6Eu2hwPzirrU5suOcU61
+1Tcmyz4/RNciJ9LLsXsxp22+QRtHOWoTp1rW2deRtci44VFKi9um03Bh9FQceSh8o0qb+pPK3uG
ywfvz/exJ62jo3S6VhC6NJJlnCxGXvcKPkDbb7T0Dt5+TL3/fZIudYGXtAkOm/EW+stocSCflweN
xCWDmSkMTircF3rK4XCpJZDrSnTfVj4cuJgXZbVR+w62ktOVk/XSblnueDtS2tTEDRsO7lL1UDS3
v4/u578LW5u/j9BEThQnUjA4tX4otXV8TdtftS8gMWGB/Pef1ge9LPKqBKIG+4+7XRFAgbDLPGmn
QOE2IzDwOLPWZ8ZBD2nZkzojEu6DggAzZvZe1fiRfdJSVwX8LF5JMZ0ST+/gT/tasSDfJSuYTLJs
Y9quBYqCA0MuGqa0jYIsgWEFvMjxQ1y5CGAcyjvud2G1gu8WHFksk0rxB1e2bfgR90R6s9Ntk7qd
TtT7VCWx6jvwvXDu4C7YfDHDNSyIUXjAHsH5UL1JP7h+X3l88MRxUJ5qFIVwYWgD84sB2gbYHoQa
jbWWHtPE1yE+WNikkRKYBXPaHYZ2l9u0x72wIQzHa01UYMtPqQEoLqANcC0/ie5UhqTuDij88XoD
y71Og6Fd1QWwZmWpumJ3Gnedm0iTV7qAyphS7fqH8cvSet/6AjJQfWodmKS9o7VZj7vcPJtRie2A
fIwa07hW+Lvl9ESrdjVk1aqd9dUzj6VBnm7S0xABvkcb253W1hmCP4ydDPNdxq8VqschrwsJ2DsW
wdOHMulsl1pQGq/1Sb3pgpR52BD8Lq1WyPhwmbVLOqlkkkmNg7550VI/w20EBzLzYOXAzNuu+bAh
ax66+L0UcBhgZgkQI8UZLzYc0DiJ0WbOaX8H8VEBAgHUhxsgvddF5KkDKXII/34Og+M61pPAtszU
XYRS2WQEyldWbyKA5yAb5xsfSgWJCKq+Nb680zNq3aQWLVfOTmHEKb0B8pDqfrJo1N8M7AWepQ3b
jfFND4+RdiVxSG2SXHVZ6SaTB5Ol4aYZSXGO/L59miIPzokQZIifI2D4OZlid6rc4VxunUdmH1OF
zm/AgrLw9Cfx0seUS95wMtqDDSljUBJQNTD7VT64VrlWHNfSjwCJaobHdNd4DGModbODPnqwYrQc
Ur0lIKNP3ogLXrYazvDfVBVIf40dUfu1Lfw2pBDhHJgrHXIgnB065LSt1jCHFc4qah5KrKBs02DQ
Z8BGG/4Ol/guIxC4cHZtSKrqI6s2o0y6TQJQujuWDzB2YS2Spwe4bArhVuXe1o81W09hRFh6A4c4
ZrspxOcLkmZwAYaLuAsJ/t5+QM3HeES1PX4yIUrHgrFw0/cGiz+iEui9k4de51DhF7F5iBIeoxt4
p8SNW7P9CONPcMCxcoyzYxGnDYABwv+UorPhAzwUF1RJg1pxI7iG9p75mj9l0Ka11oOF7bdSvyqo
dpyKPiZ2htkg0aPzhrZ3xKllwP6NhM6tOXmix3bCR9gZzR38KbFcVQgzfVTDOsS3zonzNGlrxojc
7fn8whQPiJ965aNuVpMIwgee+NKI6W+UTfEJO7gkkC2Kzk72MTMxxxt8ChZ+YrfAGrrVKdOgC3Mr
qcTs4KB1n8DyKQsQn8KVHX+aEJSu4g8BadQGIhEGSdABTnzY8JEaey2hA9BSsS/JB715KYHZ7zxu
7GH0CQEC6P7YTcAKysBqcdB8PDC4fFUEa2jojnVDJfBo8O8oBJokod90MwYfLk0SURMdkXg9Teum
J1bv2kpGm3QnYBE14KOvK/g92ZAwOzbDtkrh1rnObqL31KZ2B+8vomuIAoGxs3ofr1F3mzRyNZS3
EOzzdY8K6dbWqI3GOKOqBpQz+DjEGFdjetBhy2h+hPWIq+G2B9gTtBsUiNkjh/glAkHzlGtudy8K
RCBqhQANQagRPtlQ7PZlCDnZxHyF/DwCjfxpjlTZppzMv/fYf3QPBbC6E5TrPbyXc4QBdA5nZ2+C
Ac74YGkr0JTSN2sbBagc936rAT9IEPSk8l6G0uaXbrn82AGjxEmx0iXSvw+WFw+Ug6ZQbbLX+Fhh
ZWcrB418QYfWK7ONDldguEPy45TC+OglD0lbkkl1p1Wo0vGegQM+3Fr8XIgNPNwy/dPMcCNpc2KP
J+bc9wDxa9vsLO3gHXAHvReKfzEzqTWfkkhhx6cClxu1fp3yXW0AGbDj3DPO9k3/GH+M6paJFf+A
fw72OZTT3AH2jihiotRq0LKtiQErZUPjRI8zMKeg4Mg7V7Y0OhhIYLD3WwetTgfhRTa8ZD4aGk4U
DTrFUek3OT4mXjTvEAVNDlMwmKUliBeqIKq65TwjffZpseSgoxuWIJU3zJsJqvZ6H1IzN3EGv+aw
0mwTt+2MFbr/R9jENrLL0CTwUv2WmYc2eU+yhz7dGdFtGN1G7S4Jb2CE24EXZYXe2B2q6r7ODqod
FPlWTJuqv8Nx703M72WXOx7tjEMv7Yuxo1GEd0WIgGmiPrXu5BxYDgEWnImgRAsAMET5ZavPk/Km
hs+2HfTh8xg+K91Xjv8PRqlyN1t19ZsxP2WhV1i72HrXQUaoN5UKYHP0gZwkljs3xLupNpI+ONlG
xwrkX5FA3Q3bSpNhwogTsipcxb5Hp8KPpNkrWsVYPhsAQgT0bzvgKu27Kdxnar2PR2jAZUBbZeV6
6s6ypuNNh2ASVeBAX7EPcshilEFb57TSh7Wu4xx5Gyt4ADjMn7r6lmNjlCVuOuJtkBoYdcGeE/OM
A19qNgqTV7JoA2hfrJsScCenoINtBELmdMzNNe8+Q4wd5FZiJcdcc7ZKP7TEgohEbim06xB3dQO2
Fibh8p0WZqSV4NIlmTsnORn60ZJPuYJ4g0PAkmwooRQwN9P3tS0d4waehC1oAuNdiPpdnuIMancG
1sGQKy68I7mk0DjFQFB6L+oPLjKkAXmA1g61J9s1IHw/ThBSw4kbhbobIfEuDXDKpIEoAIhyeH4p
3bEfAGvCjR+0m1WdveeKTvXU3DCO+hezycDxqcKCVtpLIgHSm1fE6npSqB2xIxyzBqMa32UYs1O8
6uVXWQ1u36mBZWPFwLOyTL6LS1auek2PdBSJidndaU2ycrqXuD065TZF20AvFJqK2yi1X1lRg7Go
EKtO3dxOPZXbfp09ZGoFx60bWWePidW/jo6F5SPtRR2pwL/akKFFfMMBEPJulco5TSLlWS01NKCj
h0izSA5H7bLba6AIxpEU1OiHxDE2W0aiKPMzlK6BaOETlN8w8o6VlIl4U+EX1ZZTncWByUNPih4r
+Ir2qZdlh6m506SXMr4ZMmxeECl5UaDfgnNT2TCZHxtnLVT7yMLSg3YNvuNDjQWc83s1fowx5n64
NxsrGEMInETwfTafYmxSNS49B3Res5dIqNXuVCoAUcO6Dn881HGgyoGsBVNzUCXQ0uYfKPfWd8lE
WWW2TWuQJiMHBaiouk+0l5JDpx/aIzKUhaQv6OiQit0o0tESL1390RqbuF11BV+37U0dvdew5AnT
28qKfFNZT/xFUj6FZW3jOQD2+9mAvOlLfwwfrHirWHsOy0NDe5DUgY7aQHT+4YQwaj2ruLGisqJL
u9ra5P2NBMJCndEK/j9yCiPccXifgIEOByiuCyA/TQVGx5s022g1rApPuoqLBKjoYfHWdYgRTCeS
+BLTQU0feuXUt4IMcNJMoEaXR2Jda8gMY4QuZ28ZqVukEKYbm/u+z4mGmBf2H3l04CCgghTU9yiT
2fsGmF25goKkgkYaWurVXFpOw5I22W1b6R4DGCyfU0B8gVEku7Z7EOm5gDJ5vlNaYL+3sUiw5edv
0SF+hUDRSw81Os7KK9xhimhXTg+TedLFfSY9V2AhS29VAreWbc4fTeWZmWhgaXuuKD5nzwNU3kzI
XY0s9EKIsKufMo9JB5NTmP2uijhaM8ya2kpkMJCnI1s2U2nL21f4sLoV10mTQ/JLdlY2ZsWIC0yo
tZaNYVcASzSx0mMTOzo2KneoosMEJF63WhZUxtopjo7WERlLMEoE9gyOZacJpMGgqjX4CcJkhtAx
IEeerDMbz3VhYYO8VDEAIqPXKb0/R/Yxxw4e+KGCoDUcV+DT2pMk/srCbdyBlv0yyk9psjXGh1zD
uyGtbaI0iOrPIr0ZxF7gjpI2tBUa3Jl2LEU8HzAfKVy8xs2A3EdtM1JFtWshco3hR6rj1mjAD1V/
qzNU8KBtXVWbFq4ajg4G9LBXw0ehHxOobFTrdAAhqDjqnUJGBQ6R2TGHtZA5bhSpOoxaty8ksapQ
WFWH2B1BZLbS2IWfHiidI1riLSNTrfqias41kqkOTq5WgWLMlL21MCoUnWcpHVJiWHiEDG6aA1H1
dweAllCpvcYQhFvPMdCNSZK4NtzNU03y1PB1FF9yCQCY+q4qa0dBeqnvIcJ50HBn0SGqhK7wpm0A
/awF5XVFbT0YnNQf2pYqioBd4xZSWaA5jzhKwHgxHxnM1Xsmu1P4YaIIkCNNrXTsqPrBZJuyeuis
eDXhLiKjvsJhqDrMXO9WwDLoUIdx0OMK0beSV6sOTWrVK8z21rZiuOvo2IgqZbjNTu2wUnPmm3nr
ycga900LvqSmeDbqDWmLthxyhSkOUMl1YpztY3If9xAMcjZZtzdGbJpBIF/et+LeGQ5OsWphRGmk
0SlvIozqAZqHMG7APT/VfFz1Mq3fJVMIej7A3420wzU6QhXegmtySSNmewKdLIBLceHU/EyCNbqu
P3U4RwuUOSTdRMo5ljB/m7nmbpNbJ2lUXXRQwuaks2xtWu2TPlQurFJQwMtAyGuo0+20ucFevI91
gOSoHltIkVk0Ho6ih548jsMOd2SrZLhn9aemKrYW5kB1YLiegipjCiqDVDiJsyjiIOcRHq9set1a
6QzO1chwK+MUc+WkG/CSZxpMqLpNVuq47uCey7c9shAwqf4fZ+e12zgSresnIsAcbkmKoqItZ/uG
sN02c858+v1pcC4G2qPWwb5ouGfQMKVi1aoV/gDCuHaWaHLr3NxMOsrEOckR8wS1ocyRE1cdtgLR
NjlDGRWRJoLoKoGfxZLTCe19b5L51PohNgqI8ZFvLaxTLznmYDot3bawMKk2gRaRjCQSANI6Q2ay
2KpSsZo6YTvGwcs0Rm/GOLrtkDlq2mP9k9kaN7pUGnZfypsQroA6E40A7CKlkIWZ0yLqllbDXalU
IHA7Pl3lLD3xYwxsRZkQmhNfLKF+G0kO8EKjH7PYXU4wemsV0tQ4tyVpXCE+4htnVn//EpUN441d
lQp2VCNDIbxm/B9l6Ni47zIRqs7WQffSlfE2y4Z3xdpO8yaTXgVBWWnC1ppWtZy5s64QWZ7bIN1a
veGM0XdCO6PLTRy7LDfPLL9EMcK4MxTKwgXNW9VcyalC+Vk4VopSBDaoA/V0jh0sEtveFCMZPtbH
mVCjjK3fa4MbyWhTabK/KIUdRqgKzV6ANVDNXtHyHzMkKV6M9TkMaCJdsDJlwhuk02vf669hi7A6
CtfBo1ZLjpF1h1yN7jFidE39rajXZnUOhbWPot66b+kYtbPxlKN1CL/+oIR3vC07XAggrEbbUMcr
oRdQP0nVsYE6KoofJXIqQjKVFMXnAdcfA+v5dkJTEH5TKcfeQBdWEDOEBUa+bgOnfRj3jUxeJ5v+
EBAz5nRV8Naq5bkoyc3axdPGx8yUV2H53RXLI7nYo4i4ZztZzgSkVRdYRg83PUDdhmiL+PsWEw7d
PTIYk6ONm9wA82Hsh2AgBFqOLL/XVrrqrcGxjNEp4O1GwWSb068RgYSkeyUM4XcrK/uBXlqE56KF
k1YnC9saos3SnB3dYq8VopVe6E8J2UEsWnfBuDiSdUjyvRRoO7Gkeu5+aqqvQOjcQcfmt6OgmVSu
/NiVDAUG5ruKBFghOl067KuzIgaNRis4NfRU0670MyXDm1pxy3p00PPy4062e027M6KXyJptTRIO
7aI6VXWswfQqnlEcQ+Saadxa5KLxi6aeluydaec4P5R4e0daJu+TKnUTSduOo/o4D8oxoOhNy+we
BW84XJ2dnrP7RfpogvSf5L9Lw4OSyhtdH9401BTknrmlMIb2xI6UKvK06r5OLMBAMZjfc9DgyPaV
l6iCp2nDaQBvzZNpl0Jdy8lvjeBQRlRwyUrq5r08No4oZY5Wi1sViw67pCQXBeyBYdGp+wGDW73i
kphmu1kMVxop9FPUKSad2D/eaU25b+nKGvRnljsxmTcD9Y5iCeDwakfstFNGK8HKyB6LtsIJr9yL
ckDvRdqaSn0UVR0Z5kUgSzKODUs0hj8WZZeUpk7PpVJFp9BExHXZTHRIFDK3qMgObUBPkT6EkG4N
Rpxi0aMkQtEQMGkoPsbqueAmmGfqBFlbpeVXghPlWO1EaZ8RD5fsbNdJgQ7qzdhNzBtVEJB59FBF
rwpKK0lnOiIeXcCp7dz4VMpjN9CZ1T9bqVmZZIFCRsaiLQBn0ZoR9u20KVvB7U1lo/eFje+xbbS/
E5UXiSk4XhSWRlxJl3LdV/sMYYNKeJdlsJdn2750cLTqyFTSkWiI4r20Jv45Sg7HT4i9Rf2xItkx
hX2WQZECLF7J8G2rxbFU5GNQzem1ci2W9KhPahATg6lYh+8UwdseOuXUH6KgWoc69TMJfS+lHoNE
R46z34lGl2q8xDkXd/sgVZ0zqt0j/fKsuat1Ovfhj2nQfRaRfyjkbawVfjT8yBIdmChfGdmvsKwT
CxpLlW+Ust5GouEjZ3OnG/t+JKfBfpVDf6aJmlxlxaYrcqenWpGxgVfG5bBMq8L6KCS6FSL97EpH
pIl+Yhw+95hzasVHlUS+DgNnSAJYprOrja8lYc6a4lchfwuSiqh7P5iqnycJo4aYPOxPg6rMQBwe
3gR9JdNtFdJDSromJ6+ttMPJ29Y+NPEgxxTZbDLswFdJpNtqOxyX5RcfaKdVLTfAy2eqVFciRJeJ
N9Dcs6JwL45cxMVI9BYgTWK5qVbbQqIpNYyrmjCHvfcmIkHLrMXOWxoQOnO8YXJzSSF90fiJWlwt
7nOYr+Vgeln72i/YRE4feYfCbXBXxSgZFHdYDbtl/GiZoO1AaIh0N+su2ZuDCPuFhF7EwEIcNp2a
Alug5qact7rUGST2TIBUoiqKmxQTy0T9EyyBb5lrs2toavMJDUCmE71PKyGxi7G8pDFQdzQPtF2r
B9s6mrcd7crYlL1OzXZJzfQHKm+eal419XTI2cpRuyrLyREMyddw+1Oo/CYI66qJcTc+kxPgPXah
P+Wq3+vPWpu7zRK6nUAgqDp3GtWjWDM7UT+FhaAj9C4mMGtSYa8Vz8OkcT+C4S3ou7VKbUeK/Cy3
2aMefps0Xwcr9kogF8KZPgRCywwLVytI+Mzfxvjo2rckOtcv2XuhxKuiREdC0+yI53St8ZDniSu2
40brxm3amoecVF9EHIxewq5GzS8tRkqo5FCJwH2Cad1ZxiFD7kIWNkJvbstAcWtmYUBlXGNCx5b6
dZBLZgq0wvNwOCwFwg1htO667l2cJxrX6XMkWivFoshQK32ldc1HZyhczn3lSnQs8mR6KYaIIu9c
CxpD7OfqQmmJQFQuw7gTMSKScV1LnoYl3LfVEK7H/ANc5XqUW2/WsHZMV6GQRrYkRF5GLVZJ8KH1
bTlDuq3kbVLuLK6uTjoVw74s3ofpXW0/xwbxjPBNWtACpO2iQ6kKctkTrOI9kVgWydbo3NLeSPRi
FQUroPUFA730OGmSU5mflfgeM8Bt1MxNuwxKH37o6bcwb2KGDjJvzxx3wbS1gG2pfivHlCyqYwzV
T5+Nq5LDhRRgrz5Y6W6g27fAU35K1ZeBnrhkvamDheEs8gZR8VmGk2PqEj3JyJ8zZlbiJL3iw7wa
6uYxFsWnCWEpORbutfZeIvss9HgVd1AQpqMgjXut7NaFfgqWvZSbXpDKf6Jxnw2HnNFXXfcHSzRb
Z5RL3VW15j7EKJaJ6LOxaCSNy2+eR4bdSi/VFPxJi56DN8jO0MxuwLVg0YCACz7l5bGilW2l8pY8
jWWovZbCyEixmssesyH1Q707lhGdafJNF+9SeueE6OApEjKYi/c6ETdS2pXQAYXQGuYODROxNuNA
McHQGvre6uiFTenL8mlhdGhVnkmePlhibY99CiBoetbCdJ8MxacJDX5Key+y5M3Mz/N/48jpKcGy
qfnZRYD9+SkKVPiEkR5vTltvdhXvpIsLzRn6ztGD8mUBaZwZ4VeUaBthIAMkpPVi6lkhHBU6/SgV
Me+IP6fKcAPEBhQZTYaK7r9O75smCAIjbhqi4rJDbgz4cT57k9I8ovLl9wq9REaJFC2eXM0PU7tl
oL5BJeA8jbTMmWnMtA+iHhhcg8BS/gEETZ9+Y/MtnL8KRqFtK3mdVoFVBq9J9aWGn6V0qlHMtobV
zFo248FiGKR2gavA3jEFz+CfV8uPwpDNWmZkqQ1PI14JfHSsDuyCv89NT88H895DrhmOIi1uQeaJ
bwOjurzY592fIfuM+9pXsBrsIFMx9TXpsQ0Uy7FxUrJjEX2GXBV4hdiR/t1oM0l4z7gpf5TCwBVG
stQpiJ8Gg3lcVQh+vkTHyNj01YbudcnUZuw2LZyjcLxrBJJW0XwVYqRcw81S+YlsrHuBxkPYuUVt
rHTmj1LyPaKUZ02PE1t1Qg8gVV9n9aRm/Z0pDz78FTfLUSCIOeAKw404eZG5yexz1mkk/UpKE9kW
KtVeGOlKoeL1y0YkExCy7TDuhlH0xKnZYmq5JjQK/dk/efjViX1lW/mL9BRStHB9JRrOr3PcP1FD
qFTl8beZYn6UqN/KcK4X1QL2m2jtlqXwi8EkfIo4Ly0nBFYlx2qS1YTPIhF7X3bpCb/O/dime1Nf
/ChmHw+D3407oaE21eJDrisbqcdQhxiZTFTxS73uVW29oLmK46+q/BEYXynP6Uwq99VKX9CNQgYQ
krJP030HGGLsqTXvgFHo+knrjzV5gBxOdwITGoHJX7p8J+2rNb9mwQ83Oui6ozr4fQS/+E5jgmcF
Gz3dFwi5AtJsJIon6R7QgNQwv6vvTeHeBFNmiRuh207jKW0OYXVUs4MUHWLpIM7fvCZXbB7bPnZL
K/TmOHmIyo8inPeLmKAeASPAmkHeVyK+j9/6/FYrmQ328L7U6JTU+SpjWknXjw6g/lA3Blyux9jc
VNFWrJn6Uul6o4k/TfSoNwhjMKWs04dqEuzzlGCB9IVGNUnz00grp1e27NvAwiEhfFCTh4qmtVU/
V4Z+6nv5IZTyu1D1xdGv+CfdoLCKuhvkv6juU0Due/E7ncuvtnhLhNPCVMYy0v2EiG4eq+uIcGJB
/BKqQ2ae3yqWy8pRQK4f2ET/nKZ/Kqw+l5CO5m5MqeuaZiMZAicYiECdD9tIAsiyGNslPJ1vRz2X
GGMXMIoS67Mv+7tJbciT24+p+bbqt8rQPPwkvdBicla/6OZjYRWM877aKD8toeW35wQrK9xq6XZt
HuHca24liihV/SmJhJgnd1tDJCfOrW0rHk3rOCRQ20ZyEhEB56hCT0R5EovOMQrNG4PaD5NXC8OO
MPHV6tNowWhpynahXhZjGWAVQiUIqYAFTJ/jxC/pN4uP9bnSBFbiZQFAHAYgoUOMM+guUVcK2Uaq
/brc5eLs4mMwj7TUSYGdpq5oUe0KvsCU3GvBj5yoH2n20FLXyXciyl8v5CWD7KnilwKwQaSCh6Kn
y8tergKGJtzVr1zDyfNigfThjgmTB220m/a7NnqnynzZ8rP5UzJc4TdSvVy461K/OyGTKZvk387y
KwFxwau0dfQ77g6BvmEGQsFJKg/bKf6RfGeywpiLA1NiDy5wYrm5nue1ycZtHXCmoXEAYUpcyxDA
HiGXuAnjjt8loI+6EkY/1ZS1WiSEauQ17F5d6V+1Itth5wSPAy2WynrJ0RmosKNfkU8t1b4t+avI
ZZRIeziHYrljCEoGS7aZ4mSp0757FVJvyc7TdlqY7Uf7GaQ7OdsCZ9bSPX21nuGeHOzmF1zYj6Zy
6kFEoadQGm4U7/rxOUN/Pl1lULQSp5IeBPF+aknjUJE+heW2r6gx6JQ6UgpNASWy+HUQNkb6xdXN
o2u3xcBpO1V/wrPeF30TkE1OEGEw+2yiFyu+URCk+qkbTxrV9rCSer8v+b7y80QlQF4ukglYHsE1
Lf2u2pNYBGAkUgcUcnw3fZTDenk2q5VqPGWaE1Px/rZIYd5SgpCugd0ugKFqFLZNPwJ2m7fDU7pj
gAJ0Itvpj9GDuRO/KNz1o3WDE3ftWReA/IRMiiyFZ5kthcBOKG5Af6/AERXrDIH8F+BcjGOx1GZ+
8biNj+Z2uActM3xVr/M9++pzOJHA16It/fk7PvDqmp2/378eV0xGLDPLpePjJJsFL9J8264jlyGb
He1MFBRvcNSu8FeUSxHdMK+VqWOUsSsF7MFU6hFip6QzgcZppwt7X+rpE2ayl1s/ZjA91jMtSNom
EUiXlAYSWFYOkXoL2X0Frn6pg4v8lJYl5+89r8tV573dMZtxzn8YirhH0T7dImld2ygXEPIhHXUz
LXmfYn6M1HVr3OKEXH11F5hRc9HJGvMcabyDCFyi2dCT352lXNiR7lliIbvh4nFlrS5lWGOlMdNA
RgRkwPjGQNJXMY9xkNh1dUtQ/x861v9GiyuXaqyxGHbCEAvjzgjuJqBOfSmtBUQQcEK0TRmtnwG0
ocT1MeFBQ6OUhje1b70aQQpOYEJK7cE6ixHL8Z0aCo91QNO0qWiuVXs1v4EU/ofv9F8f8iK+UB0t
YhQC0k34hFKHzilzMTmAgo/JLNrPxOkDyplRfz9ojyN4GbSIKf0YaM+xbVbg7hIGneqDZK1EqXP/
foKvfqqLSMSbKWk5WXD0/lH23p6J2SDhPbJ37JEX515wXkOnW0db69Yj/xv6rZgXMarGjrxtRbho
TGZJAjz0sOGDT65hAxLdZPuzMisndn2mI7Vv3S9FlnUy70AFeal3y9rz2v43L0LXWDal0Sx8ipfB
BYG1XiABhPY9FgVO6VXOjcD1D5nyv976Bc7dGFNJFSx92u2A3NnV5kN27hgg2ZH3M9jfryp6Jtxk
7vZI6+vLcv8YN1b5/DX+67kXmHejUdN6jJt5pzIWzLPcx0TlBtr86p65CErY2MvF0kdn8UvG3fZ4
Frt/x0zx2IGrTY6yy6jJ7nfGJn0d3vMb2r1XX9hFwIosCuRwmKEwrkD8ui3xNne+dbuyj53j39qd
V0hVyv/SgI1lwdBmA6kTFUahkqy5UQGmFG4zATYqB4optdxoqbCv58TvQ/NbAy2rGukuC/YMyypj
1ci+QcO0/aNTFccY/cnMMVpJ32fcRiJYiHycjqFFJiUOiPh9LGRTVjHeh428qusYnbySukW6kRP8
N1NWuRSaNeSECfcIoqMq3nVmpqMCrH0O03e5l7/iSmv+GUbdCCfnbf0f2+5SGnZOtVzParbd4ML1
dwafCm2XuO06PqGKsJXvgjsE1t3kULdOuRM8a1/e2B9XSI7KpdarUqh9IakxWqkQklBjPLSHeFsj
NDL5oAndn8HP16ptcr711w5X2nl3FpmgaFlna7DV/7dzZ1wEt0FHigct+Gk3m4OjGF3kdAvzpL8v
r3FteS+ClgafT1I0Tp5mzLRAHoBUi+pTD4SgTug6qPSMk/sleWfcWmDAXXxF0RczSq4PunBn8EvP
SGV6Deh2qu2XqR/NZJvVFuAWBmk63WVBxyAqXg1Q/SSacvq9YHwrCILpg1uyeYvyWYNc3/RMxLov
FVhMxEAqK9+6GJTS3hK/4uQUm9SD98Jy6gfulOguNl5xugWe8lPn450V7BT1WDPylyXd1mJ4n8FH
QBdXSvoH3ai3lWHaaczgJfOlOfqTZp/YiyENv84VxmHz5u9LeYWcp/yzxP9KXXUY9V3SIyFagyWh
uwGwNXOTXFzF7Y86C6s5Wo/Rc7Hk64riShUm1wqjGynRleD8j6zpv57NHLkURihhu6k+hIE/yqsb
X+oc3f/r+F1EZrkM1UjIMRrUbOB63GuTzYt13xsY3X/+/gzl2oe/iMPqHBjt2EDjDYNXEWAE2POy
wP1ZXuyi1T2rn/y2bzzVZII3j95QJR5wQ2TMNlG6sSpf7NZaNq9EGTwYCr5ZWd8lmvqqjNWDJdJT
zfSTWZBLCz8mXrVSmzu6IbxZNC+pV/cGo46guykwfj6W/7Fgl/K3jH3GYkklKOQI07zVeJgFm2Bj
rL5NrrBka21uxYVr19elGO7QtmXaRDzp5WwB/EXr/hS53++hk3ospfv3l3Pt61zkmA1Gb2mes7FA
BBjLH4jWvt5MN4rWa8WlfpErxu3YN7V0PjKr+rNCzKXG3iZeF/7oqZ66T07BKln/377IRRglJUZc
p+JRI6ezog3eKaUtjf7ff/sVSS8U/9kO/zqAIp6Ludjj2kT70FHJJM7uUIX9+f+j2XLtXZxj+L+e
0Qpy0WYT/PPUJvf7+JJILye7s7/fz67Ct8ilV/isin6R6KV62ApDy1cpUSAy1ygQceQnhz9wW5Fz
eW248VLvNo3/6ja4CDL62JbBeF68lxeNrXyHHs3D9ysnHDmfWwTjK0mLfhFk8t60LDXIWby58TJk
iA2wZ/XzWD4bYuPV5q3659pO0C4ojmoioNiaKdMODZSz0CAFAFLbDnPtG3f2FUFK5VItMRlCXYxN
tnLl9s7bB9PyA86tm9pdnEdm3G50uKl9eSU0axfHP29iwxJLUmQc8lwGi07mluvJ/gYH6cpu6t2S
Br5S0l9qJcpa2AijLDM0UXrfihe/r++mMzMJXMffT+iVw6NdnP9UFufIlIppB1pbr8+oEFvWb4gN
XNlbl1qJvZhEigAWaDfWlZeqb6l2mtXWNfLQF0EhBFNwK8e4tk4XISDJ1FGfUpRDNEjOWfZMzxUC
SOTkHM/XehMoExLjr1CPbuq8nM/gf9xn2kU0YCI19HMrcTZnR3RiatqBIv7z8aYF9JXi/VIMUVfL
MjSZ9+9eyBppttPY/R4n5kT4t52rMeS1ngXoQwXQoPSmdMi17XARDvQgDBrpXPvFqZ/OiRPoL1Ld
r/6+166cmktFRNkSgxK0BAJY+o5Z46zcuIyvBcpL0cNqTjQmXbwMQOqeYC9e8RShd6duGhTINGda
F6tb2ipXdpp6cfJRx6plpFP5DvK7btbgfe4Xxo4CzLC/L9KVN3Cpdi7rqRky4zwv0tvCZFaZz5Sl
h7//8mtv4OK0K9pcK2GLTFiSSTEgaNUtwR///XfL563/H0dCPT/0X/dwqMFb7M3/J35T7Cu33rV+
5QZrddWuy2fUiDejt2ylE6wTpKvzu1ttyWtXs3px/E0dT20UzSakiD++FF/xM690HmiCOi3BH6CA
A/BjFzzceqB5/sX/9VUvTr/ajZqVWuO0E1voW9LsJsBdp3CfhCDc4p/MwD9ZhMJH/7zLqHaKfgU+
XVeAJkDjDR+XrDxO6YcFkUlrobYnKHrHLeWe7hXt+8TQPhqF7SI3jCYPqoBSdpPfA9hfpXMGggNy
h2SsTHxHpXO9qOLrMZ4Nbgvg78e06x2lKHFhAxGRyg7acLsekH82WJt4GO2SD9RH+0gBU6ADOFwA
XhqfS498uXgvAO2YUxwGmDuHIBgjhHtmeOyDEPndWX1zAD/d7rNw3ohBselBOCwChIRnC9xibv0p
S2zfxH1Bc0ZJXoPgaR5au1+oPvRjoMao0n39fbdd2cn/FE3/2mxREopxSnG3q4KnDoaRcOMqka9t
Y+ViMxl6AdSmD1Gjar4VYJ1Zc1pk8NpG/tDn9Gqzequ2sTvMIbRbww5VRpIzMKw2jJ+YE0ECJpFm
fY2TkX20OpMSNfe6sts1YrQ253iVKcWdmn+n0NLasfMKQ1+dnRQKzW/bfWp+iGeA3/QHI7IhB+IM
wavR4dK2e0ncw0gxyn2d/2I85VTKEde+GrouAxgZLJAF8bVug00PKqMzvjsRGUAh9TNe89SXfmuF
QIty+Nq/km45nS7YJkyAoMEkzxBdNfuUw4+J/F/BY2KcQIvFZ2zOeOz0aZNp4HHvy1zbqJGnLqYf
1ceo3BST+j6kip8oOFH0OZRkPHaP5tiDwgfKLJXtU6EOLsKH3gARKCjeDWW1VDt5eDU02S1BhRnV
zpoDu58NL8Z4ot9PdbQRzrhS6HDpvFGKraVmwCCQlcgWLxGeSku4z3sMvpkJR/gcjhIMciQOJvBC
uuKqq0pD7MAL4fZII4j/MVz15sekg+1soJifqRb15GXm7BbYGc5K4metAIiyfkyhlgSz5ucVg91K
cSo8xHq4RkrzOaQHOT0wx4EGGySIU3wpubSa4P6p5q8Vfauog1dnQC71dgHz2QLznQFRCUToPvW6
MyrX1IyfSsEqxZxWYqLaxSBuoHG6QaGsMqNYSXSOBjjqRc/trudgPgAChci2DpM3lsFDssgokmIQ
l+EdC+1jaIUXq14cdSp9S7yrUfIIE3cih5uEx2jOXHGRvKx7DtWHjtFvM4OCVX+Lat4sIpBXfXBK
NJyVpPDyHm4h8M0JDPWSaquk1Z96AziNwIsR34Ug3gbQZs683EaDDpr9JuWhlU5B82cU57XYoshh
iDfyRu1qfL2ofNBokyRqeMQdIRFLwveyfAfVT4RgZRQJ63FQAO5j2GXmdkXPzACAS6G5mq2zyZG0
LbDtysVtFwWOnPIeUTYoAolmMLoEMtvBOgl1BcyJ/sDyISn3jQHzWi7XS44fPcxEsz12zTYZVW9E
RjJvaPgN4Fhk6GGGo4fY5qm7pcaKi8QirXz0mbZCiMaqhbqyjt9iR3lWGM7c947asgnoGhoTXAIN
NETsZfngYf8UWLIbRcA++ne0Zn1VDFbV/KyBzhjyz1L+CsChhgC0BnbdgzQ9qtTmUX0/ghxJR5D9
gonLDGj4UvPStrhbKm0fxrhogybEuxu5TMsZCsMeKoAjmHI1kuDosOHmESWHNjkW81vZmni8BJsM
Hx41bglimheN+l0ExFbEsWdMlccZYp35JkmMGSY0lUrF04Fri6BJs/ilBGxdNpiTeUkNGbrye1iC
CEC7hvVhLdAb6NePlelaeoO2RrMv0wobz1E5mOAVe2D06nw35F9zEcIj8fP6eyr3c/MSiaZTy4pX
mse+R8spXAEYhSMjvYoC4ZUv384CHVn9RY0FN8354mL8K3TDuqziJ9wnMXFtH5Ie7IbwrGjtwzxg
AJgYrjqacK7pU8f3iXgcW1A7wuIPyCWM8bBJhAmZmNJpUnAu1iYv762mXg1mtJ1QD1OP6gTrB56p
KQnrM3FDnwVbap7iXOFHsU4jbs4ELORa6Xq3ROxUClpP0z8q8bGCIdQzu0FmRxT9rM9XkQFbVled
RW9oXhO1SuDT+m83BF7epuiEcITZtpNaP1gag0IMbkJwXGJeeoMWw0z90KTU1ZvfAIlJobSOmfyn
rtCKqUA9YQ8bTXYZWXaSEZGNfrPQ2IX25kj16QydG9r3LsuPjfhjzA8pR0OA2iYIByvpDpUEIWpa
5eqbLo5uPXy25l3R+2KlH/Ni2AxytSrFCVEBpKtjn3hsTYi0iPC6Dd+oeQepxtj3WxxBQ4+/Q1Pv
ejQgivRLLw5wioBNK46Y3nflt1AfxgphWsLKUq40hq5ikD2JxLc0eoVwvpIFfNHhceXRkxV+iu1W
D8lgJH7ZkxQCoBpKvxlbD+7ZSk9/DRBEOiJHZvkytDsNBE9l6u9LCgwxxnw9/4iixuPpft885fo5
7BnsXkCHqbKphC3mXOjTzK5JFpUmv137gFnOakwGu6s8TTwVFfeJDJPiZ1DoWUKrrTlSYwGnsbMc
EcUMGV3ZnsXQn9JsbRY/RuE3A5xY8OZL9iULGH5yJShI6S05XlcxUKWMnv6wk9u9YRVoCEDr1OFU
Bf3TImJCB0YV5kkC2SMbQQZp1uNg7Fqg1BCvqhh+na9Uk6c3+qEHa220b0KWMvQHbFcA0iyQ55mQ
YtDj/RKGP4kKJ61/SaaKBO9V6oCmapWft3ydH3TqEcvq7qvzAFz+k0+nCZkQNaazBXttzP1BepzC
XRrmYPy3Vk7JGxd+ByrEmKRNNT8O6qdYv83wH5boy9JVlBpo5ee6r6LlTolhC2W5CnvgucZ9gMUk
8Nn81IBAUhB0McF/iXOxiyV0AWRYGkP3DJwTyLJRrso0+skkZdO0j3n4pqIf2AXQ+YhyUvc6Fzm6
QOE6K5dvTQ2Z8hs/pmTZgtaRcQX22AYgx0vBlWUA9upHQqVWZICU82g3h813Dg9vznOEGaAyMtz5
CscehQ9lRqwOiEI2oVcPt7XUWNMOAkLRZPfNoG8065Sou0CRvmmou3Gb7vTCU2KmMV+NeJTrV1F6
N/roIUpyWMLFvtS/S+CbmVWvm/C95hMo9YuVIggZFAerC6FG0t4fnvvqSUNPZy6M1bjoqzA9b9hq
N0mAj+XD0HzJw9YE5rvIMHkVAnuSAnQ/lqCVp/45Lr90Hapvlx2b5akR3otycZmM2cwk3WUAKXZA
CsGeJFxKu9nJLKiu1hMXpy+CDtVnYrOub2d0RexOH7jkJC/BSDKW43Ug/qgREJwkYfwAhXsGt6Fb
T3XafEFX8UYITDqBIa9M1mihoQ8KMl9+rTn35My0c1DXOug6fCscSSV9RjcKO82geCu1D3maDjFy
Q0oYPWUxPZp2oD00ADkM9mF1CiC46xpmfZ2yacHilQdZ0g7Aobiyz7+t4MR2b42kraYEYEP6vpgk
KoH0ZbStPzbgrZN6G8AZ0waog2kKEfZ1LgVPGpER0ABFFIwi4gGNogiqgrALNby3ou8bVco/WIv/
qhQvGiplF/VpFQ208tmykbx4cfrUKMHjrCbrFixfLOUsmeBlxl1dLfu2/jbSz5AoIGc61tNIHAxP
ERi8xpRcoxHcEBpBVlh4X4PvPS3whMblyOUGovFd6FFx0mJnQvdKyNeWWKwghlb4sSk6E0AL0W4Q
8jlSXw0v24TRFBuP1rDr+mZjRPQC0CKxrE8xQBqm/h/2zmy3cS3Ltr+SOO88RW72F5UJlEiqlyxL
7iJeCDvCwb7v+fV3yKeJCGfGiaoE6uEC90WwLFs9uddea84x+y9pPiCb2xjKYx1/GNkCFfNGjzYD
ZKqoJa+b5YUje4oefAAhdpGfdDypcfWgl9D/5HkRFbisWFQrKd5YnXmIE0ya19mpq1wpUgUOxQ9C
AZdiotAZnca3+AAw+aY10JnpGDPN5Hw02KVbI88FNw5GYqanIOvLAjudXcAdMvx7P7gKeMEgJbrb
SftIZohqZRjD/JUklP3UBwC9CwxHX6bxc6ruDY41aboE9U7HTqFLxVoVAau5hTfEXETjgYRvnh18
k+Ict4ThpcFySF+C6KlA0y/5+5xXLVfITRGRahVDmfQxNj5q3XmwX1UkqoHSubFer2IOGlpoUkmZ
jXcySoadaq0kA9qWKu+j9JhyQvSzlnVqcLEju2V/bvH9xYiCLdxAgVhJ8CnOZoN1FUMF9DHyms2L
ygdppIRIx5gUsAxO2kke7jGlmP22sfCoE8042h/lkUoveml729VmTOfxrSWopz+lfQ8v40GWb8Pg
RdUO9fDoV8kyTYEmcZ7rWGm0CHPOmURRKCQDzsg18S9uCPckxnOZRS2nMlPCVQoSvreJZceh7prE
B0px4HEKWjXD1hbK0jL8cyQJL6Liaw4WZzNbNfFxyvs2QwfU2zuBN7bt52d8WWyoTdcsH4rmo22c
JfuioJiurRI0lPaYlvlHTUuxC35Iyf0yxlsU03yTOQXm7Jz5ojVBj6H8TsPKB03x6p7e+vguVDTT
Phr+SAoueV7hnuluO9U4RTJEGVtxI9E7vnLGcLWoqZZt03da7V5lni7P/LWc7H31gmGhSc8t+Ava
cpPU0unJdoMmuZKiHhIwF3PpZuWDWl7KkORwzkLX8MU1380qPuR0o/KL2S278FaSHkW+14djM19q
xvPpTZ1fgnGrAKu1H41kZ6HcqJ4DXH6WZbuFsi6jfaygfB/PXYAhxLr10bD10rlr11VzE4CLCvri
bGrBfU40D7QygU4dQoLu5rykEqiHCgrvwSfvlSo7S1bcMpW3EcgiPE4Vs/dM+eS3E/7TfmJjQBlh
H9Vyq4WrOudAgn5QO0ZdAZcj6C5wssQNDd2xmkclaZgZCs9GKaCX8arvm3tLanZKZzB5NsDzfWH/
nIbNosZ8HFZKi9QPOIdOn9wE1Wf5WyxSWOxCqrbOFTRHNJuWVEMpAouIbfCyylqvR3+BjCEJqJXj
fm109qasE2BV2x5EA0GGkuYVY+pmtmuYETsD+Zpe60jIHeza8zvk2tTzJe0sNBZJe0J7jAznmNnY
eSLc9ct2hEpLq6zlDGJtrGTbZ5iSDNw5c4iNYuGHz00OpQv4W0yx1106o1z2Q8Ief8Spg3gZp1F6
E/X36VX4GG1E6ClgBYUCRAOfhWJY53JWFiPfp6Sj8KHFxtYbgiM0y5w0G97gsjDw9DIQK8N74FAu
VIEN2TqnOP1Uz5uIcD+/QbbxUOVib1k9iBV1OwZ3Uku4qFktfXgUGRg+kuRl3iatvi386KAS/Nnq
x25KPUJcvWlgYmmkXjSEBJZZG00ONpmytulYzA2UghjPt78a9A+SUS8ipXej4VM8tncROkF1o2aP
vXmJ4DA2dv7Ytto6LYJN6Pd7wQb8rxfLHwmL3qfuFKYBFsTiGCu8fMPXw+vvqrO/nff5piS83l/B
57jFg+IoW0wl5+LO3ipefez2zSlzs+XPRuI/aie/j+gZlN4YNDpEO6tr740Ab0kmMFZin50ZvSr+
Km9zx8qguVuvlQ/8ocbJizBvQMo+VObJVotzEQP2t4Oj7X/563fnB3MB9d3goZ7tCi+dQQYXaJNY
4Ee12YMGPx1p/uj+rwOPbxqqWmL1fZWaTE/xpbSzfA+1NJw4sfKi0vmiYjvvtI1Gr4AxZAOYfK45
pwcfo+kntdKPpjjqu+EEsauF4St8/KoCGKeO1zJtvdGqcfLmro8dudYMl544ODl9Kainq6728PvT
LmTXIv9EfPHD/u+73r5sTIHsl+O00wV4v5zdbHXXRh2cElaY+TyUTwEcN9WHFti265oY7SavvBRk
xcCaKA2Yl+sY+lfKJrCIHYN6smu/zDiz//qL8KPO97veWOPHyti2eGHVCEhdtYC+85MD8Afz2rfj
8puvQJXEPW1cHzY8m+eoRYTJmbvMT5JF9UFHMzHn7b/1Gt5H4ZApkgubvsBOqx/SMHQbNv//3j2/
O0xAAlAfspbt9HDFy2G7bf3k3fnB+/4+xcUMlEhTM3OA7HDI+ruMheSvn/IPRori3ffe4HQxMAQY
dsnMqkM7pPBDAnlIs81l968fQvnBuFpcX9Q3H62s1abNGzPsZPa0MQhWQ742tbdaTNMEbFIM/cWo
mZ5jftNk568f9QenFPFukpLPimxO1xdmoLsVgNA6mqshAJm/vvsfvW/i+9fEhi3MZqSPbNnkhV/u
wplJH3GdZFH85BF+JCoX74612G+Rd+sqryAJoLDIsFeVLfoFsBfBRYnsJWG2yyzTVp0xnBRGFlad
rrprknmkuoDn3K6EVROrG8Ari0QSr2jT1i0kREaWS4tB3KQ/m0Je51P3k09av24s/8WG801L/s0n
XYXkQHUa70qIUb4b1X1TF57dDhswTBvin+kG5F6uXaIp+qSHFoCVi95pD3ZuEoKU7oD9ZSSQjyoy
sw4y4TKBIV2JL0HM/CC5hKG9nGhNKKSiWdeKImL6AjcuaCjFW8g4vrys1XpppC/m9DHRaRYO4CCn
5EET/oroMyeA481aimnozhhSL07hlszjC2XSY6Lf19Lnf+vL8ba2f/M2TAmGZLxJw05JCXJly9ej
QZnEKQ1f3x7gPz6N/yd4LU6/vaXNP/6T65+KcqqjIGzfXf3HIfpUF03xpf3P67/9+Wff/9M/js99
lH8p3v/Nd//CPf/+yO5z+/zdFS9vo3a67V7r6fzadGn7dvc8x+tf/ndv/Nvr273cTeXr33/5VHR5
e723gBX0l99v2nz++y+KbCiKaXNA/ce3D/L7XxyfM/75v166vx265vlf/9/rc9P+/Rdd/1XWDUu2
NFMxTNu4+oWG1z9uYY5JP9ZSVc02ZORgeVG34d9/EfqvaM5M21Y1wxaqdV0cmqL74yZd1xRb0S1b
5Sfzlz+e33cf1NcP7m95l52KKG8bXtX1pPf1EMENrkFUU3RZg1BFU/K9hod+EWWDH2OJ3WZHc00S
sNMtxRKwgSMWkZs6P/XAfH8m/OMRLc1SLY2Z7vvzSS+0rLW6QHUBDzrMUogvZ/a2sj82+3pxfUza
oz85+b7TXf/zY747TcpdnRAvz2My9dz6K3MdbFvMMPUzRtBF4P4sfcr86QO+O+2bmUyck8wDDk65
wbF9GBz/YGx7QNerkRrK9tKTuY7OSbJGcngHRiW+y6AaLAHbrwwHvGd7KY72EvpwycQXeVV8Cp7p
Slore8nARVmF0d4eVtFzRdtSJz2c8i9ziKwJgcgoPpxHsSFiETSGqx0mx1JWCuwRDcbmMNG/vJEa
CDAtu25PWPTigZCdwvw2xWEeWh/TqCK77iSptlPcQnyB+sEWz8kt5BiOZrF73o2uSo6G7STBuXn7
FMtynRCJADFTWpRwHMge8OAfbaLp7TkrSxIFoKsPi7Bz83siPsxbbTkZm3LVvQjXypyg3Uyb8blw
ZXC69+Yp3Ns31ra7bYUjq9sS5jVDJnk/BA5g6dF3p2IJpj6Mncm22fBtFOH52sUYMNV7NJXkg7In
dcgtbkc33dQbcD8A4Nz0JhwYzX8wd4CXGBgv2k0ERyZeWtLDNN7RsjKepUu7UabXfDzRZ3EBAhoP
wU5+mGEpBavJMxx5OzIuQ6CwK+/6G7L3EHIzKJA1eq+e+SKu1mnE5U6xYrpwoPsMRtsB62/QWoSh
O6ILmJ3BOAGpUjHIn0PNkQ8W+A2eYnSg5zesGSuRds9YDvAxk8ZoFxxB/kFv+hQT+TB400MhewNA
SRc80YnXobgVDpjiKbnPb0D/OdcXW3uRdzXIQjuiw1qsk1vh8Vj9DT34F+akjlmTIQq4aNesAq8I
tvMLrFkXAt4Ur4ppmzjMVIpgLYbtuNVwSO/HR8V3JOUcu+26rLdUTQy25jX11IXPo/uEGd1B6XGs
D1xbE3WhIQWtD+oRf8z9fMahYq5mr9yKx2rPcnyLwGeLd7Khh7OSDuzDVQfug/oMMGSVH61HeRkG
B0B4hBWcZNgez+q8AU4bko34MX8BEgsfvF40T3nu1c3L4CafGY9Kh2A/OrOXerDWj6PTiUVLHOeV
K4Mp4Da1XP9qdlfoFM8bdVrggIJaUPjreZ0/WgM+7PCZDkZ41D10LPTe53OleYpDz858sr8ErSdh
bZ4HZo+30Qfjk2WvjOg8BSt9crODdsIYQ7JC4wLWckiidNkpVU4wknCcPHZCcbMe8ME6hHnuK5Cw
PBrAJVEA2F24wYmX9Trx+nX8UB6lw7SP6cU3i5LJAhJHN3yxgO2VjgzU6KpF8OqXjk9DcnDApEvE
Sjsm7gxn3fBj9QHtzSbfQT53ROMGEOLuc45LAwm9tRiPM0kf+ZFhKpL0NxU34jRAAcvMnR/gwiwa
jkkwru64on/tEoBFs3ExrKW1dCKgGE/Bk0J+m8+sbmGsRbsFs7xTnnsTF6XpwZ/w6m21MQ+gD9RV
RUvbgwxYk1fvorpi3w5aabiho19F53h0ycqNo9sqv2sM5kMb+NHoOQmxhD73SXa6Z/kQ8+qr1s1e
CWhR3HQZDB8yBzL4c1U4qeRyyVFgWlvrWLoDp9fQichZW8D/Hw6d5baCKQichSXnn/BM4pyXr0DG
l8fYk1yZx1pe35tAvela1DSRjymZhSE/0yjt+eZlvN9AYmnu6wvlubgLhlXcgMRfTPvxi84cz72+
4uiJib76MTwL1QPxYN4zxEg0BwrEIv0InN3TtuIAQjK+lVxEDZjTbFYEuID6jcTEZz1dak7LXvU4
32hMp/YFlSUE9U1zmylPGr7pUD5NW3qKA8CYG8777YeabyaLaAfk7dDetWAbfK+aNp3JvMTcq0NM
Oqm18EFzm+1NRpP2ygdfpBzNgHNY+VpX2hlAaBzy7S0nJazxPss3BtZpoENekD9p8lkXywiN0qvO
UF9fRxcdCh9GZjdfsdH/poD6vUD5tiB56+G8L0gMRbVNU6f60Yx3m9c20U1gQxJ5K0/93r6rn6Dy
P41PwYN0QzNs3yxuioN/F+yLPcOLj/YtT8lZSI58Q5didlTnqnMUnD2oXVbiJxaqf7msG4qp4Xsz
TGG9b0BNipbp4QRAZFwSAuDo63b3yVik52vCb/BTAfJPH+7apPimgA+tyYx6m/ci3Lf70FHX43o+
6iuxhKXjcjr5STflnWvgtzLp25f3zp/A5s6XB4nHq11AZw/qUl1LXrSVvNozV/a2J6sMMudPtLJv
mth//sT/fFO1d+NBkPo48a6PWn2p9+bTtMUyKpMucww/XBFUTrq8PoHQxQC0qrbzGhCX0+0JLPGI
Xthkd6YHymwBWWxpbseVvCuf2Ztuk5NwI9feTKufGRH+Zc1sCNMUimZZpv2+R4veVTL9lt1tzYmm
/YyDcYfI3pmom9N1vB3W6k+EmP/6Lfr6iO/fIjEPWHUNvnf6xVox0N7lLjDD1+RguMFW25iOTN2e
sRC3mKOvOffXIwHhrXVnkkTtLzilO6yUh8HFAsZhH26zRwNJjYxMwhHn6kW/+9/aEd6Ur/mlrV9f
28Nz+f/CvlCj9/LjLeGe9kUbFt/tCK//8dtmUNi/arpuyJbKVlCx7WvD9bfNoDB/lTmraLLgFk1T
Vf7n982gJKxfdVM2dFmRZVO25GtA4e+7QUmVfzX4JpqWrliGaZg4fv4H20FNve6Evh6MuqELQxEy
d6cKCMw86vennGpmDopbFD6zKM17kcVwRUPftpadheZkziIGoqFE7pAY63GV2Xn30a/Lacvuut2F
eWEhfCgKqybvwgCJr+XSrUXP/iYm3HgXJHq6KiFfIHCYCNrJQyW7l8hO3eRTOF+H9vY1QDu6pioV
lf+EJIV1q5kDVp+WScIK9Yh47DWbTU9S1u1KjmsG4FIe+ny/zTHcSQV61LLu001RGwRylXY8ZPuM
nz+LUlDLyKr8RWnRHU4xs+Uujxo4ZFnDYSK1jQ1NqQxxkMYmhiZDFYRlK4I07wZ6VNMWxcsIlfFW
0tL0JI0ZBZeJE3VTSbO8MRCxPg0G3BjUrtq4s4vO3KhpXh8l2w+PRkyJYE+R4hrGXCK1iBRgf7bR
ooeT5GCH6iZ+4CFaN0nKYR/loUbchzE7TVv1biPHiNq0QWX700mXuEFPW4ITvU4dQeblBAO6tVWV
wyJQLXQNWtnUO3ssjEub+dA0EgnnEYQ5kmiSnBFOVYME0KErz6ixLA2HS+oP7WbIVPBKekz1OIiK
6aCCvb1NmUxOfr21laG5Tc25v1hWXNyLOmMLlVFuSOb4bClBsSqafn7REjk5V6pvropcjfdBnYSH
1Lfg1fZFVzxIuaF7dm1prxm9ElcApISUb8UvrRVFm0jpcleVB/NeEe1wHGtka3EXVFvZptO5bEXU
PKvjIL0E6VzJCwDuyISuGMd2ZDormzUryJAOKz1XklVCW3lXZGO+MkQ9Ps561q6Q1FJ7KuNkrYMp
pjXW5VSUqhl87uJG8pJST91IShpX7hPzIOUMw334aU6ot4lXB7A8mYHbZAURKNCryXTSAAJtU3bc
q0IA/4caASfY7ALtc4MU7aBnTbBCm/liN7kOjCHK0ZcMKGINsJT3cWQ2yzy1w/tM66VHBLjGXpdb
iZyJpvogV0SkDJqte62lDgIN9yhfsqiPX9RUyjZKK0CZz2P6VNuK/FSkbOZ7fUQEIIJguIMuTeIy
3/+bGAi5Y4Z6DGi10pahxuEU+VaI02EwXTvVUaOzpK2qQpZcNSy7R04ZpRdKRkmXlK54JAp7oyoZ
qv++ZKs5gOs1IpiRyTQ3mwIj+2Y21cRtGwKjalXNnoI+s/dxZCtLUUf63ipIy8p1BcFYAyEahHT9
nJh9gjJKQyAPVo2AylTdBr4PXx/HF1Z+yOiqrEzLBOfIUsjz/AyVUrrNx/GqUQ309dx03XICLLfI
JkDidSI6rwXvhQYYAFNXp+E+QEi6gGwXrs3Jj+8IRcpOJlx+FMdxCokyMY9hV9mHtEZ7JLeqDfPd
GEmiHm3LRbsHzCBKxLIe4qu3gVGz3rexk+FKdROEdQtfIMDyRjEZoHUbdgZ8m1btIORbtUpCj1Nk
vDLnpvhgErC9RXivPKS9zARCBMlGmD6BOEoj7WIRNFdOqVauVKNBUKIpE0xDqSYiSBpWtWqh52un
AaWH1gHcbaKbUlQNUYF1Ay4OwAJtU+1GKSVkRE1uP6mFMrr9gOpPF3G5jbspuH5TsKhIRXu0Uw7p
PsktklDi/pr815DA0k5rq+bULPrCWuedzVasiXWPdwXbgpzPj2lapWcO+NQjwsTct7EabuJSa/aW
34HAC+jcnvWwtG8kNM5EVxEA18jgKPyOSAA/zpK1mIhWGYUAjKjVUM/UIN3l6UyzMcvNWzvrxGtb
NG+dlNFCHiY1S3Ns5vuhydppUZBuzTCyMXZ8YwkTG+QAlGRjsB0Lc+tDbQfKM8lB8t7XBF2USIQb
LbJGV1OJGfSlmRacFncrzZDN5SCRzVpqFR19le6eqxYTyZi9mtf3PbD6XamJ6cT6TedsCOyPxjxh
+FG1DCWggskkVmbhWV0R3RVRgvq208TFisJwR1SOcEU3kZM9pWzwx2TU1hLCqgQ9BuG5S2sqLKYo
SvSspOQGcE6G8tv0FUE6ZT3ZG4ApaubJM1kRss0ghwMCGlE3ClTkMlpU9CAbQQTnGmYjgW8Zaop2
VgMMf1PReNoIglzubZLtZKklVES11pUZdNcsrNlD1WGvTVrKS6MFre/bLXoLSwsRiLbh2K/isvEf
QWpb61rtoN3ZBCpaU0r4HuqwW+JU4seuQjZDaAcRIckUka0SJsOndkLh5sch53BiJ3ZdXSNvzktl
200ldgS9qcaN3bbVecgrAul8OWyIYiL72vcCue2WGtD725qoHS+Kg8qLVXRcOlx3/EMRKQxiSupV
15caEPQmkAGSm8FG8xHaL/5/0dpO12GGuM4Wfly0Xq6jhb/915c6+vTdLOPt336rXFXrV1lWVYg+
BmWoSWjUH5WrYlxrWspPUwhd1RSK0z8LV/GrIkzFsg1QASp5AzyLPwpXzfjVZvNEYUtRq4rrHf4P
CldxbQt8rVstjTtXOFI1XVVk3SSj8vu61bemIS6zPPLqkKxFueybdaRRZ4kw60+D2SI8b7TCFWmh
3VZx8ijXwwlTU3OwhSkdKwtF9qiWL1UySsfQWhK9EBBYG12of6et3ZA/aKgyELeiH9ZpSDiUMkgX
fHL+UZlyGsNh+zN4xxsN4N1LEkyAhCpMug3/xI0YKsv2C8OOvMSIWM9U41xn2JXSVKMb7KfyoxyQ
ZKSO3aVq2Brm4N6OVtjcMsBLX6OhWim9mVFyJMdQXqijot18vcgTeOEiiu8rEwJ82tr7t4u5AxwV
nvMmHlYpuPkbPxwlWJtDcNf4rA1VUepI13Bn9H0PswZwhjM2Y7MuSpybnKVPtYzyWKt0H8ldl95n
bYzs1EQ0oUtT+lCaTUcccjXu+2jctKIrd7EaR8dOYXiRYnni4OeqmRfydtbTrd2n2Y2eqRYhYNrd
27VU74Kfba913fxeFKAbmm1ZliJbQpcZuMnX4+XbVgveH93Se8H8SRm7rc/rz1OSAlu0CMvJri9F
kLTEbbb6XrfJSxtvNCvM78ahLnZzzHJaUAh87Pg9eTYjOZ5CXshSp2CMBvMcJNfYD64NYeyvtbRv
QYqm0roqk9cOR9eKBU5sKWrgFvVMzoM5pIWhUZHjeZUvrWUExEAmKia/681VcF3KdKcJFPNDX0g4
vTKfRrdPZavl/Jlc5+q9BKBSkjqL5NPyLtLk8JI2Klm2fVGsFC2ILrlMdF1Ful1Q+0+tNKT9MSno
fQZ26G8sqwjukqD1V8oQStcgPOnSCS3xhDbI+6IhPxVEevVs4QjS68SRKwS5c2ic5SDWbzobg048
g7HFI4M7PMnzk5VmMVEb2TrO52lb94+ZmowYTCfIDiOSElSyiNRBgpPOmeyLYAAFjVd7aQ+gk2dJ
JdqF+qEgagKrVCPpd3XYPlatFB5nfdLv4qhmwB0IkyjH2riz2vELkTgZJHojg6yEolKScT/XeX4/
SPPer3T9WNdPTVU3N2oomht50glL5T1a9naXukqnG0soNGiPp9LT9cJEDZpCIaAjt7YKFE3pVFrW
gqo7P2Wz8WRUcb7tKhqkfSSe7XGqdub1YsAtxzIrm9UuDAPdM5T+EsraIetG//J2wYz0RpTleKzN
QN1qlANO1LPDHGrtTPEU3QxN/LmcP8MBxeRAiOR2mqvSSXnJbEm0aO23HIx96FsfuvRC9xSStRkg
1GC/TQQA83xOg9GwUiXVPHQFBVocJjdmRISaX0oRW/l8fABVeW+NxbnpvW6Y+jNCs/CSdIruauGh
kK8xHiVN8MRo4qdGxsJXVmhyA1E9RMpkU6fJmpdcr2Yqj28oGLt44AO2MOTIgrdvq10vgIqaawmo
qrQulSG6xSqBq6UzVjzj6bELmmwnArVFHt49D2kkVmFR5bu3i6mc892UhflOroWPCwAXxnVl8Wwd
8HGvSH3omYPKzGDoS++b6831ujok9VYfusvcjvXp7WKsQPsCTTxaVVafUjSlgL8PtWRY61YZzpMP
dET+84IdIE7rJBh3bz+93fD1d10Zd1vJeu36LNqkQ7iOCAjZJdeLsiIsdDItkp78RhVuajREnJNq
Euc6KH2shifSRwka94lU6fPouUOAdohTYVOcFbdFVOH0vV7oiM1Ptb99+02vEZMYN4p0mtRx02QI
c1jO84UeJ9W+adR7JdTGVTUbdFSuv3q7IPbi95/4FqZsTWqsItSspP/a4ZI8GXR6wTg2vx2DeklZ
TKJBiMCRlG/wVWSODoKcqUbLjn7cZRgU4t9/AlTPhmdUZNzX12TUt5ut6990BvedlwjU336Xtr7q
1fF15K0RpMFAxScoZET9FgOJN3AB9OpBqy4FMHydUJhbXe1CPjUydtOO6Bh5UnAotgH4/z9vHf+8
FVsLeSJZ8dnAFXtMcskmkmYzRIz9JOvJ1q+xG1NYHLPSDxi7pYIfQaM7nYRThP4BV8f5bo4sc8fS
ta+UNDxW9KfJMcs5r5uMfVAMvWh44/s5VD4UVMnwKVggebcwC+m2se1YA49dhP21Uj4OKm0O3H1W
ugzp7xEAMFYro6A+aduE6A9dxWilVPbVfGVlpwqPR1jFwPKiMHBn04/d0Fd9Epj9Oob6OGMhsoZZ
ARQnrWwbwL/Z9HdRrfd3OtEUgVQmp7dflSKX6AZp4TYwEybdGe//PNvRoevy+CD1NdIHm83K29Wv
N1hJpawL7Ov+aLCdGYmaVDKzoML5+mNWzIqjB/TotbRsbuKQELvOMh8tP7WJK1fUo9K1R4NIoVMi
Zx3+U7IyUCOVrjYp5s7AOsnbqnsS3acPOd6MIZv9F1mWaPupTXvTW1W0rzTdoKFQts+kjxQTevKo
RN2PDZdtwXTKYoOrQyuUdS2ug/dQJiVe0jAnp72/bfuWAVgfa/5Wq1LsnG8/KpJ6NgcDIkeQi4Nh
W8ohHAPCehSxDYuWOOi33xnRKA6Fr/UeZ03iQa9/93aR5BPh5DaLUjxI2YinRtOWkoJPMJRIT070
kMAuQg80lu0bNS6wlI/tuZfT9hxRcyxbo87dNkyJBAMm8QUnLbP3662NLTM/QHYKDb/+aCqpcUe0
63wmAM5hPdXv3n6lJDJf0ShZpRXRgW8rl35dubTKxHqntgVNV1Yzq+ta1vSOIA7S/xZRN8uXwdan
lWEn2aZWo+xWk1Bp+M18SJIBoYRZpbdaVjJ6TNuCqACuvl1kI6bITlTT6u1qNGfbsM3kfZ/VZLek
+lOm5P0yKstu9XZ1DnKir5XkAoVqQVZwesTp9FkoVvoUaCwSOZvCpRT26VOcUJk2Imxvoq4Z7mQy
Rd5+T48p2FY4yt23/7J7qHxVrrWAE+kEJ3kkHRumtmNcVg+Tr8Z8yyQS7sn3ebJtOcSk1I0ru7Wj
p1bpP8zC7E5qno4XJZHWsl5P26DMLNcgHs0t5Uwc20RJt4YU0ru0WutsDdLVAWiS3S6w7xjdNrDm
0c2lxj52guynqeTcowzz5BSBkFZvZdXURvaRns8GbER40UmjhS6BxyTSS99NtULdZQF9JxJxSBJR
e2thpQYiQ5tFlKeMqDoY0QFiJ6M9IT8bsoxsBv7lsR414NXJFJJYyg1J2WEBHuQFktj5qFIGEQId
4VExGsakxXwyhfpRz2X1PuVN8RR9bJao+MV9lvSSN+R1s3yrC79eFdcy8e2P326t5hY0Ne7qvJIK
ZzKEftIs6tXKBIrg+3VwlmVeQto1/WeNb2pWp+t+UkhZNrXSDfTB38WtGpzZVpFNFinl85QivcCA
Md9Ifq1uRB7vkz6gwUoq1pPkG6dOaZMvxNd4oRGlL41KSmxkBcm5Dtm+pIXSEP2zZtfjbwcImhvD
V4etSDCCqGSHboI5a3d4KuX1WAcDaXultjIqmwA0K/eXSZnqR6GacHCy+dEn75YCCEer74dIA/JZ
fy6H+DyTfOoqFa30RpoyLD70uCOdzv4oE9wCNYOhfDJ12ygAs6o3uVgVVLyxbBVbNdT7XV/qE4E3
WXSmgk8mQUZ21TTbNmvVB1nIlJFV9pRqhqM26hs0dXq6Cg9dOR3ljRrU01M2owzSLe2e/RJBZy2N
16LVP1jlgx772bPcEnndNps6r9TbVjZmBC+T+knAejCzIfhYFYHkTtlI4zuLk2M0KQG2FQK9gG3P
68KYacj4OTnuY9UeKBYTt1RLb6iS4DHPRtKVu/mlLHH9jX5Htv2E1cGUAulVUp2kFzANhgI+xOeZ
JvKFO+ovJWwmx27Daf12dVJqLHWZHXJQ8idRajukWWbuYBIZEtrE9vEAtGZjbJmpeUismnZwmn5J
ZP3amm36W74RvZeohXlD/lGzRBpQkmhbNqvOTM09O9V+nQ9Zv8uFry8jfySwojZv/i9X57WcOrRl
0S9SlXJ4RYmMwdkvKqejnKWt8PU98K2u29UPhwPGAYS0w1pzjqlk3Xj+u1nv9+Scy4kTEe2NuXxo
MpFYgibJpCk4I+IJtcqawulwjN9FyqTXeMDellLyvxmyHVHbpeBqiT7f2YKxp8oM9HRDLO24/K2D
AX46FNFondUlW/25XjEGNhXZeanmPDtxiTbCEvGHqjEiys74o9kAxQ1BVDikDSPrU3bvS2BGsvKT
StprYRJM1GuMDszWCLicRT7nRpwdtIlMvKjImhcK+i99bs4/fZScRJai6+qm0ifxSRwFjKlTIiLD
A9Revldomju21D+tmn0Z80hWtxzNmKZ7sVcLTTBK0EEq1m7cZLqoP6aJESWrNOdUE1h17VPjp57J
yVGLEVstyLVjhPfnUem0ay459YdQTdmTO0PdM0LLz31MoMj9621urz7NlJ8pYbDLhih6nqxyTwZw
/mk4TePRCHEY+pT2Vijxz3++3qt0E3TTOCO6Ty7FhFEwWwqgO7L0C5YjuU0QA5JeY+8XZR9AuNWX
oS7Tw9KI0q1KU3np1kEOhxosxd+zVcQuRpcYiv6e7UtAPrYpqYe/h4lsPEVU2C9/j0yirwfZSq6F
0h0FuuAtCyvt0DVE55pjSbi6weyDt0/arVlio25TCtphqn7AGdxvZblVj2OE9rJVDeVUG2PEVpFJ
pH/pVyAHuNzTwzTOLJZE22G2LiqsWSLDm+gY8i5p6cxAJhqOY4IEaFEt9iPRKAfzolTPcGm+p96a
frQo30Foad9r5DFeXVXlKZqd4QgJt/RzCvFvkpKdwLwYXmfZGNMc5GQxXM6HMh7UQxwPsEe0rOCi
vkxOH33AZtd8wDXVnvPWuc2N9vv3vE4bADfCkt7MRGHRCmNNd1KJECB5pJObqTRTFSuQLUECmECO
hAo+ejPYTUd2TTevO5ZJzUjfrSm2zXV9SzQZe7cwumtCdl/YRy3kEtGrh5oP1FWb+LWTjO48T3YW
mnExncqcDN5BHhBqSjFRxaK1DnUmAz4ifO7gdL22iyy9pbfMAJzoiPUkvaoOdp0721w08VFfSohO
HXyKUlthfNOcfdQ6oivmmli8v4d/Nz1Y+mTV+4esNIp7FvcUsOJimv6sDCd6JNx5PY/O9NBpQ/Wk
OXL5pIAxqdgPPYwtZR5tRaa1ELBpEu1ddVEbTrGpHGZJqHvC5fKttApchj1jdyeryyNFH4TTDdhz
xRDvOUfityQby8HLntzFsZ7SReZPVZZfcdUqb2lPjFDdl+Wj7qiCfHlGxlyfrLCqhRTKM3tio6mN
fWovLZwCkZ5XYhR8py9J4JvwHRuNc05bhR2glTS9Z7O9hnE2j4VvOSWSy7wEN9cwplWD7TDsJ1/F
rEmXjJDZJ8WhjXD/MoF3BpAALYhnZm1zKMRH48jvRq93NynT7OMysXAf9CT/IL89rUsYBk6oqFGf
IUYmE4193tWZbXpoizk+mYq+huq6JoXXc1iPfzexXjxMZkd8dNcnW6W7x0SKXFwGzRgv6v2eeW+i
mhrBnH9f++8TjKcF3RNsO//vibZzQAQPNGplTcI3pMcP2iSXt2rpam/hhQV/D/9ulma5mAVDKmDJ
6qYCkjwnhhr2Rs2Ifv9SrrCimpoDnzjzA42LW1Gp8w0kSbKpnEja/32tkobxXEra7u/RmKbLTVOZ
xIS0Nv7fD/zd0Bg9SJOen/8eSWqH3tMhPdmyI3RsmtQ5Rwx/0X9uqjZbOq8pyLQfpq489L2xzYui
xmooW7TxBGIBbdgVVfaLvVjxnTyy99LUrJt50DuszvOwLwuYHw1Xgj4ukHnvRpye9DMrS6GX0FYz
HLhmeNqc9bm3Wpdw1wJiOukBmMSi+sOqPEffi2pvrc9pBGw1KwKRraFGJpkOigOw38SPOcPPaCRe
1TxKnyZybEk3Ds2d/SITgMJjw7imGSmm6kdRDG433+xjD7yo6f81JRMh/n2bvNTkRZYAMkhiY1aT
n1svMQzvjJjpZHyZ08qt7X+T/Tvn8dawMhBrF4cXbps+TUF0SyQxLMoDcCDxzesXkU6i4cVUXlXC
r9SOyORmpp/6Yi2EYsmf95ejRW+r2gQm9t++QEb83pQ/f6uWmZDVhB1/C4CoYITZa4hgxxbVS41A
NNlII2gbQF8wIgxyta3cnazPrkUYXH84du3POuiW/j22ZkgunwmxcSk6fbIn6wnJlfmOnNADTBFD
RCo4zmKgqccszAuN4E86K2HIvF2JSsiDSaHeKKItfyuBLcSif+TdKmRCxMqx4feMi+auGNT7niGP
Yo1sn5ruZmrAD8KGKUhVXiviBVbMSHxQo+24sf2Ppc5GlX9L7dYWiOexbSuw7Yzqe0m/zBaxSPpV
lijCa/Tm8jP6Sy+aHzQ+GEMd3YS9czHfIviLnBvF9DH1mTuSL5Y2izs0JurV3CujDxl8yHg/Aaha
jdqDVH1r7B2dlv2tm3PMAMxtWuen1za1FFb80nXFUNVWv7asORs+ADGs+MzBrkj3LguaieSlE980
NjmEGcZztXrSkfjnjb5xSHMeGg3L+hvmGrcC9UUGXn5PhSRTDU31/XQTHb8rb50N/JC83+rZUbTf
axeMHEF88WRpmx5aHftHJTn3K2t9EG7Use/aANgwTdBMQYHyH2gvvMPNXKHNNlaiNUj6/kcsICFz
mp9LG012u5poOo/IswGnKG1/wt90Ze8Ms7+q8cvYoIXPsJJ6+g9K91HsUCATwQMrQd0pvGdY1onb
ktBHYoSCMwT/mHBzern9HggImXGAoVLh20+AoyaxNexgEX7HzlL1GwrzVDnaPUyFHArYS1ZcRoJ0
9G3/Kxk6U4Rbpwfqi1rDDj7orRdz3KL5HyfaxZ6SBGp6YF/Wqo+6edRB9jFzjoHTuV0bkivd52dk
G8CjhpZZ6B7UJkt0ydgLbvO52RBI2WO/Hk/2eJoQOqsSLXRrgo/Tmz8Rfs6tT6I6mXw1pv+DY/tp
FGjzFo0JdWSSF1cQZ4mvLgFR43J77btdDvcoQsOy4UAYbWCXwPrZ4FEd9LMF3N2rozy1eJ/rB03Z
i39q4UJt4ZIoKfx2gcoiQ/fJyW6lPXH2UX0BdjGLz6Yn+L29omWX9VtMSMf6gACKitAWHX3dvqkM
bcmLZlyHhY8Qnkp/GWEk2e+tBKnF087wFwZIUQu1//RJQjcdPd2hM4PybCVBmoVz5joGDpVpY/7Q
FwHSM0co3NysOBksHDQbrfrWnPeDcVrivU3RWQdb5DnppZf+ydqjLt0GIAqx3XrmKBNGlBOUvGmk
Q9p8DliBqBJzmjtOQMAhHR0wPV5kPXQw3jNKAxu0AzDlDPPifJnJloGYLs39TO5Chnz4lsR4Ymqg
AFKwZ3UOUQ49YzpyWd0zvnAoEM8BEiel2DEzalKxojB7MqtnjYLd3DKPsJjo7E3Wh/dQGjX3K8mt
5BtJ6ZsB9V0NVbExQ/xEVX7RazZUGxPJWe8qRkjCnzrtTB1bTr0x5Jvef4zy27SEFLEG8ZCIc6+S
Hpy6jf6pTP/M8VI1WzbLUR7aMQjPg2NeUqT1qqulHjoaHBS4Ya7s8hjxRbNN5ofOQOOfFQdqOF47
V+jGqZe6LCOBxS3JAQIaaD7iLvNj7zyX0t5IXAQ4VIBNshDMrfEhsr1UeX2LEMq/dxRwbLBvwyvS
uKVGGWQL1CWbvrl2CXUGOOlk+3YIJS1g18B4AKLwnvoYb1HNdXSmoi14E5lKsAgIr27rYKqDAprN
Pdd6UMCl8s3tpuWCplk37wnmAXh5Pz+y7+yRGeWrzrmyOGE3nEGwTO+3A/iPrdG7kFjHmbFCJjbc
IxlzXY7RrgznAcXXNp22ce3q70P7OJMVDtjqHvp8ICY3U3w4vI63zCGvNutp2B2WWQE61jLc6vir
7P4CdEh2so1cpzsdn1ZN8RnVUT3El6zhPKqJF14P6kIzx6wXI1hTxzz93VgTLw9/RbvutTiu/TYX
YeSUq6uUC1mykEnGEJsjfMxmq5a4EhjVqiQ7dMtz14xBQQW30vHECTrvQ96cklTBfn3Oi2NrIWjU
nO7Qkc1akoq+0zN6HeUoKOlU5mGl6IxYT44280lbV1TRFtf9nD72bZvsswRpMyW4Q9E3Xw486cCS
cMHMo7WlZQ2isDAv7eyA+88E5QrN0jeGhT6VCiR7lJpTaP6OIR9a7KZZZ1QbOvSHeX4ahOEmUwQz
Fbnmvq+CPO4t7z5lpcDXwUsXG63jSkXOaihba3gxmHGLUt+N0O+EMjzQXgXxQoeEtX5ksp4ijDvN
9vYa1Xsjt31mC2bmoay/Gqm9rE73Ad/tROkqgj41M+s4wBkNkARt3+3/bii9fc2l/VIXnApTczcw
USo32G8OBpNSNjVnzcK00YzrvmQanPMcPO+l0OTPtU5GN2OVVUzHBSGP1zH/rkIFw/OU6Pfr0UTZ
tYl1wYDHCgRk676UJdYpvqGP1DPXjW3M4B8CJXqL7vVXVFTMalCUmLtLcjQ1uklxstPUchexwBIp
/r58NOOgdbQ3Qx6XvW5bX3O9J8RHSZ4GMIr4l+YARfHmvpSzWXrMsq9BJrqJbexHSfaZrpiWSMuJ
raOdHuSh/2JoJolYl3kTOA9tQddg+NQoCQLi9NQI9hdKJtjQkfGj02uzfzTtImPalqyYmPefBiOZ
ytcrO9BsaWPwzymSnXGPMJ6Wt8hKsdPdn4FStyAFzlPeW2DSXdvoFvCj8VdNlMM6legZUOp2/Rb4
UWzGJ55ZzOjFsrPjpKos5viW6OnvbrsUR+rwR5h6zGQL2EK537Xm+iCUZ63BFdU176nZvRf8L0bz
Mi5veq082z+d0T5pIv5sTS7jGYxY+qTOU3EVUolzauEckOioCeO7a0mEKmjpKwljbMV77GsaGm0X
yZz+RXE1FtDgU+QvHAmH/F0yllJFpfxkyz+TmsLXpsm91zLDY5xu8p6mgdHZbOEeyLCHuQ9PDTRi
JO2MRPel0saOlZn7nnW+zuCRIJH0sowFRDFOkks3AXkC5ORs6M0dA9+UzC/CHOeXYYTtNXWjb4tJ
7Lvoqe4jRsEWtpUToyMzRr5bV6svpZKw2iC5BEJNQ8DP6zCXzlrOOZPNm146U3iU8mM8MUwjSpEv
NnBLujcO/Yen2CSRSw0bZ8eP0concpHtENWavv1dcZO1VcdRUZ6cuSVtftoaKabJ6gPvti+r4Nuo
9lopxguq6UYfZvPZMF/gEtHMe+xlPLeBnEOLyv51ymuCjQs+VrYiyJYxit3RSrgF/7XJ05Su7mIT
OjjO78u07KNmCZbUDMvcr0/JY+2yoSO8hYRPfB5syFPGJxhU1DreEqJq663QtkwsVrWTgXVCqUIb
1MpvqeEpuHU4uOMD9FDB5WRtLFCeP7blw1y0FD+efO7X09aq4UMQQwWfWb9INjRpt203RdDPxJZ6
EHpNi0Xkknv2upBvXPxOhhtVga3A3fGhSNoGUGWmSNbX9/UnM1fR+vnE8g2ToVvfQcRci2epOyfa
hda75LI4lmpajV6kHloWgqC4alhNwVx7kdiBjlnnF9azuHpzqF10CxPobgXrmy7gjdhBGu+UZq+s
pKWsFE0hYvqcEfxc/Mv0z7PIjqBLgZvYpPv0yju1MEsNfPQQrq9O+6oqh0X3Ckj8E6i0bTsC1IEb
5SsVP4pONXspbezDZ5y3y7TVpW0v3XodyzFh8V40XO5Rou1wMfLrJG0d6+qwruvJQxMnyw5mwmfr
YLDJQ35L7tj6QAG32W8q059kf9RCVCD2GjrGrvrjpBlGKDD64tzhCGCrZk1j7LQ0sDMK0dtY7PQn
sc1D7TxskYv8rIf5YN30B3oS9w8plAtaxDC6izmbj9NAPALiFryuSyuHQs/3DTXWDltrUeEkVOSr
bvBRCcIfKZkmsGc3BGrQvtaqf2e5Oc33xfRTVf8MJsnqlkcVP+PjoARV1QDC6zrKNg1VJlDpGjr6
GBHSIBRPdezToNgBrc98y4ra6LisvyL7M7dDRdkj8lBjTy0v3XKJM5qiFxbw9YjTPFzgTpZhxAIt
z46yFIxNUBYvQ/buZBfWrODW0va49q9ZXvgUitt7Kf1MzpSrlSfJPMn5y8ACRWfV2a1HxHk1PmCi
edPfxDpVyUafdkN+ybJ3IQsGH1jNe43aBJTB+36lf74fvQz3Yhbj/xwf0/VpVHelquwBb3lLe0tR
MJTN6JbWGRD4Bgi22t7K4RlcwyYvPAttfszV73wI1Ntye3OG17h/YOL1V2Or/44pC0GdM/y3G3MX
iFOVhrMZxhpOyxprsfwrSU8SYKfEPpEaIEXXvvgxJdlf1qeSWgL53Mlu7BgbdxG208WMSR//lpNs
l6wm7CUWg+pW4XJtNF+DDsAxjdQ3dXmfH5cePJFehCyVncCBPzkeNByxHUZ99dY4HwnvOq/2kgnk
m7n9q62hIEsg79mwcZeWmZA9hHdx9W3dj9tuFF5cPlScatH6pPIOdDn1SvWSUg9Km/A/vwtdgDdm
iCyueZXgM4aSFOjtQWFv0r23tW8rW7ncTrDmom8WhDJr7ay48fIkrD9myP2FHYhIzspd76JsbRN4
Ctclp9/k0ZGvyO8e3KaRXftTMYmw9+EkdoJrxmSvB3v+3I9Ez5F0mwdaH2rTW6eeNQV0dwwhGFOD
+Y4Cyi3GXWKFkNxblYEz34huT9/Y8Xhtqwwiv3mzESn3nkbzESh3lfJBKFRUhIJFegEwvlBEsxLN
CiyWNoO1LD4wJFeKwsYez3hxHC/PGA+7Ubh2OhVBaSzviplIYWcbzNajFlTvyJiAP/fG6s5lCV1R
7nwllYBx05D27A6uX6/C/sPdn4wmVYs7sVNq+NTtKDDrXxuSzZKydhv0bD41rQzTpgVGWaSNvxbV
tW4oglWS/K42U7hUvmOtQauZO8S/GJ17dlsVudkxIKJBfqioGU9Cf1TpqmEuoPUlWdnbJDr9Vdj5
bqrGn7SgCVjpy0zlmf5dr7Igi9DdG4rGfDB+Zca/bmcv2S5d85fRrH+crKTGMQag0fb1EvtLnlwX
1C/N1L2YKi9C1hTqSDR3qunWd5SlYnTx+aIFxYzdmQKpFIcJQzSqVipG89////u41jCGurn+dP9C
79CmSxl09GnFAy+rhEPU7DnVOTpKZskZLV8EqioiRw4Rl1OtwUpD307pbEwi+u7jOZmcs95J54nF
wlxagYRjSZGXt2YyNvGqBffn7t8DcPAwFtv2TPHUSaDt60dWTYON7YQzaIszQwNh7/Q7waphS0Mk
v0U2W7VnpbiXFx5Um1RE7Z2W1jiTC4FvWtwStoxoPAFGbqwcEmjAR+WBShcSTLuS6nt8pYdLnxxH
GaVN5WTb8qblrpY/t+2DFj0b9KOKDee9s9kN0bNFXkn3lMXnvn2YOLALS5/Vb8ejNrAZPq/KQ1Ts
k+LZSDdZ2bg571lXQ0E+FI9YJ6FoTtsz3xNLZ8m8Lb6GLe1xkC61Fs7tJapADcMXDbT4ICwOYsUs
DJc3fkjkgDiBXN/3ztukXKw3vfSw3FNsuvFNjD00d9ggpt1DYhyHYScTdEEcBper6YviaMcBcA8M
XlA8MLZcQWQ7/XVgzulijHnRTrAZk1+X9CTD3p2+VAkGPU71m2gvsrJD710WOxmgw/CdT1/KsJv7
q9z/2OnJFF9qe9ZmYzOeKzgsceAQvUL7nhalwrI02pl1iOds06kPKwjfcm8rH4nYj91v5WwXfjcv
kNer7DBrtQROUVqXnpUy4E5762s/P8jJW2YnDPIAzlP3pdphwbomZvXPssdQLZsHOVm/sbP4Ffyn
BJ6lNbOQ7uvvRnAwbep5fzcFRhzdEW+TGgVq0/xOGsPwyIUykI6iSfNjvdqHrJ++HZqJbjUpr8hf
tgKhix7fW8sSYhtbXrYEXbA6VEo2G5YI7bR7EzSDemn40dV4jwBocO3CGgB7sPzS7VvXpWVQsNBO
I7ip02KYOyUxngtH8BNSekF+km/q0gkTfG47w9ymizOfmyZeQ7MSDU/5M3/uEi+tvcuSfp9os+f0
2j6nlkvlsOMYzOI9y2tO7OwhTzIbw2UPqjMWT60+hVLsbLGcGy7CfHtMzuCCcm/BSEkbhG1KodQ3
wgBcMO6hg8DBbzJ13NUzexViVTL0zqZ9lOmPjobxDZJzY6Ma8PqqvBm20vgtttlg7SEXS0AQhm4y
3/Uo9fV87l9SpzT3aWM/ywLYSUzIwVufFr8sAbZiFctpqXKm/lSeA4ulLJqYijD5g2E24yOVDYZw
fmvNahQpnYlIjJO2mYp3nawWOtZUzUjg8CuELmJGm4821zGkxynW2IIc5HudmdjnDZ7IZI/Fihpp
KoP/qHSW1cg8H1NA/nPG2g2tPHERgyc3dOXkppFuXZTWVzQim0iyDg5qtLNOzPPJvqv0yK/5yack
uhTSczXp9aVHTTNbK3ERzKGSgEyRj8W/ZIqNsF5ZV1iVFWQOSwRJmVuIZqlEMy5DnEHfcEgnLPVR
vWzWivzUHDWV2+tsZ0TJJqqIZS/VEueoLQMKxjINlFh+0UZL3I2EbH0mC+Jxt6COzlZsOokufSeV
BXrNmjxH7pmpp6CKv/PDWI1MTVQknYVmSFSUR70Tb41VCEyHxYOsM7nIiNZ0J9BNk4U0OTT3TAmM
duEcqducjQhWBpdFtv2yttSu8kfUxQz/28mAmDnKRwefKDqT14nJSIc1ZNOlNes12TL6ZfUEoN6k
wpgZXFlUm+x2h2nqlK6f+SicfWSBb1naCuqyWR772LIPqBQNLeNPGsyOrRaKH4VkEXILliJTNj2f
Up9H0T0eqDgoElnFOULGBVPW/u9GG8RxkA051PMJohAxLnOTX9ROKOGKqPCIZEHajk3MLlp1i6ik
KpsY5z5dmu0SkYyyOnPptkM+oBe0QL4m6nPT+aDS9ECVkM9tnGbAfXy/EeOrnmPLjXuA8UJTDlI1
/t8ba4p7OnB14Xf3Oth/b9R0oF779/j/3E3WCdkKb/oLOZuv1Tg4LE4qPLEd81Ov+0Lca2iFxj4e
n0refKl69bNCou6SQdmODngGhbSLQW00WFDDk5K3y0sWYxbDEfs+VHnsjhUux3KRyiAunYbkCkAo
NNAekiLhjIMMBN9lqDCfFV3nWfbdLFqLXU59eykWbWdXdSiRKMGeSI3qjVSsWYDbWxzluJqOXcZM
KwsL7o6WvqNeQrMU0aAQInqA/0wHbHV2rUO5JGJ4sN+lstYPowwHx8GeR0Lk+yyB1eIBTWo/jVtB
UUKe3wjLAiAszmXymLZEERb3fryckSmSUL4etXEXO0b5WJQ5KWQ9hR67Ni22KG0Qq4Z5G5AxbJQW
C2tjE5GTp2CvZ0mPvYgGupWr+7RoqSWUTUJpXN+bpWZ4wzweV7S6VHaUsz51BGi0ym1KTXDb1MZk
uvWVangrYci+lKlvwzA3HDTceKnUvNWKve5topW3Uy6l52EY4BDhCDTjegnnhVoR4HTHsyeH7CVd
RbNg3otIurVrx5ooc6q69pAlZ1qOx1ZmF4gRys/LpjlIrfKu4PMOsgzR+1ijodWHGl9udM/gHin2
tWcBEbFpWQj1FltS49it6GZKxIdUYhY7mGZz3QZFV9018K1Xol9mu1RmtCrEo0KJzyviiSaQalYP
dL0w55T7aNS+JSh3QX/P/bGwiEoR26/eykeUj9oOj2/s2Zm+MorY37P0pTrT6FeNuKVpzEbWgBq2
Vj+UTBUszvZ4xR8+hv0of6ylcsSDkx6Eo36Mjmi3g0wZrBYj3Y8lk7w0aW7WWGjXac4UfK0LpYeZ
LosG9aotk6CpbKA7EIKb2UQ+MLf6fsqW7xbH5bVz+vmaMpvv6ghC9zLo85V0SL/BcEY1iWrGNNds
9Uyyexrc3c2li5MAKax9RZxmX7MeAOtIbY9dFlP52Ad62qRh0WBYLx0n8kzDHv00rduDpq0v0le2
joNH6EYQadqPw6tI7IdFBx9n0DGIMDGxQXVcs/q07vOiKoEwoodWOU+Zgaso/meAFy0JWIljGj6Z
7UmwtmvjXBVPml67BqNPUl6XeJe3szuvx3Y6oYHayCbdW4JgTFZ9Og2LbsHOScFx1sDFsThIwbyg
GTw06QUF/sZq6e6PVYAXz13KG1NIUDq6z6e+SbRt374lC+MlQXGFr7e7pTlJKOkmZvB+L6v3MqMe
pKy2u6aDJIAB5dZV2GGDXqcljUrsTu5SPZ0T2n5MjLeFxpVur25rA5JgM5hcOKDUT3Awp1QRqaAW
1H5GlXgTMqizw5TIO0bRajk6KxGO3eLVp0zllTyn9OQG89POSVOpwbUE6fQkcpXU0pqEQCYuq3ld
CAuU5YOTvTXq1mGfUs0fVbY35GcGNSHvhX1WqZXkj2j4Xan+Li3kmOT88HdcyT4n1A2M/Vy9dBYO
pfxfOr1ic3b5b2bBMqYg4WI/XQI7fS7yVxseQLaT0l1sfmXKdcyO6RCq6lHJwHs4p1mi8WQ/ZwDD
ECfpJcoJJL71kzxVrhlBHaOTZ6lPInstG2RCr6kdUsremIQdSLSzG+Vat6c5f+ycs0UzPcf/vkaj
l+96ffBnpfIIyiD3DzUBnymeStGNAN+ReU3sMmhZfpJNxr6Pig1/LncLDnVPZKN2pptuA0lDZ6DZ
9ybqCBKOLpCaYIKObgP1T4dKKm3LOliUYGCLN/Z82AUtLE6e2WsOZeX2Y71h9DEkspyJ5zjW/EA7
XSNqp2p0iwXav0On+FKUd1vFZMJY6ruucA0tY7jEEz3Isgq1hZghGTmHz+LGlSPHNT6adLcU77ZM
lWMrxZxqN1176KUwzkI6glT1RtrgbRZqlNvl8SRTU4vEu8gukUSAAcI/knLoTi3/etwgRXUq0pp6
7L7DZV9D8dDf5mxPS8nV0J2A/dk1SKHGLtCs84hMpGdBtnXG36i3Q6IEVokGh/rc1+sG2U9BSOXd
azR0u97GKqCeZebxPqHjL2DcnfJQrUpWZxDQhgf7SZ5rdl+kP6HPKOp23yYPBb1GLsP7adqm9JKG
8n4cWN/cA2EuC2VJZlsF9PsaEY/hx/Y2G4klXC+FfCqjS8+OIVJ/oxEFhe3ODEMdHTr5oU9uxKfR
6lcS4BuoMOz0uPQ+Z1SkfrMTmMbTQqOav9IR/pGM53j0GoOjAVkx8wv27prqhADvkEe7xq1f+xto
ppMZqzT0wpSPVo621Tztdc4t5Ju5ReLKpqShg51NT4nMkXaCuo5JRC0mL6CKCEooKekIiTQYHel2
XrYzWUyi4yxR/hmzz+tohbanfppgD5oowneG7FrLttAMRE0Uy9LXJUYbQRKWXDccVT6d8kCxM+52
UKZdGYoNqx0LwMxih/dvQ8wQq79KTdzZjNeMeQCHTtN6dzsnaprYDh2lJpnBZypqOLjUo3iZqLSs
iTo4BVOROq5iuYkjKO8EA51ildGVOlmuc1KNV9I7zOE0Kcex3wtCE4Yw137MWkOo86KKxEsM8zhU
P071nbbUs5VfCW6M4jzYmE/qU0qMiGk+S20ayMmzQx6jzZpVo3JEZwCYJW8yTWzSX2K3Wj6UUXUd
5Tobb3hXdwP9XkJU8WeicWPHf1CW2S11gi96AmE5yEZzD5GhxYyq9ht/uU+SN8M60EzFQBJJjlvz
kRPoYkSHXjvTnMuH94z2ulH7ltJ8aXPOsE0A3Hjqx21vHtWUOALyVuumCEm3sdA46R0MLOaPWV/h
h92kT1k5Sg4uozxI1IS3l8FQOCnOY0nMy/yXdSF8OJBmdnT0GgeR38qVix/pisgcnI5NeYqFWQMi
QlW9SGN/8aLOBxX86hooloHl5imaD9Jwy4pXZd05MmZT5Di0h+pzSzDEuVJo6xAg3b1l8cm2ngXN
PqoJGXXSzr+/tOyE7lxLr2nMDjKsxbUUO4a4zDhFbJGrW2Jf1Xm/OC9oRdbu0TBOrf6KJkce0MqT
LFLv6mnn5ArjDVCKOUXmEKbmg10HHRFLPE7zA1wmwkwSLK+616y3qntMf2l+rJl9FgOTFIgW+dBz
3FD8SRNH7FBHP3F0y0fMiFsoMQnE2CQnpO6QD15lQmrYz//D0Xktt4plYfiJqCJvuFUAZckKluwb
yuGYnDNP3x9909NzZurYlmHvtf4IlxsgOttVhauyuC+M+G9K9y16CkHBjZsjhpuim9pBI+Of2tXj
abSPdbUpy2NGHE/j6vPEymOzT7C32Luy3glaf5RdrPxrspM6AEz9C7xnKDYIeiAUVO/Y12sU9W30
GIrfkzU+Ne8UDA+j+jG0j6g4MbA15r5qSYklnbP1jn58COtX10GmvmcGXswNLwQoCCD4AZmTn17L
7k1t62UdXkIapgi7UWE32mNmEL6C7W2hdL8xJ6A1vDR104anDqUWQSWRR4Xslp/Uk34UylPT8hPl
VMbpNV8kHEgm5k7GaAqhiHjCubP0NMRD7Xsw8xZ7PmGEA52GUes+ZLvBvLf2Vep+ZPXUa5ewOEa6
k8lMuAWSq6NKe7d+7BAXlSUYHyPSTJvNZkK6N9EMUSHO1NU5pKGg2zlr/keSvFQ80hZOQVQgUrqN
e+KTrlTIVmS3Ji67p0g3lXBS6r/U4i0gsib+00hkN6kirIiO3Pbltk6pbMrPqXoY9TXIPmtaDKLh
qX9ly/e1ydV3T78aOb6mR8aUUR/qCTEOQaLTVs7PbXk8GGSP1julewyEc3ocBiIG9fd5x58K1HW1
9Ujb79W/LvtXD08EHUEDQ7FtDGOpyPPTEuUnSadzI3wM8a7JoF/plCZhTBs36GhH8ej7p6ozIW5V
87ssjrrJVLjumI0ynJn1zhocff75wBTNFVU+hXL3rHOmUNZIJtiGUqBUQtC4k2MntVxLuAaiQYyF
ixCJWHYZ651x0rgRKszWGWzuJpEReVwUPkBz1YoHujQlgh7fmcohqr4LHjLJKShniYbPMjun9tFS
DoF3EToQ59p4kyiXDZ8lt0YYHUaxHVAhLkEHbHJFGaR87kfkwf6KvzGOPiHKWvNb89ZpyPZ54wOP
xrM+noppE9mnoPtKMUcA9ap/HD5RQA4lvVcEm3LWF/cgXXUjnMslLbcD4lkkKMa+Lo68bjkgGvpN
QUoygHL0qnQ311fMVNF4FdVebjctNS/I2oIzd76JRBBRw1mp9ogjxn7nHdCR2Q2drqRb9QdgW2On
Dd9B/4lGGO0sfz3CjnE4kUJT+2uuOkOcZPNhI28SWz5EWf2tw08+GUSPvkSC09Yk5IGz894WRyK6
5HMluynFgOYDLXKKgpfYbMn8aO1fhddFd6InqWBAgXVIJxJS+fDkmeupPqXqrQr6hd6yLa6bwPGV
fR++w1YsyvTaqjx0NOcwGoQhGpxzZb6F4h29L+I/j6XSu0y0lMc3FIiDsZ9vJeZjYzp6IQUBxXsV
b2pr66mHmC2u1JZW+aYyawerdi4mvLPE4mT51LK9YSwyCFD1wM8PSYkiY0I/VB88e6eF5BVd0Z7V
waOjHDd/q+I/3dxK773kdpw34/cg5Qv5wyLXtXu39c9UmWsXVrNc7JLbiCdx53krZJhmfjCjdwr0
QmttIjDu8u0Q34fkLa0/1f4OxazpINw+wrZHoj24F+rhXvfHGIK6kuk1e2TDv9K/cUHAq5a4F4xb
pn731aPQU3iy0lhnHuV4BjgAX06eNf4uqR53pI0ERY/lp9ke9apx8NpRQpMi0KPblQfGMaOTBYZC
pvxiyLfyuMv0R2xby4pgY9AbZk9qeXtkwQnkeqON6RrN5SxA9nJOA8KW5XvG1TScCT7iaSimYxJt
CBhirBmiGy0GMfHBsDylo9u7KZ6JlCczU4HWQXDlI9i20Zw5hXTg0e+bY8GY1GdO2HzkxrKl2Glk
vedhEe9h9pgVvPEfx13E13tJiIq94MDEzSQn40EeL0N2Yo0pog3NdUInUy9bpMUbpb9cn3X64Vtf
XFocqsJ65nPgpj3rghHtqt1tSP5p9oVjqNS4HxdAPk3A9k0EsPze8n3WJRXU7ghC0T2n/nM+ioTr
Q6XbF74840KrX3OOJeW9qRzRoUTNLwxDb5Rb8mxe+ujTTJaBzzChc9FrfzEGgGB+FjmRdarGmM68
+qXzPwaGY6moRONNRHA8Z3SCMIkDtLjHKPzDLSAlkkYB384TSSgTW+KWNs8iehuLT+CTCGoj/OkQ
a6TXhsqzaF/YH7ayFoDow5s0/CK4mPp/frxPKlf2gdWQ92qgAXMnd6asnD5CVql55AcUHUO5zAmq
p4NNdUYP+q3s7cR6CN3VS/9aqEgEvOCcV+F3xhfGAQQsS8jJQgkdQUd6L3dON0bnhA6mMcU+VVjU
FCl7fgK50XZ2UDsp+qveq92w/iQB5xlJ6CsJKHS9ue54ql9K0xFvLb5m451iJ8cmhXTlNYuREFuB
WE4EE2YRjfAcHc1wreZBO7WWIZJbM9GWLRJ4MFUAEfROMmTYV2cImhmRodcYHuxpFtoRrlh6b3Nu
JwxNvlP0UIZILmpiHkI37j70hoKkZmfAOpA2OMkfSrjteeLrHTlelhwsS7E9RPW1mo5zop991MWj
qhbVyBCgfHTKnbuBq0Kh6ZdHOqfoEfRgZ5mbInXD/oYGoapYjxeoqelIxBsEEiRvUfZmzT8U3oGC
MGXW5/Rs3+FetP+QJLsMFcCpGdrE9iPJN21zNi/2eEWjg0GbZSyy3lAg9SAAkUU6uV02+ySZtdo6
JY3tFm6/a9KFQZC39jNi+VCJ6lZlwmEoAnQERHNpt06QnWrSCiHwV+at7240jiw1PM/ZTxWcNawJ
tbzP+6VBtk2FbC87FON1Km8a7m6QmRoVUnYgQ2bVsj0k4g04n3+yMYRIB8MjjabaUylv5DrNywT/
pUqOUnMxBCydOKTNuY1ORU3rNxRoeKH82RivRbEbEebyuHrsi8UDebMk7YWNo2I0Y+w0Un5o8hHF
bku7KxmS9ItTVpmKmfrT2JJyZNq1Fr7jqMOzrNDg/IuYXUQ79uZiOQvvypVAW2p868Feb7datRfp
FlixjE6GDq/xaXZ3JNqqehuTaZbWx8Nu0rYJVjN4vg9bRxD92+mINQk6APup+kOHKTml7e8kODGn
Y8dRKGls+A6uCz2ES3IHdZNgyg4dJg6Ie1JcvVX31NriI0qmhywQRHYZdQRBhtl6ZJhEg4j4L79g
w9UpTMgbbGQeUQhn2AlOHms8MV8NPFf9M5Mh5fao9KPkb7R39nBmKusbl1Mvs24zvBZl/zK6dpsZ
RsovHaU/zaGv3uzsb0xANz+rmcWFS7kr1U83nRsJ5T8VnAx67qS9JQPI1EEUJ6VcajKKLfjZiyl+
Sv1g/+HJ58/wdXbTmqOmGATuLBRKjte6Vr2NUydIkYudZd/FmW1IXO23nv1Avav9E+msVyJEccAR
4/4W0GYU3EtAevXZMSHER4stmRRZZGfSL++C7RlrYvh2ZAER/dQzQ/fxr9w1PKIlyziU7EKamw/d
jNlmNl4bP3r98mo0GTdl/Eyjh9SjiSuPdv4bUUpOMORitpPI1Mz2YFBvk+40xp5Vh0/QHE6d7DJP
th+9yVRoRMvCYEUZnJ9B0dyiZ9XAm75LslPmUapdHeru2eI0ypgt8U6MmCfPtfInW24yd8pXW4k/
VT9S+WJ3X/70HIZHYdxNgJP4quSu12wnhqIfwnqbYBsaGytyiBVC6pGFm5yrLNxUJVp/pLCHqOBQ
cpNxRRRLw16O4tLb5s029tzw0sibcHqm3gNOINI/1Phgt1fddtXig4ysQHVNsUmkS9OvquIiGIG8
Y9GvRLrn2mHYU8QNuxPmJdPAKgjv6cjpweeARdKiFguMq4q5kobrqD4ZP4fCTRUnHwpoUyjsJaGc
tkwl5AWSQG+Pg+5ycwj9KNXsbLhntmhnKemFt23WsTH8Zl64iZHMLMcg4vAR4pF6JlBXR4JC6a3A
z4djFrOM+tw12UquaY2+kn7Bnp0tlAQZLxN7JvtOoRezEHVZTe2ieBeBytrooaKk+hkoRHBYewVn
ExjvPW7f1FHBUSHehZEu1whilupEmpfx22qYExa0/LVVcfMsQGtgON/uaPTMN5SHrRmCtOip2tCx
iE7oItxmKSvXyZgbXumWFrhzjZWvObbpImLXOYyRoAR8vgp5Qx78JqEZytguKIMCD5axjgXyQ/5N
K2MJ6129WfRobsqHVct/nqS7oCvzl0KTSFHXKW86bUGRA3lsszxlKYxFSJvxIsCNA3puEf6ZYkf2
w0+mOgj7rlncpxbZAyJJvQL74hq1+b7lvF4xg1j+l5Kue/O7yH57aBm8+Ry6HEV4TbwO5IPSb7d4
lwTSFY1AhoWQxUSLOnYS8oCQCDlc3jVUNBsdLzJ3zyrJfyRuFzishYSaTPrn2/GKkLJ1SW3pDLjV
9rnF+1Gc5OpY9ckixX5bXCYPu9wp0t3KvjAP9UCq8nFA6utnix5XsQqkPRKq5pvXEihohCs0ewq3
uTBVqyYR0ETHymDCi5ZQ8yD4T28YnDClRlhmbEU0U3Ls8rn3prSsOT7wuuxKKhIDCqhlvEs1ol7m
s+K9pOjCu+D7XmJ0RjN2ssUsoJ0QvtMakTkq71ckvQzFdyaFcLruve3eyvE1YQEu9HVkvETxgyo9
759lEaC8ylbB+J3Fx1J8teULPCxGg4upkQfQzbXmWPlsczczfYykZxGI3B+8WNric9tnnBPcBGhD
bYiCCrhPlN8edWWDLNYothaxsu/0YzKS2TeNuMGQLIwkRffhZwkLrPI4gGflAtz2bp+SBjldwF3L
6KgT/o2mDj4g1H+tamOm8jpN66XPkJLpdzQNBZw9Ico4JJLCLUp8z/umvJThl8GhgGOHqZ9puiHw
trxxRnvoUANk/ym/rnWJyNOdX3EWK5SEYhVhB8RoOq7QpQSaG4JGxdKq0V4x8sA6Chx6jjZhFJ1y
oGBhfPh455bkQC2Wc0c8JoINMjxo52rDv88JQ07BdBIIoJhq3dgY16iCCT86emGRq3it544DaDXa
gCBrVoAdnblXe/Nm1sGB5ERIpL8SOB5U1rcWfcUTTBpq1xxEvMnK05BsBpMH5GGWd9byLU41zsui
vECMYBkCWKGht5itSphoautHSm/97K4T9kYBMSnolBvlyEkaQklqp6c7EX7fEf03La2rvLmLSYOh
T7d6WaOi8+CkN6g4lGdljUj7u3Vrf06xtVJMop8gvViFRtyTRv7dDd5R5J7TplgES9TYZYU9d8AE
RpOOIkck8zY8tqP9qwvz1tU9c79fb4cQCylxmZBC9a7twkcQDDj/5HVSB58GvUApUl8VpVfu/agw
+YXx5ul0Rinh2kfVlkDOKEjhOuWY8q4RI7FNC/T61l7O7qLCC4OuI0OjZthb/mKto3mwl8tth3pq
MPDv6sFXj0FmLko1VfyZKOzmb40KIH+61ea0MpkZrQxs34tX7Ekg4jHDEfzxEN6VTFl2TLaMbclM
gSLwJNlaisgN7BF4syNJhAbjB6ltaaV03kLSvSPjltbzu2mpbWZ+y+gWYluU/D08h2Sx+qNol5Vl
IpR93cg78o05r3vWuvcE+LxlUavSZhVUP7JcYHMhNzE/KWRiEtG2HHtj01rkItaoN5FZkA690vPZ
w4DIJw2ZChkStEdRj6sAblXOX1ZNBkt06dqfViASZRUY6RHyaUFSmd/nbN+Fbqj/TLnZc0LymP80
BZ9j4TLZ1bFxrySaZxqNZBV1q6ucUh4L64DifUbp6s5elPULBKpSDaduyOfPqBkE4B9OtUxTEINj
Pb+S+Jt6Niaw6uwfSRoLMXxbdb0sZe9itwUIXY3I/tMgocxoC5bj2YFi0+6R10jEBS3tMLodJtBO
Xx98jmRcAdTOLivrNjvY+iRazZxvGMjAUNaNGLdpmW8bu+XzWwWo4zKSieOPEVVJTXh9kmxsXMAa
WoQAn5+WfJCydhwhWWn3rnifz1N/MIimg8Sl4gaIFVbYwNJtdc+oo5LqzzDn/G/CtQVHRkhMQYtB
iFhyaWbsjX/C0Mi7u0b5oENPdmjXbkWXXCv4UbkNDj1cjArDCj8G7+Zx6asVHUi3Ys8NFuYWv6aK
J36nahgtUSvktA8Nde7WiJ097zOiAXzE7xqLAD7iIpFAjtI2In9zZUeRsmzQBlNypK5Ej2DfSE02
N741r14Kkx/Xa47meErQVic9uSu96YKtE4aB2Fwm/J2GLPDWPH4vGnTZSnAUyGGi+U6zaXhPFp2a
7moknKpNrnz0mTDXB7G9ROebcpYxLCwMo1/bzMQpF4mnbJjKhyzedukxmtXzvkDAU6R2sullM1sQ
fftN3OdqJs9mnAcN05cHYhvRAjZbk/3oq4048oE0fXCYt/lXUc6+NlDV6iXrNLMZe0m+a80D+I9z
UeBIsrL6oP8GNTGibL3M6PJOU5GWxhYS01yDfrK8boUy919dcNprRLoj1vQcTH/AWMFKsjDDRF90
bPHRVH0MDbiupKfG9BJxMehwXCS6QdGLiqD+HWURiXauNLH4h0NrJRuEEhoKpQD5WSKFjToJJOjZ
Ck30goE5a97teiTUkVab+t5yt3bfvfgR07lFD9yjK0+DveV/y1yHSfJMq2Nk5OyMUrQMmuqWCOgH
X+qXxFnJ6gpsDppDHThhjqq3W+rcjjbzSLAcCVYQ3LPaUc8wA075dzxlBdyxmpGkZJxLGrRarCBZ
iY7ZIDxDfM87ORiVnULXt67Rc7CzUKFe4F5Od33LN8RUGRI1ZA23uH2hn5QwqAL3IG+nRK77rHs6
uPiO2I+Z/3SGcrRSyG5Puf4tGwR66qR88XHb/bRQLckZiOGh25CIiimavBVaplUrV0SThisD621F
1B15bJz4IUUS+neK2yLqye/JTTZKMEO2ExlqLsZySikr+mTTxq/cyH1/JT5ua1sIVKNE4eKPYpfY
toBVPkJ0PmiIhSHIZAbgwVT1FZdlg2F2QXTSgpfItTM8ZOiXlcKdGnLK453eql+WTk5YKhG/VWXW
fUxZXtYdz7MygYIjO7VBOCNGzwlzr8DWH9o67pr0J+1PjL/fKVuV8j11H1b6lpkgYPJBag+mjCQi
kdtn4+OOLEO6vAdgmi63AVGMeGbtxvtEDcF2rNpwWcXGrvPhJ7NxvJNUu08V5eD1EkVUPXqM/GnH
E9k/n7x3lmwtx1Jda6F2D1P1O1PFDD/z6ntS5Q74BBFVLYqo+4qIh4CbEotOZs+KxuGDTKSF0hAs
hv3XbGDacpyMZ5/hRB/+2ejbgvpfw+QjDFgu1VrN+Z1TpW/YS0f8G2wecSAAQUwUEyOvkNd59kIj
VQGRUohlDWAOGMh3KjWgJNEsf3g6deK5GzqwreruR6Z+AqPVaVCBmjQ29UD4iv0xJuh/on+esZHN
gWfvPSovg3TCsm6YJ9U8T+0h9JNfyaIKozoKHjV9fiaFjOGMoNAfzx82pGIYmErkTTEDisn0Ew3d
MS3HGwNC0uIxJLaYZR20tFlN+grVltW/x9IHhovVEE4nOxzd3iucukNMC1pufA3JJXtLgRKTU0ar
szyoi7mUoVav/Ti9G1p4qGS0NKqePix0Fs6gyS+FPo2jX2eIHxC5fBGvpWn9egj/DNzVVYnO/VVx
xWNPfVjjnqzepVwjJKmJVitNm2DBuHnJc1ixigWfLgYVsUNRMMcMG5J8iXFIYuTHMvCAMY3PiLuy
H+SPYVJMDjEaP0w/3KrxZ+zrvFre0HARst10VciR0aJkj2M8uYU+wjYOr9Fgb4XZCavqtx7C95qx
q81fUZlt2hKHk8pj5//57a0Yt0rfLLpTUP+AWHY6eSclI09d5Dt9io4F2i+3FaaPmd3ekmWLtkGu
n7mvMFtHBTycGa1bg+SkWMgfo+5v0sRE967QWqIuJ3yuVvv0lVMonYvy1wNlJdjsrVG2feVPx0yz
nkPPkVs2BoKzHuV2TWBaYZRoi1mWm5aV2rK4nGpJfgYaWdNj2Ja7mMKRSoeda4lr5DuzFqVHaHKK
fqAgyJwgzQmtvpcs6woQzFtpWBNFeZGMDxOFvtf4SxMHBRmvLJ8StkskHBu1fWYcVXRaOFE5i3i6
xbJj6fS0vyYBHKfuOYluLR11IcEPbg9S4BuxW+rhl2XiyR8sCWtmwOZIJ0w6lButAYvEbtuy3iZn
TQOxm9oNIe1ILJpHQLOkR1wXJYcd5SqouR3TJm4nvY+S9GNFLO3KPNJHaRSwYEvPjGAzTItg4VF5
NeT4y+8DKi074YYRXSiKeu7k+ob6cZXPZdW+txjXcoiMuwPLLklZ8d1oRN1ZXrpuJ1hpELVCLhhL
tfmuo23+1yvxpe3wq41jGa600pF1gkjrtP5HFXg9vJPE7HWuob0Z3i3mb4o0zLfkq4TmIufDaPt9
Mh9by6a9ttWHFLyRVTA+82D4nkabqAppafkHzafCzO3lEy/+kl0aTIjpQJfOGvli0fiWxT+SOIQB
Td/+tqxQc+59c5OUF9k+hnwF2Q3iXdlurPBHiYDts+ug7eXaDay9Du55qjDb9SpURv6bBuJ7NH8r
9gzBIEwCBNhSi9F1dsYlP8pEOoDP5AmNRP6mo/vav55BhyhCJdwlunWzR/UR6/6P1nFRcRveaqIx
OX8oui8CT6yU2v/So0YngS34kgOvWiqW/uMBVgXBYVQbeoO2YfwaUAio55GUaJKd8x11pvSYkiPj
VPm1wwN8HtlxLG+lYydEumGx0QLixq8yfkP0LwUbQ+HqbtJbK1Jc51L7lfEssM1CSBktv1hD8KXM
9sVG7YaJeieP+2uqMCyTTU/0SPMRhMoh0d1mOpjTuo8vgryc8GUEGw7NINlZ2nUcXmQDHSZpn3rA
vf9CegobYr535KBi5JTxclLJR/BF/GZP12gA/HpaCYFkv0F38bz3QCXyAoGE8bI8+T7Fbtrte3tT
BUe4cbhy0gudUEU63XPAlJ1AXOuBirfKMvSnc0WbDil/0xcmu2Gh9mBswWicR3WgPIQOwYySGhJJ
kbFYDv4XcnZeuF9h2hP0bAFZP1sixwuDPVw+xsUJjunKXASO2mcWz6ZDUtir6OR/ctnTdbPJeVFN
QlG6kVqSZE8PVayt8wZF6qVgz/TfhX82za/KdIriT5IuavTIQr6lZCdrvzABWnSEDxy+/Evh8Y0/
+oLD7p5obiqdmZHU8GDSNOnt4gHJBd+j0/azrVlPohPZeWea56nPTgry4EoSmQVxDWUAnCT8i5Wq
bq00hK4vVmP2HvgE1R1NAx7GrQY02RaEHQrl3p2IUFAfVfCP4lUpdkkhbLDFTBpYYU2iMu06SYC5
rAhG1EV3Wblk7YFdl0QK6EiEPIVmb6t3NXD95JBCcc1reLCv2/VU7IPqEiqnRgbn2kgF3Tkoqq78
zL5+CsqnJr3adlHZyJQao1gChY7eA+mIDZVug4xM5A7Gc/oRIHGY0yBHN+/NQB5IZ3a8Qd0jG9dQ
fMPH6xkChyeMnKS81diqCAxTx1MDQ0uhEIITSHfyuNDTtDSDFW4EHWfsYEakbNfxMs3h8NppHKeb
nFM8AKMcfnjMdjF8e4HGfFPVXPH4Vts3TX6aeOcy1Ow9J6FOz6R6xK+syQdLIrP7qL9L6rWzjoH/
Xo9fxAXAda7Nwqb0lqDP41Rd+bWrwG8wXj39ixKxtKlO2AuN0BO/RHN4cypx7aVLoP6pPsCKFqVP
S1+V4HfCDg8EHcoL4tPvlq9t6DXg4uE15IU7epETTQ+dVJzSAdYX5l4I8KeTCDe9dOQja1K3CAl+
6kd0I+xTKUjegqBDLdkCj2k52tR5HM0X8WjeohIzjhk9wpHE4lJKV5nRd3OnHOZRBG6uUMlGhqBY
+iBtTHHHiM4Lpwm14wjIu9Caz9wLgSQugK7DREoIv6aIW8CIT7r+GEZyOa/d5AbVIbY2tvni9RL2
Pozyzyo1fo1QAR8Aw+qbECljcgKhyyxUdvc+f03sAABXZXDyeCt9khxE+WuXv5QF7uMwuxbCfNdL
DA9KW79FEhc/WqNM1QWzg7rprFcZpRswQ+g1NFIZxF8IiTRpt4KoFfEWwDKW9l6X+d1u/OEwlrei
v+tjePPDmtA2NHSYecdjF2wLbU8bLIFCpyLctd5bJCNmQNb4ncx8By6IAtiyGomziqcAxYwNXawe
1m2fIPkOPqWwYw8l9g97584oi+8+aUIHOWqO4CfDNZH5T0P1KLU1om/JpBawtIOlZIQfUYYASbE5
wJr4lRcprHN/0FLRLrEVhuterWqiQNmys5m7TlBa1wVgNiWMwOF/pLRIC6GDJ/o86AdwitG8DvK2
y9wi38f4Uuf/6xolp5L+ofKKrW2M3wDwCD4e4Vgm6ZiWe/kWWC33GfbkRa8XJ6RZNI/m2C1yxhxR
E4ekKGxwkV8pS+qhbjncPa+1xRHVsM0XWX5qScIIlvqnoBwaO3p/l2B6kI4UqI9t/TKz7eVyUq84
lcqKqMCVgZ+V2sCYxB3HLxyyD1plO04knK75AY32mCfsR7s835qsPzr7PhjdJsUJTZI0Gh5QCvS2
NCla9aYjhfFhaQ8t3BX8VDShlEggqP7DibaEbDfkdYQMh3wIJy6U1VIjvp3eKjS3NSwPmT54FDd+
ehhUd6QFVl+ozT4lHCB4GwTGDz40rtN+PzYveDjUIUEsH9Lau1OkAVgD0yjH4iuJkIZhveudxYds
mWdRAxa1jCcyNTxb9IzomsyL6D5jg3BgRGdQonlOdNpK0/dcs16DSz1582JickZE2I6iIcwfXEPd
Lgq6Z5ITHjPpW6QnfjrSOPUGbSIK5s0UdytujxcZChnUQ3QhiBtX4kpLbotpX5NdMC8Lmc6cmxsc
rlTWIN7RB07mILtN+Vdqk/NgLgJ113vnwXvSmS4H+awX7kY09c2GG9Wk+B1QFk2IVx717i1BUF+r
hwbBLR1GCyRvCwIvXEHQ7MvPkOTXC6wr4KnDQ8CbzGvjwmj+2nzpaIyMnbNFrJcf+6idiBxX4Nhz
pEfHpXUOgzXGwjZ8144J/XO2ti0Ao1i9SHm1cRJehu4d4nmMl776RXDcuqTdo/zEE6IONyjwf4kH
lE8ty0cPPJ8bP/70qv1bV93M6p+qfmBAHuffMv1GZE7tx+g3r89BdoQ14ZydPyWrIFLoTBeiVRFL
8+NJn/qFA/GeVf3n0KwMorjU6RK38LPOgAs/0J4SuupmU3iXsr8HfwFBaOzF7Tlut8n4yNHsJA0C
4zfFkFzTGulVH1TyWR0FwIKvkDkGPTTRtI3NP3sGUj5oP1GTZEWZqEOYqq4QBEWAvr9R7VdVHc14
b+MQV3+56iiek1eePdxCSMQUnERxicJRon/CPCno1oCiJEJF4D+KR9L+yek30n8UHwvd/sfkQJs4
kFXhJD7lNsO0TH9E91HYL0/586sj951kpGR0c6FIKQzWwE3fd/EhU+NkYTfZjTpUQYTZB+VCuCh6
7n6k1SPvi+TrG1NHHmIRkdB46M8jHglFuWN2m2X/SCeJK3D+tRV5eI8kX/vjbY48qwFLyYB5l/K1
2iMmXAMMdAHHUHtFuvp/Tey4MpKZTl0Awd97E2f/t4l1CvOyfm/7y8QdWO2doNiWAjzxJGF2yoMr
va3KtJmktfpRdHCIuAE80KkI17WGbzrhC1JLX5NvoqN8D79ShORV/7Xs1AJKc1qhNha0rLL0E454
AEyPtN/WpoXkoOmIAPRbUjmlGRxagmiVIQwcXMwPz4i3IHLvZvKVIinQjkA72kIt6fE0rpnlrqr+
2DevklzjjjAOi97Otg94jex1CtuFDgwUZ2VQR2WYSyXmwGO5J0UrA5i3mz8RKVsJlCojT6CZEiSy
+zjq1xR+wpT+pUx0VDfJHaHQaJpmzRWmFy0iiSMI2QNqE0JqsrWNX96FQbB0ONkOKK5n5KtlDONp
+cPkck1xNtklkmHWJEtkrhwb1VUem2KTpnK6qFrmfNUNc71+H+3kB3RqXbXf6WD9m71EFJdNrIIE
iEXNG3QLHgIaT/wIScYX621sUjj2LevKEsGgon0pg0TLI6O4Sb6YJxNiKOeIAjUH+SggBBtuW1hH
NrtVr6xQRynqMNtrlywBucyNZqPkMUVHFF+CmSOlcUvr8fJkWI8wt+5KPVjjHmjVjFsqI43GICNS
iyynwbO9MDUC+cZgfIXUsYEEAD+XjZ/MmGxaEjeq1hLJgsL/bGBL+BCJ4GsLeylFO4wcJfibsJSl
St58i+UEAAw7pmrxvLcP17a4tKr8lQiwyhZ0SLZ0zlwZxIE05G+TTaGwu88MuUbFYn5gPsHZpkhH
hYJGuhIhRUU/OqkuXkpdn3DMtWIsCVwxP+ksOg3AQhDaWLXriMqyBs2nyGdEF1M0WcMox1KShGqS
rSyTS70y9pYZ/EkJeeBt00BKBpVL0+d7qTcS42T30YzsBFZDukyxGLW6XZY2tOGUSF+YSB9ejqhW
pjgXzQ5ByzaYgorVg+AiQcZrqfA4yMG7VMivBFkidVtdb99G79MI5wNEShehoUZLiaWJ1AjZbFcZ
CWSBWQTQ1cwnwQGJuLnClSQlCLOlEeTMB38vJNtNi44lkCgkDY6gbBq+dqveqyjvXFufbZsVuo6g
zId9THCH5420oeQtvl6qqkKW5kUpiv84Oq/lxpEsiH4RIoCCf6X3RhSblF4QlIMteP/1czARO7sx
s9NqNQVUXZN58sbI+zpWvT2vB3Y/hSQZDk6wy+05adZFhzupGu5Kml+1xNA2ifb/OKCmbMgj9crD
bKo2UBB/RELqODvfRXZFAspvV0cFs66ih89Oc5cwHtULzA5BkdxL58lylzJd5I9My7VVPLIUJYR8
E8fpL49qioUkzo7m9F/EcLF1JTmAtSIHDkOnLLoKSGaR+ZG0oBVd+tuxqhYnJVY5bQcjoTS3bkWv
X/X2rRZHu3CRQTg74RM1MQ3wnHSgmePGaUxqIUnt3fRYipgd5W8G64g0bqDdkAZGnAUFqcUfiVWm
FvJxemUEJxlB/izAz73CGTs3g7KB0eY5d08Ise6Hkbti+tuEmEN4pNqEI48OBXkIa0XbqVr5BaJ9
xKaTHY3iE71kM+I5+CosMRsA5KkXSDm4cLxL/dcTmuJDvTWyo8e3UBi/pv2sX0n7snQxc4Ip33mY
t9UfXyIvv0FMItM2B+Q2SKwL3OcFLhC2sMxpCXQzaUprdFrCsfZFKZZWfGjbL53tJ0nKPnOqoXiX
COunWqYtGFzg5tiHHoxXLimmkHhSMoBDbA+WAynJbgvEVixGdN5mamxonoB51wt8dtMh1M/CYeBd
+QqIsYvVi5O/85tJFioc8+64rQIGMdyx+PwwEVkLgw60sjYMmYoIDrTx1lBNdQk0sabGhMtuKTuZ
+rbQ9jBPOxp4pUQ6h/c1R6D7l9Tgta5pZ8OIjrldHZqpS9yxiFO2QvnrYZUawQ8UYH5nduwZI07W
cQJti25CCXOIMo9uKdo0kSOo0KBXrJh3iWU9fNYN+wQS1d21MiLJUVT2Yrad7VPCXyKdvxkm1Yzi
T2VbCXdF/OgsQb75SNl7BriybG2HYICyrMnJ7OIrAAJGU4kPxPD5gYxbkwdscmXE8WdT+nOHZz3h
h5Iho0tAJhXYjUPzW0kWlPtR+Y2AcfrYQvFb2DhHGWssXR+UFtRp01whS/QzVroqPz+8W3m+6jDK
mdGmJey301hoZ+8B+2KDujHUa4zWnDIqlg1r349HXEaRdjT0g9E/Kp44l9dFhHfQkbPAvVFFocsx
tXc7RTCzasWmaImEX47jNjD3qBV8Uu25Yg5ev1OaP7PiQ4Jkps+S7F+RYancpPke5WXW3rpiq8e3
zgabeCmMt67bo+RCwogfsQoumKVr/VOjIlP4q2K6otgEvvwkAm1ktU9smOQNUwPrKrWb02wLfLWE
qs06UAGjLNC8vFwP9fuXVh7wUwvnbKXvnorMc60hrlevMvrCqZH3Z07V0DrYYtON/nzANNZU54Yv
aG3Aqg7ikFmICmECu+ssnKTcM5Ao2qfa3yZ5ovqOYNmpPrwRqgL0HMS89N6Zfyu8gIXnzcuPvIzF
92xI7zI8SfePgslWr6H1tmzTP89/2fIv9bB+UJdeg86Y6+1PHx+j4BwZz7aGJzs5mwpOSMy/QpnW
owAYey6X965lv3b6FtbW60++8Vawf5+I6TDj0X81gk8YS0qHbQHOqX6OlbXOi1q4r2E46eo7d/ey
JbarJI9Kur9SIUaac+aJxlXDIh3QyR0isY69oyg/O/PhhRddvHjIg+4f/8T29pOrfGLwWvx7G6fY
MMUatR2edRi4MKRx3gn9JPD1/UaZdeb5sBwPQVFr7/v0d2KZI/RHLlZXbxJzUnOv8nfm0LK9ck4a
wcnPr5b6S4NGZFCJ8BE1pM5W6+Van1n+kjmmIgNn1VGYFwlEuUEeEQ+siuyrYJPwAeAekbLDuhhj
Ht+jab/DMn/gSGS3rntkC22Kelf6T5Yw2zA962hU5UGmr6G7uh1vCRZ+W7LmQh+tEZnKzDh212HJ
hbsPS0ZTh9HOacTPLNHwlE/HY5oAl6jsWUAz6+uYw7JH4Lz31g6iD0uJWQSfEhKBj7XZNx6kRKr5
QcdQ0ix0uRr8mzC7WZSh99naYpsjoWVa3LBcCs/mACx/J7ut2a3s7DxWdP27Wl9WyiM8Ocj+Avgo
Z9SSZraV2cGI9pY4saVyl0WxCMGQV7sVCK5djZ7X32U21/+6KBmrrcvoPc8feGZCZ1/42wryRA2B
djuWV8GrqnO6r3tnC/6oTg5EYXvp5d0GCJugxkTO5R/V6K77x6Dc1zaC5CM8jNq5quw3A/9o6d+F
slLsHR6pPNwwZFwaM4yKHUPJHmvHxhx5eHeDvR6hjaPYGNaTZsVl0LPMC/YbZ420Vs78FiVrdlhJ
Fw7LVO7vI+8KJkuSpWodU3kNIIXIk+piPFl0hEXGJ3NZI6v7vgQhNEt7H9FD9Q8aqP8l4YZ7Rr7L
URcOe5+crHIr0yc14x5C3bPVPkDgJ48egX62y7r3kp1puMccKXQwksvAfFIEY4uKm3WjHXi0Yo/r
58T33JuAi06ecwCq17YL0EJbHGZW+ma3f9DqaRNifhbojcBlhkvdOspdah91571Llhh+hLdBdceW
zMw20nr4w7ZjEATmVj9YzqLrt7hpFLFU2w1yWZLBEFE24ZrxHA8msyV9zRkkI7Zm6yg6h8oKDQqQ
Cuh1KJm89IBPVug3/G6dQdW3CZcI68TcGoqthritaW2YQQKfEGc4PhR7i39fJdey3DNK1nQMFt0l
3gXAb/SR2+E6QVUafzdFETauuCSk2Q492zWQzVSQjMB1Bi14+9Mzeey7ntAKvwHYZY3FR+5LlCSJ
fHa9C98UjJICdQc2B0aGkaV4An4l/OnhaJkIf8sdnsuEhVybjMsweV/MRH6uwnvrH2tyNEpmMxBA
fSff2FPkEZyXdJGVyXLacgSV+vJSG/k/8qVQ0joq5ZRAWPMTig33sxTtb++PYJJjhZGmLNtdXznv
Fi2yFKg+Mh/WRsGv6t2vBr8nUmQqDlNbh+/MFTXuS6wS7bU1iBa45MQNj402i5TUWvXCnE6AEGBb
t4YM6C/oRbf0IUr9pzIKNOrzqmCbV59pA4+995E4KEqjl9thF+q7ARRXHEzTn2AjkNe6NlluXV7f
kO+35UFv/pGF6vm7Nt+F3dJU9XSWse6XTllu8pEyK70qwWDttXSD/hDzAb4kp2vdVeS4jClwG6JW
z7ZlsUEVYrQbzV1pqKSteXcfjBP67y4z+3XgQvnFQlyMjra1yRvQjfWYteNVqDJ7MyoR70wBRdD7
yZTuH0xHDtOjaJI1pjJT6475yK+pcdm0MfRl54uE1zVSQNQcmnJzscstkLy5HsWnTzxAsq5prEio
6oFKqoCN3G1n/rpQdHwktQZzzwFTLSvVOjvF4oD3PB82rfbyS8bCwFz/ZZiEda1+6zC+Wt4wq0v9
6JXrOtmLfMvQjqhmVKSQ9lGA8RTk2Q9IOQYm+kTZrTEOvQ/Jm2UFUL7kFqU67NCKS5V3jwW1Nzzc
ETdyz49u7bR7H8NbQgysfjaxaOLlyZSVqkRy3kCYnofYLVXnX+zvyGLkEWdGyOKq6D5cRN8sR1yY
g66nXRRDsT5H7auqQyRLT0v2V1QOXcFGEFaz/y+tr3FNWMLFgIGoYy3d60QUQV5Mdg1jUwM1i8JY
14QKNmxduW4QvU97wnjVgthwXUqzCXZhwlb3ONpw/ReYITrsthFWbjk8UOR24R0JWhuc03SbmGsz
+NDZ23TOMo0DxNSXcPDXCSKqhFELiKyUzRBnjkJ/OD6Ej/VwU6gbg9scMhRpJcjEHfY5+JHrmYk/
IGxekc03D+icnL0sjB+9kG9K37wltJ1FJ2hn0XflS0GDDd6QWJ5XjGqQxp5hnQ3zFuPrkQ8zTA+U
NatoclnKY8kAou3/mv4YSxJBqC4uQbOsqn92k3OKwVjdBoJd19YeeW4V+ebCmslcHJL4ylvngz0Z
C9R0eIsqWELbvr4Uyk/JCim3tnmwb1vmOOvBf1o2s1MAg8Kh18l8ZneNh23WQP6Q1c3WgluGdUuv
9hont4x1pspfbfTRD7+pfwcdS8oj6aa0YBrhtz85UrlhRPnVr1rUigogbYurYSq/2DWVe1NuRcuW
ehfgQcyZjM5M55oXyxQKShfsZHn3um3JjBQEcG6FoKuHKt0XITuROF6VDxRK+tIql8xdWS5Ulrd3
x/zqajsIxV3JjuiDi8Hz/wXpphvQwctk5WnoQQAG1Ocpo4NXKWpZ6LKQsBZFsnaym8sUHcmm1LZB
ddUQ1qTJpzAMOJNIHtG0+8eyag6F0vG9BTbcRf2zRmPQEJ2aXiPnYka/ibH3XGa2m5x8NNSfLFE7
yRrOkZyXWovQwLO7fRWTDmVXPjq9+pDIyfnpYpzGNa7doALN2IsvuvRN8VMYAcgC7RrdL/5ZU+47
5TrQfUBdUL2aUdVOAgZVzR+WjPSt6rLvjkD6CaF3+4+U8yljXEYeHm0k2YOsQRg5enLhU9MMJuR6
GkHLd+pdz4rGNK2nkqRQcMSmDGkpzUzyZLI9loyzvX74xHE2H+dG9GmXX5a14UaV3oaSJtKhyxxV
oEnqm5hkAle/4ES/oX21PfQwa4YkaH7ghe1DfY1OyXCX1stWoa8jAH6kzjGzYSY9U7QuJjvLdjGW
u5jkG4mY7+iMn/WYzpv8B3qtjx3GQxKIqVOr1+5gcccxOds11RcbwS7/RZOUxi46sORcu1hhkfGz
WYvEvCrth+iBWvWFMs9cf99bLpPxYU7NZPrPtPhBVYHEXykPSXR1KPo1b48jAw06TTkUOkK4ls64
L9SbAlIWEd7Mt6xZqX+E3gzu17xGH5nwrdXKofG/+Rox2IfBRQMmX4r3JKYG8OIsDInWe1TktGqj
ukhB0gzhp4k/bOPEaCXTeRjli6HDbEX6jpegcszhHkU0uXfHCM4TSqkevlSO+Mo2OVDqecyfD7eo
FTLHBFDDWEhN/hUohrrw2fDB2/6JqdIc0xnLfRDP6bKrIV/pWBDiClIW+WRMp0P/Z2IF6RRAghVU
5pzo8ESLw4wOxCHOJLYeMEbz1kKyc8ma74QYzcTjY5E4wIyQSTUefwaWsygwjW2RKOueot7HE6s0
rE4ocGjhoXvnvNTN+K7BBFrJCXRZoouHVKGYb1HezvWnbRe7Sk/Wvv/n1EiYdMWdaGPjXOUuc+k5
VJodpNc0mjH2lNyF2uAbq8a3DqMVzgf0ZtpkPIfRHlIamuxaCb0j18tlJPh0mq9BMVeS71ei5i7Z
WGUc6T1jphJLgaxKKraKDtnkBbcWQNTn7XgSI4LHkOeSFEEVe1nYzCst40M1kZ76/r4j3pJYUKa7
6ULw3umg650bctY1IMwFecULiA3hMAEt4S+kJmAw2zxit4xRBfLSbVe+n5I7qf0kieOjNPeRvwIR
1Emh6QnHQuysLnID2Oe/lLGb///qIPwwS/xXTnq1/IHODaxwLRTm9BR1vn4izU8dlgJaKStkudGc
gHcXrmwEtyCyiVYa0o+s3JYxaZqQdnTd3qTAYetWXWY5wogcXkc1BN+RynPsc3P1TfaTRt2+tWq2
mvUpLnm+acDGYiBO1DmEWnxXhwxkoPEHkO9NQHEtxTXVmTgQt7CaibOYKG5R2qwADPJgzr3xn91q
GF3VE66zWXUol6WTQ/5sOUflg1hakIWwGpGpHlr43zUwZSjQCaEBI38FJRwUCZx++DXCXxWgQyDP
xlKd2ECi5Sep8pCPmD6I0+paflq7Qt339T3k7XbKbjFU547hXrWPmKnEyVfZ/aKAUnpeB33FCtZL
ttYuYy4X578Ebs8HboOmJ6aTzU7NXwF+MQVrSm3z9PRIMsp/KFwzEK1D7T4FInJa6yakDhy8HXvN
0WKZQCEmouEUZAD7UqyHMRZQCkFbWarEWjAP67Se3nrfUUyo6GOGLWwSP8QxHrybSKigWo7Rexlj
6p+GJOjl1GnPSzuRPavx2owvFZlFmbxM52dwDWqwabz1rjTPBv6srpBAH6bUDP7fQMYmWB7nOmL3
ljgcfIfkFJgIHhicltW/4BcY/Jji8Bmja1XiYAMm9RTV4I2JNzIVLIp8TjfP1j5Mmygh/WzlKiLG
ntEXmNZX0BLUVgyfTjThsZABI+mI8Oz30Rk81kyPGC0cB7XCfuMs8d/vbNgDKnVYwajDjtLpHVxO
wv+hOAaZttSZ6sZZtCg6E5+ODdsEIkJPyB4yBQfgcHvPcyJhS7lRqazIHmzjHeyJmgjy1tp1wU/T
fJbWMive+gAb8wznct1AetD1RRmUpyz5CZJzgdh5aM5DwBlt27MCP47EX2U4zR7WMCkUGuuc8KDh
j7PC78BzFn3ybMHkhbDg240K30mlPuIY8812bhUeO2N7mhJzQN/kZ42Eq/FivDtYvUtWUN4u4OqI
dVScbL9sxpfSeBsIakTuOzdHd67rrwjdRMlh6wXgqaxZUf5Iqm8DBXLE9+5OaWUpt1GOXj8zh80x
M6599OEpsNWYLQ5E1cQ+AHfyCjWCT6R4UNkD4yLD6aJZBGX43yWmmba6ZMNFxRra0Rz4bY+Q7V6z
8B58EtZE/E9HFduq+SKz4aMIKi+CFfx6E7jmM8DsYAwNbAHnFuT1hUjoA0Gpa42+ZmSyiOuEEnlX
RcliMs9K7EwpWrGUSMkCtocdgPrGhaqTRzNtY6KVgZ+/Qqo4rDpTwz72njcsYxv2lZ/fuqaS++rh
WR8XCTgKgu1abBme81eKcG5jQ9UkdhB0BNUvCbHipAsTxY25IAKzI0tRh4vUtz9hQVqf7cxN9buN
yfAQ2Tbw+/UAVedcZ8+sqt8p7pUYOSdXbEf7AwyyAD0ilK2BnSccyAEAMIXf2wQraldi7uO3QQZb
i2EyrcFOeTDpVXR8G/aWOXmcfsQ0zG2NVxm2Um7tmby7frvIYQUxZSPTTG0f7mBvbKZolMd2OPcR
05nlutByPu+YgTYPCJhOEV9UTpiOSh+2D7ebWb8iyZlieitO4CSo5xoOEJKhov7e+89k0uh+1pbK
tAGl19S1sCfJlY4PdcTuu8t4KoBmSfdf5+KW+fKCn8zHsf9PEsJpQjKd7NzRbxkQgAmPo0qHVeCW
C8m9XrUY5eLhShLAXMefOoWE4INjX/LbIwYhZoAAoQ8W6U1jLgrlswHNQ5b8uuMtDZVPjQIkicdV
50qKZwacvKjWAwFHNPJs7yCaQgK1gn2G89QlQ0tlDookIfv9f4rDl00K0HT8/Aei5Lpbp/0qIYk7
30nCv+gCMyB2EgMIEQzMqkDJMkGoyAaL+d92er9MYzPNVPn/yKo7uSm2Y+9zWmUrw9n16QqiBqKh
job7l4uo0G59eRjVnUzvCdRLBXftCKcKxTKd8rg0SbQVNL/u8Kma1m4cADlT5BAsnbNwMvGf6fzo
FavdmOxxgAOhTabWYttkKK9oYqIcY6Gw7X4ExV4md9/5dliXVEUECPgzn94ldsi2362d4gmNtOsJ
/TFZvFxVxvEi5Y5BI9fbYuKfae0ipdroCgVb8blgcetzy+SMkvTWWzTww71uYEwJhbw4OfGdLTx8
UvSerJzkNiAZJnsf8WtjVcQLvSGB1afo0vVzi2QNJYGgCipQAPGaBtXDzlGk2GxGyKZBHcYAvUZn
NpGZTYclDRT3mDF9wZZA+w2m2hfRvOoxWgpAE1DvgsfvHaJ5csrI+OFGDxZKSSdZk5FFxpjYeejD
Ef9PWWHrejUWU4vye8LJ0SbqOP/teVq+inNsvZLKXFYeXsDqpw2ejd+ulYZchjFd+qjmHPEPAapS
6hSSfwxYwuKpk5+CqEdqKAWVdV1BV5G4k43LoFyBr/gUMdIneZS+w5pp6pcLvFD4RG8TpARSER85
IgiEJ05OAhlNU86JbWDzUO2La/12wTVk8ibIkJT+qtF3jn/VyJMeexcNLZ+UTmFc7NmPwL4rabnk
xjNX3OCVulP1PQnLKwcLvTO+ouYR5AU/ZjZEpDD6eN5vLRoICiorvzNxaOx/uXVt6Lglny6j6zB4
hcpOMA1S+FynzWTswndljLQuvK9cuWnzUj5ygipaF0fE5N0siR+Q7YoaH0QB8Ea1mDtM55RplcHo
J8J1ZI9b2OO0AIwZ849BoE+MturT4Sz0WoosEkXtFdlX70DShymWyn1nXpJauPHbbpEg0ssyVk5w
FYCOxjly1ODXDhECFiDyoLj4yKxKPHL0wg5mmzhb2YBhWrlHe4g4IVfNV4IBuUa16NeERU4xnDuh
YAakwaibT8dme+ouUtSbSrxXqoZ9qzMPdAJuHqRO9iZ6mJG+kQJR37dExAjk96zby9GeG6vKZ+8D
1wsVG0ILaADvFd+9yWYc3ihYu/xPlE+toJph+krGwQIv/6zhcdAALIbrRgdb6oLt5B9EkCK45idm
MCWsMmyEvojJYWpvcpLeiJ+EDbwhfh0DVI/C+5/HdY3OkX+LEL2x39TDEcHHvFc8Nq88Kt7ZC1+J
PazFcJM/GVkQoffCxVYg15le7liiVU0/Rg4Y2xwWsrgaKvMV5k9OOJxK5LUDzpJuut37G2HnND3F
jIk9S/io+KewzwCCgvB0qHcK/vQSe8pAsTu1YYGHJ568uGXFHqikL46dbTeeErSn+p/HJ5QztlTy
fzWQ92nba+k/HKF+Yy8SnZLZgRjwf7hCtG5q812zol/Eq04DKSIWZ8tvtN3gfFNiPuykdJGuX7NO
sLX6bLx7xfPbc2QVlDhh3reU6OZmHDCA4Ekjcw2ORxS0Nz/v3jIlYSyQ85jj5cHvzPol6296dbBw
SsZzrBCzBHoQQ0027tBgVKEuR4WIRGn982l2TI1+C7ieUKmv7WotjIvREwSaZRuRO2cyEUakGe3e
QOLPNtpMGRwpktvRoYHNQJG2wvqndzyjJbbaBHWeG3pfqUrxZHtMo/qkfHYQWqKdYRxq6dH7OjOK
N65r9u/TyefxYUgG9QW1Vp6X6zZIkcW26V61Mog5Rf3Ro7UWph+uDRukraUH7TLJ288GbTOgG8O5
piyFB3p7rotXVh37kSsB55bKTbK0Q28ZpaxjQbK57Fr/VNRSWodQx/vMJGdJWq/SysJHGyBmXQUC
Q6PlX/PAZ+U5mAARyF5ADzwxFqYpY/LleNgFcUs4/kcajbzEVGxZwRADES2jRAaIevrKgI4j+1L6
duZMtqa8mzDI1P7LXkWgaQfJPRvcE1FFCuQOPG4B+rzRhGlUd8qsyxjUj9FPo+FEMyQV74ShceTK
UH+14WiRYIX6OewDCNQTLDmetC5qGi6EaIAnpOa9qUfUZSXbS4H1uLx2HtOpXk5yaQjeyFRi58/y
SZeNeK7bsxpUpJ306yhHKu2VBhtW0gVqxdnkwXfQr20YvpkarHOPgCdoNp3y4VTyzw6IRc3Pg3HX
VMJZK3Ikiu4beAPzbaAzDkgUbTSXKhEJvCrgOnwm1S20sqBWuSvDhMOEiB+tNm6IKFRvvEfTsSOs
A1scdo2kBjJMTO3kjfWLJhrcnY216mA7UGdpK6nBA+8YM85E5x/k5FSyxn/i0dU3m9gKT1xQSZf5
V2IwvGUUMPRIfEXKitAaUTvqLq1C08W7tG6WxmisdaHBGAhIFZEW+a4Z8pXGBmqeKywy0fl7wRfZ
HhuLVxERFgAgrTP3QcPVqSfOKu7jp+OAVBuGfRrTGLMv2osKf2lFmAJESC85GF9D5DN91TfRANcb
QkTjEfAt+eRE08/sEH9TKncFTZSFiRT+PjsUY55STPUJkaXC/u5JteLbop/INWRx5bRdszx2kzJo
PokhFRlp3aXfraqqvOAH3bVYDLEtElSIcxaMMNB3hInNylKx6xZux2aJU3mYwJFtfct0PM7hPdZv
hO3cRec+aQdLwP06t13slUuLFBwWQIQfqsmtjWIGYV9+o1zSKn4Y+viW+ejZG7EK2cnbT7/2T3nn
BkfD1GhFlnXOYSeKpjsOIKRAKlDv6qQcDgFqZ/LvdMwqw7NkjuE1Ry+7e7Qoqb/oogsavpTBr+t+
yF+NX8Ifa59IwPxt/FZFtA9aPUsVbaMMX4grUtD4nf5KB2xApgLHI/c+4C7gIK2/2YNR/HT8oTGq
76s8IC+pwptalviSGlU5GoNiEOEsZqfq3c73HHbGATUbMScJ5FcjXVgqy9Efr9yApbewBIpZDmAZ
jUVPvySbCNRN/W8nURBm1rrwD7b/B/YATN97DMuAXMjwpxx2XZ2sisQEdiOZO3O0kKRx7jEkqP1l
CBeFXFkWu8qlBjHN9k6hx5dTL2Aw4KZayNM1vlDXMlpwzd8mSsmskA0OXfOKjWKqM5Jt3vqc9v+S
Md6AEeSZPRgUyUq3NQo04giG8kWhLyPv4FZ3iuHUPuktSDn7YRPTNyKnwEsiproPlTCRwVH9T7OY
Pn4NPfk54Coi3qIMW3JTbsfmLQdDQGXrRJ8jt5/GHQToLz0VnX1uMygpZVpTJuUdxAUbNZAlKata
ilkcfn8wHrW1OpyQPUp7W+9sOusyXDXQ8cmecLdQaVMZmovOkkxlcUGkSSYZrTGjTaxoHX8o5GYS
PAy8HSq8km7x5lJC0gnxC5qdjhW/wjJrSe3o2azKM4s46IHhkJptLIw1oYUwOSnRb7HcKdjoWKuq
Kaku3Q3epeTyiPtm0xtkhXkmXV6KjzjcxMxaGxltPMt+Yxjn0y+lbAMk4Yyevg+8/M2XCCmqL3RW
wjg0eVDMW2piEDibiPs9DniNdM3ZKW1Kqnz1WXaAo9n7tPjy9Glg8Iz7ko0jWfQxzXfUS2dBjdVx
KCYWVV3YIlkqq/Hmj8lOTx9NEL4I09nVQB/qOWIx7rewAvqUTa5a/cAf7DCGxa5J/HWKe05B0tcp
w2dc5DfopWmSY4LE3eAI/2hZkASRGQwJMujQ636CFBllCsEXdWeuxK9QJgeU2FuVEzzSdygP48Fd
2MJBxE2BzSyFmamNJtW1256GFDWOK6/hSLhWa6NQ8wqykiBXTaenv4BIEqNYiJadTTtSf8SjBfVO
ZV/VfY9Yiw62RwlJwla4qFpmTaC3ITCRfW73PtnJqESinE+khT+n2JIVYVH2i9Jnimm5REKLglli
ornY71JcippZEwqDyyI3uYeeMg0fXqKcSyQbDRlovhtWnFh9vGgD/xBlt4HsLOwX+KRSecuVnqCN
+tj7AwGM1tEbAuJvrJ066RzqnzCkp6w13JURca0ZwyXH+2uAJLI4ANkhJDaIZp4Z3caGh9MSi5Vl
6kZPbwTDM3G5I7i8aKxRISwQNyjIGaN2ypcBoly1Ng+xjJ5hZR4sHlbTuPp1trJQZgzAz3gwXXbZ
REH0kb1RdY0QJ2S35ku1tZ8W0SgCB50SP1dxWWjHxhnPfTrOTRDwOB9tQPCWhuCgLJiMwGeJyMAp
w6G/9RYVf6RcWvzw5PUB0RN/Y3wryFmJFuFRf4PPqeTkPBnlRflMybvCgcaExI7xDrruUcsSsa08
pl7C+RxKccIYjVpMNb8s9hsFinV26HyE7cZzESYN37TIHSESEfgi92NSkyIs8rFpM+pOzv4ySSpM
Pplg+x45vGwAPP1jHOMEPDjlRjBJS1YWehKUjay0DsMzAmCE682me/3x2yXD8ZJWDksTfBy5ddjY
RQtUSGP3T8DFUvaGQu/zTUYr6jzFSBaO+WbZdrsKR/mbWVD0j7z5wV/0IE+BwTTTMgQFPpOx0jvL
8NsCLTO8yX6nZTt2PzDANOPYeXRP+EMEcydveP4f8HWH3146q+kfkxLOjScIbquyw8xO5dn28j2y
669xdP680U7mGafm0lzqDujmqoe44PQETqBmI3yj/bYbtdn15vhwax4Cvxv+zOGc/xX5e0gYMmUe
wqW5x3a1xBDCex2NGD33jkJ7vAjIcRm+UIvQe/nuW9KYSw0AAAzPcYDaPR+N/UAbEpBzLLYwtAB9
YIzbaGQqKE+wXGp6YFTphP9IRXFRITYO7J/6Qzbue8C9TVtANC93ZVOmAYzDfOM1Ux+mQG/texh9
Y3h0hqedKPYFLCRsJeYzFuYJw3PEXO8UstJKnuo6FQUQq/BGvEN67mt+I/QbEHtXVabedW3s50bP
IjaZ7FAmc6wgfC88ROILewzPBN6D4ubG6+jO8601rfyjf3kIfcbwiRHx3PJaRnGzMyIqCrPLt3bE
yLqxef7bF7u8vT6ckcWv06H57gXMoTqRJxvpC/kPk2SSNwDhHd5UqCZod8yL3R8IgkEswxPQtZuS
Z1oz132+44njPyOzamMrJTaEN1JADaNaMEGsEcS7M8N4REFxlZ35Rj+08HdjiHOk4wfiXCeDow8S
AI9RuMLV0pknTeIQXqgOS+iF2m2CiH6k/+0sBUC2thzIvC5ervYlA4qL7mgEu9HYcA5UCoZsbJwr
YZzsBNvUtAiNTrhH9SC8qJLDu8uiExpljQ63E9FGl0sGtkhIVZJTOZCxdBC4Ied5zZwimEOl5mYv
9+QTC+8nYTaHnFQyRevZZxpHM3/U/YH5dOMbAIdQT8wsDFxJB4Rk24oXydKS2r5TfsLuqnMgbbMG
iwfosqL4BOqtUeOZ4tWK+9BiPOUmJDNy/MLswzz0ydew42MVIXC4T6LaxkFxYgLdnEv84+acpxw/
zMDKNzyDj+F3IeA7pCdWJtZ8bRwn3sr4RmIE8y71A5Bn4W0oxzJvQ5JO8kB2Z3CMArn9nnIV2nmv
4rmRHWIGD5OfkdV/rXvrfRzqQ22yEzr6wXL0LgqgPtTFEtN3k8HicMbNbEDnb1MAI25nXBpd9aJf
5urdzzHauLjLVEn/JnJ1mMvsanirwMbYyp9mWVsY4GiVUwe61tyVS7i4sUInXG5NNO0Ms0vqI3Xl
gxs1KC27OUihhUcHpd0xM9GCsUOehsQxRxdfMqovXZXfhKP9uPlPKEdWbqgJMCSVzHDflf+IOq+l
1rlsCz+RqpTDrS054wi28Y3K22DlnPX05xN9zumqbn7YgJEV1ppzzBFQzFrLPrpRxWE1g1MVU0/m
kWSfATyQDCvh2LNGGsx2+c+i/G2SxIOtYl3ZxrQ5wcEvoZRWqc6M2cvYvOT+qPQmAC1hjY2skg7U
0DMwXPS85ZhfS5Q5ktYiGqfygB8lFvuGOABt0GZKbs1Ak21tcnXosm0iFxcpbc+jUF0kpHWuT/9Q
Sgtt3OJmeRSM9JEgNfRLkb0jXxgpCwJds9SjGOT/BJlhDZeeUrmvV+kA276U85emdsh08IVM20XR
YwSAk6eGNKQVL1FyQ+wzi0TOuYzDnd9r2KdcQ7V/xyIYoBhMYWOQKDD2o4ctQY790yAJ2F2ttOoS
d3uCmM1sqVRrUtY4y5smujURZnyu0V5UiEDxR642kSPK9zGG+eK19cIzRtK/vmTqLj9Ciq+MtyDV
jgoH0iITqge3g99QwnMpumZe19Jnq2EAmqs2g6hLSmRzakB6y5gLE7WHQonJC/o5Ew2QVq46SpGW
Fwb3j016QIqZJL5UTB5FBEBzHH91RHsJHTDuFBgvydJzxK1+MHVg6GOK74McJ3Y9OQikbNUyy9s1
BbKIiC/MEOEIKITL9t7hLxPRs0zjten26MUfTTaIVgLKmTdiqwJPWkiadAkicO2IqnGLdZl+oGHy
K8vCJitlrEzaD9KjEjZYvJ6qiPvgty79706Dzh+pD5Xa2tsq6o5wbuIvfZy9YULK1Wfcpx/TmDjV
doT/ZrS/eodHorLJZeQVqeV4XAT00KJd8UsS2W8hHhrVsNWaWwnrHF5J1J6VZumrxMBkDeLn4EsG
XtaBskrld0A4UUN0zk5AoJVKlA4uQ/KQYcGnLASqNAUbFY1Mvsm3XdzJrr4SO/cn8LrVkDU/iSL8
YmfzTFysPI9+xei4wCWwEldCCMFYlewKAk5ibIc3cLQZbWyPiUN2ioR7yDrXn2vKtZj0D3oAXNIx
61TOLjM3y8rjuSXQSYdE12qqOncDaaVaRDy58P4e3Isuq/TAxAG01ewjJ5LhXpoRZv4VoiBhK5bG
VwxlD6ndQkND1WDCWaJH0sVHa2JtjmGC68ZbBHYtfar66wagd2q5ytpk56vCXJfMW45azosQmEk4
cDFH5V4yhESHh0i5k2GXsBJLabmoyCFNGZWO8m9V7bSwf1o45npVgYYDv2nGIjr8dtX30T6JW5Ub
NMu8Rec0nEQzR9BSpRtF25l9NldjSJAtO+u1hVirqG/1bWGx5dbqq8aDAN8b4t2qD7OAMBWvEa8x
Ssec5lgktwHlDMAgPqoKLLICJx3VTDYCF04eBzp7uXuEtXz0apDe3wLSFypMVaEkjiALT+Xm3Q8c
qcHUGzJuVKKy6VZFbNAfYrhNy+0PP407wuOidoD7K4I4j5yvATlYXXxAHJKcugFylL1i52WTJ4C2
MOggU8ivhnpVuAaepuy6nqwGPAWS9lwOVOGMQnD/661FCVnBN+jrjAhkEN8BAE2lBz4CHRoMgGky
YfB3Z9tudPciG5PYg4K0gtsKcaNuZZpRmCaRvx5j2cKkmvLUrcg88wW8q9LFUOAHlOOvxLokP4bh
q8nfZfYda+PCpYfQpwgnzCNUSVjmCRpwod1YgK48+0skkHbWT5bwZ0yuFkMSLrG2+RQVnOWNelb+
UwVt5+c8ZK6xS+OeqyKdvfI51NcKVxOh7WYLvQ8g6YestJSSMUb0seFCz9q53jQpyWZ68WuIEqLN
2lEr7yRGwTYNoaErZDA7so+Zv2cQOEN0IcQxA2+uOr339bYcd6W2yoa17rFuF9+k7aF0wVNVe09E
mBq73BLnjAAfQU/ZSACpCoIilYeyoBud55JwEAYueLkP2KmSfFtm5C3U+cIss7n81tE8jD4UgKwT
UtpWycardia0FiaVJnJqHLgYv0EfxSyAyHd8SrNtLqtzVq2EhrMK31V3kNIBgBeeKquwb1hzuXim
RruWfUi4Ljqb6qnRhPjabwepK5TVD5+HiSVJhbgyLgTFxxmOrrRomYgl+XBLywGIwxZGb4HxBStg
dbZQ/3dorkymw2ybI1ibi+t6mYwH7r+VkXbYxBSHXFc2fuBi6PmrvhsFMqD6C6TwUoXrCNOW9Cm7
qUjHABOoVwFULreP9yIPgeaO3N1kN4ybaJTp1bCklr9iDefRoKTE0Vo7k+GK8WtmjmweQ1NCZNdy
+K9qT417NqITIuaGCtVwKTMimbSmi1FfhO5YW49w1Eiew+QTwT/dW+0DmYdnXUtXNZdSz49iH88W
ChBVjr1Ib631aSycZpybt0qohGoMtlWczExaCFqzj4JAtbMockxZhbfn0R4P2VdZE1iEDCLDmjyB
YpsBlJOxdgSohn8PvMoV6vJ/bU3Tpzq5yn42RGjpuo+AAaEci+DXVXVM8P1X287/SpH6WwJtdFZ5
kJcMSH+FSjbZ0L/HKrFNKJGlig+UP9MIxqXNgxmtazCfsbG+yF/W6KMQQMrt77wB2K1YFY9yPTwE
Pzon1dUqxmMxyPMIpcJMS4yay43njySesWZiBfCWottsRQ0LXqH5SMJ9XdV7zHrw65e5SiTOp57G
ahitpdbc9km3CBmbZLAyM+E8Mt8efe76jJI0R5mhNIzG2lPlf8SKcVDdyRiOmq2SF7ogwiBhQzLE
q4dR3AQ7h4QThbxdYdS3CVKy4Ty0tpu5hsP8rDWKyazRelTa8NH3VW+3GWmfImb7HYH2GeloUk0o
n4Gmyz9IuLLkDIVVP3GC4kvInezXhIppYV/iV5dEDEVYo165aITuTO4iBYV4SAysxoxZxZtPOyuc
lqizwLCSQm7dV+tUgpzqsaKLmfaT4Uk/T/xgi2jJu3NBkE82KRQ1+F6ILD3MMLsJRZFgyysi5CZO
lDKAH4vEm9FYhtE0jRMJPGaGLKvDQoBZqUcHV9U/QgGtQ1djTFKvQgXzP709llKHfr53EkmAjQQ3
QTaByxK52SMRp3PmUksk8ynxxE5c4LI0N91hZ3Ssm5nwrOVn7n+L/UnTig1lIi7rITxvfa+E2tTF
zZvu/OiKowVSEcP2puxL/WDdRNpJH5UAij4Kp6q6qZOJnjXGq6ptG578aY44rGq1X1M/1hXBUEhs
PB3HAhlyUAKerKp7V6pWtOjQr9PgnySZq4Dtykr9bzMm86HDRYPwVITMmHTOCgh3OeaMJTxll9+v
o9yBEWfpMnykCDyJqj/dSOKmghzok9QqYYljNU+BaXKbCr8Vk/fSlfE9zOY9HAngnIBmz/sWJ38X
wBqrkriXNRY6quddB52tgX1PHD1o2IwonsQ7FS1B9AACzGuZq4tjh3dtCzFBDh5RTRyIRRwEDawi
sK1YLJ3ytaKtj6k6daXdd+ZV1xvq/PxaBd6HlDNKZagwRcNllW/jCJB0t9rt7AJdbiVhMZ8cwjFj
LGc6qK+WZh/bOuYgEhklRoCTE3qrtDVxSEaslwoE3EXPDMghj1EOmdlInlaF1Hbugi4E2LCU7hQb
Cyw/BAefJj61KLN0gASsXo30ZLknjXl5etMROsJKpAa/SjevBhHNBpu0tM64uvjg52a2NRnhlhNl
u2nuXVH7OOp2y0zUPyEHmg3WIiTLL5mG3tpRWEh08FzbquyvlXKTjeHSqQyoKr5zMtQ7xlwIvCfL
PnaHmc+jKQX6P2kQP5qqx0nAcjceQeQuVkQCZ6GJ9iLySZ9HvDD6mw6nxoLU3+nfQ4VPdoN1i+a1
x7rQLwpGyypB527xrakUkZmyhJ78hcn2sVNQx9RkySXnMEQYP24EL0JVgbUDQ7JK1h2gJ+4RBQg3
VF8dQIUeViw1323W71SCuSaWVDr2u9JDGB26pV2rra1OmgzCXYKRiAr1txMfPrOBKsM0LCMyVT8i
uEp0mTGOaldyOxemMJHwp8x8BiueU8cs+124ttPaWqi4QCRMWPp4gUUrzS8/XmVIRJWfkckG4921
nwmbHNy6U+3QYhnRRvIaBJornURWER36skaa0bvU1lXh5PiDsj2oVuhYvNnAUk5yMTGeFBEnDKGw
e2I1S2aVHfKtqFK3IZkjxD6efZoBgoAWWd984tr9oVAjtC6gbXAhFQ1zhcaWFLBfEurQGHH9WtL3
sGdl7CEtXFGEzIVtWLCgjUVDapzpINiSQvx6oUb4BfNHUcJup5fzr7Ivlwr3ZTlENu8ng1+78fPk
VOOmm+Jv1P6x6txNDQVA7L5jlvRQIt07Qds1RaeERM0lJZonQSdXJtz2WYSNe7PHVYOqbl4DlaX4
+mUk6S4s12B7ijYxmhy93ugWnFKa8a2s0agTs1Tq+X5gf9V8hg5NiX1pOhz1sP6XBIEjkr5rBdIT
9ocRJcBbyJySaKIXMk6Bymtkr+l/ChzTwbQe8DiyHQJuvQwRN2Frj/cO9sDRSo2STd/VDNpdsg3M
PWg8RqHRT4wFdBVV/8IB4rknIOVEB6sNiylpdOw/xBT3TrdeE9ltstYayE8sGWW2aX6mYAUFqV64
7zlxS+iWzLI8H6kW0ShNQdy6yYwBW9FOK1XM77EteXeN6nSZYDdmsCzqeNlhBJIT99XXyV61GoLb
bqOFymay4jcD5uBjl13KFPZBg7IhzS54wXyMMtnJolPS5VQMTjoC7YMJgZI1XNPPiodtxqTh98AT
cWUh5gkJv4BjbGdkpPIEy5SCPwvRp8ElG4mMDBzqXKas6RxUNqFD6VZd2ba4PswDbDXYBPADQzWs
E8xhXi28hPJYh5zNaFhYtfrDCxMHZXWe5o4nxUuVoS98hVUGryJvhcXoa6tEI6yO/JA0/GbYMpGV
/RQBZN5Dx2rJWyIJNh13TcvDUevydgHf3154mJux5EkV9lRpFaSbTtO4iBXT0iQWaMEjzKd6XD8T
kkz/vsdqS/P09+nfB+s3YCq+GfSa7TSWceo1B4wVZClJN5iXYuiVGhd/GHEhEoqUXG0++++XRlGc
ZSbnncRcKJp+4O8o/n4UdUCMbGDtZnq2GUPrwKibLnw6JLWss00Um0SmTl/i/0vqg5pwXNkH8RVM
i/9eIYvIphuwEIZj3RSbtor/94NXSztFkkicy7tJuy/ofEOUyUGWmT79/e7fcfx9+O9hJYaHljmz
bEKJmhYitiAO/2hnjuKIFmEw6bH+cx7++3u9IljEP3vbJDCRIRPyGqGntdvAPeQ1MDRjFmEgs0bo
BnKkVUFZiCGprh0koXy6HnWf2r1/CzKGe9Pjo5ljht/wdaxx9agTE7SygJI/NvToSr+fXo+CkzM0
fYgFpjAx/JswKkeGyCAlpRoYK4aKyIis4OhrJDGWk0TJKj1sPaRdoLo0GIK2kqdT7EKtTGs5XIdh
piyolfd/5/vvQ6SA90R4MqDLoYfTpmMZzSDfoFdFeRm9h7BHzuNrrQxqKn+r/38JcB02bc+alZsG
3gE86jLf/P3m35U2ayhrg/+olJLhX9BvooLg8JT45VhQ1v89M4kf606jaLcui2LJ+bu4qcS+kChg
HZkdduwycVf2m0JPSA5tkMWaZsDN+/cafx/SlmRRyWIx+/uSbCIT1Hk6+X8f9JbYgtDUupkaujpX
PcGvpw+Aq1XrSeFbbQTTqDZ/nyXTW8GfQCpi3/FydmHKV9ewMCgwQRIlWv7/PDWmDjegJwkJ6THX
F4VhPJj/eV/wx/73L//9+WxsECha5SIPxP87bM00QBMjeoC/J6lLy13ijqSdN1M6quevRSu7QPxK
NoFCBEOSs4L9vVivbv24WKmwTUDNsN+DtLMXu+REZwctXz+LnMpIZJH77/sXgguCkM88bEBnSpaK
FtujxIOxwJMHI/YqDvKCbBjgnH7JKnAxKbLTosUZK4gM3r0L66+d1OESUDo1vkr+9yotoSb+LReh
lgyL+azcllt3hXcG9AVYBQtviVAWPhONSLsuV96yn3/rsxejTqqdQXH6HAsWTw8XaQuOGNYHsUMh
onXuYMf7GNv2wwiXKFnqwgIzBIAJ6Y3H6dWCPprY4CfwnPlfUa6tB+m9w7g3JRu3u+JOHG7mObAB
SCiegvToqkq7MJc4xpGQgguWWc95ORwajRzuN0RRmyEdTUGh4pYAdkVyha0Yc5TgPvQvUon9Odp7
kgYr5LI0lNV39lIetEOAPImMl5eGoZcjBzg9EkNsCkMDZSa8th7sR/puEoLbt3/lzU38PaZMuKCC
XcTQRucxbRd1uzIZTQpE/MjAy7jvzLNkDh9QbWdYs2jUBPb0b2xyzBNQx+mQluFPQIiYg98kPwNO
BSAyYDc/eLOhpddQXGKBNjc+MGImZsPXQRSxT5r3T8K5dmlvy7Wj8FjDp08dYi5En/AiJ8fpwWJN
JC/FxsoNChTydkAXFpMd2xq1HG71Tw/h31TjryFCcPz0lnRw9I5otDjXXjATwAVwrSC6jjk2ddqc
jDUyqFv4yoxvSgdcJILbiq20HWa13V9dfMggtsKemP4c2nH+jvHur4QhdAAqZCZ+10+qSo1LjsEZ
c4U5PMXgx3pDwqufk7AiWSCIpFXHLwr5BkG5jDKD+chM5Mmpw9hKMGzh3X1SKCVUAz+IqFzBbh8W
cgn0ZfhrY0JG0U6UEByEXxftmvFBpMs0QKf3YVEAd7I12rtf5KAKMYgP765C2NoUud3/0tCUp/Yh
ffR7xrHhtlv3zw7z0hXMaPjl8gKLYYZJn+k1fdKV01zxBtxX+TRf2Sc/wIGmZ+0d0hNdIUFzFuSJ
MDcrsVBK5t7RP4/v7JOvAFXJeYiLefzkonIncD+Uz2mkNs7bK7OsAX37TH1pD/nVl7PxHSBnlKdf
42fGa74PjtxwNUMOHC2nf8M7w8RZiwarmVPyMvfOz/w0h8dxTEMbCKEYiD0havNtHzdDlLN0OxSf
7xQ8r3aICUAK9+Q3zDsvyC+UT9Jl8mbHawsm0S8cGWYxz/QMN5J+LYQc/LQIZZ0FRy4O75TLz8Fz
0ZESjIw95nvzxS9Hnzqsqnim3iE4tU/lzX/UO3/A+6FdS6bvcrN4P8FPfe14n5zwHi78nNaSkyCa
67JmqH3kJo0YEhHXMjh8grkvHGBAEBwaadE1WGXTYwq6GF/leLqTDWykWHseyChcCStOGsE55jIs
FP1Ge/gUCdbMvMRX5cRP5O9gxziyusdXHa0JTGtHP5iXYD289AtPPEsKbvbTSef9IhbYwUSVP00S
Cs6JNRuAexGDw83fBsSFw+BmYo0OmDP7zW4RviM0B+lGPIb/sGTB6+DLOJtHdU3BGjJKFufDt6Ah
1MLugq+Bui0CAWG6ZUigFWy30s58iy62/0jit8YE2BcVOkcNV7ohEAjDxJNI7iE91I25jNRaXWVp
QywuLfmSlD0oPdardBgiocU+E+p04k2gi6FGwzzkFwkLA2AB6uaklQHuhI45K+I575luQftgE1nj
788sjQPg5poRrgNHFGrdbPhMsfz8BdTgC1AQnuluXChYDMN1ZKhW2UbPqgcPZKZw5Yq5VQBOzLm6
OLlx1zhhoxDXaPz6dR/tZZx0zCzaS2UA7N/5nG0OsOyiW1QBgiZ192M1ABmjw43DFsKd0zS4QzMa
cqQEtRSNwZzuAaI1Lkp4RU9aOrIYWKrxUEKElx4m3wdirhjuKxysk0PcRo89oAdyvOpAqLivbzS4
ASCM3lhjQRBKC++nGmocMipkiUpcoSUczbNTwfrmWQyOLMjN2nib9/bK4o3kcIcF0hpb+bt+r1kV
jbf3w8LOjTMtEe/wLJa2+5Lek8GpHR3VF1jFMd/zVECynHjH1WJa6aJ1zudPHiAIujjUEDIKKjRn
AypKJFrEHEw7ETuD8eju4dV6kK+OvYJyImQ71O7kgnfYdSDAGE/hNb6CQoAWT0LWNbM8vbzji1UP
NtA4XK4BLDQQy01A3s7yglHqqm7QGM5w1fAIfCLKmYse2RgloLLUYP+IqzoFGTzy1JPp8cgaBN6X
8gtN7wAjV7BhgxswUpmbzI2eVbalC6Ae65loMTjAYnQpgF0gpyKUF4s7dMNQNK7SlVUdjWY2rUV4
lPu2uki+u4PbzibY7ODeqsP4JX2RWgDsn86aAwzEio0M40Xyk5iXcZbO5TPFLGBaEvX7eAU1wWyO
5Y43BDl2C/24+WR1bz14G7GVoZlHf2/XZ76BNeePchU20rX61Pg9UL3P9Ky/Os1hTcPc7hx9chYn
E8Irj0Oy1iDEOqw68kt9eZ+sR1SvbAz+E4BJfplYph1qB2MtNlIcH7idKVgu6VtAsIO48aVDVidj
iQHJobTUau3Do1xaLlPxkoyzttEhpQ7+ylQz/BPattjjfAOBIMfIhE6rV82jkjQ5QpiRHCGTBEN5
hGGV1dU/vaTbqk0xnCtK0xEMjos+6VrMgtaNzhgSoidk4dZryGUGj63UcWn6PBKaZqgQ1HB3kTRz
m/HX2bz0fEHzgnPHR7MyIBVnc1LpoIQDX4CQRUxy+xm6J+LPN+aqW8uQVttl+4USDWAwt9vIJvrF
xN4bpaw8D16YzrbVk9gDWOqWPnuKcbGH6E4Zrv5ToDrd4hPIawBt8x97s4xG3GGgSpJJjNl8Ohsh
CLFuntrf/gtvivgkYkBI6BEd9vhbXfhbeT/TKXDZ/aN5+8Vr1F/6P8gkOLdyI4KC4qyi/VIrFJf2
NP6Se1e2dv0YfxNz5gYL9593rx+EN+m3hJs6fKg3qJf/AooIxgdQd8RZd/MuvH53U47lFyep9eb1
L7pOQuUY2UK2xL2fU8JR5B/Ct0smy2gjuMowmQeZ/QVhrTn1JuxoaNDoFFE/4KkyHWAYzcpf/4HW
gqKFn2B41/EGIHyAtprQ9mCe4UvOZZmL2BT+DgQxc5FzJtTWDa0AtR28O5H8VyimMKOhxszau7hp
3voDyjbPK4USink2TL7Hwwrwjijk2/psaVtxOUJz+VnCJBTn0Q3z3ZRTS8Dnb0YQ4U34VCaakB3+
MmNzz0DveA2TBsedQAAGYZnIs7gDQxX7FX4n/pKkBRYtv/wItK4MuVfuYGY//cjHyHjsV0ZxiJE2
f1ILbQYqDXIlYS7e6l+udfnVA7MQfPmPm63W6ZxnPAg6FmfIeDsnxBplWFYgo5EdaGtPXyrdGqU7
Z5O7qRDmEQ71wy7uHK6KLOG9ukUHPllRc+qieWjhWmA3eHI+3K3AtCAmNnA2hRph2YQMvkWLjx/r
jJAidi/VOGAarzzFz2DchiUMhxmk9ACHAyorfSpXKZpCfcEKFJ4pxaKf4BjvI5YMgj9RbVFpUQKl
8Ypad8QVgupxPVrjjxc/rLxg4ZDhMoaRhqao81RU8D0zvrC8dIQIWnRR9Dxo+Ki1qXQ0zGPm3X2g
FCxhL27YDFhbhEdb9LJjxspvRfJy8gJdZTmFaseewvH5qV00SJIXyHGpUGVzbSrzzlhlDQj7kYUh
rBZig1rJnrabK0eYHMsnLQqVGjUsRSqfKPQjb8qE9i0ObNXTNygSR/A2K1+MDS2f372T0sTef6G9
Wyr/YPoZyj3wHFqnOxUZB82nqJH8JwIlYkrxcqXE5H35c1ze6LGTZkmPBDQ3VE4JjqNOH8cBR26b
PoRYS0yfYZHmb1ZYD4ScZnLgvNkMOqlcIJ+phS2+AnmG8hWvCoPYal4d5TU1NSFjrjN1gbbbaqu4
FIhAjSCMoYN7iYcGyuPFvxIOXFKScgoQJzD0otpQF7wA5NBTTgtCZzkcKOoZyP21cxw5/RkHP8GJ
JfRJKEe2REVoQi2ZilPh4T9pZIV+EkxROvIJhkJoeoZJsUWB2GGMok1/i2/iu2tNsQZ0M5AfIDPN
aFmJjmT3oGoTC1u+ZC/KyUAiiJMKEwqBDLUPH9ofvsCVG3BzKkkrnk3UXNysP+G/ZGcWIry2g2fp
7OooS8h1f+nUgi60ubkLdmQp+bHofW0tRajccF+DQxQcGwXOb5gZ7S7oGWGGLINhiRFeYPBHGgON
scRwKN21kUFUvWg96qr9KVThnei5bJudsC2MQbQ1o9cx38FFQnGlpTqiZozKVlhFGmOLFuC28ZK1
VIBe1T4M1EbPuDsbSkBJxpwcxvdLTMNwk4efYRBFpA6irNM0jxI2YqXuJCoB5jakKaPnkZNm3wt5
6yih+q8N4JGI7r9BIy07V6Hr+AwFM01elaFgzaUAfUCXNzB9iaYcGyt1sFMQQLztrlTJRmVuoxmQ
2oIYBVQxUluWLrl9Q8FNEo+4yhc1qE2UjjhbzjjoUN/SSNAjQOOiV5nuChWO4nhkoNggSEE5zPIX
W/JWiPjTdVhi6zFSmUkNvBIhgpWVXCEo3moAxLXh3jCwIl8Es+qZS0RklXMfpa5a2qKgnII/D4gR
Gx0RT3fGjThmaBS6PoVX1re0z3Vo7SDFn62OhAkRGJxIEerx8gFTp9+68MmY3UsHDVtEtdLgSpBv
58T6aMFvcLvFOMAg87kC/kiJo4MrM+H99KRJCVaM2zqc/H4T8i97Lb5zz424Fz+nVQHuHpSXN/8F
xhK9bbn3iT8cwOy2Pg12ts3q+wSxVCsVmc3gkCJCpIo1rjrML5slk2zlzZIa+UtqTKaRDY8VNrDY
S/fbXS+pSHnLa29AD9df/BPdE0s1DZxvS4OjqzjCOeRwINnuMK2kZQhX0WT8RWBvA8yKAWa66Bon
NmZHDQdho3ylrC6dEqTLQVgpps8RuVSn6O7QHvrCpsVHfVQKGD+Di1uPntiCJw03eR0lY4O9taY5
gY4xYDMwr25R6SAknQURpVrvqW/JrBkK4EUjRHK65XbkUhGc6Vb4IcQ1ZG/owqEh3Rt1pGWCP2lb
BPUNHmScxAXhjjug3RH+sax268pC9C6UyWc8HvYlunsazQUtPB2+3m8JGwJc4RIA+0wttDn3pnKa
jQkVIj2/DhbzZhQLAMH6BXhGlzrgh4lfClstvvneBncFxWw3Ug8Olakk0RsBtmQgNan3TCKKqhCj
zrISa7uUoeUPDH+1yETpasJrR/M3a/H5Xid1aMBj5NEW+62XfcuQ4xuuSV2ALIpjg1xmxLQ0EJa+
7xHj4f+0JYJ9vbD2yZHHMM2WmbcfmTahoIHO9JQQk0dopreFe1D0Ld0Te4XpblztxYqLsotthSQw
VutOMJ0BGfJQMHYUde1rZEyL/K9w4sindjKbQyGXt6qyKsKPjUVJR+k706yQDgxBFs2EQrbxIfoc
wi+3csAeLHAxjTGZwx1b0cCFOxmqs7Xv9a1H8dazKxAbizzM+8CC2825eNVNUHXm7PJnX0qEnYPp
TQs7jXYML0Ney9lHayxwySybBda8RX0wGBFQJIU2jPBa6/oPrR/o5x1KAhjEMaooa9PCgBGQXS3H
BpezOs52sLq+dF07Nx3U5DwGbPOQ9tFvej1LuOZh0W9WUQ8fQju1xFaoBNooPiZ8nYhViWoo2OIG
7LQdw3VNU9lNn6LnbrQcHUuQ53a14yVBoIQT9wxJ19QN5bW+8lzmT2Oj3qEjsb0zlgOWyeXN2Nns
h+UbCQ5In497DZyzDRAhKeXqt3Du44/gS0eyo2RjsO6E4LPMu0UvCJqT99Ap9RYLkZhTjjIUnwXg
HJexGJRSgvwo3PWkDpadaHy1LsHkqo4Ev2vaZ1DI3qqXyq80hhqKQLnRkEWNffdUjWOoywAYNcpk
rKm2uEwARJG5gQ5HXUMdJsLhL0K94SHJySxhHWkFx6wc2nZuK1Bd0CMp4Q6iQaJchoG+oGphIe5e
LPSABcpDY1690GVyHecJcvT+jC12hftrbW59EQ570a1KAUSlEhENpuKw1pJ+UZSocwp2CFZPaa1q
mO5Lqrls0+7XkPQD2aLeYDWMRssWiVt1zaUy4/YwyTgntKQBmDZLw8H7C8QRjv+dJLaNZGKigQyx
2sZSwxVTjzx/oF6qcCnFZgUXgzsTgFNHIzliDkpn1p8HScR3k1qpkaCAFaZCQFAR6etMFRyBwQpd
zTXWv3zEwTAZMfItFYexhn8yJ8dJUoY0/M99GJRESw/qNZU7DZtI5tYW+weeeeGp1zVt5ZY8Qj5e
OKow1HA/QPQls52dS1lMt4JHIlQancENUHBMxTJE3Wk6QM3HyonPPIsH/0JRJ6k4TdrtG+a/fNdf
HlEBb8Ap4pvYna/hXr6DMIFRtleKUHCVq4hy6v9wehp0no3pn58S0AwIPDsViyVXnSKX4pePdMfe
T0FkxxVrKVp9kCb1nu30C3W4cOIf+re/p0Y1kfPMpPe04WEFCmr7V9ua5pKffFHbupdMnoppDvyn
IFaBF+OwKeP97svfU/ZSu4NJmnhp8xd9R7dmHCePGaASeA8pUUBB7bXZjddwZW2ACHSouJxjknMZ
sOLIMtxjbQH2ME03GPyxT6Mlc6xoA6IPLJB9et9U5YDn5KlijAaoTKXKVkchDlQbTOWrw/lm3+Tl
MMzhHzlQpiycW34GfIneItp5a6teCL/jElwwflNx31hmgaAARblO/GmOeQLlTu4F1BT98st4WF+I
N4Rnb23Rc4nIRugjadwRAOMGmsyy1/ADBCn8ihf/3Z/dnXlkB5pigug6lZV2xvmJKCmkeYI5wY6t
OmJsSKj0lXNO4brhrwL9IjpAcACNm6VpqvNZfrhwMCzlflsJG08/Tyfewg3Eofzg45Shpy0mhymN
+OjtJFr4e8x5Vc4ZWA33WPumJOGqyve/LiZyuVk4Idw6rATcm3wuPJiTMKpqKcEtytcZ1QUjJ1Oa
Og1egnEVZ44OgIeem9Vn84KbjPCBu+Iw3OkDcIRmdp0oJ0vtjjEtqFbm37DgP8t/uDBpEcDrqnW3
Hco+Yabtyxv6vKQgqmPGeBNTC4F+GcyDUypgazpt3yEMDNb5f9UHP6FsK9KQ2oWEoQoCSOQQtOUC
wzjIrUxWpi8jaruDW1Olg/TO+1t8SL6Ec4JCg6IXYg4+e4DUObDq9NM+hgSRoxYlEvSYspcHTPf7
LwyHly0EmoMkpXdYvT98bthmD/gEO1VgHIawG2bWofVCY50P3iFFxVpkMtsBFmWzOBWYjEE9kvVm
lxI46iUcL684N3Ffar2164bYsE3sNZhCZOR2vn6qc4j2ylcnAyh3sG7XQc1w0Myh7w45UF5mrrsK
rMGmLeRUA8JjHHbDFglZjeWtgs9Inp4G4QEQZxEgkH9Myzr24NiMg3kPc1H/J2RXZFMMH6VhXk1u
zo14HUWHvaVaGBgSblNm3aIorLpW5oGsYyZi4rzeN+v22T8LJt40ZjtMaIjCs9hZ9lB+WV6MN001
Yxu6Y4Zb0/zkx6sh4DqMb5gF8k3tLTZL6tlpGGYt+Yni0xqd8vyfMo7HjK5TfYnsRieWDe6lt3jn
+dMbpqv63fupGbKwmsnVasIlAkj+c+BMIqOCb5YTE2ByWhwZFRY8AfwDzOppM+MFWUvci/WRXtnK
eVr4ZmeS0TbnOQNo4JzR9NCPzhB1HPGJPDdh9dKhd851/6dvUxepvuhQKmjv/Ol9l/twX3wCynxa
p2LHn0yd6KC+wE2pGjr7f6g6j+XGtSZIv9AgAt5sSQD0XhTZ2iAkSoL3Hk8/H3T/xcyGLalJkAQO
6lRlZWUemcWneUTXEq/2X/VFSIsmh4aQWy2B1pdgnfPLXAC9JRFjYc4Rz9gyxroUXW/uralP9Zmg
4uhWR42+BC4cf50rBqUWwRW1/k38Rmi8KFuNiJux3JZc879mbdOy+cRh/TZKBNlmXY2muTO6/qBb
QkHzvj4Q3UPNoZvQRRvUj4gsQW9TnccKEi6M0C7ap3eiX5VkszoP8Zp2BnQ9CO+5RUMCJI2+cnQ1
ku0UHCzKCkICjgeZ06E2QnfLWKQK+N9itDundZmnvdJc305b7za+IJIDcrwIQFyB/8oY+cnMjn33
dpzG8Sl8yDcLN77aIfzQ6yIksdH0pMAsGZBd0+YaE+JaH1DMLkzgIg4zPj2yZQotsmXOA3KN8wJb
EPK6X7LpGdeelnQLUyYX/hrUrBagpiK9DUxwsk9y8XkFfiFUtzRo/0Avmty0JXjhbKSD8hMLvVp2
V8AzbkOahNmVpwq/srmmB9paX8hXIC/Tt1sx1v/RHIjhxUeu0K/V9OAz9gLsOoOijvQDSCfC4SPW
UaEjrda7fU1pu/fiE9Mr/Q4Ysf1KqIfWvD2stqtRLpQ75D6FFIahtGEx/RA0EO3NYZb4y/JWIpeE
rsFD/ioACUHG7ka00P6Z1/IrOXz3a/ziH3rFnYJKzkI9WiQxP8hjMzId3ckie0ftGLt5RPU9Hn8s
HUnHo4Y9HbwRLDnD5SyV0rxbJEbDEQmQKidWfOu7hPAaoqMASstM1dpIYCsiMw1SdGK0quaH4GjJ
iObLUEyzpU8LEXbTIqN0MmlixilyZ8aOJWQAcQHPiwfjQt7QDju52crtilZMLZ2H8hz7Z1o0zUfN
JLJ05fvnNsoEtrH1XvrT2iqOAcQeuYW3n8aLKF1jLiiN8giTY6BoBmpQ5vIxqWUAlzFZ2iGFuKxb
wPoFkn1d4uBHxtCO8EtEwlIBsSHxTRVQ1qKlA/Q+gMd3d6pDxEZCmYiz4MP81+8Z0jWABOXgrIAs
2gxN8DRwfK4H4L78JemEF7u3XFk76fna6g9cQjyG4hcAENOh9Zv3ZBXpz+IzooeuaS7tPkD2bvGP
pCt9k/l+pEWsf4IqC5UihTDKD9yWUEEZ4aIXGdgEGLbkKWB8j/tjXvfgOvXospvPdztkAgl0e4OM
CKkE0ZAnc3vJ6owksJuw2YM2csOAQPK/dOK47cjYCA3sGfBOvMGlSrxoB2AgkoDGc0Ac6TLTloNR
g+7170R2gVYpnYcnVcN/eCXEFF9w+x7wY+4Gq2cVGQO2Z5oCDJyzlPMl23xF+4NhMKT/YGN22V7h
qlAC0FNS5K2GAiUeSdJyfKWeymDXeBtDLjYy7l9TGFKUIyZE6sHI2bf1jZ4RdDHhLW4WAysT1ugX
2sSg8PxBNBY0eRjTIo8CVVyKyANJLhNh4P9+506Rjc4KBNcwdCXVtrp17VFGsoUiZrXov+iWMHZO
SmXln7F2agso+CLDCreANoMP8j+vChIWOhSTjUpQ8NH8gNfTKmE1jMa2lB3QfGRdso/4BU7fs0w4
A3xxE+YSdPMF/S76LRbvwuMPa4S8abyhPHMOX6xVtDeao/U+fVq/UBkSqEZg9N3kMAiMrxvycu+0
n9EtNX4Jz6T+zaf6BF2SpJX8VEaHUg/MmeUxpQ7FfG2Ts5EMkPRR4ZIjs2S8ZkX5J1Zrr0Rswan7
nXnzmOec28z6jctOUgcKXXiOz4qYnRyWbBbUwRl3ogH36tuX9kW/xzOgAXdF6BmeFe1mHN4nmc4f
DFk2W2YoFTsCDCX0MLwakkHKJlctCRjccsjTh19KFupvcuDahVJCKkEMBu1hG4Kr4b2AhSiCuD0o
8Vj+7EsZNuftCqrJ3/f2a5vsgA59h0sCli06b8AcD7oMyIG5TYfQGKY0B9SyuQha7LTwf+FNQ87U
bK5JSFvpUIewwgf5Q0cKPbKCW4VmN4PqTJ/US0DlhhZPY+MSLDSAPTtmPH3aMPhyMtQ02RIwB5oN
OV0NpjbsodtEsaP9/VctkqMiOMR6gfNuo1HFiqHvJdDP+CEaZ2gXnoyNthnRj0LPAsNYagsAUrpO
aFggKtDajIs05LTyLolXk8zgp50yRKyirLhvRTuxnLkhyMYDelyL9P+XGg5Cx8kJdmw3OSNT9JfR
c0WU3l8yjaQMtNxs052mO1s3bUvJy2xfuarozxWLaE2aRUzMRAdBYWGAVOd0+j/VQ99hQeMI09Gp
ZtWuuDtJBecpHHXJRg03DCtOhgnKNxo1xkSUWlGNErzaek1fCQCOpE+aWQA0mmhIIyCXvrEJU5HQ
WqEjE37TVGKT9r+tS3DlhZRKrPzmneqGlINVzY79pKqjPp7pCfLMzSGdCxuHLDIRNyR1jM6QErC1
dL+QCAiCSbQh0oEN0qXhZiDToAanqkO7v32KNF8MehxLcpQSnRNkwNBCSZlRWwagPdWy/0c2v4WS
rVXUJIlK9yLVqJsFId7mquyAknAg7inaMMKPVaxwYI6+isRuNZwCo4C+S/bJZ+UbhG/SZf6AL/SX
zPWcUwCEqEsSWs43p76Gj85QLhtkuJxHMshXAAvhw9Fioz1WApo6pFzRda743xln/UbOivPKGCg5
DLcI6UrNqaT4ru0mWSN9SXBQmLWb5vQMfhlP7kzQ2KVmLSE/cEHCzI3JOJnbk+icwzxYMCnAk6PR
htTAR0A0i/WB6nzOJNe1+Qy/k2v+Vr/FKCD9sh1x0Uhmw0X5jzUx3sLXDPAWS75FAC6I/R6jt7Bj
pDU/13/HMrvVWNumuq+ZerfgVFC4TUjLycwwIUWLCGYauakIosakyoKtFllkbtCydznd6lf108QO
XA5TdsglIgRN6mUvA2e56peeb3p9BU2U2FqYDNFBcpsb0gRn2qZZsC21UyrPLdQq3mnqTWpPDMDi
p3gI0wuxen6SvKMrnsQEfTeL3xG35W70ZSeDpt7gEoeAhKNI5NGrXEPvAi2+Z2Rl9yrfC4bDPCBM
WNY+/jyzYDTCBujQkSXAibNTPHxIkmuMnxfKud0Z33TqEAkXzta3fkR/IFsq57Jwsnv/EL6De/JD
NCAI9A8d4LNfstPxW/7l3+qdeVT+0ZXmeNG93Qlv1jdcYjIy2VvqV43D0nUvH8HdQJACJhUKdszM
HfiXI8CzyikcKULKRfTRivPJohst7pLCZbNiZyJ1GnQmNDdEx2Bgb3By5J0GyE5zYpU3DzxLqmnV
6qsYnW3ZAdWbLxaXKTlN4ZqFo733ezJmhmz9JdQCqADEJNIx81F9QGggCNfm3LoeCL+YjWCGzXwG
4ezFBCjUi59Zr5jpgRZBgiUMDyW2y9t/RAQuLgfABgDhUQlIAPzgA91dXieaC0I56Rj8BTZWExXT
HZstoQ+pLOKh2SxIyZXY6QubjfrO8WApVD+6cufsGGf/JD44Liky54bGvuCvo4/4hrwhQZpI3H9x
8owz7IAHk13CuTm0u2w+p8Ew8zv6r+yeMxYlksePj/IrptuBBNAbNATEykgPuepwTOjNKwvdoPM0
8wvSR3zjRRyYC6zCJfoKeRoLCYmRCO1Xm0QkQdfdAo3Khzkf0ZW1FJ2tiG6Fq2p0g1BegmyQ2tm9
oNPwwSAsbVoEmmj1ATgMy9GiWrPrCZ+8dWutApQ7JgBqBzYt/TkPcz/lH6k3EJE6h2N4WnTLoVvm
qC4yW/syEc5A3ttGX3ueJ9DHh4rMM6yl5AhwvNK27X5GHQlQv3wKb3SJxCKTQnTfKbt/kSIl3tEW
G2h7+SsS12IOXSCaEHoHFemr1X/de8I4NkVJdgwq1ATnFjpUzBnwnBG9DNIEuSqoFn8nbyHDpUtC
qpu9yy/rUrwDn74ln/n+D48kjc3fMDFB+ldwKS7A/cLz9EsGDNGATjTDYh+IT44fsHMZw4kXjveM
v2do4oxAMqBcZqcK++Fsoyv81t4qQGlDqplIhNC5kmEgo64B/Q9UH/lJ3F2oDUHQAwRjHON9gG3a
wBQAQY9cXHaE2CEfHKhW+Lm11V1xwY3Bmzk8AYWPTAC0KVzI94wfjY0ZpyZSasYpgQpQ9qVlgaTs
z3RQ8BWgNuF5KJ1wK6YZ45GuzMxabEtoN8Y29y1REisv7i+IwobsRsmZlQ81JBrWRuwo8UosHY3I
+IOKPf1bOD0skeyj4gYjdSCvLuYMiULTxJAU3hKMEj77T0yQMZ1Js3lKNSzRcyFS8334VpCcqLC0
eDX8VDBbuPewfsNlJZjvcj4prKYgWc1ftnS5OU2KM6I65GS+6t37moWmmrlAo3oOaKrjsExtpi+5
vdszAoJkEjrQtcWE57xTkjWwrGqo4qxNoBn/klgzL50/zhfuWMgreNYjtT1wMVKkZ1CiuYWo/NJV
+SbzUJ9AQah7AKvSpoYjAoiiv4ABSDgpsEgpKP17Xgndnf9hIRo29RkHp2XIcOvMap613LwFw93Y
G7NJ/npPkhjuknlDnLEGNstN+E0dnK7g0XM//Aemz1g1RLwXeYh2ATni8L4NdaO0gfb00o730gVu
P+AVw6mg0vja9uHe+mN45hZV95KeBvn5LaAnwMFQy54HEqBnkxr8NRqyuYlAysM7eLdmxH7Y4R2B
4qHy8WF5TTQjv+YJDEiKtxTfdAQ8AH40sycHsJ4QUAsHhOpIygGSSdB4PZU6CQz4UVicULyYpUrB
RWhcXJpfQBe625wNkJP0DK4DEgk956psAW6u+MwwKMAJ59CcxCKjFbvMDBwBl1oNsxZBauQP7QR4
QdpwIRvd1Ri65JwUp9A/gjrGoYOyEY1z3WIQZJXDxQNLS5FWmy8576YHtvU7QiWlQKph+dBi5Rlz
SsSVPLfiEf4uJE8WRYnuJk0JmRkpODoOrRp47vSPZ0RSfRWfA74Yb/hSvmhod58iikJcLNIwKnDk
y5+sHf+b5cXlBMrieHxpmqx8W6hDrItcRE10LtlZVlwNE7k86q8QdSHiMZAwMtFAnXNQ5AfQEYq5
N9ZFzIzB35oD+CC5M34p/U1/xTqHbEz3GSpIcQV7FX75euYLwIvoZr7EZ65dByCUFz0SpjaImOD9
BYgnxop8+SfLGqRsLute9HKh8szrXLLpVlPq02AZsadwKPSaX6ztQAjkuQcBNkrTBXiRshLwka9N
ERpueFqdLB9MsQQszN+Eril5cow61Jz1Epcfwt06BO/yvK4MAhUcCcRhaMa9EUuwNm2VmQgEVtGQ
wCsp0jkeMFNJ6RkMjGIWPeVYb3w0svyvzLt/8R5uIArgzN4Q+j/5Yqw5Pg1bBBBGvmekku9wmY70
oGf1XKZyQbqVvwT/nTsC2s6WX/lgvBS4SCGZcKDwc8A9+wdLlyNl4h8WDAMZGgl9OfAqDorZEZy2
iiSdTtz3PD9C0VDiJu/oLxpPVNflkzkZqgnOLqeRz8MFAC7hj+KL+5j/qTja3BIBH+Fq8DdQE877
DMVftAunSL1RdvDpeI2E3iJB6TS+YND+gSjts/qVoRenK96aV4LPJJ/zOxG2iFJ/kQHylPYxy1d/
gNvekk8Y0XuaefwnJ4yvwc9UOhy7MWzMFeb5inQfvbMP0mZi6uFdfPVP0G/OxECvv5prtO7dR7XP
B4AKz6wv+pB/0OyZ1pj2AVWLyp7mDy8CGgCkpTXEx+Ejdmz19F4WfINn8undwnMMSg28xAliqTHa
kAMkc0atRUR7I0B6aW6pF+/ETOvCK07s5yyq9+mXA/ZkBKPLD7yCT02egBHRhU0b5dJ389a74osP
JJ/aF+AEb8wzGZAI3zii+srnlcp5Mn1n/mwz4575uAUkN5qY86VjW+Da1Gj1zo3DKapwiGYXrGDz
C1Dm57uUW40dfa6Uf0iGyQdJRQO0OO4hjMn3nohEgXwNhQMRcm7BgYkRED5lNKiYCfK/o796jS1g
jk1cWdBnIgT09n2OUZDNXoZhR5E71GrwuBlG7/flG/DN8E5I83C2XObfZANAS+HT+KRoEghLqDmo
UA8cCjZel+Mz5hED1NfcL+a+punAMDQdVs1hT6TIG2DIB8fmnR2QAo3iMLh6LwpqFjt3POd9Ve+T
Y2sb7YCRozaTEItRwzw4oQQVHgWCN/oAPUpMxvRcWsy0aFWDYPlwaQxuIJNXoHoUI4Ls2xochYU6
EfKUNkpIRkjS/CI76AlW7nKt7Qel7o4h1hlc7o7ap6VHPHmyt0KSCHbRV+bX0bLy9U2ajOpW1ztr
NQ0mLhwxyH8YtOrbJOIz13CsbRtYASe0/AmkWt93tTlPu9Oc1NQh28ke7SkkwGitQNBzYwR08dBj
is5jihtosdG2lYRbZNZi8IrV2my+7HuXtrLMXZfDFTWtuP5MhHplmYHwnmr9qmgo8sKh7241UpYn
yGGbQjaxFUsk7hIlPEjgwLkXgt/lHTKnnlj/FNP0lCK1/OdLNTNkgs/ZltEykBTMGf4eGEoX17LB
DI1OF8eKGNKuU1m+M5RKOaw2wqYII+WeF/n/fmXEtNtVdQD6mo8Qs/1IPAi62j1AEsNRRxJsGJC0
0gfmF2MWni+KE4ojSA+bgWVR+RsCU9j8OiLBeUGftljCnEP8e/5bMT9YNYloYUaK+/e3v4dGLGPb
LOv4//nblFqjPcXQ0v5e9ve8Ki0B1eHdSlUiQv4JtFsdRzMy1X1JDGBXS1UbN0NVjngfNNpN0UMD
xCL4rKQOjDop+1Pqif3p7ydryP5xqUQmPP6/v7eFvrW6tEF/wmAsPYve2xYuLRJc7HmBHr5XLRhu
hpPuWpr/tw57SLWaWCFBZczgZst8p6EEx1z1MOcQqtXfb0NuLAfTE+5yCD99QgoBuWwDYmxSfhRq
6P3rw5Z5QE0xt/DqMJrtGxfpIu/fIEi161fQ+P6ehtRbH1aAIGlgrC2/1B3wIiAJz/eWWlOizFao
96ykUzBqZbGxJGb5/FweiAO5emtVIPgxyrQPo4+PaAaE71kJjdyQGeCeL4rmWcL57yFsUpU5SZiV
Lc6EXW/UNy0L/Bv5/t8vupg1t6Kw2IksclilYVS6zg11h1tBsut93CDauBDPioAPE+4mF00K1XVp
SOXdL1W0WJLxWM+/hUhkM2dpSvu//5wikShZoQU16YO6blI/3Bi4JeDAKpq7pBq6VSaa8alEB8Ax
OlW/VgmQcFhL3nvYoh/Xhii+xqF8Nix9uGYJa6YxmavJvUJnwgsHCAip31QFeTlQq+nGrmiy/qVA
KjeirvyQ/LHBalIpH0DHIOZo5dDvhJAzlYV1aSIkg2TD6k5tGRsuASg/aIrerEHh0p2il8w/S0a5
8YQh3k8xTF+hBPfw+t64NFZsXHpUMFWtKNZdxi1fVkb3nofI1ISt8c/qKsM1THlc/f2aSZh5ECu3
aYvNnDXJ9bWNR3CJRI62f7/GVmCt2rH7zoPq4Seo74uKwlRGLsCcTAbpLQmQVhf8nrlPb6A1xHqR
MpEIkp5kBvvfRFxf+cD1r28o3m7y1XHFjP/V0/ktrFq0Z5sCNm5cV0djfkh17OcmExAsM2S2mPlv
eg9Yufj7nzRRdmpQRZ+4tqw6DWWWGCcDaKXKsO86Jdong9M0yMim0gTxoMsucmJinFWkJcju/GPY
B6eqADVERg5P5LK4BEH3k2tB/GFY8EK0RBFQZ0fwGdWAHLsP+U5TGo+lssT4F/7EAQ0GbZNX0Tlp
kaSCmV2g0V2MRxS3fETaPNgmoZWh34a5SJljM+q3YXULQl+D/l2MRLbQa5EIEwOkTTsmNnqr+ILn
/CmHUnOWFQqkETklNygrmJM4DJ9N65JWObpd88OAVtPGMynM66gD/0RP4O9BHhAJEOcHs2bxcc9C
m9bdEXLFsR6VbIUqUHfwBEWk+WyY+8gPb0bse5sxMcV9zRfamTOSlFniQTYLb5smCATlUI2xS8ug
tkLuJsPyp7vH9DfqbLo8BE7XheFpwMtcLBXxx9Obl45TLikR2BnNrlWI0JItRg16JpZPG7jLJFan
Rm7vq5DshmZaCTl04T4aZFzmi2eMqg5Qe22+mwMW77k1yueUtZ3ouN6mLZJlCkqzblzLIsMqVrBm
IEve9aooQpCvQPbHtN55jA+qQamu9baeVpJPHMwMPH65kPkXeqBYVGBWwpe/ZWFwQETEWyveFJz+
HiIp/McdDxu21YVLWpMsdl6qf/ePYhyG766mnsQacbyMufHTBC1i7KJsbFRLaw6qakCEqAb9JhoC
WPQQSysibbkr5gdevmsG+WGWhX8vLNNyNQGn6TrohTch744GrUOGlgjKVhC6hSIm75VVqNugkpDq
yV51J0THKBtnKoc0DiQLpC3+RFtbLPoLAVJex2WjOGjd9//SpLwMikRN3jC8A6EXsJWx0EnT+wNO
kqIr50G/nTrZPzZWdBMzyX+r62Q16gozfQZYDdmC9j6G+QbaJwyHgLahPDWg+kIE2VhHRSpL+3xl
aaKwRaet2hMLcrfQGuFKFgToE0Y4TXfxv2gsWmxqEW9OIiyn1Czsz5VH+dcIlYCEjaStxyBF+lJU
hbcCYfOk9m/SwHn2e5n7kpWKwd08u3CYTI0JDQs6QDqJ2s4QIAJlKTdVU2TpUWcaACKb1Nv1rcrV
4RhEDQ6j84PYK+NRt8RbJmezTNlHCtU2xTwiSQvlqeERv6573YJiwe0VlBJtE5bulfMJM7lru5WG
vqPit6Tdhmei8iGmFw3rxD5nBC6kPbI2pxQSlW/gbRhPt7+HHFl+UxSjy9inH3HA6GAtSCyz0Q9P
COFDt1e67d+f/h6GSUKFJ8UUqx57ff/3kEzEvlBC1vjv18CvLDetQMj9OMapzSvuiVRnZ18M/veg
BC0QL2566yqrvJ0mapNz87jJT1PFdAasXBB/vHpXut9k9NoSmkpUQopSi4e21ZuD0pqJHYr09tRI
lhE/JISZqh4ghuz97yfY52S8frg2exPJqXLm+1uK5QpNCylMb5FlUJJ4FjLTp6tRW3BNDe0kT6l4
Tcui3bRDDyw4/ycSiKqtD52wrFE/2cnyZFK5zj9OczTK2wgeXKFKtq+K+rE31HhTD6Wy1iv9IiUw
e+rMMCH6jUGHCCJGl1KHHlgyMag2+r641ZSCFr4HlSqL9mSP3LqxJ+1EJpYfUgfG1Mre3ehiJo57
iBGTX2G2KAFrd0beb0KviHfjqA/A5kYKwY4mI5vHgDKoxpQaIxCTrzwJ5Fmat48hkoXd1CZYUavl
0R+zddR7yiHv6BvHJaMAijyqh3rK//cQ1yKmTR4OmWEwZQehAdyolc7cZB7lgEAhEWpyua4UuE/j
5Gk7kiEEEVoS/Kmr75ZlRj8CRNGWEWgwHXORqFS1eR3m+yEOjcuglpEbKmEDBVw/KW1Q3OK4xvSz
8ONzX2KPJRcqepjq2EsrbDgYmAQV08lZGYOqcpftSD1MxKMRDkdeHcTRHlRFPXis7Y0aU4pMfmHB
ddGFVY8RwdGP5TVp0lfvp+BI+Iv3i/9TTl4Z94OBtsJgXTN22GJinA7gLBBDLNKb06gHL9nAKMlL
mMFhI95EfbpvKsxrLBmedNGukXfMaHjoVwVkykNnuN7kOH8j1bNsW3kliLHGpruSBflWKBkTt29c
EFQHetAfWaGviO4xg5vVVP12SNTA2ZiAfMmdskT/jPzuq2hVenHS8DUVNO9McFHyUQmV0iOzO8wC
ZzpjwC3ix9zd+YQ989DvpFZfAGRL/xIg7fqMuHdTrlL/J+2Jo6fQvBf1K6hfERoOw4Npkza+R9IF
a9lEuofp1e8ucviusL0myqmqrma6t4w3MoACQg81BSNNMzSqQFtYkf/+DSuC/H0yMQhsKHeYE5Mi
zOImaeICXfrtipwWnI5GJQhNilbdjD1QGxOy9vx9ppApMwzH0RoaAxvLtDm8+BR+rRWIWv4Mw/nQ
KE3Xe1FBWI46fBnMxkkA0xuEaABhgMzGby6iflLbWc7FurfYQaNDg6wfmmbMuQlblEg04H06O2te
zX8KBItDXD95MZEhbTfmN8+hYqTCHq4ILKCakA6L8dt8DVcy2DOIcrFTIgZLlng1teaJj5MB6NV7
Sz4xn8ekEEx/oTpCmIW83J95bzTOgEh0pNHr4pKjevcJWq6Nji8g5foDwsgHRrYt3MMuQrEf0b+Q
gRq0IJLl+I36AnNurChaawdhOVy7LW8p/ECbTRccudj1MCj1pXVtcQjBJ3yhasua9hajaiIsf7d/
AgvRyUG5rj/zTrBFTJjU/MRbIEXG1PA6/9HPw7X3kaymT7mc6IGGM6F04vwnV/OVno2VdhjW1tX3
l9VD/jdc8x8UBKCVQgCZpWxszueA9fUqR8iBVJEPigAaIwmIeElula3DpQB7BXQGLuQ1X4HpI8W2
gO7rb/lYb8Nl/FamDRm2cugAl8zINph7yUDMYWiNqGotggKKDfIL9nAtPul9TTqe0/aYuPkTQ0hv
UpaZtdODq4Zkg0WXZjnyfbo1q8BgnmKmgK16+djJJ5lJctYa/AYQMusmeY+KaQwUs8BHmhWTmhwT
9i7ZtsCaj9Y42RDIUfyQ3MS4+OoZ6jk8KAiCkQ2Vm91gGZaHLNokvy0yoTB+3uTsjWsTGTZMMFZ9
Gzpj6tIk8GLk/rAP3RTlS5/O3RYYEr8o3JB9f2skDvJSUkkJ5FrYZUNk4Q0wVycsvHcTmchdFJh0
XQYMWgNqVpsOp8vcxeO1Td497Qz3GgbflfQOuyx0LWEeF8NVwaOiJCJioyiboIXxgXktqzkmKCFm
m7g5eZnLfcANhyGrfFtgPIGHif4+4li5yH8MdTXIn4N6miPZsGKpaZKDfmRPGN4PsNbKJbctEwLV
ES4Dt8DwxdrHDBQRf2QecfaAH44CHW7krOG0c6z03GdcfoaOgQnH4q4lBwGyi+gE1U5EL4Dhnffq
G+VFFggm5S3Yc41pBUjhFssRP78jOlEUK6l4WMozUDdR6fAEFhbP1+jn5QY+NstBna8Ft3vZrLLs
ODJLHzHhYxWPvDm1IQwdJh2YvMz5UedT0S9ujwZub6XTwyejvRftFI0RooU8rFUMGukjLOTfLsTL
bTFAkIKqZRwKYenTtZecqdiG4lPi9V8SHbne1eN3NSD70M8IbcXtCXnOntvUe9P0kyB/wZhHZJjc
TkAKEAEYMHNGhoOHCoFDdJBtD6ITwuThQI9qw6cRO0Sbp31mQtfPD8EtvuNhrIBq+UhU72p8Q6JT
+CGzh7a7MNwarLrM2Hb6QfpqgaOxRZCDbzH/LJILXFEOW8pgTg+aQVzYRTu+1aLTKY5sOsj+V3h7
6R+uaO375DUqOxym9YC+fQ93hbxt4V+aB5YgYoS66ClvN3KJoojBuhRv+n7Cur774U0YTctztPru
jfbBdS8GeB4XFChjrmByLbAlyT799OqJrhBfSB7zwk20jbFT9jD/kuDYRUgfHqr2t5MUvsy/PP4y
up82/7SqG5dFVXa9hH/qBnHFMkEZhquk0AOALkMniEY0Znz1XoBtZZAGMY5mLbx34dHeOZu4IOPX
jmgNEhlLxoNxNJZzJKCMf0l8SZKnjmaCiiIpbeZLbD614h+lX1mcPTqV3cLf5R/luO2qG6RLBihw
38bGOk6OafjD0La65gbu8nVDojNeg/GrMt5aDQGBtwlzVP0MnmR6NFFwG8CHcqOXSES+T+UD2f0+
okVxGHA6YsNs0YicZ8klYV9YuyY+sO5LyAojXDLHPHnBFaCYhlL0aTAl+MF2omO4dlAF9Isfhrox
JlsGMik2mnRVxp9MXw2wImNMaz6HfIPiNKqds+6m6f+EId4AL7W1x3GF85FFpoGFdOAW7HHoNmD3
hNdCBlnIbughoZV/ngLXsHbzHeXNxBDJ5QaV4qUkoMDl4Pc20aXkMkjrHIz78KU9ps4l54McfY4e
fsSsy9J748DxvYfEmiCTqdxwEMvEyyD+64oXA/G6sRGkf551GLp70VyTeG3O2rPQJhYt/pDGb83t
jNjnR3Qa1skXfkOEihLNHihl0SJ7cBMJxpuocbUDbtHPFiEKz2YSJKN9328MWjvakcvHt00xEroG
ZJfquZLXZefkwXfSo4aVXLQZtFpWAwlg/9IgBF0t0yU51KGRmMaeHaZW3B6Anvcv8z0SKZgEc/Oa
HYM78k0RZna2izGh8JBkpwJNJvHR0aGiFYRFbrGLmI+5yvSNZhE0eDhLprxdCwfQ7szifJODbUve
yBr3oTGgZtAy27KMj8RHzrqXLWN/K98kav4F6gxiwZwkKWkkOHq9xXExTCgl9I2ow5zZg7P6TLsN
23HY9t0GKfGS5HLADdcZvnAfDPRDo67HOyYMTPlo4z7CJg46TYPSHmOgxEmbkJZiZ2mi8EC7uZ5w
zYu6sxxerOFXkZwaYg83Zh0+oy6yNe09kY9Rhw2UI5JCCz39EvAIdiM2dSqDwk31I2fR9Jlc3LY9
pnSrvP5o+3WIrSTh0rJzGEGMBMrPUdmGCHx2J9f3TJDYd609q2G1zJmx1PlY8vRmBM3GH9apxz1Z
I7rgnbNmH+QvrjZ5Iq5Pi/Lu4t8bW5hL9AtJ75c56jn4UMS4/WboeXR7A65hYq1zfzNXPaI6CyKy
XxyjcYAtpDMejK1JcYJB6z1iBTJiwyQScyvD1kjZDLDp9YW1T9M/ZmNBiQdZjqcg3qsuXRWI4gjF
KoVxlMXPSr74DKIn0F2tbEGv4kBrGwGY9C5rNzm/Mfm0YMYb/YFfVfiR9bPMmCLVZ/vMm6sZ37xi
XChPaDMipqo+tJchPWXCwYivYuJjdI4OXyHaJnTkEIEEgRlww98F4y5HbVKlzZXLgjMBek20lHKo
H5n6Jf4AorQfNZpQi+42Hqav9J7+BDeGwdit1X/VaMubamc5ut2sGfRZILLljMdhY7j9sdxGT2sH
3+FOb8tTqXJJPxfKA/EvjTucXAJXWDiLkWs8tK/+h6uhPRpmdw/TenpEp0iwzZ8OdSbyzo3mdpuJ
apwxDQR5NwUNJ/hd8WJAYr1zB20V904iO8FteAxYRFN8Yt1Yz8k+Y7+mtDOUNZujLqxNkkDVTg8Z
WZbp6Ozppss65WezW/sxToEuwrtBexS7DQkw2Y6mIhhjI4Nf1KyMBaWaBzIKV37AsWrNPWc5eHqR
GmJPbREFR5s8UGUuKXL0mCo8+lfoKwH3NGEZIIiAZLi8Q9zbkB0BvhyxC5Z+cszDrU/cKAgV82MZ
nwnIFlx5XMYY8JFcU1iV3Ro/B8SRA5dVMqHTXs+DkJCn235FzgtUgd4ZNXzOoBJJ4nSAPC6W68lw
iZSaiAz2jqdhB8auW+d3VDjoFzBMzmwBQlRS5cLhZcYU0qtKbS8ectVJa4ecVBjZw+8qHojSVlRx
ol7p3haBYwgvBkPfNOSAJCr5hJ79P/EGDiki/4bg8RMW74hJEG4ttMcP1BIB1x3KIJgbLCp4jBpD
+huBvKo/cAnZevkvsqaoRahh6SfAkXPui4hER6YDSZK3CRY1og5Lhrr5kUVEJsIQo/TAqwVDxZpL
bu4D4xQgfkc/mY3HzFYa47UE0+IfynAa1g+mnWB4gzLNN0c0dv+XpfNabhtdtvAToQo53IpEJBhF
xRuUkhGJnJ/+fJh9pmZUtsaWRALov3v1CtPL45O5jpt6/mYGJ2XcZE+QYcC0E17N5Il954Pco3jP
dAYkjo0Dn8FQB1E3JgignEwPXedB8EMuBccg+Y8VAncIdjM8ol5D+LRn4tqmQwtzgCd6cq7BI/Yk
9Fu1rZa7GeXEtI1afGeGJ4ZF7QaixztiiGQ07UVS90L5Cw/YlFi3L2V1TMgi/2JyWEmKig+RcDJ7
wmXII0EcgeZ1+1e1bC2ksTGRHkEXxUEqRgKwPXaiztG5i/SLRLTzgF8KmTz7EfP0PecRiZkiPoRg
otOOe7sC+Eppv5DA71NyOksHJ/WG21sg1XjXZxRhpPPIV3Crf6KGgtTw8dZKOzJtcWCnnRYqeiob
kSiZLI1ww8WaZ82K0C/sYtoF5cn8Lb8b6aB/aJrLkWZ8U3J4OKxvDnWOuRUyBbKTL/2LctBeon8L
ayws4BgjB9fA5wOPdPz/p30BfQjpGncwYkl4Hxv38qm/15fVn1jzOdah+1wzZ8gxmdhxosIE/yrK
ncmXq0HetkiH/IAF9wi9FPzIfRB+1dh5YXezz1WgE9YAGWKUSPse84PNnmFHVKJIY/UsfHMgAYEx
J5FpMBNDR4eZxUgJIACCQfAk72mus3fxqAmojPcEw3Kc5lM4npV0L7wBRWvifsJVU8WyEh7QU/mL
dL8H0zW9bZ9GYpG4Q9FMo4uOvlCe8B6YELpWbpzt+NspJ/i4L5HEbSxBu/rkIZFzu3lp/phPWYAp
1DYSnJDJVBDAdjFHKnQEk5WknZjXGkO6xqXwMIdgmNij4m2fB+GfSRK15rbrXkQ70lFYQBSdRHNl
CtIfnxNwFs8Oq0QnvqurfQ0oSdguTWHtRuRnl4FFtKTI/LnVIbZyFCGt3LozBEMzt17EJqnzlz6A
KqsOrlo4crKHHQguAslNjL4G0+dpg1dzFyK7KzaHJ4h2EN0i6wvROowaXC4xoEJJiVMwMBPyg23a
bj0MMyhhnOHi7ODc2AuhkgVUxlZ1lhkepFsK4SbDyR1sF2TReYBBZnYF9xsskdsdYcmAWQPijyfK
KHZyg/YhypxpI5OFL8kB9Bptok3bHn526MhJsZoRordSDja59w8/JBB2hOxmA5RcbfUzOVisM1HR
Kt938wGhuXEY6qPpgMe60YU0uryKGC6bdcZ0NMflWwpW6Uo4Yr44YAZYIT/o7aixOLvsY5mwKw9N
0L6CtqXsQMjgAil5oMZfTeFQsqAD4Y4MZ63MvQobZdpA3h8AzsVOSWx+YN73tJyZORvlqcqdNLO5
ftMFwAhNGR029YhmWP3AdfRX5OiAJM0ljiAugk1y+3yoH/EfFYvPwpWgz+a0bGKP/AeKCWUE9vI3
VY5xRGh3pmGbMLHRWqIBuKaf2XPzN/xNk6d8N0cCEdozbQrP/bUX7rxfB+Mwno2DFj5oU2wBiImY
Plq2w3yfblKoEkq76265sSud+tn4Lh2yy7zZQ8oOKGP6VW7Td0lv6SdFr3CUN8LKj9m5OeKRzknu
j2/JWb9shqqsjf+Ab+C58Xaldz0394N8xe4S4trgWufqgemeq+aBKLnk181cFcNrYWa2gDJPwlkH
M2S+/5fODAh0lQ7RiBHs8mbXdnYPPxouHm5cJclxmItvxGAlIYJ4N4nwnu3eRVXUFhdD3/VI5T9R
1D0Q82EtIiEUAb6/9K1vagfNfEnwPMLOGokIkl2bZk9QdgbUpwL4qFTdhAcjh4OM6ni/6p+98hWN
R57pnDkDyGxLlPdQ/Dd/j0+6OwrXQGUAIoXruJKX6QoyneNOhN6u2QIk8sGdkXzJexneHdbMWIQi
8OElqG5v2K26V9h7WKixbEk6REi08Bmk76XZqTbxxUSjQmhm4qwAEJwmH6xyoKA86FXhXxDGCQn2
X86STAQUDaCkiBvNdWLfuFOQmMTkcj9TtNi/FwLuYZtTmcoBGR0q8SB2H5K42ZipCqR2T8B1ciXN
xMOkjfxNCH9gY9h8A/hs1mfw1AABfiKneAN4iuB5UrM5IifPGh1wlO3w325b0oVtMYeygS6bjGkC
VmiUiQfY0fNxVnXcrNW1usIdeqluM5Q9wdbmwxxzDJ1n068TsNYn5UdcWOzuFh7PB73Gk/6JNqn9
YS4pLNwAd/G/9j06JlgqYs8HlZLZycQ4xjcXm8EvhySP9BR9EzxGpPc8pBDOcOEALq9vq/Vj3LD4
4UTuyQrhwCXrjMYBcPsv8nneGEv1D8ZY/u2/OZNpj9B/WpA5+qfmOnH2PT/ockCvd3ybqg+7f6mM
D9ITSoZGDlT9gB1MLQQGByiCBaZlbl9uDrL8YLoh8/abU37LLmPY+uVlvPTP9O3AC7xnHWolsLIP
xmoTMBc44KP93tTsp+FjQclibTL4/xl/cDnYIgN+4g+e/VM+C7gfn8aL8Kr+0oDV39Wf9s2O650j
knAl8Bcx3k2fEgC1dWhpdUXbXHmGnjh0sft4o5seNPBkTL6OLAIULDDoofACIbOgg2gFcOYlzyR+
nKqf5odSubynd8OFCgyvkBVFF46v/7NxgcOnBdXdCBCU3ufX+GN9Fff9rg7i6mj8kXoIDUixC3yJ
fqVXOMIQoGGtr3Z+71/1H7ZNnE3UYciodMIZtOnzetWB+3jIiAp8it30yCC7GoAqJ/mDfq/4BvPQ
f3tPAuHEyJL018ThTUtf+KBf+u/kmZFp6wOR/Xia6lkVZYmdJlnKcAt2CxVDdzuE6vPT8CLV+62M
Pst/REm+yv91SXi2VWxVdObKPTUrg21P0CjUYVYb1tPEz/jf0/3/aCaEenhMaDmCLN1HmM4TdbXT
QiUsPtoLNipgauWvlrh0TRiq0GhTPybE3Ux4YJ31Hvx6ZFiiRxhODEspfRxNIqIwZMHfXImOIwGB
ENeGiwngwmLkhUmOkY5GnzrNi+WVaN0zMwAvRaeZwreVZNNxr4wo/3b0Yl8ai7sRduVOXZmtzla7
Ly90TMsrrzVBDQYuh38Gw8DuceM3pC8Lid2ciFVUOJdxdkwJCSRqF+OVnfivgRbKjgp/rhUfsh3A
YYshvuhv6ABCBG9AaofsoXfKD169CGu1fup/l5P6MnQvE6jsJuHY+sHtKZNto7Et1WNZTHEdXsS/
raUFVIFwBfyFLgXcC6gwCmEzcQcnDZzO7QUqpOiiXP+j30xp1uku6z2rJUoTQ07Eacsb0/w38HwX
5+GlPq9AGO0uP8SH8tLfMd2CmoqZDlRgjAX1p4jJx3Lru4j+vz0ueEKvbwU5Q9YGaaw4bff2+nAS
ZU8frEL6j5/qS8E66UnZ5x6bUMsxX6U70Hb2E70yjV/Wu/oCY1LgnvszvrlIi76jZE5//FIRn7rY
r+NwiH3uxYQWF8WLGcKkanJXi/aUoY5BTvVVqJmo83glYP646WNQ+0zjnb23H9xq7WWa9wX+0QgR
wvG++svx4aXe9Kr+q5GQwAFEup77cbmv2bFCCH7nE5hYce6ydaCaIMZ8MiWX41EHWXIKf4mPHF2l
r/1QQDWEEe9g9pRZICxKK6c6Jxy/aGCp/1Rfwk98W53hVThzc0i4lPljmF0eJypgeZf/Ta/DV4vj
D9oX3rR/MowEUObtbd+29MFC4AD4Cy/jLiNuYVv1CzjGqKmMLks9bzkVH/orU4yMI6ro9L9c+Uxh
EO0v5he2mtwOvBXma1ujCts94u3G3WYBJC3k5gbLV3sZ/fpjWankzQsAZgagj8Sdy4CzsFP9aMds
W1ZqPKNe9r0tiX91XHT+OiAYrgTrz9Zl8sZQjIAsztWtsuCIAnSDKAo/ZlAZijlwBwrCNwBjbl1A
4eHKiQHXtKS9YmZChvMhvpZ36z29/bcEAQ+nJYQaDu08kH7IU4958CK7pd59a3doMDoYH9aiE07h
2ALtm7cGUd9Tp3gJh+obIj5UeToA8OjwUSEDDztpIEJtt/VBnG4ntJmGQm+wacRzRpPMxiJoi/gE
ctwj+OzYQ402+ksBuR+7RHGTXmLEwV9CyCnzpbvDL998SgksLH4zomabawSxD7rya4xXQ78Dl/tg
zz5tvzZRR/2sMsGgPK35jKRlK3a0npA0uRrDqf5oPzhLhxcQnMcfQG/WHajrbBoVWJij3fT7CgwC
bZrxxIq6Ge8gZt/s0kQzNHEmxtGCS1buu8InJdjAUAo8BjL6l4o7++tESI0GdTUgmusxh5kRaunh
oQeQYnBF1lHHZ2THI9yFnnDIH+gXDxAyuvVccEVo8wnsRqwv+sl6gJ2pWJ7Re3W6jyv7ARCkQqrn
fj+IMzQPF6NQMQ34UbZaf7OwL8QmrPPGzhflYABc3WzaXV079C1xNxclfYnWY57j8r7TATW6m4lt
UsFLwEiGreETPPYH2sLc4TN0eil+CAor9P3Y2xKUfygj5bVaXXlm7kYAtWeY1ll5jnvzi5trSsF2
7Iak3ZzAPi9f/cJ4mUR3Zl6kU0B502L0cZCk/fDgNuZNJthlRxMVN/gIgXxtD22L5ztlwsCPwbFi
V6Z7IWCz9yO+7G29g4lQsRsG+nWLqeMMXiFZTI8vBQHkyJCT7Wj0PptbF19XhZthcw/eNSLOHk5c
vPF+lO6Gzvd2ic8CVheTzfqO5pqDTsWVIHsF8eBSx5u39H5rQYaIYEe2aYtGUh1iqCSn30pri5DD
VVT9Jl4OktW67Psk/aPTPYiie7mY3bInIo1F2wNINue/rO4PVf5roJ184FYBU4dIM+s4Su05iaag
LY8Eof+tVnrSs+REQnHQsjIwGwTp/HGk0GRLjLl6HJfRlh8s0tT1tSVUs+c/3CbT0kBc+TcYuGog
leBNMrVntRZQMRaHx+qKXKrJ3v53Cg41twbk1q9SuPN31o7DDGmRpZ62shGlu3z4bFOTJjh76XAC
xBbYIRItRuVDes80WEQAiJ6oG/uNO8FYuAk7Jag77qqyAPf4KLbqQS1uS/IjIYgdaS8MHueY9Z5C
EvhUHRYlP04mjW4HqJBSsAXtaHHcN3OzMTtE31jAgTWJgmSN/8ZqbDEzGUQKXNCI8sVivCpU6949
VDRuyqk2KVQM87rcvbIiHQl8HXqIEXmfomdAw4NpgFItlwS6LLNcC/KUpfa0ZhhIYr+SAUWjVI8V
aTcKDIRtR7dvtsXo1DUQX64HU9Fd24KQ6xT0oSlnYEPF1ZmkIim+NRExycVPMmaR3+fIhFCERkwe
oiA7dYfxbMLPHyzkrjPKTlF7ah75lWhJrFhnRI9nQcena+q66G6JeaDP+UVZynovWY5E1/gVwwQF
ew2ATRlwEtLHjGR2ZlWi0sfL7ENgsitT8OUWFwS93fy5a5T/TdHfF8zQs3S4LFUIE9ApFyzSpOK8
ZGhICd5ZVChowLetdNNl0a0UnfsGieCTLPy16leaeEkEnerYcw4MyltPsh6R1OItxhCCUwdpF+5B
GncsOQ/yAXyhKW5GdDDHj1X8lrJ7IT1Px9oMouoLTtwAZy4TDt3ynlNpiupPVaG476027MpdcVHR
oUo+RY7xmK6EEQ/7DtbJyGcB6nB1Lr3xAS3dhweywP9GXwjAgrri0I1HPb2k9CgcL4qXb2YGNsAz
0gU59SKgVhBWsGm41CdT9GgBmVyVbm8w8BZ0VeBMgNIrS2Y/6XFSCePl3givLZvWjkHD7x4EjLki
DGfRW0CMxGNr+jqG5dN+gP8jBzpo8mI9p8IlMfHzHKnJsKcx3a4uPQh7hJaMigilC5u8FeHjoJQ4
BkYQN5AvAVFCqmFDsq+KH3m+K4+rsm3vahTFurvq5wdy4Iadq1MVdonUWIhDduoT9UnzH+W3QPKI
eU2MYOEyGMxFhCGz/O0myDDAge4jetVa4NGEMf3YSe84IM+7THDjljXXc2n5GHMTsZ7FrrWcNnL5
bKcoGRdIcSyWnFo8xAnuhsZ5hT3E22NdLfE25uH0yOiFe5b4wnQyygTAU0ZWk59TqVv2mix8FK3m
maB2zmyxLfOKmJpAsqGvK/es92huRfFcPhiCel9Rw4qwe/MpQUue2DS7eeXyaMZwEr313l8UMZzx
LipsYtmZlMTlil+sXIejCnMeAaGviAgFd8ngcc6bNJPMu3PI15n36Y3fWn2QtfeivQPJ5j0bH9go
d/0RrJY3Ka64EgV1kydf6w8jOnL5wNpWqvwVMzoMHbp9c5PoLSWsym7D6g32GttSv0sfpLWcu/yK
R9KoPA8M8EbDAEO/r3fGC4mYZLAP7NLmDCsnawjoODVgpZXnWKl6nw0hNO8iP9Num3xz1vmtq3Db
DQclCR+Kq8h7Z7TcNPfHmFUR9LEg1w8K0drxUavvav6sa+9mR/7ygaN9Ls8NN568Hoc8GK2zGHA7
or6QgTLwPkq/BCUkcVEb3EgOauFYFdhVewJxOp1TW/4SnZrCq2RuEs8EV2idYnEk0lFNt50OWRoW
0t58eJrhdhnpJE4sMSBAAqapasCXRDP9md8RDvFsivJLjqZMCXjcpuaUWF5DDhUnAa0O1kpy2GIy
LN07bM6lq5GGpeElUNcdsJJYYZKMdNYh+UBfA7d30KX4lJvLTYCM0T+P3PUsLqElmXs0bvts4L7x
y+rDMPxYvj8IS+gIX9xlxKJJut83Vy0K5AXr52tSsQLeta3wVkrWa3VdTFuBB4cdpmKLpE9h0cec
DYwICXH1TR2LOi/Ng9o6Q9GfDoP5XEthNThWyfLAi7d9xHmza8uWm6wud5EoZIl/4FXidmF+R7F2
fRAdPboWFmXszllHgBHtG4WFjw/fIJ+9GbXoiFhz9qjksEC7gtXcfea4sODCsM1zdIoi+m/w6MKD
ZLAKQSf6FiQpYlw7Qg8KHEs/lIG4e/w7zH9kkcpdWEdgh0dot4IMfknmceZLsV1D9oQ+F3Dx+Dz1
32bvzH1kjBxFXfVjkUHp6nCv8ixZSYOGZW15NUTGBWj8CawvNRxdfx6HZ4r62rpUWkMPYBxsDKvJ
M5aw14+x/iYaFwjBE8oIzV9rj48zewxG5yR7WqMXFnsr7hamZxAA2BzH+c3KP7tXcT2PwjFVAkk8
ZcYtfQSicMrIThadBBNc/SSMJ6kJNNQpNIBYhjN6/qQH1TYcHva0d7LE3WoMgpjmtLCSqA6RfiiF
oGleY9Gz0pcqpvhgLjVZxGdjKoR3X3zssxeBbn+dn8v5Oa1/Z8SnldTYR7X8q/ug3LriONll84EQ
acX0ReHygDqLPpWcASIdDiQ3LtZp7GyoSnXvkp2ZwBqUleOQOKriw19KnAibceXcTJiyNA2DpySu
F0McjlqmXJtAMo4pzlRkgNFHP6Yz0TulioADWr/Xd8+Ubhau1gNK+/xHuKz13wkBXsYBDVqzFkel
9HsKFnURRlhlN5IXBYjJ8eTDdYa/6SCjWEAk0sJv071BoBXb/IYVMTkn7CKwVX4uhQ+ph3Pmcfst
Ci3L9bFgRRsKlpuNZGi55EZKGJ6Y0dtDPEqsqvNgQibLBDZo7711rFbfGN8sgD6rYWlqV+tRzYJK
9oTkEP3p0uIlpnA0ccLMbvVyEJMjb2PEYtZ6FuRQmd6EBZ6H+6qKAb3I2tnci2t7lbRfjUWEbxbY
moa5hbTGpSYb5o2ETTGF/R5SZGoVNBWKCmJbpytdGSOGEq9MYwXRbzlYA4KRLcIWNDvrbRBfiqr8
31nE116HgNIM3ylfPGJXmwb8i+7vhWVcZ7xJEZwcW0o5LzAucwE4IraSFM2MH6R8fGqGbzL41+gY
nmDtMMcyBzPqGTF/EH2fvyQfxUuVnbUHZaPrKngJUU5+dL37BBLrGOxWF3KIwp4dViFsUfz4c5uO
746sAK5Nwt6cuX5QHAUWCtpMVnPddcIp4RFW3VcGuIkXPYjcZmivsX20G4sgNqcu3/EMNrJzm50N
8fuhX0w2ZLi3sVirAaXG9daU8V4XfmsdYLRxo+x1mUg7gZuQBushkpFw82CVxX2muZiO83ASjE8N
daZxRscD7t8hYsrl86jj5+Q/1OuEUs3c1ijxbcIJJHZj1nvV3eKNEnw9u2aj16AgepsypqzivcNg
rSddlgW6qBVuHa/XMsF8dUR2oY3CR++bQcWWSQnYBy9wqTThRRrehmsLJAvWvBbnbHjbBppMAKiD
byAfBjz+/5b4uai9GfxlXn9pl8rIQTpHM1cS2x7fUZlIRahsZi43TQ3N+hCrAReiSt+Z6JcCheER
XJSZaRvXag3XIwcjTxb3yFWa8VbVu637Oqstm14o5m20QXMrAWoqan+XA0TEFJpay9Ex7CzDbw1v
psSYBvPqlnV3WnT2cpgas4SYrTOrH+WcWU/lTJDQbVRuqfU2Tq7cOOhxI64IJfYjy0JNCg0ANyXU
kRTZZZyyDCEsXQ90LGkK5Usvb8mKMWbFAlt5a/CbYQMCx439MNQaDrvIpFt9hwjb7R5tqHVuDOmc
leFtjV+FzFFaul1nsF619L5Wti6f6uG1i7xCddXBh/UwNi4zkDQ6YhLoNbRhj/U6skPg0Fhxe7Qv
QLdf9QcASftMzHq9L3OkBxAFX9kqaN+s7yt9zy58vA//PfsGrKPezSC9sHuhaBoZ7oC6V4DCS4xR
dIMqtjPR92DhFyoFaoox6wCXaBDzvyoY5R1wBKPzYl4YRkBHFpaeGC9fAJJhjHA5SmQNwH2Q5VtM
oDaEg2yEkWdUPSbHRLsA1GjdB/VmjJkYXGF6HkDhWH9OcvT1iKdPM8YFE3i2Uz8qeOsJ8WGqcdiY
Z/iT6tyig+RnBXzB2yB/WOptBczFRmAaX7THhzKzIP7Hp7gTwCrpbsBGpoq022uBnRRrYuk6szyw
gLaHqEQ/kByL5a2wfB4fOIVydaipRSVuUoLyamHFTGfWOxAftv5HxIkQuwpgLXyk2Y+ywjZ3ApIO
OYhhzgNBntUkIE1A044F9qo0p90BoV0+XSFHTXNgkh/4eH/MPqMGyFYp7qvEmwxb1sNyfC23BQH6
rilsp1CVT4lx762LYjgaaSK/pIDQdbsCZPXoXs1X/Gq/s83tqLbHgcloM7+I2VyjDVEBxQ9WxugW
KKKPdUs0uI+uxiLuhYhgK/XRvJdakIEf1O4wovv9LjQShb2cRHQ4EQy17Oqqs6q/K8qfrjNffiU4
TwiYHBzBprQFCdVL92DA2PeQUy27Vb3ZvFL3ROVZrF90I4Syi3D1kfOW3qqFgGw7qYMkuwsiXjIe
nGadBmoOxMgbEwfK/sr0iJ08qAH4ns4R63D9HqI/RoGa+fP8Rr+59CE/A2OhNNNlHBeZUefEdCBK
wbT6aXycHkA1NkGcFvTfMnYR0iA/4vncywqTxjmb/J4KLGrHyNp3GNKVe8BTknCqxcT/HYvWiYwx
+ExyA7vyIA+h1XmsershTLYj2WalrUvQ+ZwHiSSt17Zex1hM1wYaozDbBqp8NevLSMTGSObOhkkn
kau1R7P/NhtQ2m71lTmB+OgX8wFE69I2x0HaDl/zWsn3ji/VBYbhzsI1YzVrmCy0tPS0shpSmmvH
XnV6eF3jDMabNp1S60BRHRDyCS/pGA7Nif6DeU+NTmKOejYcsblMdxn9HCEYkufMQ/AQ7I4o4elQ
RDCtXUSeFehKm6z+CLZMLw8mk+vrT16ar73MLlcq0uBTxBJUYd/KGA3HQDzN47uAkdjKahiGwtI4
o/nbNSELGsi6EtZdS6gYuG8RxnF4QI+OXmvtHHMiVjfoDJPsWLUNFWYZr4/Z5RdxdqmJFuye54my
TUmx8rulnof4OYWtlvzCWZ3G4/x4Hyc2BkzrpINC6zFad0k9XXO2sar1eusMfAiHYKyvWUSXR21m
uVnK695Qb9XwNaEVUOxRcE0ZT3FvTU+T+qkbV7H0Z+lQxh4mhwuztE4tZjS0Ycmlf828uKLFDJv3
3/JXJLs9PuxD+Oh/lsKThDObIUgB1bTRhQzTmfpzodDXBHrk6RY73uql4e7PHAf4VomYObDwdGcV
rhaVw+0KT4vd7j+gI0tsDVoOw5AQtpAp1/KFPqdPD3L8Yah7VDH4Hp7y9i2h29Auih5ulIKsguYM
n5JnTdxsZ/pLbqwhqgtpxdgG7rt+SlBAGEcrDtvksHbHsbvWGY/l46lnl6ilN7pCpngEGCJHX/KR
oxWORhDm5G9kAwjsISuHpXCz5hwT8tF/axpZ0fE2YNKXFZG7Cnt9cbPld5g+tPwucZE2lEQ4MLCs
xXWJAw12EJh/GS7iwXoAmV/iyJvncxkRvbEvW6dhvSoRXwZSv2/149gEGwusdtkm5ulRx1iJwrwu
b6v1onV2gnGYXfLsPP716YucPxsQiKPpEx+FcjpsnEPg9iiMxZqMWVxdVIx0Ov1pX5heC1kGspBg
p9gXwVZS+cNgSO6jsa+dkB8HU7yssLWVIBJsQzwNOQcUVwsbYM6LeVMt5IR9s6/LXCjr/JbitqEK
JNxpHl9coNoEehGwVKySY1XaAxQFvMAAiv6jYiLljvhSTUML1UBu94b5JOX/JNZqvXVIE2iI6UGz
PvSKNUqa2wmotsH2xipkL45ejfxqSC+VsFGbyvUz6ysKT8Q2QGOwMKBhhLLuKf1vaVzN/pzkjjzv
S33LomNXHf0HYy2h0TwbcN4erNyU4l80scdMwyQ9i3GgTx8zgTLic9Z4W3Tf+pti7IdTCYo0jJHF
EKo9jcv0B4DCElOh/UW0qR/qsMEOdZXQ+uNvNP2Hi3gPgkAnNv6iPwwvMp5le9UgOcpDN6zjcSSb
C86DnYjNLN4/qSQzWLHtLlCDADg/plvGuCTpXzE0wy4N2OUPudu3tLmHoQpbiUUki4DEALQH2IVf
ncKLy7nSGLMfjfpoIPXsYdqUcMEkm5XZrlafswXpd2ChyUKp1p2b/tSDKT0403zLcKuHrXErYm1k
7aYbIGA6H2MrRIDQTTYsx0fhsyfpOudBoMlirxET4V7c8tPEq9Zwi+OgXOPrx+GvIGL/rmCORTjU
VRw80eObXrA0b3r7m7B3YzYDq1hHN6WZe4QFyU/tX9S90t8aA4yid0CiRA3r+lxVh74PjgKyd1on
p0r9rg2LMmywqeu8fMCrGfmK8V63bVAt20gY9/fOAvSBFYmbp9Yjhj1HhddZhAO8J+IzPFhJeDFj
BCihBjW8eSv7kzr6YuYWqi8qB+QHhXDu8xc9OhnYvg0hSNUS3w3TWxW4uYeFEF3Z02cESPelC6T1
ODUekkvuaBpYBHK0QVbF+jys8d7RmHOPzRpIFvRJz0w8DQtK/W1Qtm0JKFzPs5MgBUcJjSESMjT4
aEFqPquyN6dIaL2lCpq3Mbp1vFjTOliDRw6GCcKzYE98HQ1qihd78BDann3Cvje9SPQaEyIxsMlF
QjnbricV94YI/P9npC9Ih1CHibg640JwmpvHDksqsH1gTR4UCKKw5ZrEh3IKDNNI/rr5D7pRdKoY
YAqi7WwIxAAF6/Q6qafGCBFDlqVvKL6UnvkMRHuWUJLuZnC5uE3zrzGi4T8O1k5gXQxhyI8X9NUe
zUwbA4JuCPA80eEEFeznzMuYreWAQyJv0NSB2OEN5XQV94rTP66wSqvRzmdXL0MxOyA7Scpj9xkB
y3cuczubyWjx02o/mc4gfncZQVehZISx6aSJA2Tc4rjPgT+4KcvVed9PxCz7cGSV+MAe0IAQwYYT
SamvGN6yeoUcJovTdmCM7qN1RDzPgA0i9JfOuhwm9SoCZo7w8WaEMAdFOM4b+uBGBMlt75dXMqZh
VUQU45NWOf2WQ26X87UsMfAAqL6qbHG4fM2q+Nle0D6RdrGFIBlniF4fnyzeebSQrVmJS1eWWTRt
jIqcxGxPzw1ZxuZ10j+tzCXfcRpOBNpg0IxPYy+Wx7IkX5dnWhxC1lBDsa1slyIoV2cdXOhXrJaW
wOz39XoT2oOCD7E+HKXSk+ZQhbs7oGd5Qm1HLqhtDC6kr3g9c47E9a/ChNNML2PypcvXqHkl7HHW
qBPBGB9olVLdkYZ3uGtNfZI1B+51Eh94d8B5kpR7PqzJt8Li6QEue56Wl5TjHpdpBTaqkxY23JAI
zRc/jvDksCBlTZrpx057y2ovnT5MTLkjMgpKT0wZ0Q5SG4rYyS2f+fwsNA6jAfOFhs1BwhRwtbaV
5xkJn0L9R2yH9Wqzr1ImZU+oPTV5rqv3qf3C2aNmFu4dJ1Kv5uyzAmAxw10MZCqtBy0PndVkf2DX
0DRENx+g6g33EnxjLLHPlC+kb0Kh1GCxJjMJEakcf8XtNHr1dM+zCJnBwrRAlOZYmscU18rVprxk
q8NIxSSlL7vHP1nJX5T8bGm+M8u3nNqMZ0rqCuM2QBe/w+u+/cm5/GSs4M5shMNwUtTTHpvoSOHU
zKiYDZDHI5d5ZCbpRR1RcVUGnKCllP4Vpg+phASdJjtOFtiMA1XHUncw54GsoCqayGABaBcQTbta
9goO/fG+sk59c+wrjop9JB4nIhLXZ3o/iCwjlJX40MYnbIUE7izdARzV4lM5eHz9JfGhww+As5Mz
KQ5UCb13GsXlZoKbw3iRF57ah1P0PNSn1nJ78HVopK9IuVLFQdiRWuGinTKLFuMmjxB5XUILEFhD
25ymA1TnXA5r7cBa1xsXxBCnVYZJkV7m7C5mpJX8Qzxpyts3rkl85ecWkOX+FPrvotynFeYraK2v
NMd2ZvnjQg5STGqry4M2YmH5xZYYCUGZ7PczomrMccjVJeaxdjP0Cy8K7J1EGIJs2hUZo1XQKL6p
8uwTJAAGBcFfE+GUQoFQHiY96VSFkvmDuIJlvwJsMK+wEkJxYWH1PrcUeEB1y7GgYQogKHtkWyWZ
AJn2rxpCFY6C9idhXmjMB5xeGkJ/WPASKrGZ2qPRxK9/N6hHUTnnPLntwRiOj3VfzDvRCMqCQZxn
gsDp6hfk2eh26gJQ4EJLKYo7+jc6N6ZPVhyWAQWE3W+grx7XnMO3VkIAFCh9VneN4M8z7GGxjHSX
DjvbQ97F3pz4hApYGLmT6RipyyJbVJEvhdxuIHOq6vwfR+e14zh2RdEvIsAcXiUmUblU+YWo1Mw5
8+tncWDDgMfu7mqJvPeEvdeuWr7NQOjsjLcCfQVDQGIKIv4PAfUjwyGFvx67hx09EJq8rcJAxWHp
iHZdUd3kLJtYmFSQ7ZBTD2vk1xF34mo47EH0+Wcw3d74Vs3wVKp0iqR4GTR2Ck9X2tzVzvrIh4bq
B/WuSOi2wxCmSw7r4BuTd09W+E9cuAzeeqprj9G+hLaVu/iE4ivFoYNjcBMROeEFudH0bywtNIuR
jByPqdQK4brQv9aZnd2dEooJZCq4I3snIVDJm8XqAwN2ee9TTsJg1W85kysiIdamOdTkYtEpUxk6
kunip9BhGzCQ3QaCu/YX8Vr2FRVspWgf+Fnhpx5ahjCK8DMQbwDJFP3oL3O0GVdxjSNaD0QaOcDr
m3xQ687L8K1LZ7VGjogKv6qcGabrarfpHoCxHCFXGQ74djCs4eoEaeQiCETyOUdPeY6cgKmIT/mk
yud+JqA8cvP5hqVFQDeb3wfpHXXp/I25B+Ir7kWyEHJ65cjypfZnIDeIycDiY03XS5IvrnN63dxc
CcNsQAweozxUkyz5HEN+5ftAJ2G9R2SHM/aUzop4E0JUavck96FaJSvxwUxz6T+RRWJ97xH2Eql5
SiS/QOuJyA99/Y+e21oDp8MuLNss7VhGbXhWOGGzbavNlgsHrf4P3Y9AKDkJl7Wz4qeSjuTK6EEp
Ha3nCTC2Ajmbt19dAX4RmujXxcmQ2TKA8z2ye2wREAh+OrPUpiC51FDmFZmhz1mprvRYEtwboMGU
rr/0uiQh7ZiUVQt+kdMqEijlAIc3GweCOER8/RuQafsCBn5BLsE2RW1vYu+K2BbYLzG2gtURuUPu
0BNmGZ7AGLyOnzZYXz0lP/fLqSKeD6B9d0SRRwgnwwZsfN2BMoGtlImqCieb7I3KiSuGz1v+6u68
9Frlj6ztM5ak7PGIISePeEfJF4ke24e0dFPlRlVqJn+1fjUVt+0PFME45KrXLsY7yCJlP83sMTkL
WWjCICF04FCtV7GHLPq6lCgBLoxBYxIKe8Trh6Rw2ndopVZN8aD+CxcFtBjCVKYh5rNJJLB5orFC
ps0gkPdfiRzUYcAM+SU4Gph1ae0hgVvNvttuVgdLBFFo24SLKmzHIgt/F1u2UXWQgmXmfmaAnZL0
d9JQz0s3a3mYpK3izpBtHXrwe05cJKCDMmV4s412Fe00aHcrfykWm/OZKQ7gQtryFvVvhpMS7NZh
wtoPvl3aG2/mH/eljrYCjyDwaNo3HT/xXiGEm0yRmgeekN4gTY+DHvT0/ZAnBqCYiPfBJqlPSZXf
WAEAU7BRpGbrFQMIig5z39Ivxfumcxu2wzzQNC8s+8Gk4EXYKzprNmnP6vCGKBVkXrb6enGssVhC
fcntLgvoNdvoOD1V8yFdTzrKAqAbsquA4EUGL+DkJtSApdaBXmClxuXuRgNXsPfzGvmg0uEZlMtX
Fptj+0y1lwpXmfwjyzq0qyvWF2shW9UxON0MX5c8FjasKkTTRtXKtl3X7RxgyIUCPsLqh/ZedFLu
5dlNkvw+RZLbb7bNcEfZjfBW7Nz4g9vTFAnI9cfowpDZMbF76NxJlBYHBCElG5vyIMZuv5kL0fFc
Qb+iCPUMhhwozRSXf3MuVcl5LD7tvmee7MaM3JGxYRTnXWblKNgz9V7qrtUhY/CE1ZiK31hcriXB
8JADhAwy8eKgZXpfG3522NJor7293D0U+WhkyFlJYGxZ3SPQlkPdrqkAQ4hiBy1z+c54NsAYV1y5
JCmcE8YroBcRBLZwfI4rFLnO4dZEcxR3/FJQPzZjAwrwcuHJdk36aQau4qES/Vgk8tVFsIhJviz3
Epk0tY0ksHrkS3oRHUb1iBhN0hChAyQ5Rr3AGN0EpEriUEHSDnk6ByocayQTBJ2TEJX5ZR9EAivS
7Y8ndcmj30uid715bdVTQZJc75rcdOwIDNzNPvN/80Wf1Z++bQ558hnPxOGdIAawep9APUB7xPC1
uNZ604ij1I+gVdFokO7LWiNHOscmlRuk0BjzMIOmoEEwoxMHjVQcR5kFhOV54N1mWpidW+ViTxLG
KWFJcWEIAKsxc+JEAj0lajcEkkyd+Mi6yUYlnEnONqoERa7h8AYRn4URlytzLytl1NlYv101/W3Q
rqFfnqdA/koH7i+mFJ4ODhxhA6Fpgjsn/G33CwBcESnwDmEqd7xaeA05GiJNl02qjK4epPq0CBCX
mcuJFExQnPTDonh1gYX4qem/6YEpGZdt5P3DK8UoGzXTlOP5RKBPOMXFhJs5/vFbquhe6+dU5XTf
R5zzcx/l5Ggh/BZFZ0j64xQve2mlYVPnrHQhWs4Ax/IfyvECsR5iTL4DCbuH4pcPRlBpwTTb43bj
fYiLTYbrRjhmAMnNp1Xw4Wk+AcT8YvPLYI4pEkiUwXRQMs8Hl/USXw9Go/GHMZNMEz/sWKbpfyxl
Yu3AGq19WEc8o+prddkeSqLfsXRt5lZiVHfjG6AYv/BpKN3oS3nMbBmpOMjiwps8upl+pjqTE3eB
rkNNyARLIBeCqm5PYzmDMcMVsNoKzuFu3/jzzRJR6O4QabPda12Ilkcx0slM6iJvwSZLh845a8ti
IBbHEEmncRh4snGGYe7BRANV/Ax44Vh9C7724L+izsXfsfIz48jbhH39b/rBHoLPiPcPJxOrUqU9
bParh/TBJnt+iaTdAzo1s0T+TV6HhKsVxAWiW4a/oYq8vlLQAup9ZuO6YFm9Hrv98DnRC+/aB3Va
cuyfh1e8bj+Nn1JrcNJuaXX0+uqI6RTHfOY2l/LGACMHBMGu7BTetciZHD1A6+EKl1CiPtllXuIp
n/CR0NfW3zCXkLwZlBs7sj9POAzc8md5UqBn/Gz+MNTJH6vkUsYwyYWvwT2b9U8Ztwb9hemF5+JV
xfiAmQqRmE9CnOyEtct05Fz6AxOXj+Ujvk4vJn/IEfQUsRJ3+VzCYNpXjnU1fqwHgp/kX+wZt8Rl
2RH+n8JHUp9suhQlu5Xg9F31ajM/RxXBLJVemG6JlId32CXn7g+1CD37rPoIDms387svZiBDsN4y
xPoQqz7Mxe4M3AB76TCMRMJJxQGTuJ/gR2+eeO7U1x79iJ/d0ysc+JS2j+ho/PS7+o385vBAxQMt
oUDTMh+WLxRNNl/hm3pDN2o5iWMdEQEh8Byc1rZKl9kBxHm0VTj7kU048j+G4uMQlHZzhj+EBtY4
5rfslZF3eCZ2B6/DjsKk1c6KX/+y4Y0gDNW78Sa/uLwBDqWDn53DG8etW7uRo94gAd8SkMW76S/+
EV8wClBJfA9/OJhwUW6QSbyDd2w2buLLDmGHDtat6aNKd4wkT+2x8iS/86Yz45fv9EqQ24Gg5HP1
MvBPmrPyBETTDa/E9NySQ+IxxvLGBw/3r/bTLDuW6s/35jsU9xqv5P+RUtptvi5PxTd0d0xvaPmZ
GrybDio5mo+/8C33e8KSlI/4hbeJT4ZfWPn4ELX3/qYSjcoPK56TI1OSk10fUPHZw1F+Ew7CyXrW
L8Nx4l/ZY/HDC1U/jdGawH954KO78qX59SF6yi6SSzJbkNyh+rmKPVyi44ohEKnFU/rRXNrDWbjy
LoZ3hAm3+X9jUnNpLt2Ft2TgFwsPFvOo7MLP8CV8eRV1C0/PViaH2T3z+YbgvDR/OCx4AFdKXm5x
zUHzENI2w05xeTX0jWX2zOxklvdp58UTrDS4c8yTDjjJsO+bsGel/fQVfdHOVsv2MQG6pcwlBa3i
eZFcelCz8UaBnpMLp0i41kBTaBaLn8DkSsTBEL4q0YkDKy2uKJ4+F+Qb+MmhL1R4ed2RXUsN1xML
EjtJHPhQBBj3Uc3zzyIWF5ODXUp4Q6yF3FA7op4q7uUDrQrKbvVmMk7iUaqgGi7k+rwyQMJXNHfO
3B4wccypQ5Sh8RG94atgyzpJQR8/sRY2SAfgiiaiQz4hVMVoeOKOK4EGVTt3fcfRiWTjlXaf3nW1
ghgukbHTnqHc4K435VdrQSBfRitoCmNzzRTKaaLI1JnYG3GLootI0Ox7VNTJzdqCDD0BM+dc44BQ
0rdO2sNdxhaQwdggPvYJ6qJvHbMjqiOnPAwIP3bhP+yxCG6RGJ2Rx/o4A33YJT4W9+NykV/F1/y3
epq+uEvPy714Y7NA6tq03fW7/E/DvB1tZp8tT40VHrNVqBkuCbtade5P+bMY9O9T/xQdOwBfT/Fz
fNKfynOG3q4TKsgDDPLM5LmalMKXpenRD8O7klW6EyesJ5NGeNQRkV4Jh+1H/wCHxvnWPmdHBFIc
abPNAp1zTFR8E5UmctUVKfGxp8Q7KD/rr2U4sVefpssmE9gi0cNntuCcXmBt0MI1TzbHc/9Dmcyo
oguIn7hiNAJpYXwXAcfDqxBe0ZilFu6HXY+pzTE/8KV6aOWe5neJ2HFsZwkj47117d/Dz2VxcINs
9BM0disd7CF/rk8lXn8Mtos9fCPJ+Vz+zaeBkfoOx0h9xbu/WyWiUcnFtZlOoxmLX9j/cqUSlxfV
gYAC/w+E3lvj9+/xqdFkgDAmTJnxg8QtVunyjvfy67jZife0V91XeO4C7BCYNP3qoZ6gYh2WJrRx
Rl7kv/EguUQZfU9v5Vl8Q979E6kmPm4eo0JfHwkTEUiIxEpPuDeWdWY8k/AlhzN4DUmC+SuqgdUS
fxDnP2MdA8LR8R1WehZdwqZhpdZlxIG+mIVwrvVOcqNEfGNKlUkvffPZmB9dRTgkJ8A+lQhrdpCk
TrwwtF38GcBVkHt7fKGMekptP7dOQnzqT2nt8AylC8NYKCmBts00LmmDLRs5Nvo4+KKBEb+AR2fR
piTI+a8D5yy0d1xAps1yO0OFGBPstmftwvMqHiesPtoWRQxh2XQYoI3EQIIyLE+MF2HsSuKxpo5Q
Ac0d0WvMrMpydmJLEdcXXudeeG8YclZVafmpdITHBFDV4iqROuurxe6B0VdRbKuWUWvQPlSxgpsK
9WooTUGtaW9UQVN1wxs18nAYe8otdeGG3I9z0Aw3/HEkKfb4i3/FjYq2v6sy6Ke4Lb8XBGdUcsuq
TxfKNqgSWH5ueDAREUEBJ+rpbhSfbD/a5SEqz5H6XI7ezF97xSUm+tU2QqS+dgpiYx1GOpi0dBxi
6SnSj1KNWVZ74oPG1LLNEurXJANS+UB3UkeegD2InsiaH/N6YSwUVrduPdNkaYBTtP2Y8kl5Fccm
4UfQrnnAt4ufGQCb7jr0M+rI4s2agrF0CaRAIT9ml35yRJ2WadddV5g41b6z3AXNxvrEU1LbNIEj
2aIcX5z5P/hpQuVU6y6WCl09ZcVJiA/4u8fER1nIxEgxTirzpOHM6lPAH8pUQCvdDpdlw73hhBA2
twxZJ9xbv81b9RaTVKbaUWjDQWBNq3dsOa+RRmM4Hhj2DTwWAscF54bsi7IvA6QbVOrYKy2QDttA
O4MEwxwX5CRbg6zfdB42qZU3VX6JrGfR+jCpnJYgS1CI7ODw7piYxuOHorwp6WXAk1pWJ1pUVriU
75bgr5jTtMsyHK35HIonidyubVMPM8vtVP9luEak2Ew45u+INiFILUz1IM7qJ+atYB1VdoAaNhDm
EKBfcLVxLB8K7cYy69/QHZruXKrBmB9yBZ24R4Bc89yZeBCvlvKRNjdBP86lN8O0K5wSimB2zvDI
kY4ORZDF3w9UgBSz3luCJY9HkKmz8eCTzVKIaKd1vHNpxb+t8mDhCy5SftHSW2Lem5G1g69l3/P4
bCQMJW9DfzEpgaNfgjaM4ZnoGLbj9NmZ6gO8HrOjyH6fDD8qVxqihQzoUyNfhIK1pK9wEF+iX7Sf
W7Nsq5FtMg+Ej2XNV0U4JfVzV14zCCTdE/k2W5Y3s+cI1tf/3s70xh6RxxM36Q7Te10HIUBB3mM3
miGIHSFm9dVxFm4N0BhCBg/MU1f0CyzoYA0x9SM8HmPrW39mnGuc1WuB48786yLsua9ydRaABaFv
KzyguEYJ/sDLiFmRTprIDNqeiLeBPBUkpd8tiPDcTjvS6msydIqOyoXMnFN06UgwybYTC7s/xxhN
GjVdtW/cpr7y9RDfNxpHFLO9SaL8UV9ddXXbizluyWgLV4ALF85uz/GfdBOzc5pchvJ1SA5m/6KD
QONxrQI+bmJ3zPkU6vf8JR8dNDzmpcG5tGW2Qdrdsv/IWijckPGSM5+FD96aaXztyy86hxbSGeip
LXt115/ZnV/gKjQY1+cjqe3/snpHuFGtw7lBtErkEg9NVl/rL9M8wA8y36dD8QAwc1k4iTmx3vVz
5cAN3NHc7QA2XAiUi/X/qdIMGn+Xx/zS0alWtkHww772Zk5XIMqRO1K+0bjy7ioOTjaDoS60tskx
MnjGTo1WJkMKutvinVZkV0t2Ljq9clVCZ7qFdCygHpiN993zgooIEQmjVe74cto1vmbPfLOcvRSG
TwjnAoXOlcIXzS8EXujr8k0UYoaE1pTa66T85me9EQRHqkBrKuKl5zQmW69zGArkOBaUp7l9X+v7
gEZVoJukUyfPENYRypDVL5khaD+JfMf109Bx7Rj9MRhq6WWRCOPRI8MaNPWedSViHipHhk8bFyHe
j+8tOUnyXg4pC3ktmUJNmyydUpfxcI44VHULFbMS+hsH+laRnIvmYlke0m2mj9TdAqm/vOSQPT34
o2oFuixQQcQwJG89/HgsXwsfUcTyD/AgwgYkC4Z0kxYcS5t1z/zasAPXlb4MeaILeU+lgg+4WI+y
BmLdrSAWhZtzgJGDTdmXMtpD5UbFCKPblzZorEYhXERwD4Lwrsi4QKlo2p9ltBlsCz6zh1B1WVgh
p+U/+XtQPVOzd196YasBG8aL8Rjf+auz8ipBZZKqi8YZle3J+FU+kI2Bjt2R1z2pe+klvmeP9Kwc
CJ9Fnc3xTh9Fo4sjdocZvZzuYo2g6Mrp3hlk51xottvZi6E9QHEBMXObJIedhYqCNDw2SLEtW7op
/3vcab9q5pOozHfRe0JemHrUzV2IoIjeiMnLJ/qj6bC+yN/ZQ+Yt8porCZkCJxwRqlsyqPrNLXie
L9UtfxL+8Zg1h4x2Hscej0Xv88LzO6wI0mbXqtAl7QkftmSXSGajYhoFHtKeo8fylpXI7PcDF9Ib
BTkXiJ+x3nqq3jQI0gxmq4C/7bbHA203skzcrPfGhKLuTyGim+6UH67arnFfRpIJyjDcM5BV/y/v
EWlyUwrpkT9E+GgnB9V5GUD6pynqd4/0k7ZAOEBtVr/7vy2S+BMTo4Oj8cElr7yO9/mLyn4hLfQf
QaBP4E8l0+Z1rrALQxpiBsCfxVwJBYnb9UchAhMEVtUpcTPDfMzsaXT50ctPfv97/0dSEYcQf8vk
LYROROoCqtfmkKw+7edksFM/LWyqqTxSLNXMUviP+r380R7ivfyhxmT0trW3/7AMMvSmUukC7RB7
HZu+7XeOp0M8bNSC9IWPasKDAGTPsoVfXjCEQBLBtnuUshwkFLDozOnfaYO2hwtWBLgDtFKhbRjw
GZkW8+34egPO10kpZ/gnNDG/xTE+TffsVfpJsavfebDRsGsaogcnMqCR7Kxd/czETAf3DOGH+gsZ
ICuQHQ88GNC0RoT4S3VJ3coPxAKaZpnttw18maBl8pi3SOXxjH8HqNB3Y7oUVlRrTKtYFHD8iri8
OFp/G0Z43DUmqFyKGrCDzyYeeZpTL3nTIMIhFr3KNUP6CxZrZXAknitSFflhUDb9iJ9t9MSrycdo
nqNX+bLe+F0c7FjOcsgv+VP81DMoXNzaJisSCTchRgQOgM2C+bjPWhvYGeaS/KkMyj8LNcBOe1Fj
24jp4S/cnrW2MTNjbkQ0n/Ca6FZ+GGXqaN+2tZuzcO2Bpmy91iTPchd+b88RhE3qUPQj+F9j5GmB
0l+l9DLPnnCbHukRvhHgtep9EFyM7sY/8lRbaJ1/vIo8aJWwn8+cGcVyxCTBzRA3N9z/lkw6rJ9A
ACFHkieG53aYjnP8R7ne+azflQTZqTMZbsZsT8A0ceYIVOsfeUPK7bDnMQRQfuL2vrp1hLFFuLH4
3jTRgIexKXMTN16psmrB5XMfwiMjgbB32V/JZNORcGZ6jcFEGe81sCUX4ZbFtrGEKronuRiZvfUv
rjzaPvA6O/OtYrOIBKHPvbwqbeJ+SICjXV7JbGkxZiIJOmjwD5CbcPPm4LSgFR8FJjLkfWW/xCER
dEwSCI+wyhik8BfZH43XBEo77xS4rsHNlEMx/EkdhTPjUo/4lZEFesif5Uk8PKLdfNDg/8RM/LjY
1B0zab08NNNrm1Ee7HXTjVC/qoeejGqOMWCuo8MbnpMoBfXkg0mDjjIrwZiLGOYUVgH/C793xL0l
0104MgDk6dCqb138oYf7f8g7VSwolkv5GZrP1fpkhscFcH7qqSiVBrfSg0gPlo6su6ORHpvirOrn
rDowZ+Brn2U+00PV78PRzaNDOOD+2xHq3QB4ewWBjJ5SSANCr4zShocAyB2sLdBUhFKsSpgtiBKQ
GdoB0BB2hVOIfMqGN5UUgxNlKoWole3K1+pjfVn//zDYusBmW6CqCNsVNYNc4LaOAVUwu0bqwk5/
y2bPBMo95MsnWTyllrM9o2DEkQ/BaRyBjuxX42L8kbZHs5FVgTH4aLcb6vLiyVIuYd3u7JJHPj/X
NLX9dSJGIDuGJiZK3wC+goi7diIFsZlL/4e6hPYZCAPy4ZlB1B3LUtvgNmQGYCNwl9HVUYhAQdFt
i8FAv6OSZyT0ixGP5UBnuEl4xKPK05KsSGD93IuXIEb5Ogc9Eda0epAptkxKWwV6ljmh4vejbwnI
fw7peMb8KyU/JldOWLBLxnrs8PUxHjArO65cLLmN6vGQcMHwG7GqmUYWljvOh6n3SL1lH1VFjsn2
gdYT6ARMmMpn1s3CaW3xfR1YZXB+gmehshxkWDsIjN50wYbuJ61evnqh5RrVk4ziiRcEmIbA5Mme
LWcAEpxd6OzQfKH3UoG1w4IXjjznfPbijIwC8sydCEkZ7Wl6rPEXVMjPkcJdW8Ej17DCIiDZFH5j
8iJET1JLR8LvTIsLdYU2Hr/GAc1OpeKaCBQa0eFi0CWiDAffSWUF7b/wmJ+zYucF3OoPcNj/t2PU
PzprIXAJMm2Kx+4256DnE0u9ZHR52dszpYi0BF0d0FnT9OYoYbIjn7/OWC+O8dLfNRjl+rnQr/Vy
h05N7Hln7qaaycGph+VY+Z1Gj3RKzOd8hNp9iqhstprCSXjFaJXX8lQnt8p0uXEbHFgQ7gSe+eos
Lz4TszFm2RP08CzKl4LcjeSYIuSIgpUciN7uOELM58x6TmUe1Xs10J+/NQIn/FEEDhgCYOmPixEI
+k1YiEnYE/0jV0GWn1uMlywJDPizt4LWM4HvtSGlAerafIjWjWs81uw0v5TLswK9cUz/NYL4G/IK
9BHqmIFx3CzyNPBB8F4yPrPuE5yIBQOc7E7lu6yf1Qj4n3nS5rsIEiHmMndE0V4RKf5keOCdNWH6
aabDXa6QbpoqkbS6k/KW5D6aJlb1KvN+JpKg9iVf/38mhYxgmuxycbHbojtQkW8sjhU5S3lkIxpK
gZCeGL9QJi3uUh0xAeVDoGAZogzunJRZju63YPM7YiAQSWF3IAze4+lCnMTHz/ZZxqVs+CmT+YJP
AMgek+oTlJw1dmLizNFt0PeYNm6DrPqHBWQoj1aG+GSPWIKpezwA9pYflkian0Nmp5A4MgQg/KBw
fiKn+qdg/gMwxPZU3X6tuNkDqXoctm5G6f5WhMjQqJVsarpjqd10FV3K3sDOn3NUHRSTfATmOy1d
8WWuzhGZH21yNJl6S9WZaK/+g+9Yzc8G3BOnAhWYOnXkU1gxheaLqlPGMB7rTcCslC628mEcWMDE
5+aNDajfv3A4FKxznfFFpMGcZ2YmO2pw1g8oR6YZKPSKj6xCxTl3GPn6Wu29dY0+lTYKSo9hIXmI
/IGI9amawsvkF9dHgbaLtSVny7qnQmda2jzLrumOF/U4v8zIiTjjXuKI3jM6DOzJCGyhIWE8Jscf
XeJ231xXFhkpy0mwkVJYz1FxzjFrAvuwR/1WIARig/gJxoMe4q3/VJFp78i9HRxGYOB0f3oWCszq
P2ewQQE/haXv4E+5tB6QlGtfBh/HWwWhw8VnCKdUHNFfuirtCL+BSiIEQ9wdxnKP68yEY7uZX7hz
qj7YVgfCbeHhQLCG9sRcbSkPGuywrW1gohdxxsGTuK29O7VsaXf8LekI0ub/XoLkGD62/ELVUCcY
EW3rLy/tFspV5iut2zMTmZAyvoSDY/HF8MGRLzUEW6JqBj6vFKjeqC+rBWdtq15W1M8h4gvrTyeT
a1csTbCu6lEbqyPYglMXCT9h2qPv6BxNMtywGn8R4NYHVU8+k9R6/U0UjoWrrBIK+TKMr9ZwpgrA
nk/GEntbEy4IaOqKBXdyXYk4wGgzSscGwIGxydLo8ooEdxUFHYnzhGcEMpE20Gkqn7tM1pBBfq3p
b7MiAfMMOjHt0arRfp6fy4yS9aJynGT79rJQw4ueLF+MlkT0GzlPRCrxM8Mlp66USCchTm5l58GB
7OogDfiGihcLqX6DkP8UGfRX0MMZd1ETxLttUIMAT7Wt4YAaUZS+QJKMIfTH/iYMB4XJRbFb6HGV
A39hjAvSeCjZa8SUp0w5yIpCruqBbkeCyo4h21cCkxU30Q+ZxuDprIH6Qkcg8EZvbQSF3yYCxUi6
UQcOqukSwzz5gxGIy29Y+U2ETf+eWycZek/ntexRE39MAo7GGNhTG7BynZgyXyeoLbjm+LjmLUGC
QQ6pKzgKYSH5ckxySB/01UWsn03G+OXrYgVSe8TRUEU+9tMGZPFp/WsVd2ATKgu2kZyTaZsdt/Pz
KsonICSk04Klpyyg1nHq5NIlz1PzMMfXBCQ7Cqm8OjH7kotDr94mAKiCfkKvISQ/jUp8FJPTkwLH
Fj+W+NTlz3n5nSCVY5R6oLSuWaCjorHuTf/WQ/SYbiMJCmtQt3uN9WV4ycIXkSEr5gg8/j9V60zD
myknT5k5naW2f5sFUIhtxIia5jHGS57y4f/mYh3bDN9gnRAaofgFOTeCdMTFxbEmAHbdD6yHZrsI
YdhpDonms9c9uHWJ/lutp7j4mmFiYA2neesJwuPHJa6GfJX1JKo4XQ9F44vrKzuecT7HwJ/Q8xRH
dUuvY0jLJs/YZY/knSpJjh1dczhJsg7hx0a+B2rAyOWaphqdHdzotdQgZz2irHjVic7KxUe9zhOM
+eJDSJDCNqrpKxYEGS3HAU8r2JVvURFTNYYtB4IiUB3GaMeqlugBlZZGUFGItCweeZaK99o84YJL
a0aOnKazuzTvor6wSffzV3qvH1Sey3CzomD22kvyWwkIXZyRbgpk4dFAQaNRWSO+aIlBCVoQlWKm
7lLEc3P9O8yPBqIkWlhS0XLHQoKAJxVGexc5m0WKtATjGBe+qJGe8mEhfN8S7Yx1sXtQMqzLUdBx
wUounhAkviiFS2KeKAEEH1EWaTPyc5q9YSekwIfNrRdXDWkomy1/nV8a9VWsBV5634CAND6VCByy
esO3BgLjZqRmqJP6Vw0iS5nYKwxw3vJIf0rCa9U8k9RtSEGVnfLkbMLSIBy+rTxSvyy2fVz9qHkx
Ygv8pMyVBc+YnXolUe4gP8uJl4RPQnFouMCnH7XbEt9xXdO5jr+zcU+oTzVSgtanVvts6F/nYMMs
RDv9lB307SOooc0ssE1A/dF051sERf00p+eMddmpO80FMiU/k/8xx9HgsoZQ6Y8z9gJeQJbY+Ulb
dgvgXH6wxINTzlNVDggDye4jV7F1av2yTLceLE5+1BBcOfk/U3Ei5Ko0/JnwCSMweUsZkIKCLqDP
syulCEmdpiGYie5gSG5xfyHLw2qPmnJVKyRHyvI89uJDUibdaxLesUUiWCVZX/WBLWEfWGZxbcAM
UzyC5WaGQPQbmmU0aa1fghn9SM93hj+MnTZQXnZhSrM+2FYl8t7Q2XQ6nQWuHskaHj6/KK61+dZv
TB5vaIPcgnTniIktWYCziIVkWES/EHC1LjmsiB2bmw5Yho50c6fctWA6LI8FNVnuRaHbf3a/0S/I
4wnaXcxA44STMRwY2rJVYDLzmcOyMH0L+27lCaCs9hOtS8BJaO8jV/mYbwy9aqbVCQugc5M+jyMH
5VcfBaxUE8rX8pA82K4R48ayhYYTq3F5ShSfi1Aa7wkP0kDHt5tRCqI3tuBr78uarLELBxGSLCpc
ho4JM3ZmSzVlmK1UZwxZJeq/H6apnEDGFs3DsM2lW9JhOfw2rRNh8EE+Cb4Lwy8B18olnQO2pjjg
mb4X2CnBb/QPCyCX7sncBisqu7uOh0aXvKRfXxeVBIUJfIlMkHGGVT/SajglFvqrqYc9J5v0d/qa
7xZ5YluVAzk32/JFaijnJbEHwYbonjkmw9zzvDqskBjcVB/WujcxQMx2uvhac6pq2mmiaLBfHEXL
0zufz3159OgFLSKUvCU/fUXNVcNVtRwbXHw5QleHDJeEQXh9s0pvYkeKFIk7D2kbt2CMoY/ZyIeS
vef9ZZIfvU6ls2UwDKrNW8aboTO6r+l5zj3sIJ5pjYxxxL24S+7rd2c6JOwU52y+c8bg7Sb1Bmpl
x45x3V4ENGqSekxMAAGMuYJMpizfK/UWttjjv4P1AYQTlWMWmGg6TExVjJFxfO85aoIZYYzha9Ut
kk8mod0iemN23nt+GRELZXkjS7JUSBsI1u6mxM9FF2REUwH5uc6FR7ajwMpG50zzJPlQU2mv59AE
SRaMuDs0FP1OJW9BMJzP2ouAzIvPuYTOSUe5reIExVdQkBqMPkHoGmaKiFDFRKNg2Zb2hXRrVjdu
Luw6YQ5B8EwPScZi/1EV7vBrIOXDqTdSTtsSctvw3IPiCy/KljR+COejGQPMwAiy59Q1aELTU9hR
OZ7FMCDwURODCuoFXKjx3HCblBgRLqQIEawGEqk2glXDIM83Z1vEDQwfBJ+KPzGYqQ70f1AbDA4Z
FLgyy6LCLfHQsxji4UEXgvBE8tv6WMOKXV22ccXNQnLMJL/zFW4ynmeeEUlxq0z70HsajzGBjj2G
G5DWtIJIwqM9h2bidDG/5fwSN6xhd9jDJ6aXC0HrvrZ446cEkJLI89whZtHBP85+mEUFtzsFHsRK
aiKAj8Li9QQ4osVB5gGyKEEdumfaSmIQcPfOgrQJNYkjT15ysOIDL3JxM3NN8pqIxUg6YjEche5S
RiIyKwPK0LqxQ1Up+rEaKLRxiHNNo0PSZdzTLR9pWk/VfmhDvndAj2sn/jOqxU1zC6HgqP9TMqEM
2llFKYZbpSIJ223rSy/Xb0Ay8UV0GkZCCp6kXzrYtt1fPY0rGzR419m4CG4i94CZumMrMwoNmfmw
9w10jaCM1wpxrs4xhfy8x16AtJm/sSzhNeHNq/STAm2BvRnPnr7i1a5FxyKeb0EJUas8XyD6q4bp
kbCK/XnCcLl2uAv6QshovqVTXKzTLVlMTHL90RqJUM7FP5PIJYBgSfJE1ZQS3yxr/3F2ZsuNK0ma
fpWycz2oBhAILGNdfSHuFEmt1HYDk5QS9n3H08+HrKppJVOWnGmzuqg8khgMIMIj3P1fHiJxnWQv
ZX2k3WRDdrvP8EKQ/j4t3xv9wejoNxb7wt1bwwL7D7w+MSxFg0Sa95G4UxyUsillq5cWhizVXKNU
STCvbxUyIj1/Vs3brrvLoD1y++uaTefc5vkD+0Q3WZ2raGd4t7pGwW8iTjSQdGCqh29hgPowW2xQ
trx7w7w1Uxpk7quR0afc+OLeQFquEhQ11519dORlP24wo6pTBEwfsNbVG0QmLg2KFL2lBJc0SEhC
fBKMonsK85WNncpnHmKAPnO51Tnavah2LQys9Afntg8myYPg7DoLStDUMGalJ0HU6VuiJ1injx4T
q8D23urccfiADp6Aa7waOd0RN0FT3kbIkRyzo2yflOj6NSSvXqJXFP/eSHvxwkKyRvd+dArKi4OY
iKPkowG2FGbEn4d+CJaPq1LkAJzWVaRIMGFQlNymT0wCqvuX1viSJejsA0jE1ZjCh/mCmuZQrnWL
i3Q0OnI+dHc9hgsYJTtBTkHFfJMecSiPQaX4DiaQOkz/t8o5cmkZD616n4OhUN3PgHu+1v3Qw4Wf
bIT/2IXXqvOg4epa4VrmX/OO4+pWca5lCVHkkJd3BHgsxTJ/W6HlA8SxKZpJfJ001yxIPba2xZna
XpYg9zwadvazwu0HBR69W4aFTeIgsQtzsOgLdEAcly0CMDXLnhvgh5MqjKsiE6RM7Ak6pBbiLAc1
O1KzrgfupDcheJbuptQRh1axbDRR5aLflNfXCbyh/qVEK4Pw38LGQMHoqYPzyyMMPMSSupsqXEXi
EPjvvnttc7Zo2Y9Cgc9xUMSS4znwfwTyIIDUdhm/ft+ULzjm5uqbPtm+CNrhCvKaACFM+63lCj/A
tl6mQI1T9b6gS5XUz9QxivxeFku94xWONZp6i0hep+KosnMD/xM2VWYn5QVN+iBLH32tbtalTUPQ
92mEK2ivuMOjK5W9V/Xor1ZXz+NnXTzkIWgiAmoO60Hqz4XFXQfFI+UdsgE9ThfLiPJSMe8Hi2L/
HOk2EyFHXz0mmnndlxHhdV89d8OhzQ9j/kFeJNgGCCRQnKHX7SerplvVOSfhMgzvu/a+GFsIE59x
ik9JeJmWlzroQKd6dZJDitiAse+4F5QJLvDWhUtDElZ1jkM08TTc13KrBff6dZTe5qJeN3zuZCHf
jm9IUjpmcyG1V7O5EkjXWGAcnnz91dHXUbdNq12Dnl95ibiCD1iKtkWjXdr8fVz0uJDUdGQQ7YvH
i9x6TsATIcppIEvf0bM4ulFwxJSxV4I7E4tZeZ9Et72215K7Sqf6/Bq4xwiEWe09pbT7UAWr733e
A+iU8SU9eOABwzUe2uMhus/hHXcMaOwAIE3y2gkcnnKjbbXmyHbguenoKyOcM3ivSEhZzW0ptn1w
B7Ajz/FinaUHum+mfWwRXQJwnOTcHyilLic9J+c2id64coHZ5fJSEzzD6C7O3iM38BENjrdW2mGK
piA0LNjJdHvpOrMekXa0tWs/vRu1feJdkksn6MAJ2iPxVJWjBTS4+qxmP7rVpSKvGy5axNJeudPy
yxjwdk+vDYwpVMd87wObNvO9ERyNjnvIhSa3EtMvUPViHacbO3jD5dRIdtizy0nddtPPSHniZKX/
CLp9XD2m8iqFHi9phVeXKhLZI8o/T4MGoKbR6fg3LWoALnp1OGCIzxxke4NMI69IF7fKh+ctoFer
lxcmYoChfW/xsrtu63WIdA7gZjhK0+ckfDERx44oLtP82YVk6u3jIG71dCmLSwnSTV7rDVzmcKUE
V7Z+J1OYdcWySp77YVNz8ambo7Af4+bVVJdRgN70kYMuqIqNhg9E7lI0asvbxF5lcTdxcnOAoJqv
zmw0NAt34ehcelTfxnQD+EUw0KVNKXBVKQohdqrd+cK5jTRU4VSFN6SnzlYJAJ21agHw9Vkre4JY
CmFMrzceRCxuqNAuA7V+qs1l511ygRco6CZ3UfAai5u+f9XjXQQ/zCJ17lA4RRUm0a9JFrXhJRtQ
T17KF+JWmb03AX1+9IURLTN2ar6prWvT3CulpI56w1kC1MJfO+UxAuSkEXZc9TYsjy3cAiO+L300
z+YiXnvGLuY+vvMqepTgIdI5a4EiYJnPSv2eRmAm3g3lZvCvy7fCWnr0gZDKp6G3whMxk3NUSWoT
obsnbQSvbmjwlB+d4U0r7qISJa7uXVrPUQcIZkmZsHHWqb4P6nvDnQoNWXhbe/vRvMzRmlNXJh02
OvWclvmDhQqhTB4Nd5O0l6LYNWjZ5x9d/DKMB6t4iCoEet/SdGuNK+5dVkx9A5UFBG+QKfxs6E83
MWUx4A2kxA09H3PdQA/0l1hIWtYhpJ1u99dEOKzYQP6KTy/ZNezpiLgDzh44D33N3JuFfI0MiAR3
RxIxvMN3NfBycN36VjcWeC+67hq9f6xfo4kXS6bsFi9Sv8Lf0EaW3rzOxSugRifdsvWt9MNHiM+9
rhPwEusieHGRn4lD/t9uXBXu1n+LcgwTdZV7URUsDGWvl1zB8Af3X9vyvbK4YllPbTJPyn1g7KR7
5xo/6uTTgi0fPqr2MQSqW3LFnuT2Nh61agy5kq1MTRQGblzEzmEJU4lQAG40O+ZA+Umpdhnc0Rgu
QTGCVqYs3yX6uswcc9mYKHQqbQAIU9/9XMpdQvMt5jbjgfG1ymvSFl/d931zEUswHqZ7i+B+nF9S
Ia5IKpSthqUdtTIT2ItS4ivsPtPDHstjl+07d1UXyKgDFsELiQsODiJIZ4y7KLpS5mnyphl3anID
wjTk9MSHxOElo5b92SFZ499QbLarAoHLa3PX6wShbRzetBVC9PKNIyQo9o9ORd2n8cnobd3lnoS0
OY29YQtcVbfX1Y7TF1ymzTVelhQllM8GJ84u39j5sw5VDyeHhRNNBKC1m11p/dFEYbGqVqJ/LscV
3dVKHivlnsp5xsWWKFHOteFKKvAM/JYe9Y0Kd1d8eMaMH3baQQWRl86ZTOFdqqgJI3XbUo1HAgVw
/qLoEAm7LjuMxKBE4vNCMaXEJJAo8TNN7rOHeERm6ilDxjG7TjZ69USsu3DGteUcLHBDHph47TAW
S5ax2d158r2FStbZGGbOenMedFtDXGfi4NMJBfAWNghvq0i/zYxich5VYHUq13H8iKGgDZLFvfbQ
sQuteZsBg92CN02V6yYANYAEiNh2yTLU1uSIzitfsjQVdDQuwY+qNpLh/sUUwWX4bDbtdRVa2+iK
xnaNggT8Z3DBlOy6Q+Yf0Bl1QmjHt3AA8+ihzTmA5SGGXxeMLXXk57y5GqauEH2lepOoGJIiILlJ
PZBuiLhCtV6w1OIS4eyZmt4bxcLsrw33hjtSKp50WmPmoUUr4pN3wwON9W0rbkKqgh/j8DyWbLOG
m2a616HVQf/xt15EU3OXEMswRonkSx5dFzYQEdQ/uHUH237chiMF4JtBfW/xPlgPBUabQBenGpru
rGNrVt8k424AbI+zEST7emZgH0Wmy3eNcii7yCrtWPjUcFo4SXhMjYu+pYtxERe3esIV8qEsGh2y
xhOlFw0MKC+heyXV9cUzLUAKnDYFtWLGlBS55K8z63aAV/FUGeiarEYsmQKcERYXqO8GNaZg9MTR
G/nrb//xX//53v9v7yO7zuLBy9K/pU1C6SStq3/8Zeh//S3/53/e/PjHX9KUumU4wjAtw1ANzbAE
P39/vQ1Sj9/W/pdt1bboywHztmiZ2ygGzIZPaCc2yKkYPxwsB1HtWyJLEqXw5TXU28oB2dsL6v4a
nskGSIVr2lCjvzbkVYWhQ/qUD6vqp1aHGly1IN/VmUiRjzzzzXX5yze3NVuoqq2jda4apmPolvnr
N3c72UWWS8s/8osChb3JP1w2N46cZFJahc4D2BLX95CTa+XOVZB000dNPKm4VGSidN86R9Br6EYS
/9JRQCNZNK/U+tZigk1YXrWRbV3XpgE4DwX6uS08Z1W17tXPN/Afv7yC6ucrec9yGsmeX5/887/u
s4T//ef0N//3d379i//aB+9lVmWf9R9/a/WRHV6Tj+r0l375ZEb/17ebv9avv/xjkdZUOm6aj3K4
/aiauP73Upp+8//1h3/7+Pkp90P+8Y+/sMtL6+nTPBKgv/71o2npacL5slSnz//XD6cJ/OOv3cfb
a/rNX3y8VvU//hLm381pQUDrnv4l/66pQjqONGwhHNsw/vpbmpW1z4+Mv5uOrgnbtDTb4i+qrPn5
38XfVSlVwQrSLSkc1fzr31P916755zv6fhdpuvbrPrJ0qRqOJXXVZCtJVVeZ3Nd9ZHqV1uoO4qFB
MOI4rMOIaOk7TbdGJfzMDW/ShwOHJhSJz3RLe7oQNQG8sw6Z1gLHxgalDSBut00LStzH/d3JGkxI
wqB/1zGWWWghcl1q5u5ztaLXqnkWEMH8zYp6OZNjM4D1H9+1pisgDpAAwc8D9qiH/j40gIg0Flr2
fkDbNTKw+RtCYb76abjO6Y8LyR0HqVnXRamyiDYhxlKGga3JCLgjH7O5I8S26oR3U1So0XQZCplZ
bQ7P0lXq5yYNBi44WIYlHcGwitMC0LYAChxHP9TRhVUc53iHlSLGjs+Tx7YpyHvHgeqeieJAiA4J
RIs61XPKl170rIsCwWIu8C31KWQcRhtlA0tHPmdUhL8pTBr42ogSgjRxOyzDqazlkwEb0jx2pV+v
ete9ScIRMLZToiidh3SRMm2yZq7Ii5SBRNMsWkBTQnkWGXI8XMI6PxzogITt3CiNcOllKExVGprf
kZ08+3oVbquC5rXq6neK4cDBVdtPX+n6TTOdwYpjOECBi+G9qLptWCk3/AjNWoNSutXBxstLZCmj
kG+Zq5aPBGzXI64Qv/Sy39sjB25GfT0S1MVK23+z6ikJt333Q7bFcDDdEWV2l2dojRYNl4mnnlBm
kzxQtQaNWisIxrc+Usd+g45QUCBPkqplva46hT9yLBSMgtLGs3iC2ILcrHNPUsRNKM37INe1NO9g
riUY15VttJBuAMU45rnaFmZj2UiCqxtRCwWMtiROBiRjSLgvsoJGr2/SzhO9c8SjhYpgBczHjnDU
GbUh2YZDAQ874Au3sYdbgcRaL015k3oP/aTR3PbZM/VHJ4C/M1SBcXSLrjy0kWbdVAnMSjEYPrQC
PQ4+skDmC1uzjIVvagdSU8mHUI0SIxBo39ur0xdMGAZEWfimttGboSQgiDhC5kLw7NpR1ku9plHi
xs2PVMKPzoseiGMlMc+L8UttxVSnFaVAObkSe08rJ3XpEB+xcHzTWhwVBx+VqDpH09aKw/RBU2mV
iQKute889wbl2TIaXwJHTdaN01YIz6LzE7XebdAF4soP7GTlac4wV/LUevG6Se9p9B0MHnhAiRXy
5pywo0WrH0NZvOL38WrHPl0ceYzLZm/mOEoHJVLmtWfbS1PUOP1lSOykYyRf/YrdO1Rw2Vv8m6UA
X1VNy71PU6SoUmxOCppXZWlfWpO8qqLEByQzdrYHMr2aghCKvWm1V3ViR9wWH5FhXWV4KYkQiyaL
HIPeRChIzSevXl//4SQ4NmZTV6yIYMmVYoQV1oXykjAFmraFxpP1Q3OISEdnJQ8Je6EKyY2qXyZt
oi2KAQu8qgUIblpgCXOhXcVxhSUoApoO/CwKsxREO5VSJIkO7mMIycQNrbEKi415q6nc0FqI1a2k
TqJUkFJ8JIxs67WIfbZnZl1XOk1NPWyfkha1vygHsOoHaXkhB4gVtlPEOGG371WDe6szIQcK580P
9aNeAXfKGgQYlDEEFByLuzB1YKhFIxXOpvroMuemF+U7cQXZ54m5iRK1VWmvYeteD1V5V4X5vecm
OoJVDp+CABsquhZKKRlO2DCygERJqMSliMBAp0SbwW6LVVWA0k7joN6OwfgcuQ7PU6kxV0bQwwe5
F015p2NelTHqjpb/SGSmauDED36q3HmWTloPdT3U27022oe00y9LlQdgWpSEe7M65CGpFVbJXZUc
RVHjY2DXBIxg0jWH9xWqsGjqBLBZL17oUdCThcfWgv+IE6BYVUQRwwA50GL5108ZVFNiaBZE+j2n
JQAEs7tq/eA276hAKoZxF4mQ5ruEG4RHXTTT3Ij3l6ftshmDYw1ZOSo6uTAHVFJKp7vL/QoGwyin
0OIgZe4LYGbKfZ2x4RtPuRkLnKws6EkSPGgyAAPDykiTw7ZIxmubu+kAgDXR+/esb58JdrdVxqvm
ZEHNvLm2o/ojFtVBje3LGJlEGfo02OLw1lWyFzMAFEaURm8mEfskpB+mVXji+jr5p1WV154/UXod
69pTcEVtMe8OQYblUfcibR0Iv7gzyOzzcTK6Ra6p9ir3mJUc0mOF9mhhqfiS4TxiVZ28NXy0hkIF
AKMUs4ymuG7Hm7a1l9S9wcdk2ghigaUTOel9yPzQDFDAINckO2ZO7QRx46y/FG6MXdFIZ8v90eXO
RCOK9Vvhg0/wckRUAB45CFlNCi8ejdEEtnMoaOGMTXpIRIvIlaA0X+chXB+Z3ccBWDq1KN5o4VyO
gfpm4PNSjhA3ouSuMMEr5kjOGegbxTpahwIBgbjPllEXvCipQWbkwPRAXzYFnaiafIXgwXTTWWQB
ocpoCaLM0klgxU5ylFheDLQgfA1/j1YL1lLYd7aDjFxq7SJE6jwwoII2SB2D8y77RWKiAQ04IorV
K7tDmkdWRKkyvvJTRMZ7DUo11cPI88qtPQJT8CaHaMprqabhJBEdZVpi4JkVd64fr1QtPqoJdlJB
Ym/inGPKkahntvaUXAc/3Ng5RLFLElde9xnaEYm/VwoPyrRfI9YWWnsFDHDD+bEqI7BcZW9D1jEQ
mLLlsxN6980IkZAd8JzXEGJcD6UHu7iJ0Y/y0JWrFGrbvvKzjt4hRjmOOs3CyeSwEhjBmC0MUS5P
OlzREupO0cKXz9W9QxfWaevHsIxX0s6eebw6JKLxYxT0ZkSQU4+rILKoeKzkaeiQDOfrIlWCmV7Q
ghos9zlw1UdpB1dEzGbJdf3BkumdqYfrdFLSyJTHsFFWqZ9NoD8H8BZAHU0gVKBiKmh2Bj18uKrx
MJ8wcJpU1lYEWDJzNzKWaK+54cXQbZuBpNVG0kw+SYGeAVo4BiiKXGdqEWgXGiKD/qiW0dw2KblZ
yBtidKHCtdXxNETuTOBL5abzJqQ43GVyB8hZsR9hOnK9uNGS4t7llktv4iUrW5SGrjIazrHDH8QZ
wuWXicCYCKR+HtNLw4ZWNJTZQVT4UMt0+iyI2ugeCOOHSO4qaVB5wx4evQ9VWVWIlUYPIv1gsa06
464blblR53dtl86l/wP4DDXMgtI4eGO9Ng52cozDxzy5MWxvrYAc6COoz5hXCTtbppm3Vfpk6bgt
im3uPKPEYXYqxiH0vtVnr/3wzQrbC+OiVPz5aCKQDPlRkETTGV/rHmIldMzG9sH3YIzCruns56Z8
HrrHPEVc7t3QiKbiauQWRSFd9zdmeBuDwvELwGQObKT7wXwv0j37Je12Irtz6k/XhSpTz52huWj9
TU+dnAqZFlaIvuNy1Zt3gQnecW20z3322RUvvsEUdo3xocHLdmAeQBAzaCKEKDTkNhVCT0K5eStU
e+mj+IIqQp/BRoKHGuu0XKmENCiftRg+JzRgqL2ZkE3S+KYkZFVveLX0zkYxahya3MtQlkuvuZb+
U8Ay4b3G0W1K59aOtS3oOLNtHswynFew/CrdnAmQ3dIZQLkeuRLMq26Fd8mipRo3UMbN5a5Gex+g
F1VcRKeJgB7gr1oX4LDNuQGzOqLsr4/olKIYUBrbQUOR+CMIXw3Y5ZnBKzu20MJ0BIoEevM5AOai
BRqH0oISPRkapHrNv5U+JE1z/BFxF6mgPBjyI/OhdIYIstLsVqHK+vAdhImnr5iTPtwUHCsDmgog
ilFdRsHNsJN1ooiDN74G2c4awh96zMlk6ogVAu6pYhrerX/v6nJeuNohjcMflruj8SsHF8IWHEcg
3ymSDxJ8Bt1h5NiLWd9BZFbwdWv9RzcKX7KWzpJq3CuNOFSTev1VjIS8sNABQdbEMbltIvtWs8yL
u4azOuQnbRnc95BitCZZ1AKrOeT7KsW+i+HE+zxUH2pM0VvAkOFLFsEKtXWoNvJptGp0ccKlHUH3
bxDQ1jAxwmHBh4+TqdZllSRzM/Kf/LyAZeDcNxR5e9TvCb9gguO+1cFFe8cuKJd2XF97dCJmuazg
KhUpmqcOfWxox0M7riW9RHcYl1WOgmlOl5PzMy7UTzUMXr2MRxvKQ2Obu9FPn8Hc1gD/3Ycqp6wf
Spy0yi5mA6JqUivmMmQt2ZYAQgiIKi+eDDwoNZnY27p1Nk2vY4pc73V/vE1KSCCtlXMoCjB7ffg8
ujrRyrtq0p7+KtKUQz6A0OgFNJQkCOZ2pW7L0tnUTfhDxeRtrk/WKLmA4ufPqogzlpcMBOEycY59
iAqZ391VFWaYCrSMoY3f3TyeRwOCc5H1oA/I33s4xqS6t+oKGIyat86QEBxgjHgkji4odydB2bdA
Kov9qg7e5RBCBRky/1LpMZSGLQsmlQv5LEM70oHRLQKsg8vi0hoslKosNPHDtd+5yAkjeFscu4Ta
GK2yIrj0IevZLf13cxKPSF9ybmpZ5GPfaa2tCry9cxAC1kNYPDZBuRPKiG4mG6XKVPrb3azmFsEt
6VhP3fg8H65CV/scAzA5un4XVhoyr2KcmzaaPurOLeDRtAo0dlztNVw3i49RHabInLbxjduCyWxv
VOycTVmurLDbqk64EBLUJDxv0SqPrdj0VX4c1fLSQMwp8d2HtHIh05DQZzSIAjIWYd6liYnuDdkU
3XjgazT7FiqNjwr1Qp9TrwSzpDQWkXvvQd/zOxKrmJt0htRlgvS3C/vW8xDZqVH3iyomE2T2Piet
RhRrwpsoiCG/DGqzUogFY/gRUQno7J1FabVur5kdQD4VkQcqwCM6l9zuFrbkQmdsZeQiXV4tNUmD
G+Eux0IGtfJd6jqDetci3D+gXkFpA3RRqx79LrYuVFNmFySuq8x4H9I3gdaoRK1Ks9FWjQKwEjZC
G4L26oTjAVDjQjGuDuXYQn2JZiOJgOwQlxUgPDUrug9yTos+hqfkZ6U27zJ0zVySLHRHY16LjiFK
0Oc5zvDNUxWRmJXW8FiUTXllehBxPJOSVB8nn2VfLjXT2w3Z+BlnNKXtCftovWoif3F9xNGiKp9H
VoGKYl67UM4Q1GhUCrJ2ZqVbzYT+l/MMCBlwU7oIav2AioOm4Wyed+BOlNqcJ6kWr0wi+6wEHDyi
3ywNh+URTHzRuijWcYLwtwbBjfs80j4JVx7XjkE59yZAAtBGmmPepDEJNl2Ofd6rn4bKWeGIYOuk
hP1SrLqSCnxmqRBiKoDH5P/kVS6ZcFQhRCyDylrbFZ7mnsoqx02MZgfdR9UFpOY25UAdoJgEq2KM
Jeme43UufpRQdNiHMJgN6amHL/XSb0r7mvZLgdyiJEkh0lJtx7R0Q1iW9WtJMqHoWHQeUmLVwl2h
krdqkB7Yw/xaQDBRZ/+D0QzD1ASFXVWVxlSu/9JIKHXpuX6P9KO/sVcEyRUQxw2Y8zkMx4s/j2V/
MzGmZBg0L1RbyJOh2pDipUVvhTJrsuhQTmwvHnvjvsyPleedaTNQOv7SH/nnQ/w61kmXgcwo89OY
sbqJMqbuDTU8Mxt9arH8dwvm9yFO3lOsuz5xiyGIVA3ykOT9N/7SQiMDYMUMOtwceNANNl1zhJEf
kDxaV5fwLv/8TL8pYEv160Snh/7l/alODSI241sMK4C/y2CLF+IC1cFZCUEsPDfaNKfTOduWzoGt
GZKq3cmc28zTXWNgNJw4ZzRemTBH8tydI/a80ef5qpzFL+ns3LhTFf63YR02hOMIU1KY+HWSlaWm
bs6ywgwS4Vm0x2OkedzoqU4OpvphqPaFb/dn5npuzKlz8PXBumnehoGlz+KNRLyxXsuVtkCFe33m
BU6r/nRuju2omiT06qZ90oGwtDymxo+moXaFocsM2E2MMiaX9n7Wf5pL+zKYxzPr/s+jfjuoI23e
pSrowp1sxdG2jcZ3bfSdezATya1PIQ3FxD8Pov22Q0zD1qXBCMKWlqqfbMKaerRtWChEwC5lalQL
8c6b1RfTnmBeUAFXZ0acPvGXh8mIQndMGkQacNvThZK1+mCZFRpb8abeBIv2DdkLkvIZPkjzfjFt
Cjre7cY6E22038LNNK4QqmlaNs/z9CUmvRLq6jTTbosjx9ycFTPavweS461YRFfp6tyO+PbZfhnR
mZ79l+UZ6VmNShgM+RrnG2PGmjkqC3PeLZUVag1kBGe2g/bb1jcla9SSpm07mm47J1u/qxNZtoUr
OJZA7Fzlm+qimrVv05OFTzRrCDnR3DsbcvTfTo1pXJtD0TRtjSbhyd7X6i7WvHLiFeE0DXjcK2+G
6DHrla1OkXm8Uu4QR+O6sKjfRqKtiB4H7q0GBiKwJemoLCuHJBiB7j7hWnQ3fVdE0c8tgN/6iCff
8iRaRJEXiTqkNmgf63m5SdHgv4CItMP8Z4kgxebMOv/uZdDMlBymls6aOwkarh3qiUfWMBtm7Rxo
3Sy6sW7ri2gDW+kBnxZCBlCamTw37ncv48u4jvrrqvMsgVOtybiTMq/CYwc6GFyKJRD/pTmf+G4X
FFOXOfSDs4eA9vvm5mJE/HdMlp8U5smSVzOnS00/xNmBSQMVw2zsFQzmVh7gjFKV/Ul4lg/+Vvlx
5nH/Fi55u/rUoBbgF6Rjn4RL2xauTRfHmGGQMDdmmG+4c3wsZuByUV4iiZg7c7iv/4NRLVXYRGlu
Z8Zpb9oZ7bGnXys52gFmLZDhbw7jJaTgubJCbw1FqUdnLs+t5O+esqUZXJwBmdjyZ+D5Elgc+j7a
MIAxnM49CwcDWMDzaNVhTD1vQZKKWfuiZLfK+ZF/u/jylC3NMoXOOUiYOdnpXZnRRSxpi6tbyDfL
dm1coFS1JNWd//+futNYuqaatsmtVzdON5CvGamHVu6sXVpPmL5UnyiPLCG5zzR/pnWENFSGLs+G
id/PiV+GlSf7x+waPSztAT7RDGcAEr0Lc9utcKCFHDkvdhrE/LNn4rQtfj0Tfx3z5LGS3hVWkLKM
um1iXiDwv0Z4c2ctrBWx/CpfnZ3k9Ox+H9ByDNKJKWSf7hbLV/RsGhBn6Vm9k0s0a2YY526KmffS
voWPCopLz9o+WnJOifzMvfz3/Gl6taajWbouDN1QT+abWFJzm4ziXoAS9Qrvs0WNWhvHf40ioH1m
k+rTG/ttsl9GOwn8aSkoVqbJ9EbV2bSGKDJp88lCYGHNKNRmx2QWX2IsOwfmfjUJDS3OhIlv3++X
bzD9/MuGrcwiCYMAgbIpLE4xWeBUOUOY5ILT6NJfFI9/HlD/dhGDAAZOzOuFcvHrgE4nncY0o2nv
JIdJMBx+AsrT84rQj/51ueAu+0BBfWbPwAdkiyk+xh/hzdmF9m3A+PJFptPqy8zjmsIHJQ/580pi
os0/urMC1TBjqVJnPBcYvzsErC+jnYSMujcbs5pGG5DPWum3lIw2k5T81Lha1PXPlAsF/HPDfnfU
W2wmm9sX1y/1ZDeNcRHp3ZBNT1ss/dlEQb6g14A7zOodB6ELiBigFWcelZ7tn1/0N7daqdrArSxN
Mjov/Nfni64JVVmr48DDmuB9nFczhDfgKn/6r9jwzsKFg8zhmfl+95S/jnky3UZS1RE2Y/by1m5o
lzzk/pl5fRefWLbc2DVBm1KerN/Bp+NbVqbBOcPNhaDPVt0ivr458/i+25iOLixH4/JKOeckEPFY
1TwjA/qZ/kxPr/roL6ed6azaFej8s4fad/vh64AnsWjsKyrgPQN+reUAfmBxnKvlTK/+NOx9Heok
6NhKAmW6YigDw5McG4JMvT3z+KZv+6chTlZfqQE1AXAzXffwWp3TBFjac20FEn2ZrpTln0f7Zk1o
OpvMMnWhUZ46WROaE9bEcXgkxsrD1iFalQt/DSly9edhtG+OC8Zh5em6KgG7nCxvPZSmEnfZNE50
C95l3Sy7nbE+/4K+2UcaWbCpqxqXqd8qNWUKEiG0QUJ1U+9YKxsxUXpgq8XogJ6Z1DfrjvohEzI1
VTU49H+NE6ZskraK8cLl+eUbFKdm4I6RwFhSKF/aizOjfbOtGI1CMBm1obORfx1NG2WY1iaqU9OJ
272Sg6yiozOj/bPQYNCczUC/Weq/jHeyDl2wQ+EYMR/TQ4B6B9f54s8z+vZVfZnQyZrootoRxc8J
JVgyO80qrbW1UilnhtG+W+PC4D7Gsc2aOA3nVhkZVZ5rArT+uigmDaW2WU9nWL9GZte2sIbHYkHf
ATCEVLdAIUCb1TPwlmcf6XepnEYCJx3KQjZ48JMpw6ajZYSVwwxxxHd1MVW57Xs9vKBzQkpFgxEF
z1W3PlvE+G77fR13Sn6+3BhQhlNAWICWDzfeejhMhdpu2T9kV2eD/zcvVXD/VYkpQlq/V6LU2K2M
ysJYaK7OwmcPDxoUqmblQ/5ZbJJ5urJ24vrP6+ibmpD8Zcwpon6ZneGGpueTQDNmuQMWRa/xyV8i
xrjEADp9Or81ftbTTmL0LyOe7MWOJpYFhnu6gWG3qCk1ejEb7BJX9BI2mCbTT4j2AQesslfVVp2j
6b2OzoaEb3boL9/iZIeOQALqrpsSZTfd2/aVjLJzj/abw+iXIU4WbB/Fll1Oubhx08+noqL3EqxQ
B5nF6/jm3EH+s/z622O1DC4I1HYsCpq/vkiZsLCos6DysXMJczgO3011B7iDKPdfjxTdoj2XP7AZ
C7C7P9CdJEdO9/Qiz6yob6f9319ETPvpy4oqAjj4Hte1n7GWCu5FeodexoV9RVVzeS6x0L6pLgli
+r+nLU4uTGUS+Wk+TZv7BPL48yS/hXVEO8Wca5DpOfhh7FPUW/jOLp25sz9P9v9Qd15LbiNbov0i
TMAlzCs9WSTLO70gVDJI2ASQ8F8/C91nZtR1Olp35u1GnKjT6pZEEgQyd26z1t/eRb+8+qenp2xm
RlZCPmto1msP3yEP0+afX+Jvcit/+YCfHpfMn6yonXgJo74faUtVjEf25sEMg99tycvf9A93kPPp
kZjGpg+qmkvpcUqBA8HR+4B8leQ7DL+ZNIM1/O5e+d239+kRaf1xpnC/fHtH8H0b4GucUkCC02RK
hoMu9B0BwR4W4+9P4X+3n/zlwn5a1/VEpZyJAoGwb1Wel0JmumsOFKd2wHov43YpaNJm/Js75rcv
+ylq9FVoZ44mV6a3LuScFdQjkiv5ila+dbg3N8hI1xDDtv98F/17zc9jnf/lTv0Ub+Wpr5UVcxvJ
MxD7Q0mpsQfws2eY6ybfz79b+353135ajXJtuzTULC9X39MynB7tNfBDRva29YZ5YOuh+hm9sfge
xO9eebl+/3AXu5+Wn8ny87At+Frd/XL2Fa/dFQXfBiLpQ7+t262zpUp9kGfn+2+u8O9e+NNK1Kek
zAbFC3MfvxU4h5LVcj/3B3or4JfQ83D8Vznpt5vZ3+Wvfv12/xj9+2XNnZoqjAamoLipymO0dw7h
g7tiBOfK1Mfhnz/n3wYp1FasJQtKs8Gn9YhOMWCKHi81qPh1sEwYLfpWyvrtn1/mbwJPjiL/8zKf
FiNTMcDHXJgAVUmdWna7aBFoMI6iMfGU/l1i8lEj+3ePye8+3fLff7mQqT/WkblsJ8uZzqD5iLQc
Et6n+OxxPW06IakG/i5/Yf/drUOuZDkK2S4p9E9Pi06avmpIY/D1RXv6fDi3LgSvRhH9uY/0hN9C
WiGLbq/sGwD2G8ZikUVCUXjQB/Pm/3LgdH55O593cCkD0s0Zb8cGtRnP3yRNUbROJxDWS2Z0IGxW
YplB+/bPX/nf5Y4cyzdJw4Z0l3ifb62qH0WlW14XgGF+nDfApG7nA6A4yHYQ6UCX3/yf4t9fX/PT
fVYrOTdmzWsO66UmCjHOXUGhWtXHmipCvJvff/Mh/+bg+5cP+ekOk1TD6L7kBZdyWHSyDmCA1vJK
M96p/vNR/V/Nm/6/DZPeVj9KWHM/frSXr9X/BxOlAV/Tf88+bz4PlO6ar+W3H79OoC6//89x0vA/
yAIwoscsL80hJl0G/zVaajBa6viBHfqBKTiBWMv996/ZUmH9x3LmFCEJGMpbdFn993ipa/0HQ5O+
F7jeUnHzvf/deOlfFyDhMpwdUMCjmrWUQvyAt/frApRhXGyiir7inEmdQ++MQPBaS2FFsjF5JK08
5wJIrer8/lExFDGUX5x0MIBjtIKpmXmeruNUDWc4xfHvorV/e2/CdRiwxRi1pLTDz+V8szCqVi9r
cFlUi5iio5c4au9Am5n3CkqFgrVSM/nupPvSnv1zyGw2cM3GWIdT0NFziWOm7QTkktSxNr98w3d/
bvC/Trcv39sv+z6Xij60gA4jvt7lf5+n21UtEhWZ2bLX4npztUNNcO6ba1QGYju9D63JQ+aEBRP9
47SJK4O5JUMAEn3uq15du+Yr6FN84UFhncESRsKDiB0t8hKrrlGGpLScax0fx6qhR3qQ3XYGerBJ
JlPvc7DMvjF4J2eUzd4IjCMThMHW6wuQ4lYVnh1rkLd//AhD3BGJY6KQ47v+zUX41HCxXITQsujJ
W6r8DoX1TzGIozovamOnoVN0eWkzNo+O2ozDjI3OV/61oWc8z90nO4wdmDrWDbMWwdEc8vn4x6cp
tJlc2ihs7rM0QkctrYd//poED8pfvybPdnlMLPqHQjP0PR7MX+/vpPP8VDZQw6ZeQFWDhhfuKRlc
4sqdL8pu3F3lBxumDVourVTXgib2bS8s5j9ERt4ln3DT5La6pnNdANJzWrr9Qc2U2SQe0Xp+hI13
m7sgJZqkOTbh5F+Ekd85WW5hqpD7eMC4IlMyWdkc69shonYcinyTLv3ZjIHF5yVzd62S1Hk2rfI0
Vz623a61j4z1NGcL/Hrs5NZHLednDVfotk3qbWA6yS5ybFrtYRI8hBlmEzcGe1il9kY7XfHkdPP8
J03gLzCBX+948W93PPFPyJVcOqZIaTrLpf4lVnFHVxWDpxQEsuZ7b+btg0ZMsNWMbKl5sk5TJe6i
0irvmkaCTGJS97bK9E+zjoZbylIHuuUVXPUQTEjUQPszVYOZIfzCn/X23TQ1l8yXH4wE64s1aodx
uJodccigmyIfuCgV0/T7X1/H4HCJwjTHIFCP8nG022rnNd3ZdY3bnH51RybiLm62+SzUVUBp9IMI
eaRTv8/+5Kw7PeHwGiPgJ5WNrj6o8YyUR9PBtOd7zX3fj+VtUxQoRE14qWNSXaUuv4f5+JwHo3WK
RReff3OrhsFfb1b63OgrYMDfX4gCHJ+8T2eJIki8cBQA1KwhBRk0ejS6tyGKH/u+zhwXtxOTsMUk
bNBwehPZMtwa8zXKHGbz2nOi6O8wiHPOU2V9CQpgAFFfXCrxrfHd5BJJIlsXNQATVfM2TUIfPpdN
/4JlEGdW1kcTo/MR44QTSto/5fIgzzBqx4HhKeAxN7OFel2KbJ+VCNB8E6xlWYXN2asR3UkmKqIU
WRG/CyBUwwxo3j1RZWeyEqfdrCiVMQ/Sp+bKBoVcm7N3qJQdgBNKn5vW3MdVjQlimxWepLfcdlal
KK5dtRWM4DQyZXpXNg8+DsBEBtUG3MiNqxn+BN47u8z8FcN9FS66iLk+27TXoflytk4WfORpyleW
P2YyfjUiEmPLFAvabTrIANPF1rPOmkffepyrHAgU8+zr3LJWcu5o9LbT+8Lrv6rpQTPP3s0su8xW
jLcFeL4hcV8saAU++gSGtwQCOusuMAzgkSZu76pnsn1I0Mn1SqAVLNtxJ3Psd6nS5X0JT8aEfi2y
2zEw2vku6gN/U1girBAPeNXWYsZwxSpgbQyD5v/GC9B9Ml28tWJMq7YZ76vA+DoUJnMyzXSbZZN9
m1blv34Ak2i4fkxZV7bCQFTMb3ZYnWhshrdOP8LJneN8E8YgNrVMcZGFEsX2RLkWPoI4Q2SCwlWX
dxQ6g/3QiWQvugoSYuDQLuxDdbPk/FPmQfB9CFGo5zvBdBu8Ukve/vGD6VCXgQCu8qK3dqw+AqIZ
xc7KK10PFJcGJVtFMZd5WXKVRPI3Zu4PN3tlblLKlV1Ux2yc4u9VlL+nYae+JEIPKyNX7ktUJDDm
XDEAwmecskw8hslK5m/RFI2Ya590Y1jMiYb22SfczV3/SZr9u9tV49XqPfu5ANSVz86NH479HRW1
7ikBTGB7tfua1dUOHOm8qxOn3tdGrJ8NP3zRE3RJt8G1U9VS3s3s92HYivtGtPNtj0CojUd1rZm3
XrcAQTYeChqWz+AY9jNam0BQjU/UuJ4DR2IyqezHpkXzKbmHnt0o/jr6tvoS1fa9mqz0znEEzaBG
H55U2WF8aZuff/xKp0FF8mj5D4zhROUAKc6U6BeVdozTnz9s41o7MOpZO4S7kcszXieoK3K/vGf6
4c7OihLralefa9cExlfK8DWMrvmYcephRGIbh/NJibC9bTXzZSrCfO+O+FzIIKGdMUdAU0k/oBWj
ofn85w/qymvpoIJad4zGr9u6ay//80PbUXboGWBbhTVfTq+jfWxnw1ukTQ+nB3LOpJQMtNC2ec5c
CYgpX5ickF8zKc371OQD2jHmFDvvQCOE7kti3RtJ+8Mv4mY3Jtk9M3rNrV/U3o3IXAMQmnW2asv+
6sHiAdj8kdRBtLLbWWhcmZ3cN46ZnStatZnl0kzK86tSMhVcudN41zliZ6S9vmcS2Tqnvbgo/vr7
tnZvdNLSr5uZZHeyKd5lgmnrplP2gcLsT13Y9hLgUFasxatK5GM1QfErXXd6Y3DZQmlJR1UeeUuU
ZHZ6XzRte+qtrAW+308HkwG20tBpsRLz8KBT5G1x65p7PIhGHlbvZjswMKk/Ensg++EQrViiJHq0
TWwmATdeVBX2fazLUzU27UOWeLBamn042vohw4eh2/Ahj6uH0gGABQehvetjs71rJgar7ciODmkI
lzBpAWZVcbD13RSIJdid9Twhf2ATPo9pZB9tDDymOpmTVSjmhAFS9UnyJqh2AlilBu76EDD9IZZv
eR9OX3aN05ZPom/N7ezg+GmXX2ZFRugOeeUBtOuPvuPbK+Z5bxVjfAwkQLe+miBF8qPzfXtvqTp/
cdpwhvfWKRjyebtmEkhvYj+s924IurkfQa2sBreHUZDIcO8G0VeGO9RlNloiPS8BMc4w+dYbSvPA
t8yobuP2D7aPTKRx22rlzkX/YKQQ/uIwf+2F1z0oo+se/ILQPXGZyDd6tE+9K+vjHJniZspQwSKK
yFn6HfdmaPpxP4FSRWeIliwxXIamjeUf//j1H/8UwKYGzJltR9XFd/nAEN8fHy1igvmMQAeORf+V
udl2G2C30HyldIDYZ1G5BfIZJJkFwcuGfnhAdjXxJk9HuJeZVa4bazR2lTMTrbIZYaqK0Brn03Bu
JhSCsTchH1hizzmPmXy16ZPBfNbbC+fXa5r93BUvdVT698Y4+/dhHiBTmd3vf3xOM6ZWngZIJthI
1gw4IU9JfGR/fYattJbQ0lt8mEPlPEtVcYgsuy0AAX2LGNu2oNsmeY6A1g+oSU8ti/7cn4y6UGjf
ShbYiSou84blE7J18McJ4Oq4ldEu9mMGbGWsQKw59WM8biZaIh4MUQabaVuwtjNe1iQ82vJpbtSZ
La1/SOe53RdBCJ0xDe4r5qcATwzo9OqSEH7GMjWE87WpzOq+DeIb7XXdOSm87ZzG1XvRY2LHU273
z1NZBSd3DCgQBKLYKVWzEwdODkAP+HoFYGUn2+kx5Lhw4WlUD3H5o60s7zVz53Jjj2N+19gMr82F
qR8NATqkHOPvphgaWL/89qKxE5R9S/Shh4/OmpNzXdv1Y5JZ4DvhfYRt0jx2BbhBWow3HG/UrgvU
vUlIuumG9Ecwm3DJXUQm83hbt8zKgXwt2VWqqdDf5tT+7gxKPjli6LfShTBdd+Kkp/7a9E29Ypgj
uPh5ps4NRf0VB5A8hsseD/57krb0idlMI7Vlf1eSzbiZK5Jhsyr3udMAmDD7EyHKcLU18/xtD088
rEiWQUuVkAMAvZEzTB5pf06l+8Ud0/g42AGvmRAiVnOb7HrKckMXrpXPUWssw01aIPE1Q0LTvLlA
Ssqep7a/6F7dg0jiYRmAMSkYRWNkMkNdZy8pVYWz5nS9ahNQ6kLbj/QlvDjc9Tdcu37Od94YUZbM
25vanZJTBSkr3fk9zqJomi5OitCG/gM67ef+I+TvieMe+UiAcBRrz1wgPRhxaLZ1D+NqNVSRcZk8
Y8t0zIiwtOjPXoO8MWnHaTszbOoFBMwuU/2lmXoHF19g5y/qEuwt2VDDlNfi5IQGFEb40tcOYA9s
op0dGgSxC8S6tBHCOcG4V+rWBOISANkA61DQGV8L5hg4wzjd4xj3SFnGn0ZqOjvYv5EJIt6xGG8i
uNtMmbkJ55pdIAN1b07TFzMz0wen2BuaAUD1QBLAZxYBHbGteCudHO7rWe/GyqluWhwFrQ3600uW
mA23t+x8VLHlLUcRdsPGHun9rRNUMQkDhhznN6XNeGoyRlhwjfBgzPBwKwWpPuy+iDL016LIf3RT
fHU9lVxHArNmhK1qMzQIJX2TVA2Nr60540n5PofVxoileS6d+UnGAgGTCnATMooftag7EkQVHU4R
QDL43yfu9kCO3ipKhyerW8ZQw3efvWXVJBXcXR9lT2Sp1zSXdJqGcCoySRiTNT4S3i+NEw58BtyW
pn7nZM0qOTD1mugC0dz0I5yykVk8c12Y1osomNBI06S5gZd26czgHmAQGiMnqg456K04Cy9RYz37
LcY4kBLRvtbpbWr5YpvY3s+ORQQhXY/CsSFam6z30rHpedXpWzIZLt+J6LCgzpi4jWjnRmO+Kd35
VHvtsJxN+/OUD3c6+zZ4uIHCvLidsg/DTBmzFe74WJTmF/MZ9iqFl2GEwQSoqgy1szNhzwwVCfNL
1NvA5+tg0/l0+Lqld9uJEfHiQihzYU6Rcj/QlhvRj6SDjUcR/TRa8K6rHFZZzhEqa9d5JfA6SsZn
Zes8WOjKnAzkxZQj7y6qUrBctpDfgUaUFaoqPy/Na5oFF21BNkcssPNq5yqqrj7lJAy7ntvZaUZG
rPppCzCcTGM53cQxrDqfpd706pXtMrA6TNOPNMn2dizGo9viazYBvIMgam60U2PcIphMHYOq6RQ8
J4V7N40VVP7OMTelCn+k04BpvhY7WHbxvnzybVq+ZGt/iZVJMQHOwCZKWU4pw86dZkJosoJTNS3u
u95HLoXWwPZibxNzxMxncEsZnzZalFmODs5hAdt3ttJm04sUf3hzKoq+2xcVw8NGFD6GfbLyUhMQ
fhYP68lrw21QfAxzSS9lHNCgJUnbjWjVzTDrUGE7q9So1Wowfb78lIcEURlJYZiugYRkN3MLhyxH
K8eKqNOweXtx9JD2yXzj1bCTRDUemp71X3am2vuh8bWMgXKV/rwKRV3cgL0CNx8CECB7+jMht7Cp
TKFuYMigxgXPbOQzu4FzE8UwUcvKuyeoMm1DfQ3c4H7kBGer/HVW/n2qvRhaiojB6DflfgqIRgJw
uXPqlhedk4gtdI4aduAwNYt5P9cBycAW3URff1vGYjY2ByruSTgrXafWZYTGwR9VSg98l128MBi2
hEGOCttNUOCTz6N8PMh2/FZD6WRBQB/ug8TA9+Qi8byKlMpJ3Jff6Ul+iGk+XpUzIbbnxICV1WKW
5J0v9nWX8HszOjVcD8fEKoawdpYQ0C2lzkpDVMzKLN0EaXHsl3xE5DEznwEJSZTkb/LgA41lfbHS
yDzQYneT9Zl7nAa+M9FM1oGOHOzOApNdE5comcU7SQEYH/MXbY3ZPjdyqDixgdPEB2cmcKto8GWD
O3ew1YpDJSKQJBB+q+4182JE2oPSu2AW90FEmBwTx61HG+sJeGLOtwKae1XjV48sqlYDwuVJaqDa
SyLCHoFilCbXoABwt2mtBJtwkWKJYy0tpduvcz/ZlsYwAQoYDxZIyL0sOKJzfN4w8NGsOxMDejMl
b425kn1ffTA1wHNr4FXurXrtSBXuKiL0cZyLo+HQKBUO77AUslj8mJKiXoturVKJ9SA/qsZV68h7
9GdUpcaQ0gnUW0fXKaZN5QW7GlDcsROvuZ0la6GYTcgCvU9N4tdOzuuhThZQbBjhxXT3NomFBx+D
a5y2hLCZlW0KjyXBLlOBX4y1bIC936WX2K3HtcwiOkgGUuygANZ0jS+OrZHitHIgdkPI3npGe8w0
Z5ZKuexjrqm5sbtsY1XQg8oGtfMUyYMdiaNFFtDzJBlIyg1JAIA77eNVJWT+PGBoBKXUrIPcqfam
rJG5S4VrZVE5DBUmqb1tWXo3FFz1EUYthwIwP0noXUgLN2Cf0FrYCh8V2WDXrE5tAADBt8bXKWSD
r0quXQcXwQk4oiUKeVPlw/0w4Q4PNvwRF3ig6XTttrGIjLLOnrbYa24Gi6ciqFBg5QhMbHdhCCd9
D++Cu9Iri3EbuP0XG2S6azMGneh2p0qDdyAQDOS1e4E5BYGCmkPgPbaT5e7o+u944NbNDDrE1ogd
xbKgkTR3bRgeTtBDRmjpu3/1hPwwDb/bJEn7VEz+Y9vVIOSASJd9WW05JG3ExDcsZt86xGptGHbM
1gA8g/1hF0TjIWgH/+CWPTumKJnKECg1SH1t6saKt9pbwjqTNHfsZo9tH+0ITjGFeqFxyTDgclbN
sDbnAWSogPm3oZ3XIgl6oMzTxmV1YPGPOWuNI6nTYF5pH4NvO8LzKcr6zLjisyEXVXc1G4Rufnkp
TJDFXYkVwgD4VPu+cepB75B9Qv0yQB3Xo8xouQVMVPaINiKHPbVIaEtNMQtxn2ITMPkzRv/s0Lx9
kjHPlcAlNViaebGCo26NMDNGWe7z57HKEctnIDkG0IInFYGtmwmrz7pQeNtaQkgBYDhxePUZqOdW
oP8qzPhKpE860GVpH/yIrKFK1gUL3zCzE7bigJsOU301VuR1Na9AYzL0n41bTe91MNyZFdmVmJwu
mRhxr6fxVgbZKREmshTDrrfEm1Nk7HNb+oDp3IsXdTcUCRAV2agVg6QCmuQmWDCoTEHjmN0rafwt
x9mn0Apm8mnsJdxKdW3sKaYxQuaTJeG8p0+GozhcNClAuAAISpl7at1mMVXxJigB0s3ljfDBT3Ux
C2CD6iCe3eYwdG1DCNPRb4eRV9rRuE1VQDe32YS7PB5XJhzLk9vW7zXfz2V0OkSgi8ugVPvEkPZl
zKDXTkUKLwoRqlW/t1CqT1ZrAN7zCh56kwF3wwKIFUwvTuMKBqXoSBYcL6OOBVj3sXHH8TI5ZELJ
navzYNUzq2bE1tUus6MKJ/D/Hrh1akl3o3eXzSP4Bd3+jD0w+K0nr8Kmm14MH4ZorhwONsiACXuv
zOC3G9mrr9q0gJsGzpVAYzVOahe2F9m5b7quvvoZpgasWEOEnwdpsvS/jRP/ysmLQ+BNx6Abjh2e
58pTT10tvhGNPWScPdnY+9z7EemDpDLwXnGDw4bbBnH/okWESyH2z1BXGZNePiRMxCdKPMDWtL/y
hgn+kznTShr57+mU+QB4OB+L9EdXpA9TbZ8trCBReQXmt+0nxAqYhKhkIgOryE1636rB/dC9Rdky
xrxgRYhRzfJh+uaPPE9FPr5axcREemA+tZpji5iOaLysNad4yHBeARJ/HlZewcfMQuu7dEfyidYT
KTDuO9bxHtNmPMAFHAxZbKXHm0wnuRk0m1Bbe5tp6qx171fRhqRJnZmwgkby++byYCS37l2v8F9G
kQIYlUc9Wo/8qfXbW6O4T6OKyJaZz1UbpmKXBr04RrX5mGflS+4bpJLH6tpkkV43ARB3L+VY0RmN
gxEUs10ctd+yun3xE/CvJJmWzc9lXekfI6yZF2EbB2l13s4BJM1G0lNDsRy964zcXvdCnQbEaRzx
rJ9hAjKXhMu8Mv2NP+hdRkFNN6NJ+Qv3oXb9juw35uKhZ5Yw9AQAHfeDWGfcNfKDctLWGQL31v+m
xZJp8VrEOaTlN1OSbRXll3XcEJca/rK/plcIs8kxHajBlewuqzGMWO0XlkwejtE1KQCyzdHRG/XF
MEd8neKlJX/O+6lopHEGnKtZBBbSjBosIO16LFR8BWejtiYL2H1VR2Ij7yZTdZc8xt1b82fbCS25
lsW5RAlmJvWXITJQVQX61tSLXcPNfwwm6QQz+xpxPCU4H98qzqdYWT2yGNTpYee4+OJJkCPeKdZp
m4yXhlz4GlyQC5Z9pixvTzeFjgD0OOi8HU0MFhkMZ3vDqzv0mFZwFRlKJjuZkQKGov0w2UmFjK5l
kkx0+LQpwZ51/8xeHh80oskWV43ffrQ6eYY3nT2YJeerOM5eaj3gJrVfyiA1b1E65cSqQB5SzTXJ
JQPLwzQydE8XCKtE9yJrjq9RP8HVm5L9LL+6DfnUrskymtEaqGrhi1/WnImigR7RmcRHZ+v6zBzB
phAF+Kytl7TDh5lC0icFssrj0NuUjXyMbB4cvdA4ud7Bo+/n3zVCtbnO57cU25i3GCh93D7qZJNW
xNyAOtxO38A5kQ5uHttcAMmycKAntXHnzgnCq44w3J2iB20v9i5VPiibAkCoIWzRSdXwlIIYK4aT
HMe9a8EDg9lNikBhGTMqRffrPHASzDochlO6qZmQ5AO6BYg2eQq9gqyfNVx7xBNe9+wrNeysbIYR
6gUsnnFIZiEgWOpbOEexv2LFSnc1KZWgo+uCkvGmZvl1o+rrUmeM3DcHqOXBdkXEwIjeza7xWvtQ
lTIb1FQw2Bv6dn62EjRwMRnPdulf866Pbyi6D/CkOSKUOd5I4+J03anGkxhjcamhOG1042+rCHNu
AZuUmt/K8zl6FD5W0y56y325RMzRz5i0zGCzz/cw8BqDlUUQqZrWfbGIOtyZvShzx7VuIXV1Ao1T
lhKpkz6LQgGJi67O4D6iiXebWixCfLkPkyL5TBz77vnE/rzjcN0jwCjqB/Bx+YqOnjeXpmLlQQ+G
cubV2JFbhyzWXB6CuhropBsEKYlhZ7fBa2a23/K6ecmCinYC3CWa1NF6DGy9H5LqDjbgZkyYmUii
lJMF2MrVOGQ3fZ8+eZF+ICZdR6PRrmpToHylXrfrq225nJ+czJM72+6J4mB2ymFg1iIFQ0myC7U9
zsG17fhYLRbYVeF2aqsWq51oMS/HFc1EXeYMt3FVkh1LAZjbk6KARk6mZNEd5zQ7Ozq9qrJGrTH5
KBp7ZzWOVb2h2LvKSK2uorECI71yh6hfx36f73KTZuDwVUr/3o9C66BISZCW6FISs4ogM4VZGA7R
TWPZjzRAxKfCoFLp4qkNOYxthPDoGYAPHLoU+axW2kDZMHnmTr+KacTh+aXn2NQ+atAy35gs8xeL
xJ4hSeNmmkzjEKjxrir1Ph6jh9mvuEjAq9MKXV9Oujq0kvnV2BWaThNyfpZGOM5x5EEb/hfPbn+y
NPgwlmW+7klprcLCesvJK69FW2bbNL2xfOrKwHKcxCaVZOJ4o9/aIBUACpmJlrx7z+ceTxe6V6jM
RTqFZxKhJVvVDEuU7QqKdxJF8yn5sPHO7iuhfnpw/tnQTFTQY3zfsSTqnPpq6OfuqsWMvXE9vIsB
0SsV0RXNbAGwtIR1szhZxnzIYaPGDruwmZCCiyy6HkGw5glHsVG23mGuNFofkJBgDXt0r3PVceqg
lhLdDXb00TfUy3xFGq30aAnI43nax3r4kprlthuo9gWibk/5nN3oKS+2HrfDaezGk5pd+5S6uE5S
3EhqwmfvxwQp08jZ3/7aGR0Pmpm/RF5krcn4DTGs8B7deck7mdpvdMD15CVCrNRm9yx5MoRFlOfb
k32xnfxMazDml5zK9Iss6rtaF6BMGM3YpyQut3U60jPr9HSvmN4+GxNKhD4LTebb11hBaKILRThI
cPu7qM3S/USOazW2zRMRv8tG7SEU0l6z9lz6qSrEKhSYRv6y0rjGZnibiRHD0Hz2OUtC6w9puZI/
FZUlbYekDBxjpZsWniHAZR8f1B//P2KDIWyQm6ZpXo065yTmVuBfKB8ZfdGexNR4+7DMH4VM77Os
8AmZqI5SZdkOQcXUYtjiP7yZSckHRUBRTMGKn0BerjracpoQ9bEXK0g/UZKddPFKBFXedEN/KlwT
1hBFVB5eht8H46jq+atY4KGxSdBOm29NCr5wi7dMUwfO7Csn+roPLzmHR+B+32Sl2QONcRt5tB8k
7HubrrHgzHXkv0IZ0AlVudyRBYEKVFkLaqpFBp9UiDLua+8tjS2smRFdHm03i9sxBufnctHNJNqF
jSBp5j0i7gP55ldqu/TxhW1Jn3PHTg7geK0DWOFRlG+DUPXMIA54RznPQjltflR5TSqt7vBGUlUM
yUjz29+sNlBbKzMwQIGa3FaKJog0GTYB9d5jA7RWVhe7Co9Z3jSbvIOayt3EYvK1z8u7YHSHddkP
HLYazvKZx9NGCnMbCp6UTGPFhQnq7YVEzZhbxnkI3mpdx2c7a8h9RHG+zuruNh/o4wi974Uu/ZPf
6K9x+CgVfnXaSoNT3njmRZjFy9xwXyYiGOjPkP3VDeN72ZDh0GZnvqV28WII+5BXldoz46DW1R2s
H3LkamDEP1LfM5g6tfeqDVpSWiIPNxAnu5pvzEykGBpXsew+oNsSyEU0wCWSf9JR8r2YcB82yDk8
r+Jg3t+w/5zz0mMMMWOtTnSzFpP7s5GBPMp8ZgIS3nvNTIMhkv5aCnEYa4VtsBvuGhNCtO8V884f
DQuXXXRTdUNzdMuRUuZi48E/2E7G1ykjRRbExFNZIeL7MdwnAcs9BWIT8VrSn2QTR1tnHLdd69/Y
fngqOmsFrIvGCFe/opmlLU+1ENRxX3vggwrFYH6XOJsgrk1y0oC1+pKMsBVw6DXdHopqYJb3Fi06
eOHwqzneAN1DIcIyOHZkuSO3rgwvrc9S7hjxvEkKZFParwH3G8mxDN5rSow37eQfHcHxqrLliC5C
bb3Z+JmnyZ01MX/Kjb0z8TGn8LFXaqh5NuZ8S/rMWbUj7rjZFvWRev16HuaRixjQEafiXYsdOxu/
sFwF6z6378uwZh/IMqaBlHA2WR3YF60zkOUtb7Xd/SdT57XcNtK16yvqKsQGcEqCOYiSJdnyCcpy
QA4NoJGufj/Q1F/fPmFZM56xZBLda71RuxTqulSHtJIxwDaAe2XE1Z4x03Z9QabslF8zQvL3IAlR
2L3NGR2jQfFJmUy3kdq92SB5ITIn1FJgxNthRWVF3lEzQtal5/enxJ3fjHo/t1BzOTWsmfDp0/B3
XYXksMjEZ2VmybZJJEwsK12iAqaCmWKMBOoip8bKLLyGB316TkT/gDe2DpbKfqWL/xQAOwHRxKC1
Ftyzrl9qR986naehbSjEJ8XaTGd8TlNG+aMwwpGND2Ex66BhNxv6W9IwMvRtcZhD46C9G8Kg6U+f
vcSBvgqs8irc6I5SiqD8+FDnkrFLLj80b3SdGMYm+OGtu2y700qQTC5s71bJIaW41qIRbl1V+y5/
7/vlrgoV1mu/gDW2b2I5dzp555joNn5r7cj+nCg/pWTW7bWzmwwOq1T7NPrdHCc4FxO0bZe1XGPz
rTebj1TY17Qomx2E3ysxsNXZUe1Fz9RYydz7o5wMPZzJoFuClW+G0jO2CEQoOYz1d2nNbKqK+zdL
/WRL1DiSPEJirdgeTpUBLJ7m9NiR2nxAWom8WDgvrnstvIgq+CUC/G30se7Ko5E3nEnIto7sv9sI
rdkmmWzMuBJpjzFTrQpLoqgAqB+uQWNmG/xiOCPWXzYBLEmJ2IihaxMr7gFzMZp96XjQemIvHEOG
bUUDgHasv4WkkAGDHeUXwceoVu3Zipyi/K52DtuTRpRXoYPhMiLu2ys195QnHq00D3JCBpnQd8He
iiGD5nIbGAm4UVw6p/0exwEf2oAG89LzT/NCTrWLDiZ15wIpUHRKY4JPY1i2OWY+K4M+QWvpHu3k
6BdIFUslfteJN5Fr2xwmWkwAdyg1EdxoClU9fab1kwnsGaVVsNW1iy8QcOCS+uk7b34F+mUkO2tw
XkZicc1qMrag5AR2IH1g/aBekpM3qwsyfqciOUCORvTLR6QmUoJEZjcPqVNeyvHmauQAcvlbpuaN
83gOFeJMnoGfeed9791lG/mxfUo0u2VvZru4U4qpvWQCTL75TtyEflP99qmqTBvHCQc6BTZqRohE
UbIS9Cr2S7MPRurnUAER+SKW/ADEUxriX9RV8gEiayrvUEKXFpQxIzFA5UhY5wanXBe5d98oSVPO
4ZpLbo4+6cuNyCLy9knxtib0UFY08MB71jVzR+pEJCWjRf9qlv6vRRd/oWBojhP0v8d9EaLiPrNH
OVv8+97WiKs/qpWv3kT7vGfzAYT0PCTJr8BBipBqAya/8HuOoVgfM0katQkst5TNEzD4MLvq0BLy
S0t0hNA1n/rdX21be6/qnEMvadUYfU2RtU9AOx3tPCELYERAG8HatLEjCZ/Ke6V424DUZNTskJ9z
hw7Rtvf4np20e5Px2O7ozlGgLGiVRspZSbg7Wetw6vifrT1dk3VdDVBQ7zy9HGujveRL8S9Vtrfv
xn6/9BcinO9Jg2QaicufSuNqH4YPBjMkStSdD05FonTVgabh682yz3jFCriOCurTDTeMWjqlkuBu
peytyH7gffKFgP4pzUD+m+85MKMROVTqtsDjcUwnu028edU7aBSsuiTg/3vUptEOvXa9yeuROyio
jpSGXqaUsbSEQOo9AwtSTOBSqa1rLscXstv1runbmehs9TEH0FHNTK+UHfRXgXeiE+CegvYF8pff
FSQ5FNmPPPln9VN8HEeu9CH5nLulphAEc4XtRb95ECmeTam4CYpWkPuSI8Wa83+q8USY1PJQOsNT
7QvKLJeLIAl/P7n6hSuDgy5f3y66G2Rj/569BFWLzwM9oECfnAm1x0kMK/esl7eyT+gyV2OycZPk
x+w4DT1cPVOZuYOlf+6t5C+topcFDwtKFO9f5W3clg+C7ikiLpwarYLFOj9xOYTQvgGFu4DIRvXb
qZ7b99L5i5jprR2NqxzBOKaKBmfPj39B6Y1Bgo420z/nPmBUnQqk9ipPEb8HdBcRgUd8fLRJAjun
U0miqc0vQFC7mDxGABP3V5AwamJHOmazTLa+SG/lCoj3VWbux163vEvTv3zAd+eQXusXsTzuvYVv
2J3agEWJoOpAffqO8UEDFc0e9sR40VALMCFZq6X8zCGP9oNcvi8KncAEyiVKFLDtVwx9Zf7SU/8U
IUU0W689uQ2qK2AgykrM5J0w6z2GzzgUPJ+UTqHTn6d3PUCjYS3pdi9InH9UZhQQse9h7p/Q7nkT
sOtsODSeJuk9zcSLNaWhywNNg5GOvn/x4Z2Yv5n99LPQJSbkzCt2hm7/wv6/87dWhD36m61kgObf
ZRlZzHWEraE0t9vpvbGDpyAz74mXe/sqAL6rGvdUkzUDKcgH0K4N/MyShRaKtwk5ds8ihuRibrUY
ZmroAIODbaEcw8qz9yrnE5EEzRCm5NvSRDuXh47vh+Ew2RazJOhP5NuJ068ejNeqrf8MXOBhHPtU
2bOmk/79vh61m/nm27Qmd4PLrQi3Y3v9d8tpkp3p9w+SpDufylTS40NdVh+i1kiGB/0H86EfLrRB
HBRHza1W9WVZPLEZhTOFDblweYLnP6r1tBn0PfPjfzJuP0ELX0ZtLDz3aIvp44o2orTFUa1p/is0
TI/U7EqivmS28yZkSXlPzX1fO5+u+YpJmZvb655htGis1eNL6h9ch9x235f7iJ0cKTbrXU5VbTRW
b543PazOTQ5+H5EDk15GjeK6oqU+lEYRFt6yy8X3sqq++bXpgTov7D0zT3+kLtkyo5Gxd47HT6BK
jlWlrqQormJL8pjzrj+2cX4JWobixraOVqPoYFPslF2ggk1gVXQauA+DEsMj9PPZ4O9+oefVkFO8
D6oUlN0E87WVeuta+xMVGEdrEnD3txX8awlrJOEiooBzLc1KalHIq6+FNW2mrhbbMlXXAbVcP5CU
L4JxpYigYFrzecrzZBuUSXYw2EPMLCUUkPF/q2P5klQTuEXEDlFL71GhvXcci5QNqic5KdUbADyY
6cJjPchP1Sv2iYnuFVeZrzgFmDIyAobz7AVL1kvKp4j5vQVFXCgAsXdDQ/2IRZr+DpfSbYRDpniM
+WKpgRpUHv9QS0IP+bTc0yZ7r/Md/Ghxws9zWGDdLq1vnfFuE4iPT4FZhctV+upS9lk40za1Ibw5
Ww1UVAzopQktr2gvdYU8VovhqUHWv0c0zvEnzvR9QNcb86vF+2J4E2LeSZnbOq7i+6qHrj2Ur60K
nhZfMMRwDw5sUHOCoJ9ru3Nsamfo4pMWC2VQ6U/TXuRh9PNqO83I4gemUK72wkB3PccGBUL+TxXr
dJuJCtg7J71OeMgBMlOffHCmMxGOtDqEANZw9/RLhWOWfEobeUuzLlat1T96k6XLh57cRItVUfcH
a9U3V4/6Z8ubxqPG5zbE/XyqXPVDRSSBF0G8oymLuXnPsEfWxq1xBr33RYaRMDN32Uz3E1IROndE
+7NZlf1ofLc6iQlLdDvC7zO9TXwdFsG8s5ZyPi/Vu2NX437I+IvGavCQrSRd1xvojq7+dLh7sC9R
juUv37pRIQD0+YMJwdg2LHEIGr3TMI9HNujX3rG+LQu1gkvOoFP3/Xf60g5T2j6lCj8HV8IuGs33
xB2+D0pB2xmCIjfRUJsJvzQMMW3y3rtnlf8SZ/kAIyfxOO/vRT0++RFVK+iI91iIoq3PB5LuOt4E
hfLdpQMmYmjbGrRDZKo9k2b1nZTB4YYqItguPbiH79Fu79SUkiz2joy0EWVURw9Ol74MaIf59zNZ
UAZzKh5RnxGCPhwdUikOisJ0wEg2fWeSwjDGRUZBJXODgXg7wzh3qKYZmaT5D+KNYyrNEWo53yez
3QhJ24qXjy9mCtgJXFRdSzs4jsFdtHBcUuO+Mz6TonqWuRODM4MyDooixJlKBgFluIvqWmzaQnyX
uJv2jld/Bgnjte1nt8TH8V3bzjUATDm6E9T/4lBaw2UMhBSUW08FDPkOHejI7PtWIxIs5VYGkklD
8gFqmGK9zNwMHauqdnnAhtpJwUmlCZKFNZDCvZpxdWmOFUKCWIywT2hM6JGzf9u9f880H2kSBkEZ
L0CLyQaJJUI0pKehpxiU6y6Wh2K9tXEVYhnXHhiEPzK9j0gg7BzMfemCVXz8gL1JNxHY3dYPgn0g
LGszmCXYq/494WHdV6L5tMuBS/4fbdE0Xnck2LZRQsxgk4pd5iUaXJ/RaR2fS8GuJCaYDJ2lZ78J
4MGKGdzX+Y2NRdzKbrrN7O9H9PpvEDcQSx7ZljnixOKRjN096V2mQGPblNMdc0rxnC/p81xlztlu
sm+DuE/B9OJpOpmUoH0mn8twrqIDO4N3aur0x4i45TTl7a5s89ucL3xM28TYo7fwLkadURPvdGJT
r5IeYX/PraQ6MG4emqrfYTC8znDKRcfK21BTjrBx5+bJ2yApZBxIVZjcdxdX2KEoOK+DNN76MUUd
UTY9pUg7OYyazwGFZh/zOMolbCOEla7MaFE36Y/FprhxSsWDnpYvZeLCBRPf4Cfez6ywj05ezgBB
yL1mf7lNoz1s9TR9es0hkv5wiYv4PAKmr5/9FyeN02eQIJ4//1RN11TqQ+Fl7T4KAGx09j4tabej
3yWzHH8ba/9qT4irCr8+DQMyG0jLXZIM+uqX3UFkZXbwcLIhNPW2fpfyC7OIv8XoyWc5hwa1lz5Q
P+B7Up7n+i1dtIDqk6FfJYr6FkxkOrFDQZEshu2nJjKrg+Pys/bETUi2KCmzHpyPGtOOjst6AY6d
mvKUONWR38MSmQ0tDSo2OM2qLlaTcvaFyWWf+f5NMa2vshjn3Ky0QDPoZ1KcthVk6sqWqk3KGUC3
AEYJu9umM14cxBUWs6tpb7SOflbof7aOkB+YXgJE41Pwz3NL+72HXrMz0p7G2T0UGvlAusw3odNH
adDD0rSpseExfJq0u5ls+sQHvzf2gRd/K4tcnuyG+aa2f+UpzVGdaYi96TgKyVFK3aQhdxmFfVNf
h4cW38BurFTAc6fJD2THyI19GWdn0aePYglSbsds5St5w3zJXzR2MPNeN7+M0f1T2JiWMyBSETnF
he8JbaVrVUcJgs+SjyHFBwiY6P6wmuGC8uRQBdVvhVudOjebekHzC8H8jXPipWfC23dcrVv6Ljeu
0L8aL1zov93Nrdcha57M3RAItMMTA7IJRrKZy1d4NHz6K5ep5vazLWvEoAHaElsxndhlsevTrNma
86dvsXSleKNon2172IT5w22oS62KVgHg5edINwhNXOPocmnXPc6OGhB817lBu80WeMasZjxzizS6
lEyaWPKRACcirM2eDSwAgUVMaNPrZu4JHIg3QdcgHTQdYy/qZb903AxNr7ArdXSYyVnm29rjD7MZ
qSz0ppZR/+JPc+KMuWQhbjyeSMbqcOjMtGEk/Gkb005veFuKBk2jlVt/RKzqbUdYOIcOn7XlYNiP
GrQPfEmnIRqKcd/o5E238l+SqwcCDGPKEMmLob0vCekBnApiRGAaTBc1skOkdE46VBV30BoyyQ14
nf5mdNZHM/DhMfhtS6av5EtfZ2G1T4UwHABoRjGKlH6YtW/v2iC9ASl76Kb0zJ2OsnF6NZn1tsj5
k43w1YsF3XCIHA/lRU7FG6W9me0kJwffFLuwdZgtwHXAVNyH4+g/Zbl9CYD/jzgePgTSMeREvpXd
c2CQrT+bamfkSX6PTSjbKU8epohd5ygqrC3t6hpdHJ/Ybwmqkndt8lStCVx5HBzcoeZ9DfLqeRzw
ivSD8TmwaAIeJWfUJs3W0RECXkc9j5HvMz3lz7XT36JpVpcm6ruGC2Z+pXpUwO6Dj0DVnrli1VFE
Ak8JOqHZ7C80tdR0MdHpvImtpcKh1wf0cEylS3By9rfMvfTkBsu0bpT50XaRF1T9QDMiEh5bj9UW
13z6k65iyrlGZ3qSmNPveW//JNbFqIorn+Xi5Oftb3SB8Wl2p6sbBeIBh/HZyAlLzfrV4BI/5lrB
pc4b49alQbwfQLYjiJVjj6FdTSOiSZc2bdUC4yQIbncgICgU82zeDYuozn1ddxZKzrg4IokP9rAY
89bMVX2315evXw2mEZ/bIbr975+3wikPGPGLY3Zjy+qoZcXis6Dg32qELyYinBdnQkmUG9OhGxy0
/D1FceDJHVEAQXQq+jY5qIDpARU6FlUiIcLStPQDQSG1Zim/D+cRjEue/eoC19ox8ps7mugQsJXC
x6WYRnREMnNP/nQiISHkeS4/Uf1z1iGAy0UlX6kQRy9vr/t357mvVhX8bNN0nX+s5d0uIAwMM0/v
TtUs7xWn25iW/Us6evLN8g9fUj7ozfTZJpbj6z+pqVG4jnOw9o218wuZBgercauz56JCNNvKfvv/
vuTauwvlvbfaGp7L9mTHZvXiri8IOuoTYp9PKn9De9bOPTL8+mLP42GIJ2RqZnDRQsZ3XfbefbBt
QjGmaF+hwrxEVeCccst4LfPFphSYZsAxqdDiL15xC3pnmyrTvZhL5F544vmLnTh308LzLv97mYbc
v1DLjajLS5cdngkwSt/pT5jynJcq1/JuevIYqNLaVmU7HlNZFW8N7vY8muyXaTSKNwJV7k4+2k/B
2gkureFdzbzx0tDmse3FREWpaJ6r6Hs+L9NLN7vF1imnbk/ZtXcjRx9LL2aObvBfGreMGib96I/J
0+s7RXmmpxQzNzXiG0/5xX6RXr+Trh8d3VXK5KEb2fVMJ8esyNVHk3ER+m35HYPZuR4Cl2o5gR45
Sc2PFLP4pq5KTilspps5MAP0dR3cVdo9F7b/+ytDA4HeavN9S/MaoyohBVT/4oPezgGSy9xyq6NK
zOyoe8e4fr30fIj++9XXlyYUwCZNm6MJGHYUYxAghUKJHJTDWzAn8c0PYLtcpA+hdjoX+Z6R77FG
GIhp5PhuqTZFE63VSTr9LtGNpjzWVbf/vXgRH+pKrT9vdTJJYUYj8n8v8SpPHQPj1qIbPlVfFnmU
sR2rEWkG0rGTLUaqmVUAi2UxEuiOZmmnkZbc81SvP25zkTGU48aoMRK5VPuFSKNo15Rld8SSHh8d
W7ln0SV0sn/9ckirbYmfdtsFBEaYY02OemxxQbjEsXRN9zwXyO+qZi7P45rTImT0SYpQczDpVbj4
42JeMvHDakhO2AXDGL1xsYsNz3L/zMKGjiVbw4KQVDVXd74QflqFhgCcNSZ64mq3yp88G+xsgXMw
uW2+mARFUXmJW3lvFM0VYb3+a9nuzSsd+Vwby4/amsmSj1Pjxed8Q57u78ppEQfLvXv4h9754TSW
jGm8umC5ZeZ8N3Nt4FktsEsIje5YgZz6VfBrGpP04mIbh1yYoQojaz9U6XwasBAwNiSsMWVTry6W
E1E/yO0m03lqmso/WiWTeImtb+tVJfq79e/h6yU2kOBoNe07x2D8WM3CgyVvKOqtk7N6wOMIjDZN
seeZ5tIRRx07+7z/+O+wKHAPLFPOBZ8V7zAw4ARrCoxCURAaSzNsv955Y+ko281SyVtoI/DHSqQu
cFdtd7Ra8z3HmQT5ZZcPiEZnV/FIMhFJFeaTjUc8r26ZyJKdPyXTxcB3sx1XxLWDnkVqElzQ+kYX
k4YVaiWrKcwsA4twrl8QkCeIzFwai4PgNE0xF3iwlLc6EeY2EF56EagqRu2lm7g9NPIuW7N9/u9l
rJun1KuRD9Ny0UXqMYKBPLJ2McCz0+DQLcuHbKR97N2oOliMfiBl3qPsPCS9hh5RDC/NdRmzmpNs
OmWNXbzzRiXn2BJ0tBpInwtlnkfbNt5Dp+zdS5xSYkyPdHad6lYhV3Q+8mYEIJT2CO8kX1uqJN8a
r81CuTBX9o793aSytM65Up3KHQ5ECtTfTBfaCGYh7YV+93Lg3nEo0bwU5Q97smXYdQ0dNH32ntoL
ERCz9a01x/Re8CGKyXv5XArnkQHXnmITdsfPx/y7w4y1E3NX7ZHJbeNlKS724hcsoj62XhJ2UJrz
pa98dVxGmpMneoMIWzmNCzsQcndObVLktroaMFHNFgWXnvuolQMmPHYt4K1qD1TUzvcCkecdEwnf
izb+EGG10IYAW0jhTBNCmZfXNmnQJXmdRb0p4VJ54ccPYD0cpQBdh8Wd3dc2neTW97FtlXOZX5VY
i6BTj1GpnC4OAVw7HkdIrayf6Y1/x7w43irDFdtiRCZa5sK88hR2QfLeG7W4MYgOr7bQLNXN8zD7
1g7AiNlEJi6mnnnMj5PuaHr8Cj8qFg251v9yRe9+c7I/I/2vGxdgukF0QboPXjkLISTnRIJNrsxY
dOvsptZIB3yo1uW/wycnfkGvcUUAh6+ArkCJ0dihxknqJ8dEdV7bxgYF2PxTIvmw7KDYtesqMWly
ohZGuzMfzSLit2gTPoZa9jI3HpXo/5gFsqwmts1rm9YGE2PrfrNUfktwXiPMIrbBwbrqKRe3RzDl
Z2IDqseSJcVOoLBB6Y/RwDX7f15jo8Xip7zNRlXeNIkRx7a0XwYL21HXVviF6iG6JKN9SmXxZUMG
yBsIM5G+QTpM7TLGVwEmWpnuxhTrf43GZIOFzAq/3tjIH15sY8QHr8rlEkm6WjFPlkxpnr3jwCYT
UAeswIkW18SmFpjDARjU6Obr5DCBZTJCMtE1vzuLSz5mCfg6oTRn4Z4J+J9lpkGYZD5xJYuH16D3
o5OZVGKL42hhKB4xQMwdRuwk/YhJuPhGSSORk0A9J4/9ZGsMtknmAy+izFZKmBM6exkQJT35XcDC
xdEnArvAKW66oVkUxnkqQMgbUtWmhOAKE0jw6/CnOSPfuh3PgV8gtYgDbV6+XiZrZv8OSuqL+4Ax
OTdTePpWuIfEGX+g4cAc1iacIYFLOlLSo2X2LWrCoRJ3s5yW67i+TL3fnXugTjcinYE92pvP2Qrp
5XZ2l2B3UjATxTBDT1z03WYyZHtusvJHQUbZDXdJda7Q+mw6Wxo8pEkJVqcGLlkUFLScFoei65b7
XK9j9Bg/CPuhnS02nf92n46H9K0i/GI1Nb4TbuDeBlN2z9VybCXT39eRMyXd2dW92lFc+xTNUX9y
7RFgMGmnuzFm6Ik5ig597/sHge7V2KzoMXAYVExU5qHOzfmo4+aq0AO8IAEX24bfdYhtdOhtVclD
peSmSBg+uiHrr8EkR3ax4lvJwRNiaBrfGWjUvmiXBHRKkqUzzFfMLuLQRB11XXHmvQw+B8SSrzu9
m7JsyiSU0koPViHDPhqOTjskL1XE/NDhLq4zb7soqp+71kn29pp+8d93PqXjz2k9AZHvPhbXYsac
WXCIjkgI2llHPIE8WGWY3Kq2mUJjfWSoY86OxfqlXQzJYRYETyM1iS78QqFZz8NWVRmxF6iaTbfT
THw12WVdhHazBxRMDQuZRrwcZIPoG+dzfoX2JKxfVd9rB6BySnz7nJUyu/J/ZP1VjXM3vCIKvaKf
MAOV7z5OuSNuwYLVnxgcf0Y530RLfMtI8ApkQb3Bx7ho78mtwS8MkMoYo97T1zPnWQ3Z7l7v3aLR
qc6JYb21mXUexWR8HxFU7XvtfMNE2z45INUWbZA3zLmAY2u8jSzKIlSqXlW8eEVKFMhmGf8sl5kM
p6BYjr6heFJ5YAEEs+n69asuuU7yc/UCLTJOn3B9yYfJWPqQOao+VV2mIjKR+fzfP0YeRzATsWvF
VLLGT+4uy9vyrIsh34y2W4ezIQ5GKu277CHG2BTsYzYE9sPs1H5mObuBoh06lTXXbM0twYIQXbxW
Hx2vZeQh2yKshjYnXi/ObwKNIMdZuNizfDXqwb9g+pHbFBz7Yx68kLtuVwaVfPZBpQ+6xyzQyqaB
r0yj6+xqdbGWdnjQT1ue6Oskem2Ih8fXizLtW2yUf41ieXZKD86b4TIwp0cRLdFlmDtyqFyUNsHc
XFLZX+rMrS5tpoNnV477r8tgXJQK//us6tr5QbbZkyX4OJh9nr8q1+PNiC0/RAvsHLpa5yc7cN1w
IgAKXfNMOlGrt7T6uRdLFyTrTDzVC96nS92YUOZBx/BHeh5ySat6yepFfIB+wlm4Mj7Iasm2UYmZ
SrXZ6qRq4/vXi7TN+N7Hznxu8/YE6WqEddOS7pLRYr1JbTooSysTzzx5zBJ59EJ3ENZzjda39hYF
YYhnOlPmEoo4EDsxpPmL7bwWBMah8Jbch6QF9bCkB6v2AVMalTNC54550SaUT2ZyV7eATnOW1NE+
mYXcexzam2T9TOOBJbiBCIydZOygSLM7L+lUXKf1Rerig0Nh4spJ80vj1WofNAvmbnQYrzNTg3bp
YJeT3+2bUQdHbDfPsjOji7bYAB2k1+cO7+kmXf8kexXhKU/9rAiau7i2Tr6luM23yiqT4zAMBNkg
njogGUKZa3j42IGa9h4RQEhf7eIxSuc+xIW7c5Ng3rdRVzwCU96/gqDyYdL7dDDmS6oRbdWp4x36
HE5AFh0Za231rjT92SfXbXx0FUO9LfuiviASi8MhWMatYHfaNLof9g3IaVVb5b0s3eEZ21NzWKNh
kA5Ztyh1n4F4um/2ApaRZsVfRt/xI8ebNIqiIBAv4GYlSEnQlngBslNncwz+ZbPdXvtEeTgu4K3g
d5dTFaE0K1szCc3ZVw+nM7yDgT/z3MqEsIs5tkHexVZkVflURa4fUiZLYFfr+5uvb10DaANTFkn4
9SUGG060KgHn7ZFWIEDKQ7diMaSUja1oaG54joHbrSCsR9e55KZX45+2kcJKgXY6sslN9SL7zrFL
9IMibHEosdlmk+geQ0+imB3j9Gj64N12GCt6tr3QXHzUCauifmtbrbwyrsmra0fpaUrKb1LVxzwK
0sdSmfGrPSZcQF0mDmaBZLA2l/ZiJL3aJ4kLH+/LUBtW+gMVKcEUCDTv8yR+ZbITu9J1q8foJYev
A1UQO5mbcgSAeG7i2LhIb8mvIpE3pO4rnrr+lCmmE5c7JRQmwpBF293rV7qSKk5jMDl3kpKcK1ow
ciY8J745Vgq3H8AWo0rt1fxwZG4/5f5H5Aqml3bcepaQxyLVd9MsQayoa9hgIIR0YXsBUrHt80yP
d5lJoiMNjcni2dADLOiKarG1bEBMxN3U/begiXIOTPdHJ+fl5Ca4jvk/DhDlJ/baKPxv0bKqdrsA
FOB+CeJD6xerZjMox6MJb3mZLJ9LjXMaMJm4Rnv5OS/EanzFQGkreDS2EV/KyE3OsmBUjzt5suLi
r9JDGLsZOmkiZLudW+QDhG0dPFlRmt2C1CCAg9W3tQaCGZzl2AWochDG1+HI6nL+ym2Ttvehlham
EDf2rlN+fyVx9D3BAHnP1hfZyafJaauzIk/EjseD7RXuEw/ASMTQCmTi4yvPqpNAjkr+6ayauIV8
TL7Nnxo7x76o+J3C0MvFlHrnDdwxDTmcc2+Kd2WDkZH5FMODmu9RX8YPQpLS71sbvPmiWqvYW4gO
9mVGdNaXFbmaq+SmOdeK6pdHukdvoq3cdmbqP/3vy1I5w9khmum/5LPcGIJDA42Lk6eIDoncVrpv
3kwL7a0rxLzThLTwhjrd1jF6/2AFXL5djiy5XgeKIVcxUQQZrte0eTPi5SySDFVY8W1VrN4x+KeP
r5d8ZiCQeWNf8CSLN8RBm9J4iN5LPglshYKNu79WjjdxELl7NOsJmM05JGMMfkTGFSkC2P7CqMKb
KUWgdrUYKAHUDYD7MuvhHP1VYz2cW9X3P2CoeVb9H16H8bQpovJb4DdXaSTs4W217KM8cFB+q/bo
GkP7XFTh5JnrnjIbH7Vh834F6YtfQvJ73fCa58OxWgRhdgpJgJ+43Vn7Kubececba1e8jx3i4SKp
ozOicMw4HqmGtmh/tLEeThH6qqeU5XhbFAHpaZOzXPI0+gdShWY8CEha49DkMEZ/Zg6Jj3ZIV3cx
nd3RUMSyELQsRAE3xDQsNuL/UXZmvZEjWZb+K4l8HlZzMdJIoKsefHeXr9pDL0QoJHFfjfuvn4/K
mq7s7Mb0DBBwhCu0hTtpdu3ec74jzKPQYHpkhvMzl9V0b0fWGcyquBgo+w2ouH88SzHIWkZabHTo
BK9Tfk8LVf7IbZ1m6pD2G2tQ8kdLbwj2pP1EPw2bqngBg9eti1FaD1kM1VBjfH4HxQAMLDPPNkp/
WNpY7WtMPKuc9T2H8vOg4YNaff8tihkUfv+tp+WHP7dfiwaZcmxH5u37QUQ1ikGJimn+UDu46Xme
y9aOy5Cyau4oFrP7Jpv0a8SO3cYKoCk7ONVyPQIc6HR0YvPD5AEYoBfdLKkpbr2T6RuRMP+HY1cg
0cGS76IZOCIxkotYgGhw+tDbZ+Fk4KThRND0FvNfrT8V7nAkTY1RlEk5NLR7DqfxnZiriarn2OPV
yaMD8egHDJIXfMYaxQCIishIm1MyUn33zOd3KdjpjV2hYLegpGCFkJ8VFptrRyldBh+0HqPb9wNj
W7EL519I5pZ31b8GieUz0oLuZlt4EkM69jdUy5wu56osGeCrFMawiIM4+5WghaXHrpJLhZlgxbn2
V1845WOntWvUcsCnU9+DHuY4G7yNVxvlmUy7FlFzsZp073NQRLdZMihfVqKlmEKw6t47DS9iOYB0
KOabpEiqG8er4L3rqMdqOFDoE9RW2mX2VMVM7lEcGMioI0SF4Cr0qVkPg4ZpQUnXoM8oIMBMNtdp
AL6gGZF/pB24wQ7l4Bryqn0cSvTniaxeE9xtSyv8rFEz39VUCLaqb7mO//e7Du4KdYaGzAFAaz2B
eKt02Cg5cOnuT2zLyHYlqlN6b/66G/T4rhq8GDU9cbdwOY5lV2Z31Bx3jIQ2MGK9fTh3y4wpLHbf
G4eKkLj4VN7rVCsOXdqPr0LPm6XKPMYdFBeJBqlZTfrI3o9ObyKKj7fetw9YsEx+/qdeAQrpB69+
tFFLQjbJ7kwj02Bxr50q6Bepjh5gHAvjUWJOWseNMjbfTzszh6FWGw9guOAhukzT7XBw36uyu0RW
Vzz3qqy3SnORYddN/Bi6409LGfZZJXa2wH8mztmIuylHU7MrJiR7q7YY0nUy6idmwThD5r5oVSh1
m0EynBv5mGYH6jaYTnqATQSYLJJ8StBouy7j7cy09mh6wwhYkF5oRqjsTz0e36lPq/sGVbM3EZJc
2eUOgGeGlLhUFyVZYLQpKreZSW+cRhSO5RkyLhQHMmDIuBBHOs/95D7HmnVqJyf7paBmBcLcgATS
76nbic2pmXZWOspr4TFRkDAGbnUxyyArL/lpFOTNVBSNusX0wa2T6dgJieloflkzOdx1LpAhCwkd
ctjW3JRW9Y4tBGdgEexZetxDyJh3FUyye9Dp29SYeF8Y4iJgMbDIByo272ixZOsJN+51KD9dRmBL
OCH9C0UAbGopK3LcBt7gqCjaTWsW0QnAUXRy/YJJ6b+eW238UNO02H1/6F8f//5bETbMVDSwSl7m
9xtgNmRe+/p0/teDVIC2peN/xFrQ7L4/HjrdwJDA+NTNJtF2I03ouwH18t3oKHPvt8K4h0HaPbU/
axOFIA4CnJp1M155pZnWuXq6YFWrL34OMslrvOi1A4+0CkKR7I2Zl183aofpa6cPlBYQUex73/dP
bA7ja8cglDrDAD5WeA9FjJTHtD5ILMQno7fiyYzZ4KNe7RwD9Nf3eRVJvti3g9wUzG253VDNKY+W
4XdTotLhfox4Yu4rsqJvib81nuFTt7/K0eiWZkw3wXCK9A4pBZeDAxeyo1f3/dDrA5wNBLa84E+0
BfZe0XonOT9onV7qq0GZX1yXBNwEZqGv/vgXHNJb1esYwf/js8F9TeACJsqQTpXXQU4fNDzM/fez
74cKZPSO7bBkpykMAo1btFy1M9w5Rl2shIXrssP5i3ygtg60zW8q8cXl+0PfD2kRGtz84Hb+8g/S
b54Mp7rUJehttwnDkzZZAcSV9MWdqvbQ6Z1Y8+pOFFrmVx+P1Q/cS3T/p8DZV3aW/RhX6Ty/LIRj
7GVdXilW6QxLU9wrq+P0PRniGcUMV5iml0+RzO+n2t0UbTm+9Y6n1li1GWzD69vDptuMOHofpr5g
j/ZHa/NdXcf5HSrpZREF1qFJK/SOTaot0rH2DZyiLOn0qj6EG3ICM/NmF4zIJODIfcGxmo13dQHd
xqpfdF3fawHwLGUUDxBZ1NIqeQZylKE3oCZG6BOWsUVci2sSB8tKt74G54XWP0dTU8bbtMEFSH2J
NFnEFoL5Lj6QDjj/x+qDnN3HjLQ8dITpvKaiUZW0EerwB8cKHUu+TTtYtBJVgIUSxF9l8NAwgk71
RovfLSbBOytyAd0xGUe0sgolJFUnxn3uUW66aOYYbmPoKIEpgmYp7nRLXf2+QdKkwnJZjGirG26Q
ovdnYiCSYFuzFmPlDQuGyNYStWQCZ2G2p9GlQ/be3By/Yhg+f2EO8pMWRbL2NPdXPnc/RYsonxH/
sjVquB0cDNeVomYjf+rKufNjoP9tU2cu8QczpQFSXHd5dcZxBdOY9p7vXUZLiwFiuu5ed5J9JECW
MAAtD6ltbV2YKku3JvjOGY70MLtLhnmtiEW1qMqpwZgqTXSEWbiebI7WLXI0z1AAMTG8ODEFFDvZ
z8CnbRPQj0UKMVs/xfjDR/62yHWjPI0lUuVANN2uwY6c9thCaUAeBiWy29SwXETMc0tBK2y2wHsi
3nd+dlRtfqwC1S8b6vTFZFlQMCL2SPpvq7H9rH0SR6ipAewWwbXVLO+oEzBSui1AlY5TflTi1Kaa
oWOpD4uoxcYbSmTnbbGPDX1bDASfCFdpm8LWwfpEQ8WCj6nLhka/bLLqTdcBSKRdBejFLP21L0o+
g9amZpwjmZTLMEDD6qCSHhxLvGl6t/Q9FS/VFAMPNtQ+Q8mxKyIcmp11DZndPrmhg+9ibOm1IV23
JKJFu/GvaIVpfs9E0cnXZukVOxqHoI2e9N6+6swLPZh0yzByoYHk3/tFFO27SlvVnGlWLjkDGL3A
r00pEJDRd3+ENfmFwmrW/STkLipXYfjp4xu/9yFc9m0Z7acWVoBw+S832AMPeYNHIYiNRTrLvvHK
2A32KSC0qy6XybGHyFgHDe1STEfV2IJ7CeQAuJXx87ioi6FGPZHcQzdgcpV1H2Ds3oBwjCAUrWZT
VsNlKDHJYRBNZ46lgTJrNcrhhytCyIiJdGeV88G1kycEe2IN8Yy1qKNw7e1PDlFr07Q/HDQRK8+Z
KGmGjZgSY2N1qpmHpMnK4RC8MNtSYCXLNrrV+Qe/QjSZAoxj0gduEQQho76JIs7KnhKN0XFuBT9w
qNJqLD7JYxEb2ZvtxUJHKgW0xKlsPnGc288lC2XhWdtp8l/iDLNoPTKotDFiHobI/KFJbHSFY1+D
yMgwzWHA1kLxGUnJKx1qbx6N0k0+tDsZdrcSqjBlcbpJanwWB0N6ycXjhFRO3tHg2P9mhc02bmK5
Nlh7QUVxvYnqU7ndp58whSQzpF12AZkY5VhtQQv8DGX+PtjpDAKZwUhQ15chaq5TMd8Krm4Zaxue
LKKXrt4DA36Z2JY7QibWrXws6R9crBgCf2CCWoBivzHDQhyjyEc4XQ8AVEisYQNgqTJLyDYWvK8K
nbYz4ojQuzRdqILMiF6QZNAtlVO+Ew1zjiynvEJWp2ccAziiqwEosk4+1Az2cZgj0sU1qpVRSyTY
9r7RtfbQ9s5lzMWxNJDBMyO6uiaccuFN0b4xCWBD3j37lSk5gIKiNOhOLdlUiyRG+q132T0JOnje
/fKtq9BhjBUmUH/qqlVomuupzsUB+iGi5/guBz0+q3nOg8yvXttE69IJ7pLK+NJo/azzvtwlfaod
6tH1Dw63Hk2daVph4O/p7NSUHUWP8LtFjQx4/UsD/gj6y7urGjdCk66/cCW9VBHcQrRzG9eBgyKU
IbnV+hw8K6+YMupVYaLiEwWKNM2GJ9JmHzDXYBVGy7wKMFMbJrjdZyKop02atQ9JpXmHxr9UNU5r
fCLlElUpKiSbCYaXgBwcenlJK4g0Y9CjgWPd2VhXTbF30GMK7msPraTJQJ56z9xbSkv3mAxx8Yf1
UU9z70zgU7T2XcIaxH0bkAABWf00mdxrRj3GJ23Qvoa0uZS4z7alTnzE2BtfZZ6/0HlBF+UnX2Xb
PZEL+1pP5tkK8bJj0SkF8mcqwpl0asG98ThkJ5CM6+rH0ICmafX+tRodeTAU3rSej2OshWubUjFO
BvdOWIyHmzcVDOIbPd9lkvtDNjsm7GvZR8Ydt9YDQB9OGanikDViKIAQh3h+G49af4iRhLlx7uzB
Tx8d2Z8d1P8HdApwwf3okHkDCRUBTpOGqOtDG0XtJsu5lhLcqMPIOcOvsnPSOxuMDB9ToF+brrwY
QWGeXJUcqjrYOVFuvLizPASZTopcOnrzvIhfKiJBmn976P0gp2nFso5mzqSFuyi0KN4Mlq+fzfFp
NEbEpeHRljrixII12LSwKJkCvQj8dE2/x4eHdx039G6I8ncPjk+stXJtN9lS1026zWbRbF2TyqPS
en3pjwH6ssZet7ibT6Lk/J6Dg3JqE7kIkpGuyD5pEXbnrkHbKshQoIG19GY7PiLLFXzW2+QQfzHJ
+NZhAvOH49S85yUhEpkjNirTt2UavBEW+ZHbA2omsAi03uFCGPE510WyY6CwSLStprU0eLUgXZv4
L7ZMWm6dZj5DqYvd4t2My7do6H6Vg42yBkvOhmZtj5h5PPU1iFiZEpQ6Dl+xld9wQ+FEYCawcwcq
wq7xGO97UXkwhro8UDMxQj5V+F8WpQfhx6rJF0CIaG9cZhWP5WC+GNCFsXLnNRms+9QHvJ0nhY/l
ebpHXIuDOsl3SQSYNOzcW5wiivYKDyQTMIq16faIwGwUZLZol0057LOO7qw0yIfxKQTva8HswNDh
WQ6rJMZWzujqFhngEFrap0vbDu6aWol9r3VbR8mlU7vTkfxm1FW151zsku7tdAkRyX50vXbDAL7u
iaN5ali56hlAaTqPXNbqXCGzn1Iov07nbvqvJjCatSmAOjSoSAqUwk3nlfvSxKwihvAYq4KHKthK
7LETfq2TR3G1aJKOfIvS2dR2BqBR03+6QWlcyszXL+C7G1cLdh4MyYORJxvUVJQ+4/QcThBGa5G8
YfnRHoShmn2A2GUx+M5Lw9hulfjGPQ0EBzGane5Qmti7UbngFIjEkdwlOwa10I1LyCS+NfSXDFdr
ljXWgePy/wp7BkMimREqTb4Ba9nvK7yocUCqz6jTBYMxF2Fq12iI2D1CdWJisqA8Y/WzHp2ivOsk
NKzBWqHuMS3kvINxGfIw3uWR3HOW3hSpx3CFUeYuSEhRKKZ7J/E5yAt6juP/lCf91wxgIj1MB5IS
eZ6mDfnuLwHLCK8k+D0M2qRkZ49uCzgnTARppiTqMP1CVyLZERENBvla8VKjbkYhkLfugzna74Fa
umZkMTRDeZJEw/n/nu5l/pdsL9eydX6AYWGHJG7+L78dqBjOPmPDbxewbyTxAK0/SP1ba28wF/JS
Khlt7ExfZ4kY7w2rQdkQvdhGeGLb0TaqhKpH9+2IdcAAzcJKkpt0ljNtR/yH/jLh48GLXP4PoWTC
mAPyinQMinz/8fff6bp5ru64ppSOpeuSNhr//qfUt1o5oH/SFvTe98AEDm1yxu+N/swbnSM6reye
xeknVtJ8N1Fh/aGJgZcDH0wTJAfhnmNwbff04epxo421c+hdTx3qoVujRkoehZk8Bt6YbQJ0wwyt
2g2reIveMdPvsTjq9y3GLk3BoJswa5NiARlBr1wgjelzp9vdsc3jHi+xMmE/2OHKbkCCYlYCBimI
MygK8AK+Gx0RfGd3BMsOqwoXBYWStW79qrg2raEeeAEE4C4SILQS0JeKS2bhBh3KVM+juwju4RL9
nI11so9YsgeYNE0csSpCa9spsFww5PA+VaXr8u7aUNkqbOictZq7LodMlETGPOCFu1l47RoEG2uD
mXiHAEMgxFmQtnwPE5+TqW3jwlKnySnCrQjHYBmmotmgp68OdqnB4J8fvp+CUX+O0TFu/vWhNMzD
Db2zZ1gNzMWahDYam0Sy/v6U76///lIZOuQYkBsj/Cm8OPNDlWMBNs32ONUlFoyCo6kBpnvljjnj
TcZMrAHmr6pX7hXB/6Kam4l10LsPdIcI9zCAnZucfpKuGYGk85AquBOtjTIfA9v5u/VVGta4Nzqk
JAGNjPWg5SkleEsUSWTSVSjw5n4/OIbzhB5ZbPFKxWvcPAWklUruPKX9UnGX4UOG9EHoZXH4fiqS
6DIyjnGVPhymLLtvG7va0aulj6qdp4ZcrMkyT52HFBSC2KtBLbgfQwtiu1HGJBqA2R/U6NzMukS6
4ZL0AHbCP34/5FUKpEIqsKYi1I6ZXlAT6w3JMdRZt7ovracIoKKnxdPDlOcmgsLJXAXUUkYYyLfA
M3t8WyBQrICMHnNg1NRU/dKJSK5J6Xgz40ThP/JeeJO4muUpcT330piFuKrxLBOhbey28Q7ugKCg
rxvAtZYzcKS2rQNpNFDey3o8XgeuyiMe5RqVsx3AD1B1s2EE4reLSUbi2HAu0+ZhKVav9PCtw2Sz
pQMz3Q1akJ8JFKsYH9afQEfJMpVZgyejXJpVbxwGy8NLao7aPd0SxqJ0Q5e0KGMa1cQp5JUxLJP5
PmnmuyNfe4GT7kjyK166Mk8WAeMtq87KewFWEE7GRJTCDBJgouQdbQwQ657lnEStCjI+GWOAdfVX
1wB8IToTexYc62sa4BYo8kKuQmc+w0QptD4lEbJNmVpKOdQHE7vtguQFlSnosrWLkTpGX8E4NjqM
bvCh2CFQp4zHaRIoeWHVm2ZFUIZT7Bs3rvemV1Ka0/3aaWOkzpGv8JIWKMn8ymNiMn8sZr0hvwzr
Sa1cjiqU0ChA3arifdWsO6l5Z4LmEn7bMjyiofjl28nAMPtE0SCOvrCRr6b5D+bw9p30+wDaUY0h
MFHZuhZYIkfOnv6cCGuVguOJnqt1RArXdshyBBia8YmaYnwNZ1y6V2QCtmDPAAdGsLIHrMaowTOk
VOg8XS/8wrVr7phblvsMiuSqZ7lZqlGD6dnr5TW2pmCHZfaO/Hp1saLaplgtk6c25BbRmkMhsvSI
uDDedMrVz5qkzeHWXnqwJCpeUfQnCxc4llSLUJcihmwzHhI3jn+0M8B5TFpJjIFBVwO9A3Z0tBym
375/+4AIfJ0WsfZC3MAAo+rgjoiC4Mfa7TNq3zsabt7Oywa5jfTmqwu77BalQ3XODV0uGstqzygY
xXpsrOho98m468zuR9HR+eh6zMKDHFYZxszRd9SLyl8jgWQ3sDhj1H1aUJ9AwEy7c2O383RFK7bY
NbqL63gHPzROEREqF98X2n7M3ZpAkXCh+xa1A9SsM7UUE7mJU4fR5xr+t7rbZEU7v6DzqNLCmKYR
pkD/3/koYQsd4x5qVBME/aGeHwQdtGXbmfYamgk7qKyMHcO27HGCzr2THDjIBqJUtHzQTKkJYwg0
5j4iH2Ol0S5417odiJ38jl5Ntc1sf1oGI2olevworbPsJHgVXrLeB2jq+8OBQa35R+Lvv/2nFFj1
j3/n+a+iHOuIxuFfnv7jscj489fU7j9/xT/+31LAt5/F+Wf2qf76rebf5s8//Z+/3Zy7/Y/vzw0+
i/kJ7ruoGW80HMf7T9Wmzffv/f/5j799fn+Xx7H8/Pvvv4o2hzZ0/xlwV/050NuwTV3+qeL7Lxng
FwC9Rffbvmnrtvzt335bN0VdNO1ve5X+zD/+m2/1Rzw4Lpm/uZ4pDdKkhaEbc1nYf6rm77+D0P+b
a3vCcUBXSYvpxX+kgwv7b7ZtS+naOqph+JTe77+hDmzCv/8uxN+E6QjpWSgFvTlw/Pf/86L8M9T6
j3eTF+mfz/8c+WsYJv/JP5d/nmVbFK0cg3XddYVp8qP+XP7h+4FBo6XOU20bH/SdT3ZsPzo62D9A
AcwVIv7WI4XBhxOeTCf+Im7N3+vauAm4W9uUw+LcBwfsjfyfENchOATJAanKxCDKuynqndVoFOsW
/+2pZsbmlwYKCKiUBXqBoTFR8AExRUbm7gHpxqtsbBe1Da1DtwlzHJltZgIVWlcz4i9QBPhUo4uO
sRVNOH1vbitzCHcqlOfcAr8WoGjn/4tMiLpzotPdAUeW6QD/JW4vUoDkcf1r4HmUL1p+19szMcS6
yTKmY9GLm15iu4eGbRbJu+1bd/GYby3fx4/vXdHSoAXS8KczNH7IxmBPZOcPo7NuRivuk9YwViTT
ltiNW9T9iMaBl1zbvrxiJb8FafyOreRtktaBYdV1dAFvYcejaYSxoMBbbRi0QCmRf2HLIrlqIuoC
BXufxDu/CdY6t3pM+8RxcnowGAGr4An9e2zFr0XA9EOW7t7MtJ8hkAPRpl+xenVIw2r9/CHWxTma
wKlpVr0HE4FMZW+Z6mWkDlzENJ1WpXAwohZEMJMAllXJe2S4j2oUuywk8SkcH9DK0QtTzpmF8zAH
WnCgtH9YecmAKDmaythWmv2TkcIbAhl3FVrRFz2gLz0P37JovMjiEjH424ZmDwSAnFUyYMBxGYAg
ELA9RyPYNmN6QwL72DopFLzJWwlHfvkBHffIeq3y9Ms3mTVGbvpY0xCNw7cirhww5DA9Mqf5lRmn
kL1skZV6v8ITsOixkwQR8sea1vccMqojkLoYXLaDd2mS7N2XGEVqtH5qGnQUX4xr63g4h6LSNw1Z
DZQCMAHIBQk4N7HGV+j02QoTxy0WlB1gwpyxPtCava/8cxt1PvWmNgE80DC/ETnERQKcaSLsGTAM
uOAKJrneR79yDAjL1kxveogEgiPvDYngDQEBlfgUveGyJOIVT3qphSiipnrvBToDMURSISADOBhr
w+E7xBHv49iglRa99VIQqaDiccsYU1PkwjQ6UQyaksmaAuvwbQuVAQRAp0GvS9FnWeEDwjryrfTo
Q0vFjePyIRjvAV/nCxmC14fV/oXA4auuos+WQQfsFoRoq9bpGMJB66GdD4MqMO+BUmKFEgAs/fmd
o9MDBKOCcJ5fAaKNbOPTe2/j2OPOiRg4MYUH/39EOPAlPfNGlwjTzAKLI5sdRKLewEE91YwY6thb
VM+FQUky+LD3tHDYkaC8YckC9NR1pwYXFoqdXEDYVBfdvotnDpo5PnfEjG67gq6tLKmmHi0O1+s6
1/RdwOENzXKycYLcX8rw3isUcfZ8ejqaiilb+pZ18hFraYhkp3/20XcuwdZOQbiilXmL4BD5NjLV
/FF1xbawo480kiyFzhm9jrUPlbub0HmGYEyv0v3pBFwNOXZQhmczELcUiKVcEtJKc4/m+JYUMUPw
fdNABKwCfdcr516Xk9xp+pixPKwKTMkmL/56nPRjLBS+DmpVZ56RVQaQaIiDTkc/Cz98Hg9qLR1+
TAlqMxzv/FadIpukEC4eBPBkS9SlkW8GLMF4zKMzutI18/9nT3QpzUyflM74PZlNu53a5i33TBHz
RsjCxV3QorGcLxhdBwVXM+w27BsjM9r2bhMv4iq865PyqvfdiR1nOdNjDE7EwOrsH37jnPzYxwlA
WqfvmRi+aeMsVMMaYA82WGqiDCHYSgj8wo8wMwKCXbH5fiqssZKDxZr4xj2266uN74kEh/zaDTOB
kJbIOAKs54yFqvJ1QhDLFAN201i+7qx5bqN1DrTBwt4VTfFA9HlBmzN3UXQWb+jInqXjbZJBP4+6
icKTrWLsmY5IcjMdmojLqKGYtPkJrsM4jZhMoqsZRyxjiAuxwU1CjBwzVQcIEQzBjAylCI9MKLIn
LetBS+UMpHsbiUSLESh4oQAeD01OI0pzWpxEGEEHevdQlVFB1Wulnyim2f309hS46XEqXZvBlPeo
zPJqoEKznewpC9oPVHXnauLV0/sxBRWrLYOYNB+zwoxmFibcjSEvOZmvpNl0HNjtZVIXV61sT1XK
9Y5NGAPWYHZLEjzw8tYcjgNZnAmxmMNIwMVSLBW4Zzj317KIgZVnDtPHmlFA665GYVwgoaLe17nD
mMLUxbPmjKjoGYcSkhuuunp6ipRx71SM7JM42djBAPh2QKOvs3RRUci+/FFn7pEcCKHCtRqatyyc
L7NOPnB09o2OuORsjj3e+G1GEFZkIxux62thaPUSOq+C81l/6Qxd8JhByKvlY9Vr0KAidLd6C/Eq
MBUHOx0na/zQmPWwL8uQs03JisJXqxRvgu5PSOYOWA4wvhIuzzCvBj8IRaNvfjkglmTL7xpZLTct
88xhzB/QfkBNnVI8sGAmJXTypdcN3D7pS56hYIxGYt5tZ2Pjf15rETltqiOHU282shMkmnt4RJ1H
v6NU0ie2P5nXr1XT0uB2gHv6P4UTfvk2YoVCcDqJjVvYFe+y7PCaSxssYmjfDQ4C6/my1id73zFt
ZIAZrMnTuqjZ9IMV/x38LoF2bFugdKGUeD9VABbI9OTWmfi2Yc+F3CDBzMPxGTX211SHbzTfn2z5
CsV4ILxxfMbsfRrmLJkYSVDPcX7RJ5m7CHqIxyAvRqyiGd+USvVMMXuXcDrlTMJM0EuXmm8+wy7K
Rf3aegRNeI17hyZlhyvmWdem51I5EaE+89krVSS0TWeytB4Bsfo7lAM+SOmLA5GIHVjuNSMIFqlj
tlsfOBPdKjiXlV5gc2Ocu1aknFInY/2KComiGX2JnUS7Eq/LXtHybQHAoOAJVxBm0x02w+23WGqc
GbF+MGKw5k0whH72wg0JFOg7nQEaLyaBSB9xjbJ9Lge2ZKukSIztXRIgugzKBy/L31xL3FqgJBUd
mIIZLPN2oOCVByetJS+NwMVPMQ+SevY9e0K5n6TOWSfZb0UODwQPl4iCkDG6zjtR2SwkDsi3BlCO
qUEAMqmtctN+qII9HaYIELP1laTJFyKDfVBjwDYgg1Ytdl/PrsVCi4gsI0PhgDrgrfyymI+tAhOq
aVRqKCXGeuVUCDBoWK7m9vrS8Z7oXkEDncQtsT8IUgq3kelbOws7aKoYVrJidaxV+GBNJkkNyY7O
YwJPsG4vgn2d7EguKYOqsEqWFI+7RhT7qcsfJlFcBxuZgoGSPo92Y1C6K/TG7wGo32UNb0yHBB9X
47PWIONnI4cDOK7i3dChf+otSXAeUUkLi77xSpfvtfPqp+khm1IW5JjtjVEK6k9sEjYwtjSQ+9xL
3+y+fu3iW1+odynkI83FX74WfnDo+cC/y5bD7HM1qvRXb+Lkinre2zj0gEWrfMHMC/34kF/TZHwe
zQHjZrxpMLw0uk6Bi4R3rUZLYqSsuoWtIJd5jvZJoN7eBarhX3CufGi61mwq2jgIAbM3bt5lD3K5
spgFFI99GHxoAQsu7+6jT9qHXYa0n4kGZriqXoeeHmWSvTaZ/8YsBjEQF4FOjw1i4fg80B0P+BFg
w9vZvsHBh/weWxUfcF+Hfa7mKFJGgkZwp81RMDShfnVcJVvH7q5mRGoHq6CaeXKQED7SIfga0cw3
TfAx1VCPobGD47qZKWsCUTtfWci4SMeN14S8KpWj28v9ixj863xf+Zw0ZtbYoieHnc2hJIsiB7C1
KyRhHtMAvMaGNmpVXLzpeCj7/F0PemjSiGSikDF+TNIV31ZLuz1D9JqSgLK0ZDrfyqeW9p6jix8m
RwNvydxwn9ksX16mPbb2XJ7r6hmuwt1kz2+DQ9nRxixLBunpyyAjb6Jnk8hHDouYciuKreGxH/On
kiUUy6cTLjqHkKDW0nGpjABYCfgyMZ6UbY2VDcJhrO+6fAoOIuw4dBrxW3XspwR8qEbJFVdoadRQ
g8y2XphhM3pn+YpkmWzRP2W7JAZ8GGv5tCU4Dnqf5z1AH/PUXdeA9gHA0Ggp0TCWoIIylrWF4MGL
KbYtbXhOorZaTCZzB2mcyxzPZO3Jx4CEDTd8ayJUHtxrJ5MqhhflI23EL1GdZGuR8iTR0fuU6zFS
y8Al6TdoKLBtkaB3b8N1qaNmgOSA8rcf1/Puv2zV8GwzKccVArze9dFMJOWx7hB9TKl6zfLqVYYU
xm78HMAjiOyakrGqvkZjVbgc6WZtHUUBr7SxbYOfpckeR7lM87zwHvuWqMMIFagebeK452WLuldG
jlzIgErNFLVANT3b7b4YE3sVdwUJBT45AjEyxRkGk1jMhai1uzz4iBL1mjNBoPiam9MADJE73Vcm
3IcK2vEs1WSbtG2DMIk6WZvqFgUOInUocRs7Kp9HH9VX61C9RR2FjWa50OI7HiodoSdnA8G+HYuU
ZD/U6lvNeygHQK99RW5KZ+s3PZYb35GvA5PRLaq0t74YX210aw5UhuV8rgeHgioMOMEirR96zyWL
YDFFHemMil2Fzjl7tBW9Q/t5DbT8mGbKWzIp0xahT1pcxKrtNtgGcIbwDsvwIXPrryySW0NoP8aa
haABbLWY1Ic5V2wk334UZfIGPuFEb/Sz9gxzheawg2MY0P5N5U0GXC9WhE4yEyFVqsVbesLTMGc4
UUWFvvs4SUaUXuk9Bw4CAxFZ+zxIMZhCg0CNsKoJ51j0WOnnmU686L0Smg9bDdSeZjXJERfSN7Wp
b7jGCblMffG/mXuz7raRZkv7F+E05uFWFEWJFDVaZZdvsDxUYZ5n/Pp+EJAFWVXvOd/Xqy/6Jhcy
IjIByySRmRF7b1ZWy5s8D4oAbt3wJfD1I9SFf9vaiJoq5cWQKpGvbiiwaKc/zNygJq1gQTmMrAxS
jj5NN1B27qyYu6wnMKj/LHhB7tjJWbt2Cj57occWa5GFotrxtlRUqGF5xYfp4xzUz+yHjt7kfNJS
7b6dk2sqjMk0ofYU2eZlpI+oyi9lLg4/BE4wnowG2fNdBrth5bEeitRHkjHHXjHd/4OT1P9vx6T/
Mer/wXNSg/PB//XrxPEfh6S7b/m3n9/eH4Yu8etJKEoy/2VDK7ecNDqGbuoarvUoFLSr9nb46Rr/
xXqLs0jDg1bNVG0S0r8OP7X/sklTG6pl24vD+v939qn9XlBgOq6pGY6m2aZleLbGQ/1+9gmKIypz
Pn2fFQW5osgiExJFL4Ki1Ot3nV8eaGX0FzqJoYUv6gK2JOG9jgGtsG+QhIMtOCXjnIE31NFR3NU6
agW+iQhUVo3hc0vqWrzSsyovfC4grn4XkTT9GiFOCRuMCcUDG/oE6codCt7cWXdV2opzGqFZgQ2v
pLbSTcpflyEVKshwZTcZQA3wTO7o7HolUG+m3jevQSFzphoDO99RlkwBcz/V1630IVCNKw/KLW+o
T8D5DRCnAMSDvCs/D6XvHVin13vBMUVByT4fut2jeNPGeoJuQUMHDo7OHDDds1N4nGPAhHADZ7rz
XFZBduN1qK6Jd3Ai/0lht7v4xOIVynRRFuFwHMzWfXYj7qdbmgeA2knvp7i8MmrS4zC31EcFQCCE
PdKHfvyfl+IiKVgf5WriXcYqYumvl5TY1UdSxgyVS5k1cf1qlzSQQlM1RIVYxT6bAlLzoVqaKVGH
u7IwdvFCaCBNxhqkrKhDSVMUx8so9W4spEluijQqzl6xlDUbfvyoJRyHcJYwviCWTq1MUHRfh7qj
jir0/nIdEutUM3FgZQYHjXxVZAfNo1ODJKIWpLlV6/FeevWCK8odnfpCTMFblOGVze2S6Ppgehto
6q1xW1GhAl9c3u/VpspuCx2mYvbzHkiHof+idclZcluIUj3F7Zh93kKrJTRPB2hgKr//Qr7tnDup
87PWvac4d5M7Q58fSqolzvbg1mfdyuxDnbbfpLfZmwJmxUuWjYM9R2sovFcD9O/LUIkz0/HvMffq
w0i2D5p6awL0R/YPInFelnZuegCnBxguS7IFw6z339uqvGiiuv1a2HwNrcnujpB2RU9eDNgktPL+
O5rvXxTUHj+lSEhcuwXJS5OTtM/wLBwkYJsbNQgerDT/h7krBRrfLo3yq7kAMUBlcb7rSanedy4o
KXbj3WWQKdp34PD8/KXfM4/a+jkevJMLFeN9kgBg6FQ/umMxMe1rK+ClOZf6ET7n1yuxSdNPYFBI
ivwzZkyT7mauh3sXgbO96uTWcwqN3l01WI+AduxnMTWt9lj3WXSHzpb1rGopSkORyfnE0q3sPLzz
RucRqlHrGZDPfBxs/44qW46Uas7KKhjijgVcEMUllZza7WjUGtp0/by6s8zQKQJeuuJmW4rg7TJQ
PGJb3escQ45CsQLk8rtWsKTg2b5aHrohFI20Z0/1qOGDiA6+Im34s9SKQ8Px1E/FH7ILC03f5xiy
EN7aIYmgSe+eOpf9kIT8Ppu6KItQtjPfIgnmXwad1f/ZeOUhgb/mPBlheUh7amGZ6LvixSznXMuH
fAgiANvSy109jNH32A1PfReOf0RlTTVPZo0Hb9ZvbeokUVaGH2cy1Du4h+EB4MRLOyc+G6QiKB7j
RRiMuoXg3qQaD+TPq4miywZSlbP4x6jl96wbrmMEXtlWLFSQJUQmJ7mSBsJSZJkDwL4ILlnvHNKF
/e+Hzl6DtWnrnBNkINClBGCmKRBfCPsFSyTQp9Kn5jh2zhsxxhYkA/0EkmzkstzzOkYCrTw/NVX7
ebKsi9zsy++xRYFmmdrufZi61g04vPygIM3xHClowrCgtH+mPTvRJTaAaPBdLPLGyB4n1X0OFSsl
hONZGn6AR7b/E6SEk0HqcPGKTbzR4g3F2+d2cJwGkC3LWCicU/jKSITDabV4kAJdPVZUk3wcdNIh
U3WsgMFBKUwN1E4uU0VB61Bc0qgJUons6JdQIChr/OZ+F75GBgvyvelKsPPd2D6BhG6f1Iy9kGOl
7VG6SdHFD5Gt7qQnTc0Z1wGwhb3ragrR+fQpAG8j+15veK+mru7+merxvDOdpL1FzyD61INuHrUs
+dOgDGD00QRKnehopHnzEjvlydAU+6sJF/SlHw4IfGiR8ay31bPYtZh3clp0w20b9PFTW6k/gInZ
X9VSyXcOJ89n3x2mh4Ij4gu9HO2vwxAZHGmC5hljN77P+IW9KEfnqcyLG7ev/FsLPNmNOukninD9
W38xOYXq325duRJbYh5sL2vWKBkt8dJsUZU9PSWBWl+L3Stq4wRmElgWQrlxU0fffSohqrorKPq3
KeTm+OFAKnz6wwn9I/TRhyEwDtScd9mP+DPVOzDAQCk88taBULnX4J5VbJCuntt91YurkcrZb7o6
JldxBACKVVz2R1JRD9QU2TfbDZ+Vlu10MvzIG8hZ7VYzoU0tUpiv+j/7OrSeoL+1noIJJfOp7MKr
ulQurbICXAU5oXJSZhNuqaUJQg+jXIZKE+8zTk8uqPl6dX8M5AiFcBvK7ENqVj9ixLsuep0tDIlt
eEDyRNP5bkOcHCoVVdVAash7wDJvh9EiC090Vzi/ouc+0w+clToXRclB8oVxb91FlDvf8RAcprBk
uZSu5tQwFLgT+QxQAv/wzItbYmp/ilgh1vcy1gFhobL+/G2ulcBUhpQ9azSJXI387INlA55940PO
ZfdO+kNdBESscZof+lqzjlmuGHsDqDtpZJZIQ5WtET7M66fEJ6MD5OYJIDkS4IBybzQDQLhKsuMx
1HYGRArLMfPQXWfVEO3E+W8DpmUA9Ei8ItTzOHrXmT22t3njtFSJocReeRS5SVcc0lR+0t1ucXKV
LiM0NOhYgDiAtN5mEcfWHVwQUxfS16ziBPGAd73Nt8XJsFbv9kM/lefaUkGqucOJzRP/8w5kKnuD
dPNlF6rjA+IX1GbO/KbUM/QQsHLFlE/V7me0Ib9QwNY/aEoWfQrA+fuUT3/OzEQ92m3DUcwS5VZW
fVm6Hui2xQsJ0smnbvqpRsDoEYbPB7Mx1D80i+JZy+ckv9JgPpCGtMNPTUtQhyxiezVRNM7LSuLA
vzv8AZdoHtg6UV74E4ajlsM1/znTu+oQdjCV30jEjJZdc+WFxWuITGMYNrzA1XwKponDZMf4Wka5
eQoXXp9wNnPvCvy0fTunnKKTpAWUHmQc/SGP8j2OeJmLdzSgY70cyq9FPbyOXadbvTKiK9x7pTTi
g9mNw1GL9OCm1yKy+/SkgaR0XK/gdftvbOHilRA4JqgObvgNAinCYYgYC771nMNFFa71OimcYwX3
O1V7znwL66tKmXL4h60H5kF6mx1Mt7pGbLY64NjSiHrY7BevOHqze736YKMegRyhE+v7D45tvm2C
IgG26uiGdSnBH24+tWVzSmr9isPgmpddGn9F46HaWToHSlmnqk+D5r2QV0m+ThVyxonVO8eMfMND
mSIdgAr9jZGa37WG9RPL0tduaaWjdVFXdXNPOfYaYlYDtbVmqDf3lonw0DLs32yCkW6XoUkKhZjC
1h30EDrzSZG26/dkquFSqnT+TmoIVoOyC6ggM2V8aMrhk6OmwUm+TtLI0LqvXoeKzUdw8hbeW+rq
GASqgQPJsJ+B/RZomLh2eygX/oLZHCN+ZE33zvW7EkLUL/VidpUMMU4D+K9dR1RkvA2Srq7DJfjb
IMZRFIiMYTCXJfmjoDq5Wh4u8FMT3DHa6oHWwf+2ehbCe7mSprMa5II8gDGUi753bMHrYKUrq1PY
06yDTQ9UPVoaO8MiuVqaoEkK6KE+5RpM/cgiq4hEWdYnI/KnG9MwAeIuXZKqxtmhFkditUbXnmr4
UqW3BkzWHgHQ4XGdbFARiTL5c0j3/8atOsg73VZjy4lAjDRwmr9ecW5wV8AodPPO9BZmoDR32Wuo
VW1Dt/EotxTHzA1Om5OiMx8agGUC9LDWiTfvNvRHFmYjFGhZtwcLQTmncMMHc+HdOjUEeLNlQAnv
BwZoFS7nGZq0oUBWUeLWIQmF4MggBjuxSZw0QZyYd3bEYijJmg6yWibYHH09vbuHxCLKba4R233E
EbTt14Cc4p3hOc5FUyJNsH5Y9b8BTUd/KFUY3zs9QhnyKa1VYHCmbzh7ieJ18W+Dgioebopg+Kse
WclGQFU+aZNpnjlQ/0yZcf9pXGibHEp4jDpeO/XQfO8yIz2Li8V7cRlzBnOQrs6h2LXMtXr7bp1L
ejIhc6WxGX+Se2VJ/72nVkALde8AbTR85xqPrRr8NLsOqpOX1mXa6CSNIIwFMjw0N2XbJS8DIlt7
NOuBexth8tKbNWl6C0qzFML4F4c93nUPtySVS3RVt+tPlKFMpNzpKvAU3HU5xbfL0MpEJYBTxSvp
uUEcvIxXEic3QvcDAHddnOFsPc4ONK9mB+MJNVmPoVtoj7Gj2MhCJXfqYhK73yF4oTtBCu7gVxg/
BioU+5BGiy2xKMnOZ/9YTAUSf04IuHlZIanLumjS9VNZZt5ZTEjhlLdaEP8hPmlkkEuOfC9dPuPN
U1ib8POA8Zu6wTtHXRfBgwWIcEboWmNPbwck6RcUiHR5EtSZt66bgKfMdP3FRzzx3aHxv5Sl6vrv
YKrlZNbRbN30XNOkctZwPpzMwu9jQSY31H9EQU2SHo4aXv/dl9qMxusiH+urotKnryV7f8dwui++
Yg/XllbVUIUn81cSnxfdW/xm/z2+WubpF1poGCU+xsv8b/eV+T3TeI1f5ndKJ7k0XBKwRVbnt2EM
8qG3g+ILgIiZZIw33iTZnJM9Kg+o26WfMmgQ7msPLSOx+1oyXcULkZOM0ufymzPo1UNf2sVz2I7H
cZnMGDiuoowUKM3SVSxKXMgWe2wTi+6zV1/L4DCcWH4FIBVk6nIaAWQiXHA1WZpLQUCjnKWpysI+
QVN5uZkg9eDnTvrDlHwNhxhOmmXAO4fOfwQMPW25g9bqdSo9g2fLytkTBCryxQYcTNdzb2SfIXzg
qMrvojsO4/LPbHbZAc3jSwpV30OvlU9i1uGoOU4cV+yUZMo/Z2gO7iNU+RAdYQ6Of8nmZiHsr4sX
vMplYv5M6h5gMhkmWK5bN7+TxrxwSCbdabOaqAfzwlo6zkI4HhlZZVyakBD46InPaW1c/tuAsuM0
qqrNv/Omh9iCF+JwaQ9qu4+8tFMuKoPtWAGND3pYkfMQkpBmoe4HZyjsb8QUdwARYTKiTDDJNETX
lu5Epe/FUKtsuCkKhUuxdR4kWuYve7vdb7btHjK9xAX+GJ5hf7rZTDJguU80D7BkyOOt9xmG12eR
YMfpFtne+i7mECotvfpWeBbz5aqjrqKlcgnexdSeOihWSIFchwRuMdsQsa3Bb9N0IVUAqlquA97N
t8XlVpYe3b69NEK4CnZ6U1O/5VssWLSyPAWqmZQX/RyAiFya3IRdd+32GZ53/cW9hstICTKXOcYc
TI3Sm7Af0dvsckVVVbum8n7DRPxWJm9Si/+uSp7fIwoNNNdiOexatkVB/++ZosgKW/i5Rv+lUanW
BxFUxN+BOzorr7FkBqKJxCRMK7zZ3lIDXql5R/SO/9hMclXqf1EG2d5vZrsf2FbJjJbHUZZ5Wy9k
8zFKEAdYP/NLoULPusp9iDzKVuaBpG1kF6i+Dki/keH69+DWcy9NCU69+n1wnlMmXqs3HCCSvhim
+lGaCOgkFJK/bCIJUpuI74HOQGNtUQj5YJOuOGSsxMlU/2bbxso9oHqu9hYYnMsu1+2TFpo70Zyh
woyDSyHBlr6rQqBtkyDZSxc2a3O+HL1mHfIuOjWHltz+Eu7leb3nNM1YSIY4IP39DjL3OvDDHdYp
xEjB/Os4ptnJkN5Xvy44JyNW4LqjlvO27UNO7YXLdmmoLTDvitlWrqiMm6BdwJbqRQgvz3LZjdU6
wp58KuSoLw8OsT1MkIFAE3pYJszKSj9aMr9H4dBhm2edrB66u6jZzRpyIGnlsSlbuI2lKdTq1qrK
+k56EqEriIZJt6K28LnnYOVDRNY1z//9+9tw/pFZtfgb25ppm/DzeJxg/v59md0Bbp6ycV5sz//L
yqy2hx1pdE5VOQA3yOeC6gEIx/YKnBGneigQXlzcnefCavMuUnV2fjsNJ9MLEY0XB1z9zmtfBsoU
q58jFJIanGBdrPcRF3pIfX+z3SNNzL8ntyuv5krVqep+e4J6Un/dY4tWQ7IbNRxLOYch6HByrnUz
ITIOoX9yKxy12UIQL1cfbL4yIfpQF/NeHBKX91F1NfcsAjj4Uk/+W6P3jQKzytLv9YD14xKzueXK
VPQZjiOlVE+sVimVUNJhqFiJLNdhUZ1Dy/cPq9EbDHQglukkPhzmlNpq99KBqPucjkCgLbaB1OBm
UJcUtXqb1arxqdXhUs7z7s+ZzNBVaiDBIN0YnOKgu95LDWD2lNcRijXDwwiC+wQI9KGA+OnQzVV2
aqcwOykDWWPkU1NasRYga5yd01AZuBre+SSgWcZaJZxfVoCKOyBVaCNlLrkHGW+m2vrbreRKYsQr
3XczNmShQNFBFLLc4D/GbcM+3EMcYlv/CTKDGIMyIeHrNH9Lb/XK5fpPe2dYAxwf8ue+8+He7ABR
tM63uIf5DDKu+lafOf4zdequqTR1vpGt+KaXev4MNKsCYJKNe1hxMgi7wvpAzfh3u6MaPgQ+8qDM
S6MUxU2Eet+F2DZHl+bf4WNx1thMa0ABOEFxk6pQOJI9yx4kVhzLvF6BOqIOPc8lgHTncUoi55F/
zk1Qxgo6qfTiuGwfYOm7aCw0cdCV4tUDMuqLxMfLIEhaxgNUTQ2ydQwQRwklKERStbLf5jX6vCUH
ng+ojWbtvRbn8NTp6dltm/SstUBKAQx91RbTZucIJ3vXhbou3Gl5me+3OAkeHFcHWrNMBap8xzec
QoZlqi1OnBBaA5AZJn5mL+u/kyiayOFaHQRZk3MfUk33VHVwrUc1B06ZeNmOPORePJxd23Sfpraz
bnR4EjiSJFgaIH3IabkdbDyLzZ9HCx7F9ocMgEzEfdINqBMAbEPSuER45GTOsdGftzma2dNZTkba
QXGIiCazQYLXRxf6113MnIovtoXxlcF0j4F2m4V6e0wNvz02EV9c2PB+9eVqa/6HGHFL9DrP1v8w
xdaVq/8YpxnpFy3tIRb5lycqaxgBZOisRN+V2jERU1cgDl4aRSst5GkCaoGlPyrt5y5E2uZDSFDD
vXIR6kQ3s9LcLIyFW8g21QebCn/wzpwgTNsccsutu401qy8DVFgnuctmXm8tfb6/7j6sjdeH3QIT
JMl2rloUB6Bh6X5SkvJA/T6VROb02q3MTuO0oCKnGfvpfd3N6b1pKM5tB++l9MReVal1/O9f1Zq5
ADw3/g+WtiTONEdlhQh7ieG46u+vamprTE46y+klL2IgmGZyX2eW/qfD0+z6LC8e/SrrD2rWTMfO
MeKzGarq8qUZP7kk0y/YbBo/QvChZWyaf5spWj/BjyyFjdc04PtLARZGWYb4VU9WZwrIE8ulGCXs
Q1fpO37rxSjubbTYFMghlplLL5p3TRf0u2opgZKmTzIPSRopgVKssLsKXG2+qrrxO1VgLK/Fs4WX
ErMZJ3N+LNJePUjInEH83mo1ucSifg6hhTqup88LE74cYS92HfonSjYwSSPH2G/xm0mu3uwyj0zx
Zt/myeWMfGrb53i5p0RIrIxa7OS+s2MU9+NOt2F+5sWfn6QBZvZ69cEWRy0VtEmq0AKeI8g0yCPO
egEkYTEmyoJqnMr5dfy/99dYmVtmkXjX670bk5XO++nfHklC1lsuNnhw0JgfKXuG7Cs6weIHbGxp
ED2k+Fsu4zL4dbn5ESz+1vZDcrWZ2kgPTx+mEe8HW7fMH0d6vvsfvjme/Y9doaOxIKWokUJCXaWm
8fevTlZr8IfORvBiZ3Y3Ucc86xS2oQHSXTZACM9tXRVnpEZeOn8qr0HLpclBbElLSXFRez/mBu2L
NdhP4pDiemN8Ucq6vJYJQgBGZH4omO8bf+Gzo/Bwl7IHvqp13b/LFtGicrkq4cu4DpfK/aYoCRSj
uB0z5n/am87S+ziNxK1DPGtMqfknXDORMqtQaogH3zj7jWqcNTVH1EoxfiSoR92+M0mIS1ryEJHq
QWukMM9i28aKLWgSmOBLfiI3xzqp9LP8J8Xl0+1qKrqZKkBwTq+zsgYtUZGARMln931wVbITHrix
+0FBB6FFBe/L6PsPKOj6f2lDdUU13vQtV8lX6X5bP9ZN5B/mWp9u7DR6HZRE8/xF992H1tB+JKmB
Ms+SaqR8wdfUYpUWEcsg6UW5dMM5v8wC1BClG3SkKQcltG+VcUlf9q7LGg+KxcveHcfywiyn5gRw
FSEfudSXvlwpKdm1DzYKh/Y24pI34pxbpznJ1TqX9P9x+SFUZnS66q4xJjQdlynePYncvoLFDjxA
j3412psUMtrQxnVkIKLc5Q3t9+UdS9DZuGzDSr8wM7W/qlB5hb10CRc//zaI+tuRg8vAeWwDpb7h
AArF+JwD4zs0AYBEKr0BYV4xUpvkKuqNT93P2g0iBGgbO72csslBw5HeOhhF8SmusvN6gD8sLJAj
hw2XdQ43/iGaqvw6jIIKxtIMmrWcLR2EIu1yIFAnAM2kH4zs+FGysy/1OBtC5HR/9QctqfnYNGiO
9COQg7R+goFKv1VJZe3qtIekuW2+Ul1bP6Hood8mGv/JqhNMX3O/exfP7uRdvDpXf42BEtYAhDlF
tI2KpYnlUMxjRueJGvW1AV6Izqf0B2Vw9lGhz2v3Q+DW1Z22vITPk+OQZZrNkZQatOfSH1t0ajn/
QkhHjO9uI351RI6961v/anuUbaLNxkEi5X/miz+r2RWUKPVDgKw4q3xUnbwygDqOcpPVJt4oTe8A
85inzp47DyBl2l7VCbkwiVNUD/Ds7NyUrqneryGtl/AfPunTXmb2faZvVXRLFGc+BFrsXFswaO0X
Cqpd2cGY7TXGl2As1CfkrXpyqtAVBaax2hXVnZ+CHPsW7xCP4O28xqO6B5RcPyLL1tzl6NlCJoWq
qEfmNhn4hEWpelEtGdvM7ssrPlXxQbcr8zPFp7yX1Kh9GyRRdmC/Dsqt1gCWr7fXJNmBZZiwxrim
dV/CaP3nrCIOUTie/5hUs32lqvXE6y6gNsJI9KsuVrKnylNLJO9hEfbROLWUlnJL+G2fAU58Hfj1
oNAKU5pxBELqPdg7S9cYvPy+iqNTGtrKpd2W7sJOW58z3a/OfWv0V85kAtmIlKiHGRyjFUPcbAxQ
z+h++B22WPcmm6Atu5DNX7xs/raN4rpbZPMncdumUGKhLHgfK95lU2m+bUDX4YaZ30is7Ee3yd82
q/wGcn/lLa4HOeyuW9C3TapsQz/MJ3esKwhv2zLLUYzK+IleGiAzKVc39TS8WkzoCvuLOYkpBmn8
Eo1A/laX24i8dPFv/f80g8xoQ8R/4C/PUoutbvbDN4aXSQE9Imeacrq5mTSb36Kli0TTcApF8mjp
og81vuvKeMVcBJH+01gNjuwLYNdwU18UhXsdOWl/HlRKbk0lfopEU5ic0iEMPQ20NRLD4qAUOdmZ
qNxei02aOHWvspGs8Gr6NdE2SPtPE6ECrIFTNP4iw6geizBx7jjU5qDMi92vUTDuVa2zf3pN+3fe
DcGLQZHXVeTE2hoahsm7UCX219DGIke6haZT59w1VHVBizF9mFVCYcUfoe3mAaIoqq95Bwy7baMw
Q/V+kTWqtpctQpLDb4N0GTuDd7uHd5uNf7+U+YqSj/g21botkW2KzAfJCzsWuWyaCNGrkh86S+fv
6kNnM2qj9SwN6/I/OirzzwlihuC47PgKwcJyL84st8FIwz21xc9x/QfaPs0ZCOmNuUjCJDVJZ0Nt
H3Rdc9kafiYbXH62qQm9812O+SXIbRBCbh0z2YcLGqMeYEW1ut69GYe5+OzaOVQnnNCEVuG+zOkX
GTOjpLFOAWFmd4NcXn1oA/3gGIP5d+u1wG7V8RvF38HOi1LzqSn66UqHQZSEcu1yJo/UnZoXypPS
wOQ/d471rWa492u4H8bTx+EGzGBXebewqnFikQSDf9S0ygOz17jFdQ0hP99UpHJX41tMF7sZEpaU
OUpcU0OGgJ4peDwdMrqXnE8v7NIadTP0oDKf74bS/GKEqr76lt4ambWrT3qGTjo80MN7UOS7j0WQ
Y+BmJMP0nRQ9Si3jFqL3aX7rshaoOMJfyyklTCLECUB4B1mqSe04B+H1zml5+VB8YBgBReSmttf0
P92xp0yIdaaNAuxfaf1DhefoZ1rwHirHvn7uQTpf8UdgG2QqxTn10OeljuPdmLL9nlZN8jNexnR9
QY626lR+nIDhzg91kGR7zwzzq3T59A12n535+f/sJpb5LCbOQKmJar27YfnERrmfUrRSvMa3frrG
R9TAXw7+rO8NlQphwMSfhuVzBctCcOyq0t8JysfT+xyQhRNdi9fiY3fhQWJ4Fm83/EQKT395m0Ks
Flv1IysNfydjtNrJ9+HYkErMi+d+RG5g6CyDDVNvnGFYtC+hPYI/bfTYB4hR3NoYm+cGjAMAFuda
7GISpzSZ5rvHinK5D/YtNtIHJGj1fN5td1zvI/1ldgAjznWPoM51ABn8JxWq+4RDG8gKuArqBLDj
71cKEgGrjaT765VqgDbphu4rxQ3NSVsachvNyclbNgTSXy/FOvQKVrlUSoDthaqhoEW4NNsU/z5E
glQEk05plJZXaEBX0F8MzT3/2Oa+sjs0hj2kF0V5qWdfcC9Xm0PiZMTm6DNUsKS7TUWBtHcQxxb8
4R5b8DaV3Hy7r6FB7a7HZnOaNKgW+PamnRO/DO87fb/XWW69tFEkHhHMycwuhtl7Py/f/2LpMGbz
LGOyGPA0GIGZFTcMF0dPQZAtnRGr9e1Mu5na6aEDrnq32eVq7L2feVP2yKWmi2DRm6q00ZdxcGn6
provSqgCSJ+86k1/jJH+B/fU1U9moWlm+KMYkRAOq3Y+xm/NNCYzMnPNsfRAx1LlCihdvBK39vVI
fx0i0Zv7wzQS9+9ToHjXZRfbcAmVbtJX0PRD/nvwYBTd1SShDqmToA0L+eCjqyd3RanGZ+mFo9Y8
IBwCUpkAtCuUR4rgfwYAltJvsR7d8cPRcArLJ8700+Y+Xq6KWA/4kRqNa3GITbybA/I5ypvF6Pjw
dUn0OAxUim7G0jeNa+lKI/MYcPyqms6PXl0dDMozoSIHCHyul8YIzOzGt2fKtArnLHZqH0gqS78E
Nn2hlkl1kOB37sZDjnIZJ7ay/dty8+ErxH5XVlx6XzKqnfe92hlL1aD+oNbQ/kjpumvrV1npuO8i
rKj5HyJkDiMtbGjzWGXWCyVoOYdHeAHco2kN4JJ16/Vq7iCoAB7wqy9uCfxg83NIDyCBYLQ0+ttV
UCwe6a+X4gdZZO7cFoKid7cNI5Bz7/pvt31nkxiZ4t0t3z3mu9ttTyNX8sR+1SMinpafV9OHO25x
72ZU673SUvmaQIwMMHBIqnNbRuUINa/dHytQ4mLzJ7ukSLmrzpwFOBe9k0ON4kza2fJc7VxahYYX
0ZI+9U5i7xbnwIEAmiXwphxZTx5DKOdBoi7B62WQQdNk6ShOfJhLutJkRcHCnQzFfrPJDHJjI1dQ
W1KyG2vuKlgN0s4+StPNU78fM6g7tNCw+T/PenMnl1tMQuWQdi1GYwl61y9ct2S6Mhz4f1wmXefv
I/aGqEfV6SOyPjDVwcbzWC2Nn023lpY4t2IS3b8W2F3Xds6t9MS+RDX/NMnAGcK1RwldoraBb9Ov
JpBIN2gpcjQCB/Bd4i8EKCEIhnIONBTTwW5eAMyE8iLem6qV3s3QeesXUHBody7E1lfBhNTvKEYZ
ItO4dfYUhJZ5I0PXWeCDH240r/kkY9dpJFhl4w0ALkHSabsdeDD7TI3papIhMn3X9eW+s3IVajU4
q+Fosq4Njh6PrbKstdp+QpdFhyziqC7N2jd689eluKQvo6QrDbUSGfUawwTsi/87R/7/a2qvYGsy
ZhR9JxUp+sU1oYiNDo643oe9v5Y5pBkkeh2j8h1YP06bX2zvbin90dOmSwPE/e5dNXwY5reOUd6K
KRC4kWl3j3B7sASRQvo8rpJ9pkNmhiASGBVtMrJbjyErZAUUBqr2Kcs1FXgzJbWO8pDVWfDYJYp/
ZSdDS10tNmnMnsJYrYr/ll6xhCn8eJ5Tjhtl0Baqm19RWTXvt8g2D54MK9NPW2QFtw4M8DmM52/3
Vfk+wEvCs8j84pjDTPmPz1JHPTIIUz2vz9HoaRCsz8wzmFow3vqZa1yrcQtdYQlT8LEDj2wiO25a
R3tpZhtN2Qu59GwLyaQ27a3juwHiWvs5EFTKM7PPYptk0tXzcarVJ9ateXcruf/6KPJUEvTupvIQ
dV0nECcnnxt0wC+1Mar+bCeQHT4/NvfwS/LGbyGEWuxp1c/7bvaMa9Q3yz/z/O8ReafPQQWvP8oK
+eW8RPXLaMuuX0druvIi4UOjwU0aPmkTGp6trSCsRe5sONVyqfr6ckJCH1nI8ZT1Lf5pMW4eL0VS
J5vUu3dDWqix/d0W83H0OlHqhX/xgk6RsZCTF26zOra+PUHKDu8bd9xu+3bHd09aTWGz9zutJCtm
kHdYcBQT5DFgJquF8CwdD2LLF9zGFiLdrdlCyqpi7Nb/EFPFECsVSL5dbg5P7YB/rK3cYXNt81hx
qqHnETaHuqZunqoekkhhroMb9ZpQodJ39i9Hw4gvV7+hafG97UXDtcuoizDkAB/wFDvGhWJGD2u8
ZZDcN7Hdwt7VT9ezzop3HZxS4+wB7LvJ0xb5BDNzyNSZIKlOVWZ1l7YCDGI1gtgjoHerNLwqJXgd
srYw+2bh1RqJxkp0Qo3tp5Hp7j4ZOemUZp1hjfnnqHWG1S4z9PZl0rva8f3t3w9eH2J9IHnihO3F
5awkMxCgll+4K2+2xodZcfJzNJMsiMblA9Akf/ao7BzFKY2PsMd+rGuY6Fa19qzIF1TDIZwgkJcR
ztBG/E1T0J97NWnI66Daug8SYMPzYNa30ricqt8uSM7bqnapxJXL1bNEK/Ui0D1EQ/tujLi1tqeG
dx2+RIYNkf8+0TK7jFknV710fQooR4y9Fwe98hwV7WtlIlWB5p2zNFJmGA7OlU0GgsI8ChrFJI2u
G9lVB3fabosVh8Q16N+w8zdPIFj+8tzZB7vL+juMPOcsV7ZdIWfpjsXV5tD/N2df0tw4DnT5X+Y8
jCDB/TAXidoly7JdW18YrqpuEtzBFeSvn4ek23Srq7u/mQuCSGQmKFvikst79OzORDUcWRIfEKvE
c3qjnuLnQ7IZG/xwSSjUivTyvdA4OHMamSSX2kj2hM4y6Y5xK6IYKQXd/NTLxLgxwfeE6RKij+5m
YUbQLRGwiWhtsXvXfLfzcvuEztdNrlUcyRgUWB9psL3u7UiCxeKDrIqB/bsiIel0bmpsGiSp1sw1
O+BBAT3hUoTomcT7A97JMCNRPbVvR4sM17wv4DRJ9lofN8DOhsadWlcIFqAoWKLfCKsftpiq8itQ
pXE5XtWt9WQlcbQCbIv/wg1Ad2tNPh2tGkga0vQ03KdM7TdTr+bQ7qKb1fmETIY/zrqFMZjr3D3l
vG8eARWnHfuq0zdhWFTfAISH1rEp/+Ha4Ar9V43SG0G3jn6Af/SxaPDWwUN4M4BXeECHBV5JNIa/
HEcGB1GpTzSN8I666q2efeqyyrxfBa7zR+VaTRdlWl2m5JkIPxwdHTWLbfpz8nO2XX4G9G1HF16D
Wz+ozFRp790PyOZxv+IC5A53v6CGx+3RzFPwdcnkARWXjupXiHLQo6aKk4NaGdQ0d9t2Hzs+mizs
EXAZarVHXuzBoXYGpSJU+8KdjMxs6pMY8h7EgEBw3BKowojo5NYMJ/AmGeirOnYjugz1Cmg0Mw5D
lgTSa/xnxCO9oJSps6cMGKqHXgBx7z02SRK9JDaaflX6rE7i+GROKBOi6T8ZgXsEpGlDx3Ep6Itn
FwF0CtkIlhTPTQRqVXNAj3fZo4YLZK4xUCwd3NIsrl3y0QovInXcaVUast0b+vCNZDQsKplSlmO/
BdRtepoNFj278lEFCiYiQMvD352tno+As5fueTabTFD4Nbl/NdH8deagMDx3vI3PNJ1lGRKZIJZS
gO1QWRboaFH+lS1qSW5AMLZ2/2hKVotPcodCcW8nze7xly7VSZDar0xT20UIHVcewIDio9ydIvA3
FQJ42ewS0ViB6STOTleVaZYtraDrPHsuVKNVmhoK9GqZUhnbovz/ZJsV3DnmWvZ7Ybpp83vhMHbM
Ze3lKGuuUTk22fsPsgYtligUxK0AEHtdaR57kGlbLaptYBZzcL2NaIRYA4KpnYCdtwEzenIJI5fJ
oDXxGJWjUn1b6L1+SRwUr62GMdMvNPdSoAVZiLqQyB3caZbTNPczxBhAoajUOx9IJfMhzafMHQ5m
6Vx+ZUmOaj62W4WXpBBN+To2WyegXvkPbfTUHr8MSwt+1Ywxmuc79ETxAnxM7235i8rsJpaSHQqB
qAOT00UHFzn41rswSJs6viaufEJRbnwspiFH6ETJJuCFrn0nqja1ZsRXktFQ9rYD0mIQgX7Q1kz8
SWJQHKKM3Yn2qdU/RV0dHxcz8uI1wOosGcC6m6I3AmAjRih2BvdJNbrPyIXxB5qhZ7wHhBRKmWla
OqV1wI8ODDdml7+A1Lu95X0fGF7nomqyQQL8r6bV2Nc70u276KMp+h07MqXF952Boxg/eENRvCAO
1gV35jpudvPOpjKvJbr533f2O+FuUy3/rffSEaU0GCzevR3RtGSuvJeRiiHZD3uyqu0/mkZhpcq6
3j0v7uuQi/+qVXPtv1Z5esga6szREQ91dHQlsrsqT1/qecctM75lU4eykKYDo2CTFsnR1q1PVZqg
VoNkCFXEOymApTyixDDZtEgMBm7iGEFh8OHgpbEtki23AItvaw1/BA6OcwUBHOD0DfBC9Sjw0jQA
LNIiDaVm8kczxAuX14enRW6GQHvOEFVA0x4cTTEXAHjUUVyUj1zsF8W6Qid5aJo79PNjD6fsy1WZ
srU0GICHk7L4HEVAgA1Lr/wcSYmydIADf0aOHMjNrmw+Az/op28CAkM1OVEDkuzzKrCjUdvQlBZI
hoofbTPn6NEjVwWAkNA2KPNCzn6o4zcbUgdHR3NbZHd+otrSNqSXlbmNvtBcIOGWy4soAaDSuaFA
YZM3XD4MivyWpqQSMxvUS8qCZGQLumDAJLUtgFbIg0+9zosLMkS/6F8Mex0QSbVyjqbOaK35Rt5w
8NjW7oOZTvrW8pHUHcyyuBY8zK9aMxUYgJNiNeInyWkgeVyVYE1Bz1jGNA/YpWHBz4bh/x4jvwFi
pCrZWyrO17NafyhLMId4JTdRATdt7+Q0DS18RE+rgfylDGho348iZoCJXQ9P+uAB5dXhfOVSZ/7c
5I8E9zb2BLgVVKM+DblroJO1iQELMEvp8MNSrQrXWu66WxIOCcK9oJFP1xru5k+NQHgduAoSj2aD
8dR7ffbQj92pbwCZva5bA4iOvuCAe1RzB1hArRX1j2Q7SEDzClDVrIRIjacMPHn/UaZ931CF3y/T
HfQO+K7lOQydiH8tNW2EjqfFIrcf7XGUIELsI++tRdAP2yZgRlzsqEWwrBl6gR1k2KiBkGS9FW3x
EJgeJaqoYJzI/mDIujlQzQ0V2YB2yzykrfxBFThLLQ4abcGxC+yPgKWTg2becaiLNSFKGCCV2wIK
4PsMNUEytCO/g1n8FZniA8zFDEVBgBdKB2/x+REZo63BteSRcntc0/BgLNJHelKMMKM1yghqTnxl
qH2Z19SssSx757lIGGup4+MapQ17vanNByevk03tWPKlAGIiYEx4+1ra4jx1mYvXoeQR3IX9H24o
v5iF6X8NdUQpW5F2T3jzSreTrLQznpOT/b8XDt9X3Kv/peN5joNAqcJCvW9uRw+vaMs27G8FkAJi
VHDL8IpCAAM80Ul3sezMPeQRertrdDBe8UozBQZaaj/7Nuh/fODZ/8Qtat1biP6izKs4lpKjAAOV
ZCtWS+c5MoB/ZYz6d9e1u7XuJf1m8H0gAacJSqOovKmwAVcfpGCSBI9weZxLp6g0albKUCoFBjMg
/GuD/1pya5OlWfkt6kx9kyVtePSZ1gCKCmVKsSZlUKWyD8CinAyrOu6jiycmeRbxdhblrhVdTPfz
v/8VTfb3W5rlWqZu4nO4qIyx7qqv/UhGUw1EgFuTZGXQCEDDdHjYCctcHEs7aq/+0MlTk00/RhAE
2Y5l/qF47aw/yjz50QK14UsVots7tJr0OgAife/kOvgHvCa56l4lA6cLoy8DTPHn9kEtK8x9qHs/
gHPbfTMA3RW0bewfRO2yr72/7Zyy+5ahofXg96LbkFaayU/twLKnLGHWg8+MYZVLRz5EFtDf9VKf
dlYPzowCvIQveRm2D1XV3ZrBz1/MROYvwtM3LV6fbjRzUIK7HmuzOwCtIX/xcUneuRMgm8lAm8ru
AeD3N3JGBq49bYyyARRCm+G6rV5RdbusH3LQALAJwCQkMlR4x4jBjDiUnh6QbFnQQKCqDDy+G0dc
7hxAyN/wZJDe0gy0Jrj7PzQA34jWIk0fE7yHnWkRGeX0BjggvtKRMDug3gQqKCALV8xBAWOilknH
cXsQGIV+ujWbCVSokTeBETH0jGBeVtsxQENvPd/s1rMfb0J5RhiDe4J0aMMRMAbHRHe+zmcTT22F
rHV96GUnH8Gfq4GaHGgre4D8AXKtLvEk0jHQjBs2aufVjETL8CvZbPtuFipcN8fLwpPJdX1bOoBm
SDLmfwKxGUCyQTzEJBiBdAUH0Y6u/AoOBrzm2l19ITXkJ9Ykj1HJdJAOx1cil8cON6Mzqh5U0R9w
nsoo9crAcotyx7ThlVZtObTO1gXoywFVI19Kzn66eOq7FR0oAg0LmR2g2Y6/Kbmp1dav5Hkb/VIe
unjzN/oaDKa5Jh8pHQQI8xW4x9PrnOkBAVYB9FtQFs+JoTGt/f0EYJPVPAflonwEHtkqtIz0OssA
KF+uh7jmQZOyn4Ae1L4Wg3kuPK38XdOmhxIM2l9zhLKD1G69S6Zqobhht9uCC/0FbHEgygGQz+eG
sd+AUuJ+QilRCZSJ3v8xeDyQTdxEK9HEAN7l/mvkI6Y55WP6gl7fYVOHJbu0KP4GwXgo977v8WuS
aWbgDWAGzd0amPfSOdUKezNB08F8RDIvAtSKGEACsSw4OasUgxFM5kPSpPkHP6PI1g7y0LjKvivW
oNQ9Wlm7/oD4WTch3u0WyM+2ABlZWjoRaOnqIg4a3fqia6CPQb+CfZR4JT9ygaYqmqYABgC6/fs8
QYsJagSU0qz5bhPTCgmXZZq2douq5+ZbYxT+3lA1h+Fk/0hrwEESxPNPnoX5F+641dX38x8kY2ji
PqAcUgZUzWWm3hhYrantaRUM8T9cw83f7EfHKr7YiayuYZn+AI+B5QyV2R+BZw147KhqQZ2JAQlg
oMyjKvxtnjIJZp6qhJDWqzvNxfJueVkgFzRd3E4lsPv//U5kMLrV/KWHznUs9Mm5eEazbLQC3d2K
YicE3efktZ+NHkUNQ596JwCBfUErW7SLM7S4hwzofN9HQzq7iMePXgMGFmTd6g239PgZIM7pg9sD
11TNpFmiT7/NyjX+E3JPMk9poBh+1jCsiD+7Pn6HLh5ycS3Uy9MbMMW4llniPYTC/aMBwueXFv+X
fd4gukNTxO2bQLM6cQBeHSpG0wGdD6lxNVLP/iw8fDMhdVjrPYzMmD2kumHuwb9rBbRIHrwpF4cM
JDuHBnXUc/SwD5FQEUnurufgIs1zo3fXBNnaMeC2DF1k4oEMUMGNwntMeHbKTW34YnIB7PK4cw9m
krg3tEe9aeQGWgdNxm9gSTx26spijZN5YJX4g1VJ0myqvAmqCABXGpi+w5U9xmxt+6rJXoHBSTVU
RW0eqqS9t2D5sH37q02tL3ZaYWjX3teqs57mh7rWwisNJG+Bvwi0VU0PSDZWQptXw9hG1qKMzovc
QzXUsSjar7rS6vqerb0kB/050mG73k6cdcFc8WSmqXjSccFDCk23D6g8Ek8CjHagOTYewFidP6J3
BoxWMgH1UWGgWjYXxSNKSwE56sRn0ljkYAJ3QVUouh2pZZ00gXlrO5sWxY5B0jBgQ5VVdi7auABS
ue98rYf20IPm4+fYA2RwnFoOmtp+2rWWQsLiiX+TwkSwXKmkfrKOwLf7St4YiCwuDhuzM0BBik2h
vFXwlgJn7afZgFsJCO78JbM1wNvm4qdhNr/1oAK/ymkyPnN8RXKea89lY0Yvk2Gtyy43Pkc+eCTB
HwWo0GDkI76BahjUUAwKDpSj2YdmsvAetMl700hZCiKYqMv28yoaL8xVFCHeXHGUI5ADWuFa/ILS
IA+kFL75yJA31SUAjxcMloqDuxC3MxOYuyDuWwFiFO2jNkIdBgfvE+IUdnke8xAvBWr67sZvLPcy
y8Ks9sA5Ypu7xW1dhMhAONqOAQj4FoVoAkH1jv7K02LrapH2+xQnt6IX49dmSEQg+ja6tr45Hdow
9RU4yL1RXsrwdwf0F601otGmBpk6KEGLP5oK/J4ETBz1ACjT/MuCQSxdtAfIBhcV3iGtsXbxnVul
PI7xhcy2fpFZV/yDrGtTFNkptKYHgD5ZV9E45iyXgLTetixqwbn95wKtAhUMULVZqH1wQgtta+/H
XhWJvDtHwZZ9Rh58SwqLo0EAW1HrJVstuqRilJYBwFXpbu4WQqN98oDlhp/en2eDK5d8sL3XO996
jMtXwtEZiRsI0HFpOa47GQCWSnWK/WlPH38S3u+1WWeHO7me7JEGT66LuNI4uG+b/PMiIg+4GQ+b
yPX8D38oWgAN+YDMk3B2i8X8Ib0+4NkgLstnBOA4O5UJWgDV326Rm3Wko64+Auv2+3mTD6AuZKCl
b6b7/8KU6yevyo3T4iRHMOyCFqJg+UsBJTfZigyM6miWZRcv9F/1Lo32eR1bADdQsngwcFh/RQXy
cCHJEDfsMmvYNTpW0Xj6lWQonWAXhkj+GEwViASZ3XNwzil7MqT1f9xocRF+os1IMJ8DnYgaaMPa
dL8uDmXVDUHqx7js+VV6ERxxfnAUfY599SKrRCZKefEe0wNltHLaS4qsLHjIeJRe8j4GdRWzw3pj
gE1u9WGJ1mlw8Ttf1amtb2ykIt8sl+XejU7oe5CHeWfDagFiRsumkZu4i4ExVu2VhaAxE+Xvjm9l
O7ro041gkt7GQLbw2qn7QNGX5cl6FPUkjpWoviWp1j4mfvk26Pb0WHhVizT7n3LZmyk6/VzgFJGa
Wsh8zbzmgNhVkiFCc8mohrAC/4bPUZe1LNBOpV1/WzYhA7VTF03Y6X1zkCejD1vtRN5oIcZb8DYG
hfUqBmYM+Jqmp4z74xNK6uTGDKMSf1f9TRbF8uBLe3ggjcIZp6PmApuKpjTIyM7xeNQJvJ/BymPh
cKsAJqI80oDypGgHcJcoWGRIAH8xOl6eSaSBdOicl3gFUEZ0QhUH6qSH7oLtYpSADmosVF2aUuvB
1L1HmS3qvt6tBoEyeL+I8yPJ0tCNrpINu8XH8hmXz+3244Fn/cfPmGsowl6sQlvPwXlliD1ZabmQ
N1y0l40rg0U7LY3Bmvb+uWWif/iMLLbYWfQHEBYIt8Mr7A/bfXYYKmjo3RQVevbbu+7yrjq/4qZy
4kFevhimE58QKcc78axNih387ZnZ2OnFNqaXBvnbse6rxzju+ucWvzPEslEGTVPfmfRrpvF9jm7K
59CN+2fcDUGpaNrVkaY+iCsPWeuAorDiPnjtcndjVOCK1SK408ekQ+cnA36ssiV3XpXuaZF2IHdd
/3ZCzYAMFYEiRA7Kxt04i3aEjDDjJvB34TCiRXhjRP2b0ow9nHa2WJVz74zRj4B3eBg8K94VKkbl
gpr50Oot2MQRxCIRDakBHu5lSmoeenDu5JnysagJwFse8Fz5QQ18CQiRkRltkXYoikHnxwDwWN6t
Cs9LjhS1LRN92ltOBe4shQLXF57xhO8nBXNJAhg/cxUiKHwE4CeQ33z3b/q8eCJVGrgFQj70YP5a
PxSIeEPfUihys/8Y/EJ0PmC+Tc5ekjx1iRUebZEZ4I60KvT8dH3rotzxwzHKdcIjDYNSTu1uXAne
TcFHpb8fF3GszWYf1xZn80ax7mLThEbgq33HbRBdZK4DvAJdsJOtGjNYE7N50N+PSEarpHc3Nf1S
gETdQOuIsviVHi38+x4ADnsaRdruaNvGHi2xIrP/wWmQXtUgjpdV7LB8jF/t+CsZbYHwBj+1yfF/
8CEWlbrK8GuYP3JiTvvMLw//uAOZ0RBF5ZbprThMConNUEOjENwi9aKL4pljG5rjnkS0eKdGCw1h
rS22CPmJHfrCX+bVd3eLFzqiLRaVxX2Y+O2qqFmzmVfJ/b8bky9LR/Ginl+XM7k722ULOrLQGBSM
U+NtuRHvEKtC+FCB8KIfXpyYUf38gLjLenQiA7xuu8jMNtqlUaH9yqgUubbW7MRdZU4lL4UaLFsb
LmVb73vDAq+JmqHPV17YMFlDYFrNfmDTJ8BvJI8JyHEfgdxW5YO4AWNT3FK/0B85KpbVhMTVOGQ3
carfVUjagqayNP1H0jOrSWztHvcmy+ycTRdb04oC+DSk6hIXMVE0wa+WBXP+TAG4iZlsgWwOYGmH
e1uvyeWXKW4Ohlsa39tkBDI7XuGu05hopyYu7aBtiuo7yBVJYdARmC98rwWdlllfUaSG+jnN1r8j
orYrDZF/rXC/BEie3R5kHubP6NP7gyx5mn/PWGg/e+ifPdDehWYNtLdjmn/bu5DcDtDduewNWMC3
vQHjXl/BUpqtjbbhV9dFZDVCaDSqhPmqCQPFcHXbXzMk/Y6WUQBooSnKF2dAtDJK0fhsDGzWBYSA
CSRY/qYLwup63evhE5XPhD0QESeeunuaZoAvCMqoASjC1AJcWa0u07GJ+QflxRaljf0DkgUh6CFK
ZEP8IvpN6kBB8UwGrFYnQ5w+A4GpkptAOgVtq14/eJ7X33ot/yGUHJdzMNEBcvyE9/78E/BgEJSA
XIC+edMnsb3P0J/6Le9RhwmxBZawXWo5Eix06AgFnJBYJ5NlP/gAkQgQhgY6Pe/sh6YYwIqLOsb6
UqISZ57SSqa0UZQA7jNN11A3ohRpBcUIAGX3jSM5JL15NbSAIRgaprEDXwV4hbvY9faILb3OvuoC
AdvRqV9Ey6aDE+G1T1Ygxq3WnoGQS9fy9skAo+q+byofiRFMaQDoS7jqo5TtfV1YQZ64LGj9mB2a
Ph7X9I8pAQl96NSUypyWKf2faNpG+UdlGQLzfbGl1UWZXNFqrTb6H9g2URYMfWzdWCnq/WB7yQ4h
peZrL8MAtKHeK5rm08COpX6e4hLhIwASoxQTC5pdfXGl4z9LO7MOFRCDwMVaur/xEcWcWC8Hk2/C
bIhOrl/kT4k0NyWPHgATNf6m2+Cm08fGvIwItdzcogGRgULpKIu0AG8gf1tgWf+20EZRMVt4EaJQ
JpppwJgDBu0YsN26CV6iENQA6ogG1tZIIbagpl0WMl38TW9WTuUfXBj+7InUfuVz1vVP3JfxmbTC
ptRA0/2+Kx0BmEbbARnkxeI+GNYTcBVaKKZy0Ug4AIg1NPZFi/K0lZ52/pWXY74BzbQiSbX9Kw0p
fujXSTNvw1S5x0XehMI49Xp/JhGZ01FW6Ph2GT1bcUQT2nrAhc0VQl9pyJAcmFP46druLgLQaoiC
JsUTmo3BxwZ24tU8VTIHidjASSZ/s8gGPAW6g+jOdtoXT3aV8ys6LsBur3yoIdI4ev6THsmhTNiH
zq6jNSow5AlnH6J8OGHfWicGk1UEdrqmZN2j07TI30nD+MYrI0f5TJucEsOoPhehFpBcn6xkNyJ3
uKuUfY0XcNQEDJ9zXmjHrDeBXafkrhMrunkwzQBU3LrWYG9flQny1WYNEPxsAgRpmY/l1egK/xQh
B7FBGMb8zQbtGBvr/Mf/n4ahfJh/8dHKWyvGdiZSS0FsDKZzyrIQn5oVTd8817a3uiJb073sj//I
EzjuXRGWjnd600XxFYopHEDu3aUJqtwyAbNkp89dY25zVL2tmSzkZ0eLrG2clfHWNnT5uWyQfA6B
cLyn1d5CYrHODDycqtUwFF9LgExdabGcWBCO0fBcTkP44uTRahYPDV7bk+qRTCbcTs+FJsHXV3nD
k4f3HtTD+vFzKixEmqVxxM0U7MNqEJbo12Flp+BVwtS3OEOv9DRrkJGL8ry1hivNfox8GfRGBbK+
v74hdSoNJfNi3C4L9MKDQHnZBMtyTQ8M9M40TFG+mSK81uh+Kk5t1IlTrwaaVn6FupJ+tB8t06h2
iwodLXpkRjIwUfO9NrLjonunVpNPWvZG8xE3kjfHi97btuo0LFdsPbdz94BzRD3xshGdc6o7fFsx
Pl3R6TZdYwP3QsuJy62j8y7ZxMhzArA7waUXKoveJAG1YdXjmWWhu24HPdyAYq/Gq6Bm5OcRyYap
G+ytABLNmQYr9p7w4qNgnCN7zVWfMN6dvaPm2/rOTIvTWHbgUTZVzy8iTnkIHHvoDNQ8TNLCQCJo
da8wRiCU3ZOUDCSi602fO8+12fBLoievBYrTXyxhZS8+SDGkHlVPJCo7/MRMy8uPPVpNXyLhgfsF
SCzm4MWPhhoqN24ROq7b9SBl/EhDNBT8UePerZw4ykkyowAft93HR9eqv92poeBTA/J4d/33n6N5
D9/n6SAY9j3H93Xmowzhnv534hWzORrCPk0i9oNpdM1DHIVAl/+TndAojTeeQpJFBVJPSmOmH1z0
qHqeVtFdcZppCUlGKlyxGPauMA8KvmzqywF9QV2M6k9a/qBOmj56TTcKfmm9uFj8kEzgmXRjoupl
Tq2RGS3MvhYP9x9AnQn5IhX0jr15+NVOpLJsQmYtocJEaCcYS3br2zFED7F58ROd3Vw1mFoRHgxQ
Sq6qrnnhwlHUCymQr2zgF6HyH9zs7pVmpeF3Z/ANPoOIFvBFXWwjG2dnebAYZNgOVVpmuCcLWvgH
J6Qgas3bo9h92AFpr9/JBjd8WzWzMdX0RoOIMu+EhoSd+1c5qaEIDIUNwCVb9Hko0msBHpfVlFj1
flkgA3AFFUFsVW6wuKOFZX+zAs1WYpXVlhZID8lxl06in9LeWjXUuJejvyhTm5PestGyOYoTuYa2
DPB80p6LDh051tTvAODQARAcnxmQjMlxQgvhDtWEDV5Voo4dh7J089VcVq/mwL1hR5pKwx79E9rT
2VF6U3EAG8KqRUUxuDxoJKVF3UDUdh2PILcdRwHiw0Kzd7VuPNIsRyshWs/VAi/woLGiQxpARWDu
BfMOHxYStCieFpWkiMMTyVIyHnjIDiMI8QblcNHLwghhS5rfmyTdYB0T1DmTyexmVlRbZQMuMm+G
71vXA3NP7oc9iqgY8arFIhnwZkT7NpXP9SOCTtIsIrQC/YlFhnRG6aOXdxwOYzIdYq3tk2ewq3Wr
qI2jbZ9mILIjdSq+A6oVetXBG2NKx6weJCipPU+LTpMJoj03A3UWUgdaswKYRHHWTECQBXQ4Sw2t
f2g6p9o79VQgGdnjle3DIV4MUCoCSumPTmrliZTIER0tMuDpP5igQdp/EC1uLTOK0IL4fm5knDvi
0Zuc6ODHYIkExhMQQguuI/ppnz6IOMGH4mX5gjxjvs2iylgVMmJjQBY0DMzJViiWyXahUjTwPrmJ
WnBnunVngiovNc9J5LL5CHS+TyHC6PtFlIbArAyqomjPwvvmeeZG11IPiAe2extGtJnnRpavaDpN
g4fICGD2x8kvApLR4A+OXIeIcO8WmVc0v4k0rk+Iz4IefcS7je6NzSNpOBlYVCuEtRf9rrURPJuQ
RVpk9tAytGdWVrCcU29V6bpO42hPepEzpOcwss4C/JKnfNK6feJ4e5qVSmRLaVYrc0g75ALx6Eor
NJi0Qoejk1gVMpvQJyWvNAHJBBiJDRkuC8v03gXNafiwLb4V7V4BqXzYy62K+L8KaKw7ugjPYDaq
YV3P9D0fpWr39TNIBmldxQR77mKv26C977Hvx/Anms72XESoQO4nNNqDgIUD7vgQMTyQrGT3gBxU
yVepKAJU04Z/OAlKvLya/awKdgMn+fDdrPvvhsWqBzDr/V4ObfGgg5ASLYqo+m5YH+3KEAw1nnpl
AoAMAuZhNa18IcRB1/PyiRY6uYtBSnObJwiAHBmSSKvFyPHQNcKrrNymrHZWdleZ+7Rj4a22xGtm
e9WJDQCEWyOfGuGZ4zavMac5J9r4ZOAaAGZvDgJnmBi9DmDgMu/WlTO5yRq5E23dhy3btrYIb2i+
1m4iL18dNxOnoa6LrT5UdcCV7d/9A47had4b0bA3vw57FmxyH8lkcU+70x7qrAtVVZf6joFejyJM
bDy7hLZCaXBM8NDqVg9SGzf+VHZWEzS8DXexUfJPLBqLbW0CJoWmqH7t9oOH0vFRGPwTiklApx06
DM2HUI469OXok/ZV09VMZv1NH40trdHgPbToZHmh41A8t1aZHztZ4eFrkDsQ8lrHVg22KMG/PGVo
brBr/DO7HNd+WinrKTTXAGrAejr0tb6nNcTXULGDuiEPzS1wMB+mU/8KXFp/M/ubNf/cbbH7sCWa
bHiBnlq1PYndDjV///6MajDz7pUR/TqWYTi2YaJSHOVl90QqdW3YwySGZ9f55PLMTYKQqfsEULJX
VerxMw0I7dS4Y6j5h0MHpWBn5I7K0+g/WjRRFbuAR/iFnRlVz2MJEq1W65LZ6y/1Zv9WIvAOCd9r
UiLnqKZ00EBKp8I0lGMjZAHys9SRnxEGD/eDgbAPAWhqnV6fW3u8Li05/p+iGT+Tpo03XKnPhtRI
1MNoweD8qx9S9Xwxu7brEgwCc7sLepwf2hS/YQDTeUc0oH2nmTM14y3hRXwQowa+iDoBcaO002bn
8xbRKLIoZXmomwFUr6luoazUsFGkpuXPjhXl2q5E3g2ohcNJNoALBW5YFgV5CwqTfIzDh0RrRvDe
JLhFe5F+jc1avwoTVWtFHEWzbFkomczXlZn1W5JxPkp8rUf15IZ7RDbmH4dFVrbZa9TjCWMRLbqL
DHSN6blBe1Sz6hguqKB77LaLYlwDsP8/vrum8bfvrs9s28GX1rIt629X9RQZUDwpiOq5ogZuPFye
4rGxznh3sM50BIL1j1NaAKnGa9eBE3ueKV2eTBwED++2pQauYkSxPoju3CVMQ/d1Yzj5Rh8cVHUp
N3rUo9M1Ki08fGfhJRbF17bR7JdOY/6TzYeVbo/2Cx6h7Reg/28d3pQ3EvkW4m/cEPJMU+BFu+sa
4MV7mqKzs92CS2vYNFrtvOiFtA6RQCiRPPW2ybdtqEst37iMI3ktACLA1UBHNCCkYB2BQ20fQUIE
/AA6XFboiGSkuNiRG1wYs2K1uFjs7tyAf1tsAMXAZ/+LL0YeyM5oXTCA5rK5+CofnxVox5V4lppn
IzoEnLhjW5q2Q5o/mAKFwUo1ouoAq03QvxvLU6bqAVpc0oF7r4s1rfqVQGGrg8C8AuIyevO1ycto
L0cNpUFe1GdjkH5hBXguSYGGKirYBQ/jqEAyhhJtadpXko9tDSOdRmsoyoAXuGctdnREdnSE7u7/
ujb/LZyHazICG8xybHzNrbkq+McrEuVR83/+l/G/weQDYnjHbJ5He3JXToKCu7aqwksxZNOp6EFS
Eeqok3yX0xENumR4Q/bsYrfIFj2/irudriGzvayS42XqxvpmyrP6dCenHSdEtlTKHZcdtffimI5C
1k1I2LJ5cbFfTrZCu9EqdcZ/OTuJZo4Pn3ixpS3U2TkVKHCW/ZeT6PlUBZrdvZ0dmS5nAbKz6TRJ
IyCRFBqebfDEl8X+6wH9Ae6ri7zoBjCoAi+vbvrcl/33qR+9Vz3LETZDEwZ6TdGG4llFh1BC838Z
+67tuHGm2yfiWswgb9k5qZUc5BuusT1mjmACnv7fKMpiu2fmO+cGC6jEltQiwULV3sPaZe20YSzq
pi2IM+w1wN1Q4GVXVfLDl2Bn11CyNdJz0TdFcp4tG/WI7Ot400QRO7i6beRfSKYlfAzC2uMbNvpN
8kMk4IpkAMYP0M/Rak/oHGs3uqhdvNQ4zZ5H7fdJAyclr2Tx0KuBlgK87gfsip4WEcm7yS8eUPfJ
jpw7exKhcd3V0f6AIH7ul2cjHFa0ugvJOd6fIr4h3RJ2sYrGLzHabUERC5adsm3HbcRtcfGbXlxC
/DOB71iTgTE0+bap0P26I80UdX/rkyN3oTaCn4YnBbLTmSmuXgfUbzLJu0QCuL8uJ3TtiI02gpgD
1en1b2sbZ7ZAdryg3LsFI55Zss3/61Fzx8ThGfhHBAwFs3W8P+Bxc9ceKUUFWFYgUb6AhaY/o5p9
ryNzefDxXoDXq2o8u4A/6ANas7TEtLLBWR3bQCJejGiGv8x4nm3Q/jG+u1vuHndTfqBgi3zxnS9A
UbsQ7/73V6WwiznNPj5nPQJZLHIAdRp73i9Whf5rrhtiWziNPOqa7z1YKDleo5Uo/MZzUCZy0/2Z
wtTWJ0C6NJ7Y4hXi3VTXKmxCrCz8ZhQtOpwL9ydyUIlT6Kpyga0XkPZsCNNHfzODrisqMZqVTmrP
lksvaD6gxODdciDw9sUq1PyH9zKmoY7zjVam9UqoJgYaHDO+VGgYeKCV68gBkFJuNVvEquGh0bTz
nUWlhdUqFXVRrf5FS1dACVpWAYv7H9HJt7IBaYUnfwbOgU82OJizVQTG3aNvRXiT1+Lomeld9JwV
EdukrSWD2AfoMm4kp1yCZiZMSqT81NJTdEKVajWc1zdTHOslyboFEZqNTOqRzCdAxxtPNJ2HZOIr
PwMgFC374H9/8y2T/WOX5fiogjR9ZuIt2gBh8p+dwWPuVRzER/WLbVTeMXQqG5CkAp1UcVciM5uZ
Vxp6o5Ln0ne3MR5n19nMqLVwVxWyC6x0qLLNxNJxPTjIZ5JLGPbvzgB+KYOR8X6/BCStuhAyY/+4
ELrWtt6HOznRxcAD2wW0bN3vad8OZ8orU/4Zt9vqlOHBRCIabhLtRmmXpF1y1UDjQEM8rT+0Nx6W
TEESapnpylHofNY0VnhfU1Pkz91jpQaaea4C6yNNoYM5RY+9G60kbD4gHbrHjgD/yHGWkrsg2L8l
ZiarT1EKKBV0u1QXGsTkK3ZXu9uGeqylswYb/ghk3v6eTHoynhheRGhd69Hfo12FO1cbdmPi5DgN
A/RPp4YZ8EehBilllyYgXlRyswpRFdQB2HssAeLHQl/uqO3HynGmNE6cX2hZeOkKpV/+6wReqCcL
hUOAjECvEA5ejsUI+H+yohjayPU5Rsqz2xhSZquss/zXmgF7Z2ZBsaYW6MsW6q1pINrLOo/bTeyU
qB1XCpIRFabbdAKs6IpHc6HQRD+mvQpDDsIPYJ5sRIMHxtS7eGsh7/oj9l0wWpJLqi51FxUEZ7gU
2dwMrb1hORpcaldrD/QT1yJ8S4bcukaOZn7GrZJ+LcBJcx6iFh2GZIRmeAPt5bazRpE+EBO6GKgC
mvctkkP55oQ5kEzqunvVQSaMoqYxe4xTTdvqLOVn5EmdQ2x42WEEcjDaHONhCwY8NPgOVbPOZdl9
suvexLlQ1n7LDPbaVan7d9SBbzhHZXsw+SEwwvvkl49UGRIP5wTQjSfq+CjSCAWpLVJGc38HSBXt
AP9g6YF6QBzWeE99saEFOSTDwPcobkhRiZR3zzSAwecHKnGs7JJOrNoNlRBroniPbS/BIQwXayKA
r83udlmaLduaflLshnDkr2ENri7UYf0IS+8rjvjtV6dqwp0xedn+T4OxfgP+vXVqPbCVBzprKyAr
+snFSr/fiGIRVw+TAPuC3SN566TfhyhCokLoZXoR4jvpU9Ab4Xdj8RnpCvcFn4N8a76LqGOvmG4W
tP6tnO8VN+dvUIRoWJi9lvsMOaF22QbRkTwOZqZJtGPGFerLLSTqAUpfnh3gSp5doFk2KCI+ZqTI
lA1pS12PNrWVuthsoBEDNTrFBBZc5IvIT3aDp19o6nUe+v50e8tsdAfGmqt/KvGrDYrKK39tfJcX
v4apTtHoVspP6WAhl2Ch6zd3au/oNam2NQobSUX8wkFQYwHbp+XNluiqzBYpT2c4R9JGtoDIq0je
4oa0bo3GWRkTqjrXQz1ujAI0oTi50gF3yYBcvwxSoczTEnVyMkhA8LdurEm+G/6rz43+ZkpB3L79
xS02gpAn/4XDQwnqXlAQnvSc98nW0uL8pIUDML2UkAaS8bhr2YqmDU3B0XoFSVuLO6sPxMmm/0V8
50LzE3NbAhACiIl6lpy7cqVVvCuwlVKy2SjmmPKpjpCA7wIc5ygN6Wd/z0u0Q4G3COEW/Hyr8asa
1TklUDEVkEWKekc0vNH4zzmXHuoGogFAon5rHTXDTPaezpDGJcwML8+bOiB1npY7nibD0TNQ+R94
lVegwsLI1siEWxdPnbagY4rh0afWel8/V3qChlyfT+2urKzhlEf9Oh97T+AsEG8F8zSumYVyALz9
zOuUDPBOjgPcWiuD0DXKAEUf8coS8XjtkfW60kx3wO4lHZQ309LHo8lFvqH8FXlI65EdgNVARVg6
4nEQrXGcTcgahxJbIMRPoLL8HY/kmngE/ap4WMRdgUdYU/9IXHO4ubqJxuwz2td2jTtFgdFlTUAl
6mke1w92Uj1S1TqVxvdx8WKkrXuZa95Hw92ABU5saFkxUHi0cfNIpuT0YU+i3GLuJkSn/oaUZK/i
u0SfbuXVCyh83mNnH7HJFoXHFXbattt8N7XUXAlDDKvY1yYUl+Hkm4YxGo4SVVCXeQWOvwe3xWGo
MqCjba0q3R3YHxo0MP12+q9ATVX4F/JC+n8OhO2su7ZQ6LEBbsXemCYHx3G8nWG6lSjsSufSlAAA
J3xvJaob375owv6Jmx0+nUL1TnVt5ylLMqIIf8azRLPpLbwzEkhMXmfY3+YoAqWXBRqA2wPGrLCZ
RQQvQ3KFNLfiwFjaaoNkXmBUYXHJjGq7wM2QHcVslF0hFG8UxUMJ47ZzLa3agEr1/ZKLH5moUBRg
fkNZPtqdnQolw+jTWNkPfloPJ5b1m6YvAfxfieHk5aZXB85Q+QDsxXHjyUpDcJ/QdJaSE62V5wTo
qMOsuHF6j2J4Bx3tMScnNkGJABz2wAhzbzfawxjjxeP3WjdHdLMQhklmYK+IDk+2m4Wx05+nwgab
d519yk2nPwrVVlx0OvqTxWCcRk/Ozcf1R8ty7mEjj/9nbe5WXhSp0e4jbgznReQ5APS1evZXq9xt
geIEpIjNbuVrXrOly5iljlcisEAHvY4nSIculjPNepeP+HAl33qDngWkcMwRr9eknqd2hRubnSIN
SkLej2BJcnXA2yDMEotmdzJhd3wbqtAJ4J9Ru5iOgIC0gSG5sXAWcvJKv3hkzMAHA4L5j2TMNvmf
Fi5gVfZSNPFZBwB7YJkF+1lHL2Ea8h9WZpWgtEkt3IlqHHJGhQ3gaY89t6kzgoDLcj9McTJaopR3
2/kongfqTdewNXe2qeDd96lhfB12RnQBf1Ly4NeVt7IiUfz4wwAUdygscY3re/dROjATd4tMfkWJ
fXuO2vhnhUqSbW1pk/WljrOfoLhlW89BLefaYhZfiwp5VDIOQxsQwB9+ZEirovbb8wSii3ftsExV
xCJnYjumG5kyATDJQj7SrIh+gg2gvtKCBpTtAlCRtRyYUrCaTf0h249xikeBcpf9JB+F6/NH53kJ
ReZG0o/oA5R8v1h6Cct2JTJbePHIATmmg4QIhQwARlQXaPqhRf01EkkBoBGGw5BMEw690YDAwHB4
ogGplfeZ9L28DhbNnXqQxqPaqe/u5LS8912iLvFIFvrIRptZZay0kl1wf8FRGvZkYWADaW8Vjw2g
6gFLDiD8STLQp5RuMK9xEhI/oJkNb9PKfGKW9chj3PZVCFrRsISZwwIo+j1Mb2kuIBuAOqkrnpsB
EKmtwkolLqvuj5WHkipXoaoSBxZStrMlrZQfG/jLxIdhH6tMHz4fgBzVDARc4pK24AoKBzTrkYJk
pKUBwDHikuE0DzBHTb9aAtzZlREA7uyJjevFdwkweDVI6ssvbsZxCBOW5p47VfHsjHrxjD73FcoC
8kcSAVHGOqU9+DliJ6hTdwOuSu/aoojyRTWm7AqJrJZr9TFKEpP4BfvdjWt33pVEiwU5kOwjxmJR
jt17jA8LivFvVyGL/3mVukd5mlmNNWrd9OoB8HRvNjoy97QaUN4P6GWlQJXYrGgNBlan3vS2lez1
lQtmv/XNa8n8OsK7XAdJpGOs5xcT0AkGlZekRfIg29TbRXG3i00UH037yk7XKFUON1rhRG+o799m
niIjFgkev6WtqX+y+C2MG2s1leF0GoRbfqlScC8p+RilNchmo3R2N6TEuVA7+lcwUrhPzOs/Udhi
zLOtA+auHXl9XIWZdn5B2SYo3tTVB6u3VvKPq5CcroKX543p+wc0JbzJos+ewyHJQOLhA1wRr7Br
Ws4KGaNsSp/AGatMADHxaI+xf+68HyCzdB5JOvWZCcbr4i1G6yTyeh9x5vUU5X0QN7V+cIGTtNF8
dIhkPH4sNGa8ll2fHF2v6De4u5Z/pcaEG0kYvYlJH1BAG8pdH1r2V1TOBmSgd2OzAfB7ecyrvn91
/OLJScPiLzA/yFXR1/VFi4wJ3/Geo1QRCqENTSA93X5MfACT20O2sSpkGRrJy7/+/BgGEmobkquP
oXLc52Icx63tRcc0H+WV4c/24vhjty5RQribl6MObKTM4QEtQdYbYl/6ErPUeSZJm9qoNSma7kBL
jr7IPVI844qWdZbYT3hjnFckEg7YTHUdhIyGEzjjmD1YaqCZ1v8UfhSeaYH97bsYB4bZgzaBK0CM
9mGRkxkNfNDB7OCO4FZVtnf+GvBRVwkf/PWiWOy0Ant2gTPe1RIZDfoARtIMUJkx1/y1XGgx0fD/
eBQc2A306WJX6POPo+VN/JDsFssEiLwXHs6UOKUo+QH0I00AnpE+Xi1r2/4BUt0ONcBVrWG3puXM
2A5a32K7pSD7nWECA6/R2msS0mCn3DO2Pt65syrdAAkIve7Ytn7WonBDqFwhs/EiqeTsD3nkQU72
3EK6fhLI7CgnILyLb8wVEw4r+HTwym4ORvLF6eMiJd7dTrkjml2iOvZtqz5wxzXOg+r8J9EU8maD
N8ZunSiQAJKNcdM8TBHu86kEfjvJkloYaNEw/TkSGbNixC5ZJFmQeZ4BDnkVVV0jzibjPLupoDwp
mw36yXAN9Slo8Fu9AQJdj7J1iJxISnx90PkX44QeJI7D3yh7xBGEM/hPveu+APMTqDIxk1urZvVO
k7Aqqh5AFLaBLgcJOs2ku/gZ2C3p/s2LYtr3U1mtDGHg3AClkJekY9kD3cnvtbGo77UDSkZWOE9R
RdG/IzfcP9tllZ+BJdhtDIna20GRVArFXkmzpHzrwii+9sn0Lm4GHAkupmQV5QKIXhIodL3f6WBw
Fkl+sYBNMga41z/Z2Fbt3Y7nF78rZLKbDCQjPBs5QWV3Y8wS+db1pbvNsV84EYtgFTGQjQ/IKwD9
zFg7xC9IjIA300FLf4Jm0dgioTScwas6nPWmMra620fY6SIPT4pJdGE3r72w6Mp15tqf06IRO3KZ
EhBKRIea9Q5bF/YP1GcDw1Y61oMleqAIMsFPY57jbmFWQJr2vT32YuNjp4YJ37BdrLvRipakwFFW
ic1lsEho5iPjGxhZbO4WBcKOe9/A08HFzXWH2hxAikz52igZ+IzLJA3w38TTIM7WXeLFWQCYB0Py
HBL0OKN9BnW1LfKXXjXmUZAVbNe6nfl3m9Xnyfern3ltPzWD5n0HON1XuwQjatWyv4GxWX5zDTRM
dAMAQnEuj/x2JPgq1LJwO/pd+uqh1paSorSS6HTi6Mr89KGj/Omy+tApy/8/vxbYty4v+QnHTeBB
kDH6QjhSUii2B2ecIi+P8aK1ago3usjSCkmeDf67HMXg8X/KPRCELXEcW7uPQ/GNyAe9/ZTuNDu5
UsuiI/oU/6rJlXohmVr9qYv86Epg8WSpVotfBlxA6oM0BTBYlS6fgAYIHMl+JVFFvhKakX1ps7EM
AG/Wfsft+pTlCfjR+njTlyAtCCSA1IaqMH4UPnCPbNl8xVOvXmmaM77giB6psZw/WmPybBmd9zVr
J3+lFXn9aNltCU4vIQ5d7gEwE0dr67RL5ecqLP928dz5BYCkMB5+OV3xC2/q/ech9NnabPPiIXrC
1x2br8mxHnUUYq6KynS/cFf8pW7Wv7jAw0fhEOZZ/ySd3npjo9OsGCiQnuXQDtvU9oszuFpD7D+s
2ziOnbIvfjl+xDGGSeEZIhtjMBTbyKST+xgonoHsGHuLxjEPJjVLlSyaau9t0S6z/213p/3PeGSH
xlgAiQ1uu/FsD4QClZ+jH6m2PkWhcbtctK2i52hb511Ly0WrNQJYT5kXrhIJpuoD8vbtsWlR6U5v
v2gvBmdOhq89jv13ud0B+0UNSPh/Qo+wdqKVyBL25PaXaMo03JDVwjX7C+vkaV6pGvACJDGAKkSp
0I0PIHI3UavhlFt5kaLSGQAb1eVc5UaKYcg/9SgwvwmXsDNdjnxaNwKaoYNaJ/XhOnB+HQyUUAbW
ZNhX/S3C9+zqGSAvI4Hn5sOhHZ3vLXDV2WzUl/j+4TBfrIuYa9km8apfgJHODlPXhtnmPQaTacKC
D//ZdHEdAWXpurI74CfKTjTYKnHuUjo9Ajn4idaLWkYuEu0hSHgMWVl7Uix2Zce9I7cCEs+mdxZL
JJot0SnInWwY7RbpkQ7gsXGzpgQMvtRJkLbR9AosT2frD2lzjGyvvOJsha1yOXV/xVqzpgxM0Tko
8WZyfK2yBABPabmiWkYcj1UZOuN/10Y2ZYSTQ7t1ZzWVNpK2650MMKqw66n8cVnHiXEsccQBDDbj
a9mgfohmkVW/zxI1G6vJ+EqzRSuU7M5uiVIm9XEcvJ8MTAqrojBNbMc1PHspOxNSQseOYm3Vj5o5
J3TmLA8OT9AYG+HAlRmVfxWAVA+qAm1HjlqSzK5tF5Tun0jSoLttFgPwHgWgMo9XpBhxKt84Br+Q
jw845yAG0voch7wAN8tUHFokQ/mKSoDpVXsihuoxZzkQX0HunjSauxnQgXAu0k476YURo43DFq91
iZOOwTeMv7WnehpDdDf+9mmnnG2AS8iP5SgDKvqo20EGDBiiB1pKPITP0sM9W6gCD3CL3WrRvIDS
W5ZfCVPfKoZXPM+N04zC33f4zqgllQTTUOryRkROHFaGbuunpXpYWTXdcCv6MxbjGeqeYkMhD4OV
pwXPicyj5rFBNodW2HDPK+KL8sp2XjmKZ+pPy48V6T4sceLjrVOzih54Wz/qsk9eWee0pzgEhqUf
F/KbkndVkrz6ZfI59uJ8N6GT46HS+PsgehxKIxsLoo0x0vRg0biOCyBGUHOvFtnirPEEaIdOWsxa
UgDJwscbVY28bM4zP1iscU94vx46L8et8P+4UpWlHIjO+kuBsreH0jT4KplSZzMvuyl8oJmdjM4+
jPiPOzktazyPY+S9zpET1UBo8Ke9wjp9TO0Oe/hE6wJa4n4mHmmWJ1d/ANIUSWIHYmGBlIELZIYW
U6Hl0x5Ncsh+KpMbBXaoUZZv3kna6y7/lCp64plmGJm/h8op/WOsZJKohx3IWg9k4jf0xB8y0B56
QBQ1vjkm6isTkA0y1+HPNHS+D7TCcUBP4IfMsqvPXl5WSJrjqP1PJxKZhvXuxPE9OPHSRcnCusJh
9KqsUSWAPw7ql+cpSzXgrBYlqgAXIdpYQf/iA28Ju1MUTH8MmsyezLzkezI2WPKuvFsaxqAdotrf
kpzc56vdhVsunlCFNVnefA66AI5/nny8BW7z2pnQ6xrpnocGcsdZa5brb20kM18rEKUf65yD5Fkt
TcPJnjPfww9agvel4e3XXvP7i5GO5avlSGctmLx1FSGAvcgVZMDyMev5z8FGV4FgfHj1mDDX2ZQX
O1r2+oB6QJsLpLShtYCX+9DF5hOtaNDLv0ItTF5Q4gQ99rUAavwdrGzs92Apj4bXfwsGDHWkgQlk
XKIgBz0CqFLAN0PvY1SWNaoKmNa5jRNMxwuNnW83yAh/KGhWab62FQ1u+jfOEp0huDuCtCFhkX+a
I5K+N1BsM7Ku2IYMSOYgOfpiC8HBpuskIELSygJFfB6wxdAYCuxDr8LUVlM7sZ8TEwyQfEQNDgqF
IesUPiIe1PbJCRugX2AVjYZCae7QUMhiswlqdMoDPx/GdVy0yc7WTaR006jfzJeZr4BWFQnq9d7e
tlPVHmWRmcOxRW/AoY+cw3Kt+drYChWbpDfCIC1BZGa0zhXg2uKMBq+qDwxfV0TF8ftAGl2pWfGz
xxH3aWhLPKBJREqyXZYo5YiDqMVrbiNRjhwsoXomn6OKVUdgVBS7dKy1wI4Yco1qSKMxfwx771yD
keO0iDScRe5GNL4GZLE4hNx7Rt27f1xEVTbo+1SBog9xUdzEZV70rU7zBIQXruUBSAWwuaMpfpnq
ylGhZK3oY/B3e+VhKEfbC3JseY894IQpPMWjD+BFURt4E+opaUmKAtgCINoRTzLLEIpkXseQx8E5
9W4JUERcO/mpc+o6N1lJkQ87OuqtxxZ3WrQiz7mwEEjGV7BtrXC7we2WtGpJtnRcjF6V2WG2oKXw
7dmCzCjGEvIjhjOK18wM9c+jhdzpwO34MxsywKAB9v6Rl5O2Rbo7OlclH46JPpR7B5CnD2h+Kjcj
99gLzuKRS9A1+81Jo0+a7o/fsiKrAtfjE6hEUvtxVEcvcZ04OyMSONSk85i+whG8U/abtomtDt0h
9YUxUZxnreGVckUR0CSM0xutgnetgXnQCPHWZYnJ2uLglV9vBhO7edHn4TbyJb9mYvrqes0Ivud4
QIUQUiv4LP2ZljQjWev6lwoNcwBdi7wO5T2wm6dkOCnnoUrivd6Uz4vbjUnB6/EE4PyA45wWiSLU
l+lcrx71rAO/X8/i73rrvKboCn/tM784pG3Xb4euGd6MKAYRebVumsR/Gpq4fB37+Mw8EGjY6Pp/
TQrbRQrMqPakLAQgxEUH4KN0qoABIeL40SoQkFbK4cOd7K1Ogl2syep9jNQ7kvAowm1SdvKA9/CM
EwLvMU2tz6Y0sq9xlxq7tk+1DS0TE7V0WdmUYAOagP46WIGtzCpUcZwshqw1bdcBIgKYMTPGFSyg
uJyZ7Z4G3Gkfh7YZUPeUeZdIA9sdySo0Jj+i3xaZSI6sPy1JITTcnwBK/q1QFpPWxIc2T79pqtCT
ijmjOgGvOsgWUDZqSuEecftv7RVVgpJVlI+gZdOQCytlzW2AosCV1LOTQC2Iv5nDUMTFgGY0NBT0
369SCgt5iwg4G5eJips0B//dakijKTmNH8t8YEAnN8sBtyYoUi1JT01aNVUwWyfu72mGrPOuneov
zEu9fQV20nWmMN/NyO3XfYPseaKWOMn5q5O8v9aVH30pP2sur75EQwwUNCP9mzy0SGc3Acpa60HC
ggCkFTqbA0R2125CIHaupMJ1SdF15K20ycx30mdPwHBsTlwNpKXhTjZ7kAZfILx2LJazUMVqUdC9
yGcXltlHYCZ4u9hC09HKw82wCnwxxSfHQtZT1pOxmYVNhXMzdMMN+bvBrcc8J7/ZwpsAmqqDDGCH
vtjTu2wJTupb6RwdlZrxiaLMa6Y+yPJpeGchJ6FsbvxJTWvSzI4kJO+QLjr/CL2rc3dVIBEWp8h+
EgkHsXd4wnTBdT09zOwdJAsdYNgCj/k0y7gA/EkCrPk1kX6Q73+5jSW3T2RBtpPGPORhXQYgNv2d
L8T3NPeEjpGHRUS26qrkDpwX/ZTV8XxPpFsfpaDpztcBCNIC48XhTk5KSlLTjByc2pFbhyXxnLJe
FOS7LBffFM2FSBRmO1mWQIy8u8YSPsOd7IDyZtRE/b6Lzx503Tu3zO09nIIiObkEWH6gO5kNML1T
7+7vPl3IXXyexYsu0bIG7AY4IZwfJmE9bTnKqc6dOoKQUTJdPXc/ny+gXggIOn7Yr1EEnG1qiT03
kI2tEU/zg99X0NKZxWJCfrWdaiuHO/aKHl4x4KiCwsumHS1poCddyKw+yPwMKXn19KuYw05D2bDA
cMer60cSKCJucV0GT0tRohHr4W6R0Uy4fELBmLA2i2Ic8vJqyLTcTEkWAmwBS9KSou7xkue7o0B7
1+9rkCJH1QrKqctPd3Kp285ZlmK9xNBGPN/RsPZky6h+IG+ZnKx6zK92VLcX0Oat87APr4XnhFea
hX0nNjgo1FZCH2WxKTT9BT+xPC52NW/kqW38c2x9Aa+LnNix4cgCunEHFvYQaPtg3fs9GL0DqFoj
13BKj93ZjjQAwfH2EYokwsJ5N47BXYVD6Xp4XwPL/92PPDzZ/6hH8IoYBjrvwSJlbeoYPWoAoKrP
A27jzsF2h+pMa7fotBXKF40V6nur86LoDQ3Oy5rUPjfBw2LpqzoCQ9oaNVHl2nFrNLIOPnKIIRc4
1UEx1qmXQO/Z05QGP7H0Q8pxHKgMOy2EIU0XE5qhwOx3CGvIGlAyqWg0LOb2qEGTguIZxVb2gbSz
9Y07SSWeG4C4UzHIfbaa1GcgoZD6o4hdPGnIcLmEhnJSf0/r+aeKsKUxUC+3Kxg2KprejHh5VVRA
NGjg3jvm5hdSom+6RSsQ/ikBHqdMuBn9ns66XA+rbWSZv0jtDEICwltZSs/ejCX+QFaaNWdHDerF
ZB56bBm9pB6Pd/IGNdk3ZrODkk0oow0i1+vp7eZ8F9P18kvfh9neY4V9An2gBQYAA+92sfStExin
8aYdjUdS0LDY0bJAvVqDgkT43antvEIzk2ibFSko3hz6znBxJptl2eL7nCNpAgTDPz7VTRTyID25
FSgYWEsjP9sRiq2HfBRfExNgA0nZTcekT8C11XzhWpV/SUHtcPbzNkcfBMRIT71bMfzbniWgYFfc
w37ZaXn8FmX1CM4UIKeGoIF6YRXOZJXc7gHmCnhLUFarZVFUZ4fV4iWLxuYhR1IqiMBu+5YL8M5l
GajUWdzrXzNzFgOGKjkOTjityQrAXy3of+16NYVDszJ8h5+FGD/JsERnzZB2gHDHQHIa8ri7XZJM
D7EjV+/ji9l/2roN+i/bDvzU6lI00BXoWv8mG8op3fcyffrPkHcfqZp0Y4OkIRjYPj4rmHTLdZFj
+ytfakAzHQFKkJ5oaIcQ99p+TE80Q3O5tXfzeEvKsP9tRkvwzXUVyuAhvHMj2b+5LHapZvN35wnI
QXunTuaL3MVblqlAYas2iL3e6f5xGFv/SDOhljRrcVcER4Baz9M7Pfmwxr/11pFGClKjsdZ3CjI2
LezU0bn++4Jkc7ecL/Xf5jd6NgFUV0eb/Ab1/QBPwjFwQAybMxcnmGywZwa8TnMiaYxCgXk26/91
XapIXWMBeIfcZ/LOyOhxKXKgeD7ooo+ju881hgw2Q0dzzwFh7nIH+NB1KKNL5414U/vQzIakMSsf
gAsm8LLIh2Q06KTIyzDbAQIjDdIOGIkRnqoBOi8Tb2do1aFB6/Gp8wcLzax2+A81a/LnLg5Rx5QJ
9Ga2fNgm6tV82dOgmiBZCTCqzu/si6LUx2iFNlt9VuQdR1l2Ynsh7rSNta2iiqOpHZwMaRx9RYN3
+IR8F+pV8gIP9EYzVrQkBUMRC5A0XW/rZJo/2+EJ8C1sZHsiM5Lz6Rx2TfJEizQT9tlswuvUaujM
kmWq7fJagtpFXYVMdN3q1mbop3PYZKgrVHQLUPLZ+jUEii7AvCznBX8E8H6Cq2/TKIIAgJUAptfy
X7RKs19I9GFfKQOHa7f2SGIDcEGAuFsF+7BnSdg+0IrsTQt/7HycL1GxyaRLiKwGoivzx2vqCI5M
ax+io6Tz1vaUWaiyGqVxogGIn+YJiVjwIGqFu1oUN4a8tdJoTaob6eKkoy/8ZA0+upcSATqQtgbn
k4Gmq0vXDtZlAN1WYOd+jcYgB/BiHwpa4pTXPYf1Cy3IfrGiWRhP8RbfExBKWeEP2YKIko4PF+CU
GVJlOYYkxBUwyh5rX7P3yynkbLf4VQrigQm2780ODQiNhjM6F8VHKIaZsuF0M52sqVnHma8F2J4N
Jz0RuXMmL72W0wqJ/wwZV2A6Yzul4Oyc2g9PSACA4YOmRvzIMhCtkdLONcgXO5qhdwkFFh++cKg5
fm1dmRVbZFinatcosupMrx+KsuXA/S8Az46cEvozRbcZLQu0Yqbb7bWqv50lXdLPsuhjdmcn/vQd
jR6vFOXwVyN1gEQUVogduI7Mo98D5U0f/T/WrasSR3mJoj2yTwZrhY47QiOpGVKsLU4RaaU1E065
0rjYzEvmIDsoQeEDxF5UjSQRqj2rvD8QSkkJgqFj70ZdMIOWKHATUAUdcwtvC6EiLUk07DspHFmM
ej+HI8yTSk7AKmT47TQ81Q4oKvraoqubBXGZ+mD3af1VkTf6RihMaV0NpJgafYu+FReI98676MOf
DBb5EoMUncTO4x1W1J+a4bi00+ZlJIELVRWf49Fpd9T8etcbS0tSLG4kU15Cj/juTn7Tjkt2jOmX
AUVWewris+az2Sr0HtXYO9vSdIliRtgaFXxC0v+mYQ6k2aq2JzpQCxwNN011tPbuu+XmzrlFRzMV
qCyb6DB31M02TPXn5Wg19dHNq7387yZ89g+QLs/UTdAgAsJONx3fvGvBb/L/o+zLttvWmWafiGuR
IEiQt5pHy1NixzdcmTYncJ759H+h6ZiKdna+c26wgO4GINkShaG6qjA6oASDx4noCHjBYe27xj95
2fM3VcHRJ3+LTEgPh4H1HOv9sALVULrH3sF8DHqegB4beoh1WV78Pug/j7VdbLSu3BZFni9nTZmJ
LxkXgu9CM3ZYQoY4kFCU+52BmbrMtjnOA3Pr2sBTe9m6AiKLtetsCoh83/EhA2CdqoKDbYkb7bsH
sAnk5akYoVLOwxIUoyHvgTAI2lUEYsvnGI/Zk91b3wPVIlNWvJQuaJWowRKkczC/EAdqIoOm2QBe
J9eZAWrfrAUHkDSq9L7IRbWpB+TOARmA8wtfBydFDmIlxniN6zKnPP/9P2ffakgbIPQGeY8LJmDH
xeXKDb1aEYoswiU3xPIy5pw6DRczZpfnmwTaYi95oiEpCIk8ZlxB0chhoKfTMxuqSMIBHLgSjxNZ
WQo+mCOQrI+NYeNZBW1l59ha1UMQM//eDQA9pxorR2RkUCoV+DDvHVWQwwLuiYMX2m1xJrvwJObp
hFJZV/3teojxlyjCFwssJ7iPU03INmmHwm4ePDWIaCocHYFLdgGgen8PvpB6K9pWWzgW6HgX4F8W
l6jdk9NTV+q+uh3XMwsMWUC67qYw6lZ1+IeAMwJSmkFY2RehTd3mvkx1s9Ki3ok2x+hlnbn/g9TC
1d1b5jD8M7ij67rrCNeybr9QDo6vtAykHU9pHbW7UO3wRVOiqDjEI6eqas8eK1L7vDjbk3O2U5O7
YHFbzN2kZ6MN3S2UU332TVNkBugNIlMHQO1j8uteFG+pl/DnUUzHleGGAnLgzrehVk7vAGkJfO+U
1iEZmXepcP/5EIft11jGxZem65I1K4GmpmaAm2QPqpCd6acHvdNAjqWiwJMZIwM20C5+yeXcOyoY
yM5U71IAq+O52N7jRt9YjIHvbkmqbVJ0q/10rw0OltYKhz07oF2Jk8LUOM32zOSAitdutSIbFVo5
QjikwSW9kQABTrZpHhfg/DlO4ip/n4xYSMwideRN9WrvWK5+mu2FmidPwCY5q9S1DNLjah7w3GAe
ep09rsMXA9jupnnq4glcw8Wdb+AkUvGrfA2ZeFJZIM9OHFf7BGcVG91wkrcq+k7+2kIGmuEND42F
z5Uin/FVUZUJWzJHt7Zki30mLyqChHbJVKgIfGTfIzTdh2hQ3ez6MR4XseWA/4kIO83mJ6YY7ie6
TpzTnX13uONEAOrIQdsinwfp4orHkyg3eeJDJSjVss3E4amIPGuN/RMNmnmgCLL/GnaymHj+R2F/
Nw8DHOH70DNP6Dz0PM7vQ5Mde/PIAFGkE7Yj0NVUahyQXki31sGpDvekRj6ZJjepkFOBdWJw6oo9
NXIL5C7YC7K1cEJ56pAZFYSQxcBSOsb1ojKpmvVRu7F5OD44uhX4T35FzQFk402rv7upPZR5fUhA
1QjKKXdXjZ3+VoLCJPSG8i1v2nGJiwrzXhZhsqs0SAU5SJO/+JAhWiH9Qb7ituXZGHIk2qZg8INg
rtx2SIQA64JufxqrzN4gV0lfJ04gPg0aazZInfMmb2VB3qjWhnyjeQjGRZ+1LnOub6ivp+HafrC6
fmWBbYZJPzmbOZPnOuIcOaiqSsax5s6ywuZxZQZFMtnIW5QQLl9QTON4W2hOxwddDTOPNdVUt06A
pddMrKfZScPVY2e+DwIoPsQGy2XzfQAT6rrG4chFjyoP0s2p8ZKNqYZr2ta8UBEPrLngIn0KoNgG
gPj9KPhXs2KuvaCwUXK5BltMuroy1g2uRLWgincUg9HdszSRNBEnzipL/f4gRZp+MlvtQNkwyeBD
YF3ZM9B5fEpwjGJiS3dE+lK2cqtqXA1m4h6zwLPvIR2PH6yuD7/5/fiqjzkwAI2u75F0F23Gtkne
3BboexVAPUe866mnNuA3CzjSENjb/hV8jc7UM8B+cBMyPB9UTwqgnnkTNRsOVRenAkh5kVQaEo7y
fN8MSXBPhZkDhSwgc1BWskrXJlI5oHgErcs5hGrYm6gDRuMOD1aMVFVBuh1AFw6S4RFyTFNMpn8r
R8n2rZJHIJMsZHesbe9MpulVyMiylmAPEQBk/orzfBFj2cBLn+3sDKJI5Whr2tKuHf1YGtKAagWO
oSDv3iMbK1cGspLfzqN1zLpmP5um6Nv21JusNIRM5WOjxO7INIIgfA0sCxZIAkwhpioKO3eWA8S3
l7MNkPfqSMWfbLqiFQGE5lj6wtsib2jIp/GoxzzoKHCEOtv+Ph5552Ca96YZR+NrjF+lU55HePqN
tjRAUeToJ6xko0OSuGtqkd3sBn1ykk1XYVRrjCg+gIJr7Vn9Igw2joQUbI69zLGP42Cqkc1WDqox
1wuzxY37T11ubAIZddkit5xiGQ6GsSQ3jUhjjUKPsOsHQzcuOesjFa6iDYcCmKGS8GGkNtGEz805
GufrMQAwUbyiOGSOmYcci+g37H6+m0HQPVWmh28C0kUhgVckr+AyBwKT40jL5aDulhKgtHCwH23A
wLfRGEtQaXvmPXcA3I6yrv3ea/eG0dg/KLQGWOAqVIicT6GxDG5DWQwGoAiUzgkz5QJnAyGe6kYA
jhJAkKiWQ6tyrfWZtrxxgLeU7+1CPFMstHISyC6ovsx9QYqzd55MQ9jdgd50PPQQTLuagULnGZIG
t2qzjWo0gxzc59k+vy7MwiAqdCafsGTKFzfvIakCf+ml4NPeFDmEfEEodVb5tgciNyJmpEHRI1HN
k2JyzqY5DBoYk5NCZzvF/j4sOXMJWhSqfTgn7qW568eQs2nuqnqNg+cfWh0IWtwjJif86CFTXwPk
JlM6YR0XF+S2xc+VCAtktYEtgezgNbrkfd2fcUfnLoEuLI5+pAAeVL1tk+AOiE1/+anteEJfc4hM
IRHxl1TQrMxDtknCx7GbeM+taO3HLdM/Ub8SWfULSN9G4Z6bwTegW/o4XNYhTidoOdMDiHbyDW0p
gZ4+TOsfWgrNXlGFerNwXHeKmZZQVc310xwTO7W2NdvcWfA2qDZ9lJsvKSgGQHgbFudwZObLiKNX
XH+/hE6F/wVgiwuKcsLc3/6pE3lxBfOnTp7qxNRMI8e6vXG6DtBssG9SUQFZebC9bN2TFC3ZPEPp
OZLHQuJNpE4SYhB7+luBE3/QQEH3r7Kx0Aqj5kA1KqpYw9dwblMtUoElr+Hxo3GbuZHYUr/JdlWl
8JshE9bXh9txp/ZUTqPMXavKYRLM3H94JTR0HDg45w9Sd5XElXdXmuxeyxmkiirPMhdkg0IRUnBy
M5lCyDY5QFRx7LP+MJv66qAlELYFvqD2lqNg7THLmYczW7DcIRs8Au2u73fHgozk71WQzL3KW5LL
CFJrxYagvTOTbpsGWeAvmJFjk6V5SB3LxyW+KaB648giZx4TIdDx906QIUXbgnx6bIIVOPdtb++F
XnIYLeu6+JOtQiouMjGM9zhqzt3IcWNzsfoBBgNHRDcO6nYzxxwyzZGxk6dZ2ga6hOUhYlF5MHEE
CYkT1Z6qVSCKQ4YFhFxQwBxKzdkmtDrWl+TWAz16r06DUNTtIFdRrHW3XaZZwCoI/x68jdke52T+
oqG1k7KRIzYj/BIUEF0oaW2nHI6WI085NBY2rdlq5UhMC0xrNajbaAAko+OkphvHgx+AbNiXGhAb
uFa+4Nzqgp298cUq2QBAoJY81HXfbstE9gd9iOUZ7KTj2gCz3nMkbDw70tT6DkFR/KghoY/r3RNr
/X8qgHd3SMkDnLQRuIFCEtT3UbbRfmqSB/zaX6N0KK5tEdSzSivt95Hbjbi4UvkMrlO9OGXGkVOG
8cgUYmd3qWX1abRK7b0/2dy2earCITlQLBUQea4g8G0+lImoJ3tWpIe/n8Nx9i8CX5y+GUxYLofm
uWsz/XcW08hOOgsajOWjaLlCGmnxXY9V8F0lNGjNgulq1aqm1ec1W1lFKjei9wUQLHwEObJykb+w
onyntcY3GoEXWcNWbmLww2gDz4XEIX0au0s57scTFxwN666zfnKVv6wzfi+qMjgw1dLCmONUFLU6
S/qtdIYCsDrPNxfkoZic2fcMB3mHyUE2r637rT3i+5uJBtjQj6Gb7DMSeN0oORvluOpsI/4yuLm9
zspyPJSg+HjIYlAWjLrpf/fD6CDCkCELNgFPM/eMPVCuxaPvi2yKyAb/Hs+W7HNpmym4DWSEzRir
cV3I94PAfpF4WuaC+Fy0PB7OGguB5O3tIznJDmY60CdCnLI9u2vOS7ATkp0i2sjFhZ3Y2KNWnY3Q
7N0VznrBRDlUzQb3TuDxyXI8TkXkatvW9cFsrozzY5NqbvhWtdI+U6P8CKCR0mRsNjfxxQg9Expt
mpLctv5lHgRKsJ90w3t2ipzfSeGZdyK4FF3vnG1lmc0gLwZIMQP3y5VNxVPcUE2daAQqkM7B7wYw
Ma4i1Yls3Ixf6yGVe3KSCR0hwOKcqZH7tXOIw+xILZrRL8FYQ+GN6WlsQZ7SvJ2NXhPNhmuD99ko
lBy/XmIQeB3SqZI4BqTHxxnoh6xanDrfkqbNsAAHa5zrN/lDYkwNsoCNC3QiPTi4qElFXiOp2TBG
nNT8xzghsiMuZYhNuKJeEEBUh7K9swy7ucPJSntXlHq9Z7V4aiDSYizIS4VR5uk65oDRUxx+gH+5
Dd3F8y6wgu08VlBXOKF0HLmG1pBzjKd0yNqNypXhg1mOWK0mQivKnqS2kSMVvLIkOOcUddZEcpUp
6qupSlYqbJleR14NZOgtyDR4tZ2DaQIau22QQgAElwQTnvlG60BsqcCEU16t626WgrTgI1uJ5/VH
KJnnFWEGYuRslbgLU/4MxsjAgrPPav0kJGhiZP6OUSC0AvQIrRMyRcAryHpr4eZls3HMJEa2Bhxg
Nli3RQ4SuaEqkGk66kcCdBZ6mh4yW7xSawJ+mi77gvsYHN288KJEmicwhM9ySXWmDGEWvBhycM6G
7XXPXgVGJ6uSwy4t4l2OHeeFF8BI6lFyz8CKCO4YiOlCKDrmGyvpjMcqcoxH3E2Y0Bp6IMsAgYMt
KEHGJTULFSC58YW1MjyRiRlpdWJJ8CKC0YTuCW/4smVjsyUvkg+MtTlCzidxtGBrgvZnglO6ChY5
YyMnoGWt49GppdbuFjpJgMl5hLkfOaiYRuC6fDBC39qlbvjVdHD/G4N581F0ybAyctAFUjNUttIa
ll0S5/d90g+PTQvZL3CQmAtyki0poJleR1m/B/OVBiaCPljIRkKwQBVd2LzXrKrPJDbLv9pzTPQR
PXdpDEhMTePcuOeYeQTHcvLD2EdsPQjQ9DuZB4z8oNdLH+fPwTIokBt31a7KKtk2squRQa38czvr
hvKBV3n1MI8BSoTyoTKLeKMDzLzWJBjdG3v8BCZRHBa0zghWKp6+hWPyCL3Q+imRRnniiSKIUna8
rH80aNw/+Kkb3ZUu0mzIXts485Q4NrqABV27iKIBABFZk28D/g+A77vdWZc29K+Y/5UHXXr6+xrE
wMH/zbUTw4UTxBRcx9FtU/BbKnXDVknPtmwe+7LCea4Q2iFXRc+4B1EWajfI2QFqd5O4g3YgE0fO
Xrq4bU99Jt9UH6wYDLMf3agmWwd9Jz9N1Ri8n8e/6TKNRpNS79s2eajPv2en0SEQ/RVs2vVGAzn6
xvdKf6E5jQFqSZARvleTNPfPZKWicTNt43L+OSwZjhI56KSOBijn/DNVaztDzyCJ3O2YRHfUReaN
Xz5MvXPchwx2u5mQAG2xdxKzP9ZJgmvVXy0CDmAn/2Y1YXJpRWKskUWb7Uy/HF77pjzkZaY/gd8l
u7QBvgRkp7DyI2zQqgMDsPoJy6HrMJPFS0gT4YyCnqIxB3DaLfITVw/bSKHCAlVoHZiTlV0rjGrH
AM1EhjU++VkcJAcTaqyLmu52qQ2yW38xfVHmNoXTN8OAotjUh5rkIBvu/v0FfZfmsWksapKjSCBD
PnQ/GRtaKIbK4Cksm+wB6mSL1rSRLB90tb6yQJ21IX3mWHmNpAM2KIQ3Ul7q6wsc+8YFBARZ4T+Z
Zhzuhr7uoJeApseYj2uy6pjVNn7UlakfgmYnOpYvyUk20YZ3iWVqZzIBjG3t8OsFOn0asuPLHmBp
IzHSZS7S/gWYALb2G2R0+bnRvwjZ4gxNRs0dt6vyER+edTb6exMX4K/IxJEbFvXpwS3D8gGcRyP+
q/hI/L9FSN8OdkOl6acUt38x5DlfI5CGrVneAosfOdUJCP9yjby49iXM9AeuWD8dmU2hoVEF67SX
16F4Zk+huWL9VKEN2C4Hs3kBEM/Y2HbZBcswHTh0n35vB32GnLUgP2hYnC1Br8se2ODbW5+JERnV
Toz8ySRZgdM5/oITsnNuC/6zBcdlwZrijQ2cL3MrC+8jzXR3TWU1OyNUBDO+0y4rZKd+lY6zKcs6
2dkATa/8EmDkgFkBZBRSI9/bMtmRzVKgf6qZqkZNnVIEyEiF3frfTHBabyiETBCRBK2MBYpIaDsj
IwBEUXsSWCMihd7Tf9no4z+3yU2BZAORXLyvfcc5h6LBrnfdWjpYmjpPfQRqeXHiwnwCv/Keqe+0
H4lil2n5iDszt3/F7Rbg6F14FcZVmAe9qqswUK4DJzOEax8/nLtBBwtCaArxSfDM2tkMe/NRz5xP
Ibgl8Sfp+xVSzJ1PtSaNLdaG3qoYDOeTXkN+ocmzak199TjWN1bV2mvqm/ol8MBQwNiQN8mwDKmK
BArcqq9lY2nrAjG2JS9SSezV0IG2k5olRONWtg5ghHTbfG3mUG6soxrn/zxUt2nqKoAZ+q9qDvkm
ZJupG4FMM1aV9LQdhVPg1Oe2O7UjleIRAd6NM3jQB5NSriRdW1WEpplucPAXTAK35DAroNuv2mQE
QLxakBoLcXKYabdpmWVcqAV58WZbgEt9Gfc9+NCUt/7w9sprQPf9SsMlC9tN0UNsZO5vqggciOC5
9DG6NB3/qYq76/6/z0+KMCEPrU2OJBYn07cA0DQvQZviNhmJ7zhEH+uXQp4t36s+J8U4XJJe+0rW
moNzgkU2X1ETaWQRGIUiez/1CcfHvm28+zGt7GcOelQaOXbFMqj9Kov3CWSOCiUxkeble5FVEY6D
BUREZgf2gRCkoLbW1mChofCeZe+RiQji0xxOTQqZbX5hQaNHYkk0lPwLpSokDCTaUeKlW2o6TvOY
NYqdy+qsexVFaQ8uyDGvogK7mqKGwLHuod8wjUVRToSDgdB1h9ePqI+xepVCQTNSFDX/HUWdUye4
9EO3tRWudP6gkZ7yn2xtAliYWcaQGPn4VNKHdPq8krGij+7sd1zRrLwGvy007BQZSlMCfBvbiw5I
2SdAGR8BsDTPWaCPT0hjxfYvSOwVOetRWPdtOq6CBklZSGBqdJAY4neYvF0AyAm2W/6yC9StpBkX
ADdIqM+roSxwH69GgFq3FFzElnVK7O7LNJSatspjfrbs9L+nnZwqosFp4tXUInUgGjVo2vQmaAY1
fZuB69jK4+ZAXf/0Gtp8/ELxQo378fadLg/vMp/tGwUU7ivRHKlWqebfbV2ATHssMJFnp7r9f/X9
0xx5he9BHifp+mZym/DM1KVweiCAtBqJUiLCsknU4T3OyYJHHAI8JdyxX0c91XFePObbPnPAG1Gk
Mba2rgnNbDxCdWxOH6kAMC5eMh5GuzqMcEtZFcHBBAP1Oedj8FgGUMniWrgpVYtMOAXCnjD2OIhw
MYgMWw15J3m4cv1dGtmgkbPaYgttR/E9b+ufWWDXr0NSZTi3dYYnzcXrSGVaXMzaggYw0N/HzkC+
UT8C6lzjAvfOsfHD0cg6eaws7JmbpBSfo14HbbzhR9/G3j2VIHv3F/9rvszLxqcwCeN1HRZQ87Ua
UISq+zCvGvHYoyoo3b+DKE5uXFvkRyrITjUzDX7FzW6qiY/oaazKDPt1juR4BsnOpZEF8t5mgbWD
tLaxA+gkv29Sky2bIqveIEG2x6+d+zMrxlNR8v4LtPS0ZQAJ7wveYbzXxw7ivnrgb8su3eBGyb1Q
YShUc2tpbA2JRIF102+OMQ7fwFAloAH/y152nnf6fQxPHUIGbp2vujTozxKprOdB1RwJVaO84T9w
hcO7FdkoJHCNcatL8UN2XgQNoI9uFeTBD1alEMHoqiLI17QFwubRXYB9aGCaa7aH/YCMr3l09Uoo
JBUGcPAfr4d6pDT3PMJHt9grQeyCbe8AkB0mUi/DHbrcOnwMMI0X6066LLGkWPoOpGR0m7/kNRju
9Mjy7kXb5RcfwF1qkR2fWu+eWd3GNaBOAUIioS2wYwkBNmFsT3FU2HiuLU0dXP11lSIG0p7FBhsG
sZxjwm4Y9/2oRSB2wWzkYD3yOlzP3UwtGp+JdGFEfX2hyellFDJ4saLRP05hTjXsuA4lg7iD7tWi
FZ68S/mjgdwcfEb860Lr033jQJTyxu7EyInIIxPrK9UhtRodKbwCspZZ6yJh/WMUGhRwA3tT+qG9
mB1gkuq2deLx82gAvjemPLqTOu/OQRZry6iOzW86/+Hy0nsrbSNbi9JLjshoZ/dOHLHF0BnsG7Bk
p6hqrc+yN5OtB/KeXZOl2bNutl8CNUKmlaAW7SW2VX3U7ZH8CQbnupWvoHDe5kPxDzYljyYoPO7D
AnkCUQux+bFi48ZXTbL1vTFs5YiDkLa3+D0Fa0bRnoso3lLLtIAoMzoTvIiy9Q7A5r8Xg2taqUL4
ewfy8A83NVk5+Ntw4Pc33YBE+49RxhCpn0iZwSxX1WmwVOdgQv29K3l66kTVpPcfIuC7NhSnm9lP
Z5T92veG9gD8fHsQqgCnBrYGVAXPO6rkj6hKUdQmP9Xm7lPM7J6jrzzTmFczzTNTz9uJ5uGoZpvj
Twg02h7IIUNur+fstCmhraslX1gZGyZPqlLdrrLaYu765zlmSnUjY2DkyHr7b/88EdVoDPNjntlr
jKAT5GD6XhY10MD5gE8f42Wwl5kRbc1ITz5DgBNMRlHy/a8RgzbKKWLIy08cP0G7InaR1TpU7Zsh
3EfmtO1T5Nfe0QVR6wp3lu2bOVafK647j36BrbawSmtJ9jyWb0MVFY+QM3NOla31SxpntKsfmSXM
h9gDJ3MKVcrJbmQWKF2TVD4MxvgF2PtkAaq58kCF+Kj9ySZS3uDzo2LiOP/+P04CDftfB4HcdhhH
7hhoSvHKbuREI8DiXW9o3AesBuoTtNWjM8QwojPVwLDyXksAXpKQTtyR/T/DWPZdDiX4ltQQUjcr
aI0nLAJxKQbKZFkd6gL3Dao1229GM5AFuM0q458pDKpx3YJC5m6GHemrNAUx3I1jblLNUJ/eJBj1
9dVrgfpKugRaI185Pcu3JnI/VxMXduZb66hXP+is7h8lBOYKwzpSYfhat0+0fG1AhmAySatMke6s
QuLESpAp/+HKQr8+hsbKhNQ8TnZzfzjKOu3wSVFVKoKsCbapoT2Pbf5uInvh8W1gGeGhxLoEDBWm
VZxrDXriHGg4alHRa0gXWOVY1SFZrfyJX/lmKyEIdSZv1ehgTKO2CSUMqH1C6WYasM/ichtFyBD3
hvz7UCf5pZVJ9rIzhZ+/xPi5u0Qe+951Y/bC69TfQxt8gCoLnIXJkM3UQkSemqX5P5KLuPjXZ1Ho
OIy2uSVsZEToN8lFWWGP/gD47IMTCTl+bmtHO9gMiTikAllqWFZgG5ZtZ5ufuEjlgXjku2eSixwh
Rhk3DjtXGTNwsA7eaBx2dguLe+Ol1xN5+ZMDgvTlLirLHJsmnPz6Lk6LqaBmR6e/lvLcuJmPHTyY
815nO7TffOTE5cG+wy3OXaOKHFcpSCHo9S01wcdcbv7+ZbZuk7OYLkyLGchYFS63dPfmu2zlnR12
fOQPtu8+xPhMnEuQbR7tssEll8pUlupxTUVj4O8GBhK5LGMzXENs1fjciQZiD77208NqxDF8DtVo
8FIFPA+etMpzNqzVbaT7h/1ZJGDecjjyPq9wbBP+jKBo3ARJ34LwaTNcjXBuQgT1LkzN3W3cyJkP
fLVpLQMz6wFfAwbA86P06AQ5nh25Bi1gJqPPaRP+DGvu/dTyT0HEqx81SNtBqhcPkEvJx40TYXPx
9z8sNgS3n0zDFIarPpouhDAd+yZ5SgZh2pcAwTzYxec2iuI7LA+KQxiArT/MceQbl4O3EGXufEOG
PYiw8UeUvve5KvLmxelx5if0GIhloA4Wce85Jx7qOOf2UtDNx5Z8IxsVVzFTtdC/NNb45CHxAvdr
0AZHjjG2E5rxGWkawS6z7WqLiyTnpWkTQMOVPDgyqpdYlninFGTNFwfyJYs0Mf+BUFC2jeMhY8vI
EsPB8cfhYGbFgNVPztqdrdpkpAIbVwcKujVuKcz0vQso4ooEaD4ENolX4mmpBhIVcuGXbufLNT5+
5sJpmuqYlvVdYdraxUAeIuDftRli/5C2ayBsvWRdJgauyDz7LHAOC6YtCZSS22U7gCKrxRTSDQXE
En0kktA4FGMU3i6ttRHT1ya4KZC/eta9tl3n0RAuDcc0zlSQY4rJQJe34IVXbWb3HEO1svDxyp3s
eGOnptvXyaHs7D2NSSYqZBkA2ajbvr7Oi15D0hwmv4khGxY14wKpN6CgViFl2xn7uot/OELnUL6p
LSRLlP7RHCHbjkv87DnwvWwR9VHzE6QwIkyaHyCLNReWFpTHDAz9mlyOOuCLuE7U+wXoIZGznXUO
lN89s4U2EbArXpHXZ0W+uEbub7Z087E++7GpJ1sXf4kd2Dk/eV1ds4M2tOYpMA5Ta4yzH2EYfCnc
MEYmD+tw7RkNlyoHtanX9uFDqEMNzDU1HamcVYxzLCt/hs5iu5RQlvnM7QaCYaU7njWrtTeD5tXb
JmXmqTSNYdfjWvcIEWB7z0Xv7nOZJcfIjtQmQ/70WdssIPCSHeYC9/tglw6SXgd245cHH/8o281t
qiGBBRfwVKVON+7ZxkERjsWUGi3lXiQXs+t2oKvQq+pVr6l6220e8OqVT9XZdfV655d6NctVNaL3
S12vJrwKuKrSWPMscTmG73+q2Xg19VXPq7f1xxc0jwyyW2f/98crfptuH6+mg4tuSzddpJZC4Pvm
h8sF0SIuZqL2IQj9Al/GwkZWLlRCvyFBdFUo0u3eTJ/rRLgvYxEPq2i0NIjKsC20yn2kOaHgTvGW
IT98LyR7N5HdqoBCrViXrm4cssn9A/Yzjzd2B4TlF1DSr3oX9MI0Rh3qazNgO9zN6rjjArbSQyLs
K7QTm02H6/ktNWPRv7hG5UIkJmoeU6HfBW5ZvLYBLrRGmYxrahZBCYFW/GPuWOO3n7LWg3omwiqw
sh+GJgazzGAVr0WPHKY4z+0jea1omZuueKmboAEFV7Bto3Ac01Xo9A9RGEXbng0gtkb6l36MkvYO
tID5fQLxxqloIAaxsI2m2xV2Jt1FYnTuHtRj3yhksgWCvzllHiLZVoXEkPfZAfxZL6Qaax5QWhAe
KLJ4Zzj6c9jaQBAE2mNo8/Jcx7nExawUX7QQhwq5QD4gjmGGhziyvposcL74ALquBNC1h24sqs8O
skCLcRRfQDhgQUW93uBmtFvO67tZA9yX+OWxjbHd0hpvdlAweVscUm7JcTMAfr2TRRKFOCHBOmcf
svGuVsh1/I2NE4TtjRM1p1qb2wBO6tl6tpGjUnFUo6KXfb9jYLuu1jGI2R67aCwetc7N9p5akjrN
AGKmvunaZaknbDu1raRdOikURCgaeKx2lyX3YE+BHgQgY6AtEyauO+sgPRp+ae2mZlvz7FQ6ULlf
UBC1qeZ6Er+5TgEFA1EoijQ1xhQZGM24K/JgXLimoa29QHavvSW2dPccjwZbFEEbPBRF1B7GSC9B
cY+EUmQz4T8YaeIOdKEGNhMxg8BjHH5zerkNJFCaOJIvtxXueXdun8rPWTmeKGBs/QSJOtDWmnuG
uh89AQ8cLTIfLJStGfxjVNVr2krv1ZNtCV4ay3wsBahbcJ/Wns3aKfe648s9trz8zJPRXNfIX3xq
BVhfrK4ovoR99blow/YfyLF3Ixu2WRA5e+BnVlYzpq+lj7vYMS+HLZDm1WuMU3XL0ZuvLX5mV3pm
JEc9KA3c0OMooEyar302mgsdWKZlovvtsvCSEPnDABTUUR6wlcP76M4tQVUGqN8hbKWbHrHkq8sO
h7PKF1aFz1Y17++FA5SdFSBND3IPmosDNoiE5412GSFK97WFeMuyM1lzVzEQVFYJgGBYnLGvAuLA
qce0Zwlw/b4dIWhvaa7+JqKTZlXsa+TgdtKrlykQLMjgxvdqojwVbeSvSyarRYA0yuaePLKFQNub
7ZXRMQ4qxLdpau/M0cDyCKxsy672Dh3EErZGjyw8nCmI6jBA2bH6oQdgHdLA5LVsjLhG5mIj7Sfy
2w4OtRaNndxXY+IvEhza232IO43Isp71dPyRS0dCfUHaz8Ck9Mvch+b75MQlxBoXoO4ahNz2s2E6
yT6tym7pqmAr1LLz2BvfqavgZfxoIxWLepIJV5d/n8lx8bSnsfT/molGC8EK9V8zTQESt9kf7wmk
+D8sQKalaesbSK1XR64KDSiaqeaBugg0U6pNxdSeg0bAyK/Cs2HZDFV4Zfk/yr6ky1GcS/u/9Prj
HAYxLXqD5ynCjjEjN5zMyCrmQSBA8Ov70XVUEOmut+rrDQddXckOhw1I9xlo1JcsCCwtrmoLaWM/
OYD7rCplhdYnNQCwWfQCC9Zo/3s8TyztWfI2/rt4C92mvVXH5cpoond8RbUgdjhUe70Qs4bat0q4
8sFvE3lMVRyqOuP3sE3ewGMf/y4ej718aAFGuOZ3aXYxsJ8P5Ices2hRgP0fJDqwTx0Mu0CMNqN8
bTB4bF/bxtB1x24ocXOj04hUooXMwTuo6jXFrDLLP7rzycEkdpNAzS/5Ou7aQel0aKywWXEIwYOB
A91pil1zSEb6+orFFP+A22G2ub4XymxsDgk3A0DmTdmGD9cqNu5MLbxp9w3VvClGh1xVyOfml1ie
bKJBa3cFhKuhk/O9rdIGfhF++82DlPxkmxMQ25zd4cpXBRRnorBWnsnTbaE34pvfuNCZB65UiLY/
o0j0A5s54ltloiQYGixc0yDeT99yOTrwDzPrB2N07uuuTQBNFeW6SvPpQAf4II/bAT8JasUcVYas
KwAslDCuA+KtRoCiYIWj7Q3Wx0AKltwHV7/XsuV1EAU9q4UmKM2Hu3i9sbFWg7R+6eXfjcmo7+12
MLCyha48aFVWtIIzW7XI9bKA2Q665wNkxvyFGNsaUuQti1ZR1RvLVNQ96GetHa0GrKEXFbS0lqHa
Ms8AMNpwrzx6KKGylQ9/rL0F1Wq2om7wJIC8126jfV5HT5RAAzzpaoDkTGIVCt/e6G7bX3SX/Qkl
Vfk9z6NmoY+aOBE/ryubajmgaLt0Yq+5H6X7ndud9gJwSbL3WsgNU1OAubRCJQwwXZjMvHQWKFdh
xcCCUsn2lN/3fllcxinxn2EfZqskmrCM7O/UogltvXQW1DRRerpOSE2thvAFfP0CmpRCatIKYO4L
rLf955Ld0Sv//i4HH09tNOnNu6QmrJvSL+9St4BxBiLnOiHDIp3X0evv7zKJp3CRJUUPhfk8PKSl
eB+yfFqD/BoeGjyyHihOZ/8Sk/x26Dwe11xojNu2ttL8agTfDqDLzuAA4XQSmPExYoecS+w9ffZq
+aAMU4pUWy5Y2ddvg+uwHW9Dd8mzhsMlrP4TlVrcjZNxPKc1NokgiPZWdzm8feH0DBNYNLe4NH4M
7cMUpHw1FMuBP+0ul2dQ94cdZLLqLT4AYz8fJsDh9jXvbWdFQfwkoS1Kp7HQqwZi8n/lGwaq16GQ
r5beJxbIZXBx16A5AncuFEHLoDI0sKOVLHbW4mdwxNUfOpaQmozWUQ6kNB/9ciNLt7kH2aXcQigJ
34kYJmsBCkjtfc0Lvh1y8AFjRXuSU46eStpiCyBn9hGk0ZSdgk+Bi3EaXBNpCjm4E2hXMQynhnw8
1Jl5ycuavw7dAIAWNkwTx3BWqc7yHfSxv8TTCUAAVBbznaPiUwvwGfzrv+cqTvmdk/A9qrReQKpM
AtC9xNSsHWk5zUJNIy53KBApCuZnCmk5WRlEQa1c4MkBsrMxVDKXEP0zNgA7OksvNbwlnoXEWcSW
OIOh056UpEjoJzDzpA5PQKQW+0v6NrdayKkkRt4s3RYGQImsj6KoCtyh1GlfC3B5nXR1jbGxRDfH
x7r8khmH4xHbJ9OWuqvJAXBWDb7N7r28WzCnKpdRid3RgPq/nNIgGm5U2JAbzZ9MEzagEOO4YNPY
bak5uWONHRBbD6hZVo79GHnfHdcWDzf5eJq2H/Xe/cjHNkmyAA6Vt8lmgtXlLvfH6T7KmAY1t/i+
svzpnkJ08BjwXx6gycEco5TJhA12AgGDJXXMw3B1hAG4FvnrOVaoSWVpPHe9l+7nmYSs9HsTlD+4
G0Z380RN4njHpO5Xc4jOItfK4VJo/Zqnpjgss7P1ZDRiQc0pAQgFZgi4HI/SHq+zUA+9oNWrqppg
3ZZiNBe9w3pMdi4Epo7z9J5eaHcxVl+fHwtl5g6I3Qkbv3xSNLUGPfIN9qsmkBhBJ9KbyN+nRY66
ObCvP5zJ2PVDAsMbsO0XXRtNv5JaSwJLwy6t4cLezUVt+hx7wMoOrQZhkJ4Nx9YUfB2bGbBv3sDh
4Qq/U72zHng7DlEAdhzA6Ql4sg52etPa+QbyzIiNPMO+9Gllrp3BhUtZ3UNZX9Zio6FiepZNlixL
LLWMmslN0UP/m5lDagR02spiAw/y6vAllqmcEQJ+el2yA6U1iiVP8U7ANV2Hli1WldPC96DWZtpi
DIq61d6M3P4eSmG8T2m7r9xxigJsRAQ6nndgeBf9KbDdCL5vH+9DaCi+h3353cfC7buAEgkAmrF5
14AWoyv+mavBwb5qky4QxB6jYKZYa7qh32nZxPcuAE53tjp0lW7/CyXTNW63nxhIEIwZ+BmZpqXf
kiEcO44m5mbi4nHtmUQpSXSyVSKUdJYnUQqJttFeUS8xnee8v4vNY32WNYewALKy+kXekNJrwtNn
q1ctLSt+kckk9alWAQdXeBgJvGwNGVMTgJDl6PXWulESpn6pd0cAKN4nEiAFTWpbdYZ1zyDyuxBG
oa8c+CB4x2jk7qpVb/5LJXKuQV6DiRHpENWrtVUaOh2km7UMzsOufZlY9QsqscYFRlVZgKed+jhi
j2UFb9D4uTdx+xEtbrHx9y7T9D/qoquDlIPtq7MmWbepGR6iovAW/7xZ6NwKppnMheQ+DJFsw/YN
x7spEoI6m6Ra29eXFgwXH09xpa4/tr3xHX7OxXvq6W9TNxhPNv6OzVD26dYo4uHpnxKwdkjvRt3i
xxIO8AtUKjr8MHFjJeM0ul1aTADxnnliPcc4NvB3Ne/OhQPgZllU4CUmqfVcQjgvKCC4Bu6HaV6b
cy8kD5wA2+FqO06cNe0omZY+JImePnieGe6K2K7BsEKTOkI2OUs4llurOaYN1U9LcH6gUCgaELmz
hRvHKEf7pW0fBpk4ED/BWahPCHaf7bm7acVDXMYAu0LX+vDP/yNm/a96mY1CmeNAHZC5PvwHb/5J
sWBpaky8P2c6dmlNRS2uO5RgwopDEKjTMw+FgWQbC6s/CN7BVGPuDvMptgKRtMYRWxdLeCFBnbGt
h6VM9f4xHpz8YTTesGfVP3Zh2YMtY6C+2WT9lpqGIe2D2fogwKteB4K1j9BCgzZW7J9oVFbV3jpt
9Zek6tOAQlVZFA+m/Y0a9DpjC4veedYYt9ZlboAoG+f4olRCcBG0WFgdUShtjnSWqh6/yB5SOws3
1Lrm0RBqU5471N+ruG9wldXGdZ1DPabGzs2baTEU6fP21Yjrbt8W+rgUo2e8Rdr4bhtNfrF4zO/H
CZsTbOiMt1QO1qKBPPEB1LH8ObPKLc1D0+qADG7C/tkt94OZadM6nSAYO6asPGpatYHNb79rIclg
nChGhxILPNwJFDdNJV/HUQ8NLitLawM1usz8Dl5eato6Ld3t5MJzbMwl/JawVzhWoguwvaadtaaz
D1WE/yJ1eMXPaALa0kzaeG2VtrXzWWo9/s3A1rDsgz0K7P7X1vDdH97BXw9sPiV3BKXkSjkW9SV/
O7jA/83wSuqAuBqkk3L8Wm86fp+EOh2/C28naSw7O1Re9t3CQk2CVfHaTQDU4mEaG1rq4VjFexUf
VNz7LT7noxT8Jd8cmP5aT5a21dxcW+XKtfpv5ncKFuNtF8Pyap8asXKDawJcnGNcFdfE/b16qKqe
mA3jjni9meihRtZZ2EqPjiz26tdWxuNa5pa5K+M6figiqw0SaRfvnxm+C2Q5ZYTYyHkoDSjoUgak
Lo7YVfyHOSorXUYyP6bwjN7RJRLwSphqqQVHIcsXAArd3WBofbxSzVylSbKb/Ez5EqOL6uewqw+l
h5X4KsRzFCSfbRtm51ejF7iW1csUOMhVREYwucaLe84eiARMvi9kTx+qtFil5ULaJyhDRCBkp/6I
6rIY78bKF9ojL51oC1qWj9XVVGt77/cD89wTCtPtZo7DLh3JqRmBLgnq097hOVSY2n1MjEFSCSPI
SKiohg4pklGQ2nTmVadh7J0TfAhCy8juyFM+xbMexBb8iC1ds8mWFKQDyuzogRi83TfZXZRCqIHi
oZJsoAG51W/7LoHzu1qYz2tyY7TsJohjyP4E13Naqhe2VoCfP7irf17DjzW0pZoefLvYyBUoeGy6
5WTpziLtE25DrQltrvVwmzJDLQD6Dbp6UK0FX62XweRp3srMKvhEUJu6+nFsTnSGa2F38Hy5SKiX
OiAc+dFLTUCWHxonBPojg3Bdon746lBavSIdhIO+AGQ1XFLQcqrkrq99HNJgwGMirv92HiQpHr0W
qGVDCgm7ZyTmbkysBFGmEhtq6i2XBxM/2SCGAPpDaJ3CMBcN9CzA95sP2JznyzK0s0WkfXaLXIAT
yJU7CmVS+3o2wQkswD3lSeujZuND62Y/msZgVNhjd6E/HllHfRQmnjeSBmLf6hSbedWy4sa0MGFU
CNTz3N9UlnnkgMUFddjrqy/9wB38Nb7Kkwc3Hsvtl24a+KWNKmQwQEjykNsErFYvARageX0z9Iow
Iun2kc9Qdf2c+voue6jGbdzBebsZQc2a/hAUNKOVWTbRYmwhG25ZjhlA5dO4p4Old+EpbRhk32vz
GqJ45prRjhdY68wdsG0zlZJWtZoqMJs8fWIOkMcIuqUP4NLYA1mgZgagmf+LJq/7v2Bojgd3XNhE
mo7DdOMWEilzJzPbuu7O4NwCXA9/qXvLrtrtYHsDFpIOfAHKyV9mrE1fCt9KcLcs9T8iuOkAZ/nn
2HevWGpE30wjypdDhytgZMXZIs9QGmKjyE+pEsKSFlQ8W/9Fl56466SLH6UK2wNLgWIeqzU1aVDy
x4dgV7vjymt+dPlBJLl7bpQv/WeL+uIe4oKqr/JgYI2HKoAQUam4pwP8Pd7wWNDvEqty9qEo5AHb
zZACBXsUNZsOAr0OxH4yQ6S/quoPwHHrn4ZkPqSc6/EumfwRwHVrXHVuqL3i+3zsfS/9pUXNe6xr
zlNnjU+jE5fyAlz5sLONEVpbidctQq8wADec9KNf+vrxpgmJmGn7zw+g5u0igTmuh7WBZzmu6TGT
NHjefzwAD9/+938Z/y80JL7ieK54kuBfQbPSOMbDAEFha5Drzp/ASZAJf9OFtYpK3Xh2ujE/wlph
WGg90lxHc4M8T2Hy4Osgc2K4XU87VxYm/6lHDZ5lJaD6rrSWPevN54IdIfjWvgHjsEcZpX72ZTLs
89KBEcRkeP/y/TTM2/UqVkBAokG5HwR+w7f0GwUhmCE6URV20ZNbNysL5tqdZyXgRpfiMdKtLTZJ
3dcOGgp7s2MJCILSfY2gALcU0JjeU2/iJbukGfmjbIFJ1sHJoaxmEtN2DCG48dRBhOPcWlMB4+qy
W+qJHv+03CmASzt7c6uIr4HmbXcyAmBJS/gLJVQ6tkgs2J2cIZZbLEUOYdlaZljAFNWD5TnlQ5vH
0dat9Goxx7CxkC4cvYfHpUqhjrFPFz4z8rOZx80mdlsDXkjAP0G19p0SqrwcQXatjMCHfPfR93hi
rgF4kGtIJsYBLkiDCKBy8ApNviJEzcJ5g2DOCo+9KIHp0Lp1Tbgg2M3ovTg62LkqXvZsWnm+6Hay
sPM9jyXYcnKfqR/mOFUpvg7YTKGmazTl2h9r+JYrlTsetdACckAxhyuG8wJ4kY0b9OsIANzBxB8b
yuwnMJtRvYotFgehEulKnPB98LMSy7D2nBiQX7EhDhHUdaY/tZPmLftqbO4bgPM3Wuz6+25KpkOE
bYKNWyTF2ci0Q2TCJylqeHocxmWn2/2xc9oB3ts4A8z544xiINhg65yZUNL0CwFiGMRH//lHB9vH
m30UBuEvz1J4ch0XTpf6v/zqWpmLsaqK+Akwj+JQ5rZ5gpnetiZfC2qOKaR94hA2FmGZWqeiFdtC
Fu0lA6jvPoqqRRQl/bkqPLmqKtafowz/Mzqj2Jfe1oEzTdN7C2EW/mNeiRVTGGWo547HCTaugama
LejjmzZp0jX1du1YL7gLBSHqHfXuUBSseADiHACCkdmbsDD2bWIadw1z4sc8G7JtXXX9wrG6+DFu
yvHocO9nyMsg7/XiOewa55Ib0REFFO0l0+H0mMElNaBmbrfdxoREyoqaDcpFQOcl046acTL8wUuN
QYYTQ9WMEML29lfo8wDjaXmBz2godlWopHvqbkV3hEI62cKzJ+/g0DdsaBeDUxbPw5i496JxflCW
I1usrtUg2xDBBNMVsWvdgWUngFceSwZxsCiEYhtcg/ge6yh4fBhm9c3Az98aG4gT6CZATtjNhI+A
W3+rJoCy9HBo17rXA+luY21yAKLaPhh9gg2GdqpqcNChoxcafhEv5/6qNN7NtE6DxvD75iAiewN7
ArAl1H/dT9zm4mbeD6NwIRP/GQql/QP8DDxekxhBqZnXJg2itM/QKBlQqthTyUCZ8yBmV/fjroZ5
EXC2eAVKnqISTLRRWaKqF6wYs9cd9Abg+FJBRNnrf/mazYOxzaJnHWgneDXkzamL4m6PCprcQLa6
vDShcgVmifeWdfmdV9TGn2APAYAVl+9ZEcK4vNBCaC1jG41hnQNskcwPJS7T6wnAiQfb5YDH4Pv7
I+f2LkuZ+xo75R7/ZXaKRW6futrFmWpKvXQDrKP9FcWcqOVYag0GHpi9lTNZxjdHphz74qmlxO+G
B/lnHaKWDml1+xcEZBaTNTg/Gm6bkFtg8t6Ki2SPNwc3RtTYnyi3jFMecNeEVMbAmqOuDnXjdSLo
tQ7bGbgYNamebqh1TZmAahjKKJOX0IMbFdS3zLUsrG5JvxT6fZiiWOgN986gYvKLoO8bhOSnj6Ua
GGKrcMr707xW0yy/WYOLMyxo1cbHu3SwrVUHVMFrzKElrr6MLENh0PS1ClrMtdxpbe0tTXxdy40X
8WZ9fR3bTvQdXLUhqx+BcyigsLSMeD49FKjtMY0/0Z06Z2+1V8wNkOr5Ez04IY164AfWHp2iUD+Y
xHe/+9oDhA8gU9nG0ACXE/+TMSywJzBpfbd8sYuu+2E3JkSbsjR/y8OXzjzOttBOCE69LJpwbXDk
DF06vVRG0i0r2zDvh2nE9iQ8j/fwqkpOqAV4q6QPxWNXtWEAk4PkR4utcfXtqvs8u9RqezHOCygP
/dUa9WxfFb4OofIJdwe1a2lCcGblhVG8TFTTUkvyuWPy8niJ+wkqhr1asc/ZlEhDcnBdkpTL1YAq
4B5uL9DZU2cR75vlpCTJaBuiUDpks6jYdVei0w9OBrMrinu5WS7wB7JAG3BJ77sh2g2Rq7/96XvD
9Cb1IdmZvBhWWlwbb1nOL5NVJY+tl+gniL2BSa6S8wYu3vZYyRM2xvJHXBhgNYJ8+OzJlZfXWeBm
kb3MO5RAYjOuF9MEHlIrXzS7dH7FLbTUDR5Fj0OUmZu+H6udg7VWWenioKUsh0p55J6iFAg3OqPY
oGKJitEZxRIPPjZaVF3+P3L/eU5t4F9fkebTUu2lKGK5rJW4nZOMw30C36ZrS0nXsZib26yEbRTF
6ACljXhpKAb5HMO+8dlS7mpDFU9Lo0xqqNeh+iKZfAqxTNwKS4u2ZmZNT4Xw39oBdjz/mpADsAp6
ZuCUZvoLO7a7mKMmBTkTYIwMNzuaoGWe9IiXyzFNxQ8NbnS9VqS/3Aa1zAlPWZeyGsBJH9ppI4sq
efILMOJaK2b3ItTtwGiEjYUHqpVJUVbPZRxZuFyyDB7daOowFV3CjLPfoFhRPxd5mOLinUdr6mWF
M21smBUtqdcJoV/fYxN3USYgbVeFE6KailthjWdq/ObkiIK8rH5CsTLow8L5Bds2iJaEmfNYAau7
kZDM2lGun0HZ1AVW9ya3LqXzyFVur3J9n7v/QuVxbteg2D63bJh92IbnOb6t3xBOOmEkuh935uP1
3oZq9qaGo9Bat7v4iQNuEEAxN/tjTN95OjTvEEDGB16y6iKzUG4BFhm2Opf8knKRLtzOFe9e8/06
RPHsPTvTHu1CgNMj7XZv4dZxx+DVu0xEk373+nZLudpY3o/40f6UCVwDvMZrHg1p2FuwcbaZYUBM
Gqp+OiQgf0D+/Kk3jPIprGN/52OZuKK4CWux3Ch/DN0Y405Y9rvOd48QWIwPQyjZCqpG6VljzccZ
qlZsNURaci4zxlajOovCt8q0AMcQZroiwRB8d7ugAd0GpUObPZlFC0sRWKAmA3ZXKW2K9e5fHm/9
39eUtuEzl0EEXsfS0oLn+e3TrYkyMsS0K3k2rHiHkr2zB63O2dOZ8Xk2xwTeAoSHyu3f5c5p8/j/
UwzgapQNILUbKZfLq70YuYhRm0zAujR/GksRrm/ilEGx6zBqXy3E6HTup2mutmJqsj7TQ4jRwl+M
UnLyNLv6jXXRT9tPhYDAXalHyxLF8X39+yHDE8N+aD2AaFSHaCcba6bPHOoBGdPZSfE8h29GUQfF
6AyoZjiKze3/OG5O8cAWvFpt0kZq5mXtKoUq1+JquulwO4hdUOfKpvgX2T3TJJ6Y0jKF/8+v//4v
G+simBM6roW9CdNw9FseGZOT6VWscc+lYWE7Vy7L3i5+pWUY4Zk+4hD8y+0tzNeyrQzt6sF0gNMG
kwvXKFzcCl78GqceOmfsRADRSKRYNTSdfi7Qd5eEcQwcAZCjYPEBZJSnHx25Bs1u6ohhngp8UDic
USqYWhRsi0zfQeaihQJH0eoot1Tu2ZaTe2Zt6W3jBnSsOcYboZ2ScVoB/d5pAeXB/GXNzNw6UYsO
LhwNAnPkBugGoXum8Tk426sp7rwlpVjqJaxOc68vQTHK693+Ein9xyk31plmeI9RFGtnv4kBkZbW
a58Z7naAb/aSmqkWT3CNk+Gemv970JikIihz731WnoNT0uhm9jlPRX6s3P4bNK0Bb4YqCbZnsf3D
8Wy25AwYWpAU3G8ZXwzw6n0bIVMA5p1MVrR5ZIX8HZgj/1yFRXFGVSwBkBybSjRa6SmA82WxZePz
8VTZGoCqZZ0+W3jgDAoHkOsBJhygtbM/vca/OCJL3yZDg+gaJJzPcLVim54Xxb7zoo/h2Pf8GD65
zUOaFae4RIUGwhMXyM1GF5m4+XOaGTBfRDgR/XhC/akJrgtfK7E3fAL9jnobN2IQeTWbPfWKUFws
NUf/1xxAAQVhMvgWhGMc0FatTl/2Rg98pKLj4lkMFIeCu9XdwGt8aRiPljbQFZur56BmlFAdghSv
8siDvUjxJAG4DORoiWNrdcWT5WuKNpGXa0rJsVV+KHCpgn8WkkGTF48mFjeqQfk8qrA7bDb6LiRT
w5Z5w7pLZXbdx3N7SMn5LbDTPHePplaWC/pXuHaUL2DYoh2HaZie8Jfs6B8MNl+0yVOebWhXUA1n
es/uYkjgE3/kyjdOVaUJEIrlzDiJw6SE58QrfQyNSrA4LLapSYcrIdkr2cfQoQE10JnafqfZmQQv
DgeTxeWeT8Wuc7qPEMUH1cziBJ+3I8CeZdjbB91p2tAHYZRFjyIgWCX0kTSNFl8Y1HOoRRkslBfd
k+KOWjS8SPzxOrzou37XYDkR+F6/mjx/X3RV/+jDUO8e/vQp6CDW+K3WgDQAGjzf2nU9foMLyqGs
ve6xAi3lPuYhXCRYNn0r4JXyH9MiHmfQe8LwRs2G5UY+hiG+SbEVFevKi6qD3XHuLdKwBuUSNsQ1
rOlwettuWRLXAQ24nuLR4jnrRpgTq0muMRqZ1T1seOj0yyBqOyXkPRwo84y2c5ocKJuDhOutXYEa
nK0OdGbW0Ot2ROXtpZFt5jg0SmHMJMZILIo2TFeUh5o1ajE0DiwRebJUQQKzSzdBnFKozUC6Xnao
6QCbgSXhMsniCrLyUm7CsPg1y1HzBFtEkPGDbp969KeOodPLgLdmtqcYHVq5sYq8v1wbYZge/tM8
XfRLTGHz6poTfueabhwyr25e2jBeAnzA3xTEbJv5sljbqol95nsmtOQRdMzyboCTfDCMbv02D/fw
lPgIP4FN1JV/FJk7AukP57I6GgCNH4vsqDETpdW5TWeUo0bArWZaUx7FM8NxAkgPjsvBRHUh08Lw
kc5E3WjXs+bzrI6zeDeFDjSboqwEQb/lGzx+WK/44mzIAsvxTXMB1ot+kvXk3XUTXKRpO9rm7Gh1
bQYct1dcR0Ib1XqNsycpoSWi3v3N3zE3qdccnWQrQWjNp9rcA6pu7v0EslGLqinx4JFnqBxO8HzH
3hz6r0E7ZOiiXENBhq/tjwGf03hWCgEvKX6R1AnpqjSo2sMnXLbrWf6EBFRuml2cnpkLyzYNDBXZ
QeyADi0EHq5n1OzMFhaRY3+6id/kMsUrikFsXINp9XW817Rsa/NenId2rBaZPVjQs87CJ6sNN3QZ
FV1YbLymC9d0tfVLGKKPTvcEvfT0VMCq5noVnocn7hA+gey0icMfpWfIB8K8uXgu0Or8uVXVrL8a
hJRDIwPM7PmvNKCwvsnaWwE6okPU23vJ3bG4GEClPGAbYIRVE/jQ1KRDrY3NwhN5qGq94oFiGCQd
bG8AVo263MDCRV8n2PlP45dKH+JHsJKyI1jsiLsmtspzWJBHeIqH8CnQMscGPostroES+7xhVC8j
M4KpsmrqY6LwZt49vB2RQjHKY23+W7swX0MsgA+UQZNep1PT38SurwaxmBoqNX4WTJWjbVEnGQ90
aLIJ6iJz2yS1kbmtGeNH5ggo5zpxpj+oc45fZ/DDaoFt6R+ozcJxquzEQy8S8TCC2RH4qV3tqdnp
bnVmSbWgFh3g4cA3N6Msp/2excDg68GAGzmgGlmSbRwUy1ajxIqbl0lm3xnWsE40Oew10Yhxjwr8
CpIu9SV1Su9RkVZQXrGeP1tm75jXFgSR8Rd/bc19/7dxVcd1VJ00f9HpZvLNhZ1WbPWvIjWKUx67
qFyrcAts/Qr8AdgqqqY9+Q8wWOouWDn1D04mTpSFh1Zvq9tCQxEGWZBNSYAUiBtUYq5TM73uX5kW
fkwNOmP+aGqjPIxOIe4GdYApYxjowNWs84jrBp7M1Z2899q7Cs4P3IiqnfJSMje+QHmrcdMTZVyT
wyjvDqPvr8sJ6PLldSyfXGy2GwkcuGLdBH4Zbt2moZmLvJsMvICam16/HNyPl76+wucLUkoxNMAz
ckvb4LFvE0WRgw26IrnweHi0YZcC0rPnb30jtJej0bLXwer1RQ0jij1MjqzXGpp5NAgGbsml7E0o
KH5zsC7YGsLdul4O7qkO3YpDj4X39YBfjI9K8zSBlaqCEZ063DwCIVN9jJnTb+e4tssw9hcskXJB
mTQnnVl5AZj0PHzu+XxX1xecU+jsOi2dXvub3hUHHYRNP7/zQ6ZtZgGgRKkCkVTQTYw6bmKf47lf
OldtIUoD/Psh8lLIMLqWdfYk/LG9zo821DSBbjlXkVOhOApsKsXoYKRjefL9ZIsqH2TWKBZ55s40
C+8oXXwJlQH8x1Q0C4chwgFsm4vtV9a6iyGl0Edxeuk5T8Aux24HqvhAkRpGcmnVwS8cdgBS4JpB
caU0f8dyfNhqEB0oniTvfIrs+zncJ9qRDb48zqFahz0ZgITgiKjpqWPsSuhWpHG9mV9Xr7m9hG9R
tfK9hEcLS71fewJmZp6L3i9+dW0wx7IhtQ9p4lzmP6uvXFD1BOiTqXgN6yF/MztQ88zYQoFSNZ2u
XujxML0YdcUOAviuhafitRBegKqQPMFxunyqMQXFs0lkGw51jTUNj+sBkpbw7QSRyMVCzGEBxcHT
dRYsYsOu7sNAs+Rwr2E78R5c7GYRe7xYh4OH2GeHgNhZYPRc21CHp3rprB6sZ7uEb96cS/HEQV0E
XhfHmziMfaCS4d/N4WhKulPHlHkT3sb1ddV7wSUlOvhc3JnS7E6m5QeubeSQxWy/HijmKoNb6vCs
ZVcO7PB3qdXfjPRGICo6j6/naec0MLWN9vZVB9RDNk08vd28xE1zpLE0a4GS2BK+Vw7QqHjvcmq9
fQzyjWRFswOiNw26WJdnOohCk+cJ+gVtXo13c1xvQOEH0XbCDwO5sNmV5wxl39vxBUOlB+IYJXR5
DecYA2cGqsyYRevByLsgGscaeyJm4xzZ50FGBe+BmTd2EtoMO+qg0dfsa7vnIICJ4SdpR2uTbz1g
n4IapB/dNnazMsEYWlGslTV7yPNrAkXKboI+vKnpK8pnuCY/cFDJlTx1rQsHC/UMnupCwsfIC7Nt
IuGXzfQmx/UMJBZutHj6BYQCvkM4FCqPTw0K+INWrynWOhM8kSo1OFKDYZCBNnZTE0iJmljlBy3Q
lywsssN8MH9vUocf9tmBt863rova9RyaRxmhDzqKSptjdPYfp6MRczKNjQXsVtwOuNFWL/HE08MH
JGRtv+lcCJJi1QB8Qq9BagJ6nuWitNvm0pYM4v2fMWpSB8VEs07zatsk7mmC++XeUIcqtKDbTqd0
sGQGLdHE4uH+ejp3XVNLN3Kw6Psf0r5sS04c2PaLWAsECHhNch6qyjW4bL+w2t1tBGKe4evvVpAu
0tnuc/re+6IlRYRE2pUJSBF779G9LnATNU5ttVPL0xzcxdm+1ettalsAq+GZim+tbZ5R6IWDN+oW
UcSLdQntbbyHF3vDiVCj5FohUmHUVeHhCIITjkTpMQafu90l8MbYg2xZj+MHwuJR0wgXGlGtu68Y
B2SPbITbI0TfryFkJ5MDYYudEfFnTxPYBI2TgWx6aYDyEEPq5WpIvd8N/8M0c0iNFFws/Xsb5C9d
Zhr7Bpu1B9fttXVl6MUbqvxwH4Gwx5/MrPDUyPFF7OIUFBHj8F1zUdcKvWTjtbedfGO04Ez12rSA
hkzt7kct0+eVAMYs3iDuVIPgP4eCYoeHC0j4rXPRDNcGVBVsE9XOuCIbeR0UuxVrGmcqsAHLzaoa
E3urQ48V2NrYsVCvU7rFGpyDIByvH+cROWiJoS4iBP66+GzUIHq6RzUQiNZRW8H0dVOE+lmkYXfS
6h9ZBoTAikzU6E0egzNWbA0NN+woKPQz2ec4qcaBB676lUAG3RvC6Ug2G3JO0ZEiJY5RAngP0My1
qvYYNQJ7XwDb+yM24+AQsbOm2dfQhDyiOiUwoR4wqgDl+4eVDO3UOsaJApZllvge6niGT5Gg5JX+
6CKj3VpZDe4Wr5qbrmcPzQQU552dhgmOoTIo1l2WeLLbdtycXav17+w0hDAfUlSR+TyPQOC2yjsL
9O0+XvGzi9CmZgAVGCq5Dlo+dicg8x5R+9jvgrjoTq5qqGdWwMFDMV1rb8fkB8H9Y90CUGjrURH4
FE6BtGCIfGfgLwuRBzIXHsixf070ElAPrShm7tJMinQNp9lmTtLMT4AAsvYVYPwP9CiYWlHtJ96D
eMXMUc4EUrIX29JOtTmmfh9A9zEI2+4lLFK508ayRJGY6F4SUUzPI76fkGF8mS0JXhEjqwYHjAqA
TmZ8RjX8XzRC2QzCihLpdrwkzSPU8M4L0hBn/8MJQMgvXQDdFJQxCfAHuP3FzlIcpqmGhtT0IdhH
XBUyAEbYQ0AdgWUO/hXyDBLvw2MPNUFsLH8usUxc1l68ywWWFYZB3QrmtdUyFDOqSy8rSN34MjQQ
HifWIHeIgv2At6yFEeiOIIjogyhWDGCtU7GLiWbRkHoURsOPWLLTkhI/u+P1CJW34F3Oo/oVpz6o
Y5xcgUKcwDsNVlC8OE7xmhFxyIc9N8biRcU7zAYzzCCAD+VIyPMp95vC2lU1tjBYqoG6O3pWL1t8
pTVWrJYx9WYj+Zc5NJxGswQRnw5uh4/FyMEhuHJdp1Aecs/GZUxGCpfmYOxdjc2fabHffxz6tPMy
9oBfhe6ZFmCAsVEa6INJnoglF2lksqGOzg/0Uj/QaGlu2CvJWMdmeZrJK5fxEr4QWqoF67bnvqZ/
0XBj/+yN3ibVM/ur0wXmttRSY0fDCFIzaW6Z77WWhke7ARMB2UeWfJ7wHvpc63EI7U/sKsieZTkI
VaCTcnEdgz2LPHxldsy/Oi4KJGr1rOgN48EFi9FDMYXGQ9TofxV21u1D3Acd1FtnxtGE9BxXEbOt
5VYD5HA2YvfPdQb9mZ8rxL4RiOkaZmVM30xcw5mZmoujQ+SwqNsAJ1DFBvSBe5zHrei6qLYbodPT
/jkhLfPQ6o1bDMiTOedOs6NTBK7e0yhZAQ6ijzEZszjH2yd1qSH3HElj7ChKP45GVf7xX9dYFjJD
nKyZOornM+jPtpM2riROxTYofMt9VIcE4L7tgfLgnH3tM7yyBbVuXqT0zBHUAkI/RdBMoIhyyq0L
9SiEet2YXpeiITVZ8SlinwmJ2XT1QyHG5ELIzaJm4hHYow35qCnx9Npn4xD6i60eW+43QojdYvt1
IZAd9xcj4ztUvIFhTCJ1hQLmU9958sQ75G586rZaMOYr6pLfbSt5mjyUztlj6q3H1NZxkNffNv9X
NiQkrnNpWnMcxwDP/o8V/8NiBZQ9UpSd4UPQarqL/XeVdZfGadptLiJAxmTAPzVB264iBectawm+
K7t/T/Os3fJAZ+DoMnD+xSA3CFlpcYzqsHuVQZBtQ6j6baLKxjAPI2CPy2FFXh30Q588yN8O4IB5
pQYEsgdkHeIniteNCqVmDHtpctp4TZhXgz51cwjTAMxzWQPSJwfECKdJg5wY9ZYhCghayHpF0YZs
zGH1SVdNBvlJWUaXerSh8KsaDpUh5NCfC7dBbo5MVZyssGvl59nWyeoAqIt59MwCb3duBiCWY0Qn
YvS9ofAdoEELzpsj2XPFzL44ReaCXLT2DD/S8ANvHfG9liPkEMM6e3STobxkANH5uF9G38F0tckg
NvulzTI8p7kEF6yL41chxwcKcCJsiGhmgEreyNPLS6FYAvIOYlp1n/yBd1GouY8ifxhVzzHz8XBN
BaP6x9ZWTduCaYR4ndRf44xXfxAwgb63PXvJ6O0mS77QSItgaohF6iawH93CD82pW9+4gmYo93Ee
P+cqEU1NHKJQc6htvqPk9OKgXmdUf7tuJffzKBx+ztKT4sGsnT8aTbazM1Ymu5QGVMiQuq/5OOKh
GXvHzHbq1842HcW2yjdj2dWvKLkPkBYS44q8CfiDP+FWAzX2ZGp81GA+uAWLH4Msb16hbDz45uC4
e4rV7aTblag5XiMpiTOXUhxClOWWq6kW7ESyg/djUTnJAQf/W/IucZPd4EFMxrnxCrBEcCnOQa5L
PFebLn9lslSIEUi8KkjbZWlSENjMwxaHrScO4WRyLvb72A6sdp20dqmFr8Pvwv7DtawGGUmwDUGC
cLKHlTWV0WZh0f4tA/fCyH3nLtUKTK1ADq2g/0ZQSqG+cIBMW6RX7xLpDDCLcsc713UHguTMRsa/
Tjcgd7agOzglwXnugionONNYGlDm0SLv6Ll4c17T5Gu4O/0NcUW5m4e04uxWk6lnuML0y7DM17Sg
ExjFWQd3j8f6fAXkjjw12Hbl4EHDzZq1dnwio6E8IwWRkdyJPf1t5NJRiB/c/n+7xM1qc5dioxA3
A+CZky2U+D4T1KUUzANEukzPosm056KuP0uFSO7S4bf238TTOvnHOok5VYcSDJ3Q+RrWKuPwBqiR
jVxSv5680FxGhhql4zT7QClyHf06D5UTd6ss85Qv2WlVOC2rLldU3iVWXX8ZffjoszkoFOlYloUr
UZRrU2rtKq5LJwA0r0xPrWoMO4vjbTOCR33Qp/REPbdNbEAHPoKgCTmCSGG6cHI4NagzVku4Dkoj
wGSHfO02fX3Jza7dStQUoKo7rS9ko95Q8/pCvXoMq5NWYSOoJnDVUM8poRo7T9PL6WRCJuEw25ZV
qFdB/RYnWwBQ3jmWa9DHcFIPaXv1MRYHzaBrfnyMygNlXFe0gC5NunU0arvU99Q1qeu1nnUEcra4
WsnFOy1CtZldWUcnGVCqRl170ivwfYI6wR9yd/BpqltpNlQj1CrzgrpryBUQtTZoV0T21Lky3afV
2EE1t3DBhK6MQP2Cuk8DAw6IuJ7IhNvxNY6G1JBXVKBlcJk4LXZa03NbrGnU2TyfvCo2RZbtFEy4
CpmwP/x5fRUbdNAJB9P1NW6Zzwsv2Ru20a3oqovjI3axL2tK3LA3TKkWaSsmWbXpCSlv2A2+AJlT
bLoZSB+ok4Gb8ajSJkMSrFE2ssE/ZzxZUTueqDcPhwnqP4tHM8DKZZSQtB5a1z7KMuHHSDU0/J2N
QnprfNM1HXQKH7F3U2lI8ylEhrzdgUPNa+ODLMJkpYFqDHsvfnGzSqDkRtw2N7beCw/CdOcIK56g
lQEpJ9yb8eu0TfslT3P9CczHG0JvU+OyXK6qKGOn2dZ30PTAKwoQzGDK0UgPD7jM0tVShV+vLkgs
MqgkoTScKXSJfEGxb/B98RcFVMGu5DJjoFnrXmT5YwZprR0fqvbssrg6RLIKDm6nmScjbqzdaIB0
uQPD8Sb38v4T6xhqA7LUeRWRC3JPt+++5JaMwBITt9/HTj40Y89+NNDKY84woO6w/8w1pZ+mh+nR
6PXhz1Ibvuuu03+FVre5ysBrAUpBx/MFPsOzKMZms3wsVP0pOiCnnD+WYSFjVVvJ9WPVQeai+JAB
wwSupkMqK/5sGQpL37Mz1ED4cxOZ/LlUOihGAURjkuK2bcch+5TGr+SjqBjnIxsJ0roNBZDDKoc1
WGPjJ4oIgZTaa1Ze+3QRsgm7f2M1QDEUj3dZ9zg5qGWgNSiiVSLifICCFw2bFqJ/EU5Xl6vYmRuu
gzyCLIz6uKNRsU8ee0EyfATcYAQ3BkiDxTsbA+zDY/2TUCwXugDvcBcg0Y5nPig+NOh+f0RYbZf4
QJ55295NOtSoW1OF43PgWaiXQwgMZR2l5tMQ+fl6dixxLWB5/wu1kYF68l8QlKgPdlD0jyph04KT
o3AJ/lsEpe6BrhgbhKfKjqH7CoA5c5N+1Ykk+QOiHk8TRHR/8BKEylPsCtQJTmvmpdHfgaN/6cpE
/4pso7sqvdZ8dapuWreTVT2lYCpCgTxAaVKMyDVB1PTAXF+WsdhTASTqVFdxkUTvThSnp0TwcE32
qoJehSG59TBWooOqYPJClT56Hjgbo2YQ8sBhUsohTWlN6fjVA4CzwXHh9xbM82sNBdX4vY/54xDb
kV8pR8qmE8rFps8ZGAGxV9KPRgKyHxSScKRSm+zR0czHWMv4qzuUzWuX+okakKWzxBnHucFjXjv2
qxfVz20/rfpSZK9cD5OHJC9eaNQqExvZGrnd6hPuBelrLyNUZHDBDpXZZK9TkjQ7HTj3NU1wZDVu
47GKTslk5w+JZfaoKbbTDcfLv7n2NJk/hGBp8xNlNNPpj9zNftTSEmm7SkHgterGTlvpTaXvGdUm
2YcSUNjnQtUdWYHJ93FZuCtdVSpRQ/F2Nun7RheoZSpPhZHmz+mEQ5URKUA7dXygDmOUGkscyykC
YmpoGEpFQIzqCexFK4Zu1o0/2rwF8lAFTspB3rt5/zqcl6JptB6w0D88/e/WUGxyUM1jdu4cDU/j
N81iQ86cg+/xfwqhuf8h7j+EuGBu2WEDe/4Psctl6wmP7dU8/vWT3i1T9mcIX5pHxwArFqiSmxP1
qJGcQdVJNdQjWzFa3jap07fFdDd1cdxNpTg87nHYuqxsh6B7cYy/uigWigwX0A7FHydUQ73/H1tV
eGvTcNJD6TT/WM5OEw667rjfGI7e+1UrvG9dh7eefAj+brl4yL0q/+oCe77uhnZ4tAYjPeD2WuwT
PeJP2dg+pH19lna3rRwG+q2oQOVzqSl6JrH3Jo2Dy07g+94qC3xzlBn026IEM7yZ8BP4yLK/QGT6
nISi+17a4x8jbnjfvEwkK9QZyme8tQzbACn6y9I4UFe6uDKMLsPXO+sypF6rJZrf4za2dkUjhhXN
FLkdDqvrfJChwW6B8daXTW1wJCZ6wTcgrgTMDix3R8IZddkzx4bhHTyO5VnHq6hPZopyLfcH3nD5
jEUznND1AxNICqmAawArB+sOf/GdXTfFmzaAREBaqbdB1jJ/MxzH2LVgm5jn1jm/4thoLuiz4xPk
WCDHp+YaHk6VAsvBeYeaCyKMCDdG/i2bMu9Py7AfIXcXvUtbJNsJIMojTrtc3F2tAtwslvunMW7H
MJN/tt0AVfamsx+KWocOGchb1zjr8vHgHPBYBZusp+O5g4NT7wn5wfRBuGKzmAIPdmWqMpk+UBQ5
A72V6uE7HBab1qIc0EvwEgHNUO+J4tIST2XOeOZTHC2nuPJPXs5fl6luzIsnEe9s6f7ZuDjxZDhu
wbZlmC6dZ1l44Zv6eoP3I8hkKCM1rZb1w7opbRDw5gHeFMoU9yi36/HC7yTt9j4S/KqvgnvGfg4E
PGJdAZNzojgLfLkXVujWvrNtro7Wmz5f22ItgNT+YsUdvrysaSGWUCm1aahYJVErTzTk6drjufii
m8I5jXnRotqygP5HxcEyEnXyWPcACON5ngOfGUhQJgG2auFjh81o/pGB99rnttc+LrGQlbrGgvTP
eK+FcZhJFqCZEq/rBBK1noK6M1TDHwcUIMuLPhbnwe3/iCDxBiFBNE7WXJsu1G6H5KU4CvndkBwU
wjVpHyJgcIcWpAMggQvkuePYKLvZ51Qxpyc49EXmXHUrJThOEUk2gHkdZcKD44HpaaW5XvxJBE68
9no3vFDDJbji1oapF1vL7VB/Vo9NuCtKGRxEV7uoqMpTG2WTEhSCrOlOlVOVAegg0HUXUeabcZG7
bKM7+Kw0aQ4i/80Y4OwWqdUJSTKDVR1gEdI5twL4MDMF0uPG6FmNcya31rEGen2C8Z3rBOxgMO+F
qo2xBWmeSwfIpypojU1Lz3pU4l9aoG8vFBJ6/XhWE0x6cViCyTtqeEPNKuO41IH3ssRBrwTJVmzk
wY1gJ1WJU9wsw1nE+bAqO9STVi73kc/PT4XCTSwN2RgBMH7nBr7vGh04rbmK8wngZLXCEoxsx6nH
6/Xuzn6/aKqufjMt0tNt0vfyKWvAod/l1o8CHa23zB8WaAfwl587YoDlI0a5eocb7yl4tZxy63aW
u5orKrvqRywtsCYtoozkuCupvKu8/JgbQssWu9ufRZs3qyC5j/I7bDmMB2vSyiMOBoYTNYUph1MS
m9fhCAl7bHbF5s5OQ5pAsXfDZaUKmiDlitzQKfSHTtMP5EUO4noJGv7OtoTwYvRDxvNjrX5rcQvK
sdhByTwNM/UjHLsIDHM0nrtDafxgZdNtyaYPbO/WUb8XHXClHQ8LVEDUuA3SmHoguShP/2pj4LQ5
OW+/i1wmVqbXbgZuN7htAL+wQBQkRCY2jZKrvHPQcLGBiGdTx6GJk4tf5msyxgM8UquUgB/Nqyxz
kTKq9oObNhA0c/vE8FHKBl1XadTnsQjY1gyCv8m0NKAZq8/LkHq2mlAXmtgALoCadrXI4liGd3Mn
VGuAsDMEWE4tQJddgslGw8URYie1Aj1du8myUlvH7eQcK+BKD0Yvuy0TZYeXkOpkd07yZ5ViNwJ2
RfdTm0FkLXC9douNYPfOoKJeK5Q/RaCwvt9ff0BGBl2dj4JhKhWeq4b/tWC4owLiu7pjqiKmMuRa
imoDulP3FHShB+32wjvR0IEoEtgIPzwBzv8OPdialhCaQQ0KmrNd7kFKEMe13GcGNDSa2MN792gY
G2By7Hf8Uy6mxaK/am/43kAm41UAnLKzzKw/jNhBf0qsBHW6KsLS/m5RhPgdRw+Bzxsc1ER9HRxZ
2HXrPBPp21g42p55huXTMAYt46mObQY6bz15YxJ6l2MR/kXOauyTp9pFBkvN9MImemlNDurGJn0j
Uw4258QEi4AGDnXJg1cb55WXSEEZrWLAW0ifpLtGgSDd1NMOwpBgqFfePgWVEJ86H49BKDepykTI
7oXbDmnq9Vyj2HftdUylh2CAqZF8dr9dWTI9F8VfhB5DMnHYj8gG4ijgJ6JMqwF10JzA2ZKNGj5Y
jygdCc40ikRaPuaudgNDu1uIwmQug5uFerz92bMwCFhoMhSXZ9MqYjJ7gkiAh00vDx77Lq5O8xCn
SAHqLMtrTMU6HOeqGNtLQeNfEN9n1XXvY9KPX3rg/lFnmrzmlW4/THJAFZSy17leb7SxniCDgOH4
MwyCnPaDaIdvOM3uTkWr4zVLlvlDZAXY16exeUwG+0B2S8gIwjHSe6/rODm1PJMgWcwhYKjws7Ht
sG3adc1MHAWZx9iXoA+fiaOqWB4KkLQ9e4MsXzIj3RGOtgNEEORTtTeDbmkNEbFmOyg1XdOTsR97
ljgaAJ/hLTdP1wuFCjfqfpdV7ecgsHAgRfQpM+UrdY0CfDYj6utFAumXALmuJ2qg6QkKfhBJW3J8
EjYaMlt2CZGDBqcJN6FAU+4A4IlwsvUzjiEH/WhZ8yQy2za4byuvf3CKqT3XECbTorE5gv+uPZMJ
fxJ8+138BGLXww2cxjiRmHZ6k32m0V3cYiMHLSW1LvKzxsbpqlrPCgdI/pB77i5zvFbOH+EfMctl
6PJanHymtefPRR9xWUY4r1nslSJArXOR6Vsjyp4ivZSXtB2a5yYexWWEIH2nJ4A/qSYI+3KTR1W9
oSHndv2ciuLJtsLrJIZ6t4vgbJ5UxWCI5l7nrXp1Ek+NrY7jqVfgnPdkQFfN7DW2I3uomTHkyShk
gA7rPE+AveSX7sekZcXArcVq7AO8/allb6ZQzBLY07p0CSk5qoxSc3djm7sUDoAuPswys0UiHRn/
AEl72RywnQcay5Smb2DzOQ+h5mNCOQpeU+X6aLh4Kfj/cS4oiRxg3fI9Q6nOZqBcSKyojABtAD2q
Ms4UwUQlnNQ18B+Arm0WBuLFQdFCTSbbvzoKhaSoJ5CiRUjVVUCg9SjE3BCMNL0wgF1A3MXrTaVJ
/Wi3Wfds4ugQINYo+h66WrxCtTOOJ2o8n+1KfEwcEsP5I8rDZp6YAyz+ZNbuq67t4rxuL1YOCEYf
O2G/pnE3it3YpJDk1UOkswHFbVFRrrqsFn9FEJsFxlDZEk+D1KtaIh5SYCGjLtvMgbPxY3FjAktu
VzuVT9darrrEZahmBXIf/5x80nEpdcaz4733dwtFtxM1pheg2j+WXbGRMTKGFZc6EkuQGDnZ5KIu
E+De2TYgCI8aUHPPQ5oPwNGk+ct6vNex69PzothwlOOuyDMbl6AONbSnm0W8KMIknEntchwG7Snw
5roUTkYdoobbfpi+DQLZQaZqwqjXRkgALjaGEpTJYfJApsW+DDs1fxn+LoRs/yGOPoW6Ym63/7hi
WoQ5EsbqajbEE/zWFvEGOFL9wtOvFdAUM+mzqXj0aWiALQVKIx40AJV3cdAkz/qyWHimawzqQbUP
hTZgOUUDJofYOhB9HzXE1ud8UPottrsQGgLismaFY87zW5SVz0SAS6ws7BZK4523B+IbCqHG9Fwh
YXDRdTwYE1NjX6EkJ3ywRY4Xt5y057qNnsk+pXa5kX1VHcY01EDGvyOzW/bd3mlA95SiVuArSNhO
EXYMrzJ0ujO+iTiXp1Wrtl/hRC18dHFG9GmKTVQ24Wo4XAUyhzs9kNhV9A7Q0xzvDkGzgxA8YDpq
WR08dch+xZ/lFCTAy9fJesrxc9bsAvSPskq3YxFpa3d0spfAqlAhbs2DwcjyF6sR/brSSmtLAQKv
iI+AqO1ra8pfyCQZtCWyVnP3NDRi2Z8dk3+lETWZkvtwAdc50ZLTZLqH3AbjKHnzoS+fihxvkIn3
NXNBKT0RCYuoQUYPNZZiO4+dCEC0lFVgWGUZshJNgbcWHD19Io6VBvzLcnDEI5GthIqEGCSrC02L
Wpzr43QkP9mlhOCOKiTekm1meFEXYaj68RcbXQi3x3WCw1K7AKJBBlNwAl1QcKJhY0zgIq+oJdfs
557caJU+gTPi55y7iTRkZjPudDt87ZoR2UTVQH/OxmENylhAp1FvOAiLr7bQisGhPftNVbTdas07
TdSFZwGORX7on4wrT2u9dZ321tHFk2VuJqD7jyn2Ihm4y9AlD8V4OWgzZ+ON/6YbQZ/G9JelXIh1
AQfA34VuuWsuUJZapY9WNSSo6XSSy6Qa6i1DHdcE4R1qlyiu6LgJCXM1RYDpzNWD9Dg7tGDflRAN
WZZbFqEeCv2gN9DKRz1O0vkykfvCQi8730XeXZPil2WpF4Nhd8gqbJ1c3kyr2hsdVI301h553zca
2VbuXHpbt5B5TIcfAce7jpN07TWY3C74N2nGHFzJ8YK3QNA0NM8oJSlWlLxNdPvSlon7ORO2tdVF
2x4oogghMkN72Y8IKxutrZOz2wjaD+N14BLHlnO/hq4hf2oPOzqzTxzG106l1wcaQgdtbVhT/VaG
sX3hirKb7NB/4sDguyA8VvsNPYGixa9hnbJ7Fg7+/y3MUqvRdFrt14v2Q9jMFwU34PWiy2ejxdVF
KazSkFQwXegiyDoZVoGRj5/i0RAgci3wI7VL592xvUMTyRSn5TgEHBIPMtEfETwBd1OZhu6aCpUr
loGJguNwb6lAHhhOySGnDR5IJUVDTQCmcz0zpyeaNQ6QWen1+MsSkOK/6n9ZaGAJsOENqP9s5k6H
VNcVNx900LhqWumLzqlfyNINaeZrGhgiSQVtiSfhMwox8jm+a4yTCJNpL6e2UfIm5rrGv+CPLv+D
visclSR+BEHfh38J0FJt9IVVXQM4Ntw5eGC8skfhAFICz6YN4pwG9Kx/5u505HWlvbvhpG2knRtH
PcurpymFECpFQHrAH1sZPEO5+Ckx4/hcmGA/ok9M/xQtzncdXpCfyIQKXAiao8JnKwJIKoXI/28c
CSRt4KTWSbSgVwe/5c8xGakx7T4AA3JrrBYb9bRGTaHu7+ZBFsTG2ySEJUEoAO1OVKCwH95QV3uS
3Jp1t5Qsl5dq8SHl/Rcyod5XJeodqHI5hv0DO4VqT0Jds2ZXWGSSglkCKRi84oRbumtDvgL3/OXO
fjPOK8hcx9EDPSDmW3ydOv98QPQMcll27x0Lw/TBPC4elrIuPkoBEKpjgsRB+1kXpuLAkRUClaBs
VQ4lQ6TcSjz9/RZPSv2hDqBrEfM+2hqVKECh7bTyknnDNuy7+jjb4gbI+xqKjL0E18JsQz12stWw
FUbJmPn0P9NnIweqSB1/YYfzTNfQddPxHKbr3j2vuyUaEFgNTfjYdShMzBytW8kcNWEp4+mmUef+
qRlq2paDzRQPDo/5jjaCggpyfz0KwZh2nrvkty0LZZDC7vzZ6DG8tg+am+UES95RmQCVBCy1Av9a
OtD2drRGLlf6y4y7BeZShLu1vAryuJYrLiGw+3hST+nXu55ldtlXUePoO4N0wL23LrOXIcqSLdOE
dtKU/igwGFW3LZXYCRkLrUD5gQxX5F3sNKTGMobHukzZExuhUCmnb33piZ3VcHNna5771bE2OP2x
V6OosQ2zCmCZVekY1Y+J7BmkLsYzWUyOV0GQAuN4TgWkLlQPpUjNFdWm9Up4xGrbv+0xjECbmRSg
vR10x9eQAN6QsUyr6BGcn9Ej0ofGTqBkFjdi2ObopEqii163PtkGz8NhVCJBB4QqmgdqgKm2/Ak0
/huUxxRsheP+qwfASxyZOu1pIgdF6149HmRevcw2/OnGB5qBM7TABxDMWd8v44IWIZESlTCihJKo
VtR70CmHD51XXJsKG7ugrZF4hSUKsSVFBhpdtS9dqYO9dVGIg5ColceL8VvclP0RiRV3jVz4+M0a
nKNe6/kbeM36Y9SDD5CUkJS98/CGXCP9vyORO9cC2BgnqPoRuVAoZeo5WBF7EFqRtwir4FPO+pVu
B9ozA2BDz3p2CBpnXDuhHvm8AAphG0cgDOF4AaLsmDCKqF+ZWWWCMKMBOFeBJhq3x4WKKIACeqjV
+2RqU19LUvsglMb50EY9eCHqZkvD0QinPXPwZ8372n5l+tifgQVGRZYagk4x+zRo+hyrRZifjO2q
Rl73mQJ6Fn/pCj240GJ0qbRooPulOxdSj6Nm9MIpXrdI+HJ7LYG/9WswGDyiUqF5dBkyTuBYOZJJ
Z/2Izw2WwBME+GabLRhon1WTQ4/vhFTDkUxZizvc0ETpPvB0n+TyUokSK31MjMciNEYgAadsAwZZ
DjFYSDdwx9JXRp8AO4WyuvegM6czV0T4TgYS8ykDi7yBysfcd83hxmsrL83VB+hNgjt/eMd/93Qm
pvBlrtuzHk9di600I0vkDihbEI91nrOxA4YsTqMIrajBcW9+yfMxR+UxTs/IGxZWtIu4DdqMWEw7
J4tAS6XF+ucgtY+OwrXoAPP5gpX9gx4MwNhF1eATEmasjT0fxuy9bdIUVfDdtJ33JpHasNCjiBor
0VDHVkP2ZWM26vZJWxfTHB8cyFjvbSTSDigzvCzAnJEz5KwJhqNDrOmAQsTZu8Bzil5KCKxZXngp
VYZ2EvjytC2IGGrAwh9NdfOgXlFGSKWH3daxk8yaveRogUAOXFR6LbFkD4wKRDAcuGMaLo3IMwuE
bbiEOnU+iBw8fsHUNSz3NQbyspqkIlTT5/oWvEX80AHUcu5IUULZC6PqMxB8oJs6abexU21aLTEe
iUssY9S9QTCXaY2f4QBsPUCS78W0Ixw1Mx1cFxhRY9nN97p2pzMqhfEKGNjTNouqv0SbvjlRh6cs
ryMdGzxqCQsLm2YiH6fXEhxvbRacXQ3fgNjMhjcDMC6cKujDG/JK196kbA2KVo+NZO52AcYtOLkk
HCbQYShI3eLuzBac1IOGv6Vy3GDr7ABsaNfwZSbA7vgqWGwzGRGUcmJIjE2R6DZxBvmbZKpLBjyb
Mip3Oclv4MLkezJJy8SNHGjq5CwCa72EUS8ASsCIcUH1faGmTquXos+rfaxMLd28yLF8Cz9C5u/a
8t2juB54l6rtwOKcOewIyQ52TFWvbTWeQrUK3Xrpkr8R0kTesfmNf4pIu0itctOd17pZdlkmT7PH
MOLa9v5KN9MpGtzexw4L7YNf5YNIQwgyUPq5dcY3lP7z3WKiHjWkN0RTZ+/Y38eKETQgtkghYqiB
ihgF7vFDPWRI/shvNQiC3ljft0/4P3slKxKqHvQ+0xD0Wjx/Lycr2URumezJqzsQA+8BUMdpLkrL
Pe+ZQY1uJfC6gP0ttsW0QZ43w2AufxqcGAoDagtN3iWO2RN2HgClQEU3kxsRV7gFpXQ2GzxmxFVS
/jqEHJ06uQ0eWQxEpK+CG4cnK6in2vJSxKiS5kGUuwfQFFvILPFkc1UQhMyFmBRDm9+PkFom3g4i
9SAaD9LwFpaoNyzOcVsj95UDBIyKWAkuMlKzUH8sNt3u3VVvZPVmlvteFp/HgBzfrjMbaSG85wLi
ZiPzPdoyRMXFqB0rx9FQgIEe2ao4etcKq0G9IezIx10jBmYFGYg9/jnNGkstQ+EhIm+6y9rLGl1T
CfzKSU4bzyUgp9QLJ4roNrEx9ocsa3RUOKv30aWZjUzyZz2U1c4U7f8h7bqWI7e17Rexijm8spM6
SGqNJth+YdljmzmTIMGvvwsbPQ1OW773nLoPQgE7kd2SSIS91+pDK+HNTkHyPeDvKYXC5PvIZOqR
WpVjbzEdAUzYa85nzWDVZc55CQ5eDMssCa5N6h0asECxTcH+QgZ98647HJnSdvw17YDfT5Y9t1Oc
c2tgPheOIN5pdwArXvDO6NzPVpb3T46dxdsiW/hr7ibHdObARkDK3vSc6jmSJtO02fMKuKeTaJC9
lXEcVKDb5XidkZqsqXF7lqFs3PgSg+b27OnYRgW4nvEl8qzfvd4EZoQzHbTZyX4zs77ZItG+eQlq
bAS0/vCtBWO2KIJ1Ub2BnmpWMosHmyl34o0T286j8cruHgDYsetQH12DuxH+/dTlPrJRocGJ9/1W
LtLVqNfF9wEubLHOwAl/s8mmcXou/aF8S0+SW6eJAQGwJL9Fo9nsZiC8nFk9OK+2AfJmy+pQEanl
zWYYAbBaCGxVlKqYT7wvwaQq4FZFQz1qFj/jfajG5GYaDtIYf3h85PYga7L4mgNv6jUup+rcgoBw
Y7qt/Q04R/Eu8ir9SQPJxLeOl1+tKTewraHVn8Gwhtvvk9cR9AGHXABY+oUHZEzRo6YHstJ2tkwm
MTIlFCbBXSqkS+Un1aN2MGcPOXz3UCtETb1wU+yJoE4mmfjVT88jUkbfmol3bz8kNHD6pn8bcA4r
bEgyCUN+86IBiYPSUzY/xQky/0vA7C42xaoDb/Z8DF6JMnZiS3PmHn8xhEjJQcBrbqOqsbcjVtmo
HoiD59qMB9DmLC6Q7m3rGGC2jBRyACrSoSkNA1Q4YAWJKsiB65XU0oErad0C5NKkzVDn1QSArRGs
0tncFEfXSPyNXDAgw+XY9hwgdZlXLF81AHhvAQjhvJqzYcvGNpM3VBqDtuAuD8A++Gw3yYaslHwe
quCQ8xyIZcJdKbIxcTY87a1d71fuk1lrvwyRZSZ7L+qys1/WTvllds1uAyhF3AuNm6KoNtyLqjx/
AjlAi2JXfTzNvu0VoZEC1HAqono3xy7SxpwoDgG/BdDiWUuOUecg4dgBpFiUz8m3aQDZrhVbbOuL
oYlHza6uTJQceVnyLWsAX+TXSflMQ23GoxrpXu8WuKPfJ1DhdqCwSI3PiYGaf8DAMXNbZ0jr7EqU
HzPmJZtA7P93sxEsT4M4DxBb4piBdJm/oy5uzLWkFemlKaky2vWnrh17Zejbdrrjwn/EXpi/o9Ck
ToBWg4yuJttF7oSJXVvx+JyAVcbdPHZ9MggKLz7LbovErqOHs/+PLU1b+xbw1KutT1o8V8B9SJC6
VMXY/Fx0pm0wFa/z7eCZ1galmta50T/xPgEi1mK5ry6YvH6bMKXG3mW7YNNDb/fgYxkuJphKTqgd
Xg4R1qNXvQSlYBkv0zctZ991JHj9hThu2SLF1dsOKairUtAJGiJjQIwmJE+qETdzlL8BokQXpTAp
Tm2ecI8AChZDqpYB04gdohYtPZLMRvbUmw+yzb4xXhfsPxWYEeJ0PMF7vO4t7USNHJNqNR5tZKCH
UmebrrlhOf7ayGrADtpZ2SsZuStFDZLlo58ngCvYVxFQLwvd2PeCK9D0s3FnJWBXXjSHff1APkUs
evXivD3klJSaiPRSvkTOGehwzpmGKw2Nl2o/lICgIbM0qt65HaNS6W5P8g89f7iP2BhZXcAxpk89
SIxdDyzQiR4C+du9xFZN/8CglQp0pwEuBYSOsxzAmhMczTmzwUyWu/HJ0Ko9VUE3DRsPvLVeXMO/
FUYD6K48U1MvjVuHZEdqEtKQeiRLZlCo4ncBH6qLph41PnOSjTe3VbLt5grIwWHQ8WybzVl6pqad
+lvvQRbNbnIGdRyOztu6QftgTvrC1JF97kQAVxdxVobSM+iyX2pUxAryAe4H4HAoMaNHedwDdbiR
z8U+8edJKtSjf2qyv9NsBp8j8oteUacZvJblYjyLGKU2noaswwxIoC1gt7177vuom7GjizGA8LZ2
jxfaSkY2pLUmv94sKRh1hxpk9OEwtXAkPdP84smzim9kyE1wDOMg4HeVXjtT2u4yVjPAQa6xMdY4
VxP5vMqE8nN97L3LTF4aKpl0wf/LfhjK9Ahs4of8JBLIxKOuifzTHDxmPFEukRl5fwBc5ztKXv0z
NYU73HqPslRzAN2AinFlV/1s/O++FF5nJzzBUUAnRg+2Dg+KXRzVo3xq0H+4fDLIpwT935figWLQ
s4UMuv2kseCkHgdkQKbrZ4vsPzxSvBh8VF2Bc1IgwGLvm4qwZde1TdQiVvaRZEFeZqhwoMJt+lZ9
hnScyjW/gxuUH/wS7JOK3CvT9XZjYNPj4C7gBCNFUrhPFvjwXkiULG7wXEXdCbsOLN9QEJClbhoL
XGyWIMVEATTY03M/OkwiLxGI8+LU1XCfSQvsM1DHDOyLr432tbS0T7FIiDRscBHw3Eddot9muzqz
4nh81RwQg9BGJEum722LLS/aeAxAyeIAfWdYyciMNiKFfOixeaZE1LvLyYpE1IjYyl45VSY2yNLu
ZLnM2dN59sOhNh1b19xbLoF3eDhpJ5065m7dIdljbQcA+Z+P5ZUdKQLUOId0wdhI06Pde1/xY3zO
8treYSqR7l0xjFG6DYjYqdmQtk/s/sXgwAv2RuMzA23hZw5qFmFJktl1ryBzDV7IuRx5uuGg5Twm
/qBfewMcUm2CN9CoTzsqYM2QHnzxsxiUgliz9puhB95ipL9TOWs/ZjhFa1vwNYpKWGyOZXun7E6Z
2+g7mVMq+ftc4MKHZeJwABqiuB335zyrjNTEnqSCElCD1mmOhW6J8/wIJG1Jq+2GYkJZjj9EWxIm
ugf8UuqOmR0B9AGWLYjhZG/BkaG2U5pVIBICHX4+Tp0veRkUOYPijXiQ1W7QbRsfkPSkqMTCiHrU
6LQwUmNidkASxtqFtN5YuFsfgA5bL+sq/2hHI1LdYhN4+4IWsxLJ/U1qls4zTmmbPSYDedgSVybp
XcfF1grDI1aqdACcAWlAuE41D4w9edUaz0M5dgVfsR3juIHnSOrFOic+ezTVA0QbpnpqbAbYtgml
jsRkMIP076z/hrQ79xTTxFH5ucJZupEDKN3+QhJGuo+jFg9zeuAwesqk2ZtROvYpoMTPlcLWo2bT
NV65zwKLnZMhBhzwPHbv1AR5+qVwWPlMo577/qHvImtDQ1OYMexGGdbivZEIBMjJrm9RhagNKQ6i
wPD8CgKGPSkXw8VeJnILwzExmyPJ6KI6tolNxvcxdhyx45vY84VHgWvvHeai3tTGrtyQ+za2qqGp
kkqrtvGQgeZBB6yXkK0U7TiiWNhI+KVqohHEHUm3JVlXxDgty/zQQ9r6L+CovQZ1kH4a5o69lTZ7
R+1L/QveJ+5h0ID3lJdLhZmChX+tiLUv2jzoX+pkwtQF3nUbcFD3AmyDhljhYaGQLMlZDpMuTFO/
+ZoX3HmOZtRuUbTY5jjrj+PqiYbiFpApD65cjy/72HZRZSiaqplQfMRQag/ON1cqNGwe4NykQCF0
7+IsT5hkrm2ZobS2smZb19GMpWgGoYqz9Ebo6HPy7JWFKUOTsowrtgcNlReOg5d5WxStGy+jVr7z
ZTLwfBAjCuX0fXVc6vQbXYgUFMoE7yY3x9faHndtlGbPVoPftSGaCCWnp7nQ3kg0gVocHJY+UhwH
vEu2yo569lj/wTqDH1Mgrb6O2EN+BYw3ezGRQ0EGSq4NwXKYkh75MsJWBcpA3Lnxo8TYK2PS3m8u
ieaXGZXAT1ZkdmfAL94a7OGLDKP7mHrKxpix+eeDWECJlC3JcDi1jvdgR9oHGQWIWx+/OpQAgjv5
R4CP7GzHYce6A7uiKP7QesfZ5UykZNLWrxrLjWIAIDpgHM9B0ivwq8kHPFn/kJHdgNnWVstY/0bG
FEv58vv1lOx/j5chJ3KDE0yUeYEb2jVXNFpEqOU6VnOO52hPxFkE2CaJxUiR2dpemgnGMcXAxcD5
q7yUK/V+VlJIw4+f5i5oTuo0sa4mEIdVOrbJfz5hxIypHYFHBj62xjCflFaeONIYBeFrZ7NhKDsi
jfBD/pH5hGO9btySzI29v8Fo27cAK8yC5yn1WhCUsQg4PgJgIBNgAtRLG90HghS/APR7LSclNaWf
ASngwU2pKRQ5kyxCAVMYRQNSi+7XUMauuLgaWgRCQON/vTzKlLQJR2HKauWlQj3cxkcXH/w5QOW0
iUTzn29DGXvLbICb8Oc7fxiqOzWC/Lrk9XhQ8chWfRukIFlN3+K/qnPxa7DxayCPBQgYWLr1oc0A
vziI9aOVzoAvpbFmDjagO4WUmtXYICtpq3Wjvim51W9MG4d+KFCPbg5y7IrYUaYBKlW6kcCb3SbZ
U1ddHNO6dhaUo8JFRpcu3G6xLuWzt4tK/PF61fLSZgv7bBk+3wBo0MPfJIY8R2GaabZgNxTDvDD7
CzhaUoBVaeyznQbZOzbiSUeNCNaxAWRWgG4Cxu7EBWzDWFtv1Cxu9E1H0vFZiTLBuu3E2avGNett
ctv2mpl/K72HeRDmrcVVibpB647LEAzAPtJvkU1gz+6x7ELBmohDxsACY9ty8gMcXuIOSGH7vhsC
eoA9kQzkBy2oHWmnMQAjKUeJTIs9vxRccz5e1XI8Vql9tiIbG2BAWGtDNSZhajLrHCSzBk2xbeqm
P69EZEKNISJQTxqT0cJj+3DbLzKCwArj+qvTLQEmeDXmHcinAAfL7MxIrqwnI3TBzbbD8t2/2Llb
NycfuBh7QGrEqKoyjfK9MKS3vgD/UgPRxRZwdQCV5yD5uSR4q178wfR35SgwDTTtJlPaaiozFpJh
HC/AcvAspMQgbYqFZJQht6HZ2gGrL8hcpwhS26EsPrTs2d2NNIdlPj6LHjMQi4vZK81uAYDQihxZ
1wpRqFjujAHlcnLOTPpoSJMjZhovTVFHV2PAqWPXlHJkj0t05T0ewa1uoiBPWFBjGcisMQLMs5Us
D0zUiba2sSE33/ODq6fN+cmcsr9IRLY2w5+9Y2obORJXoF485DuXleaPv2LwLvmhes+VM/B4xwET
WXrt0XvOm414Y2h4Fqj3pnOXpRyECywPHByrOg6IK3sXhFxp1YU0tlID3dnRLkElJhg0JA0T1RJa
Z1phgBzCvVvw6srA3IoyqsHb4wgX2Yp2wwDjv68y0/jVsaZ246ZG/8mdjH6/8Lq/BM5onZqm0Q96
1+tHZODyjTvrB8rLkck5belsltLSUQ2LXB0wTvavRr2sLFLsgG9mYUEOd4u4d/PNsADJWqVyuOYU
I69LZH5QOkigRymyfvJpTza3zA+RKLKyzKwIwLA2f1FxsIqZQa1NldcAjjA3Bqipzv603BpnzgFf
qsbcM8czErXJzLrbrrwsnLZrKXGUzsjW3Y2DDVaDNDUugwNyTb2cTySiBkQGyBcQjWZ7yMgiuwaE
gsfGYKeVTHaB5VkepgYJv29YtP1OK+CyBtlZGfOjh79j55lkPyviIk6HT7NACxPGQPUAx+WI31mv
ozjNmZIdSARA0Op1w5E85WLcQPYmC8AYsqr3RHIOVpHpgAxQD3wgslp0DMD3WZXBjHrjRUORqKez
S4Aax/NkJD/J4nq6kDYaIoaHBBrqLaCoRHWRPW1pCLpH/HKVYZt84XVXX5rZa8ZtgNlRmKXg4dUE
4k6BxSQojiYQkRmx/hxVjpgsNfoeqGouqKiN9MX0LA/vOr/43nQH/G90f6AMegAHJncOtTmkCAS4
7QbTTQ46pBbI20ZzyJBLhUxAoHKTNq4BZB1ylAQ/gWfqU0pDfIM3NdmgLtsAQldsb0kRgADj6ZbI
gCUL0o0FDJaHFIsjdSd/xhYXNqbmMDGBhS3HpMqRtFli4T6AAK4f9zGrMpBbo4nwJw/oabuvQxqP
Yxu5OBsp9eOouyGpo6jA0VcnXuiyqzz5a+QAHoQSDKvWmy5FtLslGoqcQ7d3KiRUCAXP8eD1yn6d
jPhDQe4S0mOOih74ha11SJCh4vpFdDYAoLI34zILkyRAljUJO5Gn8DiOFiQqkCaPsRlEPjRUCuX8
IJOxJsvm28Qxu2Z5R8mVYJHp6vcgMfeOl5enNOXBxTGGtkMRAbqGhNgVVAONae5WGpC0mCwcDXfZ
6fpggkvRSlvpH1uYbo09qgdFCGpKbESHnjfWO9rMl7v3cuOeNvtl9x86zYiiA76d0z+MxGzNKGaO
0zbRXTrrJPKJn1QWRyC+KzXEUtQGwDq2bEmBST6+aUo8dpoWXbKkscwQEd516tpgnVvMzYNCGZce
kBGcW4IbcT0ADPIPO8fiQjMNJL2tE+BIn+vp9zkH2vBaT5oKtL7YS8KxIz2hPQ9HRhY3fpEPZPnU
fkjQo+d56/TfsIKeDuoprZ7zD7IgNzaTx3AYVuAEuTcnYDO0RrOdurirQhJS89+OdYEqp9z/rxiG
wJojI7qFfGqesP+HpUmkjWfFgvLAqULa/0A2lj3fNHlmSFIWIlhRbtT7r2R4f9/iSW4WwQ5TFiX2
fQfnSNufarOUR4CrbHxn2CkFkK1+bKh+uHlKe6uPGntuQTvVjXzvV6w4Bnnjnz3RtK7mrZqPZGmK
3EBU4QE36N+M//d4zE/3rPN6AEH/uNgMYpK5NNs/pir/1AoipFo01PNM4HxSrwlMkIvbprdRMpSU
g/3owVAvkP3JovhIcmoonkGcSjQGzUl7BIvhSYWiXgEs+n03FiMKzAHV3pvbVBzJVk6H+doKGcjH
+2fq8mxXkIaMZJcYHfMSm+lrexEkvTupQKvA0gcp8qi+TJDL5aZLgdcicNh7wJn8xAqWCoKwpgiW
G3cYjYkUjNXfqrkEfIRgF5N+q+6HfqQnZ2epuLNR5GLAiBpPYFhCATvfpgGy+Al0nODGJXR4Fwhk
chJQMxHiOFIWGWgmqE9icgNkm7abZvc7iQh0nOTSWtnJyCgfTNK9kv4jpltkL36NI2d1TxRTuczi
pXvVxAkwlmg4+6Vu3FrVrUtjapBfAEIS0kRArz3TOJ51bVfN6fcHu6o2gTijhCWwRg83VBLDsq8e
EEJexyH1X3qwn4pBawcA1qOeX0b7iWHpQAojcHUvzAoc/nkFiJdIWEbgAjKGxenxf+LaDVDfa+D6
xA3b0s1ljRcne/mRgg5Z+CHdrroh9ZGot/rE8iOSeV7OJtJHEZSMSqQt3qbeXokNZI3lZwaOBVDB
pz2qlu0c70RUYUuNPvfzcCEpWdpaUpx5CtTVDQlBWINEcrDLLR0KnkGPPJ1LO+JgTcYULkg6/PfQ
JM2No/FQFyB+l0I1xaOpX1vOLuDvsmD36Ejj1v996OvlotVFu1lQ4rhNUed1nsXZbu47DDvq9zH1
qLHGDtw7AYCQhVI15LYI3weZGlbuXO1AEIpyybsduLhxwuUNSO11dcZ2Raa7JdJ8WySdeoX/DYAR
FbvSBBCFRAPyEBpB0oN1OZXlZ61tgxAO3NqYswHXk4R+GuXnPDMBIDM62GdPc8Dr4uBCGmZkSEJs
GwKJhVs3wxG02ruIg6DQB0DsExiUr6vylUlUhymQuJ9NlJw8dBxzTCFqgPtDlm+Xdih/XSp2qmvL
/RO5mV/Nypi+MiN3dsx2zTNAzPXnhHF9ywMAXKOWtJJrrRpnyDUKpjj2yLryqNZfsz3qFwNbK3pR
dZckNs2tjaq5r0VS/G0igeTvpgU2PZDd8D3+1msT+1aOVbfNx4G9DnNlYOIPbNFuKRMQHdXbeGZg
3fuAHAyA1NNzi/PrDUsMQcyHxTCqe34QiJFLa7qTVD8q7kRfTalNG7oIBfzwSuIi6j7khe8BaEhR
6D5oKEnJ5C0Iw0pcRKllBMFjpmKp+6BbVb5kQjJlorQPn4sulIqvTCker3b/TlRkFU8a3z8wDZWW
ggLe3zguLhaK90+lLiZ/DS19tvuFVr8bFUvd6urbUoHUhwUyNGiMOgF2ekfkiJFbgko0ZNAKUa4Q
NCSYBuFtyK7UyT4DHvUNaYP8HsBBgNSCEz0XGXKATXleGChNkf2NokMBYtAys2V7GjtUGfSzzT/U
ZBkH/rMh4kgXkqH+EyWMFPNnG2TTRWcPhEagMAlkeYisB5lQc1TwT7OJhbeqEFmEuI8a81C6Yxk+
1pkUXQkAvNzDzhH5W+CJ1nUODAurDWaABjQFpjjA0Jb3s/pg1KWGjNoSaSx0b3GWoSKKuqQey/yT
Dv6afWSggM8R0MqmmNFT70GmZc6ApERhA2DZ8TA4A5LOMFJ2NESi2C0UDf8/MhuUnNsOO09YZs63
nGRA02qnhP9BEplyrAmlsugAotKvPOICmTN5D0qBOO5KJOLf85txxp5cVjGsDAwVU4Pv1RLkT13a
tYdgTt58FglaFcEeJbukXkknhkJevCcjbRcAqjhM2c5G2vdr0gCqI47L0g69uvm1Qb35kWSkpSaK
zHrroth0+6DIlmF+KrEnFSpj6mmWqFG6XcEAvHHmu22TvM1luuwID1WLQecWFnXwXcdu1p5kc++N
51GgrVLvQQagZ3hIP78BFfLMbRxJBBz7792ETCOOVPAdjT3Hig5Lz8ZktxSgOnrUP45ZP1b7pTfj
L9HSRzvPGNsne2raX4EgDAoRDpCIWm/OFQrDNhWz2l/BEDKhjsnSXzoO6krApH7CwaL/4vntPPG9
NtXIkMYuoHeoCrs8Z06w1bFRfqRRBewgZNoIBS9RoD45pleHUiWEkxCShmQ47IgwL3L1+WmMx4Mc
kkar2uqsmfkPb3JcRdcAFeuhPg4xF7sBr3nrAfDpIXqhYYuHriYjkz6la0pTurulxuNx6eNyJy8i
Yq7CS1d1z2Qk70x+RHFR9QnF95Fhen2UIRIrxfl6jwmKxgbkD0sQUQL7LQSeaJAHKVK6k3pPGmpI
AWI7rHRKLwGungAjVeq+dNOwAR/WXtqQpsuiX9rO8vZqD5h6tOOLJHM8pqIez677jrHaCl7tHdcp
x5+UUpG58n5QqAt8FDYCX1nY6PG81QPwSiryR2D7/9ValrYj+SOHpLIj9YOvGlKPyCqpJ4Iu4gHw
IFdMlsqWZDjUBjarUis/kgV69t5NdXzxc8d+B8NBi9SCrjlMVH5ZOsbZKitAIXd50YlclR3+TYMT
i4w3A9niz3rS7lAhr9W7fgTCUhAnWLEQnoK7tFKdCBIeakpBiqPsNIZsqhC5ygyUYt3G4MlidL/n
wJ8MANJ1ks+CzF/eV0MQSb2DowKHWVoKgnXABTMbgIWhAg2WmMIgJIb0EV9YjsEvdPSroHpSEMfU
s8v6N4YKN9TloR51RIXBjyUbYNKibepn0/ZhLefY+rUwF+2k5EADsc5RgnmAcG/TttubDNk0cYkj
QoN2my2x8WyW03zqsneS60SogNJ1NwPcKbKryxicFlMkaqbMXNsWYOPZUKVUUnfzM/VkSVXSCcBX
oaZiq1WdlSy++tmbCrDIm7SJV5Sb27JV61iz1yzwi7bL/AKAguHqisbU6mbLGj7uDBtFD2FsgnoP
QFfIlMiGKzVkHKXAAuwN1h+VIveYjbT0whaHhPAlwzj1AfGgA3nGxYYI7YqIZrZtoKFnQOkjmTbz
Hitg648gNdqTDwTpp6RFrjSSkjgS1AbwkzblEmL/AxCX7lBfU9CzCGBL39GqCCAsmR4ywGKBUgAW
RcQAeTnO5iHNgMNKsjk24p2lI4ncQuLWc+oN3rMPHoKdJ7AVOHBRF/B+OEAl6vDr67OsuTRJgaE+
uPVmAk7Is5blIQcKeBqiEP/WE7IJXGFX/K4zLBIBczwQ52Y8lQUWphirJpjdzgOIM4SkXlDkEpqx
X26V7ENrP8XjFJCy3YkXprZFFuh0MIHZ+4WGmL1NB4O5wFsUWpStzqshaS2+dF+a7yp4LiqY6SZK
Lyo3S1/58sYSfJWYC4t7JJuHOyupvJkcP/yc0wBiVVBfzHLJpab1tGKYfLxRAfB8/Wj9QLIqAjsU
2M+vH7Mv//CXKwcPOEDLFBzHcvBemGV5LzZh5IFaYTOIIclIG/hZ94x8i5DkyoGGAZDGxK67tidF
7PTMAlxNaTw5TvrngzHFnGIcSuQTEGLFpXmNrZ8AWN8HxtMWzyEQv9klUiSxXZW84Gy30MNIdPUA
1dlN/TVJi+TFsQJ7QgIysiObJT+SLEDdw80B82J7Y7fc2ZLQC5bB2KrQJaZnG8xuqg19x7RAkt/K
FDdAt2DBt4cvXy6nSOtDS1+3WlcpY6NPasBha9KCzBoBGpw05gUsQd4ZHDmgatMBmZwgBS8WDfWY
Mej7ykzxzyq0xtBML8pOB2LOphiaADkBUJCH0gZJfbIw5TyRXAUe837ZG1nJUB5lobgYZIhEiU3k
2PKIRJzfSkwAGt/tVrJVV3r/iEVhsqVGNQY59+3tInU+4YSK87k3N0Pl5U9dowGfN/PL6yAa6gGe
69cozooTjVDZXV1tZFw/mW0Kkvu7GSmmuf1V43jRjelcXknUBCkgpoXtYjSfI+7GR/kUVyW0c4fc
y772rJ16E9ADnRp6vpOJMSS2YNCY5MuCFJV8oUwxqq+W6qa+CcUVyFxdgIZ0FbzVX5fGf801DRMs
0wcIfzQFdSjHCegwnvPGMpew1sAJ1dTuOdM7WKIsFRAmQu2bbQKYOmvY0pAU0sUap/zsVMN+HYyu
k1o4ruZJtxxW0bjHULcQ/J02v9FMZjWtamimQ9Mf27JQy7Ka/5AtjWMvwh8W+74ycTJsQrXIA0V9
UjHo2MmdGzfMfez91vTEz8S7IRHNNIMDIxvqA0j1gBt3l1OPZLoVv+o4LteRHOpfgmwwN6kAlo1F
MzLgzOR2VwL6GkMLp7UrRedheU4yahioll47b6qflIKikK9SVBryhaXfQ3yyBiTjL1OUg0AWsPDx
dpg6G5loaMBNbwOX1arOvf4P5Qh4vnMvGrLF6hHZyTQmjY6zgBBoN/me1MpQDb3ag4saU48azevG
3WLHvQyoFMpYOscB/xNcOM5u8qLlRA2++wlbq2IMwG9WAhIHhNOTZ6JrpeYifjk/DG4qmNp624es
QzHnSi2dRhla+FNU5UTh1HB1edJI98fLP9iPdGPkSo0X7YF23pwiwWHpSeZLJOKcAsGXuRo7ZjEf
QN93ljL/wZzcyYd6pKaeUtg5SNJwGo24mNQAY4K6UqqckOeOSkXb/KyS2rI6iDdVjWxgTolx/57G
JvWUGDctTneq2gl/18iLIxeVMPdhAt1EwWvHGwEuWpwBPPGNN3hhIkeFXXTB/kxMz9QQ3TP1SBEB
VubUtXzzIP/IlsKxxPS3oMDRwn+N+eB7vx2QQlQXVJEO2giEvtxPL9jZnuY9de25yC59aV3AmjQ8
uWk1paLWNd3o/cK3C5IhwZoqfLgx9TjOE+YezhKy7WTEBQC7ggzAVNaivalwToC/Z/CIhGlptMbR
niwjRJprBGyXCftrSOKztl6DwgE5fngEJcbnwrS8y+q5RU8lckOZmrVRDy7qgWDPe5a95MvKVZmR
a6+XFtIUYCsvSw9Dee3bFdWNSAucPGKjAi8ODQ/TTZtw7bnyqnUzTZl9cpfuScmdMYmWkMadM71h
ldAcP3LtBs3YduniIr3np5hkDEQTSwUu7hY8RR5DaHn6m4YSnaNylZcdRNC0HddBLx3qH7ARaQLT
pnBN84SKO/M0GygURO0gulJVxiMwchyr93YcS40nry13pu/0FuDTYERq6q18/HnUg7NSSXtU0IZx
2ydBCwZqw0KdRQwC8hgLpnPrsB3gY2pkL6JpB796oeFdSaZKTj1SAtFr9yCnGKTEi0QqH9w1sJmF
sz92yDL1wtwK0msy+PGnCoz0F9fhr3paJ5+kaKmHA9d68A4IC2q0dF6wgACiIg4Fb3apa1x5Ylhg
k4ZZn+fNNTCmUDnlBo+OU5ZjQW91eb4BTluzM3teAhjmRxBzxNsaZT7OkfxIYSRe6Jl1dmWM6XiW
5NXEQNstkh6RQnlhgjxAw17WU6VXbzTifdFYe9JaxCrQ2n2/mZKsx771DxdHY8x/tvx5b6FQ8SgN
pc/gp9WWd06776MYLBWl410N1PBf6wHlNKDQ6nckk4p2Kp80B/NgJattMwOoQnZUojkYPOBrOCjk
nJcXkpPIBEQrqOes7hiLy3hAvDIm4OyJvwx9mgs8FIb5EJcgTwlVqYMpNDgsmw9kuFI7XP/JR9eW
GOU+d+kgAj9UVZBWRaPLyJCkMUosMVflFyIC2aioP6xr3CXdtWPoM1jdfq7bEI7riM0Q+lrcI1Pp
DniGLRqQeuOZTNBlSgHka+u5MrEL8TNCGg1RVP2OwqPoSKN6mbBXDgg75CECwX9Hwlyrlqde5rCb
xegABjbGvNeuX4LB9U+2gMpDBv0EsumllbLKAVFIiHw2aWe3WXAiL2o+kJPoHpfsSaTikkwO6YqA
SwSK0hm7Y/UZvIv6KzUBsslfxz31jWi4SS1wYJ39YH5RhqQ0WTIegLeNbYx7hEV4udO44G1imNsH
RY9KNTyHMn5Q0clDw6ZfA+DRM0642+du8LfcqpP3RWuQ71aP04mGvQ7Y35JNfya2nryTCGiUSIPT
zLVFUS5/khKEP/F7byJhhmKQV9LVzvluQWZdnVwHVIs2AAFhwIA7OgWeRdS0kXnrKVnKugSYHUjR
IVl/N3kwrtuo2jdpDQTaezwVdBlsQdSdAtHaQ24n+apQyk754qh8dXvLPH+75foXaTweATSPdwW9
MESTiQaMEIAWIyF4sPGuiRokOYJXXo5I4SCNDW/9u6OKU4t3FClItgrWq7g4R2ytzYMpOa2M5IVK
7zXtQCkHal7rpKOM4pQ0P3pKZgBiZNsZI3h5hIlSdO4YlFJImgf1fyVTUcktZ3H0H4U2wCQwaQmS
iBuAcKTIh07S6KtdusOxZrq+K53+ZWja5gLelAth43j+NF/vI4A5yhHB6CQxntNFiTw5M53q+ijr
YIEbdHaZmR4DkMyRaFU+2/TW7zkoItv8nGJljCQzPOdiHeBTjVYfaaTeyPQyNmzmIBW9Rcrajze7
etHflSR6cP/XsHq0HPF/qg3HKA76g71wVAWJxmCoD1pEQ8Msnv+ak8LY0UjHFoOU05DMyIGG/4Es
tosWiCoi/O1CFsbkqOKoq5sOpicLkIFA8DQjdweUIUFRRMD1sY1ky4Vs0C3wI+GcwjtTw92xPgR9
+UWJkM9oJlsZgbpKlVcoSFrikW+VbGU+ddwY9nQdpK1vW8vH3rQOiPc8RWKOhC0hDBKFXbLCKXmA
OlE2yoV6LIieKsurn8iCRA+uJCPYk/YBKkW5fGhzD03ahzvoRhcVu5b9O8G3eBbDxJK61FTAnvJ4
eqFB3fgNQ/Ws615kd7S6bjtXqA5THtR7DJOCprLGOkeZPVoYM3gKPgpFl2ud5b0WpHt90OTPfGQ4
dF3iXxsU66QHy15ywB+iMROebE2mx9saGzrPQWHMQPb1az6BZgCOpTf/2plIxSNr5UdKJfslrTD3
IuEqDo2jZeRg8MJMYlN7dnuaulRzvxWg063zYLmkCZ4d3BnGL4uFw0kcFEd/AfUPK5Hir+J/OPuy
JcdxJctfuXafhzbgBpJt0/0gag9JsWVmRNYLLXIp7vsKfP0cOCODKnVW9di8IOELQGWIIgG4+zmx
267syMs+VdItty0AnJFhz7pdOMUS2IlahhIegENtwNOTAek6NwB71IFrHBi4b7y0AAWGdHkwOoSN
s5ll5R3YCfJ0rTJZ52kbXJAnH1yoF2sJiq2QwLYlXVtWNtg3K6zDihKQgovjbOkBdJU3/aVRE8wq
mkFDPGY7yzStGLFipBlm5TJPLDZg1gN/s/ocdKFYACx9XTXejrM2PoEqrQWFOYrVdCCOnKb45XYb
SjvIFKWFiDpNFhBwR2xply1ob4gCe8ZIrJwmRBmFWlnQWqAv212KRcw9qXCYJXcpc2x/WV5EQLfJ
ihb0t2opQR7LHDRKzZEoD5IatwAasLqKbip+QYkI2k0CXNLH+tEAignpKXWOEuOoWXz/6rZ4YMec
AgwJBRy9NwBbC6zOW6Ru9Kh2jm2Jyt7J3TLNrAFWZU/jPgNuyK6o7D0XUj9S007Sm2aZmRWyC7vW
1QHAGsdAUvjwWvzJfOU5d8lOpsWTep45Vu7dojRrvFeAkRQ6u9DgexpiSouveA1U3yX244pCdKdF
XgJbADRC+idZ5qhRK6p0k+lI75jDREMOnuuhCdYAEcSJhpMHl6WpEEo4J+KVNKIoUP8rJuTBG12t
7UjZctAYrfoElJVAjwtWQZhf+qA4cgXqSA0CufxKvNF1GV6x/+xCI0TSAdlxmfVmGhKtj2sOQdYc
tMqZB/zt9FmIwqJmKsEypE78wCdjHRv1gUg0sDIrVouFemQmRxKpidXgRSQrkloweHG8GccGnGQP
Nvtj8biZqhEMJ4TLp7HbN9vEERxl6C5VVVw3VplANsdcfTUXXbVTzXeGU/+gfN1ZN9vbBknOjezB
mES1XB1gE0ARhHhyRcAog9Y3OOorI8AMlThiGFH4uSalleBO3yI+BRZxRZ2aaJmjbx1VVDp70Sjg
1DmrK/95vr4W29TAcnqsgPsAROocZWKIPmVlPVwiFZsiUTcYqLOxRtyQjqyLn8m6p7g1JFhCfw2l
nsgBatLr4TzlYqQ5lgv2DQ+RiVjmOzCB8tOQZoW3bRLHBSOr2Mk06es1KnH4ae7yKpWrWsTmRp+4
WV1GBbDGQH4dRGJCfgaeVSu9Ay01jaEpm7hDCboYnq6+uj6RurtZvuSre+rKZHvxVy4lspdqvNd8
+tLnSW5uiqsx8w1W2oCg1kPhrRuFlmJlBWBXuGh+2i53trNIFs7T6US9QMGskJiFOV5mZQYikg8d
uTQ5tl/zjGEMKJk6/oM8dODp9qgjx5WWEXWHOqsuYJOW43XGigNTCDoRnjpdonXH+T6h+wBw2CiN
TGBpkYR2vLpNhBpCcoqPs4lAtB2AtxGFjKwLfeTCxDshgtZHDBiyhnDCAZhHYB8n2YgbXUXwn0bd
a0N/0Mf+UgT2OjTN5NFs2uRxDKPksUnwX6r0hzFu+hBokGwHMHR2Jhu5Mnd8DSYWHGePfmAC72wm
9jQHNUhqR8DXa6ftfK0Ge4hNg2SJ+WIavolLEHkrozLAEIVaB5ycOg3S5UJwESqd07UwKJF6pKtq
HHwIU9zduJGRqVFdZk27MWXf/nYOMqSjDFYxYxc7yXv8HTRk7plTXK61dAKX4I0ssvSHG/fyNPG6
f2hldTYUlqlU0tQ0WNqBHbIN9NnGm4idUvxFQV2p97s0w8+593DD7hxXNt591upIZQtBFqAJqcp5
rRMSxt091rnAfg8U6jc1SPNhJxkk2TYYwRMMSohmZdaVufcoSwTQ0NnOBJyNr5EM2O7uPjdfnHgC
ZjXnOPscIutTXrrNZqHDneoJNUjTcE8q24j5KcPBJknEq1sYk7U1+w57CcWrSw23bQdPBI4MAkPH
okNk1bZHXt1Dp1Km4pF1WGNDJB0So8KHfHCe82jEC1/pSdVb4HwMuf6JXGeVMpbIV/BNbcBrsfVS
dyVdO7hPfXIYpil60LQ4Oydxs+lMozw6fXVmFe5b08uumyAJm+0AUNjVjUFXfroHgN4YWF6bxUoG
EkF/82KaRrCnid3J6a5m76xzYzN2vlWrDwPql7PJQeGYofhcpLEDTubOeQRK0nZA7e+FJJZLeR+A
1xaoNF3ix0GIKGyv/SB/3tjOY68P4Q4bPRUXwXAydB1IYat07LcFjv4T/LTBnCQylhxpCPgSsG/g
jr0JkgHvT8us7SM1kxsB+1VKG/iz6JGuqdw/keU1bYzFDXVKwG5Xfssw6t2MvRHJZZlmGfu3U7ks
c7GHz1OA43o1oBapxGZpxnHwQZrQH+K0RP00GbzCtrw9leVwnGyWK9Ja1C1bJGMbffElHJGvXLQx
iplU8fZcrU1dahocMSYB4ltUxU0qbBHLMzb49bpHFcqqRvGRJ3ZmiMJlvL3i+qvTT0CCYsAhbiWr
vnp59ROIMPqDxJPyYcyDP0mtM5uvw37kB7s0s6/DxnNZfkA2C3InQCqzLptC0bRY5guA6c/2INMn
rxb6k9mVd11Qmy9p2sSgWAXMrO2U9WcPpIiSZ/pJZC47oaKSzT3SOakx3jHv+2IzgqbeeJ6ug6Kp
LR6M6gVp0eDbUbmKgURjmHa7mSQeZ6SjBvubn6Yc7V0FMK5DJAawXFghdp1oUEACephFnopxdgEv
EQzph+NvXBYV9RI9js5NNLzPTDONKDOXFUBMALDQqaZXWAo2oS6QPHf52PzZNIpekip5e0XPQZ7L
GNIViFUqzueHeWwI4GmklJQb02iA+yotrFZaD+UNBn4xwHgXvLqkHvAKgMBMLrry44i/bLBTNDaa
ylkEWEauPxd1x4ZNXh5pwQ5YmAmHqjLf5d10vdaPQDS4kyObVvNC/2p5T11yH6pixbzpUQNCBbgp
gf2rOR74iY1xRyDApIpRNb6tEtmuSSRDm6Xfexx8bUQros1glu22Twv9BRh3R0M0+fdsHBBek475
mEdJcPifPQAyU/oW0+XOSi39jhrZRsbc+2ddL+NnBP3rq6F6oH23NJcBDjd+r5r6a4EVtvFfjGGY
voghsDbgkjbvQlf/OZfIeoEdH8daVSEbACrEXoqflgZlX/gOhcBRzoSqgpNsQXUO1Y0HkLOvdeYY
I18nbItdH7EJeCPa9CAAh7JrQ5uvOiWSAXQbxQPQKUgItboMkIGBqGoReckeaOOfEBV8Nj7QxAe7
5Ej10FDj/qGjXjRaCPwZmg0Y91/Q49Tri84vQeV0BncWgKGd2gOOZBY/DCTKIFqZDRLXYxmVpwkQ
xKfC7kpEBKJ1qlSkRxpSka2vuthmOSsGUsq113kwkWtSpRpAm7jegK1hQCJgBKDDXkF6zz316L8S
laHOgmjttJY7O5eNBKghedt1mSBL4K9TNEokncsMQNb2asqBWx6I6FT3SlvTVMsAlgNV4x2kiAfA
7qSzvfnc8W/hk5dzwpujxeVMUCuxgE61oPZ/5zw2hu/2Wf3aJohMeK3+4mUWH9dlHEfbPAxGIAtV
4u6GhqJJJapXC1AWo2bI9lazTJ6yRiX4FrEfCW5dJo4Gz354uQiekYDf7Zmw9F3rRvnnISi/JGGS
f0dd/Y94Cv7eASUGQBvO7F0RDLvB7lGDY+lJdGoHA0U2qheGborUog+ZlKwBn2vqmP3mxjDFXQR4
WDTkN9GMJA8p9hfIHN4Nbdvvh8g9uiPD2VwNpuQ5pD/LFNifo/cUzddq1pk+dREsAN4CdefsgLmr
IkAdUzkF87ChQ37HqLMAS5SPAXO31zt93+cBlj9hPzwDDxG4HCClB6k8sCdbOYDkPLU2ZORTbd57
pr0jYxjBv0gtcNfinj+SrvB051C2romjE1g5llxGFW2u9tRBgp245Mg4OeGBq4P4xo0+R8OWuAVI
6Mst8Q78sjCF4f5LIAuXwFooYnAuOkWHgiVk96GtHN0ETDiiMKEHMBUqc6ICpwxHx8lhGNp0U0oz
WOmoAQIRHEh8q5V0ngeJOJiNspmVrfC5SRQKIbwXEeJsykpN99FbDOTn9RlAxf95CM0fW9GhKcoB
GZ6heE3cFAeyTXmJEXq9tC4SFwBTUlh3ygCQUITMa9BdzuYRm8q7DIYUzA67ygvTlQOk2Tsz+0ll
rkvV64wctKAN/XK7AhciIw0j/CEScTgwqNlMx6+wdDrfJmv0Upw1cfhdeEhTttq5Cjotg0PEx85O
cqSYE8gBv8suAWCqwslYIC2KpNvYzMwPi2pBufAyQ5V0lWIA781fhpGu8WzmM8+0AAxXj1OkEBWa
R6lgIs2+eht7ZPg6OOeOfB6212Ii+zddSA7WKdwP/odzXQCiEoQjzTK+MtL4MchQ5RUbh8EDuLLo
+vIPw/wZ9U70TUiwTRtx7dz1SHh56Blyh0uzjb6NQfg1AubCs4Wz+oP3WDdDj8ws8I7lXZI8GDgw
zvCkeSaVJvU/7bIF2YpSdSjL2o4IFiChEKIGMOXFnzzi3rrybzUWbO0AWWEueJTuxlq0G2cKX8bB
aU5tqrMn6bTFKc7T19L2RO73ZmX7AZJSdnoY6U8R8BeeEJMg22jFgI1SlfY0khpAor+Y3Jv80q33
jqp+ApG0fke9RWQiRNWgpdubG8MiLs5jnJXHCAxOlAmOcxCBSOmnxHBAjPFLaopqKpF6on4WYeUT
lialdCx5HUlorbgJcO0lo2RxCxtzNbQZU2QDAiQPQPCW0rsfVGMASAHQx9qRK9gE0k84/70LDO2O
VIu+DlkADrZ+XJPOE5ztJIhCp8eUecYR9WLOJtYzdnSBx/YwGYG16iTPvwc82jWsbM9uj0f2TLMA
nuNuHXCwwBJZAnEp/I5agayLiyh06XcpsscWVKCQYIBI7ix80zhcV7BLhuas+9YAv+4HXemCCrTo
ZuSgRXYT/j5uAQiiHjByVR7hwA52YycPoddtZcKGZxyND88ScEwKmTk4TErHXWSc2ymXq9mqdPHU
7SwQyd6TKjeQ6I710LQhMesaG4/hptp3EQ6o24A9UTN4TbcFZ9y47qKS5X6h15cKFY7noaz1p94y
gTBtNfHViNozcl8HotWeJsBGKnpUcwpb6n7rsq+hOxprJzK1uzgY0wd7yvlqRJnENy2IEK6z2i9a
nmDBIKt4D0h6/XNSdg/kABpAuYpYbT0UltfftZkMNwVzo28tCm3VDDS1mGJvPbW9xN/pm5bF8cP8
bAm9t7+VYu+tzrr4QfQRnlEYp5vdNxdoDdu2ApsmIFxLnESpRRHJ1HARTO4JoCoXmdvmjnR131EK
Z7NpA6t4ycZPxPEdmpE8RtyMAa7iiVfHcTK/L5z2NIFR/sVyr7xi24VXH4tXI0J12OLVVZ9Jjaxb
caysKJm9ZJG+e+Ue2Isclm8nXQ6gQI5Rrl5P0XNgmMal6sWROWEWrWuFbI+tJ21C523rwHKxY332
tmxRbze65CLD8sqF9q4g08b6TgtPkSK8QHwGZxjZPQmVYr/QKxC1IsQKfDrlsBhY1aLKDGcdu9TJ
dGcVJPUqQdmjKJE6ow+bJTf4Jv1Xoo4XJe7T15sUYhqQokoTl0pQvEayk+ceACmnEOjSQDRe3cx1
5a7JyMchGz/SuGVuBGKKNYrhsBzNqnFlh338ADAxF+HrvvYFt5I30B29tDKvnoMcLFuFznWkM0Cf
inKXDK79xUWqxd4AJs82AzP2m+x9Vw7sDyDv2duOOdUeNETmC05J1mQHI2C80XBIfByKJv00ut0T
zWeFOcBjhzw/F43FH7RRw3pHXchgLWqcQzt+QPHsscgHgDxJBK7tqhKvedfyDRBH471npfLVqdmd
IYPque6s6R510YhvR+a7m2jGeE/iX91YZj9aTb7GGmCLQ0n7Uz9F1QUHBv3MYR8HiJ+GYxEe6Ba1
4AZaUR1JuEO5tmJTe+ZF8yUqpP1WOSBX9qzMvB/bMT8LD49SMthRtu+aLnlxa+ntcmCa7wSAZl/C
ydqQQ1LFKWogK3kCsEr7YJUIIAuR2m/I8n2LUWD9bJhJe2w5wumk5yhFRHLOW5hrfFPZlXPorFp7
tqfuS4BAe1TgbT6Bie6ps+TkVy7S0uMPgnuRpndsBAcCqboi6i8VHkhJYoBHo2gQDB/w/fop6I9T
BO4xQQ4C46sJcEr2/zIBTR90XXuJrWzbKgzquMO6OnfFHbLSy3OvVKQnkZqkRjlo50ylv+iot/gJ
mTWniYG7t1m7QTAel0UmqNadck3rTWo+XBziVuXEtrqsTj98cI43HUsr+jNMOY5tPxbitCSPidOH
1uS0BifzIlJv9llW8GEWxP7gTNF6caRxFg9AuzXHfwwNkAZOgXrh0G3rTaQqaixVUZOonq0MjgbG
KTKQjqyLYVQFNqRbDEjieB8Rxo5K9UxS7Mpaq0TiHxUIGWbq+AnoDo+p1rgPTZuiulWdKRkTTnhG
TX9Ny8jb/M4j4s2uQiHsq6lxVDDHWrMOAsvYgQPmMLapBMnwEGjr1I2cTQQczRxr4mqdO2700NSp
/jSURXwQbY28EfJGKmSNXJ6+PIa9xZ5CLZkuaq5QFIhjVUW7ddVh7XKcO5/pJoa51SecXAcfVifq
gGi0OAq7uPAe+W6kcq0x8YsJB6LcQog+VmSl1LNw83SIGC1qEDcgo6PNc7Husdr2J1QQSURLfg3D
CFTQIcakKE1BqYxyWjIOU/M+olEWMpOB5/L1ffuAdbu+xvdhXQghCTk35jqytXSN7fEv2CSCREL0
pYmBIUxuM6ZSqpxdO83WpLwaAWdhB9nsrI9xcnkviM7rQ9ca/Q47cCzcEvng5pb3Zze+OW5oqyTj
YYNq6+kH0J7ebFfXXhsUPvt5N4afQizzQC/O5b2dxdhE9JWNeu+0PTJQOeylUaEMIm/czZCWw9au
cwRPUx30IYpDBEBW7qHSgs2iIj01k+VM3epK7gaJl2h+XlSEvExjI4ayMGS8TSgpR5Z9mLH4gk+e
fe61FGxR9vg6aUl7cKyGr/upGV8Z0J4BA53IMwPv0Gd3QqhVueWODRaixAVNhJZPr6XroQRRsxqc
36HS7RDwMvBLoC6ckxJJsizGw65vdaBSIffXzYr0ELAGZR3kQo2WhDj8r1PTb3lrDTsaB3xN9XDn
bB2NxqW0vC91hOe92+Otaaha5kzi2UqiriqdF5GspXIOlDNTzjdjyRql6RqYLYjkVg7gH+Y2QtbL
r/7Iy49+DvYOzgzkwni9fkeNqY5+F3HRXY8j7cfg+Rr/zU5OSYMtj4jSu6gIzbM+DTg/ZGG083QA
oGBVBCU1roLAzZAc2emzYtFSykVagdQkQ/AeVL6/GdmNDs4+UWmOl+WvKSmlI8fmWyC7HrTtNiDP
6DKLC6qJ401ooexntIPSd4Ceh6gCmDuyKhruE9WMPaL5XggMYzJQg4qf4b5IgSIeVW6/vxkRi+Q1
wWv/cDMgRGjcLbAxXuagnjY22yAW44mkNkFgcxU76YrjSOCy+BaGjgwhZOB0sULNVw3OyADRi/Xs
LJIuyHKF06uUZL7yxgKuc0BH/8GWFTKvAIEkYodEnkWG3vCe+yFqTqRC9XWy9uIQ+DQNdzamhWAS
QHnKM+IieJhSd2n0nu30TCuPi4p6jnoGz7qEXc9CBk9Z02If4wznyQsG/Pa1BhFhtbHD/mU45DnW
MqDTBBmP5w1rHeWcD7T3Yzi83/DIATsASFyfLT0s7nPpHaKhB9vszVSsqofDUBreqpvw88hTg+/y
NtgjByh6Bsli9Gx1HMc44OvZ1RZHun+bx/eZ5s4eIvyKSjieAXsqCADkV4EzDOQ3AXCbGEfqfMmC
E8lFhu+v98JhQ6IBhlRtS2aBRfAaR7u1T6JbRBjoqIHLaKecvluW1uyXlERKZvQMA99eWpY7vEyR
nJJ3LNmNDqpyRBlpc7piG4I1qxyz17jL8K4YMtO6YM9nXWwv/xMJZe2epEWfD1N8wK/hK9Nb62Ko
JgAv7DmsnfxL6fRfUgS9kAa0mogbs3TNzw1WBq9Bp0nfMGLxCOAMD/+5QN71iT2CK6DQtg1GPqLM
GPtdUZqvxdR+maKoVvMMzcS/Ss14piMF5CO81NYYbElamoXZkXSVV/CZIvLGpe682/Ec2ak9IFVp
K8cReBpX83avSbRV0SC1hCzLFhCHdI4fgAhG0XC094aFdEgb52ILsxqKU/UTqIl3uQHICq3J3d1M
CyFQHx+CpXUNiPXhExepfk5y8crKOOh8vEEyXnwiNglkdwDxpazONM6T5u+nGVzFJdV42cFJ23Ef
65HcIfbUfDb6BvyhKeIGWvJTTy3+PDvwAa8RjiM+ZiY73Wu+E8+7Q+khRApPbO/UkOXDj1QtksPW
Mm9svA3qso5AuZFYD6ZqCl38tADAcxgd03wgfdCX7rqKpbZedKLEK9Mz8c3i8EALViwP2IOLOmYM
Gh0LGqvTryZybeBsTlhBgBnakM6mk7F3HA3bPVKv+Y24uJAfICjfRyzDyqRdNZHJDouvMzYviNvW
W2zHGZJt/3qJxY+uuIjUu/kUNPbGbwIB3MocmtLnCmCxaxHFyguXby0lgjdtnBuykm5xwXcGvJtG
IQIujrEAXibNQEPaTrYHfLEgI5lcuRdaJQ6ssZFf4nXDpvUYiOwsrGJMM4u+OYmx750Q1LWWh3w7
V7e/gzoZvE2TY36u8UnXXuZpF5oJ0KHikA0JqCq8YtgYSH67eFGW7+nJzwMvQfK3/ExPfmpKS1Rb
uwya9cyg6KhUZtCUIyXNjsbUnyJzZWpx+UDeZlukywR6Arg1DTjDtgaAK96B/g7/6agQ43lN8BrU
XAGehJXzh9FnziXVQv0J1O19bUbP1FTYBm7sxDI2CdKZnrEGbe+r4q0sMo7VKNY96y4AqvwsCxug
7BPgmo7gDYUd2IkrkfLg3o1j7VE4+BRuJ1H3XwePSW8Ej24J7t3CRFSGRDJ4MpfrrLW9DY2yGie5
R40kQ0oe4q7RKfCc7A7b4ZNZ2u19O/XvTena2cbL023Yl/rJqV2xHrzEfZvGx3as8+8egN7xiYv+
4lkBaBgMfPY8Qm6g7mT1dnJcPOa5hw1q4DTcX9LXAC+GWDLlpFFTIDHDk6I51HI03w3gts3nTDhj
FPoWX8cXVhtYRxjOHeo9VKJX1jl3HB9qOBQcqNQkW+AeWYteb/2yRSbyMKCs0wn+qMwUZx5S5RES
TR/1GtCsHoBjdg6z5AeIlZvP9RA0W00KF8flFbD0xjpbcycc/yiyYaslAf+hXG2L17NrPJQSOWKJ
fURka7iMCTAJOIBfX6qJpTsvFcU2k4b5Ij2coEhZJmey4tvMC49/WQalzC4fpKwiFCIrwD3gznnV
qje64Q7nQKcciJrI2P/QdQqub5av/ef+BASDuygHJ57pNvZpxG/MjxOZf6/Tz45wjTdDYslexsV0
GhN9umTAxPJrwNRvWRoBrljFhDwFaW4PJT4EyYGKFlEP9KIgAJ/0yV8MLkWUFpl6t1NUdSi2uqy/
468SoSgdMDpLQzpPgeCGbeau8Q5+t5IhYfFjNHTRXncTgbB/byOoA0SSUy8qUE7VyDogHdZN7wbq
SfKmbinwVsntFIzjQwygsLpA/FIxxyNG0jyqTNRZZyl++UWHpXFy6HSOcNbiQ+bSzbWLXYTIagqm
Z2A2iW01Bghspmly1mq3BmOTFn9JePKzUTUnmvFpsLT2R4UatBVyscQzCHnE1piK4i5NEVdGbv9n
Qxvbs0Dgb/loWVTMquWTkari7sHDsu3y73/97//6P9+n/wh/lg9lJsKy+FfR5w/4erv2P/+tM/ff
/6pm/eHHf/4bqYzg5bE8x8W/JijALWX//vYUF6Fy/19R1jRF0ZXmJUfm646gdghWRzezLdNR47io
CHlnEWf0nRg8LXiWb520i2dAHvK4AfsZPA8Ar7plILsvSE82B85BjMiij9dpesIZM75m6oLEIUVe
GHxIpAZUF6nfp+wxFpbll4hXvoGj3Mefn/8Q4A9a5ZVWfdIQg9qy1s6ORi66e9NK8UwwAP9G1D+a
jdN97PXC/cyoRzJ2luE+o+jlIs8MfFjJBKuQx9GeyPFEsJHeen7/JWGabCuNMXBGVEhIJLlRsuC5
Pa6RLK2dUjzcUHT5WLiu8RhHoEJvhHNPkpnH0/3Q9b4TImDgD4B0u0PZ+KfF3xxTew+eRZR8k0ve
Rvk250G5pgmoAcdQsjamqd22H9dhIDRfGZETHuap48J6AshZdqKpmW7Fl9GLgVDlRc8UXxjq8pJh
JXsmKamYDrYfhC6cYCz9f77THPbfbjRkl7rIF+Ce5eiGyf96ozWZHYo09OSFOUZ4RzxKvJmqaCZf
mtmVSlT3xTGOV2YzmGfugKRb9LMcDXoZrf/qw2QVtFvUZOLpRhCGDK/XQye6cBUII38gREMypN30
HdBh5gHhAtA1iVjfCNxUWy1c5YlwvhXqRWZ0VnWOQF1/9nQTnwWJl0hvtLczxrcd9fGF14dyQknW
LjSBTBe2rrXugB6+NYFrhGqvOtF8ijYBFRQp6RRaaqwMjKIiv+cZwiyzBDxhuWvCrD6BOLS+dAaS
BWkzp3ZvpVnUPkhGu3n79uHBhJ6Xfha1sFrxuzW0//jnrwo//dvvCgQ/eBiYSPjwgDzqKPvVQ2EY
tKnMLXe6IC0z8CfpnhzP0J6NunVP0rUqvxpC/Ss2oeYKpbvVpTfT6okb2mfSB5GWbGRpygNOCY3X
SDtaY69/RUnfuBexEWzIi2P7yevM2YR92+2trGrvC+SdbFSg1Scx8WR7H6mmT81rQ4XKvHMvEUFu
9MRP1Bs3APPdpgircC+SynwZY+ASeki2KVpefWY9sBqVl2gmDVwxGBT08lUP2w6lwSnSpxieO2vN
bDyflryl5+IENvLydau7p0Bn49e+1wK/dUbzPnab6ADGOfz5sZt90PUatWO1lH+UUXyo1MO/LOyT
JYpNokWwj2775PEoXZVupx9J1D1h3U/5gINR5KP7jZuHOxSzBKB0qrSDljg4MY+NV1EFyTfVAR5v
+i1GZ1Qa1SHNh6lgcvGBaacXWX1Hu8WloX0jTiKcNZh7Sp8MJh4123++eyzHur17TM6RoQAaBdPA
W4VeOVd3jzBSJw0jO7loyLjza+5aZ9sQ+El54F7uTP3HpAqSSEVG0pNYJCy/MyO2udGTSE00Dt3a
6Uttnvd3fp2eHiaGipJSXXkZSlcQE0iCnFR/udHTZ3AKdzgmVbiz+8Q9mqphOWJjqPzhznHSJnTJ
NHdJSzL1gDHhHhfdrQ9Nt5iph2LDfYjq3n02Rs/4ORnb9+v97VRXH2KZ62bq2yuTI326eXZyXz53
DoDZXF170V/5LVdZpll0kxZ/5kPXbgN8dUcvTUEIR11qEnAnHbG9Y8dFR70bHaLrExAV1BTUXMk0
xSw7dQyEpg7HUL+b43c6ugySAbFKvzFHAKlb1VpTbHUP+Q16GfxEzh3CkZ780mUN8CisajzzSTpH
pGOC08/R4meEAYCTiIyB74o6Jeus4Kde6W/ATZVfuDv+GqQWKXU1Dduucs5Yw2fAItWzwneKVqL+
BQd2WqFFl3S0zzo9z4Wyln36bs2HKiYrIsXRMw2QfXQ9njxijGcIyG1HN423E9IqTo5hZn45ADq7
ifEWn4wU9Ft6b3zqexMpR1X9FevDeJeaqNkehVN9NQq+55Ouf6LhwkVug63cluEe/s80HFGsCCTL
2NfNiXa6xrw1SMXxf/3IsZtz7sji6sa2dop+PVhl9sra4eK0Bv+BQOujrqXjiwVgns1YWB0wpQv3
lJtmtMlbI3v1pm5xrRNQVnSR+9mtK+vitQ4AeTrgfiopcwITQEsSh4Vc6MxHUny9IT+yUIPyMdSk
Y8SNXoJr3GeikRtjRC6+JsJujnItkbMlwDVyGyvSHIsSFSSb42fkN5jIxOuD5H0sjbgJjqmxeMOA
gEOLdkQVmOYaCiepOyC81q10O9y0XZwcSVdWHkrfyFA5UjvgvcHBzSK9Cok3qqK4tmv9SD1bidRb
DL2qPx6o/pi65G1R2TA5oZQaFcTLyL7OqpXwWiRYe3LYOnn33Varrlof3xs5xGBVIpnhjK9Z9Yr8
crFPZYbMhhz5MYWqoKCmVaURDdVbkDwhZW1lBIxvUpW+sjiiglA7hDh4n//H9J+PXSxuOB4cM1di
rv4g8x9NT94t9JdCPoruJ53KChv68q7osvemDjwgSy8ymYWhklVJSTLIXYwNFoLxarb8/8wxz8bb
ZptozEzPbl5lODYGEK3med4DzkrHo4716UboSOZApsaOEqjJo8Zv5cFwAcdDHgwAmquqKfI1MgPs
EyBXD6M39AeSqPGUfhFRTNgf67BBnisqBSsrLFEfwqaNMPu6XhHWCY97cTfL1I1qu6i21KUmR5yb
1aW5BXhsXx5IR7NRLw4qlTKuZrcB7otjVt6dihab8qRFrswjWZbr0BgcUzdI8Bu1xG9GvTxQmqUA
hMChdsAhTlmapBu3rR2wZ+rbDLs7cncVwDlqoK7dw3ZofR5klQ/YaI8bq34YfkjdxJWwXt9RiWIs
AT9Goq4ync3WyjedskolktVIsnJHFYwiD3Jgkxv/MHZxprGubRzLMHNXDcp871J1n1k4kQd7NKL4
qPhRWlbJAqEx1CH6JGeorkQ9lzJRkxj5sBlDG0FC5Um6sYjDdEsyTbp4z0OCcVj/89JMZ/rt0sxy
UQVoGBy8jbpncrV0u1qaOSzSOI4ljDPSt5Lu4H5lyavp1P6SXXqTlPp/Gbuy5khxZvuLiBAIgXil
9s3l3W6/EN3TM+z7zq+/R4nHuD3z9dwXAkkp2d2uAinzLAvY9H+GoDasHdQigYFvbePBO9jrrsgt
5ZeOJQ34z9I5x05/l7ZDc09drVHkG9HW7YaaNPAvkzJvvKMAutRqkq0mLQt9TOrNrnSxYU/mY19h
Qn0uT+QPOv+lcJKAbPoUBC6ew+WBOnUDD/1o6DqQ41Kp+Zt/2HjgbePgeXnsydSD4PAZIeHp1oCv
2tY2owIvtAz1ulj+NAsbO4J8fMl9yCgY0AS54xD53sZ+659raBLCH7Mxd9HExbXD2R0gVt168oex
Qgmulz9aC+LSSCL7QNhL1+l3Dk4YJ9AEYdC61CKTKHbWZo0TYpALf3CXAuXcbgzUfNXEEObbv/8A
Of84GJrSMi3JLKbb4L4YX7JFkZc3Jb663cV3IPrjczB83XIqwXnNkxXnPppamcKF2pYZZL/AOIHS
dwEjtSQ119RJFw3fTIb00uStYdxar7xc5xtb8AmbJOj4uVTAilpoKLfZNK2oCdtXYIbUhaKXAfwn
NFcKWQYojmYsSwXKuosVInvz6hxFTzBRHvpQg72yDGE0ZlkgUIGUtfKYAP8sfYUiQrEXKNutapV+
bT8sU+iO+sAziXeWlj+QlcrS/2+xn0ISz9h2fTe50TiGq7FO2bmwTPlc8z8thftL4E16zGxU7JrR
Hl4pqgp6dgYRx3kW2Z+miipHQOZ8gYIcReEopmRNsRZFYS3qXqJoEq2lQ2vr/PtPhiW+PFmgLGEK
iWOCDUaMyQyV/vn0ZEGKsdNFAtxRNWTBhMolsLBwLyjgtqWbT9HHXT4G733L3f+My02zgbCb191l
3mPFteTblAIb64SdsY2nfnyT5VMO0dZvuuoOkXbaagEvL12cQVkx9z34HUjtbBVm82x2DCUSgHO9
LgiP+mjW60gheo1K/pChMOJLwsrxKiZsdFe+B+sZW/Ori5/CKM7RW37rQQvypgO3BxkH/GgnLyAI
B5HI2xaAyU8DNAOa+O8zRhPSQjQD6IYUJsQYmMC+nWd48Jt8S6IIS+GY8fu/iW5+/aPoKN9bOtdt
05Zcx5771z+KARHPNnDM9mJOtVxNSu2cLkGkw+bRgm7R0kd36TisIIsT3QSDB+sPitOx8/gUh1Nx
emtXI5KEdXTTytA/9K1Zu3mRpA94/hL0gSANEtmNVWhE1o76wJdgZ7uL3mY0xGRVLxr+pmeKbXTI
IiX4Sq4ptsrK8iE7z5F94Durtqr4vE6Lbfe5jppvMgaodTWG6au0oeRN67DWmHal0WhQHrKrdY4/
86GGhD3A5rpzGG0tfkbua5eXxvjWt8Hn/gKUNep3iuxzv4qPWDy9ecn4TRP1QyPMG8gBNPfIDXi3
Us9fQqTwXq3azndKEXKb6E35yn3z8g5Ui7gJKJ//M4eQxoWwUKo1+b53IaDUx5iYGuPpo0UwqY/W
xzzIOn5ahdb8mAcFDO9CrcyP5p+QxgDb+j6AxWqp/zU5Qfjvfj36ZT9+BYr8+PUmWa+GrAVJL7EF
C9zSKGyY+ErtqnV9CndsUTz4OOkindoUDxmz3vuW0eWO4rSu5v/xfHK+pp9VoUMK29bx+kJKSnz5
KrQ9CBN+2ieXwgaLT286HL2oKjiXCiEntzPMZoI5xd81Q+6UQC6I4axNFapCYAStIGRmPWqaH1/w
zfrTj4R4NEfp3TXWsLb1xHp01AVUe/ikjOk9BTh2+UfErPIytwYIAXRtkx8oFOVo4EwD3d9SUzfi
cWOY/TdoxyQuFCb5XZu1/K6q63Q3BBqgzqqPLk1QOuu4stvN0qe1XrwaA9veCSHe4wC7/mm0jji2
3EbyHzDjXeL5xQ3NSussvcuxNVU/hXqQHS0vANKelhV4l/jH5TeKhQgAG/Gz48RAz83rWtyC/tir
/HWECkU2fR9bYCprL3lxojDcV12Y78qCGa+Jx1YUAOdyYz0IMEEGpL/uucTHhgZoSVuuNC1AccDN
vMQ+/MdTkX99Khq6YTFmmNw0TfA12JdXVdmF/gBjLO0cCCjcL8QegcqrQP1tNhFf+heCz5c+WKY3
ayl90IrALHSD1J8+SewuBKsgh2EEc8xxHl0GSMfXSGFTQXOXAQ5glO7SiAiTBtTc+rYhNHnOgEaL
I+DXanVrAnG8dUx/dGlYQ+I33tEtLMAPnuH7R/xu3ZE52KOluVa8FtDlWuWhyLZ5293keHT/9EX1
5UYNDVFR/5ym5svQgJ5JDf0SgzpV4nIxlPtqYzllcSUJXUm7uXJNPXOD+quNjqPT9ZceoAgjt2YK
TJI7zSpTcgSp0h+jSzZZ+jmC+lRDCmPIlUMtJraNH2Wu2ftPcWqaDeD5ptODdjVJIMT1qtI3fQhi
Gh8Pi7ZQWBRt45JkFWkNLRfFuJ36YtspDIdXVMGD6OFxiC03oMeqBReRvYfcG77JrQWKMNyykwT2
kj14FZVLt3TJVCfdSTlBiCRqrc3XgW58+P0H3OJftmKGbuMBJyywCXXOxdfqjVVPUFi0AdDI/Byb
GYgMPPW5+VpEhlWv7uEMljyG0Kl6bDMd/GYRiVPD2/QxjgogUKNSQIMGTabBJQS42BQgNAtkl9ZR
KqUNEj1RwhxAdOJyR4U1uuShFZ+DMjrR2YpKb9TPivwAckk83LEk8nYibLWmUPJGm0D7OTR4LOHp
990XEUruQISDTPrRpFEkUb43H4X7+O+IuUZPEVCGvgtxDp9rY9Bq0oGYRZmPqmmSZ/q5d5KXgfKw
HW91OMF176NRM+jnFqOlAxrU7/8KqHb848/g4DvtGLru6NCk/kfB0+ICO2UD2asuNidQQ6EWP638
uKsDaFWyEqwpXwx/lCP2ghXSHA9Gkm6gnwurJcDCHrQi4Dgetx0qYiW2LqE+bXLHl/dRBh2DIbM5
bCNqeR8XWneOsZmCJGmXrSanjOBQ6Rh7Cs4YpCChvrTv4nLIVlU3pusi873t5DH7vki42AI+b7Pv
U5ixO3Pqmi1ECdv9FHo4YUDQpEZN+S0IimbL2wHViqofX8HvcxOcm+f+JT5B3m3p/zWe1sna+Gcv
YWpCHGMG/+ediWzdShC/eGnTcJZCRVF0hgdv5aE4+xEuYsxg8jVZuERaf8jzZEddNLiEGQkemkDh
I84IQaiXrYxPeS8YEKa4cBCcbtqcPRZV3h36JCp2IuNIHfj+hPNGwuqzpNuhSaJdO1bf5yZ8t+7y
qfS3YwK7BVdDlueYTQ474giHO9NBJ7U/3X4KnW8/BczT1ALLUvNUGgnqFqY7JZCsRamfwrD91o0B
3zZRA20tY9RwpREAVPXTp/YcrubQXcUhndHjwbWZmzR9XgSmsZBKK9zff/QdR9XyP4NKLIPrDpM2
8gRCt6T1JU3QCNb13MrHy5gA3WPAiBt5slDmJ7qMcVLAkQqXpAFqyKXbUW83QwY/JQrR0rY4WfB4
ep/3qT1Hq9kUuTRrz2u2pqcFbqr0N0PUdTe5XebXaNDzK901Nqz68sBL1l8GJmjfbYMCJ2gaiNXb
ie4gYAigLI7iSK/+vVSi1gtGLzxGfHhYVqcIBz6354xP209rqJkWDmo3bbpbwmkZmlP12SqFdDoc
smP9FGXDcFMWaYiqU46nopUCs6X6EqNODBc75BIAbkDSUh1lqDwd+c9BhG4VmSZMl7IH1nfWayGA
kIE9yXA79KBd1LAC3Oi+d0K9t+brqsrfor4Hn9vCp333L01UWMY93FaxCwHwZKWNcJ8K0kLfDY7B
sJexGNQ0FevbanqI1sNicddyA4I+OOECdHadI6Acou/aYmJuOniIpQkfsybZTrsGcmQ30yw/wPkf
NjHYYNiAVNCoZ2sCE0F/Glk0whtRexmeoUoJb62thhNA60ITc4KAKeRQITHj5GtJvLh5lrTLU4Hi
6Lc67ZyVAYzvxTYA30IFqlp34TT8aI01YZVbFcBUABx7vYMe+fJEiE/YTNpbMDXwAB4UsmvBgs4A
0Qm+pwCyo2KsgLR0+RQYfAwvJm7QycQ6kZmAHg/TtFWm6h2+H7xowQRLAGqZE7rUpaXC0BwCMube
8JOrM3D7PqmyEBY1IDWMGV4Cw5iUm6Hsp83YR/KeQozpheNV4YbC3HPBxYMnTW1d5yBQlFDyeQhQ
7Dz3Rf0GAS04iWYdSp9Z2K6j0rJwigdhL0wgvgdJhuk4WN0tdQUOfIXcIrWbo+nod0i5TKjj2VCN
i1rnfplFd2MrI2iHxY9f+tsaniKg/z19WhJiAyB7NPKZfmhBBloVHjiHNsleqW9eRP1eMCrqDiw2
v4nAh5pUXQOiY+rl906xB5cwIImTgzS9H07p+LsExgWuUBW9WvHZ4KYA3pzmAXCkWasv/RRBfXE4
ZqvOgYajTdQ46gwU3a7TYZGp5lLwp9F5stW8z6NgmgaolL2CwF4GrnAICYU6+8F9ATOJtGVPTdAN
a5R1tGs/tMNu6CL4GOc4L0FarNxFqIDeDv5Qr83G859L2cP6Kyv0H4ll7CECFAZuW0ZunPTan07G
X+M+dF7HbKhWVpyWNyBCQrYRKtO5Z1SHduQvpBhNl4W6MTrplqFMcKb+rvag7FtBdGylZU21WZgb
87DZVgfbEy9z3LKeWiVru/dVRLwtyh3VtBkyX2CQ2t7ctIV0biZge2nQpDJ5aX2OsKrMu/Hj9rDU
xbWPCOr7dY1K0WIKo/gp4CSCc3J8Av4XaXignVnMwbxL7WTuIxi03Q1wi4fBi2t2o4RIptKt7Lmx
AWMmOWoy1c9Ok0C8ch72lHClGk4HaGclUAhndnrRa2WHHadGeOIRcg3kPpJW8P+MautMdNbcg5Nh
r4URtj6gwtKFBiIDIuaBjwL91PdIgr+zYv/uzOk7YGTQyFdCqrN66nJm6Zn3wusR/NVFufdvkV5k
NJxMvoSDqHaf5s1arCMm6mriHA1ob+rCeA5yL10Y3DcxVBnLIHts1cUu9ZcgMoYLx1bnsTGR1NdY
D9YMb7LHSk/SI9MbSEKo2CZpg/uyCQHxxCBN+HW6FoJKEfqA5xt9svEgOrRv5TC+Qi1pm7QDe/Ra
Vt/gLdBAlgv9ugqTKqxXzboS29CJ2SMY1auUJ/0Z2psQEGDa+IrzZqJU5Zx9kMTzipFasbC89xWp
n34whWkp0FYJNGCRiukeozBQFPPiRdeEf4lxMnVN2y9eDN+rdnbbWRtq2iXvVl4EjAg1ZexcoJpj
3NEaeeqvqXsUERQb1BrGxxphjqNWpVnrMsk18H1wyqXzbptDsQMv/blr6UfSh690D1Rp6pvPwEMK
+JoQycvcnGAAX1o99JeR5boW/JB6orvJKpvBftgfbmQ8GUeftchFapaVXMcGn2WQO4edUQNpsE7y
PgJZu/M32FfAlSVoocnX2f6VLgY4zvui1hK3TIPcW8t0xP+kse9k/x7h1CmI1llsfYf6m3+YmzQX
1mr6GtggvGRVdBemwbxopLX9ocNDnsKWfmpOzV+xGZnAyMDHsgJ3YwfjJWxHfBiRH8BlfexAvbvx
tDi/mQecqCtWnSFRtAaG+JN1uQBIxWsLKB4SuPiLnflsXU5DNPEjmlpGXZ4q6cmjs+FQhP1EX6ev
53svXl71daBvrQMJ5b64ztx0+l5ba7jOQds1FE9+nWvrqrEAdgd0fQzcsDZbAGgGvpd62F7GTFVE
NRQr6fDMo7ZbWaB+b2OqYGZ6Pccsh2wID047HPZhJ6Aw9LGC2X8Rws9lf4IYUnVYlO/prgFkSfE1
jpDLvQOLbHzMwT+8j9oY5l1oda0YH3sRXbwk7q/UZTWGv2JD5QNjgkEP6NANtmrWhkanqEKdssl+
FiLOIXcTd9/qbsReWzD/lOet89yJfNWIsfsW5Zqza1A53lJYJP0znsn+Y2y1yQWF8XgO05w6XA1N
V6Cq5FkPcQZNywwf4ILZ9jFOovbeL/WnbmSQaAI3654hGXKxmX1O8NC5z9RFK0u2yTsRbpY+w6jv
DV+IM0UkEuyRDP7HwH6eeoOJp8FmzaPUv1Gjg6TgQwDCALUE/iYPwJRCNT2wnsJA9+6B61rPkbLu
7vFEwjfbsx5RfSpjaHuE4CAUWoiSmMwziJwbYHpT7SpmKNT6eIRdG1ubrmMKkwwv5/IJp4qnReIh
92O8jUhsrLeh2u3tSQ4CjgQNNr16yXcARkwuVChvUXPPnqNcj5DKBkYVRsTavWia2CXcSexZtxwA
y2cfam5zRDEm/kPZlP/vCPVTPAFXPCNmxWYEdc2F8jODaXcNm6GugQxQMPRbEQ8+2Ip4ia9RrBg3
XTBEt2aQgpoYyOi2PQx1o12ply555vANM7Dpfl9IxY8RHFHDEuLsqjXHRZ7YadAidlt8e/LNGFnf
kjYJjrTsHGdF+bHXrZc5oggT7qa9BisJsHHff8W+6iA3qhaAtMj7rzi3tWPehtp1WQ64Bb6pBoYC
FE3QrGaXq1/KSAZ/7Xd2udPy7s3W8aoqYF3+pFqsLD+14kCrb+rUMJ5MMcxjtdfxp9ys/23exxhU
m3I3jLRDK2x85pr+R+R0OAOoFgzr/b30wP2m5iDy51SiLFGNm8xDUmhUqlFdnUNf3auKXafoyKMY
8T1ytEeH6mZVMP2I67Q6N2ow8pP3BefR3tyEjomFCtavMohC7qwCz5HYGmeV0UVvVNYRNs5FeCZF
UuovObQcWM6CDYmQUt/UJcNJs/pbClv6P6YnngYSYlr0Wzn0MZzoJ+1bPxnvd0vfl7tiCvy3CQpy
8wxZ1Vc7rU/NVJjwAh6NZ3B14E2hDffgtKJaPLzYVWI8q1f/bRGwh1bFQGCInxJofriWFWWXJNDr
DbDd1X1uDGdIaJsvsKOzD2Pg40SqtI21SSZr3QNMi5pona1oaO/TqgMNF/rcJgsLb0WcqAH/cu/J
7xpACwLprWb2VMWzeD/aENVEaRzsENZcLPWL9cwBFMsK7i2z0J6idke9UVAJKJloV2rV0Pg+Bxzc
fmomrGP7Ag/kNTUbP9U3+M/P56mZKJBNDwt2tEUl95qFQya0dAzugsCADUUNkYcBQt4O2N3TAIEe
mCNSs+KDcxMYzp9h7Ax7PPPAvYKpybFzIKvVV3V/5eBbXyPQN3cFg2V1q/qWgRF/QpiOQ8106aO7
pOzrtQ4R0PWXAcn6ajXKJtnSwDLKzU4pNCOZQD+SBuinoUr0w4nb8kD9oWVPF+lM00aM3zwAtfDZ
trMz3dVweGtcuvVbjAQOkviu6aXxSp+cEUrX6KRhukQ0TLddKgAIyDptzVkOOClEsmtZij21/H6M
oemknt3U5oPtnPzJd0M1QKMJ1NP+A8hl2M7XDBt3cNqVTAhHOOBNfcmw2dIJzL4Ywwur8sGdUVQ9
fC2xwcu2C2aqySG5X7L+hiBTI+iWyqnrbQlI/8ckQImsbYNCLAwE/HTtJSDvLjrbyJWgyhL8sfTQ
3RLqQdleuhTmBH/YdbGKBDSoRiO4+o3tPxYSUrTTAEUAuFsHj6iLMMjmjyhUq9HJdLwHAAzUEHVA
/BWpDa02jxTOZJ3gmRbhn6vC4bTh3JSNdaEWzYIX8KVzpgSIAa67vR/5MDLAR170mXesoET/VMPD
dI0DcrhvVBNWpGBcmxDWo2AdvvZ7no1iRc2BoaIdWgO4iCq4qI3yOmXR7RxbA6sAk0oXDxC/X7UJ
3mKo193Tj5n09EloXn9DoZ2O7yxe+/GJ1rECy62h2ALYzgQLeqWZgleqvx5/bdIocGTGPKpV9udg
UNI/N/9tbplDvSDuYFPuMWztYf/z4PelODmhXd0hIVbfqS6RBuIU41RxR/0FM+Yup6nXWRGDy2TY
UHuDbIdz7X2Ypku1O49b5zqpSxDmsOEY5F8UsPTjrNZBptxLtzQwL/IxfwkOaqhrDBNr1zMsVALS
EffRG8l3UheYZUetrvIrAUXjegRwOhHNdolHaf6NWmUV6Xe8AalQ5eEs4q0Ts4c46l4HvHgCuVgw
hFX2jYKyRne2Hc4+qzYP0qtoC/XByce3GlqH+O9rxysUFdNrk4S6myn8SIOk6DxAM0KI23+aAe/2
EVC11EIOLmA70t1FegObLecRFBfjqck+Nf4eobBS21PY33OGOrxHPduBvw6g4KPo+YsejfmxjJEA
IiMeHAjyvcFrEV+iib3S6592BmADbzWLeVdqZaAbbehCTRpQEbQFoE0CmAk6sjwsOFKT7kCwB6KQ
Ng0fy9FPgIzg+3IUHOKDfpUenhsC32Qr6PCtDHR5aBsrWeHNIR/tqJwuKR++U4t3KTQkTTZBtdf2
DqE2ho+d1jFssBRYRDXNOC2uATYXWdECJxhP4SXhsAHgwIE9ar5RrMc07XddqYWPUwXfiAjkWpem
8jjNzuM4rCFFl5/8APCUsujhgKJFBTVHz0CWRcuydPf7+odOFdZf6h+2ZesOKrCQlDGAt/2CMOBF
VOjIXuAl7WvFkRs4ushC++l42lbrOwiwQDN1aIE7VDxmEMpNqA1MHIwtHIj/wOPhu6k5/ptp4vMF
TJ14rlmETEOmiYex06Z1BkzPXVF2/raQdXsTDd4E+X4rwsu7bA9+OflH3TG7E5whon03MBOnz6zd
jpqW3wIA6294FTQrQJJRxcZ2c2VXQ/ciAV8GBsMofojEv0AXdfTdvL1nTRFCZ7D3N6WTwl3BAneD
qy2X7inyn10/obyar2NvzO/Gpsu2YVlMFy3X9H0w6DVKYz30VaZB35l+pEESCIUII8auO2m4f7CE
ME7geDuu7lXGsznY4d7mjYa9FZoDA7A7bgcBj1s0YXkPuiySZidqOg5/NovSuFIrkq0LtVHz0aq6
+KEKoi11+7wqbiZwT+cf0Of6ER6jZvlDCBPyJ25jQNMQ5U3UmdoYMg0KgNU6kXBzaypPBHiqP5p9
gLQrkowPnpfetUM6vCRDDxpLO4HGYofybMCaaANEZvyK4sCNrrfWTyS47lBi7188nAo2HaRfz9Cw
sM9WmOhrruCffdXvjLTMbseYpbccdBjQK0ZYYlvIA4AFnN5qDnRWOXxSdtSk4I+4iJftjmleCOOv
aNhoGXCEhoBzDzVNSGmA4wQc/DJKsHjJKuj3aGF8pvdOYGor7hfBA7VabFOXljX56wIuOicZMxNI
wHiW5o1NvO1wAJaQ3u6z81Bzaz0Mafad6f/viKiQHYixhfNva0RsMv+jKs/1rzgwy0HtG1BVbukg
YUhblS4/4VSZB5K0VmLhivdQlVyEFUh8IYz1eBPJqJ21GGoDggyzygINzxIMNEnXOcugeQHtBWrT
TJzwWyg0fYg1gEQerhrgw9ce99lJqgsOlNOJmsAbAbROt9RJwzFq12srs6D5pQIt7iCGbpeJX9ZZ
JjumVkLTJPFBVUc6ZwJJ3CVcZxtyYMzDuNtTE9qC2e0Qj/yo4kqKs5Ixu6W4Hhnk/dxJMdDaeZzx
oCHg4SvZqyOCN/5FoMiB19XK0P3mAvVYoDzifu4fQ1QbqH/SRX+n4glcqTf6534VD7TmW4CN+N4q
Mv2iVYN+oTslA3QJ2o0zjOmnbjjUTkimhk53CNLqhkJ9zYPhIbdvAWW6G6xwsIFLa+Q1RbV0bUMB
YU1NuhRtne59bTzB3z17RClrWiM5lSAz3qNpoN4XOZ7jBiVPHzkOe5CLECtLxdIE4MmekAK1Lsv0
uJTJjuLHJNAO0Cx9n64HSH5I0KYObdXBMKOFawbE3tZp0tYnBkbAiOI4dlFhJRqIuJgvFNYNjja6
Wqx7o8txCsVGGMr7NJkun4KwTZ0Xoz5aa4mjVWVpvFC/zuz6oPnmmXW5XkDZWqtPy4VHRfOpKajJ
hhJJQ2O9hNEdxc4RapEvUynk68+gmKD25UZkceB2mcEKd5nYULvWIvTSwjQ0hgE2NbBSwOm1vY9j
yUHpYJ1bStbe1+oC+6J8xewp3lOTBvIW7hlNcE+TlJvDvuDCcyfD7+Y+OJSYQFtP8YHiNQGle1HP
Y7IECjmy+Q3HbhT+M3X9PTb40RNm5buS4ayYOe1PnwHt18I+49k3xAA6ddhdw9LJ9xM2wTv82nvf
wpEEmCAFQ861NwYy+KTeBnnh/eUYnnxMq3TaZtjD4tiD0J5LbWWVlvcG1ZgNvTgk7EgaFEyrvuBP
ULgYb1glXzuzM56sGMrV2Ee8LmODI15LJo0nzSggsfB35L/MU5F4PYOfVgc73zZRzLHD8RJBIhVk
RsjsUd8yINQoNSUknmFw6EEsC2w0nNXU5NbX5Kasqmqj6ancAn9lH8us7EG7BI2WQdnluW70701d
eH+2YeEGsWn+4UBhEESRPHzwuHXNuv4pkFALdUetxY5BXQKd18dwQCHb/XpL4yDc1ceYxudJpd/M
M5fpn2LoNoQEyO93euLr28RmpmkZoMQ4lm6D9f6FT9WNloC4kqzPDezhuCGDY6a3oTtrjFA7n4a/
22WKbXWhxkfUie5IWIQn4bAHNdatDO7P7GCpjfZNV9lwokzAHTbhew3ZfqdcaWHvYO+ogQa7akyx
XU5GELoJ3DjWNLyiwaFLvSiEzlvcz0cpQAfyW2iF4qBkXXhUoXqinMS+KCHC7GDcjikvZkKRXDQS
F4KRBxs/ONXVhzoy2en3/5f/SGnYyM4DeMB1y2ZwOdG/vJkNqOToEOJLz++6bnoM/af5HSZ9fPUy
J/W2UFtwpDtOUJ2R3fj+lqJXF+orR6u3Ia9xJdElTwbeOcYLzSXpB9+I4+1Y1MiKKcGm2uHQjcER
8GZ0uun5n5NSiPOs+mDI972CH3oGyOe95ueHQikIUZ+otWruEzVkhGjA57/EtWru0tcURgUpsADe
aSBGy2Zr28hHOn56Dxyhf5OVg3R9/P98S7MY3BUuJSqtTXnfl9Mz9bdpItbITmZHUaf5i9MWq771
rG96rf5hyGnuqMnYhFOsCF+cgJXHEFyUNU1XP46lenLfxUEw/ziKrxK4RNGPSz1gPX//h8WL5Euy
ymYWZC0dqQsOssQ/NIbirrRMG8Tys1P17uSYq3fNncgIrwOapNBDXwfnf3Thg7eahXkoQq1B3yGa
iW9OdFUR1OpLYJDxdz5hO50foUUebw0gvl4h5763cA76gzN4K1jSL++ioUJEXitNr+zVCtjdFJT1
XV+EsFwwgj19cMC8ZvjWTviJUQGpd9hIwEDTjA/UhIrap0m6H+1zrmku2PLNNvIU+vfXS62D9+JS
J8yj071o+su/xS19JcsuAAKa1huKUL0bKq+byDL5vsymV2otBHzdhhtOoAax53qFJ0R+Q11LGM2c
MDj3e/xuAEjEle0N2W3IqVWYS626QXWNn1nBh3UJRYwfUzwH1IDWrgKrrG4CGySN3wVYXlkcJsdZ
h4Dhs3T/+0/VPzCGNtchJyRIZ8Q0ufjyuMiQv2lGqQcnGO+gnub2YXdM21h/bkzblRFrH+04nx68
yFgHBWfP/QgzVqPMfnhRyZ6banAAVsigg6LmOClYoNKOK5jNInYsU2+NnxDt5xUFmM1MTAMsdzBX
HTyZ57Hrx49jnr3mA8xOF0B0mA/T2oGO8mbpSxzDukKdjXoWjHTCjM+hNEChdb+iSm/XQ6RRmKCh
4utTwBolM+Hu2BWsBu8WuASrNL81HZ5hUY9/Cwpz1AuVCfPG75CL7uHF8QLYsL6fdOg602jy6xKF
rc9LtPpAS+hq4dBk70vQHFbbbF7CV+iI5beIZfXXxDz/sOChQM26NaQFUBABpRYIVeAYCV5OJozM
FeZqGTCC+D8SMVJ9Bj7nYWy8lyWQ19zRLYOBovjrYc8qA9Oaiqk+It8EzoFKobbqwA99HxzuVb61
/rUJPOr7qMgY/xRcV+YPh0EMKCrMbNMwlmx9zxEPjuZB4t+MX0DhFg+QyRMPUFa52KKBFKTqgs3m
ezwNxqANXqImfKHWR3yGbcbNvGBZ9bAIGqHXnVutDn8CL9wTacJINIC1Bv7WQMvlWqkL9fMqq6mf
Wr1IihunC1e8kdnW7o34oZxwnIkjA7wcIDZAhvT+SkfohjDYrnidMp9JY/vB0GK5ia0OqYnWZkcU
aNtdCicE9TiEqIs1Rt94Ot5nMBT8q07egjxK/xzwEHYFr6PnBPzZdeJA3gvWbv4hsGztFlYXr02h
2VAZ8KItC5m9y7vBfk3AftKyIX70I0v7jz85/0p+kDrYjqZtCsMynH/yUOOhN/UpQ4VKdhJpoFG7
tDoQ8UnQsM2YSQ2+nehbLl6rNN7M8OfSRXcaUv5rAyD9dZ+Pzz18jf7sHA++uyj8u05Rr5vI8n6O
lf7m+U3wzRiwQwF+2XyYQpiM1W0dXytNil3XDskpaIroNAY8RfIfkMn8P56FSCt++aCD2smZjQ8g
B9UTm6cvH/RY8A4p0bw6mWConUELsPctUK2Hxs/9m0EKtTvXm0fNQSYXGj3RDwbTurIsWuTFimiN
mpn2R5aComLUwBMaXGNr1tblNbOKaj+OUsKQxy4v4G+ZQDe008OAJ6YbpgZSlRPyVbRS0OLwAHfu
P6c8DaDUI+Tz6ItizfFffMuM3t4ZXdQdkYwzwLMK061Vt+Lei2EM5gEQ+yZt/SpSAek2Q7vtpBf8
5STpjyBg4gU2Y96Klgihy19d8U3sYO8wjLscbOfVYjmmGeVv+mrlSkbBFFeEKQC3AnZnoPnLVVkF
QFQMfXUPjKKYKuPOM+Pq3sKj/BAz+KTSWDCM/0fZeS03jkPr+olYxRxulYMlW3Jq9w2rwwxzznz6
8wHytHp6T+1zzg2LWAAoW4EE1vqDe05HsmB8lOVbSKUDiPTUf+M9eKx6cF8LzXv1tcjhezJRRm/c
/idqw9/8iu8J2+lo6VInOqOVHy/DLPp6XzwWTQ8AQU++yqWkXDv+O5QnYM8K5Py3QVgvi0rlu/jv
s9hIoNKNRQXRROPst941+zawMHo9NFe5jRQtBL9/a8k+uanMi3ltipFyU/lrXiO2mKJPzpN9Ja3/
t3m/rvJrnrwKFGpv73XGuK6jaTo6mjIey1xNF3NX6rdYAPESe9V/DnLcvSnPZKxPEfQmr7sbMNip
oBxwvSIdU6Q6en19GzdVP13VmfaqM+ZXB5LTNgrDhiwCzX728muCyuAydOd2J2OtiPETWHh6Vj7J
EPmh8hiZzQ/Z6oIYJoCqqVsU7kiHBNhpiMyVPOgyWSVPG0qM2448MRsskedKZ/Wkym7Z7rQQuPrU
RHgpiATX/RryLEhgYiHQFG1NKE57UuukE8ECn2wINUc0zq2DVYc37lnRJ8G0b7tS3ZQT+gWJZ+DS
5LTlfjIKhMYCNz11efkcmvg/pIYbPN9HyFgmRgAofpbj5YH7zn9eI3aKM1mv186Kou+G0ayceDS/
YP9tbQbXtHZlrSWvpZ9f5IAQh7TFqJG0z2MHLUGljVYY7IbfK61dQYkyv2SRbrOnQT2GxQfsu6Dz
N6TcClaRNDUziJ4zsBdunQFBFyHuip8jZKeM/XuEvMZkWsUK8Hl9rlX7Gcwo6hpaRAoxbuunGDzN
0hwN9zvuXKQoEP51G7it6AOUmK+Nn2PLKbQexjbbRWk9LieHNbmZtjulCJS/StMEKepXH63Xhqsx
t6bHBm7KnipgtdO9Eqc8MWkQk1qIVPhAtlcbwDMfTJK8FEq2V3Pb+tLbqb9NrDHc1CQZEU+cv06z
4qBtbpcXVzHfZRgalgKmEesHjKUevXRYpkblXPRYsS9tYTmHsrB+1igPxohX1OD10RL13djdh7Cd
PhKcUnTUvzJz3msa6OQUc4oPtdZ/FmlpPCll35Av6Ml4iWHIr1srA+nHPSy2iMn5nPTv//tqXjP/
zKS4iNJY/DY9x9KRpvlTNNC3fHwKdS0+tl5vICOgDcKJIkzXmJshiELZau2Go/vDTvxkUZuN/qa2
kMsDLRmfDC+EwWWYzdGfew4kMbbCiPupNVNsA2bKbHrWvJodBUKU4/MlJJPm1enn/kj9WV0kolk5
QHFra4gXXh60r63ajWfW3e9yqpu3+VPhBic5UzEt5eK3Hmw9JnZq6D7nw8+Was6qCUNnVY5GAdOE
QzcH5bGPBhJf97aeRfCa7m3Fah9UOxlqxBPCXlv2QmGhi8bsqbX1bAsTQFnI2P2gJ/XBaOOSWhJj
5eG3sZiun6tU+cA9y1vEdQTFJ2v1cBMmsb+gaqlOLCsnZXWzkEMY3DhW3G+lK5yUhbxbDMimPMxU
Vo4KROZ7SE74Y6wcZuGuurLGVFUWfq25T5NmnJpCKx5c1g4KZnE4JEFHcNFOEW0biMGa+8b0Ocfx
O2VXKQn+NR1/5yIoSu1ETn4jL3abw+ZwGTjGdPbUwHuSHag8Rws1yg1AWVezhU+gSnTCQAa3tYfr
za1OxnLYNCsrQ7Pvt2A3DNBPbYXMgcAzCJwD0P3b3HtIxitf2HrHjv5/UcmVO5Lfdywu6zgWsKgC
65SQ/4dA0wAjLjDaKT46WQbftiKZTAo5Y58aVmih5tG1E6TkQhF2zznScaE3r24EW+zUmfG//y7N
P3dQKLpo6L+qHhVtFQ/YPxaWcWRZJQkylIscNX2YgDjwVeUgz+7NrKiE0VVJik30cqfpNp5b1pTX
J/wUICyfayyyZet+cO3ukkUhdtVilDzE0COXdUz5NsoMMs2DYpe7HM7RIupxTkkqjwJuKnTo6nbU
d16CQEyJQMxGcq2kD6o8uxOsTFP9Z4jQ8Je9vx1EbAiN6//+vok3548lueegkGST0dRci+Xon+9c
0/gjPKO2OuQ261+Le6m19m11ODUCJsruJFjIZpuBDDVqZIgNm7R5K6ChOdbKiwQNmlUNm3uBeFp4
KuKWQr2RHd28Dk8yRAEOBLds25lyVZPRvYSl720nvc/XtdUpb7o6oR6AlfxeNhVHTRaJOcE4Fr0p
Piel59YvVVPOV/S0d3boKmRDVbgtBXdG2XSjHypWfjszrNNl3ECQsJGKfiyAZUxOA12itvoXfmTL
KOyUixwQ9GWDuUvVH2UnlFPUcNN23MjeWUs0GFoZGga5soCgWLzDy/M3NcX9jSRNOL6dL7uYm7ns
Ze9wiMq0vgZJbj6bubOWXApuZ5hFioQIbsDGMYQguUQbQTF/UPj8GQ8lThcepmiTJH/X73Fa21fJ
LzIQrFj3PiK/VWes7DYNBY74LbANHSxUHj6FxcBiajKCjyKHSzIBgtsDTAw/FKjmep/F700facey
1rWlnE7mIFwWWR2xIOvSVzCoG/wOxcZQCXb94PNzHQCkmANOCLOS+bsuGlIUxNGivsmTaU3y4U5l
drhh/ZH8jBax7caLWvHKLeSUCVCBeVGxbL2qU6A/Ke34VYaxLOs3ZpTCCxP6Rn1mX4woiFi0Mirs
xq+DmOxkZr+R1+rCaeuTdGaPJdhXTWouFWE2Hgo/cr1dmSZfJtlAJTtdmUNfb2VTaab8BMz1NVFt
PIrGTvk2DEb74Aur805T15aNqvY8xeyOhYRAVUbF2Y61K0KH/Pp9V1n1lGsviVAfUL1C7n/mvTfk
0IWast9OA44nkTudFUvJ0WuPRhMV3+HNn63xSR4UbCGfisTe4avkPtyGZZEBQL4Np3U64n9UGJEV
BSz+qzeH/e4m9zGKwl7X/hjq6K/Ci5MLxiq4isB9WZhj43yYKsqSgYlSVGuk7bMbNU84CTofka8h
BFT73T4box455ld5mSguvK1i2ONGNgODd9/T3NcWMNkxcUz8MCaYayE3ygXJA08jE1x5m8HLf9ya
QVuGeE4iU1Is2qDV9loXwshLw4lHtKa9GF3v7SLfn5d4qmovbhOqJ73wPmTLHL32OSxflZiRMsLP
7gFHDP1RTrbM1FqkeTUfbsMzq8ZSr1+aFFnXKpbx11JQJTRIKDWq9ScZUu1gfMjV4oV0mIogdaIF
aznBsyvsJh3zLZisfkHWgFcJ8uix1GdqVinaALLDKQLjcYLu+6g2xu8dupihKJhR/THj3lGLSyVC
TqCJy7Xu1WG3xwhqGyaOuwnKuDgXhfo/zuJfvaOd9rzZhZ2cJmDXS5bw5Pj95g3mAQ5blY70TlIH
R3L2lMBIa/IBJxo7pTL86Sh/Qeb2/wqpC/R98jnHKBD+ojIXsIirTfxQG+ZYroplmHmfk7TJj35q
/MPgkx5uXco5qHk5e8WtbThgGKw2wjSldUPI+fb4fh9hloF9USP/zxG1Nfdr8PF/1yO+RKE+YOJh
mU676RqSIo42PYPY0x4TSC+nzq5xhuks9aMJGu48XTmcJnZFz4Y/Pyl9jt66n09rGy+ZXTjQ9FY4
64wfumLEe1cDzisns/m6oJMePA/K+DSAxNikjdHBN/Ls50DjI68cy/hppyf5NqUNQDXWCtZr5oV4
hA0je7hQbY8Uo1bTOO1qvj3s78iC9uLQYHGGcav1JENeVxUrYLjNVmY6AaFNx8lBd8EatB+O58Rr
E/Tg4sY/LozdaAtzsxFusqqR7nDITe5uVGUfTQckBnaWhxogQH1UiH5ZgdzaXTAKtK5wDsHNEkaT
MaSbtp0b/p4hnt/gWgJ/EDApxb9qmKy+SHXQ3HjWu+mzEdXP/lALZzRVr76XzWBUOBY56fwWdUX5
lmfwd6zOCE8w64z3ukCuLDDf+twaz3aP1KcMO6h6ILiUZJvBGEb+6hBvEYNbnF1O0znLNX0FzS1e
yaYpYvJMHlpzehoSz9uraSS8cERv6Gb+oQ6iwy1WQ2nbW3CEd5pvaax+2UtHof7SUit46ZQho0Lg
dRu1jSFd2QgEigENVuArB3b0QwFb5qmH0zuOMU9jpeqeh2zo1vDU2Ch3/rjTdCcS6o7DA+QTFa+6
trhUjYKdAb5Ib8gHZzznMWqfBUEvbnLM5YB/uWYW/x2kypuCaPeHmcbpMksLVl/T6AOaYtEQJeXA
elBRdsBU+he1gfc6KIm1kr3oReY4zkfJQvYmSuVdg57Elpjai0PoGE99QIUDPaIBf1myuB23rVOS
Wse0r5PrJOyBTQVia9WgJiCbtw4Xl3M5QcbkQZ/RZqIGdJatMcWF0NWGaEHdEjVdAAwk84PqJdVM
NG8gmPrlrO+cvMCJVhBMTa39q7DetdDyn93c9tYZajQPJKL8AxsHfLJrzbqAt6yXZlE0X+O8e8D/
xfxbgyfT1Vn4YwCkv1DMwDxokf3DUlrr2flesMR9ludeMKRLIP/Z3hFdfTQO+6gt0NUUzXJQu6Xa
KSMqJnh4DY7eL8uSfeh9ESwXvGbd4czmomQb5PCbgxKaON7Ln2cRsQHIKQCDGFitPLuP+3dvZNbm
wgz7ZutUjblrU+Xx7u0jz6SPj7T1QTnP2NeOtQsybNOiugbDOdZwxhIj+1e79xtn3Ri8tofd6uyd
XKimJ29g1w1dOzjZyVw0qwi1k31tOye8RH5ofly/j9b8YrRq8Vzwfh8TFm6rmwgN3xJ14HY/txp1
2EwLV1jCxvsBGMISUEvg8TUowq9mB2H2daz0b7Pjt+0zQtm4OnldhmgK1XsjmNrdXLrGAksD0POd
AVYLJxoDpUO6b6nae0yaB8k5coy8hBthghYII/IqtoHiC1S5V1GFNiyIBIZrhTsbF7pV7WfmMWtX
mfA6KsUdrRM3sD+asuMeK0dgrLnW7xu83NEDH5RXDzC41NuxGsSO+8gIDgOYsnvcn5BIvsfdMN/J
t+w+3rOQQmm4NaNn+CiFVAMf4Qy3GvYyJGVVf8VHCrB7GdIR3tmoIqeESlVM8qENMODRk4tm6d/6
eKo+MO1L13Ua1PtEZp2azZBiX8GaODu4ijqvRjGKTXK8GGH91DW6+1atlaS7teSpS+NvZMIQcq3Z
XKgS2Dq2xkLLwv4o8fKyVzb5UJB/FoPvvakYPIm5hsDgy+bg1+3S5/NYyoVp3DSI0SYh1TCxTp2p
txzlwlQ2CxXkub2/iWkhHJsuijzzjmlAMq4uEECJKoQgULa1jrM4yKY8lHlVLtrJm9cpcIN6ce+R
A+WUNOCRG2eFycrQKNWaPReGs+8WyJ+T4ikLBzToys5YMkpsAgzPkxnFMTTYwLjaNsVwgVHooyY+
CBDQSo5CPaValXH1hNtONl5uS6VEdYU915yfStLka7iL+gsArnahKr33owvTpc3T7G8DfJZamuNH
22GbOTZWfKHsPm6hrXQYRRff8Eq2SJTjeQCADIu46cFWp+h7FU3DimqF0CyPSjx//hnQlA9RPMTf
Z7P51wA9uY6zzV3F83JELor8JUz6R/mtVA18BP4jrvXIk/C9KY6NzgclxstvvaY03Sp0edIUvjs3
OpQyN3oYlOFI9hn5eVHwkZUgETLSAnq+9ID61ZwFPCuxGu98Uz3rsi4/jX7GFoZa6ndkvxeqQPNB
TG5BBXbFc6cowxYmebf3yiDfTUFmw563ahvLvVYzrUPp5r8/2fV02OSNqh/vD3v57E/YACFPXbzJ
uBEY/zz2odLqSx7l6VpeKXfSihuwOS3k/cede5Z3OJau75WjP2LyRmT/GiebcvCfMZaY6MrAdy4A
P+3nSvnGQrR5vGlSZCI2Ge5/xgaht3IXtYirQt36xnOf883pXS/+3rJQBetm/7SmEYmccfaeA7tN
tmYiiJS2bj7iETAvLbfcW71lPGXgeFb5VLVPcKB5itoJEivoqh6A8ChsSafkUUlhJhRwQ14QAXJQ
Hp/ar22hX+pILKE163NNkjfBsTP7+Hs38Z+F4eC8jnP6NvomosBj2m0lRD5scaFocPbZypWhbMpe
uTa8NyWAvom9z8H/X3PvV5YvdJ8b/vvPkK/LW+iebwvPhqQh4L8GtR4BmwBagZulqY/5CerYH0iK
G+RiJLOzBIU9riQqwwP7cpzMdtc0ivUya6TMqq68zNZkvTQ2ajG5640PneiMZyR/+nZWd7KJljc3
6bEc13Kw1wfm3vRLtObEXG3IvFPacgcXrTbO3Wvqjws5U76UsGge4Od+eg/bzosntvOBxU5enrmp
/a3szfTg9CW7fkutlXVSKd7Sl1kA20imE+Z6m6ZXrQO4JWuZWQ3cP7HyyhzDhrSbFyfFbqK3gb+q
d1EHISVn79PEXt3ePR72l2YabDhAATdDw3HsQ+jzCok+x8950QbLwXWidVG6ZU8ik5GpdzJtZBXK
YNxid5E8YX7SrLAOzd+o0hVC6aL6gbLwZgCEApGki1YOINSfhTei7xfqyXtcKcHKwq/2aXT6cCuK
FsdBM6KjvKbb4+vdKJ7zkPsJHGubrNPodvpeq8jkUGmfnyEjVEh08IPRsMkM9WK4ZN7sL61WOzpI
dZzNCic3XS9LtK/JfUkXN3nQTAxWBRtMCcvq1Uvsfd0H+UWy0AcVQTwYVhfJNB8089aHWHO1iVo4
HagiBuvUtrLjHJj6xbaNfCGLdLXn/oS/5F+NJigPjjNQTXbb8pui4edA+U9tIOigqnMxila7/aRQ
lGAdKpryiy+b06TSFI/fe1P+pFDbc1dq2FabIsY0WwAtpTNiFdkX30Ci8e6TyLMJBs4UPtzcGcVQ
EdJgFkH69T4nipCcSMqwfKy16LVTIPjZdj2ES70p4i17sn+1I+4SC6WneqbE27yZyL/l0+fJr8jv
J0qhejFLZmQAzPlEChYnGh0kmKIGZ/nnyr9GhsgDnwO5hvQ1Rojm/X9EQ5yElxt41P1QIZsrtGjJ
ZDorDCztdRsgTD8PGrZzejqvSMlYw22yKaCnTVyv56Afbq8oLypCNZz026hfITnx/gaFUbWWoVB8
TJWignatxiXbLeOdRwSWh2QHd7KJSNUrWTz7ycfpEQJvupFh7Cai4yqFMvPY2pr4a5PrDDDuOnFv
3QEGcoUFZ3KVhxQR0WUHO2dzjwG5f4rC3AH2y6w8jItHbSQNws8A8HOoK8uRQsI2q8bw2cMe9xGt
TpEmg2Ihcz5dkV5gWPOFn8tmlwn+qiSxds74GbvTXI24Jjk1SoH6hqWOoWD+M5OgpcRRf7Txk0xD
1WNm3cLZmNYf8L1lWI4mmefKFIAKnTnStJ+N4Dl3JRbGat0clUDJvkGf8UiVTSMSaw2fHbvwU+l5
4cEromxnRvb8WDlqvzJRIn1rBISqVyz7rKvJ3/CxzPOEKB8JMd/Zymaf+RgXBIqi7vXBfTYnqnuy
Qx5m30xXaaK+uIU3X7w6WaKWnrDRRJsYNmrlHW47SG3wtr1lubctI3L3weqWCWE/s5HAWS1xvJ2N
Je9CNuXBTufP2B2yHub1Z0xCdsl5o6eedOGuVk0LfCJF/8qz4qs8+Gq8QhxQfby1FESzmtC8yBbW
d8m1HUjRjgNuAfeYkaMfU/EzSKmKbqK4xZpXHKCvf571kO6DyDpFJsgdRDLo1CHNbV0PI5z72NSL
6O5LCgG5uJRlxuMyHVKxkhVyZnmejg8xFKFSqKFNjTFgTt+U32KzCvZSw6wpSsZlYa6unQhkngwm
yWRveqvSdp4TxTuzZNGizWr97PZF/Tzi226UaOqkbJeejYgtmE+ybi07K8dH2URV1rJTTgKAHC2t
xoj2cgSijQa6u2L18uuSmeu/6SN4dlu8gCJelI/noahyOMF6pC4cxAJWVdjWzrIiRX50mqBrHwwl
TI9ujv8r1VSi8iCDcpJRlJDvHD9Pkh1IEnWfok2ewYJMo00dZe06MjFSnU1qj4nl/1Vm1rtlqiBJ
rdFeKWUcnNtARYmsd8hwuUp/dbMQoGFLPsMeymUnKB/m5LzrbV68VxX0QDkpN3c2ydHJgJXV4Iz2
FI/UIuRB7fjdFSqKnURkn8mucp2lKOC4JA1+G6ohW+oXtXa+XyJMA28dOgMUNTHWDyxA0lqGZxBg
5ueiRxBTIEDHdPyt9atPwkEn3fzJMohVfcfPp0l6/QUu84yk9RSfRuwOD7NSIJVmKsPFKqJuqWV1
/jXT9IdCDbS/VVAKEDOt7ypssAW8Y4ByUZpu5iousD7ou2PQDcYm7gBSjrUbLj1TH741VrnzHXt+
xZHm3endblnUrL3IPVvPZhHHBxRikd4TTXlok4vrKfpVNu7jg1Ixn3UxPtLITsje2fCeG13NTqCp
13OT+I+mUNazCgATWhpiviqaUjyvon4zYIj9KEN+CsisibOQWobwHP2P3kr03vztxNWbuaeSXzTf
UtK2mzoBFJrV0xcvm/WfeO0cSrLZHwXAloULhGZhUPbc1U6P9mBevyaZbzwFSpW81AH+oCLcYH9+
VPx+WNp1ZLy7oe2vyPVZPA7gOlNrqliqAEF+h1hAVkGrB+60ubuTxnZW+qUoB+e9VnLtwI8JFKfw
u6sGzOWz1m0euVuaFzDQ77ZVfsGD/d0zk/lLYUNIwNvi2vnAKqBl/6yw7frijU6GTyws674Im0Wa
Ge1m7s+ZHtpXeXel2IvGilnrO9nMnCBEHH82F4MRWs9FYVvPjM+HDTXt6pTorGEPTZ9mq6Rp4oWe
gsGV/6RawlZQAIJt5VtQkhBdVF2uni1rUN+i+SzDVDF99IeYBIVn4/AAHaaNNz+wo36q9B7OJ8J0
+ZNpVtPCYRu0S2HeQJpxIb6LMYITscS8w7qJdUdKbEPGUoftHZLOm+Eeu/AT0B7oY7m/FWZqu+Yb
Ac4CRa3o+xwrkJkCpbiWHqW6zKSMJTPMwULx8+B7qvDrRetaP5DKrK9yYqBTb3TyPNo3tVtfr2T0
qUaJuhRAGmMHPR+UraxCmdXgLVrWVTvbmq2LFW4sybMxS5Jpfn+65eNKmoU5DSe5m53tzlyV8zzB
+swK/AE5yDM2y8kyMiJjfY9VQKR/67WcgsSPmHHvkIPlXEf0yg55oMDwOe7ee7+yaod7oyeJEhXD
F1fv+AX5MSZ4gQmMKq7j6Lnxq+EhKc2lWWvdQsnM+gZIz2bTXCC2SHVC4NOd2kWvT/TKe5ds3nvl
4P+Huchvgi+7V1FDbu5dCmLNlTuuEOWS5QBMeiPLq3Jc57rKfsAzWbZwTUpwmWsucS5clMo8Q615
dsflzQrZVVEVSbD5qmfLOOcFZZ+0U3CEajLnH7aLJL6MHSU+t6Dyr4yWP+7Hwqmh7RQ9WZoxTt4k
kqnJ5hbzdjCLsul1Bd/esnWPGvqyN8RTo2cY/6bttNO1Gr+ftvwo9RwfEvyNFrarlVdZVEbO3FiA
1YEqKFJ5aK/bG29gqSt7+dnso4ZSipT6dAy9W+VYlCyl1qeM+ULkUx5ccRbZZrxrHOMyTZVP6sZD
T7m0Hzs/89iwQfa5x6ter/qNDPrqWGwSX0vmt1EvHru88pFiRgzfCLg/lr72oLMVeHZrPIGxbUN1
wTQpKQSKBafFj06SLQKrM9s6AiwlGSF3BknZVAfx+3ywnCrfmW4fLf5IEMscsowVrvuF6la8veeW
72PH1gJSSPJyBba7fxxC5zPh7bMcf6z5NG6/N4clkrWx484hJ4CQvFXiRVWX6uuUlN2lrdXy0gzt
mwyXJLRXcCF2cTchl6e2RvbcuEH/5BXpxpY6w3GIdnUxObaotfK84664re2oXWkdu0REYh3L2X/J
EAh6rYuYNQ734yjzRlySMwMtb5ptxq1whGF+0ih7oGyLnl9SVNGpVItlqY3QfdUyCx493VHOpT+9
usB59vcQQojBo+84/Yof6rCSw2Sv7DCGmYW3NryaQHZAmojBcsiAqpF8GTkW5EZAppQDmwZr0dmp
Bd2Q5m1aI9qF6Pkt+OuPlBfN+ep1COzYSekeS1txjnPaOseLPL0HZfO/Yn8MMS1b50eJute9w/11
6Xvsj+uxQh937Oofot7xFygLm59Sx7eMU6qaGYoI3lrmlG6xW7pJjg8jw7x13YKS3SPnUK9fh0Io
+TbnnrG6vw6p7mmDgLe6aPpRYxUzBFsIB/aVWySsnLLufoBWI7PEutJGgkStZjzTfLRL2yI3TlGj
ZWAnWRfWVRm8Qw3bKdpsAfsr05dMj1cS8jRnqX8yuQUtZLOeDG8XZ+SiZXOs2mRd9R6bGYGPyvts
ItET2w9JHTqHAD/jdYA42lEeXBVB8cDJEky96BjsABkRGbyd3galKWl/eeqMU3VEzOBz+q3b7bSN
PhbBioevCSXqn42T03bJCqLQvJHbJNnR6c21gXv9IENhEphAf+3lfVI7sACSF5rN8BIBRXmQT8Ug
JomBalq2VExRw7q3O1mvku0yLSiIYaxyZvOykgnisO6mrYzf88VyLOqT2VJe+o/ry5qYW8fkwCnX
b8nMauweqnoTQvcmwZFY2n5WvL/HupqebrHGQUovVFLU8cEgyMNkzedQWO7GdYkUQiqPljUmyyTz
2vUgdBRuQW5uSCqIg561y5AU9FG2bhNvA3VMS3vN/SZbQQQoxMj6YNnmpEdODda6izpwrXVmO1G4
jnp7tK2VqaJI/G9ggQQT5DzBD4NaIx9Fje63IbmuFLvC0v4G5jxtscDytzU37TdUSA5B54TfVYRa
lqFeDWfVH4OzMfXj0kuq6Dt18R30//y9yIqYnI33ZGt+yBoIoSgsQ7wnQ4mosAzeiwxN/a4tvORF
RpwkOwMQmB5lF2DwbtEPmXqUnZbKrjpLcDGUvY1l1xuMDua17NUarFkqdBCXsrfiBvWA1XW4uF3Y
2AOZKH3nMo+jsh7trHmA5YJhTmA+lX05HhFtQd8IHO3D6AofY9nuKy5Xi8Ilj8NtoiTAVnDFVbey
7arsaq3CKA3kgMndGSj9LGpS+/vJ7ay3HG3yhcKXHCALzbjvdnmgjleFD+aVD4sVLOE6iqdHZyy+
kCy03hKv8Q5dDBpNdoZhlm7LqrXWshl1XbkKIjXZuyFSckkcs11Uk02CU8laYlJatEHO6GmDbwGv
EghKnx9Ob3XbCeu/qjuaUYNfJHz531jwoskucQmQsj7e43YoZepEb5WFyXoGec06+5+5WW+Ve0Md
jz3IcKo3UTd9nvZuMlEoHNsdMLK9bLUwlYv9bQyr1OMtjW3M3bgJ7KC5+G4Sb9uyZwPfBCQz723Q
EcbZ94ylIirnsnwuD5mRxgeM1rf3srqMd6nlL8s+8FczCYfHFkyzObD3Wka4lh4CE6+DpNP9izy4
um+si6Y0V9GvWJiSgu+bWt3JIbKjrcJD3M9U6cWwOC7sXZe1f6FZtQ46U73KgxKws8aoNwNE4c7Z
clL87UjZ7ix7/cry9o6W9Iv7jDYFXIb+AVrGVaJdhwkS7lB06zjQ42MUa69yTXanXP/GtpZB7ksP
ThY3uz/GWZ3lrsF7VAu18Ejf6O5YrWol1Zd3VWUAePR0uvPlBrQuMDvdV6bnPjrC0aKOQvb5szks
LdGUMdnruuHfUASL/T1O4g7+T+wt5QAetpQ31PGMkpnGPjUvz7nSpIehVlu24G1ytRNkl8eym7+r
U7jKi9H/y8umV0/Lrcehn4yl3LjJhaEOtGwVmz0qASrQ0nvHPqQ8+zRV3oMG4IQElWftzHYwzzh8
eavJzfvXlILzYkS37YeGThrAXTRP0E/cUmVvvneKjod3l40vShdhO11DLDRjq8EYL5zRUGTZFaNc
KJG2Vsm7iR7WLZWAngWS/8i2LUHwjFQIQJkPe90v1fzgqka3dDWWXh1azPkBuySetQMVdHX8Ihsh
T6iHoYmcRZWRykG9Um8BmeM+m5d9y+Yi97tl1sYAkkRwrGBYrtT7aT0UzlEeZBCexc6vImUnQ7er
ydPbxNtpQEJMj+aTjdBkvfjtYlaGFWY3hvVKF1lYBNz6ZcCTbC1TsTImz6IMi0p9HJetzN3eUrZ1
+kOPdbSirW5YO2MzfbhdgEJumP/g+RAsy9RNn0D/Jcf/GDE6abDUkzF9EqTLo6/P9lKv2vw8Irjw
VNepwkPNCEBP0ZQHdURjSEuMqx7F5i0k43PvL3TNI9/8K07SfVzAkOh2ckRVJGc9EdZcQph+TE6W
OiQ3gXoZkQc3ne1FpdTaxua76K0QkDW2lG7KxZzno7dqs/HrbdMTIxIOK6ZkhWVyJgsgSvAfbbuf
/PVtQdKxhVslrf868Ti4PVqwpS+z1e0pk3koG4/dz1DFjLtH8GChqawvgRrt+ekaB9ZHtbGS+3Tu
aXtVxDRlDrTFPSugM5g7l3G4b/ZnOUTMkFeJjKwybnmEX1e+b/v/faXbSxgKLFKdly7KDF97nvo6
yByU9sL0bAy47CFf1Nye+nCcDmrVW28h/ipbte/0rden0XvvJPtuclGH0quL4dv6OUqyL7fkZD/o
59iIf2vlPAcnqno7wwt6OL4VWuSxGTZrFWPJRa3b8AOS0qgepvzxhnsYHWvpRzPLSum5lXK/uLVx
isP4tvvVf8NEWJb+OV4iJiA8FU++fnYNc8Y9QB7l/lhul80w97ZIeb/IUNfV85rySM5bgvRqBOgU
zQoIuPIPucdkU0IuZAzfCLSwfmE0rNY2FjIm/4D7XKfp0FqTrnQzzrqHFreybZJGw0buEUHGf81m
FwA8/9g1KL1LNqVglG/IjEJnm10DPZB8hIq05w4ioOD0ARrT/g9j57EcObKk6yeCGbTYpmQqqmIV
WbWBleiG1hpPfz94spk8PWfG7gaGiPAAmSQSiHD/xazp96CKn4alJV2T8idwfeVZGjzkwSbNRXml
P6RhYm7COkv2yqLLUmv92Z1j0vfoZn56QSCyaF1i/HXlPXB7cQQeOnL2wFPsXwNt8xwjqTrw3nku
zNR+Gl3zMXT66I0WTmz+RCql9aI3u7B4AeeNe16UcF8zbNGi6K1SGu0ctTp1smVOH7XQGKJAvZNR
Svq8ObmyX75c62itM5jJxWnesC9V9rj8ai+W0X8Hypb95mvyYwAo8jJDcb3DQHnGcaP7mS8rMM1P
i9XYsvuWBVlHFSZxNPMZEJjz0k0k+pdVm+XD2k4i97vMQZ/NOA7O3FxXbXoVhnuj9dzrqo3MGvKf
pV4eePwGLP86uFao/3JTgzDoBtYFY0AKs12wClmUJ/fod3/rl5afIv6oJynaVEq+rI2qfWQW4ZMM
pkjDroqirs/STEiHrwcsPe/kQoajDIt9GEy0vMDqNQUVIo9DneX2KhgdvK8+Hq6Q19Sd4lJNuj1F
jSqszxH/fRBZ5uOt3ylcaqyNdZEueUo3veFseMcXl3CufmZxbuzBHRQXlkFJwp4Xr41RN18lwl8G
fPGAH9koblhVOeuwT3/6bA721wEJlEOfsO0NYucVqVjUQ69XkMlBWPwMnbQhJZwBZw4yyP66OeWH
ygesDt512bT5Zv40QJPEGnXZJ45m+lSD3GE5T0nd9ShKe5V7QuUc3/lm8SO9ngIYKLfKODKjCwp0
7jh0Yld6i5l0bH+diHeX26en2lXnB3xivL2XZdld0aT1i+dMP5G7y36HxvxWTy1OuqDuF+DApwCR
qanK8c1P0/x58LJkmzsmhhrLQc4mOJ089bQovMAojKesP0OuCnAf+EP9gEx0Pr5puVJtXR+8qKlx
/xROmWwULdV/ejADylKL/+DMDsLTK7UnkgPJwS5UpNhzpSSToPyte53/GPkgCz0n+BagZPoFyHF6
tlpE39VYR4WYXWuC9WKDZCbPr8EajxQC76UP2SlcTT8OTjeco67C+vKjS8JaT2k2XoGotwwYyPRA
ptjbZldhMpUnv9PoZ4/TxB+tWr5lox9/UTRqFAG2GgeN8scjrhOohrngrCu7v+CyVX6BcX/wlodG
jsHLQUdBYCNN0u41yo6+fpJm1f+M4376lqNxcPE5hYPGJEgGOJ5glrOXKKTgXm2j1x7DxGYB4cyv
flz2FG2UDqUczqg49NczhB9eB9U1dtJviTr+LcTDdahcKcXUn7JwSE5dhOd6kJV3lQhWo95mrWCI
/0c7J62wiXqgx91gQvPvPW0lmM7QCOeTZS1o+AUeemsKPFSCZbTKAoN1TvRV+O0xxggxyzW2tJDK
k2HqD35B7l0G5RD+EyEtEzW2g22o7xFh2nZ3yRgDPwrmX25SDSfHtppnJezNezWy9p2ats/SBRSg
3lWl3W5ufcuksrM3ffOqL3YDvdl9J4WTPkLst1+yJscWHduBVMkREMUQZ620pvFqwpzb6uEIQzLU
nH1cjM2Ob2aBkkwb7jQVvburhV8AXQOvkaV3yUyAQCZIzIflLIZnYGMFsq9j3NxGBEu/If8z73GP
HbbSLJZHcpVZ7UGadgXeARW36f4a7E6rkGz4C6yH6HnqlKPm98FrzQ7kzOPLWnn+fKdV/W/fSBQ8
PeA/dpOnbpTC8/dCeOyVCFUtaS50SGmOs2asZl3FCe5UVunzbcElZwia43oyWPNOFnCmeBXeRiJS
B9TGKeakdZjvuiLXTlW2medg+Gn7/rjlqdIeixgFEi+N/pbFmmkggaxGgfuEMWp0wgws3uY9C/Ua
xxGXrIMaq986K9PuFQxFqZl5xqtNSX4/uDl1OwHNlAmCc9Pgn6XJJLsv3V3kN1AFlh2ZEirGfYz6
kbRumzR/cdYtLJZM176lsBZrI6wRKog+csoHO7B4lwu4Y0g2JuYNV3KA7Sn5WreD8NBVP0v04vYl
9kgXRa39GVcgTsmXt+u+7tNtlxjKRfr0wsA1pqTud4fGwOt7c4m+xShOsrWzbjhhmRnsXCfooat1
GCJ5JZlOOVVJYQHD5tAvI/+tb+ioOKTm9Pyv2FKuIp1+di6r2gWajzc1RhOURSaV7HoWJ2dbx7kw
1o/Y4cKAtCoc13rHOsd6kj+W+bCq8mG6l1YqXUqhb22rDDbS13rTkkXqeRV25G2LJqhOoyRqb23p
TIKZzySn16CoNtY8XVpg8MwJNCg/K5CF79eQzirZVdk0PpSdo6zKAo922W/LP1DXk+pMSeYo23Lp
J5E2IMbueCt52WP6meMVeb69vKX71uyCLt8EaFWtbwPX932I8NI/4GbPzKNtV6njvwHl0QJEvx2u
oPMrylzw50ldckMsE8H6mjl1sz6MtykbbKdYOYM1IdWXRNvPC1ZZtfYJOMg6daOtNG8HBw0Sxen9
k4rigLPKktw6qmX8PIdJfcGQiL2uOi473PHR09o/2uS4h5uPTKvg+5E6aO1KGBj96TFpTAdblPeZ
82D3BxOYl7fXCjf5HtgFCcM5KrZJwDLG8cPXPHO1PRACe+8PjvlN8dOjIBczFmBrQA8Y8dhjcj+N
GGuJIImaJAcWvvNWCeNk78Z9e+qMWV23kzO+hQ0LXUh5w2lQ9P4NswZLKV7w5NiXejQ8eiP814Va
myhkVvMB3LDwcWdPexyKvHhefLl4Vaczz0NEX78pXvsLQbJ2j+pBvRdzgbNpd8MPe+nUq6bei7HA
d+nMRqx3Kh9+rTZY7QVGtAJTDqwD0kgNi18APuHY1l/tVt1dQQ+Iwe8HNTKuzSovTk5Xx1/g31xr
CBm7HjS3zKNUDGK78p+c+1t5YWzM/sgSIwY3zVt4DfMAP9fCrbcS3xjmiP+5WFlFVIAws7CPMwnf
W4FUzm77QSmkSrNaUjwhmqaCEbv9SJ1bbgO4SAXVTOVDBhZ8mL8AxaSLNL/2YAXh5jZJIGZyoR5n
hY0uQNfEZU9UhUOTfMPGOXiG8nF9d4fztIvBCz7Ia7uujG7vBIG3vr7Tl5d9/L9EyEqgGov0zKLh
fIUb53hBl9702E16+jwl2ZN021SQ9i0mdbuhQPNiYa9vRMBjWoS2oboYHdY4fQyoRHrmRdhEafC6
kL6Ml3fuauolCcZvwULWdP0o2uZVph9UoJtvXX+ZO6ietRJ2dyVaxDtpFlZ/rpI8etEnzMy8zILF
vMzuQAPDeVHr+45V1PNy1TL8ntdthv02j+hdqdTlXRs4rC9h++3Fr7FzehVxU+SppGmORfmkt3j0
lA7cbWBGzy4mHvfi5tha7WkQMgl6oQaWLniY2J47HoqYTaKl8+pN9SndVksTfY7ppHdxvZJRrVLj
55LNmQzKoY6R1WHn/iAtbgTwtAhn6bOBPXubTqfU8Y17typJuYUV7Ksi/lu6LH0GjWDLgJV9x/00
PEz4+uDvoLwEQVRUX+FxV2t/X3bl9APwdbUfOrPbG4nR/fD3AW/RH9Syqv2sIncnvSS0gv6vGWFr
u3S8Zle0kfMEmxcxWL8OHuO0KO+sqABWqPLn79hrnFF2Ygk/JsGuaVT4gstAbzfDWc4AHMA5kPb1
tLLrY+ro8cHWhwCl+WX2bQ6qFka2OBQMYew8qZ3xRxA1TuLnK9cNECVz6/zEczbYCgbHcneGOxQ/
AU9r29gyimMDgPTYW+hsoxuOnO8CIEcCdtVGVf1rbPURolLqP0zmaB58rD/2sGaMLxJbdvd+h4ek
r1q4GSSZe9YyG4vObFhj3TGeLXQrzsZysGe0nXeN67croH1Ac1orbO5TD/c3LWR501v92KNhATFN
9fCsU+ZUP7Nmt5FcUEACOM2JBT5GXTJglFNzspaDXxvHiPzkPvLJfq1dv45PhTJrLnZnnFp+2KKF
WSf1XdOj0IqP6okcNeI2cmp5acfLa67bA6XQT9l7Q3O606Tpq2saP1l8EkOtJKMvpx/DN49EavJs
I6WdwlnMghkJMs8M74BDvGWGVWFk8s+BXW4zrqQ9eZRt056KjdV/DsHcub7OqNopW7sxa8tP027X
goOV7TLqCJ2Tot8WAwhGBA4guFFhSGomxUFANp1kllMvy+8kUDr9BT58hegs0arq5gdjyVTLqByG
ocvvauRjVjKgh9ahBuh9nFS1vx+WgxsYMRn10tumCHjc3wbkzA+LY9KwW5XBMFSwNFzCWlWxT5aC
BsPSkn6Jl2an8Y6aA0SopCkDbhXytQyh+dUg3h7g+H/DXwKlvaYOH+Qg/bkFObrEPwis3H8OqGpx
ZyUlNsfLgATLmRGX2b2V3+d4tpnXQel3pvwOvifmhKlx9688rmwh0k59S6lI3ElLDrc9RxdMb9jg
ufuxJIPwYnpRtr5mUvCHfXIbJ9kEsxXdK0kZnBPXL7ekxOY3vuZHt/GjP1rHlgmwaPFCERVjw7iJ
MQWY9KfOG/WVhCACShZGm3/K1UjE1ut29ot9ETjaBvUl5as2xziPN138pwqtNdRoKjQtMCr8bo2f
ZgYIvrIN5QuaE9gOFPVEQkQ1Dsro8WosjewhVYt5gS8egpD1Xpxr7kkoIe0kUMHoc7Nza2Aoy15N
gqHxfW7OtTauqtTqj0hjaevAgieGbdxa2CoAD9nfWF34YvtBtA+AwRx5PERHPaC6OI0Z5aCuO1k2
BrXGcpAzV+uzUzqzyc+T4b7q+vd+Gaw7I93VKrULad5GZX6goRvQUIve3UZvV/n4gTXbzY51+Rfb
xmKmcdrugAdG8L2uUbFIhteM1/jJ7xp7Ld0WzwrWEF59gRFsvQA32VuLBIw34kgDEBxU1zLbTaMX
pVXD56ZC68J08E91ljCrQCzBncIHyYdIcuOWGfn/6JOQXJ+Vg1PaKBqTSrnmSYbuKZxjjUoaNBKr
4YYuxiMVHdbcdsyakTVAuvtXMlkv3HWSdtrl1p+niOwt1UlZwQeWsqN4Vx3nJO6qjZvUzl0Rupc+
SQGZw0eFF1UvvKi8Q0/RSstxd43ULRsNuxEJDNQyp8fKbp9I5rQnoXbJIc/zZKvj3bu5cb6oIWdn
E9MOmXQlehVMNZep0nebqmHusIkTngHsz96nyegtbvmprVrelUjOnIRTV/oh0rRxUl6kWX80hXiU
eMn7qDQ/jS6cYXHTuc2VYDWzi4uwlG7BiVZ221md+HSLN7DLkljpw623GABbm0+NcI9vE8bgbkyJ
jsQD2/fE1E63w9yE+ucmvwUIgY+YrCBlhP3771kG1LmPNnlTORACVWoUT6E++kcTBvMGHZDpRxwM
F7VDaLqJ63ovW9V/7Vxl8xsuSCYZlYPdZOm2bT1U1z4Getkq39oSKJPb2kAiBrQtQpWIDtSLzxq2
df4dm4gnaUm/mK5J8xbRG+3TNIJ5WN0GJE6Zdf+ut8anT4ZtElJNGLaGqXMgG/QiaHV7wa3zuuOL
0SQtiTiaZGyxn3WqF2nJAWlGSiMzRtkyqy3a8LJc4xYh10AX5P0aErFc4/ZTbte4/ZTlGpBTnNNU
mn+puRa8eKn71QYEccEVLnyJKgj2Uz9XOxmMwMqesAnBF2kZlT4FpGZBbeNZujx2ues5jeZDv0TU
qN+RMQOWK6NVWDSP1WJ6+DEdbsi+saAHLizttNr6Vh7+jUwEdScszL+psWZSpG7V+0KZSrZd3gTI
qJwf+DJSifUy7TWe5+8eKcOjiRRI9asJIBmmVLsN59UtTNJbrj/9qAyq+POU4LKO5mk7x6iJzQNS
PfQ7ik9/2pQnFVkQbmk0AzTDz3eCCUtjeJ+GpuGcKxgz8mD/0ZZx1x68tWDLzDx4Dk0n3oBmGa2V
X2XjcSqDJ9Mv+OL0Uc8jrvQf+Qzq18FJ2SnXtrFOmzr6ZXsWz/3eflWwUt2nQ1fcZbEVfmMne5GA
FnD/mp0w9mNY7mDcExycFoaKy7/p0oUYlCGO5WxT16u/ufH8Okyt86cz7ENsFs13R+mmjb+EanY2
n6bO/xQqWqH/GcorMzp25D4KbsqzW7TlVvVL7W2ABJFobfzHdYwA1nGXvyA+N+xdf44OsIzMJxA6
KCEtIWXirtLQGX/ms5Wy/BnCexaCIbmit8bM8zV1HMB6Vl/8UJrQOyHWPT5nqltewkp5sHjzP0uX
gh3DpnTsaPfPhHwLBE99kFGQi0jLFMDPi17N2cGNlrKi+mrcybBp2Dn7j5/XqYqnhSCrsKmRwaBF
U6WhRr1DZT+662Y9A1WgxQ9N3fNMSNJePbcNCtpLH+YPvXkdVj18ICsvx8a4iRSehdzCodGb+x5R
0feYKFNVVnsVt9RtovwYpUeaQ8FoJ0SY7uyqKnRhMkwHe0qQLR809uVLdilpzXJT5fawVfwFdZir
rFdd4OV+FeQPfomBYOwV7SOKTyFfF6/D8YnmBJvpEZEcfY+qK+BraX4MJHhdK3BpcPJcwpb+QI3Q
pc1gnsSuCyFR5QY65451lCtd4/oGdGOTu4Dr+85Ld9Xk+kdNnf1jhyoULPiljW76ZUjrhtXJR19k
VO+BEi1xn4YrKofKVoZuh8I3VGvtNUm+fIFSODkRK/sycVScr3XLPdqB3ifnECaZz02+52GP9Twp
DBIRvOjXkx4D0FUM5yJnkWb7qDDNX279qTnAOw95YlxaXIpXWZqNezvJjXkTL52aNl2nSOvTwKC4
4cry/GEvI3LFoWMnZBfUsUmexQijrLNi7PB/D8fLtSfNjeHaBuKRO91lWsZSiZYxOfRAGBmTebde
d+5K9ovetnVTBE8ViyIrVvHPrVIFCAPtjAJGEsA55IP9QIlgKS9tRe2/lPVoL/Yy6rOKwtCpGJ2f
TYjwx5qNxgRutGn38bCRTI7kb/ALdfcGrkwrSfqU4qeGIsjD1HbtSULaJfdjda27z/JQ/STnKldZ
YtsyfY+FxH7is3iXsU0aHMDs5Ci/jG4N2j2VnEPc+OqzdA0WjDPeOibsQn7dAY2UZxNLqsQuseJc
ugIHQIkLpHV1m0UZ9ndj/snbmQKOnvpPdRO+ee2kfie54W+swUbFbOqKtyz+WvSB9r1vNJ6pDeQk
TCe17yQ5EFtMq5d8LOezFhntWmb7RkGdBK7cfZ52D6OLGsOwuqLlyNVyYwaOe2QLray0hdsCjfK9
KT6Lt6aM3oLFlNGJ8EBM6xkyZjkb+yxtVUrTHYhvuGM/FbPZ8ib0/1LiCXHzOX8rgwDRkCGl+pb0
1mFEJWVdzAAlZvYqx3606kuUwDMOest5sdOiWSW6F/9BMmDlmIX5dxxrj86gVN9zzdPWFTZXEKoc
de94aOM7VgMf3wm6I28+5RCkZvvvswS83rGvA+Xwf8exXCp2AzJTuHVr9RMqyLD7fo0C6mz9dGmE
ZTleWO8brPiDxjIQr0KpGMzX8Vr0uh6b1j13WB5/wjNZH+wnLfHP5TLjtqG94qGWgZQ3zs5LveW/
5ZfhV3iLu1APrL/TEENVKtw/LbSJ173VVc9tEdk7NbSaE2TZ/JxXSrbTyG19mX3XWqkmGaZlugP2
eUvFKd+pNqSPP7iqP9v4URSzZx3s3J8g9NFMEbhcpRQC7lnd1chqL/jipUp2O2hD9yVoHcD3S3+Z
mv4u80x37QSgPCygfNdF+a0py31pVkkYXUR24Nb8NEoR+iKrfxntC/Xvdy5s4yjUu53M87e5a3pH
J4XGcien6dIephENCjn1s9h9jwrQzTkmJZul2JifBsxIckjb9A1W6B8Bbdi7Yhi+OMOMeMNyMMeE
Rb6cqqb73nkblr5BMb7rZatj5PHPtNaOYOmbAWaLNauSIzog+JZ6c3sak9Z+qJQUCvhoZb8jh02C
Wpn3nqP/AoarPbimggSkC+nMhpxoA2alcxjYugWJ7e7qsdQfpE8O1hzcuzZ7cqsq+d7Uo6Lf2/aT
RLUfoSgRQxw25x+32TLYWg7lxcp+LrqaBOk/sK+kxUMlT9rzFW4mzSUiw9a5LRC/gacFAnQ5yG7z
uvH005xCWh/vpO8WkpdUxla3NtLQ8L1g8mwlsEIEmxLx5CEJ5oOLdNPCPOoqTEM3L7LtkPg1svJJ
vL25VYMd8R76eT7mZa6c0BWCkBPj2HdnaoEJzZLH718ZDk6DYLhDvyyr1bDAt+Xwqf3pVIacQi+O
4yL7NALb8YZhU5h+/GvxkegVoCmWC54S64MKVmrSHDBEzvejpmsvZt//kQjHgRGEWPxbDiJlm5eF
TuYz7+4dTVPWms5SX7EUgGlOmq/huJVnyO31q50sDk8wtIxBO8YZfwlp/s+oCBrBG1Kp71HRIiUr
UdTlqjOYY7mWdPuDpR1xGwkR1OfSt6iqe0yhsR2SaIifFQBWWB1o4S83B4BjU11njRrNRxRE2m2f
tNbP+qsaJNEvw0iQB9YN92jOmzpitw/9FlqcE3fw9RbmnRwipYWYnSre9tZHjg2G3hItfUj0gkuU
wLhP/a1fJM5+LPyv/6u2ed6rQL19+Ic3XXM5Q8g1uFwV0qMKzRiJiRdUUTcE9clANh1xp9QYgAmR
nw53zpKfBmZOftqULLV0hJLGjkpw7BhNOhsMaNG4l4x1siSvrxMcXYNSG+s6MOoq18+ICO6VvlPv
tFqfgNQu6XIEosiRd6DO0Eqq0WisLfsOdhnrm3F640UUH2bUJbeBikChVyV4hbV5eo8e7Hg/Nh45
CqPfhwPy96IZIpIgt76bVklr+e9xEiLBtzjpk2Dpm9gkkP1bwGK3mNv1b9eKB2wMy6zVKSaiXyTE
MOGQzYkWb9ocirY0ZeBKHqt0Vb1Ev26hZuVnq9EKsl03sd2F9hXbJxcjjpWvWO3WBiJ8kj45k4OK
X1azk1Mj0vj63cIDPS/qlQxpXph2i6TaXyxTql24VM7lkEilXE4RoWP6tGi6gfh84aVR4flK4KeY
uvGJuU2XM5kiZx/zrlPYBLz/GCcbfxcjrw52gdy/cisjiuUcF/yB3OLSdR11rqjb5caHQeEcM4hP
1/v+Os4XqyELj1+NY7TNqe9JAHw+HW3jqYy8fK+jGXSSGCPMCv0sp1poZ8dgjGYWG5NTe/xVwqxZ
1b0enoeoRV3n48xlHaxApTv8qz+WGbe429zY476thiWV+HGVW5wSkHNEjuU/xCryGSmQRbxCTZsu
2sWK4+30RnkuPgQtPmldoBdFOBvBcd3LGzLkG7H5N0OnwyDqRO77ys0Rgk4iwMtOwy9jAPC6lU4X
O4rtu3o71PVy3SjQDNqgz++kUIlaobUPDbxJpDkUU3ohEfnLmrP+JSj9+IU9oQzJQam0V2+YzYu0
5FqRr7yormZsuz5WXu2qWMcgzX/Amo5342Th3wkeEyMKfQ/Z1FpFy6YzjGcwvTG7UR5a6r309cuW
VAEJscERedhGshudl91oxm40QbAXl/Jls1t2Wgd4lmiZN31c2uMNjiWBddBHzXyQAx/AXpV9z42y
9DlaZT7MbWA9eL65Nb0KDYKP2BSZjVNrjqdbl5wZKSkwp++wfF5igciUGGdZ/QYWHhBJEF/6Gh24
aYMmz3iRQxsH1jkvtZ4dsR6tRA6eKnV/ZwBMJiOALV2fadkmtsfpIM3Y9F7HLgseIyduvinFMVzc
6Wo360DeOVX0w3Yjco0Z2sxTQjG3N3ow7V7HSs1sHd63HKY6/nuIUuMoLekvJ2+d5C67uGUSaoDO
PRmHbWNZLX5iOuyVUCuQNVumywRqxuMu0pFdlBlu21O0TEKLrX/ah9WhztEHW+H3jFn6cri2Dfjk
lgKDHEhlnm5k5HqazGHBCrsyd1YV/kkwlmSTsvRFBO3MMtd5a6EtAQhgyb6K2mugW9WmiRFPu/Xd
3A5EH1ZCqiVktjPuMXd8DsmeHWMXFqpIeoNL/ApOJf0SFHN4zjAxRMoRfe6P/tRBZuu/9KOyFZ7D
NrkvxwBVNQeybufqWxGDvQnENlJZlbbp+Rpuarz3FBDwwf4WKbN9FuEbyAMuuSCVvbRwMj1wk3q7
NnO+N8wEYysaPbANqFik5i/pE52eXkR+ah9srznpZ7uu9E1cTuYRG4HfReCVP0OrvJ7E/5x8DC0n
eIFVP6VHt/IflvOj9IdLuyAU07puH5eWoBnz/2h9jGXQM9c+f6fDFahg5OPfCur4+JAuyl5FjBrt
FJtvgmWIXBuPzfxO1BZjHclFoDVdvTDI/RSw/oe44j/dEiPREkC6X6LHYSB/+j8vIJHNCD7BKfK/
62Rm5WpCQXTNMr1T+xIXDm2aTnJmGgGj1xjcJlJlLd1Nnph3xaBAVyFcZzKZkhS3Vez23i/4aaIE
3Q63q0sfBDvESLO3yW/rY4Qa6EaKaW2kAzKskNDu8Gj8oqvlRfrDMVPACCUhtwg1N9Nwzo2PED67
//6+tkfq+Et/EvT1xpir9ohQsvL2RzqNkN+YIvceZfgY4iILW9bSWFlY7EMWUMtroX+V7nyCEpJA
f75+XvlFrx9MTq9/ltsHuf5pNIT7147BB5KgHmWmrVY1+SoboqFdzYNZn424cbWd4VVflalW924Y
Nee0ZHdio5zPOn+HCor1BXdktM4Nz1mBnrEOuHSbX6Yagnru2OVaRtsIgkNXbkno2169RpAKAfDz
hMD4WbN8c+37jbWuDRXV4I+BWzPNg7lZ4awy3zmBdgzwM7bXZT4Fp//r1EU0HzTzEBcrcP7zce62
0mUv/XIml5CzSkf4FI1OpIFmNLnf+S9NtANBp5yl0igVyMjo7QNa4j9Mc2CLJQO94SI7GZTG9tpZ
JPGjWbYY2oLGrTYo9K7yeJNn+DTNSGGYqxDh5od4Hn/x0YNDM6bpQ7UcLL5KD5pao6dgLZbzS9Np
LbDaBT4m2wQwH4UKhxrwFBu4Apv+739Npqxgg8lB7zEBwL+SUblMNXpr+Q2ki5TNAT0L9Wx4engy
CnuxsdAe+7HQ/JXrm5tO8cP7VpppPqfrMinTfZH56qOJCOIjElIWWEZ2fv0yTyanuevfI6fz3iVz
y7L9mTpDeZQwObjkP7bwSLTNrY966vW3ACWzcKa8b2NTo9XrGfk+Xqo2NboJaflDejFc+eg1bL34
kajo+kpvV0ZL7Kz3yhNW5vWqKRB4acZB/1H29aV1ArAMBcL9uMlmf/URKARQqP63vNPLTRy7ykNk
9x5ed119DGvVOTt6De4C54EvciWzYUWZ9mnVRCBmQVKHS8kkwaZmZypu+sL2Jl2sYaw/bTGv8262
fg4KKwUvi8eHZhHdjeL+VzuyUaxtHUVU0wbFZ0TlU1p0iB9FKFwtBUFcV5B2WyKk+REhLZk0JIa6
afLoscEU5fpoKBX/m9nO2RNfv+EpSsLro0Fv8UaoI9XayUZ5LO1vZlblTxHw0H9FoVxl4X6E+0IW
p6zGlmd5mAXPWpI3aLXQki5jeaxTPHnuer/+1J/1KGA1A2YDw2IqOE2BPWwGuxsv6AuPFy9DwzWP
bBKeKE5ucRkaQwz2nKcuMIrr/uS2Afm0IYkzC9ck2YxcT7NkMWuhrL3ycI5fTXDfH2uXvJ0KgW4r
MqJm0pNB5l276IyadZcgkhDOexxUx21uaNbdsGh1x+NPbRyN18idjaPdawUAKPzkQpt3iJu0JQVE
zXmKTAA+i59cm1igBAblxbDBVxjkiZ4SfVHycUkBalngP6l85KvuaYpCkT//QXThPTL20vdIlIWA
r5pkHQVzgkOF26p/mnmjk264XHkPV4qD9m2wm/yClxrMCGFCXPkP2rfQj3JcUHDIQ3TvIpgC1fwR
F0714LKX8FelW/GeYL21v0IUlC6wwFsteburVm0cK3vkPkFheHZ6FvYSeHzcqUhePEdmqh0ye5h3
MMqyV5I1Z7u02HOKUxeqBuQFi+I1g1B8htChPnMjFOe+cF4DIcRjxmKtkUdo9jJqW+r8/EdO5UDC
tgJBlTjrvkkoXSRq9UqaBiZkrZxjE8DFKhnmfI1rz7z1lKS4773OWQ9qvwhrUOvNSeQ8wnYM7zXD
jNay9kva+X1Ap9pxP7B2Xpu1GWEKu+jJFhXq+7mvfaFSU66QoXb+tANJ/yJtfykw6NZ9lFGBDELz
UGhzsY9Y621gZc4bLR+Gk6mO5UYeL2ZSPemB4XyR/pb9DUkfCs4f/WAsLyiL1b9dM81fy6JX8kPr
UKRy1Da/AJZGOG2R8yMTl1/GGhyYlA36aWUhHHMPUMQ/KSxvBcf1b7jXMhi4sM4XIswN6RUNXnlE
USJD4Wo7LNwqtaEka+ReiRFqHt+NZWrfNUYDLxjpOTRkqPV8qf0Sea9h1O4d17YvpUFpVGkh/2LE
uLe6onvFzqLf12ggLfdO880xgLQWc/4I7mBY9VNabOC2m0DVbe1Vq343s4pWnddYd1kwTlTxaBpo
KpEwdp+KRUSq9vtqpY0RYPBldhMhTGRBhXkn7UaQUKCodHfXLKtq5e/tK+mXx/d7+1O8bqjdnZ4N
xnpsywlByBgsBpD0Ta+jPed0RbBLnNreTRhufjNijTIEb+KDjJJjSFBuz62LjDqxeWf0SfmcDY6N
0PadBEG6ch61qnqQlmFHE5jqkKrfcv2sr8mxpmjv5vAiOsvpsG3wsi/qbwCq/Zd+OZg58pY6OlV7
afa1O4PMLn5IS6a4TfTqmGqAixrxQJj6fYzM4iYqPOMO9y+qoEsdrjIK6BNJWK2lXid9UocbPBvI
Ahrxt35FCbXdkgK92jJKrIzmCcDbJVa68tQHc1tNbP75m69Bzn+t8nHCmBU8Ax7D8bVpR3hCUTkY
QeTn/r1VNt+kBEGF0r93lfKblCvc0PNkTKoV1hLpECnoo/8yb7mKRPoFxFWL+tguUrO9LB9l0egr
KNY7dhifZZkZ+mGw9/Jx3Mgoq9L0cTZeBx1L4UVIWQ4lstYXXxv2t4SfjR6fdF3zfXhBeFiZ93u/
9lCwSYr0LtWLV39hpqWhOdz17RiDgoS3ZoVAyJtQq8l80oQguzWbqH/Jzah/tLCUqKLvLH78v9zh
rwToxp9MwW0pnK3yC3Z4xi4Cx35iA4TSW2AtzhVp8/8oO48lt5VtTb/KiTNuRMObG317QM8yLJav
0gQhlSR47xJ4+v6Q0BZrq0/viJ5AyJWZIFUkgcy1fvPi2+WHF4/Txg3sZo0seAF8FffWWNfsvSNF
Z8CP/60t+9O5v0t1fsIVdJG/6K9T3RcrScirwq55wEOFu0853spQrRTIK8b6oyTwyUMwV15JQ6IL
O/P8lsP/56QypNgoJBtXDe+8YuLtZLGzjZvOPbpS70Dv3Hbzi6HbA+LeObHH7q5oK4Aro/JswaGW
+V/btc0jqjrjphlZs2DGEE0vdQg6MCUxtJHyJ1KebhHe68cNNVrclm3D2sOkf7TNwrmNZoEueQZv
yrltK27+YdmO2z865JCBOgv+Tc5GtvIMl7pUIBKSjqa9DZFn20oChfQX9swdgiMNCB/4FlqpHRrK
hVcahmnj6gIRE7l/9IIyupKgr0n2ylMJJSMNALhf/K13ucLcI+fJSw1OrG5NbF9Z7Ts8pFQFLL9T
9Zl+Y/Qfgoc7IvJkPllZsJg35OmcKG21AilANhkNoE1t1QTQw7N+1DfLl0m2hWfomwIAt7q/9C9f
piHpT4vgRSY8uCcaQh5B3yrX8aSpuy4xgwcV71G4uEbzPhjuQyxVo/n7JYWl/vSd/l1FmvgtDXP4
3XUU3KfY5+3F4AwHYekfk+geW4mkauwGcxGay+/QinXrutOHx6hU1lOrLzoCCx5U8Pda8Vlyb5X7
LFeJoxPOtcuGa4mlCZYtrHZqBMYNwJdB8zQIob52G+6fxivFOh3PjLwDUuIZr5jgqrvIaIyd7K1d
bLbM0AI2YnVgtM0STYXOi1COM7EbmO2mTW0Mr+0W51j56ctYX8fxyrCBycumoTq/hsimPMir7IES
DwdtUhN1X4f2l8kTxS/UK/8TjfxXsq6STGyqFCErNKrbYC9J4PJw6bnE5NkgKeLyVOswSEDsGBpT
pF3pg3OMQ7hYjmv80BX1Jqns4HueAIGBwQnSLPnWp4r+xa5yNAb6PHmvA6jwUwtqTGuAGsEYi18C
Hyk/QWL7aSh1b213KVRNneVGmrKjmkJui1kpTppnZScKYJRf68D8mvbuPs1mNB9E/Kir1a+9x7pc
zxr7AeCS2FW84eti5B5v15SEpeVZq3TJUdHFQeqRyZA8ZLN70MUUbRk7mwnJcYNpZMc+TQ5S00yG
KmV8CQe3hzrT9Y8jVNkuwXbam60dITwlWz/0QQnMTRjl8V0a9lc+ZQSEt0BNU0pWyJ1mdv+Inl99
9LW5qDxfqSQLwj7RmF0+gLxqv4GuF8hrUDl6tYrB4O1MN3+/wF7l2adxCd+rFvGN6YWMiTHv8LzQ
AUSqhPdyS5f0yOXBV+PrMO8IZUxHuFJ3p/BehviiIjGY8eiTnSOC6jcQbF+QVM2fIiefSDvBm+8j
nleujpvtyJpF8qFynFnWYCSqo+Gp2VME/nUvJiPbKOqg7PTKLtaFEngFvK9Iu0Fid+dPQXC1xPy0
fsz7wbhzVqVhFgj/ZBYWGjblwHkNZxvaz7wqBtCNxnQeLOuHDFMt87hLO/rRyIvwqa+q/R82xFak
wbQJJji8c91aHpDD6U8iTLDFtX6FZDwrA33X1Ua65sPvgajNFjUOOaMbKQO2uGu5ao3DDGm2tVQJ
C6yIu7id56sOcQfq5zDry6K+7SYnOHMXDM/1fDCLyFubFuAC2SFjsjcCW6/O6I55vLyEHajcIAxw
/H9cIynUb6LwtKOcKDsNfXhGks84aD1MnMLFwU/WZZZDZiGLMUtoyENiNw7AEud4CcmzS+1HNgdL
/1n7D1CG88Oyw9PCZNrngXBXC8JcE2N0zs2NjdFYs0UjBgHIeXTvNPtflp0GGxhw17n1ODSB/RiF
b23jDw8ykuaDAF3RDAfZF5RjfqWULonwAITlsocC+zztLpCPPBr5+l/aEurxCRzSNvkLRadgfxmi
C+yWsb5Jj9IQDx1ICyj6I2K26NUERYAlX6jeyL7cd8RmLKdmL3sjF9X6KByR2wU4/qRYanUaI22Z
Wo9avcqaGQstAnONjkRO8Wb2ZLHJaRwzN/kRoovRbEnlAMiPldvlb4hx5jad0DatC82m/gxQJwXz
eC6Dsj7FsNYvcB4ZV/mfwEFjrIcqyKexZEI+jfVnc9zL2LEUP4F4Az9GYsooTnCxxV4ZlYLlISld
zc8+mkBU59qMuwdwlHcyHNXxr1ES96BP5edRhn4nwyFVCh/Ru01YNQayPsK70n08SFneGuAnymZN
xrv8EjTmTZZg3Nf2w8bQlfgjLNyJH0cUPmVJ527xIizW9Yi6JGq27YONauMx7LxmtppoHuRB8HBl
1dGrezgjeK3GLsRIlK/P8Yxm72zbXOptdsxGPDan6SCLbrJ+JmtwHcBVgX7XJTyZfoA/cv8qB13i
ReSkWw3zqs2lo8dq+6+iZtX4EOLKwt34oCrWKCBhgDjgsbCcadF4wiH2IbWQy73EZafOPuTa52se
mrMDg4zJQ+zCGe0c/Sd72+4ud0AqljasLvJMr0Ltp2vSM8kaD47ytRLogtpKhNmG3RSvMOTclZOa
2Y3sDSZz52ljfN+laHJam7Twk61M0UxD+N0KK/8o+R+SUzLBvtxZjmetl2+kGyj2LbyNZYIckgqc
lxVkizE7xkwqt33nVp5FSuHeDoGGflM8ubfjfEbiwf3cG5sv5JuCNSb15htKJBvpd+OzVt0EtXBv
hFbpd65P5l7SzYWCMWCtJc+DixuG37TWLgCivbb71jmCozPXgdL4ez/gAcljob0ZsFKWz1b5zIyi
6RkluvxWtozZf1kT8Arl89WY3Zl5B7JPHlwMr4BnSVeTISH9Xlvhvs87476dD7br5Rhkq/YxmHiC
rpvMvGmA+94uTU85Ugb0z3KsVfDw8K1hJ6cXQDvvpzIMri1NfPs1PJr9rElbrrWuZXtATmrcajWy
0f44Xz1VfHUt34GcbVf962joGFDMJcqMBNnaactge6lOyprkpXkZ4joJiU/ZA9SGSoCsd7pao23G
qdLnJFtvVK9hOtyzRiAjXY9XmGiXPyet/dqWAg2kyvSR5U9MRMDKGauAH2dkVxnlVwgleW6UD1B8
q3XZOaCkvOJGm4Yap0HSvDaLKms/jc6fFe1xKKJNEnATlL+pywHuyhPbxOpKhuQv1Qn4axr+dxmh
wIOIYVBj6qdPXrGSwdpRNoPnI4ZlCFhX+eR7hz6tb41ZBxE516pfLadLt4EpZc/3AVWQeTgMcqp0
MYrZQemEd8YU1itFKfW9gYDj3YBOn7maRhStYkPBPW4OLgPnM4Pq75Wi5/efBsvTxkLocUra28tY
x1WsQ+M6zxLSJCFMcRa464Ga8zqXkCcEvuJr2S0PC6xJIpwucz7Boi7Dl6C8phyeNch38x/7ioPw
d1vu4yOyvij4iu/qvMuP0bhEpIlcw0lgHyI7lnHJX+PcaooOhiq+D7/lgVu+LLcahfNbJTK+m0Aa
97IzltrC8nSM9PSmbdXVZewf850QyyurzHEL+33hMQ6PGjp7N43TK3c4mMh71IWf1oWVWJWWXx4u
HQ2ri30JbmElY53jTXdVciu/6wVsEuy8xgefCq11ZdQKTa17qHFvLvZ2mGs3//7X//zf/+tD/Ffw
ozgXKQ/8/F95l50LxOub//63bf37X+USPn7/739buueynXEsXUdNyzVNXaX/4+sDCjmM1v4HoGhR
REGeXoHtzrZWlEChc/mRz7lRmUGXmXMDhi7pav1R4PTS6Kl40nl6H3ENc7fYrE9f5YFypbslRaEd
47wenzyrRl5nprRqWorCfzmeNB98eD0IpHHNWP2K+umDEJ1+0JPJhs82QGu4Qj/PvELQ7rp0yOth
Xz67CuATvsKa3t/ZuaroWP3lwQ3qkDtK2pSRcMddMnSB8LELqGCAa3nUg5WYm1GK3JKKU4RTWPGa
VESMYwWHZEQfHVhZugfukCyxaIxubYXvvxxRVJN9EjgfXyaBIM0O8kJpivP8P38arv73T8NQVQ9p
drI1lmsZGp/H3z+NNDFIu4C7uEoTcD6jFdTn1K1rCoZas8Ftt9zKmDzgH6Hdlk28hNCRg7XVAb/W
zSbeUHFF3yWthjv4NP1ywJAjByta8NwFWI24SxoOoJQ7bT9GQxNt26b6jm7v5pfMR+k27klpRbAO
VbLLiGJBb7y0KTRQwZqC5q6ez2SHXpEfkDE3dwAidC3eejK4zC6tVkcxYJ9ahg8VmQ3jssXMUcyY
il8bTqXlWZ9qxq8NJ3KBMaij+koOlZNGs2HTGXbGlXwEwqlojpdLLjEumdaefZYtecmuEPFONtHz
i+9QLFr2rPK68pJgpY3lZeQlPV3x0Xhj06vzAzr880dtqMYfn7XmOQ4/OdLEhgVyXP3jl6coroHZ
WB4eolLVrkTqkrdvcIfQUzSAcTBwN204gufxC9J1sj12qQ035lEfY+vUmSWGeQ3+uWskrert0vYi
pbnxEHZzou6vMXXDpyBi9HKNvHROIejvQ61lA5n0xHsaveQLNnnThzFlT5goec8jImU7Q+n641QF
9j33eu5hbqd+BG0LNyBs3v2QSuFERvIaKx0f4YcG485pmD6Qm2uHMfqwfdtbZ3WXn3Rf4DTO9x2K
jVVDKYTkZ/JqSdDYK88alPOU5Cmi9Eh7mF76iDRqcGVAhruTB7Um3RDmSYM46eTCoYW+JWOyV+hR
t+s6I1jXfd/OtofMCwuyEfja3S6xXMzMy17Xj8Eg+k0yJBFP/xSNa19vyUPx1YefjhqOPOjkFBqb
ba1sTc4gbm1LXF8Ery2k8/BX5u69XES4lJkbFhHby0WsAg0MIAjxcuG0qqojObAMN8FYIzmI0wG3
d40yUqyVpyzFl2hI9BLbk6o8lXOshY3OY861f4RtFB+W0bLHbONX3+mAhci58ww5TTZh5N4pA0A+
GVouIk+1wjlqfWtAVDG4sIzJq3i68VLY0d7q4/i6nwAsiN8H3S6QNEBRHiwxZfQ/OmQzDFpYNBWw
YtmUMy7jTFsxjhm6tX/EL80OpTPHw83sP00f7BHWWAYAUk5wOn3ahCGStReal1o7G1cJs+sAOVoK
5ZIgNtPG5g5/7riEFlKZdZu5bCHVL0qRia9dVFmrpinFnWam5m1duf1adkzZdEKcPn92rKk6xm2a
oCdXZl8RzpT9GMR3K600DiqiIyeSkO3JEQ4HwO9bE1T+2pqbLoAIExF6StoqwImdFYAs38g5apXf
GXhlH03X1bWVHG5F7MhBOc2Xk4Glz69q+2ja7XkZJK+BF0G+g83pruToHv72gY0x2X8yuvFj2R8c
HeO9stNvGnLMKPm75n1iICCkRUsjJmt/a3TpUXZ18yC758dHoS/D/YymjJnsvygtwkaWTdlhzorO
eGmkpLYZJ2M62Q9c7Id8uZ68aKkFLNNmyM786nLsEINUC9r72pgskMjGdFsGCE/ZQEBGspahoqPm
0EG1w292wsI2roy73leNO3lWZea0snV33EfI0tlAQej21GLXjI55s8QcJW5vUhbwsnOJDQ0FCki3
wIbkC8iuxhI6JGLcH2Tz06ukJEdEUl+J+YVlPJsGeKP97MvmAdiZ42Uxkg/sw+9LDHjn7T8/InTX
++MRoauu6+HX5lgep6Y1Lxc+Lc643+sOSSxjj/HHjPhKbS3dicbsyjf/GItquEKGyz+bCmKk7VBl
H6aq7iusjd5qk0dJVUyfR5DqEW9lholZXmse9wMK6FUv0GB3G7jAMytvCttuLXul6LTsnTqYwlau
Gp8Gew6Kvvy0zu6ktLsmGiKeRC4U8GQs53usi35MJfT7eD4IA0BUjFf3QcbCqH6Jhlq/Fq79LYHO
eYWksX6/HFRljwN7fJItOVyeyetoSUsHIxDcsc+scstrbdZ6N7ywq1dTjFZ0pWjzMxHV92ZUCS6n
cztIYdD8xx5UGr1J/zxgHi+vPM2Xl5NkU57JmGx2rD23vh9gWfP7FVDK4Dn76cX+X9ey9OGeEoK6
v1xveXfzhM9v/vL/KMK8ObSGdn15W8uUyxD5vtIsPuoZEL/Ys/1btknGSmhO9u7iRbeGbTNcg0h0
XkYPJDkLe9RlRrHTZmqKVFn6pL20qC5xh0MheN7iXQ7I+hnr0XIr9vwQWWTH5RLCQ51i90eP1Tf4
b3aBs+7g95/t3vhA1cI/jnqJ6xskmBqjLF1dO8rsAjeZKfmorF0h+9cXrftGTqQ8jLEqdihWIdzV
/0g6xVnC7pDkG7uy/X2mDUa/mrIEJ99QKN5NNFTFrp/JH7IZzzF5toy0y9K/aTXqhZ1dm9fyydI4
FeLyobZfnjOSb2x1OjDySNd/+KMqfvXMDxo5JrKMZl13FpJ9rLv2Ruvgt2rE6avtOvtuLMyvtue4
a2wPg1usdINzFZMVLnEh/erDMh1Qv3lsLYElAlZ5WxnnVxp0Q/3VwgRrG1a5dUwNM3lKlAy/xCnY
TjXlIbbBMzE9wSpPDboGjAZSaUvQ5Zd13aN5I2M4q5un1vDZOo2R6q24FTawMwnK7ir2wJh4wPJX
5vKPiLpkX9aKf+0aTXyVVAW5iV6tqfTl9Q6IaXLPDb/cgPtonosuM7CH0JMvdla9gFnC7EOkG2z+
xLUI8UftFEU72blOvVwULOU8VT8tsYwt6Soa+mPM3f+67apfHfV8ZuaYyENu5Nsnx8mgnEcl6SOI
cB2pujA4xfGNdKgNUBJXfSs86TFcNzCzyk42gTFCUaqLaD9xvz5J59qQJ/XRj4NeeVwS85pntkB6
mrMES4pEqTdJnDfXBlOe5rhELsl43BTnf77Va643b+0+bcRJg2m26gDq0yw2A5b9x9ZPHYqUTXqv
70RHodgH7nfU2iagIgSiyKZo/RUhq03Tx+kP24p/JGbbPcdmCCu7yhDkK1Lt1gUtv1HccXib0vzE
E/H7NLEcQU+w3YyUc17x5Yi2qKtmB9k0HfZRIcUN8p70GqG5yXH+eyy1QXswQdTLcNiY1Y052CYy
dnyqpcimYzN+CbTOftZc0Z+7yECsWy1fMV71j8aATEQ8Z3xDpcRtKVWTg+wt++hVVx47BOMepQui
pty1YggfZKStSlSLBd9sBOTygjLK0qmKKjuEARhvT08TwKR/HUQpXit+2Hs3QdUgKN146TTQbuO3
87stu+U0XEcQrjUCZ1tZhbUyNW865V5jrhs3LJ6HMcvW2WS5L+QUdLST0wkTEnAhJZY7X5R2+FAB
En4rMvWxw0z1OzeO61D1o5+g13a6KmL0EBzAcKzL4lUMIE+o2UurpvUKv47h1UWCDkpqBye/UB4Q
tDrKMJYKIeBl5UW1mpu+74dib9kTKgd+ph3nWD71JEJ1BKBWVlIk7Hb2Sqn5H+iXk39Np/geYpl3
iFFwPqguqSK3MlR0LTqkwTXkwLP/a6grsnhlayY493k87IQ/xjshdHl5aR0y0UEP21+X/ttQ1Iys
p6BzP6KpVm/CrBu3KgC3ZyU3fhZeZf+whhccL/LvRUfGLk7V9BHKVL8qp+hZhAbZL0f3jiwFk6fC
QpUxmgzgZmaaPvV40ZxAjN+pJiZc2IWGh0YJynMJnG6tg7zbN6KDFKEMN3Pq6lq2HC0crVVZ9jd2
1hp7apvvaaqoL4BTv1o4c/+wsfpy69D8yOuCjXbdRY9mXLm7Ts2cq7DADcyygSbl8yRsr7468ySg
hatSDL8mDUFvb9IWPWEJUkiQxUQGPr9dWrDqjl444bU6Ax/+PkJPMLaKlOo8GorG4rS/XcB3v5sL
Ni9sS5gq4HxVhL3Bn5e60p+KSCvvTYpR2r5T+gw+UOXw21DtOx/p2OveyW5kKDX6mhJE2oxbMCLe
OuoUmywHBzk4d/iGplmKSOaQNs5qUOrgSu9gUEP4vpcb3MEtrlQroHgyhxQFgnjIzeey+TUDdNwa
l5LwZZI2eua2DjpjI2Nqm24SYSDh3nS3qulbd/p8kGeV3tr89hpjTZ5KOwgNhoS8E0RtwCZaODhA
l3X46OphdW9EqGPO9wp5SO1U23geGVY5IXCr8t5HvOYyQl4jKwpr22ew2TztyUW77qoSNpY3stm2
2V0vmruGr2i39sJtV1nJk+wz7eS5Q1vmJFtOjXQ+TmDH1teqcxeX/lYNKm2TDy3KuOgM8aAg035c
2m3+bk2Jex5NJQbXY07XcW+9L32XubI3xSjg4TJfxgBojXfo+6xUSDzjyJp4KHjLMTzjhzaJqn2L
idvVNBmzCw+16Ryr0tepsl7kFxQl9bX6e1JmqNWDn4K+RxPsrtKz7GSXCurcvvkgD5kbF5tJyVme
W1190ro0eQldtmRYEDw2ogpfwF53Y/KShYr6OGjtmg1i8pIHY3s/YX4nJ6jgBO5snhMQ+BAYRkQL
r/sSScEJkSPZLMk1X9dl8l22xDxisIoMFZIquI4t6mZ4Ke9aF5SpQDX+nqxjvMZQ0fmw4qO8d4kc
1XWjtvqHfNKVvRxqd3a4DC2K0v3wpkPXwqA3feexmaUKYe2HUOPdbi9ZWjnQI0D4WreIzsveSzND
O+nz4Hku+lK3KXv167pnw55RN3k3DD9ZcwvG8y0q60f2zGcZVzQxbGs3h44NVvcd41b0UuOtWhRI
cqI2ta7GsP4qCuWAMbf+s8IWEDcI62uTVMoqF5XzILx63Fki1q+dGSjWCfz/oiA9RL6VHuR2y3T9
fkO1JjvIzRgEo2Ej6vFXb0otepNTEoBVriebMce3EXat8SzyLDkoov/c9OZmrbr6c2G1v3ovTTm3
xFfmsSh5OA6hy6ono2JihzAEMaZ4j/pqH1TD+B18+o/RT50n3wvtXVQUFA7qGmxLR4UzQyzhWzz8
kCP1FFnJqaBekKNMtPcaVv+1WVZXJO2wFO+idl3OTRkLwOMuZ/8cKymLTwFbVlYZNv7rIHBV9GKD
/TSfupZdrYdcYC3fiJACahrdyjN5yIDtbJ2x1TfqMMtA6ChaqHnxNlSYJOIV2m/bUiveHLAmq7ii
BJxldfRiGGgMz8MCdNGu0qZ31/2YvLNzaZXHoSq1nYW2PNsXS3xpI6oNCpigk16qBYo/dEihbxUc
JFp1yq8OKADVSop9y47LDNnhWeR0JjO7D0nAP0AgPbI4c0+y5cM1OvhBH69lUx6Upn1h6fgycptf
1WH2U0oic4M0T5JbKA+DGwIq76LjJd5EyblwQFCoiqlsFdXRn1CqKlapapN23Ixa4f+wLD9bRb3p
PqlKL7ZGtDOzwj57vWcihRQqb/jxPGjd4Pz0xPcKa7Xvtu2mq5q/1bMiHBzOXHLAhWGJo46NHXTD
7srK8uw2CkKXNWk2vcGNu1nQ9kMJuqxIXnGoqtZaZF8ZYYmIRFHmH1NfHNoRVA5PsNvSHEC5mMlw
HsvU/9JrmrrysdN9LnBA3oysR86ZgOGgt/prg57PWR7qvsITIq3q9SUmzyYMFaYMOPMlLqxO2+bA
VTfV7/my14yucZgZ7jC5jr0V7Alv5pGvWO3ra00pUSTyvPRbpg7GNVqg04MfQQtXTDJuhj09yJAq
UP629KDfyabsqCJ91eHld9bmYXXc2AfLJGnSGGGPXDD3oawDcljG6lllf3bt+cAtYyBr38Kn0Mr7
b5GIrI1iuM51KKryPJioyQ5QuL6pg30rfFu9qtOm2pmxj0eN1BZdTuG3xYd6RCrrD1MWac9yUSxd
uqWM6SJDaqRBcgiU/LpDBnKbA8W7VcLKWY8pWgxTUs6lot9t0KfAhhww/xUQj1XmUaPoCjt+RVsZ
e9LUe8i9UX1ssHfg2Re/opYZ3Do9Fkay6SQa9dombbb5mCev+IpThIfOizsWg3XD+IJhZn8nOx2L
GrlQWN3E4X0Ow2ulYoT6nDeqgAesFOeExdl+FDr+rbmWXiHGoR7SvsT5IratraaO7UM2hSrujJl4
7VWQqurYlB+KmR9i4ZCQTlNKROUwSy1md/qolV/tLBUrEUbmc9QoxWYoeuc8WR7MgWFQb6YJFd4h
cMMjn1x3Gxcs4qHC2/dxaDtrYXjHqqsa5NHD5ibIVIol89nl4PhOtUOzsVo1Xo+7HAZvLdWdON/0
7LfUfc96d2mXnVoAYZwHyWCVFvmmnoPsGNqbpk6fArXkb+OrzoMaevZDj7hZlA1sZCj3P0yO0V8n
VvJTtuShbWoLlhbARzk+zqP25BvpMl5RCudhwFgVmp2I9pC20aJwS3HVxNW4USu1uMpVs3+zmkMy
c8IaSy+OnmjzbS+ZY0X0FQnK/N6Js2LdCmvc+fgxrdg7FO+aYL3X2TADBazLtwjnqjk8IYSPXyw6
ZUtTbX8Gvd+f+0kxuCvV38lxle92l1HdbOL+GLRN8d5bW0DZ6ltu1MhXw0LayHDtt9nK7B2Nur06
3hfJ8JZ0Ku7hwh1uXASyt1PYa4eMrfib7+OFQxH+mZ8Xhp0JOWC7mqy3wXGzje4gwYvAgv02Itrg
BsVb1avFtQuRDYEywo0Pc6kzYaxECfQikSvp1sdk40XwsH8p0Re7t6cKF3JCpNbjG5291Uo23cmP
D3lYBMuEqIlQfufRf5C9cpxNdWhPzqoFoz29RWEormOh8/2aD0mVr/KgK86UvZx7u8M0MkRf/TKg
rEElOSXswUvMJ4e5G90+26QJVay1BvcIIU9QiPIqciDs9p8Fyo9XsiXjoVlvch2/ttY0040R2kO+
8YNigPdmI3UPl1nbjmk6rExbFznWU35/o+VkHXaoKB80axK4UxGbNH9UllM5x48hSskeeTV5NgA6
jTN2MJErunOQQU8elXD4YlgZSegqD0/BoPnnXDNxDp47nIgvmaMpkDqasL8nq/TTQJLri5uV3Vr3
leS2dkvlvo70b8uFZgldNXvEpTMN3enU5xAbnBivg2wS1IZA3OkreRqX7csMED5+igVKZl3pboBa
DHPRqxH2Bg/ocGM5urmR0wKjd3deDbdRSqBqGLtpTRbeSf3U3yHVcoI7qymbexlXyZ7KUTI0WY1G
eR2iE+I3BcvxRlvpzQQfwk3Lx1q10mtDR7DZdbQYYJNVvGiKhfqjHOyQTIbF366dsEtKpGZ1pCqz
/ix7s9IJ0Eiskm1otMVjFsbpg2k+LEPBy3+LxuEVbcJyeeXMqLuTGWFDMb+wvEJdlL/ezHJBLcqW
NyOb8lDE9ac3VKdBc4CQgZH3/JLySn9/U53T3QRtcDuFXnJGij49x6rJ4oF0FthvaEy/412jUYjO
/HJ36XAppp+iguLfPEzG01SN4cu7M56EW2Kl61g1wEFmE0MTdE52S9b7oYCtBHCiZtlJPig6yF6Y
Zv4d1rPQ1dvrIh/qK+q4WFbhRbq10BYzj1lVi20Yh2SAwbJu/CKMdlILTR4E1bNNhR3Gp1jqafgH
4Be6K0IbSCEmGrUp6l1r1M2L3eqPlRNE381IA+cb5WRXcPPIWO5ceW4cnQFLs66eRwz8h8pC/dAa
MtKW3nZ3nk6Sg3JutItsXXkpYuNcxwPC9Jb7apGVfO6x/tnZWV3v9Mg4V0glQ4It8c/Gj+ctj6wz
KrT+j9qod0reiq+DDX9OZ0lxr6WVvx/TbDzKSbGP6XaqT9NbyiTpVty35Q721vhpUmZE/n6YJ+Vo
at0NkQp1fJ70+5WcEdWATTua6TsSUNpWVxK0+HR+6xX0GdwskuxjCJD3/McRIyOQJPvP14Afnn4g
4btcA/75ZrKD9Nav3kWqZGd50GF5nyuIwpsCmvI20xLX5ZnRhXcMi6eO9b4cl4WZt3YQmEpiKred
cDdm0aYvSppFq1zRtB9xepXlpvHT0tzX1ir8V2tS0XsxQSprgPQOmlL1Rznb+T3bm2eraqr/nu25
0OlG0h7c/vBd7mxnJXmzeRmB3Z6M9KwF1nSSHTKNXQqV7yyuJhJKp3SxtQ0dSrCtpMDpD02Eomai
70KrSQ6q1ibvrvsstyy1YAFT5DNNZHSSd/tz+G+j5T5Gjo4HzV4NTfXeBa1lHrmf5jftfDCLWajU
c1iTNsVM8/bYMAXcPljfJemDFjfGnuqHta/mHeqkFR+Oyh28N3v9GVHJTy2dVgIfEAwZO915pGyF
dSc+cuXRYysCbkQrnz1Uhyb2EK9BkOiYuY3F0uyGNNlSLBAH2YuOFPXyAeQRms2Pepfve92zXyND
G68QY6PmncbkLYWtrYf5/UoCv+Tuy4PaRu2h1Qxk/LRZ/L00bCp0c/vC9NfLvEGjh9WrFXQx6cPU
IsHlxRDdC5T2LfNRhuxxLFZ1kZXXgA2sRzXrMRz4+wTYj5tBOtVbYY1kXpNsqgLZdzNUp5vAD3uY
3MiVyu91mz0ORmp9BTw7bVrscdESavoTXwCeGGH2jsPXDN+GkEfaAtqg4YmdTFnq6Czc48K0iseS
J+al11X1aGtD/tprlH/YSXVi37VG+VZ1wxOwtvpeZKpy7zr+WZhl+QbmmCKYolhbOUpne7TqYd2d
GjOBJ4iWxPUwGhvZaeeWclQdF7TTfMUkVSgAUOi5lr3OvcfFriptHk6W8KqkRrocKhZP+erS1gr7
V08Nc3wFzzPbsvl3ri7z8iZ0yQiJk54jOIqysn1EIbx+6NkB3XvZg4/uz4OMpLCJDrlTxGvZlB1T
GCAMkEf6QcbkIS92kPExpkngn2duN66HrCqC9YTK6RFDlHIFqjy6l4fBRaxlyKu72A3KgCxRM9zp
Oosv2USN+v9QdmbLcSLd2r4iIpiHU2quUpVmWfYJ4Xa7IYFknq/+f0jpa/XX+48dsQ9MkANIKlNk
rrXeodwD/Ss3ut06W0s4aJWYwp7CtAq6qzrUZdFfl7UICVbrT9UVVUt3/cc8L0rFpawBWq9z1ZSc
XM4phRydloZ/JlJcUInOIv+sDv7fZ/8eUdMTd843qIwinLVOVH3q7GP2LHrrEKPua8WluECJExd1
9v9r/p/6gnRAmsJz0u3X/WCIQzWFWKDJebyqAymJ8VquEPMKTCXvWX/3NRj8PU31zTo2ozlgFjVf
XQm7BvlpdaqPdXonEQZUc9WloxP/ja+npm7tJqsxAArb+l1sLdEWqArG2QLal9sKvQ89MSDip5kG
52oC+cH4Y4JdU5r+FLQqou5KYCOfhK5lj3b7FKMiniHlp8tTpLt6aNqomqes+xUmgAcxt9bO773k
HbFqatVNgDI2idRvmNi2fDHfm9hI70pzTVYmlXgfSrCBOgCNk2pG/XSXa2hM9EBCH8fMeHZkJ99a
G+TfBES0oC7jNgCtVNPBAtcNo157R43TOKk+b/THe7hiTLaqk0aZ46Jaqh/CmbxZ+IAq20sh6uSy
TIhlq2bf+P620n3nyEbVogSpvwRAkh9KPA5KT98ac+7f+qFEShPjowiBifapwbGE9BDUmq1A/NVc
FXL/QYqSrqVfHrNm+NYPmgOLdIyfFj2CCtABi/fjp0Lk8RP2ngkS4PJPNT6uk+o+y/eDD6tazVAD
SXoLjMcq9V7JWFYPvjnGb+X0rDgrJla7t1Yvc7K7FDRnvSuPM7Y4O9UM1kQEOAjng+Cy3sJzdbgF
EH92eC+WW7u3jXctmz52T+g9AKuch59Ta9UbRyzlYzTFGmX2bjoJ0xL32d8X4WX9cVEJNkNdZJHW
Kdh5rQuAWjEk6oZmkMhH1bJyMDgdJDXqoawpjg+9VrdzkIXrBaqvaMQ/LpjBFne4H2bX3pavXZz+
kqv8YJNFw8YFGXmN7d55JJX1Z1Wb8w+kr7ER1VDfGFpbf+wT67eab3ZGs4ktylsLTpuPtY/5uRpI
dEw8q6mdroaoqtVELYEfE9nXpPCDvaHsxdZDMcWIFPfUGVdnsa9+1WydchwQySi6LV5kGG7/9xwB
QhdtqBFWtyt9lHy5n8Sh8vRJFZt844956d70yZbv/eiueSN2yrWBork/jPpJCk3eYi8hyDPS6FX2
UCf9xW9/dzobZNv+67+v9ho7+bg6ce1/Xj10cRMSdcxblYTBZqi8CdwrbrDqzI2GWeR26AeI5Sod
U3eJuwPI86tDh3Az15F3j3wONG0J3ZsNEyV1K2GdNtvqJZic24y5Hqgu0rFLc5cngfG9WS9cuoVC
oOd9Xpj08/AQpIStkx+UlxIf6U2j2OzJnPCbILUzkoI+fez9FJti7evXvo/9IZ/wR1MN4jccnGI7
HXdusQOO7D24bgOsIsX786vV+1tg5f5DNsn2EU239pGe2eq/taOo7oHipvfEFjK04mZ+JzWHook7
EuitzT7CdJDM+7OaFpVUDUvbRogYN5FNjCCmgqg5ks82sebxTpVBrP9uqlH8kca7KSvinWn1rADS
fpv1Knul3svOErT4MSvS5KUqrF/KQlxOy5tVm58TTM2FvCesnebE7WNNLeth7p7dBkX2r54hef6Q
81DjtNRQa/TRwRpnLfSFx3SXxJAYkuKYr5+Eow+ffZWoiqNqRn/PU32m0Mle1TeEuP0n0efnsaL4
rVqY5GjHZhIsgR1y6xtn9L8vkZR3atT02gqZLJN0rjvMcGbYOQ/6bJxUU22kVTPxGP1qqtHC3X9g
XizLfHASExw/P+biNSCbVyy/6lJnSdBoFxl3RzK13SrPUvOqTpNjxSJzFG40vQRG+aNPEiQVc/97
0QXLi5qgj4lAQQYWCGHex4TciL7X/vg5Qd0hGc0sXF0I7/7nrEmrkyNR5+dtPH6OhTrrr79v8zVB
/SKtbH6YlqyeiazcfdNqTkOudokueDMQmZkOeA2X7ddFdWaTua8Kpz79q18Nqr6Py1Q78s3DUqCQ
euilYTwaEnA5RGsttKbW+14FULukibNsMGAExtbyfSQl/78DhEw98P9F1bG9IDA8GDqWA0lEd03/
v9Gg4LYK1zUq58RatxwTzBmWTWDI4twSfcwfpzn/DdRM1l4Sp8OpglVjmH28tzF32BlTHby0SbTW
RhYQArprk9yjL+mK8q6dqiKkIhW8SNwRyRg6597DEmMjQ7Bd/ouaKRZx8QyMTc11Ytv5BUob0DbV
IOJ6DpUp3z6qJrUTbUdSStupyWLC2sWP/e8emr4baA3ui+POhC4dWXbVtBzKXnCe9vXQUGJcZxj8
sl2Z5Nhg0xJF9oZHVHlTLezRk40w7fTc9zOcRFLlZzsOptNEYmubIKd77EdQSkFa1ls+IrQ0OjSJ
ZMO6XS5p8DFqxoEL66+vTmryUlkbw8d0rUSv7NR3S/c6ILq+dUUlKTjTDHSssfm9cki8snsFnxHv
k7FHmHodNfM+2pdyrIl7aGqWFh2mOJu2qaELGHloZpL1S6/eemCvnF4XVw/Oc9BvVQuZtM9+Ne2r
j+AQmF9GOOF75e++1MurOriirD7OvvoMw3yYhOcdv7pIOOFhth5UH1KRcHp4B5HA+K8BNarNkUDZ
QjRn0hjO6aMvQnw0iIG3Lk72LOB4X4s8jgB9wyTeWynQeNX5j5Gv9ghRPvDcGDYb130dPu5gyVX8
2e4fjMn8HF1KHzmjGNcRc5H604yOUm2XT6qR8bI7zIk9b1RTXyfkbv3LwPzjorpU3a10skdntUFR
XQVKFVtIkhTd176uS5KHcqi2FQ8Y2c57F7rEXZyM4xPpKEDxEj6JaqpDZpugixpPnFAPHZ9cl4BO
ShyV1wvUAVktZJdYy9F/og/yz/gkRPXbmRYcxNcuE1voW41romqp+0wIP+w8Ly13qg9xGVLElRPs
ZblcPQSOrlJU/VPSOM0d4hGvqlX5OjAv7LHhxyLMpfrUAbGo04AMwE21Osi5lyBr/lDzVRd2JuD2
G+/NykaKRrrf/hjsP7Wxt94nLV7w/ANwK2FX87Sb8JxrX3/NvcnaToaZbHtf/nCaUjvjJVscvDKb
NoXsKwTokn5jLMaDGNkpaNZCtqxr9O+DIa6GL4NngecV7j7LTzDg7aGBAccPGZcdSibDcZraBOGG
AvvHqTuTQ8D5ZkqPehG719iJ0sPEphqPpcG7NYH1WjZoMfgdIUbALxEYbX5q8a7aBSOMwbGRh9q1
2zutuOJaItdwKxgwPTD4jUb3aOTpPrOq7JjWTgqMPEeNI57Dal6goRSJ+6hHuF5bujadi0RQkfSN
t9qbup9INPN+qWz9Vmm1A6gmZh/kV/HB9hpj1025fQ8qd1PNZvykDogk6KcFkAM3/08fSMts11RO
AwTzP31jgLN8ouXRCSf35OPauLVIMeT5g5qmA2W7o7p9/3WRXmsj756oRwf5PxdlkC83huGlB9U3
ozp2FyXBZbDBaIRWO9dnSqKY36h2uSIvVFsdXA2obDzjuo2iXB5+HE3M4s4GEhDnTBsMfafa5mBX
Z3UG5ZypyzreqqtU7+elejWFkaT+o1YitUjFaYS2/HpQfV/Nr75/zUvVWqaGP06/xr9uwZfV+1zw
Pk6lHBCmg1CDe+p5arvPg4ix4MjWQ+o5SR6qthpWnersq+9rIBMN4kVfw/++xdfVnzPROz/UMPs2
US3CMXb8Rw350GeRDydUIv4EPrjc6wP+MPYQm9sWkA/wdBk9L7msQo0szm/H/l3FE6CHEZtZ3uLJ
I+9B+1gFbQUTLLEfh1Hihim67M/CP6aWkf6u5TSgdRXJZ62r2kNp5PbJ0nITgiZafT5A35/p7G0X
Hfs0JwCiHiNosHXQhrxYS5W/4i50cnCX+J7kg9j7cQPqb8RCjQuoF8dp/Gr0fDP7Nv2jow74ag5y
59nSotyZd9+zJdtNva29ju1SH4XmhN3kjRcXH5YLIvz5pbF3puzmU5AXa8mVjAeJymJruU1wdMzi
JJbUOvUxQg9gyOpL5VrvK+hBvdjTNe/oEwhuo1dWz/kg3Q7lNM0Q39OGgh0f6FMqqmOC8tiNtCkm
KHaOI9MyH4pqTA++XLaz1rW7Wq6F8apD3Ahw2cGKY50CGIhpnpvsNGsI8njQYhE18HO80NMnrTH6
oz2zw4lSEv1gsN0/ENs/piXF+GRKxrs+A4rJurKRGpZgxuz9XuL00Q40mxpCurHH7DVHsOInIdYu
jf02JC2d38oqHm8RspIbtPO0n6WvXSLRF28u2sLHAh2/w+IRwg8A2YKGurov+l8VmIRw8pvhEaqm
f8rndNqnkaG9gTi4gf+v7yBlF1sZFfYGx5LmAgA+f9fnHW9BY7NIHhh044Ktk0Dwrc3y0NZTccl9
itleXd4TK2LF3MX5pjUte2tQSrofDDvYTmiQBm61HVvXOvTCDm6uqb+D+0ODokNSscas5JRSLtsk
sfmn507ZGYExKGj2s89rzMvK4jyk4Km1Sl8xdXF1Ki3LRwtU1KSYKv3oavJsj7Wxad0qDETebQOz
qLclksk3zxX52WVDB+0j1Lo6DHQX3NjkR9/6GtHPTgbec3oS7CuRCSPP3wRsThxJulcA/dR96zCn
86vV18VzcXJG8Th0LgbbyNrgLQA+JyHvtHezhq38ovm7RrILm817DIq1c2S1VHfkBLRvJf5JxJPS
ICX9qTd3fTo9mm4Kk/pRwxUrnOUseN1n/R0EljhKT9HvPp2NfYub6Fkd6qDJtzP2eXPppyHiON25
rtB4r2WAfFeRHR3N3jd2bro7N6v7TTW433UmeCZWQGPyzE6o29fmVJ7VwQxE9XGmmlrlludgPahm
jMMtr/G/Z/9rOCdDR81/DC1iynOz+gQS2s3FR7styj8S5w+vdngOEm+DP515LmVunhc7cQjR2d/m
0Ay7KgoBLP/ATQqrd94igIKxEIZMFCwbdQrq+dU1k2qfVJN1HlPXOnszNE1IIxP4t1OUiSAsk4EM
yYgBWCq1g3AosYeBzx3Kptqkac+q34Ahrn2EqHHgmD1kcwJkoTe84wEa8Xq3UsrUk3x0R53nWw91
c85OTeMWxmbK5ZsnPSzN1t8AVpob6NVp7l7rqpjOQTxOZ209BPo2rxN0F8uhOEfrQa016gwVnAQS
DynM0I01YzuOqJ/p6difSQJhAreeDc7wq2rKFxw43LDWMz6Bel1iyco5h5kVAeO4hsd8jPaLyG5I
l2vnZjV/VIdIICui5TZp/wx1v3Y+OYI/TP3/GXb95oDm3XWkWc7jvBRnNkC9lg/n1izsk+0A8HAN
SYzmUc0brL7Y2XqPGgqyoucykD+ssnV2hZ7OFDPKDheVuniLjaA58y2FZ8cHa0/axU0x8uxn6EKB
d1B/WIIy2aaoJPgPYS5nUXfL2elQjCJ9jnaYX53JV9Rn9vL+wUsFG5JCP2erj5xsqv7jY/q8ER+T
OsuLevg4y9B7PnUWcV+EjAdwfFNu4tIHQ6o3y751nUerlGjmxQEi+lrSntXB1+v23GdQs7DsAFsJ
SSOsyjKEmN6epYh+4Pb02NTgAau47japaWxBoV38pg/1yL8YznSOhXxKa1BoFjiQ0xA357ogLW94
zvfG1aJrOg3LpkuLxzKVE64mxh+oxiN23o4XSbkWNfgYWUy38GF7IC7rAknI9O6pztp467rsiJoq
b/cCWekNPF0qr7WNmBa4ScCLb7MZyT0SL+kWcYBmFzt4UmhijIn8YAlrFV84O98Xkf8z00iAO273
PJfVtJ2q2OeSINo0ppmE7tLl+4TIHgLX+Jx4VFeneQCFvibA1uJq5rgYpnuIS4GrwwfVW3n7qRfO
qz5E55g7A+uEPXI5oK0Iq7Z8qeAC+o1zBIus79ugY3Pg+M0uCRIWCfkI6BOPTH2EHR1PzhEC0n0Q
b7WmimG38J0womI6oDdk8aMnE9U4/p40Wch3TkYY88bHONjkr+zZy5BlktFDnsXIs+aBdohF/jCl
Tnf03e7OjTT3kiXVKWXNOotIHHqZdnyUg4fMARaqOVZiIXZcctcs5bKDJoLXmRbfMiGrTdY0+o53
q7vDlhqYl5e/4Qup79wUclGq1bgaTSgaiCTfjYGJYT2Si7vMj9+kDXtupPATe910Y7G75zvUXIoE
62lvuFuX1RDS/XcdJbytoKSzKXwL7Ai77q2ve1QrDePH4EOV77omOQPc3jiNO2OL3KJRM4hs5/Vd
vw3i+tYk4lQkFgiBwL7HIBayUBnYsGxyc+O3QMn7vD3w/USfuC0fzbKCodC0O/6zlqPrS+eQu8Nu
Gs0WFozdhBSReKile3ESwf+rlqZPi8UjZ1qnheThnmDitu7+71qBdlo+T+XJsAZCg0GnVsluPFtm
oPs9Cz2Vjc1YIW3ooJZ1yXXxVzr3Eqz+qpw0oFBNXhZTQRtnNR35IKC6eJ5mLH7BeB9nsxc62oJS
BOj3u7x/aBesvfSKv7+bsz+dqi52hq9ZV83B9ZcMzF+BnaKdlTevBFOXpTXR7nYgLY++fp+miCVU
wXIwteBq50m5yYwuODsGkPfKQEcmS/19hqr5rQuuU2zE6Egn4tkrpojwJ3eOvjZ4W3JIDpSf7iG1
fTT9iM9MNwjOhkDtPFkT2UEUXaFUY8RBiuxW1412vzj4ZQHtNct6Pmt5vxwgV/8oS8MMfbbFD+P4
WuY5Xg4jbtNs+Iwd+6hx0zTOnZsnzhFBe1RejebXNLNdQYwjurAa3dLcqY/zdI9snhM6ULUPjeOl
FzfXKY8nVy8Y2m1BZbgZKv8+mXCdsJouPXQjiCSLHHyYRpl3rRedt/7SuzCsbQObL3ZU4yD9bRxI
c9P1VhUaAOD2UxWEaKR5TzCODFDy5XYIpLcu3A4kfq/e1AP+S3GNkSWpLSRuwexBvEJutHfWXyq9
JUPxQMEFncE4apEkQfE1C3hOpEtpUstETKnPc3f9ckYrjT8fYvFS+8lGW+DnIxRZhKZPWs6wh+1S
BW9zZrJEIwB3iJdqjz3mDxO61zZaKNcKA1RoWYn8vpzAGoKH3sT61PHzCmD+hVNtxgQ4AtKf2WYk
dbOZR286j9J4MOO+2UuW53sZFLAqHBhDLALJQxyXr5ha3iF3d+tJL99Qjp0xF6PQV437yB+CR9sZ
DvnM+lPL2tq5uo6UaC3k/azNVhhM/fr3sBUtanfeN3r5DPC/3flW3W9Lrf+ZFbLbu36F45MEcWHF
ePtlCRJxlj2BCiRy4j+CYD9a9BGsUonmXSVGaOJwDTP/dSlt7SVItQdw0hcTVfkrqY9hb+opAZDb
jjcj6fZ+VhmXZG31nRhvrrTGm67FztnFhQW+MzNEAtqZN8Qmh/G5SA2CUmDeRLKYNwl7bdsiN7RR
TV7a52lOW0xH2gnc+lK/xzb46q6q2/eqGsewt/r+fYLJHwauNbyT0x0ATsbTe8yaHcJjhA1JRBIK
hGDejWLugTtQ3AyWrAfQOljvbe9C1uaBfrcxpUMypPHegUu1IQKC/jvbD6IfmM3bqTMQQLfJzVSg
/d+Jd3iims74lrYLoFfLTr6tNgKhFcnhrUoSNP/RE3hthAawE/PTpq9fXZjFm07vnJekLyykNuLq
RUjeyrNL3cwLouI4tS0KQGihPEGBIwK07RgExhVmsECxDoS2YwArWxrPvA/csd7HJmxQ2IgY8ohm
vgapsA9p3s13pdeMRxt76AtZ9vrUea1x7oHlo+yJtbAPeAB+lR8dtTnHH89N8+M81ta5A0y5k9Ld
1KnjneARelt8FviVYB+jU9Lmu07ohLGif8xn/VDGrXwAod0cOyThVv6Hg/ZS8dJkmDqmS/WthO68
BSSkb0ob37HCvrjCvsNZzCAKMn4NrfUGavevwtVIvLD51836lLF/AAQst1MNm2IiEO8TvuBLMn4e
hkw7F/wuoTX7wZbK6Z0TJNOh8eY3FAvHrRO563tvsvdiROilymV9IToJ0wJ6heEZ07FAYGwzoQMY
+pY5bWZsfzfeGkqkjjWe7FE+2cF339PN10KbfycDkbnN85pox16L0/smLwgmAu89gp4YVo7Tv/ox
zC9Y8YCHmnqfxqR0tcYEdq5ZBONtdxvE6O/joDBDz52xTSV/O5h3UOvRIFrFGFI/ezfAj2/rQJ6c
gNy6NfBCFTJJ9hLpUCQ5xdNMuT008uSt8lqIB6E1LuBt+nMlNOOYaOKRhWs72um0MWZUgky9+Qvp
ZcNtSrAh3V8kZEdW8w6Umy5E6MS2c5aLMeyWoi/wYG8uiellhzIy3ul9gDXeIp3VPTuadpd7+d6p
wE9qbAI/qjbjGjXm5SsJAEJKJCFJCPqkQIt9M+TiYNrfzVJae96PL/VQFBtTpuO154Gn7GjFW4TK
D17fZBdpAVQdqxGWpDu+TnntHuIo6rCuGX7obUlKwZa7xU14903RcBWkBtyoRXEP1uuOKv136XTw
gaz+NY5mAcIjzBd4fn2DSoMmWJm0qtqVneHtco+Fv+7RYEjwhYGws4PQkby0/r7OMY8s9SHA3gZh
p8C+LVVPXReFlzQJloeSnbSbDr80Ewkyw89QpoyQ0nG9Z2n+MXkkzaiFs+Oc+u+PXpL7fwZw0lJM
DECyQpwo4nPUGhlEpwlP73EJHtF0dM+dOf9u5sI6ZOP6gQi/uZ891P42rSDpia7vfRwIcz8WS3tu
8SoENIfc7bjmCmTdjqSKSFHIZtNl7tTc66bOAy4C4o5qJuQoKlzBAVT3JzbCw2FWw2qkgfSEb2ub
Ml91fNzgH2PqLqbUz7aQ88H1/srqqDkNvUbdpPE3OjSUs4WzPe48UNOMSnePGORsKtjpmwppVyNJ
3YM17zKKWE9o3txyNEQ3ouuBcRVo006UH1+hruKRM8BZKrLd2EEN17KClyVoIfI3B61wvV9xSu0f
i1IWgnLZuktJDj/CaUMg86yThAqz1iLOr8ZLlXTbfugfKK9VIaaWcFANAKau1T/2i7SAh1Q2RLJu
l8SnJEYnx8pxjZ0zu0aGYvWHlJnczWCCkFFLnsqc9QpNMw1v4DlwOySIHAs9vibaRlHy0kvUZ03v
3A2D8drnLzqoHJQX4ubWl+Nvm5rvYVjq9FjrCeUzg/VtAdqEv9kOqqa1KSdgDpo236IAiZ+qaV9F
1FCZi/6KxqJ40aPhJ/FdjwB5u5/jaFW05rtYVdnNxcrlhEluvAlcd4ekz3ficLSvZb/sei8i2G39
H7iF5sdFw9vGSgdKR1a0hLL24hDrHZ6r5i2z3Zj4qf3djNhPeeny4lTZPive6zKxf0Z1d3WbGjsL
dG/l/C2WsgzRHMfaci6fcMzq957wnqwp/1YWuMCL9ns2Ga9R3/0ucvapffxTF/NfvmgKdhRBT+Ug
jqnLCf3iGygfOeLU1v1Bd/vlZy3QZYsw+DXzAQfUOiw7UilaYdR7o7a6XeoU8PDFnx0uaxSuyu46
DqhTSj1PAQvWaHkG484QbbvVzDN1BJnh1Cyd6K92xWY5HkQCZJ/1h6En88aTKzzMkHMwqKj+wkFm
9zEA2QgWzyO2jn7o3WhtK2f2w14uP3I+GOzmiUf6h7K2gv0kq+QhmmwHxNytDNytIHB+99rp5Lhj
FNoQ5w7oH79qvhT3K430kEYaS1QXHElHBwcW3p8aojalbsWnIorKp7jJfqH3OIW+gde9aWmXPzxe
EGwfvPIcU+oLkebHTjkY8o0/8YI/suvOTllm30afnVdJSm1TYllJSqEAHKtbfCUwiaitqtgKdNB4
/RNQCfA3+4WUy1Y3bSTcSnu6qTOrI93qwUjTxxJeSdQMUHga8Yh/+SluK+/ouq62KdNKu1klf6qH
34yDLQ2PcG7dajE7V8pSRcgGSXsLZgBzTp4t635Je7MWHbp67OZH02mTBy0tU4imiYtMcZAb98Ci
W/IqAWntOF2anTt3/CSsyrtnkARoeef9XRdH1HiypUPaogSJ9GmDJTOg7UNy1QfewvaS53d+6kLh
gcq6Kb0lusLZ33ZuguZtPaa/dYhi7NYTcn8G0qM4nQkbQmGN+0EyU5Aif6HhOZE6oQLrNLFsLnMG
m0kxmsvAry89zlahQvboKYnqr8lqVDXZUG6cFPu3nETuWhgesB6KG7kVejLu5RQF965Rfh7GCL0D
UCtf3aZlYPq4gBzrlkU5un9ObTSM79MZ2gqK6ehy9yalQjKFvCDho8N3mN9b5Pgprfn3cwMvsZmR
hVi71SzXZwuBP9rHLJ8w635pHf/JdIar6kZI6uYFVP4yOHJYQTaPSmumH9F3zbPswu6TuNNrdLy0
QMmqQaVco7rWGaSLcBBSzfUeVmaeoOwnLNWO96AOpvxdY0p2j+I4a4jO/wmIAXH+miA9NBYXwq4d
Wy5AKnbuT4dkMmKEHNZLKKziM4bIhLqkqJZq66YZhSQ3fWdXNT9X3dycddIuH9KuRnRtUDX/4SVz
u6/RGT4ZTjzjETtcefaWn8msj6SFdPtaGG1373WjF6oBSCTvftVe+wlAxxzgKpG3GfVJAM4HLUi/
DUOQHJZUp0g0gZiMiqR4s0Tzrsz/UgGKb7GH76XJVgsGcX+XR9948cHHQVVg47o9jMzUHDLKAd0+
z23vpkbjsm+uTt5eMzPqM8hEUXYwAh1nq1WfwUby/waK52XQ3a0GPPOpXpFTJRLWqqV4BWtrbjLz
STEQ/p75ibFyt7afzdu0s+5Rl0aNa3W1+LCxWJwOdziJRNdsGsXxs3Md/5f1RTq54rT6CSoHctC6
7uXDoRw/s/ZACv1ZDcA/LMkxwpa6fBiWl4uADv5h0F2Pvnf3oZNteMUmaRvr8ikb/J8metV47Lje
vm2OnucHDxEOBXvLXIxNsDbVAZpadp5L+furKxbI9MIb36DEYWsotTAXZ9+d11QSsOZ/rpxaPQn9
ondOVNKjB53M/8Pik6nDX7raq3lqAGU/n1iYNMzP1IIEUiVyesykMK/jMnRbSQZ1ayZNem8YRnqv
ziZhIYXvz3X4r4HZXYq7zMn3qn9cssH+mNISg9cFcCJ1k64ZejuMhgXRTT0WpNe4/ddBc/VuW8Ef
Cft++q0U6ItpcXaVP7TIL65y9bM5hTUMnKsarZNo43ra8FIurf7o9+lNrLMy8v3neGgAxoDYJYoL
5l0JP39fj8jbK3OzriB1KhyNPd/qdYZRBI71tiOuqsnnc2f2ev+oWjPLozu+GflgPNbARlRn2zXl
NW3RElD+agRE48lqk3jbT6n+lszFQJKPCpvtu7/MAHsS2Q41/6HgVxCaki9ZMkvwM6iBmxVmWWNi
vZcleF01V/cXskm98PdqrmPJz0uH1RRFXUpo+XnpMDgfl6ZTKV+8znEpIXve/mMuWROI8A1FyLVo
XHu98YI1QXYf+NN9ubaCShgvi9yhOC8+GrLQX3lF5Tc1xKHdIKDXnNTFZg+kah47fadGRZFkZziN
Wpj0MPFiUoT3ntXexnrM36U0EuC/nc8XIu7ugDM2u3mZhm8VT5qPpMef/z3V9c3PqYPu1/+aOs79
DQ3WOjuKpAI+18f1Azg6F7hQ+ae+erY4yxzviIHn09hDBOv/Qkwu/l4NyF8V7Gm2apK6OMJE+gGO
q/vg2Pk/LoZnOp/UtIY41MEr5etqdU8TBniornYaMnZDnWmbaAKk1qJqejREFDz4idZvxoj6cr2Y
B5dM9+/JtG7BUorvDeoOK7emvdcx2wvxjqeOsrqW6MNIcmQZzY1qzlITTw42oKrFe8R5HrJxwgBr
gccda5RwUy9f3rL8HspZi1SiVR/tWM9hrZooPKtOaCawurDMCC3cMj4mzo2NddvYsYZDcgzjvhB3
zRjIF23M9V2XdtpONYvWgK8cg4Ix00m+IEbjP/vQH9aGmmBXZOmo993NRdueHR0nHlg3y3sXs/Fu
G9s8qwXaheLcdt03VpIaIF5nPuhE94WxaDcA+9ZrOqRvrFYazF1a6ximtdpN4Gt5qjEM38aZE/Iv
+l0vy3dzMiK29lZEdn+wWcFy/Ty3S3LAm85+cmbMOnKtb39ZvGSMon2oWmXZmk4PtreNeetmYWFu
k5HSJIVm0rXy40RDFRBzHkoh/2OOjnXZvuoCHJ28UT8OLan3dmW5YQ6pH/W6kts5KKrLx4+y3VUX
ET8biySR8iha7PgPWHPxVXUVqOLuSJeA8Vu/yKarJKbdBRY2F6wEpifUejAjTVbR8O6HMFZavGyL
uyDr4v/H2Xltua1j6/qJOAZzuFWOJVWVK/mGw15eZs6ZT38+QNWWvbr3Pn3ODU1MACpJFklgzj9c
UZPFOakIm+9j5yKkEqavhdW5Wwrs1tZuvfI1z/IzOc3me+MAA8hNxb00aV2dWjbIq8r0umPeQwWQ
RBkstPpdo6VPfZeRIXfKn4OV7wq9rn6q5Mv+PBFjZGTkZHCgiysBMngODrWrDAHxPZKHE7oj06oq
kcBrVWoKCRCxhfwZTH1sr+Ih7Pay+ecw6Gefw8bmXY+8t6G1hnCtjgkGVcqMKtg4kCtR2AEL1QSJ
4pdnThs4K1NTkZxB0mFF9aDeIxzvYW6a64//OOPtfcaMfCiPrhem10AJNjP7rqcm0/UX0WoMtXiC
WqJDL9fxVu0A2ISscxTMmk3nC4seC3lyEDaFYF+E9XTKQnA3Br/Xc+v6yk6a6Wg6PtcRApAbHnVg
VDrItmdSQhtpuhOpKOomimok51wNscpB4HFatPDLts3EfQflB5hPedlGgCzA9AHXaNWdMoxsdUKX
EjuqzNkJ4ah4QVnaLqcJDUl3Av7GmTywrxk3donaiPkrdu8dGziNKluyrYyVuCLfXsAYe/tsRCcs
rHWUSQZUIaIgesrmcjq29s6sWrLF9UCxGrxzv+DyxBVb130cCXLrALwGlgcheegbZDSBl8QPtTlP
h/tYeabO87iaxNNeNoEyebvOKbAaKFz/MTeajTawAexEK6Li/YDlIoVAWvIAYaXcGzaJsHsMbFWO
rCEHOUt2uKRsFmqeVWiSMBfph/Ti9PnaHQpyXL1x4e2qTzMyW/sWPV+yV4WaLZuuY89VDwoKp5X2
lJrI/CDIs2tlbwhDfJ3pCn6GbGOzpXi9RA/7SwJ8O1UcpLA65wSm9qKMswNvIXceU02BF5xEgBBE
U3aMWNQy0Y/XVtq18VIJfQ/XPtj2ATbhFDFNH7kSczzJ0Z54LfsxZYN7e8koj4wlrIlkA0VUKVrn
YTB7rhor+Z9brH0AL5BLkc+OSJmiU1Hg3rdNFCdcNQWiGQ1rwpUzotSwchCpoa6ItVim+9XtMGbt
kqdsf7zHByoA/aoshS2lZxR8NQxui4mCxn2eb9bOtsz0r/eQPLu9TLy2zU1Y18G11f++789kBDPz
2/asa4LgmmU/U6kaOufYWVh2gMkz6A2lXesaWj9WOCgr6YyBeuKenKO/w9RvJm+v43CatNWmMSeE
vEUziXwseCKteig1PXib3A1WGMabAWvmhKB3vZ1aRD2kdBcP7C+3G8HNVjqwxhZ9ePclK3T7dPO1
s6xp36cjWsfC6hzEAdc+2aqVZgbR80zqehUHQ7aNBLc3qs3oipPHOpJkXltotcBK+uw1qji++vxC
5dg0RfWm94zuN4YjcKt+owWQNCTDsRE0R3kmD/LeXmcfWTA5a4Vc92HUDP3cpq4CzwohzSwLv0re
UgtWh3Va/1cy9GQGIt9+ismbbZGIO7ZN7K8C7u7PJkKR+zEAqpYICvQoiGutscyBCT7LCHn8fGmz
+92jgHuIisB4JaE3BNP4PTZGxFH5fOcmR8ynplhPWU7QRVgXOsH024C+nZWzGVAtUuupfWrQnVjm
lkneNAj6ZJ89dNCRL7NrsnkEhfBXQkIZ7kf4FVXFck3OqT9CpghXyohRr49YEKsTrX4OWdTvvNmm
tDtp9svUWU/lPCYnt2UPHutDc9GdrhfKYurWFO7v8vCfOmQss1BZpEJub9zcQ1/TUNtFqE5im0xT
xuSZPCjTrJ7SwFQBmufc7SlmvcYCj+7Y/7KnTVRtqZRRdJWetmPftYfIAc0lR8iYg9nD0hKwcsXx
PwLTmL76ffpQN+HwRQmy6AhrbVxBOJy/okd8i7sCIJI0ymfcZXwrxtsinol4jHrqPnNapCy8IF4A
AnMeSsR1X830DdKM8RYOkYVCAIKsTqrAD9V7vKZR59taoqmO3qNaBvn8Ss7DXmHPDR1Nmj/qVfCM
VaKXoh1UkzlvOxiKe9A0HsAYZWwDqrqufYIUN5PVKxGstfRvBR7iT3WTOb/F20y9xSOV+UMPLt3O
bQxNPG+JN5T64SpYt4vVtT60YB2D4WtmVIjD6MVwNTu13012rewwtMd0zLH46wYqMYkdNxcQXvYh
c60HVI4HHPJGZEsNhA9kjMIbC2ijKVG6UBMsGMxS+WHwy2q/OEZrPekDi7Sua2/sUoAZ6nFSlXgp
t6dp5tebeu5Mviv2oZT+UJ7L0+wkm07mbjSr9s5YxT9rXIunpvTilfQlR9KBlRMl2TyhpISAIoWm
Yghe1MJ5dJMq+q7qo3ArGK2LlhbRJ1MMhte0C/TWWLMJwpTHwUNsqaZmuUATRtlrqhs/yUPtnSzV
AD5VF8lT5/nl0db677JLhiynFaUOKCfSOjvUEc7B6TTkDjNmVxmTbtyQar5rWuXCPUFyxUsQ4o3G
iWwGKivD2aUUUao4295icwFXIIyiQ6HCew4SzXq8n81Z6a7CsbQeA5awK2wF5kM8ZQ+RZmWIpngI
butOvIKcnV9jPfk8eFACSiWwH2RcSNIuda/2EexiRRrFifY49YgWhKlRbXzTM948AYwXd5z7iDQY
P0cYRW2+JUVxG6FTZFkUjXrssxy0tWSM278d2UkPG83LEqDMnXrC9KdxVLJWPs7tszEF+6DrP+rZ
Mh5Q1jQf4rykA6fnv5GO6XZV1GLz4PZ/ow/TnxvsGVvbUIp1qij90mUXhVqBjoylMGlsNQxJtAzt
w7iGMeYYxhV/bvOqi8PkY54YlzyW2wgnHPSKAM50eg0jg3HyELWVv8ldEzEYMUPGfGU0Ya7nh9T0
gUEiR8H20ifVu3WFJiHZJ96t4iiLbFL9k4xJiUIpW1g2Y7smNT0tZUzHZ8XMbLP6nvTtNzfCVU+J
+D5SLA4CtMMQ+Mr8lWwqVKxJRpnc260QgdpZKQ6Njtl5jTDcEoIDTpYNdjmXyMcPXRp8UrCgKFD1
7u7WXY9IvCPFl8HPhkute2u5RlDivnm8x+5Z20KMa3oBK5VpW1wuPtv3tYWc15c1bj6q5l7lvUvz
lAdrmp2zKe5khTeYcClLrid5N5us8CJ75dgwLM1d67fozgJTAJ9CAbb06lNowgWWh0w0ExB4S4Qw
h9W9Y7Sz5jZE68d53XeoAwz60CGNNa0736sfw0ShhHC7ZYZVRO24YS1tYOp0AJ6ef5kLw97AoXRW
htiPU1aozlPdfHRiI9+IQ1bNC6tpShT8GB9qeA2AStrGeqfA3gH3HyJMcJ3n9PNMxmIRG0UsHqxi
MwJB/KtqwAQ33hgerMoLn7ERrU4A0D+yagyfHat9GCwVh+th4J6JI/F0Vik09IMS8FPzQYDCKt5U
YmuvOa6N1EqIT8CfTSkKC8XfWU8jdU2vhW/RK8mC6kT/2AmlYXZTiC0hsrOSzRiu+DOSAVQ6UgTW
BFX+01ndBHXhtenc4ejLRWWBeVtRqML6VzyI5SMZPxq6qfv/zdLTWZBn+xZps3uplDB5AeB0E0ew
7BKTwQl7NE/4a3cU/taWolHtFFoJ+F/cJrVa9/80aQpy7djX4gNWCL7ItWUAlGgvm1L4FX+Tz6bs
Dac/mglGOLfBia6AjAri16w2q1XpopmIFv/0bhfNIo3q+VVVLAd+ErgTZYyyjanNwT5T2F16pVE/
FSMJGs1DedXEEfl7wRaTRwz+myWcUMVENs8qnryJlYEnOjzIqwqeOPItzug9P+DD8C7fYdHP6oMz
QyKHovCCHvg/+yZGhvWIH2LkUMy0GqovJaREs8yh6svF/BAGgNznXt1LDS45psdx+z/GXFHIkUPC
3m63/QDOMVzNkYYac1ZdyHG4F0tUoeRZEpHEzmOwef/owGH93CFOcrzHC5BmR3OKdxmaGTKXKjOo
ltEcUNylrCDStnECsgyV72EnE7Wx7nY7cDzGUk6YlE67ZJNxmPOkPKDoPSy1NEEe3Q7CvaW01nPu
69qefQv6chScn4vCtp5ROi3VrEIaiAjP7e8xwL0AXYLvkY1xFwYy4YBAqBrl3pkCd3pO46FaOTl1
lFb+/lud71isZe2yis5UNpHtoiWXsjLeJuotLkOjvFz/jMlhctav15BjB5BVtxdCRmcNDucKuhbk
bpT/NbANX4xWW1P4HIIjv815nZkYZ4gRvWtcbjmxWmvXsNLGszxERT2eA3GQTXLf29gCfj6CAV2Y
gMgRQTyUTQYiZZjqx17cD31QcuEwXU0huCfDRNzMma6t6P5XxKjcLeIMpImhObFCwtBoecu/qGVp
7BxomQuZnpFZGHkYLR+qTtwd/Ml704YpPJYmCb088m52FLIKqDvpyqc4/iAfH/IQQZNKreYzJB89
vybetqui2ejNodVrgGmZMl7HupquelNADwRTsZExe9CmK7QD6DdJy3ZOjLuVbR2QNQYScA96/X2c
8I6IQhbslarhMxIVB/ZV0VrmoERc6/LPeOKk0RqG9fz1z/EynrHKv4KRixdJqJ7aNDSfx6DXzsoE
bl5mvW3FRKHPc9ITAnD6i8rC8pY0r6lhI3YzbmQWfK7IeylY3LU5cMq2QvFs1TcHwFrhw61ltSIv
aKMproi1kFulT7dbdaO2L6geq49IZuKzej8jE46webUecaUkIzkNy3nU1PcozT+0WI9/2v2H2qUC
4gFMLk9j49ugg+BIR8v+0nSFsiqwVXlQFLB64+zFAmlgUE8NKrDpPUASF6brTz5Mwn6tsJNzM89A
1XrNeg292N9gYwEpXjZxUVl5ndvsZa85OGgtZ65+rsrCehXY9zKrvafeDfUvPcaJchJI1eySBdZX
OQf+03xQy75bWvA2HrwQrUYn8x/YylarfsAtt9F9APMyqLYouMdJfZEteUDLjzSamOEa47GKe+Vw
j5tjplOQBidRg5W3gI1vIuE0X0WWd5FnAe4z0cSm7x63WsPZ4Q0aL2QMeKh30cRBvkjl1tQyguhK
enqqWAYK7ImSpru71HCmHpPJVY+jq1Vb9Pzf69pFqGsazPoUKymUil7p6lMXeLfuZKAouZIxM4aw
uwlAc6ymqS+RD1kNumoeOsUnERn3anK8nabidOi95CjP5MEagDQvb+1gnLmCxaBbFHcCzanNgz/b
vN3ZO1aiti+fIcDgMFOKHv89cnvklD/7aIofJ+wqwyWDZUs+Vf4v0xWK9bsoaTFoaOrw4qUI0sYz
lVvZrBUtJKlIBySa8hCb4HLM2Qp2lEUWc4aQfT4POADf5hZJA2hIn7f3abIjVdGltMNsiZ3qCBBd
Ha/yYIRknwcUolpxn7jHrS7YU/xwToEiEB9BgELkfaocLKc6cfIqZ03iViTPfk11qOAgoZagEymn
uq027QuuOJZ1nkFKXHGoGsTx/tZUtOLi49wjW1armU+8cwSlPDWgyFqaT4U44JrQlazS5SgX6BwO
CKG+lH1yFAi+ZygC7km2VDToj6reAWEUs+WsxJp+ZjAkST2Y+0HK7NUO3LwWGSMpn0RKMn1GP0r2
yQhmFdCA/n/Gp/3gw7CNxp0DYGdtD4O10YUfm+27E6SW8vfmvVcOlr2qGOyKwffe+1xNeLkprg4e
qTKsjTW3+ss/5t6b978bBiClK93ZxiJbXaUqe8BWWzQyHe1MTr5pW6iWxWBOGdB8/9R4jXt2hZyC
GVvWAWuxZGHIZHXpVfES+Z1pN6C++2g63w0jz3eaS0VKKkZq01c0jpT3Lgl+D0fhtw6zwff7aKlG
GYTf/jFahsf+G8wL/zbaDF1jjYYhv2ih8xy7xRscnaeq9IQ6UVS9BPADZNjuEv2M7Gu1aLuyfAMb
7mwn32uwHuqKNyUL7eXtNbKvTo3Ds4moVYyUBr/21oRpYbVm/IBdB44Rg2a9mDOrVsTui7+t9Fmq
fOaa/tIHYf1eRQn57nJIrgoZ2F1NQnjv/Jqt/Zptl2P+tzs+52lh/hSzY8TI3uOANONcOsk1g7a2
G3rnc3agQXP02/JZswb8cvwQDKPjjx+OhgmTqat/N7D2uNWilz9iGjVrtfeDO9lXBd3Q93bE6GhQ
AfoMFkWMhkTXg2bmyhYVdO/QmmCynNiYt6FptBeVbdaqaZP0SzK9ecDMFrHWxj9QEVgAelW+OZES
rETW8yHvdfOIiWG3TsqweDfd9ug2PnBDzKrQqBq/IGlTbiu8sGEvYycSgyYACpnEexuYNTW7MjzG
CXYkAumUapFzBROsX8dDhP8cGkheS1gvv4TOXBxvMWR5++XccLHI3ttME12TYkA8JJHzqhF2kR2g
Z6mcXSUyvwae9lOe4Kd2OwGT8lNTVeOrOPmvx4jps5j1x+v8+/RfY9QpW/dGGDxZvtOjrha+a/HA
nhmNyi8NuywkvOMn2bITWEKxY+cHU4/zL2SQWTZAF1u5/tifAZwnKyPBokl4MhZu3z37DiRNcUeI
Kds9/+qj2Hzrk1g82acxT7Z+zUN+A3zKGBVHK6uSbe6TQgJNYb7Yc/MgN2Vz6YfLEmeJS0J55Vwg
U7YM0CL8rqI+Qm6meUWybDEL9mFajOAtCpKvsTgDPft5JmOyV45D9uB/6b2/CkkdyEvh1O4nSONo
cmgfveeQMNWjemdGg/bRGI9VrLbvYaiYe3/iL8tR1dS94dUekZfQ+4cghYYo4xRuGlQsa/2k45j9
pYWfNXhehFJUrT15A6bbdtE1V0uvFWQHcxVrA7X8CEoNVRD8nZqiV9bI9M5rryvrnawxU+/YDzWJ
1h5XgUvVV9mtFB0CrbsNkxVrMYxltvE829jn1Aie3IbNHuLQiZstVSU0BAyz2BZoPf/PZ//7ODfV
1KPp+0unMYotuYz//pUaFfv2EJEiZAObS4OvyLJBbW1TtA3WWikMxUUz4WchIRZBmPVb+fn1sL0q
vVI9pUPaXRFX/O5qbnsyKuqchtpoJ7i632WBRxZxAtXeh5oBZVDUfErBbDVAmGxkuQfxxm4RArba
QlUAqmmq+UaW2SRaVZ6Bvi4eoPnY+GF0v/dKt3o5TmvM9dSjLiystDzNImusWMl4lm1HIQegwhPb
pE5BQhT/qh12zsFZHgp/Ds6kSpZq4KFI8ys+kODeaUZNZSNqTrNYjFZyXVrEu17R7KMMyYPW9n2L
9bkarJwCO0fHAWqKSVv9bGp8Z6Qx0Nur9PKqdWELvaR2viuQX3rFt3/007Oe60/ye4U9TG7Mi6fb
1xxZ2oXtXPdU9ECKIAv8Ven6vMjtTtDAwEt7m3sNvol14UOk/ZSFd1m0V2H96wtfrZNlZRdgZst/
FfHvYzAVxqO68E6yVI+RX7Py1cTeWn7/oneO8TrXtb4G44ifasmtaIgag8K6rrwDQzvibJl901yk
Q0uYO8g8ZkursJqLO0TO9KX9YlUDqiihz0LYtNVg2yA5upSSgVI8UMbSKh+X/RRuoPl3J3WaC+uc
9BUkUlneQRUByhs7gp0xZzVLes+4ysPg191lNv/KRjj6tzi6qK+5Prrw6AvzNkoVq06jAFJ2jzVt
7O4Kit1F9VNq3qn6wM/dSKxwF4ZNCZMSgTxDHGS37IgEnFyFY7UskcrcSl+vptO1nW4Af58E0lTG
Sq/n8RhplGkkVBX88TVzPOskh0RYtl0GB+kQMQFHIaDnEkiEOl17uW3vp7kGsmEO8fxaRfu6Tbxm
g2/stJ+bfI3LUI9k48xGpdVOGaSIU40482lK4ZJqnfcFx6xhC5txbBYyJofYEl6R1X60GzvneZJJ
Gl1x9INrTMh+CCVrz0qMg2UPl16kZSodK5xYS5CJWY6OFy7lNyG+MR+h2ZtooAzJ70rEvQrxsXvo
1/h/xiPQizbp4CWeGHzrft/MD4kvqHa8iV8t8R7GUYkX+AANqEEBxdGuMmMTR9RnR+zaNRuLz3+1
qAI066gQ2XmWLBfbRo9A6TJ8oUQzy9L2CLDkePvkqj9BuAj9vdTsxhzteoMtZHp/ljmYToMTEJIK
292MRD0fz9KsdfrdJ2BA9LcaGCeZn+G/Cin9vg6FNVBxtsMWoqU8HeM5WblGD5JP9DhlX5zl2f0g
YwCPVY80mhikwnnefF7kTeh9yODtNVFUQd3axcNABv/xcrLpiT+hduYyJGF6vA+buqreR9Afoq0m
PGFjTT0Mtj7qe2FQsc4LnUr3NUf7inzsr38HHgSiPX3++6vfRf8NcRzej74jVe3ekOp9BkoyynJv
dQOikxRwdn2gNWQ5WOPJgcjue2evNdc3OHsgOgIgOBNlj3MsV3DebAopZQ3jK9R1l7hg2isgNfrw
zdbTr5HuDJtOb/tjOyb9EbZm5SMVl5XQg0pcY4ZZQwcX/WB5dj8oPoVV25l299B/GiZjAIB6cGFT
fEMiSSSRXvjc2gHILmXzfsjzqeXZEK3vIQldQrnBf0ibAipMHSMFBX6pC0x7j6QFKAef/4XY9Kyl
WUGosyffclZ6S/2u9X7eDH3DuQ7Xbqaoq6wbMSlCuk41RvvSq2n7NBuFelDzOVnIThnzEhPyiuuG
W9msJvUdDyuX+vTsdcMNo6oH/tryodlYhppjOoRugUzDdSFgsgyV8HNu4AwYuOUpHIaKxJgCRtnA
zc4PJn9h2Y61lQ/kAEXoXTUnb/cH9f15/GfnPV4N9can8HXoIWfeGCIGom1nHa+MT/4IKbWz7JX2
5KS5f+/tRPM+V/aiYfQ8B2X7TcciA/oknHO5/GL1TdosmJ5GBfHKIIp/xBNGtXU/jMdgZOtw6oc4
ebBwE1yyUtx7BfafauNDLI3Gj07Ab13dMfA9hAARNH67U+N2vmK+NZM+DdWvYpI/9EdNIwMt86uD
78znMVRgGYssyK/UbOim30cfpSQZkocgFkvpbMbUxiiHh8QbVlGJvyoVyk9aykBZxbLwG5Frg1FX
MIFo3OLBcJrbMPkpgyEOkAqe/22YUo7aQyUAlz66lM74KB858ZgIQzP/h2zJQ0LKdd2VQhFZmFXK
WI3L6sJR9ezw6XhprksT+xgfivotlSw/RBzmb1mc6YdQZocyBJbWs0sC+/4548hQToWJ6p/4Ssx6
8la+4rgr+QyHAXcBIoH5IJf87YGde9CLXPKvGzlCPrULMwp3oHCM22NexgaNRWGNwON9RaC3bok2
oqZTfa61ZN72yJU8gM+gniUMxP0YWFYy9d42rdy/5YOh66ddTZn9KFu3dUAbj7/F5DIA9me9HEw2
FY81xEIIEAvDrF08hQZ7P9k80XjW9m9ugXm0AAT8pxF42PVvEFd+G9E0QkfUalHqEsuaKFbcU6Gp
eyNKWNLIj5nP8a5J0eC+f8wyA6fkdUA67zG4MeHWcnzsYMTSJ+FZt5/dGN6w0n4fhrx+0Scy7DDN
KYd0TX2hdgvGD+sHsmjTAn7W+GNqXH5hdgu7CQNX0m+uveMrHR9b/sNuQ4Rjppp7f8mXHnRdFB1c
uAmGHSyKJHrPdAQd8bJrDzUX5MGugmbj4CCKNF/Wf+nDfjxmeHItqnjuv9Robz/NARaoReS3Sz9t
T43WTpfGSjzI+eq0sk1+bUFspo81HLdDpwFOyWO1gmnZ7mSdCBn6zxGtGNH8dyOSLqvQMeh+ew1v
Ltu1ilPcEsxFsnW1OF3mNhwXwLJ+fVHij25yYMQlE7RYP4zN3a23g029Mqtkk+kFabzWNN4UlEKX
cWBHJ91LzTeT4lM2Fd3LBDT9QjbtLzmqCEpvaxkdk/gIfLTpiEMiS7oiwEdAntq9ws8emyc4LsJb
AO2MTR8JbroQG1cLxVt1QYnwi2je8ctShTzVLA+Bq8Rc3jvqDoizRdJs5TtetvIGGMJpauwda/AA
dIMigeycB6wbMcOBpCwEQTDDwXIRycHcfDG0rt+jkYHKvROUb0MO8qaY0mkX5l35psbg4rTIUB9k
b2hB35yHV3iL7qU37ffOjfCpwfxgoVb4hNpK6H2zfP1gWhleqtnwMXlp+rPR5ndM5qz3uY06Vp5m
+xSygdkApA3Pbq7ZezdX1V3UDwMUEiNdqbAMYnwuN9ItS5pk6WnOXVXE0D5gjZgHzWd7EDU9OVDG
bOwmbvNkzLcH9CR0vdtIqESbgknRW4uFtOP6pzma/dNU6cEKOq2yRCjC7tntZspJdmc6auJIjy4n
1f2KEpxzuR9qq05W9oCFi4y5HTsr8AvhCWN47Xgfh4r5fMzjFrE55qepHS4K350bfenHqJIEah+f
O7tcV2RlLogeWRd5Ngx1smUX6wqRuc+YV+r9oY6tH1NkLXUkpF/IZuAiMkcmelXe+N5NSKSavaXu
TSHM7qEiiPDX8yd4R1SKZf1YFpaNWN9yKQRX2bK0SF3hFeNtZFG5HkGMZ0r8U5aksXD8RnXMOWvi
IM/UVn33M6/dheT/2i079HCnNt73yGk/R7RqNW2Q6mLv6TXDLmELyYJxgGRhFxPV7EHbRmAyz7cm
2vLkbYuiXskxeek0V7tucdbJsM7OfYcnMAJ1Y2hnH/mUWQgezOOxTgb7tRxR0Uya7AMS7bSbB8R8
TB1DDcpP4wK6TrObDaZOTQBpExnS+tYmU8nPyNeNZ9PXPibT0l/HfH5xGh3L9T4+cgEGH0ni66sE
cMjZGlPnOPu5TvUGlS3VM0wPD1K7UsCSjV21GkMsmYvWOHR5bQDCgtZ74jaRrIPOoOwtx5h6bZ9g
zgxbboUzNAEVOSTdjCB6F19YN35mL+75ClLOCfp+gKVPvvplslAOc+I1Clv93k65jrazo0YgJRJs
a8zCOd+C0CEwFWfMJoEitCix9jlLE4+BS9Q06jdgB9FD0pE5l+FShTim9U6/kU05KdSaemn1o7uU
m6fcqRTXW4z8n2zItnX7OdWeU27xz2nNF1OYyKEIgO5XuzKeJ9whf4s34jn95/iZnfAq7b1bfEKt
KM63euJD7pe73FTsgfNfB9S/xdZXHmFuQHjBbGMDPw25Xbt/6aCsHHw0x1byT2mtvx+ceXhBobL6
LS7Gh9REBHa6Oec1m3bDNx8txw2fS3Payzt7a3pQ5zoH0Cg1/Df0o3v2nOwy7DJNHj9BVmjFgyLS
rBRuFg4ybQSgWjEd1HTShoLWAFj2hvmT3fJgp7kFUD7Tq+9+6fj7Cu2DlZNlw9YTAgdziE/5VFvg
QhMH/lTppo8J/pKt0UH9E6FUqyiSsfaR41W0mvW6PKQkCk7/fMbINsJsGgmgGrVNX4k3qt4oyyGq
9Qf0Q5Fc1GLS0pYBwETphh10Wmydx9p6Tq12fPJdrioaM8T5Q6Lqf+WOGZyjrmiWU43DoGzeDwnF
/7Ns4m+LpgfYxi3KTgNEAZdvwmJrvqmoJO2pybw5Y5RyoVTx1hawuVwJ86vqOWxkBAa4UPTvnd2p
6OID+ZAg0fuhTlsQG7Xz7R6SZxjkjGe0N8azbaSoGJrmbQRKIM+haePnVmb7VmumjxFW3AposXtu
up5tpoaafpSr2atvqu+YyNk/qFhR2AhPutK8aYbSPFVj3VJaDH4WQZweZajA0u3SjvlmFgNkyLZ8
dRMnSrbKw85Asm5o1sFYJrhKWMFS4mHLWcV1Lp7sPR5VzSlC5MBdGPkPBbFwrdacR7Yezr6KnG4z
jw2+jGl5lMh14GTdwhbFASTcuMMG4UOSN5BEA+OlVnVE82gZVOxvLeSd/jJCpHpGf0JwSwJ+Gnaz
i1GNj2Go609TBMzXzXWBKwathhrmvkZAC2AxzWjsopWWutFBXgBikjVZqFWYLnrDQwhwb/bs4siG
6nRzCCbrxTsNwxOyPNmlkxm+QdsgFSl07fj25DekO/60NDxl3N6/VqscgSi781WGEPsJDkGC3OHU
xBWpW1A7Oc4jIKetaj1MTvmhNPOHpxjtY1hr+sXhSbCQcbQT0Qf3w/bQxnb+3vRnZyirD8f90ut4
XIdpMr2nBm9dgSRyhu7rvyCPdYtbSWXuqTGg0RA7q7FQ64d8BB/7Km8rAeIUEv2gRIXDNg35C1AQ
MiKREbGmeZt5isPlPzryEoWlvlbrnezQPT/Y+ZZvHnT01cagepH1GytdhhMNuS+mB73L6gVJyvlB
04C7iMy3bT5qgYtPFZdesR0MXEoardKuTVWlQk03+7vG6iELzJ+qMrzY/PLeR/RWkJ3U06uHVtOu
NUxjj0dA/DCk2L5g0qFcxhxNKgtljDOF1eZUDtUL20NEWRUz9FdzU1vrHlu8J3nQyCrYSWyfs7xD
JNP1w50bWXpyBsmhbc3MfYSuoV7kLzJO7Ud+fiq5Vn6Dok+2gLx5T7M2r4Mh29QWd/7JUbAcHllb
akluH3LUoTa6GeYvkJZ+DH5m/xBDB7PJlkWY2NV3DH6SfU8q7KHQ4lerKoNbC9fX4kHGR9Fp1eGr
T71wL+MJMGJtYSc/asN8q73JIRXDweAZCotSnA6AFqdA5XvmASo73bTvZgBOarXS8UxdFWjVbG5w
pBsNz0nqV9zUq1XksQSS/5FOO/3evPfKgp6BHd+yH4OTnid83D9+Qah0GyvAu6gG/dmR6+VD7wX1
8R5vcrc+itfwprrYVDOmdn1nGedRHLK6VFA2jSlYpHBIfovdxjROtgsm5UN2yEMiZ8hTZCHyZR47
5bqr+88XjLaYk4MKCg1r/u50lrnzhcJR2DcoTIrLMQodzKE8FdZK44YvajhtZZz0PUUrPLw2solS
1yHOk/oLHgTpWU6vneD1JiDglcFZHfTQ+ZhC79kDolTivXxM/LI4skUPkC5yVYC+fQcUgZV6BHqV
/pb0QbmQp7+1bxN+6/NcVV8YRlnskNR0L47SXuXvMgk79wLk7aphwnga4yFDvA8xuywry3Mz5uyE
6nrpVpb1BWfN5rF0ZhTCoWhMVaAebFJqS8NVyzcfReB1i8XDVk7qfuod4IL5KDHMse5Z1yqBDOn3
lHi7ybr+6gv8wr61eAV2JFr4MJT/h7Xzam6cx9LwL2IVc7hVtCzJOfYNq92BOWf++n0AuS1/nt6Z
naq9YRHAASl3SyRwzhugjra1klwin26QeNAuQYFb6NyOwV2cZVep5KFVzrwzfKDKXjc3N26FsoM5
42n3oqB52qAoeOXP1ngT21nPIzx8VcxkupFdp/6k2zZsCY8hBbVTP39qvOJpTz4IAZDjqUYTDvml
1vsXGHspL9acpOs4j4uDhyDqEYX6cmVSbP5umQjkhhlQghbenGfwSdmNuBe8DrWtYSm4RmQuymqm
Hv10XeWC1ZW/Oy2DWsfw1izm/Ms2D+/bCfW/td6jvmSYbXnxaasakZsdzf3csjG6LEcdJqiVWwcj
RoxaU+Mr+YiiRhcf1GJ6lo8o2VWoGiQocq2nJ5lmx9Vx6JpDHesXJNiM13aOOhJXTXDlFl69ZzYG
OxAenzA/fJUbgY/QCvQsKurRe2jj+8FmNJLwCa35c6jXV85hNpJfckWEQXVwWhY5pnIFC9+5OK+U
5HJpsjXoKVMCu/6DsVIqD1XgJ9eSwyJZK7Vj1Gtn8gpQuvBayly7UpTWvah9HcicE1RINWPItA4b
B9xcOSj9JdJH36aB/9Uw7Pr7ydfjexf4YGb3gAzC/l68W5fpHLlb2fQSFWfBKfguW3JOUzRPUzzF
RznJy/wWsbksXlHOVLGPmdU1eeng2M5wXMha4N4pSq7yIAfkGWm78GBnGYyuyZsWvhXrP/t1INZZ
Zlwh+tcb7m1pwmF1PUBUs4olXZqyLDKHPF0nNSh1XIUeYAgFP/5xgplHKHvYaZxO3LJynq0025Yd
3uw8bazbxG2BB+K1vh78Nnyr4fF2LQ4KFnV/iyXFpW4hrtqZ4y85Lifa6GMty0ZPrxHq3TmsDe+c
YOjuNSGdKn//M+/CEluYhWI3xXM3C8hXh1iBHC1S5E3tNuMBMEbRY6Ga6zYHjwQJD+ZZuK17PHKN
ofVe9fDUrSLDulWT9L2b6FnxMWrztQEZtMdGPDnYK3QPNKQCgmxEJkqasCT6WJcjko/+pxH4NdKU
eBXdnnjmVlcApLMh5GCT+s1NEVxI2OFcOTqPMgCAgHTR2nxwm/Y3AsnTd0vzycCMzw1mShcz1cNj
MYBW3070dbyOEpLnDxPYJBiTYXGUKDXZRLe5OEqU2lwjLiZH2Zvqmy5OspVpYd806Gq3d/CUvc9i
5abinspDVHenppY44zcZVnhv6gwGZi7RmBXJV/6rXqnwag9R1GO1qHfxRViriDf67Xhhm9p4O8AH
kjsKeUi9xFrplVVuasGvRTh6Isv7HlGbNhsPEZHbU4lSI/uQ0Kke0HvObw0TbZLGiJoj6634wXaR
GhZiITismJumS9ttM4MlCW1r47LqgajSd4c4q5Gv6+0GrSGRUC507QoMW3ifmOwBfB95rpMR79Qo
q6DGFEaORmI0UBiVHr6p4Qb3cxOs58pObia7yXeJT877iUp9chGmiMUYKm4FJ0hqgdgfNQvajqQt
yTbyqX/ac2+uuhmVZrjgLgBIuLhBqaB1mqHsJJsSAmlhd4TPwL3sybwSQUsRH4t4S8MW4hwvQ9z2
r/FGlieLKMQOtBYWrr1j6Cslb2YSFt7Ub04Y6iIZItKiosarRcphTvPpgFug3N/mqpdelFS2lpHY
7hqtk8PLcA5yByz3vE4+40pSpTcy3sIskAWLaV/YSNvuKSi/IrAkMMRq9RBXeNl6BQhaJBobPBin
pF7nqjYv7Ya13Okj6Jk9Q8NglSIzjOg4wZhDAIAn3ipgC3+LKVB96yJCctWnjoC28bkVPzo15aAM
kxFKZq1qmNLb2qjh7ouF5VhjSOFlprGOIo/czMf6Up7xK8r3vmfCZWfdeVpynqZNzU5PZpsKXxMh
P8a/ZjsF0IbnZtyYKKJTzqbv06EYUAHLveYUch6YRhSuFnz/jYOZmm9+Rq1b1kQKK2hPMIgu0hDv
FwOy5u/kEEbhcNLp+NFwipbVEjnsieKpHPA0TLZ+FW5a4XSM5c01CiDmdrCgPsj/sBZ73au4iG7g
uzioWzrlBiVB6/Rfp4DsXGbhVO6GZAxuphATkWGafoaqgsy6WMNHKPobKz3PEGt+jmKwUm9gEieY
FmzyQ74gq1iliPwlD3BikcrhhpriaficHJDRVTarSxeZsdP2YAqVet/z2pS3/bRjwJWFFUGE+I38
KK65wDolxlYeUWA3r5SNaSMsh66q2GI74w9wT2x2MffULDjKQWU/oTgTrMe0iXcDIoTrWOjuSEhW
mrrBEcztaqhKFBhkU1HqlYxIAfu7bia0YyPzSh6Gqv+dk764OHepYKOugimMd1ArX2R/nmlwCOxa
GPoGR7fKwqM8Q9xrXpsZwlHnPjlg6la0LMty2qR5kO31qH85f6ebDNk6hOBeIvFDiNAph6QqOdkQ
Zvj1Kr27R9kyoZ5eUATy0d4d2c3/shEXL0b/V2RByVMHN3kcjNxa64XRHFQNqGhjejM262gCaMaE
oIVrxyfMmIds1HGO6ycJKJMwMh/3tCxHzQOi7LhIu9Le5PcI4IdgfYvuOhuiN9OMxFI9THcoZfQr
2WxB6qzyoHQvZNPxlZ+OO0XXspXfz56FF6FMi8w9wlCtjTBPZuiYnwndpLkoDPTlbgxjSOplJbST
Mq2PLqWyEmXEfNmF+kYV0DHJVpCMBnl2OlQWLtpK9CD7z2GK7tdrI69qCF5Fc4Wn/fpUyPjSTIP6
YjC9bNlnTXDPAyVeUjKYviGdd5yasIH0OoQLB9jUr9kYf6f8NJ4xTi8guioRBZ7W2SJu2l4aiWfi
n4ZTml4q2cYe6l9pl3vpzs5InSZW/b3Xp3H4PgOMRyEKdqRAV7CMfD+cm0U0kSiW7dyfcBVhh/G3
ONmnd2sUFIKjfE7Z4mEF5VznAVi6C/lgOj/A5KhsBl6grzGDeA85DzQW6iGaeR1UU7H2ocquUKLN
T5xneRZH10rklNfnbh5Dn0OVmfg/oZ2VVp9C2zS6AQN6hSnqdJv0iroZXCs/KPMwXYZq6/PexhKh
awt9RYm3f+z7oVvMrMjeWh7xJ3KRb2kLw85LFG7HHy7+cs/1UJnLrnZxCyApiKdDZS9D8AVvCsIc
6UASsgZ8uPGj3t/phW7esSlmTy0i4DP9QCV/uE+8stt5/owAtN4ZL51JbUQETDGMUzw6yit08PSj
Y/MsA06uHFwemkdFAI3Oh6597ZopO5x75NmnUFhdK3zHxuW5jyzVyqEmeBPVTbnpPMAqlp3P9z3e
jjceGp3Amef7QXWm+7Kxenae2ngpm3aphDudtQ2owLCtlkb/pOlDfScHTbEXGVOy3bLJqo0H3Gy9
nUL9Fp1OBf6RHKwd1mRtFuwB9GJeScLrCgkvhJ2juEUfGP9quKkkvUVr1iIOIiSeh+5iTpKfsv90
kLMwzCmW85yYrKrU/LIAM7WwC7aAru511x2/yBUMm/4ZMWtQSIH1O02WlqLmv1EhRzzGn588z9RJ
BNXmFTA9fN1jtV+f0l8z6cjcXyXCycobKhdhdtC2sedNLxTkEY3HmXMfd9H04sbrTERNDpbrpyjR
bZIp+WeUElXK52t9RM09Ut7yWn/uWEfhys/gOSrTys2Qzp3H2LzrijjeopcM5UA0Z8BCdz1MdRxh
52PU97ScCWM1zS4XeNbAFlfwMMcDV9d3gRgOg6G/0vr2Us4/zSgaTHzg2G1SlCyZMa2GHg+cE496
LEC9lD2mOck4ksOPyfcI6fcCS3e5BAa6jz4NStxyOBXDoR++D5PxgUUpZrsTRjexXt32WLlqCN21
0CoHSpJfagHgffe23Vq7L6/2cy0Am5F9mevWTq4XZFgVK8PliKLO38oWiWbczL2tXtS4gQ0LGQLs
BRcFuWH/GJYDelwU2HyIiogcRajyNHkiIfxnBr6rKLGzM0erNtnPATrdp1PZLkWnPOtecZ1ULuW5
qYTpqddWcuLPUXL4S4xsBkoPuS1NXrPMq09/2tDnv4wYVXDqg+/ph7/9ySJLoaZ9fpok/5BzvkJO
GLIcHWhnQgmyDIQ7k+qCSgiKXRfp4R5A1PsBew5GkX0Iws25t3YrDd9aEXoKkENCMSZzMPw0Smvb
CCDUspvzJ9UsbFDarXM7JREHH7VxFounRsT3Nnaty1O4Pwb5DplqNO1FfCwOamOQumojfSVnyIEg
UPKlI27TV0p/4ZeKMM4BtyAcD/Rm7+QtFjFu7yMN7RotGB/Rm9lJgFOL4q2/jlgyHpIFNaBh5SdN
ed0mRgUmJM5+1JT+87jUvw1ArtZznLnQESidekCLd4WhLyrVi2+xNDUAGWEvtXlf3yvDd+QLkmc/
6ctdLyxMpMSNis+8E4zZoqLMsckHxwdTU2fOhT6ll3PZUwvVXGs9RQnucyO2ZmWNvV1h23xhHbnw
azu+iYOL7AMvdGMhTEREIoGFa4JJJLRscgexr7M6q9YydyBHaJxH/oT9mQMHkBRIkhuUr3rBDW3H
hcTuSjp1NcEXHSKEyH1TwDPGjxg5LJnYtp7/yzwkSLAON5p7n5Tegx04L/pUZz+8qUDvvWoesp76
BRgqb1s0RbCwChB71L2iSzB62MG1k/s85RbvHXIEOfoYC9e2htv/HNFZ2WNTxy0Wl11zfdLwGeEv
9T2oEFcLATFL6R/Rh6iucvgSp4q+HKP2bag2bO5B729yrQwOoTIWBxbVzrpPauXBMOCRYH/u/7Jw
8taMX8bootKpVepDKuZM4Rwc0OIpDv5gOkClff8BtsT7nO7wZY68jzfgORm70ZPGA/4IRlVbo9+B
wacoAnSjRxEA3VyDXCftech/hWPC3ky0fARGpoWcx2Y+P0wF5jEfsbL/FGL6wxUqoDvP7S80rbN/
Jrr1WiAEhOamFm6aSq32nTGEeAOA0qBWa76K0Cqf54WfZr+pzHkNzstO325Rdp3WvK2xm9BQ0uGp
WN/HtfU919zwrcRdfjGMWnmL1e6wD1BnXMl0XKTdUBqwvsWN8RrFvQluSZsuVB9hmUi8FHE9K0lj
4KSARFP8kHvkD5W42QWqY0JJpfzGGwsp+EZzqpUdVixF7cl8ajuw0CC/USYsAnQV0ylDXBHcYbJK
dLLmc6Sg/8tA21nJQTi2LWe3tPahZt43hh/dDdD9rknj496Civ/rEGLYU/lTt5NNu3z1dfJkQZWj
iZ4iNckTJXwNB5KarmU0xyh2jQd8crayH406noOJxyZaXEzcxAUFtUA03b6oi97fy4Ptpj6i0OZ7
s5piGD6djrnWR0gNaiNaueO4GPjk66n0u/uGR8dlO+IkJ5v6rPcs5PCKCRLlCsxKf68VZYYFHWY6
chC7IJJylr2Ug3JS0usBlmJKsfPNjh2MWY18lWYM8pzeuVOqIdlBrwi3YZU0T3bNFqTKm8fe1YfL
RrjXCf3CUhxc248ueWCkvCpc+1YO5KoCRtxDz0Lz9SZehkKkENGXcHtqZ672Myk659KXcoZiHuLN
S7ON1Wt5FRTP9KshLjaD0hWbHprsJW5SP9soyX7gOPAU+kX+aPaVtm1tnhxxPPv3tVH8LaAas+4i
78lMak6ySU1sYaH5/Yp8H/ykBxbS7H2Y/KnxFg1g37sg0h+HBhvWIOMLEfPe2pZtriP9McYH5NXh
ihhDcztDNgespuvP6KT8RKxguCpFxUc+j8O+Wxux1530RK1pQD1h6G7j8RFN/QirH70AWZ26z71t
7+QfBROFnXCKHHKf4yzC6iw/qAKF4MJOKtTQuJGtvLK8nRvZiOOLQcAc7R0CDeNyLEN1e+7DLPDr
LMvQm4WcIMOs0cYPiPXL/zqrzynpQAhuBJyUAvJ5xqkt7lFP3Z6nhX8AHBneD4U3bywPxow6pCwY
8bzix+Tw1WM/ACIkVjchuRQWsAISMjJKJi+4bbT1QELy2erZd4TqgFNS5x1CF1GrXihJzalKUcxI
ExwteUAYhBlpOH4Kk/0yrMuQfKB6O71UAGRlWKAl71cbP67miKvJpggrwZsvZuDFR99kD5/KCiQv
jGebgtFmdBDRAo/HVkAJhQ2vG1xr2Bc8+nq6lP1W0jf7CUGhZRKyym/bSVvpU1ns5OjIH1OhVnln
T6N5a/sjsBgupsfUXSF9BWvZLGfq4Ypb+3vZDPrfeNZW4Ff4QH5grRBBsxd1jBrzHGTxC2pqSDuY
9dOEsNoVotwtUoFV9FKPiNfmfTFtkZOIXnQ3edUUs79xcpd6UZnsZHerVdMuG3FykZOqYIRLWPrj
Xo7+89pqXLBkF/dsMuvztZHZf+2ctr9J2mL427V18Qn6WfAUP67d5S/qQI7NMA6zY4QotHBQ1fb9
zCh5jjiGIkXMwqtszPFslIGIYPir1EgQ9hPRCKwyImePbtrsoq67hXkbXZla22krOQVO0EIZQvMw
mJV1gZDrU4TqJzKfSkr5ELmkXq0tvIXaMr9QipLdv99qKxljeZZ71A8dRuzZ3tDcVzyzkHsQ0+Uh
+TgzZztdkXnJM3Pc5EJ6KXRZu/ROeOuYg3Zrpso9u2d0kcIGmYQSlyQJ6aS29iVKTpZRKur26KA6
5jLlmXXpVvXPfLDi7+Kk/HNikiqQPfJkDruf8kT7cyKC/6uY/3QLeUHQpUf+TVkiKmhhKUM5XbAA
GF+KfLxI8zZ66DJRgdKiciH7ZZhvIDRgs3h64eVyEfpp/ABO7V/CPHE1Gab23aewqlfYNIXISp+v
9nHTaUKtfvzn1VxPbdfyphZlrlWpYF8cRhiRJRP8BlnIkk3LbJWDLHOlPF5Oo1Ju4TwqhRwmxf5/
nSs/hryRvDJ1ceVwvu/5Q57vK0eHj48xRW2/hVfoLBPLBTPheUcrHsxrVbHNa3kWN3ih+Ik5YtQi
BvouchaVp6uLfG7HrQzUZWdTV6vUrpvjefL/9aLibkGRmtfnC7d5gpGtvOfHhU99/81F5fwUYN3p
0366qAaSWHXCz582NFAcCAzl9E9wiv3653/8u8iLurY6buUHP//N/+7Cn+6f+3a2NrqVFMDvw+S5
K2MV20Lk9xQXD12yneFWNiHDAfjIapwrByHHV7b+bRlRHxFKfDKi0MNP07H7/JfpbpV/nt7YxVJe
7GM6DiTzoowb9Rh0JDFtAXJOjO/ZPEU/qJKyjUWRGs1IFzohBo7b0u+T+4Cy819CE7t5Dx1t+Dgy
dNKqX8kwLE0nSh+NwjTX6Qz1Ay9Wdw/wD/gpbnUPs8i91fU0sCNZtDzsfxXoQdGTZduW5dFCE2WN
WRyMsveX+mBiLibqIFbdo1GEGqCJ0+u9DJP9TmBhs6PolEx77Fo6VFn38ux8MPBAoObovoecB74E
y6bvGuUyc8ACUgUejolfw3gIvDcUhhuEUf40Y+DcBfhVB7+/XpnXBRUFNERSEENRPgk7yOGSxaN1
76MkBlQOB25TiLkhIJnekZSHjPwbjcT4AQpw+1ArT3LbLRul8iQ35AUqtf8cSaZPYV/nSDQA379/
nSMXmqZpNA9q8ywvbeeBu/EUB9376em/mfjXz4Q/mL4MR5w8VbUrlvLthGGBskTW37yU7zDEPFmQ
9c/A0LKD5058OwVbISzNz1GadoRT2z+zfXmPUuf6LW3nHBScGiFgOWo7T/Wt+3jwXygohW+dCmRr
NgYXpVPI7NOMeJ8Uv42LX6PqFt9GMRE+prZrED+4d0P3RY6DZPk8MQ4q9HDEFfv8t5w4gILdRMZT
M1v9ZZP4mJmjrQRuRoNYZfHKHP0n+Q1WIu9nWwbJEyWCaq27Q3Jkt4RF51/mVOOTtKb4mNOLOW2Y
J8exKrK90xrzRi8uGlPRNyw6KtyEXGvfZ70p5BOQc6/5jYVU1V5TFSkXKCjBwqsXZVn44vv0UqIn
8ILNvLns1S67NeY42c4JPshGJsRXwfKG95h8euvZFL6Q45hcN86oUQQf4h+luZNILiVK42UUj9MN
y35v16Eru8mwd3q0S+9FRmiWfl0YIDXL7ruST8ZNIphuc4khG1YAFG9pyf4iLDAmmHmtlmrLMl3B
Z3Jjppq/lMPyYKsG1ftMua1lSBw/jzbG3oAi4qPRFPau6gP1glLHdGV5Zrp2nbh5aCZscUJQe98R
HjoWtdifJezjTVP9XRbTk9Mn8es0afUyBdl/Fxj8b7aZi1lJ19cb+duWh9wuR4Rm+ak7xZsV5e2h
RIFtp7KAWAQkJdr7aUL137tWelJ5b8iTFqjUw9FcSF3bOO62kebOe0cyfVHDKzdOFyv4YM7mFWVl
DaXWKNjHNeDIqWsf6wCIZOLo40WMotm94Wq/EMgoboIkmZaF3i+htlLe++dZYU4oAAVJh2esOPvn
KMtF+thEvo/+M65QGx5PLn6pYtbX2JBZsZz/z2t+veP/FheUh8wJ1OoNgHUK0cVU73ibI7LXDCPq
xjRtK+uuxwKf+xQ70KVfzf06Yk29HpqENl5p24ZN4LUMHqoAzS6VxGJdJdodQl3Z1kBodV1SY0EY
8TvJPW9dJEa/C7OwfNRn6wjDpvluuQkC88hWHW34iDf4PXULOZBmPGyn0e5uc3xRD6WN9bm8kuKU
O1DgDXrkpXXRVma/aVLH+Gaaq7YCxIdmTLUdbd45kPgeycAioZBWPyUkPg81Z1tk1ryWjBG7CUKx
v0sPEj8vJjUgpoqQqh6yUTOrsdNZUNbwo2P6RtkXgGX9NJo4DXUbVwNnp49rtXYbID/g1nEk2M2z
b99bFkVs2MgozjR+dY83GcY41a/cTuwfWqAcq6rhCV+Z/MR6A5TCBMQ1Tj2WEoGKp1S8H40SFIhv
e0v8IOsraw7A7JPAWne2Ub2WZrjNs9j5MesKlAmnnO+cGdVi9lHaNtbq6gEv71/WHPs3TpghcxzD
6tB1660JavLOXu0++IGeroeqKa90NUh3uqsEu8EeO3amdrS2cj16tEoDG1n+SX4os49d50BFW1yp
SfP5Xfw9woADVbUmWepGb5OoGsOrIpzQwTRH+7vF1tflkflElby7sOYRO8SgcV5CylHmhZcdJfR2
GEvjwbOPUi1YNoCxyZEZQTUx8iksO0qA7vg+8o85OmRMGGI8EZMRbZTS6taUWvRX0uoryc4Y6ipc
Vlh43vzniDkq8j3I+jpsEY5a4A+LWUiOYXSAVebAvwmCGBuXS79McCE2yQCvScvNFihjNp4i0mrY
q1VYPleY2W9IsXWs2EbtTjGU9D2isG/bvHQfsR/vtklL1lSrTf/eDfIfp5t082sbzsODRjH3ogGk
uEUY3Vlagj0IyO8mM5zwLnDS5rY1hgdqt+WLqiElRnKCt6loavD1FkOeeFeZG1oPNQle2V/olbMb
FK2FQWKVL6gWUEJijXaQo95LgZ7fS6cBBqlUXOJD1yteOkvK1bXjTs6BTrbRB6V6YJtYXisumsLY
WmePhTaakCYLZLNveYuuCzws8T/lbNYHzsLc/tQXJw127CVScedCHb7X5SorJh4VH6UxWfiSTXss
wkPXPWhQkw6VPpPEy7OHbiwhrIguwMwtdRdxeg45N+WZq+Bk3cFrW30ZSNViQFsdk22MbuGF5FU5
7hGxHvdNEox7y4VteOqM6mxZabq7kwPnEDnjFCdHHDnlPH4OBznqIukQDKtP15anXpp4CxQXp1VU
adaeh4q1l2fnw7kvCeNHErfUEa06rxd/Czn3NY3/J6a1gtO8aRx/tvA3X2osuSp8Db8VaaZel+Zt
rIzga0rD3OVIYZ5gWnOXYUCfZPiDAfE6l3LlmewTETaoq4Os58p+eXj3Dvgzeh74Wjb2bt5Zm5Zv
pDtyQsZJ6R6XSyx5Wlddnfs6+EOQ3pXv+ocgvhxstI03KslJWV/2wBdKeCA37W7uhYAwmdtN46Ji
DU2qT7eUtKrFqR1NYXGlOXVxNX6MyD7Y6IGGS6FeXMk5sYn95KkzhOW7jjs01nGXufabLnxxnSFe
qy1SF2PXDbixJZCHwTA9W751I1Hr8H2vEVB6D22TAWeOkIS2A0f0L6G1pthL9rrwZoWhSawPzbUV
WtbSiXGLPws9n/SdSXmRK2DgHPxlQF4gLeJ52fRTgvg+aEWJ8xmAhi3nAdwt3ECQibLzDFe09GZc
2kEFkPIvAEfZd77C+aoSLjQ407hnj7gyy7Tb5iPAU8218zt4PvldAu0W/zbF5l2WFXdu0ud39fzW
2IF3IxvV4FmXVYalhWPpyOvrFNeBzofueig7JVlSyb+3M2M4yMtFgDuvoMNtZEte4HzXFLj7uuoh
nZ8V/KW0/7npFQLj55nx8iztL0cbVCizzO8uQ6/2YNtKxnrdWz/w3kh3bWDYCy9PtY3U9u2wdzlp
/lpBY26RVSoXZ9FfeXaK646WOiSn0HO3CbZ1QXlKvuxGQKrLZNIw0hbGZrLp1W2zky9Jc5jfR8/N
SAQ3uWrtHF0s/fwaC5Rw/AXu6S012uQlyhxtOc2ZeetprcCtkg7wa7e91H28gEOsBtGksk180bry
EZfDYTFPY/E21RhsajCJF2VN2SCN8PORUPYeWIDT9A/pXHZrvcuQEmmCHtA6xQdo+tSoxKgGD+6m
U2p+ugyeJpAU7/xmOk3XqmCgQAmTMwvD7EZX4NJUeYWSsz1C4ytwtqxz/wJczryUTeBx2lG3tFfZ
6rD6vm9dMhlEBommPRRGj56xql+fohPgs7nfT5eRGNS7sFrXzWiuIyoCUkLBwiVhWTptfSmbWELc
GqoX3GIUlD3Gzsx7DN2Fqo/nY1dQORmHuXjOcZTeenPYr3veHwdjqH/nIRAqeTAKt92NGdvGHpWB
c3/6ESH75CjCpdhqqr6/rueK59LHDDnwpXmeBoiO5DyM/tWXOBlyvpFjg7xZZKP26kMF2J4/y/nm
54vKS52aDeiSvEGmW3zkf38LS/y1HUw2JE07/OxAgzRKbT9kU24vO2PSLvpGsUisqPVGx/5mrcJe
fQgiRd/lPAuWsglX3z0quv0iW7gz2ndJry7kzFZMVwNQ9IFb3coAxfdBLJn2dIhmC/3Akn+NSpnq
I5D1NYZ9GC1OWXjTiUMC4Go1m6G2kk05IEP0ud+YLli984RQg3pNqRVym7jI6TAig1a3eYsJSpxf
yD55peLPDXUnXPcnF4MxaQ+ITEXLU7nUczFjo6o0rk/t0uMtxLrauzjXTxtVO4AIR9BMVFPJLGS3
yAic4nMFvbkq1u9lcVYGBA36eaTpkSm1dOUKitGSvXF9kMBWdJOFpDfZj8u2ck/i3XJUb3u0E+Xp
KUaefgRKaGwtJ58GBJg2SPDXcObAXPWjGZcbUAcoN7TBpWEEmOY2ZTDtO3OOyo08Bbo77UNFg0SP
+BgJNQRJN1A9t4XrQu+aFJ4JKK5YNhbzBUImVbwooNVGCJUAYe9b9DHPfSPCjefR89n/Ja7/y1xx
vSEAgSEtkoNER22VbVtQFtrrl7OiSfTXUTWzxVzp/zI6ir5ZjP77ODlKwuI97ss9zvf9GhehwVYg
xC9ylVIHZLTaFbYGEXV28pV4rycrWN1oV4pmkzewfzoHc/uwy+qlCHZyPbyVqiLnYHk5KMrvwXJU
b7+x4OpuSs3c6fh6P8X1MF7B3PhRulPzFOF9t1ftCU0iMRjhgrdTNTeF7MloaicOJXnNWcvR3LOw
7ctsxABEcDfOAhMQlpcsKeunPFZAeKpjwGNbjMbtnYkm741sDU0Oxdsa70PPaR/B68jeIm/tWx/V
nG5yPXi0SNkoRh1tlDzqDhRosz3GZjgkUai8U6OCPY3RGt/Q2dk7xmD+Nrp+naNN+waJHmsn8k73
ptVF6ya4E2J5WJgH+SHX0CARLV1BRAV8Afxj2Y4nvaWiO8XrU1MoqMizYVScyyYytqfsUqAM06qd
BgTjBg3mHtrReOp1V2Y0I9M5o+sYLd3QuPecxAahplXhhvQBy1C51vKV+Xemat4la512wT4z2UsH
Ekstik09zPVaNoNW6bEKHX7POG1AabL2WuaX99K7ZJ6ubQja322PpUNUlfZjnBnjqvEM6zosWxO+
p2ZdKkUXHKwQrH6rmwW0rMpdtoUzPlep/2tAPvdnExRL1xPWDJozbP2ytR+GgSW1607wbqZiJ/Mo
XqrfIGA73qJcWt7PuX4RdsgTzK47QHMANitzMXJSjjNxUgO7rZdhleLcXjYwvFvdOXZT4B7PzcKt
Fn5it4e5UswZXCNxVRwE68QyhmUd5sM6KVR3gWFZffAD9acRBTj3jTOm9z774YMtTydbLzFOTqt1
6vA56tE5AvDhbuKsqIN+Fv/AvGu8oIFOTaetprxwwgZauccXF/EEZ+m79je7rcbLsJn924LKydXQ
mKCtKuVWdoW951zMUCcWZqD4t3LASTtvpQcN+23RJw9lZVeLxAcGN1LXiYVh4iqr4vo6QHp7mal8
y+uJRGZQ/mrwqF10dm8/aglW21XVJlcGWpG7uLHYwIXkZ1ehO1cvbuk8Wq6b/+5rwO87JYayicrg
jH6FOpJPRUustLDL06w4vG38GEsqsglITwEsBi12DnXSQOFnGisXWdKHeJH+CeWqhuKmD5E5T4uk
8IdNVODH1I91pkKxi5YokdzbWLRhYKLWa73SpmNLjQWps87aApo1eOsm1tL3SfVCer2FR2X+VhAe
9iOl/ZkKSkqSl9W2qbRuhT9ZxT4eV1qndmtIsFjey/RNptl3qsNfe44IkFn5FGGZ7l3Lf9ZjPugs
3fAF2X7iCVEVgO/BLhHdR3wbSAs/55pjIEFUKas2TPGEGjProesjfldC4xGZVOPI1+OQCf1H2dUY
irZCQn0Zal6whhI53hlFPd2FikLawbGOsgt0Zbd3jfYnX8QiQ9MKdSfb9ZqtjJUhqLBrLa912Qji
qbowdDT+ZVMeFHCrKDRiLC8neX0dXzvYMpwj8hrOqlnF4elz6J37HAuABLDSHjSwnV5ZmlJdNbAT
l70VRW+Br+xUtCGeoEHY26K39C2vvuA5dYG0igA5c/ABB7fquPD4xf9b1dT/oew8luRGljX9RDCD
FtvUqjSrKDYwNpsNrTWe/n7wrMOs5uHM3NnAEBEeyCwSCUS4/wLdIms92361kTg5fBBfJa1qXPRy
77e2sgO3iTNxHn1wGi3xskEosOhOIlPdINB1gACproVR1OCn8xzDt8gCCkA9MD6UnJBRQdoFgD7O
5Ht9aZa4k259nic80pBVuY2KdoCMomJDuvZXsDSTrCn2JEOx5HWLO1ed9b+Xkxy0rZwEQRa85IlN
7m0VseGwrU3Rze6bYdrU1jF7uJvdqL6A0om3fdTEXxvwEIMCu36McU93NGqfre4be1Ao9qGs8+TZ
7jG7kxB2pXi0z86nXGdtYxi6u4moPXw2PMfYTIE1HaQ5tZB5OoiYd9L0zHbLc1d9KXS9evHMhv8l
TXmb8X68i/F9X0nTN/vmIJesDf5533VsI8MdLjaEBbCAavdkp1l7zgYX58YOVXlFBwurK98sZEa2
8aBEZDKr/MU0vL9KBBm+pPg1oG3dfYlxtafUpLaPw3LorBoJRrc83/rNvM5ZO8c61Api5dCPkfuQ
FLtbj5yNaYxcYgXH8zaQUhI56XP5Je/0acM/drvWA82Z81Vaa9if1AFwfjzasfIIzWhfIOU9TDtw
qdZKlIARSpnOgVO8SmvS4ubp3131YiOjDPM1Slr/nqjHpNnXvyYpixPhVI7qfRa/O1ojq/ecT7p/
FJHZm+as683+psqQCJKBpihx9ktt4HSpE/4eXGa2fp/N3+OQhLuhnq+CAPIyAyBXZxuWpAlSNbvE
Hf7BU80+665nnevlrKlBrK4+nMpQNAz22ac6eCjM5k66AgXIqDWwmgkTFXvfqMuOqAMgHBPTDGxe
NeobWX37RTrmtgvQpMSWbhgzFh54t43hxqzLYmVis3pO2LyjCvGvM6yt3/sA2PzX6G1G4KdINqoT
6Nw/xA3lY1+bEaVHAv7vofKBt7jfvo58YGBYXxA2GE+F3yh3cqg85Is0pZ2wXwVWchu4NsORFWNS
ALD8NeO3OF6neFzqd7dujMaddY3TGU+Iqo4V4AVlRaF2qs5yFgdziefh0r6e3sYxQ2jXRmwZ1zky
4KYkiFdyKodJj9xDVGiHdp69h7I363uYDKsQjma2TXE93E3RgDfzYocnIXIWjoh9IsFqHG4DTdJd
5/bLlW79cpHSqfP1bwNZX4ONWi4iA3L1qk/JWqBo7czq18rBKjHOmvKQ1GG5FSPFOVGKdRNH6lmE
6Twr24RKan8yTBj0f5gkUb4D/IVf7/9xUmDV5lNpuz+po2BT4Hqol1DNGbEg/xbDrth4tlPd6epo
XGp0bfjlhdpXY/R26tzFf4c1D44+wgdAQxz8kKgOguLwOZ5LIwFJqjkNOiHZfOwGLFuG5RFZN5n5
kKPjvhr1eZEx6u+6wE7fVL30gYF7+t5q++nN8uyzBLRBFq7TLOoeqnCyL6peZCyyk+ov5IpWOR/6
jTK7sp2guBy1YQxeeFz+lJnWQiW0qll9bvsC59axtdCvTvpvJrI9EkGyq0brkkGY3ugEFeGneLSu
Dhi5Fo0HTcf6pVpAdLOO25buwsGyBzX81CXmQfolbDLwsbIWqJ7qaqDuOtxnfNsJ5Gq/hYmksbZc
7d9hepp9YXGKKTS7l4dkQlhOrcZ+g5MY9AtJKt86JaksuejbgAGgHTE/cta3JLUXYyKdVZDhTRXV
W34q076wamNfpaH9OeqMLen++bvio97UQdi6qIpSPllhVqzCZlK/UwVCkKBAIbfTTTSMQcRtZMbU
4e7Ob/ILxckKdZtT5Fg+Cia2/gqpwrs2Rcbr1rwqQxnsujzL869a2GMTN6d+eGlw91p1sZs92umU
P84JetZgul+TtJ5Ot34Dl8SDxPLfin7c+K+4a1+nG+8xQ1ZNUMiMaOuPFrh7FSpOwbvncmvGmO5J
04sc3rTLIRmz5ombe22mdfYAkdp5YsFuHcsJipSVdrC0UjLHO8vLq03Qpl28ngsggzg/lPtrW6n0
78qAHybiEc4TCy7nKcOCd6zC8FEuCNu8ukc2aS9jGk+ibRFU/r7Q2r1alPM/y8mYWteT/j8n/z0k
PWpvbOdxiD64r2fhWBzZ132XG2IWN4RffXL3YCiKezef8SFOgofW4Rbyiv9FP9AUIB+eU1+LF1J7
iHR/eRVrj1KTuG6/pbSRQqw4+vr8aPeUuFf1otMwK+OwC/pCW/dDNq1UB0Oj1ArT1zAuUWYDxi6G
yDVyMVdDZFtXt2Pon+yT7FcqrCo3ve2od36ntXcYkrA1jbrwR31E/q5dvb88ClgIhxgAT7Hyoiw7
A/1ZKpNRiw7J0hkkfXaWA5bO72fS/DD8Yfot3NbCeWc2QOLCSblDoZqXGHaQyt3skXYJ8lLZyYhr
Y2mwcRYR2CCDsyAx13AZL3xDu6NyLo1rj+GuAgRRHn0UqpDUce6FgBACRD3bVvfjxkmoUW/e8G/V
7SRiDsby5HbZvV6ikYReProVSxkDFbT/NBfyWxbN701B292agpD7EPxrbr4YTqm5maN2GqVkOqEO
pRWMxrKYp3SjRX6BRQC/wR1eePoqqSj9tGDS7KM55eWFQnACJH4OvB0SFn9dm/oygr5Tah/RfUNz
wM/3jls5uyiIrFdn9qkAgcHI9O61r13nNfZCeweayDjC/U6fIv73VvGC58jhN3qgCL4HbYMOTqtl
dxr0RRSZxnEToGv8rR2bNT32j3Jqca33tfypGjL96Bqjs5tLazwOLZSQqsu/2SQO/rbb4jDYvv21
VhCncCA7oTWqluemIxWGcKb3+isUoNM1tDPNP4cafnm9ami9hzZLaDeo71ct7fHDVVNSVexBQDoU
83hxEPM5sAJ4RlTVyzfR0icDchjVcryg2jpeMtvYas0IU2bp0oMEeuXvp1OyuF5G2biRyX+61nWi
y671gB3OGnU7bOf71eQG6WI0aLym+JuwZeySS7+4Ft9GxeBYRsvOSC5sIt6DR7+MN72D2t3yQ1NA
PgIcS83s7C+/RunMzWFcOSWbwFtfIj9OGZaDjPw270MMePl+hZ992B3dUjf25QKbSiDQ7N2sZvHY
merz9WAC1rPb+SItvCCUc2Mk366grKkHAtjp2rSXUZTzi2dEJuVi0pPmGUKmVaasEe9QMxCI6Wv9
76tVXO0K6bpdTS5QdhPE9HgdC/6rYGO9a90nNxnqfV1U7WNao10RRe74Nhlwc72wMn7EVbttpQho
h/bGtqrgb83HiLUudetNDYsUcXZVfcxzJ9tbidqfS8Mrz5QJ6n3r2DA/xgIDQ7YaD3Ko0snBebbP
t7e+oHTCh8JT3L0dI5782wB3k87zlW30r4vIBGlqXvoS2rZ/lJb0t1N4KIDUnLLEfgqhpTTrrgoO
egS4Z6wQA5nb1GQX5FUH2MjRJ09X4uPs2OVaRjvfqZ70uWXDXsefImWKPvmT8iWL7AJgKPHxxJfH
6KzeyWBnueNZL/neSWc2GKGFADS7/uU6CHoZjo+vwjdlamfqwV63qThL0+lREEah70ladRh9TRbh
9oiK1c5P0/lpIu+wQRwXbXFSxisbkYRvrJU/ocEz/3Q0bw1MCU5RFkYrLR38f9KufijLTP8+V2a1
KhDEecMxTQd/7k/PrD3HrafWxj0WHDZy5qjs1e48nwbW2YfB8527YPnk2IDj1Cch+0OFIqfRl849
kunmvjLMDkM7Ur5mD2jSbC3zLivMeIfte//Uh3G6cZtOe22TBL19t6u+OcX8GjRz99Mvc2R4A75r
O/6deEoUrBTVvJ+00v6OPioLGz0JP8fgHtZlrOnP8slFBuJV0TJ905EbMzYlK3MkPHhBqk13rlsv
fLR6isfKkPgUzI3gqxkVNpkZOOp52fbA9+eDhVPy10wpVHRgCrRWlrAcaTBVtarnvs67B+jBLDKX
fjBazibTY/XoLLNGi7tasz+3C6nN0ELwSmlnrIW3NhUIXk3aoJ+L0M6/2LgMLzQ3x+uLs9aXxlpI
cBLVQ0SEjpQXXywMfH9FUTMz1sJmu0XJtdzsyqADW1iAnycKPUp1H3Zjyj0JHCSvVGtdxBb/N8ty
Ww79smqyJ7J1twEJDpYZt4FJlmLSWf7hMjHs4DN8/kfZTdhW4qwGB28MoITJW4GciPT7ne0cG9sf
UA3HMgRRxxbD3qD/ZHrsVz0je4ZR3H8ashCyq6pqZxl0dMCjgWtpO4ECoNTWH9G6RKJimVqbWftg
2vmdDAaFohxQyNHWLO+ca94rN/1u79fOvJU02JjyUE99bTpKs1b0n1WfWPfSMtJipTRhxkJOdZ5m
CLuSYBuqLryUoYnkWmFT3a8ci+VX3obVqxa/+lTfgtUQTg8tinXfNLyj121Ta88axIFdY5bDRUMK
8IQyr7rnD2wfjXaONzXLg89GH/ztZFn+xSG9hUMOmSQ03Nckc+amX7m62m76GEaUHUzRSim8DhW8
KNtRXiouDgJAZxK2zq7Gi+J5xn2HClqpIMpbnjzdNP9x9BhJQ7f9i4taK68rla0z2yrc6NLdZSVp
bdmxUJTAZmIsskPVxOZFdicyIHEOijvXuEI2L9OcH0LdgtO37GJk31OPGH/noXtsewxJRGXMERGy
mpfC7o+dXR27q2uQxN8ih5obxFPy9pRDCHzo0Cz8t+2FXiDegHgq2d3FCsNAUu4Ux8PXCPvUg9uz
tesqA7nAOo5e5nm69JFX3ktXrRnvEaG5CGNElXppzOl91Ai94NDrtnl2wsjCvSnR3rKu6A+1ZZDa
Lw31LZ8qdRvhVrOX0S4kn+4YZn+S0Swq/0Edor2XwRLPmyA2ghcjQVY3Un5er1A0GXuM4uXa0niJ
oyXBp6nU45wai3bkQPqT4mXpWtLYt6aksR2NT5NRSWN/aEqS+w9zs5jfnyS5PwSHKkvr5VLJMiof
lGPjvQ/5Kk4W2udcoTwh1bkMF4Et+N3kICU9Lc6+J43jPahqFb06NauORWPf9Uq2fmEc7AAVmZ/7
2DkDiB0ouozlszou3k2j8dmPSly2AjffWNR+PjuukyDMb/rHto5O2JpCNVSNo2NbzTOs8PY5zcN4
58+JBneVPjnYZvBVjVTvLC3VshFYZlKa8yPMi+5Rcf3p26dWT8dvoTIgdGgY9X7K0vNsF/in4xiC
ulVrfbLxAlpV1uj95G2E2tmUDvnKKgPnUwTHbpvkc3pB3Tq5LGqG7jQ/TKnTbbMSiMoglnjSLkMk
gq6b0jL2032ShuXatvMnnMi7exE5HAqMkKeWZ7E0rdhrj7mnpGsR2cux9XzybX1bxrzhUVosnxJv
oR6bmG66vxwub16X8wK00AScEcyGtnUtB0WrW6ecksciVSynOSvDa9DtGo6Kj4CJgTbincV2jEvj
s86Dce0X6nyWZpQWGySFrE9DiQK52pdfrSgxP7uqUR68wDtMk/tCVfIULzwRsTaSs2ie9mHc1Xe3
/kwFeOIZdf3BFak0VX/n1wqctWW+HGBUmJc+Lk5uhhVbGC8pnEW/koqOuXFC29iJqJzZIdXZTN6P
zHXhaqE9hxUItEQpDd1iZao6U7BbYmVQukIU5QLXNh48o5oer9iOZGq9iyQRzMyz9/PcNKvrf3Fo
a+9tGe4MIHyoMv0tqvHQzNIt1ZnqqvmdOhB4V7Udv9S8/k+N7tAMszS6aNiqyYwqsryHuqgh3DVm
fei/1F6uwPAZ/CcKLNqZN8+XoXD9J1Bj/lOPvOYO7qu1lj6JBRyEGmdh53vpkwN6e6+B14YIFnCh
KVSNJ/9bGCC+e5VcR1MmWYddxX9KrQ0sCDgrJnfYx8sZ6jTvZ9J3GwXLEyNGmThnv2Xj1cx1uyXj
7zzW2Bg8OrhEUNfudRb09FFTZ6BSo7ugKo7ShQhIq/DiwqO709X7a8QSa5Qw7Vxrbo63vtKsR8zC
eRpj7IezKmTouL7LDKvC5EGtkUtY2hTP9FPPRvZDn8RUElMF8SdXR/FS+uqqaMbVNTIoXHNzu65l
4LpdIYWkdmyNTSVVHryRHWM7VNkPH0O+pFOtr2We4Tz1hwhlwE5kiOxrRKNyB4QsOp+6Lv7qRbry
Vtl4tnlxjgw3rKbTpAfA4fWueKkMaK5egWGEh7xINjk/q0pnnzYcV1ppuldLAlGKN2qWnkrtwsOR
+0o6PTXWVpZlzRDCkJ+Xe0oGrrOvt9xtpoxL5G12o7s9wkN+/aYH2aZCVulzqrnRsfExHO68eJGH
EtlStjEldL0QUZsWwOpmis38Ar6ajDEakasmr5Azlc4P4xKP3RQplSrYm7Y+HCXkGt1YQOITKwRN
6bRnOZgjfJbVbMdmuZKOTEVU2TYWE2vptCXgGnY9D4qpPZtD0p0/jsnkiG1IWejB8WN8VHSonIES
ac9DzcZ3UTnaCGQ7AZaDQjrSXg54bgF1S7+AuJte3WdAWs6/9UuEZqIZtMyUwdv0dsQaQ7G8vwOv
085GgomUnP2pKX1K6VDKldMy8bxNHHKDyDwlHXAYmvxH3rz9eeRtcm6B5F3PpK9ZBm6jf+rTdAer
jWLc/RaronOik8MaK5sMsdoekhlUNWvL/KEzB+Ogs2q8WG7vXlAnLPxd2YJYynD5WlutFaJ8aQ/T
EcdNi0xAPkU/M1eNEd/TvwidknfdGiu77Ic1L1gwfkzPALphMZrzcKrr2b2Di+ZusLXI+R2Z+ab0
rPh5brEf8udK3c0NK/J1WQTPSmPMfIUU80MMTh6qEq7pEisHLRjsA3hlayVNHJjdTdgD7kfhkmfw
WD+AxDBeK2t4YXNeP+jLomcZk5aMwbD80Po1JpHLPLNy7vp+TAFgGsPdjbNw4zcgCvMzmNURXg0R
crjp1UlziWhrePgkFf1dorvBMXWaex4/+mutqhjnBPV9vSSdornMH3+NlYkTX7AHgHZBktbScSTu
VKeguteiviqduZMrd3qdlPuRvCUsGZq3AUvyuioubFaTo2HP4LVLTpsoYEd9FP2mQd+UkdV+7+Zx
2oa2U588rDuelUH9KeNetgg8B7n9FMDcPONJGG3LAbIPLhbm2kGF8Dy6LpricfMgB6wjmwfpZ3ty
vipzycCvPom4TagUOFlInGCQgmBrjvHpl0pDl8er7JYblKbj2MckUoGxBZn2WKK7MYQYG7ZqoO+d
ePRQhiYKte9l29Rxi+kxxGj1G5k0hEnyVj/LpW3kuQ/d2M0baymQFr1xBgRinivTw1li6fLQ7zq5
uo+QDV1y6Jb6aB2oPZ5HCqX8X7FkkNW1yTZ7BYq12MaBAgQzihZLstb6OmfGpyy1pn/q6o0NHeW7
arYOrFOtv4Ywo6bbTu3bOARLKsx1Hw2T18RQ9NmlaML6VDpAfyjCavdy7bKPovVkh/n4NDph+4DM
pn8IMJjZDjwRv5ExX1NV1T5zj/iHUnHY6unW+E2hPy7q5A5pti9di9FVsxzkTA5Or6y61FVOYoAl
XaPZqSiOUhmbajXdyV8fIkTusYq7kz9e/u1KvxqOUTT8kC78hFRUJ6xUW5dJpGylUw6mNY0rO8pe
DaCAD3UTbFwnTe+iRUtZurBKAIg2+QcUKk1n01vDI8RPNgRsPR2gwdGwVzRQf6Rsa9wVd9E4WJgU
q2Rpsnb46lGrwl/yC7og0akxfTSnM6X/2hjh39o4KI+qWqNaUXes7pdwlDLTjTMF0RlFdvPNtqc1
2tnDV/I35n5Gv2kn04uwOem12n0yK8W4QKKq1jIdGVueadh/3RWdEr3oPsazy2XlSym5O6Odbuvc
YliDLVrLa1zR8OZaFJzkALN0xj7yWUyVxjhXDkmU4KLwK+BPk2bnOkmi/FjB0cPN3yfJhRxnptzc
s6LXvfizgqPjuYn76plF3M+0yJrvXefgaN5p6gOOHe6dx02/btgZfY+T/jlVm+oTHPHkVFZRv5UJ
1vxD8QEuAwEL9lGvZQfA883nvEt3Ms8Ko3GjojNxDlu45jMajgdxpUTD2qZEEFuUvv5lV1mtHHRZ
Hqe4qS7XkjF+nPg6Li9fdTnEjn/2AMKepBWornNpUMQK85i1jpc722kI8IFamrWsrrPU/t55qnaU
Ph5h3oOr6+mdmbZb6ZqWZRLbWTbZs4Gjl4IAlHxJOUj6wO6mZydRlJN82+tfEATFIUE00EAoIA3N
V6HMFIEfPPxq1XMRPkSV/SpkG2nhLXBtDdkcSuQM+gO/uCpH41VvFCq/hT6hJ1KYXyRd1dUVCHYK
TBfJZfmxp208E9lPGbWo4R5aLMyvma4SW4d7uwSOvJBk5EDusc2c5CXr5uBsF2G/akEFkXpT2EX1
BQp9JWklGZAmQIjqJXG6O9OYeInPav1ij3VILRRWiAxKWLIvEcpGxI4r2EHRbmYPfywJd4p4uvea
8XK7nnxkEVO+U9CbHaIwezQSstxDbs6IZSfeJy2x8mMc404nzUWO+4KONZn5ZdQcK/ex0cuDtOTg
mXvHwjNPGtRK75Glnh+kZdlOi2FWzepqmWzpU7Tx2w6Q5NKUD57GvWV+6d0cme5ZTdR9X+CbseDe
AVHWsbp3oJZvzTGu11j/miy3ChtBnEY58dOmegExqUAALcPxpmuQb2hhiSlVAzO1rzKMQbziPCz4
Ol7gj77quI+O1uZvNZzvtFDeismCHzlaX6TVZ3NxMqxeX0uz68LFMZXs2zV2uWA01hdk9fr7PpzL
+1zBFhNxr2bb2jEQxzjHUjA0RgT2OXhl2O0srKyQW4umR6uNpjudIh/1I1Y6EADIbQBe4SFAE/rf
e1NSRV2t/FfTjLT34N/mSrCM9nlsYehm1lu2ttkderrpXeNb6Z1b1+ZlUjfSLT23sW4JkD7u+2Sn
Ydq+ktHfrnGLA+CWoTfc67vf4ga1AY2vDPssVJyetbIdz1D4pmbfahRJpOx/zb/cOj+AT/TQbvZU
+OflAdqFbImRLRBGR9k5Pt4h28Hyw7thzlqM6t5b+ajW0qpUL0FYY9yWSLfeQehyN45jzV+GfL5Y
S7k1zbWXrmqiz7nrDVu31uJLoWTTpnHNn/1ivebq5rDF3hyO0dIUY6M4rp+b3LEu0mVAdbsLQuNe
xjw3xA5I3HaaovvcKGBdO3zQZsdT3wqo/HcUnNNVpw/qW1llZM4UzVzLaNcY1nJfhTs7qLW3SjUw
NG0c5SCjZTjzFp7d+TIul5q15CHwMu9RBrPk4KW9+/rr43pYhTzST5nrBegiDuXn7qenD8pbOvn9
Axml7+Yi2j9bmDLGatttpKlMpgZrugTx3mrFZ6cbfjqW4hwpZyvbckztjVMMlB5nM0cQutNslntT
2a9C5G3ZdOJHiLMi2dggsDd6dzTI6wH1zyASDZhgnK2ogy4UxCN7k+XU8VpMV1oyaZ6nUSAr9c9i
zno1bwXTWm9hu9skMZbPk6ERKXcWiEqJ/6q9qGN31mUvuQV3wu3RLtJg/SF7IKdymMgenFl5r6Rl
qOhd7OU0Uaq/JtCF16tI14fsBMUtYDxX3WKbh8+mxUP3SR1d86nLMEPOdFXflWkDbtxucvL8XuIc
r+3MSU9dO2t3Et13ZQOjYB3UoJzXTjkhZlY4d9fQvAUOU7bUkSVWDkheFTvPygtMOfk0O3P/Qr3k
++i1JGpCfNFR7rmLvbRj+RfyWlSDTD9oXeI+SkjgGsE24ivi5Ws5j8FyWAgth6E28UVdriIDnTv7
iwXl9tYl/VrIwnTrU5n63E5xtYMzEPLnVPMTDp3DSgvQ+g3z9CQRWVxVO36PwQmAw/yUqBi4kFvP
/38iwgx2QpSx4bZcjXtXdTapowFsuR4nM4qOlqK9fEC7XE/5JeyL3AjOV7SLwFhSu0dCyoRPphQ7
HvvpJ9sAjWYh/fSzjUhxF/7PtrBQSG/y7pW1KfAen9w9YmXaua6tYhcUcfaJZ/b7JBtx2Nb0f3o1
7LUyUzEdZ3e1DSpzvgyl9j5JV6zsbMEkuTL1kdMqdxkJ6htH/3cev7bQ/4Xvj79mVq8S5Pn5BSoX
nmr1xg9L663roUSbhhL81JFK5h+ZPDkAiktV1u4311OU1eQF5Uve87YAhIM6Xeojse8OwQEbVOdB
rgQfCO+RoFVPMQDlUxlq38thqp+E3ZwuXQiqXLvEyluili5pSah06R3WVA23snRNWf5XPuI+CUNk
J4mqXJJdvaXo25z7m7oTC7hr55xE3+K0dY633NdQ8pe2eboLvPpU2L4+AAC0IyCfV20OvNWSA2bG
ey3t5++8dyOc1/v5EmWm/ugM0FxlIEqiEKK/nzy7TURuqVYNpC+Ykfo4nUMs/ZINqJvlEJkP9WRH
n1t2ChoaVKu2KWLMz43+sZ77o7BO+4V6WuDMQxr7RXrsqnpJKeXdCw91StAJgU5dn2SwGhACqDLT
2cnEqHOiA37rgEUXQixPX/dsZiiuyVzkOPKt48XYqsXujyZSouM1bf2L8p+21of+63uwMfRr3xVP
JzBLnhg/2mn+lCsQmZw2DO/kEEXKl6oqrP2ti2VUeDclGoIneQFyBj0AMBVq4aFTfrOLKwxlZ3Vt
dkoWQznp753ip+3zOBtmV93OheZtUFiJn+WQtTzskiSOT86S3ZG+1DhYTdA+SWMKtPQcDtaP25zJ
HF4d6B3hPwkqCatBTLqUUvusQTR8ifSUCgH0GgTRShZwplUCeOx4TJlq+AIP1cDMNunI/C2j6VRB
JjFs1CQoe7Zid8taLgNyWbiorIyo0zq99XdqXKrFEGis+mDVWp35qjrRsAUl4FxUFy6PXgTdLgtb
wJaRf49mnL5J43ra6WMH/6irkwd7Bkq2tORQpImx6joqHNJ0jNg7wXAsV9KUWZqtPypN4txJV2+F
3d6tXPD2y0WUNqqxXTtOfjc/z5pdv7hqRfqm1LddoE97cZ3MXevRz5ThKZ2TikrjfBDXSb9NxpPW
UrCSZpXC1asX6dr/5yQ3has3LWWi26ScqjOvKl1bV+js45IL/kHcp1FAi46DnuaA4Gu8qb2meYG0
bc8o4fweOzR9dJxRSVwHOCW8dKElsXFskgbybJ6EiLcqGxXUXpU/AlF0tzH6izvYFD0PX7xSEhfD
kL2zeKekBl7iaW0ff+cbSZv6Y7ZToHmu7LCl0vh7EN/6VDTkQ/3M+s9lb5+l1ph1Gu6oKtm2VoAJ
OOzTD1e8u5G99nNoP5YD8qS+keyk23KL+Jz54bgWGHw6xf7GbiA7/Jqk1jpmojkGddoc/z5JotwU
1SyZFJmVtk7VfjyHDgB6bUTwFdsTUvll8lIv/Lwsz4yDQan1qYdxzJqKEGQXVhqFzb88dTDWDWbC
D4Ue8fzWi3xnwLB663vvdVCC5m/ezeTuuumzN2Lwm9SNfi4jA5Na8E+bGL+i78sHU5XrDk7JC93J
EjhMXpltLU0d36Y+wXigAqitjzkSeTYWL1mj9icZnXsUgMwo8O9ktFKDU+Pp7pMM2vtyGltkvuvk
mbX4UULMqknuwxitLWe5/Jw12in32bLJFPnwsFP1dWXmB9NNjW+lj5z6YkrpWt3PhMLya+HmqLj4
jnHqFPynYgi3m1+hw9Q6f/uEOmRN/hjq5OqHq/4KjYfu/apKPyw6efaHq+Zo/+p6Uj5jZFHs9DZX
9mQl8bAGtaqHUfkGlso4Y6tuYDQ4VF+zpCOrG4bpPZo42Qs38YPE36aHA2Go0f9xem2P79MN00pl
ulzW9xy4VgmU8KbY5O34rjEiwiGe0bkYeaYv0mp03zRAshASVQasjW44y0Brz5CUxqLFg3riF9hL
+z0QRz5UE14+TJY5v67w20fquJJuAtBw1+9iZlD/Zir+q3icqaZHZou63u+nyVgMK6xozY2MZ5oS
nOVs1vX3s1vfh9ky7LloCry/r8DNbio3n+4TP/CwYda20rodLCDy97Bxy21qGxNPKGLBCvMbklOn
gj1pTeGR+2m6/zAt9hH2cAcyzUCl5D3sj2jUeChN7KQpA4Jax5D+48D1vZw37E28FIbRh/2qdLqR
6e9ul5VLuMu1/xcDEhzxlBu9TDlnul/dKSkrpDLUT9KSQ64WlFeXQTk0U9Bjk6aam98GclOt7qQv
4cIHJJVfkImiHtsWMG1WMrkvsFqZ3Bi1xaXqdTvc6l+DXVDmurVvMTBPkZYO4/o6WamrZgdTG+mY
xYpWVhPIJy0mPsvCIsv5X6qNkISHLECkM1ecDL5O3WB7raX+dWbvF8nJHPodZNuGMh2+MGIOc7WA
8aFmhWoWnpyqz/SLDF/NZK7jdRndd1CscQ9L9RCofx6z8YwwzTDIbJ4Bann22u/olaEKiZIyxu2h
6yofOMgSLoE6ucpjMdYraxxaeyfZdVNpUPtE6mAnGXfQ0VO3cppIBfa8JN5vQWlvExTmToFjb/09
rZQEmRoDs7LYYzc8t/rrrSnS1tLMPEiM+sJpuY2KtPWtefV3jUJQ6zl5FCQ1i9x9htqavrnPtj00
b1rmdM9xW+1LM27eyMPHWGd7X65jqr18EVPlz2BwRj/hmFITIXHFzCYwQCeMI6ukZbQcybgo+tDv
ZbRMXJ59zsTSYRnNDUyAwtDvLjIKm+QN+cQegTEGFwl6+WKxUXjHuVaGd1EuqcFGXYPcZuQn22tz
EeZ61+haRpzSfB8pIw0UKH/pe+fvQl63ESn8ytX+eCEZmclyrq+eWUoM8x5Xa1P/7qnu02TbQGFq
t9wYE7qS0oSTZD5mjeUeYpRoVsbSlAE1VTu4/T+kcQvFCvUN+Kpzkq5xtjBPtPGYscjwHYD2+md7
cP2zbpUIKBrxADyCJBjE9BEj5KUP1c+japV//w9j57Ujt66t6ycSoBxuK1dX6Oh2uBE8PZeVc9bT
749UT8vTZ+2NAwOCSA6qut0qiRzjD6i/bCWQR1Vy5cLmDvEXAeBJZ8Q7nZ7NHRI9xufcHv8qLc14
bNW2/CQmDVXbbO2xLV+tUt357lh8r8AqbzWE3cTiAVgeFeKDzp70TY3dcINtjysUOAiZ7I6cKW4u
+P82LzB12FUiShnBLN8X1dCf+gnD+QaBpC4s0891r8SXOLbDneyX0xMYNLkT64g3N0JxORwDZKgt
5NawvUXMzEnnd9+z7Xtf6Q+xWmicAPbzBy05aVECvV2mb3+N+qDKXtHqTU6zGJXBgTU2LD1GWryQ
wziG4vSu1AP8f06WHobCRvT8HjMAlN73qYITSaaMTyRrUkogvgY8GvII+3pYX8kcf+lCdXxyKz/z
NzXo9NjQ45vssypKF8BfLj15ub3jGyoLmH+qjEuxzETlk8Xtee2PeWLcIEpiBEwZcu13/G43gSWa
sWQPOuS6ssRMDm3A7j3Nxwr1F3XeNALS8l8ihI3is4+PxRqhmSiB62moIeybVbe+RvvgFzFUEj4T
v/D3aBvpC7t0ZYdacfBDjdrpLEmksp/K/QQsJg/vsVn8HfX6/J2NKwSqsiqejKBXrkGsOFvqWPN3
fxjOY1KO6C9j8GIYqXeoLaf+6urjRgYoIXbWZVSHF1It6osWxI+d3LOBtAGhXVXdq+ZX36VUAWT2
hiW+kj2XMWUw30SLrhUaBoPykjih/k03A29f9qN3Rsr8uPjYpwb1c8pOwxbJifRr1gHhl8rMZAvN
0vR+WnX2pc/M5kvTIiCRkd15RmIjAdNmwXLXO/sSq9jFdJ5nLwrP5Zig8VrMaC9Scn7NR73eKVZi
H0KxHzWRFnuqVKnaXN3SeGj3nWWd4DB34dYb/fnmICMCRRHuH3Sb/9p0W/0w8Jr5lAAWRZDYn48A
YJJvOVJSCSbcpEdTltZofspubsaQus+3P6LFPUqF9VWBgLodsvpRtUL8z0e/84B28FBf2qbJXgwz
rP60AjDioNjrOME9yq5mtIKbuECmxsomUXT16E169hQIt08ga29ux1c21Zp86Ur0vj+5Awpx/phT
keTbmQCdQFVHvOhjUoA40Sh72VwHZDNCAQ6NLE87DGUTPsYsbjbYFkE91ikUGBlQJtl0K1yylUSf
rnhRGJ8z8++ZbMO7l2t72w6sBjGgSEPuHfrkOCVATrDXOcqmpfYffbno80VI1Kh7nVzfbhDOt+2g
+HCv0BdwE8t8lX3IitZK477InnpweZAW7BKtInzS+j68wgWrH2zgZkhGlNM3y44f2ngIj41Jle+9
GVCQ0FV8XwExTEeEbCM0YHV1Oxtx/zWsk6c0C8yfYxxt9dDzf/hjhz5XE5pvlVKOe9+GaWI4ZrTN
mxaPTrO8x6qNyxiliWQT+EZz8Zywfw1a0zoNlVps/RJk9HYAPjqAtn9OM7t/hfpp7DzLgfEXwkYZ
QnRCxKV8vMQ3gw8XciUPRHbg7nGjGbaSGCAHFqbBZDv7wBn5NvEOv2XeuEVJnddWk0G6hPjuX35r
16pPWcFOjrJPHqzSwysr4QbRS//Rmy0ep51VPoTW/C2wkunJ6UseuO6gHULSTjcZsYTV7FjiNHex
miVusCP9GJsqnsV60F+cHpVqcT/K21DenrHJOibRE4cE/j+3Jpiz7pI1+aOMWPvdWFM3Mcje5c6W
A4NpJZdJP3mR9kBePbhVurCfzIQ67QgCj3Ks3g1n8vwPsk8eEjH630IGaoVXEOksFWPK9WpxXzgs
GvJRV3B6m74L/4Kgox3KSC+FIk7wCdl5D38jErQxYs1v/STYQbn9HooW1cj0xYWWJMdkvD7+MNHC
fm3CQXlzpvQxR9f/UQ45DVIHuY46swxXTert9pB7AP65lqpBY7WFKJ8cnewsPLmZU+6UkUzkh6DI
PNUhykk5hg0KXiy7WO2DXQXV+Ibiv7EcEEzB305xszs+FNNZDviNatzWODcENGtU6sMSu84N2uLY
5tZFFlDVUiUN5Pg8eERF1hnjY521oDJUx+GRawK7pnuMWv02932xkc0ZbeZT1GEzIJvpCFhTGfMc
kEam3S0bbI1ftcVGru9Z5iJPk5IHnGyIz0tzXeD/1v5tf7Ccwg3CNVi3LlhGJVd5MNNoajbuWFEI
alsEz2RbDs28kah09q65r2LHPHpaClkO17+LtNsKIxhLoH3ijWwODjxARMudc//gzuOMsXdi3uO8
DIxNgaMKQCXeN7IziBmp2c3fgVYUt8U0eyS1wx6o9B1M3JznUEgJT6KWIM9iWUuQ7eVU9tZSHxjc
/ngUc3RKdbsPpnIchiAseN7lmHy+1yiHHB2/9PapaOLCnO78KavOE1/idwzic1Gnmm+y2Td40YGW
eildRCG8Bk9QMWmy6+oxiMJvMgiaPVro4gNCROHOBUjngwccCNuRKr/pDcqx26ipLZgA3WeJrFMG
q9z1kd+delhnqL74H811tKj17gQ4NNjmScXLYPJq+yQXdpF+RVNFf1yWdcOgBVu+gPVRruE+FnJO
f7LqrtvICb1YDsoBpsZWYvB1Eqs/cADBtpyTGhZZVSBTw+r75JPI3ThyxejyVHqcpktu1zzI+oZq
LO7lOAV2OyubkqM0Mzf1wSU/Ah7BkHbm1D/wXyiCvaOmAVP76CT4yxiEio+QP0X+s4ZC+7R8iFGQ
LXcsLM3ljyl/4HXW8oNiDMrD8gffy3L5PWRU0NsWBdjQXH5zOZ3SWHTyrOY5NbtzDBGJF7aQwZOK
eFLyDj+GTQLl7VrAs/9HH08EsrlXdpHiDlsDLMspcjqDbGqpIAoWpQEUNEMpz43ARa5N+efKO8dc
RiVOcm3K0TXY5hX62fXdb51XOWh0NAffMrHXMKzkUA6z/xc4RtZzwIggksMfqm2zuaNMG531yo3P
RTdUdz108SqITe8taB2g0rjXnXU/BQttwxw3Eze+Seiob6sJT7g0uUm0qByVzVlgLwKH0TXYCtRn
iJPYfjfWI4Lt9TPbxG9y19OSqQC0EWRneyirr4P9QB2PdxsKoMNOdpV4b24MO7bPupK6e61z+uII
vwsT3IyyN5v2iTk+3MGpxrdG3ljyLkiHHZK18cdtgLONS+Epn3+7jRVQwGzKmKbVwT5UC7jnoO+z
cGdVTnJKJrDwvMZ1ZLVYvyAdNg88NCsdNA1qSQjiddfa1G+gHdpDBEJ/2c2oUQoUkFw6FFO/8k9L
O8676A5WnIQuKMulT06Em3SJpu+ZELCQUhaT0X2eOkClsgWkunnOgupzPsbVZZHDcGqQaKLpK1p6
RhxOBbCD0Azg7tbdZUqpbiRi4E/wAMgj9Hjczpj37oAKaVRXpzYsQIX7NbYkma6o+x4Fu5ek8dUX
B8Ku5vZ4h4jWUPIEUwwdJb8CuMi2Detuw5NaOQcUQV6i3HTu4no5VvQ7Zxhw9NjhnQDALXHUJzYH
cMa0/k0eoMAe+lj1nmTLMS19o8Su+iCbwaRae7Ot/L1s5nXVPczGzHfYC4c3vWmaQzw05oOOKdwj
699gO4ZkuoGGJWCc6ZMHAIv6vojUYatpWvzYxDZuKywzh3MfdZ9l3xocKEp3z2re5pbNO31IHoFV
jw/LJPID2jXB9k6iivpxNB8KSwkW1piEB8nmAjJq7N9Hm383O9Es0Uze5oZTXhNfS+Z36pnaHoU7
3vWKT24F3R2hZuQ7h1JoLq2HTgg0JWBsDgDKet5djCpqTYlfnpqDat+s+289slvOktdUJ/g62kBx
AzIzeKAs8W9RaHs3LKp0HEwq6uJyRHamikJQnSCFASnsYpRzq/J1IryNwmEHhEgBdtN7t/U6ctRU
WbryRkaHjNjfLiVPK7+tNqFDhlg25dypbE62YjRHc/Jg1DkNspDUEWyzzc6NZfu7Whgt+QP4nQGF
hQfdbNmzTWO0POuXB3jadlv+UN1dfvPlQU28ga9FOR6W91jkBR2PV6q3UZh//pDRZxtk3UpTy7Zg
cvNTJ0BK8gCpkuTP/JzmXfuSVE6B2L4OP1sEJFTsrlXXu5RE5/BcTZbyYrVtInJB2Y9A0Z9m8H3v
VpHHxwLh7DT33KMStc0tZh+8n1LbBIdh2UI5pf9uN93D8pzWYzyRs7D5u8GJBfYu1whbVfjUG81j
l/LlGhKV2oOtYHvvoIpVJTFWxSrWwanXgQ+1XChkdeo+ZBQkjt3gq89w8Vq8W73s22BEN7mDatGw
KEzyIpYOLgzM4Fd1aJu9kgT8bk423VzdG06BOdfXGXjO3NWHqc0M1sSgxUXBZDmTTTnwR1/p2wra
V/yB1oFKqX3+8uIKch5FZdrrZddrDyUf65vpaR2Ul9HUQX1wmp9lgLFxJhyPO+FuPPdee8ymAR3c
f/X3wch6UoYUfibkBrM3Jw6im9mn/XkmQ82SkBKL7JOHgv3gTZ6lsWdgOTh8la3f4tYQZaCamqgV
2ih/XGa9lhV4zs7W+4K8HR+8DvzR1KbW2HaOUu7WATUYoq2ZZOaOqoQPEiBCRx0fITQvdFQLdM98
kAPyoMJSQAhfHmWHJQLlGU+Y4lIhl+1O9haedr+1VDbQBfbjAAWEis6q0SHP/nehDjmM7N+H9Mc6
b51C6jvaliGYVLsqt2bBvR40aIYKOl9A8vfZdM6xkqD5OkPViywzv2ix/122ZH+oq+pBR95vJ/vk
Yc7SdgtMZALIynVkXwZvUF4aS75g47iAFKaDZfnuAyyC+uKXlIL1mc0A2zrzLn2uPMA8WIokw8GS
I6Tto+usqwBWL52F3UkV382SFMCCL87Vn+PYsZoVLPtU1wcY0H67IJM135lPmY4JixyllFvcdU9Z
ZsaCwx/1Ny2yjF1fFu4Ov67+bttWf0ftcribsfkfx7Xyk+wyRf8yKMLScl/aWrBErhN7FjgndSy/
yCtoPv82cpJP6W9nZ3OyW6+hdO9Yp7CiF3uo7aSUCIQYWBbnFnoheeOftEkDA1KoDelXw90axrNc
SPaFuWUDnLzKLYPPTSlbfq+4G1MLTP6LR72ttgGaw5BdhtFbTqnjo7Ele5fTJtb1verVKBqvUZQZ
mwtLz+lk9EaxXWHoXa73hxxbha2RAXJYB/Qcc6WwrG5t2L32Gnw7WVYcWgeazQRnVQ31RTpt7dcq
w7sqkbb0y2KgLCT+6pddbT2i8FoCaVtLtT3rXgeqDm5gmX9f+6eeagpQnXG/9skQHY0awD3K17Xf
c0kQ4Vyi8b0S+Fh05nVk0/Lkq+3hk5zV7ngrNce8mLNi7P10nFEpTd9Nsoh/i1AB9vktdPAT6wJE
8yMUDbL3sjBsGRqArD7wzSj7dwz34korrhJrJhFp8GmOo1PZt393mQpLBIk8k/2W6i1Ra9eviStI
TXTJiXOKnUpY9+V+GoGjbiZlrM6jqt5XCxSAxuNNKojJPi+xq3NnTdzN1ImXWfJUHqoqqs+jP9xr
oSm29ifYY1zgAe6UWk/VjV/04X1m17VrjbL7vdMVI65ihqeoT/9eohHaES7KQpjLb+FzE+EBIbqH
UYqgqJwgDq2XftFYBp/W/tjP+kMpsgJjFxS3uS1BNynFdmpIr+9kn5fEwvQTqMK2saoIVQACl86s
5oWzKSZETVUmBXqeJkc5Lg9DANId4g166vByb+vAx2yz8k754EO9CbZJFCQ38s3JrezDkcrvr3bs
YjIGQaLYtF6Z3OTAaIUwFORp3+VCTguG1jKxFkFTnuTtThffIqQLzn4KJ2i5pCtPlUb8nv/6WHQf
6qyoH3oK0ZdJnbNLN4XZRTblmexjiYIe1H+LwTuD/LnRgnvmAtFoECdP1yvoruYi727mFLtsBMvn
QbuofdPdixSO45ClyV8N8FK38aO/rdyz0fBRy2fqJM2ZRG5+tPVCf4uc9G8ZYef+pdSz5AtS5CjR
sAaSOY9R6FUhi4NPF3tq/d9NVTRBYXyMeob7EWzYdX9GKVTnOxy5erzXQJ0/uIhhHcu8HIDnpVTZ
IiP4pg7OzbJISUetsrXRG/vRJtqIf3hevlUYlu+nLvWu+lQBFFiu1xh1ue1VgKpuKnZTMRq6UmpX
9rGhqtBxEDvNUcQoFe1Fl1cENjUoAdmXyxg5h/QRVumL2KpFeXKbek2o7KhJ6hsQgcpBF7ufyK/Y
G4mzCf3DfeJH7keggdzoSdWnHyzyP0JknFo0+i3qM2CAVm9uZJ88xOxWs7bPL7IVzTr00ya1920L
rW4EU3Xtooj1RtGesYPB1OVXl4yQgxiTZJTFXzLWPIfMs8zdPJJn2Jodyp+mNj6XgnUzNp0wTABT
CXX8G/QjfRs5QfVUtXhpDirCB37XYFsSRc42SCP3KylURPYC/z+g9XZBMl3zWalx6oaYGhb1eOv6
CgVDyWKN0eqKyrwRX7p/+mSgPCiD/i7nrozXZe5ymQwhFHFldS6522CXbSUOQyI2hqT6wH/KPnYM
Dqt3+HOgOVZIx9qUZ+rvUb8hO9YwtO/W68jPiBJkUqNBn/eeLJqN4PnP7Fhsdhv8wp0abhOSgBfZ
Wn8PULbzA5zmH5F5jXS9eG+qPnoy8+ZzFrvF54R8+TkAMLMDYVt8tptRAYmbQ5AWzc5q4o3OvuQu
m054Y3EUU15zlA2arEjhWZF1lFpN2mRhGVHbLzzDlUe/zH7K7h4242H8FYUs0W9R2hD/FmW3ZIEj
z5u+8AK8gUn+uFZnBD+l/tNyLX1UD6XhY1ZUGdlbgTHrzszC+Nh6VYYCmR8+RFnhAihntO8q59nD
hFEOBqIrddt31yGHU1b/aYFZHIskH44dTPC3xpyDTS+Uy6cxRHMm1r5AVi/381yF10ILIiBjLf9R
9jh9h7awhCIVgGJokpvPU28CA+0an4WaWIy5cZ9uKlH3gq0JmDpEPHdK8Wl1c5SCi58BOos4q/bP
RRKG+3HwPs7mX2fr6HqGRNHwPIJq3/9/xBUTKAhew0c/M0v9szvGW6pCE1hGsN8qEhDbGD2jr72W
vSw4ea86zs7Y/8yH5lutYMamh74LriJwn0r03vHNhkaKNUCEbiHXKRS12piZsOltMefY1D0w3sfO
fl2KzD07ZMvsWlRDk+baeV3zCXmhAyt7jDsHszv2Zq0fXOBxXwVoqa284C1Cm/pm1z7FLtGvpjNv
9amqgNMWw9nANuV5nvKrXlTWu+FG6hVFdiEwbJB3n4rhhK4p6GDRxOYT1otSGEcZPFUDVVobxxY5
GpTjS96H3ZMcNPVDxx/+vekL7Krc8A1ZafVq9pNbsBLoz2Pv8CLKPfVqG+bcUSIH7TvXtVK1uwLy
0vR3kIz1PlDVU1Hn+qE1YPOlHpZaEMC0TZQ42ZutWeNLlWcbOSilcaDBfLcCMqyyS/PAHdZzwA7c
DA592VRfMrZubt1P38DhspTwdetCbqR5bMaJ7ZbrBwcDosl+IeCMKUlmkqmvq5aIpOeUVk/J/Ze+
CImxQ44Q4sPvgiEy0OqzYZv0qYF9jgVSThzkPD/1WcNQWLXYpWNjuiuGxnozbE25DFZaYkphWW95
3cxPyAWeZEuJ6MJ8uoi6+VX2qFn8puIECmicIV1DLMWxw+JBXkvrSUfW+AYeZFN+UhtG0J2wsqOi
GOe2up8oF68mTQmenhkbLrBzRZbOB+hu9RUYlYtwmlAHwjtX1IvF+OjWqISLThkUK3BkDqpoy069
iz9iljlrZJ7aJHrm5Ii3XnJJe71vqXhzOgfcj4ACtbPel/HJVHKackQevNwyvZNm6s5JpTgfVt18
geOBwbg8hZIMs0/r8dGOs/r85/BvkcvpEDkKr8dp2ixtfzDmC1oNk7KVp36F/QUmXufc+mV7aQx5
Ee6KtAbs1ugo6omSF1XWMlyMNGVbHpZIeVr3ENfMZo43kmgj+9A8dZsD0gX/ECICWNwLBq1T4vnk
Tsk3iRT7QzhEb9RJDi7YsnX018AKP1sHw8ydTmmcf1usJOWFZZyn6Ji6ZC33AWpW4INY9qsd+p/k
z5Rk7zYp352muxmjZj6qbWA9wlTLST6V9yVCd5LggOX7tF1DXK0yH9dLoXawBWaxs+aMLf2oRw8m
OYaNNyn9mzM46VNczGc5KLu6sdi7nt08V/Hcv3mBjUyMB7FKDk5DNu4L9AsO3agO916HeGbaQj7M
S8K9LHXjn1rcgb6STBBnVnoNxgjazzYYc+dRuqz0HrCYoZw8hMLQB5P2K4FXorOoe/ppCZEDGy/r
hocPG4jJCbVzj5mxVB2LExLqRZC4W9k07GTcxUVQL6Nqnz759qA9F5GiP5ul4N44/+g7+yEiD0KK
0exDZI6EvrNs9nM7YcQHMXSA7I/ONlLQYb6XUtBL6AT9BSD+9MUNkeo0NMsnF0nYH1cUYXggTV9W
YelSQwTIiG2+b6isZ4NS3UzLsF6x9UogWVM9kjSLvkMYE5WYZTAQbArbHd7LrqxvMkDGgwEEQCto
GUgYmHdvHm5IMluvskubSJx4WrhpCi4dCpwF3+3pCSqhiaYeKjq+QGLIg6lqzrlLov+sXfIMvaNd
Y3b+TbbkNUo+aWs5gn0hriYHcN9zzlaj/C27ZNiv6cZEYn75YESRC62sFxgzwk82+oVwQiUgecEh
r2hmtUyq66R//g2ZvAKcEwF1RtAGBX2/zo7L3BXrnGQUYEtuDCBSZH2T/Bpps3YpSg9FklSkhTXv
koguOS69QL1iBgcv2wyqbnWw6r94ZWiXpVjmu/XbH83OgES6jFZD/tYZTnJOR0N/bjpYOKUAw8va
YllxdzVO9K9mDW9HlhplsByVpcZaBMu5qBH6L6qGBTLgNgAWFNRQbYiibyKFAvMiNm9qM2rTbrLb
nNVxULGDZ0RB7H7aLHOyxt+igqvJtMsyJ2NltQ2zGhHgcxkVrzKDlPQdBJ00iQ8Lr3pty1yUjJFn
uT3VW3Zd0UegbMuJcnjNXEGjBvAmU0d2Sna2dCkGLfJDUo7IVy336mtu/oBY1CGRgkWDp74ISu/J
kLJEpoW72jIPLbYzwL0HmdqRyZy0aQ34kWV3WtM9VTx+9IVWzLZTs8Xd1YXdSTFFu/k13mk27fUa
f7YXnmOGiJgdesahtFggla377nf4zMpDSDb8riiuc5/08LExtfoBazp0UDPgb/cJo5W9q5GflsGy
T541BcnVaDyu0+XZct0G8Ra2ivUhqUgqgljhw+RHo0723nvdYzao5hDumrI0MKqzgpKEX1pc+GsV
F3m2HirfCz+G/4ip7ZqRoNeSh16ILIorrCFGhEma3qRX+W5aX1Bd67yqalCcf3NGlqNiwCCJc/4A
WQvg9q8BnOH+mbFeSgEUIWfI9yK6A8Wp1gEODoXm40qeRPgud+mnuUIjijza3enQ4p9TVX/Bim6r
9aGGMVx+FhnaNxlZNeQHkzl7li2QOJ+zsayXeRiKoBOOjMxFDmIANaCsg2ajvGpnhc7O7REVkKNK
hYC9J3BRsqmbqEMnJoq7hfyBogrBK71mdyia8setZ1SXQ3dG8ynKr/CdQBohxxZfOt+AapD58z8d
bjP+5UMrPPwWpPlqfFnaS6Tn88bdYoUWk+NSq62j5+a1akfzaqYY80UUcQrR0hSNXwv89D+nMkYH
f49udBvtZXOdPDVl1G/WTi+utoANgovsWkbXaEUF6qd4Grf/0ZlIUnrYr11DR+0Rj/P75WztM5sa
PpOTYhQd53i9/a+BcrLZXyjw4WAkrjQgNHKelGZCrb9DWMqyziFJ/glZiARfBsselsOvUV/jNUaN
ioFYBoIEvcBIv/KAMJoDYqENrJYifHXtv/Qi1p4lPLfUuvygwtzcyTF58MofqgiQDbRhPwJkfKD1
n+yQbG+7Exzxzfpbt3ix7MwuwxdO/HeAskX0eP2vkIGu+M3k2ay7Gx19g4e1f5mxtrUh2NVBlrwM
tqtNJ2/qq3Obz8+9IrhvRnNPpzr7kmY4A0Za4F0dJ2ivblvU+2LGy7JEiKxHG2dr4Dt+K13Leukn
+xUBZ+crpdYATMzsngf4/p8xqNo08+x8zYpuPGZUSsAdEGaDq/NyzG66TNMe4EhjUi/CokL7Vlio
T6J3SyJTR+lIxkPljFFaTIYb9jm7yQID3vvRZaHW/HbajV64LRXEcmTnAq0D3xz/Hrr0sgAa98mg
KifDxEhwgIdwMETRXFHbn66q+49aWDsv5IhurtfVz42D2uktcCMfJk1mX+cMdANwLxjy0xi/NlHu
bgxPLfYYI875g4q38GFBJ/T+RPVrND6r+maCWPk5dpIYpSLcbEm4Gp+NtnIPHUhVUtc0g8EYNraG
O9AQW5TUeLnvp9gQvHtSumHnYj0VIwSGvZyLkXuwSUr+vyaP9AKCXpumqms+zgz2fWfEj56TBqeY
0s2DFrrWBfxecvTBiguWSb1DfNP5hEBHi+KyrcANy60dxGiLtUhP9rTSyH4h4YIjmDyVh7jRK/ZI
frRb++ScyPGMTVW53dbHKPppSDT93vMkWtGy8mxQ/XA34CHJ3v4fGG2vVfp9QKRadq2QWWWKo99i
0QY2zxX4g5PUnwsKHJO9cLqugnVTJJTtzA6XnQmpeVzre1vdyfGo8oFEhs7PPzTuZDOd42yfTTUO
rCscRII/PBT1tmC8u71sysMSM3VhIaCB31u7MXsSOYBJQlvf+gK+kVaApWP20FKgVB7yz2nuq09r
hwV0Zap6hYwGcqhS8RSBh3kb+uq0zDOFJipAR/ugh30Hp4am7MvMtLokjvIqu+RU+IbfMjNGligL
QI2HrvI+IEN/mKeuOchmp4OzrnoUGGTTbbRPRuZHT7LlvSC4bL4nftU9ZVr3Wlud8h43o/cgr4dY
CmplIaL6yfA8N736Q5wURbCcjP9Pz/8REwxN+yUihza7ARr8cfVuAwDcG9Dlr6k15Fc3icCHAcb6
1Ljhj8FDxt+Au4wSePVXl1MWnw0/wNaoh04YzPrJbzoUgAul2ZpoM38vubPDKun+E9X+t9rNu7vR
gbqeXDbhsatn330Y35g7GdajYrOLUiMH0AhGgN/VwP7kg59H4apHj8IV5jt1mn+fInM3AiX7bFNd
PFlgZI8Vag9fTetJXrBWVGdvzvlwRq17/BSHkNvEB5WqEaB+Und4IFbjs+0ByfaQiHpLgvHc2oZ9
CkO72UzpyFa26UD7dIq5l39OeU/Ivy6b7kMed+Zt+VuLe8WKhg6hvFE/rX11mAR7c6IKr8rL1b8u
b80zhR4/Oi/+Q2utMR5gebmzdpSVw7V/KTOK0WEi0SpHg858BHZV7JpALW9TGo77OC3MN6fAzk/V
4+DvjAwjDyTz59ykT0HpdV8N3VS3OYunZ2oVIJ/5ijx0tplsE0PTH03LzzZhb7pvAeiefezN2TWr
suiK2I2yd1VHfyvciipwVTn/CXbIGGWfUDu5eyJp6Its4tyiWxWRXNy7bUoO0XczbRlBUZ22IyM7
IYYigtaJ5Il6uJSVeRSyPmtpbvLs5NyOKqwlym5rra2cS0pZa5wcWWNkEwPYf4p5a4VPjuQU5DYA
Hr4OYxtsJfhCwjAyvkK7yc1DvqMW7Lq8KPELR3nuQcZINEeVqGA07eRJdo1R09wmknI45jmYqfC+
OfH6CfCDKJOjYmrVPS/UvP9biRX9m5Hp/R5LxRA21mQ8yUMJb/OmZ/mxRkJu6ZL9qTM9VKzwrpFQ
05ZdtomRMt4TSJeJ6XKg8pL2KC/JowzzEHhoweg77qZ0hz0Z8faGwFX2NAld/2Hym0NPrnXbRWP2
tA78O1YOqgbgQB9zlq0M0/ocuqKSzFdEFgVnxP67EOo5g2KWiMop/TEP+/5sNGP1lLgk3VOUB19U
R3vth9p7qL1GzzdO5UFqaEbH36ut+s+pDFh6ZcAS25IMpUAa9zvZKYMq36+tLVbgxTlF9qUNE+B7
WmX519J9hVfl3XBH825jgFfuzhDiqpPGSz93Stwi6rEaTrNRfZGBHsVpIBjiAmPtXoK6jTDeE3Hp
NER7y+A/ScbMECl5f+Xjg2Ll6qGG0ioWKcPXvI/QBo2zHyNyWGiC59mTgx4EfqSBXMYsERI8Zzva
7xElmOCNAQw+dProS+SYnVDU9m5Y9w7vrocmA9286NEO19C3c1sv+uL31rSrvLE7y1FLN87cW9Vr
l3bqU2fGX4oiir7g0qUdS8eFum1hxPghyKhFl8Fpgse60pOrW4/uzmQn/L0HaycFmRSobuyKQ3ie
PD/20huv7iLgurFz55fGVykOPncDWFhNMJBVK/ljrFVa5/5/zcObYzhorMVxAHSKe2gGj20QueTv
xuJu61lxl/3y7N+DQeaFwIJEiBhANsc9t2LWOnVoMu00julXJ0eJZtBK5NxBR3gCExEaMbZW4gzR
VJh5Tejt/hiQwdFQdEeskJLNOmO9ivj9rkn2n7WHG6LXSDKnL3PdlmcU1IpdWfvFGedGRDKTZH4M
m1w/zk0ZX8qpby+JWnbHEV9wNA8RwVX5TT6pMRbb7tQP38s4v2FDIuRk3yvMNYJNbSWPZa4G3zGm
0zc2CPi33oTfAjaZPXG96XVfe1wOjao/4is37RS9M3d/DCQgwKFUkE+JFM+wIZeJaDfeGwP4vaUv
6H3j6qLCisKp/uioMzYFiVJHJ/lJsnMysh/gccot4GkgaEqUdHefn6vNzfvSlfoughxNWu7iKJix
Y6GJIPyEWDQ6cCyP0wl4mADTaLr/Ayi4zrNetIaC3dz6wsNK4oeRgGWSXXLC+iKMzfSzGyTVUabt
Q0P/GWmYDcsWCUDWxfJ0PfwprhXnzUflzmlfaiEDZGE9WaSR/T2zVbIeijU8m65rHSfUVc/23Dl3
ALANe0C3/jK0yjPuUD5W2b55DgBD5c3Q/1DQzhYboOpN9zBA7DGhuqperz9gLwXDJPXbZ5LsqDEg
mvg1yHJkAU3jZ4wLAOLbL2k96rdB2k/0kfY/pH1Zk6O41u0vIgKQQPBqPM/OsbNeiMwaQEwCxCD4
9d9Cri6q61Sd6HvPC4Gkjex02iDtvYbFL01ZxcXGN+0cGQUIqidIz2+b6Zau78vJZEopLfqsb/Dz
bX2O1QNzLNSennVr7texKYePpMfhvXSyQsgnQR0AvjR5PAasAo1KN5k18qNk0VfdGsACewR7/aFJ
zOHUhUX3SJw82TDQw6Esj8HOLdRDEt3HPHChghGQz42REfcCY7DlrI8bSgeMycH1A9T4zQy8kMnR
r07NfaXq5mHsXgYnbs7pGEFsmIZ8i7QtfIpjG6C5qW8ecLHgWdRV/b2vmc6qgvBtDMfvxRyMh4UX
puqooUutcFy4+ESf7oinX+BMGtgkxwj/uTi8458GjZ9CAmKF9WSx0FV3w00NsDHHdDGIgkGJ96kE
MOHRQV3vKephY+qPiXnQoYqmPsgKhjXRfewVrGKdlf6nuGb3wtyx2+uWPgAAY21DF3/V/C8ejLUv
hwgKAg6eHrufAInAoYJFawHMdUctximUsxZkgilqLKPFFEt2yFAyGHH0476iuRl4EIPcQBcC3kEM
isK5VasrGN3Ng1lSvm9YhF9VaqLpD/RShlDD4A0AVzMwTv9SR/07dhpZrVHd6GFf8uN3fV++6iF9
pWNBsjp1QBWcisbm2H5TTtMfdYUYsrX1KvGouBeY61SkB9BrQcqa6s21gPiVFR5E5qY3lICWLdzQ
gApiWbjMixiQpR/Y2Bklmw0PStjOSUNmkViKN53WGcNSllggc2WTJYkm++ZHO2zGR91hZGYatJ6E
zO00HnKO9c0UbkPdCZT3qRA9PZbYdKgar4DG5SpLlXOig8AzS3fpQwYP56lfNyL4ON+hA7WPX1MZ
DYf5MHYliGMJUQdRt6ICdRBtt68h2l2KvY7TXfMV+sxXJipJ5bmXhB9aFlfAgUJ8vAViCpYwRfxX
XOSfAA7r8Tl/p09RVj8omvdvsTcx8MIofVD1MKw7K4a4fNPyQ+N326aidAGTc4gNTYcMpJmz0bFw
XfPSug/oPj0qHG84t3Ae4vBkXuquxneQGUMlfiOoX2xBDYLFliPrmwgpnI571K3vpRPdTuvy73ZS
98Vet1kFBFWQT/G6LSeWUkU7OI3IqFoPJkoo1OnCN+mVEPOEHmOSdXsfFYRPSk66JJDLvioxWvCx
g6GyQUd+/edFalJ+nC7KkdP7NE4X+b+5SEGdG1YJSQNlUmTAa9uwz8jUBVUJ/xPTLpC2T7CJhAhD
dAJxCXvC6dD6GQDbbpRu574I8EQIFtX9UvfpCRxQtHadA1Z3Ne0ndZ9VTBajDEUECQsFEGlx0Gf6
EOUElo1uhSeGZX4fsFRkAs7wdxM5xUl5uJ+cXnCtHtAh8yylk2eLhgLYOff9MkspewiLlA14/n9P
PE/Cot4DjfY49+h55vda1Ua642S8/tKf9tj8j2WS7KrpP0rdCZQCrsv9/+2F6ucmwWam7+v2rGNb
++tA+uwGUGK3L0GAXdz9MkMXmnWcdgzcSfhturaqr8RQwd3/sgencN1TyZazgSaoXHsIJZZnbKbN
B+xldkRkzu4OkdDgiTsCo1oKSBHdkRV1XyNV4Fvb0eLQmMp9a5FYjQ0r2WY4z4exJ8NZsFXlC37W
oXpMd4/ACm2SCmSROZ7D+tAG4BzTcT8HPma6fh7WM6h4raebu/WZsOqfp/vlxeYpgcq/4jeR7O+V
pcTz2c7g5OGX6pSuRQEM+pDpgKm6NZen2pQaqyj282AuZ82j92rV3NalMT5FkzY0VvqF9CirA4h+
h1fDDT/crLf291rbJD+KEvhn3aVLevowdTUSBkz3Ch0ENO7NGdAN2rDBrGseFdFlNFj8THvsTlHp
ZwduCf6c1jB2JmDI7PQoS8ZqFSU1XesmnNlR+1GWs9TB1ohCtsFqEejRHgQyQLDwdY2mqbq6N4C7
cFBORquKM+uxdD7poftkcFTxRzxzdKui8kG/q8wCmh0JyleFbxdIPFX8hZLeBFpjasLDlh/vp7Bn
wimUC4/6DFqU/AgxkAZ5bAAmhfNhxcTdg078/UCmpjO2VQEALjpN33Ah9eqV39t9HdX/eapD71fp
CX7bnl9Jx1iApgSQfe6QhPj7LTD9wrrN2GDCCrJeNEYYHVOJmrVPVXycm3zqK8chBRnQVtfO6r3N
LyEoOmZycY/RU+hrmCIJ3FhgDTJNrS/Rg79MrfvmAR2HTNFHSjyynvtLJGvl/V2WeTeuPSuHhiiQ
NPsERoh7ffa75v/S98vM/32q+E9vI5NxmC7mN/jfp0nzHs+T38X88d34dgnW6TBc9VX3l7tPAxrA
P17657HfTffrW/05/qcxfen9FX7q1a9+f0W4iIHZqzv+4z39+9f9+dX1NPpSmbbwM5jnnkfmvl/f
1c8z/Q+vn2cAPfz6D/qp/dPL/nSq39bv27U94n7FwgpbUl7sy+mgz3rHyX9t/i5Ex014sr0+++O1
c8gc98ur/XGqf3HtL1PN73R+tT9O/8u1/+LV/t+n+uPn0hrGDQLdED2fPvo/vtt54H9+twbcVFIw
Ff7xn/4Xf/QfP1O4+yED9m8/k3ma+TP53bX/n5/HH6f646v99vOY3+X8yf9x6j+GzAO/fNzzVC40
yXgaQdSlhe2dtxiwgDgP2D0HTi/hPQpcuQXYITrjCR3TtaDbpyL3VzpQ982jfZeA6zCNzgP3GYBk
xQhxgLidpoFY8/cJdTOCUk8AqT24SYwlHCtkvayIMk9GVKhjKiID8hNsePNQ4G4Kbj/7MBgGfM4k
l246+Nz1jknGoHyPlj5w0Nix6c+HTRElk6qSNNz7FdEAMFtKW+serQP1JchBoCopyv08gWv00QVS
zr/M65MRCmoZfEBD5UcvUlruoujH9lD1JH5BCbhCPblwj4mq4hfXGz5DrRmeQlOrSCDmANrhRbeA
g4dyIAhFulWSERkoaAbpWaPs0ex9vhDQJ1iXdTUZTUEMa//TKQ2j2g4U4EPfe7v5VMci/SEhJpdA
MIYDVwhwuAOdZqhMLD03NDbhX5HXkpccZs6oC5WPnZlGr6rxvH0cJ/CBrwmEjEJsr4nKm7UelaXq
Ap4a1l6P2oo/KxTUrm7oAn+BoqY1lUMFJF4XOdDt7yC2fYb4kvUQmwlU1GM+eSEU/TsrVIDSBN/k
NTywQqL6C4OC7QUmDHveFfTgm6XNV8SAtACkZs5zRAlhmLO03nWPiwAXcs6df2gaGKJO85TdpCOM
VPcWlh7+CYnJlxAwCLhKmf1TCGEgQ/AnhswDTO6OSDawNYXp+cX1KbB7DXT0RiRkWCzcZxid2RBr
7HMYBKLpukhHQyYKoKKpWcVeuAHs3F5CWt55dh3YZMKgJfw+Cl3JzRilBUhBCCYKOro5ULgrHVwM
4MpAQsn5PjqM1TrpFF/r4GIEfcCCQstaB1NKyQoqBvZ9FDDUdmX5XQRJWBMzm1a2yiABstHBQlT+
kg6mtdF/AkFSC35KRrTVM2e2L5fYNsutvpYSYLNF55Cta8C1y6liZPzxduHb1BXHEvmEV9+Fa4uH
beZYpMajbziwSJy6Y1qeEqpQsx3H5JX0km+dtMpWejQ2YTVvQH1+p0chofcFbJvwTEXZn/wmPJud
SpbMs0IYgBv1Uwuy5tYjPYR3pqYgjXUucu9qqKF+Im0tn7ohD6JEpA9JbbxQQM0OoKmNGypSEXQN
VXCi62FL3hX9PvXdApZj+WdoAaYPDWDim3wCz2d2CdYeH/pkDYw/dFZ8x3rtUmgjjXZeH3WzJRS2
DXgk0slDJxzEkwCXtGQAeJfSEE+OmUIxFCII+ywFMwu/l3BdCeUC+kfOQ1ZTaBHZ9EaA8d11LsSV
dF8MivGNmVG3riJodOs+fRA59Kia1EdCaLpWx9kVsvIojmcQssVUesCu/YvsOvPI/SSeHM4eRtJD
2sIC6yJle7vl+DqHrkJy2Rc4Mqj9H/RBD3H8dO/NxszfBwlbshjAJD7CPNFJqvgREG3s/phsXzIl
UPqA6eUn0Yo3yCxBqGdw4MAjRbNqIjqsUVmowJrZzwc7lRL+1VNnE8rvIyHy1Iu0hX6cIqI+R92X
Nu7SE1zd31Tt5xu3hnLayEMKBKi9jCHDY3n2EYaP4zVx1JK3brbNBllvmGiiG7b+TmAbJb2KzDwX
4J0uY+CyN13m7msqQbMFTiIgqRy3rSf2GW3Yza0ddjNSwJntEXlf3WcJCilM3HIWMh6Sm2WxTQKd
wVOOD1j1WbiDhqQBOTwcahpVG4NF+QIqCsaJOW63VkkrF0BdNQ30tsFRuZ8KgSpz2XXpqoEyyLGd
2C76TMd4yBGvGrNIgy5GPskC6KHo6SUvuHnVPUgxTIYmMQMaDgF6oPZNBRFCqEvrPsqsFOW5AuYV
U0Vc0c8FbCHPs+2928BXjAPzstR9+lAUfnEl7Bm+6unFQxnrWpCggEn4k5fSpwRyCOcqa+rnfoKB
OiCknQwZ1c/Q0gPTGxwgSAZhcx6KSNx8qxY3bDs2Q2K4Jw+SBsACQE4RP7qHSQDyoWSjvWSlaSzj
qRo4lqrYpREwGDTm7ST3uwCUsF6FtecGXhT1B69J9lmlvFvr+QpsidhehZJnb52R/tVURn+Lhxof
JYRLUQWt84VlGKgYFWSAIuXwTvuw3TgAyzygBhxTc9lFo/vVM9wr7Hsgv5FPFcOaQMbepmqXeUhB
0CYpHnUfsF2nzq6ghljiGZilotgSXo1HczDoBmWRxI+B5cgdcm1rIZbQRuQvTPZyAac6CeSOPHWs
J4vas3sUQgZ21AdTwiNwbuozKli+RVb6sahayKDrvs6ZCn8uUcuMOGw9wJUsAKF6OA4evL4j34Yj
JLOyv+DJFPipUQQQtGXbtHKtZ3iPJcueQFAjooZzCzMjgEnUuO/c6ROq4Qa3qowsXxht8jzEU5Ya
5V27VuqbMzTvxG3tVxH5wNs1Gd9CtqVYuwAMu+oCK1R1ibH+2tGmUTBUj62lKFMSuFCvP5G8DveD
hGD9aB8h5AsxFK985CZddYYEbmFwP9GOZEdnRKYyjGA7xERZnBRIiqu+68dXo4Gdg7XBk8Q2FkVB
/Ctbpo5yr/ocrFj/WjnWVRjKBY4WrSisEZNQfwFEMd3MfUPNylVkSWupr9IDVjKaW2VB3XLug0Je
uQTt8a00sVMuAcx6DrPsa8Zb66vj14tRtBLlz95fgIpSPLQcIqfKN+H1biMTJzoDFL7Uh5NqUbwV
MO8s/YReO1RDrl7Gvg6eVbw1rRWtbNr1O1p3qB6UDW5noQChtyseGubQp7r1gK0C+o11XnNusKyA
6DbQdE7PwTdPG7HUo0UIN/N4rOyN0TfZya6Us+gA3ZQUEptut7esRl4zCAg9jQKsTZc7Ctgk5m3j
vopWHhAhS2U27kVBR3JjjomAS7HvwqUNJKNGya3VS7FhlchvMaiFEHMros955O6romtf06xGLi+n
/c4s8uHB63F71BEmH25O1PvPZtzA9AWkoi23yugJ0sAfmQ9ZPZZ3wxmW88kqk21ysBzp3hqPYbUJ
EbuPXPZffdqzhw6eMFhNQoS8Nt3qvSjXDA5pCwtOhk+kH06R31t/WU5hLYeROCd868UB0knF2is4
gPMxJPMiAaurUqgglyz9KEDpmZQV5NVLoMbBVH0os0YgmZ+067Kz5IMbkxJiUw17G2L3OsoYRIHc
PVlunnwbHfkB5pf9OjIvWvYo/VwTG/7zTBrmBoptENDg0GmMUXwx2hRkdmIBfkbqM1TLy28dmeTp
TUioDQ5Uqsr80TJr96uTOivGiPUu/L4K4BiV30w3Sbamw6pdKexs1ZZtGjQhvqh269DtxEC68rol
QWMVElZSCuAIgNOw5INCbVa/4X/JlzzyG3hg1/Wu7TAbsIYgCdROhR/9LYXE2BPYjwzyBxyCcFUj
Vha0IC62GEKo+QvvGBXgOeb4z+0LEONxw62AMu2jK7SrAVe3sFtK4G59qVJnWPsc8vFR6NabKqyj
E7PLfAuDd//gizTZuXHs7auSf3NdyMaYyjhOWFeoKdgQfi+rnW7pfn3op4g5rI3d9zQl3WbumsPi
qGtXfqrwkJXMecrtIqjGvH8opha8J99JbA+n3mlhZBXbdUAAA9vppjeYB5TzPkab5md4u5VXeKBE
QStkvtHNzGjLa2YD3+pSpNinCN2lB1HRB2bQaEOAErIKGGMIEhU86pbV0DeLVBLv2POuf+7oo2oT
+Q0EvAAPJIBJ+JslPK3CBfkIVPCuY9J8FL0FbJRPvrRQz2Z5A63rxLnkcriKPvb3UX92QMwPzMR9
EF4Ec0HUBb2gg7n8BHsDXjmfeu+neFQMQR6N5Rpep+3OIYAXCOVVLzbzoXtBgMzVTV8V3UpJ7Jlj
m6kFw6riZoNkcfNArFt0ljPs5j4xph+tYmw/DmF/0/0pjW+OWwuwM/CQDnrFthkUBk96EN67XyDX
mwNaW0B4vpfdSwZhkL2C0mEAh2OJHXzy3HcZXNrD4Tlkolh6sfykoZFQOLMg1mTARkK39QEANXSW
cbQpYwJTeoTofo21hG2jt7P89lSZbXwgBtDaRoh7L1Y1auHYXX9mZWE8hIN7wW86fxMtlH9hdwO4
y9T0W38VYlUq6NFwc47VVKKG3cijB1hZFMfY/yryJDl0CS2OyqmvVlLKUxFZDB6nFrjqlvls1n52
aUX9VLqQDOm98jr25V8dG6yTcIR1AvnVWSWGUQdtFCe3MCUPZWVah35q6UMyZPj7vG6v4VYe7Mxg
xT3huMqs3TuWDUNaR4C3kDH8P2FJzBz84pu0v9awrf+wSo8vIhh/XIqw/avlxF0PRavwHcjo65BJ
+CkO/iF0eLGqqnBPaaq2KXYOB+E4bCMbGMipFLkAhvpRmXtsGXX51m/8WyKE/w0Qn850QDmMenAu
QK78rDyCnTVgQK8umIBBhxrTxsXrABkCTVwrpO0HLdxXo4ZEF6T2F0UpIJUbwS/EttrxnYXmReIG
+eD5IaSlHDxhF1D3BcRzqKKgEyO4uwJJxUlpYmV4rgREY4ATHTHrQyRClEV55f81Ejji2utC8O6b
0fWrAvvPaGGId5pdwNN2DvrQK+4e4FONG1FS3VQPCfOx6ePABrvkc5qTZRoO9lvklicXOvPYe0Ho
Hpz/cDNmnvsKGAwI2F397pYMO3ULlrlVO5CHoao/QBwNt1jLWdtYyEUWdvwLHC76RcfLaM1tjs+z
rbpHpepPGa8BIgXS8jEcbQP6U7D+xb1mB05MuIXXlDjDiLVcARcDCTGZXIlZQR/AjodXkgOi6BPp
v7VV/aUB7ucjT7obHxl4TFVun00O+xq/4sa5c5scUmzZF5E2zhvhvMZmO/T3KXwEriyOnzxoEsOh
z3qpY9e6AN73oltVX0ksPrJmUdpiqijWlxlLxE2IoXJZJOshx6rZHOBOlcfmU0mVtzC53xxamHcs
myJ04FIjwnUhQeEQMLJbQvFLracy7U5MJU7/i4J18g2ql6FD2FlErr9Ikcta+wXDogW3anmZO52p
Gcatu0RZtFy4kPSD/RhU9ECcgvt0C+neDvA1s+o/ATnqvgNzcT+Zen4MCTY6/4wxU+W+MwRDj0YF
8GwozspW8QK/NwHsiMuueUU/921YvZlmEq8iW6qdtrICSd+toWS2oF1Ml/gTkOEhQEfB6LoLdzGs
CS61AkEI4n3xR4xdoRgq/9n13Qq0d5pvKu75r7kPxr2s+QcSaDSAr1Z3qsHcqOulVhzWMsT6TKsQ
G6R3j4V4+aV7DsXiKYBGGiTuO77w48nPw46QoukGuVKTabmXM46vZpbthtTMr3ZeFdeUO3DbTat3
HYEd7kR9jz2gFUFPLNYRicDPgHHQNaxsC8nLsdrEhT88hlUN6/pJtkzBVdDOB/GBhSZIosie96N4
HXwkuHzGkXdjUfma2nmyDKOS7vQoNdsXQzbYfvIsecn6m+4N7ao6px40hsNWAPcByY1m5zdArYFF
Wyy7nICcMmlogoZBPwPViYUg/qWDgQeXERrZBm9UPOhDTehm6BLrrFuFzeUaFtLbLIYdmO+4+CrC
fO+THW0NI27eR8cG/IxY1s6JQ/+pTLsLxM6bd6DXVAByS3/yhogdxyHny8hr0jcmorUGNtsWOFYW
gEJw8SMMvy7I0/4zYnTwFe25cPYgHz7bBrcP4E6SpSAy/siMVxAC+k+EcmMFAqq7g7xjsap56yxq
0CexWSucoION9aOADOJtgCwsNRrnsWUNlvREvhPhABBo19UqNwqQnPFXLgYCok+ZmSXWAh70ujTJ
V6ZyXcl4b0Eh4Tz6vnwp3fgASIq6YavevOT0UkRF9cyQ5HzELwykCvS6dhpexnB4LAt8CpGbdUs7
UhVM5828XDSWITadVzkHeDMX4H/CAgpslAd9sHxIVcgEMllYG3Zp4IGquYwqla3dEeaYOqbqPeAa
Teh8TZf1g9Vep0niDvbt8LCEBcMPPpZjAhA5em2EjwgcLX0Aqi7Zh6n/drfkaN2LIRIBOnKMj9xw
+CtPQ1hlQLD1VfcVNjytfznTo4Vwf44zBHg+wisW9mD8xbVrI6npwfD75AI4poPcZZqsYjAp1mQS
LRj7JD5NsUBoJEFp9+na0WyPec2iySEswwKMS+oFesAwbaQKsJQz1BLovO5BnzFkdu9n/o+z341C
MfnE9E+ki0wsHdnChTbhl7xA0s4MU/cRut35ZiixgStdCsfbEaIYbOTiY4oF45xiXzg5dBigwJCW
AmNOCBDXrTteID/c474KVaPegYwVnQbqfw7oK2xuXpIueYlZA1ART8gzh3bYRjdlbtvP2O/Ym0qg
mg6+4HKEe/XeAIb2ajRxGYjSSr5kX52S0M8O2BNwk8e2oxm5vedA5q09RsyXMB0fjAhyTSTsn4sR
twvZ0A66Lq1chbn3zCuTlWBIxrA0N0ySnooiic8kK+UF/5t2Z9TRp84M0dJd0yHCVmHHPf5Jd+Vx
VW5jCncBfC/xw4zKz7Ar4KfU4vRgF6JFrvLau606cU21BSVNneB5gzbQI3sI+bo5fmybGMZZEHJD
Lr0GozawGmwQ17h5jPsBaMluIoxwGyLQtPSrR2bxbmNHcAjKQd6/JhOozhtAL+qNoYBoAW7eoAna
z6XdsWVfUGujndAGSBYvTQZfbu11pkfVFGxOwfUULCUg8naq+MUXobzKyN4qJiF0Mime5iqEF2yW
3XgNOVN8YyfPqort9SBQz4DjSlQO9GjT+8V+lCVUtqZL/Q5VHCjUBjLsyHPeGdm6yWQGxw781yG8
mK/HqC5XwskWcMnE/cpvnQO4lnDInJr6HmYa0Rpa3P1Vd+VRJ5dp7OFLyibtGQFqkGkl8mZ2dImH
nX2elfSmrijKyLlkfn9NozQwXTBLkaopnhTWareEwPpWo45JFr4YjWee6IQ7pvgCLktJ4o1uKpen
e32poaA8V4Bdu4jBIEK2eEyPJqFQF57bOWnGJfA4kD+YhucBTvIShBHIaJsMXh0ySYaDgwTas2Ph
JgxNZOQuSA4DVBQ8S1bGX8bom8WE8TUDeZAUBizimgaYWBLVJzLw6JAxILEcGZePuUhRJB3d6Ivs
vzWyhO7d39fQfMxX8PSuT2YtyI6nty706xu2dWUAXxi5ud/pddvygYhrpmGfMoVlyaiWRA750qQu
X2sEqj6gaAd5JWl+79PYUh3XA3W1Hqd/h44LBbaWNpEOfmConQaGASxoETbiKaLAn+oz/uNsHjV6
VCVoYiK1Ci5d07fepXSEj9VT1H1klCGZIO2XpAF/amy5wBLarZ/bOkTKHQGKwUgPGoHRTaW9QGYI
vniDwwkee2sdQEN7gDJcYewpexomW22wwFHgIDt4Geb3hu5GbSLZEkFRZJqi5tCGUm+R8DLb6AHo
5MO1L4MvZkkYzEOMB71e1R80/p3egXSgpU6fq+7XXVyyh/tHr5sOIvQgnSzB/bBhhxCshpSwo14L
cZ/G+9C3/EA3bSbFSkLIYKsXQUTBQ5oO4IDqUa/9ltPIerYqf7wOrfOYZ0a3K3wO5nfWQ3UMrAKB
bDs8g8MfZ3ljovBSk4Pu14c5TDfzJIUAkiyqYB6AJGS2IXzMFloIN2rD7oQC5+JuiKr7tCYunpUc
9W9IHeu+ecCLkWxzgZgP5j4kbc1dnyTvArqelr8wG+9CG2RXNBRdI9Q1YJ2DqLeHX+RZd+lB3a/P
elArIN8DGshP8s8/rtAhuS1ispijqylaz0W6Yl1P9DWtu6jCrNoTyEXPko66P9X+XNBeA/4bbDbg
PgGURXL3C/QFxo2CR+umpZF6pe24uaclATkPIp46p6Kt6ZmRFqj20oKPEYuOI1BkL2Y8Jlt/BDGQ
dv4aCyTzwFvhbYuhNw9GF/3HGbbQ3vZ3cZETHRv9rB4gNaVuWHxDs0ccDQE9JL0gYVNdInSGcKcX
JC4v6TYKLRno0d5gUJ/z1QXmWx60zPCswHISpPipqR8doBC22GOiqR8sqki6QErYLJAs5hMFBfB/
A7bL0HJLjvolHG4a68zHvUWPEr/KrtzMN7SM6MVBMeyugDrQU9xI6/hdABVNAxiHox60M0iAD9BY
2yBTIB9avwG5KvNjqKmhCQWn5kGkNxT26pvuSZtmep5D3V6PGXkOoVrfhdRcBlfgjL5J1PDFqrOn
TYiXRztN+i/c0VhbvGjBSEWBhKUhlMQbSl4Fj6GCxrunyiQgmDvdaxNW5JX1k8BgRpJV1CKqrpsW
GcWeVB/3RzpS6yYkDngb3u7dBSGXvLKHTxW2qcsw96vD2ML+Oq6SqymcQ/VdxzWb9Auc0S/OVtga
m4oN7jpBEfiTBx/IHh7TrirJOh+Od3fDpIM7TAths6TOnaMPhupSJIn/LChUj1q8ATiEP2lhJThF
oRZCk3trGtMt22nI849ILbI0t/4esy2HwiIGIkLagYkMrgpUDiPNirowoGwFO7c1RK0mpXF96LFa
/R4BBicsKqH/00p6j9AXzXPoC5gB+Z4fcwwpJVdlo3pogS4AwlC6NxLLeqq5HFehoYo1EiAW1CKG
agdoiAz0qFuq9Nx14XOcItaEP+KTxVZ6SIc3dXkxO5Zd7tEWtGkItJr3ZhhE8aRLBL/FRcNUtmU6
v1A5oMZarSnXzkTAI9OhmtSs+9hTByyoAt2qJgnr+9k0qMOQx1MHkOi/R0z9acXbBS9ghTvw0guq
uIIavQmrvY4BMDB49Ttk5caTExXmduj9p3bIzJPuYmArqKUTJz6k9hIH95sB1JWqmxIG5Q3uMAOo
iqVp5if9AxgHYRyxwrrp77/uguIbtEtt1H3mH81vLkJZ5P4b0lE+LC9XoamalV0gNRv8twvicJQP
86vMr/zjIpaKbisr3IC6vCj3FEzQvXS7cq+bxLRhOV1wGaCcQGHWrLBAlEOxcvHNWzpwT1uVMZRE
kKgNBOiV+arHL3DBJOm2tlI2QzKSj2fD/3pvETrkR6/vdiaScOvIzvH2pye6fnrrh7/DrXxR5TU+
7B8Dqu/bc4cbho6gGQSUuOsn6xa1ratSKlrjy2YFo4mqRj3k8VUPDMS5wqWVH6zB52eRo+7eDfzq
ycTY+SYEETnB8lhNfRLVfMvP/aCDAk9Q2VJ4e2groPaWi2YdmdCTXSYkNE/5RCHhIjkwLCIg5UCK
hRNhr77MzIocpQnZX7DVwg5mfP2bwK3pSEE+XrpRhvpxCQEf1BAYMrhpddYHAwaU97OmsTcsAsfQ
HjwVgIldn4fCQUYlDkGR4SWEIhm2c0uQt+pzE8EzB2QkiFh3xriMVV092rKCzXNols+GTZIgorR+
FQ52gljoNqc043EQNzBmSAB7A/SjxReZDrB89yDvicQRiknhpwGGQcueWuWLUcJNoZKfQyccr6Sh
5saDUMYakDZv4Y20PaU+e0xdEIilKstNgRTRspBpEEdiAGcShzS31NrkMD3XfTCeUg95qJ4ykZio
ScFmtQIRlxsJsIZmU8sL1vZllLBiBfuHdsU9I11WBsFuM+TJ/RDX/lqxLjwOIbzPHR/+XCZU1Pf6
kAFADL3OXJwi8P6WZpsrKPE4/kuFVMjCSuv8ZEdF+JJY+QZCqxGYjbgFh3681FERRWalA9txQQTM
HyNLiV0nBnEfpSDswIUpUVg+YI46tbwF61W1yO3MDpiVF/sIYvV76E19P5v79EAiJnK2HmY2oHTA
MCFcH3TkfOHcN4foM0jrF4AksmHV2t2ngSgXqTaOWUTl/vMUVSi8FY8DXTtO6Gnd1qH6TPcZQwOi
7zMox83G9nm59yvV7dymfCKhb6/nt8/TWAX1AF2qRgCEqIwDtSeLL8AX9v0E9CcTFNwdnS/CckuA
N2Jn4TuREeBm0Ux3jGZfSQ9JvrmdSBeSFEWR73pAHZDmhYNgbaKGrekBetJ+tBP5lzVNjUocqsYN
MCj70hrOEhV9wEurVU3jFqJr7f8xdl7LcSNb1n6Vjr7+cQbeTEzPBVCeZNHL3SAkSoL3Hk//f0io
VWy2Tp+JYCCQiQQKTKTde6+14oMVs66LC2I/PGPOwQyYQQnyF2mBfP0ioupEFYvDWshvVT7Jei6y
RflLUfaF5mGUUA1L+jw7NEuc8qQYWXYQFVgwtLbAKvkAQ4fTF1HTpdrhiMhRtcq16m7Sboaow0ew
5F+qX3xMkbd+osvly5VLnji7HMR3uSTflOsimW/ehqZ/0KFlQMMCdz4f+FJMEq1CpDuiiqb1pVMi
PycPz04FK03aE8PKG18Ol3cXeUHX2T9uFGlRM5fS4uzNLW+Sr/7xy31KX/PyyBGyc03Gp1jX7Hkr
WkBrqens9eD6N9BqYIVqjTHdis+FsTs/XT70JSnyLl/0kpSkkoC0ywcXV97e59jOJi+BTEWBWhBX
I5cyLta2gP6DQ42PjvacSc3siQxGovbHqZ4R2owyy9PUYxYci5PB2H2qcd/TOJdTcUB5tnqdziIo
obsWOlLxfS7V9aqbr6dr7ea1ue0df2upL5PNYr8PmLWXQ7zUh7b8zq+Sv8oTd4gL4rZLUuRhEfvx
KHnAOSxLw/c+ca7Xnir6pDh0y0AgziwB2hFp0ZF/VeZXeVBJ8FkuV97+grgiHrv+wpQRG1hXsUek
HVag5d++fFPRicWHfZN3SYqzN7f9Ku/fPury+De3hY5VYbIJejdaxshIRnPyx+mS7pcWJMbMV1dK
NtUp3BZcmrKMU3GrSK8PEU/6eftEuAVqbj8zxZnaV/O+6dKDeHgFY+hm1rYSdJdrfxbdVAxdl0nh
Td6lJ1/K/SqvUBbkhmiKouDlMSLvkrw8RjTpS1KcrT3+kvnmpy6P+dUv9YoKY2DwnGotbMzLbLqO
fm9Pxb2vMteZ+G2uKPCqlDi9FAqjqp/XgXwQY+yr3xKl3j6VlVd+7P2Xy6BhLEFhl2SyDCxidBF5
IinO/q/lxL3itkRPN3OsNod1WL28+jqsi/f726n4HpEYycVpQKgTATyfLxUhphrRtjsF5R+tB/wu
BwGNWQxhKQ619koMEiKdEba4BFD+HOIqlEa69vkytIpn/XK4XSbqS0cTRd6Uu/QxcSEOHAn/9iSv
k/ybfvzmXj+TsGLJp/XlzfxlKuXiuCzeZw/yEBjtBhwX6pzudAwtnKNi/+di7dXyIBQLDPEil4N4
ayuIURXXtibOjZ2ojMvIL5Jv8lRRi0SvicVZE4byVvTZXJzahEcfdKxfe2nUP00Ets+eWG2hIiQB
91t6vSjuO93TEMKqGjX2qzXo+vbiOza9Iv1YaqZiAbp+U7EAFadrY7586QZZXsnvzINoNJD1pRtp
zifIQ3/WiPiP108pMl+lf35G4vm0eh6Pl8a0trGfa17xePGzl9YqzkSeuPqrpMj71aNStdGhTdno
y95evJwo2ibFh4BoWPYM1WYdbrWKHR7EAg5RvGzhkn5yoU/51i2rOzESiTNUI14nizDLtmamfA80
tTolHVZIIvOqkw+j5sGPsDTc9JUN+06ID0aRZjgT+urwakpjVczsdpklxdQ4FnEye0NRAHLFj+AS
ffByqRhxJg6NQfS/lre7Rr3tYtD7lzlaIpB5R6TiWRSURkPZoNvLPgg4NY9eZuWUqMJDA9QJRi5i
jRFKiCLzoWocoORjtRdjzlynLGUKEOTbnioTrVf0bMfomIxm02Sf3wUfJVjrkOAsM7drGmMjiigN
3P7QIDIBrwe95vfbUdmImhQH1kJwZ1hH8Zbiy6xD1YRALqx59qPIq+LIcTGx3JnG9DUEVXPkvjcf
Jh2kDJ/4V9HF0yLcKnHf8iKOJ4/qSXST2ukOSYeJaJ7HKxZKGVY5FfXN4gszRrLF3Aib/PK5L+8n
Efe8heTiM3pIzwR3SNsGyYjZa5GhOMYy5jo0wVIXKtuPo+NoW6OZqhMLPX1LA/ggXv7Vrm5dWL/K
XbuaWG5f2vfQ2NUSKoFl4eea7VKLipXgGWnbg+hea5Ute0vRtsVD3oxBa/8WmW9uKSXctmEJPSJ7
8QmxJyRvxMLUz3eFDjs06lj4DhGXYpAH/eVmg93tprG813sdOxBRosD2D8aQ3eM4cxW4bLLAvzbj
xMvm9t7M7orIsbbiVxMoPRePowtd+i4o2XfTgmgsS+eCVso1jBLhPvUgFQ3bk1Q/6mGtrZvUdRe7
rixERxT9/LI4eJOnid2CKLOevrkukv9+gbHeI5oB7tudnBT+vomGHSgya90u/dvVh6nV8G7nzX4d
aDWqMf1Qt6Gxv7TV3NQ9YoaGg8jCo858IsaU9VTkirQ4EwczkCgUoGDB+nHY6eoM+QZ6PnpjbC8D
x7oMFq3355JbLcz6mNRjgT4t1o+fdgjRTMbYDNwOaW9QM+mrDngZRUWnXNczzizHB8YUzIuG52Th
eBAtkgCYCaiB6kE04e8VJd2J7ie+OJ42V+0j+yCaXjv3awHx2ylGt01e1PO6VBRv9uZ3f5UXds7i
mo2u256Z2StHU94RxXW7Dmf10O/grrwTry2eZjZBsc/aH+YU8URrbGRMSOEnNcyVeWtJM978dD/D
kyyuv5rhxXuvE+Xae8SstnYn8R8aShOd5kez1jdtLRWHi+Uj6zV1081K7r5aEMsqCpilrudrs37V
BF+dipfXk7zYBK3WmW4DC9yhyCwmCWIOdmlMKxRzvNj/Nio2NQlvdlBGO3CX7THuH6s5Mvdpo++0
3GJtKlqT1aQhwJsW6vT2i18vGiRVpcI2v+ysRY8QP4xM5Yzjh2C8S/MTDettE22G7iEr/A3ytIe5
Dhfk3Z9Wq1c1uNboMvmLM1GLMoHebjO26Of+HLb0rpg2RRUx7P1cKRCNdOr17D0jPbYgGNaWJZGR
m9FhJKAA/UhGYbEHXU/FQm/UQxN3w/KMV6ezX2IkqPwIIb/ooMNouRGlRQsOg4qqFekWEvkF9bYu
ccTvvRp0Lr2+Zrm3ycZAXStJVE0TRu2mzFXorcWu3sCQMFXJsQctN3t6rI47FQe26K5a1j4aekwg
zDr3D5gQ0Kb49GrJNRG+tk062L+wOU+m5+AIxtSrNlSGiSLY8h/+qKruczvXMOSKNaholqKaeatT
CPf+oijgdPtL/TsKjqR4me8ueetatl3+L8gR1dUGkivVVwM+722Kne2YZ7eiSYjWIDnTTLcevGEG
JHRAv4VoIEYk8cvmaEXb0ILp8VWvEafroTDcVK2sQ7a0GCxyzrZC/eZYQl+8LGClWt5rCmCgccLs
juy8vu79DSsDTRnKrMqWQU58DnGm1rAyQlj/cyRdX0pcWxuNksjzVpyKTHEQX02cafiyPf+b3WbW
fdkVGzzgH1FJUtdNnR3pOeFqUjkQFKr7qG8Nf9rsrK6V9o1Vdqo3QEUpamZd2YnxSK8IXD+I09VQ
KT7+ejraTXAy9C+tnw7Hy14PxQMWYrpZuW82gVPrQ8o6p7BoKvMj+M9sG6STm5oZYXeYlEL5ux4+
jTg8D9PeWL4j1D4EEYh2Ioat9RNbxOG6yVWnL+YHsQZc7KjpcsiXwwwJ3jYK0nciSxz06qpHDeAo
iufhnePwyumyCh6XHmm2NWIT2bM8f+7D67G+VYGAbuJ815f6bd9qRLZIuFUti9iIRhk9xQTmwmIh
SKuDTjw4tJuhq9c0HhNH35bNVudKtYJ2JtGEt5ptJrfdrGlHeFbvgkWJK4rzee9L0VeC2cxNLvXS
xqlgAw4ITMKYbzW42oPiCe5Uw2v1+keyLHFmwUWkeVFgbMDlp6e4s8ODpmnS3vSjDHgtjopitrX7
rqxL5ssIB+qSRGnnfaQa9U6dIxeRUP9unp5mDa28nLi/uywl3El2Mgs1HtxvvTTxQALznF0EZPEx
mb43xE3flX1p3hktbUVK6w7odgRTsx057xogrBuibmVGOMld9UCrwKdJTeBQpQAoZjtdo1N9lbN5
aGTIVVRYACJJ1olTMM52PDu86CZyxnA7d9pBCur4U6m/n7VQ3iP7a26SQXpQkgCOOAncjNZs8rzU
3pvhxx7kULOsh1FQQipgcWoia4vj/3szZHvoL8F69/V3DVk5yYsVlrZEWm4I+Jw3UJoFXpXG1Wae
dkqizifZjt9F3QioKUMSCT532a3jYtiZuh5f9wrK1YumTy6Z9NXCPOdB4JYTg2Nn2pD5G3G7V5BG
3KRxqSFcHOTHfFaeeB/tNBJWcHJ8XI/0v8LvQWBm4kgonAQuyHAQWKv5PQFGFIchJTC5mtXeM5cn
iMdYorTdfp1zkApItqfPTvF5LAHmTM5gPUdN9c5QW/CjbZzdtsNIhGQ422dzmHJPj4xme5ng120U
JPjJZgb94HWQq1pdmZ/hcvOGgEpA+fdKXT6pthBWBFaYbsS83em+42WmNnlm54znNFR8z4cucmMv
SVmT70AnlIT4qEcpQwse1UPcXZE6bRH5Ub0mAZYFdKEjmrhUdmoOh+SMbEO1z53UTe1OQS8z6Q5Z
2UNBH43JJugSc2PNNTBTOXJR8A3Ol0MH9urk5BlBanzdSsdnxv50wZzdTL6hIMMDl1sv1fcIQYDj
q0cNmTIP9u7IUx0jdFvbvHe6PL7Cu+K7hOUSSS314BGsJsG2fe+3Sgy6Y4yhQzy3A9G262HSTdRi
i7s4VQ2UtqJ3bZ8inN2WhlvZ2TGxEkQAAgtdVBRKCKuXwrNdBu39rNftfRPX276HlE6ktHxUrrNB
O2ZlnVwnyyG1oMWvp7u5AM6jOyOxuME3YkPy+3lODnVhjacxUbbfDDhFCSizj7Haa1cQ4lcHyPbd
cawKD0hwiACzwRyE52Y32TQoG3KMje6XoytVs3E26n5vWllzrIeCoDImvitxdjmUfgRSSEu2Zod2
6jCOrg1Z5Z1PqvVlfVNbRgEfr/1UIBZEJEN6doyi9mobdl1jTpyDUsnNBgpCoI1GFpxCrfeC0pZe
ksI52SiPTlB2tHLrv0BwnxCCUIOZKaZW38dxvNeKApSu0dkf4iR6VAo0NKU56FGta3DqWXANDEhY
QLBcym5bhVCJLyT4Ul4aBzT4cFXB5Oe1RR7grJsgIIxK1CpNKTilXeDl+fypbhXfTVPABeEAdWml
P+pGXT6BhwWU7gBCLfmMWWcGW8v3Nbfsuk+9X6BmlCafpDreyuZYQcERYRZIuoh/27ku4+6zHhUR
jBk+yjI+bck08blHuXkcK4iFaaLFMcnUBpki5yHM2tupm9pDB8jPG5A4uAbl9lD1OKElyXFj/Pxn
U5ElN+uIigXVu9ACME5jNZE9AyHYNpEsLzHJjjQcnzWI3PZbq2SewoYPdBrhYrFv79tlHdBAJYxr
YYFIEARxsCsgcA7xLrDiIeapt0hCJrK2KYPQdWIoP5XOAjS0NEbiQDtXhbTXI/TececqeKjUbto7
WVu7ZkEsi4oWbpJbBk5xqk/Js2di6jOo5VG+MzZtlrSoQo33mFpH3TJvGt2HqbAB0AOnduSqqjF6
hk7wWZPdWFpcvgul9kUBznblk9afWf7yrmjwVfy7lc9gVrcS3LONNBAlDlYqUAN/m+QubgE3l3Rj
K7SgZ+1PjegepGKnjjAo1I3XJzq7wKTcdEOPwTQrGLKTwvI6Cdi3BCCgTyvV1WXFuFMC873j6MZJ
airjDrXx770cNzvL1NE1TDytivRDnWFNiKOvA4zMyGNk781qqA/GdJfptrLTUSDxcH/RTYl4dkEc
aadSnVWvle/Ssmw9hkP7Ou2UL1E/wQbRxQSv+U26LeoifjZnn/0G7n/sGAoOMUUrrxUT/epUsY+E
sWKz0KbgZIHGupYVqUJCHqZjpQeuNANryTALqcrDtNDZdF19HotKecjHoD4Rmvs9gSCiMLwR+NW+
M6Wzkn2ualN+hlh3OoZZUW1MRRr2iYLx0Wh788ZaDrne3ddddVX4oXps6hBUR6JOxPTJX8oysIDx
KNq2y3G2Q9rpynWCo5wguSujgQbCkGJCN+vIq9C891INolatyB2Pvgwi1zA/h4b5pfCDdJc4ubJ1
FHvYaXF7mM2y8IxeD8HiDSPBHm21sbPROWZ1uW9qVmU1ID52YgcJWvdrFqu+F6vTXWqOLYrYSYde
uOJs5RiGFGDW7bVFTzxUkvnc9lV1b4YSZqFR3aTAbLbSgLrX3KrvE8RbmdkmYid1It20Omm2tIP6
NLRmcghybatiGZUCQ906qfpYjP18pSIK5abGKN+nAX5Wv1Cv8xqBB2OWBloYondpOYQnS/0KHbF0
bo3UZ98ow72RyCOzQP8e2CyY3sg+EVqOBsLPQ2yXc83Sk8zJgTOJ5wAqn5/y6J0/TL2rNbG8y/xA
uzYmVFmbacg8O7mRw8a5m/v7UicmtwHmQHAtVhtEJzZ9xReaR63bsaRI86mF0F5DIw1t4R3QK3x2
BqpTfWg/2qxdCwmDaNRAL6Nqz2mPYHvXD/Zxkb3cEE8g0YjTY6HJZ6m26k1aSaVroJTD1wkOkeyN
Nd1uRgBto5TalSGHxpawHg98P7KftRXtC7xeXVOMQBOU74Mz6Lu066QT4lDTRolsqESbZZiN1czN
nE8ESHiNnuMpQe9+k/XoB8sVI+JY1Ee0QkA3odHF6uiQoCTmpUbxqDTxtMmwzFpO9SVWdGiEAKm4
TtnfSOiF1ZoPVtis3qe6jBM6T6/rsrFvkLyzUbZK2l3YwI2DbhfhlPJQEve0rQLC3KYgu7HHGoB1
rQ/laRq0Z6MOe95EH4H6m+V5Jsb4GE4WIfRG1jwqilk/Jqx75UyNb0VWz3oNem7kj8XFvkyGB9+A
5CfsYWpwYskLGnvERMWdRjbNN5JSP+hjVz8S+6RtnSlgReUA0giUPNkVpYSmCTIU1dj5R0Y0fphI
+SUeX7rqhlE+N7FPUL9dQU/F59uIwiJPUzbmqDkEg4JCgyj5Xmul+mgbJV7fNqXKjaaFgKOKw00b
1F9GM4dfe3Sys1n1luyOcoAURhE/vMoTp1aazictLE4iJW6jk6PRZE7XyGrhuuiHfg/QQX4w5XZ8
sDbiXByMoIFHd8B0d8mrFPNDF/jxtUMM10MVySP0o8PzpcDQt8EmrSHguuSZ3e4rUukEj/fEwNuy
7J9UJ/kGEUPwQCBU8NChir1LwGNvLnlaXQFeawjcy9U0IhKstveDbzdnccdcaPOZtdZepMShbQas
ypOq017t4MG07Y1q5dFdX0PHoZpaclTBuDwUfqrddOZ0K1Li0Bhw21agDg4iKefxdB5nXnIpr6pV
8Nh2gBZQYLb2Ig80QXcLhGHPKn4pQbGpQkkJDG6xlqiUrL5rdBTM1mdQggDsbqMPaH2LvDSXqk2e
Sf626r6XUmc9AAi1HpyuH7d2FjWIvaM3Q0T+iL6OFN6LIlEGM2/OhO3JrUqMOfG3103OMtck0u1B
bQacOeifuaLwehiGhUQ89w9lAOa66LTHQUVvmUVA71lLcrSy6LGM9/Jgao8J65lHea4DDymM7igK
DGyijvEsId69lBdFYE9JfIcNbzDqx8xUowepdPKTMkF/kCZ19BAvh3IJLa31rMBSRVIc7JAdakVY
5QmLWJkgKwOVBoD7XtYLj4BC/alEvMXLNJUVY51rTyzmhq2hoAAqrlJBzmGB1nuFM2tPQWIWN8VY
voiySByND34VrteS4atMtUxzWCHpbSbXeRt/T2BsACBdh6fat5pbXFzq4xiH2TYEyJoifOLFU9k9
NsaQ3EoWG/4lJQ5Osahm+uWw5vmBrgFgZe/hq+iR2cuhVYsd2O/4br0LcaQtA/S0FRdlZHnvKnTe
L4/snNx0iSdVjiIPVa/pFC7s/uIGkef3APxDEFxrCRv3QI5M5VYkRz0q70cftNvyljnSmbeZFB3U
zok9E/q8Y6fo8mPZEhIva2zMajtRHjF5KY+jQ9vqtfZeZJmRidD6bGZ7cYM/mv11r41fWBQpjyIr
jZ0bvaRjiJStWiYBTFK/FcnIpLLkqt9WRXyo1Fq5cfRmeNCHEaaPUv3I5Dg8iMNsxyjDGK2yTJg/
8krH9uZCie7WElNh41cgzl7DF7CPLQjowg6JakXxw29afyMYU4pJ/gIwW3tHBdgbSc+Ts14ZUPyF
irIHht3eSy0qc0WrOp+mKjzq81x+R7n6NOZSdDM48Yu/cDE7LLOvreVgVpbvVqCKbzUNv0lVFc1j
V8Yfp1Ki2gJtppXnUHFU5kZyonCTA00+J64wEYQ1LB6jklU7WdJrVzcy6WDXXj6q56pXIJOrI+dg
PXZdtnWkT8Qp6rfILdY4aAGaj6ZSvGt050jfDHaWL1WuBbFDnysPlg1BRfvSpEg6DbB0QQ5tYf4I
7fu8h/xFd7QSaujAOcjv84bA4UDeTIgmP/Kv72rFjO4Kxsc5UR8I8Jw2gG8dto7OeGPMlbJNJgOm
kDn27FBLPvXJYO6GOsbcUOS4Xw1ri6qygogjNtd2DPUrDayoVkffhk6VT0FpvdhNcjUXTrRV5xkE
jVql7wNzL9sqazvEsgqswJ4TV/I7ObWkXRhHFj7fLLltI+kriEfYZKoIpj+LGMvwhb6hviv88U7v
qmddyaanokkltBSrL+WYycdkEYFgP4nKJiqSR8VqoSyDGo3FaKe6cZLEdzmQMWK2Zf+zM5x804Tq
oU+z9aAgHFxJI7xiUTm7YjmdanWOPAbuwmicnwYdXkML8ddkzOMzmjsxK0Qz3yqt0uwOkIxGXy3I
PTy5jMzbHJKMxQFssmwrv2pTOL5rJushMYzgq5LF73LDRl4qg/8LaAmeB70Kr5Rq9E9WX6eHWh/L
M1TtBR4UaDhZhwaPSmbkXkQA8EfHkp6tvpy/KxDPWIvyUe6nuJ3hJkDdfXKHuEyf7WrSN3MUNgeY
BBTXYGuAIGvV1CeoB1maBTKiJEmJpmDo93dd37VPrW+2T9MCETOz/kGkUjVnSxrK85VIjqpSbku1
7HYiOSAedkxBCLhdm3dPiblMaOBHL0+rcmmXqJZxJ8orkWUiUWuUcPXxU4aeZLtwiMetSDrgR6/Q
12DvuFwNa6Z+w5jgLiIlDuiMnW19wIS2ZFG+BSMAQb1Imu0AJI+Y9o1IIoUzXwdY8H88zcr0ZQYT
18T7GaX1fjZz9Ua8uz+Y8abH+b6WmLKaXbgzYaVYfqpgvjinRv4sUm0/BZtQT1I3mPzwtkdZ7Zag
hcTN4jbH6kCeOMS9r2yUKSDkozalzQSaHl1DObhFHBjOfRhUbyVZyk9Wpd+9yRfJECSq0c/Tdd9i
JHBFXtC3rFQIbN+J+wd8P8TYO/G26yvnPI2VvK9H7I6NZtGgRaY4oC3n9jId+5KFgdA5FwTUe+0Y
W+sDxFVxQQMYf0zT/gOq9Ge5Lns2Vmqh4UEPzXMbTk+TLc/HV3kTGKUdO1oIB5YiuVqbZ6UJucUi
uMFi3X29JtmdoFSUDeFhmX5wAjWGR1hHxe5ruUdriv6MPV8kxAHyHy5CSYLA3NTicBFpcUmdpuwq
ApGkZqp51pfD+iiCizN3UBVrLzI7+PnApzf9Lq7S+QzTrXoCrYbEKSmRpdbqIeiN+W4MpyMQywqe
nUF/BrLPOqiT1xRyfntWff59Gzr6c2LEu2o2iwdRslay7ZyO85qKpmrTRLOzpkoicVGrKh5FSZTA
3Xqup8fIL43nTmXjqHfOei2tv6o+m9PZMewr6IDK5zJTdlY4KvfpYBfPEljsLombW3ENClI4ytDO
vqnTMtvpCe4G3a4fCrR+e8ONVOIUNdMmtlNKGtwAOKjTwNpEffkYz6jaNeGsPRDTzo4hlhfT51Qf
oKrIPfj+af80vZTN3UHtsatMvRK4mo3QkVYW1dHpJqZATTbvQCAp18bY3GgLfjqZ7OA0jHB3iqRS
FCq0MiaLNYMwjxhxwRGiGg9mRXsTEjq6T6Ax20vTpzquo5eA9Z8HT1lz58As6ILnTyAhtMo9Heid
3cApWEhxvi2VufPybAG35PlVCV4ctiW4QeLHSumMF9rHkU2V8dzr2BQC8LFhmkjvCfAH54dW6Tx2
eYRNeXLjs63aeuD2KETWtip/SyTpxvG1+iVz4g+VoCGb0M1qMuT6MKxqB4SxXhAveTACNYJ1uEqI
EVCS20DztRunpGEvWfFyEGe2HGt7gCCx64P0glXJfwTB5Upj4+xRs56fxqK9652q+BzjSwQRkymu
BrmSZ6VSC5ue0l6ram1tZs2CtNiqJqIGpQjrfP3eMp3bzN+bWVITEcMhQlQKbNKmyCUJ0S0t98I+
e0wnwC5Fifx4qne7TrHLbcbY5wX9MBzkPLC80oxViEOKelePiNYOuR8+532iHEwV+L459QliGdU+
zbpoa2rHshzqJ4ilmGM6SCuhWL0Xqdbx33XS2J5Ny0yfpwhaKNBIALaXZCKFnacr43QcJyyQbcDo
OaTyez/ptX0+Z92zCpnHttFMg9jIwXxMoNTF2LHsmGti1Pv7LFLTJ3UMon1g9enWTJvd77/91//+
z8v438G3Am7WKSjy3/JuiQ3K2+aP3zX999/KNfv49Y/fDVbxOkhUS0Nc0lJkS12uv3x+iPKA0sr/
w88M1iIOo0NnTe9T2TwJKtNqlm1qUB19l8mlQDR3SY9BmF8vZdSo+BgYM/NaWSn3AQP/pshmeT0T
eYWe+YRRcDVEb48vieqoKAdZIZzAYJ1Xtp1p4dgp4b9la2ZkB8GvIw4sHlh0ZM2DKNHYpiv+8f/6
y3/eiJp4KcqJOQ8E7V+T/7v/Vpw/Z9+a/1nu+lnqTaGnIuPvH4vcRC910RTf27el/vJcfv3H220+
t5//koC+Kmqn++5bPT18o/+3f37BpeT/9eJv38RTnqby2x+/v2B6b5enBVGR//7j0vLFFcV+1UKW
5/+4uNTEH78f28/p9Lfy3z43Lbfa/zJk03ZsG1OEjLih9vtvw7flivkvU9FtxzFpStipdIVWRLxR
G/7xu279S3YMlZal0NAM3XR+/60BKsslzfiXbiOt7piy6Wia4ei///l//2i56wf7dUte/o9XLdmS
FX7d1A1Z12XZUC1d+WtLLoysmlvHxv+K5Cxm2Y+Tigk2gYGNcGraap9n17WlPenyDnxrwXDf4OIz
TUzc+nuU6BiCh8dan/fzEHxrsCh5ryryF13t7Quqsu2ouq0zojqqqeOo/esLxpg4HJkIVJaaPQqN
UG0AtLXLQwyhOJrVJROEKtmYaSZ720M3g93qpcnT7jGqsulYREnFNigkWMafgIjqWJQDHgIHQ/P9
n9/U4EO+rkpeULYcVTUNRbP4duZS1a8GhVReviBBaMzIY/kRz+HHGbVilEcxfIV11x3joL5nBzhv
ClyW72fC2K6gzag8fbDTHdSK6kEJ5QgHOpDnrMrvkZk96MOME6GDLqcOhoNafvSbUUUm02geWq18
CkrNuFI6u0ceOWuifetMXyo488IUmyHqlqq598Mo34B6727t5gMUHebTWMXtzpKTG0uf7CsCqqUd
9iYYxrKaKdWSjG2Uq+NGRnb51IzWdyhPujtDYMxzG2VoZN6GRynuStxfM+t7p77HpNVt/7k+l+b/
tj4dWzPpMrasarTQv9bnLKmlgqd2cstSuh06uK6SpJw2Dgy8u8S2FrO8c8Q9eIQKFiXn2niawjw+
APlOPT82p3vL7j78h3f6+zdWNE1m027qsrZ0nb++U5XUSh/l0+xqlT7eDbU0Xufz/K4c5/YMeF+6
ycdNkM7mQ5+U32cs2V6d9tOnrJDfF4sq+z+/jvqm99LkdIYmFKhl2dQUWTf++joYRpuuz+LGHVu5
3Fqord1kZsz+WVloYtriYzvqC0I2g0kmGiDMKwnb3UdjrsO3VpUfVbtXrrQkVk5ZYhwLQ/5oD4Pz
QY8hGuy74sUvdfOqHWUFOmxCnzKAHK6iJiFcrzpUrtlkuUPZsKPUkug/zLHK36vaVjTbYhB0LAYg
601V51WtJrijOrepyncsVYlbhBISp27wpZhxRGhjf2BhNz3bPkzbUnI1qKC2c621vKzAR/7PVW39
rTHaGLcsW9VslXWe/aYxsr8zC5x3/L6Twc0X9spWkNyJiVZX4jtEEfXjP//m38Y+CNOYAixFXXoA
XjJmgdcjyoRBJWawAbJe5M+CF6rQIK7MiUnEUz91M19Rb+EEjGBgXzRiuxkQcqZq8CylH9BKzK5x
Wlj3la58UJUQ9kAF1GBm2vp/GKXV5U0uCyKmKeqWDqFqzE26pTlL9b0a+/IJFgxFRxF+MrT3rFZQ
6BwV7UZR+o8Ql0WhK5cSKnBDqT2zE9mMAWzs5tD6REB1HyWkmhFW0oerblbfw8hPeSNN5i1WMemm
ybRTB//MWc7qB7vvRob45gSPeHI7luM7uFKaM3EJKMO2CuSAOqxw//wZCIx6+9/RtwyTZZ7BNLlM
2n/976JBJYhFa8tFNdc5Sqq1H1qtvkvxXF+1kQ/b5WQ9+dACP6K+EFzbEjEdcl5+I3xKvV+ujWVU
PAa5Kl0VFlj5QIOTbwiXUIa6re5kf9p0lRY+JoX5rYN18ZqYWQushD/vsro/SVEPA71R2xj8ig++
gylIMonV9IfmqbctAofHKz+Vx2dHVvJdfF0T2rfNrMk56MvuxVTnABkJ2ThVlpU/Zr529qfUOsBI
U+w0dWDeNJLkEMrVRzFzJWYwbrLkRspwpRXQ4LuVnijHvsN8nhk3ghckHXDAy1p4U2QdMVbLGIcB
fHRZn894uofkAIFJf7JNwNBAd6EWVcPyKOhcmsl+sqX/T9iZLceJrd32iYigX3CbZN9JKcmW5BvC
drlg0fewePozQPuc/z+1I/a+yZDKZUtKAetr5hyz8PfUxOgza9961/UaawfonzUYl6fmTF9UnSbD
NY9VmfhAx2rSeHp9CYRVV+YpPPEImtjPTCjRkE4Ii5zJ3LRjHN2iogf9sqxpdL74iUqeclw+9Zzc
7Nq96FaZL77RWbde54Eoq7Tag+5OtpVF6rTnuvGud+0EJIhsdh62nP2wXHzT8gKwIPC9tH3rTDFs
5tDVr+wN3XZv2BqTKga3R1uDWzB34UgwufmhuVZ4MfOY7GK8wfvaDrMNMj7/aX2p58nfaSEFzVQX
8Tbxp+1UFfofirJz4fwVpdGP0uzKR+7r3iV3w2ZTpzXg59AUweLo+W42PXzbSD+B1wn5h03rFpOY
ws3WbdPO/lMOVv3ZexjAirmLriXYxoQd4iVCjMzvm49K1QZp0ZePLvls2d6/tebY774eMI6Rx4C7
RfMolKiPTtk6xFeZW+nVBpE88URIcTM/OhtHeWsAkk0RH5876VsnMZjjXnQKzYTK/lqJPGj8/arI
DuNyoWd0Ok++1pDvYpF7UQ+ftk3VYvmdton0tr4k/VBda6l+VQsHNC9QAKfabb0RPOahL20EDLdM
L61OvMrEJdyBJgarsBRCtpDiSYuEszc1lnjlYHxLIiff0hEWQel6OWki+j6OEFHyK8TVkEriWEo2
telIVeEBltu1bKO6WpcHlwgLAhNsRLesBU5m4zU4GcM5oFjlqbbUcOtfxbhFjIcXWkcjit1TnQj3
ornVd+kPybWvHHdf1qF7KPX5I4qb+dxo3YAGictX6jI6z7XT7yyc2vxvgjwABfeSIjUa02u+vCjG
6vupSdxrFBYHnHzO6/q1Qeq71xxzLddwJ0n/bseNxHFBHJGayeWZ/hieXX2mXkQ4iiW6oPWK5htn
ShfosPCRp/C3CgNlZ2KV7pk56R8JaR6eKrQjGk6mKKWmI+LtwuNaMVimWWzaWdivw8wG3xhZSDhu
epsFCEhi8qq97bJwM3LJE8VozQDe5hkXQf5G+56/snmK7Ah7Wzo4l/UnwK//6rf9fo25zjX4shL8
3nOfSkZbiMe/F+GSy1Ea084y+9/JLDBIDRDogCjGt6qeL33hNNfZLIoATbEfwPLzTqENmbYyUm/D
stMSFbqEIv8VlY797lfqs47kyW5R5/WQ9q5ENaEWioGDtn7M1mke0bXNdz/Us/tcFvo+CbtkK0EU
v0QdtWfvl0c0S/PRAnp48TssXSHzqAkapqzEE4uvcwh2+5Il2o9kGEa2OQLGLOPrp1QJuR/RZ4XT
5O3J943hsiBLGyenoOsyxs/1ozaPx++OGj4MydRczF/p1jYx0XhCl+PRA398ZCdloHIvJNjTfHgT
kV8F4DS/kSQxvHD3fQqHVKza7JyDJQ02hcKs97bjlWh0YneDHDm8sDYNL8LA+9BIHW2BgyNtoEfe
mIKDiaUdI9PpgLrefo0hPGK6wpo3c6/I2nAuVgVjplsP+DQ6d3OunWmNisMCh9mxeUyDKpn8GzQn
omwm1vhGVx3MtCLIQaZ/1/lc4cpAsGJIQ951oJLbNOpeUm34rlMY4dAcsc2lOc8Xb4pe2MlFm7G3
mu+hSH+FLY/yjnFp6VRIva2iOsX9SBRM1cSvhiZ2+jSdWwBCb+7Uunvn3CC/v/h5aOxj21I/pPY0
9eM9LPvnBqDoVZhtfBA2I7fBwpuHHu5grz1PDCvqunZcvhtBY4r0IJVifG4zG4Of0d5NXY6QzFPv
OHRYjZo+/Uxz7T66HMCJVZAZNMhDpVn3ldwUc6JuhRLlvs+Uf7UdwgqMcFfNfrVlN+7t/Wp0LuE4
5YFrEMAC+UftkzM3RP8snQJFKYXT3tPLY+IV/sE1PLJSYJyeKwkzs/PCcyQ6CwhuqW2zyBh2CgX0
ofeyoO+gkTIcdNIhva4vIxvuoOhCm81NFiNAWLA0fsX83WKZLpLyMqObvWV6BosklT7zwGa8ncGg
tqgkeXFAegSemNC9jF7LqNMX+7I7ymSfa028/QJ6JpV3zK3wKUk6Ll2/Ng7psqscej/6lubB7I/R
PcHHy2XoP41JOzzxDYp921XzK4npTw1aigEBv1Ga/q+R4gkdA29RO2H8/B96ZpOCprfi+VJHefri
9PZO2jpksRFS/Eyy86lM3D7IR63bV15OWkPVM++YxzevDpk3N1m2T4xK20plNVc9dpNTqpunyVF8
Rp74tYmc33HR5HfQxJvZ6u3Xdiyj7ZqhPGvRt7oQbVCRGPBSdWLcQRhKj2x5021Y9DZDcdEQJl5P
VHnEtidWijR7+Wdd4RhB0nfdYWQFfm4d/kaVhzU/HmT3lqdsMAFuuqSJV75zQ+/dss9fQqm/+XWX
g9MlKx7g8/K0SSJGn+gSF2yql47GLqteJkA8j1lnXxzF+XbtBoasJ6Uqwoirxmp8Hlu+BFXMvO2r
nu3QVM/fc8M8JJJO8ckIh/mvwaOaKsWZ2oaCN1JzAI2rIKdPNQ+rQHazDDwGAttuM2lkwVy7WAL8
4imchzeU+lhxkjg6OpChn03rKSozAPwmmli35bxzVL6rQgRluPPIPlbT1ajDcU+3G7IslN3L3IYa
998oD4k9f3hJ/ZcntGJvNmzON0PZJYcB+xs9KI6AmmyAJuXWNRYSIUuWdtfl8ts09R/W5JMcUxRv
7XIaYWZnDLPxWl+9NHocXaT0xo1JmMTGgfx56iN+Xf+5jzD1f7YRLh2Sju2CttZxXcP8/9sI32V+
YRkFLbSUZ332zEPeT90LXV68zbTph9VO9SXWvHNdx6wYWYnvKBjbp/UlQnPfoa59tH3za33DY2la
BJ64zskcm0OSzf9l2PFvPZ0rbOYughEhe1fzn/Msc6z1LPRGEGtTpoJsoVhiPwlR94r2Vkpy8gj+
AapeRbvSVtPzf363jH/78r7DjNPjFauV8MQ/WkqvErEPC4Cck6rzgrGS8V76EbGORt8Ela432Ojq
jNbYiy54s9u76Pe1d4jLam/6pX8dhLHErLHEoTshu00R6KkvCaFhIr3Df/5mrX/71aKmWmYx7NpY
CJj//GajMLdZCZcM6Y2c4hwk2yahfpnK4QLAf7jMcYrYOrS2souGbxPy62w2rfelyrmmRSQDMeRq
sxaRITzj7bwgQs08nYDU2/7B05BXIIJR57Ea/hplm7/mbUs/M4QSRaPufCLF4JAEThi3MCk9lo7/
bRz37z+iT/Nr+7rNZNo0vH9MikdtSqaceJ/NWlHOEydloDQGS54/lru+LLrAWq5WjY3ozi40P4C+
nlz+8xv9b0NBY9Fpc2F4Dl+G7csyNfpfg4a4jwq7scW8iRvDWNB+A9jdBlv3kHiojzIGI+vhgCPJ
3GhMtkntbOozS8cg9tz6r1kB+xrY+/yXK+DfxlXLN+a6jKlsy2dctf75//rGZjjxWsFTFHlPnl07
gmNKNHX3aGxrSlL5WhrZ7x7I9U4rZIqmMbHhj6RIwIQd3XRhlf/lnWKI/4/HjambtmsIjP4Wo2nb
+scNFMVl4bZ41jbAyoiyKA9fMwYfiB/OV2cKxzM70PYQ2a3+2XnVb90Xw2vb5z0Q4AxaJjKFMmIA
p1fJuYOoilG/7Wf4af2RoHpyqbLiUSQj+qx6Aaw7fbNpM3PDdM7/HoPITPty3pCBNZO7Wv6RrZue
ydJ7bWt4el0e5dD/aZ/cH0O05M6yh9+QWbjMfjT7WHudQ9tuuPckTpGBLe3V2mh5xLnRhi4E3Sj+
9TVc+qqJpWdI8BEYhUTnf/LevmQdY9nSCEd6zYtXoALTpbRRn/hP66ShmbvsYXof+u5ruk0oIOEk
WmW8RaOudlkHRH1tUmBP/GqmRZ3tAD6VRfpcVnN7Cgtfv4bewNYctZbR2ndzeSlNuup/9aIEI54o
2hyok9hdq6ljgN1MYxI0rWi3vXTDTeWK6bdd/I0Qo/szDnim9MLPaYZzeYGO2T0NHo8T19dP2dzj
dEic/J03HcXoRhKd+7L+KLrmHwcvNM+uyfMCmjVKpNghNJllOiBsv3qxhvDvLGxRQDshMB0N0fjo
6/ULYpEFouW4HDYixhFlEAE7JZ81bdGfzjICPRUEl6jcXjzE5W7yxvzW+M2Liyn3p60SGhfZ++/h
1GVB1OTT2wggHMNQ0T2AglsTPbHF+H4HXVx9RCoh02My0r0+uzGeNa4hxaoWYQM1ueEVb8jV/0Ih
Vx/jVHdeW+5vk8KfiqFvdtlSBPXwTYNSjFcYKd3NbgFnE75xESh/c216Fl02XUHSdux4fCIuux4w
m0xxjRhl4C8FAE63/I1F0NdlIzQybpGGflvm4NfazaoNnqCtl8T+j7SUVGTGb78yKm5XW79O5Zhv
5twazw1BAqwmXHGyTTxt4cxt7OJStpvkvnLNJcOexh9EYClwpLUouVRia++bncFNwkAb1Xzzu0bj
9m0o5gjJ4b8+68Byb+akrQLN9/3nVg00iMMkkDX03Bgm2HxlJMf1i+iaqW+Ssey4UNUjRamyG7Py
D7nSOIpC8O/OZL2snTs5fPIMKp2SkzHxtpoR4TR6Zu9tu/zpY/jbSgNRU2ghGU5jfTzF9ext5t4h
swGJ6Pbr4TqXntwJ3XpPLXw9yotPw6hFV6IszU0To6tC54ecxiGpNXNmiC1FOLw71XifUrt5Xhx8
yIzNv3L2fq9xRudcdXa0o284ZF3mvOZDyOnlG3/VifNG429DROBFL+W7GxEp6ORciUTIvYTa0J4G
o2drZTTRTmqVvM5pdiMLdnpuxtTHH9BQABjwfD2ray+i6BR8ELq8i0TPVhL+gEG/1zGFiM9/XQm1
6O+zAz29jKkkpOw2BQKqy0rxDuNNY1XOlfS8/qRr+q1LvPyZUyd/VuloBUbSc/NEc3RIiGIIep0w
3jhqh0BzdbTc9vgg46m8rS9tU4PCoF1mVZiZJ500sFe3CPLcHV4nlQga1ASb8lKsaASt4gmpnEPR
R3/nvZhurBDNk+HtHZpPnHh05t7M+mU9lt2Ox8Q4eQd30EiygF+6X797dAZvSV3mx/Wzwrujtw6I
1/Aeixq7ISLaJp7tO3Gt52q2ze36qEUz3u7YeEUnhEyQEIgP2c+oKVjF3jNrUtSqurFvnKY9r+0x
hIhN13tt8PW0jhX2qwU1GXe5i2PePKxfvPU87eDz20YTZM1XC7D3DLNWLvUZWJ2H7iT22bXNkZun
S46VqncuJNpnPbVnHlswoAqruXm6bIKuy2EEsVzb+spVBxYWOz2yEe+2oGqtyPm5EseTLszvahY/
Zxzgl0a3Miylibit0UeWobl7k9TvjVJ1SDzxHF6chtj1BFnMNgvJ5Y1tFH6dgywKxSoBGG1UXePU
aQmj6tUxyyZn2+havNdaqbZc18lLUQrakLUYWSv1ZZoD9lsjjMOaD6yXqs9K8EybG+ga/jQVF4/E
OcJGuRPqTrWbjpqa/QDiecPC5BUDbhZOcbYN66LgVPwobGY1auqPWjIhCi/jilDp9CcARA8hdUFe
bJWS4BmaOy/1rW0hkvRAqHO2LdiqXhi5P61FEopK4yjN2jwuwbFAXearPZJXbHPGAsipvIeFankT
1eNvi279UUZGt2tcGm07y6yA8GT9YTIC3CONrZE/JxmONvZNVq6nW5/lJ4qi7Lemmixwyolw77Vt
t2D/faXXVP2H6Y5IaB3MR11i4ZrSP6J6uk9rHOaQ//LSWP3JJniVwxsk7e6nlsz3vvgL/CXpNnXR
7LT1IWHBWkxsWbSfncKNlhlt8dyI9uAUeP2dSmcRNk9uYJmW/+H21os6ImAOX8yKsI0qIjzlqGqX
NDfO856f+2IkADmQmO0bkr6vFLflJTExhYej/lvYmXdurdFfnD1byERMY9CJXgapRxfUtgHtuti1
hEi8qo4ETs6A+bNIojcsmUZd5A94vcOBncMQkEvnbYUXi50/HHtHEkmqkFpxr5CobS/HRNXWWMQ4
x8xs6A55jeY1GT7DlAQi3WpPSmcRCQ7CuGg2AbwjHVWQOkaMfs4mlJV8NN6l8efMo5DBqhEfvqjc
M2PylqCxrjbax7rQsYuYBGIJDXcYjvpYpmpjIfNYHHmUE37NQmi0/86G9AYegXOedeM+r0JCSMwJ
llc2Euhq5uW9dZP8JM3FQcTtkJ/XlqCJCcktqYT3Q964RIZiwF9bsUgvAxX3LDcpVjexMcVPKvOa
JyC1F37DhzW2QpZRfB25MckbN0mndVX60of+Ow7e4VPlaRzYDIXfTDHW2BCnb47OfAxDWvxaVmH9
qNEMan9Hhp5xSlOQsizFl1RZPSG44PiNTlZf+UJJ9l24hbYZlKg+CfMxcboYgEOJTLZ2CLSZsqn4
uUCYGfgN0ACN591pyPv4WJCwmOFLnf2I/JoSi7XoM2efLg+TfvnWyB9gUJe9w8zLzvj0p1sso1sj
yGo3nfZMqmD9mTOAXvdvhoVo2EUtehMGcSiRP4A+QfGutqmIkAjWDD9sPf2cKRpQlWpy00HQOSRL
VVP1XFl6X1//c9tlC3tZt//vDS/dBJ2EzZaM5ovM+38ML7A2p41tkP4xyJLy1THtaelSKbBSEP3a
OuMaGlDHmqHUxTWcwPWUdeJJpi63dnL6XxpD8e9zP08bMOxF0OS5fceLol9H8aEntobrNY9+kkG+
i+3AmIz5Og3NgK0JELqIXHcfLUxHL9flidG4h/3E7VDs8ylxhv/6A3pkg0q8+97Xc0QDYuTkwobm
FSOAtu98vBIipxSVnZmydcjrDcaAt2oS3nGs4+JtrH2wCaSGo0bcWNRQN2N5YayrduSSpjvfZUNF
z1PfVUkym5kjvB9x47+6efxDiv5P6KSL1IMK1c6s+oGcH3Pk6O1nANW3/3mRkGc2qdLrw7CMuCwf
00PX+0soHTqO4mT3Svz2RyK/JtXvF5nnKaQ9D1rh4aPu041IM3WIBkjla1fnaB7GDewZm3SWBiav
CYtFk57WqU3BTyQjnt8zkSHH0AXIWInewPDveQctVM/Gor1eL0J/1E1cfEzRCjf/madteF9fNCtu
b5LEnFFvJPpyZlf/8/awxfrpLW7p9Qng1PG1pjw/5WRTpYOvfjhe4p7y5WBwIxXgH9w5XdW++TFJ
1XYSaL/hazcbAcPiUQ7ORDJW4pNbiXm9RK9yXEd5bKUWBuAtzxt5AUj7B4sSqTVx8jsdOaJ628ye
cKPEX2sh5uF3Nn1L4z19L/MSa7lTf80I5kl373HSP8rcm3ajX+Vb7rLmGoqmOYtmOjrWdchs7Uc7
CHsnsjTc2mpcDBHdG2wcHz+G/HAmrzrpJcthVprMUX1stGYSToGb1O99M4lbPAqumxzct85oC4yG
nI+J37KjWvefRMviB1kHe3naq70eK33bGsTWxsxkb+2ySy+xLO/jUrdfMfKbTDn89O71qPaXYAg6
6q1ra3EQ9ootfqyb3wqnNIM5CfsTq4Rf09Sl59gc26dZ59HpQ6wpba3dJUOfPpi+z4r5rjaY6r1q
+oOflPXOIB2CPrwOChwkvwcekRvH/1dtrHy9/2qo4tG2tmgWdU6nTOAkW76GzAbtzAPxZvnuH58o
zXfdlaeiTE9fu+R0nMfXynM/Zjkh5oqNv8lD069k+6Gn0POjpvu+2BREXh26yR8vKbijY7N8xJJL
O+LpI/sqNSPMKLl3GVQ8LOlg6d1vvGNv1OnOBKJ20Z1B7Z0lE4xqtsISr3holo3zUHKy3p2u+ZZ1
UnG8Gc7B0cLXFGbpuz6FHyLVXv04n380jnWZZCq/hWNqnKWkg25S/VizankrbVrdmSrjKQSB86wp
Z+u3zbcZ6dQfnfX2UBChA0UiD7ROen8MVwvMKrwBwJNorVv/TWu2viAma24IJBm7qN+PWsLehpEd
S9skfsEX6h2dpLBxhPsnRKDMqVHs7TQncnZmo3wSWn2D8IesJGjbhn3lhfgfXNVtLQaIW+D4cp+m
g8vkP/f2JCQWIO8nRnZZLTZZP1i30jquKgzocNSMhRYdbaK1zmUn3INjQx8TyymeNfus+JXlmLt1
TX2gKG42hTt+T9JFHdpgPt5QUj73nnQRYjNO70VtHGcCo1m/LTdbqp792ZmeGUt0B98PL5pMfq4B
H65etNe5cF6aNOsP7RJp3esaOul5NjELrYdtW7cdhxpNUss9dls/kqZ5q23b+KoorKk276V1ijg/
gjmN/F2n/m+0Bs4K1gpLeseatCEtXHTQ44cTGLseXYRiSDx2b2tQnE4szCbK7XCLfnSgxyUiiKK1
flYVA4JUh6DQCFw9lvNL1f24cb02fOgtDDtHq3d6ZxV0AVVzanBeDmWL9EJnFEGI7MHxJzTzfnIH
Y4xqs0k/SreLAMqMkp0HEKiqzY3v3bgjoLN6N+N6b6a9t2sAfdzjXIrtxOIVuyqimCr5th7u64un
WHHX4sY3Ed8GYBRvcZTDq5I5KyPTf6ehIYR1LeBccCBB2KB8ICYXxAvyvnScdn3NVn0yYkghQobM
oCSmDMZqW2GP+jazDAsGnsbT0BwyilesndIxECvgRHj02VwGHOTFflXjRCXJHlp1o1QNRitWL4WK
EjynsNL9yTtnVG4bZRPRoPlR9GKo9yY0bbQPY7Q1PUQ5bkL6lAzVrtC9bOdN6cgsaQqPXjpnT0as
bY12sM50HMS5uORb9V7VUho5LAfbLITLU6YvQiOvp4zqdFuy+NtEjiKiOMqKjbCRlSVVbN6Zm3VX
mEdekGqsd71u/kn9vmkGv/1sQLvQ1Xp/T6UDj87Rq0uC1CVEcuD+ZZiWw7En+p1ukUeHyE3fLCyG
Sn5wCBdbEqjjc1ukyYftmHs7YSyvN+FlHTBN0SoFxhim61607YH+Pdfj0AcJDag29eIRunn9aTL2
2EX1S11O+TbWE497onPOQwrvaRmn97mydjJx+VHCfAcDxPuWkmq+K1JtDty8/dUaM3oP09VIDGVU
tBkXPa6d6n9jdCeMYBqx8aUjMUlTBzt6ONR+5N40s/+eFLw1nWzLAJuU+UR6ItnZQJXLQJ9ytR0z
R+4mXbF8R7i8/+rPM9Z2NNVE/46+uR2c0T8rM34d1jt4pJ7ZIAiDvxTJ5gBfc76tH632harpnEsc
d0AxUvt9ysmM7WO1F22Y7Nmf+Ld4dkMiZR2n3k/Csp7R8RwqMxpupkESlz/PTJQi86789MNcCm2K
svkkivjdKsjLSkziu5u02ZGtmTzkUgwLDXdM5GPuGTttWy85sOtLS6iVBRjmef2sq12bZ377Ueux
2JIjHe9GXF805iyKAuI9jP3X50VSzk+t2f8oRzKRRr995zAgBNbUO58VMQJ5+uYn9Era0/oRCegw
wYp4ZLHaxIdwpnGwl0zXERDFZsz9+dIs6Wcqm8GhjdoHpLwoyHG0hmBfoBYR2sXtQK7B8tOamJNe
Ij/+Ouu5j1gyTOSQC8/d4rPxuL7/76pwPZFdFQVGyQnFgnMtD+oQWdM0qRcja0loJgeeicvziBvp
mvZm+ACPJJ6N+rUvhDxGE45JtTxdGoNllWjjHP98Ox/1iDhRMjnLsxn2WO+XN7UYsXoblasQbO7w
QIV/uoyuJOFunpSmXkQ5p3eDgM4vsRxW2M1MhtBr60KtoCTVt3Y7e0cDx3lgtUIn0E46D1LSncdk
Mo4Vk2/TAYHfSAcizxFrbOB+xkTn1fVxRqCCna/at5jKdzBfsq3da+nN6hwgknPysSZ9dhPYJsel
ItVF4bxafUmAl8dTbB4qenP1I1m2/utLXFiXpCMCNp2tmHkSNuSWUDFoTvVjtPWZ/BbHvg3vBolS
3w0v3NZdMT5FbXZwlySzcWkIHSXJfphn/6m2fe+p9jVMFB6blzZcoDlecXeWYzZl9EqZ18k95EDj
sr6YVdkcLVOdXRj2gDbuZRvV1ENzhdw+xNL5NVciva3Zym9oWbuzg3Vs41Y1j4G0K+xdw59taPTv
NrSA49fYepl0Dh3InPjvqRX9pZ/S4eLWmof0wfnVozy9NIZjX/LeI5491x+DkR0jcBRS+Qdp+KyK
RvLmlpc2MX86o1fxtDRzRcBPxsiTGnC9AIEwA5lSWnKKXY8nScnFhLwbFHbr2Mek5wytNKd+yT1p
HsVQOzsrdQOZLCQ1Q6r7+pFX6QTbly7TMFKM1ofB+mK4DObYm5RbQww/Ey+ub2OPq31o+0+/m7PX
msOK8qZ7EUskdS2w1jXuXkCOOKsI0/Wqs8SUrW3CpTpB75IDssvnbdsRHNq2QuFBrhhqNG6/aQoT
v9XCi0iWlFp29/GlNzuMMcVPjAb2x1JaBT0mgICUB2M7Jsx/TA/omWpIqR+K6cPqdA/SYzU/CS0f
D7GVj0gW+UMJ2S4YYhqzsCFUKsZ9/h5qC4bCm83z+imSp0sEmYnxD5NIHC3TC7/KS7Lsjeco1Ziy
zOnWAmSE9sjuL3XWvRdxpt6GOJyOY2xVB+Hk1neMGtdOz8Z9khXUH0FtIG3dNDBSEJjGf9wx+VaV
viDMnlV5J63k4suoXc/RS+ck06Ze9CTLscqnaCTWT9M+FkerZqpoUe/ashefPrlTbDOlcZ9IZHzM
4/Ar7Fy5y+n19omZFs9Vk8d7v7ctoE586lnWq7Sd6laToQz7m2bYoB5+G5KIqwrUAVy0Aj2hBWMu
X4QzZiIvjHfnu7MMd6raLg4pW6wh6ckPlsp+mbLcfmEB/6Gpqbiu/6mdYW0OaDc3ss8B+y0/S+OM
9SUr6n99WnoOHCyh7ZRfwAGVDr55u0OfNGsosWciiWN92gHlZ2rb5PRm6MRKhiUbi4X4W9h17oPD
NVg/A6mSvjEA9ycYsYJkz5io8iebadJTVMjfPsoE5BRcoKTv9mdspvdZzRfRmu5fSe7u3E7+0Yxi
eHE9FtZEnEG0y5uzssr4tYZ+3foEn03qj0qbhOnLMqWTxgibl7KD52JHtLPOc2F9cEczx0/Bw2aj
GGtt1iNT1o5zpaiBPbEsMrN5cK5TgkZneVz3Un3UWU3QMrkNR0Z66mOyx4NyquY+RtGbM+XRzaUB
D2jXtc8cKBcsUjU8lY1qaOTxabYJLWvJQugoayAoYEXnY6eb8iOKpqdMaenRGEcgci4pPQbmpMD3
0/an6wzXOi8U3KieyLrYY7NjNsFayDDoax5U3sVTTkp03eLQrTzVnddnLUYGulYn63Z9t81FzrDi
/71YLDWCyvjp9J3GAc5Ij/v3MBt6/q3J+vE6+aIJJkdqD1fwj4Kp269a44hyjJNtL8fC+JyZT21j
V4xnvWvdN3scQOkZu4ZLC8uxX0CHggRixc2bnrjtq5m2z24fI6Mcqvgha3s4Vnlt4VWT1nMtp5eG
DfOuTWYQK8sdkC0vbdTXN/zY+96KDl0Nk2Qm0eDZjXP7GdVmjD5bbIiUy082Z+xHOXF1zfXp6yyF
x8yaT5W3fqQV2rQqrAPTan93kxehKov1PCgNhhNkAE+nMHqXayB1V6fXKfa8XVnWgEfdDHilYs1T
W+HHRJu8aWSRPTvga/Zgg566ZT/vyuyWdS1q9Aq6C461R5xX3UFodXNxAPpt1lFTpuD+Kh7KCVmV
eFQSN7wUBoIWSijrtC4HBKKNLWG7yGOKSp2EP4NnBfVVO5P/59a1wCi8oan3biLEVdefBOSCF60Z
grw3hjdqb/0lbgCdR54J4ZUHswJzEoxFlh8tBH74l/TrWqxWbSGO4eg9GD6OrHxkfrOXXov3i80r
6eHYy4hzSP1+6+YqvXxNKvTWSx/j8vSZOI9OpVrKSOcVh2dzbEbmzyrJL1Eurrat6hute/gw4XU9
W+MI2FQrmFpoMlh38pbApxhW3SMvK1QNcmx+ZokkEpWdt+wTMtns4ZtKq/5hzSi2NcC8g5tbAdNA
+zlLp2Pe1+ktGXzr2TJhzw3zdEfM+1H03nhZuV51WIhHYUbk84bt0S3wJ/kL72twGTywQDqt/9f6
nxIF9yyN2LlzbPVIkick5JNhv3T+UxT6bNptJtZRVt8b9uoHlMkRsEe7eaz1k3TxXxhJgcYf/pa5
rMtHnXqrVJYWfDXty/h9XcbYqrfvy2MRkrDPY0rAnoXRrb8L0/mcE4CLDoGHdyfqY3wJTXkD3bgA
qv4PUeexXDmSLdsvghm0mEIdTZkkk5zAKLKgVQAIiK+/C2x79iZpXdWV6gjEDt/uywsSZbvaSmee
1Sao33zNAs2b7DghSkSvp3Zd+p4dcMMnDoDjyiKwtwJ+CkRyWYY1FNDzr2U+k2N2LObiIxmoQ1hX
Ow/GzEhOPXpXkFQIL9ZYMSfa+fdqKsVT0ijulVzfw4hJ87yIfr6JGbskKnDMK/vZVHiNiqHawl+B
fuy6+1/vo6IK2581s8XbyDBMgmy9U7E+cxoBSmXsIQhhT4/cjv4DTUmMHxPnQde7763UtHvKir5A
gDv+b7ez2azs1zgb2b2/NsyeFJ875EBKEoU7F9vXLLryMqp5fZQ7mKl9tio3VO3ERnj5bCcp78A1
En6TKe0fRPkd60vaqxUXpQY8KUfZ2/uWR5vd35pddwpEsiby6HkZ8g/kgsZVl8Mk8Yg36QZots3+
YoYsPfNedQGPevgrN0MtSBqUIkbBf/AM3ko0eJundjeISG9nkOrc7gNpdVa0KVseeVQh5SYnRTJD
xJLrnDH/ERWw9K45bHWXR3ky8mvXh8UqK8IOOYpUVs17cewWN0rFJS3/zDoW4LjOH4UNy1EvgcOs
kp2HrrL/bzP9nZEU4wwtd1ZGBbNcMcK7T+5prMcyGkflL/sMfA6ufszJQp5SGFcK91Ss6N4Yqlzd
bfDNLJjTwFBAtPbMlMss2eEa4znRmzaa8+I8VAJNsal+tI75aitfhIo4bCAARxhvFtZX39ncY3/V
9aO1WPuHsgdn2lE8artTNM1u2Kvd8oDcFOjb+MKq9a9Ymo8csK5SKFFlNAM5Sw35UH4Pyb/Go447
n75TY673Swb1h00e8smhSwKqh5q0cVIpLQqw15zGbc8ZJIoXc4H+lylzZPMe9mt2FNjf0Emauzp3
AeX+BVIILSlHIEnzwsGWX1qIrKSMN2X9r1TM7uIlDjgZUI16UXKNEepysZWnDfKpLwFwB03flDxn
aYgRSs0iERo7gyN8ETOdnlzdmW7gZt0I31AbLIIlCxj9nKO+Ti6D5bUHdhUzUNn8ZdfZrwApYLiy
JUiRgVzDvkCgY/ni4vToPHRe6cHb33KByD8DydP5nFV5Etm9h0Yoecqos+4dCCNrRqmf8CUtbu2F
hpE9ytwUh0X9bk33u1EE2EiDWUlmbR6VzGHbJgGcsP53VFH7iUOS2FgiIHo269+BP8GTGIohVITy
Wah1hC+O23nifLZ2bYbobXrg9lwQJwaueVh/vMG2IlJXGi2RHC6LRK/KhmIMCxMPuJOWhzRXdx+q
65zt5Qiu6SJGD1fJ5pSn1FleqqoZj4vNFAvkscFL0XmESBo9gdWLfpfW81XZAJJV1foPMrG/VuiN
ZCjA5lqIm7RvoVmapME5jG3LnG/NKVWWyveUJov52LSwxOT0kFjTyc1213hNnk8SV3OytPPZI3pU
abA6ThXcM6hfzyRaqqtXNIdRmXpGJzYzOnGhads7oTzIULA4NwiSIR7kKrDL7lbqwEzHBqP5OpSn
vrF4dGKt0Hrlee266+zlp7wfzkPK46nrwbyQbn8a+Qtj6OXJoPeCOpg8PyrmdK+23nQ26hN+FER0
YqsFOfphpETcsrrY/Wk1kJ25svAMUus+2nbk2mybkOBRpjbV+rHcbIhJTw3+ipzJk8pAYrSlEah2
CRBcASqaOM9MgL2fqd13S09tWM2YWXRbPGjTa6JqtBKXGE5GpbrDNPjhqvMepckfplor8PUnvJ0K
mxStetjwGVIT4TlpxT5p9Unk/Hi9uwHZeWq6rPTNLauP02yFy8TJyqJkgL47dVZQ2U6wNll/qhea
CqyaG7k0VTz9lHajGD8rJL4wRhav64AlEqRhdaKqII8FK45oEs4bznjn3uI93zCwzJNVXnnHm4Pd
Ff91C/wTBwotA88SM5V5J88lKlv0so9wlRAhLQ5mofL8Bs5yMSbnapfGc5a0SFUaKgXOiZCN/t4G
NxTBOOVGiH3DIEL+hehz26q2BTlk4zFNp/RC47zPwdAdFRf3vJUwgzYZiMmVryuAoyxDsFPn85qr
4kbAt/cRP+95ZqkHkzdI1zfNV7f5Ryd0wZ1toGRq0f9VLKXDosSZ2SrNTbcw9iFKA4vMNNqvWxCR
NoTBaOy/Eqdr97sPKt5EDLVl7+qb7grsb/UqwNwsbLia1uxFmhqb7nxQq50LxjYorAlq+p2jEM+U
LP6TVEqqQxzqBUwxRUky54fE7VO0PtTYtNmM0OnGu2rcybV0BftpG7uU7bA9sJVacpRwqV/nQYur
nuUDLH7hNk4oE4t9dBlBG5dhUmNewkHjBjWdZzdCbn36nwJ085asjO0pD6Swn3URGx378Cxx47ra
IrP3AMgUf9Wc01jo2oETcPJXfGrPuRjfiefdO4b9F3jcKzbq7t5zayATfHCYl2lNgHxhL4+4ld5V
Fr8+u8AvQ7HyYEgZX02rPGWpbT0WEjwcVifRis9aq0B+ZqmfkVGMunxvgdMxHxkLZ+y0rz207U+e
ImcU0Psst3mq10nhijdLFOvcnwfcQgk21yWHm2WL4dVxiM8YEDyW5H6rzDW0K3bKpr3pod3gL0aC
z8NiHJuoMH8MyYDBjJzszUEXzcjZcpUcshwklW9MOFqmVPlnCZdEZ6Ld4U5s4lS5E1yDj4SVKr9J
X/lrX0xdXeKu4OqyIYqi2k0bV7i5EfRj0WwQItt5gaa923xF8YNpnNBYAPSelQkzB0HPxQIcIife
WtYIhIYBdRp0DvU959s6oISky3iqAWLQy1Z8YcnC7avk1yXxPrHz4NqzZ14hT4DRHq615IE6VCnO
lU8rZ4hzbWDLTf/tOuKNT/4z2/2KemGmChBLpFFm1XwQ1RjCEPKbeu+UNQvSpOv4MTNhHVxukuiS
HKPYoiiTSfA35g+2K2WQdB3YtrRuIlbxht+sBm9lUmt3OOSxBPV/YD4iCikNsHXrQSvni4FF/k/T
DC1Nx7wOq/uJxSnKBjc01PEnGzM+1dxiFFHzJPaeicU6sO+I/i2dbfplk+9sc51JvCz9Af8WfqaJ
wg048YE7gLdSCsZ9y6UjFmp/WNRLeVUalpSAxfQX4bCs7LqTuzo/UrTv6rzIKOnYEItpjnQVz+Ts
TvqRthu4+c14JeKdrIh8iWe/jRMHubnWc+h6000WMx6mXnmz5KtutkPoGeojpnUqNfja46mOO4eh
IGuZIUg7vgJUsElBdo0ve/KesEm4p2Zyhumd/dU4cPOCAtyVWcskIs30Hull8dRJ+PeVpbKqJ5jW
JQqfSIXyllqtujtlPeWDhrWurYiWJzwXmf0yKhmjSW85MkcX++nqHumItfYvgslpXucmn/HBezTT
Pelb6Qe2xB+7JlQl83fnuD5wsXCReopqvLFwtQoi9zOzuKoQddurpMhr9TdRpx6XnaqEGVV8Vyoe
zJbSDPKJbjzPqk0rQwns0s4eTWNJr5N+x0qCdusGyW9MDIT8ejhzY/KYuySp7875TJrBQszgYQqb
nMlI5Q/biEehp69VY/cnXfnOukiRYS8rLVIHiJDZMoZkJo6jlG9dL4oDMjijF+zJdSBUjeWgg6Ui
nldPr+KcIEwuOL5NL6MFwNg/LK59tud9oq684cIMrJgay5OGU71IudbzTq1BrfaE6JMuNIvxz9pI
9aA52pFYBJhBb4LhzccBB8RRbMtysAhRkR4xYpZt5ckeKbnIf0ZrdY79zgDsJS2VuiREtPFdorbJ
PvbjeCJxOoVrwaOg3WxQL1QS5h4TUnGhBqtIHPCPZNzYTfZ3A3Z21Asr9kbdiJdmbcPR1C9sEhA+
yzysLYQooU7B1JTVEfx3sCXjj5p5T2prr3HV6sRgxXwykv4vIAGEMIOogKM7EFDXg7ERAHeK4ewq
FDVonusXiBElPiss+mJ8Hi0epkZjWHD0xo/Ka5SnhR0arThn2/lq6sF7Vx1MTGNe5/5kjdxdxomC
WGEdTIh/gW4JuAc2CB0HTS1n/ZImic2SIBHcgoC0J8Sa/aVZZn9o1PJQKhd7LJJzaeRe8EuhtlDF
wVD6Nj1oBkxMP1/gAbpqkkUVHjx9bVCYsSiZtTzMvMUGjKyoEW4W25RTBuTezlNLD6QLPiwAWvPQ
OthM+tk+5565MaK1lCQRQ5PLWwpb0/fqTEY1T9YM3EhUd8unN+i93xeeOOTePwat7FAvzgOSvz9W
krVJu8700tSwMlztYeChfHDZpCMOK1FnyTMv9y0rnTmwpuTRXdq3vBJqCGmFYowx2nCf+G4yZ9Cn
KO+rqDDQyKq7k/HTuWgXq4v3nZVXsGBhQlwr0BMzBnUoTVB1xRBLnbjvJiybqcOVvCunslRfRZUf
iRQ0ftGURjDa8Adkh8/RrwZMKJgAyzDXyiA38ZrPpH/DsRQfRkbAiYXovUlg64C5tMcjjHsD+V53
+T7ioE374a0h6BlzUcFhUyD4EcSnV2AAmTXmRzOZAjlyUZ3cmo0h/4Pc30KDQzhqKDgCI2tVs+Bo
T2YC3WuZtTvewe0o1x6fgvdiMfmdhFGHs5N8OcN06mDxRGyMrWDGC717Nln5UIbKs1ixcEPxjy56
wmVkK4gv40cahhmigKexPh30udEPwtZDiDNp0G4Ll33CM+T4V6Tf2zCkl75exwg0cvPQr9eegpVg
MDNum2OZ8kgDQJCqjXEdh6aJDNH9a8fmsSUMxPOB5YnTvOPtKw5dvr23PFt4zeDuFvZuZuZt0wfO
jDTlIyueFEun0YrrHEchz0BTXZE+swMwJu771JlExPNiwzGPE/bg2yiXLN4RXEFea5d1m3mkX/Af
ukd7ouW4ddwtFFpWBcNCd0n/WcLH5fmPNMsDYkQ1se/ybZyDsWvmS7pBH1Xn50SnjSbL11djs9ZI
KI+akn2sjvHoNHRUQOwq44QiosDeeI1yo9bIGdCDidEEkzmer978LnVrhvZuv2DvMy7KJp9V8Tc3
CVw7GK5YeGLxEJIVupLENP4QJc8zjtjJ8zFp0UWo1vRqF1SxQMRiYQ/KflLqO6tRUURpa5q0wgkw
6WSRZxpoZMWbwOwbMflmh2rh1tZjC4mFySBIGPsIhO2uWrKZUC63X4f6wpl+BfACuXXQdN7KqWIN
OoMYq9XhAU8chq+6bX1LL89JJp3Iq4eNnfbyIZr22eNPTkMETieJFVpYluVnf6u8XqP02Aa08+ns
BcY/KnSBO3LFR7aVOfa+7CXvsGBY5kg7saYCXsEz2ptGNHVG3MPoWbueuibTfmpRo6N+/tqwxEa0
LK87+/4y9NNxnqbtXi/4RnsWs7Apnlj/kH5zIWdjOvalcHM+UvNLLjo7cmBdRotGpg7cTKhqNQeL
Y+xzLa4HYqEhqjle8dq4VONn0ZXOVRPU7yQi3pLlNODoD7Cm9xFawN2WqVrYWenZnnScVg3Fb3aX
nnMzx+C17Ujn/r2bhldTVHufHN+OuphidxD3TtoqjAfriWcqdSv59DeRmXZslfKLRW56RmOGnUuP
YStnE9ucrkSbNeXPk2OfsdnCGPPUzN8c0A/vEyDF82TKb6sq/k203CMITFwYlslPKnLr+fDHa1or
qjA806qi/qtm/QmZtwm5zS3cpWiuG4svW9ZTXPfpGBwqEz1pw/wfjsDHRJpRlzmjZGxmIc/WVL60
BYpQW9Fno5Xo/IVQkjDfJr4C2KrUvDp0dj5enH49ggeF5Uyr13FsvIcio7Fll61sR9KAmVoW2Y7R
CgiDICUUOBfM2TlkllGGOjOhaU7bTa2no+FaYJE9tHA6A0ghZyPrHnUqQtE57SFZKIiRBUJP31Fa
Jbf2pI/6X2x1E/pPr0aa8Z3LXDka+fPqUOrsFMsr9r6fzsz4ORaeJROdhDoO7q/6E6CkW+dg+O+3
WgtAF2P/XL31bhXEdgAd88ZOOFmCrOI9snIdldogSG7MX8s23I1s1vxy3us8FMa/BlMtcTMITcTq
fbtajyPLXV9o42OCPYLx2Q2touoCROGusdSL6jSfuqiuTleZmHg10M/WfwMkXFwP5b099R6ipt9k
qHHwwxMfPA1yHZs46AwfS33tB1yI3Cml4H6bDQhfDpeOrOwb1KAkRnobD+nGRtPKm6vlVLdZ/uma
nAjprHRHmbBfs2oLH3u7vduiyG5WjeFDmyoGCr6fsATIKkadWxg8ODCQTUL5txr6q8wUPeb+TcqL
hKLbseDViCP4Br879pobd8gEIzGfET7WH1kijmnFN7/Gad7St4a41/fKdC66XZjdKb9oQ+5Y0cG0
fk5qp54nt/lEjFEBN6AWN9oqHrPmDkvdi+VB+G1pOdTBX4dMV1/Samj/6vHximF6nSgZvLrFweBr
WMCPiZplclGPt4s3jDq+k+wNpVEH1AgaJclhHQjk+QPAu/+ytX/YWMP22lJeEhU3wlQ6He+jcnGo
RXijvPGodib1jIpsItvM+bqQv+Mh+QQmVgmUKf2c1dk86k1KQpHzNWhAaLDdUxG0G1i7lfpYWjKJ
h3JHbq/VRw5lQ4cKAdUZ9ckg8pMAEKQFSwv6RnsopqaKhr6ZotUYbsqY3U9K+019AA4NlynS3Xnz
9fozJyrBwpojdGWl9ZY5Y3Hf+w3LmBRo9iGxiLV2SzEHJZHYcLJkLIbFN4SUp9rAO0bA8rly6jVW
ZuMNcucKsoRKnZ5RueSWy0UHkWSa34QyvCsVzQLGZkiCW0iAc1U/pwpfU6ktt0Y7dwOcnc0iCCJ1
vHy28TNsYNDImz66Ca4hYeT0NXogIwy9DCkN4NbkMZ1itrBJFNY08TQN1BU1f5NGflnLSh4tPWfg
K6hwSKpd7S5l/uCCW88cHEkj2/FLIqy70ZlUXrWJ+plelGg+/R7npwPFBR9INUXymRWJDIBREY+j
RPS8bPbT3BZKXJt0u8mOEE2hbU96mz+IWg35wBePpTs/jw463LS+rnLqnsmdxu06vZNkaK94Sl9t
ElSLltyWJrnVYnlOW7xFdp88s97g4qd/5gv6OyBy35Cf/ZChTyVac53+Sk3lMk+KtKI/OHLHVI0G
d118Jx/Kayt7vJyyLMDRlxyv3HZ5Xq//enj1ql4Y1wl3trWID81b0c5p3gnrApCb1JKfRuTDZS54
pbwNGksp2BrkKo1MWpWU//uBl9gfWflEwJC3w1Sn361b7DNf9mOQQT+YeTb4k+5Rz+g6WB2YkZue
HaTYr3OsMmdLHLdu4J0v60NpcOfHCggU9ksYePeExSFP/7WTqA+2rjZB0+ofxfRvQQTw51TVbsO0
cpg6meVjNv5aDPlfvvfCGium0+ZnpYDH12aET/pw/xYeF+4SYP5scH2QlfHRZIYLny45aT1rJqtJ
URXRYbuVKbAsDq0yaAdyijrfJrh5WDaifDazI1Ru1GCniLC1ToG72X+E1HFBu1zH00YNZYoEnMoi
NqZlQAee1WNXMUpthHBVXAH+NiMh8iWdTc45/DRKSCRed7kXY8p2jyV2oW4b6Q4Txr+RbYOnGV8L
V0t/U4eIAb66n9BIWVdIZvwtPclORerCDMSVy8gClCpU+oUDQxiWT1kkJvTm1TDSV1PhoVb0b/BB
iT/pkjy9rF8Syj8p+DG47U06fntX43LfTdTZFf/GLKnOdFd8crN7dTcnP2GZBXogh6fBc/uDQMjO
Vc2kmNVFnzQRhuTnalJtpvJEt6rlZV7xKOn/Mmv84TXXQqdADi/ytP/o8DLD2k64bA0iJCl38JbC
eqzMJlSyLc4nYCFbd2ClBLVzcNOIP+iH5bC8MCzvzeNxJfL9uo1FS1f+KxY8OGN3Jrkz8RzYVwr2
IE6ob+9uh8hs6dyLp36N5MIHjy69WUUNzKzJjB2bGYlHZQXlq+zNm2ExFpgVccsNcSjmjvuRrNTY
tuMHBPElwh2413UAHUsW7teMd4D10sKN2f9y0gABgvQRwTdtw8FqOTpkwjJRMa9lMfPS9noe5hRE
mC4iiaR/zvcy83mjn+TsassblcJ5lFKujJ5WhX2NiaOnwsZ37HhIVvsmWG5dkHpCiVkr0jQqSfrh
oKpzd4PExXZsCqk4KkOnwkHWD5sIpMazxsqql1yinIBLoqiZqUWt2L0tDYggi0BWkh03LvF0mti8
KxO31QJGgyddPAMbbDZiGScq5fCgthxISo5I4Bk2QhiL3MCZ2zvNQCpgJlqCUc9uJTmfyJBfuuGZ
u4OOFspSo0i2RYS3u5WbkJY99bZ+YLObxLInuTAyMuYqHQiFOxzMlu7lUi/Z/FtvXTYD08PnbRgY
m4lMnth7kJvY9iSq/dwIyqIstzrBtSISGUD26wOQgf8mPPHe/J5wu/BUpz5ptf2sZ62HFUNDVGX4
GBLi2SwLuq+eK/6a/x1VMUe9uwq2uHwQUx4nqmQ4lS52DmVeAzCXUZ2ZHABQEvxEw9+fEKlPLPR5
x2UunVqU9XnTgErM7crli+ETSAi/HU8DNmnSL9nLBWCNkAWo1whKlxvbsBrUPrQ47eyUi/P0VmOf
bK2kfBJtdZytcYoUQV3n2rmnBQGAizxtdgMwLB5p5WGqPrqNT2WR6O+pZdRnb9cGdxnFFivJjplS
1qFwDTakxK86XUXQa29AcYhEwIMNXaf0uez2oQMHLOR1P7lUIxGzlHmQbfVVDpYesAn3JwE5dOQq
FbQ1Shs6YLaUVeDCdYnWll/JcXgNCJBQfalZTwpZX09wxrrLXWPT6u2qCOUjzpa8oHo7H5fvOqmW
o1dPVOy1bPMH8w3jBZ5NZypp9GshbRgtX7KaPt2RxVw9opPPtmhCz2q+CxLoau+qUAxW8FJ4Wqec
N9/dt0Y4BJobPvKwN6jowETfoNqR5ecinfJ/Wo+Tl7/Nuz/ZdB83XWkJwR1wRz16qZk82pXBJrva
bnbpXodFCVrVai+2pexAsP6/yqPxnXQyXyhnqy81RJs6bZCEPeUzBXR66IEr+R6xYFKRSM8y3y5W
mjypOmg+DWDZsvb0Os9OjhqU7KhEjQGiSyCfegwRqnNmr9n6OMf9jS7mE41POOvQ0ETqYmbeGtN3
apr/Ri9KoL1zEVIH6Lq5T4ccuiaRkxqr+2FlBraYk+FNCLKW8GpGqbvXKenYXTh8iizxBwPORbNT
O6S5ibZbKR2KhLaAz417XqdhB7WsdNHS/dBn9F01jNrpqH/YOhHy4smdFCVmxLFinnK+kBBwJ0MN
l6Xb4t0C567uC+dxeyImBYGBepcOssNl44lgjAzBWmotpzwvD3Jd/3GVowqT7nqb24miDPQJNuuF
GK8d9ZL2asEdREqKZ+k180dSUWe6Su68oevjUjZ/jN6+GYa73YkZilPqzWWABnmiiwQkurLWAYMJ
uCF0j3Q0nqash5TRWWWMM2AMLOfSm9nq4zCM7MYwz2QX+SosZRK583I05fylTjVGTBrp8DDZ90iO
zJtoBiGNtGHEPnu7bizatrI2YsZgvBMQVUa7MI7bS9WoHzOJoOdkj4gs5VfmUUcF+OxOlN9LNT8g
VchrZyMhAbknJLVURGwQdTDfnFvA2XFvOSaaefa3AHvDxvB9BomJxXYgBk7ENsKO+R8LNQvBI7s3
rYW+kJEWQigaLwp1bWVR3zQj6XBwqkqIr/kxJfiTF7m4mDVaaaVqr3JWA3cFtdKM8t+UD3WMNUTh
kOAvNbzDncGRYuCnluKjKdn0DDyjN5uPcF5xSffAN6d8l4797mq0NzpMTcRqykQjvV//DK5qc5dg
Likb7gFJVwUZIQa9tnDjyAEpkQBXmlotrMHtT5JmwHlBKsKfzUYV3G2HIukS2TFT5Bkce/GsVgEn
UM71OSVBUP0zG4/+MG/6UNp2DJNNiy0wVlyI0z8kZ3GWV5XJiU9aXKWcjmEfSP5sUUOSYk91MxYN
mjOoBysnMEBxNIu3uNrN+yuLjjGbqelVyAeqBsaR1HPORvskQMQ446F0MKHhvfjwSpqc3a03yS6q
YSNxpquGtjuBi2vBROXaRmws/1Ul+q8+PaupYCHMx3npBZcq1UgfS1tFf7ivlGI9IMVdVYwvvuYp
XZhjiI2pBuncZkX9y3NfS+wzUeYkJjThJ5PWHFvNismk2EdzSyMWNGZo1CoCgLFG1n5221Mtr67K
bX+xlagtwHM78PnxE87QZNZaqSNdccowWxy/5dLL5gyLh/yCcbgHZMeWklNyLQycB1JwdEl25pqf
84pe4YUNsiu3KnbOEHmGS2+pr7SPPUO2TLH4MA1KsmNXkmyvns1kxCMk9jzy/EJDbxayfVxGeZuF
jp2d8aFDhMICnN3qJPNCKlju4DcgYyz3YwMwVdlDJAj6vW8ujnJUpPYhKV7Kn2fEd+RIoiMYjtyW
jp0BWKY2MGVViyLvUjTH86J2T0Za0zI5o3lK4V2WdnzQtHHvOepGotTOO+N0j/vkSmuyx929hI8A
ovjWY231xSrvlG6yzqlpksy2x1tH9i12igddedCsDNqjis5mDO7RYHbyt05JuTC6KhE3YMDW0q38
Gq4X/3IuWnXGqiWy9IGQr+VjycDl50Gg2IN9kIJ4O3DFYU2Cr7PwgTOWDVRvBoqstdLx/hfH1ZSS
s6ti94mC5/Vk9qEg2xdHMRSEGIULEPQ/o3fso2vUtMhZjjxwecJl6WDlrFn2I7r8+fWFag2PLkhC
5gH8Ob6UzLtkOOmDFIc4C3wkvd//jOmwvOACdv3ffPeuXe285bGY+RhuA4m6HOszXrUX7EkoxOBd
B8JTiIIw5HkVmczyIiJUVfB89tI/rXD3yUV+LSCGTMU9qMy5j5xbwyMebB2RLeO8rDUR/L4QhjUj
uW5YAbG+wonEsF5ia7an5UZVcLRhkDoJHK8vQ0PMbutMf7GgVrQJMcs0g26QYeV9AaDCfWBTn6Rs
nrwJpJmuyOD3d9aslpSFGOQ1aQuXk6Mklimz5o/0PnEzM3gu7XD4pQ4wN+c0XJHxzfgpGvkfpmbW
M71nvIk2FXgddSLXBS0nv++YnVOvDJH/wVrm9fprSYVVYga/KLkZCwQlHkYak3WsgSWNCN/4fO+B
SZj3xNlFmEBlISq05jgdNfyUUi/0QO+t7//h12pzNP/YjMy7lMukwzRPsphwGWIpbd97jt9B1KCD
I/7N+P7+0GyIPNloHLRJPGzsUp4X7zAsLJ3nolGOULdPtP8NTy1L4ICiCnaYCrFgu3Fuvz9/qrAI
eIbzai1kFlN8SIZSHRxmHInEHv2SY5wVptHcLrDaARb9/m2pYUtgmlCeOOsL4cNVFi+EOSGFZSUm
019+ryoJYoLiII/LQc1MWllhgfx1ZJ7617TMEDA9OMpauR5ShV6L1LWK6yyrP/NAPWvVegMJO4I4
pUPIjy+PwQE2EJoT/R+eke/moKona8FEhQ3E+zM0J7HH7Cbg2b/dKDXVLlFJzzEDEih2RBqKNmtn
xTxd3jR1WEKT8MPFbB3wtOuSBPnI83HGD0cPnPWzVAZJN/TdCZTVWnMqVQSFQ01r/u0EkEu3R/AI
4MCN2NYCj2i23ACLH7Khy+9wKeI+zeDx21tVPs2mG6+FBudoc5613xDlUPf3Df80CFy5bdJA9NG3
wFEt8TUlaMS4FbLHRlsMbFa8dYXNumXJx+3vUjDx1fNDk8nuZYVOxYu0pLey+YssPN/mHZhPKWSC
DXZ6WGbnXTVMbjDT0tXB9D+GyKDV1Lqv60PRM2aLLSV0U68X4u7DozAZFn/pSVpmT1j1Wpy1VZ3G
ZoPZikePfam3H2XvBF5JSxLQ5dOFhePZgQQQZpnXvuptGyaJbB90vWzhytccSKN0IMsUe8SdnCoe
O9bYZuceFSXFMrtvuvU9GUPj2foAi591Brn6X6JuLrFT2Vlx06pCakH9S2Th9M0v2NUE3WupFeTg
x0Ixqp+oTfV5zYyF8pXu5Rew7qw5yMfKMO9E0m+cXc6DYjU8BwytuqyDCBJaYI/rSquYMhQmwbBZ
QzKVKmr4u5gW7o/FBJcGFtCMM9HPwY7FVQWImRzcuXSodWg9r4pNDSB0amYiMFOvOFsNI/HIA/jB
YF+8Z6B/X1SsCVHXFRt/QQfLJ7mG31iiyGAcGOjNQcsX8OiuszzixK25Ju9OQbNerwNaVbbDulJI
WZrh3M97WBc0eRYnBmnn2VH0SK0yLtr7W5JkA4H1ElWe/45sCIvbO0XJvLjZ8ZhEQbTF7m4NSfF4
Egmb5HU+tybtwr+sXgY7z2/muXlSCuHEzYAv7///7FRVv8AdOPdiYu3B5bk6Vkb2idX8RJFemC+t
OJiokNHSauDggYHf8S/i0usvv7hqennHpyZHsKmbU65ar202xr94LmHisP8l0i11jTNi3PbnRva8
UFbpe1Bwfh+IBCpBXzRVbFMvy8vJ9YdaCi7JrYtmRcBzXtL/odRor+xrqV5/D9s2N7+tKZOQPIr5
Ou4/TCoZKGjc2pHCRlYjVw7p/fn+/36o3XdHb9X/4+48utvG1i79V3r1uHAXMg4mPSBAEiQVqBwm
WJZsIeeMX98P5OqvZFpt3fv1rCda5VAGAR6c8L57P/uyHIrrgVoC+yX+SDf913IAKfT+q1kj77Aa
BqL7iITDvaX5osZt3SJHKBkExqRr11LerKu27p/zlj0uYkLtPCiy6AwNA3/QU9AwEK2x77lvFSQI
YpweDfVg9qG9y63Od+Ygix/TzqJVa0qcLGpToSixRLSk/WvvC+0psqqzXn4cKz/6AdEGHYdCifon
NagpDHhq/o9ADjFbmDgASLe5lyQY4khRnqjx9laFq6Yag42SoALQkRq+M2RaBAIrhcq6ZlbdgndU
74xJuU+yTDuvo/v3idb37RSSWvNo1bHsMKfYl2Pp8yHy4AhN0bhWwVgMib6GsMuiP1T5OaKyK5j0
kqtrATe30DslxX8esIDscTz6Xg7Sb/2OTuiD4TguJreYeOzdJFlEH0729QSE/WKqlOiui8gxtKwY
oPvyh9rihzNY0duxYqs+M3G3hhQfBGpzMsaTktobrv65Ad4s9eBGS19BUWsRm9Km9bgd4iG5akom
40anojux0pHrbVz/ZKPFAwSAIFjwKukWiQg0bp8SQVT1l1GNVV5S0Bss9p05lw8/F/xK9DbKdppV
GP2klo8yajKuaGXz88vBL1VwKOa7dhIgE2lu4doGDdnk3V1M0RGV2ygdxhDHCtrf5izQYUlGyfn7
fCIF+QiNztJxrIAglNiFrDJeFO8d0D5P9ryjTsHBoaPFaCVV9ALO4MpixjqrMA2u5LYWO1lOqvUw
WNBRsJ2vg6Iez6v07X2Hk7GucXyF+6QOrbVJUiU5/Fzfi8SajoUo73vdsKnfMhuFOsZABB/VWouV
65L0HdI7Y/06pvc6myVRJLI+sS0NVIo13c60a7o1rebjZZgsao+Tv2NQ1k5n+6kTYTBxaR7vZRRV
BAoX9MUX4Dm9JHH18yMgKpTQ+/Slp1lB+TAhDlzEdmBdmrLcS/GSqYLKdW+G+r0v+elWieg7og2A
iQdXqERp79lNHXsssRSegBnxLJf/iaiVI8kxS8hCcWVKGNGyxEdYwvSPjxgtVZ296tAI2qYrboNa
PkcCaFIDMvkVG3hHwhl/mw+craRYx+ZWNmexmVeXuN44M/A6MJdMj3i84bAt92Thqup6icMadvcN
1QLlrCxMd1Dl+uydG9MZ5d9In59IMqJb5ZU+BJmTDqiY6fDTvjEqKnsl0TSh/trQEuC1Wr9DfhM6
Qlqr6Vd9UIItyIwdMp+LOA1L5x0jo/Sxfgz6ENUrSj+07m8ARXg7+I/BCLe4psFU1Mbl+0dRKLKX
2x7fGtOqL63DDmMu5STUZ408PXUhvdusaS5x4Rg39nAH6WA7p3H4LUiL3kl0hfpkZNqbRKafAr9m
+45J7XqScbtEOxYdoXtE3K7Ik4MLiwEbGGq82OX/PrJgn+kxgBb0za3R2r0DjN9nfSNkr1wF1k5B
iYSXMgLFU8E8BhcI4LFhO/l+bit7VXUQSyAcX05qiKmCdZNGxXYJjsD8EL3JIP0K9P+bMWNLi8ZP
83Aho2xfwPu9P+i7eOjxQ1km8sOqHde9STO6f+cOKHG6G5ImWDRn0brRbcLOFbbI5uI1hjRAQ6Ma
XxoZUUueqOTNtkTh5D6Uk5//KeEMof5Su0pRGfeaIBTGjiPDQ+Fg3PcipO+q5s95YyVnOQgrZqOu
WHW5qbnKgsA0MCwd/Kh6HXW8T++0yalGxyJPLfzfQlg3U9OSIF+/kcuYwA5M+VGqtAlB1DqUHgea
OD1aWox+G5Hp8U7y/VsD4tBlzdxTLQws5Kj81Z66SzHI9s8UKp4PW3TEIBFG79gy9M3EDhG5Fjud
wUdJ9H4kKIUl74gckeYWiekwKte5r1NJTQiIryaJNjxcDgOc5qpmyXmfK99nTWbPMu9UWsIHMGqF
w0EwO+Ktm3DLUTh4/1SpEh4Q9QZuWwLKNixYSYOk2bCuVE9WgreesvEmnTKaq+/JPsMZQpTMs5Hz
bCfbPIvKNrrN2jN29OVjq2fsf2ozugUIYv2cd3QGwPJ/tovVI5qDZiMKW3d4ba1NLZp8X0o5r5Op
3ejgUKqWXCwrrF9xZZ4pMr3yCCP35eCLN0xnKoU48y2HVHhszP5hjgj+hcJIacDX/duCmM8+NLcz
QhYHZXR3WbSSN4LRAwBOJ5TeEU7PNIJ7HXAgy0IfqXYHSm7ZwEstcSTvk0ogC1YLo3V5deeLQJ1p
JDKTDRajuw+nbV6xqZpMTM9GSMU3z81dj0DmTLfH54DAu4NlzOLAHJlAgKHnlTLHktCuY6GYh9tG
5ZAqUv2eaSv+HqXdlZ5lAm1IsKezNrklVX1vKpX6QjBsV0lN62wsOoKSl0+/NLkps01n7595am9y
MZZHpa6oTSvsC95TTjTY97u5lXfvi5mx2KdrXeY1JrVMJabFminKLL87VcETaTE9eEd74IFYYh0F
9XWhDCrfsrD3Rjpc6anqVUusVVWqV80gYQIw+32k4gUX8xnIkm6N+jS7nfxpBhTBDirl+GcscBEI
R0uueg/lHuLitQKddc8Lgy5q7tija+SuGHJfX/3zB0nqGx6JapQlq/DoLyWFKfXfkIsZGwzXr5RX
tU09FEZKrglMSgOnrmNlQuw5Un7rkdvQGmfukrSEqKrSR+237CrCXOzNCOzCoIB7zeMb/HAtvJlA
LGYxppPGDF0SlmmDYWylgNzXTi6nu3BsyJTrUv+8s5EXVSIpj21AS1Zl0WidsWw0F/fnI9pKENNY
th1Dq95mBAg7YqQV1q1AcJIL3fc4lMyW6P6SVbWbY6yRrI/B1iAe4LzMe7Y5dDOwJEBKL/0Qudy4
kYtx8qSKiLeF1XYZ1tnlTySxodubLkwIWQMEuxygk5rSIJwflExL1Cq0nXBxK3CwBnVFVyUmQ6mq
7sxkiinCURGRlHjPg4FG0eFlff8tYu7vDOg0jpEp5HNZnJAbO3qu+nybZulDR4vzQmqM58SkLljG
zPu5coM2cLgzegBxRbcQRd8nEkrWF1lLVVguDPM2ieXzKITr3+YGFPBsyHZ/sYVVg2FEgmkqN8K/
Dkd6Them8TILijVOguSuwkW2VauaxeeY+Be2uFOkO0u9r7X7Rr9FobKqVXNl4bzXNUTV7HlUTXKZ
b0mRcfa54hESrIFYabctge+t2zUVnvXnqblququl0PuXrIa5RanJYGehXxYGLncp3SuESlDnDe7H
wKDuMbsVO64RH2MEfxTxdvUGZSiaox3CGo9i97NsL4LZmgyAZgK2WYlVqFHmGAhZqrTmnqxJ+qAh
5kHE6cem1W/Qba5xZ7HyxOrNMNovpWqu8wKu0FyUkpMExrEpSUcHJEINn0+hx16KVzQoetB4lpGt
6Fy+olC6I5uQb3fJQxK5sdOsGFu+qqPXTYbrsGtXtsySH/v1DYdK2Ed0jXFHt3Zx2+C4AEeW4B9p
KbpMawmrNnLnwU9wtYfkFEFKVQSdzUqjgzWTi6BnyjpQELWj3JQ0mZQxwddHiqiX119kqaqnWaqq
bGiKrNAc1RVTUU5ja/O6Ku12jCuq2oVLantyMS0/EnFMGrb7lT6VNK/4YSklP0zr71++/17Qknwp
28hganTw51Rv91pQATmQ8pREB03GemQY2tXPHyW722Lg2PM/l8j1v7O9jz9JsydR4ye//F//n4WK
GyTe/Ffq/G+Z4nTi6675GCq+/P2fmeKa/i/Sv03Z1nQd0zpQ3v+TKa6p/wLQq0HLRIduCIbff2WK
ExxONI3QGEWk6ShEB/+TKa7/yyAXAhu/bpFfbarGf5Ip/ttoM0wCyjUbmI2umTa5OL9mtBAbWoo6
peHfuliBrsnC+qY7BOCR80bDcdW56UPjKg6MKi9weGXu/PX0Urx8eFp/j5f/wQpyJKulbchZX4DE
H4HFfAqd1BPgeqahct8n2ciWqoZ2MvAp+o22GaifJq7k9M7gItiWnPyH5f63LkjQu0ySlWVYJ9E0
k6+p9JdbSIjE6K2MjeKBxmAvtCJbz5Fc3/nz9Zan+Pv9/XO5k6fMRBKPJOapjpSGIBjKFarTP19B
WRJifruEybwhDPwWpjiJ/NGoQM6BpGjOtOXI5o6u6aSXybn5fb5WcOjyLLGJeUhVKfv9+dKf3tyH
Ky9f7oc0HUVXw2W48izVK2X4PojnP//76ue3pjHqiTMiS2xJn/pwAbWrYwDGXKDltuhogQlxZAdu
KJ1lTCsr7QFRiZPt2gsEdRtQKDA9VuXW2EWb8ipw4y/u97dssGW0KoiIMCkQ+myaJzecCOhcpIjj
3kDprFcOaoutup75DPFbfjAutK219T31kRdmYyKFLL+Kd/rsgajMF0uWuCZwN/z6QFLLYKiNvC5g
JNwRJo9TOQvqzOnJ7d2aLqowRIduplxHrvji7k+Tipab/3jtk6SiwiI3pcXRiO7nKuM5G8V2IkL6
z1+5sozW09H88SonKc7mQI9TkwvN0bfJhb72dxCRd4jE3Nz5avh+dUMno2saJMBNEw8T9QXuvvGI
6HKt99HFn2/ps7fkwx0ZS2TXh0GMannuKeHRvAvPB/9eiX/8+d9XvrgP42QCkOPBz7EFL4NCdlQn
dJRudq12FbqRMzuTO55nieSG66/m0q9u7ORtkMMhBzXHdSXt3sDD0PfFV6NBX/6N0+FA9ppqC4Xp
xHiPNP/w8OCYW6TG0Pk004p2Dn1LLDhFvAftYPe4LcxgX8z4cEpD/AhsbT3M8uS2WiSvTMmiE5za
r3aDlcynk4zCt3hrJ1s/hEkmQE0E4/dmkccXahw/TX0qHLPmeI4lVvYAR08ABzEBSSHBTiq1uFul
R/9cZjqtEoNjFd7ObC9L1qOP6ZnAO9gnArJaKvfqquwA101RM0HcEPExHSOKgfz9rW5zSBl1HB7U
YqzNaCBSNceIlByQESOwOPwVZv00xjYFpXS2HQLyJMpTBFCjNZ1oi9HxCfRaEK9qvmhNtp0y67vQ
6kPaWxjptQpKiJbsuji7aIj7uqJKjWtCW2K//AprNKXybVXhBeqqCK5CqAcuZtbcifM+OrNSZWfn
iuISp+0qEeraWN5HfuNv8yR6tQSc0x5F6kpu8JJNovVElSoXlqx9Cztpl5Jrr/iSR6IZRsaIDvMC
jSTAyFZIlZdSR/azmyZLkeyQ6MFb4fH0qcOSMtNAzwl0mRAMsIwHv8XRuEQHCcrYqfDvZ7KZklk9
hGgyDBvf81+65EPX7Gy8D1XznXjaN6PKOPair276avcXTVR1CDGvsR9GtLjUvYP+upMH29Fk/QyC
YuQ2FIdQn9w1sy4ouARnBD+CUY2n3i207LukG5d/4SMaCrmWEA43uDLQeSENFPq3ypyiVU5426rt
u+yLqXaZeT6OepO1nO6Z4NgKC4Kt469ThmL7CKBsrMTpLvCyfeslO32jes0X6XO/Tbbv1xGmygpL
r5hogl+vMym5kkoWsJVmTWVoTXYjhUmHpNMDRFL5i5v6ba+3XM3QBbs8y7Zh25zMtyYhkJUajjin
9ssslVC/2sLu3ShrInCizVer9WcP8cPlTufdYVpe10pZHqKxIYl6S4dwI3vx9s/T72nkxvtdcT8q
MGJLlU8DOP8Zh7Jd70hZ5pzFQOz16q1kYP75WqfL/3ItU2axIJyU7ZB2sjj+MxYNBZ1jHQE2q5dx
iHTmGw2axE2WMfrna37yGBmFsmWpmrKcE06WfSLa2YMN2G7lPU7MTe8FO2n7b4xF7fcx/8t1Tu4N
WuKYdRnz7XISmHf+zs52nXwYmst6Pa5hHHpzmrt/vjee2W9XtZVlz6RpnKlYpZdP9XF96a2w7OjJ
OXasPGBGP86tgOBqPRAitZk7bRNLmek2aXPXS2AO+9hqrwxDkg9jHG1p4W0A4pN2CsSAxNypxVEy
PCWT/9TJ9K+GKtlEZnMmT/0B7ssDvSYgH/ZtOU6IWHL6hcgREPXhCkBcH0VbU4UHreGuVDNlfPKt
RjrYYXWtJC0kpOK7lbHVNQFt6Tp2QlDQG+h847q2gAKVZEuTzdF7KbHAl0GUtA6KKtALiTU/TPW8
1FrKibJOc6cU5Y96RtYKI8hw5C4BzVv4696wiGyNMClSvyofl/55H6tndm/f9WYGUwUn1jnVtoJF
K/NktaFbBy5FdGATs6x8iDhwbee8JzsxE6+1lWKfFV5ql9jXUrbrbWliRoz8YFvLdncJiqxC3WmN
D3kh2xcViwyt4+KbPBu3NrTiMq0qWon291SZAUFV427WTEzmNVyVKNd1r4nCKxgB5DXjgThH2XGL
smGrtJiFpE7H4Fka7VdT2GdbLZP3j0MP6TqWebLV+mdRmVW8sawRYlksFGq0q5j1A0yERDaD+mYq
5TpclhiVtaZdFh1gRdfTzDmM1ejPg1j7ZMuMmlNwimZWYBSfvKFRqsRFCx+X2ueqWtPNuKnP0iOt
QC+51zbdNlgnTvsGpv3tNVhTadtVbnlYXirVHddY1zYwgo5//kynkwZnhV8+0snLjJKkxamAFbZt
xi3UUq8zci+JUK3ku6oHkEUQRRkU3p+vevoyn171ZIGxqiEVKVJBaFEZJuTD4PtfTIa/rZgnl9BO
VszMT6w+83nWeKAedRaw9DA6RGBffn3eUpaH9HEXcHqtk8HW0V4Hq8W1Fm7AhfqmuJqXeNGeHcxW
vIbe+IY2lTMv9d8vhtRnxaGP3592sgGB4Bu3IM/wuThg3dCeb8SWuKcV2eX7+BLJ1yOzmju4pDOu
l+pQ5xH298WH+P3btFWDCEGV/T+tP2t5Fz9MzTVtGhpJne5YzZVt3aYQfP48XJTTpdswbQppmoEN
eKm1Gcsn+HAFXKhZP9i54fjPyhFxPP4BTyeBaG2vaRule/9VcxAouV8dnD69LmU8QkANxdSMkxcW
aZ8tFzVPN2djXVoIHi5jAkfy6vrPN7g8oV8HkL3s62RbmMQeE2b+6/0tHZXBJoWOreujokJJz1ay
cf7fuAbMeaohFK1N8+ReVLzaVaFAyJv1t4mAqjhN3HZK3T9fRflsMDBxqhYbII2S4ck6XRkof0pQ
hU63RwYfXS+FD8TIq34/vVbUB9iQfDGZfPKqI+pbRoVmypbGHuHk6cUG7VO4mw7JRhtrU20ps+DN
uFBd2RPzV2PxkxvkcEEh9L0WK97fyA9jkQx1YLxyry91yckJvIaM15V+069Dr3QYG+tw/VVB56tL
Ln/+4ZIGMLUxULhkk77G011Wf3W8ON3S8X79ck8nb3CBIlsgR8IVh6gF3Af3xPEC55a2n1xerM1X
L9YnA16zODZRN+fopKgnd6SXRdOpNRUJJRWI/PCmothceutfjEb19xdLszRDMG/o3KR5MhpTPEMw
bA2N0VieWZv5IDnBGflgbuJiZf1q0/Hp1cjCYmW32afKJ+tAkfpy65dcTb8a1oo7neOidtRu1ez0
Q+BmL1/c3LKEncwaAHH+udzycT4Mi8iI+woV2FKBw4zlNNv6MGzMTbr/6g1Tf9+42O/Tu423mQLY
e7n1w5Uas1RUGQcbY35Yy1fBhbqlaLFKXcJmeaT6imVm07jZrXpGyrJbfTU+T6+/HKdwiumCPohh
4un59U77QNVmUXZLeRlwxVOzxXXJ6Vf7Bkb4P51NTq91MjQBu+KV81XZIfJgW26yLahwVm8Ysl/W
NX9LuT+91sl71xlNWKqCaw1OvssokLNPwTANesClMsUVvzpqn84kywU/1itORujcqKXiJ9RiiDp8
bbVypEPamKsvBubpewC9nS23rC3dANOwT4cLtT6K792gvFcrGge8twPz6tze9lv5wf4iTHNZtz6+
BacXO7mlWukHWmRIl3prZ2Ik4myki3thb5dksj/f2Olm+fRSJy+cPM4dwiQuFSjRpZTi2aGg2VSU
8CYnDa+mWlzr0uOfr3k6U55e82Tox0mj5PzANdO8qDAF7OalG97+fI1PxuGvX9jJmFe7Ns6hM1GD
ptq5U9cglpfdK+5caws+sPw3atKfFJl+vebJ2O8zDPfhzDWXOUWiR1TdLQ2+Yle45d1X681vO8jT
x3iywwpTww+7ZZQAaB7WM2KaVeUUTkLhGe/RSt6g3EVX4fgIy/9fX4eTnZdu2xUPeLn2llPeyLaV
DdF+djRnvOOk9eW9fv76sRmXdUvW2Tj/OltOzJ/d2AEExYf8qq/JgbkwV4ANPXUVbf7jRe/nk/3n
aidPFjxFopIFT8HENexV5KUbIj5RkDmQe/6NPu3nr/s/lzt5mBaaPuHPXA7fwi4Ks0dVLlaR/9a3
7WtQqbsv3ozfV55llP5zuZO9ZV0bim8VXA7OIbdI7y5/8G/GNVr5zVcFyv/LK2GRv4YQQTWtk/lF
z0Iph1ayDJR2J7BVbUzXXFEX9Yjz/fp0wzbr06Fi8wdUgBTW8JOnKZkop/0J0n8Shc9EWD/FrdBh
mXQyXKdcqdaFWSFQIqar1BocVJF+DYngpe2xc6oV9aSaQbguKmyAir61ZILv62SPTOeKWKhtDvl3
JYCurrMmLXZdVCeXeT6MVza4e6S76UyXxOKwqgkypMPaK/Fk4o/HaM/J62pO7WlVFc14bSfJYSDb
wjF6HYtgg7myqMQ6UxuvS9sWBVD8XJrzdWOYpJ/gpQ8hWHe9Q4eSGVPAP5lUUn79RtpHgXoV6x1q
JJoqtp5cww/10jk4n7BrJEumnmo/F4DJPK0jg641vCaOzjB8rBFTuyUQlLTBdt6CYsPGhyEFJHQP
ADWojqDVmVXaKPTwH1g7PCko/mN6UmA2xA4PO7DLzDxThajWyaDmnjEUIdBwCURqA5amq3J5bY/S
dIwsUZ/TEnlR/OiC8BF1XVfGtJGkbnbCXl6STYcjcaoxCtVKQXCvBjiFB9rdgLqTubts53ByIL9Z
IEDMnTTjbTX7Izkg3SqVQLtAzHhCD7ZR7DhD/GeLLTkb07FF2YhTJJk80UTrbmkgST5hAwU9pXhp
Lll0mVS6TXU+uCPHTKC16i5ZGlLZ0poCrR24vop2cVIXUmlHTK4Y52IfL22tZGlwATtD/EDPi2Yh
mCqaYEajY9umLxb59vdZzrfdYL/AZxH3xdJCU5dmmoTdzjOXBlsb0NVTCOzajGbW3ukReYJLM65b
2nIG/bm2ZwNeS7K1UYw+dbHVh068NPSKDBjnNJ+Z+GOgW17AacD0ZmETLJYeYLJ0A2OIP3zJNVJk
uoQ27ULR+o9qbkJIAB2nvdqyETtD69cYjed81cXHvukPBh75rbZ0HuHe0OY3ianGKULqo2YTTD0H
C48oR/NYaW+pVb91snQMePeeSro6UMDJcwdqcDZUEfSppeXZLM1PyS7e7KUdKpbGaE6HdGiq73Um
brulb1rgsHT9EiZXFv7Il95qbs5vnQSX3/CN8nvdwWHJ1RIyXrlfMpetedgLoz2TsuabkOeLapTm
feYHhLXqG3vonschc2x8tqT5HBpGQhfZW8VPHzF+rTIlA/gUbiTzu6iJIhqQ/RoF/xs86WbY4Pnd
W8bk5ANQOVs+BGWzVqPHugTVQA4hZ8t1USMJj/Q1IQl4U5NdEgHT1/Rzwegb02yN68wBqLtNp2lN
OJG3YDBZO29y3uGOLLd0km/Tvmi3BBkTk4CBWg93um58z0PpEKHFJ1HEq8hvm3IC5sX1vIQiWcED
sRArvbqUW+vZ1rtth02NWB/Z6cbcLaeE5iBgCgu4A9mqAKbHfBOGGLb5zdLM7ulX03au4eIJt6A8
I7fRfS5NF36guHpH8k+J1httJJkgqymQNiFsQcD9V0DoMa6ZGzm4zUt+W/d3oa16evxa+fS8B+tg
aiFY3Ry6ayvvQxRHeFeZKMVhHqDuWDFhB5HtLcYDtLFu392I0PbmxadvsNmFFoU4m1H2LBupm1B8
hLng2Gq7Emp2lWQ9nIIIV8qImUwakCpKrRcZL1WrwENq4NW8ydIDkEMggtdsMLc1cRyzj7Qru7GI
y6XS5/Qg9uaecE9g3frUsB3McBF0W8gr26y31zFRD+bwza5nvLzZyDC9C1tAXaQd0KDxgmR+rEH0
BHLs6uJxRpBc1vQT0+cWo87ih8h8zDUy67eghQGbadW3+hmhbdspBlBP9blNLYBTQBdhmI5AEGjY
bVoQc6tZKC0JA1HDng3dqK+qbi1YouMIC33kmOpRhXVilltzyF/4msDdA86YEjRz5ZNaGPJKFYGX
hMOZISsyQrrQle2bsMrOEa4T3cM/IX7wrwO+0eanOGKvKFkBUFi0rMM4PilJeGm12uCGkS7vQQ6E
a3MgSsDIG3mNgVoc2lKPSCVpA6YtApPiLGg3MEmLndZh0pq1yboUHSEinZRdadDlDdVXN4Im8y5V
zeguKGMFqDp/oVETZLPkpbtsspisCfvWFmJR1DQEXozwJ5NjjMdx4S9BmUjqZJ0EMd8rMXRgVOf4
1iya4TaG6nXZqz3SZ1DbFFzCMLuUh45sS41cQEQW0PL8gZ4NjSwyETJ7dGryOToVExmcrY5cE7tZ
p6K9SRXzBVrBna7UWL+SxvP9+YI8guA4VNUl9GNAVril3NjWLkPUyfhytVVgAU+Z+m0o4vO5rc+6
zvRKyULmK/mXqWV9mwL/MfO7G8JTkeiPWuyo4C9JsD8YNhBmSXh+lr75QbpOGhnZzLEXvglSNbtP
zGAjt+D3wawQ15Z6akej37ZYSVA8ktUB8iLSSdyyjV3dacMqbK3vYwXIwp9x65pj73Vd9eYbebtD
1km4mTRtkKgvoAx51yjBLV+tTO5EcJwg2EasIWWeHHCBHsqY1C3TCBEjRKHK2K0v4ppVN8znflsq
Gdj02diJun2rB2lrRtqeWiWQIkjmeNwq0jUFiKySZW3wd5HIPbNXPU1SvXDC3E36/DpJkm0xDrsk
iz3YeclZqCG38IsDKvaIq+LRACBNhxAaRy9u5E4BYhjfB5hna728lwnPoUlZ348RiHo5+JFU4nGK
YK4r8p06avsiBZPTx98N/PDkAnVMK8n8Y/DNV8OYUuJ0eohMjOIYnT/kzHxNkNW6VHFC9Xl0jPWq
IRNiwZ4H4CUXlI8mKesKWK2r48dbJQo7EtWU7yVLA90wwY4rkHOmwMX0vritJPxWy36iGK8ULVB2
5STgJVvjoTfztVG1d23gv/hVtbWF7SWZfqVAdMSfYc1Ej+e7RqhXfmu9NkwMZPxsxiK8RmJ5rsCG
tAP/nL/90khkpRTpxTA0G7KSzikhP6hYuVWopckYQ19GWKbat4lRCiDDym2kiBc4agPc5vaxyiU2
AoyYVRzitbQtYJON0t+XoFYtdk9oh+x4p0IEdmajudBSxma55IU1SgTuDrfe3J+nOnhMIq7SJHka
JnU7jayy2URGRY9Eqct+BBLxSCGvnCiVV1bwW7Kso1WRSBB0MKTTJy3PFZXm9FTD2yun/IG8m2AH
0/Z5bKbbctC2kwljHOD9JJUoayQirUf09nmcp6uwV7NVxCAAL+QyEGi7jSQFMxDHQfoBd/0m66zB
5W9caPP0ilPiPCUbbqVr0xLlaO8zOfsuy+PeJoA0Ag9AMjQhVb0W7AHxHCZN2/NC7EcBrMy3Zgrx
JRMm6z6QGSx+baq/VGb+o2daWgmgF1qhsTpV8wEt2ZkO6wbgGKnhGO3riZdHId1+pdfTmW0WjghH
zzSzuzTGoJiE3UGRmnOryLaGlIITe8tGVqjWKG8rXfbYsHJGIPRxZZcqpSCxseruRamseyEHr2GA
Kqo0ZSYtTbo3Qn/mmDrt+1E7s4fiPAzA1A3Ws8ESnFTaj6hXpJXSGD98efrWdPHzQFTpKlZoZFuF
dKctqnwVu3uxbBXICLohw9wJTXGUQJeWYZSQuoKFvmoHAFmM6LozLdCS5PQEtUoCAmTQOkrhC5Wk
nChDdx+zuEBowz/E2Ye0sroPjzpM3LxL73QBSlYktjdiK8Ddt85IrUgj8xC0MP9HFS5YmuJqL7Cz
gSndBhhl9Fx5YDFBCqJwUZEZ9zQv2hXWKi+ZY0gNI/CgPL6NzJYnMVnbUc82RVTfy+z3VyS6HmfS
klf9nF0z1Z/lubQxot5l6YccmOYHkGmQ/sWlDPBNMdhsxYQdrFhxSgdySOD0pKgSM+0AqeHk43ux
1j9yJHiZQDoB0tkkBLT1FdmT8EZC0T60lv1A24XAJzKPu+JQRellW6nP+mD0BNClMetX+BjGfbZu
C+4oKrAWypRwOo1Kw+RvKmns3cRk/zDmBywV35Qu3A2ydgmz8rWOwerynuWQlDWyGGRdrKIR/KeR
wggOou0oBY/AnMCrt5uYuULPO6Z1H9UODAOW156PO+Kb8QoeuZNKAWXwSXpCmOgobXNR5TORIDAe
Jekp0sOnOCc5alB+RElEqo9or8hPek4RPWziLt0ombH3QQ3I+QBPSYcaJSZ8hoBZKsR3lenmQJIu
dGrxMNPERm+TLejh+74wnidluEWC03Paii5EZTwgCARTPJCFYra4hQY/uwV1qO5Tg/1OH4lbQuGf
s5SyF6MkJyrcQYWqg8oflYaNIVnK4EoMVNuiKoghlBpqN1F/YRJbgv8KKpEkiSslGQWpJZx69bLJ
SL2MXhJMUJtSZrPU5LyxiTliko/D+iyL86cp6NRd1oMI5NBKsR4SxsXA83ZpTZaXMLe9oMFjJqyD
kKqNCKK31KgemDkfstI+nwvs6by355hfN0pHjyOOI9Kzg+fA4IRAd861qnrTZ5hwBrU7TwyJZSoT
dwlxrU4YxgUjiqAKs4vAkYrmugMyHlXiTOYOLSUi7TwujwGp53YIIiaO2Gzmun3JRnRLMMy0Kirp
Sm7aA/JQbR3LQfTNIL0DAAL2LbC8Kcnn8rKXGudnWdgsNHp1bZC/mmjjJSHFujcIIFOhMRDEk7Jh
lVtk5rI6PpTtfKe1JllcXgu51J0NkJdyx/fcxRLaTlBClLHW6hBsxpHzN/INYhx68ADFjp3HYx/M
x0C3urUmiVutTO91lpFklL2I0Po4rSB7mNetzdjM8iMwSE+KSCjobXtlqNLk5qMOEJaNa2QZUA+x
wWtSuQ78eVOZ3bXVi0OpN54s/Ne2FyyXWgBrCXRi3Kc7pVOuYlimqxzG69RW+zRHLDsmDUdfUq3m
MjzriuQmNdptGYLY1kqCJhLLehZKdfQF+UU1ySO1PMawGoZFCg+UR458p+qMkQz6fM9UebYkJVmA
Z/43Zee1JDeWZdlfaat3lEGLtql5cId07eEMwXiBBYNBaK3x9bOc09adGUxLdj2QVWkkAy6Ae889
Z++9sBC/TDUZEItBaIOqhBBBZ0vcEOr2plbSabLiNzWqAgB8HqsquZj6Mbqf/sQGSgxwmLXNrmOp
bPk2MGWr8dlUmmDO52DsiS3J58O4ZpeythxJbd1enJJNZ6lBTCQMLCpk8xSQXzSre5ay6poL49G8
V4TyMAFGKb+VeX9Y+pgQrf4hv+ulCJAqqfwXZjkCT1W+yoewA9jWQ8Qx5FNjjV6qVE4fKUEUrbj1
e+3STtkpAWq3xOYBftvBHPHEsotuFhhDLKTFq2V0DxzTbawV+YaEp8rL6pjptio444jJUlfezUh7
TuZBsOfBehAiklS7MvKqnLjY+d5YUDm4bBFKse5NfCqVWAeaSStEFmi7NKsVkw5h/MhN0BqCemlb
461DILftwhZttUTIdElE0zan0CZgMA0fCJ+O7xndldMsCONmQiew/hHIPbfqByqxgISnQy3K43N7
f09UWvkhzHFbruT1OcJAgHXYqN+GohuO+QqFOlq6XTVUzYuUgqkZNAY4Bo+8A4zgxHgY8cWM9RQP
9EcddY/tOmBCvqcK9HMonwbafZscEPxGiFHSZXdNnXRX11kq/Zb0vpKqQzk73V2EV4XghO6yPEUs
g1Vuv4vo9bh/IdbCqTAJgf/WyJyDQQACqCPTfavcZX/xXQCY1+3idWgCNXbrGI0goJ99jGaQSG/u
HkSEf995/ou5D3NWUZItSTV067PekVzXxoRVyRdRfk/xjFjf5fI3o6VfDEm07hWNGYHCEiWBC/40
OrMIRR36Aun7tF3d7qQdwFEB3oNMdNA3wwtIdhRDMKy037y3XxQbXFg1DAW1kKZJCF4+tZ0XVapL
g9qLC4uAXe6aX4JGt1PQer9tqt/nD5/mg3+61qcOfm8gexktrrVsR3s45Xb1cZdQ30eS84O2A9Qm
u78ftP7VSI3mFBoAbKgiQ9dPEjciEqdlNkTY2IzKyWXH9erpweQSRGw9iZvELp7//ob5i+HkHy/4
WUWdQkCRQoULzu54KJlbI+UP8p3xu4nIfeD46fPUmMJrTOMR5MqfjYD62grzAOOF72606y/VQ8dA
KzsCTnHZJ/rffoF39+UvF8TMpStEFiAr+jk1+YP4oJjLMuTUTMzn44y6rXaJcMTOcUwc0y59/Mo2
zZ8t8cub9q1x62O3l39jDPqr6SEuMpmJNrJNA+HKnydq7agMKoQMeoYo7Fo78kuGXP2mfJI5uW/m
bRdo0Dd5VELn3/5S/3ThT3dRmnQtRmmNeb3bBp03+grSeNn/nYLvryZPXAeZDNJ4Zk+fBWhtZJJk
WHGdaav8VEuKAVlKKAbb7e/deX95NZBxIP8gLvFofBo3D+WY1+QRiugDFkffkrKwMDKc+B7Zcr6A
/v77D/EX3xVvzEAGjKkBiSIyxU8D0XGJynhIVxpqr7MtOjyNqX33XEmkYvPdkVZsE4QX/e6y91Xs
05NisPQYJioISZTVT6P7nGZbEZvYKNTj/CLvsOrvytv4TQ/Es/geP4Al8+Jr+vg7Se8vah3d4mLq
/XZl9xB5x3++W5UKxthaWyLwv838LpzNHeN1RHj4dZ/p6jr88hu7bba4LBh5G1//bZUJL4DppWUY
qijLOKv//ALSUl5CK7VADuno8PSaVNjuNx/uL0IWlEiaqqL2A6DD0OXTe9RpIQtry6pe9s8i+Svz
bwXEv6xzn67w6dvTmxEcisgV7pojySZTHvDannrBodW+Dx2l/s1b+nU7/nTFT49FM7VtXcAXYsvQ
3KPiCwis7pJwNg0n5apbcVN6v/uupM8qMv3TVT89HJOeGq2m/LxqH2S7+0482Xf/ze+UVb88DvcL
scTgxkWRb/5cZP+wjtNdTaHScKGM1ghRwvH6oEyR3Up+orz9/RP/657BtXjwRKS7qmyKyidRQrF2
okaECi3JbfSms1koLo63fUYzYl9470Rql065Ww79aTooTnYOHc3++5fwS/3GKzBFWbR0FFBIbj/d
PlEuEHxx3//j9LWl0m6rS1L9roD7pbb5eRETycNd+aqon/alRFXneJnIH+a820zEA8CK4ZFLHOEh
2RpX+aU/6e860cz+4P98e/9WgMQxeSevHSfmz9yJd1wpbUIo7f/9P+/zf/7Pf53rj/LWtx8f/fGt
/vw379f7779KQMV/Xf8e3/Cn/3DKPumX6/DRLg8fHTP9nxeJPqr73/zf/uF/fPz8KV+W+uNf/3iv
hrK//7Qoqco/5kKgJP7DN33/+f/1705vBf8ueP/I38rvv/yL/x8lgXv/n+yfJokRADaw8t6l6tNH
1//rH4JMLARaPpmYCTQ5/DEPSFm1ffyvf+j6P5kCyZSK+r001hQq8a4afv6R8k9Z1SnQKdUVUWYg
+u+FSfy5TCTdgvMEGn1JJreCFVr89GT0VQQNlP6UA1fZVo+4nDu7uwNpSZYvtH3SF3DxeietZKcL
LYdukVu3gSREvqIA/MIYY2bwZ9MCKCn8SXg3ZWduI7YaGXbw5FiVGaAmDngnQRYtQak2wbSmwUIC
jdz2Pnfoa2l8pyonSFd3e2V2JXo8I9Y/dU1om9hi2DnrYSo4tAE04WRmR/rXinE8MjU7BViHsd/W
ptNY8CbEg0aMuTJd5rgPFlmhP/rRi8kFatm+ECQ63uFzflsZf6ZnRqpni4TnftpPJJ3PET9ZswGM
n3tmYy2jU6LHCCfVT3jn4A20nqbQKQAQ28uF1xdwPeLQDXPNXTqRcxIH9QJo5Z0IkIDSuECcZQYW
j+VZ/RqiipAepDq8Wnp+hRp6kJTgQ9gWvXVIxebQxdK+1bVdth3GexArKaOT4KjxiaHLNnTR4ACm
c4SnGoiUwjx7IKU3hsqtF4mnwVqXiOSWoYSQAMT+0M69N5eSVw46rzFmQSXJCJAbAmFf4tditH47
PJgzg13qghz1jqqnPhFjftNoHl1oDzg5pWW3Fj7kHk9PR88s6OGrjul+nev5OpXKhRSJ86QNp3t6
OnZXWIQSY3qCZGepdg3kJET/efA8PLpEfrvt1egyZzZusJMRVg9YoG8rrDam1ol970NL7TFzJWP+
IpMSqWXvzVQeLHWCeU8skQdCzNKGG1boG83De2wWKaFFkJMvTw62Tz6u1preGtKTWabjDOPzHtye
K/OeGzvUwvuk1FY2zV4cXDs8jQPnL6nwajmFZ39JV4wCz2lbn6euPwmH6ttIGxKcliujHWqYxKdR
QwvimmZk4qPQaWCxKZsnvSv2hij85lDFwf5PteL9sbwj7jjlyMhlMd9+KpmaIZwttTfJNUFwFR8s
P28Me9itt8Q0PRiofv+eMipZ3KjlxjDPZLLtxHXZV0NxMHX9cO93Bmky78HJwTqSvVqJIKmQzKIZ
3CyjLWIcGMXLomhnEbv0HItnRarOaxdMfbW1XqpTWo8XVakIdYSCXf/QeVjnWDsihqHVeOg6eS+p
w25uNHsGXBnPbkQadQd8O27sJlMc8qDceuhcY1j5KvgZKCl1wF0aXacy/WoR4aYUx2W5z/Imj0GS
Y5ixZ+iFZ+mth/zGa4734YV1NOmLzb3pzIKwickVpAhaF6cPbYNnsFdiT+TbE5zssTPhvQ0IoJoq
KGcDRN+WvFM6+JNL9GqEUoIoq8SuySMFcGEPrHU5a52VO02lnQh29CuirOVCuOplfWNOI2bp1lH5
wjs/ahs7LWs69ZMbDprdmfTeEnyTySYV013UDDt6J4gwNE8h1L7r6tuYizcwFjfa1RYBWYbsG6Pk
59Hkm1bra0XuS5XlLQdNTb1p7jwNOG/NuLrXvChF02apLiwEsqyJri/2I2myjTG4ubMWUbBWepD2
467Okr0aK/sYiEQmMK1NpYMhWoeSV9hk21tiE2F2qcSHVBv2qAkvjaBdJn/yDUELRrqPK6fXCQSA
UQfIewOIFDbqmcHt2siPP3xAaDo6IYL8dlUZxD3QkVVwmgTsaoMaqgX6Ee8yJvN25U+YeeSEXPiH
tP6dXQl/5U/jzv8coO4PBSd+9kzpp61HMu4V5R8qxlwlkqPQiA3k8XBx+XjAX+Bu7CVTOLws4GWt
MvFEghW2gtic4GGcl8E6p/F4yXmDzZNmZ8PTPeQ4FpmVYQHhRmI4miqARhB0CrEcJMq42y+7VovO
LAB4y+ZkRDiGjyjf5rlIWgSTmTT2xqb0LH6NRu0J1uYlycpbLZZfujh61EjlzM5mdCwDQS6eEGQ8
NW8k/Q6Fn3/BybWWflJDfbLioDKHoNgUT338sBBKmbfqg1iWNxbgm/FugKIvN2VgegZz9/SIdO1A
qoa/Dtw/21A3d9AIQLLOR0XacNOcmZhcFWvkvY0uLuObAhpj7B958ecwdHr7WGnyE5TF5349AbQB
LFq790u07TWbGqST4h2DEhr3jHg4DCrn0f7llWB4mBdW0+4W2OGdUe/qttrNMgu25pORSc6Pa41r
AM55zo8SYY/Jou3JUcY6jdjHSb8abhSVSABRoqzpoUzUHeD0nb4tpdVPM8tFkOqYllMzuFQtOqup
w1K9suA1HdkGE6HI3TZj7nJvB/P0DeWyCdEaNT+aZp2gvOnxPtWbJ5WUvEa1Bp6Ps3pclwzJ2Yqe
ReqNbg8MHh1C1TMcFhomC/ffIrRCG7SAIWAbwFsLRZpbGMqXcY3qfaSLLPomWFpsEcluTMAD5mPt
kBYqboQ2JUtSNMa9PHwvwzo5ElG3gBboJDL9ZvkInlffE4mPSzuE0XKfbmrZx7SG8Yn2o9MojbSf
wVLbBAd/jPS08ahrZLemSoPmvbJN3cCsKeFdqOfDUrH4lar8HuHsZj1b8+ihJTBS70ZbE+tXa7lv
dstm1g+i8CKfoo5Uy+ku0lP76ywEDT+nMGtbwv5uDIsTlqyl/C9ZxSdl+KIS3FrVTpcO3txG3nW2
mJ5k37CH42IA3Dkckx574B2hBaMyeVopu4TvqyYEreSi7cuhNkkql2mlgL22Ty7JwCCHIHsJqE1f
HpKZ0mlwplJ3Te2K0GYzoNaCMAkQmTkEDuhr0izYxJ1wfK3fi4ocJHaZgkhgId5SkgHJ2phCTppQ
JSM0VUjVjxZbV5GJpbLsrnOY7jO2rnap8fSP39GUCEzS8t1ibDQt2XWlNftpZKBKvqdsBgZzkByF
k1cKwNrV05rB9wA1VNhLywSd/KcEL1PXraefv+WZ8h2SAeTGW8EpVTPH6xxVFwZmhYBIzfoxUhuE
GmqrULb7frAzNWd/GACoqTaY1TUbdvo9CRgu5NQVBysUDgZvSWfMvkZuKazMTjJ3QmJplTX3NrZh
gga6KvGHuPdhg6FejRv4JChCulg9gHPq9P4g5mvCvKI+9xUUm8RwJIuPbs8yYItAqFDmbKGg+GG6
ekl8Fod6p7TKvoFnhJc72jGg5lGG/XBpu8EvoM/kaIrNAeVN+zCMb4lZH9JavqVfRl5Va4nHFHI2
6fex4Buo8FTlpdUfKYCsjIxHo/sQNNO3NCwwRQhZZ73IkQQHZSvAPubGQiltSQxnEPlF5hwG/UrH
qw3pQpF3t4EREG9q4V20VrJdaoQHmUS+08rEvXybQ9JiBIiu5BIHkfBSPJf3zYfoYUWzbBi+9kx+
dMsPHIf8kKTlATnK3BO0icw535DGSnLotFMmqH1yfSMyM2K+KH0ArN/CfEFx2UFqqCemYQofG4QF
Iz4xLPnaC8mjbi1PKu8EmNsNzlbblk4+6vxAAGvjnEd2QgoEcyFbmaMC0TZajDic7Kaiqm2XLxLQ
VuJODZAWKiNO5tJ5p5IxsI3DQXFKMX6bCbJp1e8aueAVRfhQOVMU6Vsz0QhuFa+kJMSgeDtpw4xQ
tC3DW1dUC4NAijx/zK4DFnIKAdJkWGXiUSFlQYEQsqUTMEFft9ptmyA1zU3x2OvNRa2qb20x79bo
nhU9vTJT8zGqg0tVNxE/Z9V9aQ2fx7qxFWa5Od+ZgLRKj8iwiKodUmS/sS4Sr5Yax64gMseV9rWN
HwH0GIQ0X/C3PIbiTmr6G5hJDg3zo1XE7ioDrFSYCXR6GxQF80jqUsQe+UOv+0aeArGEfrCZK7YW
NO72wgeBdGar5txr9Zp5SoPoPpETB01IOLSuGhcknW7IZXIzYB1xaEGsneypSFDGbHRTe62m14EB
Tys8whP3uyU+kp+8UzijFdoLST2QPNZup07IodKFz2nQaE+iNhn0bjuYkOtUhzn7iawMkQjhSnE7
qLm9sXppGPlm6o8RcclzZa+MOe6PkN5d9Ux+ABzmsUFFdtmxDLWqcdwP411XnSFhbvhMzjl0T2ee
1aMMwozLyZ1DtbZpRP5WaEj71DDYSgWX7CUvUzlFRSIiJrUNs2NjTddJLRmXd5a7RIUn8i/ZHUA8
rVLqLwLR/sDB3LjrAE2n0nWcoJ8pGBj0zsLDJVQnDbJApIDFaPtDLbcHbRT3KvJRyfIUcfDv4DLF
FLa1oW+KSdt3ivGlgttwVvnyqOqz10GSH4E020mzptcwbnlm7io8XYbqURT6dcn8DMJlG6+XVieB
PZJQzteHPuT+JdAr84S2TYLM7LZTyAYdWSczUVpY8qFFCFTIV80Hq6t4R+PJADptWXZXfDQw4I57
UZyiU9yYKhLoqN8yzIX9rEgK50oqVk0dLpQJhRxdqx/zJKrIKfk5dJ8fky5K/F7iVgfGvmEywIm9
FqujNGzSQ4ZW6IhLCuyaxDpbkIgGv5BmLx4ZOy3EJ7PYNwrIxjyX38aVbTKaFNklDvlNzPJ6rxT9
6Da5+dzko4ZuoXXogxfgi6u48od5qjfTFQ3UTK5vUu5+/iak0rsEFLQZgN4JFdrLeIrf6t40nRyx
zO7nb2O/TNT610x1I7GK9z9/y9TxNZr62DWKcfDCGZmxuONIfZusSrRR7Xjk4ldJt1vBHUiglvbJ
VOR7BnWWRw4vRm6mgkbxDBI988QlQjLJoybpo4uf8ZJQgdgqosxuV6fQLSCusZouY2/nnJemmefd
GO3lyu4Cu+woC/3Z0peLXFjXttqISH5rhKgc6FGQQA3wTF3xNLwiFo0I6aUg6iWBBmAkInnLH1Er
eUwP0JADCJ1nD0uLhws8A9cyHBrhWaE5sPaPSu4CX62Vp6aQrsbimnCJ1Z5UL8NWSiGQWqRJ3Vx5
lSHsmcl0z2b3TV59JurArChRsdW1ixG5DcXvMOXgzHDyRmXqyX36DdfYaxFb3gAk2ZPVcVMa7UdO
1Huwmm+FnO8hiu/FndV7oBODqcyPpfIx3YFnYySyrCMaA7weiw+VkPlhQuhXpnIskrxRNbzBko8D
AGtEs7FDJdpvWxEVZT70QS6Q+2ICBnoAGBCYsjU+5xnCrFs7GaE/iaymuWlQaiPCADAhN2g0qPRD
maWgFgXhGg+N28WhgSur/za3EAFC0c3qp2mBlyjXAfc4J4cQMY3RtmnQq6ur0D85ttNzXglnmdOs
FnPbtoobG4Kbg4ZJlpNIlGsY6xsBpLPc7ZYMzvFs8G301rlthxPFzd6i1b2HMuWKSnzMOWjhhKjz
ZThqyeMqqoBfOuE0NPm2tAj7QSyS86AWCVaMZDO14UvSEZBXWLdUtTjnshcEDUelbREdh06H8Fu1
ip09zYiIAYrMkjN3O5NOZKa90BP1xQlkWVicrAkxGP8rlt+zZP2u07JstZzKspQdQftm4uWcVN7e
t1J11HCwzSN0hgOle20jpPtoZvmpaTeooIHy1fqNUcUFvOuzQIEvkSe+GYuvc1LfDOKh6LP5suhV
sMg6dp5V8DoqM9LnYYp/rMmBP0Pe6LfARgHs4QmiVfhFCF8BPhDJEtTs0awFr5Ly0AsdYzh4L+JC
L+65pjZc8tpVKfpQNzkacVZdeQETu49ad5rPBN/6ZhK5sCuI7K5ZKY4zLzAJsaFE66YUsDso4rZf
ZF+ID5NMFSeBAnAg07ZYBpvUSfmxKiHe0ZNonvBLcbdac7vRbrkgw7nIblExfJE5KE4/5HhL/g8a
Kj4VnKir6oboeItktwjykcbuMcrQZgKxkmA5gXNRPEH5UYHTwmqji1/zqflaFR+l9CPucsdi87Z6
ZT9pm8I81fqy0cbnHu9Ky1BeEWEhqm6M90beGjopXdkO9a9+tFc+boAtxdB7BbPCXP+2LD7GulE6
9Fq4idibJ4ppuX+rhVdBXt1Wljcj7Fw0Vn46lM6gAg1IQ6S5q03ajwHecNwr5rm/Y1OuoUzMUDds
VS08AQE7mMatzBN4dxUUo90T3Xp9syDOJ/4wVdV6IzGwrVgY5saW5Jz1FJdRVZLihdofjSzZjKw8
yVkbaWBzIij54jh/GgkHYrDGtQXaeEEgfNWU5UrvBV/LepDxFSFe28wdRi8gzcl67JNXA3SCmN7M
+SErIj8SaL0RWN8cNYFu9AvQm0sSlzczx1E3HhMTOaiHqkwrsv068CKSoGXso7cPYHpaCvaRggM+
tiI+qRKxRwX3ppABFM08c33Uh8Yxx3lL7ouZ3RlyGyh2gFARRMfym1grp1l80jiYCCZGpbTzEtVV
BtLNpeVbjSFtDl/D4W6hoR+IEqN7A/+ywZCxVcovWfNNjCz4REiKS5yg/KqKPa4+u9SJSekuwoQY
OH+I5P6yfl+m+NqXrpbNX1DTYnzgkTJMzxLMx4hE1EUnHLImlg87Vhi9lNP62ikk6YdvEzx1kvSO
E0fHzNjMaNA2qdWdlyjah1i5xvoVnsAerJ+iCrbcq9j+OL7T6uZQkaFoFstds+aIwnAdjZDfkxLA
OU0CuoPdUm33E9GoBriI2ngTqtRR89FZ4i/L8AP5GpVJv+nwLTHZYVtAIjW4Ou2OygiqBCPymPui
lvlQVlsqT2hK1M4PMgVNTql1lcg+k7BudM2x2KihdczFDAbEd9V8boWelPtDMQ0bg+ejgbMnm6wM
vGOgK1vYtPuuPOXW7Ex6zhGYXZT6RhYOeXlmlTTYcap3ie/S1EhaCAfKYlqG4o+1OupGGdtjzVFn
FkfRkeT4qyK6ZRQbdld76aj9SLrTvuxDEVc8WwithGmF2lcxDCVPxa5pe1tJZ9PEtHu6cC3dEGGm
FntNap0ZyOBayCTFB7lST2U1H6esdhsqMLnYZ+lVkKtdPrd+30CfPlUplCQI46j/kiRkF0Tv1aiO
lUNXbze8XtmiT8Gyx38t4GzRk7bUhCXr5jAubu9202tKW0hlZ2SJa8TOwQPpCMTlWXPqJiA/ZWln
0AiLIskdnBwY0poLwQR8XaOdpWIeTpqnXrzUVgY8pL3KqcSxgCNakl6zdN40YLvjKPbbtvCVcfBD
Rl0qjo8GPAuuaN9StrVZe5JbSEcDR9KkfLV4/qye+dZMuG3xY6A1r+szanOZJ1fe9dq7obYPuFR0
+mjRuqtlZZflMkSZo5yRDZNClh6HHUrvnbmzjNRfQwP58QaWgRvVnCma2Cvm1tai/WK29IaxX256
BmKSJdnt3NlQMGyl1uyWURiqVseoMa+Ca1RYegVmRd60WsFS89YF9Y2mkl3WpEvF2AwQ/aW524TP
KwWBWL+bWQ7enbjeacD3VlONVyntlZR53SFRWdHwML2T6sE2SBrK8GZJBzBuZ+TsB6upXsz5bCjj
g8A206Ps7WjeCeWmBjgmsJeyCWsRuM6WYvtaJyWe2eZnaWCgsB/YUw0as/eyCiLCt1x+wivc6Dos
jnFbhBdOJKYVbRuRzPt35TxaR2DFW2wjm0bbj9JT2wg2T45FkSvJ39lrjp1FvVMS1ag8TNqyMySY
SsJZwd/MLYWGFYU1SfLL8oMKS6m3CH4XIyTTZtphXNp2yXNJdcAxa94u3LYC/mvXVElnhwbtYTe5
DbQ095PFjGDZMNWVfFtrZAUzsGRP2epOY+kmtNzwOzsaiNP4IqXrZq0mu+0Vu6ILzVOrGG91p/EP
wUBDBCMZsqJTVB4ITqby0o+0aE7ryzTqx76Gihgv57WlxxQfxzEk2uR5ktiURcA1k7XB2zsD1Gb3
3OF53HWo/vhLEO/oKfDhcuIzNXLZupT9Ca4zReRkV1PlhdJu7AWQipJnMjkExiHTk+U8QSLliBlz
V8k7Ug+A1VBfbjuxx0M93Vc/1vmQfAD+PyO98NxkXTB3Pm3iQxVHqH3l/Wo0TB+MHa28oA+MUQsM
VxeSvTHz4hJCPoYcLysmvR86p/CCweM1xbKSkMDhWeGbyUlAYV9um/OqKGfOPpfS8tJKO6RL7pSB
Kif7viEUwCFN9TxJUGahYYZRep4j+SQo6alZumPRihCdtL3K98joVZ+3dW7slkIKRoPJB+Nfww5f
02ELHXsL7HMTW8UxWxsHG+spXJRTfcijxbGo+hW939PLTkN8AFqwpP3FjKSLpT3gIn/hqGzlwnNc
dM9heIrV7xPueQalDtHofcI4rqQleG8cbuRK8rtyH0nVUU3oriUCSv/uFK7R7ieuLNz0mAUAuVDt
Q6LZSZENhWg7ld9BeFpSh2H/uOohtuF9S5KlEQd38kq1nK2brlXXCTV63NQ3mgNfwua96JkbKq2j
ZeaLZQaRZd4gtL/Actk0cuWN4FJJhfbnct6ZoOR63OfzcsoMm3rEvY/807j2F+skirQ70elIren3
aPpHorA1q3Qi3eTOdZv5YVEjDAmTT4pMoNNioV5Tq/eY2jNtfZPKrpRw8hYfA/QcbEe+fp1zLHFY
OGJZdAv71pYGr2m0RyE/iJF5WPPxCKqm04v9nCx7ZVH3pWHsM/hdWa7Yw2DtNTZjXEVxIe2t4NpL
6vkanpYhf5Ka7jG3hJtsaLv4TpjcdmSQCgdzig7p9kq7Z2MaiZNuG1n1szn3lZrZo1y78pFW+O6J
RbRnSyk5JR0gNMvFEYiTVsweTZZD3WJApSTlhSm0i8QucUX8lyCcL4l14uPjO8+HL8wEHvEsvxTs
AzVUbl0WHl9obchWIMrRTlZSgPX5DtDSJsG83Ndw23WgoL0czLZrzKEnjbITx169zl6lVl55IRKk
Ek9yw3yhAeko9oewLPaFDzFXNbBLM+0GTU5LRA991Ma5p+qLU9KixJ/nmxL5G6USTDk3leoXnUJn
Q98BzqFgfKgj9ZjaaDW9sjQ8cTK9LhM8eq1eNpoc6DUvKxWPg6eRv4R2MEjDPgDIukcnvEuhoonh
R91QN4q05PlM6zjzZh2VJU4wDidoFU6pMVym+XWPa2/bT5DtKj8eRG95gBiXy9zbxJvAoSTR3W3F
1U3MHOKytBmq52n+RrOHOj+o48elSXBLdHcM64GbRxP3elXYVelHTbOjOAxiIUgS4mgZM0wZACQx
2lj0QPulfRCQQ9exG7P+9UPuYGbXOQjXho+PYWNNe5UCypydjKMHYMkt3NLFbDyzhto2uxiSzw29
NU3fS5wyddzlsXRlyLJZ+ZdLSxDCLc9dLMFpSfqBVgN63BhnRbDImnAF2qGN3ruFrLmGnHkF3jN5
dgiK5cC0TWMcL4nsIhLBvbVd2aco91Jy3cBExWvJ+OL9nqfrFuy4NOKvi15d5xdGl7d2vqkjFqOu
D5SUjBHOBfaLGD5Pk42UwcRVuTC8NCw83mA2mV8uBnHUGDgk5phK13l61rKo3wSMIRykmu1Km7++
QP0MkJYGC8DR0psSsAFpCFMNfpQ+fUlS4UF0ckMkWMAM9KcxupRSu1Ox8bU6hm45DsyG2wxn47dO
/Gp2dKDUd5pvNJbu5XDWIQh1Ij5juhtdHm8M7VskHNoG6UfrFAv/SHJ6s3QkjjNr/tVa0cA0hMPM
jqGajljUrjgvLtayIrt10k5Y9xEnHY1Tcp6VHv7OuPekVvb0ECtTTwx2vgZq+22ivKGnq+OQjznf
VWDkIZ8ObsrQqyYYM92OKZxRead87/uF1rMHBTmOg3mI/WIpbTH70SwiM9yb1ZGLAe8XLUHURI5J
55qfmCj1QaWZywvT+4xe9rgtB+3EGTsOo7OaD2f0OLzZdzLrdyXzVSl843EQaFiJ20w0yYauDqZY
sAhD83sxClYZ1gZ0vshi4F1lxh5mTKldahy4kb7YUeemnZ9KTw0H3rj1k8VR1AbTk/qgRxyDrDP2
3HNSfyeMowb4q1Ti3lIfjHNqPhY9Kp8m8fXl3OpZ0I7s0twmAA3JvdmtHDLFstsb9PAWpPZ0QeYW
Lcp4k3+A1HswpvoWTm9HS+Sh0hyT5nJLmQFy9zBRARCiMqr07uAArDe7YdCYfRNEDZIVw3rDZUBl
J3ptz2G5MxtXjzLGmj0Y+NSx6F0UPxpF2NOlOvRCf1TFmH3YNtopiCNPFfGmjMoB2wVu+/CQ6w9h
r7uYckhPKen10Ev3EkvYkEG6Ecm1mFPNbaveNeLMJTkClUpHwyC0BVqo2JyAWa7xdr8ShTAeYZ/T
D7XlqzDSaPp/HJ3XjttYFkW/iABzeJUoJlGxVPGFqHLZzDnz63upgWkM3J6xVRJ17zk7dovTH6pE
e97S3IT3eOnPZiKcu3S+yJJ2IdL7SrWyN1pEd+zXf+JonE13Liz3VEmyWwv0o2asMs0MtkDXjUDI
hmg5Ewkeq3AWNLZQIXcs0vWLBm7WbIDfeF2xyDkeP+fGGakBY4s0OOM0AfSnPrir3xdZkJiMqm67
T6vIqbr8OZKhpvvboKOh4yZqjguCa2GaHnE9PKQqfcS7+1yot9XIbrF6LlrKxTmCnpOEbKxBu6bE
Hu1UV3Vlpp/FaaT80sPP5Wvs08h6ZfDyjbYJ9WJ5MQp43oqFxhxf9SR5U1Br4WzmOGYYtcHFH1sc
P2Ihe8FiOhrSVfnUrpRdn1ikQutB4FHlkYcW6BDdcXPQKwJk9PygcXmNxpHqVriywrE6Wk5jmH3M
vELYY1dz839VazmD3LgxWQ5qeuOJuzelTA/heTOxbE7Foy92saATYk38CLWvYMVA8oJH0alHj5u3
5KLHd4Tg8riy83kIsxgwcbzPjXWNtPYy63QSkl07NOJ+EYcTCOSxS76o29WIZhGEw8ylU6eKc6mD
USXNEIuYxpEJBdiGu/7LjBGUxIB5vDWWxB4zvOMzWtQA031Qlj8DvL5QSnaWjXa5me9Jt3607duo
OXoy4PmG/2MSK6HlIbwU1Az4/USMq1QXyhOqXma5dkr3IMcndehP7VicMOpg+5zCSU1CXSGKyCks
ilLuxeBDg7XqraWfZLZWJ8WsC0d2gGE+RHV+UA0kVQkAv3VQh2UvDk24qt2JH24sGbi27oKHP88C
7NAB1sp2hZmSjcAEehmT9d3oxPdqnd4JMXnNX59AVg47nuCrWJHmWcZOkZ5bXGWrK2C5Wflrre6j
CF5EX701qjyJcsvRGKCzuKC41CM/KoNZ0cDzb1QzprrTWp2jDKgi6+WQ7OV29UplPmjaaytJQSXO
x24ApS7rk1EJp7mW7VanjptW19SeZODSrL5l5UoWjngT0/mWRMWttlAxotSRJWfJbyrDIbvt3rjL
UPww2AhsXstKP8dSddoslIMITL/LOYjY3aYYGzZ22RPuGaeGGcrryC2IxqHccrdJD136F1ub15T/
GK2UetfN9kG89KzQ2czAuzP00Ze5o82iDqZoDVZVD3rc6xa5n4NJOnnWHKP6Mho/lRQHesUTVta7
d1VpXBWhZ8EV7JTFb7YtZ0uPLvlhtMIePq/ornG2XKsMX3DbXNcDWdZ4FuiXJTpC2ZtIWyS9tE0z
2zeScmRAJgrC2utd6kl96c1j601656nBVDgIbk/KR1s2fBaUsleN/0UeK/73kqnkRUnvStNdc+6V
KVTy10Y3LkmdXKqxOi+L7JsK/apZ2JpC0IiaXw+KTxki9HJnrSijDpJQeJqSsWcobEB9mNc6VvEa
I5dYLvcd0XpmZ3fKBp8eKM32SuPDziI1yIwqtFDxCRNpOKtT2AvRUV9HZAgfwlw5C8qetQprwTyp
+NGL05ILoTU6Wvy5IV2R0zdFl1zx2WtASLOVHyZ1uUqNerYEhccHncSjGq+Vauyss7X9ENTlmum1
p5x4zjUnFSeniHELzd15GdPTtMhHgLVDb/4dAiuZdxpg4JIwa91HQUVZsBya2o7PcRuF6PGRkJUA
hqr8lpeDbYC1b+1pBmtv2QKyNbsLSnUf1+Q+9tpNyqsbWsKr0Qukx33I+9owj3J7toz6YmXaaYjp
G8fHu80sDR7RJ1ZnnfWaUArrh9p5JX03jPKNp+DVqoWX+l7K2ymPNwrZWjbg7RiVvOThpiUL+P14
xPBF6hnEEydMUboKyWV6uvCvgFRLW1u5q1TVKQGjRqak2JMG04cp9Vk7d+IEgtKNJ3XflUVYdhH0
0U/TpD6ZKZ42aW5XFG6VXNGk7JJGc4X1fdoSwI+Z8x+lcVVCxTGdVpJjFqOTev2CjLkdbQlL/uQK
0Q/RIdAWrAqcWVo6HkqV3m2EAuVh5ORSFUppOIznNozmQ5y+xPhxhBSns4QouO28pJG96pIYpynm
5+COHKkCj7PB3RCfZiNxbcVNFEe7h8lZvPimUE1hlOVpyfSjEJMwI4eTF5nU1jFYdQKpD7niQt5A
HKDAniSn0CO7wLuu7RXxe7bYSRECSdGHVH4sRmfX+l4sf+IDqhF7nLnNI8REU8vEbtznOEjsko28
jp/JGXzbImrx0j9qDjyvlnfDaDm/S1vOVqdUinCdH2sdVsJRkjtXtiqXVjdXjiOH+pqUlyxwkUny
saxyL154f/c8qEyu13x6qJkUoBxT9c1fNtVL89KbkFGMyWs97/5Uwz8FxlZn88rYf8lVcnTlIH0l
sXaMxH+xCgXMQMESlqThUL2Rk9YRoidUTjF8ZxF/O4rt6Im5E+GFsmZjVwhR56QxsgfSk9Ety+Cj
w2L5BnNGOsuupR0lCcGhLhy7HKLrVQQWyRErt+alMhnml/XYzke5+R5z8ToJzRlWB9ngJvl9Jvrm
dMhUb60RCYvaqUH3Yik9ZoMw/ZukY5hzNCCZbQkjQ2ZO2YldECYQ+WVWBovYAgUOQV9OwSQOgQph
rqcoWmbiYvjEF3YR4aFny6vIvKyppQsG+jaL0Ws84Dsv1YcZrxCqZHPg+eyXMBsw149BuUSB9Yy/
UaITXOc+481vEQBY+mcjAaezbk6/XWQG6ugn5mdH4QjmUZ3BKBovc5mfhxSFV23/MdkzYbahLOYn
++eyWWgYWkdSdvCeWRCNnfmi1w/hu37KZiJQkOZQf0zijb4Asvn2OZq9MaoOqS7YKk+kBYfPAqpK
7/N4GGMCMJ+wVAZyPjt6nrp4WFyWtJtQHExwSNbYg56GLZoMaovFDjWE9JgBkmfuoNna3IWdoeDe
yNMGpgNj6HciBepOYcXq53fESvsF2/GaBZq5BmP8/RRXLdMeO72vRRHCUdd8dHxjhTzfiznkraE4
yyixHntqo+5G674VSbBYx4b/GpILncPegNTMOrL7nBJlRvMEE/m+aMEypHCTwm6DtRVA//iJ5ed7
LvvzZ4WiTNnQwz36/lLwuwzA0aa5cjTsC/1WmDy9yOV50FFm1rxfsWTu83kfl98yYkAhnnf8KvnZ
xGJfoghG1ckTstetv0Y/e3LzVXciYpnPxnj0uAPo7hxmgkoZKcSakjNUiypKQKQRwp9mvUfleKj4
qnTyrhxP4ucspKSR2XSqqw1szPAPzlFJH5S8uupvnhhQmx/+OJ4E5EmFcVAydBBR6pSZLaFoT/fq
eDKZLTLupGE1QiPKfLNyRF44aaR7Zfjnzzm5oZIXUcRuI9NUazXY5WYd5KZ04g+n1ntHnRjiI/Bg
6JaqfWnHTxpMQnHEJkrWghp5pOCtmvVsmNWmaEcu3Bnzjfo5lTwN0V03qDLJiE1GOVq9J/Ovzi0p
S7WTEctjDf8sxJoRl0S2K5/f13In9xe1fk0QQK5lZSO3PUSsonlFlXZgYdQiZEj7obScJur0IWJq
QRTJCi98p7l50/qZV8p7W8ivw/S3TcsXrU3vC690QHgq8acRKMTzIZ67pQ31X4VLMlWGhkAi6WPg
+zbnnz0Bcto4e4rFzjvhd1FZI4ACyUjOb3KvAie76vTdr2W4Rg0zRkOyQx3OhxEGvK0O5XmqJlQ2
1Vn4UwKNxOJXQfl6msbh0C7HdosPc0O8zpXCpksjX+dU8scyPeUDSzDY82dpOCMmJuQNTmqwyKLR
tI5mRtlhAcfFYLsYZF4UrSPhLyiv4yjeTL3d1d3ESoAuOIn9xTIfiTG+Rrn+Omb6Kzji1B3Luj4a
Wkrm6VHMid8oborp9DJ4jTWeevxGAtEchm8Azkmz4S1R6xkcFroO8VoXzOCLIyiDMxDbax3Ltj1x
BNUfyHkU9JHSm6EGkYM2z17lxa6q67V36tFvJA4zQwq08riiAhKmL8TJO2vjhaY4q0t+0ZE2pMMk
W/k/SLuFABUlvhQgLQieBdQK90ZKCWRCQdYR5uNkSknY1/MaQG1kPbW2za2cbsXPGv224xMD3wtj
HPYolAorjJEjdvhLOpYYAAWutfZPDviTxpq7IszY4I9UKdmPIsTFwr2F7j+fXyzy1IoojLMwau20
8xaIoFn4GtCKL9JjnI/viGrQpLegqfWfbtS5NXNHgXsE4xWKv6VouKnUeUzm1pfYfug5bFsfRiRi
VXq2j5CBJZqfKMah0j5G+S9/YtaHjQHFb3UPxWVHjmu+77Plm+gsF9FlT76OKuY2KWyabq8lNFOU
Udj0+gk1DPEwfrZCpEEOI341yKOcbf1lt61NwIM0GyBtNge2kc7n9c+KzveDUK+KC6TmAqHXwzXM
3Mu0jxQ1horvQb7o8GQCHnsicDHxWF5XXZXU2vOZWt+JLjpiVrlQn9ar1P7ILxPJCuQekHEiNjsu
KWD63tDsbfrzp8r2AwxpfG/z+Ap2tzRulwCmqeFQtEhGg2qpdguaJlCyAdVEZb1v560uwy3fTu8b
8SylZfiMYrDzu2ckZbqQApQ7Tfk7BJjKSKraEUfIc1IttiBUdlfYFiJX4raQwfBK2buUCuJV8ZRn
fXyAM4VJdDmJutfGgtfWM4MB8NRxVsdQKezO6PcFu9io/HZasIrazkCh+rwjWX4Qdi84vwqcX4pZ
Hjj87PWqGSqyVHw2lTMk5v9bn8XrTfEVFtzR0j8ZOhwVEv4quT5brfZQk+Z1rP826NLjkjLuKA+h
bcOKrkx1wsDxJhFhJxspMjsUf7+LdbIseAx18j7AFaXi/1P+f/azQ2+SmihpXkodNHc+Ik6DRD6I
5kvFU5EqSLUGIYgEmMNM3uWpHKCbDFaCTvuogLSvjpg0hSgg0ftVi05lFnNwWG6aTbYypK9Uiz6a
4dBAbjVZWBg/ROk6DKRhlsYna0GpsHD4D+odLx2kEmHaeeKRj3ZXmF1FT22zXTKmr2RlycVLT7gh
bxuqHuuxyNl9bfm+HgRZY2lYvFxsPWuLUC4+I1x/12q4mctru5rBU6RxbWUBHvKwPC2lB6WbUO37
cfkegwco0If50PjpqHrF5zangQH//mVZfkvarkTwq8u5Tn3bRpHdY5YJqymRZc6nuuYikE9Rtx1S
2ZcA11YlQiWPUhSslaFClzo/7pog6gqynT3opAZLuN1xl3amBAKmcxDXJcxVzPFmnNKqdvH9Ykv8
bLTX0TQcxSqB4CYeMV2sKZREPoaOFl6oZLzYqpZ9s+N5IpSouRPqHIDNCwXPVBJdQTzhYWFbh8sc
GVi0tuusxuem36fFcBnRmDOo7jZDuwpddGl0cn4XyUmyhya03mbm1KSG3McyBeKyCo/XHBToSaPw
arNhQJk8QZy9PgZ2EEhPzN4ylTM3b4JO5pR/TicRsbyAJZp4R7/oDsNRIQ01LtBkxjJUGCFoEshl
trrLOwnmx2HZcNw0R12MgjgW3A7wURd8mVzO3jhAkHsl132LLcVUE5T8Ak7aZ4D898aFwzk31rXP
EgI+WyBLYOwhyQo1+UVTT0avuhjLsa3+KVVbK6rQHElrMskzIxFtN2edPzXvMjZPwSwZbXRvLktq
4CFtowVlaeEqdxNsVwdIXrFEDBhmcwO1zJNyKfZyqbCf3ThhNobdad+ygvLWA9kx/1b8q37reEYZ
YD96mQQZNkoE/jwyylC7ScUeUh1H5KBLeVAQ0WqKO3aR2xHeXuSDV27njDzQ59k8Vb8R6ocNqeIM
y2RsJwswcmFSzwzbFL7i5M4lgMfJ6HCgQGXI67PPeDgYaFFJnl9Up9siZyIwbmZrjMcLQWBXLZpv
mV4ca/VXCjql8sij8xq+mAMoTjyFBcC7mqZ+PAYj+DuutJ2AtkyRcMLVl+ptrMkSI9WpPspYbbH1
HuFpJT4T8ANLwR3b4nVsnEmmvKEJ5oUofP2k1ltYGlOYjriWNVYL8nXHAQI2Ho76FgXCfu5ERr3e
KSCZygixZTMfgDd4a1Dy6baZE0zuNezxs3Kv12tHjDFNAFHTAp55Wn+tmVRLGje0amfGb834PwF6
qLYeI1gwWNcK+i8NmecTkN+tSZ1cImO6OZmIpeJ0F5NDbHyqxeAU/F75saqbZ0ZfeYtadLWn1sQe
YpPNtSd2IduP6XGa2tAyl329fJAt4Ohr76T1Yy5+jHZ6aFFjq2gvR4EAVeOm9vldUbQrjr8LgrhT
VAI/S/tNOfWMsbtGB4y0BtvKHBA9mFrBQY2/Jbs1/014HNhkkeoIfVD1T3u8rzXiMZuTsJY/jfWM
aF8TvibimWUJPmLUvAFVPytWkoBH2yr/cuFaE3rtXBt2h4alnVFvJqjvSec1XmV0UTNSynitvKE5
abHgD2kRTE5ZnzFC8nrRMXSPoUGY2JyoeQv1Vifk0zinLN1dFk64iGNodsMT65q00vYWC8tdkf/B
ZyxzWPCizVJiSyxw++IyAHwaEa8tEFIN1I4YkiUGyZUQzJiciGQ9zVMUalW9my38aUHkgp5BnWEu
nw2BIVd3ETS4pnDA73OT1+I6D3+Mj1UrCB2/L+PHNPM17JZjneIArzgRZS7093JW4Ef7kzbCvszR
UWiIPomvdQE6hZxenQlE01uvSJBlmQFqKGeb8EwYe4DytICQixJvLs6a5i/TcKrb+jwt5tmslkvV
v3fWTU2fEo7wLe8NUkSvRnxP2FZdZJmQv7Aj4Wi+rBsrknXMl3utc7ab//Q88kduDkHZvEp6OqDx
7FRvtay4efejGlsoCOKpL3oWv8KtseTDqdTiQ8LKwsyFRFfCkZM19aXvwxWZeY4waxMghVFJyP+g
LRSML4V1kUQpRH21ZWkAICKTnsnqZ9uoJX3pORFIUPPoq8vkme57LVJu+aTBgPyzbp1zIqt8Mfwl
PlgTEQibl1Tao1vKN8izHIHlYKIxMX4EnhDoQg1Fl6T+6Ve7I8tVu2V8MSc2pny5aKKFaxIzX3/X
CVMv5L/xWy7UfhZyBvltdB2j+NFZlxr7TYV2ZrBgYL86eOykIvmSGTyO4j1/x2qeIUc3roGGv2ka
4PAqW2BkU3GNonNUYdkTU8W69hAQ1B2JFj3K2UsqId7Y/DLH9GO8bgYRePVxIP8rI08yd4os3Ciz
WDCO5k6CMHxBCYyUR+qIAowIRcB1G+O6bWRsL7vnf4x98hwwkb7i0XRaHEcGv35mX8A6z8+cRv6P
jmLU3pC8KlhnhvWaWSe5ehNLJVS0H4QrriE9/Wvf+hdW0Lb4G0FXyQYsolXtGGJRkuoWYdYUF0hs
/QApMPyrdY0REVRDYo/FP37+VJVP66ycje7jyRMzfZE5gLuW37br9D3rW5/3IeKFkjC/17+QUICL
OwXct9G2jspimG/7DFEsa5wEZvQSs90IvZvxVEIRNZySaJFTPhjKIRpAmPVkvrawrMrLqH5UMafs
G5W7ZgddVSIXb2hqyV35lvNAxE/CJsCKxGmTCqNd/zNPkuEP61kxXvtDZ8MoHbSRz/JuGZs36/V5
RQ8uR9fE+Imbt2UyLs8TBuhZb1sP/X+iLzayW7GP7MzwBusbnczz1CMLOdBycTduyIFaGBOy1cep
sct0OxiXzdpZJQPPdlUU2UtQHknAa8WLYfyQO43kDdtF72jLy7TJblbhoI+4m/mHGI15mM9WU52t
D1PpXnRys/Ue8WJ32zTh8hSZAZaPNQonHYMy1pn4LSEQRVquavGrw38VCm905gjvSCeB7+dDmkHG
cYhh2dJQJCYiFc5Po/Ci3LupfoEp2NaTuK6nMeOjFcZTl0ITru426FDq+kXpDb9sXrNsOSskhgv4
WISXbWnvXdpjqYCBKofzH24a4VsV211Tv8uKrdZfxn67R+x5PcMKXSaKcdbUozntIbBR5XtCeY5R
G7OEmCipVeLrk6qDef+wjHNT/5ERk/IYC+JjVP6ofXXAH6EikuBPWnFLMJyqznMTJ5YJiodj8kMr
PbyGjgH7XBtvwvAb9yIJtAkoBMPrXxGt9vo7GC/xAL6dEI+g+ttziR8fsflv7j/F4pMtAUCQH1J/
7dof6B3egBMwZoX3eQZkzCXQgI1NmmW0QgJCWjdilD1z3aYRcZeGa6yxxW6pT9lM6afy3xmWup+P
FidmM9s9W66GfsRZWIZLMt3I5d2p8X1m+JpUR5A0RyQMpc8PlvXO8LbVbwx1eownTAj1l8VgiZy0
A04HgfeJW1WXdi0Q6PzFEpcyAirscxWaGlLiR87j0uRNLHZ6fO/nl5TDhPUdqCAfpJ1Gor78KwB/
g4ys5WXEfzHIaOt4q1MJrIAriZ/YeO7P4r8mexGlxV5geohJxHEh4wVbeLfypnVSbf8cmhb8kOVy
Bod9vtUGv7ndS5pvylmlM+SpIodarQIBvnxa7nimjYPYsTYZ9AzYEUwIIcjLvQImAYiZQdG2jlqB
ZKGCIcho2VTWyVfbryk6rmBtgE37WI0eImZ1YmDV6F63+pmh+DQwXaxbUKlfUAAUCyyUlcmkswsf
SkUHyLcqeNifz3Isn8xrn9I9vND8CAIZ/QXKwOeBtyoYEJBWreFHDP9NzpfciNwEk8NISRM26dyJ
UuyF5W8uuMttVx3F1M3eBz31xvLZOfUmKKelMPz1ly2dPG7/mb9IRtpuuUmcaTWSd0Z1rQt5vsrc
9LoFdVu9BO3cHvNwI7toC1KCHERrpyajrV8qrqJa2c/clW3ziFA5zIOrT7K7cTk4xU7qUhDhNxCe
cXp5whKAXRYfp0H0+fjaoTcu8bk8cwia24juuRi/JYTfEyDTiII4wc4UJtm78FpnHGrNKW44U3rV
NmiGgUjnSP6xaNraunuKW8MU/xbVWYs5jgy/QpZUbScRQWEawX3uI1pnLEwngukWzLaqcCoZxY9b
dFBfklw7WtYW1nxdqs+Si1wDdRdXt4XubXuMI7bEBPp80NGJ5WN2J5Jpt245lUWckM8IgfUhF+JO
AxqLvvhh0w2gGBlMNZI/dKoN9bAigBSAWHKZjxv9/ZqGBmP5lB6xCAPIW6c+s84zZz0RtdduuGOq
wAIOQUEVT13z9jchKQRhE7dhHWF0nRKinsyjhTs7UQvyybHEpeURP0PAt+uzWL6L8UdNGMQPUDut
cGm1P/rgmkTZ6y0uayzR1NHW6PI1hKgbf1uGxiMRY18sRbj2kej+zNckOhG6W8L0Q6C3iV5WYAd+
+mIyDmuwLs4KjWqzpTuCBQcZRAFCR3aTxZsJM+Gjh6ryIk4gmSdp5UkyX2ohPjbCFg4yz1fnq+ty
6knc1kiVy5KjAHMvI0SOR57e+EZAVDAALuFjDSyr3Ofm95Bkn6nYk3Y/fJH+wZ77hKe3/qwa5Cdp
po2y1C7YWwg1ilG+0CvrYGl2NbCG2Sb13q7+iRIADyNSvw17lRN7Wpb9Jt76VdqXhk9lGLTazALx
nmKYkpV7RJp4B3yBV6yvH9wU5JUBrnxHrFGdwCDYeZECDTVcYgwUEu8KP63F5VTYGSxOZr5sZE2t
0r+edZuhQkUZKJOePoi3FaRPq/80nF/Ytni0U2YFvPccVdN2MHXKpzgXWzI9cnTuUI1WFLstpuvY
dpXkMU49AnuZQGs2//JucbJsaEGjWHGJroZFbPZdW9oq/5Nx1E5bfqq70iEU6KAxiAPWcwwtpU/4
/nGrJD9yugGxRK8ch+wZXBX2uXmCl2iZh3mMo7q1E0J1sDk98dC0BjFAkEFHBSkIw65MBWQpY6DN
qh0LxEAM1Aaov10OSU1LBzkFbjfrLikqVHpJYakd6qYIZhToc4todlEO1JU8TdE3nPBXSyJTgJaG
1ajY+kBUecZzmNFU/y1JAgcKofcFpbDxdHNeyhlzndaeJkUJqyIO+erKllOL7wrsVsOZILSGRxpX
wl08owQzFBP52DP/gvj+NCjWU7tcM0/uwVzwhYAPHVpkCZj0xL+Z+T4QHZmGrlXZRvIwUViQ4U1j
xKD6MJ2jLRiEFcCeCcflvViSHW58f4kaP+87oiJIms8P4FPGgiQM4W/Xbe4a63ayhl0t7TPr02LZ
HOiDICQbhekhnj43Ybg+UZpCw2RfsbNKr/2qXiwAqzL6OzbrCbNgaMgXoacVpD9ZBb4BgPz5qmfj
2ZTXa9+cqs0ugOjb6t5sNlrfEPr62CioRr63n1l9kcv+msgHHa1RUXO7jhe0BOBypWxL+bzb3uMv
agGTxs7Sz7ymcnm0LZ51Y6i9jl4gVaajOzPcxpRcrYDKZ+4SnOZHSUuWw/xk5mlYmWZg8GRNoM8q
6SaGVh9T8GNaIrIUOarV+IuG+0yp9+tK49wYeZUIqwKpWMKMyI0H5eAJe1nHP8gYZBzwH1+KgR6/
kWFJ2eVkpCxslOvyIaCDLNBBrkxvf8SCEr5+9SJ8vm16qBkCanyt5uLISknkwtUqj9qKTxGsuCg5
EsJBwbChez2/ncP2cFpFCp0TGffFvReVC7kkRmha7X40DlKTB9Y0+THWHkPzs0YPxggJTZ0DJG5h
4fCrFwwvAiR5Teq4+OzMNukLKCg1hw2dxi7Qk1Pnz3F66tY1LLSEJL3MLtCigrnOBjbTxTZEzEjP
OrDiXlTZrWHe5vo4byhGCi00Fab7qHMg9Q74mw96whreerpZ+AsiCG09bFgAMDHlaKbJs3GMnwLk
vw2XUQjXhpEP5cgzJwz/POY/4uh35SAj5cRwapzHnqIqJO9z+uSE7cJAoEtyQ5MhEEQ7LYqO2oNw
N/dCYONr3N4t2+9sGPYpR+0aaW7/V17IURtGDt7NTSi0LEtKm6K3qhyOAiMomfg7R4pZkVWvT4K5
y97KYnlTkdBVk+5YWfumo3WsyrPWGWDof6K+dWsrRQihP22RvlJKe2nsd2zGuyd/qkK49lTRLpbk
tQsqY3OBU13DKP1ZpBm9t88h26M07qxrvuiHyiwphntxVdzv1rJbwV+Z8B0DZjwFA42rcDbeRAix
AR09338GTVx6PZis0CwHsvUY8mi4lX/12EQtYzoxakrGZVJp9ko/Izjf58Z81yTyPpo2sHqEm8WJ
4fQ5/2P21Fp0bNgp4/KeSARpZcSX1HtjNe6CNd5RhXcAeqpJWcvskNx/ner02tTDnkDIwxMUT/Rb
o/joaTw+lmOfL3uD/LCYIoD4U0A7IFCYZyXc2sB+4u9Q+jhNdhAN1oIuki/JNHjgso7UU38wigdV
Kw8UJTQ5x0i/7eqeUJRevY74HQykQP1eSDVK7wpfMSbMCQaKSJJSCQYBCperKVAbNCmocpX8s26t
j9maX/GnFEr7TgGiMPYvT1V5HWCcoTGTHq5MNYkhQ4WwuGVKErfgjuW3Ph0oKHMNdXYTu5XGF00f
76Le3YomujwJTMWnBeRQm/g49JBMiHOHB5Jkr7w+ExV2nmLhhM9mB7Xo8DdH1V6XhMMgo4PqyE8C
aV3br37iPtCRPyyIpF5mrsQNg5kM7Oo2+DULLaD0a0/mKzSWon5lFYk4Zn8U5Xe9RbOpUNKJKBAd
BZ7WLv+nErmgnabUkebijWJJYj98QaycXN/r+RSgRfbzv82QBNmAv7UOu3dJzi51YuzpyziuwMlg
nziI52BCA1ESmDlSlBgsJD09+bTNSJ0JgbhAduhmMAjwsM2YOUXj0E24NlZPIEVGsMDucYZYHc2w
T5nCGFg5e4pGKoV+bEqAJjkwkAFaZKsTBja4a8LP2Fr2Ap4cL5U/CanzV/58ig6KjAwt2x3b7tgn
ZEuey/QtPv3tp5VwgVdJYXnxTMJx6MhZp30Ub2E2/ZoZNTKGYya6N4ixw7zbp25MOFHPJdURq4FR
3GuIC0eYaylsOXnuLWMHAxymyWuMZD1Pu0CW/nZHyxgviE86qzjnNB1hBe6nFzCulDmIcvcMnB/9
GiRlaUXeNFq+Or2jn9tPRE9iou1JqGv4Kv1BaEbWT1XUL2tm3mqAig3KruPMMy2iR0G8W1pK+zPA
Gdea5eOH0gYEtaisVhIgFVRWEcYLgGMGuR2yZT/KTb8t0oCmv0CgPSybwH8SnKf8IwPnoA1d2vEx
lbbRWzfd9FcUnwcxuSr4raf/ODqv5baxLYh+EaqQwytJEAAzKUqU9IIa2RbSQc74+rtwH1Tj8Xhk
MQH79O5ePZ5ahmO9eOpsxKf8b4Up254adz0OwQngNj8FKfajJaIxgtOz0AzKk1IvRs9RLPkmR8t9
qv8UzkjhWJCXX2URHhtMFlCJTvkMnAOeE9E4XM25GG5qib+U0b2mkQExjVaQneO4EdH8NvUEKld+
TgB5tnjg6ILyVMIEDtetRXErhRwXQBs+Ip5ISA02u5SN7XgHyrGZ6he0nLg7jqDjZp18m33vqZ2D
gLerKgyhM/PYdmL5JGFj/Ts6v7ENelIyvSGqvHj+aXraWcrvP5xRh/W1bJFf7hWrDu7SAquRxifK
yv2I0Io0ta4KXK/+BAhkRsR65MrjIfXiYb2b9CYsgMI6VMec3GoVskxQDiNEgyL+grm3qUlh2GTW
Uw7t5uoM5E5h1Tu11XwaH/1x4S4xyoRchKdSf2WHXq8DbdJQXgt6ce19EQ6eZWW+vKgUIdJ4szVB
FJLJH9leSNonCKgGqmacIEweaob7noyUihJqy0TPWXDgC6CoaIcpzBhZmczckjpaMpBbOpZblD7v
i/RV0cC0mF/aPAUT0ao1+r83OLPbtofeVFnMaVTxjeOxl7LdgLyp9MwI4VFVX72JTc9EjsHXaT5x
TxmhuC2Vp4p5lwE04ynFor3+HH5CPGYdxKb7lNoHdRXmW1YOHIfn5L3H5WF86iRWeo75rfFHssjL
E3cKw0NqGnsNdOOSxV7Lh7qRU6+1MzZ+8Ejz2NPCN0cTjzl716tom3Y/WR1t+0VDxqGSM074XHlN
l3Bw1J7jYDwt9YABua/NV9KaL82oXrr5kEBCJtapXF7KlBDDMaE2TR4XJi9ilG8hG+ci3w9UEQLT
qHs3Yp1pEwzBGWu3u5wPVIEWm3a1q4BPTRJMxBkyDPcoRd4vJfZOGzaqMnhqonpqaTHN125H8eSA
pUMU/jyUviwdC3Mbt/Z9WZ2BivWWleWbX3AjHhRxMkM8o5VfWaS02WwM3TXW7SuuR64hpp+lKp+2
m5l/NlHkSjvZ+tVRG60q9XQT2ARNUPm+x8s/Ss/RoItyEvtm7vbKAoh4JnWT8wyTC+BnKmTS1pxl
E3oZYV+ARjZotkVqWcJ2J1WGKzOHpRVzGGGExlNIUoeO49UpOGflE9fRttazzcgWB+Co3hxnpeBe
KcFFkM+y/l9vM+5JNAdaLSPpH/6XlG4sXesuQjYvqloQusfD13ToYa9uDPrBOTqGdRwa6JD4NHGi
HuvhFxH0U8jpq8BSmf+hJ4FoLJYBK4UFeqCdbJ/k+j7DMGyMAWBXwJqlV5ELjae3wuSpLcpdDct9
lhG8YSA6wylbplOyS+ODLXGmKAlJljs8IEhOPMXs0OfxQ7d031JwMlbvufHAyfiul81HJL5nI7um
kvqRgkOqjaCvSoJBZ9Yz5aWUTYp5rfcaRKGC9rdgLjI6i05Lk2RTBofDxJOjBjqrw5Cav4TKpk2H
OwQiPBrKTppMNLc3OTY8peMdTmrwzZC/enYkGoYgxOtnwiGBP9yVKMbKk5sYvxEiKHDg2zbsTkPt
0XbewBljGVWOKGdLvpstR/RifOrOCsM4G8inioctSkX1W3DEzOy0Hec2df/1SnecpBMPtuUt3s9+
yf7H6v6Ta5bhwLFPNcYsibS9825Bw8HKa7+pSAsad9sRjowRqZvEps19XfCA75L4Q5wRu9pE5po8
Qnv5elGN1780EgcD7lwID05zmDk1gJkEm7ek0TgBDQA6ZZAKEAQ6Z3MS0snAaWbxPRmhKf/BMgCA
ImS5SFyPW4ZK7DTBOSY2tvm+IrfToXTZnqMYO8UtZNM0WvMm4l5XIg/Pzrlh+1+xGur5pTb45tuq
zhTsuGS2/tUz0f4C3DBXXVT+inn9FsAu/H7NRoXNEE7bBpIt/of02WEyo0kcbDE0Zvr4OqyqEjfT
TRJYqfogaM76Nw4zX7+abyj57qjswIXzEBPEIbUO1id0mrd4MRLQk/yqRhUXoduzldPkL63+wSwc
k3802SUpNRxUbUvbnwDGSpBvAMzAK2pMsGztTdYZ6+1pbY/jcSril2eOnUEsnULEn2FiTRndG3I5
Ga2QL+V7tXnpVe9LUXfqkehr59wj5i33mLtIrZxGY7jG7UMzdw0K+80qPvRuq9Q9n1qF0fBeITPG
5MY36lNjv+BACMnwkDsVpOjogWPzT9znG2s1S+LpyPjA2ilKCopqDeZBSm4TCT7hQFKN35GRXIcl
RAWDRpbu1VqVyi5K/KMWlEZEeiCpoBPYeoHxjaAFrNwly0L53pZ+QufY908LwRkgiLomBEKC2DoR
gcXUaHDFcj2G27B4pCJ+F1P+bLtr2HBEkv4tpfaYJy9V581YjXfMOo8q25Kb9wvpGVf1XZr/SkSz
S2relPpNLqJnyJFSj9NDN8FbjoGgVgyEUczKfuGChwct+pcuMy5Eci6cxCYRFDnm1gQGj6ZtSWQ7
MM0dkXFMpQqViA9HkYajiNZxmuPYMiDHZMUj6SNv1tT9yDhKqHckKYABNmEy1vvtjEOZk0IYPrIR
1G12Nxmv4t2YXvqBm0+DATRsDgZS/tztsmTwRwdvfwIbT+E89OJpAl+J+jv4cfJSOwhx9cEWX2oZ
n4akPVPtnjefMnc444e+mI0MYopioA0BkDX2SJ7D/o3wFFoj0zhQsGb2I0gzFvuEhomPI/y00tT+
CrrcZpCQJmfRGcW6x0rCQMjjxNle9dxswc8xi0lld1DN8Ria0omMGS0d96r/T41vCy+8IBVSviws
v+OWq91HrRfvhiS/laF2t5xjaMAS4VjHYaqc2/9Dw9MkWNjxzJhXhl67FONI1NE30OCX2QvZsWmk
aI2080GUO2N+Yml6ak9rvzEJ+JF/6VL51IRvkfmoZE4mWC8EzIEUFiTdgyRrXLNi1HIQLrRHzLUE
nVZh71+zyE4XlN1vUJR48c06ICc/sbtqCNGi1X5P6eeMaGR0hjsPx0Wegl70ByymbWdgTSqCLGOV
lokDVzNpVUFJk4Mlhzc413dWBFBpKoz6psiOdgwwLxK+DfBBWOzKiMSPEYW6HfO/fYIGQjCvXG4J
dApdIjv3VjoMk/l21Bgi9T9rBs7CWZlA+4Ah17gddMCY4tMe9qzV6m+GXT0bhilHN/l3gX1+fpZ2
8ZzJZ20MErS6k3mLoXPZ4KZoY18UN4dwypnD8LUj0MqyoHLaS4oLyKmJm9gceGoZ9B4bEnpz5aHa
VLPmyfbop+hJXeFAhXfj6GXFW/oAtwlHU+1zKHeNWe25RiB4kdYiAEB3bPpjadXeESBbOCUj/mWt
BgB7j0Zu4jrM//LKYK3yOuhLjfgtmh+zU70Gf5eRsmmO+2vH1RpVi5RbdainNzv6r6d3mzdBEmNk
5cRRlQWr64H9e0d/evMGwqPR7lom4JPhlWzpoKtAvJi4a2NC+NswfQxJzLIqfsPCqCnku+3kWNXq
Ia1/VTl18e23iCIDSbElDwqDkgdjorAi82dxrRPVbWoKOBDiYWXFkLrAMpVfA6Y6NjCRxopsKo72
+pXHx46i46ROORZx6/gPO/MCXhJUT1tdV/pThVTMNH3XpRyO2z/4lSFXfdtXU07AY9W9WQUq05yM
P4YYQu7F8SXFXex1TsXUVq4NrE5xNEK84Jocnm3bIjHOSckxVG2bp7LBiwNJg4ojqBucbQfJvIKm
VkPyV26esTHMtQAt9uAo9SFr5sMkqQeDRG06cDVPDWppqb9m9hqULXhBIuQswIDFs4AvCEwhYXow
CbzoXye1R2QpKNHlIYnUbZUoG63nGsDpJPJnnTaMVPLmnih/qiJaHeRKeUCEITzq9MljjDFhJPEO
M1JZPJaj6sQkVZxDGpmHOp8PcXVYL9BIHgSPiSxRbZxEPlIV8Px/wkI/WPqjhVih2ngTFYT7Nt9X
ksIQz/akDf1eCj3r0uUEdO0Qppn5VFv64SPzTt575qI78T9PaGlJeiFvOCBHZdLfNaBhZ8A4ev0y
Jx2Yx22eZODNPgw5vXI6rnlzyY+hXnZ2ZAZKNn22nfVSquTW5+pGIeqRGjRBkOIc2gL3nyc3LWFO
+4ATbHXfHmJ1PHbi2tQmUIdJBXi36Kw/u7MsZ5e5WC5KHl1ThnDh7DHs3IruGFLhsDjmpyUpn9QI
vshlzdLILda+KOWhlCVXI7pRzxzViG82KNNSexMN8ZqZsODyXyJC70+HQQXphSVSU/B+5y49IWFm
daDZgzfzdhLrlIi3KmsPzLFbQd4spNjBAn7oVJCTmKfiCYE4XUlk+1WfYHTo7NWsaHHAVfhglRj8
7LOlfGlQla4C+6U2z08E58NIMC0a5Y9OZctkZPsGzWEWz8gsng5x0lW9nV0lbpAhpR3A9GzZDaa0
KeeCb2dvZlZgZfzehRzQ0reCrEtS0AZvSZtQ6AcHcUW5VDaatnEoWbJbmjusrSMORlPKS/JlnXH4
I20dbks4rPNVZpzFx8p1hYZrk8CTguzL+sGOsn0+yW6/Dj3xq2c604oPZeAvsjuidbDf8YRRCUvk
ZgF+XQAtN8Fnqzjp8/5uoNDpPMrCPLfKAqTN11GSE0x3unmSqmYnBLvDUly0ztrkXhPuylg9d3J1
xvp8mlB3BRxq1f5I3jve9RrlZfo5r7KzmVyMR0jEesLLrJS73rjNIRKPJl9lpPmGtc5MIDiDGFK9
VhdpjddXxX6dTydWmviZETQjMIuGYmzxbwPVWv0fHBgZEuqK8tBVtJBSohHcaIcMOylOCQNaY+S2
2XzSAPtOqEdZ9VxLZfhhO/EZkYfJwvLEweGYEYzqCeuwg2x4GTsnPAF1jkas+3AaSZdUaJnMLUuu
7RVUEegZJtdYQW1o/DLoTG+maypIcGeCRbnqhrHYlHUdVJjnLnOUrDmwOsHnMHqY73fMCG5jJGQx
3RSBlB7bfb3LvBiPnmQnbEGw4kHAMQF4Wl92acFrH0gpcEvQ/lAYjCyCw6bD+rCo8ErzIKa8Vib0
ym0LiTzsEC3qT+c/CWIXSQkBKceQnzYGHjzFW+m/3OwPLSfcBNNwYGfFbvVZY5rOMU1z6ncTDNPK
HKTEDBUutXhxGesnnsM6Bh0T5tQ0QeETK7zC3Es0aCNQbhKN0YK/OGXIAKZjrNb2+DhADqkMUA3x
JYc1w7QQ9cyCLNEd5V7l/7o+CjpEQ+c7Lv/2GZenMoQ8T6e2KRGY6i9dKl0Uav2sNMAkchchXP7i
lcThB9aiQAP1lUVHMamPoVPuXTPdylRc0+ayEHQmlZ9zxyspmiKZ3BTyZV7exvqLsP+JZvXjaEMX
T7YCFRrW926Rv5OSxiS6WBi+G29cb1wYxLgs7XnpU+DNPLOzGQZ69N2TDlD679RCncQiw57BgKsk
q3pQo1i+Ocm/KY3cBkBzBucpx1DXXJP9Fqyi10hAlKbIZzXmz2PpzzkGSaej8KrzHWveinsuwaXK
z+KuxH6LLlKQWCqgsQzcdJks2TdOXLzYypW7sID4L3PSLygJYru46BfO1P9y3YDn1A16EA7yRm6y
Z862wGTDuunZynSv+GpG8q1gm7okn9IlvK0hWqgwZ4OPs2je9Kjwx+kQNdkZIWarDCSzw9+5l6m0
kNz1GtXXINdsQfsBIalE3ulPERF359Ik/QOEnYP7kwUNJ2iS6ODIF34JP1UMvKMq6dDq5lH6Nugt
MvIWL7h07vut02p7+XNYrzoOZmrUuhi1buBrRrEj+xCrhsuRu8+HW9cLHo1MCxUCYS9tGyN/GNSD
WyAIpXLPmnkfmtZ+lIFVRO2mrJaLQK5ULpxOdnsDDapGgzLZBdYLTF2rJu0uPIm9YpjP+H8dFi9u
o7olagG7P3reaURu4K7PxqOypQd5io2YMZxNzXmOBzw+J5b4hBV/oxo8IYts2qn0kt3/Nl+Hn/Es
TMigGcgTE5RaShOMeYsK5RiTca7k/NgrbG6lB9rsLhyeBIPt1SAxkLHOCPRJ+P0qvjzR/0rcKBRj
umnS50At/JMYOSsOGxa7wmKMrVSUejKgm9AggaHfSv6BgwrY5wZg0lXoXofbBczpgJBIFEUX4V7K
Uj9DTFTYfVbcuQyBJH+YDKq7yEfnYLQs9Rip/THmJ6VOgjcyHIFkOypgT8D4RpnbyA+FSUxxnqok
3UzCLFM038Yyu1X9rTahTI4fVDTux8Gv9MCixTyiUCqSCb4xeA/yj923fh0Xfj+2mDuwERveqJYP
cGL30krvZXppNJV7EdFqXrSqQ577G5Nepbx9o0T1DQvJKTTIEQ43hecq+qcRAwUNeq5gM8Q2F0BM
T3SGFN0tRL8xQM9KFabj5EclmsyDO0vkMBUBaAceaRcOlwy+B06ghfjCopTkXgsXottBRg+x55u7
cHXHZUkMof6M2Jin1nju2+/FbLaSxVolZETnq3FUqBTzYU5vHQa7XioPjHiBaLe4C7YWugPPZxb/
NYlohNyUFlbEYQeJFW6RSQBImf7IDT2jY78jPnhDiAuU7kYu65H2/2omgImErn7DQxOXYSBp3zNb
rDr+GAt5b5FvqbCv55Xhk6CL6u+QTdfc8N3DvylZsLicTjXoPFw7doLBr2OEjOrV9Om2rKHRlg0b
BytDBeV02ZwFwxzYHNy2jXMs2t8IvFL/11v4lfrKOCcvU7Gb2AEMVg3fKfJVZjJb+6OInUKsXpPf
Fdpt0lfJvc22EdmNgQ6xg8V9tcP8vTi4ulucCsDXbLBvidtQUUI9SbPi18sloFlOV/RzgiIR9v1l
FvOFFCRjBhwigpMZrjciRbJ6xcMEFBNQpDKSYnoTP5Fqb0311YhlZ06fWfi31C4hhBLhVrALseMR
E6l2CxtUDFgVlnB9AMLybZE2zMwBU9C+g4BT/mGkKPuzqYlDrJNCKvY9C7uwsvAf5iTygANZ73Te
wtG9OahUjiKOA8dDDskGtsQO5gHUZA2aN+PsyBuqW7cpQFIt6TRhuBrTku0JdHVurya31343EfsA
xqKigLXm4odsOxuyRNVv2cc7hyO2bbJLXOpjKnExucStdYmrSzd9JwZHvPAm4WCdyTmC/Za9vFdx
XToHmQkG0Rm+mNvggMXZwTzJwHfTYDJZLaC0/EicHxEuBwuvPWw8Uxlgbx3flECKiI2KewLXZQ18
cPEvA7qE9XBcbjbFaP0uCs+G3d5nPQF26txbIT96IohlIQ5JxYlrdJhu/lhwbmbpUIdXG6pUbJhB
qMdby4baRqxabbF1lzhcIer2ahCpHRhf7s5uN5leXnJx2Om2ebBQCpSJWwMBTqx2I8jTUEJ1a+4D
sPdGOZdRvl/BxnY/csXBgQbNJBPWXhFkRRq08nknzRXnCiYK9lBMVaLJGSF+dCpssIdVsFFb9V8o
jcepp8GHsAVb/I2qd27Ra3S7Qc0o2930W5f7pe0uod6fY8LngwbtxaSSxjXskN6e+Ix7utCu3JB9
7muYSWFs6YVX0uJWy7TzcVX4jfD4LfT+0NvTmTsNb7BSfKTWprKEZ7BRI87W8aLIaMhSeNK+ETg8
c6bhhXWKPiLuU2GAUtbJXw06NELvjIYd5l+p/F+EYJYRqdaBYEpscLBENuDSZ8qI+GgvnNuRcfct
1nsNQjgWjwxNecSGWKF85/ofS1s24IfYcHS7mf8UsbSsO9hH8X5Ec9buiNoJtvXZ4nNOwgrD/UFn
Fi9Q79ilryn/gkO75CW4iKn75jTSdP8N8jYC+BBpf7ATZKOJigCU1jL3A+d3ImIZyMKd1BDAEtYZ
yIrT69ue7zVaVCK2LTBtOvn2xL7A8eLWbsFkkfuWyZwovJ1Ti+CYXb4bDJsRyPHZfhW6/DkuFzv9
DvkkL+XOscOtxP4a80ulKNdQz3eCMSuBmtQVt4xlBY+yIfeCbP0AB0fM9LJMEjtvjKjROeIJXopL
xo61nPRzhSV3ntNP2/Rl3OpmG5/S8q/Mxjx0AR0tBa+a8WkkozdRExEm71CaAxhAQPfmxt4W5nFQ
n3LOsm7KT/UAQyHG6Uu+b1muVFa9ent8RZ3xMTUfah5f81ti/C5FCrYRLJ30PsfWoYtoWMsGr+nZ
GGHrq9r9ZLZBS64b7S3I+jIYRs6yzf+X5zampMmwUbguCakTY35MPxBdaf0Yd2LUsWUBTUp2BhYQ
sisfevIn6jSk/cbvwsR3YFIMRNiSo0HrBAdfH9usp6uFJ9GjbumnVvQXpLj6VmTOPWugf2S+ZQxs
rg3fmAAZZFVgpKSjpqMGZk5mY+eYVM7/qp9hGN4S6iEY/VS+Fha2I95aOTulfNAnpzosVnRYgEQt
E1WKgBLq4W5L6B2d5AvdutT0lzkfMmjQDp9HT4gIrDIJmOquTWcLaBurEa9+g7mHzhBuLUHjWRKB
KCYPrHObmy0Us2/NZC7T1w4YAAcAzTnhv1eGtVfHwe2qfSW3gGuaazc95x9AaHUfWPkUELLjcjUF
8AfrIcT6ageq2fmcwXDwe7V1nerkWrfzLVTC+6TVb5YWMQxZQbWdbNccIxzAiNcWZoi3XBRB4rQB
CKmglpVgROgiENCR7qUSx09J98bRr6Ol3E6tTadT46tsY2zjI52UXOvZEdX8gFl4SaV/Ju5MGdSj
SP6w2DVwh+ImIAyC+beFPxgpj9m8N7TcLBME9Z+FUjKkDNN8Ugxgqu9a5XwaGoUV4xOl1G97PZAw
tsfmzhhAg5VbE0hcFmvE9sPDIgSJR5d38QCzgtk3aKDDyruWVpmGp9UJsU3zaQMdU0fHQQsPJut1
Vj/kDS6c9PLkCYb7bS53k3ErTd2X0BCoVAuU/gtKcRH+irih+IqCC95uPDIfnyQHf8s3JMlnueXg
uNEKxm6JAMx8bGWHRC+B0gopFqRcNfEmrUFIkXZMCZ47PiVYKf0Aau9Jg3UxQ4WCuOrS49CtameL
ud9Lin4dvuOtNsxPDa91gVC/Vp80noq7VXuVKG4mT6vDJNWbk5+UbFh8gFpr5519ZxLbxzvKn25l
Ud6iWqHk5U2kw1WdvPWzKGNkmfsvrD8VYgp7Hwxo9AxtZI2rQxHEKCgPk+0oBbh6awCGYQCuuUhT
WwW3pGL/U4KDihi0nb7fD8RyxwZAFq0O4GHiFPjCzLj8WBWjVoZmjjNLkFQzhNs0YLEWthjq4DMm
4RsfNzKb5Z4jfeHgj4vjo+EVg3TAn3207e5YO703yjfN2i0I0GwPkwbGx+iVPY8lkqFvKV5Pxc9C
1Y9CzQ8f3SV2YFKRUMCXPXGoR2a30w+OmTetSW5wtOTVLo3/NNp3A74+xq9kXe+Pbqk7Lu/jvVXq
8Ow5FlpnyewupVZdy7ni/rmC/Ew2zsdy1g/NyC5KG9DTv+vxC9ohBhnDEzNeBqzMDrnGrv1Y0IMZ
D9yB0/tPm/4zgTjqxi4W17GSPGMpaWlVAYhYPnymqjLduW+CsJgCq3npkKHqfxK7/oFvmiTwYs1t
WncuTISmZ3AXR8FVw3Kqo+Crmv6i9Bgg7TowXeyeWn7UfbcbGlbYEWaf3rla0XAbHTqZJOCC9BKc
WWhYqq/xNWqkF1rFa/9rArunM4aCQ5djbZIMAaszLLlDkxyYh1i6dEFuRkFcQuyVMaNY/5Ro2vaX
VKdAL1oQt/GMKDEoYWBYtnVo3pwSJKXankhvXkcnCeyWcALSkAIuy07AZY1gDsezXMMgyj8dDoRS
EchD7VEy4iGGcUAOL1RkXUSeX4SuncOOZWH2Uyw1wLL+KE3LIf2Z2fHh1XVjvFI683KO4WjNNWkh
j4SQiwXMV716UVC5Er9V8luKg9ZE7eeClSy2W0qC/uv1yqvbyWuI0lfP4gOf8sh9oWo9ld9d4NdX
g+lpqYNnhVN74cZT5kbhZnAjkXzosfFuwSuMmvbZK9WbMnUnM3047XQbDOtC9/kyw/aL4cUrF5j0
dXTPtB/SK6o1XQhpLfkm4wHFynucNFecSuHqYa94mUho0i5pc4fDp+JX3ARZhnaYRPCNX9SvkCOV
AVTEuMi6s6nInOxTCwesCjxUChyXewmXbtWSgpgSY0T9SPxwdNiorJMN7rUl5q+lfhtwfkpdv5cW
sAofWcNQ+LDQVy3SeO3aBPQYUTJrkNRLubeL95YOyEJVPFV1NvQHaOVwFbZ6nTQsDxOjIu4fC0Jd
kmhBUj4AcxB9VAID81lfv0NZP3XgXFVZpTVgOOm4iHLVOqqwz8L5E8jtIXz2NhczfT2U/gzWcmSM
PJHJPculCsyxzcp3Z7CZSiiCE4TAh/Yjw4hfl29FvrzndvjEt/emYMub/xphjeuEx4NHAmACaGBv
pWLEuxaRrbJ7qoIO4WRfFa6VdPxcxqW5GC1VczL0kdCX18tuH265CCYsHgi2qcD7piK/RXzCM5KO
uhmTUSou2Cv66C8VYlRkJQeg/DwLtTyfs7l8pXb9yvT0FQ4BqfGea0s+fSkya2ouLUNW38UbDfVU
WM6Z4RbTRxtx3xgYjer3YT7ZQ7W1xg85nI6ZYbMLB5nTqfx4DVvJq0hpACE/b8TyEyLpe7rXOHK3
KUXM66ZWNc6pVb9ohv1gv19W7H2jFi0VO1JG2dK8G3sRCGheExJxJxZPYRkOLw1lzsbZmyc0q/w4
2rnxZZz9CEPSiAc8O1KlsuO0gjRVvZMqhuOqm3gyANwlivJuRfHHamYXse5KFK31E/ORvVAakrhE
RBLNehM65Jz06mBpWDJmg/TpiGUvcXcpoi+CDQlGxCVfPKPlAiC4m9BticBd6hL2XJtAEC5x+xrK
u9r4qdCiJ1JthGp8DQreUuMFr52r2nwC8WDSvpaiRM9NMUFC66qzQySNgRFfnZzUN8txQrN89NyE
6ESFkiDjFJxHlnsMlOT3KTNLTytoTqIuVUd9nGDKhWW+D6MPBEMfqI1LUJ4GQmkISf0Ono5IjE/F
VyM3j/pd3x7wF6Jeo15wvI7UD5ncWeFcBFHkDEMe+/8Uj4wKqL3En1OiCFZAvkVziAnzypq0VcDw
xBzFUY+d7xfKN8XIrEHNY07xm0Ix396S80Nb3zMHstupcnsF2zcpVRqILhMOr7bxnfqHgsJtBArJ
0G08/0eJicU22ZxsDZpngFgI6TNCWqXUcB9jxyKfEtPCBZ5EJVyUxYEqj1TNYSqtlmPS7Uyka3x/
TbnT+I+x0vmJbHC2ihhFHiBnVS48H2zbVlgTem6muizZ9hbNB5Fg25VhaXOYY5T7hChjKY7vZG8a
J5NePoSrzp8Gptg6hcEPKh1Z5tqrx9gBWMb1/SVgiKqFP8FJ+bI5VcM2WPw2fNh/43Y5ZgW360oJ
YqiUof6DuIltO5HoWuWCqdGcMhOPo7ZkN8LeXZO1E62XzvvEemLxyroLdPs/3WYMIn4QIGMgtYMB
ZQu2JxK9qcdXbD2jJT46NeV19CBMV3gkWw27UI4ft5vxWI+kAwPsxIFMawDXcJ1EfTG853w3bQ73
+lRvi/JSLBGQ0N+BDf+YUWKGJ6Gpl7M6pNBiefNHUOdmOJMW8V1du/QyFjtH3mK4mmrKKYQfzWuG
0WAuGklR1cTKOLr2KgZRsvyspeNiF5PeUk1AhKDH5kLCp94yxWqucMXk2plNI/Rn2ah+pjRgx+tb
Kj4a9b4CYOJMPtX9fJqT4aQSbmF5Su0LQspQhRC3i7vUV7cmJJxcgrpuyD+Vb33ScDbKmAHnEPxq
eOfsLtzesC9jk4BIpkNZLQNO0theYXsX/V0yb4q2fFqD+cGxfaYEBF8Kq3JBO4TCulzldOMsstfh
F3LIvFjJh8I2p/9dtJejbWSKLwznlqry9QPGKwupiuAhnk3nwxixvVDlyUS2i5Ety0FyQwieqYlm
I6+vNBL1jAA2xsGyIiLZnoAV5EEUKTuUe7wyhK3qXHbyOSETNCbDIx2/bPmBYuKFrPAznlZZ96gq
gMnR0pn9wmm2e/PFIX9btzaTTVwrL3wTmhRyfwS1ITRgJrCfUeYW/+rasUNc4qJx4QTxOmmyh17k
2QyAJNw8llLNDAi6/aIsrgxBCiZfE4GEO7UPYzCjJ+PvpBmgSTOXOMZAsVedbQeT2FFAJ9xxHgse
QX1a7OFkgSJNdpUuuWn7XRkvLWnvE7YECVN4QsCtIIv0btifSdz6XePgAH9v036DBxovhzg4cFFS
DHIYbrbArGxe5kjDbJ1cJL26klgDQU/UOEiWFb4B8mcE4AdbcMQGCJTrONTKMUKMUHHPFp4W6bcs
Um9m5VKbhHtAx/DWDsOLiswNy+6Ovqasvev23ebA2lb5WVYwb7F4ssdz7IpG3qkvnWPZQJowC5+a
IgLWWDgKjumm7U0Is/Cc538DvG12Ec27HMV7QVSL7f4+np9AstHkD7Zx/U9TzmZqHWFtU4pLkT1T
5SnWx5PMu764JLUU4MAjFDoTNt/Mduq3z6Ig6qHIB3PsD1GbHGSFS0jFdqzHPStfYHBgN+q80UxJ
XlMObe0TopRKxLoI4PAIcBgEamsdq9ABKsdd8Vm29zBP77RoyfDsLrLxV+t+5DHGrBFYZny5GPWP
Qm2kjigUkTh3MkKMoJuPJn1EGxUSwqgnxXk05pWRCcPCUWLU1llZnUudgBBMyoMNIyQXgH4lBtUc
djtZseYq08A3t9q3ZkwfskTFVBOGhjtk3Z8S0PXY2gNleR0ycvTIJGq0MSEXzItaztuBixBLjT9F
c2i3ZTwcdcJSJr2B9gi4EkK2de//R9N5LEeOZEv0i2AGEVDblEitqTawKpIFrQPy699B27xF2Yz1
NFkcMBFxhftxooD8ATGHPEYE9xWJvbOWAWtkv+Eu7ZJdSdPQ4RjUNJYPmAeQgacS+tMqS4uTGvmr
LmEbz1lZh9rZls65bRGJjwTV5P7ZnpeTSM99SDGzUhK5tn/Pudnp1RrsOm59iPLkHA/2MZPtATU/
i9dz4g4bKm2Eb2SRBm8mE5WMwqgz3Mcg2rvYWUgYjXsSn3WopqWhHtPyvWGkGTntXi6Ck6J8EDfH
v4SnbqvaLjAwGJfs3OW+CvVNCrVHKSpPoMj6pqSYwMyEKjKjpNgbAQU6IcArPE4lbajzry4FTHB4
dtOR5v4szBY+Z37XYCj4ayM/19I5DMshlF7VmV5jJjuewM6s62VDBZs8FjyTHKVxV/9VtTcOWpIl
DwWvi0mAayPj+2gGj8z4181BooqBqS7j/V4IPgYopJVjObQI8PTT6IIxe44Kun9Q8yZwlRIQGFmj
XfYvkNgamXyOEkyEKzdALruNNM1N1LpYE0NifMhZRttXF7/NrGXpqNgaHE/3WN9byuQNhN1Z34F/
sdJ4Gb9xXw9+c+2xF8eeZRBqOOEzAiYWqjvBGb4UyC/KNSv7Y5X3u7y5d+wcOEmADe3pYbD1z6gu
Vg/FFHtuP3pR6XjkLoLQmS8JT6sXtWHsciKReK1jVjlR9cwzyCbFr/JSkWMb7atE8RzMJkW+j8X3
KSPpUbORhPiYuKOnrsB9gN0DWmvzNxqv+iQPji+OGadrB85Jjy70j02O5MR6WOJeELyou39moQLe
2eky5ekVO38155357y0SPmYryCI7YGjqPi+vVk+igZHv/F7uXPAz1scwWNhP2TgOaxSUATFlLD4c
AvUm7bOhJZ20kUYVNRorFmAgTnc3je7RQFTUmw/NGJ/5ny4F2QOqeDqX00WY5NMp1tG2TTTcTyd+
8VdW4pf1yHFI1SO73WOssqVqOak75vbTLjJRa5vBLkdzaSb1QlMIWkpInopnv6kgC/zXLnDBciCq
otqJWvEsmI2WcgE4d5b6p2NSboLQicbWU/kzlOdhjakDmY5tr1SWJgbHa2bURxdoWE6QS9T3iMD3
GvJBh6u5/LSE9UjB64yclsSkSSLEY3i0eBL8fJfpVzX9qjAPI2MZEIbkw7XZIStWzPQu8vomuxL+
dXax/L+5C3Lqe4iWHFaIhSm6bMYr7nDTu/SSv8tanHU1PynVIfN/nC7aGWbkKZazTYCvQrbpE8yv
xcZC477Y1uJDapgrHXly/OHsB7yc/4S2svoHQQ8CoCoisPlDJWLnxG9xBNvLWZ3o/7T8GkI+Khxc
PNban0Mlk2KTwEshMyrQNgUGAEAfmxxLUV98uoG8Rel0q7LplhEtMpH6g7er6DFkqlCZ3BvuiJsc
Uxbhyrlqg5N6lJo8Fn14KFZlDalgYXDh9X4BGYND3C02OJIZMQs1QH8YMzvLttEetcM1jLiFu08A
2Ps8HK9VSadr6Jcq2I9NfRBjfY7bfzDbVz1+NhJY1k0vLhXqdbNntOOcZhgMlB1W34n9No33PJ+2
GbQ0sVPTvzJvt9gHtwJ/KvDJTNWB2HlYqSI3OA3x04Bx705Xq/oaXX3n4ouDAGdwlxBrYqk2GQjW
npqdIyQgW5GLjqZaN8zTWLonx+6ORbUIVzafEw1uxps0f7Waw5kmikyBti9Rx2IocxmSNCom2YoO
Ml9g5rV17KBA5RtSpeKs8dKi2k3qyiQspJ8RY0AhuBLNdZpXm4J/34L/XxkVXimLzC5kLK7q5RSN
KpZuFfOp7Gwsg/GiEntGemkC6RDtdJBUXuGm5FTUGZrYpjwOiPetGexG3nyBz0wszF48W117GUX1
FlmgX1H1BQjPo+FNls6rVTzdtq9gwWAi+IpLACvtEzzshmZfIJ+rGZZbXHeY+hTMC5J9fg5RW6V9
DryGbi6adA6y1UD6lOlYW7diw8oZDufhIIAHJsqmif/6x3rUD24JU4c1WwwcjOVgyVQ3AmBuohj0
WeZUrNXr/yhC4IDifpcCESJTQ/JJshJ9mT61xr6Fc+4WYZfWuE2IY/BJAswE0zTpbDqyiWQgN8qi
IWKOUHaEcFt2HdtGB4+0CMYvwqyqjteGqV710af/yFju9WFXRykWBgPtb45LnjYYGm2Ic2iEnUO9
1q0mmBUlHA1Ey48M/XOJsFlntE1DtWrahoT1GPmhcVRTa+GO4bp+quBh7Z4YqhhUfyh22iqJYS1E
iWctSa+zIsj+3d6wL41xMlj5phuzIr6aj0Aq7W0Yt6ABbXAP1S4iY7HGHvuvNfmdLvIWtVWPPQbi
B3YcQoQn66G65XMY+ye6pGfueE2Dr7Ten2AyNgmz6R5vXL+S+Nk6nSodjV+snUSZnq0tutlDWzbM
fOWhQYdPoO9BGpT3HNeJFR1q32JqCzVnItBPK7v/PvQZpNo+cNbzY9ZcOleDBCT9alNNRjG++aOT
jhfFtC96zAxG5udMxUhBCIRIYEFECENRX6UbwYeZiQHa+IQEN5+kKBZuG0evSISytrCuwOB1i2eS
HnoYiIF1NsZDovnH6Vj1jGD8hYGWOTD8ox0Ievj5XAIFVrskphGEvRqhWoCI3AD4dJrjaGNWdxE1
5UAqmh6Ovn1PnexpOOkrya1X9EV4yDBF9yyIVmz5KbXDF4xZBG+tU3LNNJ5h8g7mrJ0nL2B/NQVi
negHZWSdVeMj+dTB1eZTjwWBq6lrKElOak4Ka/Vbjy50mlfMOUrLu2n6v6mvoo5sd5fAvUZU3MNA
zsSV2XdQstPdhFp/6JnZoxaeOgncjMyox1DtpcZ0iUVgEVyC7hJJyysnhGoIjZUeUTasgPbc0t75
6MlD2rvB14hjohHtO4w90EamjxgGylSugYsUswVU57WnfqQfb/sV4YVrJ6Bscgleq10u7kWBNAC2
5bFo/b0DK11Pit23ne0K9juxFCQrQLIigs60zR/33GnxRbbR2VZxFLE/ag2vLAFOAiu3TE48lbL+
Yoho6YoT07IFazpSYA7yvbRAZyoJY2qChhmhNVO3MepDjd8El7+XH0IJ9DP6yzAp0IdDZNb7sag2
bnYuNDwcVrJAG0vJyThIH+XBVi0glNiBgGyUUm7RDaAtyLvR00qSgfMD/AOMcqXPf5AeNOES1hY6
bCIHVhHSoY8CaCojKHuCbEQqOtyGtag+1MuzUt6soHgr3PidFA3YwFSS6TYumXAVkAj5EwyLOFw0
AlnEOKxb1kTmKBDU2evCVi+JeO/gXyYBAC0kaqtqEB+aa33kKajw+GKgNu90el261CabjjYasPwu
AgwaeyPKboihsa0x0w2qm90MKwdnbq0M16pzWCmxBEI/g3mV3FOazlY/WtYx7CDiQ2KsUB25d9m7
S4R82hk1vQcH2F+CktLzxguHflt1sVeJDmUteu1jcHRfcqGGXzY3EEkwJHbikw4iOlgnO4uHbtw1
QGOSc5S23ZJY+YhpR3Wj8ayVPOKl0VaQ6gv/3unBZtK09Rg1azVKQWL8tZBSsdFbFVCFFXRItfqp
R38jPtFeyD1hZx3gqmOm+JA4+dsox2lUkQ51hbM3mVfidz7ELaLuge0XlvwSaNe01DTCxsCXO8MD
mCwk8VG9FvIzFNuyqPA5IFlI9TV1V1jT9LjvQ3voGNAIP9ql1gixY+4VV+O0lLpyGZOYikLz0g7w
bnRCP1Hah6qZ9lOAKkCRjGeYwjtwPK/qgCSOCx5Tbo1OM5nkpkWnmSHnDBvYGxBbnOGZRPLeEMpW
Eyk+VmQQVozmlcBe5W6Ldc3du+pE3AEOv7bDCASYB5zLjHlgtW8AEQ2nBORHSQw3pfvarZsPs8s/
OIkLmTwrlwc0uSAFnZeRd8+8tu8BoI8sRWTChEvE8yW8t0NnP6nlsf0uckhtJK6Op9a4d+mvw68X
0z9LoljjLaP9KV56FcCR4U4lVkGAVds6xrVEM1vCPoe6aK+1sWQ+I49A0kvjS3mDq28CsS5LroTZ
FUb9PtO7xIbutmtALCBFZ0HKuxmwaJ6l437rwfyDQMznEd5SDLegJhfCJwGGE4M7Sy3PdmcftXwP
Z/OodcWpW7pLW/0z68B7yUDL+kRzFO6tZ00eX9/uakjFFqSFxM+3aYYYOGREI8jiM1dZg90KL7uj
VBuFTXPCMqhXYLMky0IOO1NP9mJgsGRnh7SEE3g2kIKOqGlbkgNT/zkwYUIdvxqTdqm2ETGO0dGG
TTInL2XucFDM8tAxmvcZyBub2uqZyGzKtiPWHKXSLKtnfoBxq7QZCONwLSg73Z05JhhCCcDGC2LU
7yW4npy9rMWFP4dkhBpc9qVpuFuzYxgYfFrATEzW9yVcF5sFW42CtqNGUxAsCpBTuYlPSHd2U2N7
Ye96QdKAVXiYHGPkOS9q3K4pMlAuP/Kq8AWR7DoY3d6HaWT7HfsAeUmcaQt0sLW6O3vShTWMX4bS
Ex3EqpJqIkbix+i8Cb9LTJg2Dpe+0o99rDB+/WslwT7pOJnU7w5dhY6uoiLRe3g1/S6Jmbpp/is0
jZdoYjyp2oN8yIocFy5YDapjpB1YqW8nFcHRGCKkYZhC5k78lzzQgxaEO8wNCkmoykQoLELPj0ll
PEdRBQzdnFwg4CR8/Ivg+OpzdgamYB/TNa7mloc2YFyPsUf8E/lFSfvzSFik0I2LqOKrGB5GSvAj
YKp2SVBMFCfXGLVQxeeDCI/ulg9H0QmEmr9ZfSVJYt3E3UzoN0xsIMQYt0CkkhocWx6hZJFrbVEH
Gax10xsUd4tjpSfEeCTEmIZ7r5WYr9ybtMMtuyvHPlphiOI5PJVQuigsEOwc5ytAINP2NfsAlWvq
SN3MPDUQ2D3La2COZ+3MobaZGKjBaymwzChhsKkG7ayCTDf++KbOoP8eiYiVg8JoxiISTPfsvvcS
3qWCoxOwLuSRZoDYFz/rINllJkBBhLQ+1f2oPdriXgiVkoecAj19abrznMX50W9m6myEAQqBH/fj
hEbG5UyiuBhw3zZcIuk6jp4ZtAKHGKs7UXZNxP4ID3Y2fjR9ejQAidlYaHFFqAXjg+C7Y9me9HsB
xcaP+C5bjUOJaiVv5dlI1FOLf1eIa+ma5G+RH8C6Wfmfrn+ybhM5VugDGV/dKvXQZO0CyChHO2TP
YJG02RKED+k8m6iSgN/5R+Ev2Nl3NHV715woq9lltRsrMOCrs2qzM5p0uVUZxRshmN5NHQmEWyjc
zfTC19pYfOdsFndvNcUhsNpDECLY8d+Q2hAUOTztqnrVJqA45Q3uW9QnJz8mQkO8WQIVwNS+hAbf
UFUYe7b7sv2NgWs1ELE6hC62vtM5prQUE0WwqEN76zfd1owScu/1TcTwDj2wwINbFP1aL+J1Z62k
bS8b5w0exVZzVzpsXIhdsfZSiTYItmRJzRlOZRccY6c/h+GmCxZ+8N0oW/prdLyabFBhSk/FrqeE
y44pOX/nAkEoMKVFw7IW6Wc5I4ZhuYIVp49D1pnGZ+GysabM1hYWNAPhBgeGZZhMYAPmvxO6waZl
3eROZ0ZIgfE2VgaBjIxt4xpdBCMnHcNOxlWfHIts6RoXhR87xyxo7Xitaa5UUgKYd1IJMB7lHlEj
nMh5uPOrryI1N1PwqfrpWgFShtbBxy126jEOKJgvcmuPx4WIzIwDE0maCilyME9TdNHB0TgGhkDD
XsQFq3vT2YVGuQv8uxrRaawKzmqhfMfia3A0z06xWAbfDDxtxT4nChij9qdFM6jvLPG3ZUSeqjc2
tln+qsC/aNBeQ7Z1SJScyYTgQ5xb9ZEMujezczQQk9qvDkcVZecSnfnMJEhlyblxSZj2+BkBjigc
mmXdHPVLGw9e5YS7rgZ/9IITzZT3PQn+mOR0xzZUrr46+Yl2GhkODzGGoXPeYahVr864gSy2Gwhl
7iqiLSP7oC3B1KTaMzXTpxFi3Wi626i8AgyDufWuFMQRgLIm7Is8UvGrABTLq3qVYQoerhYQvZWD
Ch7SRaUQgsW+j0gJO/tQWYuZww+mUAKyPhVXPRNIjBwzA1iG0R7JjYHR38DGWtYZiG52bc4zqb+q
htgwkEc9kRxs5XOIWLE8q2FHUeJubX/6pv4mOQM+koHt6dlTPo4k1f+KsaD2z/eaEbxUuhKH5G5f
/6Z6nIVHAKecfhtgMjTjDxF+xy67gdJ/te2J9QALYEx2kBuM4WDlG3eZTlS+bOUk84dXxzBiQlmf
oETR2KKqnovfvetH0BU0mI+uOUBC940ri8aMJVJLi6Nwmo6Aagh79jRBXhj+Qd0pjkZUrBIUPv6A
tFEBAxaccsYgKWseYyhpYpZa7rEP5MBfaWSCGCSJDDOcp9nmg36JCvdI7jamhm4TgR+2uFwTcq8o
hGZ4E20UABA6vh8HRF5I6nhbpcwzODjUX+qZldm6S0f89RFA4wOUiKgljIguOwy8VHgCFD6kjfoP
iTd31gLQWKLjrAkoc97NONwZyKtrtvazuNu2CAD0cyI1QRr+tiCiUylAdKi7HKW17gSeBjyEYCrK
wAT9NQhXIrdJM/4alBFXEolSePBKPHg2r5AFP72hYk5NblpnmwEunfNki6MsgepPzqFWnQMRpAdX
cw6OMA4g5frOOSW+va2HPwo5vCYCsjeLaexTo29BSBEUwHVNLJgwzWIse+F3h7FRGXHJQoUiUipF
WJ50PIJrS7c4zOxs+4+vB4DPxNUeyrtIbCaeC8DRk3Ge6uoSote5Ij3bCn/P8meC7DpHXVoEpaK3
gq3trjInIh51NXa3xiX9fCBLe2a2gbiaQjpCu+GaOtHarWZDE0+q9FkU42LtiS0rh+oJrWwDZXrh
Q5ZoAL0EiORLvMAFWrF2/gNKN6N4mYk5mSuWrv0AphAyUYFV0hPhMD/lKb/OyV4DkhCBaeyGDHsP
J1A1Igqt+q4gcBh1ZPGMIiE8GAkoTK6B8id4aij3BkTkU40IdtwEDi9qUm9NMlUlmaqRn2zNHhsr
frVkIr16NDbJD2PaCzmNu7B5M+Dkd8FwJJ3tIKZ0bzliJ0W1je1z9yUiuZNFxqNz985AlNiaXaD+
k4fTpi2GjfIriUlrsSqNyUYH7Rv/I1RmD8ccP/c5LqqLH9TX8I8VrNPWOgUQONm5UB7GfxSVX9DA
O6NSxk54Ji/k5T3MqX7kTf5oR3F3rAiCVHiH6EV+AGoYBvZpFl/U4JympMdlm+LHylVq52zbMJHF
RkyD+Xea/mg1sm+fCXLgtbnpkTq4y4dxzzxvPUWQaSA76YFzTDaABF4lE2NmX31KdFLGmArSplTC
A6fYcMv7k03ARg0qpshZi06S4PP8lfa3qNwHKwdRbO2+acOewJo3wFMRqivmmyU2vRQEp6+R3eCJ
yt81WEjM5pLHq87/53Q/JquMYXgGJksBvbm3jMOdEtgCp4zZfiZ8G527syO6sAzuLgedbZx7gTGT
ytUCTyr440zq0STL7OEnHwNaKEkK2FPOal9GOVn7L7W7m/ljGojRj2pz9kdaBWpNZkEcIlBY3lWc
3hVgyNplVY+bEhSNsEl/ARpN72bdkKUzQZkkFRuec6LQCfQ0nhLxKGdM0+NQVQvYuze3UDcteig4
VEGM5+WX557P7Vl9QIZR22DLUGRm3EhjCjTKL68+6kUXHv266Fi1ktljtJ7uHlYxZimJRar97eY0
p5zyFbBfl+4qIbxaxb84UYLXTDjDRUDrJNrfoh7AKQ2s8vV9E16wPrEGWLXMnAw78xS862rxHmW8
ogBi6h9rUO9TeDPG9uIk5kniDu2I+wq+Q/8jDNh6/8nSPz6DJKwlpEocGB+cCmNdcW9LiaUqzI6D
1ixlZvEUkrPF7gg0Esp9N1NpWS3gA6RFY6OV0VP2J1x923Bik9H5N+WT4N5lryYr719aqtjBxC6O
ftz+mb7a5jFW06tEzmt28cunWs4xK8S8pKyQ5SllMnWUEQJr26HsXfX9m24yipkFtKlnKz9GwrCh
OxmotVv7xq+iQWc4tqs8/jZonFNWI9DQHC1jfx7c/aH3+giTj61cfQjLxT5UcnDgJMAT4GpTtepe
JLAFU1wZzluOyx5aP84hurB3s6jJYr9XVLWx8pNV4fJmfI4DeCAb9US37pSfous941MasCIwFM46
f7ySCuGoq4kC01/f0mUMp6KSvKQTCBU4FQpQzPDVk21bsQVoP8v4rKJuNei0McvPH+nG4feg6xQ5
uA03jCj6vTt8WJNcWOtSf9QwNxocXUzuxo+uuSxFgpUDOZ67wpGFCxFI1NZv33g3UGaF60qcKgSj
Tb6PEa3H7kyr+sqz9lL40wX9zSWwjUtj3Z2WHbviU3NllLW58mhR6UOdgg0dYNKJlC8DKCnHPyN6
ju+VLo1Z5rEG3QISZl1oK514k4rtcYkHpYfokDcrId57hAUOQinR7HRZQBdZNbbixbgN0vRUgxZl
c4BkO7qEM9yAH084hJwrhItT/CM81ensLBKACRyHgV4RNKyXE5uLnymsdg6fRnXcmpxPgfp0zfTV
FdUrhIMnnlaIGRttK07JDm6Iqfcn2BjEWA1o+4P4O0XzmhvGS7X9p5P8tYlM1UJg63w06dmrR4TY
wUMkMjdkA3An4mZ03FczSWC+1Ke/6PgD1nk9UxoHCaXNLDkoElTAw6ImFzReZcK+Or5xU0DvKkHI
SgSP1VQTh1qzxi4Y2xNB7EabOnHR+g/7Wc4ZpfkhSDBzvRLmToM5sveW0PwR0IjoFgenon+3uT2z
wvHs4YsVNMkcVjxuZcPZCohFYcvI7gAXuxo8Zqk+jvp93QQ0e+gI01u8Qq7u0k6pjNRHPz/xfCx5
caTY9zFDbFgpclNrS0da56TqzhIKLWwo6uJ5QpXjm57tKVaJYefhfArKnYxYChW1CVTPpR0/TftW
+M3WR2iK6UnB4WoYONA5HYHKc8zxBhGJoKHyYHuIRB3WFhp2Td8b9wwU0MxqkuQh3on5tYxzHFmE
kz7RxnepXIM92lQkJcEEQS9C1MG86EN4dJi6n9Giwwnc00CG75j9Ydi2cN2DhSz+t1QBh8Il+n+E
s8sCMKJFcEnQVjn7bcJnTH5F2qqDh9zqZ5WVHlT9EuhrZS27+cjnyKoZdhhBvmPCw+692Zbakv0r
orXeUymp6yqAFMsxk+WrvDEfks2645N8iq8KsRTBH3Ev+XU4O5PxVwfiq+CCyVX9YHKoZyCGVfr/
inahBnKqytOATC8ONxKqRGs5HtLQM5xxyEeEIZQrRaVP+6qH4GhTv430mulMmc1qqBDZqlLIMioJ
V46X44WRekt+cqNrz4EkozJklyjdu5Fqyw6zeMyjId65gHqlq8hKOPuEf+oAbowk5gQ5kYIjhyR7
yRkT22s/CdAvUZwyxtPfoDJGpPt6OO2qkXoEqU1zNvkbAqrzzqWBjLwQqGsyP2f4IWS459DMQmDK
FmeWzx4sfZ87HUYgZWUhhVmOtrlz6W8NXXgiI7ucJTBme4Sq5soEQQWuxRnCg84Pgy0OSTo7GgNG
GnJK6zNEY1Q5rLu4XGL3Si/YUtMBQUpUE6tm42nhM+N/a/jqemCLj1/Ysl598E0ITuwWa0X6Gx3D
Y8CITmfImJFjEIWKV+LJxUYCxgcJCKk72MiQLqiy2jiS4CCNnYKh7lLN3YV6vCdYYp8vRKbsoqeN
kXIACJDM6RdUzyaOJiYhNj7QhnRdQ+08gm9TKIEW8bbcFBAwVmQNzT4NV8MV8j+fhsVP4XPLVKhj
Kc4n4RBVQ9CYXxxKTV1FY34fOn0JqUORGUoR2E1DsdYmxlL6eNAKzNH7FHVtV0UrqYLVgCiYYSju
+mI7xEQxlPmWeKfwD6IilcwJZpCZjbZMYQol/lFqMvfPMDkWhx6+iYp6N24MHJSzTCPf4tjZJgr7
OwIdJkwiins2J/AjJIfY6Jf9KGIR9yqHaD0yuB+8zNU9nIae6mArwwqvEXnOlPlDGuoVK3VdLhHZ
LiYeDjcjp/xVKaKVEqUnfarOftJcuqi8VtWNbeobqTP8kNA3gPtR1SwruNaI80GdgGFjLT6LdxvE
uzZamzrVud41xpcB3At4LqSmQCja5L0kGyKxBDlxwyaBft4VnM+9ts4INXVRsCNf0ExilHHVdNDL
wZup4M0IxfMEjv+BuJOIu8Lv9xYXMcZfOdFAVxrWUOWfz2SYXYLPZ1dtW2J9kxWIk4T5mDKDEgQA
NNAwM1bYBofAkJt88HFDgSZJpc+cANdVfXfq1ptUFwi1RtWDDi6ot/wfn93xsF604kR9jOBSO7uE
JLF5Z8ulL/0uvteK5fXcyXVxaFBGRFTREv3kECJe+DKQiBEvsSVkrtFwK9I2fncKGjh8/5WSbiK0
AyqWTgpUCIp3xp52ftDD5plGAVafGj/+JXe1i+VmL8wkV8YhSaY8siR8QCCq3WBvpOiMnUPTYhxt
pWfCyIhg85KdujFByZNmPp6y7xIsIRdw7ccrteblVdS1oWNKY/DRxJi5JJkCD1M1HpbibByM3woi
XZ6Z9Si7VboOdYxXwkBLTLIGWbGRqPa5KvY6FBFfTGtmbAdZIAQEnmxqb1Job47RvjXjdzp8ydF5
4CKugnVQ25fO7m9BU1xCjeHMwAX1jsFicIi+etCSDuCOYceBTzeK5uTr8BKsb0iaN2LAGUJbjzgj
K8066fJDFz+ypx7F1oZnr+mGLesxYmTZFuiSYRNbEUQh3fCKcOYrOKqcOPSiwd3oBblLWCfqb4GO
QvYbq234moLtOPE3DKnLCZZLhXy3IJIeX0V+agdnKWxyaip/n2Mq6Zo/GrP9fALMW5lrfURwm/Di
V0ehWhsjjeG1SQYaD7MFaaYKbCHRsc7Kowx/leSt0FCv9F5oPqbE2BXlSuLkp97tbeYkASvZ6tyT
TCAB2VcwEgfrrDC/V4R+Jnu8WpC3gPnNt+G9dNN2StZqywIruYy4flsMPqIP9zBwS4stJehOzhHN
1LgEw2PpnAUM2TT7USjWJt4CCs+WgF4SHxLMio6Z34w0uupX6jhH2dXJTRolVTRmhPyeMMQomdDl
yVJvQbr1zSPUqvt8N9xNBvQA/9G+1SxwgNjgB0uZsRPURUXCOLebc7R8SI6WF2GPshUA+/G8l65N
5Ywmy2KWKonk04cPtXYWnB9kpCdkt+oXE6O8o9N4n0uIK6C2KhHtA34mJuIWMJWGpUNZYMOjEdXD
tzbGwPbU7PJmymvCDjEeyY9L+kNK5S/Ct47zYcRiAioFWsyyM6JliF1jat/iGm1PfWh9BirtjoBa
f87kddH6OVtp8sr3OB3UQ2K8dxTRkIIKBFA1iUG+8zuV4w62ha79jNpGMUcskfjuaEbt8GIMchUx
R66IZmk4fKea9QKIuEkB7sjwvCIcg3Q5xy+WcfQOa9pyxQ74qFI6q7LBd9gcIQEblCxT4B/zBMYG
6mo2NfMLNTrjLUVEq0uknpNXj8Y5TdpL7aBdwbWSlj8JZ1LM9Wk5D6uJnxisQ3h6FQ4cDK+hMSIH
Ad7Msex4lYF1EHG0Xd7DmhnUIg76vfSbvW1ne2m7u8wA6QMW1M6fXaU+hreMgKBpzax1yWMI6nPk
DNhKzCPF3B5Gg9SdfTEiSG3X7uhsNJ9zHkBEsU6yilVG7OEzG4GkkA+vxg6VsbZsemCXQwDkY4LW
mR+bWCMPJkSNHw7EXuOPsKaVMSxrXz+WEwDWhxy1vSxTOm10VORV5HjT+3+SdaMY48PAipa8A6/g
K0lxWCYTksEuugq8Yj4wi0Y7mE6KerU7UhwCwi6DRxzCPpIB0TL0sqHydAEGPdoh36egdHvEl3hG
rIQQHoKFLAJaAoiZ4bqI/aUJliNXH4klH4rJRHocaIwZvMQg+vJbNuRXtQovZWWcMJfZLiRvlMCe
n92tORELhSYfaMX+rA9B9K0kH9GYUpV6+PI4yO8diyyc0wY2fPbWMwDUkZ8+5NvqvzweB9wWYTyH
SWwt6n9Rjic6q1gcBR0eX1qF3+T6ILNa0FPFAoFqALotvtnBZ8POpNWLTUqGb2dTIteNF1SAbOJ2
27F9nUJtwbVbcPY0ymIkvbpwEnwFWBuD9Ug5SjYcVXcgyXE1NNAAqNPf3QbNXHMOMGWjHRRK6yXL
EM+b2YV89sKFfk2Ycc/vI8z3BQ8PhXrjDIi5lF3JCMbtj8nShwM3RgeM/2dZk0LB+883dPq9QVGg
sN3yGbMH7DuobAfqBry0KEW8WteIHwrRHLW8u3vL/Y0r0rmKjU1nmAh9naKAoSSd8nzvEOFkBW8W
6zMVTEnSkLMQSMZNGhqBFcPoKX4Qu7q0T/pgravS3RggPsLa2oaUeuDfqjY+wSFdulO1Lt3irNX2
WbGji1M1l0JfqbpzrPvqQjg7ku4XnMNDWyCC9nNUbeFDUZFavPNR3RiRvlgn0iUBcjwgPdlq5MRJ
cuJc4cI7R5lYbiQa88lGeNA8o6l/orOF3zx7MXiAPj1H9lG5Wz9UHsjC3keXQntQ0NOWb0odvFqj
fJz70bhpsCWpjSJn7eMSSUgOFeGx7w7GafzRmmKNw2Ztngy4UsEGABD/pRsP4M0bjgK4rlyYo+cA
H+2P0VKS7sB2q6R9CHzcdb+TUp98dmHzPosUHjPKdhg7dANTzoXYNT0gjEUtTuQusIw7GDV5UvDz
0sHE4rvM/BO4vE2TFXsVxBe2zGCoj8JAiPS0kbQHo7rHG1yZSPvr9Dw06fkTG79f+geZgPxMNyEh
Gv41M+ztTATuMDfOFMzK+gtZSL0gtLL7L/MLDur/0XReu41j2xb9IgLM4VUiJYoSFW3J9gtRdpWZ
c+bX38HGucAxGh2Oy5bEvVeYc0x4v2tnYIFBIBFvM65h09FumvUD9l/IObrXoqGBmJNQlD3yyIS4
RTpDJ6OlfDDD88Cfq5VwqYLXyH6g/p9uXp8Ii06wj8IUqONgG9XPUnl2gHPRE8Tg4mprVbKc6/Yw
qcbbkNRvmto8ZJIN4zxALJzcUsLVVAsvdQc+pXtOBjJCJuKLtFo4T0JbnlcXXVeP1wm7co5CRYrv
iAwJIt3XBb94buxr3dqjLVOj4jBqCHZoZtdBc3oXdU9VFm/AitLKf5DVC8Fd+EtoanknnOoWMzMj
MxZ8H5nHwB/5W7Mg/ghkB3hXAbkOeyajrC60wMoqBlZ99d6V731CGC/sHGInNHiDtZcjGg7RCNYt
nQi28nhgys7Qsykc/f2YC8j0TlUEV6LWLzMZgkaHnBgrUEmItYbpuTkF3a6Uc0b4f4PlljAVq3Pd
T1iOtPW3Idwkenpys7bZ2tuXr4pg0QBzDK43hgSIg7HGmCIj042qEjwPNpnp0LawRN9Sw8taa7A1
SKw/vcSe5LsyIoygdtoL7wiz3aM1y5Sim4i6hFxGhmV4iYAZz6iZdB4KiQwAcP7KtBvROJlI4xQZ
gfrXQHDVQDR7Jf4CUfHE7F/FbqZ26tmODDD5oIxYz0nElUxETJCqTfBL9CX0L9Rtc/+clPkcATLG
RqpU0FUyz5BgbDS+0qqwSmPyBPJdInzpFaJdUEFWWGyskRXNNpsERzwnleZP/Kewy1rMV/zAavor
N/eaBm9sDTC69LfKx1DbOljoxo74lgwHEjuWOzegvai0di/wO5AyAYGvI0xiP5ABmujc2thk+Us1
vurkobNDDLVj8G9COybVbjgiaUFLZEKzrSLtYKxM7ZiTXe9vxWDeNR5FbifGCMjaXtjR2DgwTdXb
Tc6dBUbGzjAC42aiO3d6EdIzHnGJY0OBU4CvmkXzUBabkaTeFeey4PUAkNQb6KuibcFtEJOshEGX
S8EABtqBJNcAzRQ7Q2qx7R5U43PgajEyBgVDKGGOmEMK8QppM4n3XRkhUUVsapgLNCNGHjAzek5U
lEO5WIb7qe+RzO4iqxEOvRQ+Dcv6qkrpXRCFcMsGkJLfnOldNe0eW/kbS66284fW8uc2P7vKMJxF
AYhnwEq8mM6piZbtmmAtsjruPqiHHI0ltPc2OSaN6pkOgZscqkiiA81jvwg/QFwVyIHdVyswofbU
RjpUsuByTsKLYneuZ3v8u08p/g5/Q5NpsPEoDaobzJjqV/oqCt7LDlP1qhMBYhWVbyqC48q5dWHt
jCy2LYzGxollHHMM4IfdueURqbvfaowPKSS9IUYmTIZYlrs5yRKs8Nh1ICqUMdCLEQI0RkmJbtkT
RE0pu0+XuJ64ZRtumnFTVdMuJyYn5zM4Z/YEyIE5XYO4gxXRuMqs4bRXmxCBl8SieqEiTljTZmF6
hJqwaaRHKyR2b/a2FHwNAJAztp4hq9QYuOtCokem/BTAXw2Ad4OQej3neksAyMCndLqU3EP8eeI+
IQ8kNj0oJYtgHVEEj1RhVOmbJP9k7cH6qliZ3hQC4S9cHQVoWq14uno0QeuJtWkLZCG3YuugFKMc
B1EGq4IQUib0xErx59r6uxVP26oQvU65K/AG/mAsJXxFcmJeWpMII4z/xGfIxCE0rglXAZ2I2rPS
/9YUnDLoljjRBt5RUXQmJn8WGPcRlaoSn8ANkAqyDXTG8VQAqMz4iNd825mfDsnOUYMYXM7srvrK
HtgTZyMrymrx8/lLv2W1epcT5Q1Lznubzu/FoTgZen5Tx4zpR7Od0Ga6KHcYg9RHSV1sPpUECaKg
Ytossf2TGT72+/YZjHYQksHMbStMx8byF6iSJIob+Wcxn/FaOcKC56XZfVTa4OTkLZVZuEtLICng
ASHI7BpKnIU7Wcb4V+PDLUI2jgEqkcnFebPOYNzY+FjWFyJqDt3csAg6h/EFYptXMTNFV8u0jjzP
7l1FB1p3f2Q+W13+WUk2YngJT1XEvr8JLS7ZU0acKpDZs6LeK+70DHLanAUbCvJzUrwHZXwWJgFE
Ru8EDFEb9ISVcpf5qOnmaxy/WBozS5wppFkacNyirruobGcyVjdk8e7liHmTbgdY8cfmO5OQS+Xd
u5SZbt6exlB1jbk41L8ix7FmQJbcmuZrRhRUQYVGMQMLFwlSti+oPC3jIhIUN3bvaEbW089W6Cfk
r6lGG82Alv9HIsRvQf7XQiWwKMKuhkIxJpg7UAhN847agSk3QBfG9wRDD8bgyAa7RqaaFbO7GFG6
genSwMSY6h9LKrhi/WNlIQXNV28UnyZQ4RnNiFiiIsmZ/xzCAewribqYd2X908xzuyREbkGDUg9M
Zt4TpqwFXwk/W1r+BDxPBanWC7ZWK9wiR5c+S3BSKSeNRpMSrSKGbz25aah3aLdTE5UdZf2gnwYU
zibyFfStiHxC28j+KMGPrt0ieT4PXBB1GF+lv4kxxBsTXwOnRtNLn2vFhDTWQOAU71NEFRKK8olc
qmjuCMXaJwLUCoxN5duQ3XOcBuBBZqb4qujEPLczCSoxfUfDZo9JYRc9s+jZMmq38IwU9YdOVdtD
py4QGAdAvQt22xbeDejWDtWRkHyT4cFNAa6EAWjLhDyYviv1KgDAgEJl9AfdQAJ/l/62q5BODeyG
C01iPsmC/Bgbbx26zTTZLoQOz2XsJGu+CE2l3EN1eG8GmgrUnCU6FXE/Rtox60zOgeRc/hqNkxiH
QZkReLlyw0NsPqxZ9VPeKe4rLEPPuGke6BjfKuqkqvfiXPNqDLLqDFsjPbbdd5i6oZ4jkC35eNMV
YA9cYLPTG7GMBFBFROFqBGWCuVBYi8zM5cTNEurNvnZH5GVm3rnVsJHq0hsDFqr0KIzZpCFA58tm
0mBsbBp7Litn1AmzyDwBhmWh8APytUQD1USxbxIqX7fm6q6YtFh5xsI73felzhrIjsxn1X0KNI9c
+HKM7Zz3DwGdlh6FAbmK6hb1wZIe5De4iByiK7T2XctKbaC/Y+673grsX9XpVMEoa4mj7GHABBru
Gnj9FtMktK7UWzMXarJdX2/5Iab9Xqsz6H+r65OdHbVVzpynZkC7XNZCVEBJPn7kDGgaVFCt+sEV
AzxrO3BZYUppLBAd6sfIzQKyVH+fy4DpoN1G5m7m1qmJwG3Y3jswfjcVAp8KQGkj2Ypy17vx1C8+
agbmAfG+4EEgT87puEepDHg48NjLy04iwESSIZgC/MsJtie4XdtQ8zkfgvpTdtYltXA8PGNpH2KS
KKYX7vvdnKpbkZWFNoA+iXK8EBcIBjopT2Q7OxyPEcg1GjtRttgis4gD8EjiwmFUlcMA5zTt73Ed
7kRMWtM2EF4FiL1UU/zMKPwiWXiBg2MN+U3TDhoDAEXYd8m3gtA+iP0G41H6JmOzCpX5AKRqO00t
VsT+Oab1k0iwd2YoWbBcmS6n0zlksRliB7B4ZwRY4orKEJ1pD+nUvAbkB+hOjn8oiX+MoCZAIN5Z
oPXRAGso5TLEibqh2qR0vj2ZYGrQ1iMyWY+AARJMN1LvmO8SIRIQgBoG2COGFHB6Wrez6O1nZdhk
p44Nqewvlj8WMxYcxAw2vRMyJ3i2SuULfer3hYAqTj4lbXvqLIu8ZhJtjwZwKZMCzURnglinmeKD
ZjyF+Dgyq7D+RnlzkFm+Uez2A9VDugCgoioO9mX628uNO+44WfVHGW+a35hnMj10vyXDuoVhnSXP
+5xhXUaBWhdA4QJlz55j3+NwxpUSbxTeHn0Qj0XXHgedXam6D1lb2yEC1YMxdraJBJRFacfl73IS
LywyyULghoNV4MTkqFdEGXGFZWj0TJpyvj93RVdQlWxep7Uciu6NFNyTRHxskyx6mydiQxHfdptg
GJ0wggoWuTl51iG2WaI4GHgy+h5h5fjs4PBDZLScMkUM5lJ0z7xn0U4mN6HBDJEiFQeKYBehcMoK
41DT2vWE83XuBhZMDeuB4cNy51fKUOMkeEdVW3MmjstJGtyaHv+jxQpWKOb1ReB3cXwZqGktTsdL
xmtLLF1dXujGkP9BSjLEfdkhzJWQMojOXrmt9nzSv12Vd4GpmVsollvLxaGKeAxgYgEZoPShsU5D
3+iCU5wj5IwMbIjzCUPWyVLNY5/AWHPTv/FniCV4GMk0ZtsVkvVbse2Sg8Yx2HbFAQUjC7XaHfZ6
rrmlRsW6MPJs9WMyLKcS0l45hEdF3iHLT3IP87DH59QrgXMXQCercvYWwNzjBnOTl/k3fkbPMGPc
xtpBl9qDa6iCy8lA+kxMpry0kei9xHvINjytCUjgxu63TzWpdgukcKZWdvib199WoGzCX9VvcGPJ
X9TSMNOVDa6xzFloruBcD0Ww736o+jaBVV5njhiwDh/jNscUYhB4nf+j73CVHIufgKKF6q7Slr0O
8UjZfJQ6PmwnYlhdxTZs8NucGcgQNjkw/WTAZgvL1iLkkN2P6PlBcUz/hOeyDHdT/l0Q360/Ka4J
6S2ecrnYbWM6dAKWT2WMYEQlABcrLCfeISEJT/2RFG274cMeoBinIy302euV9ACkTR4ht7U3Qevu
nXMKs+bdSuZnTioO+yf4QdizMZTQyBLQx1gE7xVKyGfRjrsEPeTEF7pzsJwM6gJtV+SMbYWWHGJe
zZ552V9CNPbLHxyK+5qwVRGvZ6LHO/SgfAoI4VP4+41VB7v2Igl8WvTRlRK4h1MDPUCHqBDReZBr
ta2BqXI9OOxwdQ37Iwh+VYUFxpehPOAk2nIbcgdv5gikZZcwM5e9Gj3SzOilqcpDEsnrBTozYhZ0
p0W0T2L3bt4nW5Hdg0S3nRFCJvznvWPNxyyA3JXQPAwtZPOHui907lJHvK3WDqDfDMp0KuGakr5h
QQ9Y5UfN/+Ub3NnMfwOKWmNgZbcckrzYp8u8r0CQlaibMTzHIHP1BGX9+SNcUGCy/0VfEomniGyu
vtijvvcCE9R0H8B00U5hIaK+yE7gZ8TiGPeaZzSiQ65y/kIVfQiV5CCz8BQGjRBOsnrRVoC+X28B
kNVLbjfEcGqZvC/E0MW3oAnsOkjSTr2adXLkqUXrlSVh63EMoAQLDoNjIpMQ21l96OocYlZHdit8
qFnX9g1sKNCl2AT4V7taxlC/kREfLbs6JJzVUZvh2CYJoVOhJzd8EhLfQl2Ly3LTippTNaZPEIKv
ffia3sAP6eHZbJo5slWPkUPFR2kz5cKLWt2ZpmD/JanqrkQf3nYBnevVcqdLSyEqYurp6KSN1V0J
z5zulvt6B/Fj1xQFlpA3gp7t2at/sVc7kMxJh7DRk936Rbosan5r581g9KdQjfxknnwdHyH4D8Mi
BjI6G2zzKclB+d8WbvuiYorDl2oiS+wXJqscg2F2yAPLze8zfm1lx0rWruIchXdCUMBwqAfVlYdT
pJ3lxSA3Z7mnS35vw/lmHLCf1oiG7pivKGXJ9TJDAnlj1rTyTlSr/4osmZGBrqUMo00P9xiuN7wL
2+ZH0771L72Jd7nBveSvM7MSN1Tkz1uOJ2/0BLjnGrKRL5n1n8DLWYbV1Xh0tjoidDrkoXAWPbsf
Y5aKYK5JSfGPbVQdrBL3xVTcl6p6tEn0hqXeEEj6+RhsKy9PS7/tGlv7wcaRwk/sVoAukmL+p3YP
nveHtBuL6t1Qxrc4GR+5ld218KjFOG4xcUzR7MeqdlTsXiopPmKnh+cpNQL27/TS9PWV2Do8SuF9
zHVaxQe6LUgZY6Reo3QbOuARiMVQrdhdZyxNBTMT7i0qvaHZK7oz9LcKlldGsFKsfoB1wiIl2NGJ
e40HteJCL7jQEx5UNn/wAmpHVj94xtcdxQjqmxXDh2B1foOQfACepeXbWPQFIj84m87G6m7qG3Ii
gnOxHdmKWtcKuzKgKDHPr0IwXnLEy3NgCyzDFB6UMIPAy8NSiOJ+iHBLrVxLlsXzypRweobH+hoT
FBFEENlpC3VMg+ATabuWFOX8OBhk2VmbCJ/1zIKw+xEnNjgsXYkGjlrWn9uGRGeDsyqFec5HKQL5
pufnhjAfQKKhutXK7iAWZ13SEGqiRg+xM6WHerQOJdOJNaX+IFf1toutAwkO70WUbSftFXl5L76o
nD60wXhl1vTS8T6s0En2fxJyVB7DCDTUOjIPSi/od8ahw4hXrfZUkJ3mW11rj/wVsoLOu2tNE4Hm
1eo+qVM7yL5sp7PMcOIJmTSjNvTRygAGTP/scW/UTLVkP5wKpm5/IirVvr0WNE5IWkpmbuPMIJgy
mGT4o9wcBVZ9envuNI7vdRHc+DRDVThDnGAyzN5Wu/YuokBseg0882AilceJ8OA0RCmP5MbttVS9
tbpnoallINYETLF5UJlk3hUmmFnn3xghRVp4jgEM1wM9rES/YG6FgFzSRd+3RrtJalJ3NunfT8IK
BgFy+xy/F734KM3kHqWTnajYuDvxHBTySQtmHywfmhMTLxOzS4nsx4ow2tWHh5jZ+6dwVTEHOjRo
fQoWWEVyXLKIzQvJeXyyl6TdiExM4Y4b6kfl1BbAi8OmZjBLiFbgiBVnDbOenk7x2QARaW/Jk+HA
ipnV9v1cb6OJE8HfRE0HUzMnLBkX0JCgZFj8BfjFJ3EM06MsP+d5Z1DVCjdK5NY3xYkCH/W9PPks
vHuzc2JrRJlCfCPB6X+0m6VVb9w9/QiPV982I8pWRFaMzOSbhIZcMpZTVCx+KRNN91ws2u0em3+3
rWlf1illA9qLpXExURE9+b63aA7uL0KxJGcz0QpZTsuwE5GO0mJM4JRXKHkMNwTfY0DCmpjMx28z
non6KILtSMB2DBEApIQ3zGuyin+6j413IQl32thw8YPMJml5jgFbMsrQwFRloKau864ZbXAIctcd
LC6GgItBVFRfSiFCzck5D0NyrHQ/tb610abRQPF0kiD/oMAxzX5fn2qVhKH+vvK8NeFo5N0pM/WT
UiFCFl4dw720Q2opvOBLeNF9wsE3bPY9mw78gSe5cRQfj51tTMAGdZEBoV12aG6RV+UyHAqBo4OE
r9YxZXI7Ly+WKo8ZNr8s5Fc2wO9a3+37n/aD7eOgHE/4OpbYRN6F8eYmXzBj/2c8ijkGO/Le43kX
H/DaVeFIyU+6sMrHaKLoqiYPn3PxKzEC4ci+tRA2E02ndwhQdEVnibkk074Q402gTI8cpUCxHBaP
JSJc7T2sJVclc0OmwgSxnp5Epo0SnXVCpsMPFOtd8kTdSCKlO23BkkWydNmg4hYIOpsvUU4iGKCt
iYpUZDCa0Xn3xJKVdN/AJt9w44EBKP5wSSOS+p0gBMxE8pEvV3SnAE/MmKHpvwCevKhJ/OSWadsC
p9jsSARtQ86ZUs07CcEVEshxgnMaDxuTep2aiBzTf+jVCfWpPeUOq/ooNZ1XjS3gndkdiUWZt5rJ
KG8rHuKw8QxFOuqGcFrSjLUJ853FfLymYHo/Ib3TtO2KPiHN8TIcR729T5l+CzTjWmPpKA4C/vTm
KBJ3dW/clIwuP/ZVRbkuEzYF8Siq2onY3mPl3FnHS8EH2Fera5jxg9VU7c5LqAA6vdsN25c0hTbx
KbeWLOuCXMTq1+SVB0ZSodw4dY7lvxb0aVBJdmytyZDFUQFLo9TeVF19t/DN1gVLbLBBB5YI8XCT
RtNO1cYRYWF1SXU7W3tlLfSVN0Ecjul1ZvmIlCevzsBJfFSFKBqrubrGgGzMntVQa6yKgVModGdV
zK+mSD6axHU/5I9mb5oZjjGUvrroyoLqrpT/scW72kSHqAZ5gK7y1neMawcijWKs+jHRKNngtk3p
1qifdR2EutuK0Z443GOiyU4r/WnAJjUoWOXwnsMFWj9cONshgikccsv6SjQuKZGXXAOJCuHuwiec
AMSR+UjF+jXvMOQTGjNabqyhQK2PQtD4qtBcBk9helsxWE55piyTRTR4Brn0y8AvmCCJrLuFqYP6
xAz7Z87KTazd+wZhIAqqqdxbTXSFYnqNIumK3a2PXST87qALBJqONq9ILl3HxsZP+NBQ7S15aved
/FBhXS7qxRg6aIvkYcCf17yOVXLBJVEEJNBKf4AiuJBS9nmRMdvaxEwFEftvkhfsRAKUucPxlWt7
OT8lFkWAJPvXmvlLTRCSdGoQTU8dk8vPhkD7XuKiZEM+kk5YMvmCRN29HegpLDR1HXE2wr1iC5uV
9lgjpEEXzFz9Bz11DBC1w0HDCEOHOUvUVj7tOwORJAcGF90m57EO4xjLO4mqS3wsNgyDbVx34BfA
sUZboJMe9guWxuaD8JSgDRCtWYzyl5tRaje5MW595GjJYKO8ncnBGEGAk0B7bnHQlFgPIRE0bqcc
xqLHIELoUoz2EOF277aR5EmlY0IXi9cIdGD1KWeZSuOeSRwcN0MB5RoitY+wPOMYw4Q4LyZmGEK7
RKj2ynIahRu5NgHqsvh7ZK2u+P2nscKz2IMjieVwcfIPBDudQUAn3q+WVAx+uo1VeDzW07J4WmnQ
PcBrjGz4RmX/2SPIly0EyeMWif01xLou8KcXquZRGYo4F2RpT0qqHuiblTRDvbVGqoPm5Y4LyCHJ
/hmzhZ2R1g4JJzgEqlUd4XCIEOqb106YC2ap1O77ChhoIEaoIXRfnUq7k7yEKUVRHHPSkAISbeXf
NMKJRCZ8tYpOLUA50aGvsBf13XOWxpfMyw79RRfZgPI+rCpuzWBWZEdcZ90cHgBJHcylPoxkzge1
rxAJbdIsZYZyEAmDVmawhMdCaR5idUGTx1QRo6u4kDnK4MiIIOUydpOB8ZW7Ooein4+rBtog8bxS
5WOKwwO+QclmFQnhXL4z09oF4EQNY5cjiEYJwOFzqhNlo8elM698CBj3LYF7GRH34nDQmuACI3Rb
TJXfzh9WaR2riinAWoUSGtpvYiuy9auJoUJwUihOJe6vsAL+S/fORFzgMRvNYM8MLq41f4BunEwE
rLyDd8CRAAdj3UDdiFPeKF+w0Z0RdjXeVadGvZ8zNmBrt0MLsDIlA+MwziqaWn6V4YjVCddxz7WS
94j8sXxO3Z/U1OmkyKgHUIYeKK76c561F74Bs5paWy7zco11qpzJPPLSn4BtTqPgYSPPKCqUkmOi
xo3RygA4Qea+mgJ7Jx/mmu6hkyFzwv9FgSn1zx7VgQHkoNgFOMYTzRtRJKQoSET5QeCJH40pelwW
wehCe62ETohKWENa2W2qKdrDeaxRofUcan8Z+tGh8Z9Jj4mmNU9hs+aelP+VGapYpNy2Km7Rg8zv
lgVXBbqKQghTWbZIjfFyAR4Hzph3XiO/9ZiJi2MSDvi67nIlgqqMWOU2p5xhJ2OxmaxfiHnBiMN4
uOtwu3HHlnjWeCHETnurZONtKfZjDtOQpCEq9k89G4A6XqEbqf+vbR+Pa/5pJuoH8SeOvwJtBt61
UdbsPQ1eBjuWUZD3KmKu2HjGvENm9FXCgMhXOA+LwGImg1Vjsi5gyCdpdrpNaFhUYscy2PbYzFlr
WzKXBz4GElVRiucY7K3+2vGDq9VbUKF6dBVsZUWmedo+1nN7SkADEdxHQl5B+2P3S7FdSCu2koMV
bWUjfx+VU3i1FOwFmnUIsl3d+JyeIUNjCc7PMp5ynJ46DlKDN1X8G70q8Q/LQQUj4UwsFxvM7eY6
RcVpVDs/LDdkMrS/Lf0HndMWNoHe31Gr3SqxpMnsd3mWrrqrjS6f1wCCKAqPEUoIbSEVuWV7hwGX
k9PYdhhYGegl3upMaOlgenVycwRRBiykSL91tHeTwq4c8iAr+RFKwddcjVjzMf7QxxvyoU4MRyb5
WEL91MLDqgGTJ4x8WvOfDtnM+jsB1JlD4OP6eBmK6auXodkIhR8PdLyBQIJstq1ZQfTAYYhGOyYq
AR1g6AeO/JCEHd3NFK67cTMG1q63pv1Po/qsAULlVbCVXbXPDV+VjJGJp7xiZ6blAcZO8tNNa6ty
w2mmapdYpJI0dEdmwJZxyETZT7LszZwap0klMlD627X9kB8F2+4eZq7Wv79qRBnAi1YEpKwIJ+iO
FE7hrUrROzK3kWzjPREB7uu5v45tu0onBPIvH0erAdGUfAs8ZlwnEiCGUZBscyIbioW4sXwOI9D2
XEKnsCepYZflK/zkEPGUoOvxlP6P9RWDKsrlp8asLuh8JHDnrjbOSqc4jYhF78bxgLLrRU24cJfg
YvYb+Ldj25+LDfuEM0Ai2tV2nYIGpKgKqZ3R2YhmD5sAEyO3zMy1oONVaSG8wvcXdkKbg/Sm8fcH
Sm45H7YNmN+llgBiWW5b+6uVC/rIUeMz0TPFmGsbm4+04H2bHXxDO44s1huEJCs/+Hqk96o4GJZw
VvqY6BXQqzoRCUiHyXyceJ9AVYQjMhxmlNjqin2LKDMdE5dltfuCwpZQJzesOQa21eqlBeNUhSt8
CB9rPrlVyjtlx7Sf8XxXmvQpB8Oze2pZ+I4xopQU4owET9QUT1xoRjvJqcyPsNcIEYZFSBkQxq1L
ogPYxWCcjpUOVeHPNtxq26040LhtjSf5Jhs4aKmOZxP1ASybMmZTh/VQyPeijhEquEl5uW9Mkeil
vQHaIARgPJbHRTCOg4iiITBOgL+qUyXmcGhGqEudL7vQjsN2H1rwBWWdc3C6LBrRKIyz0mOHE4X9
1XFGqxEBIQIYKi/2/G2kwlHgwWEq7Ovs7QLzrSGwGBN0Ix9Jbj6P098en3Ka3aqJ3HMg+mvAcfVu
pfg/pxb2c+s2fJkd/zSGtE+AsToy22fCy7CIWfHY6QCH7ULqj0WYHTt0XIJJCiQFKvAwKgv1GOYf
TSze0EimYuxbWXoV3kgCuEhLeNZGLyTe7p/ayjfelgxFOTFqoiB7Q/uVSyi3UnSyESZBiwuvVz1R
wr1sTW6J+XMmrq/bgsU2m3Oz6DDM40vFr4wCVc7x/sZw40k6YunOEKw8o1fbSto5C5IX66cXwRFB
dSxEBHUQBkO9pRfVkMPSRfV46fig2UqaPzqtvSeheJOJciWJkdCgOX7TGEn1kHFKBJ5izxtbl3uR
B1RhR/9k98xIAM33cFKsv4Lx1Hmok/yP1b/JaMOVKdwm+wwPNfkt0ELhYzQ6ve8Mj/fa8w3n8lVi
sowxoIUEvKxG7LXzKeTo2OEeTlCySCjXNKzdwOvpE99nvOQ9mLW/y+AYhzLHNtt/6ixI6gkdHDSY
UT1XcJaHp6hXtyRNr5DggHI2Ppj4Qgcf+K+Ro4clFTetyUifi31mkob4TxqOywNl6gw/pUf9UzNi
ndmFjFu1NY9yrUAu8LXQznrNtZbiAMlPvo0CAjcm1hOb1AbaSR/SiasIl+E396wJ0My0JTR7kalb
sfFlzBAtHkSMJ9qN3bql525LjdEsoOAHWI2DgKYJTd1GxNCDdBw/SLkuZsri7zTCnAYR0kJwqrgU
KiQgjpR9VnaccZMGqSeOAUOgR8PknEVdqX2s+N2R8+O3prmeKeEYECNJaJzJuqdoKQFZHEwmdd2v
jCxnugrsDfKNGOYMILWTFv48kYMeskKhKPf5A1EDGQTXdF27pd/okAGK+htURmkNtEvddhD2RYq1
uv6Iy5+ccmGoYS1tWyyISROd+mjLcLqQ7L60LhWulliPHyOvmDQpMK3coXUChAkdwoTWxCVubbpS
xpCiH5jHr8Ap0Y/PgPQsVGQ905osFl1zUHZ5QTNH1nH/3ZYdORy1i/PInZ3ZUg6J3OGcJDPKQRPx
nK30FWfdVU1flj4imbCNOXNE5U2DjV1YMrpHIK9z7los5OZB2s8VAAnoTLaOpk+Q+n0IQB7SJToo
Uk8AagWoQmLC9PhrPx9GEuSGlcNImOcQfM26rdIQ1gAS1nEM0duINUOmU9bfmaMrWTYKFWpBOpCi
eWmnH+QvxkkfmtD+WTDbdl2BRlS7hchniZWGVhOP6jaqVG9SCr/VySugx1IQzTbD2zwabtnkbzVO
J/SYztieU/QTWhvuodbZoobAtAK3Mvu58Yk7Bp4a4Zr48CrSuEWM9Dl2iVgl4YQqHxGTjlRJ7WWi
g5Hoo3tJehWpMOIYjVatQiXXe7JuN9I/3mCNY6UgneK5vkojJT0PRH7BOH7MkYP3hMISK1EGJsEy
HSPgDk6AK6t0daiisI3vkIjqfvUTMKbgZjjUgTMvLdj/yddq7WyxUKXOZHiWnVgp0HRDURiC5m2C
+W7KV7WEaS4/5aZG7CJdatkrCraL5a/QEtKumChetVPaf4uqCt3U/EgUYrLI6EUhGHHDBD9J/yYl
YMIl1IiTtB3ZWpc/cfkUpzsowaMQicflwueSKGPOARCJ1H1tTppSfiKmBHwK/Rr8haQxPEFmnYZi
qSs6AoOPCk+DZXkRHbr5LvScaMWzCu0ELGmEbXEXi3uxOUqtfBpBHq4KcsrHjqWthXCj2+GEgIqF
OKwEEtY4koGyWjlkEa/Ugk8KfilqWhW/uypfIDC0qIGBtwG7bOC5pMTcQsFQEPfSIuJX/c7bM5Hz
BAq0x+k6sjKdW4LjsLvjw11AMhrifdWjz3Ae8wSyDFlVMqmZqwjZ6l3shaj9Jnp6BWlmwygy/e61
7GXgtEv5d4uEcitLgRb2e11btxGo4Ey/bc8kf6K5MmIQEbqrlu3D4luwJRHF7Eb0DmF7+6WDYI2m
nghyBVwllvakHuGbnAIGQTW2AgWK2VVsf9H2je1V1W8Czj2YMz3HGGXvdrkGqHAXFFec2vpbl/3R
ccQG9KFdCrQi2xqWp67R8ny/vn8aSor2YivKICgRXhRY43+Qmscy9iIm1DHoQhYurOLt3kNRZo9r
+my3zc1HwJ/Q/qK2d8IKScw/CXVvK/6JUbQ05G5l5QO0YCb8jYd/mImZ4TlVMZznafTDlU7W5Ued
HfvqA8ZCRx8mlRH2UnBniSf+Tzgm0M3hSSMe0c2z7lSX10V1/o+m89pxVGu36AttpEWGW9vYxsbZ
FW9QdQVyzjz9GfzSkfaWduiuqsaw+MKcYy4mg0lFTGZSWvSnQZ/PaoBA0ZHk1iGDWMGLV6imYzMG
l1Mm5NCuf+MZktL7IqBn30/QAoeRlw40w1id2INHZ8vmz8YwrG0XbxYaZ3rNc24P91tE/juyLzRZ
0jpmORVa9QFc6DrKLUcw1vEHRkbsb/GIGDBjeylHTgRi5AeLiGmwvQYhkamudpZs9CSQ2iR1g4MT
2msFLS1f3se6jlNNO+bvsx8eRCkdRukz9iQEdgOp36l/kBDw6uwETHpgwlSTehsuEYgIGOidABcM
RJUTLbPJsl3AUP+SK0hBEaOU2DsUOhUxsVH8BcvmwE8y8+UE1hFAGZ6NoS4x2Q6tApO5FW4WInjy
b55IKQPrxl4FY8BOUEV16aUwW6//4B5BReBo2TW3fyuSnlXaOU0hnYu00Ip9VoW2PFjE25AwCin7
nHC8lZmSE4o2bGRE+VVD01ivMmHx3FPpATWIW4Z87Cd8ukC0pl35Jmv1zayafQIAC1SNbzKzhkFG
sbzhI0fCT0gcJFvLuAXsWAW2nRoDblTxuTPaAZPZjd48UHkThfhhheqmmOe1kdyi+V7o7InC0fUt
ZnCqtrdQtSoFVB3EQybofqwb8T+eLI4R4yxa7ZxjLzRMHC1k1LHAldFPh4W0Ef1GoT/OuP3DqmL9
2fON9a3MPsZQSZwqon0C6Rj4gYIpWQFg8ezg/UdZeCi0S0pCsxn3e8DB+z5WMRZs/XZyU4vBIQSL
iqk1EDGKWhgHMKONlYWaSZlJ4kOzrkveFDP+421jx/GVD1eerkinuMEY8VJB028RJGGfyGeqVOlI
cpQG4jH4qoO7okybLlQYO0rHyb/2nKu2Zy+zDzSg/BQaG3g0exUKYFlQFxJ12V6LbqsY+lFR2J5Q
UDBifosG5ej7jVfkV9+wTzWfeGTfpMplzODVKhxFV5Y7D1VoAJeC+WwXk9LCvJ8euPdRckZeTBg3
6vmIEfPrlLSOvrHYG4kt9VOHgsfHmdOZ65oXxeICRhcuY8Fqv9sGCS6zmJIhrxHfgrAiZAPfUeBp
d9gHEodUpNU7odagCPNdBvId1ccuh+3UwNEtFNaFc3TK4QSVGWNdTL7McxnSXcMztgvFcJGYRIh1
BPo3CaWOhFJnnlXAk5OH4onW+C+TLq2FO6IbttqkPOxFD1HLV2LyBEqermRxvmdouUcelsYJDIHO
RYFXyR52YNb61SbPEapAzI5niJhGgiI1esiW+WCw+4SeRoaIFk3Xcux3KqqVNiuuFWgo3q6ZfCer
+zmX1SOFi6sUpEa45BDDJUB7hD4mumKUiBuQb4DQy1HsIwrZCHpsGJjVCgNFrcH45GZP8acYFYCm
pMXjbvHeJF/CjIAn4dfI+yvRWhdNSi5dVJ9t0zqSvGXmlWdt1TlzsWXuB33cJW28NxvmykGzSUIU
BBZCNDs76ny/VYbgW73UuXZtyGIyjYuRTde/KCB6okXur2YocGHu9mAO11JTOTm4hs7wHSsK4Ix9
QlDeTiFCVTukPih3j4ewclTJzbUJQHFIXlJVa6PAnbyr6+yhp/DdZp3hpvzQrOExC/vu8+7BwrSR
8PuZm3hn3DO9u1vObYZZaI0cmC0IoG/bI4M93ancfO1wSFiAABNyIKVvCmSjMbLRihaIYz+jfdEf
6Iy0+dy0i24BgfBnJ7GCIPx2WrebLlXuCFQThBGlM9YgvDQEyAarkll2OzQImT1sbbXZUFrI5vgW
ie4VKfoLg/sHajXE2SMKRpXeIiMIIKKKsKJh26KGGdm9vOqrlsIzwww0kR2/hJ5LGzoOji+9RP23
GnvCYVQsVBxhBzOYH+ps3zNyo3KkY4Htplq/bYtxTcFz1eGITNkdbeWGWKsj50y7KOpM4GybgTWc
UvkkubwI1pJ+hS6M+oMMkK10DIWxejWclgsibdVrh8yXBc1KNUN2ng0l9KuUTMQnkGsQXcyRUT6G
bxn9cgUXP8ST3AI29SmM4M0pNsU1A+ww8uRIHLUwRfV0rLuSL5/jPtxn47QqGWkvf5vquM+Rzmty
tDElDY+wvR05weKWh8rYLipMFZMHbgihGvsaVHU0OZnN1GNRSZksC96RproZoShsrBijxRTJxSEO
nbZW6Ajdoe/WEz5C32kU7AKc7zQpeffMcTmMVxm5kokSY6dCTgjgtOoGISWE0lA/JTq+HoMbWqxw
DEIqMZoOgmftzXl2DGbJlfzU9Y+aHMAPA99fFKeGEkVKUVBRm6f9abmbtbJ2/IEg4emCmpKfaEtG
V4sMSC7XHDI7fZp2nLZdfqkH/TIa2nXM0XAM4JjnrY4D2MI0OoX6rigz5LDcJSwxWN/HU7cacF80
o02XMLtSGD4BMoxZ+avr4UmJupOCEKRACDJslDk++6Qid0O1iWP1NErFafBfBsCSfVIxUlKBdRMx
vtYREEyJydIJ0JITWogGDdO1evswqGQlRpaHqtfCXm1UJFXAQQBCPobyJZ6SM/A/UVTXKCWdLauu
HPL57FkQ+khDGuSA1c58tOoYMsK/RqV61CWX8CwXCwwG3Yj/qaUBoNSOd4Di6uM75wYnV7UfcZT1
E6HhjPDpPuigDgmod/2BQdHLGc0v2Wa0133wFURvMe66AQUG0tIoz66+olzM6nMWNAtlci7849Se
+1qj34lJjMVZwvMJkRFONi9Zx4Lt2VBvJ0m5TTGPq5uy6NGSLkxHZ4RMsFAfBxpK2pWAlFQdebHC
BAGGKXMgLabXYVyeWwx1ES+q71oC/EMYR7M/+oxA/PreYteuilfb/FIkfSVuWZyeVSXxSuzuDTyP
6l2hOTXFq42pEMBcg3CyQU84Q4RlNrKgFsaVjN9K9YoPQkRXg/7aSMTwTPlZj0evtxqvr1nlpShV
zUsFC0m2Qywq9UoB4tPk0t407H3d0Cpivso/ZH9mAJ+dQgjw/5jQOxY7CZvFCoApRx+Jc6AY1tfJ
5B/sIjngVivZMen34MVur8JiFYDdT4pvMyooWu+9Zf0xCzCtPT3cvkm/rmpOwAsugauq49nRQxf3
NAtnq9H3RBy442S7qlweSm5odQFW5aRpDuIQErpzVSAF2SeVGDmYY8OogqLLSNQET0kscF77HtcQ
kz5BhWDeWNomKFJ7RJ9CYnIZe0kN208mTonVfc0cbOgSFql0sLzW+uJgDYorO8LQMaFnGK7fDEkC
cBXuVIkRFwyiuJlo7XnuyElp2qMiof2WprXwbV4zb1GknXT9TFdJRsrRTvaIL84mcnvDeCRx+Gj7
dpWMM7lr9tVf+WkH92k+qAn21xEbBYg4jMX4bBTykvBGt8O0BRA58yaQZ3uf/7GB6ij/NMwyKork
EI0W6pV82IQ1ChrosWO+MSC6guHGZaAtllTrBGC3oVOIM6dHdj7T6nEHZiVe71tHZcMMBa6+yWTP
rNQtmYJb6h0kEQICgIlhCoi8Vh66bjw40N7iPnwfACWVt7AlWmmwjoV+H6qbgaCr0mRP7b/U8K0t
iXhioYI4VjJYBi86OfkgCoAlbBVqXsnKbxFf74bhPytreiCJlMHVDX53QJOWRN/0Ej45GZ3y0M9D
AhGFXK1J+v5fGJ0mzgOixNL6wDoCd7fd6sx0BlXhucJjeQljqKo0IpkmeYRgR9ldwN5BKICMHHwg
xyA27hr7MCsHKM0ILylwWBXtSZKGjL1iz7Yu2y+yfjT7EK09gshX2KlPI3OvlM+OTLrE3IP5Tg1c
e/hn5wq2JZviiU0xJbtMR/f/ArUhemkCf63UI/qrLfHvEdntbHx9lkiNcWqt+UxDXMq3Wu/Z+qZr
ghyzJX+3/J5vHM21rF2FP9/ztFlJv4txlVaM7oNl0XzlMRzC76Bmq2p+JBbrcjbZi4iWXp700U3U
kTeyoDepbQykY1PLYhYKkT/gGvFlZF1Wdsrsr5QldaU0BMBh0WCymzOnRMmqLgNfWmy0EuuidstW
OnSNM/BOHVswrJmPZ+0lGo9CVMeieoK7qFiKJyGygvSKuiCXJwpxTO++do2l4NYF8S3PnTbH+8Pf
bfkLZm+NEAcEHFfMOqWxjCLUJj2kWH03QXNBAmk+Fn70GB+sfh1FFJgJvyNbfUf9s1fAe8ERV5kv
CtKF3JDSefQQaq+s58S4q17HQ+U1WMFJ2ZPs+si4tMz3sd+c2DMxQVwLJhoUQGxHWeEGWJxstgzV
Eb+PYwqCHwwiFj5o/oCCkpCJeFvTrzK9JDLN+Lc4lNF4Mrv+ImBXtEV3i1Dgy5ck7dZy1WCmbq5j
PF1DcU+1rwQZsm3Fl7jcqBPEAMK+mb8VnUu6OFgf+zDqp6hLiVHrDzjUD3knA5FczdCXAvlos5bJ
1q4fMpsT6CYR+2Rts4cujx0BNUPS4e0IYeutNLa97fAtt+eg/gyRHGk6AXF8bUQ2XfQTsAIqspTO
KjunpALkBmFtvn6QZadWTK8X5B63vJV/dFQBKmTG7rcaUAGD0onUB7EVho4Dl/uYH3FoQFFGr/B8
M/L5/PFYKeRFMHgKhRvHJJhT30p3SEXCzG9Cqq9ZvKtqYKnNxYDMyWq3afWTfDcNSjUIPpjud+Rm
yM0VuWiMILa8pmTtSdoyPF5LLc2fiiP13efm7NUSwO4WQOYoKZTNbqNILlAxv/noMCQUm99SP1jt
aWIfxPfiF+jnHPsQSKddw5dgNfG/Jx+JQG5au4HSaQFSqKx0uglFW+FaoeVaeXdoCWfKUGuYRMNM
tNoAMKUFV+TG0BWS+JpZ3U1G6ih3YE9ij6Efr0Ov8qicmTXG+G1AhKVsK0CoNlAJi5Xu94/Z9u+h
VN5zqTwMOvPb9mr72WW2jJNf916w1hAcmz6tRbckMb5M2p9IP/suex/TdFl0vdhm+iQ5zP4elrBp
Lb7mWXTuY+MEpRoA4yFDzBPGDTk8+BrJacXhPpqUxijdh2cjUF2NqtP3+UMNqjvGneYUzG+hQQPd
OiJFTPYx+2fyErcTK7fgbNQyOSfRKR1bL5PRdORinQdUswN8Ix3FLdhQ/yjgQ5fRoyAgaz6ybmB9
GAPmoDEZy2lBfIHL4glsesz57JaCwEUYbjUSXJ6ZZhH/d0km7pDu6Hqo7zMw+Ii4xpiyZOG2r2ct
f61IGSGQMboniEN8iRtkMQuiF0k0+ltkaH/IqlJLrDpv2cm0u+WIMRmcIRdKlBxxz7Ev//phmXVg
xlERoBL6p+mvqRa7kkapv/S8FoDW9HJoLvb0UR5qprfbpGOtu8kUY6snMS8N8A7VKnpvM/VstdO1
XqtEZEWmvNWVYEd0JXKvTd2azl7I2k7Qwy6b2DZ4EADZjfEzH/JH0dI0EP5MwNF1zY5XimRXkSnK
6Ju7fBkM9DuzyfdK6O9oS+nY3Han6IgI8T2nEfAuu4MJDAHZrjwd4lccRrzHYV3o0UnJ+PFaZFcg
f1kpYwTrd4pS79QM5xG1NVcaD+Ng3mD/Ie2KGJtBQQ2tMwQE/VI2nyKwN5G45/gzMwCG0WkMScXV
eqrD2AuozzOKd5uebSDdREVwrTgjK1QmNs5omJtF689+iEEho9hEO2jVFn3sgGkLCEXAQFMRzzh8
wSgJiQhTMEyV7dBPuwSDncnmf+Rt638mrFQSNJloFwJE2cjcsj9bzW4p5+pYPvFOAxWTPST18mpj
V+81r0cmzSjRlhZ0rdsnzGFVfBJtc0413FpISVVomPW01fHWlKg3sgV2tzPb2gt4BWfyzSB2fvwM
NMFaDluwicCsIIG2cdrKbYlapkIgQBNHbhhvxu45dv3KxNCt4d7ajAMzxa7YjBxPOGK3Fkz3AU4X
HZ/qg1cHX4YAk26WWWwbfjfJicAUdaIRtP5GsCNWtkffzNIsAWYzXhA9YT8OZ0S5xHNnq3An4ez9
nE1zI4U4A3cp1y9BRxEb3jKrTahkZ7RP9TpCRfrJHJgpeASjl+3EQjXRQNEo5cMv5qMtsFsi10W5
BsTbYbzXkdbF5I61c01Okc8XN90ZZBK4JjQu5hf8ATkc9/VIoLB/Teu9j794umkCDxmEk7rdMaUP
vRwrQIAvQqLokMZtmcUAkP4t9AuUGy02OipTVn74e/R7auGiG7DG2NU1k8StgTFuICTFV8fF1jc1
iIwYgcg6g04uW9s4ql19Ho8ztt9G9IcplfeKTPXORjhpwZl2LGEdXaPJ6aw7AYGxRsCfmLYdq2C0
CC0gsxBx1zZKm+3MCC0l4ilkER8vQ+iJV77IOVrUS0dROU7QuYkMMV8L8TLRTMvpV5QTUTikRwle
RIbSFfHOYJ1n+XcO4MWxoUix0OHNUgf1OCGuYTK/GNhMikNZ/fGn6BhTNNXjWxy/ZJm9rm0Y8YC+
VL4HC6RqOA+hOLfQR5oFpEoPFKYygpl3s6BquwXcqz03ZbbS8p/h0OB8gvTkZ8NW+BBon1qdk8GK
dO1ZARjBOeAW0juaA/jazDd4Hv3uN/f/GELgfQgpF6oDxEyX83aluz1GW/iOyRxfSHHfV+az754h
JuF8rdwLXM0NEW89j3adThsAv5uOWaOK/ketU9QDdXNIaSXw09IpM6bbMsXcKYivq7e063cEasF3
wzIEABDukZz8w3DcTbMTw7h7FVi1nghGIG4fIhDhI5/LxDI+KEdvaEh4gWmLzWHkE6HDy1/kUTgV
y6UQCpUKb2S6TSWsGkD0KFjSLx4AGJ1rttNR8o6FZcRLb+qxIxTMs3z1C49TzqoiYpcxQxXlseuN
+oo7YAXNotXZC65jWIBSUl6a7lVZ1hYYmfpecrTUweaey9GhT1Hi1iHmfLZBHMO7mUZrtC4wFFgX
y8ROzjkbR5k7jWarXI+S5lYoieTRfQUGPdDF88A16FOMjcC2b2Hbp7Wp24WOX+zzYiVZf7ZAk8Ru
hYFSzHQWsSZELEAFber1yhkNE07PaF8XT0T0JnjvH798VDzw1dFsLkPQnoY092LWpO0Hlsa1+aya
9hB0vWvYxSpFwKfhjZBleEcIX9g2RJi4CppJHXZRJm6s8MDScG3bYGMwLOsgxa2ZxyzMIIOVmDR3
u0E8e5NpgaVuAlo/8D3gZ3THjx9lQW6w2CR/7XdXm5yy/lcCN0gHP12Op9LoL6zMpf6YY0Vpsl+E
Et0Ldtoyu3QjmM/wRRHWFdYl4zE/BS0feUrUnKbFABgl2E2IXcetOxxYCeXtJsNTzPk2surggA0E
UsbJtbHuU3Y3jIPUXdRtAb+TxHYDyCOjURDnhvg91vIxnRWDN1xX/m6JaASMEQNIKsRHTI8sa2Bp
echU28BEbBefCft/w3YI1Vml3a3g38pvG4ZH+5N/F6lxWmgYk4ybv3iqy4EcUL5Cy+I8Ng3HzDxF
peApHKqEBEHmYPU7LIL2PvRacwckVBKeaLlrqRwXOcIE7C0Muo0EOUNdA4jZz4B4EsFUh0FJYOCd
aTaBdJ3YLqDXVaA7+Yxo+OUL4KmHxrEKM2s3it+mo8IDpcFZHfzxk9dI7QTqmQjdDMgJbWDBTN7Q
WGBdQZT6CMhOtJhAF6eyhoZq+WduZQmB/ulIlbzW4I7X8mvQMJUNACc5s8G+65TpxzBX10q6fGNp
GWYnt9BjYbmv3/Vo3Keh5AoTPwF0xDi8W/x2lA4Nh2NtvYACKpGv45Rul0jHgxp8ZdwTmogYHZdH
327WXXwzaQcbeTowb1twM/kBz4icn9SfAteEoSJuipwwcKw1D7pGKl/WBV7QvcIUf/N7kyB1dmbN
eoxADqoDvlHSwFX+PHMDG9W8z1G0LjRWPN27lom3Vj7WBcOjcC0H0k7vnzb74iGTtj4diGROZ1bB
eb+H2onJtS1eIDjr7J3knsHGR2GwLlEdKbubLu8fmUxbuzulPpaQ/GsuXoJoy9rpf8tKDkR/qjyJ
BBcCOdAwzyH37JDBg5u3KWGlco2rBjYa92W6EmKNSWm05dNo6R5rjjicDhjgD4ieMCYjc6TaZX0/
q72TM/WJmExE8tMHNRYu7jnAFTusqMOCATQf6FgCDkphg1WHE4g1qhPpEa+tr71TsGlh5s4Sy1+e
rYnkg1Mp5q1RFwiHDOjiqAk/peJpfC5HRTJOx8rCMxh77K4wgDothuZaJ0WLORNCmJSCUKzU4aGZ
Z569jF+EurlDFQBkfVm4GqfotYpcQ8e/oVPNriTUYdbwKVV7uXLV8dzz28QNiUCGLjcWx1RfGx2t
RZ+7bfiSFs9svGhM6U8oolrZGy9mcZvsI0/izHoz5ZYpuSqDaTupfYqtr7D8jAGrFDEMbUiv/VFh
Okt+OfAiB5VOSE9RZI5lsgCY4E4duvouYASgcgG3Js417r80188dSKH+bTIBG7IAVeIHjytPBcPm
JnrD6H1QVIsn4jNvww2XsRG3Kj9HtrWzoD5wFI4IvGNGfEEdkZcCMxbu4Ws/PBAgVTDt/Wg4zwju
sCTVFMxddkReD1mK4k9dZdMdAfPcphelRYPxlnFvtpDi8ChaabFPVSjJjIWK+MHHHrwoNYl/CHko
TKN/GaZ1G9bgQg6bFloWjlrt1PHxGhMi6y//t+Bg5Q2+pghbLRgiqiEdbwJ/YEmgzvmz2pfCxlcG
PXddIZ5MVKLYsh/kovskJjKhWIVEkKjBnTfeGL4sjviOP7o6o3z9IWjQAIzISjmpD1X3VcIPpIZ6
t2h6KswXDWPJqGF5Lcj8kVCREF9qEmWLOboMoPSywyGJYopP05+fx56KsX2AJEuLaiBeirWVrd/N
JHodQ/2lN+6FERziRnex1rpSi9L9DgIDNlS6RiIzXnKAX0x9AuRdE/xNI/nrM3bBwN1IOuTHp+fg
7K/QaiIRYv8CWoRXaciSClKmbGjrI29P8jLZfg0AecZkOlnziyRtSsZXZGtW/XcLpXYB45nRPzZq
mNdWSK+shGlZKDYpH0RBgQ6CU6XYUpfxJEMNNvYE9BF73It9W2ERba+m2t+gSQBi4LNhHatdWywe
E011EV5mhDDLA31XBK9RvvHvXDIMogCInkshFwH4mih/Jns+6ekH4h8g4Re/XhuMuCqV3T4qoXSt
8MSjaMCtMO8NRiglSjxgCHGkMPB7axbfPKYnvMM0bKYz5PTP8i7FDj8zp6mJKZkxw1vM7/IMRm68
65lE9cxZA4o8lETUO9IzQr4hiaMyQjfvgFK+qBpOTf+HwKhVosEa4mwFvAgYJuj/stK/xSpkhv5k
8nVKnEGTuarebHDTxpBv67BdZdm80cgrCfnnnCwl7tM18Uh2apw3ufKm1OVpwPuhqAxlEBR9aioC
lIytqFMH5caQvwjppqXrUCGO/c1i/NwSnjt+W46Ko2cJOnBnHqU3AynXjCseagU71JVvfigxVi+m
9n303Ybd2seFk2OnprdAymvb9SGsB6e2gI0TIVfvQio25YxXx6ZAFWymB7G2jI8szj2jYWvylCUD
09yadVc3eMpdMKmTWa2aYsu+NiaHBU18jXyGj18MnqUDZkBywz4T1saIjCfIz6VCmVYfkvw6Xhm/
tHOzoYAl3Y55w78BgzUzQ2XwFnklOdiwzmSbmT6jMAiYPbBSOzwrpbEqGVZyQnZEIWYrwDOMB+ci
uEvk8piFdkDXh0C0dnLQeEht6WTICsVag+5zmgPW6KcWIG4soKGBn2OerUusoFl4NNybeYf076Dj
/EPQZ040nYrf4PLSDlguyvKj4HMl0W2goTaxf/gogjQikkga3hYzNBk4b9KPwXh2Uvdz79J00Dxw
COUSQctgbXjRAmxLyVC14Bs2EztIlUIXSSAdTKtBB0E4yEcbsIfsyTtEvyX9KEC6SKuEZpXs7MWX
g81k6H+QoGYRZgDS23rqTpivfPZc7vHYtX8Nf+0Z+sQoEkCM3isk1zZ8/zDQcLhMeOlZmJg/+odJ
zGvdYBHH8Eicm0SEVBAxmSfdbu5vw2x6U2YfE9s6YLZyQ27Hp8qnPcgM65kZdK/qwv2HWG6hvlKh
LfAMzFYMwBxA3HnEopmiQyu0T6l7Vkf1arHeXLBdKtdXil5L9Q1d8hnWAfON/ouAeSK6IiQaTMXh
+SK8UhgqT3b5yiwjt0lIlUFhSksDHYBSqCyMsyN1ITbMonQm+Yv3jrs8bUP7p3M4RaMnVB4Foe2G
WSXAKbsjOtUbIIplcK2JFW14+OS4c9XiBV/Se8FG76rzKA1cEV15WHrFNWVkY14zRTkup4UZzh66
BfbgQOtdnWY1IxaQcdG2kG3SqVA6ScRSZoJRIkMCJNM8vnmgOwZxSzlmwFImNTKWj4FGoHR08S0m
SmpGBQsAJJqsZxzA6uhSqjR/baG4HHwH4Dmwea10zVz7tRFq6+1m6v4MCjqVUi8TTI/8m8UXDINp
F4maUeN96V0LLoAJ5cY+JM1xSf2LuGwSw3pmDNskfU8ISW44NCefsiK+xaancdDWvaNSNGL7OIgl
AaE3DwWnWVghC0utm6y1uBDkrRJBG51x78jse+Wgz5i+Mj5MmJP7HDP6VW8lbaNxLhfRIr81VwVy
KEC461BFu5qgrWq18lPnBNYjyBeEVsQNW8ZFL9WNz4Jjv2do07/W0o8q/QzWk/SXnRxAP8JMnJFk
lfS0KxzMCdpUVT3RQmxlg6K+z+6lJpFXp93Cl4KfBxLPafYJlUZG7i9Me1BedLPqm8FPk4ruDz5l
SChw1V2VUTu3inm0pOaYmTOoScYgHtOM71AhaIjrOLcVI1Q6h0cVMZI0mZSEbO05bn1DTtFPUbLj
IU9xJUFt0lbXmnZUsIkErIvhtmCi2MVwTxgo4lh3pE/BMY5HUjCGGVY6QSItlB66FbR9sPfhIRiU
e13A79910HDCPxDxJVkl2O6uCvs8udWd1XddWMc+xhDbMIDSxTV+9bJ5XCHKwANXaA8KWQYFE9qz
Vj8bq6iCFISzfACFt3ALqgChEipw03TGSt7ZC7J5pb2nxhIJ/UxtuBCAeWx/es78ouQl7sXDb1GO
2+eQ+LMsHteG7oX0oBMKuoiu1aRqVWH+9uFZyqpLbw1X9HT0Y8p2CrDQxTAZoJ+7BTZFXbFdQcFk
wAuSVAoj0v0CsnxaHIqVq436U63Dp5THD3YsqP/WUzeda5BAuj6fiL0/kpMUjYeWQMW84TbVSVYJ
mWQBIparXV1MO6s0obhTKFoli3O4G+JdwTtZ62I/7bP5G2Xazpb1k1GKk+4zqbBwBZYae4bKM3j2
l0dQvcaGhTqyca0lOOgtJPCL44fyyEzv1b5Cq9ss8ouBdz0dGqKdkC7ahLgoyW49GlhZIVD22TaP
+4PWJAcbBZ0QCDRxdNfUL06BFDrMaCojwr5RcFLKUkODS/1P1sPCiDu5dAaf+5HtkoJ2S65gP9Q1
flyXKfyVsbY/g3qjRgFKtLEi8yzSDdw9/jWYLjqzfhxzBbZ0sgiNzjUf5qiyI8uPVn40mI0s0+qI
9ZCFZMWr2dVW+GNkEws2tgy7R7tO6pnxz+SXlRi+Nz5EcnwmWdI9a+W1xTjZoAWh21de6aBnRKms
XoaZ+CedsIuCMhvEuqLsZWunYw7Mumg9Fn/+IF6M0H8qW7wmV8hDlyZRznDi+nI+RLrH16TGms8d
rx3rN6FvymbMDsoPOWpOyLM2kZ9pH1K134d4BW1maQNgGNt2pF94kfAPNgvChPEujeJJgRtqQpHd
qfa1pt2BKWPb1/+s0soKSUVqImQArJnlRXV/am5W+GjqtUIelrXpBW9BMwQVWB3TvvOSgvrTPFWj
OBlxddb+zeS8VB5SeC0hQwtzedCtava/YhME8al62J2Png/4P1ckfcWqrCzIYJiIfnj/j+iMIJq1
lvkK8fFmt9FLfSOgXI38J2S+ogLilREGDWOULnqB/DGdi/RFCQbouU/vqrUDOjwwcPb7O9lhnTLt
OkgE0qemR4+GxWnpzcEXVo/dvKSb2xA5K+tUQqXJEWPNC5kGO6FPePont8G6w9Dbzf9yXvZpTwif
HN+KI0Vsh/iUogOCa8uH4fefJsq6iDV/wEBKb66F3N4xP+2yqTxYcgptvthr88kHoTzHn8YNyXND
ir03bkGLEpB5nlWMpkhscrk6GkN/xHV0yQhmqwprm/aAgNacjuJYIwssSBlmVOkrxp7G13hBOCDL
42Y0XgDIFkHmJgydZlb4udwejaj1Yhwwm/4jZVFGdUGpbnC9uqeaH8VPPCsnZksJmRNZeCfh41Fk
4kV8q5N+Abu61nu6GNu/Yq7ZjWa2tooPH+oFoyIDWrVkPsjZqWiXmcIALVpRNy33FRlQuHBLCI4y
HvU0OZjtVx/rR9IkAJzufSj2QIMk3piF8jfJfyNjxRq46jB4b5HUnkLjKMsfA8nSdEcD/jKLiTbe
lQBHDWqsit8sW2h6zvjf6ChINEOSm3/4CU6K8Uy3DhAyKhDXw1d8DUnRs2QGJsGpIUSegEAMc3rj
Ac1oo/LamgGu0QblUevmc3qXCD/6IS1AVlYzQkAzkXcVDE80Hfsi+Jpx7aoyBkC8/UCaEouhvbLv
SVSxVv+lVdwRBRAX6G7WBMNvp6TYpXACY7ZSC3v5rEsv86w4ulWC7/rnkwEt2E+zvsnDzVSguqgX
rNcWZtVugmye/Cay5SRDs5VGbfUfifWJadYFSx2aygDwO1fnNx7HDS3VtYzL1RM4+noI90P4J4+/
hnZrw3zTEQ9AZkzXbmr1Kuaf2FESWMnIz9oXyNpqSfjHVtQ4Zqdqx24Uf2Dtr0BXKwreypqMHue/
YZqTadZCcKP2umSJtDHzS8sQgcb/tZ/c/0ojGysGBy0PaszNIXYpG09VR+rsrgoMXcNQse1G7kY3
bFf7SdUJZ/AdRcvX/4UFoi274X2ZqMQIUq6VfXsoon5P22kS9aPiHuKTwAce3dG9heJmsLujpdO1
4BU1ALKWVbGeUwNivXEs40tEgjbvJaa7dypjFfRyp32afn7FOFX4qFhkMiAAqga8y+yhXFVHHVc8
QtiC/5NCApDoBPl40D5lX3ThaAxFWOIG08GQ4hBhTt1lPkuxlMhwmBmwzXw4+mS/WBWbWGIliM/p
3Z6mgxFWWcP8Rhfk/x9jZ7bcOJJl219Ji+dGNRxwTG2d9cBJHESJpIaQ9AJTREiOGXDMwNffxais
25lZfbPuCywkhiiKBBzHz9l77WWdHAW5H6Vx5rQP4uxk4y/JYYXM9SZhtJBxzXmgYqts8R+RE+pO
T2Sb4kZPVpQhT/GA12jKH70Bo0DordTHTE8pD/YhvyR/mcB32DNpBzHTXRvgXw3YU9rRtkvYmzO4
DLp6kXQP0t5EgmKjefLcT9gdSHhAou5KurWjvconWq5qCXmS3f6HRRfcDc1bY34RcQUXOEbdg16N
N79CWmCOcE3sfjkN40ojbKipyTzOAH8r6Qdh0E6kuVH4fYm1c4m1axq9/PLLf/79v7+P/6U+yhNN
e1UWvxRdfipJlW5+/SJc88sv1T++v/vx6xcfyIv0XFM4tgzsIHB8l8e/v1/iQl3/+38Q1t3PQ0nT
zOy57gqqno4KGpGoxgPweR2CvrjHgoZevTqOqt9A+9moIblJVc3mVNw4JPtMNboU11vLefviBnjk
C+Ld4BcBQnPCFoVsc2iMjNgGGCGuvZfMKdZ50ewmpu0VPCtQ7K5/cFhUhxTaFdLfKrW3mXgQDRgr
a9lDCtDFGgKXqHeIhveNMvaIfg923d1WaOytAfluv0sdZELcRtSpr/OTW5anUKenANqISW3W44Xi
q0t+kwC0SmivvOrAeCgH72FRfMN7d6wBThjtB5BENiYBseZyuoMgfTuM6e06RUkMQ3BxEzo98ANS
Tgdu2nFyKg3rPC4Lx701yVCcO7jnAO/AiOT0R2WNaAX2QZh+ZbD5FdLqM1Q4v3hsa/PBrp8rdxMY
5g42wzm2kpOo2Q+U8dEzURPVd2STVvFBp/VtmcMBHlBgWeo06GuPgt/LIL+9LlPtBSpOxFIclWcb
3eoYJmdj5TrIYuB4l2aKZ9y03qNYrswZ8VXJbUThnzCDGy2GG4nFoGdGn349RJW+uSbYXCNx8dJU
brdXnz5/XLL+eeL95x/OvObnmfi9rDgBVNT+6cu/H2P2FU352f739cf+73/74w/9/b76KB7a+uOj
Pb5Xf/6ff/hBnv+33796b9//8AW7+ridzt1HPV2YEGXtP6+R6//8/33wl4+fz/I4VR+/fvledkV7
fTYVl8WX3x66XlIisH93DV6f/7cH795zfu5Uchap9+xffuTjvWl//WK4fxO+5eLlQ4UOzFW6wZdf
ho+fD9nib5YnbOkHDonAnul9+aXg2aJfv0jrb0I67vURlyua/MUvvzRld33INv9m2mZg8QjymcD1
/S///Nt/Wx/+8bH8P9YLfsfvlgvHtQUvDwm0xR4u4E50XU5+t1yQf5vN0kw8dFtJvOuqH6Ndk8EN
J6yxWnedyeDRjwBse11zB7O1OoclnIouT2/6pnosFA5b4ZY7128YobvetPrde/m/rGfS+fPrk8L3
TTNwHdPjVQo+iz+8PgwYRWRTXRijm1JAJ7TezTHkHtXiAFkUmIrJDfK3LBC0v2PSvWolIPkb8bmq
WmvvzcxS87h80pQhNTa6Je4jd20BSaAQKBBcsht1iMZWBDOjvrinjzTduUH9rkubwjJhFpvXsl33
asKrzWWL8U9zFen43ZzECA89U886wxJmu2pVX8PgS1u8K1fLXWDPLF2Dbd/VBZOMcLjYjM7+3Vt0
fQv+Z8XnI5S+kLbgFBOeI4X404qv3an0HAvrQcKHvZn6FIjT9ZC5rX/QV0WnM+T0CptaLFMZZl9N
VzFVtgby06d6XJZV7B/ShGBPJcZDNAljJVJ8DoiIVgEAPpgdxktD5/SQdlBFPKO7n7sheyxdcYdD
lVTBEVnCUFUhjeWCVpjPaKUOoglvDUx8K6IBVRP2wqugFLY9UgIG7+vcQ7jqong/2fQ/lW1jt1Z2
dZkcw/03N0Vf/vkdcsnb5eKzJReV5//5JOrph7uipY08DsM3GURMQIpoPHI7iHcKNE1kjvSwRuch
GsJXORXPjRDx2XDD71HsazAhYXT++a259wzAER3Wyev3fh5y1xtWKBLUKpwo9Aw7fg6bLsJgmcqV
H6bJM4ly7sYAJptK9FCyd8bLz4NHrVgZfX83YDe6dGXv7jU2mMXPByMULRfMTTCSucoYj9H4CZpT
rmbzhOnXWLUMKFc/v/x58OrE25Qegcs9ARh34cDeIHRt990NiJ+dfIQLssInggmszlwLKZQfvzJG
wFyBWt4UXXkSNt0QDFNKugaCuTpoVrZFxz0nXiafi5IhZkZAk7JRrMAsBfSZ4QUw5/ww2z5iG1aE
jel1F7ew5H0d2+pZudaeLlV57hKtnqsIcLIokOfL6sdfrxPe9ST/00VgBWZguzKwHMLrr+vc79Yx
PeG0URFqWSDc0Th2uzRj2KSiYbgkmR3eXdUTc+ckhz7UdCyrmdmANlt3BRkgOchuQDdot8e2d+5w
PgCNQnC2DtNRkbnr3k+WhGzTopaNcustS8gg/PmtNk7TVdCPpJMy3j5bHTHomTQg1evAPI/XQ+44
3kIMpMnNQYXNV/bpOaAesRLlfk5Zc3KKvjrXs3k7zKo6VKNNKPr14Ijqty/dsFoXlZAHGiwSAo1j
M+2mBTC0cD6jqjymnl8ejZCmYarsYNPauNH8Mn1zMsfDW5uCtbId0KgmyqUpjshbiKGNX7/6+a04
UuS3dHGyjzykS0PaHYxiag9tpekFkboaJtOS0lveVR7esrBs/t0yb3ET/OPH51oe5xLXpuUEnuf+
aQ0z0gDOj0UKqPYZ3lq0e++iyDvxthCdBpaAZOCS6ZbpJwDLWgfHp84ec4YVOkJOEjqU7DVm3Yds
IAm5bdHZzRnaiXi6g6CS3AKaTO8aNm0L/y7re/1cTWaxSEu3PIK7Admr5hxNqT8cK0kt/NfnpvO/
LD8s0i67ZIe1x3Ovj//u3PQDWCt4Jsiv8R3SMaBPqlymj+VU0sdqXlThOa9qZtKB5IP12tv/42C3
aPV8dUcLI9uPsq4ObIVndr9s1rmtnR2/x8N3PVgpDSo7k+U2rwMaF77Sqz6z3vopaG+CxKNx2aPC
m7wWNwGiURHbekfTRbxE833VBXTqXDR7NuUImNgW/pTXPats7F+iyf+Wl478kZY70IHbtiqLo4Kc
eTV6rVFz015EMJwIhnlZIAsGg3O4p6X/z4On3dVfv51C/EtN4IKecjzYaCazMY8K6A/v54hNdqpL
OlLDuI5c2RHgMXjZYhiifp87IfArY6KBEdEySQoHRef14ItH5jvmOek9ddfh2et45sP/HDTgtmoM
+41uydFwKWqeNJ1wsnDEV0dfYTA5kpiC2WFsRshhM0x3XFn7nmCL0p7AtOEf8ok0vsDUuPatQ4MY
h9k7ClndltKS5zrtoAg5PjNnW34NBMu3ESA0DRNt3mr7x+R67pYSCvNdAYmguR4cqx9IzguqlUav
olu/uBMCQKY/12czSPWh69AEmyI0cQB4TKEMAO/lmD9b0XgwROOekiFq710PF6EWzuHnYZ5Doq6M
6M0ZgwBdX0Nqamobx2a2U5ipW6MFqDghVzrXEzFw0CSOjpNdYZNiGxjaOnnXg27wi0ytnYIFQmaO
TsS5z6OxZ9BYdWfT7E28PkZ+J2uj34XE3S3brs7eW5HdOxGb4spBL1j2cjjMXpGtmqwo34YYTyW0
jcuoquIYBaZezvg336qsfcytcriFFZ+cfx5K7GZmDHAmr+diZM7tHIjedY5DYnyHDlx8/+uzzv6X
i9gTnsc4zUMPY3mW+aeL2Jszq5g6L2M0tBqdvrrQ8Ky2BPyYTBUi7+iAiYOoy+SjtdigRTl6xhnU
J3Gl1cEeswZ/TPFZO+QTL6IygJUUe19D8lJvhzoiRTwwbiJDnovpXKao3NOiSTcNxsCLnBhutY11
E8dTcPvzkOto2ISxRcs/cvunyrYhpMfz17/+kzn7/7w78Ci8qbxYvRyGLhSaf7zSwMEPnS/RGiB9
88OpfPx5yFC3JJFrXQZLCvD6/muTOUgD2shd1q6PYYZpxcLpkbc4g1lAxmaUVfZj/OwXaGmH3kM+
cn0UGm2/Y57qLJvBjp7HEFOB6NiX06+cKpE9+UmkFsR2dKFWl97M2othIzNTmMn3P79sdI5wM4qY
CNCO/xylLY8jmTaEHPgnJFD4Kgs4odT0jFtbdvV0XEQ/Drtq1s+E4jzqRKmFiPWPJNQQSSL9VqZ3
uyaKf/gprTAs5es5DYB5EmfFyLNx2tfJDl4aKtpl99Gihi16mqOwENDSoo+I0ulttCm27LJkuEI1
l890Dwo1veuBwFjTxvrhqnQJ7QdWsYt4plQWeviOvltGW0YP/r0Pp3d+CzCm0QyN74Q21m1enJK6
f01qUla89N3X9k2gfQjYDjklpUaoUyYza7hNXk6P/rv28/bGCY13xhPneJgZ1RS4ZYw8SBaJp5B8
YXysyvRBENbW9QG3WCd8TuLkpTYeXVc/9JMndwmjgkVdtG9tDUW6h9tlFOwdjA63uW6LhRiN+8QX
4RLKCNrwfHxKpEF/00UcNdxY/fzgBgh5Sf0N4ARERQAAvzqn3hVToFCYikoy94yZoCM9LWPcpnos
801ea2BsIrypreKrthsbZwadQjuzsO87GvwYWpGtGTQpEwnbXyL613Yd0/2wNyI1AtqmHUGZGkdP
Qje0x4yysSv1HYcxwUn+D+2CW5+wGVhxJDeipXt5HRohzJcZTXOnV7B7nM4kxOeePQ+rU77yvcR/
KmC45QHACOkQyNwxrMzqnk+eHHRRM+StHd9ZWp1pMIFh9tUDi+2NW4k6ZF84sLc6hPKo6ZmHYsnL
8NJ0tDxpXuLBqkZ1axAcyF/mrVvJYC60rtHLHVx+zQQxm0ysIuITk5Z56C00mlGUYtCZi0vd4VuB
X9L3NWqSautaWFkKNsljPxPK4eyjIGO4OLonePPTgveTDqke4LkTOOBMlriz0vl5Jg9x3UgHqGzH
97khehuXVW/rWEi4xoT4MDa72350RhQpKHWK56D13/MyGFbxNizto2uPPnjf63hkrOvH3PQ+M+zN
gyOj+/GKt6wpMAbJx6ld96iizF5UVmScxPygneJbo9ybJELFDepDNHG1CFUgt9OMG4SscmmJYzUG
gB+YKTSkibVX/NSMP4YQkGfDNN8NOXAvUl+zErxWROStC6kVJZdoFllLgFlXevctE8BRAA5vv3ZB
xWVYBa8zWfNBjoJvTvtVdb1R2W+QMb5H3qsw6FjGAwpSpcW+Hz/SLitfc174MJIDYJS9d873yq5N
ZONMYgYTYKCluZgnp7xYafDuprPY1iDOV/QxGAYo9HnK8GEZ+lAxvNgQx94cP4sSuJ45FtOTEyfb
RpWKESs3QrtrxlU5kCxm1rjrhZ3+qKBr7weg7ZimAS8OIZ3aYdLnAEnSysXJFsvkW4PGHqTOeLBp
7PshHPMZpt52VNm8yILizY7xniZV9jxX7infh/vB5wqsB6SHmiut8HEvEzSJ/EcHBLWpjRunH76x
HjJbb3q8LuuwyE3G2pfJD+tN66A9miZ32kIv6WPJnHOwSJMNH8ozciRygiUQ9CYHWyLLXUcUIaGo
roUTwXmm9DCOwSCM4+jht+89f8F9Pw4QyzVmKMmt0i+hVxOup6Y7PvDPJON1NVWMHNYy4I/qJa61
7jyMxqKlSbow8/qmmgrEeO7Emm5VfAhBt2VeAnfFu+m0UyPSvukZ8Sy6lKfJvfBFmW4LsYIsjCrM
mGeb1aowSxNpRPvUoGXbplaleTJ8EXb10QEYFZd4cj8T8lyIOCCnWJHjtBCaUaAIQd4ie9/IcMJ6
3lDmW4PAP8qEqXGZ/Xg1V64w4Iz3cWtvsAr9EHb+4ftx9pKn4Zo5AJk18Qzwyj45TYFUU19qC2eF
Su/qpjvH7UYP9mNRWvEqxN/otRJZcr+pEkygPaIEsmiyj7a5hjpdBQ5IKxR6QhSzXSM/wgz1h9+Q
HhT4D50/TFvfChHRVhnIFo+Masch9cMaD7qNwRQlaQi3B4FBYWNwCDbWdXqKHPti4HZGVkRBRNSH
qYV/r+WjkLqAXmPkK0aG52QygTmh3DFSVBgNibxZKoq1B+46L701DSDzxjLw8sY/rCvxPcpYEIc5
zndS69uyg3mSj+XV+kxAOJdChVQ1KPlH1mcweEbzW1T59X0bKkw7aAy52T7rHnpL0Hv2sY6JBRsi
YvLM8Nxb3nAnC0CKXZJ+VFHUIzDOl0NWN0tPOhMRk2zAzGl8IpvR2eR2+d3uYEi15Bjbg3UO7Qck
1Ar4T/Ps2GhaBh9xktPMx87CgxNOiLKNAiACXKdBh/VKZ4x6HDBhjuzwSATk+Hqlu8BcbjA/qV4G
0FRUJME3U3fbOkF9EKaAEoay+d7H3W3PNpjpI/b2fOy9tbp6gaG45AsfqFRV8KHMzExWQ58GzIVH
gg6XpgFzoM+nY0dnB3GNHLZuq1BlyCGCV4Jrywkv81g8puZ0FU8hUqrdtR4iBLQKrOBoAJGPk2/J
7J7qxPC2AVnOAOdRvDuFPASNxqSXv2fo35bqOqIrR+vQpv78j4OYyBnpuflVuQdixqvnU2SjVEy6
/FZXD3Qhi4NK+/xQZDCE2FegZhr9Tw8g0yKwV6gl0WXUI8nyEWpS1/fQKBnQlrlp4WFeTax5qBjc
Ds+O1cMFd4Al0QImtKiz+5ckm168DHqNn8PuiAlN6drhLZRMP2Wfk7F63eI2BgGRBjKzOkk1lrt6
wZxhgftj0QQCoNvovzQVPaTc3tceI1Q6SNQPP2KaZAvbQSPUF9fgVJlYVBWVua/L2WGEe3bLIln3
6ITY33Pjc7nXezFwwJZsW17yoq8Gb9Ek8zdaQZBJJWtmPXnhSuMgYnaGaiBNQ1LVfUauFsMluCwz
UAfZiGxlMe7XLrpt17CgoRqwa8NqYMbtLIO+3lfQ1okWNBloldGrAiyp6UrV0Txs+io/El6xmmr1
FgHqTYbwPvEYH1vUQwP/YRqoY2BEYr0kKgVxUtp0P2Llbg0SxGgsPw5z+pi2TNW9wH4KpmEZjoNa
Zp2/HlzjE9EUDHcZIu/CWTMIj2kwus0UJh4deOQNLdaLthCLmOS+AKIw+SDfw9G/jai7lqHVvYym
X8PL2bcdzQPFjiZr4KNG07yDToQ+YFUFGbot8gcqaUPX1x0qf1KA/Z6XxIhkPc+kjlTG2ggTeqt1
MlwtBYtEZjPSCKtYNHMrN8SsHjrkRivdzsXa/fRJBGKFgjxC5kESH6LrQeWkLneOt5tg8+RDSXaE
Cf4vrAQgi4q4SpuRfIcQ0QSQGz1aKFq3aYH9bh67YFEzqFsWBaolEcB+n8MY1JAbL4NsxvRcq4UW
/GgT9slmgnHG9pUqtaA4mtrTPHIO9kqOGFu9jZGCnUhm/TUOe6KHgm0Sh6c8j3GEdgD1nIakZSNA
6znn831qWF9nvS6brt46sEZKQmldf2hufCOpF8qkVdChL3O5S+G8ItjFS1Hc5xjBpaHfBrABi7Gi
kLedHFekBBQzYm81MF+KlLPdCCXoSzP6HlX2JSuZ/APihglXle/sTVlwYj1CrqSgta54eDMtQOWS
1jknbBOyqf6BNi1dMfatF1d8OP6RMEEkAO50maRxuLJGjerIpRooEJy53BrYBcE96E3N9o2EXYI0
DY3gFGYHl7HIERREBIun83hOnAJUzdzcj74adqUZY++DAVxPcM/IoTjoaX4HLYCIVGFQJGCkCRqQ
hnXUAvUgKMbDko4FZN67ZuXfCFMSUgbPsg9ug9w9A6ZBxJD4LvORWmK6jY1l4PTtbSez3dQ3T1WU
rY0pnjep0oQV1YKbSNyBUjXfBDjAvVHnNtI5/dYUVkz/coiXuRU0CBzkfTi9emV6n2jjyqiKvKXB
vsAV83tmmggVyGyc1XwbW2N8yMC05FbF9UZMFhF3WB3neViNvgvFB03qmpxcO65/xCi5x9wNNqaN
yawagfzohJSWIY+fc3NLXX+fOrY6qXZ8kiwq1VgQJFfwUz6yOTc8jyOJB2Z0yQEXJ5N96eNqQDYS
yZvcTa9CTnbAXgqe1CmMXR/QhwViI4T1bql+J5zc5e7XrwXc5K0pMRWyvmxrEePqDNG4dToGBqSX
fegZXEDOGa/vKxX4qvLlW8jQBwGu85QCdUv7BjWMlvf9+NWf2N7PL2HnoWBJMXszwEZmLK/9hAlz
Y2TdpqkhbsrQfepycm8ca/6RqWGFy6ZbtIZ1ilpeRhGpY1XVeLPRJk3m0bS6iDfVmHao7x3+uDGD
u4bLcNUUsMT6NrxxMUIbMXgRbnPPTSXfucLiVRewm81MrKEOzLlVNEfvmSopzQFB2IhOZ0KwqtTb
ZF2IdSCk1IQiUQjwTpFq62UXvaRVtq0GnsDo2H+D5EAEMXAd2Fm7VA56JFW9KBtLNaqW2y5BxmSG
bIRcIVbNLB/yrsUlbQ47P8weMTStoiQ6yBRJsG81KfZ1C58l2IyptB/HR3pWKEO5IeOoJoadYchy
Nga9MeaYD6gfuLuarwLMM9Nd9OUhy9Xc5R+KkrTONo4K85t26L+Xcix2ZUMY+gCeNy3aO+vkdwDt
6SA3G4ZusFG7jkWSkenOMJiQtb19Q/4QmsNrBpIJ1IP+6EkDUPV9pXjBxESUrHk1Etp1h4xB92yx
SuWzTNhFsbBIHo772t22WCcpaq50ACyHFn7vwevxkzifwmJdpJvvaAT6QwiE8S6aDNoDU6wP1UBc
XlrrFRPR5D6thx/9MDfMkFHZ4iQgd4t7SlCLA7U1mu/us/GHJz1qAFI4ldq+/owKRBSFwUoemq9N
GZMO2ZKIfl2KVGsS7ih8vBmBySjJCVroEut+iA6cr3QEjMyAUHIkTwZfYWy/21PxblQFQ7AehZ7H
dRbYy35mFs0gDmw8cja/lid3BBgm0f0t3Q7yM6FzbenOq9yfLaRb6mJ2gnSUOnvy7NbEcFeNaxg+
7G2jHvEdXuBFTMUwVfG8iCGHLgyz4a51og5mwCE9Z6VDhh6tVWykFTnX/8iv69NLbcAg7shatfJX
YhU8D//BFDqIeIxwHfuK2kyN3tp1nxwjMvBf0qE2r7jj2Je8VDKWqqB4yEPwRW7Xw4fkeeaS9rc7
CCpS6td6QBTFvvZ6nhi35HMTkVPTVdRoD24NFCpGJdlgpxbxBHhsmMZACLrK1SkG1gNTZs9wNlE8
nlQR7yXkL7S35spJaRFUjEmXdZx/jtTSvftiuNkhtcnySckHS/W97WcvQ4oS3DEUQTlOsgGZ+pFZ
wSmZa862CdBIE2lqat0swjx7a+BDBDmkK7wtJZ91+hZF9+1QYalL4ck2GvDSJFdcCs+pVON6Vn0F
2ty+HVuZ4pmnGBVz3C9TEbDF69KVM4ffmN4QzllE0a2OkMUJ5wFwV3y6VL1Z7KuuAt7ZHA0LzeuI
PT77RlhJFo4BFxsIhAxYceQ27cK9Jo64+RVz81jW4tFA3NlZm3wO2SFggoy74j0O9K7o2i05VwmN
Cwg0omz2lSZRss/B+aRy3BRCsi9hN/vzq3RkvNh4xrHo3BvCPtW26bkjDSKo9gVs96JW9uo6OrLy
lB6dip+rGvp1FyWPyrORfiMwYXOC+9IkBXSN4cYuNS3vdsK3an2MbWyAzp2h4QA/kKG+MRwkJr1f
mSuKZHtcFU6dbksfD2yaSaIbKa3ddrQXY80Ple/xQFuI16WX2dXLjMCPHSmMSMcF7MZ4sLKJ1bYA
cOZaWWeFhRqZj94yE+uXTcHkOqGyGQfrSWK0Lke6BSKY1E1eJReVQ62NCjzoecBNQCoc8LNFftWV
kDKbekX7+6mYQhq8vXuPHBOnY7nBEzZvFVnRzbk2SYqsU/ApbZTDRkhoXfTu603clNhp1DcXpO3C
NrJT542IDjOSbvPQOptR+5lZJpV3ol7CFvhKlp9Eq4kcGVKC3AZiCnPlop9vfqTiU3sKUqRiEbGt
Z98j9tDPIuxqPUsEWkZO72ktTbZCFTETddfm5zYmwjSIwy1uj07tzXHyd06DdKXHIpeOFkmwc/2W
jWRk35qmpIcv8Z9YWEtzUfDON02AdfOpyPE5j50XYbF0/TvS3khaES47ockko3avmS765UkyCLEN
PiTHeBAk1uNhz47VwN6rTugPdAZpEDMdHd/FJFLe5g6jWQKQnrmRskpF6bMHgmdn2BWNQJMaO6TF
74363phYxYqRbhLNA4fuby+R/I2HXFALmqlsWI8pcQRAfrdq3pPBNA/DdTOYtM6NOwrQDzSKPMYL
XhcdR/xgm1n6EnNVgwGvJjZmHEiLBzoqbZut/IBAZRDpnZFc1YA1EPqAucPWizUAhYYWcaP7JTWx
EgBuwdlAoNrVGdnmOgtWbZbVlLPpVnDzWpRka7OizR9IA7sFooUtjYAK9TL6wUQ4LhmGVc/fNr7H
UU9QRj8vZ3rArq3uMxwR3dSyTsr0a2aBvukz9WDKcTeMc4LEmjDJyNSvgxGOuxbNodTHaDXSL1u6
0uhvIEbizERGHwlxCoTVXdOqPvTKDfgwUhNkFHddLA9+88EQY8F1cttxeXG7QFtvZX6D3Yf7fh6D
la7fWcv4xYhGZs/aT7l/P0EZScIYxbegCOUEQpiLq7jlAsxqpEO16Bi3BOV2LvoRKyLuiT4mXtm3
d3p0Xo3rZz4zF906s4HHqP7G7cBAMwwwsxQGUCAfln8X3DAs/GyN+aOiB0hoQ/cuBDVyHieQ9ZoT
TqNq36T5NguolQpHwUP3mJeP0kebE4Pug9gOn6B/8doZD2kCmHywbiIyZRM2Xsjf0d3heA1ocZRw
txJ6dEPtvY8eu+UYgtRKZNg5RsYf+4D2JbhH2gCBIhnJ4m7sR+VGJYwYdCSSDfBE8uRN7x4TzsoS
5C9kxrpiYPEQYsOpSPTU4ZhfMnFO1JChCN7VHqWQF8MQ8fAtoaIi8ar5SBuH9y6jlcUbeQMl9dwm
MxmTQYtHZjSeciMGahbC1LM7/ckEQmGPzlbKGa3T4M85ueneZ57mBBWJeyf1O2JwKhISXMplRpuI
QnREIiUtLTXWWImb8CsFf7gOqVcIUcmOXhV/99MJfX4a0r+5blaMZiIakapzqNHgtbZ4HHwtyOwo
bywq5kVhjoyXfPboypAluipzOnndtAdpoy7cPtod03rOARkFwJdHY4kaMbxzrvBB35xnzMAztt6q
ZBsDDAFxU3tnhxDZtSpvY4Fk1vCHiOgtdljGczFUnyrhDoRltSX/2cSjW4fwT6ncNp4MPhy8d5b2
69skJxerQ/Qxiio6VTor6FMSuefQVF8ru/9mkIRVuCBLrCimXZeK+q7I8YOKqm2/JyMmOU0wnE1E
pmI2umkDJp21Q08AElC9IlVrOA66yy9gN1aaqvBSEXbb6ubCoHDdz+VAD6zAvu4lJRnkfB/0ulu3
8a5VIGZiJx3u/dYlZBRrIQvWe5e3zilJ6uQCgMA5zE70AoUuBkTCIel9eEySTTuS713kxtldSMF8
YX+A7EGG/b4vQybSsQNerCyKTRFHhCaLajoPfmWfcOh0iXjtUTXsoxLUTDpXKIopZK/kzA5FPAaT
LCdSy2iYxvR9tep1wti0ksaJXtewdrqUvD0NMdgAIoB5Km0uwfVQN5JrMBruzNSpL0E5hQf++Je8
zcVCgYPZxznsrND7rir2zAzJCZTldnYrHOygtS3x02HjdQdoX0NYHC2PeOzZ6h/y7GnyK31hTz08
RGD1V1M1xzc/vzRnp1xYMsbqFXg/yo4LfwmjYECFnTmyfpRp+ZkGhXnr66Z+9AvLQ8eYB5ufD6qW
dIFazY+TnVxMHQVfBwtGFpB5kofm3n50BuapfWxuQp8S1Exs+Iw2MWtGLIsHS/ERshdhVVZN8YCr
0QCVZsi7HHOGmVZL96Uc/fLTiqFJIGyEWewQcW/OhkvWrBrvgigmOaSJTrNKGgbo3rvdS/etZsK1
1LW/rVPpnwvJkGPs3R8hO+rrTUdy0byPWfSmErN/qu1YoA3wzolPdp8oW422r8NhWhNLfe2fkjGv
k728CrlybUFpyisEslb3WaNi94gBv/hkA8b0L3o1vFZTDl0fyL606ZRLY9jPif8YKTzShuGgHQJU
Rgj0nZcwVm4Zui55xdPN0K7pANVPNSaZh5SdkhDHLp76r6UIS2R2d6bnZNwO8mE/KZBbQlvq0FI3
uYWpCGMpGIE5jz44EsMr2SDbTbJ1De8SGGmJNyhsGJgN0To1UutoZP1OZbz1vCkhoU15+5w7Arfd
7HBuqRhyBWMpWRprEVbhV4dyi3g96L6x84nx9xq2XBqXNKmJaiLzzf4/1J3ZctxItmV/qFEGd8f4
Gog5OJMSJb3ANGKeZ3z9XVDmrWIEVaSl9Ut3Whots7Ikl2NwuJ+z99q1k1B0y6HAqDIEgFveD9Aj
1r4+QuWORnmN3Fas6xi5Jm1ybG8VmZijke9qM7ZWhVlXWGU18x7ALrHPPTz4qnUf8y5/yJPSPvVw
es2eLCCHIhIxD4g8JLCfTmXVJpvah3r63UiRtD2coiKKJjNhjLDsh2aKujAjwdJwTplL3yOXPUDZ
CH6UVIDMKXl9Yf3Fe5/Y2qGLyP+wWouoZhc3+0R6Xr30MAvrk2oG62CWSKTLdjR4E6IbFITkL9XG
TVHjlcez4uxmzvw7XCh3SYtAJajDX0ODmez3j3y09naVaXsyWq2N7/xs+Fq1sFVpwdnfMEuwEQaK
ZBIDRYafNK4ivkWu1tU3IAI2E8CD42RF5qZ2rb3LB2+TNAO5AhYPaokZci18C54syGNO08hfrLtE
y8cD3zoXoaZ2VRIcsJ4CLdv7LXVQQszLtWZEJSyCcjrZ4Lk9YUWcBapF5wkKcZvzHh+izCY2p1Lf
sxzPy9SvMtHoz6mYJlwfgCvGeEwezcJaw5NxTr9/FBE6aS14rvssv7ezwHjIZaCtne5TgJBlq9NG
OUZShHtZNF+gZhJ6mMU/DMk+wgkm695B7bsq3KWwM1OobYisgQi8HucGGW6fQGuR+o3rUoqpSs1f
z0me31k6ui7bhLmjpzT4OWzVX6Xb/nBJKxxKAuKgSw0pO64Ck6IB4Zfmqp2iYamddThl9jYO4JJb
ef2YZT9zXPBTAr1fJlb5wR+0H1qFVl3DrhKNHCqcJDmUkQyvUjPxAmnG17pGaGSvzI9TS1xX5TTO
TUyotqhwxM5h9EG1dPiGJBD3JKPRipsFFCQFiS4fA7HLs9K9zvsYkstCPNU6RQEEXSfKiJJkvWS+
DxCqPvQOVEHMNAe5HFASEYXXuW0E1zbKRAdHmSWhcCcQP6/KnIjNwpcY3kN9WCesUDtXTdP9PBqH
cC7tm2Bshm3RkMgUx6QtOilmxuV/J4yNYCKogU1i3KWk6a7dRs3U5gGIlJHNEhV3ctMQXLgSHCo/
BOVSW4+N4WrKDfs01kSS9GVPg6IB3uBM/gx0FUZ4KKOvXmuK4Vr4BHJEQSU9odsYPFONl7KbksNQ
pPiblh8kPVJsyJc45gFxttuh/Hfib47/oRMZuWEZ0bkb1nNjk1bKf8gj32XHQaFJEK/WZ4H71ECZ
fiqqz5Iu260xOw+zYImHgppuAXpAhcGLAERHN4+xCm44zXM2rKrovtnP9PODVIl76mLatSAItOuE
OuImVLT0648zXW7Q7dxzZZMdkUXYmVLoqVeOngHwMUxvmrOnLBD5KadEtgYBjwjRMIpbP+nKW7OL
S3DPRDo1T2E21qcGUsNtrQfPQ2tON7yk9yCAYS1xECWEiYSZZuRsaZrr/+xzigGaI6Lr5ZvgOqX8
onfdMaelvrb8zFxbbLCOpRMgfte7Hb+buaotjVNc7ZQf7EEHWaiRMzWqzPAqmeKwi9H7GXqp3/Ed
gnDU5uMTyVvDprbjEsOyhcOWaiPvFRyFqhq3pJ34uyy1p01hTASd8ek5RWFjg+Rr7ScYKjtEDcRC
8mZ8DECnWA3+48L6mbrTLhvD4kGErUSKm5frYfH9No1WrNMOTktt4z/uS3I0yLmyeueRZKRVXljm
o3KpR9VB9DUFlrlOg7y+qnxEL51+a5Qi2E+1/pgJK7ga2CB59afaxk1Z2h0wtFywIPqEBtVz5B5p
epKUzrE96kEtGjq1bJCqUHQCSkeoKuorYiGp1fkxgX64T7bU8uk0CBRxbhXTF3H8Cpv/XMpbl5jm
1dyGam8QBrv3y7HCr6wld8je6PXX7c3vf5M+oYloL51dk+cxzlP/q2H28ASAFlCbCGG5Qn/dIQ5U
HvXV8qFyy/LB6H+gDc1vXfYN16BwN3Yzg4CT5P8FtJmIqMMRLvqgv5MIje6cxMFIqMy7wOgedLsW
N66fDk9D/IShVYKW4F9y9Vi6mrxNA/lksj++Ls0cKXs8u58nuzxwiOkp2UXprjEr/74xp+z+bQUk
PR4Eji9tBTZ2R0MqagSOKbFqLbr1F9LtKgmJjfQREEUIX1DPNDooXovMUhWNGyMu25O7KOUjQXC9
jgF7nU9EKfvhBMsyc9bK17stn5RilVS5SVV1HiijoVkJ1ccsDlKKEsL2ppqMraYoTSovhU95sVYn
CtKLYGOLJ8R2cILYSXvN+aS4K8f4Fs9Sf/37hzbSDMtH5DS//1WPv5URjfpM2qR5BORe902zL3rH
OiHKCQ91FEYn1zbUYcrj6pg1X8yez1VXWUgN9Q40qBG3nzK8XG3sZHf98iNseLZnJXCT0nRCyhIm
6VYpKpuK4BQ0y/mHtG/NkxOaqGUIuqevZ30cO1KIsmJeUb5O9jNbjtVsoV/l0Ey4fM5+nt/H+Kxs
l0SOcmnB6SckfGJVODFBBn3RPufj4olPUnBRw9xTlCNBSIMm/NBRIV47C7j195OnojvHbrXrKhih
iY/xR1oyiPvHNDi26nlEWPPw+4djsBnDdiG3xakI05Sklba6SgDJt7ZWPJaEWK/efn5eiYZtC9W1
YduWdKRpSUtcPD55RLRYv9RHRptuYh0VNKVVsfnWJ7P2ubOguvbIcKDW8v+JY2BbmcviJiVVqhIP
BjeMuINkLPHsxOZ16CyQ3CCKwGrWOWS2nuKOUfu3mjK+FV2Ka3lGOBH6COBK8cnFUrjOW75fTdY8
9GlSbn0Bs5fDN0VqaFwhvoHD21M2limdvTE4El1HCLQawjWNyynrlTO0ZdUuTvmip4pKlHPiwuTt
C7nxhWlsCcRMTg2ZvsikpH5l52AtGj+6bfk230Y6wrdCr9tjhB6udK3meYwK7VhUerIO2F987oKl
5dFDC0kQxE85ZcWCXxeE1k1Yf+11/8ucl+2NkDV9yKpBRlqMt4qN43NodPrRr7JnJ9GPIqOVgT/K
P4kMBSddq/hETeCZE1H2+PYlufS22I4upe24hs1Vwaa3+PderCFBKWUY9zzLmuoJDUnin1am/YoE
+3yyzynQC9QBvQlqgLcseucR/O1tO7sfjK4cbgTybiWUfvEIGjkxEVEEy9ifjK+pFn0ZLePQZzFk
xDkOV4nQjpKWalpvaMKCeTTGr0bqtF7fds3+n18IChRSt8TiUrfl+YVgGdTiYiGO+TL/MTbAujnR
JT3BUbnWnawQzJdtzKAlyHn9PfI/cic/FRl/XxqOz4zK/9XA/P+gLVkaeKT+jQZ4ZUv+UHdB93V6
6Ur+/Sv+diWb6l8cv02CLDDVYqaxuBd/u5JN51+gA2zXVjy2hqW7fBP/tiUjrv8XvXlj+Y+WkotZ
69++ZE2ZGJOxN7mW6+Jl5p//iTF5cTi/WEcsfNLLX8ICFGeb+Pou3pohFUPoDImC4g2Nft14ONy8
aEcfcSf4KWpv2AoPgZxHdXbt3A+e42XfCBs7Qsk4ON6Li3f31/vykqtwbi+0MGfzl5RcMQU73rIv
/jSZ0WF0KSLCe0znsXFgRfr00uvaI4vj7ZEu581IcvF9O5aJ58JxL3Yck65HKqqYt53bpBvSk78r
Bw2OfUB2FJ2R+hFFOFROhz3D2yOf73V+z1Fy55dpSvoC9sVK0YRlOxRaqjaypL/W6+VTHUOHeXsQ
cc6neD0KD97L1RANal27SQqPG5C8NX3T6ZYADzeBmmsUBaA6mTWk7OT27XHPPWOvh724geZUIq2R
3MC2nW78QF3V5XQbd9bV28P8+RouQkVTx5yvLoYprLY3CCDBXmvQ86LsLaoPOhaF9zgf58acv6Zj
6gpvjmFiz1mgAi+vInuhZipdpjP1bBtW1GkTMD8GaEiCBrInnPraXQa+7+nt6b16DUASoMMRSkjD
tO3L6dHoymIxkFJelwqy+JZujldwisjDH/9oIFYlnS+FIbD06qBMfu8yXnwzi7jWy7BdADoljqv+
FDdg/olq0A5vj3PxWLwa5+Jp5MCCZQHK8yZBROcbN+hkNhLg/NujXFy2ZRRD17FES66ejo/s/G6V
g5XWrCBUmQXoShLFfeOh0FESJck7r9cfR1KAISi3CD77FyO56GkcPcrbTUZTbbGaGZG2N5OPLoXi
t+dknK/Py5xsh0UarqQL7/M3uOHFHcL6DSM46fuNISBYLkz2dHhnMhd7l+XbpLtcNRSTnEl4oZa7
92KMvCR8p6cKTwFnpX2HWoXY+XpmM7mztt0jobHVDkj82/MS5xvY14Mul/jFoGMX5UJpDDp/p9Kz
RnKzKr67Owhaa3X39lh/uFtn87u4W4URm5oTgdlHUOCM+2L6lPZX0r5/e5TXz7iE/GLz2Va2bkCJ
OJ9QVqVV1VfBvCF/Y+VrWL/8m4Si6//dKBdvkhLDJCwtnDdFFX4KeWRWVWh/lwmCqbcHssyLTySP
hXSUJYWwlWlCQrlY/Hzw02WI0WGjUTAnz0ry1YbwHZFOkqS6j0U8t/VoFVR2dAzGovxmNG0TbDKH
vsqDKBufirEocfijh27Y/NoGtSBnrKaNm/TWEiiXHgwO7DTkKawTQygyvT3S6ZqQxebcNAq26I+X
cgT+mGTUEVXa+VPkKwc2KoSQuUYf7aMt+oTmyQf3noDcONG4dLqvjeNAuk4qKm+l1oUPHTWbmwp+
+Le4R3AkmgrYRtMWBa3NMPjauK14hLMvzZus6DMUHU2Fk8RorZukdn5ogw1LMU2G+UM1dA9dQLUM
KENAPqgPjEVDcBKHCP0aJFyC0pABQtEaoi9lW7sf+APTn7MHDBGC4rI9oDfz6r4ynDVStJYg4OXn
rkwispabKmsQw+BkapGr0fJ012ja3I9+1fn+LZanmhhr0zW8dOjT53oMyKHoO9p8q4TqUvyVwgLm
2aKPx2DVdq1/4PSr0zm2pLGxTZtrQI3qSwJc5QsFd/NRotfHvKzI1mY7RK+2534hCTJ/2dkIDSON
jfbEybhZC+SJa71wwztKxphHwoKOohrMq7SRFrnZZGcCcClAdAV5uSs7p2loA4S8CJU+8wXNWv0q
nsriMNZUTPAniX2cIGC0KJUhuZ7dH0E+0qTX0vxXWWbWMXfHbJ9LuNhFofUetoBmbXbAVAs7T/aq
c6JD3yU0x41KqX2lYSGryj7cThO5J0QPC8LkJjraxkQcvQu8lMqHs8Qhk1ZoBPjQ0MYVeCPn9KlV
eXzwhzLGTBNQ6pslQNMwRnuPBE9jB5Ml1ChBK3gzMlx6q8jWf9LFJN5Y6DH2eI6ZmCgASJNLZ3cB
vmLTbO56BOmQiP1MpCRjYApwkyi6TUZLniaFcbE0rfwmgcR1X0UCKRDqgMxLs8lGcjiSZaNihVSh
tevyMbCDluSTWvAkteUH6tP0wPkK3ouB5PamFVDqVd3gdGgN7TmFLLDGjDPsO32kx1C2TXPsy7j7
Ucc1o0EfvQP3MALiSpNfrATdFcL3CaVGXa9TEmYe3D4UrMhWR/eG7eyObqKBTk6VxGNQxgJ5aan1
yA3/bBgV0MkgDI9JUUswtKFCsytxCdGx76JDmhDEgQesOaX1FH+cjTRd9yie9pW1FPeSfl53M4FK
FLbkySBh7VpNgXMYqxKiu+GEmzTL/Ns0tQOvL2X6XYgZoIZPWl+Za/UPRLDhqajdgbzJ1r1rGkV8
/NAapKAmeMSsyJmwFSyH8XzW8VpIdZPbIOzrGZXKiETzHtFZSOaJieimL/UvQbeowLVkvCnMqQHy
r0fJqq7z/kh5wzhFkN+fplH5qP4Vz7EatYCqoIPms2E5XVT81a3TEI5jUZPaOO40X5dOOVzPiazJ
ep7wfCl9UlcJT9lJDjb5dCoxDpgf8+cJLjJqyDIIbiOlCMToHSc9Nk3g7LvOLJ4pVol9Vw+CwIJw
Rv0VN6SGwU9pVmwVWdcSF3FiU8n2m1WRrkjvFa8vax2OnpTPxnNjGOYJSoVFEQTJSVWIgAbRhJ1p
4EoXeocika/L9TBZ1VMbCaJry2hhLlZOe0WbHFuu30S7lCfxyW5pckA/VkffLBU3opHHEPkEUME6
ux7rtrvJqwUkl7TmR5ra091UtfKUlrxr0zRjNJoclmiL9Sqh3HRUdpIfKaPkR3sKOlgDheteyaKl
vKVi69BBSls7jub/0lt8IhHNM2KA4tIzchE8GQ0HRjEWe0DuNaT/KluTMkgAqeQMNKPsOGZ66W5q
ski+sktzdjaL9mGqZnHVteUUwWHsjCf6GAS7zZpPWGow3qZZFF657mgflBF3VwVORToiJFZGcSI/
4/ZJN8DEJpD6IRXDyfQloM553JGDZmDVJn7QQEK0J+nWIp8MgvYKgYK/CxvRPfdTkR38aYi2lVXd
pbpCZONm+vWQTd8SbN4HvSpyKvnlSNStwMKYtJVGCjxesygo1G3t9NrtKJW1DVsVr+3WsG45UeiP
kSS/LUF64rWj3nuwIjS+d77+fXB8n7g9g+p5Ii2vKSTk/FQrIbYUw60LxA3HwoD8vCpYFl057CtT
5PSadJcEw6WwFsWUkoVBrPSSwVRmBbQSnQQwcwpRQ5nIrul0tYClVb9tVDi025IY8Z02t+29crsl
InbMli9sjWatKI3gQxXGHYzELCIiZCjdBP17CvvDiMecD8Pg0KOaW8irPGsPmh1nt4nfWp8rW6OL
KGv3JmtT/WNGrRMwt9ktj8C8uH+lKD40KoVgjzvM/ZIupT+NFwpKem+kT1qwdHCsesajlU2Fpe/j
YMIzKdzC+NWkjoJc5aBB2LgVOLS1hqIlowg6yRZltU7kD2pP0CyJyDJiDGwLmqrQVfMTOITq1lOk
Oc+6OUCiGaygutMDEg6KuZF35A1OM5yfKKF11OvVVw1DpUPwumlRCSgEgHcXUSybGkTQ2yac6x8I
BsyfeubgNBOQX46zHZhPTVJ3R/YXBpr7JdoLVhQtpyyCuZxR8rFXkwyqY+AEqj0QpOkrbFMW0N/S
NHOMLe2I9h8GZMjaXmv2RzuolrC6Nq/vW5dM2FoDEwBYvgqeplDi8HLzTptXxiRqubakLrZ2Pjhw
r1JVlOQpqIAmGD48VoOqX7KIjWZ6kFbvQgUysE6mIFnYFru8mbg2m+DJjCVi+L40Esercz0fNggw
o/sg9tODyubC3HSGi+YRoiqC6mxEe8Lb5Y5L4khl0InRczxWRdhUIEOLUs+RpGszzVEwc9e10+Ln
7xE4ZKRUlQ23uB/JbNcKx/hcsn/JWBYHbPvw+HNo511JJvbsaPlO0+1q9jr2i5YHK4AcmTFL86cm
9hXOvzYOzJNVlxH4J2nXgCBqN91OBiJsNpel9t3ommLaYH+V+0nL+Cp0UzzcsbVDZi4iUwdFH8d4
LbV2RuYfEjo6kD1AslgR3cjB1I5uqicf8GVZn/o55IEATTpfkTJukpLEY0obvbZvCUkvs3Vci2ZT
9ZZFXHdEeHuJ8dErZUPHt2jMES40weRRgOJlI+pRtzd6Oyesi3WRj9smd6CNGi6dMk3A14+ddvwp
KmO+8lU5cO6j8ga732l4ZExzAGmV6DPwzKqvWVR6rfVsEh57EKuORlstUtyeVtSz5rWtBvSZc4L7
wEIX197EW4OCxSp47g3LWXTCIHZZEuicHfWW6BcLmN0NcmaJibcl62VIGl6z3LI6ABqoZz/G7II0
nBmoc0MQGQhIaazsDNe9z9HNHJS0or0IosoLfRspSxVjBxVYK+VM3kw+mDmoitR8dFkJCCWNZfuM
0jP/NicCAIBAbFFOXbaVhZ0+GyIyHmZQjcga0IZW3UGbxhyzi1sQ1oh0CMJo7Xa3aYkXl3jGoW15
Ci3ZHAtE8x+NUOGENGFGIDStrfazcpFdBbY/PM+pGd9qRPPeaEMNTdqM22tYXDjMOl4+sbdGxAvL
oad/4PtigdlokFtw58V3vynm3Ou0AixpB/vg/5CSIpbtFVnV2RTTZ5+dQznAk6hyEhnfPgW+Lj8s
Z0A6TRQslUWx6PxQi4FJpjZb4o1VzVgYB/LrsBu+c9S8LFb+fdL89yjGBR3TKKaowVg6E8/VXYWG
+WQ21jceq0cR+l87J781tDRboSF7AuKye3uGr0+5HNepI1q2YKL84/kM+xqrnIWqZFPEIdtWWZEe
Fp9y0piKJcjNn6EKj+3m7UHF6+uq6HkDYxOmtHjVLooFBYGv1ZiRmxs53rCRXrMSz5nH+oZb1VPe
eK2t37uVYrlX/2lRLRUXoGic5k3HpawIDPV8pkjh06bsfEmpf9jM63Rd7CJSlB6jI6eG9bA2PbLs
dsl38lFu5M3bE5ZLXeKtwZcL8qLcI5SCb9oyuLEL9rT4Dw1qen+nrggFXhdXqL72BEKv0B2s4nu1
KXfvTf+PszdAxPI3ZXfr4j7PVdm0GUX/TXyoD2rPAePYHOS+Or090ddVoIU855p0AnmcqEaez7OK
onrqrABMRfBE8X9lVg969151/3VBi0EcyjI6jw7GkYu3EvPV7I9lqDaLzAskmx1Xnsy/tGj+3p7N
H0qDZyOZF2/m3IN1qZZCO1vKB0KGN3jntdV3qPufMaWsa+2dpeDybXQN5dCHgi5psx2g5Hl++UJV
1HwFuEtsKTdlm63LDHH8h6FHUtgibn7nPZQXbRKb8SisClrGru0K/jofzwl0fe7sTG3047heKp/B
sboeoGHj2Vtp984TPLYVeZar4Rlhof3j7ct7+bBcjC4vZlsozdc1BdPEDqZxP5amDwHOBffWwKx5
eyhx+QK6hgmzljafo5gzD8/5TDWQlWwySrVxruOn6EQllPqu83156UGqeu+M9npmZ6M5y39/8brb
AuKBFmgm2SxAyxEkx9sYMezGvQbiGq3aB/Ehe0SB+vmdcV/P0nIEfSGTAjy9b3VR6m04EHbSZZa0
DbecRE7OATDsjo3Iyr/p3nlYX0/ybLDL1zBNwOclWmmjIbkOO2vVNh8L+fXtGV1+KJAzSFMYbGds
KrTWZW2+cHQB+IMJYUmnapmupP1OJ/TVt+hiCLVc0xf3asyAnOpWTVApaUq7b9Fq3JsbdrxUeg7F
ds+p1dm8PSmx3IaXX4OLIS8/+KE0KP6UwJqta4SAHyUvX7YBLHBlPHZbbGZb65Rv+B78Ne4/0if8
V/HBmUTh/zt6+nKJ/7tM4dDUX3+es9OXX/CXSgFFgeUY1PfZgC/NwKUL+JdIQRn/AhZruDxkFvoA
2l3/1igo9S9AwIhZTbZMpmUtv+hvdLp0UTbQhKOfhNOF3pX8JwqFi4WLp3+RBFjL34uehQHPH88A
aWDWKWIhbfAGgs9Que1JQV4Hxkb9Mr/qz9G3F5fmDyKEixfi94j8yQHCC4NNL9jv8xHLFkaMTBSL
hocd+Wt925+Ca+1ncpUdxk2+yXe+3L895PlKsoyogMJjf3QtWpe86ecjYpBTQusVkHC3aTbjEEa0
EnCaQr4W72xQLjbby1im4SAaI0GU7QP/dD5W3crWJGkBt8vO/kQNd5+eQIXdau9/BJaF4z9v+e+R
bEEnbPnK0sa+1Ja0WTBydIPF61+Lbbkd98GhW1M39QARrt9bjM8Xyr8GW7pUUtct3WaDez4tUqTm
JqjTkeAl41rY1qHOPr59ky6AuK+HWLZlLxZKfzQGA3vAyJVTW5K+dsFJ7O3NfMQYtgFYtR9O7wli
LjZgr8e8+KDpg5vHISJMz/kCT3tcN6vkPlz3mJjW0xoIwPvHhPO1+fWIyxbtxSzbQaV6S/XG03eY
B/Dk9WhR1/GPZXdUn5xHUXmZ9YARjBfh3eme79JfD36xs+1EaiIdJS+WxJRtdGp2w0asAc95+bd2
Y2yzNdXPg/BgVe2Qb79zf883g38NbgmF8mJZ2Sj4n8/cD3u6Ef7v+zuuqartnMOwbQ4U4N953eWf
HtaXI11MU0LQqYu2HL2BFYaRPGROol0BKNmQw255XOJdtSY12YtI5A1X6Q4l/D3FRkh57704f3zE
XvxhfkfdvLjhfVxLGnH8YZrNtBEletBttiMs6i4nRJor7ZFM/c7+8PwA879X2nJt4Syab/1i/nmm
fCwHhCK4lMzDiBTLHj2IpOVWvrO7+dMDxVfof0f6vRq+mFxg2uQ8zkxuOlIm2tNn2VrbcvfeHf3D
N8NiGKoIho2c/tXBxR2JgiNpcfKca2enb5ZbCB7oZF/rW3QbG/fuvfPs77yJ89X1fMTlGXsxsyGb
ZxA8jNhgG/UkFCo8yLyjSxlBuze/TAUHF+zU07565/H9w0J4PvTFWhvSLR/5cC5DRw9UTnY9aItP
BAVd1btoTWTPLr0Wh7ffTkN/vTCdj3qx/JaBSqpqgu8DB7Qw1mXtJ79kkSUPMrKnTwP9vSXU2x1z
TzhxA9ElcfFLYA3+WiJmFjtRdQ7MO1wud3VKjoeOf/sm0oz+GyEaRAeXZr83mxaocULrez1nVrTV
TDbmoIUCsS9MqzmKiJyHVVpiswkaE24RjHH/8xxa5JGEMLTLdZpV0EJ7RTds4xdAtbZ90pZ7kJfN
585xwWe5tCzXuVK+C+/ZJyi5InY0IRZ4P0ARvwPPk62JY2dxrwhAppRBdqUeNgeK9O3XKPcrgkRF
iJ4+ojl4kpxhjz396Cuj7cx6VwwxWJEyG83vNZ0fIgKFphPOh3Ca1wxWbLzqTLtsrv0Z1CsJDUXX
7bSpELcJfUBtFVn+0IMD6IAzEPBaZpxuAAyCaPOLg9+4NCCZBdEHcP4kTjV43sVdr/IFE1F2Bt4E
CHLRLiKmJT0I4tny1ajmcDPF7XRslqzLwNcjT/ZlB6q9Z9Vr8c6saUeWWF9dSKJt7OafJJ5JzNI1
5fs6rYdx1elWsXEn3ebi5sl017QC60/b5PRwfKdJfrilHzHbOm2uGks1qEq40Hj4gwxFUThX+SrM
zJl2gqNzuEkJWsCGns7WQ9YRQdxpKXl6cRjexDWeagvFx3MqQeHZQa9vG1SIT3HLZFfmOP3sgyTh
SXLt6SrDObhGs1AQeh2X5RZjbIY53JKfMUe5V7YW1A9YUJCK2cYUP7lNXWI441quB/xxn8eox1sZ
wAoNCv2h8IsMotxkbUlcnW97t2nvQ1KF+OjH2kiecgOoKqYNdaW1WvSou9FnSujTng4osZud3v0s
CxCnrSqu4QWYoDTD8ImGSbcqFUnzJjT9h96vw52fQ5OGBTny9ckGuYHYI0B9VaVXZzEKR9u/Tp14
x44chwfOMUgGPe2jnl6dYbQfXTHQpc5AQw5APjyM0t26HihEyTp8jnv7R5dg1JksDAgdccJWE95E
gHZWjvKpv2XdIxr4JzpFySppgfzxLpSrsa+KIwZ8bAoxAbRJBS40zkNK4Z1trkon0tYmRURE7Qq7
eDU/G41er6G/al5hOt9I7OKVnbSIrsvSqpybb0k8f8+7KOG1AnCCNMm+NwxaFZWJCbARp7h0nxaE
1orzx+fYJG2j7GYa/tzbDTDCxrNkT83CxMWQ07DrtIGQmDGCbd0CImvxEyBccui8B8E32ZB6ih2a
dxLQLVxZtal0HzQYRrZVHEUfwqTt4NE6HGDAmO5GO4zXSB+CXR9CnSmc3r9qXfQ2uMzlztVjlC+k
LaymzIUF2yvDA/4UXcOPRZNcVNWDgld2MtOBFEUbBEteVHRf9CbbhoqqmYwstEJmcWMNU/3c6e5w
W8QR7fMk+kQowIAiAodfb2e04aZc/wJjDrjwPHQrOxKoXBIThZmDhmUdBkP5Pa67rllVsUX9wcfk
86OrNJZJTKGQGjHHBIENrr0YVg62xZsQUjLSy2igBRPM31OjZqnCXQIsnqzcPiiaq6Rtf82THSIq
MuJraBY0LrF1bS2+sFs/t9qjUPTSVNN9Hx19HLwAHDfijXK6aaykg/FvpdcdJeWA6InQwm5i+z8c
bL9iNWnk26qwNp8lHB1zlQVkP/RhDN0+1cdDqIcf3AYGbJom9n4MaxpyWQwOVsPd5pU2YBwosvCF
avPXLAiL1EL+vCltcrZfzmPGvTdXVTOMmTdpKJNvaN8AzUiG9KoyZBluhAytZzqOCdoONziZM0C0
DB7nJnWJBaaHTaLi0q2SCTC8OUjBlWoTccti5m47wBgbGEArt4FJKLUMCVns5EgURjHtDLaN9zPe
q3APXiJtATdzpCy3Mmja6bsqmiT1VIJVmpQtgrcbCW7+Z8TtwDNp34me7xkZM+HRymCzaYCQIA1P
yhMygKc3kbU8g7b4NPldd9MnhaAZQg5wmhrJ9DS44EI2MiSSoMnps60oXBae0y8JJGkLqwV/uvXd
7QIYK4h0wthDwDyrWzUArGSYlp/kJxEnYEZ6/IC2Z7omP0nS2pS5OWkbcPQJCiKpY5iDG0OU6k4Q
mh579eAEJM0mkFW82IzIIaxUnu0LGZrhx74HDkZwat/pguBXXbctT28noketshIzcKVZAcHKUCZY
ltPHG4JK4uQfb2bZl7CnpbGOYJu6wflGzGhiIOW2O3muTu6p1jeruboBw/zO/off5dV2j5O0cOjk
ONgWzkdJO7Md0PFCttKeR/uxat+pCyy//vL3l0yDjDPEsqiaz3//RumVTcwiYqkWQYZ2b4F3TMN3
do7vDXKxZ+VjCIB+uVShv1DdabOb4G6qL29fqj+UjCxLStuUkhtCSufFHYFC4TRI9mZv2rWf6kO3
W86P8nZYk2l6fK+Y+adtqWngnEFFb5qOfTEnmc+J1s9y9prU/jXU3W08pY88uU+5md1S3f35zuRe
nx1ZBV+Md/EgtFMxg9AlhIoj43YRf3jpY78X90ufQhgr4yrcvHfWeH2IOh/yYuc9ZUhfwMXq7Pez
G8zj+3rTXRn7dw9Rrw/g5+NcFDsg6SRulTI1Yyc9UNHXEPc5rumn9+7ZH08wLy/ixVE/TNE3gc0D
B8ZezyYyxxvXljee2DoAba1AyXxSXrbW1u+dfP909yxh2kv3jgPjZb6NhEM1+g1TzLS7SvtuD09v
Px5//P3xhVF+pcOMw+n8Nc6HmhhBB81siSaw7L6alfnOcveHesHvkE2KsXTMXpsfejZYiYWohBqN
7umbBISG526aNW2WXf7hf9g7j+W4mS3dvkvPcQLeTGHKsYq+6CYIkpLgPRLu6Xvh7+57pZKuGOeO
eyaFGAIBJDK3+fa3jNevChR/viWGVP77ehfvquC4wV2WW4oIXDLnfhxf/v7M/phKk7n/nytcPLRs
WmZmgf5Zd47wsECM8Sskf7f9qAs4JsNP1c82YWCn3pedsj9tHz9d+7L6UgzzRF2xBbXuD77qAfza
2vjM79NNtDW2S6AtpNTiGYn09ou7/r08y5mnAPzUbCySnMshlklvrN6qCigUx1WAIE4SsF4KJT7W
HYf4i+Prj6vm56tdvEVs4JNIFCUyoO1whKz2oQ+B6Xd+sw+vmCO3Ldf6ryGx/+32/IfJIvp/N3sg
Ndf9zxOp64//d6vH/BfiDxthAosdBfzKdPuvVo+q/4slQPFqbYhrCifZ/231KP9CHMPRptEHAkS5
Ckf+p9Wj/GvtGNGzp6KOupQr/RuU3MtPAaL2CuMlCcPVl2mS9d9/qmhhAQwQnbqBNwEjsCdtV1T5
oab8qRq15zjd9qen8oc+z+W+8s/laKwoXBKtweXATl3EdowEFJ1eTRFSTbcFjh5/v8SF5oY2xHpL
UHUNmbY0ULOLncVUkZKFjo0zlp/uEYTmRKY/QkqRiXszud8Z8XCF+dm6B25w/8W110bOzxEd1yYa
sXhhK8KPt/Pr4yQjFqjXwsiz6te4u8mRgcZmjV/FuYmuI731su4ulxrPwb7pi0tfHuTYP9I9k5mZ
5PrwmC9umwy6LGeJS0vlzUANo9QOFY6fyqDvJjJdNTdwqHrL1eXu7xe+jC95k8TiGtPDxOJrC+/X
Wzbxfhkx5swQhhdYT0MqDUKsFX2hQgb5+6XW/eqXp8ulVmQ0D5fvSL0cnUTEaBcR3jdeV88fRqpp
RyUjtZOnuzrKzy0Sl/uuoMLxb18V8CqVKxuFEa7vF807mSoJAkrcWAkCUwVDK/UjCwVozgmnpGz0
NQc/Okv6/PtVf/tS7BX3ShdPN9Dl/PY6Ic5ITTZHqSfrS1ViDaNUn0rWRPrm79e5bAvw+lg2Kg4e
6OJ4gxcbwNKO3SSAQHo9xLVCzYJJzWh5lFdQ0b54kL/fkiHT6qFViPRPg1t8sVLSWLfqRk2hiAlX
Tt7j+Mff7+XPF3Bo6trMovLt/3qBVSIMmxJYRYpPbJlXhJNt0QV/v8jv6527wFUAmT9gcTrHv14E
LXrCxAhZ8pKDJFASpgBzc8JATp31L9b7+l/9ut5RKOsg0hU8zOmJX1xKCTOMXVA0e9EgEG1vFpz/
VeeeEqOLudkX9/Wnh4eIR2EmmRSOOaZf78tizEUx6gopeWQ88LHfh4P5b6817ofvSFVkXpB2+eik
URG1PPF+tGiUTj00DQqFsejeFzyHMHyu1O7+7y/rDzfFB8TTs9kyiLwunuCU1N0iy03mZUu5KqaL
cNwU1L6/uMwf1oRqMoWCutTmtLxUIBaSwmxYRKi6wN0wTHSzFSNy7Vei3d/3P4ND0+a8Ji7niLvY
iXoYeX3HaBBIjtwxXQ1re2B+pqS/M0VBK4oRDmPf6LUX23r11aT3Hxajht0KLUHsVn6f/zetSGcY
Ar7lMj9I2aNkvuSeejdr57+/sd/3IzS66OZQtzCEzTf26zJUMCp1MqazPNWqlZRmmlZXeL51w2dn
MQvhRmkWJ1+sy/X/vPjOWIw4chBy2cwKXDzXou5UeRYQFyWz8Ge5esfqZp3imN8VRnbuiggHSdNK
O//vt/qHVYP6xGHJoFnluV7cqpVjDjSkK4JnyINGYZwkaUCG2eG/5dwAUJhAhNWvrofYH8pMKTQ2
RRS8uRrTyZtIzDR11Lrb//1uLl/c5VXWT/GnSHLJ8OUryphPDZMbXMAirNmqxbxSKVgyT9iKL17a
5dO7vN767z9dL+rHThsG7iqMT7pytTRPavPw91v64yUwomDCnHAbifGvl4BeAPbG4RJzez3DjSxs
fNOn+otj8XL1cSO6Lq9yLkfHn+RSHKRmmcjScmVcGdGI9TOjOQXd0x9jkSnHZW0VpUPOLCVTVpUb
MxDxRQD3hxeHCwV12vULoIV8cZdTPitlt0LVoi7eKiKSNko+ocEt4bGlTvWFOOByD/vnbokC2Mcc
mbmlix3ZNkYk1uWQeeMCr9sNU5pZk1rGz6UQY1CH03SkFLKOWc7zFzXKP7xOHb0duyfZDnqTixVj
LDrZBtbBngFd6CNmYm5bgwraLYUQ739fOZfnzj93+dOl1mf+0+JM57ZQzYxdbKnUF8zhNs3cfbE4
//ggf7rExYOUTabMxoVgeIwc+5jUaFWrQdx15p6ZfLqPpf6NXob0RUjyxxv7J/8k/iEWvrjqkjBY
Kmkt2zMIGHeKbetQtbPzxSL57ZNg80fqqJBSrHdoXTw+Z8ZsRkrpjhjqCotNqmeTuXI31O1dVMY3
dZo9DiLeLpax//t7+02pRwS8qh7pLeMERdH/YhdLG2Yho9hoPeIUJPDW1TxVZ1CA3/O8eeQhnwHm
wIGNvcLJn/9+7d+W58WlL5YnjdpWFt2A7Yzz7FhQC8rPhC7R3y/ym2jm8gYvHm0yikyX9JhMFPdN
UG4bSSm3sWq/O2bYuBX791woWx1nVsdMDhJsiDhTOHYN7Nzw7/9iRmVdLj+fvP/8NpatYEFJ/gqC
/NfvxBynQe17XrQ22ABkhkM3zIc2KY9akh2EnH38/e7/9IjXTx/1E18omvVfL4eNqwVnjrdrm/Ux
aSKcPicfK7CvHvJlLr7eloWVh8EiZgTIWf/9p8/f0SSc6xNeZaSm30djuk0z51BXyRbgEV4SY78a
ONt08Bx8Dckp/36Xf3qoli7L/A7WKiC+CGegr49i7NEMLnGpi8fI6fRqoxVps9z2lHjC+1ynn72Z
8qE27v9+6d+2BxJIXD7YGKh/sM1eJBHmogA86IfGMyAhKmrxQ9eLL97hb/veeom17YPJG9LkyyIA
PfWiUifcmdIBfYjsePKcBV3U+12rPEVSctfTUPv/uKufLqn++joLA3tNoI+41RY28+RZcwBP/MV2
/tspfHFbF09ussFI2Arslb7o38bKuBM4JDRmhmUmAosv7kexftthySo1gg1KRdi+/eZxxO3YcY5R
JMPejeyZjbqg+UzkOWScXB4YeZUpowFO4QFv+mmB6YGhg4SXgjomxAa0fuGMdr1m0HlV4Cj7Q2Si
TZlMoND3RiN9iEY/NLloAhXL4m+VlqGg4uvbofSxTmYIlGaQAXcx+NcEQO+Y5NDRrmjA19yo1b4V
KHKwwpjfS70+i2l6yCrZ57Kv5mBva/1buDwWhhrM8xjMOq68Mw56Ovk+XhlSrd5l41GiN+J8mF0D
jl24WhddTSgvdGam3TST3brdGkbtN8boqdUqE3G2S4qTwRnDGs8osu1gNEFsVVf4zO7KFkSJ/sCc
+G4M24MOTNdQPivGUNR8b6So33AsLrGqjvHyELq0sRmgN035lGH81uGYbpoxMLhqU03ISirRg72K
xyu9Ma8rO96F1pMolyNc7eM4g50ak2tzxvgnNwrZtcTEgKsRAp8GSUUh6jHsgcOAMDBqyihIhzq6
abrKkN/C4E83XJfdDqOvgxE+9uYn/vqbsUzBLKPPhi786aBSM6hX6FNyV9gTzCqMHXQVaA2HTdTi
xBJnWy2xtqmZPmRJ/4wEc6+GeD5Ax1SHV03FBzpJAgtttM72aa3UPYzSwhFfGXnYOgYCaRr+phwe
QhMbCxzJtfpHKklB4tSkN8ADdKe4G7FWpwXkQYwiVQYks5zDuD80KkO1duqHynxSRO8lozfl+7xH
rooiqXD7JND5Bp0zYN8luR8BuSADa06OeRDaTuMeUgxh0FCp+OmH4GSy7ZxeF6GnNu9xarj2GMTz
MYYoN28r1Bw4rko7SDdC0oNOb/y2iPBV3YYIfwcYrH30XCbfpvxWSrdYDnAsKtboCiV9nAv5oBe1
x1w8nZRsG8NuXZJnKRuerULx6qaFyo6ZL0AN2zm2oSdnOPtsIahGUGr1/RQdlu6xhVaTAn6QQcKV
x0V/RNd2VYMuHbqXSr6bDMXnuSr6jzHEEdqpIQQddNaC7efyERbjXkPcgl2ZNxmnRbqFxtTX9yFC
RdW8W/EcRntrift8uREr7wrMZM7oehzFs58MtTdOJ800DqopMdN9TqcfC/TsNG8wbv1Y6j0sc39W
tipslGapAMc+1cZDNrwM88YwA8spgyk5p3Bd9eykq+dFP1fjvpumRyO+mZY9wQWqJGh6y/zY1hlo
J4gB6qmI9iOphdM+dxivhPAK1VAclGi4waqJF2x2eztiED0t90OxQbKHX8Q+T15DtFnysi+HvYyi
oL9N4GW24XmSr2L7w1IfRu2daaqKn7ezNX3Rr2hnkNB3znMlNlxftb3JvlFSDQP2oykGcAPgdvmb
fIxrYyN4MzanChgxY28Um1RsC0bo9EfMfIzHXMX+5X0wfMM5Ff31pB5IXLQG0h9U75WJYBz1DqzI
8F0eBebjIRYr4HI/FWbXG2P+XtamZ8n2U7qqL8HnbiBYg3ESmCzhNGfY3XA7E1oHbVcz7ALWzO01
MJJ6QzuSD3pqxTVyzm2H3U0DKjlfsm8o9zwD5wMjgZs00dTcNoW5HWGaicx4EgvQYCxejNjmiUzh
nSNVN0Xe3CAV6qnwIllS2w2UmOsBkxlXTbB9WH9hMza3TW8dxnIGQavjIm2eTTAQsRzuUCxhTDoh
Y5yircyUAmrbTTu073o9hWxXBzaUfQL5NVXehGoETBXsuxLMb4cjtYwfyz63AdumG5U3X2HYJW50
G3YlFDRkgfsIeKTEN6HcWzaAkeMYQygDZRxSMWwDedjkzrlOtvJ4FQI5BeP5nhmb9m6aErRMQRnv
yvBOLdimM+iGn0rHYsqu6vIEI5FzIjHuoAa0Au7JLnuvgBUX507yFOqClH5QTnpwwIjP3JizCqFY
OjGF7jWw4aNrzM1ZanYFPBo9GeyHjYixqgAo12E3J0VbEOfbCOmqbb/CMPqIov7BGIfraPje82vU
RNBDNLtq19wxpnlSw2I7OvON1lfIPxdw3yNskG4yNlJlodSxk5e66DZDLj/0+uwDG6E0BJCkYW3K
bjycRXZUe9B46bCzC0CqzQkykZY9ZdlrqNx1+smcvoFtykywfrseb9l1s7sdliBhc5SGm2E8TzOL
HDmazoAxZ+JoP3fGrgMAnn8rqEA4yNWyb8K504fPMF5pQY9tfJicIImusuQtUa7ycnbjBJBu8hrZ
L//4dIF7itxsxM9q+REjBbJ/mNl2wfB7TNxm6DcNhJvomXYDzmn38rLRtWupe6hVdLIhjNgNGDQI
Wfn4g2ZkiL121Ta3TvRcTzh/LzLA6yeQmbrT+hHAHbJbP0vtY4kpmoNRGnLC4bEsJ8YnDJb8YGUf
uSI2mBv5bQJHMdWoq6i1D9TBbRrtBBcHr58nPMd9kXSvZnS/YsciYZ2wpd9PEtF686qneaBAse2z
OzWdd5aM+/dyqMZmm1c3WrXP0kMEOFc1Eeav1NvqwSgg+FHKoOd7DmvpSTWi63FS7k3lSnbeZQXH
7tPcW34/GTvFAa9SnxubliQIBsmcb5wxPnRNesYaCCMl5yp1Cpyb7vqeffxBSaDrZmfH6q/bytrW
s/KApr/hPHobi9pP+iWYW0CGrbmHQ8dOa3p2816oOw3p8RRel/PDpDuepd00CqjrBJ5XdXAsDgLq
/rAIXDHbfpF/G4zJX7DCkhuUuuWpi15zeWdJrpFv6nDTSA3SUaKi4kGXoEfgp2Q1b91yrdTnUTuZ
5XtYDDAEgYuoDH6Mti9L7CNpdQ00eWeCJJmND0tecPxyePFJQCjUF6CQP/AzOtIg3ubNcbWWkR7G
8NWhsDHPpSum1q9w3Z9R0c6yflMs+BsOU7RbbGWPq9ydOc+HVJk2MJe8uBh99MZv+NNux/iUhbUv
D6bbad0NtiG7LOLAqZkQiLFgcBwP/fE2gfGW2uBLuxCKsIF5Uan4CBsxDm/Dt9aEmyoVjW/XmT8W
yh5tvD+usQpPrCJE6PRDr+5n5aD3sp+N7xr6eTtJrsDNbuMGfXrNBjErgaI3h3jOwCwS7YohaIt8
X0zlq7lYtWsVmGQaxn2sP9nNg4RQCszqRhlTH0ODY2JF9609bkdT/y7il5x1WF/hcuKjij1izriZ
E/UkheNWxPI+Ep9VAicpPEnT6PdV7E9d95ZWYERR2cdXoI4ectp8Yl4PgT7o0Jc1TD9hnD4aL+Cy
sMbLPPwWYBqa9d3U2YFiJewr53hYNpXUnRFcb5gMfC/H76BaMEntMPYJZKjZ2ia2cE6xoyAhHDWy
/ooa8CGXr/X6MbcwzRPxnkHuDJOXBSkwu6jalH7o4Peo58Obba9gw0G5n8f3oRV7oR/lMAB360nz
6kRkkInJYNKJaUgoFonfTK2dTT2Ec0BpxnwUI6e6YS7hpu2WcpPpODqCMia8nVr7gd7TsKmStjwZ
WSS7poz6dQxz5wZtdnVQMqh7RW9dlal2JVeg6RfHwbsjM2CEG4VvNBhamYQVTqs+yIt8stPe9PUY
tuKsB4lZFFuyhg2is6d6zvH5yQO1KJ8yHoYVyzeVNezLtmNQRmKcIr9GTIkTMCOqT3bijLuMNrOK
7ltmtqFUj5PCArGkG5YhH2KvHqzJPuHIt12tJmNpum0AgLV2emxtZjzKx0gwkoFlRKoDTN70ydPY
HcrplML+UuH7ybXfL/uC47HWT5iNHSWFfm9JHyetrvQJHmOtP4dK/GgzyERFGord7STA3mFd1sdn
TKJ4A8LHRdaFUEQ+Bz8mLx/a7t0wvmNLFeLxGk1RIJe7risROVh+rGDjhAhjsM6TAM0ORy4skPn3
oy93nB32rS3B9WaV1eAvtQizo5n0A2ZtwXqanZ1mDhw5ZIu1+gLscjtFk1fM6iOf7HORQ0hKQaqO
OBM5TnmTyzqxy8B0R/XRxoidUDnJ5eS18MrhCVahzVMDRmZXN0KWGMThKzffSoORw/Q0K4M3rCRf
Cv5SZvutONrjW4FBbwWwAddpzWp9y6lPKdZ67KLDQEWsgvIDxRwTLDckP0ichwoSQ90fC9Pc1bLw
i8ZkluE4Zxx7N1OGP2d7q+Fyo6fZjVHHQGJbT2o/27G9cjqxTxIKuj0cvYrcJY72uh5hMpZt0ygk
naF0bZoP0gDXESPzjTXkB4Yt2nfs8z4UR7mVGjN3ybw9DLK3Ff/7hBUTm3lQZKyAsNrk03ILcb1w
zWJ5bMv5RwSqVz87NTQSxppuHVz5ZM5IwziWaUTw860mjsWqcmRF2GZ8o0SGa8XOwalX8x43y9pN
bZ3miBwi2a7H/Bw9lPl9pcs73gMm926KualeYqyExI781XTr/MaMXnT1ZRl3ZnQ7RHcqfe00GbaL
iD7DPHITwj/cLYM8an3EMnF7mlbkKclwg5drneCPt4+WLTZnc5rvqMCddFKU0m68SSBkwP7UGE9T
heFbhJXsfkLO2tyRi+nFLuk9E5xxt4qdnnN8IZv4aDte1nqd4hFmld3RUPZq/jha3uDsFQJUrfFm
gjxD7IdwCHosVEE+59b0XiyxEix4/JAtdtD81K1UvJA1MHZh9IdB33Z20bpy3eESdZqtbxMry3Uy
P2zvBihoqs1j+lG3wMngz2lmzePWg6jGHiRC2M6ckBkfYuBEUpBK+wE2sULaCjqG1M/cgOAW1lWY
cK8aSa2/RF44n5dQCeL4Gw5HjUKn7zoMXxbpmzLcqDMc8K01b8b8uoUzXVTvFhswSKs0+cZYgZVc
a6Sm0vLc5l5H/mkR2k5XWZnsnfhgt7egTXv8VjsYF/pw34tniSCYRs2VnBdXCLHu0xrqr+qVZKwl
FZ6eGdbmaTTlgwQ2OdQrX0q+S8XDSDEG+tQh63ctlAcKMRjbhqAm1cdWZv9M3TCcQcG+zaa0a1rk
Neqa5aCj6tbz0aAOkDFVtZExLspjr64GMsbFS5YzhZRlcda5EDeRGDW0zFOptIdeOiQLGJDmsYvY
t5hroVEePwjbW7J3g+Q9KgDUMBYVpn4ZdhsJAnNKhuSQmWM7OZo+YEdjvEvn25HvZLSvJnO1hg96
QTxE9OPPMbG7cZgKFXUG8Xw6ukWhXcstHNaBaLS6h/wDj7STCQqpCmRkpefRkblq+7iyuENjDoyE
zVWXcCF7rOWDUSH8nm1GPNYhtt7XopIxJ4NCh77Jx8bNkyM2xN6kAO2dgpRVnQpOY6zkZ00J0NZB
OWudQ6TVJ1X5zMKT1nSBWRMYrUj3LI9dcxD7etKDrAw/a6n/MTnKSv/cS3LJFsLATb28ThZmkFly
pQtcMU2VndtkUiwBXEvBQhZeNmUudRoKGHiblqT6DrNb9n6Q37MRq8LuWrTFYWiee/UO5p3bRNE+
p/CcJt8xUera7pZwjVucg2kxfC2LHtoqDRazuSqgivFw6422fi2G19m5FUxphtNAK5HJhbbAl4L4
33HaZJPEZrMRtpkee1kzuOlkgQbXCcstZBzU9KKnNjaG9NcpfhsfwiH2CtTZxGm2I1G7y81ZezXA
yttelyRgiXGFDB8Ve7DwqFQbbwzt5m1UKaRhYooz6vA+qrHy0bfFknjlgqgXz71Ivscb1xjdZa6E
t3RDk7NhL9Ib/nkFRI9sPZe45/J2juC+u/GUAA/nT/g9a4O8x7szu0rsdDE5yCXskvNGbzdhZ1VU
6OgXWFNFucOkYemCFMurXZeoVCLNNn0znHS5sjPLwglVnno3kaNmpylmfpaSySz3XazXD8VkVrdU
Z3HfHsukvelCU+wGx1DvZbStBzF2ULoHnDJwOe/G7To2EjRCnZ90NZupZqnaGU8Q9XG0FfFZwP77
LpxQwap+ZDvxwkiZbUxHy+zDxorv0MZ1fI+mJwwZ1Gzzd4WhwHy3xIK4pjHacSML4MBKRaupx9h1
YuiOaNVnhEsJtIa36NOcaxx2irZ5Na2k2y4ddccRk0cUGX35Yg6DfN1hcngblYC58Ce3H1oAFW5i
UGptq8ymBtAa4M1yI5yYhjL6u8oAMl0CAm7Y3RLzNaWIesRKkOJjnxTltcGkKLj7qAF4NsccXSa+
F9igl4wIU4Fla5JLafA1XR8/y3YmKR6FFjLd2idUxplFr56SQR8wtprHpvIcRvgOsh0mRGy5dpfP
TXPdzMV0W2hq9WaHKjg1O2nYv3JH+14w4E4RtR8dcRrgy2EyuIwpS7/Mus6fVI5RlA6TCAoJYrvL
iBfjcCIth+u5stnYrL5X7ptM0U44nteqK+l2DbSdlL/Gc5vRoio9CFPCXk/SshtZyiw+/XlJ3WrE
snnoMO02LU7RRVK7t6hX5AdZHZt3uwth7rapRZ2/qhzqBbk8PnXN0m7jxIBoNTAsuF2oYVFm1dma
i1EWj6BQ8gCzgfbNGukVp2POjgEXcrqvGR5eD8EY/HWd6d8mI2lcp2rGk1aWzqrAqXS2TLEDTuwC
haPbggrBKvOCsi3qQkjADYlEg9twsk0bneCxSWjFbXGVJtEXvaLDB+0hk+97QA743SWpAB9uREMY
5Bnm5e7QxiD2GmRAPrjR1gbq2K7XZBI6PRDMFfVrsVJIHoxBKgARTkvCkFzNWDcVO+1UZTKVP1zt
0mxj1gbjmUZIQjaZHBMk7MXREtbwuYgJ5tOQl7jEL6o9DhsGShkDjFPzZIPbeZGzllJ1CeULoGFB
UULTA1kuiAzNdACpDHPD9gxBEm1AysFRn3z8yR4bRhXmGsvLkpPvajAVdk6lLTuH8nHT7BcHL1Kv
qRkg9Ogly91WyCFVLIdFcieSovkWkqI8tKGknZIopQJjUAVhBUAfzAd9IUsu0+dmmCm7pSnefQT5
k/aQdYq1Y+4xYbzPoViuJOGymTVs1N0pSrTQA+m3/GgRUzBkOVsKfEfdvimmyOj8DvIxHYE2r0Em
mEWy6RRS435IMLFv702rHM5Kb76oop1xh+d8xGm2PYZMy/qFPrzNXUwlYJrEJqqUGg11rAamLbIb
rJVj8yScomNy1CnIYsRCk84zc5ob+FDXJD89gb1cfzQQED5JsPNNy5Q0L0yePuSeKu3UaxPOJkii
7vpFlU8GU8uvakcV3YwTscXKO3SbolTnoyFV6SPxGd2BZik5+lOlqWO/E8BzLcMcX5j/YazZmbvu
SebdazjgUkBs+qX3pKQnxMiGxmKjWXLCKUS518sgt695myMSmeU+3lB+oYkQz6tJey95rUNQlKiQ
DpqEXItR5Cn2ZCM1LMLEpj6MKAE/5sVJr60mKe+iqeRMbPtBOWtanu/ZArp7M59jm7m/VMMkPGfe
xZaK6I0+3fQcVwxDz2m8FtnEJN1kaDq2Kgbd942dkZ62aX1b2rPsp4yNfiDGaOhfL/Lt0HTlQqEq
BUdbd/ab1DrJuxJqYlPNJlFUpEjz2wgSj6JqU6Wk7GMmOwcxhYPmhSq0WCyDCr/XzJKqIBIftY9m
yH9mKJU8qMg+yTXQWTrj9ZJvMmyrv5eJ1PZ7/FJKmNulRcyR9kuJeUkutHt1xiRXT83podD18MFY
LKZ69Klm1teyCYwAPrpz3URPpUXdqW4EvsBpxC5fOOqLkSXVjrlr2blycv0+HdcAXY/U1gK+WY1j
E9iE2upVI+lTuwM04gxcezJeIgMPf9dJEgu8rs2kqi/EpPVuY5kMyGsISFJ4kWZhXqtGljdX2KgK
5g7aYVbczhBGc0jieKEU2zPHf90hXK9uQRCEDXjUQQ+bd566VQb9gFKFqvQw536qzqlx7bRxKO/n
IjTaG0Xv6nBvox6rvSxp++ZkpRyBrhklQnuFPpz2pAxy2pW9WzTFYmZu+c8cby9BTaAuug75CiKa
3EtoKWa7ECVtpvlJXrcx4IyoNs2KqqzGHC4R92K9zXGlvQ+dfID/kXrK8t4D9TPHtvQbUbWFZ0fR
9DHoMT7dPJPsE6iS8qRVqrjNO6d7QZdknVIgXfu0KG4naML7NlbYgDO2kqdQcbrbqY+/99ZguBqM
Vq3luMIOPscSdp7wLdD1XWaF2rVd6O1bpDVpQKYEbJHO5HaGHe1yij0rLcGTVdZsGLLZbjG2uO40
6hzUac5pP/5YUnwqwpGlSqilASLLTetFlstN0hnHVi9Ojug3akP10xzr90qqp0CTR53Yg5QDz2cM
gUZ7m5H4F/TJk1m+NiWCuEJtiQhNdWvMotxonEBuGoYTvgJUzuYytg+G3p1HcKZOZwa4TX6vTFR2
atEfrE5qA3UZXdUgeAPBYlEnbzrFp7mzyZfXsmEbcwxfajEGCbdTMh97/TwZEu3YFMpm4o+RRsej
ugFfHYTtwixx5TYtcAFnuJ/67q3THtF8bwuB4QGd0bHeiaIHtI7/N1lEn0cbk9NQGhOOyxZmLibN
wlXGH3gf38mNEoj5MQzVF9SqFLTMreIknjUUW4Oujfq0CHGlKto20+V3J72Zhby16KBWtOfrSgto
7H3rpp2tUWWWC6gU0v0YZoeoGHZoOF29JyrSVkMiTxFXYKb9LsIFo54OTt8+JHF7GInHrEbyG6nf
6MnnLEc3jFtsKlwo2AGCWszbcdB2iQKqJB0pmZKyIXIne7Z8YzEPGKvTbSf+kIxXpvMCXCFe7DDz
a9H6ML93Zv1M72mqi5Wr/Rl11JetiOea1GDHML+YkuswQV6iwm7jzcXwwhfZj1p+qvfNKQ5G6+AU
4mBWDblueJAtJ8jsUxle26HYKDMhh6XRG3bsBzaqnWQbd22dUrrzC3ZJm59uFb7dcThZavasIv/M
km9aTHGJilpXBl2ifay2DwptHZvLOumGptB56J4ns7mThyNbLMItOvpjFqQZwastPeZTDA/5DH7G
zSBPaPkpdoyrNulfsYZyGfvaYHB5F9FrNNVsb1n1UQiwq4xiQsfE0MLwnFoJcnyzcXIKBAap0DoC
rEaW7kbDrCXCdaYsLFcSz5ENYLdcTlQ7tiKTvVA2+fvDQs+wXsteM6wp1E90DvsYq+UIN78ImFur
HZNl4xT3bXwzlH4vP2UQBTL5kUjVL8VtRYKsyzhk8IHnzD4MRoBRBh/lqZ57NzJ1fDsy6rLvbU5i
NZ+yKtpEBnZ+zEoU5nNf0uDQcn9sP+eKSnNDFhu5ik2RmvPNdip/HvG83hXhctIlSoTJQ5rwFTHB
3ojRi7H1GfNhJxKiEmXc1LmynSUavIuNB1Op2s9JlzxXhuVDZQrybvFk5TmxnsXyXJXPeX63lCOI
WPG2KIYXNuGrNo4tH3f8Q010F++XTUUFZ5oT8t4g7l8d63EkDern6z7fD8P7AH1AW/JAFqcapG2m
qjeCRQQX5rRMjJdVfq8H0izzmXW3Qyn7i155CT+RjbexeB2yJ0ldUJqdRH7IaCFoP6aop8kZBk5/
jOrm7j8pO6/dyLEtTb/KoO95QG+A6QGGNpwUIRuSbggpU6L3nk/fH/M00FU6NVlzgLyoLKVEMbi5
91rrdzF9SqMBiit4z0ySy3Qlm46ofWtYPEDaMGCs5YrTP3Jt7MnCh4kViQMycxLdqQqs/M2RIiVn
bvuUTYJN7mAFRA4GxpZaGS+jIl6kQfcbpXGNpXquyi7I1WFv4LfCkDvRrmZ8NaKHDnU7rWDHC98J
IKUgXIN60/ZXg8QZbGD6/jmtCKlOh5vOCh/mPv3IdPlTT5ApKbOT6cdaRnNBZ6f0N3HhriJUk8v2
O1ek0PMls0zsimYBY+hMzvxEB2O0jkb+Fgu7vPpS+s+qa9y0VFENvUp5MK43Qot1/Qt0vdDai9NB
Nk9jcSThOcu6IIKQOgxk/UaSG4mXaX3o0yt+nj+TuHCE2CHvY+m8WDsOmleND4TzMrVVm5txaDYS
yBidElrGpbpRzNdOu22z1sPNqDaYEk9+r8R3PVNHdjspim4GaOdZ/iV3lDOzvBuRCdTiSqKvsRey
M9LNgHp6J48fy7S3MLEb9ck3qDr13KIQ2ynTQac/qiLGUNepoGlAHvUxUACH+gxACN1JUwFkBc9S
vmJoiMRLuWCfN1JzmCrmWmWFsyPFA+PvcVadUWbnIc2YFIE2D8x5tBt6nDXc9+xKYvNUztmZEXGo
PiWL8TjWjV/HhGCSTB3tyLpjzqrDbQoUPXQKaF5iz7zVsogsml9T9UaerP0WsqMT6GXrHaAU5VGa
u2al/OxT3ZF0bxTZcK3soGiYPunnNVYInDkWS7KHbXM21uadxocKraRiY8OOZMeI6KbzkkEepyuD
RmPylXk9bPFpJfWhOqkAoqC+BpGFjMV8DKN+yFp7IGXDXYfUw97dSxKLGdJXk18ySbfD7gnRnsep
fkp09UuwqtApcXtRglW8ysnyLBvVXlBICBPwz6a4SQn5sfTeE4SIwCzF14bhYJn5rbb0RF+Xdg3o
nTcdsnf2sJVfWY6DeNp4STVzClW9kqRyn1OzdLijhl28XwxQNiCYPDYOeZPtoxj6F4UotjSeAjN5
LSvKy+KmEdbPjPF52rKfFi+dcg/t05PDz2VmcMYyRmLo6r30LhcbPEZmdGEE5Xy7tg+hofnqAOJA
d1TEjLf0x7VX7+BwPWfqe8rh1SUenpVw+CQXSyA3EygRVaqVqXtei3eSOx2JKnocfmV/ESoingQC
1KJBBUESg3GSaVm0ggomBvBPklnj4Y6PygJlrjbvdEmN2fX1DqZZ9oC1/q2qWV5OXali3lZ1yi7K
Q3Insl1RPojDO8GGdpZsCUe2UiZ3nUBT3Kw+M/UjsR7XlPiURooCU453tXmP29guJKtnnaedJfWH
VUNSxYjB0TCJs+b4UIgFoF2MD9XHSPLEsBsNMOiVwLnpSedsxvuvlaEnEzXecEVuUteFYBw4KKm1
xMta61Qbnzigu4v8Hqm0JRcRu0WyRdxUFBwrqW4VrNDQk5y6HGeu6Zh0vd9OkOz4xEOS6TqZN1M4
muLTOD0vpXbE4SQKhFagbuXN620lo1cRleWuHVcO1+6Qk27kFPS4w0JYiFQcYkN4yhP5IMZZd0H5
gIE8WhPm2gkJ9Vtkh2LR3jJNaLxFbBvHVD+SuXFwzseRK+J1N7dpd2Aw492XlypoZn+K3eFhOJbg
R4jpLFu6GBxT8aG/67IbK6Wb8CJ1F1EfdA+Srwh2egLVdMTUM4V7cWKdexrgmsA7exArX4KEvJW0
t9UQUMUux9Q45U/AEpmwE66G+SR/ha/64opXEU7YVW1t87nT7cxwIzybIG/6vYlP/OLx1k93swuj
7In7rQ8Cjna9W7kpE90cd6KboXd5i7tfVnsMu2A2jHexuiPbE+SKUne8XX3jVN20fuFNl8xN2ORT
e93JB+DjU/ijaPb5Y2lhtvYxQPvyFbb8y/qi7UkTP9AzNfxLuAnNs5i44uoiSt5VePkxIdx1tyAG
FGcnNaBm2ibGd8QgPlDVwKnK7NU3nwv5WMx2c0R23+zGc6nuo/SWuVhaeIAZUX+Q0xHAMHWr9CPF
Ae3JEP3Ej48x56JCaOADawmNI6PeCNaheIoe60tyiDahwr1xKA/Dx4SrCsQQSjI5PTGpXUAY2cv8
UgYo5gN10qB7L106s33pxleqOF6JOMBnrvH6a1270RPLBLhrOxRnvxb3MhPBDj/YAQy1bb+s+b3S
PtvwwVjeJOuh616s9abkEjCLcl+29kPiSgUuL+eh3eGBSI9kzPfANJbuztqhCz/LL7oLpfUpDiDy
rsCMw/OsuwyXNPzeaJtqp+Z0VBiyQZkEB4z3ouowOpvh0qw7UARx9vvplA5QQiu/cbm6yazI7ygE
rcctz5JIHsYdLuzAInWsBqmfI2UX4H/8DKFswnslDo+a3UhBGXkFMBtuvfBRgCzphTQf92TWWC6a
GjS/46N2rxzXzG8+lJgTgL3ejp6IcPSoW3VKgRDyg61jJDL68wmMJ3FwtdyIZg9xtld5CvVjCYud
JEaeiZ1FTo+zG2oE3h14LfBnDnO5Gx9IRxKKn0Z3IhvTANar7HxmE9kVCWj9uQQ44OPJosWrb/Xq
nMD7g/07+vzKs4PnotZ+hEYAGD/NQUclSjwPnqE1cM2OKv1YwKuli6Z6je4h4hCeN99rO2W9tJI7
JgEU3+iqJvsIK74HLagP8wGSNxUKUY1QH4m3lzms+aMkvvisP0V++MKCmY9SiCWZI11nk8L3BCah
c4D39kT3XD/00Mv7ffojFu2JJm4Tlkh2S0KYi21A/lNM9w00GumuNd9bxUkjL8qc6oMh3PIpJb7y
WhQv1av5AO1fvJtIHitulPEmn5xEAjoJeumEz4JceESZr5ojkoGIBxn3iU/TZ3xhmyfsbCKyEkL6
bbe8mU8R7verHd7UpNZFLt/JN2C/TJhxd9XOlmIrZ9nTAqQamMK5lNwMGgRPXTwWUrYAKdrJXdhQ
0vod9kX8BP2oZw9h96HD21Hwa6wAJH0m07bec1KSDGlvYNrPVNh2iOE+uaelCFm11q3a+PrkhuFJ
gVkkPfZE0omvcRTkndewD4J+5nbfuJYZWL1jwa+ZqbwJDlMuy+jHkq0+czMwnxs4EciAWVfNhQlk
1/nyjfFK4wC9vNdc86O9pQi7X9ZDxGyRArV0Zuhayq1RXAgE2lYkFnZaz1wj/kHji/5wmPYjrsjY
1mlf2vpmLZhj32rmrdX4cv+KG6unFu9VREJJelyhjy32uCuBbD6B7RX+nOeb6R2aH3eNheth/Vjx
5wPCgP6wE0U7exXuxGN2KZ67uwSW12d4YR8im5bFtRy2iYVoy9ckd0YOVL7LtYCBeYtbHqxDFgud
WPRh0FPzwxu77XaT9VDXd1sC8ehT25SO9iAhfcEwEdLZDZmItLr8z4rYMR6RAwjCrvQsHNdoR6Tg
a0VI43260419DAwH7DK4IxTX+dwXX6KvMpC77w+k67H4x3W/po99zcDqfko97lF4r254N15l/ck6
qgbeQuDizG0deKATWbwzh030wCxS+GmcdOqrw6qcIFq0hS8e2K7Guz69G0Wb8Dwth1uKu8D2NIGu
QeIORsjxe7MyT8XMJ92ryXU6r5rPPgYLSSVPGrnDbXcqfb5e7zNPB08/ROckotqzu4/1urxn4n64
MSdH/1lI7pzu5+Kz5gOUWZF07xYrNByuNfvHmJWOWD2JHPnV6C2jJ1muUh16Uya0EifI4Stm5LTL
xRtEvykUj0dh3/qKKx6M3eCgiE/TIJx+QilRBE/C4KkPNDyr0LSerFdYfXSa488aPoL8qN50++4l
+hm+4187nIQ3IH0Er7b6lnr0LLXkCM9ix0zLZhMkSnbOjhCaUIX8mH5M1kGT99ljepD5t07pRVfl
mYN9mG97ilvRgeyx2MmbJRwaaqcfoLrda+maVNYuU1WyBtYX7IiZ+gQwYFKvOVbZLrom90YgePVF
Z3Z25gs5AhgayyMZTjBCCDNdBo9SYd7BQRpf1mDxSEdbf+i37c/krTsRVL9nyMtUbzxZHK3p5De7
+MK5egcf95aOVLlirvgsPukv1m1KDi14i50kNmfxi/zKSGwUz9RjC859Mmd8q/lWeDGVe130m9Ez
FNqqRxoR2XouxOPYP5VQOK3xbdQOWnZXN0Fa3qYZrA7jYaBrxzSS5tzOcVM1b8updvUXqcaaNYDb
P68BqbkdnlsMxcoLjUITDW6pJiTcQdDPAjDGuzk5AQHjPeFUMUKNs0SBGw0nQz+u1q5S3rax8Rgf
tZhPDVEMDcvnMI2iO/W8LNFwrgrm+Lr11W08OgNBAz6sJJ0ICqbCJWaict3uEpJoobOpF0UcX8RY
2xdCeiSrnX2emkBNJQgFJI42Twp7dlfquEl/SiTdrSYrSVP80NL9yQqvAG12d8Xn0hch6uq+Bnlu
zEBPTQ9h61fED1QZoVSh5ehLDFV5JqgUxZzXWZelPRrTQ0KXITsEcfbRbHMKtR8bMRIzrZDFqAYT
Vg/tkzDfooUB+WmhRIy8o0cZUfOIrmhfaoe4upRXPPwYbHTiV8SEQCQ8fLrSW2SjDSWQEjsOA5h+
SunPLABcgJ2msYUpPZQDBNN+3zWHkAzokWM2PLfVOTJvU9iTwyHrvLX/9TCxsH+of2YsH1KRywCq
D23lMARrQUNQD15cu+wta+SNtM+pq+QdmdLQy7J7BVI5naP0RBx0NzqCue8Hpg52c1er94rCvuW1
LyRUDgcOoEExPaSzjlbgHItaKrxkuXmW+aBoc1RX/OheaOGW9mWUz9Q303Kpm8sAdZqpRfeG2bEm
HfWnEcKwTDovPI+T9YkVaneF4wmGTrhD/dqCE6uKnwlsz/qpYfRYG/HRLF+nAWfrrrWzXPloIH0p
ABHSO1srzrNi+EX4KSYH7iZdKO9V4bZIHGJemSpdq3d18KZpv5aHCrKaCSOwxorWTNobdaidUaDP
eVrppfriKeFxZHVLM4ysafY3go3m9PVrA+1Bv8voixt7edUtb/nkrRcWdEzuijzEXd84sog1TIk+
4kSS9dKekmIfo3XA5M16WrjXJuDQUujRRphaWLpq1lYFCBZ5tomj5p+dso/awAI8r2g2dWoG5hJt
g6t9ilMi4QjdUe1/aZdivHZt0sND4ZInQSMFVnMPeWOyXqo12FDj8mZanujwGXaJsDWvawm8Saa5
4BRqGTSs6h6FUDO4Ec7eKUNnYQAzMBmCNg9GlTszA1OtkEEwKmLq6vo8K8mRwFo0QUxxayXvXSxF
AV+UF0iQx3aUBORgQ31c4oQodiqVNc7ik2AO1osmpFD40V3lWPG2fXjILIWBEReBOJSoFoUk4Dzi
MriSg2EuRxk++zh3wtHoyP/k/GuMjzalDEiN5D3r097H0B2gFNEbUSfmXdg3ibbrcxi9LoIGxoKN
KTHEVHDL5aDU8L9q5n597cYofJ1JQd1mY1D2DSm8G8eEmIdWm/YQg/qXsIjrQx7K+WWCPP4zrk3Z
H9YqeSrWkaZjnMY7qZ7yABMRGJ2ith60BXJJnujlzaqH815SxLs0YlyWYUz+oiZZeBIzECBo3AYo
J7ZY83LUC6ls7KhjEyg0LBewHpGWs9YUjDamQVBOglYA2fdtpAUhjk+P8cSEwYrRPnU4fNBQRNNC
CZZ1ipeU0EO8GcwCzoVKrSkgPOz0cgRTlmAMymbOmk7GZLkjIhPz47EmKF3MjUfyfPOXPCMCNEpS
mKKpXg7Vk9F2oFMxo3wdkU8/xSu+4oZwEuEk7XUULa4gVQIE3VSjxCw76GQwPHGWa76K2ZRC5qgl
FNSsLlE0NGJz6CdR3aVaQTi1gSwDqCPtq500NLnB3ai8NrqxvmYJg+R0nZRjpQpSCLsuqncwtHml
Yjmq+TsQVRUDnlX4YQf41Ev0NNN4HfTNcwwXvTumYRQiKQNJXWsZXoRMWYltV5+If163VR6Xk5t0
M67p5koTV8eGZ/Y5kochpynsyuUzmpBEjmKkn7qE7iWqpe4gzzFKy1Tqw6BWGK70YbFxsSBkJXlv
wlBfxPtu0iiKEtVs2HDa1tp6DYEJpiLVCxVaog/zSweNoT9HstLI/ioXGekR2M4YMOaV2tZh4jjT
SPcX60p3rUZJfZIEDabbWBkz6FQSNST6hpBlm1oP9Kxotpm22v40WySFQqhOH5VUCuwCc46af+yq
22HU+lOGqutZ6VOTpl0BsV7HEmqn3K/1SUhq+tOhGnkVa8OMLBdL6oLOWJURWiyqTr8dh5bwnpN+
273V8lxklwE/8hLUbWnFY1QVg7UPS22wjnNrQH2NrUHSn3VG+MJ9I2qlZo8WE8RnhY+dkrGJu/FG
bpbaOjSNNSQ/jGVm6lNYxihTEOfh0uC0UILZhmYuiJTCZW1iDpuoEvq6SE+0wUsNkgpvUsvkyIgL
c1voVaqI8c9waFAFrOGQDa9AbkDpNr+atZWtpP4iH4JkJVxLnE1MtqNW1G6XcARonHImoIfcKsdq
p6rlXD1bwibWLcJs1d5WzjrO0Kwa10DJGw77OJIgCKHEGqq8uTHLdaKClUYYIKy3LFe1cGFysM4y
VX2FyaHYv06Joirlj5z1LUkAOkBXpuSXvTHJs+WPaE10REXS1OmBmmcTsjJjXh51YW4F4uewsIry
0kVslaCN9tcmX3a/V4N/twswFMwncZXSMefCusr4ZlYwFo0AfWZrgabrTNgNGno7hMBQro+Wevn9
tb7LzrdrAZriwiuLIJvqN/cJeW56S4VvheysG/Aj6tjgm/Ity7THVRoLN0bjCR+XPJWWnu731/7u
TfDr2r+CWNmGFfF71FCM2Sbi2qV1kjqnA+mj7FYQ1O5vrEu+6/i3q5CEKEFwgPfzL59m1AucrTmf
5iCn7HBR5K2w2avIqvZJPP+dd9Bf3ZO2OVpg9EDa5HczhFpRiDOZMJoYoKdZdMJDof/Nx/ZXN6SL
ZNfiKUmerbT5MfzBy2JUMZDVEj42Odmr5nGkY87ZG4z572yapc2X4o9mINtHB+HUwjND1fjPb94r
dS6rhQwHkypa9FSD7DKZ+Y1YBZFqqL42TnsqP5vQs+4u4wRNu8X7/Qr5i1vVKP7xzpAk0vm+e4+l
swAHOO9bGnARZHpFAeBFHT0Ao6vfX+kv3gMN/xFVx3JVxWnm24dKIswSYebZOuPLphFYq9cmP2pi
AHfNN7W9LlX//lPEwZ6bY0Xgvvr91pIWRpwYSq2Td3HpZnCbr/BukWjKpclIUPg7m6e/WJiY1OEo
i2+6rLK9/HnVwF1NxnVl1XBWoSoXB5rY5G82rr++BmmHMnZxZOxtH/IfVia5ChHkDF41Q6dnriAb
QPJBH/37RyV9M3PB9E7dTE1wAGPj4lrfbqVaV32R1QrTGEqeukI5qIe3UlYjI7opwakqBkar5Yvx
v5tQyPtgoVIQN1NBqMbfvXkHJHB4WvDMBIwdUEgn8lfMjf7N7W2//re3jquwFWM1bGEE/M0Tpxdb
0azTDfixEAzn8UsYa9cGIoU0jXvTyokJMj2hQ7kIkR36BhQMgpEEZQrCnuOs0+5TwjxsI1tCSr7s
/Ptf7y9eSbYDnT0Vqgo2dt+8bGKYk7DQB/zAW6nYwYqb3XGpy31ZQyoVqvFvc7a+PW15s0ORJd0A
nMMYlVX150WFKStAZMObyXkBhZnZRwFbQAICXkDgEVfqrXBODQk5OcjH72/2Xxe0KrLOyMtWJXYa
7duCXtdYXXSDMQSJwveqMdwV+b+/priEqmmbEb9k4S/759trp2od9IU1pVCh18Ol49GVk/k3N/Kv
a4oTSdZlTllLI/38m60TJc5aLzU7eQNNRzYfKAkPfVG5Q0rSXgvwov7dhiop35cxtYtCUgdGUhp+
Uta3t9ScdOiCBpXFQNqGbcXKzlCaT2NNdgMkuEbTfnRVt2uY41ST4UIee8kGC4ksqtDfP8R/KadU
nT1dkUUqHWwyv3/CGXLXdob7Dia/wJ58xZHWVrMaMjv6xXX3+4v9yzmyXYy0VnI3DJJQlG+rVcvD
GpkRCiksFi/9kWbaBWG69sHvL/NX97Rt5pv3KNndxre3sNQt4gfgWDjiVGbYa6AmNsLlviZSqs9F
SjbAg99f8fuuKxvc2R8vKf95oZalYha4zqDLS2C0VV8M5MYcBXo22X39QIHJzOQJS9J/Pr1/y8D+
sSr487+378HDZ2mTKO5/Waz/z9+Cz+r2vfjsvv+jP31P939+fTn6rNz3/v1Pf/GQ7/fL3fDZLvef
3ZD/8+f/97/8//3i//r89VMel/rzP//jRzWU/fbToqQq/+hEvznA/b+N6//v0PVt8v79G/5pXS8Z
/+BgNbAmZQPGL03nR/3Tut76x6/ETlzWZUNk+rqdvWXV9vF//odq/WNrIjQLIz1C3k2DA6XD0mj7
kv4PTlJRFVmphiyShfvvWNdzBmyL4A9nl8gGswXJb2/aZpX93W4sjZI+Nlcq0TBCJgKJt/DrEdhP
gG9fhcV8nGeoB9pVJjkDW7BlHy3werX5GI6IffGZ3FUI0gKj0fCfspCTRt2bUsQg9fhIKblZHkxo
AAaTKHpk0AuJptlWVm2PscoZejE6yASClSY/D1r+SFqe3ccyR0esi97UzwVSK2jIEBqGKQH/VRgv
qMUd0RdMXWTkZlkynJZoeg/NvnfkaUORx+zNFCAPd1OTOvA/JO1SFPCODBNNHke0PRfgdVlbAkhm
T0JItdpEko+H1TUvqBPa0fqiiu/dVI/6/cYJRttS6KV0C/0qtiMobVoSEoCnwBO2arSKi4qssTT6
eDejd4eRdYilgYF29NSRyWbisaSi7LTOcdEg9rXQ+llx3OBMgz0WpPOuXu9zcbmha76dteK5KJsw
kKLsRYpHPqz+RcU6wRNGXLX0NHQzDZAjlzbPLEH3k1YfHE18QCmyuozIyiBj1FGE4Yekjxb4zHTS
mE44gmI2UESHwRVAjasIbLZvAcxzJYYfMOkwcCbcnhg+da4qr6d6jKu9zNwEwBL6OPygXTJlbmoZ
ZFTWOTkqKFbwTAgDdQESFBHzgMSjsBvNhREQoFiirKckFiS36H+W+VJDDhK+lBUTF2lGUNTRsrrI
VSZbh+B+MpJs4bUGAIPf+iNJ4KuRaImLVQyL2xo2BXqGQ34LhpcLHZY+86FJQyymyMPZW4n4hHXu
4Ga0+FjqSDupY3DBRiw7Zr9Y9qijdh67DqDUtHYtnp8tXZi84mNAwGFhy/G+ghxvm2PX20YKrass
YTPrgzXfSnH6OIegTL1xj75rM+UlXtDkfsYMeutKk6WCGRkojAR94BmAEI2RcceI0/KVNTxUihIh
NsSLCItw2CU9Zm9L3ropZr9OBfnLM/XsM5StZS9FTeN1cQIzVaq6oExQ8/cWzIasVH2Bu7cRqGi+
oiInVmb4sTJZqWqWj/gyWW8FcmxnRMH1ZK3pNTY6mKBhgrfLSUVc6lkm439UYY07z23sh5Ka75cO
dzAjGqlde+XQJDIEYnnUXRAaleGnDJwvwPeYcus1ToQOvZzqqlkl3BPMuQ3ZVzhfbVb5vDhOWTep
Oyo1grKUwb85Rn4hzpY9U+YJJs4d0YDMGr+4HMsnSBgmfMkUJlFpdI8LA/9B7u+GwTQDKUvdXgJk
aROARqLWuNCIj0Ga7dZGJIuxdijNdJwH5uJSTSgapxBFVEXwpj0gXa1EkDGkS+ERHFa1BRnsRSSf
rhZWWE9TWAUEpc9+0ycO5mL0VfX9vMLM1sXsKeXxuZBCs6AVkzu9xQGMHDhUuSuD0QZFPM/qNsqI
hIjw4agHWM6COQNllmblIdEJsnWQnTTLkIGyDepaJLuLUafM1AntaxJF88owe+ly6T22itxLleJn
nqilW/awEOcUt7bBEmSUwIfUEjrYhqHkpHp7iE098mfgzKVt7sfGVPB9Q1WJnOOmSa+tUgdZm6b7
Wo5/Khgfjgin7LVmuRK7hfYSrzI4+Y8YBZB1x9Zgh42CN5yp30oFJPEBOwmzx+cECSEOM0n6rFYQ
h8KI18gkSIGAyfQ9TPv8gLmfLGX+0Ez1bcJ4wUhD4VhhaMZNTnu5k87p7FvKyCoTUOVLrWUwBx/B
9ov4yrhcAREHeLfCljjZ+X0IMQ8Iqc1ss4quDYCPNMqJ04nx/TxUip1JUXIKYQVr9SFL62MpYqUx
kqu5DgiXu7Fs3KpBdx/XiBe3bIvDHLZHCPy9LbJJm2ZrUu6kF62ZisAoTfp3hId23m9SwljbGWWK
YFCRbkKDQXynGlepMoTAqmKDd62RHb0GkEYpklTe0EoA9Q0CgbaXboqU8E4zH5MbqTi3emO6gllS
O0p60JrKwRRUNUDoCDkThwhZy7vnRL9qWNqrOUNzkutwZ+txzcmt3u+BbEkJTlw5BaKaSpLmFe2e
5uxLbOIWWyJ4+xl+daMKjl+Avayz8FFp1uIycoaA1AdSrWl2q3UsJKKC0+HXysoPInJuWSQ3GLnt
WSg5NmUtPeuQ3Jpl2oXCehsZofYw9SczS4dDT04rjEsZ2pOBPr9PsQisc8uxSmjpbAx2WCO5MfJ2
8RtFCWRNyNyOWYxv2b3UvynRvOBVZ0R7q8Ojr1KKM6+DGcyh8tWreU0cqfQaZwmeBJDto66+S9rV
k5oM1qiSYmC1TAGFTwBm07t9pGCltHJya7+U1eNLkmAvmI3tBFtKAwkWYlJ0MaMjWqTY16sIizZ1
KUV6pwlT0y4HjO1qgM8ZJStWUZVgBYXIzkCisYuNLXDZCr29T2Fp5jA0UIH6SckqYEZwH1dleliE
sfE1KcZ+ASpXEXXumtSTw2JFdOUlhdTdyZNtCfPqqVV0ieCEwoeBpjc8qXUo+CjSA92IPxStE92w
gQ2ObxIkk7EpfLVWsfrI5sOiaicGXE9UWZmQXpfQgvTIE4ipI2oRYDCWDCoz7V3RchyRwuHd6GBL
lOZpNo1uN6vCbmqMfZuY+xxHyDBp3sdYPnWlUF2MLj71lXRd2tTyNLA6u8zMfT32aJchPilVeavU
eA4lvXQsE/aACZpPu7GWsgXYqyWI2pnVHMhVRq+2zOdZHhCH9JLsEpGbsQ+6S5VHG3joj5N+yZrR
dPrERFmwGEETA9nxJGR/VjV8N0COZgm0NspNZxqYhgo4H3Io4aEKmwATT/NZvJp6nuzGaTJ3FhYr
0K+8cE3EkxYht0Ts/9yimffTIg+9KVxeqWFSPAgg9dZpcl2pgbpoyaEElOlOQOTvJMi/4Up+yeP4
EEXT5MvK8iR2mDVNIt5F2XhJEEMya555OOKEpUoBvyEDH7aaur8BnoIMUESap0q4Xq4ssAX0B2qo
IXiT1nS2kvJeTioWiMWMOEmRiuimlNNjm28eEStsBKT8fhZhsimvueEs+NND4FXHINeT2wjPC2AT
2sEi7ZDvsz3QRAg3TbcMGLwPji6HGsluBDnIkUJyyaaFGGj+1TJ67kvxqRefxSKKDrOxt/oSt8WJ
Hi9X4X2joNvPSDXteQtIKHXtIHURjkBVTZAwFXzdwuPKJSH0ibADxWMPdvMxYC4kBoJuPVvR9FOY
oxOZGDDjIPCMM05qsZ5zgKylckyFFsqtbq63slpL5At3ZzCnoMR2r4CxFC44JHTnSMDDaW4Qw3Ru
gjRs3w3tZ1Sbp7ZC+6yLKmJU/b3o8UY0uvABDXqIBjhzsVfcLWKo2WmrXUUBYVE9lBcN+Q5GYFKF
tGel2EAOHOKKoOVohkIYuhZsWbHFKkXdfFQjQDGrGs/qiqCx6LObFX7sNq8wV7ZapcPmR5Dizs9m
CVMRS2J7KwqEdmoC50U5lhzuYDnGMcZmLQgFDn+JYTY2XGpAJjGMGxWEUmQYDOecsOsW56mU7ZHY
WYE2BmsT02h/ZGoCDW1dpzMuCHaiGyOJsGziExYTeZfXQRofFxGiWJcJihvqCnuJXhGIBDcvxVai
nXD7tIadALfHaQ2Vfa/nQ4tn0+sokGFmwBGbxvilEvdguaXfd9UIHbH9SrVN9tMTsmSYpeWps/yl
SbiyGiP8iL7NTnrE1pcNIvvyYg95xJtdQidSMrX0IOxDRikm7ARDxxiqs9DFQ5Ck62NE1oFtTRjv
YYV46LdPwYoTQuZD44hRWBCVpT81yo9e0B4L2VzcsOD3NQTrqqb9R9ZwGk5Iaxq0A0oRfm11dtv0
X3mJ9mdWVaRIjGPcKpaxsLB2+ENgbqnKpY8l4f3a1+FOnvC8EWBYxKr5LDeYuZShfjCWCDlNPdKx
SQ/YgpReoRKKuFjKJRO+aP3f5ibap/QHusFurtQbVfPYwCcIzOKUV2NGsHJ/4uOsoMuUQdFCA+oV
9R04CtoOrixGSnZUN6lnuYjuFQaY0YjVj9RN76a1fplIVbNkXp28xaKp2iy+hooKvKxq3OP4hw2K
xCARObPmrsAaQwAhbBaY8PH6lo9Y6KpC7sFk+C/qzmRJUiXN0q/S0ntSmEEXvXEDM2z02T08NogP
EcwzCgpPXx+dJV1VKVKLFulNL2KRcTPutXAD1X845zsnbGq7Ys6741T48SFvectAZ2oDnMlxRr2u
XadC4kjpkUuNnhWKyRDwObqngdInSMb2Pk0tP5rxajSuxxXcSyBeH1bl8mmsdkWXzLeces4fNS/8
dyvBz9yYvb05e0sg5hWOU4uzqFrS8Tihf9otrf4kDTGfHdraZJDTvkZOCeF3BcKb//SgrjEGmWif
PTxuxqL98gHYlrnkKO1trqKCf9uEKiUZH3tCd6LYB2fYuLdEeNhDrB5YMa6OlgNj579wGoqgTrfU
ENbHDMt6Mh7ZGoeegzwS8Gas8jqAj+aiGu9p3nr8metCV5xPenHuWaiEplQ/S4qJ1p3MmzE6xblq
MSVPyfQwUOHfd9PLBuLKjFx7mXmgQjvLB4RT6lt6/k2zjYeht++c2ypHdbI0dBMl9ISLCUiFfmF+
sjT91R+bb6uH35l2nCmS4yyeIk1fs7B3+ue+5OXxK/+78XqqAlAy68h5M8g3yhgkNiaVA2TZNHA9
uHGMDBmQK9REfuwf53xDBGx8PkhYTabHB8IAPzXaDMucIyeFu2gbGnHW1b4v+VLB6CBRXO6lAy0b
PCpXolOeLB1jlFnjGGqSGFldclhXm84KwyYjC3pXzRlOyqzbU2LX7UHJAsuQV1PdWibaN+k/uzEi
6XjoGBggPu2N4oNEwvYoW2SKefaizTYKv9F6NhF0J0YVB56FHWUsi9PAKRFpajilemtcU3XxVKXd
kmvuQddr6qlGQi8umUrxNPfgLrLTGo8WL/r42GWrcR0XuJc+jWOSiYGDrriiToBazXfO9Kg76j9J
Ch05yc+LCc8i8zWAExrSPAjIoe0gIq63L8UF+YR1198Oa2p4v8AlQjlT7DIs/+ncwkroz9bo3ucN
6Ea98N6LhR0V2wmdizJd9gkZG3dkNhnhjE+5puLap1Bb19a6EJRysXLzTSxUUgsjm15Si0+dS3eQ
iwu9yHHgG9hjbo98fq0Oytd49dC5N2haWZr9bt0kNLQyOUkJU7rD3eL0gFZX7juG/hbiVYqSUsUB
ygk433P/a1U4nluV5RHm0ZLo66Py95pjR5qIr4k7/B208Wrr2AHQONG+NePB9qpbuUxXODHHclK3
at5OfXuFIjaCVJ7y+BfR7vpdBjZsN83L0fL0+pgvKAhd8SlLeV0HRO+dUidZ8pE12nbGnXem0b9X
xybWPM4y/w9+frynSRvaNHq7RmfoUtniULZGgtKc8Z8jpvNgqE0TB33aYHXq1dlGyDMj2vtXuUKy
zSKEU1pgr2zp9Ml7dDNMrRxXQZlr1X7tuw1awnmkUwl7hsJUAIGhTzUInCJXjNX4q7Gj3ZiAgKlr
42n0PQZyZf1VFCbioGwzHBTGc/2YWzxOjZf/FvO4TzX9sal9J0JawTwi9j+mpF72kjsuXvo5pEkc
glqJ3dr35XlOidUl8QhDugu38Thb8rcvYSfX8tWlDaFSy055Yxy9qgqyFQiaAKYqB97YmSseD2S7
M6yG7hBKP40UvUm2jr+YF6GH1XHh5OrEx9vnOoaoyfbpitWXv8yC22OzFDjbas1oaLTAvpHNWU+c
vCmOGTgxV20jaNkOdBfFKVr5h8aV7i7VpHkYtPwXMJi/i8saUmpQiuPsXeqdPDm+81ezvZPG+E3l
xq9CYLIo1xhrgDbkd0qIOFCtDw5M4Lu25QhfbF0hS5z9dlSQRrvblAKb6mw8276LJK8qMC+WXLCo
dVCSFsWTlyhs22tysgrmhaJtp3ud6nhV9R5RCdoZx+oCW1Gf5BuyA7PHk/SS+9qnk2s70PCTUQy7
HIg2QsuYetxGxlcSyeXrn7mKk4BHhsFEvBv6hfLPfPE0YCBzwwHQ27BYx5p6yzfPYyHxFi0+Ljgn
PTprdnYm8Vg2CseMmL+LB7Os618WRZWbPlmMo4K21xFxptWzHEVIfV8c5RK/2TMng+nbR60G75X4
WP6E3jG5SNo1rIcCst7wnhj5I5SOKZh9v9kjaDjOKfNmLrrqPAn0wgY0McKp6lPsCFi7/H9W+a13
w5uJ/u6k7WrJbK8zttfTTX88r35G7vRlS4tEBATQU5WeZPrWuRfdivXD0mmokh2kAlT4V138VSgr
w0Qzf7UTEM5Sm3nkOxCJI88e5gXLRL0LvIZAAGeLLYBgkXPMeR7yZx9xA1OVeo1GiaNSm7HX9Efe
YvgJmv/Bx+kPfPmBaUCqiCnULaAwnm0cCar4ERWv4IBDWcMVoskMITxrTmoEOMUJn88yCDex8yrQ
O57momm/V9aqd5k5OuQVcHEay0+R4DAVnfVkbKgCu5V/u4pqcjbNjW/pHGbw6rpau4MxQSIlntDG
2Onwb8yh6rNXS1frmnjFedzIA34lfpbECidgLYdunigVYxVB/mTcm+rzY9njR+Utr3C+2b98xgs3
4KuXMbOh3xiuDGEcFwajwcGZulMlu2AYkWkuTf1YFfOH6rvfLjN67a2TO6HN82HINRiuNfit7GHS
yFxwkviWx/lrUjFGLeM0sPgQzMB/JcjUUw8Af7d8JAp9TlXEr4X7No0O5bueTWHpYBsYceVKqwsn
U2caKWCyQ33XGeeSO8ppTJHH2zqbX337J04tpisju4IKCS8j8kA66WsuUfOac2GjBPiQKeRlgE0B
WjGG0xa0q2SaE0YXxmM76j+IDJE6YzM06uwBaOyoka4x6U9pH+9V3LwPtlMGsMD03eomgTKMKGn6
5NhaYFPqmcuhdkyeFzY+Y01MBz+NF7uE+Vs5pcW3c2LG/IJFfFNCeqBjO4skrOF3pRz6Bw9jUiPo
bCrjNFtiPS9zfOI65WSYFVY9CK/7ArL00r9P2LhPPUQWHVDBo1a7j05RIKncvl90Uhx+CrrbxlZe
qzIwXe9OZcCsLe3JrBAhxhwnO4fhkSpAV0vw9s+qAdzCdO3T1wz6lOW3ky/nikPHKdKDY3Ny1RiW
hHieUf53q/VQGnOESvFSUYla0j4UjG6awoGB6Ha3IcU1m/zZzp+1+1vCWe9nCJzCoiFl7nJ0jP5s
cmcZlrhvCvPL1dYXNt9VMBnjXvHLQQAHv8SFfn+bG46Hojpoy9Q8Q+fAH5YnE3DNW5lGc1kxeUkY
eOjV33ILo2OecMlGyPB0muUl8/mrzmPkt5WO0d//iCfhh8msmztk0EOUc3+YTFOea9PcyOXpwVpC
DVHmSbMWIHBjIY6LuHdtOQc4Q+QePc/yJBvmU8nmy2fwewddg8nAeej9GpXbdpWsPoPM5SFn/TeL
sTsWegVhVfee/Np+6jdtX2mODx1D8lOZaeudrAbUt956E9VmgfG9D1NX8to3xqF30is77ZoMQRYi
05B/zGPo4r3hYEkCnazac4X3wdGXl96brPfYYRDiTtgnBn4Yg9Qjd07xH0DQEb1z77XoChvTvkhb
PqhBuiQ6DvjLO2D+lcgPyQcTf0wGTcwMkV2DLNRXand/G8PU7yQ4HoJQ33041FBg/vj1tBdIWe8k
JvndKtNbkpcyaNf8yK6JDEI1fnhDe0WbasHkVb/RX19WD56JprX3Zl5FzDQMJp5s7XobnpBhLpGf
Fs1ubNT9MDCoqZz50BpYT6vcibeR6YuqRfoAzZKFJjd6xFBb1/UF+pYXPyG0ZVXT4NsyeUOLc0LT
xgIW44UsKicY0t4J0ywO2I3aPgPwskzgZQo77BcfO1u7rVetaCbanK3Tq11qnwsrD0NWf7QYdMZi
RaXagbNpEN/r83xXWdRUbfmLFJSuS8JCEky0+pL57YRZquN5ndh2fT2bRG+ftYJaroGtUeNmH2sA
o22bbbURZpDZV8EMnuNu5noLuIwepjwr+Zk11keOUUomoZPK6rGt5hp6CX82YfFrlS4RNn569Rb3
qZTAoJox4eIeWyuUsPwgXzGXNLS/KPQ/hY4OyZ0A8ZWNYHxXdBe7miZaKvs1BqnBaCb3I7vKrB15
atAJXPPb6jQg2uVigvVsoMh5arg3dI/1XpYHZWX4oTAkFdswwFat23DqW3yud6rkU7YuG9p17qaj
5RSfxMzeGVV/MAyhQsVQXk7ZJ+pn/MHc3rQG+bvJaP1utiDogr7cApg9vGs6EB7yCnJDEtNloTNr
nEvnZBibyDjaO3lzrfgpYmW0otGBg4mInsH5BAdFw6PPg8cZWOgRgBI7QqECbs3bd10Mmcn3j5kP
rdXx352kuxh9ywjYzO/ZnyHtT6qn0dFvVc9pgirnxJnfB/5kOAHj2s/anZ2LS3xUY6f3Fd9pmBnA
Mtw5+dWNkNW7GOSN0I42EQ7V4jNM14YL7WV2zBJGIFJ3PmaDJ7jHFNfFBfy3ovzk3fECU3KlzIb1
iL7gx94CUQ2nvk/5WA3Pf2aCbq3lyhuOMSgdID1Dv2u938lcMaWyWBGArfwG02qGfpdxMM0kOdRG
9oxOY9g5IuUxky0G/AYAI5vSo4NBt3b0KrCFOuTlE+sKbAMQgFLFyM1bE7LmmD4GnQG4IdVMmp2a
YW1aNdUuZptEh0yZxC0NnL8vTAhU/ha50UWGYV3MQQ2PVZr+EY+wmkRCykZGf6EX+W/eBaDpXvas
ZVkMN8IVB+U8Yl2gf+EZtYwSOCNESHQN+vvk+xkhJxtlie0ByHxiMcsGzOM44K6aP4y5NlC/Fr/g
zDHMFJRni7WCiKi9e4SZv9glAu4z9ItVZk/SyWUoJblJZJfhlltAErT9cpmIgKJpbTsWjLH1IEQX
+Ur76AXnRM/WamfWiPpoJB51JtgP2UyxVxjVskMOS2+b/s3m9fcYoySZfeu3a8JMcz0ctVlSf04Q
JsNV9WyNcAXdMREZjjOXpOLHm6zdN4ivLCrFdMm01oHkDM0tba1fgidjsMu3tKcRzQRBEhAdhzDJ
cBEDaYXUykrek/gkCYLqNcAYVY3DNE+TDxJGpM+oYoBM6t8PmcPIuE2TIF2WfaV1P7VOKZbbWAYt
OwfJPuHeMlK1YP2tQaJoHRddGl9M7q4V9yMALapaVtMlcPizTxUj7CEOi57eOV6MHW2RouqCDoHF
JbBzGk+vc/d++VEUnn4sOysH8dVu/FDW2/VMqJUUuH3oPVNmZnfdAP4oNZcXKzew63Y/VYkJSTTf
fSJf6pRKlkqnCfguDGa8urNbhf48uFTZw6SFUwY5ueqBebS5Ce+vYp6nO0518t2mD1rFDrwctde1
Z+zYzW6oltJlB582IfoUhhx3Vjz+DNDdZ4lrI50prNqObKCi6pugGxm7u7HO3MjvRzaV5TEuMNOY
iq26c2CFyamSj+TcWdnz0sn14ObDgWbQjLgKnakK9d4tAnj858V5lGM1R31fcOXUA5FzI2FLFHLr
YYXrCAUcp0aZJOveEIBZes04KAPIVVy1kTbX30ppWK+1RewSu6XulUkPMYqV+FJrp0IXxb7BrsHk
Z1NG2Ewe05zmuq7bb1FlTpDak8tsCEHRtAzMk+29gWQBGscy7Mdt94gt3Y63EACv4vkEcDu49HMJ
SoTYNt7nAqBYix5hnynMP56z1IFW/BldYz4Zq73t977ilWdSNSvUfIWKaXSMqyqWRzEWFOTnVJXE
OtNAtJn7lAEvnkiqZ49lnMzxVK95u8tLAEzrpkMYQU9u0/nq3q89/Eqz2tfxe6ZBatWkdiJOBSzl
Mtr7Th7HfvBJUWFkbE3rxIJOtChoFEZeI7lfzDg9dpXcEm7o51PKG8krmWvM/6uC3bPHvEEqDMvb
gjxpPVBt026o0AkP3fIlGgAfRrlcta0oKWd1WWvtG1aSiY+ayitFN7aw4Ker1G58Bd1ZP7Y2T5pI
+dmvQHaWwqmpbDmTa4OsuC7+BIebN+N8nVmUBQLdMM/s8oUo/X3yRgCloorSFgNuk0/Y1U1dhqZS
5l1aWhJ+A95rNnkSnvVjb6eK+V0DisjODni40IxMCHXa3DN3U8Mxpao9z9F+WtwhZDuU7BJreE+5
DQI/ztlyWlb+WF2b3aLZLbghBsBFophzMF9WPAXQnseRLaaVlRpjePdXUrHlLNseDQAcsNyhqWlr
lDOJid9cyU/B5gY8FXgLNl7VUUA7w2XoBovIQCXD8Qg7k5n2k4iH4bnpXlWrXdI1vdgyhziNnixp
7xe/cg5Sk3+ZWXXhShhS0FgU2kVu7vMl/ql62+Smn1+LFHOljeKjYy0ytZANEIj4QV4sfDkFLUSa
/jKx9UFt48Y3MKfqDGlGhwAgOvwR2lcFmuDNKONxRzs8hsSdjZj2MkzYuXaCarXqlGPJykOagbS3
cO4Nbv9kGdk5LzxcM9ytoY26hkmgxzkFfEyL+rwXV9EwoMTIgVW9fZzHlgWVwaSHToEJS4O1NcYG
bLDu2xFaQW3AFlJr7CTsoFvfsVctA11APGyXMEE3AY2QDJEepJieP+V5QYVrG1fT1fZkapAosiJP
FrBCpk2LD9b6ccLewAQD9kWWLmeDA8hounMh12vSW9VukaVHwJvTsu0onzrcGIHfrZ+ZWS+HtE5D
vaguqZqdGxpDm2Dx3UyiGG7S+cIeFbcqN5R0MVqNFtOYPl+vq6mBUE+w1XkcfItGXR2PcziMMF/t
Ec8f5QOKim1NmU8hhk9EJ/RXXqXxVGyvkG0wUdOcYotlz75E5b3F89DeaTEBNTCUz3pSguVI/mLR
A+pSTYAgjNbbxTBXR75YqOjzb1Ra35pGqFzHD1mvLa7KomerYzWfOqIvZadWiCsUZaDzZ7CKMVCN
OQDcKR+HuM4OwN+ZJ9CBj6V99dTfxmaISslrMJbT2KQ23bLvc6gz4DMZcKQknYnuNDmquY9LfN2u
z5efN1G5AEiBa16IEq5Z/qVsTBBTlr20A7pQ6tUd58YUEFBz6pz0LSuG+FzkN30CmlAB8Q5KI96b
uWvfTNYqYFrITAMSTdU2wLJE5PDbqeD9UP7BChZqN1sMlmMXuRxRdILTGEsLXDPX7rl53fbV7Ojf
68p5lr2MvATLOuJM1rHWDG/UQOYiZQ9WdY9zsybTz0XjSQtxSDUvHEwQC0bBd+AbqXkuOlBcrWud
cv2xz/g2WUEzI2oT75C6w7nbPNKKD0kuz7yCWWMv1wrYhx1cY0hBMaDzzD6yzJWEhC4FWVIYbm3E
dDF2Vp4DM6f3waKqdH5vRQurU0IGjq3bQTN+TmS4CYcZf1pbkelOcAlcRnv2XDcQv5PXuplD1yW+
tGkP04yrO5N6hYauDTV/NS45cVHSVQQj+fypLHNo/SzzJkmDaX0fsedofbhdeXLQACP9+l50XQv1
Sh302o5PLcWb5+5top/d8ZnRbf1uGsyRUVkOfgKApJDPiB33pk9EX1a67zwBA2So9Udk6gGc4E/n
FewedD09Ku+MAS+/0pxpNqEssxehktGpD+Zr3kKQ0lK6RJNFnWGvkPGr6n3O3BN/CzblmDRQX7KF
HouL35PfqIgWYGtyr5ns1wwbMpzPssUnIiwt6yhOQH+t2LqbwT7UzUJ1DoEc57BFLdMGxDGJYzYz
+FSC+75OBcpR+oxdz0QoGOxOwSilWZB5vmV5a7gwFCiVHnky6dzMyJvy0URitqZLd/SWNlp4HyLD
JylV6eo0WreppfVGt7EttbzPom+owYgPv2PJSy9d6V8uhZJWp2S9gRNpoYIzIJ3PKYQV5s743F1Q
rimu8MWLEiwaoSa5xu04Qefn5uIAg9tfUqhflf/gteZ16RTPNmlpl1XLw8W5xuX60JUtqe+Y3JDS
0lcjZ5Bhm6SnIbWIdVyX19Kf+3CiRuPCNQsSFDepROZ9tsXIt0C++Mzc+2DFnUNTacIahvrP+9Zc
zAW63NwRoCKBxSTqY8rW57LRpoNjIPfWFjz8GhT/kTs9pxs7eIZdhYhrsXxX8XVbs3qQ913kIutK
2a2266zRavnSbttIQubuZiMnzmiuHx3u70BnBM3qITvHItVuNaq9yJoQ9Dnl1whyN3BcggyVANiV
UsbtTNtbWUKBcbBhbivWx0FPnSNqPdL66RET9d/tH5Q5+M9ikn+UqSAFNr55Ss35TayoQ1YAQGNd
AKosuTDaAikT73fgF1waPvTlxvqDlHYFAakQzHifuUGJwLyaJAWc1Dthg31wN1WQT2Yo8/EdZmXY
gLG1weK8d0JxzB6btJtNv0gBh3VEhlbDkwqfw7gMzUI6YgWdiCAUnoJqKJlsWdes4e/hs8gA7q7p
LD7XZWj3CWrpOxnrb5lS3l3X0X8BuD9aC6AC1Pb2fjJ5W3BGX0t/KPezYb/EpJ7gTksAitjmmel6
gyKUJDqI+fuCspn6cri1ScWmJQayIutTofIzjr9n3OBhvbq3ZWQ5EOdgMVxPHlPEpRHaD/5yldnu
CbQiIFsje9pyPVSU5U9mHEqzL46jsvc4c7dcAKUOPgnRvpB3hSB+BlOFttc9I1L1pMNMGF+Il+Cg
6PKoRau4yxIJla5mN0FdzgEB2CvVh/NiSDPyOueUO4TZWhSgd2kvzCBlF6WESYrBND47CqP5gv5/
bzkL3wnOgKbrwfhN0zsarCihgVsHbLLu0jO3BdTTsqz9Lmq3O3Zm8lZmdf8Y87dzJiJNmSJDzNdZ
5fni04x1M2i1iUvAqAbYfFa41OwnJ6QW+9G8NYUHxdZNH2unMOnjXXjbi9g3c21GrWSDzG7hOxbM
IunFxa533e5KOYsUIscgMRN4gHiE7Yyg2RhdH2jcahOHyQKOjcx37j3ZU/V7hM1wcOC5rVJ7lHyD
AbLPlRwdKBm866brR1lJZ+sBeBT+1ISJqMABujHKkeqI5R5ooHes4qm9yWoi3yzWUhJaM85yL9kL
F4RfXJVPXGLgaciYW5L2iGsNamZ8N6r8V2/C43V8kqjzbmEzz2iX/GRCH81yfBvJ1WEXxarOc9W+
YWuC1594Acd8NOwGC8L0ZrL0fpdopjwCXayFFepWSDN6d9/lJg9YySUT8mJPQCBwk5kR+4oKbpk+
h/GWn0eGQogs94M+40cv2y2wBKWsbr7GNUvorFIFEpQ1EFKyiU5RGXCJUBHYLclmsP53g2iWaE6Q
DyodWTEN5GVu2USxu9NOVg3y0XbEc62B7W+7I32dwUeafxA8IwiTIXE+DE0ZCdUDYYaLibsFPPRs
OQ+tVoelx3CXED4L/cydMSjj5o1Uhh6GHaqqvkb0OCJe2iQ+s1889CiPd2bJu+Qy8aigTicw56Mk
n3+PRc9ZaqHgQudLlKwMYkuzH/K2M4/KdJgCxBYHVT0867V8753vIk0ZXyQKAHz5SariNrfoDm0x
QBoV/SnTiQckUuJqqOTL0GF3NmkR0il8VX7L46PJozuo4sCGCEKEAEDXFMxq1oJrs+lh0EDa5m4w
OAoq1/yQE2rZGEm821gOZ8nvJiVirMBpgHoPwe24LikqbVi0MERytwvwBYLHHM1zv75KC0OJFqc9
o+jbPPrVHqfHzdANBOu1/yefZQqSljZ6XZHBpCZe21Hrz+7M6osFPKlfzY+21DUNH5l3DgNDprmr
GThg2elVCQbOVHy/wP2NWA05/fBGtWRGnIFbkjXieq5nq4frFBugf3gp6dUJW02QZEpjfTHl5jey
yMqoZpCBTTZ9M8RywjLFNWMQw9c1/Sf7bx01/2e5lu7jXFdHf1rJuMoY7UpZfK1ajJxESz8c9ain
tnlk+I0thsuWK+XME9beMzx9cy0CXkCYZ34H1awrngsXSsrCO3YYCpaixnsyY8GKM9qk2N+bbWoD
BRY96d/ox8XC1iMeCCuncUhpW7PMvXoxpCNRVd1BZc0UOFzcsVMdO6YMEK/zqEAkruaBp7ogScNh
ThmMqyCsJdDqvaAZYqpe80C2402rKMgMfUGL5pM1UMUWVCWLqCXf8BIoi6zjjGkweeG18q50+enW
MxPkFek7rhF1GLYRh1jHak8ahRPQn/BUlSbCPhtnbS3RAStvAFWlyYZR0pdb2m6o1RmDlZQlWSfw
XxmOPh5rrb5mBZPzwrbpFTuHZlQVEFI48/Ru/Yl7y6CpHNjRCv1gjOU9wBBSbDK9v67ziVT3lZsU
r88Sh1U6HOx4ez/8Hsv2XLfRykq80khOthS+pdqQzX5eGqRJX2YqrcMgM6YBzobkyCu5s1vGyZZR
35KY0C6nQCclQeQqqzlbOUtcvNDsmbrDVNHcp4LsF1P04jjPy569Jm+TAlfutPlfX0OPOEmnuDhr
F4NDvHPmzLsfe++9M4H2dG6X7SVWzqMaeHDyPH+LE7xRrsqeuVP4HdT7o4TpWyqrIq80ZZoJ/Wkk
KdEcJOkq9wYDpt1m/CEFuYr6baZkN89+568oEqofoCx3jl+WQW0I2r77ZTHKhwQOcx2bCMqMPDCz
7MHTZ4d+RvwetPImROrecRSwLZFvhts/qFIHoujhGEj09tv+3yHnsfcca11Eskoe6rNu7cQKzkvF
YBvLhFvd9pHnLrrzo3N7zzOTgqXjerH1ip+YpgpG+kl19X5seOb96EKSYgVzoBxvVju+co2tjZCn
2EZkSHrY5rVAyKvrsMRYxdLEEY1JrCtjyf7UktJYGLTqyEQRG4uCsbqEJYOR/4PkXLxEHXPVtEHF
Pi7KiEpHg/NHLkOt/ZDOnFGKsov2iql+AsJ+58uOcr4AcTeK6UFaogSwC1cTxREBX+YLLKq+9B4r
K9WCuHCBes7HPOYrNkUDlBSVHF4Ytv1IHaMxJx5gyMkGi1WzXJKJfWAtlI5VkbCIXgJNJA2OC7jr
zoaW71mscl8NsGclFrNIxPU+LSps3M24RUb5kbnE30nu7tBLsVS11E/SQX0AxYM010It7qpN3b6h
snUvgd/ckD7vrQ5LsWm69k6ZBGXJ1saYsHL5nU5CorpSgL8mffbQtqhudaZUu7HzNh9JyvhYNg9d
Vl3t0UcV4NY5KgbvYDbPVa5v4ezaGdf0ARMXNZRC1qB6kZJKvlChJp3DwN72wGo2EZfUvzNt/l/b
la/Zd98Mzd/xX/3K/8Xi/P+TqXmDYfz3ruZb08+fy38xNW9/4J+uZsv4BxQbNDqbgVKHFPB/XM32
P2AHuAZuFIgbOvwVrMv/7mr2+EOWs1FwdMsw/8PS7Hj/wF7g6b4JtMHT+af/N5bmf/Is/pOj2baE
a/quY8EOEvikzX8x9GspQ+sVFBZczeUcXA2dK1rdNJfba7/et+S8EQAS/y5VH9YVdOsrMSZoWsbD
ojokJ5wRpKAg21yQsuk9PXrl71Pg4VaxXwl78ToS4YrIUfoJm9bdrJfIrtOnddYeiX7B4nxppHPe
/84G/Bb4TAmCe+36n2Q1Iq+lzOjEoS6mg8341bPxIJJomi8Bi+BwfsIUwhyCWKS6CDdvLv1bmJhg
+1W5zxPyCwa6uAanHdWvXxGy3hWHOG0YOfU0yP3BXaYDzWtTPa+u9tQz4yeHxa6KfSqzJ+K7Hxnq
PszZeD949Q2RcDuvYV+ySNLltY1shifqBDHs3IZEB7R7MzP39DoPyXLjJCD5Y9qhsLvALgvZjTfO
8kAljGTmkjY/yNgkElhwjYcG9ahRnwGM3czv2CROAbtBkRzqtN7n9HSrpR0WK48EeZaNrCKXX91U
ReuUQYFNo+4ove+P8dOkI9rkhsnS0eGesJUmK0fuzElvEkyS+JzUa4gyJ1+BtQt5y7Fm6T7MabO6
cfA+MFNm/Ds9x/Z6jpxyvOsPflM8J5bz3MYNwUvqpW7GlyHpX4zOenY2KxfW3AEJqPMwiuww9+5+
Kdd9zjhidVPWLnaYsj/ZNMYwdjUnzPVzqR3o6P7Tu/bwz6f1f1C2PGADGIf/9T8N91+oLTzFHjgZ
0xau5/q6bv4LjCPOGvaqNXY3u2SFPBFBili9nPGb3OVLDhqfx8kqjhZUbNldm+FLS9pIYF6pbTMi
NCOa/y5/665/FV397jGfs+b4gIA8LJ60b0WGKlPaU99px3Zwjv4pf1DiS10wc6/FW/4DoyfQ7nxa
Oe9eLyODn3vaYroYYFky5hqWe8vyr11SXypjvdwbbXfD6Aone3lsHitfC8mMEx5KpYE1DQORAU1q
o3x+T/C/sYsVJKeESzU8WFX3kNXNA2bke9QIuP+w8xnmzc7ENWmLq/+zupK8MG9fNeJidHPUxdFU
FASohHWbhSPzK2c5NmnDGE7fv89JyKT84Bp9ZJp/bBu4fZ8fCZOgirDuSSV+CAkS8bNnmyicJR9e
+jTdsfE+FS95C193Q93+5UPWyetqlS+u3j7Pbv4EXlNYJ7KqiY/hSCjnQJiHkj254zmhXjJutfIw
9iiCWzdo9nWT3nKrPKQNLSfRiGUSP+Wn5r6Z/42w89qR21q37hMRYA63VcVMVuhQaumG0JYl5pz5
9GeU8V/sY/w4htE3tiB3d5FrfWHOMTMfS6i/ysgk8zRgyVqYnVe+6ynyXGvyenH1yJbD/wbCEXcv
MlpvUJH7A4ZnIH4TCsBJx3AFvxkXUlhthtNBQZDG277Av+0tG7mx0VeAkrt/AaXI0j9YESocGgnU
lmpySFsWUKr/DRTJKroLJL1Ig0QFQ0KoWqkrNAS0bYVnGIdnxggB2vvLHbwHcabpIQKnoTQeqqj7
8spWl/yYDrVpsovRXP4Z1eLcMwSC+ycYqQdlkr/iKWbVnTH5Q3br1gw2RjfGbXFMTmOlkp3M9BVJ
uYF+ZUgRGKf2SYbJEyntk3i9J3PLk6nsTkUotR7AwhMeW688ErftxfdWSMC1W4+1RfSUfZmpCg0t
v2baHokJW+OwpKzXmFYSWvEJHGUkvlffbZkDuJUxWqgzRDNc+LPgYORzc1s3q+hAy1yiK81rPdJ6
IbLUPE5NSA2vkPFW4N+p0SkhnFR6G0QAxOHi1e6ChFQ2BD9DbJ8LibtjFLkMy1+FtjpsdUJdzoPB
LPwqnBsxkNssYi2N0uXz5KKm0sl+0xOVGlZ3teqPNde3oqrupp7c2xbrjxhJSve22H1j+v3Osnsh
u6Ux3UYo3Pwo3VV5s0ze72n3aFN8i91njczKGB+KNr2ty+y1CK13x1YPM2phSHRMT7thjJOjj1kz
2q8De9AbTyirvw/s/QINpqve0Y+7Uj09JOass8TKsEZKr90G2bjiqo3NfokkELcKJACFCdBrj+QD
oAww8Ic5drSjyeKDwXXV/6RVvQzo0FfzmoPZXUOlk0JpU0NrVYnYUsOjlsIyn0J0nWEFJR1t8SSe
Z7gCpt49aF/uY2FeASa1jXcp28S3osztCWbrtAzL6Wn5zq3tQsb+F86P9Dcm6b/rD2htrxLIFHGA
Gaoi/vMtkWV0dnqOc3PvouM2EQ2P+ZvwkCIm7+Wg25UZghpCi2Xj8EaGBZ3XGogqjvaSNL8Vzu5e
AwYupn6T56BGch/WJYiDRfKyPg9ItvaZL/p1F/bowDiE3KoxHJ1k+h8ORq1rz5PWX1J2lWhZoq42
Av1sijvi/izqMFsohZNoDEMk5Mj6bWdbcCz6g8blrXDSirg6zEku2cdeSzu1Z0SndAF9Z8B6Llh2
YNppFxTVg0mJA0JZl4pv4IefMnyJtL8rIyIthG8Df941khbvNupjQk5qBkqqFuZEB1RkQ+hh2/fv
epO+aVdD2W93EzVxYmdUJCx+bRMpIDsu9v0vZnazDI4Wz5zxTN9odI2HOerv305l072r4/rRsDHX
4Nlrze8igT/6UNTkjd7mHemUw/TBrz9YkLmiabhrp7nkD7uTOrmpRUANcofDSBwwW04jEPNm44l2
ygqhJBvnQatf2obLghKLaTN2mQt7Y4FMhWwJh7PXdbrfBOQEHsFK5AVhXh6DAO7fz4Y99Eq0lGmN
vixJBCsZPlbPH4wbomRpIlHvI2UZo/Ulrc9tKf0t4fsytR9rhnERzo6FCG/Ur1g8r2Y28fJskUmO
QBkU6ct9DgHDZpOYVHe9za9c04vBkcxGQCPAoM7v3CHcd5n7aBkoJol6gT3hLa0aSIrgp/8ZszS0
WMv832WL9k+cEGULbQFFty5plmyY6j+Kb0DSRqGP+PtRgfriXMBvR6qmx0WU+YfudSkfi2jj47PZ
hHVncayjxdnP6L5tpLX56m6F5mbFfDn6L3SW4B89iZUXrbAzsJ0wETaiSVoFxNAsUhWothZfZf1b
hkaCKfm8tk+ZGXSXa+4uBdoNXc37fOwfX+nPGqcyJ3PaY8mqQPrL5a3yuUGUGiHq4szyw+gH9sdL
YLorcHXZkxvVA8PE54ncN129de+9iYEIBJWui9t0dVte5deUX32rotdtl2Q4sdLLMGlXLf9E7/KQ
M1TS9uVl0p2IQ5vYDmrj6rMri8fpLR2Gy0tVui66m81UaDd84iB1oatLTguzC7p9bBjrzdKbKwEn
WOYawO/39D8ZeU9piNn/JLKnqmeHZe6lOFDXrsGkoriUmMYzIpZAYUpuN6AITRGmyfGoIN5R+0c2
m2/QiomCygqwOKzi1A5cyUkMCCvpeHlP6c+0kVx10l1xwAcg+8kPFe+b6saW+kutXXUn7Mm4pMlK
vCl7ddlZmZeQxOZO0+amiM2QUj3ya1/ULraAZ5dU8BXsadlcSSRykShgCtL5WEIJpnOlPnNJCPIu
ZDb60Qmj0/JZZ6HClt0MDIbCIxfKtLSRmR4h9uhgviKoTmJpXKLp7ghwzWs2Gwqqm210OA8ccFPm
8fcFbtBBgWBzxFT5+wJHPVf0OrRrwBmAIea7nLM0zWoi1a4VgsVFqB6qJdxBj54s/dZoHvPWSAF4
3tfEXM71dSkcLbM+CuECyxVD7lkkr1ub6vuHlOv3/KFnuq+sBoWY4ZsCJrFU8c1i89Op9TWUtbgY
zsO31iTHZfu1bio92X7t5i4evJqMnyxZr2LzmabTSShiGelbRS4gid7C81uW3Tqw8lQRkHEJ3mFm
BNxaSF0ZVZTUPl+o74oNnZTY6i0HIzRbh1tOlkMEniqxOYO/k5+ya/YTX3nUPKXAasawS+UQ4nTQ
/Ey7JDRICqvML33Zv5JZ/9aYX9M037bK0wlqt4c1ibZGjPapJWJg9St27DKZUwaxicNSBmVCcbOo
vp5yT40t3HPBI//K1Li9mkBZf0H0vaSmSc7im4wY+RVneuiA5MFJYSA8FWIVHsQ0LLsH5glLchGQ
qhJ04xLucxaJHSSGPokkVhUrkeuawVTqycFhiufqpzT3HrnF3kFAb9XwVfMMUN8hHeT59CxDcEcs
rCmqgzV6eQtRopyVvgu7N+mnKa2+pDuI9UOLQIpuXS7W0LJLTFnMEVkxLa65L2dJ/UEU5XaMfu4W
OXLz9dzD9MBSTnHbOnNu2HcU9oRc6BcDCUFJ6ag4Lr8cyD7SflkC+P6XnbxN2u08Ms5N7vckYYmT
bRF7OUoTWVy4AxiANTfJlbNPbfeAfJyUWKp+oy06N+Kjwd7c/yKy0laM8/GQ3F5CQD54VvEufH7b
HjV/wzCTQ4LSnE5SrJlnEziFF9scAzxeSMe5UeZAl/WAUX7YFlsIIjLs8TyUPAMos0LLzRT2EkRZ
Sj0MGQx1hegeyuQ2zUDdmrsdl6cp3QUwWFUam3yVqhnVH726xUZ9kfSci0aJOlT2Wn/vrN0tNCHY
wZnX+uSv/jh9iDIi9dlyxwkd3WR5R6/420rBsrbhsp0bIiSSFVetW+3mg6Trt8Wa32mc3+GXwqOY
v8iJvxkpIpys+lpm/UNZz2gVIeg/dC174Ji9Y8m/gv5JEPOl+33+T9oBZ5ktW4d5R6JkTapl9jmS
Msdo/c7u5KK/JfbMv12NzqGadOoV0wXSZ1m8bkwAELuecVYg+sAZ5Q48woTVw1ZBTLFxEp12cXyX
rOx9LI43SG96EiZTE5BeEGejhQAnjxBq44ghpWoOiWEp8S8u1ptQs9g6C6Ey/AtT+/93M1uybBo6
XCzcnJr4Gjj8F+p3XUkwqLuWeDBMoiO7dKgUGYLlmqE8lx+NAJgDdApzQBpoKDbhashx37ccoYuN
dfk6tNYVT3fHLXXQWTPnp7cHYdA261XPhWvbaZwadOL7TTalm2pJt7H/a0Fbq9MQsthwLLYY1js+
FKGJqjWUMs3Pn4O6vW8lBRNea1qIjeCjYvIOnidr07y0sc4GEi6CLom4Sv1aSqmGZ1unzOshrokb
4L5kiqxlDtf9Pzs6fBWS2EEJuWJAOjLxsj+wOY2bLZq1zW864z/NKk51DeEZshYAQEDi6POjLhHj
4ZL5Os7VnQ4uJ/2DrlN9ABbYJNkDr+Xrjy/EaSexlzym62syPhJLjls50H5BnScqdc0TCP3VNRHH
66zqvi7c23G9ZnsTJnzG6/ws18FdidnRQP8I7GjWxmtfXlmWGXwqN2MiFjWx4lUg1HHXbtQOczXG
pUAluzIv97fKusrJdrMKxnIEAorlEed8XJ3ijAsdXvKtUzDcWmf8YThkUafgRBt8ZutBufLJllo4
iNJ5ZLuyZF3E0MU+CMrCN8uLwKbNEZh25S0TxxG36yHaQzESv1rYul0Pu88RIFmTzw/tdWxAKOcu
cg0EIDnVp4fYkbSYmYEJwke07juYv30gUlue7It20mlYkUMW1RCojUmM1BKCIg8JzraFdzHgn+45
bUOE6+VdEbb3ZpDfv8orIbV3eEyZeDP77l5oxo2rjuuA1AYGB5sZIxmKR6OOfvTHGAriEExC7+eF
5KlwAcqrhMmL91RexMchtu9yot5KYjIU6VNutifZcuyL6zNcBGYvabt4K7VzZ0xeQ8yGOZTemNE6
kPG4KYDvYyLZXscCW6OcY4Hj276nn8pKz3Cux8UVFcRY7JjSOsjHH8Aq2LzD3MIa1lLfD6vk45bg
7u6UN7FP30ZNuEuzfqsXfsUGyzji3NQqIEPeT+rR+5U4O1V6W22Bia6am2EtndG5t0rlpPLhuCzH
cJc9JPE7kD0H15/ffqGJB5fgmtG+CvZp8vQmSnFSAlGK2ezUpZdVTOQM3kepc4xP5Y2a3R67Hwd1
ZBN2YdLL0a/sW719lWc63EtJVIfaFezQJ7sfVRu5vtOrbym+lYoU9G/6qZqNMxGHvmwJxFvBuqj9
ZuBwBsTWX35J488OSyRqDOszA2Spxfn5V4XQpml1F0wTym3v4PzZOX92zh98EdjQ7L5o0XYYt0xY
79heHmz6LjOZIFarPYpeexj4qGEBuJYLzuZzPLSPTFHfYRcg0WqcPUIF2nBmi4p9YKFN9adlVC5i
vjgRFHrQ1SHM62wKx5tEzcvJpNB9TIQQV7nlKmWQp8I39rD2phNh8iXpYSXvTq7+LohOElMSK0jM
Mi9ZY4W9lIUdPmzxEDx54vH+DVjxcmo8ETdBGhGaqSIdgjhGvYarwxYKZnlD76SjddkSW9kTx4oj
WDZYj08CoadbQCCRtj7AU7Bn5bcRpTgYmSEYjMWyzrhiwZPoiNUxSA4lGKrTdsax/CS54Js62nm5
hSNU9aHDvIdWtX3ZN8UetqAcFuLC6KQL10gAd7K1vTde8Ke42ZMaZvDI+WCuRotdys6+hmOaoN06
ziTJVXnmqm3Dunp0C2JVOs0B7q+J/qTofsZBV6hEmbSmL+BxJ1W1YYMwebQ3gaZ3wWJ0gaLXwcTp
0R36haY3T6+jvnFWwgTR66gl8hLRR7Cxw8UNw1WaeFKs5MBqJpkKLbMl5nG6V47y3VhI+0MYwnr7
o537TxiZIsr2XgozE1hTJYRqUYLmYAOPdSFhs6hSXhd6aF2mV/Ut5X57GJ5RLGgZqnOxxEiZCou9
sZm7tWo6SokvuncvxKIiVtQypp0i4nbJR6brhRRUUn75vztnWf4HfVuVgPpqumy8wOKGxQTpf9/P
R1sMg7LvObNFcot70GjS9bkpb2zdT/N5cmZpCQDCaSehs5yV1vPogMQyRUq5iww6OAxXfrNM/s6H
MnSyD57cp3/2ZQ0z1OqWhkI02eEjLvR1phXdVayUGA9MTL5AVLJbpg/FQwN6AqDqmB4eW+s3fc5i
wnJuKTmIx3ZNtvp9JM/OiJVSAioy3FTFvCUIu0ahv8z76lhHG4h64Zvr5qv7Tk73EeJRHqclqC76
onsCFJIWVNVeMP4Wm0DT1iDbECU2PQWWbnfSfzA8m5oLFhmTo+I2ieTyToTzUsZGI0Sbl8EezLzy
k+jIoYnWgzzR9aEYj26fPw3VrY8KZ+QWFmzhD6FCSGy/dYpfNjPJdH9kPO0lzmDy090XqmN1zY+m
YT5I1Cym1W5AQ6xcKjNleK+72wNix0nmjKSGZkLp4j7w6VqDrAyO2t1o/ymitT7neXlUoxLpt9nR
uwx82F+9AlTtQu2XMkDovVSRvb43PfNGrJd4r5P+0TUaY7Tdxrp1maTqbcfgvUxwMUccgGX3OOyD
dUxnGR+q0r0b8FQJhLp0M+sXg2zgQo/bRrnBu5lLtyO2FHzS+9DitB/6p9jV3+C9fS0YcshlD5eO
tR8bhcrFI3XLZhIWudekEZtDvUawVfgVqYiPCygdEBox6e7htKOh7uZoXaA1DUKU30rS0wuQE2sZ
rMmlKzoaqC4y6frH8clq9FM0+o+M+LRteRAdW62iO2+1u6udk5GvSgnnPJBsnduli6cyjzbsvSeZ
Zlq8YH+7TKCyyrT9t5fL/Ofmgm2aahkK3ToZL8y1Xv/9v4pfoFfmviukMmG5CUkXi/UfNADDBWIr
iZJ7krqTk3xy+1IpYicSppu4ny2QKbsouII8EFsABoMPr50K35ot3ijaqNGfyGZGFg5/iPAYIKWt
ukOj2Nxa211QKBCBYPgmnWslxD/ilZZMr1pYNDRHMHIaZpVbNouvnvVZ9fSh8vCVuXKlO2nXukmB
vx+minYcXtE1fnWZG+7WEAjYHFqyDeA4ECU1mPI+TCU1bN4/5t+91XmVvvhtqfhQA/wkJTVzTXxG
zlAfDb8lNshvJMM7cj3U0ilsa/HSgTjU7zTKzBoPZo0p144RvjKE6OERKTIwFCm/Ifcxod4PZKTG
he/WhpHNmprWs/B29Ve5d474s1vzQIPEMZjTeV4nTzNVl4imhuvPpOfFkKXYjbohZ9ftfYLjcOAU
YCiTZYwn3OqSMP83reHaMNi14mkdbuh2b7Km3szDvBW6fEvQT+a2sP71GjBM4uI3Sc2Age/1t3RM
APQ2b+ooTlH5zwR4lup9WBEc4j02CSwraPAoUPWkiYrqYHE6e1b1JyFdGtuBreLLrFwmNiV2HbDX
MjWIgsMYCQHCSxlhjeaY5o4mCA+KXrpHXrvW3rpaQTOM8Og7DNB98kW+eizFY/POGSQXxSOTs7e5
Lh7dVQiW5W14gR2xDxJ/YBsssUlEey0S0+kDmq6X5CSnwgTA8dCOhTd2YAYV+Wz0pFDq7yz8oWsY
lxH23zSPtmgc9oLmtXb6tnDM/BXpvjg5c0p0TICC3guUAq2Rubmz6vPnVOqfzSZ9StP42RodroTP
7TDeqajeugxfSM0S7syuK/7LRLdzuPnOmkQLTN7KnRKTfFRUEa3bkG6NRK23MbZ0k09gUwAc4zzy
sZdIkWDwsJ13Ej53oW/tTYDarNBObOci91TF8KugXGqkRzpbe+RkrMqNQr1LWfrYsvYBb/llmzmO
MJ+NmPs+rrPvKKVcTdAijpkoG9RwUrJwwefdNcEBaytB/Ku02hnj57/sdAxJNP65j9dEGaIT17IB
TEXV/r6+/+sEyVEvW5WOO07dmku3fJNpCqeR+6LP7AmzL6/CGoiPBUUJpwwNSrtM7iYZXNO115if
86riWNG9lZTaVbX/NsqYZzWN1Q641UISNlOkidi0gmOQPBkwQqea37nkC+E4RBn1t6ytdm9fJmMN
yauLnglO5Wf6HOgAMJ1DHpMuawE2l9tHKbhISG3GsudbeCIsjJ+odP0ymf3l8pJBT3fGAXYDL9XM
pPs8ro5EXjYTM2IwC3Ki0myh0bag0ffd/lnU0gfKM5bmr/HNOaFeasQ/AjrQaVadHVmyqn6JJXp+
zgLLimt+HiQ0Dd8CKFJn5JiwnAYAiSC8IJ3iLWunm8dVhMRUniC9ofA+JitaUxAPpL8tUwBlOZz5
aOVtRG98gqxL206iNECFyWkx9dc28uw5GBxD/F3i3eW2xtVPCYvoD9ti/hT73ruA0cVdMOEPrCoH
kL89Fqu7bEzcsfGMEOcI1HTTCeIsfhLsSflxtwyDlTTeL2hpoC/vf+rjrTu+aumsJX/M6wxbXiUy
/aQJQ1APWSClm99X3IvnC4+jEK1oEXd2WcYE0J47cKgu6OjeRot0OnpuZXRN4O/iJl7CyRlKp8IY
WprelMt+YaCUmclxlauw0PWwrKfo2M3IVLmySOOWmjchz0CPjGelFd/0en8Tdd0HbXrqqPJzLImK
3kCzyWk1TU/aSZ+VLtKigBE9kZeH693Jj8RR3YVhcHZn83JakT5l/EIw4xwyciH460O+eaNGxzM6
RlqfmU8HCg2LBEqAP4+M+6BfYvDmjvRLJf1SMuTe4aQHLSBjPW4KaTu33bdZIzEWSIvNGG9xVnzy
YvbBFOgkhLurdeI5AzKt8xejHx96/3Ufp9mN1Pk5O+LJFGNx+a19BxWaRxZqh0bAI9+42pS6+hVC
RI2hiFep4LsUCVC0UJAeHPD2qKzOaOYMMHa7tXYbQICTCb9eVjrJL7TDJxGNmnq76VqJjDPzs5TO
0yLEMJIfXYF6dz7hmRsUmw/u4LLbuOzKP+s5P0gM5g2v2gxm7MAaidlM6hy8bUf+mWMO3BnT5D9h
Mey7xwfu5dQLOQBxETnzac1fPmy7YR6ZM0ec8dc6NbKNOtVtlJUsPXMbmnP0Wi/NcOIAqQwQzBmg
MBrg1HCyNmfmOrmFPzEyF8+sb1pR+Gzq5ltbX6C6Y0WfbBVQ0cjyxWGoBAcONdRN+xqfQ8HjmC4e
mHp5qRmgnBnzDokFuY0QD/2BNAvOEbRWhFa0OFiQObvnzs4FjvJUsHWrZr9C9w+bk1cKeLq7kyYs
Wn4vfgw16qge3C7NycGcucAkvGIu3JPSk7XFQ6KaCNxqV4xRi4jHgKnwzVw+j4q0xOtXv1osors7
Dv6YQaqv82Ww+CZclebyeVSQTA8+8NlF+etCYqZD17jUYHfsSZAAVKNgeZkjBPnyLM6lIt3NA/57
wsJ7DhMs6OKlGBt7IEb66IeI1fWWtlEzImhIm2ur5jeOA4NTsuEbUn41kTVjaazrLzmwcvUk0k6d
sJ8cXGqy2/0S9JQ0DPli9V+ga/1xSwMGoujgWEACm5LVLiqfDXL7YS6uGcuwFpj2aOQ3eepvZTvf
SrRG+trf5qdMra/3f03Haxp4oFqQb5oz+Sp+1yQe7VV69GUgrWGrt0+2l8XRvKFwfDNO7OdyUrKf
sy3qGRPdyR3b3+zpYxnoA5EiZ+S+MWPrqMA8Vhesm3EJFX7f3qGq+K8tHzwVnvh88uYX32y/7orl
LXMGGAh76Ei9QcrUy93xru4N4MrvEF3Y6yYXPSYFeieFAkvoapRerSegG5hCWDGr5xOu+3B8aVN4
icAqxMXRX0VwKeiBciF9Oa7fKh/v6Nu4/zCb1Cl/7ugmldtSN/dCkO8zueOyKrjb5asFOqTJur30
8WGUvqY0PpjLBVH64bQ/ISA8xHN5NfoyNDkohfR9G8S37UKuM15pdj2K2byRMwq9PMKsWbB/Vd0N
RLZqD/mPkRfrdW9rjYxnwsJDiw8OywN3hQRiblszD1igCpGBTZ4OtKKvI2vo4+li7OVNrvkBq+gl
wusKcjGW+qNI6/fV2GhwppyceSpO6GomPoXVVvfNzw0pAD4RjoqOCtvGco3o/+dr2k77BCM37Jsw
xRGwsLErWbyaLF4RnpoxK5aXD9ctTFrG6PKa4GVZWCbHlR/5lvBIEX+aw8sR+bJy0euV3evE2evZ
V1ukuFrg7y6iNji8ycYGq0fBlJqE1fQwpe/U9wz0UXDlnSd9te3veH4VI5RarB6n7zuAYZlDfEfL
0dQ/W6/pakeQZNR7QsB+N2pZ7zfZDNfhuCTx9suYirif9Hj7OrruvS+yj21dP2CNfwyjh0PCqz5S
0kNXBBnsQWmPTrhAGPhZr3oq0uAQDn0W5rpiA+MbjNWvZd2DZX/eVlJbdkDPsxIuNG+mVUIieUlo
1EdWF/dGzx/IJk/C+75YvnITVcjkDwIG7T1QS+uhoRZhgYzH+fC+eoln3frJ3BpGg8ZeoQiElsnx
jAJ2p/ZfIG6Qz8dXRz+n0tcJU+6qQSHMLlU3LkV3Uggw9JkXhZCPw4xv+jhYphEPlCvuXnxTmW8P
pk6/WUedhKc/Y6i5fkpM+Sj/sc4WGknuKjvZQA2U9vvOrX6JJ5EQpU2n7taRJynwU0CfXOBU8WIe
mQFTh4rCjPcqiQ39l9xLpJ0AStdjUyAbeKniTpAiAc09Y8HsMNxRdYa2eKNCTHIfi0tGHknTsydF
kem1AJ3nUG77wPKwyfaL24umszN7KfyjWFhILJVsb4yglHc1brDBQNMgyjQCxhJzVzLvRWsQv+QO
vF8dlQrXnNZ373A9smyhHJZiJ+lQsAoOOzk+BDGxp6+6kux6qSG6D9ExF7EhqvGrHENsJ9bYbSlm
FRNwX2/d1owSRdWPa/8Hw4G1M+4w5Pv4Z5Kk62ySR/DVIlHoc48IsjMhaqxMZ49rzOsirjbKv5kb
+dgpUs/CO6RVTlOvXo2nQGYzBDYcNXpH3swPMiocrT+YmCk+Tap8iq31W1HmgcWj8PLt4nb4NdvH
Vxy2AvnZ9OU8TqbWfRjMf1R7asebxbnM/3TXzfcjE94ZDVHgGC4GOOQP2tek9uF2wUpfMoRN2iTO
4STOiWHvpRH92J9cYazL+a4UNe6f2lB8dFrzkd2teY9yA1XEaXzWdXlBHSLciHK4qMFrsJZEgmxG
GimEBRS6vhaj4i7sW5BAURWoDLIPrFXUd1uluUBb6LjZmQtu8dGjNFH50r7EPxY+lawQMcvnHrxd
5CDYMZ79U1HRcuNx4u8env1m4Ns8qcIdbDhOYcNRS0BOlDcV8Jpt6t6VL/w9nyIXG7JihCkka6d2
fexegsu2LZNT++fZ9oio0PJUbN5ERsGvrQJDgVUsoekw1abOSSlR0xV+B7V6/lP6JXE2XMQA7Q4Y
WJEuinsQZpRj3DCr3Nrn/Mc67vOfisEMv76vYs0QPZ6ayOSPFkLmx4g4ODGnmTWZqNkTP+y88XJG
sjba2hd0ml16pD+TWOBhnLYtBl7PMVE52Rb+3anRNnXD4ffPCX91z3tqaYAxdDUWlC2WHGAUfaGe
m2j74qmJaQ3Z0iMBRSxqMJ5A80tpiVRbYFkmwQZrzFu/kmjl5K/YHLF0Jf1wN2TdBKsz4VZOotad
u2nyS35ebckuApJTcKtQgql+N3dIeTEPehhLcRO+BFHmWUtTaMNvIrSOgkyRNKCfAX/7pxg+GiSD
iCP/XyPHqUOOjw3ymxdjIBbtcNcaz4P1vquaQ/2nnKb9niKoGols7aTSLQwGnzxqZgjoPhqEKe4z
Uof0Ly4u5OYaeJTdzMlmr2/twu8aw3slKaFCgbmgI5BSI4QqywDsZMC9bHgQC+U5iC0rEQTpbQj5
7SGkw8PMpwdgtAdwQgZ6sYb6Z0YvhFSj7n+3k+kQPbYOl80EFXVJS9MxmMOZx04DR+YOyhaL1Sem
yTa3lZ7kAMa7rMwguTktQK/F0p2CxqVm0fNVIZJlfqPNbjV+iaRcqZlFPZuzwem9ktVFVkZWLdoL
v/vq5MiBZCyfCwQfNtVz/lmgBVgghZDakHX+SM+6KogNzXdB5ehl/VOrEJ8HwK7MBxJGx9RDSPeB
e/uz2AWDbgVr+9exX+e8owtTXnxHA10cfo6tdUU+Z44gctXcvPxWrMUV1MN1T8VroihXguRPUlpd
LInMATQnysgqK7OX0ZY454jX07Fs8TYwn+qZTS3D6Ap8mVSIr9d9mJhJ1ue4y94G0yWky9d5dks8
GsL7VuPWRNlUGsxDWRwkr4VyyoNHOaKQyyOkmde1IPtcne6IveLPUbA4yj/lI7tWKkeyzUF0rYkV
Ynt/VfsJezlpWsJ115Rroo7XnsiiwhTO7RWw8SVm/78pwZ6djTGwtI3JSsZ9vJyE1XxjwV5MK036
G8qVk1RE7BzipTdjSBDWiGgbjmeGfIwpZ/y0DtY7SYJg4JQ6Yoaing1rgwJERQGy9skNqlo7xMXW
wbwybbMuwkoy/VKa7dqw7E3kl7hwVV6KKCGmR6q/i1vigCZzp0V2058hlISTdsM3hMtlZpyvPzgu
AECT/YYXCo0NaAQ2dCcuqAw5keFrt9oQ+WwvKtCwuBuJMGARlZDWYL6lTQY6eOfHaFiBq58Aw057
ltgDPfwVCDs0O+E+irGZfFPMzxjp29/OdNtKDpeCzK1lqDPmV/1T6HngqZcTawnEPzN/JWAtzj8m
KURmbeqFe07bvrULE1OKZ+MXL7wpk4Cnl0hSqbz00HyVJy27Vj4srhbG+I1Iw+eWzLCPdUPfMmMQ
Xi8oi9l6u2LpH9lnZaUh+OjbkPR3URAfo7UHBlJ9otDeZ1upBL9oqoCydLkspp88hkjc1Uvjo6El
WWYvjm8MLE8inWrfhrtCdwaVNTHtySxdjdkowksL4aVMITsivGQlvpbW3VyruyTInqVRnv8PTee1
2zi2bdEvIsAcXpmVo2XZL4TtspkpkmL++jPUFxcHaJyurirbkrj3CnOOmbX7xq6PnRTRDA5sMXAY
EUyR0sESlFE/OFk2iVNhU+ljLPEI9tOLDv0P6jbExHne9RzAYOqc0anuhvQPDARcrWWHCOMis6bl
9PH1sfVVS8S+D4doIDaOA3K6C+MLAwpmqj1CgKdnKU9D0p7UtcZemLUVQF1s1FO2Kgl7S0Ebd5jO
SDdBe2utJZU2aBq3ovzYWRE12hSjcBlsRVedWFSpC3PyJtI1QPk1YYZwnbAOC7/dwAtUv6HRRJUK
oX/bLjIimuuMUTvJbrC6t415LS2gLdJbL8voPOINOSOOnPhLj0Gz3ptcn7sMu0EFj8eilGcxBs4N
ms7rnWLmLT1Xagw3rdu3TY3W76XoTvH068jgnGZzM72hz8h7M8DiGIRuVdvZVNdL3W5VUuZagEg7
NLsMlykwuxVjJY17w2BNmeSi58qw7SSyfDs7jouwpkwbGFbUhS9cBlCHESFXkKESho7JURbJxe5+
zaENKo2dVPRwYX3tpL6i0WI0UTh5N24bdjWjGsjkUD7Qws7i12Dl8D0sn+Zfp/eYv3tW7MlN7+GE
wdj2EH1hsv2nXLvKidvJS/Ucc91eapFW8pPOTsvQo6n2NQtCAYEfils8PYIOk8fkQskWNOMIAEsE
huA29RXt5npeI6Ffi125nXg774I6cfB/417hqsyVYdfJN9XYt+INhAKCIkJnpjVDOVTB5Fm+ll2M
p7I0yCUlaJseF0yyUkEHjJ0Oxb5em5lGDNmDkS/Rmi9eTZ4GBAC50oVVEx+hqUWYBAjqFRngqCDk
n55MOTUwouqeDWWvDstXYyasNxz4PYiNl5A3FS9KtKtK5VR10P7n9SjV58etoyCO6w4mMomWYs12
TNwySLax6rnxWTg8bCMeAW4RDwafB6MWUCQB2a9A08CGgavvkCN2jxG7pxekrNPzbZ63SQr8VJLI
TGAVyeglegW3xOPxNUMtcM0ThG5mNRAAwcdrqbCnNT33RVh9MrjW3L7b18guoYuiDNf8OSWwSSJa
ciDo0SjRoupep/ygeLMHhtFVUQXFdlSUwHiUIeLydTGa2xgx23AXqMjS4UujXyeyMVC0OhCMHuE1
gmRKqiJhW8nOmKd49O6iHp2ZHTNOMPvn7onjglMIaui2yygeQA+1RKqVornuxmI9WQ1rPGHQgkFO
WXhFKLqiVlijBY+hVvSyEkxiC9xKYZBYqN7CpyRLXyP7skF+yCxNaO8I1sVJO0jWfBTN/FSyHWYo
z22ncQ3mVJ0Sui2ZkTBOy+1cFzsR3StovHZrpfuK8gJNKcx13Z57f7ZwaSEXz2dM49bmme9QdYZG
TshR8dGTFckrl/Io5S9N0YK1FTXRgxQN8E1R1AQIhgIYPE+vGd5G6uN438rbHptezd1ItBKzpf3M
AKLMBYz+thAycTaEUyKhv1P0sFkAruGph2mwGe4vr4uF16XuGjdTfl93jyDfCp3QTLXZs7dWO/XS
KdU107gki1MfN1dgZ8K67Aqnmg06nvVT5v2K40CMiRYqN3Iicd4ZW2m2ttpkbdsq91/JBIkob2Ol
2cZuRZCdOvYMZqO9ftbPIsbT0S4cRYBE8LLA0vAyNLM3ykdZIqTvu3VcNI4M32YhpawJJ3XeP2N1
K4MDNZBAzaf5lA/ZGk6KTGZUyzlOod98S+1jlQhmGMnA1T0KTYwWyOKsnb5vcAyUQeZMFTdaHGap
Dq2NVpVjzTQVpjjyqsP0puou82Lu017FRDZMu8Z87OXG2D9ud8xquNISNjzr6WmyCH5s8/0dFQKC
dBg3vEBWPzKzykIT0OAEtqTKg1moXSXbT0nkM4uB8QiscTOYWIO58xNM/kCOqJJJxG1x+hQCo1vR
jyDbqeHDSLEM/Gs1CxoLymql2wmh+VZh84vNPHzEamj02LZ2/18+PyH+qyDAUEsHxMk6ozyTvplB
JmQXW2bbOEIfELR5zYevDmkNQ0iwITvUbgtOmWvbn3p2ZvEQRFQXVjJ6YuWBesGyJvliAWfeYXw4
1kfeo7zeIardAlcO5Qa7o7YVX8JrRg86LcPhkHaNR7/vQSrylpy9gu0/BDE0eOCoHCpFXZEhsq4O
la90FP4ZHdQvTM/LPJ1yS95PTfJWQVDvnoxbHQstOwxcJlgFkKtkE3vwhKtVUuQoAGAkVXpYtp/x
3Lus9oiQdVKNXqNxmbmIw7yprZ2pjmBHa3JM9YsprfFJHHXW+u8CXcprwpaZfVAqbEI4e2rOnrjF
NJf+J83F+zgGVgO4+69LRUaIJN1gY8/8J56L5wIwk1OBW1Vir6b8wMuJ4oORjgdtMQ6GaBwo5BBP
a1G3eU0dYJgBhF8NCm+cimdDQXFj8tmUAH3UIdF7wVBBQ3FfoGGDyIHBj7WU5pCcTVJGWUQKyrYf
l30+jMeo6s4kP2hjOMy3DvuDj7eNxbPC4lmTEb8A1lO+uWTCvGSo1CWrUir4mPP4te8GxU3sPR6P
I4+FO1XyKS7EU3QkBgAqL2Hj4TR1+5V5xNTVlMNaYPivynCNRSyM5vjGLsp+Fj0RI6cs68hd5fE0
o418lI9Kuzmbrr7SqgLjOq4R2ekRr84EW2vFZ2dQJkVGMHulzv6aLJS85zKGi7GgW9L9ikW8OLkV
6ldWt5SaYjpeyPyx9HY7WcqmraK1HjOIz89QconBuaM+Zh7Xe4OKnU1jZ/uAT4VUTUOqJiJVq/Hv
136mw4bGPAr8C9GW4gOOs/UKrKLKt5hEa0Jv1uNN8WXhsdvhuy4/UzUL5Ere+FjJ5uoisgAwU/0g
WCRANLzw+is80u0gQEU4XSa2U9Ihfe9YfFsJnWsqrrVU8bpFBi7Xv1b1vg5R0hi/ROz0ilVSn301
i18/xYtOnsejrk648Q6K9wXMYSOogi31P3RfxldHisk0KwEw4nnMg7JsViA5tXIO5SlZ5XkNvrty
dTFa1Y6TKhIGL4Qs5TFBchGn6emRNidSDIzmXThCSrpLBrtdJujcrma6S/IBUTP4Or8uyOrJ5GuM
Zr6dT8Q/Ofp70U7sYvRV96YP7LtLgVGqsaFHBTBFzC68tYc3ZqTMSJ9Ke3y+HLRt74K/fGk8KGGv
YqZuyCzeqTiAxGQAfk+sFIG90GfmeAMuaqNZxbbPpG0sgzYecPHRtoHRf5CwJk83yJmmR2LDQUrn
97qNmWbDtCexpJ+XjWMdMe+FHdV4mWSh3HK4705l2h9pkdCajGSkZJ4iY8mnjBHQVXRQAyFjBuU3
V5AW7xqDfnaFjAZrYJaskB35WeZJOhsVxDEIGwY8GXXJub/smtLYY6N19Ummt+m9TJhPmfY+1dKZ
FJg3QQirX2wOXbuS6n6VNsQKAIEMOpMAMoq9RbJWZlmsX2pWy+rObeO0HWD1uQ/7WmQIgO+F045l
QG4c9ZlBulUe+vphi0kTPPp4hzNxozyX9cMFibdhaLqLfwSt3cGCO6obZWGJ2g0hp1xoKcUKXtqj
Xc6z8tYCl+HtDUS9CFX2vwN9IA91vmSwCNOzUqqnWWOxk2zIOCV8Z7OgVRM+hFX+XMJUZk75nc2Z
Ex/+hpHACUUMR/E74m57EndR7CJeJyFwY5/VIHun6yT1l5gJKEYLGvyz+uLNFPEmJ7wOV6eWrpWE
MR53cMQdrNDUVc2amTvs0LP2YNbGxW1aDBgeB371GBXkHVUWTMKKqixf/3XYX2PuVQEBYvZcC4Sc
NxxOytuILrxq0V/00R4p08HI0gOp4llmHqX0cQrTy1TP62fecS/Wm6dUbmA8AWpLaaXssRS22O23
Q51uW33auNZRKr5ZOdkLr0dihTMUYfrbECXuwy+c3uYE2CnSAHkBaW9krtNvEnArcwqE0gykVW7r
JIslsffaetaGK7bs9c3Jy/BcAortCRGVGJJwztrOtGfO6xmPyesciQZoPQWFxLLFI4cSLm7TejGo
HjbOsLCYWmKE1ySM8PjoCs4yGVKBgA+oCvs+QViOrrJnfEmebdXqTN+MEItdOH7L4FWQjpFzqiTH
qlYlZ2BvMMCvJSt7KigDWKHJMBaJGu3afdaGj7qvgDKxDTaJaK9M4sUA+KERhXKo9rH23UVvDNBt
iw1MppvpivwMkcTIWtnUclrigUoLGItEJFhdhDmQ9AwPWNTEpGaEFjpBDNPZCUHgWCsyFu0BFhsA
ZxnxY2t37aBSiyjA+FIiZp/lb5w1PDlalBLDB3E1pTNDrVtv2vpl7RkwOD+elrBPkrAlioZ4A63Z
zhD/nDkD/8ogBOJY0eIjANkYIxtE4tvAOEKj7ZBlg++slkpsqTx4CQ9ufUseP1b/lhUgXXGLSzn+
l7Z8xM6U5hRHVrbpznk2Q2NNTVZOMxv0aUHUxzuHIQ7P/Twy+FSZR4MCR3CFENONzuM7ieChsI7u
bLo4o+3SN9bJ+bGiuzJ5r0uq4WPTkmn0j2w9YrrgXLEw3T0rPotjVZCm0le/U1JswKJ/lsQJMCCO
u4k8HhGYPjNCt99AGY56n/0ntqB36Sj9y78JcXUj56/0ZRBhduzg1nULPqSiXbqx80oPp+0/EJir
gtraGJf6h/ts3/+lN6AAIglHVLJMme3ykoTdrfhCjUBgLMyVoHbagPMgcuCaoUCV9xxCxr/pEL/D
wJBQ7Z7Jy5T381k7olt35XNvazbcVnl2F8VWwdE177o3ksW3os+fsaqwLQoJUcOXvNcuFtV8trZc
pUIDZB2fLMsMxmo0pWzMNvU69eODQoSUl/rGCixJKPiE0QWVk+zG0KCBWC4moqJPHhZkJQ/P2qr7
nJW4sDU91hwXvsLFOsjBIyy/H6F8ev6le/1Pvj1vC4Ip6aAcCHTEn4vEK9pl7DMfXuFguHHlHQ1Z
u509pBYhfnBCina6I4TaSvsw+YPZim2+jdSbUXAGhpTAcwYf/FdXRtGxnT70vda5lkoDummsq8S0
8TkTwei2q+HQCu5yzc9Mh24thT1mUbY0rPZLRwnJvZq+n2+oCaCosi8C1v/06cNOI47NO6BVEZNx
Ylv+/BcxJ7QhE2ANxoxAEOWHsZGuzzeNpV96QH8gYEs3zpVxEgVCzFA/O0XtwoAvGBF0TvsD2t+0
nPI7PoAt/dHvnTOSolwziSCnyVn4Pn1uKP30UuD+ST/yHx2FcpB3MVEOEvpMO/7TAeDCoDQg8uHd
cWAu/EBfLegb2KSCXRa4DW1i+kgDkjkx31Q2mswRfnAMudQJ54b/Gd/5p+XLN7bUOLZ5RajzdT4x
hTP/aQ8ssjbeUbw+Ssxc3dNkFzwv27IHW46erF0HzCTrqS+o0gTNqZlnnaeN1tmk7kESOr62zH/g
GQV8b++MWRQryPctm5Y/nq3oq53vOPX38m9HGkXpCbZlz7vn7xT2Qby2zoXPoA1TJbeuZ34ud+1n
/uOtemJ0Z+jgPh0yO/fVtl8/kMmxh+LR41FiMA0h5l+yLbYlHBGSZEg+CR97Vq1r9dO4xPvmq6Tk
/+NjBtmUNbHmjuHDh4QJBAg5LS04klaHsAKLp4u/LHIKRx985QPfVBU8L7SYJP0O3vNb+cglbxqB
yNk8ysoHpsxmccdNHZQfLcWWnfoTFdb4rkh+8YZF3TiSgzyGuU8krQ8CB2xQtZPfs4Z5EzvFQDhm
BJwdOGxI8Hwehn13UsN2x2eWfr7hR8zt2SGLyV2zJQ/kM1xCqLuYRBsbumIfLh+CK4ZITohW+ff6
OiRqO+yfV31oMpf0uV1909F43Euf0z7Qz8bI089p2X9DLUFxJmzRkTgRD7rmFjvOlO8+7Fhtizap
LFFsz+8Zr1Nmk85jZ3YWqHtjBTXXr34yviNtRfe2gXnppW7mDIz+CMjk++QTs7G2wqb8Hj4qDjYc
Lf7ALlP0nnucdZPf3dXPec0u1lW2i0u+tOJXfvOLaR/0/VnbUtAAbxLX5R8iQwcTjFOsuFkvGGVw
0DEBwEZEyhkT+PSLitQ8KWF1rY/NZ/tBOk01BCXhcLv2OH4xs/8uoC9vlNLB+sNTbQKkIIX5d95P
q2htISarSEvYJ1f5xKjzLLwbPljBgXiO7fSTvqsnyU5PGGJt0O3s6R6hyiCEKizaxywAEex6j3A6
ckVgirfxcu3RH36Onc3bgTuPCKj3mDsCt4qve4xpEahy0r40fFAzKHCSFeenw4nuWB8UMjNNQXwR
N8tNPxBJ7e1ZLtqJp9gz0lAMUMdO5TZTCGleP995hxMH4gHnwshZihaBHTL51g9P3Uccr5xJLtMe
G/CoTwSZw5EZKCvZI4bl8oJiR0ByJmRdDUOCFnmNjaSQF3yN4onkBT59/kEN7p+NHdvX6+fn6HWQ
lpH3sKri76RvZI89+Mj24CUgeVjhDHHNN0R1286VUPn0UkXIWrZTSpFqaGYku/S/g/JPy7SVhA5q
ZknIvoOwD94aBWUnAzVMsOcyPyGCS0jDQnrL39xskgD5T9iiAIaGTIyk+9zwFLOJ+hLPogWP6HWS
Kh1eYzqA13RfDEw2ItkD7f78NP+SGRHSUr6CLcS35/yG6KIzDjF3Lhw6TLrDEMwFvFRCRvfTcmQS
RkGS4ljfLi3q/8oR6aYKp+VjcUm9un3ep9QXFjcHRvqkXvKRtRSMMUiozgg7mRdkvQwEZ4lBKKuf
VZStn+mKMKhIxlbIJUz7bEfNZiyxLARV7JE43oAmakBOY61ka+lkWwkv5LDRK1dOrghV8JpO7JJY
cISTTm/FnbTpZf8hAjFiR6BxyjcjyRhIYK/ZeOybLav6afV64PjYorKwwGGDHq6Q72FmtCmkicNB
A4jwNYPjBYCfUVV+kaVT9DhazS7DAhfzNrjpWpXupX55iGvcWUK+LeqD2Z3J4RjY6NQUZvybuRxe
/4UhyeQX9apVcjdNyRbTvxqeanO+zrnLP1vjAFrtwUhSXOvFPk8uBpPg2mU3PxN02sPVc/XsXZav
RXvS7tHf+KtzVbRkFTvtRiVehOSc0/NHjD31aipuG9viYfwwzrzc8SejkCpM32rJLt8GcqVQ3hAY
5Bgh7PFmcsgWqFbl1+u55qSfg97rLlxRhY9NgBGU+EfQqWorW+0+/sbnrNkZsdsFSAw34A/n9WP/
QOI8wGXHFslixwbBHZF25r00VSKfNhs0bAgIH5gWXFootLv8u/1Jjvknqb/zW3PLtnTM0B1YNl61
Qxo2u/J32XZ3MurMXRwqYXaA6J/HDt9NeV5CTQ06ViqdPb4NV/NEaA2EoS2iTuD5yYFFN57YHASS
wx6a69wMII9U77wmgLXGY565Fbfzex5ycB4xH6IGD7MtQSn3NOQZQ+f7oP53C/DSh2adXcc1m5l/
aWeLe/VUfvHTbFMKgpdYp6xcUMjoaRIGQf+YnZK3zJ6U/WttazuNdLOf6Onmqjt8xwyu3Snku4T9
2gTVynyDIvDD5y2sN9I5Z1zIjJ0gR4MwF8gPdvcd/9J/wLjcvd7FX4nLxeVZOT0C9Sge2j9iOwmn
g1C+Kn8r0uXfm728xmTN0f9W/TDWtyUUU47soetnnpquXwk0dv3dwpRdVSsGpO+JgVPFiRHjioEe
S7Yl2eL82fyljcNhj9zyVX5lEK7EvbA1/un7ElG3xYHG7BGFm19+PW81VepzX13L/fxVr4SLBqbB
RfyOlCtJKHMWxUEyFDYkXq7UtTi65U07IB65RifpBxZOSCjQCUQ7Mq9qW6/mfdTY8JIBX7NxgJjk
siInXhLRPEtzYUW8Brvbk/mZfiEeKPeVHzFLtM7a2Y5xNS2b/MQMMez5DJGuYO158dv39C0B4PRe
HXQnRpvYbnVwM+q63uqnV2LrS/lGu4Jwv7ejN/Sh/JIAGfyvu/d/FMfx13KwLtR81kU9KRd0dqgZ
rGiNXKADdYA9ZmX5+dmgrNRC/ImmanikNgVZTEp1lG6ew7MIoZ/ZDwSXWCu3Ou1svavkrTBumPqX
MlpDjxhdlk6+muzq+dIL723+WVGbPv6lsLrng1AdpmY3sTGZ3LSO7IbPwHxplRupZaakr+JRd8XZ
o2Jv2x3aPM6tBwh/H7nBbgmXOzvMtR48vN4WgyTgsXwVOQWbCwDESG0bGifaIwfTvy04jQ2TzkN9
bmf/GQmgJTnPNc6BNaN6lG6Tv+A6X1zJTze8/S9n/YZVF+NdYlidiusUPaNsp3+9R1zkHiCP3Xv8
Ib/8a4IooLr3GbN/AD1bdYNdXJGluJbPUYAixpuQfVBduvBwVs+v8W+5q/xcR81nKfBl/USBCe2v
3VZXprTGAcwTDUJ6fuyL63wzA3mtr6ct7xqfGukn/8LMvlJZHti8956KIhAZEYUxgC1XsgWbdZDz
jdfZH7biH0ehfIOZeeX/zF+I+zBexAlvM7rqID5D4WkVNh08+dJd36EzdmWHZE+ESmH51ezbba/5
5Q1zxl1yeySpXE3lLfrU1/I6Gr4eVX/Al3MTb9aBc2lhiDy+6rzpPuK7bBHOUYxzxumEqNkw99F1
DHdLceJ9fhvu5U25M3+mhajv1VVadXcz4Ib6e+x4y5EpfibdnYEbf3y2+TbyxcNlOv6RcU1Q2A0V
DQpGpFCo9Fl/vGDt0a7EfcLin9NgeHU0g4xgzy6/yj0sKFhaOheUQ+sS8UdQO8FnRx58NXfJttsS
BBzSB9Gf5SG5k8iZHJQyoEEK2lZzX/xaL7GF37/OLgQPGGjc7B8k+OwKfir9HCDM2hwJfAB4+8jv
40OHqClxtEv8px3EF2zKpIDJKaNufBF4JGy4jZW4vK7qYcsw127ICe4MetHku04+YxDqD0eJtxIp
i/gbY6KS3GZ2njc6qd0wuzKjY33DFIZ8M4gRRrRGA59BzXMqsrH44qfZcPJveUcpZQLyzNeD8fpi
XMAJu70eiw3umDCqid37B89p0T5b5gMz3Mk3oFJJtSMNkbouMyCnXwXOrWRdzP+eKdV1i3maW0Hk
ZRdB9pnXbjlb6sFC9DmtxinMdPR3a51dZ3oQ02ONUD45SNlOZsm/nZt6lb0qtJYeyUSlHI2EOyDp
oXued4X084jnqxXn58dDOD8pCzveVgHySx2xgr9RW5AEpn4h87jz9ZOfBAgJrg3uuch9fMY6hApJ
JgcUqtIyBakpDU6f9G+10lDRWne0r0iRef5vRM4HT085gEC2ryhVsSdQYYec2i7CCQf9LCXAvyjI
CVjngepqu4MeX3vatH0BWUgrXpgAYWdAzQzkYcJQXaCHC5JDnKM72mhqWKEIxyzKGcJuY3UoncNd
Dj4j95oHB2Ja/9Hg22yb9vW1+eMpJqo9XUOq7MmGUdYioT3IkziCTYT8x7a9Don3oNN/cGohpN2i
x55cZmbsG6etuo7PaOMYWXpPzS8S0n3Rn2bb9gfT0I7P4Z7LCJ0FM4eQzCB8PSyC/C5+fYR0A+eO
kzxDYPVifJKigzZdZi5q6dQ9GAzvxnz1yeCgoaZkJA/IA6/AE1Ms51pCkYkr0ODcJZ6jI2WNL03i
C03eHg1cf2pXik/ipqM6zLwdRjsqBzEQF9s6sLhhIEABWLyTwupBd3BV9xs3ewCfLnzaiw1GlTKC
b5UOkXeHUDpOOMtOb2ijeTKReTgHDtBA9rietgNfQPKp6vkdnnXg7OBfXwfXI/x8BqzDHCZQ3jdf
3kUkCdOk2xylgPrVUYPPZidQBIgn5kw0P9/ShsnC63c1SDugbHv3T04YPiXUI97IaAanvdv/ya/v
ie+N6frhue69bzPgeVt1G+Nw7TbqfBi68rdFYehUWBvcuXj8vJR0BeGKX2X3XRr3GpSzdHwM25Sp
uWnLtfxcKXX7Hr/48o0owV69RAu6f2NP9OP9FexNICSqFv3BfLvI7AinrAucwhZmhgXSUDgPvdT8
pxyluH9bR1z4waFyb4yQzKMVz/NaPlkXIHeNE381N3md36CarNiwbeU195OPHvnKHQV/lQ+Ycjfo
Y7BaqZsHqsO8+BA5K2KTskZm9zNPdtHNz8Mkv8YVuHsIPrbLZ8IguzK36ptqHJW8LwO9r8h1qc8m
cexOfppSRg5sfNpMBY+UkJv4nKEt64WkBkb2RAg2E9aXDQkONmbGWTv8zD26tMjs+VSnrjiQYFXX
1cRgS0NFN6HIbKgczPqKhAubXalt2w7MG7k6PhKx08hI3kt0bEFaGvGiCcKtfCwU3X391c/MnNWY
99aC1Ey2kT0aEvluWfl0MNkWbkv/A3fs8d31XEzisXjQcAhVcZHrvVQ8BkeTu8rThey7rtXPbiED
UFdLMKRzvCJRRl7TxmbJK/2EHXrXHpLmo07P8KNSfNIQ1ROfsSXuU2WLWo/L+skBAGQYj4izoBGE
CIL1ATEiDU2GihOEVWJcNYb4iuAs6xitwBjo/x4BPmpe9lVVu1WIZ6N8GxdH+uEfSuryRFbEmexz
D9OzOToSPxsPRI48aztd8tR57rlJ5y/lPp4jzDkiFiRnQZ1ReNI3LxSGpRHqpZOqe957blaaVkYT
xr34eS7OktKGbCJmA1EoU6poJIVxp/3lG6O/xfAZJMA8Pm1TBMpu8WI6qRJm6X+XN0dAsueyHJ+E
eq0oP+TakU2X+w8e/PNTxWrPWUWJRaSJRFDdJe22mRE0pjdNR0FwCKJJCeCwY5JKcy/F5y56EQf2
kXWYhaljm4x7Jf7skxOH1fzFwBEKZucCCuuudLGaacMMKNA9VqiPKa18pMlmA0XMxh9UvgnRZpQ2
z9dUiR2FOxgQsFrPyk49UzqJXQ9p3C6YPl6yEB/LtCUsFlFywZ4rtrviWhHDU2z151mh6Xy38Eg8
VkbPSJd4koD2RmUfnjAccMzfBaMLqVUEHN+Xd+x0lgk8Z8UOZeaaZUFJjke06TZyd2DqwrqV1jEe
keDaC90iZ3HudMJHyaPXE99xWbjAKvST2Qc+XVOguB83EA/Q/Ba8XhaxAWsCaiYDuyONrqd/SSrJ
YDASAnAqy0/UKrZCCkuDRHdG1d8pfxrYR9YWqOIfz59peVeri8YFJBG6Tra6V5v8VARHn7mqWwy7
zeWBpEdyetZYeGVKF/92gvKFOXuCLMTRP9Eaoe74v9d7/JQnx+qOEnEDnJRVQD41c3BsaL16Fbqw
JVcLzE6nbufX3/TeA7zWHMPY/4xsTmRfJvxrYLEUMvl/fOZQYEpqPUQlQUvScm9jpDzfk8RrFzf1
qgPhWl8AzOqRIaOjj7Y87rTBl+FzITFrfGHGoHJAH2z+pp//vaFAhgv+U+5O302AlxD9SSLZT/KZ
ZC/6eAboG8i3FAaM1sx0OU3ShoFP7LTGTk3XRbIRxD2XIT+d+TOg7JP26WZi4Pu469k/xVibbJam
oEGRoDldenhJ4B0rcxY1gGMPAroxkGrxsO877EVUPAi0HesbHZN+VRkChGxVoEYwrietdfP6PemL
0q1J3vxmrnow5mrAbWCkV96dhEw3bUdbrwCIH17PpQFWdge9js2Ia0gem8dxV3/TYYur/kf+qT2+
+hByvpDhomDlXOz6nc3P7/D9+O1CizURGZFb1X3uJBz8nDDrzLfQsm1GbvoIvhfvjC1too94bZLb
cjCP+j9zBVEfc1W0i1AW2Tw3w3OT1vCyXGj+8riKqjNnNQ+1nB+nBw3/zDT0N58cRSHdYaQyhrED
CumwdMfu9QnPgHk+Ob6Z8KgQ4hLzlKU+DyliHJiAbY7pn+HdGpoJFy0jY+ZqT95XDbbq0+0OZb5n
zgJvq0HYBiQdQiaDIJvhVJTute1Ue+wfTu0h3vHb0n7HsIqxYRwuy3YmA0aXWOa+1cW9jT9489ru
qKZHi3fGnb3vzNWP8kf7PmxKR/MEZ9jg30SiJb0nLi+oStOfvwncBCiJeEsrqt0OZfSmNLYxDsv3
zEWjYssfFvIH5j/6linjP3EFZK34g3d5MN66dY2WubWVxseO2jmisDJk1EUuvLPapuDz81V/T1e1
h7LNI2bXXIHcYxP/DdB6Lx/F4zjaELXc2vstd3yO3TxQV6kTrzoPlrtbfw8Gczn9CgLCxcHudRtt
L9Asg3j1wFDtBMfwxg9mZ8FPDMzN5K6FjIpYkjItcnnxXd0VnOiIbcQZ1j+T3bi/9PPOj/pP45fQ
RK2i0HTTgICCSwqrjHbVpjXjaxsUFx+9P/pEtF+KmxL8WPy15baRXOttOmNr5FsEWrZa9sM68pfz
sq892dzJ8j5OjwPvBFvOJtBFLHN+6qjwkljER+4iOWxAmPJHgzcUp2H4w5BzfijJv2dGUVawQvbQ
JCbN+mGiqwyJv04n58y6gZkr2c6wWe6d4vRf9JgmlTtMCcB2P1rsJtZ8YlycXNmpZdyFbCufaA6M
V2NZ/o0F41p3GZ3iTascJnYqCG27GN/7FqsqvbPy89xpPjl/WAyt1hvRvn4lGiVyfZWX3Ygr4QkE
k9mUCAz/2PH9/DCk13f5bXnt2KgcsBO+1oOH9C/9Uxgt/009zaUd44TezWsTORsX9C39YjXL5o9D
/vnH+Hn5oUOaXy4IZg6sDtk74H5kt8f7//QiLHynmKvsEN+6Ox1ne+/uxuFJ6OrLbUjzUd6MC7+9
pvjeLT9M3sgjwGXG28Tj9iXdlR9mBakMAs5HO2sdjEO1xZ8OCGTNlmP46e7iCeZE41Eisxfu+Pvb
LtA/5WDxKV/dwj98xzQywJy8eX6tNdGrJc0OezIv3cLShiuVV/NhXTTmqzQtzA+oLZaQqQBeigmG
IP139McMWrob1hfGViTAT3iYaM6MMBU8RfXqxIvD+U1BVoyLF9UHFHeKmJqzn3kzYj8CM1hq/bYX
BNvf6cPhAh51BwH/ToiJPUCOjp/PLwR3WC0b4nMX5CA89u2G2TrEzmvC0RuyWlbe69fQPItd8Kx0
sBHrF/Ui5kdaf9SvC5walNwxoLDLiCatI/wc3uKZjrl8+tiq8yVMVBTt/kif4AvUJSFLTswELbPF
OQTUIVVATd6ycT38j6kzW64TWLLoFxEBFOPrmedJo/VCWLLEPBZQwNffhfpGd78QsmRZ8jlQVZm5
99ro7RMkECQno6dZdXQKkpXBILDc+3hm+p2TQ3Bk7LUdY+T2uIG08TLrHoNb712H/OpGl8C8hi11
MOdqZP/YsA4SHcd8X6xtgEArgLVxsuR94bXnheeoRKOZp4v54R1TFWJmO/yKxUdmfzr5P8P4Noyf
CbSOwUHSYYgBg4EZEXVnicZFnAwUGBkpexvsAYa2bGYZen6uB3hmG6YUUAEdCloN3AEEWYy+BLfV
2VKi+BZDvax7Xl/8TskhM/8l6snyOK08hHmC5VbjvarOajo34bo1XtPkLfNelP8keWKYdziMoyfq
1TobjiVw9hF0yLJF+j7t1aH5IAVkZAJwY+aHhOAIJgx5GbWQTt3xN6oJyitTqKwpyIwYlbyaQxx6
YllFXNL7ZVgXQEXs3QGxT54gb3SQ9XkTo2UXeanhrmstCFZqSH88owWBr7C22OOTIHdnR1DVIncw
OjlZx0dRdcwU8XMqD/bkQ8XrmsgifUKfBxDgs4i1PU02j047c4ScSMv5Q/8itVAe3QxmICBNbVng
F8utzLxbEVS+ovV5TVsNqIhjIlIk/HI1DcyvphHSuBoTQHQxmfSzrcJO8lUy4u/AnNBT4jav2mgB
6y07XsGupuOlgfWoBrffOhYUImeqmKJAV+LEjHmCGM2tQVfdG1eacPG4zNT6C/2QfV3g1p++PM99
1mhoZ3hzh7YL0cLH9XUiqykt0Gp4pEnkI/iT1Na+zZ4WLWWXs4jz7iHGiQclzpFyMAJLjPSrzkr/
nFiMSdEyjBO9SlewxZX40VWII971rrqIMhhYzI4baWEcpiMDN2tXKP8w+TT16tCfj3sF4gDRP4Vl
2Z0NvKsL2AmNpROtw28Fg3mO2kRXEcw+ohEGoxUbm0prwr1vRvXSqll4q1I3T56jvyfgCLeF0tdm
0aiVViBYSxF7hS6RO8E7wbckCgpjAKTJo58igctL113KRZkzYIVLY2XYN8dietI8Ye4NHWmXVhhM
d1iHlFcFL3Go3zR6C70ya/i3BP+0IQdiN9n0wpdYzhEcOJyag6A4j75JYQhVkRqfNba1l44QxGKb
iF8FgV2lrN+Tcn7HypJeKxk5cSS+dBd7QxcT+tfBP/DMVhzbMPzT+l6zt+v6E2fkJc0zfeNMFFol
WvDH2LOtFue+VdY5VO1zUgruo+/ST/NlO3U3EVMeaWFHdQ2yCxDlazgurQ6LRpUS5pyuCnOa9ka5
s5lvn+KPUlIHChI/3JbmZJpAF4xb3FtlCy+oTND3kUsOATR7qXQ2t9QvUKtdRVs+1dWUnCFyIhNj
m2FOOdagj6i63Lp9imXRLYrM/JsOgXfqI9hTbqr6peO7GMdKEHm9055H7DKtmzFMbek8+Dlp1Gjs
aQcwZW+paGNDFmeYSEwVJh17cpI8CBSbNpbLmdnVxhHlfxodh8pSm9CoXnOVaYdm9IKDsvS/3oz8
vhWphJmoUUdTWAgZYddAu8j02CigZsiA8zH1TxxCYooymj2SzkaPPrQVlIsN1iP5mkVFwn3N6TKU
NRbQCCOQ4QK47bHMlklLj7j+G5nNi6Mwa6mSRYvfBrlCGeSPdPLecqc2lilbt+/rR/6Nq5s51sWy
o7Pld/tiUMazD2ALSQAkMDEq8lSkTh8gMhGcJIgaW2aeA+PmqQusXZz339KD0hcg+gb29xYh6seH
jCwlpIWeiXYvBMa2xCLyszaL6Bbl73VfLZPUitnEx3YnlIN9hWXmAEWHcVc7tQcsBX99YapHbUX/
tBzX31Cxd7FFZF0TXVi1mMlo33qljX/Dzn6kxoRUuchvYTYB1VANWwx5JphdtDckx+no5gcvymDN
ailF0wBI2piU9pwXYtu6TwXuwMNEqu9BziDyJE8zZGEk+xLEkayLyEe1ZTfWktbdCPqbYkAUzG3r
uFyX0mleyuSrk5q5bxxCUTODnn1n0y3gBj44is2iaiybkwtldTQx0oflYaydvmeIbwJ+N4fcP7qq
d0Dw65/QEXgyay25jYH/XaLERXmcPfMQ4G8L1b0cHargvhDvcUbTQRj6P5z7VDvxsMr0vLk4FAOo
Xk0zcy+aibc16+N4lQJMwmmMjjy0xckvdFzCA/As99EYmnGwK3GT8FizImUe3A5Ho2rmKJoKMCM3
XJDY+i5OSLvt2OXpUWrlXkyKY1AScgYSxVFvfE5gWOO9KcMfkdFyRFeBYVMD/j9R0WV6w3FQ9861
77QLg+DBpaWPfwaTFT4dcnnvvR4miihnkDUMR6m27iiDa1Yg03NTSN6W7mOU7nHAyw6/pTu0Fo7l
4DVwFeefoNQ3Ug+mk591d9tLRnJciKRxaMXQvCvuvYH2FUbvOXVIzAmMRJ/XBPCQWpuulU63q7cI
RCnT3NoK3/4SMXY4OcsCG0T6og/a9ZDM9OPOivb4XEGRKYb4A903+20quluW6PjymiE6WNaTIHH4
7gzyq8ortHSZUS9ile7qLlTnwM7aU1Fk6crRyvYyGXa+9Jxo59oT/a7UJz2jY3ontA+ZNOJQkvna
FjQz2i5yF21JbehaOkMbn/QhjPP0NIfRXdtVU3JGqF4t1VTv8MoeoZaLnfsZGex5idvH20ZPCPH2
IcQHmnu0qyx6YlNa6x3s53LCnOEgkCU5S8H4CV4yiZNW111/6bnFeMxrRApiSM6R6WX7MDUD6vmk
5phnG8fRTV2cxh1x5DAZ5qNTxzP64uuQR+gGIy5GNVXaLqPiEgbF2LMBuwMBmPqmNCyALtL9rgQZ
jY3ljnTZUAjGo/tWu8OwMuJEv4DfK9cpLhhdr92zqpl34LdFTaF10ylQ3lc8GS8qjx0AbDkDKmSa
pa16WrZOu5PdVfeBvwdExNJEBTlshbRItE577341UagMIlJ0Xypl1+AVGNCQqs5qTRSjyCmQHo5r
ZJd2qCp0E0X3MWo3esXYLoviOJEo2TcItu2eBw8hNHxiYHJKDWqrRTRKG+Kxe61T50m8ai31BPnX
OShty9z0qdUehC2uTmbjAwp6456XjLhGieLWhHXulfBsamJQyFTPOz97pxU9DEbyFnhjuLFbG2xU
NCGQqBy1KWSuNmZlzT1CQPNabev8BLfe+KK94FzddjaWBKA8L0b1THIzQT82QyNsAyzxcrpZBsCI
vtbueUYryokKi4QMjDaqoU6JPbUftLw+e+O1FBjb4+xND8NT7vfa2m4Gm4jN2NrW9qzo6fRp1TRY
hCo4G5Vvah/4/+yU/3sRtvYu0aMUp+omFCmkupFMz2yADh15mDyK4Cck6J7xX+gsexWa84BMMWi4
5Ny3esRKm2jF11j8GFboHYZY0AYsmISqsaoYk7LfmejmF1nQ4XR1fPE2TGRjQyXAVGF/xbGHIcyH
xu1n6GiVb+DNm5S3SUQoyKWIx0NuwOyIOLsvvcn+lt2gE1JiUqckqVg4Q40XBvfMmgOAMUP7eMsI
a8gcysAoNIZt11bTXc2XLEMONM72pR7QJmc9Xd94iW9j/KnsExAzzNQ6irVM06xTPKKtSX0Ap/Of
9BCqooxy+gx+xFi5Tdr3cIgYc/1+a+BZ+yoHMzaGfxILY4outEudy/D0PxeTuzrsBbh3T87HsxJy
fAt3PbMGnHixtunAjR5/L02W+UerISvNDGcMRol8UnX+8fdiuIIv2oK4UZi+Gp7C0++lnJwK4D5e
iVET+5hHYFtH8iNOPELzHNoatd7Wp0la1yEO7V0Nwu/Mgbs42/OlGY0/0OowxXkoAkeVZ8saCJRy
izOhRVx0dEfGVByZtaCfpSbBvhbm57akc+iHDu7QrotvTovyX/k+8L1cPFAbGuDgiAene+V2VNO2
omWTNCNpMAVNl4YzcV1h6WOtwvql0TCQU783a8SIgUN3MeAZXzaaRas0qi5VjU26zq30eSIsdakA
duC3xAyhFyaI7x7FYT6QzNWxcYU4SrqWLKTWAEfI2RWdgBmQeOUCwEBQY9ilOOuTMTBeLp61hI24
m/ASeAAipqQ5yagDyyE9uY39GAin7lPYTzMWLaNLqpn+tqzc6R6BvZhfSahSqIFEKDfJGGfnLkcH
jDdiYhTXpefRtNJzb81tJEx/myF1QQupyty1g3iRLUlVWQLy3KSWvDWetyr4SRdNOfWe/DugwdId
QMSlDc1507zhJLmPU4P81j448Hpv1pAzTrEs4hSswbmRsvFwSTEjDcrqr1OIAyJvtIF23RStJpo1
Qrrlm1eZxUKf8FrUZfjdeJjdpcrq5z4ueFdlwYmIZMquj4prWKuL21GedkU5vDo1j9ZkIv3Wqm+Z
jPBv7HYTewVlSA7f12gP0iKYqY4VAp2qrdaO1QissE2wc8L2rsl3YH3dlxPrpwG74XszJA8vyenJ
Sts4QxFRWBEGbZF65isbBpWvR6JnLlPMcn2zr0I4yqmLncxJq4OcoyCKkekK7aZQF3RjIq+71dPo
L2bSidHyE8xSHjF2z2u9Qm7ZjeytXRJxihsYeCvn7LQV1v8c8l0jTAZ2okCjkDIPwcV5bhzY8Jpf
Rztggy3DkxBfmzG8Ru2+kvNWnwtSrbqM3r2ahl0beUjlSxwOqgxOzoDZsqFqJge2yLaj2bSr2NFg
JUwZ4YCBHVDr++Faas1eL9v6RTQsxL50w40XV+rkJbxNrVdhv3R8e6XzExf9NWgUfea60o99Gp0m
R2VQXKxn0xW7IUy7lUzq8ZBkxU9rTe0ajLuzKHEqOADjjALZO06nXZVjea0M65UuD8M/VBge3IZ1
1cevRjb8cyYKZDMq7a3eavLQ9tO9NJLmmsX11pfPKgwjKKMUTl2r8oOiESxJLCJNw7U23IUQZzrN
PBZjoq5eyUQwGM10rdmtdawVtvqoopVXKYy5gcTI5Tb2iZLor9ar4eIUwGbrILDZdBEo1WjehnyY
NlneCTq5ekEioGYuCMLIFpkdjDsnBu+kO9TrHufvfTE5d6eRySZplzj1uOl7rTk3WnxWBT2rcKA6
9M0Jzwfzs5Qp+EI3gg/DbxTw6IGTqkHQlzLQUErJ1Ap30MGImPt4te8f/u8y6a+EP6T7WH38ftJg
51rnZNlOre4DKWAmYU8ZTKaAt3BseCAYkFhwhA8i0KHS6sNLzCj/YNjKOzQFg3CZVCxrg5Ud9XG0
17be3QmmWGoCNUlhzHGcNU0l3Qbn8nv5/cLQhp9u0YrdJNU/WaXWPoRSfwsCLkIvUdbEzadwRpRq
dvjfz2t+G8MRog1Rz9Qo3RpOPW08Za/Jxx7Pdjb0t2AKmIOPFd7asaAudGML0hq2Pctr22UNeXtz
9OMIJt3/XsBTVtiA/NBoMJEx+Ri75jgEpDQPZtsRzeiDUGwnjIi5tfKDsn9QhBFv3umgqdS0NUeJ
na6jzDbs2U7bRc5K5OdECvu1NzoWALoiKBcbRPV5Erx1E1YySu5VIwOXflr07BSk49kd2Em9p7dR
5CVeUnaNsoBrkovu7zQZ3snIms++bFFlDF3zFI/lZ5/mkiMNQvIUl+HgePGj8f8OeUOrAuFg5yfy
XqCVuCtuWSPFQuAPInw09H4QsAO8b9qMHB3O101uv5auUa7pRFjHXqi3WANi3kfVNczEcz4gkXPV
MO78lhW1rmgXFdiJF7Y2/sSQ3r80X38ugWWgrjdAHZV5SalRo60Opy+6aPGFhCnSbOhOyvbTjUzG
815UnjuYSlbe0X3Vy/d4Xk4LSsI/roGVX8OsUlut90iDmPZx34DDG5xzHHDWg2FV7lkX68tAy2fZ
0OotbFc+F/kIVMZD4dpjMdbcWD4bkYP62gn/DEBTqqodrlPcrSKj7WaxXpTb8TNbXMq330aNVdJp
mDcIyUDfSUFXDATEV0k0Hru6eaoBcpdBMfF7O8U9ipxwiyV35YnwPpf7tMHCU5WpGCpTxZuSk0wV
jGLh6dmPqZjcOIZ47kcAPM7YevsabEbvYrohfInZfkTa10QDvq6YsyQjDHuJyKPqJGOvkagoj0Dt
TFaYFRjRTCQghH5jXYVJXnzqo5K3eDsXMrSjhU6n5I+WIfTuQ6htjUd8dCD1JU1DIPojfQTY2+65
5nfjwR26z5ZhPBbhh2bTKQmEpHp0W2Ztk2VCOmzlU+bQZzCDgwnsjISEUC2sQI23QkWIr3NCELDM
U4EPizwu/ZXXolGs9Z5Z4kT7TJCdcnJDaPpZpOXoeaoc+TxG1qZrHkmUYlSf/zRJsAIGHdJ1nojh
mLk67Vlt3Lpdkx7jHutDOl984t8WudHipynRyOgB8eepxmG6LP36SH07rDhCoB3prM9YD5u/5SiB
mqW1D+KwJoytHdq9Z0Qzo5sVHou+Th0yN8oEpI0C+tFSc1S6Lp1mPGZIlxaimJpDHRZ4yiyTzRsg
1IoIMNSXPikWrmcinQ4QerqZcdOd6s1ryX6w8uFZMhDhbX+NiwqoBWzlkwsxIatJbx78vjkLS0Em
0Eny1n0sm1D/NmarNoMYglMalLyawqQjbcsNwoUul4xUkuZTR6LkCGkdxqw3r4qpBiKr9E6araTN
yx1s0jwJZBdfmsJq7lPvGjT/7GE3htD5YwNff+gLGtOj768sth1UP9k5qrE1m1He337X0SY1/UXl
0KQ04+7ZzDLvqFvmedKpZZGAlP80UuFXbsy03JlpGL8XTkHR3na723zayAY9+IuU+9/oy2VZhOOt
yoHtWi4mjWFw/8VmNdzMBuonAwOGaZOOFWhARk4/RGzD3pOXyQ7DnYIvHgzuqYun5tK2JGuwUy3i
ir7QWJFa7I8IFY386/dLyiokLUj1Ttfa2PVkaiTteCkmQdrENCJDCaLpUtIJPbvRq+0rIPJx6CBQ
kwyKXT8+Zx3ehKmQN42XbdvOtIsAPLseV8059Mv2JmyfL4Il46X2EVDqMQc8PtWHenurs67laGFd
pgCARppq7W00INSkA8aZ0LedFS1ZWHejrLajA+dJ6whWrAnsdeZPdZWr5viCuCU5pIl7tB+tAShG
GA931F9jZT15SQPhKdqWxWASqzwsWtP7jnK9ZnqQ1gyjiVPls7khvX+5CA9R2kAezyxMj4TX4m/t
sqdKFUcOc9qiso1gadEV3VVzW8C1H8LheW4FW3lVHejm8ARIgziydlgRECApIdbGIMzrUBoYgCS2
Oom/jCBuS8ZwA/Ts27IsBcY5rfeB7zxb7fjpWeDTw0h/77QM5n0tXmUVfDUC6ggNPCYhOMGQ1UWr
MMTh2fYt5KAfIBtiMzY8c7LTkZiE0HICIztnLZNkN2elCaqpPf9e7EmlzL2zmDMq50HlhKdQavI8
NGawl31IzpHdn4vUw6KgOsJABIw2tH/1Isibp6FvTYam+D9LMPZo/hJz2fjhuMmIYO+jIDgygfnW
MMAfsNS3uEiGTwHHmDx0TmtLFbjRkp1KxFm+y6FcPsr50gKHCdHcxr1nLK1xMg6VXRsHo4QyNw0a
CtvUdA8tj8Q6c+uXkCyFpjO9hZaiFcjCzjz8XsomCPbR3D4MKEKjBglfAy2zzLP//oUuD3Lwbfug
4p72c9RqpZaDUxp75CkSr2HlDGcls/Lgq3jv1914DqU1nrWU5k5TypVQVYq0JJ6AvrKmoVKPPxIb
voRnU7wn0lukqUpWHhCm1e93Bg3fPpY1Bvao/EtJQUci08l+4x3lmKOQI+g974BR2ftxCPVz5iXF
yi3QHOrzH02pvRdD5298jYXb0PVzM9X//5JYMV7pBNSDZEju2aZ7LFPPOwLrYF6QWGfV2eJMA9GC
oxn/rcGdrGIvfAmNFqRt1v4NOLMCvwJCHM+fir3IPndGmy792nwL4GWPdY+9OtT0t05GD1P35FKF
M5xNzh1v28S26hfTdnI70FxYtns7HZ5KL/UfAREGEm8dGY7JNm8Yw1sFK1jNyShronzXxlH2JHoH
T3erQSqV5TXqKyA40s+xSLMSe4X704E4w7jHL7CYSlFcDKJZsIYLfPjrvEJ1VGqyuMQuIFc6zp/5
/KcJAezaCSOsBH68C+3B3AV2zYavS4GghYRJWTFgKoi1CUtAOTRUqpulO/Yx6oazoNnBdBlaeSlx
+mU5GOXOs8tVHUPB83OrOXbVq5HUzTPTYm9h2S3WerbGF0fYIZoAQT5JbdlAyezxBcVfCfIMBnQO
cjNJ3M1oqng1aU19H1hcaQ13WLBT4+RApMbq14Y712G83JoIpZxOrx8pgPDaqCkODPp3k+/XG11z
4mUSsA0NoePsogyBqR4hDWSNfbZk/dG5UAV7hya0j7AD5iHah8qKYW46Ft6BHs1mPXVPecdrVJbR
I+pYtPPCeSUUFyesX8G2o3XvZkp7SbUsB+io6Cn55pfd4UssA0NfNrZpkh03VNfYKV5qG/UL8A2y
vV37lreTenFjOrt51YWHTuAjal8M0Jfw4QGzdAaaQkXhsvHH6DWq4ML+XjK08l4lx71K4HW0Todm
hFY56I52GYcTAiVebU6Ak24dopqoot+PbG96mWxEsNyUs6kPUVgRxOj6mR8dfj9q9O7UwiUnr1Br
3HAXxXrygIn1k2boB5knbYF6NQxaQgKOrU0akp9eam2yaeOXwGRamauYdPZi2vd+Gz3A4iwy+sPE
daOeKal/pJ0118J7dcPpFIGfCUikSM1mLU1M8RkJF6bZffmRq+xFn6XPY4ezpKm0ZE/H/wve54CZ
pB0WyQi0sa5t01rUUc+EyrC3bp+B6AnGl9FlnQgzRULffMEIa1ioCVNoeQ4Y1IcBu5AwW85HdR/j
y25iidQXzV7pO28IGl3cHLs2tca7OyTafsiiV+WiKbcTTDamp9FQDArktwaH5iTQo7s/9m+Nmv70
rjO8EccjR3H0/YCebSiwkqqJ9qS2c2lZ3K3OZVxpv6Yh/lidE5TRJ91TQKvwGE3FT04eiFt5pKpr
Mr5JiFEIr4pHg+wQpgU1p1aqZ7/HQmsmCvGdTKCOZOrAQ/NS57m5TLuEPIqsShhjxQFpHgY+pTwI
EFsW8Tvcv/Lkxg1x8S2oNlPY854Qn8KJ2Lmx8LNjh1bNPxI9Hp/I80hO5a424Uz5ZuLgwyS8xNRw
5rciPvEjODNyk3c9eWqanmGEHuCvhMO1zg3+4SZtMZnUj6Ep/5qxn9MDs/VjHNuLUiToLNLOfBvM
Ecr5lCHKSfHaTKRdk7CjIVpTyY9paNMChUiFCrY1XlLeQ1vO3i0Sx052UcpbWsW3xEy0s+1hK63q
EQ6ywvzAxolSO0jjnQpg+UPVZjEE+RvWJeMs1zU3NjTxDaqRA32KbJ2JhvmRUMahRvBJkhP4XCey
MXoSuO5WHWW2k1erDuAp/EUzWTdjT3hUq4z3IszX1vwN1hjR/PVltwAG2y1Cupo1sulURBeJYaFz
CCaZkovS6IgpxOUqDbX32o+9rV8gVSvVq1FiLsuGipxBpGB+I1809OBu1t8HI0YC59fAE4zIuEgb
LXfTuOkySM3vqEFcB4gaIbqu0c2g6Yh67D0NI9R9ARrzRkuTbTWl7bZtsmmT9PAEdE8YZx6yfMzQ
92QoLP2UoqM2a7n23Il/2S7FuqxmJ1cz6dffS2MAKvCRTsVSrDU+60orvwgjYiK7IIktP5Qh4ho4
6PjFi3XBAWOhmRkiY3/YuMQZ2j60LzWpJ3/+xnioSVHkHNH3QFIo3rOtVqf1tkpxFIRz8IShGrCw
XJziyw87tM2NVh9+v5ZKfr9aDz9iYSIDmC9unDxc15ebxsiAEXsTEjdtS0b7SYHM2jmj92p3uvWi
dWQl6bm7SIiJxhxdjGv4nPaGpikTDs+6y44hkpHPIJeoSUjBAXIXquqR0/npWtjEogn+9DRF5tlh
eu1HgPtRljgAvReF8+nCzE6h6pevOU7IukVM42v4SjX7bWycfp+JacamzEExuagZ8mK8S1sGME5Z
wWUIMO2CnMOsFdYcU2Lj4FjHtmmjpZRRuoIA4RGzm806J8S7vcNEtNKNlUwVk8Ki4+00+AfdSicy
teM/DZvFMxeW5X8Gekfel+s3r/nYvoxItP6p9K3RLU7gqNQpzVOERoSKmUzP3S7xNiJs3LfJMRdE
W4Q14yEL0Os+1THqpxOdNNmienUiFHWtDBj+thKOnCtujV+QYT3W9lK5nEEKwULtdLWN3ppxRJRG
r74Fn635ELVBb5j981gM488vmYpUPXX6/cgP2bmjCFSWNejhyaxQ3zsZBAUX36fKqz+pZw8bvfVG
Er6Z/+sd8Q4VwTy70HRhDtQE9piWYpTm2NYxQLikpiC6COaeDpkzeQPtxLJQCyQpaa96CfFDVK+Z
greeVgaRRXmSHF0gL/a8ZDptK1dd7TYs4FW3wSqTLVwDoiobsUGOXQ41z+ciRf+dGuN1BCqKNjIy
jmX3XQp/oifApdXTD2L9SGOuh9MEj3V+vDSEBFBBDZrRgX5F1MJEwx5uA32ls5sUO5cNce14PI3+
PARz5D5ySGqWXorHhmjGuknwZI6IB+L4j2sJ+9pR926KKgLAoWI4pRX3uwhZbXur69niIL0ObLZE
xdNAYMIDMa7QHki/kpOvsXUhUfzWt+jrBHgWiL3eiw41yltb53FdnaBCnqan9NP6wAwWXpxzbR9T
6DjVnnIpfimOyJr1xXDCGg7W6Jj+xQ6Lo2GRvXcH85K/qoO4uWDwuT0WcIkghIavjG6WJZAGf1nh
8AdYtiDvKloAW/Ofivdh8zHsPFIn4WJ2D3PObgs/f0166f0D0zT/ElD3zXgXi3u7RWUOs4SZzhaF
K/ya4BuuU2Nh+lOL6amnu/RT7PWDvkYtXZyMq3X3OVlu+9uEfwCTwBcu/k32FdzaE6SJbjFhwIdd
f5HeTBjBLnQilRMC/nAsVmTzkJv2xSDoEm2fupV1xQ01439e4s9xS776O6aPe/w6zFhacrT6vTuj
XtUPjix9PV3jz/xHe5J/s023Ls/aNV2Hh+AFVYq5BfGD7MBeiqtYMaPf4IlidVp7y3+c61evDAFO
0alc50fAY4tPhUzwfCWjdZf+EEdFvMpTvVXL6Um5G/2OUtZ7iU7Nfv45GFQg0ej34mu4lW80YW5g
wbiFCnetP8TeWDoP2npkIapFeLX/xJ/2s/5hTQvW+e4tNnj4FsYTp9IJ2MLwsP4xCuFFAgbw3R0G
3svyhxDD7uA/4YQ+tO/TzbgNN1w57o2E2fdpMz5wuucoepfNXnuwzctt9Jz/gBWgTEOHT7obbwCp
qmDOWPGK5wLLYLFPNlfuqHLNrJspxNI9Fe/Tv2CZLHbi1i2JjFh5CvsmfB5/wUl/i2L4FfjhEg3O
QKLQZ/pt7xj4UCPh5H9jkjFdRvBGWD2/rZsD+BT12WF81Q8ouAEPRBA/1iWcsAjHyqkHcH7x1jxs
88ujnexn7EuxdjLvUwhKd6Xu4ae9Rw77hlbEvOhbtldqK15385It1yijfuCNwYLGu+MwSD3UA+ZT
7/zh7GHbrfMtlOkzCBMaJdtXwNt78piXSNAu89dwrzYL69H+aVacmBHInq80zdbyAInnbP/Tl8E+
+EcCnlqaH5iNh4X5JyMzmsPFU21tKBLxhBNPs6DVDgXxbB7w/+3PiOVLjjYLLIFrXBFYJpq1fQDK
iZUCkBnkMiYGF5t30j2ND/PD/gcf5gpG4tnbP8OraPcwbiqqtAUsrAdq0XYGbIOI2rArXPQHMBqe
8xX3sniS4AzqS7xwL9WuXr2pk1yNFWaQCXNs+GCdwdeKEIO/CZV+6++NPyRpEk6+RTS7kpTTn5pY
+P/EHoTcEltD0a/J4VgNy2HJ1rU9vVDvoJ+g/3iBmgtDjhTYJXqPs8GMZAVe44v7YQGJgMOltgjf
up1Y3qMX1rlzdSJeKfxBJw1tiydpeE8X6WL4Q1Z6tRw29q55w9j99IG96BFBMIC7smcUDt34x9ir
HZ5J98Zy9FzcnY32B17yd431g7/mbekLr8QDdxr+XescfPBy31m3uas4HTtr4EKskXBYedijZ2DX
h+w9/3zlJicsD45atETkfWfeva2P2sZ/ggt85oz9T/Bc0A665gtnO0FO6AB8YapYjYsX96ZvkteO
D+dWEoccMh3rtXbdYAqHgMcto1/SH56KH/GMuwFSA6sKld6qOeLvEqsBmBfQC8J5+nfzzqNx6Y3/
cHReu40jQRT9IgLM4VUUlbOs+ELY8pg5Z379Hi6wAZjd8UgM3dVV955rv41jA4bgDomW9YXt4uxa
9njiH+4/bU5QzEEmNtrBsU9OVDy7dXDFtDWooWLOqZpday6s09lO/MXGBVd690IgtCb+80fmvEHO
dEwUz/RGky5wwYq2BKNPvjCNUxTYfDlc809SJiXU/eWebj4o4h9YWTGVwKnYBewUf+Ki2Y6v7Mh2
XIFeR71+gDyWqOvKnbd7WKJ39aM/zasECyu+gUg8gKqFdgFD9gOfBANMua4/hMk46iLeG1/th6mW
xcJf35odqcfBl7niw+oXsIuDMTt/k468o8NrvzYeT2y1yee8HT73lKkeSEciV1Q8WMrWm10+/l3d
5nvITrgJTziAg5PvcFWmR0Q7ZtwjzRYWpmMx13GmlQOJPEbxDRgDcreKd/DvPfAcynuoMoshIeuV
B8ZDA+TQF8Xfv9ThDWgvcQPEAXfOkYYN/wNIwPLj/RmgFdHxrJJFtTaWtbNxL7gIftEnXEHcS0SY
iQe62tMIFNxauZBOeThvQeANM5H8J14YAliURTD7F9jCDe/tL0wEm+UESZOwKkD/OVf5Q4LQwnVa
7qvAQPeMgxpjN+8J6+h1XOFx48IIc6IusMfkuyNVAkZCFmV4GVM8mgw5DoPRIXRgsr8Ecf60Zuty
O5wEe416hncOYp2dO5+IJxb2iiNsGztI5nh5ePEO2IaDdW0sk61+AUkPu8CCj8Is8YBV/qy/qVEW
2zsBYYTkKifx/ZsdSSkmmW9Lyw1Y7jlbQSMmO2ykasDP9Rc9fmN71dvqETjgnLfLVq7ez/Q76h2M
D9m+6DvytGzjMgJ1GI9tzsb8DjZ7yFIbf+nifcMQJx+RcELME9+FwyqbTvyUw493oUu8+1Khw8RP
IZiDnu9WPLZs4w3EB0I1hQWQ/G3tfCcPInqfJTuizZ7EZe8cmAXBDMMgSzxJmNmdKAfyDCgEynn8
BNM3R7W9Ft757Bw8JsoBzALFrp/x+g0rmcrBta/JuuRfHhQ5vJ+ngInyzLiaywkpA4jxArWMTZsR
9nO8hgAUfhWFa2Le5DNAyK/qj1TIaSWdPg7+Zpx9yBIXI1IMu7HvypVdvsRGi9sKkM1sXOlr8SW/
2ke2PNIvUZ5b7OvzN2ALIImg92i+U18VG1Q8l9Zj8/ZW3LeLixHP2LR3fNoHrs0MLc0re/YXSLOr
kvLTXJMLCUuFL/gzYtmSv/BNuF/CMfmbZq0nLFo8VslefhkLRqIbbYmtmIbuPxemknUJDv6JB+PQ
PPKPdvW/MOJAd2AisYz+iQjAbOXNscQWjsh/1uWHyoOEUnvckk37R6VT75INm5VM5Ur5In+JV3Pn
rr2L8mT38mfJg6ruQO2Cq9eBVfpXIYVcRNlcf6dP/6QsQEgwVQDIyq0/eJtZ+4PNPnijZvjLF+4m
escv7wJxg3xiaGAsvOAj4fOAJEY7TsES290f9V3zv9MK4wrDabCqEF/Y64O7v2aauYnsYJluw2u+
lt+8Dc/+SVcC35z8xspH1spkS5p4OVTlvDJQAt8U2/xkoofldi79ehBItsV6+IQIojB5UQXsmkdG
2WzM8Bh4f8TF8PTSGqatgaoT9S+G3f4HJQwt2x28pJBRcLUD/htR6RVzGA8qg0VeY96NbsajxRIj
vdxLuuH0tWNdbf8oksoDAFk8XSmaOHp8oKPuTJch4bTenG+Qy/Pmpj2wPLK29BaPkQ2VgSeL7+Ei
UsHBzwwApzABufbEm+L0Bo+CcpSvhxWKytXsUZriOQS8fAIRks74QCZjBptwA5hZ+TxEs0ZVybPf
wC2SOXiXswHLgzjLEcUBYkwcLjfuJMyKzSW6uG+eePEyXLLEIYOve+dHPInQSclCZi2WSiIudyzz
8kWbh0uuFlHh+sFDXk21itrl0XaAQP23ChdmMTpNMIOkbZB579NvUfcR3lNhPQlY+wuIH9oMM2up
HzdXn3gYFou/ZN7iV1Wxteonqr6l8lbO48adRXMAQIdwaRDy09m1DX1uVa2UNTuk8dUzh8W5/Ug3
xmsqZ1RKr6OwNeZ/3nPi9XL9lROHRiClFNvDj/Arl1NIlFFP9VPsFDt9a7CMl854RZ8L5BiT1ENk
tVV7VI42I0AuN9/aewDaKsNlzVWVJrx37whLA4gZVklsz4zPMUfW1SwFjBmhdYUUpzNJ8mf+b/9l
AKtwiAn7DlbBsuIysd4iDXqpa4Z7s2qWr9WldMSQGPyZexRw7Esi3iXcKzbytQ9pHrPyJ+NXlCcv
MjU6Z1aPQiP5q4hXYO2ebKDKArSJ7S5yVjWnXgmHwIHvs4FBC6/YNRZs7XMOwav248tzAZcpMLNf
hjgYEXlCxLdATHcP62iW/qNECCnEqMfVTSnMQipBcnypKHnD0KryAOt360Nh4ckOD3BzqG4wM9Db
sZZMpsaSXqQtA25b14+BF+9c4B+c+TCfHwpsMTTSXAM8Pe5ErarutKCEa3MgeSEGdw5M4WBy6IU8
Ycs3Ot5Lyn0OCymCECQ2G9rXkyCMLRHcHAdowutaOpXQfgHPYuKkqzTVE1QY8D+4tzwnXNnQuJmG
rdRLvkf2nZ8gV/Ez6DlOVhIaWf+be5Vua/iXIlxr1yywY5zSUHG4ixBODdyas/DEhIKvIf+6X4QB
sIbzi9EdGgYm4BBRJMA+si0dsIyLlnjec7TVtu1vg0WO6YptfbjsvJ7xE88nWz5bhvg/f6us7fHB
nrmNTCdCD8eZ5MsyASNMruYqO02v/5ZlwMSNOwuqWd1fMVOzsGiEx8dsuUSLALTna5KGzfCEFK0g
vCIzqRXSZadv2WhPwdr7jS2YRyGfXMB1vodGFKkLneaBsWKdYe0B+8UfyoJAYBALjBdA5Zi1nR3q
9GZniB17UMK0ItgaNZtlZCC2YoooeVcccIt5xqCWh8M7I5z+KKRvcZymavlucLnnYCB+xi34zgY0
crvmYCAd+6PxxSEC/B59BYEtGw4aBC7cYVyFLVmdHzRcdHSTafXk07MuhSyn/6YJirXgnz5uV/gj
tDE6f1pLubqIzuqeF25KJm8CUCxz/mlNhDjWMutjbE3Km3ruB9Q7Ds5l+PdmvwQpwSAJlo5OWYIE
5lvm6I/tD+g0OmbFxomZjRPkgnOO8ICCYDDd+oXE0XQO5BJ6zSBAmNP1Od0yZCWY7w5tutZpX+aI
Gzam9acl5OsB2dnoiOfgACcLJiCShYx2Yclcvi9wCuzzd/qiCvjo4Ck9eqpqdvOz8MELGT5Hzjhs
jLxfeMzB4GkEHfm/9U8F09KdY6TSs8XEYoEUH+3AY2cJyO8pK/QfH4jmpTUB5WfJv8z+ak/mUhlo
m81R1nrETNrDd0RPK7j47PgQMx1xr2yLvfsSiROP9qAp+5/66DJC/8k2dJD48djZx3VzK/4hCyTN
hx1hmRBovoiPcBdVpzj4H+knv7Ym+DHkTsBxsn/5T8KJkqU5nSm8SOpMmoyrmEiP1YUNT/3mf6RI
wVXbFAzc7GkFZWMj45jtExTMb/3Zx6fozK+7JoWmnQuILyBU2AX28M8e/uzg9NdqCVyEVtuagO98
aYlOyXyVKE9ai+G2QDyztD57wmI7Gqx4/jtHoU0DyiIjl4BlZq7J3DdeHOggDEiXqCORk+fQFyD8
eUgYV8S5gq1By8qtQ1obvmREu/HOzA+KfunpwXKW5OSGFDBJCOzdIrzDWQyhCTO/t8Rq29zVv5CQ
m2ZHClDdbJAp+N6tly46jZ9ChsCCR+E4vCGEc0nklJHIxgt2xRTbucZ5gTWLrV0hbXADrAWswAgr
g1KtWNA9qh/l9ct6skDCq/SyU45srNmoNDwJRzHXEnhsOnPistUcAlGjFpS7qh5g08J/gWXE/HjK
XtYQrq5kcZMNK4PNAaVOcScmnpxg5YWKFg1yqTv8CKHe1MbHz1+p9S2nv3HEILr+KoofMWfR4LkY
fbSVSyDVxBNGOswbkg63uMuJnPAs8BLggy9GtiKrQTMXlroMMHB+J2wv/7KN9y9VgB1tCQn0koue
7IglzVEQz3iNOeoDaLN+GuqRgLAQ2H6OBMlcm0sNsdXXFi14dpFoOYqnkYjOfi1o636KkP1SqrX+
jV2smuFxAn9koEYJiLpw5Puep3f4ZroK0EDv7MXwTlbqLW/tGr4Hzawp+AEt80LgnO7eMopo/dCa
Sxb81EQQu0mt4zBiArFLkitAYrrTC8njaMGM/cdH1rV50c/FcB3+Ytwip5BrYIDBvGQWnsgV4B7L
27G8yLotaye5eSnGlw4eMN5jFVAoY0pYlkRd/v9CGOZSry9evLEIwRGcdDiAmZuin8p5K8/LF2vk
gh/UeZsO59YBShUXgmeWh31CvkABNWfZBbCrsUVqu6su4CAFxenRGdSOiR3GwKSDCWzRdEQTkX9E
Ber0hLnQtsMn0K/9X8oJsZ/lv8SeIJCWgZCEc+pu4gqjZK5BcVBtl64K+KoJn3Gs3JOZboGftgDc
ICVVFzBK/f8H4QJg0UQys/FQ6GSfQxs1aZdvk2CTNqusPLjES+LzHFAa7zX/GMGKBXhyQXAFrbID
aEtQMGKsCvX0OrJs0Zp2B9QkYMhMOjECU1oUrQ4sJZ1pVYQknKBbkdxCDO4orgD1YV8x1pZiu8vh
mwA3BaPMME+tW5RvFZe58awLlnmxrPO16a/Id2ZNgKcpJEfE5LJ5yA6UB9rDv7J0kJPA8qoAnCb7
O4DQsOINiNXpk7SKk7/wkGfeSqWMtLZZ69CohKEz/IWAZYEGlnMZa/ng8PthWBPYd8nSeZosIG65
Osv4nM2G97S5sT3S4h1JYoMzFD4C68qyb/7l1UR14rpS4XPoEBE50R0i/PJLWMmbaTuh3J2Ivk28
IfCKID7us6+Ruksbwla/9Tt6xKrjnGNbnJUm2JVj5RPeFaZTIy0Jc6lcB+kWO7fGOJ528Iw7LRDH
UC5Cb4kapftj8QKuxbAhcR3GL0iNKC9AcDS0IzjFky/WLEGq0UHn94mEmQTECJAFv5DV6fzWQ/8k
OXIGp7gZ95zpyCTJ2HIEtgbjO0K7FSx9gDSsMh80ZTkAV5uTGrSXXN6J1UV0Twi/uF0kdDOnMKQd
BSAvKUwULgaga9XbWzA1GmmvE9c7HqDnygYP7933L23y8mWQHOb3lKoD8X5a1jgQxpya3Po2tldB
kjGa7wxGXPlZy86KeRzCq1CQ+ecM6oKRUM7YR7brSVNKKbDly7PUyNWMETlCUz5GKE+Lbf8Ly4yV
zDfXdUmRgFHRsaoNr0kRPbicQbShJ11fdHWReHtc78A58v4hhDv0cGp8RX0IXzD9VclG+DTnlN4i
F+0usr4VdhaxGOBNOujJliRpkqlH6V9r4V/L76kBYt96cH2JL07zc+SCMXF4hcE2VPmdPwY776Tt
IkaaMhrRMwcWIA70WVDj6SszWekOKhwylwZiPslIkaBizYHm8IWEH4lmwd2g1jRWBLRL5SqoLoyo
SIblDTQB3ggIdmasKTEWZ5+Yn9nwNmD5AYwV5y2H5dY2SEFGHAn/rNqRnzFOITggpeZxs+zdzYA+
TuGtsPksZbOCy9PvChr+kl31FFhsNtRACFi2A2QIhva8MtY6LvduduALG9lXTYcKU0fKd2MfWrIr
sFt0vS0qD35IBKoWcdl0ElyQxlExSjLXOf1+5j0cKb76iizcTQl4W+FJCIAjXPikJOV69xjskLF0
42V55GbDqCvdGRWbYk0Fcq46RGnyOKrpoaZ92YK+mb6jpf3EIJA0iiOdnCmdswdymVmlPaPkL61W
+JtzxifddkIMpYc83MX9VW++y/7aynePFm/6Ypg6G1scWh0Na5leVY/v2lTtwW1w+NyD/KrF371/
a2WeN/JX0lNqYt77uIySswMPWzY4Jac3uKH1QYULqs6m4DOmqrHj0v8zSGHiaKfoP7oEtEr6kzmY
5Aq3u6DnIrE2lDRuql1R/pgl/gGaNTxhaKLz4dlTW/EWcO+TLUNZS1hzqAZfN4Ct3pbjQpH+BD6u
x6mtlv7FElxA/UfKz768gyjTJEvJYEbu8Iim5YonsEkPLBRhvhelDQUL5sW8WhGbW/NbGDRQBAI/
GglOOObWUSufSoQlHeMir3xcofbOP6WOkGLvjme9/m76d0YmPSJGY0VIgWsePPfUS3efnnoEKhms
fTcyxfEY3kl7YXLsUdQqp145wVJ3oyuL6rT7yTsjXgzVLpM4x1nYErEpgqCTqBjoE8jDKuSLTVim
3GYyOeor7mY5Hur8VUc7A2Q7jhD+D/SihbLtPYejayO+YuU3Dd+l+gl4GREP0Tr37HgoHXQxcxVJ
hcaVkzs6WAW5h4yCANvM0BHxB0L6ALBafFEh4zQBXIcfItobBjiJJflXRrqiviYVwAwd4NMNPnll
VRu4IB9Yxzk03EN6uZprJ4hZpdKau7QFFEzJKJuL4CgX2D+uI6gMP0XW4T+MpGVneu+t8dQkfxEp
uGMiLoqOdo//iJPXIEPn4/TEaw6seJnrFA3sj7SdRk9jXiv6MxkuTixF7ArNUu2UtWLCdmZDV7uC
Wx86GVzHzvKAE5gXDe5/3tBiYYIlKc5ocCDGQZkHBhkHFI8kz0YLP/4R+UWS237Kxt1AaiGEgrEw
zHM6oZVGQLjP/GOa96LMiENlOUVDS6TMpFObIDAcq34F1pevVHO4HnOF82//SqLaqbrwOOIfAI8A
kRKcn8B0gTNoKHDG5C/iVsl0hXUFU8Ig0Te7Dc0/3f8yBf2glAweSA3zs2IZFFARZOYCnLuDhNg+
+ZEnfLTMczw2T/8dKQDx6Ksk1oMoUSf5mx4SIbcWOiPvVv8oLfT0JnRUQn5rtIt4SlaYUWapNdpt
hZjnD6U6Zt8JdvkpilPPczMkwczCBF/tZHGVdwvlpx1+BQbNQ74DP1rS/e3ZIkQ6k3FpcsRSUd5D
nAN5mrpncki74UgkFctMY7AFWABeIJSxbU/iizFqbdk6ZNVPi0Je0m8tDVNwbOq4Zu3hqM1ROEt/
DIOQkw0Kf+prz9YJyRKolelvtcZvBqdfOlg6wXLuMcyONVLMgqZGTZO04SAiFidfOCP1xP89kdUp
1wqk8ZlqcYTnjOA2nmV7Mvv0KEYcv/Qdrl7aJ7BO835lDAxz+1sOZYyzG6YC/Lr6L/Wm652rfOuH
31LZbMrijGQId6OtWieVDZJpGm8gAHaGgo3d+pcAFFnOAbnUP5byz1flGWsN+3cin1NrnXGwLukd
tRuzvYWIpgxeTIOzpy5A3uPV3VjtHyjswQfY61QUM5oEvLnZ1F9RC/B7I0VPpKCGtpLY2lpr3dGs
6tB4un8Nh5voNqKq5pYGZCHq1BOd2Nspx1kjpLBwj8W3MmwhgIXKXzW1jcX30F2SelELG42WTR0K
vPfqysTyM9eYOtCwEYQ3tlsMpPWvwL+t/MwRXQCpNCxLYdv/ku9LK4Y1GagmRzuJp6RDs+QZGLFK
6yhKLzGhpxHCOZEw7R3d8ImbCUn3Hr+moV7c0VubcY01gUM5Q4Zi63Gi6Ipqn2l4KhOnab9T7nCo
//niNf7i/6m6G7htQlWs8FIk96o/p+Uj6QDPw1Rb+cVKkhAkhFiC5RldIQ34eT2LGTLVEOTqepuL
ZG1sOY6K6gF2DX4g35aIGTdIQs7DZx3/kcaZgQmaDLki5uWCcW5OW84VZrOsFxeKaS1NlfY5wHJK
uoSuvxFxliHG+apzqANaSvUmJv8qyBsVfY2cM5HoXmUFqggeOaYW8T0qb4W6NcSTkb5UFQHHp05f
fv9QNI5ddoDBtvlXaxtRWPbxvrLuo7oWAfya18IEFuhINV2NtSgd4VK5AcyY1kHoGUGskXkwKkoQ
qrBbSsxoavmTyQ8MR3fWW8qjwcVAuC0kICEj/NTiNpK0+OVbXzV9vQoWlIf5vntFKHWyaDwE+K9C
ifDUdUbmMtTC/GyytYh5u62N23ZkusO1E+wq2irDZ2o/cZDcirS2sGPqxPjt+N5++jSsc2XusMYZ
6gquGYTS1HoNwalh6NvP22AuqTelvhr1GY8FF/0X9i6xZadQOpWaNyuRgMdQQw90ZWlfqoPt8VLX
cFTHj0gCGjPT7zr5AvAPP7m7W9KtovUKh8BD92LoOOK7FQjYkA5cvhjTtWfCtALwLKdINhnaLQgp
HylwUaUk3Y9JUyXASnAWs7+o/3Y70Pr/fB7u2OjnCXtlLbO4ZSiw/jXjO1XZvgJQfZSvvr4GQc8N
7+pfKX63oWiH4xYHVBy+4kVeX7kXM929UhQX0pdJEruRHmXxJQJaVMe9Ca6w82lwfhXTpFpHBKgs
FAu5j7jotLlVb1uItAKDRS1ftflL4YkxseqtJOvM+s9fauvgAapLn+WP4pV8x25B/0w2HfizJQNq
jvFZOA+yRRB8qvYrwvQ4opKuNPxcJ06V1Mrd+GalgJHkGg9z4IVPz+64GQjsNbDmOXmZzH1+lJgy
gmxo/ci3MPwyZdrc9N9kSLFejeEDunnIgLB9isLDo4mRlkfVPInlp+2vkKqRKQd1D0CS7kirz/I6
OGX+P7/d+MBj5C3caAtouoA2Pny19FTpj/taPQNsVLRUm8q3m34H6Tdjd/HW0v1hr1e3grHXxB+x
wtUm1Oc6aZYtf0ti8OzRwvQkxQiHsCZnW3Xc8a01OVaRc5FSSP+28q1TNq1yVzCB1d4l12+1SISr
N7WvDU5wRoKOgN6PZpFyxCWs5XuILEEUWogVhKhVzyheeajXsPFDhxR43Ski5HY9SS+bzNZRyAzE
T1W3OH3KHV3U9mThHov4cwo7Sv9xugEUwXaKfkDPbRPZVa39AgLEG52Xy3DYVcwkVXwgFetWKjmi
SVNscoVxp2F35YXjEi+lLwgiyJlZsvuUJbheBDlTQlO9lpS75CESI0avsHngquoDEWQGBYAqvnYk
cZf962FiklqP1tIkyUlkfoLcCdaljavOfSVZD4/cwod2xbKwaI3GHocdq2MkOkb1bJJHpWI/PTao
bIQ9O3UTPXDNRNLLH6BUMmWg9YpBwTY9hjrhEwgLx1vEPYh7s4y4IgQi9MGr2pwbGmISqCLWMhdg
cbwvijrNrAF/03AbyTEh+hxlRyEyghqXBt08ZiexC0E3+krxQA8knMTH2LwoWcZ1v6ubCOJl79az
kOO7TIkYscKXMaUzuS8cZ2Quhcg02qBrix4SnJ5CY0Vi13DzW8fiERscgHkT3gpJlKztloITuXcX
KSV42F87nyp96UEXcO9D/c4ZshrWq/c9222PZFTA29PiZ6VPwxHh1DEga4GggJiw1B1RD/qFZUGs
fyTll7O3a1LSUje64jkHSRnJZy9AnsGQilon7J5qfAL+1AkXpQFQ69e00G+5LtuW+k4YChKnAYkX
p8OSx4tWZlGEV7VgQxuuJo9iaLk4l1EBxBVnUp2eza0oPnm5apAA+lRWMOvwlMkkTeX/hvBRp+Dl
vI8ZKI5mkNXJVar0hcHJq4BE6gGM++IoQvyJwaPesctEkcJwmv4LaO2huei8I1HFJA68mZ5kds64
26rI7yiEeUaSQWc1ADMj1gQ2JxrPZbII61XTr4m0niU9wPmNWqPl9tch1OT2B9CU02iIjLoOeweK
sAp5BKrVEiJqhPW4EoBf0qrRx1clUtCjhEtvCVaqlFZ+ECMG9xhjQsWhaJ5rI2RmVk5FoQLmu9PR
ohmJdrkptmZ7TBAh+XMT60LqoTwhhIGhEF1b1XsOytc4sq9PI0pCw2jzrWiyl42TEhyGVjp6GukH
u/QsZ/Ct9DtsIR3SGJ/ksG9sEKy5zKJx48vuCZJvH1IScPq85NJfLSP34b+AxppVnJCA1GhiuMiK
34aNg9ShaN2bNEB6xvsGw6ryz5DuRpZTm6/pfPlEGdDbIKs6Z8RaIT1UP2p2KHOSpU7AU51AZOam
31IdptSBbESc1kF1qtVVbp7H8qFIPyFJdVn+LbUtmMlJE+gItACtkT6qKjmqh5CSfQqQPcVJ0xE/
vByZ21JCTE7TVjQxWYK/S5NVb0kbgfGUwViM1at4xjwELShu/5AW1zxiCWbkQKMxSC9hB83H29TC
2XNRICXL6bu3rL0QcCBcKSgoIY4tJg+rxyhEpzugj3Rq/3qxd/xkLwb3UaQfRwsSlTHYOuGpGAGs
9fTZxqbThuz9TO5ZWjjxp7O0PrTDZexcJscjp4jT2KGQk1D9cbDXw2juFoqTcmTQTaA72NylftqO
SA7gWa5QWejFnfdWFt89Ib4mLieWn1pDYwBKNBufssYhToAfgGcPeMc1laH60r7AmrLICRVQTTqq
NbPWguB0eCMMSRHG2wF4mySlCcMEUUeFoFvPQGVIputOlTPM56STGbSmtHMcIGlBMxHUmA0h1LW0
G+q0wnYyFyQK9JLTFTF6ggVDNONzhEATaLFFRwoLO2dpr4R7EWG3JUeugaoJutmnnZaWTBdNhB9g
JASXHY01K+0a3hCeGrpQJu9ixGikwFMod9kL7MXCN+qt7x7HLjwEY+TE7hEskeNhLtARivQxigJM
5KW06qRsGVUNeYyI8tvEqVNEnWk27ARMH72GZ3OkX8DJ15zHVIaxCVQ72Xht4yTGlSaoBdFJiJym
s5zBMr97L0HbF8rE9dHRh6wT2G4X71Lyl2rSesij1O5GsdfSeFP61TLt74V/zjg4YoGdS3SDPaHa
+X6/Ghp57mfUP1MSWzJ8D6b1nWJxic3mHPTvyrzqRrxMucJawcCZrnwLjljmxJ2PTOfjXJqF1jGW
pZ8+zhYiNXqB9t1CO1j4F8MFlRItauIIsLA8pAbidOPuuojoSABoxtKDudaBAMx+DV3ADsqdIhwj
V29NRwJIuDWFC8GEHqVFQ5aSZ9OdGS2V6GEonV+FG28Nsivx+qIkhn7oSYtO+hpojuf8ie4ALT2A
vuwzIWM2FRctJnLlNYoi4vYuzdcknS+lJw5CVt+DOW5GuUajBZ1BUo9yAMDKEOYF/ajMjTfh8Dsy
6+PQbg2g/EG3SdS+YwuamXlhRT6AInyVUIdC8nI981ki1ai5OEPZU4Yg6S3DbxgjDoSs3NtF+lce
X8zhPOqM011qmTahfoF3XBqUAvpLLWkahGAXqJ7qFrsQzAdFjZHXDPmhpntS003K86sSjQRxUdkI
RFjhT2/pPwdx5uQ8dkEWkfQxMPAtl1gol2IxoqzyUKU2nFsUhCOeI+qYLvIYiwq5Kx0Qdn/c1wXe
/+RXFzfDICxVNd8RkEWbXmRCSHGWp8YJ37jtq+ORhNAGkVAvp7y+ysoMf0HCcQggIKxOdh1Pi0tL
xEjldVaJ//yMzckVl6LIQViJzorXw3z0n603nuFh3Xgse+E7Ny41J4msVUlUZdEpybUOlkKXM2/j
T6cB3wCo12USJb0J6NzR6SI/m6eyAjDS/k7OdGmKS/EVkusAwY8y4Ax/nRpoJFhp3f4SxsjVJfIm
pomPgXdZTvGsl5tRAzbfWPNu2lyBnnfWw0cTNgyoQQcQz0k9MblmhZIzcmeNyc2VIUMkUv68gWZs
hb7Vv5lg6BuGmtAV5wMQaiMHaEmxrVSEDeMgj+Huy/D/wqYWeN3Hgw9RIMmvkN1KRpLe3qRB2XYA
loDMDI0Cg2kXswh2IS18HYUEY2eRGa4KuAxwAhOHegsX+kvrg7OJGMrThXtqTgUv8yGfQ1qA9Chh
BthoQMi6I/65bBCcRuXhZFtOFn2CH5/OZqj9gmfto12tyCuvw2XvVXAF6RiP+iYsw32f1m9BkZ8h
qOWOaxDoPcdjwx6Lhz+guM9/BaiMXQUBvU/Jm7thJuRGIda1wpVLtKXBwSGnFB2mWQo+gFQLHQlc
Pby7eTG1DDkD+OiCWNRsI47nooeSl2Nwb27kVJ4rms8ar+5cgT2OwG0ybATzV0sICnM5V+i/ZRMs
IWiSOJQvFOCFQ9nxECKrjue6BLeez9wwle3A1mbMkBWrnbeRePO7lDkeLQdtbVGipRQiyqcpcYoS
BVXlDK8y61ib0VUadLuRwXDQYWyUBvlg5vhSe9N7C2ZmunbhIU9/e9AravrEuUCmhSKuVe4idB/2
MnwbGtkzjWxDiqeBwsDaGlcxssL+1iJEKygWZBqpKa2LqtQp1PGJocbXaCcq/o0Nn9Ox5VjGT0gY
DkqwiqP7/4yZ7CWjesoqk/vwUf3s1dOF9gl0VgHgh+zwvRVRcolM3xYeKHPL1E8GAECsq7MABV8n
eAyMqLnQqgpc+7CtHaXao2tIvKd7TlUUydzv3uivYdMvdWZVkSrOByO+pAbNek4ZjfaQDH0jgbwJ
EEB5u0Q7iEq+yrT+x1yrAoNQ7lrDOVbpEa1E7GKITd1la/w0VDw+K7sg/3a1dtREIiepasVOOQy9
cmjp/5vop8RwlYCMtWjTqQTsgFJk1ZKXteev9JRhLxsoXXC746fhnaPDF8gvir/HSHUtAzpNLFpB
DcT/CJMVoK0c1YMMnCLV/0QJ+4tBpxByYMOZKFX+khFpnFOHtwB/TYq8SaZ/HBVILASabQJVUcs8
I6OPVTNXacJ8nTJYYfywh5O57jjcCVG/KVD1KL18yj1ilwIDYkt/alvpkGuEl7XDnx5Ft77dxkNy
njrcEV39BsdjAJDEQacCn+lVJ7IjtOa7Kmv050wpRYlqE2O/HtAqFgeyrqgchFOFcAya0IJz5anx
qn01xFutKIAAkGzAnjdEiz6ELcN6mVr7kfl2gpN+lgOZSFxkX4w43N5aWWANxCjclorpsA6wd09i
CJaLQHJcOWAwiZ+Gg5Y6gEBsFz0TskHydr5BceQL6T+XxCB6AFyEVYx8Lhp/in7X1MEhV9PzONK8
Uf1FFG703ADW395MABc0UbJ1G+IiRr/VhCuzTyFHQ19WqTykUJuJJiFKmQvN14O6ZiUPWZSoh9le
KoIQUPIQxQHIi3m5cDYi7ZAEBjNIbo1Pqydw9b8w93e02CXvKMPZShvQNJmJXM+n2w3uIq6dnO+l
skd6/a/bnhr61ayIhPE1yc7o9ppABA1i7GDf5yetX+eDbGuZRvP6pxdb5vPjtpMRtdKDaoimEkSG
mGmgnmP6Ra6mPqKw22qtga+2PPnclEAlGYokHIKmR/PUYd6fZSydbpF/oxJXXWpvRVkaLCH4oBd5
0C4i6dxIOKnR13O3ZBPagyCjfrnrySGWyq9+tDZFzgasQOQdLNKPQDKq8tqYcq9RzbEpxsjAexf+
uK+jrE7neH5nRi3v0gz1vmeQfU5zcDBWCmfrgLGnYvYPi//m5/W/RkEQgupiIYbAITzCCel16aQo
QUc7RqlOhrN2Y6bDVcw0j3xHjudGaveU0ya92cidF02/8zHF93QBKoSwblDMislv7Gb/0XRey40r
2RL9IkTAm1c60HtRFF8QsvDe4+tnVZ97Q909031kQLBQZu/MlXMV0M1gUktMlQ/KQFYB8DutD5qS
/Hg51qn6qrNCDHpzCGLvI7Cqb9nU2BTNLBpxbWHOFHJVOpvKtdYSBIYHToMaBnjt25fDXW6hjWCr
YYeOa9UZUpb0nKgJ56KlL0VwJGLjaQKUQu3eIocqaJ/4Yf6BJaMdi7sxVmstM45xQWoTB3ixAQko
1GRWd+p1/2X5xqZVu0PXNYQ9/Ghqd50mJL5egnqTpIc4MfM5LnLI7pL2NYIXJn81P5YqO5Uw3qVi
F515k1vQwcKGPItDhABWt+KwphrIWAoLqkZGSoV2a9JsruiVy7kfJBpTNvWWMvjp0EY549WL4jvl
ClehCzBRGIo1bz6EwRqKAFHyMMFVykwRaQC5H6EM8NOn1oBpurEwLzJ+SyQ3Bnm9BziwTiZiRskW
jVFYpciavfgwBNZPV1V7T6OICreysYM/v0XWxW4AweYgvUXg4YmagCeCpsnRx3LOTseqEDBn1Hmq
SUNl7VA4oPqhGz4eSJ3WD4zJdJzHkZSgvYOGmlIr8UfWljZfGpTPwVjswoF2UuqtMyX/Q2YhTeNN
AWNeO/W6UrprPQ2E0wCR7vfsEE6aHbzpsrGaAAbIdBNMkqljD8pz/M4RIjXGVZ2jRgTvOzamy7lk
VU6ma8ngr9DOGA7+pyRCo+FhMZXdwccFilZnqPxvw8ruE2xlAvHsokCjw2sO/e+8gRzdkqOZYqLB
aB8gPbKU35yzSKjq56TVD3mpHU1Z2tWafc5HosfQBgwB1Qn7126NXzYijyrc2y2a/Sk7pCKFsrCv
WdagW2KvKxPG2nr2JTMHgt3ao007sxtFvMnfWOK2jXNlA1l33STxtR37m8o+uu/hVSufsLA3hgne
oYMGBYG5hQvYKSuzwMKG8EtDOQcBwO20Y2JmrixN7xbzVJyCNFTL50AJ0+D0b9k98bL+8l/tz06P
gZevI7tksqVYof6qyt0oZaCUtCzMdtMbFofVcAcU4xsEA1sd+sZdhkAdeEZFbVaL5J1ehqsopBva
19tI4I5ydR9UxlqaYGmntJI1ngXLOdhxAfIrcjNifsX6i267YBhaibwrcgSGvnSRPQ5BrG+VDBu2
mz5lLd+FAT84VM21r68MUAwxYTbwZHdVjio1q4fDdEr5sspXNxrLgUatZRzRZPM0R+GrKsrFxFfZ
KBrtwnIDtGOmQ+1e87gLdZ2+A4cD1uxgmmirlJOzTtYawQO94tENH2p5oefSMK8VtGMjMhmQp3sA
T+WWc+AvtOsfB1DRMe44diX2SKyVHB6giUpnr8yeiUp3LUFR2MaFf1eMsdwEJfyTOKWs0TSdg7qx
wvIn/qjNuEeSBNulmHyFSGEL94zfrUdzuNhBpRyHXqGJ3G5G3Dm5NlE1VFpvVslGubVLeRloELSz
1ETyZCnNSlY5OA4ZCC8KatsCdgUcqLE/cKXFoqqZUqSuw9fc6Cdfo5Ioxdh6DI9cFz7hSVoQlbo8
n8J1DmWgSO//GGJKVyarkA3xLBFIsb6WCnI6C9wDAsKVKNQ9UsCRc0OqjIOaUTiyM0BzU+pv9Ny6
qpFqHGTxh68Wm9Tzm+2/fxrHhdrEzaFLP03ygvaJ6hHxJf5Q0aiWVYwZStIEknusDoWAfedSQExU
x9JiNn19aA0ogVFUv8kqYE4eZXMRTPSic6s/ZiBqR2I4Tub0nQCYmU26Me6yrEUwjxA/8R690aFz
VlrOFETMoIEFmFJCwUL53NMgcMwcfYlNwBr2iaSrpaU/FPreHJWN+OQMQOpNmuxTRsqKnl87L1C+
8j57tSFpNLGaP02jpYzDMkxQbCXzIhOuEmUTjGGjZnMzNlSRtElONhG9gqhGrpVr41P1qHQ3UmMf
ozDwZ0lotwceKdsIqSWlcnfLYRfY4OSV3Ld2hRKXIFpZ03rdfhka0PVkcMr7mClo+EzMSD58pT7T
i3s02N6lgIqWp2hhUY1Yy0x8auH1l2CQ++NkEi2om6a6QQ+QLOIw1hB1FfuKk+9pDKN+MzmkK1aN
pRzJOwGWqEkLiQVizWyEpritQNxoqGzHY2WwZg3JRKGozYtbkVh7qYN0qWNktPufxJ+Y/s1IhlHl
QEeJhLrOIAncEegBmyq2YnMusQo13uaBjVXfHmmiVXQuiChq5nVIp1WCCL2+SH5QoQRXkX1xyrGb
Dn1qQfoW+UbHwIl3Uj/hK5ygnSnslK0WFk8g7Yw6+wLXhjVaYyPaKUgh2MqzqFbJOjc7+2Oy1nKe
bjQCo84dIPg3GwYM4OlZahBFbILaRXPQ3WTHSQA+6ZSDJbt872soWX0THXKf06LUcfTqVjxznTd3
0s1gbJH9ogYnszGFQcP5WJmTHdpedPSM2bKO11TWKsdFyk6rC5FzF6H9QUhIyVIoF7UaodgWyzAp
RiUQ0vHQYKAT4s6VSc0bIRYGfuAKxhWlnoY+wtGXuuKmMKvrdai6KgplBDTpSp+Wwu1BeQHwUrTS
zEOD4tvkZ2ntsRw5h7dsG449EDYCHXMaKRRIOEIQMz0HgF8qh4Qasp9ccnhV6AQYT1TDsRpY6gKN
aIitmBtkLRqUtASJYznxXcQ0tfkMBCfyh+A3u7nm3o3jnZdSWdkShdMqF7BEqGm08ciJPvNdlnrP
WBnqAlktvhRaqthRbNrA7SIz3Gq6whTEBLE1k6+EFKkaNeShlda9cfaDHy98kLoS5bxwbhzFNUrg
M5wRdH3oYwjdHkK87ETRB9lroexTrNbszCedyEfjS7Vuo3wftKuiXTsQBfLHiBZQsfliZKXWetyi
CxZJtw3z3EZISuvtE/EejQmgBICOg2SFH4kmCJJe9uZxvyirVUeue7WS27eEQ1OO1NDjnJmwUAY4
4/EVUsyY9+AskgVEWe1kkI1I4iEQBXnu4BOq56WbrMqDfynfMCOQmwlfXcc1Y9JrOqn/WhqIE4Do
loNwhhCmgOg5LOZ3jxjNJdIaoItbOPybYcPVL/vltCJO3QXR8u29hJHsGT7Ml/mqvhGw4MrEZZdj
hMP1qULYnY8X5VQ85Uu0j/bpn3Xrns7NvGR7/GOTNjfVezPsaGT4V/9KKaR9JPf8CJvwmN0BejzS
a3Vf9Z8xE0Pn1uGhNVmtiLJ3BwyCHhXzRZKyB4PijEPLFBYCrFi5S/oND0NzK1HEFRSmZoxHAMz9
WqvfpQExGuSpVTq5egy9QzdpjS54rxHdO1/S+3ggQGxfHot7emUP1j8IvzrXj+geH61vhGQpAW7j
FhS9yI1sIfuQM8hZakY1lqLbqCabmlvZheVCNY4qGGljQZyG/UuFjtCngUvD9ksQJgUQ9EowaOj+
bjx0/Lgop3MOhMeDibVH7mpK+wC+ULSRQOqXCxqXTLEUfFu8Z3yyc8C3gLsY6SZKUcJzsIwzRvu/
moIHu6Kr/rC+pi/pqMNBQdourQnE9fK3QVvTNCksHqBdFZ+ocTkc84x3ydr+99bT5mNXRy6b5O9a
DE7+jqMwbUV/Pam0AVayUI+7dbyxtXtCBWVYONUF1KlV3nvvlqY3fcQPs83Bf08nk9DfeI0fJSjv
UfQmynE4EbDvl3MsfYx9EkwpUCM2G2m+wz4Vnje8F0ySYp4k55TwGvzlmPCou89A+Fv+eTIfXCRT
e+0s7Z6ZiO4fKmU8uhkOExsRH86n71FaN92vROKcj6s/+zQQQI4OHU4UyU3Cz+c78ptnDd8uUt0U
D4PfLTV5Pp6VK7Q1mnN3P1pCOGXbU2Ycc+dn4Ghg/GnoI5G0e5ceRMZikS+AbGPYBIvWZnuf5ytY
AeKyql1gblE1yxQ+vd3UHFXiXOBcRPRAVr6N9JUAj5VP9BlGoYFfnBHoTswohJOr14HZx7YfrrX2
XWM76xDgjQq134fWKoTwU57AwrKKb0l1AZOlWcQY7bPRXo5yv5DZujb2Qe+vNj2ogQwgj21w4H+p
2t2K3jTvMwuWXXmw1EeHdCY2VpDE+5T3cuFtIyIVh7o7VwCvHfhdBvg6Al6zWyrdxv4zkj51ZIdj
QBFe/fCid8yehQ2lkhXM/qwspj1OEDFt9qIxFiaFcsoyDHYNRTadBVqznA02lvyY2mgV0xYPe2rj
2Q7UaxpTTURc9E913GLktNvNVNyZP3E4Dqi2uoKCzMV3jsCLOZX15TeWB+8fOIBKu57wApYQWDBo
csgEsAuPZKtkd9r0BsIBdY5iOYBf400IFgz2wj8BbX3qeSTvzYech5Fio6P8gcdHtS6sXREN5wbf
bheJLu3Tyg/UXTi6JRhKs+NgbfBdciFk3DLoMYDQBaFbRmWnQJTfzkI6ug49hZn1pEj6XgMVfBs2
2R1RY0k/W7jVuVxkDyzJjbMNeL7RSTuzHme8iYlxxYFoQLeCBn34RvAf0cf2l2jKA/JR7VND3hEZ
wLjaZdT3GM6ovlO0nEfwISg7sjWCnSqyhendGrfiqb9oNEcI67hFxiz+g54CYVa5p9VXPR1w9GCY
xbQk6Je8PkoDqQj3pUyOEpfyCJZE0aimGYAVkw3lTwe16Q536te/hbfoZXJ0jYnumRGtd5LOgku7
i7V1AYKh4Vh8aFJ9a7VUVF15XHTSzAIKxeHsTX4vbzHmsHf9q/i1hVwc9SnP3LqPLpP6npK/JCVX
TUGHcCjrs0PzhuJXdvYqkvruwrdicWfVS434O9G/nRJECUNw4j3zUCXL/KiahbNnmyeNNC04KCQY
x/W2XLY8PJO9UoM7nOOM1FZ6M8UrNpHFvadYlkk6QSlCw6Eqqcu/PAgvzqF03vspW7AV0MfNjmvJ
lL3dvSr7N4+emXKj6KvZAC4PuXzpKTjVVIXlcpXhkya2BMEKomkVJpNwha5wW0zySk2W7L9wM3Pt
rJxk+yDqA1pAi5CiT8+tLHL5YeiwiIEZjP9cP8z4hGyDBMHWqixYUdmEpnaHz+srb/Yd/jObVZ2q
ElXjOfYlho0FLEqDccBmegGNJvsHkQHoOhhzxaC3dcxRClQ4JIG6/cgwBKgv0u38MX5gLYQeszYh
Joj16QML9zGsLHT9aJ4IsaZcX+IK4PApnh5r09FYNzdRuamR3stLvNQ2snV7NcAUmFDVMyMQCbNw
CmYzposJTlo8N2Jkk/OGe7fkdJBQc7EvQX+Qop1UvGndgc6nL+3mHvXTSPr1+0fkPELjlaGTU7k0
tGOdDTYM1zZlE5AVKC9Ke6ZhfNXoBJgle0fei0DrlgYE3KQtlplvw6sjPYkzk9yCKkA+k0MYrvMH
bggp/ZDpitvHABlznB95IADsz9UKlZCvPalS4iuvqeXnKF49DKXAgFO+GNl4oqCE2Msh+mhiiGIM
tIep32H9wGma2s1K+D4C3ABddiplZ10OGEV0lIYE1050sq0BQL7DsAkXvlov6xQtHLpT30znuvdu
TWfH+DZzsacgkhe+NPq6OvszvfcQeP7INZRoBSymNAZIjM6DuBAqAR+djieJk9K/lyaFL7v5DCqY
UtQlWiQnmmC7EL8UcjUxAQINV9OZXxkln3GYGyGikX8JA2Mi/Xr8Sxcwz8XqtQzJ7uT0Vvowtl1f
3liY9FrXAmyhLuphEWCcwoXcr/IBD7XZr7uK/ixr6JKyXGkvMCr1nG5DyAhTfWxtdiAlhlPhVkuI
A6GiSu1pNx5QmWH4QjsoDHhcJwVpdlQefAQ63E/0SURYxPIG/FFXLVgHmZfHngBqzhRi68FKhSyJ
eHFYiN7BucWPjh3s8E0bjEO7hWU4tCErrGJ7njtHlhase9ozuyfnFaL4Q3Kbdt176nqb3GWJX2zu
q/vpVM5eeOVmjAB+P4W/B3DMg+asYKOBQAC3BvUGHFVCKZR8h5XBNd8LX6f38MIhwISC/RGteLfT
0tM0HO3mzQ7ea/lu+W+GddKbH9Gll61jbd0M/43snnQ48Rm6vDUsVzZx3OLEdUFpkIGOsaTJTikY
Bdu1aa2wojr8jOyDpUjYcNieJ3OZ3ug/9goFXGZ0dus09pv0VFZXleibcgU4j0kM9nRJsV08wyaL
K0KD1VCuOUkqEm2pS5/ueraf4UYbVoa5NuKVioOWqtGyjHn/cHi7UL3beK3LB5mCbJsKjz5sFhxX
DO2IHSBAG39R0XWxVilFLXonSHP96LtExlAVKAk+i3txpgd0y27Tew46+lfDcvoVfNdX6an+0b+L
M7ew1lbj4gvFOugQOSBflPQDbQrexm8dplL71kOUQKM1UDlzsU9hlUST3NLYSbyDrmzJNXoajTum
LqwIzsVMlua/nYLs2uMmHDSCf599dq6cQ6M8Ov9KcJNjrnFn2hLpQztdueODptWg6yv+GtD2Lg1E
x/p3Q7BwgRTGG17gZskZWY3iDzXliI03XmzbZSwAMJdgxDnIptlHcB3L8q8UuCC2/+DeEjHRd8+e
rc6re3JM5IyIO5JUWs6LBK2XBJDXe04MvMAJK9jAXkLM+ZVDtO82R4tqUJGlvMZOk/2BtPelPeYy
VgI7We44sbH0AGYbFMgCbmV9dsqPeOvrc2Q9JvtXa5Dn7wKSRJzrlL3p9VnjKQyPpbHV+31j7vXC
tXtiNo8eCk2PQeJgLnR+E/WWhGejeGXOn9J88B976x50a4nipH5IB6Tyxzg8Qc3pwVR1m4otuCJt
sJGm+UKGaUlNeg2CCJMI1jEARogci2yOap+tDdtLZnrBQvlD3cWle2/qi6oGmyeeCMkLtiXtALz8
uAeSJUsq45y9lXiNFfLcWfZNMxTQI0vF9OO/e5/yVT7ma1iXCKt1lAhzPDC2jKp54SusrMsp/K4o
JdDTzheslSpasfaghTtFPzdY3vHkHMf40GqniBU43QQgx8Ex/ftqn9x2XKqISRi7H/xRInhicV2j
PV6z2nWH+lauvJ29inYaRL5oxlq+REfEx7AsN/3imAOCq5jiAzK/59lnH85wD7oqgDhWVDfbpqfg
FZ6SN7ZKNZ5wYYya119E0sv5ApGS9VG/O2f/RA39IK+jbXprASjgHT0Ub8DQP9qv6BdAISQZlh6u
vlZIgF6iV2JvwB6AN2H4wPnKWcKryaCZyUgLBpqnCUt2jwGLXvc9RnCpBWcaBeCk0hk7aTLdebOM
cMH0Ie0QQAEr4mW7UBXf2IxaKAPn+IvZ6XC2pVxSET88674jah1/8UO/4CCGISNymaCTdt8gs3Ak
83loc6k34IJGE//HTgSvNDQYfsHxYVywQ+HnI/j3v7hwG8iY8PE/2EmqVEb4Vc2RtPnVrkJqJC3Y
luXRFlIh5EOYoFwTexp+kV4q5klRz1gG2HqVBeUYLKCOfZqKCyIz5joeOFz4PIsWS1IEjmw8tt6Z
g/tUHBTnUPQ3CwU10RnbOFAoVcqIzlluzYQaPrY2sx3vqTGcTBAodX0lwIp79siYMxJOUz5GNGp0
1LEHkx0d5naSQUluYIYdqe/K4FewAPM7Q60VcmqchNymohPL/2blpfJQ2lfSyYpeNT55+aCT+WBA
+P8a4KpTjhcqO3WA6+a1G+SFCq9VMkzgCsksUuxriqEnuVn6T3hMtIcQgVQOvSyH4qQ0uQ7mrgqf
FMbHlINwHtKR0H6V8jJx1gfE3km0dPYyQTM4bKZTkZ/4wRrvYV5Vc50zAJRB29V7f1MhydGEqAKo
Liu+QmnEYk0IUOy0KHfS1MQjiTzKmW4lqjifjU3avXXZR0tmjF9+N/5nRGZ3cuu8Q5jvzHiLTt/z
DxqlRLS84YJ05ww6VL9E5tM5q5z0RP1o09CW0fqn7SmPj4kOXMGlgKmlB59sXtPNToQwRTU5YqKW
SJEfvRIFHMoRuIEQLk75CfMroh74CQ6ooXaeELQKw9RfEXKCt4aSHXG4oFM07VcqL15zVeRzqCFT
IetkZ0gL03wPLbxMxToMt3TC/GovpW9xfS6ag2fegvY9q7aWsYmDDa4qSnLC8AK8jbTHVY8m2KS4
jVQC9IARMjHRYleQuqFyMYiIDp6qfpcKqBHHQT7K8jpxRMmm1z7q4GB4J8OEs6heFPNbb/a1jGEf
zql2D3nP5QPFgFJlc/GV5B9VeQgNnpANG9jAO1j1tqrWcCws+xTgrh/Pav8y2JNR8kzzB7oHHhRY
7Kq0F519f4GP3HsN3yZji8c2NS70QoW3xLaYQ6INZ+PwU7qFn8Nz+o4fYjfGyoVxKJfohAIZALfO
AYPJIscrDRwpmBt0oABl+gs61Tz0TDHMOClOEgi22NHodqUxOTY7BZ6VGxlzljbWCQBSTBp8K9ZG
fMbChswBige8X7Agc4DCisf2JImRiXgHOjLY15HaGxhxjJ+suivSQfJdQpckA1cKRCXXN++2vdPA
vrlYG71pmTpztruAJtjsUF9hbETSdkI1HNFqiMIrMJoYQnSyRn9Lwz0GSB0v9HihlEuixka4kNa2
HEcSwTZpjFAOzZeLbI+S//hLdQ4LcQgsHbBMg3h6CZmCHTfbbdAeqeLmaLqm7MPhOBGvSeQEw0Pw
idleS22LGmKWQ39l3CjrQfoiwjgc1/GwdBC+9suuWFg4Awu0kcs4WEvDT4FHOIxdPUuFopu8Y6px
6Lt6iPxbOCAeaQym23YLc1jYqgskpRQOuS05JQQktcmaLT/XKWGeF4uEiwOkD9Zlv/bNcyj9ZSxf
Zv7W2B9mbD4SDnPD9FVHLsVJTSFKDav2urEvPoXeAS9Y7Y9rKWHQ8XedIdAhHqogy6Hkco1yqQ/C
lpEN55KyPZqGyZ6V46UdqM6CDkL+BZ0K1ZuoDJpn+Dwccxh+SR5szR9Yk0ckqO/IGrovrDc+vgd8
RzbCV6QyM3TiK9RW+tt0B9rg/VX3bm9uPTfbcNToEC+iQ6LeSY2M4xdNGZzlgJ12zam69b/1bykA
OBI4nH6DHmxZqjvhA8rnHJzQ9gXZXHS9kLXxxqJLYwYAhTOify72fnAb2Opk6cUcXQ8jIRjSmGVj
U8grxdtEPSvtrH9R5X7FF+WdV8femEoiVf6ufxgAsODhm3P8rOVvfKlOzg6jySMDIvRsblwcx1Sf
XiEAzgo9v/B/EGpOStR8yiGJbdP4YYDG8YxypnXn1LhNKh4mKlo8YzOuvmfnld77Prxw/MTtPSzN
aVpN+k4m+yncSP2ps6Z2kcqY8ptxNTTVipS7Ze073NOwQL/eKDuSTWELBYuHakClUBrMlFmPjBG1
Tp6Ga6A8RZVdnT6mY44CYfI/SnoxqcqBSlcxoAzdo/LJChrye1CbiPY6/WSmzPkqgj9mj2fnIF0c
ih+99wBK6d53PkLUMYOVUnc+x9anl04fRRn9mQbTRr7VfPbVsVSyKayVjT21EKjV4lX43jEwhl1c
tfEinmha8g890L4CsVOSj4ucZOwYnlqm2j9ZL8GQa2ij08XzOe1WSKRgq1E4cSrexRzwjeTTalEy
Kl3ASD3w3F5L/YGWZD2VV9szfrwRQajuc4gIEMQiX1p3Mtr3cWCubMqtw3qlmsY5AP3eVNAJxuSE
JXk/NgNtaEZkPkGN0oevhI2s357boApX3TB+UiN/l0NtkQY6y44ZGbvyPWppKtQG19d22SslnsJG
xc/mBMJG/Ne3zZfWV+/JxHPX2GBtE4Wm4FhSW5zYSJN/vDArSkuawSlCC91R9g6DYVcu/o1t1fPm
J3J38YMICmd7KVR7ExbJm4ZUeaYr8W9oQDcq0hUrub2QTTZRHmpqMqajVVfl11GaDlO77j4o3hy6
hTx/AeKefR1eL87ZHKNnyEFXQDyW1E5AM7Mfu6PhWAagiem6zFEULfIlkyuf+xRn9H75fD4Xz8fu
AUxZfI74oMHmiv/NWS3k44BpLpqL74mwfkGBcN7A5EESNX9as+eB/eujnWMQXQjkswQxZ6Xc2DvS
/OovxBPCTHb26tXZw43fYK5aUj7kg1o4PHOuZBs+2CIsoTBzzbgAt1hs4DMBrAeO7eyVjbJJd80H
VXr6lwVfRYbRAobgzFt6c9aef18znIpv1NXcf3bABQBb81UGc/bG8gUu7KVZ0Vg6Jc/R/ffit2RC
cBPqLT2gJU0WGnhUOQg4cAV7HusYHwSmU8sVLGJxV8DRge0Gp+rqQPNb/t1clhyNhjOPBXf5J3F5
At79RT/7+wtmn5iL5p/bLb1IRn3kBgDATW6vuHRxA8VVyOKN4l+KBXMQ3x7RLfmI5+5DvrJjW1r8
XGOjX+0lb5vBb6KuSWPgDlQr2stnZy2/zDfUq//erWYV7ZvVg9V8afNhQWzWNipfjKWErxZc7nJt
g2cWL01csngB4vYheeX/5ztrX651yilwuHldd+WjXAeu+e+ixWWL8VQAcNcIsVBO/z86MAnBHk1n
6sHhRmJT5LYG++KJiEZ2QdoUz+JZfVNXB7IZKRTd1upLuUk7dl+v7Ju9ynSDAAmUP3zH5bSdbmSB
eb8qHHBlQ9f5awGKFdrs6CJ+2zEA1+JlVyvU5dy5YCNyB6gnbrO97mIL561jcGyBFDAkpNXDIulv
5qyVGxcQ7OvtD+jofO2syYU+ifGfzl7PF0sRhyysua+OKhQCWYZ+ybC33ziUwaFYEzaxYibgdok3
MXAn6sKcuL+snxIIrXo0l8oGBv2VO7CWr+mOs+FEPoTJ97D27MXE5Yi/Ptpg1X1M/HBku19MGyOn
a86NFXaaKyEDfDNCE2gi/YPVpl/qFSWmdi537br+cj76L/a7vIcK/5J/2dcAftvBWdAVJGcABDQn
kLsYIyRgcocYA7zvYsjCc5kxlDb6EQTs9CHeU4c8LHFFDJN/c0O9plvjBgdiQMXYEX9qG2fv7P2v
7iPd/ffJzh71Gv3YtXgaxAhkEf7VD/qBG37RbpS+tqLPIz6mlb4V/XbOtfymwcmfIJOXKtMDo4Qn
XwC82xmvpV4v1Guuu86eFhgPExDen+lH2Uj/aLXiiVGBxZuMWjEEc16VmBnokSyNu0ptIscOz3Am
KCFFor2w9mgjee93DFQCNqaT/qIEKFVLBXcptyoQB1reVfbHNGtCBpdNFZ57pJ31I0OOpxLsw37c
wl7k5Yn5DLD8JdgARJm/vjg+z7DzXq2rvUnnvM8zOmi8SNVN9pzBtZOodNLWnkmz18FiMFFwdVsm
G/Ql4T/29YGIlpPnyksZ5QCd8SWFG8GB55LlIzPOeGVUXJAR2C//gZ/ByTjTQyV/Izxmz650ry4R
LZ+a9/iXLA2UCCPfpVuZh34rRqrFbRQDJrxRHPVZGQnt8N81dU4VYMDpxHQsH9Vr+s5/FFMKE8+G
6AXU1eDoWVsQSmR7aV08H9yngsQX8bj77/luAqIgHi6CHMQKIL+cNXVSKgJM95RNqeOWf+Jo/sd3
ogCZHset+WIB4D+HHFCgGovL55yy5sVvu2eLT8DBb780OQd5BxHloW4xXG2pbFDr4FtR6XNOKLzv
0ce0sLnBzUo/dB8Gg4PwTi6S8sMCJrK0RPo/+xqXBockEiDoW0ARTh8NE4/91jxVDIALyoWw/Pcm
RZbhNJyZ5Sbm7ZG3F8/g3jlRkeE5bbflkh9O7UUCCTqKSctzlmg1Pc3VgdGBLKf7dUuo0IZ7WlDC
bi4OX7R8jBuZbTeLfB0YEhtkGvuB5vSN10Ga4592IpBgYx6DN22TPHcc1rg1FINAURdsjdCIn7Mn
td8sfKOliKOISKESAB6puP2CUXXheIzQGx7AN+Kv5qP4hnbMBfqQ/aAK1QtcBs4aKg4LGDJ5ZsJm
MZIIMjIzRptir31TNvrvaRTznpj54n+/6YOzKA4nMTu2LIbKTQz8YCO74hs1LIy0CrEBEP46s7dC
sfEcM3LdKYmtyhIlSHx9UVycWzwE4kN8Rb1EDQJ4Xyhcer6n+A1uZ8/SLBYQsZCMPKPKZjozEzp3
vL+z9tu+jQuMK1j+rsOJd4ARZbqeq6ygT5+IfCGFXlR2afMN4OUu4TVe467YFE/vjU4FaqSGojjI
7W36EHERPOmqSxDRzHhytdZJvlBUoxWADkc5JSxU9Hcgmj4dNuewrTiVawuqnNTGmJGJg3oqK9RU
h2mPFif/TD+np+lytmlYBmCQpAsUGlS46D7DRudMTzuYQpjJw65s4QxS8qYEFiouV0yxGuI1Jg5p
hZwDNietSRtpBwoS+iq9KP/Du7RpSeNeKiFxI/yAlCMaOOzw8OwAt0MGixhI/qPvspFOUKU/GeWi
POB/WjRs6GQ3z7halSlBrcsYld245gVWzowONr8ib5v1O5qRyGJwEaUjnC1wISCMANCQ/vSUbvCV
H6D1aQPxnGzEAzluaybsYCMGg3joxS5JbAjFR39pPsjR+rfS8BDtxDIQ7AH5GDvMpZF4OMhrOJvp
uaE6j9tGLVCPSAyj4eilu8F64/KYEtq56CqBEkagw0unlnkmaWBJC+A9usVbZCKMKSCZS2j/1BaB
pMwt9IYX3t3m27nVf7hL9CVzSaSLFACZSR+W+Yf0I+1ZhUVl9lMsBWSB3agfSieFLCY8D7toRbT3
0nYZYQfgAvkMAUSAy59NoniIikWsrkWHZ9swN4u9MhMyT9T2/7a81oxt779f4knq2TdSz4SgxUMD
O45JXXyIhyFBCoEQFrLnXPqm6nDEIkcfnsLmp/NeHqVvMmv4B8naqAabVhj50RwvTsX+XayWNMuY
RXp63X8MQ/mBRutY7fULswN6pzRCcftuIgN3tkr4UkA5+XRi58zc2k290PZY0bsdPylBC0sXx/BH
uP6XyvVRuiYXzOIFGFtGI0MhaO5EdFtqRBfzClA8rKdLeikvxg7ms/o2vmCsnpW9t5We6bXbBz9A
O1MT9x00aRqPyazb94/xUR6b+3C3H3QGIUFrO+U9Og07jEB5ydmeJxnK+a50lbW25vFyjR1Fta2z
+gp3xbk+Rj/2n/lXf0rfXDPflpIRrNZcWhJDYNCEyj+grRQghtNfGD90dN1JEc8XRbT6Tzw+n9YT
zk72UX20sMmW+QXc+Ek6OlfraFzHbG//DMiFecB7KhUzfxutsIaT9TSnH/eWQ9nnIkSE+LCA/TrX
FlQL5nj5Z+jSZhQ157gD5xvzrp7ls7qh2OVWa32DG3HJEe4QLaJTcwsRvv1wgyDb87XlhZqXjW5x
Eio3FcnRn84qqP8GT2B/G5VoJeom5AZB557TqaWc2fPemEjLqo3zzbTmqHuNyajaUBmft0K66IaX
8FIf6NUdilu6NdatWzCeWYbmxqoA+jyRWVMjdeRtZb+CkWdGKJaLnnRWzk+obZZix9GsxJ9g0o+A
3h6ANnjPkOOl1xBA7hpcJ+Rldclfr9E5PjJ0TIFhT+7+1d4aK4roC46jO2x7X8m7uaH8tZnWAMru
mAYCjjLljNLzWicyBSHTxAGBcxvVAPzK6E4AnNXAPkh2mkXvbUQLeJa983kQZpIaQAHgyZnlI5Ui
+SZ7167mj3y2795d/4jf/C3NzvzlfFX/5IUFlWhikYXQ7ZQuyW/kxbBzYN3liaIuC9x3ixBslRF/
pc+HhXfxujfv8jqsXqu7PyN+5pq6VBqW9sJeSNyizeZ6+jocZHG0FesaGkwe5ZY7lZDRoPOAc3zb
Dqf+QpuEECr+QTz1zA2nmMQ1+9JjmWJeMg/+I/wrvjMWqPZ/JJ3XcuJIFIafiCrlcAuK5Ghs36iM
gyIoIiQ9/X49W55NMzYLkrr7nP/8YcmZU5L56KDdGRnkkOCwrN6pjdRdEmoHc1e+VdQhQL2MxN96
fKQxCgWCYBwBMw8PszVkNJ5GY3EzFtxW50X1aPnWoVqnXxWFlbLYsXQdwg+cIYyWSjFvzmDzeL9/
osM3XhCg5tMqF1Xnl2JxgM3rQ0dmhOIKDPJCWODgY97W+rrXr7E1TefmN4EOJiP8r2wfLRnH+rU/
Bdbe2qeQHQGx58lJXWmu7imLaIl0J2xC2KHZPj0+3+ByGiPgE0cW8VP4Se+cQnFe+Ae+RQfKMQo1
DKEZ+HIC1Rg8pSKxBb5M9NkR8FKtKft43kmzWZDFCu6DVcylPLz81+eD3GP0w4i5eB7/eJ8TfeC+
3EoupEAH5iTrIzvdN7w/05zj/o6ole3m4fFMe6QDOMTfEB032+YXYCTtA0UCE78rA4FVvBQbU75k
3woKTyy0ZAc+SvKasNVzDU4BctWMDVy8lJd+K9v56yvmQYbN8ZX9NFg782CPq6fiV4kvU+/g73MP
5CByct8k8ifcecwlaBZqN/9LwvjN4pDlFGxCqJ60QKdqXcEpfm6em/Fi37BFOrB3MUZdJSc2T+yV
NnfuhNgklIVY5ChaXQpO7+lSeFKn4JG/ibeUFTyDwvmIWBkeCjmIl9YeLn0UkiLJ+1G5HASoevIK
GrRgVo4XdU2VvbaW9604FAtRAHAr+u/qnQkD0waSMyiMh+/+ncU12+GktSp27P1gufhvP05qIF1m
V6imygWoeXaFwBSonld/yR40ILzFoGXe23l/1tdkB7CD3YVZKI8QBz94cnESb7L2oZE4902+sbfp
r8opiwpZXjTgt/LCogwwFmLehibwt/pA5tTaC+kNN2wI6cM6Pz7E3sR2au8MVob8nm7TrVglsHE5
6WTntisIHSxJe0ocjhT2bXNr0MbNCOYC5Wabz93bwwFqc8lsDHqyO8W3aaG1Vn7K13xguIgJ29e0
VX6yq/bDlqZysNhu7mPRyrMKPktEwJ5gTE/jReTgvulXCH5GDPaYcyOdHaGmeex92rla4TgZ/L/l
ZM5NcQm1+PfOmhWGA8DxHFQGrjo0Jk8viZyxDzDhRtXjpkfz3SLyU/dMr1y+OBEyPg62J4GN3RD2
YNhm8MPkpVTX+DLQzKsIVHnG801E1sw0vwnUb1xM3mzX2T626dleZhFrfHEnHPlasLD1K/kK7ed4
ESu83MKhYYmxvNhi4GV8sGOznd/T9WA42E89gooYXxWbcZHMyP/9Sd1uOwgHEi3UQSagXl2eG9uT
1/25PTBCONV+vRluMWMOnsJ02S6ooxfioqVLgtb4Bv2mr/CShtAye5feaHW32T7Z378IOmBIxi4I
K5VzKA2KPTsPIWbosfldiSOVE47DL50fAfz9lGcKqhTneEJKp3gFfKcNnmpAnzPM8+VET00R6bd+
vpTJ+iZ0FdW05Ul9SJYs9dm7jpfEChoNevwNxDv6arydtLBAoBo5w/UByR/ghvsxrUe2YjpcUAEo
UN7tc3eezXe7DU0SE2uWKxYWIK7plnJMAypWkGe7GqbOuotCpfhpqH9rDDAQ/i+sMNmhVXBUSqTX
ceKpYtXTkwmkVPHHA10n9E4OJnPHnMGLCGkUPxyF5jHeKHvUPfHG3DYrzFzT3+ijxV1+We3KC4cr
Ex8eiehH49H4d/xi6lFcxVjp34n8gY7vPB2Gw+zSgJz9dcvhMO51twqUPQRu9tEbBE7xCTeww7bK
koCxsOLrcZa9z/wYB33YzlmtBPjUfukzHedGM9+9NfBgD/INnTyPBJuqDc5EwbTjqWRYRGUEI3ht
e2bQMqCRNvbqdcQRvj28Nvxk+8urZDzuhScOu//3wSqU/vA5pXew359sw9R/3Vl5SxhoUbmIBhLK
m5ytkRsLotHdjWUfFgIDE1ACjlb1neIVv6h1+4l3EHVLebA9lA07FabynwhmHZCtzBvEzppwsGYm
0jE1ypyOHUGlrsHtG20msnfMwudABGyYgp0KgjOSsEx5ytBprv099qS4++myv1ZX7MuGO6YY55Ir
sMAZ4cpms0lzB3sFqllAjCrMt9nZEKqSd2uDC1wBjm1doJdal3YpEhTvKzR0IJAY4M3QJi9sep46
IGUYwF+EK+Y3+6wdcY0NMz9ynyvSqxenZH4RPBpoFAt6Vp8C5tbCVgjjXeIWy7tz9xL34We/aAJw
HiFMviD557WIHg60lQzmVOxAx378o0V1XJ9mDqFT0lYWNTChQyAezEDATf6GNQU+rQFybmHniXnE
vKrcEhSNDu06+5LCYtWhxv8r3x+rjkkbBCPeCFkkImEBFVKJ5d8KLzaKYUbn3iNUvwn2e0+/iIdQ
DtQMFEkStEEZg23BGJfQ3CfiF6ymJ/CD6FyB4oq56LAOzZr5NhU2cya22dRNSMoqF2yp2/g3/u2u
FoXldONwodjoqqDyKCWpEjgAFpZjhOZWPXaBnG9Sn6yUDV02m6BMOSUqb2jj7CyqI7oF1fHCM8zh
AFrQqiSkr8Q8MSKN+bGDQ30yA1HY43oPJMM5SvGDYxdCFuofopeQHhKEKnBT8VZ5oyyxVFQsPoDB
R/470DpVCcuIwjuwj9XNblYzIf909PokE1WnBiUNLhG0x9j/vVP40CI9PLyXakrA84x+L4SaxMrl
MFLn8CJK2E2hFEYesTY8iOLrvogYk8KkcsQpATj5T9okIJ3WTULFt+iXRVajQJZ4OD1paVAw/Dt2
56OLmwFfhVM4eIQEovsQBy7uO3ROdy5lvrBdbjMWbcWKnDIXsqon+08PxeupfFd25qZxh6X9KXM1
TtPSPBi7eygvR09lrHP3dT/76qmQcTG0Fto7xsN/xbZ3X44xx4zIBeX1bcOxzUUPtxu8YC2F/38y
9K80tL8GKxisdFj2NzbB9BL9xBduJruUOBxUB87AEc41p/iUCvbs8232juSBmz3cKoxSyKyqLszt
GAITyM4I3a0wgyi9Dk1RTUP22qBKO2VefYk/h47puddfE4/+YmVvedQudJ7VrQs6MuAgWtE6pr5O
jLC4JhyjDtanC5RJCxBqR/b1Tfanf5KeF/Dfc4rLucgIHr3OjU5Mmz0Rbyy+yBwPtVPMcBWodd0t
43DyuafB5Ouu7kZe5FlcByWM1upWNKyoRH3xWKM35m5zv8N4GS+HFede6U/z8+6TPZB7X34R4p3s
jeUmP4q2j4qc42d6t0Cf9AL3Z7Q3c9RJQKuMzhDskVSGkzjr8+nSPX1S2c93NyITgx2TZo72aR6K
ixHRLJpHLgV1TgTZ4HH7/wiSGRq/FsYP14VDpqPVGG6UiKxCws9FgTNzZ6TaYXsbcjtXUcg5zOV1
6G/5g54/6FZiqTareFOtIGbssc75MGD3iIWQXV8f2ZXkPQSDHHYokzBKV1SsutBWLUi44pTM8CjP
FpztXIrhWl6obDN8Lt6bPVhJzOn99vqq9hzRgb7SWeJ826ghK8JMIDSVoElQpuBNscLlkHWHQr2G
tdm7VhQkloccineiMhQh0J20dTJlRiQqTlM4OllhBGx/vt6tXXo2KDecDtIIbIqtjkaF/ujhGgCM
xDiAmkFEh9nDeybdYXQQQmfaDjVViES3ZfnDp6WWIgvJfht7V0fmRn9zGn5m5AEQ5Bkt0wCXLqcJ
6zdCvggyAbYmDvbd+mRkCozHtv466GcOmKt2lAgROQLfmT/3Ww5DZo5aJL0ylR0BaRn7FUzNyLH+
N3YFMn9VCLVx0nGhLnIG0tAN3wOZrdIy3cIPZuqB+pIqV/Rf4vz/oNWnyY8v8eVxlfbycdw/P8AF
pq36mQNefg/UIObltW8/gA04Jqg5R1Kq2WGBVG/KXj8e6UY/6BNsxPfI+CBqyqsYKn0r8sVm/1oI
Yx9veHlGeA+CWMSm94ChDfkJggP4d7MYju0DP03UAXPrh7qZ56D7VwfK0AdJ44ZDlNDjoBzEPZ04
BRY/TNh098ycpnI51zBYpFDnCcLvMr8MQbKLl/9qFK+ilKkAmXIgm2SXWfPpmoPYoCs7ql5+1P7o
jthxsp8u5BkCnfvXk/GtNJ4ahQBV7IVXR/tMqYZ/Rhub80bzc82hyM5Lb8YAASur0THVHf7zHLP5
pb8OV/mqru7BTXKJ8gjzY7cmZYH6DK3+X0JYaLxt/4wDMd5/nDsQ8NVd+SfMcWj7T41jnjrSZJmB
sd8jtlQASeMvzRccfnNO3q8L4wBLz0V3xq9qPoQpxxT7vM/yXIntVOz9kNOdm2gzSCbwxARAAMQY
Dh9nDHH7j/TWsCYzp8w3PFcf9vp+I3gXE5logUMvwyncOp3V4TXHc9iLPTQiK+No/9hnMSMVL2EH
T4a4s8D4VHf9e/kXfxmHeAtxDhibd7n59LydOHmIrT6H/LuY0zE+A5Hlj3dFiAYIajlIrEBeJk/0
0GJUkoXWpvg3t0hC45PwsI1gQjyZrdmBKgaOK3wPQ/UHCv9CfCKFIHGY107/bZ7UnTgQsRFh/jnw
1+xbYGf/H4mI+fgSbUh6yHhjApSjPKK+wD3P1Y8KYnmkOvN0M6OdzP0+YLzoJvSr7XyHrCgk8Jxx
1+odFN4jmhdKwz8kChyPhqJ32GfRpO0gdcUH7NTALijELumS19hF+9kxzt3uZukLTEppbvJNcrr/
oh0gdJIqi4YPGry8AvagqN4J6JBgrKVABHSP//ke80MTYBsdIpgsDcG5WesU2whNUKwL7hec1aVY
5uISRp+pCH4XYpKB64rXJProntbnX0t0g6oiloR4cvAfpDFH2yUYvUzzNS63mOc8qd56L2PyQA7n
LvoUSpRP7goFHZgeX7zqQrym6Oxn89tOXFkB0N59I4w3drNIpDmCHrb3B9hk6uMwvBAH7P9HrPi7
Rm7wfD97My+kBf6w5bAx/A9IJrdaX7QzhgJOOROwZUcLDkC8YMuVj/qWnDBfIAezLQ88I2QEn6Kx
ykFn4V9S2GkH5glCkcynpwIilVQJCcpEe8mojl8QLrVPKNo8EBzp7+1fB/33TQGsAaQgujANwLTn
fRgHxrJZ41Ljl28p6zU6wFr+tpbWEg/E2XsKlPO/TPaF+xjSdFh99Vy0WVfRVAfHjnNQ3UbkBcJk
EeBFCWlBX6jbamWB3dqeFwfwpL7F6PcbYwTma4h71NbFt0As8henuLhDN9FJg/2QLYBDKXJ7NmAG
4KJwbq7pRckEQqFkLtoswNuc2kL023iyzm9MwW87eQ4YND+H53M8/0XL2y5AdmqKphVMxjkV4cJ0
jfV0lEJ1E3nxevJFRdhQzU3Ll4dX1qKlGorD57e2Q3a2y8PR0/2IUcc3VsJv0am1dwmmkWgl+bN7
mIeiDozD+vtOhOJi/HntMT8OlDD2gXLO1tkgElLUE7ErRPDthppHHEniPZ/PvN0bXDqQZEx/vOSj
3gJbxfFcjD5KoO8NM5x9DRYikAbxZRArWoRFGG/F1iLWPRbO1PngtMCpGcU0pRU1S79KL3AtEzXQ
qYL6gGxw5gh44EiL4lpRDfKUBBVVMZYN1G2ViwfmQnwNS3MzLFunc6XvaSkvu7/ibfxu/jC58lM+
q/gelHVzNg8e8n/pyWBBJOdwL7gb9DqiY6HGc9Ml6AqNjSh2xTM2uvjFYl+gcDxbfr6tv+xv+mjA
29k3T/KZRGigfqod/NOBqkFAKG+9VBTEK8JPdvdLaiyY7nhIll1yExhAEFe1EIcBq3ERQi/FIwqj
0UXGm/NZmlSgm+Ja3Cw+OguUs5Y6mKqtAyNNqEe5Azw2Yq8mG4JU9SI0d/L3HXd4sVR4Uhn8bme7
2U5gn6hbyVie1uLDCHyaI2dHw5Xtsh1nf7qEP27N808wzmW5GQDjkt0QsDbiZbIThWhKjDoYMLsi
5TzwaHOrrhjtfIi3I3bgyIkcjOb5PGJSphFaLw4QhmpALuPSPDGHOxRrdaccmnf9FL/JO/mU/sV/
PSUQ8tJPQUz5Uc/wmqhoAPQ+MDGGU4OHgY/jjk/IYEisj0MRGVS/6akoFxE7IYmT0cLcW0drq3/Y
Zyqvq7w3zyNAraOeIb1sXgAB6kk/iSZMDI7+P28YWQGYC5yT/Xt+E1AnxPd/V1UcKaL/YvUN/CY+
IHyidnETk61S3CYk9CBFlUXE44LC3Pqprtre2LO0TeorKiywUvoqlmoV4EoXKmdrXaym7eyNMko6
aY7uigUmvqK1BmJKfxPMxF03bWd8zf8h7WKzoHjfi+6ZRmM1rVKKJHBo50HnDKLsdex5o1uFzVpA
t9YBiyWG29oBKReG85v8DZUXD4JBwve7MKOYwm7H3f1kvKFgtpU5PuUQNXeNmSdUbZqJFJtj5JVe
by7YCsx8rn/qn/YnTNR+nA9wNwhBPBZHUmS8cqfdJFCKS/GLSRTx3q9bfsJND8+cFlaIqwXSWv9D
azRiyADdE6zjk3YV/j0YIqY57CpGqBc+5kFstLLgjDgcQ3gl60dtb29FFyOgznoDLgyKXy8FssrE
TXlLmaUsJBeg8HP3aVDxMyV469Bp+xWmH2TGMc7BXL8iljViILQoUFz8UbxzIWjBKNp0YdPQ+fwj
fxPyTfkbpwgQxirkmVgDppFIzWmxvP/OtrNjv8o33aq6ykwWcGro5vwLLrJHeh+28TbbmsNaw34C
2JC4DrohDdmJN00OVHIRtnl5XQDjUH7uRJ0hFlf0Mayw+FnRggXdKvXNrRbOjbBaKfRgGeGseIPy
CYgOg//LVE7cm+E4+3rtgRm3XL1uqW/6ZbrO18939aAfsrcPNBdsd9VbvS7DOsTmPYBMsO0WpXd3
Gn+wECkvEC+tGNS7pQMlz9U8vCNcVGbb7u/1TljMzv6UdtKuX772w0E7j5wDVPm8A051Agq0n+xG
H9GCN/HWGFF+IC0lG2qVX+xt/ptfaDCT2SJeckiw/IGZWPoVbEMGIwxXISpwdQvE6dQ6j9HjCGXs
4lRrc/f6cwbuGvne32JEJ0YRAD5rYifZQsgNXUbLgfOE2AAaBHJKwJJiTJio3TlcKeNZg9EPN4Zf
QGJXZc9fOCwZB9AzYFpm2c1KrErRBw+A5aKcUjl3sN4ItSXzwH86XbglfbcEf0Rc8m8Gl2+7dbnN
j+MbaU7T2mDiK9gWoumYgogTStw/MfAgws6NfWNtrIFQTvW3vpldZgP2076CTyPyWMfiRsAfgS8p
nKjRnczFneScXf0/2PhXw6560Qkd4gOwJo/9irqCx1z1jGX5xXxc+kuZ14ghHyx6tn6xGSWUBdXt
cWWG0VMQ3wCtys7RHp7xPGAxMqH+M9YWmZ/RKs1vYmXxfwLyTjl/KCw4tCcSUQF7tMWN/U0gUGyr
7IKMqNnIxL+Jcx7DOTEr9czVa0Ps7eKcMzxUONNJZXprmODEjB7EhI3D8d+Ad9qpJ3knWHadkNxR
uZkn7GeY6FKc9u/aAaQxhSQ027Vv5Tbl/FcBwQr6wEgkxtPHibLp30ibjn32FCCctIt6UCKl7beq
tusYMsiRvhSrE0kMjnALMQ2jaIrn1E/iNhUcRuIyHalXzkeBqiXOLxMmMYC6iBMLBY7z+6/KEiew
KMEEyaI/SW5xTo9gss4kjsGTBdUNHCFK6STmcYu3/XNKClfPIi2U7h3alGe9xLLRT8Z6GavFOnEi
xhP4cCVYEwxdtDOfD0wxmi12EJvHUK9fJXWN6Y1yisXNC5/GBMDEH7V9naAzscH290q67aIU8wL6
Hkpe7mBSnyr5cgeU614BZXaJpmp4NZTVBtp09PiVZz1sr+u+Khrr6QAjER4nbAyCPhtQtWWftauB
ft6gmRyz0iOrwb0TDtjinExoh/zAVRWeTPojzV6XxwC/c2hBvGZ49da5vLKfg6tHq36sNkk7rF+V
tooac4lTGqx8bpGSY0ATISheaNhfVIimuhYRIGLowY0pz9jqe4RPCCUK0tPbD0slzdZrHoOj34On
si2G75cVreQSBSvumJbtRR25pSWuyx9J6r3SaEvDruvj7nF7xvKxUeS9ioiNh37ESAXdhj8WbJIN
dr0jQHH3VnM5ojsXFm/vRjeCJ8KOn2nApB6xWQE9owOEAfUh3AcHXjzu/Q5tRldAkcfvUppKXIdR
7ZbXZwtYEGB2S5YsCADPc98CyBC20OHBDcA5JCsUhu2EOSIea6NyeoLs6BIjeOr90fZTvfWnYxnn
npZs2UUl5rAtu0OsjdtHu1Vhq2BL2ym7vmJ/0WkmkJpVz0CR87B8rWJGa6lfiswKfCSwYihe3xGm
vfRgEto/ycZYmcmC+t0jWCvxdHrEHzmuRF3KnJR7xPatPC6W/vCTyo3QdxA0G/exbzaGl8ej1+et
Z4RtZHsWWDJhFmiDKIZJ9BbPl656SvuRVtp8/jTfGjaW4ahwWEfxpbJf84rpSauS47iWRBRP41rS
W9YA9t792iJ8AYSTy923yuJa6zfzgQx08BvrNBtD6aSiL36U38o98p/pOnl2fiuZ/hM0Oum9EbPO
vHX1AivQyS3tHyWj1SPapM1bv31EPvdweLzdx72FwRIXvQZEbPGXa4/udOh1VLv1/MXrDRE/Pcfb
j58uF5RgKsx0pjBN+mG8sMQnQ0VVAcwfOSQGbRbY+HUn2peZaThZMXTspzcy2ernTsJ9sWT7eT26
3SOOd3J2HuWE3AjTlzXM1KCDxebDf9xSufRaoRPCF0qjvhO5Wj3RXaWPHz+G5I2fv2pqnOlJu4IK
OBcy0ui5MQtEjx95NDsld/VYGJVHaNhYNpvs+SseSr37beMfmgENReqk7vLxPd4AbnUW6LKhBRXR
OdUNU3JnRnlmmK7Vn3vlqyNC+DksY4k8O7hxj0j1VP3lVdR7SvI9M70CH928/qwHKZjdaci0Fndh
OFDtPkm8ljRMu0DXNG8/Xi+eVeZux4e2SWvcpcoXkViugtsOQ+0kI2z7rTaBSuc0awki+/Tpdxkf
siGyq/SlgZDfBwODaJ5JH1rZ4WtNStBAzlyWr4qntcKW7LEEs1T0xE1tlQLSLfGH/cBLNbzbUdh6
UJ6HCtpku+qbSGS0TTaLpkKzi9cPm00ePdz9E8T0Iarzx0U8xGMtgUfICrb9EFhb+E0gM5Gn5DAE
EPnagHjg01nxh8UxmkALl21c+fKYtAucKQZ31hiOBJW2tn6ze+PouE+n5kVYQduoUzUF1danqMx6
xJv96YWLYh73nnzoccnViOYawKEO9ycGGvgFI89RW/6rO41MA17d6alw8M4Mj7Sp+avVASaPjbQZ
4UCkiRvfaZ+TgGi2N+YkZXKZ1b5p2lcoeTauB9Zd9aW+93u58RWmh78DGq5a4qzO0Efg3W3pSmiT
KJ1ScoGFZyacFSAx4iUkdgqZZTDhio6i9mKsZczYGnHkogYcGrd8b1bPwb9jaZE2BdOXdjRXqm0t
uzsENuyVhyOmy05GbnGaXPoFLzgnB7SWw2dsIL8D6MqsYG4urO4sYcXJ9w7ay+EW6vy9Ttx+AJKL
J9d+6a5dxOAY+OXmJ7DcKu82pmyupxGpdPmcP24P9uaCvTllRsBo7AFd48H6YC08bqgMsFSwvLKQ
V1KTb9NL80hCdSYHIq93G8fLl5W4fvxbMqca4x9LwbHMp9XWmKMaT4bJkIF+fq0M+9Gx8XF/xoLt
6c1e34JcAuhA762Qt2U+2Uliysrqqsw4Xo9KZ3r3ofTs+3Z6Ks6VlmrsKJ+y59Or09yDz6JlTTii
QLNSjznHUz75sxKBHeKskRxwy2v5cSn5bGMS/TA5rp4XLIgtE7wOgzo7qv1ZIfPBRaWLO/tSMYrl
8IJsYVmB9mPy4E8regTeZjNNy6SMQvnIzl2tqAgbvq9OOfgyomeync8K5lcJYkfaDApsa8f7LR72
Kupa0peGBcu20zbMfdIaLhDJwDX688Eizo76Jwo7Bc45rh+sHRXnGBaBXFtOg5FV9kTpxSo2P/f+
kBFvxgFMZHeNbnqhnEY4+/rnhA9y0a5f8fGuLtTP0az3z2IRr/F1da37TooIq9BoQUBF7pNnYRV4
uyfwZitiwyiFGmZxA2wAfZEpWmC/CjLSAfFgX3n+CIk6xcjgFMPueThTk256mIx5GjyCeF02zL0L
Zz9h/Qj4o5zJY3T7EgMmGiVy/EaG4j24fvs+I1c5X1NqrGafXV/6HScpZ0N2fViYvAIh3JVdGmDY
qBkw48F7ixJR2CKRU3969t6DQ7xNXl6OaLgSZDBSy2YcDyPz73lXj3su64FMsyM5Pr4EzJnfp1OO
0w9y/VYzGUtOpygsNNvvY/rmngMK60ZqEPH6ZLKBbUgTQwshCJK+CvvPWrzNsFMhR556S31cArSy
bm0xRnTKQKHd6thF7+Z8BZ29c4ljTZv7ql2aZ77g/mWTlxBimD5TQkEq15ghrYGZgG+P8LjKDAYA
yAiwuqofW8gC+I7jJeGP6dV6ffYtAzLpo7LjVcJ5rZKejCA+6Zt1R4WsY1GGFwvzByYtz02MheWz
B8WI8pUulk+7rltIQrdW1vdWR5XAswYC1PKoSZ8dmXVeFpcrW5qFT9hBSo+gE+Af+E5qPXJuYpXg
MhLIbCwnykNMut9DU1wTJhOjM8QW7T3kWhLDqkFaaTZvJVx6QiSKB3RHA+oP4qsBDJ8X/7JII6zH
0OqMsGQfQ3yEEfzI53XHYbZSza+0WckcQ5HixDkIDCkAM+aPFWETxKkJdGnsy80TigDfW2YBv0ix
T2Ty0KSlKWYzfUUYz6mOYr8n76YsHEtGwrHUGygLKIKisJHe8onNOep9UjR7PUIF/quguI1NGPXo
E/BnSrUF4ycYOM+FsjHUjYztm6av7OTTNMJXd+l4Na1D36gIhnfQPQ8TfvcjPnUWv8FDHD/h3iMX
rCkEmBPzUe3Y2uR/d7bgtMC78OX3lFcJKL1mtQHDyU5ei6QdeSAt4lfRD9GT7YOfVeuAbAIs3Bp4
SvRVlUVxX2FU4BlGtNXo8pJOcyvCVYQbCQ9FwagQpn09Bp00W0DcZ0aYsVnE6rBrDeJ49XdsB2NH
YiN5y//a5Wwig0sY8TFTe8ZLdnSRYf8EC4wrjF7+ovpm2LWfP79U5BBFdTbrEIuVWP4Yc9nPqjPC
l8f8CYlBufsZCvQmDx4JgbSF6icbpduawmHHms01UC2dQhmFYvx4rAedySQRvWqxZK0kmcOiqzCW
GhUwAxt2zuNbLb5mCOWZUmTm4Hb3xFPuq/6peVXx8EcSOKQyDbCFwAGrlM4lzApuQc5lwkKipVww
6lV9X2XI/O2IEApmriWJQp2jJvssuxUpVwH2BBnLmPQyruk2g3yKZ++JAUcesLPwK0TdMqfHxAMs
YeLPfYNY9GaXL2emr5VZEabkREg1omK5AQSFK4WS6DsaixVeWQSYB5k5BYkK+C+pDIxiywiMQ230
Qd6pLlO+51/F2AyYjM696zhrYGdK3DpdCVCYB/KE+bukB/dSC0g7QKDWDYOPAsG0mwDzXTe7Y5fj
OqnOJt20QbLpVBO5oOlo3V89HnOdGgyEZzau30jZSc/aFpyX1asctW2VPMOcoN5Y82W6rPLKSF3+
yMx+f6jpmyuMkjLJwYCnV2G2WvgalEFHnHn62JM5FiT5hGKkWrbAkAmotoWleEtybCe9jaN1ZQd+
j/vsQ4YC28lg/g/J7R7We5/k7wBCTbq0ACbzsg1rA5aIjN+CBu87CdIR4THywoda+alE4KS9QyDz
UN6MbJmOO+2fkyyT1g6hHRl9KJ8S0KssmI3GUoFCgZyoUmcbKsUOo3KicaSBZXtjOaZ/CIF+YlQs
nUE39VhjDKoAUd9BOCafhx5tl64s8g4ip+2tmqL1LTF0qLuwS9JlPpOXVpL4Rn5q0vtC5TPfZeAK
THHJ2FRS23+2aQDonT42/VRvGqneVDL/VLLNMzXXVQsjJoaLpjGcxeizW5pd60gzkebahjMxfsF3
ECd/X4GEkWG8qRkehNw7TxI472BNbjZZroyrOD0ZMOGxLn4JQ7Cq1O1k8qj0W9EuVRzvuq8oJ7CT
Xv2urmck3cfAahuZJ67Dt1c4lGHnbMX+IBkrLDHlmUairQfeOAavx5vGUfZSXh4BpXJLHKTE7cC9
b9jaLZIC5qccrAtcfRbTqaPILN57Dq2qPBcMF1FdpukVqiHTxId+e7HYChRE7Irs3zH5RfHLoLPA
0m3i2pi+aU1+ZJ2awVo3MR1ZaW1oQWbSfojwfJvBMo+zg0GmjzWyt7OM4x2O/XlyjmDMjtkxmlXn
2TM7v4or/MK7+vIYQ3APE/ARq3QxfQc4fo/ND+TCWrlWpvkLueFk/SJMzB+po3O6qBLHB35edMed
fsNNiRKjc42NriAWFmUhRMo7ji35m6xpFyKjrq+Mn2i3L/hs1Js9iYBPj4NfSjHWsvcaaCFHK/Jq
kuIw4TPoKlwpW67qvkKHLDRQpu0NWItinzH6qB3voVTzCqAB8G3QUeLZgFOg8ml3BOtROg31uLDv
uxYbKlEUkmyGSM6GumEW/iT91Riyd97LJtGWuKWR3oriH1qZr1s7YYrLPAixOMDwEwSh4PNpvXPv
QInGvQYcoH52H6OdujznWG0QNwlZpFaDF0hsahBOTWyrmmurulroBhUuao1mN5BAyaOxplwVmWh0
bn4tNQszkRydzzDhR0hu0CsGqnxIS2WakYNNdCxRLg/niVF0lVkb+hGG5oCU5AfxVOWIPO6KFA5Z
utRlfJNaVg05bHCXtPEzK4cgr1+cjqApL4cRUymk8SnQ2ELFWS/FqkvYdPW2IYz2ikQh5wIO6PM8
U/m2vZQdnq/vgdGFlJsbAKXqfnxYkT9RpcTXurwm6VtaGYAv2x4Lc/kZWow9TCL9ngedzlgFHov1
5ZMywKyGzaOlJ1a8FC7o/f5LOYut+50orvyOoDaWmbcZyh7LKmBuc9npxRJnvRfA0PFFzzzRyidI
NsBR4StJMTgxy02J1m37x469ZKmM2Ou8xiB5qsvkLq2m+0h2DuESK5whmaokiPEiE/MzCeU/0tGW
M68C+JFMTi2XpyVjSaezNoDqZA8GLNls7qSPH751AITsyXq0m2RtbQh4QQAM/+T1bXPG5aKJp82m
0VLo2yf76RUFYNhsPVKLoJA0CHBCwdm9v5Dhdl+z/po178/yLYGEx6JRT8XdCqiibMw+kbJW8VEo
lutg4tzbFFMaVqYSynuytrwx2Y1PDT86QOKaT+yndBBm8dFHZpiwl6ejSzArcCNCS/6qrWkNhVem
ylFHBEf2fqRPQlMa2ZzTL5UHZjtox+f9t4gIb1N/CKbw7vGGAW257Xrd6SJtkWMYRNCF/yigHzE5
580R1QpmSDqbbyGiey0Jqmwg8xoH2fqzTQ2wheascCfVJSyxox9DSVSQ0jEuAms6UAV0iQTJ+IVb
txvNMjweKODw/l9Y5lZ6vNk6biLGRRbOQ6/atSgFFT4NtGD2YCLkBky1H3jONYi48MlcTxSxjzos
oRqNI5c69ySuvEik1nBPJl8Hg8vujnBAkHswm6Z+I/hysgPMtEH9E3XasaKUoviPpfNablvJ1vAT
oQqxAdyKASDBTCrYNyhbtpEbOT79fNg1FzpVZ8rblkSge60/0lGBU4adsJsMUgaUqxHON9GhVEG/
Wd+VeMCruc0i4yyFSQMJMDpFiEQ0u5NyX+RwXwrjBnK1p6jnMQ7aPTXSG0XRZQP1JfWTbhAq3enb
IU4vPaCfvGLhKlIvB1wXkfBogSdZsH8DuArq5u+++SoCO+x9/i+5JIQMy3JN47C2jf3Bb7bh/dKo
JS3h8Ll+GKCklAGClH18Wqu8aFQg6sDKm2P2cS6swc8rx9es7EAiOUQzzrnJRnNzjQkXqrDBz08F
DVWH52uM8ZAgHGiUX7PCnToQ4imCVVxGE2XZF3T2Tu82OBVTWZKZ/l6uBVKafnKp2swbx5+i5BDV
xcHxvqox3cWC2SdMv2weLgkHqaf5Z0gMp3iWlniY1FzYM4p6PdmV6xxeJue4QeOeGKdrzGW6eKOW
+QK0qyteoVYeGlOjsTw7djZJDDnP/U6vNX56EWS2HUQWnjpb200hej34QdO0A2si1zbu4MSKd1bK
k0wEfJbV2gcRTwcGrINrvwrH3RIIte3SitB8PjeqRUa3PCbnaMAueIMzmfDWsKJYvPQRGI0rjN3t
QX/vqfI9l1eypQLU3miXnDOfa5CRhdokKorr0nPg1wrWrkT7MI1v9RqdqoHgl3sDB6E/mWx6bMJb
9bry2lz8ZLuKTu7Mp5vxo6zrFb49qOSi3SKzps40N/G86kGPg8Z1qTTxclOBdKgfsV3draS4icND
v412S8/I5JXGxdbUU/pbi8a374gMY31fQXmsXO6oOpueljmd2MaTdsHWCWJ9isCFU8DsTDtNUiHF
xy9somBpINdVcRyRpznzbRUvgyWx7G4LLbuCCsKP5d2wa3vHS6S1p/VIpZPaqHYxC3Do3irJjT/6
k28mCr+yT4muFJHuZFeXcrbOpCthuYdjUE+jgmWeB4yPtjyzm9xT6JIhu0Rxy/IY3zNMyGZ7cAnz
HIXC0aL6w1J46vhm017ez18KBEcrEm+C6MmE+2bx+FTUyi1YADMPLNmLzg0Zg6nhsD5NfFwt99ji
btX4w7bovW9vps2WSFbVSh7VaNzKd5sKHDSbpuJh9+BzOa00UmJoVAB3Z90arhMtw3Bvb5qJg/+H
wqCBrKKCM+EZR2G66XUEWNqJOuAcDe2zbEgF85iYE/K+6p07XQvtb6ijDy54gyHaCFk0zK+eu8e4
V81+bOu9YEJR2V/frHHZgYa5k0FwIaLS26D75kuCLjQI9EP97da9AZCH7TZx2XTJj+NHALJVO1g1
H6RmlADW1m6Jw1OnL5chLG9VbN07kruz+bLz7J/9d0RzQB/tjPtk7h0IOMfTCPNU6Y/uaEYeuDPo
YtjPX4lGnEHuUhPidRWGj9TPSNPFg2GSSC9EFKgALkxZqjXs6G1EjK0a2UWE+RWpr7kQub+i5cul
bsJL2XZXYaIRH0bivZcrl+O1aZqrMVAeoeO2gh2aKBCnQP41m/Gz5TrIm+tgJGQPY1UiBk30Kgvv
Ww3ihEDBEK+YrkFwijsSW9XRzk6f81kZRPZzdWz41DtD8xQz3ApjCxsgqOyWCzRbiAWn+0/irnQ3
RxtOdDwE6uppAJRtHemZP1Zy1WX2G8N/dryvsntfzVtdDhdlGs/ha7wYU+VFSUJPAE2l/J0y9TJK
hTrUxkUeTHXju6Xu22roZwsCiY2r/Vbl7NFMNBsP10wuZn+t6OQyLW7AOnkh+ASOcwvtOUXZUzr9
A8po05qf49yju3/Fqe0RMcqEWiPxF8rNybObDfJb0AWjLtGlj7/bdJfyZGeD6snsPOf9zi18USCR
F21gqsmx7v2ueSA1DEMUnAQThCcV0mHCJTd3ZzPMN/N1cfptw1ycFqi51MobiPGnw7U22XlNFAJX
IJc3qp3RhMyhuxGkMOzTdeakPcRAK2/1BzlHRzTvNhqQ7NiUCCLl1bWh3WgoIPdRNSiSrCDWX263
lzZR3dNOB5boGEgT5SDJqNHgdcujY2Dda67z1FymoTqnv2Pb2M0J/ByMbv2kR6i1m+Ok/qq6cO08
aWcMKNQlqAaOajRTEEXToyuxXs5EZZA6Hut7TwEVa8E5AI3Cpt6PQ/cc5itoJwNaW5Fj8zsjTHtx
oZYh+LnfH2rX+oS6HSjDOozE5wkqwrR7WJIlar9EjmeUnCek/aPGqkCwTr0t+nuvCrjM05AuW1ui
swe5UntvgYsw5IeUiGcncTCcS8ve1YOAwTUONK0zhRaCymO/aR41OCntyvMtjTDZ2BcactnRwbVY
XOS17VQm3cnLEcvRSwCiaVh3xPemtT7dewHW43LSFWBLGKqdf8rgmcl0km14nLPipEfijFOuQjxa
z3s1ai+wBhuSAAla6fecvHsVvcDkxF7xMxdFoM/FPkz+iEoLxGQG0U+cxbXZ86STAue+UqeCj86D
RKcLSF+ODpesY1soYKaeDu9hYK7pdpaTwP+PO6Gy8vP9dwIzg4KDeAXHV4J0T6E7a7zG8XUtDIT6
ZGr/Wa+tqY3hVrep9mslT8LB14QL9F48O3+QhznpXnXFyUMgjOmNdnmcuvlg9YRX5CRHvBwoMWct
3Nr3mOtd+4flkBYPnoI3ph1feocJElUFgX6YCYiUQ5eMwKLMyqB3Ptrw78R7FvMjW+FOGwlCl5RS
xNNeI9VkJJRQcfYxX6lN9hjDJ/8KDPUYlWdVkQwaqLmkcioX/dRG1SnFOMHqTHg+EfbGuUmgX23Q
f5kGXDOLhcE6UbeiOGXjMV9b5ZBddjRvVIXDOQp14HzksXKqULNztQHnv1Vp5Y0UxpuQoKH+mXeX
UpE3ZVEv2iPBw6mje7hhi0YbbILhZth/ABl9mvtUNdCoS3agL+1S8DO1+562eXTunXEw0WwRKqvx
j6mCwtWYJAbQY0hgVko1U7etHW8btMJatuxbXFYmGx3hiTtLHjkcHwJlU8EW/opW7d9bKkOfj59y
PMKT4qf4IRIDoYkZtC1uooDxq1prfafh4M6/jYqUJq3zQeffFmJEcoMBKG6uuHKS9lqG3QGlNP6Q
UPsEht+I5hhZMaSu7YnaDyOae8A81gefzr4GzqFhLrLFy9APvKuqCfyangdSQHPUaDbkpvxwzN8x
Sgv1luHgWFIyhttg/KHw+tKhM3RbLeq2LnxbDuOk+4taXRxc/VqzJaAFhquxiPuFP1y1GRBuDVvu
QTG8wv3TFrWn0jOX0AKUwjcSiO9M+7g9JZTW5zYql5+98ael5HwlscVIM4HDz2AxouHQWZk69k8T
rN2AwRZDYNvPCTq3/j2VytEqvy3oJEFm6gznbxMMuCAzAp9HryDAcZhVavuwqiQtf6wP0Mx86CjP
D2Nyyux3LYtvSlFf4ZZG8rdjyvfyon8JhlJ9Py/m3qR5VuohZ9sEePUJRncV4XJNOZATypqqjY66
MvxpFOT2JmhTgwUsPs5vpYL1OXlXUYErbNCfQs8OymIcWoPPgyrf8o8R6celV461WtM4PQduRbIn
s/QUqOayr+vxUKEKTTChjfZv2OudNiNsDjM6e/Z5w4gDkjDPOV6I3HT8sQHrid7Vujia7XoMJVQc
UKjqoFs0uwtGlplUihS511LT92I920zxauFsutl6Ts74/G/UnooHlRtC3ud0F1r92VQ4WspgGMZz
AV9ZoU3HiPSZt4ExP3Q8TCWRVNnGgSDVID6VkbhiHmTTJlUCKSWAWE+2b/ujp0ld1fsTx+tbnkV7
TYVP5xzaJI3fKz9t+0UDPVXk9JXFPZCCvQ+h9pPJG2HSpfJF0NlH+snR5gJJz+5f/MnKkG3FS34W
vIQ9uVgkAFuESIfopWSwyhBC/pZuPFmGx2sQY2keNrZ5bHyoEQRMf8s53bKW73TBvotMUP1A0LEt
W0LngOsQW4YY7yhqSA7ZJI5T4wTxh6mHt263gEeYtEi21/qLw18D47fcm05YV1n7mdWfxDPTtqk+
HFeWMweiNPcd7I39Hil4evmNH9TQ9Bb6k9PyQ+GlCwHRu7k45pg+waxogBq2HXkBlChYG1Rsb59R
bJ3AO3oD7bRyar+kgoYNfc0i/VioGwi4zfo/jRNI50oPfnS0pxw60L8ksbyMZC3FCijyBe+ghuBd
bXyGijfN08ETBfpQRGsmYUTjRPb8W9KCpDVfI1BrQ+0Ef9BZ1T8dQxVbBlNHZhH96zzHuGXPIRS7
3MUweEz48ez61qIespOhnEb+VMokpGksgu82wGQ6A7H6dh10HCRz+DPFnWkW14LY0sTiUnQf9toR
pI5HRAP3KqpvnR+56IrS5IY6t3GcVaZCrVuOhK0hBWrt69b+eN+1mDy3J+iLI00bpd/IG3Wub28F
Dq4RLMWNP0GY/W8bLrUb0PBZT01Jn7ZWP4hFypodM+5gOnuFkzzbzKiISu7hnHsYBc3OZoLmIF8s
Lg/wzKmhJ3HzPaEC35jbkBXpz7hOreUWTpxiOXLY4skX/PZsfj62grbafjv0owHFR+TXE1a8UQQs
nhWerLoPYKhavMYpiAmYgCWuFlHhjZYiNyS2p8AfxMbZjtoRvWannGxRnWFEziP97oY9eqWOEdcx
kBDMgOkoBYni2Flj+yzE+K7FycuYagKKCpcwigmrW38oobysatqlMeNrI5GB7ET0YXXQA+hSK2Kq
JSAuqSls/JW+bl34QV7o6hYZXnNuoY6HRITfNZgL5g2SRdr8+s3lvaYnkauuLL+a9oZlMf7M4bkL
a2NryN3Rlakr6ZT+tuxqG/b3euX50NR1MZkj3btu7NLqM5SG70n+vM4LuuAqeoUL3mLpm6jox7x7
uNn0THaq3Qd5KQJbRCctoqG2J25F4BuwPskJ21qt+pk3Ku7bKBlvScWq4MyAX5iiUk8kN2fEbpQT
Z1P0EHiUXk/DViT8/wApIXdyjgTQLSKKLkeCtn0XzSF5sQLRT82spKmFl0U4lw19byE7EehURpNm
M/5S/ZmaP13F5IBaKCFmilZ1BAUo0QUlLOYeMXJNexXSOfKjK7oMtfm3XRJXfkiMi6V82Q0cJ3IC
7lTMplLdhxG5lgSW/KC0dFvVFMzV+S7lvyvoceQdHn/Oa9O2TU0MkX9oc7r8b8GiE7pHHYiQzaDN
qAPc5aCEFpKySYMPKz2LwIiE2pe6LvYupTI9IOoM6UT4quSdYaoDn4Q1V1mi+HJGQWY7OLOOoLzK
zrVTnqAmGS9MorcH9k8iGVhkmB2phyEwPIR/pbuPU9RR08/Itd5NhrfcdbYmKJPzw7m5CqZ096N1
tddatlgAvvH7dEri7dCeMJr1q+COThAkVmeyRyLi39BIqvaHAcnQqkGqJ+QTejGjh07o5OD6wo2P
7vuypmZAkUxI+FPtP1Fs/FnT/thN7a74csh+g+iNQLrR9rcUx+MqRShPpKPCSbhXoXF5mTXI9tr5
15GxhQsNmbcaMH1ZOIqEAsBE3VnNyANcLKAtWmaUQX7MrFBAubcyIxIH1x3XVPaX23Z9m5jepZuc
IlcllPOy2GQK8oPNX1lbbASIqDwZFO+WbXsi5UOibFx92yaKjwWAm+NDykOsKo9ZDHfj0iOI6UxP
B/IyKGYbs9959CNldhza5OKqxIqHMohCv4R7CmuYECZWmIFVPdfmZDkG1o5VabI0v430g9WcIuLu
+5Rlcjmv6A51M9WTB1yFq4kDkwThLtuiuLJ7ECWevwgdW4Vqvjce6TgHI1TCrLV7hCuEhR4FZ0jV
yb3qAIEgSa032F1Ug+AOmr3Z8EG+tq17hFjxFm8Css7/WvazRLJk6ISj1hMyMOq020epIdOGUdC5
o0ZFvNH8Qk4pjF2MXPlPrdRHgLug2oGjMi+o6Oe6ilOkszfI/i0aMWBk0Oxzmtg5tn5l5dG9kjOc
I821L3VE7WCxUxINBS0HMhfsnm9nhhxt+AayoiUZxvFidT198v36LhPltolBhDQZoE7aNmyV8byL
uOoWhueQ8GHnqZnOza7jh2qylLMVdZCHCFyMzDPa00wiYBEO9E+wLJDSoq/8Iv9QT5ANbaDfp6EE
nipuGjiC4/IijUHujDfS5TfKuwmayjc3Otcm9dFXRXAGDsv8CACn1PxTzaFNymOzS2R/TNU5IJP9
pOvaKUqiM33a59n4p3In0eKRI92pOmq/dwXVLajC+Gs0xBR5mPnpNPtoTPwBTgmthJ2ozwW2jZZC
a3C2tTV+0gWhEHgowb8yqLnFcP0OViF28BsOTPf5MaZZr0+sD4kbJorew55sMxeXVoIMKT7l5QXc
rSTmNEID9TMCnEjqwpeg7w4MDXMNcVRvqn5y9I+RPKEEb7M1vCuF/e4KQn/yY60Rdl/NF3tksTtX
ON0q5hi2j3yBdHbygGMmSLMqgDkJXI+h9jAq2SGtRi9DjW9oJCRBYen9QfvJxLfcy85jbFtXFCYD
6+fqe1jz9rfSd+Ehmrg7RdhkR69p6dVlV6hqbkgGNtjoTb9Gl/a9D63uz3uN9my4UNArCCeYPAds
s4ncFd3zx70dkRF6N4hhpcvRbHwcWMhYGm7/kaJk9APuPV38xR63Jkyi+chj+ZypJzGnvVMfcnRD
OlqfMAZZ0PGBVd8IFWerC/QK2SRNO1Y57oGvnVq5awlB/WQ1oLTUKRpAY4gB1g1v2UES2K7Gl4Zw
HYufI24AuFAv0LBiYsTLJ7/BJSgBGfB5DzbXDkoMOKtK33WtsS8ztIv6D4ta5wzlhQG8M2S7sUSO
+lWfDFjctRoB65pqv4Yseld0YrxtuLnlrsEGFoFl061001vWcIeTvZ3flyF+OQVv/NzcSoqxOy+s
Ma505dmMyqvVlHdtviNOA2xgoBcAiatDV7zVSkWROd0BHeibPe9HVEARxy0jjyZvM3kLS1jvZNFe
eOqoKHgbxfeIWMh2sR6QmlxruiftlcMwiehSr9ltRnbQ5RcRRZfEgROLxvNYQfLQWKLExVYTDlnT
xKypWBl3IRWgWWP/sXVETirxzy5cAtW7oo93+kTuhGsR8WLgWSq0c2LLf7My32ir+dGRDxPim8rV
pz2aT1uqzx4xpUb6RDnchtmFeYvvxDRVmN7ctyUGilv8ZOCiXDpvyEePndHrY0LA+Zp2Zis9e34z
4/HDTK33tOHkpaeGcdugrJdSpmJMWVU4OeHelwSgSat4ERT48fFQJJhRO7B//LEolNjvHiYnSgqi
CZ0Uou93Bd30pr6XdQbVOB+yoSdf6nspSl/i6tPaiwA3KSsUUYhBWaW3I8J0EWZHZKboCN1fglRF
uweriKKdCVjjoGtu0ijI1uFGCcPT1NunHKJCWQ9HQxyLgQrE2sGpWPiOlh5ba9+nyDTb/tiHw3EY
p6NQhmPaNUejqCDJyQwL2/jhGstWzdA3NmpA4UeQm4KsoC7xTb7KPkFWlfoGaX1uqz8jyz1gJbh1
crhlhntt1fpq1wttYrmWHmwpgActa6e0h1TF/MDtUZBhLBKxX8x673a4lyXWkQlbIZ2zRazxAjUI
fOPWG3Tin1WK18SwQT12GCgIwpZxnGiTSq1lZ0wU2vI9ETto71Ka3eokurdxRu9GebfV31qLt2vO
KWcEZAxhxeABtRHLC+DV+pWiWEP7aNKLBe1UQE5NOHdI+bgTwpUvy3UR853YZ9so7pFTvhPQMOrv
yGI+YmP8rFT7mkguVohYPl50vRV3yZxvU/uQLOc1H+UokKXbUNaUlpeCQg0usRGhpdNXW719qMgD
x9Trp47+xcmre+Fp7c7kk9LNCr0C9O21oAq6141DpZB3h9O6MEh4M5Cc72ujOsrlIjhCUo16rUk5
ZjJcS+IKHAEcquGqMCjNtTRC/6PP/vCtqf/yGMYe+TyMphkR3x0qJ6J9TCRZdp4F9YwjIyTH3cZK
XpBkyPlKNPTgMNYT7Zu8l6N1dSznpqIKi9oXD9fMv0+M6FRTblmf1Xmdi9F7qWdDEBzHvWfUdxsa
jTlkhsqi3hlB+A2FQRgy8kMpjdwAi0U0vWXtlaclm3dEYh8sux86ht6wbgM8rhQuxo11oGhJqZHn
mIjUI7L49H8L/FLajiTcz6P94ZAPpnzCc7+ja3Lj+Mp5ZlW8dCkaD3rrc6aFju4qOZ+6dld2mCbq
BLd+5adj75coBgskmV39yiGn58j2ra+Qk7fI1vgerj25AFTAaYwnu7BOvEuV8ZGH+Y8iogPFoea+
MUjPVD4JWP1TjXgYTR1tZQOsJgkCLvIcBMZ9H6wKhJq6an6iQfmVFPPVrKmstwM9HbmWD22Jua3I
fa2IcUun6fg+1ET56sUuntXH3Fi3hG4WXEupEe9CR+dnIxb3WoDCDLdi4iH76epiL4rSGxMCsJfM
b8R1GiZS5HBngkG3i0qJLGEq3X9Avf5/oN7kbUl2qQBW5XN3M9y0CQkGrkqmoAkvImg3qtrlo53D
d8FkDa/bF+AW1FuQS+LENhoVGjKU0EsmACrrWH2qtP6EJxIjmLfz+TQV1M3F4V42z0zI94L/rG9A
cLX2UQx3rVkCQzCpFzgzYWrSEifE8sZ8BGv+I+LIZFceoW84IjsH03JD8G9OnA1oSI1sTvBip8If
ncKPvKwgFo15T9f5qJCXChZCaRITeNAb4oPDQB/D41gPnjN6WkzmWYrgFnKkdd6g5Tfmn1lCLi0o
k9x/eUvvpcQwCQ78N50fcUnuZb0EinhpFm6CdOO8bFRzRYoCmwxF0BSEFdusPihYV4YjmB7Q5lsZ
Or5aoy9VhKfg8OGbxAVsi23NaA60nPV3sW1Yl6VSrovkwO05x94MBN+y9PMvjVz4Nv3Y4AvwSDDR
O2w1u/qLJ1j9Baml/LLgihIWspav1fsAEqeYXOIsLuADjE6O80+Ve37oCZbLXVCslgUTGwHTQuxN
47H+BWyDyKU4FvYhXYD4KDjE6E1ylsYHem5pV+/GmUtH31r0w5Tvo0SAsZB6RoQ6eGUCfp5S2IGv
zv2r0ciV6M+EmEthHsLsT+c85A/N7LHHjzk+varzNI56pdEp060Pi25jxQHbpEu5EMcsv5QL+ry6
8rSmxy5JU4yhoo/RPbwyno7oOUTk1aB3/GuS5+KMLnVQ6qlhttGzIHHyk61OJ9VggMvEqWTHJkco
/CA1hzgpV3U3XLQY7YdT95nmd6U3D1E6HbIWqk5xQMIZ5RaYY05MSV87fkRtRe/f8dkkeQPUrvkE
ydSGdVgkSTEUPPL7i9X3oaEZkugLHS41q3KvLtV9hxhfL3/m6d1t//ZrgQHagwTqxyQ4TUKD9fjR
SzTdHS5R6glQlcw8ikPyauG4SDSrKPqqXZLwcUZolwzmEJxoQeyjoh1F4BqGxpvCRmKIkYY2Qcsd
pi6cH5BSPavZiOqrRb0g4oCPiV4CZ6Oze+voI6WfO2iTLWzi06WX42HUgEBXgs5LW+EZ4U2U93KN
XmCbVK8V9isHsZU0kHNwiTnPmt4jrTq6GW+9mgSC/j+XoVix2421uIeiKI/1wGhZv4aR0gum3jpz
0F690ijdJf3VrFg4q2UbyZkGrfqoOsph8EdLvkeT/ZSrgrO65qK7mX8q4WxdeBW0MiQNuiBkNdWH
JoStyUMfmXA5bR1AN5lb46cDPe0i7V2/b8LVOLXaaY/Vx5vLe8ry0pBOFBp+SO88BLVgkRy1rSWm
a+bMtwVv9PCeGRhntb8L2HulHWvmvZJ5z26JDbKpwFSTsznpjF8EPmV3FwOXs+2RDSlNsDJPNVX3
acfJwR9HkzEbIb/8s+IYfiGocyUUbyFpzYl8DfiJ4LIvWOCYb9iGco5WIHmdO7HJpXvYoPHTwu2B
jDEt2rN1z+hirjPl4PDbjV4Vo7KYaGcoraNI37MCoLayjnV7GEgQZQGDcJsueLVv8EGsQGoFaIt9
etdAo2vzNbMyr7UqT5k7z9BnD62WLE/C/CNt54mrie9PK4nUQOOAfdPGdBYWvyzHCoCz5kQ79haN
zBUekv+Am5msFE6WxHhUwBQa3jDcSvkD1iQExcPhWgn3zLsyT6k/HOstJOAmQTnAsKSDCtMcODon
M3N9CUZLDtKcun6q28QYlLzimoMYyEBwcYv30kSKiJXQostUV9x9gyKrKY8Lip/Vzxrywgy8Ys5W
A4v+lvPvAXgwTu/x8lFNxRb5+B7h4lPvu5ds63duZgBZ7VHM9bOri9uECW6onzaBgrEg7IQbIwTN
dyVbBL78GG8x2rBW3c8qzSwof5X0nmfjqi87jlw6EZFnnV/iHzKRuAw6ORapdpSlSRzQwA2W1Dn1
4JcKC52pcEIW13QVOiPTxk4DxUN+7EhxFX1zRbbP4f8bjJ3tfKu/ALBgT2unIULhakd4GfofugpV
BTLaQizlpukXKqFDkKGSTXZqPHCkWvmjEyYpbQJPBUE4yj9GsMnX+e/YhAt+hW8GDugRpVvagUVB
wkuzOrQM/AuyfboYK+nbOBel/UqlPCq/eIN1fDgRWoMlIqFTRYqk3PFhMHOSwVtrT7XAvc5jEMpX
WE9olg3MTu0V/g3As5OPyAqfXlVE+yGpDouhHkye6qLIj7QqELAVSrA/NmSHQAa791wezqgFCUd3
sOiexiqq0kGbsYpyyPYfU9gSjDCXcNEmfjQiVYyvUiPaskvZBhbEb5FvmJwuKD1J6Y3nk6zR+GDx
U0fjqkDkZDHdW8Bzg5KcjDQ/uzhkWv2vs2RXqJJtOI+fs1PfWScfoUZ0+ZIBbgiVfpSTUfwZW91D
JOi3neVPbnPA1fYnHOXLsFFmIFOPxXSoC+tgaESid+OhPoUlx+Mid6Hxz5UgosPkVdZMTzAMXt96
dYiJQ6GZNI48W7E4Ra99QdRg/1vUJOQ1ysGcHN/oneO63aed5jVkT9AstEjCAczU08JiI4ffi0Sr
GHV7q/jEi04oJiqRGVAmCpy4PxY4nVKQYSM9Tz0AfS6DXBqnznHPDrmVgPNhRb4o8vyu/BwBbCfk
1frwWejlXrb2YzSbO6DBOUm3xmic0ZCUXFtLxte8Vft+O+Fvcx3WwojaaT3ac1w+cpQUaqOieOj2
kDv7AQsrhTkKKP7Ca7qOVx0Xa1M5uzx9ZQlNrCYhQw0eStn6EQYjyYogcStq+UaZslXs0F2iPvIS
kRxbZTwMA6oAMF4FZdOwXuWJ4U2rKZYEnJj0KwftZmjtClBeK6v2LhxeiS6zxJ/v8raBiy462YHj
CfjprOvRtePj3uTw1i0qbZszjUfiGVXWC6mjOSDRV/cxOvop/1eFpEFAWo8IbmsON70jw+wttfKg
h6builUY9xo5+9Xo4aAo77E4NeZ06JbouJjt0VmMY+26RxJwERqrKPZF6Ow6l+WVyK7UKT9K418I
XIKLxJyDpbaCrrGABfRADEgzZupHWJhskQSZQowf2x2RpAahbFNzbGW1qeOPyEGdjVsxL78VCkf5
6TV1OEpBIg4gF9dD1NcHa3IP0hqOURQHbnvKMew07KvwbtyjAyAxTRT5E5/M3antu5sReBnbvl3i
Js+quyy026wriATya6G8dyCnGeGpLDaFSx21RUKiRdehVPxpNxXdDU7tVunudVrqq6pegMfMb7YC
urWlnQe6wxhYXndlTqNDMQUmX6HSBeEsg6SNoIfJ7hPtRRZwetFFUVx/GtNTXMD3zPmxTMsDev+G
bOVZ/BJT7ynZHzHu27Hb9QUmQBclvSD4493RJW4lDMoJ84zGAM/1umyt7NskNsC0GiA0MsniDgB7
8MKy90adUNEELrxAT/MWKoGW44FbXMKDqC9l1piwjaUXlx6UrZnWfHjGe/xXIxVY/lK13azxEKLA
MQ59Ju6aZdw6e7zWUXFZ5UQAVWPsYR/BR4bEgt41FU0iRyJBsXp1N7LqOrc3FBybnGYHFMCwSIFK
dGmL+xhTYNyakKDkMIHlEx3NBk5+gsXhrqrtYRxtP14qPyqPJtQlINeq8aaJjrVtbStsJbMXoxER
gNY0v3YmCLA6pfu+o4Re0Bo/gnkxy3/TBpwou938nYJ+FsXkq6Pl17T9QnsibkMNaLogvOpX1xBX
LL7cQXg9Li9EHGebR7f6RWEBsEf65bh8vXUfOif7TgNphKvxOoBLBib6ppURQGpojiaSW0hXKJUa
TXrN0NutsylJBmLE4chsqpyXhnxxCpLCxW+wmXX/eD4nyqo/BjBWIC5SO3iGs5+FnXlFw4RPstZQ
EX5QGXfDdpB0S39M03shl5uuZFd0vpN70ToqtJR3yzbfGKlG62MBe+zRfjIudmp0sAfw/IcML5lB
ojr3Wje855gkYdd2UfrODb83ZRYUWk0hxKHLlk/qJgz86UPti+WyiOEtezmN/MytJNAJA1ayioEF
bmt8VAUghS0ecy3v1tJfMaeqyXYhpX4wmS2Q5zXOfFbK5FrPxW3RvtIKQD/C+7BPYvWFmoL92NiW
6mOajzN8gY6OLjkp7s0tv3PtpUvlauW08N7f1Fls0uwYItUkOAhuCH3vMgcJ/iIT7mEMVo3vVJKy
uL55r2xQcPkQ59A51yFzLrzhJBG0UCX/QP723F47GdigduFevFqHy0+b/kfTeSzJjWRL9ItgFtDA
NgVU6ixJbmDFIgtaa3z9O2h7s6D1WPd0NZkJRFzhftybIGyAtdDGZj+nL913wk6noBwPIUfMWNA2
f1LoFgpiFwZRcEOWb7a15wKVtLYJAJ322LXNgW1slinOLupsx673uS2f+rE4V81yrnncFscCAli/
q8E4MuZI2SNxUwHOIuRDwHAw9mZ8UzCXd8pHygrBMqjs+qD7pYzZ/j6xlJz81pQD6Y29IMwPvM9r
8sFO+mgiyVlMRgikNcpGsLbOuIDhzIbbxKPNIJiBXlrU9176WErLt1XbnzWbYplUqXsxrGCLJj9k
SjRqmDi5OXaVb6MuelaWfOaSMYziXd3TPvCyMaLnTCGdwr6VWXqTj1It36fxkwms39vgbKUCnX50
agVOnxhBjfGVNesNoVVYPJV8flFOGJIBbqHA253FTbcgacwsXXJIouVtt6s0O6jDe9dQgyDhM8L2
tVopMZvHNDfcvBPthu4rBb/3crOfztSNGJpxAaJXj5dbaEuHMkq9EsKMkGaXb8YVcHpm7t/orZ6w
Eo/YxSUD1mBxUfHnILwbkCYTzaF1lqujnK5zosPSzNWR4eva5PSooeLlWdNajdN3jKR7AU8EnIQS
D3d4n7LlV5wJtbHdUOGmYlewSnT3DabDNScPQkiu2vJh+CwtwPMzAu3R0bHbTzvrsNGlFFYuE17Z
jkXSzGRw3tuTdTKn4pxIwzlOxdkCAI9ob9Gv1qpf81RcTa27ImWGWxynt1zPX0Uev0zd+BhtAidj
ZA/tPw2hXpilF96c2TzyHeNXWCFD8YRmoCyDOk/dFKNPSNibNUNObkZPjZlE9qSwSK5gsiIRIa/L
MmtUtovldRXmEXOgaWY8oeQmGXvL1t2yNF2L5gpt2xQH5HH7iWT56mD6K59wFrI8YAc+78wk81V0
khE2zri6T2p8Ex0aN1qjUAg6VVqaHGACZK7xy8aDK7VYKRJ8VNgbhhXx0iAvLOkJGUqEpy6sb6LH
UDH72Xb3TC37BVow61Cd5RRrNS5GKGeD5Uzz5Ew1dk2JiN5sJJAlL0Fx7fukPKECONtlc7Xqp9mE
pxR3tknZK1P22hmpL7DzVptNOs6TacJdiVSUNZx1XoR+6kYlMGseaV2iUOPJfi3Gao+ND2tfczQ/
k3R42hWyjio0j0Lv3/T2NZ6YUY/dKY4BTU3ceXtpXX0lCbHBA/YCg95J0IDAkxlleFAHBG0J8Lgi
cRLRQz7h96FG7kjkLv6ETmGFLZt+K5dB0i1BnyF3C3+hCGtS61jjQF5g4akk3w7GcVpf8avbGV9N
3xzG1TpjgL4077B5O7RsE67aoTwWm6qT+apuB50aXxJLucxjeo3xX0hr4zN2tmsboquy3pTsg2Ht
IZUuQu7dte9wetds80oXcIWrV6OzslQa1RiRDZUKkokxxI64IWgY48mbr4QHziQFsp58iblGHl4a
vnOG66ll3DMg9YM5MwnQH+0gPZTefjCBpsRrH7pB9inLSDG/9WJ2+oVYDjsKJBXqEUseOAwD3IUw
19BGv698RQnih14lwtPomOcHEJv2/crMPuEFtSqvwH8HX4H0iRaDy4yZpGVCIZEx3UkHEEFORIlh
wxzqWDokSeHWDQBWru6q/tsO2yPDFkXjZqt+YilHFXW0RxhdC3FXte4alA4dy+uehSfFgyvQALlW
qtxqjV5VlPciQfes+J0kGOdNB2Gj8IBoUuVHldJQI8CnxzdjVa1z69x5+UfmQZc5etI4jUW1kcBF
ar6wXDopUm5jZbibpBDajlrEfG6BW58qAGpTR0lU30iFX/DLyGZugs4PD6Ng3dBj9uhVwKplHDNu
/DDhB7Uixi4uAxLtMDEChEQWNTMDtpKZuSoulhW0AzAzRC4/9luiGkBt0rN80LQQW36NOi600EcL
6cyY5zrF+q0po8fUzL6GonVUkSg1rYBZdYhSFoLUfQbPB/uDhP2BKmNamudPpaqDUDcDS4ZLSQBC
9pBLNubheNZrVJq0uMxWo6yGSjHRZExBrILEi9VTY8MWTOWzPL9DL3P1mhScub0gApTIOMDNU6TV
tTCiK1sHOsarrRD3Tks4LyQdUJUjtkW3k7QYjBhkoy7clHA6+vHYoqbjyoY5gPVcXCc54t//+2/q
8G2GHjihoo3ApIyuZKMeYKsQAZOKuCWQEjX0fUuSXeXfnVpcBsOzkEd3jol3XcMHxSPDfIhxmU0e
KbQO+ZEvaHk2/nV1R3MxTB9R/brm3QX9WAJpPnMWCmF5XfjQWDcZpw5jOcPwqb6o/deSnM1RP6Kv
BWKLKMJR0Ce7lM67AuZmvXoV4w1Js/5TaLEBHYzqnArNA7GnvQLUGsiyagwUwSuNq7nvwGBtuERp
fZOl7Ir4xtWFthu5P/gnka/QttUmccG97MiKb1hzgOz/lEhoBIkdYRURv7e4n0OvgNegzqg9efGa
tvfnwOY2VNnuwuuSMJLP3RkBthUdtOll7M4Gri+jCzreypQ88ZXgERxnPdqGiBeWmZIood8tV40R
qUyYQEfDJqMXfUP5SVdZeh/pe83Ob6hAtS1HjW5YGUgTSCXvzGMNk9BR5/DZ4yEa2HP32I32C+FL
NpLeKh6235m8Wi9L3r4x7dqVy2/VXRGI8pVAE++whqB3kSpPdY2bmr3UbFZ7fgN4bdruz0c+a4dy
x2GY8j0N6IeEA0cVGh9b/0TyBvsmzYuXEMplfLb2y6Thyau6Q4UTcVD+FSiXhM40nB+oxzbFaMrO
BaZJPB6W5qKx/WdNnjbfy6eMUyn+wtvhrctx0x6UtAD7FgZCBg5RJkGX/4h9gf6W5YrTtX5OR7Ay
te/HkxEGLWPzLq+ckLLVLo5pGX1MzSsVmFibE1QhHshNUYCXUFajh7leChOlkFP+GPnKCmk/ac8M
5ozC6jo7S28qkhtZgu2xsirNyZnM+CppKMlQ4dhdbsbNTr0opjTEWXbrqfiajq7ykzlAvB7b6ZAQ
M1nzfUwacYi8PHJH2o0unUJ0BjbclZhRhFr8gEy2EEqZq69p2OOxIvXEM6F9WUldWrs/yYxHhP0a
P60zPWOMD9NAcAk6zeWh8oEuUDXQOs3L73mvuy1Lbyk8Zn4DBQ57UocURCLRCpQBf8fAaNwvjLUI
V9Y77ENI62PiXUo3Ug5WCtsv/d0vO1HVL+nUv9sl8xGszWPPJjXDqbEeYrYz8qvORn4M74WUHSrl
PCIHWnkNrVi+qFZ1Naiw8/7AxzTzl5gGNmKqpOwK80/Rc3s9+R8WRwEX+aCC9XqMsvSWVjLkDYae
2W+s1y/1eouZFOXZS87Lb/Ewc+A5mziJSjdHWDSoxOzoVL8MYcf0w2jst0j7qxcRf1xkdjg5W6Qr
ncSItrGCWSZHlzAjvhXEo/2knnWZSmYOcCuDItqL71UWsMQQcsgfKcHAgsPyCgjqzv5HVk9WyoPB
7iWz3fx6ZOBeSX6vJSdbCeaFHBtyvyKNcZ2fhpUflbfIpis/5zj5pPJbR7edmEwub2p7zpZ+vw1v
VGTWn0OdXjDLXEUXSOKR48OwpDMAR8wsGKR7oqWREzafJR+BlAYhp2bIPsNSuNG0Z/UZ/7QsrDpO
3fH/e/cEumD585FLw0HXnIIv4mc15xuaPkLKGAF+W7dMYdEZITZcmn1fID2fafX52Kz6tTU+Bc9M
yWxB60N3pnKlZPAsfsXU1M0UuqUB69SfEFQZIKlHGDzGc+ZpW9q3pCaHLNkbTq0O+wgekUlz/aWx
JEtAYmCtmYpbyKoYxwBcVj19KTANNBZCtvJdANFOU2bKmBnYRksi6AxUR0zQcrQEQr5KfCgmfyrj
xQZQ+Tvy1UcL3zZD7JbyBMilhSky6Lrj9jBO9sqMycKXR7vkRCokbIGdimU6m1ouhnQlM8c8hNHX
wpCwVJJTo77rNJ+MNaIRlNAenSNoaI4ojSeBqj+vh1cGT7kynVMyV6U1e0OJqE4EOjBqNov6zcjk
125WXiyGQr0M/pxTnRz0bAxsLhfSlhluoOVlQ6vTI0QIeBrzRwO5m3sLlioh7N2xL3CVJwjZJlJU
hX4QzXxKjH9AqPZVj4gFPU+9HkWfHqI2vtl4hxgcQQZeWeMnwLqqexM2j4FIhVC52Px5wUl2500p
l6PZkvmlGycd6bYEZTNyVR666MCzK5c/NsIlhv8jgYv9eYAfqvfP1BopjudLQdQ2YijMI7dBnS9K
zECaRkhCNbPAbKKSndDSIWCCu8gKmQr0CFa2F403h/Q+mzT4iCLRW1TStcpfOjSZCAIrsbofSvGr
xisS4RXR0X+K8lcZkYjilMKmPCgCmXPLZHcG8cgVTelWJkVoysrKRJn/t96UMfZ8zGF1UGQwIHL6
9MM2ftWmRi2K29zDJPbXGkcnYUnfwJ5Js2mDiuJ9QcneJb+bAbhKlRwKzi8eHifjYQJAg6Hlt8ot
yE1rMq4DJj+t/vqt30x9PhiPQ9T9ae1bj7lpN3FH1wLK8dS75sgmJd6Xph0k45fmioE8cuWnQpIq
ylPaB8CwVVGSWbN+9+xDEB8eZsfkHpdrUPQcxXP81DkXc2a3k/LKc8Z2mBEq+qYCMEoGKFcllpvY
RHHZkjpJLJRTKvYvhEC70fK3Y8MveixqbKfju92ld2uM762K6OpZXEU8+qnKSzV8GjMOMdv2VhB1
F2VNfW3qz72tntouPilRFiQ6YCkBDXHw6ix0mTqIfuOU3qpGuxcVdOcCw+Kh+V3YArcnHMLwNXdM
s3W1YnFNoWHuM5Hw2PTFDP500FpiOBTNm59m+7TuHKxzJNaOo7iMenJlV3edIybyXp7th46Yit8A
yzGCL2EajHSZpv4O/uuwZcx19XU2lrMS2ufKMhhaT15q8L3N2oM1dTy+6AnrAcaL0dbzLb4sZH9c
NP5KVIs9l0Etk/5XgBbzmypkY6zQ4L6O0VeCLDVh2MnXrt6G1nA7iq+UBkP5RyVdhR8i5PMsMCL+
gzdmrZfZYIZWle6neYsWMuU0SmVCP+N6b+COIucy+QqB+m3PNBsRIq2QhxkctsZDkx+I89jBwfIk
Kuu/0E3AH6xwyik+8Kq8Abd+T0LlXWuWd13/W6oEPibSnUxZadlZVNfxsZXvqfEs+/KjVvEX9uZb
Maivy1K+lOJDxARJhEgLczzvx1jWfSuVgiSuKadQHdXjxSxk1NDyba6We5VXj2afjdldrxij2ueh
+42XMdBicQd/GqqJj7TAix1OMHZodxNWyGLkJzaFsm2c1gyREQp/9l6d6reNcBTzV12XOwCPgKo2
CTAipXUKmBUfS8M8NCS0RdRFu9Re/aHeJoONl7MJHeB/vRN5FU7fNUlyBdMyqm2UIDmeA5nlZMse
zSoRORHSCZ8XZ+w06HSKni1Z18Hq7qFwAT4NH4C4oj+lMntwGE8xu+CkgZK1Mfqoh0HIWdCEevlQ
IyNajvDbWGO4s7pihcYVpTI2rnY6dXrB11bpFAQsaQ9m1/iEUiYtSaLwW1oHAVSOQzxP74oOatHJ
8h+udQqu3+03OhSAfM2xKq/8tcXAPmLPK+Bp7N/rT6iHBSsvskH5hxFE9mQhaK05ymgNm2MLlYTZ
yKcKPwleIpgzWq2GRNxdAfQcXuNMw5WeJdCJ0uCEuAaMC2jE2Afeuf07U2Ao2n10JrBeyt/i53Nc
Um8iVFtGufGJpHk8iUdDr9VHx3drjDB8nWwKwWxbnkPenEc8qED8i18aTdLCVCaH8B2XN5l/wJ/b
MPeREsER4W/yugAiK5LyxYjUV80tz9YCHNmtaGLgf9VDoOTpWQ/xYXYLmex9vj8BaZvHj5B+CtWo
IDsKLTcaTKboNoDhfd3D434pm4bOkL5yD8ilVdwEoyObHtSimKLA3Ohx5aCSHAyGzHX8BNI+HRaE
xCwrDqfKnI6xLx5juD5Htsjz51y0gbkg+kQ8eJiH6oZu1MJRviWzhvqn8Ui+UlCJF2EwMLT8+VOl
Q1CwDeMZFhfUb50ghYj6eaCXsVyR1Vy4GmRbrg4xFzf8t4dpgSYKMTMLNK7lWAq4D4wyezdzDJWs
0VF6GgkKEEpvSaU78qG1uDa/RotdNfdp3UZ7jlOCHLBtUDizB0OpgUI2UKrlzVaq28aYxlhFRupa
nrj6pumqacZFpLB+ihxHzU6TVadHJ6wicUTnldH9nEauDDkxb0q071aMCmTtdbFX5l/dCFi/Ipo9
R8tpESykmv40Uixmh1DuwFjUaAf/1WPsb0CN2Bj9LFP5tg0/n8nQJUyQLAR9KgORvoejzY0MSmID
5Dqh7EjPOFHgb84eYE3PEDHIcrbnKE5MaDEdssQlYcHzN8JuPeBnwRDfJKce0HH8MbMnGX6hJegh
uWYeu6V2n27lI/CXesPmz094QBnsKwa8NvRA/bcKIB0dnfw+geVmmCBRBXwokELKvzy2mCoSbDmU
6Qh2V3M/AzDcEjgAAjCyBPiMb3fhmweQNDtsdrTl3pKmsB9YbTh9sDaER36KwdOGY5Jc4z8hZ+om
tpVZLplfWGbAsEjmRdz4r6ZVAXFgvSTnndIcmqY5SAzPJxDmA0KqCv4L3Su7UdxDWs2QbXBV9IlE
8Wx4LixkwQjcrcfCgywtYabOqBK/b8VIBPmPFPY3t213EijDmn68TD9Y7vA7znVxX3kT6BTID0Y7
zUBZZQBsBeUCczqRwVnUKA9fWA3v+7Dxjan3igEz75T5Jh5eRiPkP02q265IHgeu4VB4HU6H7NyY
yrm06ktVkrQUEimIl6YJ32X7tUB01GntNT7gEnmq3am5LFkdWCVqeQ1Pbb0ElVtd0mUkWgzR+Dvp
HldF+seMOOv1Z2WGrwtMUqFcs1G/VAQ0I3JQWKMiW+GTXP9MQjDTJBeKVyWnttcT14T6Rz6VTHAx
mv7RX7roruX9zRLSsaUntzeCAji5GTDHfVvJ1HEQr51vVKSG4xXFKY7ji7mgFd+/UbVzq08kPKxP
eCSVC9OkQFtKTYH+poNf8WLVYNFSzE32R2tHe7fAlcw1srl9yTnqkaOBzj920bNjlpNDj+wSZ9sC
xrqLJdp4IT6CsDLtlkpkV3zL7rh1tzsWKXDhsakcDUYczFjK6RDDelycRnC/Ik9uUn81B+qU3T9T
1jzgMywRXsFz9PDEbR7bAs1F0XxK/yC9a0blJdxonKoqhk1A7kcVDYaMYQv0fsck66IAHKCHHOgh
0SkaKrbTRD9LF/z1EU8XI4FTStVV2fphwAM/TYFQQOQyU/ZWNbww1z7rJIwjCYkES2RASfa5KJiu
mUiN5sibl7/CbK8qpZyYjWspa1dLU67GCKV1Z1WOH2rXlEiVMN1JMEYy8WCydRqn9/HUDuwRgBJJ
DHGbbPSMOvPYNLhxNrgW7KlxBPdzV/iWLBD/8GvqkwpeAguBjmxGB0wFe+hKtiHezV5MbosGmJXk
xqixaBjEX3jgLCuwY0IcC/+OSAc0UNjwJfBL8q9XQOBAvHGiEKwNmYceVz1iZIEkLvVv6iRR2Q7X
HDMg76TG1vx/UlFuC7LcMofcYQXcAnMYRLtiP4XilBRfNkznGN/4NLnjMvuG9NAYO1eJwgqXRuJo
0MEoDO1n2heNIce8+kwJhxbLVsLOoDp1G5zwIPfWW7XZlQJpAPxuWgxWuVyEz1u0wGOZ8ZQvjLUl
jcPoWP/phl/k6cHEH7I/4r9g1hGvLi7eX6ti3yUBeGSGUNbQRuio6WYzRanCZQ1HD2KxySMElDYH
M9FcRIOFimPMn5r0EpNkNIXPUQ42K9hmT4w0IkWwIhgsr+T6OVaIyKrstPFna/LKkZukxg7qlY6t
h+lbBuOQVwJRHpbkLPRAgWxJNWcIUcfIfrbkmuSJr8EmT8KzpX4nqwJRvwXS+6Pw1LKodJZvlKgG
QiPDRHb6L2dKXCrSacD/B3jknk+H4dvq27MEiJAhwIIqDZeVCU4tDC9G0156b1vpNS8DiSiFmQd9
dfBrFgaDAlXTrYcayF94gtckgRdC1wXxxNxoAym/RYKf+lI9riZbeeo3clvYagDwQQrFgPej4xOp
EoSHD7TG0INnG7RJ+jbS3DFky3wdNyHQJFT3ik3PgQNtP/Dhfs+jfRuy9i49qnPP+pQNeIhmL6Zr
txmlUU0gPdiL9hA15b1ahqupBGMyPKfRfExIo82hvuuaFEz5uaqia1x4O+TwR02XDhidutBLbdwe
+ZMMNu0QXQwCbHK0Mwz7+X8hUAZjxTNbhsZ/B6D0xfsVQR4tQbAYo3xouX1wfkMZkZf40inJY0Sv
vdh+DrpE7qUANcqpBqpu/rFbyCMce4bNuAgpcLUEMsoeJSWSS7rq9vBk1P5QZMeC7RRWbwQTa7J2
I/K4GJaLCJfrktiXgcyupCAWUbunoOhW4iC6gkM6R6t+6NDpcKSo7fhKcOtAGsiTxr1NUdeMI+NN
zpgp4ZwpLlEEGqaBmC/q06RVwZCzGH63lG8k0KV4YwuSqoU/NxHB4NV3P9+qT6C05JKEHpxzbQm6
XJxG6J+h3V8m51/PFAdfDwOOCSH6wvlhbfA6mHShN+7VBBen3hPO2Qc5YIKc53xtnwh/xfhSnFXW
483AUpsJspag09JvBROu6mJgkUXbfR65EiLYRDEQOmm8GEpzqdoRbNt8wAKe549uKu9hnN8avmIr
U85aOxxKga0AClobulhWM0aeCuVErdPYdfEdDd09LY9qsG3gZ029HvOrwDhrviqD8qJQIZiOZq6H
QsbyCT6yHPp7JZDpFJOn6q/63ralQJLMgIik+JCWCAs279TK1JChTIXsR125MKleBVZAPcgWYiSO
aINjPXTWFnck8gs2ICyx6UZaUuqM1Els45hi3p/slrkBkjzydRTrkERos9aWQJvk0Di1IFikVbf2
PRg6sktNKJFNfW5CIt4YG1g9ursjQ8G1JnzBS1qTdqOk0KR52k99zwJG95Q/A0mqs/WwZvXJEvjF
HtWXbaipjgQWjD5foIYETW1aP5QKv2S+UOOvtoGBpVStzcd0albt2kz9FR4b5E+pq28TD5iKSx5x
5PAL/oD+S5f0g8JspN4mj/QHVJkFHLLlja8bV2noaAyXm1x3F3SBuFy+jlNRnRtikOLPZu4/52j6
TNf4czkQ7vGlNdsMj9xXjFzr45g2uNGJ8FP53HuiYyQUYwAd5RMnWpGk70Y/vyLdsIDODZj62xm6
PRlnlbOwhiip1efER+OwS0HX1O2pGV7tqOXontGq7htKqBpaNLuNrCQUQL90pRys4/ucR6dR5cvg
ICgHP6+ZHeRs6IIhPcFu2Y+8tcTrPPFOhIdGbG6X3WKDJGC0aGIHjIIsYXNUSehMbjVj3uGny1VX
Uib6ml2Lmm8zB45HGy22RKKSOp/XkACprzD8KfX6tI6TZ0NfvoPVY5M0As3TT+pzUNKHldc3Bn0g
8SuEfel/OleCSjs3kqV9x4S9o4eGrV02CERgzhSD7kUIVFJWQCY4pENs5V63dl6lH8YO/kK7BM2b
0SS/Kiu66kMgOs3T6pNZAjxEAbEb3u0brcO1iMS19O1K9+2GWoLhOjRWdEhDMvo6OiSZm0sW1ySb
j5IyoIggQURX3Mqo3GGiXkt6Jx8kZCi800yGUfBWRx2JhIZEwtQBegwsWOUckejgmopG6WggzsXz
goIHgUtjwEeQEKczSyCZQCi4xSbOLRDJsxeSnasiTEfmgSKGDdror0iJmkW4Wtu4hJnqm9Rt2dFb
+13Z+kQq8VMOaxWxxJtdi6qaVB9HdETEI9qTVvStZEkhAB8D9bISZxSC6wBLT1NBlUcSmU5+/R4/
wpHKYaI/h6mT0r8AE2JWOTkburDs2DOWt/jd8vsoflvC/MXek+L+K6qqkxWxDgMSGSEL6i/WyHlG
LBzZmzmVetUhhGPGobkFULqmQBHWfNq2yj5i9TsIR8am4oFUEG70YjxB80qYD3wNhqDxT8OoJr52
jXmDuomta+NNyz/tto9mpsuJsOPZj+3KT6ciGBAVAaCxAS3+V44tuDwsYjQ1RWGB85dpNxlFFC20
Uuk5G8i6LrubLjB1luXd+O62hU6CFA4FYpKTBIsrrYjdaCrgIm9xTriHTUzTjbbH6B+6t/ieKy3C
qBQqf3hCRbZfe5j4iM4XccstNUBJydsj+4gtlNkNTVZ2meDkTCA+Rvtcflltkh9TFc1E4aLE/Rib
4jHo+hN5WiXucvlpqUS5EwtnFM98Up9NnLzEWfaiJtmLKDFpwMdOnub8nYDfq/OLHPZ3JelvSwqe
HwqQRwrSzCB/kyD22UXGbqVSL+vKrbGfea25w6/7MAXrcyX1hEISrjYrCf0IuCDxaJrqGB1ghwVv
OrWJTyJbSFFtwjggqq2jFc/CoAc0kSCc4aW8t9YVrRCwXGLzBhqvCIsW9TBtSIzDlnHKyHj/QYpH
ZtafQA0/Zql+D43mUDCX7T1zSi7tFOGzBwrFW4SlCZiMC/wu43Tj5GN86doVzyXBAA3kuPwE3mlL
6aRTH3lsRN3graTixWp4TfYu6hhiSNALnMhOsre5KN4woK2TsyEu/bQAnVhCupkdLmXHZuYIc8+m
VNIKPBHA9BlfNYfdJllHoYBeSoN6/6JW3zWyne+yU68Vw4U7LbxhT6fpOz9Z2QII6Jit7PZemJof
57F1+AEEKYWwiyUV6F0Di5/S0S4uWvo7GRjMw9PuypOCKD5fLFwH6dleijMZhVRInNCiOI88ZFK7
O1J/DxRV3w2Kg+6TjGIRWPkvhXS8gSFb+sOjfh/08akSVpZerBcW4kDJG5Dmn+ZQufa6uJZiIrnL
OTNabynx9+Watyy6B7CbiRUVb+q3IWg2XdltzBGbhYh0WSiyklG8a98wIyyoQtuZgEyiRc9gQ7Sw
4VNIaJ67ccDKKHuwKln/VhC0a+RZraU7jd6/wDodoeIrT+Zxzv9IDAim3FKtEDZXhXRnCsNmtISu
pFynYbgULMAUTvsERMwMgN6cfm+EMCP5PWNUyUMYPY32gvzLKh7GTqDFGAjx0dDJc7LYX6yvjuts
ncaj6AqvSXGK8nbPRe8tZovaofVM1M1znnuSy1I6Hx86TJIGfp0UvljFilfbvrEIW9M7HvurZBqX
TGrPX7QL8IWIvWsWomHonekLi8uUmwfFQA95KZFvILq9ILm9DNbWwuxUGwUEFA4zeu0EPxvzdwGH
JYjO8YeMq4TmvEhLnuoQVScBwB/Kqzyq/ippQf7Dg8jxB4Zw2TeHD7gNCCFq/IkcN4P8ZscsBMdu
l/f6S0ILrezqP+Y1HY2b/uwVcf1fJyRXLNl6b9VOFfEDmTHexmDG6rDaqOjAf9vreUcE+wOqNmO6
IG9QsMy/Y1n4YKQDFBsyCRYDBerI81P3jaeyzqoNAU12LyKBTVTxJtJmBN1v/tqk0oskjS+JaT3t
3L6Xz760732u3NK2vgbXQdUPHM49i6pZ8ptxE+l3O3Iv0Rhqip+vmodqG8lkHnk9SYWkWgJsy6ff
qeJBoHa4yZjd5NonDU2ibNqUxIvfddr0+tsqfk00I7L5qA02OURsUtQWJMhZK5nvlClIKR72Bkt+
5h/qc4YavbDhrcGHGjgL6GRZtB8F+Q2rw49n+0QvwBr60YjM10iAYgBTo24zeRc7lg1NCx6NdlP5
MUmUzHCTjXTJkXGagKACUpdipoaIl5UMH2pZwoWMWGEpuPDhsZBqpRVH04kJDRuk5b9QMqGA/VlY
S0ExROgH95MhBBgDAhRObRuB3bNuRSnuUdE9kuOM/BqFjd9l15WOLEYDi1IcYFwbDUFjaqemiS+F
hlxKm4HGHfU/eh0BQI0ea7U8GrezFAT91lXu+MUpLslToIwXmXK5Nywnoh7MLLixbK/J71husioI
SVzwLaj7ZaBKhGwflbWvsV+ew8yPswQDAP5hUruKzcVf1V5noz1INHTdvQvMaWdQWSPKoIlonbpA
kfx33sDAhzqUD01LsAhZLOnco5PFoZMnyCBkIJ1Mx9DpztqbtVChdFg2s961WFV2LUUpq8qeVaUa
Hqxo8RZNeAm/6nb1Zo+EDbqCqCIZkWwJVfkqLAUyRxbUQEqibIDUTTYASb3IBUGUWLHhReW5YGvW
EoO5kbLBDHfzNaQijc5a9IZrAZccyFALsch5vW5SRGbHBpkMZKMNuFOyzcCK6AXD6czTkJ5R3p35
BEG595V94paOUleFzG2XRDyDLhVT7YWOfFW65Ui6RT9sgmKedDuQyXJICXBY9D8qqjponeKhWMUV
7NL66HTrWMGQsn/XRwwqbs8UwwRiHXPMVZZn3Mz9yOMchhvmGXkjExymzPpvhbcGXFjGTD+d/g42
CPC/7UdMuTlS3ksJ6wwU6Ax/HTYSThwxPmRYAymWoXu0GxuAmphyvuWniSKzYziX7PXjwLmk7qpW
DWBXqoimqseW4GcqTMRBNjLdjHh9N6QZwnl1LAIrzk6TQogfOI7ivCDjiVU32cvzsyQyUFGzk7lI
p25bRi7jOYzvyl9x1/yRUQCCWpLhsO74E9HOfSA4RoCsg63Eg5hLnafcMIhCBaj2OtC6VFOZwKRe
zNqVC0sHqGTc+h/kkMhKVkl6RffzUFo/EQiRjVNRFvwABtreh+x2HRf1DwjKVZtv2pZJMPZf1ZbH
LXvTxGo1fusXw48qZMCgvgpEfirwULG18yBooteRfnsyMoJNS3fOvHHi9EADoXRE8KBbBo/BNmfP
sKVb3nFXv5lgTe1evERWyh2XsWLBkNSDomqIxlPwvrd/RuTCM4jMHPnMu9xxU7U7xsHJrAZ6yMTx
oGPHIXqBbn9WEdSo6m2c7RseWsAiEu+taUpv3cT8pIreaDk7oP//x9F57baNRVH0iwiwl1eKEilK
VHXNCxHbMXvv/PpZHGAyGCSD2JbEe0/Ze23OJ/iCfYul7U5IcWM4FoYPZHQX9SlLOLsYhUMxTxY1
IBTkIqdIe5f0MOXlTbLU2yywTCN1Im6RtdX3bTEqfoxi/KEMX0uYXc01fUE4rRn5C3JATLn9rRDL
CygZmMcLUOfJINluAV0ljMdOZcmvG/5oDScpNE6iR8JXm2Ph0t6zXHOSjEpn0R6YmB6EQ+jytUwA
L8zllQb7YtwExZ5btidI/9AVIxcaPHBbKJVKR8cz2Us1CUPcZpNtbquKxYlEuzmZYN+Tc+ySL6Fe
ZiW6wZOOxfGSrOE93s9i5E6q1ybWMVoyP45TnwGVP0aFHwuUwaFwjA7DV5g1r0iyeIFveaVsiNwH
3NIEHtY7FrQFIn8KMgYwwhYX9KA/lGsdVweZhOiQuynzK0bEy0DdHGJAZj6cKd1R+5wturtWP0wx
jIoGXD5u1mObasRaEt4kRSivCQNUkfa4DcPqN426QpZ5eNJT864/NEW8TpzdM2d3NzUkNThpofrz
kBwtTw4aHMyieVxchXCgxC0/1udapJcEm8F7LZdv0WK+zCnwTNvY8k3kHdlK+17Y9v8kLDJQ3nny
mARFbp04B0GpYIUp/qb8U55PAxBwWHKs9fbSp1RbjEft7F1guq0p8v5N2qzzvK7IAlJ6i3U/cKa0
8BkG870BBsCYjgV7iYJfbL5YMycE97YHEa8rWt6/UC/aYlftrXOHRG3Y/RToT8wdvJg+CbD/aQrW
egJ/XgXcPtEuivcKqDQSMDJRhaTz2YcMixKK4gHiP7/GLN/6v0rHyGMILmp8V8FXjIHANVXSIVfc
uhF9kXooi4HkS4C2BuqFfOKiTveRrjk8po72DzW5UzmJVAALNMgKr+7Y8xlgKc/sWaTzU2/4mKzS
awkpJ3NXrgNVjdkgkdXNhnzyhq98aJ5dTeuXFwz07AZWMKqpJT+XzIBm/SxuTEtszKfTj3pZIS5b
eGaqdvJGAUYIsWG8tXAUZ/GNQM/dRCCTSoQJiqt//Za2oehe+22Z04k8x+fIgbcopr2gksSEro6+
qR6Yi6TH3jHaj8h60ps4hT0eRlbq4Lj2vRPUjOX7Itkl5h99LG5ZFt6sYrprJpoYo/Y2VXxkHbVI
P/6WAXE5bqMULj8ZP2eKJ5i9MvmqngjKWWkyb8H+dO/xTUVpDbb8fQJxmvCpmWJg+htIDEUtz6PO
BH266/2bQJLSgHCdr7LBeotTVG7vPywqdUIUtzeK2Z/m5YTbENDMkLrjd7OXuUiZF6PPIg+TSWhR
uigbQlYYeBVXvul4Tl9bcloHxXxh4mRHdXQaCJaBhD1rQd5kQWQQT8c+M59R2HNG/gg60mmXS95e
xjdJ0VABRGfSEyWUBT1WVstRwbTy00lYv8LOjlO3kF4l8NONQgz1r1qQpj2Op5wEm4kTdIVlpcTM
N3qs7brlJQgUGEwfJ9xakByxSxt/+jWoZJ31X+GoVqCr+i21LnPbeFIj4eXBaoo8GGFOnNfHYcKX
MkxHlV/5JevaN1ElCah10uG8EIDyY1Xs0GuR9cCzkm74zykhjsPAEANp7pq9sSZ/MVD29tO1+snU
3zTDtZl7gMz/f0QURA8KtkPBHTNWA/V4J/3npib5FSenzKOHbFDHRg/tEeWU/K2ShmJMvG3NftQN
z+qAn1T5hzHSh+/abnBJkHfVRnEX7F3pk5SOUU0eGJwNa3glfvEtN8w3Kl+p/iwxU3RjG0S9ylVj
vkFDAd3DJhQA48mo17eIT6hoyygaVgA3WVCOEs0/R6O5PMlOqNDWR/KNY5NdpiFIH2Zqj1+CUR8b
OTmCQ17lv1a4q5QYoL68N2f3Ma2M4yKGQVAEkYDU00l4EOBDZcOz8RVNXk9uhWqg65+xoTDU7R0t
3C1AnzYG4Tv/LaeXR3yQalhxGTFzi3xWasIkh/VEfAAKpmQ4S411Aq6hAVKsrdM0gUoXEWdGMnk+
WXRyYSoVA0fXjr9zINId3pqwk6EJqJ/yZ9RfewByNjE+dkKCqjMp8bOB7cHRj8ui9Woy8DLCS3F7
TbspuVl7TLbMn6mjlo1RhyK1pUgoD3NhsmXc10SxD5+Ryar7SweSMVMpk2YSphDNcy+laJyrlTx5
gIoseQj2PCCHmdX6kJgsoUt28j0MLWfU/IhtfkXYgUFwyUiUNQ1XBvLP+gskJiPJFeJziXxs+FRB
kenOMJ42mw6DPuaTVrmxsGFE3zGmwvjgMWxPkwDUT9OOidu+p5N+JWrygmbVwDY5cS82Q8suylVL
AmhX+dDQunkDvEEtDXqgyB2j7xk9mbTCSE6ZInOsrdBFrWDknJgJLoowAeNM3cQmI1QvTO9BuI7n
h0Hk1J+cIT3uWsKPRSnx+VT1nLENQlX7RpAAZ/NwoupNue6N7rh+tUMCtIXQgNchDF8wG74UOylM
n9G/zgJyED6KnjBCkepUkW6q/M7IwTFIU7EyEOSMT6bP26QuFwYudo0kJ/2OHXnILnJhBcm4BEmX
BQYlDg5S3SiZnTmFjsg9Ivo8+4h7u+8Jh9w6D/YK4Y8mJPy7YQJXJW98UvB2AJGB1UQ/2IrRIeeN
1rT7N2v1Vf8kPW0iKylDsgYWIv5KQvzw1T6CRDHHLzlxhxo0bl8G1djbzbd47ObUafTXBhU5yuO9
/GQBK4CRuPFqZNZP92nAo49fLJAfjGsg/5Ttg7Scv8vtOwEyPoAlQgnAH/GbgIP524g0wDnO/767
kWM2j6uvm8ZRbPEbrcG2NWY1PjHPUyhxpGOpS54+fWyjbdXpfctSfdUmrVEPVPuWG3ZONlv6octU
fGp/SJgc90Pvft9Mp5nlS1G0wfRpyZDj2RPWfFiRGJXYlV6R0VMawIjMfsuOhMxA+BdK0XXc3bJC
3o87ZpBh86GAybSjY7ag8mNOQYgUpu2N1qokaAjG1xiTBxErAjK1llKFo/ocvaQdmaazHsihgAws
DNCn76QeafwvWJlU6l+NRXeiASMN5eMumsXX8IMs3xFfPUa/Al8FoyBGZt8DLmUDwoolk3hbY/L8
WOCWmsth3M/0APMQ3xhF83kiefldZ9TIdt8kXhdUnOHNyXyT0vmmcCcw9bXIqFLJqHq3NS4gNsij
cgmjB7fcQQr3m9IB24Ua9raYsjDes4SiWDuL34vSIjBf4Y+onpgLHtL0LSsssz+xigl+PnP8+5I/
WyuxsF94uj3GBZtj8MigG43Pp8xeMheZDbKTBOdNuiL9E2o6c7HwgQt5eaBml4R7txZetUgIFsT/
h0tDbJ3b8AP5yMHA/mcMOhO60iLerOGdWPtDhzrdVRfiyaFZc5aJKD2MPbIwtg7dN5EB4t1oEDAh
J0cOgQbnzIHeVt5GuKWNYzeWiAbs+je5Hz3mvflNIqQpV/O3KkzfcwsiPXSM9SS9J6L+skzpa3p4
CMlwB6FfSsUjQpSS0PIzbs/OGKYStXoZtJuKLaYhk7XYoQxEAFgoz6bNHlgbMrMEtg9MnDlsjnac
gCn2MYhPMKfIMFnHzs+KvaRgmWUAjuQo12AZJ6jgR5IsRzYBGLE1apHqpi2QjVflJBroaxcWGPJL
yQXdRPNeoW0Td2he7m34hxkOKk5F3qlBnJwhszoZr1Mh3i1DDPLoQTChUsfnopd3NYkTjGkWwhAV
dHHFZrqZH1EsPvWW1nNXmNkdCDxKUqZL2Dv/ZpPuTthwHPgDA6vyaVwDtuNsIsXNpHdGrDvl/b3P
jBsVUslrkz/ql6qySARHM4qxetEYnQDz6XGtJHAQOYHJetfUPY8lx1CRQYoZ9b3eItvaHedSgdew
YynnbL/oci6WGl5LwCdg3DWJ8bRxMGntBiCQRnKYXvuQlF0y2ARrCijcJvBDEuCtpgjkZCTydAms
RgxWpdoNUYZ/rQ9E5dmmrRey4RfOTbaS+cNWSKlP2iPeVJKCLX9m85ai5XBlpUxwD0C5kEtkJ1bp
SvjaduZrMkmvRha/Zq9kjB0RJ+yj9k/NlTfk+BBB4COCo+/TSVHDULuqU6DwpUf5VZ92qzyRMp8E
ixU7JgAsODowLQhbkWWkMczQp+RocxNL0znEcO4vBXtM9FdAhoS3SYOZCa2SXhcBCXDwgVVPDBjK
IgQbePYeFheBNgxURnTaIMRFhSCUkcuHSd+6Xx/VP4siiuHOIEQBjP/bqsjXReWDGCGI2s804anh
RuOnsFO1+Clm5j0xxhva9kvG9675DCSIFYkI+YaKlTg8RlQcYIBNxhtu+tUj43IfnamhMyJ7NcjW
4YQuSmLdtGkcRaqcaD+hRLMiexAetYpmBWL9Lq+KC9WfWCy+MDb+YCbk5kjH+oulNcEB1gXl2l1F
X6J21p4a75rpzMHOKQFGxPv48yPklYl/ubIoOnqEVXokH2PsdVdoR8OgHlqLj0xw63E4Fsj/is09
gmVbJDCL809asK/MGqyA6Ei/2RA8UAMq6kTFiUeCxiXzNMX7/q1nDxGlokugBMvGkWWjFqlutNJf
sBxRaehBYGjI/hLq7Gzy5ijyYgvTTbkzfokRvo6dcMkjetHD0t1TEtlvtWU+sfkoSXwXdfNBZNsj
Spy/yPdWMblQqVrMNlv1zLt7zluKT9YIXH2Ea6VasFLIJeDkJII7qla1Ez4BWGRoxVpQyKONXIYy
N1VaFy08Nw/5w5BN9c8pdZvVgBlHtwGMykMPFCUknQyfOoVNSB1vErg8hI8K3JUUI9dHMGyYYPSr
dyOH3TCJ+0G+QHou1uw4aP/nNEFJPE/GkVRJC/KgeSrXo9UqJHXCICi1lxXnoTUabzpNLJT5KgbN
AKYhW2KnosmZ2WO79VtbqB6bcJdS8F9pfEIB0nH2jlgkQj+SHFTMEcMhWOGQkaNdqFnn0NQCZZgv
LxqWEfU618NtUPFv5sQqvsrxcqrcemWxPYHtyNGwGZpbzwSoIWsHq8YWEnroyR7i+QH9ilOeC+Dc
NAkxpyvIMcBCBuA/lZEkYXsC/C1inRvWlYn1S4gCjC+sKExF9R2kA77NEs1H+kXx7HXV6CKb3gpX
4jMhYmcEAvFlvO7AR/b/8KgpzJ5s1H2R0NH5ndShuEXsOrsK8LjeVKA3HHpscBq4NQzz+HG2KGib
pAxFGR7ExGH68GFxRjgCKgJ3kWfPKCzFXnEM6IzTWINdZZGDh0mE2nCTXGo1I6BZ4esbAXv0P8Qa
QkuEA6eCcMn1Ae4GsOwcvK3k5m8Jrpn8rbBQDPkm0wPyyNE4ZfdqMjE1HPRIuuqkchf5ApoqurV9
ctNE4qGkdZ/F87URc1Q64yVkTZDcWjG9Zpg1AdBmJBrW3k1Beq6VPO01eOXMa8LQE59yUeLIx+qm
+XAP9vqElaLTIO834PiETa6Zsjhsf+3e1D3jXssvOQ3qKpPKes+OWG1tHLlRz4v6YZnRndvnTvTS
PVwOConfC/u5PO2Y4VtOJPzNEFqKOvmfc3qscWgVocyAg4G804+Sa9S/SmGQXBefW0Pw//aPUUYA
yvpDG3quWvL9RizPwxMe7t6qkZdoyx40lZ4fGSce86LwYaQyJIxOfczQBL9VspzCQj9RKOUKW8g/
ZYgfzRI8LbG8nbVtTm3WquMWk6f5Sr4gOYcSaZjHbN7+ECA7tf4kuli6vcEOybNL2cRFyG4tGOXr
M/8QBkzf5lUHKbg0XxPlrWqxAmYg3O3lu1isgY73FZo26VkE872yb3tbsufHm8zcXe8JFUCezQzp
TPVxtZ69M+cyG7YCN9Hoo/73G+E2/Y5MJ4QpmMXsIibSRdMam88R2+2FPO8VDu86TWdCq3OWGCoz
M3/2+wiCqk1Q1JBV/sYesprmWizGVUTYMaXjbaWWVevcN1hRDP7MLr596xbx1RLqx2xqvkUZmZ6g
5B7MdTzEJXEcpbmnHUXM2ioEuQg54uMyIC+LqCeBP5fiwz9hv4SFN3eqa5I8SJeOzAqx+mDsIWJj
f2v+JBx3TTTs+k2LTbfINa5ogaRhg3fBvb7isX0tXHUMuPuOxiQdNZryBFITjxrC5AxEKEofRsIH
LbLFLnvoR1m5oNvlsDLN7PSIRZvafk0bRnCri0gQpuiB2nGlFg89u5KHoEytExYF7U7zhdEighUm
o+IfQ7h/IwC3HQGFm/CdaF6D0Jlp4UjGVEj2eqV+i7y5iNlHKAEzUHEi52metOVoMcBqe58mQgEe
2MrE0M47pOvseVCsFyjWZZTV6K/QVBKwO1xKUXBb4iXGBSdbdtJr8cRQd7QuYxQku0HiHIEOKVf3
EgRCVW2tdtdxfH+AViE6tlu6Q2gAK+F7gf/JyWKg5sBETdhLdJx1Z0teU9G/itfvDSzLEJj/J60F
n+FyoD9rVH1jFZPOHOO1gNaEI6RGiJFUyAzBS6OKROzbyWhPvtAcHvMYDp+Z3Dn07p9buMOlR/mL
vGcfR8s1gn5v4Nvs8otalpe+K45t8SxMNdCiKZCJexiK8TzOCN3A0aGLbPC6RpWXt7jWxEM3erK+
PEX9nJAzS8odF2vGu8koxtpRIfJPLqvebCSeeZ4Q9GEoVYtjONYePngUmpNbey1F3OGfVGFPRWVc
xuiZt0w5oFUshIFfV1CoPiVUNEcTBC8fV/KA4rzchS8o+BdhCBTCvhD4hYh1a4rGh9mApWHOlEin
eGZoztoyhZqEFkUiBeWzUdDwxrclUrjvUIbgqDLxE+9CEmkRHRojw088D2YVtLD6PAtGF2qjegvw
EkmxxNQFfhrVvg4RiPCeFN31qju6RF5fiY+D8itNbzkogB6NCuoSpBwGoof8UCDoGAAvdshjIjyK
I6EMWVWdlbCm5nerEYia7CQzyOH+bGiL2/51K8IuUgxu32P7QJTyOeivFLYomTp1ZWMMSQaxhZof
aN6RJWHUJabHilSvghJh4DwbHEK3cwLNvBknuKWObLfZTivEJTJJm8XlSNKckxeNrYGvEXv43+K2
vrjONnNHds+uIOKg/cykEScpH67ZFwhoNRIGJosjxNeWp7Vm1rJCZpk2HwvPE6txlHz1H4i1wMT7
mpoXxeF5rZ8cm6G+55kjXopJXFeeLeskPXSZgSbs9mTHxTemwmHks4RqK5PJ8MEsAhO+Gt9j6ndA
w1m2nBEqpSxqeXWBQbgrp3JF8gwMovbXzLQjuSV2jd1NbAbfSNCll5pvkgOGBBrDHZp0RzTJIOjP
Zd4xuUBBqUTH/FG+pRscwjLRAivnUDTPghEH0K2V8PBpzs8JRXQjtWfkCvaqAKVCy4RKKqN/VtUD
f1MMsTDsoBXWh1hODi0zxrJZUVPuiuWkIjVrGX2ni+QhZUToRUHK7LIFKt2wPCoSNkvuuiKiKL6k
Obx2KXwToQRsPl9Dp7eWK2fYeMqy6hZa09WKgUA3rL9ox+AXhF2gG9aFjNvzKKSutjdBPpMrwPYG
XZlkUN07GsFq1Z48bJwghH7QFHkrYrkIRb+bG8leebDPu/DGZLsK4k4lvzMV018YdadowUAxtJ4b
9cwgbxoLfZD0Sr4nqRmzRN+T2jgup1v14XJ6rvTXPBQrYwf5ue39hdCTkp5EyL7jzTtwCitpd2pV
4QQWkBXb9I40uEe4ShHcl9FhGogdP8iF/o4W9qOXtQ8o5x9Dd4xr8bk267uaiVdlfi3E5LXEC1oe
dW0IoGHRCw1AY0tWi4bG0ESrgWTtC+mAsrTP1DOXSQl2KM+a3WLMbkU4JoDRA6cvQnG3gZ9kC+Y7
oyJxOMbMiwtScvlBw4OCe19AWcpVY4Fs0/7wSkKMV0fWUoU3jS/tKl8tdYP4IJG68Lnu25P6owox
PyDVfOOpHTVJtVf6n/DAkWnxkkbc40gVV6Rty7CHHbSFufNfKRNwuQbHzISyxk2CwiFDcnPg5yA6
BgUkv03erpkc/jWyzAfxBNfWRMT7F9s3u7D98jMA09N0lPWsqex2GgNEDAWpPjBOY+XVFGL0QTql
0mlEbh7T/cR4IlK6HzAthwJelnpWrPTc5mzUBJYlOTplew2nS6dqRI+SJZUrZ5w4GRLnurXHHfVd
zIhZH59MmkZerCUQyjddQ01mzZfsTCjh9I00Z6IFJx8cSy8aQhl3WtN6qL8x2xJITcLAjAzb7MW3
to8fI4OJncTKYjR3PPPoRAKMPlomP3DgI20kVqWV0D/+jZP1vZGqjxql5Z08pWcBhRlp0KG0xqc0
Q0Pqa9CINH8M7jq9fSiN/ED4+Yga8WGZ9aPR5iBXfMXUriNDnfLGHLBFtVeP59TACwYpJuXjtxaX
IYNFHvZ+GfPbu760jjyNvpEmpwZQltmRyBd6s2oTiXYuuSvChnAWZzLQoaSLiwIVovFEBlaHqrpx
B/Z8lh3vzWXeWxHK6Sy6xvVfsIFvaZG+ZeLwCsLqZa2b5zxoVDvH4t0i8WL+DHehzhRvtoJQBAOE
+HdVHtEgPYfWnSIUihrO2KcjzapfStglxMkjQyVu8JEmGmRYgx9I9VumCRgufZaCpXkx0+JiTnXQ
JYyw42ZP3ONJpIC0SHNuQAsOTFhYxU4KsGqulPHI6u0txhcnR7FDclymSrdaiknUwdRoswF0ZpIU
wMcrMD4pvme2IzFMsz+D7C24vHp0gqFyUH4GzZ85EVNjH5NWL3FwUeTslSpIKJLwdVjib2lljsAN
K9asREnky1h3d4cVUGgHwaqwcWVkVXgGOhj0MIs/02DatP5S6yahE2I4GlfRUx8KMBRztJd+9v7O
OxHFFCIThC4jLXCbOJX5GjL7HTlSYcB7agLcPe894AcwHbB7wISxIC9OKew3pruEEWApMZRPEcuK
LA38jxAarN2yLmexME7JssXxgBN9ucw9pMlQOY8SxXCmXbeQdXrJNHGEhmBeu3nqYnkOB4rYfGRc
TpzCzNAT8+LScNLLGBex6EuV4k6euDohY4SKX+JoHJUIFB14yDXcJPNMc+nuVsMDjDhpAbOWIESM
nEvxSbB+KryaPyKD/QFZhVjg/ifuxYyx4zAKrXzUrqeqo7GRdhnc8c+I/Aty5JiQnYF10Fi65QYW
ULwJFYTKuwaZPw1VBMHOj8mOzQJDHSoBfFyCkvGUXdVqL5W7hLN4YUt463tnHLEJWA+UXnRw5I7w
KbbM32iIzsUJA1suDtg6Q6Zlbi2dRxgFzGehwirxH35+SsCIVVpFLAuyjWKBCFGcJNnyM8nvhT9j
zsQPJR/TOv0rgVUXH0/8Rnw0ZSRMNQtlNHuEKVnL3ZCjp5VAukaKWSWvwx6koW2QC/TatjMKEjek
GtGxg463TMcnJj3nUfRGgJA1gVi2huk6xlWE8KTOIbaGx9K89lQqUBkYR2vccOJvz72SME4bQhIe
BXxNO1XlyIoTkGEAHITNnQm+dtnrlDAj6WR51r6VQCSWvQIcIMo1v4QtrBCNjW8B+ma2ktPLRDRW
TBBurFg7nmw1qBaFqS1eANmrxz3YkIvYnmJuFsJ0FbPwREVyxQuGntPARZ21dkFgcI8jZg3MCQj/
5GzQxv5DSPZGBhoQ1wwl8Ip9Yst8pl0V6IgmlrPCeWQI0gKZI6/+qKAREwzc9QzP7Ygtzt91QqtB
CToS+Yh3zFlR2gcKMYNUkmhuBoSkLULSGv77YIMfiOv9iW6Dhd+xxnmf4HGrXtu6cfU9WlMmRCaj
V+T9JlU5QMf1phoUSz4UOdjvHtgUow+QxIxI+RpSetuG4JnrCo/uYUyxx2Nvt6oUzFeBlsPkBo+0
TUwByTcf/JZNHQ0xH2WSp6l3xepSRfktWggUXK8DESFwL+KsdEnV4Ozh3JmzQ4iKOaF3rxFAEioS
zOstboFWiOTr+d1iJyAZILtpW1ykbd7lQTkTDBFgxdnURRLbFkwVEHFHpE5duqNWJexzQT0sexKy
kFan+kffg0vImW8V5+9SX9CELoReQKFISX1InUREAkflTjI47W5ECAZEUNBdWCLbEO07RvzEnRmD
kp8hsUfSS1jlEvawaichQuS9N4hoTHFAQ+NGnIxgOVIZjymLbyjQ468d/oB4MM9rtJ8TOtsivcEL
kiWf79wRfbGYyJzaC7rXSKWTMQ9ckChInipbBEqUfB7YZWg0g4ckMrGpGeee5vZdaa9qJLHplyE8
2wXzdlkafbUeTyveWESxJgSYzo3VDpNLRMDRM88AWI3Gy9zz1cHTGZP4xn5mAP9DDN9TpmphF76L
pn+/0ynLsyO+aeq/L4m5pTZ0XhmXzE9jjwdnNs4G+6hwr30qXeMuEB+4Wg75eJQ5yJTbaJQgALg+
JID+tB3Ss40c3Fg4u7ilIF1aJxmJbDVfxxAxLU5DJka9CPCaQ4XvXY0nl3pdXFrS8OZDCj/S6i34
0Qf1UVIgjoymCDCRuN0EDT0wjzCZByaymFU7yJgfkubaMDXYktUGGLeTvbUurd/CHEf+HCOPLRAE
mV2ESk4+Ltqp/8hAhFmBOZNxU52iJD2Ph+I9QpHHzuZgqNN15bIT1gE2CwY3iTOSWUEn2RKeKdom
XucovRO8RKSCZwUpmMdOYYtFWGefMaa2hnMLf4uAKGt+sOd6YiOKZT+BUTYNVMoqN8NYnjCinhal
AeT1nRsEPyyc1oX4o4/kQGFvaSP6ywEwo44aUx3fl5y0YpPhTsTtzernEGocjNeQTJTMF6cn6YVm
+EjShiETameCHgRBd0tL/5fFMeYZ8jdXj/K5pSyBA7tHR9dit98Eu3WK0MZS3VA/znA5muXWIRJm
S/bdGONVqZGddJB66ophK9DqKl03hMetFhCRgS1vvoFnTOOptm7LVaNriaflkLYHIckDUujRIx8U
RFYoh8BczdoVqsMNBP/ultMY6XcQ8Uh6NlqNhIa220+q4CCi0C2ITizlMwUNPBUvSbjZmbBqkS37
ptKgLF9+IjyCnOBkFOOmwAejrrVb0IOQRIK+WVd0UhEw58NxgmSq2JOGz9SSnfw0meW53IZdsoDB
J093ERoJK+ICQc+Obnt8T/jkKMFCMy2UQEzSAYMWuy0K9J4bVkkl105/Y852qvbWuplsznSCuxwo
AyKaWZEJmGbsCH8ljWFrf5jespkpoW6vNfzkc6zWlLnQ5NiXTKJKMFJziS9ybRs6ttCfhG81Zimh
QcwhkzVZd6gjBN6B3kdXQTMtYu3JrqQNWwrbnpKsJdS71gxuEXbV8dzrpOoMrPZINP9alMeAWV1+
Ur7AW8kwIikVMaxy5sY8f9Yf1dZ5nZbvb5mNslR4Nz5q0jsmiLmYIT9C3KMqRbktwxrm+zIvOMY9
YCwFIxtRkO8gM0WC7K0yv8imW5zzUWdU4MJcwyDkkI6L7x/Mnf6cWz1YUQ0DNoEUYNgoffA/6Wfb
BPA6VKNLZ1wuuxgKjNQ+koKtPoYA6FLY0dSE3RqUu4vRRudM95ClM0l5lzFkwJFdXYtPqsDkLwpP
5H+eCf6aH2P/OuB2gi9l0FqPyK6YhMxthqSw34c0UR0Y2oZNOTggrP6M3Dky3eycpH9mv/vuWzxm
5MXRqCICjxA61k27m2W0kexGQQsa023e1b94CtQr67P6GMKWChQiKCGeDsXVTMpbNgA3If9A6uJH
+jfF4DWZfAXLZdzWsDfZiAAvMEQZaYbYcTCUcuLivwYZHwcpSbdipx2J3MFllx+jT+vXRLdE5H2b
p1e9BBFQG+RBoZHKSn80RjexfCXsnJqVmrgdmd2vXG61bSC8YUCafKapGrMobZqCEglwRLemn2XD
OjCDEhK8c5CYiEZTDAGN0KuBJreK32SCNeBxhBMSbIrPHlkXYZU2CQIxi+UZ2wwBlPFIaiPbloyo
cBUYb0MDXDVuFfGukHmyVQ1IExwh1TGlHbHfL18Zy1o0NpQqqeYvOev8+asCwcQ6ChkNbqL8ISN6
2p5QykW6/Cn8E5Ourg0sK/ayGWRVaVtT57PUOXVwpIrwTzM+eacvPQ28ooD7Xez3WKx2HbIgHWMi
Igbe9o0KcLhZyCYZuJi4CFc8Aq6qcwMv9kT1DIgULQ/oPtAQ3UHjsdJ5fpQ9IcdITAGVMdCgIRVT
Y5eIHzPTAJA8gMdRIALlHfTDENdnvTT2Hdr0UXWTfw32k1HI9tZDFmC17MYGuWD6wnR0Mik8kAgI
+j1hF0i7z+4Md7xZndWtKXZVILm2udbbMsemiL8WbGAHmBAMmlJEUCjOcgyKgoljfp4xQII7Xrua
phNZLN34HCSb2QvDJs4LtvhY4EGOztZ7zkhzQG1Mz3+K9J0Gu0Vr3iMzvo5Df0FzgoX7uM5QaGcf
ud224WA/GhvzHX4LkQT4Ho8F2kYgcGk47wze2mhE18n+EokZr7hU+TBAb1oWH1lsrUgzQ5OdanOW
X2SKS4Nyl9N+vZCvSeuW09yyaAdX6WBZdeY7UTsO67mV+KGoYzJoT9gUH8m0Qx3qKxTlKm6+7taT
1QGyfjPPTAo9DzaPBpoZXYbFc2+MILBWLNsgv2h0iKiXI/yRO7OIdjOT32q5oHaiI5mcObPuZVo+
reHvdogJZcIexUewbLJyjsUIIKThgGfAaMH6woT9QP8yHKtSPhbrpR9eGSfPlIFiy76qg3cg+qxP
IogiULNrIKhEHJkJ+ZBRoLEHFdmChs8Wb0aFfiOuMFmU1iVu3kjbPhbmV4GZLmdtpZ8WeK9ESAFN
Ngn00k5Zg/rZlQSMagYWpsNXi2LLJuVSnuhFdpLAunf57KvYOSyBNPcAX6RLedCs4kUJ+TbX9c3C
bZC163nR5PfSst5Tnd2V0l66SHhTBZv0BKaPOhjnafKAKni9F36WunwaNSaDZKVBD+x0uyBOURmK
Fy1THqrEAg+5QJFhW5rcxz/TfDMZc0zSeP4X/pRgemkWKVSsA0RM3jTdCX9EvOShVN7jLwy4Ft2I
ckGraa5H/cd0gCywrCDUt9svbBFE5j58vShbfHLHffUWHuM0dph0WQVwDnsWttHODxvOo8A2zcAz
ETrCgxAxr6IoS/71X2sTv2dT+CqjjlRwUTDYfgCuYqWxJscQ2ogi+5DZUR5gJV32PeMb4a+xbS/a
Uj98qy8sWNBT7XI+WPVGU4HGg9WrzqT9gNVLRVdp/EfTee02rqZL9IkIMIdbilQgJSpZtnvfEG23
zZwzn/4sDnCAbWCmp2fblqg/fFW16pK+w+ljQCR6IQ33OQkOhLES71uEmnBnYPmcKnv+JWaHTW30
ltapTub3IJsPM499AuL8xtMjnq07yNE2fwK79kp80dGbddcqzdfQQLaIcDsqDP2/MQk2fM4jMJVk
LnOlfYa9SMh2GTN/LldvDWlaU2ac156aKHh1MenkDSJkfiDka6B86sz4TBBu5sQQQbvMKbVBKajE
blM6hUsnahdI5SExBeUpM6Edy8gveBdkWsbGfnaX6lUpAoWiNOrttll3Mo7nipnmthqR0x/0E9d0
TElHFAPugeoqnReODGFcBmdK7vDrf+bg3mJHWmEHgwwtflUFdJe7o+XjPGFTW3fW3YS2seyrc4Jx
UWq+4qE/TFW4+cCOTWLaxEvD0s7QDRekQLZ6kaxUoh/JCe0qnEXpyPOAADyiDIwbPB8sGKcGzpIW
8kT72hqAq6WBU9fCj5u47sCRayTorF+IZtfIyB5Ygp+Aed50dX5Dzm1Q+nAjXKxEvgE4uzQrZvew
2qtSFsDQHTrJL/57gxl3EPL0aE0VDXjtka5BoXvMdHA3qg1RiT9K4AHoMUMAHAITftoj/jV6/M5S
MQd6VAWSSuwvKS4a8oteqz4dETsFeiMGkSi7UXUU8EzqRX+CD+xFpwIB7bpSmVHvU37LhnNjrFU+
ZoVeod1Mogo8fIjAKW2lbp9J/GiM6DoXWFCUcxSVlymTLlIaXnqNLSN5McNz2yJzNIOu8UznYICE
nbPiDPlNOET/FniG0xlu0IY8oi/+Pq8clAmWF5151LZ2M5DziYXURhA6DugE6mG0gjT1DGLi1n2j
HGukDnEEJpRWjDn1P8DMNArKMUPFmKHMWjvM6exG8UFT+0MX5QfpfSRJi3ucmsgW4T4GpBY6nLzC
1LibT9KUkoW8gNXbIuFkOj1c6MpkAtPfrBYAUwIVRAhvZRTfN5jOWl3DNL5SUx60eR2U6p+SoWRD
gFvIm7MGhlVxpwHd3qiA9jEj6GCcFZjrzWE/mvxrZDzSziJim4KWyWkiTFK8gQSB4AambsG9wiBV
ZzYx0iMSO16AbxBk55aLK6dvK9E8zl2XbJDslamhWF1GvcL+gBeUTlNChtTQA1imgUCMZl9Q96qe
3IcFrwfttnW7lzdDLv7qd9zm0fAmq8J5uzxVOq+69L7mNNP/JyBWF4dCR4rMHb1HxdbMmwI7Uzjn
FpdCNjaw61X0d0wAX0S4hHy9Yg5mZAhPxiVRqjOOGuwDHHVczARJ8zmAQLe6v7Rlt9BhlAsWc6ze
JceLKdtTSObpA+N9Pu4yH3dNgkRLSlbt6c0pL3FgbvafJzP0CwB9mQbWBDr9HF3GtccuMP2Pdt3E
m51KBLJL/BgmUJrsGqN8awXzKRy2s+OxjSe8cIzzN57OynqwI43j60rpz1nvjcVyqv5YOAxVY2uo
o/UKgq7Q1+f1Ncq4sSrUSsm4jBZFjiFm8x8NtaQbIr8kYhgpXn3BECo2Hjc3ukiOWUdnBSCjJCze
6vohjf21q1Tq7Mh1tNHncpwa/a6V6j0LtdvEhz7dWeCs1KS5JcZyzVc5MEU+zSfUiQOsHpMud4Ve
AZ4albNLpB9zedm18DO6mhwylQP46sFkXmsyebFA6yl2/W5XaJcJjkSiqceQRinBABRkyddwCa86
MmhGWayMz1+YvaS3/DGXSDD11ntN2GqMuJgC8Qz1DVJo7Yzyry6RdEVTiCbpIs7SpaQfMppSRwTi
LttybjGHTp2ZghhMZ5vOhqQec55kOiFup3XzIsmQGEXhgj9cyEIKQWvisCrVjwykuN2kXstBXCWX
uy7lEQ5+xFGodeHiF63Ibk7yycaOCOySSTmXcvk55EMQSox6sThXUNNl2qxUbG06N1jB+eDowQBV
ZNyimjjyYS7o1SXSpXMamODO0Z9F9kHVfGQgGurw0vXKPS+1WytoV4zhgZXXF3wD7VXWGurPsMUf
MAjD76g6xekIn0soiuFH7bVV5Im1TvvjaKt57kKTZo00zwkUTXExLi0UzWQvWrI/VxIcBppMloOu
J+xhkh9dp6MmcA0T9YPxm1ASlFqRJ4tUhKA3Gk0gmU4pEFtAUBvYdBP1IzedkBOAsNhFsddiPguE
u/tdnE8skoRoiP5Of4Wh+lOG4mddpM/GOlW6+F4ymBIAUSAkL+OM8T49Urt90JtrZx0rXXFgbudn
FYs0CGA9RzJQepbP5BAKO42Uw0wWZuttR2PtNZdylzKIRBJmYnju38wGH7PKB0psMY31lGI1R3wD
ZgkYTiFVwpw0n8CWiBfL2hcC7rw8sPBVK7VxKAoZ4iszUci7FUbBc2QymMXKLwzJAQR2lKocPsX3
/zj7dQJR7k35DuoqQTt9GqLATwWYPmZgATnltPXYd1e5ri91ogU9mSC9FaDnDPJnt0PnzYIIkJgl
EJ+bilsI44COuns+/4x9xAR9fMTl+iDopXXhXU1FbH7TJcWbEw23Nbur5Kjqr/+FcW6FOV3lG+XF
XM8ivGFbXn+EbkvuLEp2GGALomASyhE+TpIjOBUVukcYRTQ42xiW4xCSqiACQC0Ny7EEBKNCbxZN
lg/6Kc8tzeJQgc2hPWX/Yen0pC8zFW9prN9GrOUkBYZIvG2mF7Aop8gjcvgUteHJyaDg5aQJerdl
mEP3lMy21Yr/c4Tz0TzHT6ngaOXkJYwLI78PUXeLo/Hat/BayeQ2RL1VwIgRXqiJwWqnuePQ7jtD
3/eMZ7OzeZbCTw6UqlMflybcARksCIbzofwRLITB3E+yBLTSF4uINzQj1EDVk4vc50JlJPpN0w48
rSxpu8egq9cBwFVTfDWZq0n6VYE+JAQFQu74lf2YXDa4eC699DJCP2TGvPVYE3Sx+/lbELn1OvNH
Oebv+sRJybLie3GpG/XM4aU+44/wlWLylYacck9y0ebNtc30FrlNg4dcOTEPbahZmr+i+5KCOcf+
KGVkJHrVK4DW8AnL9rQw7RRyyT8MMSoALD/Co4nWIHmNPjnWDc5GJh9OmhxZdCajY1g47hrjNKa7
6pUm2Ix2yZ3SvdsYy7fYKSQcfjLAYZGVO2fPIw0wKfh3SQMYGYTWweb606PxFjzZxA+5SMypha+G
UoRMPuDaPxo1zNwKzqT+kZXEOCkPH0bVbggh47uihWnXU8JQ4EYsSdiAFBs06P0/irSD+HqYC3z2
hJyjimk52t/IFRdr8lQqB1jOm1sJiz4vk0t0UU0PpLXk4T3hHdCq8c0w0qcW4E2V9BrET7J/JBrW
CazJ4UDAub00ueqP4o4Lu+YSxz3L0Q/MkwNeqHrhjFTqu5YSVTnK/ZAXixYHfXiMan7PzNjRdD6V
2GPpCsAqRj1ynX32BiTQhSOzQllwfdJjSt2l80qvEySe5U+pXhglfC9/IoAYgO6xkJVHhGh2NiLe
+B/xy5g1hOzErjEzrum9J1OCr9Tp4uFUAtvtyt0jll41hiFROMg4oxIC5+z2LsKrSSmCeCLCdxNv
DSKsecbdtj4MjJ+WiYsHAY8Nj9TZiSkUA1lsiQIRang8a4f0DZnO+A9uWPdtvdSegiLcOvJ1YHZM
ZXDnDPu6bZ/5e0fy6nk2pyemHQbRs4abIH9oBcMdBgdhtdNbLmijKxgBdxNaLFyrfWhbNSU5ugz2
OI4Rjk2YYCOGv7tswf5ZnG2lV3fFgP2deW3ijgL1ykSJ8RchHgffHdAssc+hww7U3m1dSjqKPooW
ZkqnTT+N7md+3GIsY4B9qVObKF4t3yYi9zoeGkrEfhKCmCxrQBTXll/WpelnkgJVWW74TtArNGZQ
oV3zQihj/cCdxJ/RV9jTSGOHksxxmetx0P1Btcr3nINV+Fwiq4xpefK8n2X9rFkoKMwlxRYHaXzp
rdugfOs9jnd+jPgX1NeK16mGT+yKT7tERtpxANXj/5a2sXXc6BJXcO0SnXuCuleG2+M2BX4ZED/H
nfpUASt21xqAUcwkJ+nSR0SzujStUFp2wn8tDoh+KzGR7jO3cwOXdz9R1rfY0ay6SirbnG6YbReh
T4Lp3HAg/mWcjFv/rWvJk9Vn02IYYzeF+OgkKEcHGZ4gFVta6pGs3jVlZbs5jqYHtnwb3FMOtCCs
BaeKkD04a+/4sTH5Ci/pPw7QcHqGkASEfhSv1osGbur+cOhKbx+KAjgCbyIwsY2HiDFZIpyF+R5z
HJAyN2HAZF2k5cR7Vr0RVuHFm5TTTKWdzEkCP5ktP3MgZBmkEkBSmKRohVSfaDGQOm7VuXaRavLf
EdFdE86LhFECLXFJRVe74yYmDQudL8WHOBP9q3+ZcNCpVTIavxaS7hVgfXNuiWb1rpflB96jgebD
lPA/kC2RL41na8Itp/wCxKK1QcEyDMbR2ZqVKFqjxww4M0oILVMHuaOClKRYK9yGofRb4MPjPPrj
dv1EbKnoujbVxreE3K/o8q7xbtc8/xiH6rOBF1bZ7IWJ4U/17KsDofpGxj/aHfHMRLu4rX2hIC+k
lKw9HKxBeVS5eWCOeaxrLB09rg1ygmTP210xFRcxbwLVxx1ROKlP307HkGPFiSidLFgk4jky5AMs
T4yhVf0K2+5tq9Pp8BYtMNvomt2MsnrlDKJ8wpfPvDc9JXrm9busQ1HImxNJtqgnFAmc0Qq9KW58
WZCRczD/0FDBY6N/wCk+JRIyny+lkVcrhldT4aC/lrJ5T/Thnejhu3VrI0oK+8yjZeKAQhVjSS8i
h0YKOHTnZOo9kz3rLhmugROF+JtCn1fpjqqTofl9ddJugjoZxWQibOOEfzKcF3LDR7zl3HQcg3Kj
ENChjs7LpJJgECo8SCI5frJKF5bvZEnk4yzousCErbtiKiiQ/dkjjlJqx2TW+7o7R0y5xfoDWbdj
sf5nOBE0S5Q+kueHJSaU3jGp+1rGhBbjHUdZ0uNsQSIxIcgfLhzbf4X013iDFnE1O4DMu8SoHY4a
9yG9a/gcOkF2Bjv5yLT0LC7bG79V/9xS8XcxP7DsLGZ3xEf5WUH6YEH4eM+tn55YhGGPf6yzUfNx
w9poQQBzkwnoig2lqPAzqtykAYAXSFvddyBzxQjDPyKRJ3hkOGiZUEsUmTWftFlMyw7QBkkQJ1VQ
UIt9pzFmBazy20rYv8PokNZ3ien0GZVBapzpy4zkz/ynViCTzcYGSvTkvvSajxGwstFUJ5oMlXJw
rYz2AH26msR2QBbN7JnjBlmU4EJHXBIzmIl5/yf6gpqTJoGEZuCIEJDT1bH0Zg9QvaQ7hTUDAaL6
yFuSvjhrKja1ocWftNxKXNHZr08x8F7rBbvdBZJyF5iFhFn8TBftHkv4PDiu22stsZ5zYUUVTHTV
xXnuGvUArh+2kNCeCubh4LBNU78tQnNfKiyvT5ueNv53gTaED32Cnd6WvoYpKhzupW2XNl4Mm0Y+
I7xxt+uK5CVc6E8aKmYD9b8BV5kkrEEH/jgGfwwNLtD6KaiaMhDwyBxD2nJnAWKbRh0C/71TIREK
oFv4ESP6eWoh3Bvv1F+DAVqj1VvM8dWdtQNejLem094GxlyLWbzyQDENlzBPnOzS5l8eNJvBG+e4
SVicpEIjnARTOYkIcmqcn2oQsyarC8wvQT8ZQ31STJ8QtysU6mE5td5IgFY+W5TrLkpxLIGXZ3yS
9dhLvtuhptZLvIi81IKsomX0fqZft9Y4ygNHCrli0RnYOufCryirHJbZbpEkcbQOexy3uY7dK36x
I+AB5ZYxfIdgQcYQO3WMp4F2xRhbDVReDCUx945DRMZcCz9aMCMZOUQiRXU5XBk1X+sUm/RM91cW
X7tmoZipslUhO7Racc7+6XvFWPaLDGGy51ZqMWx1aEJDdK8wDUVcLTWmMtVRHrC7c3xq+DAb6mGe
CDrU9GRRRSJj9px/GrYEvfeM2GO9pY4jA52x2tyc14XQCs5PS5XPnZ5cqE2+lLul24nVsZ478Lv1
MTdJrkeHyIj2v326XSmr/ZZPBa9BybXfiOZbD3ffmh6qVt8TWDkVvsQ/w/KYx79prryRq3fSrt0R
Q4/T5aWH6ovL6dKfuvZeyVjKqUSw6HAauJo2C72hEl3EhMWlUSBtMNEtznB5ZWZDLGlowqDT8mvM
GxTtTs0r7sUPNSXQvpAt1ZuPWaBmIeUKULsC6B449UhkKjsCQOKikLwUeY3GT/mGImKO6tXaCbwY
B/4p0PnwxFIz4ODSsOFy9H9Mmq6a1f/JPyxYBJtLWr+L8XsX9eA4u4v4T/zT9r8oUcpD2TzaHS68
djxo7W7cPGx1RB/yJ5CGzXyivRUZvaXmt8YUqSGSEwWr9aVoP7Pwl7P61kuVmJ+6lzYEF8zPjqfd
nEyvxyQMJHLlU689TOKVg4xbuZnZD4cj/1dxpqLWYP7AgIJQ1xmpkODtFssoOvJnps3RK6ApJ63n
YyrRGZhIKNx/OyXxZcIFRGGcCNDBQAx9pmtAAB1PEBUgz1AHTTlxv6fJbQCUNpQHIcxgqYX7sUAN
9pmf34uE3LN8CMfhKoddgEssWh3O+9pOpahvCBrIEW1MF0QFPX1bqvERt+mt5/3rvwyldYEIecQa
1HA8hmV/FAuUIexXjEM8iwxp2H4vffmkX6UlQFZgjmKgU0dfKEwAp+2OqGp2KhS8bCtnhvhuQQwV
agjJTWDMTE15suxGj05G7/YD7h0xOeoCFkKGKjQE1qNDZMGB9kvHrmbDkMJJrjHACJoG/UnB39Dp
bl6newUkez2An9Ipf7/ogOTWqkUizjEJaawZMtfAkJDqyKbY4mhe0BIsaNLjXtYNhDrLZ/TRVsIZ
bCrxw3Ou4vmYvRad76HKCiAYRr0N/SMQeaNX3gdcshSpZxfpPMxZy8TjmH63hLBzJkssr8lw5EIV
hY/BEFxJW7k25a+ltS7a9BsV87uSqu/cLt4TbNkNHMmFKzZePG/owZOHaG3iJ6YjNUMO+DEwR3fP
nHFUN9vc4DuDY9zUktWAHDVkF/i4EhnxQeHMhrGYRNOYf2rmn3GpL1hx5sjywre6WJ1uukutceE+
eRkm+dxYod8SbR7ZiM0rZl+FJPGEm4E0JYZfGr6PJkk+Zdj3nOSI5ksQbBKAg53AGKej6fkHu7JK
CnoAvADdwtf/dThnrdI4SY8VBq3ODXSl9zpxpWprs/23uYu4x0BNroc4MP4TsRUUjeXgeBFwsTBz
Fd3SnLA28+uBH6Z0LibQQEIWByyXSIud2TxkiOFhT3gcawln9S5jqcPt9ZFqaEtU8rK0Y5e79gLN
WVZy1+PxvvWjZrysiuKFfI3KH4HMTXKbmHXe6H6sepNaogpi82ou3kSwKi87P0oppUCSYEsCX0B8
1HQnju58+2UJulXHcscugjOP+PJBRKtWa3QAcbZLyhpqWquXxdjroIdkiHTmv03bXaDbrTpd3HxC
EVVO88OC6olZS8LW1XALvE0JncqwBfNfUPUydTYzbTrGfyOtldj1cO7SbNTgqO4mGrD+ywhIY+Dp
4ZNxdNx8MWx2bZUcZ9xlGa48JI0Re07Ff0yjFlbIipDn10RFkBdTK3da2jHbApdL6Ob01IawGliW
AFrxW1gHSTr0GWfVk5auH0Wjf7AoZfl/0Wzt5ZTZyyi+hEkh8sIAjSvk8NaVy9PyRvGUoEZMwgVk
TVDy8Q9V6mDFqyi0x3F2yseo257VEaoxa6/m5+YmqSd/21BHVaeaaGicrkPxbk8i3dq0CqOEJNL0
waz0cxVuFTBf4WMmUdWbMYVMBU6YyvsDlZLt3HWX9NVAbSEuo06YhnvRzwPTjlHvqpValuxcMZGn
flF7ZEIBgCbfrZvpyMAsVv8L47/EGDlHZsmwU4BMaFhSwlk8FETlTEemckmjBQynEDSRM4lb10y+
OGKtlleL9RkGgG1mpa9b6pmL6MaMtLgqltLb2NDA2BFKsOmsBVGZegJvrXWZlgAXpT3SmzyQ/oRw
J/+Ma/gw4vgtejsDbB4G6o8zLpF9HLrCVvAloAiMkavPT1WHI9+3O4hmszC5NKRi++cGAS9AhpVS
gqXcyqB1OcYwdOqw/ZUtgQPinEhZOkP/OAhJcpoobDGnQBHq2ErxXlz7I9+kCf9WVohxyU2UszwR
9KGMNcfHWbfWPc09kZHgW8LmhV5kY22H346Ep3FTAYehZdcCATGbGiDlGAKhVmgPyDUYoYkbWMxW
pXNV7IbZos6FHJ0wuh2PgTXTf8NRL31WGKaLSCM/+aaPCk5f+nhWMla/JHCcdqG/HfO4Ue8+eKdS
korlr26sZEQSZoU7enjaVkErPvRYCsOic1QAFCWvJcxmkaZSfavMTV7VWgHGdS06Lk08OeHiqaSu
SxWyFSieJIuhpf1rMaS8zzxrYU7iU/2J9Eeh/WNYGbB6J+gpE9aEUkzoddkNJf7wDHluj6wcrfsg
n5tja5DlYOKmPiWBLO9i3PG53ZSd2L2J8N24NfOc9x4RTWn8awln1TiZjPkPEm66CQW0MI5cb5al
fxaczTPxZjV5MJknDl+4K0epJ06UoIudqjpzVJHJgk5eSXdrE64ob0A1dZda+2U0Rf5O8efRNlqG
PrDqi4SNzCS8f6yjAKrysY7Nw0y0UvybaUawjiUzlNknx2Snc7fPao6KVBVarinndKVgk62Fg0mb
XiMpxzCOTku1U76gUwbS59yKPvcOf7IEX67IFAhYNJqQ5IDGljv7BjWUHNF53Yr6Nx53/FgTMwVF
8TNj8UHeTIUFnkzHLqdyYJsORLqJyfSuskfQnORnY2O25M8lQ3eb2bnov+l4WGWbdcNQgqyog30V
1IV4HGZaINloIq9iGcALsROG/nNOzc/9AL627g44/DbBvQM35q5NCDmbUWXU31br2sB9/U7zyo4B
x+oM+EizqOxUo+sY15VCmqTZwf6s0aMnfn9qm52KSmrCF8l2seAEdill+TiMryGW7lEgE+0nI0LP
zz3OtHdJ2dHTBRZ7IcfJhbzDqbTPRBS67nNiLGeqFDffOfmYwz22xoch/7Z1ekOz4mcZu9nLcBjN
+SMSuyCHTn6KtdVZfjF3NTjp8ufEOtnx7OZM3pR5pqAgvtDAxsm1+m2JGRl/J8q7kxNPoOgpuJdj
jmWwMEeGryoEKC4pA6WqiatS4SkmJ5mZ2TtzCVlbPJ3nnM1n/l7gJvbw4mr7XzYQlVjGXVZGR8V6
xCtXEmYemk4LaUGdwk4VFydl39eXkwy+Xmemq6f5RTaf1cJkFYgBGIqDyX6lkbeJiFXSdc2AKG8Z
urOgDOlJUMqTWNSn8sQ6LovI5KPN35At85YJ2T3hkqJxBR6S45pBjqHeGwMa2ZN2PhapcSyEZ9uw
sIT0I2D8neASz8khw4zcjffYEK5x2QYlRbzjDWxXWCbgb5t9M2l7brN49R0jy+DU79d0uhZ/M5zI
Wu1JdATDslkvQvfJsz81+xEFjmn1OxwTaovDeyFP55KZ+chtBSnWuM6ScQX5HRukVZsjdSb9viCW
PLzqz829gQWOUdEIngiED5N8QNYtkiFkz/o+8NPqzAon7IjLLTJ3/R4KGix84nwMaipHDsb+jwEq
Xi0PsSjvOQLUSrzXYaatDJIrohu0GImy7Sx3bZDOTdsFQ3pUWnpFOEuAzqb/CpPsSWdAkVCnLn37
6twfMN0V04IHQqHR2860T/muXOOzimQjVHeN0Y8knftvdYARtyVdNH7eaP4PBJcEX1tfDzkxhgHJ
G1j/0o7+rLLoY7EhEIivEAcmp1nqRCUduhSVopCIDknWHga+Qr5yRqbDuuNVmypQ1+dWY+cxrWM+
dle2aBrrxd3cQU82Z8RQ+RwLir91birIkluN3yWMrN32orIucjFYxBN9tBkRwDEa975y1Wt2OvSS
Y0bmXYOdkY5UwYiJH3IkFNLZN+Ut7ITYBBgIR1TBuF07KVnHQFp8j3Pt1azDWyFw4WM+gKnmLjTi
VXZlOiTmNDvitTgtxgd0ItcYOCoZ1Y5AAyW3GTkKjdixpqzXpvTLxnpZJdYF7apF4y1ZrwDF3k3Q
FG9RKnslJqKOxuVB2Qvzs+tNz/qOaIcw3gec9gYF0A7Z+UG/5GoTtOZJIRUUv9HaDIMsvMCMRKgw
Mwt3q+hFQcFSFP3lQnpaiMMzBIyJ8jBb/3RKlFkyfSdYwFHzXS/NrpoKHp6tZp6eiOEQAc+BfXzF
cqgJDCgwSU2/Uo1SaIwvgYGSgdICUsavQAf3GLUKx2oSrwrWfUb0sST6mNfCcYWMn8wSz87A5oKa
hWUlXJW9wehBqw4DRREabr3YSgliA78PGxpQCWDstSE7g5CroaKsSNvtdF8UDnah8ezn8pyVONL1
/LUes3nXTvFHqKUf4KyIzwKv0+l0xXXGMgPDm7YYPQp5x/T9qE973sBaA2txiaTO6WEx4OHVw+mU
fmkBo5UdN3Xqsb2qIbEH63LQU7eDn8khv5CxpGW2rFm2QRuNyfjWCpNj9SIFu9aesWhPsKrSUH5y
tS9H9bSK4+kx+yMgC1qoDe1SkK6iyrWmVWzID9g40RDl7E/W2MTg3wlJ8U1EuBwk4MG4trMaqE0G
TsQeQX9GCn8tIxDzRm6iBmUJuXX+qg3rI+mrjzFq3vs4fkFl/xHU/+TwYakXSQHPLdgSYPuOU5Z4
qz8ag9b2LjpAv8VVn8NPkQIry/emQsbU77PoiAPsuB5YvdcdeDvFaGD3/pAVUNxIybfKGVS7xoGt
vdx61DBT+2pIVFEP6uF65B/F2LmZCWAtLxm04nmJRoX5SgIjFhmaEKM8PWdSuGAP+CDzzK5dEEdi
wB3uSkXB+zxk7wpLgE63wsIEsstBaQGnUc7VUJ31lVN/mPhC3HDao+E+BtYvnyxsnpRiLatT7RUk
yNyNYQxRSOaE1M3VfYYDDC93kTjDNas1/hYZHC+eKCSTebGH4jKJBsGUPmhkF6H8nOs5yUaCDU48
24tP11WUXMGAX4XTPDbPUbIexp8IPhCYIFrOlfSD9wdO+GqTsDB5xykcr2eb79nXXp6Mvu73/5nG
pfSsH0laz30GRSm2nzJ3stZV5X9M8Vk24R0X094CNhnjSltJHTeZyUuQe4gySa69k2VLVTxFiE68
3SjTIpOD9mgdqlOCUoQRhR7cXR5ok8JHYDj0ifJOMZHbAH6f3WCk/UUzKLd/gx4HFaM/BCuF0gK2
Ci4adEwbE9QqaAl7g8z5VBCS3TMEXJiKog8VZDUIPVIF7FWX5pXWzWuBHN0N6YuCnLeHEJRC7fRf
FDwYsW/1QWbE1958K9UNz8t3Djbi6gs0vwBXwpD64w+tTjh6f06RJoMUeEhCckwudL2hUEXHmh51
vfhLogCn6Z/agJtXZV54TjCTGVt2KL6ZjFEh+NCjIT5jzhpxdVvg2uHMJhCnUoMLyOgh/0s/Wgwa
Eb9Zn5IZ6bVnvCK5zIzjQm9sSq/sl9O3fBObyZGqGfdhkCGBthjxEzRwEcTtCicS53KUewwZr9jf
G3JyBlbojlLRggpN+KdVUnnohRzuJdJI3yblKVMPDAKDoIRSWuO9Hd2QCgpE7dCZvyRBuwkRdsKs
uYWaeLUhyMFKOgwj8YDZkWN5R0gOdD0HC6cDxxQDoTexatcEUw7qbU5qermJs7SAU4e9YDA+t+Ox
3EviDtDOVBJQoSKFnskwx+jcsC1Qkb2fqBBsofspF8olkGd++PdztpCp8Ks+Gnp1TQIpH0Oo3JMD
NVayWl7KL0MipNY8SMsHEsYZZl5qwDw4KGBFsX+c1ZOZYnn8R6mFiVdI47ul03crT/thFNzDFu3i
mGhp1mWJnA+4cTuD3A9hnFM9xygsN8sqT/8VAzM5FmsN8wJxrRjcIGicnBa6bI6oNV9dhjCSjJT0
MMKZxDpzV2jzetPd22nPDekQG5eoVJ0ZMxYjdDbT8mgyGbSYDKrRclz9KrOOsy2ryQl//Ek1QYfx
1BrjjxHLx1ajXRrLYH8UXDbSrx+TDEN1U9uOS1AGL7YMJuhAhsuDmQUHwdWgBokUAvAi1xyMsdIP
sX6UT5SGVCutFCvSAfifB/OZ0u7KF8ffEzk7D//syPKZcDIYibOF0EWZDSlb2rXEHti6xjo+M5Rm
pZQO1ZC6ylJ/hNdlHzL8mqufFC+9mo73Km3v8BP74rMpu49ItFAlZIIB/XnucKumwqNAXZYQmfUi
95pCO7QAJ6upeYZW/Ez03Uya8S3LXCgwEh6bjMK13G3QZJmOsoU3r1wdXnIKZIvDKg1j9zLZJ2Xl
S4SvDFKw0JexxtmptFNvGIhobHgzq+ap3qYOhTEhdye5Sty68omhPzlNyXLyL5RWNJfvjjyz/iaI
boRVC48Mw0yPvKLbc86Rr5GwOXwX/TyKbyb+ByuLkLciu8NeXCWiC4XLoVE3E/1i40fAbQ6QYAnK
sH0JESAXLOIYD8PjLZ3Qi2O729+abN9DS4xc44XCPwG5gUCRcIxehJTrTLmvwOHxtylcmub9SNx2
Lv/BteQqDELG9FbubwBkk7p+Qri6TQaYC+1t0YsXwbZvrkp78xtn9yh7aBHNuUjGW4gNtn8J0Acl
2PZm374Egwxc2AFng3nByb5ggERcL7vkgDjX7qZynk8a1V2xtFulsu++O9aaUJkdaFdMn6rYPDXq
4/+dxr0igihSAevme4VL3FZcjLlhXS8xTetRZxH3owaOpLSqWG/mdfmcpeUg0TDxLlBCByQl+1jg
JdIzeo778GzwNSnmuWqIbmnTObs1pySi6vzGDLxmnPuLo0Ho6ts4DNfy/1g6rx23tbTbPhEB5nAr
UWJQVpUq+IbYLtvMcTE//T/Y5wBtoMNuuyyRa31hzjFxTve42hV1vYzxfK6T7tSoQYX22rThqz9W
vTxmGtXGHml3edBm8FjHJjXBndasmvGrv2WODIY5Dta1Dppmxr5sBqRIBXnOpM+6jCRcSr2+01Za
hXcEYDoW8T0KbJtwgs0kAI+uwQVcEB1F+6tCQAVQsCbIMGbvL0q5vokCgO9/JwbfIwi7PgFmpGj0
TTyvDbN0bLQn+Y7+eccFjttMUY/KEwq3RgRkFfnp/kdpAcHBZBzXPQEUikOMClBsQoV3CfyS3UG3
/qu/CEovCJFckKK3X9m/EaAEq0pmyDBpRtA42N07a74pkrijgN4GfE/q2PvQtGDq3/WUaNsq9cy3
csHDXCKHIJqsdcYbiSp3fTqZb0uKS+6G3XMV1OZUCaS53ZevNazanxWujHnLUvbJQPj+FaCnYQ8H
8CLDMwlUc/9mmGCFqeBB0b6YhUZQx+by3DD2YyevJ3Cpaez43vBNn8XeKBGv8YWpfGFthiZJcTBS
Uikm/8pY7Er7rf8xeBMV3kSHMHBt6zy63zzLHxZ9jjFrJ5qOCOCfriRXOMVXsnKvekgvDc2skrBl
jkwQUbJIrJwT/WN2y4GS28MWUNyraFcxcBNz6pOGQyWPXT9uMeQnVBDKUWoYMWXEUmzOukADVhDJ
AJfTEkNmHGiGTufWgN+0XHOqT8UR4kw49bhFdGAYPXSJYTrNynrCv8YAg2We4TBivs5+fZGlyuPB
8BqEfg75tcSqV1L/mC3j7ly1qXhFELWk9D2+AA/Gs4hSpe1DY2mC+RGnZ+9nQ7BXsofog7D2X3KO
S/+Xkn56HjatG2+vwGMZ4U8kvN7LjQEPsb4zeny6kBghQeESQnF5zUR7W5z1lpg7qU/ua4Q2jJgj
ImlsIr3YaS4/Iu2O8dAB/4xPiQoC+DV/DmsBeJRUsjHy1cr0iWpA/ciVDx2TTC96Ck9wxC3O7M9c
dTPAx6RgjmjcszQPrKtRImUlN43gWloJ5vDSriGyhVxNMVxU1jTKxKYt5snLiqMOCF0P4nbw8T+M
YY0lXQeR9blLFwq4inHOS7FzP8HRgXo/k5ncEOGV8Jm2CgsBUrZIzK5LNAxtIFlzMJoyY8ZdyeIw
bR9wXcJSQeZJRbGa5D/W4vTtPEQ+uPm4k0lbnJjXIAA0vV4dfQ4F9kngoY5YdhjytvRtbCn3WKpb
rWKVzgK63zstyZATlFN0jN9bTQLwvN0kgAzFSIzPcawYv7RfRSJO2ykjW57StP4BOR6JbtKvLCK8
OobuwpR6Sci7qakzGRAuThI0iEF45THdMMPAeCoPCIdUOs88wf/cTLYrH79Bcye43crlGVnaTcZo
tkgPpwT/XSmgO9WbJmlX5SDJxaWWfpeTejQT9MYxFkFhhm2fnxs8FK1lBBMwFKM7dd16Wr6zvgRA
Je2TBtmMekuOmqldCLjCV0un63zkwFXwQqjO2zDWWwLqROZF6iBysN43ZiECfd4WCe0XH9H6mu0Y
rqFF/IdwqQVRc+3vyW8LZ/o0PBx0Rjge9UU90g4rTFwUIGL0CzcRqQ+r7d6yjwU0jbloIb3XobDf
RvmbPZYpZt7tPZIWMMAZzx/rZ0D6zkJ3lqFEMIJOZcWc/66y95LcKtG1nox/UhBxjxIWWa5ObiEy
OWs3kYCEG9PNOJ11dzvB833xiWsbLQ6+7UEafI4glAvC1wHCzWcdtMEiSxRzPDogpoxL/eOoOKb/
rVdddsI6PsgYOop/OXBgnjdMts/ZMEIZ7iB3Hdd8NfjUQEFTuFQacIij4/Knyv8R1YGP8cjRP0Ly
YMtHmUGfzLPkNYAHBPZ/SZQ3OuH0vPIymPZNZ7C3FngjL5Dt8G1tztvEVi+7GmcS5YfIttMLVNPA
QmdC67QGI+dhxzpojEhBkw52Y7ODf20RNmwmpNfC+A0EAnRSG2MyMfGsHTuop860eBGBDAox08QF
Dv8pLA6Zqfgik/z+n1mvQaE4QUJuQl3XNOArGhmQ5nZB5khy2EOKiZk+WVDx4+lijcXF+mfFD9y0
l6TBTSIDr/42ULD9tZmq6GhlELQW4I5iv55kb9KpvOKzaK0QIXxm2Vgy3apCBXeMV/LbsZczLp5g
NEAiO2BiP5SIO7VHUiquCjsapuopfRHyTbJQfIyTGY4aK3p4U3M/+VC6Z9oglEGu7gD4wU+tAKuS
34iq2svq7HY9yYp7ubD9Xp2DRhEHpfs9oOGUCIxb66uWcOhb+Xmt+83I19lhzlqoYhe64ExV9nxi
7A9rto944Dxt22Ul6Lahs+B5obdGi+HVCIeu6R/e8Yc5Egv3IQLggd7C2FnNWKYwyAU+LtUVrZtN
GNOCIaU4xPtVRDvlgmjKis5Rx7g7fo2zuGOVe2aHWuRATuR31iMvLf/JHPVas4Nj/4lT/ThGqI1P
lkUlz68VpXvZ0TJCTyk/H8a3wD0pg6rL7054RtjFMj4hbM/GHjpTKAkF0gCnlcqqUGC4MmxkatHB
LqinIYFZyDx3bHBGAlBJZCsjRoeSGvwtUTlF7zLqgQRNpHWl0s9p2emojlkhjjaAc84iM3tz4P+V
uFA5e5l8tEw+bOAXA1jnrNAvcVfjzO4TDdbKcKdZW5yT2HbjOfUMSWXTJMgQEjT17XlNOOyEc+Js
6CEwq3vbUg9pFl13HRJO0MVWw34BZVVhMRenYNb8eS58870x1L3sPFNgLqptX/CgChjyDIU5PUrD
cZVnQuGXgBqIekizrJicsJ/lwLEAOn0xrz44Tnm0tkFMqx2BZzDRbK8SOKW2ZMesPgj3ezMeVoxx
J5pv8Tt3AowL2SDAUwXCW/kDemDZZNbMaKadJE6yR7nl7xrHRiwfSW+9alxsJjzRqnh0O5It2xNS
dJOgkwj3d4vWMyE9uWkZq1rY83Bb1gFGwHDs/iOJC/7KLU63NIsD/kgW5e01TvLbIKlEfC8XbIVq
OdyNVL4PKTuEBBj2APfLJkx2ItKDgVW9TEhAhI9Y3c+72N+yvFJTDgmLknJYuQsRzJgIDZSxeBRx
Y6/wUZsarFbJ8NJ5pSvgo+m/rPqHGDpsSkKd0k85EZ9lJqCwxp/jRxlNn7mk3diTNbNrrymt7/Cm
L9pDyfjxs+USyiMn7qGq8C9UBb4ccZCoLIE87FMGYZN5HtIILRRBiSOGpeRNkwfClJnWfq5V80EW
2Xur90G1gNHqKqDcxa1M84s6xTc0JkVy2KxxEcRYNEVazeo8Rjku4zObmSb067Eu8LNINlMF6dhU
mFSWMAN7qCyHKkcxjKuGaLMIDXgRn+w/S9EFZlD8RmF+lLTpOH1H0EFbYCKUEVXaH1rtKbAH6rvl
BrDo3NozEgmqp3eBNO8/DbdfJ54RfrR5zNAL9h7e4uCz1GBqyvC73HEFaGTDG5zfKmV5r+b8NQgY
YRQPPPV7jbVYW6QfGDF31YD+voJZ2SSXRGBsnDH0xaOnIgwdOJESVkAdU3ZTQcnO2dOPMcXWLa0b
pJvkC6op7kNmJOqwX9lLFkIjwxWDASugFVH2z7jH9KGwEkYEiTGqTXnB6J4bKb9PNfvuDxNLQwOj
nTL3S8rRQCsMelPeQg0Ekt482p7s5BZLB0WUUZtPWhbg6snmQnYAFBEfjwxGuAXu2ZW8PMCX/CbU
5MZqvzH1RAIByZR1wE0o//h25I0B6k4ALebmaQ7mm7Xs83L2VwkTVlG92TfGF93T0oiUKoo3ra1o
lXY9XsMoWw6mrd1qrYZuBpxQAjuB3rCgJcN5rq3lc8zUR8r3imxcL/J7pN9NTpSh/aV+j8BjJhxh
2/wCGAOOGUzEuP8W17IGV8EaGp/Nc9LBRaF0n8B+AS5cnRpgFLTTRjqhGJVpefDXZjH8q34ijVo5
ZQZlnsJ067vAUqVhJYL+rQ1vqjCeoo1xIUk4jA8r24l5+Bul1EvNriOa1mFiLxl8WcCjnP/MdfBI
e9ttf7a3q8Hh3hgq8XZX2cNknMFPt3lR+Co1m6MW/85hp2TK4b5LNiTS2rMX/73mUPyQVpjU1Mw5
WCsax47ZcwSuo0Q5OOes4dfeq3arrfEoLsl/jRwHPRqJZLKuhaldx4+YTZQRyQFuWhgLLwvwUXdc
EHWg0Th2/9SGRA9+OFGdZHsbLf9NrjuLchm2a7Dubb18SbL6EuVyjZvvHiSQccEIg4v1VA/2eUBo
PzPDoFSf9IE1wHyZplNkvTRv+KGQnKzXXH8wpA4UVYBpcMJCvpiT6lkPddW4g7jMLSxaMvJUu9n1
rTiZUX8amJcPIj/ZnWszCFprNRRBinRCyqawo1q3uvOMFV5I1LGLERQkLNVgWQfG704RVE0WcrRr
DQdLsguZkTYPKPdCPHQpPjvFD8NEZ36fG5N1mfJhR+1n6ipGcRZDdfbjtxocjVbFqHApoLE9mjIL
edl2Q3kYd9XvisKYqIdWsPa0mBWjdyduVBPX0bTd6sRUw8bzZeD5AjGs2OXB4Mnsd/p7i2A/Gz5W
SiEIbHdhRqCkIu8ee4nauTvgSFq2HkscC1vv108hY8K+qPizESonlwkdGlHJJeaZHLchREPAlONW
su8Y/lAByxLHgi5spkasGQoXQPYlpmnNo4vFar9ntIRoaVmJCdZh3zFkkO1Poym/OLEohszP5Am8
dgFkuLhpT92lTe6dlJnPpaJr+W6mhMgft9Fp23m2lxuII0dnTCfzf9hnJBCXLSKnoN40UNq20mz2
2QeULNhYeCSJ434zpNjDqe5lmE4F0G/2SD9DXoQZovsBDHvmxyjsjRz8RD37YHf8ZKAkTmWWuLJv
hAlFhIOW1XywbzV57XtKZZcYsEU+6GRkD98bfFzCm8rglyExt/CAZuAhcOSOByN7G/FezFfpRZrN
1ebcYiu+RLH/uaDX/RUjCgDgH23Ujr6ESqEyQIm2AUqP+6NvEVaSCXIblTJcWiIpSyMkr4ijaUt2
/61SoWrIHzYpXhKFrXHIHWzgQ48rLKZtJxgDMkxyNa3skq3pfolWN9cSd4aNbFXrCw+khcrwYpuc
avKTijDssPvb5RiiPowYigt+pUwLSrI0WFES+IRUw8U/2sRclz15edReyJ40XF+sCszx0fPT7Nie
ixG1EPMI1gPjyWhXCmT2yDt+k6l5JQtp4BrDexQeyhDd9AKUQOzb4yNu4/vU86Zs17hzUFlvKJy3
EVi4ms40Jt0vwuWYl2ywg613SwdEYzjLIpJZcB0eKsx1pQZDQ2bGhBPEuR2mb0VhtXiIyFbKlT2s
QQMil+FColIcL4qwXWVkQ+VuC+4Gr4bmJ+tv3bbcOmNmwn3OEwvxOB4C6F0KVkXTPExSC1X0FctY
BXTmHzHLlgZmunzUIHVg5NbwPwIDeU8zyrv4FtfdB4equUKwAws/dv05xy+I8cIF6XGeMU9YyniK
AdcQR8Pe+a9l9WcO89N6NfmaHOcux9Md7yqW7ZheHl+RMpbvdFyw9Pw25oi10ArtFQKIeh23RSOR
D7UbS2Vb/hyrggq7EPfoLpO/RgjG/wZC5vfKPq3thd+waxuocGRWwgLWCeNDOXNZkw7KMaVx6JQX
etzLin4p5w7kiKTNLpQm6FsMZKSbVCHhPsSk48As/bZCoUs6HKIxK3eJY3cb2auxd+jobHYDKGaU
mwp2n8g5FagGeigxhybB1aI74UJ6NmZywr5XLXBA98wxhfSaYrIS3JyEOpMSi+j4dFht+IszKq6J
zgdO9l1Dp1rSS5U8EspFVNUl+jrMun0aR3GqiyiEWBQuVNsPnZjBgvBtjn69Mc79h5Zql+qape25
7XGIZwRva1KIIhlOPZg5uvmCYdqIKd7VMQBxV21y6eHI0fx0mJZhlk3/jor2GjTxtMkWJXU017vH
ag23pVgubZVdQAfo1nQCf47xxtdNn8ppQc3IOt5OT+pwcVBRkz1mXSYzvoiC0Z61K+tXDMV4koLo
7KXkIaVxfcq3xE0HkvPoTmwTWcQLkLMpAy6civan9aIf1gAl17DsLm0ZP2epQES3Q7QNYlX+U5Na
xJG7Fp0Ln8PVCRPu4KyOmwBskx81JITQKqFkGDtpA1iwa9Dj58KxoDPp4sbNiaCZUQoBBESxumEz
IIETGIDXgZyr0KHwitKbVUnXlaoAa4XMYoqYXK39E0+pl5YW9waZpO0IUI+GmKJUYj+jHIooOurR
rtf8prgk6xTKhFPl6CtyguBmoFX2FOr67KfMH/kbdadYmo9mg7uruWvpekyY5XMzNTt5sE7zE5Fw
SKDW2QbS3DjR9aA8qCV16h3sA3hRLX26y2v3RGLB8NeNA2hrrE1ajFPMCQycpL2IAJkBqPxfsnwn
Wj+uZt/Kdd9Ayqx+VTt262ddLOcWtwyTT1JtofjSG/F8DlB9oJR4/WJ6JSifKMM8BwB00T8Elpd4
U6RV1tFARiRjM1qA+djk3fMhHxYCtWvOtZA2zXUYqi7yWU0/NLKe7WQJrcazZnYgJme5kwWkelki
OuyeLbm3XR1OtR5qVRTgw7TJE7iScKWyAZnzyw4nqJw8+KNucNC5dGnTsJGr/7MU9yFytYPnvPgM
VAamNsfquMoueDeVayk/xxHrfwZcBNiT87UiS7DQbiySvo9XzcWEdo2n4TpwyRTLa4rGl9Zq71fT
qd7HqXrDI/GkN7/bdn3DEVz9iuhC1Pw5sZFPp3DDXJrfbfyTyv+ioWXKAXhzPjZ4ByFCtb8HjhDP
uNjn5FPZAr0pc3OHV+3H0eBN9Tbwlbi5LLiHGOka0Lkk5zR12WV7iLXMT0V9Azy/QrEniZnFXXF0
9GN5ViuSGLivD1u56GEhszO8yXNzkakRdC62EaUZS8Fd8zu3zg5zB1wH0zPSqwdDV2PlwGdJZP4x
8NUrT+15F+XTxmxkcR9jcoLUiNDt0MAhJ4qoctwq+4IiMDrg9Ml05Kxg6Mrtxi72OMvYJLhq9QAr
84JUr4OmpxJTHgfOAD803LWVDV0KoLbKcKD6zigNGgTNg24CBaa4TZtTdq2HBmhj9cYqM2IznIZc
iAUSAHGzqVG0R5ctz6RT8Uyh3kT01XoTlIEGI2WCwLPDpl9RsLpRje0M+A5z/M5yDvEZyOw2SKt4
OrIRgw5iBlHdjPpjQEIWCeMKDErqNPoM51gh8IuaymtJuhGHtjICtYQ2ixBIOrSqFsrHhiGmHXNn
IUWIzk1incW0nCvg/xJntrDbU5pYtOGEsNo/ZCULxg12Rn6bdsjQhsma5K5VzImFWJjiB+2v/GdI
kOFZ6wkP7m8aDk7JKVT91FhPesUpwAADIibSnpQIIImQtQQWjc74BpDVi4zOh1qbDyH2k192rGBi
PvvkMYFIaYy7YkmBeQX+yc+Rym/2zN9ol/UM+WYMxMW+bZEMy8ekrj2mGp5TIbZt2l3ROj6azkAo
VlAUZZg9qpzNuNcU+l0FZ+jw55NeH+cPWN3Ql/whcj/jWLzrWvkiOVGzm3fweSMpfhmmDnOvm6Mn
xVvRavhyq/L+/k1LJ6gwGPYlTwErLcVvHHZAC+2moN3kV5qf6otA8BSzN/+FVscYvsAXzCN94Yj7
CRRquSLcBYwaSydNEidiEsLF6UIdUBa+F0QsVcOA3XnyVZ3y/UJcGsl23kY63XZAE8rtLUCGIr9E
G7pjXoogrNpZqXLI4Tf3zDwipGBKVHiRPniyanESctphf9l3gC61ljTpI/a3Rn4xykyRg3abbI/Q
p3LyxoOMwcJ6H0vX/ikZfRDRY5Qfvd6/Cml5t6Me+GnyvMpTd28j4yrH+aXfj4PkpZXhq/Lq5WDM
JB6GvD3VNGWrpSK8YsXnwzc8jymfjgzKQfOdZYF79a8hGG4q9+mbUa9nqVrPxcDiRi3OxH8WvfJS
xvndvJrPOSf55aJ9V9Y5d7bZCDIlxx1V/grjgGfqRvgIPFAgRvBbT1EeBSeZXXaZPbT3YZ68bltA
IGjoljsJEmiQbw64i4Y+YELBOR97OGQNm5EZElRKhiy47SyA75nlJ2w5J9YFWJP8gWup4FqKC913
ndtkuTrMr6W23LxGwUGomupQS6wfQwJKexBHkzNNjqAgwGRxEqbGXCfy6Mm+yiqd6OKa0ryr/+Yc
kyDwsdg4DZqfWLvM0XhZB3GxpISBGsASvTzbyl35pTvlPT2fW0amgsEWXIWNxp4xmsU3DtpKsOKE
nrl5uWQpp7g+8zhfYUttZzADBg65DvTowoU65svHuDafimJ/Qnb85O0/xmw7QVQ2/4Fz+MRyQcTI
jHCeIVlrv0b8vjIOLZvzBv+1PEg3qWzuGTNeAu81IJ3xS6q192J+FXV0if/0sbTXBmLSAdWn08Sa
vIZCd8TbVWn3OUfaByd+TT0xqsdMJUAOev5QsvSGlwWg6aAqqLJ0/nO8eb8BsB/3rWa5U7a4zkIB
XzwnKl8gHG4zym4M8QaV6gG2W0ocjSuhT5hs5BzgxlEyzf9TIuzlpSd5yEbt1eGVoL86mnxRraUc
7VFi+GYcC2KpeB2E5iWV5JmQFdlo+8Vse3CjcQt39Qi1VPgJvwy9YVtOzoH8m7xYPbuNzXjtJ+NS
jUxwiT3seApr5gPrE0nZhrqNWJD9jV86Y8WMRNXxxnz3ym1HsJN1Lz7BG62/Vcjgcwx0vNVDpatC
QXuvzgBEa+GLGM4ON4b4vgOFJbUVGItJNIUw+ZuzkysnzCcqCqk36HNs1eITpaeWpb4sZSAtBm5v
lfAdBKVnDKHskD2LTdxEPdpQj2YiRY+Dy8keb5Fu3nO8GgwC9jr32npvSoHKQztlU3pU2WRkMEqy
K4+y9iPf0NBIZ5Wg8kyJHxVzWEhseKvELsLVqBtMNfZKGwVaWQVlqQWjtFfs+JweYH0cC4uXIyV6
Yi68aUKoixpAHlnwoQiYTwTATn9nf8A5NbXPsnECSSwE6OVP9g+y/eq78nPJOPM5toyaVeJ7G+Iq
QV7VAVpzpp5cQR2Bs9hrFTyNhGwAx8Is/76qLDgLJ7AMgoQ41Ouq4FAXU85bTt2KdcMYiSVBn5bC
twEuX7HRzXEu8q07zPEXMBgpOKoOAWEqUEjqF91sWa2Ss4A4EC3O5lT8lr8LjUZmp6y0T7ZzpBGH
Xy92vR6k9ZZ5PbjjiCcCM62tIhgbfUYAxdSGwpaChn+qPyGOA7qZAqeKAqL0/Op354PD5KFlo2y/
16i6CqZUaLRczOwu2fbk/6ogcSR3Sc9ljOjzH//kDE7Gkt+9vINFpB1Mqdh/9rBssgzpFCDyFjco
jrVA8+Jgah7YTL2zFxMKnXKPZArx9EN7xD4lT4ZfLTFu65Lal1Q7oi7SnTVp56KIX9NkvCtp+16X
C905NF/5FrXjQ5qaO4bpCWWtIJfNMNySNLh6131kWeGPh5xRUNzcGgyllcRnIJOHseDlsDJfLBt2
sX2PmCcLYmOGa7zaKN2foJwTGjXKzrov/XJsUR6fssoJTT0KbfSsYOF03PxjbOJEW8MoxmjMqkd+
TKZ275ClmykhBxAOleV3jCgd3hyxiF6aQo50qP+6xl1WNg3LPZWwYxUNm0XtqO9+mrr15Vjy5XoK
FvyuCdqJpHjj2DhGTPQH/A2oVVwnEYEKlrSQ4keaVI8pke6gOM+dhDsemXHiI9TeZdq872PdM5EI
M0wApNy4zBwTIob04bLmFRepHTaAOPDMJlFNIcmHwpebsChAzn1QUMWuBGiKvjhoae4K9a81xkFS
OPtZ+W7VD8gKdBfrSK6j018E00P00kdYY3kMtUr7ZNd/bhT1NEY27EQpqMc00DFZ9HW+a1DRZxVQ
S1yZ6CsPUzyDbu6CzvmUm+w646WVkGzIFhF00fSYoatjhXCItgA1obzb0DjsmVm8AemxDnurOfeJ
fJ4dMPp5fKkDZ4uz2PonlElzTH8Xx2eErwc1IXQjHRCMSyHQ7rCOfou1dVNUSLrCll6B/prUPAYT
BQwp2qxAZCs6dIVXuvlCbrlYiWcyb2pp3gehPkzcyzgNvQRmHyz0In+TyLlnOSDNJ9FOJwdcZrei
NlCWi7yFABb1w6Zzhr298sM3BSVmKe4G1yvbQ+lfJN3ks3ax0PA09Bd2Ac0lAtL0Rer4viN2TbGd
Q8mKhvmnpauX5t/0ozGmX/HFYQSj4QeJSohpjPu0RidorIGOJwhNQpaQQf6mF3bQ2gRDSt6UAqq9
KiyOG/bKyZEQUD6xAHDAQYZyijc5nJS/jEBpqRn+ULME/Dv0dPJwYQcpzdJpwZeaQCUWe9I+DqYc
3aFZVv+C5qg10b0VxEjL43XNb6KU3p3JfnX28NHk+gec+DqbHgnQf5yh7erb2OPb9SvWhJu+nsZY
3Xo/i6RrVOfXVb9ABQukMSY1K2KWqgcjqJuYyKJdup+zN3U8wSVbEFMIjwhxLwM+hQkvMEvQzGsW
ts0QruJ3VvPi1l7bMrUAAbMSJj5yc6uzdZjBVVRu35phA7KgW/4pYqA4QpiY6Pgb2mtkq9eoia5B
8VYV8W3N30WMtJFgTKO3LuULIyt4gpm4bE1mm2TOp5gqfEBaOwEGr8gGTanDacoYrBUUiA5hM1Bu
2D+xaNlrAisZ5fa0KREJeyjjweWzHn5qYT/bdnovzPojssw7Av0nVo6IrNYqR555Emw734o6yG4D
ndAi2TiH/8EO++rL5TGU8mNG+JYZn/GAJty27k566xYcbBr6WH2/i5qdQIAhkmM317dBJ6VtBFDy
w+d91UmeohScwHBY7Xcr+u8IyOJ4zgnFwcU5EduBnkW6RfQ3S+WtmBdxFKAi6Mh/Rbz6RYnSJv05
Kgifunw18LhSjO8OI3+H4/8LZKxumT7LsJXNEmd9Ql7qMGNIReUMFw+jb/QwSjtItThcyV5KuNKg
yg7o7Sq/oEiZ2U2OJai3R7ZYLPJIfKRy1jFc5S/lpzjjEzPelGYm6ABEM2sfl5+hGcDCsT9rkd8f
VfgFJUS32YxvKmm7DZ+xBnRjISKgL7FGYoPQFyB5u57sdx4vGwVZSabKFjhG/MpC4iYFf6lZeMP9
nupYr3E9gVEkJhE7B9dbdGm7XTdjaZ4JMGzn0BZSqJcEbjBrLqJTim5F6TAzugarLVF5UxhN6Yke
VF7icKHD3hVThS2sl7p3RxtfmVx+rGgVf9S0+7LE8sV1xwYF2W+GG3zlN1nX7KKUQHzn4pD2+ClG
jDqdcZ717hwjaYiOtmQc7X/iP5LCYJ5I2YhQgI7F+GuXKjNK8iIprUdDDk1A7OwdA1lV/PTUrwgO
A0T3OPRUP++h1O1/1fhPxpEHII29wkQxd+imOtSYGU8kZMRJiCkmgBaZGkGqNCGxPdZeXSVPb1su
4R3myAzcUCeBTUn9RMO6iq4wU7fPsIqK3YURhXMxlfQW4bgeq4Mpntb0Gf83pCo9Kvyedk+2EobP
DmrWPVKRwBbVdbRYI6TNNTXSU6oil2SxRQAsbj8L2oEdGgaBKN9omZI+zCMnSKEmqYPu0877oFP3
Rv4f5OLjmqbe9Au/dg/3UNhxUGlu9UfF9GaPKAgYKAxPs5oP/Siz6SWKkuFVS3sBxTxtLzgduMry
vWVCnyrjRz3oxDgwaSpzjL/DG1h1wSRtJX0T7ql26QzpWfP3g95p5sqzgJ/PVWoAPY6w7GbzTwXm
A2EXWA9kFmvMxOT/63kLNy81jA0Ip4kht9EaaVF2M7v+tuQznPTxZiEEqpx3JpLV4NnfBrUmnhc6
evKyNWJBLNIFZHjuFIC0SmAqUUYGpqtOaZCUtd/R8UKunSq6q/o4AbXsUUuY0nroMcSgQX4O/PeY
dQkqbNAmEV+v7Dp01JTwR2cAe9991aSvNHLF/0qyE9o1mQwxrTzAOhB0AAsmSLb3csVlxRufVOAf
dxlezuYPfHwyN6oNUQvCzRpQ7UGX6sP6K6fl7hXjiK7+kBfyiagIN5/bvcl6WVdY/8FK7MdTxrGi
64fiIzMxCu5a0nlJW0U/e9DfGDAfK1TY0q+BigLqQiizsm5jZPPWvgD2B1fJtYi5ZPQeyIgKUN9m
LPUFYSM6B6lC6rUKh83mcWk1RMDdcSClCfUbs0IgMQxpWRixVmxRYvfBvLIYJ9iQiakCnVtC20jS
HhTxI84i/qXw1luaCMfGBnJTnPj79JEnKEeVtPATjr6VXznnHpc8FRvlHugr68GNJn2ohMEiloos
+SLK78aWjzMZIjqcFLnXD8g2a21/Zr2+y2TZVQnkmqoKwfXkbYt2sQDMzeXGY7qu0v+3eG5bbFHV
P/Tl47EHP8EOq4cOW0OHJaY7iMzhIqnAerRbu1gnWza4ewNnDwFBWi+qxum2jzBCF2hZQMFeGP+g
nyYtu363ibbcIPHOL3AQC6HmBrNpg5/E5ic5EGIVnwajP8mY/xv1Xas4JMPt3sSlMb4QLDPnNl45
iLNEY7uA8A4aiK84xn79SJp7yXSQqAoskiivK1P+wjj81Vecl2NBoPkAga1Ys2CabV9LJ9+qWRYf
V0j/MQjB9bCqNQ7ULKDXOTCCi3YiHWkkK6/gpddmFATFRsnTDwS2HAwN1amKWF/pUt+p/2TNdO1U
7VoN1rUa0YDr6DGIIMiG6TpOBVa90VZfiEmayCA3SCKitngg4PpTqvoBjDaz9AZGaK381ZmCr3PJ
cNDD5XldtkLKtdW/GO4J9XY05052wo19QruMJNJttHN/Qk4AGluKvtSZ95TnIU5UvB0kzvYqg39q
W0NGlIFaXGfXfpxb/W1lEwETdGHWRfbYcxMT1RyscoeibMdJgJuatUFHiiNZaZ+TBcMSHmImSBsk
4ogJh217Ws222FrPyUd6Foty5gVRk+q+AxT0/1w/ZNubnobEe9thSz0Qc/U+ksM+AV9o8cH06IIZ
Xrd0RlR2B8GLrdEWFf+SYt3T+n8O+GXAJmnqVsLs6Agi5jRwQOv/Y+m8dtxG1yX6RASYw61IiUFU
7ugbwm6PmXPm05/FjYON3hhMsNst8g/1Va2idIvj87e4GG668otB16Rupmdh2Ok8l4moX4GhqeDw
kdD+GneLq0iBXtOlI4gnkfj/EmPK4kMC5jsxus/CBA87fmi/+9Bcy0pfSFNgTBYSRIRK0yxUNEiw
1HzPv4ql8sTpE7zITR0PI42fKT2znVqcswiY+rAE/LFaWuA1rvVUiFRaOANR1s4jIA0jk8+dOJ1J
TZb2Dj+yXEWzfMhHXHMEY7oMkE6SqvHzGdsSxdgCCTEuG3mAZ6v6h1Jn1sKNMq+FP9eC/6zRFXLS
iWcxhK2vEYEzlWLbdBm9qf6PixW394WfNgkJEGgqX2sJpq7k6eM2jLnUVVq8MRySoWVHWnNM8yfI
fRsBUVvspDxoFcupRrePw1hr3Dpv5rqacsxO4c3k9OYZ2zVsIpKU0WE0/La6dXx6PZOZFhyTrAsn
ZD+4CHm0eUaGLt7aMzcSsfPHDbOrStoZLa5YziJ+AfALKvb6tJ5vAMpubIQKfecrl2GeqgP/JzYO
pevrCujH60i9jsmX2WdvvKdxdGhDUW9cTgVua40EhQaOjUjRS6s9ugUWON4VyZYlMVjHLsDFI+IP
5cFgHK3B7OBEL0SHGtWPK/urj7dDJA++Wgv3dZpvRaRfGikLmfkulVPSLpGvh6xl4oRfcWybYyLN
R7lgXKkyqMSsyNJDHcFyaiWVfsHHkh/BENGOHZ1ajHGjzt3Mza1TesqTo4hPJKLEnlEcPqoV8FER
ASpvbglTtXEz3en/A5E6gci1ITNBILLki0e7bHEmf8b16Itt51dbjopMR5IBxAAmcp0Tu2JKRS9W
MUn2G25biBFy7hkR1I3+vV8YXpZQ5WIxMIxyby067ydfuzhp3fYcxfZljFeFFqaeAYzSpm9rFr+V
vfJah/bVpNsTXLM1Pdrqt0DZ0Vw3t1YwL8YMtO2SfXLIx+iUzglm/67UT0bhrrXgDICzJd4itAT8
y+exXMOB2FQS095+IL2Q61d2FCyhtPK0u9K4pzgMLEQq3nIWKJX/xcb6ULDu1DHc8VMyO+aSA+IE
08sdvDOYrI3ZeVI8UH2pCX9/rA4KXHh6RxmDcBWuKu/GP02Va5GSay7pxln+MzfFaxc7A7K+sPFj
jOsr1sJbv7LOq7I76vgj8XhkWUnammShZKHJ/DEQtLMbmclLkTAsbWo6noO6K4Ds4BWbk/dV7j+s
WfzEZ4FwP5mzWyqiSxssIqx2ygB4S5gu+Nq0mQfSn1t0DDrapmm4lgu9RrTqMODMNuG5ytWjOa/I
Z4bya6BhjK68dqMdFd1WjYyLngsAqN3M6j1x33tbsg3Doa6zazzaOTlnZb9qrDcAK2dLxHb0gvol
UfQBfDCFOlhop5KS17Ulo6+ys2ckJxK3hqnRadhoDcXvx83Hszr2gO2tlbsDsrz2IablqSbdlZgi
38/m5xNPYN94iAHsGkV2Ns2cxuPpvC4QMmpmtkCAMYzhFddHcjnIsRyB0KID+i2tXzUVzkIxvtXq
X4GAXMKgzbLqD412yJF3wrnmbIm8rPAuHJy7OWmdvTcyoeU3qZLnyohPswGTaKi+HHGhKRjVT6r8
bDByOYj1YPmohCUYWPqtstrSs41029LfJGlmTwzXibtCdR9S0OCSfs+WX+T/aotngUo9ZO/ecPDF
ykBZIuEXqHASi8eW89aeg9irIVTxTeECr1s32SzJCJVf5mE9jcVpwJJZ/M7pDOs32TX56skp6Hxh
J3NT/MBGlbiCO4YRAFDlY7FKBFyQ5Hl3/vwxBj4wj44Ahvq8BnTmjcQDdOWpVqZ94DXoQ4XwYkZe
gPrOj1hH4KZpT2Ag3OB5+jwknC0UwGdZbzoEVcdTjf9KYH8tDp+A/Z/scDrxnwa+yjBwLFBcYtL6
yNkqs9yZdl7kGDas/ftb/wecNVz5ROHau6w8NYu+ZOx0RGg4wy5X4119E1oIsXfWPKdETI7RGulz
xK1Aa+H7kM5XQ5Ru9WgT1DiA/BaYVcNjo52SKCRlsPjOaIluXNPczQs594d2IXF2CfOioyTm0MJS
SVKsFqi6dG/BGa5Nr0obfy4JctOEZ0qOIAvvSbV+EMGuDy17IWVMntm+JbiwI7bFDZEY5qPXdB9W
PjmTKaARd5p5jvAVJR4DUlwIR640D2Ua7jUnQGlGyOyNkNvKc8wnzO5FaAWaUrs69+FMVE4j0RER
gN4h1/9TR6YrBGVW3sVc373GvNl2jY1TNYESsy7P8lkmN7suPmmUHfpobw+NpS/P0LJkqjYvqJXk
bGKer+ofp5+GKwWfY4tFTjtnHwlvMdYBcSxIVmP+kQigLwldkgnhPMh2vAmcnZPxEreUE/m534yp
faTrCnJ5mor8Cf+btT8rrTf73IZ7G8U3Jj4dHCIUqcJw4EmT6WTCkVRkwglunc0a3CXltaJ6uRlP
Ha9CW89HGhf0hhMyPGlZHI60zlkcQve+oMbiQsqlxGF8bJyWiecn3ktbqe3GQoQRiv+UW3xFArNv
HWkhdJ4PjoxbOuq/LVUKYvMmmjlZpQPe92P/Q6lsETGt8vqovHdHlZg68I51+pR2DnwfxBm/AhVL
seotRem79S7+9ffM5FvCuUn26wX7ujjQWnGE0zZqnsVvuMoM3Ef6ySTdH4741U5kf1oat80kOj2f
/CvIkhbjoz6suQOLe1vEs1GluzwUN/IrcI0aL4YCEQXY8Mg108cE7LHi3pc6RavjGc654s7H0BWG
FJ/ISBtormCEWnfQjUKBLX+Inwwrd8TBSWXSGmPlrj6i1XyKffOS4/WVpusr+iHUlOVYWGwG5Zdk
DCnS6WbnICbMkbhvb9E9bksmH6uHDyEEnfJWcqMWNrcvNPe7wxJe8iZbKra/LPEE3ugSKJcE9K4j
3j7lW0DnC9peGgwEMfbr+jWMsPS00j/M/5toN+Pf+Z7Uzl0FSsHH1+iEqGfUBZk19aBrrIPhpkhu
siQIJ6R+KOHOsr17eObZSLiLd0CeZC6cPKD79NXWXzFjIMiLFtGFilyZBXBWx6D6U85BK72K84+o
8vc4QCyPNumCXBrOOsZyrQcAzWydGIqm3rfKejTUftZZ8ZLbywJ1RTZmW1aG1xqN6JixM+UoyJC9
ilAYtXPEcEBZ0Ydo5+I27eSz5jdKRhR38MjIMxfIuec3GsB6ARej/ls3Zk8cdh+hijLWBrkzmvpN
jQCAzYxtJ0+Tv5YBDSaGSkWTdcEhH1yAWY3EjTmsWAVnHZqkEAll6NrhOg4vgw+toYKdi9nO1V7Y
VzkV5fSRDTQWw8VOQILAluvZbNrO+WTckxL9F79IvUTmdhvIGpPnEr8KPtoaWsTGRymeM309G3zF
8XgW0MW+BwliKMwNztQzc3Rguh1DAL0MezBCUzEEK8VJuADEfMDOAOK0wZfjiPAPUyXy891UyPcl
SHBkdGyZan2RfxZApVsyk+xvb1vC0WIf2QjrL0q+aOHG3eXq3OKHdXjnW3pvSrDWGAc0/Wy4szMr
Hz3e6K0+Z6sSbpjfGyxQXImMdMS9hnsr97eOrDFMSYx5+42dVGF6nnFRT50WRJiPi6A5BDJ3mXZb
XBzo3GkSUpzSqU8Ac6opeUrpaGt2154ZKVPWtZ2LGkK9nl+L4xaJxL8sVmUYwZpnKiO95RJBR/20
mon7mrLMhZOC7WJ0M1qzeJjILcPZ6zdicMEmJHh5Zzc+9WMeTNYeqJD9LEWa41vWSxJ75eYlO8Eg
5ZM5OzM5JKoHTPyPJqYaet4gjbwWZLXq66xRSRkRGskkKt8QLTMczBduzGRCV9EVmdFZzCNNph2q
+7EmnK3L0sck8TvploDUvBY3nkLAJpe/LWVzus70rNumGW5bOsTA/Athn+Hek5WZ0H2Kp6JUz07M
novT5OC42yrU7px5g6hTfamp/dWSvNZjXmTepspegGp1Js2t3BjvS8k/dgVEEW62FJ8xt+LayExU
1TWuTDqQfK/I6rPmr0yxDYSEUodtFDNrEuFLY+WxSzMKqe92dcaDdCML+rv4iN7XGtS8pzKeQnnL
TSaY06OoB+JrKT8E6ShiXJZFg9KbsGu50pEwUEhC5v9EN2YY9kcazBuo5lieX7ElPQxeDBZkRZYu
jJ+syF+IV5Al7zxFIX10OK8jUHwK1aEzV/jCimIN8fLovyQ0cBBWHV4GXogejY/RqkqgFICf9NeS
F5qOsV2XexXDCGYrwQghPsQsucfRvU60IBPm88i2YkBYaOktMfFtYYR2BzrhNDrhWE7l9bgCXf6X
MK7gxF3SlavNM/Yek3j1DvRlt67xi0EiHU57XKVKpnOVz2HJbIIfx4IFJUhq6DJk4iwl3itED/sT
W1ETqi3ksDVKdndbXzNyiB/dKmZ/H1tXij0jLo99SeisPcRreu3glMmrhLPQCrMV7xStIF0bRP3q
06on6+Ntubefmpmcpgnpjghd1uBrEU7sqTpO9FxgmmAr3z1lV0zIgrHYvGZmCx590xa+hQ5+Mq6H
jM5QAgN8jBJncCp7NvculzeFQw5W4FW44KZxcxpHojwY0zCW/tEr1P50w290dpIkcdLbzREy1GK5
vQxKEbjMPNO9QciE3nQE43sBYuKrixnF/o6AQGaQWHAtAHtXrjq9QPWoOTv7qRLiN1LXZv9ACtsC
NPy36oO0d4RiwGcuEBXZ1SgCcHgyLhDSdl17tC4caEJuG8LktI72y6QISWQsxMyGgWzBcK+qfxA2
h4AcGVlL7B87wIbvvP7ZZ+2wuLQ9nSPQ2yvzfCMzid3TJBsHFoeJU/VXfzG62VN0aZddLfPKkRBI
8MmirRQSmw5pxMSVjwWDp7JEYxloCOo5KlilO9PjQR9F92/ApKdh0iO70NL8Aajhwk2OUJ9Zpu6e
28vywOw4VwI+tmWGy6p1MTodRbveQYOHRac9i0w7BdI4URJWSGAM2KxFmoLtCmWcmnnjIHG1Ej5q
6VV57qgMF9S7I0hropSsQlyi7o2l/+/+JZPCuMeYawvZk4Hqrjcz/gGG4Gjt5Kw1IdvdBg55HEQf
5YVldaZ3COhwhsuO4XS0t+X2LbZu3F+Y3Br2zsZB/XJQTucRyX3vfupQG6l/kw5U9p01GcRtooUy
mOkI+zN9Qrdc3QGNB8Qz/WURSEzhwvYYH4Dh2yo23YVrsAJ2RSS+E7+pyXQX0+qS0ve6jtBiE6fH
RM2VAggCLE6BWFT8thYsVXHqN23JWYBpkwbvtS99Sw4mzmfIyXCGSY65YxK7jflF2JhEqHSyphny
UXZgwMJIHUj1HkqcbEx1sbkcM0b+INFABgNouPBZjxIl6R7A9ZFjYQJMZsApXR6xPKRclC21eRum
4Z2wkNP1ksfFQv4p+f6Ta65S6iTpdosguFmTl1CIINEfMKMEDvXg4eCI8XFiPhsTy5vOWgqEAr4D
UIc6pnQsPghbHNKQrpv0lan3htQaDEXGqpNPU3pHvt0ApdtgaGtVt1RTl2vdSaCsRYDvgZCFcYu7
GPDogYCaBSALfNFaBpFINGp+jcyFNCC9W9b4KmhXCUYF5pTlieVJn2OS4C6s6PFAHVJpI46ccCdh
6axf68aONAHVSl5Stj0hBT3gLQpVd7NKwiWGcJ2A7SzHnPuWqvEiRrLjPjVgkhB0ibd4I5wh6nNc
7ZqtW6A1kj9tdAHrNVIVgSwITjNzEZRkrGIawCp9FnhZAcINDSQXXs4+iFZS4uU3AbssTwKN5Ful
b7gczMtKEFaUvSUQPlKGQaC3DzqjCTaqX+L3ArJONkwvmwvPGjsXd3ylknid8PhxoVlOLk+EgE4R
IYqLN+AoJRQpqs10/PUYqU+9wkmEbquWl1WHpKI2pq3wQ+w22bFE+UxYgwdkZKpeBAzRVuiymtxw
LM/88KfF35v923D44nvl8pG7RjK78FB0PoraNr+JfUkU5KnW7kaKP4azFFH0oIaFeEDrU+Jr1HYg
SrSw4IxQq451zBRMXmRnzA2X0SZDrwL2keKsFXpS4fqjA5jJ5FBbOKDT2mnGNSoBLzgmWTeJUqzb
iP/ZnyhFqYIE0ihnnq5LWte3A/3YdWpeuMpRVkRJGS3RHJvLr8y8bogaJgebH8pzeG3q2uJXZTGg
GBv0/a8RG0vxj/nmhQkbYzD6dI4l1BdYMjHQwQH1nawNRy0dosqQ9qdhF3SwQHLZUCyi2+HCN9E6
B4EzmJr+atjQG/C4fVaHg66H0as6VDO+ri+aNMuz+JK3HQkrPjLOtM0SuAtrSnvSiOYO+31Ofdat
aZs3vczPJUh4CULyQlGyxE9x3aDyg8RIexP5M93jio5F06mmmgwO2KV57FciCvgNaKrmyYSWRTlJ
wdi3NIkjv8ktDNA0CgGladLEM1T5KXSiasfY8rDQuOtt4oPJqQNE+mBYsT3+yDeToc2CT6vBtS1h
U7fcLC68o3CRBOEN3Qi9zSy1j0nIPyn3aLSA6o5g0DMuiDWXw+vRSNo3TVRfsLuJThzKciPCtES0
WFSVL0c84rt/mPOI/kCAwraqY0SfGdgBTRPbZ4+HHh2MjkrqWP4jw6akhit2tU8JmYlwKaaTl7ob
yJDSity1ZSA3Gqdcs5/qGxseXDEgnI4IHWLEXWNSRKRqkyN3mqPQ41lLw9HCjOpWnk5s6o38enLq
+XDFY/Ip9uOZJcTenXnbvo+wmmSv1OZZGnnrtr3WkKCSpPd2prMeUa5FlkNUf2htOIhT65dhFDup
+T5X3xoWh1jRAzZeDgtNFB7UF+PmpPtDxV4BFpqxSDdz3y1i6llxmDBoYyDS5tWdgwfPpB4/x6+F
dplvGIPC2F95G4EconUEyQYsW7mSd0Ern6V/O2VfHiuWBoaScSBC6uKEoFFe0GzeD9UevdgSuzlO
BkRb8n3JJ2grnP04UjFvRYN6ger+yMgNya/tIRJ73biJTysQfroFL7XyV1PH4/g14WmRByAEGBGR
PE7ZbzWraMIuKTFABTUcs6YNclxQ/OHr8jdQVXnOVtnFWyl3GUpgwX0UyBnAiUWWnWY75hstjg53
R9HnD6jG3V2tmMMwPi21h6E0T6Hc31BhLG9J2tBDnVLspT3EL6v5KFob02nu7+7RAlEjVTtvJbYS
+5HMo8YRJ5oHP4knXzytUhc2xnomENxloZkaZ4u4plSrdjHWtqyKQYbFpf5rNIWXGrKrZliFW+wa
f/VDSHEzjSFNNN83Zrvx3kVUKA8T72WmlgHlYs9OLp7NZD3Mcnr0PjyQZuzP5Vp6psUPAGiYFQfp
t9B0AAWi03v1u+rlJ2NTisjlE4492wIoweqOspzXZ5L4LGjkE8kV8QOHTsZfaAOWmR6HPw/EfDT/
KiPztfK5aj1AVfOtqQ0/qcl3FM+RQzoNxICGyVt2hEo4/XNymzpmS5FnJoepLXfdmnrS+fu50xoV
NkIuZASJCidkZbbiG+HNAyc2qbP1N+b4rNl/WBeN7NEN97HAzZjZQ2Z3akQHsbMSYrvrfxtgpXNG
jNWhz853+c/q40JKcd3nF0G215j2NKLSYCg2V72VARPmZ3ICLFG7TXhC8+HIPLYZ6/x41V/7iFXr
lHCp+ktLndpGB4OciPZGnxq3iWu7kRM55VQ4mRSlSHhXSSdhL3VbuiwFutIiYkrmvAQ6srRWn+Gx
BCPCQA8jlx0QT+QpE2ipVUZPjjIcvViVU+fbyD+VgShNeZuE9CYBTYQqgN3xSi8ZSQI07+lwDzHS
E59wqLFUkJ5SN/vfZByPf3IqBR6g5GwWiyuUrUeksF7c2uL6qej3FCG6R/OEtoLxQhAoDn7EiuGO
nOVGJ+SxPesJu2tL85ZKmUmdK24DLHHExSADepYbTl+HVkNBpQqzuqVbRVUvyy5iFZ8rS0Jt521O
oW+ypWD65EuRlZeWeuiczHF6MZ7dn4XRkS7t5o2pp/VLyDjXTR6N9C6hMSnaORQMaUCIS8sZIEpR
GIjLCKhhVGnXSZvxdxLm3657jwpUcc56wDb71kdLOxncichqasXuXbXHGYAY6LnVCEGM50w9yRJP
tL+is44jx5FvhWx3VLYgvATGU9yL2K7jDrgHa9v9Z+VUVWCNpjzuhQnc3zvXaUzlclKxiUYS/7Z6
RB1yIQyRcXI0hP6u0s6kLEMNS910tIjKRaP6FBvxaSWwVpgvfg3SRRN9mWl61ztKHh0bWX3FsvrU
2uEhOtWA7bRnCo/MmTg5KbHWLq3ykbQZRa288r31qDeUfrTwDw4gqPHzp0jxKDmxE7/gI1Lle1Fa
YGydY47STn7lM37T8TKGyGAFXsIUIY6cCodYy9HwAUC1ISW+3CZApEmy3CeB3Ba0J+205YFgFg6l
KNZvRFGykRjvSM/Tkwc+OGPMuJx6FafRejXQ6vdvAcADe0pKeQrsAdAcPXHnRlH8iu04DUToYIne
0KPU75bpAPnsQNugm4DAqnB1onO68waIGD1wbL91TAm61J4k3EAUrHWhsnLq6mk67K7ab97j4pVK
wuObP/2D+GALsHLoXlb2KVTScWp/lEkIdmTHOnEAhPQGmgRKA4GK9atoiiueCjbJdEd3zU5lyB9q
A0dEip1qs5d/8lodJf1cokerfO20hEGHXErnSEHnyDAwNLY5OD+1zXoMa4pNrCNXO960DykoWf4H
tQY3wPAkXx5RTnFEVjw2JSYewVhSTO6Tic5gZ+pj+a2Q2NxFE1xjhzJRD/T75sbDHJkQaW9oq7hM
iBAvpXZGkN1Ey+fOThrguFDz0puLE6cFgD0m90Qi42q9KgA+1qYiM4NcN/cXxSb6/YZH7CCwHaxt
9ZDn+QadSLHzCVML/soiYvjBHJkcri0janJTfcujw53B9iGCPjeNYPa/EslCzO92246dS1A7wX0D
FrYoHiJGBpXe27jwtZTDteIdTK83DiZ6NxcTPxI1bwYhbsXqp66mn9uWf8Sy9tZsFazgC7tI2HeE
KtL1UjvSqrgphYeop/5LqSzfG36tinVeUzNcM/WyMtDD1iifFal/z52JwgwCmh2+gsqMrqQ8+tR4
lD3VAlQ0lOEndqP/HSBACJzGU171rgSLZKd6WB2pbO1ZWBuFObjbm/nUleMt1ZQbPpl4Up/bHDkD
BZcEwvpiOnUf6VvZobltOJrMxl1xzGYr3YrxVyVneHMRRCBSrw4S00ObOtI7WBTJheHavUYWIwAB
YgO2LUBPQy3AyxDOAoFxBCnkH9ZoLb6hDuic4wPGUvWPmCGmVB9qB/CNzsyergFfvNV0sxAtA1t1
pCwCVYiuAoYaIj8Iupxo1wCPDZz9bEG1aDr9ohKx7Vgz+N96xCjElFovL+PW0k18H6qGVBzuu+q7
S1Wv+EjJQcz3SlxRdjR7OG56erPk1RVp/kL9YFjFcAAKJ7q5uvA0qLdEIlaG3Ksi9y4k3Of2Un1s
/Cc6pzDTOtxVcXR76j8MFcu1NvoF/uwx9vlGurojlAip9R8yZWhdiLZBE7J+Ce85jrFkx/J2J4L7
LwzscsG9P/slWDPRGuJ+Ixwl1jZGPUHe5Od4rs4qX/FdyUvyw5SE8TXyeWTPGiLv8GVS3ck5mjZl
ZBjJeq+0/J3LwlpvdwFupjoCD0JUgQxh032cLmEp5+dWic8Q9cP4J4ow2kc4htdvJUq8YQD/VFMv
oha+rk+MTOkdZsHsv5id3SpGiSMt75BUbsKyfUXP2YsJ7WT/yWv5hE2GNaENtKQJxrkKpigNqHKp
+lOMmX5UoTcikPy30amTXOByyCgfWguSmCxjoQp0n2G2JqPfvJS/pFtJYatJf5oQBvRiOurvo53q
Epo3oe/uIHMMM8HFkNwbvtWePDZ3fJKJdZ+5HbNW8BterOueQdjHclrsLwZO8YquO5N8XLlsmF5R
25ckhOkddoBI+g9YZ3WavZLuYpbdlwk1FQJyPzJtZfqwOjmQeE/6OxTs5sZBW5NzBLjDfC++cvGR
UvantdgWTiSI87AcrHP231ig3W3W0yrMB5UVgTz9BYJ/s7hZzsztMuFHz7MzssNWIxdRH4zXx6Ym
JNBbUvq37mv60V7NsFwySbpW2l6UUvrjgOjDRHhhDmOMrvJT0/QIrgQHgfYz80kC7r52X+2MBTuS
AjJmvgyIReR4FElvAiJdnbAfc0ZCM/KqiSxp+9hi0RPtFVjRWkQXAgcMjIH/1BMlT8cFnVVwRM7Y
VpbcClm7SkJ7HSkVwu0ZrwUdlEOoDMtZOBSp6RoZVK1IPSVmjKpJz7o8EFdkbtvRQtJisMVzJT0V
q3yrbjJqwQ0CrrM5XHceGm5ySTUvlfhhYUwfHI5t1PGc8o+oJ0N1i38vDG4H1Nic8RbVL1YMVpOa
BX4AHWOYmoGrypdoS538kv8ZjDQpnqvTYGkEn3mWvzgDXnA50k5skBy5+JbigqRCc+2vFDcvBBDh
bxRYm3WIcBKhTIUM6UFjrj40uEkW3M72nyxVg7WLg6ommL9n2IWJ4KLQTk+qd99W6YtuIuUARitz
Rdd812Revr1N6qFezLVypjSsIgBf1l3eRHaqAPf60lzkh3xR4I9sN8+k0CFfe99gDFJwBi5aP2nN
8DQ14GyowVL242LrWjIkQijNy1W6leeUWoZK3E4GC6wmqK5CT1GEQST97ADJ4Dpo/3TONh4i8LRo
ziX6+ITFJjUpe771mRYMa3suOfJldMUaf0zWItzfoYoFRMNlKdVa2Pim+8W99mKg6Uoshi5/wSTX
7zkE4k+AzbpUpKG4DZjHL+tGlM+3bgNzOMMT2Uk3gDUjHULwAGIGgXsJdgJbeIudzhguJDMiFKVs
U26NQetEYGjTx9iOn124Ytp/b1MfbQCWL69KLFE51IU6Yr9AZ9W7gbW3M8pLWhzO0WQRFI98iSFD
J32IvXn+0l5ta90yv3Mi6DrKSh5S+pdr+UPEsgov0zEfjdMYy1Hg5coPjvxcKps+VYBGzlweWo/O
7fps4tDQoVzpW3xiDzxiUjNCp+HQHRHXxVrSWKeh7MEjctVoSq8rFo/fc89g8Ori2vcvK1NrOm6P
E22IMYWuoPokDLYHmahfhuuqowlqaLl9YbTM+p644efUk3YvfmFhsKVTW4jh+IHLkm5v80EXW46n
fZ6mMzlRBphdWYc0NWq0Gqz/VuJGKRwqDDw1l4D1UIU0tynYwyT1EmPpAThorXeyIdBZg9acAsLZ
1IlgmKTktxG2W1TFBy3KvtrffIz4wTa+s5STQl/1B/kxIaeykD/MAdADOC8FnNcwUA1U3/k9l856
LziRWvWbUZBJHGnvkqHZLvBG2swX2WmT3PQNZIr4SuvcuqjOl/lQkvnWEVtHoRXl90ZQ31FS58Re
BSkwKAxfbXJCSUyPx4LaKdfk7wk61yQHrYeEtEK39/RQGuPxVX/0+lm0rioL3Zb/0tHvJyeh+hfD
sqyDyWP4UPZcAYgMkPaZIz3cxPsU3Sbrr0nVzvAxVrorisEY0B8WS5T3BRQqdi3CPZL9r20XAlf4
elgP0kEILv1RMXxAxUeyOW4PjMDik4+kh9C8VVTz/m+jGqokxLzJ+9lR00A48Kn/4nLfU+eRM+dT
sRwMdsOpgSGFBCyy7k7NfGbPOQpxF1g7nRBVlcd+2LBmx41fYu4D5n+a1syrctaLMIpiyrgPsmC6
DbYlpbq1/6QbdbVktLRXlRhQjLNQxna8+9TAwW0cHKVx9CgK3HK0CCpIi6WD88A6MLoGvhaLUw/n
dZqpbYkwW3osP/QH08B+1J3tZ30gd7ASTRTCULh80BsUy/I8Bqz3FxUj2myjLo/n7fXhrE8NUGRl
1Q6LGcBUWlqCkeutbY2Vv/FzbdGVwZV3TOLKg3KL4OlhDWVLEumfAPJQw1AxboDFGTSJFjZM7Vxb
17ocwpiRXN/0l5VWOtrCenHAmmiz1Z1kuBkd9pSaU5LOBc1C3jBJLmR4kq2vRf0g6a3/a/Fbikl5
bjeCg/pFUttL9tcojbv4wREYvjP+pUjHtPkUpz8917w1foI1gbx5WFMeBdF4Fv+Ji+qy8RLfBrRB
Mqj/EztoioFB62HkKGSb1+a4ypYr/DUK3YunmXFQyrCbq+aVjMpNyPJr/JlDjDylTGHF6/qME4nS
UGCRiq0cRpuyOfgOBvU1v8YM/GVC6wIE6RGLtHSMmTlzC4dCvGA2TXp0DuqxJojAke3UYu8nlF92
JoIax5qRT0LDtIU1doeKvCoOIh2ZGrZpgxRA4rNx7UWutIvO+a0wXQJLC48bryKx7/OwgqI8QKBj
5K4yfC+xvPwYW/kB/dCWWUnyJv5UBOujY1wkcSrDgFlhbrUAsvYRg4Pubw2TtQAJrQmbTX0GgSYs
cSdlkqnC4wjdCA8xZzYeGU5lalymZ280MA5lnSdkxxETsgAfy8jQBlKOt6RGjDRYUdT0jktqeqeh
8UGB2MCoKuV611AorMLO9agGdSgMFayRX2f2y73aGE0X+mAJIj/iVcnB6COwD6dMh7Zk2bsrpP43
MNEZNAqkMvoUV4qwOLx1pddL0clo52N9rpl26oaO8DEyKTpobyIFNzKddEDl94zXbkRBauDdEFrN
S0LMXO9tBX7DjnCwdVyKusJedcx0Y/WstOi1FfLJ5HoA6lP+x0qtxccSESP/mNlIajsJiVjfFVoG
N35ja3mqJBVgEnGZHbB4UbpIekGXK28F7DgAdswwaLJWtSlGel3m+duPeFwRL5n2X142rnUveHar
sE3o6FSbcwHfIhH+csW5SNZ/ramcut1sMv+YBUNuy877f72KqELtQEFz7e4G2H/QwFTy19qkzlfi
l6lqC1h4RexZETmfaj4ZTNYTlO9Oy92Ro2y5UQiF4yq9kkJhP8EwrHxGQ1gbBErIlDa0pfVHEz/r
pul3ds8f/Mx79QnPAGNbvip6JukKOfTdn0qfniJPKBa9WmfaSi5C5Pdg+ReHzJeQs8cUjNAy+NYP
iTKCnfXhklvTZSlGDGGA5OkPE+TsYpHxHLM2HC3d7xeYJqwN/8fSee1GjqXN9okI0JtbmmQmk+ll
64ZQV7fovefTn8U5PzBCzwA9JZWS3PszESvsP30fXRIzu7R2aZlnPVWxNTHlApG60WD/WHSMMh0j
HtIsX6+S9o+JqNJYEVHMnxAQHXCsRDfxQqNCQPas1g/ZH5SeLDEij34HwU4g+2fmh9Qhwxz4STAx
sBYXO0LkcoaKg4uuZuaIJYb+tvE/SygSaRu59XaZu9RpS8ZtoR7Vd/SKD8bKYn7LN+VK5TPe9SG6
WWTy9nmQ+Wtm2XUHPE+fn6Ys3ZHQXnMqmlnnVKc2mx8saxTmo28IAdkyVr6gQ8XGE2Sq46n8zblh
LrMzIVgtYhVbrXrYCzBJxkiKcUCiWrMY+uCjScwJe/HgnInkYNlsu1L6DwIJcftGAGOw0lVZU9WI
gCvQ4xm+ShrUSTnvvyZjDIcpu3zV2oRMJLtyXeFDkSAiVfhQFL4iTveYkx1fvwpDnwl7Q3YIKkA0
0cSyr6w5t/Y4shWYd6n214yoJULUrrxkqnKBWnimFtaohS3yhEoCcSxvIahF1ZtQjcWwCWMdITUa
wPSqFM5SZXehYWdq5Qd13ldoJuIhkRAbjkklZby3s3IiIPcmU24B946BATQ7t5iSSF1kFs2U/Wgo
9Uk/W2WGnM7mSjzKc3LS5p2OpfLGCG6TIFcWActoc3BMHh1+CXWTTtV7kpOXhGwYGxgbivEdB+kw
vVV9/NRAYerJC7fbU6ZmBdCN3jYQxlPNa9uqDfbrvbidUP6yBU34qOAqn3i4gWLCSi/uS+Eo5o8L
GwpLtoyWd2aMXyNztnIcCuxak6fw+pow0Kei8J7hHAe4ppBZ21qffNOpoHYo+ZPG22bx6+fDAmy0
8u+Uwr2ipous15ofF9ifEQGCgCJZj/UIVQsCuzXcEylZUhiz5Y0IFe/cCEmwYbVsWMnliLHzZQ75
c5X1ar30d6vm+eEBmVFCYO9DbMCLQm1ec5oOlIMjwx6gpMprqQ7LHf2Vi3EIWf7slhz1JXKiu6XU
2EJtUf9mkeOU+1vlt7Ea8t+ksXYXHQ850/AIwVJZzAeZY9fuyGaoI9btB1zNJA0vT5mEH8x5j5VE
D8weYIvBHn1kFcOqkc6FCSdXZcM8gQ096bBGmKDp7aETGPUlZp3eJPwU/DVbszsRhwAx6Bgx7Sqs
n5hm/RevhF64Q4K9F4PcAcBD2P3NEGY3fJ9E/6cnQmRyxQxmWJOTMePFu52e747SMRQEIYT00JhH
88GZzj1g8GsnC2W7s1Xfn6ERhZk+/NdbpTfaVggm5b7cC3i+CmrgjOdBcVcpdSTgsgoiOSv2sZb0
QWrdmfMloRyb5KZP/uyQ4ITYEMhNPADDxFLEYkUYkNTEvoEjmL/IQUXIcGrk8oECsEGTB+EGHeyo
AmUFq73a+iVmUdqWPJpUfjKslAnTFrS4diXThzZMAZnF4ZtN7I+3Qzwo2HEtvpzpi8xJxFj456ju
ANeD55Pczl2pLPl5uT5cqSfql9iRc1t/1h4K5tUFZzWirXZ1uYHBqXnCsQBmYLAOWLDrYkXn0dQv
Il7HFa/juhtquftL04l/LSolsgyIC3bK7gB6au3djmOngC3OfCrBI7oQ6M5AMxIvWaddk1a4Ze0l
p05dDtFlRLWQKiqzG7bRP1o/Xifmf53AHPyQW3AdhTmUZfEs24sahXnLgoehHXH1OEJLHPnrcJMa
EWm8/IhZO5pRkN9GHSU3uHgJmLqlGySCyl4MaSSbVYbt0llT3WFEZx2x16txmWIPxn+ZG35M1wXr
zrwK+r6WvBXa/G5aeBtxuMP3JxkYbX/lG0OMTuCFTREJ4bUcx4P2b14MHhoOOAuTN31PiM4y1p/T
pAeFZZNWckjRwhAqZTNDN1CoIw/NRT4DYtzXDi+a5PFke7qUM4egSLic6dGYCGT8VmqqmxMj0vSE
Es9exUeGxZn4Yol/9OaLDofrK4rUQHzMAT3dBQCEyKR1hdte/5JInprs/++rFAj54dB7SfwDrvBj
YW9U7kKU2rsAjOFfmr5mx6J7SrqTdtsy48EpFVi4FvRHLeqnEbDk9rU0bDlTme22Fchyeu4VTDwE
orQ/Go2Fuf2JCxMZ1xZmFTJw662jEbUwuebvhNR/WDfjpmw5z5o8uQ3S17i4THQ5loD8OMhQM5UY
Kdi9pnaxZIeMcsDCwb7ylIAP8vuk9JdZBRXs6vnsJ296DhPkz/po/kqL4Xd/G34xQKp8pBoXGdoE
DFzGSxbmKg4k/tO58oOn0N6EPyrDcYvGvd7/bOgF9Ov4Gol05yyVpbcRfkABZOTSyhZDyYqswN6T
m4+VrRfNtUwjRjbVDDIJ6ciJpuOkJvFBopjNf5VIDSOdBFGePwlPKu/vYfmbRAKZNfrlkn/Uagp3
ESCCiepjM8M2JyxYvnchRcygcOR4FeurEqf5hLc3YeKUvTEMIgS2CNNUe+RM7yW6d+lv+WvsfSyH
Fk47eXfaXXY24Mw7OsHNksHZEBi0UDX0QQJZ7zagZDCYVC381DpO5I03vnMvwi2VZDd70xfUeTCQ
o64/60VzbslvtplIUcSADBEqD5eeyHODBFoabCFnPe1kBLeYHrlIkyji7P63ZGkPsqKFgUNeVA93
TNyOPbM7Ayjl0YRKmcuUATCDFcs4s2ppCX79pwRexwwH03MNhaCmduQImjjkgIn3sDPcKh8+u7b/
qNv4uIIXr4z1xVZ3Wr0p46NBliLw2iWZh+iwPCt2p0GCCiNZAtNCKMrw0bD6nbENGRxKksT3fIgN
Qdo02C45MAxaFf0fI8dploUN8CeJonhi47kSKgtsOoqbc8XiNvG+LqkBERNHtwZYbmYuSP4JWjie
nPQ04i9YTCmcSb1mOE/0Adnk7EsRcVSvVm+98qlM3PCpdFoaXmmyS0ucUhs8GqG/9UJ6UJ/98d98
oAtWKMNHcDO5GgwdlkXuly55x3tkgr/JJQp1WbdLPuqMZ2GiFYtlwY+v6kNPEDoyxECSYUlnYJvs
cwBFxJeMa6Id4CFDZq7NlPVFfRPRJRCsvlpoDYewY7+Y0vUPSYnDjORGwwy7iWjleDuTmpSviEj1
5GyQ0FGA5Kr/ScCmYtquI+kw/UHAfRA11Z8lroLAmMuXuPyusRmKqwkIm1z6SD6In8rKvmOPu+jn
8wTR6oFjD1MtXm6fZ8hPZlQp7WeNEtUUgQKNTM0j5aCd2s81BnY3nXLzW585MKrmln+aM2IGJ2eV
MCX3Gt1d0n7FxX9WXh6xDPxJkO3HnL76nzlIp/QMcQIQ809EzaXxPuk43jf4pHr7GMzpOY/dKxY8
5vhBE47UJyjbFfBFc/FGlNFbHrdv7Y+UVo+xQ0WPSXUm6rJO2QM+W4yb8nFzqxWNvXm2uDpW89us
qjC2+nOOAFRHAPrxLzY3slfFQ+b82yJKHDDAiRiZHE1U0CGSlZIlpxw0ilTzawABS9XAy3Bo9gKh
uWSknXSV4oxK/lgDUiFQLi5Lfov+SGl0bqMtVFXDkxR5H8hc2qi+SiIcZNIiV+0qw45QA3XDZg4P
farGy8rTSblaqrCJ9EdrFA92Uks7UIuCeSAiPE8JHxBOG0xHGl+zTa88P9pbz0wGZaJdmyzNMUup
l+Kr5KesviQgJYRmmIVPXuURdgPTM17zvPiq/D5jE8yQrSfubFRpggRvnXZPdnFuLS3QzDrQdO2U
Of0xBhpD6F2MwUF6M+6yOhxT+aeTQL3Uh8ySLvDJQ+kekyFbAFvejA8TgKTWcbAS5mJb8l/2YAWT
OE3CkICeGz3iHAggE8vAMOOz+Ue5zaDgZvwt2q1Cl5oQeMbMJgRsEayrl0tZkKpNoHVjUK1iQAwX
rqnsWeDwH7gYZxP1cUrJbH1NEjv0bPiUu+KjMVM6MsMVwn+Lpg/bngQ+rm1kKh+mR5Zg0w+2sm9g
0/WpiuZTIk9Vz96JD5Mx2jKAWEvk4LoZznDmFdYjuONW+lh0KrlGeMmEBYpkYnO2G4uewDBZ1Xz3
ovGa2s+uuESt9iQTKTbgsZV0UUy5DHSnxOzung1RJi5iO7GOKiF4QKKAOOJYin5s6J+YcMUg7HER
9owlSfbLyumc/Car6KYzv1MLMkIwjvZCzxijEckoaekjnFr9a13o5VEfJqRUZKj6kg0fP9hnCAEH
SWbVY11NrfEF1Fi7ArlRv+blujupCfZJHRFv5UaLArdG+zNDmVtnYGnITjoSarMPgws0RtYqRkEC
hgfFvs4JXlMrF796LJziQQyG8rc2PireMnSmNLxb9aFz+ejWpU77G8rcypihwWsPdTaf6S6iBMoB
0FdSrkkRzPRdIj+psroxcyah4Jfq6reOXUQC3y5mF5GtOG/tXP8rd7x/vRmMghWUMSEbJoRlVQn0
FXEle8uCO9BRhh+dpp9soxUZo4XxEtG6LeEsWJBq7n+1fS8/8H2AU/lZ0vkpE2Yu3gOEjUJcoeCp
LuY6Bic1ry3iFAPZidhMjowpRPqdkx8wLae+JpsddQO6kAJ1bBkST3CcFWdb4JNOpAu1Z7HDn3fl
yvF6Nw9rOMsRYX8xMyHUUkfjUSjWMUGMpIKo+yAkK0jM4pwQgkPGg0L3mIQ7inl3eVAm9Hh75Rpw
AVp/AS8etctZyz/rBBfJQxbSh7wItwWR04hUfyD36i32kRAD51fwaJj8fMDp4MQcZsqidA1Fs7z2
8nbLrVs88J28DnxHD7dEx2uYN/eVokiM0gfnw6NKYFn12rmKH0SR3GYYmhPAteRY2aC7fQtz6YSQ
R/8qv6LeL7iJ6WEmgGwiWnRySQ936FZMYyYFsCeKMODDU5vj9H03FH69xF7s2ep19azL/K43zW2M
nhKn8YzFX+Tw42rNS0YnuNOG/prqhisDftPa82xB03ng/2Qj2RKIvpMC1/U+4TvGhRoRchg9E0F+
ywRCa2DGb06if1EaUU1i1SwIcMHrrM+S+3dyAMqxZuMlIeZ61Qy3YxjKe7dHk87WcYw1JCKx6YO8
j1lXJ0n1EgbjTepSF/X/KVyckcXwqDbsdWCTEOttjSB2tMOkG94Kl3Eb0mP69p1SqJBJ69Yqq/0a
0srELLxRSW2hZW6Ho2xmRwzlDUsvZToThI4iIwfwxXiTC68WAxTMMrcAFwbmRGolA1aVgiqzHYyD
MKyo62aIpQohmGsRO3r4t8peEZ6GOUqCIeip+Hd+FAaGWn0SKkCoKnO7Be0twpU7XiAgPXAKYUn0
2viINziWLrCFrWQvmxwWLvONg0OWhzPpmWERfeZcd/OBXW64wXnQ7fuGyGnqDm1uPPBhM3Lzdckt
+AzRcNS69RGXYD22q0QMhYYQq8IsaBVnwMlug+TN+DPsnRjdR8IGQ5LC/FTMKzErCcB2W1hGu+cb
ApvBkIbmoMfj/Jjz6UDuUs4Apvg0sYIJDJkIYahl8wQRew8EIlMWa3ZEmKyIn2u33hBCq3csDSYz
TBlTx9XkmHJ7rcMtSMacBKF3MpqhKlgPtFpisl5LomMUYblxOTE8nZ1WtrdZRyuq+99eH4/gZlKd
aD10SPXbnkAzp8VZkMy36diQyblGv63cHMXUuhRLekEUL2UxLTXKALU8lflIYMs56mmcZoLnDWet
wPYD1sKD5uns5ox+oEuOie+VGCS6efZnoMvkXcMBkCJidshTVy4pC2crNQ+d+RoBTY7MybL4MqGq
JtzQnqTmmf0U0AgSYoFUIgC+26beA0KqFJGymwGkSsKtgZYEXHVcBLcwcYQ1y5ma9Cwbyp545CyL
YYtuBNpK8uCpyhmmKFS3cuQvfedzTEruSD6tNVfu4pdgz4HIbdYFhyP6HfVeGPlTX/6L5H8/tUuJ
4r5iSoWhcfyBUBgaDRXRL9whPm2vajsk9/jHN1iLhF2g+e3Z6sYzgBA+ldUoDljZOrTm8UVhOIv+
0LwVoxISJqt2zStq5FfBuVqpx2TCUKpWIC8Ipiy5fpoGCSVp36IwPjaHG312SXkbvA4mRr3j2Rj8
MsBUHrOrLkCIu+PCSj1hsFiG20PGYOZRX56Bqm7sB62qvfG0V1y+0wYEoflYwKDLkwX2jFkc42KN
clY1Rx+MnX/d2OH2l4SBv8AXRozLfsfAlEsl/DzImlWd7Yn4x0iAl/FGx8UeFEv5BZ8uLoOULxlx
U5myumrQakmnRJxOAhwmg6Enth25Z5xu3I2mukHKwRpojQUsZiyYWPXukLAI9yIRt8JWh2AbmMQi
sc0+rMzDRAZP8m1U5HvN5LDmsM74GBR4XQZB0bu6b0OgjyLW0RACTXuHQ1StQlRthYK+QYyKJY8r
TBLJgEXTbVYa1yu7RUnmmlj9a/bMgTVHS+SPJZki04FpLmhe+8cUszdjROLLC15HQZdEp8GUqQt+
oDPCji2QoOzotJTYHgY4rzzrnhOII/UtMaJ3ddk+yqr8nM32s3ifO/O9bDZXmZ5l6qb5TOoZoElJ
wOlKNko3uhlBbD3z2NQaXMIuVRwhSA7WCXfAwylU5TjJ9Uk9vgg6HnKbeSbpR4uEf54ON1tpnoVS
DwH/qj2EiqpH7Dbf5x6i7+ojcKApgrMkcB1ixs3ety5+mnrxyNKamW9yg9rvpPT2E7kEmMVHAzU8
IHYWQVNLsNwdJ1HGZ905a7Yd90mp9qZ7OmyJxJtN1UUM1jMxZJaLX4U4FfGc/2rNcKqRASq3NdUC
RR3OzKinBpMRDHH26lrRvRs3VASG6JiPYR+CvatoO4rThFwBNfiDxBx0wbEnTew8962cptobLgjO
KZg8K1xDNmryY0FespGzTBeUCvlxbmonQnggIQzNTquzMKhvrWs/leHSIS0cjhJhCDNhCNAeUOsZ
x37d7E3/ixsgGeFz8zV7QFZRMjAvaQWUM3svxyVUiVhfzIuMBmb2CumatwVyLwk7XuH3AoU8o/Po
v5Sic+ISjxPYWGhrGcmUfZjkXYAyBD6GdcnZnpLUzYpK91nHTCVmFRZr0zgw0xEpYPRTijRLsJAQ
mRkdA3N9rnVu6KkLmna5j8N8a+fqWqPlnVvzqFnqHSBNjX3EylWYkV0w9yOCwynow/xNR7/NMELs
u6CnqRcglUb1eEl5jWX936JoQ4uePsd1oCwB+tCTKsO1QQou9BvrMFZienSMdSz68xpMF4ngNvJe
/fr20uNQPTPGu5ObjbuCFna7gHPJpG/mEzh8nAkiiwEiCPk5k2QUr61rRZOjvjSEsABm+v8PMEp2
TN9BIpDjhvepxnFa7MOc8W2sviVG3cA4DxoyClaa84hZHnNQgVMjWrTr9pvWyqNS3hZV+9ICVTXD
phJDojeDlNrP4Mao2Kyv8JVEDAZMr43EMcQUvD7AbtkM1JUNA57Fgho/pjUxMYnNKDxUNHSTl06o
JJu7iN0jAdKL6NrO9t0RKNKsND0MhBreJzzJPYvs1CG2oN2LYJgjeMMm8VGzHSmG+PQ/igkprGty
zQgE3uta6nKa2AC9P1b85MpZr61uo39NuvKZzsMXN/qMDnNMSBn7jTsQQin5tCpPvXjsZcUV83dG
l8exSo5iR/EBQTL9bkQJ2BqyJ/PcG5xwZuZTqjc65tgMsSy7tpVd21TxID5yEBvNtKIFLM7DZbHo
qszxbKmA1pA+G3HYM5mBDDJVoa7xkCiAh74nIGeWBcgInrYWV8c4UjwGBXHJqmK8ww1aQcwCxHsO
wnqdcHrDaYJzk/UEHyR/Fa0IXHIFsBSpaXLSPek0W8UOA3Bj5Y9gcFcR21MNLfIEUpxLumStR5N1
x2+fOjW/4+VRY9VPuevSsIUNqLAUsaq7mRZBPYoBAWyYrymhDiqKThOIL/odK0FyZAxPzlk6s9Zm
tPWa9R6OFwbIRQhqxtbNJoDC70+NDi1ADGQch1tScmCDaSDv1vyxmUK+F7ZvxpyV3PLkyvOK3mv2
ewPEIAJXCsbEgHEMBadBy8qEihsN/5CWvs6Nu6Bf4xTwt9/yJFHe5AAirO1mPTAylaFt+LTdIQoR
IsHUgt1pE3C+BGmLEDjx1iR6s6zVLRos8Jr+rPiIZagWuVAS3gWJbXJ1nltqMLukR2DdgOzU8ptc
tu2U35JxGYpfjP0NUmyTCJap9PnZI3V6mkjUEusqYbiBnBijPdNNvM+pDUHoUrUXVe0DOBJccQ+m
7MZyQvYJr9cRblJdh1PDq4pBm1m6eHbp7NjzS1BAkMWr4NxSoEtxP74tSmj0/c3K0MgyGGVvDBJu
FEGXlvE1iYDh9nZnJuEyJmeL91EH7lKdBqslc2w+L+SorfVZ1taLDO2duvXWyNENi1s144WBUR6/
qLkeipA8NnmwJxNeuLDdxzonAGG+4WqNt2ejNY//stemmW8JCS/Jjgt4I5GSCzYbzomEMNRIzosu
B6rQBQx2T2u8MLM9ps1wkO+pnBBtBAGIiRgwwUMzozkWVI+sAvzIpJLwyLwZ/Xwx4givsp1V9xBg
3+ipiunNtDH1RFYyqjAp1Fm+jfTevUvHI8OlzmTVXuDlwjHajlATBkStcGxAx0hN2NUfElFjkk9p
jZ6ghGze/Lb/C9pKVU+xCp8CyFce2J5gnYx23uF3ICOFXPJIJ+0DRwPUjx5sjA36ntsQPkFKU6jt
LuyO21J5kMtqj18hO1TidmzFRFzjZJSM8PguaZhgo8z60KrQ2LYCa5SYyFVeEtv6I95Ghi8T33/8
uqc8SYrGfE9+isxPxb+sI/jrErEVJSeyWBKdX6fkRngTWL/Wen6qWT/ErB88NsK2FKBoEy7YtPCz
cqcb1LciP301gzJejqitu7x6rfiORrYzzJG2ZADGvQezsIX5SuiIsDiZRAZ8IHr/30nLTBymUXmp
oFxJiC4GNI7QrUjsy5nZjwv8bJshK3EOxqnsYbvs1acsnIkduUgoAvcqE5OcXYpfSlVelqOEriBO
4re2b1+lCkZbbx4GDnXlmDMcSCCmNJ0KChwc8T9NEZ3EcjhNyhqMO++ZDWziNEKLRYWdXGsdZFhz
27b6aguNpcZuuv5dqGBUNJKgs47IOdHL2mUG/rpP3TJJT0DkFRfNn2dOvTeRDxOXKdpbZrSGdKBO
OlQ9giURhMe5nmjhlPlYVXDUS+uYDckp4ta1ShpJviIEVhFni8ZLnywfwkhyayVeJHlDs8TqP7n1
YnyNI/rvBV1ipcIaM3O0CiMz9ol4oZx5IiJ/bEQ6ZJm+uYxF5hqXCv+4CyugCrlIL5/ErgLWy8hK
RxoTy90R/J6BtLqDKhUm7HvDb3MmiwnQa5IGe8gEunx8KQD4eleYehJqIzvGzVGedTM5d53g1FIM
tx3VV0fHhHzQABiXRlfZqq69Wl2mpSWQw8bjpoCniM5Zykw3PeZEHM4aiUWw5gglFgQyhOinsbau
tTPF6FwiFSWjGaRorN7BRuwL/6/+rzA1T6aGpvRrot+Pp+ToAxddT5NKIPrq9MyV4xAINcMnp0cR
UZ3x52RELCQi9CTWuRoXVBvtPF12p97+JW1k/l7G7gRqis2F5NekiKU8OgrNZXQEJUDODcbfkl2b
yyVEEO5mK1rkyPoRjriTh8wpUr/zpqCk2a5RF0VEa618/BKKW5/5vMrlDK80NZgw/K2zP30DFReJ
WTg5CgoWhBnBTjv+vI+ZfBhxiyrICuWD4s+HQZuCBUFch9x9QiWtmqhyHnWYGKVTfchUSHrbQ/HJ
mNFUTj+Cj1hskxHbAEuo9SQBQhg/DX/llRD3ktGJwPC2ZX+Ws7gVLjLyQE+/rV9r8T3fy5IxjsZO
ZrcaHkbeewKZ+n481uk+oWdVCCVl4DwSQAL3bHHIJ6DrgXqJNkH+jnl5wTGObX9r6vFGME8j4Z76
v0nW8H+TrAK101QVqINbfw3rO0LCYjwUbMHHHKrDITbAHAJ+Yfrr1QZvWD+6820bVl8/sijBY5Sf
JDNzWd2T58VunYIpJzdQX6tQ/hTIzdM3YnNnSCB0XkOOs2r1FzJ1i6q+Q15AP4P9cbi1//DUcOOS
a6XQ/xfpPe7Vq/istZIC8YektcsKKAsg29x5C6oLvCCxNwIS6lfHwOwFVmMWcm8Zbuxeo6R930zh
lUn9c5KVOxYg3NM6k0p1deGN+A3KOTSYVgMeGEYL+S50/sDr+4C5VRfn+HWacHbQEShOHJk+kRGk
JnCbCQwskcmFKWfghRiKxASV5AyxhBtmvn6VWLRDvQTnh4GXSktSpathAwsJRDp0fB8ycyNzAXtZ
HxeBcqaiWUg5mLAwJf4IV0tz9cFgCJIcDejfFtOaxtFVJrqmfcY8NA35TThiXgVMYvx0jMdSJCcJ
jykV7WGAU+ReFu5N4wUb9KBAlFCF8tCNTqx/mXgnlizsFuOmwh6r7fiaIa9q5TmMcxFX08iVV1Ss
yg7xT8yCrCxsFaRRhvBSgAU/egvK8YMrvCK2Pw2BQKi+LETIpq0y6K4V/UTszUmrhBOy5CfGNFfB
jhDR2kU52ucJAyLlQXuGfxekI3d4qh83g0zGt1LsCGrwxgmjwoZvRiYe0HgfJK4p8xVhUy9/UW5w
8yekq25s43Bv8kmZxe/uKeiQAqcfqJo1dw3iD1A4Nx5guFW8KiRtTdpR4J6VkGyg1bJHkun1SwmF
xCCcdWUbI0deDfJ2zTXohgSFsMHOlrMxA4HWgRaXNwMpjS6kVwMpzczJU7Q4dJDTbLUjiDE5tTMi
L/1jjtrPvhc/d4FWN59TszlHz18hWUBmzoc+EuxIF6/77yIu0AYvAQFkGCqNJ+6xURqOTaL4H5uC
FKgSDxp0JiElBx6xlDz6nWjA39YdwnGYUmMDq+8C/LzyVUkW+qTyOVrDQ/nW6ypkzE88GTkfbGWg
3qm8SCDjDXW6K8l0BdwRf/bBdu+iY2l879SwQoD4CrwjZ/WKXMtojwPWOellHaumZVupubwvsikd
h8qRrxtmOk7rMiF9Kzm1ZOBWDdtZFMn128wISShkIqOXQGEIWJnEuPU2qWwJxwyhLApB7nBZ9Oa2
MedBKZI76UoCTswh3ZNvTfFuyITwKIa7RKJbywjDRMZC4oe8/Y7igkKTXVGReg0hHIWGNucwC+ll
lnCDy/+IJjR1QMDZzcy2GyfPTZrjOx/x3ZpRZhwFxL9AkjfYXDHjQajynOgSJzqVl/YnDln0yWxC
I3YIQMlvyRQH8aYHDKmN3Vjyt8XgLSONWbmtIZhSmSzBQP4M85CDic92qWfYehsLKu2wIiPIkZel
Mv215aiKsx7kWPRRLLFvYmrsFJtI2N5/GStZkcDl9dZNJZ1aezbwErPEs3jeDQhNCMiDEV3gHP9A
4LLwzZReasS3AsFk8WE8VCbifZcc1Ca7EymRlMY7RlViAr4Tihl8Qf3Qc+Z2/oqVgaG/N1nlSRRo
PI2nxJlmeNU0X5pjdM8JxGsn1lJsOSNk3kMeqAutsdfAoLOe6X9tMZ6qND+lvXIcu/4Irw/IwGBq
ZItTols8KNgJmyPumI4PlsMOrEu8ba6J4dF6z9lbJuwOMqK6xIfHprPkXbmrrx45QYSDJQ+Ziisj
fCcirXTTQ0qxh/EmKOGKUcfag3n+n069qQlz5z46ldl5HfJnRm67jG2BE/NEJ0LEYsHxkgygpuvj
/G3yzKOEkEfxmCD6zCo3V54pjCZEW5I/rx6tiF/iUWMi5rO+lRgaLq+NrjGFZhC3H0L6UXY1mSkQ
yIgqXTmxU8U85P/U+VfiJ0xMWR0zp+kn16yCXZcwLsS60NkMWYAC26AGiLn9O9fNKACaurFnnfTt
DjoDI8CGEaD+gABCSrjcQ3PjTlN96Nw6mGp8HO2MqNY8SRAqeg4npPZE7o1BIamHSbwXsDb6dCPt
0OuBrfCBnxdXD0ZM2W8pwgsWwTeVhtK0ekbGmPEcM08v2xqdR8Wki5RPCt0W+UwsAEpW5mr/vs2E
A8O9Q1eMpOLMSe5YKYc/3oe5ig71Vvjq2vpLzQq8BvG9MjzdfJRCfu0XOpZRzSK1lL4dscozJrTF
8llPMtQl+7GKc3LipHNb1OdORSSH29WCxyzUi91yIehIjQcLP7hy6RH1CM3gJPitP6wn7mqB8ljZ
AhY1S3rVtvkioCzMc/4fFTuZ8TSMDGBjogdQOsnj0WSPf8f5LzZnTfljTZtXs0gosgd6nXNXGpe+
CrNsO+gxvL+NzxDZLZCHPhV3QPVhxYiOT26gVFVfPNLJp+rqbjH/JXPHq5j3yivVy3GyK11g+hGi
kfGyzpbqCJmoA1bA67L4MDl3/EgIvAyfYA5q7CmAhEBy1TRgR5hefJdVGNwUTbQTE6cgHUUGxMxO
oQquln4YGexbM1l4fylVdw5gMvzkwh9laVA7bU+FWeBCG6RDsc+P037yUPUxyLV1GxuYXe3bTXYz
TLAc2lqwn3e6x79JlzwXKXr2tfyCK/9W/dQj6QS97CXJ/FXObI6j0Wv/x5monFAkvg3F1hguunVC
BvmBh/bNXJDcOWpNqvfXUo1P4BhXZvij3N/aTbpsiXWmvbflkr5i5LxiejXaSvqb81hZEQMwnqmW
Z6rhmVozwNA65WrjDyrEufQulwzNUvE+put9PhKfznvSouPMyAm22OPJXnsr1RFoNbjmHe/Pn6J3
UDS3FovS5DfEvBfvsT6+z7F+j4dzWw2XeKHXBNksUk8N2OZioCYKFVTvGlJyqel/JyqefYvYyvkt
ZHsVgb3pjSsgYTxiAl9sTGTxAPrdif17FKYIf2hywvuUHMzZJ2NCl32iBBbz1Imvsm4upZGGhkaq
/B8UtWot3bSmfKSr9BTb+K045BLSLcaKrQ5dsvpKdrotf9Ca81YZ/JM1hZmd+wlmDZ6bTEg9LtlO
4dSZTl07vVlj/0ra9Kmr2z31/xumyIP6EsV4saIn0Dt6jsS7n2Z02gRWMy8ZqLJb6MqKcddPdhOX
91lP3AXjCDPbhKVFRRnG2emIyOZzDm/NeA2IBOAwHXTMyMWWI6zfoGCA1FHZwRWnId+O0tMGI3XO
1XpnbSvY1Us2/Qn2w3I3GREt2x1MttrJlP0/ms5jyW00XaJPhAh4swUJAiBBVyySJW0QUkmC9x5P
fw964i5qeiamW1KTwG/yyzzpQgZNE5yjBNbXPD8v31nRXW0qJXQnpA5xIiaA8H6A8mtXccof5M7H
smuxvRWJN8RP6qAi3qc26j2A+54V1376Uq9FpNzraW8ygSyxd4TKH+TEbZYqgz2W9fEZy/LTtIW7
FgrYnPew8Kxu2q7yFzGJLoN0IyXgd34KE7KfyEDoWLs5mqC+7JWXGmFtkFPOAshm5CdVPzYVT9eB
iiXCUe7fdZlSHCAEiqmB38v3stzsKENJy+ckyo/MjHciIqgV0kWwN145vCNCJieoOrgys0tSMAFA
I1jRxnNcgVMqfq5Z8qADpl27F43EmwCUCdijZ2f6oRONrPAgkW2KLMPHH/T/Cw5suV2LbRJ00Ngv
Xg9obmUiIv2TyLnVjwjHMfjGRzzmHz3jz91EzwDLoioRIZh1zus7uYfkdlBtcjQkkTQHzurmEJGl
7vCO/IGb/z4kUhrjQ56P1k9mzWCcL42w3KV4F/9C2zKGey3MHxVYu+Y/PU++1vX3YNkCw6iGQAyj
YZnKvg3KZGAb0HEXMUijBDC686zdCx4p2iJWCrQMjsqShvF418AbmaXUHQBbzJQzcCuXi2AIn5XA
3zMCayAgL8/tcZllvwccLhLXxbawFpT1ZL9G7AUrNkzTkg6zgrl9VNxezLxlXr16lzTVPixTID/V
S36LXitLz/pvQmuvEbsbpitqHPBTcStz/Js9dW/Us1MSzTCrMwVsWDhy0e2ZcEnFFhxn3MSeBhJC
Lw9clA8CU0DMH5G80DrraIWwyzgezUglDTjXLRFH0mS9S2gZfflKzOs8lR4OiRhBYpNQ2vLS63TU
wylvplO5+hWFWtaNehQcY4K7GP4wKUfhZ8OHql8TRm7aV5QfdNKRRUvaiWWPAV/QzdiT5XupInsN
kNUbvsGi9uns+YsJicIYrZwDsQbpkeytNqE94lBuERhOreSkHJKZZ/6QvMyN2Z+n79vcfmjgNKzs
X5owQ56IYlwTQnDTqU97gCbQ1ZNs9gziZsg7OioOFuW9dm85M1d7x2YvBaVb0ifdGvg9YReBpVaJ
k/DWm9p0WmnYDDtPhCHZFvFtHrnv4VPBeKE21dV8IGr8mNhRFSAq8LGsFUgPSjAHqBkxh+naOcms
S0RJ2gK3pxYg5QPPW2VGxCAfR3BlMsULWVbsohvV1+33inpTkrFXv5yEx62peD0xBEbd2+qTvUE5
Hgj5rD71ry5ANLQrP7qJJWhbnIk88f5C3ceYnzHNBfR+Bmm32NqakGcoTpKTJDkNjCrgQbZ2iPRr
NTPFoRyahK4+PHTRZPetD3OCkZe0V12w40Q6VsnYK+qWErp2F+aTLXrCmj7F3qa+PKCjoUBl1PWn
ZN3MzrLfxBgIrj//H1DK0opzf3DjoXlWFCCKMpHK+J0oMrx73nEyqOUrKtPXZE3PCCNp8tQYCiQp
XhKEaI6+obZnv8ij2lGxLoSfIKbm2dot6q0nE4Qe57H3ibdYlbjUxq5Bc8tMqyoGNrbueU6uolTc
M5rKw2VGk6NkjIVgJZBtkvobynQvtYTAs/zYO0m8B1nrLwPyN7O/rtT8FSdbWJXvRiMT6WtQOkpM
hindIUSpGQUwlCf54ujp8pDj+FEKNYi2/t4NYA2b+LrIt6kUdyK9LNnEoMqA48e9P/HLeEURbMHO
8z+isQ1opAtYBwnnEMc3kZoxiXgTzYiw0yuQWIEGUrelPCTbK5r5kCPlNhQGZouRXbzZmUV+UraR
S7ycTGqIyd9w5JBOY4yo3g6OKWQb6XRfYIbKzqkhBuKaB0ZOYr83cPCmfv67KyvmKoMnXdiFAdas
H7Kl+ghoTHxOnJpKPtoN6cuCEI7NTlS+IzhBMvM+HJqkKXH/wb5R/rxDXk9lPeck3qVtCnIY884m
ciQRomxtE7gSN0XzwUmQvypIKRVj1ykvbxID83VnwTiQYBx0PEhpfWojAx+iFCSV4HQTV/ivmGRG
xy49gPyTaG+L3Zm1uk8LFHDI7eGl4OXhpKT3yVOVpk85Fx5W098SQG27vKrv7I+3OlYvzTic50sR
EaoEDKXLH7lk2olEVqKxS3IR8sA5roVmedcchfvxWN6wvAmq7rUmg6/6XvEscflXt6ahraJmYsXT
r7z5uBZqpTp3kkSLg8pBrrqwBuh4Qny+ybr+QySr2/SvaAx6INmlOgXJzZm5Q8V9d1qj4hSGsJEP
Flz31v2VzExeqDQIOwbcSPbMHB5vpvc8PAGJ3gCAOPsuIL0VahGhic0rteAlNVSRqzajksSeU+0u
p+IHkxb5peEfdLvveCH0TetPTeh1cXFge5KJe2BP7+pjJkoGvH1Q/sRwTAWK5tJ0cjGvFnl1MK8o
rkjHmGMVkmwd11Wk7BYvboMXN2KY2/WaXTJbBU5QcamHHB5sA1UlrAOIUCO1bFsPR4g6kEHxE7Ng
A9GpBnwDGkliBUYb3NSFdLykwfBpLrOin8epD4obwlUA4p7xJOjJ//w/c0braFp400DlKsFkof6f
AajFfmedarkL+tw6WqoRRMUaKPQbMAymgspdzZBWg9lG9jzi9a1jIajREwCYscZAyCfbIDpmnTtv
g/QYVmXijikPwGCXFBqJsGa5HxUE7TrxX4a5QBo0B9IqedB2rY9c77+nsfzgLgT5mcPr5q6o2TOR
c6HqikjpK/TC+NcaYz1gmpFxmU1F7cFc6qHH68McUHj7CmpN90GOmvsMqwzNoiHVW9p6m6T4qrQ7
bTs1n0aSZ5pNnzvZzd+a/qn1rE9cqpAXPpW4DKrvjIlnInYHYv8Hw0JyJ5ep86o2HN9kMt1j3Vzb
JqYrSoayUuI1myf4QKl8HHT96PzQE+MwI1ykv0jF72vYVJb1qEYqAN1k9PVaO5jY7YWUf00IH33k
CXSXtQSAQw3LxglMuExEXQhP8vgpFMLBMDRIVz+iZjkbQI1NGZ8r1G2IlypXYn1fezLXcXYnTmHb
mc3OGtkV/gpYPiMaCFvsG2qKgHBH8a62OWtYn7NZ4TCjk46NPXztG1+ThigQb2aEf0+3e6lxVvNP
yD10LyixIzWkiqwVgURw2hFAf4WHMoyBb/SYzTQ7SSgqpiiuRtyjdwPbdwcWlhKSAiTBgvsLYFB0
lAGNmUV4WaXpKI7nJmscC8BRzc6DdZ8B7K5zCCsv2brb77HAgSc7bvgUousrloVZ5zehXmCj8Uhr
6uGpAPLVokaoXkJFpQ4W3UCIVc+CjBRpfILPUnPxMc3qQzoYgGS2g0m7s+zanyuKK9W/9NtJB7zb
qxKYhRjMe8AhUhWdl0oM0j+9TrBZhgecctaK4Pm9CAJEVGES94aMNYqbkCcexhbYy0pXrBuxGJbk
5eqrUek3gw29XCZqPiIMQ1THZVQeDHdLx8Vaxc/4UGkG+CTphJ5JLAt+fLorJuNY0vKL/9mvoXuY
fxhAcvpFmo2JJYZcTwh4/4A9mi51cBNX4azaoacVfygSC3MyqZF2R8dGBJWwDuM8uq7HCBo5sI2D
LsvedrxL+uas3VfNvEUpk3dLPs/RuRUSxtOjU5XaawitF/zYzxBq8JBQlHTQgfoXZsssFvRtziyq
AAgfGu44SASD+31YA4uMY8kf1GyXbZi/icYP9R5rkg8r+zByBBLl6h1L5ZeIUg2ZwLBwePC8YOrw
MNF70glIubva80ruSou9Sv2v/nlSY2/mLRkG0610zdVTG8sjSVFMd7zzqi54YwQ6p+Op23VgtAXi
anXocypknADRznCorssj/i7bVGOMwTJgkINimC4CUK0ux0L6N6t0vvKX4dk61VdcjzjcoaeHEuIs
744Eq2alrU0baM7AvUokoqGv0jwn5nidVfXGyB63a04h4+Zdta1zanKoKKh2HTzF1L2R8CKsGNLD
gz8Y007F60bZwE7AoUtfJOf7/UiNqTal/H6Jj4/aoxyqKS91rpBKjM6gPNtAOA5mc5aXKrBiRNUV
ufFcRcNxPVtcbkfDCqowuTxUYLGDp0mKl1uJP3eDn8io1PO0HxPLF+f4mMfsGZ4+QSXjx2zcf0Ix
+11U3NUwBn6n3YaTQSmPiaSMpIT7fnTHrnErCcwdSt7a0ray9QsUODUAzhQL4S6Ge0387KPqWdK9
Y3zo2frRMeiuJr769FMGQDJ4YWFe2jq7rFV2NimShUzCuPIQlkep5AsEcs+MLyWBUENcq4qTAXwL
llSp4ltuB1o3xKBK0EFUP5oEL15gZ8yHSe7cxFTdGJxbCpITE9YRl2kqJUFOCKTM7mNYfVQRr2Gx
PqQ8+mRPOZfqQ4RrKKqKLew1y7gNwnzTZ/1ayCkpUuxapFF7meAyuklqs7og7GBllmiDnjFFGcoB
bhNhG8tucImUPzFwQ86gg/mokP1IgOh0W28NGwSAFLL+iXQ3r+RiVFzD0aezPRPTQt1IN/kpCda+
oO8rffQwC1UheszV8lGSXcnfAr0VIef3Qrx0eXTpDNrrIc8UVz3VthLvfYiRspW0Y8dMfRROq7mc
dzvew/6npEW3AijpaAX1DouZuI9tDwIFbE6Dd5k0cE2bgHXXUt0vltCPCInGaX2EGZqJPlnqsIlO
BT9Wrx7LYjkuY3OsTHlHANgupsWXEEXHHqMyiQ698E1euB58PvOxhgDjjMCuZV7yD50SlVxg7DO6
W3uPnHpM/wjiEOafjqcKGj9L/VUD2FPNjTOjvIYYD2rTbeE8tnl20mrxFBFX7REmEEtjOgpmgzk6
mHQY/4p4Ioop3Ygnhmmgcl6HqtV5HRXQhNb6DmyAkSC9g1YObVmcA6r72uQzkYtPuUo+UyKPffTB
UOqxgYdwAlbrt9BzRCHLgdnNhwwYLCIAz1XwNaJjYpLuy1Q46h2NnFV1rubiApV8pSQ7S905Jo5B
JENKqa8sFldqMGyzqqmF4dLRxX+qCO8VP0qpuF4FWgpDF8kOWAcAnsyLx0HSmD2+Y2975MydPKLF
775lkr8LhRCs9YbCdXih/Jz1zxAkr41+SMNfsQoiNuPwEPqtXp8iCRghyCdbhz6V8UsnZ9MCKJdN
Jws3NJylOV9JzywX9bOkWdEwE7wcYBvGhtfmZG/ZbcOtaVtr5wUsE41rAI74Xc2cPD6PAoBhOCKj
/xE9k3OtiZeMRAbdq0vcX7c+giK74AwL9AnINlyrelhOq7vpXrZLudAuwgOTklhiW0Qd4aFTgeYx
esXj6+dzoE3Y4vkJJ1eS6e3q8gC1nwKCujH3M87kTnrJ8ZNRXA2HrqQxYNv3qCg+WOfhK8UAlr5Y
Z5MBI82nNKqB1Oe433Bwa8k5Foj38d8l6L7DBCljlQOGGIV2yHqOVhLGM6M+CDv9VvA1mDLnBdrD
rdxJmdluA4k0zw+RHtTT5LWxdTSKFUmN8pCGy+CnSXAsAR2u1FhWlcTlGznIybwrkLawJEvm2+5B
3ol/a09jIqFwHA0BFqRkIlgCo9OCA0mmmnaU1RvWueZr5uIRa181diRaK8myeBPnYtJLHS/Aemj/
Ld8hI3YIz/YEaDdvjAsdF1uIg5XhaofQJLCelBQu1caTrp+dGma+xRCGP4fA2S1/dIsKt7sAn/LE
QdqNb4leiELqHYNeCDjdB+ne58DoyS3Q5rAh+n3hpxzNpzUhTN99TSx2UtHRtJQ5iBfMtQGFVhYT
awLmsUnfSPUljm9TcW4Fyv5Ku+32HNNsbGDTyxgyloShYqSmpr5L+nSHdbuA4mvR0Sr7zRT0E9rB
Fm1e+wcdMp9F1n0mUD50lrZtX+XLE3AdwPFEfxChhFYtPU6c7xoQlrhOllfcLs/yo39FjLqX5dGx
zXayBu5r8C4dlrKVw16IITnpNJd0FufnxN3KvUWa6eX8nM5kLXWnVSFoZzFXoOU8SOZFlRiEeAaj
DTklKi1LG62aFpj5pWM2wPP5FsL5vSrpe1RYvHrDx+611ue9MPHIVUkwEavep25O7d3Kkmfu6qI9
iyVeKgqgKmeUNP/1Ms3RnY3Ko6eimezTprQjqVDp3tpf1mciUtZwKUHR7uXLVPjV6dSwqlFTNzAD
G7EfpFy7xEPdS0EFGWZcRp5c8iuMGfoQdj/FGs8cYr9GtJdpaNIkjkp/eqO1rqm2rhH1LvwnN+fH
DHc0aLvTcFuEeu8tUrEV07DSk5RS0XvF8aBP5cF0hOmo+XeZ5LCpaUfi9rjL5+158ywPS+xOZ5RH
4tcZIJLFR4kwc9EKR+Mh4uZtGLmm7XnduD3k9Vk8emBqFh0cBgNqpYpBfyjLfbGSS83mKjKimjUq
N8rlZhUoiI6WT3c2sGyhYCGpqU8qMU+DQOg5/oSaPyhevzLBaCu/+t28pwJRfUfr6Gcrxw9LKu8K
e1icrTZqcWGAsOFzUbXJSWgDGbH0cOzYQKQQllb2s076YVBVFqIidfIBG80bzMQ33UfSEDTfzXfY
Naf03y3iFjOw7/F0JP3+RgDJsnYuLaZCeoi3aLxj/VJ+mvESTOJKsbvdfEeE0JeRQz4W8m3mmW0o
f4nTx7iveuoWgO2dMuTGBSighc3lmFD59sYbEOCBEGln6fjDutC0Pbf5iqIK2rZNQZCGxCaTYMAe
XQOM3dLCK4DvHiOfOHEhQfQPpJow5GbOaRh3ktMgx8tx66O0Qhp5WaxRLWgJcCv/R2cUz0T4Fefv
lO6RzXxpMgUt1JP8J0ch07CgLwvlfJCVmLJjttlZauSJveXpte5HqkoKeTjJ7eyjihCp1dHimRKG
TNxiLHoRe6hKBfi67aFgA1cC905Zr89m0j9h3vBp1+bTWvJn+9v0Z6G/dRYGOMPOyl8jfyCVApj2
ZA9r7aUYXBVWxvWQcHlmRmjSwTsl1XPF0RGiBEAnk5Mvpa+8KK2YFMdvfzz1Ib4dQ7qlrUG+54du
LJeMlquB5Z4xcle9lS5/5Yv5uabVo/y9UvgbKXvaqJ1cD5lKMEpyrEUMJkzbDJzB6ND/NzTY1Lz+
SCkWCVUHhMxxUJFfDOnU7W9Bb1W0s8abZJbGFKscHJRbqhL57rgozzt7xJcYRxBQh39IP/i7GzU/
riLEjKLzvpNdKj4zzqaKOjnF+C6F8aKOD1IzxwgLtFK3OzVmMj7tOVDN5DpCo7kP8QecjBvRDsL7
6IBe2YVAXcyt4e5L/WqJ/WmzwcODaFMwcDB96sYoZ7LfAT6ILfhaie0HG/tSpDftHhDwx/dEiK89
KMtVhCdZCmRw5B9aFbFOnItkvDvpxeBJKlG6MlQukR/qVFDks/5eXiy3N8jBta+6k7i6Kb7ODgV1
kN808tGMvUkEy5vxpZKhbpDmkAJF1HnuDMxrUSdbmBPg1avenWXTlf6WLII6VuM6Y5rLBb24yjxp
urlNDF7MG/Y67Ba8W211QnPAYNaeRDxiAwZ7A4N9iMFeNO6iMcFbqtoZc/fXWmcsoio3U4ikHA4q
DgfD8BpljL5T49K+AzkUkx/o9OH38KZerfoVftRYzrjiXvt6vISmxuJBJDFX0AlTu8M1sfaM+1hG
B0s7LZZ5lP4YpcIdnGiEFnkZlzZw0RouqBaHygzat+KbpQ0Wvd1E6LAm4zI265tqyYUsaay6UWkc
yg96fBHszMM8MwCocfoJupPzCYas4yddx4DczUG1Gie9h5ZZz/sGW9kcXZZpBDVst4ydSd8o63gM
hXszKHudzHr+V4dduTIaXM+cxt5aWe2Mnw22LMICJyQnm+zLLs6gppons1wgsTy7+CMHR6NTXEQd
+VEwxuPafKsVH25PYo6qVdNGZcYLW4fpbjE7HOLAztTuMpvxpdHnc/NJ6Be7cwuffT7FMxcgCxIo
TeOKuac/jo0DrbCE4E5UgZTvCLDVqiun/ylA7Bc5fFQ0QPYTWOzqGTfZKzXlF5/kzHjJrDQfRaF/
rTsCs3HQE+PVjjn15zoqyGow95sSb8eqmY5+F+f0xDSMQneLgqOFggqROqQKIxltSeIkH9Si4A2Q
MFZpsISkaDqItqIUh2paD0qNW6fHX6qTuBZNV0YTGRImBu/8p3yKBA6/guYaxXJg5tr/r4p+Vc2b
xsvV0QI4d7/LBZk4Hs71S43L85AOZyE6q4S+KDOCv3zpLIK9CmoQw0bjWckB6z2NMcOlpcEwoRB5
JSu4Yl8hUmssHPZCxGjzXKn/TFFmydWPU1PaTPM4lSPkcTapr3FOzWeCYJpiOzQ40S8rthA4ccqw
eKrM4XJVCNIyxAvfzHgOLTKjjoE+6P+Nc/5hgA2RvwoflZ/HY1irfc9tW2AEWFLnx/ntqxXpGVq5
jSvAsadrOzVILejdXGN7zL9o3amqn9UDlYnBL9AeZfyo2vI+m6c2+erjzbRBrflXSCI1abS9VSSO
jmdquxdH3BhZB3LwXEtCrp/YQUUkUOBzzs3Yk+eKJYCY2mQ+Wyn3TfojE7/Gyj1h8cK2T+WlOYlH
KJC/5G/AhHNTU/rVEpWSwGtsm+JSEbTrjgo/A8HFqa24I0fHBo5SfREsy6vb2kc1KZvPbBE/Iljo
M/c0UbYupWP8mvBUytw8Z57kXqB3B+9XXuv7pAIouwyOVP2e25XIk0Zz755pSQKPjSmR/i0RC2XG
fB85BxM3Pob8DNDyIRWE1X88FsUARTeEJ25TVm25ncnmQt0l/usZ5/7aO9upIf3nUtfgUJ+z556S
YKVDutVA7bD6Mpy0uSpDZqTImB4heuiZqPBow4OU7xTczSk1OltHfbETubrXoXTinsdBaiFYuhXO
OvSiUgpI2lYV+xPh75lL/8rwxVgoAPJJxKB2Qptvb/kLMkGQzem5N3fGPazSm3S0zhpUWI4qY7sN
lIc2dsL6J5kUp8R2oXFaY6W6Ma1iseTDSiycg1jFGsLqVEgI2Y3xM5lDSjxnjwtZqzLp3WA/QmBs
c/SpxAGGReyuz8pVV8NboLh53z8pPOvN5CEk8af6bTNCdExs1Qp0apP9nq/1jmUw5BXzVaO8DEoE
tVo9kar0b7SGK1SY9phDyoNuLYGB9aY/GjsEdzeGFyMxQDeJ5A2H+KVBL50O2FMKNjJio4CSls1n
iU8jBI3EZSjn0y0CGn2DBBxLIo/PhukmQ7TNSLbuSjsDuwa9P5hIT4pLc4aIQDCecHzfnbVjdOs6
4suIjTHNMFBejK+crEFZh2dWi3Nk0mKT5f+tqp0hAsno7DUr9hpDwdkx1AwEeUTDElzgp/Is9pZl
HMSJG3xnuAVnh8aodvOoe5aa+4m2UFdq+T2TQro3x9UtW+Z+KzIQWQXLJYosTax5KG6jdVLpgYg4
zeocR2MQvzlwvKmf3QhYTEWQqCs0N/mc9ptOrcmfC8eoYwdWg03sJtyx9VxliYNZLR84OMxQVBSI
M4IAkSvD96FiStB6ehp+S1CqO109gORLgWD6A7jVV3t5DmW908YPU1EduHyOBgQ7lDHMJphjeSOH
GbFkX8Y0aZA5mCniStTsKOhMhsPhhC/zyGBNlueAWesZb0YOpnllNxfkXWf17By9hyUD7a33KnJu
aUL+9DBbpi/Pi+/B7PdNvODCQnkHFls53XMm5nLVjxH+EeOQcnUlLSJ8xk19FdVzh8ota8cxAX1r
cSf6kwNZS9pTmFVcsMK/KVcWDUgHcDfKNDq8iBbG5V7a01rP+Uc+ZNjoik4hhrX/Gr8qOTtoGKQF
0hXxBzlA7mf0XfE1VGwNcnTOAa8UgFdkfpY09w7pZ2bUH6W0ldd0ZxPg40DpSHyvLtBi1fRSfxLG
vE5ifqmsL8haNLw/Z2IBy10IsPCcAP4exwkKBXgPJsh9tieDD4O6Xgisw+IqLdtCC9HPjWMQW1Ue
5VfYV05b/Ojy2N4bhJfa76lPXQnDZpQcDcwl/mqVrirjS4rCQ0NDN6N/KHk4RFbBEQ2UjD2/FB6Y
XG/26WQgGWFLxifXunKWuatgwYZdD2R+mbfeiItdFD/6LaY7dVzgeaWIjuoCl7VAn+kLkCQssb+q
LPRP5keVn7uVRL4HScWLIMEPK5MSDc2kpkOcxrKKf1Nh+pooksMDdF50ZmHmtcMbJNCXBM20Vz/m
byPdeG3gkMRXzhzSYg5JM7gnqoOfzZBG7gtu5URGyGYAVqjCSSQTwvlEl1VY0wAk9l8gwyGqXvsB
NnMS8ZrBSZpV5vUTJjQbm6SEeTkl/NKTGwFJddaS57LbKyx7GTdDKAJBmZvE6SiqaQhYtq545Lko
MKNqVXfVs2PzKoF+RcZX2i8B7AWCJwlyjGh88lRcuHqy80ec6b4w14xycyGnUsU9gal9zBGvaHb6
6jWvhleoyM8zT7Mcvsf4gw0NxLRhNnez/DvikDVbHPr9xzTrH1uDC4dc8Z85sRESmd9vtAOTXwIo
XHtXAEAcVKIigwGk+rTAXaNPwdGXrcGR2Q32lw/1UkjOgAyMk4OtB+2NuZiQup0B8ybIm9xh+sD2
Ry9D1/8SPPOpmm/IN4BHhWPODtlK9Jwn+N0JLAJQVp5zqruqp3bDva6Shzb2pIWlZ0plRmbdxZoG
E3IL41y9B6N5D+/eKp9kjChTFdfpE2Qt/VntDTwKfiXf7Apvo5kC/in/cV5BurTpr3BqUbG3BsoU
1xric2miESnfEE/3lfCzIIpJptjVxhVDqWonAjlWLDNMlP2KBJrEscWgLkarbrHQ3Qu9d0ajpsKd
wCZPuUlCi7y9GFPbi6FWiK4JLEXqAUu66BYeFtZ0rfxcq/iTidBZXB61CNtRCt7SvSVsqhRhEEiu
+iC4Ohm+gZFRs94qcKF59+bTB+5Ksym9GGThQ2BSrHuUknNeHfAYqRh5TPNKnhRQmpBa97S69AuB
DnClPKpa6OjmELRcfGGUSrAhBE7ptCq9ElF84T1t4WpY/JTRRKFo61GpCeqRTtJjQWWh2a/3pvzJ
MI02R3utjaBNYjKHSDrFMRPgQJLxMYO55gMaOQLjioYSUYqiXc0Crv3sFjXDfUaO5g6UgFa5wP+2
8vyuYOphyvkHuw6eHn9DpsR3jWbXOp28/47+u6gXGdF0hDIyJ9Kobs+JxZgV5tHMpp+6p/RCjcBg
cOKNkvFW2j3ALzhodIChCoTqzrCSh3UfdOuTucoTX/Oz/lXrCPFJvFOS2V62tM6q4yuy59dYcIWr
LLdQmWdrKHUa3IRqk/y3N8KbPgUJw6jdAcaYksyDbOWaOcDjpsQWe4xGRJf8QiGWWy3TCdqEAOJx
RCQwhpO0qicrZ43JsqCd6m0OuY/SLAD9okCgiIVTHafU0FqOrtWnur/yDnPczG54t0d+0RGuOxWB
dVRzaHulku5aR01lf6m1W1+lV6tyL4WmnqNKOvevGkCEiiuvFp2a7zTkO+38YpYfY7d8MIRMZLyO
DTyGEI4+uPOsYPr+d/KHrDxbsQIBaT5Lu6HXXpopP4e+++xUMAOw25tFtMfGGZX++Jkc1ZwuaXU6
Vi67k59NIspX/Bxi+TPqsk9yj7zJxUep1JcpdVzNGq7W9ncccbb7BttrMVME4xkzkYSG4Kz2GxAk
l2a2j47CtWo3ycwN68mv/wEok7pj24Fn2GQ0/n2YCw57VNDoSPQP1ZN7L94R/tmdrMkcwi5ZLBId
F11BXdxRW9zkxs12tMUWLB1xxR01jK7DfHJavoREfUe6+ArxL4ekGRkhN6hY/IQSppaaGyUCYtm3
B6kLQQNV0K+Y3kDDmsoZSMaTqvF9t7EPa3HfJ8M9E8o7vNJbknS3UpavCpyAzip3xkcyDw9aHO71
SSK4EREwW+lUImhMtiI0Q5ebAa8NxCc7NPiSaFRKh/agObekmg+9Qab8n8zoqjXFgzA70v1mrD9U
CNIa1g+z3/XUXuTQ12kuHWkTqnj9G5oXxoUxbnqk8ZLC0WKXWFeVHOcGW8mplhrIUoprdm3LnNOy
Q2/mK095gkgSFoK6S6jU5K0MN3Aqni00VG+KvmGPmFJ+UCP50OxN0J+9PZsJlh3JEURuCxjhI41j
e39MDcTuGGpPSs5fdktM+6Ny7NuRcWhB0aMWJFNz7vFPjE6/JVsoIlDlDf0k/bR2U8o/SYYIZZxJ
et4FIyEyE5upVu+Z8qj7BgIkXfdkggnEV9QhHgIBSCQiKcNYyJAK6FH1kagUaPow/w7z3RDUoxzt
exlYUMJTzGYB2Wvh0KZSk72yWNNNBLfKFn5mfoZlfKA/vf+HPh4uJMxtLt9ty6jYLW0Mahp11Q0J
OJWfKKKbcnqC+sZBa2LsYg7AyBuM6ZBjzOJcoI4aPnCr5giE5weJ75v/OxC/WXDTYroQm7drXFq9
AvYnI/aIfde8mldyJFQm7elA3BCVsnYN9O+lW4Chw3Mfk92I46HQfBlucFYmR5uLroA2aFw6UT+p
dcOJSrpUyXNUx+PCr8NQr8GFimmdoc/EPUkuOzQCDkRgga5vxew/EipRYK/AToseyqp/5IP80Rjl
R1ONd5X3crIum6WE5qI6v4sEYcYO1lsTchkbd3W4nGOpv451dMf6XhX3dlTvnMjth2HVJBc9Naa0
rIYkwsxciKnl26sgZtqpC3IWovhXk8UnuaG3XkdLF0YnHk02tNrF5qknRH4IOUkkGkVXrspTulK2
W974FlkowHqmvf4hHcsTaOK2gD5f2OFh/Yiom9FpWTXgry+3yFp3bxoKiBkzoKb1xiQ9jB4OA5ac
hY5fdyu4JReI1WfA8qPJGK6RhiBb91TZAHomCh4s0TdEAtmfQB0qVAHMxR+tqHZVJ8MItY1ny7PW
bUO7QsbTFx34J+XUPJtQDR/yAyD0XvuJXv4nofpKjrurdB93EybQWB5500hpiv9H03k1OYqtWfQX
EYE3rxIgEMikpDSVL0R1Vhfee379LHpmHvpG3I6OqkwJzvnM3mvPaGMXkjfNe/IhvO9h7GnYf33W
S+Vni+Wr3PuykfiHEVw79NsJMJFYASvxUxbBw1vnodLc3JY5fTbCmEKWN1j3cWWGhCzndNeAM41o
8xo2hmNdeiLrzxgZtI4WUUjQDHNMFZ+ypdg9fpONyhNCfUr+g2WQz4wbXdmzsTFTI95k85bvG94F
gCk271o7GhoLMLaXqBwOKklJMwEBA8xHcliO9Q+92vEgQk2ivBajY9Lrx3UERtYfebbPuzkWcq9W
gh0fabi2AI1VEC+HbNOeqYI0HJux8M9mlSfFA92wIZEgMWQkqZOe0YdiSjrUZBReom5On/OnJF7m
pt/p20ZjmD1xFxEkknCV5QgmNZZ7cfpcAvj6XRw0qDXq1TgbePAizBDsbO0s1x2TXkGAeT/iBPKM
8lClbM4fVP+JaqfTpSRdSqPxOQjH5h8DRQ72iBXwrvbIESd+4Bk6ZZEWKA/y0SBTSKOLFsJpsexn
BWw1XErFiKzEik5VCmyMzciQCa464zVUGJIWhC9sLtkghJnDDSbQOmcvZVpn9QB8CQYYuAnzD9hQ
ZPOcmYmT7xdMtdgl9hnjyMxu+Bfnk4qh5r//BzOjOPww8q3bEnIb65XSK/mac4yjM9IwoUd6uTMd
1KBvvxQLcehK9Sn7spgwwfqAMqSHgN+bf7idiLmEIlWGDKI6IiLEeMLk2rttiWq3uk6baEPwht1x
trY1KPM6ZJZJCjPyKikQiU8bvYq7vdBZXyb7Hs9vPtiaE+g3t2/5Kp962m+Tf5B5agiXdQygP//G
78shHorTwNp0WH4WNaV95pCvCsCBbM15inc7i3jPcLDz+x3H8ve/668GqHaJV4X8eRGutjCu/0Wp
l7wSeqL5FcckswN6AcaUNrKioyGMdqkLF9ifksFNZdVXBSpjHJ8F9hUm11OPlFTDHjP0R+tItelN
4/9CUlQgKSxRRClsv07qAec2d6XmFFxzfaJQZ6PqIOSBcRtKktQwbH0+Ce3iqHrhiDW5Kiz7mAuL
oHtwn/O1f7e6t0BQ5YDY+ERF+Oq84PZdzpl1uOuNy+P4sK5K0nkFdPyUhPcZBZj2sOAcGE7WPuee
WZuXw8S66bbfQHNuv2NDQzMtB8qVWK9FvA3WdhlBMI789Zto4jDAR4e5YaRfpUafY4gcJUgFmQ2w
F+ffZNGEvSm+cGBmvxFMTH9RzO8EegVOTEea0vRsmnuK9VK1UabwAIpPTkvpmyHH17ynrmCcVpEu
iRwwnNdlnAdseRPSoPQnvykmOpoKxg5scPk1oar8J20GZjJZPLxkN2zrsYXAtZKNlKkJPpW/pQHc
8jDUxV3LBiyWy71JJRbGgkOe73Hs2c5Fyi0W8tvK+kLxmVXMo3SRmW4vQnKlQyneLZi8dbeGxe9G
jR7L/C6qToixg5qlpgStaJvN7Z5z+8sEVepA9pW/EYYOruA0mj5qeqzkwfVlwA79bYGYAxowiuge
ZDMoNRg9r9os2Znl79oW2Ws7uaD4D+RJ7/6u+7BJJwJZGbCjCcSdQyWyh0fGlWu9seUahw9WBGZ/
pERA8zi5wnpMBE5/YgBB17UhPE9vogdNQFOs7eI17F4MzFWgjVOaXbIATykpdSBxpA0eFd5zClCO
Oq4bHVirevsRtTEUkbqOBBcREOAksBpZNmSb+ckYrbTUdyshbhONhUZAEQClKroPGB9jQmHWn6yI
8NYdKdiUZYAqfCxA2cDiLrkPZ1QxOJQVlmHNas+NYec9PEwFpcjZoCGYxFPeJqGUFRdVKK/JTDJB
2NtMfVSkzv0jAVGNDwApE1wK0PPyXZDesjX2l6RyBz3Qkt5nV4FI4YMfyBet3Bdm7iPrvZFj5I3O
vCtX0CM1yext4GFUma8H33iqkdrZdCcisU7aR9olBBGSfBHjUk0uCCguTV+gWckuOlk6ibP3zhBm
Q1ntwkwzg/hXpZN+g6NSJ8NPX0C4OPmvWIR3BZn5xSxMUK4bnpWBGekaUlEEo5mf475xCpTT3Zug
9p6+Jv7SkhWhVOfjUkdubpasdtmNToXbC8eM3pvGYszvalaByGTP0WHVJlSlGV7xNL1ysXxJkvFs
IUENOtk7lbfxoHZRDq9oxm23XkH3zI2O1GtwUyl28901Tv6diI7OW+TsvbvIQSKQ2rVgvrg90+m6
4oMvW66fFSe7akPIPHVyUOV6GE93cdWeCkYCDarUbDzEpXxE4BIHKGp5VhIy/6b56iK5NdGLDJCW
loxCIhf7jmlbx3Yc0vU2vnqoyeQQKtgdhq4Nqq+K9Whh/k4oUqKR1ovJmo5QrSz/rqC5FMgBrTW4
xs1Iuvtq5m9EzGlLe5nE5ZKPGyq87aJ9YZorpygUWXxaX5HA6bBu5FhaKJlR9xT5FKo9rJuKX3jO
A7QyZ4OdYiWeJJJF5JPFBjJGK4WGC+AqEUoGGXtnGE0KUhq4ews2wPlc/q0QA7DCbxjUB2gekf3F
YGEu++UlX7R2vBZ+/HveKlabvGRE0U9yb6/RMdPm9wARDHNTIHpuA1RdqA9v5Wej7Fj8fyYRDznV
WP45W7D4sRBgvciT20wtW3F21uyKkPirfNEtwahKWQe6pZ2jI69wSRDXekuIgGQ/yvaytjEe4XyI
r7O6hk0DR2DCzwX4pbRFOLvQFeSJDWaiIzLF858DtdENzAeFX1q9371Hc+3RxTeCTFP7vwN5Ze7/
G8hbxOQ1A2SBylOx+Qjzh6HP732avkxrfbQMdZH4O8wpTWzULbxptQI/qrhl8EHq/Fmden/SRUbc
waY8arACJvP2Lc2BUgt8oKwhOz8qiOccaAyEAJMZOtTVjSclTFmNTyO3sgSRR0A7058TdoY6Kgu1
/ltsBeufmIQuxc9zbCS85gQVopE8LJH+tMzsoR7j8tLD6NUyYHz1o8/A3ujCndyK+4aidqc1jf3B
pMgeKbI33po9Axg6zFyiOiSyoOg1tLg3pMsUYq4paW6jPrKxuAmiGwPhFg13qlkrHdjzYVPSI83h
8q8RszCOtxcWedG0BlJsS5yMCwsr5G1Lbl6ICjK0xaZoxzKCgst6j/L4U/mxbl2P2jDOntkrvZZm
clEbAtVs46cdzPOK69uwvEEljSDbzkoCwWJGQ9GdSEw/lSxvBMR6jYqfqLUCZWVNgkdGozQQJxW1
zOhDAZajKGz6MdjhN3AnOcWx7/Qo/g1fIX4bpoBAIIl6wq8O1CQmx6SPk1MPvy36NoXoau5z0+pX
pfUuA0Wuah0k25H75AZt+pY2460SayhznrRBgnAjasHy4PYbZahxZTQM7YBrFTHuLUcpL6OUXy0K
7clPJozL+49oumX2NOvU4WXT5/piDspViKu71n1NcF+Xj/RPLg2EXACc7lSgW6PXXdN58SzUBaQ2
sWTjCykRfR2v8pqeqzzz33EjGwC5W5VpcewIXeugfKngW4kzcQdVuE5CyLwLQOBZLKZHKwjk2W9P
kcFnHDtTW6FKxKA239Wivec8wjsQA5ySpG5YUQEOmESai0+2/v0v0Zdf7DVtFHmwCOovrcM+iiKl
0umBlCGQ2E30LCh3/m3GcqTQoYrD5piCkIl3ItRgcGHdH1TVgWrd/uijdFj+oojK1nAD6FFW8XHF
Qqym1Z20rEJrXq1SvmvJUSK9apEt3CZko8wmE630PLPpTrT4nCNLQl6K10pqj8njF8iGyMpDOcpD
TRCCaQPg9chNSjbhxxKJtGYTEDRpHEgQccuK2Xr/q6Vj7Qkk3d9qacQ8iHV3RrTaYU2iMYpE0IcW
HKmWjGR4qgxzqZL593gj2m0Muk8W/SdkZ2h0AMUbaCdSzVUobG/SI77k69cuZWnb8zROfo5TPZn2
1AdbpJBMy5iF7JHwj/CgXQrzGRPLDKbSoEOSSY2ZOt1VBVJL9MY1TN1u4berssOMSUjiYAPbqDR4
oazkXMdOCcF+w9syje8hLIzaosNeTuuCrRHyffW3Yl2SMz4qDSZjcJOkg8lfv+d7tLZ0koBv4Aoj
OEi+s+HAX8Pv7yI1dXnvnL3SR4AYRT8/P7o9FRj3kZrRGzdmoCxA2A8/aNZnPqqIyahBqcvaXWZC
kX2wnCZVu2LFXg06SdPugFdTFGpvQ2YuMa7QCSrrapzmw0MC2tpMyOzUPzFi37TwBq3yTKpxUPFe
stiJrt3UHNUAa3oW9aRbRhlM5P4Lh8KmnEHNBEksB9vYsmINZhtgLbow9Dkkb4gZ48up9WTGRQnu
k1IcjuiJ+TJpDmgUzGHwG5V0MaDsCBBIUPIpdJhI86/jyZ9t7LNdAPVfFbicOsnHjhfsRIFIRaAK
PgENRadGNkUQkXQz1Z6d06X2M6E0BhVbfdHIfMEVjDUJFS6cPwJy+eivosEiVrOc008Gm+uHxIFY
xffInJZGam4dnSoUKDMuJRIgjlu3Zw3n9GE+aTvHrJCcGcVAKn+YWXb8VPFBYy3cyPa49Ug4gcIh
28a2GU57JgrTwIZJtCmHZoOsU3AKY7q0pXTpmcu3unoxmg13FMhmGfcR7rgtJsej/tOSAIpHpoKa
DTv4XuTLfbb1OPpY83c9FW9lOr93ZfuqDP3BquEtShWuWvCSkAa2b00A+FTjAx46zyhi36BkNAd8
zwt7Pc049zKteXvcULpL6xFLPIQUrTo3Hk2emgdwfnKMAJw8KbpgBf8mGZsiqbw5Iqcc8Cqqsxac
wcz6kNhBngr94MBdPlX0xI0FRl4AbmjOmOWOXVEQpBC/jTb5YMqGopJTheA0iFEy7/Y+ChJwjS36
S7HQ6GzCcYCKSv5YkCl6qBQxev5nsd7aL5U91gg5SmBPi25dltork+eb8aYfUjzFrbU8yzZ7zcv8
0jp+tGilSyeeOSgNMJVA3tMlWPbJK1+E0GHYY2KVohiVz7VR2rxFmbdhiV+ZxYbgWBkj0rRGkEDA
JjsatWUXWSSyLOoCV4PitYn3aTCBQ7v7uMV9zC/IxtdIrZOiCGyAUy9hkz/IHeoCR7besXHZzai4
JkglGjC9wYVCAybB5DLJh6gHxmyNly5MW5AVqrBm2NzCoZv7YCIdeltk6KKQRSuUAkQIMousrd8W
IYQo/C7LxMlwYjBXf1TN+CmdscVQb+aGJ4H2A5NMSuTa8pi7BgXDBK2E1XRfyv+xZjYyuSEPHZQB
Y1gPXAQfe/Vb4sGL6+6+DcVdtCBbuKX2d2G4EGNxAdWeyDR80vaCjfncpOItCvmy3YQ69J4T20oy
JgHdKHSJfoHccWrKUyG9euE7RKUEm1huFs4U3hqeRAJVjgksOlm3zqA0A3NDTOEspQbiiYj1WaYj
O+uxecn+FkZ/h1qfRWiV2BZAA6f2OSinTx3JNbZcOKH64mJGR4nNC2n/P2jVuHDcwlzQYOV01B8L
e9tPfMYytn4kUEAucGf6Ma8mY2V+/6bCeRnRzFWnIYdZ4GL7eMdj9V70yktlbZYw5W4ILW4Bn/QX
pV9vfWaeehV9vX2YUYOswOqh0hygq16UU+Psv7QCENlE1E6gRYuN8NxU1ltXyY+1JP2DMg3HznNj
mTOFM3D3WOschYDtseNPSrgpFzHo6iaQM+2YNiQCyYdq2h3MTCxxQSsTQqOYFFTdjskdKuLBVrZX
oyKdKgVehcaRFUARK1cxAN3oOvPBraz5lmI4bzWdHHtV+nF5zv2WIEgAsUz5Nx5ReRttrZ9ew6Q9
F3PvEm+U2sT7KcDL2OKhZT0M7dOCKMagWBF2YbNwQAB5VGf2sVDjVhTmpAHhbaDvjE/dLJH+gqz+
ACOZjEYBIW4xfRgJrNb8LCYfrdlyU7sVgLsDUlmCEM0F2UAJ9mQ3SnxoV6NfnAzNSbm7ruX0PJlg
M2asfFrny8+KnlBs7ZbLXWEmJNVIa2JcF+JZW9NgdouPmHe1Y1eeooFKsY1K8isaRxs/KwT0Ltlc
o7KTxrRbJl1mLDroYd2U77Mi3F5Qv5KPT1kVKJYRIRO/Q/4YXGnlui+eZziEjH8OtcLxjmmHJ4hy
EPfq+Jqb9L03pvf4HmqKCSga6wUJnqMgvkLRsl5o/BS0mFstXPNYvi5LcW1fqUDkafZ7VkPtrxDR
PhyYDiVFmE1awFcbcrwSuSb7q9YCu8S5SSm7mgzpJVY/kBatDuRN6rQwJWnEaZNAErIchF1n0e5k
xXm/3XWre8HQ45TAbhs9P4nagFJJ7TNmD/PGcksjk6DFCAN+WoMeXmkWOHtmLJV+rIfdyZ+yhTHR
o/+T9KqfZVAp0AdLluSpZe4xfJRjENsBpBYwiRoGxhyyf2GOttJRkbGY4/aFzeFYcAIpZqRUfjRd
wc+EbPzJHQDIOcBFCo9pQ4dRXkitusw7r0A74fU+FapwWvYjdyRrKE+8MQ8LCTfOjEDbkZtfc71/
MenHKGkvfL3QDWVOm385029bkV7NXgq5pj1WTU5RKM7a4hohpgHSZirp2OiLk1lJDMFkD+LLW9UQ
iWeAimfxzxkTQ1+fmG7lTLcWTTnx/uC+4lpYFdlbv3JfnjRwfeUtq8YbX0NHUwaQ2NAtb0WEnaUI
f2sCsalEzyqBi1KcXioTJEceh6Ldv4a2CYqGvCcSOEosfrvQQGxkbEKoSUUg/EhR/l1OYoYOp1iQ
95G0Wjr1RkgFI1P4ExMFCNnf02QDYBmOGu2LIiku4csxShHYxlmwXBmbHWpb589eh8xrSfZ4zoYE
AQfHWjcEs/qub1+WidWiZ+GqeNEumHN8cy1u69pd+/iPgk/PckAt0gFUPAGU4wQF4ancYrIox4uc
nlSy0eLTD05I16QOA0E+C+2ZtaQEJ4dttMmsV+cxAEvkwCnNicZTKKTpDelyeW93oUrE64Wqgy0/
r9mNJ9Rxcj+Gic4Ix5+a0reKxmfxe6hqAqJQb6FXYq9gBtVVdk1SkhmwdM+e28joxaeY94/42Am6
P61opovlACucHZV+IqSW1g6vIirm2t/gRnUmCLctTHAk4Ewnw1uZ4zCWyDp1LKu4AsVzZsO8LNF0
ZRlTUEXUmCcJQiOXE7oM0YWrJBzZgwgkTeI9XMh5sfbl4qgRo7KQm/Rn0XDqFBraoozALezChwSG
wlViTz+kfPbEyPKzhnWj8eIHPVPrZGRfPoFML0NTVwKaQr2Z3mb4Pzr8n1QL1wWea9uGdWWctU0K
ePsvmOIpDFsMegYzcQH5qXluSrAvlRaMtl6IjsJeGrhaV2JkjV25KT1Lm7wNDQCD3nzvN2LD1agc
WiiviLcP4vLcgwEL3kphlkkzPzPrKIbiKmTDm5xmb1sh3XmB6bkjRfNYJTMWQPfFCx11vzMjcoTP
xo1IQhDfJSa1SimFZTVdqqm8IuIyzluhn1OxuWF/JkFQv9XHVLUesGUeXQR9sTbfNAN7rGprIOut
9mmMC66AyOt1eAnXeQGOho2H0UVQQxpuvKFH6mqSTvRvnkRu1ZPb1bB2nQMT5irXmkygd5p+JBtd
ieGQzO5oG0FxVoAbzjYpkUVybIZd8GTMQQICp8qLa/U3R/olkRBmXQS8PxIji+hZcdoPufKqEIeZ
EkmsFKF05/iQUgEVBFfjtsyX9OSzD1yyY0OcuJoz1QrTCPUpgeHc9ohjGTM8e7Zz9YK4A7QsgliG
jrq90KDsOm+YpamE+tXQvc/erv4qp7u8r3H78PNTEGq/an4sJaZi/ozNlej6+a2Qm0dCpBKhGb/D
mZrSQgUgIDDsEBiuX4w7uu0SNRgW5AMqslNJmiLmlLBV4oOAgLrzCWjYWXVL0wdrsQS4H8lA1pxo
466EHtKBs4rBWWmyAspqySCrNcddR90V1RNT8nMuxYeG2HzQXtJfrNsjb/2LrcKMAAvSo0w4eLTQ
GrLEygFw8hMK02WtqksvSCDIJNsiFqzul4BMMUqh/CxNyP/9GYJICkEknaVjX726ZjjZVK69SxHj
xhGgpnU7ZY1Ab8wC3ryTvupgUe2O/cYoHe+IOQvuRqARq43TAn9FXWuvzY8jlqbmlAt49+wYM0Nc
Asjq2L2xfxMa3Rv4x5BFwqitX6rWfpolcBQPvdWV9odU6/c5ydyoSzC8bH6GIyV1dPWbnBk/H2Zv
Xi1mJEztYcpRysH7WsHqyk+cR6hiYiDFT9RA4IGKOtzlN5t8TTTIyVy1KpMKWY6xqDARMRxWYw6a
ZEcYNEdn/jDKGxnpMNFZ7xTsFTT9btbCm4AoIo8W8CTyCKsQvyyzJaI9Cx0/kMW46aDQoW7FwfzJ
RvM84R1NVeiW0l0fqrvYzrciQnziIaNKgEhz5VbY/BSmJEg0fuWdQhKngHiuC0UlCc12AYmaBKIt
QpFC+55IqTNcm0cvLSfItydsXSt/1KZhaJS8ZabXEuxtnjzRxEWYzWE5DRc2qO25yD/FL2EifTaR
+Ym1oGOFZv6oCiegDG74sqi+MX+sc3SMKMnHnnjc73nQHvAthnkL/IhY1PSc41ed4cPomFUj80PO
/9GUwXsQXDO9YVs/Avw5x0J5jnqc98JqT/5mt3p9QmTA7MhsKa2Yf5LUxrNvg3CtSjczOdiTFOMu
o0FyAeBrbMlCpqp5GhVQUCxx4YcoE2jyiVe8FP0auUv7njolAmoFzwzzzYgMU6Y2jxVoWZF8JJb5
sery5xy1tsBvBm9bvWoxMR9q6rtcacy1XdEQUT02t1HCpyzHV9MuL1mife7BntL4jP8daoiCfRak
2n0hLHujes/BKy8h4srA6g9RWfska/hVUHlaxSayOEZICyTEUto35a3fUfdk63KsmcCBqC4ie6QB
7j51M2XyZSB5ZhzLDCs9zb3lsN5wNrCZepgtGyqC2LNwWOe8dqIJtUN0LRQElO/JOGPX+FdB+72p
GKCQA7ILlFydi/UnnfCQImMrcs8MlSvtZAD/qmbSMyE7+VkeU/0pDH/mu/Ubyf9Jj3707tZYtvra
HuwZOaHvwm/xz15lyB1ZKz/yHxz5px0dWrKcsf6IURaA1biWDA6RDCDM2ZfM4q2hEK2wi8BNoYHT
n3kIl7m/t4nypkq2Qep0RSpXzfGqxgJe8pkpiPocIh5igueZFZg0oSnzh77zBWZvyuZPICgHB6WC
EIzNyp4Y5NJbQXqGTBW7TQl6/+IhzomTqORPjFcGoHcABba4D4l0YOM9rKll9sURHMiZoNTrordI
3d2S6qUZmW+Y4nkuGJXFCG/kDmw2X6B4SBrNnowlxCd70dvtylN4q+sVoQJFDqYsjXMMxxOqmDVZ
vYzVfVLIXn0pI9lZ8hfmr1M/9e+SVLwLD183hTviq7vgZOTOzumXuNJaMztOK0CLNS79GSS+xrSV
KLWhc1ow9UqHtz9OXCXaDs2aHORlcPl73KLAVLr9WBr3ahBry8uC4LT1Rz/GXgFGJadCzlhXlLUt
Cn8FQ/WshvxfbfBiBcXYaTmMOoxDAl7U8VL11U2x7IERpp1eZL2jTude+yfKRDuv3zVFOolqeorn
yZ3v6ZFUMr4j2TH2rGpOx95tYuQUnJGSYt4rxHnL0EGXQp1d8zfpRtiUJGgs6nn7zL/rciN3WQeO
bF5N+mNpwS7MsBykoMiKekY/gu+BxNqDmNCLEoRsCUzNuBiM7q1oT7D0KUPWMzrAVYH0YUAEssV7
ybMZcR0qjMg7veTD0UjKJTEVi5eKRMRYCvj9W1iZ1gX6n16O50/63OYNx8UERyQv/RQDoklbp9+c
Vcxv/cyXXzJV3A4dDmZQiocND0MVyQS2AjgTZEgVGFfL+7z1QG8R9+DUEm/bG/VrB/Kmo7mPKz82
BWCyZHOgLZT8Su79jNqKiEKvCwSn7tXDaiGRl8CRMnrJh/dyUWj6a0+wDE+zJh+CIq5x41jYSZf7
gzH5JW9Kk7F+TCnlU7zIIrFeW3u2xOEMmBO732R8jsXwiZ6YO3jgb5HeC5Oii/wQgiAfm5S8lUV3
gdBG3B2F0c9DQ6ESl9kVEODdZBgzlsuRlwN03Wo804s/SA6V3uHgJmmDtY3PhOkdx5eeaZxHzA2x
/CwxAQ8FelUiLump5rsmMZPccurr4TK3WMK/7gPcqvm/5vmTeoycpoWJTkrUrsV/ivhKEmN7EzIb
ZzaHsnwa44e63sdocQo+kj1wmHi8etEu+Ungxkl3o3OmnCLsLJ23o5Vzp8Obi/yKBZ0za5mz/ikq
xWmM0hUqxa2YJqFXJb/6mPPwchUoFHgc8GLMlYHNA8ogFBgy61WGtIJKrc0KmjWTIPFBo4w+zIt4
pqpL/o+BmwHJYkTotvVKHqb6HInU2TgpTCFIinPbm56isxq1cINHAPR4fMGEnyesR1EFWRvOkwll
EroARIIDHhfgBMiBrXGX2x3XjtAPRGF6SXRc1t5Utl37jAbVoruhiie1AsASo2NtRrv9BtATvPWM
GDOOHxYhQIzUSCdyyFaAkLshEPmkL8nKv1u5y0k+pDeKNR4+yqU1kMcunGpK5ww185Rd+3FkhwfR
WcaZQ1I67MemoMwiTm9YaYrxsDVjOK2mjTqNLSVLlRlXJpZulOLuZiDwnmJ3ZJOW0S1HGPiN2lYx
HlTO3oRvkLH2DrzHrwZ24ZwvLEfGDS5OAVJVDanBLIEsO2dl/m5RI+fhGpD+GbF2HA7NZVhqP3Xl
yUW+RoNC6lre2KtEkvVis3YC2jO7LHtqtr8521+JSaJaET0J/hPLZ8+QV8N/bF3CZltPCgQZJbpH
fO2JpXsaHKzd/cJrq/RMYlbNsxQikfNvKTa8MVTOEQmoVHeixPcyztcoja/Ftl3UlgKK+M9REoMB
kA++gJIuEpbllUYtNFL9YibGTcm7Y97vZAxcbL6Rkc7HPnxhjkiJPDMCsQ4nFqT6SHJ8YaP3Vqw0
HIiLEyVSNdm04ofDeqhSChlYaxDQKtYZqP1pIBX0sLxhWj8QczYdCF9uPV4Ys/V4ydea+d9FI5N4
tO9paEn/oUedKf1kyMxkFh18A30U+LLEmWgx/Bsh70bKY0ImgrcUy6NSYBerFTf2GSkf5ra96GQd
ki8ifTBRxpBoTp+kIrK1K7PuzLF+bBeUkuXJgNbD3NS4dAQmDghvBTwIbMigMox6+qbjvl1NFj+a
htclhENNLC6hOnE6XpIrc/jod6Ti3W/w4ruq0ZymHHec2ZziPZykYAU/EXegYVtvRWePHY5FutLJ
VWZwaGO8JyI4Y01lovPyyDhFSFNEZk4Qt/zdVmiqsElO6IXGUvNKC4NoQ1rkitGPUCoPdufyt8X1
HtNSW6J+NbbmxkDj1pryTVLVW6nLN8ufEKSpbUeFCwlHUm/LVtzqbLmiyUTLqoZwQoLW+LWrg7BO
zt1ky5RiOdJF8btDyJgXJNnFMotEtyny+yC5c6sj/TzUe1zDAXeKXNFsYeKL2AqywhbDjnLRqf42
+ROW7c8ErRGvjjHFZ4nHAz2BfCPWU3lDqW/mLtsnxOqnT+N7H+5Xu96n+iMbyDeWS4wfjvJsYt/T
t2sYQj5iiLLSrfYcAcvfUmx9gTWjlPU+/y3MocofhRzd5xd6dgoy2RPtnbzY4fWJE4o5vD7ArV2V
QXmXsoiFfTLVT9Nto8zVSgWxRuFqmeKixtJh8cZAFJNJPqo4LMg03EFRCmAOyMP6XD3wHr91Qu4Z
LHI+9Nv4VXBQCd/C94gndCcaFpLwvq3M5JQbssd7nU33LlvuWznck0ELpuSio09Taa7QpiFQlASG
EPjdM9bMRj94SmedYrE/IWlE1fpuaq27C6ksfyHI3nQVHo06t3zJ6zGsy2GUJReEziJ2WtxI0F8K
8va2AgeO1dpp/11r+72K3ieBKgdHfERhkwQ+qpeFL7gF49A1sbcUAnt/y2HTYP6pleqiaVn4s7v6
EQjKNKoL8eO1p9VO5P5IzNLJ+G4sxWPsG7XLZXSZsAmzt+g29FsOE0jVhyJAZDhBlc0JO9C4/BS2
0ldmrtMP2H0ryk4/9AwS9HAF1rbxfpcN5jOGxcQaLyVsAyM/xLnsM0o0wQ9wLkpS5WW/FXDE+s1Y
NCf87HcLKCH0xkCpgdMX1D/AFToSJGyH7AP/CiQbMinF40G3yyJxSZjHKkLkOVq6A7u+62wU52VY
nLybGOCBVpxMtGPCJQb0VwxBNOXX0iAssbIu7bReHoQ2j0v0rnWRP1EDABmfzF9YzuJz30s0KPgT
hMgmi4dFMQ9pCkXZClrNCNpJZXs5BzLJ3S1imSXlprlIZF+Ux/y0asqdDQMDlxtPujFz3JOn9eOW
Y/5APkovO9HOSwhSixvH/GVLLRzC01FTCzo44WLygS0MhjD9N4A4Z/JAVK4REKJ2isCkbBpiE6pX
coVn0I3IQQ7qDw2cX1JYMW9HMKCw6mT85Y1E3Yz/WFDJBTziRWWdhhgTA6DjBIj0ng9vxKRTmKs7
DnBU1bdkro9atznab7nA7N2sPqhJzDVKEOF1NzOo9RMIG/BtFRNsZg4TcLoZn4OFHTLZIfdv1jeq
bnc5f2qz7ufROacXS/HwcGGG0f5N1lcsTswSm+eoiy8lXt/Za360oaKJX9ZmfCz0oOQEqI5gUO8N
HpM3+tLz/NVidBaOCwh7ZJZ8zqVq3EV9vqHb9yrE2YbBSjdgvbbi4LaCLC6gopFKhbpkArjW23eh
/Yc7hHzFiI1gbU23Wpfv00xDRWoVJDTudSwb1uiv7opfnRPZl8koGAlfm4DLGUNyZw3CF5fdZ8W4
0WaSexUfKsSpzB/NzBuw/fXicmqX6iQ5uquN+/8Sm5MWpyV66nPzrF9wMoXt2zgrfxOyLlC9pZj2
1b3amVhO2Tq3vbTf9rBeGCKcS6wNld2p5yVjCVhOJ+O3QlDvapXv8qK9tJEGt5lPaV88Wc2pgDPj
hg/GlkPleC6YjqwNKWvHgpVbTGhijS8uBzZGD1dB1CTBDD+JU9Ia9s8lwyMP2R1OjIsKyzVQls4K
GV1YQ4mWI3I6H8mKcKWsxi76TnSRwKGyv2FKeq3+h6bz2nEczZrtExGgN7eUKIpONl3lDVGVXUXv
PZ/+XxqcA0yiMTONNBTJb5uIFcVlYoeFodjag3ElORZILj1uS487z+M1F5NbUm03ZcPUTx7MMV0c
VtOBaiqRhkgkrZDY5ZX/7P92eXXfqg1rNFP+UrzTrOXzwoD1vUb32jDEokKrK/gK2Qe3egGj17QQ
cr5CL9gULvljbSp3kKyTdpA0JZRf/d8CBCYO56UNungNd7249JBFhn13qya7Q8cASbOWP1MOb2WI
L8PSXztLvuZtKIrErss6D6XKgZyQu426alKDfMKHEdsGy4yxlINJrAMEZT4l3TaxBAQaZXRechhT
Sl1h4MYcvc1wc7T5XHhS28F0U0bby21Ijgggbkj50FnPMtEb7jgh8DKTYD5I91RHhumK1wVDbalF
caGdUvTB+8YsUIEDnZzal9+/R47AA79AKws1ZBwDdIGOtnKi3Je+0zEjDzgptpCGEEi/ERkHgzd0
9ko6I11URW2+/dpF2e/g1gHGAL6Ss6hVHJ3fKiY91ZJFm6rRbEZv3Vq/7/kzUjygn+tdZvStMfrO
/2XlcGxoDCj30HNRs6h9yvU3AdTan5WYn6WM5A/e+QguC3YWDfMjaccs4VkbUQLoqCwhqiqAWDvm
doITaVNJ1Lyx9yU2+Yr1gY3jYcp5IPCR5zp5CMStWX8t5gl9UrgaLa8KIy4uMlf5HsffJNueCSUJ
rO5PKr/84tmhpqKREJSVJjqhW/I/AqV6xHnvb+a1JrRAxc1AjN55+ELuxmclYPKaoE9DmkMUR+Za
nV/WUbtOJ1uqb/2SXkxdPTRft4Kut23pYOSjmbxrbL+psH0ddtFdAwPZNtyL12JW8Er5FftvE7Ql
sc/1UtmD1Lo3R9cZyFEiw8HA/1f2IGD4js0eMQuRmQCwCGbhY8CTmiclnPU0QmQSiTuc62GI2LBH
LOLZp+0tdleRjgQ8z281rsOErMoW5EOPrY0VsurwH3dlKTSQ/jx96ZgzclU7YZZCe/NJetpBv75C
br7U+mrm+BXVZzqw1wBbUP6LFz6L9cIL30HG8KRQ7jCL6OD8BATBSVIdYP1p+AO4VpA+kCgxh/Bv
QBFdKcdgjL1fZMNsvcOZsxkPhzPZ4ZmA9uFoQMzPWcRRT45rDHu9cw1gnBYlQxUuC607H+yMGKiR
KxSWuS+Upk+IbcIRk00M3L5StCQV8iIMLpKvJr91zKJA2XJW1OqbhfOH110BEFaAJq1qAQapVdwv
5NfdQBmi30YJA4STWEOS/exhwmeAJSh+JV33OleM4Ju7MZePl5Wjl8WjlIsAKlJkTvLD/IF3/oYQ
99lhXngRnBEGLFrQyMQNZ7aCWelsrbYiSPZNDwsrxludHSASYUN8vQ5YdDsL+9aOfSuSARe3h2Mc
hh/uO2NhQojZeuWKKRDoaDhf+dQ8xZGGNqdhKqUz8sAB/Doa5V9Iy2e2GVPH9WPZN9cnESkjUJ4N
0vVOjl9/MOM66KRnXMFVwM+409SJkHnkK8A5AsQtsoDKfwOXo9Nye0U0SFLHIv+1wVcpATYOlMQN
ua4D9WmGUbUQnUz7KT/GIg8Lqn3UhwCKiuUzR5nFHjFvPrJWhXqBvFs6NsUpQ9DXsfjC1Zm1kZw2
9L8emgqHaXzUgwyRsLgYfXx8RaSYXIN2ekd25KVYvxqC0kHM2LpaEZSmXVZfpyO0xr9SXh9YuGj1
eNkIyC7bz1l9sS2hBVe/WxGtskDZpN6UpGUncFCS3tma6iTKcIcynEordMoe3SEBzN8Z7fBMM1iZ
xDMlqH9/j6t1XldG78rslxZDlzwOCFwF65YRghGqELJRQIEMKlF0luzoom48wmOXmL+Yxgez+0jt
p2CVNByqzzzGeYpbrwGiXW6EuoqRKayXort3bZTB+8/zW5yFW32NERlr3Hiy0j8KPXki0ZyBcBlA
uPoPa4W/Dharx09JOguNrYAYmnThgltMjFQ1uZpxdyPtK5s/rerW87Bx3CTZt4Lh25hpQCwSEdBv
7Rr5vhNu2jbD4IZ2QttXknUIICIMWhpRbZpU1riON75y5uB9ewOstbHoHB0BKkuMHzdlC40fl71d
CrxJtotwQQG/rzaLrpLv2UqCW6QsfLdvTSddE5x+UUaaesoQ1DXmdu/2W0PzmHVRzixBBqxT4t1j
olSrpPNxK/bDhQiWRPqwEEP8WO8/HUMJocMyDAX0R+3IcmeYDIJAQWJmITFDlmz/b28ONbnEiUKf
hhHcOJnmZsu4yTWOnpayzMJD1IUomzDqkwSMXlZAgjvN6GeRWIPCXzpMY6zxlu8++3yFh3bwMzid
OQvHTTwqMlYuVJKm1bHPFe9q/j1WqV0bDbU65GCDW4Wn/olWowdBaRrW28w5ycAhGwdCKnsuTuNm
cYGcOnet7r9+Kg+twCyUOYzsxiAhu0SLutgMGUUHgoxMgOS3Fh30u0z0W17+h+fBnqvCaVBuICRt
cAVb3Xzs5eu+iKw+0Hg1zAWxSRz+p9wSfxko9rPCcDAPo1gkEP0Th9QRzynzIuFvOoycylyAK2bp
OVUPM+92SAbpLnpYKHxJLoP843NnlgMVnIFY1qF9gcrD3b9yiBKLQfY5XlcZ/yojfWemUp6MQFQT
eGiwHnBhA34p2GZCmW1VHVYb41hk99yGkjmewuWnznL2913V+/yq1qt+KBh3K6fRGdkHNBPNMaKj
FjVuCj6kGft3FTIHSkkIWcNbUm9PGAA8iEU2sys2H12X3zWdhn2FJAjkRlxWcGUM57v4Vp22DEKR
SdMmVnCVMCyS35Z0CK6m9SaN4kVaxXA2aSWP4mz5ie71WoKxU3Z/4GM6CkLL5utVJ8GxVTHLdQze
4yT3aiDxJL911GVKESmNEHWCfMmk9pqUih0zs7Pm7DYUrCfE6ZgjQa8s8gt0fzRln6gl30rsDoQW
Kg0vFZQTa1hCZ88LcorRys4bVrw2BfB5LDGwm6FECihp2bp+FBgErOP7yoy21/mUrkpk8EsmIT7c
rLPb+l7IrLbBArb5qZVrv1kk0Pexrw5NkJPCym+pTUGReIm9swRirjlAN3tZYAk8IEMxnpHMcMxA
8DLk1DVp09iwjMR27XsPjbQ/yFWCB26+2NVhLJOgjgMD8fPWzywasqBPu+CNfcjwWVXYZ3ayGtPM
2QrYvvzctRjZNY9BaoJ5x8iPQF5YHluu3jXUlQm/8h8WC3O32vYcqPNbasUR5AOIkTV6iu3KUb+D
hLY9DSNWBV7ZGLEln6knce2AsMSlHdbUwfPcn6pZPSVV7WKgiIxyj5r8+6VSHY5LPbi2bqNoLNP2
Vmior/ivkjI/aTrfIGRC0dGctMDr7JAgf1v6+kZ7euURtEXsi8pucBFzxg9dlFms38NVQtfGmF3o
YztXqOLU48SEJe3Vo1QXzrandoKrjvtoad4k2OGqLUlkYAnf8/8ri5oZ0xtlEdaXs64OJ1Yma6Ge
p1I4iyBjqPePJdsEUaWllRJGLyvQiVX0po5UYZzfwvibPNJwwmWM0HfDr7XSA6fdHtEqD8iiHe6c
N9Tj7xKYklK5J4y/WJE23uemCHQhhIjzsm7VR+V9WrvwzgAATQe2PoGkF7pWK8PWV3RXSzZv0r1D
vhRCxkze56awOc6PSqS3SEA1Kah2KVxlqH1+mbwslBaMZjGmdiQCWfJjnEkiQTCoofylvjIWGRox
QGsd1gk1Fnrh6Qg8Wd7XaBGqu572GAzbO62QIF1L8XsyMDOYyqXdSsZuA5H0IqZokcZTBd8SGd8o
POyO9qfMiqMVy280zR9Ksn/q7falK0CycFRsGflKzD9mZiIUAr0u+VpnUoMx90hStGLHooKRoLOg
EtNAfZs5f5OL8lgTu6xZfKep98O2j3ID6KpyMaxAnzCbXoQhsRHeHjph9PJtPOeiW6PDjCGUU881
suXjL8DckuvxizvbUw+PxVNF72B0kpcZJmv2OGTlTGHLSBx3OBRzGLsEr4soABpu9TAl6WBBJTpr
zo9GPw6peSJ5UZ2cWVjY2f6J8VDMUPHil0PmZVFmJvWyUg4MSP5Y5uV1jr4YXRlyfBkwszxqHGgj
WaZznD1nfX6mCz0TAtAW7T9peAao/fljAlKkF7TPI8QvLRSJIGRU+prv7O2xeNPglcMHB5HdfsqD
9mGNxvtiZEzL55CQ0WiVfFJj5qY9Fd48ZSeFU1urzNP6ShXrEcZT/Qh8ISZJtmeVbc8y+WpJOEJh
qqUYq/XysTfjfZ7bmxaj92SvZ5crAVmyDuPRMJTwVWAotCwFkd8Zk23pVdNamEVRUwuMm2XbfArf
VoQYHrfFhtsiBieogBOcQQau4OKwsruqwPuwOxxGhHY6NyoQOoI0cEm18Hi1+iUb4phnRxTVYxkp
/6z3DY+eiLOlAu+erz3h2sdWupsAOUs+BpmPISHsEgc2/4RdR0VVkmjHfjDxUpInR363OBtgBa1z
C8F8ZFa6HuSB/AHS9Xr6uJk+Dh+323QD5vTJbSuUmyjkN1sV4N7rwwsecwcmeaHheqJJqbL8wxzX
t7IqDuoKbpq7VG3hJMaOgf/JYrRLO6do9zJI3J1EQL1e8EITxLsxnBL5QZibQNPnlbekplcCIsEI
CnEAo07j4/HKENl1e3dYqAq7BlpPhnQefZPmpxerswDW1I9ErR+ymD+Wo5omF1l/vIhaaVMcm4Yx
tqyEwpSHVdwxfAXcxQqMCyJ9liWsPUbQ5grXy1DdwgSSNrJFUAxv7xMokISakrlqHGWwNiJPJHVR
IYVqjIgAMgrhBqsR1VZyac3kMlqcMZ0rj3gU8MC3rsF0WcWHYbi/pl12R4uxE18vYPAgyUCwRbdX
yMasWB2d4nJzIG2R41iRjim61X8XYuCEf6JIKW9ol7xeIimuwtWd+i9U0f8mCRMQgxQ+9natfM2y
Iita/dbZBjMc1eZCwigFQ2iZy235AtDrIGyxFWykXO8lPsEXcBN8lcvy3NEC4e8iwFsI1QxXU15f
eIB4XmlmX/LtehrfNdZfErrdemJ1DAV5K9l2Im7pl0vxpptcQatwa/JsJb5QUWVvnWyGv3R7Y9Tc
meuxZy4zF7IPAcXmQ05IXya9yxquZn9llHcUgbVDCl7ymuAXBqrHlNpOcm8KlTvLA3aCPQNFHD2N
wCJ5PjQ6aJfe0XjWqFwPejH5L14QWz2YwVeNjkQlWDCJQXbtlDWvvA1XujAnP0/oBeg7eCIdEt9t
VfxXLhu2gNeOkDc6YADAOC+8Sh3Aw28/hfwLc9G5TCY4ldgfZBZz3VdldhiyFY81J+m4YrfjzsEm
klBhEXSRkXKjb0AtdciQpPHVRMvXCTMBQUJDJrpazD+NcE8gI5BxqIChi0lyOlY14kPylAy0ERpL
mXhBhqKTcgl0Rxn/EjFJ7WLPZMyuyLA6MmZHoG0vD8Yrb1YGtNADAKXVol6zNVq0OdXQqsJNlm3l
7mUiV/CcvRcJxCMALeqvdJu9Ed1i3IuHqa0J8otdseUixJXqd6rstawA4SMst1sGjsvWQz38We2q
1UgDYiPDHbUzYVzYOOPXY4s4omgdGOvpWDUhiPNSBLRIAGMXuf0Aauq3EcEXAbCqorevl9x9JUJq
DMhG92ASOLVGZlZfahLLdViL2ymt25ta9RyixmlAVtbMDNExMlUtzGCQx4Q+tZoeYYRNlHNHs3pp
Gp5agFzD0fhesE39u5H8RdxFe5qo016JluQuviqzZUJ6V3JqqfJflelFosf2xEkn5U+maaxOV9tl
qoSuARDOb/Rp+M/xO6jMR1XEaSK+Oo18McFpeS3yWiUc+nPuiJesjcuaYlwyR/2ZeeJg8YwSLMpr
X9bxPGo/Im/+1lTcHH2sMCBXZZmdGDyNfOXIGWrkDCIviJwBfYutWxcKvGQbzW66LJwjEzuVh57/
7pirZWgaNjOl9y7PipwFDfZt6G9AzKaMGw0+HopBdwCw1fNWnMlVnFBGLJVx4lWOGZrSmagpsUDr
xkoaU70D6/mIUt9WeK+oKkhGzmz8yGVGF6Xw+J82T2nayNx23vNoRV+L5gUSvX0zBULe+z5Ef4Rz
7DicUBh2x4r49azHA5D7CuD71rGnQXU6zrCWMwygXYplryc3c1MLd2jh2RAQKvnMNE/il/6Urw4h
knf0uY/yQ+RfYZLZ/gNz1ZF6U+SUekwGOiYN6gym+6DPxnFpAJWtOsnNMdmppD7iphBJQdZM/H6c
OIyY6/OrVioZRepzi635KvDaIRThxKbaBzQClUAVpVAUxihrzMgxjfJEbUu/5O/1X5357hY2lRaO
RhqZO7WkEnac2WmMVV81Q3XZQhgQuRE2lC8xnpylZ9C1FsFAKnAxIzAjGRhn4DCm5+ILJe9JGxjV
zRInC2nAVAAKDldqo1WrvGpEHVadQMY4HQByof1MoPY+VHB04Lf4WGbo02NQI8TTIHqoJYJ+VzSa
k96On0myfUpDetiZ9BO5RLBTfCRUluRTFkZaj9yPvD1WOcs9R5IniCRUKqC+iHFrPyd67dwCg9cw
/bCopVLEgtMbdRDocInDk9gb63c7bOdWmegXgEZG0EO6+CHTWG5Eki1vgsSufyqP5Wacs6gFE5K0
42mMsxO50M5OMlA6nJZFcAhtJWee3wc1UXYqcfqOsIvJPH1RbJRkYWopsJBbfmJM0hUzlfh/gbmy
+pOQfCwpaUSgQ1SZQsScd99Hdy4Xt8IDYCYDowKi5xbss4BR9VAli5UueBp/ERLywmPxmpRE0mYa
uhfzqANnWvCMLRJ4huFgYBuTFuymr30H84VxeBT7LQYLuTJpqIBxZ/QeAtRYNXkYpQPTxmYoxbr9
/xds/PRTXbesZE0mw4y4j+n8bgC97AkfEnVPb98G2FivkAchkzFFgsQTLN8ElQe08mQJnzDArD6h
aGk/hOkRa+iTZshrkgYq27gVW36rNTqbxl2tgcJ7iEqrCgViECXV160/L+Bl+8Sfc+zQQegLwaWD
eCnP+7ywn0OJZrBHNMfjWjEX1M9LimNTTv0sEf3iqOWN2xYUFJnMOvKVtfBn3F4IrlDN96slmdd/
BVaOZcxuhHdYSNi1aGm81JHSGA7Yr2FBIgNEehH59AhWawwd4SZpJCuMbUD53PnM1WpWoLv71KXm
jDfyXJ1ki+9ZUWx24j0RukceJxd9CysSi+ZuYhyenoYaI53xThN4JloSnFDmGdRpcf4kee4hHJJe
QXtq0+lb6PPi//pPEqHxT/kb1kZUcKIiw9UdiB5DkZIyh8KloTHMAqVGiSKj6awFdjqQAdW3cX2I
Lw1i/pL7iaJB6kgR9Av6Y/2F5MMj7jEyEQ4Ex18FtPyyJjuaMERgfYgKevYKo3W6wJYWkCNF0XuP
1LIHGMGgA+MoMo3uIB3yZoQsjSDnvO4WRJTGrxbRh+S+YQVHYWzh39jleweSqdUEd0MAJyCEG1X+
FaL7Th2jKzrVZ7vJD8ocP+3+pWp603rxUjc8fsoQNMfEAGvSKHa/a4f332Y7HPqa5i4Nkk3w2jI+
JyVwpatMUJPuGNXHZDVwzBj/LRM/3HQFeeDO0XEF1l6BVheD2jX5kXaTgIK78E6qw40eA0UVskiN
g1CgEZxjtlp4orYiA3y5HhaGqJuG5Ig/r7EA3VHcE/yXiO7M+dVRJs+cYSvnF5pRfVedlmp5lhtX
ypHmfwg6bp9dOeUciChfbMimmFME/GQQsnhnEMN5Ua/px47TXGZlJu0dgxNUIftt5HhpqjigcA4X
AdVgjiULAvF4m+GYMc+VjEMj6+Ta/Aay+79qYZg4bcxzsZ107IEIf/DvMf14ma3S3+zLaHKbZnDJ
8Uk/CipnXg8CudcsyGyhBp43zkFeHckKTc4J38tMEZtzEGj3FkaBatoDucm11PpUs32bUvJz18eY
Py2I9yWFLUdS3/tQsfnjpBHM/a9a3M61ur3l2J+/Vrn9bEmXqlPlQyftHrHSGz3rJD4rCgVhXG8y
ApLpsiDgo9c+bO1XB1OC/BXGl/19IXYhTUNCwwhshS6CRto81R/qRAwszWCNQa9YmG4m4ln9IYZz
ydtzB9Qh6WjR9Mo3iNguOsGTTMVD+X6S2yuw3bq9zxmF4A6JqcqvQgt++NcsaUHeLX5zxHWZV2fi
CMFCMbvFBF2cZoEhAnEvC9LDGssOObuuUXNU14jRVrgrgKb7Fdq4hqx8RBFLEvYOoHioChQMODZV
bwJSNJa4v4dLLKpMhSF6ZPfenQzj3HW4OAEdMco7xgQP5N/pXSZxGBrMvdRiP9t/6t68811G/Fuy
wiwaDcqv2l2wclA/6ae1535AUMaG3WKtiQjZ1e6fkqgw1K58AdlwLfyPGMcJZO8AyyqReExJPzjq
D9z0h6LFD1yIoNMWVhmr8VqL/Naz4a3DF/5Z1eKjks3HwOYDZP6hpZeK7fTxKuK6lYWaJxagWxFJ
lFZ9RosOik12pbanz9AwCx1oKk/dnHP+Yt41nZE0+o2JvijNjiySN9dgEaSnS5k1iKBxnQEalGTc
lGilLtPZq7UA35jxFdTmAiaIhps9tGWZBoNzcue9VFLIpr/R3DARochrNCz+8savPLRPsZOfQLZl
ybiWlyrfnvrKkdOST8lmYp61e9UoN5XfOFsXGxL0RQA5rh2WhRJuTl9mFFdjPF3FJ8tEt0sbblrI
IuQ86F2wyOdFjM8S1pplSg+6OXipRVBk/LEW6HCB2dTciBx2rLED8Vyij9OBgGrNzG2KS3yJ2vex
1N9zOX6Pa08uUfFUX0qZf3SI7AT1s9mnj2q0S7k5zUZKk3wYcPN18GkUcJt3uldtu5gWQ7PACKsp
CXNr9dHsnkX0vR+SNwsoo9CBpxcNY1/8e/BLs3bajIDGE90OrGeJoAJpwtxYHBe//UoUk9oK/EJo
neG5RuOp/ZooenoJ3pSxuwP7/PEod1RfDI4a62KF1gTcJIWSzfyLqFqakelAVI713/x62u/9ovM5
k3CVnESLTdJ0EunjwbVM5b+CWU/q9UczTtwvxe4AcWdT4vGu4O8DAmeT+HRR3rR8CBMV70eKgfFI
QuD6IpTSiFLVpLxRUS8Yz+ElfcX2daypkY5dzjRnBomnjyx1bfVbVmqWos1DO7B40g7zRTb5f3fZ
wSo9N0Q1KDEyIohrfjkJQbVWUZoOFzHTzibNrdAPN60o7qw87sVT/ESmDE8Gao/enquJF3P/ELfx
iSmTDevuhSwPvzNafea7EyL5mLpwfBnouItLwctpYpKu99N49pcR1dtRE9qwJsxASxJyGRDktn+b
jD1FGfbmRpnDeT4JXg8URAHTo/lWDCWNaW1vQK6SIQeuZ4lk8CaEXAlG9LMlbBERYOzvfRWS5xEJ
3/qT4S42S6x+FQrSHhE3ggqCLi5aLiDNbgDpslyegQT8axrRsXa6LJe3JJhzKI6IO1QTdHTTB/hf
/HkZvJifvD5+yle6B5d7qTGKScSlnQCC62JUKyuYfLvIwUAOD6bZqNe2EdTvk16bJe3CHlhx+VFB
oxWhCi6DsSUJWMz82XCvD/WtK7dIVcZIvCJQ5iUWboIa1v0J61LPbaIpq2fh6UX3NhYaTBhWTR92
GMdYKb4ITmfHpuHsHq0n2untp58MTP/bl8Jtkm+Dvy7sTpQHVgfuOOJ1cUJBXWdmtfqzD6dlb3Kv
3L2y0AiQwwlt2Vm6BiMU2Vf+7oICgeK4f8HxCJxciQaih2Neoof06XoBbg1/8IkOxJkQ1+c4nefi
2TefTHrEWYJuBjWCyWlovVukAlemepBYGm6oi1YkMk1mI843SfdEZfm1spyBA/ZGck6Rp8HWFogs
GV72RaDyJaex3yCmjN9TaztawuALLhwHjAPauSbdYGrTc76ChAIrKOmEcleIVbCguyVT+z++X+At
LL4qumJtFo//Q3q0tSNJi9O2DGOTw1AIRwkdHQD/No79bVkCqRYCc54dUr5sYy7OGsMmSzACazmL
8eCVshVCU92yUNiGsFflsDONV4Bzxgh5brxxJ6Frje2VM20UHqxWKHMRQEnimZ3HWfhPZBIkQHie
EsMlG80d+ND0wSXwKuaSt8TUZsCrAiFYtugVSVrC1IZsetpZ4in85JQJiP5nPqVgoD643gvuVI3Z
YvFRVmY0mXis+u6Ky/fKQsXryUcAosOGdMCEuovdxZpglB0MNhkAC8nA6t0EcCBSfYzn6qlzgq77
owl3OF62gqfDrG2xne3dPArbGPIwvHW3RbKOirNk0CK/kZKb1Fgb9ZpThQk3EvXaQIO2daALGCcn
5I8JtIckoDLgZjZC5/7fVFQHHtmRX7iV8C9OEYk5UWu3GQFQnQ7KaB6CdTP9TZeOGDTteNZ4u5As
tq0YqFRcr5vU+M2o+yCIWXKMwGbmaCX/yay7S19J16mRb9Wi3+P9OKfnTh19NN1R6mMhEQ6pH7dj
JJDGAsKGqFsFUSE7PPDKRsqYlSHoUrEf8baGIMu3OUMPBoiOHNw1by9WE0fFbf7ISagikrBJj5XH
MDKmWflAtHBPKwjvzcBhkjF3akmIQm3V34U7PIKhPMgr7LJNf0hszoEfzBgn0DbMgax2gQxfO2ny
QzWZLGGhi0yNb1i6xyvFi0HX6SLsJMObVZR4Hzoy016gTK8u4FhnQhNFarwBFg0CCiau0/ld739N
zJeakvDAgzK2vrJJwVa8htbFBUpOylatsiWNehjkt5ElnrA3XtEymicenZNcm64i8tFRhV+wOufi
2WYmbK1bYkoOMbKHoRciQSiv60zEzAmtj5mljgy33GBFaPRg5CBKVXfW9+fkpRcNxGDuNlYNkp8v
qg/Nnkw4VH3as2qbpzEyrO7HE0ESd9hzexJ2/IqtQDuCcUrRZE++TOk1PwRTfifZ3YRIr90WM47U
8WYZ8+0OUYTgU3EY+H7OuOG8nyBEA2s+BIZnDX1QoblKo/SlO/ul3fa4B7WkecUaqkXOZrUg5Mdi
Qav25nmqhHO2fe5z4owFfwoACFa0Kczb1oYbY5BD04nPWsUOvhn3lHxp5gDV7MXSxrKaWIYGk+5v
Mx1CIkXCDiJpdjU6IBgn9AsL2C6XvbOOzU12nkMDqKHDSN4QbhIoohqk0+Qwzx60EbqP4jP1Itsk
cdJ+wgGV+oLGK0DOjoP12OUK0GFP3BcXFwEW04+MLVNGnlhJEalUrvhjxXsoNf811MFTnFyZ+13D
CabvL8VXwBDs/4Sk/ai08dlDHNCQ8LbJu3Qw/IMkqc+L8U9HvRt3mivuqAPVxt1NkgAaQJNI0guQ
mIhPchICNMxTeYPOgXlhDflfK3yrzAKNzAehpoLNkNYQt8PJVwmRmPKkIlxo2/iSKe+FtKEhvzY4
GcVdvUADEEhM3DZvBCWSuzgYbcJu6HZWNMrZse61E//Tdtb65oaEDEpL8YFBpsRHwAoL7mzpkRXs
zAZSNhzACZIjqGVr/8E+NhyGneCctrFu8fRKc4zZXI2hIoN0luODMCbH6tW3O3XSnrYZzCBuuZWQ
Vl4DxL6QVpX9nST1wFgtw4057srZzOVbR3YiVuDtz/Y5axLpH+tHPJcfmrm8W17a1Ef1c04OZ3NL
zgiumbR191nl4S/djY/aIIeu56uo7U5iRKqUVyVOr1YZXwhmS8jidQ5su2bV47RTjzsGdcFaHkwF
hlwIp7oOF3MIeosAa8NRWUqgqJCpfODNSmYkH2uFctiDIrMVgQmMGTMvpRkGSJT5lM7taV7Qliog
R1XV1UDWpuQGjBZjf94L5dJ7vVtpu3MgMWCwotZVc/0mZtX9vJ0npkT5Ih4ataCk3G2D8YzRkeZc
ZHgxdlJ8zAQ5Yrce0o4PNp7DOgXn5iNediSMzW3NQIV56qjihtzxpOvAT1uCgBb2u6Zd5nOUrCkx
l/ig0+6uKPlLgHEa9uO/MSmcav3PIHl50haCnHq2f7U7nUl/dyAMibp1m/r42muWTUb7aa0Rba2/
GM2E+qa+IUPda7bQcjgZIIS2Pkq/CdSJvTXTsSIRJnRjyXf5J9ziJQ8UwUJLiualZIQiUK6iG5Sj
Qswik0s2l96iqufzZL8ClyRrO+XydwMjCJwNeFzx2MiwCEQiOl6i/mU/bgj7scE55oAw8GCATGr4
lzD+ZlIMTn4AbcRCaEc4kQQ9Qh8Tg8wWnBnToYg1nY2euf5bgkelYbu2BYW+mV1GclEoT9IEnkql
E7x9qWjec07MYFjST8tqv86pzIKxykPFagnXatuLOAtHTPb46ND9QYBaTIO12eRA0EbZje5udI1/
Hc66vZhOY12z0kxOtFO9aQaGLvhVpR1yzMylkHiiDPBqFL0F0FLebAEy1U7mgk4oGoGmSdP4VmIu
L64lt1ddfqm5/LX9IfDrkFzTOwZs8tS8bHhy4s4YUToxu8SY0aaC0ZLhbbPEo9R7ZHCSAgv04ygV
UiDMBpRmGM0jme8wGA6Q5Oi5DGZaZnpMKdXS77rkb9PhRWbOkufnZEoYSSfnRbXcacHJhe/1E3Ir
PfR5EwavL3XPytEuZ4UjpJl9jj8zTfV0Y/RZURNNBbs1NHMpnMlXbF25626N8S3+wZtwV4rlLmBx
hx9MmTncjcVG1XQfE18j2Kv9NvFtUKJhX2kY5rFQcteMqS87zNdLgOxGF5+iStgi97/GDU7T3vEe
H2pa+4wOly5pIiBMgjIGESL7MuAWjnepxj6oZajOREdm5p4JTH+biJ2tTlhVn5+ROzJZo1CteTzL
ypfj3Uc4eWQTxvK9aQw4LfIfw5Q+6r35JJZPqzAWKYu/BHWie9sO64GPgfvJr1WTFHWAkTKudtfC
L1UI7S1nbGJkjpWhIAEAIweHreRW/zQ/twbt6ITvaiJBXWH/TzmeHhliUgWm7//H0nkst421W/SF
jCrkMCUCAWZSDHJPUJZlIeeMp7+Lf92BetDtlkURPOcLe69dkG1rWOUzjqrjOmI9+iyh906Cwbtg
7t45rFA8dJrBV0VQAsaqoNXnAMTetlJlVlEAUM05UIFc9lRtuFlJa5txLbYbIlacU/unVPsHsve7
BtCxLK+rBTXioHtpbV1mrTlHq3Sk47GTIcjTflczzF33QgPtuVwCU5zhe9mhQtC1cRbF0Y2sJSj0
ZhfO0X7OF0JQSejgSSAohI88P1ZeI+gMT4VcnpfOFtX6SH7k0RSXYMznYC2HIDHrYPD9sR1Poxqd
mkI8tuSjmDEBMVTZG56ucCdZhPUyIMvnBBLGxkzLAxcdZmsEcqrol6Rx1R15OSJ3M/iKZfK1ofMb
GVOZr1v9NV7bk5W9Ck0HNgq//mINpF9iWJY1fJ9YmArIMpqleTIzeVxgY7tjwk/NOfVmoBeonBgn
rZgnW8C0uboF6+/P0brFbgLUnYE1wcVBE6FoUHIXBZmD99ZRVrxOc+lIQC06oBZRwa8F55LdawsK
8bcZN/VKmi6DT2otO+kuYg3akfzNh4qDMowycARnVjf+xBm5ygjpp+5SyLbRiBf9JW6kbrbFzc5c
JltnuMWSlDWEzCROqT76AXMczt9VJjbdJCtltaFaylNgVIafKwk2TdKuYqwJGIFL5Fcq65IkwdhO
kHjLEDCxtVjhloiuSvwTg361suQjUzQ4JdVdkOe7OYz36UuRpaeAsxAHgROrzUZe8kdaZ3c206E9
AXA0T8WUnLIZ9HiPbmBxZ1wptXIaWX4ohJvUWYop6T7ly0mUeP34Gih+oda2Jpxr43OUrXMzdWcw
SkzotHPfCSfR0Th6m1ZwT39U/qnEGT8tzitgzEB1Fhz2MSkQ3MSOCr+ycOo1PIXAJLqhhRi2LePS
ztAXEKaMFS1FhqjxtNBKmadRYiUtQ/WtmqtuFDeW1OChBEcdL7VEY7a1AfpfpGK6xFgtK4VZ2ara
6jp4wgU6rCafsNifECxLKsglnkBW9vxzid6Cdvq1emWui2aY1qolr1OVccpxPfN5IUpFGhZ2go1T
vz/lTc8PMW2k9o+h8muNg8FYAuJgQS1aZPHCe03Tq1qg9DvUJxyYsswEtnBW8T9rJ3s98QPrG/N4
4hv/b0gwhSkCXGSYTYEMc3VBG49izQBNdXv8ES0pkiPO4eJatvVBm3+b8nhXO5Y+6GAhiOYFWQZJ
ATdSBQTLNhah/aShvsAzQLgImL4gZ7pK0QOS+1wuAFAhIyoPzVo4ed+GcglDuUEhJPTS3rJy7gs9
SEB1UW90xF0lmh2a1G4IHNaW1FCCWiK1uEKkqPXkI9Xq+zr2j676nXfGCSQdtN5h0O44zpVdmosf
EBZEdI88yZ91Vj+KIXm88QTeiCgpmxZ7aJVrN+xqwwparM/KRP3BhlxcTB88lE80iN8LyzYD3S4j
kayPltawhnmpcXqKIBYUpIkKgnVrzOK+LN+NNR2zD8KAaKVws09IJ2tpn84qIDxpLy7rvkn6PakZ
e4ovk2jVmNp3qRlXjK6wYnJcQjesdmXf+d/Ni0wCngr8MCb2ISe3o7cRXurZn8Zb/TZhKytO+DDS
7bDp5r+TeEONRvDK6Nd8reroMSuZSDCOSPIc9pPfD/k2Tf+uMGaNS/xvpTTQ8moPCHojT/q5jGG4
klXQMt7gaRLz5DrUzljm+5+dFCcogugxJkhlC0nR+TURsOyrvIHdpU7VSxpH1wV1Crb/3BLPZQqD
LiTmXE3PxLpbphkIREyQhWGe6CEEk4ERFSOY47QGMWGRfAjBUng2a7JJE0wNewproL/odjrEtuGA
qSw8FhzN7YQrdncaVhSM8m3uokcMPhQRJUEqLWXllBcgpjSwIvpGm26sGjk7Yb1wsIxHJupbNLvv
D/dxkMP9Y8lS4IUuSe2vKJ+eJybwNUo9awKVp+yHEM+UtWUzEGjpiguq3fUi91OObeO8/qmrknZc
IOTBzycuJtTQlo59btr1tJ1YxoEAN3tDnIDKAeKoYOrz8jRsmoVenouPjhGDJj1id/jQwuyGvWA3
rRgWwGWhyO+76Soaxo3iIxp8uOC+yLKpqp2KfmhIy0APa1qPipzg1Y8+Ijx62WYSoI+a5TltKXyT
f2PPPMGtmVtIBBnUmRKEsxEIkUXNS3jrZKDEN4MUZ8o/AmMuAzOKZluu4WNa8wcLiHtuC6blfOu3
mFwXGTZcSqq1BQhKiwn6xqivEEk1rpVnHZIXtJVTS1j9gCGS7NoakwXCZtT/dbEeorY84OBifsiU
k4W3UKs7tUGsXzlrM7nyzYhACDmNPwviXkoQcAROqGHnfRuctiEcugRZsYZUxmgR6kQ35uvUfhux
ZzDDyNaSNh2rIdAP3hE7BaH1/1VvhO42zgikZoGoZvVleA/hNTZxEU9dUKsa8hgISI1vqvva4kIH
hVNYOYJFBRc8LxBnKuEvOuKKHuf62GEyMXfFUwCYVxLYFBIKQthlz0siUmMCXLM58scIvQmvzaIf
PxVBOOpQ7Efy5uWnLvfPlnzQt5i2Ft0pKvbJbO4UYnCnP8J5jONzL7P07d9FbUhS5sT/h0jGWb6S
8U1MZA0YL/p9Fee7rLCpG3nTheXDvFlom26RxrO4NEf3d1ZjBDNIM33/pcOEelc8pKHw6Ao7X4cX
iblsZ8Fnh8bZ7N0/J1nE8XfRvfVZc4lOCzNuMiXzILUWBknh9lGJXGTla8x6yNrIYSra/dbV4dpS
crAjC0nIw667Nd970hwm1ILsUZn8ttd9JYoIcyMrk4htYl2g9vvl3PmQlnyZo0nuK78e4JK4HVGx
GpYsaddG3U4yBMx0a8BMFn4qKWJDclJvqpAfG1AFC4pIG2KyyojQZgqMblxCNz6G5W4ZF4JyDCfn
MYWQZHfdEjC27AH9yzmEukCzQOsBZJrAxa8oPrOUrCI4roZBAlSA1Nzu32vVGC7RdkEQXZ3CsTiX
+B8HdF2AVSOmlTR4U9ofqh9UlMG0pjtVB/IOBjqvzkaZ7YUk3o+OkeGB1/h5IC2h4VKnQ36XfyKL
0KVoJizFHSynNIkhDZZtPo0ewo+MRg1zAZnlPAnTvsFyKxDnKJERMjX7NAv3JbS3MHTj2I2wtLUE
EekdNoBhRkyH9rcuud9HR2HfaaoA3SL5wCbi0DPGjeHfyQdhlFwB2KD4rov0pyQVxALjLpJmJgem
g/XcJWIrQZQsYeRQZ1pTb2H96yeK5uy08TYPUM/JtTEQWyU+6bFbLDIIgRVIwCblrBCKLqEffPMz
kbOefm8FDasTZwI5NImGuHF8aYCIIhKxawBMaA/KnkT6FSVO+l2I2V0t5DvhF4/VT9isq5bgZ3z1
kuGrg+KXeeWkC3l+HQsxegiaXf1i9nSHdvRYoCqkIrI4DgNfirjPWMlKqo++KxqOKp4yK8SjRrKu
quJQhdZmsGRamtPgodxBhsd+qBmaAJVyEuPCMjhCJbjfH/OgO3Q9116yoJpjpCNAVRaBFKXyZmCd
2b5ayXy1TfHZ5cIrs6aXKme23mf7ShQfQzed53pPukEv+ELGddxZWyGlz9oLiuIBLmMqqXskryCD
2rRR4lctvTQdKZqIBoSwGtlWlu4mY9qNisFNkTLo2Ii+pc73mWFMIl2M3QyETAgwpwSL01DJWNLI
TDv+UD3RGVaRhibZh5tdvzyq0tgzVbkI3XcBDCUZmDu5CrYwSckuiRpeF8B6M7tpAeC6kD96qXs2
Ea+xiz6FIOqoPdE6yDlkbtY5lvkGT+Mt5d0hPIfqVpL5hG6brxY31QAeskcnuEylN2yQa+5GVUO6
qdk6Bi5hIAps1BHGEFzdzUcDJBpRE+O0/0wPhvyNUHUrRhrQ3/JjpZSJijceFhMXFBC0SN2oEwUa
AU0/9mTjpuq/Gaps9acF1Jw9JjHIEbnLP+CvsCjK2BNL8uhHtmezhTdtnXeyLWTMNL/S7Yj8DoIy
t2WXO5r1rxEqt+IonnOBYNj5oFs4ZATS5ljTJmx+Wll1iBBLbERYjopLHluyzq4gZD6o6NtiRdqr
8Iivk1exGKdg24zqBC8/Gxr7IJT5xR2Qkb50+V8uhh6r2VphBd/Dnh8wy5Qf03qKpY4VxkYBPk2Y
4HaJHWPmpyBxKSfRBK698FonnV+5I8hvxnOBR/UthCmYmee7moNPE1WnNXT0aAyReS6ksWfz2WBr
EfcTlNsWvUZd0p+aZ13iCFWZJfJOVDH7BOO8DMs167IPIKxp111wHtABhYpxi5ZvYyTYT5g+hnD6
WNbuwyx4Tq3ZD2f+iKvAyhstbaMm6VE0+1PO5kkMyTVTyMnYMoCw6wlzVKW9qqH7jAT9M0wYtoZs
7uf8qVq/h6+8eFMYoF0PtAuNU0lkY406yan4q+2E/kfdL0qJu1DdLUaxz6bZEUueyIJNwVQeuGYO
Jaxwg0sM1GB1C0EuNgkRhKJ1WLTkmIQAseFhmDSYBI5pw0fRVB81XNekT26ZRIYSUyCE8RknjjhN
hIthTmHKnaOpXHiD+50kVDtpSm0WFFUVNPBARKve65j9RIktIuINJhLvi5wXNEf/othy0PLoR1Vn
J6ASiMWfDFNbUV+CcXhPkUr258h1NzUyGdUxIpOcDkLgGUSzYUgpHDxjttxhBr0kfck0y+/T35eX
Q5vVB0GTNj8aenEZV638Llx8dZ38dAogxZyHL0AvFuG7FbDYn3zMjpW+3r8z4T31Y6Wrvlhd0WXQ
gZmF4rRMIFYUlymKy7VY8D1oWwWESkekuYQlaE4OQ6E+c4TQbbVnmzsWZJFzIJpu1E37pJScSLyF
UM6ZzXEu4as4JwVuBfMKhWc/Vn+0RLymQrSpJSKJDRlLTM8DsTNTRCgALfjllyv/BQP6Al27+wrL
Fa0doyAGnYiBgkXncxL+DOw2YpCHaCYbBA4EvmzeQ08ivJKx29DoBalOT1y/ZmYMAGX1FtC2SAP9
FaJrVrPeRYu3iC7EM314lmbuCvlt0TU+5P2O3LtmZkMOZ1rB3vrDFrQ3/sgNvJ5csb2i+ku0bjmh
522dWIsdBkJOJLE9xSz7SNFHdMhRVFL+QNeZxA/X1ddKjrDQjXRkup8gBcvHNijqEkEAZrIU6Rrq
H109A3Q5m9OzYfobsz4vBt1LYPCinFYqeBsoBRZgKthQiBDyZqXZTJhI+ZR7bwwasQkzqcBWSgFm
/UuAjDS+IUDgSF21CLrKCLLpb0a8MchRnGgI9M1uO7fMVPFh6vo17kikxfI8IY0WSyJtqKVXQFsS
I242qlrnz8fGIwrDlnIs7ROBTnHjNwxURKjnDEQx4taiutPiZK8YRGjO5J3PfBQ0wS0Xda/oxr60
F1Ky22S6YIe7yIp8bhDOkgcSDqMzrYQD3516zs8g0LulZ0X2tAa6x6S6zIarLPnBqNu9VlDJ9T9q
pQYttlgj3EoFGfbWZj5/RyPWbEjWxAAyyEGpgRns8NYQYM/ynsi7VRIwmaRqH8u1i6ZTFVYXbbOq
fxnUueWs7MoD4wwIgmvkhuW38eGnZnksBe1gBDSwwp258p+QASL0kyXg5UjJqR1Fu+RTK+vKEUvF
kWLgEEbDoUaoWyLUpVyNgUKCNPyKeBeqJEZukvk9QZTmI/qJlNqGq+43eW8v29QWY8mtG/rP1OnQ
ZNVosuRthnnSqY9tdhGm6Abb4Zbl0iapnbYsPmRQxZmrmvVpMVikzWA2FFafBCiJyKrLyNGX7sPq
tNuc9Jvh1ZDsijE6C0+t2J7QX9yEgfW3gUslLo5YGArJxmduAbMf741CmjAfvKGI0Q/PMCChF+my
PS1fGqzZiBjwCZtyt+utwZs6pt8ASbCEjIR3nGnKpIve7te1ZvccqDF2nRWXP0IHwm6Bh6gHORkO
pkgKQjnt88gXmApM65dSPcbp2vFKSAIH/MpAZtjGJohDwizJDfcsXAEVC8dY/mC5sXaTMyDl3Ixt
59cjAkqZdXaD4kq9sLEDMYE3IOqPWc7MmGgYbIOo2exRQgxI1sQ0gG09I7fjCJIY3gtRYncNr0T0
0shXsAxMuJmhg8RHhcUZU02ezwqPlMl4X0BRqv6XJGeaa78lejQCd1cyi423hXFX6ThK0lGtexjN
p5oqY+xCqodHX/zJAawO4HiowERYN0XQsqLX1+ktf8lnlC0iugf8MgZIXabh3GobK6qdxmS11Z/i
d5qNEpgywqf6ZXKCMOVnP8gAGPkmdY0se4RpcZN+d+M3dsATvJdDmn4xpEqF3q5YmqzIWx1BcPTu
ZyZ3oqE7BXQjSN95DlnMQOaiOCN54RO54XRjG5X4tEr4XN6ftY6cFYIjW4vr7buc5AOYyIOGGIAU
x0QnCeMu0nvlM3jeWNoMC9hyE/SWBgGzw22eXKKp45PG3eT1IJo1akkdPrNO6k8I/kbat/mI3LDy
E+bHY6ZsY25LVliRGkH4whKrpVfYSz1bc8Hp/DGGE8q9PeWfzVLsQxRShFGV6A8o8OA7W1V7VOK/
xjjgBySdguHIvJtH+UBoU5QFHBAazTN5z5yAGT94OwZI67q9GhFjEWHN0em9Zlfpf3fwRsRbSyaJ
Yv3kFjY6Ea2s8TvJkkuzMoUd3NWY0dztigbgDymCLFrXmMQuWFcyEiPwQgKlP/cDUWcrhlmU/TrI
BYbPNBytDg+z3qZmZov6uhGVII8h6qCrXVnIoMzbINQRdNYS3HYaqsyYdHidbPeSD53kLIB1npbf
h/9JirVZv8cUMnf7qOT8aebXuX0kGk0PqMFSilgH4238N0UEXrXD/zZtyYctxOPR92vdTpyRI3uC
IFhl+j6c1336EAJVO3Z6elYIbAr5DBvAWPV6b5YRwLF1ZwA0LHopmIwi0IljVYn0yuEZXKwy39bG
7GkYBXuin5KouTjpMapiGmNg4eWKsecprUhMacsozyNsfhT9GMfebqyeXAxSlkzK/0w3tq2I6PVV
ldIxj3moFHqIoSMTJzomy3LgJc/FukvVcT/c/yjI9CnEUZJZ7tyyT0UEY1RuB+rb1Epir70ShAEP
FI1Yof+p4pQbXfa1BYofVNC07nasuRyBsC5ZL0DvSiDfGt7GnOFVU28bpnMri0rTIEQQ1oRBndjz
FcGbGL6qCoXtpiTmsQryJYdawe8I8MiNmS+zecxd4mHgcVbomgye5HdjV87aTRN+4vifUK4YO/n9
gW+kzt5LMd9bPemzaiMvDCYO5g4a9YQYaqejJDbYrqQ0dB8cm2ZLTFfyN1df9RhhHCAOK9r1TXcI
s89hPrSh6fNW++op5yxteORjkGdUYURCkMlUdV7cE0YLKzD6p8TkA4TMA7vwrHE9c3YKoZ8eY1Xa
9AD2K6fj/SsUEJxmkImQJy8mtoDkGdUcMwIhNYcyheWRbFEue5Psl6GfG1BXFsYKM8hny7MkLN9Y
bzXTNYsarhZE2u8alz9cr6ILHbKdWOci4kHvBWCX6oaWo++MXa0I6ENvDAOCWpAZ0XyK3QVOfKBc
ehXNkoz5hg9erfEskRoE4MQrFrtucgYWFFJ2RO3YkhWZkisWmtwsnJkLaFoBDLFc65sovZYaH3Jg
JKH56tKPiIkBIo3/l0qr5gm1zQg8FPKm+6bedrET4uMxB+wLEljpVrblXvequN9HyLgkUkGwGgz0
B7jTdCHxesP1QRY5iYm2itugm41DK8372JiC+axaKmSJBI9wd+RsJsVQ7eDT42lE0hRDL5JYd4Su
HF5kil19kh95EDNxEcRsm4KrcjNiULO6tZcJxQtRnzngNChiWcZujF5Ug9WEldsg1OiHDcymWVR7
2FtBZyIV6fbySn3HB1SRMF5wvhY5d9tJC4q3cjPG2IKGPeeYsARIAODWrQvsJlV5dGL+MGT8NxGz
3Lz6aF563B9ncTyQVOtY9waQ1yPrWcj1HOsdSlMv1BOfAxSPIvwEUfPCx/8Gv2PQYI9CvCgxxUtK
gRRQ3F2XlLnOBDOQSAh+ViqQYUVZTDItgARB+KfPz7wFpd5uNUVjhzC5ZZzbnUHJjtJCQSa15tNl
jFUKKlvFYtHwlT8Yqg9fhHN7vA5PI/5q2uuIaDRENN0bGP3M//mlrVXSjWkrsXv6FXXO1XJaqyLy
hhEHs4SyeizcndIFi3ZpuvJJF4F+tMVehKKmQd8Rf57xgZUuIqTR06YNA7gSlsqxLDT0SJKXJAoY
Fa/6sn5HQxiYA1EkF4Va7Ro/0sW6tfMOwbRvJafcZNiPUXuZi63D5au3DSztBe+17meUU/NFuRfk
z6rEAawfFOG0lY5Ic0OIoCNDQhW5rTr0+RJK2hnW1OeyM1Qcnajaw6NgoLkWhqsMb4rfabwbqKZ5
0Oa/sCwX3ZaviKiaOg2m7mYW/3TyQFW6/679aHAV5vLmMzHUSx6vV+IAUba86Lol1LCN0rlt2T7F
ZUMFgYrsqqntzbyGGqgNwbfOOZipgWvqLKdBL1bO4NboRAey63AlivZxrdB61NUhvvStzP3oYzfZ
ChhCF0nyzJbSk1WKkm2VqT8bUnZvc+HeoIHk7Nqaa/5k8TsizBsqX9UlN0YPl6RA9WMYEkTBrbRu
w7iNH6HbK2/nLtZNynmVjFbVBP+4ekNKdyOf5LA7NsRaUQF5mqMtFZbxQx4O/nx+JlBSQrg9w+5Z
5ZKvU3AgmykAcC040EPw9XxsIdT1SucVYEJmPsnFU0TeaG0lHMXwYPzOZK3nSYVyXaZH28gBq22x
IWypgrCZldeU74H5nojd9Iw+wvxrEj4uY6nuQ/QD5UwgTOG+UxVSKHZqjL8K2ihHg0XY8GgdKwhC
ewbSDCIrEZYXxSYyGvKJeuQ33JOmtZ11dm3ovsea9YgvpGCe+8yfGR5J4++ww1LmMfyju6iS9SZ8
d1+dUQdVSj11Mkwt6EvaXPZ9wFvDfvKdgsGXdiHT6wynqcsDGR67Yx1yQt3639ZBPDErHP9KrAXw
9bqo7KiukUjgn4fh4qUAbwzgfvSF9hxhP7lzDMHtFEWMbE60tChv4PBchk329d4hJAMulDd/6335
zHQDIppyMkE7cAq8+9s6+vs+MGQskUSkk+n79T4mOSCC1ZwRocSX0mChWsNpV0Anoa0FY2l4oH+8
xpje0jxak99DlbMmstAcMGOnM31vtDQB/n7/O0PMa3XUvMwVYCVWTeam3Ztb5JlQo5EtjVwd5vvx
zPdZrF9CQbvognRp0+6yMEq32vqc0B+Tu9e8KjxawcQVUb2ad37czbqDSvNGLm8de/SqyO5IYNJe
Cq4dUTk9xSVW4nclGNtLiOTrQBBDYzgxq3UeyhFCaPiQoJ2VjbobQW8hv8++ZoYlwyh5w1B6POBw
VECPot5Tt5avHkGnecxKEkzJM10lBH4ScKd5OqZ2XmZ0PzMpTILX5733y7RSigIj6mxt/hupqNZU
VoOQJoxka36vqck+PdtwD++Uojxy0x/WfDzIYB7ZLYaINUX5VsHYGjdmGRLXiCRNuLQoV2UQwK2j
4JVHxbgbxGVvlOd5Mm/r5+zJqnROAS0KpAZnAXriOr8McBxCLJbZUmyULrW7gujCBgV9ToAegRUu
OJmjtaLxqy4i5kwV0YQgXliUXpKIb3TStsKbuNxcRQItmjk+1AtZebA6R2x2df0dk4kATUdul0+s
45+STfCWuEovVUle/eqOYXirm/qxptbHmja3HCrOL5hjBG8mc0fhsVneXdJw1L+jR81Du6CKafd9
SogY1nsDPqZGR/gqbIMWK2QCwoJPp0rN1etMhE7Sm9te6C9lNJ6Nk8kNpBGbqRObGdNMQiA5ZfKr
Hp4Gh24DwcjcZQBkRQbv+BUiZIp9eLbmEpc4IE5aJRMCO0GR+DAURij4oiz8aKMtB9KkHGFtiN/p
8L1Ef99EilFcIBlQj1jHNdb2hqwfSgpXu5eHAAt7FiFzJLuOCGgruir9zkpYtoO7MuLyiqD0miJd
+U+G8VP0iPXBedrNyFNlkMXUAW15VBt9RxJzupY0IlQKUDMmO5RBObAFXVPHFBJGtAQWc3hrOTod
PFH8chLe+9vQRPAEen+kqci5JNeaPa9BbhUHNeM79kykcfwnGDj2xadEQYhszsWwo6+QbShLB+5F
BPYC0mDGRi6gmk2ON60vwm2srz7xWgF+X0hyyEGJG6l+zP/krOOXClnLcKoaX+NUnK3JOMN2XOpX
wrIorItP4AWfog2LSPizTGkAsSbPgQokAO6RP6OMUGQoUYgHIZ4rc7JdyTpThOEyuMXTwEAVVvlR
VmvG1H6NR6gb7bZl9LOy2zbho1bKXoVEycthVtwMOCukhDhgCMvKcuxIoVPyfaICu2f5Ic8kchM2
MH8IxK4rkXhKVeWEB48BtfDu+8nA/JkweqsRkG5TPc7RdFwYjJtHNs5gOkpPeksnWC2FXcxuO9nF
LBYBpw2N6i5n+S5qkU/TvVHS1WanE9R4woi2hNMqysUVMtxN+I86vDjEz1j6bQFeJcb4l5BHIiLL
t2QTRCcU/NgLk/U0M+KK1+TEGzivqJCA2Ku/CT96pVjSvxSDv4Z7HZDVY5r0u573d1XYgIPYkCC6
g7ZmM7l4s0k+8HfdhTZQ8vYiRdK9F6d7xXaMdT+TBnfFUw3t2e3/A48l8C9Yy27a5KNc72HIkAct
xEeYo3Q363PWJNdKVm6FVdyhL5qbAVW42X38CjNLrtQ2h5samLsKar1oLF4vN16nUK0SzzQMx+m0
xi3uhqAmboAFMBsf5aAq1RGP46zbcTL7xtTYDcFSxaIjJu4Ii3T0K8JCrvmMH+EkHvDCqLCbDGgG
z5nTND+Z7Iyl1lvpaZUtTdtW/YvYHOPfW2VKXvn4xC+QCrqP84DWW/B1viT8HOT++r+mIZHHGEWH
ra/vUZonwQDZ1x0BFnIDKgzzvkpK3cevImO7Fqf1YKeicRTT5CxpuGabZSNkGFO6zuFvLrfWO5pk
TJDzW94EGlTXF0/Uwa8A5IOOy4fwFg+fmWoSS+jXWIFRj26xj5pN5DbFvxZaL0sD4vKgDGjaO1CB
7cXauXqtuDL+Do37mzPfDO+Nfu5XhJYVObPaUcw4+Qiyh8ZIfaCKN34lKmvczkgwv8MFW/MbA18x
iOY+WAHUy2zsY20C+waCDNdCNtnE0nAtIfEjl4F7W+LehkICuekpnpGTU0n/KlJJE+c4ZZ09YDoy
7ASzxRJzWCRA0fj2GSonu2AhQDQTdqIfgyRDfsxAGMyNyWPcMN9cVI1uTPJJ5B7ADiD3pGFbn78a
oyeAJw0ZDVFUoYiq7ws07f4zRBE0fS5vbYeiOJ/NxJuH1COzwSEdQuFg0iRmKmZzE41QSnbuW/WT
7gaZUUnfHTvu3HwOD6s7u0MXIfqxi7pxfhEar4pNRXQNilZBoeJww2tZsmFWoh2MeakYvUazAm6d
08D4caxYPP+k90Qy7l0ePQqo308jzL0Gnp7eTaf4wsqpc6nUD+ECvg5wT7SNU+NS4aUhSmcjyfhL
mVCvxJ0yyR8+Ow6UpkbdwYGCPu9t+cJFTHcTs0Zo3WmnH3trQlxHGCqIOxUIqAWu3zgzxKQt56m9
YopsoMso31g0Ib/jdemmQCVl1AQHqrFuUTH2VigFom8hIzNDNfH/pbapYzYZBE8c4oB2PFJx5VhO
1Eq4BeKdkmRMApy6QbGP8pWxJWHarV4hUx490whK1sIZTdPR0s2LSNNjgOnf9Ep/S0iMZKfbBiaO
wBwzosj+IESrDXAZlJyy3MtSwRnHKplR+bgHxINwW+Gr61d+WH5Qc3Gib/0MIWajbaeO6X7bolxb
+ZYhhzxVsPVitXUZTVK/G7fOJZe4m3Ze9qTZd45kvTBVcLnVQZeYLIOG3Zhpu97F+Tud8gWxC7M3
f/xJnyGvhu0BdCqoYbumgHv3Y73Rxr+wVUkIHt69i0T7MgYYWuECYzy3G+F7rADsoTkRAC6JH6sz
E6+qlu74N5S1t2MYxY4rWMcyGT3yyr0BzgNhsG8T7ZY+r1fwDrEjhu+WnXSoGHImHnjybZZDjqF9
1xlqTAy72OXUUGY3L+/GlnfOtn6jHRQsW17wemjn/Bn26U2uy21uYYH4m4vomeaXoO1/L3+TVjgf
koD103YB3iTU9gB1BujJRush72yyoOR+6N3EGg4Y9GwYWWRzG84va447szZ7C3EHm34bgvuhtVhw
Z8q52w49A+3CYKGMqw6mzbR9XjEab5KvOezOYjcd26EEjnt+dxqR9dIkXLxCtE3WAIX1VsezGi+e
dp5slk6VSE4BCXw5CT0h3i8GMT+6ibCObOr3k7zgGTYK3Ud9g6OsDtYMTOa8NV0NU2BXsxpPobs0
CLEw1UcFY7LBDaGmlcNu+AT9hcF+JvZAhduuEgmGGToB7q/l0NPQv8wFjC/oZLGzJWpoTvZZTYCX
q38MCPt0asVI1/ftz7zrhMgfm8TXN2TWoR/XxqfZS5Q41Sd/KeBFvKEED2rMpRTUnP+D6/XlRSMq
AhZX2DTHC98MDlcUvDpI9b+UUlyHqcz53M39hlywYdV2+p8R0zK5FXstfrZIxlvEhwY1cfT1ho80
VO3906iXZ4JYCdHDr4nLp13ywbJV1BeWxjhVPfx9ewZWu9jGUYb/3pZmJBJjHBjWP59ejYnk3nLS
iDtm66yEqGds4QcGbFX3kXi/orgU6mIRSUym+SqxNK0l+GnkvPIrSZ6I0ic0KF/F//F0XstxK1qS
/SEiAt68omDLG5Ki+IKQOYL3Hl8/C3diJqLvfepWS2QVsHfuzJXpPeqoJhSKe1x/lGybU/NaqP+N
9ruOEQgH48k9hWqiFYf3f3tDM7mTniMUtaXiHiklB7GxPcPjD9GVgp1fJB0GCQTb+FM20FWrpzBF
9sCxXcRBn/tbLl42+rQ21pphBGWEwd4XBf6xvJi4/c/o/CRW/zbcXzqNejrsXr2EKPyplICHlyum
bO7Romq6P3oi/TsHvFFAFBQgP0tOSdgYV1vDDqUAy6PPR7AkTgHY/Mnjy3XmGBe+Era0UZjJg1Up
aICF/lvCdGAO9o2FAp/SnepPTS8cxSIsz/9WxYuqY/TKVHproSQsfJ7lRPB1jnsZ8qkm1YcOV7Sw
/Emmf6IZX5phOaecUmNOqYxMGddJlf1aAJVowTVLckoukf045anfnQ5wF0F4h4WRWNs4io30sVLL
w2zIR2KgSHZm2UJxOPfNtxErTtn2gSlq/qabTtYNxN59U7e8nkEjG/j2UebaUttYMDsYv4wluZTN
40cGW6iJkN2l/0ogulm/uJJZukTrMG2rxwbxp09idL3cJmJky8WTYBUGvdzdi1OGAx2/iAriwdx2
HAkw/aY7l6D4BXuEcrnbScUO/AH0yUrhAZNIvrkPPVlvr/yRiHub9JcwAXWBCpOISHT41bccwAoy
SNyMWXZSRHT9GzhsBRUsHj/l5fdseBIUecoF2tXh2g8X7mBSTlQzksa5k8PtMPHKw6vjhsQJQXFV
g4iIfCtPJt4GKeUoo/or6gnBxnTjIE/0BYZU96dNWZJn5ZavZCyVsKaWfHWNFPP1/DJY0mMgRFUR
0e3OUkAdhE4NE0CzxvTngwWeDzGqpHkURQQlUYRpjOjf8R4yMi0UpYf6yBIJCPJ47f+JI9Om+neO
L3p11DPaIGE+do4+40wJValzSjH25Abta7kp3Q2BJQYdLuAiBl9nawirHSBsfMxJ+knX+GE1gCdX
15bjtSHww/spmCpNgH7WwNpaD0hlTtSYzngU5EMG+0FQ3FFlGyfxht6v6txOjQM91UTCL5ayP01R
Ivm3iRqkSkh3HYhQDzzYcYXQw5901PXiVPfoTBhN9IRbWn0RmM9MjdgKizPqNZXgR4FfqjW3TkGm
jYrAcxK2/bOTeQJiumwH6MzpsTSpf40hZ2FHnOsrZzzKcpq7hSBIjAjUSyoyJBuHTmWkibhnYxjQ
SqbUxqGHPkPmVaX3hbI7Ktt44o9cAVTtq8LuyoOlKiZ7+dpacCx8yZiyd+e1jOWfeQaPFkn7ZMJJ
P06nVn6vhXvJY23tbKrgB/5tMsOwyJ+vTv9LPVVU+W5j71bHudGPsk4GlvhwXH+ZWKBIvaBdRvSd
Uc2cEm6z5FOH4amWcrsv9NNqyCddl08YVXiixcsttZDI2pgJMiOPwZgatV6ixpekouAowt53qYnC
x7wTTv1xZno9zKAjOOFlyUfy3cX/uAO5MgHWzDzPffSo0/XRmBnVUMNdoN4gdvott8d68yXcQzMH
4/WLTHyGRaumCVMTRbw8fRAjPbC+4k48nKFQTRElvo/OVbnQWOOH/HOac4ddeJDVYMJ0FIM4NbkL
p1z2xWF0MOs5Cs6hhTdyOVRuwZ1IS8pwASDXGrfGmB88B5/miNWU5e0zYqlWHgU7ENQSAtioDv2f
HB889hGOR80a5GhtMRLGygMd7AWUE779KzxGpfFpuCLzw9OIrhHuwvehOhbqJeuAwjVzYJg1Leb1
0X6r16RjIcxypxv/aulOdw5m7s/CChfauHf8GPjoN7J87CuaqXiaWhB3NKJRiegI20M/kzYEvbIu
Xya6SURZVLv2mMqkQ4mr2nIFRiHG1w7iFlyUAuZcTCFToj57ZHHmH54JON8Mls9mvWq23PCoGWuf
VmrfiOIAmmvQ/+uA9mEfplLUTfmSZdOeuf/cOX961z7MPH61rzgjiTFU9mArsXp4MwS1SpLBpM6d
ZIsMEUiC2x2dF0U9N6oB7u7avbzaAiR/SO1YxPNB8o2Zw58rqjI3FtmVwgBif0uM5whnu2/VkPaS
GEzURKgOlFgCmp7OVrww7Ur/Kp6ONYiB++O8UknRRJy3TGxC+aWg44Yma31vPxglj0k8480hSDL8
MMpFzqufzPpxkQhKg5bK3Oa7jkuYANtn4qoQJNZBf2RZ6VocVGo1oJcZn4B6WBCvcvCz1L0uM6XF
+npMlcHFez3wkzTroP9TM/Mxpi7Fv5T+s33sQZqnAliZMMbHvLygdLB944jWFGST1H4rsN1O2TxQ
KEcaRRrNa56kt8LMbmsGBaynBmnSr9OpiZoHcUI3jfGmfkTkiMQLScTsJTGrR3hMk1dab3gWx7Pg
JnyfcWieNu4p6YSVMz1KuAbKsQirxi14PEtsikRAKqx6/AwIh/Mmogc4ipFZqcU6r3CobJVPhU6h
gMmnYimXwITUUit8BjsE3VfvrlxEJclJ9eGp+hW/HcIePGDpib8tsYhJDB27fs8U/WSM5nny0s9c
5S4rtDYpIA/8G4e1wa9NTuPlQ9ao7iX85cgxiBOB5K9NDzshtZ6htlW261xuFxCPsdE/+n/Dojjx
r+6rUJ/SjMlmfxovzqbAlqQBaf9+UebeCsiIixZoqhXg/LXW73a2PuTtmu5sRYnije6xIxaNvj7E
OwmByV66mEp7KQftHI31ueltVW8Ra7VgipG+0q/KIJeSF9gkABVVwHR7UOwMQILgysL7W6xSX1CL
QuVUEyWSv5cfJInDRe3DQcC0A0dEXvxceYkqPKaS5kFkWNNfJjeXPzBV2JtMctECikqlm67Nnkm4
JuIumGGsSbq/FXwWidTpmyxpibCa5YgH4Rcz7W0Vi2tfpBfNE+yC1b590mQC1U8ynYRwbkO+Vkr9
8amcMZ5TtK54S5oSQZH9Bm94Ix/6avARrUOzyI6V1xEanwiNT9TXqyKAd/gsklbCiESSFEHWtPhs
BsraEV247OILBUtLHm4q6WLHQRlza6XzQ00mWhGSYzatoagghDmK8TMTa9YPQEjUMnXl5P5Xc+rR
9gr6kU0KPgwZx1D74em4HQkIn+oMfaDWqQQJSvLx+UIxJ4Mv768t1Y/xMUM0wAoFSdAqDX/QLXY+
06+p9DR9Kzd8xE3CfbMS5KhHAi0v0GuGPXucXLySmyQKvGmvjaMBXAFGt/C8rJtzpslYDC1W7vyC
nqBL+EJE9bqMxKx4yZI5LDW//22Fsrq9S/MhqRaE3rPEL7Zp9av1d602hOzKT6VfApjRqiLzRAwX
o45IJZ22UrK+eIWYQxmIj3VPhIn5g47mbCSTrOJRUKdzPQBBncl0dN7/P4TlXzFYb2CMgHy8xP8c
sV8kdetvyV2e+jABUbs+CjSLqVPdvsMA4RhJ7THoZCXk7JbBFSBn0VwRrH3G9RMNJo8hKR4G20gy
4chpwjwu2N+IZdDWBJu6lPA0SHzYkwch8MMHOFJVuOnetd+ofZV1n4uUvPZsY6yi4VE3yPnwHdEO
hcTHd+mBZwiennJblPIgxf2D8Iw03g/0eLRuBFlsQm9NeqrmSBz299GUWPe7o2x+jFb66OfFo6y3
3zlH8mdhzU5KnSqUwje+5as48WFl4C6OuWaeCqwx4jmZo1OUl6fYpM6BqbT4qRMo3Kyg40bLRdlT
qAZYRsPHu4GBsuj9HC/GurksHrv/UYUca0ILScNVHIIuVnwFQFURy17nadE3GnQr9TcCDxdmdLVg
JsDm2CuOamwHiocllO62Ul22zwZ6DjOVpt/R3mVktB/6qzDnB05bOmtlbzX9bBSQimBwi3wgzKSy
36ItkeK2Z4yR8lvKXUHM3UIEdTuZrtUt10FRrykkG11IbmHY8AbAj30EMzlpz1Ubw0pvGWWoSI07
ezGXF+6TlO7VDkI9xLI6drpYeC/qgzCF/fs6meEc/lp6ep6f09bc5a269o1d/pm3DbEuP7zlwrbg
gYgmR+TIV3UPnvJ6gXxVf6riT+W1MaSxkuT/9lXha/3qTPVuPFw9F4Bh6fab3shmnM7V4sDBzHPO
3HgDuEA4gwG++PJVDaCzgbxCOORxT6t1f7HWjDi0/Sa27Zgl4wT7isx/Xo/AyZyuBWZFqe2I9Ud9
0lb7JomFvkxRybmsxqVoNYEiM3hNHG5JkSDuJIitC35KAKdpFXEvQQDnEdZ8MkcP7NEKoB85bZ0F
DGXD8qwYwkm3bBeFJNTjX9EgODGdYlJ21Cn0eNMKeVzMgvqDIfXy/9qpDzRCOjV3sohAw4j/uxKh
d1ZBQVcABy/hO2JlVJTNy0KE8EDTRxAjG93t9sCwHkUznoB5KrytZ4AK4WptqvfWGXFGXVWzOgMV
VIKjiJZfwO+mmMbPuCOnA/zCDVH40B7hIvjs6pvfCfDiF6RYd/2ILAJNPYECXm/a2B2FTgibd7VF
L0vD8RcDFcejGoSlgtc8o3wAf30SijjkiVSUzYh73bCtnwx7JWncStZOmEOPjdmdMvvDqH5YCIJJ
QMilhkfYxKxffqq4b2VZTJY48/fmoEldFlouGzuLeRVfZTk6x8Bip3TDjgAuWb0ZGPNBCETNVa7L
K+D9i26+LyyNVmJcN79lMexQ9Mr1+iYYnINaoSeeo1V2Y3D3h83DpRR6HWHBWA1Rrr23vMeIORgj
MtOiECb9BmUMU63z1QMVpnpyT8v0qh/UoTmuLa+XPzr0dyKLQ0UoKfUoucfMBOeEumZlvaI3tIgg
u+qh+HtZuz1ZMNtokoBtx+TNYz/+w+XdqxjZiORRyeJ1BV2GIXGuGT459ODBH6aXEPTsI3J5ouNC
erUzxXpfjfKnh3pj3niR8v/Njdl0Ex40bJXNQQgU0rlyzWei/uSPLM3XAsVq+iir7jhuCnBGTvEj
7W6cqLieGtXnzKl9R/APRw2Xl7TcFpO94EPg3CNlgUpEsN2yQHvoPcYaFdyrDoqA413UXOAUDdrw
XCggRQnXcXnMztgk3ox2Ei8nRJuzJRCbW3mw2ZExkSBQD9p3Lje+1sXum1Tkiy6T0XCF6ahsP8wM
tWflA4bSmwvc+eIXYLiXcCtE8RMv/2chWR/pDNDOmGnykOwNiGi3ddSs3JoeLHtuedgnfWXEwOVt
luXCWaLh8SGow9PFs8zkWZTVqy4n+wx+EjavwqOpqf6a0n9vZTqPTWYM5MFZFHG1Sa86e2b0Ab+l
GTiOxSJeqU6h4Kpq/9T0fcDeQAf8VSsd16ajYiBvh5/Ktax+bXLy0NLupr+rjQHr8UNDA6GTjvpU
4JwC3srBqaeSq651ys3lxIGb25Ae6ACBmeXogsBCrACHoMvBokqQVskA8Bb/t0iUUxl47S9Z1C8L
M2nZ4Nar9tKs8+YYfeZ8L+dYjM4E+2zeCYEFiLIfZsr/Hh0ckkrjlL5iFFJXm5SUDZruY7Cmj7iC
wZilYfU+WdJZL18ShcjGEJ1qZTopRcTDu/IcI+3uk6XjxgCclw5ULR72v1aREyFMqwcHxhSyBa0f
6mU0wJtrIP1Iz2xIJjQyXk5inZJJHgMgwMGi5eHoYkBdYLrN0PjBIu87TYpu22ihijuhe6xp8aAE
6I5KfG9xEbMIqiv55Gdc2H9jmouJzpApMZR7tKnB4x/LyonK9hP2lJM+WCcBubrarbplfTJINOtE
tavqOerj04RyqZqCLeY0RXlbhnUpCaZMIUWBR0o2PXIDdYk1f2TJj9H1uZ1bVK4ScOt6enwQbSip
Au27vRTeClbFsIav64el0f80QRaesmPfklw0nMwiQ+rtocb3niSCyaNKBUMzklnB/MW7wZcAgi9Q
W+NEtymJOIDBlOQAhAV3Sex+/UTXszgc1DUhXOzR7UIe27oZNpPTo9ZYo8EBUEvOnWI8qvyEgGuk
vwXYwGyUS427AYXUtE564Q70cBC4btn6EVMpAzjjA1deGtUK0i3l99NjHJRAz2ocZ3UythXcQSqH
DsYmAQeogiFX/T5r/YLYrAzWJcPcvxpu5croS02L9wuqjta1nGkXN8HWMMYJpihPBHOFpZCaGqkG
uH+rTmyUc5EHZtlSH+Fo/S85xN8yqr3faQrdHGCBDtJ3rP3WLjEP25pLDY2d3Lou7deGc2FZnR7D
O1dci9yixnZwGsQJrb4Op6P10f5B/9Z6lk6s9cR528uPfn7ptEyO3llcakfBvT2GSkU4hSSOx9lO
R6Bqu1fzz+SnDwIvEhZGXnDblRxqyUEWK6yV4hO75TOdUUlABE1wk4cOVCuReSSj+TgONeh5MyQ7
EppVCv4Jes+z7UmXT3vCKyioWoh7g5evn4v/WouVR3fW5SrJJV0cUSiXc0jNfOcmS3bcIlrMskBm
2rbAMK3vOuWBNb9+yRYKOv661uFe4ZaWekjK7aDCx0qGYKP0LMsYC2ZmRhkzY8Fxz0joWdb5bHcA
6qHbaxvBObCntMY3TGdbuh0t0F0VM9uGKFCs0BBqv1QWDkDrNVrMQP9bEEeTE8r9Yg46Cap+epB/
yomEf5jZ7+Kz9uVED9vvhE1UR1yTcPkp9Pgamu4sxqtfFjtC3rCoaU4PMZReCTXTuMivnKFQBMDX
91fjwhHCeEzdLtVSILAy5GLxeuVJdRUtu4/QX/cLaLuMRNos+FV96ouHPtbuU1zaJqA4SkntGRad
imQpcM8Rb5t1snj9y5xdOnkim/Qs996e75Z7dPX5ZoopBIxyZgpi7ouB7m2Md2L8MmKTvSS64cG/
1/+p8NFFGkDK/NX3508pF2zB+1zHvyI/V2C1295isYcqaO5kkEALlFjGM7pBZg8xKSVtr9y0lzrj
tAH52tc3eQPNorkvCb6YJuADIBaaCOinpNCT4tSTyBqE6ERc5fDTKlyRd32hkfCgvIrrMrAMy+BV
/tHnEx9hYySYyDXoO6mIyM7fS865cj/Q4+OpnN35s/OAYB5FM5iv9sCE+V0vXyJbpkHIulmgxzgF
M0dMd+ReLr+3SW80mjNYm3Th8TcBKcX9pvxsm+Yj2oietdpJ0dSLEI+MO6tnEP+YOZrgbbmJRo89
WbOJh3MkC2rkHLNg5bnEunpXUmX3Mg+mfq+y4lWFODEwJB9ZbdXOpmJaVhmECTHt2LWLXBXXrLSu
OPXcgpuNIJ/xMRDKprbIwi5ZXOXq7xItrlk4n+3KXXg8kGDAGsoxSnPBCh1IUZcjPyzhPFcMJ7Zk
HQ3icaUUsCTaDUNYssO57S0TTx37bzykR9rGpaI9j8Ny4i+0cYmIVobfCrUB0XLqXLS8oZICJiaU
X9EY78J3L3akJnqMZB7fgvcJRBKTRrPBuUfC5g11rUqAWQ1ey+ZOS/LVaq4CdrZeDyby7bSWHEoh
nCPpkJJ6WJL3Zylwx9tC9X0xsnAUwUFMpzs5tPnckx00MupbSVKSNqYcwTMsxjpnLEaOk+ABmS95
DFq/Yr51qfKn7JVTsSUXBprDm1Qxxswx3XwSckZpq0sW6v/kOQ0wjAW8l4JS4HLLJB41lm+Ji9+l
Be94IOu8z8o2cq2S0l9+DDwbDTY6lfswbT/DLWmiu1kMz7LdXgNhZQFMpBL9FFf8BMD3Z+D7CRNQ
fxbT5qx36Vkd1NMyAGOoBO+pE7CT2+6ikgiTKuskz9GRLMZxM+nBxXthCv7CAk89FMDOyO2cvc98
JyaGGhK8Rps4L8Lha/IcKDDhF4SxBgSydvtaG+uWQtzYHNlPQqtLzjKNwdOX+uBKpt3WY1PdNPvS
COW94onaMrJJlIHxp/E/OYOnXaz4P+0vTmmIuP7OKZ/wF/KC5bWSLZlngLfduASguadgdiGVfVLN
9XkypfRmCQCqjfoRzcVTruVnkxcv7v0w1BZSjxGWwM+BSkkt2Ew5SJ/fBSlVsSx9CpC5S7yPeveq
7hEmW/mpy/QQiCbuhx3zp/HfQgd1YQBN1IO+hQ/T2+KlXBR/w3NYU6sBbJ/r+sQbIT525nzcePF0
JKjwJuL9mij96IBfbXZf+rvZrDjLj7RknSqyu6GlD4gTz7RlkFeIunRBjJMj6qWgL1X6abSgELVA
4j/qxJDgKPAtkYW0niMj3U9lhO2ubNjVab2Xb8rIiiTBkbHrLTsnBwXAGNcU4CcynYoWw5x5VZfo
CrpO0VMe0xunexezyWOUpY/UrcvtikXk2qNM5HHMrGFeu+yGxeWr0SxoBqY9yGAV7wZAOhabku2T
uhCc03VNjthyOapuFSJTceDMmTQFZCZvGCGVoJ4JtsqYxP1gRFurSPJZyJ8T/To8OCx4Jx+Z5IgP
GYj1Yp9qAmg+Vy1sScZwTnDJi0Cliq+ZxOQPDircDQ4Tb7wMq0LzbLopUHRo00y5kfnQ+GEXqxIk
33BI9fnSa/MFu0M3n0aRg5eEGYznvybtvpP5aPbVsSRULmAopsRx2CavMRJSXuHKK7kBpwNIsZ+P
0dj+j8suvdDsQ/Gh2CshHv6y0Dh9JlC6Xc5x/Vmz3jX0sliMaMS6VjSHnEyXzJ00ng9ZGF3Wo9bT
+RTVJ+vFBKMzbCCxgLtmSqV75mbgWE50nimJ9sitK5vH1RK6d63qPqyb8NLpv+0YNtJ29tYx+zlD
3UA+kTygy599vX7MuvFuJhbS9nvCBSFvm4e0H4StFzgnKiXGAzvwZvyywM2widJ2rO1FOKU3rIOX
Y8c3eS/rP+i2PfRASnciuBjU5I676SLw6VlRw39UCik4qQ75Ioa1mADjol0I3oTxKkAmKhjHBHLc
pai9NFWzLRUySBxU6vgy8vKVEuEXpvu0qbcIZCCR63mcA4QnOyPeOtFrJj8tPmLKco9/D7Od9PI5
/p3/aBdcIoTb+rzwPi2Kk6L/5PWS25w+JQiHegHrD2kAfZRgFRk8G3fvNl7qAUOgdVc5/is9O4ZD
8QvuAK3CH2XNh8JqjrJnCr/4r1tWU6+3ng0fveo6rtl1GOjkwBVcSNQO4gq2YNab8xbCg0KIAIi7
/Erp++Ka6DU17GjkzQoAc0OKGV3Mh9Oj48duJdlTDE/L0BcJdMmRBPOjdCCrYIiNSNVlaAP/75jJ
w5ddfS7LoCypYVPdCOeQZM6ulgVWlAdbOgTJLzZnYsz1Gao5RNQzbRZ7YPDPLhHIhExF0Sk+m9lp
mVPbmuCkcCEj0lbGQzM5EyHXuT/Ih3tNr3icXgd8asma+cYjAxO8YTtxUm4i3SLYuQjOUemCXJGD
SaEMpfqnZ6NTFE24zkOYlgf4LgjBQ5a8Z3Qo11t3ruG0Sim4ELk9Yfjz3fHLECTwPJRwA/nnr067
xzBe00W7XqUj2AjdCJZF51ZifCBelhQrLhqPAAEXBjZV7Idwpw6AOqlpn2vpUgjTxewc+ctK1hut
Tf3/jOskEhiWpib2WDPPJLqXVD6BMTq1oVRbLJ2HnxnuzObXHwIM5FAJ9lc3gLgHOymJzvDNrT8X
UQzFrD6Kkn60W1pIf1HZg2NBp35x8+H9z2iJPe4ehtV4Rf5dIDLuDiJhwfdc4nriPwk1rTEiF41H
i/7SMuW9q2KM/sFsYeXU5KDVEd8rNRjBoskMcN0SlOIYzDo7FOxVFpOhtvxSlf1y4TnpyDRJypiq
D9uB9S0w4aBpVc+WwgpJoYm12mcCarswlAjz3TRTYgfLo6PXFAzkOqBxwhqVaWDQ++5odqBd9Jj6
jdkRWEqAqoaql0/KQ2+3uyHQyNzRRW/WPgc7FSSwFblkUA+ZIl+s6p4qT4Bis7oFA3EvVgsJW52d
UfvZ0pyr6h8wgSj2oyWKAudW33wI2Hvn44KRZJVwWm+3dmQK5CTAaEckw86qvzQbmuVNbKmySg7G
zCUG2F9h531rvylW2lupJpTuf3H7rRgUfoQcOV3Mlm4pvldfJJ/PtNNgHLlo/ls58GQeIUW7fPs0
ccbTtTFz2UZRHClYPiojkfhVPMbsZsImHiVMKOICcMy8o8a6FvnhTMHdpNAOwxQivYYZzQr9dKE0
U3RjgVmytFsngYWV2Kl4SrGmR+QrIvkPu7aZfBsMnQaRkYl/G34nvuNvVGVZPfdgrKLd6MggzHIS
xepJ0n83Ndp7jK0l69j5vZK0OwXost/JuW/yKQ8tvklL2yNm9SdugNGfrTW9tzluVXFrpMXlT8u5
cVNxyp0gL7A3dzxEewqBXY5+4ZqKYcn101B61t80jBLs/g1pP8VOjfHCpezcnYQDmpVgYKPhsWZk
L+06BMOe1vUbHFUu6gOtdY97eajMn9jfvZ4Ue07d0dJi73iXcSUV+Krakzpqx2oqjhv0zV6XHfVT
cgxKVHnv1DEVCdxmmEn6PSKaP7n9hjoXz9hdloHOFBVITwZmvPc8UwW8kOM+S3xt4HlW1l77CcLG
79ndhS67qg85tnxTyFn7x0DNcS6Nr6LrPygZxQaOn0Tt+K5ArN7SeyZ8Mmgf5bx9GFSRqWP0QOfO
iSpXNmCfkl7FbjU5D0H63xAEjORmXsndGE32oULAQGz00xGK3nFdDd6CJDX07ppisElKPleORMWu
JBKGR2Ic/tHrjpFI5pk8uGud3c2bDDhPqjltgc2L15eSEZrGBZ0Y6ymPxxMz3AkPezLabyDJlCae
mHg0yOb/92c/uRRHQI2xmsVeM1Z8L8npg14MOo0XLOjERKjDxGXR7C6LwamgNmGHS36sd5lMKbdL
igRIlDh46C/dj30X4jpC5IeIB3qDCfe26sBdXPph/axN+SORuViWfF1T4bmdaQQt8TyW2h3rTlqE
SqwEhcTbSa3gyvHtBZ7kLHIaWpQeFz4SlIA/SBH4vfNLoPnqT4snm7XGyE415LWiyR8cBcANN8NI
T4G6dzUcojgmiEHxpEwNGlD6hp1hDt4MqZq1xdgtNZgXDUyIDHlxC4DZ+F7L35aQUgT6JZZIPrzf
YM4e0sbVCCpORu/3yi1tLnzUjSoj+qCzwaiHAgPnG81VkjxGCDwb9CL+kI2f9lIfs8jplNmn6IPg
gcOnvsBGBP5kFo/LLRGVg/hkIkDhPmL0cxPAFdL9bZVHVUV3VF1GGAWICP+iwcQqJ7iD6isN9B4m
IOx5EUikerLrSDxkQOyaGJDu7MK/77DzK782yO8RllRlAmg7Om9Kp4Fx1BXLnbmsCl1OuN2VTdNW
tdaNk68NIWz/hUDNsOOIyoT9lzL//uLayzTOWpQmN3U2rpRiXlMruTZzT9UY2L0tOq96eZagcAi3
xRivjaiBbUtwC1FaJwnnpaFJayvvZoduBwIZYj5tDTON3bAvC5Ct+29h1HH8V3lowMtbegHT+OBl
9V7Qpv2o6mAabIPCGKwqSXMMrak68nfC0k5edlnhttehYFHwl73LKeP7DAMUmXcUoBaPmDHI35VX
A8FTX8yTh9mjhFW6LKrHXx6bHydWGNb0PfO35wLHAQoJE2oG0IsFI6iI1e8wVnyaN+Mza7XPOIWb
wNxXrTBpJNXNNHjkwvCyjOwpcrismd3UmTWfX1bNymGceX6ZI9e8DoqSAu+YEaWlz5bCmPuEnq1R
MQD99pQV0jHRtHBqJ+ALhzFGqNNxM4zdHjXG6sFNBtQGMd2ix+hJ4xKfTQ00SxqdkvWLGOROywEG
guLk5gp6Jx8yWSwOjWKGxfBTo7bYisNULRnAsOotUyC3VTjywFPW2u5fzUY+gFdV1winVFnO5SCc
xR8tfv4FAQmzoQk4uilf9TpelYqeDxMEMKS4rD0Xs4atkRJ2mNYzIQY9+p1M7DTcMtv23GjmceHA
CB7yLGIZHUhA67bBMUXFz6FptI5qJG9YdQ81pdvw4j4SVfgwhPqzF6bPMT/L7G99q2E684SZx4LE
QKaYJ8XiqSfRJN8CRhth+aVSKFQvs/jgt0GPYH2Q6bQEzr80Zz7sbQSxjR/riJyeHkZC1r3yzJHp
ImK+TYcSo1F8i4G1R7EQeTM3PPQmyXAbKBCiBS4FY5P0UxY2dJnYJNfcGpobr45+kOLPiGoONNtg
V1hMzJMIUuQdbOFYiHu1HtQH0HyWT+7ZXkpA9ap+eLMkECa5pQOZGAS8MFJInXIYcbqVcFvMV6Ei
+3OQ3VySTkbWXgApKel5mctLlrengb0tKm7G7/dSpPPCLR+420lwR2wI+9jYevtG6OS69ZzjFDLk
FkCARyDAWa9T8I4sKXBLU5JnQ1vtoGGsgeesq9jQ8f1v2bObhcfilNdMBJQFOmm157W9mceLkk/n
dsjOte7NUnvLso6oYUvlM1Iev3TRFI6LyK+rA/ySYnXzABq1SLIpGE/hXYPxRr54t/36JIKDwSwC
qqiCCsPnpl+T1Qj75Z0/K9asJ57VvE5/6hkyd3dtCDPWsXwZspKY92VZ52PzI0vykAEt7vqgxw6J
j/0kK/TBmQyoxrbTMIJxfMAqcRayYuTeA4IToeT33p9c8DM5GOGppIRCNvxtRemrPU3N3UAMwYIf
NB4zXMjLQVn48rTvvBWtQ3UqKjVc/+KB9zm30FCuWA+dzWy0t+aSnfWhQS4q7V0ZUgtPIxxrjh/a
KgFBLb0eW478t1w6b6YxUondrnkf9lwxu3qOnnXC1imwsFW9Sz7kslYnVFtHIkmCkYNwiMvMU7QP
Cc091k+bxdHfy3TrKHKLUiN3mrXgAurHFUm8IkVlR6Bm8S+lkdFhAv2B8uWRMPAmoirNiHVPpaYc
IzbzT6hTvMUex5vAcPp/q6GfTUgW/LXXm4isu/aDPZCpkzsXNjvJyhkS3fJt8Y1YEtSjldaszJs3
HoP8KXr2Y27/tDHeL5bl8SAW1qFV1P9D3Zktx42d2fpVKnRdqAb2xnii7YuckPPMQbxBUBSFeZ7x
9OfLcrWjSu1wn748tmlbRZGiMgHsf1jrW4xwGAoNF7MJrjZXN4aGWqUZy6J9NKDCBe5YL1NUGkH+
tewBMoyz9FkvniEoIexYYfjfvcb8ZhDLe5+EyADxEipfDo7FAO6+343UTwrNRiQ/DR8rcw1jrC1x
U3TrrBjWLHrX6nQKzgk8YAUDtE99f7Osk1SyFdxtzXyyxNxD0597nSudrV2G2KqcZdk+acRTZ4J+
m1poIqN10j4nHiB1ZywZR6Md5wG2qJmP99soUkF7mNhaLpMOTxXPVUwTjMf1xqsW8KKnJB5TpCor
kboWWnCPx4/HVeNhmJz8a48yftRxF2W7wHnvjYKnDNJh4rOD69iREWIQi2t3S4v2Os8aMjE31omA
w3UBASQJ3ie20xVi9KAvlkPIDpb558Tun5eu8D1OFFx4GMsS3+L9nhrlVEfNGVY3rvBGsQ7xY3yH
qVK9oJK1Sa20Hku2Y43OgwluHG/r+hqS29YjaeI5D78EgXyVfWUAmxPep5SufPyAeHOWgzNz0IY+
QlnpZU3tq0eYQmJsqtZBQYcF+AcXMdXZwjpxouoPpUKIEJw9UsnbwXeP04Daam+Y7V4fcWgly7zE
r6jRT6N+8EqASTnhdXgHKoKCgZn2+dIbh7k10y0cJoY9m9cNY8n8PAzgTrWvYwhIaeT5eNUYO7dK
sUjrfG2VIACAPYK3Yp4NtqFwR6S1YTzR0zJGwhABjEGBvsE8Tz/rAYw9ME3RgLbWX6hvCpOkHhhP
+MOr+z3KjpStpaF9WlG1JRJrp08HNiIOFDmDPa8/C3hRohH9bghiJMQpUrlwDiGAMenS+St36LQb
OcepOS49tLikLw5c0CN6FGtYlNgYuKGb1Nho5WUMil1vqsgtSdKj42m2US2gCETkneL/jvYltICa
lothRmLc2c1UX/uNtqwDTP65tcq/txYdbIAlr8I1kaQLA5ZfMHJFMh6zuTMEBPIW/hGhLGo421L9
Kek1uzi5crcquHy5iQFxfBl3OAPAsFaH6AIClsN5xhlDAgCMtjfVSHdtUc4TeJcILTzkncXnuB75
36C3ebXpjvjATa+KJ1hayadZKXNH3jqF10eyIQUokiBFBZMEjKJZtXAYiHgwkWZiS3EbiJjYwr6W
L7J8YySYBsCl4GvpVFyq1iAegI5hbUKQkg3cGf0a+ALxaQ20xjmObl/BkktBeWLxgQCwogCgfmZP
CBCA5FP7QYojaJN4hoVEQ4BqbRFi/BpJ0uURDI2L3ENG0BN3ykXI/hzlIIZA1L0yiBqZ7/Js2mqn
JsCUOo6M+r4H3ktU44WJuFqeJMqzgmeXwGupsv2y2nc1tiEdl7Mip+TCDsTc8ZpoXxNi4qBZeVCH
HOO1Q+uDW4KGlogGsbLSdGOfJHB+jY1dBmTgpnTNc6acSwkmdnjBX6WM58HcJe90QmTBFr620u0n
BUOuSV+4H4S6iFHw0fzunQTuub3pxN3XP2pgRpH3IiTTIcKxrHbjNS7L1KOM2xN/oe49KZ1LXd4r
aEQlj+Ag0xgpejqla1BBpTiUAz/TYZhQaXkQ8DiT6uJunrA1TL68k6u2BJbtPqLTUViV3j4eykNI
CcqXypwUgmEFcn0VUMKLWHBod3NpvI6owpKHzb4Wc5WxXXTLUb3FxSVAguCU3a6BFDBgfAi0LWLu
WdCkJ8NQz/WiRVacnSoab99aN8auZtKOsbPle5esdzUGyM4B6I5qjrOiV7AXaATwZUCWCIrApEQF
uo1Kexu22S4i4KBmcvej49AL2kPLfYxvj+l6prw4DGK7yt4KgmoJEto5fNhJsOvBbE8Zgv/xZk+A
1BapYm4LeNZoSgLucfY8nvYZJZ96HrGCb3qKO5wsDj6qMVqbDyMvImNNo1/GJGiN8yaUdw6JpxSv
5UQsI6S2aT7myZY6pG/xQctyGVw9S4A81tZlPazlWK6hLztjuLTUdURyugqlocCkV5HQucjDJwZJ
xJAYrqGxZXlo8rqHzwA+O99gP3LMNOyYisGaT3o97ywY9Za/Ntja6kM87zN/XvGuFlfesZtH0RKl
iyLwDkneHzGlggC2kp3c9l+ddyW4t9pNUTqKOQD/IEZK/DkiY/bCRlJtlg7LnWEjVahABd6BtcX+
iyvxZWjfYVAEzylP1CLsXbUiwxfWPcfjkPXHiBe4wfqxF35CCbZltAnyhmzhnmWj4/asiB9GgjZm
8TFhKIi0u1jF5BnpTDN1eEs7m+/koSdKPhmOdUY9t1D6UGeayj7BWD9SEzTsGCsW2SlnLEk4K+ma
wLS6W2jqT1AZO9yh6mFUCf4M/Cc5Nk9ZlZxj5TB4t4DZKSPVdh+W0SIIi6NOmuzAY9LwVl5srSR9
PqJjg+xliXXuV2mSVJRZ/EGJf/YCe9kCr+qBVwnis6Z7huSmxBsYsP3rkftXL63a88RgyWJgEjmV
cT9jXoUVHM9sYz4bjnKmT5pjU7UUJP/GK2rPWcJGnEOnlnMKk1lh7NL+FnFqtUm9+FUrwkgfTZZ3
mkaMdPqdtGvcUtHq16xu7EyxCTYvCKZidtJMgdvEB3nNncFlp11DPSJ3IptHEVJZQyDOx9xRzhFg
hpSa/TlEQceDSs6M4taUXCLonwE4GSSKeDmGz4siSYabMR2huiUPLbnhwGsaltTRPr6ONIYimQFK
R9xczL1xA3Yn8RXo7vj0uE90AoYM2E4CIHVx9b3w5uTiJl8TxTxXDHc/tGbc0yns22cw2BKVf8o/
9jWWSnO2SDnhHj3Sjr5Yj8OPFEuFeKnZ0vb6ux1iQtBK+mnj2sfxrfcWQ+SAVGTQZOvrQKhrcBCF
M8BOKxiEKKsmeBHmE6OluN7iQsLsWnYMgx8OcO7KwVy4viubeGHpWxQDpf8RoEktPaRYZcslyMvU
Ra+sA3vTQE/w7ndQlfjs2DMr7Sg9cd4vMwQxXLSIH88h0RTsfoJUc3WsNgX+GyaFXCPwR/iBVwLD
h4S7SOZAkK8brT/EUX5udrDuoEd6FhwiJLx4ssyN/ylaa1s/PD6NjjQEPNZjK3gfNTeE/MaSc92S
p4xtE5H1iuEBWlsEsLyvIQTIfra251EgFg2jedOJNgCxmq9puyI1nGajRBViYGeYDlVR7jFbur8a
Qs/7pOGhqjrfBebgBJepn9/HBxjyTIbeIcZYrDH+YADkwUpTSiZm1nYakaVRrT/bwNfTGWE6hqwu
FaAB2F8+I2bex4lRwI7LjcyBINyHIYkolvurb1QSM3sIaNF59iN0ybyepnEml+RZr7UnFnN49UnG
UxPA7g7LTAqzGKzj4OC9s++xHZxCZTyaNP+VuSraH36+V+JXBfxtwhwkmPZjTanrzwfSlq0GBFNO
2mz4I+dp4avBuX/XXq18WJcAbSity5qNLqFB3dzuKXglDyDyd4ZLl3R06U7YP/fPwEsEK6U6gGM5
0v2XS/0tR0DoA4Li0ZShU/BwrJs41ukwDzg5jlHmHJO+BAMIQnSIjhPbqZVipU9GEz6RlIb8Rl1L
BTJfRdyfV1MMfsiEuZttwPeDQHLgAbe3S+0YGB2h3bR6Tnx1YKommXKP4+C5GMzncTcUUBTDbFM6
zkslxAsprLlS3tsdMgLIq0605evWOica3LpZz4DOQGedsUuL+5uOgk9fhPsS4WpfqFu9kTvMdkMF
kooLbTy36K9TRWf2yPgP75vC7f1rqFdjYxRKi56ctA9KxwHEnHopcy5WBiNxy0mFS4x5AA9Ecf6V
EeEU9oGuUvPjsiMHDO8Y1hh4f7AH1HTr0drGzdVkaNXCjHAM9YBGSWGt5U1fM8LWjQG7HzvZ+kiz
1W7AqpvICLOnsa9nyMzv/oKx4qaVM+1IcxesHvohgKUmJwIh6iYm+hFdmsW+a0gWEB88FTzKgkkN
m8F17Wz5jwAq17B1DCBI0oIqGJd/zeN0JPJ1UFd21s5C5qC9wyiHZqUacKUzEDSthZ+MSAd51TPw
3W+QC5ATb83HTchcOsDDVY9EnNTpTgkvWmjOSTeGhpcuo/LWYdhP5CmzOfFJI6UDCi0DHPA+hDlo
gq6aGTr87paM84Tg+YTLmB+ZvKqaR4mANqUAfBkxTA7mcKzJDlTorDUCqYA+jjz3zMVOr89CnByT
A3tV9N0ejA3W27dO/bSjgxZ++27BvhyDe1+z9RHFvPk6fa9BkOrlwnG+M26awbGccOlLcQTh032P
HyNRyHBrC66FEVeboKe8wRyqCioyV0iUON4iauI7uOJNCFdSsbWdEt9U8aPyIc6lPHPUkvxmqE6o
4cKI+SZ0xGWt5eDmMNJuVL5j3B7CllpkHxtiWcmTYOz64BKI2xCF515FX/MtwgYbzQLEyBmx08Uc
eWkDrh4R04xMbKazrujfEME8HkkNeQwGBFsgyGCuTHR2KQRYlfNAIITm8RfcRfeRqu8+0Ny6nwCT
8ziV9o8J/LnZMAhhWxINr63gIfCQEnvbSHQHoXAZMsBDv8kVkQrAXf6Kcnoa57/qhFQHmlNMK0vP
57ifUiro8huEcybKCg+5anhD087mnK3DscIQC3KMzGenqKMaqRtFgXQOtUz5KzbzXrsJBa1pt/vy
y3/8/T8/hv/jf+bnPBn9PPsla9NzHsJy/tsXXZhffuEVffzzzfe/fbF0Q7M01bYs3npHGLol+PzH
+zXMfH679ivq2DB1MukvWq3d2E8F2zLkqw16TvOpiSHusYdHu+mjQVTyM1yki64M17EK10EJdycO
7gX5hyXsIObOwpwfKhaqxikleozNyCWH8Rrs2dJCAlZx8+q0FDo6xRFghxbbFz3Mb9w7IoS8DK+k
CHeh9bVoonlMakLdemgJyamcA5K57GJMswuT3s9LMTotmyw61Nm54CnF8wiOgH3WlOmakt4kazZV
QPsUzkgx7phkp3iCBdPdhtQsZnKODtw1HJ8O7fK1+RrhIfP6U0H9pOVMvMhk04dlxRvq4QyseLzo
hwDAE2zhU2tym8CP7VDqMGpR/cPkHUL1a6rI9cK4ORqORUiszIZyaS1N2k9mbPgSz1i5751JaIVP
loPdIb50nvullZ8SYS4btdyFfbdTzV3LSa+zHJhWJXuWxCcFVsRPQazdE8u8Sdu+BikFnxGxYyy4
vQ9Gl5+UvHr2Lvq2SbNjzyIfzgg58xh4I2KjqSndDqk8ETHzCKYfiDnXUWKXveGkq9vSI8FH6zcO
wrpwXZ31Hp8EqwIyn3uzXKMe2zi7IBhYxfc7IC9oGaBXa1uhxcfM1I+jWpyAg50g4UQKy13/6Clr
u8NdniM5ZcQfiINUKcfQdA1yWl6BNift2YjbsxfzgGJY7aj7bmf7+bGI4TPPqpfwKXukzM04f0i9
cKK9GFo6znM7JQvcX8gTpmP1iCH3zmlcs7DED3BocGKpQ8dHNJ8Qk4m2dNl9dBadCgbvoY63GtNA
INJ2WqERsqkC0LbBXdE3bmPFyyuUE3PdNBmi7qUZkjwg5tnamousXw6NwTsKqTCEGRKAUkdgf9Fx
6ry3H95oLvV2ljbJ0hT1SvPUlUzsVUXXnRpwD9iCYdiU8clvXjNThWNWPYCc6KLVE5kTJ0dPT6Yw
cFBVR3Bw8zG2dkP13R7IjjPUbd7hTGf75yyGUZk1y5nCiVmnPHGfeyYPUm78yTrZVXR+dD8oVl2g
ewGdOi6SYhYCPPL2SqrugVhNpmujvtI0MNwJUus8dbtCJ85pP43+YjS/JcO43tOeg2EGLoWzelqF
eOwaPO6zoFO2PLx3dnl5iOkDEuYgIFm9fjMy9ZZOyLS1hdb6G5h69YC2iLmh6l3zPbapm4Ulaq9+
WLg6SNcAPuzd1NK4SwYDznSahHHy+oflyTmBTYHhongv5V4pnj1lcoFjIH9UZ9mEH0QfNgG8MGd4
vGbyRBrg2ezA6E9y0cbdWUubs1hhQXRL33dhEoRIKfZJpu57XgDKVRctIPJGbo8UxGwJ4IXwwZrs
3nIUy2idxSjlsa7JeNlBVgljDve8pPIHd5h6CwJzllLrWcDrbEdDwEMU61FJc4oGXEGknjFMiAi5
X+ORLtVLJhFSVNo1JvFiKvOdqCV5ULPQc85T7V8rpQPc3QbiQkb9OH2rd0CQNjmRMiooYVkAjXRc
jxU/YRudPe7//dNfqOp/f/rbUlqmzQDY1hzjcTr86envlLh2p4LNit0iqQxpYdIdwJLIyygLBax3
Ek4wJCjrkfsOq4J2ei1edWtuvnlPquuhojErk+aCyvWRDsWwRjTXUvHvupM/MUgNc2ZVz0CWc5SJ
D22YGypL0zXjgg7ykleo2/Fq1tFdMzIiCp2Pgi18eI1zUBW2sx6EsU6NcS2mkgltuE4MgY1oLgyx
UJcqR263sStonRkij4WpX2pzmA+NQkrGhEIjWhoaMh5Se/oRfGo202qqSKw+b3rXIo3ztxaK4NFh
WjTLTp0Ayb6rD5NDh1Zz9MIKkYj3qnyHjjXoro1ZXu0hvgpr7zn+IfwM7eyieM3ZWa4wX+2dqdwb
1640V+1DpkrLpNOnmZG15HnQWNo6sU3Xt39EscYMGOJjU26QrVXM0voPOIQGlgdWU8OcIsVcvMCI
YwKlYkfybj7YW2NZGwPCisXD5VJwbxosGnzuzZRjCAe7q75ObGOaRsM7p61Hs6a2wHGPNHkC4pcp
qLHa9ehU6/fs6E3NJsW+rmBfb0Zt/cAGltkBNbg/7Txk/6mNBGseOHIPmB8nnL37vd492AqieKZp
nbZLCfczwus45rfkLTIeYz2Cf2IDtRXSn85fR0jqoh78IInrAaDYAWw3VKK+Dl6sqn7G8/hktkQY
s7VHjEHGUpyUqKW/w+dZ9WHNSzgjeYn9udj8++teavKn6146lm1ptsMI2rJU8XPVk5Tj2PcxdsSB
SkygUi0G9OJL9Y16fkYKk+ftk4ZuKc12qSj2fVwfFO0H5b1b4F9KpOVCNnY0cylZ4KpacHxFgSbn
B/Mypfk2t7ttpMkt99vWqZe6Vh8zuzw28R6T9mwYXxTzIyAtkbyMLVSWJ9sb71ZjbKLmLaiIUmLG
C/M8jKP1GCHv5EORmPRIWcvYYigd1KwQOmKPtPlFM4Mb7/6VNKDGtDc+g/kS2k8IugRFBdaNEKZY
Q5eC7vWBJELDHVcoQslkwIw08eOkeLk/fIsgM2y4arKzWbaSbH0qjfxiXkjBvAsrfzbzMx7FW8fb
mefbsIbcrYmnMB2fwisgYTROaDyycDvl4Ta561uWz7uKNatSx4wEyqWgWDfDfotAB9lGs4ZNGCjZ
5sSudETGhrAonfBOFfhc2HOgRGMtuMzwWBQ5cqdZp2QnDXcFGuEtLkwVdolpsMEgEa881qp5FCaR
IHl3qoLpVKQdFRFFtOajvQtOPmvHziMstABkEOxqol+UMt52M/HVwvVYSbYSksCggDkI4C0Pyz1E
+T+kwJTki6EhkpG1Hwc/3DnMXpqL+YoJkb1U3krwNv1ruVCwrhvgjmI2CDGhFkw8EuuSZOJqn+JN
lP3Q6RwKRvZJT5YO+wxBNQpTedP43Ubt+k0v4MKymAviV/B3LzqT66T85MRl2giPPDK34TI6TTOC
CQjTmqe4TwdvrfSAOpiGUegzCZNrlVFY2JJ0yyKVuMWKvAXyrIKgWE49MVGoYYIItOhQoE1t3Ace
UeucNQ6akErbRF1K7/vREVjlu61s3T17u0Bs9h+o+jeItVqhHPpHxq9/h+Xok1ONyC9E5FfDkeHE
ZnCfM48XHXcOo3EtaxbaD7UlSxkIRoznHrR2PHhuj9FWpRQx9AcghZxfy1spGTlv9XMvCXSET2zq
qKsx1HcyXCakbJQrxDVL3ZmWASAZaR6NEZ0LBlAbHWLd0kE0kpSmRcFmZ+zt4w1yZ2Juu8BfRoCk
Vc42Y6DJRBbqtPMsHldtWp7LPD07pnoS5YtKDk6iJvvyxR6Kw4AeCL422TOkqWf6VvR7K5Prgmah
0m7//okkrH/xRJK6LQz+S8eRp+t/PYmzqidpNJuIro6J/9g+AksqrE6EKZEEyBJbJyiDvYbq0v9I
alCOK9I2ZoqfnXfNa+INxzD9kUXebpy/2oeQ8rN7jdT41PXWKcGVBuHBmoXvPP6n13bpFCzR3HoZ
xRTEh13Xy51xcm4GljMuCtSCLNeIjnifQHjpzkuPfDmk8Jo+MA3h4GvZllJ5hjOK02SGOQ3hiHPK
nzvsutFK6RxwDeNxsLRjMjFzfA2UeG/x4TNHThEYOTM8I+U8dAzirWbdPpbOSYOmUTaSedqPgm9S
MxwfJ3tX7VluTQB4VMGgW7ga4vP0yKSN719diBPbNFp0zIV5KFVUKgZu4djaN3Gyr5J2Z5BQCICz
PFmkopaDjYGtWGHMWfZhAYfZWGVd4VIZ5CaSbYVwJaaFfl5sfU3fEsWQVavihpTIVcfSRRrstsmI
Zgb7QszTBMmbQhbYW64nILz8vS0tvE/9LjOa9cMx7BjbqSmhPRDvdQDygxDcca2+colVX43nWqlp
BnG8Op2bv+atPCUKJcziLC3GdzPCJQKAecmAuUPi7cFbgCh/TRYw90u1b2MaIz0/eNGwK9nA9GBE
RHCNHcQL6bJHcddYTOpRCTTvD18FSx3VB/DGgU6hj3XFMym7R3b6j3mGP51BX7g1uoXRVtAPb8AT
rrWJ+NWOQXKVbvKNf4elTLLS2WMtmcFdLveP/6ewJDdRzsqh2yE5c/3gXSE/22cuxAYrxyU1sQds
cUlVYMIUR2Xpi432XPn9mvAhoWovsvFfyOt+tjPtHhAVGjL+XJLGTq8e7xg3bSfF3wxmjtev3GpU
51PGEOCblo07KUiVEPHBDvDehxwFOgQi7m5imDASEa6LYxhZe/94o/jAXuh24egyDEO5XPLEwALa
4k5BNTM9WbAYEdejFvCvMAlOLauAoPofig86tJ+KD0NXHcG4BUcXV6xmPz7/p6I7SqreyxwDvEiL
X34k1ooqkAEER5Bnu4HNun6m0sWioDG8eDtk7EFFTEESHXQXP2G/E3qxd26kvC4jkKiyta8qSgi8
ooRDHMO6JPG2JWz1PTRnaoHnJY14QYBCy7kTdHvdL/fW68Ddqyi7mA2tsHkhzXI3cdTY/us04khw
/K2gvG7uoU2QOuq5NMVA2wUwSjfI2iHoou2qItBh5ron/UxC0SKLAJ6s0U/op907SDGGUH5mblaE
XDDBAs9Tl4z5mxczTV5rgfMxv0mHsCXfW3hW8erbwwsIkWebIyq8RwkAuCMIl5J2m4Ht9VqoyTpD
tBuzAbMr38U2z/4NIQ5JLzVS4jX8NNQIYfTNYUIk7p+1Q8Z9JbfiZpAzM+78DUK0inQ8Z67UxJfd
vIHEjYN6q+FoYipfVQXufnjIuUTimeymrX7iKCfg0CS1I7nTumLDSItbMts7nb8B5Kx5wzVNxc26
xJsai+DEkw30FUvio5QZa5ASmFmLU5DOnRG1TSyHWddu3tRulVSwnnLX2pLUkv+YuBkYpo8nxaUA
DOVzQcc4PtlFgMsReduY3Zp2uPSJfjJ1ghIjxAsIEsj7CZdP5lpNnQVeKVtbVbrv6tCjiMxaQklY
mn2yirCP5beHUCjb5sAVRI3ZsTHXqa/e8zJ4GlWMJjoXn+Gus6e2j3Zp6TNmtba6nLZ+wQRtlgUe
soZtjoabmEu2Ha157Ak/9EfSENQeHtysgUlZI8nvelJ+WsTdeJzWgZuV/dK2YdOy6WTzD97TRe7R
MuQ7OmsLyWixsedTkO+4ehZViHediAu42iqh5eR0//uzVjPtn27AR/WvMfk0NKmbwtYfn//TDeh4
5RilBpr9hhQ/hv8NDbl60diDmAeOenvehmgMCJ3GgMn+6zR0chHZbgPpnWX2snpF6QI7pmPWgwF2
XkznmvM2fibN4uTj8IF7c6lx+GQE4bYHi2m2Q4Zmls6l82Q7+aFXgoPNRCLX031ky920SFqeuEW9
SQMYlQlVFsAERw6uGG0AGsQOBbW7WmmlTgpo/jiwFM1kKJOvk8XIKM7s8h08tV0Mks2vp70/VTuG
rSZoRtFDgc7TQz5PKn9nS8aJwNnaFIa5T6NfB2C0J9h9CBmbM3Bor8Cibh/F2SPTAXohawl7T+7m
Rs/Q9jRkU3/X0FYJfJ6OepeNPAY09lBz3IeSMDgHzw41sAPyM6cG7qpwkYj7tGUhk+wSZrE94TbT
kO67R519af3sQsDHseOEYUzXNMhaWWYLJGMfVtsfx8g/NmF/UFuDGw7fOwD3DEBcqaL+mutdBjSg
g7JEJrBHkvykqC6cJjqZiGEWu/bc3Mi62yoRAfT6tFOzeM92odPvMSvMCdPfFDNVtuXTEJlPajY9
qUTGqU5518ryZpxpTas43ylpuK+1YueXJJvpv8cL5X69+p8uy39RAjqaUB3TcjTDkeKnElBxZKF5
UkO5HajQzGfmeDCZOuL13sQ/EMJESB57wrsmrrsGqZLiE7+DviZt9kO1QW6qOP5pCHsAKYe+mgjD
8A4G20eHobCcomPWP4a8Z8dull0CCamrD4v8GDjNrdvb22lo8b6GW2uYsNomG80W7FNxNWjhemwB
b3EpQqqm9jd6c5c90l0e/rRjfnlM0vatqA4pE+HWE0d4OzE2stJYCe+5MXkwxOeuTM9+FZ8Bapy0
qDuZkXckXjY2Lyni2UkvNm3QkNcRHkveK9NeY79eo6mwLKDviT9/ACvAT09kbkC1YM02IvqSMe5Z
YukJjiezRBlyaGoRqCCsisjZQhxkyIPYLlZM9lBPca+56AldH2iKNq6zdzM/+Xbh9nxUGACqD71i
2FFo/EwRXiRGO/l4MlR7oafe3Er6g/CqPSgTisjBYSAjiAdHO1zbiAeGtR05q0GUrtFKl9614Okf
jwTAO2tNErpZtZsOiZ5Xw9+d9A0007lGGweorY+eNMW7P2LRA58yCxSW2s2DJ+uM8ohl9kzz67OK
elKH1Y4MUC8ovDT1KFiGf0tLbeOZ2poEDhyJ898vyv/4y4Ko/n1h9JEXbG38oPnpl38/FZ+cLNXn
Z3N4L/7z8aX//K1//+sv+co/vvPivXn/yy+4K8MGq/pnNV4/6zZp/mtJ9fid/6+f/OXz9+9yH4vP
v335yNuseXw3P8yzL3986rHT0rU/3XiPb//H547vKV82D96///y7P9/r5m9fhPzN4V+2bRi06TY7
xS+/9J+Pz2jyN90yBaUo6DihPv6ADLF68PvX6IYK5NHR+awJ/uLLL3XePj5l/abrmmrSOlLrQQyy
zS//9Xf+YzH3jxf6Xy/qtJ8bRPH4sXTL4Zs6/NvWfqoa88ls9RLbK8F4TecsK3L2cEfBQ9K9Qwkv
BTt1PiJYaGwNPrgMzSIlnAQRk8qUXlfrlY66DUGBbwiA71lg+qQ6NWUvGX55vuWkLt9JJQ1QNaUx
yXWktVr/LLOyEASJKo0iCFyulEw96oalAQsl8NKJ770KW5I+FFtYB9TTMwOaFT9WJLWJMqFug1Pf
avpTOqmFeahbkWtvVWV6puTqt5rxq2dlwjophCZleDcTQ2+Pam6lcIfKuh/751Q43fQjnbys+8xC
v5L5Is1iHoWBqanDHazQUF/80gLHw5raMtxCDv13dp6anNBOszxBdSUDP5pncig1RFdRKO59W47Q
crMwNlCHNb3avYW1pPWYBXjFhtVg1IV6DT0RyNvYpzV0Y8vSUzgjaLuVbR12SnXgUlEe6iCg1gK0
Uimwb5W54ePHb9VSoAPqe7I0YggxXSZfpljxeoT1aR2NGrKaxmC6UGdxp5aU4vJhIrQyr6AP9K3I
3KE9K8ST1CWGLJRS6FQKEHHgfkPKZ5YCps0wMY7qVt3VBF5VqyTtIo41y6bXNEm9HovkLYcbqtz8
3ALnLfsxxUhHUeRbYgb634JFWZexCUukE6VXY88o0zBTcfZ2Une6k8YSe6Ly85UsGbo3FQNYFn8r
UdRlzHYqf5rS4DZOUo8lTqA8VTDMFenQ2lx6vRo7iXCFpXsUMqM2ahF4Ja33pzehiboXDGOSpPkI
Qh0X3bzwsa5M8CWqKX+gjUPwID/iFKsHUsBsqgrBPAq4nR384E8YwFpxSRY0NoMMkq7agksvYf7a
ZjmksC21gfFtlVVqycO0rHQ0kxWI+3YW5X6G/8FkSacdZQ9+gksMud8o2ZmRtyxmaa+hBSpKmYX9
MvdBwhf4E8w+eG/tTgKAFmUUjpyorUO/bQUaWBmlSOyDmhq2SsljD963vG+z9sxphL7cwGbOijbW
p+lYDt6UvaLaLHp8a63VMlJMtbryqzkOW/3RWIU5o+l5G3Vd+d1XAYBqCHcbTsd5FPMjEnUylKB+
oOBOBjHzVRZn9soYOj125ikdsoK92XhogqvYGHKI88SUkSUM/izDCmrXTMs5QqxcaZqDbY6K924x
e+pebEHaxqGesqrmLmhaVAX/+8PkEH5UeZ3/aP56cvz1BPr/7siRPPb/Kbv4b0fOrHqfwuTPh87j
9//j0FGE/ZvN4WLbpqWjj7AMmpF/nDqKxYFkS1XohmNpFIWm889zx/iN40n7vY9xDM2BRP3Pc0eR
8jfL0PgCwYTBlHR8/6uD568CEYO1si4tXTVolFSVg4LD78/NUuu1BSZt7YIgctmzBJ6X82aHU2eu
r+o91rhZgaW7nf3pBfoXupS/dmgmKgbDNHk1TFNjSGLJn0phj1L4/5L2XstxI0vX9hUhAt6cAm1J
URSd3AlCFq7hPa7+e8D596i7iLfxb+05UEyoFZGoqqystGsFfgOweJv9VuWXoP6m0MNjTwz0+A+m
fnddmmJdBISIc2TVUHhZ502TNVsQ1wepLdllDo753ehlnVsdQew81L+k96QY6PpvPkKPdRPdax+M
5+ui30pWbIvlmoZis7mc1cXujooSYwWRPNc36H8HVnKEz0q3JM8Iis11YcrlWZq6qUB0CUHw7D5Y
qM0cgZwFvpYdgVZYsa0EBp+bZyV05Y/5Vzo0G5fC6bZ5OJE1sN1sb61IVi9zXrNkVFhVTUOGiI4o
hwtwLjnOqAUZofJACLdlxM1r3jEI48GduTlt0jvzA/PpN/295gVetPO315dtXJ7uq2zbUG1T5sJQ
7xPC/UCnegZ5au2emgnuQEM6uZ0CwEZK7f66pFcn7E831esyuZg6eiQrCldPWKaTTHDQhtZnyWfw
dppk2UsU5nisgZkhO2EEsJA/jg6P5aSCgLq2UGXWlnPx+Ihok4JoAwBuXRfEW0mmhMXAShsG2osv
6U13kO6kG/+7tIn/iQwuAoPzzjFRlwyHVxoxNn9Qr8DDvTzRXs3ikZpQ5cVMLnbBL1+ydmYIqACt
1qaiMz/IQC7Dun5o0dAxMFOeUTRLGHIEpOZXq40rez/f0bO1/3/fg5HETZ7v8nzTznR7SqfG0kOH
dxToRiv/WXX3K4cr3NU3EgQ9Guiza7vE54rsC17hnBFK2FKZndokd8bXlkLvj/SZPNCuhcfvumws
/dXFzb+fLa5SlbIhwVd5pmkBbABGV+W8T+DDqEobsAHgDFR4Lbtm5eb8H4f876a+XuszuXkCRP40
L5ns7TfnB2A8DFBA8Ks+VcyPRC6oRqDMecGOf3J9xUub7VDhU01HJ+Kyhc2WZMssjbCic0Ci6Yoe
90E7uYr+uYkpuDMoe12aeHNez/ZcnLDBiUObSRGVtVer9W2fF1/AtlHcsHcl4KctefCMInhnSul7
UkzAq0rt4foHrCzXEaK7zC5qy8xZrgqUVGUDSCeHHv6dG/u/YL28LkxZuiu4ysABmPRB2IZwd6EM
rI0UtB0PjBhwObbRrXKQyPMN/cb/oW7oAF590ddEzr+faZJJQRYDjcgK7VX0rxHBy8qqhDdmPkNN
llX+Mw2Vx0YQMQVJfBpHu/bkeZS30enCqAz5tLcLvaUDEwd+7BgBrCfAL3QwgY1hkh+uf4Pw1Lx+
gmGSvqOryuANEDa2MetC6eSYVeof7fh9nbzo7T9e9P9peBdF2LgpqqopMKAImkpfZFr7A6ag6fSt
DXj8JPlek3+7vhBlSYwpy+RBQFhSEXd5XifDiG0ot2BOfwI57CcgLNrBZ9Jz036pN+WxC3bxtj0k
n1bEztdasOKAAWLEufQWKQzhBUsqRZXkKayBgqar5KOyoZzsJbfRNnlh7HubfNC2MO1uGcqN99dF
LyioRsZAc1gu2RdD8MSck8m1I9HGwIb8oo5QK0Mu8fW6DKHvyHzVD9M2HMoPuCW6ePGmIDAL2Y5q
j1rageS8N94Nh+k94LBu8Fk+2Cv2e/EQz8QJN6IO89Ehbc49L5NbXO4vjWoyfDuu+M+LYhwyVJpG
KRq/UtCVnISoDBsIGG66l1NtLk8v8fj5+t4tCcF5JJc2p8HIq10K6ZXWUkHGq0FFUJ/kYMbTizOm
F5RqRfWXFEHWTAPPxpEpVgiKwEhqoSdmQ2bW8R+Viu68aFjJ9a+JELQ8jOnyHFVEYEYi4M4C5ZiM
zbD2qC08KhoWQlbAIZp7S+bfz2yuA+YPMyc1BvGm61z6w712b1Ms2dsb5460+If8A2Oj4DD81WUi
KNUNXdN4ZAxxgaHUQk/X8pwmg4I6VB8lda2QvriJZzIEW5uTpswDpau9IiSmmL6GUL79hcqdSRCu
T6IMmhy2SHC0eAeam9tPDKcP4YqYJedDkw3acHm5ZIXmn8tzstKW6LSlFtD5ys4q9fu6o0w3wqJW
dDHcL9RofdiT6xzkvs5hCDt9f32hi1tp0dyGT+9ohhiFZp1ZDDAxoShAM0ufU2vN7i2ZdVLg5DIo
a80VrssV1lMzmYPP02x/hdMbrxmM6r3euzGdivv0qG2Hj9NdeEs3TP3JfzytXIQl06EptCCbkMbQ
7yloik0uH/w9BowL46dvBptukkBElFaOcVkKNxbPwzBlS1ijnTgJf8saMfJ0xXxxCIbIZm+uH9Wi
smjc6P+Imbf67FJPmlIYyQkxhgtoGfmY/CXYU9zbjgd9RS2EdME/3oxOJkk2dJ0ah7CiTgHnD5iQ
2ms1yoI1M3AfpRQuxKBY2ToxAfNGkrAox2KKtgh5fIcf2XPRgtLqETGbG/lz822gWcILv9KjuS9u
ot1aaLV0bHPEKM8pGFq0BHPfJ2Nfwo7HG6mXgEMxVm9ETGWY2+vnJmZA/lkiuTrS7xhE2Zm/4+zc
ND2TqhaYwdenXzvYH6AL8ZC6sR6LbfaJOcx3mncCIc0L78bA7R9W5M/rED2ruYSE56GTohDvuK/B
K5mmrJNQjkY9sNW3iu9mm+Qm2Kpf5oQeqBt7gO/CR/Wd6W962V3LAi3q09knqJdbMJoAjPUFnwBR
ahBCjhO3x7D6RtV7JcBZEyRceKW2ZRhmETQzIoZPrfYJVpqajqeVPV2KOM73VDDcal4Yp2KWEx+B
objRHzuCqfY9qGfvI6+hWRe8omYL7EEBbJFHBX/FsC0rFc+GPadM8VsFpYqnPh2cHM9L3dPwdwT5
wxsOdN6+OB6sSd+o8uwLknkV6SD1YB1Xlj9vo6hSti4TJqgksKl/Xp4nTBIno6diQx9a9c66BzzA
q/f6F+NAe6gX7+wNKIZbgzmCZDMeqz34L4dqd/0blk76/BMEExWYFShf0Vh5VgQJqPVcylvN6aAQ
WIm6hDnJfzz3c0GChYr6hElEnbWejqAfc3XhwAYDYJuDjTZ448bwhkf6wDfzHWau2xt283HTpndc
PfSl19qeg10ieJwcTbBYNC6PdjNZFdG7RJdv9Fg+ku3bMIJOkfclemiOp03uWdv8ncksWX2QmGHF
Wz44H+wV/Vv6EqYcqEeb9KsolqAAAw3XaeJARWUAOpP7pWd0a2+3Op+gqGTnMoQTtoPCNKJKrrCb
YPIfaUC+Ub10yyC+/ZGIwwN+aR/tjQeoXdKf4Kpu/a12DLfMVm+jzZoFW3x9z79GUIMsn6Dy0Vnx
HJ/W70F8O+j31Xs4ezb5ymzuW9WmLAHfkW7pEAppos8Ev8EgV4oJ/ToVCcu4MX0a3r+m7afrN0id
P/lyg2c5Nng2msUhit4RmIO+GRErMGQLyeo789tdeyjn9mxlk2zVbXRD+8sTLwNzSDbZvgoATJfG
XXlneNUeZOMVnVLfPlRzClehHqLQO6GpQoKDelOYa37QceAgSf/Onmku2pdevuetOgAEtvWhOcsm
UES2EHaamNXVTNLbrb/4BE0IaMNSDnV7/oSspeoFx9Dn+cafNv5xdklOw4aBLo/+wLWjeGtQL+UK
NxucE04uCjvPfLAAnjs9h16yNW/sl+wId8dLibZvnK/9pvHq1BsAvyHT74U31spc4EJ+8PI7hIfa
lk9VDLIA09/wwuTuXXCo9z4w4iF8uy4TZztno6w8JstbbssEH/TTvPGeUxvneZIiaKAdyPhIxmwd
q9hIMhSUWs4s8HWl/z9W+EeccI9T0j0+nAMd95h+64PxaThQPQe7LdkQH+zXdWptfYJWx3pV9Zkd
d17X9EcLYlpdS/YnBwTQZuWpemswmStznDnOMqhnikWgLmQ8tstLdpK5opxOyJBkU6K7fSbve2Ml
9fP2BWCGzpxjBItc4ZuK4nAasVN203kKY/ja+JQzTfAXR+XMhWyNhl3dFJ+7gdxkT9A8HxWMY8Pn
5Ju/hz9k5uCSdslz/dzsVz2bt44d/LYG9W6LZm06hebTPHPWm4p8SpvBskxD0PjYgBf4w/khb7NN
sHU8Y28+zcBCn9XP6U8Vyw+G1YoRXNrWc/nCozcFcgVWQIv8ttwlDCTazu76tr4Ney5XKFwAWkxo
NYpseGQT+X5sYWVvggpwSGlYu2pL+ni+FkHzVTuJSsgMO6/Z0AJu/rZoWg5BOwJCzgWI6nP1bXyq
n6Ld2lu9skJdMOJJU2hpraA3JRgd1YipTGkd+vE324j3Y9MCyOiW4ICrvaHbU9FhsafyHi6Z2w6A
KT90nv83MYI+9nE1xnXOHmoKFbeqBvk8eJG7tYB/od6HVliyaQNUTu+JJiynHrpTAhkRzafk+39U
x2KXe4PsYj0Sb3iwQk+6ATHlk9W7Q7yiJ4sqfyZaWKIyOaYfTfMcVmMFu4DpXLAEmhVjsqgTDLvT
WmIzEGkLujg4vgHHCebKCLNPtmyClwyMRGOHK77bihwxIz4CrkCLToUPMxYZZXAGGIP+a0QL/XW9
WLhbRF+GzIKoxMuyYCc6HQzwEZJFOHoJRILM052fMa0HkkL4xxlel7bkmuGSGeTGdRxTVUxU9lHX
JSoN9R6jwmDGbqTP7R4sKa/fme8kD37HBxXQp329mUoPoGDJrW8Z+73+EQuVqbmn9s9HCDqKA6tF
hsFH1IWXHfVtedfIrv+zu1F/aF6+CW9Ap70vVzZ61r5LJ/m1kZcUqU7DryFGOnpldvS24p4EYBgk
0s8RTC2zPnbS75XVzXb3jSBdtTVbm+veojc+ZFOWljGvN8AlmwAiJAdacheK4kNzG36qf4C7smPi
ded8zO+NFc9hoTzFKk2Td1wxLPq9hEchUGlnrAqEQ94CtvCu3kse9DCt59+reLzF3ZqNXojukEhG
VqXRS6HaIkjU5TG0coN9lZ6UXegV94AcbU/3+hf7p/UCVto9oPIbZRt8zu6qO+s4l8ig6NoAs/x+
7YgXkpCX3yIYhzG3wrKUMA7xsQObFt43B/q7G2cLjDjp1Q3sdjOY6GY9rFwwF3PCWHFsArG5Kn/p
bvhlJAdZCfBqU0oH0Iu/d6MMBf1anW7BxJok4U00iwI5G34pxtHhxpryUwdxyzEAisgunq5r7+I6
zgSolwJi3YjDIUvRn8kHrBYyKiMfP6ZWMa0YgTVBcyB15p9NSedrVs6GnUxQlHJYj1XgO/rBX5Ej
NnSRtUUnyPvg3ap0o5jzlp4LIg2TdCH4gBkjMvmNf1T20n66yzx/xeNb1r4zSYJZO02FA0MlsV+9
hYqVEb3gsa7d4inegK0AYCippZMbfGES5j4CAnNlocsb+medggb2hEJg4SC9kD+k/UNs3VrKypu4
+FbZljHnC+XZwF1uZafEVafRkIyImvZwpdmVYKOcKgDvRvurFg2nlTWpsxa8saXzrJ/GMVEzFjzA
iL7OCjoAtOQd+c+9c6/ar0kNf6O9n4Bvio5QojPd+jnbZne2133+Cabyfx8gmfLZNwh3zqyrBFBb
vNAwCw9FnXyLtdNKtnvpWis6dbvXrr831buaUcNE1rjWgTwzfp1urKj+cv1iK+rCVp7LmH8/uweB
bcWQjXLhevLc1q7cM+n6kB4NL9lZx7U+1SVlPBcm3O4MLkvGIdAUIOv32nwLknTrt/ralVt6a187
CujEkGl/EM5GGehanSr0A6KA+LncttvgAFLFBtQSbD7YzKML3csm2UiArl7f0MUlUgfSaJmgb0IW
bntnACtyGgm/fJrtzSqFZffjWPcrUuYXS7wA9Bezl6quGEArXp5a4UC1EZ8IIzNcOq/L+5lXSwq3
Y6OebumcqDamkSsPdmM2j20dSQ9/scgz8cIiA6JYhyFyFgm8eg9FaPBZWQ1ZFrXfIW9kUP6g/0Sw
XKVRTH3n4w5WMN+qv5uj6cHBeQAaWmVa24u3wf1adL50eEhiQMaknmxYwrrGvFB0q1VbZi+0X8xT
fMzM4qbQ13qw5i8XTw8PUMdmksvhAC9PrwGGMz7FcCUl+fsSnpYUCFfn0Ocr5mPRoaZflj5eQMBI
5gtyGCpJCn1EjvwAVL9HkPc991JvBjmv3vfvVBo81xIsS4p5LlI4NLU+JU0fKO1rMbSGPx3W2AMs
LofrCrj4qJ7LEeIjM8yswTJY2txv1dwDlxvdNLeAqtPtbt8mm9M+AtB6A272ys1b0spzwcJjpwH+
oUy93HoOpRd77hUu1o5tySSfixDc1cquzWqY12Y9Tbs5QNCPAcye8ibdrXuoi6HBH2n/IMmdPQBg
eFVaUbOg7B1xn9v+Cjc/ABD8CNYR22c9Xz+4JV/B1C3ymKgl/ZTC2gbNCcrZJ/GsWN7GDvNKIbMK
A8xp0uiewt/XpSlLD8GZOLHNuUnyVjHiORtcuZSMocD2SPRt66/53tlCKvMBoP8Zq2RT0f3wFx0I
NLX9Wexr1H22tYkTD3U3khpWydyCltYTPOv591MMsPDKQucXTTQp56KEZ1ym/UHNW8It+SZ9BAln
P6fg/M/zFV+7e0tG8lyUdmm9knaS4xNzkp5T+UyOq+WN7uA/JHawmsxfPD6DyMkyGT3Fil2KMmtV
O9FX1QLQrezsbxJzr7uJ4lW4qwA8e4H5iWI82Brge+zX2kYXl3kmW9DUqtHAmGBI3RsHYElN+HVO
L1P88fq5LXqyrO0/K3yFlDlTkaZnkJSGY0ifWSEYzlsA9L/NVXbFhQLcjbwRhml3zkVbnjGn6Nz1
ZoMlkzbPY5ENnxuPdcFmS6PV48pCPO2opWcxgGg1mXt9nYubeSZCMNeW3QRlpFN3SjvAYlqIUwwo
d4e18tb8pW9uwZkYQV80+WRk4UyhDXAW2Knb7Oc8imQeo6MG/e6m+6156Sbcrvl8iw/t+Q4KuuL0
UQT2D3L1B+KRLQ04h3BnbnoSOtV+zixIm7WwcmVHRcWp4l6SVLoxPdq5YUfe6VAHTc7Khs7ffWU/
xdbpRrLDRosRAsrBTjs0B2OvbOObtau2+Aad7Z/YVVo0VmhG87nBaQUWBcg5WyDrXMWbi7HWaqPF
isKLzdqZmvf5pCAuaekvgdIyWgNgXT4dCvzEprh5mmAjizzuA3vyW4+Upuvnkjt135rVtO2alHmd
Z8ajIMXtjCek6E0UzTzR1SG1Ous9j1K1coEXt4wON4JRYnyG0i9FlVaQhKXKUxYaP0fITtRpzdgv
3l16zFWHbSONJdwhZlUralQkKoxK40DuxppsYPnbCtoVD26pREwq9F9JYhNAnGsNuVAkxUeCir3j
nr7QAbDpwDDawAj1q3pZU/DFgzqTKMSjEWg4XTshscm+RL1Oj+rj3xSsLlYleABlQ6hopDzL5AwO
YE5nNaw66X/fOY1Lc7YSQbH1MNOVSpobKEAHkuqQEkgGB/3++nOxqG1nUgTFpsCDagPNSyYejIUY
zKju+bqExYrH+ULmIzu7OypQbbUCaBq9VipsYxtll27rF/1G22T39rHY6p/lTX/f/IZRyU0g3HDX
Ho01nRBeXYAZhrZR2MnG6rZyBmUFPHwDzZPXF7qY4GEyhbkHfR68sYS9HLpGzrVqNhJ763N/5x8B
5bnpthUdhNnd2qu0+GCcCRN2tc6ayakUhJ2Ow7s5/BtuII842Cv9y8sP7pkcYfPMKM4Gf1bD2W2C
rDCb27WyXYUzCMBZ4aa736c7W96u7OWyjfqzl4IVrM1CCQBew6w/OT/mZjXte0bvEOjaP4D/cMtj
48m35ffrUl8t35tX2J77MGnjZ2ReyHZ2MmaxjbC9ICR5kuvspPvoEJivtSN97+/nbuPhNrkJN/JR
n3HR8x3IEi/pB7inH+v7/vB3p/zngwRzFprNGKtDP8c10I+M1kNnt5umhxKt+qVS3pWBdpeVl+vb
sBjy04367zYIBi4+5UYs9XPo+JS7X+Ebu4Hrd2t/cYgBYE19iW+ego2xWZE6X49rmy8YPGeo9A76
Edp7dt1m/MasOcHVD3q5D8bNcBes+nXLvpDDDKCl0auFibo0TEajq+EM78Fp48dummO2k7ay5sIl
dZPSewpB8vUlLhqiM4HCvvZ9wWT/SLKUqcdDVMGl0sE2657StRNcNA5ngoStzOSm6uwEk5soD47/
JS+eWyD/sw9O+WGAgCJae6uWmh5MyE/+3UrB9J10+BsovcwNh8CZyV5KikgZPfO+3zAL+zC7lnBg
H9cqAwstxTNOAKQrtPBadHoKZiLJmK22ToCVjjf+Xn4YPvdbBTiE3Ev2r/+3o0lsA9rrh+hd+Dhn
2nlidnNX69pFXVQmIn8sJfgQFBCEL1GVygCnmuROfDx9uHvONiDe3p8eZ3m+t+pYzYZIvCvn0oTw
K06sbBwNpOn70wfG7LbNod/lz/HN2g4vniwJAYvxKRsCjRm46/z11kN/bEBWaj37DrI3oH0OsJIc
ndo17qy9uavvTw+AXd6GK37JvF1vFki7mgkKiwximLDArrC1pgmx/0lU7UNpH5YDDhCFvPbH6P/3
Y0do0ZkwwSE2B5yDKkZYFWufyyT70iXFi2Z1fxHjnYkRvWHqq0GkGjNu9jttR5Hk2O5IDR/WGloW
/ZC5Rsi0FsBqb7A5w0apZVOdS+EbmfnYbKPczq1+407bnh7WclSLPv6cXSdiUWkttIQ3MxyKMpsK
HguoM5+BCvyVvySedddvxnfKt4RKf7LySr9mLt/oxplEQSV96CV6EKheuxk3oDDC3r7De403qadv
WsYH5OeCHCBQsPkO7qG1Ou+iap6JF6y4r8cww5yolljW9yFhCOikugyR7AcopVNSnNffjKVX8Xx7
BVOuBr0sgUVPGNCW8BZ8ldawXJdt6Nl6BNudq3VYZ6BXeeqD8nney+oYPNKqvetui6fkRfnU3Uae
ti+P/bFjlw/tO6ZRdv5j/LVeKW8vPVuWqVNqZsCL+o+w1rpLx3Ho+BIJ+sgmIQ0y0tMYlZObwDfI
QPNGTeRdpa5twfKNORMsbEFTwTPUyJR/GULa69vhELx7nScHWTL4q7rl+SoFzz1WjDEMHU60q5vf
6aDqwKVld7Icr4CtLGoOTXr0ISoMHr7OYZzFXVJfRaXV0ouT5/EPSm37LFYOf6GcZyKEq1ArbZx2
kLJ6UvJVlY6TvlKgWbxqIHyD/GiDCCF2HySB4oxFyRKyMpYaSEU128Jnyqsv9ZRnPw2zARq7lxxY
rP9iYWeCBROTMLhQOwqCw+k2HGP4Hv/izbEonJN9YWCSdLDw5oSG7/dmGtIj1QLpHinbpp28LLXW
Aqn5SwVjCUsLAQ0OLrBcpqBtiZkN3WDBYlPxGOSPym10N6cW6/v17PbCZA9qdiZLiBWd2koGXWZN
OkMwBYFi8q48zmng9e7u17r7tXXNqnOm3VrQaKBrIqvbNSqRWof3nu6LQwoY+enJ2Ua/ZkAuUMAP
0FJvnGcn5zWAvG3/XyvKxZIFPyVv9VPQpmyvE8kv1Cu39mQ+XRexEDUgAiQUhtuZthBRG+Cmn4Yy
DlMXqpLe7abo1prg4ojq+LS5LmmpRnIhStjUMG373NJZTfzOvMk2WehKsLc5YHvTQmjBc3Hotows
ee13hs535iOMeKBmr0KdLb3wF98h7GoSa4lEHA5enuc/BAeiie+nTfTY7yfX7F0ldRlt2XePXenW
TxIcVSv7sLTjpjPzGs0AgCAwXOpW0Zt6IOlT76XAzU8m7Mnh3rd21zd7TYhwMeXOqhueM4Zn0vBx
koevSl38yoJxRcxCIsU6X4twJ60i520fasgk7Vr5EsQn5WBibZ9UJoK++3L3F/4KXZgmza9AtJBi
Ft7wJlbzMMo17Nrw3a59j6nxlSu3tHHnEoTTaZWxVCiWIAFSp/xIR7ibnJSVB2DWdNG84KsDPGzo
TK46wgNQw5pahwpCJrCz/Mn6ZPRt4xaTsQPrdR6Kjr7/9+pg0R8JRy+YtyQkLnUusVNILWQEphCw
2enJzfXMA3JvZV0LLhZK/UeMoA4tlG2hpBmziZ4n0giTXytna2ZxSevOxQiGhLb3LoH5DOtMGFIH
nzIldzu6EyNpxWVcEyRYimYESJaW+hRKrYBxYq0CGsltCpWOlDg108cUry/0/rejEp7uKQ3sfCpY
nA+wWRPeKimkpVqwknldVPN/TwoImkuFmOy26KQRKVpFlrV6yccn3/j2FythLJZUJ8iduqh0QQ1i
sR/qXKXkkAdPZiu7J3kNbmNxIWdCBJVTplSO1RQhcpbTqwpDhA+emLzSJLp4Yc+kCBpX53YJQgpS
mkq/M2aEdz+k+hPfONou0Fdc60WtOxMmaF0cKFNCKbL3jB6I50hW4CZuA9iYNOZ7ZL2qj//bOQka
Fxh0l6kn3r3B+u7nltdFxW2YZivP3lKuH1X4jzrgdl+qXDRAc6D27GGQbpP3FGtvAdfYNQdVASTd
7emL6vbjoVy5wksn5zCEr/NuzANFgn5AEN7KHRhBXqYHLqRnbqN/nYrcG/1oo6124S5p47k0QU96
WcvzcZw9+2PuMoV8V3q0tlCPNGnhiTbrw9iLApmBBBkX/42hgctN1QuomboUUHhI6z0lHj1jCKDW
XvPd3oghV6bS5uiY5OnAtpt/P/OHVcDfa2wSmNZjU8FVp7o09DzF9c/rmvjmsBDDrBT5I4M0py4S
L8knPTdyH020Z4LPqopuYkCxf0SdldyV6ah/TRwDlvLrQpfWxpq4UagHcwTCFgbJADNuPlPMFOVA
96YybVpzqmAdMaMVM/K2j40FnssS9MNv6LnKUjiP7bvqne4pRxMHNL+ZcyD6j2lLs9c9hH3e/w+n
d3mVtDEYCjhjb1B0pLTk7zokh0dKpN+SAyykXr2pbikjeoanvZBFX7vxs6G6cHNeV/tHpnqpNcbQ
lvk4ILO/YUQKvi9m9A06aixPu6mY16Er5H1AA3B/WCvKzl7aNcmCn9jmSdPhgfNw9yMcchUMLU7u
d5+va87bzA4LxOFhHBNKwLnOfblANagH4JeggA8g+TCAkNHznSR1sDcoterqpTVta6siiZdKNZTq
0iRnn4c4L4Gdyptd18EMs+I9LC2cpAxQZZgEetcFI1tMWZbkJgMpejh0oL9GuyAEUvP6upeuqQPw
wys9E0lZwRpkxXyTJCgE1DwpPkbWAPRAZlaETm38DLFFm7rpWNov16UuaDCN8vTBAwMLUrQ8L/3M
BtVVA+28H9A7GDiPSQQtYWffNOMaqsfC4ngp6Akkf0K+WZzBCow0t8MyGLygYQBa+TAoDUSLQPZA
RDSY9codWVwUfTJwU/A0wot8uSgmlhV5VFhUbMegtJR2ctvVJypIhrM2p78oyqZPnVloQgARQ31s
zN4MdOCrhgpWsvw2j/dK6qzo35IQGPMIawGRY1Rx/v3skORRMgbGygBJl9KdGg4v9Sl73znVw3+v
C+diBJsdlU5pKh3bBpYQk1cpyOz9qVS3VdP5u+ui3uad0OZzWYLNrmMKRVBMDl7mTy9GMPzsrPFx
bIqHVu2+yIO6myZ1FzgTFLUQxRX/dRZUEC94g5ZeOWOlJIgHG70vAq+11+BU1g5NcACTouvhm541
Q/9lGXeJ9SMeV3KtC0+BBe7vK679HIAKEW+hp0acJSXBZzWYv5hxTDYgJGnv9DSPNLePp/EoDbIC
wCLADdcPcHF1oBoyME+fOmhglyo5lUHd+Bqi+3x02+Zj1X7TgnLFJK4JERTSTKy+Vs168GJwT5v2
NmK6etr/bwsRFDGs266HdGGAd+edYj1K8ZM9rXjL82cK7yZ5iT97JShb5GRpmEKABag3GMyNZh1w
jF7q8LSHWGhlOW/zgbNmnwkT1C6Px1FXwnZg+k9zYSLeKZuWviYGxj0pcM2Nsaek+N5/UjzVJcu7
Dxp3fQ7kbQn69SuYI6XHkwZuR/iKXq0Cp+wHdnVr3dt7sK8P0JveRPvwm+LFLiDKt9V+rRb1tq55
IRVI40ulTNIgHWSTCH+8GX+PW422gqR0mWl7kB7KZ2KFnbaG4fhK4fD2cP+z0je4uRb4FKU1w6Vn
78rarRByAO1/f7pnmO4+f65jN9m7M3Z0vmFe/zEuoefz1pzCBQeFQ//zEcKDl2SmqgfRvN1NIDGs
EfXqk6JL1YpyLd/HP2IEBzBxqn40R3Srseg8lL9qxk2byH9lWZhokx0N6NKZ4+X8sZvCPk27phq8
VOoh9X1IFdOr8qe/ufV/hAhuzyk2/Z7ADvNFOSIdP/f6r6E//G8yBBMJX4ZaGFRHPbWInyp9cp0y
/arYw8qhLFoXXZ3BoWdiT3GmsrWbMA86LHE1Wd9wmd+lmZc1dgalV7kiavH8z0QJ9rjy8yyUTWzl
SakOcgSRSplmn2K9XMnVLMsxMWO2TTpfTEjTDO8A746cpLVvITfxcrv9UJrT9i8OCCrU/4gRlCCV
4l6OEjQttwFWB/qcoRY3HIwVhX7tI3pjIjCEM90RJCUivMxEWFKAoDd4sIfRS1tt5n4n+uRSfTN+
GLzud/+uv4+3zheIYq+vcFE36LOizR51A+r48i4N4+BYJ52N7IvRHZIvUv5Dth6V8Nd1MUsROG72
v3Je8QTOHFSbTMYp6jGCUIITjtZ75bsNhM6n0235TvFOh+FuvLU+wGe5XlVc1BVgUehmkWl/FFNR
lVrHjqTmmRt0Sus2dn4/lNDJdqfg6/VFrgmyLvfSCqMQbiI81lyVNydY66a+cZU1uIDFEwOqQoGz
j24gEYsk9qNAqubl0GTlpb4Ec7q0U9LkV6K/XF/PUpwNOvpMl4ULCbi84D3Gdme2rYpawne7DW4h
ed1aj/6Bp3KnfoLq+Lq4BV+VtgYAo6hsAfctIryUdnSCJw9YoBZQb8jdjcGMNqXedLl7KuvhK128
hknFyy8+9ZD9rM1Yva1P/oMeDQgD1oM6h7BaP1At35ny0XMO8TGtd8FBu00oPOvP3TZ7BA1Jdh0q
pqAVPFA1Mn5eX/180QQTMGNX/ytdeKAtK5OrQi/Gf2s42n6eflrr7FrQ0fmiU9CfHXPYHi91NI7t
RtcaCUuTf5BH3YXw2WtWYUgWvI0LKYJVOZnh5Kd5OnoE4FtwQraQaV7frhUJoj0x1UIyI4XD0ion
A/0r/5gE9soj83bIYdYISOQU+sapo4jtn2OvNvLocybdLv5QfyLYfa1c117yEJUuFGgSqcP8GB+i
wpUPv/8izSx8gHBaTiAbrZ9H9NxmSeq22Gk3K/y7vNMer2/nkvYBLQr8CB0JDj0Jl2rRFnIKdC43
3YJOeGJOspqxa29gjD9VETwFkITWa0O3S/f9XKbgxhFXK7U0Pz0abRBm+EvSk4PRT0yFl27jfFMh
P7++yNn+ilfsXKDwmmcns2z9aHZOO3Y0eGaoyLXVb5rMq2CsFPqW9PNc1nwPz967XDKiKS8nYvup
PMrDeNcOzkps/7ayg3bMsOX0Gb0S3wraoQ+1kzsnDg2i6Pxb9WG8Y6K3pkHm9L64pQHtOdsmmdut
NTmtyhVud5VnVVjJRKvN5xHKuOcZbdjxXkcnoqO8CxgSpbF/e/3wFp6988WKF96InbzqAnxlc6wD
uobrjxmtmbYSwT8drhze8m2Yg1JiU1MXUxehb9inQbIGD9pdW4q2ijrAJWQamZP/PJmFJt8FheRn
m9HIu+GAAy+FmzQsSDBfX/OSsQbyTKXfF7QQYCgulShtsjI/QerqpUbnFuF7B+QOv1nJ6S1q6pkQ
QVPH3AlVHefTi4kLg/DRTlcELAXd9vkyhKBgahk7SVO4woKP0r2xG+/yl+b2dDvcOHvtY+VJX9bY
khb3zVBpu6ZER5ecEOUHlgI57jhfjN5yM7i32+9TuNYxvLhvTJjMYLIzaKLgLjRWLTcnYF695tTt
Wpn8Vr4SFiwv448EwSjnBYZ6kG2Ov4k2MfR5vbVJ4911HVs0iqSMZZIDRLti3l2Vx8IOZyvc1pqb
yJObd8+N3W/a8NYMvlyXtbQgGmGIx/A/aGYXFtTWel2cWo2ARlf3sUq+JyQHpcsr7/bS9QXTB2AY
hRkSmuwurw1swFCOJCVZattptkZ0It4w/WqvtWnPO9bK23pI44NcmbZ3gvXy8foqlxSDdCcEPzMh
OSb6UnxkqZYVSCdYrBiiz1+0fo1Nc2kb8fzn55ogAFbLSwGdX50aqEwzN2lfJP2dAhBUE/+8voil
kJS+Uh2mMWY1qFwIwUzFYTWVTWW72/VbbZftGNBojvU+eBlui+3kyZsh8GBycb6sMYIs7d+MpEnS
WtPn5PXl8iQddAwyFrlL8KMfAAIytr086Cu6uCZF0EV/ALmrV4fRk9p4q1flpjSO17dwUQIlDFOd
G85o9bxcR65rU2U3ae5OPqAQUpY/t74xbK4LWcqjQpFs0JfHFWbwe1aWM0cjSCO5/n+kXdeO5TqS
/CIB8qJeZY4r32W6ul+ItqK8t1+/wdqdWzos7eF0Xwx2BosCOg+pZDKZGRkBLasZb7TimH/Sv0G1
dveD8fbyeF2Co4vegopMYvUN3yCmUlyvDchVFHBxNZ1bJdoMNdUKmfHoV4G+L47OY3NN/B69ZuYb
V9OxBgotvTZO06k+Kl+XMIdIHWhi9jIlt81NdnGiwAGio0cpLD8frGZ03HpGbSv1Z/VXL2O/3DKA
diRo0BxQTYHs8HylOhgnoUOMh8YIHpOqBkzWkPjJ1nFeWxBOWt3NWp2kOGkUmlZaBn1lRb+vI1MS
6D8OsyFdXNsR0kWlGGk1ETb73Q4dGfvU70vfPlo3Sea5+3IX7WQLe4O7i16CkhKc3wFFkiN2WemC
U86qBegYkLDM1lOJjC1ub3nhIlHB1Rz3QU1Lzxq6Y1+GZpvvlOEeOoceSbJD3T73DtsZ9bKrTeOu
0ytkWpFnLXcV/TVNsd8031E9vSptzcv7JzJ+qUf7kYElAiwmgdvcsT715uK+SD/PTY/r7XHpflw+
fNu+8b4+4QVDWYZRLTWdUYhOnp2seu7d7OGyiU3nQEUQPXGMSnwoiuixUYDfDcebmmAunr5G2be8
kDjg1kPMATG+a6DygRqdcIbMscIYHelgQzFqDCKXh0YrGZKB5kRn464y9B9tI7vENvduZVQ4V87c
unMZN0CQulBraDNqe0qltPu/2L6VFeFsRVZmULBl4y7uodyUlJ5b/VRl+7f1jUDuyjFUGGpESeM8
RGRZa7doesx+7FReZf9k0w+TyigLt/ZrbUQ4vUPV9sXiYCUKVE9yiArEkBm+vFlbfrA2IQT1rhtJ
13RYx4wvEg+VXzqzFwM+Gmv3llnsE5nsp2RNH3FnWl93JQwCyrqjbfFpdKUdP57siTFotShxHtyp
dRfg8rb0ImjwpKEzZJjwr9AW/1YxBzrGY56omW8VgO17yIKybwClsacW3/QvMEJcRw01aOAxQd8m
5APUNCObKM3sV8bvHILJvazjzo/Mh6ViwA59BIwgmUQ4x4quFzWBXqK/ON8L9Zc2QaSlCVtJ2WHT
21dWhINLnSZNRxWOWDep52AOvXtVCxlgj0fOS0sRjlQM5bk4rVGmaUPgimsP6noMOisgvgogisC8
+c8lYRHi8H3/2TzhfGV6Z83RhGWV9a1t3k/xjd5IuvybudrahnDAFqXKlzGCDUDzMNLeQGZut3wm
INCGwsrDHCQHiD2GqoxzcfNcvy9NJN1H6uRq0QyzjH0brNZzp98uSLzjufaS6cEYny6HkS0HcQmQ
nch8IdBkCqucc6IUWsFPdfWkT1+06sXQXi+b2AocKxMie1fdGf93lEj+WCHatjK+ps0aFy52zeRy
1RgZEd6QLoACg2Xi3gXtWZBUYAzRDqn/o3ppitCA0nrQYIxUllZv7tzKqBAhMjeeS2rxo6U/9Xg2
atMzcSQJxVaQWC9MePeQqWiUjGJhuadkYDesK89xryVGPi5E14AZBKM6wJlAo/Hvt3qUmO6sUMJj
hNqgqDS1yc4wgAF3wG192RE2WlTcEsB1EB/Dc0TMXTArOKUL0SG6sGhkbzGWoGE/xceizjW/hLDk
3lVsCKh2ihKoCyRdEkOrn4bBNm+GBCR6l38OD0vnYQutYhTQuU4XOo5iw4wAZUyg11l4k9FPTZhl
LE69Pqr4STPxN0+zyxzCBe1c/TnyAvAOPAB5EsKFh4QtRxe31ksd+VQ0ViBn80ejS4fXgqGvoQc9
UZv8y+W1fhzWxFI5Mh1Ev0CGEvHlGWtQkTEW4N/ZdR9SEISycLjnEjbmEW9QcBMkLzMI22fMaxZh
BTkyhpnN5Vcv5dPZ8rY3ZCpmDTjGRTg2YN8eldjWF38AWxxkiO9VEt3ppmx8eNMMGKkNy8J7EP9z
7tR2RaHCkhh4V5uWu1dYnn+JCwUVpaicZb3QTVsWlCsh82Y4aL2e28JsTc2celr8dli8QUs9HXMp
aplKKoxvVXPBYQGlhkomkCG2YxPhno0Woxssp6g8lBdcI5irbMr3hUtzQMe1aGE7kpl2f6q7mFQh
ishLeW859exGHpToLBnA+WNYh2InBttVRA30nEXRoMxQ49ytyeIrVnIzxe1VIaVk3Dih0MVCNR0V
A9RLLOHJVmbNEnV2pfp282l2BpTQZtyHUMpCl7f8Y2og0MZw8Wg4JyYn8f+cf8VMh3SvwhIIcBbO
80S1Q2llX2ZrltQ7N7btzIxw9O04bozMMaC7OJqBToHhy9u/cBQO3sC8OXBEkNURHAUSxMgtQW7o
x033oJfZjTParTeCYt9r2IJCQh4/JI2R+yPNd0ZUSILN5nlAw9p0QGiOXyCYL4osbbukxcgEYweW
pY/OZIRtJJta+ng5oly3MiMkgUs1u3aRIZKoyujNke1neNElCgamkj9vH8AUXqbIj7CcDwJxVme1
tjvWYKRok+9DB9bhYj5ejtBbl6NOMHeCEilKkFB7OPc/VSkKsEgDfwc8AzRIIVtDgmWv/yhu+ayL
rEO38Y3W1sSuS2c03RTFy4KZqOrYjK9pOuwchUgeqRuZGYLE+6JMIdrbTYzphwx3bNIveh30kV2Z
ARv6eQySzFqOQLa2py5SkeIAtk0/T1W23GAUrQTzceH2n8DzCZWQ2pznU9/n+QOlIKOQHJePGTcq
JqvTIvhRPszgHsGUiG/FcwjNxn00IApMbRkMpZpiiloBnJw8Xf7cG84LoygDQxYVQ2NEyOyyUR2a
IrFVn+Z4IEHzapyg1FP+ppaMGWzTEsdEEIjHI8cXAo6RpNh0iuWRzgGIcPLm6SFZkn01mLKvzV1U
uKAMEHChhg7VRuB1hRDqVHmWDQymxlN+CyjCFACF10LytNynAONEJzvIXtQdizz3V/ds3P/Flq6s
CwulFaQg4hpRL9O0oCOxt5DIV9vKiy3ZiP3G6QGDNKIBHxSHyBTf81XKzMwSMmV8oUP3auffx/41
TiX3hL5hA0cHcyi4WhFHxVqIXpMZdGb24pe/u2tQTGLcxaM3YJIO81uU7dHkGQ4EfPI7diibY4Me
ApRkXXDl/AW3OyBl658iOOvUFn1igaXfz13iufrR7fBOGCXPkA0/PTMiOE9cuK6ideoCkmIX19Rt
VLRBh1tY9qbaAAqdr0bwk4QsmqPUmYrXIoBy39LYz744V6DOTkCyUTcB5HSml3LHOVOQyp2mX3KU
IzchHBQQLBn4DzT8uBjbuf/EIFLO0hxsshWJLL+em+iYl7oVXj4QMiuCl6aGxeyBxAi+SQXR26yh
SbTTDBD3yA7+piUkaS6G5MG8J6oisQiPp6hBtm2gkkAUPYz06FgljFdx/Yw1+2Y5kfy+oi/lpF5l
c+sD2uOVvVTpatOJVj9EuERn3S7bJMGh4UUbKPdBAUEJieIpC+YGNL+67aCVMYCv5OnyVm8e1ne7
4nW6KIsxziZ8SpmtYMlfu7EKIBgquak2wBlw3ZUZ4TptGTPZkr8tL178+aX1ojC6iUoPLBWNR3ZJ
mNzkkkLYxggKjK4SfeH0QyemLejkLL77SPZQlYPOwk/Ni8P0WX2MEeQP0L/CaHoRggxGf6N2bA/V
s6zcsvllV79CCA/TENU6ojF+RZ4EjYY5DBXU2ZoLpPf3y99y05lXlvjfV8HdsBnGnWdYArlVfxtV
KQkjdSl2l61s9Ozx/MVQLJdGR79Z7Dhj3jF2YobPyBwHaA5ntmPq2ZGSYG4cos5gTsq1pkXHO1Yg
mcMaO/PHJJ0Tn+npDElFqs8xmA5yI73KSp1E4Gjs01eV9dV8rTi1Aq6g2o4+Xf7VW7nSumYi+MKI
nmpsV4D9JrTtw6Eh8X4cHNezxja9KurI2tVqbH2arKF6vmx54/ufVWuE77+M06wX1FV9Uy1vxly9
xUv51RjGr2lT/3HRHC956BciZcIEL27gcweYMqpqY4ncLMraNFCZ8dga9RdXUQ+Xl7R1nM8MCdFq
LJOkjnWC4h4D+HwxFO2g0+47sWLGcdUk1LLpaxPrV9Qc91VrglElTZpDZqChyizoOlaKG1z+TRtP
7vVPEgOZ5SjMrRv8JGb5zP46O403Gnlgku/FIGPj3AiaBrbYAGQdugHgMzjf51qnBSudcfZ7vdxH
1Q0mVAMj+XF5QVtG8KYCny/wPQ4RIVMziokLMYA5KGntsfIrhve83JJNZmzEDOjWgaUVXVkM9Yow
IrW3xsKo0AIBuMRXs++kqiSxf8v/1xaEzXLw2lXGGRY05auh3BnxE/x/lF2gm1YwrI4EHnkncF/n
n6SdNZb1NdpeNojGh+7GMXo8iZ6orLuyuV8rO8IRm1tFW6Z4RoO0br5HNP88OzL+2s0PvzIhHK5W
g4ZnwXuw1cB2NHvRNNCwLqPkvEisiEhXqhlKbpXYsDbHuGDyVNBHJHOXXXirNIDHBmp6HL+Ilr8Q
dQk2aawd/kaGnC5nQC9/DV4N/QZIPj7L9m1jlhsX08qaEGnLMkfSWsDTLA9Kai+aF2HQs7xmh+yr
TEFt0w1WpvjfV1etlqZRNRpwA9p+T9pbs5JEWONjQ5mvBXoaHC8BgKGwcy4aQ1WXAdTSgGG89pdg
eSIg5XWQLgXLjtTYyySgP8Gtg9oO6t83INz4VIA629gXt8UntNS5cqIblOHlT7q98PffJewxiAEK
bSjgnGOm7QpNB7RG8pzadMzVyoWtZf2c270CC0gv9tW47N02P5bq9C8Xwn/G6gtacV2S2ISZuXgk
xs+mkCQcmwFptQz+99W/bxJlsPQaH3BixLOnZ3xkb3AIUiQJjPxNHk14k8FVwG4D4WgwP4gNeRCB
1kqMZg+eY2F1nYB4JojDCZLxrRbYgQ3taKXxcUv75b1+qLVwPshS3O2UcPUThMWyKasciocEeIDH
3+x+gLTEm6gTp0cakN+/NlfjjhVBJxUA29xm8Oxh9RbYd97GolfbTCOl7dMalodOCZYmvaod95Q1
WkhlOLPtfbaBVeXICgy3C3HZNEZW1SXCCzs6Zrgw9NbxlriprvS78gdwRXNoghbmkPmYKntMUM2Q
bfPmyXj/AW8xY7XWultm5H74AY4CqKeadw9dhx4JRndeLh/yrVxqneELwadgkCSdCDyqtBMf6MxA
d1/S+kkd3V2ey0AY/B/74L6g7IQEtw4mcFu4uZWRmvWCcitGUlUf6uOBqcB3J1/Zd3vF8GQwhW1f
XdkTbvDErBKrV9DLNffxJwVt0msAw/zsjgWuX/zObjVeQrlSDzKM0KanruwK7pNkehrpIzy10pmP
zMHXrSWYhytThkbbDNGAQXKADg6G2A+KJ8fFOBkwx25WHUiqXoGxY3/ZQTYvdtvgMCMAc11V7Bz2
S1wDCoLoNp7I3oCsJwXJQ0jvoEe5o7eyqcUtf1xZExFcOmlrdDCxdZmuBViV51gPXdx4w2x4bSeJ
p1unDLRHmHjimhQfGFz7qi+rOTeAKqjduxyTP3qjXy+ObESSf27R7SHQaAJXif/D/M/5/RA7zGyL
ATvo9px7qJw+jYU5cLKUY23RHZL231OjVx6liuRm2vKPtWXh5jOjmhk6+oNoXFCv1ibPsiUF7U0L
0HRGLUJzUVEXjhgYsPUoigmSF/NnQz7FvYwBbDPVAwbhHwvCYbLcTssX10GqdzcE0aEIhu/us7NH
WvlLxkcqWYxIJF5Z0DimJj5U6dIduoM3ejpJXG7zPb1ajjgUPOG5nDMLPjf62qu2s66XAwtAJH+a
A8ufnuPdH9MUo028NihEeD0vOjeJ4QP50uzIqJ0yTQ3AIPIXBQngctBkB2TVBafYuZOzuVCARZwA
F7HVIImID6C7X2ZFeDkcbYXWtRn+99XFWGWAyUyzCkii6dw1OX2wSLqbJiW020Zi6v/xvPclCdfV
SMjCltjmmMH+hWu4LpCI0cEkIydF3/a8d1PCMRqHoiosAs/r2pssea0qGTXUVpcTbvBuQThGXW4t
pVm93YXuoX6ZnrLH6mB6xHNCctfeY2ouIDJf59/8Q+ADVh/DYMhWkLKdf6x21Ow5WXj48dEaynD3
cvHPKoyeNL/xGn/2wE0ju/U3PQRFFJBcYjAMSJRzo0469Tno/mY/WmLX61l6zGl2YhVaU/3yeNkb
NxcIig2QDKDXhoLEua1qMJhp1vBGlX4um2elB3exKXkfbtAI4AC/GxGf73afGOZS4vli7ofrCk/C
dPGKIEEO0wbKPrkF36o/Bo1X7/5C1ZQHj5VtoZivplHR9BYqU4b1q6g+l/ptNkkCx3ZEXNkQvGSY
XRDwNFgfvYkgGHTdPHH1Rztog5x67Ipe/RfjRltv7vW6BCeZ8ZqLqg429b15Qr32Jf02HEF1jV5M
tG8D44R2LN05oPCk3wspc/3maV+tmP99FcTyftFiAF2wqzl6ld3iLeg2XfbMDZIofDkXWEYArYA6
FYfeKEF1OKmwwjZk95wjRX1hR67WvBwhZbwjAD9DSeLWeaZ3qukDUPDnatvcdzhPGyIAODpFhI8J
UJSTN4hpc/oZYiwFdAKoKelAb6aLKxtC3JzTdm7qBKWtbNC8LKuDFDRRfYTWQ7SzmQxOxv81MZ4B
vAuwEtrpoGAXTkNvuG3nLigFaXXzXNjpFVhDdy1ZHrq0+9J3+hEjB5LTsRVh1iaFwwEW3ZgsA65S
xSyDGiTllXHjFhLJqa2QuTYinAaQV+aVkiGMVTPC8mIFI838Gpiv6c8HNJBo8wQBUlomqt3C91J7
p4a2vYZSSZU8pIDMkVG2Y1uHa21CiMkRU8d2ZnC7qYHaVAdAgiP5JpctAEhyfnyNxGRDRHg9lY4P
dK6/EkeRjWrLbAiuhoZETTtMo/lpt4Spnh4Tl0nOzmbgBcAVkyN8+BeKAufrcGptAEkqPrvlZUel
9IxD9AuK4Mf2OB8bvwCeS6ZIt7kqUFxjVhtPBVRWzi2OSTeNDh8o6TOUbWe8/WfZGNimL69MCB5W
VmB1ByQdvuyakHzou0NSk1uD1QxcWNPvy1F2M6tCR+WfBQnOpld1rFR2gdFiCCVYh+FQGMl1E5q7
7oFfxhGMQiOUpkzigjLDbxWs9RUSLy3NCLIc6zG9HW+52h5QRcDaGHvwx1ylUDi3jkRWEt6MRu/L
FS8Voil6TRkulRwyL4NpBHY6eEqnhX+zrYC6Arhko7bhCN6vm42agEWUT5aae/u0BM4hhpyqdWvs
F78/kl1+Z/3FQxaEhv+YFA4DS606qXQsbTZLb16e7DYJLq9q0/lXFoQoSyuVksRAKIcaeewNWeeb
qfb072zw37Byiz6lmqWAAdDPEwgKtxmQu6+XLWyer9UquIusLCjdRHOTAM7hmpgJGKO9Uv4yeoyj
ywT8Nn0NyhYYfoAbqGK5VyFDW0V80lLrR09Htxlyhb4KKO3frAfTHrjO0eMVs5RyMdN6KXFd9HXn
NbTw6hEE2PSaOl/+nSEhMKlAxQwxb5C5zPTi5LVHbbBvH2JplXX7C72vSIhJ7gDIs2phReTGuRtD
89suDaOT6ztfQTgMxnY0fw+DzLklRsWCdWVOJHb5qCfL4hNByTPXHke72hcIwpf3cdsv/lme2Cyf
QH4/1SoskfyXGb/2KVpi5fd/Z0MIBm1R5ZhqwlGNorvFvFriGxbLHsf8uH9IJsHsjuQcpB6YNDk/
SC0rXLNxlMKzs6CBLBnbxcOBNxf2+Y7DLUBZK3H1rWQZ6gj/WBRWRd3SKROC4ODmEAwgS6B1vyxz
Dmj6PEAq7PIWvmmvflwfEC4OuN7BmSMEir7X8KhzUHCIvlXHMuSoz2FnnqYAQo3jMx/n0aCXYAfm
o7WfMf2GanJonAxMLQIRe5CJdm8GX0yk/OfXcP9dhS3wfWhlVGBeW7GgT13+cMZsf3nB/PxeWq+Q
25hZ0SkxxfccKrBSg2ys9fJkHDEDXO9KWt1UvXWrxpMkHG+eBhPREUBN9APFXLRtcNIz/nhWMlSU
9a812sGkl33M7VRxZUZw1tEieYdGCmoQD3gvh+2eBsPJuq0D2+Mq2M79IrmOt4bBUJJ/X5jgrHVh
KbPNLTaBfXLu+m/Lj/m39boEKCIxjwRq70FBJHkB4Bcsqs9TWAbgWj5iqFxyani4/PBdQYpjomcF
Ch4RAwf+4Tl6e0jPpwEsJBGEEY1QPUghDVt2MJ8Ffge8jTBbIfhP5+Rq37fI+NtQyXwoItyBIBNE
aAvEL654l0zzIyOYQkAbMfrWy5a55Uhr88L1pNX56Iwx74Usi+FNZrPPW8xaxKoMVLh1EteGhOup
trolsnlzzJ7tQKsN8Hh0ktizvRZM1aErhqECsWVFlVZVU4a10IEGpPq2tI7XNoXEMbYXghEiTMKA
LkecJLASvcONjueTAzS2Zb4u0+FyRNlM8nmv/z8WhGwOEjm2k3NkCNRenlJcDZkfHyA0FzgYhdSd
w3ydgU5dBqbd3r13q/zvq1BZWWZE6oE/LeKo8Xoju07y5EuhyIAv2w7/bkcIyRYpI30qcUGYe84D
pYTGvj3q0oMlW45wrmiv2aC4hDPYYMJPehsMjROYxGWCGfyfEcPE+luJ54eAuq80XTTr2+WnmSAM
Q4Xod5WCWIPEVVApjYzkWeZ/wkHK23qxaw2PJEwgQ5oNrxYZPmcrqVutSaw8x5M1QggQHs7aGqMI
UFW2irL3VRdcZ2MqedJufieM24KakPvE24WwcrvCtJchGxH/1IX+rFXtupqqXZTLJqo316RhAMBE
awCDlMKZouWollnG3UGHBOBA96UKjNqI4WIUnyXnl3/zDz6xsiWcpEZR7BziGLicDzbqA/HV+JJe
ofoapDf0sPjVt+zTfG0fWGjKBkU3fQNDr+ib8nqbyCBTM8ywNwW6cSBKsjAszdR+OlKzHe0vkjXK
LAl+P6sMCsX8FLdh+W18cXbLwfXHnf2DfbKQ00XB333A96UJbs9IX7NZQfG8bRyvUe5Q5vFH93tR
SYqim/4I0mZdd0CxgZvkPAxOTLUqNPPx8Rb9W2toB6oPhkdTWX92cwMBuQWvoAVkjCXEJ4hrjfZs
4ZBBiQ0RPvbcVDIdsWkBqAkMu6I9CzD/+UqUCsFncLsCCuIgTxgq8xaQuL85vYCk2TbwWeAoFFy9
6/uaVClOb6Xd60nnsebXNDz9ha+hnQHuLxTcMJYk3BhRloDDRaGAv71NmOlAEA2fF5SEoi9cWYQ/
MSQWt5xgbVH4OAVkDuYpAuWAcTf1e93XQw3teozpnOJrcgdw/0sjxbltIm7WRoUjlXR5l3RjhAEh
jUZBRAfLU5rZ8rMxO+A0q2GtTHtm5adacW4mJT5hzp15ej9JTsCW30BeihOtYT72A+AuWypHLVrw
JjbgbOruy8TIWn/QZvWPtXo5agDodwsYGRWTZoLzmItrs4aBgZ4rWumQh+mQeDT05+WPuRH5YQXj
pSieYz3iU6m0xonlC9TOxoTYHD9w0IrkOPd09hgpbJnrbJoD85xtAWGE4y3EKQy66FpZJQtUsrXe
N38zPw5pQHfzK3hEguWU3nd75PGSO2fDYUFQi2ECUF2CYNAQzjqZtWouF1ilSwUxt4dYr8J6luzk
hmOcGRG+l9IZiFMUO6mNfQyVY+XJtntJfWR7+wg2D20i2xBR/h0wmGXVzAse6/HRacarRGO3iRXt
ayuR+LnMlHDeBtWmFXj6Cw/QnECN77PeQYI4e2MmG47bSBKxce+LEnwi1assURVMbncLOExAKAIO
lyCGRmWWQ4feciXOsPmdwJqDgX0Q/eG/zwN/0ptaWTca5tFM1Bo7DMTJqJj5DxYyHFNdWdDPLaQY
7unzFp5QDV0RVEzBJLOa2pDOwqpum1FxTy6wISFbTGMf59jUvzjTK/vGuX3oXOl5ljQYUBv605B0
8HUlMKaHTpNRZ286CcbgwQCNc+WKWokV1Gd1JQNhRFnsZ+NzTq6U/Kot/+JRCc5VICANKBZyyYPz
BSlZWmqzC8YSptyU45PdPV7esK1KztqAyHSlABWDU4UR5m5HHsACjsIjivd+9rsPDN960Q+t6snQ
zJt7B4wMQL8Y7sd06PmiSLKorUrLxV9KAmFb26PqC4lVv4tlJBib4Y8Tt6KEYhvoHAmW6hKAxwFH
OSqbwIBiCmYPuVRdcHkXNw/WyowYMfC8A8sGzNDWaMMJ3E3HmuoyYTXZYgRfWLQSbfkefEj1+LxM
P+L4m+o8/cVCUCTBNzFxkMUaxqSXhpkaJoqWFEUMc6BfRtWUhNfNZaxs8M1cPexIOVmgNUd/uZum
b53JnufUrr3Ckc1ryezwv6/sdFFR2FaFtRjJaARVobHQKhlaEKMuI+jcCnugyQaJr62Bd0Cs1fUj
ECJFjBnnqQVXbFa7npkzqG2l+b2SZJ9jzvxTECc0x/xw+YNtLXJtWfC8EhE1BzEHCGWGzFOGX0v+
6EZMElW33JsXPJGKgeAXalXnOzmioO9Q8Oz6Spr7MYQQS1XiEzILgk+oTQIIRQ6yGqP6kmpXbS8L
c/ziES+m9RJEZ8CDZ2lnGCiuu2sjWA7VQTtx1GEaANjg/81Hed8vHv9WnmcQPOGAsiigJj8GtZs8
WDXbl0Yn+fbbXvduRghuaFSCQxSi8mAH7nZudGuRznPpfmxYUNhP8egGTbq/vDL+T37YRvAKgQvP
wOvRFDIId6jrEjQ8ILzI6xTvx2TwUMH+VrvFDZ6CsRf1isQzNh18ZVHIKFp9QU5UAPgPjWvDL7Xq
PtIU07en5uny0rZwlZB0AL0N3qtIyj40EsfGKmIy4CYMoPqHWpDvQnzHx5V4IHcgKkGODprx3YxN
DtyjrN6+9cqzQOoDuWCMwoCgTIjuKEqmdDLApZS+mCdeNkl9enD2nCFFjuPcuIFhDBPMOrIXMI8L
J7qcTL0iPejfyhJDS0p/nKsOk3ZVODGZkNKGy5yZEo42cxSrYym8NLOo53QjVIYw5TOd8pFdu9I2
44a7wBpBJEa+BKyI4C69Geet0YDUoq5+VP2h1MFURCS1je3Ne7chbJ5GRnD7Q8nCL6M80Kxn3Vl2
lnZMFFnclS1G2Dp7MRYrWvCVWkc9FobqaWUKgqfdZceXLUcIjX09QXiwVnKvtVFx6qr0OhsAjh6p
c7CnaJTcJTJr/O+r2Kj1DEfQwTsut18NyE0xpnu6djsskSQIb0THM08QomPTFapRG+B3Kal9ABVt
qLvX7gJtc3bKU6ClG7LDzOBfbKUJ4AgeBJh8Fnv4PV1UZvXI1qkLlezmm5nEe2L+zvIouGxoO1pA
6sTiTIYQEBOixdxbbWF2IPzoXo3X7qgd3NB4MH8YkEaKd7Ky16YfvhsTwWVTVFgzQx/QTylg30rt
lWCMmVoiccS3/oFwu2Ae6p9FiXAyg+QxXTjBW7V0fjVZQaGlKDB9rvPmiin3qZ15ZIFKpfLz8m5u
ro9AhhDoMs1CdebcJ7MEMsGDCqLadlETTwcR+ufWTck1Qy1Z4iH8yH5YIkEVzQElJmhUhNgxp9Aq
qhR4Ze4Onjp9NqzHy2uRGeB/X50vg+k2xiygoN5Z9W7ohqcmweT4ZRubR2u1CCFiaE7RA84Adh1z
P12/d+r+YvyKP7D/2SshVExFDVA+vxEHaAhiigPiqJKv8Ybm+vA5MJ1EDCTueI0Kn4NZhe42CVjC
pt0Ue+YnjDLeKXfTazz9n0Kq+tgHzgkqqTu6g8i5ByzKa577kY+8UaqhvNXg5cObvD5I4Ioi0Sze
4nqauQmn+UqemOnnn2y/umOP3akPZjxhAu2/qS/zpO1sExCuUGqFPKyOvAONgXOXyaZ5BkJ7hvTF
XYNhgPQ0YBAIcRMz47JP+pGh/NyWiAubGtzNOoGtNqyOyc/oirHb+SuEwf3YV3dEDzAI6WoHVT6o
/mHEQ7AspK5LUiVpBdF4bz5hahBEdNoe0zJoE8jW+BYOP+wnGMVsNBUBBbaF46EPpmNRF+MNPJF0
9YARGzQbY5g9ObvWWw5KSA9DqPnuS7FkNzr0Mff/hf45z3TEXwGdUc028CjFNKbg2ppDu4FMkNlo
Q21H4xsl99OTEjahvuvi1//i02650dqgEHnMyc5sR30zSPeZEfT74TD4U5iUYSeVGf04jIe2EnJl
Tt/GpWPFBpOl6W1Vj86ruU8/GQf7CDqvnbnTD/K5lQ8RVbAkhCGzsduu653XUitS6FbGn0HHI5uE
/3ADndsQVYaYm1SR3WUdPtYYgiPLRkup9XM8PvjBBx+kqXoz82JgyP8wlAuGhcWVJhCHOeS+PJoY
aTAXeX+M0X9JwI6Fpgh6e91BiyPtjhoLvakKZZDd+R/clP8A08GLi8NaPugrqRGE65s5RY8Hh4We
gObaxfvsyjpVp2hXfr682m2vWVkTluuwxUKxBNbYNXL2nXYgT+kRz0o8sf78QSesTEhA6djWgHzA
Fuf1i8hVtZsO8fW8S+k+eo1BVn55bfynn513bg5hHCxINmK5qFhOi4Xas+O8WkZzIMrtoDohHVmw
6IbEZTZ9dWVIOOeQPtSMtnVf0/o3dCwK64mkD/9uKUIABYnuuGCi5pUAp6XHBygUeqr9yYhkDFiy
LRO8wbLqqUgW57XQymBySr/p0JBjpccUmaWLewb0q2CJtmY/UwdNnWa5d204u6N6USfxbpkRweHQ
U7VYpsFIPPd+aqCA77ShSeLg8tf5eIevPQ2LEWqOS1uiua/zDtWufwG1e0J3gGCaR2i8B8OtQ/z0
C9otIEkZvUiyxM1Y/B/fg2khVTFdZcmHAabN7mXKICIUy2b6PuZgfHVoPKOzY+AKN4R702pd9AoY
eMpwanVwLfUm2iFcGYZ6BlTm0kcaSkPFh4RasCkcKWV2rWxKyWtybZ6YnyFLGI7aTgvafb6P/SFk
V/Wxf1puoHorOcybG/q+WlPwmWmYMfJlYEMVrfGWYvaW4YvEXTYj/MqE4C5jBL6oAZQ1b3GQM4Et
3+178Gpfl7v5SpchncSXMSTMMEmGNwNuE66u6wpHjWVJrYwZfc2uVXBn5WEUurfuVyQ96K7L7hP+
01cx94MtYfcMRSVapNJXKLR6Fd2R2AoL9alzLK+On6zmWbKTwsf6YE7YSczVa3WZ01f11N6WD3E4
dkH1ewwoRufHQ7kr9r1MQltmUThvhmInSaPTVys1vcn+ovxpvU5YEogBzt8epeK0pVLQVy5iENGD
eSfVVxTO1gcLQt7ftjRyB4u+JkdkFxCNNPbsIM9+hdj7ZgV9Z8PgeCoVepnn6zCm0rDTSXlVSBf2
/Y1qt146/778/bnnit62tiF4dldmdsl65TU1Kt/pjlnVeCbBSLxsmHB7LSgNcy4cB2Si52vJtWJp
RjX6wuoiGXaTrpFPeOgAX9RWtoxPUxSNfNs4kE8SC/oueK2Ij0+tN5SiZdoDvdF2+aFGzoskOEg+
QSLe+2Nejf+1Bj0ZzPXhzYsocb603q2VNo/d12qxPNV9VnNZefPt94ofCcU/4Hx4fwS9wHMLit4z
V8V66pDs9bD9ZgEf5txCCvPG/QSWht3gYaT2RttbmLvqnqd9fpdDGXP5Agb0vfzVu/EpIaYBCC3m
awEDEj8l8MCgK0WAcuNPrnlXZl8zmRjXRoQ4s8D/vqo3jcDJNO1CX8GL1g5QD19kLfwPMdZ40/4x
bA5V5CLS5wZqjEnqRgycdhUPO7rsDet7Yhoeme3TSBp/sCUNp7cvdPYF3wwSh0Pd0O8U+0A2krVq
KVvb68FX8z+kXVdz3Di3/EWsYg6vYJokyZItWfYLy5Zt5pz5629j9u6Kg+EO1v6eVaUeEAcHByd0
k8VDLeHQPn/voIroRtg/+WH4hWnK7IXOmGSPNE0S3c0N52Jmy1HIR9F1v/8Meq2uPmxrlKi2jfgZ
cvmxRhCS9cO+zGJoJjakTGU7TExS6JkPQajDMg7gSrS82BRJqoB0pFL3efvZmL4lVUXyuvjNUfG/
fhyk6yFxo1MGQubHyaXZF3He6US9CzMiRnZ+b3lmQtSKjJKDgsVedjKo9+1/0wPSb7KCZQ5XuJjG
OEawhQzsMUP8xTJUp5S/L6FBbgNtGt0KiLHqBi6pkRWsL2n3IDX29YzOjmPGsBVssWuJnPIcx5Vz
R28PrcWh1AkCMjSsXG631Zq10FnoNEuGmqArh5RS447LMbNebi+NujjGvPHSxp5RkSKk/JhvWCdL
Ow0lvlhSKeHTAEUku04SR5PCmBhZlnxMJp3Tu3flI7A2TdfPHYgoV5xf5StTjoV5KGPkE6DCirAl
ue8mnbOo6/1C2UDGXCG4jKFNxhZPkW4LDUnJdYzYQZekSLRdj96VUl8OrT48g696N6Tp7vaHvF4V
MGmSDy9uVHtYsp/WALP9NGbwE1B9X6zcNlWOuV9v1QUCO28xUGL0MMKqWk1+TmrMvUXxXSKIh9is
70Uz/XF7QVeXBfTdQAUNj3e+iNlmKaOD0eh1rcEyzDvdQG3fROGq6IXMuQ208eXQwIkWRAy60mof
cwuHk2YWmKHTSBvIz6WKDIzCa/7hQVCDWZlcqg8NDZY1Av81klRfvD7K3m4v4/rIQsuYzgOABBHS
nmwbW4aO16ySM42YUSg6sRI4EEo/qYaBFPaCecTfRMOQtg4FNEhdo48Np+hyRaGom2Of9DLR6/G+
D8oIImalLwxj7dIGXA6aQj34hZtAFVOGaYOhkEpiiUxAG4+KUtaoZyJdrvvVXrWVHXp/EJ7FbuFB
9NpLH6378rDszJPyaOJx3DzOnmLLRD4Wz/J96MQCWIR4ufWrbWV+FeMlIX8dyVYkiqTvUbOpX3JT
4Sz86hBoaP3A3IVqopELHGXMZzaqoe/HRhJJuSwkTbMnKf+BV96325t5vQ7oPmBm3UCACLp+VjE1
T3PB0jMg6M1bWedE1ifOOq48ogYOF8gZYQQYjhcTGJfmUhtTbap52UB4T/8w9a2XhH0FAUP9gLHv
TzjUx7aWJ07Qcv3xUEGFfhp6eOl8LNtgLLSpYsVmDH6G5esUfNHBMBkPvFza1bEDgRSqtGCRwiAT
vS4vVzb3plBFOlpVxzDbKVBYLqHfa7TfIcvl3N4lNhcEsXIIJSFsBjcX9I6RUbiEElWwTlSzAig7
eDQP0z4+DJ+7XQWKvIDIpLlLJsJjB934hmtMtkJW142VqhQzlvY4gnY4H/t45mzUuZR+ebyxMow/
0G5tC2PMzPEOmygKq6QYCaYRMAT/Jn/LMcpS3qV3+g/j60k59Kf5NO+HZ/lz5kPEmreJ9Mtd46PG
KWN4B2Eaa56hQglEKf4+3mnHbpfudU8+8vzF9SlAshAjSDSjh84CNhlUCEohjbTUvlRFfNcHofEC
McboTk+7+UOjCokP3T/1g6k2vPlPlnDtbDt4AiJe1S2MccuMq1KFGekhAWY6+72rUekrkQwQEVJI
/NUCVd956sPtT8KhexR3yR3q21rs8CyYRnPsd4YmAqbJ8JiHYAVzWCK57KENow9Ev1s8Oq00EMNu
XDRaolPkPxQ9mCrrX6te4TH7mo9Kmqc68DQCYm6cl9DP8RaofF65g81Cn5EwxwB9OFQA1asgQgmD
DFE5vm/nmH65gEwydfPn1hMtZIWJ5hsH0xuP1VvOS5lu+Z81MLPEKTP0wagB3KgRWdQF00IQqRM/
QRqHs3tbrgCD5GDWR1fiNb9cqLUaviZasMCduny1gsAA7ZfQOmIwlJxQ8zptCleH/ADuewQYlIHk
0tW1s9JKPVqJST2P/cnUQ6MjZhm0oOfQtSc5QHN7nZmDq7Ri7aGuLLkG3oD3cVGZ9mLG3N+z9ZV1
UDBjOAZzAohCLn9PMghGvhQIpRpP+2g+otBrQ/TXM1zoHiDxhd4TDySFzvSF4/K3Dswal/59FThK
6VyWAqjWz9nqxclArGk6QCWWn7mh95vtrWcrXsPRQGEFZ+jVIoo54FLxq6A9tNNnyKxxQgF2xuMK
hHH28lw24NkDSHGaesjwKTvTKQw4AuoGQBRaED6n5TaoCMlfSkaOqWPm7lSMqFzqEbGACY7rt8nR
vN4PD4abzDic4YdkFx3KHWfz6NdivR0eMH9jsmzhhZrmkioBk8qAWCXRUW0IQDA7llD5op1x6Nv1
b2NuXWQ6OvDxYj+3IzD2MnRylycBohBTNg9BVjiBkX4S8tyXEuOXKXSPGqjtJmgtczZ1c6krXMZw
mr7OKrOloZYFwmNwvc0Rr+2PtzTGbNRF6Je8xtKKVtUJZE8PGEkzySRUp7avKLVt+dqoIQbYM97b
ml5LVxu5Wh1zeWbSOKpJCGhFm0mm/RwClWjDqwVhVbHjEjtvnnkUz9HWDrFxdMxcHsK27gQpxpTI
/5/53E0cwab1THrmhT0vHbLl1hEf/wPHbN3c51Hb6tg6aypcMwG3rYZlFZF72zK3LeQdhtm+Ihet
tkqwqilMj0vUfZXRwsmxwu1TvloLs1EquGuHTgPI4BX7+ElFuU0KbM0VQfxtoyyFZP6OJ8fBWxgT
09QxRHMGcCmRZPmcKk+t9P32h7uuSeAuXG8Qc8Mr8ZynCjq2SOehG8dN3ekY32F6h9T73CueeXcA
9yMyrrK2+qSdDRhE45iPk6M4odsdq2PtlAidQIu9kzhsSjxEgym7BaWJo6RjhahUZtC8Ve34oIFY
iGREsttP8lFw/uRdg+NFRyXBZoSaxOUhG8osgQ48FinMiTfHj62su1rxkbN19L9cOY5V2MDYYz+V
cyTRsKHHGIfkqbZcEwudnUhalL65H70ZAaJPtSqyu5EXGW6+F9e3OWOZhppafX0OHjBYdB9gjIPG
D2jN9rParvHCaXzLmTk3EBeV+bJjUKOJil7v8+PgLM7oi2BRd6ja1vRLOUADC7o/v6nL8f8hBbQG
MaVPhX4ZkxWHPI6LHKFpEuihYwaZazWjr2F8C0rxEckqjTcMsXnqqbrhX4hsE3rV6Klh9cJAJEHH
sEU/mScrRirjtgFt+uYVChMG53W5mOBZwsVTPRqhCB6nkojS2x+AYDgBdUg0nUMQ/vIohGMwTksc
oBSImTcUdvLBHgZVd2tzGjmXwOYdvoJi9ilo8kQ3W0BVGipJ6H6Nuojo+htY6Egyfi+rj0LFyx1u
fsN3TNa5pGqrSWkNTAyTkjpoSIg80PK7U4l/maBOibeRaMLgFnO/JVqVijUSNGRWZm9p05PVVy9/
sFErCMab6EszVO0CiHYy7rXEPKRoiox12b4Ns+2OVziM36jFMIvaHjjZqfHCe/1A6R/1H4Ot48oR
T/y68L8goh6OLwdeNJX5eENcZ0WK0iEaTpu9+LzsSjv2wxNKDfvmkarH9byMDxeS+Zj90lZTk54h
8QRxQJziUR/VubTYX9lIMz1yPuumISKF+/cimc8qyiNaxcrzZ5VeZVxtuW1hsE7HJF8PqXUMzZ4G
v/JN93/EZc73IA2V2uTArX/JYEcsPKTRLbeHfkC7VzDPR79vvbsNurFWU0X4jaCZtp4rzEFXotmY
lVqibI+Rr+vCrsrUXamGv27DbHhhMNthWgI+n5YHGLtJMJ4zxWY1Y147l2RXtaqlctUwnC1OSzS1
BuYih14HdO0wE4kcNltcgWJ0PhlQDYZerJ7XH2pLmyV/XJROvZuFMAnfpDiPeSQtGx8RmQ8MYKKn
BVVElvxXiAVt1MMOCoptZjfSWyY2tpLwnoybKOh1BtsYyIyR/b90/0G6BDKUXWdi9LNpg0Jbc9W5
ElzDkhfv9nZRC2e/ooSCKBoJEHpdiXVRAVsDibIZJfo6BYAovpZL1PsmOkVJrAXtbpIHnROQbG3d
2QghJIccPdtAERsTdEurHKDT7C+1Yk9hvg9FlCLE19vL28paWWso+fJTakjBWVaKtkVDwECOHP3U
+vQQtM0zHgmHOOnv4jr5PKANm4jG4KZSVNhq19ScBW8divWvYN6PlSoKpki/sj4lh1Q3nHySOA+t
TQh0FSGhDJIBkbXMuYz7NNNw7pL554CmEKnrOKayjWBqoFtCnRFB+uWnVOJQKKcJCCqihBApVAEP
udvbtWX4mO4DgxQK9bQh6RIizrKpFCXsVh18Tso7I5RJV/PqpDwQxiTSPhDMWYD1YXaWGPKzUIZg
7+E8EbfOFS2TgzHQwogayxooynVfGJUykQxsKZJ0nxmQoxN+GAtEWRfL/f3PhtI8zjFS+NdSWllf
1Ys4wrygPU1i0wKZ2o94/HUbZGv71yD0UK8SkS0qoopJQZYgd3ozd8aKMza9tTG4mFAXhDISimnM
KelLxUhEBQhT1Noa2o07td/LeHX+wUIsCBti8kpFZYkxMohkLMqYop4qxcFBMjuvEHn9C1srgYKO
iUIxzgpmkC6/FQhrm0RsMJWgROmDGc+HMgBZJFhsdef2Wq6BQAAIEEOD6B8OJQOUQUcmGlR8MnnU
Hgqxf07y9i5rlI9/AEPz/+A/gB87U3ev9t5cwqDFdMJMuig7SPO0q028kPOM01m3uZoVDLMaI9YF
o7YA09TND1NFRGT2j3picJrTaHR1eefhoyHHgJscXUcq2/MYiSCrFen103bRa2wkL7oS/Qj72tPS
FGQwFuIw9bfbTbRLTHq6Vl9wDqNhgmgzJXmd0RQXZQsJU51zgK7vVYDoMGvKEkFpZi5BzKhp5yRD
3BB0iF3ROH2YmtZrpOkJuks87fbNzcKQMtp0oAajsBdOgeyQlifw1bqGlG+mOQFkb4Oek4i69jpY
kgXCDTooSZNDl0uqKDlYv6AkMCGN+GBVXX5cQIDJuZ83Enp4LdJoVbNU89r14HHYDcKkjHjtgHVK
82LIH0y2/tafUP+A0h1voGNjWcCDD0IMiS4SNkqWwyUUaki+ErnJSDH3Hu1UvX1mN+qfdE3vGIzD
NsOwtYoKGApqHd1JcjCJQxkFMVzkThlB1HXf2KHHe2dsGCFg0aeIqwh1D1bgc57GwRIUdSTi/LUw
f8ad6VfSQxRb+9vr28SRQTOJZhy0arNBpNbPi1TDk5O0nWzNghBc/TGsAtsqeFwKm5u1QmIChkEu
tLBLgBTE4amnIg8Tr5JyHS5gr1QsAhExmhHYmSJxii1x1sKJyHPny5P2lOWaW8eN10q1YxSpd/vb
sWOOALvEY9wReBIbswmjicxg5kH3Qz/GEqR6syEy76pygniFPizPIbqpiKq3L1baJRkxgmFUnTQT
CpOzlxtfGPcKaHNxFNBEc25GWXnHPo/RJU6PQ4GIKdQlUha8hpaN7IIuQz8Mb0U0B4FPntnFakmE
0hDFEcpLilfUYHjqPsd274iO8hN1eppfKDnsAZuYGJlHbwWtOOKVdem99LmFFoA5U7eC4QVIZEET
lE7Ot0ir7EVM686fedR5LEcG3Vp5jcl4TOiqaGBFBaZ40Lz8UNqpTSda8gfeK5W3OjbhKuWtCn2Q
ha7u6+jSUjiEaYl23zq0LJb95DnNsxkwF/d6aayZpEqixJgzprUk6Q2ll6Poy4d4l1Dc03IMnPkh
VZ3GFfzGhyJK8pVbFqE36NUvwMAL7SlBBkBlyiKJAEIrcTxvKCWAoDWD3DedjGiHwY8/cse+qVFe
4amyiZZDcI/giX5pQKNV5kUujHByGak+SU5tx1+nkExQ5Yl2Q2nz+ue3DqIMdinaFHjuPbzEUyNV
HZYM66sLud2neTyiI9DqOQHYluVcuDsaW6zOe2bMBuXuQG+cC51JF2Jdj6lP9SUlOzjKR2vPa9rc
Mp0LROYylFMQ0ScyEKc34U2IiRSRqbibUnvUaDGNYJzetg7Jrphcs9uBFAoDquKx/ixwXMLGB774
HcyGFnVY6DFduWpCP68HsMbJi23EZUAANzgmjGhkxnzbGr1HQTUDASS1JKtr22jA51rxXtHb4cUK
h/miMe4GUeqBo/SILyDxYtfP5UQopUN96r4lmDds7uBTOWnMs8kzR+JifcwXnCoBtN50fdR2BFJ5
uulGPSl93emdxZ330x2GXLLQrrgyrBvZJLhXAx3peKQiRcFOh7WxqivzjJ5OHAtn2qfoAwBpBhQQ
Mczy2HNWSh311ULRV4oeQUCiN/HykMhgOwyQJaEXFoRmMZhI+Sv4HdPbh/Edh+0nHeY2r5oWOGc2
ktfkS/MldgW79wY4UhHCT/z894Zbo5fi30tjY7cimKYA3c8Ucjjz6HTfDcTbaMEBz4L05Xaws3kg
TAstRhgOQkMp895vJ0EL5ISCmW/a8jb0KWKar7cxtgOqFQgTXYhqUOZmdt6seDffRQ48iwcN28f/
QNxCf/C1YbwviHnmTWqIGLsM6NcT7eqHAr4Y1I+fmkf+9PemcWDoFoo1Mq4fzEtfGmFRDEMylia6
l+6yT6DXWjBeYFPFhs5Nrb3kIojh6gBv1KvRaLMCZY54ZxaigULQX+02GnoefoHHrHBQ8XLMB715
hE6EkzxzPdqWVWJCF6MTUOzF4A5z4PIBw5BVY1BY0ZbtCOsUcDUYvuyIO23PsRj65dhdXKGxRVA1
67JcbYEW3Jl+Ap6hL7Kr7Eo/+KSDA0TCNYT8hB17vBzrpuNeAzPnIcwqzOXVAFYeTITCSObSAApS
Ny/gFadyUXTStHjm9ePSTbtaL2bvMdQA5oSrrvwUhJJFHQloalo+CNNbBoZxsSj80jxkmJzkfNyN
OA2tWu9gTOBdNtIQoLl6JNFeQ6EGakGBI93LDxrGajtbPPJ6V7au9TUeYzqZ3KVKLOFIVuZCButz
Jf3BqAHtPvtnSVf2IgizGgSAmIaPOiaHUzfYKzlZnuo3dLyCUWB20MDo8N4TW95zDctYi2KmIACS
6JeMArsL0U0d62QYeSSgmw50jcM4UC03hBzqW3hMaKTa527pS0/Ry4AJWr6a+9Yb6eJbMh60kuus
6Ud462Q/7LOPuf2moeWneuZ9vM2AYb0qajerQDcGHycSfljVrHrVHvJEbmp3826yS/jOeVfwOis4
dmgwwZ9lVsuSJMALldCtoLVQZoXLOVv07Nw4yAZzJUzi3x+vc5zJSb6gG/JjAim9HD3uZJbwOJlc
BYsLWzuyXnjui2ePzN2gLlWfgpIAUVFefdKr8lvYL49FHfNeDFyDZFyINhvqOKUw/P6weIYHweRT
dB+QxI252cDNq2B1tBnvEU1CndQZdq0R0W0jOSPkNvvAdLsp/N1B23NPKWjbaROrhmj10h5rdSr7
LEbeR9ZedSkmhcoB2L67qYYeCOUMqjB5iSA1szxI1E1hFt9Pj82DdBx2IUg1RE929KO8Gz9bnLLB
9ud7h2QMMpgxKJckeBE04KgdID/Tgit2zHI7CjmX9vbxekdijE+JclHtIvq2mgOvKjsXSn4O53ht
35PvGIzdhe3Yi5UBu6sUWz+0BIwXui08hT9BpTWT+TUgIokOSuIsuLb9/xGcscQ5lftstAAuPaB6
VYRufE9bFMOvBk53R+rXtgSnAIFcOSITrrfkbCQ79Ij5dq2cY3zewVvQngnS2vgZetEp+D4GV8RD
JPS0fXHHcyn/4qX/+eQsq2YsqJisp598tCmpUuzqaLfeD+7iJof6MzcruB2cvMMxV12hJ3kQ0WQv
ZZASv5UDWD9Mp8XjtVTQ5k34bN7bMd/7qWRLXlYEm1pkrND8GqOv457OyqDd9ZNlv9Wv6Hj1Cjf9
yA1xtx4qSCP97QtYRbSqN8IhWoBKr9nCS5zAeaNv5fKBF39tL1AW0cFChwJQe7h0O7qeN4tCnwy1
m+0bdBY+tZBCRZM+md/Et+heRhghGrwwk6b7rq7CFSpzXEI4mrqOcBlF+wG5CLzEIDh/1rflOJ5t
t/qOxA6uiJMlVAZdH33zUU3bOCXZg2CDgx4cpc95RApu9LLp7VaYTOhnlZYRaREwBQsFZkmw07Di
fEEeBHMUysHK05R+wHF8CpPv1sCrUm4/YFeLYG68ZahDpFCxiIaS9segaKGMab0znpJdAl4ssNtz
1nRNzEIv2RUkXfQq6AOJsIWJB7oonG9LvC9kRzlRuv7KFZNTkJ4mP3YyW/bHl6D7DxxGmzfICp+5
ggfwwoRpB3y0NSWoZ4dvZdYio5nrvtAOO63iXcDcj8zcwJ2hh6pErVM8yLZug2z8Xi+81ptc+lSP
atzMJHvl3FWbbnS1TOYybmJ5mbKEmmd7CHzkAcFR8qSfypiMp+5rHcGP8ioQPDdjMm4mq6Y2B9ED
HmEWaVBSjd5iUP5YqLC0rUu96Hxsv7e73r69VupHbvgZk/Ezk2AKVjYAdvDoW3bYjR6tcXArOvS4
3cBhL+CikqAWIwAHvN0ywZgJyuA5Zr1De7rjZyLOOpLXcCqUyEUokWsWs4NSFQhJFZ+XpXjt47Rr
MUwjtvCjwTl/1r0ov6gBUZov2e+hstHvm7s/KbLgvL7/DGZTO7kdy7agm+opXmQXH0M3t9WPsld6
LV/bavMBs0Jj9rKbc8WqaEYt0I81uDDj9ksS/7htL/9yIP9e0hVr3iS0nSj8dV2MbvHFOGbnp+fo
aaYtOikGu6GzwcHcNp53TOa6SJesGEu6m6M90yuKZKh2NlAoUdz0gRupbsYW/3xGNDxeOtm0GaYR
VBLUVLt983EiaNg49PvkYO158eFmWApaFXS/YpIFI9CXUJIwZEo506A4UhwTpwL0bIZbpbxZuS0c
FMHR8IKhdVDEMThC3bSCWmYYhVBakquPqK94wRDahvB0e6u2bl20ilJxS3RogPrtckG9mnSGHKOM
URg7JV+cRuX1M3AQdKZOGmSD1uljCoS28tHU70Q9N8e39blWq2CJWMJkUuN4BgYtBNHSaGQSWSBL
72VHtBOjbwdX4ICgExk5Xp5lKzsAcTpoeYFTE71354ai1R3fWHGjjuW5m6DbD/AYiI72qhd8/g85
eOp/GDcJLCoIoYE3EE2Fl9u1FIlRK8ZMZ/F6MM5Gthod4kczwY1Oou+ST1nNTYMInZPKbs6PrTcO
9gU+E89ovaHUVY+yewYqjpi+VnQH70DJlsko2KFjfbptnhsbi8kB0H2DKxN1b7ZrIlYTM0EGGXhD
+KaZgTsLTyCr/1EOOadWunWfAwqjCuiyRwOrxiytTPSqbxQ0ngxD7TSi8WQVYPMRB4mISrovZAzC
W9mXRsq+gLp1B67TT1mavbaQhxHQJN+b6v2oDj9vL3/j7Mj0DQOjwlw8BBAvtzvqA6mpeyy/midv
HIOvQVW/3YbY6ndDQxNy8egaRU8n+zKboloU+vjcujG70klCocMQ8VhCBd6Vj2Jg80Zyt24kIGJP
odgO9h+WnQq6N5YymO1fk/fLKQjtGo0T2mP8aXmRwfRb+NMfPC4wCyibIMMCssi+CXstWvJqAaQo
V8QYn2VM+HC+4+ZerSAYT5okfRQbMyBGu9g3++5DjNChcnNQxksuVIX+JB0PviG0R4OdD4eSrQJI
Vq1EltYgTT58S0fjc1NWThNMO866Np4QIE5CmhBQGChgpzdBg4M+3G7AbkFxGEFZvMvQMAUfB67p
2Rl7tBAiOeKO33k5oI3oaA3M9hRZaSos8wTgqi4fBqutiV6BGiEYlJgTU/OQmHBFFLPIMHogJVX7
kIng1E7kH5kle7c/5VbnycWKmOM8DZUpzV1PTaQ5CScZXGmUP8C4TzHZ2RFQRaEVs7ExwnconXEn
7WtOy8mmO33fS7YrWI+7rEp0LLTXRGcY0bpQpGD9f414YcW2V1khMd5UXMJcDWsg0Xa3yG593BQf
dGeyjUPuRSrhPse2bqaVmcp0j1e3sNnWvVyjkoMgEJG7RCLP/FHBQPFewVS3Y/E8ytbT/mIz6bde
AYK9zMqXCiscXpG6c3sKC8K71Kdj3Pqn0VMOsyOTVnb5df9NX7P6usxrKZGyoItGLHZaPhi1DJoN
3gT1tpNeQTAvoUipgxwEd9RWaQW8tbOPJirDokf0HRiaOLfv9oJA/AKaNgOXPXsyFAmcQjBIiP1V
FaTr9Ke6aT7dPn7/YpOg0QPvnISpJeaYG2Mg6gm1yWhPBT1AmG/PGm46msRu/ACcWjzEbd/5jsgs
SxyNpQqwLjzWFTRghsfxa6+Sapf7AxSM8i/zaXopnXk3RxxXs5XHhnW+IzOBYqvGozCVQG7dwIdO
+CGTwMjYO5Lb+EbHlY4/ew42MF3j0Q1enQalr4N0HIC3PIA7zM5D9JcPOwEyhMcJLSKghjpVRLOT
Q39UfjZ3mi3+l5wMXdWtX8E4AdUcoiBf8CsaDPiR/h7ZJxss0P4CEa7pnp+22L443r8y4wP6WVxa
jV5Ri1jYaffD7GIfNKUcu920Itphqp/ZrVi6X7Gf4jISFEwIgJQRpA3RaxWR/hGDCS46wh+Vg+R2
j0qIMgxvOpmHzPgZswQlTDEDOSzFewg/em0pP/RBoTnN3HmpUPqcpW5tIKS3Ee9iagXUcEwQZQp9
1xQdiBvGRWs96K3N4DWOdD9SxdDLrSh39SEMPtTl1JLE7HUHoWvXk2Lsg11fNoVt6W3BO0tbu7z6
UewLNsn0xQpC/CjaolY+gby6tKFCHbpwiLhhIOM8Ck7k/kn8g7DfUiFbZUCmh3FXilXqjTVH2Pbw
kyClTomGq4Grer7ledcojIvSIDKYhiVQVKFC13RntHdDXIRPnI3d/obvi2H8URFFliBFgNHv6pdw
N971up18nFCkBbGYZk8/jZ/zd+PHbdTNtUGZhfLCgdWRzWEqwaCZZR/CHUzF0ZSjCPzoGY9zfvNa
gYospcZEcxwSQ4zr68RoDtsch+Sb8BaGIBcM3eY42AUp9+3wH4htqVdhvdwakPE6pdmBKHMA4JDg
xWZ9HdqXLoPYa8XZtM09w3ooaQaostlu0KxPUrOOkpEYoW/o4J+tP2Gegtzeo20Q5J/wzFU18fx1
VxdHq4FwBFIVSN0LpiOMzU6aDIG0vSJzgDaNAUfpbyD69xWQ1I7SklMK2LSK/KUTTq1efry9lm1T
WGEwpgDPWCn6AIzWhW4gcubGkwmejNnr99FB2zc829u0hBUeYwn52OktvCI+nhwSuZv29XTIEOpm
AU+LdAsJQ70YXgF7NUaLmfPbN7mQqMaEV2CvOKkqOlkcnIz+e101nH3aMgg0BENPgXJMYoL9cp/m
ftAgwYJ8hD7mpKp0O0xLL6h1j7NXW3cbKtIKhstlxcT03SWOqhdl2KQanMNr/gJNHrTAtGixgFSO
7oxvdeNQ2o8X6yWF5Aav7r9liygLonEcU8eQ/mDu1aqHBIdZYzAul/M9mNvvoK3Eiag305JrDOY7
ZkHTp1MKDFp6VNEzS/lVNd/0okfeTcVbDvMpM6NurYhOxUWtbivtiwRxjz/ZrfcvpjFZ5MLU9Gqq
AUGfzrO4kwJSdVC/ChwDZank2+wkO731u/vujtd8z/uS7LshDPUc/hVfUkHSdXah1nNQP9AuQXA6
8wIguiusb1/tGktlukgC9Ls1ZCHVxxTMDa/6Ab0ETo2Wf93pDsJj9pR+yp4yt/B5uQHOJmrMCZ+j
IpNSma6yqEk9HBOJk3zYOtjrpTEOuO67uEosLC2ca6iFt7sY9e9BNTgwm0+fNQ7jhHGRLb00YSHh
vfqLcvjE6L+HGNVf5UPNuW2ZvM/GuOBBjcOuTICmViFZmpSUCWdEivfdGGdRx3FV6DlMH2PWJFCh
QAlz5/EYboFguASkQPC418PVGEws5qiFf9dbhRSCbKuxaAcpj5pkEwazHpjvhN+7Yh4ytVRoFB3v
/Gms74qk9hWhfi1D2b29KZvJfNAyQuQDVN6iwjIClWk8tYuFxLnqN3vL0459TUynApd1geboyZ+P
GO/nNwVsZvjWuIzTbfJKTUXhjJvfKxgIykkO3YNhZ0BMl3JIFfdQhd6Nu9TpP+jHP0sKr38A44r1
Kcot1CxwipV6X6iGowuDG6a8JqstqzfwdcEUjroEMjaXl2cEO1rKHDBga3/WleqjrFW8C5r+D9YV
gp4XNQk6hwF+hkuMoc8rKZ/gLzDwmH6jOsz6Pt5HmP8Hn7N6HHc5z3Nsr+odkTnLsg7OGSkHovYQ
+PlT/4RCIhgZOzeneo6UGpF3c246q/Ui2cNt5rqmFIAcQB8aHLRj5CGxjuHH7uk/NHXwFsiY59w0
nRLLQBN2wWP0pUIrM13g+AWJIXtp0Uyaf+acxK0Lbb1AxiCHaejlnlIPCDuaGEqPQ0HyyU4eioIE
ToyeNe0FnhPzLTiOd2bLCRzOj5R/tyKZFQ1Upbwa1PH8gbNP8cfArhzcC4fpNJ3oCHblGomt78Ge
99Y6E7iuDbvEIaVa36EH+06QvVWfON9EvmnZmNC+tGwhNhZRrfGbKPU07eDToKkJLTvRA+NbwVXC
2nS6/xwkyAtcwokB2gUnepA0JYQYCgJaHZ2tiKBuL4ua6q0vzfiEXraCTKAFVKurU1/Li4TEZQZ+
uax38vOrQf5xG3FreANV978PLKjfL1cG2oluzAdAQuUSohQY/DyV++FR4NbapNsnB8RUl0hzULRj
AZJAIvvBXYA+k/6p9UM8FZZD9y2vCH8yhbdrjDPqcvBqDNQZCVrmaVpyP3TDPuwkTsc8D4ZxQIVW
pIpIHVAXfl9khC+5ibEsbrXktjNHufLy+xXwAmg6xoGifV3j144e/g6C5bJnHhsQPfAnB3mIjONJ
+y6tcRYQarzKB6pm0RwXH7ymmJxNXOTr/Nu2SLfjyvrpLWVitBTkSIz1qy20PnN6Iy7j5x6sgJL1
WRN8Va7t2zjbN8YKiLF5KcstpSwBJD0ob82+9yMPmsoZwYSp+2dJSGOFxtj9kItTI45AU9GNPo0f
0BvnLCovLNw8XSsUxtZNCLAJSQSUMLRImEDAkEs0y4Ng7Lwqkr4vIPBCsqYiMpptVWXH2ZlNi1ut
grHxBfo5skV3ht7l1Qe8uN38DsWe/bhXvxf+H/SioRPt3eIYA6/DUNa6EHCTjF5mGZq4MvR902gX
ijw+1s1L/B2KzQSiMJHW2owWJyUW/Tn/0EgdKc39kISkKFqi5xbnLvkXK0crjqpg/hZ5J8ZfVIkw
9QoanRqPtmKmLuZ5mmPvWX7pjd954wmbThDEaX+jMcZhaWqXNCpeP0Wdq0Qtp+ZTFRsmKUyFKxrC
w2KsRBahLiTKWNngdacO0lAoHUu7CVwJ5oP1a7ivH6Dww3FOW8ZvUi4wE81jFkSqLr9mkBQ92ogq
fE10ael9RUpukWrL+E1UbzUwhoBxguUAW9LcTEvajaKCAEZysgdRIFJI8lckCA2/9sadOXKurq3E
jAERQnTd6eDquhKG6kchX/DQhCAKofrrEmmfaZMpePCfeZWwDYOEvjHy0+i7A+OrqDNBlBClcls2
4EfCMNuj4S1HqImeRrQX0A5aXjfD9X4BDE1okCRHz83VgLRhNmObywDrhOQuFPAYMX5bwBHCaJB4
UpDLRTEc1LmXJqHLS6Jagw4I8y2ovhbVMVNrzim+dhvAMJDmBEkOQNgBwMkaq0RdsD/FIjnqGLsQ
oPDMBSR7D6l0GvU9xwHT33x5B1/iMU4jHqd+nlrgQYfwUHnBPsTkFu1NRDDv8KZC6Zm5Bcb4jLod
6zBoAJbsw52yo5wc4MPmNuJfu4vLNTHuopwqrW/omtLOuA+a2gWDbITJaJ5+1KbJQfgMRxhMymBS
u7SHoU+EFH2nyIOH8csgiT+EQHq+vT/bEChlQjYKxCnn47yqwCgjold9RjkuaH9EZmWX6ev/BsDY
NIjX/4+0K+1xW1eyv0iAdolftdpu975k+SJ0ktva912/fg6dOzc2pTGTzOAN8IA8dJlUsVisOnVO
pC8GDBSy5ghIWKri+3ULm18D3Nlwa7w2sF2XuyTEciVCJB5RrovtJfCaBjrPSeVct7LaKMDs0BTQ
0XQGRFI8VZnONgo6bF02xVpiJ1rqp1NiR6rmXjexWghjgllITLp/TczibRh/KNWPQHm/boIegIsD
Qk0gXKogszsp9F3uldm0ebfMJLFn0tqGGFud8VhNulOkP8bu4bqtzeUQ7BVo40Afx2bffd6lYhhK
mA0ZFqsjsSOiozNXBSf5XiX5dElnZuiHO/swRaaDVnCGGX2Z7GGElLV6R1LomYo8Hl+eJbrgM0tj
msuZWcLSoIFnP3vrOsMmDeTMFM6U9qavnS2JiZm1oE4LmnGJnQbtYyrnj1HEo5/kfRwmUg5dbSoS
ERO7bWNnJMYNCsD7qdC86z6wtRIVVxnqKRK0kNlOciwIfZ0YWEmOepKcfO00zlatq7v4/OcWmM8v
KWI6SaWS2KLfgtVec6PIET8iO3NyP0Rj6iN+IB/JHR0/iR9EjLjHDq9Ls7WXoEOGhAUSAzrgeukX
IjhdiVhgkXUTO1IhWXNp2nUrcRx9rUiJpeLYohMAph+ojTPXQRIophoHcWKPdv6eHKeH5V71RejB
5WAbCQ/NrjtAFa7P7OBZBVWTCbzXPW+t6/yO+RFM2jqC+GeJogQR5JA8qC4Fkun30DmyUkd/uu48
647Bpa1TqenswEXBsMSpgAUXR2GnOa07vpeH8B8ClPN4FL4ubmcXXGHKra8JXLWCNA9kn0jGLr9m
3UQpoPcdwpb+uSs+q5Nuz7HicJZGYzkbiM+tMG47C7GGjj2sYJLfN7zyNvRBV+DTsZi/SF0xfwX9
SfBDS4AsEba1HfdaPBtlndq92rp4aYjmxFvPRmy8MMH45liZAiiwm9Se/c4pXlS7/Con1hKhak7X
RMduMHd2E7icfaRfg9nHC7uMO2KGYtbKpAXJG8ivvPSmvh1AFpi801dAhzlebnOAfpgrBtmmd0hC
3ewkLBQGTcmnkNXUN75OH9AigdxL9dRhEvL6Ijc8El12yh8uYr4IvdJLjxwWYQmzHmSIog5kW/MP
mD2tIdA44WXbCmWnpq4CYeFLK3JqlKURzCDAkX/kQ2c1UedkGS9DX0/KU19EAgJQFlAeiNyMmSlQ
hHHBYsoPTEvldDLMp3Py4OztPVCv7k+ytpy39tbasCwZpxkgY6haXBoFuh6kx1qe2WQaP2lVd9OF
4nusqJwtXD9IsTg83sAIikQRcEnm4kaGPY1zI6d2cCtDPGzZae5y+HkCCptXa9q6+sBzCqZ01DbB
GcP6Raf0lSh1OvwCLKv5HZ2xo1yZxqNxEx7Ul8kW/OUWWjX7cmc88IG2W0deBXnEScEX4ztMCIur
pZYSjLHawyz7kfZWyO9VMBxI+M9199+0g/ljbCsSPWg2XH48Uy4lUc5gJ+9MRw4lO08yG0Jfh0UP
OR9wy08oEzyEFAxwEbKo3r6AJvvQC4jKsfJ5yYNdJc9+2ea8aMmzw/gjFNmqTNCDxJ4+Jy+im95E
3YnNTrVGRxys/Pv0GjvccgndKDZ0na+OidGmmcTTjOqFneyjl3i33EBVDC1wGipL7zd4AlevcZwG
yHeDNBoPAHDWMqdhTqMMj5GMHnUiOd1+vC1tTG6/NCiLuuWI5trgBp8xfgxVjNQuvv4xWy5jn9nl
Nkc0MybYj8K3UDnW5PG6Y27lJxcLZDY075tkmRQYUAMXfHkoOdyYe+NrINBpZ3surQnxzS0eQ0/l
9VDXsEa6OKhFoYYjYdqSBUDp2qQ0YxiBPfpePQB/brevwpNqmfc49K/jDe/e27r2cAJRRsQBhMIM
k+O2DSGZnCYpZAtiXwPTUR/ziDk2DwWBFin+/zRfeXnOtSkGDKZB61eovkzmF1l+aAxOdXJzFWcm
mMtHSbQhxlheYne94Cyxak/T/m984swEE60SfWyKAaoVyFmbveSge0fZWlU0AizlIBzMG1SS7cbj
4SSoL6/O9plZJhiHkqDFRaAndhY/kdZJTNkSg/s0/Zpm3L7hti3wtdLRXDoJf/mhFNCbzr2CIoJa
AcaIDAixKz1oYIWI7W5HY5j2phZov/LG1rcCCp4EKJGe7nKW7VRH3oCRMpO+PSj0BMRle8Hv/JaD
OTnppbCbqauQ64HWjawDrXS5wKRCSUTSSzDCOOBkuZEPia9Yuq8+Il+ZvMmpn8hNehDcYFe8B88d
FaOLZYsCUmwQNYEPgwdo2zrtioYCoEIACFtjp+QmB/ZL0YCaw9Nvxjw9eMfif+rvvZN0EMYWHC5I
Y+OoXFhkYlsDWnEtjnRQFLZvkX7TD5yH+8Zpv/j7jBMt8dxFiYYVme0bQI7WCKxvM/AAtxseg1o9
nVXHtq07IFGKhtUSLbDy2mMgkPJqBYk1YC6fBLaI6ac76q6Kje6z6midU/K6Bms+bMzrndT2oB6B
DEZnDubcNnIfdmJsF5l9eun5aH/LL5Zc4P5bbPSarPI+dqqE27BYz3/BNNgjFGSimERGZnrpxil0
qoVSNGJ78MIduaFk2JNHmcCLZ8E2j/ltc2O8ZoDp5k4u2NEtJCPzZ55Y9kb2hlYhkm6iInwjf7v8
EYvWlOGYC7ENTNlOyCo30gxXaiFPFn/nhN4tl8LziCqU4eSKIuNSSjiEYM3Aeo173MZqhqkPymm2
3Ml7mVioCNqT+hvsbVsn5cwsW6WowF0DcRoztmext+rqtmo4txZnXWx9SdJHdQpFGKjNZwXIgvoh
ATnI9c3b/kz/7R37LDPzMNOzFDYyFbSTyWxP4pckeunqgmOItxjGKfGM1dNYgSHI69qJBDxSCzFN
wJuvr2dNXkSd/5cznMBDZ7WjollSqWthx5As8SnPgenSdtFL8wBeg31xT/noFV95G2Ur+0ZucWWB
Q0m65ZPS89ZL//3sdyxVLSmNjN+RGHi1i4E1BrOlLbw4w3NCJtdWR8hTkB5m9ES3+rCwSPjM2VGa
HDG34sWOMuk0Mn1TnemXU+7JsfN60Lrotpba6CREXrETNCt/mfwCgkl3OeZn2536mLzyHr3b66Ri
LSpIqSDOdLmdlYJCyZLgWhILxYK/ohv7dH2dPAuMgwrZFOTigospL7+l0kNTvV7/+1tFAuzjryXQ
H3DmEfpcSFKcYQn6I7FU2+gs4D1ROprc5bZ4bDnFI95yGP8zFa2qa7phU/WliGe7aULn+oK2PfzX
ehjXk5duaHAP4ZpJjkoQOyUBq93ImzbZXIeBz0sb11Sz/HLXlKqZFKlRcZ4XyQp70QIVqnd9IZsx
8MwEc3+YZCq1EaxFtjRItgKd7a7/LnRfQpE3IrbtAr8ssdOrQ62Zo2zAEtWOqO6XG5QQXyu8xHVv
vkGR7/q6tmPhmTnmDg5NPRsa9A7A0lbtxUP+pLqUcExwNXf0a4zcx3aDnnz+gCQ2smqvgu4YPxJu
PBsA+v/vC7JojXwgSTDE8JMJKZgSHDEhahflR2hkdtfyiCU3nfLMGHOKR2lG+YFgyX13bLO7DFJd
3afr27qVW56vh3rs2Tme27bSRAz1I6n6KQCigeqp4fYjNjNIE3RjUEKkwpunKsSZnbg0Sq3vTs4i
ebfob7rGDZBXoT8daP5YHOJ7/Sn3eFXnE5fLKt6f2WXifUekXKsCRI7W7Y6KU9w3R9EVX0s/taXH
5Cm4B+WvjYbXQ//8G8Wq7cP4a9XMeZ+6uesAJMKL8jtFjvS+cFfcaF/nL82JyLHy85JzTOhfvLZe
5vjPndoQgR5KLUpvylI8tqTeKV3iVBHk1GsZH5qrkr39cfGUhrOf8hXmaOpqIoZNj/S4t3vX9PN3
80CzVloRx6sSMmg2aIdRnOM9pTfPB+pGUA4hVOOQsRvlzRzWES7zNs79se2tcFBdqZDt62dkc31Q
pca8MsY6aRODPSTFpBQV7HSfxwPlHRQPs4uBxBvBnR8AyZ3eQnu45bOxbLnPuV3GefsKip6DQN8+
pumWCZoyS21PxQiAyMf1JW7t5LklxlGVPs2XlGZerQZK8/YFU2F2TjgCNptGUG7BHhIIPLOzPSBZ
UqCcDpIlIzu2CUZjj9Py+fo6Ni8lVJBgAY1P9GaYTwUwfbaY9KVKO1v+6IdfCSUnyfBC/S1ikK34
SQDawYS5ijlzkflECwRKpUHDmiZoLzTH+Km/G58W1HUEV4Xfax90RFt2ZkCGbnm18K1s4tw289Ha
olu0gZJWzeXNsnzTl++czaTdMjaYnBtggkkwqtUQRAgm86HbKzt9n+5Ni46Z8fK7zdLQmSX2+Qma
3aqpCxq27geE6QVjbdQW5Tn6Sc16fWXbnvjfV2Mfo5BJF4dEwM6pZWQ18z+VWloVBsD+wgp0xgkG
ScA/xCZImSQEAaaXYzuaNQzS32tyjzHLvzlUKh6JJnC4AI8x32ioWgGoLpqQNLM9hF/1eLBIGnOW
sn2ufplhgdrgXc2qEsU0vHYFWyamHdQ1ru1ufC1r3VqK5WmZk8gykvkx0jUvhQCypesTJ0xtevzZ
r2ACvtZ2RtJI+BVVWx41IdkDg8qptvFMMG+zSC5GEtAiZZK+Gsp9Vv/FywyY4v/9XiwyI4a8zc+H
RpvEVig+Vwmn8Lvp2xqQxKpBeW7YNrFc9TrIg3DRt/pyBC7W7yP5WQgE97pzb+6ThsI5uKCgw8sy
oxbCNCoxTRxD0r8HsfiW9ebjdROb19+ZCeZTKK1UAHSO8xNWH/kEsrDkTUxxUMOZs2Xb4efMEpNo
90nXhOmIxQSF8pYGs9sJyyFUUZ3vI3D2RSWIeIYbyEk+EVwvVqwkd3kT2E0Udpxt3f56v7aVbvtZ
nlzWs9TP2Fm70j+wAbaeAe0u8CRaeFbov59ZCdpeF6BlgMRCRh0nqy1tfh/n1Ln+/ejdt7o+znaV
uYvxEK31RIQVbY6sMUTpGGgaPbtN1OMAOpu/MGYC02pC4xicPMzGjXJda0YZINjqSK411ZHw4m3k
lyST77vqL9p8mE/+ZY3ZwFxXKmnpYC1Lj2KJjEZXLaP4dn1J6ylElP/OrTAbuJCyWyCFTJ+8lHw+
9xe/3ieQEeY1mTf94Ww5TBYDLpFumjQsR65CoKsMfSwC2wClXWwFxRwP++sL23jLo0OKmKGA6xor
ZGc6wi4A4DEya3SCpM/BR+/XpV0A8/RW2y8BXgr+hDdh/WN2DCippc4o2Rq0RLzwmfy4/kuoV1y6
6OUPYVKotO3jOg/xQ4j+rSbEGqaO45cbL9BLE8wFXaZ1TalWsdZDjKnkZ/NAOe+b+2/5LeLN83Cw
E6pJq70nj9lt/On6+tYhlBonGMkwNYMq/F4e9G4Y4j4lOhpGYw+V3c7Ks9YWjIcyebluaAMSJaE3
ougy0KMq+OSYYJ3MU7VoRKiB4yGf9ff5NgaLGSX7HY/9y3Cr7/5GcYYqpaoiQQ8XxjWdcdslbsGt
OpUNHvezawDEZu5DP9hTq1S6AA9ee+SLX68PCy5XGVHGBM0OUEtMEjJn1dBJ85AhV4XPQnUD2oZA
JXoGyp8gWi3C35jZ3ci/qFE0qhHZUEQxmO0NQSlUlIUInUFos3T7cL7NPMzXQ8OxUW+SAy8hX58L
mNMVrBJdN8oWf+k32aIZNN+DcIlQWQtIF+f4y3WH2dzFMwtMbKvUBV29CbuIl6I3RTeyUO5igdeo
WY9Xg4Ge9iw1YA4JEG3Mvk2BQErVjAnofYq9oaFviFLIp6Gxijeo5R36wkpuefrLK6No3sEsDh4q
vGi8szOG8zL2xpJCbzP/aN8FVLUeM898qBpLmq34i/a2fG1qiztLyV631Cqqa4DRUGgLqKcuv1kK
QIpBWoxDpH1/PzUmOrREtqexeM6k5V7qZv/PviAgq0SEiACaszj3eH1c2utBL6VMS5xbmd56hWF8
xejHg9qEu+tmtqsvkL1FlMQXhFte2kklUCQuQFDb5u38RjnwCs/cU/33BZIoKFYCayx4hNt5Xjso
4KMQaaVoSElCq+PSbD4a6WAUKL6Ii07Hct7MHiJloiJyLoiNow1DCjJxMMTLOoakLg21i4L5Ah3J
53iAVirevtUNxbOhsYjhMh4IY6uffmGNuY4kqSJdHOF985O9q7Ub/RaqNrFbPYeTW6YW7ibAL93e
g066lRk2VH2K1AqmGFgcm/zFtUGxX5BrxTQPUHbMBTWP+EGZHBXox6VPXX8z/pPeEpt8LcHUecyd
sbUH3YaWIG9wdf11QX9/ZpcGwLMMuCDFECkieD0bGUKFeeHk+WvZ8agBNx4WlGUfeGSAPuktxThR
VZjBXKtYXuvWta2BFoXCqPKj8BjtqAjunyPcJAljfQDU0lrlmgYJOX2fmGFui7NojeKdUOQcd13f
DIDfAwWviyiu4e3H3LlhP0jp3CIdgxqa7g5BH3hmnarO9UO/8XngD7hhcR4Iohr997PPY4RJbLYV
8hbJLPZiW0AJpX/sSoWLQFyXuLAcFCSxFlRQVkyeejpB7VNS8G0ic59m4yGRYyeYZk9LQD1v1D9G
cTyEmJar4pDzvKXnms09z00zecSglUYM3Ba0F4XZFcY70n5UGC2EFrYVBK8F4fEfblxLYMYC9MqE
JgumJE3mLswDAtrNYMqs6nP/Mb5TUnETxEfZp9EzDvHnyucNNrC+Aoy8gsooxVqiN4AL+PIr9uWg
zRh/yUDMVi6WOMxfm6nf/5mn/LRB6LUnQaqHpeEBr5ySVBlsqBhlHaPnqkdLnd/sXF+udCm/zDAf
K6mUZmoWmGkPnZM8DLJV30Wfxzug1YFST2bLfC7uAtNSgdD4wxFEdoXMZ2syoZNDajpuB/3H2Ifh
nkgZtPlylF7s67u5/cV+LZMNx7I2yJEKW51yNOpPkv7p+t9nzzW7Fmr/7Fyb49zWQYy/vwCUoOyV
6DbN/rCAx5pgQkcdVFI01jBhUDHpSLaMhZP48DaJCeragMqa0lALBtpbgt7f123McWuev9F/P9uo
Oiv7qaUfQii+DIl8VKbC6lXIiufAnUd/2khj94xJQTAKF86ZCGuaknhqddTAUgriCo5znUR1ziMe
a4aJB2hlL6IozKCUOcoH0QUlKkD7qTVZMVQ0B5tiGM1vuOzNbyG0C697HuejsR2GoBQh7TPAtlot
bpqaVgTszXUTbEBnlsd2FYayNgctxC7qUwA7YfipjEATsAyfmqHzJyWEfnrRcE7UCr/PWmXCQ4UJ
vHxRsbAR0My4tSBpC1wtCU8E2Bk4VJAhJ4fQ+X/6zCn1OfPQLsibMpqxWrFrb6UqtVKSO2nJuSQ3
A4Z2Us4DHwdhn1LD1BtCZsCKJEF7eRycSSss0Dxc/3LbVgiSDWBsyUolQglk4BNaCraMHofpWKaJ
Hai82ErDwsr7tV9GmNga1EvUY+AKh2xIurtpbvwuKXeY12/3Uisdrq9o0xfByyJhqAqqcipzokc9
k9twwoqkEFTo0TJYYo/endxYaly4Iolvm5T3IFyN1Z5c8cwoc77rhpRZM1CjJCH7qO/Eyp46M3O1
qtIsaQGudCxk3a10MdyDMQLUdLIY701xGnbXl39q/a82+9dPYScci2EsVaHHTxF9zDFX++VIPMCF
8JDwxlcB8gbVe/iSmCi8UUht7ETjXvhDxCuzG2ydKITaAJ6V+N4QjriJE7/KVRupOyforApvrBnm
/Ee4ULu6wUoHL3oYP8j38knZJY78YD4ndzj/80vzx8Oc1CbIavAKAKGHCEz65e3URQJ4ETJkkoNS
3wwxiK/aVN81JOVBL7YOJpohEBAE6gpgSeaqrcU+gTYDglvSF64Z5Daotvys4bU3t47muRnmtjUk
tCt1BesRITulJJE7ZKFVB68Zuk7XHXPrGjq3xJxLlKKkvpdhqTT1r7MgP0hm9hfB7NwEcwqV0Qw0
9JGQL1YNKKUlxauaQbPaInOvr2VVmTm5wa+vw8ogFIAYTkEJS50TDVb2AGsuBsmkm9wm7vyZaF75
kLjESRtLfrpum7OPLCLfkDJjHFJ66xHjUwzah2hKXv/UBG4Dk8iYVYZC2aq+VeaLglJvBgBTVIlP
UEp5bDsz+nLdyMb1DSsE9QFTBmM7GIwvj1JJAilUdFhpHA+q20LwRQXdJPg0J+RDySw/TcKzZkeu
gGcNJ3Ss9/DSNOOLQxf3ZR3QBZJhccWhrtyu0g2Ps0L6NLoMxUD7mCaoC01FRrhgzHSyXsq9oKGM
dDQPgBhJoDSikuLyYGcYSuJYo+HumjXG+8GAXxs1gTVokDnTcQF7F+wpfrTLQwcCaA7H3ubqgD/D
EJmoqyDyuvx+Q57WIdYfQbgy3DUS7pd/xVt6q/F5ZfmNGxZ/68wa8wzVgiI0IwPWEshkTidJ0BYM
u8OTzKV2W8dEDLtQdRoMkelQyWRifKrnJvq3oISKDSHAxH5JLEWqq12H//OLPql4TXi2FAOGKIyr
IcmToUgESjTqrmcJZWz24kJqGATX62M5ASRZdpJTGdGxFCAECOwHbtLAHaR4h2cd59W4Ecug3YUK
uapifgRMm4zf6EteJtMEvLTst+nOWO6AAoBgNGiMv0O04UUt7yugrNzcAUyUcyfwbLOCi4JRT4HU
wTb0vSPwyWtPUnBfB88aUhZK/5WDqqceaiuKbocMM0AqH4C1vmjp8tElAWQEu8BKZzaApo9ROAEu
Dgl7c3rNXWCwQFEyveUtcGzFHXSRMAvJuUFOQ4jMab0wyyQvzSIby0BGuvIJp7UkojWo0zutgqsO
tM5z9RNGeXKo3pZ7FAHvci99WN4KaRfHziufpGJVr4UP4vdAsRhujxIZy2dYjmpg6sMQWcBSOXTK
LHGiZ0rGYYAeUvzEG9Jc1f4ZeyxEbJlTtId72Oucal/86P3cR2XeqfCM8/l4Ut7yWNCOqraFnEgw
p99qnzFTmzmRM1jlZ/O7fFR3sccl2qG31/r7/refK7h804tGE8IgPPujO8Y7YxcfcvBiB7vFzu6S
Xf2cPwsOD56xFSfPvyPLKmGSRcoATqNROX+iQ7bfF7u6G3yq8n79Atg+OL9WyEStQVhGU61hqYym
whaK5CEIpduswUDRdUP0mlxtJeinoJmkSphgZy4acA53UV7ihC549nhBkL6Akv+7kEf7NihQrkkb
SNJl5h8XH3EgzqwyF04vy2WRQMHBGqcEtTQiQ9zImiH3YIdDygMMKRuX6YU1Jhy0UZ9qQ441Ahfi
LYsHFlNJQ0UKDE30EGbvigserJ3sTdN7uQdz/pMI4lZVtszdeIy/oBC3r724wuH5m5sXPw3pIDri
oHxhG1UZKeYmhzgmbt4G4qrDrnagf2DnXmH/nfee2WJ8Clwp8VBEfWSlyZ4CfyIP0HrTF73S4beM
Th2btWP9Whlz0Y8LyBNLAyur3bS21fST1NtK+aWtHghITxU7vSN1ZQHlCYFej055dRbYrgFeBPqh
jNwZU79pNdiz00EokJtfbeRz6GRhx0UFcAT0EZisgGTgvpZq6hKj209ODl+o3OAeSc+CG4nXstjI
ei7MMWmAmUZznRkN9ffm8zRILgFFQKu8axlvWHU7GP9aGctVZBRjS8YUplQ/x0PdqbxpR5nLp8Uu
H0qHP7t0IpFcfekzi8xhVpquL9UZFjsHU9zC/QRUt/ndzD+FeJAuxpNhRMAdAr+S4yFHiRBmr7rL
doN8K6DBsdMhOxI7qMXNz9PwrVos5ASDbhnQIZPxnwdpcrSP+LPQAvjwMDyqKu6U37jENu+Us1Uw
QQI9rLaPEqyCKgA3o/ikvtFfi071sVO/GNku11VvkACUo5Rdf3c4z8wrlw6Z9EE3ywocUvWzh9wN
9r0Hdmw6wcS9WzZqO4i+9GFI+axQmGRszSMQ/vF0cv7FqzCSGCko4Lm5T1OzKv8kKY9pYmXSruPS
w26nJme2mSDUaksxkOZkW/J04fl/3bPF4145/EaEpX9w5Z1nBpk4FC96lOULDNIUVFDfKq9EMtQ7
YesoH92TouNBxX0ubt6qZ0ZpPDh7dBR470JlCUZxgx4n1c5nxcpawTXfgSaDkEBhZU9VtteF11Ke
/Paen0BwPzJTAWhIMrch3WjZH98yiCUk/U3bWgWGGwkYeBodk6LaMZp/J9/dPEtUE4/yPkIPh9nz
Usx6PTAxBDF45V0Bd5Yghmobu2BfO6NTFA7kwh3hQ+W+LrffPGeWmY1f8n5SkEvQrz04qF6O9Btk
R1HHwidcrqInVoMlL890cIffDvo/3PvXypldF+u6KwoB9pN9D4UPGnp1S/tITvMmvErLKTlb+/Yv
a8wtBnLN0gij6mesr5CP9l5xB0ArPzxt5qNEkQE8kyFTwlZMhZBqU5SwNHmB/3Vu3mg5SXcwhrTQ
/1C8FH8Qb+vWhDmQzaBDg+kPJlY0HfSJDfQ3rN6M6k/mJDXOUk/aoSe16ppLm7jXc+HN/B466Crg
WeCPWrGCaHqiKkEQR5aSvVST5Gj5SylBiHron8MSI5aj8aAXna0qb5rB4+rdOjPntpnFLqOUgeEc
trPkuJiSOwr3UnlMxMd5IZycn2YbF26DaTmFgqQhWqkA0cO4jZxWYzoX2ofqd/v80O1GD7ChHQ/9
faoxXprBhwO3Ph6+cBuT9ZlgqttaGlBg0IfG04v6vpTNZzGTDwAaYnSt2Kmx/KWY1bu4fwlz0aq1
fS2CXDF80NXcUkfDCQCIKIpnCSRwJHG7JrC0/BilT5mxk5E5lhKm8MjXfBRBbB2BAsQPRAkZh2ZT
edtBgPRcpAK28Rwbky9GgkuU+64F3Vqr2Hr0YAINNuWmkyuTRebHTNYsjj+tskyggIDpRZkLHqwC
0nh5DYRpA34ys69PdQgdwJg5uUGi69Lp4Dy1J4PnwPTmZrb83CD78BfMITBjAwYnL3sBzomeUgOX
HQqxPwMej3NiHYIul8i+/eciaM2ULhG08i2SiNLXXMAXpFvgnThuuwoHjCkmQwvyUm7rFP6kLCDI
y4W9KbzN0XDMOtHhfDjePtJ/P7u/FbA1j7P274dLFKfTXJo3qI6OcuVim6rNhzWtM3dmfUwEKDIg
WCoCo52D1Ah0TFHtGlALpYoA6bMEvh7Ohq7bmbCIXoSGoQmgUaEFdLnMSlaqNNcGsN4exgVj1rOd
P2UO1MITF8R9lKwMYxJTgQcpcl7MWQ9O/en6Tp8A/KzHnv8E5ojU0xCJeoCfMNrC/VgCEm5Pjmq3
YLG06P1CAPNSbcFtHW2GqN28k4CN+g2R6tUFd7kV7MkBjg+oxGgE7dX4LCP8J9qrTNSP66vd/MRn
q2VPi9pm9TQLp9VOTixoqEEsO7rMfCEe1eYANHfPsbm6WGSQuuJ2BkMumEhRAr/8yK2oAis3p5Br
88eP/kZ5GA+jOx1bfOn8FgsGHD96Mt7+XMUFCFWgU1Hzho9JKHwy/jxrc6mFEwwDZWQHpWAlIw9+
s863ADbH/UJEUC/CkMF4sDDXgwnZsY/RbjKvemj9orPwkgSjBQJeZfPqNSsvgbQjmhdgW/2p4MKE
oCFKcnNKzY9Biy09IJY2fU0Kg3Ms1807hWIrMJcB0VGAVAizcYNajtFspKGVHXHi0n33AoqJ5/i1
2uEljaFz1K7nl+FVAL/EdV+hf/jiMMIwPhXwsRAexJAYszzQL+VSTGC4wZSqep91r9f//vpzqSCc
A+QeTJmQ9jFY8EKdNiElr4ABZ3LMzFJ2HTJkDLSj2euT/Z+/qk9PEA2wZYBxTRB8X/p+NfeqOOuw
l6Bgq92cOFYR1qrfaGytb0LGFrN5MQg0BQ0KVycNVw0aqopP6Y35LbT1046xxNxOUTuLCYqaUKHE
w4p0J7pHOp3U3YmyNfjNbX/Pp6xdR2rGKuuVSgEMJMH6Jk/yVDSTkariK5IYAop72lEabNnrwvvE
Db4rdrbrUgtjDqnHfVyvvJT+EBx78BBjEBtx7fKjInE3ki74d/lURZHkGNxAmeaJxs/SXT4nPOD4
+mUAm4qko0iLNA5wZybOIGgHOsD99OPmd/UhdCFEZJlW/dL5vLx58/MqsgJqRNzOlM3zcn1lJDbT
HI2hpT+OlJjRjd3IA5LxgMcr5SO853c2VqkVjiIGrjHNB74JCa2AS5NJAJmGpA1ivIxDN8sGUPOi
JyZwAtvqw0GyDGhndKfo82ql2aOofaIlE1DUaGpYOq4ehTvbSl3/IoIZNHrhtKPrCF0glUkn2mlI
xSKNABvE2/8NYdOpnnN4JshAC4fOuPKogNZf69Ii26nXWzI3ZgGL5BlUHXvZVZz+lvbbBhcmGyt2
fqNYubqHGKNMXEvSMQ9qMBxDLNKEYrSM7LS4p/X8f41GkIHltaS4K2UC3GKMcidAAsJK30aXEvhW
ngT9X2oUc6iNTQsqvAh+Yla58kE1Jta1qbTEjRmmVlNCxKDZhzeoJu1Q03SS/eI55Z2GVFm5GZfe
Dh4DP96NtxL4Q4s9eJHutJ2WV6f/rnmKU2GHDFtEkyuHtDaU+ZzqNgsEn4oJU0IQQfwKkTQUeJfX
V/lYAdD7883EW9N6YoL5esxpm/UokLIRG5nsdVR7iZceph3dxkW3qI/yvx11+9UuQqENxV4T7IAs
HChpFb2OdOwiJVXr/Q53k+Dz5zvXYZKu7MwOEybFRDeXXIGd0Tas5Zg5idPsymO0q3ze/MJq5Exm
bDFH3ZiBHQlr2IqOC1jGpN2woLt3U+3qo+6Ju9DrbaCbchBEGU7nTZj5avwRKhu6+6dJzeUPYSOA
oM4zJm5OiwbaYE+733QcSzoobuXzhF9WQ+7MstkUSiIB5oRLWKMVTglizAmKyYEz3i7IpYKdCQpd
HT1EahuQDDQr6G0x2rHmx8+8NtrKrUA4AhFKoGqgyEQTx8trY9SlBUlsPYOrL7/7WX+MH/g34up2
ghkkjpj3AV0+IYS5EKGPFIyBAY4OMQSNZiBGGMDoXzBi90YHVzmX1Cq0MsaYNUnFkApKP83gGJMt
odsZGATPkh/XfYb+kYvzeDKCcXaa5+s4MJcbt4wl2i9TWVpxNwiurKiiPUzzd/yvv4WjFNgzqKun
LnOuW129BBmrzK2R1xURVFKUFigWC93Ku376tpAW6kxJKVTf8qCKnrsxBQPPdbure5+xy1wcY1WT
PtcwhY3xu+MgS24W9JyX9eZXwwQaeKx18IBrjItoZSOObYQ7YgCosuwCzyjTt0UJOQ+kFe2CTJdy
ZofxjiUqssAY2/k05xoj8+7fG/SVMHVil/6QQz9Uvo+eFLv2yufYm3gV6u1lKhrGPzEtiVfUpd9U
cS7LlQHzbfkjArTHACih5wB9t06bJok4ZwCsYXKY8U2o+JQzpnRmOy1+pIBl1ORHgrpMWnNmCdZe
QWfK8SgDwQPgJyyIB6NmU1mrKfTjR+0418IeKOY/PsuYWtVAhksQPEAsyyQPZaHqnSEYi61PvV0H
kMlqHztB+ONjBSvAdSl0lhwZNGNlNDu9G4sMYbgZFqdTyreeQJhLa4dnKcoe1UjjkaSu3QATsvpJ
YAZpO/TVLt1ASzSxFppusUX1izS+aWVrNfH364d2HaLA+gWNKB36hIa2Yic0AzLPmC0HyeKgvegD
rnSldtQ+9ufitTU6xwhS+7rFjVWhG4FiEfp3kPVku4bGWCjmXKqpVWX5P0W0lM4wN4MdCirvCbnh
eng80qEcfDU8fZhAWC/CmE4ySa2hyKv7WlTGxz6dCW9ya70gCAVKIC9RAcSmvIGXn4mIM1iDQhSr
Ey13guppbCHewZvU2DQiI7FDn0GjbP6XRupJbHG/IPSg4dwcxErPc0srGkzGAnXIo45d3yCQi6cM
8rQ7hrlzJszGYxEH/0PamfXIbSxZ+BcR4L68krX1prXVLemFkNoy933nr5+PPYPrriyiOO0LQ4YN
A47KZGRkZMSJcyY9zNzRMltPy6pvYap+ac3haxeWA5gNIF3XnWLV4iI5t/A0UOcT9rD01SEKiHtu
VPw1zzwd88Dz61NgHHN1ixh9w9ZrhedN1T8zshwfxNboA5NBxTKJzOcJ2ErjK3dWZf++vrS1L8eK
6I4tEqBkUudfrjO0wZqKOHMdJT4U48mqop3ESNW/sbLkGaBPHTqM51aqeJY6W2rYQKedPLmGhmGW
+q+BH8en65YuT5W9zGXbFGaYridZO7fUs8RMkQqYO+wi+J3JAWpNpBhfrltZ27W3VoQb2DeNMDd6
rAx6emdD9/KzsAfnDkGjrcHSNUs2IDFIYA1QDKKWS83D05egvfaCMQMsLt1Y6fgZwP7G9bFqhiEG
iqL8dVF0dYK8iIceM5bxZYwe5eYm3tL2uTCx1MeZAyEIvQ7XCHuWJ13OmL5KjDB0D9Wb21wb9kGo
Ht/5aQQzgqvNyhDJsYwZvTb2Y/d3HFReHESH/8qKOB5k+0McDSpW5sj+6PsSE4HlTago395thiI4
vBd8eG518TYanaoq4qjO3GkKPrdpcjOp49dk2kIGXhwapMwJbeh/kELoipg8FENr4dJa5tZ5+pVW
zQdFsjcLDst9dvbceDViy2QMC52sCMOvIi5d0y45M3UG3qmrqLw7enDbasGuyeNDJkmRW1ieX+bj
wdZHumxyYL43PPAjoI9Ugf1SAKSzcR4e/NKxyfutzC1tRrSz8aUIpo30fMXPMcFGQnfDZWio5yZG
Qw2RRHW4cNvqIU++9cP0OGwxAVzcEss6jIVn/zWDEIUMeQnXgc7QoAtvCE836Vh0iWvE5U1pjzdO
sJElry3plWuK0IBWjUhE0UxT548MRrrZVP5Ry6iHFz6D9U2OtsLdRd7PukglLYdsD7CCeFG0kRxB
dkg1wVQc6TlLyvQxomXcME9ctz/13lLMjZO8tpOLADZYFG54qurnn6ucTSm082SEE1re6a2/j2ZU
YtQ/oewcK6PasHbZfFoWqHHGDJ28jxfOubl21uipTWYGgVU8f+xqvXqa0tw69FlOhz/r5btID6eD
XBvx88zN/DDLD6PKUfHl+v2R8u1PETONOjWdPlX4Kfb0cwrR/vk783+8P35xE4Pq57zb9EjPV2vV
aj0ippG7kiwnxk6tDH12/SmqQelOTTFvJO+r3/KNOeFbGmokJXXnLNfyrMCALPnRD0ZsEwU+kb60
XacpzNCbeUJtke2sRVBGjGDoxIMAMQiHXg8lI49kf/Acq7rTG+NE4npzfS/XTVDgWvoKRErh/rS0
pvH1ORi93NZ+Dn7/cdK2aiSrpw/iwQVjhyKVWKF11KhtknwcvaZ6mf2bodu3C35y2ggnl0X85RDQ
h4HZxobP6VXf7U2Oq05y3igB0WuQpP6bLKflydRaNDaUzD6iSMU2qnGww3nam9wYeI2N5hR4eZWa
sD3qptcXvb8HZxActKHdkpFfjXYORWr8ALiCI9wRYVvbVT5niNUDgnNeOl7OVroJm1wSa/E6JKOz
VRgPuRHFxDvtWGbvYGVU3O7vmSbReFJvtMbtvtPBZJpni49sbVlofC7sVjqMRZpwOOyoz/TUzkcP
DCW4tI/DTMfB2vq0S2Hmcln/WBG8VAmLjIY3TC6d7dQ/ernXdypkAbteHuu9XyO+PuZKcyP53PTW
NH6Lk2jY+A1rUcDgducv8gxVfFi3gwKRtpQjcDjXX9tRMt0wkTPE33N/Xw31i1F1/tfrZ3M1rL+1
KZx/owg62+7K0QtvypuFBBUIId2d+hVyu5VKrUWCt8bEN5uqJbUmF9R6ijb8yPiu/qWOa/Xb9TWt
+ouiKcQC6i8XDKRV1oTMk5Zw8hQq5ywayn3V6uHOTNN441ZcWxBhkxoPn4zmrHjiklZvlVIfvFBT
QKq397W6Naq9bmIZAV3oK8kwzm+ivIuSsJ7JpO3aH3aRyRPXHI0NzcTLphqBjb78f6wI3p8w5Al1
Ms8o8wFutydGpl+7MMFjcbPA17bhiJedmMUiUOgF4bpMMgvrooSVlEpn8j78pXyHdn3cpZ9oAaP+
tWjeqPtFYM/yFORnX0zNiz7FJ/0u3G/Pc6x5CxcfciUMwi+Etef7q82jUpQaFSAl6pVT0zlPUmGl
R0srNqhH1j4kb0jyCa5ZUkTBUCK1EgVh7njkrVFMDI3GM/X++f2+zysYrNorxkoUhbSivuoD0+B5
V3SKB19VcugqNNH9sUs3XiSX0wJ8QcS5F3k2FfyYWKDTykhH44D3QrMPaMO0vzMAK4yjOXtuRXfq
vHT+GY479X7poqkbHrv62RbGPEggNN5EgvuQUmRJ0o2Z62sUOUPnpMDmksfq7l/sJ9olOk+uRR51
+ahvLnxfGwZTkwBUp2Wkel1mZn9iXXFOYelviTFeAtfYT06ggkoKWT0J2bktmtp2UkwyFS2nhuFX
IXHeT2HpMPhcSfJDYMwWE/eO8Skc5cFwzSpqQZo6vroPpSn+axmhl24tq9Wfmiit7momoj4yAhBt
cSatOfLb3ynsSQuhtCYlE1vf/TKHh4kmxLs3HfJHRKhBXNJ2EBujXEiJ5k9IDQ6pFsjULoPwJm1H
Z3AH6D82vvDiKMK9f2ZMeNeMVaBpRRXmMLN0X5puvCkS3R2Dedc45T7p5g1zK5sHKonhMRmczSX5
dwnlbN9lbBkBMP/c9bH5oYT6z7u+g2tWyLXZPkg0FwqMc1cCVjO2kkMykw7BQzRKreunrblh5BKv
QI+LpEylRWRQIhPHbzNT9ftEQ3RdQhSC6sj8oeoAXs1p4ZUZ8wf29AGw2SHwGVWVe/M56KINhoiV
vB+gF3FbN9D50USwV5aNiBC2DgSdFjeIMe5DnUmphYzC7t9/1dOLgBefaQQNBKuwpVPICKXlo1ra
hINH+daV+mJjQ1di2qJjB4qUZgS2hGwCFkk5yFWb1ZTRUxD5ipvryZNTNls5/Koh+lJkmYgygfg6
d49AitvYj/lw1QQpnla2d3XjQ7/dzO+/8yiF8SyjV0T8EVttwzgEgdFmhcshD06TvXiGEm91Hta8
nZIVHTcSCqjVhIZUoLWB48wAKXgaem38dba/Xz9OS/YjxAgaAHATc9U5VBmF/dIbnF+P6I9bdCab
6k+dOTu1CLD1dx9mu646Xre3EpPwMtWk2IKYykXntSpAEhemzpxhXTDe3UoPxfwhKngLDPXA3FGc
TluX+coecslR4F7qi2h0CWHQGU2pKfM+B1s8edM+33XfeIgsKdgiBVjems2mwMXari7kPOQr9H1N
0d1TpzUrX21yl5df54bDgg+N+1vN8u9DS1Z3RZE9t4nyXrJkFYJ0WnC8Q+BI564VrlnLjuO8IPi6
CTp1Ozsq/g7N8u/rH3AlLukUAcGC0jbgZSAECyulAipp5eTFw13E6LWh/ZT1p3rYCH+rO/jGzPLf
32QnGae78GvOcbaMi8pGdaLV/AspzFMqF/TsM/lHmqAad31xa1aphi8PHujBKT2eW+W0F122AIpa
s+YtXKn5gd8h7TU7/ZPasv8lKCppX4TzFlnyStjioWWifEBXgbrn4sNvlivZA9RmEeAiqGJupDb/
CNWZx5N54xm+sj6wvHSteCUuZXDh42W+3RS1FM5eFsz73B53Q3ZqcU5nbvaZUx5tIvT1HV0OlxBf
KFtpiopJemYiMWRJDz1OEhPUVP5Xa73A4W0l3zkKiibvrP53G20kzyvx5cyecNi7grqxA7bf0/qm
cKV5vCk76feUTR+Muvxoy9mGn6499khucUcNGDjnTnAZYAmVIkkqX+4hfEz/0nnjWYfitjouTErH
gilKykl7/T4+1V71KTu0n5mH3V/f5MvxIUpib3+E4D5K7cgBauoA4W7jv/Ib+1d8kEem0ph/HHfV
ITjk0mnD5ErraHkkLTGAVjVNynOPVYo8DGALKECOSi/dMdhnnn+qbtrP28IrKwH8zJQQCxTuJy0b
5skryr9xNNdkpvO/XI3gNnRTQqtZVlMzYuc/MWK3k2+Km+FxOmkbvai1SqvD7UdfX4ZgBATI+c5l
qTxlkg3qrZj2/jGDXiF/XnSMa9f8qB6WifBtnO+6h7wxKnhIU+t+o2S46XionlRveujvjD1VuC/6
YeEY21zkyjXBBcT6wGdwNgwhryjKYKDoSEAbvPKeGcLgpO2AwnkOANjyyX6Zn8bjdJI2MtmVMHpm
dflVb8JoAsa5buSgcLv6qYpfxuCzTnS77iuv8qtCSDszcuH5tc/DcJq8BWgLFZJZevZn6at+qzOa
6d9Qzyp/j1/yJ+fIlCQY4+6+ihjC8dEE5V9vrv+atbPBNJjNsDasecDzzlectv1YxVqwoLFsEM9+
8cmv5a3wsvYxGTgDJ8K9yLiLkIWmhsKDp9eWjyl7HfPVt/4Nkqc3kheRQ2mets8+dr+35gouPyZd
YRtKYROmCFQtBZftkiiH+oS+I7PUNznqeFk2/KUa6fuzJuxQCAFKrKMobAur06Qp66U4lD0r+KUP
j3H+fP0Tra7jzf9fqEOrdtwhHAyPtKaBHqqbnTXaz3qzcfFtWRGiim4UUT85Oo/9qP3UJfPtBPOx
6sffry/m8n493yzho0xFpWlJIM9e4z+3FuxgNA8je0kDD4q/hfG6dG5FBfpC4xnpFGKJYGxMS9Pu
c2eivZZQf4aTy9kSQLzMTzABSh35XpAHlyi5IJh1OUISLb6hrwVTRr1HBG5zdmt1JY4lM/QPVy55
7fkxbXxTl0qrzd25r+DF0D6p8VYmsmYCdBVISS5j2FWEK8zJ/STtLQojRi6falu+D7Pq/R+fh+h/
TIiqrL1f2qk+sopujI+06B9mTk0zxofZV3daU20Ajld8balKLAKLNCEu9DxUCExacMAcHFk9Ob3i
RvkXyfY/TDrT4Ja0EdeXLOI8rCPs/Y81Ed7sG/ABOek0e+oYHST9Ww34Lp3+qsLgIQ1brzWa3buP
kraopgIdB5bC3859ok4rOLuh/fVUO0R1s7M+lbLzBFDzsVKC+GiFWy/hFV8/MyjkUUWbporROrOn
p/GLTI0noAfBNdlThXHG1EvATyrS3//dKgW3VBtD7/0gRXMwaTy9/Wl2j1Ece1bueGGYvPv+593A
CCGj2DAxXDz1oTzvDSmC0cyy68eyC5+K0b43jfrp+ppW6tk04RawEpUfhgntJRi/yTNCSpOEK7AS
+pG6fPHL+f4qQL8fPbPz1JfySd7F++iwxctweQ+fm13++xuzgPQaR5uqZXntndzGLk+hXaJWB30T
PLFqCmtUhtDLZOD83FQwGX2gN/PsOUsxCJW3sIn2vXY0GCO6vpkrFxfPQyYKaHjoVAbF0Dg0cjFP
JVh8WXL1VPWksTjKU364bmYlPNI3JSxCaUlNSxbMWF02BqmKmUGz0oPZWq2XNfXn60YuGSW554mQ
CwiaOXawlefbVnCyJBCCMrqJ1NTGXeiN6G6hLqLBX+Ef+5sQitdFD2DYObfKHSOv2n1wm94N34vH
+WfpSTdB+/8Y81vZY34WtVeK5jQCRbXa3tfSNkrz0nXq0n5RyrFzTb0tvpXttDWJsrLPoCfobxtU
X6klC/us5VpXOgNcKK1cu1n/bPbvT3QoydMYY8yFfE3srlaSPnSlbvOkqJ6K8Gb2ey9DX+76h1xZ
xZkRIVRqYxFGmgq6LqiG7/Cl/4oMMAv/wgalXXQb8UxqTue+0gcNKbvOhS3N1i+l6XdTIG/coCt3
GrUeCpA8wyiJi3XIZB7aeiiXUZrJyv9WW50ZUicJn+KiyD0ug9yLFLk+GXlsbFxuK/EDy4tgKf2L
pSx5vrh6nJWMaRd6ClwudhLcJ8OdEoy72t/i5Fnx7TNLQiwes8gxZwlLnWocQlvbTUn9l2oF++tf
a9UM4BXKPGSMQL6EBfWJqcQNyUjuhN1NUgPE8p3B/5x1WbBRU1r9auSIMtAgBofEiNiXJhP3ISvy
W38y4alK5dM8DekhGlXlKEeQOSitylyyZcQbDiP4PYGebrdFNwBiLkhQRZLQMhuVSWli5nObwnLV
fClh98rG4RIhGf9rhSBB/4RCJE3D870sy0QJdNo0jGpHJ8V2/WRfjY9h4i3kQuPeVt14vo3mly1+
6NXVMYIAadzSsRHliQsNXc+27bJd5ag/grlv3Titb677yZrjE/6BVy5TcnDnn69NkgYlkTo+nlwm
huc35h8r1g+NCqFmFm9daisZ8lLNRWiWAiDvGGEjfRsd5DbDKXW5Ur63YWk9DUpWtvt2qhkBHFNb
qj14hOmpX1/lsgohWT4zLMQuhJ4hrSWIuIpm8fqnxHuAgKs/JVMCjXk1ZEdJCkv0WkzUf7Ju3rgD
1k7IK28RwNIlrAmXTFdH7TDSUXQly7fAkMYMbXnZrKo/FX8af6qhk/8d2Ur1uVKNcCthWTcOaAL9
20UtUghtiLEngWrSVtcqwzzMDOq0yKsYKVSWbZl6hRygpNpF2aGRq8fr275q2qZSARB7mVMTqj19
gFxkM1ESiWw9fErLYDzNMRS0vcTMXyMN8WNpjlDaDFPx5brlNbfGm0mdDHhOgKOeuzVDd2lTv94k
8Tcz+iOFz7P0dUqcDb9aM2Nwt9Mphgbk4vRkStYEaueQP+XQPBeqqyp0JfzY9YeX6wt6vV5FF15a
0WBrF/bK11TuTTKdO2URxTlXvNpHp9msdM8EXJpo6mOoIS9jpX3s9U4su6Ecnpq++Mu3gYFmUEPk
DL+mtvK7bOqXIlOfSmfOUaSJJWovU+s5nWzstcInfmbULhgbhrd4VpTdJJlUXqf+YxZuiT+tBQJA
yMDOluYcuPnzz1MwZqpUEz7Zlsl4r7aUlkcwl58TraAVIrGhrT1u1QWFcMreUZSBa4eckgLdxXwr
/V3fySSyC1OxCo+u2rBnxiLdCKhrF6+5YHIZBSDtExvtUVylIyOOFB7L2J2GL0b4XFnpht+tGlnG
p8GvoP0s8q9xBxtDGnCw4qw4cP8Dk2m9aav5vbZhy/wb8E0uIMVcjvcblzNDSENJJMFYW515p4Lh
/FIy53+67tmrawExAHiEPxf4sQlhgNYaDdmrILxUxpde+aGF08aGraBrQb2TCNk8D5eiluBx8Zi1
TVciaJ5IvexlDL88GHrYfUrjCoBRJn0HKAijcDMB9ZhluCaUBj47O1YPeWUPP64v+XJjuQVREVnI
vJgjEuMiPDuDGRuMEDHT0IdevejM7K3YScMNZ7yMTxhCeYd2m4Fajbz8kDdfsO+noUkKm6BR+Tsn
7e7CIXtMUSYoRvOvf7GmN6aEDbaMobNrxkS9qAqex7T4MZnK/v0meK/ijuD+AdUL/qhkRSIzXiN7
Uucf42xy9cLe8JPLwLQ0mimTUMp/HcA637CGEFKU85JGWpnl2eGoH+Lc74bI1brcLr61XTCWHjtd
WBtZ9Nqngmaa1hNkg6Ri6rnlOU1BQfSExDAMNTdKAIAEPA28LihupnrcyEiEdfIgIA2hzwV/LnBb
2jHn1pI40JTUjBuXCbMdxOLu5Hx38ux+nn7M0oZnCAf8/2zx9OV9oNPMFj4bFUW1GZBy2bVS+6GG
RsDttDlwi7768y7/EA29xoA33p4D52NJabqzmpMcQAOabwHthI/0f++N5YlqLWNzYmFiLrvOaXpe
AmH+MEp3Tr7TnQPzChteuFKwww0ZlANRy/2Insb55+mCTDG6IFU8+djt80fEGXfjc/DtJbspPo37
1ks+OjtnAyG2fIbzBOPcpvCZcnXW804j2ifppEL7Y2jBB78Ko6+aPfPIaU0TWWK38IP3C2MymAzW
Fnzkojl/MT8Xpm2rJRnEE8MkI6gB7clP9OfDL0h9x2bS7xs/9p955UG3mDHk7JZyqe+UMdh4561F
ZVUFrAlEjogrTprl2lxItsalqpV+9itcBN53RprEW4X0i/PAo3Vp4RBgOBLYOv+4TaIFktmM6U6f
o0OZ/pAGbd8nG2dhzQgDXgxhMfJNSUMwkne62iqOmey0KB5OrST/qlQlPNamuXGXbRkSrhi4E0YK
8k658xHwNLOXOkHzot7qYq9ZWRI3JiMcxsvF4pOhZ4qe+Wq9s8snRb/xy8ei3VBYWzMBLBGU5AJ0
JiidfxZrnto8yZxk17ToSs+/Y7TGRu35eogS0RSvEeStFeG76G0CfraSGNU6OC/WId9Rpr6rT82B
9vSxdtN9+c3ZiL/q+sqoHyyJwJJ1nK8sCbosjsEg7xgP+DLeh17xGRLBnfWcHYNjEkEkWruvaj07
GfTNUtVNH2rY94uNHb64dHB8wFX/+R2Cq+RqOFsZRcRdovTAKrTp1khtz6kVFaL6/MVOYUi+vt1r
K6eax2QLjA6XA+NhMoxjXY1UUNSPbf7Uqjdl+HLdhAhVef2iDuPgIEcgfLkAqQUVzFPZEKXsrgaH
X3xI/jgfFmkKvufRttwt5rTLO4heDRwUYBt4X/B+Ov+anRw1cms5tdvU2mzD4S07hRtD3ogMrJGr
Ewo5YbiRLgihkTW+tXkxmuOYYW1YYTW6kGy1n5JWVh4dp+xP17dy3QpMSguLgMLw6PnK+k4Cj59y
uyYdMm8+Q9S4zBZEWUTA/d9a/rGy+MybLEHLAqnrCrKEhZ68Ctzu2/xbey4/0eo4mExQaqcCvXWd
E6Hu+ge1dQ3+uTxAm7F753J5yAM15FGqQI7K2+T8hxQ9/aohl1TP0VovbCxXe+c7Y2GVXd47C3MP
VO+mCHqLk0AqTDPRvKwtPCpLntpsHOkLZxQsCGtIqj6JoqBWvUEHHf2owGZrRr+0YEuC+BUY9CY7
uViK4PXyXJCw6xrpcR9ARgpq/rPWhk/VGJrHQtcQqg66lNpI/RehbjiiDeRveOflQT9fq4hd0idV
7as81WiW+Q/+Z0rBJ3vXeyN87l7LYNVW+/RVv+JizTp4kuUbKhc1fDVu666cMg0c0yLWWh7qe8cd
jovCVwWbvgEv8wLTdH5sWb44iMtK3xhevvqbI6IzhwA2HcNwMVFU+uoMG3X7i5tAMCDkt7ESTkEw
lMStKokmt1XSPtg38sj3LZKibhnt0CtUs7KmiDfS3IsrQTAteOzgNGUoacumkkn4jw0jEXa3hZlc
nk/nX26RVmD4D5Ip+vti0y8oWjBU0wh99P2iUAcr6r1zjF0KrZvMspcn8NyUsB5DH+syMsKC0mOS
Fm7SmAAX6JUp7UGZdOVPni3iSdcj1+UegpFclATIZFijOG8YpIPJgQR+qo3WL6QrGITtpJuo8zfK
F6KwA6ceQ7D+03mBbgUoz7kjGmlldGPX615/QN7O6/b2bfyDO5aR2MiL3EdpX+/pG+zHyMtvp9OW
9OzlOTg3L1xIFExzcmhD83ob1cVgyp6QCN1IUcTK1P+ukTHR19k3mIeE+6gNzEbRJ85CYdWTtAsK
KjoP8ESUijd3VaO7tVSVIDdNq6mPSTkjtdebY9N7oR9FnVtScMz3em7Kv//FR4YUFaJIOJcuuk9m
NNejnCi6p/v3WvIzpFwVAJC9bmRth5EiXdInEhX0r88/sO9Trm0kELCjrU437QB1d+Wk7+y5LlvM
pkHRAtKMiqn4evCpzMtsEPpl+mNdPTfNjb2Js11ZyZkN4RzSgdcmw5x1T0vunRx1veLbu7fqzIBw
A+rmwhPcOhpNOhiX/U+dvTFtIY4Ri9skliWtNKL02S9f/Gh1x9BL9k0BBro+Sd+kXyW366H1ZMVr
/+iwQu6ur27tGLxdntjfGP1GrrMW44u+ne6lO+lL67YQIEBkcdh6iawETYzRA1g4a3mHC+Uv9Glm
hjwwNipPWVreTcCEwqDfIeW5sa7Xer9wFSwkS0A/eFbS9xRM6UNvFl3MZ+sP5m2/606d56Te9DTe
VEcncI2fHdCa+NfEy2uvHhbM9aYK+5prvv0Jwss27SRJniZcU5+yfe0HXlB+v/71VvaTFNaBqZ7B
NdCPwn3eyHrZKUlveHb8NexOSdd4inWnvBd8tXgobRxQUXy25S0pbGatD4EfIUno2lb0kcrmqTbj
29AONz7aZXoCrcwCIOdqXcpSwnLqkOljC8QhZkp37hjrDoudqjfuMHyXpGojBq4klpgjzHKZ0ktk
7PQ8CIKJr2s/HA1mcqyPHeO6x+7YkzLI+r65R2NrU9dx5f4+MyjEKkaoGqVtGEM2YQQMbBjpnfaL
mj5ed4otK0LAYrw6LGGHNqDacX4qVfech+jnGOrG9q14N4sh16K5AEGuiM6YgpSHQFAbXgZMzFc1
T4r+vr6Q5YcKR/jMgvB9VL+ZTBNQAnGxvWmYlNKO4ak+bonyrIUK2IwoDhKSGFgU+22NHJqznDaG
N74oBxRyXtpwp3qh1/3xS3cZ/5SO5T6kkOfKu2RH5DoMp3KzDvyKvL5Y7pufIXy3fIC2oktZbvQU
H9VjSAm6v5dONGYPziH64HzPd9pJ2vsHGQk6V//ou9Qi7tsP/d539dO2GOWaH8GuzMOdroXNcTw/
Hs6gRmaVwDiUh7wV6LTPLiO5+zHIs41zvxLGqKr8Y0kIL2XfJgE6UIaXMvbQBe0Xq9U+x3FVeI1e
bI1+X8KKFhWRN9aEsFz4qC9FjW946rG5dT7Gn7JTCtVK5BX1Tjqy/QzjXHfkVQ+D2ZQnkEXnkT7G
+VbqxjyEgHOINJ+rX+HjtB+OzbdFiqJ4WPQnYuRZXobv6Yfi0/AxtLx8H99ucRavfk2o+aAqYBrv
ovME+wlE04PGBHfKINI0HCxHuxnlLbpYUeZnuSogxfrHjrC7nU6qVI7sbnuYvF66lfcowh39T/5j
jKTKDm3yr633rH5KXcVzbrOD9EP/cn2317xpuUTk1xFZ0ADnmz23kGYUFsW5IZllZyc7Hf0Tq6rD
zEUjrxpcuzTmLRbWtWgIzwTgKnp7lzUDK5cjsJUBWiLOL9X+k/QbT9u1zwc1F1V4ONUBvgjb2ijl
rBaWBf1XlSb3lQ2qe1Ci6JA0lXZ4//6ZELwtf3gEin2SBGkoNUwTlhLwopXmndPrNwAuPDNynq6b
Wl3VG1PLrr4peEBo4lhTiam6fKQWCjvzR3PaosZbblUxrkInQ8cHgCuLEt46NaxGUGkvaKi5gIqn
SD4Fvup/ohU8uFkZ+z+dtDQ+2mVVnK6vbs0R3xoWVtdIc6EMZah6ih+Ph3Iqol0DF4SHBNy4660u
fXeJBXgNQ+GyCVhJofR+vpuB4fdSEw0KCCXzaPbIS8XTXgm3ekLKcoAuNvSNHSGNGY06kRJtxM6A
WlbyuyiU/aTCEG1pHxwbwEM9P/i9fijl4piXWwM4az5DaYePiTgsGoHC59SDOpOa3lK8Ln1OF4BA
9NAOj9e/3OoSAdARAxdlK8MWjltQjXrgUHRwZaqbzpztalNltkG+HQfp2S87t4gyTwbu5hqN/KGj
SnH9B6ylPpCMMs5IBZLWmPApjalNo4G4Repj3/5v6oNG8nFLfWotar01I3xJvU4mY5xVxRvl7AQ4
koZlfry+krUHJjMOBBLG5ihpiHOTQOIysB2mAr9e9ME6KKfg6H9dxkHjvbPbqhytXe42tTGuIGDD
dCyFm3Zo05h+65hTXMz2CCUdxsiks6zAjCNbzZ01Nj8lMHZZDjra7JzdiM45RZBRupHC/k6xm43L
aCX4vGZPtOAg2sCTzs/kOOZZb800G3wb3UAz5Wx+TX/bDMQFMxqQW3DFlcMBfcLypoENSCYrPzdX
g5KJR5/Ogy9PkfQYjZYT3tU27Pq/h0B3pj/XP+6aOdIZ1DGY3ubqFyJcryn+0BYowqiZGYIsics7
J7bMZ+hU25/XTa1+2QVxzoeFF4ZO3PnSitwP5lgqVY7EojQ73mv0cINv8wfkH5FKkj5JG0FgOWNC
mKMbvfCzLM1T7vZzg1Kut2bkV6rXJC36YaP/VWOk262KsXVDQ+p2erB1HlcPC+xKi1iRo+DIwoYy
NavHesaVYT6Mu3mnIJFofXiZvfLD/0MHcm2Bb40tX/fN7VtFalbNmq+89jnaG9ML9gjlwmmQHBdR
Td9FB/Jj+rA1sL0SdHhS0EElmeG1L878ZwYUA2PMkejghRnsb6m1kSutG1je9Ci3IG0hJIBx3CTz
JHMIGhtYbvlXZZw2fHE5RqJrUBhnDcwlcOcKxywB0x7xloenapzbY1rb9WfVrpx9EKfFoU8bBrgj
AJtl2xiHLFLzOztjdvj6j7g8e+S4NJkXih2A1iIfutoPs6QVpu/ZxYuSf+8MaQfJ7v7fGIE4gOFa
JgfE0WqGWwc5rywf6J3v2kMB3R38E7n0ct3MSqbE4+if/RS+WC7XuIrDUcuCwUP15KgyGZGkTL+l
WxDeNaeHs8em7EwjhUN27vRp5Wtzi3YBQrjSjRx/zivZLbrio242bmJsgAvXPJHxGNDjzMgslbpz
Y7TxgtkeGbxILbs/DmnaPXROmW5k0WvZCq+612mcV+yzYMbMM8r5YMcJjc73pVFJI28X/bUoGIcb
K7r0Ot6O/5gSPT8apMkZGhKjLsmSuzzIUUu2+vImmKytEq6IxluektiygT2wNNDWwqdqnDyxx6ZV
vOm2PeT36t9QtSW3zt78On9QjrOXlAtXxkdjI3ysL/Efs8JuwlxlS1XLEv3aQDAyMdp7yM/0Y9SY
0+frfr9W+scTlwYJcEPuT+GOkaUmCejDqPAKkA74wQOgaGgMXGc/HdRD/SXr3SB7VfZ+N+/r6/YC
TKI4Dp8B+Bkhka5DxQnqAttN63ye5fmIyExE3pRvPEvWDgGomYV4hATwImGv03Iw8iUl61Q4Om3l
ns3cgEOsfTK6ooj7MR+sog57fs4m3zG1RhpVT5acfWR2zLz1t01Z7K5/ri0zgmcEheznAYh6r+tL
FNrKvrjVEifaw93x/ujOXAtJB0PCMFuQYp2vSJOMNAzQMfaSAdeQyoNeIZ01JRu9p7Vo+NaM4H8o
4dTESlKAJPIBGd1IUrnLDd+rDELIVnK6fAXx1nxrTHA43xwSM9FxOBrZB+4q18oeMus+mcq9XcNw
nDxe/1xrpwvXXtQomBJimnv5nm8SnHSSm3FIQI4sFDyS27jRbf+7PMQH/Yf62O4XNeRJ8SzmRbbe
yCv7Su+cAwO388KaKCyVj8Xo1UJkWWi5ejtr43e1Lr6YdqXuHbvbM1rpH//NYh1eGdyU4NjFXlBY
5zODHgAsptotd+09keSo7OKP5s56mA7dvXKLSAZlYnMDo/bKlSl8VqDS8qv+M/MBInzMzqokqBc6
QcUcml1N1+tQSlTOI5jj3D4cUL5BIjLXq2RXlUbv2jm9CGuk/JjqfXIIrTI++FXheFKgP9noyXya
LT9wy6FgEF0x4ttODnaoHFkUGaZs10ZAeE14s5nqsz7aTYbsRvcNfvOvUlnD+pUHozur/iFR4KbM
4+RIB51h+UQKdhag5rmwn7LI/MGwyewqSa6c2lxPEQMK+ttSj+FGy43OpUTzO+7Kr3Ex/OZ8druh
oQZWZwX8JdlDOmrf+jH0Bst8yOL2U6Rlf5oUHd48QQSANEY1Zpwtlj93Yf0paYzntuyRstW2Xpcr
AYn4DeESLyIKdWIyE1b6ONijD42p/DmbzaMSMO4bt95117q0wlsS+hG6ZRyjiwCuw4nQG+FCl5Ui
KaEM/0PalS3HjSvLL2IE9+WVWy9Sa7ds64UhaWzuBPft62+iz5xjEs3bGHv8MhHjCFcXCBQKVVmZ
ThA/WOQ3lYzo6xF7B6gd0N8go2YnhToriBO9wQeYFGiMOpDWQ4lFjYjScaL4Rl6B6j+dNsc5Adyc
zcpmcZTDYSwAGbiPdu1ncVDBtY6ecHscMEEo2dqOqt8q3xVOPNpYRxVEeGhHo5CrXBRW+8GMWyvF
a9nqx/KHUNAxKF0gD8gRUdi9/s3oVbQ+lPARrxMQWaASjiFcJvRZItSnelNxVAKNaD37RJ04tvMA
LFx4sQil9jzPgWbnac+JQzzDzDMdSF21yGr03aXSPMyh+FJGyV4alLshIbdFnjmZCWagNhUP1x3e
XFwEelyYuDhR/Fk7jERRtjIFzfZxeE4Nv4tvZ/O3swysKQYUMGKoocTEDreSEE/OeQL8qjHNwJ/b
1sO0yAHipIX3+77Q+iYkMAwUsdjEtwjGMQs78Itq4gAG8zmXvnZtW9uRoY+cPXkeNGc2ChJaaESg
Vnae5l+vG4bfqnZEpRbVmzlOnVkY49AWg7H18CLSvUiR87txIIZrREkEhMFYPgDqVr3MfdHuSqIJ
ILaOMdMazHryiPGm7Cm18u42wB/DRllQechIiZmx6ytEvybzqzEQi5ER3Oqo9bGXHcgpglEawZ2S
55Ph9ZYw7rOmETmLc5mwIGFdWGHSSvRj2rAEhteOBNoUNt9Qe38tQ+iYTtJXKy8De5x5EpnbniFz
QDuQ0vgwmUM7CbOZiTna6l3mdG2FntXn9bXbSIvQpMJwE2poIHq6iOd1rRWdZsSmo9m9azwL96oj
fA2PqVN7xV10N7jRXraLE68LevnIh1k02SEbhGLCxbhRF8SKDAR4aQc5Lip5V5EvTavZccabct4o
FWJIjEJIUL3DQCGLO4vkRlFaDW2lxhvRvbKrx+ZL5Kfn2YCmdcq3f8CcSTPl9Y5c22T2SlXHVSNk
6DqOVT9NNmm6D1WLFFcElhgaVvg/CIw2MrTI1kE+8JIYgE50vZaAXmvmEQBsLPVqAZiHCq6+rM7o
ArTpFxnPIQWP86oH/aoxcw7ixmW68pstCEw1PoChU1Nu0tuyM79YH4ngSh/xLj+0d5lmS19CDPdy
t9PlQVkbZl5Ic5eOapzAMAIo0uz0mxwEnJPCM0G/+eL90Pd4I0dBgvZkknnIXQ5dGfPK2pcxZu0G
c96FqYrKRoEb6i7ck2P/gPe4E3umq2l249OGee2UJ/WpPfES98uZKMxSYqASJOCoYUJtickRzFiL
J8RyQK0su74ld5ScLP4R7lRkQGjX7PtHcc/jIN5YUmQ/2OYo5EMU8xybFksaCjmwvWILOYTqr2Gs
beh7cnbk5dOL5le/LDAHUaqntA1rDDjlCYRZsrtJeygVzbGK1k4lnkQzK+iOrBXUBijvgReUErif
S3MLf/TJEoE4n0xMjJLMBgd4+mTZOhheD/1Nf4xfyjvkyt7gt6/dQd5z+wUbB50yKiA51yhHDsub
3WSVrISphFD+PHnkrvTJKXfkF+ORTqtGnnFwhcPvTykAQUIVWjDfeCYZWZ+KQCHJnKj4hBWYcWpd
tEWVM6awMYGxNsF8w9bQgrnG3JdTA0QyuqI3eOMh9iK32CevIALaC4+FV+yqG16KvpEOrS0zkbMr
ilAZcixo64qOelIf1afBoS+ENLXDNwj7eBVo3zM7dLrn2OVdkVt7d7G0GtNXyIM+U/oE1lMZAmwv
mvigh3vTvG9Ni3NKLtNl+CkB9W5SbWIASNcfUVaGru4VXE0YyZK9dGyTR7D3Jr5cBzyJsA2c5coW
q7hb5UUtzjLOSOvru9HVEd76vQ5qYGOn3pY73vW/eSZoA41m6/gvDUGLI2m1qVWZ1oBbtwDOV0Mq
2kKI6SUfeMqRm4ZQ4MHjGyr3YPpZGxqh45pZnWo64IvyNO1LKhm7rt1nyW/qDZ2DDHCWaOgiqUEh
nDGUjkUkjAlCWgVqtADlsoxHv7nlCrihAIuDfgiycmbNlEoaO0huQG5suouzXRDFmA99l1tOaX2j
U4FyM6IzIhWe+zI77DtpsCGFiB29r/igZIqPwe3k634KPkeX12jcOE10CtuEWA3Gy5FNr7+P0g7G
GJtNaZcCmCnBwoa3SkIqkLe0X0DrU9soa43+9eT68n7DZsATEXTm9PHNYnA0EkANFuyzzjh3MXgq
xe8iSG/+nQ0mOpJesbLRQFOO8qUKEWrP5sjluuc5wgQIkOdifITAkaop3X4enuVi3l/343LTYa3A
zHXGSOHlzmRwpYxhAD0uKrCD6eIbxKS7fR0nRmNLM+gAnGrqJR74c9OrhUkmo5OH0BikzAqcbPIz
Q3eLhqemtW3hjPPEOboA6vVoWolKihJ6mqM3S0Ji7KS+kzjhe3vpfllhtnaRNbLaZ2oANWdLdpSp
VewEa+e0Wg1g5SzwlA8urwsUGFFaRn0Z3ZmLVpwhRlo+idhyRZc8pKMAGEStAseu9wJnc29aojrj
oPYS0QBkYl1XN5nYabHg1JPyBumkz7ZIPlC9eL++97Y+E0V2oKipQL1cpQu8uCQMMZYkBASc00xA
BbjyoR/z/d+ZYDyBZpeoDRZMGGLyJMwJhL4VzmLxvGAiQS7ksjzKkeDMKkEbO01elCk5/Ds32EAA
fMXcjKHgFFipVBr8ohT/3cdg0x4hbJVIJTARR7VlF7n1KMQqr02BD7p+n2MH//rgLPNOXEURSEVh
Y6pqALESX8EMBiSJ5uHxX60Xqyedh7WpQlNPcAI5OqlFo9g5eifudSOXVxv1BsACUBRj8ofFtGpl
C3U0PcG8fFJWGAcl95JC7gxBOhpqdEpKzq22eSgX5ug+XJyWiGh5DtUoHMqafNOl0IVU1ntV/SYT
DPKctVf0ZyzM5IoK7vt8rEDj174myey3TcnZzZueQOUUJFOYZgK8a22iyENLJ5lY2e1IXDJ/scxq
r+g8qbwtK6hwAfOB3IOyBzJW5qbP0AIQoCke2Gkh24KC2oiaco7/RmaNkPzLDlt8wTCR3jRSA2/c
Ee2ZEeABTbTLFkPJbtTYEBZxc3QcS87ts5HGwS7gsQCjg+EAnb+1f/ogEDHq8KFKvTTAWWTJhWIL
eSA+qEFePWm11H4Q6NwlTh7kem2TrEhv0raEYn2sWQnvMbMVBoEGBr0fXjOA2TCJBMgYp7msI/Q2
zeEBcIdTMnHO28aLFB4vTDCJw2yVcxlUcegqxX1h7CeMSvb32lfzoN7rqJ7cWafozozs/FaNvJY7
orR13S+tM9e9JjSoLSZTZXeSHrtyNfdO0kVPTdY8hXXKO4bb22rhLHNIUnPS+3nCevbGofrZvQIZ
5ZFd7KB/ObiyG3m84ZQN3ON6eZmTP+GK1jr6BQcnvqtQiRpv9JdPciBu9saDMNHDx9wE4JkDrSI8
BCKFLXupRVokrYbFbKSXsK+gExtXltvgjz00xejmpjTZ4MypXKBNSu964N6IDDCOMXK8gyhehdmq
tZih7Vfj5Azd8AghiXdxFD4L0nIqKBsnYmWG2a5Aic1Ay864GggcHSbzVM3z9+uubLAEYBJFAscP
GsPAdYvMR0uriPLuBgLwo4MnxFDMDh/b5/I58lv79pb04OdI7Fa1A6/bE+wanqjRRgFz/QOYJG5K
B7M2CgE/4Gg9Jy9haDeovFmetEve21dgZm0AMTmRYPMDLpxmsjo1BaOl3sJpFGekeXAU5UXlvvC2
ws1qaZkA24DOT09qWEnRoqlf5sAOXvNjlPjD6DSnej/5IgSl9mnrJJB89XhV2m0nITYC3mJcLyxE
txfxCjNSbJ8BPDd20VadM5bhLQRfn67voTMg/eIw4nkH5Xiwt17ow1l4MEPyBp9QPE5e5MRH9UDr
AeLNn4QYzE39ssQs6QiwRNuNIVAgz2VsU4n1fKffDt+sI3j9fK65zRO4MMekAKS3ZrkU4Vj4Lv+c
3huAq3WX3KJ0aBxDR90L3NmHy0uCst9iVgSEPGi5sKIScQkWNclKQdIB1CCRPiLrM5bBNDn/dra+
tAO0xvryV7o2qcVJid1ihndF+JCHzc/r2+Jy8dYmmCgZEK1NqlyN3SkGV5TYvEZB8+UPTFjoPwPc
DFwLW1Mzxlq0gkpMXHWI/V4ITl2tc/ACG/EJO1pTKLkIiuUoCK1XSszFvDLEIXahYK5jhhl5w4/s
PvIbX7etyMkf9H3k5aJ93bPLw7u2yiQLgYq9F8mwKk6lawTfKhBLVzyO4o0e69oK/YSLXN1srLYZ
DViJDmiQk/OBCm1wRzSYznBbTNHy+g6X9zYsIt7ogCChEsrOdaKpo6NdpcGvY7xXbtp9foDCgs+j
1trYe6CPpnyYEowBTLd2DJ2l0WhlMAVOaHR4GQD4zqgo3vVvdPl+Q1US0QHiL5T0kBWtK0SMqEaW
GbsV2NbU+lkzP0yzcvo+t3WT16Pd2hAYg0BxF9VjvHmYDTFl1Vg3Ez5V3n2kESBcM4iJzcfrHm19
HeBVwHuJYS8MizN3MfomGbGGPnbVXf33sP7s8YdWNr/Owgxz/Qo5RT82MFMBFvMag1rah1IP4UCW
N1cMfJQUOgXEFisPXk2ARJeVAWfaGaM/07CfWuT1XcBB02+0m7APFoaYVWug2TEMPdwRj9a3sre1
yFW+aX4MMEaB8emfAd5wmHE0Qc/zXDrBk3a4/tU27gwFkQk7HUmpCBj6erNXkPmtOvrVakzeh+jF
yvWxyJ7l6a/rdjY+G+IfFhREs8BksDl3EcdCmdd67A7WM/QBoM3KibUbjVi0YtHKNnFsMbYpssd2
TKYk0eEJVRINg7tedmVv+JL5443lpLdSbQPjVHWYFJtudMin8uPTxqZZ/gJ29k5QUjFWOvwCMqOz
Uc7GiwWSZ2KMv3//YmoKhNxo2mNwkb1VKqOKhnLA5pz1wYFKj8ITe9/6WEsDTLxoR6BmLQJHtKaQ
vIhEoTcm4e/XlFDuWbhBf8XiArFyPR2UFlbM4q8pvCdK5Fi8PHbrfK2M0G+2MEJw+0cVlBvc4dhk
dlNBzMvOgINB9he5n9AKNu3hNo886Wet2zrQ0R3nMt66J4GyAMoUvUioArG4ROggzkhx8QtqFwCB
3g0qh5LAmu7oyJ3TvkMWhZ98bm1FJIBU3Q7oQYzrrN0e6gKyDmVcghvVjKgY64xBQoqAyjAUa5t2
+5S7zcxtuG1unIVZJsUesjkT61iO3a76LFKI2XOBAXTrrZ8LmAhCTgXiakAuIM6zdizOcCTaADkA
FWA234dTGdmBS5FdE5pUdjY6vC205RN6lVSIASM6YG9fWyThJGudhcuzTwe3Ik9tNrrXYyNdFdan
pQXmDoBOFOIzWI/cOX8p+lOYHJvEBFOA7gRl4fTx7rq5jeKdCRweUgE0RQ24xdgDz0zbKGpMcFPr
x3xPJbk7P3nCfDv/hU4zXNY36IzQKVqEKwB+1quXt6DVqaD/jagsOufZpufxxkDjv/ITsKlxXNv6
VrRDpaAQiJYOq7c4p1UCiLlKAOYmL1jTb1HMa8VvnaylCWbxqtQYBFWtM7xM6p2BifwSD7mGJ321
4YgBti2kiNjooN1mtnmRQoSvbdTURfiwg0BBh1Twrm+DTRMK+EosPE2oRMD6y5gpKNKTVMNMBkY1
6vHTxMTCdQsbS0WhSf+zwAShnuqYxGjvurKcH8OYHKP6NsmfrhvZiq9IW9AvBOs6SlFsut5ophhI
SV262n3vmsdhBzKdJ/0hdspXMMY6ANDydBU2Vw7zqDALhgbwQ6xXLh3mJgLXc+kSbIEhK29RGuGk
ZVsvRzxKMXGLnB39VhYFLIA7DqokGGBrvFY4gqoYvAn6g35v2tNtNNPJJT/0eVyAWx8MyRMmEyho
FijdtWOlGSoh2LYTVxShQGycIDxjd9MPzgfbCOEoF+LhQ/EfgB/T5V1cyaHRRZY1wcoEyRKQaZ5f
joGLmXr9Jtq3p8wxXjgmNx1bmGQciy0T0oUpTIKoVfIVl2K5NNd8QRU9dmq7dpDoB07zwb38t3yl
ygaYSMQ4H/A7a197HacsqSPoeDo6ilv7zA/cwEff0RV9FEe5JE/00DLhFqNj/7PHpqAlBOesXgtz
tyt+FEIM0onXpJ6dfuJBazaPHTRfQdSHiSC6ZdaeNbOMea5YTdzeb16lW3xIfEHVJofmQBeUz0a2
deqA5aFM+phuA3h9bbBPzLHKMRLkJq10Kif0JurJv75P6Ne4WD2wBqiUvQrDEMzBHsF+CMwcVu8/
T1jB63xhl/t/ULamrEr4twDAUyhMaO2KVIAuO+6VxA2+zP7k9Yfy3rqLNQeS7yD7POvA1n7L06Pb
6OqszTIr2GpkBpMHzA5O9DKC3WGHX3AId9apvIM4zLSPONfxZhSj9LIQ1IWvF/OXnRBlajUjNlNs
czAewmO7D/z+CJVnJwVVq2NilBYDmO7vf0eaJlrgLz4Pfq7XdwysBi0yKXGlOriZgYxq6t5tQUOL
z+50QbEvZyG1tYAnnL1RzMYKGyDvAACMysgwK1wpw9jUM8YTs8Poqo60p8Vs6R+QuW0eP9hCrYXy
3OAQrl2MkOSIfYJv2fr9t/ZW9shjCMz46CgmmHVSF4SPzvVF3YqhVAMEo4agKL9QG7WidhChRpBA
wmofQimp1O8oxvLfGWFOBogY27zOJOImwcmQEpuA+1NLjT+yYgKEiPY8WLSZzzSlZjVJQlO5Tdmj
GgY4s00G8yQndc1ZtPOYHRtSQI8JxBTyEIQu5uZJ9QpToOaQ48yZOx3sKj+7o7lT34cK2XDlhPvu
FHy3nPhgHMcdyvaqBkItRNASVxIvZm9F0OVvYTK+Qk+JhCseXbqm+VSk3C8Mwhkn3+hbofiCfBW5
NwBcoA1Z78sgT4Esjs8xRj6G+0JwQd9Q7rUnDaLnQ29j+AZDTWjLNTeYHNNerm8fmlFerPbCOrPa
cZ9oYi/IqOkntZPkf8mxYVPJk0Z5Kw0ehfZG+xO+gp/rXFalDCxrX9OyFAaEt9LFmHN2mIFrJqf5
kPnyQ45eOdTXj8D9i35zAF/oVz5z8/mauPB2YZ+JAdMwmog2femCK/SFystArGpfHro7TI8cWls4
jZ5S2zPgCN196WQ78gfDHKgboheq0vwbLSdmR+F5KszDEKC0hg1lvAQyD665gQuABcypybR6IoKr
fL3Gc5kFbR+gp6XuFIj2zDdKtTPw2ld9eS8rXMbmjSC3MsdsILWQK1BCZQirgupYleQOuIZLK3Gv
79ONoSm4BfQWtNkgwokKzdotDPgVhVUhmCaHEOSjIRRswDv7VVds9Vm3VT/3sx2qN/nHdbt0tZgd
QzmlEL5RPcF6MmZ7sC4RkPAkrlw86KTxtJxHCrx1McEEYgD+oKfLBjw9h9qvSPNCLbIz2Q6jE7mj
rMrpbdb4YnAUdpkX+gInc9vcJ7CIKRgg5DHUyHhWtnnaWTImMzF+eCJTcBKH76oBDHFX2fM8gf4z
u4uD1ivCaS+OH0nZeL+/tEiHgYI4q+iwzVe5ywvdKjI8dhHeCHZNJHMq3BtLi7k9+jhDXgPNPZaX
06yiFCxziK3n2lcFbLENUpXgIDjKzjjKwS53ix13SIx2c9d7BlbBowXhQhSbkXqvtyqEbICib/F2
kndUUgPSVQcqqQG5rv3vruDaEHMri2E+aMKAsyfp7TepySFsVrxeN7GxTagNjP3jMQae2vPfL96e
carOPSZUMe3fOoY9u6oXevVXMABau3FXcvm+L88bzFlURRxURig8MbuSiKORlx0SUSVG9atW7Iz7
eeib5OLzLEwwl0ARSqXS5jARnOqDtBeeiGCPZ0K8aZ/y+G821w+rhoCFVxKVXl5vBkztCxXp8Y3o
YC2ECfPHdFd7kxvgZj/xi+eX4RjdIlSwUTuH4jy239pcYQZlYhE5cyGFuDPkypWa8WfeNzzdR3pP
MYu4ssPcY3I+g0rBALlHXlIwH8k/pSSUvLoadqk6cGLV5SsTTpmyAmUCMINBXn7tVJlEEpxFa54+
iqR9uhv8aM/fe3RvXfiESiXYEhULw4HMuU3LHmLPHUTsY0O0ZStyZ2jV1PqRFNFe0Hksn1tfClw3
qFWdITYs6LnUhlpRW610BeXVBBTVaj5n6dv107tlgzLdgfMFfSMgAdYLl01l1loZLs2mRmG0GzxF
gHhxx2PtvRQqQ7DD94YZhRK3nd/RyyDREuSNM4o2wZtE7HivOsNki8fohZLQC46Bd7on3+eQ8DvM
XmIjU+/vIo9Hh7LxeF7/DCb1EaxBwiQJfgad0h9eJTd960Hs1jsDWMoVL/Nin3y9vsIbJQLgA3Dg
KGAFBRCdsSn2VkdMccYjb7LDp3hf3id+fOqdAhPWD8k/QNNtnDwwleLKNqBQi7DCFMji1NR6oBMy
N9E++1kGWlC01fS9s75f92xj71DScwR+HAZUrRg7Laml2ZrQh0inxzTNQPJz6jpewXsrPC6tsOU3
DaU3zRBqJD/35QtmcXfnxhSa6rgu+ZQDG7fLyhpTrsrl0UpRno7dYDTdqJ1fGrHibYhtGygyILPA
hBabcxRBbqYk12NXum9eqTpM9GwAXkklEUIHCjEut2ZE4xITt+DVL4vMFixn4HaNBHwFk9Dv5uhO
Tb+piuwWxscIfHWQC7aRPGvglwfF2/NQ7v9kn/yyztw4eRXpQhthTbsK8nKh4Zqpapvw/7qZjbcj
ypgLL5kbJ1flMB3Cv/tiwMvYGqqnGlQIzFs1c0aPUjeGbvoiu7WT35uhbb7FrX39R2ycPYx8KmAf
pI0GVHbW8VQlpTF3ahK5UpLeqLN8V5eiLRn5UQ4z77qprZMB7CGajjrac0BVMbaiIaoCQ8AtlMU2
eVeB0iU/pCfdBraqQd/x9xuBFqgA0eYEEBKVXLYppGdp04OWEhDF1ITgATrR8Z94tDBxxqMsbomu
HDNdEWCidUERHu/nve4qj/GLBl5rDE1y9uXGOVw6dN5PC2uG1epTF8Ca3ppHknRgUuPBBi+/EeBo
FFyHVaMoMbbTLZtpHKGkANBlBN1DtXK0PURVndIzKA8rBJK4V9xF8nq2CAgccmPa5GIimFgg1Zwa
EReoP7x2wONS5Sk8ZSDYx3tdbHuHljfe7xgywlz4ercLqCOkIcTz3Kw+FC8SyPHynfwyTb52xJgM
H4Jxcbqobwt7bBzT83bQJNiLX8krBnPuCh/I3DsJEzCHDqwe465/K0+8fXLJ7XM2izkqZJhAI7EF
k1AIBlKAFv+cNeCiC1/LA15tKrgWbelJtfEW1lFeKEY74RI7b7kMbAal5wYpHVoo6yWGOAxeVxFs
d7FudxjtzifXEMEqMvLKjBc5NLzEYD8VpEJbD1Tna0szSYhUkOI/sILT/Dn7sifZ4we9b+MTDSva
K4QJ7Z+81gKNU6vbiRo+hxQ6QYb279pwUkqNUYw57sNO2xtq7ab67FvByAnNl8kf7FCeJMDvIVR+
0WOukirS0inBbv1WHCTXuEHv0CUOlTeG0fBc4efVh7d8UyWMxEigxaPkeGvfJj0Y00iGb0rWoFM6
2m3wFR3u6zcBzwhzLKws1lLMbCBpGcDA3+naLWoLBzI3Fqf0fglzoUsIMCio4jGGD7fW7sxTDiat
tsQSHubb1Ivu453wNju6Hx2D30bYMrao14vwrFl6r5Qmlg6lm5c2NN22Hu47a8o5Tm2v3i+fmLQB
/PqFGYGEyJ3aD8l6k4PWDk1ee2R7853rruB5ASMjkyznSVrpeYOkh871qKAjyis7/KHctbYuuRXK
2aglG3bKK6hvOvfLLEsT0mMKixARZrXgVGqGbfRvQMd41/ffVowCfR8YIXTgelGCXX+pRiIm6QOE
5SI07RFFSoCwsYaC31Y/rluioYANFQtL7GxmW2XBMAXY6UQhGJ/Rjb3Y1shgo9GpeiA5pOTpusGL
HAGbkA44o/2PEwz54rVrgW4lmlbAtZJ8V4uneuD8+5evQ8YA8wA367QGFSF2Hygse6gTNLsZ6CRX
2ekQgLDz+5DbstraEpiVw1NUAy4FWLW1S8UcThCiRdojlS+gJZHIX2XEyaw2N8TChMyY0OS2QYsD
iMJOKHIPEyGmVTskhzJQZ88E+DV/lIeKxxPC84wJtrjXRsFMRtyV2XMqGMduDHajZvjXtwTPChsD
k1kK1BFWRGmUIIXSPY6TJWBWz3z4d4boD1kEwFwZIyG3sPcE9UeWfYvlByvhDPBvbu/Fh2JinwjU
RN91LcJDPbuC+DZbXElguugXR3ZhgjlBShrFahPWCOPPg9fc0Rs3dVQbAHwAdux/oDRON9c1g8yJ
0hHMrbhAxoQ5ws/JK9zwOGFk0jZ2sgvkGu9ZtL0dTIzaoRIC5UbmOEWofIdQaEdIGnN7Gkxb6j7I
+PP6Vti8PigJ63+tMCcqqxPkF7UEdqxn81Hxcw89mH6v2r0HMdZd9ULftjzPtmMTqqmWjBCIGSFm
JfuQyE1FsJLzJ6i+IZVInHhX/6SZtokhK14euLkZ8VICARqMXSBNVaslXZPj5aJIaP6mp0p85qzi
5l5cWGC2u6K16aCPsFC73c/yML3NN5T+DAgPVK8ibEZe+neJXqHhfWGR2f3BkJYG0GMAHhzQa/X7
vbQT0OmBaBkn5G5l70tDzLeau2TSpwiuiUc0rY79HmLi/0TfhveRmLte0lroaeqIfvLkSKpXHnJv
3EtPGua8P8E+L95S4B/5uP7hOEbZLCbpgnBsA7yi0/o9wNxflKjudQubp/jXd2JHyJOwAbF9iPNV
RzUw1Gp8j1z+xqpDTkynO+wiOC3sMOc4b8UUiSAu3zLqH5X5BvSaWZmdVACprjvEM0SPwuLysFB2
SKomTjDTFfhKMb+qeeLJJTChssUZ7OJ9Hfr3C1OqIAxdVWPrlcpo19Vn+0cGAHrG2wO0miAXWhtA
1hdBVB5xKJKKr3Fen/JqTOzr67W5ARY2WCd6szEnek2Vys9hfJy0p3DgXLbbJpBHgsMEUDa2c6mD
uEgerAomki9tfZwjSM0avFf8VvkHU2H/M8LEAdK3FUkAF0K5PH1SAF7JbnS7xHCKwCVW3A5uC1tM
LBACwWzCFFdfcoj3lCVABzQPKBLunPnWyuFpQWlfQHtisqQIYCFvEpDyYzNrN2K8N2kIAOH59R1w
iQVArF5aYW6HOJqTtjITcsYCNKA9CG8aoCxGBwIH77kruLypWJ5bzOVQjdCWxMAWMnFjdmXyoU+F
pwe86Yqt4wlSGdRVcHwA6GfqOmVh6INSIRlXwocSXO7tbHl/sHLASEMtBo1EjCQyOZCAQdhqEnHL
Gc+jC4APzU2UXYAHDLmFxKJT7EZOHN10amGRiaMYxrLiSoRTUHX0hpBAZ1jgzZFuZQtLr5iwk0B/
p7DonA1tFlIGYeVr7tA8UoV4UHTkkWlt7YalOSYCEQgPRhXBU30SRD9oMSdQlNOTrPP4IumuYq+g
pR36OxbhOkhSRSplmpIAuqPu1PS5y5EZ6yBF5jGmyDxbzJEi4azmpMyI23+G78rn6AKw7wUHNL1o
+TTFjJThzTeGZ96HD5hsRtciuAMK5ln+armEs0tp5LvmN3PaBE3D2Jk8JG5UBoltEqu/iac2xVQG
srTHvJC6QwdpbvBzoFllONePyPbHxTQtmkMoyqvMXpKNKTb0AnolQ91nfttBqiFMugII8SaLAvcP
jAEGgVYK5eFjqySTEKe49cfENULNmQbg+iHfHNpVyx0U2so6AVP8nyXm4Bem1Co9bZc2Xn2YTVv5
Kni5B3ljwQPZ6Y64VWHXX7Jd6wCbEXLZCzYr8+hygx0UDTCwVDGxDVqEKlRuAGUc0F1R/PFWdVJP
kLw+O9Gy7uQimEdHEB8Wu5DX6tv8pAvbjO8CMScz7mBbrv0YY6iTpNnCkPvXv+Ul+he30tJFJtKJ
c96FEbi33eIWU1EuaWzDp8xRpaccs6d2F91JDuUzBwcLZxttpZBLy8yeBWvkCG0GABfQlHFLsGEK
onEIWum2jgj38qX/2MXpXKwmE/2qei6VKm0ztxdab7Y6R1dKvw0Ct5keDQsMVljhJgPx29DvjKB3
1AZ86l3JQy1tBqzFz2CCY2uGqtTI+KhBpR/Q8Lwj3fyI1otDVCx6pH7hfF2e20yADKG8rIYi3Ab4
C5gGb95TpqXRKUGGrd/wybA3CwnLj8pEQTw+oAlUw0F6qfUHOQX3tpP+KL/WnuxLJ+mHiKEx4kg8
UnfeaWHyUn3WoJVrAiU46ukB9VZHaD8Kg5MV8HYsk5CGQScHSYPVLGbLnSxUEbrQG1LNDkWe5OVm
cWSxkGyQVRJLitMZDvV+OkM5lxL9W7jQ+tylM5L/oJZAT/qVI8J2ds04NXQyTBQoqPi6k/h57/XA
xFNhJe17w2tZbH4xTKYAywCNEYzzrfOEXiiNYKSTi6CycDplsPsK4srSB+cE0IN94dXCDHMCIF4S
S2OFK0TeGcD5exI9AY/TZ+/VduUXx+LEm7rhWWSPwDQXpaIjriU5mApEOo/JQy1tbsSFU8xub4VU
LSY6HImqnR3HqTdLL50FRMrQONfXj/eVmC1vDrUoDzSbq6dnswDXn5W6sTxznpWcJWMLMKNlETPK
4c9M0GU3vofNy3U3eAaYy7TPJMnMMh0IpfovUnwfxW/X//3Nxx2ds/p7N1vMNVrJyhgmuYBa5j15
bd6NPfJQtwc1uy1+YpoMsuk8mV+eS8z1CWj51BkNvoxC7qHi7eSCYF93avOyWvhEf8Eiky/jLklM
gkUz6ycxe+j1D6JYdlv/1factxBnP7Mwlj5vu1IfGxwZYt6iEXgbZtqb1Q5vJOCOuPPWjQkIzRhD
BSrF8WzLb2UagClP/KMzo4sgwqZ8teykiDYFuhmo+DJ5/mOWayCUD0rEuYq2vQBxHJh5IE7HNv4B
ehsBY8CJyfDCADLNNkvOmdy+yik33d8mmM9vdHoTDZiFOwPHhyfDH7zZHXaVU3807uTWqNc/R1+u
b7n/5xz9MsrcCrHQmFmr4usEXwZPcjMfXNytbUo2pj8pRoT4wmEqd9etbj7dFp4yW0IzsqzWhgIX
bKE4ZXY/mQ3+M/im+ldb3WSSf93c9m7/5SNzQUSQsgzP0/SknL0oUPaFGj+atfhds4bX66a2w/cv
U8xF0VgV5t0EguXM6zdTLT6yAGkLEY2n63YuhybpM2KxhMw9YYCif1QLLKFmK5/6F/NUoyf2nx0D
NBOtbpBdfyOWtmqrn9FrA8nIGrS0qWu5PEqESwKh1W/BDOc6bs1CDRFFyIi6Wrsbv+nHDrxBlkNu
gwj1IgMYsp1qd7f6ftqDgf+Pzv5/FxyTdmvbU9tB7bgpgcZGaLHMz6GXd0P/4/pqbwLjfq02BDPW
VgrUyHLNwilpPOmcqvV7cbBjh04ui/uAy6S8FW1A/gARRTTPoLDB3DXSHJpB34LuJjlIsd3eEyd3
epzH5C5/qQFsyrhjOJtPb8xmwSIUb8BXwOxcIQ6sXpjRyeh963N2o2/jS+wJQDZC9BgC5tRu7Et/
RUceedBm3AN4AfB2AKoASGVCUGhioLmnDd70Nb4bXcOfQIcLQSjVzt6zu/4u94Xv+dfrX3TrnMIS
lLRBDn8pm14CMddoEejNlfSWgGRYOc6/LZGOU4H5aUwvWhKordidmWH0tdKTCbeSOA+2BR0F30oC
2dPUnid2srk/l7aY/dmNijlKMqUrehw840yNB7qiO1pH+AcPl614CroOCCJhcAasOEzsiaQJjHg9
PhglR5Lfc6+AWCkY5Chr1viOWqoXYrDxyBXyov8u+7RY2DWYOKMmlWk0IewmsW2EHvQCBcm2PkPd
1nzKHZs60eBOkqvlngpg+EOBKUoeT8rmyUSOAfAopRRgv2reRGFbjCLBkEQe20qdgibSUDjp2SX0
HXsHVCgAIEB90gRf1zrelHOit8l/6nCDp/n1s0JsAWQU5AR5AU/AOJQGgtx+lz8k3mQnX3i57tbx
sGQRE/kgEQFKgYmqehH/nevqKtlV+Xxn9ul934+8KsLm2QfBLJSHUNkEGpZutUXKG8aRHCYSUrfz
7D+Kye3sZq2d2Z1LlccxJ/p/pH3Xjhw50+wTFVDe3JZpM95Lo5uCNJJYluXt05/gfP/RVHOI5q4W
WOwuIEDZLCaTyczIiPSxCEZZd1C0i1uzXEag9ik4LRlFmgYZXIeWd57iPJ6PMJ9Hz9kebpbGBdTY
SvpxGlErB6ndS4+5w3g/XTCgcRZS8NsCKOgjtCY3S6j7xb17KT+owl2ENitmtMBPjW08/bhxPDlt
0aBCnqZjWNIfrgGV4fL7+XUKjSDIQehOA2ycF3NynYLUE3VQ2qrGwAIfhWm1QMMfzlsRdh4wovfH
DPc10XnAjchyfIa37I/sSRliVc0ejH33ySNEPkJUbSL9it6AqjrEfMjdcJd96wZ/uC2+4WdJfo8o
BuKtAfAiY2nCrOzptx27NjWJi4yAXvXH+GW6bn6B7jyKb9Vw9Q1oTFTP5bUTefcL3LhgKSDkvNrj
1ERyiJTQmz9+C/+azzx1zT32bfp2uNOhcJSa+ev59bIDwYfezXJ5PIVK6mwEswme2ysNFvqdFldN
9pLmaqBVsySl+zz5z07OZj3cbdYZ7RLnFN/W06C5SaASf9D89BvmZ0sfxDFWjQ4uKEoPxNoPRLKx
QndmqR6o+iHdaHD7ai+lszoxbOv2pZrfaCbSLkdWHRdvGBDXjMAOp4Y7mO0y1ulkwMjgaH6mX5eg
WDm/X8KMAADJPya4wFqa1NSgDs86KQsjFfTXSyCu/WX3Xl08nrfGDt9n7/gwxoXTaSKdOxgIdVPT
GSjt47VB+uJymuZfpBouU01/GStdckkKOynbJXIhAaChYdZSdFJY6ZstkXF6ZI8Y4kj35iND0kF2
84em+E2U/zi/YOFxALANUznYQUDcTk+/SuceImyoBqjT6ifQvV6Oo7Fz00tLl9H9CH1lY4pLBbRc
sTLCSnW5VgdrjTmVqtidX43ABJgu0W0DFSroKPhJsFjRFa1WMJg8aco36KVcTNX887wJdmw4D9ma
4Bt7tI5XtVJpHXrgeHMnHdOyFaRSRnDNDn6VfB86cq3bVLIwUR4FpikDpKQuOCKhnXS6T4bax5Xr
pi0m/6EX6pObKUov2QuOVQvngxdAnh7dNvc2v+vu0p0ri2SCaAKqHZAgIktmUA3uYFR4Ghd1D4rC
91sL5Unof1g3My6q1jcP3bH5B3jwd3g+/60ZwhPwUtAqfGJ7nJx1IW6dlJi6g3T5brB90vrzrvu+
vsvD6nfGnuXGLN8oQ/12BlNivgOz0t0IlgL2ypPlzILTgom5Pz+I3/zEnlalmcB3YuaTvlfMtXsc
XApp07inqW/V0JuwRgzQnXc5kVdvrXI5bK7qhbaU+AzE6V+cBdeFJ/MvQdzDwkz8AwUQ1eYRYI0D
zUwzy0BgrXpHPTGe02K6mdXsCVcL2P3XekL1VkYiL1wXuPGgLgyq3U8jiJpJbfAGg1/ChGaVNvzW
bVkvTLhfGwvc3RFriVZZy1iEavVmQBW074nv1cDYjjd0kQkpCY/Ixhh3RNrWSBRrYoXVogzs+rtX
Zf4IaqrzziDKKcDB+PHVuMuizlqSvAt/mPvxqlOv1cCAuRn8c06U3FRm0KqHoQyUCzmXoWyFXEqh
qNMAVji39Wn2UGAiqIsXv1cSibuLCjibFeJiOo11jRZbWauB5WRZggKU7l/7JEwP6HI3uA/ngNzh
hGX9FctH5X3o804JxstT49Ch61Wvwi4OKfGz7maKZaxJohsEtEwgsAXVCRtPPbXQuVqTNoQFEbBc
GQcFvGHKvpXXwdjVzUdPvHvBkQR6Bx0Toqd2DAX3mDKDQSg5di961Oz1u8Jfg+Xqr4SSwCKBTJfp
a9oOnjecazidXZZeDy4/tX5T3dGfRztsyL/H82IqCBzWqEPh3+9v8M0bu9aTVl1WBZx2Wa9emYvn
HEZIVUn8T+ABsIIwaIETBDps3HcjiLZVrMU52AAeAbqObAAvz59hFna4nWH0ZpDCRd7F9AtOd8bT
EooaAtZR919qtYjy8anoiiDvVknaIAoWJ5bYWjdfTIlNEBK5JQ2N2/JlxCnSoGvuRPPFBCzAsgPh
wB6U/JIQJfyAm+VxuQoI8s3SMLA8QP8Rbn+lshxMENZPVsWH9XisR6dx8zBT5qhO00CHxlOy6pdq
/7WdX//bZnHH1VqtbI1downd6sWqmBz8U5vM0SK7DUUNrJNVcYEdxE7KsqpW857tTDfTcwKq+/gR
lMlBuStv40DW7niPAJ/80AY9HJNOB2sQ54duW7ptSxwalos//C5+ersVxIIExXLjegDvTLq3gJXF
7DoQa9XT/7BcsgeI6PEDgNzHj+BcdI0L2kJoJg/BWDTv0ofupvNHaBfogK0owdsKUUmfvPYPeh4s
lzIkmSAWnxjnXBWK3XHrmcP/6Jm6vXu0gKFtpYqOwhOxWSPnsMYCae3KQz+8SkERYP9cpWgLsfdg
NAmpOQjxUfI8PenD0tr13ANjoQDSiMpSErSPjGfb1vz4cY0YSlwmrSg8hhuT3FWZGHls5ya0kwgw
nIr3w1GfqYs+nbdfYgkdnjBibkxxz9SK0DjrbXzAsagDtx38sf0xFBT5lQyULso+4BIfH5I7FPbc
mhjlzlt0yNKHFSStQXlPfxiXZfAG0RJwDQQJRIIIYI2VZJGiUseJae4oYJScmEmBD6ruh2gBXhVg
5H32hQljts8yjL/QJ98VIdA3wuuKc/3am1VbpYjSivFLXWY/Xh7OB05BtgjSScsEDoRlq/xsRGYl
JOuok4cORM+mQfHXod3VzSpJCoRmwEKBgip010x+Hf2c2IvdgAbWcX7Q9nZCy3r2Xs4vReR+Gh7d
kOZAPoFRjNPDlYJcWLcTDfq68zeDXE7EPq4xDlYvU14Xeh9YNWyoCCP3xP+dWiK5a/Rah4ES2/Lt
xS9Gv7vJSrDYM+GOtxFxevRpfrR+IxrLU0bm2/yFsLXOxalmgpg9NXJGYMwEPJKg2TMhwx6MieN+
OchcUARV1Lf2uLuVzFYWj2CTw3hGemPtmn0cmv58YaAl1OOAyfB1IlfZmuNuWIbj9Tqa5GHbZ9q9
CmpByAAteXtVZK1s7FHkMmAeU9FZVBn3ALeRSeK6K9jB25AuN5Qx87ZzaM2r70m1PURheGuJ27SM
an1SVUkRAhty72qHeviN+Z29TuLAUGRVZVHUMDSwoWA+30DjkAvEmgLOAacElLSlT07d+uB8D8+f
NeFNtjXBBeB5HZt4WB08/4CzLHzvq3bFMKVK0Pu5jlmBaAQTmQx9IXZF1EBAGofyGsB4pwfPSruc
NG2PXGgK6ycG/MiD5qvtz78Z7V8dSHUBhA6yMcg5o1VRpbUcOGMXKbcWULpOHdWHEVxr/Q2UCPfW
0/hcBFKRCuEZ2JjlQpmDOZKcljjibQXCA5/hddHiYaiMoDoWqDGh057eyvIssVUQtIDl0AHnKren
qTknXevGgOlpUAOiQ9RofaSua3Ted2RmuAvUWoxlVOsai/OQw5YaDvoPN+4P562Id+5jMexXbB5V
TmW22pggRrdx9pAtLw6O9di3e5DQBOctiU/bhyXuaM/V0LjLjKMwJeVl3ug7t3w+b0FUWEZlFXzm
YK3VMP/J+cOkqd1gJXDDHhpb+SW5dO+9wZ9DcrCuNB/wpyivfIw1gBPyWIKx+rI3/VI2sSL+on9+
xPs85+aLFpkJ6u2V5KCWfTbIBXU6n6xaoNbH86sV+8eHHS5jLdusnpcJzq+pN/r4uip3mtf6522I
2uXbL/qe5W0Wkydqi6lQGNHv1davbtqdfmHs2EQ60kdf+9IelGvK6jDskaVF8Q85YYHwZQe1Ayby
iCMHBzp10TEfLAxTQIlAv9d2a5jfGxhCgs76l/hYBuqxunrVd9BzYPUgLcp3aC0tvd/KKDaE7svo
3BFSDSY/dvor7KVQm7kAubOZXudjGcy9FF8m3FFUrIH30jQLBFCcCSvuKye3GZ6tvKm8YNrPh5TN
xUbJJb2ZjiVTIpfcUMILd2OTizK9lsx6G+P8d62hBMBGokm46junWS9MY925sSMJOCJwCdOP/bNK
LuIQezasqYBL9eEUuTmgF/PBfCp8RDoXhzWiF4AwVaF09py5yad8cGOXiz+G1S6As5kt0HsM99Ef
JsAE5TKvwhoAGz6HABaSbEyJn+5iD/FnZa2VHA+fbPTLNHB/6+szBuaiHvgZp8awk2//8F4a6Njc
yen7xE70YZ67+ydw8zd5QqCoMAI+F1e+PdWRJuMeElsBuxtYtlDA5MHdXtLpuo4x7hAj+GXkehQj
ZFbRXzgNXSQvyffX/qeNA3Wqh3cXEjWeadcmJAeY3MPj7jBEakR3q+qn+q5V/d44WgS8wiOaZe2+
Uf3W9GtUVDG4/quududjoTCuMwZnHZIO4MrnTufUjXFnxD0OYTlc0C4PjKq56Ks8NOohOm9KEGtM
NLBM1ix0wAnDHZFMLVfVKNImTLXlJTbKl2w2/uIYQi2Kyf3YEHL6lMWYNSnHqSgZFAFwkdTXQuNg
QHsj0EHy2L9Ur7rqF0Ep2UzRmxAUfeD2ZiziGuAcp6djWOY4B2KNNQxCIwnH6pYpmipR8+ZY7D1o
fyUmyhIo/UhfTKLIw+gBwaqHFy4Tkzi1PWo0TseVlADT6gE0lW7VwNmtBxQmD8p9/QBpgJ0MRis4
JycmucS4TKCgU4xg/tZzVCV6TLeXN620YCa2wpJRE/jzT1hdqpcQ8jFWqEea7hUl6dPaKZd1K5vo
EL1mQHX9rvsB/jqQ+Z1+wMmqR61S1CKE9Hf5PT1YX3JocA2vY+Tcs1KjdSdVCRBE7ROT3LXb4j24
xjV6MX2YPZlJMOvwVO9LfsEIrtKg+A6FOuT5Ux9BMfFZ+rBhh5qLPTCPLpDugHUKvCjcitc4aTyq
AYQRWMBfQ6MxTMKZgOiqu6IRKHplDiM6+luD3H2sT3Fvmg2Ex1DN8jPrYvybPPxkSdwJrBUojJVa
3vlK+tBkb6Yla1SLnp8nFrgbcCzIYqYDo7sHLp8Q5GrJTgOTsY/X6ENm+cmFLIsRHoDNNnEne4EA
Hhj+kJx1Khjm2/i+NNqHtO8ez8dloRkP4o/IAQE2tjhvcKtmzOsSyqNjRm6SufiuxdNLB6DEfzPD
+UAfm11aq3kRttDVSp2bpgZMRl0kuT0LPZ9cGwgJACTQ5oRvn7p2hiGzpWsMjPGCIrkpjmY9QFvy
ixF/SbrfxPp2fk1Cv95Y40JHZnV54TpVEyq1XfqoGL6URiy70wTJLNQPPpbEBQuFpkVqUwgPYFr4
pr8y3s+r/ZrjwTdGHsqM9gEMeeGyP782sVt8mOXcoumULGl1ZAbmmB2nrsx9NYeEZUbTX+cNCVIQ
k9ETmyZaXEi6uJfQ1FMykwXtpRb5Xdbfr9MamArqqKpMvkq0pI0lns4mo5le5Cg/hIp2Nfb3kMb2
l/zpP63G5VxiSKeEFg7yOnOdA9pQCI2+GdkUKNNf1Eq3340HBrZw7TYGziQc2iLo6/iQFbmfN9KC
Nzsy/JHafjXOEYa61YZiQd5WXKlIMPIL+2jskwO0liWeLjpNYBtiJE3IENHwOD27plVaSWmh31Eu
xqtdd1fI0WXVUbELfNjgotBg1kbRj7DRYry28Z1lGi7Ssqj32pLJCCFEjybsEKQ2bcuGrBifFsYo
6NSD0rPeJYb8O9/9nmV+Q3yQHDGdnjVi4ETip7WvYuQJF8jxvC++V2U+b93HD+DurBqqY3FtA5NI
r6BtA0Bgi/dhclAPUr5HUZDaLpW7q0plhBpMPFOUM3rdH/EU1QFIw7yBGcY/x4sxsnf1HjHSNfde
5q+ycWbh7QxmIgBpMNyFaj5nv6ZFnTgDG2B/0aDdRnckch6cdwBF9g9wVoIEDqgdA/Nr4LOGlhTv
qrPdA3GH534Bwbhu3x/AKBLJ2z2C0HhihvPWyTWGtB1YVWHOrmPtthmSsMmAsxwk/HKi73diiZ2b
TUnMMzKIRTiszwOW3V1/zC/eIdxfmyvGSJHuZNV8wTk8scd55ryY5ZJnaIl01Z25PsXxHBXjXxAc
nBjhnCKDKPKidvh87lQD8/ealZ2fJzLfE4QtWEHGYSOD+iwfbCd2gSpfhRIMcH2zahx7zZLhz9kd
zx1kyDqCxpARsTH53tPtsRx9LUkLwN24U4Ny9QHNhjjD8NX4Dd2hR9n7hP1t56xx77u8XpbJK0D0
sqiKP7XPKVV8MoOjz3wxklkSpESesF0ad/0DyoVknc27KsXkgxA3dPSn1WslE++iTdpY4evX2VAW
eHQBGLnoKFTFBKVUGU+X6CW+3aR3BvzNGXL0pFnSCZtkLTfWEOhBEpjVO0bGfLL2hvHavusOycBc
oplo9PDRjMYIHzSi+BpOT00yVxa+YGEEeEyyKb7/H//KY/nTcP0SlE8A1wL1x1pH0uAv/LiY0XQB
+0Nhne+kZm43epTJdALwGrIS74y2RHvJatfJ6lu/KODwobRPJrPKhRBbLQt7SmGVlVxtpoXkPeXZ
23JXHtWwuXWNQ1dcW+nd+TtV5K6olkF8CQhYpip9ehIRBCYjJmUdWg2FNp2LppIDSI0u5RAUvGQw
NPxhiC1/402K11o1+HIhe+Yp4xTkjecMYLmL8Qh96xsn3esjjRMSZMQy62+orS2ycRDZUtmfb36B
O2KGuCUKJsMHz8+UvWtOAZXRw8iMcLtYgN09VVBahvO+KD3Eh7Rbkt2f3zNRPNt+Si56Fihd2zrT
yrZmz4/xMOziLCDDrUq8yFVlrTJRNfBk57jwOSSluzioKeE40NHPUBGfQ/A3X9phdVU8NLvqyIq7
GGEsb2UptOxrcsHUzrWxQXUOGsTgXFvMi2SlPrGfz39OoRHQ/7MheiZnyD1I13IGWb4DeHSdPZC5
O8RoBmL2bH/eiuh4WxhqZZPfmodb79T7ci+pXbNGpk6t3x0dgs4aw39vAZVToKIB8kUAZevc+LcG
7Q7gixGvcdT8DLoTAITszpsQAcaQ+2tAqzFLYIc7tTGXBa3UEpVheuVe1O8k3qyyx26CIiiC89ZE
G7M1xm0MwbB8Oxsw1pqRXZoHgP+OlayOI0IsnyyJi4CDOULLy8L2L0yWCtgEEunAX/wAR5W2t97V
osjtTINSxiom8gjWYIOKMfjs9fdG+Wa/kszRUF7BPQdkghJjmkJZJbkICzZ84rO1wH3ATCU0mZcU
WrdNEQDOiGrHL70HBXIie4eK1sJEcEAL4UGtmwfKqxV6FwWjm6stLWh04LhMWcWSnXV+MQ5rMLOD
6uAmOXW9joJFKGHvdiZs2u2ZsCkrZ0tvf1FuurHDl9xi0G+NgOzkqCb/T54mx/M2QPXtaB6U0Hg9
7+Oicr3loAkJrgINXYj3l8zGC/S2zXuTwWjViwGFoii9mCEdDMzpgEos67HQ6+bL5Elihehoba2y
/dxY7fuk69IU/U/X7txAtdY7y8msIJ3rN8n6RD6I3cKMuw1kAKTcTy21gM63poGigXqRlYGl+98A
3wXEbwizh/77giE2PMjk8CrhAjdmuUtLdUkNyVgQPzV5cb3E1vPcuTu7myXfUYRmQXWHcZXgP2xU
8nR5vbnQXM3RsB6WoELrcw5LMJLSLNAvqpsyYpmqch/7fZClQBiC3iNsJTFZtNLtL+AOOUitiedo
qDUSw4mqIn9QdNMndJagXoXPga0dLk62ZVpaugHIjPeY36whKLWu0+sBAMr64D5qSI6fux+9jCxA
EFdw0YDvGUwgGCjih6PaFY/eiZUfMQP5c1DSO0rav4jDqGUxrhDIk0EwmVsYyrU0a3pUhou0s0Az
YJY3Ko1nGUxH9AFhB9ERxTMPDO6cnd6ttaYus5LVJNhNQ8Mk8ZkQhhMM4fw9vmTnQAaZF6TdJ0a5
g+7U9qAsNvzTyZMfFkrQtFaieYq/d10W1PYliZ/OH3iBO54YZH++iSxpkXtjmsEdrZLuNetbag77
LJH5hcwKizpbK52uNLMTF2Ee175r3bRQqx/6x/NLEYSuk6VwoSsxhs62R5B/1bMVFokTTtNlb4BM
xpOxGohugRNTXLhKWtQbMc9WsCfnFYgyix3U+CAnYoY9hvGnPlAPhuTlx349d5+emOTuU90ZMCRj
4gqoa9TChwmQIhLUjOJNpX5tJZIwpQuPMmDmELRh9Gs8kFf3qkUzHAB5xx0woF5QZ7vqOf/GyGJB
QeKD8iNQMR+mf23xqi9mgFEZMjT5JpUFFS5880O4c2iuNqQkTfwQCJFqO0jOfWPwAig73hXRuh9C
F9G6BeJXkXwBUaYJaNPHF+DOYjribZh3wMjRqxHaAMPexUefg+453TOWQitw7GD8Vewx+3zekUXl
0BPL3KEsq05zepd1cfY9JtnXH0UK6VXmWrqf3hY2Opd/ZxK9DzQnWBOEcy9lUhrIWWbMo6cX28Ek
YLN3Q/3R2rcgnXrRD7LugHhb/xjkqVxMxyVlC7BM2DpupGoHYnu+poxwpe+LKbszhPEHAp3/tzr+
HdTo5WqVWVqEg57vLDvZe13/5mmyYCo+Mx9m+Lt9npvJ6bAmJSkPjtV8na35p8Q3ZDa442CTLm66
BaVr93l+c/cM6bcCpsG4LMcoxlmsr21ZMBDV+FCARx7vgmTBBljlNH5ra51aBUP1z7t4T6E9r2SB
7YCGrHp2MJ7Mmg/O3QBxqDnb13bwFwCOE/Pc9VF4DR5lGZBxi9NEA9AbY5Yezn9XkTtuV8j+fHND
eS6elaM14LZf9O+9Ox0MosyBuhq3aUyPttnJRB1ELrk1yF0h05LMCikRXQpSHIuJXmSGdwQ1oeTa
kJnhzjXUtRgcHcB6q7B8U+1+Ft16lXZUkm6KvHKzGpN1cTefz8hKk9AeEQvxNL7rAUZ9yG3aB+c3
SbIYk8veF4XGtB1gpSLQE4gxXbKWvjpIUz92Tvm7FjA6EFJ6QD58SjHtyV6yjo1ejDv6VEL2463w
q6fMV/9JIVnseR/G2KfdfDqrdAlR2IFmD1jw0oZFfQG6xuG1PLIbVcH4dbprx4MHLXHJ9xTv2odp
7lgT8JlNvQ3nyPOLZcoCDZ/0b3bswwJ3colV6IRoSKLr+mkFKspNHgrny3kboioXwsOHEe7sFk7T
TVqF0Rz9nmlp0F2ym4lPjsq+3CEv+HneHPvJ55yDO7ikLszc9OAceLEGt1W+6+3Lobn9b0a4Y6vq
g0O1taFAbb9Z5pXXQkfCTn0MfEg2SIQS2H48/h52p8VolBV3FutjsFdOfdSYJMDteEhcjLMaAPgk
kfJTuZMBzCSOz1/Kdk8ns57RH6Ul6sR5596qeX+hWG4Sdkp97Kh2PP9RxeEDMlxQYMazjoeaQaGy
1YmFkzYbV4r+3NYYn3JkfTjxqj6McMeZuvOqkwoeP9Q3tMVMegpiafeubNogTizJ7n32RYQnDYVd
9kL1DL6cYcSVY7eKRcIGpMj6dNUUUQ0V3hqDW+c/3edIAUMmbGgOaC/AenEapBxNs/V+8UCwkic3
6rhERZZKmdzYJXF6soDxZ8wdqNlpLpC3p0aydFQ6vIAb3zJXxwxcY3rI6fhsZmvyMI22e0fqBVSo
mCUBi6TtFphNmfuxlmQCoqVufwUXsga7mPOpGQnAI4rfm/M9aezv//5rmpioQjUZq4UI0elCWzy5
6rhaUVwy0y9JYgb6XEg6zoLyBT7mh41PddHSXeF6FkShMNWEkqht1deLplaPnplXV5NlKN/t0qm+
Kkk1XxOTqg/m0tW3A2a+ozyrMdAYz+ZBH0rvuik8+nD+C3w+igboDhi42mQtW4PLYjs39ebKzjE+
pgBYWlXXngchbC9+PW9GtJdoTuNBg/qNazicRwHp7Gj1mIMUrAVY7X4BA5MHbuJ6aCQQCaEh0Ohg
lAowQjjw6Y46AxnmuaV4C8emQiIIjWYP4B8Yi/35BQm/G/rcnglwqQ0Ku1M7yWIW6bC4DeCJTtC3
bZTqFmqmstAsM8PdcWXlqQ3VnAblJzegy7yjqR1lDpEEZFH4QiwGN7XL9ofXKE+zTG8UU0FUGfQK
vdfkizLmL5lhfevtJjz/5T7HZYBJDQwoOBbeL+jonX65qs3rLFPAFKWjJOSSi7b81XXFftB+uuX4
8y9sQQpYf39Jf2qvjNmEkoXqJaCBq58VUPs29c+m6cPYmBix4fN5ayLfw2Gy0ZdA3RVKhqcrm/Er
ZgPcR+HS71Ttp6LJ6hGibWI8UR4UTAE84G+ZurDBvGabCTrxYLNDs60mVbLvqskgNyPoMPqLpgKJ
tMQ5BPUXwwbvjA2cIqx/oozSENzNSYuxY/dLwNK6+DV9ri8ZwddrccjDQ/xQfD3/KQWQRQhNsmWC
8hoQC34GC9xSeufSsoWUng3ywG5VjuqalBHpEwM98x60HlOuBGOSAXQHrquXclZzyRkX7SdiFWah
0XvG6dBP91N349mbtDVBEX30K832e/IXVxxm81lhG68bkBCcWsiGqohLWkDFde7u1mpGwM+i81/y
nUWfv8y3NriI2GNoDkDaCrlcNEUGa9S2UNQ7pqWvPSEDu6S3ShBfZd+diz6oHmeISxvRbEJafd7P
z/nj8OPfA5axtZtFc5+1j9WuMFf8oLWn11P1UGvprqj/fXsHYQaNJZaNYY6PH6zVcvA31Bo7jHV2
XGi/60bLrxXJBori88YKT+ajUdrEhWbDRZz6Ks+ah6Ghl3G3PJ7fRJEnbs1we5gpiqnVaOOG1ZR/
p/a8RI6XVpJMRbgWqOMiHwdLyuexR8PsrNm0cMytS8PuA93Mr/RiDc8vRRhNMASkaujbImPm8eqO
2oJtrK0TYGbR687oLvfC7jpHKdd9A9gUhKD9Q9ccqBXKmD4ETUf4xMY0d/VYmVfbap/hOkArHGHs
haJd0NoX+A2AUZpASwCdjOd3BizIcd731+6DDKUn/Mibn8B2eltk0AqqKfWYhInRBEOBMURS+wnJ
Jade5DCgDEL8xCAF6PG4vMGb7A4gQQLuctv9MjnuNyNWJBspuozAI8h0O9hFzmdauudSmja4FYbB
I76eQuSYJJf5RJ6hdNFI1iNKGgBgwNQoyPgwOModAD33pjHWE6iEavUDGXuftkYOMvsBarDWGGVA
1UvcVGgRuQGG49CEh/7S6UY15oT28ILl2d8USBI3D819euHdrMRHx+OJUZTeFBdM0FmVZOSCKgqu
241lbu+yvCO6RWC5BKfKm7XTDuMBnaY1YPIE/4AxmHk9f0Fg2Bn0nWjfYPaXW2kNqqZO6cAOWn8F
lOfKOCTh23oPpCoa73LEt6Blh+VtzHHLG9rBNroY5ggET5W72or0KI3yfX5lkGstB0UxMytLpIXe
urHK5WZpOdBkrGBVK6sry+7uqf6rUW+ItN3P/qLPXxMaFkjQ2Hgzd8CddMVkicNOXuDundsZDesc
jAegdohIlCLMWIDmQn8BzUL5KkXRxbFcDUz2KBBo/DFxmspZBxerVIcSgL8KUybUB42M7HCIFrm9
wrlAOtLZJg0ImsLMjKB6AJEl9SK+KB7tzFdg+Jf6aPvm1xVUJGH9D3xItMytee4b57o5m3qKK2TE
na7mJCReCarbt78IAVsz7GdsYnVWVNOoslUWx+wO2qplE7DTuPQg1IaeZWig7j1D4Wo5KLUPWMB5
87JFMo/eWG+ragHIt0FqUdf3A8plvmfGO6jcmpLdlBnizr9apqRoU+Rjs1Fe5w7o8tr2uqUycSLR
Cdx+Te7c00RVWgz5JWG/OqGFYae8onvD+Zqv5f6/fTnurEOiO7fHlblHnPtl/iNPv+dTKvlqohv2
Yzkaz33sFaSfBg9fzR7UUFHKwF0k/if8YHjsQX+bEdrxpZkK2ilWTJGtzLMZNWO589yp9/vZeFVJ
+XL+kwlXs7HFnSiQHWpesmBz2jGLZkP19VxyrQlXA7VblEqg94VBwlN31kq1ydMFocnrk2hWXtti
8fO58buykeyMoEmKBwaAQsCHOhjL4isMZGgNsKOXSWj4xVH/Xe+My/aWgH5/ee0v8icDHPTL5XqN
ZOKHlBlSFBkx/eAwLh8TUhhczBgYJfY6Y9P6kOo+OmLNJXt39WCCKffVeHCfamS46CBMj1DAng6y
/JIdVv762dpn27CJGuOEd7zi4dlDibqPzVdqqf6yhJ07Y7DmeN5phJnK1hgfOZKhsfQBiy2O/yc9
DSq2sBpBhMvkUGVrE7nQ1hwXQUqIRsS42PAKgjaVNye+2cHU0IQ2/feNboMNsfzZRi6EMP7sbFiw
Mi9+LspftfL7/KcTxFzU73EKGAEV2DA5N0nXsku9sSNhGqu+OXiRY1B/sMnuvBmBN5yY4bxhNvpp
yXuPhKPb7Sg9GMpTqn8BQj2cehmkU7YkzhnqBIUctcWSiL762Tzs2ibxx3g+nF+SwAlOlsQ5gV4S
DAj2euOD5+FLj5K2D9WZh4HWeeDNVDYbIFwU4F4AUYLVBXMIp8fJK4llTUlDwi5rfQX84op9s3SJ
5KoXRF8H/D9/rHDRd9aLNLNGWMGYTzv8BMJMEhJlBjh3y40iS/QSe6Mnjw5amBO25/y2yD4U52n6
UuuZU2MJSt4FYMjxhzQOdOvf44cgbYLXETs4aNvwj864NpeZ2kbj62Oe79XMhGRsQSq/Tp00+osV
ORiadvF8tj7VjmOvM/SBosJfx9d9D90nHQp8o0yLQujOkGlBpwkqphhbPnUwC/61ghMB3aF6hOBe
0QUrsUJlQH40zbIjKnSDjTFuk8g4loli9hjCc8qgpFeDLWsdCt0ATPwGuHoYmxR3XsrJrJI+RbNr
maBSOKOoQtrnhHiSLo8oriGasK1B90X/THZUzTNEPEkIWKmJEbhpdpQ5XLvV0EigNbQfhyDtplbD
rTf2KHqedw3BaBeqtS4q/CCrQF1O52JdknSFmndQLsWMSPGk+F2g/fCCDmw99s67dyJnbwX6odj/
e5HEU7tc8KNp6oxZ3UPgE7yE5jwGhvHUyKRnBV5ysjju7qvSWinrdYa2Wwz6/JhYytGuJ1nAECUP
YB6CrwADAGInns9yNbOxd5cM37AArLsGvAdEUnfZ9xIJmpzYXXTONtb49LNtOiufVzzLu3H1yWjg
uTj5qNNFrr5KbijB99sujI9R6FVMZmejVoWc1x/0X7q9P+9+srXopzFjiPM5hyxJGhYZpOqIj8ZI
0FT3CagWzhsS1WpOlsIdZ8x/O93QYSkqJnpbODprHXyBaEhgXVSvWTR9kSVeMrd4/0mbBNa1C2o7
CkwmALzoT6zdVO6LS6X6OYXVP+CIFK8RJSkgJ8DR8akDXo2NVdRlDncPnTd6pUasUJN0gflk+lB2
3A9xKJuVEm7gxiTzoM0aaVU7fewUadjo6jFXjCP0j94GrzD90WhkmyiKlQDP/Vkfd8MQQ20cA9xB
Yect0drjuQVkxeC3ra36q10uIZWxicqWx/58s7zSNHEHDLA4K1ADs3/ZORynisG5ILs9xYGYzc2x
ZBqta86UY5I+MxsERCVBCUrblVGa+823/oBMZA7Ao3jR3quHIrCOKIhJDofgwyJOYnYP8EQUifmn
3pxZc+Z6DQg9gXbLMMt76z0yKeQ8wuvvcgTrT2CtARQX5BQ5ArAYuwg+bHPrXvKmWRUFtpVLVKPe
4j36ehDF0KvA+sIIsftouFp6EMaiRyrzXkF8O7HNXX7KMCSJxi6hrstxz9+CTU9yvwoc6MQCd80Z
TmqrjTpBdVlrdkDDQ3QZoDgLHaG+20l2UZCxnNjibrvM6LzKMfAlJww1mAHYAn7F4ciqe8B8qocK
1b1KckEIxgpOdu8TAVUM6iHCbLI+FEQQsxAmiV+lPpt4A33TokWycqIozm0XyjNSaeaSYNCZLfTC
3jPJgOF6PjDWVm8/HEEPGcoGC8S7+CdJ4gdXqjkHAz1oh8IpTfb/j7QrW44bV7JfxAgSBBe8cqtF
S1mSZUt+YdhymzvBffv6OVTPdFdBvIWxr9wR3R2KcDKBRCKRyzkLUD0W60nXiJcsvz/VdBEWiTA8
dZdlzApjwKI0SCvGjWvxGZjpqnfdVrYN/1+FBLddDwQ0rQ2iPjRjHVhXnNo2ltRgZSIEZ60pvTX0
I84WA5j3Unb3emtJRKyHR8gQwQ7+1UJwHUo/WmEUUbiOtutObcgTN+Nh6471rN4UA2G/eB9Ft4rV
pz/+u/UTHIcd11aXNzCINMydSFtzf5J3wVbbyIVygufIR7tP+tXm7Fy/Q7j8pFbR1ywMb/QI7Ywg
rH9Ql1F34zaJAWPDvl5XcAPN99IQBWcy0syI8lJF6Pdk3il5MAQz3iHgUX8f1QBy/9wd7RiUuEgA
Fl56xKTfp+ufIFsBMdBNknIKFV4DBeZ2ul1b5qNDeU/3pbRnfStSO19rMc5lLQWjcNuD2e+JHNcx
JfSRBOQlhGb/j7KhxJu8f81ZUNFnZVWpDCdjdGOMA2OSvcCk3zgFOXqSdjO6VSq3dOO7XNlJVnQN
p68cGHH+NEzUvqtL2NSayF0BZorxQF77YOVqSqtglvXHbHVIXCys4GfUaEQr5djinBwA42d9zg+L
pyWe8RU4o7nlGDsgxj2hy77ZyWb8JO7nvZf1bJHNJCdd12FLSas7xL4bK0k7/VYLxoVugvdprSlX
lxonJPtSHer72W0CDH8DKm54R4szD42fferuUVfRbDBsrKYkY1PbvvH/cYDvMeWZkigK5WxGhgVd
dONBi6NdW4c7nsi6TWRiBFcUgUusNxUY7BLPTxodX0oDhWBDxpQg2zLB5Whm047qAm24pbplWDt2
L4G1Xt3yFfsXe5yiMLHDuISEgc2fQiA5zbXu0677hDTLy7g0Eg8mWTcR3iPLGjql7bKmH3KHhszr
yORqkSyTKPEn7+QQ51ZQjQnLYvhJrbDQZE3TXsUU+VAU3I3JsCTouFYL2ZtBsllieizNhzyfelj/
oBw1FDBQKJK8SmSbJfgOYA00+ZTCWekt+U5r4k4sCWYjuuUKOTRj+SRxjjKNhIAlr+AwyHqY3rM4
fYnBqTQoXNDZlSdQV/rlTvkcSa5ZmY6CD1k5R017GnCyWn4bFxiJZro/Ms03w6OB9i2JihL/Lzbw
dyqvrSLCknZeczt+sW6mG6jn6L/Gk5zV9j+87P7xTiLekWmiQVrN4Tbi3uW/1n7bfke/g33WrfbW
8xjYL+qtDXLL3ehILx6Zpuvvz84EOoSSsJveL57wyEFq79t4Ck0+UmbrYLds5EliO2KBW1H/z3YI
cLgqfrB6Ltm7DYqXi4BMF45DFE8MDhKriYBsl+x7gKn7pl/erm056wR9dxOtWOvtixrEBXIiePMl
QSKDAtt0aQwVfHVtsALPw+W69kM418yM0FVY1Jp5w+asBUxkZKf6zbgYkSlx2Nth6Jk8oVuunpKa
ZB0s1tAcfeWzqYLYs72ZOe3gt2Uwubaj3gIiB/ljx34uAhxfmc6bm3v2DaIt6XMGaDyELXnVfp/z
9HPCZC5ctqz65bJObTH0KVm9KY2dwkD30XNbPlw//TI1BANKIqAaZlOTesvS34Mt6Gios+zRsnns
zpZK8KEUjPEpy7Bd/Jfq/o0jS556rwUnThLISggyhQTnSU0ONJVs3RcagXMUKMSKzPzWdRcDBpTP
0U0IZFw0wQkhCTWVqS3VAVHkQwzUu8ahoAcnDrp9ze+JP9zMvaMfwcKBTuNAvWW7vMZ4YwTIJkyB
ONe3b2v6yj77FrHDvu8IG5oE3wLEVH4DllCWOLrHd8xNDmrvlsBU+KWYDtnLwr/NJA8wiFHWIwzA
sOKwxoJMgc3XB8uK21F62s3SugrgMtiOByl6V5+Mw3Vdt44DGn4xgAIeTyAqCcuO6TJuay2yZh06
MNBp4yzk8zDKmM7+g17o4wGHJwSJJfHFau1hWsWkt/y7kaD2FeGa0B7CU3uwgSkte5Ns3fbgxflH
nnACbZpNVM0YIhrkGXmtOFmzn8NX3r2kcyW5LzafXphPQ8cVwRwPEXthwYCQjp2K4LPxlsD8Urvh
pwR8nrjvT7qb4tZNTpGUc2/rSJ4LFV4KgNWMIww6Il8+PakDZILY6A9M40wtwTTmIjXNzIKHieJ4
BbRz6vqhRe/0dSmbt62OgU8CMEUVEMiCQ1YWTKoBehK3yZeOO7a2Y72rvVlvLNo1ib/et8kufCoK
t8kOM7Iw0QNN0CvU3Y030qhty2xQhAawHsaWVtz6y8th0cy0TrthRd/Ug/mv5AiMdY/jBKqnFVhs
hedIdwD9lBWwtt4V53KFpa7qcuqWNXdtzaYbKWpQEmNfT+aT2pS76+stUVFM9fA5HjlagVENHofe
YXk+73CTTGgzm827KTbeyKLJxok2sz5rEIN/DGZ8QBlOqpGGPLfXPMzot48rvVEHgN/FBwTRze/j
mK7UpQAYU1Vd1wFndrmJ+VLHyzQDb8Rkn6zqkOlvZvJ6fRG3Dt+5CCFW6paW1lNol14+Y8DLVt2Y
/UE97EILIRSay7JaZh2nb06UY4+mRScp81uzLk5ascgegFu3wLk+whksi7iKAGhboqzHnXS4N7Kn
aI4k/uQ/WMG/GyM4ZXXiil03wLb9m39Yc2q32Bm+Guj+vK/317dIppIQHzGWEpYWsHPLfFSSz119
k5WH6yJkViBERVY6J38zMXGS544y5nu9mSShpEyN9Tifva76IqyKfKE4OWw6aVp8KKc+dvIm/HZd
F5kcwfMpqY2xtATLtVSvatqg0adwyfjXdSGbgdW5nQl+rmFzXWZpspJHIbbDZKFn7COf+W/mW394
x7aVQ4xuO7x/rE58R9VL1WbcQhde59VfZv9v3tPwJz3px/xe9eieHSyv9mX2JzEOMSOlYxC0USKo
amglphvI+BM5McnduW6KGDOfLaeYjqLxUKshwXW1mD8Rg2Ak7DEqj7laBraqeF0vm1+X6SS4iWix
axT/4ZPCNnVCK3OsP2hxBf8eOiowgAZ8aEtwrJg3msycYrP6dEwBLTCmvmp15r4aquTlT4zxTJbg
YanaV2Oq6yj7lKBw5SNI3CYTGZNhBLUZSSLAlkf9DRJV1iemWOMtbUbiVJ2h+7Zih77Fq+ahT7TF
BdikFVz/uM3X+PlCCEudJl00J0mPSvJx9NcXSJAcMdG1K+6KeL/WmtnD2vNkjL56ExYOMNdkRA6b
McnZ8gjeugsjGtEMHoHTz1Hb+9W8b4zS0dTUu66rTJDgqbUBE4lFC0GkwW1XAjy5DMyI+4vNJHeC
TNL6+zNniuugjfOVozOr3jAr7yR16w+W5TeJLdGJyEQJfjuCGVddif1r/WxBPo4F0R5DcqVjoyUK
84dHxV/Z35Qd/0xQTDfc/Fj60x0/KV4teVpvunYbPDMgV7AspgtOly8VcnTgYPW6Md3TyD6SpPtF
y+Xx+jZuOod/xYggYingr4fZxpOr7KIhaAHvCvLF0pDUgmRSBAdRjMk0tBWU6cv2xmShz0pdEqds
igBags7wgsRTXLBHXk3atKD7yZtCzQMm7jNbVBk9wqbnPpMhWCIakMysG0OAXhnLT7CYwJ1Wsxva
1lejbStQY5O3TspWuWmTZ0IFmwzb2JqqJkGVt2lyC2m8fL6bp0y5JX0XHapk6GTzTtsh35nIdR3O
TlzIY9qqA4wiqt212ru+imPAsYFlI/XznQyWT7Z1gqmPMx+thvUAOSWJs0INsnyU3Lmb4cS/Gn3I
DVWR0moZDHCwIsfSH+u2d6yoDPT6tkAn1R+cqTNhgrUzMDGA0Q7CGlvz1JxgblnWPLLpHc5ECLcg
A5pgH3OIgDn4vTb7bHzrDO35uiLv9dEPocqZGOE+q3qi5ICdRhwb+tOLedTBGhp6WrWrAWqNjs0d
Deh+1lxLXqGQabgazZkNFmrYLLEN0Ut4StXUmbrnRO+86woKZ2tFwEHWEjh2hCJ5hwGySyGpUefl
WBHNjbs4Q7eBMianQSHzbQECvNsiIvPbdYGCVu8CiWrboEQmmI0TgbSHqdKmXhnQWlvzKmB9OQdM
J19oJWuPEc7U34KQlF1pdPFHZAhSsqTqedaVTlgCN7/IX9iS/Liui3Cm/lcEWLCQ0EJ+UBcckwmm
rbIs5tIhWki/YTY33DdDX3lA951fSTqRhwxvOZkPfk8EnNnkB7GCc1J6Yhdd15YO+nu1v9D9xB09
AiZlNRiqbyQa27XRlHkT0TGUZHFSHrKFWP513cUWu7+/AlgBmmFhmINZgnl2E+odaaFrbnqgx3Uq
wLqJkD0cMPDd4X2SH2VJ5i1TJQbgpzDriDtORKhZSM6McuhLx4yaeafTCd11oRWdlLDvT4bVMpmG
q5f6sM5nAoWz3wx8jHMdXeBGzW0HjOG/OGaL7lIMyIXoaH5ruo7/ClUzAaGhBn7Blkcu75Fov77S
m3qbgG0DVS1GdMSGvyVUgLVkQe/RzOx915oN0Gz4tAwAouPU0ZNolHTNrdfNB8UxesQMtIWBmlKw
a9a0adv3IGpM+ri90Yu43JVxVLndxG3P6DXMfcSkdYbUah+KvCOSpgjR6f5tWjbGjIFEoWIsUbg+
ICrjgDAgbt04vR+/jl/Q6uxHd/xlABp1AUqP9jbCv//EwuAGQYwDfnrLECddhrk2ylDPuUOV1n7N
28lEiyrQD2JXmbIF4MeKzsLg+u5u+UNAw0BRcLiv9BCXDjiO4wZ8Joy4C1JYw7y4YfasSbNyW84Q
oHcU89UQBp94KQX58B5kkVrp5IpajE5taBg6KLIQjEnX1XnfG9F2VuAszCkhL47JtUtJSkjaqRkL
3VXRJmf8eA+c7s0AjBBSKM8tpXAc4E117BW8wqWorC3AcFdglhTOcAG6GuBXrYrK4H/FGtC7Na4k
hHDzBJqJE9Z6U4GBp8/waD2VB/tY7KOHBKWtInQIGonlrCQbahEg3wP1GlBugCITHGs/0GlWcvDa
cbP09LoKIvv1+iZtSgDWFwXTGrDFRLwxu1bqjvUVihJ26nDjE+2/XhcgJszWNcPfjYQ5UPxVcHII
V1Q6zCTD9CJQVbzeJ7mz0q0rvuWOgX7UXd3P/XEf764L3dAKPQdAeASUPFud16U5mAsomkwktB27
jfy6T58KHYAg12VsnFY8sMjKIQ98FXAUXMpIw47RYqV2MNrmGNnDbcnLJ0h9ui5m43JFxQEFB7b6
4BWq8lJObk1AWcDQr2tgXMzMwX05oH3dPCFO2wONH4hN0n6Y9dMvDy5EAmcPVU5VX3kNL0WSMse9
ylrNDe+ye9WHx0XiJr/RdvVhHUXCgCvkoi9Gcrt9XFGgo1ngsAUiD4D3DGHXWDfEC4ltzbX5U93f
dfSoyhjLNzQDNia1wG6wAsWIbp3qOVzvoCAS7A2FojDR90AhbRfDiZQKDF5oVzGHYFCt0JQo99Ek
4W0BXr+uLOaAxQrrzOdWiSaCaffFDG8rlUyejtTd/rq1bOgHNFccOOQdAUNLhZ0rTDXnimWXzlTb
VXrTqMDZ2zURRlfceCjLZzZMij8uZSnjmt1QjwBtDqgT72CnIou50hZKrDYFB9prr1jA82Y938UY
MPnNyXS4EwN7Z63bB/gAKtrmMoBuMh4Uw4XyToOSrtKjd6mWnLqPpgjiMLxI4LNghzgHlydAyxej
mbnFnUZlny1lyN0pB/R1GFkv1zfs47pBEAP6FLiK4N/F/HeUZBbY1Rh3tLg3D4nJW2dU49C7LuWj
OniSvJPnmsg/fwBnArAWbF6hiBvt4QZwtMAgTPUIQ8qABr0uaeNFgtgC5xflcNyPAIa+XDnwoCrm
jPQ3GAU5U1yQhY4APMHkVIH+2VL7tAzq+CuOllBzzDFLMXmk0b7YJdROft9D41OgNkrzOOrYz8tP
IUBlj1tqls6gaD9Aj20Bda8DLIhqSU7dx7B8FYT7GXAxNubMhauAYGbeHhRccUuTfmZrZWEmzX29
zKmTp40sI7W1mRQ/Nl5Aa3glrPAMEOAQnRMwmbAEGdva9ea3uT3lDsZjZdePTJjgUJQamDu5hVsu
5ga6LykLCrV7UknzfN1uZHKEJSxbK01LBjkUI+wZN53YnL0ETLp/IAaRzhpOUWyXcK4pWHqtJIy5
Y+QadfoILGukXSans5isp2bLFYOR+P9EWUINH3DDkakkVunwNvP1ZHytq/S7gv+uLNwCGTMkOfKP
ngQE2YZKbBx1G+DMgrVPOEdVuV5tWcF2zDIe7Kn4/Purdy6CXB4ou+vp3JmriM68a+YUU5cxu1mW
XJIh31o6POwB5Ig+OtsUdwmTu7wJCeQY0aewoU6oWI5Vxk6kf287LfgTpf4RJu5TpdsZHW1YHhm6
aTfOVee15Tg9xL2tS2KALSO30JSD2Aq9OagJXa4fr7WuSGaIaprYRxzkWGQ6JDKub5kUIeCe6aIZ
2RCWjqrNpW9VquEwhB9AWEllnThbjg9gf7jB0OpHdDE2LbqpWpIcG1Whg3pHqk69Q6Um3dW5Vd6A
bmM4XN+rTRtnuFQAhYlbU7z86cDVZlHg+qKoOFlKidbe6Nd1EZsqAZ0BuTKEUHj9X+4RuH3/9xiV
8X0ZJt+oxU+LQvw1yXZd0qaVn0kSDmzK5pEa6wMiK40HCwMSbtfP+3TSn2oDr5WSz5JcztbqAROc
AnkCMf2H93jcFu1czBiwZF0fOrYRPRpN13jXtRIb+RGgAUQXMShwBfAeRw3ycgHLjHBN0eH3gIXU
3cSpqt/rOW2CPJsndKFm066Jp95dlvnFijvNZQ3rdgZLZ0c1ZuYuZkO9SV90d65z8zjS+VcSR/ZN
AgxbCWfQ1kHByxqVetzcSIUIxzGamFbMM6ypBjN8OL8QMjlGJuOh3TKoFSkW2O/vaHbrV5zl7inN
s6GreupGLSoUduss1RPSTs56C/3J0hsmTiM6VEG9INxudmqoRYfMPtITWkD86Lv1Fu21veLrQJLg
xFn8yY/c+um3Rxr+3vR/JYsNa8uotmFlwLSAhDUcKC/63dKaqSQqF6fo/hazNjZqsGLAzwgKzoAT
T3Rzoe58LL6YtYvYCkCUPvj47jonOWTgBUzvLUDEBJjGDFKwJcn6KzdthlG0AIKEBHkm4dAqSBXq
WHnqsjE3XqK6YI4CZGc3Kcf48Q+2E04OVVwVtgOqUcFy9LrDuM9A3eFtJWaiqDjpe+QyUIA0ncnv
EQECqtb8Gnm6xM9uHmLMEyFtg6QDehBXV3JmtHM6d6oyQzR9UF3V1zXPBGf3o4LRGPYI9KSWI6b3
Nbd67FzlwL9e13zryDCC0hBZoWssMZRRVTiBPkESlM7DUwYY0BxPMMecOcan7U4WqG1t6bk0IaoB
xI89WaD2cpah8o2wPo4Nd4ilSIKaTaUo3l8UtwrS98K1jAp8yusRL+QWQ1xuE3Yo/C99fNMCNsQb
ehpLxis2vD2akEA1DHgXJJTFcl7YxGENkjfqGpHqAgcYz63769u0KWGtC9iI0tYk76WR6LVVYW6e
o+QEphxgeJFfTZhILHFjc8AogSQUGEABO/WeXTwzRDB3JAtjkMGTPrCT+N4epx2L4z9QBd7FsjFE
gPyQWCHs4hDMHEpJ3Y4DihnTfY0H05QBKWwpgwsHioAH0oS7vFywULPjyUIfn2On9KBn6ldq14e+
VN+u78uWGOTbV14FDb0yYhuLbqYgBqhxfPRG2dMmeqFc3UVZ/fDfiRG2n9mh1rQ6tkarSRpMSf6Z
qxbxwJ/VBX8gCRjoSJwhpDDE26WgPQ+LvkY2puTHcAaCarhQ5mVG9uO6oC2LXlmsgB6PPiOc1csN
0ps2BAw5jj9ml18AC4wbZM5kVrAR96Ep518hgm+NFauZyYJ1q/JpH9kvER0dNbk1wulQ/WZX/nph
QhYWDqUpzYAvvVSIJkQHOx1WbgI+dUmAzIN0SBeXQRX+dX3pNo3uTJLg3vJFL3i5VNwxTXXyQlp7
AxjUO3UaJFHOhh+9UEmIAfA44Klp4AKKe/Wmmcq7iS5H5L6IS+PlD3ItFkMXp4bjqmOYQrgbWBVn
k0FgEI3OfiWW8lzbzVupM1lj+YbhwYmuYEqoxaw/l/uURUNoFBw3ulWyJXcR6JRKYC90yr3r27Rh
fCsvOkhdkHcEXPq6jWf+NOztnOUpfIOyGEBL57t0uYl05U6lk2PVz38gDES6az8EErbiPY6nTEvy
FjbB02Nv0Z80rB5RbgoGDTimFehfrovbWkRcQ/+IEzcLQ5E07aBbMytz68V5qgELa+76VnIpbSQ5
16wtCKPWPwz30+UqVplaDHoTm4hDzWN/B37Oxc0+yTmKP2qE+AvFOaSRVncuZocVwKqw2UbijYyl
Z1fqsaTt4/VF2zi3SCTi8YPKKSZOxJtPAzMIAyQhd0qtm3yl7IHbFYfMb/taUsv/qMyaskSYgOIp
wMPEsedsgFEvJnzRCB4jFzx+r0aT/LyuzaYME7kIPHPXDxfO0QC2T3OaoI1qF6ee84fWWH5dF7Hh
f0BJ/q8IwcpKi2UNIziqdVHhrVHeVlEd2F3y3eLF03VRm3sDziAgbYKMCUOll2Y25kqEoi0MutUt
Ny2UYGHodrHC3XUx2xr9K0bQaGHdek9AIwAB75T2Bq2VzmSRIDRl3JTb2/OvJOHcGEayZpMxIxdN
AFoxGsiyyZ8Y9Nmird9w5uGSNkd5qBjhdNrmBfn+0M0L8guTBMS9vmybyoAabJ20R2OK2IQUN709
RIhIHMR6Hojq/azUvP9OhLBerdGrzVyvIVYLEqcw4Oix+u8kCKuFYcGyDOmqRKjxlU/m3ihrGVzh
loGB0wwVSVSx8SOosW4CGLRhYGzBwPNknyIkujIz/NJzRXaTvhPUCMVrGzR7KpwmBrE/MIWuznQa
ZthYPCvJ5ADz5qXt6EsLolcHYM3MjcxR+doWKE4pVfG41kycJJ8Y2uXy2mnMFM0cRayCK8+ejhih
1gIQ/Qw+6sV4ctvcDrgx2C6IhWs36sMuqOty9qza+rYsGnHaqtXdkJtAQE3HF8yEYkJfjY500tAf
3+imU+olD3LAc7koQRzw9kNhXwV/kNLvo1b/q2LhTRLZd33DftU2Ys/emKKbihT2TR5WL+CSfM2j
pAYWFDgXI3U23EklxV25IjW3NDtiPAkAxGoTgTocc8N1q87OdYv56JQu7yRhMyvatE1c4U7qLbPr
AZ+G8qWD49GlLkXBSvIw+yiNgooOPKJAVgY1lxgYVd1s27MJh87nMTzEo6XaDlpVqi9DawBa83dV
gzBwQSJRh7IvqBovXYedIyev5RSvQExWaBhSqzVARShvvy8FYBhIBcCpr+XlSymFEeroD0VMmbEs
d610eorrzK+RhZGosxXroQnGJiBORLQiZgAQenXNUsMT2mkJGACVlk/rUI5XF4SdrCjDTD6wSCRJ
5o0NQ7SCnl60EK/tWEL+XB1yPZ2q3HB7ChMvgPUzHcyGSFT7KMXA91J4XxNPqQ/UjA0tLZB3GoZb
9Uczmnd5sUf3XPC7GwX8AgtPdQApQIpY3cDo25iRMDQAL5XtSKt4ffuQDL9+Xwjw4GHbKFCjiCxY
w6jVZt0ZmeFq1uRN5eSMVuuUvSQZ9M7oe+kVDdSbEHyt4OGoUQumza2asWRoTZfuRj88Kqdkzx+V
oAQWWexmDyt2KojoHGAPO+ah9rLPi8+RaLznQeUyr/JkKb71OSh+Dw6BhjIOXiE44sIhKFFYHkZc
CQsvQENsWj/zfrq11egpaivFbcAHDoiy375OQYl4JlR4o85RSjuy4s3PqpE5NLPvTDXZ/f5+gsQM
pWWG8iXybpeKmdpI637A9VMw+2CldxUIo0M6/oFpnksRrm2tHhvkywisRm8dLap3VWkHcS/z9etf
82GXCEEbLBDnkUQQlAG5QIuQE8osy89Yf2gaycjuRosounlsdGggiNJgoIL1Ry0a3zokkZAUjbk7
EJ1kjo7i335tvTt0SZfsxxYphFnTu11WxLhOF0IA5tD3qWz+YUtZE6sGm7SoDUTsy52rF32alxLH
vVYrLzILryp+/K5tXF6dwq7ZfVMv7YpyoVY/xwnIL/k3HSAsfyAEZxyde+89nYIQFGAqdABAiN38
SPUfGsCdDNm+fTy9COTwZkR5D28sdLVdLlXDMNrQdxZuZbsFnE5dU5AMFUPlpLFVHLg690GBXT01
/fKbKMx4CUE0YL1XekcVr2/BYgxudMTIKXpRont1qQCzk7nXF/DjtQkJq5tAdxlerGK0SuaMYfkU
5OdsG0PeRfmQ8+XE9LQJ2i67qRJN0rnx8TKDQCB5o4AOSlzodrmaaZe3Q6RidGNsxmBmmhPRR1M6
j7stRWcgc8FZ+1APSJSkidHuC+dXExDPoqV9RWgsvdRSZAz2H+P9VSELsnBrorIq7JFWtcimjSb2
SPtCi/a+b8aTNZ4K2QDRxxN7KWf9jrOnnjZ0c1Zlq6mj/8sBrGXp0rH77YDmUoiwO4jRiknroMxi
qIPTVeEJveavpSLjFd3cHxNvRWAnIQEtzriu7LADW9AJyGrNG9Kv+vzdNmVvVnGa8f34IBcKO0Md
2P6AYmSQfFb56oLoFP4s0+ktRJjqI+/+yBTlyZiW29ku7vRJN5w81p4XDhBds5EU3rdO2PlHCC6K
mrO9DFEOd2GoI8BxSNh7UzzEhxDDRfp9mDWL9qUemfF8/WR/tBfUEhGSrtGchkhA2MokzicCuOwK
15neO5MRv8RT+eV3ZaDyjpobGH7RevghnzamZDLGCcfMsMi+QrnSMcpe1sa2dcAsdPmisXFNd77v
8pnhT+jBtdIMC2hE2te5wWxKFYES0ij0z1nKvD/Q6EyYcC/q81BoahJXTjGM021cJqOnscGWPPQ+
qgQ2lPWBiHsLTbcfAlTwJ3VZBfqfwcoOpd0/x3a0IElsHkhX/fxdjSALjxM4eTSaG+/B8tnypeB3
KaoQGiGTf2PM1j4da1nbx0cbhwwU7jEzZQC5QyyOMnSAFhTuyalaPrhL0tkOJrqC2qq9Cv43UTtZ
C7bI/4ezDfOGYkjTAXzOEIOpIW2jxFjVWicFkj3NvLS8m8e7tHQUdEaoAbmNG8fMXK33msyfk2D8
IeOb/ejF8A0mWFhRNUGTm3iX5WOy5FEMtflY2YGlmKM7V73i1K0M7VHfmA2DE0EjCAozIMXCM/fS
/Y/Aew3TBketNW4SMPbQ3awAla1ygQqF/7ctlxdfy+ql0Gt/7H6GFbpFwECtRJ1TWx5lbs/QvbEA
pC875eAhUBri9gU44445UPvbFoh5yucGJrksHRiP3Dr6FjUqXtOq2yPnm+WP/fLJ5mrQTIOnlpkf
2j63/Jz6QDvWgXjBu9LNhxMBI0bSa8HYBmqyz6bQLcz7TpuCsEjcpjVu7RYjbewWoFk6+z7YhlcC
y380J6RJQdkYxf6MN9pytAGpHmuh0xS1X5mdk09x54R2fjv2aX0s4ulVQdtVpHyz2SFPGlcLU2Ss
vkWYWGzAR5csfB/1xleDP49dYMV79ASixVF7p466zbrDrJ3snjp5SL2FgKwxJS4HPqaeP9D5c2jf
qelzrO1jZGBm44vWj35UPNMBD8Zu3xYP4/Q5V4MUXCcVeez7ytWt45hhBrTWnXo5meopxOCipd1n
/BflqdNPz43i8bg5dkrkl5R4FvreYxYFdvi2oIdaN3819m7R7zN1vzQEzxuQHIyJi0zXUr0ZU4Y2
1O9Z/2jaGPhGv09WOwNIhju1dnn5tWP1kQIOasmyU50kjmb3zpLdDVXm9EUA4kTSuwO1/GFacBMc
Mx3wRK+tYaMpuD5MpYLRISQI+8FJyZ7o4bFXdjQPsh7TKeltbblmGcThfRy291O+G8cY8Hx3Y+2p
gDjUeebx6NnA5ocnbTmN6tNY39DSVdkPzu9UJBN46iZDf4wz7nbDDakeom7fDxjj5I8TtV1z+BQO
u4h1ftSDVEXBWBYJeNxjGvGVLCgDfCGN5arZUzJ+n0xfCV/VfK9Zu2L8K1qeeXdLmLeAjAz9rN3R
zB6j1DfyB5IFQ2mBM25y2oQHbf1twqOrSX80GGytOxNeKvHBejWAnrS0DkWzX6rWsdhN2S7AOQaq
yXBf0YOVZ25sdJ6NhzQmhdy0mYEp883o77PRKcp4nzDiTPPrwv7iAzJOT3kGmg1AV02pr4UnO/9m
5IZflcnRNivXMJRnQHb5SmY5jcHQgDcdyZTvK0yGYbojTDEx1qdBZR4H9hDXWIIhDBSUfzFl4C5A
5Vbyfp+ohd9Rw2/ASZtj5KQzP2Vq5wyFfTdVKX6FhGlJg3TALpk+C0/gtOMKCKSYQ5QfJJw+4c3u
a82+1HA+Y8dMleD6lfPxxQRfBZYPgGLaFPeb4KuUMSLpGCHuAriDp85scGx9vh9M8zAV7e3QLb5q
VZIrdSvcASTh+k7CbYeb7tI/KuihTvMIQ+ecJPNtpGQMx61OJa+XTc3WvClBlyPaTYS3YM2zaCw0
eGE9iqpDw6Z0b3WT5lV52Xyf4xw84E06hI6ml7IX+8Y8JlYVzcDIaK3z0KKGk5FGbdNgVbXJuKUx
+I6o7lLa3nGqr5FElwEbm2Y/7RBI4HHbWs4Yxp8XQBk4Q1YPkofj5npj3BXvRtyBHwAUqKGkK2J2
5eig+sWgGU6GDEh963olaFHCK2Edx7aELeVzbvSFUiJyWfiLihvKWl5bS329bqwyKUKeTF/YmGar
IjAsJ8nQ09NObp5LsiGby7VOVyGPgJMhPniUzB70IYeUKLnT7NfZ+rPFQoHexgsOSWlhsVqdDoPK
eeUk4QgHboTKvipKDDuHraytYmvFAHNtU5OA0RIxyeVRi9G8g/QRXhZhh+EOTjnupGSdKchQf7y+
ORtNsBgdOJO1rutZ9MrsYpmyLLNdvUh+FUDSX5TvBJWEee69mvzsrG8jqbw6s72RVh5gEpx1UiOe
EleDwZj0lDbVD+QPj1qoumOJKYtQFgVube35J67LdfaJLYK1Jq9Hy02UJ5L/GKTnYMvpoKK4kpRa
K8yxsLUNzzniKIS68Wzc45mcO8ZU144ZLq2T9emxbvix7sb99aVfXdllOhQrj8k2wLzC3X1oP267
EqijMU6fUcd78Je+4aG9o/9D2nctx41D234Rq5jDK8lOypKtYL+gZFsiSIAgEZjw9Wdxqu45UrtL
XTN33iYZDRBhhxVksM+cdh9MQ059Z8m1G57Jl0/lRiizIXEFhAuspaPdVdV1OgcKF7kenBtkEjuU
2g5gl/0BKu4MSOPU7gKyeRUHQFcb18zRdW5bp5kiUOQKDq9u2L7QQ7qDAmA5b22Jv/PyZgsx272A
l/2Syz/gXn7zzvyGE5RntEK8GFdoBpO5vxSdTVQvcOME5mHVWm1+BDVIz4hfi2hHXgYfVmF0cw75
d2KJwVtABrriLPy/+iOuCmlCGJY4HOoYoWY4fQNFMr6b536B/RoTZ+KBU+OhNoZPuqZLf71cbIRM
fJDKPl9q4LvDqwaorwxsyCF1ztSDT4+E3g+mBofr4y4gSiFEdGuxZfbDp8h0V7FdNos/PuBqPhNw
nLgF4eqN4jn+wpz+gk/Wi3Bnv8ctWNcyR0MyLMe6g0MhZ/3m66N44gL4NNTRJShHb+iswaxG/86H
VWXvZ9s0/GYHfg0zKsiQ3X893qlVRG0WKCxkm8izj45gWvfgXDCNIxj30EmVWyebQb2Uh0RFZy74
U6uI+ihuNbj8en9JnswBd9Mhxi3TTu1m0t1lTTgu+XF4/3pK//AHjq4zzGQlx6K7HoE18vmW5jUs
j2ZRp4VeNt42LvSjA80ec/D2cZM3t/H3oRyuomvYmRTJa78jUCAQj0tXfv0zTqysD3WX9baBVkMS
Hf0KB4JNfg1ljTxajNm2sVh2rle/NM6cFV04ZmeOw4nV9VFnQpFphcX/pQUlw6TPRm9JiwEcnKl5
TxcouNJzuNETDyBGSQFy88DURXjzeWnTmujZdgbv06zQ6afLnF3NHOoC/36voJYLENhazkWE438e
RxLPqA67Fklxs5+rpHSZc7DUPXz9jdbn9GinYBi4PgPviIvkOFQDKDuMlEW3RbXelaUc3VMo89hy
Btpq38WzuOo4ahFfD3oqugdrOwZgfq3XohP/eXJjHYpwRO8QzwDqAKUu2rd6F+btd7FZLtX232Ol
E9/DEsLbOkMD6LgC2batO+nGxxMQj7nLgq0Tod5fQ2cjns5M7dT2WIkgAEKu3J7j7THbhiK4mTFU
de1DLLFBDebM4p36ZGBlADAPrhQ2+tGFBf2CdhIVPlmnluqiHqQ9zInodzD1qAt4igLvxLXeZZKp
Azq//Y67hD2s4gtNbrMKdaE4xEUeufXKi4EyxhKxIp6dcPv1Dz11/BFO4ZjgVK7SR58/cpzinQfc
qs8NG3Lkabua/ZoV2bYO23w90qmT/3Gk9Zd8CEoZXQaqBEbSLWIIaGS49tnPzjlvnFz3D/M5ikyR
58d6jrGLRNAlUWHn2f0xAXL06ILL1eZz1YHc3ipK3f+ypz4MfJS0+cJLmBfig9dj9ThMwz6T+kwr
7PS3gqoOTO5BKznGNiBQy+as8vo8FTej7tYc40DH23Bk/+FN8NBC/H8Drefnw6cacS00xF3QINJ0
0/hko9sG9SaVt+cewdOb4v9GOtp+gUVY7Wqs2uxfMT8tJdwr2/n96513ouuGq+XDfI62XtDFfgsb
R2zyUeyyFP4w0xgjHYsvk5jtkLpcZMz+slKSTdS1O4nqqwz/vXJKgraKjw+36n7h3vm8qHWDKspY
Y6oQNytINRRpUuepfyZHOrGgGAVpih9AwgyuLJ9H8RynD2eK6kuWiO88+d51w7XIziRE5wY5evaI
HpmO66jPkYznrH9dgGiC2vXXX+3cIEfrNUwLcAAwLsR6xYWhuhzmqIR06n8ZBg8c6iCoTmHZPi/Y
UsHHm64XRqxugILZC9mX2XiOt3rixVk9a/53lKMTJZTNHEkwSpSZbxOGiYbg6T+s14chjo4SsYYo
5BQIj4f6uZ4kQydF7KlGUffrgU7NBdt3zcMTBIfHsHikaqxmZv0wvQJk+a6BisfXI5z69B9HONpf
TSpIL1mCqczdi1OLn1LNe0+FZ0qnJ94K0GIwC0Q4CQBNRytGo7pX2FSos7nXvF2Kjr7b+HvAup2a
vn89o5Nr9mGooxuom2CNASsuHMsx+WM13aeDf84H59hFaG1Axii2gVIPmgeSzaO3b57EmFUdwgaN
fMK1OUOb5JVv4zLMvcI+EVw3rEjRojtrqXfig6Hd6q4QSrBL/qoYjDHsrjyBkWeZ4l6dS0HUQXbV
mcvtxCqunWNUR8DJzv5iTwlNEFZxfDCPCpXburny2Tnb0RNTwRIiAAOvFk1c96hTMBEACDTq9MBX
V/e4z+FWZm0pgpCdOUYnUuhPAx3d1GNXZ4M2vUS4x80j5dS/HiMP4q0kznZIDKctjSjdRgJltq83
46kpokqAhw6FbAAyjkau+KIh8zahRKCbIW+YA+f3Ub+KxZ5TozjxwUDlRBNklRBF0HKUXCa2YaGT
tejkMcI3EDo06B/Zc5/sxEqC3QbYwoqzxrY/mk808jrsVYAmOyETWusifEpHfuMp7HXg07rNMiym
ILanm68X8sT0UB9AkQBAKxStjvOyMKsWQ7JB5q1cbmcKC/NRRmc+1olLCvRHJOirUgYKckd3ocME
1MhNgOaq9tJvsPQJ79p5VkVcVfOlTLQHLxdKojMzW++jo4wzA+4aAoQIVgCkOHoVLcSbHOkgWPGC
xBTWm15qET8jG9mwKT3zcJ0ba13lD9Hm7PiBjnxEm2MVo58YdW4ehROKHVHrFw78Y7/+aCd2P0od
YESuERLQ+UdTgzaAdQeBpxhl+u91GvypXA9tVncovx7n1OYIQjChoCgbAGB+tCsDlBiFJLjy/db+
YQSXIxBmZx7Kc2McbY4IQkPTyHAhzikVe48ob5OoqjqzYudGOVox5g24ENcJhA18wH2lrmqzfPv/
W631N3zYBKGJNTrJ6wvisWICxsGbvN3XQ5z68MFK8MVhhcbAP3iWD0MAnmjU0mOxqjkpfOdJQ56J
n9MvOjfIeld9GGSMBmdyKgzSM3HjeHcqs1ftcg5kfPKLfJjK8b06BYhcFoxSq/eUvI7dw9dLdepI
fliqY2hPm8VM0BB/fgRusj/URUAJ7NYipUt7lvZzKm7BzY3AAVLiqHEdw5kREou4X9esUzm5dzfu
GxdwVgFqyr0dABGK8uUf11i/AYSj/Hqmp96OD2Mfz5QtEt1tgrHjKWiLyXi37hSUC1A5eTCjB9Ow
5TLU9ZlK/cnv938zPg6h547UbdqhlM2D4TEzwY0ztudAiqfGAJ4eQj0IY3APHd0/KTFAwPUYo1te
PQC2XXImfD43wNHlA+t6CjcDLJ1KX2VCS4S4+dcf59Rh+jiFo4vHoVPrxA5GsG2X1+El9LLyUb5+
PcipB/bjIOs0P5xYmF+xhNdrW8FFdFybIlC/UhD4bPW9bs6I0JyeEMTNQlSKVj+dz2MBx5yNQmJC
hAIGyLpvxo2K0JzbXqdKt1BBWvGv0FGDWutRJmCcYfG7dU5Ub+S7ulpNAZptVozRJXxgS7H794rP
IBIhUlixFyi8H4dglRAZaZYKBE5A9iYAkqp28/VnOrXbUBxGaQMkDjBMj648Ouh5YDNGqHABKeEV
emrLr4c49XU+DBEdhf6DXPrGoRlebNVfautuyVLv+nE485yeHAYQTfRWA/Q8j0nyg4kDszT4OKDX
bAQIrtAT3cyD+x+eO4TE/zvM0fFMbEbCUGKYVCXfdSCu68CW0XiuXXbqqfg4zNEZDT0bJKrFolWU
HCaf4NxUhWqXA2w/zlw46yc+DkoR4AO94KEPAvn8z6ensX2c9cAH5knUPs5De+1w/TzAKaBUbgDk
XPIDbMuk7MPwzLE9OccPAx8tZVWxtOkEcsLMLhKDsQt/8Pa8laClxOcacqdeJMCpAC5akxpQsz7P
0gucoIkr5IVBJPVOtTO9kaTxLkmfQX6Mxs5NI+pkT/R/qJ0jTYMaH5R+oFGChOPzyK3jpLFjHVIM
CWR6NdxVuygf0h1P2yLQ5+wW/l5UjAZwHBAGEESEmtvRaLabCWkCUgRQrM5TmrWlWUYIk9Tkii/y
HLn41HC4nCBJD+8AJFJHV2IDaQpWCeRqXZAdGLSYvQVaz9TdCeecwtDfVxV07z8MdRQDUtvzcOQY
aupamFX5wbOs9L8+3esYYPeArrI6ZBxfh5UT1xTR2ZpZXwJnXUs4SrjxGd7qCSgImIcoESRouaPg
F6532YfHsePNknUNvorehBcx39cwkd2QMoZPPEDmsZ9zQN235zBWJ6D0n4ddP+aHYSM1ergIsILh
rrmDNE4IVn0XXFYAUrHsqt1BohLe7TPCptvJXunIwJGFF6I490NOfUkACqF9tdbV/mqB6gjtI5e5
QDYBpgyYeE5kt/23j87K7cSZg/Y+MtLjYxCaxupuXhDtEqKKpluJ6TVtQOkPzhkCnwi017GyDNge
5D9AM31eVrNEcQMtL8AM4A3f9buOb6LntmBA9kxjnvCcXEZDaVhJL85B0tbj9fnuxtDpyheIQJr5
C0OFKoxUtcRK8oxNpUsk3xgJpSrHXZVK/e/VEMt//ZyvQwZoz0fIwYED+Dzb1o5tXzHgsGOVwl3N
kZcwEeqKtuHnVDxOT+7/Rjo6JZU2UdhOEepAU3SB1AGOzpTfgQ/yALjaQ+rwM+nD308EZgasL4oL
IJKh+PR5Zimc251ahjI3lriXqVnUgaib1PHoDaRWh9tZD3HRBgnffL1XTzTSoNDnQRAHuu6AOxzH
lVNrnaZLDL4iS/yboF6qIvMkvdBK63LuabeZIl7/DNpxKXANp0VTwQUmmBNddpMRZ37OqdP58dcc
3bNA/1XUi7XMvT5oCu06G4Hazpkc5NwgR2cmSiHbbFTqFFEHVWB/ughYew6usn6v48PxYSLHGtit
DRikKLGsLts32Y8q/s3MuXbaCa73p293HKLTqI9AD8Zq6U3yO9x0u/ZFPZmCbXnR7b/eJ8fepQjQ
ViVHaC2CFbS6KhxFEjCsS4Bwraqyfop+RzRfink1bD6oMQ8LEGw3yH5uLK5wfTe3udpAa37XQx03
e1dn7ZtPPfwo6ANcuJrRAFny+bAwRzSNh/YkSDUQMB1jelWJ6EfIsp+WkzMH89xYRwcT/gPOtAgo
KnCENKoh39wpuSNhnRVp8fUSn7pyIH0EKra3Oo4c10zs4jk6Jh6ejSr7ObLkVqnsckGrqxy6+gbo
0jOf9OR4eAZXnMg/kKrPqzjY1tZgAWD31AZEEjm7wK7UUDavzM6t21aXzWyicxByaFa7ny873N9A
W6/qRWDTg9kJV4vPI2dKmZ5OTG5g8avGqYDVWSxgM9cRYCDyFKgrdyqGJWj7YTuqKmJDodkQpjvB
/WWAyouu8cRkad+NGzIQT9MbImKYVd3IRZpWP0JvzaZQuOeL19Ibx8+q1gGtpc/i8QLKUx3cmUYl
BGjBCzw8ArobJlA77kQc6jFv+1b1Q7HYlI05r0IXAm4+ZAZMkY5GkoeaT9l3i3p0BsZMBIk3N1Le
cmhSeGyXoN+OTgmLW3CnvJl6P+pQqfq5ExAvKpPJRdzVGuBYNgF3FP7cyOC1jMTKn6inDp6oPuyp
bDHaBl7rLjc9P/TTaEy+LGx8nVCGACy9I80OJm7pz2AZuix3A728ZZzVP/E6Lu5G8CCymz4dRXsd
hoP87U6eCC4qP7DuvUeZfMVlvlQlESJx9/Eyzp5bwGAP5iW5SFsPs54DwnPIMIVJKSw3zxlZxm4f
90sqr2KnrZ+WGPonEASr+u89qVL12OBd0znX3LoFybg026HvFd0B8qWDb14Xd/LZReMj3lNkdFFJ
ZN8mm7Dxxv5KLrGmeaNsE7ZFm45+tZlUWk05i5Zwgv0n9/0tVPg1yEywJU3LNGuS/jakgI+XcxyJ
CGyoYPSLikKDoPAcr+6KTtN+OkDvcX7P2kh6qDbZaign49oANE7iBReOhGBK2fQ0mA+dAdQcnOnO
kmIEvzgtENaoh9703rOTzL4H2qnUtCBRt7af3NTOpWqFV20lgepySQkKxblPRWwgdqRitwRM0XZw
WtDyMSa96wBLH6RgWEGdnReV49NkU/UBT29nMO/aHLU3220GqytQ2hbH2SVmsFnZRnDF2jazdfi9
M4eOPGBe9cw2NqiMexkSRw2P8Twod95MWdX/GpCpOxsEbpAPzh2UrdKxrOBcrm6COTJXC1xBZNm0
OoHBGgg+4FrC6rw+NHiteCknrprCBxF0fKuHqrJVmZg+CiDDpalrtktK2qagElbIoCx2gH11M7A+
3yCVGmW/xpDCzq+BXpFfRP7Uq2KBIE0NpxPl1EU4iDRG3M8kMvt4Gp5xwkHOr9nInnwzQDefCheW
QJIw5y2M0LonS8MYlIjEuMfnbXu1AzJvUnE++JKDpo3VXyz4mgmdHq32bgEqjy4SCSHE68ypGLhw
0J9ibIaydh9Q+CrTecyuemT7DpioXudDM4z3nPLLgAeuec1cB6nTIxLyBkch4oIrPOBOO/JnKVo3
fG1pYGe9DUNrjDw4Q4eKfek1zmIvUGdCUcZmKsb/U3eV4Q7wtxkbn5OkDaL30DfR7BaGOZ4356k1
6XIhZ5aye2ZwQV002RRmuYJqqdiCuDMPV4NyOGU5rxlcfhAXZrWTlj3jMhjzAcA//gNSk1HwVoVj
EP+C7lsy/0Ew58OCOOiyBXlqPM2uSHMSjLquNhYDh6/QZYv661FbRWTpRbPu4a2TGsfe1V3YgsIS
o+LSAtTSzf2zy/q4IvmqXAKXd3jVqAqIAzU1oABJEWZzUsKUnbQ/WKinpsprmKIOb07SKrhGV9TV
7h/VyQRO1tie+El5n9RG/hi4FMN9HI5zdnDCJlTPBJc4KLZJ5ZP3BGSv5RaX3Ly8APCug4sm7ogp
tEkqVVpso2hfiVFBKxQEZJh+o7PhPnVZNi6XcUjrbrNqaZlcLxomCU0Evb9NgFe7+xFp6esHnsAn
d7OYOYSl6uAK2FDMcVLthUGP6UZLqcBcBaqZb2o9kOBCyLRKdn61OD9Qgk1/9Hg+BuSNQdPXgNIB
+jGXLgWKIinaysta95CGTi9TrFcn9LQjvZNyUIW4y4Z3TFnGGyFbsIUjRt33wR2G8U3NmQPMDTQc
RvWjhVgD6IzhnLhtmmvAgOpHxx3GBbdi3+NzuH0fv6QZ4bPK07q28mDM7KIhABlfG3zvgo7+0ak/
y8tZhPMD7oAh2C09BOVuMyiHtZu2I6JHJzYIHLUUPYK/NslFvXh4hnxdjVatXINel1UHhuUPNPgX
iJz0Q46tCoNLp5vyDug7Dsql21UALScA9YZDlSyXpKv85FvF/Kgt8bi7b6aD9P0DBJr9emdkFkAN
Hpd1+w7bjNWcouGyK2QcObB81MmoIZrbEF7fNBIOW0VfDV6wDRPdeDgb/tJcpkvvSSwOhA7lr75N
Rb3tXBT3Lx0ZqahUM4jN73LsoP0VKOJGT1nlWvI7UGy8TpRVyIrregoA1AsrzG23gKIbllK1o3iI
mN93tJQ17523NKJp+hS78ww5w8qJCKjGprfut2oaLXjK7jjQK973jO69qhlgCWFroAwHy0fzavFv
nZdENFbgBNsRdQBncFu8TSn0BN8JIFzsG6IdW+/TeKhmv1ggvgqGObG8FwiyJ46kT3PYT+RNmxio
UEytin6izzmDswNr0eQqJUk6fo+6Je43lJkhjPGENrL/6dXgiQGqTGeQ5I3UxYxP8od7VFfAJA9R
mC/wCWtKYCuGd6Sb82+EznQ/dZ73IrTKpq32qb+fOZ3CQ6bS9NKCFXoB4Wui8rqSpEW0YOfpjpNu
xgtHRHpD54rf4I6MHuZO+i9ZXfOXCd1FgshtpE/jrMwuriTf8nSIkFPqhS3Q4JTOinVwnKZIB1AT
cjbW6c2UojekM+TBUEbo0h1EH+r2FvzJ/lej0+BFdSxIc0cnyVsPEvpWRK68j5qQPcB5qPtJIeOx
V46agxyESBZsnJFkJXDvem96NyQ3HtQs9aGr6ASNJVgVfOvdzAmLLk2JzpesnnkxUDGD4U4ZLOpF
XenfvpnAxQ7SDhyKuCXBdpihbVCTRd9IOdRQeWU8vY9NP9rvhqvuoZmoeIP3fG1KM4ZNlNdpZ3U5
QXfrop01hTCAkLfUcxTI5uQFsdePQDZPPdK5QuuAFUAtVrkIEUJ403RVWb3z4uEpau2UI9KAMUec
6Q1iybRoI+fZndsBAJL4uc6S4UqJpd1WPuLXbkzu4LGewvxmFhdVbF4Rcout29nkkURG/Q6WtsKH
5NMGVnmvU5Ld/qNY7GSTvUuSDjqaS2NBj+MCeuqB+kkojkMKKQDCQyR78Gsuo4aQYh6lzW3ThbuK
eNCaMUrvVT85dw3eATheNO7EbxJGvOs+7oKtCQd1aYLevYMfxwHOYvw+Gqvk1wKh2Scpl1Y+QNMx
RPGBjN4hNThQKDrI9hp2sW2Vt9iKcQmYb/awAGxyYeIhGACwb5B7BgI9bVoF+hkWIibvO/NWmy4u
re7TcgFWaYdf/j6K3tk2WWbzOIV2QBev8YFgeit64Rcaa3qYY42bIVVXNI0OcasYsHAB3zmQBaiW
gV2ERgkMpyHH4IEKW3Q9quooeGcg5YfPkVJqk4ggugZEnyJkicQdyimimAL55EvHz92ks5fKJ9WD
kbY+uKDRQFE+uDbcv3QznkEyIPALGOS2xUzjMO9ldm89eYVQJswZSXB5ZbN9GoZ0KnHJgpFPvG03
KMRscwKiX9PhcIYZDK3nMC6ATryztkaoPEYwW2nVbahYlHdxC9dHq1Q+8yCFBEcbFyxJ5HUF4/ey
HxL/chyiO8Qgrw5HVAT57AQ7srXFMlRmEzFEeX7SwgQRKW0eRdZswazBqjYI14Ip3sE1My2NENWF
HIOLYdXOiDUThXKzgoy83diU7hqcaQhKQIE1E657MXc23ka9gmHzCKkf6cDeSGYCXSG8GsWEE3oD
+GeyHzmjRYu3Rwfu/Qydd6wRzi0K6FibyI4H19RsG8+uzls/uOxqhKe+9QhevhYZUgLswZjWL5kx
HuQaBrNJU9EVnMrfk9e/9iKZrxwWfg81ql2s0U9DDBcl7dKoWPwQtQ3PZeCANLLEI2NKVvUGZIsl
unSIcHapO06PCbyv8sYx4cadk8t+nBBsCCgwSIbrk4KoovASF72cEElDny/O/G43qGgvKfwy5i7a
2KZldxWtLyDdN5R1ZSgg7w2+szMGGxt7PyEei4DPT2VOBRYY2D0op4ecHxpuvTzsWFtAzjCFmgff
LSGrQCUcrwAwsOC+In6nvroKiQb9CPTJA3aVA4E2REaMNs/+CH2ucH2lK/udzqwvQ27QmnC+gbVb
Ln3y0gQAdJkp3sdEwRQtoXd9RB6H0MrCTv0D6cIXioh9iwwM2Vkox/uqAxobyz/eNVkzbfngB6Wr
vJLM7VxMmXjGPRtsuhp3c80isclE00O9XwA5UpnqUC2+2Hj4Z7CXgi5NXbOwaIcIPIYuUTlf2NsA
um/JoCSF1ngSlNQkv4k/3Hr18gPM0Ze+lz/UoG59ld7UdLjts2QrEAfnRtUXMUTInurKu20TgVZS
KpZNoNOL2R2ePEUeKJqS28R6t94I/Zix1vN7N7XpLgDs2ORz6zb4YxCggOfLODx+Rt0cQgVtosGP
LXBvvIU2xT9C2pBZuE5ChpLC5GJbpI7dDCaItotp3I1xWrHrjK4fRMw0yPUBv2yqarkjfBkf3L4j
TyLT9lGF4fjQhE2wHYFBuO5T2H6BOtZczeOaXHbwO4PIgNNG6UZMjVzu3V7jUMaTV89lFgu5j/rk
0Yvq0OTp4mcN9Hpi05XECm8lAUAcEsqN+lpHwa5Czwq0JUY20OkyN2yWzpNx4wUOMq4usZC/KzdC
/p+oZLNMlkLyBETDgU72AvIxS8HqhOQdZOo3HXKAMo4GKANF2LTxUtPCaxQF0T8FLCQj/j7LqsuZ
dC9TylhRZ9783Kps2EzoIR4y6GZtBjdWl6xtfdji0hIyPHxbD+1dGKgbFs1hGRmrtskQLHdJGIUb
4njTtunNvrL9sq08c6hJtUfYtcBTFbBjJNT1bkExBBSj1uydCV2wKGtfPeCEb4ahwr3W6wKahSM0
oCEFtCROduG2rLrWDMuCVfUOGviPEhdN9FhBzD4XjdsW0NW8pWy4EX2IBonT4NyNKshR474P7Qze
SoVqDpESf2B8NbqkKQQkm4tZTqhPAfNfNP0clAKf640Put2h5vDNZsGw69CgLwHEVQePQ9MVLoGb
ZEGDoPNqICm6vsE7x24QfW9DMyHrijJIpk79Ppq9fCbmwNzR5hlLf2oz/u7hYVdA88PdNU46lCmt
3kxNr2vZHHoO/RGu0GkR7Ap9rVvboqUUSUiQJLjqc7dLM8jZjMh13LnamGm9PafxJrITRHuyrFAB
e0D17QJ3dDlQ/3ej+2c+TiXh2t4NQBcXPVTMCym7H0nbh1vWRW/eXENKKwl/C4otZAfpQmoBF3Q0
yIPPgy0bQagbfXnVkOl7RWi2QaYDLDeqcFNOKX2GniUpqpWSnveCP/WR981LIaeEKPfW1ctylYzs
mU163/pIxZfB/T25bJN2fNxmsayeoIHF89bxmhJmEejIGL43M79MvNa5cEdcDNTpoCoccnWVNmh9
QZz5Hk/spammpRDMXPHUuRABAlyx9G2eqRViqckFr20JnvdP7OhiTPi1vyzFAu12tyFP3jLdDXCv
8UM4rizUew34YiD5BQof5PfrLasnWiY94M9NA1/akDYwdJ1gKwCPGNQho6GBLhbFzheVU9YeuFBI
cprcjWmSMw5V8SgxyeOcVKgvD1BwuUBIPeVwvYZ4k5LX4J0BMEu7umSC4S3wk6s28XYzmlKl6gMH
+Tt+CTQynvSUqjxLNbCDrQ1zOvZZGXd1U1i8214DEznXXvqRBg/fWxHU43vtW7zjXezlrOFjgcoP
vSL9cksQrqLU5N1bnqIixL1S9tDdU+H8qiqOupw2YRF7wxvJ+uR2cWG4lZHxdRHmJ2v9qvCjzilQ
A+O5kv49H4P7iqsdJRQ8xCn7VrsNyhhR+jaNSQP8A4puddyirjxMDb6pQdhS65cZWWStmz8xDYMS
5UPIN0PZC0+jvxLSUcMZNHDF0LHfjEkfbaesvWDxYC5SB1yWgHhQGfLlcIkqIVw+ePje0Z7m0EB9
7CGYg9nJwqXiXfjNzmui655B/7TWqS1JRffDQi+Qgt72c3Wrga6yOlB5k0w/U0oeFDLFjZX1H4EI
HWB+cVB2hFQVJ7mVAFZExhtyT1UoCsZ/Ukfc6DG5grDh+1wBm8oH53WS6QH34EVdR+GWN+71TBlQ
SdAmQW1dFZCc31VS/apS8iDGHpGgDdRDYqH5lma/A1pnhVGQBEu78FlGzV3A2fWcjdUl2gU/6nqu
cnSlXxqUxwpdI4ePO/ujWwm+AUn3QI619+MyzdsB2p6Fm+oLGLVeTUgj7ptYBdcpMl/4VkeFH8+X
poPgP/Zx2VbDZZNVHEarydbO9U4NAS9xNWFdRPDH9bsNc7mzoxUYK0UMwapLPrt/0D/4UVnhbPBm
QYuI3nXB8uIKKKa7ripD6ph7B/9d4Q71rvH5IZmbS2PFZccgGeg7sXtXtdlBOAYlUR/KZmJEzNFP
GdSPxqjKXRS8NiOA33gTm4tmMrBj9PyStz0vdBI/UNLh9ffTN8Kmb7RLdrgab4nnoBUezu+D5KBI
AJ6zB6jhVWE+8QRkKN6qTcDGNzzDN8JkcAHkiA1BKroJvLTkofMQV1AV5J24T4wwBZfhFoidjRzJ
zwQBQj5gQyKy7HCDTgdvJO+xI5s9tFChOka7vV2F9UjUws7aIX7ZWvNGJVpm3ix/Ggc6JDJ8onX7
UCv/1iHDE+Kc60TGv4amRyo8ocatnDjJUR9zrsREWhRu6c6QNtk1fVrv/oej81huFYnC8BNRRQ5b
Acqy5Rw2XbavTWxyk55+Ps1uatK1Jeg+548+v4doScIZkanHWTv0l4lka8at/FLo1tFJzAhZwI8x
W+9Jxb4siGk+ufws5IPlNEZo5NUJzQw7FnIOTrCrsR4iDwRok0ikGcUChNiYxXOe2g+jMB5M0fSb
xhYIVAweX28hnKzOrU3KYOaWeigrJzukuT/s/J7Tx5asfcnwmtreXlOAnElSHgzpvwRafdI6m0gt
7Vx05sERIiqkz+ibOruuuSWrSZ+roY7McvD3/up+LGPyHiz9jtg1Xsn0sGQBZ7OS46bX1i0YiBt1
Q/Dku3lK4LwgfZ3YYRbefVabZpgH2ilhFAhrS1MbFQCDdc4Z2iKaASKADvOfujZAxrX8UHWy29Dw
pR+GptoVasKonxf5xS+BxF36EzTVP4PmtJu5N+EW3FPvFghoyfv2a+1g9WS8TWdegdix9Lhzv0n0
eTAH/I/D/FNa7UnzB14586435eMIphsM464x1/csgHOxvHiu1nXj9MtTpbTIKjnVclN9OoS8QsNk
x8lWUSBtfcdC/YDQegcgtWvrPO4CQUphQugcpajWGk9UnmSNv2ldL7oFQiRWdiz/Z6l6ZDFwW1y9
z7U/vxtiGsJxdp4GR+16chfKrN2O65vql0s9tHS+w7vWAY9dK2PTm//I+BghKcc0TPL1pcqXt8U3
n5yGEkCH2EqShrTdVFePC09RqDJtX+stcAMSxtF17t3Me9BSeYG4ykI/JbJxsD/9yvt2Bud9IfKN
wDMeltYZ4sB29wRMp7BcbQterMv9kMlDJ8HAh67bmo37B7/IK90f5cQJBUNbrd6m7cYXv6yIQLVP
YOmXDBwn7eQd6VWRHNxdn+HO6hP32KZI4gxD26cwaKGjVVdD2VWMkXii1ne6DxZxGozqkAvnbLU1
jbpigSZ0u09HTKEMxmOVgO6XM3XAIFfW2m9znlhtUNamSuvHqupeG4vgQwPpwSSL47qKJm4n0kuV
le+kmq+Jqhlb/BdnSOLGpHxp3Je+E8/IiLisAfThm1wrO3f6eBCZd+Irv6Sd92ANhAwHWqzm5Mrg
LPko/Ye0UTvNbMLET3IuhwBq/lYcpVXOqzaXdFdkCd8RM18t5ztqobfLLLZgtyVnWY06m1iHiIP/
vki0Q68HEugj//F6Hqpy3phYBYJ+3lVMeqSNXabKOCXF+I/msE93Sc6WLV81fXx01nmJR9/TIiOp
D6s3PVmO2vYjB4Qt37WijQDy48WamdEH8h8tg43asKy9HMawa5J4dMd4ce1IAOJQeiWulMYy7DTk
jBIyOorpizC3Z2BcNmJ565E5wuscu0ELp8X/09niNuZq25u+Exu1jHcD4qmwkt4djXox5D/HZvKp
mfbfPA5Pbk2XmzW6bwCVTmjp2d+acUR2vlEdQZPLKPH9clO1Y1z31qnrJcOO4x2twWljadmHdja3
jVdsl9V5W5oiRAlGnOh8B5b6kTjigB75mHLIyBas0PFArUEt/MXfTN38pTcWwZAi5PnYZtr6Z0D5
s+mfDSaKjoy6KbPuE5P9YXLH7ZiNx1xf/jTXdTaen18yH0rVStCFf09Zvull3W+zYTgIOT0u5pNb
lm+2rjNW+5GbDvvRhe2u9avTrw5Cb/HZtDo81XQii2tLHGjCOdo/U+n3AE5H2myujvZaxqkEz5lm
QCmRNOSWdI0Xdu0yhY0YZ3Ya1UejICA/X75zUcRd56Yh8sYn2yTBWeunrSfWK07WV4RiExl/zT6Z
tX9GTi2InlSPgS6oyCjNaGiTF6dgA5RLuR3SJnJXSnnJYr34y/q1uM41KABJACi2kmcghAn3NvO0
Dhv4PMCIyj56xngoWJwdVe3MipTXWbCmlBKcD2gCPwwgOUl2RJoyGj4SNkafHqmJ+LqJS72kq/nV
JMZ3Uo/REgzbZB5uT/Auc8ue44YwK6XbuwI+qveN2J+DXenwvsv6vnRdTDaZd/a80sf+1EdDPv6k
NDHVg3OXN8yvaiKB1RQRSq+on/vX2pRk2qiOFzTVQ1ehxYRB2s+q/e5qRGgJCWydcvVNrifxbPZ3
2OvOfpudreFx7AdQwNU8pO5yCnLnATnA57S4cRvAjOb+vZO8z7KLBtGc5ODH1u0Xde1tMqHAl/a+
bv3I8EhGz8qj1mACH5PLPBP36lJf2Iz2o+npUWoTcLf42oFxuA2nKRhCu6f6xpB6se2tfDusrwM8
qCHFyYdFjydZ/mWF/+wiGYoqW976w/Jla/qiDlkLqrCuQcSc5jdLs2IzNCY0T8X85sK3gN524Uxe
2MYUyxM6i9At8yLOqoLoXhsaAUb612/8uzWAKlm9B3vgjCkL42ESwclbm1/lkalWFUeq5XgHoVwt
P+VWftMVxqN2vLbqMrKNLE3yMmXmR656WIuRoMGSkjMP/h2qtocoNOOUXTFgHVj47LX1STP6a2/U
EZ5JmpqV+NOndF+SbqE37Tb1gXF854UXP5bpW5Pou9L095nN0+SzTWXTDkQybL0gLtfSIPmVksCM
RVbm36al7VVjRr3lk8DgTnASgoB61ChRMtlDZNG+fdevnrNtMSLuVGW48JUsbIY98tAaYr4fU7MH
RhqYwyqvvrRJhuYDgc6pXQZr57t9v23rKn+grjKBShl/MIM2Ua+qJDRaAMJS16svT2bpLpGDEZWd
mUe6k6uLTtRhrOmgT6KG7UmTKjRkEuu2/Cu1+sigt+dwjr3pe26mzy5zd2O1/na5EXqgGYncQRQT
m4oKB6VAKUBeq41L70lheCRZz0Tq5uZxIVK4auG7QfLAzC+oH3g5yfDoZ3M/Nt6hIVumKBiAqrJn
ku76nVM228AY7pZsJPaaLdmod85Yx4638MDq10p3YsH7LmRzuelyXMuL8A7Glq+u+v/r53gZyNft
7SpKiyoqtOZU0RnlGVMfaXl5wKa+yS2Cg5Lhq9EFCt7m95YMtYoK/NpFwZQ9VxPr4JDmZyfv34PK
vfBybKGpN0K9m/SHNMgPpJUckyE7JaIJfRYu7WecdA5dO9QS48KHdc4kUfq3WGRWg9zK9z6BzRhn
32Ri/yD/vFR5S352y5jv1nkEilP8VFOtQhjnnHDuPi5Ih8tHc2/PHd8XZeaeu2WxpZFNHmnDOM9w
MKZdPFTJlZ9qW83wF8tk/2m5cfAkfWCDutjEtwiqtHtNvLYJbBpwj9cX0UQ9uTPvihL8CPAnoNYu
19xrVb7U03M9/QR5leOpN/d9eS0AhqCFnq1sfi/cMVTVb595z0nr7lXt3Rvz8OLmw1as5DgPaKRH
b+OMWTyqxub2ST9nkcHDjlsNmGHkfJPZo1tXO2UQPzmUGMhKNk+jYKjjIW7UR5ZcKhqOFDcL7qUf
tx4uDgAoMrGNDocddtSphGul79B6XYJbypzPQhF4R3iSgyrUbvRf+L2julgeRwtGiaC0RX0pb4kH
HuRWZSe/owWzlqc6YUOT2VO1JpdAzcdhsk6U7Zzrdbk49NJZKaMiUDco5nCzNHr6WSY1X+dkHZn4
7vUki2ffj/QGqiOdn5zCDcslPzYB9yUy+9ReTgWgBMobY1N2HrW/QN3aekI7912ieL41qgVattcC
pLiz/ow58CSMP30tD+bqnhRzdQMIWCyI5lpvBjVpOAK98ZOX4DdwNIZQYqZNeV8uB+VeoTGfUpr1
RNtfcqK8m2q5LlYHuXwMAE78FVHpjVsU5i6DI1gCULipsSBqtV3n9Vers16oz9nYN6DUn7zvash+
mpJ6odFxK9CA6iAd41wo+V36zTMHUzSXaltTLbxwVZqgbiVQeJ/pXzeOVInyZOTp05ItJRL22xFc
vrt1+WYWvhGqPLuUIuNY0J6CDBVkxhezrNtGcYPRDL298Sq1Uv2GiQRJX0JePl6s1b2DRmX3qHcG
VElR1Ce6QQ5OU0R+rwDr4JFSPs0qO/P1XHl8zuW8/JVuacNy6QCh+muVpo+e0f0lCCAI0+9jq0k/
TQadrFRPE/g8wc37IWmXzeStz8Lh3krNZkFe9tbe4DynfzYQ7RSjiou239MF0qHNMHeNQ3OhzCx8
uEuIROZR9dqD1c7XcpZxbhsPHrJTe42rug71wXl1M59zLkAGQ9ZkazmcrjQFkurPP4wCtv5hGqI+
X2jZ6dNXlpmD9Ket7B6FKr6aXIRe8zDpFu9GeTRAUHoL+LRbIk10cbMYkST4UMK6umLauk16siw6
jf2jyg3Wl1bczS26rLHfe1b1UuTWcfFEuGRcKoHaak19S3+414gXsOCDO+elFdN9R/MO2gSaIUah
byFIW0P7V3EsAIuEfpf9zrZ9nfPprLdv48iNWiR8idlV78vj1MEP5Oudpq97fAZ349J8BIuFrpMo
d7QVLB0oZSB4WBqC0gqLhOE3Bwgee2DnovwZnboBFqd/Hg5BWf0PY95R2swXbVOcvMx+s4xx15nD
sei0B91cD21avbrDvEErzqJ8b2tVPCNrMlvvwSMeJ60m1F8HJa4OJ2XCeTKacbf+raVEILpuO7Sn
TeXu0pVhtjzV8ysXxZFL4k9MSWw2JO7rLxnVX9koz93CDtH126ANXnwuLhbnKKeJLKaU4LWYx11K
UntuDQdXFaTBo+aeuSXgs32mD2N8RqxzSTMnKkb/wQb+mGmpkt1XTmZhJgKeaP/C/HJwerFJxBjb
MvtiFtvYZP5bRbCxh2DTAJq1TIJFpUUVCkanMbapEez0Mo+MhTWvwcVPYc3LoOm/iEJQ/jEguw00
Jqa6k1kG2zQBOm+nK4K2MwGNm8RBX9NrLN6WHXPwRR12Jm8eO9BM7VzbwdtQBxeV1u8gLP/mOjnb
ao2Apw+5dmsBznkAzFaLV/oKCnjGTo/T4KpN9ruV5Sflq51llRtqyreeiZpRdmGdBFu4jqg2cOCq
X7YC7u9qZ/TW36jEqQPy1LQXv8LCaDbT1ZbL0UYZUQO1VaaDpiTP7yZvPA9u89DldpwOxTmvkRjX
1r8bFZLN5nWyjbfZqMjOTyk2sHZrryDr85CE9did+wMC5LiQVZyjDV+d5Ghk8tiLLzEXd1xw0HyI
LZuKodF5CAxja7lVzK/9ZtnZI6Dlhzbl3SZB/1nOgvOosukFSNB/y62X9KGYXhbJxeRYI+cZCowp
/57hr+ulOZltFt2y/nox2gwcXYKwrsZGkW0KVHTJakMKq7ACUYEJldAxWW69zpKgAUhgyGMeO/HR
VHZYovZG2tSlw3ExeYXdZzMl1jahc95tvJjMo40pd5XT7QImUnSWMqIuw4QV6IeLtVyK4qvt//SW
MlH/z/KG2OZcskT9RdGBj7rIiFYjP1rr9JlOwUGCoTP9TvdUqL3X9MNVJYqGEvgr05dznfuh556k
Zm6d/qpMVg39X7l4dz29I+Pi/dWyvXMLb5uhi2yKNay64TzZ33aOs7GY43wlbEeIjZX+qWaJNWOA
C/1jh9v4bfeT5el2Ed7ZnYtQ64dIYtfQRHopGcb9gOoKJ0wri8m3dEBwhjPpnXswXnwpHHlD0R+p
NPn0vW5X5JQ5UV3B+pKhZrYd87T07yQCRFpHqkFpqmdoPTsqsvmOytBvt+NaXlV9xxj8kZQkfHIU
cCI02N5sJli3VV+l011tDUVf04aO70WFIb7dCpmak7aMRW4dqlGFgYPQr+Sj1lNJQ28eT4Z6mIfi
ReZOpLobWl1sbQ25i5ElR5KI3lr+aGL97xfZnBM+0Mk0I13lN0ELkAaHWef5Udc/JuK7yT64mKgY
gMBzfDh/G3kTZ4ta+blWtexoPL19qMvbnBmfKcj7Bh/cr9PqqGW9EW7GNfdpwjQ1NF+VvrwRb3Zt
nfYjM3waNF6BrfXYXMRO5PpWOukboNtniui6Kv6GZXmp5K7nXi+658DKPuxk3posQk32lCn1oU/V
OTD6SNTG15AF/3pBCohxqjgHulL8arq1r9zs2/E6c6cPCYdVgiAlSIIyqolwdIX8FXVxTgTTWKUt
d6JPs0d/XsRnd3sk81X6MQ6Pfpu4+SNx+mrnl379MDSajCA0lshZCAPqVlOPG6RvJ6fx7YPZYOdD
NQvfWlgnBE3C5C1IeXMrhBgVpoOotYeG1Zm1ftHNMtIt3AiFN9yqPdrkRFcnvudqaMPZsFoqa+0F
sa7/Nc3u17oUsDdB8+mZfG/SuIHZZv0oKaXYCm/5mhwjR/4FB6jNFoDK7NkbPGMvqiXStbq1u4xm
e1lnV+1aG/CzzwcyOKz5lCpNHRyyj0LAhXqredzcA1XZGwC762TAeHuKQpSkgpqgcJ6HgEonj0+k
lXBYqB7vx8V/JG7RA0CVFkNYGwsTWX6qDDI9lsrc+el6dsEMOWNpLFH1uKOe9QsfVs+sOVxrL5Hs
8wjmei8BFay+aR2LFBGfWAPIqGyavYRq2piJcTWL4GF0gK0dd180sFsYGtPN4EKo++rJr9S+0fkj
gFObzNy6fhfNQ3WY3OTLByLxQELyXlw1DdJ06dpH1GnnoFM3ykp7LhklV+qSYL57sKHhG+Ui9NEY
pqUJoDNtPLu643+Nap3PNBGEtavG6Q7LsH4XM+9Kt6ZzvEq22skY7TD1JTwf+VGO0K+26R/4ev5Z
Zu3uslw7VG75MOXNbvSWBxCyKu68NI8sB+MU+g5w1aLZ0mF39mogMQjN5wlJI5Uxb1kP1DAPGfpg
jSbq2lcHmVHvEoiGUTBwv7txda9S3rKdRFdvx9FLwiEvMGUpQpiKQ2DVJ19nXu3T/p/IOdJTtudw
tctnYyh+s3W+5CWPvjM8KlN/oq7xn70utwsIRIyQP9wUY/PjWhpy+So94A2Ims7+FL4rQppBjjYm
kI3CNIkyWP4amWugEJy8TV8zE9QVYLKNirDq3C9hY1pwg/VgpgvSgXKYD3PW3jduekHJ/m+1DfPI
QvrN5/pjkF4arqW3429eUch93mCt+jaQVPkNeepwP/SouW03CxfPCAMFy4FbRWBIgt2e0ikN03z6
NIaVSvTsMq/rV2GvJiCS2rakF0eBEHd1XVzMjBOO/SXbjDIrt0qtBVLKZNuLdkB+ELBdGXO+NfN+
QaiftqHNq7XJh/prEObTystd8WLzLa40OJm8jCnZ2QdlAQNP6PRhAZG9Vbagl8/VfyUy9XjpK2SU
on4NGppbUJAhEMzrbcCqGw8moHWxdnfGEvjA9xhAKgQ27eS1oTZk94bXltEokVbkpbPv5fzL7j/t
u97UNlY+PhS+u4fjZjEqDkS5r2HaTFF/QzftUgOWRxEiW+0I5fVV2n7c8BebfEK0Ms0Mnja19eh7
LrSd6hvynpCIjDpD943Nn0zj7GDSidZqnDgUTLU32Jnp60uZLbUtvM42HXUu5tI55Q72NbE0z/Vc
fvlBDRrSGLubkQpTMqPlmNxZLbubRazbpPjoEkOy7RXj1hXiZV3c+6FyfyoVcD/VUVlW17FrPtsB
1WNNUil1J1VEUbZA3PPUICaLAh61aOod7LGp0FDt16dWijs09+duNk95Z+wtW3mAyh8UM+jbcnGf
fHt+GX0kF4h+HqtF/RQqvV/UcKhy75LngDsSjTsTy542++vNZc0fV+6yRt0Phv3Zy+RtncZXozXf
QPSZQHXrBEe61QcNdDn4Zy6jdUgnUhsXE4CXoFq1X30E8OW6s1L9FzKLpsh1F1TOoXNLXhnC2ZY6
aSNLDCgU++SKdp2RhsNS2OrQN9iCUQp+sH9ZkeZQqO1a7RdNoZxgOeckfNjdPMnHPL8NhivCU6y8
N0sXD0fudPdV4cttAPeYmZUeFR43joa2QPfzu4IlbONJSYDXQB3b4lAjxy3wnqKa3lhL92Emfsqh
4j86Qy83njckHOCjt026VuKFo4quS6cDz6kdws0/taaP5AEY1cEfFJOm1m5qsfBK38y4HUKBJbly
EB0JJv/2++I8F+j/e/S76GQC/IRtJbZpg9pZN5HtmPMpM617w2/+Vh1YfvEYUUeN+Yls4+QgkuXS
88/HHsajtw6icZe9Ng78nPjeeMioDLvxaGtOi1mbg6hr1XBayqCJMqe/n9zhaCXzYeWNR4azE8GU
wT2OJ2m5Mp6NGotO3t2xVEDKav5jXpv/DKtPI1cF3N65xgQqbqgTLMGeRtViW4+cs0sxcDjhQQyB
XLNYOd5jmnLOtGuCGZlnsofsEWh9UEsxFs5jnPZUtWnOm2eQGJCJC5alvZfpD4HMjo4Gv1BrJURu
jRiXre6xF9lp6tEfjAs7auOWUTnUD540AXNacCBcReijss8W5cXKrq0lybc+Zlk4m5xYANtIMM0D
Azgc7Kyyp8HHiF161XslwUOXJIgVv7q8yXMXNQLTlCCwLIa5u2hE/4/5VidRNEyx6e/7gJYqjDnd
OcFdeVANmpzRQyLmTMK7Igv39p1ozoFnPxBlQDRP5b4Eua8fZp0ikpWUuo0yMbHUGZmBRDnp0SDt
HN03a71HH/IOcvUvUGasM5ZjgfeLLabFm6sDrV3dAn+guuEy56SZOo2TbHjsmom9OXnNAXCa3P1s
ZqB+u9Bjkh+3eEMJXyvlpSqLVyRUfDXdnkjQTYpqTBksRhYKgZQzHwX4ugz7wdOeV9+8jp79SqLN
xoHx91f9faHRr6gzmgtN76IvS8wIsp2ooVxHRXc0eShufhOuewUUY8FvVDcvvSWPTUc2vpPqnwP+
SIWc0Wq993ZaPjz61zeureDjNftFFhlbRm4a+4zgO4QoCYOcXGBDDGuM/cmcwi5ozqNlPruJR0xU
V39AM9yNwMKbBIYvHkf9qUgZEBvXofe2f+qZCuyqP2hedkHAur+tnXmdPWupdjdWyUuauhcRaGz2
wwkr4dns7r0F7IkFhwAn9P1NfTI0C8LU2ZVdSZkpeG3Y29lW77ut3c0Xt8Iql8n5K6mfgrx7aYTc
w+EeVbk+VnXPkmOgzaUN2NXAegHi5ABiyZilUu+FZ4qSSESoJn4zkC5xXZ3l3e8rfO6N8+e0LQ4L
1i8duBVGYoj4blnu7ZBHOzkhb2xv+uwXGrjuFyJcUhhCpSMwXFiGErQtynzxnfJfsaRboUv6KrXN
oL6KYbnYFGDmhf8GGHQ/lAGCVdiWod8r9QX3u8kanTmORdFez6Kk/HT0B0yi2hhppnYPRIdSNn9D
8RGW1efiFfGwGC8OjHumT+e6HY4dzblzDcdWKXQcqKqxhJ3rXv8WOgoZulFC2xqeVe2eUSLE4+BB
AjGQBv0f+HM3Oge0lRsROFvTI/ZhRXk2l95J4zBtFsQQVBonY3lapuwsA5LIdCvs6t7luLUNZkr5
Khr1Ri/7sURZk47am72YEb7w+4mBBSTX5131GQ+kQq1U9XmEQzyNhI01esJhuRscNtlq2KUWWECX
vwkEDn1VHdNgiMBKgGCbUBPNbp38jT99tobziKtsb7bLp7ipjVDIH3LWf09zKJaan23EfXb1pYOj
GQ36YbQ5vbGusXQt/A0ImGWyL0eelCXh358iaiciDSuss1bvXn0NuHETkhBs22Ec+6nxojICN2jY
1+xtHOwvsBkw4Xn4Zmp4wjca9QHiWtd57L1bn6l3bUvvH76L/dItx2bUfhlbYyUA1Az/ccrn3ahu
vS0BXziOcjGHkmO4h8mO3dU+uCCHbJXMTbe2i+LPLOj+XDJkpSAYazEdPbeFOquml5Y9irt8a7jj
zvDzo7Axanl0X6IZLjXo4GJErqk/jZV1A4M5IUxSOnME6zlQxIYC5GnXiOk82Ayb9eJfBsj8sdYf
1q7AymoXMMbr2eOkhzYvojbnieeH2I1lywRuqZLzq3le++lzaN2dTRDVxtLWd8wggLTmXuu0cxOk
DxMaiATbGDzskka1z4c/jaeFlNol796SGd2YLlk+xj+LeYDKDJQDbSv3aSMuBjoyjGGnOqhPXUBC
tpADa7hBVyD8TE7yDVbNQhr0pJre3hHG3rdI5qHYicpafQiNrgyxVeOoHbpj5XU8zfTZqcbU4mSs
TrOnwWMtw3tSd29pqThyZiYcx6t2Wsm16Ep1Ts380DKZNzVtca4VZj7XsmchcjeAGKtUFTGw+qvM
9GLjUmAxBXO6l8VixgREmye21meHmonQRHrGzYOXiTZQF/U30WRhUY+fdlVfJ48EPmwOyjfvUKj2
G7Oqsjhtu4cmCz4XSXfSmIvnzPWOomEVCNJLo7DR2Wrcc3y/gEdHwnM2hrcc+9F+ZGxgedc4VrVN
IKe72gDRrj+p+OGryHaTNp1s5GLs6lENVTY1Wly7346Fn0qO3FWzXJnuahR9xUBowJMuX8jl4S3z
Y83pTlXHsg9zqSPuSos3fDcmEFJ20Ey/it2abUnq9X5c+5PvDk8BQriNZpnA2Et3BdWhMCVJ2dho
8JqZp4Bh3YDbNpD1I1hnvRlQfy5pfqrSBQkmXxGIAY7AxnkT2lRieuvPg+GduzZ9YVgNjcGKaSj6
MJh1EV1yslkBpp2x1ZYDqsNdhsZ9I90Uk4wz1UCywQPNm6FbaG9NLh+NxaJzuTYfMkPfa6n7sxjZ
Yeyg2jyRhHDcE6MYwo+UxKqd73exahTnG4hEMxu7qcD7Lr1fFx4bd+ga29ymTVEcVcW0YH5CS8Z9
lwMM/jOkEXHBhKLUz3NbxbWqeXY6CLTSuwgnB7nutPu1JeYsQJoS0bpdR7qp3hzPul8Vwhzh2deg
CVjEXY3pLBdHB25ZodSNBsPfBlPL+buyFbpPupk+SRekrekIX/Bc40x2RMOENtvf7szNjBw5SgQv
C6ZXJmG7y5gV60ea7RFjGz8dAL3lTzFWVIhRHEszhvOuxZVd2HdNXvk7TfiP5VIlMaPoNS39na5Q
XcEY/EtanGeZ6J47OitDBMEF+YJpssFOcT+N2YOgSA39/S5PM6YHJGAAa/3OvmW8qYG9LWuMsBpG
gBG5vNRm8NssNbsAoFOPzKhOIW8Th5+sju0AjbqTYCHuTmbtPLggtiFNh5wHtkJxkT5jEftJy3Lb
5U08NPaTKb2XgCVjY1rpq2V3e3e0770bV8uKyelcfgSa8bx41rfS/btFmxktxWnFUAYqgrd9wp/h
NvPVFADag9OTAGa2QKDjdM2U8wzDB2+QYhSQ7q873+G5KLAIYNlovBR8WeTv7uw8tLV1EVl+wG0Z
VS4CQygie5xQ7PMz6MbbmJFWyEGdDDc+o+9Y3PhwTIZlQaZZ4Whx6dtbfXLJMZAWTZYr5xIiFOqb
pfHcrDgNPNHvcOIz31MS7bBOKJf/oPtABDLzaH0YtqBawN9Dedo78/+knYTO19XgQkxAs+Fh3iqu
wsxIj1O7HEshAe7NR8+ueYB0lp6O2WX210taN8fZde97ezirFpFVINZdDRleqvm3412u1hxJlaFz
e+pvvcVVEPh5BQ6vG2FRrjfwH9JA9gtG4jTUpjGauMJyBMEiHS9+Zp3tKdgjeYgMu9u05i2hR+M9
djmIC2hy8PWRwtwcHWEGzJ2BArBGGHuBuCyt1db/j6MzWW4VCaLoFxHBPGwlgWZrsC3bb0N4LOYZ
Cvj6PvS6X7RtCaoyb9570rgDKzyIoVuje1K5ho7xIHJ7QRRLTsTGyqPXej/WaOxIzB8I+xEyDFOy
EVjt7G+jnrZjaBe8cMZe1gkFQHoN0+gXhweXuhK+DyaWSLIn87qLm7c+bO9z+F7HDDKS8U1k8q41
SRE4xM8DV8mvSTv6usBQlxpUyYy7paoe7WbMUc/Ss8oBujZr3ddzLOmEBjbhVMybaSYipXq3Zi58
EjH+aDp8UzL282l4ZuFYvKmKhsGRGeHRb/M/w+7vrdDCbR2yihJrO9EgbAdgaTBkVkSzQmUGe9bb
dzHBkIk5+1Hl6Mm9yAYHgmxoFCfhtl9CxzrmueW6FU5O08Hfz4zbG7qPuteyA3lwnzZ9p2pavgK5
4ld5/o+sF6VhTfXI83hD677zSaxZCnjol1rDYEDmdjtH846L3VYWemDa2FI8y9e94p+CD1bt+r1s
65PXxZ9oZPu4bNA/mGqBjos2hiK3U1s9CV3sga4hEVh3fJbaWiXpy6idzfAoDb81ngvFNdjZDTuv
N7SdiVGysyr2SJufLqsCoYW0n/24L3TyKdrMGwqk3xfyNFrD3rbKt2yK3mZlxjM/QRVKGeyjEOND
Yat84jRBXbs7tQpMQYxW/9ZCfIH8QdYOBchdK411VG2d8ZFU8ClE66Y3n0eJJ7zLn0QodwzqXpjo
4aFzVioJWi3MbsM43WbDesZRu1WcdO8IZH080z2PipdNpwlI0MqKjV9iuxiD5aUP6T451oOEJ1Vt
cAAu5Vxi9d5an7hi+cJJSlhKSWka+Woxc/JH+MkbQEZqkvALJd0C9LNJMLoEyef6k/UG+VqJChf5
vOU2qwo+OIbROqUsoJaVx4CUEQDArJyzOy7aX4tDmJmD/qFrQDDa8O51gi3l2q6brcscGWeFVNIq
yxSuc+oqhUzOWiuG92bpQnHWvNkFTh/iVB/xgKaiZc/AnPAMlsxqHJbLYaOp8l+WLQRtIlh5Jkg4
jco6zIkdGYrzxp5n5hZp/dWWnS9jucnCkIt2iFkIqZRE27HpaCOjw9Hzq4FUb1Rjw4q+ch07YaKs
eKtJgnHxao66Fo5GgVf5jsEW+JiZxzR3jKFx91mdJ3Zhw7Qr5WZVq+QkBYGgKpkAoGb+bIa0YFy3
TcqXLPUz1Ia9CQNGj1gBH6c9emydHjsFR+BkUgcaNUqZMbmfNWmg3hyOWIkqXCJ9TW5gcXQXBTty
4ypwpfWcD95dqzhzBduTATeUytXzEo+ioDlNDX8kOb9SNocenE+o1jhsfhCu14qKnJ1q/+jK8V8p
xHUAJt9HvfsumrIhPAxNwhLKuzvaz3klqXNay5+GLCDZi0WuwKie2FuPCnNFvpyuiX04JH1fISk9
cq39nkIEMOSUg95/N+xQQAmJtjOT+JAspD5gp4hjW6xDXf4VxYcyE0BwWYtBu1F46TafraMhn3OH
S0nDJc7604GLVjvxD+4A0WMAQtXVVuW/PnMf5DtxDsEX2VrxyHMYq+9Jql2G0Tm77fAXSYrHIXHL
gxVaL5VbfY8qwfNqmXUZfLoihKYQRcdcEqi0vZ1LZ9FDKK0bBjFlZwRRoT8ytfolTXtIjSeLOH/h
HcEBvReICHrn/ISx8lTwITfjeLAT822sOLSbdB/qfAEOetAcEz5Qrw54q17Jz7FksErNOrvtxhAD
DyBqVtxs1PnVZoCuasbW7NDqleMUXcBZbzScjQkFkydJXIQ7wEbLiUfe0YHoy9ypBKtmP2WiuEyM
GEvMpznu1znbEcshOjYGLbF6GQ17qSgb0dKS4V8eNI6sufZ1NXvxFjMMh5xGmzaTgMtQkIu2nFaM
fNdG0617Yd5U9PoiS3x8WVJ8DktAq3zVqUXY5sN7bt3rIT10ur7igXmoY3KYF8Ogkm9TG7+9MYpT
H39aCRNgXqt6JiE9HvtK2TljzoXnbkurOJuzeXbNH0IXfPPJKiPEOhm0K06xapxHwqDAtrDHiR93
9tZWKl+mzP5k5O6KbPHMQ1wNGYgOrRN0DWlyt0N/07+YNi9gu22KpKGKr6LnEPPkJsoZZ3cvA1LT
xAVYKs4ujS1UGXY0euE2NXjeC4ooVf+0uWT67MivFpEsZGqBhPSAU3EuiiqYos+pLQPLcYLRAIaB
nRtDO3SB3G8R+XKTsaXj7XFerEaEb2Bna70nwlvnB4VpRNawZYlxfoniy7mMmKTsBzh1DXpa754S
3OkaPr4OML9U+eEM1RnY4UyhEaA0qoqvwsDHIEhdog6JMMB1R+hUbBulP+jqh1VgBJiNVQkaKWZf
q9F+KMbJ1sgEzmT9h5eJwMvAYUhQnFpzX7ICfUmC9gzssS2hvOerVmu3tY17w5ue+vKRK2Sj3bDa
RNGpbUwctMZPPXHtca1UOeq7QnfN1HZ61vtTJp8LuVPJr3lyN/f7ZKw3lgKsogiRbrh2nGybDKlf
im8XMSKFLGLNd4UHW1VoErD9pvYBzMiTaxaBjSnBi8Q/VxWnqTD+zIzuw6uoELVi3ev9RvRi12Xa
i5WXSMaNF9Gy4Wzqhx+Tc1PgO1KHzGevKOd6NwV5jUo/6iRwmzbZ0XEKUoDVAS7JyXDdq5VPdEsp
wdHyp2mmSzueFWA61hAedVvxx1hZ6xDFYga249RsW+5ell7THCTGlztGzLF2I0JcJU2KMM2XgNxp
qMHJUM7KmtglinbOi83kdl5En5aty1W/R3tk1uH6qOAkS6qTihfBhI0nmlWjaBuXWFE555QVzm7u
PjsPldPy9lLe4u5hYd2IU0Lo1EuI6XMdaLxFbpufWqKg5pOImlVb09BrnXMjWL0xqktXHwb1Redd
1OKNqQQcOEjyn4lodor21pR7JSoBFN0k5YW4ju1rkT51pu6bzjKk+MaotKqY/biaL5YJgWv6WoeR
zXokjGJIPlpjttMlM/kcdGGibuLeXI3O0mHm26jsglaY/pzyt+IWz/HBq5DMBNMK+EO8Lt8sMN5n
KYlk9N8mmrZGr97NQqxM56Q6AS1ROkMCj77m5q2i+xEzuhwlJBsUmcsyzCagpmCpqvcuF4SBV18a
wSJ2avk/THRZfaqmzwK7dEWUaxZ/7r+wItEZPxW0oui+wMhXGpcgZADwQGsLBoXtO+O/WD324YVR
ij0GjKKRyQjMbWWzNcOdqM+OzaMN8iuBSNagzNMRWlWQuy9t9mI3mwGfMetylpg3bcLJEr8m+T5j
hmwybwYFq4v35Oqz34nxYOF8UUyy8GlxKLkputzbTC2UVXv0Gy8/NobHOUFah+yhMIjyMHlFvfTr
iLue+rPy4BzwZuu+F/7YVrSe0yd4pNsRIm6OYOEyrJ6sxc07cFvlJxO4un1AZSbkX6P6kQHQ7Tcv
Mo+qnu5w8x7aOC5XdvpbJsq6K5vfXrHOQlcZ+I91h1ePnHiea/dFoC4NMpLDwBY0dAD5ZYos3ZWQ
NlkdS1ZY9Ic5S149HaOR5SRXhvegA6DVgMuIiXuUI5T8qtnkaAOUfRsjpnVzg8zbRdOtC+W+NF7M
CvcdgYOhWM36c1bgyVOhm9osy7AdnzLzELXGWm26q0MlycjhrbQoChiAFlG8z9WLq66E9tJZVzGc
kaBWOj2wMkM0nP+NjJ96Uzmn5cegkXjAAkj4Krfit3bibK/AsdnV0RqelUTxXeyO4AQ3XewcbKyL
EMnomjbSelcJDOA6AVe0yunREFbMcpfb7x6sy5DQcbMpkDWL8qNT3lrMIVoM4FeZcc4QE3Sqjahv
pbq8ZdwX4rmKHpb6rtrHJnwapECcfJq0/tCRzqsYeW0SwHzadKBetR2GdUjB5neKJXuZZ5Qax/n4
klcTE4B03w5eoKe8uwWKLvFWqzMxd73089b07mXroTLgBCFXpxPUHsxvrR7JuD6ZICOd7ZThU58/
JMFV/EY+bLBNbPN50X+jbhbW04SjMX513H2mPbvlu8HJb9u+BOFouzvIuvaCZE72sxbgzUFzwMHh
au+gYBEqMJMwRD0sNsPFyyvFbhgvJh2ifI29J5vpOaEVr882Yx+gsVlJYODbNZhvxmR2u3uYLI40
YonZKapZaO9DnN3yhEpisqF0AmJGp4oLFTTEclevMqgKVVYj0FmBlkx3r+yVtZcCErMNLi9XuO+o
CCxyx4Mwoz2GMQll7LcEaL3X2Rhuapn72oAip3QHNtYdakkupbqUeUnb/sxY/pDZ8zWHVROV6nqM
5zXMHvQEFrww7NRgGecYLx0qYMCOC3x4Y05npn69sdfkEUQFUw17FTeB1bEPqA2M5lHDpWr3bUvB
qVyleRL1i2wvI6nHDHJuEbh69h1HPKhKVx5HhegVMD/GuGsDj2WYGduQLOUkbT/uXTtI1XRb4KN3
sMd7A6bERDt1efrnkoZoLXmjsDsoKvYwUupc84yetF3BUEwihYvs1FTyMLQDLlRUON0lPz51q7Rn
6V09rvn/7Dv1B4L+Ro1tyFcUQdX0MxvqfSiGx+zGZ62dt7aCejbUnLql8SUcEr/wvObcWpmKxrLI
JCGK0q/7kPPFaeeDDGe8aAmrqJtfoVTXfvI1VIruY2Swa3urWCfu32GoM8W0z2oyI69hRb00saWi
vhjjCOrttjTLcGp2sEf9UoHnN+7mXH4mCsU/EpJoC19xhkNaMAPq8jdXndZSCzwo3+3A8SpZZNNf
2ySnIq/dM0w/UrC5isynblpcnUxH39nKwRVkbXsV5Kn5O1THmSrbyc/zrG9tNB13Oila5Q/1RcCG
kcomnckwMKgeEhXLavuUEWKq8CroBy8+KGFQ0hSmk3HCsbqT1YU4PCcKpLUOJ9SMFyC25DOO8c0Q
zX7dobul6lWz5Rae8Ss4s5OF5UtD+JDOKznILMnWkhZXx25hGcqt8pSHyTKbhIIs1KNdCvarkFcC
KD+m4l3LaqREzOGPxOtyFGvDAdY18bCCaKFiAiKCYy3cUBzfGZoS/1/IP9HWiMFJNeYewd5vqWXK
9K9HgYzad5UKYiTKhDHMiw6m8l4wqGmUbzkWe139sQ0PyEyyVlAkGlCm1aN0Yl5uynwzPMjYPulM
hYnQbifZ7Efk9cHlzESsjOXac/SgUGEwFJlf8M+iOYGEMQW1ibOt73b5SLK6ifaZaF4SE9hzd+6r
OdDFDycQTm+iFRLP30xXZVN5Z9wzyskyzX0OJqcfbh2XhPpcNM6ed191v1WKwbx7b5tHafHdZfu0
eY3SFk2ENZ0hiZ1avIS4fDO8tvgh/NSSeMT7v2JBIMiIEqomCHSacDdlEwVfZsI79T36crtadgTC
aq7sTW2QqJIfBDUj/dAIjatIgWh8HitUUjzdZvU2RY9Z2FQ09CIRfWF+rYihp7C2ar5mkJqXvsN6
MOOedw8tHUxMei02yC+md/JxfD2Zz67W9TDwSckxvBhK+aJ5dzY4T8lrp++HYqJRvykl7ammbAGZ
+hinHKU75xGe3ZzW3TLeQj5qTJ9F8eU6NxdmX41hoSgvIzNAL3u09Uerz5vW5ske32VyaLFPVSMR
4obhujH94hYnP2Bxgji75c51k2YHNnzpuahaNO7udmw2k8TCLOXKAo3G/JUdc5ClSF3FUxtU0IS7
idEeQdHUiEjizU9qrO9yuq5QKYMENzmtPq0UvAG3PKZuta0aexuSylcN9Yzr8YVbAkqcwlB4wuQV
72Vv+GnKlh2Y2GHUrAtiV8uciuzIhj4U8+7Z6a1bXNHJYvVxrXGX84KXnEAzQLtZ0f10NA9DX+0g
rJxwE+7VkLKrSh/kjJ7jvCUFp63HedjUkwf2Bd0XIFaUE5BeFqh5rh9nhC542yq99cGG+SS/1+Xw
o1LucrlgJmrDPRToTYfTh/0klNDaDjrxfsi9m+r9s5L4Es3hRUhlV1n2fqGHzAZ4Am74yczpPVWo
seomJ0RoJDEEqZDUIUvVhfucOJyNMfQVsOQkw0+EUPc2oeq1g9fqMoeMfrUCCwtllx0n74PtIHE4
dAs1AOiFIiNWnZtBIczS3xq0bNHDMxzic6qPrzMuqtQp2IlTX3QylXmfbc3e+FQScj3Fo7Hmlyz7
bQqBM0u+jVLnPjKeBCnw2kiOaiQuUrb7zvL+xOi9RQxkm0rlO1mujyvYNF+k9zbnuLTUH4Ylv502
bFxb8/tJbqE3HTQm8Is7noqGmf+jKPESeos66lK0tbOKEjFvm7T3sVtsXDM/DkP/VHb1o5kaZKdT
yrKMFn+ABxnLsoM6OSrKAJylOLB/ah2V03OEksZirK3jqLc+gflD4dqqA7qvcSc9swW1hoL9XuXX
wWbG7x04sDE3TZo/EZq3pfTNcThwnnylMb8jBy+EuF+YBZc0InNJht40eNLRHtiSQrqODZlDsetd
85xqS3rwrElvIM2kUyPDs1O+ItJPvFfOx4x1vdM/qYAy29k5+c+EuzZLlE00Zq8dh0mkJR+AODkE
yY6owlnFMORs/peJ/oY3CIHjt7OYD7OMb2PG9GKWfejnB9y8/xueaSRjqKVPUehj7v0VfPSyV9cW
lxgpdjgh1NaOlbAwq9uV4FJKVsQl+feQvYwmLZNdBzrJNRna+BOrvWYyvnLt8ziVl6bMNkltExkk
WFs2h5ldJs5owqMUfjZ2j4GYWKGGT3KufA0tlTvpBFZ44zToa1V01ZE03Fz5Rcp8WOlr4v3E9WvC
0hcntA4JR7rQJLVuuzHny1RZ5NU6yESA50z1E6S736YY0y2NlABv+wzO00I+KHBiOFOzKZ0iqJ1k
13nJjhtkI2cZDOlwimP9kHYk6OQN58LejF7ZT7IuppqPNqY+S33cR5c4wz3eF/AL32MVckA/Psqo
A8+wiD/ipMS9X6ceph39JtJ6pyPNL7ihcKAzmqBSkAXWlYN0l80JxsGKmbpmETwrj46aCs2M27th
UArQ9APvtTTKpsINbG46ZRq3Rpv+ZRR5DadXltkxgkRMQvyQ9vjZ7RAHifAtQRgGHtq5zywS8anv
VQaYTRHgjml7C7gFmq1lrcf8hvJ1T8OOcIDzYmfLIcSAk59Y41ZrrYOFrscOia02qx9quMBkLIgF
sFiUji4/wbiX8it0CsblvNduqpUd1L7/TecWjNHwlRLfo5oGWRSNeBjGHGpwaqT2auinb6CBN2/s
nyS/5TqfM5wa5DsXOzwFvTIveAiYN3luBY3TTHwIafaC/a29FNMUXqK6fHXNOsg10x8d9g+oef2c
Abxat3r3r2fBA/dmyxFRhPjyUuNlisQP+baHEqW/QD8eyBC/4xxRe2ucnrWEBBPbePmcmvo1qbQv
2Y+0BQbDoXKSvW/UkpCynFsw5am1haF2nMBdh3zVVdPjf7aais69zLaeRdYgHi92lLQEQZQfw0iv
NhGh7RyPflGF95zuZdPywa6lWbJM0BNgVVLzVZccvpMkowq/U9t6k4OsulikjSLMNjN/810KA/nD
Y4XrckDUrf5XpWTXRGZgVRnkk0N6Ht3SIb+h2iylKjUPM3r1rKJYL6rQVQfEtgYoyaNiWR8inrZu
Gl77IgvEXB66Rt1FOqdvob+4lJSsrdjqo/NEet/ZaBq8GjvFGG7eGwP5vuAqNGX9V6oAx4X+EKBc
ic1HsKOJh1qqcoia4qWl6F3lBngIcnmGlG9qkgLpSadXQ41f88a0N0Vvc5WDIIyBNLAb+UgmFIhp
h2nRYZkc+dLUERf2BrEdxYFhy7y0VJkJWrmCKO4Q70hPg9Je40me7GY4MLDZgasut0k+v8UlKXCQ
9iTcnM0g6CIHJcCFdpcZ0mNYYTa2GDXWV4JjvpF4V3VENBpxf4BKD9PxA/vJqSpbFBicu0iSRuTs
zap5sPbgnHXNzdJoSMlWkjVXnZM+zgwd9WD0Or9Z8FEcceghrxLJnZjLvTQ7qAiqtqsbeydZj7FG
o+A+qys+4T5/doW4DTG+kkZ3j2WbfUUxwnFbgPtFAojmP2Yh/8x62pWszgDg/DZYHeA8Ay0ttZ5L
Y36eRkZlcDXClWKnJyXkxDHmV49lbNRf4ZsH8c/QJkTp9GLn+WPIorPsxOeCUDLkeGqQP8NR2Yty
rgKj74NQRwqoGfYWqt/O/dqItadKF3/ormC3xr2lmvsWnyiRz3wjR6NatR0lRU6hE/UKUqD6lGqu
r7MYwEiQVEVFVmHZMMUdq4GYa9x9wrQ2V8YD9KpdE7H3SgeoIDrqVCYJeJZOikL0P7Nfa5cBhJ6S
YlpamYpGLp+cy6SntF/xtgUkEE1EvrE6Murdh5N2iJB+3CqDpg4kyQPdyACIyY+a3mc9DIoK+sXw
XcfGI5U7bAn+WJHv4wbUGRtmLhvw7PPQUP9iP0TDOOMt3+Y5AX5Xv9hW9wLnaT8O+S0BbGRRaYo+
D3pNuWb1b4yfbLCwfRPG2S4o4Sgsbu6UXTiddnrcH0cVugYjGaV0Hn2q7Jry2ZnfLdIhav+iqkrA
soF/rgKZBwO51K/AiZ+EAXxgSI6SaZ9MSFLSFuC6X8+Tc6uN1I/sHJBedShZ/7yasQQlbnVwpgmv
b7n2vNNCrNLYWkrQZ9M5pAuoBQsv3uqKQ3HIqoe654438e3ZJxF/6YtUp9QHg7QYrpvW+yqmbAuM
fQfLEfHO8J2JIosXsgBrmHjMzTx+HwQT8z4LeiWme6X3pjIibtANEKJ5pqcgVs1DF4bnwjVWZgEF
hZu0t6utqpNnCH/z3gvGzAxqQ9nmBP5ZV+EXDsFsU0c4IpLuoYWnqHdLf1RyU1Lz86X9GVX5mSkY
r/rJxXN7Vh02hpAHhA0VzulOhOjT6cTLXf1RP+4b7VXPix07KVatjf8h8ussPTWA3NX0My0eVaut
lcn8MMbTROpSkHSyEm+TYvOPcMcUkjK6RozETMT1EkCpI0LzEgMHLzDIxqqz0Rm/dC05hAQ+SMna
G4F0DHmx0uFyZU1/13FTqRqo82w8eFNEXIItjEpO59ZgJsDhDKzJNU5u/uGiqrclk2DcJVAWRHbT
5myr0toZC5lsWQySSbSSkjoN4GEJBmOk0i1aPVjcNo3kECc0MQFZ6b7t4VVb9F77eZGberdZWWpP
Esw7sT5jZ6jKevaiY0PtX5IbEQWHfv9da8dUWpsWr541fzvMeoSq/eg9NvhkRjZkwlaHTJc7iCJ2
zsJv8aWl0V2zpF/EyYk1Ged8Bow3ct834b7wct8VhLrjPzxWiaxu9tB8K6IF0eRRESSMcwmmIE+x
DeLouj1vbrohGLh3K2M7YNUbnWcTshCsArZwOHjQxyDEouVp+R7ffODwFjspiKHqs4/ecnfckzDg
xJ+J5rOPcalcpoUegBQ+UKaaBPIg4OAEOCmmehAR2e6Bo3Wa/nGMbbjFT3UrTipj6n6+COPdU31F
vgE3ZdwHqlYVwdg6jzoZPwub3d1aRbbaeGiT/ccJeYCYDKxBPcsceBJTKz2/afLPxrMiaGcAYpKl
XvwNXnv2SCo407NKtVUuX2tZ7oop9PF8+pn1EjKwlvdaEeuxOLNqCD12WHUVLFtgcbjmdO11VIpH
2KhfWlcTmib0gnmSv7SvweLM8DUgivUeLA8+LPg4u1Fv/qSifwPMmJKR8VSEoMpyBg4LlLUkXTvF
fGjJR6PJZMrFcRG0cCXLDLYRAmSrED/hvM5VXFVttpvnZeozHgvI9JMB9IPpeEcaOzHys4rPzMUn
NdQNmaNmk8LHxfs9vPYgZYDm/yWmhw28PrjMQ3jSOx7BvPQePYkmFtfwqD/SmQwwX23MoFvW8RL7
ebCqhtcShZuY3qoIt4L7JYuz7QCIwDNf2+yOfU3KM/Whi0VZOVZiF3enBIMvrIrZ26V0OpheM7wd
07nCZScSv1N3yJdtt+eyliA5LjaYFe9dr1/t+T0fcNFh1p3N99z4tRiPuAfbujql5qOYcH7F2bpD
DyXoJY0r8MdZAdAFy+tTI2RnB+RGGRRCHYGRrXG7O0T+M14/bAC4aijpWlZ+D2PQcCoahAatr3x6
z1BQ2l8QNHOyRQvQrml/MgbWkfi8Swtxvv02senBvmR8N9EX2tMryAB2DDzPFiwrgLXZMTTJr1Fv
bnMmdrEdbaV4jANlSHR2YHVZwL2fXeNrTHA5bDTvCbffrnX+4XYgcasDQ8u9fi/02fKd7N0tXjsu
TKUY/BjyGFM0C9//uBXiaOTbXjkgoK8y2y+TioZwa4IBHNyJRVEvVF9rM8I1p+CPYcz9T2ludvxX
jrfagmgJdw0e3FPdr8x8VWfgRldV+6MQX2/f7HzrqGdKw3z+drPFOAlmCTDIsM2MkywQL6sXC/tX
fsMlkCjkVuRDVriQ/cL6iWP6opMFvSVWCtx76TZ+A3biuqCbFstQfQSg31h7Fspk7sYcAr3+oINV
gTayqXalQPCIZ8inD2AKTnl3lARWNr3LHmAp2AMMWjlONXhhwNz9gkTj+Odo/nit6Kuc+ikDiqM9
F+7n4l53nPPUMAN+z7B/qtLXy6B3L5n+6Mat0ryCcZlJ72DEmeUZ3GKVf6rLRozJj5ny64C2yUgI
GgWQ2Crx/G0Wu+d8EHtbuQ55UGokV4R5RUrlrlmHsLpXDTgY79qPAJnDHZcno3YjprLaFva/0ZTb
UgBnKw8RSkXGP+rQhxSGOklnrT1DrKXFjOKmje8YhLp230fP7O/g1SKF13wVcjOQnBy2fU2IDewF
bPXhYpevhPO5LkusyqQmBGP+aJ9jvebt6ZDt36u3gl08FifrN40OeamnCYdJiAPP2IVY+U2Ul5c2
vfKkOERoPOOC8JxUsM6WzSdBRrNjUbdJkH1kY0u2DCGiR77eHNX8Tee3S6NbWv72AA6oNpQr7sIC
XM8U5UGk7xO579qbHK8E8g6EuGpzyzBl4BKPBhz7P0A9Y2dnQCUG0I8OfSLy9QKIXl8SjqM8Gnzp
Hg1A2i5xWgKcMesHsFPl8FUA5ql8VgmhqY3xDUFIEQdgOtr8NLqvysCihw0uo+ii4ALLAJnz4hCT
rVPf6AHR7KTirpzi3E43AwVMo29o0vkxKn64HGvknKv8TPARJ+bWIiTi9ZvhU8w/7ESJoz/GJ64y
+CphCg8FclwJ9gFdp3aXo/QCS1+eLBwDG7mce9XDw9/WaNSF+l+ri03EUnYV34ig3ldHJg8vhAqG
6Z+hvEncNKX5a8x77BxNHBSOX/QLe3PjUoW14qz1e2AwKY7AiI+DByR1r5o4auVzTvqpg9A0fSfF
qdFPMO9oGM5wFSvne0Jxd3iho+dMBsRW+emRfXG9h8gChcQlUqn8S3n/2QjWP3ugTtmdyFC7P+VY
oii0POMJ13TryAXbAYB/whvnW5hmp/PkPGK5o1Yq7aAYQEvADzkU1mfWfjhVMIhLmnxYRhCHNN3g
5J5JjBE4bPLPiSfT3PKfynljp+EtJFbv7qOCYUu+Sc1DEp0G4naKuRuxLMzaO8iFzmOYC32JZTfu
HqK705OoRldT9SlQFvPr0Po6iSE8UvOjAFTYqd8q6b/2OFlny2MyepmmHxl9daww4O4EVVB620lf
Yz6LWNaZE8xkW8ESP/+HJs6WblLCJb0SpSTnn3VxyVawGoXG/3mIj3W/Y6mfmdAVIWWgWA3Amzn+
5uyKrDXMp95keSJj5e+k65BT1/PHWOMx2/FyioGdxz6yFehUfNa2YFiOPbBXLrl45NV7FaEtM7EZ
8vmJHHvdEqNFN+SA9sS/SP9SvZcig2aw3EbHlFmp9+oZLzMwSsdfuE5KBAYzDrL83szvgsGUowwn
PY42Irkta4bikutm+GppzcQmzfZTcrbFzs22UPeDoX8nO4tp+iMDMq/+xMZnXuPpoFNrxVtXfRBI
JkkCKD0rUHfx/vij2OvtdhTvavum6PHB1dU1UT8eO4+h/2i8plg5G5O/YuADKV+iH4bk7T0Z5YFt
ngFXcjuc8vKLEmhjWZ9z+m4yXMVglH8nUbhBLoHjeWmgGOoQwGvqLKDqoXUZbT1gmmgDCscu2r1E
0Gy0cQm4fYjhwxoGf2SdZZcRCYuQT3B6W+QNICh180vBwUUIE44ipzIbk2ocWMwHJYvVHAoI3RfQ
+0v8nA5NVFPgUbTgsD8B9JrxrmTlTt4zW78wuiiVS2EFioYDy3i142nlmGemFsa7o34nPIcZ8bvC
gB2EAxfe8mvk+uRgV67y5WADAvWiJy92vmvTfZ9dveTVDC+Eh3BnZKB+tFe73bjdEbO5x1ho4Ljk
UGTGr2Je8gUnbwxoqbGCwrv3PVAb40/jq0HUgQ961NtnFbtjYT3DacRzu51Hb1XL0Vx11h8fXpRc
TNYbmbbP5gAqqg9+bnzqWSOJAeg/js5jt3EkiqJfRIChmLaSSOVsyZY3hN22mXPm18/hALMYDHq6
3RJZ9cK959reyUuvnv2QtWujbxXl1BuXqnhPe/C9rp9+iOlYAcFXHQIgBowRuA5icr0mGvQiP0iw
GiqyAnxW7lzOG3VcFeYjK14KRadvyysLjqXEzJENslpgISJxhzsYYtYiMHddc7JAC0bNn9R9Df4V
egUCqxXkbrD8LVwdp9MdFD8x3kgMWXHEplhejclVhI5sH0L9XbSEH7WBG1IqkaKJNu2vZiEM54vH
CQ1WybdYbSUq6bw2T/HIQBdYXr6U5oSq7iFLV3ZAdnaeha4eo+156XDNwJqFsn7ULAFZGefPOlIo
wX5lBHzJZ2vCemI3N30r/ZfN9jvQtbXR7K3i3WCEQoStjwHbkWjAKAgx5DGCEZA1owE6pLTO8N/k
2HDwnhA/PUZnL9Lw7CEQxkPpc5wH3BoT8+Z7E3yo70BGhMG2gmALXQWqie/xrajZyze/U3qHR9Ek
uwp5HPOegECWCAR/gfX3Z4zWfXO0jG+dS6m+9OM3S/VlMH6IcWt5TmJThnJPsEaVxmcYsM6h4Vz2
EqQOxkoWYDFyAzemum2HvYxKP9L2KBHs4S8DYYC4viZVglWaJ8nHkAANptUIycjb3UGgHW0QI5uS
2X/IZl1Be48mkwxXCVHzKOMDG5et9kRRFgabOYpiYEadx6xp5z1PVdAb4GntN6PiesbDV14p/Ss6
ihYNTh//pdX3hN9TMWHPwA5h0cssuZVgFndMmo6iuCjQkgODaoHHYmJusmrUnwEepJ7CqIk+e+Yq
pbouOZ1AJuvwd6NNVL5ZLR6wYq8U3Jo9FYzYmpxP/TsugpEErOmdsQAY1R3PHmvPTLsGTOzKjVF+
GoD3bGa9MIReioJ/Zf43aCfxpol2ocyLkTEsKtZV+RVHhDmdRuFOPf717oVHYZaXYVx1wAT7BD/V
zYF0C6bbw7IE8uVRxTcZmNKfHK1+Gx1aJqCVi1BjMfIY1PAB4/iUe38RdZ8SJ64pXLO4aGijoGRz
bBj8z7rT+5ztALPx/bFHf28iCKMPclXHFkmt9rSyl0pTi2QvKN9M5U8tLrUN9L1YNLbh5iXmlmWN
lFx995h3YEVgy0eQS3o1iG6x+TeWuhm/TXHqoQ3PMC40yhPGTM7Ql5AOIsxXrC9DGYwkpoaCwzIB
zpNAFyf4oDI3mfVUZ8700eCjD6uHNvxLIUma32gKcFxdrRfsMoO84uRUTb9+SSVQsXhdhtlngqi1
aJ5+wPXNT0HTb0899aO/krjCV0pwrzvmG5he3O5W8ARUqxIRSKvjftz5OlKGEBDdyqj/RE2k11ZR
P2oMxLqNirA+zSHNJ3yIy1nBqYDcB5Tpc9UDCWv1/cDR6NEiMLLw030IT2Hqf5RpO6kraTxExBjR
4YC4BJHfh79RwCP7l2f/CmQsRHFtY/FrTZ/BPx2FhCptE+0TJ5erpxF5Reuer62aH+t3JJ+WdJMK
zLwmNwqL5OYedZ8dgiJho/DCH30cxzPBWIbh6tiSTI8oN1dG7gxGmWNFkf9YnyTS0ZN2pUTc4Z02
pGNTXU2nNsJ0lhxKE3yvHmzasljbEdmwYEcMvB10B4rya5D4xa/Bo8b+GuXu2cCdhovZGteGjyXs
qTGEzkzhGBz3/FGco2DV7OkzwZlVFT8i2HfKoW+9lUxVEiarECNyGnTHoNjI/IXieB9DzpuOwPTa
fm8XF9nfeyw0vKd+Qz3X9B+GxLztkUCg00c3C2i62NR+CVRRFvI4g6ypJr6XP+TMAa0Iup8c4yDz
HnB/Rx+RK1RU9Uk/0kJJMDaWx1x0Cdow7WYYymKQPxXjNypohFnTLPXuaRY/lf6mRVtAgUuj3RW8
lioEwLs+nSDC2xET3qPCWsATlCHzV6xx997N7isKv8jUCPABa52r5y6yM7hDvPIsks3h2ScACbZy
wLHuKNayMN0+PerDkn1yzaBP33KJTwaeE/AiiAFjDlOejjHf0q9iARztVVvfdGtclMPnxP3Epydz
UMdHmNA1CtmYhaxxp8UjVSVmsK52jNV2pK664BxRzy3swI2LK+JUJrpGup/Ckye9B/lL6lwmaSK+
BylGqeyzS1hB3GUZreOaFALYkCbq1Uq4nrhY4tQpDhimMLnW4421WBdiIG9+YwR2HXiucfY2cUBG
XUh6yoZKXFdPcX0Ym1+liDcVtzssr9VEcGj+NR+AcYp7PmSgVz7z2YvOCFMr56EnjW36aQbfhRLv
jOLbYsQKu9TqWEEsc/OS0bxgBCM7ka06FxRyjMqVrEPZMu/bpP0xat1iIrWBiDYSGFEat1/gFlCW
baP09/+i7aFYbwG2QcH4epXiy6w5c22OJgMFNcytlou7y+nVo6fQMDOdZrh8z9cTBFhoF8Gcg/GP
oG+URUcSfbV0Y+eXWjp3HNOkp3QcNONBJRyYsABL57jfqQYRcbtQ3xF+2f+A6mmL30mFIgMcD8oG
ukZw4KgRUAHHpNWn2+BnGn9MhAEtxWRaHlQNUepACBM7z5ZlKq8sT+W6zi8mHWak//jMquUIx+Bz
jC9xfe+zTa0gidx42jWzUULgEs+1hRSBTuIWjNG6wm1AA5SvugG1KdmJDeIG7GYVXsvf1v/Qp7vu
d/z0sAfmFo+phgTWSq5lMhj8I4CVkPE7TjB76o7Kk+1SzMvX7mbSLCoWOh8MqgaqXZYKWeqK33lf
oVmhO7Mzuwk9EOyTt9jAI7kU8Z5FQg+RnNO5/dDrI+D6YNoSWldYz6TdwbNGwQSVqqRTTgeA6dpC
vuD+4rmwLuwq2+YAc2okDUtrT530Z2qn8Cl5uGqwOlVIY1iHRpATEtbmRc1dcwLIRSaCgwONxsqq
ue4WMyrR0khIXuRvBM8CiAuXscIuZ+7wiDNFZdCw4VlQglkVuDkTgyYilfkX1OqzSO+5PDv7cDg4
jfQyBmKC1oFFnwEbfuShmVZkf2UIDLgnwblJPuLt31J3/GHv1wFq3IF7xlEMIj1we9+92MKFBD77
S2j3YliP7AkwBgoG11iWUE+hFJTJpMh5L1AmLcZjZL2RTkINsSJgVZQPFDxkeNTJZ44tCoBQDZM/
dqeEDgQe+VqzUXZrdAinlpb15Mdu011hglDNHImMLXiBsht7OmnQ4WrThrCXVtww2Ba8PsF4CMzP
SPsKxHs9/Rukm91/q8WGOW6LIpvNpt3CGRcmu1bOiOpTUe9B4zFgWrIGYOCH+Naty72h6zgxQNOd
BVsyPdxlmHkx++gEAltYl031brMDD4stAwwCVkHC8B/+UV7JcwYAumW8++s43MmTdm9RSCrKTGyv
FphsFqqyTwHYJD85nlzZpdRW0I/vzLuJ+KcX4yb4J3fHsjnlbAC98lfD/dsxIKUJl9kgawiF1754
9t6CsjUVP3xc65bXybD+AZmIJlzAfYF6/Molgld/UvZ9+4habPB8AWj7QIs0r/orri5hehriczZ9
CwQOGpuuAsvKLmC4Yu718jraGEa5jSN2Qqhdun2NToXRh4bN8FKIm2VRmlUbVd8VteMBDWnY5nYb
v7h0wXcHGLicoFm2nQMua21BWs/6Hz3e4NzoLMK35UOEJgsAGKFdTDBAX2fhW0NWb5L+iWFfyocg
4dOyX+W4bUILTT0m/rNcfNR54UDcQEUvW9wY25B3Lu83BLaDUrnE0XpAOJIo8CzI+eRHsJOTBEeQ
zkdsLbKSaceS26hgoNHP4idSchScV7nbdRNBiek+JbXLK3jjDjEbCnmbTkTecB0N6rVXLvRzRXwJ
cXIxRl8adFDqSfNcK3bMWCMlql9K9ht+bqxaYPByqnDu5MmROBILzB2kEVIxBVBB0uaZc8ogzUzL
P7V3EKepdOAjh3xb1w4B04sGB1BEio8IlqioG9K1Uv5udAjkmxfoguN3iiaZva33/y3v8P61Gps+
heuCW6yep/8Fa7Jav6b6qpGtfTB8pQAeOiDDObVki9KvRt396IY3GB2uTZCLkJex7kBHhXP4I3ff
uv6WmlcD5SrSN+olZmPVO6RKrbywIulmGNqSfXRLACmxGpMRrsh0X6cxgwr0FrUHdDI44mnaxKQC
G2H65VUHPbknsKYYM1ecf1SLL/QruMlD0DPYyCxS6aiH6g3T7g6gNNeF/2fgvrQDHNE+47MjoTQk
qJjTd82wIvH2SvcnfszxrBiuoTp1ioeBT+UXzu0IuTKJ1xGq4/FK8acxbBFvRnWoY572tdGxxj8b
1UbRelzTTpOpW8gjtJyuH2HqQ8adV/HGBgpZT9UbuiSoBWOorbgRB0L/oprrrwpx1HKWj8so+2qi
/VyIBCn1eq8sMnXXR59Rto5oAzl9CLoZxZPcTH1Wu+348WrKNl1sZZRwW+I2a0AAmnUYPsgC0rWl
rR/YD3ndt5VcINboJpyn6B5bZ6V4srxDLCuMcy9D60IzRo/BV7C300vV3dScWDuX9VGRaI7VXRhw
a9aej9gLb5Z+qxC+Bphfp2ZnyhdJPnXc+oh/2N1YTOvU+F+vYKhALYZ63C+OvQ88O4Ky2p6N+hQz
ZFfqc9geR4heHYMGsqbk+Uwio5Uh2nzHLppwy5jZsKhmEHwAq1MIHNNfql4wdIPawd6jit8VmKex
8Y9FJZoxcgi3ZBu6WCpYHJJQRfztPrcAazyb9ojnHnAVS5iPAmY2qKmF0Plqr5J2sU28aYygcnEx
uqueXH2qBFW9i49Sf0z9F3lGKiGU9DD5LUje5sWshzVT/Ah/7TVOkH+HirfJdGDHxXs5PIPs1hOM
R6KhQQO5bcr76PGEO4VNBl2PJXkxBZgbyPSlGWZJLaEgRgXVXzwG2pkztSwy0RYkW4/pq3WNlb00
HnubA+1RC+HOJMoKCmRC0f8TWYxdFDfJfhNZOzY6cy/G/yjiD5E2R9T0jjLB5cdl6QlaZytHB5m7
NeVhKcA+/s1jFXXcEGSA7Snhc+DsSC5mf4uU1ShfQnEulANsMIq5iLheliuphqSRFIhmGWkvlNGe
tio7iD6/qeWmDH0paVrU4YKRTsGjrxTvRHGCYN3WwSGjtg5AF1R1uBDem6E71rSs0UHW4YfNqTOO
Vz37waOu9+6E3I3tKKp6tTiz9i/zAHH5M81JFlp71EiczzXXxuzeOWXKN4wGvJd+C3ro2P1Myriw
jWknCkLIZ+/vk/+yqSEh1NAfDHQTGWoJPN944C0m2eELfQrPP2ROy3sE9l7mC+K2CMBwRH/FfETx
llfRb5p/8qGyF878z4YxHCgVa9YSFBAJ04P6O+ZsZLmJ0I9qaDtlls0Pg27UU9l2sWLAucTkYWfy
hgmmaVeQoebIcYUfSvriyYyHNYEkJl7jcmMbN4mBZaXuy3It89LV+FZzdYOPL8YAGZGNEc+j0MPk
/VKIwI5mSLTU8k0Zo2tcocYeJW4/Bs8+kIS2KzdaT/v0MIt/Wm0QHvAjM98YGEX0X7xtUC008cfO
oUz3VobUAZEGb+qewZUdwXF9oRuhXwOMmzH3y0mF2NmsQ/CmxSpqbYarxMRoADfuNU5mCMGKfW5b
htMdcVvchJ3D7kF9BnWzt+1PJXnMKLNEge1rRcvxFATngn5bSm1mZSVs5dap5HNYtauh+G0RDCgr
zdxGQI8n5T1DWUia8VKanpHxjIYLUBe7cjNIMvWziSgf82vQMISNd6GAuFp8yqwnMuI3jKY5NFgO
I/1QmbuiCFkr3auY0FyNhkW+m+yOo6cWvOGltmSW7KdailemfC4m9FM3pAF2hev14uluO/cZ6gWM
KBXvQQ7fBo4my6D/GBxRjGt2ghZAsZyuCOktLe97aD5VpnEjpERCBcbeMaN32T/Z2G7K8rciAIZP
gDmBt4cvwP9lWBw8QCtb6k+GcPkS2v0mjG4BPrm0+zDZz3jIXYynhVYRGTF2Si7YmGIn/pT8q1qe
RPm0hms8uoW17U9ReqSBARHSh+7E/ZT/ZWip8niLn5EpZ5+u1OmaNpTlrSPj4IGdHO9YbyX1Rn2g
O9OMzWSsm/wmBidVaPadQWNVUDN4RmqZd18pihQ/u5OHiqv9mhln1lSMKjtWHLtsgH678ocrRAV1
2Ir2rW8/VajkwZcan7xkozG59stHr9tMi6clF4Wji3priMtgvMmAIGT7K48xJtzilGJicPSR8TWe
l6UgJJRyrfobKW4L65EUp5iAh2GrDT+pt5nNKfporJRwMw6/Nt67FEEofwJ+G/2UDfDNOJuJ0FHx
Ssf+N8oLohYGA4HRmvJXshF+9zctQfJOuCTuH63eZsE3StjQvMVze7MGWOCJ00BhzQccRX9V942+
Ks6285zTT48DgBGmRoHpFgP9Nx5T/KJdcs6sN7m/eny2KUJ+gRzfQcvKdocNT7f1excPjEdErX5s
WM1FzJQrKPcY4T8bWtMA60NHRK0EDiRILiFKf1CqIv+wwBanDkw/q1+juG+jm+nvsf6Fxbdk/tNZ
YiMYZNUvOK7rcB0QNx8uRbRRxX2cKBwb9ANvIsTy67avgpgG9TKgI25QlsjzzdYSgOT2/rUEmo1R
TvvRYjxWqFkZgKMfoUFsk3sdHLuWI8Reyd6dGYYwS7JSbynqnAL7l5uGG9yOQ33pGm9lZ6fR0LDu
/6GFWtd9gYqrXrbC3gBdX3WM+qf4Zs0y9fpTzH6pT62cx7YExcWMrz3BHf5Ttc/CggRt8fPTyrKs
WYwU4BoFTEwVlfLTNLJ8J592OGQVeYIMy15+/OopOcrwIplsUcl1zCEEMngM6J0L5VXdVJ+l8LO+
JxGaZHIieEnpObn8ROtK8qEdPiUp33AFUMzLHCrNmqYZykjl/apMkcxlo52Mied7UxkwKdzxO5w2
akCJP33CVJHY2/fDtzAeAXQlIgqI6lpY5lmSDtbwnINRxnXYOZLujkC4cYuI+5TvmZGOYlPzF9H+
hf2/DmTJHPed9PtevNJoq4wfHvyRWhx9hUTvC42QhE+qxxaEcsx65ggpy/NsxE7/6leZDcsKBRgL
LLW9a6hDCh5Bmq4kdCbjKIzTqO1i8yMlwznfoOlGrqA9mNF6GdjuFe4NiljyMBYmuvKJ99Kac1Wf
GVtSk9t+spyJ59XIAGCxs4KBIpmYC5gKvMfVmzAZwn1NCQgI709LD7K+FwgTsER3qAiDB74wbXiq
2j5LqEV5BEJnbqarCkj3UefFiA3Xmr/OHy0/1PM8rt7jpEyCm4YVTKVwGahwYhaLo38bynsR6xSw
X1Z6VnISa+cx6zpud0hMMACnAJFbfzdon0oPwDBdGd8ywmY4K814jjAw5slHkH1H9lXPd+LDb5Y2
gEomyADZBG5axgFKit4ZkaHK50lhWQ3BAmyCb9zkZgZnodNKuKDpjD1133fBroMdF3HWEkKjIEic
1fWzZ7Hx21Urb0bNlYCa5c8cveUorjq+gAjVv5o5abaXcGhBbhBL9VtVNwptXOKdY+S/mXSmb0xR
akszq+xf2a7YeY8ZdQEiPlYNZxsKWU+0KUGpZH9/wGAyP5vgmkwyqV8QNtFxgVkiaqrtU9cau6U/
7Sf5oHQ/pXQjeThUD3ysKLDbcY3rY1F9SfP+o0M7y+CP0WbLg2BhW9PDlVX+Sz3H6Klw/F9pcHrx
w/A48VwdiIOm0HPR4QTKv6K0FwaSm5YBhPiI1WUZMFd4JFwRyM9dTATKUWRAwR6jhoameJrSewdm
IfFvVn3BKsYgUu/eABLX/jM2TQacNBDtZkDZoPSQGnDC+fbK53dGJjifgY6Em7vTvsz6nrX86Mmx
i4/gwXrc44m308o/XJ2G/G2NK0FqLi4vtXUVicDtyeOb/BnaM2zGrnt2cGgH+22gLJPUz1At1kZy
HTHbNahyA34UkiGWMaMtZUbuzXJF9ph2hKNnJfvrPMocWX003mbmQ5mOmD5GZpk1usWW6jU/ZINr
61g80rMKV8bciGpHwBkn+N6M94E4sTfCx/ddEhk2aayJiXSZlAsdoCGOeXvsCchOd3GxkgzHx/8r
7/EbivyzZpAZW49Av1vtH2CHwrwM+R15IodBmR64kquI19gZK8rnS1vy/7BphfBDti2w11VdbrLg
UPKe12m6CtSbQFsOVHC+iIpgMzb3rLmjV4fKeSjLbfPFtco5VJBUlDz8gK5mkSggl1doQ1Lz1g1X
hvjWBKn+lqpHrqj+Zaio9t7BUC3LOytmVhqsMEPusHyJs8wi0HK2nDcbRE+CBBb11uV35TONb03b
LZv3jE2nzKdK9MdLsbhbWxIO5dhRiOfiOEZlH4Z3FEQ5f19GOezH0fdad53ebA54qBFqxzhaVdTl
CeSjzNb22O94sF/GQbbXWXlukc2H/t1rt56yysx90jQXsGWrkIlR6INEBCJM3leLjltlMbzGrl0K
BlKTO+vyx2dl+kitb/iZ5YSyx40rhwupaJ3w0VndHVDqitFMNrFdi04wb2HPed0v7Ie6IgolRDdI
lpZ2lKar3gIYS29yex0AbXp7PfmOgZ4kw2+uX+KCO5pRUuVaCGgg8BJeWrEQ7S5x8PLGjwYJOwfS
Rxj8VgKRqbUHbleQTGwPq7Kw1xKln/SiRLDmqxKbL4jUlMJFZrFDKYinPkdigyGWjXfavfn9NnkG
IZpYIYCUXVEf0RxLSGbRhw1AXlHbVPr7CLujQ9lr279DtpvYYljeTy9/qOro+ODgjfZFozwWMDUt
5CUQogK0GIIhVBJyrkY7SXe6hwGEFC93sMMlxNC2SFZc7gUUOxS/CtN8i3hdp5++Gdfr3Y+ComIg
Z5tJ6yFWdplxKCkPB/3Rx/tR2gx8QeoIHUxhA5LrW46ZSY+vccYYXFny7sGG1/jbBc17T7Jf01DQ
mpCg7kI7Fqyrqqs0HUEaLWmqMZZwCmaBa4BvgalErLcnOx2fwSyWFk4Em7gujjxyGXtDxj65+ZtS
ZjFFgG5UG1wh/XdtnofkJAjlaqOCo5u4HIjG6tdowkFh/N6gmEuParEwqbxG1LBIE8o1D7iITrq8
9en9yaCkKYegUC6Y+dTGp/IIo3/ouiXZifSl7H9o1auMfgX0Y5n82WleAKrNsyh3NgDX4k3lRsbg
3+zFcOFLhqog7NNMO+nZ15MsTsNfMoJLmQ5XP4UGrnOvIhiBXG5vjBo9J2LBTQcOC+6hvPd0MvVQ
o9WrBjUUpz3zhVlyge6f86XgPUgGpAfdE4vKqorvsTG5Rkc0yNA8VOMbM5s76TiS4MD6S0ncBDpo
kTeLUYLAPyBl49dmqmD7zx/HvDxMiYQe8g8TMQNhSZfSKpY50OqOHHRiblpdXgv1nlYfkVRt9eaJ
P7sKX16mc2ehNjWvnflqQ1yczKS07j4yj00oo1tPWU/IBZTo1NZ/hBg6NaI6lcIAleDgjxstEmix
g0tJUHnFx28zOIROGtRLCVBFgTBRUJ7F+mecbtv8UlVHH+tBCIpYi7JHgv3fxoBXKq7kXRL0j1rq
hBTgNpydkVTuRDWYK83yZkYt4jnAUyfRctkDlSPafhU06kLAVmk7Eg/dkr2bTDAsOtIOGhK2MHfy
/kZy1IIvGyIcq0I2tvWhIUArqe8peRI+p6Klu4PvRsxsof8uetaNOB5gJpGZg37FYg89RQZ7LBZD
mP96km/hetI/bMiQ2nYTkVSeY5GcUDLBiBrOMHocvE1L0aOjYMyiEX5ll/F6FD+hYVB2qOhf0C2O
bjWyKjEmnC9MXFa4KzO2fGIMUS3i8sc6xQh1gKNg4IO1qX5UYKSQ1nmEjtjInAh5Vza8kxKzmaLb
ELJX5eKI0f9gMEBcjXVM1ZeqgjWf7DNhtm/wQc/IzHZCsxFgJuhb62/Fg3lQ1fGCdUUUbVMST0bb
rWdj/sMff1vrisEKh+XVqzgH2dzCJxPZ1ZZekveVWgdYi8thfHTeNVFeonxVgPPoDqZTlp2C6FNV
rwVBlT4vXMWtNw6sIFmuUI5AKRhhZAWcP8wMSzXlyn3HN72MlDc5uYvmc4o+FPtYs0YbraeMWoeV
Z8SqWy+9pQ/mc6Eyp1Y5HwPuLbIh2R8ycpkm65QO5Tpg6hXWx9mDX8iouKrfOLLu46ySDUhgTMN/
dkHNCKMwo6uGmLColLNM2ox17ZN20ffzDQbaA0Rn3JwDq9gTL2oHHxFieVVDdyiRxxTwO1AbdGm0
SZgZdvjEyH5bpgwaVdR9BvaLQteAi8xfaP+U8fXbHfeMmjuDJDnsFWBys4o2GiaY9C2l2JDgwIWh
IBf/11WsyOrG58TWDnlfsrgt/xpAcyZPBagyLmoI6loIwqp0yrbagOx2QoSKQ0dRE3pIMzd6dewj
QUpbfFeqfxEJjgnxQ1X1XjY+uT83skH0ZtMPOy8rzqGI8epYC5nlVKnRvHajQ+g045zPfP7R5w+j
bp3RNrgLMnbhho1idW6rALeEDDDUXaHqfBENUNim+0u16FTryq+Emino/xeoLFtml5L1phlnwgrA
0XDBwAzRtQbh6YCXul0lqBGYmho2NjqXay9ocN+x+IgAR6nhD84IwJrUTAH69K3Q9yqbAySpnrh6
5ofVHUTEcduvRZ3syw+V2mZikZxjfG1MfenHn2b3v1mL2G4JdM+ReO4SCWFXa3CMiWaJIzekcuul
YOHR9EzAAewaU2J/T2MuiE3KNM2w2BdOZB4Jij/WmodamXvDqzAuYW+zMwaOB0mvX9toaLp0mYp/
ef4zyTHu/wkGoVuxWa6Lb9SMJyn6CFCfSy+Lko76rLLcFo0v+s/QR1jEUnSrVDxm+6IBCaTt5Iag
JPUo+18y++oClYq8ZEh3KTT9POrpM2NVRyMisl0L6z5BjjcpZIbGBz0QcwjCUkYTaGHbMfN/ZjG6
7fAHZibGHFEhUGMcw15/psprJ0msO3lnGdo+zkwMVz2Vu8aXPdPBAAdQk1kVxMrhphj/yGSbkPcA
sMf/UjffGrobQmxZ1e8At2iMDof+HqkzhnXRaAzfdPJ7Nz6LuwDvz4qXgESf4J85XiiQVek9sjAS
MQKxUMUk3aMooT3IjzyOgI1Ra8HKneOcmAB46SHt32w1xphHaY4QRV3lPE01X4ISfpQW1wnJ5n2G
UNaCFupGyTfiZ7+9dcVVlMD7+DsnSws5ABa5RWNih0erLdiYM49caQpc/VVvfyAniDJtpbERXfve
w5KABqormfNbsjoX1PYiYrgFRyVgWcGRFVurDBJVsI2VbaAbYI+fg4f4DEonWyvWMT+CZ73Ej5Cb
tatjkSSNkz9phNjP5G+I77ZB99nzad1Rv1b8W+lthHyRx31a7Ya/FGSfNUrLErnI3MuyZVPqC1mV
qD/IujrkGRr0yzQh6WCv5iGpOdE0Rd1GwTDUMfgbQqYGzSnuf4ReAiPGOLA3VfKiFX7af3nBXnrm
liVUrL1bMdQS6QAmbgVCEjOUqZsLH/NUIk+OaXXrWKGeIjI4hTOImrJ2Rlj6HvaAmSTS6RvkbynS
QF/Ot6b6CJHuD0m+mn+XlGFK3uBjiu4NlEB/XTbHsd1JFvOkbfrIpPfW/549BvxTIujSnMrbpTCz
atAw05sUukg5fXY/Go/AFZ+OVdzMEO0kWPOKDEdlXgGC1dIAXalYOUbkSATvXTF3Hj3UKjn7j5Fx
dEzHm/nlaYrnhS4803qUXdRQboDtPsF7QH7d10gT0HTttrETnOrMmhSGsUGy5Z0ih1NnUlle/Lxd
I7pMeDR88vT2THFHsZ4DCQDIEUPVA9E5Y1oKNDcjrEN2SfOy420yOEZySYhM9A80EKQ6zEJkjOK+
tUE5wZ6pbwlctdBkMsMcVjqD+waw5ltbrGG+6PEaYhO2kZEFTLEZVVfV0G08JZzud7U85+qywNuT
ESHjRTHcnjtXaDuhivjmz+nq6CWzffVld2DRwg4Y3wvKDJu051r7znGRFs3ZaLdVdm/QBAy/NbV2
VXIZ1e+kty3oFskaSPQ5LuNfx4R9qCZuC2I6mvyYsMivObBl83+86Ki9Jvlc1+wp1LXq2we6aSZ0
grNiCtZChKuymtbo1XE3aIOEQuap0gLF0fsYdW5eXf2ELZK/LQjVitnOQutNZW896FQOZ1/Ftt9z
lQxMdfC6NjeZtbMgnpgPUOUDEwR1shlPGRc/iu5vAnFbwwjH8U4mzqkbnEa/l4j8G+tpyRXl9yX2
D014NKkDVcmmwD4E2tluLrrJekXe29lzMJPVSCdtFC9NgbIqE66NuRUnZJmDV0x8dwavDMkx1a6V
9hewlpCUZzHT7PudjeVRT79EmzKDyxBwH4lnJuo60ujE+BU1sVfFV1qQ0gaXgXLpZMnXhEg27Nvh
ex5viC5iCoOQdzNGxY4pneJdcvQQCXYqyfyxOSRGmsmqvletq4EWxgECzBzFDWQxEI5vkem2tb/K
gvieE9ymXIbwGEwvRAOhPU/UG70ijEysfJOYUvujHa++fiqpwuHIu1O2gceCmUnTceghVZ0Veh6+
9ZQM+feJGUfLi8dMHS+1T5hq7EhG46Le7CARhEzBvYziGO8WKjNFRfIBy1r9U8DTRL2Fe3OtFNsw
YDvv+zs5vAT9vxjVv1qolBTR2tLZIEjvDQe5gqXV8GcvJ1KAmUHN5qONznJC4eviNNt24WnyblZ1
N2MkKhmqn8FV8jMDM8jJKDxpZxtW3N++mOdIcNORePyG6iohF8l7N/pjlyEdQhCk20DFUKpH4iZ9
2Laxsv1XRG5nybsipCU6LfLYDIFtc1my8MvYUgSb1NyZkHdzRd37EgtsncaCdzu6WspbDLIBko7b
SBOhzo2b1IC7KoUZMpBJBHgmg1lFq9ZlVLFi+7FohHDpL0xEC3zXcYMHlQ+8wlWCmYE7Cc2tA2zH
QKNqvAQIn3DYesau9N6HYS9K6Zf9+T2rM1bRBj57LhGSH2SCUH2OAtLUNoblcb5AAMuRwUv8pVX8
2vI2iH+U8NWyQhvMcdv2u6zqaUI7l3TNdaeyl6CWD/Fd9AwGC0In8hQqd/sfR+exXKsRRdEvoqqJ
DVPdnHWDwtOEUiTn0MDXe+GZq2y/gKD7hL3XzpqPWIswP3nLNHouPRfioC2RpjOh0p1+6xrebn57
y4+G2QAJ5WiVS6Zj04twabxFTzx19jaxGzaSzw5hTYmFJ0MFY+XUG0gxUh/FW+n9uv0pHjq2hJjY
9JAVjrdC3PkZMYbz9fDYmujKAgZ8PvTfuj9N7YiyBCg/E/EOY0VgE1gGnMb3uKnMoTko5/9ulfA/
erHAd5aSfrAjREvLa8T1+GiaodlU6E8cA586N2/PnpeyK7Ga9xxuEv6AYeeSg2boFlgCHB0Df4zJ
eUqtelNOrw5zXsrl4DEhi/GIA9INWNeUiMgbY+b4poELjjctNZs9ApilbJxtNMFEgm5XtRK99Dwb
eYkmUN2hXAU2+aH4v41+WYu7PYQrEglp5V8HXn+D6WBPLhzpZ63zC4EBWEd0yhOyz2O2NVmu/jDB
MU5rfJZbBEVbcj0WKfYTORIkbX7YOFpTNlHuXSuYyaYbhdU04/BIUNz7AXxMnD7twPwRxLGJ4D9y
+bTljnaM6py1K8YVn8eMGW4hW46ipn7X0KTVWMM7fy+7L+6tAPFLgYEhzYlrk+I1Yv8FGA1XhVxN
BL6jNfcJrtWs8ppPJknS1RvO2mxsvysHuv9QQDMosCcRKogoMon8pdZ+jgLQhmUeA77O3J3VwwFh
9/gG7YzOENMDr2xVqXXYMp9nVxFznfe8NEWNRzzYtczQVfuZdc8kBV1IEF+Qgf0kMX17yKzsejzn
zusMWRDeMUVHoCYf0263cFOEbm0C78kjYMJC6hF44dlhuyGrb/7Da1eYOzF99AWGTuZTdbZuiaLz
ivEFowFrnXymGa8ihEa+zsgSJ3JSewc3OwgQZk7lbbo0ulQ9s7ZM+3Dr0XjqgdbKz5D1aIAXM2OA
FZsLE2ytFiOqz4t1gind67dOfuxRVAzZzoy7pcunLKZtgG57LE4a0hGP4Z0ByjlX3yWd+4jGRu9x
egMI5zLn726tOuMCf2891Rh8SWKQEJ/rFPx1cW9RSPjz4x34LRKU6faIgGPskI+fSwTpRJY/xZ7Y
xyIjSCZe5Ea2TyemK2hF0U8V3QuPYUe4HZwrLhPUBaYebLTsSO4N4zVY5mU1YYmZqZzdMkr1Y1WH
l3rE/YNNpoPU6TjtVldMf+2ckrd+JhFya8x2XiO9ZXLYlhhELESNBYtbo705XI+eTrPb091XYUm+
mEYi/V82puNT3fWXKCT+Eo6cJzxauA3coqXXZEs6i41mUiXRifrsi6it+o71WEglab/4WAv9hlM0
cvulXplH+v9HEjKtdyE7nDro1BRRSw/xQ96VC5M2VcNSkBF/M3bQa+G6OSZY2NZdaibcdgxXgJc6
GNemqe00Ot+OA+TVVJvO8L4UTarPuxxb+t/Eboy7g22rtXANe8nOHPPNQmDhLkzaAzN5j+3yNaTJ
1FnstpnBzKJft1hxUF4+9f2vhOE3VRTOYQUtgrl+4Fx0FS8HZN8pQh0ozuvZmc0cb20Git0n9YO+
abN9VzgrO35IxvoakYvp+GNH0HnN77FC9/Fpu+BoOqjXZnzyUDVrMn0ZnOHfqJ0Q9g0G2kc3JcoN
imS/yUX5SqoIsnalcDJawXcxJoc+8GZ97DIvy4cjH21hQ8ZpgGMXASQMGD/t1atfpHuSZoF868Or
yb8a8BwGsLpb91q26moj9va5shvuYROtXffaoLEiECWBd529KCkPUeBtM7NBFsCplo2XUPN+xiqC
noc0eUASU4c4F++dh1mzoO4F7kQSsGEjlzRmK9W96DVm2/Y+auVWxT6bdJQNFfg4kh4w76LMb3Hq
RbQ91g+81kUR07rOogauR1jUlh3T4b4b5nvCdMpIvjrJqD22fwmTpXvSAduw7Aww9UXNNhkJz2tD
8ldj+oeLznvfdcAXcHcUweeEmNcPupENTY2/HDRSWN6MHMuNZi9RjODnz/NvZuVDRThk9lN77rcX
zRIuQlt0tbRYJrIqYF/rrQqGayMWNtWgqMaB5nQaQSOXTtb8rLcaal+Tj8dkTFGo/JbO4Z4+5RrB
er16LTkqq54z+MIaU7B+C807WPnKO5Y2lUv94uEOiulewoPZIYwhEKCwmD//i7GHm4FPBAl9MNvv
qAtYh508OW+1Z32RQvX8O1ZftQVWNXjOEsTACisw5/UcjVGMoKo78CCEAelM6ga5hnVPux/T+QLR
qCJ3pQzzrsHHmBBQwele9mxrM/xqDveyn4H19KPtxDY7nJe/vBgNP7MarJ+IxIuPKaAzBGR1hbDX
2sY5eOxKHqco3sMsJFds/rgJ8wb9eskawj98jsoYTb2FYy/wwJxxlXhBv9ZniS2iHPbs5m9jdk84
RiuvXk2F+69PhoxxltxQ+ZH8lrBkhd5J5pkDaxqNqmdfh5BhAYPfSaIK4mU0MMoO4a1hu87/yHv5
5Q36LmphgfNeM5HFML93IRDVLZBz8W7RFzbGUqH2tivCsnPYOfeaLJIGq2GJEalqe9iX8qnMvyYb
Vyvj3cb0cLsRjFY2awfvgswg7Lv7GAeiznpoyKp1jSdaZPVutGNa1milsdgujUM6Xv2gPTTkJ2e1
OJnYM6wiXWT2yU+zbUQmOnS+D7Nv95lrAsHoyELdJ3PwnH0rhcEqEF0qAxqjz/40toqJ0Lh5IKJn
c5TwoeE7q2xEXsiRDBwxirFjlFhbFeS7ukc/b46bDMkkuTGrhHrPQdJouNGmbCBr1dXH2Mu31BkR
aX0XTCB14LXSNxZx+y8jRy+2WT9zWKVeeyOffGmy9e5qg7XndAbo9hQxoKgELARVnGdVfAJkr2Dg
ALLuBvGDIJyHa9Mkt2wTW33JZUpKsHkw3G4NVqAungejm3NHfuaw5IF6tha3Ie6edWqefJIUde2m
9pwd8dtPVlq9tKGir3jDuwd+NV1Jqpaiqla61e9GihOv9SGnvc5SM42q0CVf0aC667GtJWWwU854
sIS7Kft8U81dD8w6ynlSYsgQcPk62JETRxyDWc8T8U63hSpFrGOEhUJFjyh4DTL9YnvIgJnptSMp
S9cULUBFfZiNN18QlYOHCp/rztPAnXF2jRxoMa6/3DdeDWy27CeijrBP9mUG2a+k+a3zpFj7/zND
7RVFLx96v7FKFBY+eblTcYkZbFn1yuUTK7XPLnu2nBhwNFsqAk1VBBgEZ+AozlXDOLDO/oZkWpc0
S63uH7ww2rhpflF1vq+AM7g87oADogRzlNfvKE7pBtobDz9GI2Uhmuu76WYVx96iBHEjdtcUVRoU
MrehVsy9cxv4J18mF9m5y3SgbyMCscLsyrYnTurNUJnrmIjC1IjXFqJVLxFrQ5f7IAKjRhssGAjo
3CSY4KUwTgBni+ZhUUh4L3GEfdR3kBCR5VDS9NT8MX9Y5rhGtFD48BtkW6wQF0NVXBROzQAgT+6T
2MDW0LdYDVAUS7YbO4flQVkOaAXx79OuCymILCk2ebN30bOmmKxKmFk2bncgH5CONz5cGkfCY8nf
QhrUqE646hkVcT/lZXJwSaaSdXCikERR558jzC5Wn6/CiH2VFmz1UW6btlyV1OXA9pHrNrfW115q
3LctW4EBA/TEqGTMOIv9bsWiX/XMQkQIZ05f+fBTRK74htnKrkz+DbFgC2mm29BirqL8fUnekeNA
auIP5VhYyV6dlgwHpJ88g0TnG8F3V6IjdzGjWt9+9UGEoB+/6Uwc8kAsPVAMOXApr9hSGW0if3rz
HPKtQsXdSR+E1ds2v2pAYSHbfCUeWb5MBDo/+IS9VS3URHHoO8+TrTEiIJrGBv6DgmPWisiRIVcO
jssERuypdcfg1e+Dfy3RmkmGrjGr+RSQOsOG8IF/1AgrkBtsrQkhe0ophl/HitOD7Xg/pvWVFFTV
gXb3TOek9GGjzAFzur4aKf2HUHtoHsEUbXtq/b9u/MmiZcvlGAdzfaQfpKfBQPto7Jd48laB+FXO
r2b7N0F/Mc/rm+rPdNQiQCYxpIJ5rLmvXPqctF6B4FuaOE0Ec4KMv6phXg3Y5EPG5ph2MuGIwMar
scOF6gZkr0MX10AgZt+H9ceqAGsiTaqnLc3Qwwk9DGFYd5kSN15KJ+8vkwZohaumd4ncqcc02unR
acQJU4bDJtQYbFbWXjfbXZmGB5u96lC/WM25G9j8CMaAvm/hyGaNit3BgTSEx+qMA2+rCw3phneF
FQhnG3MlpTiKhm1m9ceA3bGb4FmIMM4aLmainIwUfyfReugCyWiX8z+lzapO689pHHaSyYrbVxtn
QpMmO64LnvZItgIgBIDox7GvXqWb7mN3ugYGMzQZ7Sxs4AUU5l4wr5yiQ49uWoxkqzogGZxkA4t5
MwxvgTs+KPqYkIpV4kGsNZFCWAUciMjO0S+kONDdvQdrRmB+D7Bgdj75GUUNZnFgEBSgSmU5iyDZ
SHTA981tdM4dPXNKLK/w878GcvpTEZvXgCVfR3hJw6QznapNXornBIlD5xmLIfmOghe25BupYZeA
7NhUNerfefcAa6Z3oMmZh5r/WmuwjoITY815aFm5WJwRCpGvGqCshDqS8uTclNGDj/48TuGbayfc
E4aTLwb9VWcqb1SvDJu2sgC+iiCqZEeVIdbSqp+C0B/Sm7fAe3/HcgODex0i8gvbf3SCVK/BE4U+
xiJkphcVUmqbDoqYHJQRnlpcRinE+1geCv27CnY1dyPv3MEe3YdO/HoNIDobeAJznCFdgj9Nh94b
ftqEgT32toR8lpBcSj3glAThO1K3uPZHW0abgs3wWOBsHVgs6U9zJE4juY3Q84Vx9ZMP5Hc6NF1p
k65HfAeCIXUfUo9w/LjA5HTnTzE+0sbg5MNFqCEdlJF+F/pM8aSlBhpnW3dkuXhKk4UBar7t6E7R
Etjog2PxYyP4CoTAallh7YC/apnPg6g38xQ2N5xuQ8Dt7MYCWxfAvngM7ZvAWxvBA/LHvV5R7wou
+xJ2C5vNY8iXWlX2K+kgL4g4r36LN8fJ5kM7gqYXHWl0nmUMC4/FX2suJYWqRnAPK7InXTC3MhgZ
5Aw3/dDcCE0/DZzH0QgmUsm/KJ9XuPxiNhYIi7UzsIx/ATOBAWFfbaNvh7wzaushK26Vx3wpHHcx
61cPE28W5/vAYjPX1uyas0VLPFiD40Bzql2mk86Hx3RU9Nah/DZy9Vpz3GSaQcFloX8z5WtaIXCk
vi6SYGa9sACrDmZwy+Gc5EH/nE7Wym3C9wCoo1ukhyFrbj0bAzGmO63mbZszICr0Mmbywi9zb+Rn
NQ2nsJYMhMoFkP1VofhUW2Kn4PEZw7hSbP+N2SAk3TcrpHEdyn0OKKJKkaeY3m+b2hGa1Q7YjrwR
QxjhadP97LXmuCGOAEF5NB2tBKwfz7AIBOFf+apU3qnDKyam/hFSeE8jvqkE/E8JJK9Y88ns5BDg
W2inDVn1FOxMv3VHrIX52lpUcHqA/yDlhXAa9HJGLd7i+orRzEucXakK9OqUhKmeXkhyeLbUV5m+
qn46VBbnY2UfPVNw93zNgS42UL7SWuoDlj/QzqL1DtMw7mRZAZPz9JVqGSuFWPaD3iMvAJ2iaKES
ZecWyoKXetgeKJur6m7kCFryaCOI2WsSpBEu89O2O5jS4QoJSDPpKNRoGmwUq36fP8rR2ToCwa8D
gKiy92H2KnykKHOSCHEInfTuBbikSo14COZFX40FkYkUCq7AtNeJcVKT8xrU7bYxzXMfuRuTnaOd
hwtdlPtKDmurbg9ZWyADQmLGyPKv8rODqngP50tQNXiH07VFsJU5shCRzlqV9atKPoPsa2qBm1TF
Gsg3xxBbprxfm1Owz4TaRcn07JflykP3zBaIyXeysCZsXzibzeloMgPzO7niYkbflME2IupS/2g9
wtS9pQudtBLybDTsSRKx7ZCrZOkp8rlMgp4M3x9eCgw9JOhBMR4mWijojMS5cwfb5yAGUwnNvQ/s
nfJgKbKEKSCGVLpEm8PYcEwMzlh1c9n5K/JZwijaGOQtYZaw5Nw1zC5XZ08CFhBwViIsAEMSbUWh
cJd5J5A0bV9cfcSD3LX3semWKsdOYAfsRih9a4BBk/aV0ZUayDCtoDqmobuJY+c7UGg2RLPVrYkD
ceXG97kHiUXzTr/FGiFl2dahJPkoUcYNiL0nofZlVCMx/g1aFPkSr+YsRWjRvuhlf8kE9hRdXEzp
buy6xMk17Acb7H4SkgbB9luT+qn2/J1vypXdNzdNdzDOQe5goirHAEPa2dHOYnI3nQ7W7l+u96u0
5DBFqZgyMex1LLXFNmhQwlJy21X9lamPGol07n3ajLZhzz68ifW2LDYEyJHknKYfCTdyGI2Ycobw
ECoGtHH75TjhvWT9vkydDouPzwLe0tVsQ0owQAv7VfYXt8xPgZcshuwuZ0s9pkQ3Oooq3Wc4hHs2
QEAQmLDxrSnF+ejcZ9JJDucvibdF9Z5O8UG2VwuCTJSMJ8wemwpPg+cMlzSesHTiBEA0bloK03ez
iAfKvxksoNx/JZIBs1OPccwOUhl3g6gtEZSvVsiMbHBWLXqgp1HAEwTq6ijUkBSWvp3Njv/pFoYT
MI3spssKLWP5q1U+yz7FnCj+1puC8k/x0nWdDTYnHt5R2ZGIFDAXaiKXYYdV+0RR+Zs4IkyJREsJ
vKIok41AizJV52rMr6ZOzhXqkzzOnj0DDoE8JUEEvqrJiMBLNIoR61hGP0Eu6WYR9YVsaSo7XTPB
2w84JPsCkEulv4UZU8yxmdXGQDAg3loJUfCsNuzhp7OYpkOrWwm/24vRYfpTbpIxwBAPCLw1TlWD
X8grlr4KDHQ0VGmTdwrz/mYhAY452jTRngPXuZZJdJZiXBuJvVV5x/3Z4bCQRNhc7OJl8p+1kXJm
kJfW1bH+4yLIymtcmIcxbHYu7q0JjXFjaM+aK7FKMhgm7tLsu0sCcboO4fJ7k7cbA2SNJmDreeZM
/kKiYcGkm9Lq7hRAVo5mWiCQPIjRXNTZIRnEou7fvbTdBDZXJPQ4JetFSzJixDHE78eSCRF3mB5m
I3pVCsi+xob6fEZ86xxdwSbpsp2t2WeNy1oFAW89aedgpKIMoCQ5QfZAZzjr1bnkYxM9r2AwiVZi
mCjwQnvRZLOWHO2cGTNebDGzc4Drwa4SPyPBEQZ7tTQWOw8KSgKwGP4MCd7mrjPGbaXxS2YGJgv0
Zzb8C18C7B1D0F/qGko3uBZN94cIb9tE9ktYRQ3TBXoxTLnoUxUKR6i9nVG8unO0d4xYs0NGFc99
MO6l1lMXKj+0FpjLbI+zi8f6mdKnNbPbRWOvkerWh6G1x973H1rR/HKUXMbaPo9x8WdJVEE52kxB
r+hMEKQS9qYFMfG96xkMegyGlR19Y8YNAUoVtK2cuLfdyOSD7r6KWYDdZNgfDd85dEkJYNfFuRhW
4QuD5GVQBHizgAU/cac9dSXGoeij19/r8V6V06b3E/Z0hKWqYjfHN9FTPplmuJZy/G2DmlOPUrWq
K2I9oaLrOdUx90kPCR0SORqYhh5wIs0gibOdXqaPWr4ZJm9MTfFgWhKgMnwkHyqTRCIyNKTUKjpX
zWUbHtXuLdEA5RnxvuesGmE7SBUcrNQ8Z4TugGmyULPzJ48A8fVB9W8sjVfLIxKbdl/L5C5tLRAk
sCt93d5krrZlgLmgxt7aUKliV2w0CmHGe2tlqEecG/N6DwcDhi5OXC1t9lE8ssBwGDblyzZgn5m2
94YF3zrky8+VWo8cpQHSg7Gxzg1A/FYWn12r9rpDq53ZyyktTxncPJPlb679+cUjIQ6P8Sw+bUw6
Rk7U74TAh+gjmi8Ghrj5LdSeWgu2ETdnHuPoLONHR5aPXRQEtub7JFRbt/pS1PldMy36/u5Q29Ct
4CxH+NYmtxL/Fp5UQDSvbjG8FxNaIEXsuX2n6/1X4OmLdGNjYk3W0pJpTwP3GHdPAFeS+1qbgQp0
WH10DFqkZPEs/FgqQJ2+RSaY0x6boLwlsbo7uX7TcqjDkwmUBNyjcB5Dqj7toNuW49bFHlnV2rLs
qAFtEjg0/1/ZOIuJ3azLwEEozJ6MqeJRR5Yw8pNudaYN6U+kuUQjzT4BEf0QRn7rR/znne6+qLL/
aOCWPYXNDEjXD7A4aZUCuEZTbt4Qzt5kjCReG3D02ZQoOnq10nTAV7m4t8RHhUM65QFm+GELfYD5
NuHBqcrnxkn2OglHhvS/IcAfWcTD/Q1uHuaQzuKnmatrZcrnyiRyhVwjA1E1CpErF8PAJIuJloby
NcoumV3cdOZ68dhoTMr9jVUXBzsn8bOkPSyQRiMzsTXvozbRVgvx0Fr95Jo42FTQEnIUbUw0MZNp
na3c3QRhvGk8pETIdWxFpRUbDyD+kIxgkzGxOQ+CyWbucDh0IbsPEVFDwLwxmvoeV9ZaF+5LUdHY
tMmwrruAGtFCVUbeSmZ/eCgC8Hb9RpQnRJBcnS50MNGOuJ9hrmexblMrIGEJNALffQDVwZw91EVi
Tt+GNmLFbC3qoH7Rm+DZ8vq7oglloAl60QAMNxTI2CGn8ew3DZCmlsEdvfAlQwgikpApZnP0+FGX
WjY9DR6heG5Q0B2mG71tVw41bRNrV6YWxAT2sIWxAo7qrWjomTGG9zT4kdEDWaLsS2wOxTYO6VnU
G73mLx0qPiEUZlXJcKyCmI9CnskjM3ppvVasK1J8l+nQ/Bg9u0+DHJVqWgwpSvJgOBrsOjX4xTwc
muVsN4bD2sm9lbBsPIZyFXou4dTAKqDM6rQriKSXEwQArTOWDt4fCeXVQqriMO7qInlXfdovM3eO
BkOrUnrvhQkukLLDaRr2T/UnN6yzyEJ31+kV/QVO8WjwYvzrM5KatngGaTeBuPcpmt3SOePEIwDX
x09WAMb4azoYWfl73paUbOaxtsZDUzqHspnOZZZesz7Z+BncMaO2dpH5CGEBmS1CWIfBBRJ0i23s
YqwNBArScLZMRp6b0FwU85zRK08svH/TEgyuBLtVRKTDZVN3QsmJxj6Lz1UIQj0nACDVXPZUCF8L
zs7V1Fh3yTkb+gWyyhLPKJZkDHdZDKGqQA0dy/qg1e21L5ozYXfrklICaJT5XqbIJcq4Y0OvJYui
dvHjOvA1jFXRV/SpZn53FNNWVV6Yip3xu2AU0F9roxNosjjWZUfvVMQOvWT22ZpOScaFy75WVHtb
69+KMf/yYrWccufQmtGNETczJfAspEwC9w3WuN+/e4+1fVsRyNjwGWLW5h8kRARbFu9GOe2DLvnN
g4xAM+2QoE23S4dXIbpaPdJ//iXLCyZSbeOvdcmoKAsONiVR7CJLrDQWECHD9wZfIgckMSMGVLeJ
vOAmYeEksKQFISWtSylW4MrWK/+ry/Ij+v5tTY5BYCKHNcJfkajn0gD8W2jTRk9QMHuj9Qhd47O3
wWfGyLlGyrSwl6gUqaRBjY818xiypOTkeE9Dx6QzhxWT2128dMW0U6YihhpTmd2waPDgE+Pn8bGq
VW1+Nvzy5AzZXyJ78r7BxxZBuUqMlnA/u1rniogxLd5nRBNz3RR76lRcDUg/dHeX09M49b8UbWAz
BZdawLeWkLCYb+kpyfWpt7Bk/KgSsSHslwIf2rNFYnfV1A9WhysDhjcBS7iSQvGcsUucrG6p6ciD
dOdsCOrLYsRSYlQ7Hh4iMm2lZmdU0jVrxksHNRlnP0IuQ8Fa5/3JEOa9iDjws/wUJt46y8VfoqHr
qVADuQ5B60YT4Aov1x40QyQ3eEV1dmvUKMpFRyTRqDLNMhCxpVcbYdnTyD40kyzamOYhQMR7P02P
QUIObAINI75w1xPV9YBQSo+jg5SsoxI2f0KvEBQP96huz7F31410F4j+EEXWN5lhq8KJD6XgQq7E
yWhZfZuEWUn0ccApg9JfDG75L/TCRxWMqNLsY+Kxpx9ZqBN9i+YEQAHicCt/z+T0mB9VoYC/iWLN
Z4A9FmsPa6uE0WUQDBhtg7/aB7RQasWl0/pLiMlS87giYvNkQ3GO+2kThx4djIHpJfzrC3DbhmWa
GPwGaja0OGFxHjT70bDH0jqWJQbOwsGFPIKG4qlIU2bdLn1Sb6BHoNACvWYcRl1szA7F0EgInMVN
Erb2tRsTrilgKYO4EdT7lPf2kr351klJaqNOfsqJ68z1DmA6VQwK8r7T33wPgT77ZGKqPbx2uJUg
DWdOfRY2g40Cs5tv098O1OmYrolTbO1lWGJGGaPs2AiM0K2NOq/tMULmswC2CfeTK1+ymFA7LJqz
xwmRyq7B4VML/b3Sh0fnzMqVwt8Ib1r1qv+QjsbvHW6kDM8pvF10i/qyxtUFr+emdSzfG8e65361
bSf4W3qwd7rmOvHcCxtVSgYMOrRCJBrfrg36KhrvtulSdxk5i730pSsZuToeJZu6pF7DCZhfO3o1
BzCc6ef3Logfwgn3Yze9ZJPGIgr/TZncM7AJhQX8gtU1WxhGymDrBMB7IuewcwJgwDqigh3hhDS4
sGTQZ/U3G7s/XdfaDWaqe7F1Y3tlqvRkExxteEDzROd9uPQgGod82NkeBDhUmoP6btw3zox33e/u
usuAmIAQW79bk7OICrpwpd06oEgjpant1FcXB5OTG+/O6D2HjNwygsEruhQUADujvoKZxT5Rr0zr
JQGfwtUDp4p1EdpAY9TO04CYoueNKTP5ErE8crCmOFb1i0TrLZQxvs0XWxlXXDq/JidxEd3ZVp+r
2N7ZA1z/6J+d8n0iBylsbt4KcrCljnqG/iXKm4NuDieCDHGXvlh6yoYzQl+WON0xlnPMCyrxICJP
gPQyTzBstxCBFuNX5bMBwttqQmvRMAWyAX4eRl4q6SyG4lWzG1x3Kb00uLjK2PWGvwu0nwI+YNsW
29EBim50DcUqFIip4afbwmrr3ZeqeB8SHlEwvkY96mimpDogliIlRRlz6WAx2CpCckYIbhq5xbsJ
R52XQSeCF5LkgDBARc+7hulfFCP38J1fW+eszAFYJaACCRUEjO5auMHEZ003rPC4J2okero7Fgmo
8dY7YXg8+8r5MLkWSmW8u1X+VMNxUG78MuoWie3fqi5eZADgWrWwMpEDsyvS836j4XOS0VGfehxI
WMlMDwVEkhbMTNN9oWuMqLyZLrYqCcZyUwJBHMJhhvgUC5ARWi22mtOBWmSVEREWOviQoCYqVbjU
l7hGjWa70VUFzdkOkJDqnU1Cckc8Jzt4djCoWjZG1Bwi3LXS+p7mZYvjXPBtUJ99VYPzk7jtZSrm
MTUKgzS0PToivE4V8xSlvkfEzZMk5jzSrGvp1mzTx6UPGcJkTQJjumH3auINaqvopylzpJL8yL1u
PJO6sR6QqzHt341Ir9uI5AReEdG6b6Di37WaXCx8YQXyzsz25uRF7SlvuC+y0TlOPVrbNmevyLgg
YWC8DGMIcFZXEgGgiPgrBxDTSRZxFubgbuC2a9pXGozIDj1/K8duK6L24AkOZUMjPTqbhos2pKCO
Gqq07FtzHXHMS7ZljsIIXORoRZOAX7j3GvIGS2wbopneW2He6rTZlR3uWYPitm7+MGzcwpIVK/N2
Qp48dDxp3RPBUHhIWfoNdlD8Uqnxa42Y1UapfdSo4Sn/nOxpfjFcehzUDkgWBkAiec9gUzeZHXBE
3qa8ITJQHhGU4D0Io0s948T0iu2XUGerL29mx5idkQBYh/agBqghKjP23DT0KCMCauWwY1BGcgY4
JoFHgG2fsulLK8qLkbu3MmYoX1X8mVH+XeOsPBpBvrVKwq1lc7XscK+RpW63yWsDjkFhI8qIWUMW
4P2zmYTVlOuN0oB9RfTIrgUVOHUcbGa47sn1m2MadHhvZstzjyvIAKMod1OKAF2TBZJ88xSJ7O4F
1aeHQl5JgSHCxE8HgssB3kWUlmOSHZxGNBh6+gOCeDklf27Dj1Rz98DJboPKP5kcPBMCsY1TLuY+
/oaHZK47aSE1A+rH/oixNneJx5IiSu1dzMX9pLxPC0CzDaWgxqAl7fLHsfT3Lpn2TCGv9lBugjZ8
lO609oyBRFWNWVfQu1jTgn2SCqohDZc6eCqCRBZ+3D7sqrmbdnapCgCUVKooUggtRjUWT0SxYwgY
0Hp4XJ2JYX3EfbCsUvse16ieR6qEESRUnChUdahSB53cPJfcQx17qGtUDyPyXlIDMrVbeg9LmC/E
O/wqxhxD40JNhRQhwx0Aj6Mz9jDM3G5f22I38OEHaXYMyvrEWmrlCjyuUjsr3124Os5z0W79COZd
zNlNUY0dlRbasd5TC9BJO2JxHdXSj2jkehsTN3o73Ymg4cVYpk3oh35JHrvmb5MiPBgiuYyG/pbk
RMM1+proA2hUMwoRhKspmQA7SAzKvj57HSZV0IGRHi+VvOiwEAdmP7YxhzCI+tp5xYbrfh0Ozq42
98q2dSAjqXVydGhtefhMdPS46MmpavNubQwpeVpMNFGl6iP6Mxv1rRpq8iTGeD2aNuEzzWpIq6OZ
sPLmr0lCa/jcpXAsfVOsMH4mxHfBtzSGuWvIWSOUWjd3XykArO4yKRAwszogr7s3p7I/R9W+mah7
Rj0+1g3IYs8JER4JqiaykW26v6UxQu5LtGnf1/rNjqddrpO6M+oobZqk/o+0M1uOW8my7K+k5XPB
GnAA7kBZVz/EHEFGcCYlvsBIUcI8z/j6XrjVXVcMsUnL6nxIs7zKKw9MPpyz99pEZNo/utY5NVV7
PxjgV+tM/z5mng1JDxhRj6JU5ni93DpmKi1Qeg9hvquzaVPlNGpFmO44h1G3q+S0SoPgoXEELjem
dgGbwRseojF5MGsyROjPM/k42kyYYXYyasR8fcQhDMbvVcg2fGP07mZi9pGaxbIPwolCRL7OMRQs
aiN+zX3546+yvpi+hSZBsf6k/fJdeV/obr3ONbyk5F7unWS4IJfvGIfTi6N7qFom58FJMac3VXAg
UHU7jNYjSx2upwGsWR6op9YZn4vJv6Goh/8P0WfAyQwZZXsH18gDWuqt2iwbIM9DONKxKOdmcWvJ
9EFLOwPtYfdM7TbdzdnyskTW6FdMnb0zn6IjRBzNQPUKRjE9Foq2aZxiR9QL1HEzpy6bloXw1o3V
3+dphE08ggrRNXSYrAzrYJCat+x+50S54i6VNh1ahEu1eRH2zlM3Ymb04rifQ9SYyRrjrqobHlkA
Nazws6OMnZOV9PaSrQOhHENPW2LEEQNEMy1LME0MS/2VwnZpGreBm1WXvQNOnJF/9CZd3NKRj7Kj
E2n07FQbzvQLzc0fU2gTbg87oB64AbqmVRuDHFY3Tog+7ps3LcV43eN1AcUDssZpy1f0IPehPlor
rRzgNYpbreufs6hA7WVwsrb8YOf3MWWj7KIKEFiE6Nkn0gjTq9Yrf1gWm5VY4PF28/5YG/Z3Xs1X
9rM1LZ4SCBI/jcMDz3NwRrwGNjjBIqTOB/PgPrRadbIRveOUSjQW+gTwmYo89GMh+CaRKFjNrd7p
/VVqBOzSBy+gS0jBPEwBo2TZNqOuG4bxrw6onEZyV8pXmSkSgkBi6gWtJAXb2SF5++jnj2Q8rm3H
PdTda0WdwqNEi3E29NjpRc/g6ukrRbQjn4HJ3PikcLsZJ9WJiVbjnN62Ne2ajNfE9zdZgVk5yY96
O74oss5iVYCSb+nIXbmGfhrqfqO3+ZUW4VNBaeTzwPh77ty6udZLewETv6jHZd0ZN+PYXUjVw5N+
gZG10meRBu3qSagXy08vCQreFtjfO1IEeiS2K5tciUMdGOm2RDVHvmjzWtXlT7a/ePlM0lc6nGPr
NoRKWQd1dhhKSSMU9JLjtuXFgG/zujOQklg1IDKqR0gdwIhXhRwPqkmi21KWBVbhHPVVQlKpfx1P
gHAB9zcFdVniByQxse2M6RiYVhr8KZKjZaC7t3rm4fbNxa90orsVQ/GoYKCAs8JdNN6aiMvQZNFE
5ZZeDpxbnFMxi+ufmXP0dJuClqm+yX7VlqdmOhnNLDThuGDvImLOY/RISwB6XbRVibaGWbqMujvg
/QE9c0HfpHyY1N6uv5nOvswJWEjztVNlKy9/yQHTR9pGgMoeyHxS/g6s5MqI07VXQwJwV0iEe0y/
ZPm06trpb1r0CPUz/ku6IvR3FkX/iP2UUmPYbCChFe0ReJWZA3PfTTTe5pCMmfLPO4S0dSdwA9Ak
DbI7c6RVih51zkM4pd2W4znu3hj9R+Y/+XCvPYny+nao104L8QxKzwRSAXJPnuCORbAZntgeJpzs
Tfs4Fi8hLqrAczlY/tLATBIdQOHnp49rqOvSZYSSTprhFUVMPlnO90yjio6ey+tr+tEyqmiIaywM
Dd+u1pwSBH4Sb2HImCGGAOAn6NYo7wLYfOnoYpFD2FyaFVzifF+63A8408+BeWi0J3ryhH9p3oV5
g0V0RZ+aSjspqzTpl0JtU9imVgD/F/ufv8+Bl0O7CZ9GKXdDheRsIZ55PEZJ1LGzzpFWclhD9X4x
UAO3WDJp5nGmysOruc1flo8FGQEBPWj6iTnhvDm7QWIxQLrTVdsn2Tq00CGxO+GIjY+F1aabS8zL
DD2vnj5Cbzb4Fggnc6rvQXDgNW6bLTUSMs7s7jB0G9Q9i4peWbDQ2Bllxc/53tYXRXZpGzM2Ky++
Z9HebK5reCAtRo2QWtayHGiEFEuVHbvkOjCGJWor42dF6RbIgTCviLPQ29dhQt1xqvubGIit2Nq+
ThbZliPFwnhTHNcl5V9D7fJq06HYieZ+DmLk+KSyWxxtLuhADq8BhNeMaIuav/opRrnQhIe5I49N
FaFsZj+Wze1Y/ixibCPDz4J8A4djhEtlhxCxikcYF/smOnEGqzAgeC4SA6D5QC6zbGFRaeF0g8Ak
vYjG/taAuJiH2kFyBMALwzKIDeHC4RdNd2VykbmIRjkggAkquQ5IBApnsHzCNj9Zt5UDzeCxxvCo
rQt3r7X7qvnRJldTfTuZFxg9EILyVfjs1W7BOhGckFJd08qVMTIHe1BGJ+iIyb0gagKoB61C6kRY
fBQYixdsDHXwyP53rnhPu95ah/5qyJF276ZmO/jsXzp02Iu+0BfYUTiPomzfzhIs+huJZG3g7ctC
KsgIFcVK1FTtb6E9mHDKuxcvupPqIjUEzkRrl81wDCvD79KuHXqU9amLvmtJsp1m/L7RLojkQBUj
6r8MrHMAL+fsVDsWEJ9K91jNrx+VE7ky8l+mfhPmt/rwHTdkijcVzQHYtS2TOnEecfASl7vSfKAC
aDORDBbvEjCA+Jr/tZIKp0uOpJHjGiaO+KiHsGCry9QjaX2l00AqOBPLztm4NbqTtYGWVHuxO+8u
FdvW5i/AzDdaoKzZdeCvo8W0CMfTSPuJQ9e6DpDLdYDRizuctatSx2th0S4KSZVSpDVu7eE7zJEN
aIClg8/Nt9nASE6O15V9k4dr391G4BYmcWMO+476xjRnstUPHnrYZqpYP3dSm9sb31l4g/glcDbl
AEmweKytxxwpl3afxjM3AjfDMnWKRelLDr2vcM/CbhOB+JTNhWSNmdllBMiibDB3sDxIqhHaWkAC
E+AgOCmOIUAVSPzOrslPoXgKqRwIKDJxcqIBhpbkoE1QS/WrlgV5aMm0slZd8wMwqNVcDMGRVnWc
o0datz1S95A2zLLhDU1vAhTWLI/CfauGy2B8q80X4KglKtycmko8XCb5bd8LNLS7aPa8DodyBKsX
nIa2uvGLy6KflmS3beMIbD7URe/YhE9+8ObiXhii7z6fFdNWB1ZCLy5bsQUr0AUPKHesq8i+Js/G
5crB/bj5xsBJ6HN/KvPJNH7p7GSmlWt+48BqmRslLvThCoYk6oJ02IwJbpjrHu1fz3TEJ0aI5Rg/
CZ/CIBlvw7XK2NNyR+J9ySGK/JCkhlXzVM0LBjVeqqCLmPc79zbs8fY2oULBrkCMM57K/sGg8G6/
alixgpaE0jtY9wuzmjEFCWiGwr3x6+ts3NjtLvBA1EEKNr/VBDXRCq8Emk7k4vYBP0taXVZo/TRQ
f2BH22aXYEJOJ5dp/RAYF439o9KelbbvCL6ISLKzLXosa+O5xgOjo2Os90b4ZgCMadMbrX6cNBOf
E4gam8UDXwtd1oyvwiIiM2j2NUmwmuY+xSOxGmAxo2mnJIBoyrFsnQN/ZViPUQ5x4FA59bo3HxNN
ICPbZ/JbU18XpJLo3zLENB6H8YqYNdRnHaE540x+uByQO+KLzwRZLbd2GK9MOJbSO2h8vFCBOJqt
TBaYpD15AvUTZS2mlnQj3GpbZyDreePC21lEwespfBMLwm6mRrUQGyn4YUQvesTLuBpAGqeHkhO4
CL4TpJYnBwV6M4puI/ehMNBr6Q+imwtU1GkDl3CVGx2YAw1zSAU7OkZMvM+2noDNMtHrH6vwfki/
KfexrWgA7Uzabw4Tmd2z7vbPNjXzFMg+Jg5OOwWbyqNMCqRG7Yr4t03jVEtkh8wM8CvHy3bs6LsU
2yam77nRXX9fm+NmpEbrsV+X7bec97AadsDZt1OdbvvsZFnYhM2Tk9m7WgP3be4aC4kOWPloZ6lv
M1k/glOHUqxS34w4XCNUXNboXvHdTsQmOjndyfaH4ZxszC4I0SkvoY/HzMv6hxeqAm8A8Kx17jT/
pRF4s7BcuiGsjQGvbwWKEI/1LHuS/aOC2NQHaify8jY3gmePbBynFLw8s6UMFROKAQNxuOMQd0TX
18tznPBiUbfukX4mQRbDQSu1u6ajJO7i20hmZ0Yowz2Ei21AxpwRoiEGhwJ79zvaXI5+KSRQPQNk
m3s2c7e9suli6AS+Byw9SZ+sKznbzwi5GqReHPMqF3AoPZQrbnyPEgTkLtinVBfLULm7ZhYSZUFw
hzqZDimqDjPE6+qq7QiRAYd5faHb4OeGmXCg0Rpelp65tT21TRyP6DIv+omS67bIeYGcJvH3rV3e
jyWiNpf673Vr195eBBCAR98lur4Y0pUWtsVT1JRYs0Y47MhYR/Zabhu+Di7GEiRToFhG97J31X4w
i5l0OGGltvkCTIsvuiAporanAO57a+/9TLtWyo93XtqWh1YhTxvrDMmorR/zUj45hjEAJ+KV69OC
gpovDWZxSOWwBeqTw89dxL18IhSZdqLqrY0cbO8RQQMtBLMBljrQfYV1SLVGHaYUfj+KSPZz03By
Naw5aWFy+tbFdZ9b7YWu+eVSWQRNqR7DvBTGiZIu56npmOBqcM2K3UY/XoRs9JJUYItxrkyXsmHA
1mopKpzTtBB3BabhJtJfTBO/ZMv6gUSAE2qx1CshV2lJSyanz5FafLIibHtK9nBEWvB+kpgUgAJx
Ph4yByDnaP9wNBTpYDFZZhtc4XVpbgdhmzsEJrshnEOIooNtK5BD7oCJwuJ6yrQ7DWb8FFI4wdXr
7CcOOyNS/NEo6dbhARtnviFLbU0vPHdATFbtnFoQ044q4DHqUpJYQQIBVigHe8oIHt4Lol/obsn/
Ja+1tW8FmZtaBHM5bICVZeSpjUjH7ZbiSf49tJzbDpVfgNlgVXfdtinUz2yKf/glnRB+G72bAc5J
rb0MAUY+i3ZA1ugvTTMbwbU3Efk/A1N7yG3AJy5be1M7JiR8tagCalGBtsuPkRXum4AnrqWn1AlW
xRCQO8kcN5n7ho19YjmPyHQQObrZkU6WoJeOd6dJ93gLN53iWO74uwgQcBjhnCaDzZI19s36YKp6
a+r6Y9qjikTog8wsXEUVCMcGq8QkcZHI7MThGPabjG7SiqzyuLkPa85LtQtNBbagVnOAEc+JpzVA
UAx8542nTLKBDQWXQGw7Z+z1n9BnBqwYdp3Z/atuhpZ88WMEqG9G15YtXTQg/6ZOBlaiE/HYY12A
2WlqSUzjIcu7jE1XLvMsFhu/snJWkkYrJ4BKLM80YQOzSGhl1S7QJIoZRKqQjKjYPuLq84NCE1dB
7tjgf5vUA1K4NLPMtUiSrGFosJ6qqkD1SrJ8RTmLJS1PKH5N6Sy3rgSPbQHariLcGGNsZdG8nOhC
v44hB51fOhpL4hrUVAuioiyt87pvHv/uXBpwDb9Vt2WnUqhcaZTQnULl67VsGrR0LJzvgSeRLFAE
U0F5xVm3gxiaO3XM3KDATc0tnZZHZa1iS2s48IMR5dDQ0IGgJjJNBuUgqkqCdSXvaEVe9HHaZcmq
VKnds/Xw2egfa5OQb6BsqjOLZS198ij6wLUOdtxHKatQT0diVTtmCnUOr1xAOjEy2owjaYxwMXmu
XQrK4zLTg5zyWIxQyXv1bLoP6RrbnEXlPiRVmJUpbcOkVSs/Gbya2CHbQ4gL1sMnFiAPvMkukQR2
vbkDMJlzHlBeQZLGUjn0/1JePISc0BMaF+RrMQ75r6kUhng2UVYB13F4uzneVwIBLli5MrBzMlPt
uvceW0Anzr2fOX4B/dGT1NcmOSBMI2BZs9lcWUku21/w+XMCN+pWdJCz08aJwbFkWWHcNXlVUQ/W
4zLpH+IGaRK6uMDAr98iyH9zYwCiJHnWQSN++oYoB0DFXdS2TwbVJ7E1eK8mbdYwlgC7nC7ORLQG
ATqSyFhZcctB3hpS3XmdIinaiD2HkcObTTUv041D4ulO+ivJet2xVnqn2CVYTjmImEaNqKjk6rzk
cpb0awVxbZZhZM4xbvvGuUd17ytUo80kHXcbjHHimhROGhuit205uQuq1zXH4apnlUPhnDUsZ31o
esMmKQNBBD3ts8Gmwtir2uzve1/SzVoE9uB435ouCjHXOU01hm+hciJspzVra/tDop7EVMbs0ezH
Thtn32rtVgYNtNpnd7hWAdaNoCfYnmakwhtJlVB0XVwjzaAzGopdk2Ed7w9KaDmJWWMQKTrHrSZD
YIsp5JVYQIo3XZMMGL0WhrZp3SIfHm2sG9hmIyuKZbNGPJpTbY27WtKNNRqPbpMYhymu0HxnidfB
GPKbDol0TTcGEaIsjGDNb6ucnSinkr5KIzXzwjZgBu6GyPd4yk7po6KCvtNmFedR3D05O8amqTrw
eRWCexpASrjjY+rUfq1dZHUbZcO61nrfqY+6aSepXLWBX9V4chJzZn96Y2IVL53T+lMI1akure+C
H42e1dD1VKc4DEcwtlZ8bD41EBQETeesRViF4q4WnpeAXzViq0hu3LrQa3ut4QFofxkU9tv0ziCN
MMh/jhIvN9EbwkvpkwZ6mFFOaILQSV4sz4qNox8HVkmJN7czRGB9idUZ0I2RW/j5R02l7hzbW8v2
0Yv7WIzbuOqFO6AJKQMkxuwYuuayr7wOPTVvNCCEaBDo4fmOommDZoFwPkfwJO8Hs8s502Iz49IV
Kltah37t8y6kYeSX3xAEWRmbM7SA3dFD6ILUrIk3UF3Uva/bpCENFm3Pm0APyKwYJ5UB2O8EQGQm
UURK7ujOe8ygpQCIUCy9yFoHgTuKOqf7KazEJtZTESw7PI31UBDK6zaj4JTUTmVl/OKz9qcjV8gL
EU1+HN4AdMytS9M25rIBoBFW8EiPpngbJKFhXtpDxbpeMo9jKYwkB6Ky4ZC1psDoREfNcuZSYFW5
2mVHE3baQzNuABfyL493UxMmtzzoMLoI3cruXpUhhmmv52ECjCsw8CYBNZfezUhlQSF9aIxsZ05t
6sIQaTK33Vp+ogNISzROuGpKQ+CKRRNICq5D5JS3yAA0gIZOnukh1bCpKrsdGki3AUMb4RHCFU+n
47FushoLqVaA1FhTMbWCldVUk6OzkuCEe3angvIpL7JJkUGYCLspSYxT9EvZadpjdgr9sLpDApxS
Shw9jaAoX8RO+a2vrZDtNM9IoxhS+VOPNTLxPAQrfub3IY0jZAm7dCDKHLd4PpkFDU4xS+lUk7Oj
IbnNTiJG8KY86Q4xIBrPIL61o0QGx9mvPVryiS6Ho3IpZh/4NApJ86KrMOyyx0bCx/ZqtMcfWtkR
+O672mOFSA89XhS1k7rQrCym1eTEWRJBSXIHH/nyMIww7cEvgGpb+6FX0hAtwP2YmjauLXp3gCt9
aH5OMnFszN2xCAMEIo7vwhUpSaDIB2V5NSHqlgafNa3CNkQPkncJ5KGEVuh2MBza3anNXLYxCd1S
WwfnhvY68O1QhuvplG+bjEDASy3Icd2bKavFyvFDxJpOVsCsVPAqvEvNtWiT67rTBj9cDOEt/Zeg
87al5ovxAv1VVz+QGhLj46riDIgersUBSZQpPKYQjfX5eoxTC8qSQeYn1as8znCdFSIm1zpo3kxe
6KOoy9x4C7K6YqtV2SKlemPard7CZ3LydFNaOr4vLUJUQl+Oc9hxciEMXNdd7RgXRa/1zBq8s+U+
M8vSuij9ySsoc/hGM/70vEoRUxWVsqEL4Gh8TJXX1ON6QJeWXgSdUHzUfJp5tOxr1msQGEbbn5in
x+iATsIzL1SmVHNrDKrwV3WjMLNiPmnvKyfv0pdYOQDGBkeGBArS5yHntg1yDtFsK0sOHhM3mdZn
22D8y6GQoz5EZCNjO+wPps0+cDHYlgqOelbShOkpSHbrqqNDv7E8XX+LYtM0FhXBy9a14Xmxe2NQ
RWUym0o4dKpIGvT9qZmbRCVNTLggmCxCSrappRQ6VH44000VO2jSJr0ZAXPyeyFjIuRQq96OqnDn
67i/8OuJSgCsH2OC7x23ET8CWXVvtpry5mSMndtfdmGtUTkWVlCS3sR0vdKanubHqJDGkZhWaRGS
ij6mIh6DCqLoN2nU2KwGZPCIzp50n8AlbFcgslqofsLRmugK7d5InXNcuDK3UVw0ZokjLC96Z65y
yuhkqXSwlwUMZ5I3G9m8xrVlkdpGPaFbDaM/+d+dskU8ptHTNm5FKAZEBTJ2rdspnGiSGgYap6sY
WsqVKLzoe6AS2txWmY4ILwRJLzby7udSVuON8hx8UV4wAd8dkUWCSp5sliZORCBHePcB45Q5sGwP
5+trXos4WQ4iz/jvsRvfEK4rmsMI4+NNhG3uuy48+8U1Bmz1NINJw43LPsT44TO3AA0Q7SvIMG7+
kAbIPUeKP99GWqG3sAvLH2FSEIFjF1mA460Kc0RgOADB31tRC/UGPSZxupYMwA9owxDC0u/tiugz
JSBBwjm4q3Q5ESzX4HmDWQQPbt5nA7fUbNNKqCg64BK1qtfG1cjEwF9c9ykgGzNuaOrXbk5xkKl3
XGdpAsKLTRQpMGHJWWThV7qY1n3PYYzytwFfABylDQAek4POP3dgn45BSBel7iOC4iWkBhyISs86
qm5Vcz9oyJnWaapSdJ6GYWsbpl7pXEadq/fLyPYzdx/4dvM2TVWXEceNBwyrtLLaKz8Iu3gT+4Dx
yf/w2fMt2FpY2LFNM4ou5vk4IqM3AP+HIZDdhq1TsNyMXaKXD2CNsmbTcCaKv/FiZfVVPnYyvITI
kVY7R+u16kXmPaGlzlj3wXPVtjhVDcjd4VviQ9jbGA2TiDx0gLHiaxdEGa/rhELWctgtdHhGjFiW
zg666Zg8ukieYpaNQnaXDa2jfj94eh79YPVKeODTCBAGoVkXsHliQdY8PjJJJx8gi8o7nEoI27sd
O+pxuh4s8m2xvIhswj8yjnR5XVYUNBqj8hMMzqCE6H9UaaCzi1UAmnkxg3rHJqwL3wrP4+QfWa2V
zs6zqT0oL9LIypUEJSxHaXsxLN6KMlli6615VYyJPWwLx0pujcod5a1lNohMfRgx3r6jXWDtks6S
/gNF/xn1n8WGrxYqrFjYAZHkfbjtEKZBVGwr+VS7HD2uCgjIGdTiIE9PKEIpM4aYC/dVMhgFn56i
BF2A7Jd3ZV+pZhsi7uh3+pDFATJZP8XI5c9Tx9TmGRCwSc3xAskQ5+4yqczeWxcsFcGTQk3nYnyz
UvqcseYW7UPrOz4Q6IolhAWx8LFZN5ZJc/DfvDDElligcsTjtGLeojP6o1R3Vj1zFtslBy12MQ4/
GtdSjAmpmvfINsKGIKHP3zRUwquSkyEtZT0fLtyMoscUP5Z8Ti1qpyRAXYZawLWG5T//8T/+1//8
Mfy7/zO/zpPRz7N/ZG16jaGlqf/jn/Y//1H85z/dv/3HPx1T6ib/cVzdMNm3uZbJn/94uQ0zn/+z
8W/IDkEVBiQlTSUpRwBpau1qMvvF/98o1vtRGmH71mTHdJjJUOUU8iujgGpo2cu/Mox0hLAtSwhH
uq6uHCnPLgY/OqoJLeCeR3Z1nfO10ffykpVsRbz9fCj17r7936FcZXEwtm1kjO+vKC8CgaISmpek
FTMGb6Ut9jJ8QDXNzj/YfD6YYXwwGkIeE5WkTSnhrz//7SlBdYrG0EInWBp1T2EI6l5YZXSWp8Fi
YwqwJUK9s/RqA8njNOvIUfqhENOE8cX7Yrx/Yf7zwpUwFOxmeN0UQt9feOPKpmQPje1tDcj8sj6N
P4eLasfJyFgiCtuJ1/BOrT6//vn1+Psl/T9jmtxmk2AZHczX+zGNqS0kOnCe68CMEzf00OmXFJef
j/LBlUlpC8eQrlCurc8P4bebbBaVDiGF3ZkgkRUbamycRmrfnw8y/9SzS3k3iHg/SB+7dcIaBzpK
x79qZeapRE8qZf/La0MYL6FzbyvUWJ+P+vGlSWELPnTlqPnPf7u0pDND1HmMWnf0jslCI/40IyCE
uMzPBzLm3//n9f090tl3YTUer8xctnaox6Fteqyt6Wjn7inx4jWqVlQUJMbng9j0yCSNVt8nRXXx
+Y/46mrnb/e3q80CzY8SCxh5haSrSNstndMDsJ0v3soPh+EjEByPXct2z74Eq5xwO2GwWqkCW2ZW
bPNZWOs3X8w0H7z8UjKjudw4ZZjm2bNLhTfWqeRqyiq9dJ3mbipS+cVj+3AMZVqmUEoHHX02cZpV
nAxJgeZDVUZ8BAuiAS0wfv0rj+XPpebsQugepraPhIWyZXJbKWeECzjstLZR/52rcUzFrOzycIz5
an97/gBezSLuJHolkGyJAWNqipqfn1/M/HD/eM+Z/h0+EgWE/WxKGoe6w2Wh845VklgOA0HVY3yR
UQavKPOd/MYdF7hPtOfPh/3wnftt2LN3zush8PU23Z0GLuXCDIy7cA4HHZT71ZIzP/L/9wXSPXl/
E8uibSdvlnKTVfpol0N0WWOruK0u2mLsQcOvzJgTq4pFtaYxYdBO1cF4BmOKsbX07//1y1Y6IUn0
IVh0rLMvujDzKgp17naOcq6YBQa4OWYfzH9nGFYZabPa6GKe3H57caYG+auvMKZpnQ6WiTAXkg7H
1rz5fJi/XsDze8tpliMU6B308GefW4rPObRt+jL6IXgjGGFZP7gnxNEvwa6+K5buyth/PuI86/4x
oGk4Fl+4NJhG3l9Yb1RFXFrkneU4qiI8Pn4+bC2Sh7CQfD7SRy+o+m2ks1voGULijKLQR6MKFNev
XL5OaHs/H+TjG/jbKGc3cCpMozMsbuCMCUpXz/Jl2sl9iAplZW3cA+K7h3r3+Zgf3kIphc6sYtnS
PPvyij7MJmgz5QJNI6t3D4BozABIuV3+c9BM74tL/Hg4V1q6zqFPF2efX1BafqODdl/RSbyIzWLn
jRXNBW+hm19c2Edzv5J/j3T2bqS9C6exH/GxNJd+OiwnhKqf37qP9oxSKVPHJ2zwtp9vP6Ia7Hef
EUtY/YAmVNyrCz9eqFt5KUm3XJgvZC/fZcvoi2E/vDBXp0eH3sMSf/2q377mgO5I6k64+7sOYaGC
ldAYbbn+/No+fE6uKd35HCBs5+xNDE1OuS4kqpVDTajbU0LLhmddCQGlGoifKbAei7hffT6qMT/+
sw9a6Y4wjflAYFvu/Bn+dm0+J1hH9jlcNN2rN/WYVwAhuvhHLs3oIpYosVo7RK83jvBKOKJAWUJ9
9PmP+OBT5zfMFy71eRI7XwK7sqJJALS1Jh6CJvVyoGNi2c0Xc9dXw5x/eC06/tjmwCG8U2OYuHKh
S7x8fikfPEWHDZZhwxFBTHs+P7a9JEMj00HyV6lL8IxOE0Wzn9kDcfxOjp8P9sF7yWAu+wYd8xeN
4ffPLsmUpcySwTpodjEtj8jOv9gzzuvh2evhMnHoAvAsZXL9bL3MiVdtAxpH2DNtCmal8yIMb4NT
fpd2+bemogj4+TX9+ZAkW1PXYjWzDBN70ftryukVTq0OSbvxHlrtTaGMQ2r6+RjGn1cleUAmp22Q
UBYmwveD9I7NWWHyoKRfdSv4hWuVIRw5OOlrfDS34wq5Zb+v4i0GKijp7RfD//nY5tGxbgh73oG4
ZzOyHYcE07QJ7g73WDhHARfr8+v74PKk6diG7c67fCK9319eOghZhpLqdxDHINohf1L2Qy9CoQnU
Eu042x//5ZMSRRLKJabuzJPz+WOLQPmXY0V8t0FQcDvc1+o19r/Ysn5w36TFsm/Nm3HOn2dPLfOi
ni5CAhi7ID0N/KqmxPrzO/fxENZci3HZi5+fxILaFgDmYxwNsnmIIv1Jz2ijfT7GB2+4pLbkojlg
yw8B8f3T8XBBA3doYV6HKcl9RuUhLwsEPjdvevt8qA8O0bxhvOGCN851DP3sTShtwxx1yYtuL7pV
uCMnCqTWMt3n19Fh3EXbL4b7+NL+Hu5sDeuhlJaKFMhVctkegJxPKyAx2/oor2dT4DK+HvfBwTl9
PuqHz8xFVSIp6Qg+6/f3U2jsr9uKa6xqdCTIOUgzjO8/H8P4c16n2MJESLmKwiD38v0gUlDLnmwG
ifZc1Nra9mtrPeziZZ0s6U8tkBg/w8H6Ykf1Qbnu/bBnM7wMQgVPJ8E6vQerfBWswJsuSPnYR4cv
H958Ce+neqoD3ETXNCzeFnE28zqkpoKEKdIVrMBVDfGWfNZpweKCJPQl3Tsb6jDlalqSEYM7fal/
tVE15ov58wc47Iodhv/j0OQMAwq5+R5XBEQdUtwii6JY+c/sku21vqHntq13v+pruSPmwF99tcv7
6BEz9H8Nf/Ye2anr4kNkCgNOhRUh42e0qyFCJN11q89fp4++E9cxdaYZZKyuM7/Sv226FOU13fBh
bE0d6Vr9TUFpmQPwF6N8tAz8Psp8wb+NUtB/6yYjnU17aXuJAE0iSszpG1Ddhf7HsoPmq/li0A+/
FK6IZY39MhuGs1cW3VcPh5DcpuybOFhL4nt+Wukt3TasI2tabHeIUIF1EC/91aF7vmvn789vIztn
E2uALgy8DG3g0KVdmk579GhffJAfPDh2qpLKlqJqrYuzaQARCKZ3kwOUDJV5ajXNWgFxsMgJH5rN
5+/IB1fz+1Dm2dWIrK21qsIjoSU9EndzMjD+2+n+i1Hmt/rspjEMPQ6XfRBbkrNhzNwxlGfy0eHH
b1bTBubJel4jqjWo4011ORcVoo26rY/TSi7LF3xYa22NSmtNx2KFb+rkbJI1LNVdegWhHvfvItlG
O9Drx68PYh/Nh+9+7dkRc1RGNjYp82H8qPMjopUXLeADHtLv2db8/vmt+fBZz6dZLMnKMf7YXatA
6kILSNgyrmPt1sVXbd59PsRH6zNl0v8awzq7HsiAJe0IdmS5aveNQqIUULKHSHPjdmoR9TZN+eQ+
HKd9pekbB+ib/8UbLT6Y9vgJPGVlcgJjj/9+lkD4GaCI4AXoNtVe7eyNeiXt8kCY+np+E8SeMF2W
nWGpbasbJJD5ig2YtUA6vDGvP78dH9/xv3/K2Qzsdpb+v0k7r2a3kWRb/5Ub84658CbinvNA0G+n
veX1gpDUEgwBEJYwv/5+tbtnRBZxiGmdh+mJDrWYKJeVlblyLRNsbopIqrO20QoHL03rmzvjoi7v
GV7wJL95aloERjrJZFPyUKmSHI5tbX8Bs+QbkfE8GBtowNeIhgJmhDeF2tfCcfuZsO/SG19ZtaSD
lkcW5ePe/hKFd3Z63FhAfqMDeHIouDXvw9+ZSJeYn0cbYZhnkYc3DVdyU4US8aQz7IoCDSSnT0Si
Cx22odtGpAHJRuRnjAeoQm86rV8mAZjSoveNFL94+KLQnU3Z5rYxKVH3ryF5qk32VoNmQNobAViE
RBVPNvuZJlvEOBbZe6RCN/AAb1FoepiPBy4d8LVF8edn12edn/qqEh0SNQ0SYfCkpTPbXazCL9f7
WsbQTIIAInQcDC/4SwNKlozHwnWhXacbBwVGAxo7Db3C3gs3mgYKIh/6l5GWyttTeXnKrs1KYQFA
DDU4GgaCJq6bxN+0AdKkH2mnuelbPYJb6cdtc7rwYdfD1IAnixSP7UibUTs4Cuo+rFzwRXlqvxZr
AkqksU53tDuPm25JXAfp1rdui5gQBMn3RA4be3X7I6Q0178G/esjpDM/9lAP9p7I6m7svbU9bRvi
EVzuZi6MlncNMAhKXwZhtOe6Kk+8y0VFikgrQpOurfaUJp/SaFTXeRvNFVUm1vDCirSGR7NQy2NY
UhkqDra1GRC5U/e2Dk/53mpORTNzSUih+ev0YY98CTUTSidyUAehUAHjGu9iLol7Gmvg0withfet
/BItYZdgLhsbdsCF9wGUf/9jvnAv3fxXXyAHd3prp/qhEHeDE21o7TDV54TGN6p2wJXepLG34O5Y
E7n5KLatb++eiTUF2iJQLTaVFjJTl2va08dtuyFrOvTFmyA+vGOn/3Uq/+8FfqZ+xdN8PxZDFUNY
Kv3rfz8VPxB2r378aB6+Fv9P/NV//6eXf/G/H+Lv1bE+/mzk/+riL/H7f9lffm2+XvzLKm/iZnhu
f1TDy4+6TZt/IX3Ef/mf/uH/+fH6K++G4sd//eP7sc3pfnj5EYL8+8dffySgQTYH/t9AIvHzf/3Z
49eMv7arfqRf8z/kv/Dja9381z8U658eBXGXplxSw8TbDm6/+/H6R5r6T/o4VMvTyVurjqGzavmx
aiKgSdY/TcP0PIeEveW9VgnqY/v6J9o/uQ3Jl+qG+HsuAdm/Bv7mT5/155r8R5AnXdc4364tMtau
S3FFit6OgFr6o0L7lFnFaOIgGlajbfd0Nh1/GT3HVWniZjvzn1ghk8fDlP+ZJJZtyXWZKpxGppJC
fvepWQabbAXdMMTsi97XibyVZTmTypOCUrBPlwYdKVLRKh2IJsQri4pUwLiMfNSCffd+WKPWxAv8
9vCkYOzKmDSH5mkMCzfJaBjaVTsDx9yKstt8ampqFgmIBObJE6lsKX6ALSjV1LqCfoQwl7jvo/cY
fVA22Tpcuiukbv3bw5qcxHN70j1A45ajODn2miWdZwsxicHOJGCBZOhp7tKRHt2vS0aKj4IimCai
Wl3cF2exSkoFxT4pWeh3freK7ptltcvX9hv1Te9rj+ZC/2Ss4OdXZiKJqUFemJWuIULQ5OC2CLhZ
i25FWMaD7PBgLssd7McbZQZV9T8MEpY+mySwzlAvB5kY8ME3OdZg3vqgrU0/XbaP6TJYQrocrYZl
48dL6/Ns6CC8u3T+dE4ylznjob4p5cW4zg92XMM8BBZuY/r5st8G9+bC2yBJtDN2M/tGHK5b1qRo
yaw6L6uEUDE4VT+yXFq+InJDqM/EcF1D51tq8FMPLtQntB9/um1dCivEYbwYquRqstAIKiMoQl89
cMEPyxORmWXP3KaTRhzTdnilgLKUT2LkmJludTFMTp6xMxT1a6wet2mvz2yXOTPSARxOrQI+ATOK
/q20791mBR575gCI37haLFejIQK8q8br+XJHhjYd+1WasP+bd2H8omcz6zHhHHVy9ywLqQZmS3Ja
iMbBwFJBqlDcU6Xahxtro+GDnblNJ86pPA7HoHbDjSleWNLJIm9ea4HLuusbqO/0DSRCgHfx/KiJ
Nh8dWJIeDb/yldmc6+QAzwxLEwg03aojseFEfhtCiG23Ntf6dm6A+qQdthob7hVyKk1keIoiAEUV
SpNQjuGpCh/B2Lt8B3PZ/rAxF9luXJXv4YEhkg3WZBB9kQNzngUS9fiWborPtw/aKwBImnGRPiT9
CyDKJri83Dlpq2unQPWQ7KEw035QP8B+Nq7VlbEdlAXKiUua5992n50He2Gu0ZH81jzMXhoTJ8Qg
pKV8rIuEgRy+HMoh1PPgQE/ECn6vBQTHy3DlLoN1ttOX1YO4GudKn1M3hgFuyLJ5HBHTmZJ7ywC+
55YKr1e/Djbo220hwCQ3fNwdefXB4teGM0d0KnwidLfw3Oxsj2jwcqYdky7doYUbGDKynekL4kDK
CSeCJxhYlvl7faYcNWtQGqKVWJGtRxisV8UO6PRGof1vU630tbYCaP1Wm0kjTC3j+QDF3j+7+6E4
dfVRL+hDUIYvQVxuHfpsF9FxDjo3PTDwbCIdqlK1EB9yZogecI025LOBwUcebuqlt9GX/8nAJg6t
4VDCtrnydZP2gkt7ZtMbQ1oaAaFhuG037q5bO4SGcxHo5PydmZEuiqBMhqHMMaMUD5B21gNsefvb
x31y23NHuKoBeQpjkRwsYDZ6buheft0THPo7NqGYunJXP3Xf5nbExLXExP2yJnnVo5IFeWsxIr0p
lXcxMm6o3GhzYKzp5fllRVoeA6GjUldflyfYWNtsU6ygxpi/nKZHQ2aayqsKuEDa310PO0Ir7Bjo
JNDT+iICP6iRfO8hq/CTx2W0musTkIBmrwE1U/hvo/IbqK6KAIQGC9b5xid6WvfHh+ZbflevEbfb
ae8LP/oRf5zZJBO38IVNaZMcDdHu1jHQehVsnG2yhml0l/mOb1FQUbfWcth7y9mHypxVabOUxb+2
v3g6iIdKs4Msc2cKhkUIKBbZEgaUTTYz2CmrPOo1jVQ8iSVV8iU9tajcGkEh6inyRH9YqMLHzdvU
8Za3J1U4W/meBcih2WCXTFt1pTm1aPp3lYB1PFX07waQArsjL1uaXj92RroKCnoJgmJ326icLhNx
NMMyqPC6PNpRDbr0XKHRU9YvsWpuqp32vdodoApfaI8xlWzguSV5R29P6+bm9Fn9Nnuvi4MnjxnQ
D8EFoSNhnXQwPdsOeSVB5ot2zBqFqVV8uCvu7CeEQhfIysPsP3etT7hQ0wJsZmPWIckq3bGWdUKI
Mjkq9MnCgWpVfui9GEn89va0zlmRLlYbAF0UhFjJc4g9EigiAvh5g3e3rUyFZheDkfyNarYNvJU8
liG2XEIEDcXcMmxJcyZrvfPzj9ZGXeZUHVAK+Wy/tAdene5j1fm3P2NqD51/hillYayxKIckZ7Tm
RqeKTg7mR7U77jtrqTyiNbCxntU1L7SH2NlDNh7NQAunHtsX5qWDA08LYAidWRDOKPmOAhAsCeSc
xlX1PK70Rb6BXXAz53cn7pQLq5IzMpEBa9B/UhbqPt5q22prEVsc1rPvgYkjcmFHOiKwgyhKUMAc
hqBv9lOILfv9stug+bQ8bhRfHNFxYz02q34FF/3Lcdc/8hUzvmnqkrFUlxgc7K1FekGa4ypGdiZF
54TQ1PgESc1WXDLuvbhkom0Hfn/+khEnUfINFyalCYZdyTgGsG/DAgq9Z3140St1mSI8XXcQU3Uv
tzfxxIm14H+xdZdOExAT0lEqhgyObbihoDMa9nHU3bd9+2iYzvq2manI1IJk3FVd1zT4P8lO2ZVF
DpwGvw4PWrUodvAWbtz7EcgZvewr8baYTQtNhCXnNmUYXwmmQiU8VWh6XujPSN4BCCMGgnBkQaph
qS/hpV7NjHPKpmGqHveZp/OAkjYMdFhReuoJ9Q8/l/2nYtduwlWzqFawUItRxuvZ/gixH+T9QvSt
OSZN3TzcxBedxfw6QqB0iTNK5I429cth7/nWF/etGJ+6pYQ9M8Apc5ZG06ToVbCvTkQNnV1EWkt4
neGnsy434Sa775b2usLLzp4/MV3y4M6tia85G9yo1w754kbkaP9MXwY740Hk9cL1XF5v4laB5oC2
W1cgDwB9SR5HPXauV1JF8nHnP62lvWnI0Ao8X8/S0Xg13mU+erHkG9D7TTcm6Jm/f0tffoK0lnDE
GPDqeyGANuuTYiE2oB/3fZNtZhbx2rnSlQCYBB4LIiFASZfTKpp9jbCAxqbdj+t4W26Ce2tDCZ0M
EqGkf9va9ZG4NCYCzbM1RI9EU7skJmzV8lWYHx5QjJ55YM+ZkKKbIT4e29bBBOQWS2DV6zGtZ0xc
O0o6uGidwWew+a8d2GCecthDI98OEBvxTj5ieYd2zn9MWDFoSmZxaNInMpQCKOcYwuzg6JFvODCn
GxAMJfXiFDozSyJjNVh0fhsjHql6/iGKdudrEiPucyxzkzX5jhwoQKJoDQVSswjfEe8v4nXy/jd2
wYVFaWuP9DSpaotF55C/sYPsowlh++2NNvGGvxyVtK1hA3FTPcMGLfOPzTtjixI9cVi5c77+luMF
jwU4ydUBG9KrKG06rbYVxekG4JPDwnmy9/k624xQ58GnL6p+yWJuc1xHBhgkRUoVyQTlfpVrDtW0
tssx8gNtU7mf6xB5j7uUEO8010N+/SbDEjA+UPaAiKjJXW4PbbAMIzSNyB9quOWrvNgm+ml3CkcV
2G2wGTPzTVkE29vLd/3gFEZNUAycLnS3pL2v5fpImdGKEF4ild3eQcy5yuJlGn+/bUdGmrxu/nND
UiyidG6mVAcMQT76uewc6Pa65SmE3Tgd6/uwtHZtEv9x0IIYRl5U5GbMT51xauauiCl1EDySP0wH
uogjS1AXQ0NG5ShAHG5xqJ30Aw/FIveNKus2ao5MmtK644e6RpdIRbxh2caQFCcejFsBiNNV1JMO
S8IkXs184PUVTzs172LK8uC8DVM6Rpqaw8+ZIlZfwCt2326itbmMPnjPr/W7+Rh7zpw0H7EBFdMB
sk4/2rn701OyJLr/hFiVr2/hH/4NH0HQQjCP66O3Q043OEddhxIND6s+h/Yi3Obr6qO+877wUHus
HuaeMRNxL3N5Zk4KYArbLCAXxhxK7uvDFp2IBbyMPhp35MTo+NzcXruJi5A0LMl7DaAwGQzp4Nqw
tXdBz8HN6ITPQzBO1oyFqauDpixQ4wI/JfDPl76hP9RFY508JnDjbpx1uC/uFERbvv7ZY5E/KH8g
sXt7VFOOnVYzy7HJmNAabktRda0NB2M4BJFvPrSrcFtvRnQT7tHDWFcbWGu/zZi7jjrhejFpY6LX
0YElQbqrEiP0srJniAq4RREErtFbUNb9SoA53LnBTa0ZPVfkTeEhoQQiHTdzOLknbWBwowahfn7w
uyjZRRFU/5BZBWiWKz2gDi2CJL5/iU/9Y+kdlqiWI7gQv58Z+eS3wBwCaoY3BaHO5eIinKijOIqy
Qb9u7seltoDqTvG/j37ygq7Lkha1uQM5bZGom6YdCrTyA9TQj1ZZVIzesF4gI1/EsNLPDEoEM5eP
CJaTNu6/TMiZYlVNUkHLR62Uco+2LEHL26A5V0gscFF38IDOLamYplsWpf1aOC08YiMWEfGAj22t
bZu7EwIwVAotP553oXMjlJZt7DJvMHKFq3PdrXTw/8ixFkitL9F4X+lbXX8/t2wT2afLSRWfdBbV
62HneGnLEIfn06dhWJzuCx5LzR0EhMMiTxcFrwnzI4Iwye8sJ9EPxMGuTulJRv3D1NgejnkSvyJp
TP8A2qrZgu5aKBtxPs2ZaqE4fvJavuZHBKhFwHcuB1ry5LazDl469fjYFesBzPYIZfxv7FFa/ajz
ig45YGSXVsLe0pTwGIhcorE+PY1b1EC8h34F0GORvx+f2mzO4tTBw73RqmkRDFFdu7QIxNiqUxPF
Vton3kZ/FGuYSRF6ezFeROX1tCHCsF9mRqlPzKXFq0MlS8D7xpWvp6NWaio9OQsUqnbofvjaVlnF
VE/stX43VzWcGqBrATskx0+iXS6e5zDwojUO4qqC7y/VjwtHm8HhzVkQwz07A5XtGn1QYiHT9hY8
9sWP2/M19/vSEo1e6vSN+P3I+DB2X7x+puh5ncuF1IaGXQiwkDugY+ry+wc1PKGPJeBae4HsOzy0
lG+bTT0zTVMB94UdKbIvHIgyB5txqPtgn+1PW2ODNMDdfKpBxiCL0N70eEUwKiDQYE4vRxQpKvS8
pyO6kOvs0VvDO7in9r2oNvO5msmghHwARwgIM35Bmj27K4wSjnCo+SH8o/odUfC0ie2gN16DAFre
3gvaxJuMJSIuEQ4H/UZpaGbrVk3dA2XtSIXXX41lyIuzfG+/gZlwZayOtH8mcJy+zLdZTGXGLkyL
fXq2z/OxMuu0w7T9YG/6JVfopnvUP9QvqIk8DJ/R217CWfps3ld+vgm+Ddu5wU/4YN7XtmNQdPSI
pqWxu05knCDHDv0heavU2/z4UZ3NFgsPK/n5CxvSIJFQT+tDiQ0kLzZoB32mHWJ52qN8Vu7A+a1S
UmPebi5UmBoZlxkwZYun/VVa6QRXSnJ0EDK1ScPFJPpBzDfKHOfXVNBun5mRU+GQ+DkFmjDAx9LX
RGryiXonjJQN9aLgyfoKde5/cBon3D1Wcb6Q6HBXy/7FgLpksF8H9yV/J27q8uiftvWyX7XaIlvP
OXyJNEJAAoihRRO4Dl8KF4x0IvUk7Yu6N8UR0dbho0epvESvFG236C2n5c4BmxejVKEgQ7aZS8RP
OOsL45KTOwFsColAiXp4O+ziU3FEzwTV2dtuYGq/AJlnpwp0/NXb/BCf4MWIyRAH4YOZt8hPbHP9
7W0bE9cCCfBfNqRYpB3CpDpk2BCQP2i/KfFpq2q2D0fA/6UTB0MhvYQkmz1IGF/bks7cilPnbmMj
weBH98WO2HwJ57FO276yGBDd5N1hPv1Il9FSe3G+uAuNSh9KfeqdPRPgXTtW8RmkO1ymEzZDadeU
MCamNhJyfo/60EbvXY5E5Tbr8WCYm5Na07dSu+q6JC/zcnuipyfgl2Vpy4Sn4aRqKZbL4o0yPtft
zMimfv+VPEU0G8I2IrnNU4JKVWuNAGydHmlrg/fb19sjuN6ONJELepa/LIgvOFtC2xwpqWhYMLyv
BWTsRtUs4FX525ueahOwLMF7oBP2i684s9KkSqenhRH6SR2tKog0Fq1xXPaCN/z2cK7vgEtD0s53
e9pRSlKffhVxw4LzyU/BgqOM+l4z5/mvTxm2wOrhr6i9kk25HFQfW4qaweLsC+xcvhZBEfqJs20V
k0P6ZUZuUm/SsHYh7watnmkIjyF1V+V3gfMCOcvtuZuIh+j9hIsXz2uB5xRNReerpCqj0iIMwnHe
uVyg49bzEYjdAY32c38WFCX27uV17VG3hgYD7A6wUTkkMI8emguZGvrjk7kXeL1xq3yAud0H6fg8
D4Oe2Oi4XJoMTA1eM9Kil4Nz89EuTg66SoXxh4twmPqTDvDbE3i1IVAHsmnBhPtWvADlh6anIIZh
Qpj/CkkSoGdjE21BO/7tdZLs6JdDaeLYojNYSMw+V9Sn3TcaIGqgSAvEBLZzu/x6V0jWJB9kndgw
tYa1VMCnQyAjwbJeI6Jj+A1w9blIUWyyi20BbQ9wf3YGRGXXkxgYDd0ucIZTQQ2XhscJjqBcrL8X
avyEJI9fpZvbq3blY4VBWl0MGEF4Ssv0W5adWxoFzhzpnq9K9BEG9t/4fbIc1HxIytly5KZYShMF
Hb8fFOimlVr1bszm2u0nx3BmQ9rcg5ARyTUmzTvpqIzsjPbz7UFcOSExSWcGpC0XIwaWqqmW+yhP
HxcGXGhQWnwfKgQ+Mk//nRnjtqADHSpdnNHl/rbC1jw2KAz46Pp80nX9TRN/+o3hnFmQrgkkrw6l
DdGFX0L5gILRoshoD6+Vg+03xXHm9XzlecTc8cwUPeik3F+jqLPLz2m6goxXx45uMpAsmzERONvl
7RFdG4FtgDtIhOmEzzIgQCmK3NBgwUcF8Vs03vEUIoc3Y+N6l13akGethMPiWHAGWxSC7eS90szx
dl0/c8j1nA9DCuWOdpRkhwgTdopW7MKEAwUFsjdkew8+cgenhfNV3ZYfb8/dK4Xrpc+5tCpdfCOS
hKlbMHkCnztAepLuWogdNFr8ji/FLgIMTWZ0gRadjmrqPnqhn54rKp3Z99eHTHwGRQtRtRXPyct9
38Uu75/8ePSHhpdW+aN171U07odkLnV4fVEZQOGAJ4gqE5VgyV00cXYMBrrbAco0O+0u3gz0Tcxf
VHNmJKcRVtF4SuqKxXyw9+1GeSxW8RsTUOft5ZvcNOfDkW8oVSv6wRVP0+/jevggWiQzP/bb7w4B
Wb4P19bMQZi4E8UE4iE4bBZOStqmvFIrHQmuI6kGxCWIlPK7dikS5gn5678fKXEozq3J27NHUmgo
sSZYw9QVRUho0Wygosljsi029lw/z9Q5P7cn1vXMYemtF/QRvJN+12ULLXmnuDPu9zrLdzEi6EYk
C25a0YIpLID/bR9jYiW0M8GhZm/noNrTm/BfS3XVd2c0CX3dBqb+hLvGm46mJHU2Sv8fNuEvO9Jm
P/ZlqKutGNK+/HDaaQvx/i2XB6B1iJ5t/oNtcXuZSKxdTuJJGw1IXbHYAG0VnYT93fC5WdT3otAX
+NF+LjSb8k+ASdDtABppXXXJn2h8QgZFpVE9faO1b0aYq2jli6K50zVtxxP1b8iUDblxQe8q1Ks0
7eiXK+/pdJ+twmfIKP4AsQUxHkmZp4FSg7Ke8SJigeRLQECpRA6BJLQMcB0hue+zktEJii7RaB3u
9d13b5PT1j3X/z+1KZlICGw1EAxUUy6XTmtGXY/CNmNT/pmgEfn0+barKT+l8bQHKUjocZ0/gH2p
R9NPpcHlrYkHjvcB9ILJV9GlEK3Ml5kZnNiQPBphNoQm1yWZJ40qDVpzjPKAUaHau1ZAfHOVHjf2
8gAD37A+rURj7Rym6rqOSdX53KrYTWfeSgNSfRqFVXpqd9bTcZvfN7vjs7IK1s5DhAb0Olu3H+fO
wmvqRdouIjMChyNc2aTApDu0hBVeOeqHHI6uU7hqh4WxFm3rxbbR9v1KECnOjXTiWMALQ61PdNhS
75GuATWpvTE0aijfRts3tDeO5SyQClkk2WyFduIsgCoFHiLeRDYcIJdz2vaFZ/Rqm7+Wo+kFW2sg
nzl+9Tt96z5qf9zeOBOx67k1meUqqlr6dA9Yq53Ovm8GK98egrDxBxVhzdumxMUsrxroTzhGBfb5
KlV4qptWT2Ji8TH9cuifcvN9QqLQrt+e0pnTMLVa55ak1Woi1LTcDEsHJxHv16MiGAY/VHNZG/E7
t0YkLRWN/k2Sp9jRovdG/VHN0s3YL8L6sas3VTMHAp0clWuzN2h+BCQv3TldqeqRI94yh9N7tbxP
G7p9463qztFeTLiSV750+tYEz6VcCBgqU++CiEdzOwR+VzZf8t77cXsrTJ5gmxZb9NYt0lCyUFGs
WFU/wq7Nk2mtH7bqqt4EBFXV6f24gjn4aT5hPjUqeKsE1TeJKPhHpWNVN2mGTnfuo/C686z1SVe3
M4MSPyFvBwfgHxlxusU0mQIP48PJ0Evc0nL4qa/GrfaY7ZKtgATPusCprYeHwBpq9aIz7XI4SRoY
iF2JrEO0+DSuRQsV3BnmQvHFY82By2mZ0cIQLn/ObcMJy4QF4JsMUSJmf1xatmMb5HaHK6QqDel2
nz6GsbtsA9Tgj9UfndW9M4ZhNTO14kelqUUVwcMt0kwJvlJavSgLTrpW4qaSXQ/pMmT92Xtk6FBu
XtjrfB8vETqcMTlx3C5MCj99drcVh6TUvBiTonvCXDnjGppiiEPvBEMxdGCUU2wkvxEhgQXntu0J
p3xhWpriUk/UGFnfHAzpvWM9NOGzm89tVvH58oyi8kbWDU5kGM2lDRS7XqfHx4Hhfc/vg01Oub9/
dp77VUO5dna7Tlqj+kANAtC3KZf7A4SH3VOCT2m+R++MtYDFsk/bhbVXlxWtdrfnb+pBYOiQ8woa
FiCI8h2a91DEo1ac+/GHHnmJDFYbtFI7XxTbNXtRro/raDWH1JjwMOdG5au00wwUf44YRUH+wWjt
hxqszu2BzZmQjoE3IohTlpjQ0hy5VhpST+9uW5gKWy9GIVbybNurFUKJ3oCJPynV6028ua/pUFK3
qf/HbVtzo5G2+eFQWsdWmDrR6Bo1L8OcIsb0PgD8SpTPbsD3Xw6mVrOAuoBFdLPS1v0u+fQn1ZcF
rWaxib/PZ9CnLjao2n5ZlMbkjpSygwaLLQ1lyCqmy/qHKEa098CJdeCLcxmKKTd1blBM8tl6Ha04
OOAyc5/Gl0UFMWlFOTilgTj7u4RDkIqdGxJO68xQdHCiutQwFGZUk9WPB4HlU+3l7T0xvf/OJlCM
98yM26WAlXXMdNbCBn6wylbAVmgjO4SbEFGT2dB+dpNICaXa7kstOLJk6r7ZVbpfUsLeoTJbL2Gn
WsTfu3GZHJazlaSpK+18PsU9ezbQZMyc+ojwHnuz2nl33sd+K9CD3dIAw7yIvnjvbs/sRPh9sX6S
wz+lYZlFCcM82btkpKnSvE/DcVVz9vL85bata3TC5WaRCy9NocMtixAnD8NuZa3Ttbsbv7WigBU9
2UskkcGVwdi2ivEr9TdlG5ACTX+E325/xtQ9ejbFr6mwsymuqBhmo8lXZB445XyEwTBbNOXX21Ym
3Rj1JYoMkDkS0F4upAvnvFqqYv+gvAzFLJDJOVnYaxDg63z+siGdCjOKXUaDDZE1Nu4EK2nw1l4n
e++3TvkvQ9Jh0J3I9XILQ17xHBp3rfFT1eZuZ+F15dBDP5swaeencec13Sh24tozfGdNsXtlLoxh
oSBINu8hp10KpWEe7gSQ18gmb3SMWvPElQbA26997aNHX7FDeql6P5demtxzZ8akwfW0+AeEzrlf
lQVlDMBhG6OY2XGTR5mHE6B/2oygmrrccV6R924eKMSHykN8lwfLzntSfh6sGZKEKTMUKuhuRyKY
zS3thVE/JrHW9ByfhIpztbMHfW3wYu/+cK1gxu9PHSK8Po9bsmWkNyVbXeWmdh3wngmGJ334lMyR
UQvvJu85uv/gZCGNY11l/XrzFFXghXi1kK3yUtBtnrFqwp+95S2y+uOp+KF1Mw53aieYkLEiuSHK
FPJDaVDz2DxamAwpqCXWl6RyFunf0+Il0ccWODci5vXMxWWKFhdujxGbrvXuXVMYC7sz/dsebirG
4O2sOSpQEWSjpavDros4TitxYAOqgsa+U7Y8TxaR/fm2nanaBGqknFESRJzXq8SeWicasnjiKo63
NbQfa4GxHJbxp2Jj7W4bm1qec1tSbDgktjOGFrbakC5Na1fEH6s5SpfJ2OLciBQO5q2idn3qiku+
W6FzQfvMMv1o8ww5Lp0RcI+yNGa23aS7O7cpbYm09EboUhkYgcUJfpf8KVjqxWL4Hm2ztQehw5zB
qbN1blDM9NkeVIPRqfWQQY79WrUWCD6KFH5JDaZ/CXfqOvkgaBwK/Puz5c8jV8V45KN9bl66G+l7
9fQBh+ifHNQyopeyXN7eKVMGBHoEXSRazEhZXY6vjWNbjYqQ2rue7FU3+9xk+swczpmQ3F+rNPoh
yjGRZF+aPFpop5n3/rQBj9YRF3cOWPpyDJkdDllmYuDQP7Tutjr9xmlC3fnfvy/2yNkeiPLMOXmw
F/H7z+ohW/T6Ptaq5e2FuMYo4+3OrMikQS75ViN3sFJTo/e9dfng+UO57BD2JUOe3AGh95P3rl99
n21rnApaoEYn7Qrk1IYg8HKAJjIiqgIpHIUx1QeZAOYw3KHPgFqUejdXOJ10hOfWJOdUKUpfQ7wq
BjqsjPt0bWSLI8rxhMnB4+Hb7WmVJQxeL5Fza5KXUg7wvJQu1pRtc1/cD7y5wmewFsL77t17mDR2
9lbAAqm0rKLVnAOZfC0AmUb0DjFq66qN0XT7osvtCIAZqbbWD7+qPmo8z+WjuRKVnXFh70CrOtCG
Oj/ttbFvd4gb+3NYholwhwwjyVQRJhqkpi9XOKImbnVJShESSRr1S2I+mcn90D0O1hwG5JoZiUvs
3JR03K0BNoIixBTPBtojVOepOAa+1vY54Nw3bR/tbQ3ihdHem5XtO5YSLehB2KYOiKkifchC/dPt
LTBxw198kOQe6jQ0jkrBBwVN7Hv9d4Sm/D4yFsM4876Y8EPEQ7QCgl0ndy0fo16vk9ars6NvmC9B
8HLK/r6fo6qrk/ajn0BwIVwuYgI8szBScDx6gY5CpaARma1uz9VE4CAKx4jJkjaFN0i67hJdS8qu
xUTmvT14q6PZLysyE7eNTCwIH8+BEB4Vgj/pSCZFG42NDRjLjVhvJ1qPZnmnevXP2HLf/Y4pgZBD
0IxSteTZyi6t0OLFVGrUi6D3VfON5r5NjRko3pTzRqJR0IER4eFApU3PCyNpwqwRKA1tfYQvcBvu
RQOjYAjyfiaL5kEgnTt/rnY7teXO7Up7u/fGKLZPwm6AwH3+2AXPtydwzoC05w6xe0LNFy7pGlpx
7/A85nOooKndQF3fgcqYZxiPsctdbaZh13hli4XkY5qsgyBe9OMqSr7fHsjUtYOGNqh6D+3zawCw
kxRqETvY0TeCZCzca89HfG206hazLWMTF+qFLemK6zW3U5AePL4mmv8k188g10dPZnV4KmfcwlRQ
zA0D+xBt+RMkCKab5HXa43cE6gnVTj/KgTUKmnt7236ba2eaNScNDr/hOb2FP7XeDj6CDJvgM5Iq
xsbZp/tu0f9GXYDRORoHS3g++fUcVmaoxCOjq0rlbREN4cLKDjMcTlN7kLImDdY0EV7z2qPpftSs
hiFFCJILVSdtP0I/p85GeVPH6dyQ+POzUDIsasDp+HDfHJrNIWqe6M2f8UVTLhxecO4IPBL1WsmF
q8lIfc3AhY+Dsez6z0URrk/uzFU3VQsg32QANYL9ioez5BdqiDDc3uoYyEP4tf1g8iQ6ba1V3fKi
/Y+qbBMz9yrgo4LfmmCDzY1TpIaaJaLGLN9kL6TOl9U2H2B9rx7DP2hgnMXeTeyK1wZ4/JLtCCLE
y8VyuupUxpUiIpkjja1j1bzArNMve6Q4l4bbe/6Mi5pYOmrApIiAi5EmkBvOCC1Cqw4wiKr7hhfH
MhiDP7TosFM0WrQ41NuTFa6quF0g3vEh0sotPRtrlDzuocmd066ZmnCXGxNCKbbSVR+Na0dRlmVR
wdNzl+iIyeRQzHsUAO/GASKryk/28yqRUzNA9xPCd+xcnefQ5ZSjYa+f0JJlBowjIhm70wBx9OFv
nxCq7IDJqA0DnL9C5MV1dfLgoiVOS+ut0SV74o6dlZ/MmThn4pBgSHRk0ukqirXSaNzAq05ZxxQe
KyEV8FVQwUYAnkCP/Wen5HrNhEFWjFw9huXwTRl7qxodDLruslR2WvLh9g6d+33prjaOXXTshrjw
rZGbunE33TFd3TZxvQMuhyBHUp0IGC2G0HlvDuXdKUSg8G9rc0Djfj5NUtR0sO0qguar8Gty9EZZ
/9FG6tvQgiq2bkLMJW9gs94aoTqjgj49NrYC4G6iaznw1ZyqGY8EIv7pdFf35Bl/xupMmDO9Qr9M
iD8/u2Cc1ugHK2SF+vCR9HxWzjBDXD8kxdT9+n0xxLPft91jXnenQ+HrceU72V2sfD+pKzQJFyGQ
h9tbYaIydGlM2m6ediyqg8FgxmEddT9K/Vk5PLFOayfb19q90QzLSJnDc1x7/Uuj0gZMUztQa4NF
crPYRVF0fO6qlREqKyXqX2YGKF46l+k9bCHcIogieJ7I7g4ElKZXbVr4h8iwNlFFS7EXHoz7Oild
XwsQsY5LUGRpW1r3Gwut2bzP3JUyxtqis/VwZm3Ftr/6GsGHQvGFnL7cTZvnaLEbdYbASsabfNyn
xb4g554Hj+Xp0VHndEGnzJHxRrdcAyR31daIjpAQTRMTrb2zyzeZYUHEssnSZ6v4UOrvb0/11LnQ
XkVkuF1IgEj71hp0s9FQIfRzL/XzONoVyvD2f2dC2q1Wl5WtHmLiiJhqPOiPWmu/+9+ZkPZmFYyn
qhajCPplPBr+GM0Jj0+5qPN5klyjEzmnULGxMCjtsnT6O7s1fNqHZkKdKTdybka6Gc3YjXWjxEyb
Ri+ZYj0URtyjzF2+N2JtXXfjb1z55GQAy6hw28Lvf+m2eorjdtWxtYexsXwUk0iemLxo1f44R+M4
udPI9FHjIaNLye/SFP3q5BxcTOnJyVlROwAF1inezLt8cp3OrEiPMMcsdLc5HTk85h13lZM9auVM
jD81EF0l3SRYSKDzk48M7yEzs3BOw/GNbSB/kH+7vZunPO25AenAnBxn6A4uBgovhmb8g5s/GVBy
mHP9b5P3iEjLEVa7NNTLqgphJLyPWH27Q3ykFJJlztJ2lG2RK58OjfLNPEIZyNsidrsZpoUpJwcN
LJk0fNl1TpAapuI5J0xTLdOg9Az6xaC39AO2mXGXl6q5PLYWQihWn89UuKeX75dlaYe0BPBZ1GBZ
0e5d8+NpDgww9/vSkWpOo22hTFP4Rubu7Pz02Fm/c2rPJ098wlmwEVlVUaGHUfhVo6+8xFiatC16
xhy4eeoscfvSHm4a1M9lvPH/J+26diTHke0XCZA3rzJpqjLLtn8R2kzJUN5TX38Pe3a7lUxucqYv
FtjFooGKJBUMBiNOnJPYi+mpI85SkapQEirD2Ct9osjgX0J3/22GZxt0tGzorQ5mErr6eWxE89QC
Y/xh6mQPD8mCHC4EZSMYqbUEltTs7MZW2PSlr4BC8fbxFcXwzbY5nIPFGiF6v8BKrEz7uBk+Oiv4
rbR4N+VxuFqTJOLJto/zN0Bh1cWsmbnlrKY/BnPnWgcFEIfbqxLvHbjP2KgWUBXcFWspcZ3SBj63
OHeVufojpB1i2QcSrwUZFlp+QKHw2ciqeXm7qFiLSbrdihafBwLNsXvJQPJ5eznCU6qDUQ9dHwfF
Gm7XhkrpSs9GjC2UR9u7SxLJJSHcrs3f546oWqxr1nn4+7Fzr8YV5AbvS4S324sQBtGNEfYjNnEg
HhK1rNk3iTGSlA5uQL0fc7pvPVA7quc8l8RsQYUTpcCNPe5iyjBeN6QsER5CbTe96/fJX6D5Z/qG
3V6HEpxkebI95FxuqFzkvhOWp1CUv3/UXdSNkstAeFZxlevwOLg1T3mYKspaLStMqNl6V7vjWc1c
9MPa/eLSMO/a19sfTOh1GF/DHDiEV686VZYVV4qRw1w1V0/NOn6tJvJy24Rw00B5jqIgSP2uKMQw
oLFQ6MA0QT7eeTnGyOLnWZHxBgi3bWOEy4aJZZR268KIlZ0846uWv67j22S/FokjCTtCnwOXh8aq
mz/Fry99vNBTfYhz1CScGcS+ePM22Rz1y7vRfTTjjwbIyZbW/AZVVNxQbeR4P25vp+iL4dVnQiYX
2TGG9y/NO0Crl2OJL5ZWz7F7dDNZOZH9Af5xaSIOoQvO3nt8WlxO2giWHBggPkivm6MdkLvhG2ph
X83M130SytgXBI1oMB5gMAntHnTlAA25XFKbdGsysVuQof1bUL4ZTUgipj43hrH/FdxN6j9g+BWv
85dVflICUgZlnrJrysYgWDRDuDbsa68NXad2/8rTEjKlqHsi1Vi/OObqRKkJAvfB6ck+K4ES0DTT
kW296KhsNsLj0oG2VYeKoJYSgEF5fqNAXfQ++C/28WG1fC0AdfyByAVvxBvBhNwxpIJxLi6qLdlI
u8xm2//o7ocnRrjR7ww2vAWx510R0P1tDxY0+Nj3/m2QO6y2aZSdo8DDll3+NO/jIzm1aPCxQTFZ
ZYq5zpUzg9rHQVtZA3yKu5DAlwhjdYv7G7PB/Z5AIrQ/yuf6hEEBzY5fdriLyFRnr+tb2JlG3917
u+VeCbrIec9kO7OdjCP+f5hDH5Z1sTFVwjmKURpeOWU9koVTd/pbwkc5Mwooph8sG+4QVscR635Z
4/LHdfbsxlVhzXnFuAXjwi7BCzZ/Sl+YYHH6J9csRtVZkMMIOcb8OIdEa2Hp1gYiIGb3LSsfSsSd
RvZmFiR2FzY4Hyx1bQCoGDY88ztpH4h7yuvcV1JZ01xwpF1oMNgWeF0gsspnqXVbQp6iABF9OnjU
jy0wXVj6k1LLMi+RHbybwT+PaX/AZDlHzzuXGGsPSQpKH2P31DmN3xafbh9cnUG6udOE9BRQX9DU
sBIdd/d0hMRO4WYZMPPrDv3rfRrEe+URwOwxYhpE1ov52LhB+jI8uPf0ICOfFlx9aDkBUqOjCgvH
58yDOL8Hj3eJOXT3vTPgaVZ9vb1A0bmCRrOB/4ChFwI7HKbdnMqFplbN1JpNSMJgKIA9+wEN0cNm
P/qLpJutC7zQQ58UZHuA17guj3oZx0WFKFjPyPqNnQXVDP0e1wvEV1d/+miGjDlkej8eMH/0GQPJ
O++dCp6eNKIfi9aXqYUKUigPzHhgekW1CjgPzoPIPEDWxIPwRKO+Wc6+VqMJIuGrH6uLLIUSfUgA
4CGFg/I1MANc+OqLEXiYgm0z9RfIP4Kw5xWynetDUfiVr+G/Iu/Y01Dyda/PCFiyEVMYnzjjFuP9
x1DrYUxmYMv+FrkFM2ocQm82LN9BOmm6Y/wU6kGzgtt2ZWbZbmweRUO76GsRTxjDMxRQN0BLbn5f
S0U9rl2JLQ6TP2gFA9/EXwkpNZoBBRKwHqGFWUD74WcPc2dF9HH8PlC/B5kW5pycJ/Lx9vIE/BvM
MnwHdApMpYFL37zSwDh2Ccvg62vXQ13tWQsaCg3h/H2NnzwKVKyFiwLTgZIveu1HAEhiWAMhAUQx
VwPZKDJUrjqUkI6fn7T4VfoYE/195+cQABM9hKTR5ZcbY6PvG7MDb7QO1cjS8ydqS9577J65DKkg
HIT+FIYzcO6ueA56d7R6M5tLaK1qaBNYQ7hMa+RUxnNuQt8IJd9zuXSSuCPIuC+tcref7sTjWCdt
gYxb+47B8oCesyi2AovBWxm+dzJD8iibiBZAfC/Ncp6iUw8KCamXBeQtfmZ8BNDdmsJ8CtAv+ynR
0nehdsj2CmakPi3Rsic72W8QJDMXv4FHbw8eaH5SxYX2RHacAJZQPqY7L1jW8/hzvjgOdMkXFkAO
Ly1y0U5DX3SwPFgszJfqaEb5rrmfPrJp0jWozQj05MpexbsqfpDVK4T+i/TDAdwRJVO+ejU5iWk2
HdtvTJe46oe53N0++zIDLChtQls5qB5JVBgo8lNbv6yTpGglCmq4IH4tgDuAUw26jKL26qAiuyTL
/HZt/N59QfImu5JYDnt9Dn9b4k5Eo7oLmj/4SOozjSEyY0JPzwuS7shUONNI6oYye9xRQBuBJoXN
7O3js7VjHN3ZaQTahEmBy+KkZBt/tl02nwmvsapoBmzjjBGcfAAwSstC3VzfqTIpcMHbjjk7GK0Y
qRVrSV16xJLmTZ7X8AhQPMd7JqlAgh46aPsSgp+dxP2k1ph/bhYWqxBeG0dET2DN1iA7gEE4AHfQ
EVO28oey6B7fLo1LkJx+aFSvwidLm2xf9eseeeSxJHX4J2fq9w5yZwpIl3FZ0WgLmiYrgDIAHN/T
pv1tI9fv4svPxB0svSysDMoiuLO7T8v6MXWfyfR1UXek0SM6pb4yfL9tUBgp0NHDxK3DUgUuCA51
37pjA8Iz3ZjB+60AzVMeb5sQh/aNDXbmNt6Ax0GRgJsMO/eJ4mFiHNiEcvvJ/lnJ+Ac0C4IzDO5H
QFFBzQ7lez5775Y0LsciyQPvYN41u/wRl+YR9NV4hf+JhAcY97bWuNV1/ZxpuZbmoFCPbMi2tcR/
JId850QU93g0RUaAJIvu1BDzy7hMoAYhcRrB8+jyJ3CHO/G8oliGuQB+udJ/FgKy/XJXHh2MTMv1
UgQuc7Fg7nBrNh2NVEddqp4Mv6QEIIof/95jYAIPSlBNY4SZh/WokC0kXYL9Y9QcwyNEH+4aaCXo
4XIeznI5DdGKAJh0gNXEA8Ti1TSsmXS9M2Z5sGQmuvTfJ5kQgmCICRglE0OCOLwqCihcjNLtPh0a
DG2B3oxNoaGGO0fti33nZP7wxFKrsva7wkdFZdytgRaRECTLcJt/UDViJ5q7UfFT2JAKBEFBS8zd
qB7xYi8DNR3I5ON9CcJSEgwR4KjIdP6AxgLLtqFlCDks9bqC3JFkwlgSeLUsaK+AtJeewQXro6Cz
QAhr2cuprwR3wdYgXzx2TWUcUYrAYVStQ0eayFG0OwzySvIfwejuxcL4ivAKtmXiGljYEDY6NIoK
KLTZjZ8Wvo3nnHsgoRfGvS85FsJPxxjEGL3hdaEF08KK3U8KK0tMJwMCXwnCGuOXz0IZX5FwIwFl
w/sRIiIY776M2aOjl7VZUPBVAF/muc2966yHZY7fS5bEQtOVNwLdy4p+mPrhYfCOrSxaOWBJVRIx
0cs8dD9bEWo7K3Dw/8T/xQv7ZZAvJU2QN0jSEpfDUszv0kF5dpzmKdfbt9sLk5nh9g+zTHRqdKyL
lplPi/uu/qHosrgvjFu/N8/grp62cNLc69YScT8foW7H5k5xuBwajpDU7J8a8A3uqGxAUZC1onL6
ewe522YdM6MmLqyip6enB1U7VSAbcaLbGyjKGqAlCwkKBA74O1+hjTHP6xk9PlQXDl3IaGKGQ10g
Vqmncodc/IlIjpfgyX9hkAuMsTpj1SY68UkZ+0n8oeyhN63cAfG0Ji+WDEMvvLTBQYYlIhCD0oDb
Rhtl7nnselwJj/Fz+8L0+rqo1qHeUIZylQ2Rq2ytsX/f5GApyK56ZQWnYmG8ZfSpjCUpv8jfGUAf
lUMNPIr8aGVP1DQtMqxmsf5qm/dK/6JItbOFUXdjhH8vUYrmFNDmzCX0u3N3xCRy5GuJv0KIHHqy
72UClaJ3DMTuLE1Hi5z5PHeKjZxWmTvCYK4O/UNuaIjys5H5JEl7X5+gYoQGqYKG8gpwrzLlZZCm
3bJbYzD73j4OgocBiEmwtQ6bvbtqBqqUKOOgr3lQrdqp0cwAKemuHNMHDOV9rugQFdBh8pN5/uu2
XeGe48kI4Auwf1DrZB9+4zgr9cq00JIWnTqb+i5YFTF0zWR7rWda+6UOrgp6GGQTriJ3xVsVWtJg
Y76mM03Nimb6mpIAWCJIBCU6IGXdy+2lyWxwRyI3c9xnFba0dh+8IWrArHDbgCb+aL9Xwe2duoK2
OjOwd8VR/eA9Jgfj4D1oYRFOh6Hzy8mvHiL8b5iEXS05j6JSIgY1NaSamEaGIDrnukkxTdailiUy
FDXw+oMJIZ/lgDI06ohNcbB+6u7JyieiKLA1yl1ImHRterdR86BsiL+iZ9Frb4stOwuiD8fQ9Wyo
ChN0PBKiXlZcqg0odAsAeANtyd1g7cm/FztB431jhVuLVSuO4SYtIlr+orvvdeNw2ztEqwDjEMp/
Dq6Aq6adncU2UawxD1z6ODmvpJEMI4iu6e3f59zbM/s+T3T8/Xl80ck35cOsvLPG6PYiRB6+NcJ5
uNcRZegcGFHvWP+ZCVaYkOiUvXBle8XWuglCQIRA7tCDGcV0XwjKPIDzhLdXInLd7Uq4yotKjQVD
ijDhJeBZKA+uQ/xck3xzmREuxTCqwrYz9s2Lcf4Odu2wj5cobUvJpxcGbYwY4dbCeAga9dxipjGJ
3cQa/vPuslEEwUwzii4dhrPAu77s5VUB4dJ+EhtDIwUAKC6dmabBbLOK5oFtz6GidsHiPUzjv0fi
sFPP6JP/tsI5NcC/So3CQI4GSXPyXvWfLP1xiPwafJPBGmGo8ossqAmdj/Fd22BuhtwmF0nJWuaF
NSDcpNXnTDtCZ0xyT4i37rcBLtK4dlbkPcVFZGlrWJLlA8Xj1QX0+LaHCzNq9LKBzMQDEsVldpg3
p8jOhqKz04ldeK+ZEoFFBSIAYNqlT9m4Z6+tbCfrdAiD0G+TPOt1XetuQSi+lwYtp1E/ufWd7n6z
EhkxvvAbbexw38gYPa+bOyzNGc2IuifMRkkuVHZk+IfqZvMs7iMN1CRGW8NCm3Z7Ypyp96Ga3HAA
ntDKJX1AoUNsVsOdpbjRZxWasnkQe/NTXwHwl+dPCyHR/88hLP40/UzuXISjOWhO1t/5SdR+H8Ey
+qfFme0WsmVv/K9xa0tJEmxhXGV+V7Z+jYKY2nSS4yTzBe6ySC1iavXkIhfXll1pkiP4AyU7Jzbh
oITGCALwNrhcSepRO1b0Bc5QmN9jk7yqUimo/3Faf9vglrF2/dLaE3argio0RXGEdSi9oOzvUB1h
QGovVF9uO4RsWdy1oSfDQsYeJnPaBu3g+ZksqRKmxIz28L87x92AFXW8oUjh2jrkrtUI+l0782gh
PjBZFy9yvnjPHer0WepbKKe5UfdnkeL3D+CCoON0bWaWSFGNuvEN8gZZ6tubKP5wHmj3wSgCJDKf
no5jYQ+lBeeYg8E5MMXrNoB+geE7ZaTshy9yBnVhbNpY5GJTn2aKA15xpBVZrLJmLKjuzEz3gXDz
F2t5by9/3V4j8++rYLgxyAWozqDlAPAcCVwoGBS5b9nDbrZnSci9FmZHa8WDgDATBUEew+M8vHbq
1oLg+c3aAEYIBOwbfcvuCZ79djh1PpB7gM9YAdl5R+MPYjDElABjQV8Megb8EV/7Zepy2PZAnV1U
gZKD/6h4vr2PogO3NcKd8abVwUfBChp9OoUQi4RTyryR3Xz8p9qa4M70MFVrlvcNnjG74l0Z1QAt
10cG+5G3FkQ4Emg//N4z7nDPOFJrwvYM6s6nFe9cYAEBOSqf3dCKbHBe2CcmaAeMvG+CL+7gvLu9
nSK33NrnzrY6ZUvW4tkTTMUEAtKjBb4yWh9vGxEW7jZWeKRKD4WLLilhZfk0RwnUcZsDA/maOwYF
lJIFSdbEN2ippYw9zUyM8IU0Mr9OOgD4xUfvywwUuGFDYMJ8yB4VyUbKvqTJRRTLiYd00LBGdgk8
lA8jEHnFRwYGWh/c0UdP5UcVVXsrzB46lC/kBKw6s3DDb/nyaFLMij6n+AX5kRZ++cJEGqYDZhAO
9d58t9yxEQQ29eActR/mp+pFP8iadtIPzU7vJl8pzVGPOxs/QX9eP/3dcGlDy0LbuoCQmwwMIvvQ
XMApqQq9ILvDuagLdHSW8ZOSxN/stJL4ryTmmFzMqfUZLEAx7ECKwF8Vzbe8D7dPCPsLV5/ORBUY
CjQob/Aua5HYLlUmceSmU7PT9UrZr3Sq7iZF68OmGBv/tj3hzm3scc6aNUmPuRnYm50e/ZaHBrSJ
7mxLrIjuddzoLhi0QOBhXI3AUydNh9T4+1HNaPlNZC8/+y3/9Ekt+FJM/RgQBjDiAVvNPWraYh7s
1kQiAW7qwABBNHLa2zsncvELE9zWtatjJZ6JXk5PsSKmlb52gfHSRWtU76BQYkluVdmSuMShzaG4
PM+oCKr1Sw0hoq5Uw9tLEjjfxYrYL9gcWotqUFCdWPZVIzKpj3AG30FTzJCR4cuWwp3X2lFq4njI
ZFsTLCdWCL0vydcRLwXUp2z8HQLw3HUGkjhPI+0MC8083StJ2n2bhuZ5WZ18b7aFTDxVYu6quzIT
vUon9hp0zacelX2rd8Pa6KCNs0gKVIITi4+ElxP0KpGK8/UpugASnSx4aExg2ivbkwb1k6p5f9sT
hEbQKsHEODrLhsllPkWhavloIyvW3NjPVQ/KGaOPnZTEBaEZjKshMmD4D0CcS4erdGqkFUu+Nfow
2edFPSeNpGwocjVMSmFSBZqGjulwPp11qD1kBuuGKMvjpBb3M2Bo/36zHLC3Y8hZx4gP72sxWEvs
boA+hU2rZdf3JWqsfayHQ591//4CQmnylynez/IM9Dv6iBOaqBWGYaagq//gy28tcIHTW5x59sqM
YED3W1x/USBk4kgyd9Fh2ZrgAqfaAgXYJGivJBNYUJT5LZnW3Nfi4XEaU5mLicI06PUxeQzeHeha
8vAhc80XVBlYrPk7TLNabvqWf/hnpVyBu8GajTIrHrCYNeU8erXXWlsyHa+SKf5UDsPrOstmL2Qm
OI/WqsFeLUMr0cIpPhfGUvrVKFNFZ68NLg3B4CSOPogNwKnJ122bLClKcHIDn1b0oaE9UJcE1KU+
xsNH96Ez9rdPkMAjYA6NNszOmNfMex5I5qe11wGLoA/gPfRtlexn8mw3H2/bEW4dIFUmaiguQ5Rd
xptR72hZE3wd2hlRP2thJbvZ2F+43rjfFrhnnOvRZdRqDSi1nnq+m5hP6+ItPjGGsCIktHMi2Tqx
f2/WxN100BWOq3SFfxuPc8TmJj2MupZHJtvNaH9vb6BoMAZoNGwgRvI0D3IslztYF40xaB3Wl55U
6544IautYaAqLD+1I6gGD9YzS3/klgVXxYVh5kKb3MTp15nNjqPQn2JCfH3EBNquH2W0IqJE9cIM
5yHIujUS9zBjntMuHD8AAgu0twtKMjYyV4e6lJJe6JObHeU8pnY7iEYN+H5uO/hU25WY27r90WRb
x3kI6Ihpr1oZSFKNUzc80OWjpX+8bUKyCB47uFaDNxorDtaYKOQc68t4VmJF9nVkVri7yRqdqR0c
fJzZzibfq9hoXfV6eyXi8/T7e3jc7dRr5hzTFt+jpBFqkBqQYfGxK301vnNBEubLJ63FywJbFyM/
B2SGuzMSUHXVUwfYSz85H9LMulcUWZtMuCqwO7hgtWMpPj9Lm45N22Q0Zwy29Vc9Su7Q0IzIO9T/
UIKQTaiLsD/gTMbIBEj/HYxfch8qn9DmHA0CJtUzjRRfuyfnyS+PWqTfy8QFRJsH4mlW44So7hVW
oxq0RW+qlgR5mwREvV/Mz7cdQmaA84eWrhqEMcDHYhrPvdn7uUwZUmaA+/yxFhvgTYYARtIn6PN1
/iKF3LLfyN9KP3Ua2Rjl9dAfTRytbTUw3rE7Qguzuwz6HvYjw/WrB5nqhNDXtta4iOZQxSBtlpMg
BXwTaunrvQZ1OH96A5mfT++zb7c/kKhjD91hTDb/Z3VcfLOXzmYs8aCYeJsjNbJAf6/OfrwbIa6F
Ym22Q8H0D5qzSGEZnxuANNdjaCSfa7MpQM6i9nrgFn2UKV9KoJKgJBreXp7QPTaWuIuvmyAu47qM
F6GqVb9cdNV3+1Ryr4uuiO1yuGsvIRTT02g3g5T2Y+Z+KuniWzJ6AvY3rpxwsxDOLVYoV+i4h5BT
jkgbyPOghuN0Tsld2xmS5YjyScih64xuHxwZ/MSWXnaqmrQICooOwGH+RIq7dD3HveQhIyr1OphL
xpwrtFXUqyqTZjflMMdQSLIetcxP0TXC6eq/5GG5t0Nrb73NO/enD6qPxQPrtWTSIT+Re2x/Ahee
ugHEVzWTeDGGgHwFuwpwCbMZKl+7N0CZj2xELVP92y4p8patTS5iVWOGKSHThpKJfqLmkznuR3P/
ByZwwlB6AJn8lWDZXHrJoKoZbhDvY7FQ+P196Uoiu8ghDZDDmDoU0685JsEuYaVdDD78tn7K07BN
HhXz3rYhJyATcdLZjvC+vzXFHeKldDqjqEBR5rnLckhj92u/mNaxXRLlbmjyPuz1Ztg3KIdE5qKo
oWrX1dkbky+kpcs93skQkFntavatRSnB02X3O2doxuNk0Xw/WSmUyUcDOmGDPjxkQwNSox46Frc/
idDTNtvFxQilULokJngTenbsF6AZGYlyuG1C6FguaLUAwMKYBs9mMKTVNBOmULBWfZg7Z8clh3KR
qe4JrXjg1IccB4rsPDo+nQFXdkumg+Covt6un7TCDXMjkxTqhO61McPHOzClK/3UIXFwmeKeqvkr
6k++ba3PChhHIjWvJGFPBFwF1vj3yribkJIWWLwVWd4cLDXu3hR3r9ng7u0+QJgZDa80Kvayq1Do
F7+N8j29Ks9xKbGPlkzNu6U03w0OlTDoCp+dBjTqQZ7DoHn81LfT91WXdQ4JtEd7775pOzvIomyf
ndiIYBGR4xoNe9kIlugD4moHR7QB/Uyg5i6fnLWZa2ZaIK8gGKjw11o1A0j9qHfqkiDG9phzx2O/
C28fAdHVtTXKfUItMSm65iCSyrTmlLjNYRnp9yLN7/pUVjoQnYONqZ/UOJsnNWh8SEEGEDyVZX8u
qPFed9rvriILsyLcChQc0P7B6wbbyXOhIUPKweLhQETlO8Wo3MuKRxQSz4gNfg3+7Pl1GuYv2bsY
cAQ2ZiorWojWCepBpAOYbwMenwtcVp3mg10jhBa2flC7dq858c5rZbyaQjPIBaG2CnUS3ebcJYvz
koC4g6kVHUwFKo32bpQqnMmMcO7RND2dkgYCK7X1zm2+2Mv9AOry2y4oscFzxapdnBMnx91Le3Bc
0lOxPFaljOZSZoR7IsaNMwJORAhCVaH71ZPmJ1FyBnk53UHLMszPrHwl6xOLDheoeYDhhDtAcZIz
6rg17RwmTzN6DxY9JaDHs0/q/OH2/gmLSJi/hXILGFauZw2NynQbPIFBLhZ/sfc/VbpD2j1qKUTI
GUJLDh8RmwT7EPjgDEwu8HdaQ0uqNLOO7bwjXyemTppFStCGThrU7zC9vZdtpfCuYRRg/7XIubtG
1nwwFlgEq3RfRuadAZQBZuHfac8Y29NfGfNQs5ehB4WPSzDj6ECRsMFYvrSQKY1ukx7aP6CxBgyX
pbv2cQrqI8NUKJJZVZGTbo1xybVTA8tRm1kRmHU/Pmr1YAYjpHTPq7fKWCbYdvEZog2dFh16kVCg
5ptI46hZk9nHeMTO5V3ipffTBK6J2NtlY/+YTEY4jv2rxE+FNh1Nw9y2Cp4/vpXopFYyxRoKg8Vx
vsserB2Jlnv3rt+Xe8hiOoyfMQmms/5RyX3ZhxRuLdhZIcGAgWpMsF5eru5aKcVg4gGdjG44G/oD
SFd2zqpEkjWqon0F8SeEtfBMAwHapZ3Fq0tV70q0L4B3Z016ADcwQD3sneNtS6I0CBPhvwxx50HX
ancq4hkL6gaUcc6jKmPREPu+B0QfuKnAVccX35V6nGbkRzhyX+ZoOGoHUPw/MsRxzYY6/yARsTfG
uCcLqdS5mx1kB+6K+9ma5zsQiTytBqbXbFeW3wm9YWOM+0rFqqxJ0yFFmO+MT2UP9jRITd27J/rJ
RhcF4qhg3nuIv97+YjKj3BfrljLXqhy3QTfXO62oD+ls7HSySq4DkRn2msH0Azh2IT156YFT5WpL
PaMc5kyvlndUUCYYZSrvQhtQlAJjGBCfVzqGxtRRUhJ2m6Kjasy7qcIos7G7vV/si/MhChVWdl5R
RgT+4HIhrdsXpZqWULNddOW05tWLRwxl11djHPQ2kYGBRQcKtBLg68UUPbhOuSpDunaZNSUrCQzj
h2ee3UYyECP7++zfN+kvJiRRMPewnKZrncCp0z5cbfIncR0QXFC1MrH6K0WOTk9nj6ZYxTRqfu09
9eOpSIHH7S3f6H6YEOe6/ZFEMX1rj7uyVAeMT6PKdg3zprr2qE5OYNeK3yrjyUiI37US9xZvI6b9
UKQBZwyf3a9Os2RWBd2MMSPhmJ57a5X4nci5WX2GcQEylWouOADb1ya1p0ICe/2iOKNfKadpUiVv
Z6ERGxAO0HHiZe4y5994AwhTaD4oVhss9GlO3tQZwHMie6CzE8KfIFQjMU6Mqwh0JtwJypdpoo3b
kGAEqsodvg1aHrkd7vl0n6bEb1KQ0DSSHEb0fVwXQk+gX8L0Mz+EXGagnbWavA0qO8q0kypjUBWu
CS0eJm+C6hDPYEq1vHdalpBNuwTsk+V+3il7eZNMmOGCzuaXHe64AtnTr0mHvTO/DCEBVUjAIITF
fdmFa1REiZSRWLRxQNCzRyN4PEBAe+kRtLASklAYtDI1GHoHSBXJVJkooG4tcEvSllJTc7zBMTc5
tZ9rvf9kwA0CS2ln0FURQ6qwLMwgWOMer2B4wxVxwgixxZEwB1yTcDjNe8TyIO98+3GJrEA9yJI8
4UfzwLuO2XeD6VJzR5cqCLCZoYO2B4Q580OCN0lyLL6yYcNsN/q9pOQmOsSegTxCNYH4Ah3q5SfD
4BIqSDPq/o0Dja2w7pGzRLfjq7DbtLXBfbShXt1pHWHD8kkbNGAgckP1aO0BezjlB4ZjV/4g/m0t
slVvQpM+69lco4ABhADxLSVQqqdkkuyc0Nk3O8eFv3i1TOK5HTg77XudflJk06ciTLqzXQTnCb1R
5HNvwxPMvbbTg3nx14MTDG/12cF4wwgioIBJbPhO2EeMw9LG41FW0BO6B6r9KOkxxmeLS/gmPbU0
whapZC9N97JgvGKRRFu2DD7Cg8jjlwkuwrceajOpjQOWtOnim8UPL193XhMjvk8WZsJkrw5BCEE2
xij8wFOAy5GraJC467WUtb/jafXRC4ogJXpfWXkIpSGJGwoC/YUpLrMo+gEDmwnKQlXtnlWTnudk
fUBV8t6eVSgvp2dcbYbfO6vkZpYtkTvUGfEsFaDXOhiIHoF06TDkQKERcl9hekpyuIW2gNpjnUPA
xq9e4Tm1ZiB5wXm/G46TEpDFL98rYIZvj/NrehhPVTTft/e6LPsQBWakuoDiAHILRWN+vjihs6ll
KbTiQYtyUNjEuR2WJ9eP/ensKDgVtxcqcFOMtwMLwuCqDHZ3GVJqWzE6cAflIMZGWKHnKf48mKAF
7T7XoKq+bUvkNxtbPGsUKD6yzq5BhZWVmEcBs83UeaGyTH7hQgzNHV8QGj43owyEIohoSEcsMEer
qKhcdXlmrR3pOKDdHFsTOi+ln8jg8oJwcmGBCyfV6JSqBWGbIHWLnerR18qpQtCiH2/vn2wh3LdK
2g7akQXwIXSgj+rQvHaJjO9C1J/cLoXv4QwkUzFcomBmKZzf1KjaDSjQg1Mvyh+ZmDvN/Pk7xgW9
PTA2oNeDcjFu8GQnq9RLlspHM2jXGlaxAmszL5gJ0Hw2wnt7MwXPo4uFckEMl9yc6A7a5QA5Zruq
03HXaHMfaiAICtdyWo/V3CX7uen+um1Y4iz8TJaVowFhsD69MiMxMbKjqxasfyQJ0iLoFaMagsgN
kLvgR+GiZVP2utlOqBHNgfI4HNt9/ESC8mTvqi+yu0fU2LmwxT7nJjEZ0hz8C6g7wJb7DGJXRBDg
t+M9m3VzouHNeZ9/bd60oH5S7uQvAuGOblbK/n1j3XEmDaNRaOvk2l+1eRc3s1/OkpkbmQ12X2xs
UDUeoWdc4aupJ6ck06Fn/yfWyz9A+VxsJZcexfpMMqKy0h6kSFVcQLlssky2FC5arWalOLS0kRtX
j5bz4uBBU5aSB43MBheqEANBh5sPEBNrWshKzi8Gqg9QxpGVCwVF3e1uuezfN5+lIgNUO2rm5C4a
ALhKnDgiE9BRaLGoFI0+N8qLVx1a8bcPsajpcWGYS7dSTADWVo1N7CP6Rr9qru/mPmhAUFNuXqqH
BDnKP8FTsqjEZZUXZrmoBby/4k7sULvn5qhHyJzx2PgbWfRHdHcXxrgIgvjkkYYiUunxg0qfUleS
IkucxOWihuUoyrJCvzHoys9m+qoTtI0s2UyO6OV5sQr2KzYu4sy9WxsUcyzlW/uBDaCSfXL0zsk7
CI9Avkg2ACa8uX4HI7581GZAiWoMD1hqbaQ4+ak2ZSAiYc62McGFiBosKmVK4ASlvq8NK1BIBd3z
YrfonysiiXtSR+eihUNApG062L6sjEbqGyCuW30lcN6T2icQt1LRpZUTIYnS783lxdfH3D4jHclQ
kYfAAMgJ39PpPm+oP0qZ+ZgP3zhQPF69Rz8KsQrnGAqYO3T1SJQrwXBYAuOu/QGB8+q9LOMWZvjg
ZdYx7aZBU+Snw24cUqVe5dAFzyd1ndOTo8yAj2i9FzbmiIZ3wZARpersqnG5z9LKDB2jIA+FMZS+
a5sy+hqB7BFaYRjuQ4+aMSPyrSSKdiOqhR6rYkzhdPRUv3hVwH9RByWCmBZk+ylg/Ljxx3w56nGY
AGC9Xz7/63AK0Cdgu+gleMCX8q+etBjpAOEOlkBMoRlAp+eVvh//KveMa08FK3AIMhMZYlzwJWAV
bQU2bQRUCN8SHOdmQdszYZTfaqAHPVrlSeREzt6Iskfpd7+ODJfWuJM0NGRKigXWkFpHebxvnH3/
voRom76zWkB5wyrZ6QcZ65vgADOzJqqy4BoB8Rd3Fc9DXq9jrLCbKt4TO+yq8wAJwr/MMH5co2S6
z+ZdMYbuiyzDvg7vMGxCCNm1geS7mjRw8YQuGzxYUK0f3BcrI42fKCl5GKkuE3IXmgIKAEMNwAzi
jXcZ4w2DgAeuhlZOhWeeZT3O+qtV/3t2Vpu9kQERxSA5emvclY/K8FxkMzAAWdr5hg6tbuUrcWXE
wAIv0TUAUn7iXdWrBznFrYvznhcB8FP3mkIOGPTe3z5t17tlYcTudwDi7t1x8DxlStcGM73Ur+Jd
rGmBk0f/3gianC52C/Q9GE++/CQWRD6XuOrwOWzMjQ8Pvfc+T463bVzvlcWUi37Z4E4UwfS4MxQT
FqJ5dzUFljbODrdNCJ82Wxvc8YEEb9JUFOVKyPZE7DIKMcSyLwBxsY8QawvKd+CbH1CyTEL7QTbR
IFwgVO911C08yDBwxr1Uo/WsICxmkx40xZvXSNBXonsWtab/GuDHiGtrGro0GTCBa31qxofKxbvm
XUUl30lUKmdzgqDT1TGac0VQrmoQtptiu2UU9v9lfUAXL0Dzi5HYN3dyOifRysB8C0w3YC3WlXDX
rBS9B27SNpjnNnI9jPqm66Et/o+0K9utG1e2XyRA8/CqYU+e4thxnLwISZxongdK/Pq76Hu7rU3z
bp74AAEaDQMukypWFYur1tLwMC5rVgjyCOYf32zxOLkZJE4YJkUOnX+tAQOXjAf1YQH3egVSl1hy
sEQ+8ZqxIGiM8f93AC+1K4s6QRqh6XyvFtZ1nksub0Kf35rgzpVhtjQvazQEgegaQwgsHEAxFq7E
76DMF3To7YbD0T4wn18I5Ct9adISlWV4KDeBY0BnEiPb59GjUnqQrjbwy/WeSR4wqR31GzCUGEAG
91EP4OZHdhVa0WzsDuhU/n1K8fA438Q6qp7sUNVf+orKbozsrPKVJsCv/1rgNlXrvbXXVnBTkRO4
RJ/HcDySfYf+7ujHDwPxm+v6FvOyAMqRg6wFKrwEQYgRqhngiwCbA5cgofvY40nMQqWTn+rXi2P9
VQEPnu4z5V32IT9mEkq4gEtbOPt8SdczST210zBUoc4PRkc/QTNg702gqmvHnZJBuGZqQcai3FHc
MLtZiZQ+vkktT7bvQlcC9TZe21V0810uEelxFjMlCDTUC3+F5LN3xQb/EXlMdDG7XSbVHBZGHkyq
MK1JVUdZee67VppjVItMQItT3JXak90me6PcA74nWZrMENcMMOqsS2I6tJi1LW/jXr+qcnrMGuO5
TdpQkgbFu/i2KM6B0hiMDLqHe9J6PzHEGTbxl/1AcTFgOsoywi7ZylgM3FyRqtwxY69EP9HLlwP4
B6JiAiIRpSaotIbf/+XSuFhjrK1ZWDGu0/GX7PYVGniFyfmwfaKR7n8wMW3cg619s7YmS5wkSUCj
kDSo94t71ahDz2zuLRneQ7aJnOPTOZ3pbAGG3joxMGD7Xv1M6fcl/esHY6AiPAjUeK4NMBgfqltS
WnZXGRDAGSOHvBiFTFLifcI7N8BtWGu28ZINZhEsRn/IsuJTtZqSAoV94vPYfG6C2yrgJMyKlDAx
tO6uWW9Gc5d3ZH/Z0WRGuASwdmY9ui02KtGtaGqNvddMu0HGhiiy4iDLsEufiiKbiz5kaFsHtNVF
oPf5NZ2146LMh9xyZJ1X0VfZ2uGCj7kY8aqUsMOo8XXc2JcOpHqsIo79ZU+n/6T7yT4D/5m2Nrkg
NENlJqc6bJrQES4hnH20obf0pbgBJTdDvxq/u8cmXH5nDx+6vG9NcxHJsPpMsyhMk2BiaHO/BecS
uhO2v0T2rix8ZNDg7/0FKBVQr7wKbPMJtJsNZxxGxKVOu/OMH/XwqzY7SQoResubDZ5aeuq1NJty
BCO3T6Jpya6HQonmwZbcot6HIrQrMZkNnRYIyr17ggWSLxmNEZdaRfFOZbYc1QW48irzbpWilKVF
wZrOjHHnLLeMWam1tgz6qYgfVAJLeofmlTeTQXKkBYfgzBR3PzNUOhZu1gFHsgAlqCb+WPx9ZIIF
BxcngF8ZfdF5tgDfQWySdCyDuP20uk9rcpWOEvgr2w/uVJ2Z4Fy7UOI4A+9aiULtmIx3Kaham/S5
S8qwd6+s+q+b/nAFTEYBcYB2isWzMBWr0rjZgFbN3HyzLCihaEnYkOzv/frMCpczCG2L0SCwMjgk
7Gzi4/Z5GJJvl0+o4F57vhgub3i1vQxJDTMkME/DbR2ifXir3jmnhgmdHuXSbEKHY7hr3QRFvsfX
8WM/KkOXwWCbWP1h7NZ676hDGl1el9gKcCGvutC6y+WQ0aVzPafQiaIKG3MJySobIRaeUUjh/GOB
yx65PaekZV6gmNZtDQUeqB6FSz1L2htCM7ibvw5uwhj7+abWmjqgJNDdQAvSdv1u/eGSMiqppACS
GeF8rQF4PBsS9Dn1ioE178bul7dIwoDwi2wWwjmaveReStl+qZN9E6dDMBFZw07QxWBvSm+bxcVN
U6GWN9ZtBb4bf9kZuwkQ3vqQ6K9UrUooq/GFS0I6gBMwZSQe1T+UvZHHdY1AkJEyVMxx2fd1UYcf
cOWNFfZXbDzAWbwBA2TYODsnB2/Gba+QvfgJqhJdw8APWk2sBc032PUxJ+444eFyAlOymn+qx3y/
Dn9qS/VtXVYUCDMpqgKQTKCj7vIjrCoEl2JngNTsYg0+TTDun2tAa30dexkSTWaJcweoJSxmskAf
3p6+JOV+Vf9Y4y77e3oHOJ0DvkQkAzQEeFB6kSeqokywsq6HJQv7/nMpE4kTns+NCe58ZsPal6gc
8TjgYR4rLw9V7+36XMacIuixnC+FO6OkVOul9JbqFbmn+aTz5xGQgAWQwWbnfevlbTKh521Wxn0i
c+6yadGxeWWd7trpoQRafJgOZu76UynJdbJd9M4PUupBnxdSbtCypGkAmfuwB9dEp8sue2IzkL+D
V+A88UME6tKuWZ2WiAreyR5W34uvifehChGM9P8Y4YJCWRD0nliF+Cq++JBPkKLWJBck8fF5s8EW
ugk8bmLXidmgqjIzwFKUIrsfjGI/1PM1yRZJw1ZkC+QzmDMG1h20YbznEa0fupRApkyDxFz9UutZ
qGQQDltkuFjR5wE9EAs9EO0Ai+r5qlqoH2oFEIKYg+21YK5oF02N2+xcJ+4laVWYj5AbcOvC8Bee
abnS19apoy4uFK/zDE/TbKSk2KsPTEaede1kNzzhHoKsEwIJuKDA+85XpnpFMukKzpJqaMPzZALB
qbnDcgChaHKvzYqMr0d0dsET9K897uxqE8ruWLORNcznMv00pmaQAweYPmqyyVexJdM0MWkEAly+
CCqTWDPztkN9r1u/vQJUzmk3Pa3agtGZBsooZvN4OecKnQT2/jHIBdw6W8bK8GDQagygHC0/SdSD
kx7+OyvcB/Nq0D2lBE8EOSQVMTpMzSwapbRKsrVwnylrVaUYe7jF1JS3bdxfd46XBE0yfiBc4G0M
Mh0QaxUI2SWDmSgdSm4jpoFKCl+h0DpXftC/R/+xuySQAAZ64fY7Do4BYaSjE07w6C3KDw00I6Ey
OI3feXO3v/yFWBjlL5YYdsXtHugDgEu4a8RcaKqRZ0MJuZ32k1vgLA3F7q9NYBAMrFsmxvWA4uCc
IB2yOp/waYK6IHedBgFK3fn7NgweKnTMFqD7jWd5LpCb4zgpk44Ny8CmNLQ7DB2u49fLyxBdJAGy
wfA9qkjwBfNlEM2nVqUl1oFYV17b9+DfB3QWjL5gttQC748cNCvChZiWjmERF+zhTGfgPOCh39BN
wMaXgZP6ThKtEIMDGz8EpMPBvcPDEFOGYA9DRMZCyr4J5xZnhrnwkGVxlxoUhqE25pvOvVZ8Hy3q
D2AxT+oP+Md2kZx/OCr6DQYrJ9LsenKfIbss8Q5RlrLw1ZB5Vfg43rnOt5EoClTS9Qx10fMa9McB
Gh/abfzA5C0SKbhQ5Cdn1riPZjU1mccCErkkoEYw/EgZu0dk+lPjL3/Mne7LE6NAQAghabNC/ntN
7doToLvBbhjVR2eX3CtMaDn4ZZ0aNgngvrL1EF86NCiIvWeGuY83230zpAu2VrE+M+IGx3m2Tdm7
rNAIJhNtNriMgMh1InrbLbxxwOpo95gZoOYqDrWpSdpRgkiIqP5mhC9lMG0MqmQYUZKrvnhWpPz5
MgOcF1Kd0L5dYGDqzXt7gQJiZkeSGMV2gju3WAQiBYjFMFjJizkBQ0JRH4GtnRGuMNWx+JMF11P2
FVieZeI5zKkuGeOcDpf21u5yGJvnB2/4itliv3B/xrMMyC3+/G+L4nysLNpUbS2m8Ns/zsaxNR5d
4+/7q2f7xpUQisoylAETqvLpxoLGnbreVu7gL99tQ9ImEt1Bz2xxt7SEWk3htbClW37zxB4zqz2A
o9W1sfr2joVz6/GyW7C//sKH4geGYtux+2Qpq8DTnibLCRrnKh6wnUXi57T2KX2+bE/0wTSQh0HG
AXMt4Kw5j7eKqTtTN9RVAA08XzGQqf5oUviJyNW3RrigYJBiHpIZRsz9eJxuGGDAfXAxmZpDs4hK
INaiHdwa44KDS1R7tDQY63tMy6BMym16nVkL5F3ah1HVd3n99SN7CFSbZ4MlEEOj53u4TsmoGC68
xB3tvVPtvAHkVB9oWQJn8maEc8URI05anmNZGWhcSutUdpJ9E6bejQV++CNplhqU6Q2i6hjE94wG
IImATiYhm2GXJ0JRjEWdCRU9oMlYCX2+a7Gl517bYmjYWR7M8kfXS76KcD0MoAPCMIChgZM7N2AW
ZZd7PW40pRnZpyqCVhcmecFDEXj7GsQ3hSNJS8JyYmuRcwRHsYkz47b2GtLjP/oXekCv4slMQtAp
wmJz5Urn0kRna2uT8wsvdcY8c2FTvycR07s2Pns3uPOEOQom2cS8KI2wYXbcDAADtHkXgbjsunYT
C+8OXmrTnVrtqul5mQ+XD5TINbZmuKCUxUrlZQ18vV0SX0luFKk2r/BTbU1wIYnNnrljARPkZD3T
kOlhsrBkgscFCK4Mz+0faNCD1e1t77i4NOcALLgLWxS5XYxHS5VceYX+vjXAFS0qNTptdmDA3LOx
kuUAImHli7rTw/UwHGoiKdXZ8eEz1dYcyyybjtzijDpR8FoXUC2BUorll2MC2eEiHCFto/247BHS
xXEFTGISNwavBztaPWQcMcj9kO270Ns34fpT1ryS+R8XOXQCYGFqY2mO9VKCdM8rf15ejswAFyjG
sQYDr47V9F7uK/VLX/y6bECU1g0PmHTcRy02cXL+cUBkXtZWj1jeDT9Hb5dnx9qU+JvMBPf9Ew/N
eadkJuoXmxwtD9Tw5OXyMv6fY/q2Du6zlzbU2ztQzUFp0vq1hIo/7F3Uy1ZggMsMiQnsu/vOuZdY
FYU56Lmj1QKovQV85/nu9Z3nTBPLhMXTgvGZcqfcgrAgBrQUjNkQWzi4n9NoujIlz6vCcnNrlwtK
g5a4zpjhyRCzJbgP7NmTYXwgz/YdiPWQgqVIa5Efbg1yMSmd+7ptc/ZGCeZ4TGGAaz3IQ8bLQKbA
IsAAjf8BqabIc7ZWOee0V1DXDCWsao4SxGt9VIqooqUkPglDxtYM56BmjmrNYc859g3dscyY7Ytr
tiZGFCqbzpFa4zy1siqt9mL4jPfA+KHRPP3JCFjKW3e3Hui3yx4q/m64AeNsszEAzkFxpbT0tcMO
mlAtV/IbRYaTEQV3cIEyHm+88zt8GybP07bSdaympIu/xOXO7DU/hXzzqnaYnpAcc+FyNta4L6VY
o6UOPZYzGtCWqJKJhmR2/p73Dvyf0CtDkw71C8B856eauNSK2xLoolnrbucZU56KFz9d/jAscPNJ
cWuDWwnNuqboLdhwrG6HocSHfCm+VlOOTieJauLudTUbw8s2xa4H/kDg2vAgAYam84VN8TIqWYlK
mo2kVRH0cIGcOpmA0iE5HnoZ2ZowOr6Zs7khcbOmqWtOMAe1NOg3pU5zC9U8gjfgdj3MevH98vKE
zgGOcjbDBbIrgwuKXTrbRs9marJEvSYGPVjxKgkVQm/fmODCIC4naMrNrIaegUPM4+9U6x6BdLuL
627n0lFS3grj38Yc54hrlhbQaoY5dVjQn3Z0oDvb5i7RFFkMlO0d545qmzVe7qF/sBr7Ei0EO5fO
AwhNwOUNh8H+gT85dz7VWGJLLWDCS3278F87micoT/r65KvP6YERj+uSRCncQBPPbwbOMhR9ufCX
1oo90RUb6CA6dUbnl0aDN2EZwY7QLRBg0WpkLzu851UQ1W57UI8HBqS7m/W4GEeaPyTJ02pJXpzF
md8GSRFUnYASM7gjPOSj2Q0eGutQ1F59eq35YMMIpx1AAQZYuzPpbUT0XgEc178W3zWaZtVaVwok
T/xl+KP1oRaizIm8H3McQfsUAkbVAx5vPzCOeWaV+3JwyAHYJWxpMpb+ND2a6f5ytBBWjNCXABkN
8NpA9HE7qZKqKGcPiJ4uojuIxuxXcp+BO9Hc9XtMl2Lyvhmk8n3CQ/BmlN/MiWqr15szInCLqRj3
j7X4kmWxKPcusWwscBun6HNaA/7EUiRG4gYMcLmPBBPPeL5nBN1LLIlRwiAPyAjjHjUANOa20Z3i
FOoCeGys47u6Phjx0R6fV5mklfCEvVnh5yW7EaEwW7EqpWqe3QRklxYt9VuQJul76kzl4+Cu3ZcP
beW/S+NbniD07TvTBrAIXCPR8oKjts/21l6LssmXM8iLYpUFzAWkTzBPjVfJ8/g4rQb0NXo8z0Fg
QPs0gP/Dt0uSX9dU/3Z5YWJLkGWCGh34YnnIRZtMMXoMqHfdLE33BgbEozyPh/04ezJWHaEpiAhB
hg4rg47Q+aJGglblOELw18A74Lqf2pvVkhxkkQPi6gWWMZBlo2hjf8KmvTDTAlsXG2iq9tB26b6Q
GhRZXVjIOG+ES4FwH0A4kJd4N4Y+D0av5CbAPlPq7npQuS4zGriSslBsBNOzpoU3sXdMu3SEZDpV
4ASze1eaP+Lla0kkB5b5ER8gcGMF9FzHB0Exfb5fubW4sz4B3tMPnl8ON0r1aVIPfQeBlfwxIWlI
iLa77HCvx/OSTfYNN99oyisIk2j4RuD8iMBz5pdKemxBTNBnPwrvDg94vuYlUPeTlaDC/dwslvO/
IldAM2HB/9r4lJi3RXdjyvyC1S2X1sbXNXXVNyBkzwBzvMvnR8/6PKgGpp+vtOxpkBFoCj8emBFf
aXh1RIvzjayyfk2TEuvR90zxvtpre28vp9IXbRvgKnjngcKsQH3c6TqvLxD5CkSJon8Zl3xv08+X
vUKQC5luG6bSXQMPsTzAI9N08BAVSQ45us7X109tI4kMAio2sEZsLHBup9oJ3p1TWCjWqD1WryCL
topAsxgWOykvLcusnCPYUGFiOg64baMndP5tRqLCz0eCQumGaZY2AHE3UAH+T9RGBN8H2B6XkceA
D17nw+raY7SiA9130BhqCBEHjFvsNVnfVmCE4f9AD4MKGmKi3HoQVd141XCNp/HdTHLfMk6T83jZ
B0RVGEyAqQRCIkhGfPTG5DcB5zumlUmQ3RrQocHAu/4tPkxh9zJihl9OcSS6BYPSAfEVgkig67fZ
ujfByLGJ24JdgpXQwxPrECen+qcTqLs60kepzAbzMc4rXDbmYyALAq3OK95YU9oV1GDj2O34zbGB
TbEx7qOXO5qS+8ubKfpg8AcwD2LU/D1w0xpAWoGLfx402ddR863hjyPDdItWY+NrgY4F/A7vMI1j
pnl5Nqt5gK19SfrmVvH6OaCz/hUXSAkQVRAfQNPOQKEgLQHWjPtOZaxadWJjOZUKLDeyuibjMRFE
U1iAEJGLAI2GAVcrE7NOm6xU0bw6JgftMB5WVP+qlApI9F0QEjDqCpAr2IC4hdClJD3aZzUGgnOf
aSku9FFRd3//8bdGuFhXaXmWJYx529HpbtZHoFrHAJIo/6UZLgG53QC8nINb/FAb1/byhTreTZ1J
brnCDWPaTY7jgmmDv7aDBNRdoKsIYslk8pN1v4LEIP37eTjX2djgukUZbvLZ6IAn2gMttDJcrakK
nQuZkpfovGytcA0jtV88t2JUfsZ4tEBYU2ujD9g1YukHJkrBj4SQhksYaDR4QmFrHaqphFJtYKl/
BpIHHb0l/cPf+xhYhfAPSrH4x5U6NrX1QaNsMjb2ohoiGmk3+nUhQ34KI7QLeCQuDSgO3rVt0MYj
zTqAqa2dcDTZRJQS4YHX2GtBmviFlDmCOS0fo7f2OF9YJtudXK9sAz2B/Fma+7p6qzSntnhA49v/
wB66mBI3gMIFnoHLqiVmoTK1ZgydtI8wh/WT8XV7tmxC9rUS5NfE8LmQokGKA27iPMtBO2EuhhkH
1bwHJawaFcAQGrvh/15tIC1F/5BryBbtrOPlBYpaVMgPGJ8G2hSz8DoXIkZ3xWzBBPmOIcJQcwaE
KR45gG4NiXJK0C+SX50FmQLoDRCeQIIc6YKfm6zS3MjRkQXVyDTuoR8bNq2MA1oQks5McC5S6dkw
ExekDnZTPtICs7p1XRj+UnYfGKHFPRYFMfKRByZ77sMlhC50pCtUS1Pld26ot1mMcRLMuD1LvpNo
19BGxMMvOpYA2HCxCYOsypiDQQmMBb0eYr5/+pZo6kNerulVs0IoqRvsMZw8c7l1e8c+xZYzfSqm
ZbwtC+slxbvuYaLx/PnynyXa6O1fxf7qTXWmGU2rjITFGCVq5m/DeHLi339vAshyKNihXrcdfjCj
U7WeZkB9ByRZwFqrnZbZO05p/+OyGYFmKlgVoUYJ6SEdAAherql2FndB24r1j4Yn+2aKGF0DWB4D
/ZiW/hypYR+YP2Wk0KINRAOBPVzh9oPLyPkGNurqeiRec2Be8XClPrQEJ9CVZGhRiEZJhjoaFCTg
+OFrmnihKUaRYGWcyhdAfKOhMMOiSXfEsfZK2kALoaX+nPRf6jS+GdX0SkFsvbzB7x0YM0qoqhl2
gU06cKG0VZQERQLKt65CciDfJ1di4P1Wnhngu455DR6PKnHQtugiy7gx1n1L/rrIhQlcfl/fT0HZ
yK0hHSuwKs4T8rXy1VhqP14l50m0SRgvZkSj8PR3YxRORyy9bhRoiar5cTLML3kn64C8T58guNqY
4ErPeJnRltBgwlYbvO1orXfUiFXmGOkyu8n3esW48lIZNRLbmfMEB6uYiQN1KRti5aVmTDJ3vUaU
DHSQlt+p0dJD1s169mhYrx3+71Ndybi1RP6A8V9c5zxgYN+1aPMKnTkvgcki/qT333tQaGRTKnE6
QdeCLexfKzw3SLfas955mPhs6YsLQFuRPTf0Nqc/vZGC0dGEkjVB4+wZcTK4fKDeV6uwjIdv1hgG
cI8PjHqRqhUINnEf6g+qG7n6rQdC+Vrike8bZudWOHcBqQGwiAmOrdOfQMc6aKBvyNXQLcD9VP4y
PvbVNqviAmI7G53RuFjVkjeMdlNJY381JMFeeMw2RrjSGH17WhUUrrGCGHodZr9LJDAq2cfhIkVv
UzezBzSzVnqT6FdZicdTL1hb2QuS0MnR8tHRg0YngQ96ibOqrDXX4PPc5NZdYr84pgxBLNotB8+l
HoI3Hs15siTHihXbKoc8GMBfBK2hepdEqgJQpU/CLIdYbhxIeiMyi/p5ViySQV21sa7RhnmBKpVd
7S4fHVEMhC46FO3BpowpVs7JDC+dukXHiuYixzBI0Nr3Zf3baPb5IskYou+ztcR5mpekhj2UGCDt
LcxPu0Pj+LXlgiJVFohES3INxmWFRwJUiNyS1tJwB22AAIgKmRozO2huGU5jMDSrT+pGEvVE0Xxr
jFsVzQEcKC3kwfw4Hg20YuiJPcQOkkMkeM3G2ygkYDCDjmWhgjn3g2l0wPQLJHRgG3ND0HZeviU1
8m7Ze9r1PDkE8iNQOEx7sw57iDv5mb0UQd05GLhZCxskiouzA2f2cJM5vYwKROSk2z+OO+LxCBHR
zFhwLEDTaGLOYiHRZTcVBBFN01D3otuK08eP+SvO2BpLqmN4Ny2rU+d1WeA2cRqgG0JPqtKZkowi
cNYze2zFm2oeT2VNqjMJP6RO1Db3YP32k1FSjAocFUZsPP6hGkQ9wLXx+o5ihDfF2c5o2v+sJgKx
TXWqwbo3zVcVOlZXiWmnXy7vpOBbnRnlAkoL3GxNwC0e5M6XhJ68+s8Hfj/wCUAyoTX5joAKkqUd
hHCA/FUJBTimtZ0wI71s4oa5O1dEgR8MwpSghsJLAs8WnS5QQFSGuA5IM7d+bGS/p8S4rxTvyexU
P9GL3WzK4HWiM3hmlDuDq7MUetFATym+ma+RjPtPTG7LBYrF2qth+wM1j7ztL/J8ABTBeAIcEHaU
O1smkFtg1kV/tMMz8WgG3nBruQ+NLnF4QfcD0DqwC0C/DDW953B2stJsPUcB2yDD2M137V260yq/
jYZj9QtzYLtYNkgpuGZiTbjGMv1PvLCr3D3eaFe0ERLIVgJYxUZhm1OKr7YnNShQKPTDwdobpafZ
8DsZLFiwp2eWudPdFl4euzX6dOZ6p1lp2A40xKDicfZkVz1BO+t8kSzQbAIJNtuxU3QrMLOwhGmw
omwAEClEfykHISqoksYALwReOH67fAwFF10YRpcEVTHg8SDxPTecAmvdzJXHZBPZcDjG+oAn746M
oZT4Mhie4DjCmAn9aBfpCWC5c2MkxZBOYll14Ni/anJaQWW0jAE4HXzbHKA1IilaBdEZnPce8oFl
A8Dz+ji32VSitLabLyCyXU1yrxBy0/ceYAf1XrKHDOjJRRm8FmGyXbde1au5ZbmgY9GSBb1pIJ/8
ZXgcQU1PjFO6vBTt46Tu8uWO8aVetirICriUYlwWW4myzOCyAh0gNEmKpg26obouG2Vn9+3ONLNj
vEBmbZogdXnZoHA3cXHC5I6LGw5fOFPQ4s/dhM4VxJG+mIMZ6GU6+LUu4xURSIeAiApPpWjdQc8a
UpfnXjLOk0WSyqhfBS302yEikfPaI5++ObcdHmr3xpPqZ+FwiL+Qg+zQC4REmXn2JofHRtXmXwHa
JV+RN9iJuM9jOKVffkoD4yo5xY/GvXm07v93qIwcrGN5cn8ZgXn4+x7X+Z/ABdm+ycZhgE5NsLiF
n1Y3UJL3XRmNhjCwbhbK6yY2sZn3LUVyVE9MEFW9ae/oIQ0hHh2qDcY7yu/5XjnKBgREbqSjiQ1u
M8QCvO6ff11XMYsc/WUUnZqzT7Let+gQ2YklOR6vyHz+UG7t8IdSncoUaCqoGp6GH9av6aQ9jCGy
MQuraegFGMaHhBg0Fp7wwBsMj/jUwDIk0oEI8Xqhhorxzlfew/P15mY/141t50GKQjupaTCti2/M
snaRzAxXdHgr1grJ4jwwUkN7QkOAfFYG3OP8evFkkUBU4ehYDpj0kZfx2MMS5yawllWOf1PXMo6P
+to99XdpuDg+3SeP046ELSg+sjt5JSBaI+hlMNMBYBf0UriQl6XEtVcP76bm96q50gM7SK6MQ/I7
M1gpQEEh5o/7/4Bynrkk70pbu5zLtnrXxVmHlwTbCeqjWZ0YIacNkcXA2VvasdrJYFCiKgsb/LZS
znkbxSlat2RijmponopDF1RMSfvXWu7+F3EjO5WCcv/MIFfqALQ71GoLebFcrb64Je5mbkZkl1PR
PuKl4N+jwIW1pKWLlg0ojBnTA0bY2GPdrYnZxTpSwg9cYABJ+ccYCLHOfbTocy1RmBBnMn1W499L
/nI5HQorJ9QwaJaCoRFYQ+4QrNQZ59ZOmJSvsatO+a69oresJGUTzp3sA4l8f2uN61a4mhKXlNWi
s3NQ9au1uatkbOWiigL9ZiChoGlr48XsfMdAfBCTakLenSwr6FMnLNoEVHaOv7RPpaxLKmoD60DR
AP2A/0DBnfM4V81sG9IRNSQHSaRH3V79xK5H1U4+kybcu40p9vNNuJoGq7CJzm6BeuMP5C7OWvBc
hh/xh40Vzh8IePh6pUV0SkrcU5pb4xCH9PP8Zw2bEO69l5iTLYr7Wnlp48U2xWFKj3OoB84ui5ZD
CXanEUACGnQv6UmXUSwJbYKTH0hkdvXjNS/cOl1HLYF46JofKFS/WNEuHQFhH56PtvrGCJfJhrVW
LJvCCAm8O6BAw+6mAA4UzAEBWHZPdSA7WsKTzBRUQJvHuAdfxYs3/mGWLbXWCWdriDSMSmSRlSCX
TWF6UK88KbOJ6FbJ3iDQzzEZgIHLYp6dUFoTFO6WV33N+/yQaXbtZ1ry4pQyvLWwxtsa41KXmU1j
6+kQPB535t7dmwFAtTcMrlBCUZQ+AUYVJaFsbFzkJobGRNqAWQD6lXNNnRZzXixIJjHRQ8Mer0ly
3UuJZMVJcmOGcxS83Ntl1uEEsM9WNdG0Hw+A4YfFp+5TX/itVGJRti4ufy2L3mvFOnSBE98tzmNZ
R00quY+LnH+zdfwAzWzNuI53UIzI1NOUX4/K58thg209f7i2v59zvrweVrfQsGcA7KH6zgNvAR1b
a3zr22zfxtlHotTWHud/apWYXZsW7DCTiMlg1vYNTnRg3XaYWh8D2u6cZS870ZIPxWthm0sD9iUD
9elq6Dep2T0Ok3XrwhEvb6Y4cLx5IM8u0JemHo81kxN/lZfEKP4XF+ptDgqaIpVCbWXfjq16E6aS
zMrmPMOqsvxoJ79z24jiCfF/ioNukeUX2RZy2ax3Mz3vU7yMxHgWMabFT4xhR9JOljVZJXvJIblY
AZmXpqxmYNPUU3YYrDDNdkz9gjW8XIiqxUF9I7vh/z+fDegtvBEATfVuANoiqhb3iMCscqvDZt8f
9Mc+WoGbV466tIEp3so3c9x3ayZtyKyWBXzwzXa4gLIYbKmBiddAHUpuGC68Nz+SqhlU+p81ct/P
jfO5Q3QET3R3mNA+cKbKT+KPHW/MxTMwDpqz/PFuUgr4JyJ9bR/sfXbIIgyJeqH+aN4N18oeXA2h
FzbR5WMn3s83o9zlCGMP1mjbKBC8YtfS6yq+MWbJk8v/4yJvNlic3py1dnSZpg7iJI7aqd0th2E3
hWwatAApnSxcie/T4JX9Zxs5DxlbtXBXDaUjAdYnHGhkA1KY7cG40v6on2rQv4dM9ls2Pszy1fuz
92aW85FpNkdKcgyh1m5zmIrhiliuv5rfzKE6wH+geGoFLt5eL38+cYp7s8qdeM3MjL5XUG1N9OBN
f+zl6b/7/VxZ4JjKlFQ5Ln5NRoK0hOqII2HeY/tyad+4OsA2rJkSq4bXl97tqMUJ6FSro5FCdsRr
6lWyX4IZEpSkb97Bk025Vt4oOUX7Yd6tET2W4fLVcHy8ngbKXj8oI4Z9ZBWccIWsYaSj0sdwObeH
TTNZZVsj+uPx9CYxh6taNyOPlqNvltbh8vcSeuHGFrebVdwpJG6RyBp07H5Pa+n4qJHnnZ7VTVg5
CoYXynm4LybFaX21Mw3J/grXuum1cIcPYrW2kVa4HXYoGi3FDS1b8ZssqsfmeHml4qjy71INvieR
Kyo4zl24fnmNea1Dcmoj944g1aURplUDiTVhat1Y42q91PGGpBngN0NUPqLyD5cr95E1O9FCuidX
UpJI5hTvjsXGHpcMasuoHUxK40UiWgOmZZV8Zvd6JYCMltr6Gm6lbIa/cH3jE32RLJb98vfGgWHG
czLQD7xW6uCttdUkOJPZ+ko4jNFBWH2ZT9WR5VhbJmMhjGJMLuP/7HGbqxkrmcsBSV3X7ovyp2H/
NbUDDv3m93Obiat9pbUZMmtmJEFqHHul9/Xs8fKuMdd+t2kGeld4QXrVycDPN1mOVmNGKwIjYB26
mlPthzcYX62lI/5lO+Kr2sYQl7Ib1K1WEcM1/un8ZVEa2sDMe/syynaKpDAXfpyNOfbzzbpia4hV
ICTaAFDhJ70zYlD2WJ4kbsg2j48bZuJ44BbDo3cdZsnLEHvBuDa7yzsnrPk3K2HBa7OShtrQs6H4
QoOZo5Yr3N9pVX8nnW35qlH1vuc2fy5blH4rLj93C94PpwJviFZ704IJMNB8xn+55KcS2uQ7RlWq
yfQfZB+MyzfOALH3ImXdTfNLFWNg+tvlRYm/lceQ1KhUgf0830ZjWeyscuEQjf59ndYf49oHZE2e
LlthH+PdcQJRLIOvGWjtcFYKsyAU4y+YhRyvs+5Hit2bhnjflFp42ZBwORtDXHBIB5csrYObYMMa
LGry5DnrSevyr5fNCObaEYQ2drhja65Og54AU2c9MUKl5UD33dE8oEP8oQABUKbKICyGxbPG01hV
HBPEtMiMxa0e0UOy765ZvijQO5VZE28fNE0wFILbu8ttn27TsgcSglHInrrltOj3nfbl8tbJTHA7
B/RzR5QFwaEv3INSpsciia9o0csqCmGOx0v1P0vhIh1GVW10LvEoP0RjczdOASPLGw/mw+I9KPeM
FdCSgFtlK2M/30QkNHO6nLoY8BqIfXTMovdd+48+55IaWxyGNivjIp86Z9bQdUURGNq1mQL3w/zP
fPFsBNt97DMuIFnVK+6WbmxyoW/qXPB3LvD3PlzC4nMVZVH/UwFZDsSq/BloVJ/cMUpUKptuFa8W
Mt7g54VqGRQ7znc1oYPuKA0sMy6WDjyite+GM54117BNgHXAHUO2WmG02pjkYq4xNl6sJDCJbn/t
/w9p19kbO45sf5EA5fBVqYPb2df23C/Cjco5Ufr179CzM1bTnOYbDxbYXcDArSZVLBarTp0D+SU/
zQG2XW3ZM1ph6st1m401JsvvEEiHtYGjStZOP2p+5keH6hHje25ihKun+vo+CUQpsGCJ7KhBMzYY
6pIgmV31w2OtwIOs4UkZ8y+1ZYiam9zs932BLFemuva6nVF4DPAq8jWlSI/84nv2jIlrfL+gBqGV
H0MSXax4x22lbdvxTLCp2kaeJ5roU2aGEsGzDwd0S6D6/gmCJ9wIm84/E28IkFZrYiAfKcARkbly
1oAaU4kqAdcd/+bZ2GGijKak9ioR9OlAoBDmku7m40OdXaWkAy0ijofzmliFb68/LodtfiUGI0lA
NQBkAIDj+TmUGvQ+e/pC638TP913qasGPZ4whZsVboP3/bH0l5couGyWezjeQHGmDH6Nt+iwialW
mjkga8cTtC53CV7z0klrwssm+E5CqZcw2KNpzocm1wj55qICR81cBpRbBTwUmNZHBTIsw1F2RTUt
bkbn4DoH6TjVFWTu2DzGn/AiQ5EOqiLJ/LVZ7y8viLtnDu2/Y/YQvP1Mf7+qdMksZNTMatN+NGoz
mHT51ZqK3X8zw+R0mi1pLemROUYLBrOd9Dj2/c7ChNK/N6MDofiGd1NRlz73Oy2uDTkBHtpTSIb4
cVXJlWul/372FgymGM02oTxkwQWY01v17ZSsS117YLsFI9FTrUNXXRQI6Y6wWTBVklXeENcfpCSH
tZSKWoOjdcNbpI+P9tOYh5ShuvglusR4XgBcMGYeAK7CHDhzb+ZKSSoAqloUj045BiRH7dSARu3y
x+H58tYIc1NGnTPFuV1h2zTnGft3TywRkZjIBPP9KxUPyVafkdGX1o2xkjs5FrVaeJchFZuiqCJQ
gsjMxy+TqluNGKtYlIM2Bst8GKPBxRD25c3ifZGtGfr3TSxLk5IskrwARQjyhCx6qsF+VGaCaCYy
Qte6MdIkdd2XMQ6/nQ1+pjgeKl2nuYkOl9fCTcu2i2HcyzZGbV1UvLzlXfaknSg3vu7bt7ab7WUg
pEX5imhZjKMZfQK9dA1NG0X5bUyeDiGrbvQvr0nkBoynWXKiZb0BN5CaW2nB5L1mupPxsjo/L9vh
efRm61i4MJTZEf+LtfGaZupdEMhavo7Jd0Hc5JZUt2aY+Fzj7mzUARd2ngHFKnv5FVWuMjvU/Yo9
mC6Dy6sS7N7bz9k43lQo/Rzn2L0GguPg/DV9bY52toYuujYNn3kDbRfHJHZRmxV938HNldGlDyBI
ZHmWFerAbtD0DlQ+onoTd30Y/NGQvinAdzLeoZZyac8dbog1OkrTXdniZTB/G2vRKC7XO97tsOVa
k8RtKkVr63VL90MxpsxViljg6fRwsheRsbHBuIZSq8U6rVhL3oM50VLcDODxpXgA187UCBJW/r7p
BojEqAQiO37Trg5Zlb5FNlJd6cu3XI0hcn4XNbVgTfx9AxEOEjkMhbCZ4phNAM0pGCYYsshx5WrV
T3lUx6K4x9+6dzP0Z2zcHPqrpBoqLMdI3BmzKJJrnIoftBCora6JvnUHmSnl+lNjTAD+vxtmbo9y
ndciKSS8ovroNdH0Z72MHTdRlqdKI/vLZ5kbbTe26DfdLLLWm2ktKE+GvRgJVrpcr2o9BhmoVwUJ
BEfrDpRlG1PsPeLIgzLOcMUpHPzlGaKs0C4K1+/DvoUkDmpqt0hfXssw9jVRaZV/h4EnkA7bmZbO
wvxNSY8nbXTAV3MkIaXMjXwVIJXRX4M3AYDd5V3leujGHHPq5Ekx4jrHY1QZnuIFwwWJMOaLTDBv
CzkxF7mINeDAd5IO1hHdAxc/cRM/ltAUhX7w5Fc7kdQA/6YBog0TIQ6msVhUm67GNcWzAlS063/T
MhsdlZgwq4X+XRp+KhXYWGNSAau3V1klQH1r1XhjWPUtKWLDXaw4vPy5/mFZAJuDl1ejz8/zUyDP
amrWJU7cEDYHNYiP6sGESOefwxAi6A33y1ElZMrAAOwvc71YeRKpo4JzoEja14oYt5khbJfTH/wh
7L/bYK8Wq1cSXUKv2LMeAdXLgYml7YvetyxIXvx/ysncgSU8Pf5aFdtdUJqOrBg0pfCN6kBO5Teo
GAKIW12pf4wNxukwAuq2j1qQh9kuOQmbJ9xPCEIqzOaDTxB3EBNdooY4nVJG6NGE8m9orR4Ht30t
DwNWGz2IXly8T2iqlDgVE3UgmGPO9wTYcS9pPZ4RDRQ9GgOiVKoIfUOdm/2EWxvMAY+1fFwNouZe
AQTMwfTqr9GOSomgROktryjDUEx1s5u+OL4iuPp4l8LWNHMcnETRo3TF8rS8PvYa5UAeIUhu+oJj
R8sTl5ZIt3lz+eSjOjd1FENXHVKABTScMNUWUO8UZazcBeG8QR8A8z94+J8bSm3URvLezr2oH1wj
aVxTRm+eiEpY3GsGzNGYpDc0mGPjiLnqRgFdZnoIKM6499YrTMxeEYjMAbbdup8JkFt7zAYuaoOC
ANpg3trMP83UAUwF01yy0gjqGVx/36yLyUgiUHlInQY7lW4HWR7v11aQO9Kg98EVNhaYPGSRpKrP
qRAtELkoG0/7DhmBKqTpFC2EiRK1bOXyGmNKdWzb20nXnpdB1HfnFhm3H4W5tSSoDji2CicoTsA3
ev1ugvBffsjwEhON9nNLxFtbzF2y6gvmY2MkGgSUJCs6NeOEXoIK+bWrWHscdJDhQP7Z/ATn9htF
+l+Ozj5sE4uUxTCjVCNP1hNZHHRqzMFb7EbQaOPivmj1FJN7GJQEzdr5yZUcyBFI3QK4+eMMJaWh
wdxiikq0qSHHKfY5oJWdJnpP825PE3MJGkiSwICrMkYnRxrzVEEbw6huox3UwjEqCSkMK4HNP9sX
om4s1y83Fhn31xMV5AyElr6UPMQb6qHUm88E9Y0JxvXVvp1XVZ/QfInJfph+mcZpqUQlPL5D6ih4
glkI7NVsyTuy+zlKNNriUn5BwYTMBmqsd5q6+FkbOgY0Yeq72hHlb/S+/RA9NlaZC2vJnLGQdXBl
Vyfao48OrT+i1TTsxM0f+iU+mDJARCnrgD1BTvTcIZcoSYtqphHEuCrXY9dobkxC1EYFTsi9sjZ2
GB+0clNO5RIhF6R4kFIk7auum1C6E2G4RHYYzxvtdlzVFFuXqb9Hw4+Xzq0lwfXBtwEOKFOHACsy
i/M9y9oWxBwt1pI61h9Ft45enOa3yTwJ/IBvB2A0UMRAWIGVPVCWvLJBxojHLHKmRIOE3eoZ+ffL
WQv9sR8cwKRgVEA0AKZhfE1x+mXpZxgZUNRNuts++hrPR7sOpOYT8Dfs1t+WGFcjaj2Yzoo6G+Qh
XYBqXN3+Mhci/XTupm2s0L9vkrB6QjOnlXBdrVKoyD9W67VfPgFF2y6E8bHaUYdh6ABjMPLJjWAJ
EOvLH4Wf/m9WwbhYVI4OGvZYhdGhBArgwlsJlMjH+rAc6Jvjsj1uvAbWHxpyaCbhYjrftKIE5F8f
DDD3xEvs1oMM2mddDi4b+YdFocQFmTqUg9iGWDkqYBwbu9xrXge/voECpDe5FbjFg9JPAtGjhu/Y
f1n7MCwszV1rmxOaFlapefKYgj7ndy85Xidfm7qgqst3undbzP6NpBnzOYFr5ymgsHlGVj+bpK9A
+JiCTeR/qXdL6vmXwuj+lMngUvOy8qsBILzSCTJXfr4HfMifXwmMz+cWWgPsWkuFKkVk6HddWh9I
Np6spgmnDmUYZfGjZELiDP2zdf4StyIZZu4CkY3hP6BzRIHr3PwEREky037maF/lxgOxBIeXCweg
ijh/GWC+1aAXsw39J5AFVpjppSltAgEjdIHeyqA26iQLXtlC+D3XRTZmmQ83l6k1LCM+XLRq5T6V
0/qmrUB/NCWWKvARrimbqt4DNI1RKGYL62XKhmFGapTVyuwu6ngiQC8quSYq/fAMITMCNR3gALrC
XlB9mxkZ6eAqbZLeoK8Gaca6CwH7+8TNgRl28PlRtRJUPM99Qid6pyQWStfKVL0Ab3WrmITOZeDG
uhyieM63NcS8dZzJtEiNXomXquUpb+QrEn2mZbs1wTxxjCkBU3Zqo7sNUsIoflTG1Y3XBysR5Mfc
pwZgqyDVQOaP7g9jqCtqlL91NB6Tg7ke/oSHoCJooNZfVQHN+8W0GrxsElIyqEoDfe7giXP+oZZs
rdEsVnG2dCg6pP0O0LvMLSN1v5a1kGCLHhk2dbEsTLNg4lq2gIM5t5Z2mTOYKBF4U+yX0HyhnJzH
VQZk260PyrW8F10p3BvMgvweGBU0SjdKD8QmucgJUH6xNL1VBREwQm2f7ySC1/ACXuzhl+ha5m7n
xhyTaGQj4gWpUIRsouUuKWKvWuWDPC8nOze9y54vXBrz6ZQ8zqW6h7sU1v7PR+LkGl8BcaNKq2ko
whL9gz0wdTookyAfYNY2pdpMSN5DD2hxNQetUFolqX9Ah4rOEMPg7lMLfDfILLBAsaRStBQ9k9/O
axOuL4WDtn/2UAXz3tnXoq4eNzaC4O6v9TGhBNxyWq7RPDSpZLc2oSIwRrs0+ffyrhSZ/m6GOeUJ
mgCrluPEKZDPiabT6PwkOaTRbuL86fIGChbkMLdKa6ZVSlbExs58IMoXVb5bxz8um6A/lj3QGPQB
AzwuFMzxMgfabuYOuhZyTdmrDi1GeKlyobwXUvHQn3rJDnOMU3CbN7AFWo/2LpK/mBjK7BvQgLfQ
FW7vtOhEkC4S0eq4Lr9dHuPyrTPVSqdheZRYP923O9tfaY0YhA3ihz3vc22NMe4+kN5Sox55VIKr
ZUybmywuD3UeC65mbo0YuieIhaDdxQuSyWsmJ6mrMYc0lfZo7vJ9erR982R9nQLVB5bB0wReyE3f
tvaY9LTpKqeMExTZp1BGyLf29VG5ioPBlb62kC5LArz9RfV2Loh8a5RxzHGJuyyeEIjfckbaO0fO
WPi4edym/F/zHHhCce+c7zOb7WVcdVCaeVzATO9pt3NghOlR8sawPtFWnhgsz/WZjTHGQUmiDPOY
Yplt+UsyApK+2P3h8hHnPi9sKEygBgpBR/Rcz6/QwVnBcdijD7TaO/uo7SV8OqvcrXgDLuILm/7i
Dyd9Y435cFGnl+VUZS06GEqo45NFfren/z28fTUlUPfjFRGEMfqPfjQKZSsQ0JiQ9maORDsZlgO4
ZOtJJpqu7atVHC9vIn9V7waYPVR1cAgqkNX2lFJ2i/yJODhouS+rgo/FXQhEKmwwvkDUiJ1tdZwk
NqJkROPMGZMHewTTXafE2f7yauhN+GG7NlaYB5mO7TIXDAp5HcnCNLpxyLO1fFelr07xA20UQYrP
d0CI1QKRawJhymrpaSQuNJ3M0JBBl866ohxslDhHPpXhZzgf7Y0p5jxZo5MMzUxTjvlL5BC3Hw7J
JHA2foTYGGECvVGZqTaYWE+7aC+llN1R4JptJNdZp3pl0/yWm3JvOsU32Ur8oST3ziyJACmcwAHp
V+BPUdaBfBJLzpKqTr3MEvAomv7D0L7QovgsuGhEJpiTbKRZVxf1gqfZhG67PZAjRH92eeSI8kSu
IZARIq1Cm0Zmm+HJAo3t0UkLUJVKij8c+p0TUHXbxANdFWjg7GC5j4X5sMgqEzPANS6NmVQVYAd8
lhwprK3QzBfBHlJXYE4apfT4e2lM3Mj1UlrjCUYaOXto0ylMy8yL9RBTLq453F0+1rybGlySVDIB
9QEMcDOOaZbL2hOCqbLp1TzqnrY3Z3f+I69d5/7PvlNxbf2sREgiTsyCVcReBFmIMn0QBKmjaYrX
Gvrujno9rJGbGaWg2sd7Wr9NdkBFCHz0zgcRRtluu8h2kA48yh7lb8gDAMm/G7vmpnP1q+VK9PDk
egdIgf8yyHhHi95ktsYYeqJqbxqtzUlI+EUQDb4VCC3TcRW8yZhAPJZd1sW4WjwJL8D8d/xAQVhJ
+KP/od8mDxpYuUWPMs5Fho18t8isq4+WtE8qowWB6q1df8/rpyX/aslC+nbq2B8cf2OHcfzaAgti
pjao8wVNjCw1CwtMqzkI/NYSjD+B+g4uOz/nTjtbGBOt0j5z4kpBJlVFhVs6sqckJ2LIXtdctQBn
Q+vgE9caOPxQMzUwN0M5DLAFm9JEmzuVOsg2bdN3B53OVfr506e7u2emnHNT2dSrBVnh/mbzG6RV
kiQSHOTdaaghYVQLTojeF3tHj2o+ocKXIcc+IW0L6h1GD0JQC79hvYSlCI7fn1ljrumxI8VkxrA2
vNb7CcpnQPCgIkz26k8lCgYbcEADFWHp6bKP8MIIFM8U9F1R1HTw5c730Wptu0QbCXLV6745QH7Z
Kz2jh6QMhvIpWg/4FDEvEecoQCAH0lcm0KPAAzBRGWqeSW1KiI94ygwxFBZVTMRKQTm7uOTipxUZ
seiU855PZzYZ33RUkuplRGPyboaSgeM6bzgE+6D1rvYnCsE4/n/iC+91agEuDgidDs3AD5E6qsdK
76cSW/xcHeRvtMzveOmhRG0LviR+cPBcaWuPCWjDCFKfwQBSQDZe9fUYgU+4EdURODcc1oTTgUVR
mlX2+ClllWY1dnNMwBKq/IpbQUopMMBWeiLFKhSthYF1hZhMETST9YlohTXYUD7RQTiNzuO569t9
WQ8NaAQ9RwvsHSU6tf04DpydHTaQ0L580DhpD1RZDSSomJLDnCQT/ZNVj5rZxnqW6cvYf5GTCCP8
fqI+K7Z/2RLf0zem6NZuorBiFKRG/xkXzW8t1L8ZL81L9Zs8rPBuOyzukd6Fxh/l98tWuU63McrE
EQJRt0HucLuBh8sd1bCo7gxLkM1xfWJjg4mRZbGMZV7ABubLvaI+Sr0IIcL/ShgvxSdCWGI5VJO6
HTM1wtbl9VUzPEbyc76+zO2PJRW4Ny8xpSq9f1tiDmlZ4MVUpl3hpTYYLPvVxRiJL2FsHSMD1YMF
xuKORt7d5a9EjyWTg5xZZbwQo7N6ro2wmh2iXQX6OXJUw2EnenNybxWkb8DaYI4W8kJMeADYy7KS
GEn+cq8fi8a1rsg+CqFN9UNNEfWaXXLt7C8vjZPG0YzxL5PsOAKBwrqmOPh0o91DmvWmTEbfbG/X
StC75To6KtpQ5aDJHDsZapVVFcs5tnCKS/TO9lqFsfFGYISTumEx70aYy8qC9mM/JX3jjVpo9kM4
UAjqeielN3n20k9EEJz4V9TGHvO9pjVKa7XEovJne5dfrXuMCoJWq7lRXcgZ+aKeLfcgQ7QA7Gho
2AJWdB6h2rxXnGVEyp2U6AqC3s5eOsEO8j6TKut4hVlIbD5MCzdtuxhlpTae4jT3k6ns67bD+F77
ctnreJUcPC/f7TBfqidG3LQJpjeqE9jaA+jcHGn7HoSOfvvvIV9npphdS5cFhAgZ3rJ1/z0l+zn9
WnRfLi+H53cqJMoNw9Roo5vGx83VsWjFWmcWRJSrDIyllHdQSp9qaT3F2El5mgbfXCaR8/G8gaJe
KS+ZgguSefKVqQZMWId8Zc72kEGAQjpGbqBY9KgqvnGUAcuJbkTgUN7kFIAQ70aZ+KthN4slJWi/
oKbia7Urg/nKU73pkWbAGPiBunjnKoarhsCAfAaJcWaeCcQxFF5zdK/RMC56D7Km7uIczEYQ7Xkh
cbtGJhEomr5NFdDH4658isfvC4FAyHDqss/45WYr6VHcOI2a6masRFiLOVheTu7t4bq0hSVT3psB
OAIIhIFAA2M+jPc7Ro+5n4oyHwGKRp9GqAhHnvo01vhEBfqnhog8h/6L7GW5sciyvBTyCnn4Hha1
7NSCRIMURQhdBndQ762qcadlVytCnLTIKHMYVnNcTT1C5G+NN75Bss++D7K7QHPxQJnj6XtsPHQ7
45D+du5EgZnvMX9vssGcisSZlyVWcG9bbfUymdJV1Ut7zMXhpstEsh3cCG0hFcbBp0rqTOREltp3
tVQAhj4mp86xn9sqvlZy83A5pNGQ9eErbswwftMVnZWtbd56w6Smt6sVdXetUmtguAMNqVlGzZVu
lrF/2Sg/vDgy0IwKFUBj3xZxA5ZTNUIBN3/WFFfP9lQJabmud44nfYnvVsuzDDe/+3MaTlhM4K55
Y53Z2mKRxjmn1odQi4PirjlAQN3/lfjKvYTGkytjODT2ZJSRBcvmhnKAvRSsmjK8MaEAYBxMnSQV
GqMAy9yiiNa+NKtSB3U0kHDMc8tNouZLDAJpV1+TFKJmxQvp++9ZH73YZv2raKBLJ/hNvM0AJSpV
g8T/QO/yPDw59tTWcwEHoDTZq58HBHS3lHoZM19hf6puVBDditmkeVuxNcscpSK2zWJZAYCLHO1H
qWl34zwIXJvrZVsbzC1iagMkSGTcnC1Ysbt9TxnVcYeVQRaavjWt7oiiUVljrhqFDTBEiRyNd4Sh
sQnIroNXtM2mC9McteagmcBJJqpLZL/vWoySikrCdKfYE7y1wnhzWeQDUldwQ9FmmQElscmdjgqq
U3RJicAa/7O9L4kJFxEIWEe9R2c9keSnqZOOzaq7Ao+kHvfPC4Im+rlHKvHc9eMEG2scqL+NMA+m
PUaKiPKGNAGh+mV7l5eE2d9zc8XozEk3Ae2X1ld2lLjdZ97+GvBvuCypUiErvwgBgaYYKUVZoyYe
dDvCTicHW5IEHWduRXZrhy50k2gANj7OrRW1cIQUZI6UAriH9qmCeXMxDoEbNjaLYkLZ1JvZ0NGz
tRCj87S6sb02UshO1a9N48qu+pfLX0m4Oqa6EWWKsjh1C+o6uHnziD4phs6dnRnmPgi8BDkb98WH
DYPWKsYZMaFNl7/Zy3jsZ9CZv6VTM2jhoV0XghrTp0ys3c7xe8G340aKjTnmDEvzCqEAmliMCUQP
p9AEY0skIgMUGWHOrhWt6ZguMNLajatpNR4rxl62BEuh/8qH0/u+FBbZrDujUk60NwvOBQAG890Y
Ur50EUBMsBiW9DWextXpczowl/j1MLnAVtTDr8s+99YkvLQW5pICHlyWtBRe0Aeyh+lyn3yX76SH
+CT1LjnKt5WrQZsgcbPr9We1k540zb/8C/hev9lN5gorurQxFg1e30KOk/6CJNQP5LgGRRCHIq/n
numNMSaAgMDXsCuLlqXSZGdmKMCbz0Q2gtzY953ghHGjrmZAjxY3I6YemahbD6lc5CkQJWoFaspp
yLowNsnXy9vHy9e1jRHm+1W2EqG7jdfCMvnj75bspfV6aYP/ZoT5RGshk7SeYGTQMAIm+TK0dROU
Dsf7y3b4MWmzGubzlI4kSWmPdELqxjQkZGqvOlIlO6RAkZt3ur3r0An3lF7Fk6iVgxgJ1r6sjNxP
DWPeVUDli9yT9+rcbjA9pZswaZnjjAFalJzL3zE03ylWzEvRSPWcex2vTjE/h3ATmGtgJNYIZjA0
CpTb8XcH5Aem4lwFwnJvHNnz/hOzLngdvfspcxF0xjjZWo4zocTVfdrqgT12Ageim/QhymxMMMFf
tfEEk1cD4KoG/CnN4KEv/bWPJRENoeg0MPE/idOm1BIHit5OpblqVBynxHTcucYMppMdLnur4Hyz
1YFh7NVYjrBv6vQtGb8JBy957B/bD/OB+DWTyq5faBsnKCbXetWfKdgz934kN9lzfhh/1ICaQlkW
c+KBuRPpBPD30oYOqwUVSgBozh1fTYeumhSgPZrm2hqPMmpHDRHXWLhmgMEEvRVgih8oRhalz3sd
U5neEE/3ndweh8Za3NXQr+p0LQSJMLfpoumQl5HxWAFgnTnN1QzJXIWe5tmz0HlJ0WIHx/69g8Z+
rEIzyYGyUHctarpw3X9jlTnRfbZITT1SSEuZhHNzl8tg0W2fL7ujyAhzjJdxljSZYA5laJ/mLHdz
DEKlmQjYxI9Om7UwR3mZ+2zMgE7zVFw0NrDPeZBAWMu2DmniyyFVHBFtH/egbUwyngiubgy/Q80L
VJwAxJPRHUWkcXwn/Nst2KNczzPBcwzxqYKugzuO+ZM2O9+laPHLJhakBdwUBGOFb7QpGBhiXDBd
kgFSfwkKv6Y9eHhSlbdRMsfuPKeaj0IqHp6dOu8vOwd3gRujjAeqXZ62vdW2noOqYpwNbjw+Fdq1
IeqN8d3DhHAzyFpQzDeYVKFOBui7rbSU37lzAI6kR7A8eMVNdgMMHBI6UQGC6xsbe/Tvm+s5nkmX
OxZaIm2+X5Uv4yToOPMT5I0B5nMluTTosw7sNvjTUVkxvXUv1f6863cxWrUBHbqCJnVo3+hX6qm8
lX6ujSBo8ZfomJStA92st1+4WaIE9ddqAVGXh37FAJ2izJ9GWzTGxo0emGv8ywiTR1pLqzrlLGGi
d2jdqgsMTERDLPKyF3KNwPEpBYhs2CykY8qQJKsZ0GFos7eBUqJ/mtna4um1QT6zaRtTTPI9Wqtk
FfaMV4VySPqbxfnj8lK4BwoANxAW0NIX29+2IkeSU6dHWpjnfjfsu+puMG1X/cQULUV3ouGhqSBR
YwtsqOLOQ+uUnddbQzjLZThU+g87Fc1pcoPSxgwT1cnYQZZuBKcq6QeUDFvjR56tk0vi9TGx1h1E
TgRvaH6gALUZHfDG9C4LrlumVZrbBTcxxibl2V+CClhIyVvvi3X/57CfsDZNvzmbhUKJl859AKKI
+a7zWFH1k11m+oB7v7qKjco3ulNRx+EjxEJJ6LT3trObBFhnnseDysCiqte0R8yEw3ZJNFOVQNKh
L0FXHfrlLh5jgavzXFGHEUCNoXCCx+35siRSmii5o86sJNGVXNSBowNHZ3bd7diugstLYIu9KEEb
VMaQGcZQtyVfK9m3StOu00Lal/MsiBX0V3/4WO+rYpNfI1KM2S6QzhgLcNrJvbJ+19QYItv341wE
enHdjq///kjrVK/KAVAPcHEm0i8J5iS0eATc0yZ+s7TQ3ls9c70Bv4rgi/Ei+tYScxvrna60WgtH
RMBN3EEjX6I68S+vhut5m9Uwzj6NmMxpbNjIzVdL3zvR3SqiOeWWbmjFF0AOoDgx3X3ueWi5TDZU
iwEmOq2hFbY7K1B2tNWA97iw1cDbtK0x+vfNNQgCgSoaTBiDdNAjCEIe5boV+Bxvz7YmGA8oM9BI
aitMyOhmrBaqXpPqxZ0AuM+LtVsrzNc3EvBlZgRWpEROgsYaJLcvOzM0pvLUjvPJMZC5X3YGGr7Z
w4QYpCHqoRoFMMz53hlJqUVJBdfujdCJR5f8pC05O3cVZT9In8g1gV1ScIRwkNDXPTcG/sGJDBUp
PPTxXcCm7Vsz9qU+vLwkXiTaWlHPrcTtYqt1NeO0OmZoFuAsy171TA5m0xRsHs8rtpYYLyetQsiy
wFJf/tL6HYaYXNXc/bfVMM6NEqw5VwX2bC5/xkXvNjJEQWLiqoKowDtE27UwjmCPsdWSDGsh60um
3Cv1w+V1iPaK8W2pi3V5Jvj3URB15+lUFI63iGpy3EVQeCauOzzm2dwryRpdThVslg4tC3t6SUTZ
0Bv8/MN5ebfAQgmtoiPplMLCFM6B5DY1GscQh6EIzdIDjS1ml56lXenL30VvXW6FAoJk6MiAAVUB
0uXcr6suipvcLEu8N5K7FByz017ZOwHxbFf6DUV1oD+sp098tI1J5qPNkQ1+jIH2AMorxQzk8jT2
Av/m+gWSFOSwaBV/aBAuq6Wm9jShMVNgpqAe3CJVMGUpSMpFVqjjbK4IWx1aLVkR5ibru6Qf8vRL
8RkEMtLVvxfCfJ6knFS1UmgkxQyUVNxL7SIIN9zAtrHAfI0cBDRQU4GFRF/9VgN5yXfV7N1RlJpy
TxHG5QG/BH8caHrON2ta7BaE7ziqS9u7qjJ4QzoIlsIzYWOyBFo6GggVWMi7sRROMvfIfo31qloq
F2BPgQXeZm0tMF9cM5PZjDXQqss1GF6K50JbfL3q3MgILp8R7rmEojvmYyBwo3148EnKIpWWgzpA
58/B6hd+DKET1zysN9Ej3ithHHaGtwjCKX95fxtl49CoTZ252kqBgZxXCBeT1F+K0Y2tTzSRNmtj
idcSUqpGJsUdBnXTYFkQ7abmp2pbrlX1AlQu1yXAvgdUFApEH96zC3KGorfQzYCwkx10Ut59ma1S
EbwuRVaY56wmSYOadBLIhUge6F1xsBpTkOWITDCvrjKP0yKvUHgaCullWaI/oAzuX/Y5XjgDiOp/
e6WwKBGALaRpnPFZ2qaFVAGef+5srX4di+jceBnp1hCTsVUTqYfeUTF5pcu+tBbfFLVyzai4dhxc
f5bxH9elnkeeXm+lieQGepbmlWSP7mz8tBfRIMeb7Bh7h+NhomkYsaX4QrrozWUwW3ocyTkg5tlB
PZLXsQC6d/UTr/+V76JQ2Q2BinmE8qlzbyDZepVBdUd0mfPSbgQ/jA7aYAxDwff8J5jToiklJYyf
5isVbyNoXmhrc2xRLnQmLxMqsXF9cmOPuTqydS3NqtQo6o/8gJAdHZwFiKT/QTw1TK7ExCBcD90Y
ZPZYBWjbrgo6NTD1N2o87AxQNc1W/hmH2ZhhjjOxU6iTzDrGfkxMOhc36lgEVvH98mnjTk1tvxZz
os20q4x5xO5Vr4YejPWV8ioHOQD9kwfoz5id+s7XoWkX+/XLZdOCbWSJnzOlkFJZAugeOpa+teqB
KeXHuKwEl6XAPd4mGTYnAugidZoJomJZZKCNjePxMMSJCCwgssKc7nyOxhk1Gzwx8H/8Ntd7zyKd
wCNEH4stPehqOhmFmaAuGihh5Sv7Ebqfmmv6BMxdsl+iLE8h4UX6iQLYxkne5p42e0glZHDS8ak6
S/1VmQ9TnhxKogeW3oX/zSmY4AGFH6m2aamtXOtrCKqGRkQeyll0yXCLONsVMUFDagqqnIzyIeR+
/Xr2ZfPWsL63Ru/n2YOz3ufjcVq+Wc5tW91fXiGvxLe1zESPaBnlSu7wDbup/UMaJr/MJdAQ5jXm
joAs9bKsDtIu3ZOkFhR6+NmcjmEaZDEyuirMm94BA0UVt9jcdtVekvCAfubdMC5e3Y2uMSuvqpLt
laQO5CaopK+a6kmzKDnmHnp0dKAIqmsolDCX7pwoc72U+AkV1uhrSeFK66p4VS4JFisyxBzIpbW6
JFfhspHRuNlwPRGCGtrD5W/JG/izMdANZVXDtqnW8Pldh76wNDQqGiKzl36bQSxWhFLQh9Ubqw3w
1RAgOlw2yVmXTav5oM8BxRhGeM8tFuaAAf3FQQZmFGGjP2dR7Cc6+fe7d2aF2T1So8u5WnjDRE58
H+nTPRnsYz83AtQx9XUmW7HpqwIPfxNNEVZppV/h9ZiwADwyqhrbj8aiOUx273ioEsiZN6PBkLty
b/68vIecYO1AkQ1zhujJAebBHH6Q4A0oGELXUiKAf5b2tazMu8sm6D/BrOzMBHPK+xi6OdMME2mW
l4epsE+ZtIynNZNlt1TLMrhsjrsiB0MliuyAHps92a1jtTNYbEovb3+m6rO2CJbDi5fAmL0boD9g
cwPoyawbXTKBJAFFIRnVofSIUsOBivCI29scH8cwBX2fU3FdsFWfGyOV0ZllT1ANIsE0lC6gfUoq
QsXwtoyO4BhwJaAV2VEViyxxMzRY0SJBhUQ30z/KetQFDz/evtnYN8r7A+aHD5Q440zqxeng4cWp
f46O6VF76ALFy+9qMCAkgq/EWdKZMcavnVgelmqgxY3m2ZhCy3q97GWc74K3haw5aFyC/JWtcUd5
1qJRT+sOthymaCLOi3IzZt8uW+HNloJ8GgpaJqZpMEbNnB1Za6o61pFLqVAj1Y1w0PdzAdX49gTJ
ZX9cfjhdmMs7WZTD8QzTxiw6l5hBpPN2537X5lHekAF1Tn1SAempMXZmd7/12XxwhsHTlPGwquiq
/x9pX9Yct440+4sYQRJcX0k22d2SWostyfILQ7bH3Pedv/4mdO43ZqMRjSPPPMx5cISqARYKhaqs
TLn0+x4RGIUe5/rSeVEDXThaasHwuMYeY61tR0lSTazciIZjqc69b6WKicqe9iW1G5FqEud72ri0
wP9Gg+GF9lRp6qgcJSFewGZynxkY+lyB9l9U//qqOA9CxCWF4H8YGb4oiNlJa1e5lhSQBdBfdaJ4
diH5BJNRoGidHRmsCV1d7a/b5C1NUTBWq+BsI4IwPmS3JSkzE1rZuX1oF0DripMkBO7SW5AN8lsj
zAstjbU8bqIMVPo+5tXdKjBbMBlAA9yLj9qT/vX6kjin2/5YCkThMaTMemdOjBAEaaiRt/b7kAUr
mqj/mwEmfFhDOMmNBQOTcmfKb1MiaAHygiGCBk1AqbIn2IXOz1eP8bnZ7uoC9G7mT+JFR81rbikf
GeCcwmF7XjsD1TSZxivo8F2QMchzlVVW3sNa5heWS78QKKpPMkCQlKZ68cpd+/LvbPM+FcFVrAIj
A/EajUmfJDOJyLxAfjwujFdjWe+bLN1d/1h0r1jf2+YwTKwiqHlIzYDVLcGkHmXlZiKOtNwP0dvn
7ei0y22iIHsJxYHKT1+iIotd1CY3027W7C7Wvxnt41B8PhmEoBqwgYqK6jmm8M+9QyfTUOrdAvBS
2WdOLKdOk+THYVJPS6sfmsIWPGp5tTIYhM4fyvRQc2OTd8yphuNirMjRXpB2+vY95buirGuaB32M
YMQYIX1Z9y8yJIBUv/KT+78SGzz7EcyhM+okr8cQP6Kru8iR+s6ROtsvAVuwYvPRtrudMcqulGhu
0oO0qdL3xiKiuOO5K9QKcBMgBdcuaBfTpisxdADYWCp9z2ffGoQMaXwLOuBAYMRXQcx9/m0j6Plq
moyMrv5Wqs7dsgOQcJe4YDqonRM4zr2/WxL4LyjmACtiQrMZWlq6GjAYT+QYgluriQUYSZ4+lQ2c
+H9NMGuqykw2Sgsm+vA5H2c/nR50M/eW1A9BtJhXAenf5OQvjv3GKCs/mCtVpCBMoB8Lqtbeiu4N
6/eUys9RH+/ENwJv0tZGKkSRY/TJxQ42Q9eQVKoO70whnzw4lr2qu1FLrYcshHB2JcV17cRpuzzU
0WS4bRSVX83UBGhUryY/1q32wYa8JWCqafxYTlJZQrs+/5nnWX5IpyX8dAMEeSP644qmG5i3ZA+0
pJkTsYsZ/EGl3403hi7oGF0mFaib4LGvAE2CPgRbfsu6xQAJN5CcetkFWpv8h8zS0a5EbO+Xh8XC
KpCCQg8UaTaLJi6hVmJ8oInN/Lm2T0RUteAtQ0HFwsBzUafcbOeH0W6oAkq/QlzbjlAKOnbA9A6f
d1QL97yBnw8aZtr3OjfSArPXgPIfeJ9G3Q3pAJB55OrjshtROA8/f3ecW2OjaJGv7bTCGhlv0uVl
yN/XzrEhTC5Ef9Ea2fm9e26JyWFWbVIGqQQIi7JaGxBR7XtnjUAcuLrgy78xImcRDTJzTiFsqhRr
Bq5h3FZs3W4ZRnUtB2qTcrV06HAUd/rq6aYD46BIVJ2qdKZXzPM/rMLZB7p3FysmJtRsCOgtAU48
/5KyEuIGnTBetN6ntwOI0LMd5S20d/Zz+qL9NChrnLAHzPNRFXhpMKKjEHsB/0ZrIApHsA67U2UE
GIX3Cm15mFb/enLDswIsDZ1T1DGtyIY3PUsrqcwUXL7rvZQ2jrkeo0oQlHjbR5BlIHKAbRKbeL59
3VhGZKlClNKy/1jSzopqbza+4T+C7J2/lj92aFTZVGj6YQCYhaiFO1dgDkLhdtBNr61UgRkaHFhv
2C6HOdfLOHfo7mHLSi1yGvuXMvy2rPeiPlb97dhqjqYJXnIfH+GaReZsZ+ZSVGuEhdHSE62wUjVh
r3hMnmmjD/yItKDSOvmj7TX7+Ht3g0aIHz7F30VjtJz6ANJSYsMlUZi6fJ7nzQIUpo5fIn2Z0VPF
0K6nnMwgvln2jWDVPK/ZmmK+phVm8ZzKMDXVL0Z+I6WdU5KAiLRyP0IHu7lbO8znrId5CjsDduRH
8yeO9lFygW0O2tyJITIL2OnX6yeOuy4gY6CcjBG7i/FgbG6KGxb22mxJQUB6A6HeW320g6abXv43
U8wjbIoBDFVLUrjDAIxHKTlD+C4bv1dFpFzFO3mGhtiI/AjKZmy5ctSjEKryMNT0P2qo+Gij7XTt
5xsacD7oAAA6D6nQi5FBMocThAd0HANZ3cfltKsUyXT0Qf00eP/cDpM513OmSZkOO5VevSAKO0rf
B2AZFIRFXpKDmAgmMqisQ8aMcbyVQBnCLgwksnF0C8TCYU1F5S2eCbSYIHCEDgOx2O8iL0lmyzMQ
fskaZFKQi3rnl09w9Hww0AOqcwXjPeyDVck6PJotOiua5UfEhZ0+Ly5RQ6g4FuVrpU5frjs0p3+H
CwT3FaiVCGd6JJXbxg4LMOrqgyOXJxuFXnBYKK9ZkFkBgfqbjapGAdHzz/NjQQkVLTsL7HgEgwLM
xyrHJbaKLoRPqEGM6cpUum2nN0X6KVggPZJMNAJPC2WQxzp1VInO7zA1qRagzfLS7VOo79Z+CD68
wXYsBUpY0E3zRQVzTkUKnw8oFTxJqWII24CSCqmo06osUQIA1hWY0yRQ71eXKqJEwjcp1xqoQdGi
QRX98v2Q1qADKae6hMZSGKwHOvnTeJZTPGCWzhMRaQitMVeIGkGaKulgrf/2z9qMw/LWt86IrVz2
uSRIDPj20Ob4EAsE3pXpTJrSkpBuaiGndEeVkylx+ORXB4reFc9FcGIuHcGQkZVaEIpgyX06XUty
vazw4eLBt4AS7OLbTHm+7o+cXAcPXwuoZAjBAYnGPJSyyMLs2YgV5dW9Vj7J/S8FMGjwFSZr5nT6
t1BEqykwyEJiVlld1ExpwLlHXjRXTh568hBJsSPpKCtbgJJGIu4AkUXmow2FrS/2BItx0j5mWe2A
jc7vktgxJchek+4pafXbyiCCWp/ILHM3r10mydA8KEH6E+27IAtIoPnQrAquf0BOhEYJmDY3UIhF
aYuJJ30fLtpqwEyTYzulfYnK1tD4sTneKYkg3eD7P+R6MI+GZABXwnnwSgugSbsMLlnerrelXwQy
Igm053C2hxshkSf9MGyoxHviv9aY093r+mCr9AAsx+SJ0vQDdfBOaWslT2iLF5a3tphttDsri5MQ
UVK5twKUSO80T7qjOfe/mXji1NUsm+Dhh7I91TVlM4PYTst+UTtUcUDWXEBNgZI1gynUGQQ5Ni+G
bA3RXHXzYirrfpEXDYaSRcfAzu88np1ENMrKSUJsmu5C4pvQ6Xfm9VxNqd5VFg5YnrzPw7sdfT6P
ApkV8maQQNNmB3OA85gCwkpE+aY3vCJ5UZfS/fwh2lpgzmq5ZnloW/A0OY/8IlqcuPoFUmHS7CWU
cq7b4iDc8PGR4GCCyoTYLNsiSg19VNQB2xW9z+BtL3Zt6MSoslDVMEvy5dZbVMgzUG4wUZJz+aVQ
0QOshhgY4CeotJy7Q1FZQ9e1MXCk+m2avda6oGB86W74+2D91DAYa6FAyXgCaqerMocgZJy0r+a6
olybO8hQBdcwzwow5gDUAAdyWa3ppjypazqivUS57OgrRPnSInR6S0TnxzeEzjHa9BSrz4S7spey
EpU/jLXjQ5XGtBvtxtExR/1pj6CECn/sMJ9FmqOisUvYyXK8/+0K7hDtzNNYOKi3tw6VSwfk0dqV
P2XBS+jy9ji3THdgEx9WrWvteIblaQy9IQbfuYzxpOapBMtDaP68vk76rDqP5+fG2GAk24mp9zCm
1i+lVDiRDS63pPLycPLy3rdFACWet+t4G4ENBqEJQJjzxWEkTll0Bd4Y1Q9GFDvzKCiW0x98sSAN
og94z5t4OzDJU6UmZd2BgMMl6PxbGBiKtQQvpdeEhAKX51rCkaUsDoAWsvI7Flhu7UEFJVFvP8/F
U13fr9VPvRV8IL4VhCT0GOi9y6ynqMZZL0JwfJDu0Sp+hTLAIBbGmL9d9wNOkQmOQEMftQOSTGZC
KR6nYpAKfJgeIzeKj+B3DG+Lg7JLH0XpEfcIb0wxdweJxhRtJEgqm1L+ow6HJ1Ql3TKyBFeUcEnM
DZKOhR41NZakBeBzwo2euSSoDuud+KUqWhLj1lo221odgt88D48k9KsV2s3B9S/EPanITigJhgUk
JnNSmymXm3kBL1y6/CdrLafR3sPyqAxBRHbG52Ug4Q0bY8ylUc+VZVU2uOGs5idGFFvRYrhhYPP3
6WI3MS4v7cRoYtTZ5TJ0SpRjslrw9S9TfawADzWKrAIvNItpsiVFrXGaKnx860iFptudeYT05/76
V+Gk3+d2mHsizeMSb1MguilRuoJRtdhLgvkoBW0Q+SI8JNcHUCejlQPkRuzLUFqL1FAGlH7aSkZg
Q3G2LY9D/4hU0OmU2QmlShDkuJfRH4vs07DoB82qDBvlfdV+SaPhVc5uFfuYWcex9K9vJc8nKPTO
hHej0vhRhtr4xCyDdrhcKtRoqyTQY99AS/u6BU6aB8kDtAVpPRMQLZZwfSolVV5SUNquipO8V6fx
S45iiPXL/F6/UCoFbV95dSAqqnOq3TCr6qieIp8wcO2de7u+FEli2C24Zr8Pu+JpCPo9JieeKLoj
34mlA7kbuTHHRIo+NCQiDThcACLszNHw0Ar/m42kbzMCvTYgq5jQ2pSNZmQhSoIaxuQwoZndJMfC
NSAl8UIlMwefsspIB7wPrhvmxVnctP+1y8TZckxQqDRgt5utm9ZovsaD5aO1K4i1dIfYJAIEDiDV
QgUXx4y5DMlC1mWWMW+4xK/AH+TGrh8xWz/+vr4aDo4fjrGxw9yEHbRMJ2OAlgMlSccEWWA9yA/2
aXQBAUJ/U03d7PW6Sa5vQCjT0KHEBcACE3iLxmgjDB8CGDzGnt5aXix6GXLKxXRRf0wwGUsMugAp
XkGhZZfOgs6x5kbpR9OKgHQbk/WRu/T/Qjeb6xp/zBrMN1sb2WrrGhxHmfy2joozDsWuF8lKco1o
YNOnJXYAIhn/M9K0S/QEBIp19Tb2r+Y0OBjt+hsn3xhhrpRujowwpRxDva7sQgCjsJE1VCn+whM2
VpigRPpFMjM9woO2y52O3KBVLbDAj3sbE0wgqvtoVlQJd/DoFze6Y6G0Xt2h5wdOFISHxBfVnrnH
dmOPyVpCLGFokrBy5Xmnll62AmY57/+mewkPNwkQOWjDoGzA2MnDNUpayrtH5+FAsH1TrtAYnN0P
TGlgpztRjYC7MGDKbBQnCNXQO79AFKMJ29WAwYbIXgNgXttiAr980xZN4HvcfMbYmGICRCzpoxQP
MGXdab+RNN/YKKdHv/4dYJUfKyAiDUpckCKo7FiRohSqJC8ItCOaBTpmCynnR/mj/G1A1UmH/Gzk
RZ+fBcPXAwe7THVtUA9hN1Nv4nxWkdsq8bNkB2E0uHb+vxphtrGsOqtODBjRQSqcQv+kN6GBIuJQ
+rhnLy6qzVqYWAuh+wWsuIi1uhN/TX5DeaSCjg06WIf8tfNpgjEex916Uh4LDM2g/eKG79fDCPeQ
4ybB8ABKZ0gHmJC4WGQ1xwUOU35TjwDZ/1gh9TH8NAOyU1/FVWHeBbY1xwRHVZ+jMivBnajpoY+P
fJgwSn99SbwgT0sH6Hhimh3g1PPTlirp0psS2NAgkxa1t232xRJREPF3DQkh0K/obKqsiENNsiGc
ZUwGh//pdlS9N/esQxvhglT9Och8ER8fJ4KgBWiiGYHxPVn/+D2b5Dpp+nAYetjLws7FRYnxo+8V
5HUx7vLpzUP9Dyk8KumIVixsa0iMwozbHOSG7UEaT9kCxiDB0473sD+zwRwupGygAZBhoyoiJ6sm
cFrWTp4Fcn0nS14p3ZbNU5UdzfFwfW0c3zuzy5y2NlKWtUd9ySX15HTSi9KIZmU5rqfi6+iI8ejk
XNDijR2AKspYoBxiZs5sflcML+9+XV8F3R0mZsAGJraAgsAczsWBHczESBXYSFJoh9rvpL21pj1R
vtKTFMUiEDZ30zbmmAPbkLIkWVfB80zNw4XqWUPy+RL32YqYVKaXMMwrUxPyx4Gdpi91sr++afTM
X9s0JpXJw7AmS4FPryynRb0bogxl2ZMMejIpFgFIOK0oTNxstowJQDUuj2YGRMC1xu+q4cyh4UlI
nsMl6DDfI81OmmKqeBJ4N9/3/vgFc6pmZAVZP2OJTfxlVL6mumMMAtcT7SJzgKJJybRohAk5fs0H
iKx1jTOGfmnfFIboXhIsh6XzCYuSKKOKTbTD7KCmhkvWmzZ8UKbFTSFfoGvgnUR3yQKgtcsiz5Ba
JymNV70kX6R68a+7j+jHMA+9WjPbea2x8Mi+GcAhT2anFRLyi4wwj3J7NWKNIktc0h6r4ckGmk4S
tV+498gf12TvrTjEAyijTjKWd2pMHEX7VtT3tp4E1zeMGzWAyPmAr0KEmMkqMhtSW6newM5402Pc
Nxa4B3evNn+fiUo6yZUxNfH3Q3V0wgxSokq9G2tRD5u/DJTTAaEDQo/Qn7G5ds2piG05Q2Tqzd4p
9Oq2kcnz9Z3inimUOf/PBBOZYtBHLaYEva6ZPNXra4N+VUW19vLhmBbZ3/ixBdgS2omQhmRTo47M
mtFbMJba37vxMRmDjIjuQK6LQewXME3kXobJfJoZCBvTttvWBXHnXkLbRmnNp0mKX+RZ/3F970Sm
mM9Ty5NUk4FypumpozWlU5mla3el0wgpkrifabMq5jMtsUosM4Kpsj8a5m1CSU8jxTPqgzr+ur4q
rm9vTNGfsnG6cqyAcVEXUC+Prb+2d6R7KJLxrzzhz1dibwt0lJe1gyeEVhRY7ey2RnvIyPo36eRm
LcyNkfRIlAuJxoHm0BqHWPN7Ua9DsF0WUzjK5LUO2xop8RD5a/Wi3Fki2BH/Qv+zClZzt7GScp3C
GnhgEPMRLXYSIwmG6aaNfQVPtPImDZ8qRXSQOHT6yCM2ZpkLoY+UtqyoeLb8CErs+Cv0/G4ww+H+
dNTBMQC1lgESSlSn+UDLRUIEj2hnmSAuQ0F5qRb62IBCWLfkt2N96nRV8BzgxtjNKpl4MRlJT4sI
mNkIw9NcdyfD+jzzIQaIdcx1AxhEJX4ZLwx7NV20Qaldo3zpV7/sh5fKXJ2uCQVpJm/HNoYuipgd
6aImk2s3n3+bywr8+J1mhd71+MBrg2yXYzDZSBuqcmaVBhKFL/1b/yHw23yPHi0PlaUCk9GhMz7X
z+rTdbO870RbcmDzQPsF0IrzsJTbJMumFKSOI17vcte5gwj0xAvnWwtsjDWVpktUWJAMw2nRzNEl
v9Be5rjbXV8K1xBY5jHuh/Eok93AoagQX+nbeVC63TgcLfvdau9TRUQixisTqChWoVkFJlIo2zJf
aoJ2e7jUaPj9o6aae6MeZH1AS420gDopO/Pz/ITw9Y1JJmhUKK6Euo6goY6aV461U/RHNXypRtvL
ZlGJmOvvG2NMhBhIDx6FBqyLcQHl46T2Ct3aJeoieNrwLt/tmtgQUQBMhBQKIWJ+zodwF6a+vvgA
kTgjEbxFeSXNs/1j3LzPSjWvVzyljczBA5siF6nGuQH2Dif5GrkpBEwgwfsX96SCvhjaLgD9mWxJ
emrGsrdpejECkl/eWda9FL5cd3q+M25sMFf+Ms2lVIagEIMswK4/kH12V+8pJhO4dT8PJAGJDTde
bMwxQTcdYyJnCoJur3Z+FNW3SVUKzjHXBKpvGDFE9gVp3fOQ1ElFvzQr2LpkozqFEcb+RUw8IgvM
npE56pS6I8jOVTW5MYFA3iVKNf7N19+sg9kqzJwDgNcmrat24bBLDXXywLBoBAARSN51L+Ce2D+m
2GxJNiOUWmYLVQJTfhyl3Fe18rTOoeDj851tY4eJfFZhREXYg4ZSC/RvawJu+xX4Hf07sHf6UUf/
MBOV7AWfymICHynNpGvAreKSIVhl05k1EUiSf/ECW6zaGOYGQQdzQaUzGRWjhhwVMHfyc9g2qV9O
nbWvUIF4KhYgGsMhjW5bc+oCHfBDz5IgjxH3vekPEen9sFash1iprcdhXFeHTKtIn5D3E1E9xVMV
eQ6YgNhAosyx1mgxmPKy39GJ+HToF7DA9UbateBwbW7tY+umj+Ttulfx2k5nZplzMk1ymNsZzCp6
52TmcZI1r7PAAj+e7Ph+lA+dmjgGeanXAPBtQRjgiP+BY2yzaOb8WE2MaGPCujU7tBxf7Kky6oSJ
o9IJvXLfvfU7KTD28Y6U7r7ExK7gVKkc59v+AhZno2h93Nq46l2tSB1MKDvL+KOHwkJefrXkt87a
pdrPVT7Vne6E420pTU5c7zpybKfbtYOvhqGrtm9GPkJC46s16k7fIbX/PBPB2T59FOY3L0utSaRZ
VrBPpvYDFaamAYnjXyVxmzPCxGS77YAxbgADmoYfALCjQn2n50d5Fb0sOTuuUpz//51FxuPCsYOe
ew4+rTz7HheHZBA4FTfn2Px9xqfKrG5Acpm2bmkfDfkRPJdd8qBPoWcPosuf/im2OL1ZCisUpK2S
TEpotrvtWtEMEcUzh4oYN2nlL9HbUNyu0uH6gRXsHqsYVLVZPlNJKVfRfkWKWMNA9PeZYNwZtdYq
OfiBB2W8Az/jTdbVooDPzeI/CNcAJsfoHxONG9JBXNrEGpoJyaC0k/rTEj3l8ehd3ytecIOrUWa3
fwwxLq319qgunQ6WXh9hHkMzmqcHlD6Bjs2InIHvd3+MMX6tEr1Z5Rx+h6EDV1Ef0/xb3j3lxbEC
EPr6wvi5wB9TjItPgzRg8h+U24s07geJeL2Z38jCR7HgO12Qz4x4G5WUBnjpivs8fB/il3joTmEv
OLGC5bA8g0rcKXI7w84KkOPY7tosfqhywQiayBlY6JwJ3StFirBp8UGGCHjnhgfy1H1AASVP+nr9
C4m2jnlfVQVEnCRKRzsl/W2tgt1+TH2ZvFim6Kkq2jx6oLdXQ7dKmDKFpWR4HrJDar/GVXB9MRwT
2ztSZkyoMRzbpqlJpO4rMI8sy80q6851I5wdOzNCf8RmHVEH1PJQwUgGNrCqB6NSsQBmezKbXBAW
RJbov28sYXCw1KYJlgYpCiLrWzjjra1lQdk+X18S3Rfmetgu6cMjN4aAY4ysJYGhRocGO7pCyeRf
t8DryJ+ZYPxslEbbXEqYkA1jP9WJU7TEqQimtnvgld4kvBcKXHtKlUCoSKRex/cLDTNUiOIgVGE2
0pDWwVxaFM2a4j9xfp8NMXrMIpZCkREmhkdrFhqkgpGqfJhBvaHEjiU/Xd9Gvg3gnzU8D6CmQP99
86GKcgzNNcOLF+ViZyhv1fxRBj3MdSMq54LAt/pjhdkuIETy2hqwkrEd9oP+2I8vs3yjg1oHZXY1
P1AmgZ7ch9qPTg9v9OKmkdD1hhaw5pqr25dHMu1aUFrYjiQ9We2xT6XAsgFcsVdnylfBKRH9Wmbf
49lWpDWEZ4VyCbp031b3chX7+XxoOsHgFb0Z2XMClhUVA40WRHXZ5paaW9U8EgxmFqSB3r00Ssau
TLXEH0LjR9iDfLYec2V1bFXKBLcC3fML05DIRhUKLATAwp1/+QpowsHKYdrujdYBEaHiqMk6BNCq
A0mlXYkAhbyQYIOAAI00EANcEDfnEbRupnjAvGNCimBVpR85mmECpkNOWqrJKqA4gBOCbpuFAkko
uYDMG7xodNq69P+Ztm6DvxgnOjPDJDx6pmAi354wJgyqN0/u+8ZVJDW+t/NMVK7kXd6QX9QIHatF
Z/KDNGhzQtVyNdZWxpK632HQOZgeOEHyw6u+lkcx2cCHFBDjFaBFxMbZePFdEv/0ZWHHmPkp3Raj
EETar5kM4PuLhcr9ZHyPyi+VmWKKOMjTgzb8MMrBkdJjl50s7SmPvqtq4VH+QVBfusU032nNcQQq
r4qcEEGlHhu/Mt618Juq7/Xxi6YLXgjKxecHW5EBOD7K/WgTYlT43KeTuYzl0FBKN1uoqJvsVk9A
Gsvg8Fr30PDdd16qBtr9v5WwvKwgUfsmrZrjV2Com8lONZRJ2jnDgx28gDvNre9R9C2c6luDO/1U
+dN+FoEWLq9BahLTc/gPOEvwzc6XbC9JKcu5ClqD/z9DHu7tgDJRiHtrFxEDNsBjoyq4JgAfZIEY
jTpRySe0q830O2jonFbtHdCxO7H9n+v3BXcfwcEKTBriBCakmbt9GKY0rCWD0odEq5Pto6Ph6Y/r
bwUcA5Dxef60YhFd2cYejV2bM9ZHaTckGuwVMoZtbQzHD3s7Fb1dLgtd1Ax2DgNitBl2QaOTK1kt
ZTad99d9K6CcehjdApGy9DxAeqYNmldj9+v6Xl5c8Oc2WRk4eczzaS5gM7KRqKDQsR6mwmo94I91
QVf0kr2PscUUUMthWTI1goMUULc8lF7zrDj9gTJt6bvyXT6oPxdvpFNqimsLircXt8uHacNSab/0
8jYrklQuK9MqXYMY625KpSSQ1E8rn1IjuLtwBChlJUsOFNmG1DdtiO9nzl4e6bsZxET6QPAuIJ/W
bIMtyrmExaBVcMF2IEWaarWqVLqkuQ/xzsXAkRpWji5qsfA2Dlx94A3R0Pi4IGIHt0bfRVlUuY0c
Eop/yf0mbGzvuhdewhHockCFhjMNOxcaBGufjiC7gNDLKo0eVHfjcfETEljhu9EdavNgqM+G/C4w
SsPE2WUGozhrMkb8DAQt9nvFnZSYSZhgGORblbhz7NBRkMRd3exX3DnaPvoiKqpepI6MRSbRzet5
jLIOFhftVWrfErDYDGu6s9XYqaFZcX19nE+H9ixkAyBzA9IvFuKR1FOZkhhHOye/k/T7IBq544QO
QMjg6IoF3BVatOdRcVILaP1qcI1yTX0oDx/RRJfyUuAavFXg1oAuN24PjLUzd7asDxqKE3Xldgo5
mX1xrwnhXbyFbE0w6ZrRrWDzRXzAQyp12u4w5e+pLKB851yOIHj7swzmHs5WEpodskJXU96StXf6
8I4AAQrxH8FjirsYDD+AtwNkUJiBOP8qayhZy5xivxppOFj2bZWNvmb9uu5aXCOYekSJUiEIC/Tf
NxdibRchVMt6gCaGcbwzYyM5Sla+gAC6rv/CiyFcQF0MZxRZ27mpCNrLQO9XYL2IHjH30Ij0EXj+
pYH2ASgadKnx1Dn/+2ZWaWjyADafLeNN2HTBoIr67yr+BBNnMGn7xwT9CZvdssAZK2cFTExHK8j2
jYsh9tsMjffME0vGiNbDfJpWT0H0V7YVvsWdPkiOKZxW4uUpYEvG3DBOI247FhJURmloQbcL63Hb
AxLmow7tdwliAuSIDPoke4honigHu3zo0PEoqAggCsCtwRt3votdG9Zmng+InUfr0fRp/09z8nfZ
y/4Fzx/vqXBmjQluXbaGWp/BWmi62rG8BbXUh5wifTJ2b5NPjgaGmQgEG+Ld5yf4PybBwHOMMTSb
Qk7PlwolEo3E1DjF2KgvQzDuSZCeiJsfQfAiOGC8s4x3Aeo7OF34P+YAzI1st1U8IWAUmad3r53e
7gYR98FlP5MuCWxWeIWAJQdM2OdLGsdlrswCSyJfTG1XH5p3AmaC0Ase5G+JqwcTElwLXD1gbUx8
UW2B77Eb6/SEbk7g2E+QZZFhffbx+sR7D5J6p+I5c5ODFMwB6nTAHfqi9yZvZ+m8EWjqUXLADp9b
Hdoi1bQRO6sUtjd16mlcoalrCvnW6Bdi4wuE1zBNhXAM+hfmCxqdDOBrtFBiiY+qxvfwQX3owQVc
PWh78HAnP65Hf162Bhw8rjPQWADPyQqwTGADVXIFBtNDe6DeCdp0b931gXkQWOJdmzrVqCbwHoD0
mGtzmUZlTXTgUCc3DKbjBNJtqsJueY1X79ffH4f/8HkyTDgrlYFADi/TlJ45fxqGg0gGUIyrBsWJ
0rSsAe2ORTjreDYLzh/vNXtmjUk/4ByW3YUynUmmE6fZTjppD7bbed2huo/8TPD1eBeEYWKiC3EF
/MNs1mvoMYG8OJKoOZqDvEsPdSd6bXEdZGuDyXOhvZxAYwM2qEeiz+eCM/1IX7CWoEDKX4yFqTEb
Y4QXz5PakrQiS2BImW6kpHGU8v26B3INILmlBP5A27JJdDVWdQKOTaSfPblNkvYIr3Gum7jE51F3
29hgotPUDqUkh7Bhg01bcjAm+NRIDlguO+8fp5v21Q8z8a6bFa2MjRpmPsgVqI1dqNk5oCc5jUny
dt0E78WPFAFIRuRtmF5l6616Cy75OYSNyaX1DECz3oxfYe3IDz+TryC/QR0qvUOComWO8ktgm/PW
wjArSFGhngewKlv5gva8usoKBfYCenIADaXb7qHcox7IafLX3fhCa0W5qxBHmCHxAj8KOaBlxdMS
ZFxM/CiqbMkL4AMBsfytDoMXhY/hmArchmvEskBdBrUolGOZ0KgmWVSHePNDfe0wml9MaVfbvwV7
SG8o9mZB/V+DXA1KDRfDn02h25GqYQ8ngHzAlYDC/JP5OHmVF+9Eb2P6e1lb2CwVe4YiIorzzG0J
lTlidTG60FPjdH0UjE3hW3HshosyOpM6+HhxYCtTgaPw9nFrlzl9aqlaqZ3D7ip9zcBdbWpfiT0H
13eSbwR3JhwSmQbrjFleR5WpJ3TkdNkXRRPos+mqhSgcCsywLDEzWdqqiFMAVLPbXCod1QJppPxp
NhDEK2BT8PYHRzUKakzkKNLZnmywK7o2VEMTou4wSeLpRi6oF/ICFEpPeGngXQaiDMYhIFpbd4aN
D2Opx8Z8zk1BTZCXWwCejEcMFgLqFOaUooI2yGuHu2MZlzslyx/iCkjlofHsTvY///mxV3jD0ik1
gHvPfVtuIAYXreBeIHZQJcgDd3MiuAm5acTWBt3OTY67FKhk5QSxlqYRqmt+JEr6aT1aTuqU30XM
Jtz32NYe9cWNPXPEe12laxrBFGS4qS+5w5seGBAHG5zp8foG8voYSDUphRS4j6iSzrm1qe2yVklN
mpIlTzQQZW7u9C99IG5y8QIRvhRuKyTUeA8xflGUBYjzZIgbpYdoX4OnTQmaQ34U5ra8wwq2Kjxp
P8qrGrMk1DQkM61sXMDfovfvM6TWnNgzPChBL/7i6W7ii0LsJbsTTu7WJBPr8ArT7Y6a7HbmzwST
VzHYZIFm3FUHECC5017/m9rH1iLj+TXw3p0ywqJ1t/om6gT2DjIXge7SGoHoKcv9cpsdZY5AkkwW
mRNcV+kBN/59EmQHw8/8VNAaF24j4/p1Qhu8zcc2DoXXOZ0bfwE/P5qu0QM0V6DiJlqZylkaJIcM
YDBQIDcs9rYfUIVJMg2RXQtQHXcBpH+U7hWvQiVExgkEd7i73tAzIWO+Enj0DnxndJPHneyFPwCm
OFw/kJzgvP09LMAzgr6d2dr4PQY6mf29NIn2mHM6zgwwp2OQQrsvWxhIXqwWCRwUCZ6BSvOB1zF8
/VjuMi8PhJgxXlRDWYsoKJrbeHSynNuWsViDZIDIQ3vUjupO2VueEoT3kftv1CS4a9wYY55JY5HY
UPSBsUzez/m3Lv1uJcLXBT1hTF51tiImnAEEZbZ5jhn8/Na+n28hV/0AILu3uoZffBGTR/Ny/jN7
zHPWSMc6qRfY0x7lY4s2X+p36LHHrnJTBBqGPPVje4KKMTJIgU/yLokz0/QQba6kvJo08N/C9D+z
aZ3T3IX+4oNm6EbEXsOLAbSJDylrjJ6DIZKJAcpIpjxrYMt6pss0UB0MIXnoFN/0QAr6uzwQPdw5
+QoG/HRoj6DkjqlP5kSQsdbHUQbRQdynu6rPDx1KsKOU3JI6erp+unmOuTXF3BNJFUfmpH2QQ0xe
kqLk+f9I+64lyW1l2y9iBL15BV259nbmhdHj6L0Fvv4utK7U1RieojT7RYrQjt1ZADMTadcqMxf8
5P5lMWtOBOCxPLWW0fEWG96NFal1zrEIGot5jLavkzp/uSxiLbk2z2SIDW510cZac3AUFntdCkWE
o3yxveJXX5MKoJf4VoD0YltiuVWJVsdbwGDL0FcYGLOUqlNrohsyBcOJM/wuHvr5B+3aCFVP3cWB
4nfuNuov1/BLYgWPMtRWD37Rd7F/YcxqoRMWh83gb82pnB9PcCr1XBilUkNO7+sH+8BpFwAHYwFm
lpM+011nuH/yHc8uVHArTEvazqbQFVAv3BlB6WeB4xuh8lW/mXwuMgmHrY+4dZv8fz/zJ208ywUK
c/wjNnvlO/jqgigcw5T3b8Do8jgGzW70kp26c74YPzYOvCH8vcZ2JlxumKz3HM5gCNJrzjhoHko/
CTROsch3gHLXvEERw0PYdvyTQBGJHcbJkBpZ4B8SfI3dxIacsPfbxsAxvHiAWt6tdt17+aPq1Xg3
tpYE1h3qmUjB58SNpfSAeMbA5516YF4TpHd8+sUkDiXvA0vBpkiuM79by8cpheA0B5lwScHciu+L
XV+Y6LJP/TL8m9JuAPZZYZI0I0249X6setiz0wqhqjLL2KHOILqYwoTdS/nOnp43NGjNvYInHUAE
nBQDEdln9cXSdMOkBTeqh9TnSx5gHfZTNLDMQD4WgIfe2o9dfYCBR4bkCT1hkEgJbkFN9SXLKIZ2
5UO6ax54dgEkz5MZJIetrea1C0QHAvM2fNQGj9Xnw9lTZyjdggu0oB9t9aQvD+kWcd76BX7IEL0p
1WADMWSU0UPS38t/0HsGNcXH3xeuqzG1JO0jfCBGrwd6kv/zqq+GStrZ3xd85rJ0wLCf8PsbFmTL
TVFthAlrNYdPAgQNw4KgCpZhHKD3o3C4VXaoA10Xz7w5Ku/M660I6P/Qr38uTMw67LE1RqbhQOAN
e4dQbz2FA5vjJd3sYXAXJzoHlFYVE+OToE56P/uZ/7VrqlZ6Dl3m7Dscv3IMmKthWR4qt79sqau6
fCZKcAaTPhRFV0BUPJ+U6CgpIZu2YNPfa+2XziMYTKyyqKD8PJ3XnYAw5mZetM+CBVnjd34w+5h8
nXebLwl325fECjYkV52q1OX7NTb78Y6riFaS/JQ+cl5NOwkuX+WqyZ5dpWBS1iQ1qpZBnCPFvtq8
Kv+d5JIb1ZkEwajiZNI7BCNI2pY3aUyBtnw00au5fIy1+YNPUgTLMrJOjnN+js5TgnJX7adTflx2
+iM76l8af/YoUEBJc2Vl5A/g2nFETONhqhBTXb/P1y6dLOnxgtZCanZBMaOEGDkbhSH+2UW1OBch
qPwc13nbSzOgl7tTEl+XZk0GOaTR4l2+SH5PghzsT2BinQ8WYr9dCGTKcSkVm4dwvJin7PJwDngf
cmvif0XtPokRgpekNfX0PWEazG9DpLoL27LfLQlCrDLVUe9kPCJr5Nspu1M2Cy4rIf2nIwhfJErl
hhZodyJaAE7qd972Tr5xWBcVlD+YjtiKvlac3id5gj/KJbtyAAaF4Ku7S9Vjqdza2u7yx1+bOvkk
Q3A+aUuVfJyR/A1e9sg8cA8Q1QUzAFi0Gn88qV5yiDEBohIO67x1wBUV/yRccEVOPJvdMuCAlf4z
AUcYw95BJAV0i1Vm6yIFhySnSeX0M5ejJW5dhLYVETveaJZsqZ/gj+IxmzH3DCGF+b1s7sZNIgx+
GxcMVXza1Yk5EeMwjnxkoHeLGx0ZXr5jO8f/boTFPa/A9TaxttjC12KK888k7o1TWpmYYsTJANp7
4D7CvOWcANkRr5N/WR/Xchz0hcHqBmQHuHcxPpY7AO7p/KFPpvqriskgU01+THERDub0K2btQZO7
ICtrv06l0FAaz3SyU8liv7S3ul+rWsPRLFWU5zH6JZgfjZzR6fl+XWH9SIaOAIyCqPUWHPj67Z6J
ESzQsSuMqZYccA1MrzwHqXb1HpQm7nYGuWpvZ6IEextlnEjiAJ3OohDFPIz2W6PfqdlWRXXVFM7k
iPbWOxjNy3EkWUMJafmuxBuzwpuXJhhbh+mjEVP2XCVZALT2ULrmg2rT1fbSzoYaiB3juso7BqAP
RDO9RpLlVu1mYpaPl/V+TQigt6HymETHoK2ga0u5lEUBxnhgrJ1U+5RIt/PWgOGqaZ3LEBStqUZJ
kriDmt38Ld5h2MTTgaBJ5FeeH6RB/LDl39cq3RxR/J9jCQo3GAm1Y/4kc4Ky7jb3p52MSkkS6B48
yGsGVlBjJrYf+ZvtoK0bFXSwMdIpa3lmahD54OyaV2ffeMUefE+n3q1Dy+feU/8xoB2Eck1NpufY
rQOsZnmXv+zqC3t+B4KqplgIKasBqsq7zszb9wREd7NvBelXy9dQh/djl12pwdvhX7hTfkrxzTgT
LtZ2h0VBQshrgnyfjgU8qYl9yTW/9MHslWjFdS4lhZuctuqfa1HluWAhqtStXFJt/rTr4bRvw27H
+968BHn5dlcdwbkcIayM7baTbBufuTppAcg4QQ01BgC3Al/c/6rN4qB9heG6auRGugTl21/cP07A
JcKGvrf70muu/h08yFoV4dyORHjdwVbbukqhQ3rImZusI0enG4PohqFGjv96v3GrfFL8ktoI7ghu
WzMbDSdVCwfDJTtNPsXZba160/Czyo519lSz58sy196m8w8peKdRyZ0lAycAhowKopYdwSgDAdxq
xu4uC1pLHD9dpuCUsOBAy8yBpPxZ/qWdOrgmtN2vmgzfccZUQeYX15xCsQy2H5MtJ2wJbike46Vj
6Asg29JR+CMtZoOjIN8zAHjWGNQfN1EG1xq2n84rOKBEmZWy4Ale4xAlaKCxBvhJjzogZLu77Sm1
rSOKaHO5wp9Lrqx8xmACUulwE+0ntz5V19kOCx3eHxSHcEA+Q4FSPFABhcQvpjFf/4ZApbqRmGe3
e2lzt2It9zuXwUOes1oX8ko7pz2igAGNjnyXgTKw9fI9J7zhm8Kbvob7rd8t8ONMggVOi6PSusWZ
ZrROEzfHnutCJtT6u+sy2FqnWHfWH8IE23M0G7Nq/HAqMosRFOvpXg9UEOVetrzfmW8ATXd+iYLl
6XqSwrrfNSO9z+/NZ/VQPSaIQ7pvyx1nD5IT8oaOFUqIdWD/iyLEO0/GpWsVzK+Ickm3Upy08+TZ
i/Cv2Y93UwB+5Qj9dyxclGHj01cDmCFY8cVcA/XYVbIZnqzNf3+6CsEo7TLupGLGD6lOzX4Oo33j
l49DuM2983+8Hf98XF3YCtLHtNUXXl7ETjELomc+0jSh6TDXuPD5ZrtssaFNYkFJUiclM3nAI2Pt
qTz8VVACTOfusjatPxgf5xJefiRmeawPuMGy+64pGYlNvxmfmLkFLvR/+LMPQYJ7yfLFWiYZ5+m8
KNS+p7s2LF6kqxERFN+uiG/+YHLoXDdEdvG8GGnPOM/BnDzoyf2yNbG/Vuj+JEBwLqOus6nocHV6
6BAd4Uz7hhHVXRqCeIr6Tlj5VWh5iNljcvmbbd6l4GlYPNdDxfO2viPODRjYgirgAWnvler7rti/
CNv4aS7YvC54nchhRW1QnJbTXi4YRuv+ag5nb3/1KhyMapsbEdSqTBvrn3iUMCglDmN23ZxVUgyZ
Y5cGwzQ+ZYVKLCpv2MCKcWMty0H/xTR0LO2LY7NNSSPshPP7BKtd6cd+/KRjP+LE4VZzz/oybE0Z
/G7cnwUK7yDI5Lu27DBynO1TVIK6HcWchrz5VPx+f5/FCBqqzpGh9LWBeuBwr7LQKo95vTE/tyVC
UMWWlygsE/gAIx+aLfT50Kbsjln582Wd5+r1Wf0wugMaLz6SqKjK+9ziWeTALI3GvaSWbp91JNdu
SivonR9Ru4R2/p/R8LCtdCZL5M+p27GPjBHZUO3IGQChmuspabDzI9GNYufqobBpylsfugq8mM/h
0FDJhTQ6MTg1VTU0ZY1ojIWsqxkxdOywlNpGFv27s8fBzuQJaqd1jb50+QBEqSb39RjrD/G4H/sl
NJxyy6b43xI/GG/v6BYWczTMOH8+m5IqgJhEMcat2V4JUCZAhmemno5MXT4xN3aHcCtbXonRObzC
h0whXS6aOW1nZuewY85IncIlatdaqAfZwfGkDYynlaT5szTh6UxtLUFTF95Jq+pDSpvCq+ru0Pbx
axpVD3buIFfoTcsbDUwODGPV+TUrw8tmsWZ+loztHEAWG8DvEryypE8tnXgiVOVfHTQJaa25QNx0
/zcpQrynAv08pjkQlxSH6+fgjsO4y9otCIZVP3x+GiGcG23se9QGZh2XmwFRwhgmnnafvi/PFn4c
bCE+r5nfmTjRzpVaTpy2xlgsUAIJ/Jg/5vqroQ0/aC+rYbVU2UYzcs0mzgUK+qkaTtZKNdy+pIOU
y5DJkmzGBvxbiHZnqXAWHOJE/21nNpNpipJRhr18j/5KvgBHFm0O0G5niM13DsDsfMUvEJk0HgbW
N7Rxzb+cyxYeg8JZJtoPOJ9TPzYq2Jj0Q6lJwVB2+8sKuWp7FjAPNei8aQIc4rN3gf61AI7Gs0MP
7XV5GI4FaU9SyFldzK2FF27Hv92oowBTCjgXWGwQbMzuTaCrmcCM4eVXntzwNVP1hjOYF+HWqM6q
QZ8JE0yNzcWU9gqwfapZxzKras9EtziUcoOt9Y1LXFWVM1mCuaV1HTmFiinD2Z3gLjGwGqiufMU9
dXoCcrJfelhIga6U3y5LXgt/MIv7942awtswm/rI+e5RzI2+qsxVq7dExX6N1buzE/Sgb19ijVwW
+T61fOErilteGVPyoZygMb2fA9EBDPGEHjReyAmM6/REPemXfVMBVKILk/tslxy2htZWvQ2QjQzs
mWOYWwTQo1Em1YaJL+tIQVufdHpjwGG3xmmaHi+fddXNnEkSzLCx9QGL5TjqDPYj5zTG5cZlbgkQ
LCIFdTHwwxGMWdpTqYNDcyMuWklwFOBBftyVYAV5FtumU+EhkEM75ElVGe9m0Ie4clD508/UU74A
XvV/uzXBGmptYvhCfKhfVgJDeh3sZSNiWLdtrBoi18BSvJhmLHpRg3m8xywK0ACj9jkrE8Ks18vH
WBOC1U8OcIlVaKxNfvaM8sLmcqjQ3450+mI2/Y/FlI6mtDUMsFL/xXrpmRzuNc8C8sqSNOQwWM4c
zDhoFRr0Y3tdqaZvs+ZoLIBhb0fX0Bqiq9gxb0ofbX0QBiVe04/+aCEiM7KSmE76wmz2hgXJfkNJ
ty5CeCIAl5HGLIHbrhbZxHKBNKBYk1BCWbMFw7v27p3fBbeXs7tAoF6mPW/TmKAg7LrhMNhlUJr2
gTrt7k8+L4AdNaRBwOIQtBQcJHHS81TVsuJj39A3oP8+Drn0638SI4ZGziQZQ9XChUTKIS6Og/JI
yw1F5TYsOmQgy/19kncI0LNLq5wCoHP8EcidlmSFpXlO2z8o06yDnjw7ZZK071i21bbgX/2SVEFt
kVq2vWbwvSsUaQvsd8KtVBkqJ1g2D6rQ+JFugcKs6yHSVsfGIBpGpD8rB2pQSAtaBbyU7ffJCQwg
0rcb/nJLBL/qs6uM06yj83sZNCkOaYzIq6sfsmzaioS25AjKB2rIpch7aEW2n/3Z9rSddF+6k7tQ
0u/HmzbgqP4oIl7WxdW0ALhy//8GgZXy+XgsbVpH48FebXl8RWA4Wl81C8VX5dDv9eM4EHXrpKtq
omDlnEMrgBCG38TZjQKtOx0yDA8iWpBd3a2wWGPf5i5f4yl8YMhuKcnaiwpQnX/kCU923E5KXNmA
bevNCeAiP+gm7Tr3+78p/pkEQQ2HnM0Y9imwunni6fiyi0/1nkODOZttl1U1ORMlqOOgFE1a6QAj
rp3ILdPrbHort96fdRmAi8bOla781q0qtCbXK158zfrsvuzTkmim6kmt9Z/BAfDMAezobzmCa8/N
yJKcAlGbFGU7OwemUxQHl/V7/dt/iBB0Le7tLltKlJucWdnnVRS25fjlsoh1Ezo7hqBfSdktMXZe
kFl/n32smx55u50d5IDPLvyLavG6tn2cSdC2ukn6ySp63gvjeTzwPELQf74PtfcbUdXW9Qna1mE5
o0xUvPN6d6Lpz9r8uXF3W6omeD2rVFOJdUnuluQogRwQy7rl++2ZNzbOhPvbb427bJxJ7DbFcpJK
naKBO68+Llbk6WnjXz7VlgQhTLTlVLLa1oA7oGZKtMJJSVFPuz8RApQuQO7bgLgShGDwOqqrGFqQ
KUZLnM6UCfgBNx6/9ZN8CBFedH2Ushw+HIiq6Qyy6QzLDRsGyj/w767zQ4IQSVo9LTF0DddZOo4f
aYeJXenMV+i+KF6Y81K0G/LWFe5DHj/x2ePDaJIazmiiyCCdLAMz0d1rFz9e/jSrMlA80TXL5mur
glJLtdo4rMSZYmU6mG3sqUrxTaLdxkPK7fy3q/sQI1aBqbRgjYYvF6Z5bhGzikH2a963WXxPZyzG
NvSPHtIzgYLKWUqKAQMNKmflvTdNKWpQ6kY8sn4mQKlhYxH/1ATfVqWZwswOiaLSZF+lGeCUCira
U7wHTa6/aMuGEa1WtQFV/I88wcFN82SVzMSnGqmfDf6yLwLJ55MnJRDWMSq12yrjrcAY4tE7kygo
x6TkZmzx/Xb9bsaEH9tV2K/7lvwChj7vaf6gd7Yrb6/wrD4aH2JFrzfOWjvVCB7ex1H5ciQ7Fke+
Vt+EW83hrSOK7fXOmQpWKTgiuxmxU6bt0A2JHg0/1onuTT536yC7k37MWzMpq+7q7JCCu0qzCZvo
BRyvLD2k9rdF2XAeK4vonz6e2FSKon6Zyxknm17tUDkVN/ETCGwHwlz+1scPyWGRSL3xCPP44Xc7
/0dHxWZ71Azg4ZsgVB2UX4X83BXWV6Uqbs0q2QjItiRxx3bmHJVOn4ZiQuBn9ViwwVKUzFBrsPdW
Ymzc5LqLRK2OAzdhv16QZKdNZNk9wljE5DsqUReUHk8ymzcOtK4QH2L4gc8O1Jq2LeV8cp2NgCad
zAMdthh81u/sQ4TgsSw1izqbRZlbLlEQGV6ZqkGKsUfzT55i4Cf/fWOCp9J6qkqzWgBpCIoN4s5p
46rWw9gzAYJjkgA9tUQDKtbZSfmuBbxB5LgsLN44pdy/wHNdTQM/5Im78bWST3XKjTX6yckxdb/w
7L2ZYF978c1dvgmctPq0AM8PO83gCUf987MugMsWbC4WdGHK2N5QrR06H8dZGinR5dYDutcfNKTQ
Q/lHnqB7i223Ua2XAADOkBYkUyDTccOKVnXvTISge7nOHGrxMk/T3BXLs2SZnlV9AyjWxqu8aq1n
cgTdq1CaKFOGT1VS82uixTHpO3QuFuflcuC0fh5gFAJuF0mh+HBUfVXKUooeuqJIbuHAlaYyiEnD
Jdqy2nVl+JAkvhSSpKVTi5rAVPUJidTOb4EXqBbZ3QzWxgg8ApdPtn6DH/KEMFeregOBNEqLY/GL
GSNIGCICSB/vspT19wlsEn9fIPeHZ/6u5qBWhY0GJdCk7pcf1jfeb4pPk68HyRsGJgGCMEz+ZaGr
PhYQ1yrvimK2Q/AbQMVP7aW0M1dCf7xwJneq7/8nCaKnSJROreIZp1rax5iGU3J3+e+vq90/J3hv
iJ7d2kCVNGHTULrY2iJjUlwXegGWW4dE1RZazmpz1f64rfeA9ExWMs7Jggr9X7Dg8RGbansTM93F
rgm3Ng/4xf8WN5yJEnROMepqyek7FQ2HlOb441ijCf/7lCNiojMxgs5NbNKkwUDnZQC99MBOY/nV
Np8yp99S7g1Fe1f+s6trtLbAJAiKEZNC9FD220Nz24cRwq+886xfoH34g5VgnA2IbaBPA7rkbxwJ
EepHitagOop3+QTowjBm9kYKsuoZzkRw5Tw7VWkWfdo5HD+sDxrjSl2OabQRQK5enAk6GwwtANpY
pEdQtc40lwY6J3X0NIDWa1DphhN4b1r8pmxnMgQtcGz83Val6K338oytusk8Vvm0nBpmYo1LVUF+
VAA5vQOjMCkUToCZLC1p7UXfAVyxO06SEpNl0vHuY2T2SEu05M1K1Q5D36BhPdqAXgf/7HJdV058
tei9dA+oTAyOOaVteJ2Em6tjqydQEGy5jGa6dxyq1IRpkrHxxdYjpbOz8k969skaBrI2VuE5xIAE
SNDeeIoz7GjsDZQwDICARnuraMVf2EvXK2hJNeWyzngDFYEz0ZP8dqioazZsBGF33ZE2MkldN18u
+8XVRxI5+DtYGacI+XxOs7FiahrI90GGRtp5Ctu+3dXqdIIlXqXD8vWyuPV7PZMn3OtMh6pPTYS4
xk3/rD8nHN0CQK4khVcGQlP1ddyq1K16/jOJwrXmmWnT93H/xqlOVQ0MSAPUe7Vzh48TXj7dihEC
cAKwJ8COBVqBCKMtLRZmBXj4KUsaoJAd+Uquio0cYcWXfJIhxGnRbGRV25W5qy0t5ltKouv3mb5R
dlq5MyArgk0UOK6ahqbeZ61wcjmJADuVu2CWIal03dTfu+nNoRv3tSVGiNAm2s7j1Ke5qywvxnw7
JEFsoeKUbezpbokRHklrpqqqjfCNlca8xNTIgBFDixK52Fo5Xv04nL4P8ykW/iXESf2c5qPTLHD0
TewnbA7p4M/Df086kLb8I0RcBU7lRWnUEXFtXtPvdgKw7aaMHf8PVPlMiKgBvVHLYI6CmuU1ygRY
MBj2lyWs3xWnw9TAWQbI4M86VvT2XJZ4s1CIwABRgydkSOJ9PcZv/5scwf4B9N3qaJbD40SO245F
TPJ69OYl+hMtMx2QLwNuEqfinvbsxciGuMY4CeKIwXnq2El3gNibPE+b5cyVnBpgRx9yBAcw2YMk
ywxfZgqqPRYnsKufov9eXPOtz+1dwdXPdCZOUGlHqgGjo0+8B2EeO7u5laYhbJNxwxWsus4PMWLt
so0X1PxyKHXXj4exbjzQ2m6kGPwDCO/r+cWJmacGbO+lGNDoyKcnJT5xluQKaBVZwMrxv6eCeAeA
AupwCInfSHJZTkfajTlMFGiW+Zx8T2MnMKs/SMs+iREe77hFEXquZ3QlFZUMLZCEQQR+2XpWfefZ
SQQrNfu8kLuIazWdnpsx83pqg4ZCyUD1p27EsKuqdiZLsNSpYkAaMuCnM3sgqdZ45aK/1t0fTHh9
ujXBUDvHjOeKwvGwUvKLRvqhyVNYafaGf9u6OcFOZ1udxo5SdPHHghjqPTWQvRhfpq0m4VpI9ek8
goUCn6kuJBXXRt3Rb+95Fji5M/bCYhThgYi4ERus9VPO5YmbtdXcSizJ5BJtBiWQiLGL9sAxIEDM
9+ZvWwgKK0HxJ2HCO2TNyhiBWBuDHdWvdrg16PWSnNrqZEa5F9F0Q9vX79IB7TTnwAIJliCup1HF
FE41aeZkwLAMJ7+adnWGiqUagIAKC2mX7WsFnALh3JlE9fOzIZlD3xUD4zsXyW3j2aHuGtjtS0N2
rV03voF9UJd3jeqXQto6LTCJ17QUsFtYf1A5QoZ4YKqCyUMGQrJbVL3X2jZRJ5WAHpXQ6dSx11F7
LNKBmKnjRiXmt7X9nM8h00pP1x7UTkPB03Kd4lV3UgyBqbdjZhxrppAonklRYU3FCSQtD/UoNEbH
Sycdo/spqcZjVGMWKINxNPe28tDYPTrb452K+rpTMnd0prBIr5yp8ZPFp2hKd+qR2Te5BeiO9Gpq
rcGNAJ/RtF8q1QojzFKZBiPojQJk+Wgurd8CvK7Lb2o7cgv5pVGm3TD/dCTnDbsJIcqN2fyjMKJr
vSmfwZB1bOfEckFrJZFJzoOJDjuWlld9l5EpkZ+SnBFWFIduedUA2jTWYdS1RJNcmjPfysBDrTZh
n1hX9WI9dqXqa2q1Hxos9ab6Tq93Wht/V80wseOd3uVH08AOzwg+m9QIQTZyY2bYrsTEKU21L3X1
2o613+fWrnNeyu62MOK7JX/rEU60yaGsf5ngK1cXr2TTVTJi+PMJmO5pPLtlDBJb+TaNpWtq+3Ui
3dXqUR5HwFAfsWO2o5FGFGPBJOetZt/Q9memPA2oxY9N76vDW5PdDOy2j18yzJ8mUe7Xxb5Y9q0q
ezq2kID5enLiQO9iX270MJscolU2masrJ/lqDEtYy4GijSFKKb48Pzv9q6U8jMZpnhi05yeSzKsk
/qkV1KP5D9qlXlK+YibkmFUoCTQzmJqPUd7ss/45gWYMCNUmo/LTISdTXJHOPlGQcdhL4w8WDZP4
R27noGQ9JeUX/hdSdSKO/qphfNQCfyOtO9fOTlMZe2jJ76Q5IUqf+KjN7m0Mnw1RTqr6pYxeFpA4
WGVDps636L6vgBKYHuLqRyXn3oCB10Q6liXzm1LxyrwmyrAv0hvDnv1EfepyPbCKKeiUztPBN63Y
WIyvJIKczFO6u1yf76JcuaI6sgH7qmLaoZtSHwOdgSSxU9xhyBW7kQkuOf7Zx7Zvtw7pleygWWA2
rYEIY5onJ6foWjB3kdA4GYxdlwIKGyqNkIM0SwktumWySoyiJ+PiuON8a2fwxGYSdC20kN5RcG21
bQDeXrfVjnrXuXOL/yttiKJRr45Pkv1Ak9pD3TdIsoHYAPjuop1R/rLnoOsPCcyvqlo/GTS0HWJv
pgsqqLmvyBXJ5dAcD4v8XLVBIoF4aNirmeM25rXSth6zbMJgN31j5KTQY7cxKMkoFjVR6nHMBznV
UXtdDsMAfpDxppdMsljqlTTRcOSjxlbjtbqMGYEbNpoVvpD8xakKEmu9X+h9OBXDKxsfdfV5yfBh
KDfcn5PkJK6TItafisw1nMcptVB1kg4gkSMxEJNkWXNn3XYThx6mdnaranjKdMsfe8NT4rvMHDEz
svip9GOM+ttYswF/39c39piTvjwmzREAXURV3oqsupU009fpW1n9mItjMuLxleDhUCMftDGIhzlI
i9Qd0Ra3JZCTDA6JlRcsFGjYjIp2LJsBhPGzmVL83h706727pAXaVF3kj+rgGbV1g5Fur2O1txRf
Gu2YpAvRo5YYk0zk6FUzHmyM3i7dvE9m7WYp9EPOaEinL2b0UspPVhws6UQm51vSZtfFQn9JBbjx
pDbEEsUei62hvFjgHPqmlw+WWd3UbPRnIDpT2S16QNya0JDcwCIJxnur6ihPaICbHRm7uyw9mupV
XP5kVCZKdMvS60hipJTi0ACfdoNNz1a7doaDVd5k881sNkG+2PtSaY+1/TWf4T9nPdCyb2X3OGgv
g9EcgBHsjstzNz916VOkvvXU8OK6Cpn9s2yxlL18r6WbDqYuuzRu9nUNtCDzp1pGp9GK76Rin9La
pxK0s9rR5sVuAJqQXevDEOJUy/yUKk8J1l4n+FsanzJr3xUvKdIYzKjuc8nBk6IQoy++2/F4Y3Tm
SDKG+zLGnsxDt69762AvNpAhlvRptIo3i+Wody4Lfqd8ylE+IVFqfh2r4X7OtC9Osrja1LeeNUi7
KemeNBWT0nktw2qzVzarD0PS+oONJSEZgOTK5BW6/pL1+bGu6uvGWnaDbJNGacJaqQ5Zs4R93F4t
Jqgp1cQHC1bptrT50sez3y9FR4qxfJJz+tIv2UlNotlbLOUry+vvvb74WlnvUwvJTuqYbmw4D10v
jSErkjtLHrGA3gNvYjTGJ003m1DpYEpjlrQhKkOhJZkZgU7PpHeqB0dtMhLJ6TVA+Pw0o3t1cb6h
no5V27y7yvTKK1tMX6ryIwCKAuSHV+rAwq7D1iHDXnOkf1Ol5kmS+52plnvYYlD29HEclBsjZYzY
agWgmxnbrVodKJlBvaGyYkzojA9lFQeq0nvJEEP/VGsk2iLd2K15ZS62SwEvjeia06tJve1ONowS
ACwgTjzN2HT3lHHcLabW3cn1nPq5XY2Hxl7a3RjBVdmR7o9DDE8BuMJEG0eCffCwMofvZT23QZQl
N0kHYoyoP5ojyEjxyufR+CRV9alw5DCfwF4jFzQw2+lGZtYJVEtHJcnxMwf1BGpFb6QKfp1u7tvU
9Atq3EgjRjyy5MtcpAgYTLcch6/zMLmqAVIKs9AB7UavKhtFbifVrnq7uWqK/LGgjqfJ1bOSyfdR
CXQwq8R7l5Yn3B/CYKO6KYE7YUBV8lY9zEvvIzlDyDIoEuI4ePV5uK8aZdwlev+SJ/GLWltP86Qe
k0GZiWpkB4mZmJ2wn6wlwyq63XlpLN/IZbRPhnIXg0w+NqRjylSCrbqnaWmuFsDAo7Q/T6R1rF1h
A/we8UWRqZ5ZSHuH5WEhy6+oZ7tOXqbEtu07oIh6oM1wpVz56ljSgSlq6k5WFKqglfCd5lfd5E8J
Lb+X0gxcBgXjrpNyJ83KKXLmQBkTxTWjEdV/JyEJk/zRGHx7xi+Ia30hvUETT9Glh34CTVKtglrN
9GqdvSXdF6Wy9vME1tpkudcl5SijvcCWNhhHOVzyQvEW0/CiOQ7TtkAVEn9farPnfjRirlBulE27
Ra+/MrUKwcXoGxo8r4lx6SwfRhcK4JB5Qo8jzY92yR6aIZrJWGSkX1A+yzQXCwwHUAUD13t8sruS
OAY7AZkd6J+DEtaN7juLdKvlAEDMZKwCjJFyyir9VEbRlaSqIAiPCn9Q7YdsiAIZ2QKCJWBs1ki4
TP22HYxvStqQrMFLAPjftEewtswPeR0/lazSsS7XE3xaN5JbzHa2i+ckudfMpk3KMv0FLL7roTEf
R2pIJGbTQ/7/OLqu7VhxJfpFrCVAIHgldrTbObxo2WdsiYwIQuLr7/Z9m5lz3NPuRqXaoXbVTcpa
88xUna1UY/bIE2syRhyDy5wkfoWWaR4QE9XiA40xz7wGwalSiL+M4mJD89VMuuR+/Di2uEo6cd4I
MlUdkWEW59Ryv5jJ+BhaeWjtWjo15jOrJWxKEjyYKD5trS2bYTlsa3jB1HQhB39M9nE8eA1avHnl
GuEFcWGC5n1f/EMzUYIcqf2pj/cX2ekHsfeHYEN9nSJdUujk0A3H60DY49aQRLOwUD2Cflr628Xk
MoY4MdOQWKZKFoqmaOPGJK6Ur5u3ILlg6q+RYZdor/1MifnTnatkpeJ5WeG9jMl2xRa508DiH2ur
Ngsr+sqDMHWb8b7pvcews+WiyIkw3EpRk8eVfadSvUA3Oy2sud+sNjma/budAVQEuBCkF/9yfFQu
67Brk8uHJaZ5ONKnUYy/XqeDZO/XI1bdMHwP64hp9QBDHH10pb3d7pdR/7KpvgRmKEYnvFSmL2KB
pFRbv6y+g7q58BfgolTP8tvp7MWPVOLNCEGm4WmanCPFcxbsO6rE9l/jGFh02Fiodfo3ALd5g056
yR5CvdzhQjjUHj4qPm6/S7iXeCMJZrbuZDw8GSMnfKfOiQcYpDERvTKnLcngP7kr9D9ndgq/ck8t
VSeqpZOYheTuFFyZvxdm/2tk3WKm6LymEHOEvn+lQsOczAFVxtZ2uIXNmoQzOrMAVcbxJEucvh9A
GLUvmHjGrlAHi4cXaJDALOXMnXJr0Nfh9/msfcwgxPMjGs0PN7QvDQ4Nnqfov65p/aRiaksmvt7F
pH2zzfoGPipVU5P3w4K578CQBFEN35uQHqI3/ULq/rwM9VONmpCYoP6pm/7gyKpJBsfPeUi/eIwH
polI0iDMIRm4eK672qaVbmZgiTjf3DonPM6tYGVs50Oguj2ZdnW3jf8hMxFX+5p58iw6czHYJ1Iv
97J6UhwYI35vcBEOwcukbDJVdwONAO6epZ5TdI2+f+PguafhYdaA5G5OVb7tuc9yC0A69EfLdWr5
nFJVH4e2K3m1XWnw5nZhOlflILCHiaVOiwWwAIK8EelKfTRFAkHjIzq95aJYexD0sogxaeiS1jFQ
x/Zex5fafnZxjUcNXgEC7sKGd2y7H3Sd70OTIRIgQZj4PWovEhDEfsfWvA/O6Hlq4GEfXRU/cf93
4x/hzHPOb+NcsuZ78B4oCqM3wUZb/7egZ4n2Yg6+VfegxquaDRZLPFv5DKCCgpmMTpPE8UfUvC3h
8+Kcp0aj1wK+XuT7YLaDF4okNP9W1DW7AnbUc7Z2p3WUxwXXdWyWpxqRfLLNgvnqYKzZPKrlMFqT
9LAA2tADRx0nMeiAkRQdAFHnVPk2XVZPJBzTW5C/U67+W7sH6mK4oUITjb3bxi+cuMlI8yzkngv/
Q8BnD0Eqp+HzNica5gqA5n0jpYv1PETmszRAO19q/u5xQjYvyN2gS5xxAaT6V4f57lbpuD1NNZav
njlQgaweJ12sAE2LOCtDsKAV62DWS6uqx3bn5z5CoBmQN58LJ8w1MYmJozx0r2H/Eop065EZEc7g
XoqeIpPLhEdmlnR2GtgWgEyqs2XnRjSJqq8al01X/Reqwx9zU3novnAGhl4mWuGLHj6xjydZ4kPg
lGxHi1p7xWzRjHflAkOrdtmW7OsCdmj44ZqBunb+C7cJJq1ueQbjlznbnFVLm2qLrr3Vd/BvHMQf
yaMvffef31/Hpk/2Kkrm7cT8OfH2E6tfFcKjxE/cfiiWyi6f4qOD87RPQVL7eJ311oov39zG7Wzj
+dQGOpN4VIceoBn+HERJ0L1GkvN6sI34N63VdeDgq2yUYSNDGe1zRvBy22y/LBITdh+WhE7n3PVv
GLDLGgEIssyvzQY1uyb7qV1ilIUIJUg99FhP0yOF2MV/Wiy4jea0koxVHkD0m+5KVx6ROX2Iwi5R
Ax5WfvCxjdse6F+Rr3q8jIOH7m4KTIJ2EyRYHTw2fRZrkCfUS3Z+rLynyb3+FRaPf1X21q0iN9Ag
m8z1cqTxHHcDmmT+lqNOvBXTxJYUHMHVHBdouB8xolXGAYIgO5ZGApsLJ4O3VqfNBiKidotKPku8
wDROiWhZUun5EDf7KzYwFKx+jxkp2Hc0iWOAa8fVx7BB9oIKUq2yGUb0DRReZqKL378YUWhR8vku
mPN9+qE9xF8dQAN0QA68ON1WivWt9kQq+j0jmBUbBxwOg2x7u6Qhwrr8pcTETeo7Rz6LI60fIvXt
kOmx3U5S+2d0H1nT7im8G6kiCwFZ55x8ijhBd883XV1h7EBL4oK6Gc511RThfG7tUMyQURffXGX4
G/TTabW2nICwdIxaD6ixdOZVLlu2RPuDj2tCtOMHQkLQIug26VSMew31YteFwrGyFcyTdswGhYLA
Lh1OExarZVF1JvL9b9w7rkwxwCljUKubGSNRTbkwcdh9LCCL5aVf12dnag4MxcCrMEPcraXfP28L
NgF24ARcN9/ni2TvMeBtReSbCtnFBU4B3tFL0agnZmsQul0S2V+2a3wQMJJ0fb4QDyUbWwWdv1RT
8Hx1Y68eViBQuZ1qBUJmw26ltc2kf44a5J4oUL+g14L+eUUhXvlpY7hJcaCcwaZ0tInQ89GRSJXC
ji//qa2dh0pNqSu2jPJLhE1GTB1afy5C0aG9QBbBmOltxAvyspHv2EKUNHNdxpxe7OoXHni7HUWV
oHOJwBVUcdLVbT5Mj+P0LNFKTeP+bv39ZGJwZeOHaXjSMEDQ9onEH9QHzYdnNpJjwvDNq3BKOYc9
SLuHFigR2HPHZ2Lsc4T35+7tOdxRsPql6FtzAP+duO5/fn303UL5a7p4iLkMixhkU081XBCYr1ZH
v5bABPmg18TpRNJGFzPzlAWFb967JWfrde/hFOp+eTMAw4pknW8R+7X2FiASw/2YnYeQnPYtOhP+
4FS3WGPyEsxtaFFY24tGFDMMA8PeJ2idJWovH9Sp824bDKVTJ9LadrkNj+N6lYw/Bf5hRMe5ePDR
zDUeuEcxOAmFnhmMAmPgNu29G1EkrZezGdHijMVgwnRjMsMC2ov1gqRHDZ/dpOE/Ua2PMHomrLla
0FZEPg/q1SEoG/YLNucz0Afd9sT13ohfrvNlibskwBWjN1karI0fXuoql3zIxQhLWFyOw73fHw24
wMb44GVxf45VEeC27pyjclsc7y1j7jeakDyukdPSwwOGB2kP6nRwQEx3//ppfnZR6Og8wiRkgfbv
ahC4cXyAFS2LW+cgZhRCCeocsZ0kPrAWhBMidNXd7v4iSSoWJPfUP39zCzv9C/BDW3tYZXzc7TcJ
PhZcIZPUDzx63/68oGRK9YYnpbpVy2WUIqVdnDLRl/5SP64kr/s+jZYlYebV9V49BYKvabIhoqdp
6GZczgCGGIftE7bhPse18NAw4SWDPxXCJwW6fpRVOMjg6kqI3V72TUmwF+HDOC5uMjG3nOftOZzm
H48t3kG2f3/MolfrEpWMDaxnnluaNQKl/ff01x94j1429+RkA5hZdO/9Z+LxW+0TDoU3UhRh70Uj
iy3VcVeQSbyEAT9F/gQEZhp8sc5vjU0GfMWmvG752hdvxpGmewKn3r0/e4XXM/RTrvvVhP2VD/7R
CcMn3uKocwQHjxP9CPhUzvv0IaCmxM3f1lfp/FD8wlhKvpVSd1ctQbNY/H9AdHnPdl2+Ns7/xZI+
OmH3TznzckQWI+gUPHSVUsmqkWTb01sPuQp90XAXVfyGCHdEFNXtnRVg85toAbIDmPQUKywfXzaD
nZELFKJ5MaD0DXxRHaH3I3Nekcp5IQPvE6JZnU06eEbRKpc1eFxod/WN/G/ky1lXtvSr6kUG7BZy
+81m8hJ34VMg2qf+b3m2O/bpVOtSB9WKs4EGrO/ZA5yPR9ZMRzuut4ZPv3Kd0VTaocrnCfqQmts7
4fipWDdcE3r9YXv4WK2A8G3jvni746IHCu7guL7jBm8R/OxhrJbMaRGcty9hFlrysv3hYu73Sesj
yIi7HIS/B+y8U4Spbn0yMOC4OY4eIqQ7LkFwjKjzSTtT1jtWyy+8/cdk9UmH5mZnUaVg9Jw00OyR
RROKpPDcpG+qKV1mQFRHPjT+/hmsIOu9JnoYV/YUY9snODfzvSrn4tWwUK1EJx1HeKuLztXs8lJz
gWCQubqf+xAciLzHNocprZFhlHij/AGj7P41SJmKm7d560ppm2dDmgsxfrru1Y6Xr//rB8rTKl7u
vcotEMxSGPdPd+u9dxXqJ6X074LnzAnGZ7w4SWqn/4lpdNtHimuW9AXc3HgTYXBDfhcAC/lS1lOp
XVcPOJ1sj2yM61LIcOsS7D+QT8s+8uPu1E4WwduSclv394EC7nBmyt/pBomD9Z3F9UzX7R/xLVaE
EuQNBQSyy0bQj1BcII8h4VWVzG29vA62ges1GJs9C5muHiPs8gKaGvsrDDv60gFCHncOZcpxRwAn
pdo8tIBH8UaDk6eAKfdx3kp/cLorXcOY5QZp77k3GPkhnD16MIiZrxJqVn01wupsYX78Va1h/eKb
aXjp162DcQYgsJIuIpLiiJ9CINM3JlBPt9VUz04YhEVL2VQQXDtZ7IsAdk93TZXiIz5GGxaSwrwW
TECUPNIyE0j8yEXjLx9Ykf4Xuxa2l6pVMyZD5Z4FyxCcMT6+nWDzEm8mWquzjOEXCcJhr/BwUPdM
DcMS6EH/dH+UBMC0fppC030MExhdBeIlbzmEPtKi+FcwMSe6blDubMiSbfOXk8MaevVFj48HKQIG
sMyiZ/Abe0SQa/zloj6RbIv2+AAyDcKdVEs6zMr9ZHwH9yhjikX36/zZmg6kpcZO8C9GexODLbUv
sM6FrzEu02KgfVf2EndENPZ14S4j1sprfP+8YiZxdtMUcq3+BHGct4i5JsUQ6H9BKz4HDz++KGa+
6oXsXwPiUKdksxTqwNzsJfVcccKz0hxdb8Y2Uj0Mh3YD28zGReUEIPCOBx2y0VxRHeZ5dxLGqMyH
dYw/JrcDLxct+1EyYx8DUKMfIcpJPpr9VzseBzMZbL+143t+qmoKOsefXXoVdN4Ki6UEx0ZW+INO
lKKt6WX2xXxwW4NTz53Vew69AKUmQDZo4gQQ7Nd1XfIBpoAUm2PRZm8r9pfKpi56rXmma/wrCWqW
MC/YS1GB8F5nH/AvGtc8jJ3pIHAjlbHh+Ilx2NN2U13a+j6AZGDmqx6a36pbGJqsDa6BXnv3IpLR
fWgD9wz6kWHETsucDxICDSIFE5e2/Ez+IDoZx6ZKJrcRvyaCgIm8k/bQtWjyxkWiRaAWiuO0hXMG
Re2jtg4acI+bXLr1cuHePuVa7e9wQHg/Pq3672YO+E1JYrJWewcH/5R1yLZNsXPAnLW7fQvr4FGk
2E7iY6k78JcPbqn21buM/C0P+yU+dapSpWzHNqdyFYW/dzJILOe/jXGxkKvZh1PTd8NdoKOrMBsU
8Wl5FXjLjmQ4+h0MWzoFpXo/zFUOmR271fZ0hry1tOQI08YB9Rf9Fcp4HJlkWchHqLr3mZMHZwkT
FgQHiHKFQdtsXFOgtOVIzipYg3ZV63Kcg0TEMVDzo9Otp80D2aCqYqjrONkjFK3aLMfYm58tJpV8
Yy8tnrZ8jzQyMPWc0Q02Sej3B1iB5yT01yzchtxvPkLTv+JbP7kAA56x99rduzRYOD6KkT/0lXsh
3vQJOhQJhh79J9q/ywTOtGFZH2lAdIoqC0wrpkKbKIsEWAtOxMFWToVJMPDLegsfeb1Xh4j8pXl4
76jzOpG1/XY3lo8cevDabxmE1ePmMyfTA56lBXtN2i2FP+XcLyw1c5tt+9M0NjePkW/bqu9wrx99
V4DFmvYxiZch547O7Qg8Q/R29JuwDGB3SzYFc8EgsR6OCyy5WKfE27wSkW0ljm+5QWLy3f/EgkwT
sT6auM3JvsD/4J0NfhMabkW4V/fdCCmQkL9mRBU1yA470lNVq2e4R5/X1Wbt7L6xGQEC0oeMq7Fq
Ct1GEFw64+fu7H1NJLgMUdymdQ3w3JNk2frHcajepNWpgMsDH+ml91edqZU+dcC9Rqy5K9k3c+Cf
AzOeNzADLGjuqxq5/VCzAS2GZwUBjwz4m3ou+r4Ridt6f7xZ+0Y8zMThy3xSfyqQH/M1bVyWV0NU
zIBijnBzVfVFF013EKvLag3QH4CMs8soIRMM58GJjpX2sI9Xg0dYFMCEmMjLMPKSg1TAOHBJui21
bvxv6JGg0uJgIgY1aZU5+Rw/F4VBrl236ANYiZq4XKf9vETivCPXMID/lNDxa9eSlu06XAZszkDM
L+0/tz2Cfrscfd/nST93h7GhJ2mDP6/EwamCV0HCR9TVkqguTBqJb26pHmXbfxEynQ1Uai2GAtRh
sSowoF1z263zorv9Evb0xWHOR6R2Nwkd7hVDI6p81RxoIeAgXTmE1VDoDzJ7AEUPjQT+iXWGuvkM
Qf61quqjg6iQ3MAoFbbLGUP6t2Cucz+8Z217R2BSaoDTMPj7uanmY2yDvG8pPsKWpV5YP1WGHWkX
veiZ5hG+CagIOqVRc+hriTIlvtFen+aR3UHE/DYI20kmAZKAB6bPO7ojlxGGjAjRicCqzElHTX8G
5p4IKDMkXP2RrjhN4dh8K/Wf53YwlLM/lQff1L7AqRVKEMPmd9QCumpz2uNuPiGb8c7szR8qs2gZ
tpcNPWsx+1qmlYggUsQxQKrq2txKiX5ewQQ5GxiJLCfjHdT/9muOJDwVBN/1sZ95X8aUnuvQv4Ph
B+xV+9X2zoVGbYbdmnnTirwhXGcRLF+t214bZW7WHUETznS+7V4bAmgG+tr33nzo3V1DWaP1it+R
TAcDf+zJ5c3nZoZva+Vt6Jx36BU44QO/ji5Yx5nJp35xnjY5dsmOogpOAGiMcrSwJu7vYgQCJlbZ
8xRILCpwOHDyiuoxseDWLvULHBYfxtojPkV0sgDgG9T7YpxNn4yeV+c8lv4jiCtskwi5LGdvyVdF
DtxCeiZM+IUJ1zqJVaiykfGPkbUnlLb3eIyna1QTzIw55oq2P8Me39dubiJMV20/vbPc4GzCR0MO
Jghw2+D/jMTo1MV10PdEpNEEwXoh7EGaHvzpQle0ksOjjoOTluCl3ObSQIh9ihGk/afY6DKoyQej
ns0az30xsvm0FWGQKYGpcEn+x7pOZ4yh7ZvaPovwKLAgqnB/Rhz+OLsmyuUAnj7Kp7+JOnd71E4/
oHd7ZZ4rL8Yjtxm4cbr1aW0lfpX9ge1De5AIAMS4DJjPyPLfMZRoaoD2uYhunWcdkOtuk4Qb0Dll
Doz8VfepvBqXT6g+lnDNKvBVnYsHqu+Wtz+TeeLuwS+n+8mG8Ue8odlZ6fxnX9yeOtJW2QL2ftNQ
nQOEHsHyeY7reSmk4Q9GyfsuDn9nFn+TGOEFmLSAQUlETj7YFdLcQL5ay9643DCCtvB0boHpe+XP
1964IpVGQnkP6llBo9gC3FENFM5qvK0rPBf+LnCN/Z1+EvUl72Ogt4D0d3QfnevoTP4xMnoEQePX
cHvatXdK2fcwQs5Yx6ZnPRSatliTZTFuHvkNLlBHPXpVA5FYwNY01tVN2XpJVQ+1GDggiVxxRNLh
ZeoiCZ2CQN9TFxbLt1DwO1s3bxhXeV/mzU86ijvKVbsGi6Hse2jtnxQHw7cb9xM2izo2i6b1G/d+
lAe8pfcotqehllWix17kjEEf6UgEUgcwSbEjXMlDqhhAsL82F/zpD+3wvQTrdxXC31VRtISRxWaA
ygv/9aEIgXflmQDmZatwQV1qYzOtoKaxLbxXjF9VLZG/0W6glQPnqYbct8bdBSm89WmHAzTfGdoT
SpU8KxTQ897O8PkR6z5GzZ+qbvWP7yr5AnI5yuTATohKxDVZRUUrWpBO/NBWsPExGYN8RY03mwP9
i8iStFGhvap0qXrk6+gm+27f+xVOCsrOLhxLTCxPfm3vXDadKsyu7t4IqlyTVwzwgWcMXqsAvX6o
6rIacYBM132xNXyPkHuOUhHcaRo/eZYHadB0CJcImHzbWszgAf3EzUPnuXBHLd1eOmz8iGADTKLY
GQ+4WR9UE+WVau4GRxed/xTgexT9ilJi7qKhw/Pepp26Xwfxp6J8e/Jxbneo4OzP7aY/AkmKxoVH
stLl5sUHxM49V5NbTAaoHqDaARHUyggBk17WiS7zRj2By8Lo4w6RWpguRRYo1l92z7TpoJTsP75+
Y/6SOMQWe0gPU/3pCnWmYuqvXgXnZBU/c39zsFkLSpDAuhtCsWkyBmD1HIn9ZZgsD3d7QPL9HVKc
0llHD0O8w4KmZmiJff/JcYCIox/gTXszjkArgeXK5vJ/i4Ihd37V3W2L1IBntkplRAtShxcH2lQH
fjWy6rTyMG8QSwCHR5exoTp14XTo5vva+QqhofVG5mv9wqSfNQvcRb4s/Kk/mYaVY83SWvSFD2y6
W2w+9VFTyTNfFSzimMUDM3IfoTWa4HeOiHwIK9R0PzgpEb5NG+szX/+6+N1DBBHAEBp6272c4Uvw
ddoLcl32qj6MPaRE4mnkCgLPZrqvD9TlPwFjW4qdCkc8Mgmnw5WOWDCnui6PHH0Ahldp4yDDniy5
UoDaMq7ATvdJ5bovoA4fYl39s4Eu/QWCs5ixoyNi/zoaByB9KrxxMGuW/je446PjhlgkhYmpZPpb
4BBAI4uxEw2tm6/v+TgnnKPX66c7yZElCX8LEWum6ZRJddNiAq+kM02Wcqm7o0d/YtHlDiTkFk+g
A8puosBRQuebOdb8ZpGxnEQzvIH99twB4ZwrBnF+5/4NBOlUjhKX7xiHt56FiRrXO6z9oOk2waVN
YKxIA+YeLAHrj6loOCJgXN/k+m0cDcphInWp19aFGhCzrIrtvbNgXAAM8GmIghuoL9As4SHypl/K
yR1jEcRCD3+RZk6A9qlpTiOQyh7xG85ejnSCFLAayyzUzWvppYKTdq2W3AtQoNb+3DkQa1F4p5Bn
zQB9pvmdFpB726iSrgflLEbA24/Y3mLPgQVbZ6Pbgk8EuvMoEOADLJKQISAgBMe6/5kgi42Q0+qh
OQHTf1ivw1/cjjbu/oUDbrN2uldjBDImgnzWpmwPinDRdxV/mT0kugDP7bhGAvE9Bc09HGmf7QRi
YIVDXEIYN/Kftg5wGB5htUoo4cGjCcBde/x+C7xPPVDonR3uNR8iaKOv47S/Km6iBADvgANxnULg
AD8+OAuc0d5yarwgHbYIjT+WwND/FEZH9/2LBqATXahhXti+jn+WKogUyL6+RsGURf53SF4MjLFV
05VkDWCyxJXjkIPVWpxIBa1x5RgR13v3ulGdclBDsFp6AQDDapaDGU31T8YBUvH6Cg4aWm9Y6ekD
bG6j9sux6aACKBbgpAJ0ePsWZlQtqGs7V/aZUOIVYx8GJd1n7BoL3OkQV0xCAA88J93s/gYZiyeO
N31vKOTFMBGoiXxbHmgwq2Jruwa1Zyb63LpTWBpMxSSrb8HZudUKO6uDxl+M1dH8+eTbZVSFdk30
X9O0KM6ggNJ2cNU18o1/7APh3wKomFtat6hA9dwH2cwZ3G4dDhe+7oanCju0soDy9bZgflpCY5bi
3ugNjQeqFbYiPKHVbeEsGsUxwpIJnuhgXo/LTppyRHbpqZkMPXKnGZ7jecYAhd2UQse+SFlw1gdH
bd0uC5Da8rX9tXHAS7qcQYp9bXXcn+a5AocY+LTFt2f/0XjT72Lc/vVynt7DGsuNYC6wPUtsAyMe
TPVDj65BTPfxyGacfNZ6MvG70TmAXoxOO2sdeHZqGKnccQi+sdHcQ259T/Y9ZZzEmdoHcuqDeINV
ns6nlVX90SOmuqEz3HHmEIt3HsNxhVt8Ci+rG9lv6Y7k1jV4Sd+Hq7gdDLyBZgaB6sLAL4za3oRo
HrETabmFLuk+W1csX1hY0OQN3npihpglPWO/8YB5FzkRm/lCSgdfxTRlgIFYJEgFuBMsFUWfTyU4
+h2GeTC6UEJVtKeWWRd1Ai0IskinM998KPawWIE5kKuH9Lnmt0YwIYiXfXknHXRnrCjkSQ0t9nle
0E26GKzkPf+ApXH6Fi1Cvf3KEyXZhFsuXg3v+OAhUo7FoqxrvuajrZ6bqSOZAjlYi90tYBgGoT3F
Ed5RR6DYM34eXaYhvNKBvXadayGlTVjoVwOa+I5v4VHsvnZfYg+d5lXutxVkuWnwi27HJhQD2xkQ
PqW5407m2OsWHIH2m6IKt7d+4ewo67r+UIGGVo/1Q3AJ7/XyQVS0lm0ne55yQIPvsA9phq3a3hnz
8d7BpV14dWohU8etwNF2rDYHJjgFmzbz73Goya2OhS2sWv28qVDYVpDOl66doJA4VYNJMMYyj4TO
wTD6FHi4vFk1uKmziSrxHKUvDUJlEt9DE0hhrb/qeGpw8Fo4PXcPvsaqB2sT9C1EfgC0HIs2ZFlt
uMwDO99TGjlHnGuscjQ9qA6F2c3Wt5DQfY4oJtIFT65yoG8RMBTeFKAxrRDWa7cJaQ3IBc1koNZz
jEpwICQaimZxZRp0/iefNv+KT4T8TBMYuJiz6mXeFSJEhd+VVCIYE64welo6oBjhcfUsBd/efYe4
P9VKQXzRrvofR+ex5LaSRNEvQgRMwW0JQ8/2doNQq5/gTQEouK+fw9lNTEhP3SRQlZn33JuAwaqW
u6zS86hXWolAvTIGnZGbOeZKHj5Xiw2Ji0uoxvrtKRwv0tb6/eoVKbPbFtjbmVTxxFIaf+feN/6Y
ibuGtZENV5Um6Umalog63fI26o0iwRmmJrZcDJ5Z7IjDnHARtFNY6KK5FsOaHXvP8SJafD/EHlhG
gyPqiOk21WuCa6KSaenvqk53Iy8tCvzqlrljDlU+urMYP81u7vSgSYasP2SDTB4sfWzfMwXOtVr6
Jwct0OJqS3yn2lyeKOO6yJ+s/mxsrk8pPRkXy8pSwlGZc+87zUpib07Ta8NN9YGI6MgdNSb6/grg
TnXj2T++IfTYXFXCC898eNfMufUfsAJkmZPLw6SW34R5OQaHFGyN/n0MC28o47Eg02RHopkMl5l3
bErWZo/1zD3Vm8e6s8Io975bDDezrfRrlSbdZS2q9F9Xu9YLnGsOm1U2VySAt6nsBGefNA+2IIIP
hqP/2/Giz2GZbNpxbpL+saeRhCww1kMp8/rDNdr50WGT8ms2mCquWrJg4Mfc7KHqibVyOKfBndB+
zRLFImVyeW7rxQkhWYaj1+f4JYZRe/Tqll1Lm98eNCPznbDEefsn6df3yZ4/tmo8tvrVQScv7nEt
zm8phsM4mUdgTQoACWsgVnlIOvuRodh5nNJDUXpBYRvxrCAAcOd8DqUWLNvCWEe6hO9yJiqFhOLn
z07DLAGDw9Ub8kOtKfxz3YArCYG+lOOJ7VRwBuiqsxt3HZYAlTx3opOBgvywJqqsxk2iuXno7hTX
DMPk1SZGOvocgClD/UOC2NAz7d0dnyudJaC3jXJDj9zxE7CPz3dPrO6upDCtxDsycjjmrNotyyP7
pTzE/AEEDjfCLmWGXANIGek3C1CPmp+8yLT+dtS6q7syNPv8UqTVY1IigSo7OwxbgY5SOUFXb8dp
6yJPzbd6MEOXNwmQ8zTP4/u86QFPixHgB2DjaMnaslQfOfg4s41pxTpXplGRtWloLUkN4pgfpg0X
o1VDXJrymDBp2feT96xtkwKtMlka7i7MPOvuwRuTZznL8cICtAfbYabYStpgafNzcZIDHGTlybEL
qgGVchV37XeRAmPoqYV8nJvNS+XIMyKWfS3stosNRlv7UiztU+cM3SWbavktK6j80VTf1kLzVqfp
eZje+CkAwwUlI+P6aYcH8qP0x+wf1RRxOXjO6CJViqNt3UZcT5RRwZhX6VUY9r+tHs9NXu4Luzlm
q3tZbf8mcaigex/qBU9m0YHMte590Migb2cWRIirbQMw6ZeQBQvQl/RGZKEwwNj2dprFtZ3BcQ8v
1BqAUT2AI52GjxBrJRLDFLjpnPgvVjeGYGGgBADNO7ZBVlEt7e9kuFvAGv8wpXqw9NnNLliJOnlh
l04PXOb/+b44aYxKdkL3TylCdV45N5aSoF66gCnDVIUagLrKmq8qMbl6muTNykWMz/zgV7kZbpl8
cgD0dzU9PjP90X2rqv7gsIpCIKXDnkBRmlmp6GGHVx2jVi63Y2r12NF0VAvV77GZoFIpF4YHJcBq
9ve7VjEGTCrzj79JHCASi1d7WjB5evMNl8gbAwc4vCoUBW1dP1HxIAE4QuxSBqsIevuyqr9z/Z6W
lzDLNTcPYqwIupXTT9Dn1OXVgcSDySh2HhdpatdsSHEfUwdm2K+MCAHzJjmihB1L+kSk1lszWtEA
FAV2JqneYWgH7VSvGzBKj9Ys15vlNzww6xa2efaSufkKrl8/d7rxvjCKabViCEgr/Vv8/yUT6Pjb
ClBU2KHf69+d7N5UnT6k2nLr7Pa5LKpTTeNNXMGX0EdsDLJ8bVs2HXir/ndOUR+dFF622n7y+83p
NGSKZSVnh66ms3BBW3WLKzSrAG2SXF3rtrjqlR+lkuguVgI9dmbvhMxabRxtDIdyE2ilsF6z1Xrr
ba+Lt7nDTOGdqp5RF5/6ae3t62zXzFNbHQUUQdwYYbQ2EgHcrj8YcrkoHeCHMmyXcZPo23qtVl3E
pGK5MdpCR2ah97jkmrnzzQTMwDNjvba2XVdwJRFsZp6SVJvBxyj1zOVNDXz2du3QgSMxNTy4PWOD
mWOOIuyc2YO1713m4GPt75TBkzbk6803Dc4Dy4ft8td3VXK0IG/v0tmJxlH+02nNd8hxOiSUd4OE
agNdFPyN2e05yNrretcr9O4espimCVsK56hcYKzXTPxbOvLC0mY8ojKBdFn53hzFOVV/jZpB1ciU
4rCSMQJ5yAPlDUMbuV79aXd5zyvHyS2sk+2Pv7NgqxVTDwSo9VIrvHGDPDmacRlKkyxljYBl9P91
53rVvJOsWt1ttfkP+1mkp+gb/QYlVfLktn6csN1p5yn7gIob8yB+eFCm7QxRgPtn5zcsduu6l3ku
A3JyH6B5Y0EppuOnLizr6Lj2j1ZArUuWd/TWmbltZcWziRJ9MVbA/dCSdVxAfEOzG/24I5tpLb9d
BkbeJDDJ9mGZH2suDZPZeKuXtNTIBPhPNU8LO0K+C83n2vtMxvkwsdJUmbsmHRFSSzDkf0mLsv2p
xn0ydtjor8XMg2YwxiR8zcSV2DYd7vaTyzBYMCrr3fktEfXZzpYjBs146B7y+df2o4HJSEfdUzq/
xdpHVP8BRw20Kh+kzArc/WWQ8R4puk8HUizjUa8yFvOCPuhcXV2vjnIzH6i70WOREJDAZfU5LPrb
UNgH+iqw/yxMsoaqJ5auF9GIhVqd7OosC71tO29d8TIt2rfuvI0ANdivqkjdYwA8aimovpRIhGQZ
9ppXPrFn7d2tQFvKxwEDkzWqUGmhlJRezCUYA1JLX8bOYoWBolB0+dRzJzT4pY2ZZjCFh5Rdj+ey
362GwKa6RgwrAndKbjD5MdBGmFr0Cxy6DKlBCwyMMdX2IkBiVDEeGLUFPQBw4oRsS+U1SbEQ47s2
8MTM5d+l3uLeGJ8Mqz5b8kUwrKEmDWEpGbdsV3vq98ydwOC37eZgLjMVrtGbUiLSawOJSDsPWrVT
esls6ytf9XcdrY/b8d7AQ5mhWGpQ/DNOD8vpr/y+CLsynPrpZrIBbaqa/SxVrLlZrOnVyUfv66zi
X1qtCNRP5Vi/drWKkOfDsdKeEk23Ioq4ayodjIHuAVvejoOBHeRuvyuK/uB11Ed1v9tY+1Qjh+Pj
eUpnK9R6l/3WaCkFQ8O5n0O7BIaVzvpEJRypauX9xwZt4NMj8R8CJQUwDY2xIaiIsaCW/gzL07aK
m2BbatHi3xwY6cEX6opY1gb2Pgclq/z1L3UtVp58XyUY8BB7jC2PSRw/YLN/S7X1XyHGH33peDmM
nVciUYBkKiT6ZLhTyi67/+oj1cuXp+vvQyLPhVm9Yjm7GOkWZfNl6u4QOutUpZHF9lKGfVYfPZv+
JtvirPkvg1JGnjgXko6w6PaLBuia/Gbi3PhD0CP8tfBGd43T/eZ8XNw6qJPxmqy/fD3eUuCUpzW5
SYNlig7oHBNKgSujz9ZIR3KoTRA5Rc1phZtzlLSNLTtx6j68T5rLbNvTyNFqCcQGNtHzvjy6WLdp
ZvbL+pKu+VG0Q5TkLCkyXntGIat2I3g2cKn4auJZ27ubzhj++KhRdfVdrZISyN77mYPPIvX3luj2
2gqSrtVh3rFBDzcA/3KgcUlLXB76LODKGGV2pyZfI09atBPGdwcR4+H7S7n9EMDCwr4Mon0lkXI3
D2k0jNCIVKKCIelKMoE2N6++Q89V+ilIiEWChzT93URGcuYtcW58ub0VZHQYg/rJ8gZfsXcWq/8X
ETfycmc36FhKpY+NE5ODwf2oey48GE8BRkkMhnAJdOKenp6S6qMsEwox5MGM36EzT52ABDTcE2zp
fS+Hdr0blUY3j11TPfMk7du1RQPivUTrZFjI7DA5j7xgQ6N484xbo7yXrplj166+R36a/h49QJU3
pH8LEB+Pdjv33HByuyfDGH+Gfg1tRB6AGmzzfjDzIIqxv+j+WwPsqTtsIin3Tk/DyFBNWPopb4fQ
Xa+ZOFlyb7d52N87uwyWdwgsLGGVtbzl82FggUnLBGuqjKtrL3veQVgQeukNg1A1HWxeuqL3Q7te
DgaPBL9aY2rxovpf1+A69PtnYUyHIc9oB3tUFqyc/WeTffhj+UAOyU4rnNviz1wuGbzIgv5dN/vM
HaMsn/H/vDfYzJJi3PeUIkxbwpWoyBlHCmPXO+5MI1UeZxbC1d2GO1fbA4v+8WiZrTanE9d+mlY7
3EerwCrTbjGKEPX5w8Lb73s/nU6+J4wgiPm9PPeXqFzfsk57YM/k3tqc0wyG703vGgmctq6eFvsv
1NWjR6gyZKYWuSu7I7otNLeyDjphQ8tW4bpikiVzYGS19YTtlbxzXC39nprsYCwLRkSOGBqwZYzX
5Y/lwJyPPOHmb1LdDPHrZN9LUwcG45Vu/ajF3wwDi64n4f1mq2+11l77wTsx6QBVCursaFq/ftXs
zJGKnjNx7p7v8SLz/GFQNeTOC/rujrxS4N3qkLjsLTRphPOn2i3jITutQxZ3/uMIPL5VLt6nc3+f
BSTvlfvWCYY2P+wijBIs5taE08YONjpM04XrSqxwRZs3hscSI399/+7df4xiNQfdZDuMEkywfjFp
kFI83i3ONYLYo6J8NgWjLO40+y8NIW3ggc0DDMZvy/AoZlx7g9gL7moTFFEdO0zGfNrGtHeqZ2Hu
60pGVd6GDReX9KuzxAqVc/6128lonwzhxB2jEYMKmzGBR8MApM1X8mbNlwHDs0g/1YT2fyvUO860
tb1DzRz7Wwi80lg/I+aRTL7c1x8u0M8lbd80/82sf8m2nzOqP+9jkT+lPHv5O00OwpkMTdOLpKV/
bTbrT3OQOf2R55DjEtsZMCgWDhffXOa/pdZ58E+d+tl0BBoZNWkWkmT1lBr5MeNsdln0MC5dmA/F
QMEjj0wzm0BSd+T9dB5njqvc/FUU/t0o9s685AdVTydtzG7wr4dZWA/pVvwbC3lN5/Vr5cosphnN
qzV5vopppy9TPA8Idn1OgAr9ZzcF1A0FUgnVqKNHMKZEZiCpN2AJrba9LNDWzZjv9al6UI5xK/IM
eYjlw1sTs431qHwf8K56tyvxvClxVLrA9ubFoOgLREfz3vXVmRySS+IZ4VxiEM16GpguZnHzbtos
/B6AtxV7MFlpjm27aR/dJL/oXv085fIPgkI0bm/VJl7SzTeDdl23WMj0bi6ayt12N5QLFThqjJ2J
LLV+feumM1nHR6NbsLZsJz/PcMktHAHJoTTpAhwQ37aBWeObbtiE7ej+u75uFK1MCAUKHR6BwLSt
q6r705BZ+1mzrn5tn6FSdl7qXfHsg5uWfzQMW03u/FGN/tHy9QVmyqYVIf8xxUjDTBufjXGJ5hkl
xeh9ZwejxUIbfNqBO7YPeV3h3x2bk9Cc/9yVZEMBkthm2xee/INGoZd6VmD2E16l0c4ju4W10Ces
4gvhIo7o8YnOhhMxWctOsod7ALSMxsbcF8P0o2ptC8fRhPuniquF8Vpk3VWrNMSv+jCt7t6uyy0g
8OiVLIWoy9Z9k/IAajCqSpI81ljPjTXc5sKOZ20AjeizN9vfHnJydGrBmguxBgWa+044yyPU7zGF
KN9lng9ipfajzCnc1w9U9rhf+9hwh9uGj2Kr+M+mxoPUJz6PedkzWiaewjLfgZH3ng/hYX1uRffc
lyWTBmcLyUyM1Wh+lA66OoZHMhL++rI8KEt8Qa73QWktz6bGjI5OvS/5FFbsyMwxbXEa5vOdSbHW
o+dvlAskhHhH/s5OQSQOxbeu3wrmF4J3vbFe5FbsnfypoI9ph68GZ3eWjfgc7oGDx2mEvGWU3jDq
KTIW9yyXgW+G7QEh6hr3JbOl9DNloW5NQs5AEpI34K6zBGVbu+udTzs5Z/Ky8BsuifvIuD9YpP4I
PLlrVtZezGY0KPl4Fy8ZEF7cVjwZgBLFpH2NWhZt2XiqieLKDAu0E1RW0featMIdzs36v0YVRx/4
1XQbttd7AU6Ag5VTK696d/aFFpn5Qz+fS9Dz6mQN/9mYuxiT4L5RJw3NLELE4xtFPJf/+aX95NOD
5Vy7zA9bT746w0tiMXNG/cs9IpSIfAE9fppL0n0QdMk/iww2nmhAeeAKt9rS9zkNz6QwJ3GTQU1F
WnPamgz320NTfKYFdcqIdziJianEzvW44kHrVhH0hJAk60dr/qjxs0nOLhOPiQkkP/94l45hy5X7
996cdPNj6h0X4zFt51tCC1Xz08kmuRhO/1Msl3V+7pfvzIyAd/mHGFDaH4P/15/3mj/WuxJWQf3q
E15CIq4brYpJxbLX4rEzlmiqc0boTLj0NlS+c5zcLGg56ghttr+tQt93Hjx/i/hVZ2mE2nOytZdm
3vA8QExaki30YOOji+S2RZPHdHgon1OPZw5FMgPpHkwqnVy+AOkSZ0og9WEugLqt9DKpJEpdDU18
jVTe3pK8OHX3qNAceZ320vPHQ9/akWK4VM/Y0YBKtrsTrhc705+jpgZUSGhih0kLTPN9JeWld4z9
2jlvaz/nmKpjAECNUC6bZ3Bcnh1hBcYqjqVfPci+I+UGW2Rb34elOTY4orb4x7snpFveq865Dk0S
QrG9V0L9cV3jqjNmGVJcjdq2vVpVz0hBuk9+vZ5YEU4eXl+EnAqfGuxj5/ahsXY/hTLp74w0lpsK
hjL95G8pwu+1X+ZYRzl38Vp1jwVSXFGv3GwkzMBiBYVDV+tbtyajEDS58twJThddbW68p8Hor6P0
yC0Tx2EF5sNGlSF6N3QatEPr9sQW+DCb7P1os2/eU+c80wM5eXtX0wJyar5huk8Z1lRH6W+mTUF7
J78z9kktprWbt2rfZxh09fK2NbxZXUPnXZjWlRHWvplqssu82LsnURXdwSoY49vOegIRC+8/kVDs
xjVYpTli3Zq6VkF9qa8JmLaw1lNZma99aqfUbBjM14rSg0tsrhBQIIgHX90MzI+aVlzKVpBxaH9l
jrar0iU23SJa9SboMu0nL0WkhuZjWdtj6SUvacfhcl8BVjP9I/7gZnTml15XZC91N7ObHvg1yKlj
xKW0JfQEYA/FeeQzlYUofLPb9BvQgdpsOY9VeyI4aZ9XbkpHL79pxs+i9N/rJQ3ptcIl8446M+RS
QLCMDnW+zYBzl4343KhCMQwlZXHnuf0HUl0u9pSAF7WXTE57tdGkaPmhJTQIQz3MX18qBJSGkV/r
VAs2HucycliSZNs/1+n4oHJEMvDcH+E3yW7Jx+OoQMxscTGybt+3NLxlmTOUJViBMJHAHEjLM8zQ
bAaGKgoxQpW8acL4GTYWPhOEUBNV0Jr+sLdX8v917+I25p96ql5RObHfC0BUEXNHvtylJsPBZyEU
0efEDBl4qV2hQbs6z/rQU5m7T2NbjfRmZlyaRaxlaQyMe0IC/ML99Xd2UD4Wf/tA45YRyVPxVpPY
wBzgvDnmQWxZE0tDS0JYKO6IATxMVq+FO5INAJQRjD60us+0YMhxzcx9d8wa/CGTXRCYgYtVlBeZ
FJwdtPyuhxXOlXGLOJSK5Yqp4FOSQohqx7DURRR1ru1IWeFYxxGVRVTpb63LuBnR9gWwcWl/cssE
uTbirfWRweZL1tc4POYKmxJk5uzkf0xj2fW6+QB08tJX2gVSdooWPL6Yfw9d1nyMhvXoYucLER9W
HLgGcwMKmtFo/qU9EsBcPW7zrHYpT59lDafEbN78acRjCFOuy4yZRvtI0ucpz8dD6Vl/BrU8iUx/
9xWFjksvodUPVnlPIHKTZ15X+iJ54eO9OVpJxERV8HXZN7rjn9H3r005AzcLBo/4Va05O2SuiSnT
J7ErCRCJiBQqDxP/3wx3BICa3xaStxDyeGm5gzwSaVwrfdU6vCx6Gtvtdu0Lcqn0NT9tJlQ3NjqI
RjDxwNW7L82gTjAc7XNRPn3XSKRdO9TvpVHctC1RIYOCfa/ErS1k+axK42NzplNLDoDecF0zdTdI
ZTRKM6ZR/OMXeWhrzmH2COIkXK2cFWcMBcgqX12eJdUX74kBt5yBpHFcpS4TuJqxtsfxlWMPgLWQ
1HgWnmsmNFgzUsCyJOjy7cWSIOCjYz/Uc/4Kkcf5TSSHsRz05egs9H9V/ezcZ25gW5JcgWltQqf0
r5ZbBZ2Jo8NrP8EksPBS79XOyc20b6URwwj/ZQCc+9MvUsiXlSTkyHgzbfVwVKQ1iZRhlzlaDyan
Qt4SridLSKE6EiTvmF5HXFt+f3eBBmgABPZ6BjPPnsvJrsy4IBnXWb44wrDZMUBDSGI+NsfLkt6c
IvmTedqHtWUnRQbhJh7ITSF9bSMd0XvQMTECNpHstLDcytK0M2/wT2vqYodBbCFeyQY2liIaWoc3
sDko6MYma6JJMiwdvTXuCIslvupfg7uw9LXDgKKZpGyuEPqT6XE4bZ7Lvrn1qo3TUabJv7VvX8Ht
nV3lDo+ORoKxT7eM7TzwlRGld1fr5D4lkpeXG5gLLXlrCEdde0pyw1qOdl++D0zKfM++sA74tKTp
Mam2J6d39+P8tgiqCYb45bYcvDtH1jtE2PAw4q5scKEF+mC8Qsue5oxPsmWkV+lP3ZhHaYP5vati
MpqOlSiCrJmZc5N01bPTx3e4+f18D2JKVZgEc9F8OuX07IBx6nIKDCoft0GlYxRM3xwoFBUaKyZW
L7rRXScQHvyTsU4KGPu496XWXjYuO0FIQlbbgb8Ucd28b2o79XL5J/X1EQH/hHvpAGS8G3mZ8gGV
UZM7/ABR3/3TiFX07eVj4zbi/gww+X5Z+fySDevPgqATJF4TiYRflZFgWS4Hh5QLNINwnSp8/l9Y
tXc9CS3pPRIT3UM4LcMaQRzehGt3OI4WHG8N7j1Zbzq7wbjw78zoQUd0xaMaugyFN8DqVW2g1BRX
JJVuiP09eZ79DM3DQWzwQczNtIS0l2FdfG/SCK2mRnrZw4Zjl0kDS5pESORBvtihKt1gI83Bz7Jo
VAQoMJfwO4oGbYxTPsBUWcFakFIIT7AwqM2FeVixoRN2cJBEVlFZkjNS84h7L6KZj1i8fhu3Prv3
oJjVfMqIZdEs93lEfNf5tXXnz9BSJDmfqq7I9/TRHH22U1iv2Jf3eZazGbfcLUym7e55ppjP5G8O
/9ZsZiwGRAxyaVLOh0zbjlbKXM1/rrruxF7MN4Wy1I4EsgpjN7LQF9NlYOENo/qknv+3Em4xLuaD
xIy6FPpNG/EKp99bQTc6pA+6jRqypreWbkdbvKfUL38Wc0WOT949gf0SX8pLnqWfcwpmPNT/dbXz
1NgC4oJujxgT2/CfJam3RcHNnMgD1U+MuSXYyB1qh/tNTZoLsYLoDEgyDZJEy41q2Jp18XWYET7s
AgicNbT+bpmFG4Ixyfi+ja5ZndOWq5iDUiJPvEy5ibpS7IeKoBdYDdtonlTXn7ChhPiBd7NekUDl
wtUwTO3f14H8jJ4QjjEEMfxaWAEhmaNCwgQKtwF4eNhJgsiUczAM+9gyWGHyP818TYmJB8CfiB+z
hmfB0bhuFumJfewxnjLy//BEkTraBlbt3Eqv/IH/OWoQJH6yvJld/9im+j9R1SSa3DfdVMiiLsXY
tHNJlTOZYWc9x3M3Ue7wvnjWgyhWgoMUL2zb2TcTn3nP5HtD6TOS6Y9uTVENmayX5tHGrbF5TBD5
11gdGRlNcYYXiV2mHMsqn3WmWoVXUKQ0Ud1+Nb1k+80M6OdsDyUTOTcW97jW9R6NK/yK49z2GGnk
QzjO7XLss0I7FK5Wok6Yxm3cmqc+I4gj2VjVcSw6j1vNOwwNPiddJWTcYXC8q9KkASEZx9Xi0KMP
Tzzqoer4Q2pj7pB0zglD8aVtvWiyGAV0FGBV2h0ybYgrfP2Y3J6S3Cewqd3OiHkRStyF5D7w9iL2
K65nwpUIFV5QK+uwku1j2QNvYCvnvf1N221HuRNmxMwRPvbXLOynrWYMkWqPGHS4KIqL5NXptOzB
8fEnJMvfkuydmfxtAfdk95+lKH/muXpiaXiQ30Fspsv4ekOsPCPxNABE3ofw7560nPMMZGGxrlqT
hx6+XjcVZHkTB0Rm6zknK4wBJKVgQjaG8yJ4qMvcvQ6rcWlJnSxQCrQ8ofP9ZvVTMDlgRm39uvBt
67n7u036qW3EqcXTlTekKqsPU8C2UDgpHFbZEhPLjqhqkf2qNog8SAuHsQJidEujU7vb3s3EZU51
go05F9d6j9n7OfHU03xvXO+DJjLtUJdfc6ZRumH9Z3Ud6YgzzoVuyg5u79+swXmB4p9RM7H3WaKO
q/seVF+iUP2R7YIr2ZkfNum89omwI6opriBEQIXzNVP21+q3N9iWsNgYY7fdh+5sxHt7f32Iv0oa
000O7r9sxVLSOurkImDupC25RJMyNpWz3zL7ODjanviAln9aKsxU6dsqiUs1i2BpzcjKvwwXvdCl
P0cjy+rxa0p6bq6Z59nd+Zt/mPPp0VQtaRc2t2RlcNSvVNoQaqTd5NbVU0QbZ3UPTDSOaCJ91+Jh
8Q/CYLeGSweU5ghLHh9wz6zdzjICSyTbsTzBDOpT50qA3sDpxAOmbkNRv8Gjjw+zMbzoCWHZnZyO
ieAT8nq+2UZvjpK6IujH42DcJ2OIgYNhzody8UGDN8GAufYzuHRrOmhl5Ya+V8Fq9UNEmbogdAui
gZ38vGHKipcUEZJ1TTuwiy4icDaFyaj8Dzml9ds0tc6NyOD2qC+aEQ1zm0QEj/antcN1nFRSMR+i
d6yIXqLraXw4gFRKbe/V+mvrcumXvkz5HAmAIyyzpJSgbmg+iQGYbo6ZTswKmrssnVV7pqEp2Q0z
H1mmrOHcYsj/2VpYY4CMyTomhFecXdnMf/zS5HeclOUduy0nfYpGC/R7MI5KkEzkU1jMUzm/r4vp
voPRjAfkO51gmb4KBmfUiGWHyqnRPezAEx1TQGYOeeQuln0oivXvtoniVNNC79amsvudp5sLs/vB
oAr2ydaumZ6Wm8O9PcP8zur/IaYuCxqLdH6xE2Ed5h4UX9jwjjnkbgj1iuwGNhb5qvvVB4+ot9nw
YL6ooKGFlsBtKUIda8sZSGopoceIwifS4TmTS5LWZD4Td+7dxb90bNdzo98zQcjTIeRo/GoxtEZw
2+7RH6z+CCjok1orl3iYe+a9Cp/f3BpbMG+pcfRaMYQDwcg1oDDTo6K4878K8tkgBjMiqoLkzMnJ
uSjLipAqwV/kj6BJagQWKJR5nPfkzGUJUt7O0pdnwulidWqcUkd9rImE47C5ikonHq+zsx0bQU2s
vioLK32oUV1zNj7Qj1JNV8SJ9hJHGRkDy3tHgj5pawH6UIsP0pnfxFzmT3IT4fJA0o+mYLygbVc0
Xd2l+JeEU+EKQjMF26lPDGTyB98gACkvyv4JUxTZBUZyTxuT6/CiJav7MBWzfRgXTKeuKN0rMTll
3M8qv9liANjDYhp4HXes1pb1V1pYJeMv76ex++yh8Ct56zYB8zTV5LkS8czrPAzPGHO3j2Zx3sGB
l6heKi3SuMcCx01+sglYc+P5302m7x5NVWc7KjoYKx7OiIwRgjUhsAMbT3XkSrw8E4kRuwqjmyNn
g7pOInhPRnGVgtD4YJlz96Z19vShaRN3yiQ75w/N7MhpT0kgUR6CUmQA2fZkMgOdzWI/egz46fVZ
+2Ar47kUqfWKESKjHuzzoPXJ1oKgze2fWr1NZFrykSyyZ/pywTfymg79OaWwBevZQMQxRzR0BXMR
buJNLxDKakZrNh8nVTYJf6N8aVsSEGsGJapvSIPQA8v67mn0NFsPC/5YJr8HzEWYsCkgDOOpLp9W
/rf5MOFDddaCpvyEUoOr/85VsWW1+eqbo16qMM1X+Oq3dT3rdKct2TIu8X1fLmKc9T+KzmvHUmQL
ol+EBIl/Pd678vWCqstA4m1ivr4XD1eaK810lzmQuXdErAjYNam/jF0nm3d3nuFdf8XL8mDK5jNK
rwPWRLA1AdcnY8W7ZNMh7ffsosoU5K//7sAWq8CcFV69rL3mFFbUc5CEAAdpW9aPVNGp83Hc6630
V0BKlm7Z7WTy3tPr0GN9iLE9cmE4t27xkqjq2DiPjCX8VH4ZzXFglIGUsqhQ8Ik0cLaq78qvfsbe
/pAdm6L61c38e5g3WxMUvQQrKbGxEInVhpe8wmRsoEpzk538/p5zeEkvOfUxom0LQTi0ySrmZBt4
+fz1DWcAingqEDR+O5i2w8WZxQ5MRrE13IqICxDCT/soQu6cYOEG7W2KrjoBCLtJPqLhR3B/5L7D
2tZ6ggiW8UOaNDBGObAEVv2D629aZmjfaNfktxYtMrCr/6Xug9AcDgkPS23HFp0Y8oCVXI0LrRu+
As3gokhAqNRWHYqmE78BHl8kiBmWOmv2Q+O7FU4Jp/1uhBqmyemcRDtczUeQ0iyHeJMQQFc2x1kV
33R4pknwVsb/cBeAfiwgtGI3hA3l5Y9M9o8omi2y1iI2DvMq1YqheOLUrQxjNVrYXTseJranFkqB
ZdkV2/HglHr0O4wlkp/dZgc/cNiZ8tvgUrWICsI16R1YNy4lX63NEB8ZuouJMODnx9nrpKPGiQsW
xGUUFgf0x3Vdn8zwHtbQamGTFYOxR8tkw47BW2Z7v6chiMFxKu8k9qP2avWoWn27j5T7TL8N/BUM
cgWMhzI/WiYekK6wHjPhLMWXVXblZWwmNolwVRT+2Lz5zgcgqdLhhjFhYb532VcbPA/tjdlmx1d4
olwQIu8qss69RsqP+p1W7kiprFjr7l0Ol0wqiBr6uoVaLIGLGSEv29pYtnl1LVv2/8WDnDdTeb/Q
0pHjFs689s6hPktK0IlGOGg7DWyPToOIO95ii3pOUIcj8aEaG4Hnl5eMzETIbdm3+/s4hdco/euh
CcsaftGfjhcxU19T8ptlSNfjhol3FPo96K2llMYKWYzQQ+zx6Jak26b2m030KoCGZZb8kkcf2Y+X
a+AQRs6e0+bkiuwgZvvt7M1s5cluZ1vJIrONdRe0pzb3H5Y/g8v++HRRuQ0R5aWyn2vijqzGQVG8
gjI4CBeCje51a7vKfmsD0wmZawS6ZPiEysb0KvYGePyaXJ9J2G8ZmOCWqZZdB94TouPX5A58lCaI
JRxvbfsZV+mWdP51LINVVjRPuWaxOJOrJIsOrul8qBhKK37T3B3eLSc+udQFBeHcF7OfymGhHDKZ
575AvoABuaudYhHqLvugdpVhFSGcQIiS3V3SQuLceF2+GdjqxKaOH/ZMPzt3X+CvWg02CH/KUwyK
LQ8QQQPsEB6uhroj/qGwMgHBOc1mLSf9I+U2i/UEMOSKjQIO26UTf4bcDyHxLWEWMrswo9fAUdr5
uGv4r6HHOmV8A9fHgbo2KVkhsBqxTu8O0rsrxU+Qu4hKfwJuSBu/0r5slYGgZHdqG+ZrNx6goLFa
ZrU4Di/xHOPA7cSm/bMovhJGp6pvt0N4iiydiEK+jCyiiwFHrKmxLWNOpRZwV1JUE8f6SbPfDHZh
84po9P+JpLrQrnZwk50304rFP+7vW0XsGI95L1jn0YBCUGyhIX7GlY+Dynsoi5fKEIpNnn1p7b+h
P0cVs0pL3iKhlGVM3VeN2VHVlDSoHKO1d1FDehphLqNPIx2Fj7jx9JUscC9UTnSgVWNNYd06wFJs
5GoZF+FaYp9sWcQERxky7hKwCq2b72Hwhv2DUGiWP7VJO5YFqkUhXU1UtnG6dg3hLZjr+OVhPnFn
x3c5bwD8tWvDnbXF0uUHg13F1zBGEo/o04DPn1yXzlOFU7/HNzd6OSGbJ+HQsMFAKaqC7SyORpuM
FxwwkN69aeLPPmWxuWC1GhZRAfCAlivTMVgP4bDsqiNXlLeBFAwYQ9zIGL2l1t27rlnm5YSwHdzh
ipzMajY7scIltIt8Vf2kqMTkUg+MD6vQBk92cJH8tO7ia09T+5Lmmy5/6VkdDPix8+rUcF8jqriQ
9WfsfBXmc9VdJVVPctI+DM5ATasY0nGaTabzPg71MU8fumjWrf2S41ote+BCntsfJ21YSm6TcXjy
UlZiEbvtIGWhLOFdsiXUjw1FIoHVz1lWLBLeviZi3BjlU1lBX4oyyEOMpHZZfxpDe4rwM7optpNA
bkbjHkXH0nbxIdycQR3rWl8z6K0Sum4QqMiNDNrawnuCKWRTjuPZSUHWFK9u8Kfx6yg9FtMEuDTJ
eMMSrLGwcJb/mIFgWqTLsMTM8hvVD0HvFICLVQ5AvOq/tUnfkkTDmu8sY5KBU+VhL/OPeAVVSuBn
dNYEX1AmfjOS62K4hOimYGIZZ1gB8/rseW59mPl2ZaGJ5FuSPAT8g02F29zjhDUt9x2n7iaQNkpo
ch4QlJyGuDhLOjYCeHP4i9iQesPWa98Rhtn8oKjnmzr/qdpj6AX/gBCxyXnFT7NvqOoOX2oKY6IX
gA1bbdim4qQS4AgB/EJ+JQi2mbSvLpoAdZhxFu78wt6x8dSyR239Ec4yipgwD+GjcpsIIry8m3lG
rj693m1EG9cus6+43YX+McCbavtqmWp4iBoXs8UiiE4i+7Xjq9+dK2Rx66tr1IpQSTzunOKb3APK
GYU28bCfOEDyDaUkQbWfI+BypbiDOYhbKbcLuN/PTfxEjsFw2MKQmMo2VblyghaPAtI0wNPmkP50
7jrIrmxER+fkNPtp9seF/EYvsXbqu3P/LNpL8h4RrmB68+UlG282sdfs6AX4DjVC59seuYyBk4S/
l0OnfgNDsOzLV7QvdvwzP2jdRjhmqTMjo1rFj6BaG6Rk2+pfGd518gEUAY07MVfpYR+Sb24GLt5j
17l35AcDedRg4z0L/9VmX149hblcphSpIxIiDVsgA77iTwcqhg36IRm/TYAo4iCy+kxeSkY7SWAV
6pTeL7DbH2w3Peva8O77Q7Hy56ockdHcoklt45bufrJYhY3hU4EV2XLoO7CTj8LDt/g6YFYohvFT
n8yb6tZJxZ+vg0cbAEZ72qXRAWwYwVtlUxzBjjANX/vgl8T/3m3vlf8UBZ9SUTPqLKTXs5BqD7b3
LgUX1WdUGKQa0GjpWeG2DCbG4lPdQY3B8h9arCc/6JVh+FoWRFvs/tVU6tzpOMV5cPhN5O5h4FLh
o91WtJqZurFK05fafaJhyR9NUDw9T9KdM4mENckQ5izp6Htbfigv3hD3Ozfk6yubc4IImRqOk2ls
J7M4ipQFemyQmfJWyqRwT+82Tn/QTGZrJsnIT7YcubsaXsWApzEMsaeUx8n+N5CG0Xr0PeBveDoG
9qla9awwmnOcnnzzrlGLMUwvVES1FGo1DyIBLp2AEihSROhsiMW+1psf7lqt+jCmY93/YnXY0Wi5
nFz1xf4hWOY+qf8cLd6xX0yCMmOMVtwm5Ngw0qgjeMiJX+Jc0hDb5Ea+i/IncrYxdzquhYn5Hdgg
rMSPNZY7C5EMICnY6qXGoRdCluPjSYmQWa36dFPOPxbo3ODUqtFZMt4Tvq2QYrZcjDF3C6hnzp+R
/pFtJeuMRaHZK+NLOYSM2E1WUJ4CSiZr95ixDvABHbSIQg5Lpn6VKX9TY7ZuA+yCTcS1b3LNjZXB
hCSZ8O5D4vUc3vLPgUtf2Eiebw5HBRnXntmWwCB3SCW0D54i6P+yPkvdwA4vvUOsTqUnzpimJxIF
IRWjCu6gz2uV6NEVUWKTUpJgu2oTGkCWcBIjnDe8tevgF1h1Ge+DSFyijrqmqrDMha1bgPnQqUqV
ftVRTSAmtg596BIvDf2zGOQ/s6ZqsiuhVjGE4BNmJB42cU44peWXJ733sLCOQdB9+kkCJUd3xr20
qn5BCXxJhJrol1mbL7lFufkkME3PLU05rLvcWcoOCin8uZcQJ9U0DqdoJIrtJX9TFJyKGOI/osgA
ZEb9sCD4G0X23Y4JVMf0Txu7X8wgHIVTj01MtJwNMROk0f75Y/w7CYK2bn0ceLI3npvBIkh+nbZt
UWx5B1vhh0ulX2oP+0EGrOi1X8eznzGgE6eZHUseQ8hLCnMCdg/3QfaVoNV4ddS8KIIqvYZ2j4vM
O7alfFc9Un5bZMkCUyUOEkoerLLjNh87u4HDzqhA3+XwcLviDZrNzrfz37CIL4kqTmZT77meM6EG
gopx4Mnuu568pinVnogIsrKAIrQ73A3bgRMoBGBjsmNEUt0Jc/rHJnbrtN4/ArcefwQRJ62sT9xm
V8CKNlrT/9SG+dBt88sqguNIvq1hI47MRIdHSJyNkCIXy4aChVbiYejjZ9cKMjZJ42PEJuOzWly0
VFtZ3JsWDgt3QTvCMAZvwq1WcWrzQJu7PMjOrYqffc/jqm3ic3eXyqqOwnGP02hfsdp10vquYv1J
B7qoNOvZzLpzEoTr0sUgl8fNXUJVWeEh2fO+P5QttE43AOBfAOnAgQhwmAYIo6GiyQ4Pyh1eQ4HM
bteYDe3hJTRs/J7BwW+93ahl/zq/0OiVS9fhRF9LaWy9utyS73Wpc3TedGqn/HhmD8lxUyX9JZ8c
sDJAg8YY1JTSUqye8ntKg3vLgqtRfAgao+jwl0ERS6RzDsvg0k8lonCv7QLsGBUq8NZKh28tazkx
tHxP8vCELXYbVQ2I0jzl0Kj/pfBd6KBasVHjc6Wh+YgGH9tYnw1oA9j0/nqLS0NIwo8kciQPXobQ
qOxvoWwuJMUqtCAu+X3JaoOXm1cDcOmGnBLP4lD73cO30JJ7lvDgyyrSFLACrdJlWrN5qXbFigf9
Vob6vsjGp7jXs/1otRe/51rXC/gJZOTUXBMxuBe6CFmpU5HhFO17wWPnpQjIkeoObMupCm9uFRdb
E5YqCceNZKPgxJgBha+fcXruB7ix9O884fYk5IeOOdirVkWHgDIlQCJYawTBvpBFYpocMwltq4SM
7HI6VqCPF51r4ObqQlZDKQ6+yrmnLlWIaX0UU7oXM+KrGA4Rd31L5ySIQEkQB9rlLSL2lMAHcaGm
B/W+aiNUM2c3ZRaGU56gsty75XQEIXUymp980onTZPaJNC+UcfO9Silfw7tOaA7uhai3TCxyTShK
W1REZfMSMYY9w1/v5TzrbL3KsttHKVu+Nhpfxyp8bor+28Mskmj5DeDBww1dcpjqCEdwnUsmpKmI
PmQ/fnpU8BV1fMmGf8CfbxCQyaGbWwfqWK/ydRh4X7GrSM1ShamJfosb7BB09Mw12LZND3RjcKpC
7WCFLWEwHDx2A08UcdWEA+z4o8PKizfP6HPfbruN0Y8X0nhrOymPFZ/qRU917dBE7zn8znx8sdxm
1XOt4q/ciYyWDRcjhENCsuXYLSa8Re21ooJXmlwxEckgM6JHsX7e56N/HAPnYSrq8iCii/nCZrv9
Ttb6wfCibR3/jYyL8LIJuqZPmqF9gRBAcXHEukefjJpw4zFpQSJHNHRvXuBT5xc+ohAHazGeDUve
RNlcswml2OeCHOenArxGlNOhlBAWsFPtEmcZCrlrsT9m3+EE5Vqzv6KSp6BLJqix/szK+xRC3/GO
AB4xHO0gecUyQkdqdFcYu5rEOpaN+ahEs4m9M5yIszmZ6zbW32wjwaeWbXF4vXfBtOrAypUMIW7u
7CF/nt0kOvRzdjChlMwY5sFsp/n63izNB4yMbcElOeuar1pGQLXQhA7EYuylHhdkngULX8U9lyjC
dyODNXKp8Oyr3aMCpOXQXaq8+JcFEOGjSMCzt7GvU4pAem/g6grXKw3zfySpD/jI6aMjW80F6VhO
gPbzZnqVAn+KmC+iBF2HjZXYD6PrviI9vRm2ekpFz2JXVdfKq7etKt3zxNAOGwzjcxS7fJAHOE58
Ol/zhJ6CvAJqTpOPm9zdcfyq6bID+ZwvEMmBAdjJcUyAgtfWsCzaYZkE9otuxiwLiVtRfuYYy2yC
EoZPYJNWZsiryrvJEQtFlBmn3sQixho2cllxUqv9DDqVY5NYRSenB14zNVs3oUCGUl/lDnnclA6q
fyXwyS08inxvRRLhPE6bdTwm1lYRslgaAPTzFeZm1rRqCsS1mUKQS1BhdIjGBsNMJexq6/UkGFSO
G6Kuoe9o5oyuUBQKQ6k0CccJpb0F2GlAwjFS4m/SZtYD7SMUvNIp7b201uSuq0H6t7qR5srsU2+d
40c9xtrUIEliZ0QYLo9gvjDbZ452Y70uofNrVKj0NvVOXHMSQ/gbGdOIqRw+BiHctXl/QLxVYRYa
E6+n5Kdt14AesksyOsE+JGXDIT1F/9IQiVDX1LSxq9Tf9YbUTmZdNCinSX4DDuR+UOqlP8zGKq+1
ALSTBwkUBe7b19qFJNH6lKTgZoRkRsdIyVEjES5MqF9TxlsciyVv3N7iYcCPwj2XDU1FOmds8u/A
scsPviY674C+nN1UL6mmluV5qigkyVM/ulL2Gp0GAOhHXeEaYZtJ1yu9MKsxnL28kRa9WdA48SWT
JzX7WuPiN5abuIpZoSSssQCaI/Qx8RKFrWXP0ihP9hK2+Q6Rplr2GWHpPk2JT2pYN23kaDbLAEEt
weay0XyW/jKAHB764aNTTr6fPNxVo5/2uOuMdFNHU/vW6K6xKuFKgVTpxnucFyzmoIpvbIYzoqZB
dens+Fx28AXiKnMPo+VxeAXT/CoKVWSuEQ0ZTAkRXpMsGA4d4Vqe6KB5q3Jo4LFPa7DedvoBd0Kz
KkwqymMgSPhG2b0gXcgV3BoQszE/mdgjDNCWLBCqCP3R13rvUBNM5U9JIWCJdRba+Eq4N5SIml8S
6xNrZsIq4dZjQ2qhWeQCs6/z6Vf3YujWo//k+38dDSSgJ3GCBnDgsU+yY3V3hINho7DJmtJzCfDC
9ziPNevVSfp9miPLdY5AHEZTYRwsbEQJPH0VxhzdoseD52xwl66e3QtWEkqZKPGMoyMJsdriNLYR
QM+l+TcEP6bzBnP+pXPABpfLya7YVDY8yR+YYhm/mw2WPtbmdAwq75Qz8jvhq4ujtqaZgP+Gv8ol
qE0scNOyqx0x9zk5LhHTMg5gRuQOEwPbUZ9gf8MGTEVMFtk2hbuS8Ssyw18rba4uzYyuVxxxNH1J
J6y3VWIhPpusd4GvdXOyUi5K3Z4o1SvArLAYV9iCYs/+kQXX9YGumpJzIG8a7Zp4efM5OdRbidFN
9nEC1wvyiuKJwqi/6jO/ZNBtkJ/JrhymyKnmuSHc103gbwydHlBPI66LDdosjEdWYCxAxStnml24
9Z13kGLU/81eZ6gRBDNpaMmmI4EWLlaEHQ1a2yjbUSZNvqqAE0aJENENjMljfJYZlQnZayhLvMp/
FfdGgfcoiLiQ9RQuNY+4+pjhlAklThm3UVT9hxXn3VPhx+Eq09Kb3fGFl+kubZoN2LN1Zjd3yPjX
RmehbT9UwyfCdHB0keOjuqTUg2fSZXN6gLyVfrGDiNOsOaKjb4qwfieuzidJX5vRrIR/YXUAZRjt
EpA9AYqHCdGi90+zuJDyxJaYAynXQkL9UryvU8t8CYCU5kPzwA8OPxyfR1E9mcFnMfyk/tWDLdXo
H4ITS4zlwc2nW5vGO+4GyCh72Vp0clargm99fvYThNoeDGI5WPxNXzlWRtHS3ReuLEwlDW7dnoxd
0Pz04OTiHiM3rybAXLjdac+L8ZptMgswy4S1EHiE8I9KfFAqK50PxEjYRFyyOKszBSQBpLf+I0HO
2lQjC31PmgfBi7eqSGm6AlnKPZ8jexnwCrZ40nQCbKiK/nB3u19zuGe0m/ZFfKcy2y2JNNCRY5bg
61Et8DEfsg4JApMEdpGqBydOYQDMC+E85233nMyhJUVNKNEmDxNVSYTMTZhbLFqSMH5hf6RaBLOB
tk5EvxzSXTmJU0SR0qiOJqhOZ+THPnANBggrl2HAWk5hTonXjVviMkq2lit2VQGVgbWfThbZa0qk
pwzypsM+9hZNQFxxXefssEsRos6oxZyHM4cUtyuVUzXuTmW8TFnFuAFHOcJybhxtl91hV9Jy1qS/
YkgB/Tc7HN0LfV76sSIC8EkEyVqFgb7DgF2wy/Fn70Q9X6eQt9bmFO8UGajQZDVRHArRrOLqJyyJ
7jTjBUzawkppKnZ1IndklqAGBEiEacTehryTZpj03/yEpBH6GFomV9ZAQPYz0ldEDBbK9bZgRGm5
rvpRfJIt0ZIoeKPie2PhWZuPSS2AmFrhV8ziI+80+nuMRYGQOtKtVQzXTMLlIiwd6QgC8zVNv6qh
24TNc8bvK2d+LQGvzKl05OVNT046wFkZUH6HbX9rUx/sC5bZ5O/DkAytMWmveYgQ3RfgsF1EHMvC
ggiUg7l30MtNGDDEKwuXdg9fdKOFku2f3c1p7e5b4xt4Dt3Y3zbMrneqF6xVpCs8MDbSjUcJEcXa
xGCMilehZo8g45V1h6hfbiP+aRubmljSH47sYMnpij0Ss8QIJKADWdjAz7XvMuygaAG1IGTh8+a2
xcegaOrkZqH11l8CZrKcMLE1inYvfzhzgr5OIVmLRL6Kmhswth+MODHlab19NsW17L9SGiCm+A0u
30ZnLa1nfwxvG525D22OYmX2emoPd/3K7HYPLZJAsFEgl9rddw99hKyDz76xefI9EguGTczallsW
dkcsWHzHwvmNsCpPGgt7VhJAs+eNZSfUrao7dg3dk4cQSBnOtJMpXjo/fXN79mu4k7GAfUY82y6h
gPkdaMFPS5yH4MxgrCQmOJ50naxRnzfsSNHSDX7YJQlxZ+jfWOniLTBt3h/WsYo0Kiu5wfZVv+9K
m302ClNn8lpNDnMlU+h6t9E6mU6waNVJkaVuZcsK3DuRHuCYNnGo1y+STyUxCBjyGyBDV6ee+P92
eJb2cNV8vA8jTRbFHw3KSIv9m5jMbWDhRXaMn6g6hlTg1fqVMmPc8t0GV9U2r/QN6byN0Pmi5y8Y
VS4vcOMoL/vq6mIJe31hcwOIp3e9YW/Dv19M/j6x2YIjCAeSHjt/Vwq8LTVYj9aFpRMEu9BpHxlJ
mmSCCemBkW89wgvputHeUyoa+h7ppU73Y6GOFGKgBlyyKDhObIoTGnVCVnAUeT2loL3L0f7WvM9h
5HkdfsYSz3FYrd3pSWCHSIncOgbSyEQ3Kt3RRPRZcZgpV8hoQTMU3O143VogYPGimWxbU0yI2IrW
MtZ4g+Oc8tR3ygdWmjZty815IsoYatj+FLNAX23pgVsyTp2oT1o0jXccwmYterZvTIA4K0293Nne
uNSVRXgbrAIL47RoMVyZ6zFV9w6UW/7VKoYU3S1fRxkds5q9tW78DNDTEoTioPipLUhDGR/MgkE2
tLi60dos+XC4yXTqI8aDBu1OSJZffTNChJ7e7UKsIPxhs5pAlbDzr9NtFES/QQxgUMQDvzPyMGPy
26YNSLcfDPvLVJ9X0jViZX8g0Ixk49F51L1Tl/4RdrPE6L90k3nEp/ScBc5L7XjvlkretOSkBEwx
hxGl7J9TMazCmt0bFIPj2NKpUvAdcTDghaJoEzsaVQA0qpm8x7X4UwBfHDogqrV6KspHZIqbOeI3
1F8zVtqSRvU8mE658knwYm5pw6f5AJj6X32CHIoWVGHuMMHEjmInIKh6mtgqL7wHuX2JG/cpxkXj
p/5pNGycytxNeLLYr3K3wCkhaqBWTmtdWu+pm/v1ZHWjFXTvjgInENqdKP9RVL8cqeas+al1dBbZ
OW8F2HF0jhjv8Pz3ycgFuGfXVMfboZbvJpGenuRjFeBRTghcEwUm/mDepS52USJQapwPW7uRIT/F
AlToZKyzeiSUNnxSo8Kprj3HaY6DFo1JT+642reRI/4KMhuRyVJJOelSAu9WOu9+kel/3tSdCMJv
fL/aUSDPyc7IEPZ/bu5fW4N2V4U5LXOpFxguTUZjX4FbzGPJ4ub8reOZkYwTimJJ29sFwT8R6i9S
elwFCamCP7+LPLm1vn3sdC5ETbB19O+RvFKg9Zj/x2ttKt7whOfad9y2ewfGicdVER44zRzJmlge
WWsmuDr69fTq0fkGCb0OhSc8e1O68NLovZoDLLEJW083j/gZcKPPDLzA/zLJROAZpaAoOdkJGTu7
7L5U6x4cNy4XfUtxMUiGtPmxTPDarPJy6x1KrY7qTIPiidqiBBuIh4wuD5bb7tkTfGRFduIdzv9o
prP6c433Oaeym4ZrhyYjsrnvOAEXdIsNwtu4/dkmJ+enHvVxmCnC6MVKyy1Vhqz+hwWT2K6YnihD
2UFuerF5A40oxtpENsxT98GCnUNng/C8AzF19j0rE2c7i4hNYpBWgIfvDD891y7iLQyI2hHpb5mU
xEebB2l60xV7UKnLiWfdscTKI3I38npMY8gkaf6ZK2Cn0nxY0t5WlbGyiupcF9x3CXBKSUHjEDxl
RcKrbTRvKBg7BsLNGH9EwV6nJjtQ2ns4iaOYY/XcZTX9Oq/9JmvaCOwkJqOZRQsbWpFWQlOPOzRQ
rwLijr+ieFcVDk4F45DqFh+PCWPspTLbewpVrOCamCMH165GRn++KVtLSz5UxsBtaVvQtB6NJiQE
pNzU5XOgYhYUOE5xX7QkSVjw7AS4wrhywQmDP2EeOugggjL9TbovoscE4O6SHPQsSZ7BDlekiBdj
zxA32msTZ5Ze+SsprsbcUg5OZKI41mdv2dxt/SX3s4PRgJrDNYtXdkNFHUwHEjEwRxGG7H0IYcgM
PrgGUDrmf6mxX0Et2buG96NVNt1e5TnQUvRnq/vTS166fkHWvgLzHtGC635R9jEtwkT+GqU8GgNh
BE9Yn45mLSNnuLOJrlboQou21zkLTdzWOD4C3rSs/dPP3mWrOUtKZtWuHVm8c/ui/cRwbk5UPo9G
9xTaxWvPAc0yobn3dXaoZ351JDzAOEH4nGThjdBGvk51/+YPJA24osCoMeKdnwE6LbA9Ibbbv7n4
R8lbdzNa8WnkxSZ3gmvm8YMpDBHdBC0PvOb0Q2paX8EYryvLJMugTfymp6DAzG2ihdRVRbg8TGHj
k+nbTeSPG8YPt3pPiqR4sjmhP4vax89WQobP+cANsvt2NQNnXN5hZfRLLSD161JKIqLia/QgKzaG
N/CKku+e4NJhwxWx2vbgRRpTNZH2HidpVWOlrCfwaKoTxXa08StPDWwDRraZsBAZ/utUirPG0l1v
tJvF+CtNn5lBHPoEzyRRdmwXhofi5bxRg7JDcMRnlPjmJtdoLqeF8bXpDWBpRt5eqlThA2TL2eaF
w3Hdw5T3jlnAjaDV+aeg0rQdErvzk5Z40jgZDYab0H2yaqt/Z1gJuchFatF6OlsR+LxYPaFdJyU9
kWOnd7vC86y/0IfTZxRte4rTMb/Q22O8grHRdq3rBl8UeLCUaSdcsFULt8aVqMPkpbWNQmIngVdF
KzpH3/JwYg2X2u3L4AfGNjVzZ9tVrb02wpyldmuUJ62zirsUKWdVo6Dp2b6Dv7oWR2l59S5y2nST
pZm2mZKc+3oHUVwFfPMZ7fBLvStNeICx8QxvNvtUZe6vYq3LLiU2vA12P27foA7fsjbjA21m6DZu
1l6aUiBS5qO6KOWKdpeVsXMhXhdcUqAwYOBgjbiN/KuDEZWnUQOGFuSB5KM3xH1siVYFkizdEOnV
IRgpThAdbytKtjTyB7KgULLIH7EfsfRwNLk3Z8AsjnJ2NQMBN+4beIfblHhohJ1pDOYRP0Eu9RvN
2hgNKOFEperiwJZbC/AE62rMISHVUbPtLYf3SQL9slJ8GZrOTZ28O5A5uE9vWRIFl8zprB12G2tl
Orl/0WN8pibE93nQ3FXSZ3kedhHvsopLHtoWpMzJfvP1uifp6bApB4xPcAXApDlHVYS1NzSJ50tR
KRalfC7dkDd7hu1+K4LGexpg6dIz2427kKnikmYd3itVtg/bJ/E7BirdajBQcpNwgDB0liI5Zk7M
OvkhtEb9ia4i4ngJwa9R5fW+8FyJ+wLEQpYoEymN0yeCqrsOder4HDerNl6VdK+ufw69jxTxz2x5
52tU/XBlifNnxalRVv0N0v9MfJutSB9CvgCabUlTkX5NyYQGFk1BcbC06N80v8I0XJhAl8IHIp6r
n9G45qkfcxuOz1ankMs5BtGuzj+ERv27xSUqxwvua1q71Bz0DhH4JpoWayU7J4+SxKre614kt1bF
8kEjLXkQUU1uxLHoS3BsNjFj9tdiDyX1jgHEY4TTJwrZfe6Oxa3vZ24SA5qzmY3innpRxfNgskEn
V7CvcY+ESOljgoJjJys3BhvWMy0aP6rnhYkIKxxYZTJfldavXpwrYVwRNpaDt9ZYoFHwta1w8Ntw
UibUK9rCpujWUeHXVd+2/3A8QstJ+poO9OgU0GaanlgwH092UvAf1xO8b2VTrJZ82/lTWQCDa74H
k7gGDZWw/sdqIxIEJQ8MS42VitI1XmT0vQcU8bVsggeWh/zBa1XjtG/DvTnejdxaEhDBE/gnxLWW
Oxkm2y7YQPDRE3OZu+pkKCyuxG7G9C2oxJJEWDoQXBzaJzz1LlZw3/lN+BQiDTGTSMqJ+NPJKfCw
WcnepxUKfg8qdSovdfHRtU9aBnf0h92qTH/pMw/ju0cIKu3vQbm3JrkXvXHqAuIoAF5+6hHgm21t
Yt4KECE9MgMArdr/HJ3HcuvItkS/CBFwBTOltyIpkTJngpAteG8K+Ppe6NEb3HjqQ4Ko2iZzZfE1
p3cFSGJUgj7lA2r/0s9I5X61iteY3WeQ/eFSW2AgAdZYLmN+d3Z/YtS9cCFVgzL0AUrCc4GVjMjt
u5/OgfhBAbkqFRnipxChnTad4+mgKQ2tFJ2YQJBxs+DR0GNY3kziQDK2bbEbU4Q6LwZwmsFhdCN3
WQ/GEjKkZu0s5E4jE3qpbytiTcAC72W2wQFlGBiNAhZQrBxmv227juCfm8ALSh8CxngmTwyN4k/k
neasiSp5cFZBg0VVrF9r+yXh3q1QxuSwYQeKrZmvUhvvTGrGXKxRwy7nn6o3bQ0SDYcnrXudGK8m
zlPJdJLp/zpAuMpJR57PwwnEGyAPBivQ+SqNbgw5gUFtYm8sezeU96FrHJ+xa+NjziE4SKYa/ytK
d35KButXaOjMFn0GaLnn8IGAMA5TUSLILdJ9ZjJK8FMTAEYGdyQnXpUqy3nVavT6YBiTPTiRasOw
CLxBNIcDlr8kE3vGLVZIM5lmka/Ovszn+/O7jw6jDK85bFdq6IkSy71Qjy0jlkFVc3Vihi9/vQKG
EXuLfjgHSLkMSEMD6tUAF6p7rhFJBOJbxFdHPjBK0/4VO+lytnRchTZ27hZQADRfPGWUExdbO3gM
Lv21Ef0DQlQ4X8gw1vlw67BCITNm4PwJKgmAGZZBOCc/wIhC/dgSIJuxcTRjBn/DqZBsafgKoI1W
Ycus9KaVPL10DljS13hiM1RSsXFKZU/GIb4d9+poBxbcefmKNmFZuJ8eQOX2U0C7S7WjIGI0Qq5p
lMdSFus42jllssALt5ropTv1rDUJUABspskX2TiolvAkZVjhOC/nJZizt2aGDCfCbEFx7ZtWPFz0
jUZ5m8n4mbowrl1M/XpK7ykF/MyPNNVr5t7JfqVqY1RfnVgl1Ml3wCluTiASUZW7YGfnHRNJG6uM
VXaUAyDtNkn566Y3Jzh4/Zk97qK0Gz4hyng6hPTXLto13y/KSl/dCwdrW82fLHCpBjTLjXiL2fJO
1nMKsIK6F6v28C8h4UVGxxQvgozuEF7foSTAiidfPP0hMcBB0+2L34Cdm8urYeopXV2ybOIIIfpu
Ep+WYDUoeN9Jv5kgLs8erAZm3b8ud3e50W0TDINdWz5nWYep2YPOgB6RiJuQd7/Mx5OcigeE5iWB
u4Z2orhaBvwKJnQAAyRYORyL7jlsWpytBfoiljSWD6wm22E9AV5IznKj77MEMdiwHSbMMC3PC8G5
yyTH6z5MB8FuvREQhZLvjLbIky8aZiOdUbUZvaM/TENw3C0DFQXChVeJRSm9jc36AX4IeBXfKZGZ
qL3sCBJxH1q5qdBujXgzYp2zMQcREWBW/WmmkDr+J4tZfAGy47LRBFN23Ese+oI2u6CZl2hlIIYJ
/yeep+kmFeX0G3AQsWznaJ/8uem66iNyfgXi3A6AUjHnMSakht13i4uRP4Jrm9v+zf7fW1jfJ2BD
eezcytBcaA7huSjleey6D4zkMPufs7pYIedftNovO5ytjJmkw1KDHG411Uc/r3nAtDM/qCJOI94k
LsAqfwpCPrtOFt6ONfvW5KoHdI0HfOU6zJPhAiW0P5QwTT6RcVHvCnE38ZLW/aHp/kwmmlyR/IbZ
6AHnTQiGtbBmblyDFU8DL5Ywz4RSkE+F/NEEx2Dgq2WKzxPokh+L33+pqRe/MXeBeeQyCqffSN5M
MhNigMNe8u1ooHMs+AYw9d+RFegU1dDW5jrAtEwwHO+Rf9HJiOg4bKxnJahXuPQZseOw6hi2yE0t
v+3sMNnXKT1F0/fQPiweDmJVfMRS9zYV0dBtimmVxU4vkYZD2XL3JMCsPV4bqNa5+67F3/YwIeSY
lhPIfXNAnugiMSI3fromfo5O8l3w7xzqaDsIvI75kyGuRFyf2/BF10g3iy8WZ1vLdDfCFm3qf5IK
KGTaQstBF3tOyr+QmHmBOWOYzqn/WaG2T4Bwx0/wUZzS4OJ9xapw7qS5k7SUnTNgjntF5HqosNZy
XAEQ2LKSZcsQIQe7t2yGJi/dWjBa2oicPRo+F/rYVPlLiBgo6n9KWBR4UMuM2bgxbBrWLvOBpfDs
2eHJYmVr1c+e/iiHL2PSt1p7h0G/CH1/46Eyy8QuiG+2QrqCUxUScNxSdxfbmnrKycRrCE8ElSbp
JJz1M1oDj/x0NoAiZ09Gvo39e2PhjYN3SMqumby1/X1U/5zhj5dsrxOJHR9nm4uEpBR2dBbvUMQK
YzYdhudwKP8JW0OShzeyfPH8i7LeVHMwzXxj8ySFqzNkIM7+pa41cAmIJNLjgH4lH/d2E66yCKau
Aj90t/0vsomY8UH9mutmehAn2dfuJhL6mj9N1G3QXKwKnPo9DqqFZaKzU1Rgm9JCSl71cAAgqlOM
e8wL2wIEXZC8QKmPOJTC7YgTg7smjrA/EDLQp0+hZIUGToxhQWdcK7Dj5nuKLtZfgmBjzbFJwi9A
63q8G8afqb6YSqyRE9rurUEtNWkvkf5Fj8yq/1EbE2cIljwkUxFBhGarUO7+9N3HEJ6ZEPcWI2qP
9EoErD0BHOG2BfZQnclwZOV2NIExOQmFFGN5ZVlg1jF7+TsBZ2bWrqTE7rUsfeM31VcrJ9xbSDEd
uScXakt/uXbdrcXCnfsjNeINT3w5J47XwVPLKmMYbhoIaMN+zTASWM8ZA0rffAvdZ1d71hFE2LM+
v772AVOH+2DtowFAtMMRtXNGbn/W9Qp3bba0hn3E+nk0jgnMmgEdn2X9aPG1lseIwV7ObcRodBlN
jwnNJ0o9v7hVJd2pSpGC2se6fdN4XfXqaIV3wSh9aNYKvQwM6Er+ctMv4BvpXI4IPzrY9sCI/VMs
tjWp19H74KNAuLgAC6evMD/K4dBxvST2jx1iQeAL6rsfy502Do4o7zVKD7pOECXxN5GnL0pQVunZ
LKPVFDEzQjblo1DzXgaHUBS26iVU60uYv5f+VoV4HmuWKZ/KQXHDTqXUNxE7DiU28YD71N6bJIYG
mGZ9H7jve8+9655JXUpYA8IfWyr7E5ygzpbITc7ZHO7s3ELyNupL274RF9gkiFDsd5uRExIpxm2Z
RFIED4F8dN1h1sH8chre0WQiFnrKmahqw5E1ZtoDhBuhV2jX1HojGFeQ4s7qV5BsiR0oqU+ht7XF
NraNE3OEXUSEhYOVPVY8CoXTOb4m2MeN8tPnNqx9Npto+xQYSk4WZEvds2e+2Bg25rViAzc+5pOX
gDuzgfwUhvgpr3hcQx4RzlHIP7N8S42RYDuDEsteud6NDOoFRTG7CiySjsRIy5DTPFhMYHVshiaU
b8IhGwe8fPgX+WdDX5noBSrzdQR4CJSs0/wVtfNGlnsvuhvBIUN1EFXzlgSkL6svhyRB9hvGkJEH
BB4x+DN9ak1F116txvCSoH5m8tnGKbwYF44MySbZV4+rc6BASbv0NAdeQK11aEDx8+r5b8YhLZjY
ONmLrXghIIoBAIsCwn2KQ9gRtVPeRrYChfmpMXonpzAvx1OKawZuPqVwc2K5s+6QS2QsyksTeXH5
RkLhcvSxX2Fm8aF1RPuhrraV/1Vnv2jNFrpDXif1ydG2K9wIW2kipeE/GxZ09h5DQ3UPMS6S69MV
D4Phve7x1WqsNai5KoEuUzGRPCk0swO9YolL0HtV6T8JEK3QZqkgrcVt5EPiyrKn3dj9EA3MKcym
mji4Kb428PskyTNSvJfYf+eg9QqckHfHUwFp/JvMLXIWFhXldD6XbYAJUHq0Niv54m52H1X8aMJr
OmCjQy9t7FokSX16ytXnpL3XFlyS/owBJcn3NdIVi1BNHPH9zuXDkQHMyGbWG/wNoc3VWM9E46J5
6zhBA/oFRP8NJ1zLFljLyWYCqzKci/hETen4B0teWm3LmH7nsUKjkQ4ltx7IMyJEa7VN8t8yeA2G
hxtsUuPdKV+mDtVyxU/Se21omAzjOfY+dH4+9fTSsqxr3KeA+jRgX2yEvyI9jKRHE5PkYi6Xvv4S
9S8JvY0Ul8jDMQoHKzspYCX1LPTkrNGh9CFNOwCZH9vtiP9X2iRME/ljEotd/BndOzTxRYDFP64P
AMCZwR181HMhok7jMmFeIixrMQumOFwrjKtJXBwjkMtEXDsjWw0XTMFB2ZvWRPd9agbcoHipCGEr
rrLcFH25jqtil7jJFuTWLqHumQYXukt3Ygy6RI6JDdJZ5fpJZp8GL4CiuK9Rbg3Oacb5DKZFHj0o
WYPqb5+4R9A0YuStMx9zsdG8uiQDxnw2R1RLfN1T2wD8w6PkzuQr6AHWoeS3b+nvtfersWlPLf4W
m3fjNfX+XBcoMvsUa2aq0e7HdMLDpfCzjSUEZ6e7VS3sjCK7NMwYmJaVJhIOWa/H8VLm1CN/EDqI
0iN+DPgydoe1FPSLghT5EnMZJ1q4teYhDnMm/JIGfoZdDoYYYDiD8VWeP5z8GLvu92CPWGrXsYG4
f74zNl57zdtTOeyM/OKIrUx0zryt179wArwjpaYhdB8hyoJxxz2kD5iTiErhpRnRIYK0bPtnAo+m
/Oil7LM/crRGLLraa83558oD7uHeOhb6lzQ5REW2KvlNd7cENyY6MIcQqRANhBQhc3TkZPq5F8hh
L0V8LJM3oe2mStCYbQf1XVv3Bh8ZQwdbf2QuSucXeKcIKjzvyS2oli2+1i3pFwvTvQX0DrG8tu5X
x0Sk5Z1iie7kF4n6L1WHvrwGHVrzk6XBhxgeNesacR0adzHafzDdjfob+JOj3spu5Q9HkDa2dsJJ
R66WsDa8hfRznFPEQWk/broVpHGNFmhcyIfXkEW1jcgh1KeFk6KJTFdW8jXJs05/mVKK+8u+foNJ
TzDkhiUcHsJLimefsLfFxOhGGkfl7/Lqza3vuhx56L9eRH+gX5Pyq4LRAdVQchJ6rbUzzU0Qv3X+
OmG0knKIj8qn8uNHxoeY2OUx+zST9YAcE3muo/30wRszTq/b0RK6tCYujKl1wS632qqK1L69jRWj
/M49DpRTgaG894hAeU+810Q9s2GOBhbO+wTauHH0CCEqXo2KZWtxKe0LHTHk9O08SGw97LL3Ltp6
1HNgjZOroV16/W50V8hLCCXfuZwmew/Ti4vyrkPHrtUvqdguAJeeGjH+Augwhzv4hCTxbwDvOol9
2/+QeUnNxHyS8cFgAXowtHXj/QIPp2rztItIt2Xx2wZgLU1eBJgPMZrKCcoRc48Ko3H/USJkrqKH
a2LZegQp2+UvzdpgFs9R5eTak6H9ad3nwGeMTwbZd3jAm44daPIcFvys705DVqF8hvezAoaySfsH
mgezFLgM23UT3J3prJJrFLxZyVNDocl57NCoAG+AoipIZ8Sza178bMUeUcNAqJm3NrpC9wYTC6zv
3DanpPogeHHkpZLH1uCixi1gvhTYewRxVttMPwWweZF4VDdLsMyv/pX6HlaLD+cpYk/9h93BF3KT
GfvK/50R6R0ZmwKiToJPlVWFgfGkBkRY9R/Y4QAQwQl48hXCCFg/IcKLj6D58oGV22StTQ6TUIok
u403vT6HATV41VEnNWdc0Dj2fe8R19Cam3DpOh7wDXA1nMwK4Ehqe9fa+Ye4ZNc72jHzPxrt3rJQ
rIY3wbgnf5IY2mIXSAEJM75ijctCe/rQ5dFSBORF1JOY7GOkso7DIGE/ubDUPjnbNE78YfhxUBbP
PIByiQwf2cXdxwFY4kp4uPAORXGO5Hsl8TQln1n4OvJNmkax0oe9QsbGzJoC/ndmXLAh6DywTwiJ
6sZeEO5CLrdWHMf4PXeNhVOz/YtThEjEEbP/ahWusOEfQQkwMx6VmSxVA/NOWhvFrR4Ob5r54oj3
ATdsStjYmBu7xGEzWiwgNJOBg9QY7p92CTFbxOUdPYurH2uKnHD8HLlHfP8JboZW84ObE04eHi94
3zyIVnGZIxAhOuv0RfpwjT93/HahdYSSIZpG723Y677fZZQwTSyXWGub+lGwGk9Y9Ofcvy3TMS02
AJNvq+63RHvdHNrq1OfQZFbz+FnzO26N21jeUufUgOJQ5jtKBNfy+JBwfZHKmPcC/75HwpqZ7suQ
ouoXjQGbZ3qg6J9VwMVNV13aMPU4zOlH5fBdhU91jyPHis+Sb8x4eLW/IWaI7Men3IIhfmQCjGAF
3BhOZ3boKDhNVPkuLQV+U/pCMrRwy1oWbIjkFYcBlpD0mDiIkgX4Q1TAMiEs/q3X2VKworXHk8YJ
oZVXgzbI0vglzWHEcEhgvVj9KQUVmjR3NztlDtMv9kAVpOIawVXDkhEc+qLOLu74NjIaMG+WT+C8
Bw4+OuAPC8lcwZGxSDjD2CWVcJ619JFaT1I9AoOsNHQWbjuscTRN/sfIv7XU6UJqsVa59irh2wfo
WwMHSzw5Cgziy+LDIvoR2aU/pWtwY8tMBmt9/DAYnAS9s+oGucYKzyzylE4ogs75bKvzfvvhycAG
2Wm/XQ8S42AEXJ5s+KCGGVFDeONXQ0swfHmowrrmxypuEjCfuiiytDr9Vg4acNAM0V+xVoGGl5xw
DMKdcsJv4PlhCOfX11JGPYXzhiW+pM5Xjr4iIC0DO2xpUDUFS50qhVpRf8rigy7vWcf36TFR0OuN
3xzr+BQAkJ1oEvN3skcmuGnsHfiKoclJlmmcSUSatxJSAavbTuGnQ3ySdMbFIWNJHkbWlRbiWJBN
C50uqWU8XYMFwxI7R7Xj5U38Ux77fIsMnJ1NMh9WHQRGmq122Nstu8nud/5Pti69PuvlOW5vE6gP
MWcpYQ/OTAoybE9zzo22ZBRZDgR4rOU8PTyF0AX6N4Ww1+G3iK1vxZ8I2q/UXiV1v9SSr1A8I+sL
y49guAQdRtdZk7XJk3MybRnDxiHKNJ2++9bSOgr/DOHCjIgbvfjjhaUxJmnq0aYAamYtRpikVv7I
KFg77CRaNC19Z5v0L5mYNq6z9cuElRGPR14G/bdp7nP0n14fDM1atSpaJtWbqr/DodhWYp8QY4dq
y8HRglMktpcdVH6V0Hu/Ahaa7A+RPPErQYaN6OnNpqHtCXXh0KIBo3ta69af4zsw9NM76awT83NY
YY0frXRcx40aOCe9W8j2U9njp8daNtSeUxCjIXQpjS+0jNjEtMUd4fYQMlgYdl60n/z3zD9jC1Rg
TcYaeQBILA6ngW1mymRXnqgxMmj++TVuXjuEUa5rkb2CugetLypQ+DJby4ACy0VTFt9xfVKCvoNN
J0N7oJqge2mXWPaNNWGZ/cVkPDIFT6G9NSj4dZb0wBGm9pS4lF3m1uvOhfvVpLScBFNOjFRwxKN9
YtaJ3M44Rwkfm22Tl5bwZZl/jT3bTP4km7WufjZgP/fBT8b/j+GJFXOstceMq02JJGLvEDyV7kln
3mI4LyPFX+k98eryR6BOFDM8B4BD95Gm14EBDnHvS82g/uYP2N2hGl5HGGFpeQuKLZNxm6KUPXHI
7ALf4VLm8HaY3CkCP5lXwLVbMPvQZu9/eerqI8uRg4EbAFfV0i62LV7ohUsYSg5GRPmnQH8oqo6U
Arxt3NVIpVHa3jkA07xu540PBXKNFFOBcd1YCG4wh1AxxU68ypMA1hJSq8rY2h6jsDomGmriQfbj
iLlppsf6EyJO0jWyEW9P3rYvESXZyjdbuOGzSEqGIfUhgA1tWFsmmCbGYabufti2SZ1jbVs7uJcR
rO5olKfSNuB9ey8yJsHbCMZypQpyNE3PvLsFLVao79pSB+JcuoxAWf3EwRyDTpB8KB8RcskwZkMT
JKTJ5CI1j5VDp591HPZVML2NXtMx4J6cxVAWP72VfrkeLb1b2s9mKw456bca+PUGOrSGpETCWRZT
+mwV4WNW8Whht4uQE9rDE9ijrdWzXK5IOPb8NXP4pcgwnnYuCSvg0KMYL03DdT1yJ0zmG0ImFnKG
jgCLvLC0foix/rBDarSOJjrWza9o1mQ7kNoQAur1D2iCL9G1fyURDXZHNhJrea09Z6LjsvIYj/GV
6xr/Eprm3DC5cPxZErIsXW0hBMg0feDv+f08xWS9hmWP9+jqQJFEkYsCDR4dlVhVt5vWineVbwIy
lFhOgwPaDmJepPtNlNEqTZ7zYPae2ucAemebu39jfo+YJafyJhmACXrRunwuM7h3Zb819Xxt2uba
y+urg5vVJ4kLoSjJou5b2RQXaww5QOQnbCVI3MhhUuki2WPJCqLUtEnghelbT8XeZnYs03wlfIEW
v/+yA/KgmcZew5pTuFSbUgK4w8lnBi7nwUNTCXZsfnMgb+KqfsT9k52Gz8EwHcJYrF1SIlYmZg6T
X15JaW9EgImSz4BxV4b6Jcr9g8fWXoc2Pahw6Q/uFonXXrp/eG6fWk5YAynKhGiRBLJl1Gd4BjRj
h9WS2OqBkparyXCPdYf2HWGPwdS+FgWPQ+IxwvoEN82DzZzMZOKQSPI2KPYOolaUvLuMST9+yqdK
fYRm8kKa0EIXHWqFoGL5NuDoZpSjR8jF7ZWOQEGRDWAra+8EzdGVxgE03caYzKucynMopn0uuRQr
50VIUJejuCPzRwPQUpSiU2BF6da/YXxXHYLKrMEJPK1GwzwyFA6r5iVU4ZncVOc9lX/AR25x0m/6
lmx26XGzem3yZXK1VT5aJIol5JlzUkvtEKcrjmPobmGF/krdOnudTd3Hedd4P7hmv0c8Jyn78DZk
PBapfpkX3MhF4i3iqt3Wc+1XBs2tx+POgKmU8tlyyeQS02kEXWPO8BT/r5Kc0028jWmfWaMaS+zy
aInLvT6MG5ujXROev7T8AauXvfbzbBd28qkkH7lJkJFU2FkUCbPIA7Sh5EuGpccKUkeYDVqNx5oi
vyDNM6CnGEFGa6yCKpES+xizn/ATFuMZ2tlCVYdYVUehf+URlyJu4pDUCvxeR3wCCmG39YNoCRBN
d5Aqfq5RKlvgMD1fv5kS0QsgygKZcLZmCzYnRWMwYZU0VeYJmC2tMlvqJnqrmaVITu4h/Qj0+J+o
+brl4H4aDLxqzile+c0AplKIJF2mynzl/+5UNJ3g8R2LSVw7U74CqD/bHbk04Iq3ZVy9TDVqZdaZ
WROf43x6643ppSzde+8WB2Cbe0uxf7bQYWn9t2cRrKl5DQ8tPxlRts3ZMMamunix/qjNDDQprBkg
dRb5sHmJHIBrymWzNd/mWdZcQnideYWUgC1XgXgFp9kCUiApUtGPU+AfDQcK2IwR1NRjMJgQHIgO
lyiotubDox50Gch6pA1pTbXTNLlqR9rqiEieuEFpR8CQ8Zmh7ylgWTmMzCri1dAJLslC3EBgX5Ez
voUivamdkCSpI+BjVt64tqA8ikj7lw8JefZYMPJh2YhmH3v6NWP/rgLAU/PNEXAq+Nk+lvFDaWAs
eSXoWwihX2WedtZdcaOEXbuByeGs7VwAq9FXyEQY8zQPuTyGfQ5vW0CCctbepDAOvCEzJbGNQ6pv
XktVL1OvXxW2uzAQUEtALx5M8coeVkXibhpsBJl79GmLq0Yu68C6+dbJ9JkLTlRednbu24Z+a1xn
Xcys8k8h+ymg0Ziz14bIm6ZsHvU8KiSAtGsmitJy08+rQUYTgHR2SZWddIcQGUxgHVhpukl3rpPt
jPtzn/nuKgFG2+VsAojcyeNPSQh4z8C4rlhPTA3ZEB92AKSzsRa5UkszedK46LTpS/JiO+i2Zhup
hvijMGH2eheTNd3UCrRZbI9iVneyfq1x/sRNv23hq9XRfFWX1Doooyt/k+nUbuTWZpGx7dJiVaPr
QBfABfsPR+gSY/ZLMgevYo9wxvwrzh9RJQ44zyGdYJVHtqOG4ovUF+x2mnZrmUjbrMarqTp3Cr56
FJ3qGDlMiGB0UcUsXirGP45DboY1Qr3TBPOaRqS7EIvMPBkxZ13P4IlpMVZU2AKM/MLta/JTED1j
R1xZXfmu7OCa4i3XcvcSCOo1Y3rFrPxcCVShrUt5092jHqiKhBycG8FrW1v/BhGQGlLXGDa0nVLW
AjUNhvaJhhBONkB3LirKN8pfrdSWpLUtCg/zKiJWnzs4yd6dZjgNTbznGBod+7OE3Al4gVC5aYUf
ki0MIzh6yNqp3hvo7xEhIQVXlaCRhfm4aQiF0xuWzVa1i9j51RQnJH1tqvChGf90I1o5mgYfh7CR
3tmarACEbr/x1E8VL7JlIJ/l9UrK4OEyb8lCvKHiFzukywPEG0D3MOnFa51DITfIl7DwXNb8qEuX
it8kT6urPpOSySjH6crKEiwj2JszVWzGhhFoPzIpbC3IFE51twaovSmVj94z8xEx4HEJSpt2BZ0D
hIBP4HUI/9PgyTEqOB/+zjKhQrOjT6JDMzUHnc/XDjycFo/OmN26aTgkpN1ESbNpHZ35CFZbQC+G
Mt4kDBuHh1f75a6Kp8cw5ocO8Eg5JWvptW9KeGQctEytXAr6q4HMwWlJKJJoUWp900N0HvpsG5gB
Motgp/n5rmqT514fT6jS9hgCFlaRHGCUPFHSLsWI1pKUuPfRRJ6NDMA0uBpM49urH03cHbou/R4J
RhxRXkRmzOYa6JZbPnxEvTZ+ZzTxFVom3F8t26a483F7KsKKwH6kxLDC+0JhvWZyQpMN9x22zxuG
o1McEWgBzDFNya+xyKNRVvcIDYoQZPL7CCkk9hTzEmS00qPH+MzxqNCMZs43dmNANwKCVzdpWFxC
fNWjNj10gt72GGd/ZJV6G70NNA41c4+jHcchNta1A5N8H8TZJgfsZeUwcDimszL7VBbk/WoIPiIR
fJh1uCtrejs3RXNTmgGq11kKrRSbCUbQCr2NmVvTlb3Bi57kjyRA6pOF8Q4U34wUMn+nWCXggE0Q
/3QnZNLTIoehc2ktTax7E5UjZsfRQ5NVkBARFr7cJnS+nmJIrftwW70EM1BRSfA9pAiZdnUy6JVD
itthVozoSBnljFcpXG4FPEqRQ64ukPuNCEpjRQ7gIZj0D/JsyRcoCBXS8DQtKurlyc/hU7e0JF2I
+s3BDVvrfcAm2/qnjOqszPqmiG3YlG7hzZOCZ9EGy174ewRIRxDW24agkroqBO2fAcbUBFeEJCLD
iWivjLmAcWZG8eRp3aa3mcNbygUgkO0HO3mZTO4GVLig1Yq9FNq+NWZiiv5WoWnwAhcdgWB1BpuS
WNYR9YwbbyK326gAIVltcrELF0PYfG5F6a0dfVBiTUruFYQpAT0sF+1XKAmr981m1+jynOg/k0Nc
aSReK3pgIyfo06v+aYm9Qry6ysV4R//+2obO3nf8nUMyL0L2C1IkOltqDBs/jQtEksEpuJGoYbIy
H3Jsg/hV8R2i3zBkyR3e7PAcEMz8opL63Lb0tOP8nmREsiPIkXl8qw1sd8SqOqu2xXc3jL+2b/Mq
htbrZCbky6nsiMVub0XZdZLxVvThkyPsvWsGrwozfT4Zf8Ho/HgECZ5Hi2ftWd2ZtdDaGKkwYl1b
TdZIuldLlEjl0q3XEY+fVIajHZs+w0/tJMoAxRszmFrMmZI6QbnSZ/EWjO1ajXmwhNsDhbmK3kRn
PUQ+zKMwcr+C6Z+bybWdhMecbmqRW9G0UEq7RUF/4z58NauQeXKUrgMb8/qo+teGIXM5MJguMEaM
aaM/Zh/z2HlzwvSwLrVhZYFMFX287fEZ0uwj6CTzmQDUFYEc71mM6MVXzFWaCZWgq9Pb9uOhKfN7
rZBfJL69RWQ+wJzT6mXMywx7M0IITI8T1rwakwU20uHGiEZ8HLmNwM6NLmMW7TL2MqZh4uHh66pd
yWfr9rUVvvpJdByUfoR1fUOQ+aRlLA2A5C68ZgbRsoAsU8Ax0gcvbf/1ZnqTMKT0UL2TEInGHkVg
HDXHwLEudMPPlkc1NiHVGx3j16hRqAfZXjj5zjGY8UoiwyaVPMBK0nQiAkLdlnT2oVQIDqFlROjQ
cVscXD1hDDv8RKa0DlnNnKIf0ey5DYUpEhofob0NoqUyJMHtFoapOp5Frs92jc/IGf98w36ponIj
OimQaIPGqxECh16BGqsgRjW9thGUQpv+NLHolJAGA5SknJFrQVyJL1IE/2BcUWDnbXaq9HJPOYv5
098FibaRysv2+dB+laoC/QwNxPqXWcbP2AFTSNtTAN7bQZUN4vV7IvGbYVSYYDMxAPRFgU8a1+gk
h3H05M6JcZyHrceaoIk48Tn2tIsHLSpNGSTmJux9u9lMSsHAHT6jFtBkUfU/tltec8xmQLmdDj1R
JriShH4Seu9tpM8qCFVoWBLkZNqIXnVGRCbdsvCq/RAOT1Wl/rUYdWobL7swQDvpY7zvdRppNXhP
fifQZg3XtDNWit3kxHftaiPqQ58oNCscgrXR+SUwQMAVtsqeA6d+nwyXty7Ef6d0+TFasgTym6J6
tuTeCbWjVqUMR6UHdrN9jCRE7YNpNmlkJAQPPTMUI9bpSu1nz1ZvwpyO3sBczhgEORfjnrRzMF0+
Kx9caS3kt04Zpx5K2g6kGe4bVuYECd56y0bpjK9B4qDQEEp17B/s0sRFBBC39gSLIorQMC5fgrrY
jSjAmxxMRAKtjomQt25m+S7IRWDhevtDpgwrWZkOK+Vka1qmq1PXrBHhP5GEuCjScJc7oFNyjs2W
GdWK/xSLYZzPUyIPsUi/GnM4Owht7FGj4aR1WEqnWdvu8B6aqG4tBLYsVoechsQzQBV7FPoBrSOK
HMIrKWt3VR1dtYQ/UXd0MZldPqoywx7iQ18jShBXHHo0brqALazvT1dlV/4r52GLApWUJV9PiRyw
WFMnXb3ClcjYQov9VWINjDj5+5kakM96kEr6xF+SFcaTyJgHRl6mrzsjfc50c9r2rvZUhNlRqmzb
+xVd7qzZ956t+DduMC9KW0tINEDcbwbB1kxQaw3tpjaLQ/MfR+exZCuuBdEvIkJ4Ma3jfXk3Icpd
vEcI+Ppe9OzFi77uFEdo585c2SLT2YzbJNW3mRr/iZSeKExxiL7Ym+toIyk3Z5Pc4krBit67vXFu
rPYv8+hoySNGQZTKbaWGt2DKyANk1Q7iwbRCGqGPyy74CbNqye/sJDiGwD/alJiy9NKXEntNUBEp
HkHqLmwIn+AztK2D9KiHUvZeV8Z8jFRAEVZ2DjSGXQ2Lir1UrU5B4zyq0viKsceYtf0kWHsIGyWU
d3oNa9F54zN7jBIWD9X4VbdpS9lNDXV00ju78469EdITY6zDFosr9t+VJ7oPsqpM4uVhtDzupMU9
18+tqajpaSVOc1MaIctIbzWPBKfbAaGi3WSR9QIbhqY3VZib1mtf66qAd+T92U5yxe2xzh1+aQXX
KR3pR6d+DmjTYNEgXg7utjM8lNh+3AYDZn13eK3cBjCu/VCXpMLM6uz63FzsSXP91s99LHajS3vg
hJVl8UERaRQrMYJKCejprtUDq/C9VTJgZhHfI6uFZcFwRjrgzSwxKVEPxcboVnPrqjLxFTt1v+dT
FGsznvUhLZOvIe3JI7f4tZXN6wtnh5qss5hGyjimo60B+gdssAPCl+Tv+8A8dwWG+MHVv6INDq3J
dyOizMbOecRiIq0+LrqJJNWobxDQPo3SOY1iOiZpEaIiMyW5bfmY++rQ+KwV6WngBk562xs+2tTb
QqyekM9neOU1mWqwzA0ZHSKHm4n2amsYbjn4aaeZQI821TFtgzfqGWykP8ybWdafAo69u1oB2rdm
DnqPEM9g6NfWzbfzwKcwBBDd5N6HjtCC5UH75him+Tuy0k++hx95W5GQrLF2AkXOFAmueSbbpW02
MVnb8QPkJj/W9hVK31+q46ufWTe/lQ95RqEkrj8Nc/UOKDFmgXG8DzuF9TyNn7iQTniROa6V/Ksd
Qtcq5Ibb2F9cixmaPJw5yVYm42OkivdMWa90bXx2lSL47JXo8Di9omkEyUnsx2VmH2R/ibT1mRbB
NZ6rrRPHgPW5T+vBWouQDEA3dQRPXD0AZ0pQnqeNbcT4v7INheIATUxQpcyeIqITCoMEXIWBpEdh
/SZDQ6eqdH4SOxl3fb7cKaheuUazddNzSZFYzpJEVH18wjXorKC9XQQWCU7s+KUoucz11kwCzrD8
c4G6cRbsL9DDbPJdy5jSFt3Ksc2Va/jN2Wh8uU5mLvP1sukWHYYQifMsarG2iICw0uxODsvhCvtw
kKdLCixiq0Whnz3/uQZ3m85C5+0qwvDCbzTAddzuAVeorH/LVPAS8c3cgHFM74IomgjNDfedbO9Z
mn5xuz92WsFIqtgWhV2H5mQ29yURzYkUtkN8csW0/xnB6fY74rAtFd93M9IxwdX+1BbZh6SyLpvV
Cy4tQipx8y8O8NyJETe3zbRm0lJFQBiqYzs8dmn37lskeIyW5oXy0Ff9zWUrUHfBo2BF0XUYF7lz
6kjHxHPynyE073GLb2oksFb0p4xANnzZj0D0WxXHlyw17r1mCXMnT0EebUMom5NJrK/CoqfLozR8
vKvGlpHqt8I1NnjVJe+dv5pyPIINj4Y/7GtCztbYPee9iaOD9ZpBtW47xmvTC3nCENjiZMvumcEB
5KAGtiEpsk1C4wLCqDiomAMrc3jTtKPJgIezlwXmgca6Zdgev7gabyZQYBioAA/SfWzkMGznhqhO
XZeHOCOAmyINNyHeaO5QOMyQSFNKFSFs2Wn/kcPyENXwOcPTjxZboxFUh9r2ic0595ZMN7WeP02j
3zQ8RK9lnH5ng0FFSsBu03MYalT3OQAdvOus0jgYIgQLQG38nWtnDIAtQ0qcTR/a16yGre7RHbqd
HOWnShG7E49GHn++Qkp/1HnNIRTwEQzyd+zmvZDGd1Bo+0yQamWq+lgaZFZk5v82CGGncdY7UvUY
0sXWYuXt5qaxSyKk1kHZsHUH9yeYivk6e6R6E5u0WVHxQgGtGEJaK4r0Z+xZQ+rqvtTOC8XrcAkG
uNNTK2CwogpVFL7dpYESK5qJud1Sw3IgXe5ynBsAd0lI781AfVeWX189fl5bKXGtzxDqVk4DQD4w
NcaI9jiPxa3JqXNqOcur2kF1Gf7ReeSu65xgc5ay5yIPgCmlwRGbwl+aYRjWIvv2KAvGIT6KY9aH
kvAc3hArj5Ew+45oQN4kcpdq3z42WcPOKHbvBTQrJjCk8SSquAHICcgS1Rq6na60Yr0SUcLkZX+r
hldnUQBwcuFjkPfE1+CWFdd56yZqWLPKpWkJSwwRcHoj6ayrG8J1lWgucR8eHRn9k3ZKzaq57RPw
HTPVnfZ4yim9XyUFqyHL775UEHJK4Hdna1uLjdUxc/gRPnw6Ln8jFyRq1n8Bf8O/210dr6c8RD7A
UtiFdfttEA3LRzhjFS+oZKaVrE2mQ2BHmAOLrY/ACxyfuxCBFywXWKxxxBZec+gybr0Y1c5elZzt
croppX8rOV0Vfl446kdr4A2z7BbrBaZjN89UNkL6t3Ye+nHm9uy+533f/bo6fxiTiV2ER0WHQLW+
sywF8aGYsVJ6XjI/R1CuWaMrOmY7GqtkRJYSpZXst/rnzxS1rT0eHXDxmFDiapFsEyIvpCYLQD/r
KQnZiRIMqNHd6bCIYjA100Zb8cq0K/pX1PQDyPgUh2WKmvI3tmW087J+wCEyHkWr3moz4FLSFM8g
xLFPhc07TaNPbQJIJ0tPKGH3NG2tbLMHqJIeXVF9WRW8lbjelA7f3EHUNptMTc7SarOTxOjWTc66
HTDrGeW10d/wnAnCUBEaGmdjqRKnfvguKOq3NEJqzrJ5OOQd8BUzo1ACFU0enCSy79IO410w99ND
G1ckYZtYrTrBAs/FntJFkDBlf9bjtHOIQTVl+q0cIkFsra/FUFAlN4L3M437sWe9ExiWIImQ8/hm
v8OSEe1G/hsHO6XoA24BVG0Gngl735Gk8geALAuzZASE04fBLiv6U+hyU07suwR6Y+uMr0FN6Hca
WTE41PPoWRBhjbmYGcYbZZY7MMZcK03+HIIbId9S0qddtORfo42f6i13M0qgq62OcDLFyTlwR71q
+xIWXoXcoYhlKQ6Nsai/6qHQaErUQWj1JCQkyTLgBsmkk2sqY5P3roWZQNEvV0/mE+ou7+ihYrGa
U44aUmaj6Gn1+D+aBtCC41mAgcRDwJZ9mmjjGmM+9YRNgXQ4oMpyhBWUmA92Rnklk90TAXnSYB5Z
c3ssunPhtlfKfdS+k9Z5srFZBzO0I8+DClwP/b4LCW4PztqJgEPS6eXjn4hJnERZxe4TYKPjUfnX
cmoCRGNZEeBkCTjP+dc0mCMTa4IRZW4VdSCKwzwq4JeUxVMdkvLqZffRLrJ8mVCRrtvfkHMS5rq9
DxNKjGSKocY0hvcKmS+1nUsyBk9NP3zryf1DdNmphnMxauNXlXI0+znk9kLmivjpkL/FXSk2+eD5
ayProp9GOzyDSj3nmXihiHRAgcbKa+FmzLwOZwW+R3eOzS193VRppP6b7fnDXTym5oNHisollnti
VUOHsb9otCAqA/B9YZ3dx1hdsG7X+3YRCVrch3lg3g9T9aB5lTk2PuGZnD3Ha7INgG6oNMSUTpyq
7j8DTiLmCHyfw/QbRLgwy37M8WZSbKhT1COaOdyYbVC8tAuuPcWFR0QKDItcdZiMXQ50LhTHLoNK
Fzh0m+X4lGyH7EmiUBlrmgzsRf3EimApC+inT2qaewVsBmjMJ0pT2TwHtOmW42IMLKB8lQdGuV2M
td4p5+3MWjbW8ys+F05GSpm098iNL6QNyMQU4d0XPvsKMyGsS0q2R38NjG0AraIifhZyJtzVU/NX
mvG19rIPM53xU9kh9ix6mkpJFV6RIfq1Z4vAME1ZNmjFeUNL2b1uwt3QRMcw5EBLXdgoHceIbzUo
IHa54aG/L0l6lz1aTgxYMhiPeYCHZM7akxOqx3kkFeUH7Kyr0v8tCuAnjrcby+LedZ8dvF/MhruR
PofMBGSA02OmlsaMe1b5zA8ibqLNGPGx9vA1HVAvGZnKiXCCPbt7Yadrx8mdvSFQR0KgRVFM3gVp
gdAeVNGCO1oJ9EH7r02BNbInBqcTgm+ANXone+tm76fzk50huLdODiL+ZLfpofJ+zdTdJqHa2SGR
E+lJABzZNUimR7wVtzhVNyoO+Zm0mAhAKVA9wuulc81zWiOLAed5cYtpXdvmrSHNoyrWbgkZGUkJ
Tis+yHxvmSBfJsVmVPFtMc215rFK63SdaPxsdfAgMoNnmI2jq6jS+iSBdXAXpUOOUCsqMEgJQI6J
og298gOFeMcViTRAASZa1O5BmwxNw/8aeEaHUbttmmRbweue3ZSNbrYq8SyGg7zwcTKOFic9IIj6
AICAX7bHuOX58NG1Js5PHXXbUKY2Xy5EttBIzzU3IMJO8nucFKWQOmIId6zXdsTYLZr+xaupedf+
yeuc7zQlDgdhZpbzwWnj+xbYZIkbFv4w20EaG1IaSTIPXGHlbq1JQbFv/qWy3teeR68ON5xevDvm
Y41I0S42QRzevQxesYzceRY/w4hWQl2c6GHeolyvhtm65Km6T0v6DS2PQnJ+jozfeCuxtlghp423
LOK9aLmLUzeedeVns0g3y2XRNxbGdkhsRFp727cJsRfRxaI5z+6qi0WGJ+IUNKS49Dx/cZRsXDnv
KSM2Qd2T2oy+a3j9U+6dBORhI/PWI+yLxsvfRmGDMhg2E8omICgGZSDCkfFR18HVK+N1BpKavj1r
XwUNATH5WARJvnJTlgRuSymVOXcjSIwYsJB4G+MlbRZG34mqv1yVwvuFa8vt4CohJEQTliKjdLcU
d0/srEm2wY2CeA1qrt4mkDecBtWbHrcxIo6JRiAdfJMV/koZqaeBgRRy09VER+6j5wEipzD1Ya6y
e9jSrwMmsTqXh4Ylqua6uArFm6OobXWLdQpFKW7lvqWPZG7rmpOyv7EWhfXi/ovCjsgrLjp8TF5M
umCkidwtGYbHaZURhickCWUnjH49TUgzd3LMSiQQsrh87D1agV33CvKUgovkS9WMyX3/PpQRVk3+
a2qzEBHh46LNdpuSoDQQg6lZjXMKJw5He5lfxpz1n+8r/P7e8vckmufWtPsWbDcpfZYStSDbjBbN
QIMElIFlpEvQlJSHwysIcQ674slOx3mFQsKWmNIHQHtBs9V5/wq9G2MwBV5e3dM/Plg3ZRvi4CzY
xLyhL0/xVcEz91amCUSIRo/O0XIF7j8bA5rZhTemW5Ce4r7DUjC5bFVRb3yWxVTyUE2+x5C2yVAs
V/QWjzimxWNpVf9wosHlxFmuKY5cOzZZtHi0flL0NaaM6JRGdEFR1baS2f+WdmoKbRtL79hP/Yni
oIsz979huITmm4+0+I61xSL1o1q+MzXrL4UBkeWQqsRmASpVpsYInZ99+Hk9KXMn22Sz++dZ1irs
XeoZ2V94OAwXmMno2DcDBokO5pOn09Xs/bYuJvOE/QNICT+gZIEqtkiIS8PSPamzo5lRTSOSC8t6
l+OLTgvhmCfUnHlljPY+CDHBui5Ta0TbQnGZceYCC6OaxxLwQQDDQJjhFvVmNacBfEnSdcuPE99h
YTxo9kHw2XBw2ZH3arObKcAsVlZ+xH3B8RPU994iehQzMnXrLvV3/WPXYzrrFzX8152G9wifIe1I
WznzqsFnKVw4BnZGUN0MH+xR7V3qs0T1r+q8fZCyCrf892Lq34GorgoJ98AwyGkOk/Foi/ixQrf0
w9eEAjBi+nK270f0a45xxA1GqIzS4664LwPCGwa7tb5Zx/hmvHZ+rWCXC9P/Hev2zg7CKy2HBqLD
bAHMInyBmWgVYsJhEPVMtOpnXzrH0XipZ2JHfGxoYmb7yTIPJ5W19cp8NVhkMLxu6+avkZdCk+K8
7Eld+pQiekgUSVSvrZzNm9fuTTmWmzQnKBZQB1AOw7QacvDfwhLntMiOeZj+sBymlrh5IiWNqwaX
GLbBTk3wCodtJ5v3kkWs9FmV1kv0V87boB0OSfyP3Q40PfeWz8M2tye5PMwrLyy3ffoRmtcS+0vq
gclL4K0D+Cn6aSOGR4NXhK4L7isjZd9QByL3s8C/3OQhNTfzt0ktwGo2ggeP7GkvsNajKl3hmFe4
jrmeSLsAFG6bZ4wkV3OBrE6MqWtW9F/CF89Gv2B/QFWYDj+fbiq+qnzeJSW4IpIHQUW6iiGMuW4H
C3gDJoxfiq+7SfEuAOEl+E2pHp6Ruzz4Z+FwRwn4bicSwYlcO+nAiNfc7A4KShvSvoPz26m3BA1Z
/DfGmxhavXL8BfPYh0gSnTxbiEYAQn5FSDGQ21Be5cHRRzQfDayVLGNXZU6IVDK2u270Yfr2xYjU
dS6zJ0kD9tK7BQDYbW46qv5FTcxqphhwioWMRq1nm5vZYwJDyGf8p1dnw6jhr5PQDO4GeiB62W8Z
+hDDqQgV7s0DW+Z3M2uftD0oXkGegG8mkbgw+zTNbdbNa5TjNshH+S+zHHPnun3ygumEVmYVjgdg
UtE+akKabAyd4MNuw4sD1AX/vXqkfZZFDrjuVWNyP+sb4GEmKPlD4XOPZ3RKTzLVm6kyvNPU9Jd4
DAc4YvRiocD8yuULokxiEx3L2RUKmb0hzEbPC4yqc4L8dOFN1606Gd6scorBI2Mp0gXJQxacmnV7
m+1DbgcrkTig5QQOWmwyysAv4OHQmoYXPyindSvwvbmuN5ytDlu+FPjz0h4fulqGktaBCMVOzd47
RYUzsDXHHUEgHKJOEF3sjuR7yw193SufRCIVfFCvi7/UT2l7GrMHExlnDYI8WqWT/2qAwFN46V7E
WDpsp4IFjja8h7FpnuWSqabhSu0cfryrKp69TWfjLsCn0OMskt3By9Xn2GiSY5ZLWMRMyXdKvx4O
81ypray77jLp4UsNwAgsDDFvRjHXEDoxngb0suYJVnJfGTbncKx3jaGNmx055ZZ8P8uXkMaueiqB
ozQj0jbyxp3ymZVctbDVjDiAxWiNp65rXlPDwIxQYAvrGHzemcApl8/lL8NOvVdOAZksEj5g3A6w
liPQUFwcn8bk7QeIRcBxKifayhYxvMv86jrWhDFyTS1J3Dvx3q7N59QkDuSSCF/H6USSDTsFLdfm
FkV7iwXzNTXJIxWDD2Bcdk+Om2mUPeVh2VSaNyluiLbzsEyZUfDE68Jeu0k2raNE9mBKarAOGaJ5
60h9jAsX54oic5PFfOnsBUOR00+3vOVtJFdWP9rRDsR3bhNBxNEZOxnCKaGVfcq1L7B1uAs7wlZQ
2U3wMGyxqH7hgfFzF4drOKLsx5sZ07xvGqdQdac4NtMX28debjo1Tl78gkpiqvA8yz9K9gpTTI19
bnCXaaxOXiOzQ+Y3ccXH3p+Z5NzRjW2iRLJNpoJIMIhvjKotSQonYiXZxZjh9Ecr2kd3/sWauakk
HdWkkVghEbzHKNzM4jhQBJ8NZMPrgAa3Mn2OuuSYTgjoXBJFPx7TWmIUGi+mZAL1iqwAcSZWjmPz
ETY4C3lbKgpXqRs3vOB1CMJdAOilJldVAGzMYbqGeX51kgafi8ItEz/ajly5ATsmnZDlc5l7XF5p
dMDttNd9BJ79WUv7T6vhlNTTc1ZyuuFTg5KRHij+q9dl5G0tjNHgn8tDwh5MsuDNB+5s9jySLR+s
1Zg4+cYlHHs3wYQLDe9noIsdhxqFehzZLchGpVhJDpXxxZpdri3gKJYdXdiYvrghumRnf5klT4Pv
tBu/HeE7yL9+hvPcz/kb9ohVHaULL/Bj7mh8ROjmcE+veVDdB71eMmdc4IecosHOe0tjDCODj32J
vOmdEGh9RFgeIsv9iLW9C9LvIom2PRctb/KeIqN6gk+3RtX+dnlb1i7EM2tIj7kbWweGX+5wyQxi
dKzudJt/GaQk24ryTarhboWC/4GCWvbQm43CuKrY+dYRW/NueALhigMR5GJMos9rfybtfEhMS+ze
V6PCjTGn4Tmn84gX4CHG1FLZPpNQuZlKAHw1wLAx2ao63Ebe/JQ1w37GRUm2jWnQf8ympRF8RBsr
mxYNlpVGOICroj+Rpgq5MPUZDCYwSzNgNe4NtNe9zmm6py0UTxlG/Vq+SVT4u0mR77BhrLZxZl+z
9J2Ez8zSSjg8cDogOsE4fupYwG1N7t98KRy4igRr+6ujyEh5sRd8+JMhn8qCGivR4sotutKAUtIw
SECu4QWTaDS7IQxuga/H58EuqX/UjffkUyV1cVmoXFoJesJZau6pKjROfTv1e4It44eMKD/snbyn
0AsrIzRbcHQFSNI4qin0DqbPzrb7S5CCTZslzove6dkK1TZ18kIVjCszl+DRxUdoBf0+76d4V+sC
AUPF0LmZlud9oXh3Ddruz3FT/wUtKpOB4XBnUT+CiD1XwMTcglZnbvEzyQjPcq5+GP3Bt3+MgmvV
MUWowXy3eoAmeOWIlLmGyQkVi5ORIPk1EUOJQF4iflt5Gf8C3/tFxw2A2FXDvVE51X4ebQ9eNqVs
GGs+jK4qt2arH+IpsE9paBXHxvA5cuoCgRh2fUvthS+zp2gy3c1czoc+TdYKvZSQKN/hCW5t1BQ7
k212GPovRWXyFCLppeBa6HmQjfimQuQ8BPLTsyam657SrDidN6r0XysTo89cnNox3dl5d65YGHax
JLuTnIh5HFzGvRoUJGjXk9+lG7qkeHO4a0UnTom0xDmx8TJeAwY/UP7ojR6aXemYIFLVs2nEnwXV
aNwMuedVjnrMrfwxn81nk5RLV8lrp2l6ZNftlZhQ/PBemvTds0vouXUnA10zWYmI4HPpykgOc6Dv
MuHvfe3+C7zsiYabtWAJ2XBHg/K9yRvqz+kWwQvy3oRyV4mZBjLjgVkblU/ypq48vgORBnRTs690
Am+AG1KuTZaAkal3RcZfNnG5kEZED1jw2+6WN8jnVNOcNgT5nnb4x4D07AoPvsuuybka7ryP2uE3
6/l7kLkpGuulzWBc0Y35bSxErYolXT/omzGW8Pfg+njBpl86q7knbjuXvh/aFFh5cldyuH77+0Ty
VhvYRoiEx8ggwVhN5rcz6BJX4F9Pw47X4GPTsAI/I5xiEXZ0Rsvj6Pp7Lep3Njx7x48/nBlLZIza
2fchBZXFa+UwztG2sOWM47RzUxaa/Zn7ylM3lvd1uIQTzZ8gJWoUwDFVUbnpnOlbsK33liKMwpVb
i4ObPr8n4lCb2aBSKVKcafRNcKQaLh7HTJ7yvF8DQHkpY5PaG8N/9HgQV+xdf+2i3gd6eIHSTKUy
eHgCYVytm3ZrV1rju5oel97kEUvYnq0MNV2Ci4j4cFLqHJo45wLuLkGhDfsPdQeofEc1zyHri5do
Bks65RncneIPk/6Fcqx9j32Y9gyAboietmGYGK/NtxEW9arw01tbLUhclq8uf+HaAcSuOhpYWhvi
k2eSQBrJw2gSF0Y3rUOHdgKZvPVh8T02fJB+iXeerYYeCV1M0tqQIMpWlevuAsiBd2Oh+OLnx8Q0
Ljkc98rJyIXHW8T0XQ1vwcB8KLGhbYaC4SUEmQvMcqr7LT0LEjSFydc/m94tbEbDvBnKXZ68skhb
hpTxqppP5TL9QKgEA9yznTM9e0dv3zYSGMEx8Fkh32nx7gGbjlFFZD99VvRslUZ1aJmZzfwYKMAI
cp365m/K6efp7GYP9q00T7V6HIcJrprIt17sX5eGDEthS/QbstHLELkTWhyVkJ/19FtGmBRpDErh
CQfDxojnX+Hukp70QptvkvZh9qoWagXN2bgA3Q5Dh+TGupqYjNL6NrNSa0keIOs6IzVJpvUR9s9j
yjzpPk25cWDyYN9GzpBc75MV/qS46cXAZr4NEyiK5q1jOhwULmr3iONxqQFBpbI+gB0a1VJqcUcf
4I5uNij4JE1MbFZQCRNoFtUuQQhugV+PMy7zp0q4H+Rj7xwZ7i1iyWFcIavrnYXDl4eNBDIyr00h
R/6U29EqkweOg7zG2kJ1SmbHX0TA/Q5S1NKmUpWnGkdzRLdOHrtfHVYlU4h1MGIM46/UkEq8+C5W
rMeBnpwMCbIBzjNVWN2x5xZmvA5A5PTxEjbjz5r9XaxqICvjsZmaA/bgfZzFO89h4cXdEMRnhwyC
intnuhCw9hXLrtwTB7rwUh+74DhvBE0Bd6J0n1MOmohajNi9+SpcR+a/Qjd3Mc9fxio5hAjAV8h9
lFo+mtGPoPo5CB/lEjEIKUkjBcT5jF1MHwYQl4pJCpp00XK9nfaZ/hF442vErRhoSUknyXRsKMnq
hQ+zOSh/MgDhgrkN19vOsIyLxQu/kvqhHRaPldzz29s0Y6cfQEyfrelc8JMNy3PDZi8eTcIXLN8o
I2l6+mYxOBBrNV/pWuZ/tZvBec74MMv0sQsf8G2ojvAq39DJuuAp/TSgsvBSp0+w3bYxwCaAVl7/
ShrzLgZBaZEQNT58F4/4h12qY2y/IX2F+hNv0knXPP4ftiBbaRVPFgpRRooUWupxbltcHlev5aZB
TTDnQblxgz8WOjeH5pLEOCw7tJpWQxeuFKMQSK+e3OmAnWbE11L1xDqdH2+gDOXD5/zR0TKa43Bj
QDMAmwp2D5BCinEZe/GMCud9yl8HDH4m0QTDvKDdvajBZn3xrcZ77Lki5XYOMm5241etLPLBcGEs
9vlfk4hWCrYX+kexjilJY1fJgvgdXsg6wW1EuefB4NVmFgZrgV2I98YH1yo4bOiZFwDlWu8MH2uB
AzigX2Zsy4l5H5qAraNxYyS3DhrGQISSSPvgOheXrFgVXR2LR7Z9kwxUPPdNW5zJ/ZLB5Ta7HRi2
7krB/QHnSNy4D0kd0iPSntMJYJ7Jxc7dV+N7alyaMn4PqrMxUT5XHnJvptmPfwK6gCbJUlKb0jhP
A19IMemznBfn8hXZgDjmc2UoZtCnqDyr4q0m7scec0usieaebN3nn6N7TQZ3k1AhUQqJZqshFc1b
XRZrf9ybCinIOzVAD+CsBExp6N+HRBrPAXIYmhhN0smqy+6rwvh0UOd6P/43GD0ZtuLG6fA259hk
uOj4GRoiCxhV4Egc2Tf33F7RSwe8N2ELdAH38chELdl+uXPw6oz0vROMpavmOyLU1AJ0NZV9TIKQ
l7V7Zwy3EOqg5I02k6y11P1o3EfTT+PV62qpWBppJTuZGqiEF/2VhXEIWQv5kSaT99mp/NGosqun
7etcsNnO3xrbfmu6+pKR6kn6dy/G3+mnB58Gy5HAaG2ho4HpzOU98E84BvV7NQwbYe0ElpuZcW3h
DPlQ2jwr/zWp+aohl0hs6R69An6H4x8uH0QyA0IU0B365zBN0z3ZxUdb+u+RDePa25jd18QAOqMY
WaHc9LOx0+yocn7vmRntfyKTIMlVIo0qZKQBXZzLS1tBgzw1zYforhZOYcViFl1Yjt+R4KNeInK1
2paYKQT2Sn7aFZ/m1IHSxVgiDDj2tvOMH28divwj0hg5CoD1Bb73Xt3Q0WA/PLfGk+565vsnsZj7
vKBjwVPiWU6cu96sXukk2aQCgMNn5v3aPJm9Ks6yeKnhQ+OMInMu2WWD84sMrDX5GjoCFMk3ZcEk
gFwJe9PGrsi3E7nhVJfYiGKsWeG21kefcwFW4ooG9KyWpLszTt0Y0ZPfIadsdJw+ASstLJ7MDJ4D
ER1yh19fx0dU2dUcnazhjeqazUB1vWL/1yXwefixTYW+xW59FzSbwrHu9XjoguNcnC2LP4T6VDAW
RU/XHkkX5GThY7Ti5J0IAE+KlhyG10w/kLLk4YXtlc0bq/wU/AXrCUtytB8EywoKFDripbr3T03Z
v4947cL60yfQOSYXJUAN4rLG5ukV+ofqJi7hpMPlP9c4Dtrj8fuczE86JiGJHtsl4+zXOwN4o5PS
iFqO5HYFVXu71qlXo3mtGqTgxTBFbyzfgL0Ink2vPlczKfb5XgIhC+MXdrIbBYp04ptXus2jYLoJ
S9j7WOGihs6dkvMjm85DTCwYFqmZ/um0f59IU95FmFWDkKbYlE075gKTdV5IJfq7YYDsF8ClwDO5
X4XCKIXlaTZfwrC5pxcTJMpy0SOeQEuVezZR5VT27vIa5aq8tWnGJZsQz+Aw/y02O1seSzgeZvcE
QBrk0rOskx2ySihvOVTqODiKkE4G0nnOIqpo5xJQcdJgMW1dXBoqObUyP6Eo5JzNfkzDTQaDd3xK
zW+6OuvoxWV8q9DZdDJdO+stB3/fTNbOsK+KaUPjy2fxvLh090b6nYz3RFC3ZfyD4ANXS58LAgH0
S+MNYUK05rVMcgR+b2tPXNQgGc63wvqgL50qBIYQWkSos6i5r8PMc1oLbxOWl+IKq3hfxsA1MDsP
psT7AV40eaR4iEg0oSOZ8GguLpRz3b4H3VbwikeyCV2xGBeJPZQkeZqJYnMgrmVO4U65tgPGkhIv
FC/kRoZPvHy2uR/iAd7CPduOTrbroPQwykcqvbB23mVkebz4yzDfPCk3U/s96q8aVqlqnz1i1HkY
bKzawfnMGhz9nOy156L/vdF1t52TS2QNe/TefV4+UjnEp9E8xC6pDvO95IsyEtWfCFcxnR6T5pCw
qnOcQ8ljMtK+Gg+KoiJ97j3qa5u30H4liPOrO/9VV/4L9oP/SDuvJrmRJFv/lbF5btiFFmt39yGR
srQgi0W+wKgaWsvEr78fuLZdmVG4iW222ezDbI3RMyI8PBzux8+hmQ3cMqFJjIpeQPVJrp4TE07s
NNowulZy8xhr5Wu4H+AbkkHYeE9OcR8mxUMHc28F10Ur81U7BvEDbOiUANCc7iyobcEKqNUmmzIN
+NocxkG1HcQnQCeaH6b8VABgKS1AVODZVFhO5By5XoTMIvZcVxSm+BhhG5Fa1cm5zWeDIXnTuI8m
gbTSuleL4Y4yIN+IIRwCBEHoE56jqv9E9ZfBDlCX/Qsgto1ePVXNxz9sw0n1fCJx4DuHLsX4beiY
/9f7T70vb/5gVNa3G7SH3KQ98B05ak8jKPU/Gt2JeoU8H029R766GBWQ3T+sI3Pu6FTl7rH7rGqv
ofn073/9n//6v9+H//B/Ag1Ljn6e/QtRr4ccHdf6P/9t/PtfxX//fw8//vPftqpqiqLaqmnqqmU4
pq3y9+9fn2hu8T9W/ijTLm6KsoQJr4qeOsQ4Va2anPuyFWXWjOPYuq7ohmKoyrmZVIZ7omNgwDVU
F3nxK2BAa2D0brCl1lAdhk3jwqGwW7Bqzy3uxKqwuLTMeieqLTpK994j9HtQcW2z5+4hwiosa3B0
XSnMZLgAhg+eu2B8+sfFndVUzXbYVlWWHet8yZ1Uhf7UvHaNVbuBHW/FANQOCYmbYB9cmXeXrc3t
r6bJlklXnVPUtHNjeRUcITGgXQtjAGWan2n0xODo6rIRxZxZkm4p+IqtISgsnqKtm9JIg6Jw6w1Y
w83AEaaP0RrU7VO5Hl2A+cDd9sPny2aXrAqnKFdmST7JR3sF1C1tUJLxVlpDJennZTtze3i6OnEP
Oz9sjQzIF93HpnqsmC/km+GyjenQRac4taGfn1PGTFhM9yMHXDHsLQ9BbJ105M9+hB/L31+2pcx5
4KmxacEnd/uo6C0M2BhLboa1tKp35oO+6jb6tnIz11i64vPW4KnVQRuYpiH4+2ipXcO8OHrjt7Q5
iwPa2Bv0MMo1auRusbPWl1c3e1q24hjQstiGrAqLMzRFdZhDyCfIx8GLOyKxcmuOzlIMmU7k3Ymd
2Jm882QTg2PvdA24Avd4BRvrKzOEayQu8fV4ne0gfF9HCy4yf2wnFoWNtOqjBOiR96PelC/WdtxD
gbSrb2gqueGitdnLdWJsCqEny5MZA5ECKHjco3fn+1dweqkVtCMLh6U4C7s4/f3ETGIOQLCKIHHh
0IZg06Xg9wEqd5eC3cHYAC1mstI199GeEaldsHCGC8Y1+dx471C0GUfg6fCfxPsi19aIPNh72N6y
xyQvVCi9bXhXK6CdVaJ9u+ynyoIDacLTB0dGVwcDjgoSm8+FHWOGbvglWKNfAxnmGsoU11q6i9OK
LjitJoTMPg7jlswKnpmDd0XWu4Gs3mUKf7f0xP66ZpcsCUHTkpTKzi38B6KaDx6A9RWowY2xtfbB
1tqU36kX3KUuWbfLqIJLBXCduc0u2dVXl7d5LhwYmqY7smaasqEL4SA+WswrZXBF1VRVjLreSgrS
Nwy0/IYZQzYtWdUMHnfBjGN3GurBDST0MBdZKR9ODLh2Q70QumdXYwC8A7OhOlDBnntsHQQ0CZnj
dhsKFdKHGIwpKtiry2uZc0zDtAieigw9oxhBC82mLxgyQW5ln5leZxjm6bKBKVCJvnFqQAidkSl7
PZ1VvLB91e2XhtbIkZZAlH/SfWvhYGav2amx6cecRBhLNpIqln1yvWfq1TBjjOtknbswf8Et40qP
+k3yZcn7Z9PaU6NC9MyVQKKg0qcuPP/Bh+FDeMXg6/XxXnvUrtBk2oMS+phfX97V2ffh1KgQS0dG
XeUuQtUPHoVDSzljywC+q7jjbfYFUeYFL5lN+k7MidEzTUbmbw0HnGCyLl+gtzT24SP19S1cQfZ9
vza36f3wkfGypTdjClIX3EcMnCFfdaZeoH5r39q7dA/obo1i3Y5mnSstvoNLRymGzFSP25HRFnil
Ho8uDGz7+DGHNesayM0K8GNzh3zdN6ioFw5z7hISr0zdsJUJuyO4raMkPkQWQDCCm+N4YLAlcOMr
1EZui5dK+fXqx1tvs2B0bmcthVAJekwDkScYTccU+IFEQ6q9ovq5pe3sBmvzh7HTNgD6l27m3GNk
aSzNtGGVtW3BX6vAzCmNU4bkMdoBQ9yjErdVV1hfiJpzN0NVQVVZlqqwPF0Im06Ta5S7AmqCfJvY
LyW3nyFU11s1jygqLlibObkzY9MmnwScvGsVC64yTs7SpacjCKPHvEp+LhzVrBVVNsmred34eD63
MgBeOY4VLEGwklQ33UH6RF8K5gRGwHjSlY2MvuFKefgNqxoeqeoywy+2KVhVw3EM2xDKJxqcPR+v
7ZOyD3eQgGgQzRJqmMDbd9l2weqMW2o8qbotqyaG330xd3Xuh9lAlzaInTtjqjYFSVCjnWX1L7UK
f7jh6fWTauXH17GXzSvUiU0UEejbS61SLVzNmayRPZcZXnQsDVFrIbMBeF/IQcdkRgkx60qv9b2Z
OV/tRH+FQwFCW0gR0h55YUTou4WdmLZXiHxnpienOHGtjC/wsMxghUtGhnMfmvrbOL5e3uwZE0zW
ySbJkqMyUSBcldzzGGmN4PYEqwL/cfIIWvRzZPQv/8yMcElaZzRRRgcqPNpfGQSgSQSMBmbif2ZF
OCp5lDp/rJmMT310GeP7IGCigVmly1ZmrqLm4AlA8AgtuiJ8RjRe6+QMyU+zJkd4fbbAeRcsKNMP
FQ5eo16kAuB0dBsVkPODr+tEVgOVAot3K+/0nbZtd93evmEWr9mYW3kPfezlNc25Ae4tawqFI3LN
6e8nnmbXnVK2CexHTp3BrNUBkDCfZcB8l81Mmd67dVkOL46lkXCagrcN/IJSammTIHJu6a4C1eax
21nhQmo0e0InZgRvo2vplfK0Glg9nzUIxOTouL68kl+p96WlCEeUAfEubB94Xr1BIOCg7+AkUdbh
JnUPaMIixrod3TvrirGI3eNSTXFmfbosywZVD1u2LVN4SY86guB5FPH1AUS1qIud3lQL31GzJhwS
A/59XSdrPncIw/FNWFMotg2Gvg2lfF8e24XoNpdqcXs0aFstnN2WhWXIku1F8cTYjyYk/ZXjRnen
8c41VFtrSnv6NrnL18XOWHjV1JlE5NSueIELJeh144h7DMx87hR4qG7ar9kaXiV3cO0VF+CZQvQT
/Tt5zSzCci495VWC75z9AOEaeC1jnNKRzY16Rm4QwnP2BRQjUKuAEGwXPHXmap8ZEy5D5LVVqalU
/xzlZzd+N2nzJvHChZs/SkVz+CJWLN35FdBO4gdTANCddfAa1xub+jqfXLzrK2lTbeD/Xllf4/W+
A9b7G9/H9GXezE5efGK2944+wwfEyU774XiwsdBXHNNvl6+6Mh3Hu+NiekZXTVam2sJx9XEeB4kf
ly79soPziRlO/AShmYdiVy9s5PShKJiikMlDTI7HpRDrCpD2JTgmbZ5Q1nZlmW9a+XhNtQP4v8xQ
+tgG4IEM6fnyCmfCsqHQ91Fsx3E0hozOt9FvJDWWsohtVBuSZG3ic9fBLdpKci/Z1dKpzcSWs7RG
2M8Wnrao6UlrOvObk39i8v3ycuaezzMDgsvnTehXFdKSrhZvjy4zhE80cjk1eHiZiBwpPC19csxc
sjOLYrgMJKNRf/H3gsNApXfnhBK8WdnCymYCB2Z0HN4hJqtixExsr6+ayYxaQ+0Lku85pv0fglo6
pguJ4fwh/WVKDJKjlTCOEpP26vCDJ1Ctykn4ZeGcZv1OV1RTJc2BL0HYteKY68cBfn+3e+0J/rVb
Ph1/MolpQkSyCp4YN9kV6AeBxFldtjy7uBPD0w87iRsKRPa9lqSFKwXBR1RDGJ2PFz4LZz3ixMR0
lCcmdB3mBlvHBFMmoAVojacW+vDZ5vJKlrZwCignZuQiyX0rYAtj79Mx30WdAhNzBTb1x2U7S8sR
3uqhgTu4Kieiv/QD30Crpn9qQFhfNvLLqcTwR0b9Pw5hCKl1F40eTGvTpjXDT6gLfmR5+lDW+uYo
j1dVzWxZ2e5y3buN/Y+XTS94hCHEpJqZvkrKsKzCO5YP5oMGZ8iC1y3soSGEJVPpjuNocFY93BPd
Z4lCWmwV63+2ECGW117ewkfCQRVDeNXa/ddWgf/oso2lhUybeeJ0sPvWjKJiQzM/Dg3sjB9aZ+H6
zPs1QYGqg00TT1jGYA2e0tuYsGjJyOpnY2jWDUThZfD5d9byZkhYC6CSIUocDFUySjClOlHbAK5u
VOv5sqHZ2K2/GZo29WTTmhwG8FbCUJsou37sgHcZIE2CvTE4rsVc1WVz82f0Zk4IcUmUQHruA3DJ
uqsQmLAGTiQ9/DMbQozrbMPXIbQj+GQvfXgDTtJfOp65Wh6t5Ld1CAFOAXlZDNM6tFEHmpj/4Jth
49j5JkebtYbxleGxvQy9LE8Zsq0mA4Xp0+VlLvmiEPsQ7yvCBMJccMMG0gWfbPvFi5HDCKvf2k+b
F97W4TQTE03Hyy2jMDBUZz/UiXcGot9RXwqyU5h5H2TfrEx/P3HEMWPKADLhCb3RbyBtIjVSP7db
aZfSxc6/Xd67+bj6Zky4xwidOVKmTdcLyC3jJkj+/TMDwv3NjqoHiTirsSUo3iZeiDL4dNnE/M19
W4Nwc7uwikJrwESrMj2KXHEGVk+qoAZwYFaLm9vL5ubd7c2ccHMHmZEJW8Kcpfw0/GjvgPtNoh85
rPmXDU1+e8kRhOurDZGFXidn08nq4EYhdN25P7h1DZ8nIBhwlIoGWyLjJY664OnTrb1kWrjVpMtZ
R5m+AOq7s8q9Lb2ESHy2EMBouzGotpcXunSAwgWGE5ph9Y6FxnSRjsxSD8ohcz6P+Z2eZwvXa2FT
HSGFOY6GV5k2iQSzwOAIIOP1JWjxFM2781QoqMLm3rLg50zGp8uL/NWtebengOosmRaSKuvCKrW4
z41fNVadcdxVdTMCMEDsD4E6vsgBqsBxRtsd2OXP38H8YBhUn2qZANvFz9YwD2w9AELhDltvl1EF
U6mLbY9bpj2Yr1rJCyi32fM8MSfcECR8NckKOU+oK5ghULZyrEkruYzRJbGex8xcSEZm39ITe8JF
KamQwfnJ8sY+WGvpq0UmmkJwt3CA8kyhwVBMsh3QWorxDh0ZyZEHjoJivNxoG8n3Huo0+jzYR9Qh
U+ZjkgbVrAzOkLHe90Gyb5xgOyT1TmmNG/xqw6wguotAvKR4UxjIA9lMsQaldtM04ZMUZC+jpzBS
We40Rf4sxereLNQn3rSdAqcWU9roUrZMUkKheWUg4FB16V0FLR5VlUlftWsQt5SfwiS+6+Pky9FM
nvVuYogLIZDIrp00/xr3EGNE6qPnpbcJKlNWp23HJNx35Z+JAQWsA/01dFgPvXF8tC3ImYF3jykS
b0rw2AQltBkDs10AcnW/vzbRdxh169pijFxtRnhfmztJtq8ZWt4ahfnUSt2HjvldJrM2AUMtoTcp
hVATLZVdVpdXVt/f+AybrazScxPUh3QJDm9T3sKV4ipKg2gO33/KsI9bc2dDhZzFjNiV46aSAkR2
jmtD62Dv0ouDmhtQZkTVU9m2LwtnPr1/7y6taVtgSUhzbUf47mhTOUO+jSPXmV9UARYHPeyGqH4l
+zrfmuGtET+O1qfQ2qsShAnl18v2Z28SSGSNY9ZRdRFihmokYW87VH6kxMhWjRddq1n2wQ8ZE0KC
z8zU3WV7szfpzZ4IIghK5mvQtQLBxghyikwoDB9RspTiLKxKRAwYQ6E4So4V5s8QMmfebPzWM3vu
mffFbzTQqJv9tYMiXmAcfcqhMraYGrjWHec6xId1tA0vb9xsTYs2LBVWhYq5KfbqJVWVY0hciEH3
0nN61+5wXDfUKGhNiZtzUBdi7GzifWpQeKL7DB52NAYIRo9Q1hzKXbwLb5h9WTPpsF3qaMzVWA3V
nBDhDj2vdw0oL4DzD0lirF0Z2wqyXKDZ+Y2yQaoKRYOFzZzzQtWyLTpd+gS3mP5+kgH35XisMglC
Ej8s7uTa3tlKCe+dtuDs6lyWA7TCthWq4pohNlFSPbO6IGALh7q+d4x8qw7Ni5YOP6HKWBeyNs3N
PTQZmtdyT6avuVI98baGN6PaXZXFq2kGW6OZpreljcpUdFCMDQ3/ap2l4BdL47oz4Jjojy+apnyA
GHrDFMDCozQ9pWJ80gG5ocskm0DQpvh1slVKrHXmUe9Ir+unAg4Ry7qWVZW553ThTOY+FE4NCXk8
rNgtAhYYiuUvvYEiWLTQ9nkfFFRH1bmoNPL1CSt8vpK214FpDSUtihJ6BSRpjy8d/01OP0qLd+f9
Ys5tCQlK25lDNNKYc5tteKesjWv/Uf3s75BdA+eZPIbPS59Z7z363OC0+JNjClqNj/EwT2CQ01ZF
ywzKEbGB9d+OQVgxVFueEh5dE+GIaK4VLb08pjdaZhmyh36H6sChfs1elE3+DIX+gk/MxKBzg+r5
sionD5wkt5Fmukq6lb+vd5LbkNKQzZKNLMaF2WM7WZ/g7PmAGEjddympwVXqMex7v7CB0+89v03n
6xGcnDzCOEKZNHWSzD+z9bjv9t7zcTtNnhS3wcJ35AwUUnW4+fZUTqAxZwtOoTBxHRsTd1/vJof8
qb9LGNH4Ht+U3WqCXTmfl85rbv/okinTZwCIVUc4Lq8xE6Qa+ECWrIpxTTXLtxUENJvf2MVTM8Ix
FaOfx3VB+DZvzV14Xd8m8kp+npAR6t67W2wWzN2tU3PCocHRqMVHnW6t2pT+us81UEBKO2xQL7IW
HH7J1PT3k2uM1F9cO2WauLr0UHU/TUzZCGT/zv6ZpkLDBbQHjOHnVgafInEgTyD8m3Eb7hks2KCW
vIWbh8ECe8Ha+wcEJwTXwSurmpYqC4eVA/uRnYArbKSfHf0lyqCoaH4kw8JbO7tzJ2aEQ2L+zdEr
vMIF5oxKzgNa11so3BeszDr4iRVh51pUOiu5ZajeK37ktbwqDGXhvV2yILwcudQ1YQsXi6vl6tdJ
QPTYZ3+7x3x+IkJY8BwV+kADMlD9+AUiedV5UKVPhn+Th+CNoOe57G1LByOkkSG8dxEKjHxhMEaa
Q5tp7srYXDAykx2fr0n4jokTp839diI43WYfQHSoTGMyoYM2tgnxwOTYCHYsHNXMMMuZ0V/drJPb
2tcyclYW7M2ac6t+MQPgwmgp7XW6iav2e8d4O4yIO+d2evT/N1jlBV/5lVOf2h+GOEIjCv0elAp9
uVqF4fZ3Ds+cxqqAGxki0CguAiksNBJYH/IuS4cS6lFCX+GyEeV9msw+OtS7qXnzr4hd7WMl1/CK
sI/dq71ztpARZetgy9D7KxPn/euwyTb93tlD3V3t7M1l45Oziy/yiW3xDL0SshbGshHHDrNnP6RU
hsAahEKjuvEgnF7D0vPxssWl5YrH5lUM5FmQKLuRkcCLUYS+Di0gpFuF2jNKqcNhUJlp90FPmLD3
uzb+6Dl1vPZ6GNW9IWFQw5ikIqsIjWY7oLmXm+kLItLOU6s37cLhzF5fh3IUWYRmWCIuPQSM0nsZ
HtBrW1hJkZeDeXFhQ7TZM3izIYQISOFbWx54IqID+gjhPtk2+2oT3pir8pCvj/ulM59BK00O92ZQ
iBY5MrODX/FYRAdjG2+CZxqLY4T8FfMTxQsUnxu+p5+oH11e6NxTCG6PSgswy/cYbtvLE8+WgdtD
fJtSxoPHzA+/Dpm8cGuX7Ex/P4kLuQXTVWtiZyxuS/+5UqGL066D6Nvl5cxm56frER4SdVB8yCKS
xK1euSgk583e+tiux026ltaLNeY5L9FlDfDoNAkFDOZ8VbDv9aiQAI2CKmnfbppDvbPukE7BSRrC
+9LYyVxwPTU3/f1kE1EgVM3OJMnUup8F7Z72cWH35m7WqYHp7ycGooEv+87HCaW9fhW4DCnc+kiB
r9IbZweZ5l45mB8XPwmWNlFwjfiYV2VX8wVn3jK3fTONBKof6i1C39up+7cEnZuLrqdrFDyEPNOk
1MGz3GRasDZov6xiO/jYHtEYi/zg0Ud35vK2zu7qhJyj5GJMoPbzXa21pMzajgzaOyr3ofTpWJS3
KpQ3l63MOsebFfHV0OjkqO0YwGDY6QBwW7fVF2LFTDdHBfoN/AEqW6pHort7jgkRX8bl6rb+Xr5C
zOTG32fbdDfeSV8qHyB4dafuE5f23N9fmyFrJmyQGtdMHNOh75fnNjzwbmB+N7wbtJgv//uz0ffE
gNgh87yi9Ez06aZcrd5L36d+kbPR72N/5/FhOl3n435pSmfOL06NCnX2DvWyNi1GQj4dgcbcDABv
wtRZ2Ls5fzdAYjJ4asuKowoxCjoy1YxKmU4x06dm+bPpPkaQnCDIKps/L2/jkikhPmU9TsP0DPUy
aXgyINCN8/7g29IhS7p1UcUfLpub83ief42ZBNjKgWid36s2zOBTbT1Kmc6u6m+sxdLIvAFHVXWH
PPMdyHYoTWXwZS6ufYtgxgaqxmgFhRVQQCYLq515XDe7xfnouXDIN/BfRoVVFVqmhAPk5NN8bXbQ
NxOHRYFYzwPs/OoWuse19vnyPs69zQZcIMCIoUegV3q+j+kAEFJr+BzqQ2g8n31709l3YfvpspXZ
p/nUjJBSIXM6SpEymXFlF9IRl/7YLlnlB5gKtuX+srXZu3WyJiHmBnHbltVU5lbaq8J6NJonr/EX
btasDQeH1iGpgapGuL9SA5t2mZPTNM6VihyV+lVXFwrEcx44NVdgrXAMlbB7fjTt8djJrc6DnMJ4
j5bq18oLlgqA088UPzfo3QDdNScsudiZCpsqLkaNZXSv4xp9wTWK7vvoLtvA1rqUwcxFiFNbgnPn
cpzGOVxLblLf5gFDFeONEdwnCJJTg/n7HmBOtDM6E6yEPmHrZLUL6hJiB5dGs+ZdJ9pjqi042ezp
nJiY/n6SLukVviErmAiado+yyWsj+QsF09kNo9JHiq7ZpOiCjwF372AGlCdBHm9foX9FQRh1Yf9n
oaYQ6zkLdZhZczwUcNkC9tFsASmSphJygQgzu3H54iCQM3qvaIivwuON3TXr3zigE1vC0phWpApX
8fwhII/cKVgCREeXBnrm7qh5YkRwOHNE9FXteJJyFaajULrJzG411P1vrYUWIdQLBh9S08848YTR
9qMkkjED2A/FtRKNi+L4enm/pvj47p6aCjOv0wiUInZbw0gzErXARmUe4Ixfeb5K38gDDC9to/i5
9o2F+DbFyEsGpx90sqgo6+Ralzggo4OZOB23nhw8BGgTIwMFW4ZpwP/QuZ3iLGKuZ0PSyVKF6O3n
qVyDEf5vOCDidOsGwO0BLZF9sQuVhUAxe4vR0KR7JKs0X4VAYcMK6TW2yqdppq/sUf/iaeYS8nX+
7N5sCJFCtdG97xSNe9WaUM2PK9nvtinl7tg+3sg6uBm1W3g6Zj3/ZFmCSwaSUtdtxrLy+DmxQkDy
nyRr4YtgdusAiFg8fw4DeVM4OfEQww4DxYbn3z2ikVpBsWcskRCo0wV954QnJgQntIo6G/WWnZN3
xcH703mNviPe5W8U5Mm+TPPz4+1x1X9L9sGm/NbCRJQ9LqVks4fnmDzzdKw0yxEcRM3QrJWhbHWR
f/qSJupTkaHHVtYv4bF7GKwEhZXGWcjJZrMleMymNhmZLfH4fGsTdMXDqmHdEyIWMVtlBf3DAVzU
Brn4Za6lGbCDygk6lqNACWfRFjm31/U5yKmURRJNsoO2JiYH69RwrV2CRup+iXlhzjv5gFRVttM0
TE3wTktJ6olhmj0NqB2mzloayg3evL0cM2eL8Kd2hOJCJ8lGSXpFcrOF1neNgMM6gk0c8GH+QGdu
AynQgsW5OwEPHVAwMDZTKep8I30D9+5BiLvHx+4VuZ41nRnmvFAKNh7VbbPz1+XCoz2/l28WhTXa
zSCVR8QXXdN2DplWXMcpIOpO311e2ezCJrZACgBAwS3hKS1TQ22yseIbORqus1TbVra2EIrn0g/6
cX+ZEJw+6O2ktaaMGrikr972MkBR41qKv4fH3ymXWLzWHD4Dy4AHzo/JVmw4H1synQLq8B5AKPIC
l/dr9gqfmhA8AYFSJUO0h9VUlNO0NaLtbosCAgLLu/TzMuHV/AG9LUnwg8igiZrmpKOFASFM/6la
BA/Nvcu0GnXZsgn274YyNemIcF+dc2NhfF85wYoR87Wyhb/PTXe5tYnDVXCHEAqYkiukEq/qa//b
5U2dXSO+ZzmWMTXAhTBV0eocqpxja7QbZ3jK/OfL//4sQIEg/5cB4b1JC49ZmEGj+ZJukK48goug
Dor+soYY6FoDE7VC9G+RUWhpXULGAy7CltK2pgHq1XsnoNkUFh8vL23BxK8R9JPHupXpcysAwN2x
Vr63er5FAuv1sonZSIR3APjmDTFExlaVPCNC352e7VhvGoRg4knsbfFizSWm9OT+MiOEiQZkbOvV
TAMXidturFf1a71Ld8add7Bvmg21fuDIbgFr38ToFspLEX7658WU5NT8tNEnG1mi24giowVgtHka
jHRVQituwpsK/zi6cI28r+saLdnHpEayHR7N4Xd22WBak5dahaBJ+EhTm2HojUn5okcIbBJVNPND
AF3w5bOcfzoNkI8GhmBhEVxSKmTUZiKAQcdduzluICPY6g/mmsbgLtn0n34HqGO9mRPds6Tdlvcl
u6pGSP0kh8LrlyodszcAvQ7ka1iPIlKYdEyGhYalkFOBRKO05m/QCdfRNnP1Vfgh2Kdb8oTucHkf
Z+8ELJY67TVocMV8wAn4tqihiXd9K35UJXVzrMvbRl4aYJ9hkCCBO7EjRP88bvVKSQhc8qN/R07q
gCZ/6h6mR2e80tfBVySP3PjGVlbAajbLpKfTv//uVpzYFyKzOia6OqZTphWraIYhW1le9dKXUl3w
y6X9FAJ0oVYheuFcflv+HKAKY5Tfk/D7PzszwfWRvUk7hhHIqMzhydF56tLkQ4H+22Uz00+9sGVi
y8YpDdhUSRhddB3Hq7RD2dWUQvXeK7vHuKyiKzU5lsydN0ull9mL8HZWYrv/iKpZ7U0Xobfan4Om
3pZ5tLm8tvkPiml+gDISGbgpRMlEiXIrG/mGL+277KBu6p/UsY9743/3PTFD9jm5/5u5yW1OgnKA
SrecTcI5wY326rkqvHwW7HTqLanKRnottkgRuTZg1F2461+ra/Peuwc3vtjIn78GwKv5ruFzSvyw
AaM6mGkbIYqdG1dJOaxDyMD8DhqXdGmsev4mvJkSbrwUUjRTp1yoVHd6e6vah8Z7WjhFbdZF32wI
t7pUs15uC0QI7OhqymGnbkTC7Mqf5Y28bu/D38K70sWcKtHwu0HWfH6ORtI3aYUOvTs6t3Z8qBCX
urykuUsHixvfnL/+T6wL60E1RoRgpO1v6JEmV5291YAKJDetvlC7nTsfeOrwfsWybMZZzpfiNZFu
9SGRPxujvZHFu85RrsvjEjfd7IJ0PjRkRwFAKYLI5Z50kYEPHpjAvho7Z5tAQo46+EqPnFs0EV8z
J16Ax8zFD0pWAKNsnlEgm+crK3tQQY1OrC80789eb5FUG7XgNx5OG4iwznMNn7tYdrEYCdZSm3Xp
cfBgA55coVfntoq+v+wQs99paNXB7AfpB9CA6Q6chA7IKrwOZaDSbbrK0VwjQVgKhZ1w3Dmtoey7
JBg+jgFqHUPo6IiYj8PLMMjSq2Mhd5JWg7S9/IPe764mKwagEp2v0/fUNwgS2H6dUxcBVfzsmcM+
MMy/vbfnJoTgLEd5EqVlUbqW/+RJP4NsZwyPl1cx8yVFPVXRbbrOCnUzkVgtNPKiYXZ8gnor2+YQ
b4ZP8sPglodyG6+Z6t4v1enm9u3UoCqc4xG523KgXl3RepZDVqbH0UL0sN5f6vNVCc7SVCikxnZU
uo6R1buuiH8co9j+2KVSuinVZNiGQ6y+NKkTbByriu5rs5F2Und8LlIP9UHLQCHWR5g7ra1k7yV5
teoLsz2Qmw4fO6didMpS9Ov66DW7eEirx17zoHUag2I1woq4USTVcZURQRKrj6B9T4/pNo5M/8bq
OsaSBvPo9mNUI/tnIr/pjZX5bEa1si2PTf2EcK1yW8vFeIiNLEJTuaPA0nZF/bVuUeyLQzVdwYqj
3iexIV/7sNRtay0ymklpztxLfPI8Fehz3rbH/qvWSLKCRJGdroam6N2xQ8EvcxDGkvvR+17Hdnnw
er9ZH+WgcmstGFDYQ3A+S0pvb4SZ96LXibQOxyI4KHma7QYzzHZRqFLrLJNBcjWtdz4Mml5s8rEx
to6PhuXCYc5GzpOLL9yC2vCNoO6nLxyzX2t5tzKyvRVDeOZfx8O1Q6dt4UrMvaYOVxvUhwPcT2R0
sZ2qDZpxTLgS2UHZdvfROnXVZ/seJAEiI1axYPD9jVCdU3vq+Y2w01EtmwnP5RjtTjXQjIuXyH7e
34dzE8J90IpiHKQjT4HqfNJ87ak1IH/Wg4WQOPsxeroS4ahyexylQCUPSZvjXrK6g+xbKOxIx3tE
kt0kyF4TRowSxFYdO937YX7lNMc1VAJLc/szYY0FI8yFPA0TLLL43KbAq7Iso75rNQhN1vV1qiHy
ZaIBnttPaj7QEAtu2zJfJbK56ntIQNTU7ar6Wu7sDwv+NJ2f+AFx+luEZClPYAYaENylSeBNuFFl
j65wvuqkjbyGYt7VFnpKs0+lQ1GbebqpVyBCHgJvsEIv4sMI1daNBCF0zgim/uuL8rhf0kaYda0T
Y4L35rHs0d9kdX11w2uyiqSbcVhiTp226N0WnhgR/LdVGh5bZnJdv/5WKN+C7oeivjrtQiq4ZEVw
32OvoWPh8THkBRDN9welRPpcf2y0T5c9YtYO0UWRFfiJQKWeX/gyU2JfmfTVVES0qvaaPIPJbXml
j0uDd7Oh5c2SODVtF4MW+UcsNVH9NVbKR3SMF6LX/KUH3/3L0xzGPc9X0xtVNppJwbeUYe475pmL
uLkOA2Pj+LDL1d1dVccbn4e3Ldt9GFV7CjCHMit/Xt7U90ulbAMXKCwWzJsCNTv/GZE5aC0C18i5
jOU6Luqd6pnryyZmogoJmUK6O/37fCoIGXWHSBmZLZG6op5uusnaoSNxCH8xWqur9JkE7cOCyeln
n3v+ucnpdTxJe5GpdfrEArwsU9/rX4z98E0/TGzr/q22GzbdXX3juzRgdvZH2iOXjb/30yn/hNuX
IjHlOE1Yrh20knJM8Z6+/xIGB9JREvuVsQhonkqh4hpB7zErbIPLoJN6vkZVlcq81HnhJ8xZeRdf
VXvkbPfMbCyNpr9/2rluJ5aEYIUYWpZVRyxVa9gZXPQ2d95hIuW0V+pNdbvUP1WnHbq0MiFuoT7u
JyVshZNqjfqn/hTDCWscWrdGlkfbd9dIbl+le2UFyA7qWnkd3cFF2mwmitBlNbO54zxd/HSDTlzJ
qjy9j9WBHxMYO6v7ZCXOqiiqld/Zf/9j7Xyfp0fjL1PqHw3fnXoDkZgLGdsavFQMP1D8Oa/AzebG
Q+X5JoAH6esfVpPpie7zP0SzrvHu1Gipmvz+eTr/JdOm/PVLlD9SaAGLbKRS0bvdGqbIVbQ1PyfN
Q7WZJOPkfSmvxsyltX356sxERexOg4v0V8jGRTh5p9eKHdmgsHXw8khfb1PmHL53m/4ALmIdfIyX
qAmm03vnahBjE59kpBLEeRtJRXk1SSsKDHGD7H3DkDCAWffysmZ388SIEI2Ktkyy0DMQydHzR7/K
1vLQvQy+drhs5v+ze2+LEYL5MHgWlERos/LkI9C5jbajtQo+TeJj8rp8Tnbq02WLc2F20jAEIKMi
TicSqMkStB9D100iXd6u3dkHpDMOvwOowCuQsqAGhHzGOy6OdOxrrTc05pzV5nkoWzQ8QZRX7eby
amb3jyl7qOB5pUzULM69Pjo6Nt82eF/jIabUIaXmrVEsrDdZsmL+eBMvTr3MeQaoVIvHQrUUW2QC
HvMmdkoNsuhsAJgS9l/LQd9YXraQos15OeA9yzBQHOI/omPwjW0AM2ByEqHqXiof1Dxe8PE5E9SX
ABywcZb5i2vpJGKoZioZ6TC1lOF6+H+kfddy5Liy7a/smHfuQwO6G2fvB5ryRrYl9QtDLbUIegOA
7uvvYvXcmRKbIZ59bsRETctVFohEAshcuVYhrVm5FJPmdqFrC5PZKXUjTJna/drvks3gBK2L+s9J
v7QxlEemLPjD3OQg94i6HfKABH732R2COG+NVMa2V5K3zjZdhf+IUBJdcLrfcQcAHVxZmQwr761M
7sdtvFlB/gZ1O2A2wi3u7OhJggL219aWhjTZWU07RwtMDPCr0eKGo/2gQ4cL5v3XRmakiz4PafSV
K18wVL1NL1aEG71CzNUbgwM2L/Tncl9aA/vvBi69XQJgz5QJsW7Bng8tMFSOgQj6bDdKigoSHi10
aHYoEianpnA09BtmawnOgqYr6w0VQoEnW66BfrhbJpqfe7yAB0CfBjEE1GyTx4tMRBjYyribKM+D
cYvUVWN/fP1w50Iutkec2g0FRYRpxKgzFkthhhIhWddoyUvW7WrsJVs6g82N5NrMZAq7MtD1Fi0A
btxIXghBDKjKt9lCGnUuZlwbGT/ElZ+ARjKIyYhHIYmyiiJAb2K64PAz3U8AseNqAwQsntpvFYRW
6iAdHChIgHuy257AujVSHY3X+uqG3v1qFJcXF/VcrLq2Ojk/hW2oF8KEVWho7fKVdKdKTv/CXrLt
uKyBZ0iJ97VfzD3La4uTW0eaE5saEizG7Cik7yx9/vr9Z9Ijnx/k5BAjd0Ed4wQwXgLs83gJiHbm
HUfDvebzxyV+99nRjMBbG+UyMKlMFhJVsMvrMrToDc3wurY6GMkS0mR2t0dzC0DRI9rkN7GlrAWB
oiawkvLn1q23+SoGlDHfJIfOh0rEIgpq7h6BuhKakFDHQpiaOHtNaFk1IdpDbJ6c5Y6fLbXzglh5
SEjkLszV3NXw2tbE/RIVHt+M6qI1ztqlw0gEeEQh0hVpG7QKJIRtWaChPijAOmpA/nyf8sW85lwI
uf4QE4+Mqla2xwKrW4THvP8Yey2Y8uPrkc75CRq7QJgF+PLvupBlx5RWoh0eqkKdodkx9T9vtUGt
1oIA2KhrBs3biSdGSl8qzESM6rrCUyl1uXjMqLn6ehyzz+rKyjjOq0hopVZVqxFyBl37lIDotnmy
um9fm5i7VF8PZOJ/hiKKQS2Q3sytTVPfl+W9GR7LZE+jJd712UlBswFKAQrI+KaJVAYZeVopYI2y
lY9eeZeXWDLGSDO9swGm+9f7T05MRNLtBnrbFdgkP7TSF9THmR3Fyk1X3Qjx/r95bH8bm8x/1luF
BIJyMJrEkuKQ5C3JzFc+XgiU4TVSlIUs9Lwj/G1u4gioVSlFOeIe2jwCqwrIQEXlpNV/XONGQV1W
AQ3Gc4Rw+eRk29hDGysBgBxVZxwZVVeSyhZi0NxAUAfSDVzmCWiPJiGIBBEvpAC1EzoYKjKLdr0O
IrB+Jr1lLezxc/52aWEwwDmO+9vk2JeLUDF5hF5ZadDOXWsedND7fe0F46eduhw6FMfOVSSfccf5
vD7jPC11DQVNt2TUV9rVEJcrrdsiw74wlhloEaYGxzrdgg4sdr+JA6gdkeNukNATYjVHo2u8Hhwj
bT24jS6dBq18EHHl57zyiYbMZqD5Xw90LkqgV8K0Cc7QaMaaDNTMkhYEhzAPsIWTjqRFCQUSIvII
A8wpNxcuprNecmVuskcUMcD4lglzfR+tkD0GtW2P5uAlZ5y9kdi4lqJzAVUtHJ0/z58llY0oZGyI
6UEF6Lm3fHVE++Dq+IwKsKeMV/sOlwJ5YaHNhapru5NQJWwptkoVdhNLXuV1uDdS7d0U0HJsYnQB
FF5W57uvZ3DegyzgK9Cyh1yJPVkOAvKJUcxwoeR8G4CdywI5U2bdFd2TXT5J8ouu6g4v/DR/XDA8
hsLfFslfhqHX9/kha9xgBvKXvy7o6N9z2KPkczRB99tyHfhLFedZ37kyN5lTyGx1MW1hrqpXpn4O
9TshFqLx7I3SvrIxmb+CKn9uNe1OqrcW+LbHgyIEcR3mDW6+L2zI1DIIfJs7a1UuynzPlk5GuTYT
6wDtttNOqVJKLIk22ErzBMnugd6gnw4MLFnt9o3yForkAcpmp6gEUCJkXhXYrhpEXtOAbCFe4smf
fd5j0xacCpqyU78KQLrbdASfpW751jRqL0malUYj/2s3mjGjAEmMlAtaZdAvMwkJUOBkJsuQosj6
70H2g5qZa5CFZblkY3KXie0yZVzARppa7sAVtCsiv9yam6+HMrP6Pw1lshKlsizjEKUMYEPpKqhV
NwjtTaX13jDYEBASt3pqPH5tcmYvRH1UBd4LOVBICY4jvz5IqjlywGWGp1fesOSHqT99/f6zQ7p6
/8n+kBkV1VC2xpDCYkUr/VsVGwfwVr8OEvkud9pOT5ZyVksmJw4RkrGxXmBImDIImQuvyl/6eGU2
OBwFx7zKVl8PcdY5roY4fp6rR2gomZKbKeyhh88R0XMQZm7av3xtZPzQk1iJ9A16S3E4AoxyqnJL
9FrmfVsgVg72mPso9A0FZbzXitR8rdTeuEtp0ywdLma948rq5HCBHgGiVFmJR+kzC/tgslf25Z5+
ywdXd2OfHvP1oo757PRd2Zx6ZNd0xpDAJhQn3fohUYFdHjaGZ3+Xn4Pn6DDWJhLPCB2yWeobmJ3J
K9MTZ42UWlM5g+lQfxbtS9CfmmFpt53Z9D5N5MQ7M1v8OTwOUi7i5qtwZ928gbd7RffqfpFQatxw
fvMbG5wP4ITBBWhacSlDSJHa6mUGZUxg7jV7w2OejaQq2Pa3Xzvp7PO7MjbZ/cJWCWk8ohzz4SQD
ysV3xhKOeC4Lo0Bd768BTe9XEe0lyYSNMf0tvkd+syfe6BMZsJTSFov86zHNGgSf2XiOH5l6p31c
aGHt5dbEsaHf1Q8auJAkV8HtDhn3Uf+uegqXeqrmnuLYDTxKiQMtemEtv4onWVXZQDEiZBIr2QhU
rYgkVlq4tG+Ozjz1jGszk80my3g5EAVmIuBvMmAlwXc3dk/F+hLr0twJEyqgf41oio/RTM7roR83
Aa/xxvN0tNNRhlE9db/IHTgXPq5tTU55pGigz97C1liJVjyQVY7mjJcEOVzFpXsG0noZ8Kx2s9S0
tTBvU6WBqKYGCcZR6tWtotyZpnCKoPa+dseFWZtWDGqouvXpOGuD/Si01iHqqUheUlz8v7Yzt9+A
7d8G2Ae9WpY2CYU1LyUuldhvLDQdGOF7k4BxZROaj72VL5hSZrKPQM7/bWsSEvOqROKPYANNmtc2
eS9j6Gd/qGYLDLrqBM1zTvyO6OuvBzg7W1dGJ7u2Ru04TSwQ+ao6IInghOAANXXt5v/PymSR9Uas
NeVoZYhsXIeVvalXvhmXC9wTC4Mhk5uUGtQEDejjKU4+Ful+kHOnWiL4mWG8QzjScTvFhgFFDWMS
3duWGEDJwyUqH3q3x3IbQzx7K9Z0Fbn0W1I4reaqoPjO3UWI1FwxQRkb1JGxIcgQTe81SmVHJGwQ
9WtvKBwcCPYjnAj6LyGOIbm7tJTnvP/a3OTck4oBhUEMFipiG4Prruj21LodgkOThAsLevSAaRi+
NjVO7VW0p4ae8VqBqXTLtwr4HrU13aiLR5s5M5e0N+CqIJ2f4laomqFsPVZjYuvRlg+EvQ7ZEY0V
fpisKgDvc/r8tefPPcJrg5P11euFqQypirNUhCKWtM+s0Gn690QewDO5xMs+V7UbaaEAxSXWKLA1
WWd6YgXQypGwSQOLqwIyuLIzB+RGQJxp7n26S9fFAtHEXIro2uSUJtGuu1oqI5hs3c4bvBrsFqFv
beWb5mK0OIMXZbWU7p07jcAqMgz4D8m+KTaSDxblcnixOipXJH5EnBCyL2NNl4QOUgr/eV4WpPA2
kkN4tmAQmzxZozdzWnRR7dp56KIfAh0OmY/U4tfeMi6oySpAdllGOX4UFIVA2udVUItgsKQR0m4o
L4N6jpbSlHN7DAxo2MvQKE5+Q7Rwo7bQIgjQcVx36yo7hYVAgzpzyzhxaI9yPzpGDICD7SV595kN
G4ZB9jiSu4A2cbK5lRWeA9MwMmjB1L7E7WiV1EV7Ds2u2+DTRgv72sxC/2Rvsu4qkxdoPEb9oZHZ
CqDkDdKxyqOG/S1CRTtpALUmCxv47OSBDwggBuQSsDV8njzeF1xLBKDJdvQogTQZxIcLQXJmf1Pl
KwuT00jVohNYpbCgsAownjslJAAaLI1jdqqurEymSg0pqhARrDTGRqR+DXlPCLEFfb0wRXO72afh
TOZIEUyRBzY+MCmG1GCcnVF2Eds0a1AlZzx2VJRbbjsRf1C1Ys4AXiWXdjL4xdBDvDB5S4OerO8G
lKisMOGfdrKykr0t3lX5kMW3X6/vucMDCEpAIT/2f4KDbmKmZiATaRJeuwRkSg3KA4oBAbUPMz5a
9Xe0Zzmjsl0mUzcnjaOBAM/M1zT4ViZHlfuVtBC85zz26tNMY3dX0j7qB4aZDo6N9JwaC3ng2ffH
wVkbmSTRvzvxpKHReJ8bAtfEPvR67aZALXvhgY6nrWnEBIzyLxMTHwoAzRosBSbYLt6OeKlmI98b
gB3+T8i2Zz322tpk+hpRgjiIwJpdPIytz9UaxK98bYWevEK1brV4jZtJk4xSY38OD80Gn2NKItD2
Fpvj8PyxByBeWd5wIqCqUj0ZrMrD/cLjnLMHTU5UewDtAPZn/PnVMcxiRgLRyos9a43W7pXtD6fx
+DDeFmOAv762N+cg1+bGn1+Zk2xQf4K9vHZje2uHZy4tvP/sgQgUZiOLPjZu3HM+GwCsLZECYiRu
/cwv3O/khbUXri/+Cr093/by56UepblQgt5WxCoU8cHxMXmGIghR42YjGBsC2sGHVTyYwtOLxfvi
uHqmrn9tZ/LwhBaiUTIhicufy217mx+sGt1XI/d20UIiE4RLZFVATBUVZP/raZvLZKigu9EQvi/t
2JNzChFyL6xuAP3cOr0RINohwAdK63y3fAeZUafTVIRKGSQtCJtoYfo8hdJQWanKgIeB3KfHveaQ
H2R3PPJl4+JbKXcKIiaIHNBZh4Jk53b+eBkSUOJgP/r1ElhybnIBQ0KZACqYBogsPn8aUwtEVbb4
NIAAeOhxcCJzXdnnUlpC4M0tDdxElDFZiZLO1HNNpuQlyIqBPS4huIdmGCVZ2H/nThNXFqbpKCNj
rRTXee2mOvc7VALlziHm+9euMi6wqZNiJRgAa6MeBz6Oz88rS4dWK6Mcjes2P9Yd24Zl6gC96IVV
4lakAeTTXOf5Eg5zdpquzE62BZ6rMbGLrHAjot5x3qOx2Q4eKt64cmy8fj3E2UP19RgnQSYg0EvU
KqDuIAzykPndpoEzpnf57n+RmB95zf98mKhsfn6YTc7lmjMo0AQVnI9tgMNzVe3n18OZd4u/jUzW
tpVbPesThK8o21lG7sqqL5SlIvTX84M2hc8jITQzw16gKAotNiepInSN76XhrKOR5OvRzIYqcIWi
LRHgEOM3JgfA6YJCqQOkTEzz2Zbkk1SjIdbo/ZAQPwsKTzJNv+V819mxq1l0IVTODBTpIqxgAxcD
IGDGp321w1VZpAl9wEWVhuiNL6R4J5T2MRTmWZGM/xwVguQ80C/AJ0EFaXp7FCkEY4wQC7qSDpHx
FIavcfDt68c5E5WAw0TwG8GfaImYuHotSJwP1XgDAftAZJ2tkC5N2MyJ7trElMrMSGQpG2Lc3OS1
tUbKc5NvDCdAhgsQvMUM1xgHJuEJxkbIEIYEkNIkPFlWZ4FNA8hzbj/q5i7AiIhvhWup2or+P89O
YsMEeEwBiTY8crJ1pLlsVgY4nFxLzTehzFyeDG5UlwseN3fmgR3USDEi9JX8dsfQbN6VI01s8m3U
uxHrHP0DT4nbn6tt6ueP6Y7eLkWmOTdXNQXqeYB8EjDTf3bz0ErlABA1KEpkqRNBLMPYW2BN6ILI
+doB5/JNGhKF4w0byhW/bcAlqBJ01gK1ho1DONUQ7VMTNzVrWKtK6KUjDUZV/UxRDahtxbGH5kig
r9dYwx0YLP04K85xudS6OhMy4TyIzCNyE1CpySIPiizoSQ70Icv2neYH9MCC1cK4x7A78VSomWoA
koCTH2Tsk7BsSCzrzRCQL1FCYTe460XisBBdGdltigkustvI/gF6YCdZMn3piP3K9CRYMwoU1pCO
K1I6hGrpFOW7qUgrOUo8U1Req4DYwKBOEN/32VvcPafczwS+FzAolIlzqQ03zGLUUcqDDvkwknql
doyNdpWU5zy5sSL7BYd3Jzbow6Bs1PiZaI+h/GhQXzTCAYGDo5tnqXLqXvaI/Trkr1W7dGifmcJP
j3eyOGUeQRLUwBhtO7pJM/MW3SJbs0oWzgoz6+STmTG+Xm0HhZ1ogmYwo0JzHtwrTkF3kUR3Q1/c
fe0wM5H6k6WJT7YJLUmT1LhaBamjKu+h9CtQ/9db93/Cn8XNLwdg//5vfP1WlH0dhZRPvvz3ufyZ
3/P6509+fC3/e/zTv3718x/++xi91QUyGXz6W5/+CO//p33vlb9++gLgzIj3t+Jn3d/9ZCLlFwP4
pONv/k9/+I+fl3d56Muf//rjrRA5H98N1B/5H3/+aPv+rz8uFLL/df3+f/7w9Jrh7+7L1+j33//5
yvi//iD/BJAWFz+kicGJDCwRAmH7c/yJpFj/RMPi+E0QOI3wbqzgvKg5xV9p/0TzHzr8ccfB/xCI
/vgHK8T4I9X8J+4aaMoyAUqUEfeMP/7fB/s0RX9P2T9ykd0UUc4Z3hgB8lMcQVcIBPKAnhnhM9AW
RwfAZw8se5lFSdp8RFXerBSVBusIpApIk6b8LrdfRRu295G+6nmeP6pAnuSkvmUR171Ci7hfSt1w
SnQyKN4QZW/MCPpdL7J8C1aszqU9LU5Uls9xTpA6EBDjo+R+lJXYVfIRF/0IwKAQ6KC6M496E1WP
ipKDXEvSntD8rzqm1iVeYnSWl0Sp/KomAAnWbf6SNpK0YgUOAbzS/Fq21Eei6KXfxDoY1GqrOirC
6JymAlA67Ejy0EtE8Qe0H9ZVfxMwXTmHxUlkUnfT8OxbYllsB84d+1yFcuC1aQkQQ6xG4ObL72pN
Tg59GiSHDPJEB0veWQUPfdaayc2A6qLPzTjzOmJmAZhcubbj4sUM9OS2SbThGHR6UIObPXhvxvc3
lMI+06h9k4XZbhmzOyePGr7PqjbayCRDs7ZtxtvcbHGxBQuTJxVKs6FxE6+x12goA+Dvrbx4D2gp
tpePjEz9ntG620jcsjaylpVbUfLkJCdqAeKL6FwOUn+icahu7B70UlEv7G0YdUWyiksiHByDpV1m
99Lu8q9y/LJTCZgANAbkQ15bsTdIEgSumCT7KNr2J6Ps+xPXrP4kc0PfdwB2ESapwq3ETcKNVSSi
/rkdonQdZ4O2Fm0u3xEwRvBMbhx5QOIP7X36fR8J7nai4hsdQfA+k9rumOn2DQI8+p8FuN2QDg3r
jTSQAJcBvPA4170+ILu0vZXzAXTpUUKerLjl64L10ISzHmIpMw5g5iHrqNSf2+iFBJ7a19kbVzrL
+fUxNVscKovkriQbBaQVentFkzry9cBGvgRn5nWvxOxWjYzA1SPV9sMsUX3QblrINGMWNbR/nn+N
xrIzuk0Vlt/w2ux8oxqYa7BIFo4J2Uu7EtImCYZgf3kpY5DX//oIZEgLr4olsou7MRdaNeKuJdvc
KFZSGEYhzkzlKieS8qNTk22hh/xMO3JMYiLtkL+SN4mOTp1Qbdk5Gl9MYjuqSOGDFqkUsNCB+Avu
FHtoLQicIm+VG706pj0l7zUzG4d3+6Ct4kdj3DkzxtCViKoxjYfsjeTrssjQ2VebdD8keX6DZFru
8YZIeOBEpb5FGQaovOtyFR1CTWRuzQyx+/VEpFz4TWDXt0NRmavaoLHTa8lLq6fWN6kJA0dqrLc8
K63Tr69IDEYi0IGhC6WQPBIY6HJCz59rRspjAnYX5LAqRQfbmT34YRNz3wS7qwcVCfm+bVvTJeav
L+zx242sRB5IspVDBAnqylYelEJ/EEoCtVGV0RuE6vLFEsb3jufFrRWlH1YHaFQzfoViaQI9o6Td
/BqqlYbfWCfY+fJil+aNWff3CnLbuzzOjdsgFe92LJmAiJJ8Y0dmfZuWvHIGT0okbQPYQX5TsJj4
Q5NAWbK24zUyZA2qQfhNSQp0LwrD3lOTqjg1geEbKQD1psl/WvkHDXWoDiSEnmjVtN978LW5zFCC
OwibJisj7bRDq5RPmKJ0bQci8GSjLH4gtOh58yOlhe6ZVV57hWFDmKHONdSfzHcaq5UfjXwgSmOo
jyIN3o1M4V5J+u7GJNVelYh9iiql2PeprPuZrbdPgrenoKU3RqQUx07p9PskbD/6GFoFrdo0+yJN
bL9RBvOM8pblhyLyhBqWfpfT7iiXreL8epq8saMDw/7gml1Nty1Y7EKZ5jdmW5/w1IY9AuU3KQ7j
eyk0tlLRKbuayYUXpAPVEIWM+yJIn7skSfwaULdjn1vS0RA0gE5KaWVeCPqf2K4d7DQCAIi2fxYD
7yEtHNsbnarsPJRDvx9yeV/ysN6lCf+Qx0Ve6xbi3SV6t3nINqTrN6TNshtR0fwhiqGYUyfnrFej
dS/QXEFIVD7ZDeAe4FZiGwDkPKWy6sPlRTUCKAHLTzl4T4lx6lnYUlfTg3gH+NXI27slacnOsT2w
MzghscEVer0CcVB3TEpcjapET5wm7IpTK3LhdH2gui0LjXswazwCENHsyi5VHJP3lXv59CGXqVMh
neUSmkSKk2pttTW74TZHW4FrQfPds/KaHrmtgsmPFOeL81m5PxQIyQr4rBIhnsJKLXfElnR3aEl9
gIADaH2ASEddO3TsVOJ3Wivj/lZriIwIjaBsL7LvcZofDVKQD8HRymq8ZSaUfjo1srySmf2qBNM0
PNjkvmaB/rJqS+2xtGoMyJIhcRDVN1xTEF8tiCAVpH8IoqF3mlS0R9pG3SZRmgJ8e/oDev7NHatq
dtahZ7+VlPClK28LWREnbZzXrkklRw+Meg3INp5A0XW3Ma54jmzWxakfX5BvSQ+91q/5wLVvHY1e
lXKonmXS7EsTCgWa1MW7pDQVUPpptWNBn9oLh6q/b6l8Sux+GEtvff0uqzuZFkCkqpm6Zomun5CY
2LHeb02NPkHjNd5nAUgMJSuwEOZYc7DSMvDM1tY2xZDnm8DIqpdONOohbK03CJdnr5/+EYZhh9lV
67WtSzmoILmn1kGzsin0FOIxztPxpYGLHBQ1XCV9r3oGDYx1rFFxqLtY83intq/U+C6KYh+2hfFs
dxKOQirT7tQYvxmlbbzVwFDn5WYDfhMUkHGAA49hndTVi44kqSv1kSNrgbStICj1qKR16XRGv+2l
Wl2jAhDfXV7Gb8UQaNlKZX1rg4YLQAvj2RLFDfBxIEWImgeRNc0D6sXYMQP7FASJCkoVs9zlcrw3
ucTvSTrwc5dp0DGOajRC0wokTLQcbvpqQFQGeb6ak1esLRsEyUPBtoWaKxucT22ceYi8Aa1s6QM7
069Y0KrQLwrAYt6a5tGOGrJv9fIBzUHUu8Q7WoeFR6HWeYnMyhie+XZg4gh5mRwNPYlwh14dbm1w
2aw5qHGtJNlSWzUfI872RArq10Dkgdsge3kYgqE9BCrzu7BA3tU0a68bcK+NZOn70FCAbKTAeIdo
rQuuj9LR2i47glDTOBYcF2YcbsonS4lfGoIFobeasurivnqJO3kPMRB9b2RJ6YVZ+bMyG+0pEhlE
fdpA8VWjIk+oiUhOHrTpnuk6hOlry5dDqtxJFlPuSh57YJJLbrQobNaR6KnX9S1OyxUOHBGR6f3Q
CuVIpWQr4vJkJrH+zSpIigKRGTtaHfA7I2dAhSZq8hoQbVtSedOileS16yrAbQkNEfjrFTEAI+Kp
8t7g24Vo6G0Log8HbKLJrsl7qLV1GbuNgipY87AD81Cx1yJbjh38QwZY+UiC0lrhC/3y3UbaXbYT
U6iZj8Y9AxkDk7hKDlHzsKz1Q2Va7QGOTxHh2eB0Wd4cO1YXu6RgoCIr8Agrq3tJTWXcEYwk2uVh
cbhsFVJjGIdMrY11oEo4OQnenLEtVB5r1NyD8Km6Raa0gbYXuMczYg/r3La7m86uTB8E2uREekFO
pkFbp2lBfJBkir4Bx404cr3F4NkQ35rYEby0E8Wj4NgyqhDEepzKqsuRH9uhd3N3OTRfXnqO3g6z
r/mq0xs/5UDuiVYn2AxseYWMNzmBWKdcccVC4ClCXq7CloHWsA/ex38A/8CeDV26r4n2LaCxsSVB
ys5aHKO6AU16z0xzKFw0cXLguGglCo/fB8Y/kADgD6D1yBxCWe/EGXpWIWmWrdO//jVObAso1f7y
/b9/Q+n2AFJa21pTxB0lHdJLeVeecOgrvVYuwL5a9aEj95mfKJDVgMSB2Fz2J1VtcseO8dDMUUm5
KGmJW1JfFjgyNKGngGMkZBGDwGOx+3VOQG9/8R3nDCeBYNEbG3Pwl2uDPti6F8f1oxQ32LXHW2jc
5R+guc2oR0H945nMXlXx0DzgLtM8qHK/lo1UvSExQVFBlQ6XqcxBi+W3OUTbEffbiNPD5QWIWnqo
x5er73Gj3ERJ9kxLBfgMuCK0Cmp0bFXFcRjvkRExDg1TkkPa26Grd5hQQ82K0+UFan/Ul1vh0LTK
3Mv+9WsTG/esKAs1T4qxiSFBCdlg0oW7GE2ox4DJ2rEaCnK8fEmxwPyqYA7Ai+raLgnOJ9QOH6LA
fstpZG4NWF0BYf29UHDLrUs+HoISSKbKdfaEFPeugtT5D9liJrAzwWuZ0Ojc2BbaVmhq+iLIm/s+
jVFnUesNjqGCR8qDlPbZXRbmq18Hx/ErMymQnKLmGnTNuqsLwW9EF0aHOusPdc+Myk8LiFbQclun
TbkH14kZg890UzRdcZsETbQJLJ26QtXYKel0/9fJa5zDHPWry7cu2YQM9Ze1ZCTGnocpQOooad+F
Yfa96fh3TFx7kHhU3wdIaG9AY8Bd0on6flCMGj0Vwo0FWvBxDCruZLlUHItV0qqzExtYbXwMboK2
gZnKQ2kKBVcCdEZ0DXSIDPyR0bVsXaVSdkfjLIRSHUh2BrsrX8w0QZacDcaqDTVpLUxpnzZ5sJK7
qHrJwCQZSKpx39gZNms9KcIbFGZTPzbDseN8aOpTqimuzFX9LUhNrITE5I9ghkVslz5i2+6fm2pY
CyBTVzSi3dYK8m8FJJ/3QhFwa8Zp4thNSX0aZfkzkYoTkVUvB47VQ3rZdC8naC2NNMcu0U19OXNT
lHycUCCVmAdNtR4kQ971qvSzRwfdGpTv+apXGC7NovZ68EOf44Zbu7oLMicf1N5j2tCtwq5jrhYD
XuYwavNd1VbpWmhgDOPUiYyQ3SqJ1JylGLromVF6mZR4ZX8H3cxXQ41vo0EIN1NwULXNwJXLNHct
5d6SCghQKo+y2pcOxzHa0T/MsPNiGj5REt9ncfxY6sGPECpbmsFSdPdVh8oGE3KU4bpP2F1IHJ2B
ylcl5j6mVulZcoLdu75jNNYco+39pvRjKTnxaNAcq5GpT4QPvpAd4/K6r+NHRWktL9JqY5MN1ve4
GRCcrEe50O+sWpbcCEfyIKgfiiZS91IwHAIzRZq5Fb1rViry3HaNBFDPPNlmNe7Q8VpSOuzFeDJ7
u0l83hTBS2pgU8mHD9wkiFfYnLq10v8IMrTvZ0wloNC2zePQ4jbLNdNB0k91tbCJjmn1pkRZdpRr
CxGh/25KrXYw5AF0O/FBUJDrDOXJVqnt5xbz0l5X1wFwJU6ZaMRpO/VW68xTZKgaQk7Qe6VY5RnS
UXmmuJLWtWe7jNHgFBqxZ4FGe1Pw6mTEeuWMwJWNWvXpBqK7hhMHyh3SKvCOwHiiKcWdX2FoVM1b
6Z6R5Du6ZxMk9oZvoRUhquTJKjClcCcsCXrvuVtlgXy2w1I5N5L8yvSs3dqlsRJJE26DvsUuUcTi
aIXSOqnCdQKo9cHGhnKokG7rKgXAFSzAMq+ZlyWyQ5Ec88lbKhXWKmYRPix2O96zk2Y8sNrK9wLK
UYUp54+dwfxB2Ld2xux3BpTxIDmm6I1znmER6bU1HCRVd4kq1kBQkW2aI5FShxzC6sJyY627TWMt
hPBf5+HSKoPrxZOsQb2zFEqdvCl6V5TdFrWu/8vSlTU1zmvBX+Qq75ZfvWWHAB/D8qJiZkBeJG+y
JUu//nYy9yU1wBAgsY/O6e7TjUCInooiIPqo0qkv6ZAimphLJC4q8sQbPmSk7/q9EVEVNfZ56IBT
wte9Lab5ECX1XPgO4hKnzX9LhYj+64hFpu3MYWmehkM+1xxLCkakF7AcaTMe2RQPRzsGXpluXOAv
8eo9sCu0IUH/5JjtBzPGT9tuTWlT8Jb+aFpgQJog+7XNPL1WqTNhN5Gx0wQ797HBAjkLpizACmOW
TiMmETM8JH10VKNXtuBo9v5Id2iHmyfeHWWf9gfXXUUmAT3kNSCQTHcBwdCp4Zw1KnQ4gztcjHeG
d3V/wlakPcIHLuvgVZvRwed7nuj97Ef41Lo1uUwduBu3ZjggT2GH1c6fgAE5bFqv3SWeG5b+Vr+P
ZPnxX6kdrnPjDs/EtNCkiF2rCcLVO8AdLYC+JPi16pmV4wwTPpTy4wYhMUx4+lImgPqg3t5L2OQj
LOSULk7B3cnkAUWXj7oAPLn3XrbGKWjayJfebz6HuuaHVMJTKsHX3uaZ7VPZHX02+Bf43z+6zL1i
B+SvO0aVA6W0MYvOg87hWd+LZ9U0a7U6U3+0bIZPgCPrAqAbIOQEUFYg1DFJ9ANb+LkLaHRwUqjp
Yl8fU1bvbLuiDSLqD44omW3af4w2+UJ04536dizDOln2ffLZLC4mSDt4+XMzmKPr1c6n0BKvL9TL
Wz1PmS9doBUmTo7K1e9A7HnBSf8BU/7phHh4T6W8gi10l03hFKKpHDo8+VFa7ErN9j3lyyvtmp/b
a1CkSfdmfPMzuUFdTXXS7QxfHplxfpC30V76QLfZCGDropj/FGH0AA7iNENTerxPH0YU5XPX9QXA
Tn4AGnsIbtYvEjr5nQ00DnU4aj+HVyPBLEBaXO8QA0Gy1ESPpFMtcnGIswvHuc6INyBhyZoo3+wj
kX563Gr5MsNRvqrTX7XnP8wWc4JI6nzzkv+w3/z3JoAOhlZmvY/LYJbeXHBojHDD9juAA0mGAEkc
TbJBuzi4eVz7b7U1b/NCYFbVp8g06NtsbsWPXUOCnAig0ss0Yx70rS7XbrXA1rCAhWxSChyaO0fE
Ke6toGvZafMzxOwEPLApsSBw5YHz0Brq7ZDG1p5IU7poXI/QbJeOVVNhJztWenLhokHHz2AOJSZV
8cxbCTCX+gRlBdOpJkM2DJN5N0JldYjNvSC1zWFL2ZqJer4K3podconPSsePq+usRy86+HOCc3L1
JrTFM0x9p3DLnLn7C7xe4swLumq0BC1TEI/XplcP6HV/C6ugHpJhJtPH7tZLNQ738kkqdnIjvVWW
Kri12L7AsT5k1uXAu+c0C+ohPJumu8EiSTF7WmFbYHIeVfKftiMvA+6/4uneet7PBw9tDkbDzStH
1w2yZoyB+aNzzv1F88xEPC2apP+NkvI1mWmHrmsoiIGsyUFByReivm04fesEF3sw1Hm3tAmu4WXn
S3/4nGx6phjaENzYPT7yGZYrfccr3k0qc9jyZDmoBjFD/6/JJ1i2IWNN+M22Ps7rxhPFGEdXRmDP
bxr/I8YhBmxH+vhW7PY5gry1QxrspvEVuwvRL3dcvgNgYxW0RLsgnNfHYezDCq/Z92SB4gz03dVe
esBN8hp703AcbYNhJp5kjsaa5BT8VhcLepwGUQXrGKJMLAzxElFXhEoiQNvCzS9dKhojQgYmxl0R
+NFfMgEkD/xvCC/+rP4GAAJQTtmZ5pXGwRH7pCSTHXXB1qiPehjR5bIO+RF6vhiMf9O0PaYiWKqJ
clNAMvCJ0vSXJAx+jnH3LIdtLm1mRgiwemxiVLNZg8JrVvsq2bLbxvhJ9wkGHiSZQDO1DNgPYU0l
8rr1smHRc7nCgusYkW3KcGYAwVzH5uAgbsBJB/Xc1N/tWGByIPs63paymQXS48mHqoEcjBsAP5Rl
jiZuVLg3aEH7uD7Y2XEPPY5+tSi+w4z26HU6PZDGr8hcrzugCtig6pcYPbDRFX4reg0TuQudWO5A
dhU3P7+8ge3Gqw6uY9Oux35EiEftSRBoLa1kvbU5tlKR8BGEn2EstqxhwZ82uZvJuw+NqKhG2k8o
W1oKcIqZ5y48g5PCZ4zGM7eeboukwZ88wjApi4h0qnHbwqrzXGRuDYemTiyGE4DeIRSVi+gfIahz
cqEWJ1vSYS3B8wIvCtLzbYKIhqnOJCXOwa7fXTIjLL4e+lKt0bk2OHhjpXXedOM5HqfzJvghvlFJ
mKahoKC/gxYAJmeLeHIb6HqiOchG3+A+EmofS8AyYE/GC43A7zSj/rB24eXgIZyShQYLhBP7StoE
pQRSXupJfkYgeeZGvEYJFXXJ5wQI3miX49iGE1D59GMbqHrEu3lOZxiVoR6CMYt2xIrpGG80ypAE
e0jdLj2YpO1yOlwpU7xS7vAYRNv0ECZu4VAe4NZOTc7XoWJ9+5e0cro221iN0BABKoBqQTgtvEYj
gzgJHB3UIX985nbl2gNi42h5EgqF8+YsT05NgGWKGEbjcu4KOqc+vi/aMj9y8IUEO5qjBggBe6b3
W68kZA3HK41AYTBn156w4ZSkBunPPmQsbuTlMd7L3cTSMvUByo3EFOhTw0OCmXpWhuxZ97uOkSEC
9gCIbUcLSPwesBSQIGoHWed9rxCgE7cfgU26rFtwx2JEFAFLM4KZMqOOOx9DPwXaL5DmVzNMLj6v
82h2OvwSbruzAtuVJn6b3eCHt0gsncOr4tgLaWn7UDcOOHTgE+MoQLV4oB+j6QUaD5G53B68GV5F
aJCyABahxSH2nJ/abD1aBYVaSOq68CP51zOTLBtBm6M7h2WQuuYMHhmgzUZ9CJjUdta+s2bO7WC0
UYAzFw+9YfrEUra3YTccBke83T+9tV146Kx6bVQaXIPZLFVECWaQHrzv/XMD2cVjzGlWR2gYHHeJ
Tk0aw+rBeLnx2+QCrh/9iq0xt+Ij+DB1BZ60KxzJh8v9wXbrhzuEZIc1nXE33BxG2Bq6zyIO5TGe
egS73j5M/M1eA1BcQ6OvlhP/LbZJXwK/AILl0gFdV6LKjtSQ5/oDCPUeWp9WYKZClwnxH+ZsMSrg
dA4qTthCfsAHLU7WahCttUvYSdwYHjVu3dn2dD2MSNfEGW3n8xi1Hj4k1dqGfeEhRCjXC0dCkx0g
CLuR2fOg6GkcWfnv6dIFqoIOG4WlsZt6S0y2sBaEs1eH0DUQcQ27XmSpE/g50YRdPKaSfG42HNP0
W9wY6PrGp4Wh/fShDMvgiWZK8H9RtdFp/ADc7WDoCfQlkKJEGBz76HXz3IkUOQA6HjB9RO0z4M2n
eJ6Dc2J590zsgnqV6LC7hKo1Vz6vH+M2Ry+pradnn37f5BnxkkBjoM38xJx93MZehTOdVokep4/Z
mAMWXmFaXN+JHxh2aXBS+8347Iqmuqy9sdGZcdJTHDaZGjGv3R/qlZzYwHJ5w4iYH7Mj5LxLPpjl
nblM/NYhskO5H77SZS1HaDZvGo6s2frw8A827bGFs42SlWiek0t7eyCO4qeJjftpG5OTb90mI10U
vjg3rYZu6F5hz+VsbgxYysKce1Obt7qZivtVeH8KnzO38hRmIIYL8kEPDC6glmy5VujponROwERF
0Qmec2JGN0N0TtGz0MpPJ+84SDad7g8dNjXGDOgVL+RU+wCmAQUUISDq8xZAEVF4HWwLPUgZgLqA
QB+6tt8LKEwe+mWjD2byY0yTIyrfTVtgzAR9RLz+DRpHV1BrF5C78zNPaPDgxTZ8aLadiBDoWdTR
hlFCmqZokzEt7s94f3AAexYjndFoTR6nIA2xDJ06osMl0542U7TCjy7h4q/VEIugZCPhRU28+aVt
Fpv/e/YlxeQaIUhs6Kj3wigFNuAmFuG5I66jeEzp6f77pi5tyn/oEkdoQH5/3d3b6y5v/sg2r8Px
NLgSvflNF2KBO8aJux37BCISDDo4ujittOmnx1G2MRQA/Q2a7vB3+2NT1tG+MUa/IOjmOKZ6eoSV
tMrajoUVts822Kkp0RVC6z9pC5bbuDHuVibTU7gBE17JpI7TzGEKNo/76IbnwvkYcPFk4qqP5PyE
fZ49XfroIjmFQ8j9heXNCCduzP2n0Y3f73dDt0RNuYBNz1m6eqegCz1US/xrrDdTrenKMkcm9aUL
/9x/SoiJ+sKSQ39TGcHLHnqjpO7Og5qf/1XLxYWs1YgOv6z+/wPzvawdvPbkGIsvdh1aFbbMaLvY
cJEzgOp//2pZcFwTXt7fg/vlcn8jBmgmbvsPxsMGLOa4CcBc390uxxjIVAqNbB73Danud+ESRRbn
sbf4j3MtfmADED6Q24Oa0ETFBKpMWAQ/wVRU70XcrSewY0C3/eCN6HDJtgDZmUKG374bbTswBM1+
bUUCQq9zLujXkRMfAFiyTezsAOSa937GAlPg8BclsXA6tkMM3UNSSo5VTwnlzO5+cQDNA7t/bDG+
rFzGj3wBELiA0cFr5BbYCY/3MBHYqr7FdtCS9F99QiRmyRmNFLDezHDTVZC2DUfiOPt/wC3a0fOi
wdHcyy4Guu747wtk3r47p0aMuEBoHV84NEyhzOp0CK8SB03Uyiel7LiHKC7FvdkhMWoQ63mEIV0G
tY2790TvlwQXZJYmAmu0CpfvCLnbQfmIuJkW0j+sN/q/6VcEJkQO3DfkuHPChrxCdvEMeYT4M9qh
/FfkFJ3etRdiDAvc7SDvAp1/h4kMJ3aEOwS8IJA2i6Nm9bM0gtoMG+XL35a+1JIue+11soKweji4
AybsRdUMzdYNeTY38HuLRlNg+6R+Gg5T7K4XxxjUxqkx/3Rsdy3UCC+7Qs1TofTNJ6cGmXMXEYyJ
S3PdoTyDjfxmwea8/bvlydaXddv+1Wwwn27cg3ejGFP+sTypz7ABdOO4gxunBc+aa1ers4s3FLYk
zpt/54Liuv8Lr6MKjgf82U8Z5C34iCEZPGtVBOkNiLdXyuaqjtMB3brdAKVvlyh24or3PTlBnFio
UPmvOk4e76clZCzw4MO3jaLddu4GYNDcFCz3E1Pf/jUJILEdkjOyftNY1N0C/xMGpKUlwe7fi64D
dHr3EnG/YTwN1RFxJiiW3RrZIbfT5f5gmRGFWnFsxI2y0Ky74856tfe6+eKZwR3wD1zPn9kGJM63
PbixEMFHS1eJJcUPv5UgmwoHM2ftZR6yCXc0xILfvfkyEiD40sVmhxfxdyjBariQVnm8Re4PzFB+
6aTeNR3Iwhu278/tNY4YznGs/Fo6ey+AL//9yTWL9d5fzde/WuZF5oDDss/+lQK+Lvs1BBUb0iCH
OS3/GBr1ZM2q/2BsroJw3V7vqiKs3ZLxuIBF+zM3UBWQDqAR3hFlDihl6UHL2IIRpj8e48uvCA6m
H0KAdI5mA+mhwhRAUiVxDCusZjoRNJyLgwY+hfYdJUeZoxdgON4mp/mvCfRuweBcenCKB2F9Xpce
/gV8fnF8D3I1ZEx6gGhRe5ewh8+RvbQ4lFqnrpIlmI+O12Lk3jCyofijAEcaQic2Vd7t8mo2SIna
JD14IiD5WgfpcQn1sKMdFDETs07Jgggqyoj0j512bI4FAFuRyXV30j0AaR9+3+mkVVNVRMwpt2bA
bCVphAOEtOOeqC55mYP2t3Tm6aXjY19tc1Dpm94q0uNX18TBOfDUi88bcMSump86U3OkKDpzJZzl
fVq43vfArsFMvQu9bGitlm7f3z7ktX4xQF8u99+hi+P3zsTdqSfxx53oDj0yXgJlwK8PzdcQhubd
XXtEwbf0687UxejRC/j1YIoAjnTVs04g+AHI0EzJ9NATuDmBqwDfwLzoQUFqALEOAWaeeQmUENEQ
/V9DBwM4CSjL3zvC/MYkHkCDti6HINCok/N2IQrW48HippWNYo33Z/0dO8zunQh41zwFpByDkOOB
oURRZoby3hI0BJGqYaux+DrVEsKQUYN5evhXLGtIfDX/D4gEULRblzr0VoK9R30jWtSVHtXwQH/j
t/aORtbq8a54bNsQKicwPbsWiNUlbQWEeiHdSgeZWo/xEP7xgHy8ATMJD7MmDs7+9Lg6cXBofPeX
DsmzZ9f2ryPY60hj/kv0/VolCGTKXC/hZ0T07N22H//fBYX+Ml9d80Z127zDYAjtH8hY30PYgTb+
IVHwKMaIGlZ32hvVJC2SRIyl1p4DMQV/uBN/94fm9jri6Y/Ip6eFN/BrvKzNMVwoan5jXmsr7JcL
7U22Om6YGYgcKoCP/XO86v8kbBQ+vJE/yBaNPdFA472beHBbO3DmHWIC66Z5CakFf1kvbAcs0p5a
EsucJMl4nfXHfdSA+Hm99nBNuRJmRVZDm3JG+p93Fo77R9+ldqkYdoth5AI5XHLxFz+5wKED7cbq
J7lZV3XcElhNrNtjP2MWDigIdnTKG1CXmy6StSqTxHukicgTQ38YC6BqcIh/XSmHIkGwbB4WMCOQ
3lBX+Fmd1L9k6Pl7jNfAhNP1KbjRVQk4ejk7K7SX6hs0u+NO/YNiI0YROP6WWPoKWMKvEXtGqDaA
WXA7lOirF6/2ZeNV5DhQSS+yGBIneZQcpRUimkoDsCuFHIBlAH5pm0HusEAJVgZUpg4jDNlgyyH1
5E3B46kpNE2/oIzesi2NT0Jwso9BiTrjpa8BCyzJwaQa6e1Od+kbN4vi7R39h1t1JL3gSgt2DD5y
6EOho4e+DtUwHvZhD/wlra+8ad18IxBwYUb9WlhMizr0sU4x/0zDmu7clp7ZxgoHSru8ptAVgTn4
HVtnp1SS7FupgNHW5GNF+3rYmu7kByrroRfNIJYd932gypolQCSXkeXLuMKUI4bOA8RZ0dDmZeL1
Ed3zo0n8o4IW0bXNBkDvS4omPEI6vfM4QQaeyyFIBvKceZ04c7RmEP99h3QiUMjbOJ/SUZVTib/t
m3j+mjHPuy6peUg0Zv8odNRON2mTM2jlwukiX0Lf3w54rz6myKNZqOb2QEZ9WFXkPI8Ou+mz30SE
pNBo9PZpv7BHSJ+x+Wzhng2ik65fYgPUrmIP6waTng8z1PaAusmtTAMFGe0347PJXV8EGeCqPbiX
uZgnYNdj3VSmc70DT7D9K4IXBNHeRGA9l/TgBPLPrFq2b2fE6tAW+IPyuodBawHJDAbAEdItHbgV
1J7oCrCmUG2JE5bQEfEKUmvc1zEsOHEXGO0Xq3KjXQiBiQJec1Lr9mUnF6aFbX3DB2ROcXVnLjGn
efbCsiV4g9sRsB/qKNBGyJpbvO7Z5q5rSYPxquzM8dZgGcK9XbQWL1E9IRivnc6mTl/iPoR95eqU
mIqgWart5xKLy6a9NfcgRfKdeBeg8d2S6WrcHXAs49JsXEA0Mg4tZgoW4wEzR71HbnoEsPFVY/kh
FxI/ayAzlMoBKAWyxJf3UeECarv1E6IVmkssJWTpHBWuE5NDT+sjksLJLR56bMCgheIJY3oZ9j7k
gl1vyjoFJK151ekOqpkY2nfbRL+QCPGFTFqoFUCzLlL+5Sw+g6igUJ5jK9FdJn1suLimS1puLXvv
ALvlkMn/QBH9tPQgDhlbQXY7qAU42NAFtb+naHo/WRV/tPhKTRpkJCVtWvp9Y06rfAqjcpGx2Y8z
AlGCaGdUDBUxBW+k11f41UyFCymGZ1Hv0qmzQCxTk61h9K3RMWEhhj8jhoztdAKrMC3WtyUKX9d2
wl12OzY6Aakti6c9VKY5nzC7rYTlE1aLATAFkD1H8RcCyAvAO2BbPJ15gcTKsWbxTg1fsMHfdRzI
LpkQ5NR1PMyw5F3iDuj21DMF3v9RuQWQYIAYhM87xpw87L3dMs/O0QzRt7W28gfwyig6tp7B0Vtj
MGHAoGqAOgEUOf8vBTZYhmP3C2vdQzlBK55EPChwRf8K4awM4Z5I8B9d3A9hsoNw7KFbuql0IrpV
SQ0h/exGxf0jyLEfpwkMuz/A1UV3IQhM+M4n0bpHq3HojfxyXXB9vaVopgPstWSDCf6z8r+YgcDq
J1IBmV5uytohNzY+bHGYVgj3634jffxCIWI4efFySfX8PCi3Pz4t3DZX0NgvY03RU031Ge3MjIhc
+ttdgUZ6KZzD9axgzQgWTi8AJ2cSngPsfIJ8F1upY/9XbaJitZuGDo2AG1ixfFs/OrL7BDWNi13o
qZidDY5s/BPCV5ROWU9Za9aXxs5z1vnpNZy973GGFd1tCRHXd4f47+G9rjEeQap1JAlohR7T3Yfe
0nxqxA+uHfj+z8AZW2zPROsKC7YeNm+1vQ6eiCs7PcJ2S5UNBrIMrCj8iu1ycsbOx6QCCgpUFj4Z
ni1iSrFU6sUHsjrnsGkhWMB4k5ON2awBlmcG6pQg/D7wZ4mCUzA5Q9q/GOoOEMFFudRpUorW3zKA
984p7n9BopmUk8Bt6besiifHFn27JGVfnxSeR64QcDpdGajueYN/XB74AHKk31cjhW0jJD/YaYAb
WrY8tFDPZjGEsTBzpAYP0X4UjsowKcIRB3Uzm+rxNhQvAN5n/golQotWiD1znEs4I2G1N6BExH6f
D5PU+eRZJ08AqicbBBIp4DqIwNZ8tNChSKcQKQR8IDKfEsa/NuV+BXr2Chqeowk7lC4kx4ckdY6L
Ww5Rilw24gJMhXUo4B3IXZtpWDIqlgZMcgNlnPkAM5jBqVTspMIpTJpq3CZ1mokGS/qzROBCNw/U
f6sIlOikzunWHTFkyrxr7N9kZN2jHGYcpTPPPNNMJ1inYYOOPgw++6+Lpg6EOoHN8H5xox+pa12a
UJfpYAW0YP6LVMn5JmjbC4yVbQAdSc/gEzOqW1YK5OPBDKaDDJh3gm7LEwLdyGjRCoVXq1RfLi1Y
VzrUuF4WrDRQx4FbwxDgMllvuqwQhSzwZJWsQGm8a931C9Z8ENkg4fcfIptRavUnZBQGMWEZCr8K
/Pa7I36DxSpIq1H7HxK8RD1RcPdKRWEcCGz7pkew1ILwcts4aJ4Q97A8m9r7j7r6bRHYDnRxBxch
9ArZovE/QgvYov2vD6Q+iERCeOK/gO/xCinRD0KHlsV6hRxoaDPHiHcsw/0Vc73kCcRhqwPBFuAk
bBJgSsklbaG5eOMenMDsTeslAnA68DbZiZUel7FLKqexaOsDXOhwPFTiuECXsay1LMBq4mZMAfaw
2TaF73tfQyR+zT006wYir7lNdyTakoNYIUZOF8RmDLXJIKKWgTlA21xXZrrEW7TH+wwByUjP0Apb
9LDe1UoCHqtRhZa9/UuxpAUF6GsHp5DdIs9DG6k8GGI4G0FZlMWTRyvnpu/uf0kKvVnbvbE5fCRU
RAVQ9H0cRK+OAdyErbhPlY6FdOoPGNo9JXXg5GOEJfO1LhTnC26WRuEcxq9BEqw9EqfZ8xQiO8sg
2Ub7VLfuFwr7DBToFTZMWA7Y9HM8YA7EVWOyuMNCoAb1mHlCBM+gUTrjPHkbBZ1Mn+C8UXdKZN4E
M8XA42B8tlcZS3YlcfC4yv2yRfUvrNXkHFYHudsQ6HrA+leGgQ2Tw9/VP8MizgJ3xZebadVFr7hB
lqZzwTIcQUWKKhSl5uQye5a+XwnXZeXUbl+JP4AcJDG+C5vl8dA9puaDp+Ej91MJxbvb5AKywF3S
TJ+odmBFHc2Pc+d+grlYi2H28pZNQENMY6uh5nC1nV4FFmFJpJYzX1HRgOyGBfSGMV5NgDJExE9c
pecNHDU8sT4CdyQ7Zi34qwiiO0juUZTqpZxTGWeNH5fjIC+UQJ8RO/rLF/UJkLSX+SMhNyFoGWCf
5YCFxseAOebYGfWkYS1ZQF+NVhTwRkZvpUiEzlROYOHd6TpyHz+o83oooRWoC4Y8lW3yL02H2dF4
iZsPTvgw9kKfZzC+OJRs3XbFlgx/HYL3u4fzAgIzADp3Mj4KtbYlFIJb4clkgE3R8BVGVOJlA5PI
xuB5c+s/lIZz5naL3TdOKAD9HMYQkjobNXhPsW6baScAN6eGz9SbVqyodFHuTtEOJQs7tyG2DEPh
7BHFMmdNiJh1pG3vUus89Bhp9maC+tN/28YNl7aGCbSEjWSzIiiCi8Yvm4aCN033NVXnxk5vtGu9
MlFJtbIQPfUN4wFzdw0MOYXemkL+EjySbURkszIQoSY/W6omqIdQrayOYe6Lza6srb1KWcide3dC
r5UO2EKNWr1Pn+Q0QuyI7xxaRAzhBoB3WwdKA6omHxvo1QS6k9W4/UMMbOkW1yfn9qDRJy3oVKPu
0Pxt7AK60tvmQrrxCXKRsDKpQc0WkNlDNgM5YKt3MZQLeS0oVEWkQG+J1tNMW7Gg8k0rNh9DCD6a
ZcIJzdGIrAUHPAfR0AHzWpM5oIzlGvbZZo/aJfMh9VeURJwOsCY8173+46Xtregc26X3MmHBlGMT
9Eyw5BdjFlBe4mfK23gRJE5Jp5BhrzH92ba01BvuVGJ0HqfBqxsgp88szX+RGf6jMtwBYtxziR3K
Hj1kzw7Tmp42HbUQq1hdOWD/AyghGk0fWSyybWafFhPzOorLVOM/NMNt0WWCcom+4yDocj7OABuc
8egNYb7FVF3NAk8aaOkg7MERiOt5B+iKF4NP4v38a8WMQ3rHBTVEacF7BfEqZMllTz1UIxCPoH1X
hAIo/btdQfb71sRZMNLSvwnoaR8s+GkviYc9YrPVbbk5VwczZmY95h7jBZ31ImcG2QEu9thDP5t8
eRjPMiylx6d1PZJgQLFv43f4kgB6nLCaDZUC2JksMOlYmQCr8JgcWNn2qISs4QcRM3hgkuWzX5bX
RCQ3fE/PlQrUOx2X96SJlwxrKRarfhTs0pfy4xXKMBBmST4Z8IKt8VHBFba+R2CTVa9WCELgqVvR
AFpqX4LwJz8+Gods4KE43WrxaRM1Wszxpb4N5wsW0Sef2asXbPysXWfvm9U9rRCx/nsYN/8EwRFk
FcJHTov4ohK7nZgeT32soww+8LRUNaLzOhtfsevxm8E4L+dsfpwRkwqnSx6XNU6ADna0agZu55Hn
NLQXwK31IVpYV3g8xIYuMfCvUcJc0NPA6FrVOCWV6tLCtGhihr6jWVLTamiEyJwaACPfFNrPmaBF
kNB0zVIC7ZR/UhjHZxPgvUz6ag/d/h9166VhYfxO09E5NcmARVWYJqNKwcY76hfwNaxQEzBP8J25
J+UKeMrQcvEdNIDSXhQBlRtgKo0G+auhFvbAwUtrwifZ9q+JIUkm4JSQdH5UWbO9qhaLn2pxTRFG
Asa7GEu8JV6xfVF/B30jSkBi+gFqhSdQVRxoagqcNAkuIF4MgACLH9Gv/0nKSs56+din2+9O/Y+6
81qSW0m27K/MD6ANQEC+ppalFesFRrJIaK3x9Xchks1iVffwzH0cs2M4UJnFzAQQ4e57L0/srZPX
wyovu+/URQfHyTZtG6prQzPJIWg5Ch/40z6OpQU2o3IfhG+aQj+mIFS3aZrba4sOnowM67xGVyOU
OD4H0SocSW2MbnIbdgjAVKNE6V491E3pXLtiYBQionGrbo2z806jgI6oYJNS0I1HWpE53GekBBCN
N/pwND2fa5O7Att/iNIgRPKoGcTLxUM8VNRbE6vlpzJ+uPYQLzxr8K8TVJRM4SpMuHHyo9WneptH
0bTvzG5jNcbJLcL7qhjCVVloD0GzyZr+VomuKJaXTFTLOzdOHqP6psBMeVO0/KZcJWtFy+IXUyG1
BOrOLlKcGO4YLrPArxAFJuU693i2MHRrVM9zgHhj/6yM9bQx04TfANsTFZ4JoXom1mFg+ptgtH6a
wX0TnuFW/TB0czU33cFH4Zjk9arHyU/AKTs4p1q6WSyZDG6YbdNirHZesGQzoiANXVjeptX66hCp
2yZSapygWovSKPsqpo6Z9ei250LPtzVin4VvA8LwpvaWOCUsrQlNAW+TaUz/PDP7OSU4uKPQOeld
/gL6AgGqr6AS5OSJZKjbGju3yXHN9b72VBC4brzRnJaNke+r1HtVxMQNGpO7zMide/ddn+mHXlD6
FsvSBKQ8BIG1tEqel25753netK3MLFtrUVluGBFwJ/0IrfVUaRixFf5NQD0gyBnIvTq89n0w5GsY
v4exsG7CInmC2lbuYjd7TdpgWigCv2fsh+3abn0eWN1RbYkeSM9/C4N2hxo+W+UTZVePUtyYljhd
ed6t8zgwkIzEb1PlIwLtce7qLfcDFdHqDh+ovySm3U1DNj6m+YD/Th1+WqGinWPH6Db0W/Qp0+Rw
VQNCuCHqXeDsoIi02P06UJtjakJGFcLVIhlDrL56pV4nBy/v7NtuAHGQoAKKWjKQ7fBDKbRD0BNd
qUrdrnz7Szi032vxmlP67cJ+NaSk+RlEt33hfmncAnPFY68542Ggv22autcDA+MirA2EC08RTc2t
RtsNFN80xi97Gq+mTHxNoJg0E43pa4pcMLK26YDHLh/cG/A0Z0qhCwvJb+vGhMoT2YExRZXYhIuK
hBBiyG9Ddq/VuneD9nBO+CL1KDJ6uoSqeZyr0xSxg+tCd46eafzkeiwfgrxptqYg9orEdKasmrv9
KrDNr5UZP9EQs+qnYS0ykez6KFkn/GswNbTZrugbG4GQXpFZJXeoVsSUfLVPBG8aVusKVhc6YKNG
GBcbzF2oLt80Ol4hXYiDlWXTvh3oFWdi93MKQA0dbwRws1UfpiG54xlc4tSxgo0rfPVImfHngGBU
t5ELVJTAFbq6LYKJXF1fK9Y6EiHRc+afWgMtcOrNA/rUbTvU+CVzWTq9FuTVG7RzfnAwOuVE8LvV
LR2IFSNfXk7msgj9fuWadrMNRj4Ok9p9YzCHSVx1nerDuvZ0+xEvgIeIchV4OK1bDnjctbMY9ErH
PbfxbwLFdfd6YYnNmOTRpqymfTTUDj6WBammb3VNFOxQz1pUnthlZc7YktpcFJ2+KQ3sflW9aM3R
WdYmVggzqZOd6kf0x7bGekEdaCRdw8+plMkzks0t4YuyCCN0rYZbMzVX+pxSUrBSXRKBrmi2qkKO
URmL2zBzz0nAXKJNHtWRz91N92XUbY1po2CjW4p0eNTHPJmZBVj5QaP0ARmFzuJKRLyLIad9RsU/
K5fL15DSB95P29ibVnlfKg+wGV4Uw3sCDYETxOQ5mMf3SVlqPFJ9ciYuZmFcjvAAJmuB2ufW8JSv
mVBqiDLOlS5SDVnHlKyyMm6WONsws5cO434ptnURfu34rhS7RgWd3ASZt9bK4MppMhS63vRq74ve
uS6Sqsctxc3s5D5JLcvY9iKpl4ruREvys9uSidTSbrqvrd9MjL09lhqR58teBI9+PL72iIy5RtnT
EIrVivOz+VGlxPaDcF+og37BJZ0K5v7ZZL2iEV47LimIitF2l8VXis+3gjhvQUfNN8uF+mLmxQNm
2ieqQaQuSNlyUUJb9vqtV48GcZvDL1cgl5D2UJskVBa5xl46RhmGFLJh7RDs4sh+qkkVkAb0ongX
9NZBa+z66FdeerggiRTG4DQPoObiFsaZMVKBk4uKaoSLrW3HkEB03o/WsTRb5Yn0+ZmnfHSLLI7I
AMU4WhIVu3CIYHymLIjANQ8jPgSFqPHeNCOGiyG+onuJyaDRq+vOos1q35M/zXumF2Dl433Tlc5S
n4UXcpPGS3NeJFbu/chctLqCZaJW0rOWq8OxTg3ai5q6zzObS6lC772nIsmth6o8FYXxmk+iXYW6
1p2pAfvbyMOWN+n13dTwLLeyghQSDTFWJo5wMi82ekvPiOYiEz1F2/F2qMNvyOrCmzaCyO5mqX0a
PJWKvbNUAIcdHJAO15fSsVFEVx5zqGMoGFaiqR9fW725qkW2iW1XuwsM3Cbzc6uUxerG5C/GRYiW
pxpxNs7lZz/snsAyIfOegmsRYFPheVSseZbBg/HLRZiZmxodX5l042tuFMZK0Ixy1YURyI8pZVPE
P8ntpQ9ybpoXtQ7EKnAIJUyg52MWrax0MhAEkjay0u+6RzlA9Snzudm5bB1zP39JXN3VXgKSgoMW
pfFinO3lmVeuGP9w289rSj6d7KEm2ZuGX3Cs9gdKTgiG4+naczzaSyLwWln9T9NKTZoGB9k+aAf6
jg2+fbZtA6djTaZKL9G0Tk7EMynX6nZ/ga4wn1VXlqAYpAVueF3OBqwuIrKdFC+/Gztuigoh2tdE
ZT5oRM54M/mHbq60kyw3u6g9a45ClW+Wm7Yal7JdIH69vLdCNEku8RRq+mvbjdaNq3bWwQsajcwu
H+DvgD39I8vvQlKj9QikVUPVweh/YoeWuQGDQrg/NNfgCTlaB9qeUrbNzGMfGda+m5IvEbCuQg/E
Q4RkZ20ipwIu4jMtuahupNooxQuP9XA4RQ7lM7sW0b4s8+CWO30xQkpZOd4tfod+DYzXXoWtme7/
4YN8REvOH4S2pLqwTFezVBu25EcknGN1DM75hFautAASVOpWT8u7oFHWBci6NSmscj/L9dXcf3DK
1p8xYD8Hk2nzGAJ9YUJIkIngITOZHnsdk3wIBQxrln6thMpxCHzlHyig9ke6If9kCya+qcJRNdAa
2Oonil2PndkPyjBbmMksvTVSI93GZZpt64R8fowF6EvV6HtnVASO8tjfZ5MWn/O+Jk86FToeW9I1
29wqBiSTiXfwbfIdmand13Z0SGdJDJI/1JCOfnRn9bVcFEWwsjy/XKWO5x0Y+rorXANkRWk5uIht
cgKwJapVOE3WyrHj+0Cd9LULfR4HAkoUI6L2orqghhpDPdXzQq5ZjXgVQC5g7xgknUCHnUlFt8u6
yYft6AG3ypg4T+Snb6io4oqgf+nWNyf0C4btvGRtz5oSXJe2Uj3Pz6CgLvL7plaOXhKi17QiTEVq
4pKpqI2rOOiH3TAwly0K9GBobLkT9Sey2soRwU5011l6c5MzDYqFqP7hnnH/455xbBp0u7oh+J8B
7vDjpcaMMSDrpcAUYYgP83JP9z3/fmys6hwW4zVGi4UeKFa61WkqtBQVIU6hUmSTADkwEea973jk
s40a38lUbPuZ2tSYGVogSoJ7udlaBe7AYoY5qM1d2SbxXgkUjDHkQ+/KUIuXka2DFnYqhgZD69ed
S963rLHXlUNwX1fTPe1+4nMVmihbJ+LXWaKZDpiVhUsRL3Qz82RZGcU7xEHycT3adBy3Ji05GiBw
FlQqwyOYXH89ei4ZXwcuLKKMXZyo9hMNftpd5SRctmmHLyhIFLK6CQwkGCd0PpHbZilOUdlSEcD2
dl9ZYbmbOud5SN1bqUOVC+TFt+DXUO0Ynr32Uqaa3hi0j7mC1p0+5cMjLbVuvFIQtg8pqg1DJycz
ejEG6YxiR4yb4uRHk7kKMrN4pZqzKjLX/O7MKr2uhUFmddjQOkthSMCZjmkicc9TmH1jSh3vfu3L
/X/iWFv/8UByZxLm3AOJqTSc6U93txJYBEQakBq8qe6mRmMNkdGqN4pJlrczAnXXTIh2fBuIstPX
7tml8c69GHkYjVxhYoHEDURjV+C+dRD82aG20hTx2LVhc9sqY3A9mS+2ZdZ3ZURSzvdCZl8VYU+k
3ap1kwLOUZKfRZ/8dIvpjDJTOZotoexQUREppl7ZF5Go10WAxlrCWKYaJWeviW0Udsm695Px2sFK
FFZOfi8XeduCDEH99KAXzFnGYXBQkarmUoAuWzfzs2AQFbqpKUr3van9CJOw/qLkULazvHn2AfzB
YEhNEohq8gQWcqQ5smps/z4SGDPJ9530y2PV5fHvqqZwXYY0vvuPt6cQY2virKLtjOPiNrGKIgZL
lKc7W6zVtH+N1HiCpReoyyjLrZNXeCA0svprZcTVVaWi6IoQ2CHgyinboLUgx2n759q0b/w4Gu6i
SIt5VhPXGhVmz5kayMPVPtje8EWKr+XCa0mqh5r/zRl1XENW5+qPkIA2FODVpVq3w9KDDkkiI61Q
IyE2641+OmlEucyDyccE+ZUv1PSCu/1Au/0Tnaqpn78cMKUm9QWQ2ppuWLQ3//jl1JDpCq+MYWTY
QbBVRp/+mej2d0FQ7CRxysEvaBFyk+qzl2amikd+2zpmzLnMTwr6znnk3u9TEfZIFMzqOLWDdxJ2
/2xaPsUVEFDaURIC28b6QQClQS2tD3qq1Y9KpgKpx6QE6czfR7U3rrU4F8Ak+nSTI2Ukexy+4HwK
ID3p7YoUY3rWe4f8uZGn57Cly3k1kQ93RzfY10EGLTtz0rXC/OSJuMNdQRxaDWrcn7tENMTErnVL
3RE1Dd8oT1H95JT9okX/z7yu82hgh350JQlliQmdEqsAsu0MLFFMqy2bTuvqcp4kCPBd1+GEsTtO
yn6jzZtyn0PdZ6eUIYhHbBd+GcGCNa1p3TbuAims8Q2+7ppoNfcXg2auqTz5KBYGbTyWloLTzgn6
wxgRFpqNZTxUoqKjew1Fs7Vf0aL8zLyouFUVopo8RgosIaUKBniq2aTBrekGJ2V8V8w+KLSPb8AZ
w6Pc8ov2n9qRaWIe2f68tbhoeJCZTLN0UzV09VPvBligU+IGZbzAwWhsJd60nB1haDahwBf0lYYP
3x9zs6WsYeRN9jXujO9+HrzOHdNuKfd4kBgaCGfp5K5Eg1aSgWPYVpXaHoemsw8T8M1d0WA40Brj
treaeJFXpX8KSpFSgZnV1K2TU1X7IvfYPOWPZgqNSm6OYVRdK7mnfnPjdtXHUbGpjaI/hYOmHRyu
xK0YzXqeu1CH0TBVO5blgmho9m0QZN/r3rozCvuKEXs6SpJQp9qMa5ELhbHsp53rdaB7FUiMcR6g
lWgPFKGKb6FBoisgi/aEEzpfhOp0jc/COxmd+3DxwShoFi8XXa8hoXOBEgDhy+Jx1ZPiPqhZmd2r
lvYtaO3g2wS1JxyHLQXD8YVSTbYWtWbtqPGtktqm8hqovb5OOLAM2kalBD8CWBzqCLxLiWE1gWpG
WVBxri4jdJij5ixtrbx2UYrOtrweRdhyLMGtyCtfPv77uq2PBEwztmW4oU5RL6ekNTZys5uxwwg1
boWTnqTSV8xyX3WVwwg8i6xw+QYNbGqh21yDZh1XWFrzJ9fEYj2TOnESE9dbtbKWYWddWssxUUaw
V8mqiwa+UV1Bd8Aw/xyR1F6hS/S20DJ5dLaRWm+pv03Lqe6nL0kyXFuiN37C3FpqjHH/MCvXZIPV
jxe5YTM2G3TLZa5qmZ+md5M/aKldakQBURzDGiyTVcQt9TQA8lx49ui/Aa3B4Nza/sIGFUktvcar
rZe3uqVdD7oWPbbjdQPE77pQo102BUBIKNKSevYtsY1zdBoN7AVg0EBIKOgijjShs1KxmIK1naj6
sYmiZTnRt4g/0EGRCUNmmhQrIr02bzrTbh+LPF/UM5Ev0Vzz3PRcdgJ1UJQ9FJRm7+xBu9wRTTA0
N5dooXIVGnj2OKZVYRzaUgT3lob0c8iqg9Y3XbOwwig9ZV/sJgjOciE5nGbDLIlbSiVrhpdBdRdB
1hbPIzn1TWpzDRm2XzzHjfVgudjBAgNeX4cwY6GEAPW7noKzNAnx7ypWplCwn8xKebnofdNmChSL
yz5fG2Kk8kjvTPh1B6o2yUothXuukayi0nHiA1mIYCHNBG5So6yqOjg8JjXXGQNsN/jMx6yzr5Rw
pF4EPox67O0lPaGN3TlVvg6GOe5MNXZQ9OvedZVa9jJxygACBnqIXNOSrQOiEs5BNANPEZ3a2X3Y
9ir4JZFve2bbzGUpaNRzyZsHcnVgsm7cASlZIUzTH3Vh+1eVhQAuri7OT6RzL84wJEfPg42mjuqX
EJTcVTfrPcNRg3qa9W67c9KY2MxixEJPTW3PLLetp0/aVid536FwR2N3hSBc2f19xvSpO5WtqxbN
LB3LmB/tqgGw5uOkIOi1cTRiD2URDpBEN3d2jOogn+4CxpwCVOuuIDdMdhOL7ODsNSOPdo1/IwTV
Ty94ClBOR/DURi072n0rHrwku3J9Z30ZKjX0VloNnWHAYgqmADxewZyzJYe7t5ps8/cP435kw/Nh
uGstk/FJuJbJl/Wpa9JEVZU0Uh0t3FBBMor25NkoKIxJG4he8Lj0ZxhYKMoJUkW7NfoSQ8scNKlF
iaix7g8aJV8cBkTYfuqiSZBQQ3y64X4CbovEcHzubNgJtD8scmG94Vag+hyVr5czra6heb1JmwsK
YJtE8yoIJKUO2bCb1tJtMA7cOS1DSTjLncJQO4kyQRImbY02asdjZWpbU3WjUx1C4C08VFx6CEPS
p9r5QEbFXjdDbJyc4T4ZKeZEGVeO0pj32Fn6syah2mXyE9cmfq4+zcEMlDgwuNWZOozTARVNfqX0
2y5ogNvmsCvoO1Lrbnwea7QBxJvNOutNfR0YpMUb7y2IPQrDRd/tFNfcT6C/l0NUiGcXFN0SNXd2
6NNsKecn0aNvev1ucKisSkh6majfwa65R8xDIZTT+EYa5SqdjHlU+eZObhbw0/7hwnY+Ruo2Hikh
tLk9mIn5E7nVPBv+o1OFGViw8a3mLZ/ZmOM0O+B1+d0UYiZN83hZFHTgvYlmOpTn6Gcbm/WdgcyY
lqQdk+T59ldGsrgzdS2zB2TgLUaNQSjeEtdnfBYBMO2+bbYl+cBNlDGVwKTgLZOo6tDEG7Q50eru
ZmxnkSpVKY3J1Z7pHngdrxWHPEZTKC8JxGPvNrwqS/xtN+Jb0B2j+DIL9UyecXqv9mtusOmguykZ
bXZC8gfoqtoWQgldL2cT0gkxdUaoL1ZZMdTbZEjr22gCphxPJZxjaZi2imuL0jL80hIodNgD2om8
mi4Ct944LnNPqAuZq0GrP55CPX3ocb8clC6n5jmv+b1lrKy2ze8mhyEnO+lW7YB38iG/+NOx8aal
E8L6SLSfQW22TOsikvGovFzva5hUD3+/58Xcmed9yJa/s6MyKbUBK9Ofyvk0LwW1ZidmnrwN+lMv
7O4SyRB8FyvG1G4XJkF1nU4EFm0cPNl6sAP5OL5qHVyFJrq5XBJ9iLckajrmjrQTXRgW30Mnyi+l
R5ogTSo8MqNdfEEaCVv+tkrt5Cv6m++T5cT3StLFh2IwxRpGxtLnIfXN9/thGQsiIyK7YtllK2US
/lkunHmABTr+92+BAOw/vgYHNL4mEBZrMPPsTzlQUn4hoTH5y75KUc1pzByjTp++mgk0ds9/zTJ1
2qRR8jxW/DaYwYyNreOAhRNd7FBL5rALmLqoAlVYSC38a5ltQfGdhVNXX8yA0SlJDKCkQfFSBAzI
YxqON3LhoAQ9GMEEmMt70dIcUyAras38u7H8l3lj+vdeZns1lunnPqtidDVgrnBPlks5IQnn+Yll
KA8U5/IrUCUpFboJ0Rb5ws3k+1vuKIcSHhzkDDklah9gWkHUoliEKpx/HVMEJnggq7NvuQtjLuM0
XfjSDmaM8aP43pdZe20L5Y5ifXzKBu+lm2gLkvD7no1QabdJw8iOabReyOxUmLr5sY7Fm9AnICcW
xm3UlOTio3yH/dZ4Lj0BKY9u08uqqqDce6352AUG4D+aURNadjvdeibh8FbNVIhCNAVjSIazOqxg
KqEuPHQCcwg3uVssZZ6sa4Sxlbe9MTb6LplTdhT+LyeZ+MEPfjubwqLshm7NFzwy7SUQLsHt3GkD
4pGh934MTbqrExypVQVuA1d0fRTzgui8PuLAMXs1PpJ61XeXCEX3cnubZtb4GFrpyou6zcVv61dx
fyc9nRPtFd1BXHlhnJ27yvfOdBEhD5lQpL68RzzY12oaVTDxnwu07s/oZc7IBZUNAtNiDUUj+Abx
onBrksxjiSLKz5iAtQ86+drHNAiw1rfOrjDwKrsi626K3BqBuCXGobCsdq8bPXUW4pecVk7brA38
pVLZD1k+5rdCJM0mpz6/S3P9Ph1z5dZsbMRGZXOea1TQf2P3oAiVys0gmqvcRpI4TW2zBkVqrMwR
PiuUn2TVVK2N9jvMDzSWYUJo2T6MTQy8iqmo5yIr1SfwFP3O7Ozku5UhIZeVMU/93gLXhJEYN7u0
nHb0/xrP3jR6V34P/9MwfbHNamM6GKqymPwu/97w2MKYMD4ZzI+vathmO+Qu24ymglAOXfGcwDJf
l3VJXdOCmDESVWjD8zh6FYRF5h+iUyKQhGSgSlH9zHS+DiUDDuILA55jvkFf+s2foiswuM2pNtVm
G+PZ3Xit3+9qM2p23aii+ylpaGnFw7kPYdM0WnInIPyB57LvKsPuVxLYGpnpeLjQjmnuxYPB6c+Z
p975Uej+oh3rZrLETpo/5B68ybhP1n7vTk81mX3S0XANNQImHC1eMsAMA0B4r3ZGcysfgv+rhk4P
ecp/n3s0fejr9P9VJyeD+fj/vZPTYxY2P97+z33ztflRf+gANb/u0tFJsax/uYR1c0Tr0ttpzon2
sqMTQtd/GYS5uP5NeMzu3Ospy2VDJ1v7F7lC6mrI0jWdV/zq5kQPKFfopsZIp9v0ddbt/003Jxid
H0YtA1SrpquuxbBlo6l1ZHTyxyQt0ejfCnfA/FGK/CwzjkOZ6NgSJ3crU5K9UYKhnVCByKOqo2iX
ozJFI48mdPS4HP1vr5VvJU/+b6/V3K8hKaqV3xXlUS7wPCNweN92h7E82vPi075IMnEuO5X6ZEG6
2fmE+qf3RTLzd983Q6TgRyYU8v72iyQ9CegDS2W+3csxU2dRi41eB2S+bjdveFH6a3/AvREEMGOZ
hMRz2d4sMDY2mvvMMLkx3ahhEJfUmne2jlyzZn5N5vkWfLWZuiO3Ad2IQ0cHmXjER2DY2JEabPw+
5ulJO9Krw4YgYDjaUW4HVnvJqBUx6rMRMNQpmoL8RCI5PwXeQPCsYsL6dEBuyoUVVvkpLmL0gHK1
2LkzCkYeQxwJhQCU3Zq8ZbcZUO1dRTUTZ7/wnKtgXpuGAQCIi3aq0OiXJOonVy2Vm4beiFuwJvli
mL3w3bzwlJiFXY6Mdihmmqb3EckYKcNZAQptK5rmSkMSc+UXaD20PKzXOlKZTTXToQK/gGRT1I8l
PO+VGqhmdxfHUQ26cymLLO3cW4zP0e2yMAwv++SB+V4h1kQUITetSffv/vYi+UYJagdR5fm+HwSN
J0x6Hhx7J/5zIfcVuj38cUDu64zi8ddv7oirMep21P+S60qEwb3nKeYWy4G2rGCg3A/1qJGBmdUe
Ov2m0ByJo4Yd+VDYRHKOVoZX5hBhinCm/A7yqFiaShw8xzP3G0lxd5yHO7TnA9SGvo6e5Frye60G
yHHZ975mC13fRUlgQVWtwqUGpXfrBl4bAPRgu886c0tU7e86jUxmB5SLPGof3KOYzXZT1ZU7nzzB
XYHRDPxIGr0FQ7+GkZC+Nh7MnwAZ/9lsdCzg2LtXXjMimMaCurjIexjeTexwXr6REa6so6iz0Eeq
fUqb0uEAcfhSYEFYjfJQHlaCBlJAWXy3W6gpXvKqRymQtMItlcO8CRCPilBuT8pBtPkrtycf6Pem
nNvVgOvEBGjNbJBAGDHopChLoOA1cU4/mX6iwj/vvByPau2bBZ5wZ6cgl3LKxcuW0dzZmsp3BX/Y
OZ5JWCmybieyk+mJ7kAYtspwxno6IHkJCGmh6ZvxeAMubbgsMmPFK8I/9/hYTMHYTvBWOHVIaC1u
wFZMbD+8zUEdL6SMJuz93RC1wzOgFrjK5fa9/xdPPe9ozs8RuS+VD5P3bX7Aa28C/GVXGgSiTkvP
wK7sFcPN9OJ76smqdestCKd7A7/Mc+q4/VqludApx7d9DmkDfDm1y6ZTZKT58x9D4c0lBPxQ8NI+
poMocdF23HCRt7hkzhho5tHnj9HF1tKwDazA+RGTqdiHbhzRSdKFUa0UMKqbWGdbrn7e/nzqH9v/
sfr5tfU4xcivBvyCYlIf29K/Q3Y8XKfIBx9zAGspSmYvR4EvgWfv1DMPfNkpI/kid6X0gRELuerM
rxiUCkngTEd7f9nvV7zvN2WsIl/xz3+DllvnMuuxwToVzVi7vL8N9ao6eRbaecKN4qsfdwd/EP5T
6s7NoDDgwYhwiq/dsQn9GC5CXm+aMIcAkcT1k6Kk+5TYp5+ae4y32Y1iNeZdGhAIjHb7AtUy2E2W
Rb3fbtqXrCtpfF/VwXVK87Bd5dvaUqs0mIHVSNEIAeESt9tw6vB636dxeWPP+2tnoE9FOnk0+zGz
56lVcZ2xv3WpnY5NBGSeVOqr1lz342C/eGOm7DpQQsgL2O136F2jInz0Xac5NsYEcLP3w1dsnat/
uPqcj+VWrj7bpmW3VIoww+FS/Hj1TRGhM021wzeKxiIOlwxdsvxsqDAi4KQwZyg8cddODkP5zJZK
XGup+Nghp3oUd4iOnkdu2I3W4xySDR1la8d05q29N3lUCInibPJ3n/bLM4bWgh/33gxS7iRde0Ot
kW9cQts+vp3cp9bRtgjaW9s08vXQtv1JbVDKxbRWXKf55L80VnRtzzc39MCbEnnZszxVR0V4ObWb
9D9OJUNjv+WKuAHooD3TcjNfa4UWrHAL+gjDFUOZiuzGafs9t+QG8VkEM4U1NTHiuTdE8Gvt49HP
5ylDuBninFd8PC+nzdBBr1pjKSmBEj33vnALbR8Jq9q/75Jr7+fGXqGe5CYy7lMzpB7CnJE47f2U
99fKfWaeXet9QlOw+aXvb/f5Zamr3imxjqaeJnnelIwPDJ5ztK9VLxbWs0XYOP03v2jOU+zTxyiK
GxrEKXQhTQlqG/iNd3RgqJaKmT1q0RBdS2Hq761JoqDC8lHv0uhagqHmY3JLZ6R6/H3m/9Prpvkv
/H6X97/n8xfk1u9j739vPva+9fvvmVli75GXtsjFwRU5BfzKwcQnnc7IRLlPrr0vYnnAp+WgpQ2/
zvtvJwcDbSz/fiebHzPJEH0F/W7JLlJXwCon7E83ctGOuc3V67wpfgI8ZGFqpb6WIUWubcmAKA9y
I453vVkoD0VoIZoZv3apffTqyD9bFl4xen392oQPwHwCQfTlqOxwR1F4pfKkMidqBTCj/B2iIf1k
zmuyfiDX5L73o3nhKSjH/32eXOvD/k6j0+ipt+kNahv6sGlmvFU8+b8W8gAsnYFw4t/75CkTj+el
PFCYCdnuan7dnHu+vI08W57oxqO7+Pt3bH9MX8rvWBgOMaCl0VuYwPLjw5Ied8g4KqG8hZF634A7
vHXsKDqDBkcWMot2mHZ9bzNBx4rACs/l7/0O++vf+1E498u81Ed5/mCHyM1+ny/3A0j6npCIrtw7
8pYTqR0n1U7ezA+VN+plbd6nTjX+3NBCqSP7h74flufIO12uyROZgSDZFgbvKHde3tzRPCoquHIQ
oBF4lEmMHqpz6TsxBx5pLtRtoAocYPOmmjnJbQP7QW6BNjfvcXJgCR3S/Biar7CvkdaPWFzKpr7u
dVLLklRHCZQm2dbwmhKKrN/PsMw3zzzUnWPtbbTXi0azuPDetynh/P1XlIrhPBn9PJvbTs+/ok1w
aJCJxoRJe+ZPSWiflsiKOgTiDd8hAKy5uNX+XoAxAmsnt6VezAIlLJqwPrzvKjNuryREaAEFx6CQ
C7Q2rpMF3QLrs+xqhn3z1/6Qpolrl0T/8tMB+arBTYhsdYimras0+3wK7eRKzTs8gXr6Ug6htn/n
vAGTmtvSpvR1hIBzOZfOtfG10cZHyV2c9Nylm0Z4rPpCPAoo3zfzMVoh6I+/j9Wyr7PRP+R8Z+sc
bw/4iCI6yrWoH3+tIZj7tfZ+9H3N7+3oGOt1tf37b+P8x1PM1C2DVLhDZZRH2ed6WGOFajTGmfc9
HuE7IwfHRTaVxCwqgQuaiPQoN0vT02aXNsyRiVkybRM4/OnEyAnoEnI5XZ40zCfJM99Pl28pN+Vb
OoUJmkCkGzwB41VoiEJfNLSkvSqOcs/Ui/EqlrvtAkCr38OeT7gFdcr7vEIeJ49Fo2KaXMGfDMer
y+Ff76IRV5PwTqkFzD1WnLa5ICy1KC/BV/6mWdLhwwODvZZ71B6K7x8nv58mucqB6rhHJaEJbcHb
yV2XVa8NebDawtt4M+O7zjIaiDKLWdhkI+iKxj65wLMRDvAx2HZ6+4QUuNpbAcKMy773E+la9esd
5D63MN3D3y8ATfzHFSAQL1sUyFGdkw+U4pc/wqEAgzEuerV6iyFN1gZsHqBCc29aJBA3NEbv9nLr
skv2JawoCa0g0AGHvWzPZ8vj/0PZeS23rWzt9olQhRxumaMoUaIs6QZl2TJyznj6f6DpLdpa++xV
58IodABkWyTQPec3xxdGwbDrrHI7TL62WuIb7Xpwsj9uIwbEXDye9EWdTeFfFNukT0bp1VDTc0aR
KtUSB2+oiQ6Xnnbfq2nx1rmw2eI6lR9ln6K8NJPcY4GaZqsGKTp+09eOEaumpdKF5aOWpOEcDqL3
Nt3Rjyx5uqPuetHZ1vyScoZcA7JSYBMtg8rsgegHLeSBUbLI9ccm3gvTjLg0u7s4DMNrRl7I2nu9
kQ+WeGh1E2nY0Lx4dRsRqXvRzEgiLrDESpFyaNWDQ31mPGkK9MLxH9WugS1HBf5K9H3OqPuC2vDe
PRdTcgh4PP51rhssqqkp+oLYSlaFw+LfEiEH77N9SxaLPskJsTyfzIHFwO1eVz02ZEM0GFK90wt/
KdQ4AtkrzoRwkYJKY68UHrIMEm+3fnEmBqcrxdTboGBAUzhr7D9vK2aIfjFNDfrrbUXXl8v/vm3l
ZP+yaFOExvqvd5HhyDrbL/b/fEC1r3lhzxlDw8lr6T2qMDojdgHgqLRBlWdApsQ74vYusVunv7Pf
REeQ5kwV75Qh0UCSjeB4xXzRJ86oIevv2h98kKa7Tm+p673+vv/1hwah9cviASb8RQH1UftrnX1q
0e+vK7/AQkScUmvxnx4PLdB9Hh70Rp33PJ8eognc7EjU3VR6RuXE5EVPfV64Nwu1wKGBUVFZMF2g
u3wMRBcRVy7oEL1XFaVdExdTmpSRvCGyjWh6CcQSFVTQBpsf7eLjNXUdFZH326iIvItReZr85Vol
ws0sS7pkO+b9L3dQkyvYX9D9Ja/9OQLh3oqWGMRxpd2GavkLTXB6j+JtXPQU9/AvSTJqcEJMzdqJ
vxu2uLqCSDJOxYBC1KqMfGmADXirLGkO4VB7GUe4F14B1raH9sOzBe3ZpGxTon7peLV0El190Gcs
sih9obqKR1yDfhLtT7rypaCdG0rmnArdsU/WdJYbnjcjmhJvbwN95OhH8F9zMe3WL24CtLf9Y4BY
ITQLWWKxEbj6uG/LgugGWVQlzLN7WTJ/1JRavAxtlq4sIMUYS+TDC4Lxk9nY3Tny/X/5Hlh/yyMQ
AyhwdHRZNxSLtA2Ewb8X1hB87VLG4Ocd+gqbe2DQMEBNvTcg02sP8J3cfG7V+i+t9Z39GMrtI2Hb
ahNZSTcXTXFo8ycsAouzaKiAiha6Zbkr0fQV2PKUPz6IlvDobAP3FwKwZq+2Un6lrouo1TDAnOg6
TCmnCOc1VhXbjr/y2xi55URnFyPXjLvTuEtcHhZSvBOLsMRhvxPlsbwQ667s7yaq8GRRw9Um7WUc
tTh7FMF9ccij5N5ry/xOtFx+BcsYCQW2AFM2ICzN2/xMGbR5ywJ1p4fIaMRZYvb2U0Hxm2CAi359
iPSdU7v2Ewi7r/1aJ/M2xDJ8jjOf5/7LSg5RC7+zPx9tikL1GIz0ScOv6cQ3//6d2oVa4SloZu/V
AAEsxQFyWyfNXSgUXwKrK/DE4iyL0mprltUde43K2InJUzMRQmFHO8dybB0dwCOb3HH8XS11ydEK
MTS20qR/ZB3lzMogSL5bSb+PGiwqZiUKRauN1J/WgB9NKhuUhUNkJoifEuECzKizdVtcNaxmPCDX
wEjGsTAOTeBJ+q0aBR9gJ+sFtsuQ6qYl2O0giOxUyf7GsouBFuaJrPRIblUHW0He7vU5a02wXuWG
onUNUruf4dqgG1sDodW32rTxunbycxMPQOhrd88jMHrOrZNljdGBv0p0EGfiYI8UtQNir/G6iJWN
6CuheC9VHHug9k9bOhJPTxS/4DM4jPLv3eK0R7w13WkHKfaEn3NFl5hhSvnSNdp6W+UeirLPw4h5
yD6JEyijyD00zcsBb3yOXtuWz0fUdMctlCb9NJrdogGWe0ShoZ9EV81bZy9PvPipi2fM7/42k1H4
hjIO5Z99Ygo5nDelgRXdEeMt30NNTpcQuM2tlppsv/LBe01AIcyJXQ77bMBsXAHTK/oz1822Azj8
JZE5/1XLADIlsIZPOvKRB0WvL+bUb7B5X0VOj45bwpwvUwcISPC8ptIHKsXNx1TLgkudrUTgSa8U
0RDxI923/WlENOJpmtf+MQ33riJ0/H8p69PkqTDo768Uz0ZLNRG9WLJhflWO9lqHjj0dtXfoQdXW
0mX7IA4UtlIIipfg7Nan+/WAOo9A+HVOGsfyAa2l8XmVmPulKeYblDnP4oR/klXUj9Abhl3YOgRG
p8NgyHNdZyVy6zKDSp4NhZpuChXTBjHga+iLTZmCC9GndRHkzAIutuyA6Ef2l2yhojlP1JjIS1PL
yehOzXzUy01U2z6rTprhkJIPzPJ6JpqUV+OAKutH0Yr8MXvyjOuFoicx240bhtRBOcGPUE7SPZWF
HlD9HpXRtGQdpvXnlz4BY4/+nnfrkwwy19dc25frGg0MsIFyhqJq77WJkui5altpiSiHV8qA+sgc
KXOPjUh+lUdvKyuN+fPvqZHF20efphpF2y4CUDxr7NcsMi+tf0fhjn9XyIRzZZmCRTSCd4BpEmTO
04Bod3Z/R1WbvpVKFQCO6HNaw7/D5qqea/6AK8TtukJSrXVsowMosOU8aWP9NlqO/ByaLNP0hMCN
aJZ5p6+tyE+Xokm1PMYydueur5Nj15+rcUtV1XStJxUvFAM2J9MrlWc/olRQMz4atyGZOInbBqMI
jrmpvIi3mOgiN7dnexOcsGa3Dl6kn3FJI88p1uNKMsqzXCEieFuo31blYlSFN7P6slyXQKRuIXza
O2d0efrUzRDuikDf+j0Wv6FqfxWYCb3ZiI0sTzuH6js0Z6JLnAkd2q0p+uQa1IOLfduarHswC73G
XqsuFXtZFgQvZkaFYzAO4zHqPPfZGU6+haxPdg13j5yOOpipiShWX1imnGxFk/KjfZsq7jksw1e3
Mr9HymBNyMZ+54BTutR+vBc6UNEfTP2qLv/XfgvYww603jgT6dAe7exSNEVOVGRDxcAtbXrra8Z6
A410K1WydnRlP1vx8pMn0KqGL9h/Ds7nGdQV/AcKPViLUY+t73CdXRZqSOXq1s0L7Rg6YbH0ep3i
oFGzjz27sJnXdehVU51aLN909y3x5UuO86wyOX/rkaSvQxWVnEDmF6p+pKqzebR137lePk7Tvlye
NNJC9LNU0pdGEB6CAusAIXUQBy3LwxmmONpONFkJKKcKjq9oDSkGWMbIKtFuYMBStxL0LqapxKCw
/iLZuOgDqbxahYk+w1TIYFgXp8n+mpYaL1HHzmfm55LzoA9nSKsx9T9OKi0iVQtWQmguO4U7DRaT
9sEFXv0v0RNjikD/+YaggMdGImXKVFFCGhBZgj+iJ1YiUfiWtvlb7urtPGH9Ba8nSMuZFigcr+fm
5KbVWrkMI8TUKfGehq4TxND1UBo5hWcYlpL8LNZtgoek2FTlUxOBcLwUWy6X8v51hn/cUmzIzDb7
PRq2SfaArH0l9As3oUNTNZfSaoLtrf8mhaDG6zoo5gtNxG2aI3eXcKzOmYowMo2CC9WuoCaT8UVV
Yr5TAdXXmkdJmgMnidVQD/za6a7TpNGiuKaXUKFOayBWF/LKNRTMU6am6BMHsRL6Em2/TRYDt+XU
l+btzrynYNF/3llcofbtodZCoG59fSfykknQPShS1H3TS6NY6mFc4w4WOQfJG/ylREHCS6VRbVmR
pmlEgDj1alwaeZfOlLwuTqDt+sdOlXe8tYcXrTIQ1A4lWZ+pKaZh49NhlNSms8wFgUg8MLkX+lTx
WcYx59Lmvby7fphxre03WsIeV0wRh3oSs/pmdmm6TN7d+m9zxT2vXxrJyK73CzMKUisQ5nNR/Ekk
Wln0leEsReGnOKhJ8AZuZbjWgrqwue7d6EUMiWt8y8XfuIYSe+v7cp8+jeR/WWJRhfOPLxA+HjKM
DkXVpiD0l11L1EdV4vpZ/oaDfALvNfWPse7gkFah9I7YfCyMCvH1QnT+t2ExUOfGa0Vh515sNGvn
1JheexaNqMSFXXVtn9KptH2U+kY5ym5/vm5yo0j+KDLLO7QlZLtBMQJI1b3RLUKszRYaHrmLDi/q
TRE23wK2Psss8BHwjECiDL1TLKLlGvxNPQRaQx8l7M4pHCTyREDIRWscAFWitUPb1LV5dR6ovYRU
7zr6g+1TFTz9pRKVyIMcmf5S7JbdrPEfSGTPzczrHsWMUsdAJEvjbCuahWXau24K9IimosG8ooa7
W8c6Xku5TokSq6U7Mx+IkRc1UXWFEtGlBxcak5cmNRdiqJLkNye3dZxkoOZ6nudvMorlFh7Wxmff
qjCwJbiDm9PQUkLNWTj1ZVNdjCSW7VakOLwjA1LpsX+PhxlM9+kANKo6iX42ffeiNcJtJI/t7G0z
su5HqX0Vj44q88ZVm0u4aJSdt2/q0NzCuYJd31dHIVmrwWJvfaekZn4y0hMHKXEfosiqjqJ1myEk
b+Kqz3uIGYFHFYDGN352ey6Kh52qVP5xqmaaqsHFk090i6bVqv6RUJVo3B6ZYpYYc5uft4elOCv0
Y1vZpYmYHEYtrEiq4Nk+s29EDBMa3RGbMsQydtwT7/MD/lONEGcBHb4W9krfi6S+B1/m/jLr9zYd
KJaUFFTyKAh/VrXylppO+upFpjfHUljb5SobalXSrOPN2zEwqmybKtGDHaXaCMuutq6+kan9aPqs
AVtZoojU7D1Yv63qrW+huT6NV5nTHvkUPNhwrH58nsReeO0B3nYbqhXrJPlttDfl2D5KfgVAEjLt
CMQNOyfR6SgoOBdF7eartLOChyA0jF2Om9PMb6Yy5QoN/ELCV3clFgc8fcqHcKAC3F4XiNgOt+ef
xf/GivUeuEexXmirc+3b0tJSkFl2QYRRA/ALxdWb94ZyhVmrEOuHe1DtLDnXlkVJCsFK8GaZZmSN
EqDqLyNw2o11Z7o6RfyFpW4lO+OlC75jn7Nz3ZfTQTRvh7KAv6vF/vbWhX9St9aGMhiflbJq1hOS
i+Cbf6eSjbzvybLe21JosqUarXVr6YCeMptyCr8wsbWZhqnm0HEKxrEPkDcJziJc2wFoG63VqECK
y3GH5V56iKNaAahZ8uHRdX1eGa71rbCMH/1opB95pOEXhYyPUgL8WooSgqqElgJiJBhsguIzG/OH
x0zyZ46qAu2u7OIxw6RwiRdEtBKDWlBbJ1dyVmJQdHlKir8zAcmtaEpy3O0ND3BZMpXtE6eJgTBr
8XEs8nSRG+hxV0UlJ/jwkvzzMQjYgzsgYyhORac4RNPw9UxWKVXOYTZcp4tO0eRxC+BMpzooAvc+
4bDKYOeD2+tBQp7cAqpkO50VKlhyOcqHpRjooqzfuCV0JnYv1jxyAx4rdj+8AEpnJ2N9y1vV3Xt9
Xs3x3JgVCQSj5zGVsVkw1PAsDp50adzCvZcIOp8B8fR7ZSjfbuNaqdvLDkzwQvSpcvXdznpMPWYW
ArM1PE3ygl7+vTbwR3RMNTsEYMzvFAWMNJ+U5Md/mZF7srLqcv1FY3t29oh/amwyLqIVgmS9taYx
YRgoxjIFWPck6vm8bjDN6CMhiLuPsya8b9DMXb9vRUzQvycSel2uC+FxWrV7V0ew5+bJ3VAr0rOB
9UlZju2TK1XtWVbSLTZE0rOeGj2WnoAFumlWmHfWOsSjYilG43DyCqhy1MU5QhBxazWL43ulbv7Y
HLQd9SylG/7+G2DpmazhIYfYvdvaoR/Vc5Pg2stvJsBC3STTp2ADdBYH0mV3IDipcHSrkyEicGVF
Phh4HsH7afF37YwHI1u3Kpk0F4utxUhV5jJQo/Q+19oUKazUnUIfizN6bt23qb5iJNeBOFH6aaps
Sc66zamN2ASZrC6JkVcz1KXxR4W4TMncDyuxcbo16/piTMzMTmnGQ58ryt6SsDGds0iUoBgjQNHi
YOeYY3uRPavctR7o/89+zBjDYzZm74mHqQAvH8yBNedJRFoy+FBO0OVn0Qpd60VpXfcal1EJgs7b
pqA+aYrhtB7QE9LO8Vo0A82sAfhY6kLczRxAAFqqBCjfdqtVq4DhVFWHVKFbGgdZJ7NSUks469za
f+e794C5k3fRNV5guQpXWAZvdRymDBe76TW2Y8FPK8a3jEdw8wgmWlo3PjhdFDLtOaaAiUofpoQR
0RZUIG9xJ/Ebocj4OKpJ+y8xcP2/LCYt2bKwJZkwDdpX5BsEa6qdnTx+C4JoZrZFc68A2jxHtUox
ZoVHEhqa+iz6cqtSeOjHzVo0xcCIX+yXq3pJ2QyZU0uPBhDMlCJWDD2g/TS3E1LryYMGdGpJNIqM
sKXV1V4cMKYoVpkhfx8lqdqnHrXEM5Xq3L08HcQU0dTTmuvE6e3iP64R9+mH8vVfdq9fwBaI1yze
Q1T/oINGmfqP/6+qlCu/S7TuVW3TZJV42Cto03oCqpR1FGc5XFG8cuT6XAZWuBV9wbSo6MBpjjPy
ANXakjQcYqbOJgrsY0Id6iHCiQE1ucdmFATGl7NWjdVrX/959v8/r1PLVY3bw1rkKQ0EwXiWE1gT
22LR9DA7v1JbRDPS+/CPphi9Tb5dW2eY1nyZfGt6VckPiin3lnvFOthZlp3guFPhR3JfHIjXa/PE
gV9MANZ/jEcnPUErnIPPKd5LnEJA5Kf1A3Ua6iaP2ET6th6xL8DRLOxb8yd8qYrf9k8zanBqiftw
hwN7NTdzoKt2H6cv3sAjX/J7ZS2aaW89UTiYPuAfBuBQ1u40R0tegjirNr5EPeO1GY7jzOzc4djh
3/OspR9hMqYvHVaye03HJFnci0qDYJHZMg5V0+igS3PHT8sLEOWe7QR/A3EzOQm8lfgbXJu685TZ
bfrQOGlxrlrjLvF8Ywk9Ndg2yCMXZW8ZpDRy9z7AGgoD1SJ458vxGtiZ9qjJobY1A8VfUYJYvtnW
u1QDvflyIcTAfxGmqeZUBZ79oUwjREWJOMonKBcqJoNflGmjxlNTcszk2exZdjzDV9NXlQ9zYeXF
i6ZtJkNyzd37bfHgex58o6kl+smsWeXs1qaahsg7MrBN1+nJdjBD9ni+nuHsqDbKDM+naqu1Rn8u
CjO/z8xm7pXxcBZdada3q1ZK64VoigFddR7NEiMY0WVRnHOo/PEiWuLQu0qOYxVRlRbJ7zJUqVuy
RijSsAZgSoTI+Fhk+nPwZfHBQIzwrQ9QJdgJ5bythk9FiNuH37ZGPalhxrlK5e9CfImvX3nxVQ7q
bK3r5d5rZHWGXSPIcmesTjpJr+shj3R1psdG/MeAP00RV1jTFWJympvviuZiE+3k2F5hN0Zyyomw
ffo8A4TLiGiT6MUNxratH33uIPieJkq9fFfL5v2XOIBo3voCGF6ImA6iB/Svd7yFDGoV4/qKOB0+
d6m/owJEevZC903n2X8SraY+xXpmX6DAJA+y5Z9IO0nPauP3e1nW8b6aCMIUKQVrk1Br1aGchLzo
pWee1eFDxS/Ej2TjUQo5FD51604eFlSk00xyZ53VybCG3tXuJVdq9lI2tHsnVu0cysp/2uLsNsee
Zosm2747nyCz2ir95rqJ8wle7Hw3vwgZhRBOiDPdb4pZnzkozQdsdTB+qP6YZ2RUgFVSOLI8UPST
EhjG3IQqutSmpjjItWecUj1/mNSmu6E0JreDNnKPZevOvkwLCwxnrtVxeDTr+6gq/ZM4pBgg3EG6
FQ2igYSdiSw/Y+I9wi3tMHEUI1YwJZ90hbDtdCn8uHhv1+GRJ0547nEsibE5uxet3MS8wyMOKVri
kMSkuEbqq1heMF8c9NxnLZ/b8yRq/WNaDj8rt9Wwlcpt0RKevSEuM7cWObdrq0pU9RJF7h9jLUVR
C0KvycLLzXFn+KG8E2d1h9nMrY86TCB2HaaYQRMXO8uw852WKS7pNqtJ49n1HFROtIa4kOLs0YJy
xdFk2ydNfFBtl3o8ierwpktGHB0c75wlOR7dqV9fUgNbcLcjb9G3wUfIfvKHkSp8nKfK6TAIMQid
nKmrspxZE1GO8o7mkBSS/W761S+IJxBVnQwAQq4kl4wqsYVrU4z0vxcU/6jchclvy2weeajyMGX4
C3YjMl2sdqAfX/waY2URvu7ypgBAFsY7Eb7uJSpVc1mOd+LVK0aToPo9KmMpdx29XStGVaPfNmqW
P/y368XtxAW+isLYKEt12KdFj66l9tPZl4oAbG+Djs1wC0lfBLHs0OkOOjCdOfvl7pKXbjn3HLO7
6GzaG7SOkqSeIGnk30Y7GHcYR00ZWZpECuWl7WkDD0mapmch8y7q4jjWSvbNMLI5TIN43RgYcoLp
AdhmV8XawNDm0ozGWWwEB2DXuNAF1WPYGVgFenKx9urQukitdg4oldp4hq9vtL7YyVWWvhoSsvGA
Ze5R11JwF45qYItnts9JZT6LKPfn1KRKf0+1Wle5TrWd/lvW5dKCiknrqNvUIS+UmNqpMGtwEfBZ
0zWTo7FKCvao1Z39ribj2eRL+Q4E5MPye/NVyxO0D3iDf6NqjZJI02wvvUURRuKozWOMX9yiaAhS
yFLdLuFo6ac0ldoVulD/zi1zed03en0w8VDeqFLv7BzbSnaalPVbC8D63oYTvRlMigGdIAvWTQ9/
D86gtDTtYbxXUYWSAuyaM0hGOGyBXT9VpcpeXk27Zx5c2qwBavsSWFKMaqKT3qxxfOFfUv5gAXC0
xsL6MEBL6k3m7zySNpsCY1Lwq2l8GrKheEjz4r0PNeVV8XR5UXkKHp/QOb8pMaTUqT/pa2tdom1b
QQaXX31wRX5s+09dc+r5cm9HZwg3OaXSVEpV+GtVbfRDLxroa1HzMRQ2PgRmk18CN/ZWqiFp+7pI
vaPtGckylgvvW9SZz2ASmg8pCldNY+grMwvVzcCeZp5BhD0n0HhWWiNjsYV2mweil6+a0s8fqyTk
celrybsBykrJy3ofZdCYrCi3J7ikdT2IpgknljWI4S/EgGLh0zITp/A6OBWTrqfOdLlWj+k+Cv64
jZhsB3U3t+Qs3qqSg0VPJ5d3rhyoENCAwXmoFp8QPKa8cPT0Q/Nfu9Eff6STnVBfpvKDWozpRgp1
e6NLnnoPIpCvXmEV7xV8LnFNatu/GlXOLvnEzW/46O0NjcpsHG8sBOs+7kBuKfNaDJMdT8PHQKw+
poM2rVJEf4nRNcrP3123frKSj6LVuWpvUGJQXe/x/+wTNxE/oW/jl0RDJmAGNpaesuY9QXOs7urE
vlel0H8SXaZR7yqSyehv6LKdMqGAEm8iMRgadoKcjGSAaDrqQDzOXOuWHOJl1rdLyuvutHisT2Yt
1Y9gvvZeHBHGUtp4UyighdopqkXpdDhrVac6YYncPKqN98e0ZkBpmTjftMgC2UaYLnFAU83Uwi4P
UNF+H0QzibDW6g0jXRA+0u5drEbvQ0CUhku8UnQBon/TZKf+3TeafNGRAYB5my5glZHv//f7hDjD
3wt0m4IRG5UnqVW+nIoiT5q3P9KrhZZC8gxT9UL+k2TMimdtvutGe20Sd3sAhqJdRsdZU7b5uzWN
3VrTmJhZT6/1/q+Z/7xOzKyme37+hM/rgkgq112ZjpDgXdIpbtORXnEOctWimbTN4U70iMOAKGot
hdisfxmozJhdgAgU23YiL5wy3fmRgZB9orXyBc/ujNLdiJY46FVgrHlQlNhT+xg4tbXdzFvHHtZ+
qsxHdEvUADbOyRoCdxdoIVYnoXMSXeJMCkjXNN4o8cb4zwDRrXKVJt5wF0Ld0ZNRhWLMChXboXxh
RlKB7CQ1MEoL5T3rB6wUEvV9Iuw+BYr9Ac7Qv5RK260GHObg4kXGHRRBH8WwV23zrHOWRKOoLKqN
s5Un+WOUp+soMbNvZtqFB6MhNiiaPXpFnlpGvSr7FHbkiB+hpOwgQjZ3UpwmC2JSKtUm0HYWSmcA
0i2X40R6jytJ2rKUqJdtQhHsehjBWalZNxuitl4SmbYvTa6eNZKtP5KWFEqfURGANAifPo1M+n+Z
QXQTM1ZXUdcU8iirMa9JaqhJcmQPnC+TXE6eeZf9FBQlVX1t6qa6j6ks1jeuVXpsnXKD6E1s3Hdx
puxCIiVLNPfGi5xLK+CDyQ9Fin/P4G8v76bSwaVlkr6qcpDvfoI9pJD8ElJv5nHJXlnNEbmgOQ0k
u9tfJXKu33gHKLCHXvbg5FVkUWqpoh60wmQkwkz9l6eAIZKt6L2MAeG3SGG/2XmRzlmURk+YUOD3
yz/mPgbJukqRjh8NP8H5qkbKgjWrv8dTBYiVndlHwo3xChJf8MBvDCgDEPIF7qTAylmDj0etGKgE
UnHM9WRpeIl63gF57xAzd8tjT7XNTPTrbjUuNL9n2vTg6guseD+nyREW6vX0BJOGlLvVxu9pUUSJ
d+T84tUeAWqUVkAUylcP3MEyNm3/UIdFeRcrkTv3KLN8xwUu9mTzRyDL2XysI5KwnqPuqhqHtdxU
i284dN8BsDZ/JHH8kUpd+WQVRf5vS1/jC1aAR5WjaLqqEE6TIX7qXx5VwBcVK26y4YJax4GT9Gxr
DQ9ecBk7o8UZV7g3JEGI6bNUN6cWyOQDaFjQGrg6RCPgswHvKaqO8Bzto63YiIhmUGGieWuKUTOr
90WQPzijHR9ccH0rv+zzc1xG5bwn2vGqJeNDIHS5jr3F76L4VZn5d22I7W8S5YfzpFOSLcmfX3Vd
yXtJrkjeNPnw5lvpuYIY9FhO/ZAK04Wna8NbeyhCNzt1MqF3saPPonGyzcGDTOz3RVyABFd/DNTc
2JqxpddrI8PzujC0cG3FgPeRQmbkKkHI/g6mW5gZo5ZuD1aYeiyQ5L47iLbrZd3B642GrAQErS8D
YoqZm1wiJtZO2S8Tu7/UunkvlIRCe0iVe3yYuiSKBh58CKMgJuwOI3RVPtpWXSwtedoMyXIOAgT3
5DqgqlL1jF+WXZxDHJZfAAoY8yjEbmCkWJ3nv0Is7vPywEUzJi7nf+56uWl4+q8yaM+jNninBiuV
DX5J6amirGCGpUD6UpZBvbItvCCkskpffMt8bVy9uw+KMXgEpLgX3YODuSTwBBA/00XpwO5PV0sA
0r5cfwuyja65yYuT5VDAsOObi2YvDY9Um50EUDkt3TsrNIonr6vjfado7dXfx0u9E6K64kmrh0Xq
jMpMjvOVXtcswVnJHxCP/3m49ckWZi16VmozMeU2IJooRbslFXrWIu1gPfdqEj84RYp7KoleXpRB
uwYlXBy8Ysi2EcvCHc7TBB75gm60sGlghEA8l73WRr48JsshCftzDPN5nttpdYmw9oOWrjQvsl9F
syQctO+qO+WA8+yjBI8+4H7qz0YDQyS0qHiPgonGcM+byRlJGNeqfzRe8Kjhzx3+ahFTbEXGrK/I
C7hN9CBP+bPMDnYuz7cHMUZG5zqmTUXxn2MiC/fP6yD7Yi0NAPlaPeDogYmo1PE3QoFJbSxkz9yn
FHGq3609S1rpXZwjdeUT2Tw6srdlGe/9olBt67tZ8EosROFBgfNU7MTaDhNAHU6jaj3aJVnsADTL
B857fPutn6VSwOZUU+lsK2O2rlkM7LDvs0HPs94s1Hh4zQpvHzhxfazkSFtbRPJmBD69X0hOk1TX
fkl5/ZqRXP5mNVG+KDBfPWlWPmxGTcUdxIX5HUmxv4eUEqxiv1L2WqngDFkX8RLRV/RN6+JnOADN
ByqXVRPp/vchgtuRm4N/T2EET5oi9Tde2Wp4cUf46gyq8W51b1cAuvALCkSZgtnn3X7KT2KZ1l/d
hFAE/T7TlaGHb5CNM3kwzPu2q1/L3OlfWujMKyvFK0efhFi1oi/kRnKehrgrDtQ1BXO51oOXJguR
q/Hx2IimM5bHpvK6c+nW9UOHaZs6zXIy3P6SegBKMzUJ3hH5lPwfqdE1d+QT+K/IKUa6iaTGAKcm
mDLE8qdVnDgMTbuQQE6dRMtKrQC+qI+Zaabt46in4MKznLWeVzwZ5FhaVErTPEVmb86wEuzeai9/
CPl0eLNcWkbRRJZPw3w/aDjN1qNCdboX6Bd5vLsuDKToBw/qZ7fWtW95rYybJkn9pWg6DlheSeKb
dh3ln9Wlnnn3v9fp5j/efaamESBWUfDjs/GPCm+lGymRNgsJKCzmyqmrabDkx/Ykd0m0q7rSXVEc
jF9yxrJEVxPrZ44u0Kv5Et/mDlTxbofojmUB04MciGzhQ+OdcMqf0xMZIpW4dUx94+46d7q1MVWT
VC7s4muhdjo2SOrjeF8T8f0oa2XXN1n0VletPg9qSJlYe6hAFEnpepkS3nvUSM9NKfPeEuqwPRbl
4qK2syKioOg0RnQT6vQkyLEPe7ImC+MpO+8DvHqKOpK/0xNEjH22hmj8OjZdh8rF+hesDJK5rxsl
Kk40SBSyqfEHBfrfGyXCN66OnNB60kjt4tU6RIDg4awjMYuwEyLdaMsdlcjitGxIR9bT4TqS6gMm
GqIdV2QiR4iqXmKgJDXHo9C5CDmMOPuiifnS7DpjgGxQm/qGYinYQA2+QT35NBymVRaddtvsFamw
DnVktssK7MMFVIk3m3ZBH0l+AKlh/BQXJVLARVbYrGSNPb+4qIo8vpa+rV2sOGepH59UNfd/Nh0u
YmrFt6TAAcAcEMNQ3ffdqs3xBVPqCgcR2TjLQ0QReBSYxzrUpQ31h/I2kiP/aCAXWOnY3+wcX3/2
XQJqMSKbAyE6Z48+NFxJydg9pdTE8a7shg+w6GGt8wFBj4feow0vXeQYy8Apf19EIDy4XsS2tfi8
aBBKgRJUV4n7+vWicPpJ07bp+pNcVeqeAFSTIkEAtG51Bwg0ws7geay979SEYQujReFuzEOHxS5R
xsplLVv1vbfRpxhkocnZzCgGDI2mUfBSs2m/ecljYwHfVUbmqpgvefurmnjHNYDSVUk8ZWMb4f/R
dl7LkeNYGn4iRtCb22R6I6VMlUp9wyhL7z2ffj8i1UWNZrq3Jzb2hkEAB2DKJEmc8xtr7i61KL/6
evwltVLvDq+7CmNB9QUZQ+9OdImDaDppsiXxHp0/9Os1ntlt2lebbHyMW208BbMAIhWQ6izOloPo
i/0OD6nszB3K7ti3yU9ZPAOOE884KzMF1TLB06p2ZuL9a6qfxCh+3ca5cp78aqgPahprL/HkbCnS
mU/yYAUPVdA/JTMJLNdrZ6+ksYnasqptpBY9oLyosn1P/n0tvrW4MmV7Z7TbW1OMpmZxQNV9ZxTN
L6OAjYmFIoJDwLjooilFyqUE//no5T+00ZLOwntSvOAGyja05PJye+fFpR3PTb1TOzxlGl5nYtTd
ejlCPa0OQFej3cgu01/DVg/ORRSkT8YUve+f2PUNmZE+zfFGmzqvunpORhD+aQPHNm6DjS4+UZgW
B1797XWvdfLenAz+ACnmw2nT2JcmDvJPUuNvxD5zxK7hkJIfdvtYbZ8wfi92ha1FW1Eo9OIU/ftY
d/BtUrWXLLoWsjJ+Bn32fAPBgPXS1pMmyVveja1j6rUSbt4N28uoKb8YTXz151xnFxVHM82M1z4e
IoDiTnhf4uN6cKS63qH6rz8mWaKubLAqPxoVO+wacxvZeM3yR5LBOSTCP08k6WPP+6EM9AJOBe9i
srKxXmXIfaLkAPZlrhFZpFvnf6espmSk4sS0FaMdNMkyH7/haJ6N7NU9/pz4dufNXRJa8bk18hDt
tdp6nY2Z6qRRviOej/e1Ek8PCS9JAAFNe5uEvfMpbbpnEVHhMOknYfKpKRIsG+wsPChJWz62c/JN
RFjoDhRGN14K7mnrZlaVF84SvQyZRg5SZW0rwci+3ozq+94yNTdprehTOoR3mpqUV/HwyWkxobiK
f+N5bGk1mv+u9Xue5/GP+PdPf0e2/v35P8NtqPwoFOr+XadHM6Ra8uVhfJ6cYyUpfXsIUzBJGNB1
6w6L6JMgRogzv/XYAOlwnNaYPUlgyXA2bDMkaSCnwMMnN3EqdTQKs0B+jq3Y2Zjcqnaj3kRoaWdk
hWdosQAZR7NSUYO7cVZCWMNjpz6Z3Fk/W7rzObNj9V60ZH9YaVn0HIdkbRQz847ct6u1n1nGK4zr
HxZAuQcEqKW7eOqGVQrD7G50cGBO4+EhaLoa8l/7A8dI57UiswZ2oRtfIq0N8UFLrvHoY2sfwUIP
bTu/qxzL20dKXx8qdqcpe8gNQv/d06DK0zkJ2z+USe2exjJTXYTl/a3pUFUoeNb9cMx6pfG728dK
JO1Lr/k2YpP8iANkwe/D19a94lRfFb7tmVpYL/qoezvowNnOLIv2ITCLSwKU9zVJtbWoK8kN6lJj
nwdXKyofeimIDsMQmicvg4siDjw+QSjilc17JjyhmVfV/epVnrdUaMLS+RJgGr9pNLk62dbY3FMS
41GKvclGM4ZyW+E6e19xd3J7r7S3dg+iYAVrG0WhNrYebU++14DBfVUAzKzyIs9wyikKNjzjNpft
l8DIum+2jYl12Veof09ttDMrWXG5A/QvjmlijasH3XcfOnzll32wwkaky3Tnl9FJD2yK9w3V+fVo
wVgYY9VtGqVZ9Wlg72K9cU75UA9705aO3pTj4j7CYk/qbiWDrn6ZsnbYduDituhSswPPmnu1AL9X
Azr8hkz11abY+pOSEzkby3F9L7C3yAU1xwRYjGD7EfAnLTDD+hTaQnIe/CB6EIeylJWTFAPhm7ti
SarcMLWNTWHkyqW3RvgHffFlsItraWbFM6jcZ6VykntElGRcDpXPua9Yd2pU1JfRqK4QAYD0p1HE
Fu5nJLfZWQ79Rwde98G30lCHiJ3rZ4kEtLOZAjN97U2yxkUrV1vRlEbz3i7YHppq19+1ZjNglp1l
r7oUhetKboOT6uA/27Q2+GfYy4JGEzicYaP+Iy4Cf5eO/Vu/GIxJYpKumUNEGyWsPyQrz9adN36i
MpJhHxl94v2jvhuHiG/S1CvHvq+7z7LNnRpoeLojSfKD527/kNqddhkGa28kehC6yKKR0NOBoM+D
8uj1D91gWcdiir9RYySiRyHhgGcISDvRDlHEXY2wJlfekHWbgszyZ15j2g3Qex5rc9PUTMeVHaU9
ZOgzb0OnGN0eK1HEjkwtO91OLb1lm8Qbl+32c2/s84CyVaws+7uiD5xjVo/XcoyMezttduw+N7qj
/ch7hTe8qPnW60Z3nZq0cNXcrrZV+DpVAH0jdjojZsS/ev2pt63+Ux0Hzrn0JrjDmGyuh7iFRBJx
S0fCz9vLfZiuCr7O11Rqi2s2n1m6ck256Z9Elxjs8jrd9T3WEqIJuCm9k5TqW0xJOK8t47mK5e7Q
12bliqYV+hOZt/hrJGXmM9rC/WPa5m4yt4ocxmbod+1mkAfpPM0H0GRvZ0ms4SUfmF+XriVsiXVg
FFPa4Oq/Z1pmfQLF+6v0Cvs4lHV0sDHrO5G/TPehrvioy4f1Lqi0+I5S4rjVsHm6n+zK2jgp0h59
718dnsz7HKfGE3rEzTHg679vw9w+ayilbtURW7WhbPKNB+7jsZ1ipKf1Xn4ukoeqMkAd2FP6gK51
tO/0qjpEPlZkI4405L2S6lX1sotc8k2PE7AFSlb/EVWt5oLUS68aZdc9QCp53xXo+Ze5Ct2OLOpB
MVmtN6T5kdGXrm1pylfMETeqXJk/7SJ9UniHcPHxkq+9Jm0QFyl+6ZDKAu6Frz5a+24fxPnVyELc
UscGIX5J3sWq3e8GA6yMbNnkFsxAfZGN+ptqptGvzLyA0kRggS/z1aT2/GoFWoE1sYIjuMn+qEya
HNuf6uRE1AQ9X6qvMIxaN6upBJT54AZ5lfyUA7ZZTsY7iWnr2RZ6YX6aJs24qOBI1oHTK1/0fryQ
A7EpVDoKt+xtLZvl1zAwpk1vy+WRNKX1mNX9T7gV3Cip2rMjrvGmqtvopIU+KnNYv96lzrx9MYxv
kVL40DIwi1ICbJVMxP8/IdD10ILS/e4Ak1spWTo+jqnegzCv5G2Vde0L6QkKJESE84uzXebpg9rX
OTiAeo9FZHKwJsc8KFOUn/lbxrtRbsx7Ry+dddjPakVD5OxHNRzPWQEcfwgd79nAje9qVcMxhpna
a/1KKyn3+kOTXEKkFXdUkJuNAHf5/C7xAA/Lg4B+tQibgxSxmzsxWrf2qkXT9FmWu+xR9nJSpo1x
MqoucTW96w9tq/ibyVayV4gYP6m6DNfSgdqRa8GPcL7nGrGzKjp8oEKVPOzoyBhqh924G7o4e/TV
3iFf2dbfTQcX3bBVfkqULEo5tD6VMgbkihK/2mNVrPNMc67pfIBg36/UiH9Uz5RUafYWUtZTZRWb
wKucqwh0HFPf2ZGOTdvvPoS94LcY3FjmVURYYgzm1b6tfVssMZWdD6qh66eXUcIBws6L7CL5JADh
DPL+3GnJ2YmcP7Brcy6hxv46qJ8mTQtddVIRrHVguVfe0XJs5YLpquZO6GsDPUEUH6829ZB1WMoW
8yHcZ2Oabdkch/uCncJaN1v1BbnTr1o1DL+oz00glXlRYbddSUm6qhsn3/TkvrldJv50lBJu1Lpk
PAzcR/YyborrpDSVT2bkW3svlvBjx46K/FXyBcwM5vV2zQuXXIxnHLxqN9UMaxuZ2oAeUJxvbXm0
znnZth1KSu2TkVvpXvQtB6W2/wypbZW8mgX8i7cRFAnr+sWeTS4ySw8/d4i6r7vU0K6xE7BFBQsB
nnsXaRMUAQgJ4HuQ88R2qV9NYXPpK40tIBmqp5Q60wpSNv7Pc5+SauaqmxpIxZJ9xcDE+kktChcE
zLh8+9HXeEsOVfmrLEnjEeQptiISTJOVh3YylnSkJkqp50Uw/iLVYfLaywGAdeBAM3DZJgEeHEGl
d4j6aaYbD3a1McHQG0FIQdJPw7NcDNkhnDK+D4UsrUsLizctcLzH0eof8U+7wI32A8SBJBIscbvz
lCp/IJ8GJVkqM3hsDbRxk7cmKLXVJzMfo8tAXoNUSFN9iovcvnNi/Zn/H/N5wpN9poP/yRC3ZrWY
hQpWsotblx0FYEGqFQNRWXt3TfFdNMwgkDe51cdry6qma4w01kpTmgFmgjZdb32ofezUxAZ7MYeI
AXYLaKRIaMDQU/QY2chGxgvwrBE4OFZ5btvk7SzRiniDbKSBzFdfN9Rhibmdcifi/yqRuy2S+cji
GUhOSjLU7lRxvIs48G/gHFqYVpikTRejMnkApNFDU0oxX39ui7zBWg/KNCCOwm/mYFSG9SD6Gjs/
qnE97fPIVhGYgtnVJiZV+AHtQzlDU6Uc76g6aVd5HHFh9gL/IeBT70ZrTPYSW8tS9SfYaOOcQrgH
wbrusHXlMQ1y0ylUuDiR/tpB6rsE3Q/Mhyi0tmOxdezZWD2MrWPt1byLzWdKjHzOrVO0xaGx7qjy
jtvZknpD2pQSRQETspeSVy8O4j8wE5gVUaTmM/d7xW0iz38CixJu9Kjy7k2Zf4ow/srmigJ8WwHe
bw0eLXNTHHpHBVVrOGQH4LUxpA6Wecz6tdQn6lWrH0O9htgom0ivePyCkURAOVl2quTgmWoPf0OR
QqyuyQfosZHgaS9pD+JQBlACedtqt4ovv/VVTdtSsFHLw5BU+i2uV5Q7CnrmOc4NZ1tEM07cUvRj
E5JpcdCwflYCs37s634lI9D6rFvdxoll6WF+UffaWnnRQKyeSRB4t6ZRpKkbjX20TdUCv9aswwGj
QP5/hwRTQi02/257UY5zQI8tsEWmuW/04cFAScPFDXPaGY5nn+JK+hxEefzYw5DU26p+9sexwhPH
hvTUKHeFL1XPjtYbbodGNXdYmriweDulIzXjNd6dkQOqgrrl3WWR+UOZpujFx7jpEMoBFSHHj19M
2DIbva/DvRiFEYF0Y6AXoFcYxWYCreJYepJtXX7k+QGMhe7B6uAtBrm5MtloniwMTd2iM7S9odXJ
GhURE8ZUXCPYBHoMHrj5KSWVgH+FLa/J6zM6ysquyHm8S7FlkGIJkG8EJroRc1Wn83eFUrSb29wW
0BlPe/J8czBvePU2n0DGi9G4I/enj1N5awLT4oE1DvJWBGd9Qn1z0BHvnK8r+3G2qVoSY7e5w+Ct
LQraOxGsdY26rgLbu43i4t6ib5GW+9vcsKfw1lESEj9CPAWSS4U13mHGszcsp7vvkL7fplhgne34
BPokfJZqt1Pk/llSrO45rYbPsKicS65nwx5nZZD72tDftw0SdGHnwB3CSvXW1yhfywk9tVtXh1jB
nU6x2ZMLdG4jdswAzYOj3dv9vVgjq8IEzZMs3NnZ4KZW1vOKF1pr4NPJycfq9hHW2/eM5NTXogjU
FSgP4z71jGgfDvaxaab02hrxp1aO/Rf4yOoRCwvUmJ3Bf6niptmSax+3YhTwQO1SI3SOYjTXq6e0
zrurH9ra5/ZrXab+Xg1yeV30RoViiFmta3iruzqiyImnBTJIToE7yCYyrD9Pk/lUV9JSdd8FvDvV
U6XYxiPpA9949CBhfjb58Z4cHRjv4PifNf7bHrwE68K5JRm9fh/546NoRVOG0mXWfxetih8a+nZY
Um4tg89ThXaQPVCjE6tGzaRtPZAp68iUtPvRk98OunSwpN6/X7p54S+Oied/EkFLf6K3yiYYqRR/
GMj9SF6VHmyBJViEkI9gr4OOWf/7cl7HhtGoFOUTfPht2Dfjqz2Z3npqADXjvypfZJV0F9jptY3W
C/z3KnDDme0uDuVs+ynOEs2w+XpnPMMt7FFEn/L7LMlTZzN0EEo+DIhgMdq3Er5o88piGmQfnxJ2
X5OVIPd6W7XGoDepJ4B7LaRiEizjlB2RC3s7RLwqHJP5IM6WgSVuGfgQ9w9CluUnAPH4iM8XXuaJ
5hKzXOkfhHxYapn7l5/yL6+2fIIl5MPytT8D8z4Mf7jSsszyYT4ss4T8d7+Pv1zm768kpolPqXRj
iY14+Lj8CKJ/af7lJf4yZBn48Iv475dafowPSy2/sP/qah8+wX819+9/L3+51N9/UuQdsD/2tNxF
IIRXu3D+GorD37TfDVGKYlaW2G+zbu1Wj/PbKrf2bcK7af/xCqJTLPV+1l9/ouWqS4xM3XnaLCPv
V/q/Xp/NDFvvXo94O1+ueFv1dp3luu97/6/XvV3x/U8irt7AgTDKvtsuV10+1Ye+pfnxg/7lFDHw
7qMvS4iRZP6Tf+gTA/+g7x+E/PdLgalv1yMOPys9Guu7dgisTQUi3hXNoJslA/SsBrnDKBgtw5VL
21tLdp2ru6TG1K+uHN4o52EROIw+mDjAK2dI6tVRzfFsWothv9voeuJcwPzCoBNd3eQkp9LhLbBQ
C3Wnjpq11ikqufD+XMoMQC9nu7abmZvwdROWbnD2kPQUp8YwxZK7GL2p1tvEpWuxgvM8LULluE6+
emEtHXQkn90sTeMdNSnyUXKaP4LK3Otl1twhtpQ9SmRfzobTXMWYiCr55m4dsxrW0MKzRxGmYs25
Cki2HEWI6sm8ImW8mrKqCEiKHAyXHimrZaF/eHXV7q6WoXokUf/DlZ0R5SXV++ZnGhm42UJ0Aok1
rky0Py6iDYc9cIfEeRteBvTfIbgDE5IPhOT92zQxVxxEnPN7FaOMg22uQ95VChgtWhVRBRCn4kCW
EJHSpf0uKLbtC+jLcfduDsjTP8Pf9SKumNjuoMk9Mn1IuOPyZt51SmjdibME74quy9rLh35eiMI1
76f8D32YMDTBuYt91Br+XENEiEPB9hYVKLPbLX3iLEjwvYYG+fNDv1ikqO1TVUzmUQyKLivpt6k8
9ocSvD2YSeqEGDkZ/IosNzMr59YvBkW/OFsOwOvMk2hOQgBPnNoUU7wqepsrptV66K1DrWrwPEuH
LRCAzg2jSXVW6OvV11WpkCTB1EjivxYINWk7c9hGTt5ce19urpVSWEers59F19KP/NazkTY2ew1C
xSEFjrw1db9zx3mm6LtdQ6y0dIrr2JY/3q4jBuRi+pLmVb0TNF1xhg7Uwxtf9wN1FxE+p1jdxm7n
grMr2LvIwoJ2aNYOupwBNdyj3OBMjK55mdZHqZRMzj1Jrv7lvFG0SnZFuNdU3XBqFNVc+XWXrutI
e+NOx1Lr2GQ3YEcvB62oEeskmy+63oV8ZF6LcT+yIV2/C8XGvhfTBREb+YJViKsFxmnkrHUNonSd
2OYpmEEROETKf6Q56kCzkcISEZiKgmhwn7rq4QPoJ04Bn29FpzW7hcJ/NUiArPPf2CA0jU6Z6VM5
mjOAfFMeQ6qoCFciiycOCLKn+Mo13U00r5hkGM5zXEM17BYH1KLfoHpSIx1X1A+zQsE2bKpoHSD1
HrggBTPgIGm07mej5KIfqwfRp8x9LaRu7HDI0W5FWwx/WGeQo/u69fxDZ9b9uZON7uz0VIhXoh2h
Qn+y1bu8zYdsfRsg+QQeYLDabwHmNhTu1Q79Zb9YLyu0WfS21oe+YF7PU+8+dJtyKO0kdXhof7uE
vnuuvLmIVt7kkkNQ3j1hbo8dSoCnW4xov5t5e8j0Xii7PqAnF4Yf+rgSFdM0CV96eGG7bHaHE4fk
99koTOWWthju+vg240O/aLKD7nYg/7/UfWtPKxKfsKYcSMwpvuuX5ZB59VtT95tVC0zkLAZF/21u
BxvH9adq2izTyKp7664oFfemdqtDOIQG1SMGqGthCAhYKTeSVb9qY5v6xyaz+nMWZWxMw7o8RFNS
HmItseXH3iB3IA925oqYag6MBVVhdEBGt1TdyEPeiS47UHOXl9EeeZBakVPXUU30igdr2vOYU+4h
s6r34izFB1Sdwvay9KtYt51T1UC7iFBHBlS7UobCwF8e91rRuRxI6/GTgPpeY0U+VwbmOaHuIFX5
+2qir54vOeQSJRmutnyAoMrqc1frt6u968+SEnQMvnj9pB6mJCx35KnlJ6dNEaqUPPOHinlN0Kb9
N7vJereC1H/1fseGmjV9iO2tLxWXSUr0lH2FEkBbI46WODXppMzfa+g19bfh0gzJSIJ0eOvLIVbl
Q4nByjzjNlms0wdzUq8M7FU9j1TomClrsaI5BHsR8nHKvDbU2hDVd2aI0dwo14lqWYN5D2Y929g1
QsP86cwfZgBPRInLr4EZoeth1Ml9WcV4/2JmuDXguTyLWCHX8q+xcjcZlGmAPkhqJa0shUeS4AzU
uB5AholpzjBiWUNXTYwKtoEYtWyADmJUzM1b6pCyo+lO5Xqs4+rUyVfV7CdFvp4MfAl+ammK0XJ2
ohKjaY6HUqUDaKoVVH6ddqV7SX2PUAkMnvlsGVj6gnkUBIeyMyPYCiJOHHrUmG8DcDd+TFT4pr6n
iLpMEJf4sJK4xIjaCYrQLCyCl2sn84cCfVVfSmBNmqUXG3MEjheaQ/QKDwrzI/nV5xdAsTBEarhv
ldfSUABZFePTmPfw86Q4oRLuK69WJlsUP2Xv4ieTjAEi/7DzdLFq1mTVYSDf+89W9QYVbQxJws2K
l8eD0dvGTvE6mNngs1boh3XnUA39l6CYDn5Jtr+xo+k5L3N3mIXR4M/ld2qLa5A/R0Fa5N3ZxGNG
jDqxWvKjsKQYFUvCyuvPYjTU5XdLZmNGoZg17Cb/QUkhocLg5CDorfZRRnD80NqBucXryPwsTeGd
eA4vEQnAz0MRWsY2qA1El3XUqfpVNRnlTrwnT1GonXQrcz+8K0Oq5A18kmXtZERvo299YiSsq3cj
48DjZ3V7Vafgs9fy+ime7Ru1JEFFR6+PjdxL/d3vJkVR/yIOU2YdIEcXF1PClZCF8n2t2OGjODgA
PIoYLJ5ooW2hXkq9OWmdjgFMOqbDLm37jpssEya+/49WmjTubL+0y5GiwySmkY9F01oXETKqXn9n
2tNumaCaU7znDgqrXkyAymy4DfLpt5jbdaf4vsjz4LaIhrzjfTBS+BSfwgKGj227Z6xErDiAmk7W
YJv6rT4vP0l24Q64IjxJyVqO8FHJ27p/Gv1KdcMe41vRN4C4PYOK+uHMeq+iq8x1pIJS+WLNXT3o
9G1cmbxFzs2CTd+jZnwRYyJcj+CROimUnUb29OOYeq9oh/Qnx/f70+gNoNDFqThwe5ckfC1+B3yM
Kn+PiBjR9PLGL1eijdRZuFGNqbutucSkeTR67jJbrGtU49vnuC0h2kVqPct95e8+hJi1zBPVdz4F
RoWTSuvoR7uTQrCDk8ypOCxtMS4ixbCFVNZbpGibS+RtSIRSkBhdxUdnRASJNcTZckm8CSTN/Y9X
E5HsUQNUB0Emymo93FsIDK6jQYk3otk5AX2dNtx39mStejQoth8GvD75EVBvOXzsz4djUKTKqcqq
xMROhUUG+0kdi/7OV/0GcFJqbR12lg+I2lcrr5r6g2iKQ9zaj7LeRWfRKqNIeWiNYZ1hIHSfzy1H
9/0HiJnLlBIVjkvbGntvrKfQddoGlQEn/apA/w5dNF4mviIqYn9i+nzhQQ/6bR2m4JTKygXe0z9U
lhw8QQQAV+k9iYMWmQ0IIsM7JnOfXQNUnSYJc5e5SbW+vc989VjqztsEtQPCYOAjJ7qgoqUba+qQ
jZ3jwd5m5y63fi3xUAOBd5mYm80BZVeOrt8F4140p6ZoAaOZoSuakp1oj1nxOY2Tt6uhilSSvjSt
g5Y0MaibXCNpY88ufWiJRvxkkb9GYh1/vrkvzA1AxEtbP2gQ5dDqJ8CbA0SUaIqDFpoROJrcX38Y
WJp4t+jbwDDBCH7WFBufnFHzsUqxKTYN6NgbAB/XTV9PW6rwSNfbYfAgh/YqGov030bFXB1LHhGb
aLb/JOZD7v84X0QEiNPeIpYr/L6+GFzWABSMli8gdAep/60RoOEVVxhGrkzIOxdbajYwM3yEBIz+
e9VE/jGaMdYrEd2aoeWOgTZcxaFBNfVSeDWy9s14zUxIHmnkpTvxmZCYxpLBqM63lk0ZrZaMYRWL
X8fvUfHp0v8wmpASeze3nef2868uk2NjT63ah+GUQL2Ji+oIXBBtKQCwj0PgJuFc8J97cjlyjuaQ
/RJDt6DKazdJaYebZY7f58lq7Py3dcQAYsb/j+ss1x7+98/TdpPsagYKZWViaOe8VnddpBqHxtN4
30q6TjuPJcvw6pVo58TUouMABTibB0RXL0ZvMSK8hJSzURoHLsk8RUSKtUVTGiYZiICP4FMTl+NG
dIrh2xVF+AAJaQP5qlqFdhi/3aWLEZzPqtC1cY8nxgavu1B3SWrox7BMDaDb3PMbn0ceFhO0HXF/
F+PkckZ7U5RNs397r/GG8ECWT7rjC+Lf221ib4e80dA6/rNPngfwv4OZU6m3/gzlHYx85xAczL90
qlEcxHzRJSYo/Pus+U9BFmWeLwb6LrXPpjpK2ygd4HP0xRmsRHmeFKM4/6emGBAhI6rWZjVBrf3f
Y8VKSeh/tUwU0SrzqZA0yRVnOqCV21k29xWJhPnf79G/j8MOVAIVTDLTTjYftLFEUwXGK2UhgNn5
PU50iUMVdP47G+4EaEHiaci2pf5FsXzIZ9SXdT0F4zzoGgDm6Embu720jY8je2lXNI0S6j0aSRIA
5il/URWS8GSBEBydg3mjv60x8U5zjazgyYes9MIh5mur8x6Dw4WZ4ve2ywvrsfZMvFOXJuSQQ+cj
aLKTauc26iNW9hCZunFGIny4TsikGKPWnhBBG6+ezqEOJVSwy1BdW13BzWuIzPg82W8TxCxxsLXk
NlW0xPzBiKONBZRmXdhlQq6zHXe5EmoPBUSrTVuQJ9MNA0u9uc+T9MYtcrO+hYiBkQVWKLNlx0Id
f7a+oRxJDWsPiJoe5SiQL0rb2KGbv4xwxR6aeWhsG+mimMO+0SwnxOQ5HY+xpP66ReqQtUCn67kr
rrl8mMRH6zsCFlOAYT+J/qRxGrfE4mN3W2r5MGJYfMDISm4fZFkuf1Gc2DpkkeojmMDGTpv3k3Yo
dXug/vC2JLb0q6VTGSdwt2K/KMLBfBOJaP0tZlliGVj6lmVw+4lWE99TvO6Hz6TQXiBUSs9NPhq7
vNWLfZNWyTNKft9UgI/f/zVgCDG8qHzSMkIKaJThyWgIeQkxQDkwtbVZpu+b+twUwWJUBC9NMfph
bm4CT2/AWLt9a2iXNAYPNHj2F/Ctinf0FeTSIfGg8lUV0kiaJtIv5Ha1i4iuh2YdV1p/yptfSW7o
xwCJpxNMUv5UpYRPJczQvEJEjF7c6IcTKSExOs4h4kwcqhqS1G3kY9sMG+1odt+xNDPhRc9xYjnR
JonUQoUuj9HoI9fux10KDZqDNimBtB9KEvYTzxG3M8rM/pUkenoCDVyQ+gzT9FSDiHJjy1NcMam2
E2cTtm3Iu1VmSfoFq15Y6/0IA3D2uZ+bqEaN907gtVjJO2+jhtxVDxPWABcIeC/sOvMvbRpNKyUP
vZe2BY6kdPn44pWhsXKaOnvxLGwH89x3cFGopZVkwNltNRhNlA2co4IX842nrUeRd2sqQuoBGZp3
zWVU8Or+6dwk8UPX6tmSN87I/asFHqNVocK7gmNdzFnthPIZKPaRmuGp98uN6BuAXE7r2/A8Je1y
ZVPNK+gQujaOolYbu5KKPfIp9iaGtvuqxtHnGorBg9yV6n2flslK9Gdpp69TGRi5M4N6oT/zaqZ8
8aayOfILqHEqSeNX2G31qvYd7w4s4PRYSM2D6PfVtNwmnm6QGOMiYd1sWx04UYPO5kv4hxZEw49+
8rEr4Lb20BXNtMf9pNzLeuo/sh0EQ29m5o/wD7VB/0REIm82PpgRsjBvb9boTcJ8wtNxjYRFAgcq
IWtUzRw+0QnVINmMo5VcQONZ91kpSa7kGzzNfp/5GalS0Rf+PltGb2fRkF/aDHGs0DcfAt5eD/wv
anfiAIldvzMiD9dGnANXHwZEc4y8h6JI7YOIXSLQeScTZoA57RL/EXG/7EmpkmjjycD+8xriWCQV
hWt0VvK9GSJ30sfhDx93sc1Uxe8j6rlE8rcRQicqiUI3DYPxD92XIHxkSG3uULdJ+RZJcnDvzRuO
OnCstSGjCXazDA/E5sSatyFi3PPhN0ihcXLQDG3XzjwgRp3E5kuTVJdRKipIIfOe5t20eW1qwMOp
ri7NbLWrdiR8tdIpHkeAiYfeltTtMBXSZzJYtwgN0s8qHREeMiMoURn1YWXWW1fT/CulZ+WEsm7z
iI7ieIf2+V7L+NiunI/51hjVfi1ixUGTk69I2Ckn0SrbcIJT2e3Rc6+vbC7dbqooS3qYuQmj3KYm
D5drZEemuhk/WWq2FhRo5FHZDmOnshYsZ1u1lJVtmvIFgqKbBEonPYXeOG5Q3c9NmDLI4opDYMry
UTLmA1jzlLsIp2BrdRVKQfst5d5IpWAeEeEzp/2vTjMfE8gKOiy813IcHsL5fo3Yl0ENJzHY1kNc
yH5OXpNtF0vPCdwt7n4lXoGjtRf9H10/RUgWacMpGQN9NaHCsRaBYmBZSpz5cb2Lfi/1ISy27yVH
Setwh+SKGq2b1Fg3jZldjSJho6nH0a5Sm2RdqyE7TTmBON/K+Izq1be+SJ2t2skTVgT4UwvvatHX
ON3kDtJQP4iBv+yT57kw/KCmLjFiSlLVvduOg7IWhcdFIPpWtnxXxwxwL9p6ff9JVC1vwzft6P9h
7cqWI9WV7RcRAWJ+rdE1uzy0u/1C9LQR8yBAiK+/S4m3yz2cc+NG3BcCpVKiXKZAyly51p/nc3rT
sSFJN3NO91XvbYaqfw6SFcgvFy4b85NUw8DXmYFST7/8o5npKuNSIkKXD92WWu+unX6O0cPs3U4z
Uovs5PHuT3ZHCyS9+9MlyTV89RoQMNWatZoOVR15azG00+JmozPNn3liVQgaW/JxA/ASol7/bVwX
SBQFkafMGkhpycxfV0320ec2YwfitS2yUT+gfODtm8Y9z98HNcF6hbJofAG3vwhZttmNTEHp43n+
PnRuUs9vNkR8v0Zx2ywsJs216PBkI3aBWtg/AKgfLjGgxcCwWgviIBBxUxwdBzyh5EWD/HgA+4Km
Mv9zUCey01uqxEosKH07Jcrd6kxBQyqGVGRWe+OJ2jHkcTaDQiqRbIb2+eiIqus1nlb+PJq6ERO2
kFlE/A3YaxvEQ+lPB5m3nVEq+54OUzf4K1+KeH2ztSivQwrRjBdFaTrYFkOqXWqRMDogWg2+1RYx
73KMwOCohcO4l9kQo34lhw/mfrA2oLMtlmS7zYGYHHBPwvfnOajDK63wxGIsNfWl+vfrAQWUb6bJ
kb93YM3xHanXYXebvAnxM6idHjdfyO7AoARKGC3kClLD9mqzCnXWvnMRJQReIQ7ZXrUDmciBDqn/
0USueiDAyu488Ne5btP/Opequs9hklr7gPGF77nigQ6pVUHx3or6N12brgIpEptCZ9ebefcwDEV4
PxRcx6igJSNj6KtGJrznNgJXyMWX1pu3j3Kc+wpbmd+9b9ejEaaen2zKGcP7EfNTq6+tl6TgL2OW
+NdRYrnXZDbfUZNKd8LJP6AKTZyohqdIw/iaWgdqkBMHMz1qGZ2nRNf9kB3e0TYbgJpqXRSDLXtI
560sgV8OjSAfVCC/Xeo2lb6UjyAuZLfxYayu4teoRZ2fnsNE5dVR4jJFqDNbZlRuYpMDZAGc/j0v
hnM75epAJjrUYHXaQhSbgcwRbog8AmmRws90AR7IDL/ZN6OT+lAShuz2HW0lMnrF0SkdwOEYrTrL
sha0TSEbbUvo7Ga7jfjNRhM4yPotzKDq1xwFoIAM2XLmBptJw1As6u9aM4cyQ5OqBcpd3wjDKtWu
XZeBInOAuODGQP3kptUJ0imriw3KDLJNo7Opt14Vs++jBQQNUnrJEnVK/poQ7TeYPDWpt0bKce69
weTJD1laPo/9rWOeSvdmE+5kaBsiuoUqImgafZpqMHVFFhj9g8FyP0U9e4UgU3mhzr5jC5Dksaem
aMMHxfiWzLyAEJ8tUYc7ssT7NFam2JVmna2o142FsY7DFHk0fYEI2sfzBeYpR/+3CyCZ+OECSSCC
DahMgXpFmUt3dHm2RBNhF2oWLgB9ymLLPBv2IPAMjn2kkpVwk+Rbg0KOiYH/FEJwzkayygOpRZU9
j0Z7JQcAKH2QXcT25TYS8oD8W2NhExxGzud8KtwNxF1wW7lgrc/HAvwwGrMyaLDL7UC2EsIroLct
tzd7mLRy0wAoiTgXxMF+G0pNg8CUeizqdKEX9T6xekgT3ExuH7f1otf6FHTwqh6BKjptU0CwOn24
dZNNTTFfTRKBIOr4fYp5nrpFohhR6JXNWu94O8h+EPuhBnTp3R4DjXS0RxDtrf49RcnhMIkPPlWX
jNusC78N8VidwZXMTq2xoQaooSHz7GE5PtubYkt2stBZp8fITLAT1jY3cwxBSXDaIcn6y6Qf5rvZ
f5k0hiDWUIok8JcMlVN6T0EbEDcKvO04Zq/zFoUSJ/rw2/4DhcKfIfoFPK3uBL6MbZJ0RLT4V19f
z9bw5HXeAVHvvJ8ZGrkCoCk4pHbRIKRTto8iRwGfaUwoRikaHzzCjf+kPFSmg7DmH0jYBc8Wnp+I
4VnRcUrb9sBsACGhX2Q/4juXC2505g+ju5DOlx7jNuxtTGQZ0VHECaS5s0qtLamWqqiwK0ZE+7XD
83kxgMTl0ooBdB5mjN0XL6ZX4YP7AXyRapkLcDn6UlUrZFTSC6DH484LlLFlvqiugRU22PmgDssO
QbesycNUIu/HQbDPvw2yutYA26pTXbsWvAeBYv7OkaEqoDqBBSTqg1p/k7ml/Slrx3Ougvx7Zmeo
pMTq7QH8mi1qTOHBDdP+1MrhTPGzv3m8z/EfPVDEFixLVAGvgj57Bi9FcU9Ah35tIrv1yVWiRQEY
fyJARcVNbz+CY2uGORS1Dagn1DA29gj2qh58u9vaLodlVTlQ29ZIiLRM5klpfLeiSRXQkjQpYShQ
2OnPk/aW6tcpREsALcYyxfTlfWw25RHaBtiBQJxsbpJIPfHGWjAhdgKGFb3cIbs2talZHmmK93nI
BEHPpZ8aFr5m0Pd7AD2i8AokH/Fx8lh2EVpIr+e8/N5zIKa6MHxVkxmtcmy0Zg+3M4cFB0gnBNJu
44kUBVTv8VTQAYhLVecWOiAjpyh+ejO64MGGzKWBrQuNRtKmWTBwPugXcuytqnFCeE0VxaWowSVK
uuZ9k44AVP3Z0XoG9hK6I0ZEbR6RDSHuYt0Rp7VzZDZ4iE8jQlVFJUzx+BbfkbZfbEYkqEnvbhUN
yvzaZS9QCi2+I9JnLpNQTWcL+KYjCthBEfbmUA7Jus0N4PmMNNiqrt+4ZucfPBW5/grhkmxTgkgR
KCNozFN3YjD/kODvAf0Q9CpzlN7tcoYidvrLALNe20D/v/QjmD5udnDjrJ084y9/8fe0nSVhBWSj
ABdZBXqPPGvxK9UxSWqbQdwukDZ2IWiH2EVYW+PC8YoOkrGN/SKQeWk7BCERHDjztq8XxLIJnhVQ
WhngO6Sm4zn/fVBjOQDnleqEIFUF+lt9MMBTCXgh9DO66V+b7kghUwZFGAnYk+mtFdiNaytojqlQ
6sr1oRzdtagrsLvrFh0A+HcSgUWntoRFb1565IqpBUpH8HEA2QdJ5PhwM6VjWxzkYH4hEx28Pqx2
gcm6eaRIWr4rW/cnJHr6A7g/IWPUj9kAcdCqX4II3UWOSdaIt2sj9ZAnnc3u1Hbi4meZmybwMtl4
xJbJWjfTIBeEtbQkqm+wLkcPtcmHzugAljTwFmTHmxn0vWm/qPv+bUArILHdTOYlYz6kjIwu9PFM
Nhi+ub6N1qqJg1Wa2epJDBxxVDe8MhNYLj7WYA/1LONAnZM0TRRUQmidegPQP91BtDpaUm+AV83J
U/5XVBarJxdc0I+QA6jatu2XVWtcGgluMfKsXFRnN6o0dzQPa/HTEa5Ua+plopd7C/WuYMPEJwKO
I71PWb2nackDSEgQ9hnNA7WSEkSU2HI2R5oNMaseJPaNAo2WB71RB3p4rjVgGzZx9hyhmBUJjwQ0
UVAivZO4kXc2aHRPqMrGo7mN66cG5BgLU0KZrcKXFiHgE0MuSKzMOB3v+rgE4ELHVLGdtpZJwhuw
4qFZsIrbC6AZshNeSuBrqR0U2xiOv0q71FrmUfGLI/chAhA1xcYsG6gA6xScoVNwkU7N5YgBhcPY
nclEnZ4AgY0ZOnJDHtTh9SByovFku01iuT0wukV/JrspDAlJGmhmoV7fOrZ9U97VPLpGk+GA+oso
reKCgcjKAkfqFKXfC7zLQa6ie7gIcQotmGzjQTt4QUZwN8OdTmdXUFeW675HWgry1KswfOFVpy63
EIAyHJQFRIlxR4ED6kiEM0IIW7QrPGDte+rImUDOu7JeQJCR7/2qKvHgC9nWKfrwXHfQNSjcBIIK
0TQtzdZPXzoZVAt/KqKvTdCcpURAfjFOrzU2fPhWqw4VJEPzM3OKT67MytfewL8W9cvqGfuBYsXL
XFz7oUJAwHGtU8DH6U7Ffr9vzFBClZf9ceVqdD5e2dVXNnh9rlWFOEuVvyJp//HKQ599SuvCXKal
M1ympNyAxAxs3JNjbJ1KGV9tifs87DMGMuw2WIPiPzyi5n/YI49ubW2ZmvcZCM2Wvmjqz67oXzRo
G+P/AbURMp1T9tWwDPMlHvxsxfCjv4/zyNiifjvdJ1kqTmOXTms3nKonn0cgjOaO9Q1CGm8fw8LH
MKI4/tbbCAL+9jHUFP7xMRInqH75GC0WNicb6+RlP+L33EjIVyAJUTyBCra62h0eK7rlhCYOwPKV
virPZMJqS6xCYfdbatJwPgGrRM3OHufhqOv2xVIPRWEAasxBiuxPTrIabO4+RpVVXLHVAjChcx+h
J+A+DrEOwkAE6UC2No416ldzXYHk+BEIo+LqRW/DIQmGfGLiIprg9Oax75y3g9BnGeDvnjEAXapb
XjJMiK3kNgKnugfkPFDtscydCZbKFek6OBaiC0iBTEewwUJTz/xOZqiLQipGe5FODXmVk1LHujGv
WLdEy6SuwYeppNMeB82gQgfWDQPWxyCDTkD/uLt1QBoB3ua7txrbddVFd5Dr7Jc24mc7St7lGbiv
wDARgAwVOGvqBed1uKPEX8EmyPEGoJf1omg9AwcmyfkiimSwrRKrtVek925pIzQVgi0Ju5MqPJ1R
LwOL26LTvU0H7EwvO6iugyTsMnH7iRFLrW4pz3wiClvq061bn/Y03z1/HQeB4dmztlsbhWSAhUXS
VeusA4cSLQHn1SAZx6SGToheLFKqnA6zt9PZqPJFav52CJWh1qrG6ldy7y51DBsghUS9Ati1qvMw
e1FJW6PUD3bips2SEEwWTT7bA6UZxoJIvWr7zd9izk8s3ySeYYi9jJqxnQ5dxlAtIvsE4TbYbr2x
9iv8bgLYgXaLZV7wc2zhxdV1EpUWyh8/h2EUr0a7YHvK7vjV/TQp8fKbl/RTnVvc59jBXw3803rb
Q+IiSHxnFZQcCU4tzCptMV4bhX8ppTUGhj0bpddG2/CvuWPaj2DZWRt430Azxe2PRo79GinVsNzC
co5xFBFpHRvIvpSApnNxoN4ud/cKtBUPccwdmoPMA6RFj7zAHDSljTgY8EhZsSh4lUHBquePtWoa
0O8AqNTYCX+sQNwPspZgOY1gn1029gBNwyjyN43jvfVm2FbTUDL9bbz2oE4fBXZrF5o0qB1o/a7W
f4qYCcz9ymmO+FPEzFluurw9Uu+kM+PUi+w4nDn4zW+99GuiJvfZx7F/c6bfGp5q2VEeysQfl6UX
Gk9GrP44UyN7s8n3s9/8jBRa7qNox60oM/vAxwCkO/qmBQ7iQdWjenSHzj7UvcqhaoibswXdt43d
ywc73czRv/4yBRfoNFTSM9e15yNABBKTwyQ4OyjWeStIwtsLst06/tZELIE1Cxp367bLyVt1HArZ
v3VYev4cb9xVF9iQ+DIsfqFDUeVPqF/1gXj810Rn4HULl+CUz9cV6WWSsU4FaFO8ABRov3onHGD3
3Pt2M9sqTm5XKPzq7Qq+C+yWZo0Llyzm+ZpG3Jw9o3iMZbEzDLBsonopXTTFmG46qHxCSy5gu24y
m7OpM70GL8KD2QNioDO9eNOKB4GYE2QWGui2ag/qKISzs1BDNg9CeXG/EhA3U9YUnSFH2i2MPKy/
dDXSkS4r+KGIhvoFemSzvVVQKYIgkbNusrb5UmOtallV9WCXEdiKCgWksbYPejgqoOLb8AaSq4+x
13+CyEW1gvZe9ihNhFvojGxS25S20dn/j59RIbxQmuCaHkduLUN7At2+fqK522lQ3WeHcXVQJjDL
ZM3ywlqOEk+UmtvQr1j3E0iwQ4jwGCDI27QitbYkdDH59tm1KvMhK8bsPhHsB5nJK0gCc1s6jvqs
vczQ39oF8DCV4TxirVkeLBcPAeTj3UeyVZyvRhQ5Xm3Xdh9TCDWvfKCut+RBAxyFcKcWgH0kmx4w
eGBvneMAAYsTgPiyNVi7+Qvg0u0uGlq25jr05cPudu5He4Vt0av2/5tdTjnUZ5towUfen7NSBpuM
DdW6KnnxDMpC+w66lOGSR13xLHmLomU/9hdGiGY6RQhK1KDHJGfLBp/PUMgzdWZ1Oj1kICGLsXSS
0NlaFXHFnlgvk6v0O3k3ZF5gIgzndfsaL8t8Ia042jn21nKFGH5Qh1GB7upQsLHbz+6Q7YPeDESo
gJ5qwMIy1ePZSar+pVt5oyNfTEN0EJwa8wU147rXDJMGZGB1L1RJa4groJSFmsUIBbPYlY/ITIfX
oPdOZMa3C4aiGCD3OmsxZQAVtAJCMHfU61vqNXJUt8ly7O9ur1tER3K1SBAhgRbAh9cwvW1vL99o
XOui3g8O1MdJgQWdE2Re5nc1DWSIQScgQzo6YHfHHtKSm0Fn2Yp+7B6SKdp0PY8vZOrNAHrHvP1B
fWS6DbrZfh3UjVNzsHr5g/z/r4OSHmgxsD3go/UiQJzUHy9hGgPqUQtpN99UGx+MFKvNxzLqqqcy
i/6x9Kqr8dtkEWAxeQKdoD03vV+b1HtzRsRKnG5NmaHizMrjZhUau8jRlcWjHUz3aMVUZzz8tWX7
ZbmQudc8ABLClm7B2TVgltpAVro9gghu2EsBsZzQD8QF8WV7ZQAw8Tw1ENJQVdN+Cxq+ExbwtosK
cG7wE0AotLC/QXmHf/aYz5YZ0m3zlIOhaR/98m1KOQGw1Ev3bUqUlB9j3LtJJ+Rno2IDqBlxplCD
t4DOgfxcClyTzqS2/dWvsifQxIYgLF2OXcE3pA0WIaxy8nxQXDQgTl5Ts+1bCIVDkZOUwkgzrC6Y
f3q3k7SYhwAGXsZZirXgKSghG7zAiRPh/bOAVMd88rHrv/iYAPzshymxN3Fv9ys++dEuCUP12Yec
dS+r+pOwqvSUgyF6MULX4zO5JUlm7MARDJ1Nx1/UbAjv0oxFW45ixRUKk511Imv8r+t86ld2lUP3
g9qqc3rQijjOeoSoEHRBvWltm/4WWKYfkaviHfHWA3TVXejs3X4zkX1yrdmfKO7J5GrAyAg73qrx
juxkos7/1f7b/LjHP3yeX+enzxkSouN9bsncTYiqto1leA5uyH8PA4hsFesvfZmB972RAVIXZfqt
tf0oWwPbjvhP24NkRA+YfewphdBL6kMVJsVT+s+pbpb36ebhKSh9vbGAQrhWQ3AqV99Fol6GVpBv
yEbaCT2YT88yNxf2wMCLjVep7cTWDqlRc8aNySB3Fq4I+pMPlvnnpLHfXsBp/eY2w8i0W9hV/Qms
Id5z9q/b1I1/zParGw2vohj/Yg93vz1hYwwFpktXu9Cktxv/mojEuQLtKVE/jBu9Mo95B2YL8hSO
3d15nh2AK5FhU6L92ykB1SFvwXVLPspwvUUrgKZjyLHMPvoKYF92P1zBXM3uuYymI2gj7smbph1D
PLfsOTlkinE/+kCtOJFR3OXQwfxk1khJRH4Un6gJqr9tW3TJowFFusdC2Sula1yz3GaoehLVgprT
ZNl3IGM259585ADCjGV5R700JYfgxomaekqVg5OPpixBr5P3cXdy4wi0KEaIYAVfMoqb6INoC8DE
IQd3pFhKH9cTNPGSeENNK+PywExoFg0NL59i5I0enXwOpZBD24Dy+TZciMZchn6/tjobKoVxGl7H
BqVqTKuF1nIA7YTfAWjcD2B/+NNDBt2hHfGq/80DyCmExXXK4y9z+Ni/r8bEhj481iwFWwOJg5CK
Zzs4Tpp2f0iNDRHpz7a5H6T6INlvWrDAuqVhbd3GQVaCgdUUebDm6FMTKZO5SQgbwtRw6c6mG6bm
fRChdcjr3UQtcn0fyFCOcOQxSqlTVl36PDtAftB/BDTYf/QZ+4QyrvYEklgfkuVNsEZ8e1xTZ+cb
4UkhZNXpTjKVZX6u/JyBlRajs8RN1yipbzc0PDCFhZ1o+20erQdBSmMLeH9yTyYzGLCoAvHzlj7B
OAT9gUMPeEG9NAdDDq402XAlk6wNVBBJP7ujjwB17WbvMs8EAOTfTwTSH6h+GQ9k6cwCqk/TtyhN
hh0F4AQIcrdT09dzAE8mdnfGi/ZKnXSTIRsL0feUX+kG41mHso9fh4uirlfcY6BvLrNgl+A9AOxu
sOvCpnhyWVo+FVgn2WM2XuLGxj3uMmfpMi7uqBMI6enOBlHCkga8D8fzqgCJq/LXgVelZ9t+JNAE
w0toBUjvBPYd8N1nDZLKrRyTb6DB/er10PcB0Ui4KzjUGP08t14xkPppoKqNYOWmAM2UK8NM2c7V
EHzLaNQd0uKWhl6IK/LC7iKq23wTgLVAQgbpc58lNthOc2Qwcq0kpaVctB3IWvbB/qs/coYnFra8
36F0eQSENQNSQUf+fosB1n5SL+0ECY1bx4dgYUuRQF+CVbNM8AwfhgpcGjK6QsUrunoWsixYHofb
ATK2V3AEIObvofRLBuGRPFiUWvdj/3VSrpsu85B7mj78Z+RLL126mh241VOSL81BU7pNC80+fYVm
YAje9lDvjgYUvemdHZ5LHmT84m5HzZaZKw5W2OcEOw8sW/50o1fF4EJBOyy6v7o1ejYCMr+76X3M
PBvZ6aJG74jbRWm2fgCj8pBJACcgTLbtpiw7QBcsPxSW4WwVUAgXLivA2CsreOwjhK4b5lZfWMK/
JFzWP5sUeneZP/KFPQIC3fLqZx82X5TByy9FU6aQxsn8R8XwY64Nnl8gUPF2lcYaP17Fc5J0jTxY
C/rj18Y231hjoDQtD8BsEUfMBzO0IWdamb/ZaJCm4AhiCxIbYbDOEXt7hEhMtXeRsoEwj+s8ki0W
nzvpDA/SwusgdCE73E7gwrr5Q/oKkEZhYpXaWu11PrwM3QTR0sq5d9Xo7W29WPWA3dhYmUqRxp7E
Bcn2EWjXX42zeDwZbe2Zrp39KILgR5WZRxMsJ7cT37NmS/jvyS8+VRqqT0nXvNIamVbLtFBWA8Tm
RWTuyC7D4MLtANiHfPrSx5AduIV3KQys7Q6D2LnjxRuqPFDyUx1DqQJSEdYqQZ4RknPpdLYjYS7J
wQ0/ZV3jLHmJYvVWxPlSTGa8mRLXORtA3M4HK2T8GApnPRQRwlvUQS4SckvLEj+yDdkG1P+tTDeJ
IUzXi8sgQRfSudm4qUqB76+pDAQghdpj0ag+gz3Xh0Sla+x73WRs04Sj/1KDvObgBlDv41o72iom
f9kLUPhPvlGCCav+WSvbeNUnQVa/nVjgx80EBEFcC9nF0sqtT03QdSveC+ciLWgLZG1S7JEwAKND
NIXrmkEVIbWicpnXIN+JtVBdqc/6AGhvAHnQNi0k/dLRtNb/2Ycc6ZCmYDvh2vs2GZ3x4mtZdiG2
W/aRtpxDxad7ZkxHkiHLUqbudR/tMKmvZbhb9Ob0ve+/jQMfCljuR+e1hSzDAsRH/JHbUbBRATA2
EjSGJ5aGybpvhPWpMvqvRTVGP1kCHjys6r6D7tlejHqQwf4dBPDteEJBTwpmTcP8NI3jPAiyqvOg
tkJAC3ATIxqyQ9K4xjKfZLpEzCk7xNEIknbq6aJUvZ1S15SZCKC4xbS3RyTQSl1WWRkoBE8sCK9D
Cyw5hhEYNIxCtA+Gk9bLqhb8VRXy4ruo9VoM8usggu4nSqb+4YEbfPJzGzzMwehcMt/MoPsk+B7f
bH3KlM3Wwgn8R5aKlySKt5POH9FBVioEtoajbpzauY10ceaOe4syUB983rt5wNWeWp0JxflOhdOW
IEHVCJ3yoUVEb0YIafgQKFn+bhMeGChIlJqcyW98H0uoI5qP/P7jfG6LNXqQdUfwb6A8xfSN1S3C
MjjmE1jSgbnRQZrSASiwcj1QlWl0tD7QoAjaTuubbUrDs2W8Nth275MgrLFLNo0R32G8mpujLLyL
kkWKyt0kRLgAxEmJPlAHmOyihe2WfPvBG6vlVavy4XRzdn1N7J3Vjx/cIOSerEe3aMEF/gKCmPAk
qtq1Fx3iAbvQjl5qxqKzEti3rAC/33g2GMhmF9RcTYs0iQw8XVSxAp4Ioga359PI8hpk1mt6MHVk
d1TvnMu8K1ZSO1NPlCMDtzAFAIKpmJ1/e/jR7AWzLZAtoixdsx16mh4xZiXqMunUJOLDWxcZpZU6
QPUBm6GHkAbeBz8+WBVfkaObWCgPsmvf3jFHzrZ5BlvVdy1k2hy+KOoCchOW5dwn2dTcuUmX70rb
VZcJQpDQiEubLyPkHn0jNn4GsrnzKua/dn4xLmlQ4aXNncwtMI+EvbrYmHIeVJjeiZ4ITtndIUbk
zYMi4Nruw1StGRT6FoWuVPB0pQId6rFZImgVnmxHWsDV6K09uDY46K9QegBCxjc/7JrAXCLqBnhz
hHwW74PNKpFb6KNB3hjpnAsww+OlyGRzYh4U6gUrPIjvgALFTFq1r0LzSi1Pm+gMvCX5Xe/p8gQ9
lCahjtKIs41ZA37nR235NkuY592K9YikJlYQJevSwUZzzBgICW+XQm4JnwYImjuabVTpXZSm4ixA
qrAOApms6RdV6Z+VmZSPUHJjR2q1UdidyqYH7x/66BA2plx7QFys0yp8s6Fy9RpVRjD/FlFVW57q
yb6QP/0UQR4v1jGXzfo2kYzEvQ3Z4hPNg+Aw6DeUnyLIBEqVWvNfWVnyj5Cpf+8OEO8WEVjryS48
119arcUObVyOzyzl204F1pdcWlCyLlu1JbcMKfTcwsa+nQa2/0/TTsyoF54EDRdNW0Sy3NsEC2yN
3r5D1WC0Ltyp2xALGTVTxNY/NLluEmWZ2TbR+tYbSQQlzPKfGK+F5wGaQnuR4a+kpsMRLa+8AIUI
ujd1NUckr4FL1E0zBfZQaJp+aiJlkJyyusvmZqykeYpr4+c8EzIe5zQuv1IrFq57Hjrzkz9N03NX
iu5iQEeM+rhl8/s2D8/UNwK5eN8qG5wBuCIYNZorFlh3EQhWnhNjMoApUhvqKwZmPXggDKRxvdu3
j6pLltRXT3Hy5BX/1LjztjIF1r2PyuFRFmUGWq58OHia3AmwYfsuZU4NLR3wRc0uqKZpbNe9Uist
cwYMYGJtqDlYwHCXWXimFg0qsUBfIEAwHKhJU/pBf/Wz9Elp2pN8aLMHQ0dty5o7WywwBsjd8Ho3
onb/TC5IyvAzNCh2twFdIcwtCgGAoNCT0KEvEjFPEhfNsLMBXV6AYSJEKrv2FmkTAs1cO46xYIbL
IbIlwpXTT9F9nVfRPaol87sE8kYLk3wahjK7su7P1EsHclb7Moy9+9kpa/FwaXEPzPNmIZiSTDeL
726Dbtcq9WWsFBS2YVa6KxRcAUMSxiY7uPhy3tcChUyA1qb2h7f/mKh83fsIgteduU37fLjzUC30
GHP3B0+n4ntphsgc+NVzAbq0vzlkrf8cqqqeHfDiHe5qhU2XniHHZunBB4/MIvGgaV9acX3yc8N+
YWIzRUXyUjdjcx6TGDhtbe5LybcZgOMbJKPsl9ugtyZW6ykiWdNUHeY348hC/EYSXqG8D/JIHw59
BMAbHxRUftHR6ncrnUHm3T9jw5PYY7giS8gY1jlZVW2jvIQanuuEkHXNxdoVLH0WBZaCSRd3PyrE
qgzmOP8IpLFqX6Vf3A5BjRz4bOy0e2wPsfzeW3WLYjs9PILYzTx8Csz2GSmPYZ3mWO23GgvhaXyE
aB28Lv3+TC3fBJvC1GViaSkL+A7d2wfyrTeOUS7fuBUQU3ro+/gwGMuNGYLBNAGFNWIBKIQfdI1K
boNWBT+QR+TtA3BFYS8w+Mx87eUT9UfgdlsxO5wONDDXAzsqbpnGpyZP1N7XZRVNF5RnV59RM/Yi
/E6j4WhN0NoGCwf4GZtKHsmNPCYjrrZdD7LYHcBH/TJwiwYZT2XMtQFRnlaLxDLlvTUE9RnYFwNo
VqROPVlXuD9rLU767wg7zsIrCAHBYZ47330RiAO9nPo2Cc+QQdt2HG/6ZcviYQMmvXZ1W+rpAZ7M
uwOZJGj6NmZgAySN8KhIvfE1yusdiHeMn5ZrHSFcOn0RYBZY+qj3v4A3y7hze3O4Q3kpUJt6kO+i
bjE1m9008uoyRU65yFTJT7muSs0SwKMlJIHm1rvdFW4pVoUs9qUNLsUbyQxgodD1MXof7KpmuaeO
HLfXusod5PhZBCXX3lSnBgxpL/0/tbT6l5iNMThywYoWNqH9IsD/tUktOW7ICaytb2OY1zgv1ncn
zu9kUybXvrH5IytsAONzE/RVbZo85qJqj3jifKHOifP6BIrqUzl6+dFWWb6CMi4EFnUz7PEGXNAp
HSIjxSNM96gxQ48P4U4t1OOtyTi43wCJy6+O8ptzDvzoohtC8zNvR2NVNazcUTNDxgLqmPI5s/QW
DDjbBQczzOcobUZgK8xg5/MgPaDq1FtiObToMyE+TUXMT6ahQhDoAgYAIdluZVRBvK90U7sJ7WbG
DT8hXglNtLhFMgworBWobPiemu9ulp4NYDFwoxGoYGq/obIDDFt19TX0EFPXEfPUbCWQVn1wHsOy
OqIizlu9eyAlgRKAVMqlpz2iDpTy5AFNoupr3LzNQR4GFOfARQSOZDyQzIcOybT11KAGZKwa6wGl
9NZDLsJNiyjlhTyKJLWBOAjHBaJT4Nn1U29a4GmjduTs2CjMFqoF5gpDaUSr50Q4sl07lZyKZe0Z
m3FwvzBoau0y0DEtOs0M405RfaAmRGrsZ7cXb814VMkmQanyamyEd1eXEAyjvbqHv/pOVDJZ0Uae
eqlJu/Wbs9PJ6ICgTrqgrFbndKAKTsthk7SBAZBy0e+FYwcHE6itOTuWRaDkGpFhpQFkp9RZq8Zk
q4ABmme6Dfh9TkSKoEq4yjiWPSwH0I0XQ3YfZnijjZN/baISJmAIDiMLXm+mIfUgieAUchl3eZ8u
fV6IVWp02WZu1/GkOcsTeze3rQgv36YqzzRFVXjZvRp77A/1YODt5vlzlNiCpG7c5//D2pf1yM0j
W/6VRj+PMNpISoO585D7XnuVyy+C7bK1Uyu1/fo5DNXnLPtzd+MCFzAEMRikstIpiYyIc058zMM+
PWG1836YvATFPr+3o6Lsjnl9JDuNaAPfAY2qSVQzzkXoYvOpCyAYLICldALDXpCN6Q789xdLiaKo
9ZUGhM4QRkcaFZV2UZw/TGxkj0ODMpkxvlGNwR7J4hjTHvQR6rbRps4xq0VSKnEkD4mMxKpuoIRW
GzXHigpQyaYChxQNjSAlewAYy19QE5BY6/IfriScSt3GKHGpkYX3VcaAlJ6q/NjqQzw4aKsxylEz
NOVHOqPuwlUDyImdAbyNP8eE5E795FlOJfh8fj+lfqPuqjWktOKtm4XpinTD97lGh5X4nazs2uzP
CgX4Z5Zl6Sozbec48OJ7E6TqZPXq/RAmrjqRjXvg12NudqTOSXsosDUgjvbThXoGIOhA6Qxetdy4
u6appk5ER3OsXpufyHIXaQYyUZqKDkYLikrtRS1ypYFT1M4D54zWX3Ndp/91LrL/vOJ1LvuvK9LM
tpTOEVhsPD7xMKpSIG+pgtf72cR2x35KWjxWrr1YTnxsUi8S4lFm12eXGf15sJtgj1fbobUTVOyQ
bT71UKCyTyzrQDY6SF4Cz6wPgBmApPQlarGDAG9XI8YnA+X3XmK8lG1VfJWO9+Lhh/AVVNDzCepJ
55NfusxgEM+QyjjobqlH/ocp/sd9IAEGlBf4u9dMMXaqBu4uiOghj7JoU0OndmaHcASUXcrSZJcW
f/Kz7T3Gk+28/GlQ4Nn1zA7x90FDUjovoePGp14CfKlyY7ilQxuLDFqZy6tlQiDulsd6QZ5GWvTV
1GyWsrS2Vow9Ku+t8cPQTC2NoCqCecrOAleHOeighL6CjundVkFkbdMARLBkc5GhXNStkKAGleW6
A6Z+H4gmex6NaSsrG0Wt2m46qX+192HxbhdgbNtXqK97ZgX2kD/tV/9f7UUF/Bplr+bEl85egfIS
mszjnCyrQFt7Un79eM2fZZ1dbTvmDctr/qxHChNR2NjbXJNiyg1fs9AdjmSa7dGyCIAoo5zbZATp
KXLKx+ulFR4426qKxuV1mjroPk5NHaOVzVPTRCaonG8Vt5eTBYRgwycEBjOUpFyykvOlUTc5cABD
cJl78IQa98C1POXaRn61HUBBERUkW5phHksT/JylB7sPAE160p8HLE/nma6m65xVnG7xvhFH6kQd
2H3CMnXqAONfDbnAilsvZOaVB1585egiNatNHnimd0U2gqpLN2m5wmSIXFsfpEeycQ8EBygKv6HO
2U3Py5EK31xt0v5xndYYvY/T0iDfQDAr6ZsU+ygsg2jaDozW1EmH9ue0QYOtwlhiVTW0BtuXLVZ2
tJ7xQtRBUJPWM9TkXtcDiITUxLVJvcCy4X5JT16IXU8HBPE2GKYvfostUSjM7gRCcazxqC20kc7o
EAcSErFpvaWhAVjW8drQQ6h9nSEoQPDvdPX9b/Z55g8XGTM/XghP9huEOLr9IMIH2+3MzwJCrH7A
4m+5SrplPSTeBYK/7Qk0HoATjoX/xarO5MCgSrwsBDjlq6EszxI6Iivq4FsHGlNfoexcrXjVx2c/
CvNLNKH2AKmt+Bu3H7vSmr44AKWvoGMr9bI52CJFjNhDA+FOvHPHz7npNos4dcJbKbl7oQ5sAYCt
0B0GIHZzR2mAfzmwgaMYqoOwIlArMl0CNTT9Pdn6lqHKbuzG+wqRwY0TGv1NkEX2jVWbd41e1CZI
JVGrb41oY4AxH4rAEHkMhbAPiKrsCdRyBbpQE+rO7ADy87mT/MlOhxGppQOL+e53u54W7NDGobDa
3Qd/bacLpJMRHQHImTt/Gw70LvLHZj9/vCvehtxQEimPU5ltr9PaqKk/J16/rIxmOHOOhM6Amvyb
LsDrGkCz+L5JfZT9FlBsGGpfLi3XKl9EUwPG19fZZ89DFUDfy29+CvIkydUP5cpVmuYC+qH3SAYl
2KVkzbL0neAHUmco487Sr0P8Boxe9eQqNa4jPBpPlSmLo4Xs6mbyXCwqQT6wCHOv/ebY4dKYsvwH
OLifFRvdF98YENxH5P3CDdPcFy6g+wJ7srtEet2yb03r8+h2+55b2Q9TTAc1+tVnFG1CoAvsh0I1
i6jvpgfTlsk2cKv0UIkmvXG9KFxZftd/RiX9dizT7Ls5Rp9UlozPXT+M2H1a8uRbyj3hzi7WohPF
i1AIB2pXp532sfCiY1XHbFmGiQIFNmuOsWdND21jPYCng32GRjPUnAK3PUE/rLwHTdtXsuOPQVSm
q/qzBG3dXd1EKKSOvZXhA1wHAszwYuQyPldWhM2+43Rfa7bmSSy/obgGMlnawW74uAWGMlondipv
AX6Rt0UAgBcCDiXi9Sy/taC95i3KHJ94ym7IBAyXgcx07zvRYjCKXWi0yabXRR/4rzbubC+LFwgb
9wdHv/fmjgBogSkobqkV8aA453Z0vg7KCrz1xygGiefPiSQSxivcTMnGoBIRLKjfJyYfEVnNIvfq
b0T2Nmk+zjJV47HNF5JpyreZ+G0+kg8dPrTLIZyODWpdleUdIGGzYBwsHkXmXOaahQnSGAgOJBuq
cQil3ZwB0HimTjLxyDrbTvfu36DCHWmykB2N2mNLoqNwi/pTEbvWvY2g2ekP9q6SH+2J3X5iWfPu
X6EAaEnsFfjdfPKDxL4fQqCp5kiWDLrmnd8VSZCT4OAGpZoEgqrl4F9o6xbcE4F7iy+meOogybRr
AeHetKNjfZrw4A2ViL7iFQb6lCY1TqNi0w1Uqj0QZQCQrEcip1s8DXpkUyAwFPJyHkkOLAAIjEY6
qKi4UQlEx8VfI+mapkCJIo1kkWd+alB8RA5Y6QF7Ea7zsHbvUSGebPCf4Z/6NAbfMMSrd07jlMgL
RA7UwpUJPWoH9KqOnX6DdNFmLMUUApMYrcHRZX1LXCALUTGbPLPJ7Fe+3ds3RR8a227q2gOv2vGE
PDvEx0VR3Vd4zAOe18lXLCMegxTFvYvoflI1GMNKUWpVEfe1MUy5/NNnm5Tzt88WluaHzxYbBkR2
NfaLoFvR0OTLxonawwzO0k1UzbcHgn01tnEPHEmzL/s07ReIrIJCjsJ1Xi2qtRODMWA2cqRt194Q
GQuksSV2ra3YDBAzW0ZDgG+djE0R4x0dstOkVbwGfZDKFJsmhNi5KIetMwh5MFAScu65Gs50RgeV
FGAoCzhfXTuqKvgaN2awyGsxbJwkdPaeKKN7b9SQthFUv6g8OQHiWb6Qx+g6NvKbzhPQP/0Seuzh
YcCjxLmm9T/E+OdTcprgRCkAkcRs0w8Rtv1goxsR3GXCAwYlyNaVLitunKZdWC0qAzuUBT1yhhJp
N50+kVtgguaUlSUicB32GnHctpdWu3UhsHx6+J/cBtz5W4lSRMhYCfVU5/kWUG7k9XDnbWwWTdtc
N/usXCbQDXlJZWUeUptDdtyYzFeTDd/HxPdukWgebsCmDcS69ncsny8bJZC50tPmSm7Jf0zE+7QF
4sa7KQeyHdTaYNjdeKgZWyK7GO9pa0vN0kyS/bzx1b1AbMQfmohlxvukMpGJroAu9ahwNYxZt7Cs
jq196ZsnRtWueEl0fAN4xu37FaFOcwxbxGmyyW5PAJmAXiIHUfUJAp2BvQlLgMoLMfQb6qeDIeIv
CS/t7SBtBQwLDrEMu3PRVAWg/BkDg4zHhwUZ46J593G4UsuyaZD91d7UoUQ4gP8SSgtpieQttNbV
WfUBigmhL7VsC0g09imq+ZG6xylWXu0GjG/twkNocliQsdY9dOahUmZfVOLmai8tG9Qfc69yVlaJ
QsMBKwOG1/ixoRsNt1B0blMX9xydRt5D6WQJFM4QN6cDclRZj5DuX+0W/EISvP5k+TCS2lMaW9As
X9Jc1zEQEkIoXh/sXDhrd8h4dgE9WLsxwQV+Ka3AOZvqydLlXnQgM51NUe8seTLKdYyVisAeJPBO
U5gvySUl2+jLGvo9kbu+zlDH5hN2JxFo+jwlFwZUyQ6+PtBZmLJWgkmBw4j9nL8mazvVLsp3tRcT
LpTOm3FHPmRyWfHXaJry2iYfahZFztzltYdbolhZHIKSdY+EUS/j90OCaGQNvDza2eBVIBwKv8+2
jHrIndWi2HS58YMikB+ClGkcQ+UnAnl6i2r2E/aOH6OZvwU3abDHwicjNp5RBe2cbQP8gL0TjVCK
H5NzNWYS3EvKuAMIzV5WbWQjxpOFCzBGyrchTNcoUpSo/YghXMOC6LtKqq9FyNtP9Yi8vcEj8x4L
Hg/ck42J/8ci3eOl1YEFpwaaX6Rrjpcr7gcm8V0k/XiaTw1HGQerxppKphWQRLqHDrxHZdYIWrwB
u8E2tgHaAx3GKwov7yDWWT94U+mfABasl2Q3FMgXizqqbtLAmW59NmD9ogdE4ApAxqhgRxf44kev
gJxub8qnsJjqxQBGvhMdxt7IT6Y+XG3UVL1qliyzN8WEgvBeNueGh8WTjyrY+8YLlqZdR6hrWdVc
Zk9saIsnRF5R3liqe3IMi+yCKinvhlp1Ur8NshrnSaBXB1rVLMJ9qOcs9IYWD6J+T81sYtMKtUDu
lpqtVyI9iAD3hppjHDTYjdXeytEXBVdovEd2w1lSLzLxxqEqQG9BvR7v4nPbYoVKveZg1zcIGdxR
J5au8aJko7nLDcOZwLac1gBk1IcWiwOEkvI0OOO3FZzpzOjLT+DL7ne2VbBpYVdBhwD8CCZ4K8fG
MIcysz6jQwhVgEMQ43Bt/snvOoxGkAsNuzb/+1NdL/nbVL99gus1fvOjDtH0at9ZD0EEkWUDKiHF
gk6vBxB/sFXhlMMCQgnZ8dohYlDSV0X+1xBqX7s9PeO1SWe/XyBrkZG0BFgO//00UfXzg9FV6JPM
xutVycjryi0W3LXuJhVj76Y/xHUINWcXOqUhZZm8QHmz2htOXNy2kIZkSAWdpGbspEM5MlSBGEG5
HG3n3dbTWZJuDIganUd9B6A2WjWbWqXASvwcSyOKBNVyg7DPV/tkArs9ZXgS0VWvHSPodXrepxfp
RViZq6jj67SM/eV8xZ8TI0oF4DY4vHu6dqYkdsmVlazmqWhwpF4z0Uc381SZssp1FBvV7OIb/sUB
CdEWDBPqwJWpDvOZyLr3sz/YyGXwXJHhxsY4OsifZ1cb19NcZ6WOq60CS+gycXHHg97Nvy87AW6q
CEzq1AxY6t8rGxLafWrfRNqjgrzaLmpZt6TOyvX8+wLxlrzqzfM8qFdQCgSIB5EvlIhK1cgbz3Eu
oEmp3sqJXQxulm+uEpdI4ETC4gVJcxJxBm4m3wz2oh6eqCCdytBDXYuOSMBsv5rIg+x5Nd0AZb4w
R2wIMpbcgkDPvUviRFzwQFpTiw7GBDbnzGnfujFMkelrUZFX+lWz9HgAFgORh8c6c/V+vuKv7c+z
NLHebXTWZS5/jaIxW5hFLl7n3nBrWv5DqlR6xxhL78B7zU9NOx3JBHGI9K5FIf5NgGcZVPOGcElu
XXcXgYzplrzo0NbNLnWK/kytIU7Su1oWL4WQYNLQM5NpaMBZwQ073F9tXeHUSy8x0y25UEemcoAu
CoB4yEZzRhXkRMPWTVfXq4ZCOdt0AAP1db7Qyey9sAbUa1kePnBSTN7R5e0dDaM/CXURFZRKyw+z
WxVoeJP5I1z/hBQ7yh7sX5erSQb17eCL6HT9ZEoE8cICTSIwqfjCyLfhdbAwDC4+/FWVHaCM1AZd
FbnQwZ/AAdJYjTX/VTSp6HyI7uW5Wl4va7bS2xkV6tavf2lXd8bB9PpP1y8OAVLw/qtsf/10g2T+
TRG+0lzz/6E/lDrqOt7Mzal0D2DY6DWYpt8LGyIJRpEPX5KmfbSzPH1MINl4EKaJCl1th56dYxTt
ZcI6HMWfXrNpQWW09/LSfVIguiMnk9vWsuVmfY4dZqwMVuQLBQG+h26wnvt2lOdet3jpTxvUioA5
ufKth5oP9a0H0qvWS60HMnUWqL3CPIyPZBu6sNzlcWEu5wHMDh8GaxMoZYGJEyV6WFd3yZ4mBydu
ekBUxFpQkwb4+LEY3BruyNRNCCVmQ1dvaXKgTfJT4sjv1Ekf14itI1K44c189dbpUW0W8zVN5om0
v5hueSF/OvhJ8qVIhXWi1oDl4TYQdgc6EfxBkzGEd6hUWVEnmQpIZC7cOhgO1Eyn0tmJGME6cqGP
0AMZZ04PZDAENF78ajJ39AFA62EeQjVgK4k9VR+/mLHT3U2uULfl1L8Fve9/grT7uIYi4LgLBzQj
ZaxAuoUazcT3T2WdQ4EPCOpP4Cl0QYmbt8eyi1G6Zt/N5g4KfKqqwBeCGM3yfccNCrXdXKd3rc1P
kfo4drJcfCjUc5IGYuKWc2/gY5dh8EL569CUX1WjiscSSbadaiDxgyit/6gdKLWNNeBXt/lsIMj5
NWEogEx790fqZDdtNtqvKmlH6IHa8o47cbf1Kns4BBVPEadITbAGusNjOkIZV0Kg85seDo1S90eM
4SJHMBg/0WATOBl+GpkJSILGkceeAWYLKwX4LIuGZ2hUgMsZ9qtbr9HnmS+QRkRAbXbjwN6TG9AR
77ON2u06W5x8C4joAJLHI2i+Ae8wFvn4losI1aW+/QLZ4QpFiVa+a4Y2fa469yRKK/oKPE+2LFEe
fVHCNs+FNSK15ozx158j+wxiFDSy4CHKth3HXBlJggRRKLNnOpMhT+ez/g+2P/mFpmXiuVlmH/Js
BnfGI5jBdh+yenOOjY0PBpv4ntJrc69AlmzNjAowk585OnKmWbKq2ZF9SLKFnJDYvZRdWW456Ade
7Lyc+ax45lnr1PHqPaqQIM6bFTOfFdbSsCctCLRt33jW/h7iZECpoUyBjQV4lO2yt9e6dn4ZcR88
2FWU/ot2v0zUIohVcPRTyI6gVCYtLvnEkHCx+hV1IE9YXGJoCDqrZBpWqKEKjle3YGTRZgwzsRxc
oDl7FGocVd51j1FvyzVYyobN3JxAxObyGh/JFt2j6q0JBK7ZiTrp0AsQhgHUdUctmm1IrffZXKt/
ny10jHDTKdki4uXZ6YI4syA/dOo9q75QqzGzZpf4eb2kJh0Q5AUxZ9hc3MpHwab2aEAgtnS1lAjZ
/jDH7KEH/DrHn67iVNB+LTtwT0ajWz4YqXUkboYA6qS7FFir9aBvCmj0xToW3d9UEO1+cPvpaEL8
dY2HozhGTRgtW29yT01aOM8m6NJn2joliwNYKMtViKq5T+QWZJV7ssxw69lFB1A9/0p3TNNAuKJC
zOKuNc322IadtzLDNP6q8nNROf7nLgXt6tRO8cHMM/mgB1J/nRbQ0LFRLuTEKd+nGebhjc3fQgR8
oqjtvyJb2i87149uU8+yIOY6gWXUKSaIKKfvvgyKLApyjHJlIXnagaEX3B+uuRrozMFWtZfKQ7gA
Z3OvPnOiL6wdoOLuASakDyDFVOG2QUHvlrUukrIKT6IWywjw+4tp6+M5c1cJpNY1X9r8nxG146rh
CLrS/2UWdckdlOW0Btct8032OQPXLsQU+8/2NJhLlSY9tPTCftfyztiZyHTe9ICEL5GXm16rYTgR
h7Yvwd4ZF/1ns8ogBwn8hdEn+aME9B7QbZyFdQnZUDySH41EvduuvXQmTbNZ97IGM5CLByUgGvmB
PnLAs+zEq/rL/In1n8JLkH2RRx6pHRQLkic/L09FYfiPCQifDnii6LuwHz9re2bibWFHkXvgAlQp
v9onJDIWhdVUOzz+hjMW/MN5YryHPrRbbFO7jBeVOUCEgHpEFE+LtmLRtuhH6JoZ0EHwfB3U0s2r
TaTZuENtW33X6UMDYn1kL2CjJnVcbUUjmk0V2N2Sqtyo3g174Dvh8mBP9W1XuyGSaWuidniREU3r
VdnKd+o75NaatVR4eoSGZd/IlBnrWJ+FfHw/I9ufelFYCvoc1EpuE/x6Dh5SB5tmEuVTXcs3B1HG
t7hqNgjE9Z+tPEhXqJ8aL8rzENmzimYjM8GXtpyMReDl1skjRgQKFFObISKHdU54IBMdhI4i0xnS
FNByLScI0aJ4dZMIBbSyBtxRERfZQAAA/RuHnxHIKS6+fvxKZb/aU2vuEpfhkVwaQ7p3TQNviSqF
BnrXhC7EdKzkLcBd4dmcfSn9KFlZjOUXPzW9YzQVzXpQUgHrDbw41Dzf3Cb/MRZd++hFcbsNgiLf
hzmDUpqejDwmB4rrccO+ILSfrAIxyZUwvXEHCkGqUaeDL2W1DgSz19TsAd675+8OrsO2PM9RLj62
D5MMAO1P43yPnAYAhlB4uIMyyLutEmcjSPYy4us/aVYEDl61unPSqXghI3OFksXeeEB0Dd9CH4fl
irD/KVJXO+R6bbzCoPIEIsX6LkIwZrZRkzpQ3d7unKUhQIDQuZ39BBh4d3DtUnNTewgf1pCGuDY5
CBTxvTrnxAlRIe1xf5lqhnFItT7zpg4fBGuzUzemwZIYvflfdlU42alwtDwTIvBrcPlmECUsF7ht
ra/g21Co+bezW6H4CK4X/EdkLO4eTK8G4ZB+1I7Ru28XgdHYsVV0H1kgr1YBElnYG06fXRPKPIMa
XyAX826nQgxwZM528p9kEqxDYwLGoG3TndvH0QZJDuT1vAnPReTKwW4DUEiaZTsrzdtP5BG1sbtN
IM63wGIrX87U861hDts/tol4HvkyoGSY5+9sDmq4iDdQP6OvVNUfm9SLiH+/p++/ivu/9f429urc
6akqz1DbKZwO/YikK6TQq+OACMBG1pbzIFESBpljOb0VwU059MF3Z6p+OMzznlRmYWcZDsEJVeD1
PEblpbGWI5BKdL+Zo1tvEyMqEHvSayClFzy9PmT+5CxN88sVM33FVZcgk9jnFcR9XCCve543ECge
1TsS++oHTQaszbv8yTUbE7/TvgY3Te5sMobi4jityjNA8HKNsqfquRbWN4I2GvwbHlvp23WMGU/R
ygjYq+L4zyTUGiqMq8216TdDtYE8crTJRBie2AjoFRteqPq9KDpI00XBePFcrz/ZChuZuAqsL006
OzjDgzlYC2QLKlSI4JYosMJEWNgtTyRDk+sm003qdTpgO6kXe0X7iXr/NDblETIXuQSBqiEvWCZg
XQkBWrsavGOlTCw1tb2vOQgDxva1Ul7h/FCp8O6hR7sCw22Y30WhBjCo+ASmbuZ+k8AQr0Cr4d4Y
JVT/RkOkT2FW1GsoSU1nQL6yAy9Tvp3Kwrl1kpItO8aj186W93lWuD8A7Ed9o6/eouqv4SJSKN/o
UhtE/nhXgB/BRyjGz0+s7QJUDwzPdPuT3XYl34qyntWH/NHOb4HtPkoJYaSrIFFeRu2WqQhkuBME
ia4dVulC8MO4BYMNmKhKVO0juLKoWNwfqdmOxXuToId4O3zsHX9tUm9iAh72L8cWE2p0KpmvQG17
Yo2Qe18vsFCNCEU2r8qjM7XpoF2CYpL7JBXxycLik/gMEtV/D1gR3fJ+cO/NKb0QGYIje2eLstFk
Q15jPn0HSi+8xdp29iKzPTrwGjJ46ZXrz7nAXzF7yabkG+U1zhoRShQID7X5EjvghsN9HdzJqAEf
Nx7+Z2BkkIMKughBl945TygVhzhi49y3RdMuC0sOnxLf+dL5Iv1uVy2G6zwUyypslcz0jfsQWh1C
ZkKQLcQ9HTbgRulHpEk6Kz4HlvElMwJ3XlB2qZWfiiT6Qss02iB4QLkuPKdLD7RY8138BgGGL9fE
5kW8XmoIsrNR41Whmb/I3g4K0A5td3tveXUlO2Q6M7wY/GoBwt5pC9BM/iIgLy4tL/qaB4BBC3Cx
XZIs6i8eANQoNWijrwmkAZgJ7g1bxMH215GpFU+3MndeJFY2Z1AwyTNWvfKMHUiyY4Px7DlxfHSS
eBPaefWQZUl3y1OBgpYeyqADYi7LOjDNHfUaHWtPYeh9nnvNkb81AH8csTjCroW7BiQvESEjXzqA
uG7DemncUCuufL765z/+9//7v9+G/xN+L25RRhoW8h9S5bdFLNvmv/7JzX/+o5zN+7f/+qfre47H
mAsOC+aDfYRzD/3fvtwjCQ5v639FLfjGoEZkP7hN0Ty09goCBPlbIoMQ2LSwQujWd3eOr1kVgKS/
b9MRMFylxBtS50ify2+dsZr3sWEfpUcgVrYprbB6xrodSs1YduFTlG894pWDXKq7iMYq3s4qg2nc
/tIGjvgSoRDmusxIUpaskI3JIRACZiI6hGnw0UbOVZ6tTPzGD5AnRvWsPjCZD2dHH4akrTcFHnpg
ZPqrN6vVJ5Dp5zvWmVixs5zXqEfyutmFxpIzTQA1BXPx77961/77V8+5y/HLYgw5aO7++tWDHq8w
+kbwh7aPxx2SwCGqpqxpnbtG9VqnSJro5UQ/AQddeW59Sx4cmCdAtU2Uif3Zq5aBccgj78M8valp
NpxBQazYODDWRK9ZXNurxEn7s4Ak5rEqwZMxIjf1PIH0GV8vf9Ou4J9Gjbd2NQMojYTZeKLbzKrH
GxUlzsF1bTxzAWkQ/+F36Tu/fzmuiagvvh0XpSGccfbrl9N7aeWhdF4+zIt0XjLg8gv3GRmK4g6K
st0doPpP9DiMG2ls6JFHTe2Fci15N5bQKrYj/wtiwGrNWS7BmoYHUyQbiDUw1n6yVX0Weo2Il+K9
TMzihRklJIPKHq5j4R4bcRsZRX2LQvsNEvbsodBs+hW4bUF3kAZHsoEyLN22JfgfqZcG1PGwYZqX
H1EzqNbWsQvcnpMvEZxK9pOQYO0PJCCPQwDODKdP62UTAEUYtQ/QrmcPv/m61m3D7b0H5Y7flvak
MGcr5h90J8nPTV0IdFKPoAeWv+bJcuPvde/nj60+IFJY1iwBARgaecy7RQfo4SH3S/loK6veGNZU
rKmXRvd9No8uQN57M8cb3dI217bbph/I5btW6Key1W6oo7LN6D/8Ilz/l18EM03Pwj8GxWwBGLJw
9O304UmFJ4s9gkomfGB4RUE+zhwuvQV6ZcIZxtWz5Tf2F1qEuUY3nEIWDBcj8rFEM2pIQSbpmVRl
Z5VYEo+d5WHptPbLsly0Wu0tRhEgtHeqBOIyaXWkQdRBzX9pmycLzTTYNo2HKpvR8bKd6CfraLqe
daQzd0idaiHjEdVWSBSZO9dL9tfuv/nMBrdW2//w7Pn1sa+/TBBAcdfknm+DiM7nv36ZaVSbVpab
wb0YmhGp2NxfWMAv3Nqx4aPoO7fWXebL18Jka1rrkkddR0Dp9W4PhlsQzyKNWHrAHnflrkGeQT9n
a/10/XAAyOjcKWi5wYHM0PhA0MmKEE4LJ7msUwv0rraZ31l+Gi8o2EIdZm68dyA7EyNKAFp3w1Vy
mZQluGwCP7vjqHP599+KL/72E3NcYTJh2aDcNV3nt28FKyo3lG3G703I5Z4dLZgBapMUJWxa5ZY4
UUOeJKuhvIv5lK0+UC8XEDQgumSygT8PwFgPVPJErRyIEXVwA29XTZ0Y4OLOmyWVAhYM9ByQQg6P
TFcMJuFWqFK8XL0ajuo0YUK6sdehoTJIQIoRG+GOmkrbeg8IpWh0/mYjv1KHmmZn7Ue2sfGw1HaN
11rTey9EOLkPeAxDV8QOEzB18WpPPXEFja2ghgwX9X7w9t2mgUCu658iZeufwPgZP6dyk9jNtJMM
hSrabhYDxzMCQUWwpmDHD8J+D8X4zFt0jT882BpAUgKIjNQtdkq6pfv6EQpKWYuwHCTColCC3rm3
gj3EvcuLamPQzE9tcPRy8SmTqr0nU4FX1ypDDmNDTeqwMkCoTOvLv/+N2Oxvt44PvQ3fgriAz1zs
wnX/h+fQ6Jt43Y1OdR9Flo46y5ekqeOvskfRYTBw8xaZnxjleSgABr9e9LUEIwby+8FribTSBrqp
YMkQPH78daRfdyY2MOPJz40YGFdwsfA+qRGTAl0tNb14Wkelmh66SIBVJJSbWCvilYVRnEETi1JT
3cQOo915QrPc6GZeg3y08tiwoyaARu9TUhNSyOsYpWZrz8GvnBBBcWA363ji7QfoNdDiWBnV9Qwc
QqBq2mcuoG4z9JrlIJKAEpg1Q6+hNlfcBA77AL0uw6FZqz5X8yXoOiOAOaj7tlPxattC3XHbD2/S
DvjXASCeV0fZUAo3zfyECgXxaIXVPohK6xWsIu0Gz9RgS25JAv7zErmuvvVQ79RhB0F27rZfrtM6
4YQIsB5O05aqCBGKL0+NcifUjUK6cay66BGc6y7qcxCtq0WzHxtkBAArEEuwX8RvWD7JRT5VwVPa
TfYqMIbsRqI2dKeKzt7TTKxFBvA6U2/m4b1fDgAnQyerC4alDdE4BKeBTfb0geysbsd1wxy1tPj0
bqMO8hswyjFNZ57Di7cQsWpuvBARFOmq/DMI4A+kDNkm7ZENk/+KIka+TMQYAT8B+VTR1tZuiBGw
t2zHwSfw8s9e3ByaQD4BzJDemHgc3o3YGEHzAgLXrOgekecKIWcXFo9FPjWQCSi7LTV5lal906Fw
nJoQYXZum8bcJMop7hBht1aFmYl7uyqyG7MSW2scxD2Zhv9P2XksuY1safiJEJHwwJYEbZEsb6QN
QlK34L3H08+HZHVTV7ejZ0YLBNICYpHIxDm/ifzW8zV/3upLnWZUDc4d1+7+kOYXrcwPMliLaRDq
hql1kAGjUGbIlrp2tMFG9wJCOJslB+m2L0quPka1SVCvaA66X1c/ey35psezA+e18de8phsPlao3
OyNtFPBAM3INsDi3ZdQVT/80T5ocxqysdgQs+k3VY4mXR+VTubBRgEHikrwQUXKlwLSxSXN+UtTJ
g4lxgOxrzTylnKgiJz9OH05RePNUTK9xAkHDqSyVXAtv7OxuDQgaBQvpIm5opqUHsWg8DnVbk4Eb
+iE5N3FRrRtVuI/ok4Y73SkjHGeK6ZRoROeBJNrPlkaiwCpC5zucqk2aBcbPoHPv+paMjBwOHMB9
NIIw2gFomrf//iTUf18t2TUYQhcsDJaqqjxT/vNBSBiqarVR6TGMVwmxDj7pJUkZQG7qwQ07dY9U
GBERWdfjHRW2/cvcWhWGN6jkW3apPsZ9zn5gqLIfBd9KwGXG+60HGP6ARLUf7e1FYkXqrHSIrPL+
07sbKarSLQa28gwLR4xx10HTZNd9hA76eN0ZU3LpwlZ7kA2CDMjDv38M6u/70uVjMAX7huWfZck3
7F/WA3scwXk7ort8Ytptd2GS8pMXOB8j4kUYQNdm9DJvP/o00D1j1KvfHwZyRJkC8pe//rBEz45M
Wbz+91s21N/2ObbqqI7DX87h4WH815snTFMVo8Eovlw39LNv1yihB9FXYsLpEpRHbSfZVa4vdn9V
yzW+VoFS/Xd1gG7jtVroXfQVq41b7yZubc+MqhyNpo0Mc2a2G71qJlouRbqZwgbhYFIeXp6o4ZMS
VJ9nGCEY3tBB88gD1fCm5ezWL8ci7395HZfvD7dIiMmazmuwwYuFbrmGoPyfX+dhmseons1kP/lQ
vcy1jilLP2O1bbPRJIBkPw3zgKHuQjgZuuQB0Fv9duvhK8ZMfkgbV0Pg49qoQWWIxhErpxCB6ZQ1
BxZoET6bIquOw9Iqi/IQkAierDE4hYbAq+rv8flgJvCEVfW7GO7+/TugLdGF//zv8uN1bFRCDM22
4WT9538XqkU2kckK9lcOl16urxEZYvvuWQtyEpdoqNTLIZmDBh1w6vsph9OGQPUqsVBxDLoeYT5h
E7YONH03oeUc8r4AdfeX8q1dcsKc+n/5NvNH0pdowC//GVNo/E9cV9eI8BiO83sUS+DqW9hR2OzS
LjGOHXbha5BCINgGM/iIMhcJPIDnjl3DlDTGaCXrQQDZW7QYSUBHefjhiiLF7Mi0Lio5h9eMvKjs
lhdmfheEhF1ksTCRpW7iQSDqGLFbHtvySMbsO2Cr+GdWXtg0siLlgU5Gyne+LFLDayKD3ZPhp+02
E1V1atPePpJEHnZtbcwPcLMDj0e59r7M07d+9HOeP+fRFJQeLZKJZXlRg5AFBAXJ/gLQ/uwESXHU
+HWrS3ioQ4Eq6M6z8lqju3GRvWS1LE5dNe9hP3+T9bJKNsrD1Fe+p7LtX1+vICubZcpGHftVl+fB
Ttb9cjHHbnfdFDd3v9RlfZ6dWlF55lDhNymHyEuZkL92Wlpnv9bJPopZF4sHWk/A4r/vGitq3gkd
4e7YaVWHQKCCmMIcw8VRhZ/ppLkH208zT3GpEa5PVB+ZvE7p72S5cIpg3QZqxO522qR+Y+GqNifT
GgFlVhSrzZ7tLrTPs+HfW0ZIaanqUl9dNa0w8QoxM/I3gXGnGNnPW4/BFD8RwbZ5tBsJ+0VGkoiz
D62NzbKcw10mQjgd0YLOPMseRlole2LjBKCXRlmnJ8aG0FX4cL1S5k7bbJpm7zpHxI43nuN7u95F
TYJS3DJOa5x8o7qqvbnOUPjVo46/5W1SW50jD6JnuZOzGnPpX6I0ODqmMIs1dEAcKUp/2qfiep02
8I0T1i3vsrucZyStv2oR0jzKoh86xsLaAde53II8VAF6GqmlneSowAmUfV3yN5F3Jet0DToCue6L
7B8ZEeIcvhp68rOZRv+rXjTRyUEbjmdMv9VCw3hC6NF40meksPCTcDetZYb5elSSFY4t2aPsAsZA
h8KGG2mkacVGi4125/aoCTfpt3RI0+04G9HBULTyLZ19NiB2+g0EZONZbaHd4To6Pil9/12t/OQb
uCi2EnmrXpzATe7ZnVor2ZBb48++spXHyC+S09y0qScvQGT8zlngjEU/XZDqQ8Z+5E8hL5L6L0Xp
6qivjukuLQd31xhK+YH19noStb/V0gZqqUsaR2nvhrgi99ARDFzzdIkPamILONZ8ZEQexaocI1Gt
fR5ivhrkj7JVtaLes3jz38liqLjgmTBevU5V8x2uiNFcHLcTzxhiRFtfI5Ani1Vei3sojftr33aE
n41VQLH1G/2HnM0ubWWHya655i1cfdaU0XjK9DvZdq3JYUJkIN6ut+oobX7knQWrleXO9ZT3K0RE
oA01LJrEYz/veYmJxiTrdvI+ukIYJ93IP+95sJx74MT59Z6Xr8MWbYNiI6+amiDYZ9smk75cYDnI
+ybePFzv69/uWQ4aG+W/7jlIagT7ybvdt/m4HZTE3HW1eyjJzcFB60qAHUrP1kKeTmlXA1slJ1JG
trl3ZYujFLAV8xRbt2vPFlJHbDoBrm0LLmSZYwBRvfUj5z3RQ4ykZZ1AXjQ8ydNrbdlrYgXUzs+V
xAsjFgA9eY6bCj5HjcobW5D0Gd5l+lxlOFIO7qPsAGhA3wioVBtZLEWiPTFYdpRDcABzvCEc8q2s
axySxV20xgp1OhR9uv4cxrxN2ILL6Sp0t7U+fRaB2d5PqrW79ciqqeO/2RV7OVc3t+6ZTyTv11VZ
3sl+cmgdjNixibE5yLp8FMNpMuIvczV3B0evUo/Ibrwz2tE8iiTPzsFYs1MfPT8vD05SYG8l8myV
huX0Zzhv09xufk7p/IM3aO3NKUguxLWfgwlH+G5uDF4stTZ4HH10ZPJey75qqkOumEEAZnnTabVv
sakjxN/O2ZO88jgV5jGOR+uANOCudCzkhbTZvmvj8E990CrSpArilpZjniNWja1RBipsOiyzp6Ry
18IH86A0m8pAmCMFZfHNCcQFCe0l/UnUxhn5kGOAAmGkFX8oXfCjwtn1wxpFsjaGyX9u0Kf0sGEQ
0D7mz2vD4i+Pv1036gLnET4EtLkwHN5ACUNwVkEU/Mf1sOiGz1c05dadShTMUT/f1miAeH6KhU7e
q2y4p179BjFv5fda88VtoNqHqMbtBbGMN9ewjlW2zFq76tqZMTrSx169z6OEXI4cSSzSD6vp2XfV
8mhjJr2RA7J8N2ux8xVqSYpBztAcgOk7L7NrPcj22YqJ6arVcAlLwvOwG/E7X66UuQFCX4b9ws+u
PYwiTLaVVvtf/Xp7Hag7/Ubr5uKoCiJcmPx9XG8E1OxKyfngEl4Izhr5m3WxTAhw6VhEXf42O+G0
16CCb7O2674k5bSSHRQdfh7efdkd4kvVk+tgPiUv1ZiQtxt2DQ8BGIiThQKmJxsUs9m6PDXfO0c3
dg5SpbswGZX3wuAvv1wTibvKm0MnJYUL4geP5Or6cRUYq6/AuwRPloJDjb+YCMsRdQzih0DSl3a2
gt04l/UeF5LpbS7wWVk+6CRDVwEBzOxszYoLBC/WVjNL0ivJqtdqwsEjAk+wL4IE27Br4pvst4l2
AvEsi9TlIgQjG9TAflZGzDmX1bRWYvOpXA5Oyt6u0mNlI5fPyO1pcH6E1thcF9Qyi+Zdge7PWg6S
vXrQuxPbybMsWWPn4roxsAwXhbZjm6seYVCtbFAxr6mhKI9JUN6pfh+8j3bBhwPZ8xqLrGsVmJPI
xo1stbIg9RRSdwcZfARJ+jMtHXGRpWVGDRTFa77MiDwdwurEL82K6/5FFk9D/CYhhZzAnjqnzuzZ
nfbVqO0Hu7vXlga4bpDIfmlWxnLPQ986zGWMhx24LOfkm9pfp1No4bIzj38E6tfBCBD77vqMIJir
J+vQDtu1wxq5q3RhJGvsGHda7+iXBr7J01yL8Kxn4v6zc66Q8Bu7zLuWNeKFMDSrFqebZbImx4dU
xI9p5KZPpMYJ+Ifun52V0qZ1TrbR2oavmbxQYxQ/urJVNyDRxQa8s44SlxW/p4FibTLFLTC2oVgN
SLL7YVKeZHHUtT0YNHZRhW8+53O5KaY8eQ/CmkzGYurFRjp5xy3B2dXC/2yN0zHxUGyaDrK1F/Y3
owjrezlUCTazLmAspFX5QPDlVV4ny43qKG8qW+aHMv7PNyVbM6KP8qYUFD7ZLCTVzp9mcZIozyve
cynmJMBXPm8yV7EA2eUqI/ALMjRQfALsSydbigncJrp2knNGSyczy2avaoMNr/RrYEnxMziQ+VUH
7Z60sINlSQwFWzTU2GXJUfWDPovkWkrL6aQHxfAg2/zWvUevy7mXJS0QzxXSktcSqMr3brTVi2zL
g+y7GprRVTVc4DBPbsQYztdLiDpd8dvwT1IbHIHVepW7E4CQ5eb8rkCzQE2dO9mas86v1MwgTyNb
8X/nN5WCtO0C8WrZbrrOxLm16uRAaqx4mS073iWKUD1ZDFLRnp3a/7CFFfEtxqc0mFAbk42i5VKF
3rjHvFGKlzHpi20eE6KXrYOvZ6dm4ol2Hduik+KkL7JrliNVTqCejfty0bAb+g2ODynZdyZyUWA4
gv5P66G5pDrWAmmSqR759eZiVvj8AsrhNA7BWEw4NmyvlVXo0lQ16kOc9caB0MOEJdwyhwAIkunZ
Rz2Eh3EGo444Yv6sukN2qaLwIhRVKQCLzrywqTp2QkurGTXtnT+BOPOzqniWdRhdfTUzDSDWUhW5
A6bxy4vQJCeYVFgLWtHw9GX8qAKd8kPMHWVRjtDKbZj04knWqCF7vclMk61sC6dkeCAMcu0uewwj
htddSSRJFh3Cngj390+zPX5FKqc9yepWAdbIF7Q/ymLQVAZMI+gCsigPQ6296G2anuWV3Bl6RcTq
BWWJG5UHYXp4b3h8UdKHwRjFRhddv+FJU23ztrA9ObAvVOVp+PP6v20qd/YmyObA8phljnXtPknj
nRZO+bPsbuYkZjUxa5+37wQG70Dmu5vgN7WGLwofP1jj7ISyt63rD4m9ILMV53irkmfJaG9B8o1n
WbpWYbhB2nAcdxBqP4ej868DHZ/6NUoHh7Ac7U1qwHOYQME+9LGTXQ9+4yyGC/7R7QpkZrIGubtx
zD/76W43bDsbYz83LCNvSAL1TD67PYMEzLxkTMMf/kGGmW/twuj/tV2OZ2nOePlLiy1ZLturSBHd
dS3cfOmOfitKEZ1bEeoQ8jNLZ2iKdGb7/XprlWMbYJle7Yrx4JDBum909adMCVtOiERbXVs7mRJm
13aeMCJ4atmFyl5+bL9OA3rFQTa426uHkqa+9l3UPrqGWz2mevomkTBlHDhbuyzdbcfSSUp2NVnQ
KiEZF7ubzlaq1Nkp5LUlSaKwBAX0VxepsZWMYeUhhTNupqFIppXt5g/oHsYHCZC61kmYlDW2jXc1
d8PzG4BIOaKAbgmHDw0h5XA2gOzmEGfQ/dNfZSsWYxgc4+uQJkOwHQPidKUyoKapaoU4h4m7UcmO
PejLYUL94iHIyu+TVidHWZL1Tqd9DpV18iAsZfQmXtruTR2t4whx6rvJbvoXM+maTVuFzXZYioai
2gcrDqK1bC2M2L2vauMoG2VV2feeqwv1UZbwy0Ged8qKOzzYf51NqNsoqK1HnLLbJyU5d1o+PKqL
/fmQkUJ3/VasZJusswIFG6toICC09Jd1bnJu60479XF2uQ20plGsZPG3gXpukhZnEHywgTDF/Hkl
OSDOcn9faI6TXnL2CYguqISwAnuvKLl2l/uD9V9n7PC3qu2D/mqJHhFJI0qxsBCABwxVb55kqRsV
8w5jjG+yJA9A/qd1jNP5Ts8GhLp7J3jqiacug+U0ftQqy6878vomQXV7mbENTfM0DEr4ZIWApNIc
D8j5TZP/pRhZa88ILQcJVD4+eYjr+i7VdeUsS9MAj3Yc1DdZqu2hP9WFM+9SMmenKAhxlFwOyd9n
ZuR2uzapvsgeqVp99pDFKU3XplHG2BIaLRK0kIBmLGtXLmrZl6FK3XuxNGRLQ2EAZkUQFpp+Mbj3
kI0/R8B2/TmXGnQdMz30C0RBV2fj0UD9ctaap2yBKdg82vdNSRhFdpB1wyIGpICFvQ5qCsV4tN1t
bp8tc1xbiRYBls6NizwM7ogNGx662x5DJV7oaQidBeg8LS0G/MVRJ6Qm+8lWwIUvPa5se6mslbsW
liiWcyeFtVwVjf2VbJDlpVXxgx9gPuHfh3gJ5e6gPd/OAmUKvXKpUwJajcT9tfXWbyzME2Y338Nh
qL4QnCUdwp//Qt5Ve6rIRsr6Gg96wmZNuRdjVH0JeU3KxtJ66zs2PEhw8sq91N+G57jU3NVAsx9a
DcWaGR+nd14kEEBfzuqlTp7JOtkq+w19Hf7e6rjD59ii9uu1O4TaTpl1SHJtiEgSSvxHACgbWXWr
l2eF1QbnzjGanWsm84uR+mcFk44/lhMgk4M8wRT+WmPXOPlerch9/hJd3IVHpVYfUp93iEj+5eRp
486Y9TjTQICEv6m1HGSDPmvh0f1rhMP/9HKlAtkYt4Dx0GdPK8Z2NziV+sKfUtkNaZB7spg2II1N
wjYrWWzGhNc0dgpBHWndWle07TDEMdghhrogHFcVv7w7pdXVFzlxHVcEVpdiaDGxmxNr94nwohM8
OQ8IjG3KUBsv7kIOSkYsQoUZeD2sJ1LZfmvo7yiGIWmYZOVadVPjXbFyorVKXsFzq/T3umy+TKae
PgTEP1/+YZCiTsLLC80659hqK0qcsFfyggDUJb8YL5Inw+yxYll7S7fMbaZo+W4C4018nMVXFvXG
4M1qWXxlscVPdT1nYfU4Talx1FJXWSMDNX0IRJPWfWdmJ0Iu/TuYtNzAM0H2CktDgW7mjh+ug2gv
gk/ZSe8V2UsO/qdeugIXJFetkGhI0r8bylnOULbd52Vl8bfL0qtJh2JbKYPqkT/MLrdDrKMHV4rz
rSZTWcdXYLLWdW2WJ9mAu0h+gfzenQTCvh95xm+ZdeYVlzBrn02VuU3IfH70deOlC2YptjExCMrW
OcUowd6PPZbnVzATI/06Tl7Tqv0cqfrZdaTskP49stIy/TpSop2wmHycinYf4VXxrcl3I4JVP2uc
KFdV2VuvJiodm6IfonNdKcldrYza1jWt4plIC7ktuzd+dHO3kqOSYvrShXP03hKM90CVhZfQILWq
msTvIMEmT3Hjh+sgS6vv0eCg8kDmLPFZUZWy+Zgjt0KzpQnvkYvsD05dfGHTn3nVaBCLwngJvafJ
+cqGE0xtF/1cjE4SWG9f8ky1135hRg9q62t7x0msfaGrJInA32PTO4xfDKvAxoa1VVX8Lx0LQqea
7sWv1OKlh0KwLvEI2atuUbwIUlXQPd15XRph+TJMg7hvcUvkd1e8yB7m6OyDeUofZJVVu806dpzw
IPvPQW/uqkxNPdlKEL+9II/2KC8lq5xw9LDa6R5lqQ11F74RPiZy7iiqla2FpzLSsNyMFegFINjy
q+w7Fll9ySITxnek6JjpRNkLoatLn+bFVz0CI20g6XOsHQds7Qypo1GLr5M/oebZGXwp8PL4KMV3
2V1RwSaNDht7WUSXwS7a4Uuhd9UeZ71mK6vxMfVaI87gUmTaodDCaiMn7RXzWPBjfLHyFkqebhzA
kCVPSWHg22MA7m7sHn+qovdZCivWaqLJT2ULyiicekhe+ZCsraDu9qh4KSRIl/L/cfB1quVq/ziB
GuACGrcF6iuLYkMLsx89i9dYRYysU0tzJetzdZy9Mhj0a7c6H3/p1jrpr90sNksHwT75PEXSEpwk
4h9R0rqrxlbxS2hn413gvJujB/0mhBveW1YVrublIcr+oN+5cDM2smhVJnl4AgUnWfT11z6w2rdQ
r43LmAUJaUwm6y0TMnGHxGHcryxy/j9gs3tCywlOAGy6i1XX/WrouMlhnSieEGvpt2PSKne+W3V3
kLudrR6VymM8IfgWwvH+avbdRZPj5wQZqCGq/yhzLCpGux1QaMV7uPTd/GKXU3dAxnrax37T3meT
gqowViRvJIj+zOI+/BmIvanp3Eelaq9O6oy40fDbUxaSWRxX6g5mQHdswxm31j43NxHany9ieVDw
9j5+V6wGLWtiYvhF9vtEF/5+UurAaxtNf82j1tmXFUEIWZyAlO0TJYmvRUxO9b3mNsm1OAT8SjOs
zzxRxMZrKkay5Xqes75SbM14pGgV18426ep9hZHitdWqg3ZvExG6jg0Lm31eGmI1uIwtLbInzaRi
/7jcFfSeDNs4pb+2ZiZE0s4RqFAura5bRvtAVaZra+r6yi7oVXFtndPY35Fih4yxzFzbJEKwBNev
raaK07OpITgupwojoe9Ei46qLLK2qbu5a5AtWMbm4zDvNNPHNGW5rtpr4w77NqhaU3NonLLd+1P+
ivfQOK5gWTZneeDP+3kW6/d2M4+n33vIbiGU1xWJvHQni02JyXAempgmLfaRmaE5Z3duwRmV/j2L
r24jjmJF2ypA/FRWyn7yEBTxdzsCWSpLstFS0J/ssmEbL+NvXeOUWFQakwu71cmzVhMvWo6l6W3u
BmfWOyc0j03ks+LJbn4M57ZCK8eTE6sZD59VBHs8g2V9d7uYX2A/UinFQ8IL+S/Xh8LRIHKUxxvZ
93YxW0sOptOUp1t9FyjZEe3qN3nl29xRrjlrAmPqdQ772bdVqKKL3Yo8KBFOK6GLS/a0sMr+qk7T
0GxXsqxhlfH3qUkqDf0WJAd0JfMEAIvT9VR2bctUWYUtfnyy5V+ma9Nop/kBqYXlktMyjxV0vBXJ
sjEpDhIjrrZRY4e9GTq47qC6hyrgWy6LlpnYvDeFxVmYbvBW4+Em69XR0Q9VLdjGAr76UBuoYFYD
3BmUs/GaEQ2Q9Unmjoc5HCEHysmx5SFHAq6QGAgbWpVUgDyUbeye6uUgi21rVlvhQxSXdUNVkaQm
x1+uhCYMIlOxfY7t1j4naeN1rj7fsQgbxMaWBsu3+w2BL9aVJGefLTvKFjXCtnHpHS5jb/XyzPXV
z2GyeB1bB+bRKNBc/V6lzW6aNOUEpCF1jOwsD5MRIVi1HOSZrItIGHngoOv1bw1IjUNAXMbKzrHS
7yZRFsff6mUPOZQ0ub+t2S5fr/hPF5Nj1dr9TgBxicwR+k0Hf9qKxR5xWg7guj4PpTRQTKGVHKxA
bGpZvPUZ9ECshasMO62x45WpmhGG0nVwsMss3Q1hkL5FfvIoKSVz48d8Ldpfe7iA0f+9h69UrTfN
LfKwLgqibtcSvGqD/KQJe2PoeO3equw0RhzhVr6NqLWk2+tFdYYek51k/bWzPQnb6zMc7cyuax/Q
mofZYuDYMRI7cUn31fYeW6piVU1m+3CtLPNmB6BvEXKlrlgOTZ1GG96xhSenuTaoNv4xCWras1hs
nBZvp1GZxDpN/W59q4ud0Lav5UJ6N92aVBU51ZUcKSt/aZflpkEL47fp/rHjuNyBbJEHOaOlOp91
tyK/OhZ22cfJKxxhtgkENM8l4zKuymAqzyNujGR2ikrcVXBThB5SlC2d32idF7Q13Er+yltZadXW
Ygoy6bGX1Gif6kPzVEWCZ4kW2QfHTQiXDHXyqDkfsk3WgDiN9zaRx/WtzjLx8Yhy2HRqYtZPIViB
p+JJdpeHVHfZtgvHvl5D1hmhiBENCZu9VjjDXs0EGJgsS88E49JzQ+xjH6ICUfmFOvDddTjKFtkH
LGcLHrtHx3npLRvgTqrboteRDMtS7ViYSd+8+BmGv2aFFZ7rBM+ZGY1f1AzMem1mLXnoClO6NAAg
kTfTcaog1bNxDB4Q0sSgUYGBmfDqvBoyY/oDov0aEsoQrNJuAGuku2CWDAQF0qh7UXySeL1eI91h
I70t0iQ+KMu+C+5SsdHHaXwpG8DkkYWyvuokh+tMGJ0SXPERfOz4+aVZfvHnDBHVtrzTTY08rj2l
Jdmhv8ryTB6aqCn2RqMj9hQEZ+vvA6E1uO8jj7UscrSdcJovsvFW/1vfeazCBdv2j3PchoaJ0x/x
5NvIuW/18uxWN5dOdIqQzV7u4Lcr3erkzSQz0ssOLoR/d3VyI9pVVo7QVmA2Z4RhMaq3A307Olmz
qeMZ/H726NoQOZWidV7KXHsosV+6FyRSX5pOnVez3aZ3/ZC5L7PfNR5xF5vPgFajGaytzvZ/oy1F
d/HSnRUgOHKmuK9VfGPCb7LRRCroyefnwp77VCdmiQ1bwE8d73WO/iJnSwYKLIMsy1Nk0ocjiNaF
9zG6r5mPz3c6DhdZgsr5nOViuL+WQoPAljM+XEuWvc/mQjzKkpsQIbHQDch1+x38ObThoZ3v5UED
CLvJfV0AUaAur4zPhhpEJZYrjrNphdlZMPyXFkRVVgFPqP1thgqdgPs4CHd5GmFG//fMkOPdTa6D
vnQx4YTulBkbtMeshxbQzYNR2PF+MmyYZX0JtGQ56ERFzhnW85rP2wi7Uuo6Pdjp9TyyPaUk+8aR
oa1qK4Kujr3PQ4dpUqyMJxFNg5cR2fqOCk+lWt9rlPY8kWTaSVdK+zL1pNVkQwXbHN9O8aUfTDic
c/snhCxnNzVtccwwa0AE8HYaA88+ktZt5nUcaMWxVS28u0bFP2DpQMwZQqVl1uVL2AMDZ4WvDwT3
ypeMDc6uxgrbk60Z5MJzPWRvBKPTdt0N88rpouapXJKqqMzMK9PGxbEPXEwBYEhhK9Ll4tio/nw9
JPnwa/G7MlsZQr9KcEdUCF7KcubPRfhLUTb8Vpcu/Uonx4JWDlHndsOzxdzXwIHGMCTjMWXhxg5F
DSs2ih9Vs4YJUzXV96a3XtxR6C9JNxr7xDb8bVr2/rsCjWAESvO9mpEczfupvcQi088j2c51VY/5
/RiFotkFAUy0HJQXehiDf1CbBK/IRvMftOXAW1N1GRYiW0y4fwMGlk16M+AaQ6PsxhL9J+Hr+Cjn
kIfQigCBB1toqeDSQmPG2xwpQ0OfvuplidImiXRcobp4F/Ugwv3eDC8xOg6XogrRfG18i0gExVtD
uBQzowX6pGPCdGtQLLM6KwA37SpHOTdv7A898NFaDmv7zoJY/D50362l2scD6tAtwUGyBNUKBHOw
V+G6ooA1KLijWsoJ8rCxGYKMxM/SIOtkq6nymotYO32Aw1ZrNAhXSjbb924LQtyxjei7mNKnpqqU
lxJo176ZDW2bVrnykZvKWnaYcNj2uioxTnKknwPVkdYr2Iw8Zaogv/tpBdGaKatdot/HlqndE5Ec
tkGm4CDyd508q+OwWi/hjO3kTj0cQt6M+ml0+GIyVh7MOtUubvEiC3rBA2KVAfo7jIX9h11PXbJh
351uDBh83m1UtYwP9LJfNZNv72SDvBUf7AMWPgEi84srtg0VX+ma8G3C8/2+L9VgRUKfgHM9Tzu7
auyN7Ob4pAgsw2XdXVr/36PMPqpeO8yXFF3rHxAn6h9gIyD1oeOTTCbpdKvvopxE8Tw7vA7STTYk
qRAnQqwHOUjW8/9F9KEdlhCXrd+T7SbCPjjWuzDFhxTVid0dugP2n0rQIN+vOuWb3SiW17vg6/Qg
bA8NjlF7kFn6vVk2n6P5RD9AD//Ug+5PpgvOV50/qQBoL9I0oYmLU+Rj6HmTBpQNbT/e52kiPC1V
AQM3znlSUVWTilRxr+0CETlnWZL1S5Xs5c6hv7smfrW8APBnWOFzOWn+o5I9ARKG8rIcZiyZvLga
o60sAhddbJSraVfFM8KWTndq1Ha6N+cMIUuy7msoVfNBNkb2OG1xYc43shW/2/Euy/Hhka11hqLX
BI5LNsoqmBZAbY3pXpZMnxiD35x8Xm9yzVv8ptPFTqMHUOqlANLXsnjzq74a3cjyuPRpKqVdS09r
YTsj3Gh1enYcZDs1BSNTtrzzswKrh5eJ8XVaSrJKaNobMrHpWfZv+MrusIln1Vl6OMCIHvvQIIDP
ZC5kCkQ2QIpp2Oho0QV7LLaAI0+fMn2chMXu0YjO5KWExw0Nj8jaaWxsVzw3H8e6LwFXasl6yib8
9pQel4DuI2hN9yE5WjxsHm243ek0kW1NM3tnEF3fOrZrbY0i/SjjUgGkbynrkPTknnTsASHg6NH1
ebircBS/OgS6jRaFZlUzdDQujPEizxQTuFFVIuCoWfxZY2XIsG8vF9Fjd038iVWaUCyRM5bkQfi4
HTe+4TmFRhQ3WZDke3t8nNxlR+Qi7RtwfSQwpuKoa/W8ftUiWN7IZxz5/Y8rYGw/CiT2nkqhB4fA
yb64ffAtjAN350equ098hdgWr8OskhHfovnVjKZ0Zy1oBqcZD3Fd8n9FP8eJsCk2zNWEnNRDCRNx
GyJ7kPigzyv1pdPVr66qOSsBIswzOp9op2Kvap0EkZgA/gxB9z9snddyq0y6hq+IKnI4BaFsOcj2
8vpPqBVpMjSZq98PeGY8NbVPKHWDZFkSHd7vDcEwcveAEpRkTnXEduEZoj55nor9OXVCX18EAiAK
ESGkZwfhaT21Oyod4Tj2zMtqnl4maIu+qLqHHjg+BrH/nVklFrON0YVxpTX7ulMKfzQhmOr5EOAr
CdEp+a7Z/fKja/oD+YWndrEejVqqF6+F28rkNIReIktfS+a/Uf9Dlrgvs/f9gxU2n0X7HZfBQ+qV
34YCMole90hxqxcdtpo/SsLldeVbXGaBJRumlaYjfkyYP/LyA9+vvcEnU3qE5k1O+0dlmbCzzHfU
AM0ZyjG7E8JefDMdgAwUZQz0pcwhWFn/6Im+QPhmTekllQi44Dti0rAumWDngrCpps5uiQ2zeomp
21kZGQVT1R9gi/5QxrJ87aO/DRa6B0RobwroKOuE5VZPAEhFshpOTTmTx+LsVE2/wcfkP1kaXJmA
F6BIjn/yNJY3bTYIQ8tf+2HQ3gznPMCgDJRIvGroQnYVzga7iTEAxNM8ES9+M5fpXAmVJK6suI0d
mU8aEplwyfgyKPQOhwQ+6TmJT17ThY5OeGJUSSJyzPG51xLJ4rNrDomN6eAw9E9QP3amnEdYyOZZ
q1zFV5OkgGnX352lomA5V8uuj0p5Ful4kj3cXKyWKM1CX1d69TiOaMwqs4T4Cq8L23qq/YlDhEpN
majrSYsbSGVIIvvmOtCcSc0RfWMfuj7BOzNRAxsGpMB64bgs6BhMIoB8LSq1M9tyNxh7haV7JE9g
2L7ZdDMsDvWcegJ9eNMketjMTXvuM4zTH7eHDbq33P+vc4uu0lFW9nBo1f5U1QBdsCN51vYq2nb6
8wViMoLSSPeLaRkPiD1K1M6m9Il6n/DRWNqz8BJ9b/Xqo6rXzRki+cIdlrjEpbA/3rUzJJNen/8w
V9nIZBbvuRWrmzwrA5/ZLz7bOuYKZRxEtUMGVe7+fiHP6XvqsoGbnSbxS/2nbjt3EfW+Tk3vFKNV
DZ10+FW3fD3CW55q08bAt8a7mQp8Va4m2YP3KPMswT+Y4FVbvJbJ0oR5DxFZ9n8KB88SiLoOtql1
HS5K4j4OMjoVi6vcIwx+ozm5aEb/Vlpdtce55HtX5kroRC1fHsaOuP8MD6otBkr4FKq1trq3yfBP
LM0OJ8PEPmQ2BZV67PfRIMuA95tdimI6eAkfSFHj2aIX1vDQVHxYWi5ei5G6vt6wdYnEIUuL/QKg
fLRFey2KCmufrHobazUQazYMOZXERJGZRkUz23dVdJU1rhIZN6OqDU91pH0kugNU08qLyn4j6Jdh
CFEuWmdFVwSYfWaecoHJheyav0KrKp9MakOVf3HpSf3JTIkmb3MCU+PnrjS0Iw69Mu6tHQ7IldPe
1Vy8N6aa+J4xsfV1i1vi2PFeGiP+wjHcVOkVJ11jkZC52UcnvcXvM3cOnPZad7nv2rPtC68k8L2o
3X1FuefWQ1mUcdvdSqsHzcWOBDM1dFidUPGkbPs3MP3UF4P1YVQxiiwgp0ehescxx/PEbc+VMv/x
HPyvLO+7NRbEfxrjqaTy5CeCcjGT8xTMFnS+SvfcABh6OrLzyqmu4WaTF80lHTvGYHcy94Rn6H6/
Jn0aufaOoHuCuyqv5ux6u7QeyM7IEKeKMb1sh0FY6YXq6CUvpI102C6g8Q53N0NgAbLkF7bi9538
mxrWuzXOv6TeUQNLzCtk7EuNCtGZwRFN2212+CB8awkbDZ0yf8VW3LpNTPd+J3N5rOO2eCpmeHhK
0j+LfvHNvsjDgkXdTkeYhSlWSsKXNsKlLeyg10hWbnRhYAjkZkdZuPGVWJoItx8juSxeYZ0iVmpn
kWTaOR0NFJpJuVyqNBuPJSbIV6jhxkETYn4YkiJmMYusFXpMsx9GghGpNWlhnWbOU9HFSRjLh6ZH
1mMKm2IqAZB4Z7AkLhtyDhPMf4OVBRl0mUrd3IQSbwlhvdqGR1zgIpq3tj0Oik3eQJm6bx1F+0A6
Vo/bfoLHcA8NyJiJZMIiX/22NOyctGaoPpSGmqiXddOptkxrh+S19TuGy4/JQumToGv5QFbcQU6G
+wBPldS/XhgfTGAkKyLV+pjsvifDV6hka1rkZ4CLfMQYovgM6+MHeDobtqwZPjQvGvwCltSHZ2GF
ZC2u/Igrhgh8DJsPJGQTptpYvMWKcSZwUL/hP+kBSDjRbmumYtFvpYKKaEo+li6rA3RJJpzuuNs3
5sQka5rnxGZPHMXmcOswcb21/K+XyZV7CGfslZmAdrVXILXMHeuBtTaIkvekLFJ57TI+stEMBpt3
icVQhpX3NOKRjClMHxsrCoqbD9QoaL8xCXr2ZGqBDWV8r6pKS3BK+8MdckrMeIOg8a/u1HTm/YCf
yA6mkB2QhmX4g2bkj401Ov4sMiPMgIB9wxoOepV5ZJKn436pb0PWzMe+TaPbwv+ipPYVzuJbnkTi
CSC19/GkYsqSivqIFTqOfuXyZJszE3Yl5wAgAXYdzt0UptjJqkPaB4gZur2xhqD2ZRqgiM8e7bGv
Tt5C0irWjmSw1Ms/VV+RM1Ith4ZUvnCuvXfIwbtejinCF+7/aIHxOzeu4F+x4YYQONwtsLUdO4yy
JPajHKC1lfjgCB7u0xTJkIjw+NLG/MlWspu+Dt1xDnBlF73c9XiHKviwMXELhA8AAnixRlbQe4Xj
q0VFIZLpoUsj+2WsPUB1q9i3vVH7YwWoUXmxu8sIgPNbKsthm9T2bnblcMaow35IhZbyo1vgLbTA
ZZrJgFqyhH50qvRaGg0kXeM6Y00XDtacXtB2NAcW/hbv7BHftOao4ZghlDa6dNyqmEPVv0xn6Qli
E9ZxwIomSVIg5NnRwq6LqkMVizww07fW1pqneJ50H0TtH0ZvKsyjmM+l5Q/zUPtJGyuPdt32t8me
FL+kXP/QilEEeDbzj6veOSF6o6yAebJOPoF2Q27oIf5UEgfK0iJA29E0nOnxvPQxpXVVLbshb9zz
k5huXUu1kRhF7xxHLomphfuAkfthiJXcH1z10QTQCQ17nn2tU86dV70JYTvXslP+yIkvarI048Gs
mzJs5+x3a8DfkZiKk5zzVPUyvebDOPlKOjv+RMpAx7yPKwTTimoXZ4K8o3COSA8SA0rpPooIXcO6
QzjKH3Myx4sZQd+a6iRI+skKWsHvpK/14qyIAQmoATA6T9XJnQeSQdyqueI5dlMlWyoDqohBJKJO
5AZkWVZkorAvcvJIdJlYPGlyaA+IbMNkUpCsNWI5FlbeQq2sX7u2elZUCG8YbLcHp22/ayLXA0Nq
JndYzs3nmY9LP6GSW+KTG5NatGKi/ZBkIXbQrOBjbd6p7D5qLxFnNEoq1avln7Y14MqxLNhxU6Ch
IGc9WKaJ9KHe+55Hpel3zgDWgU3TlOMN3dqPlEqn2wTJEM+idp+78buDWU04eTpppiIPlym22QwP
fEDDIPZ2HKmhcPJ3AoGmXQNkFmK5qoZ5ApuwUmKMVvT6Wk74YbURU1Rhm4bvYAm3V9LBCboi7QIR
JQcwuPycYb1rq7p9YY1/Jeyyw8Y8fTI0TTnU3Eh+ND/lEDjGIhXPLfvZ2KLQbLjUTQS6kq5p2bGq
Umelz86uNuLpUNS2tksh2PjCxU42fYzFZLG8aYeggCG5s5zsOfHExbZcGXZY5FK3LtT9gBzvuDiq
h+IXkxPGcKQ0Q1bse4zfl96usPNKyWLAT30fzWrYOq70kSvn+8izGEkiEYe4PH3X8N0Jm74d71oB
LFSgvml0nagvzyOz1MD4q4nSaUf4452vygVjcX8Af+Z7oZB0MRs7J4cjEwPKwdZ3JIkmEkM7PSqg
+UziPQGfQecaKHADIbV3MhhYUuwbCwfzBicI2OFV99LkSLgMCoEeNX85waDPJ3P2VVbSZk80GOPP
T2wWxotI82clapZgULXoQbTGd9ukDr8M9TntM3EqZ4ZrU4HOVVHNqJ2Lwy4T6emF7N2dRgpd0DQa
jkhVhHQugqeUtedOLyF5TTmejnHjRxisHlSFPcvQWPLzYC2wIMyqIBrJtp4jL1v2aDQJw8gQpPaL
wk59KlKIAF5zIvKyP0+jGM7bo69DbJv9uUihTqGpYaZ2gNvhtx/mMncPfLn12cjV+myDd+27pbrN
mP2esURazmnBps1DlxRsr+Z2FAP6fDo0FBixobmAXrg+UP9NaJ48Z035Lt0CAKU0R3lckoItsoeq
2c1nbIn7+TwaPV7mTksWrq0VhW9ZuLPopXkalDUQrz5M81KemUVKNkFTFFp99W4nsAK6Ia54faCW
lpzdwqwCJakS9lJudN4OLF9ZhybZzQJ230eKKs9LL/HLGq2DZDg8SzWDu5iwLPUbWb2mWfer7cr+
87PaHm0fU7JYeJ/P0eLi/NKLQ7SmUW77jO2RuzbXaD6+752sy4k3zcGeovFsx2+ImmoGulDD6p/d
BVVZz0nfjTIutaBVm+zUdQsF92Wnjdmzpngpafb8YxTfLGwocYJgBd+2URQwSK1voHkcqvaWKQwX
WOgGSTZHhZ+oUXRY8uY4tg3GCiWpiGlyGjt0iQqLNWiwk3He3gFmHtSFneWNsl1NXoXhLsH2sNWS
mu1vZPhJB4kSqxDk369V6bG1Gk3wGgKpzhAd9LNAYx7UDjq25qe75D/BXVw+2QgPuUG3XHbHtMnA
IgY1Eaftu6r1qTrL9bA1t4OJmQc/8/Wr/P9ORwTR/9fVo+O1+3kUgIvlQavHgLDl72xO+qA1cYUL
bcXEYKTMjkNTeBR1uCCuyf+u3BSz9NmXnoSfKZwGyh2HAcbffv4tyJSgAjhpSneN8j455UqBnftj
T0zgvk+G5zKqrxnjwBmXbBLS6uIHdnIxQHmLTKsnY3bRH1u84YHDFTd0Mqn4EKMpJ8Tp8hI1RcnY
vRR7bYyfHapiUXEnd/1Nqq5xGFaYQLWs4jzF2ERKqV9mjWibA0IE595L7mFvcOFLFtWrt8kgiR8o
Y4SUw3hSKjvj1nHnm5gxZLMcpWXVBM7oYd7QDPk5UgW+3J3Csgox1oWP5oQXjGL5C1VnX5kgabmG
7mdebN5xPCrrOjt71fKbL5t8GkirJ3MsydbU026XUCLTx867jWIxDoDKNaqxIGULsbNkWz2qBaLG
gW1UIPI69fs8rh6tlIozRlaY9pcHhPbLjiqMx1UYPhsTzrZk3Ojukn3A+peXqEzNgEjkctcqS3PN
MM4wtEp5rxlm984k3VNOLtEz2ZnUpK2l+zVl4uAsHdnznXl3HFEduAXKYwSO/l6VEY4JqfKjj8w6
wJ52gDEq8puisu9pvSGs80T8iOvkDSQpIIHb/D7E4hlDVOdPIcDTmBf0UrEf84jlSxmnjS9VYtvM
1v4JMu+CBTBGOWrXHwFLXigNonHpG4RWoCW7Km6zk47j/M4pzOWIi+lyWCgd7GBpGrtF6dqQ5eOu
qsf0oDYr3uGBSJUgrZ3o7RtEf+IKxfBSoicx0ir5Him1jRKcYoJ+z2q1WsUrSaga9vLSjur3rtU+
yrFrcCdHMEm1nzoMWS2pm3r4AI3lDs/l7FmkWYG4NZsZpMJuLvJLU9TjxVrRuxmq72jI5ugNUnkj
+joUngGkimJvF/V5OMVp/AZT8KcgaOrBlLryaqiWQnyGOoZuX8BstKpkn8vJ/S7Br6Xnwq1vo/kC
8BnvchM7pYEK8hFH/p2Lk/uP1huNwMkc7ZEdgHGSddIeWrRn98TsUL1TCf8jsQ+2vPS3JJCY9bRm
PHtVXq/ZI+bRMwbxbDQR0IYiyl95/QdbgYQaaVL7i7S9O2zjaB8nDoLhZiFja8mWRyCG37PenZZZ
dPex7dznHmOLpITPTNC0POAEznC01b9z3ux5q3ln1NJy/6v9eXq7cuvc2tthu/zr2V99/+9LbKft
JdrGeczKlFMM8on6Yw01/nxYjcQdb+3t0TbfDInKRVv7vx5+nf+6fOvbDv/Tt73O1jdrXbkz1Hry
2dvleL+VZc2kuj5UHZYwwKn/7jUGkwXBej5XoOyG5LH9q/351M+jmCkDKpayjzPRnLdDvU6zo1lh
Pra1zXb+dxv3alaRQ3qtZj1+sTSV28EtjAASUfyy9dWFzeiemuNh69sOKtp0NRmj62dXYWdPMcPY
15M6khtPJm7+n33bibJdJPWd1et4ffHPvlRpfU0b1NNXHzvOADN747Eycy1M3Do+WDVW45XSWDe1
NtVbVHgJU9/U/ZCu9l5ARL7rqjKdl0gUoU0A0XM1L2yf4tnH4q36nsC4OKQEQB4pjKBaRp1IyN5O
071hN8gcLCUqH+xqaK9mmh9c5tgLSZ4skZYsP6EcO2Rs+S8llq0HzF3eSpk7N+SHaqiw7WJYie2H
sZtSVvjqQzZ1Z8xQigvpvYJIHYjcsKiW0PA0m9CTAv+4avkhHGwn+aC9O4D+Q9lJ9Tt+a+VOjHYZ
qov2RLm5Z4vZY9NYZVPQ4m54MGVFpUfFkEnTEcqx9N5lw6C+Nc4IYbTLVjUFSFJOPhQRVLHxkda/
jbZv2SlDaOxj630ZzXpXoJ17yRNMCuqp+gmWP1+2Lhnr/c3Li9PW2g4IheN9i/R7t12/9XW9/uZZ
g7xurSGpFipM00PXzR48tU7sqiIbX0oRlchgkzFU4nF82fqSisUu5Kjb1vJI5bwkTfEHG5p/XbBM
WFWDSsJBWV9jOxT632S0xPP2Ml69JCeV6EL/64KhJ+7BVGR+2voa7ttrp0Q3r6WGP1c7/BLjJ20p
VEI8s3nvuPEKTzBsb32xlTwXJRXUrcuqBli3efVrG9e3rmRc5kCtNf2wNdO5rV5mUPHPVyiJwNYh
Km2c143kCh30Ka1T55i2jK9YtvybdPt5SbuwPteib1/9/3sdEH8JHdLQ99vrfV04aMl9ohrHzqYY
AxycqgcsA82TMa3+OU0y+VvfdhgqtXro1kOcKtA59XlZPZ+Q5vznxNfFWrY4x1pXn766tkdzHlUP
X31uWvxRPcnqRyae78o2fah0SsaCsN7PR199ttJBIpDeebtCocL0eVkZN/lR0SHDdDqu42ltEoai
Ft1bDBAURqwZ9ltTE1VBGkKP7tqx2jcRRSvJZ8UK14uTURTHVAhI1WtzFH1NYjA8E6ya2HsJ+83w
cvhtlQnCvDZNiupHvYW53429/TaVcjwKhRXbdjaf2uzYyXrexSZa+aGznXMkWZTYGeicqmgCk7Tc
fnWGki2YJ963llVo2X2tE2ytxI3sV8O0cEnqiuetq+pjVhNFvVy3JowpMyDD8XuDz8NOnxrv1UoG
BUuwRAktz3NfNZZGR7VkUbc1K6xe8F9jkbNdbDBcPKFguGwnIxgdr990ftZDMM4G91VdP6nri2Yd
y93O88rrdiGxxKzp5p5kJIIL/a1vZOYJRYsLlcf+3kvqARENU960TWzb3OTqTgTcuZZxugG5SGDY
+nJ08nYvnCGH+xknhxK3kNd4fK5rWew9hWDofFx9L0f7DkhgUfzV+rCClfWmZAPoVK5+6+OM2X0u
izdLm2bW+YxyhMbkrMUN57IkyJ3xEc3fBmWi2OJF79hBE8ExYf7s9eZhazX1KF8d48TomIQ2WZYO
rKCzo+se8q0MK+oyEm/tBJKVN5SkkNHoR62MnUBQE1hRPicYYLqESW72e2CsFRtzWc4X97k3ysDU
i/jo6TvMR90ne82D2Q56fjRM5dEo5bdeV4jicZv5kTeNDUc1gVfn7F0UA1lkSvE4iO0aqaGOhyCu
WdWPrhyeoqhRX0ky3Bg3vjS96F6Aa2UNa3VVafh8Zg120XrYHol1jWFX5kNcxvlnlzZFyVkxhpe0
zX/VtmscW2IsbsLCH25miXspmuKDtXf7yzXFbZgK7Q8xG/vMay02S4/tvPgsyEtq2F0HXcLKfA9z
5W/xyr8WpfRjsjHezLQ9JRB5f2kFxnDKU06MyYtuVxecect9pYHTlkpahu6Y1hS9k28s+prD4CJk
EJ0n8KfPuidzqCRAgJ38kuKHGi/2wWu1lZ1furtZBSMsU1ERnO0C2qowY+1Ff17SsXwd+3RVF+bi
vDXzBr9RSBNXlPf2U9TP1KH6sUGrYUxPiTRXfVna7mEFp8e2wSPEUsojcU+EOOS2PAL6ydBcZeXs
zI0Xlv78+YUaJAWKHSSoMFUo9FPUyv1U7xLAG9s39WdSB1/ihRHIYKjdx5FekfZdwvpStPpNdzo8
a4vy2WK39jYsrvbctfp+O4f1qXfpydD2J/t3z+D8ZgrHuxc19vxEZLwNljGTok0I83puwggOrJlU
07Wl4rf40gwg92troFj8UpLEu7XwA65fWi/bi6i23rqqIWy3LA7bud6z1GcnksfPVm02z924nEw1
U7G10I9Zky+3Yj106nhZ0k4HrqFV9+2wH1zFxstIt2+TrjnseefCB9HBM2DrNNYzqcUcM8/FpdCl
fVNHjbPR3C2hmSQDhrVrezu1HShgEvM03LbG50sVTWtRVK2AUYtRHMehAJZsBYFpriUFgiGcw7Zm
tf4BigA2z15pz1QtoBPRnDqdqxdXXU69mF8/m9sZTdbDObGyW5EPH2aVVqcCxOs2DM2/DjhgOiG5
ck3wPydG1ZsedN7K17Wd4WiG305a40Mgx1pkfZWkAwya9BTDADOKH43MnfZiQEyp5Wr8yJ2ESMAe
lvm6Zhhtfdt1LtFAj1vTbcwnFHegDOvzv/qXpsW+SNoKvoyxZCkXaTsxRwLFKYcy7UoIxkgsx7ym
iLz2JSajJ0ZAMXQOu3strPKtjhpx21qeN0crtZJE8vXk2KXKQRntlI102b+qdqk/2OR+wBjpIL1w
RQMtlc3xfWsISY0Jv/rlujW1DioHYrz8sDXruUxP0ejBHF6fiY1n8biMyecf3rpsaw4SmccvW8sq
RiDWEU+UrZmQ/R7a5gpEr08XtlWf0WLY/tbMdcd6kkhwt9b2/rpYP+Z2IZ+2916sPK/JShXyNNf3
vRKLZl2rw61ZEy7PT7Mk7WZ7b3aBDVKKEdTa2l4tiYanvAbipbBMac3SSjVQmlaebYoFAMlzw1ht
Vu1RtakMxYR/vjlTNftpHDs/IBBfJI/IpON+aq3lL7jF+wwS+r3ukYtQlBd3cr6Z6lka+mR01jcY
HPmxruzo3BmLuESRkhypQ5bHChPPR71I33Ps2X53s/NizuS1O279uywqm8jlbDprNaHGbgr7Buwn
+X2iEN+C4LMx0GI3veVTmcLEieMLJdJDOi2v9lIaPnac0Dfq3H7olr5a/KLR+Hlzpw558bgdFNvO
H0FDsciOfjg4PAZDhgLdHRvqaXEzQLiCeo6GTsVjs0fF4nXTBbL8cpJt85PYTOVkacX8avUNP7vp
SSMP/p3ctV/l4gYU6HHurqO9sMWfpi+yxyRN8K3NHWWPTF99r61UY9Ha7TVXt9+EfaAkln8zlmXc
G0qShq6SX2LF+8VyXT2bMvljJtXPfhIm5Z3GOWowRqmyuQRnYTQ2yTTHgQnxgyeM7J+RIlE+Wy5U
pIZipcONnTWTt9MF5aUGIsBLVR1A5FNKfoSed2VK+AvuxFQJtG/NEntHy6PyCfE9DxuBPabpQFYa
4cK37RBdrX9cVN+3sdReDLU9I0RvfKpQ8V6tQMQs7C4BXibwXpW1uXSMx2n6RyfxxHiuOts9zkWP
/eEEQVkG4IzKUVOoq6FpavZo53XsQSLj/Auqh3rLQcB2+CvZu9Iu1xzZ5cT0iMWmHX9vClfeF51J
my790aFwD7nbESCmHBRzEtfJS3/NJaGL04h3LlGLfxdkMHWne6QBxm1gDaJ7pnirHazGEufYKkHl
k9rdxaVqvMP8/Dlaaf3XxAWTWtCfpO8bxN8CsL6qMYcYu95XMak7kdw3vqiVljw1sFS21nZorE7b
I5wHHFuv2A5RrcN0mbxLhFjlBRsVDdpfeoQbEaZkMTwOmqneZ0qroadT696aFkaKtyLFC349OcAu
vI8GYuzJHq5bl4H64OAkdrNr3Uy7e4PRwfKEQLS2ti7NsDB86/LsvD1hnX1OBjMza5fkWGnR6vZZ
9/c5gtJqJvXz1iKTKg5zNyJCZz05sbOhXt2dt5ana/09UXIYAg6W9FufTkbIafBKGxUNT9gOLEr2
3BrEi65PiF1lDrMmU2EjcAWr6vSp16k+rCeV9TCNAH8KooHTdgVQ93iOKlygvl4ydvMz5qvZ53su
krEKEm++zylwx2xp+r2NiEYrpTjnhWCmq7r0r93Z+EqzdnpxhP2Sj79rMnFfwTSD2bAmoklK47We
6l8iw2hiOwdEqwaYU3pHGKPmq62RZ6gM3hhu15aGHp8bYmqC7eyoUukhft06ROYT830NGUbOxdkT
rCCQoiUv2wFzlCpssqgKs//06XNS+HHjYd5t68nLHE+wvCIP72/zkIvEuLtVb9yzRWHQh9Ny2pqp
4vUnbYEesl2ijbZxZwKbnSL5vL5sKSNPuLQe7fXpTSz30N0jDNHRtjVK77xshyxtGe3acTo5ceq8
dHij36ZUQWauQ0CrzBh1NIk0h+1iEEHxjJcce5qoKwNYv23IBzSFEJv/9Xqy/1sVShSi7IcYRWzK
C1o6nYi7tv9sbn2dKXdSYz7bWoSYVoelgWD32dQjnrUUhwjixuPWNRkL5bw+VYn1aOL71jcv0Vkr
uTG2luyU4dhZsuIK/uh2GOz5sYYc8vDZhQqSRKvR8w2nTJ4cl9u8wzvLnnXTp7ZLpdgY45ft4Kni
oFbGcttaU+S2t0S6h0rPkyxY2hUFlo3jb2erhFk+t3SgszZL9199hpf98VSVSW+o22ctQVX2xyFb
dGrVl+3A7wgHj4Fq9VdfZI5vMlGnK44+6ssQR+lVavbH1wUZ+xScN9r28NXnElfWTZ8v2g4jhhXY
CAXWZM9XPUmfuskrbsyBxY0S+nlABHHeWgRl2qq/PfRy8aJ1Znf6r77taVZb/ZRdFO+0uikg+ZTO
83ZwJSihgyAAhTp9tapA0qUWI8ddhkb1LtOovkdZDbzmpclh6yuSEqwyhWIuyqoO5iZSfX770Wm7
2DTIaK1wKTZM6D+1ShxWzjAbxn0i73KpXzqAwgf8XuW9yjC5NYUSBSpyULIexovTmwMfACcF9Kkd
hVSYUpot7+os08c2dU/bya2LnDEN8L71Tto81rfZnC62FAPf52i8teZYn71J9rCC5rh4kHEdlnWo
qGO9a1tH7jQrXiAeRe3eVAznYciQaKRDlK3xYyE5bt9aI6rQww/XqB4erCHGsV1Qk0KX8DPq070l
MDzILHY6FSsAr9aa45TYvxe3hMEmT+oQo5xQBJxuddB3HWuQoGX1UXrkC+mFv8ASDqZEQUgaMZtv
1T74MajrTTjoqjKeYUy8adJJDjETAgC3CiUdkvIw6Bd1wWuu0xSD4gLqJFc55JP+zr6LwQb2wq42
1FvR5yfCqJVr09fIY4fRPRUDAjjDeEvbMWX757JPhu1ZDMK9L4WlnWcq2uAdHWCiUflFOXdopnx1
IkkXd2LKtzNpAF49ZH63MEeyGX5Qh2dNtN7TasI3I2Kw58ZE9xgbV7NN1b1CMIpfJe/LsrxSEdol
nVbvK7tzL0NBGgxAAA+/DvOIA7xtNBdMy77BsJhIoeuGfe0Iclx1PboN5W9eRpyxWzF8fJ/HwDEN
KreVol0L1qqFNanPRs4rj02xXCwMZ2MBSaRQiFzMdDR5c3ZstVGeZR/JkPjIcdc6TnzNXbns1E7/
Fk/kB8CY6sN4QaKhLvWzBf3judHNNyVNmmOBW+MVm0R4JcwpYd463bWuKlASfUS/tURB3MzDFSLB
sZcYMnYyC0pZH7xi8k6lMTe7nHUDWytT+AZpWoEc+qPVrIzAuNdCc7SzPQThn1g1/VjDRI8mVfKA
T2sIoMP1Ae5sIHj8buxWga6Xdd1F44hPAnQtvCTYsfcGs71ho7ZRfzaZPqOrM+VlhGhwUlbAw2if
txW1ti6rWaL8H2NntSwpsqjhJyICl9tyr+UtN0Qr7s7T74+kZ1h7nZkT+yYjDaiCJEn5hWbUsA8S
+wizpBGSEUFXy69q8q01pVscw/NFHGUdh4+gl3+Ptlac2H+T+RJGJZpr8mnICuVJh+Gh0+zZ7jXL
LgJ/YxVrLfWDS5MW3snrGWEkCu/v4OPLEzc5cnvd1HrzhCUrq0WTwgpeMeplgBmxhmoWZbn3zeG7
rcv2pbejes1SYO2zFDqDHfBWY2/JtI5e6+MI4UGmUVJMy7JyWin5BBEgXXdh8LNKclyyA/3At7yN
QKwgb1XuuKG/yxiLmJ5leHYfMOWoC+OBhRF1FYIu27hh9ezYFRwzu8L9Tdayo1/SD4aSvh67tlrn
DWsCZfqApql8aYNAudRTYOkYVlqQMON05aueu9UbkHq+ojJDkayGvteotl4U2WtAWbsg835K7Dyg
xBCgKMRSxo/W6PK3GllzPtqHJsXGzrLhNKkeeyByDz3VYXh89SqAPOMjM5J6zb5nkes3bM2TFW4A
r3Eo+1zeMiYI9WaAXHzvHRbYS7UZ2BX2nhBW4fNZFyCUXLkBh6+Hlx7k5QrbLEYVTAqbSIbDo9cs
Xo+xtzOdSX22aH96tpsgUKYBb7TVGBCDngI8dPf+iFWjCmF+1ShQmepfHaTBANjvtnKA85Wmxaqz
tdLTWl4jNJ1t5awBodxIGLAosoR8JHoxnueysZDbz0MxPPW+WV1YakzWYzMgipbUd9jLT6w0VysD
PfmjM6igQFXXOFqmfZLc1jlJkWufjAmnU4TNt8p2LnlAN6tXEt1YXBSHEYUlLFS/dgBR90XTfMX7
QIMTbHpbKY+Ga4dX0cVi8TibCMRerD7Hln0G/zAwyu5d7mD3tWfWzuqGB3wpDLeq1rirKoNEkYQF
CxW1p7PrlhuHwi6ylRGZ9R7oegYozjEA3fAx2EFmPlkpm1JqhuYW0rHPudHYrPJkyiYKw30+1Pq+
LQvnc+y8wGVq5Nr9MZrlBs4731JngshIPwKtXadG4p3U3sMfsZCrDTN159ACPNsb4EDBnbAlJblM
3hoI95aRsegh6xvGjFenN7qHuEOjyCKFmEy0rXXvJU0k87wERZdZc9Jk5H80Syhi2HzdDJexo9MZ
4BjtBKBn4Tg713Odte+gvqbQ9a2ZMq9U2eNVdHXtPJYh26aMPn7GqbpNvWg4ySPyTQhFPSqh98uY
HKKg6lzQLRaNkdkZH+IpmMRz9LRXLrJe1o9dWw+3Opx6blJO7tWPZcBQtyjjfe5Zsr+OLR4jmLCj
VDP/aNqYkYcRvEWxis6hnj0YWm/u+jRg/j0Frn0dnQYeWq2E26p5jK0qOvlMD06xawUbLYMAABs7
OBum/qh6GuwNp6dFYffYgbhifS/cdlL5OGJQycIek7NmEjhTkoPAgJnTjjRUYWCJujF5XYHA/DuQ
GvaLWrRNMwe7DM1HUsvNQWr0iVOzzIJfg4Xs+bQRII3qVnWxdcVwC44EZqAOHGuvBY01eN3AjNPl
WJZGLghKH2mo2bnShwfZH3uoHa656VGlWQ9TEpmCYd3qPCw9tgGaWX4Mr6RBenJUQBc5enYGkXHo
BhgpwJVujd48SjX+T6keRhsVE81xLTBz/kTgN8Cfba1uSOEUjPatjxWFoWCT3B225k5hVbyNwI1e
8doAbZh987sgfpVTXGKc+qeduTRusUpgTUsF5agy04lpUJZjK1cRDHzCAFg50sYVtdEAx14tF6EE
2NMFKTCUqX4Sp8G18iUovfSYhDlddt9YGwy7gYewpQAILhvXGYppgZWZvBfmWqfLu3YKlN4SoAD+
a90uqrgekiPuNWSB9RCN/puPFBzio7sBa7mNZfUQ3Ce8EQDtTaTwdNH/jaV13Ja/mdfU57pL9mVf
8pkEFRhZWFrLESShGh5nWR4t/0uW5tonJORR5Oyf1MgzDnEnPY0sAkz0Vnlf6JPxQPhVbrRD6PQ+
u/UbJxydox8Yt5CttHWsIqtUyynCfxqIcfNs6+pwUeLwpZeZpfqFh4yiD2V4MmkqXHRtoorrAQV6
mxUgvKRsdiYb3mC5cnMWjoiH301nKc/Adm2ksaWBiYBOP61MuPo0bqtNFpvOAywA6y4PLyMIvgcN
MIKZetWuCKNPOQMD5CsDoJU5m6kiOcZqwpgvTwBoStI+amyf8ZMWA38xNqnXaOsiz9oD7IjspdHL
6tDDFlmLpBpZFXjj0sAvVKquDJf5P3VjbtTc+zmY0rDPwng8I/zx0I6AvXXbjO4eUi53r1JKdoaR
wrRaK94apVnsc2jgmgc7Q4qQmEv4eRNTw+6QCrZ8Nhkzb2WNfbJlFn3XWOegF98kyb3xAYt9S80X
TMvqYzJhZvIJV+eDsDjq1j2YcKOlNshHgBH+hCQVwaAGb5Kkudvw7yyRL6on02tXnnKP++rU0OlW
SRYTCqBnpYKcVsrC27i7AUfIg+G/hBVIAfe5r7x450HnNWsNblHXPyNUjrohnnezrobACAncUKIz
YbBDCyXvSXBDFDRuDEmy/z7YlXcCl2WMWwar/BIRFW+0UcAlO4hoNLKCBAuLv9eVGWhfu1ZREMql
/TBBChnLJqesBW7tVXg9uKtIUqZ1BHI9sFhbdlW+WFK6iWQPh9yfetuBYp5uXDWdUcQWfKKpRPK4
FVBFkdmPyZAcRM3AqrkzyCJ6f46vp5OIWoovDyvTSuKN+JURWtNswCJ8Nrn67b1K3guFEctZQ3Lv
jmA4fzTT8+v1wDqkqFGLPWARROL+i2jIFJktLYzvRDJJir2fSyr+M9NvSsF9enhnHMQlxc/AedkP
ig5xkrbYOnn+UxwX9x4c8+kxzk9YZAq8VOqy62JMpNElr8/VZo/UCp5MgD5m7K9oDdBu2aHuh7jf
ymr5TeCBRdABo25K+HWspyI5khSdiRlRYcX08Xa1FZveM87Ll72vLczFrVP5PFETCdFdHVXP4tmb
kX3vWPfZjaVGt250AXp7DN3Z3spOscX0r/bRbFseGthhFQh15W3E4xJPQ8RyPD6jlYiKVmD4qsu+
crNysjY94evogD4T0SmAiEDbkPYFXu/0LV00AkQA5ozVMEag76LiaAtHCpDItpae5ugYt6ChzOAg
rtdXFWvU1Saso09jr57EnZvvEtTSVWbEw0bca3FXojpj/l8riK9MGADxTMQRIiby5uYg0iLQYhxD
qsYHoonoY9c8iQc/N01xa5bWIEpKVj5XBRj2jbgV4keqbcn9qb1MXbOCzijXKL7Xk20Icpfz/dVT
qx0BXmm7hNEAre5ZKdIapq2/S0eIzrU6PKlT1yE+20loWvvRG0ECY8e3kqFzooRboSdkRGn2fy78
7jeIKLZXkN1VX51rzk8PNRkcSltN3YguQHzfG+TGDyaArP4phss739wZTvHurXkHqvh4BzW28bIA
1uRY7TQ/VcZtaPtfpSaRt8sdphM8qZYNpXvpXOT2IcHEcid+S+sW99gc5R0aje24rhL/UneqBMxj
6oem11ocKWL/muc0+YhwgB9tREtow3jHEIapy9QQ1B5pJx2O9dJ8pgpmMVJBV9cdEmwH0YL7xugO
Q2owLSm2qdVhfGRP4Mp/va6ZxUfXByvspBpwhQmQsrS9Mbza6gRg1DKznORt6N6mblm0JJFc8jJW
f6YeyVBHa+taRQdmJX6wPIk+UtQXwfK2vmuic1SUj4XTHZxKX4uWMB+CrcBeeqsrNghEX8iEvdqj
0H1c3vClLYs8kfSmVii37a4CpLf3rWAnynTR2EWN5fiPTVCkxVMTsfkYkZ6jH8pF8kPe3GzzwjT/
dD3YyrHBH+tHD67cKgYek8WA3FoThPP04VAdiKaeykR1UHf4ULBPz7hAPPHOVDEGte7pWD9ajA2Y
H15UVixGOcNjO3pMAaV0ZXM2Jqzq2OePaWc3O10fGUpUqryRvYy1mxaBmRUbvDvBOxjSyS5SH7ty
4wX53cK8eHnw4qoiOb9OS1pkLs3kwyFZF9eHFvtB0RhFUE7dtYipEfQlPYTzJO6+OEkGnnEAs0Kz
a11o9WvxlsBqJ1dE3+V2tvY5NRBREvOWAdfgLaS6L6bgUvjcsCaU4iPr4FBDwgnf0Efqa9ACd0fG
ZCvusQjEYw+n4QlCucyRh/h7OqgnJ9SSnTz250jPEShzmoPoZBR67RrObo567sbPvPkLoNU/IeUn
R3FC8eRFjJ6+ntgwZtD9HDvnAbM4e8Ysu5H57OJ5tktFi1g6A1mRrSPHLb9PrXtl0w4Q75e7mCcW
PWk0fWYSOzE2rgFdSJBK4AV8BpesMRJ3kB8VVdhbg3KioYvSK8Z21jETgy3wusV+sK3jADCH/dw9
9Eg0igNzneAYNo+u5llUoHgZe26qMnfCcKlvpRZpO3F+8btcM+iPtXoftbTeybr2KJ7q8mhFLG2a
H6E2BKs+y1D6h0L+Z4K2dByS+PaL9DywY3qa40jD9AGM/1ZJzBR2fp12VwTZ9QPQtOIkWDtd0BQn
2sLv3E+S+fmKJ7H0McuD4QP9K4aeqQ9OuTEgSCOLYWk4nGS8BDY9+AaFwG3OLRNPRjRrT2bt0QAe
7Gb4hvzdmYsKS4++PMm5QU/9/XITllIRE1X+/1MxVuthL12Xrl78GJGcx+JLWsTmzDHA9oMBLcIM
YqArNeZBxmNRVBGXnYdcIorDJq/aHGVf+w+sfv5Qit/5bpQxH5un9hpYwIUNQewx+NCL8SubIyxd
i9dkzJCDWXuD/hWtFdaT/TY6ZJXvy1tRfY660xc0AAzSePE8jhMtVYzolmDJG8aELQcFpUgFmNg0
CBN/ZwlmlKRIvxvLzr8+H3uYONc+Q9etJV4BT9+Z7FKNa/R6Mzahvtvih+jlSbVV+SiGZWJQJ2Ii
mE89DQtFko0gNK89CCBLZVFlSYrYEiyPcclbrvHh2CB9bRDqoA+jzxQdZwMQID2ItHjzuOMR0/ip
fP7xY65kq0Dq5HfDSPEI55Y3fvMg2h9Fcw1Q0gU0PT0Dv2mQ3BAt5Z+j4ui5qwKUUx3sPN58pIJ4
MEWWKdwHToggeIjSpWCZA4oCESz1RLJzf3RKmR7nXz+15Jnssbwz83hmbswi11HThv2Tv987EZtr
iejHtDhoPuu7Wh8v8PEoSWFjozZflBGpWdGvLKMHcew/5S1VROk8zhbRJRDPY0mKmDjuX8/6bjoj
aouKHy71T3kfzvrhSt7U4WM0VzY+jL7pFcfDmb2KYpznquKFFwFLKZAzoRExeZ+W2ZZgyRsTPEGh
31GnqDWicyXR3YqTL1XflYioq3sghNiCn1u0eFnEe7K8LMtL9a95y2HivRP1/invfz2VO6YTuT8L
Qfv1GxuHNoa101hYfLiWYJ7JLul3axX/VP1D3jyfmE47X0Gc50Od+Qpd5FwUqfstN46/Fl2DmIOK
2PKNFn3IkhSxZUC2VP6Q9yEp6rktggHtD6VEEiHKTIh8vJzsvTO8FU14jopckR5ZymZanRTJTnWy
56V7B0wFbXxJS+NEIxdp0fMzFvJYUTISw56XjlzPqMe16B5Y/UeStUIZ+A9dbe40TJk1BNG7ZPkI
CRPxt80/dbdLU7DEpH+pszSDJe9DcxFJUdp7VcyShQ3Tq5NHfdNYajyuxfw3AmDAclHUv3h1F+zm
N17clCWYu9UlLW7XvyZFwfLqiqTHQsqf7lukP5xB5I1JBHZCiXiNls5+HljP5eL5LEdWeJUweUuO
Bgsj2rRC8m7muFQTx4pADAyWpIh9qCc60SXv3R8XJR8O6ZxC2o7aFVTgQwmVAtcAUYOVck0ByTF9
uHIc8epn0XW5SZQkB3Fn8qhNk8MoW6sqsYyDeNmXJzq/++8WM98NFZaqIiYeb5C1rOjNleZFrtRC
9EQLA2RSVLSyu9HJ2Y5BzUUZbuIVndcpRQvoRzWsPosX+c+qVil7W6yz2Tqp2BxM0+QYIREMSxzS
mgjKit3K1ZJ2DU9C/8w3VvmkO2yNBgZkdMjLyoehKt5eV92z4GwbbAAEMto14q6K51ImUJnUInvJ
Q3gmgk+uTg94rBHdqef1zA+3X9zUd49onrrOd13MWUR0fs0DNidHRx+24i6Lyy6B+AFLUtzYD3nz
rE6UfCRzLjVF8fKXVN9X1ybWeitsDLGK81L3rcnCfq8hBLhVYcyShHqGAGl2xGeSUkNl70yzkOmZ
Sh0HmKcaRXg3ld5zoCR7ZTqHHJXJNffKeiVqjU3SH6Qx1zdymwDS67psVQW86iJwEltfmw4ATwVM
0SWO7J0c+Ea6RTIIw2Vm9ltWJUEND9axUr3qDieLvWZEYyGeJxbuRaF8id3+ZUK0P3nIwD7Bvyk3
qMb1qHKQFHkJgkdJxPZE2aMCEZpF/BQ6FsqCenMdQrQQLGALO5W9/b1juONDXFQ/4DseWl3J3/pU
x1Urdr+mOUPyEh/4k+vJIMWT6qV1RuObw2o9O7uux4aDUqOO03UrryrLT+UIppcpef6qyrG5RlEH
eFWAbJecTbYAOkvJY2oU6DfJ8qZAIhhlqBwcN0aMxa2fSlhKwkygw1HAj5R9lZn5bRyi4iZiIkiy
zEL3LE0RFmYR3shCb5MXyA+5Q/dFZ/NsX8uTlF8iFxp2JChxbKYF4JXtMnMLsxDVaxnCp+ZiJCqj
YLipkwxMkFN3zIerzD6B1GB7zWGxvUb1a2iH4KGbAoguwYMrR1+R1ZSOIitPMOlGdxFVrgzhM81g
t8byHirUsB9kdkIfYklR1kPfe8wgKAhNB2hVbHIvUyxF8ZBdDV3X3JSoce7jFJQJsD2TtgW7mhpL
ga8m8VrJLVzROnZn9AGzub5X0YVxfw1RMN7mFGgOlH8t2txyfBEYzh2VmWBd+PUK3VNtaymGvhmG
KkXjDTB9pin6ybSAOgNrVTaqqUb1Cit4ZDBwAM8dP78UUO0u1RQsSdrnPspYQ+2QNjLhpuXqKR31
WFsruqacRJAN3l+ZWVtI68GB5e74MYvNiBq8tC6AUdvs2y9Rl37W2EoHFw7dn3dLh88MMhG0Qlag
EtOOv9ju/OSnkfplqCLQCgjivHh9AuwaHaz7qLCXbAyRcS7stD2pbVgf4jjMbjwCBcp/LT9VvUTj
SmL9KmvtS4lq0NUOontnFhXUV6l8Cls2jizEHrciKQrYCn1Ffj3dlv2qxbhjNUzVQyXGlC8EyzUd
xw42WZYE7ZY+Y/PuYCP9asWjfhanKitduVmOf4AchlNngizajg9OsVl+Qe1Fv31/jObzltpY36um
3qYysjZrF4vl1kueMSocWbTPKubKpn6GaFE9wT1vbywdH0UKo936CdM6yFBJj1jTVEPkWVr+8aDI
fpFt9LhwDQSoDe2HFYspKsGgu6Cf1l7KjmXlPEbtRBRYKFkckcGMQLNxK1RdqveIbSprkRS3J4nl
6VNlgQmb7o/Z9wBdimmgF+7N/vf8d+IodfdmVsI5m+4fqtMg8pLBwZ+eNtN3OsopIiqCwhthuC9p
0dr6GgnJd5miWJQ0kDs23R3gDAg8r1uB68JSIS/olNTyc1l6/qE1Ow+Nd7/4muc7UR52frmLVVSb
ilGyWLCWbNzCWQ88Vl7gXZop6CJ0T2zN3b8raNsYO5k3zzXDLRSG8Jz3CR6GUyBiIk9nlo1lg4mi
WqgEFX6D/1JRHDLXXo5ueswB/5dDYrsDXyEr+4+nqZsMkdvH/pbLrAauP/w6UVtcZMhytbrE9cSj
YNtRN2oYsChSXoMpSBGYuIrk4LooFgZuB3ldDllcn4pzGeXy1VJJxHDQO/Pha9hH5uDQZlXFzwsH
T4xBkk7WmwEUH2UpUfrhUJEUF65RHT1YCIHPh4qrvTsiUfVtkwPQ+Fgw/aohDyE7Po6Z+TnGnhTk
0mjH53oo4rPdBwBOFJQ3m4R9Rpndim2U+cqznPvdxVbL76mvyM+dmcnPql/eGjrYG3vTMF0QHeTr
12rof1llrZ5NoCVvdsKp2MzJrzFqBm9BIX2Cj+zdRaGee1c3C80HUQZSeBtDqHtKp5p9+RZ1iv6i
uEH2qkRHUYVvTvIsVxX0y5tfxsOl9ZT42k8B4n5qt9KjkqhZjSv6bNB4U1LUgWjKRo5r/5KjDvdS
m7VLmEvxW+KU6GgrWr0WSa2tuoOGa+om1w0U8Vem0bRP2FghXWT06jaAUPlWtdgiyPD19hO/8g0o
WL4xE1c/9FhmPuRm/wKEpvli5N9Gu7I/GZJdn5I8QDrJVJsv1QiQQraM9AERHbR0/fa3Z5n1FyBb
6mYMcRE3K/dFAXyGhm3dgfckFvr1dsQaFr7wX1nQIv8UfshTDQtUbDJe8s4pt/i15SjMWdlLIhnm
qYqbAc3tNntRYUw/Yf2+EoUSMLYXEBifYPLKV5FluhX7C3aX70WyR03iqDhDtBbJMrT1h5FdOpES
Z2w6+Sqj9abCiD57wwguITN87VyiFQMtunRRYTPTK4vuYbMBi4esJ9Ky28LtrJMoaWvX2epKZ9Du
cDsZXXoeBGOCt1Yu2jUcn+AkklYgm8AUgvYskiZGRPhAqu5FJEdp+Gbzzb+J1NAmD/TX6YMWgu9x
e+/gB530GCe1fA1caMS+i11VlxYPAH22yE60j7lTv0ZhLZ8BK3SPqlrzqoSoyheRfREVRD66iLtc
KpObyBKBjspRYEJgKBsVw9UM99jE9B5F9RA62kOqP1ZVtrMbu8CwsNwiY56fzcHKzkEDWW4SC87P
kkxQNYWNzKw8bEKnRXTcDKq7r1hYgQ/GCwph8RfZKJwtupn5QSTh6ACpV7O3XO+RpNRasARTNaUd
3BWafqBq0h53ZbkGKF7EX0BRJ3vo+NZOZe/ji2lo59SWjGfdT6xrHhkALKZq9SD/GkBLHvm0KVeG
dQpuRMTsKRiV2F2zgleB3/0rb6kiYoZU/ypaVdn/0/FqDQCmMcN72Y/VrZcK4NKZjfQdqC6dL9Gv
VHZf9b4z3yqrRx8oVbNL4msmysZFDCKuGz+1hf0oqvZafCkDzflcVqm8scvQuMa5gwFLWaKWgi7s
K3SkHxLiV9swW9vAhi5yzktl9+G3RgEgZmh2dXf0xjtJphXtg9iXn1FVKVfi9Nb4Wc6d6kfDvhEw
Ij1Eh3HQDqzZ5qju5sajY6I5zutuIWyppKsoKTOUcdGouuT0qRcz9zetq4anEnHyPwVzHVGcL7nw
SAA/I+O/kUdPDjei3Af3eBFnCy2bTLOATlhY+nFOimLVUaJ+x6sdzDU9RX009MjYy2YHd3s5hWHp
ZxN4+cnyDWkbK5mKLVVnHQzwvke8bqqLounWzoyS4WHAx2XT1nL1ytsoA/2xra+MnR/R5pF+V86L
3UUMSfvM2D0+m3Wm/4CTiFikTj9P6+OlTSILkoo3bsuiKG+hWpcHXSu6U2DXBu6+bo4tQWOhjwVY
lY4PZqaaI4vltu6X0Otfo0CXfkkgLecLJamCVFxm/Bzi7psvSdZnxawS1I6V8dk30QZniOLdoVDb
+2QSFZclNz63cWjsWQ6I7zZUIDDOlcH6GR2Z6Y7+Fzrgr5APpZ+qhw8y6CRG2AzCI8/WfyUoI6tN
++JhzVHVT20DZhmd4urFqZkTNm2h3MFtNMBzcFiCd2VtWFxz3YOqanhQ9dYkaSDHuMUpTXIWMcsq
2QJEAuHaRMi64F/zpFid85LGzmdlCKWr3joO9wD53tKPy5NINhrKc6kVNkc1bBGmUhiXHZscqFtW
2c6rByF9VXS+fG2L3H0NyvGLanjqTaTGCQFuqcZdVHUU6xwohvsgUn7r7es4j5/0THVf3ZG9xMyo
nnPNsl7dfe8m1peQT+W+7uV6b9Wd9zVT92VXml9zEFlY5hTlofO67DM2d+vWCOwn5pEXTB6yW+lK
iOd7kDea1ldWc95UEGTsOOOsOzFZ+j1iRwMvEcJrWqD9EnaHBmJqvuU1r0uFSiu1TWE2xq7DUvDW
TAENY9hUeCNvRFIUsGGb3aoRty0sq8+Anbiy1xSgGzAcXbF2l920KTCR4j3bknZNrWJ8YhXgc5MH
w9chmIAeNXwOdKCQ3IvVz+HYDV/7MjDW/ZQfTPn/Xd9Gcmmp79ou5wGetq48G8G3v86/5P/b+f+7
vriuWnQwtx19q6dGuO6YsD/m3VA+qpau7s0pD7mM8lEUpEx+5zxRBaHI6jGf8j4cy5cTOSvJ2Ycq
30QRGBPb0ikqeUfLSP7kydhHO6m+W6qJwj50nFVZwjfw8ruU1AaESThfvVJ23tbiXd+06Nhskl7J
7iLodZ5X1r6pK6UqtqofyRevgIhHJyUSKLTLl3oKRNLUJEj3czopNi3TNbQe/yoV+UtSHCHy0LY7
pwGAtiVrPtOSjun0xt6+59yuby32HyiSOV8i+Ew0qjw9Oi5cUrW3ngazdb5pCNCxWuh0d8O2MRyN
0FvJYjlg9xU2McTjY5VLO011xk8oMnT7hrMKwdM3aFlHcQ0/Ac7XFrVxxQnbubmNwkbXdG7MK+4q
d+0V3IiB64Cm7dSq7k9q6aPZPRnuCEed2VzH8DPIuUy+RIEIWrS6tzYgK5jorXXUYz1HXKd2HxMr
kh4RiG426sHBRiwaRzRdNLRjECG39BVDEHgxYV/upSJp90z+kMXXfhd6/RWJke5TEOIEHzV1ew+q
VjnIYZ0c3T7Wb76n4okh5eNb7Me/AR0mvznYxw7+JOk66lhY/z7iJ7PX+sa7FVlVPWZToMkMD/0M
ucSpgqZOVKQKyIZR5zclhhePZLK87ZysuYn6ohoGT1tMIwcM0BCniSZPdiDzeMm20aOHWAe+alX8
gOgQBhEGxmhaI/c7fNDKm+E10b6AWnONEkgVWq+PF8sGWQw73jxbSRccM6SMz44eGEeWPbKTM4zd
KSn6/ijJQX5OtAxjH7cNLlHlIvHUWfYlyge8XksWSYImcndhXcs4MMjlznayHqIrossIQLUP7E/k
2zi0mkcXtSd0g8EO0uOABira9nlssPrB3Ll/CQzkkRt91TY+i1JeJr9W7EGv/V7W3nrbRssb3dNP
eM+0qyIY+quLDxUS1Gm8KQY/QAkL/Ti+TRA+3Hj8HlX21sWP7DO71xW6NsHEtR+DZ7CkvwNTHr9L
kfadhV/o5YbHQrlnq7uk5uPsdvq+nc5gh/h3gAPLsXjomVCZAyKdQEy+Z+AS1Ub/5oA1YAqYdGe0
UfuHEiP1SY1/RHStvDrG0CCFzBvAzCg/JJWCkAziff0tRK2FQXl/SHUpeHElx7pZCmxaYQTv6y2U
O8PtDm3cDZ91k7mTongvdsabogxphmyA3H8OAABuvbxrD+IoNYyOpdYpp9RSug1ridkJRlDIVHVC
BhsOhhxuvZqz9AFBRFFFxN5lmlOJyPxYslTvE6FPyAWW84i8orDhobGBt05wDLwZeY2VYy01bw0G
lqfelRPkK7glCXrbrFt2MD2mJIp2znaoM3wup6SqD5CWdCM7iqQbl8oKdmK4wuQBkpxpMSmYAjX1
8XvK9SE/905U4GBBTARLHRETeTiNU7tSgSh1KWis/+G4EcGoHIL6f51bJN9d2sJH4MhIaPUubzlE
XL8P8vGUxJ+rwfdf6HPdVRZaxlF14Va0qfYsO5a71zpfWo8pj9lysvDBLLKDSImDdM15rpvEuRqG
dEC6aLw5TQWlsE7rT21vFSuts7xvtSe9QChyfuqKskttugN0wNeekqoBFRDlbZLwN4sZd9RBwu9F
UIZ8dqr682R3v46MJr+yzn2WEXG/QhQorqlS+DvkTMdVpMvFdSkQpQyw/tTTseTJamstN29AZHBu
ns4gDhEVl2Rr9tbK6kr2LP++yIdTS30EX0h132IwqghmThdZTiCScScf2PwKTxu7k6xL03sYEGEd
iuOL1PpQSFTrQUfJ8SE2p95XyUAY6L4958H0xVIptg8WSwVXS8a4JJSR+p+TUx5O3d01mAKRBwRT
2eKLxi7IVLoUiHoiryjlZKd3uAKIZG1q6TZAFmbThAPL+0X5PYC44GRy+UXxBuhvbT68WTmT9nKo
3Od0TNsNULH2UW1C1DCtPrnbGqIqISJu18Fou0MGqhYFxwDMPrZVRyN20ASZevHOkoNbGsvFLmGu
+yCjtcuKAavXsVFKLKxnySu/zl+z5m1/ikwUUIxR17/iKfrZrWLzR264J5mFTA8lHHhNURkxlH7N
8tpEvo9FBjY0mt/94FzcNM1+aFX4TdJZpaa3BEAPasgwWtywdKQWDCQ9kzHpXt2yq9A0ZwIhSnvL
z89+AhVQlKZYeF7cdqxWojSM/QTPSzTlROlQm/GtlPSv0XQmdjzSe1wWz6Is1G3WnBBaYkwe3PNa
lm4hTkLEPWMM7iImAjnxvoyqXByXLBHDDdXfhPj4zEctpbKVWPuQjaiVyLMqH7lJu4J3ijjoeqm3
XEfukmulZ+bJHVXqjiGuVDCRnvvIydkictk8UWLl7NiNcpbhUcFZD5R9PCIVIwpE0NuoBq2lqU4p
SUOxW45RXOlHPuYo2/19mndVDCuEQyZOvpytxaZj3VpDvpnPK4rdOOQS72qOpiStscPSN5rpQASb
Ti91JRRBGKzvDhQF8yXFD/QT2d05uv4252niFywXH5yIJuhajXys/Hrzj/9pqf3nvMrPxEO3Yf4N
010QsXc/dvpx828SJfNFmzy5hwi7QhXfG7Utn7Opmqjg6iXLPCIqSkQwiNsvorrdIN3QfXfYEbpK
TbdjtIGdWl9dqygo1iUGFl4A1cyr0m9GVg1o6IFpbOWj6bvj3nKaX8Byh02MsKIc/GjVCOtI3cSP
wkEfzOmaox/XP8vEdXaMmc42EqZBoQYbxRwmKVvnhylhkR02K6mkI0doVkcO33ZYY6xwt7LL6I15
5gES3qtetc6q5bVD12N4Kd0CcHHzqng9J4PmhyJ2dGvl6mKF8C8LUE8s6GxjVrcyXf3mZ91FYtdz
yLBEHJBgyKcNv0xi0yGC73uAR8w01YnOgaQ8lnUkPcghU94cP6OHwj3rjEWwl5uyur6FJhVH1zlP
wcRlNWZdclyO8ljJ2yQlkkv4pkoPogAO2rd6hHFV1C1UzvG5Kp6rWO8eOgZCtVWihZ4yJe9GICOI
l4X8EO9VyjFZwSEH24P/sHUeTa4y0Zb9RUQAmbipQF7lbvmaEHXL4L1L+PW90H3d3xv0RKFSeQTJ
yXP2XrsZHMgOvdoorKbSQ29o5bejoUgAWx/mPHxoJ3z8RXV2oslC9c9DRbfYx2OmdmYFa+z6WgmB
Yb+QskbD9P++NiwUEiBNzX1Dil7lWuFdsT6Ao/Bqp7nvbXBNeQ8XR1HD3C/rQ5KL+uDOzry5fsgK
Iu5TaBQYhrp/L/33emfL18Tqxen6kqs1JlwytRAX2lXb62vXB2GGJmMimI3XL/lfn4CYJ+bu3y++
vmyZFfPduSqP1198fS2Mp43t9SLo55aJ9fpHXj+ZZHp5tmwAhOtLFm31W8fRgimK04eq3lYYgu97
w0gemJn/qqQJj5MhbgCR5xdFWNX99cFdYP2DtbJ2/72Wz2NJiBtk/kzXUg1LYyjIvB5OmZVZ9zT7
rX/fOyT2dqlC0o/iviNFy2XTFuZkDC1W7e7/fUxCUrNrq1z66Hz5fFxb5nktntPOvVs8qoNxaZgV
NYO897xMu7OSc7R+IJL0fx6U1b4PdC1Ps8zXbSF+H9L/EGb893Uqg3KULyy91x/k6JVNdkVyT+Dd
cFtXc/DvjFrqJEJr3G+gInd3VVtED5Im2YOZVo91GKnz9cuuD5Rk5oZYoPpw/fD6tQaU9cBqUI5f
v+v6Go6KHEtCdsMeTvmeHnn3eSm8e7jcy0mI4SMKWygh6+umU4wkSaWbMHVx/l+/DALmkcl9fHP9
Ciq/ez0xxDlZOP+qOekPWuTZ95hFnXsSxJqtEbtkGajFub9+wuiBe+o1w5nrh9dPAEyRt01OwUjy
hgY5Nu4ZJQvhjwnrbzZal/++NqZ3SphZ5+xzs0l37oxiApxl/FDjhgiIZ8m2woGM5jt9E+6EJyCH
w295APWcPMi+wxsqMvoHin6oK3JChdYsk+sDtctCWhZpnuaiqDbqiDg8jbCQcCX1hYCH/+fZ+iF8
vdeyJ8uPbA0P/d0arRISDn26PiOuuWB+fepXl9CwShivz64P01UouT6wqUU4eX0RdO2w90wm3ioF
+FLNT/E/4dWq89Ypu9s33Vxos/TsYlfjw38P1MhYHa4fF1fXwyiLV7kaj4bVSdOufwLZRDiP7Kv/
yGoAu0GDpCkAd/d0fTCbXi0EHLUrf+P/PTVz7yvJTBgYXQn28frpcVxwiF6fpmBnQP5nKWMOwPkM
7aDs/Tti7kwESQZnJHVtRojXo/jv08BezmtXZg/7hLgDHGbYF+RWm4WGxW74mQf5HUKLyKtmr4j/
CizjMSLX8VQN45vDYT0nxIHtekN+xLP0tmpV1Wb8mMo7s+IU2+v/+9/Rvj67vgPMsOKtjDhWGilp
Z30wgzaL5KEnqO1ki6o+2mwSsiZtN5o+7CdpP+f815alcOhj6tB5hzkFjJaa3AVIv2hWkLaYmFdT
Wrkqrp31zbo+K4A2bBuwINx3R+PUQbaIGptBl6gh8WW5uvyvA4NFmeNmex0IRcfwNa0I6ffTcGti
60sWsbYV1qWaWnXqYnv69yBkok6huR65Yv4oDLM5YfltTl7ZAB2/Pi1dbzS216fX6NXrs+tD5oQN
aicPGsaqna/WOJZaNBh0KDr+vydW7TnlMSkAAawe0fXfvD5c/+H/PhwKAVnGIDczXD1My6pRvB6O
6uo5vT7tFxpeZeHMwX/vzPU8/e/D6zPPmIi3wsDL4l3BCeRBrLK//x6sQcb7QVrnbNXeX8+D60Oy
fjgx4tgtSXe5vlSHFuEOkUs1co01GK+JBrY28v6OVfUnN7qW9FFR4gFbXWP/njqDOR0zIF+Y5Dmm
Kx+ikcQYXB+uH6YJFGIj0X5bSsrpTDBkv1k6ZyQVRUvV2XGrQBDT1Vdq3kQF0box+dSB7jbsYkw9
3NP7+fZy9WTUK1iXeoTc2IrAOaz0M6PzrVmM+Eazm6Jq4g2MMgalSx1fbLQwN1E4+Mzbu800F7eF
wS2i9Bor8KCsnvWm91kyakbodBbrZjiCG1i3tov+gPvePCwTCUK2Syat89q3fbmTDGFQsQ8jWSxd
tEt6gihludHGgvkIMsGAGy6LRnonTcP2Z2PWtqHWEwszmjvY/+Dplmch82NZ1/TviCRKOvneTA2Z
hXO+A7+UbC2MflU/XOKo1TfcHHEmx1UVdBgy4uEC+BU9ScpIV9MZvUYpTRW8VD5QtmQ3NWtGdC9Q
4dKiYDjtL7U5kW/sdkENoqJz6TWO6rdzODDu6BGVwvcvo3eJ5iz1EwK2wjLV4ZoSUZoYtKtHHfCt
SKHjE5rZjL9piCNbR0nlq8Vy9yGsG63uD70ZcxDg0CXS5kjLGK94N0l0MdOL566tS4Igqce6b4db
97q2GAbsGMc+ltleaDNGYA29/zBpeyqKxWf++EHxHG/dGf9+rdkZbCJkOu5C7Snx5rjg0ZBv8o9H
pTcfMvdBgUA6MPHUL4hpSc9wSWDQS97oGpcunvkhAhjsRq5O1tYgYU7heoq13z4kW6ZVN+sZZKZ2
f5PHy4/FJ/2y40bZsMnWnPC2MoevpoCOZHKJ+sY0EtY0T8wbY4fEHD2VAQ3RS5V1JODa+MRwcAc5
7QQhMYUvmZ77dr8iRWAtb5TZv4bcLwIorxtymckHLRjhuPwuu/ESmBDL6KPKmSF6WTdDo+2KqAsf
ZojrS+P+rXNS9SI9+pxHbde7bAQnYwzWAnC0RXxGK7ezvPhbg8O6qRTZxIZa3ryGhgUNSEP7cYhI
hGskkqMw6OR5qf4AccH1xZwHYTw+zYa7IwgX+UiMFEuTOtNWdkha9pU1xrBbGjUEc5zXO819ibWy
3FhpEW7bvKQ/M5Y7y9aqyxLzA6eezmBiGHeRSnvQlPNx0D/Z+ce+Nzvjdmgfu4yo1pa8Lvr5W9ur
341+BM8CIMkVhB734wuKXAHsKI19UjyLDdWg4S/wVzcegambflbFJnXigyU1fTOC7LJT+QJIrJGI
JMF85dRHjR6UKekrLsRQ3RgOhogsPje/Rt74GUZNC9Sp+k6Xt8XMgK/l8Rfi3CLozGciFJ9H9JJM
XaClTmcPZOo62+jV4Ab02tQ8OLTMEAHboflL+waEif2eTtZtpRja595FmnxZYUw3Qqf6Z01PtyOp
w33dXcJlIEC2nPfE89qky5bxYf5Lcjb96qesHD6MgUB5vZ/vZUrlPywrrreiEUg0OoM+yQpdApkc
0AwDNow4J/y2GgCCpZ8jB2nT1oQCa0I71ooiK5ZG4/d7jr0e5A4NfyIFzqLetYUVPpBt2G8Z7aS+
apxnWxWBKAcWAg0MbZ6/kXGfB4bHwLtr+2TTdcUrelFMjj17aJUl5CWh3rRbgoTXnFiU0WrbafkL
MP8H0GnupnsdbQh0TZLhu5+ObmJ+V1r2XSTmV9cIwgJbyPw6eyg63PtyGuadWzAsSAy07G6Ojiie
ozeDLqgqgP1Nc/Wop81tszaqynkdxP6IziF6YeIPjpHKdqPcwL1rt0qzV7tzfTfG6SapbLolq1C3
idSxMrgpFGiEbOB9sF5YNe3IT41jWyR3DkKMTZ1Xt0VW/RbCOTaN/dklbLyUvI/dvAiknh8QqtAP
CnvyWqYQX707nXrSzCJQ1UGDAn07iBQizzRmga2RRm9q/bzRrFIFodC+XMhGcTgiRE/EVhIqZfaO
vZ9V+0TMG2PoQu7pAuythU5mXD6XSt9JUr13bmyjH0azklicZlr15ulVehr9KHZXhtifUcTQxvOX
eenzAP7MU9wuX5WyX81qfhht3yzsZmdH6mYBzZnZkOc68icN276pwFi7VQdnsDKZqMnumIUhMm17
PyVa4CZk3b/PSf3hRfmTXQ8XZaNp1KeXuM8PHRqcTHFOpH23A8kGmma8xIADEbQBRmtzK8hqduBa
G4iW6xOqvJUfmq6aaOLOMOPgQwMNILsisj7mXn2QTV1snFx77lxANn1ivndF9jWB0xONesdf9oNs
F12s2C9jchxk8TRjI/dzvfpTD8DLEzhMY4aimuPxKAkR21eMAdD8CXpH3bJnAAlMrTtGw/BAphEZ
gi798al3fjrZgabgDkvGNlHvpQT5C0B5o8mJyEu9BNuUX8y+fMhA82yMZbK20vP2yvaO70UHoA/a
0LFSVg9vP0MsPyOPiMnRJI39TChGdYtvGAmfAzbd5IqsQzo7dIV760sv+kumT28DfxRbv9cEEQak
z/zFa7UzK98j4rJ6MwwOhz66NUimryxz36fTQVXhrjt0U7nrOCwsEuz8mR2qDbO9hPp/AgXs1LcJ
XapDT56a3hEsprxLVsH6HETGPKXcTQlX7+SGP3lOhHKGPq1U7as99BfT6+8HN/fJc3io++jDKtg3
YiEjumHK3x089fBJq9FnNEPKgyT6c+HcYCIANr6kbGiNiYpGbV2hIzAe9pJ9xtFjt1wVt0SPttQB
iU6vistleLV7mspL7qoNHJ67PFXdpnEgAuoSwZEooqfKzn/qXrWbos+noPEGEiMxHbaxfhx1748j
KCLnGHJ2GY1n0VFl10P4MfRcd8tg7mxg3k433gi6d5BTsgDEna3lTEObEJQo2imQu68wCBE6RbTQ
BL3DdhQcZIfDSOTJwoJuFMFgOh6Gf9fdjOlUBMVjV8CIGjNN35kCZkPXJn8IgO9D2Pbc4KgkH7xv
XQ3DxQBExm7MOrhh/6TJGeymN3zIHtL4rCXoXoaPtvN20QhStEvIKPYyL8hpEbQMOHKE8UGpa1w8
FGGNTP0moiMw6HpBxzo7FMvoHgmZfHUS4D3cwYex/jZ6auN54vKs4OukyUVqFQlzEwzFlNOlSf4Y
LD8B7iRUTeT3LElziZLql5DReCONgbGSeA47l6CS8q8Buc5dWlwSBolgYeKSz1neDFFztikWo768
HT2GhuSLgLq6wUD0Qq394jK08K1ozYow1ddssQPI3FHduh63GnsOMndYEwa5m9sESKUdHNXmNTMb
ro7Jt9tFv7PGQlGM59lGutRgdo5uI0p+R/rZ/dmqVkKWpeC9qenZqqatYVqKworQjMSB7WAP99qk
6mOiZfcioiAnk7Y0rXIv6Ew1zTJR0MbjHpO26OwioCH0bMfRX/hWsFMzNHux0XAFcNJovzT9PpMq
O4a2UCQD90wrb4sajBmIe7nJUdseFitqgw4ipjelfrpYN+3goU0dfiztRNTyJSGYtaQJDfAR7V1W
b7Ey3qejlDu9bN6BLJyGcoH4XK2I5o9GElytPAOzfhU/19KhEkID5dIk2DR6RN1ZJWAmkaCX7h7R
kkU0pDP5qY25x55xhVif6QACcpxmMtttcyfF/GTq9qVJuQJjjnAmCZVgKvljOeEY5D3E4WIbG/Y+
sdXHok4oZ55zFKkbckGabWFwnIgSv8WJgWxkYb9u41Xq57UFb71qkPlWbZsPPeTN7M6asbMJPNp4
lvYoK7kbAdyui1S1gYOKFWpGQL1f6XKkf2QsbJo4gw58H2Px17S1eReaI7BkLKQQDdme5jl4OypC
y+PsrzS8AxQmxCbG+Feo8fskhpGUiV9h9+XGVrT7LahJrJu0EC3wgqb+kLi6CVXOCTJSTjeax1ni
WOYnDZcfMpTr85gxtTYZ3M9EFWWm8QdgXxEglcFAKYxAzypr/YZtQo84ME0G+262lxZcWkOpg2OM
LnVAWvug5jroKf1bajTgqPuzlnC2Va3cdHn9nOYldiT7BBgzWCrq56n3SPWlSbGx83g/kTgOtXO5
tZGw1/J7NryvuljSACFbzWk6PDjl9O500xck0cMyz75tGh+VSixoyROIXswXoWot+CRT6TMH0Wv5
OGbOw9C52DLS4mZ0BwYojc4g23tPrZ5E+0I8hf2fQeqgumGIkiBG4o7uhIGKy5vckhdp2Fy6UU+e
E3OMVnfuanYdY1VOQZzo9wSOPJsjqZjeUO6ieP4Th9aIFtB5YKBCgEsawmxe3lzvj2triETMlcVX
9Mrv+5QCmwITfF0UpGYVzFBsiTnfjO3AvCHea3V5U+bPYPM8hp3hgXPSb+tYbFVqsBMbDb7UTMqt
ZtrCd09dBLCTph/aBbLBvQHNSelsp0Z/0/KcUctg7kMFc0+FhOHlYNAaZ/Cjsf+KG6T3ljhSX3Rl
ToExORuLqpLd13SnZ0cqaQvqcE5KVeL5RjXa/BryEHJP80O0uWUjDN910+/Zid9i5pTzPBS+NsIG
TD1zPjrzayWTfBua+1wykC7xoeJBjbY2OTCVHN6yMlo71Oz8w5R3zbNbnxsCs5LWoNNKXp22TzGR
znb2rBR3b4tU7109UXKMds+YsGM8HBMS7TkeDOXvOiQjI4vr2z6Kd4IgkZ03q3OdmX9zDcNunEJ+
X3lDTf+FIumZgXi109CobBqu+K2nOewNPS6laepuy3nnQQGeZ9rt6LmaIMwi6GwVtsAGJ0LOVCvt
8P7lIb2QJPmuwvyiOxpQ87QmWSi0GD0l3SEGsLFBtORs2sr8ngTYqfzZsJ1yH1XGh2NoB2dR9E88
1Dyi/q4qUKfwur/hzXxSUU+7xoxvF5DDkH2zzCcNFgrBctfGRLjeK+6mXIoYDstPJDFIv8df8i1v
Q4+I5YQ1yiDovBidF89Q57kFRgJnjix50d6NrfwsebNAojwkmWfutTVyOa7nS27pUN+TctglCfs0
ndq/rqcXrlFkIIjq1+XQ3rbRvOf7mIIPEeDb+Eis0HNmmFpAAtb+BSNpuJmaEPXQt6deG1e80tt+
coqBahNhqrWgOCO6GuvEOc88tqksUaGg4OXaRGRLr7dpkde867b50RhoqQo0EzRs/1QcvE05iQct
z2gZSvE2Mrc0omkMSP9ZeSpedIkt+RQt9sHIKdBlRCgfqxMVAKQ99rCuCbu1GQRCY0jCNKzuvTh6
qH9YeEMmPxPOShWPD7lkp2a3+GnSiVgUqb/FLUENs1mRBzU9ASDNd2i47lNnvDBWwOin5bcyj/qA
TeBlWsmts3g0PqPS/XSG7qXTOTEz64Xsi0fTLgMZkVNIBDAUcIJk51PXcrVg60IhfuiE/jb01l/N
Gekro3TrBNl1qU4zJuX+7yyJwDExHpvhNmvggLMAIINb4c3Ge7huXl0tuiyQCkFqXzLTXmjcdV91
o3aNo73kRBJvnFhM/lRReOsWaoaQs4UqZigrD6u41DeWzE9V2P8tJRaKeFiAUiJ/aodHJ5dnUdid
b2oDNVWJ/F4HUK1STQvkms87eMYWKzhR9Gn1FRfxAXDFqU3inZ5Z37Hb0qdqmQKSpEqUYrI35/o2
swkUbZv8WI9Epg56vUUV/pkZHXJRk4RuK9mmGYPntEf/FpaAg60tf8J5iO+cpEQkPF1KzYDvZBvx
BtNjOIk/YY+FIgx/l1J7MokSUnYVP2nZB8zE0lpMX4t01FiTeTvDHgtEb3w5Q380veSxmpis4wD8
7sP1YMf5x2yMr1mJr5q0BehXFf9zMt3O2XRTpcjzwuiTEuKTYNV441Tjzqrnj6FefXk6N3Kt8FAE
LhXscRO1HbX52qlUe6Z4cSBmWrN6YhIAb9JNiD88i0SKrCsvRU6cUmX9KdxJMkHX3pdouugNCGmv
vDFZwqXj7vuqcv1iAnJX9ttkSt6SvJX+b2PVX5bI/4Z1jdbSrB4KaI29U7C42C1pS1YPHu+8lNM2
JD8elRNebaM+4zN6NLURcTrOX1wWh3kCSxiTDZqmOk29oRw5G9GcL1IEOjNVGFwRXpBy8nW/X1RK
UmKS7ZbIOeOg/LRl85Evy90I54uxmn3DFfJqZ9DatCHwygoNphvtzTb1nWlAcKyRFpUut5iXTlBr
l31jia0F3oD7j0EeZe67JlfXuOjjgUwHKPrIwJU7AFnnn6qF90c5NG8c+ikbQUXHWVzeiPxlkFlA
gOp9G/dv8cgIfD0Fl5mIKYQl+i6yOVHwT9wuebinI/4WOv0tndu7EFA+uwR8aHljbEkhOueyeOxj
871QtmSjF1PW4qdyPShPsufGWCaPV6lApNOUoXlcH9iNPRKq/Vb36Re73ydcoP0RbD6ZyksY4Ht5
s+pLW4fvlAfoMWJKlJBG/UVjkNMahK0Ms5Vt3cI8oDKirZfOgpKhiciH1C6VU2u37DVfVUFvdxmc
HXnZZVBZ9sSeXnm7YgFFs8g8O5TtTVlpDAj4AVs3077Y925mvBAyCd2DWjR8kwXISkKyIuVGpzGZ
2DRCTmC2r/l1ahFbPFv7uSuMk5YzwWpwIjCJcNioubGOPcPYz7PXHLHHJZt2JoNJGaL4o80d0Hgn
6/bXD/+9BoY+5brs8jBwsHAA4q9N7lU9YeNOUZFlsKY/qTdXJsC4CbCwHTX7jTcfKwdLOianD5s+
siHRnzpi0A78P7vFoFAdZEinD4g9W5uXJW+7/UiF3k7cw8aWBmTSP5Iv/Dn0+ers4u6zaNNRGqO3
d8Jfh8xOf86NT3Rk3Gs65G6pLiNyjvN3bQCoWglKe3syfsLS5aKhwi7C8K9I5eDTInIDsAHSE0Cc
9ZL/yWZZcptTMq0lW6ydYwcNX+h8xZ75NXbIt2cW4XAIj5CYAaTTseo989XLgH5bu3rWbpr11yXr
BEbYyKcmyPee+wI/D+xhSbLEUvrjnF4W3f5T1Hd1KsdNmk+PZcT0OXfdY1tLWprOXWbiJnfc71ZZ
QPyj5n628od0HR14WkHbULVnqUeT37WCK8IjBR5X2Yl8jDJookYxw+8DiuuJy1ocy1ESqGOxezuI
KJbAJlB26DZEAsOpYaJmwoHQGLXb1Krv2nR8U8UatKjScR+K4ndKlu6mh7QR0d7WLXbKIvK4wc6C
+YAQWy/W35LZufGiX7MTzGRb8tBcNpx14pYsj+ljMb2EIoEu5LJHiyMRbbBYb1QPy0FVyne9lL2z
Y00bZqr7NNGN18xjtYYdy+6WFosqyIcykrMc6L7Yo7xlj/1k68VrV7j5VmtlgtAieoMxgoXdNfe4
mXQfoQfL4Co6dIgdonNIk2rw17bndjQxq5u8x+Y6bV00giGtLNsTZMp3mWfBLGynu/bngpO/mGhV
hiPDFRAqWNyZuE+9Yg+nkbvklrnrZ7Zt4Ggan4wcIKAuQL6MVY2sioaVVX9naQP7pZwO+Uyf2cgt
72jKY1/0w2aOGEx1C80nx8k+B5p83G0qbVMieujyKj5G6bgW0Oa7hcVlQ7cyAnei2nu9KBismNbf
ah09hR8NHRbfyDRq1/7S0bNEJtueIqyBA8XIQ2hzVpYVzc5Bx3cy3o7463w0KvXWKy0o6TNjD3tN
rBkaOn7JMkzMyzhhICNk+zaGUkF5t1FtNjw0ZKYHHfFGK5D/TF/+JrIaPx/o2yiIGsZEW5Naqj6m
YwPxgztC3MjQb4ZEv+knfVdQU25mB+d0spBYLvU7r5ZiL/Wh2UGIPC5N6mzsrNzGJoEtS8TNIYpk
d57ot2cuAvc0Uy92ichU75+ZmvH+lwvSHzqyYdKlp7yirc6+FU5tahO9Mu5gMUCRaMrk0jvMT5uW
pn0tlIYpFh5k7hXbpRfcjKfuDUTPtrTW+rPCGreMRytjJc2T6qW0F3FwzAo1s6zmk+zWmVCLnIb4
DTR8TtZS1+bkiePd2MqY00KbJAbsjkYgFxrbLNt6KfK28B2jDH2QKyVaTlyvdeoT2VYCgFovybtc
8SuymUtY5K3lSynXPIXmYsn0tbc5tqHR24c0yRAwcdlj83lpbf7jxuJX4ieiExPZLGuMZGx3fLU8
C2FxVlxAfapzVD3otFA4o8pNyLuyjbMO3HfXst3jdxv1vCNoZGTqTJXlMOvZ2m5d+Wk0HiQbd+KF
CyJWB1nuGRYLGDE7b7ypYsJb8Mp+6rbs/xRmuB3T+VVMuC5HZ3zuQryeyIDafUkQDUt0f6eShS/S
fiUpQbR1or+1sIfAcYdTxAyVxqFnAkaJZtrmdv0Nv5lDNKf3oz5ohE+7OGBGl9iNEmNCU6OnNenQ
mYSNDCRslpzJVghujQsJ1399I+ee5UaV5hFQSbVQVlicc7I2vlVkferm76iWb9AzhFsACrea+6Wz
dcg4IX3o8BP4Ft8tTXun5zgoGBlCr+kwmdD30KbxdmLGbJPik8bjtou1d6+V7nYwWgLXkqy6YfLn
bPPFJR1PMtNh7OXrBpUO+xzMvVSs7Gv3gH2kDxMjC7htH1MRzic71JltsPWRJZIcJ6rUToMFjw75
sddyfde69zAuKAz1+WVUxmHpdLrCqn3uRyYi9tT7ZlR2vpo8g0IxX/jro5u4699zmxGZ+DXH5N5l
t88mmLviOCqkRmwHBsUAOvY0avZDi2/8LiKPRKsIsybcKZg67butxncRkeuVhzfZgLZSDt+TS0O/
TmnBo6586mkKkPfmwf0tbZof4nkM2R6m0Bu2GHQ+tdW9FjvzWTlEFxRp+qDJGnq+NXPKLXW1qZCi
BMbIns9ZmfhdXf7oYvrbjzoViz0dDNae/Qrdnqr8L9oN0iuhnzLvZWdsOu0f/qOUsypOab9Y+T4G
gYvYMMi09FDoBDq3obhvOi89VR3ntmiCiIO8mWsPeSBDcKPxrG3cT9Nt7W4F6tnAVZK0jeFznqs7
7rApVbDYyBr7XFuV6EDq3Zyuht2efQehbQjkl/o7xWTFViF9NHUv9OOG1mtcWQnPaJzkUTXclTbO
XO2LXvv0oUUHpq86aCd5O3aM2RZVfjnOymaRbI3aDmHdyLti6Ms+8pbuLlkfLLpvBUra0/UlO2+I
MqLzUGc2/223RtCE6lAgf0STa7KWEqzuah4U/3acg7phHQ5r4ykdkpTzQH/twEsEhmk6fiQOrm1b
gVy81yiJJS43etpVV0zbNmQjU0z4INJNq6rm2KjuaXTqZW+mItmObX6rkIwxO2Y6J9q82XPxEGzs
DhkcYcWslkkcJRxrLC59MBV0h7ei7YbbsXb/5CUHtFzyTVEb7W3v9TUZ3juXm75bw2TpGW9AHbtr
w5kmP23GPlZ/p8GAIu4wlk8H40XYKAvr7qNuILng6KIUKrZe69wVTMSCepGdT9G6DbEOjoxYYeas
QRvTT9rOQWiPPfGFp6wd1A7wN8rF8NZbopvIZq/CtmyXmXXsT1pGP8aYTgb5AxQ56oclF3iU494b
on1ohow2jB295DPzT8l9KYIg3WrzryI/OA2FcZtYYgz6soh2Wk4yQmO4v46FRrPoX1Q/hhsJBtl3
Zt13upn1WSzfUrmHVhCTnf46NifoUuRfjcJbqzs9tZ9GiFE5R+dJ1M9thpii5+Qyuyd8HGevReET
hfE2TFooHoO5cTz5tTpOKMShk3SeKfzQdC4myuuc+ct2jOyjh+TnhFHx2VhjxqNaY9pecQAc+d3l
mC3xEVU0X3cqdIHapPmTZzOnNh0yimCBnOxqvhsF0wNLhu/xPQoUVhU/nJbtYCLdH9ubecjyPbKM
4zyGd8SFYH2hF5EZCqmOw8+M5vm1KK2fdlE3Ug53VKlgi+NzFvIVnJ0agqBul8mBs3utzpij3Nlp
LClnu4LOiTg0Vn80FDnohXrU5sW4GdACmeiAd1VyKFpK3N4TP2Ymhk1pd69a1S/0uTJuBhw3E2dm
g+ipdeNzzyyNntunKfv+YhAWm8buvNP63gu6pfI9GXO2JA85ZAY/Yq2v2j1YpSOaSW7lmW7i768/
cps4sVAJEqe1n8gaPjOZ/e3beOHsN/dTw/siE8ILyVvf2Uv3EQmakGm62ulTJmiCjCezciNfgiij
w8DE1uIwj+24Q/jECntK+/SZ9/+P87etWy+I6BfQpqXp33n6RpvYVlnRj+rUn850fuq8f3Xn7pEp
ROibqQYn3yE4y4Mo1YRsB6SxqneYo2qkBtsSSTaRB+5mKJaGLb/O1NkJxRlQ2l8jnFy/KdGJrdOs
sseez04tD4jdOY7KBv5wmsW8d7iCyqjaFyzcoa29iSH5BW5W0nlu1L7SkbVhf4/bn9LpXsmZohtd
VneN3Bkhd07WdOjK3qGQI/Tj8q+ZuWjT1XZwEyR1uqzJZcB3Wq/xM9qMwC40vh3zh4Gmu40X70Yh
SQtKAzQC0uuk0dH0evFJWYuxSZP4pq40UitFcbFxq2VlU+z72dK3yOYsqovJH0p7b0wqgjZWN0Sw
NH9MfjCENS7/TJ5aNqURjk7SHWOM117Ts8Lv5zr9iatmhU71R1Fq/N+kckqbLg7lLZuwNQNtnl6M
JfbOdDZ81ZE97lqJsVVO+RTX7b0YCIIAU82fkQRTgdbVpVuO39u6+T+cnddy3Eq2pl+lY18P+sCb
ibP7ojxZhkUv6QZBSRS893j6+ZDUFqVqFTmhCEYFM5FIFFBAInOt35gRS6GCdPk8GGSMq7Roh6be
NfBvRP/6nIxVTxKjx9wJ5NS6qKV82eVX9Sgr2zRpV10qeYsiYlKWV5ssVZi3EhMO0oBfr0+Xtj/u
g4QByPWLdCnn9aVnY9zuydgugDhSHKlaOrEEXbn9EPflsmwrpgC1d5QUJv1dmn31SOgVIWaUjicF
C2lQn8y6uNLlepM48bCsFea7cR2ZxIM0yEIxiixud6w97XOubz2NUROfQIt02DcHjEOmG9DcW+cZ
j5Qngl96YT+QQVn32MDBadlqLEp9j2lE76lXEFau/E6+CroGtIdykXtxslIID5iJeexVZ4LyMB3N
C4wUB7Cueak+Vn1wB8KS6Sg6VEbdQtRIzUM6areuFt7ojCkr22rWUTmunVy5dHmTQxadNxkJMqwp
l2FINBLHzjAoZ2rRawtglJRsj8lODi6mSoiaw+UOMn89tMrKqmtmJQQbHTwLZrkU7/S+/OqG7deo
IlcRjjOluImLpuGhgfLnZh9U3/wa9MZz02bo9asLTY7zNeL35MsGhBUKVu2m/5mQLAn7PC0JnklX
Wjbe+Yb1EFr9Rla1i8JnqirV6g75HegeOhidhheiUdnNbPdN0aVlIee8MJCGaB19ZRS8YeXuc5ki
Gxh91jUdH7bogqDutWkRiYvr7HF0nUU5jPrar5V7Bx/WonA++s2EiA/8ndQBpABohwtE0u+MBN/T
TCXAndj3MipujZtdIXjUgrxqb4uWWEztQYbNLHMPcQxDOze/SSAyzJxx2KWNswhGAxclmpAx2Wno
pJBmtVeGXd5oRvJUVniVSbKF1j6ANLm9c3TCy5oDrcCwb7taYcJmLBhyyUCjkQAMV7+PMOiEboK8
mKGVT6ncLCRQqgWuoX2gXpmKhWcouoEhMfcmdzfTK4+8wOOYRsZM91O46VB93MK4LrTqYJS9PSfX
yLIb07qZVGjHuDGrZQqmp7NBPvb1Vm3IBnukU0rpC0oOWD0SW511JQqS4FJVi5+2I18exwrrUuuC
EDxjY6DkvNfGdaM0D4lMCAxVpImRvpYgdleOyaSEiWIHW2VKA6InFSA7IXsDwQFmv271qbCVVVPq
u8ay0EPJcYaMGLMRtLAyAppNve9yvd4rWdDsCUCMpPU6aQN8pJtVUt5fJJWe34S6FN2wrJ7+FxVZ
Bf8RnSJem6aLFqTre8q8NORq/X0zDaW+XWJrWFyJKuAA5CEM/eNrJ2HnhYzjdr80xiq/IQ5T3AAX
u81lxDtElYa966Fw5M1Lg6lVjIHpim/rL147IpAOS79TpQvRDrB1f90X2NdPvYoPuCUbH0IlaWu+
mairzKqeg7AzkHH5py4O7LmCqM+VaIF21wDaJSSgbUTdld633z9Y213betpdntTrzA2Q0ulIaP3T
XilMVCz0HXlS9fBaHWOtdvBAGIlORX2cDVhP+caRtcgqVwv3GOLpeVe4AKeyvKsvRdF0smjygBuX
QR82d07pxVu1IJaYel3Dm6O2r/FAmMfQb+p5avX7TmbwFbsOpVPNPcB6F6IYxk64htigL1469txu
h1chQbPpsGWM6lykvDQVh7Kd/JGsi74XR+oCLBtH1/YISNC8a4pkw3JamotiAPN03znqfVJIfA9Z
vtIKpboV/SjsSSijLHaiIyMF1FekjrsSW+vQmA9gemHVxNm1+DDiolxFJY8WUlm+P2/MDK2LLqnm
YjOI5uyaAwabEg9mRvGpTRKMPqgrklqv/UTV0LMeSNcEKdRVXWvBFSF2f5V1fXwkBT8hB/L8Gok6
a5F5QXsTIam5qFBVuB3Kwpy7sG/umHuVc68z44ea6BvPndE9+iN6dlZsWB/S3khnsdRkn/Qyf8ZU
FrpkmT7abZh86fMU2mCofU1HgOyxnX2re2YUCTkVMhzZvJVzBo5RPro9M5pZuSNaBSQ3QYVGN0Pg
B1gTM91paT1ma59cyDOJiK1Wj8XXuLSuLRD+n4Mu/GinfvkksyZg9lY5H1Vyt7MojIdVkHtYozhK
cY2ZPLqascUQNBkuizovyqFUjhKTn7YorsUGxVMsBgk3X4qi2FAGBIdCL5aY7tDVS7vc65cmELOF
KNZTB5ml2su2t1HU+3EMvJ4z4NPk0YyuyPz5WFryStIUVIinNqJ/h5zgui+M9uWrig1p5TbrtCKn
JZqI/ntJBuff+uT7swI8G4z0zdhG2EWSAr3CLSjZNIURYgma+3seM2lZS314i4hBMC8Vo/6UxNJB
NfLOI0d8Pdqu/61IjCcA3s5jZ6o2Fsg1tNnOiomqOMVWSjNta6mdvWLx2vL8Jyp5ca390LntByND
ysU3lrAH+IHGaLxOrdz82JtqNve8brxxlCBbOWaC3E5StZeg++01rs3uFbam1UIrIvkBRGGIYJJ/
LOToJh1V9aDlCUILmtmRmiAX2ER+ceDGIVHkZdEhYum01tBa2EeRHq+bApWUOCXBlUTdsI8MrV5r
KaiCVCf53+hKsleaQV2jbOPtFUc11zwo1i6KIAJkDLg8ZZcpoJN1DrV/oxmhf81shCmdYplfvPgS
XQnza806fFbV3nAjmgbGKBGV+adp31YnTTVozjcyHt/rtjYYfZvoFvRUuMP7bN25aJuitkw4Q9QR
8Fy3Rd75yw670EVeymT93O46USuclUN3XKrB2F2LD+xlrbmGnMRKFJWpndLCxPW03FjnDG0Yd4fE
slH18S7UoOhf9vNDgsq26paXJMG/jrj5IVRFpB+s/7HOHWRv4CmxGrQ3GS4qYCw7yMDwEq41VIUX
gHb6pajrMtu9ZnYPRh/FTXJCtBN1VqctugF5JlHqfDc5IFG2ESXREfw0ZxPingecmT7Eh6EbLsbN
PEOvdeA5S1K5pnrR/GhH/mOhIm13Japyx06RdCs3WYmFeh/H9UJWO9AVBFDqlRTq/HbYQfpL2Ijw
MaUxIpalVlcWrwWAAFMlsclo/lKuihIBPuK4Ly1FEeF8Qk3Tx2sXYkNmePWVSUodzWkbGZiuulLc
Qd6IwH0qxXwJbswzlZ5hyhtJIcQvdhQNxYfYAA+VdPC08zjmwMcjx7zwpgVo4ZfaoSX+c+UlBbAW
VAM/ETWsSPIY2VHNEaowRvg4WUPCUbPS51TNnOvAg3jjFMTTRX1iObfIfci3zjTdLQpoMZLf0D7N
tlmOKpQx4DbtDmmxFPWNz4qoa/JHsjgW4kQ99qohqcvEwHJW8TtpW1ncTTPxbz3gXJr2LVLmhrQV
VWUYsVWUX/4Vta/bWwfiWpxI307qRfGkzlBt5SIpomVnE0PF92rY+urw/UOWq+ug4VxHHbx44lvG
ByWEfCDnUf6JpN1XQ8/NJ8lKH2pFqS90U9PXthL6SyfRUP1AA/5BzxTSZzA8UtVmPPUUdJnKOHjE
8RJTYwZMUBnSstKGrY3KljuE2gJUOONf2h+GokiehxxRz6ZSP3hGJYMgzWxW7J102T1uVKVFVlQm
dT+TO83buEnK0rqG2mWryVPuKB/xJ5duEMzOtqmKzGBgjQAS+mZVJHn82Mok0QYpVlYSFK5Ppjun
g2TZPLall18qRRmvZAhiF1njJQ/2MFwQjEyflE7LYD257jbx2/DG1b1v4nCjavMLFn12ZWVJe3A9
sgz9tMP0PUBQktMKwQampqevkZP8HCJJuhcfWto3+0JvgNcaNhIHEqv0AoDkXlMDvZ+JNnA5p3+B
acOB07ffiz+6EM2TPH9MkjjbvHYda8CCdamtl00BNaDvxwt0W5yDKKURBDSrRfZeFMMSFAvw1IvO
rg4WCcH6oiICAjpMDuZZIZWPQ0teNUz14qM1krcO+rh6yuLkEZhH9wWL5n3DfPS5ak0oWamHg302
zjIbmsBMYiE/haMdD35L0oOQsT19otsn8MRreMqTuFxmFSjMqUo+C7CWXovi64YolhJ8kMFZtoS7
r4IHqcVGXEOQemebfuGsqhyIb9eb1YWvNZeiJD5EE2NqJ4rFxC7SO494WW1dB70sXaQ2vK4Eljqr
9BYRBRXy1SKYNos2peTK8zgmJloaBm14rX5hSS9dvuyiKvG8VD3j6qUxv9NBwVnCKA3rGsIQnfw4
xsv+nZuU3FkcowJSsO3zulvNa3DYN16UpDfutOQI5BKszo86u2rqRUQIDOgOknAwV9RjKdv2rlDD
cgeX5ZE1sXEnQ6tCb8w85pWFpGwIntziRtyJjQaq9gtwIPlGzsEJ1q2Wr1MLvGtca9594GbWMm8R
R1DDHh4V9E7Mc1qobn1i3o0xKBsn86TnFfk19zltmZJqZW3cJfS1BCAb7XpD8xd5GEMgAilwSzRz
2dPXUTM043YsXQKnlsoKE5Ida3NE3TW9Dmdiq6WR6Rxqy92RnkdgNAjiQ16Z5cECsUYKvQw+F1Zy
Waah8VBquQWnwkMOZEyCx1wigDA1sH7dk1xqRVDd9j+DF3nZ02TEmudDpR7JLRFxt4r4rothKCHg
GVyHrotulFJnpEhia90NproNeUcAh0kaMtphtmN8q9dDIlsHneuztKJIu85i7O8CWbLu+kmyCD3e
WVHo9rpq3HGYJZMHQ2MNyp5UZ0zgEtWtqSoFwb/Pp4+XdnWpZ3hbSN/3EFvqYcAhudNdLAght5Pj
XoJIbG5MrfFvcxPNigCht6Uoig8a6JbZ3DCzn1hACA+9NhB1NFB0woFEQLoL12l0nGlbb2umcbnv
/C5ZRklcP6hB+EX81Ir2LTA6/2vIvUowfcDoYtrHRqpoq0/7xBYxhTLUq4dRm9IHnfuspy/7pE6s
zFQ7+b5PYYJLieJ0C6XK2Sr14GxJeZLf6lQSEkWYequId0OJGzabUrHp9F8mwdpCaoJV3BdJg0mB
Do8PV91Zxdmj8oyP+uAhwjAzZJvPdKp4/ajjAANgUK93I0TaZdPjuF4FvbbLUjVaBkYoPUKSv+q4
C78aQXvUq057hLeQkhav/qupmzRXYuqq+/0xd4LvTU961UcZj/WsiAgjPqllqt3Lbpnfee1PhaB9
UlpTfdmiOD9tOd0nd/JuXZUuIJSxaHEWr+SedyyMfxKisr4U/0YKggDB9JE7IQqT9pWMbte2jKb1
mvg3RYNWwlP111pRRhm+vBw1QtbOIF2mhreFMqKvY1LFl2TlpUtRD/Gd4KmoVJLeRhd5ak3Sz0ln
olVjKo2xEQ0qUSv+FR+FbZArs5pwlqOc8b292DIo3qfGKf3twDh/9Hg0NnFPYE5JivTopkp6FP8x
C32oSaZevtb3rqdsbI3Evdj117agTb+3rdHunaFx0CA7bHt78WEg9Ml9lOhLq0jQLqkbuN/i39c2
1UC647SN2GzKBmItLcYyATBD705C/H2bprVMfHr6V5VAfIn/xEfl8e4CnuTPXuta1R6K/Ws5Msdo
FSbomImdoTii1HTSD+FKkjRVZTJc2eTIfuqDiZM1T4deBl+Tw9VCrq91giNCBunRk/30WMSDBUfc
1RbOoCY/b9jULQJ+r7W5plkLMq3aQuwoPpBWTo/VppxaioqqAx9mMuVYw9NIcJp5HEk37jFDKGai
CJUpW1caSkuiqOpQRiW4mjtRDMxgwQtSvcsdVT1GiX4nqrsA7dZax0MuHNLhsVJI9bKEsC7EVsmQ
r3DSHK8xytZvq3R86dqJ9WbbhU2OnhI7kfEYlugKsR6dvpYSoyaYGZJ26PBVelRdnEn++9vq07dl
GuavyCT1j6/fVnQZ8W2TCoHmApb+WiihJ7wuVnXmgYuexNJf1NEnPfXXYlH5MNEcIDRiq9gw9jEj
uyjHcvoxVuJ0I0pDUmwZKqH4xMrSCZnrQgsMgiPabv2iIp697CtrAMrkJ3MXoYJDxlQI6yTXIP1Q
Ip8lWr/saGk+2OnCnnw9gqMhVcERvJnH0qK7jvC/2CEgv22k3n6UVQ4/OD2sI8c5Fm10X03VqQPP
poxIp9dNZD/2tRbOCcQHO7G1NkM8MYbowVNAT9c6Fjt9J9mPJaSxVVqG/Urspaod4cgmDA+OFDsP
Y7gTh7SlVt6h9EoGcDqUG4YkcstUWoviEA0fR3xn0bCq8rvKc5fikE5NbkwZcb5u2lh90GGNRYG9
r2ONjIcsQy7GyGqPU7a17wqD3EuomC64UP12GGIduaEfm3sJDMPrLuM4DgyiSOwbvFo1A9aJ3956
ftPeYrRE6DAGHOp6FJG8wUCmG55eWyiNe9+FWrwX7XE9qdZaC9FSFMupwymLO/Ul9unKxJijKeKs
Hc1Y181QXvUpfHsmAEDtS4mnVUYks9FM76t/3fht9hUPpwScoDd5DeiwbcfahujfhfeGWX12NCn9
Grkq8Bez+KCpRrGsUSbcEY009/moFHggOdanUCoWomlhk+dTO9m+GWO84QY54E1ilN3NmDvtTBzP
hKQYt2bx5OZAFaWiZzImRca2glS5zALTfgQ4sBdN61D92NoyHETVVPhSRHTEOWRuV8wt1lH/nEPE
GurlHLKEOZU4hxLW0H2QFp+B77Yrt4j0VSxH4wZwQLJQEfa4F8W2jNKF6svqvV5X37eOjqf9VJQj
tdiQNEpWsJ3Jk2hS+CDjk76QB7k8AIbvLgolqjbIJqMjKgXxwkI378MwtI9AoPVvdrWtYml8rguG
CUTIQwjl7D06bnmoiGdmDYILnZY+dUnhr9HLSpC/i7t8R2QOy6jpv5Nig8gzNsN6PWcdQOui6AbY
EdhAu3ViHmJFW7q9FOxIG9nzmLjrUtQXtgoWCKJzutOMbJnVHZYRXsMemhNg/OL09ksH3YVm6bhq
KZO9nmXJO10HCzqVitADxZOVw8vGtvSVZVm2KBJMG0QTsdVp1WxLAgEV/ZAEFUpgq7j0jL1OfHNv
Th+i6MeduR0xlxQlUS9aKAn5I5I+FsrUaQj1fdq3y/A48o1k5eN6MxcC7DBd73OE/m8DD8BkpYCz
EELo1ljdm44d3ZJO91/q89iaN4pafUJtA7Z5+xW1cd5hwF+uvVx3Nx7SQWvbj9PbqCPJUUty+1Xr
5DkC0M2TjGrTAhlH5YB0Kg5oTRys+kKqHkpZuffKqENSB6OsIXUejRAPlVCxol2TFx0eINqAav/g
HVljQMZOvWto5d1OU2vz2pg+dBXcopFdD2FgTopizR4I5hb+H1jLUo/KC3VkWvHavqmqYCXXLNlE
ndit9UHhD0GTrEVRbJCD8hnZeuPytZkFksqqsuQK8qZ5HRdudWW30vy1AcoyTM3C4ctrN5VmFet6
hNQndhIbmiboF1Hsu1Au6EjUKXXaY3YdJBei2GauuUqDHDSEjDeO4xmPNku6becAAhDFahj8JUo1
8kYUrSi7r0l3HSFTubcw1FdV3RiP+eBBYHNulD7U96QukOD35G/AsOR1WOYsaUSd+AiCtNrBuYK2
TFt5zLSVO5b5Rd2mH8ECQz13XHWhyHZ40w2pcdTVzw2xBYgz2FVcIGMG5XXamJVZdCPrgbyQyQ4t
Rd3LBjf/qA2qshUlpBSNo5N+Fs1FTWAo8gWT1p/7CeNMBhVRS8vSaluIpHX10YND9dIHiwvg2sX4
EfKLPS8dMtMhqX9lGoAC9F5vX0uu+1ISY1WPysXrtvaX0o/9xCD3o6XYj5xTd6t25KqnAfBHy5fj
TdsmwZ3f7Of0HuhHr7vwuiHaw2yM9kbk3jTJ0G6QY4n2r/Xiv5e6oidh1oFsoPlrdVoy0s9EuRrb
L7EHMB9/hr2bGNle/Cc+qmJAU0WNGwzE/tngKnLQ/1TWrWCTyV5yGXb4UL5089pDW0nDUgkn7b6p
f/Eh+mJS0M7++tf//Od/v/T/13vOjlk8eFn6L9iKxww9rervv0zlr3/lL9UXX//+ywLd6JiObqua
LEMiNRST7V+eboLUo7Xyf1K59t2wz50vcqga5qfe7eErTEuvdlEWtXxvgOu+HyCg8b9YrBEXc/or
1YxgigO9+OhOU2Z/mkYn04QamtmdQ+jvMhJz7VRtW14wwGtFE/FhJ4U9T0vwvsVMCjqHiQomAfHK
CyP9UI6G9vKRjMpBZ2i9JDfMtUYtST+Ays/XkuI1s9d2YgM5Nww0swDJ5DwgKGqkmyK1u72RJv1e
/Kf9+G9qgXJKyjQO3KnP0mTvqspFHTTZdR4ApXX14aeSk8oXhu8Mq7evvOGcXnlL10xTtx1Dsy1V
s+1fr3xgDOD4vMD6WmLjujfVJDt0jRwfcLeY/oe9XZHfmGqKpTHgTAZso0c6ZPr4Xh2WDrKBReXu
JZKbi0SXDQRv+uraCawSCQXqetc0gJPKrQ+r759y3pRfirhscJ/xHwrg+lcB2fAHWX2Io7q51yBN
3URguUWt3dThXnGhGIpirJBU6TUJ8fxpHwPuwdKLqxLyfmM8gLWI56OVxluxNc2in/rv85/6lzT5
omtKiJauguup69aIdVTtnujz2xfa0f7rQpuKzH1u6bYC5UvXf73QjZ3aTFi99JmISIdeDNdPXGEv
cbioBlIWEPtQyxPX+HVzlyGLWqXp5Us7v2pgCqMjeunrY7kjrAMfNuKGS8yhwTRzqmztCT8s/nVd
ffrXUr+3yg3zuS2YdxVe7lygWaUtW7sen+p6NlTEw0cMYlZyojYXTaLbd4arHMX2hFUOEXM1h8np
mocSeeN51drjk1tFdz0x5jvGgJMOY+AHN7KjATSc9zG6paPRH1vL8ndNl+9FCZHA4fi9vj3i84wC
X5un7qzVUH4E5qItXP21CbvWevqyqyrp5WJkfrLJQlAePtIhSNgH/Y3sFndDrygYvLXEkux6OhdP
+mBZy6Ex5I8y6v8bwELmS9EcgkMKh/VWszEJCjIjwTCVvX/X67R7qaGFIG6N//ll+KvEcPgly4cy
8Pz6pPif9XN2eEqeq/+d9vrR6td9/nOXJfy92WQffCmzCiTBaatf+uXo37/d4ql++qWwTOugHq6b
53K4ea6auP5nGJ9a/v9u/Nez6OVuyJ///utL1pAWpTd0WtK/vm+ahn3d+OkRmrr/vm26EH//hZ9J
+nTa/PmpqnkhaPq/LYX3hKwytzN0k0Gte562WNq/DUvRMWozTMVQtekpS5E98//+y2CTyZ6ypqmy
hubKX/+qIOiwRbH/rRg4MbHQt4y//jnf76+tlx/q96+xaax8fYtJqqJbYBPVqeuf314koJmma6W0
rzEya2QFCFH5KQVFFAbI2JQDCjWql3Cyb70zzx3sZByJGBFTU++lPaawiDbmKkvp6rbU0Z9D+XmX
D85V07Qvt+gvd+jPL+ip09+d2TSo/fRehn9sVBHrD/Q2zFvP5gXvFDdvn8f0av9d1+qvXaN64Ziq
Z0q8NOwP0/gyg/999BvpIc3t67ePce5aTdOOn76+XXWFZMUgkwY9ncRpK4DBmlEgMuEkNxbxzkXg
EOcYR1LTf3ZE+dcjWqOLe98wojpENF4bsLk3fYUlAkxMvUqeQcniNvvh7WOduYLK9Gr/6ezyHlPF
GC71AbWlcVHVaOGaeFcgb+4Vc5fg6vbPjjNd3Z+Oo/HuHnEBROZiEiRgsJ8FsYFJJdphjfSH52L9
egzZUDrLYPV/sINm1edQakPtY8rdYcJb/rPTOJljelgT1R55rH3k5UcpbbYSogW6CU29lb3528f4
dVb1YyRQTkYCHx39vhxSae8hirOqXDWdtYVqLGOmxcuivrQriKJ9AorFV5r+nXtu6vw3T5JyMiKE
ZaHIYRty0AjBHQ5/BAIwLJpBfudRPTMKKCejAHOKOFdjzsoeh+AxqttkYaume/n2NZt+4t99/ZOB
wB9733PIYOwbJXrsPX+HBeomy9OlXts3Ul7u3z7Muat0MhYkgd12kT84LG1R6kBSfJaHALFaVBze
+R3OPY8nzz7wczBLsersfZSuUrUjvOdZ7Yylo72wFeedW+zM5ZJPnnpTVVXbViR7r4cwCVVQ9bWu
rrUhXcGYOUIALN85nXMHOn3slaZUYBTbLEt801y0ct3tUGKtP9aoyq8KHYZQ6aKB9kc/jzx9i58G
mTolIZOYobM3O/JkUAhHDXC848P5aFpN//r2Uc6d08kYEI2aGQEr8g+GX16WWg/CDpqKLt0iafbQ
qP3q7cOcGQbkk2EgA66UyAqHsfthZUXGJqviG+Tdvoyl+aErnAcfYoWJCvTbhzt3VicDQN+MKhb2
mX+QTHWTa/GjXg1bj5XmLPXdauHbwcPbBzrzDMknA4GZenHnIXNxIHo1y9qbHGUFnaDu272feX5k
9ddbYDBTpR8qBCXN2L5sAdEt/B7ZiTDbena9ePsY587gZBTwMicpYGtI+wr00FpX8mTrACTAwdUu
Lt4+hBh3fzOgySfjQNOZoOxsnPm8SdJN7sqDEhQraQDGbbXrYdLKL+R4EWltvSjRv/e6HIjiBChA
S+5SHrx3fq3fD9uKczJSRJEZe2qTegdVggos5RUOhhM39O3TnIaB/z5LxTkZHrK291Vw+9K+TcZv
MJ4wfFa+xoaBpkmHdXJ5DUTyj340xTkZG6w60At83KQ9SudQI6xHF2ZGKI/hO6fy+5uChcWvNx45
UodBR2X+XgrhTA95j2zb+/07P4Ry7lqdjAc2EBxbRpRt7/sNSsVIPypbr1KQHBmPmoymQFYdByTm
B2VXmONFEgS3KV4LbsvwqspkhdMSxccxXwepeXz75/v9w6Y4J2NGpHl5mI0y0++y/9B7LgGuBM1K
xOTwm7I6/Z2547lLezJiGGWDlhG3ykFLcULEmhHl9/YO3sry7dNQpsHhd7fhyaChJ4XmtWrnw26q
r5Ik++DVxgos/ycXRd5WhfVdNw2a4MTYQgJ2htwcTcO5/cOjnwwngLM0H01opuBRv5WJ0gyW9ZCG
0f2Ymlv4Tdg3dofY7xeQ3p6DKN4T4/ijQV9xTkYZR8NlSO/w4/GKzzUGzcFnVdkrtY1i8Ld3zu7M
AGKfDCB27sHLDDgEEe7PDh5kqtNdEL9FAimIjoUUb2WI/wvTaG7a1ieC3FQbrRk+BZa57FBVfvtr
nHl4TiOUkoLLWql4wUHz+g2RaD3XNmN8WaCPgzxzFK3ePowy/Wa/uZPsk1Emb61EMbHCOBQQL5eq
GjgkL4IW6H3qX0YSGgWeIxfHMnbaOWjjcGlaiKQ1bVGu3/4GZx5Je6r/aQoEQLrLgacxa8AcFYdS
uGlwdJd1nmJSoIXvvJ7OXc6TsUgusgbfZsVDBifcdEb3ETfeZd4EiPxY3cOEY7bsOn1nsnruDjoZ
ZZyms/oOp9EDwR648bX6qPnF7u3L9ftZDzHVXy8XUsdYO+olr1lT+aamyRFT3rURqMpcMaRPpu8v
3j7OmSHMPhlhsN3Jy6TndV7X6Z08NI8q65JWNz78WfcnQ4itpGWXyK13SB1nPmrBoQ3qna1KN293
L1Iov7utT8YJw0sL06s979CCztZw7EWlfYcKyHbI0Gvr3As4mVfITy0zSPtKZX2D8nAnhRock/Gi
D+1tmCOk8/aXOXPvWacDClqepFhi7wD0eYF21wVKSuGMk761inQDS3Htdf47y8ozP5s1fYefnqYs
LWonlDVn7+bWTgkRg+/cdZGO9392KiejhYOacumrirPvtADTKrL0EargFZpFeu1eRi7+AaOevfMY
nTuXk5FBKfUKEz7WrhG+y3O39NwNTBbkdJUqfudFfeZJJRD6y+Ui8K9mWp45+9FHt6jM0ZDJ8Va4
evtqnRnarJNxoIOmNYSgWJBlCDaupX+G4XIxytVhaN77Qc5do5PhQAqzBCkgVLGDNF1pClz8yZS3
a9GTffsclOmJ+c2TZJ0MBKGTwx92e05Ccr5oirtRveoLerN7y4CxXCXLfhhclJ2tcg6d/b3Dnhnm
rJPxQWUNFJS16ezhOB3A6C/jAkQ8gk7H6ZkJKu367dM7dwOcjBOQWppY9yVn7zX9TSnJHwbd+LNH
cQrX//wo9lKca15js7aPcsC7KENJiQLecXxnjDvz1c2TRx3ivZ1IOZG9wUzKCw13epQeJe2dh+/M
vWuePOldD4bCwUFi77NCINV262LKMlPU7NLtzXfurXPHOHnAR/S3g74Z3L2FMlqKxmxWoEwNgC7l
/v3D8zh5wgfuSUyLJHePJ/sINWeUl1ijZuCwigGd2XD59n107lROHnUiUkMp5x2RW1kvVnJpwzFC
Thk6/6gfJRNUwR9es5MHfjCCcWjjBsfryEa0pS4SgD7uxH1covHRfXRsExuKt0/q3OTQODkrN0xG
EoeJvUea+Kpg0d7W+VLK/cWg6PdKWS/GMNmHIXrwcTs3pGD99nHPXEzj5ByrfhzR+45IzLfZ59Al
jWv4jAADZqKydHz7GGdeysbJsOYHmJ/gX23vbSU3ESO1Lhw0XEYZxVvPW41OtTHRC3/7WGcGafPk
WFqMU3obhjxLMgwNlI2BK8/iIBmRbrDg5v3hYU7GTBcph8bMNUL9+FNqWzLeNtJekFL9Sz2yFOOd
t9qZodk4OYyuuZi/kVfgMAhS9dYHdfRu44p3aNgd/KR6ePuinfuBTkbmRI/iwOw0e9/K8Ve3xJqE
CNPMVmKMQrrPRhYihpO+c8OpZ8ZS/WSsbkbLC+KGkc5rEXvvQ3nAVEbLL5Is4ng+xGYsUh5bd/Dv
QHNgADI6/Uovya73ObI3vqSi1duGGZpEYMMcq3MWUkoKDF6VtPbdclx1dk/YHSnKRTa4EKnKtN76
k97I21frzI9inlwt3gWSpU/uGOQsMI60WA4E6OJP9zICqwtrMN9ZgJ+5lwWy5qcJpo8VYDlOv3aC
KYQ1OXQ3gHwQRHj7PM796icvtdbUVHDHNXpGib3J/x9nV9IjKa8EfxGSMQbDtdaurmJ6n+2CZvvY
MWAWw69/UXPq8SuD1KcZlVo2tjPTS0ZGpCAWB5NVbSkobKEKS4IUMaArV0LDlLnX39+NBPJY0pE2
upJ0us8GtRkSEkIZbFtaEVDf1u/lEZkOUO41yr3rx29TG9J5jR/KzEdSFKpCO9BuOds0SJs73jR8
T0ov2sUBU0eQG3lvToLareXOTdOp7X4NkVkrJziRR2qwKnH/vkGmHNKLqFGClhyYVxDy1sKcYUKZ
tnZz3vRg1M48KO5ycFAm9hH1Ar9LIIxHCpbcoXxeHpTJWbWFy3vZzKz33DBnGFmQd9kzaUDbvdy6
wcCZtlyZ7LzaBvVeWCUwNxuUx7/BjSBBZj0MPz/WhbYqnILxGRo2NJy6+g9l7CEaxINq5LePNX+d
t3cGB1AyTiKVS8NEJRb4c0SJqiuwqzSlVCvH5pt2BeCJ1sWcgUei7aciBMbzqhap5lDKkh5wucE1
wAPnr++53qeorVac9eaao0Pn3zFZ3EHhpjcXoZOBbCrpOv8IyWm+X54xU+vaBt3GzThMdVUAXUKg
/Ta81EP0ttz0TXPCh2u7ZUe5IyFihDfQ2AOtdVASleyLvAehG97AoR+03I1pBFr8TwSZQT2cl6Gi
ZRpOAmWymUL59nLrhkHo26OfOii2hB1BXSgV91Mng58DrucPcoQm5HIXN4MHAyr23wUW40BAVoqi
FQ8CqD+6PFN75fEcaiej9dLgslOD4S/rXpd7M9gv00JI2Rd5ZNsezKnrodzEaxTuTKjrdSQUee1f
eGPeg9x9xbpu7wAYmxZSbBd8aARq5iiuB1+mN51AP/ZYjvHRBbB3rHkH0oaivlY8qE0eFV+Wx2ha
tOvv78JAF4wTVPhkAVnS+E/ZTzt7Hu6k1aw8ndzOQWBUV1N8134zZDTppxqWzcdHavmQOpPT73R2
jyq+MtOCZ/YQBNaeuwHUf7q7mHQvHxuZFgywXfZg7ImrEFEO9LlRds9LkJzbeDFe7sDgTYz+OzQI
qkMurstAAzujwqqzP3eWOCw3bTQGPSCgtKEJRqcMLeV8v85U1iT3Tu8e3ST+4rvDU11PUD7InkpQ
Vyz3eT3F/t8TDlZKCw4jrr5kcCNc1SLenHwwqb8E3oCpA9Df3lZWlJ4Qx8dtoSBmwUaUHC73a5hG
5/o97yyExa5dgL8WhDzgMfYcG7K3bkw/tkaOFjCQa56cKBICPBXWa8spCvcDa+XpxvThWnhAEesc
R34qQidoQQUf9M4JtAzziudc3f7GcjhaOBilD0ZWMVZhg0wTgJLup8Kdg02UJw+dv3aHNrmno7k/
Sy0X5ZKyClsv9U95DeAwLaQC8+pEH+YByGSU/B+SChI0sWtBCMIaEzyypuCScVzvddkCbr8g4Mp0
neF3JgAiayhuQyo3DHwwhVS8PQq/AP8i2N8bat/nMwSku+okBKjFhChe7CL9s9y1aQ21IAHI9Egl
iGzCahIgzINeyY7ZXbZyCTYEV0eLEHYXe3EMEtKwBXkvCCHvApQj4slvpXmTiWhBogy4U44SVFZu
DYZfiN0pFv2UKtgB8Lq2NNdPvWWGWlToUYo2x9NYhgSskvsUpALbPocY25z5YFzsPAotEgJiSjdq
9moEnMeehhZYCs9DZS/IJpaX6epSN77iL3jgvYFAYS1OVZeGfPS2DWiJNqwCrSf4qTaSNOc2I+VK
NDLMqa05NcTYvCqa+jQEWequKlsHehHgkZkHVu3mCRJtywMydEO1oDf40GpQKCgHI6/8A4bqu6C1
v/sgOA6GcuUw/BdYeWPSqBb7VFWkQ5qjjwLkczs7kGcnh9ba7D5HUHGFKhPEoph919T5mSD0Eg/5
atllB4p72FTZJ5FNu+XRGvyAapPap0ED7F9fhK7KPjmD2uc0+QE+7h/LzRusg2qhUma1bBukqMPI
6ndtnV8EBL6I20PObfwVoRByuRvTKK6/vzPCapSB6gjkDVUK4n/IvBVHQIjaSxxV03a5C0M4+vvy
9K6LoRyitoBkATCytXvuIX1yDCIoOSy3bponLdil4FrkIqrzUKRsayXgEc/4IRliSM1lD6jNWenG
NAgt6vVTn/kc2mFh1STQ1WwE1FBkd1geg8lxtJhn0YD1OR8zCGHjYdGVzQVCyDtEBGigzB/b2KkW
86wuSkFENKZhmfIeHLteOhS7DBynH0LasUBHp/N5VF0/22mIA/0JRRxHYFaPnTetPE4Y1lmvGExk
XHhuDlUZS07gahZ83tu9M++4IskrasLze+i0rd36DKutw7q7qPCRpIccIPRiTmWft3sCcvzj8mqb
zsE6fjuOm6SLq7EIRXlOJ+hzX6sNg+FzPg/HTvHP4Jc6QLbgBMWOladL0+RpTkLamMYo9xMoCvfz
rZUmL3HZgtUvB+bavhRDs+aNBkv+eyR75+uglShQmImOBmWB76poDxMBnXULzTeF19nlCTTErL8n
rnedQJDSUwAg1uHoefLJklKemoi4F09Cxnu5C9Pp7e/avesjyzvIHCtZh2lWfEnt+dLL5Bc4qR9Y
lYOtDHSmPUMNpNhfTz+WO35e7tdgeDrYGyEG+BA3ECE4WKEH7bUQlpXV3XLjhsUh2t6Zt0MtKQhd
wnwCZWGHyzn431i9qaq+3sl+cFeAOob10aHdOR+8auBTHEZOcVSWfadovWt58rI8DJP/kOv43q2N
7akuYoUTh4XkD6hoe86t/KkVxefWEm+gAPpE2+kS+8E3NkDGfrlT08Jo++QkR1XL0otDNxoeare/
i+T80bavfb4bD+8LkLHVOcaTu9A6bz+VTvV1+bMNjq8DuKETFItYUesCQYl4W/sQdy/z7NW1gN4D
uE+CzyJaOUmYjmY6nNuyhl6kNLBQxO6C/OZeMWtrU1CoHDNn2hQDSOmtt6l5ASdyGv/0+cNc/mr4
vLJAJqPT9tAa2nx1JCzrghdryCnIk+PW23iqVm6upua17RPMkiDeTgGSKUaItUzsxJ3hnhbWr+V1
Mti0r2O3W2+OQCnUxOFgT99ziArPUMB25Y96egPTPGQmQLSDktwJvy73ePtlxNfh3E1WzwNIp+Mw
sH1ri2h317iQkpagRU7KDOqGY4Gy3Bo6PFG19nB2exJ9HddNrZGowccaCVVnG5kkQAfH/AXbw8rl
8RrJ/v924OvAbvB/D77dj9Ylc5zpRw2mqd8oG0aci1sf2oXSqXf4iGnvg8FqpUvTmK6/v3NeW0Gc
UMneuuRZfLjanUziR973Kxee23HH12HbtB/jsquTOESVffTQQY3zPqBptfLxpvnSzgVJCqMuHbRe
1F7yS7lThVjtsxcFKBVIJ/xS3bEg7R/iuXYOy3ZnmC8dphc3DgQwyiC6zLw4yASQRLf8Rqz2v+Xm
b8Mfmc+vkfDdehQNyofjvLEudRzdc1RMUuhRouLsBDl53hxAVIhqf1E4I26PbVB7941VCuthblD1
tA2ycqjBoq7AIoaX/6TbzxUqgA9lgSfDGYyRK85nWlX670dCnTOouk4iVCoIVfqZxOt3Pe+Wp8Aw
w4EWCRMWDKmVYAbmPDk7c3dfQApGkGblInH7FOHrOHQw8I/2BHpokHulkCOBLCyr+e8Mj2l2v5Zq
v71t+ToQPYlQll/X6APCzj3Ee0BzDMqyrz2kBQmHAhwHA/7KUhhmS0eb96x1RjceI9CkQ/E99vAY
PR8mUO8sL4ZhtnSQOaVKpl6TWJdpqnYQxAYfZAIFyqY7d361svOahnDt+53Js65LI0Xc6JIlAiWn
ZdDt7DTp7roqWbv+moZx7fpdF14JDSDQbcFrASBrqhibUn5JS+drpNTKTJlGoZ2CapZIuwHh+6VQ
1ckardOcydBX+XF5IUzNa6GuKH1vTqMZrLYDex4yH6Tt5JKP83a5ecN2qoPGa14leX/9+spDZjsr
weTWYzuCDqQboCIQCpLIR2VbCPaRLS4Wa+9hhkDi674+jKkFheA4bCDJvnGs8j5KocqzPCZT49qZ
h4yT8oYK51JGpnuHe/+VAVQslts2eLiODJcJd7ohdnAUmCHy1jMQP4/WTjVAh7CeHC1HDPvlngyj
4Jp3SFW3bsO86GI35IhCspfxKuO83LYh1XClk/jHL5gjPUhqWXEouC327SjjbclBQoy3SHZ0ODoK
CvqrYxE/lsNU7JwaMbOOUtAOtlm98jRyu9wMe57mOqxAtAdHfRzikQpF6KjQGfJ9EdxFYOZtIW40
RE+2n0MaaN4Ew3cfjNwBi3cRf6D+05T/8KDMAhDQ8pQY/IxrfgZFKlnTqgDTcounBtACtWBbIp/A
TLz7WAf03ymPQaEZJzaI6N0KNdGpc2C4icP7VrY3gyPr8OuxpU2j3GgO6ykpvQ3J435bgRf/0Ngi
O1Rgx96mduptEPw6iIskxcq8mRxCczYPRFptAP3YEPQLFEX9znYG0WfPml99kN1Nfr0SZg3j07HZ
SZ2WvIOcKaq8xTHj7KJyvJda7r1K1ZcoIBI1DYA2BFn1bXm9bvqfazPNIDowDEGfJaWhqq4yuUmS
nhGxnBXvvu2BaF4zB6oq123SyIaOpzXsfOFh78t3khYn1kFgr6FbqJoc5kGAMZ8fJlXce2VRrSza
zclE51r4rXvQkQ3QKwhBUQPNwog8NPX8w3NTICvaADXN/W+q1K4eyN3yZN7ch9GhZiVFlIw8YzUN
6y76lrN6l7cMhJYSKo158t9yHzc9GCUf18G+2+vbVPgBEJQ2hKXK8RsUlro95an/vWL+sPIeabAJ
PYPdUt9rAfijYUogKFTloPSHXaxsLabvv3rYu++PByls1AyC5h0AdEC1zwmx3uZgDetn+nZtP6ma
IA0m1oJXmKCwoVTVD+gDrtzHTG1fh/Tu0wXYHHKUstjA97l/UKf+XAp2WF5VU9PX3981TYcxiwD2
QskoaHHAIlyNx7jvitNy6yY3dDQv730i1Tg7LjL7st4CXrplZXpsAWPlOfYkLl7FCKZ8KwONWPkc
uRmY4/NuxQ1NK67FANC8IEE7d244VO19qdwt6k4e4p69Lg/O4HSO5uWoi+t6kk1gYn2Lp1RCIxiX
Y+aXTy7KY5e7MM6f5tgiyklWeCVoWwcfJAINg0wPyDCHbT3nf6CyLl+SIIMuA9RkNlAZ7DZgCB4P
qLZOnE3eQzxn+Ttu7kKuradwCxS4uYoUWEaQCwmvDUmFd/zO6cFCix2JJSu70O1rOjq6vki8M8ep
Glph5xU6csjWToocMufVWxwn8SauslcQnR7TGgSQfe9tmCePLiiOwNtxsPkA1Vk4hgSmgn3oPo6v
0UIGuFt4DZoQirKLKQV+3PpT9x+jIbL1RC5og1MSxZUDvER1qrx+kyF2ZJmPoiiy9u5lcO7/IyRr
Z78kY8NCJ4VAJIjj771qflw2CYP1/1/6dqAzOI4EQylU8dRiM8D7029RsQ0YNNcu4QYKDZtq4cP1
u3p0rYGFExdISIBKrcrEi12n48bm2ECh61fdUZJPe3dsd75jP050+Ax8Darf3c/LAzVs5lSLIl4A
rl0Q9fMwaPiBACHZQ0d6kxTzkQ3i6xzPkNvrK7DrN2tnPtPUaoElGOPRISAsDfPGe557+lIrULfb
nmx2rctelodlCI564tfnYDtMrJaHVQYJh9FpHqeYXpq8Pi63b5g2Pe87BMSleB3noUhwA3LsXWQB
QopoEdF5V1Wfq4CgPkusBErDlOmgGbBUQ2nXt8Eqn7j3NKdnC7VLleDPQSlXbgA3H0VdW0fLeJQF
s8rRRRrIp5wEx7qM/gOxxPO13IsI91M6qpWuDH6rJ7XnDIQVUYSuvBQVUVFSnuOstFfOQbdzmBiI
dpoYHZxMk8zjIekgdLghDJQGyCvbrwPeuyDoOoFq2S3lropVdpBtkO8D7jtQsIbkzrJtmFZLO3Qw
aLerMkapAg8S99BlAsK2U6oOqk3pUVaErmQcjUPV4kdZE0ol630Q/0MM3YKi+BEi4MVL3/nDvTtE
1abuqHXE1zgQ6RnLY2CzCSdPJlY2TtNK6sEDb8VglqN+2Cvoqzmitx9T1EwdlufR5GNaoChSFG5O
Uc/DuerJQUn7c0EAQ5mB5N7Svn3KyvGY+PljFdX2yoBMXWoHktalJWpXRh5OlCTAZmenFPAKHzpM
il9cLwXOueq3KagylodoCFN65jsTSdt6UNTEsTqON4XXbQsyik2AmuflDgxHGz377abJkCe8RAcZ
eeFdNWxyP/4JVnXIKztH4c5rmUjDzOnpb2h403iauRvWTSAOUS/YJkllv5s5CkZqAsU4CDyD7S5m
xb4qxmRlfAYL1LPiBUnjxu6oGxIAZPYunZyTdMd6tzx7puXRYklCopm6PnHDypn75wTO9DNwkxyH
Nd9ZsTiTExMtWsRtBTEdG304bb6tbQhd0Z7dU2afm9w7UJvah7nM7pk9Hq4yP9d/PzY4LXoMluM1
ULyBygJPO+j+cQld0sbe5kgzfNC8tfgA0CKjVhagcsuyXiNBwxhCrSIiK83fzh+7NtEihAutwyn1
FO4PFIIB0jnHsbtHMgv8yvPr5JJ4oxL+JQE1BkvWaOhMpzad+Azs7Amo4mc3jCWEgV172AXQ0u2r
9KHFJc8ugwOUS45d0e6mzvrNwKAA6fLfTZPtZRmsGObtLYboifM+gI4OSgfdUHo52dRJ0UARtvx+
Pf92eARaNpC/e///JZZdomfLwSJFaQfQWZiWzDsFU1NtixGq97T30rPMaLbLM5RqKk66XTHzcU+s
UW4DJb/JPphOYDXuQFIFYlCfsfIJQgnuHeSD12L17RML0fPqVwXUEg/O0JiZRLfH/f4u6MqHifGD
03CxZVF3KqDnsTwXps6uC/Hu5lbQpCV4z0ato8r4S99CsCOfZtltFMorTiTKf9fSVvsZTD1rz2wG
6yaBFn3yCLUU/tjwcIj5maXZf1elFpqNT8L2nrlywjl33rx++N2o+vfyMA3RiOiZd0BuxwbmxsAv
wl4cNv4eu+jgzBYkJ7z7xErCBpeSmacvTT99soJmZXpvb1OgS/93ehnJie2WFgu9boYyRs+fO5H8
8duy2kSk/QVY1UpH16h6y6S1iGRR1DJbbuKGnVVCvQyC58Br58OHQirRk9BREtuAdaB16os3OhWf
fBvE9IO9ViN/ez8iehYaDGHRVZUa+xFWqBhALpOP//VV9X159Q3N6wnoueHASwYjA7Wr/dtJi4vF
51+gE3hebt4w9/+XdIZ0qVd7wg0jYv1ps+xbTt2X5aZNX361q3fu2bOo8dMpn89ePXiQB49JiHs1
ZC6oyFdeBExdaBGgdqA3mVWBOoM3DCguAp32bZtRvPUF7sSKFfs09XL9/d1APHuy7ZYz3PDc5huK
Ip8Tt3uzfPoxA/WvS/OuebxlF95U1WDxG5H7gsvl7iZ3SP1fC0taGcJ1Qm64mM5YZnlRCoL6wjkH
Dn8anAAqqdFX6J1AHLl5Wl5uU2jUE8+kqGIvjXAuz+38R+ejumhohte0t+6amG+VV9+lrX8aHOcO
ivC/ljs1jUs7bDSz603BNNCznIQ64BFDfEq6EhKFUiVbojDA5X5MJqDdQYTKfeWnETSvAPSsoZSy
ATBkx6r4Y+3rSeispg5kwRU9N231MkrynbjuN17wb8ufb5gmHeqUBZGdAIvEYcHDK6+ip0DwT63d
hnhhqFcOzYbdWIc7kbKDVHfpuudBtW+ksI950DwUfvID7OffgxxHjAK0ObvlAZmMTc+lc2RU6sSN
vbNdTJCKmUKca3ekb75LhgK2jv0MBMTLx+lccLLyhGCwAT3D3rpWBpiv7ZxHl3+rPXsrouniVt3H
YpmeOu/Kq7izB+VnwICaQz8KtpfCuxujtXyrYT/X8+H2HPueV8E/QQ4MbQiOPLwXQA9ONdZumudj
SacPJY+ITlfmjZHlB1E3nV0otJ3HIo83U0L7lRuGyZg1nycCdXjTVM7nYaYne1KQbyjG4sjztNqM
TbSGdzRNl+bygwO1zRkP2Gc8wIdu0vxsU2uLov697AnkptXPZUs2bMB6FjwjfZ2ggto5W5a3Z4o8
eEO6hqw1WKzOTobjYVQ5AorVaR1NKN0az5zhRTdz+pXkienjtS2eWvNYJkWLndEaf+aQeZTO/Hl5
Xgyr7F1/f7cr+qOTg6SnU+d4VNto8n/RWf3urRaaukG/ErL+ygjc2BY9bWcPhgkSVb5Dz74b3/uE
4fAQ3c/t3hoAqac2EmwFu2ceeQhAitDW/r6y7GHre3IFL2MapLb14/YGL2w871z0wev1VE9AT8yC
LN40fr+y9ZuMwPl3Isve4e4cBXB7xe5Qgh6mUxnG8xp1rMkE6L/ND2XNc5QQ8bOdOI8Aj7+4E19x
dNOXa45epbM39zGn5y4a7wH6C+Vob8HI/XXZwkxfrjl4woVVMzHjvCJsuoHW8H9JsVZZZWhbZ2iK
C2f2LdnTc68GCJuPkCGdP7YNudf9951jZJ5fFgqnnTPEVdMDExa5B+OP3KdK9R87jeisTCWbVQOV
s+mcl/dF4zy3at47g/iYvAPRyZgCHGuH3s7mc0cO+VRcAAE4dCg6nshPO2Z/llfXEL5dzbUjWqKu
GiTDFyGbfSXYKY+qzwGJoAMbC7HlPf8QzgzyT5oTk6BJW5SHjxecrXedL7F5195vlOSupU9MxqR5
8Jx6BUhtJnWZsuBFTdax8boV+IvBxXQGvo5Pcw6YCpruy3FjdcFDUE8PVWU/L6+CqX3NhecCFYuQ
01AXlHyiCAaKk5c+r8HVndA1ku7bj9zE1dw4SvIGz8FyvHSBhfK7GFq9A4UgRZ9v86bYTRYp9yzx
HiGNsjJphqitM/FYxCpoPZHxMoN46Tx74wjxePDW29ciQM8CK9/y5BlO1Dodj+UAnI93XwW8aMeg
49U95HP9kEXTz9RCbcBMkKNb224NC6WT8bBWikK46MuxRLoBcfNWTPZPh6+dFAzuqNPvDI0TRHXZ
D5d+dh+yijyAe8PaBHn86nPxIKtuvzxnpnFcf38XHUu8//h17g8Xz692bdo+VHm0G5EzWm7eNAzN
11PHH5wot6azbP37nJVin4JT6ugV9puL4oAtarLtFSszrb7m9Uj/ByJpJM4mHZ4FoOwZWoEDMfPm
B5X0LhNgMorXKqZN1ykduxiPrcjmwqJn0UKZHeq223zoXtKuiLZeUL+0V+ViO9tbTr+TVrFi3yY/
0oMDnhQjJBPVuch494V7AXmUyNN+SVRtQxZ8Klu6smcaIqgOVsyQHwIUT1UXNjnyUkP0+0zs0l25
uRla12GKeZK7QOqy6lIQle/7ZGZHqC/lT8smZ5glHaHIoyCoIH4lLgGPURoCpJXaeyq6Qxha8RnT
91+N/Z3PFKBbbmowJV8y2y1eaJ0Wd3Ws1p6eDPFZZ9phBPTYhYivWujVgVrRd5uQN6cdniF8+2QN
EgRSdrEpRbSyGoYIoHPu1ON8JXaD9nqCO+iG1xNoq63vzjCtvKWY2tdCAHXLOXM8Xlx4a/1qKl5u
PCxMjaTPyoHdtBya43sxNOrTTpR46e2du166uyKag8OyNRkCmM6Z44nCr6GEjsb78g8ERR8nC2I2
wZSeCw/CZHgt+egwNO+uBkYzz00qFOckoC0AQbb07qC/HNcrZmtyDG3jd6c0oFHXlReSsHjTC++U
jfz75EXffAKR2A/Nlw5DjKYZrwBWUF4auz2IJjqAH+5A3eZkzwLsofbX5W4MRqWDEBPKs8kG9PIi
LWsfZcFXN2t3w5z8Wm7+L0D0xkVXhxXyPPB4AqX3S5rQTeGjoDc6TEWy7aavQ+BsWH7vWp+JhD3T
bZS1RxuAYpEea5SHgNBw45NqX8ir6smpTcYtopDjEGDQ4i3+iJXJrlM/8D8rzlD09Tw3B5avTIwB
ngnZ1X+DE+mRXGlSmNHspZtrywVqBQADafKtAxltt4QMwmfqZMeBge4b2eVsyjYthlGIaUOmz8sT
aEDFEh3XOKgaNRhcVhdLfSLEvedQP1Xj3/GX7mcWqP1YPTmeONB42HjeGh7AcAjQIY+oGPKDTOXV
peoFMid18Tmws9g7AAicdX/E2LL8O3jM5h1wYmssOQa/0hGQHvSfOlYTSDy7EmKRJIRe5CUT00OS
NCtJLdOwtEeDuWHVpEAEcolKZOpR8d27bEcaeXTQlUPAZATqwuWVM0RTqoUhlYu2R+1Ye5FEPnrM
/mX7w8rObGpaC0BVk0FjqSvbC+VJaGXDQ5Orjx2NdChj3/S4mflomrTZpYrdQ2/XWxRxfEOq+cvy
xJjSyjqAcWhYp+hkYWYs/7Fg9L715AGEZEA0szvpQDCrswm0UqxPs8vVlqfDx951dFhjkde4mCWZ
vFR5cBnh3bh4zriBVmtyfoYjhw5mLNgEtrsolhCb4WTLMqjTSvZsR8FjSsSF8fKAE+GwKayPKVgg
Lf5vkLKCgYBoUchLUw0/BO3KjZWszZbBV3SOnoazEjgxtA2uwJMt8ws2vrMs5RuuIadg9O49uSa3
a9iFdLVVylxvKGYlL1nfxVtVk7uYp3QTR/YKOtLgMX+j67uT5qSqMm4HrHwAuMLBdkrrDoRA3crl
zGjRmq/3bpTUwIS3FzGA5iWz0g0riyd7GPuNmH1sHfnZ7otx21os3/CgGUHHvMrLYpo8LRrMc93k
WeHinNsm36FQmGxsol5xh/tYtNFhiSrD2c2NrfrST/ZzXKm7DkoTy6HAEPF1QGIEZeUB3CzNZaw7
sA1UO9e9cFgZttvlDgzrrgMRBco1nD6IppDZLcjdO9KkxTEWFbSKljswjeD6+zvDGodSUFkg/Fq0
B/hpLg4Jh9hlL3pgp9fqJ0yj0Lwc1BCQT1YFuCYpGE9VJ3aKyW5lnzLELB1yODlJWoqkVKEvwPDg
qeyzW1jNPrIb5JzHMIeS1iYds3zjNmvIFdOtX+fkARWeFcjZH8POK9/8Vuwrp790jfNYVgOKQlR6
hKr3FxfI1B3wdWvKbKaRaps/sqhMVHYzhMA7iJ2fxqdpbvZMkoPjAeBLmE22eSC/Zv7ag50hhOqQ
RAHEKEmlAtM0SehWVCX5IpTPdpy3FYocoJ4FdFr/uZjsbLdsj4Zrlo5HDFTPSEFRueHFEGYCqyvd
UNne1w19G63+G/GylYh6syMW6KBDCv7nNPGRnYoDLwNPCgQauuRr1bo2ikCjl9xOP3KtRkfXuX3n
YXFEwaVZgG3+yrcAdkbQaMUnx45XDjw3oyeav47vXfMlbSTEgnGaB1s1YOXzzuqL55LEK9N003XR
vBYfUCstkMuN6rDy81/A9gLOzeu1m+7N4IPG9bgw9hnU0LoamPgrQbp34FP924mKS0yjlekxff/1
93fTw4VLmwA1AuiC7alqPkVl8mXZVE1NO/82TQtRgpJ6rkJklr5D8QW5xzFdef6/6XiYGc3VEx8p
3IoGVVhH4B531DOf52+uFb9OkCXumnTHxuJteRgmA9L2/kkhMQLgUY2o4r8A4vzsy/Fn2vCVTLep
eW13z10R/Q1c4Wx55AAGjce8BK5ZNR96VmKBjvMDrKzoC8sGX2HhJJtA1ntbIBr6TbX/0ATpSL+2
5v6UFSO4CuP6G8BMzaaMOEiWxhXQh2GGdH6Z2pFW4HqqhkbdSPdJnSvsYhU7CDGL3ceGoHlxXU8+
dVNHhMJNwSnRxMWmHSPxGLv+63IPBlf2r4N752e5V0ZAhk6QevXpq1t455Sl555OHV5F1vhfDA6n
4/3iLpFCybgPRUbrR+GqBHV+bE2W2LQMmjtPnohTMZdtCKaXP2NEwiJ2NsJbO2Mb9hsd5FcEXQ1i
ZQfIMZH5d1DCdjcFgvdxAkMk3uD6sEJ3H1sLzaOvGIwuoJ0MST2cBZ8+pTTb1p13yptV4febZxF4
nebWAFMXgEY2XeiPIj5AEoZv+9R9QELxxGd1KovoCZz5L46ffMxLdKDfWNsTyn8AIGk855RXM9gh
yx0E2lf2CYP96kA/6WDCZsEkREKi3yDYfAVd38lh8lNQrUmKm7rQdmpWKj5E4FYBxQuKexP2NLbT
VTbjAO2T/z608jq4rxhsEKskWHmgKGzwkWX8yUlQQNQUnb/PW2tN78SwPemIvqlqM5f2NoYyFNNB
Nnm1p15CT4PtswuAOe6GZKn9DfTn6rA8sr+1rv/3EMsCHeUX+c5YDyztwwh0p5mqsIMc5FRtYvWj
cg5FdJ+Ib37yZMXjlvOwyb4X6lBA75E5T4J8HsSnGBoCAwTslr/HtJhatHCq3JaCsyacFHuJIhpD
D17WmyHIvwu+tvMYYoYOB3QsOwaTTNqEJc+fJtBfQNjye00m8EsnnxQMdmUwBmfWCXOmYGZ4NAvq
UPhsOrZTQLYc6k671OqqMJ/b4EALf96RmEuUpgT+x3YlrsWQPnJE7tc4Wyo8Bu6mnP2noPPnsGHl
ZmiYPh0hqOqYpU3WAP6U982O55XYKmL7G09y64LDVHrhOWt+LBvE7YduFuiYQS7xXCpRLBWyoj3K
ODs03TBvoFz41rdsl7HG3swzDiYlBwuxmx9l7n4prA9hbNG7FlymRHHXH1UTOpIm9SaJPeQaaODn
xcbxs2iNI82wBesAJyeogdkZq+DiR9OXLokeHcdbedo2eJQObhrnYLBzy/Mvwu9Po5+cm7R0DzEq
dUY3WsvYGjZ5HdzkCy6IbfXBJcqi6MRAHnen4rzbj3jGWbkxGbrQ8ZfCBfwERLrY6IN+b3XxuYhn
fxOodE1E1eCtOvbSkbml4m5sQxSGveXFeBZV9gBpTmi2ZgekMw69EGdXdSvPZ6bxXE3h3cmuy//H
2XXsyI1r0S8SIIpi2kqVukInd7vb3ggOY1E5J379OzUrj16rBPRiYIxhlCSGy8t7T+gxMTlOxgR6
jh4bpb2r4wg6aIjH29t7Z2FV8VkwJXRKhczwCBhClPdUoWSvQkSi27++9AGzu1SgWgpN0FidjeK7
kQcP2RDfm3haueAsRZlZtkWsPlfQ0URECUXqlTTj29AerKdedh5lYfBOuvDl9pcsbJG5TybgbDDf
62t5hg3OC1Vh7Y0WEiJ3eIunae1kWzjb5wjMoIeVQaoaeW6TGuJFPdjizUMIUnIfU+ZpSrdjJ3/e
/qCFpTyHZDKdZRU8aNRZlTDHvPYx+rR+MWN3HANVe2lOv0LFYfAiezjcfuLHQyjnUbpvVcZN7NhQ
KankXUuL70xin+ZTFfkodW1uP+XjAqEr5+E4g1ygdAfbvjRKdafWGYttnKc/JweKK9emcH4c8G++
2llx11tT+kM3Uf+pehOYCf/dr2mh+jQ34IyFjVbNJrL5yHdUqmn0oxK66yuf+PGugiHifx9TtQQA
wlGZS5zn6daB445PTZUedG66lUd8jDLHKLr/fUbeKzWJkZhLxNzhAqs0UEcKiLCOA28O0rZH33DU
62pLVoCqlWiz1wk/dZ0DmgZIO9OmY1BGXkmSFsTR5TxKQWy7imQcmYuiCmSGuA/+kYnr3DmOyTag
zsXGSybZdx4shfW2lox5yo5GSM9U7TaJ3cjve1nssxSYxB5QmN3ttbY0EbPwpibT6kgVBtLz5k/G
HeCZ3T+N/BRGC3MwC2+5y+UQktxcepb+glbVj2oUd59781n+l9omLZmjzcUKVbUbnaLegYJovjit
ij+VAsp5MMtRPiubBlKQRscvdjc9xE74XY/tq406msWTlTPguiD//3Ii53HMzkIX1HBhLrB6rGOv
HdDEjLNszT90YYrnWVdbqKGWpjGXrKnocVBdBAs8aHx5nUXHlc229AmzsAHjSFGKnpoLrDn6flOq
cLTvY146a4f8Ukyco3JdOtFrNu7AwcT8zmCmVgUouo+Qbe5rAHK7neqg3G3KfpPoteL7wlfN0bmT
XaNBZ+OZMFHA4eV2d/24Bm35+OCXc2QuFCBwv+igA1FC7S8nwXZq9KOc2J++krsqD8RK4Fn6hlmk
tTIVxlUSUsSd/DGu+Pc+bt9u78CPRRFcKBf8N8J2QZ+XuIGZi2u6ztOoE7W2dddW48Fyj0EudzIM
f1fJcEzJ+GppFxbj+V4W7XuQqK1td8eB0LtSkpfb77Ow0OdCo3aWlKjoZQaunBbE81Ttem6d9z78
e9ZUixfuaYjC//3kkKD/CKcOG85x0AdJw/ESuWIbwaHbBq5L227jlU1yHETwJUzgqR4jGbU+xUhw
4cQ6e7hT66ZPSxQXWbWrHPd7VcphZZ0sDN7/uQxrS0GuGrEOGuXnNogPqRsVnpOttR8XUqc55QHM
GVkrmToXJsPstcxCsZ0s1p1d5tQ7uy/+3F4DixM0O3GYC9Y7k5ODTnFa+Szv7pu+fdFAyqHZ+BLn
2T6BWudI0rs8ax8jXSVeQazn20//OPuVc1JESWto0LaDcynQ9vRCl9leYVvHvAj51nbS7XWtSBjH
337a0ta+5sV/3a2QL4kpLjqEpwAM77yhxCulveaAtPAtc2x60qLdXkHN9pJBYgWqXeKSQreQKXLU
8fTkpPYWBLQ1/b+lT5nNmpXb0MoCHx8y5qP109A8eONNs6buuJQKzoHoBZNuBpve6SJN8dNScISA
5UVfptu6Cv4geL1bUffiTOWXSPHXeuiPdGTbKXBWDviPLypyjlSHYTvAxcU4XqaG3suh9iW17nHn
1r5TW/Gmsqzay9VwJmr6cntpLH3xHL4Ohgx1cqz6i+gbZrza1OmveuLiCVB/eiQT9JehAKs84LYn
r8yt/ltEU3bCVhh/yypCzs/qNU7YQmih1yPwr3UaNFVvWypwzmlZnE3UP5A024es+lTJRM6R7jbn
kd3l1DmXUQcFgm4bGHfn1tnm9lAuBK45sL0tWdmwcnLOveHbLDMoH+8Km3saMrO3n7AUs+ZOsY0b
wQ1EaXpmJdo50KI649Z1sWNwXuvwe83H56nrfQKxlquY7mOdFKmnmbVSOltanfS/01PBTQaXCss5
R+qLDZ+C63MZiuLwa8rLZ9NIL1mrwy+thNlto4gHFPVb1zmToD3BdP5ZOcZzB72/PZALOdVcp5dM
GVdjP5FzM01fE6ZPuetuU1IdBhlurdRdoQgtbq7Z1aORMfRqo5CDuYGrIoCUAsKa1QQHyj00BPT4
AHEgTndV9gAfnY2c1gCWC8M3R8WPOuIFsP38PEIt1VOZuCddc0HdeHt7/BZC/hwOnzXQIxNxxAHk
q33N+o0j9X2Txz6DlRa1GbjMfCXdWJiqOTK+JJqMxsT8bDVvo9gbACyTjniuq49GrjFel75ndisZ
A5LlNiQ4zqxV36FS0W24FPdpml5s2wk8DhQngGufUuJAo/o6a3+FuUwZh8ip5Gfa7kcpPK6Fj0VR
Bd8r2sORzNp9bpZmWWCaJXqqsdTPosK05BAX9uwg9nsL4G2nSs8spr+SdlhpbS6czHNYegTm1og6
tAAtpjioMmn8WOq1CVpa0LN4kGjoWhMI1Z2r3v2SyvyL3aDmZLGVc3fp3WdZhVIhz2QTsTPU7P/p
pQo9l64R8JcupHNZ3bxQFYd+NjvrmrxF6XDJG3t/5YYXDozTwob+lq644+jbe4zKlS9aGLA5QH1U
pNAJd/BFmfItqz2QwD2q0bzfXloLu3KOTbc6mEEzy2VnOUFwoSjKc2gFd1oMOAra4cnu2hUs+sKh
OseiD2UO8Ugy8TMph19jAG3ssXyjodnAtOtz22SORjdpQqqph6dl5JaWV7ht4dUy23Pd35W9jry4
Z0d4EYuVNGFpZma7n0I4lw8qZeeRwGzOM7UHge/bs7KwjOdQdB52BYtT/DRSncGz+xaVe1jJ3P7x
pZmYnf6pQ2Gc2WMZR1ZYNXcQ0pfhBgrlE9BQ8NO9H0p7lbK/lOj8+/d/hUinD8pOJEbCd0lsqU2B
b2WNXwUhMM/w7Bvab0Kobe92f2w1Xlj4YjnhyqG9NIizWBAWUWtpU6pzb+PKF9cqAq2KPd8exKXJ
nyUEQBc4FSwH8OM58K2DtJ2jY7g+gP26ZnGwkKXNcegd1CdKCsTVmedx+QyAvfsKbHp4V0AjRW2N
7lvLBxjVaKi2NFO0iZK6W6P8fYzwd/H6/z3aWDoa3ZWOOZNp8iNNNlKLu3+1yus28bmVP8In8rkO
2j13gy/MEivdiIV4NEcQW7R0LJdr+zwFxVMOD/Rgii/aCjbMdHd50W0/NX1z2HCVFjFUqtPxzEP1
MBHrsW2Mn7XjmlTFx2tPzNHCsdNVddVBLbTvnavVEkQWJ44s5PbbL51E/8cjcJoMrkVUnJ1+9BUZ
XmDD+lZk9NV06aHNVO6lKjlp1zkURH0uJs2pBVAY7HheSnq2+5x5Vp5faBvzlZi0sJ3mSsZR5BRt
PXXuuen4ZlLdlwwXRxKsgZ4XB2wWq20WlWVJyHSWZNrLHMJGhpTfHKJPhRmRIzb7JAj/qBzd5Er1
nxyx6+L4K/bVdZ1HoazMWZM4epExnxwvwDb+HEpTzlkFTVXR1O2MwaD15mSZrNqWXR1uSm6t+cH9
exH4/06FmKPRWTZymEeh49riUkBF7Q1m9B3QJOx96EIGTEBBXl+Qz+PGiNskpT+tdvIDCheT7MGt
NOoQyocboudU9hEy8KQKNmFWbVJQ0oeHmspNkX9ryNp96V+26kfve40rf425sCBR7g7XDnH4s9fO
JgS4ZuhPAHdNuOQmVbtxrzcbEW7dvjzk9tepeIHGJ8BhSjyQvkDPLdvS7JJOr6Z8E9MTXBC3RD3j
1R23Wcnp/vWX+Ogtr0fzX2/Z6bFOpgxvCSIToFP3MEwmMLZIQtfDm4JA7LVg1lRd4Jloq0IK39LE
R7Nt1xSXqBrvo5z5GTr4+F81WduEPNurPOCl0DXbKldBAmIZAsJg+mWaCp/UwJuWkV8Ys0l54THw
gpMdlGv2AR12KBtU8BiY1NNKaPv4ABBzDV6ZEAO+p1Gwdv9RTD+0TXyoXAbNHtfrFqSvqnzOe9gU
5/+08pLqBEYhAEjmaAztwkyupA4L8ULMJXmZaWFVY7fBWYb2O9F2fsYZ9CcBN923S4UlzJPqEIFd
e0ldtz62oVozCFlosYg5lL8pRQfHLwb4SfEyVbt/kYi51/N021VADQ7pgTAOJ+W3aWqeRc33sEYH
dDO8j7F6rjtMraQ4C7mbmAv6hjGJpimw1JnK5A6vIoJi45qnFA6arvsGQCN4RBeCFJ5lwhNWsxI2
P+bQu2Iu9GuRKqRB7l5BY3Lf2sTD7CtUpPPh6iD9VpDoKJL7LIOLUN1uMwPfgHFXs3eVRNfVOQVn
WB5ia5DkHSg3WCb8vvqPY+ubXu6v/p/XPZYbL8WA4Z+tv/nH1QcxpxakMIsfRWkH597pX+GDzoYv
A3aOHeWPVkO2VW2vDNG/tPQPAsicY9Azt5E5a4Lz6EZeVj3X03sAXc7rjrR6a1MOFqo5eheN5WaE
f3gGKXCMDGI0JCK8errY+jvmrg/NKQy6nWmfG9hYdHozuP3Kib40i3OaAjAzbq0j2KPiIIghrBO6
9xrFs0r2XmfCTa4ORNzHw/CAZz60xQVncEzLLWV3dtr5xC48ROfr6icAR7D3qw061kEoxF0djAcb
ATGl8Ajuv7sAqYPGfcbavx2DPk5GhJxFZ2TbEeuCpjmxaRdYoyfStPlRp4H96/bvL0TYOfdBaKV7
tFjqU2YVbzlXlyoC9uNzvz3LOWhjwsyRU3Hqogm+jiG7qxJnJSp+fCHB9fa/p5Zur9XcihVYM6T1
qT459hWBVSaAjrPhoXQid0MMz7EJ14QjP76rijkLIpw6jf5enZ0gzf7aNvFbFCa+5XCC+0+zxiFc
2raziyJauq5tZcQ+8nQPQ8ctCauTyO6LOAK1bzeW3dqtYGlhzS6NyirhLcS74uQwBSiDspJtWw1o
jFtkrXexsLbmtIcmaXhMYI53DAh/aWl66qizlgwu/fZ1/P7KWvLJ9H0hnP6kzADTDAoQI2w6xBoQ
duHOKcQsd+M15fBw7MmxRE8dl2lvzNg+Aqf8GjNo2p6ra9nwoMP+rlkzl1qY+zkDYooiHgqXVyf4
6eYH4UTpMWvL6KHkZXVqRUof+tFGM9QuihViytIozvIrkaRZN2AkT+CqPsRp+5UHa5jyhdxpznnI
ch1AAKruT9wJfpe6vURptSFsvAvH7BSn0fZ2jFnYlHN9YxOKmJIiSk6dbW/hRb1pbPWPiexH6QRr
6LmFWDOnMkQFH/K8heRmFJfBvaY5h5F29SPPo2ozVVm0GdJ83CknFvu0gxvD7S9bmptZJAgIHdN8
wu5BpwVSWQ07GJ6tNC2Xfnu2+WlnW2WAZOeou+mLcq1X0SWfe+05cYG2dl4YAWeZtIkPkBTcwBr6
9faILGXCcwAs+OFGuwGGJA7SEdbW+mUA8b8tqaeAROmgV2dZcP+sx12Shiv3o4UFNkfDclJPaEuG
1wUGUIUVgJFPYx36Xc1CKE8n325/28Le/z/kazrkMAvTgDdM966AxBCq+H2LTCUYgd14hM3M/vaD
lr5ntuV74oScNaY69bm9byp1aMYne0pOnLh3t59w/aUP8sE58jWuTCxjt+1PciBbNpXnjCkfHhAr
xfuFtTuHsg4MlYxcVf2JMeupjcandKw/OdfOfw+VBHZxbT41/cki4yUZC+Pnpn6n4XgKkvDL50Zn
tq1h0zMxjhrtkcbjT96qc5Hll6mGRdzt319aSLOtHQ0OSmK1ax9LNGnLKtsMyvgyBp4f2Jw00aj6
rDVsF2ZiDlBVQaoymTD76MZuDTkxcknTaSUvXVhEc1RqUaMk4jb4DKANLobRZyey3jj4VrdHaWEX
zFGp4M00ijVJcYJ58ncnHl9pzB4han0/ivFw+xELEzHnBNlZ7vQpofYRVwcIr3V68orpNS5iLyg1
hGpWBmppEmb7uQ6CIq4CTMLoWj90O+27Sa2EiqUkaI74Q0CCpY2DtdoO8cXY2WNQAp1uwZPSUL53
c/Y2pOLRzRJfm3HvoOF4e+gWcoc5GjCOHB5YYUaOXWJ8q68eubTf0UH9kbTlQck1gbylx8y2e9T2
oFSEAGpQoJ1rsavzHR/eeWpddPj79pcs1S3YbLsnwkI/Vjr6lBLtN0kLS/hi04/pgzDdsejR/o8D
KKKNzj3kPTsvisAEoPX4dPvxS7toFgzyoobXH+iRRzLUX0vD3hpi8Aao6d3+/YXFNxdFlrABgNJz
wI9tY1M4rRko4lIqVrLThbefg67bcLBNJnDcsxpGSOVFYaGBu/Hj9rsv7M85vDpooiSuGsw+z34r
9BuxAHp7V4yxHza9B9TcyhgtfcU1BP11UxHo+nV52RQnoaCxChiq3uiATd9ip/3kZcidxQDoE9EM
tm/RKSmHP3CmfTFwebw9SkszfP37v96+7OPSWFEUnbCQH4VlQ0IrG9cS64UoPIdMZ3FUuOjJRicY
evwD1M+ddLo92jr3JTQlb7//0ujP9njYZtYUmtY6lgy437zeCtpt3XRNNH8hhLiz7a3dmAgrGywc
gdZ33Tcb1kVkUyXplxwdMGgZr6DklkZqtpGjVEOjBdIRR+2E4UNfxruIBR58dfWZTuXu9lgtzPUc
KNqAzMW17PUp7OnXLq8cr67bTxaD5pDQLhiZK9wyPOWOHjdWri9OWK2RwJfC7BzkKVULMgOSwROL
ItzIQyV2oAA+hPLnNNx1LU82dV0dKWflBjpU1hPre3NwGrXG01y4Is5RoAAVOqUB3uPkpr3ts2mo
vaIuKq9KLA+WaL9korcM4hyQMG3827O1sLLnyNAiYWQKmJWcUPg6OJr4EXfeDWzRbv/80hfNNj4q
uGiIkTo9SWK9WF2zKUJrb8sUTp69+qZq1npxmIcePnzl1F/6IPrfUGM3UhYFAOVHNA/Fz9xNGgT+
WDjQY+jpyqAtLfFZOEgt9DyzMTdwuEDjAibuMHmN3O3tIVv68VkwkIhcrgR6/FQ47m83Tw5OZK8c
hQv7n872f2I5pQ3zaEiiZCEqDfx3Zzse5KEOaV6s5AoLuFIxx3fqrAZVOmzqkyVyp/RcK7PuG6G/
FxXg6lMAQK6r8nAjRTrd2U4R3DOSiWOoWxjXZkULxTq1ZpGzMJJzKCgNYqvS3MHNok6+WkT+qYZh
5dhfWGVz6KczoZlTR7hY6CzfXj3qtA3Hn4SvrIGlGsVcuti4gg9dgkgNU3AApkOlfd5VcDWHNV48
oojv5L+cePoHEu9bodfkKJYG7Pq1fx3TCr0NM1lDfOJD+ciYfpIWW+sCLo3Y9Zl//fZEowkUViRK
skPfqwWPNba9BH/e3jULedgc4ilaFo8jKminfGyK7yRVge8w6GhAvJ+VD4Xidr1NFbcyJMYKzK3b
T10asFkgoLqD7wl26xHNlU1ajJEXuHrtrFvICubywzEkSVpgJdH4cGFy6gHL48apRyo0byJvmFhA
d1ESNsG+liWMwG9/0UKImIMzM2cUeZmWKYwVIkgBjX274VDB9Tgzf5ogWuNaLkzXHKRZ99QSaDbb
R2X0JqNvFSjuU/qtRz940NQvVqVVFw6gOUizk9Uw0h73Z/Tj0AGBM4UFkJkO3kxw1tEvNxH72wO3
tL5nsZXCVlwFWkUnJwYCED1t0fJ9adbO6QXutZhDQUcIpdQkFPmpzopzWdYvurY2aSp9wuo38C5+
jkXjg4YgvZDmz4Vufjmyu59ke+qq4ZRlzfunvvPf9/trH+fxGESyt+KT03gE0g6NB3/o2z+9FPXm
IFGYVzZQTlLQ7kAbfCfQHbtLczt9TnShXyB/lfmliUJ/qgDgsCFwDmHMNQm6pXUySxusoOTIQ1Bw
zlryVNTlAxDq93bW+6gRb5JMbJNk3If6k1BbMUeRau0M1K4j56i64Bt3kmc6tvtCjJ+7sPxbi/lr
lmpgkwIydvlpMCXsjaCRsncI6AJBQdaI5Qux799J/OsR8BBxcivg7OgOwXtlFV8gB7WSNS7spTlO
dILKEhF8kscmGQHVYdYEVcOkRh685pCz8PJzuKFpS2lG3EmPdRsVD4il5IBr1trQLL3/NaL/NTQ5
HTgM4jgQwWOEaj+YDV7hBBKyCOmX21tlIUzP0YWZntwqBgj5WLsjQO4xo15clhBbahugIdLmc+eb
ff3Avz5kKuSQdpqg8hO02SU2QXewgGvc3P6IhT031y1uajh7knCURzsFzbqHtdrk1O8ptYw/BtML
BCPAe+aYnqBYMyhYmpnZNs+lGoWoRna0YIW3nQTcS7yuD/OvQ+SsQq2up/8HrYs50hh21W7IO0qu
3XfYI/nE4dvJhMazB/zXisYL8sjPQ+IngQLnOvYjkq7M2NIHzm8PLUkracNH0XHru8ppXkGGyDYp
M2vl+qUHzM65qiRWMmqbH2Ngj1Cun5Idso/0pYdTz9vtdfFxcsDnUGNqTAW15VQcC8ZC9jWwQDmG
JwcjBdIQuPJ4du2Ck56YDDFTNZZdrQzex7uKz5F6gBp0fWEqBoEJqTZ101cPY5AhRqe5fLCHYK0y
/W+a8/8rhM/BeGjvkjDqiHtM4JXo1VWk9q4Dqn1n9ZC0cGl0CkCWAAYuu2/q+peOygH4UtVtUhXJ
DQ2nezny19JVjm8ghLWlhUW2tB7clWz64/DI55iLsKItzrxkOkpSPcRsxIotm5XQ9XFay+c6k3Y/
aYviE64+KJ3PqjrapSJ4z4nzZtp638fD4+1l9PFK5XOgL7GES69p2XEMZXhw8NsGzuJ+yNWaHsDS
E2ZxvoWi7BiNHTvmbEqOAJOjDGzV8jAFSfCpo5DP1afhNUGgnpOwY9VQ+eQ0bfoYFS2DllJdr13Z
r7Hho9V4/by/orxNTNLGA2TmqBx68UWMDSTC2CQgt8+BVzCw82t3mjm1OGp3qKM7nbZWF3o5RRrK
giBoXz41Y3O4DG0rgYO5g2OrRo2yhWI9TJRf2zxbU/ZamrDZfa2wAYDNQXI8VnBmcv201sGvFtgL
6td2Xq7V6hcg5nwOM4VDWR3B1AsDGlsQQyrlUebRzyCpjz0FmAzKWK2fTz/C1ISenQSvkVVXvl3E
P/KU3E9DGHiSNls3a70RPxLyZh/I+FW07deWqzcdBj/gu5B4YUaLo9B1exirDpo7UZEjWQrWPmMh
CMxBq7wJKxiiCTROwrJovJx13S6WUA/61GTPoaV6auIqVyU/Noixwx3RoiVeVILBsHVrIT5HKeBz
OJQoCcRvGms8inCK9i2jEKGiht5NKPau5DELEW0OXc3bJE+jKjBHfpVOcZrwtWTh4I1uPW36eLK3
jOu1xvzCCp5jUImuJm3azD2iIUj8sA9BDM9AZLDgwbGCvSFKLfRs+RwwamC5mkYoPB5tyLXsDWwK
AYZxfwVZtrUTV+4wY39suwdzSyC3bSo42SXh17Sg74ZkTypJ3hvBfmoSfLPqMd5wXR1Nzu+iQKXQ
MxEPqm/te4gqn2s7bn3VkdAvKYAeRakfXTv6Nqqh8IH8+CcWPDxMGbYCrHdLL0K5jcTjPzVhm6Qp
QbXI34tx+sIJkt/Kdr+KsgDsJRgvUGf2M9eCPI/82ungKa9LlJmD8jVv1L5OYViRNq/wKnuyQxlt
r78jqNiXgb2JTLLRpHsqp/KHhXzDz5j4kUFzNrHLo0R/zA3Ivs3dQ9XgFt66x06wCkJn3a6O2kNd
BNtK603Cyr3g2sf91XcZPbmurbyMR9S7vrdmxuzooJjX1UR4oV3mEEI25yESEFIDaMdJHrqOH6He
Cvfh+Jw47CGoJtezVL6PEnruUuYFsTn2XG4DZraQKLvTvD7qejoWjn1n9PAVKFAvrbv7axcytsC1
6/mPLGjuOze6H9zyEfWEAPmDebST8BDlg/ZVlP0CIGp3Hd4Y3opbt5KvYKDEnnGSeMtY5DXZ+KCS
yvUh9/XNhdXc1JjdmLgn2bvfSlgAQoT1OXP6d+AoL61kwhtCGxyDwPSbIit/XEf6esZHtMGFLo1e
Grf4YqcwTmfVwYXbHw+T3muGBMZeMoAEfPWQ2dDhqqffSsqLTtxu29fObyif3FE2wHZQfe2r6gS7
il2VVFsopfpgXPyGOcgOzQbqwzFqmwXWiZgSBYsrrbnrtWemZNwUUf2F5pDzNIbcWzF5RWrAPcjD
/K70AIEV6Xzrhc4ebNGeCWngDEudV1vF1pYIZPFhB+fpWHO+6yP6VOXRIxS6IYQHqchDD62WrR6g
IxaXJEIFAXrtAMu5Hi1sGnmQ1A/3iNyRL8qhfaFxepfVef0MfffQQw/oAYyfRyjXpMe0zZO9RGVk
2wYGPGaef5OR4HsLpnZ+7loeR8PNs7P4O4PE9S6V6SYf293YORtOsi8hqsVeXJXwLinpb5XFWzXZ
jzEPntOg+MeFlaMvnaHxJnAfEgRdQJX2VhK3+2CyqNeF+cE2Q+FNid37dWGf4O0FB+bMRyk18l1l
5d9xqX3VMJPziAr2kyW+tm375iSduxdxth8GJApKJK+21X1t0mo/SOD7nSl+juuw3kBZufWxbs+d
43yHdCAAqsmZRrFPVLNNUmNvIwsih5WyDwHsXr0yifYVYJOb1IUp9MSTc9ayzLdDi3kOIeOGyVI/
NJo8l1nwM8Tu9TreHvNyTPwwDjOPtPyId3tHjzKrPGew8ZpZD0Lo1f4vzh/ttr13II+5Ae3hd2lH
X2IzBF4U08GDk+1D0tHCi9ohwc8a7onJCY5VPKabuLFbD/bBexsA9batfk6VmVCClpM/gbmIItnk
3GWIlCgCDH+uC6+X4xfd989BOByLLkQ8i/lLYg3WxnSwaK3EnzzQLSA+tpc3zPWYhM1aI95ZFZzG
TH0VMd/GQfFqFck2FdYGoQM3hrFsNklQXEqWw8d4eG4F5J4hIPYb//yfiA24b1ZhuQuHClVDAoUH
3LRBjBdQZEwhgA1SdveU2vpUtqPcsoIdyNCgi9MDpOrG2XcOtsWmTcp9ARqgRy2+qy26G6B4QEWA
aEE8OmQHsLDvpqCGehTsCnZmqjuvBBLHnzSaGWhAJ4fasMtAwB60eBwfIanq+K3ojqpV8EGWexj5
+HWZN17slhvL5E+5Kb6LbPoCh66DTWuUUsDpygGplo5fhQUURVvenVgbHHKZvXeBPgjRPqMkApsH
Q33qgs6eRIYdlFP9YzfQDYfE1bgNryFfDMcevNYw6zZVHo6eDPv2ArWQs9R59WAidaKgIHLWX5HB
wncUuQQjVRuIl3Ventg/HGq+9xJs23QAXSdXGXYwAXslG/dIAJNDlo0OsKXaBS0TxBBe2ogM6kmM
EcRRq6Pb2YcxTq+Yum4bptVzlCZPRRqrfdYI6XNtUj+L5D4V6aG20l3Khy0nPXJj8UAD1JZ42kBl
RyY/BG0Kv0tS+HTSjm2s0vwmCRZ9O41HWZg7FnPs/xxIdxgodn6dW86m47q9S6Y6fM4CaL+wDGcC
rpvbsAq2pJ/uZGTXj7yhm4ZP7rObQIeJjOk2NH381gVwjoxIDj4TJs4W9D5U4jVFEkszGe6aAL7P
NGyNH6cVuSsC9muw7NjTTQKUTMt6T7L2azQZiH9Uo9qUFI64Bc8iL+27d7vqHE9rxLEpKWufjldS
jJv841gJABI2mQ6u64Z3KR25T+IGXTiZHChoD1u4m5FNAzYxHNyDYj/BAtlHv+FBtrVzQoKArWd8
x6GQsgoBtWi4PwHpEquq2gDO/BM33zvsvKM1TF7SC/7L7kZ3O2QmeMzaXu9J2RcHZyDpfd7T6q3n
fXUO86rYyv9xdC3bkeJK8Is4B5AQsAXqXX6/2t5w7B43AiGBJISAr79RdzOL6WmPixKpzIjICDPi
tCL1sBAmHN/qkI0VjHHbAtazN2tUBeVIEcx0A6eCRfvShynio+I6qNjQAauXGAdmQVGzZNImlcWP
F7t49FZih7NrHgxE9vtxQpJq1BGroMOU87vH+1TBOw1ByMpKiAVU0vGdzzv9xrMUfSKWzyvSxlM5
IRl454JOnhOqtw+/9t0+Rttacm6DYwPtCSsEkShrcAccZOEXSn+7umHFlqqkGod0RUxuKJ7qzron
mceR2jnSqBe60XCvxnx6HPtZ4yMidP4/aqPug41MrFirANe7ts7HVQh3wbrKuQo9rs+2fVqG5TCR
dDpStaoyibxfyo4KsOoRXXb9ys17ozp1SfrOH+sxrn8DMg+/bT2uDdaY+HC/6cUNBQdGVDW22Qii
2zXWKcWg2Xpjy6aDT4i+5lnQ7WzeTYWFvd0ONkTJHsFk0X5Cx3rGnNnt0q2u7wSSrHcRsBl47C3q
m840ePD5LQZj7Lv7kCdklwfhtuNp9AyTrqwYG04+aZ/FjxjAkHkLf4iixdv21K8xzMm8DvtXj/60
jGrHL5L5+L03aD7MAPIzyci2YzXs0QNcw9dVd+2Py7kt+7n9jubxyTTDN20jfO+8BW+1TejYlvUH
Om+/73tGADCKF7ha8gJYef+RxUu/D7d2LcfMiAqu33D/Zd5ED37M1IHepFcof4A+6cogUaubF5Jq
X8Iih4tLHysCemVJw2KbwxUuNvlDB9eJivQreuLFsT08NegpiLgsZr7G720/savaLMqi0b9ki08u
rvmjgSMiin/64tbxB/Yx+QU8XFyimUfeR7iwf6sLZdGgHStq4XmhZwIhiK9x6BS56fCD8I6sQwDp
MVxqp9r27yRazNkMubqMOYkxVOuHIKYTTFFWd5ISKWm69rkHOFYneH3lcIaGpv/H600XK1/5Hl6K
HsKZ9oTfq8bG4CzfSb3mjz38LkoURgobogbeKikhd0yL+aOPpqjZtSmWmgp3Q71hfJDusd4alVvW
Mqz/NV2RWIUrBn6IFQwMm1JnOV6i3jokDOcos7GbvqwZuzLfEGokQy6rJh3kl8jTv5lFNKof1hl/
i+Dsb5Se2Lo8rOuavFKcr1OW2W5Po6E/gFF4GsX0GvJpKsItbt5TO+NSasQPTqS/wMmpPwNBvMcW
aL2b5tRUtBEjnhOX9LCIiR4FsdEReS5r2demPVuVxFU+JKTU+CXLPrJhycJFXfpk7jBxQWTaa51W
69SbCijdUvURYFjRmqiwLe3KmKBPX5aMHWM5/9A4nA5RbR5Xqzk6tyHejaF7ReM1f6xdh6ifLIWa
Ku3vXYLefmxNhyXbXu1mPTenjMVvgpML+tIRdWesS5V6/S1V8hN2VpQigO6hGbNPfMTgfjZmPWi7
PCsEjhY8hA0wHAGfBkCo9xS42GES3P9Obg522tGvecN138yhf80WPVZszOQe6AP8+/nin6OtJlWc
RrSQt8MvCE+LbZwIdmXYXFoVLyVcP4Ha4N4frtm4on7JsM3v63BaDiG3X7XqddFbKspJjhSjXTTq
IulmWqIxHMoAJx8SpJhXrtYUig0zHrYWPfXSoTXTRk57Ffj2GAV1t5fDEldW5smeLl2GQhnTHRJV
oStY45+ADYh2Gfx07VvTVgtnCZ6M+HXg7AuNDE6x4c1NY/eCdAJIUcepOXoh+pOXs6/omPxJlDR4
26Iwh9cbRkJV4U/sNcImzDFu+remHrAdGkdzmh6SeUt+oHlDQP06D0+OQbAZ5YLtY06CU9Iin8sE
nO/Qxf0i5QY8XY7FaTdQflp99LcLxmgnAzZV8uZShNiqPwr6D9Dj0f2Ms3CRoK6KQQ5iT2Pd4SSl
sGJItu9xzaIKwUoe57Rt9wwDdMU8FkFiMA9PfWJukbx1ssN905RI1VQI8pqDg3Hi5pEW50W9Bduj
wpVYibib/3VCAMPGkb23QY/F/rHW0VWMEUp1knzAL244Ao/GDK4WcoiW8Y+b7HTB6g+/9pFxX5J4
A6htyJ+DCT9zYuaH+UEjIDTNihB1uFCIHfnMkJn4h4XpUGqsWe484SDhY1lh4n8fxmUslgHIwCDW
tX90tm+wg59RsrdNDx4V00YtG7j5JNMcfXNFWk1wnQ9LYGAsP6Ng6HyR7F+Qb0YCc8h88Bd/1rVP
wwjfFAtGxDJ3pFrm4XVD6CZS2uck38FHlhVTQ9yfNRjNncNS1Z3eUnSoqhPwWuk29xDVK4xPEOXX
7HLHxnM0WvaQMoWocER2YRH21tVOmx7KLY9YOada70g4B//GWYl7h/HrZZlcaI55sIj6sIXd6gof
eVospEX/6qcNw3pCzb41rn7wZqC0yFKOWQE3bABm18zhbqjj7DNJam2uOeIvf6Gl8nts6y8/fb7g
Z/mOb7sorOexIHKA4H0zZNo74T26W9efJnzUurSxC/ciGpDSnGWsahcP0ALaoBI51Xg9QSLv+IpM
OczMyE2iQOuGegWsHvu27IAOHxaejcdt7epzYIx8ZizKNaokR2S9hjeWLOqWmTees/XL4XJtUCpC
4ApwHDRQaaXId4XFXIldQlaOLhBJFU5twCGx7cQ93uUoRer9xA8LckV/Q8yFRzjHyU+Ix7DQkWZ0
g+t0P02VUNm0o2gd+2oeEQ+OwWTp7+Wcj+cm7kK4WTIaTBeYxmMOSTg1v2E7/A2JbfY0X/+tCZCC
NhjW54yPbN6b1Ab/udTEaLrWrgEk3W7LXxqx7EHD/Q02XxpuO9uaUSyyu/69wxR+pzpTi8K3uLKW
LeenqW7a0vo5wXpB5EsKgrOq12a6S60fDni3ZGFE2mBjL4RcaJH13cKGhRQmRtjM2qD1bQDewBEE
I0QTrpif0sDF5YKHWWIJhFZTlFpeMXxJ520O7OMcEVai9eSVihWwTuXdAe2cxS9BhoOfgCl2IywC
vO87NNq5duaICbC/AskHJBKIYS6nRkRfueH9qQuxPiEZHL3LAH3y84BohecsidShj/2wT2mMreU2
Hw90YFERZmq9iYPEhaZR+yWEycvJGAzyvu7n57Vfs2KqRXvBFI+uAnoCWKqk8tyv4/KfRlf3nIt6
vltXFdznAA7uUCgIUKN1vDBVD+XYjvPRoR4Wru2GJx7Y/qzDLNi7lQtVedMI8oBA6sukGnlPLF//
C+NA7aYmiw9SR8tTHtLsmA3xn9FyeIX4bj6wpbVnQWagDQ0wKsPH9rzErb/6oe7P6ITskzUYLFgc
NIXh8/AWD3P/DLZPneyGrdcekRwHkwfkAROBr8LUDF9yRBM0WredYuMekxUAWSuoKZ2V0V9JMlJG
G653+AGpYsCuzz2T0PPWhgY7taEStJLnxYTLeK+3ze/nxODKkBLAXQ+krmVtUEXRvJUtOm2gPhsy
T7CDAAOY1O+61n0gjl08kM3YQ9zYoFKM/GfnHDdH4MGi8KBP9lPL46tKcqYLwLG3ozHFVx63//wy
hQWWy7D+swT8NMZLBuQPrc19V7MBzhGN36mk/gxl1D3SOUDwLVu7h4j64bIJ/xcT6wArW57uwtvi
FXbd3804iK+IygEkXzO8oF7Yp7bl/HGe4vGMMNTgo2cT/c2iNHpslkCDIkfpi631f/oWLmcjepw9
6A2J+a7O77GSOVRi0RhE82Aoww3+A66n/iXpsmRH/OQK2izmK9w4/2j8Glz7NVkvcQZ8kq+wrdK5
QY0zw1ZIR38Ho9UhdBh6qNXtnmYyPi4Yzw56C+JyzAf/g7EPILOealhtp7BiPOrJAKpsaX2EYj84
2HCYqxqN5r7F0QdyGb2zdsnvVkee5Mg39LywAHtwMYh4LLLCyEX0fYkWJizCONlQZRdahV29lBC+
zCdM4LpUcfTHTjIs0Fh/iK3DEG0k/0SDOZVydPqiuzC9mCEedjibWMKd4EzUwG1/Z2EYjBeFbugN
fPg45izabyJ2e9Vw+JAkg8b9D0AevmGb2+GaT97WoMtx1y/xqVnxrJUPZ/wnmLe3WL4SuuhDE+mu
om1gS5hhhIgkVqItcx4u9xam2bgrO4p87ondTmECSBQNyYjE+WJ2Q16EjYbpyALomU3aXfO09ru4
7trHQKhZFd0W8M95driMmOO7jTQ5sCY1ArrvGd3HIvclG2521kNqq6iRTAJLjPnXOAr+FyNIh7l2
zpsS06LfIVKFFTESDAvAwB7WqPCVWrqW/2fqwD2SFryIXRe3h7qWP5AZ0l20S+wZREz2GzY43iO+
saJvE+QAwnPgGw0AO6i0X85tSpgF86KWnziU48s6Gf+uPWl4QUaJDMtOgfXwQL5H2Em8jhAXVFia
Tfc5gu+fY7eJPao4mt4BDfoRn4jvaqBRd2Ojht9wZXOxoqf5UNTpty6LskcP0z/8KsvcV/UMJ5eR
d/3R1Vv4mbYeH2sWawQ2IZ8937G8VdAHwGeFOJSOApY8/i2oe/Fv7iB1hdf09CIaDlkCHFmqCThf
MYVp/Drbqb0jUdJ/GN7Ync2W/1/Rtqv3twWz1zyZ+msLwu6omjxGz2cCtss2GMJiPrtfdJCoapx8
Iyo4iOZnP+EqmFKZfsydWA8NYfoQ6po8jpKwk+8y0RVriKA2+PQAveAuqhX0pd2sqpYk0SveZg8b
XRKoSrPOrXuaZrjh18Qdbz8QtITEMakn8xwJjkqBmJkDaIb2USZ8OBsnZeUmCOa7SJzanEwXz7Zl
D1lw8ttZHd6P0YDxYF38P0khN2qHYPbQCYN1OLVRABzN1Yxe88HMZaqVPyGXr8ecY3vDSoIkuOch
/btGC9y66iQrM4Eiq61bXlqhuipFNmsVWXqROn8g0lqQYzAoUVsPCHuBRxO9WEEufdC/tI5PSP6J
TwCC7wmtX2Ut9tOQnlNHBwCY5lXn61AAGcOlRAEN44pyYmnKpGm+YjTkaDK3MsqST5GGe57SV5Gs
pZqDD6wKYF4h7ckzbEehCwPGD8kkuCybItIpOm+jC2+TYSlzzNyoHw2ipYpprqu+dVdj6zuG6xb+
WxMiQBs4aYMOKGmNtQcX4T00VaPH917DekeGGKcxiHTd/NcQ8sf07Mx0X9AwLFcxfUydPg3a3KWR
KP3c7XHeKtovJ5cFL+0Q4bWJxAFp8Wicot3aYV5t53OOZCjKstMNKl6E/glG5QsizCe85I9WCZj3
g5lW8hHmlHs161PtuwdLA1bGysIQLfiD3bbrnLJzLcfnLu8eYi804ENs6S3hBwCxf3UrHzIa/GvM
isaKoxUyFjA8lBuliqbs5FJ/l2KX/sKGmOwQVv8tQStYJ6dLkGwP2VCf0BifKEq/8/I53wLExDU7
aeW7JtnZ5emLdCzHWeq/uwD0aEYgyYJjZtLfzzVrKgR6bQcA2BBwJwqqrCQtIQ2DuzsqbBGx4G7A
qnIRSXYIcbmahL75ujlZ3/yj8NtTBm7tCYgwEoDIScxyaPPk4E167cXID4Nvr1mWfcft9JPiTTyi
QTfF6gxsDXmBXr6UejppxMEBaWboX2HhEC1Zh/6G+Mo1emc2LLo0OlZgXzFxLjXvQJNsb+PWjEe0
dHVlO/xFOwbXiaknPvJ9brIfNzXy12zyO8U/DsEy/KSZreaEfJnBXG+HwEKjnGHlc9pMaWHrFGhw
Q3k7/FOEHlG1/gbLbSGgWd6HHEETy7ab8BLVHB0UtPzQaQ/ZHsGFJc+Xo+p8FfEOHvn5zsdqB0u/
ykUhzIdweFlUxiKqoHfbdxF6JlBVRPsexCqleE+Rd1sFU30h3n5x0mHbpiGPUngFiha9X4jKCe1Y
5XIFPBXORr7N/loTHWGI+tYKDLIbPzmHiFykJxSyI8MuysJ8P2XZiv1APUJUKt8H1jwy+McBoIsz
jKa+PgzT8LnAlwOPbnnFtYZlNRjngQZIXBla9TKONjgkMcJ3w2ydUMMjiyW6PgQd3j/HA5Zl8HKf
ot7Ve0YtXAEJbq4mGV8ARLelSNl8Hl0SA8PBOcIDU2e8Ya5I9UDKGj5ulZvDRzze2/JN9r3Oy1Nq
l/0yxNemDdGuswD0vS4XmA2GFIVxmP2p4zTc2aQuwQq9IOv1VwbzHew+WpzDsUISDVbv6mNap/yE
LywErQf4sEG4YdHE9VDMNgQXPgwJhCTNI2KszzGhL7aZHrMkviTN8hFu0ZVCo2fR1ALS4w6eP7BM
gJFf8o2VRV1tuA1+8Imubbwg9nXdxel4sNt0v9YWmFATB2Vg2l+aYrph6jey+rvF4wNIH8kDBFe2
HIDDFSMfDjm4wpaNP7Oqn8M6YyDB4js12weYUvOj9PrfuOZx1S0DGFcZopia5zAzJwvfdby0UzkC
92oAfCD3lgnHr9kyPHXCAShwajpFMzy8NuyXAI3VBxc4iOBxiAE4vG/EXmYZXeBpRgqSAdWdQJmu
aOONnn7VslygGfvuSbwLZYbLMGpUOVsQdmMGH4moDS9cDTsp7HWOGvHqF+y8etQpf9OqpvqF4RjX
Tf8zZSGFdDq+E4qhF/LPUKLsozh4orS/5Ep/urG/y1SDHJyEHWIswhRtLcZKAisqsSd65k5d4SAk
H7aUlxPJygaJa9UcxGExd+EJrt2XFldOCxDRFzW4yCKBAz1JpN01I5oqAL9qxQZMD8pVQoWeNtd1
nQ7CqT9tXP+wAZCgEd9TomHrBGAYGztN4RQlVSvXdw4KAzjULlkiB8YIQyk8bhXQgkhcaje+iW1D
Jz+EVab6rvCZfxxVjMlquZNhffLEwm8PWA3dMpRVPDBoYOtiWPy8A9n7gAyil2nsH/XQv3C/cWzy
TaxYYvjh+U7+DtN8kx9tl9RaumOtjIpFy5dNyKDwIt0OaEDTxz6lIPMswqQ71CXagwPqIC6DEIub
EpXtUk/tDtRbvBQsnj8NdpyOIINLQflOzpBdYOou/JT0ZYvcuqjdQGk0T1ZHnz5cg1K3fJ/J6K7J
/QmeqUfIFisKRRG//ap9Hn2ho0Er0b6sLdoBwwDpLQG9dnm8T8Ssz35tIG5oQf2JBDdntyVP2agr
U4+fkqbi/9+WhgapbJJOlKZvHmVKp5PJDawREEALmQ1McNhNuh4WZEblxGe5PWp7IbBC1U3/kVLQ
0zBge+sRc4SXtQYJG+gMsQeSloD45SmeRVbWImN3KVfTMczJViw5Aq95D5vOrIGn0kruuyT/nYN6
j9WVZGeIf2/d/BqMw17VG4RtwYzWop//C3j6J80Bl5qhBSQsE+BLJHE7R9ccjb/+G8I8pMS38d6z
JQM8AoLXL+y/GnY+yOndkx48Dc13mLLuGm2eghZxLticfK0RsFtEqfibphBm5zkdis0FGHfba444
xgKtcV8Kqf4ioedZNygQav0Zc/rkouBLzNAxkOw5W+GHSrv1nsvWgBSATbuA7x7a9uHYr+thapql
woYt2+l++5fz6QbPnaB3PLDZ3fN5Tcs8dqcU70TSw65vDDuYU3L/X9DD9UwJ8kURClimsE98ZIv+
h+3QBn5+Q370xATFjBYQ8VZPQHgM/HW7c1pvb2we7ykOfp17veuyEB52wfSxrKCM6ETenMAr0uMM
FfUchcccl3wVhenTFgZg3sMXkOKHfOzeRYfdP8H5fZyGGJtZ8p2gMRMmfh6X+CcX0VuPukXm7I0t
80sfmjNKKS6/DHjcTMd9Pa3/TW14x4f5mdQJkDTIiIxPH5BXcYwjSjEJDWhy4ch7CcZAva19GH/r
KclvrXG8y41+g1T0NjRH6cskzVAmkCaW2Sqbx9A1a7VZ8NY9lo5+1hDjsAgbCMVUA6IeIPHLBk3Y
bsmz8CR51p2TJdlncEOEbzXBikHA4spzEZXz1Nc7q1PkUgdQwgUjeDZNP+TAyB0B9lgwwMWYDgRw
cnRQGXpxBysR/CApWDeiiQsjuJPREaQ+qXnBZ58+U6wwtLgLYlgxgSp5FRmUa1vKzBMmKGhZkySv
hFbkEyGTbJe3fvxcICZ+ha5FEOB1wQL6VGE1hY/b+B+EZfIDwFa9S2HutmvY8Crq7HPDb1duIfUP
gChEtVg9nkWMSm1bCVWWdqpYhwYygTWElMTjIm6j5TkC+POoAnyIoe7eEjnfI3wweGQGnRscuPFb
YjMXKx713gKsOc43882E1X0FcVF6Frhx6H6m84Bduq0pIW0JnsMGcKNdodezUz4grMCPe+AqY9kD
nMAiQmyO6GDZC1yfzdnBnufATLqejZL+uVtREtD4rGWacv/atPl2Tbthe0eL+zA2AAyIdLcdaBDy
dBPBYcCU98oC2jxqJR7zPnwftG6uWoUNeKZJPMDUKcNij0tBvvmZHWQzYtgy9MdPy/MgaXeYU3R1
kaauxO6ugMlozSuwVf9IaxTYiBmISTh2heToA9IkhL5j7n9Cr5FjtXnMYDPwrT4YTwM69rukbtyl
w1x+VCwFcqP7CQocAVXahNX9iPIaNSl4rjWIL2AbV13TJ/gG/GeWdXkybY7soHkKn8LNYf6A0GCn
SKL2XQiuSiboicbeNo8GetlTy1X9lflOvUahgqIsGZpDr6w+DlNPD+EEfxm0TW7XWiizZR7QQ7Yx
mAR1kYOMC/yQ6gZ96OGVUCQpyNbWdlDyRNP8rBTdQP7YCcQITbpHRKjHopB+c3t4HIUAJXONL7cL
lz812SY8GbD/cHLRuzZM5i9cIxTXWP+eSFIXPczb8T8dX+rUaCxfdxpLSbK7gpK61yoOLxq2Xldl
Lb4kTWC0Bkw6uAtkXZ/7mvoKrioA3OGAvY88XHutWslR5Pxt6Kf/mklHVTtCCKC3eIaKpjZ7gLWi
6CcxYZZBLBOnaD6nHIqzOcW4VNv4b5YKUsQJeaXhBNQhibujzXRSYWulPtW2sYCXgSrmedxXi4rG
CvI18SwQrlMotekyWh0scBxYShDV651IrXwcCUirboUyoufInh1zPBZL5rZcJfjBYemfh7qBymsZ
V+S1xN2Zxo7iIgKMVyzQEcGWqJ2gpIJFfIA1ndpAfTPhX5xiq/In+CM9+LpG+OztLG9a3mNCh9hw
iUBtU/8eePOWRy28dDfKToznFwQcnjq1KXnCUVl+srjDbz8qt30NjU6+wnYa8ypNF7qWOgEVXoDL
T+xu0ODsbrbKUD3Ae7dQjIZdOcRpklbQwEAlEKy3hSs5rgN+fcWgm4fCknWVhDF8doYsDjJYn9dT
fwBqliQl3q0ueQjgzwIdAZYioODM6vSJKtz/EE1MfwWDKgkPTGE5GneEncp42Kwtehq5payVa5oq
GluWFVvfc16OhuEZrMa0Xzpx2oKwFRM5gdmIzwSdzrLLaehMxUepAVzHHaj3ji4puYVXBxJjYk55
BR/M6A/Z5v7L9cQ6aCn4lIKLtXQ5tkO+vC+LvV36apTdEehnHFyzhELvh7/SB/j8A+a1qG/SH1Cb
STmbJLdFRvFYdjkWz5unOFrQ84lWQHAwuZGjuwqIo8dUpMAyUCVATeIrw3iYUCbICVBT87RGYfA4
ZjAt2Ulj2Liz/dyfGRHY4JxBLLyleJjLdYAjSFZkGc5v4TB8yyLgyoWVIyTid1AfZfeJMpAzOhc2
z4bn0cUnAuh/Avv2tqy7pP/T9L16D6GwYUU0TgiTc8s4jo8xvKl+EmynwHCZ+wyQVC1XirEEirFS
KNfFlyHOghyXYgYpBNGBPQcOuHEZNNzkABFW3R/gHYJFapp6NuLKEqsuyeghuQPdgSmTshmcFDy9
H0I6GagjPZNvfRrZR3gWQqnp2858dAuw7jMPAujpbFgLWNurjRNgsXhIVWJ98ruKZhur3MTrf2oA
CVUoHukXu5oUcj6qsAA2K0xkGL9xUUeIKwjLkRNAvu0yZxyhA5GkaGSw41MyoCEo7mGcdlc030Ci
KPP2s0l7lHlwQ4g48Cte4z2PA9yyyLHnGKfhbvout8gAq+q6NUCQWAyREBl5ALsJeH7JcnCUSeAh
rIdtsJwhmqA5FHGEAu6/M4wTvCw6BIQNgXNkK0djPA8I1dHf0mnN7BG2ZV0DK3PldeGZo7DK7tPb
NomJQR1leYBhoJu7JKpyidWiavBpESZ+7/MIkRauBk+2cxlCpYs6wfBQJiLFvptJG4tEt87Pn3qW
5AtZr1t+vi0y6ZLifP+s4Gk5etIuzJ9pIuN35fruPyCfENe1aw6uooW+GU1ddtOlDqHHdESUV4BK
+o4eVd1TWWGGhXKHtpN8XZlmBNzfHDmMPgbBoRAFgg9hw4agtJUktkBTAV/Elm/bX6nXjuxSx9I/
gHiTaacJx+mhvmOHFHTOzWkn5L4CnOC3PU5p+yazjGARIuvml3zAlioUoQC4QZ5mwUGAvnsYEtV1
Jdx9Eere4+b73qKOIq1X4yvaZX0gcpS9MbkfzeLWE4ZaPD7V30Ti9eK6s8Vnh01FZ1wPOjiCggOS
me3VxgDo4S8f3LjdUC+y7HJ7TBSkU8co1THo22hDYYIBt/pEBjPjVQQKVh/5BB/ZglHv4MNOxuhF
xnXMoeOcQemjWiMGw2GPDPIcarE1AHQBpJOgM4Di3K0wL4EXFbTrZCBoTDwRP4Br+bcA7guFGND/
uJISekpoOYlpzrV1PoGHnzdY2kJCSFvGtZncFUohJBir1SWvzqqBFvltdNsbKHvMAzjIERLTFP0H
TNXHDGH0MFFQIHpoLjF0YEGDDgFqd8QtcN4EggLATksoza6dSCwgIQ1JVE4BX27yXRIC1sJPeB4y
l8WIsXAo72hh6od61iguMZPja82IPUXZAEbM49l+50at97BvGr+3POlMua50icveiQQm7M0McClb
QcEAlqghsQ0GGm3FIIhWFRmRWATb+xDSvpmMqnmsZRgx2OWYGNKVngXNU60mCFpg6EUPwAKhaGlC
MuYXpEdC5qhHOCk8JrOsi45M0IE6hwcARwBq7lSSnqdVQqp5AzBziJdubRUHvGgufPPf6db/Jxxu
C+z5vVu4HYGZJewRunYoHrr+7xCsL0GHnmpuUdIyxG/Cz2n7wmT8iGu+hLfT1bVKVWDO9n28AumT
kPkgvh2D6BXM02mL4guo+f9xdF5LkiJJFP0izFCBeE2tK0uLF6yquxoItAoCvn4O87K7Y91T250J
Ee7Xz72+d03PQyuTf/3SvI69dSzi8YAlaB8x/oU8ZD21lf0EBgFiYe4edGfzuvTfgPTwEgXkBVsk
t749jYxAezAwszsLmV7rVL00pE2OTvlJeXsPwtHehayNX2WZ6+868COIT2Dn7MZQ+cXsnK2BGGKJ
/lYNzo2UnR9GeA0dD5Cd5lmK8eSYDtlfKAZrhmLdTo3e2eTYXDNkvLVpBK+T9GDKBRmsdVo9Q3jc
2t56GZNhL5Ox3zBQo6clkOOApWla2d18cpLks5f+p1nmt6ApD4FR3Upj8lZ895+oRIfIyukoIuS1
aHjlRpEbmAC9DgaSyOphQ1MHTa3bhnKguNtpQZGDe9LqJnVklxIEa3foA2DloD6OWfiCvo96GYY7
t5eHpK2erHrSa9+0zst5hFUpfpqVX63iMGN3pk2nnUm01mYwto4zFxRuKSUFl44j+kcnUqcu9p0t
O7p+C8c68oT/xkK9K6+BgE4BRRo7YhgdXygI3mw+26G3/tmCIUcBmFZnxxIS1J3Mt+VxhH3pt3yW
z6PPH7IhDmPNNqZmE7cQQTHUeJtZz4tDpc3CD4e+ctfL6ifl8QC/yHbTwO+dh+aYA2LHLdO6kX0z
I7vGQXzSv4k77d25uGKPhOAyXpN0+kOs6ingG6TlDTlpqcVWie+dcWDcFC2pqMviIH3zH6vICjbt
WXtNS0f4iNFuRmPhwswXAdUWOybz7n64zaCqdR44q9ntvqTP5Gmo8h0rkqcVXdPJ1SMlMQ+oh5hQ
D87PaLEAYqiLV8CWd7Djas8S5ee+wzex+KbWnaRdYHIOqterS5RCJ9qVMay9dHwfpLyneYCuyxrk
ld2qQzOSLF8hWAT+AuHGWwduc5F0tGUL5vnCKw4mPqAAfs9CiZWZyn6pr4EjQL67z1aMVCA2FIye
xCFtxdOs81MU+PfSF28hOTIt9w0j/vohN5KGYnRm22XxGDji7CoYnoiVjvDk44lv7S3pGbpbkzx3
BXQ6DoAp7T/jQUwr3198ZqJ+Wh4IasSX3qI/igfW4WTGwLyT/FKjHjpA+eylKuNqF7nduR94AXPF
Fj9E2S1larIqLGcf9frZY95w5KR40cJ9yDOyKibclpmh/i0fC6g5mi7X+5YG+lyOasek+oaK9eya
yZM9qg+f4NGKwU81VZ/t0FzdID/hnlmHoAYbQ83/mFkcM8d9HOt+2LI09zQOo7lPS4WtEUWKNR6c
YNlX2du/vSH5g2ObTPL4YA3OPXPDH/JLNoxcIZTST2e23gZ3vLRo5Ju6VlfCVT8cAbEs5K7Puz8J
BOfysUZpfNR5YKxhuVg1Vfefyime2DsoVsD4KwbvIG8BrWtX/MsF4wp7jF/NRQS1EnUjJJCsMH32
BmqsqNz5qfrD4kKKMiOOt02BCK2IyVthBTnK3jsOelpmLbdpETioP16GMn1IZbcxabS3zhICPc/x
ddBlurXd+RYjpHYdHsq4/SwxBJaTfk/V/JgJWSzJfqgCMMSZfTBS+dQbk1wIs+2gk0NS+GdK5SXQ
xaxX8Rj+HaRxDo3iCjLWbpGYjpgDmO3iqf0J84gmddLdbzyW9cGScX4ME11sTBU6W9fhAqPwfQXr
Xbu1PFeBfg2WyUFFOhEpQondffuJ/Nck9tZt7O3yBwpRanNhHMB12dpsV1S4gm26Pln8xUE34dVg
XiYmEEUrLz9Z+LKrx+S5UN61brxtK+LnyipeIg2IF6RH1xp3pNNfQnZBEjAY3kn73qVS4M3Os4PG
7aQq9tlpDA4r22s+ZSbBbeTFXkLdalpnzo23oLJRAsm+xp90mirr1414kUS96zLzIkqCfqsEYqg/
Is1RzcX06U33neYKkwDp8cVU71v+hmJCPLep2YeI94FxKz6M6jA46jKF4WPdgG2Gofxq+/YfQ7Cn
mmugSuvXvGXc2vWei3ArNn7FY0lPRLfGgqjEL7Y5wsAK/NBddzESmBdG79i7NhpHpSrQIfI+wkfD
+9C3JzxI6S6YS+Jd7eZEch2Kbi6IXoxDzDrWeeqqe0TvlBjpB/6LC6gQgzcd3L1psjYItoQnM6gu
YjwRvjrKUG+NbLzHmb6ntYAx6k8y9C5wiWglcfyvJqMCq7x8tafwTyzsHdkdqxAHRFWLKxnIHN+4
KGsX8gcpscRPMAXVI1s53oZJ/BLh9ywDyvpll9Dy/o2Fs3d5c3w1noqmOpNGw44hcpyNes8KwnM0
dlj+elZvJl6eb/k5xapQQKR2Ih5Si7+tqMZig/enPfSZ/GBPiV6JhFlZ3LnjttPV3iIwgrX0Lr4o
1TzTzB4s9rutMr9EOoWbj8bHPCr2lhoOnQUYlA63dipvOGo+8yE46qp5Didu4sFBXw6Hj84L/xns
w9hiWn3K3egYiPJqBZwSUYgkakzJI0XZmjJrm9fqmSZ947pGtUkhGJ7bhilJhddyIfyXE6OO952d
7/0mW2JGd2RisauoiL6SxKsOMQ+c5wUEHad7jiB2xNZMRqpXOVJ98kkFgll70j5UlXkcnODZtd0T
qsV+YoeOE0z3XAwPoubMQUUbZf9I6/MR9sVPx5qN1O2uTYtz1SecWfftrhqnJ8ljZvC0hMSeMo/K
D5Rcf3WWHDoDJ5KbFYQGeVKfgBN/FRgFZrR9PbIbJmga+WXZ+rVGrtw02CXAi6mUKj9+MHT0UlOs
1LkXEjNXpmwXKzbIx/lnCZnlCDIVTfYS+2nyWyVsKg2jy4AGcotLNzhPri2/9IAO6qunvlV3Et9w
LJv1W5PXb1oa0bZM8DgrcmmpnotwOqO/opXVl8yrcUEG2QVWYyt77Ck9smYisdjDLhgBlVXgk3A2
FASkFsW+wJBbDBIRu9wYY01jpkI0IVYVVsU+KeG4+abyodhpN76YIuMNIc2qSx8r6iJMYMk+VC7e
ae2fareZ1kbPRkg9bl32Rq5o6W6DST6dR6pTrP6ZVGA0n2OyMowc6ivDeqE/3aJmc2Djd9ue3AF8
N/4fkLxrkQc/eeTvk3A+LFv8VNXsbOZkK/oezmINjN5v+oXynulpisT8mkU77RKLmXzh3B16kCiw
PufePKnO2BVG/zRLZyMHSVViuscysh6lx4GUR/JvuuzZKozHsJjpUarkgRHsQfXDya7Fp893u+4c
sWbXxc5Ive3yu+uYKW8lbwkIGRiiZNAbbca+gLGYtl6RbUdVED8f+9sEH+NYtBs0HMhEKsRc6esA
pT+4BfGx6rVxW4kAGN0nZK2y/wji/Cua+jtFPHvbar0XjDsgqZAYlzhBOf4GLFgZOdzJ7r2Y4ETg
r315kjoIYffE3jTMp4bLFMD/YZrJ8wwK9DMfj3xZPnVW/G6CW2EZbgUkNM+iv2bh2H558+bW2BkV
Dzf24Y2Ms31oIW/2Xb3H6/EYhc1a6JSVgWQB9QFIdPCIsP01p8azT4em6HX5k2zdKcL0jtBQqWwH
0UdmEKEE5tuc2OuUISbyhbmvpAHYXR7Gpe4NOXedPge7CZ+wYqx9DdkolONuRZpdp7yGiWggCpGm
7Yx/qOYPGbH3MWj2E/kQc4O7aSZEtK15PfGP/A15DnMq4GKwchhHlOcS+h/zWJa07wwQjTUdO2Bn
TYcFIqeShZwKjXuoWTZSletR0KBU/vxWGPi+SvcWUJl7abfHP/+szZho1IbveQ5/I8N4kTbQBAiS
WyLzefq5z6q9I/QGVXpj5PZ2tMx96wfbxpSbjk0deoBqpQLfxCo9kLRx6Wxz3cTRxZDVra3Z1hah
zKbViQr71jgFsE54Wh5aSBxEePXoUk3Wbb93UgJBG73tenti6h/vVTe+srDzAOnfQH4Na9Zfn/EE
LywBXucRSNTZ6iQ9tKJ+CfF0T7N34vbeEF3KkQaxJ6vkqG0Xs2rAmlLNGy/0U2PZ65jvSPQVp0Cy
9QHJa+TH0R8ICeVoSLnVmxr5UVSdtx5zPMfSeFiuNKEDc6WderPcOHpwNnnXPbfmvA8i+0XM8gUV
SO4cNghtpKIpbe30NAlzA2BOZhW3UpgrsgU6+30xv0baf4kpbwgs2rczc82UM5ILzNpCehF44NAq
LAarfrTWqDZyFY6aDLGJFaXROW3Hl6iPr4gH49pMsk8vl58dc3Dfq++V8N6qrNMY/JS15tFWK3sc
jrYfn30GiYK7iHneJYuHB+6l9zoPb7L1tmNS7kLL/0Civswss0ZG/TGL7DCKdl5o2v1MIRu1zm8g
I1TMoXtIE7WLoE+7Iei2YAjNui0wlKMNDzx45cKnL4dn0/FIjgrbGDJoiZE5YglujC6w/EBtk0wm
llIWSe6VimLhjvr1WBaXiDW8fR+iJ5DjVbobSZW5rrU82n2O+ujC3Jr+LZ3rbdkI2EjeZ5vX06bh
sbwcmvql5YRdUVAN61DfF8HAD7GDF/NTPFass35cPgqctSNggvFgq3iHK2QAGMFvIPqvKiINDnOB
MDnnbb/624nqmDbdeWy8ne94lMLzKrDUSxQw9nBqBhkWdmu3P3RoOoQuQLzFWzxDbxx2vrReph6P
k90fg8Y8h5WHIc3xNqYdHdDDl6BavIVd4vXUgFyHU7QLjBk+yrtM9OzEsTIHz8hCGi/MGA7kVgxg
WuOn50SvTVjt8T0Q6yD3dqq+l2WLmhLDyOJ9kVUrK/V+KntJSPqzVBNCCrwnQXIKOOp4MO+iuCPP
MyjuWyCV/sDYGE2Tw4tfX/ZMFMu/xD9T2hsrA1ejADBZPvhomu+1GwSrEZ6zXgRKc9QbPyv+1X67
1d0MAJh7G9t4SyHnL6kq/qiCxBUd+lujw/Lav08oqYWr5CkWTkbJ6h1on+K1Mz+y73wVVEm77bIR
/qcaMboiCUoXyL4K11ZnmKtWZq/NhKHdeKvAiNB9fABDxB/gwido5l1W6++CxOedDV6yikWIaCH9
a+LwSJbVqXeaM5a/VePGj8sWSR74U9mCcKmwRSnKtxlPMXzgL1uiTgLlygVWUa370Q68VqVZb0Vc
nmeOJj7rBzNPEHfzb4rjNzaAhLCx9jfLQIc23xp4V+rYwBVsnrl+9wmvch3CXNZFv7acEZkcDosv
y61Y3Uc6emYN96SVu24W28Bwt8vb5pg9+THtpfTKhzAuv8wW99TyL8reIBDY/csH8xMJ/zLzwhth
90C6B1M/exuTIRGLlvqw3uK3WNsqOBtwKvFon+syP6XzNw/C0mN9LndfmXiHtjSfzLx69m2WyjKH
X8IvTILoh8Ymlktt0mYmOrOVPBpavulaHZsFWE9AfkEFTli4+7WsJ058tLHFc58HsGre/1focoLm
um7WPsJaUXBtkjqu6VnX7ZgWq9Ssv3XenPPCIf6IoSsZ1A3xMuVPVvr/igBjsmQABNzsrVSUMEyG
1oX3mc2o2jm1FmcH3nlfVhPwsAeVp/FGcK86z2Y1Xdu8g0YJCmebN2b5ZnjjE0VMt8GPtBsF+hY7
oiRT0rnbd8Aw2F6ngz0b/abqa9ppctAmZdHXGyak5gxCwhQSkcpzj1Ycfi/ANtna9SGvdblHJXpr
ZfcJwbaHDKYAMlfBEK/NlCanmHHr4CpxCoCzgrnHugynJTwEsqwDq0rT5tqJXKwbh7iSUZOPkg8P
LgXNOKrnPu0QdTTlxhy+TGXzmtlo3l11wIT4x4nGXSHEjhk2AU6EDqsh+SmSedfmlJi5eVF4G9es
MMGkkY5XAQEb2MZTgelprUv3RXPwTzTzTV7RvTHkwUhU8nxXh8BEaS4ssZITnWpoNO0ffj5xNhwc
FOxYKMJMH0NcQpr+YSUpbPCXPBFJ+q0xWFHYODcG6MYqVQQTTclf5aA7W+mPysv3iTy7VWF3h9Rq
Hws2VhDg8mI5RISPcXyAWqYsLNFhbDu/VFMHZN3ODwLicJ69Z9sVjxqPycqsAzCKnroQ+xf8Lg8g
RlPesj4/y6B+zypDHEtj+GgKnO39SKuD0eFicU5gaJKXlhommIe9Nqqd0QcvOh+eGlnc7MH+KP34
NcJexgDPI44nw07bKPkrPf1l8zSGIvk1lLdd+hSub9SAZEOv/lB1M0UfTmvbvyMPp9ggejAlKjIE
46zs/FXnBvSzg/1T4FvI7fo8OimEO3eoA3tUJsMFsnBfBN5n5+X4JCug1sHFpm/T0sia/+YPPdaH
pl6yUgdJKpG9nPzzM0qp2iAavpvh1O38jtk5u/pUY1vXasYx7LSY87w4YrY5gcpUXXkZlByOUZWH
q+Vkqku4ZKd78TxkmSwu/ZXAs72Bdoz4v4we6D2gSzNKLYOyi5hgECDT3KCgyO3sG9eIm5eVihtv
TuqtFDPMGR9L73UuCI2WZ9eAVjMz8DA3nOW5GQDUJm/EJmq6n3QICE9G+tfM8zPe83Ms0y9TBztG
7ReLkGuuRhZxBy5oZfzuDlC3oRHgdM7sB2zQe2xiIWMu/yMKw6OTz9AyqabBnx7KDo0bw0nYey+u
LshJM/6wePiBMe3BUepVcKJojvpYOxj0rHlbVOl2aM0GHL0++nZxqkd87wn5QiiSezZ23f2+eobY
fqtdNHncKVcWF/4GaXaaNLIqv+PVyZ2LTdZLSR1DH8Q6bxi3YxHps4seMPkz8i35PYqIAZnkSKah
v5l7x12Pcb9ZVEYxBfeoZTcyOHm7BQ3767WKkrUEQoV7vvtz+SL7/lvMQgHq4CRQLQJPNfzSc+5J
lNj20josZUjvRz88LdtEiLM2jLWtR+IVl+cqFOG3DLifivi5QM+ww/yYe9kxrKLTaOO1I20N0vhk
Dd4xy53b1OD0xf5O8glTismJySLO13KoX9p5JILLvxBaFq+9LBioJMdubfjFvUgaGF/Zv+BfRgQd
y31cSwNYtoctgnWkvZd/lubPq/2nHsklyfWLN/LzOZ8gBH59CSLpAWUy3KdTJqWHF/xEdhAkTui9
xDUTydm5Cnc8l5P7oGv/0bLzhy4YXsY4/IgI66cZay9pQ+m0fLz2wrIo6u0kKG6EdR6XPz15FfEq
tQm4WoKh0A2dodl0TNFsit4EqsviG630/Nwn9c0aSJYjqimiH9FBumPWVGznMTxS6T1WafVphsE1
tmAMjdb8v7gkAmKd9s1DGTSHpT+aqNJdZt8iql/MGrhUkGkbOdOB5K/T6FcXt0HopBrvQvvCO1/e
bAfBrq3nZG+2sOOdxdsckea2dd2hZqrTZBurbcuHADb60KaK0B7R91vQTPtBx0O8r0yZXHQk/Seb
RCXYXGt+ky0VMoYx86g0nu5dYBnxHxIIMNZVIsg2jR6D9wTnCQ9LPJS3UnPY6Kk+iqEiTUlNJlFN
4dLtVDcB5Kxq68PjhF95StwGxyZZbSEqbf2bVCA9NZfCIgOQ2Q+BSG0yk5HCW8/02+YEM2P9GwYT
MnL31+ujUxQa/hXzPhMxgJmNjDArDXp4Jlp2KfScbzeKnseC8DC2qHBQ5ZN7ytM+/deEI+wHJcN6
Gad5phmBsjMbmUe6B5ZWe+NBQ30wtUl+AHDV2bGXrfM0/7NbnJuQDKK0i/fGRKLWQJO9/Erc9R/8
hRmI58Epz6I/iB0f4egeKpRW4u5qY1WNFEZFFF9Dk8yDKv+UY4pRLqijlU3Okhrq79B3z2nHM4wv
BCg1md4a3avdZExfvc4PJOGdGUo8+LDsiRv8qqD+zKvxgcS+30XqZpv0G355KsWamALVvcJ3xAeq
O4rOnnloopN3TPlvgIMk27kFrHJG4NnY/Ym46JyOkUssuj8YIpkMIteV1jM+/OPYejdsQpBp7Q7T
/QVCaPj/SieX6CVJo+tYkavapqO+hG598Eey6qBnHuNQX0w02awevsxBf3NUBTuvS+9AB5cIEipx
FnPAtKma6cpgsFzDIf3YSj6J3gfgmOyOLB5/C1bwGBnmsEdI/Rxn50wOCSZGHECbzhnTDXlG237m
osfR+CUKee3BKsgrTRn0DeEdkv4xloKJ/ZiVZCSqk5dMUAkkDWykoT7Z/WetZRD+LXU0MttvFgSc
oi302+e8D0vehdwCCaSxrv2OMMG+wUPLsb0iolps3SotgENqFA+vGZ4ozKy9EfSPrqASiCxyKok8
4Bt1CPVQrrhPymQgQMULaHqq8/xdGzFJgnMcHqWft5eqwrjjTPZiT2elpGlY/4iR/upmO3gcZXHF
5RqcvGlp6GB/113TpSRfVYwwGSmvWMmtKW/GjvbTP7atS6hGXTwXWfujwNYgWm+Qilek/RyXK0id
OzM/TEClN/Fc1EdjzIY/tjmbe2+Og/1QmtbfIW6LcJVEEJ2mrZEygpZRQw4SWzVhcU+9wtyHZfVR
VaTbIfhS9bL3YVWRuroqnKxYcRuRzxPFG5UJa+9n9ptF9/tmTjyGBhaUxLNeBqv/LRB1OfPK+FZ1
GEBYFvbqKMf8Rwht8ceBJIA0IeievLSpWrdUpgff1BRAgfeUaI7LcXCJ8Eis6agIIVrxazi5jI7s
nyx6dApJsI/OXmxmYZSM5bgRjLqSSTGzmRzkYYPvapiL4ZKi0bwMXqB3QekFFzPH+Bw7U0P5K06z
m9M9DT2xogHT22vWBI+Nsoh1kFDcdpVjWhZpRDRlaUXAVM01zSiU58ElKW9mdRMvS8bweXouJ2r1
uNV/kXmYnYxV+Iw/nNlUG2J7yMbK+2Wt41uv2juGx3sN/EC+Uw4PoUiSMjWjjrBPX6MmJiWkp9bo
erfYhkR1E3aEgkBY+rjv09KnowyfUxMYvfNVfK1U9ZV3zj8nCIhpHWpQe5O9JIVfN8+OHD41kIbn
xofBmgtODwp6uvJzpmZ7NVbpw1hhuVcj5nI8s8Wud2PytLyOWUbmtetRa7smLYx/o7I6aLJYHFGF
72MsXBDq8sXJ7XkdFrT22I9qcP4kuzKGd87daDsfoQ99lNj1J3iKu421/utl5Lel1B/ZxHROT2X2
OQ3Tq20Pd98nRsprs/qjLWR1aRx47SqMGbGVzDGz5myDyh9R0u52H8h9VDtnlVRdxFmOT6MZ4HKs
UmRQrEAbwp5yMnDn5mSWPYC30VwGXwqmTOJb01XdhClvRgBubcT5vgZnW2Hh/NcPza+luj3pHjXR
ZvndzlPaP4scWf135migFyHVGMtMwL20Ekzl4kE+x3n30LX2XedcImJA1cDiWK1Dr/xyEtpct+8f
k6Ynxq387WPzF3gz2KLgkAsnjL9FOz8aubzWOakhy/8o0pJakHKOJKFH6h6YYN/BLsFB7Yklw4B8
ZVi7cuGASFej3vgKix5xMeLL8PN+3pB005ydJBWbAJ9VI6dDH0NzkbCIFyXqKf4OVVztTd36BWhF
+JSyyuuIxpQsmmy+9sPA+g6D2XjsINhO/hQk/oaEyrlfN5qTin4a5I6UmXZjQoKfCwMjz8Tqn3UA
WXEuy5zpgHa9HoupYoNFir+o8wzn4sTk4u7nMa4fx0bmX3lrWkzcADiZBpu+mfHzJixXoWXgh2fi
VX6YhpefpF3pX+K2cOv2KPo+zS9ZaU+uUTcvDitqgrkBhm5DK7uPXa0aTv6QGFm7N3G2RQPTNC/1
Tq3jm29KTQooHic9X7MeTsDe5b6fIvOcOUH6oOKYPJRezE99+jfib5PD/OT2t1BG/0folnlOYMcl
XMBgNh3+BBsIWHimTXtq8R9Blj9BEaagxUqNJPkRyPOeL0ZQ/EpEC95QQuiZrFGJI6pAto3thse3
ILaHe71Kyxse9lehOuzamcrhz0oj3qkkquYtHPz4XiG9lRD5a5WHnC9kT3n/dG0Gt0T3GBphvoJ/
JhFT1Zr8ynwlOUZIAU5HVlnl/UBSSGTGZN4gihgFwKzXhvW3atDnrJiu2ies6d5DGECICfO9mgwd
o+u55rmLVP5qypZRTSKmiJnpCPWG+zIiTiH1uvd6Ss1jorFDVrOaa9zhZniQubSPpCeogyDUHUnX
toCTrCjcYG4MTgRBa0JbWvMSqwmvW5/4v8PY2QsOPbk+955h//O6huM5zSqcbSNNXU8IdWan+om5
K+aCGvPvNGH4MiCgGGthYHhKcuSIyQiRCYTwH2EcqU0DK3EJ7MTO1nbJTClvVYDpfhXagFHmLymK
eDCY+Ak0q5qbycELcHZRACXNOubOsfP7h4yhe1WpelcWwCH1OE8nRRTqik81fJrnCLCVc/mAud3/
GmsdPQzhWB0LtK91FHVc785Q65M9zvHJxFX3444xSoFT6sNsFv7anxV26DSInibppVccr/PJxg92
dsopJWyun5J1Zieo1GCVH9h2id227L99Dae5aVk1emDv24BBwSdPWRoGwNiURUs0WveBTxE90KGL
XPe+K3dhPWbXhKfoimEwosUKKnfnFzCXCls6inlYTFfheIQT+RTuJ8fFTP445xMh+0k9NKTyOu6P
mjvjWE1N+JTnSu34MFjzk/WeOAbDBCTDvqX0JATzSBZJmS2R4MWYw51mufxWBlvimfdC3umxTraT
UCZDKAMJILTnAS4BJG2XwL7dhF9wP6QIkq8pvSTpmCaRm4Gb9T+BamjnC9OnxtGTj06qSqN4q6PE
CFaUWjrYTNJWD8Gg0ug4FNBIkGXwTS2ZRljiQWWPfZnm+jY0aSRIqfR0gm+ULY2L11usUyNYCCSx
oP7tFKFpojpIbFizYbGhhdORhl4GqGIsVlNeLZn+awfbcY6DlGm4uojZRSjLCD9cG3PobaMmnPVt
Rtt4isB217Y5mSAVcVrthtTX9d7kyNzUcYfgHHE01apWT0Io760IjPKpDIzsJXSQZQApyn2plftl
NrmzqqWULMPjZwuinrexQpMqBbNdJ9bULTyU3sdI1N5LMZNlp+aIrBjV+N8V+DPbLIauFkRyzE6/
77kYCVOwArmRTtNuRUCHGtWsSH/wRVdclJmQM9Kx+m/tNf60hnlYdiOEEs8KzvoedIwDTc/oNlUg
6nfb8YqXnMYHs32J9UyxxrvGGnDRRmhCKZIb0zZTubUH3BY4+DwiUlR/GsDYyQIzhz8k1gS/lemW
j4TZkubhKPfqhLj58mbIVoy7nG3tB+ZapVWz8hqr2TtJZL5hSpn2fJhL/gcFflsAyKwj0t1X+EqR
E6TfcSiFv20UEmSKnroajDa79i1+z4eK7vVeeZ6atjIkGkyRoL5zYuHd7ZoN59Qg+WNokZqOg1k9
VxB+zIN9vK5JBcaxw7OSp1sfjHJPZpb1FXP2XOMSd6InKhbAS9KLvlwYoo3DGP80uqSmdyYafoI+
SxFdB3fDV/Jqd4GBFd4qzpZIvcc2U6QmYY3cOyOQBnoTiRcUBe0xSw33OdFsTjU7M9+5zJfe6jxL
od7TodhXKcqOaxjtxcBSx2qREtfciDf+1/ON8N8wVCSb4J4KL5WoSODHAL1RPruo2CPKuUu22t0i
/wYdUCdskp2I5+yyfNO7ufPXH0zjCS8Dce7SGzapiVTqoXT4hyCucUoLUTQ8j1ji3JnWRgwUGzuI
a3tDiB4Ac9M4h0QDbzYmOSlug0XTRlDY2bh7N8lskVdg1mo/+nH+J+VS2rHSFhWHnKu151fElfkY
HwyMpASNlq0RbjqbyRb2FWfTBFBkUZIxQ7FdhI1lBOPpaiDWZRQtXr6k+2CzUHU32dI6HAKvnu5T
MtWHTEFmHAJJoh6h9IwRLUVuwjxG2Di9ser2xKiN2yqN04cobe1fIjgwksrUfQrMOX4kGqDBklnn
ezH6BsrxoPuDmlrC6yK6Z6iOXhnsTvDm/sdx+qzYNTTFLnTj4J/gEMvL7HeovrVHKrpsmMI1U3/q
RUrr5jCMS4X7M2VjfySVi3JcMGz0WqzYrtszH64JVM3knO+NkdRTjyHmPZ/wva252Be/og6fmyr8
kjC5C3NiPks0FaIwypkZg9Jik3aGd2skRn6+ZIJehtneODLy4WTVrzuE+UkZlnmBxzU/5OQTBUkL
St1XSrqCVYqZe+flRrOxRRFu0niZ94+x9zpF3vDijvOrU5jZtTXGnimXn287IQOUIsJHN0kbdC//
kXRey5HryBb9IkaQBO1rea+SSv6FoVb3AR3oLb7+Ls596pnTRmVAIJG599phGjDvCco+3kAJHJ+K
ycC6Y52XWoW26PjZhQxp7REJg8VtJG0A1ZEjMBsLAAd71mS+FMm7MINtA/k+LCpo4BGIP+e3Lhtu
XAHKPRUFVNLLhDuN3x0jpSEpELmnrDUOLlmaO0/32Pf9nutssaH/iLVHOvWGdbVDKsnoLxT8KHrG
Ttt/2gz3WarwGdvsJ5XTd0/aw+yO1srV5sqgSkjwQAYglADzumstwG/1nrkZ4uYey+TiMnlCHs0Z
88A/AjbNWvO8rW3fP4RZffKN9rlrIj4uGCSzwW2w2WVt/acK5Z3wcrx4LV6yYJ135W8icFtV8Xfk
BIQuDHoT489gq+LyFBFj4AFDwaO5abmbqhKOdD7Zj7llNB5NFhY1+WDSdtBZWHAykkVRT8eS3Ije
ihG8661JcIVkUebuGZ/vbpDJ2Zzms845AgCt40O8N8F1SohOGP4U8K31FN8tq0aF01zM/qNXH1xR
znkSbtKEGSjxx1ogKkwVrXggfUh2aQTX/bxIicdXY5q5aJS1vZvTFicL1NaVbtzm2LiB88SlIAeE
LPtgPZeiukyaYJCMadtAEYkmtpdx8KSLmsaMVE6+k7Zh7VrL1Bt6UcDaWt/667pOeU8tqlqzXMpS
jKOrQcLB6IouPedtTq4D/FZswPAswF/hk26Ser6DrksPgRu02HvS6KXyzJpbWYK0KavAWIh+RirK
k72q2qr9VC6JDR3V7tFW3XzNx7L78RzaxbnI9LP2jBLqtOsQAmDSWpkNs75JV1WXgVCk5wl0Faq2
jk5NVyDQFl6ZvSF9B6Tlaf0WO2WP7mqqn+TgpXuMddHOMIz60AHBWOUFRMJmIUBUrrCRwxbpv0Tl
3Y6+67wOWuKf0g6meyRGjjCB81SjfHAgxfb+ipnat+kPbLIAu7Od0WqUHkPUmqeMsI8toDdBSHyx
ZAeI8hhUfYchsrH24GENmna4kWIHll4M9v3sBcCFPF+5p0YW0sRKDq48df3wEOe52hWCpnc/htWL
O3oTT0cq3W/IBuSF2Cp3vumzWxtwZJKBLIg77Tj/qtEdDoBKgjX9b8weykNvExYj53ZXbkYYlFBP
fI+myoQlEK0qMkw/3rWpZDBZMonbu+BXV5RVkEqcolsZfv812PSdDBxv2yApcX6DM6HEZ2XB6TSs
NbPfeNerFJCkwteZFvRAc6MfYU7gaSujJjsGooGRkXuSwiZJJo1ofcLM0Emtt8L02yNGaf9K/pP3
mfYq/ylY/zvVMQVNEHS/jwHNLd6x/owgfuOBLkeg1slcbQdt/CmbPGPnaH8taAObFJ827HcbNVTe
3lURWNuqQRAblla9rQxmyqK3/tAlbNeohNutFr46BrmHQKWpPHLI6+wGDDc9OJNJrIiZmNidVfGB
5Uo8d9VIb5Rd9tjlAky0wfRKhXF0NjkWf/rUrNf5jGQBZTKQ9CB1K7TAQIIlmptV67bmOXIo9Ywk
Rz41V9VzOeT2e9NxXNgRcjuRmH/NqipeXLhrRMPkPpEeQ7wuPcek1W4Or0wR2qPJoJj4AC6fg5uV
O9t0DO4NgJV8WSGADN1+18/jsDGx2V0EPsaN7DEZDpwkZ7z+yPE6rJWWBaqljp3xymrOmc5kRFpg
QRpPrYjVL8Q8dR8HUa/tSXoULm60z+J+etFJBghllPFmKguklAL9lAqqYj05VGYiboptVPqYZs3G
fJRTlWLP7+vhjMMSoVmBNRxm3rDvW8KCut4R20Eys7V7a+Y3mK/r2dN3O8uMv2Gbt/sxqbtLSy7M
jhmleSMIEf02t4MzgAMUOi7Tg7AP+xv3OefVRgC8jeMGRWPOl9FYg/w2VFG8T50cboAcrZey4lTw
hcBOa2OfuHXz4Gzw2xovRVQHG0fEqPZCEHl4THB9uA3lTWXMR0Evd2PVejrNeVKCckWeM8juMwu7
2oXoy+QlCRAc8k1GztbKsgFLnTGUq2wW2c3uOnXNo7ZYdsly31TJokKxmnVInOVaBSN1Hram8kXw
tV7HOe7/NabLWkcGrt4JEpNA7DoAMcgu1jhJbBCbumngVpn2GxNusZO9+BEUcacOsO8Zmz/OIAM4
gVFAPgSBlm8Lo8KM5OLESZKA0kEdyjrimoLel7ISl8Q2GpodHSUMxa+ym3aetM9ZMP/MHm9LBBSy
hfObBv27wwcVlf3aAVQDSXCrmW0T7LWvIwX3x90v/zsMEh5G75B432XjEzlafdF4ocWL3GSuzTf0
HhtF3mlbXqdy2FaAB5Dx+1kCFqfGVTbQ8ZuvhibkmZMRsw1NGHGe6A+BCVjNHH1eQJ8+n3gwhqfl
VzGjCU7QSae26PeASlGmCnUyZfI21Pk1lwiubNv8ksQE9ZFzSThhSshAuqFH6qLsNcxt3hLvDOeW
1OzmUrFl9+HwgOSxE2GB0lkedJw/Zv5ClvUny6F6LdtwXLUYzuskQR3g0iAwmjt6Nj3BphpdREHR
GUbJmgbLmnL6lhj2l2mz56P19dIGKwreWCpdNk6CyOrfrCbIHaAMA4ltauW7CMTlxjDLB2MVRtbQ
HHoHGtG1Fv3aTq51F+xBI9L1Cx+R6JE3Z0c7gZHfoqMBG962JPaVuPmWJZRgbLVU8seAULkJUYvL
SP8mA8z+0FlP0I7pGCDe6DNsYnpjuVC2NOjErn0f9d2D0cR888NQHA7qllrj1nKid3tgEqOzg+GY
h9qUJyMJD/WEj6ID5kND+kFIz3DkV9fvP3O+Y8WrjQak9lkCCG9Zd5LaL3VNWEchriD/7MzzjjIA
wepvF/2p7I9STxvwuOipFn10+p8X3ZEsXdAUEuxhAo9Ek+Lb9opVlLtAfZuxPmuTvtoCXgV0iK0J
FhhUjFXo8CZkinVi2GoMmssyTEz/MaXTLhMvOdzOhBUeWO0xmNOfQJmwtKlZRzbEj7n8MWSzmqzP
jA6lyZdLyszFI2gAXCHiWUmzh73HNeS5Y9w7DwoKLDs36jSR3AfWxlSICz/J53c7Q6/CGjXzOODf
tYlSQBc6Isr2wy0o6a0H7sGL02uAn5xuCSRkNzLpHPaLLbHahT0iibRs34I+f3DEbct+2NY4dLQs
b+FQo7GoWRyL8z7IbjiqKNazNZP/Lv2KDGsz17MJwpOrxAhvrLuPY/Iejz3JDOIvRsUjVI+PoEpt
9hmT1e9vTDREJRJwHtgxEAc/758X/Vs8IlAl177My11qTHtLCjQCpM9MYkEmGesxDr6ysf4ua+NV
WHO3HXvvfVmRNB5xePJHZ2E9CWC4MNb3oZeezD5wjzViqCafH73/aOMPE4rEKsa3bNXdh7UkZ05w
3STKsaehXhAsrXojcJyQgIS4TLkwBzEhhhvtIbMbfdjyc8Vei1VmMpGm4uDwdxOPMbb4+ZyMeFhJ
VqFAC6NnqKbG2WltEnpE+NRCEQqclCWVppupdt7aTN7mAfUOp8CuSBWiW3WrlvVZG9GFe5i1KRz2
2ElMmMYwITWpewx7YrnbGvmqy31lWQi29p5yPX0SAXhwFkFPLgAxGF29SIXyBeiB8gfb5rIa0nTc
uwNUJFCfue6vteujpZmYjFYo3jdlGaO/bBRjI9WX330T2s+Uz/Mhtr0Ce2HSXkw5KKo3rmZWyK1C
elDDw+jRUSdVmvb8Ai+Fs4EDBrG5GCtOWMd6j4meIUe0N+ZtbkugecDNCQZEvl96/RsYngs075Ot
JSzRZt/PwEgGQco1Bv846Oi45RNJf7ioaQjTduSWw4IfnlSSf0BPAzOftMVOpeyDKjaon+vncMZz
r4BAbARmmbXH3HhfSffatEvdHqNN4BN/lT1+ASK6qFu6dVKWv7E1kR9BA5C1N4zhjs8GY/LQ7/0O
baCtvGeS6bnXQcgmQgaRfSzTE9afBzEGKwL/HqUki4o0ANQY/ywD/XxSZ1fOFQyL9qXxgG4DCrEZ
UHioK7kpE35A7znokOBpj4kBF9TeTY21h7OcaJ3pi4n8H88nNjECgUHyXdmtg+V0LFEtroio+dfz
9AuXNl1oLHYpCwV2uDWmmo1i2E1yRE40ePRP4ncIBMZ6UikLuvmK6PmDADqVM+LMHohew37QZ/6Z
wIN95sQXaUZPdHZeuGjSOgvsctNn8ionbxfU7YdO+cSGuUMKM5bbmh2jNIt0i6X5F4bIhXnFRvMV
NkSd0N855VNL79M+W5TS0Ic+RUbZoczzGBLCR3oYvTCsRORAoLQtkqs3Dh+hNklT6gRLiMDAVKFa
N2gtpj3TgwX14k7wB9jVJosggqlt5boNwocNDLlJydEMw1ZuS3YNOB4hJ3o1keJk0Zie5WN5EyD5
F0XT+DsL88zVnKWYQzSgtJ2O3BbBAZTB3h7652iYLoqXXzQEJqGW3shgfCSd8QJaJtk40Qy3YaSO
NaS9Ug5gPANfZ1iizy9c+ivseRKoM5dkHPcFHbQwInWiQZBBQhG4+RQb7brVDo744bX36aIWbD7D
AEQr9J7cjDkT0EGe7HIAMie5dVTNa1WBbdXSeA1qBGUuSolBjsSxZMNv4jHpN61wS44e0SkexNpI
1Vc6o6BFZwS1dZTsHcN6JiLwLV64Vxx3+7hCHKyseg3FsmMS1V8FMnbP5EJUN+NuAvUlDOPT6Wek
552/zzlCY+42zUAfwxZoqmuJiaPN7ia9GMUOlxKzTvrmng4qwaPlG6Ojg9MXv0HQn33u4YMVLqUe
WwD3d7F2Wz9D9+icWbWKrL/irlBzrEc91tegGe3tUONyb22roTMo5m2waA2DUH4Oxnybi4CxlP5X
2VwIJ63VrUY16FAfZrgiST28Z5hbg7zB3MXxUXnpD8kK7XeP2vssy/mrIVz1TofdxzVp3Wyvu6eq
8U4OWUtfKhmjV7twwDSFEummRLcDKJx3FFEgOXYMDSBCndsHHVrH+B7NYLt7JnOBg/HFQBrEcNnq
EwSqYfAySyK5NEaerR/01qomfAx6MjfyGAp4c3WVV++YuJQA3PkbhLKecicF5eQQPilqHkx9zi1A
1DVKtVUY42pSDuPQArNNECzEO8o3mse1jS4QROJyejDNQxADeGewu3WkR9DIgQKuYdq3gTHZNuIb
IbNzjaBmy4UwXpGEymjDK8TOycL/kFz6a+mIgpHAfKE/8Sa1SZ6RLnhHLp4QyBGfJe6BphPvDQiE
RLY9CnP1N0rGP2xI8d2N7RevDt+Jgn2hD33wPFvsdAgce4jFI44s0ADWpg7Fcw6ZhZHGwalDcKWo
d2dEhZ2MjFVOqNEeBLxxLex+woeF5trCFMDqHOrkTnej3zRTgU6CYYMNEp8YFlrEodxrPnYRoqFP
UWutXTf4Rj//Grjts5q9j6X5K0loVFDisWbD8ExVdlU0z+tEnxJemyvG1yEZzBUkEMJYzGThT1j3
2VnQX2H3UWShpNmGlKobOfBS+qIiS/dgh+jCF3ASBrw0AUL4okxOIhLU4vEbPQUPXywZzp0Z+DCU
ihd7doFRGPApOrNnwAF4iS9WPeCOFzCtJkbTJU9rEx+iyTlWbcK1IZi3ZucUW3rez4lVP6NHDo7h
MAJ7qcGWAEHhO0p+Ex19F6H7XQeoxev6OlbF3ZmGi/RQ+DlDfpDaeviB3f+IxHmFpLdddKRuUHVH
OoXcCoLboOaXsSHN1iLeTszGnyZqh+dQBHIzGtmtyppnP/dB7hvcmkhfSY3nNDfHVcIMNsxy7p+k
We412H/HGG+Za1aH1mbMlfzvD80kdroybY5s3VwJkoM3JEiTewRaQrflRtVBepj6BcadMyet5LQl
yoHmUd8yIJ2wP5EV3Pfvfpy0ABJ9sOvFuzWGHwixtnMZvZU1kkH29XdPqDsygFMby2OfTld06+dZ
hzcmBT+i5OHoB2en1fyBsOWPSXtjx3T+RlNvg7XbZVaVQsNBlBdk1jYDcasd9xRzq23R1iYFRQwd
cca6aycUUNe4lSZku7hLa8MS1mvTUm/VhKOGelNkbrjkXe+x4Reb2UvJPyPnyHYl+jGTWYzU/ism
xv98QS0vojUr7uTniPCh0N2N1OMqbEALnBhn0YWPQQ6YzFa9NmMS73yS8nQyJ6bbOsh2YcxdOuyv
9OiuYRYfA1tzvUcALPsZ+phDGpQc/tKVgbSQPBwnOyMs+Y6xLm3KpvisJ/hP3AKUKmGh2DXTPAGu
liMCDMZ/Zkn+1SrMvXk9mWj3KxesvKd88yDnjoAE3bmHzlmS6D0L6g0BUoiv8oKGwkDvPg+ZNZWl
sbPxX+wYRyIsooS9lUZhAjiJINN50dKXEuaM+oFZcDKaNZjYwuaqXPOxF8iGjt7/rqmpHzCAY3z1
aWcAcCXIORQZ4dg/IwNTN6bsEstUo5qd78n2MGR+ihcKBt96jBLzT+OWWMf62PDunO7FZ1FkPuIL
VHE9oeSIaRZAU1kSg5w6bruestDZYY4EpEqMy8T3wrFQaQfmfBT1azTZqCZFRn/LhcvtWX6fr2NU
LtssNONb3E4Wnb/OfqmTxtjHfQJT3Jv8ozsAkFcz9WE8BP5pjDoUQ6WZX0z4Pwe2G7GNvBCt06DL
PdoOtUXI6l50YcAocQTF0rhMIgxA/aS9+jtdxADYnaZpN/zzFfG9AQ5G107OROWMGzI8aE+0k4vp
Iy4/q65m7wO5TS3dGyc3nQlb7kjTWKKa924jwT37AaAhr1ceM0s97A2PcS8AcxSHTKZ3cRHre9nx
5PWGRBEausZzJ9iTaN00rCer24aw1LaqZjI2WPTQmULEW1sMBHMKNmoxghax0tzDXubUoF6a9Gms
h7822AJWV+odPGlEzqaFcPnwFoJCDfVgZdC52/ZzPpwrxw4uyhgRXuRB8TTpYtnGHZoasQ4qIOeg
VldcU9LPyWuDPXtNt5/TUG97JJuw85n0WSlnqd9E+V6a4T+X82hx7BY8lj5sDvTgM/yQ+MdhNrGq
GnExIwEAjVkWT1PJEGKKttky7upCLsDuUdExM9juIEheVdD+dtyI0ASE/wlZwV/1moMXel/dmJ66
MTslgmRzmqI7QR8tVA1Uzri9o5rYuiMqXfgVxD1aWGoiO/lUTeesiqjdBiAaM8O+O339V9sNHmcc
DatxMSdW0WKSgbjHMsYzAtjPNN1zBjYH+W5CVnv/JdAKL4auTZNo52QOPjVd37/NfT+hQCatxogv
pb9k3FSMuvgskKxu8hlX/2LIKOH2or4/wRffNK7zMdXperT0I7FLiAPx3ibQou6Z1rrNK3Tnf72L
NiquuYJ2S1Wi5MWbw0tGVqhVGdcxXdqI6iKs6NhW5Z+4HWu0k+o0J+l9SumKNt4LrKansbe+Wj29
9IOHvZ9LaUawUpd448ptjZ/FmOLPycOmGxSL8inTzpNfuWhlsq8OZ15nBHunrW82Pbsa7AxZUfFl
hrjE2YhdMKnWdVw/u564VYOFd93OPtuMwREAKBiGF3qBryZcYH+0/ZWdx3vtjqcxgyFg6pLhotEc
ZSNe7MLe+Tq7Lv/fTbhP2qDvs1HSSZqvMiA4BXX1n7xvd9Ifn0LTvHpVwzKovuqFcdKp6T1Qw6UM
23CJPzKBrBfhnmkIPbEOj2SvT+jcTohKGDYP3zhFdkWujkhsbrVn7gVy410oFONn9YSs+8mmveUh
KkIrBj+nlOmzk3j3ttZ363/Gl/FGeGdzbtM+5KJrXChH8RbX9OH+x/JIamREDTJ+J/detUvuBw8e
sydyCJk5oaeL6u4h58z/pvnCLCrO8uuITivowbpFtfdlldbRLmbwUBbVygqHVPDqYcvhxUHY1sq7
tYznSByRcN5Szj2rKP/30fYIBh07BzYCM2okiDJOqHHUODMZ8zWQgg5um6DsprTumLvSMrdyRrHS
CZ9tOmgEtZIz7qdkhsOAdY0CCymmWk9NyF0MShRJag+Cy/6M7oAGUDd+QzJ5gMok1duL2I4XIUtl
ip1F/QElfjMmRIOFufocSn9tB8M+hyiy0LMCvLdu9WdELwfzGWKu7NZLpzlrA/sy2CZUf7Jyl8ZC
I81s7TrztO8m0BSYYBM6m4MzbwuolA11DeZNIjVo5QIhh/p6YsTwFU4GnCqcyFW25YDZpQL4dYSc
JhIni8x25uqnziB8ZHbEqqfJkzP6OtfS2jZD/EGc9HoGc8CZwJHQc+uzllTxt77SAaZtZrOWm/2b
WM0RG3FngSHLFa2ZUrwqCzytmovDYodQk4d0P15yT+oETsNIMpAaKB+oorgIGEu1aRZftkrvLqNi
DJhMr1yEhU3GmCzy1bWM8Qbp7jTAt6Gq1kBzc4gawsFkFFWXBtuMnpJft1TnpUeiZ/uKWeT5f4Nk
cLlb0fpPZkget8SWEg5Nskd0vdMRZ2dNV7Ox9caM0Hp3CTd/WkNuBeIAYMw6sjAnOHb0CPN561b6
qVEDHM58goa4iJT1rRRyg6rwW6N9ETledYVhYKBQyNV7MeSn5XXFUQz+553m9ZUjZBPk2VuEWF9O
kLucgCoOlD//PXWpDUznnqkl8JdOfxDuA9XdsqG4STvgzgs4wkiPZrncVuctJ9q2drCz0rD6H5fG
yjad6VOpk52LwCcyL5nVQd8xZEZgR7NJsULUIiQnl9lvGicbW0cII4ODzPyDy1VJIgUn33XRo3vP
wWCe6ix4rlxrh6EItastsEU43XNlE12fWueWAFHdxcc8spm5kWUIeHl8QtMCKyIP1o7ilhiH80ea
TrR53eDsowBbzZXzXuD7Wc0K26SY1xb27WWF4jdY97z+EWShWeK0YWVHo97m8r3koBtsd2vz2HLR
RRCs3nMHO2mGGsZqcojxwd6zAucQdDEYQKdBlIDxJab8MitxBAp1jwHBjm3wNaAG4n77SkDUEnnP
lkyI/OR9gDB+8lT1FwoexmKW+/KoKNvDuU5CdoTPhhSmQZX6yUyWfSzQO9UY6i+uNoM/iw8sTdDB
VjTmvYlkSbidGdWDcDZ1R9uP/BJaMyr825gtU/bkX0GiJF08b40f/6hMUL/M9qOVVYGwrVx6s4F4
7p32xWrEucFzSNsEbXuTMcHXl7CpnF3Comi68pWW2c4JqZR0ibnDQS4EEG09dslH4ODG8gf3hGIK
DDdKCi4aFbeI8S1yuKtSLzpsPcBYuubIJG5njsUHIggAXikhyGOU/kx+wnLqyDljIMnmjlK/zpMH
jISDItoVuFjwFsX1xSJMJPOVByW++/H7ATMzVPetsCTvcir+teHskr8zxptCZLjDMabvxnB8rgs6
LJRHyxHLU1z/QN+72Gp+y0zvHri0bekH5zDP+cxdq3wLu+gyavXVu+a0WjzAk4xJCXGeQhpUXWC9
tK1HpnzoHauuWKhME7ntyMmM4Q7I5qVs2r8ljVGD03NFWPWjXIInjeCmUn9fak7SKref3bp7Cqv4
c6IHe/CQzd/pULhofKFrhgILuU/bc2LHUzUDBzXfjFGj1Yh8QTcZJVhR/kg/3ec1g0bot4jB8U/S
ES4L6xjWwNSDInzrEG2vPH/JRmrN6tkOkugmDTyS3Pqn61BxgeqUu7EREI3IXlhxBWWlH20oItYM
rA+lI1GiIOkYaGEAw0gm5+AvZeDYFBK1pc+MjTSmC71xe5+PcfzC7EdT7gdu9gSqyqWbDHip8MX8
ycWWxI64k+PDHm3asIOCdlJVKfQOOLzMXI2RJEG3vZqN/qo9FKvTlAkoA5xhRFIdWRRAjKpPinyb
6Ydt7KaRHqzBhC0Is33sz199XSGDHcdX5htvhh9L0C/QUAeue9Xoc12UBjog75aTmLoyuuKP7fib
wRQ0IdqnIUyYpOKxEFyraePckqq+Vi1JCV5/C2murCgDD3Y/PKPALdc9Fga/GYtNg6SCkuRv1uJZ
pcJDCfXSKXUyQP1jL4q9R+cYfNTKnsWLRlNwRro1L7Qp562SEMIb+i+Hnvf6zyldxlp9GjJqR02J
3t9FdMU9M4Uerdw9bvXiOyAS4cNTVCy05nFvfZRqwEjTxjQyc6JOMd54f2spXwpYAyAn/3iQwJTH
pDeZ7giMFqLUdCUf9B177wuhoy8NhAAZkTZolcGT11oWmQA913pgrk/0Jq17P5NElJSLug0Nbj0O
AU/WjGyDfwxt/rHXxoGITlp45GzXabuzGmj/AlUNWg2mXGFJf6I9BHq81hTgBrcsroEDd1aGu+SS
cwQVA7QK0R0dSpXWbn6xZRBqUx2kkV1Grvtc8C/BQhAp0USpjvpG9lBlRkRYl7HOWqYt1Ep4hKaD
G1nRS4SZibsF2T5eeS5t7e/nKt0FA4K8PBTpxiZ7MK7cU6fa+NfR5Mnbc/2wSZxOmqUdQj+54/Ky
KZmxIqgPyl/2kHcmHoiLLKHPc4PUZy7yYQc0OLKolKpT0s5AlwoAiU1+LN0wxMhQVGhmGyN7X8AT
zMFQTA6sCzNN4KRgXoNLjGraAcpNoZcMZM9Q/8NT3Ip5/nLc8sL2dgjJ/4bJdfR1eh/yZJf2/RPO
qY0f28MJbHYN3RV+UJK725S8+Q1UFGNFSyLmuGdewq3e5spBFXGwJsa97jTfW0nPKc0RaDNeYQbT
OhJX94AO45pM19Eps9e4SJldecOvRuRzoB+1dIzLJzPqjnbX/JVt8ghqqhJkMbsckX/GTw6d5jj4
6pmB7nFWqAnGIWu/A3L0qB2h0o2Mdgd7g6PhqXWWaLiErlxwKZ30szfKqzsmfJ7eLsrFp6vax7zw
fyK2epAHm2ycnhxpHMA5nMHS7f12OLdTdqDZ+9pJlHrQnHLYagshe2wX0WhCwVyyTy9tujJ943aO
1ytYawWeoyP9zqIoV9WSO8AsbeiBBXUXXZbbxqNBlzVvpKpsrNT/zxIu0m99MVq8VknGNC3NCrQY
BFngZiRmhLQMFROM0XLaC5NF4GwGZOelWPg7hYPfFSsnCln3X21145I+S+ASMqcVxr2RC2uwOBwr
n5Cq+p7wCm0Pfa+PVneaaKoWzbjyARFrGyxtAlg1DGHER/34W9fVEzopb6MxIDftuCfqgZJoaW1V
qdx6ATXsOPKpGOMevPLHopOZ5vZWOZ1a1163nRw0QTEO8ZWY7END3EZmZAdT08qsFwmDPgw2DkZ3
YZjIGt9EAXCuYpzbJgYzDuFcahblwszeBCY0sBCfBJP99QzzWzHOE6M8M0nbWwsOPscttcfBQXZD
BeACiDIBLMsO4TWIVak8UcG0T9CxyUTzp2CbEkSIw3Il+oGcoiT4D2kPNfoc46yt9WUQtGAbUTPX
zq37xJ0p1e2ITRakSOYax9hvlg9efNYdFBaLtxf329GBZAQ0PnWhFtiaYin6nO3xJlw8Rstr8nir
usKXHxvwk+w7q7hfIdICZqRCjJuqBYdA99yImldNKOfelhEsHNkyp1J8bHL6r8bT2DTuvulJqMOi
B4n6gK54G5vhHzxEH2zc6OgGTssKQVQVAPiQw5vwrSe/md4qJlfuNH2WGUdXEX4EGM9gxT/yhjvk
6FDD2jWWqTat9Us8gbKZxw5Zj677XxMI9pdSIjzlgy131hz++EX7W6L840LEljb02VE75ZkMHz6M
dIebFh+s/2TxzjJb32fQealh0pMdfpd3kzINLVqNl7y45nV8LP2Mo0jLe2I2E4z6/rx8lTNqrUL/
Lxyc1WtfK6X3IQ9jaPrYhNoXwIHMuIxdZi7DMhGRWiePOlqikQzTAbnafUCs/wQodqENRC6Fmg6y
d88NcUy2SrauY7xLke6XB2IMEeSw66FGuHqF/oTyy1PU2/twCtG7WLd5WVusuhwVXECdodryY1pu
F3UZcGaQ/Gkk+sAgDmVtsGk6OKqPGgRsohBtXgOM/2NJoEMhvgGqne3BuRf9sefRUUf0nAhRiIht
kjUG/XVtPaaRl5ocl0XsWIizzflWMsJw/kurR5sm54wOaMo9NAPJEkQVKwpFFz87EuAzXJviA7Et
LkZ+OK+hwAQ33JLosAjbAyoy/JWMzP0buv11gYoso+2S8NB4HTscM1gXwQKlNNtc9szLbAqGtNjw
up1lqKPTztuq/soQjo8IDHzrffQ+WueXn2dV1W4eaQ3zWnls6VZDfEAJQ+/Fu5BCsHVSwoPRQvA3
XJDafgpNhu60L5L14JpoIIZ1Yir4dg9esBfdWkATeFkqOpEuCYLEo3hyzdvhheLI67m5dcNfWX5k
YPj4pYTjw1/Uk4UIEl+cB1HXf5mLv7z0HKEWs2soNsGiwVm71rTSvNmZi3FAR7Qudr3f/gMbb+N/
LI4WBqhlgfdEAQopr/Fy6/OPRZHuBeDkpCY/073HIa375NfBOYaDjM267I8F+9jyLxoGJq3G+5HR
IcT+OtnHRPrcmGJEUFxsrQefwoTjPCYJa8iuPkUif1uyahU7NL/BJwpFE3f751hMm6avSCb9pxmX
BMpfzaDWvPErZMY7zWxI//+FsWhM5eyXL6XnyGJJIrl90VQltfdDTGfAB6GOyybEX6ip/Q1oYMtX
L9O3wtb/+K92bd8E04DeyQ4azZq9+LaITw8uY/t3oU55gGxcznuPO9oMazgQBEkurdj5tHwyy2IK
qw8LARkAz+Xn8DSwehUIbfQHq8G3V1MGZ2FmtsYUg0+BzLB9UM44HR7j9Bv/H0vntdW4sq3hJ9IY
yuHWOQE2ycCNBg29lLNK6enPN/vsq14LjC1LVbNm+EOJIm7pbliD2vDcFrROZAHip6Pv0gqCSL9r
oGDgNbLh64amDeqxoIX8ZjlvDrg0t/32UVozSD8G7SONGBKah2Z5G9GmBEV3jFES6SvEZcyLh3yx
nZNeYYr3vwsdpl0a/2HVzwRo9C+0IBCVFhoCVEwu8hFo1lnuO2Ng+QtbWcwoQHdihIJC5YlrXrz0
1fbDA4wrxCuOjpacFzzVSQjkPGpia28A/+VDBbYKxQePDOyVoviFD2t7n9YTomuMYvnbvgNLSv5t
xjALjGpjt98psyLWNNcnT522Fmzd4mgQKJi9X1rYJziPHTRvOpUNJosdJYXgchQCOOb8J3ARFY4g
wQe/7Km+nL86GuFZeufWZkt3aIx0Y6hZrjCa9GNmPMesDc+vtwxFtrJV+yE42fk97R5ZnVwF6mYP
XIBsN1m84zMuT2d+wLh9XbO9JsKBr8e08V4rJGL5iwTVpGG8k+1SjfrbWLkrFhY3ziTfLZECqDDh
WK6YtcCDrufV4r6CwRkWjIg9hNlAZS/2jl2eEy6JDY39Ix8+CPhINDX43Kn87VDoASWAwK5+zlG1
bM3uKeeGMC6+8zTA0GwtiGcs8uS7B41SeUh8GU9B8cK1x1ByMDDdLm549JKye0RHZs+cullxXyjV
ae717lOVZt/46jFWiqgw8fF4B6d2nMHQSTSG0Xei/uQ8Xj5nyz1wKzNLv5RSXxY0pkM0ya0o/GBg
0ibqsQbDG2vLximcI8+CuzUnxikC7hgSrxOVb2gBQ4dXFM7vfPmZWzv6H/jSrCaKU8ZYO6DVmzm8
tXiwDkN8iDhJdJqKI7q280QOyJYr6x8k91b4B28DkxOE5wZ92EZYs+deqexBWZ/yFIa+OPkmNs8k
bkkXX+MKn7lSY1bDl9PrswT3vgVAAR66b3RUdq295phHeyqfotmSwKip/p3RPxC6hIY1ZKko2yqn
2rBIkK3Yms4R20ecOIpvnvw/aTN1HJPeA2GMxiG7aCDgx6+m7ry6/IRL9Wpx1Cs++BIJ18NrghY5
U1CsntuhcuSeJ+qjGPjuSE1UYbjp9bsMneJkyrZJcI8SzKcVRkQL3Q2QBHs60TTLQrQuEVqNkFeU
VFb2Q4WYEAu1Mavr4CMaCphKjhWYuGu733HiZAEoRRcIoMn0tt/VTK5qjo9peGEccEm6fKV1dyyJ
JE4UR9d3th5phBU/DihotCBUSysQ66Izv5UFg7/8Cn0jdujGdt9zEvhe4MWQOvO0+tGY87Q0oD1D
7VkbwHf84mWGKEIgi2Njj2rfJgw9Ut9mgyXXxtKCnyWy8a+iYVOSHSR5cTCa+iYvqFSzIuK6erbP
gHGHTxlMNh+SK+XjkUnyQbUIdRrVg01lwMk5QV+Wc4IrNSgefPQ6BgFc4yM1KiYLmbv8hy7TOclL
ZAhdbUesLhLjzQz7u1PpZ+TKXyszu8/W/MytMkJjPbXhp2wNNZNMs9UmplxR2Twpw31Fe2nd10+q
YUsxrZU8hjtb6GBH+GtkWJhikbvqKVl+/4I++iNH++JBQdEYQyKK2phHGo6ozhbrfBEP6r9YWWGR
x6xVu2CHcEg4oCcX+t/j4C/bIb0M86kZkI5rjV2jjnpt3GSRKNStQFMiocep3a2wcTlwC+SMHqm0
tPomO2dpPmg8IR+AfvIABiHNnIOBc1FFTzHPzKMWLhsT9oWt8J/2iS/zPJ/U0v5ng4Vex237g6nX
oc39Z6N3Hs1uPkeBtkE/HbNVVFC8sftmDPWYTfWfOkQQucLZtDH1K5J6A9UETCWy0gk/dTuFmR3O
Iy9B8WtIZlBWzsU0MSLFgemkzdmHHkRHPXRO1WC+Za75FIees7IyJFbs4ji68xm97+PSV8egSO54
Ju7x8DnA+L8myHSUQfZDx5ZnZVgfRdmdEQjft2F4tIgA9Mz2MWIfK1hP68nPngy74EvRCnYCpF9K
QduxODobeT9nnv6MOjvHtnfRsOCpEe89e2Eth+YOlbxNa6iT10QTekgoXHAc5lNjUD1hXjkG2rTy
4vq38Iqzo7WvU4E1kG83f0ZuRZroW6vHWzvpnpqmoN0wPOhTOqw1s9/TyDzquKa7jbGPhC0J2+c5
K8EllrN/WArjJUelWZLLEQwcg54DFOa9xfotFIxaCmS3HB+d9lvDJToxr+xt3XwI9beWuMmWlXAc
E7QglfchU/N3o/nQ2TWVTp94Z/XNgweICBcmMJpE1QejAk/2QKosOU03/OrZsuUQHFhaPnGegQfR
5w0YzV7HrMD+oYezKgE8ljQ5mv7BD3/j/s7Jx/knO2ZmkKQjA99nN6xJGcOJAx3kkODLYmIvXn/e
FD8TOAtSUyIwnTlmA4+F9V2jGpO3MYytpy67yRnDgpejQ6vU1xK/Znww70oklqUW0z0FobRbho8o
W6TKke5gx1E5jZ9QZxh6MZRM1Toy3P2IHYAxfXChcncIhZ6Hgj6qeZJZc+Fa/9rR4WlA6VQfNpTs
FDR4jkQv8Ov10jHHN4/kGLgUkNnren52WlLJ4n1CUMayyR3j5cEls5joKhCdKxOaW9MxgdEPEm0x
GtsY/XsJQmZ2fgnajcdlsknlziQ4MdMovWgMHXhudKToKHHOktDxzgMnqkw9FpD/2gKCV4eVAiyA
xME2T/L5I8TFYSKyBveSMsm0QEnwHlxGyPDH7G5B1iPv8M5m3QTRsuf+lVht9P9hLQUITMqrwf9w
SO7DAo0XzH4kzcw7JL0JrIX7R441CgYWDy8FarwqiwgaEDelCTeReeWZcISCmYbqwcn/5FFvJGmM
ks/P/7+35G3ydwuQ6WoCD09pZLrv3E1eHeQ/KgacROqleEqI6K5T9cPCsFImkuaxyDCqdZkxPrIE
ILLL3pLob5oH2vtnHkxv3GWY1FBANgmnFt/ERyJPaR+Zk+384moU/wVk5rxnHL8szOSBBKzokuHr
ahxMVmWBsi2rwB8Wgsll4NwKScIhn+9V+sCWoGpudPSFTBqJ8SvbJO2Q9UcVGCztgfnVxkf1dMQM
bMzgKZdQKNDOGCCqpFeNLjbXKGkh7c5DkvcnyUqLMn2cxnTrhb+VjggazhFAnaKxflDYybIGDrhX
Pja9SPjjxQrOgKOiWp6zlMXm3k09glU3TxsJExZcFRmXbeLYOfAlDZcZKBtAJd1JfOABNp+pecPs
UeoXJBDXaE1tM+fJc4NPKQ6nAv0CLRZncEgEr6N3Z/aEuEJxx0Yy3xeVte79f+ef7CsdDV7d11ax
B+K3nEFXc23pnL5LxAD9v069P7byHylyGV/DXamfUoJAIUudgDDl3xEq9m1UnDI5FNvijtgPeDxm
cazE9IHSI+jNh8A1dynfVmtCODOkTGO4ZsUHfQCsD2kKY4Rzkq2m8JDEf0Z51v67WDojks/aiby1
lISxX27LRK2CzIWzVbwYdNnQpbkyXgfMRXDKtk3z7x4E3P4QkUTDJws5tkwCVlLwmxQzcDGWwr4p
5d7kmDD66cHL4wMgglPMN6HBIPms43kIjTCwJncUw25nOttIcoLIe5xSEPOJuaMFtvG4qrQ58kTZ
hwQtKaqJLBLewyFcy/+O5DQZBUWgThOyq1wFr0bXbCOflk3umtqD7wjx+t86RBpv0wf1NiF9Seg9
SOCXqKuy7vhPTFjfVfaPUXbrhWMsxkuAKFPo/1vJsvRYUCzyoNW3hGWetGzoKdw0lLk2/7JPY+R9
TYAQHVOQwXIeg15aRgF3QV5U07leCBL8iL2xkLBxlqOEADSW7LWjE+hm/SEcnqUG8NmJSHBcyZX4
HJ53lYAjLF4k+Jaskda4Z+yuhO0jiz3Tn4g93ChZqLzatUxgEkIJ+ezVX4euimxe3cTgCKuOKhHp
g11Ni0tKTsnUaY7KLSQcuuEva3Ee7tbwJidbi1h4TBJNYAvhw3NBScfcmUT9X1sk/5xHkgxRgDde
pFOIOS1qHu9VNEIXQUMvb98WZlk9LXYQyNIKMKiN5Qz00c3gkmX5pjLmBvTEpRPMuGqeHNYJPKVp
27YgvJPkQZ5Sm3sH+Tcvs03mwNz4MCACSnNFni8nPhUabY72G9nmdVCjOkjDwwUiqY7S5MiJdDpu
ARIELedoVdYOlPw2Hr4W10NwDb4XRQTHQqJeUUMGCeIdphF3bgRnUxp4cubVHOogWKkUciQKbq7f
73OehNwQvkhjfyoTugQxOsge4+xD/ksqFPTJSXEf5ZaE7vPEIS0HBl9Wju6ZFJc18W9wVzprVp5b
vlDjW+7D5PEr9Zcp0d6oukeDTEjLYlmWnLGyGuRyW3LzyUyYg6ZbnhORVBtpprFZBxLjtOeN0OxC
7lYCB922CKC/9WCzm9hUNCg91D/D+dYhVM/3YD1U8feCls5o6xuDk5JUgBkKMPAdhXqW7eTyWYFl
nD/azlvhBSueY0mbrkkBDsvZ12Zb6dDI85M1KieBNNloBPJKaeLJImZlQzLZ0mz8dyIJXJdn5VI+
q1g7S6+QS7EoSYcq39CPYiJBTmqtTc1CG5/9wlmQmNg83IP4nbf+XwKmglI6UR0eQw4PjAQdrNch
ATHpAcYmu5F8gire5m1CFGa69C6HAdMGsDnXtkLmiUhl5iVkqh8fV7OMY5oz1UcNU5IMrK0O3DeH
4o7apWfbSLeppmWmjvZA3I72IqqAzP81MF2GfnDYSK1ZWjiOSoNKDlbi7IXjhiZp1uG9UmxrF/wV
7y7nKjyVFYN1qB1II3P/5XyyQmN+ldjIA4RDbGxwmMa7J7c+/ZxMxw0b/M6L/MEypwVkf1m+dmhO
IO8SADwdtrplroNIXa3RfPI72PyCs3Z8To2gq3yEW8jHIYFU2D6sUpXAIgV15dfgo3oPKQkfdoqT
o+gUJvHrQEnh5eV1DLIBMKWfvsyuO7/75lBijuhVj7iJdge3bZ5IDmkCJf1NFRGhNyFdaOYdCtTb
NCse5pa2ipAlkNdjKuW8FHlyHEHsrIaSyYwkcLKgJqc7LUg8EkncRft0qYI7s3/Lao8bIaZx5r6m
OzS0BZkPILhknGlgIG4ZmuPGs/Faw2WqimgMxstzrpdwFtD/caL+Ko35kfmBMWl7gttVIUPmDt2D
7DYpHMHf/2dQhMiQ8f9fP5+MNHvStfEVAhMCRqp9D4Lgc/BhNLl0+eP2RwotzQjPbpqcAObTSLD2
U59dosZ7K9HFWOvOo94ZF5TyjxNdzcnFgGFqjg5NB7CHj5FXfdb2eA+6+BSlw0ZSfylachIt3+uu
7YweQj9pJ4Qm9vLDuTZwC3KNlzihGdS63TVm9iLRiHT47BKeXey2nxk+3zSdHgthASgewqpx1QBd
mdKVoSNfkWVtsZ5zROKhw0AFjBPEials+AQX0bQFdC1uPfvJZwxYjhNa8ZHzOjbNUx9gXrvkN2TX
TvJYq3EBW2qLyuDwUBvFI2ObRzy5sREajtYwJfsw0mFBNCSzji1sSCe1HziCpk3vtuYtK4qnoeoQ
pCgomuds8G+ZZtQ/ERrYsOw1upz05JA+zChkY7rtOVJuKHyjKpUb2naMEbHS8gryoP3eJenLSO6h
A6CCKgN/M5kw2aRJAZnhsehI3KTpOLUloAeaLTMFXO+bhzrHnTPjScpZWXkmOKWwfv5XphmTrJV1
2CHtRI71LIeeGgKaZAMVDtgM6NTjjHCrXUYGy2zutlUGraWhmDRdfdniYHSztOGOTyr46RzFOINE
DD0lKO1tceHihsPY23Q8IvAcqsFVOM8RoYngrWsg9ow82CJVjZgU1Wk6/7EB7jMqw4gLqYxbb0fJ
ywwpZq61S1eAKjRo3F6tINwGWrWfVexea8aVa71oHFDoboCxkM+QEZPGYcRzvRrdhSGM/qj7w/Mw
qjcZ5w+lc1MdhOoJTWCSWmZ42M0gmfvSmkrIJ2rBushEGTP0WR4kK6PV/waJWUBFAN9u3VFoI4ji
YY3OpcRM5SOE3BWbAOxaCC1IDiVpN47lbaTKTuYRB1ohyqvXiqwbLV7oMsAxB3AUFqmwqT7oVHPu
c6OH7wQgLPNsqKjMMEoY2NadFxhmu6emSxy82BA3Z9VoNHFBiW7J34j1hoHuqBiyWQh2VVs5o8lv
SEa2ManhAFuGhMhOZeADyxU00NJhHUFAbssJ3Lm5MZ36jaK+bFCDmnTtXVfTpgp+5ML06L0m6+Mk
HeNX6QYgJIIZRfd3oI4rSwfSWYwdH1imuUtZIdax4gDF+xmkSYdLIwRMkKM93nekwLl/VcB+EKyl
gKtWeuyyinaMmsE/IdGJEmS2FM+lSMmXnCHy1j7LsscUh68pIyAoQKeGeVTY3T0UR2wKZGk0Sk+M
V0ieZDMrkA/AZPwy8TBqhBPk1+Qh5Ni9equ4hx5aTfkQQ76Jscbo1k0500ngMYT4s9GPq/jKMd23
LiUjLX/H8GYiE9Aw1V23VPOcgZkQz0AGyazYJVttM+2ZRMDVNRTvbjNU3jatsTFscUQLVg7tHxKU
wb3LO5M7DIBHMdPidMXWpQIIRikl/0p3vsZTUYa7pLAxdglT/EpDUiPNkl9G6lUOFFl6eo8P3CvZ
g5zbqZzJsP0GHf5bmR2KEBy+ZxxoGJwc1GM8tz+DjX3ncJ+a6IE37ZnFydrI/HmHRiEzepzc0/kd
oeENHyhfyi2QVSETlfIpVgUZvvQjXoSzPYXX0Zm+IwcwLOJRCQutc+Y9U8fM1q+2zjnpNTsbbDZ6
SXvFAZ3To+A9JjoYVg97oaD5Fogy9/QXB+PPvDYeVJu9acHwTiU05XjlYIzHWuY9A7ihCs0MOun0
O9WWb8HjBq+4Runw3WRpS5kgl6ynwx78CchBjtzB67Egpwbr7x6q+hEnao1yBeSSe8hAg+Rdtqw0
nst8+rcAaI4EgAm4tTTN7aF6k3Sn8D4mPXyA6HLJq/qIJshG7r+jddsiQ5yeG0knZSt3KqjLYwRH
U+qyDpJkAWXLGdCj1+Brv0C4XQXVfy5qgKveyZ8WknOXialDCxMJCgNB+mwBEBy/wiICl+IPXyRs
8lkJQn3rCjMDmw/xECKQyoAtG7FIm8Y7wKM8yAQi4phrYeuGCrQjRE9JASqkRGBdrXUiLxaF7ka0
48tAgzVQXtriNATVBYj14xRn/+pJQBPbjiXa0uyMvAtYAVLbib5YC+515vHJNpP1JiO2hPNZJqES
gBr0mpXqsJyn8ec09t434b/m6ifzphe5IxKyJNLpwGsM8mTaZJnh7Unn5c+Hujt1YX+hsSR70q0z
NrS9k2F3Xd8ZUwRe+dYOKDel8YtXLoBE8BBvh07eRxZKl/xpJ+2BiLnUMzvllnkd3WU6svnWq7hv
THp5shF9gpp+RcQC5beamT4xow7cApgSssweJs00QfjaS/mLZgLn1/vA+g1plslwLjMQE8DjGG5L
udP5peTVuT+iq0JHLbWgHqB1wrgiIOoQNNsQAeAYmnlXeE8zh3PSIBdQNqccRUDXyGlpwTsmO5LN
wMajbCLo4sZExkc7KPa6F5DJIgaONsS8Av1GZ/l3wbvcrU5IS4DvhwdEeKr08MjGkBuMZhH2xCga
13VySBG8K4jUleUdRsP5U+bI5TZEJ5jWhM+0Bbu1uL9NgynAEO9pYu18dvhcVYj5tS+p6W7ReQfY
EzTOFo9wxvfWVxM7eFFoh9pvvzS3fTFGpLrAONWz866Zy38iwxMbw7s3xluD2JXW5q3B+B0FCpw1
4jlDRNdSRyfET7rZSDu1dNVuznWguzXMtRyWjVHt9Ey/GfZCoeFcGLTggl4fcwK0SarVWckH5ZIX
6ltNNw5p0yNzJoFmjvZy5sKV2TfI4BHQD95g/8Q6lQarsCI6MJ77d7wJQGvqNHvnc4+3dRwcfXZy
kCYTODfEvTiDE/G79N3daDcnzUUdWcoYCZQylZajWbZCQ1rVVSNGLNahmcHqj7xx6X55Iv01Bemv
rJxqQE1mrBoPC8tx5Y/OCzCDREutWxd90bHddmig0FY4WAj+XZJw/FR+eQkjkOUNqjVdqx6Kzl/L
Q+rK9EBAkWxEmjKYu+1YNxhdSlCgKIwgWbm5fcYnYy/na4VZKeB17duoS3qyZU17OADxZtDR0+gE
d0H25pZwgzl0pGJlHYGpQSAcnJHlb/QI5Cj/3drNrmOL0dWEKJes5cxET+1TZuqSYsrAQvbuQDsC
5YldyX/XwU9qmwgi4bM43KSNx0N3vBB7PiaoLNbEsZ7kS/Tpg4fCad1Yj1r9aGe8PUgDegtpbPab
yXVuiVYiH1rdDKYWrjFMm1Ea5WAPaRmGwMHkmxrmcC5muG+mddQ9MkUbKczUZyBvcSCOUA25E0CI
2Y929JUMOEXOlrUj8CdzCaziQy5rzmCxUCBkvQ70pRZIU0md1qMhhkjxqqWvLdGDdqLk0BLOQp5E
6Db4dBAXneXC2GWm+Sy5iqOYCtOQEXMJP/keBhQWyzBDeUUPXl0TpEFU+rtaqf8wXkVYt8XJ13DB
G2NPUEDXRdOpphPLMH876N62Zi1mVUI5DTnwa6pS+1mBbunpKUH3BUq9YPeEaiAPL0+Z3uMoGUfz
yU65XuRXbF09zCYHUI0fyr4U9GqlDGEcRzjPhd1HVmMA7XjGPs66Rw8gzwRiw+vmS46r40JGzgl+
Gp0cCo3L9NNNbChqYBmJhngI7Djq3JOV5L+lH6gtCvo90hGwLTuAIIGy965KipdY91C+BQueMw8+
m7NmgAABf6ipF6SN1voA9aRXCJy3Sf/bcOxwPjzrdv63ySZwwTghdBaUWqt+aS37rhX5Y6g73Cig
5ng+G2oH/zTj8ZTJze66g+qwRgrau5VgDtK2FgZui75x0X9EahgjnNCOQGAYwZOFLLocqS0Fx74p
VX+1iXdz6GTrBXnoVTNhzQibr4oG/EuDJ4PaRecQtwWbYVbBg8m6donjjj2ckgDCkG++OmV9oWvF
CRLSqtTT0SAsL+4qr4NhU1nAhrWlO5ZG94Hw+VFOcksfnkhSzpE77ekhrTu7uP0D9yJvu0TumZE3
ImMLKbZSG+Ie/lsKjPaMy4dt7QerIMKivcJiVMOzZqjPEmajM9JtLpKdT96MwdSZ1bozPGaXiDuF
QXlwlPoETwjbZDkPfvKfHdMuhNPE7qHnzFVUtnhFzClpWG9+AXEGjgCS3xmBHch6qXSfXkjziQsD
BMMS9F76t6rGF4u0Bh7LRp5AjNqzNUXfTQEA12luaWyDsBrvwxx4oOFgmZpcku+wCGIDwiDztKGO
Fmg8GMbCHIacflk673v2zLPK8mtmcvfodazII35VAAErr1+QJf6UEqBNDSqoBSVF9n4i/jOed5LN
GeCPaYflOxkTYk/U/SmmCwM2AnU2/Vv6Rm6/sOy2lRa+RFZ8tfAnalpUz2Wy1ePVjQ/NseCzIzKG
aLB+sgmIctESIhE1ZnbXbpSD41ojCXNuHgK7QhSmXdZ6M+4Wst0wH7eTXu9B/iM3xiBjAZsCb/su
JUucUoo6ySGCaOWykHy2VatR6pXLm994G/Q0w1Xi5z8peJqwDn9LZMIqpGwNMtppaF+bJrpqSHbT
TCffIfb0/5KZhZTCid+dBOiPPl29OiHL33XdSOu438JDvxW0/E3M7lsc2sNuQ5MPHjkdlnZrujCn
879ok2P+o2+yABGZrKRr0A2rEEgjKmQ8UYRwNPDWAoCAX4PYXro2jY9yaC42oxyv18EjB/PDOJXQ
qYxjn3iIQsQVIo+V9Wg2418WH08e0TRvhtxHXyPaxll89RhSqqZhygK4gGoG/fdw5WoDwx5qH3TO
tzqP2B6s/4Bgs4NtGC8z47/KtfaVi+dlwpOJRiFc+Ui5BAhozEn4aWQa1Ajz02vGA3LLa1QWrg08
DndAESMIySwV4NWOtLb1FX3X2KEAmD8WzJwGTwX7RqZeNAnQ6/9LiZsgTNzcaRZvQoyGuO3hMG+6
iXYS6b/LkWkC23C9gyheMxJDY80FZNKdQwQrWtdfNVRbobMfmaUU4Ijlc/m+OEdvDN1dTepLHMzW
tt7eIxdrxAD0kbzWCx8TtpGl90/kAJCGzxM/bTjG0EndqDZGmaZBq9kvYPEDEc79w2SH28h7M6aJ
5qD6LSjRw0Z/zlP3eYhoV+I6GjfWtmlN1Oqi7wA1GCwbwlWtaJvQRqflmw5I1KCzv56xLvQ8tGAi
e2VD7kg4zBJYlpnl4FxCeVy56AjPGKtk2Tae0Tqv6KyzJinOWroA4ZhhVkxrmiqopYJt20um+r3S
nA9sKAFqnLiT2mT/B48ZzPFwSSO177T2NHr0/2UGxKEDiIJ/pBjhn4F2PTmQb/koQvhrtFeQDIzQ
jVq2i4CEnXSDFBzSRtkmQDxO8hTiY0OjALlRsipOMm4kRw0yOFhEkVTFdanoyiGpQHFiMgeSbTpg
Zi/JQdUl6JDlynvI6oFGuY8WklNeIFpwI43XukdlkVLCNslzw18D4WAtdT5qEnAdUFJpjz3BfN6Z
83Smvb1z3RRXzg4tB3LvabwGdXf1WwbXbehvDM7fHuF8pE+MJ0NkSNTU0YnOtxYTu5pWSF70lx7Z
z16jpG3n5tgE3WH00aIbDVp/gFKZzHPN/m8CvMvQkxu3SiYKRT1/LoN26NAR5did1wGusGnaXn1o
6ytuHJYHnwuTheaTuxOlaFVbcL8AfZLhMand2Zx13DqS2NeKQneaUKoo9SZfNx5GB03xZs7JRUIU
PN3nhBgXpu4qW6KLHAb+ZF/sPD6ltnUCP7bPWyvbD1gsKM2HrchG66fgMNM+Q7LzYKkcDBZHaio4
Od2fOCMpSFrv1gMKQM7raoAic7TpOWWyninjx+mWbdCNjx6Hc++TGibNMaSrELUpc3UKKV9dZm6M
G7WoXkA2TpP+ErrgIsDPGojSpGQ/k6q22jQWbHgwos0RnX0ILAjEqKM3jQiWkbmW6uw44WbIMcVT
EZYyxqmxzXdO04+AE9f33UunvGPjvcQmMkM5bQqQSic/5RStY9LNUP+wTFhZQX7hIe9dE+cAuGGb
Zm4fdOra3nCYm414ZQH7p8nE7SR2pmBD2NRJGXxNNHVYpqNhXHRuel8gFEZGgOLdmrbAd1E3K0m3
JYnQlXG0IG0hQ8UJo/2ZFDAVyDtYe4A6i6cV2IMTPgv7WSRzo/dumvfDArmiZqPqQ3Hv0NyFP7HJ
WVcDiLHegBPAVFP13a7A+sxrus+6QmPJBJwDkJynVhhbdPqlMfdTIBbbDcP3kn9Z8GUlCjjh8Jkt
1i3yrY+oT1/ZOAYlQ+lg+DrX+Rvc0XTj1nfbpdIzbfMVzt3aNpLdSMbBc6AVgCALrU06b16UnYcZ
WSlUyqAweOF056Gx3NHe2Op8C6kLAsoHuLlnXkDjziE0h3REy9Dd6q2FPoH9UEbzzaBvcq34YvPs
g8PyPrJqPleqVj9xA+QA17W9TbdSWiya5SSkxYjEcxRuFjeuLgGl/boYYX647+i3kFaBytWNj1rX
WjgsyM4wJZCCR3OqF43smtl9VP8Z+rncuZaD1IlXYoepzS8weDjZpj+GMip8FrOvBghoDDhAURy2
w69sKyT7dxnxDmj/bAeuKGZ9NllzaIgfypb+gllMz5jqYfVc96J5ywqzF/VXG42Nb3l7u/HOLSGk
YIOvCiAOmHoQ88y+6v8ltjjjwfaf3Kes0f5ik/PH8srvdMx/Jso+s7XXGfiZxaJDEuQoKPIIPYXu
Q6QhIULTj2JqCj16drlNjhbPx4JM7rm2uvm5HcytNxr2bo7SJw0lKpSXJxjH5jYYrIsYpGfeH7wP
v02EMDc51fcGW3D9gMtefxh8SCImaP+vITGSL9NW6XFZUg2NSJdRg4flN+tt1JanzObE7f+BdYEw
+LCk/BEsYbRglBihRAaUbESxQo2i9ZXivOwQu2Xt61l0RLKSvjAmrab3ELmw78JrqCFviYxKFbSf
9YSyeuOWw3YKbyj2AdVm2IFG5h1R7B+9a86lV5+bZrxNPgmNQZW+har9Y6P43U7Mxgxr5KsgB6Bp
gE592xl3+DP9SYBTo0x8iYcgfiLr2sOr+nFaJ90rVSIzQOc69FS5RsP6DLHoiNAcPQaWQgdIdRdp
5ZawM9Eja4940OAk1fusWeQTVj1gRxNMUzTlnHHGZZzzI4ZkN3PkeHLG1iN/sUU0lS0sGY9n+6jI
aeVjOihcKfL8q/EQ9daXZ9WjpFB6dBhUmdaY4U2PU+2f6sUcGFTp1jp3ytcsQA/RhU763BScyHrn
vk4QUXKzfykd508y1MMuDENmCQm61f2z3HOYH+J52SpsoLQP3PZIfkLE4HGQwX5GLwGEm+TN0Nej
qDU2Wtd5GzcvOatRzUXpA9w1Aay1+q/JrYEkEHPdEdixz5Qhh/Tbl82ugIsGRATRC73+07oN8tbs
1KnJwffXaJ/TLPsq7emaIU8bj4z/uoGNHvZycCTafqFd9eiggQ8KHKov+8+cJkDy80hXLXgL/WBa
h7GPxE2rBccI6fRtM4wJIjm0j+ZAXU3HPy159mDYigYkupoJo2JIVcF29BGURsyini+1Inwig/6m
xWxWHb/dqYck0Tv4Zfj+R50vtyRPNpPKPr0qfTZHUMRl8zfy+01dVJfSRvNuntwDzyClpY/8Kcrw
Z7QzN9kk+ZeJxiYcL6Z88crwhvg9mFMuMWLWwdOrGqrEaueiHg/iCMRKiIgVVXj0rntqzzkA9Du9
OI27SyHiOTTS1TSf/Cygu7Gc3LbY61b2lY/I7utOfoDcukUjYlelzh21dibqS/6alSXOauUNbf39
kvjfod4flmr+iTTjVDjZtp4MOFCA9Wz/LZmh75AuNbVerUc/6nbhXL4sHq00p4n+5omHdqNmAJyo
uvfQhKBYuWdmPebBdhRk/srlwO/JrZfEJBMeu/aBwdxL7kzQrxx1nfEkABjM4jSw9mv8kSBfZ7uq
XX6DSTBkjGLQzbTTDbXvOdU65sJoZpqdRfSaUQzsaBdnzvSkTHWPwxrGUv6aN1V5omFJAUvLZtSh
8oG5HjZWOEHdaXahg10bDUeohXSM11FvH5W8iGHzprYpD6aaDlZmZOhcVdWnmtISWV79IHZZJx1E
7pfHLQm8DtYb/h+4hrH5EOy1u+FFwxTBQ19r5aFb6+rzG9z6J9NwrnhzU75xQ3aRpRgoR+Nfb0Z+
0Wq5OZAI91ZIAdRZ7le+2A9LyhptM0akSD2dIxzzHgdQSKCdidDetFySmaiWGNq5Ha2X2ct+vNIA
9B0BLptaxGgHSGtIMkOHHLLhkIausQsgavxEXQ/+3jY67NUX+q/+5P3HhO3VxOn2SHldU3gSmIcw
QManopmFEc0G30N91ZfeuIkH5K2d6WPuS2PfVjZDanYsHHxA3L5V9yxN/9ihrJYk9RW4Y7pzylns
1G0MlqGPGssMHev/ODqP5chxIIh+ESLozbW9k1qu5S4MSSPRGxCg/fp93NO6WZkmARSqMl+S2EaU
Wu1jtRRMC2Gq3ememM2WGJ1c+79FFv35nXUMHPXPKBhhcur5UUr/Io/7xx6ooyBTZmXg9EzjPtmS
AfmkK2Pvor3f6BK1ZY7mE888pyLOno424VCH2YncjfTSGBTLMeGEm8QP/3IAXq6kAp3w0sNWwUtK
IO6D2ch7z3CfHZXywdWYGAvPozleO8lBTSyYxiYBmEshO2gUGged1IwsInKw9Qj3rWEtk82Kkj+O
orMflK9+DOasdQHoDsFTI61/VuCFD3OY2veq6JaZh76Xjf3gjnO9o3f1UMNgXsUh3Xd2n8imLdn5
sUfsV4CyGy4ZTv+GDCH/35gML4sAAatKte5jh2p9gtw9j/7/TkmvMaGIz8ZrVM14SSjOuXszyaHW
jVVTLdDftdJTuJoFpOTCsB6aeqlW0nJYOb7zMNrJRzZ2+yhU01pV+qkhVObsFj0Hd9AMKx1OECFV
gKdDPonQ+RV++2h79rV2uXbVgH1Wth7VijrhYg/eYc4Q4o1NvB+bGrG4PcHrD0I4K7671xwWDZDJ
/1VRQEiFFnuppwuEuYunASVVGlexM6yJODnOCCGdAFpby9aM5XStVAqwpoYsRJgeA/p2+J6CfpdE
MePP9FRhyHZcmG1m5myIOryGibHr++JjmTIKat7CdRTtr3ET1N6Db3B1Mn3l/viJeMlLg+MBAJfB
oMUJQ94fyL9VRJa4+2tk428u6LylhEUl/jMclydaKs1W+Fl2jxgMLqrktulgK1Q5kSHlHr3N0XbZ
nCJNyHa9nsK0OI21y0rBGH8Meop9u2ZL49VI3okhqbkhMdsO7d48UDhG3O3zj9Sh5ef72ZHR+Mq3
++ewbM7RjKM9t0n2LPX7EHk0Li1C5gsdfxVkk3alTSJb/cQRwY/Vl+eBKcKqUvkVPiK3vcI8h4Ks
3DD8qVLw1ykdILGUNgo0XVkKGu7h/GHYoCPxQixaSWaq7YKjQJTiWW9lUJOa3G8QhHHyNWezrM66
rh5ay8XwGAgNFDs0T0VT3ZmMrh0ycLcBYTeUoerS2gx8PObIdps9zBZR2byiWIjlXzmMdyQrvpgg
KotMMMWNKf6CQmQvZmrRoChZpfWZxkmgaTLYhFEoFB7omyhL9TnKF1No/cgkEpDayJ14uLSN++fH
vc/JIp9Tu5pJ+mHT7eCtT617pnDheEPmWxPxufIDjJE5MVeNn28LkzuCaZCrINscmJXD3QJoiIFS
E5601oDxjCL+pPdw5qD6q23NJbk8JUI+Ll+9INHCG7z72FGnNKH8sukyOaOB8KM85gCro3nCD8Io
uhLto9NMz3L5fZb/Vdu50As9mpAHC1Ws4MiQlvsyphA9mLg8svO8YipD1zPgOB0PRe1u3Dg8WTn7
k0Z41GTMjpT6W1IgtxbpOm380yDyyTmDVqMvH3DqoeUain0akzW27CIkxK7qMrkNqrxWvvVV5y1p
5u12xI5PUk+By6v/gVCAriKcj30+XRZryfLbKy84+aV4cwnD/P+xZpyrdex3a6yzHBgmZbpbbYQ1
0U1Sd1q4F7sO7uYBgFflDRu7cZt/zDutm5dqgBvF6O6BpzUnWleoFDONL0Bm/S7r7eDSZT2Erqlk
hhmp0ShoMxM/t0kjbe1zD5Q1uARwfKbPFcuE/KboqBPsGhBFnOV/Ff59ctqkc+kqMsBNp4WZNIpP
Y6aPlZuhswnNFspE1jMWtGaE14lDaIANALdL9C3uwwjGI13I1hh+yyHIT2Pq4JyotNhaVd6vzdls
N6CQ+u84rwL4ScUgTgFCpmBVYKzYl/1Acqfl1LQfUHkZpBo/hpmfPaV+CqUEFHB/8ofKvzWKBukQ
tdizkyaa0O53TXwAVVnvbI8pQ+Ek6YlLGcbooTcfxMRQGrwi9+/Wm25W6VoHlbKPIgTQLxYjmbql
UjVKTcuOOPekubrRL4AkjFTtibiJzmGtAs23zZUAajmqu8E6jmOyFVlGMM2i8cOh4a5qIV5q50OP
9XtVfiz/AXrpcfkvRZIAJhLerQ5B1iEoYkq54BSKqlxckOCpvxom/CmA4Jx/rIdX6by7DalvffQd
LLP/ChGnsxnRsVSnMGt/YwLGTZ4eVvJlF0nsU9ieFw/N8k8NagwbzZ2HGiyMkEx6u7K6aWgdSoQ7
5FACr13V3OGZGaiE5+SYQ2mpInOHa2oabiMYJU//ERTL3eS9A3fjoxsfaBg45pNpISD2nsdO7Ivk
zzNJIrY/XVQDlqlwmB0DKbeeiuiGoG1qLTwrkp4F/f7Bf1l+QH45s2i/k6o9IzrRZIBkiHyTAvxY
EK1q5x1Nu8kPX9IMCwgXR52Samgtigq4Jl2C70Ki2Zo8yeehIHFXYWE3ig8DbR1PJ+csKZPkpezo
RAfoBaLHiV8RFhqvPGscj6ENpqj8DCHHYh4CV5ajg10kWJjKP2yTJMHqZPEh8sH5gfPE17RagLET
SNkAxpgt9/yBfjD3+RQuGrjlh+IvnQOduTuxKeHWPFq5t3wBo1l8ZS7jkPbkq/rBorJsc4SG4Ia3
SvIv+u+RGJ3l46tIOJDlL8pxa6J/yQiM3CnORggZDV3vRYwwvAWL0ipZesg8UB4R/4wBjdKQwnn+
xhN54HKxXvwwi9eKuvw+qZ4yr3ritnaEEcpJ05x6qY+T7g8YDr7HNDmMlbPjqSpxscKXegQmUJ1q
VeELYuzqvegElNf9PGBM93f8hPyyy4lDqNfOtJn2ALGy6FeA00F6rf01LN91w4eMAW6yy/WyUFzr
XzA4z3wiFYcujaJ1YnTXwf4XVAKdjNwOBqTl6mQMDyWDD/4cpzVxCg03xA4TIg13J7dQh4b1vvdD
g+n40aaFVvNt6lRzY38MBXAoqncS3bJnR8B3r1MGLlfFSWXRluQ1YtGlLTL8CIAU91/jo8LsJMzf
Mnhw83Id0bnpTRO4SiUPvdYlbiO8r5Unh3UQ0/gMmxSv3qfF77gsbqNzNibRx6SrroAwrdvyd/nt
TKLkJELyAqTnSatyp8PPrmw2Fo58h1CGusz3DZlbHfkAvCw8n6AV97FxW77m8heICY7y9mQsgx1G
fcuYIOl4iOayulQFT8H8lZRUy8+xbC4g/T7YH/TyE8vGus0JvFPpPxojE/f5GSOr6dD3RSEQNNNR
8X/mbb1fvg3Pedlc+EN0tdOp3dM4JdO1XV5rngZhkLDHjENmw5DRnIHLb6xqALjNW99Ee99OLnyJ
uYrwDBKl0r52TUTTZ7e8sIE5Iww8YTOi9/67rIfUTEbAV9HTEo93mGH2qxwjANzMWmzT3OGO1sTv
i/AsyY29AVPPGGucOrxbdt/sx7n5NbP5NU277ylBCmyTLwNF2f0UpHSCMz2obt6Kqrimkx/ucQ47
5FRaIX4SvDSJB86b9EhDhueqkd6Jodh2QdC4xGcY9fxK6cGq7viyaFII60WfH9Hc7OQtLQ10QKRn
BDYzhMp6VxGerpymX2SgJrUHNOL6nHLSo62AP2D/m0Z0hk1wTDKW/WR9Z3b3kAO9LvMMBwTTR7O7
Epixsq2ONjecr8mEi9n89S56FzG0wNUwFo++xw2zjM6tqTcEve8GNCSe330hc0nOnZdx8OQeVgU+
foJPuULsRztjVubWNypkpu1ypu9BnpeWJRfe7uIq7iPpnG3NxIeIJrW7n/uAAXOxsTG3ltIwT6KG
UiHGbwdMPEfTa0J0Y6QrZE2wlUIynogzSNbmiKUZauWJRO+TQejkTK/UsKEkTdDKBHDkhsXUzJdO
ixfOY1gvlJlDf2ym+DC08bZr8ETK8WIKBvVCHZqefOXQH/fO3PjngTpGpY7xWDE6mTLB+YQSL5KP
SiT/Ok3psxykNQ1nRGinImE7yjtmJIwuMm8+z3W6n8fi5Ov52Z6BSrnRwxK6XoH3lSKFJEIjL0Bj
Lmbwu+zuDh/MQG/pYCoTmhaAPzyr1YfLDz3DNQndcJ1O3Xme8+1kwEEMdPtsOy7tk276wlPyYyUB
4x+9hgh8HN322rr5vR+bt6ZvtwaTYkYJFhYmToqgegnC/sUp+3OGhN0QjCowNa1UZDzG5nDseZQg
CddVSvivAebJUNmvbVZnP5YEWKJ6rKNq2EnxoSGKonNy36RkFzAKo8Pf0/G3c0NNRlPbIXsXEDl9
YfC0+W7g+usRIB1OpFF2zBn6iCMQdN9LBvx3DN1HLlh/g58tLr2w5fqVnWXy5kURsta2eIq69qjz
7l6Z6aFtrY3R2UceO3Yc3EpjdBZ9e9E+wjqsn4cop2MwYIzgqe3iZpGTZ6++mZxnEQfYhtPqEnZN
ASKOhKx2eZdFWcpDaLnf2gnu4pgYjVQhk8yYENoTlaHW2HyEy92l5DFa7vBYaxR5bn3gcd3g1oO8
HduN8ps9loFVT9UqY5RXcmjPVc4eHld0h3GSG6hXzC2Fx9axM64b2gUtol/MYSTWZ/hrbONFQMly
ZnOPjkWvE1J3Wsio68KcsENP5XkehyteaOh0okjew6kG4qD30bSINySUOwwgA/I2m4he99W31aNN
LOypgTHr95485MQVYf+HiGLBomesF8DWs8t3GtY7nTY/zhCBNWXRRwwGQFa25I6ULoKfEpUv2cFu
aiHETe4Chl55ZjXYj3HYSSR7hP3QFcC6kUVklNhT8OSmqt0jNePd9UifRx6W462ck6sZUDlOLvSm
fivD8clrmoeCN8Xs3jpVv+fjdIhdYJHUabBpgmM2DC8+Ulk8E9c+c7mi0NmavU3XjHDLAR/DFhr5
99p2T6E1nNo8vfTdItcPyLZHmuoNwcF1+01n0pq1U3GKTId0TlGfytDaT579M7kdiMos++ZujJqz
669T7P4LPSKY+gHAXWDZvCZW9OCVzlunGdwDF9wywjio2n3KrXGfJsGzkwznMWI8ZhgvSRvtSNa+
AztI54BeYoPqr7cY6i/vUFzK38EkMloWG0PDOrYiVKiw6FrUqfGEw6U+6lZebG96DD3/bna6R52E
ryEt4qIOTz279pBmN4G4xKDaIeyXuslEFZtgv5sBG3qye0V5dpJ0t70uXhPIwezNPs9skWsnt4Md
z0esTDI68K0QIOV2aNzH/K8sGzoWIvlmzPDpN1Z3aLim9jZQCb5UQEAmGyfyabHJYvNCxC+Dkpze
T9f84LbR937CXIdgrlu4qP7BL9YvKQD7lWGArLFzB4BQwwUxaoZjK9S5blEcTqlkUuH6Cvf5kgCl
ox93iigDma3j0MGDLJfkktkv+rtpzJpN1JZ/phz+jWlzwTpKwsrYw9b1goki7P8Mha1j2cM/x3Xc
DQ87xpQ6u8+VL1C5Oi3zZ1sr0jZb2nxymnc0Oz3Ajr3c9hLtsRx8hjgZGa2G8PW2I2B9C5dgvsaF
YKLYNQkVfte/FUUjznHDGaJUeNRNdFZK7oNGkXjm7qqIzRUp5HulwcxoumQ2C51siQPBMCe8YOem
8BAcDNk+c9gTLEfKfQizDzSOILyjdNFzpt5LwYRB+9VH3GKnrBzzcW5y3IoWxGLHgUtDg9a0wc1Z
FazhKeCan+ThU5vXqIrqGu6oqq+pVTmI72acVcXnPHWsrCCy9qaq5TbOvSeC0gB3GO1K1NmXBQ0B
hFMH5WhqFa2Rllk2QHTb0pCFl/b7qM9l6VwtZfwrYQbEQXkXZ9COGRIM60aTEdQyrjBaio9yOsuo
PWN4RP6Gbq3dD+S4b1vdYX6NvAsrGy0doUe1fg/98KlGUqHz8op+4G6ucqbjSiYIqwLxb1bju88i
xK679YqaGNIOk4sk8tQvFx65eneawGU4rh64hy/8hzs6BY+iJdCbLRGPx4MWGOPn+YPm970yIBbV
pBmt58HCCpmoncVPrCcQryQ0nESHudSGJObHPpm9eB/QgPyUPmdFgJyKl/2rSZyvpGeiWzTdY0sG
XtoPv8oU97WWHa+vE9OIB60YMKxkRFAVuCCJRvIA/OW6vQ8lHR4bQkpnbPB/bxdcuzeX6xjfaaT9
T5LCT9Ji4JVEAa8iJHbQrHui488TlLfl+uMEzWtWKPgkBAr1Pb3lIt/RKFL7cWgEygcojZ6wj0JJ
QiEoPigmKD5wqzVOsC0ZAKV5ydiLZqaZ32zKTNLH7il45zeSnz8GFX34XlkeurlmuDoy0S5oh3l+
wMESvkZj9ZMhrAyrng5H9jIKxR3aPxQaWngtiBuiu9HYLonDZNQw8fGf2oVe1RXOJRq6Ym+zV8Pn
EJ8gpbudndJ3mCxavACNX2Ru73yPtrBb5oTztvtuIHLVDo+5MW2CqXtp/ZHxQfWUmMQ4lIrs9rnN
boVguxygaoD9Z1H7ZISqGlm8BzDFQbTYB6Rd2pbn7BkdPQlD79ysj/cRNR+6rWmjhfGkZLv0A/pD
bM93aVI/kGTwQr7EQ1qoqx/lTxZBtl2N0WSmCSqmju9vQBYKeHbkSMIVHE62i1txiRwA3L4F2E0d
XM64LDu0umgE6ZT12XgB3/kZ8hkop/ioZ3W1jOLHgAIN0hi+nplwMkMjFYzLBgaMTDkEfi/Xb48G
ccPfPpZeFuKAYt5s7y1+SCMhV3bRkPjJU8xyVywVmx2ncdUhp0aNDBPrRooH0MnrwxJBmobmk++M
pzQOd4IJ69Hgno5/9KbZnDzCdfqcnLPRJUTRDJE+O4fOnf8cxMe8uvSlHQ/Z34KYsItzlSb/XBc/
Q+3mE/Iwm4YevittsWv2Pd1sN8BDQ5wFglDEQ/w8xhTflV5+NBJa/qCSTF5z80Bnmn79yHSIPI+V
UhEWoQFfih+BDy2I4MT88DoKTD/1sJ9qlgQLbEpbLGjWcyEogeYO4JM5++uyzGjy2T35UPXA/BMB
gLTWnA2b0gS+G8T64IvO2ToeUm40YQTuKG8xR/pvXBYY6gzeacDNWA0FI58CPyUl70H040dgaEav
voHAfLjTid4y/t+ZDgnivWIMi9gpN167EplNuuTPze6HznWFVg7JlCAfeMoeYtjf8VJHhpkYN06Q
viRlcMWe8Vg6Nb9R4ED5HLkZTxWddbCFeh1SeTmzTNdTbHA2CmlsfAkAvga3fUjKBeRrIxvhNPRc
YmOF9KKDYY7FN9cl/GOkcLLrOgJwR4xj0jCPStm7kvUK0pDYaZBsHVbtJJ0uwm6vZWU8y4lGyRwd
x8Q/JH5xQCnwjMaTG4dNMjDJrDvFrQoJvdq6gI6DOthpiSpTDSTyJv1dHs8vCb+o3SXnpl10KJjR
EocWx4S2dDZvvI3rtC03na3ISByHt3JmkZACkSn7ENrd1qSi6Ob4CjhcPveoGbAKwUBeuFxxjBtF
ASPIZH1uFneWHRXbqWVC5ub2QyHMY+pGyIz845hFKzucdo1hCCaFDmZQPCqU/YyysjTdTxPm/qy2
Rxw92f3ycta5R+oPragJxWZWIFJc/mZCLG7wEBGHne2B0UsZBzu7VcFG9fNBdtM9KlxN6pfTIxtp
z8wk/gV++lGUSG+qURwyqjgctjadeFp6cZorQm4DyB+tSLdxjJ40zhQDe+imW3MoMi75zbPBjuiQ
lpDlcqS/v+CXG2072zD2mVdUdE6Mcp74PMfnLJ2ewzRmBD3c2ip4sef+PMKd5JCyzxZ1sBTOr0ca
PXAmar3MlCuluY+phH0pdL8KE+FKZxn3hWNufdr4kNdXIdotVeJ/1RxnTf/ExBz2a3gJwgAdkLlL
e3M/RuSiebWEwemJAcl5XJz9QTDEapmclLPHpbFUr6oyAMgGSMLHqP7MiMMbxuyx50KzZPNcbYfc
YPJDgP3LxP+lkfeXLI2egO+aV/E/0WFaVPY1ZC1mwXwzgtq6rzI6/Aw2qkV6QaJzgQIwZ9TYJP5f
OtFTrRfrqlu/MnQA/uhrOkAA2OBV72aj3PlF+1B7LhMoSBJcj9DdeP0TfOw3yP5E1xivjmL9ShDH
5UilN8dPdjOenDqzNnmUux+NR10Wt/Od5aBjrK3kPOriVZPYto57tgAZ4Io3ZRUeI79pznMe0l5j
CrJSPnFj5riEWYgVbQVA5ZaPbbUu/yiFn2yqO7wC/HJhxaAWb9qSRoYnv4rd8twQzcPyHAFVmNiq
iGXtyRPPlAvezWBjmBmLdR2Ths4iBjWBPC6oWEAgszNwObgWovdOXME+PXswAV+YdJlHyaapG1S2
MJG82b5J7ilePO497exjFMO4pdg357Dmtm8fs4bOhHbzc85zLGT8zliS7mEz07kdFOwgTgObLXOr
svbdGYnWZR8qoJGW6d5rp5YsXI3F2vSB3M6YaYrwMHjZocn8Vw0nPCrozltg+Tf9gpq24vFmWTMZ
LGbcDk8FuyU3/X4bIRF2+55wRhO6d53+8iiesAHZZ8MxjghrkDwAiH5q6oLKpI2PsRlFYN9IXG1k
bhyGPPjtQtNndDbTCycyGLWtd4wr89oG6qQbFKZRQ8hq2LfnsEfBm+XFTP4MQlVrOJo0wCKZ0t2N
hr8yGMJ9zjqfwxzKn/cUWYxKkCcwXVHoZ3yx2H25IAP0P5NRdHQNn1AR9DgokKBOEWoZdfo54FJJ
ImmH0tU4cbzvuhi1m0imdZ7AiO6d9MdHkbdSOIvHhVjR5iE9TwGKB0xOQUbVqvDUg1cYezouOPNc
468ln9PKXBx/3g2N15EZecDbxQU/T20GQHNxEiHJQNGcXk1QG/xZtGjExLpsrbQoqmPX49iySlaO
Dt6ipHyYomKH/udsxckuzevL7KPRLGcHznCLBLOz+xc3QcYetaa3YXJdALFiu/D5TP5KMTUcU9yY
08Uu3Zb62LkEtPc2+c+1eR8XKVH0BqcP8tmCKmLvMRM9tkaDgbod7wwnhoG1XBuzxH0hVHdfW+FV
xsV9Rx4AzBEaAL0HWqxiMLYXLJSNLPuATCpFZqBHNrRK3WORyoexc/5KxOeJvLeJZEQWQ1PD4e7P
cRgiZ+67aEOQx3pJ6kqb5rmpQ07NxbkZpKQWm+GH273rkrmsOzAHxRoe3wQ1SdsCFxj9PWFB53S2
12U20lKOb6gmN0PQvo1ZeS7HINsPLeGN3W/Zc3As27j1O1HJeTGDjcZiuVT1paNf6jOwmMtslaZw
KGTYfrmRcWiNfBuG5YF8dmAgZkeOU2lDLSAivPLp8AqkWQLZG+gqamRCfMCOmHeYg+SqqPnXdbUk
LnjTn6xR26syu5/pUoW5+AxcCKcL7pu3Y2uVy6AtusZx/ECl/lwJ+g20jfHjmsXNZKBJ6tJju7xH
NmZoMgnzvF6TaPotsZq/0iq9mQkL3vdgsljmD1arc4cdbHaX1j0FSxwAEkHiJzTiY9QtHpIEIkk8
WF3tRPvfRo0NSx9wYAdm2GHUEMxqA0LlUTpq3/jlxYvnvwJrGVNNwSAioJ4m5izI3Vd2cF/m24GJ
cDgl98tnmTThZUzi7aRvMiZzC20lkLHHYianpUseqnkCt2JC31vqk6I0gQQMTA3QkmKe7B/CqRl3
Kqn/8qhkFRK72zEVJRiqy36cRaDJLhm1QGCyD6Sp5zp2tj6F/nKpNxOxsU3GVESukCy+NxbtPw7N
uKChjWZP6nM3iTdUIlu/xXQskRXZJFyKma5Nr05EnO4wGr7CFTmYRoQyAW8jLs1aA/pE8wpN3blf
XsipwihOTVYKYz8M4W/eKObAdBQS+6kMUT2koPj5aJIk3CttoSfGUZRjFxwm/zxm444V9q/qY45/
bjYl4cGebxCeh+BuBeoB3RIvSl+aWMIWhzbdSiUUc4TJeU5E8iQCCZ5Hhj03dpMha+0DPYoMWiYh
04ZkkmhUgUehMtt0WNBY3PvJrj4rg73La8QVdctrB3dhU05teoHYnWLQl/vZD1HoBPO8iUvzaWqq
+wG860C2iQv80sJzuKYxCq3AgueDAMssUoC6vmBDRIG3dshN3xDZ6h56h7T31kRBiHLy05yiO20k
tL7rynhMAKsgrSIzpAL+T+V+BV1LloRRRRvHb28VWCwDprC+9TShfX5aLFm4l4Y7lYfrqB7SDyQM
SFZRKiSoI1au5XH3Z8N2l61Bg6prnOexQvY8+lCBqzePsAbilrnfANdADsTQfEMHnnGYzTCljq+5
8TJG5FKMw5bMt4eMvhPLBLtGfk1ipFw1zUOr+G4Uee8F3nqjyA5ZVn8Vk/kUo4BAMs8cfGmCt/7S
thie45LBHZvjzWk76J7+pfEmem0IGdiLsinc8YHtc+u3pZTXdvWOO4E+M0nDfPmDDK3LPP5ABlxV
xksoNGCkvzlVm8mJbpIgFy7a92YaUZy0NCjjVzaRPV4G7PvunR1AkKULxfgjWdVTSwq9vy0Zyea8
ka3NVT662Bj5l6tX0AAZRC/iBMNiZngdRvdcV1Ab437YReoZWhSU3ji5rxL5gCKSuX+NKhkjyNjb
L2EbMr13DssngnLuVLDKXKif7jzvFEcf4wculTzOIUV3M4LVSZBxrS302Ous8RZKOF0Duhm7whev
uDSvHToo7uf4mt1LlImFncDOJHx+VFoKNKR8Pm5boZCoPlWq/pkBFs9GgEQE83wKoXycg6Bmfhl7
exmR126RiIsYvQzEjt74nUyMU6SIS+gJVa7bG5ZaGgjBATASVGL30R+9i1uBdizntNzbc/uZG568
zZK0b8/Ac0YFXQBnoddspeBcpLI2bHqHymJ+37Z+v+Y0/wFi/NkyscYRa19z1yI2hQQ9lcVnROhX
pypepfbUysomuu26k9vGFXcZtkUJHIpuLs3r0Y/WQtv0/yK2yVhle87TTV00O+15xt6K2GRxydld
2+zcqKFo5YF5td2ALW8/gtj8ApO6HeOQoKPwMYuGAEv6tFJFv3erYY9CfA3nhoEdjjqrv9l4WlIg
eiprHuwOYYjgmhxdArJp/cQ8VdV4VPAOeRWYVA1cZvP5jqn6WpJyq/gaBUpTZfXvdIn3TUMyjuXH
L0kx3rncAgJFLs7ido8uVRQduuWgEij/pDgn/nCUGBh5JTO4b06Yf1nzmyGRuPUWN6t6h5JoFRNu
kUiajfFn7OT/qjH7w/CwIuyZgNk6XzbC5i0oltVHRifOqOzaIob1UgVLxjjlJQOG3vny0gUWmUg8
aQU2Q8io5bZuIkzYCpMCR+52LoqrMibG9YSQK7r5XQ6FAjqOeSS4cSTrp/cR2AGxMbIvZYGSFNT8
U5Wc8R6clRv/xK7YdRIVeY4BSw9EUleasnq66Ga8NpFxdPHBSggE64I5PJvvhTsWWQPa3ebUv2NZ
PJhsQEmXvw6sjlXgZ/dxb30RjhWtNNth2cIryyY09KQL5Xw07XcHaGvxV3DR4dJbOEa5RKO8sN/z
kEOZwAoBV9hxbCNtO/SAaFy+Xdu7D8urT0v2EVMNOeBoMgg0W1eNebMJ15mnmD4t+AFm4WZqDFvb
T4ktadW2s62bWdqHee7Ys4gQMSrSNyo5fTXWTJpf/+ii1Vv6wLT+pnXPi7DylmElzdCnTGd/DQ9t
g33YXAVB8RIr/HiAPegB8LP4riI2jfnPqmOyLFv7byh5geoKsShN3ZfMRdLeL/S+XnJ1RanoEQmS
+Gf05fjaaYRT7wSyQ5WAt4OBTbEWTEOn3vzKMcEufNK4kH86IKSVAZarbQDWBKf4HQ7eYDfO4Sll
6jwyWY68lGlK2NxM/JFQIB3feNfC23ax9Wc7yZ9LvOERKuXFH3Gu15KO7LLBA5jHXj5sZNDdZcSg
iHY8YOYl+WdQ+6poT4TYW1sQdZ2x5Hm536WPS6NC9+wnDj151pPZUSIPEtQLwuXlYUzmI/M+5h6g
7zNwT+FM4cLoNyMhIJjdf2kBqXC5TnBT2wO4OpJ3x2q1fnwxfIRNsG+X2PuyBUpHYSezjz7T25zx
jI6jrRU592MxvZpuuEG6fVq6piGuIqPTXCkiPmBtkDPF3b9yQs7LnApAsUTEPsxCWC8Vm3DsoGOX
bngny/hxtrwbqLZ9ounsjU71hi2Fh+bOBbfQ6m3C/0f798JU/BxROgbwjvEwg1AhJdwokaMOHYVN
qt/9wSl2VlehXOOUGoYClU1miI2VuF+TnIBBRQNM5vwaTNU1Yt47aFI+DdZKUBrqpQ4KChfLO2Td
sGdu6TIURadlk38jJ+NFErtb8EB3voP9Dm3rlgTBEAgff66DbwIzll5a1N5SvrmGuFz6etgnqp73
Di0NHCKKhzkMlEIw/CZ5yRwLcYk7/yxlI+2u+4CDKxwbwM7qESnHAzGJP64I10Fa/lhCXrks2qr4
IajjzXGDbZ2UNym7aCfHQR1F0j1kMnmYJiYsciB/sYKALsJToEhJViNQcW7p772LqykDGTW0i5pz
vOKoOPjY3FZuJ74JB+Ky5dITmSVqwJ5JP2QOXTkbS6tnSD+krVjjQRbxx+CBy0wbYlrErxXKg901
R7MtXfCPcwSHMN1FC31CNf0Sf06mK+wrmDkEdeqq+UplXqz0NHFqdt9mFDwq5iGrqCKHNodfiuKJ
9CiJ+Nkv4hcyAvR6xDIpNA1os9eIUSPx5DG0WcpHmqnOB9bibWRKNrMANnGFQr0a4g93IUDlwYgb
PQH/Kc6moe5je3xeln3iZB8ych+iwNkOXsopgpvODQGl5DKkrfQtcqCHKY7eNqo+DG/6GlLuCHb6
aOKt+o+jM9luFImC6BdxTgIJCVtrsixLlmdXbTieKpnHZPz6vvSqF93VZUuQQ7yIGziUGCbb1Evf
KhvA4oxe4YTuX9js32sb7Pp6tTG9YSOXBzs7rBep9QJTcSXed5H3x6JjpnJJZsYBryj3qcMY8lq2
ER0aGAYu0ahA6LF3QMaeX3XHskOZbIBlBlpsW59cjNkkupIrIZtTyL7rFga5kAcMA1sAqp4qThu7
P766GzlgwuSfmUBw84aMS0l9DEzwL5pRc3oeDo+Wut6zz1FSvkyi/WMV/kH2BY+1x44ZTAcRTVTH
mbfczY8Mq9uN75bu/YT9D4owOfIZwgFXe/T9tgAtWPe4I4PM2mZ+92SX/Sv3o6cWEp8oAJkkqwGf
18RnkpH9Lxonu6EsQN5Ia4L7x4Ct5RGmfjrAKNVQy95ad5YXnKis629F015zX+cPPsJ/7GKVpKRy
42iCE5AACcQ67U0GW2utG44HcB5d7N6TP1bAiHrCxvS1btZlsiCYpuimTrLhggz9UuUUX4Yl74Id
hAesrwcgrqfatj/FpC5CVKh1Bh2ldckAT82zz6eqSVuvxh1J4ZV559LPIt3b8NdSPKXoe1eH0h5c
LCBq4+ozUuXJNzH396p6MkiEwaJh0Bu2TrxTsfPbK+d3PXq2Mro4Fm7AqIXsZus7UQ0/dgfKv0Ks
H6WmyKy5dYpKHa2s5enJf5ShnjrOiVwWDq9Mu4UJ9e027p8wEQpGx3gFLfPjyOLTjsD18zZisEGd
t1wGgtwqx9HHghHeGMVGsy7qeKz+QSYkEQxxFFqG87oerabCP3urhQi0F0kZb1c1/lZFXOUrEha9
m56LMNzruT4i5o83lOHQ1JiB7E1nm6m649yhEwJHXuvFKPLGnnfju1gvp4aTvDFMCJ3MvAwe5kU5
vIqoe6CX93Z9gPvQQRrlKOmNLFKUkLqO12zTkNekG2bwESLYBl33Mfbtt3bzn7EniCB8KFWivw9X
H5A1Jcl97pp7AIwky+iNQSDFAMe9Nx44r1eO92MLzsdpk3wBouJHa4P3wmeoLeYGt0oADpwPbkBH
YcCvARqijFQspRuXjtkbOS9MVcJn2y+eVR9ga9b+Yy+w4w7dBDsJk2eIBX4jWYjLkTbkar4q4Iex
l2Pmi+/cOT+xHsP+dqMnCf9u40lTsYKFzz2KWEEByTay0oPfLThO0ktYjdcl5iodOfq9lyOVKsyU
QJi0bzhqX4gwPRT1dEoHvDS+nJGu8SK3kgUumo9W22g8uFjE8pjzioyttw5q0E3im7/48sHgjxID
6Xhw1oYVE9zXnDIiqAjrudFiuFul5GBz84dnBRcOBYHMApYMHkwpeiJp7hX9/D0LiQHOXktddJQ9
TIOi3h27YW49ZxhhZSkAQtiUmfabuXAfByxQOranXdkpqB6CP1YNpJtoRWfEV+POG5kQrPFId5dx
o98mynnFBhJBX+NEGw1hf6J4sr8NnPlkh97XDC9z9JF4e0JXLS/n1ONcTM2rlzHQHE0GCFVPj4jj
79VAlYad4xKb8o4BvyMPZVR9NICdYh9pI4DzD81nA858M48xYwrmdCgaZ3dUn+FSPWDpAlyk3Jf1
t+pwmN5kXoP/OaLNwmWolp5NEKIe5quv407xOdyM2D9v5DjfzrF9xOJS3yQNOI2lfsD2HtCgFm6T
Jbt2dnxZrXGOii9dhxLNQYGYzUkLm+Iqb85vWyATOAg4tZerL5gf6dS07YsAMMTSSX0CdQ4l358t
nG/eq2M+Wdd1RNHByWgwEoQzo0sLYmibcjA2aXB11n1g+BuW05Polwd/nkNIflAQ0vJNEDKGZvFg
1+F5mmMqKFgcSidbqbGktzk/MIYKn9njb4mG09Ce/1VYv0Qy7hFer0RQMf8k92IK4MFQ0MXgZKLX
YJXl1ostYsip74pridhYskava3XUEt5zxq9x0HcSzxnxqt28Ohvn/NsN0t0QLts4K6+WIr9XQOFH
SvwbxjmGA61esxQJvFm/EhJ8z81C5EdlCBQRBJqwsW71Uh9dr9srjhSFEsfRFEDzCsKTLJUOO1ft
eKx+9bWsvRfPBB993fxb18geSXBVWRnx3htMTG5raKZg5KZcEC0xN+JQO5cgjB+nxrsda0z5esIb
5agn4UVf0Vg9t53+Eo7L9J3nya3C20KOcqPCIgMeAdphaAf6sYaA8QH8oLQpwCY5Fx5fBCfS8e5A
x5YhaEEa4+oj8zOTBau4nhLGuumYTJt+XxXFsRYcntIeGEDTRef12imTqNrpRtyLnhH42kHl2AEu
JfKy5JrZZTJKnBI4AxAEHoVqHvOci6K2T7xrLCiJ3iYujM7OdfbEGImxoBPEpf8rJyih678J0mwf
WcHvknCN9vR4DJvgIeYbrib2Cuwyz74J7ooofqsJ15e9i+sLWsgkzkgad7PMjk7OVI4EgWDChZZx
u/47ycRqmLGN+PoQjkSPu+VY4h9Wbv8ayPBtYsHgjP0yVByEc46EUcN9NbTehlWTGKovvXxaJZEf
pRnCNA91nz6kTDeWzP+mF5s/d3aqMKL1hli4Fk+zP+8TJDJgHfw2mO9DMVF2Rt4SJwih6ZitHahd
ydxNj8P9wkEpixk5YIbpeDwW5Ei7JPGGhCVCn1N1e+qS6rFp1cXzF8C97nHth11fR4SQQ9a7l7wX
wDLXTdHj18oueIPAmBb2PdTc+4waL7Dk6a7mhcI7TvCuT93LMObPFcnDG8Cj1H2a5rl0ovN6Ewqm
Yd/4FBQIb8tI528JLmxiZWCLeisjdSNqJppj1lwDmnbjJHqHHUKbR/Rk1PAY8D8ASf48tWvSDZbn
TbM+SHGsSZLSEhCFySUGybLeRsp2+l7K6ctw7lXrY972rwjStCgAiKlNxcE6va85OSFCfMvUJnGl
ioPv5x9JzVwmdk/dONIN5l0Hg1Wu6a8tlBicuzuL8oSBbGOV97sgbU6W4neMw2rfUFSD18rfMQ0i
ECmCu2huQ4y47VPmshcKrg2+DSnAo34atvyAiX5pKQVHmPrsjPuGiIbMzmI/j+bZJrYKiiN5qpCq
WFN5KEqAF3X9hG8PVKwFOhu5RqjTeoAuW3E3m+m+7WhJcBpgJcRjb2bo+nk3vST5+Nml2MZ9zy7v
vCT4/1jxO5NUVC7dIhlvi+eM9z0JSM4JfBaVfRY1N/Gxb+a7Ore52fJzhWy9WgKNs5372RpPwvRv
YTMeggSaKTsAXSl8117mHUt+6PVBdo1+ypeUvXL5Gdx8HzoaO0/Tv68/bMLr5/WiQMVlVEBCl9SA
exvU0WfTEK2KsBcGZcFdA1riDbmv/f+5S21y4tBSf7iJvky6+e5td5fL7t2x6bG22q46JzqLuZyU
47EI/a+5a5AFRgqLvf40YlFrrOHMefOuaznAeEv1hqHi0K04tdI8sMaRihhJq6PxQlke6nPoJRfP
arDcdMBnLUJLO9AUEwc1M3LeSb6xfbF9mUvoqY8lscDktNVmUfq3zxTTNQPkSc23xuE6td5+k9La
lG5w50jn1omZijbV3mmm5y4JWaQn7pTz6pqwrfC+a4Kd25M/W2qHCy/V28zd2mtZEBos8dt4unpe
pviu66uPquk/yrazbqa4B/Jnuw7DaFNezBJnILYl48VePyZ29cwADg1h/PA9cc0CXICQ6c/xVDwk
Rr30AFi4pDs4L3iXBq957kq9Np11//JQHtKAfFyEezOUSh1KwLgpvZlbQTZ2HxnxKCikdRYcxxhu
kPGt6tp5nG8AzmEnrwro9uaWZp1ku0jJjbjwgq3jI4rWeTqRHgUhZ0cJOeSJTgPYbePiHvquvOVs
SuEgh5m2fhjwSlHh0p3njC69SWwJMgHyc/86c34fuyBaZI3PYDIoRwp1YwnGF7yO3qNbuw6jn5rz
r1nuEhzJRN/0yfEZkDaW8xDhCs3hb/Yh42KNI36xk3wDFvhLYd3s++iDeCi+ESYylSzPg/DuPbae
iUFtEGZ8l8uD1zE2rCuKJwfOYnjm4O3HTy0LQreoF8pMj6rFvD+z0jI/pIRR3g3COTB9/hvhG6M+
4yBGttFs5JhKsR72K9ds6Zm87zOzGxbczCFrSA80CxoBOCEgayV+FQFyXYAPkJIo7ShMsXdr1qVy
aR/Mwk0mmJJ/TWO91EF237iiRN3CCMDsIRITjZI5wEEH5hTJsLGUMI04ok+8M9juWvsmVTH8Fss5
CDSLsWAGoSlNoO8wxqWYGZqkYyICLJqsxcVCem/+LCXeOStdzRz8SDe2DZEJzpfVOdeRt5mahdfA
jvU5sVp1o5z+ouE7EWHy+r2CFuSlDtRjesAZBORSPnnsStqLyDnkb8pXP2XI9Zgj7ZClNWwPvp16
UoDtx2uV9g+eV2ISaOeT6zT7vp8pV8br58W71Gi62iqYHe7Qkdp0mXdaSxzfk/C+5PMKxuoZXSYN
nrfw/1PI6LJg1dJ5rtrsWY0jWr+HwiYbEiF9sdBaCR31/wXULcT96Ir3ZsShJyfWraHzyhNa3dnK
9LdjuBQnGvHOEQDbEzS2PLT3nUNVTzsSJ80Abm38mKCWnptp9QjEVxaDceu7HVes+F0k5YMv47u2
cL/wMmCk6AkIS6H13di05kCUdCtChWYOPfWSUlBOf7QBqgQpkfRxYfyDLqnNRHGvdiWosOsk3OAi
CQ8ggOHCOlR5twIx4mI/lFwvCOE8uyx7nee8SiM+GZwQJMnseue6LBrMUZ+T3AlIcdoM6Sd4qRiZ
bk0Fb34BwxCivVUk3NtwFztU10L73zVx/Zq0/kNetVeykB7vHz7ROTV3svCfOn6DQdSsofOtz6uS
UQ7RK7xHNBEFM4wN7ezcydmOYY5oKI7r5NBI54Dj4BySvNbj9AC97hGY8OporYgnEBMpKC3XRI9T
GwgpJUQVzlw8Fa4mhISdkHwEPCSMcVSel289W+62QljwLbUXobe1kuaZ08o3ouAXwiJvfrnG5HIE
73kK3wUh2o0PQBpoPzjItg/2hZV8aVGuxREVw2n9ien/FANiIWzpn8dU7moyuYVB24iNe3KxsxdR
ei+znJDf9BY01dHjRkyElXoQwSyhpV3H5YUYhPpe7LpgbBF+hU31HrnO2R+Xj4K/oJB2tqNnleq5
AJwvp7V4Cs8S3XBi7NRl8gpF7FBHEsy1hTtpvsepxmwe82dlYGwrp2mJn3MehTZS8erVecCxXzoe
E5/pxJBsk+T9C7/PqVjypyHv3uhxvVPtTPENa3FoF99QvNmJ/Tu31ad6aK/QRADZBsUxZeLyqCRu
mXYOPY7ocO8cfm/R1SHKP+NCglkF70F2wGJ+2/rlae4XrrBdjUiN5IlAKPfs2R8uxsqssN6WBfjo
NK2NUWUyncIl+3BMZHbuED/HQXLs/Okx8uVj786nqCeBZYUooVVDBeJkUXURCgwnwXgpvexY9wNl
oiO111NF1k04joavHeIWWl2CM5glgtYWBY64kdYvvdzmsomPaerfu7Lf10n52AXk0Z1B/ETLdBvW
3l83ZBpdG+7xGB6ekyl9d6jMbR0GaPVoXrwxRAYt5OcoxNGiGt2d1K9d9RfLqO9RFIfMa+/nylD9
wjSfAcG1ARe1kWDezkEdCI5j7YPHuJ8Hl0agIouJEGtxnDq1d8rW2VfDzJS8mPL7ET/00PjPOu3v
l4Zb6FwV55Wfqb36uFTFrZ8lUGbddLuiS63UefYtyizswadcnPVbRx7iLyZp3H8vTmG+yRPVm9j2
v6sQI0MFVARwz96PvIeaZq1QoT7Frg+7J/qW+fhbOdw6unB8LThyhYVQBxgz6S4PuQcnafJTq5El
fnjya2pZMhyMPSQiHNfBrRnkfRlzWi7liiHUn2MVkzxmuFQNj0h7P7UbWZusqT/LCbulTY+Q9nX2
2o41NzQmhNRi8kl5Gk2tdnZjoTLYKYjq3rDqnkH1nkj/6HkMnwKpb7GUR+uE8mnkQ2yc4Va6/V0b
RtaWqiWsIy6gybr9IBv2OpBKAfVXQ7QTy60DaWFNTW4bQaZwEwK4KA3bZmjS9zKX57xLXBAJNVQh
qzx5fNwEIU9+65NJm4OvcDEHt4bopGcuqjGgzdZuHz0Oq3hyMqzkHYuZDt+rJNDPiVP/9JF3VqP5
a2r54BQoTgWApn3Vz/9/MJ7GWWLm5GMxzbch12Sp4TiGw1/KDo92N1/YCLYsJ4eMT9AUOYAGfO6X
CmqSBPj84ZbqWow5ecSiBwzmfEcJXXPBeKoSRkxF8yALKKm1d1k8+WNbMHajxJz8tSa2qH6w/5Ny
qqvbvuAITaPXybYV07OqfdMundgUPe0dgiNTqb59ZwGg1Hh/Q4FoDRNpP1YUdwAjvbrrfxLitJyz
347wDnlY4IXNGI+7vB3flnB1/rfTHX7SjT0Nr6kyxwVTelxU+EmmTZtScYKlgxNQwVI6qGXcOXP6
DNLQvWlRWtFMkUpj3OUqVGsJeLCZWxBMgpd7QC6vq8dp7J/W/wDY1gteLmoIcFwyjtyWLK5R0Oz6
1L+Nh/55CfWdCuMdM5loGxvIpWlsc4ZK6PDDdsXQprHe3WwG9QphGsuAjNeBJ7kKfHMHjXNLlh00
Jg8DOAFLNLNBv7BXgEmUWuHXSnBaYyt07b30y0rumsASGYV4cx3tLG+G0Z/a1KZ5uZ0cNEko653G
hNT7gwWpKDDqZkUGjgZutiV3LJ5J9WIbZaIHooLcW4coViXlcXmqa6QgEaYPvRKrboAPPYlPIB3X
ay8Vtvonwzrj8nlGqWfBkBv9+rmrElncKywsuCR1sjSCF4y+N5L5bU33GCN1RZxbZl0Ys7FJxYRj
yMy0JbuDjMXC32R4aBYn2wpa43Ky4bqqz9HohNW27bjIbi2rwH/SKHK622iY0v6uSXyRfDZOnasV
y+ExOMj0bMKnKOdD/Om1D0WZdMcaW46i0qIyPqv1ah4KS0SbbZ6PqbnoOcC/KhPua4zeZaruo2Bq
XmHtSvktYzvzPj0R1/PJibyI7H49lIoWIA3jj5o1d7UyNl02bWysmth5x8nJQJtkIymakfnlC9Ve
HnuHPWBg0mOo1B0AfGVRjOeL4DZ19GCj4LeFnmfgtD2/XZqICfMA/PDptrQrnmiu40H3GEWNG/0J
yhbaF2pQj6G2Zkjd0qWL9Q0/D5NInhCqYnLkh7ZmZSqzkmxqaQ0N+ynonewGRgWt7FlpwaXaKR9h
8LeKy3Da+r4r7f2ga07YIZFH+WwILJeI211I2K/NwZweZjsJ6DOudIlIicUh+x60VeBpCJ0eAyJQ
CdWElyyz+Ij8PBYWKjJsMRhknRcgfebGvCrReeOlra0pvGdCmvBoD01mLxsv4Ldc0bjGiv50uuPJ
+JwDhqfNpmlorv9OOIDcjLyJcatVk+5MYjrYNAHfxVCTsugslpAsz9eu3SKzyD7PHoiFa52TIvuu
odAzTtazvXqhQk8sNuE5X5fsCBN+GJOtMMFC/DpRhI1jo7P1YTuoAFAZXCTGlKQRpm7SoCssj78y
Ab/e0imwmS0kRsZuxehb34472N59iwmkHp/hXaq5XifLLiFZ6VDs/rr0pecQipiVGD6GnvX93XTS
JxjVZRYlq53mAyLqNonRcra5Lanh2TQdZzsCLE61CH7VlFy8xVNT1c6LP9ume1qCIWwnLIX+1F3I
wlr6VVRAbm55hydgyBoiTYRjkonj5G0Ll48aHFdhc4DnCBWrRd24Y7vg0iSjVbJABxVQlJEumKYO
/yYEkRdC1vEYPZAQL9s3U1Q2ngNjt3PzpHToBJ/S9K3hJEkZHDafRdjpSneLRdX9TVtkh69p6Tuq
Fhx2znHvOWXvzIyWsZ99ayJtwZsd10X6wYHeHq9Y15souuOgTqZUx6pjODYaJ7f4IxMG1u6m9yId
QoszkvnmlGRtGe5VEorhefZch6szq9Us210URMWETwO9PKbyAXdGhvCb0DR+7EfIpT1XloboPAoy
f7wHnii6DK5aq6OKOf9UhsNrH03SPGYl2pnLaYseRJr8zOTIkGRNJWlaTKyB7NpNGi8FersZkMUy
Wh9F5tC55jpARbY4N+I1iclaoyEMe/j/hm2OYRnMWZPFBXHAjgnvG1ZHd3wcndlbucqY6QIUc9ty
0Yaha5XWRzDZfXSIaLFfv/GxdKfsLrX4XWg/qasBUhVLyMqkAbHVWd7VqFDX+OFw10Kqc7que48F
ODeSu2Ax1XehfTESVNCeS3+WFmmX7LnTsfLTjluOQF1EM0fIF2EBzgNTyGC3IzU0qZvY1rHLbWIi
u6BvYJRD0kM1ukWviLtunWabBrExDRR2a28mEGtiKbtvk41ReTViUDjKHCEnLLSFR2o63LDomPKl
Tr25fKLuKpubY9XVDeLzvFKmZik6ZBgdluVDiYIDWHBqeuWfDCFaQr5BYAeEnqJQMly9sTt/8VvK
FgJp4HpWAmok/r0UIcSSPfzTfSuzeL2X2snaS80dsSbn4LaOHxVEqUFaUibDIH62d9JGbFesBymo
eCCHgzkwwmP27rtDFDEPtlCKVyU6ndQjeSsBVWXKY02bYGOyeTh0XE/ZHhdRSePdwAt3OeM2bCvr
5DFVpMlv7NaxPJCXddwFxdZoWwicXs0M3+W2phrXm/fZHCmvvoxK51yuh8LzdL2ZejHXzbbB2TDO
BysZw/53ItKg0OuJl6Xzs5gmnDgnd/CBUV+tuGrz5hS5SlftvssRgM5ZK4jnHDqaqbx/sMWEZ5/w
kI0JoOnA8mRxbmwv8CiGmQAW7Y1TJIG9W2y/LJHnY4gzazOuo3PdXJsmmuGA70PiZeWAb82H549D
cuzR5DgcLIafmSNgzV2qD1yYQhBOU/FlATRWF4LpU/A0WTVOV/A5HCGYnFhjH7kH25MxN2oHe+2Q
PA605fDOLWt8dLCJjxaDjlzcdanqrKw/OKztGhEwTAMO7xCusNbeMPKOUwIEGJfnajs4XRv/i+Wo
YwSQLqmRswpN6AoZrWwKR20IsGqrR4EZko4JXFu5DIXabgLMt2P6melr1+clTs/KEfWYb/3GqkoP
v2POI55ZtK9Ath9G2ldxURSwbUMOBPJQVJT6JFSINqK+AJ1Kkh3c8o5LAl2zQMPT0Hanz8nEbf+V
wRFd21J8zl/wAJLFgMhXc5x2H4Wq9PJLGipae5e6eLKCA8YAxupAowhJ1oyiyUf+E07QlUc1zkSV
t64P9aNiBStr632qShpkUEvyCgZ9WBO7Ci2w1fY+78hh3w168VrCFxZc56XR2vu2Q0pydmAcAoBd
kr6QyQ80FAee77pMronwCvFOWmEmBMnEfnGeYqd0Z3XsohRiBkE1u2+pFp4IXk8Hi7xifWh7U1Ev
z4HPsBR7Q6WqB2yVcfSXhQSED0WKeRd+ucwHCQ2pOfltjTUYAp684t5y8pl+tMEPMYSIkRhEVrpm
cBrnEYyrXIV1/JbUfQ9MqfT9YKRL0ddixI9hybSLievOHcG1ps/b5LGJ4mT5Mn4jg+VA6MiWipCX
TZp8C2M5ZkzhRLUrH/CpJ/mw4wRXYUkFae5QOxvHY49C0AFqpB68jogy9F6HMbpF5DK3QjP9so7R
VFTYOeKhMdG/BMOAcm4GFkPgbyhkbowmHkTjvm564yZH3daeGm45D7iW2EjI5eZcJkxRtqaBgZQf
Ccd26upA4x3+NKJR9NlmiR7fLAGTjiZhZxziYud2SuGYD5sheI1KIKZ/00RqdiTSc5r637pQoIWQ
xauKjRtsTx98h6OtM4yGIZIqZy9oqMyMSQexktGO2kjk5SL6PwrkV6kqHjxiltV72trGlugXq+67
SWZbUbqmOF7E4LGWrLc4epAK0eGGfzB8xlI4BywQOMYsasLCkTEhd5teiOl5ghfK6l9HZZQ+U/Q0
qZqh9dx3DNinqRM5vVGum3kQ7VFp5u0SxQXWLjpwKMux7I7nD2BaHhPFClBF3oZc6RFKUy1795G6
C+aWFhfvnxibBHBIEwGUtjd9PvMFHICwtQNNSqzO1IbNUyX7e65CznBJDAXdMUHeqOn/BL63EDui
8Rg4+k1bkcR3boK4yAWI2WloIG7O0YR5l0MYX07Ez4ii45ggR7LJx3zuhl3oZq00bIZB5GE3QzkV
f1y0a+oth57TOphHLSLicD3BSAadDHoNBrCR7zhzDxxg5fCb8l+OAyI5n/yfxW26vYsJFZQ6tZH2
H48ZSMsdrwlDpjITCXj5ZtmKG+TGjrwMQ3YMggWGUE9kMWA1DLOa6GsO5wGybF/VRXTh2WnyfENj
eMTwy5/movxNUS+BWXA0QXMaHOFiJV6SyakRaebQ5q46YfPkLZvTcmX+kDAOEnqDW2cp7uZiCcxd
4AL5ukq4KeSadIGp6BJbM5ia0V0EEfeUW/9suC1WtdccbZz68CSlw2GPHK3lDM5d7zf1mnmfJEI7
eJmihNwTm7JYs0n+TOzCyQ2P4ZZPYvQ/2a80JcViLmR/zhdfEl+KymzGBprKaE4GgFAptDVcENxu
OnB1OVi9JNL1r99ZEd9hb68tfrIoK83Ejcwd+aYkmNdIY5KEVXNTJ12Z2xzwOBb5pwlUT5OenIwn
nKfMZbJKnrvEjfWlA1hCdCvJ2G+++HjHgWwEmmx2F2u9gMiR5DThLDCJN1G/7WyHm8ae34bXiiWE
Ul1/x48mskveZLUb3FYDidXXgBg7gdDGBLb7d858wRmvU6kNEXRKnRgdpxzZLOyaGO4m7aL5QcPo
iTtQbC0G8ZsGAYN7Zh5TMRcEIULKbdFaqP43Ac6KtR/dAcH8OnJxXdABIOOFFQyrWVseLRGUpCHn
dBiQ5/uyousL5kQXYbLETV6W5hHwSEDvhM3coMQcvZQ6PEk/TePD3Mlg/q0DtdIjNH0a4W2W1GmA
m1lPaVbd+ZHwxdnvWqBRG7TKMQVaxqS4iG6KrhisHyLcghewilNJGQ+3nwqUS0TlBAnwNMXzfDNU
8ehi23b56wlNQHO8gFLnSOnH3HmvqR6i8jFG+Jo+SdqvV6Vo9AXViyqplpmrAg2mwRcFFYN5ZJ5S
N9S3FnORb3Wb4HW84YvI0onZV16GP4NT9ESvGNI4BRzkAdnoWrM1uWpVa3r9W49NIj+mAZTFTNR9
GOc/+Fij4DXzFqNwONTCL3w+dt34DzQIT+rPXCbdDBSGW0Mr/7ACR3ALuOO5fo+YVeguBAgZMmTx
3AHU7Y2iAHL6zvyM6+6Zgp+lxh48q3D89cqC0jWohKn+zsco4YAWeFGm6mfKI2L5M0SyyWnksAYu
+IEOhHgIOxUMFqTJQNP/zrJZt4IpAZZ+eEqZN6weF1AyaxycGgFkowWXkeJQ1oM8MMJdOg4vVsdm
jPOMZu0b5eUiRSD0/KmIN8aeC84AsRINxrdcsFw/p9yBMz7OPfM2ekWCkGr1CLOydhHQX1unT0Zg
7B7Q/Q9LYhgYCZfnptGHyrLz6kFGaVo/tm0+N4dYxB10l2qAb8WJT1agtWe8BOeibjuiKRN2atKB
GVnH5rth804vxLtrwamyauz5Kh0/ZRiBSti1tHfS3oHjJscFQ3msU0v9yCTG9/5Z2vSJohcq4J6G
X6wcx2ZX2dKf6q02JEoQyjqroHuc8Tfj862onXplZ4455vCiz0V8Mjp2YgLBMelPOgTHFz/jhrzB
k5mVB0iN9Lksi+rDzZRUnFtRsOrk3g2V6x69MibvSkGR1W9S2jY4bCDL0BgwIf2QK8iTn7yFcllT
9uBSz1zmZ9sp3LuZMfOZYD18bT/jfO9mfn7P6dK/NgksAJtNb/1avQr11LT+WUkD5npR1NXeuFNb
XvsCpmutuXKQvSHl1wQ5iRRScwA0jMynfWJP7KiNNz9IWbqrwIjY2EkoMMKPumO3nhO2McLJQ1PH
NF4oZ+JrMHcmIpfADWzZZlVFpW4tjUsrM4vKUedO/i/2knjvhrBn28iYiz9GvG1cK5rvjhnAYUAo
+Mw7huSwaRUjJ4dIe74TTRBe8v8jYWXhPw6+Pd0VTeF/dSP36EozpeC6E2+B5OBX7xNx3wIgPQd2
1X46BBVQkvJhiHgZHNKBzJbRoEdUkDCuAKu2SfdnRC17WVAHd2CI8iOX3AZCfJ+aLVbF/FFihoPR
SR7oUKT5a9XO0d7zJnN0wWbDbipwxTK4f4g7LrJUDMW32IuYIgvicvRui3vJ4oJAlrt7DurTLkkX
c67TjgDvHDAni5vuDUiWe5UNbqBosNMNhiySToNV02grWxhYsGNWjfnXWoriMC/DhOm0oHZBTdp6
4o9J9Ie1VCE7xxkmBiE/kgIXjBrhD+HaO3YhWE3S5gHlFM6Q3jemIiceMrhi4aAidlkbPjXWKZD9
jKKJk7r/Jzh7TrWV52xBsu5kpbirVsTY/uBOPsVLTDxLTX9jL3gaWq4useReDHpYJafELW4j8IoM
aknuVS8VIIXVvj2I9kwI+T/OzmNHcmRL069ycddNNKWRHEzPwhVdhntosSFCJbXWfPr5LHtTN1AR
CdSikIVAJhkkzY4d8YvnIsUYLHXynZyvdlWKMbGFviHKcSMpvY8daOQnW582ZBcjZQKnAxEMPi9j
lyQvzzaW0p0mqE2dlgbBdIwCBp5Kjz55jbMiogP+dB1ZMMyQdnVCnqFsPLOfwR5yv9GfERHUxIdW
zfADGTYjXNiZAkqdssq66WRCeZkjfI85g4EIe5Q8N+qEdkTtKp41mQgFDavYr37VOWRDHxcPLERg
6yXznRm5nnSC12OMx0wc9iw6QG04ADqmsgmTYxvq6zYpt0T1W415Dfoi2DK1TMuHta3oaxJeaZ09
nDS1uCT1uErYJJP6Gc2vYQZgDRkR/KpXoZav9Sq5z5mngYqe8E7W0ck0tpabez5flobfptA/Ah98
p6au9IIpfooUZQk2cn4mHq+yqL6yO5AWFSLhBQ4skjCmas6WIpcy2u4mGPHw8srHYSBnxtgdEg2A
grG+mCo8KKB9K7tNtxMS94hJSdE53bhFlQo7xTl+VDAjpqBbcvh6OCV4tQYEoJJgo/Kt0F+G0FrH
tbNL8HxSdWylxlllU7rjR2/b2bJtrBOL8RSJAYNV/aipWBnNs0ccPBqje9AV7UpiPoOUkwS1mYPd
wsfRcVJvHXhX+Swe8dB9rhucmpGp8CeUAIzHYoq25th6LTrUWRd7oGfJNKw7A1n/YtAftCC/J/4i
TVxh5DI9QRzf+a667g0bJCVLmRYbqDXg0gqaUmgXDOhoacGwnOmldab+VHTJXeY6d/IvSrivk9mo
AxkQ6xOKIXNLh5pO0it2Hqsye8Xrc6sgppyhWhIwq4QXsJD7WBjqonQBQNjdzZy8xoq+R+fSK7Px
gwblFkXA6664nx113WbDIcyjnc8IG7Nu37FWwp8OI9OtURhPrkR/arm96AMMslxBht8rjALqZ3Vy
T1BlD5FWvtflAGjQkmYZR1HyMIK/PIY6Tnkhk655m8+4fuJbnaoZvkFo5g18M234EDAJSmyM0ozk
ERSskUDNbvHLsHAQhXANUz7aZlYGiHJ8LaaUgNcv62r0QJBdIjisBiIPrMYSbx+tfurlWycAITmH
FH9B/0FjxJz4+zbCWjGJH3JgDFYznmka3qiqdeVmzrqplLU1YfENIJIezrKNS0+CCAyEP1TRnYGl
vWI2gxOg7ZXstRG4YEiXLs2JaJl9jNhUUtIB7XPwse7JoetsGm9SaMg03BVY6pVbx0xD66sAMm9k
FCj9A5nMP1TqVjexrjXU5UXkAKNtVz1vLS7esIk/BB18DSYXdAqPok6XNdpElT3tgzjyQhwyJPQT
lccTfc1FJxTPsJDQK9BFBwtXRo4nA8ZI+K6SX0bTwFA2CSpg3VkrNDqYcFTJXa1XJwtPHkW1tjTG
VjI0Vzh00y+d2u48ocNqRGKj9hoC1PmKnbovquL3+orQHGE69iSfvQNeJwVSELTEq5rYSHTQfbGs
i+hOQ/pcHYmTkBU1yaRll8p3Ho/VkVwcfVh3Z0fWDf2inUFYoF4Acjmdck1IhccVuH1qJW0NTGYF
f2hH33hbB8rLELiruIT8ROxDLv3Ot2KoLOqyw99X08u9RrXkMsBCIqt7A4V4cCLtcYZ+yi8plZ/4
2NOCLGdHvFyn+BFB9dvzvje2kmDwizS7Y3nMBYHr28jDjcwxGNlm1EZ8KuSHb8RogFvQtoEdIJUL
R4LrtQQ5PAAPlqojnIh5KbNI+U0mJCjk560Y6OpSEjlm1mG+MyXeCedthhJTQZ0pGSFwhTsR9ddm
F95WqnPMAzTzGfGTPix6Z2BU7XuzQrQZmeIi6gKTaacO7kr+v9PHe5VA0ohyA5u9sTEkDI1lYlL+
g85wRnSN4MIBRAHrkC8N5QG9gyu7cjwZ02TMSkoH5SyQsRzhJAPc3X207WFdU20kziwVZZ4zv12l
wA9T9qfeIWNJ+JCnlVK8yfwhaVHzGvJ6H2jGtoK7Kd+1YSANGaOEOOjFjWbXEFpi1dPolS46E2Z1
xaEWVIBv9KgE/TlYd3RWNn0nTn0zbewZBeoq7uiTaOaqj3xOv6kMt1Xb3cc8jJNOayvjaynKjYMn
+2xknunqpwy5bQuxfN2+oum0ysktItS1LQfcLFjgDrkOJc48DZNhmXdkWbSkHYowqO4NU37IG2sp
N9ykTNAlQ3p+cRhQkEzCpmPvXpml4UlEQp40J2fwYWvBI+dUHvtpN/TFHlzng6K/+eTNTa1xoEJ1
KmjkQD8U/bSX4gbFAH+4ShmcEq0NFk09Zni8A83i3mTIBGGApkPqvloYKix6Pix+MydGSIx6ToKE
1Q37TSnMgzxd2qiTcAH4U4wNWnDu4AtzRVxPkwm+KdqZk/lU1MF1Cj91ppqI+mw/2+QoEA8OKtD5
uAa8Lm8d+METw9OtFoYZ7aj4OVVdT54qI+QDPW6ObSEjebW2whcljU86m1yqe9OFXUn+knw2ue7x
3vOc+JaJ0UawOHOru5NvmNnNyTDnM/m+1+TKS9ziiZuhud84xU0YuDeShCyXLiOpRYOvgubi82eX
GxlNCyI8WtdXNiIc8snC2YmWVcpAq9J2KQYeZjK+ADdiu7QcavRiBgS4MqRSNUJSrj5ASjvjIrxJ
GoiSYOJVVCOVHAVpY7pt2wkGUn6qShQX/UTbJNBf1A7KApQ9xibdOkUsyGjwJcdyTfL4RgvgKVmk
hRzPYPfrBkiXnbq7wumvEQnaDAHWHg76n6W1qkA1yozWN8VWDanJIUNpc7WSfCQrhBGplsc5xnS5
SPcTr18RdJhJFwY6cQAscDeGOIXHgROFLvpx7dEZaDzL7xK2PdUhb11eTgOpM/WQha3Q3Wdlf9s4
WH2QRikWwpd+8VaS6NaNfR1F0a2MDvLQtAz3UvPWSkAkdGEuTW+s2qHfu2QcPWMUeoAAQpw9Vs4k
UMk9Yt07LJhRZ59XVmdsRt1HIhBNKUwRxlE/ZFInBUg+cILNBM/eoqAD8kroq9cR37v00z1f4RJL
kX79Qx7BSEtsJaMRe83fufZU5ceqR5eBiMtkbJGOaDjKdBsSnc+xPmfts8nxVHfRqcuAO7GkUC1E
q1IqTySenXVI58e7OEsOCnD+iozNMt7wd0chVFzVgKLitDiV+XPX+pA0bOpeHHuwWd9k4fxcOf5m
Im66WbNWaeXIdEfGzTKWMt6IG3Cs41+H4ga4+d656hPSZNdYVvPkuaFyWyfxScwRBkc4c9V2jOge
huFQqlLikj8ah4kjbIRnKIkZdhDvcYjaG86wjwbZyAmYh9L+BcVwlcr8DqtDmf6YbnuQH1kSIKNk
9FBcWwb0cmWgTLPquo6GJ3921yD/9xw5eFnqrz2KCJ3TXxW+sZPncpumj4ANpIoEU5dbmZegIvKr
pofaDSSaU4NaZH6vkvebykPq8E5CFNwtE23h/kEGshJJmL5llsEVkb2SH1i07lFGFkave1oznyrY
OLAMG3mWQj/CPgVnbCocIJ/HLOxfe6EPno2sSpemz4pUoGGVMqvdyRLDyYrNmLTAlm3Ah4gnG/nI
NBiYDQVnw+atE4gvCERhFYnBChpvRYCMXslwBXkh6nTHz/dlAZ9WNU4tKQHjSbS+ow+z18igGjqR
s0csCEgi0YHa2J2xrzuJtgc6jhzftQz+XYFbK3/K0rIL5kMBNhNF4d/bJcI8GgnWg9zWTJt3zEjB
IOkQHWvz1ud4r9sJcx53LTP2CbEljSgj9ztdqYsGq3jRuJxqRgaZyG82QdVuehiV9C5XXeMce+dU
U01J3mVQ09LGr01UQPST5M1BtdO0C09DPVSzcaQYr1Jh3Y6z2FXs30zFjGTONk5vrENhbWTBZ07j
kjkD05fkUDOVcqjtGEHuGFwcFEiAZg6IOs3pPwcbN6rOCmIH8kRrEUPueGA7u5JpYMw6jUEACjLG
tKNqxfx1xbG8LAn5WhL9Yji6kQevXC12jDIiX7UFJynXaNQ8WFm7zixKzNBG99xYyevp1BGCKqmq
YHuyR0G2H5PRPwH+Zn/nW9fuaZKZWwEdkYHe0cZjyU3vKlSk5FJg0PEow0XC7rfV60I22/x2g5K7
zH76ut8omgZrGisXwGOY1rTOqcTppaiad6xOSWosL0IUJ+zmAzvGa+iHVgDFbZ/WCeGDnGCTh+OV
FFPISblSJd2qlgVG3VjLv4eZ7yqAH6AK0IjZWW4JbqK2+l7PKlJxxBbYXHCxz0mooHYeLwVD7Byq
rTSeRbIFB7JCYeEIzrL5nvxbS4cLysqUePnKKGPmkuFKYCRH7wybYilMI/WtQgkMMUf7Xsa1LHK3
rGUWguNrL00+XLLWOlkxCJriJNNceYwyaIXeixymfNNkhzMac5CoaMAcimTiKWyDNelPb9Bj9k4I
JyrjXbI45ONyju+swbmiVYcAp45hovzS6edA4yXViNj1TZEPa2XWjqp7reWRR0bI8sPECFnI30lK
Mwp8b98NUn6lvpKxs2vFzazFa5n1K4TEkhVY1sNDTRWB8dgWF08v1N07zGP4rXX2JkchL1nGZZ3C
A0MMWdSIZnqWRaaSTbfyUnLTyczIJ2XJ6a3JdIoMMIkQTatsnYFEc0WRsqnjgWGtz2AjDfYZLZ/a
yc6MXyFh2Ss1eQVIv+dgiih6Fds8ABg5yfLI1bHtFdnKkOKxAJPnWfs0qeJj2pCm0ix5K26ab2V4
1eb6hH8PodGtdxzQ+4izFhV9hrq15+A1lDXqkwnF2iUKusi/hMysFxbtNAsBqzJ3mR/N+rtw55sY
XI9dM/goTqGuXEL0FiOrusk4bBkO7eR3YLz6kvgWTj3hftTjZxtNjhTIIQNpzydLlExzVp04EYXW
U5A9yZ4DxXOouQc19o8yIMgQrNoWvcfyYvkxHiuEvEpmHf68oZOQolcoGwwMIzyYM1ukonZxMD0Z
mL4xMjojP3YjC7AypWblu5AkbHS9ojGVnE03By7lUCuMiyGbHlsdfDktjTGbz2HWv+H867UDoL/Q
zg6mW5CHWfvcUA4V561bVatwjh5lNgUABimfNvtdHYOzlZW7gP6wKKLe64rsGnvhG34ueF90o92+
Pw78Th33Awt0Y7jVxqEjwppAqnCbpKgkQjdAeA9xhtl/jyW1nA3a1CSlJNx1liTMo63s2mY+Ulma
egwtdwt0h0FXeFKj4NS1+Rv9qK2o/rdN4RMkJRlM9gSb2fkUVBSl2pJFp2cS9U999Peaw4A9IsV3
m+ZSlpW2BB6wT+r5kum9tpLxtnC6dy2ITiBd9ga6B75r34qi2zc++CfkWL2YHgS9xZWRKWfZWpQJ
YNpnW6Y2SHOMtNV8Hz1pvQquMPV+d3ygAEB6CarNQxUyy2kbxpLqaJxlp0ZrrJVMpyDV4rBicBRm
21krwPFBLDZcA3JChbx5fPDpZTIKz9YTwWMqdKbvyQsDoL3jdDeMlhaOalxXrsKp3vxO2DrUims7
eJCxUFfrR7eA503naaAIDNGzkQlIaFjnzi8/ZBk+cF4yqrnobXeFah7ObezzLC3WGL+swJvumwQQ
gaPkBqOk9lGmx0aqn5m9Hwkep3GIP3IlPKOwceR2Hp2iZ4aXK0ELAZGiD5vqy9SHl9wKMdFVzV9T
3Fw77OPc0NstZFK8D7GghS9zbNXsMR/gfVr2tkqms1VNnCa4eLsW69BPf780wH4HrbR2Lr6nanSw
bPu6icVBSfp7wJ0nJrKvA9K7v2vuAQIapmYcFzIZ+H1QowuKPf1FbcsDgkzTBseoe5QJHwT4w2Wn
zzd0GVeJYkClSw5ajcUmnXmdGroFqijbH4YR4uiZbnsKWikFm5Bydy0i8YpsQnFShfHwrrX4z8l+
HvEf2YTEpZdXWiDRJ/XgBjB1bOA1C8OyYPL6N1EJP7Yl/4krQLMKYriZtdG0YN2UQGAc/g2Q3kvT
THcYorFqSFTtsYivFRc+Dwoap7qT8ieW+R4p5rbpfHiYrrKAgngs8vzoj/HT0KOA1DJTMB0uW4R4
RRkHUvwdlKHfwURAu5ebUFTRvayo0kG/CVgtWYW/BXPqS9sNd4gDC8gCzZXsKUHHokdAaSprI6Cx
zFXUG+Tl2C3ZTH+dI8ASKP45nMtll39SQLwpNZZLRf7ST/EWpT1UeCuGly4CfVDbD4MwjjXBrNMb
e1FCI0WUs/SCtv9URHMfue3RF8aVRStocNzNRE1np8Y1zDwPPOlarpzCRvTZbOyToU72eii0j0Ik
wFLqVetmOs6p89mgjTiEAZO5aiNrG5TdnyOrx06cwtU0k9d87FY2rc6hd6kJzX1olIApM0RRNHSy
yUZM0IuaNDHXdBiUqIygeYXd+RQ9jkLX8OXOH6sY6BEAhDewYIem4fM6SYzfUJ89OalygKPzMAQ4
hwkFpSerGTxpzICikXHjgznS6uh+BBu4CAa6JLiSwOrp2nhZhXArs6LxqRVdrIa1+HN208c0H54z
S8ieBiK1DdNlxJQjqiPz0zExAVRGjHii4iO3wMmDaLgXeKz4Yw/HCXzHIgIyAGMOmkXeHJuJYRt4
OaQcq+J5Eg3Q6+yhEDXApIEhZq7qQE8rfN3mMMVm02E6L2O8Ldx7YdXxtopmyNegjRh5CFVWzpb7
aZcwTUIHok4zvRrUVICdLaYb6tru540+mTe21jzJfphMik1AuWT0/dFEMlbJ+xXwuf2E45ntJt7I
YcbImWYR5bBsMY9VTmhjWdhYVGvmDoVsdKNbrmoDtkl1BNby4BHtXy+w1GkVWdlT3aUPosdtF7cD
aPUAV0SN0grxE7MLj/+e4tD16hohzIQjUWGmECAe5kCRgVLDLD0By8gw2GkQCadBRB3G746jZ3ZX
aIY32c6d29N5duHMahk6LbZ+baBzDsZzi+cOncuM195Qt+QhNLkUZUEb07p0buFYdXswIv5KzysA
dElLyRB6WKPjO4RjDhP+7A7wjKdxVNBM4L7hymH41uWkUUV8nOzyouPf02JIkPQW6kqwpWca7NQw
hcFoz+cs1tOjPO6jYThjbWIvQLTvev6Baxj5WinAp9MuzqCibeS5GvhoIsWtO2xkmiU7YnAzduAX
joGieGNBR3F0M6Riw93g9OyKZKum49YgtZZ3ZPVhlWUll4Z0ulAmqIHuvqPH4Qf5e2qIU2COW9Pq
HwCQvY4ZyvxuBuCYFKRzg1MAM1ryY8NFMMP9zlRqbGET4eXQCVkwnMW3GU5o/gB0Tuo69dBllo3F
tFUS31k9jzjRXKa4D1eFKD35D7VMf46R39rlqrN3UbKgEx+fAzJu3yFtdQSqBjSnYkFpQysbb8Vq
2ZeStkg0Qi2nWjqNVh9RRn7oarfzcoTPYI+HB+wt0gUeSU+R5mccgExmGziB9BIQIK82cdPlgMHi
8qhNdbAFlFndUBjEXhaFZGldeOqMct+o0S/ikpAd5ObGicS66bV+G6aZvdfM5qFFPBo1EmVvpxi7
6XZ0lQfRp9aL21lVkJGAKy6VGbHPec79MkUBsTr2io6cfGPj3shOPtF93IR2daU04bWUHKmd9Bnf
gG1UDTcpEhyYDJ4r038tdCpiTK5AUPvqQ+IYd1OKkWA32pRhGq4ich/GeoH4zLzFbhNQjo0KEWIA
y1FFMZV85g57dkwVKG/Vdr4eLPdCIkFH2DQ/5koqB3T5TR11n004eN2MuHFkOcYqdefhImfJdUA/
26KL0PFJEAGoe/HK93xOO8RrE4TCKHjxfFdeKYw3jmhwWST135iTf6nm8BhH1TVBaaeVzaVj0iX7
tzbzoFBNcw8LgitFnxkJ6ilG5fGZMxVh2hHV2pYOoqZfT237DvMB4RPjU63CYxMjy2hEBlNeI12B
0gNx4xBqwlnfYqHO8cHoBqeOW9puiDPiq5RAXR4dZDFpUGwV7KynZtpDB1nKkkyulL6fNn5Qk77g
gKulMOAnCoUpVG9LBdkCi2pPjkXA9+QLDJCuM0bjsDXupwDCN4d9PDBLzJK02jZSCL/LwefpQ7DJ
+vCU6Mk6q7vnPE/f+c1ua0EagqfJlW6pSAe3q6atfsUxzkp0DrQx2aGffU56Awerkjwj0YDqTblt
eJUCxlkpduo03qALAP6fR7XwAfarvcWfo3Q/qnUP2g2laL8dZ9psbGJzQP4tnBTkSpOjnYekJ+17
OTDObaJQk9gZQAQoxjHMy1vn4ufqqTba+6xjLAH8/0mxyIVHxuQaZzbsDK/PYUaa7TZ3gVVNHfwI
gGHGWRNaiDB9sHNIWgYdCbbGcbFY7XaxzDHkrxY2Af0z6beA5tvWx0FpWQWJbPC5NxhFbsICkQ+b
6iKLMQNLMoRihpi4B6NjnYfmNbGVUaQt7b0gHKCP1ES4JjQqRWxuvwKLhKfjviW0gqZQ+Isxl6th
QPhV9CP2HGZa7gTPrC9VJ6t2PqCtB+ARGNcP4V43E/jf6lM0xR9KYtLUSLTPPk6BnikWPinVpC+i
kg6zknGayR2e6OHF0I2tXtKm0JyRTpyaYIaBjGxIo1wzbspYvLZj9cYA9inq6YKDuzxHgS0W0IGt
Y6/ldBhlZwnDQjx0qoeihomiOR3BwARP0CJWJqr2ZdaNcAE0aK9gkZjr4TXOvjc0KXyIMpGFqItS
UYTHn/IAxbwuYxyS0kUry8xrp3RjNVbPTHW4F6imLBMrrpa+QF9Ys6GCgwb6yE3nqSGT9rvsxIDz
Gdgc1H1RXZECX9doJtJNUFqpcQQ4TOawcz29BJqYZZ/6uqfSDHuSTUsMw6rvuqtW78560aMwB4sV
ltsdb3mnR9X9mNp0dHpMz1yVbjENxlTVHs1GJy1mnOHaaIqCMbRJh/LH2K5vqdQ9AaO2p9ftRz5z
ASV9qPXoJlTiXRe5NxNTrSlU1o1C/VcrJrEdTVSmeqjOlLDKYtPamXgyB0SIvFJv0xasmd/b12ln
nZDMveRuvVeUcMcw9TRj2yShH1coPz/AhEJAyC9OPjKdeJGJpf7bdS1a6x2dKMB3T3FjbcFxX+W5
jfZY8ToT/zuhPg+WQ+dPPXKQflqiu4uYKiwiCAu9LibmFeLKTyNvjBkz2xWKHozL4hQBsqK5r2vz
1++15qTVutULG5lx9TIaxt7tGS2Agu2Xom8wSYx9iIT5S9zF+yxVjoWtAUOY4Yl0aUYHIizW6Lbn
C0rbc4btCMjn8U7DhX2hDsFHNWIVa7TpEgobj6wqDyLJ41U6Ga8R1tAnh0YhWhLbACmAMS/Ai0Bw
92q76zc9dPEiADErdB27xjw/NIXzK89p3GVJr9L1VWGAobdZgGBx4+FuKI3R6zTjIUvTj1JHIrq1
7JyF7TD9Am4Or0zw1m2wxqODRUDfPTEKOCa2vpum+ELSE16A9XawjbtnzR8/2rHcaI2Kl3S+I6zu
lQEZJ+AqCLSVIwdU3uD/NNggNjE4HR86FDcWYaaZb6U9puc8DCBjDzM721FQUnRAAVywHXD2oYVs
4iyF40WS0oJ0hgQ7pLTG9GuurA1uD/XrUE7GrxgtmkMdVeldilLFsYIflqxMJO9AJvuE6Ubr+KRW
wtQDe5t4vsvxrlu3XYC5CcpF73Uk3SnLyJqenaQogcKAv7Ew9EA5P8BPx7GAgdm+f0vcH6SzhHIm
IA7PWPUwwGY3P5mGWeynag7uFBs5Ar1SkOzHugqHLSNmFFohdw1S1y0e2qJuF1rXK09TIywPR8LA
s/hNFqErdnyMq8bN0EAVYE0QzoW3iIYEs2wyPHOe3kN3YJ6voen6SCfVs9zoRa38z9EZkYCiJIOY
vQ7hcGpadwiI0tAlHwqGC/HQnFEwrYjm8cTpWaOrETF+HLYt3F7UEzaiSs65qarbQDSvUOPfY1rk
EFwvOAs/0Pt7cZTxmjRh22vKq+Lqd10GPa9sHOugz212k0Hwu+K3i277pr/BFAy5xxQrhBQBMlfA
gy+1/p4Nkm1rMgboA6SmNIyw2vN1fDHcCMlMOrEu+flCNdGORbXy2jXgphelYXj8D4O8xH1tsT1e
pUP3CPIMQJSYrxyzfo5ZKW2fPE50y+DTPeg93GE98yon91JLvDgOMVFIqSva8QgjgfFMGTQwse5n
UNwcCHj+Ch3rAabNjjUd7ZhK0xDqeizjq1FHf6sc4CPFvXNuLayWcSFKQsrZysrEPtdVKmyRo1Aj
8mMQ1RXurLbs3xkVGrC0ZgOkrSMcmYH3fGidy4luX4a0wgjBPKl+AG0PXAoKK9pCNOoN6wSSfmKt
7ZmiD2UqOqAxdZdt2F7ERMKP533diNuozI+9Wq0cpMFCh3Ck1v0t0o0eUWmXWuVdJvKXaWxv3FB/
buFVoYOi7Z2mOdGrvMYufOfzrgYHgZQ+S8eLhZcUWXRuLkZ65ltn0FYWEy96JpaHkAmzyjqU9qTK
qXWLpxzURguBwMdteK6AT5UWvw7c+1ZxsGbjr6PPv7QRBjVS42gX/gOyudsyiogp6XROE3FvB+G5
4yUtEPiYUbfB0AyCOPBk5U7trDsRIqRKmXNv9aqzEUqFQTb/oHTviqpDhKasmJJPG6c1GAzR4kjS
E2SdM8RwTyucIwNNuv+O+isWynYEGQZIkiUM8o7mLzkxbciysw5u6ruQJcI11MOzoxSfuWLOx9jK
u1XS0g5x2h3CBZ5l94jDwfJmFlLB6fPrJ1sxn8xpeHdbhu1ajhB3LXXkW1r0jrqKUTGFqC0d3Io7
NQ+3+jRvURa61gCCL7FXuswtKimMnPIFCGiyQ6cq0Y+0oC1m0fVkglwMg4be63RSKjg/sVJ/pAI4
45BtUwEpkc4bCCfVfzbrwaNn+0QoPYdKD3DN58Up+q2C8PaEW16B6yIC9YfJZAQvp8ymFqsUg/GO
dcN0pPUZC4E8zAf0PQxaqcg9psw7gJIJulC5zoQRw+04uI9GJr1IQx6RFj91zgx5u4Ve2xSMYaL6
BVWoeZmPzrOui9sSq8wF5IGLlAsqJxVub7YeHFgEdkmTdxLYibgenYL7KENXDEA3VgQK8yyHFxsl
KKcWzgvMajw2yuYZAZJDkvR3eRSBLA0PTqW/OWPzlKv2HUv4sc8YY5m+DXJWITJM9vl/X6jOJ8jn
XGqh3NXTYG8h/9krW0NHdjTrF7/JgQLEgwpgr2SgAvWSwKg8TrWh4EGAfI/jI+7573/99//7v+/j
/wk+i0uRTkgr/yvvsksR5W3zP/82//0v7N3kT3cf//NvRYfOZ1qmcCx+/v56AyeUv6T9F3ah9OAs
sod8hqECi2t2l9TY+v3Pl5eX+bvLy9v+5fK12k+iTypzP2bM+Yq+yQ8xvau1Zarh28+3+O4JjP+8
RdSYyKykWFC6UGK2YWHkWwN6+vrnq2vqN0+g/+flDSVIYpHG+n5M033EUSr7OagLna06O406/pTC
Gl6C0UEHS3Xn5c+3/e6htP+8K618QXei0vcNHHg8+shTYVAu/tnF5aP+5aPMLs3VYSp1Zm/xcyna
G1TDDz9f+pvvbcuf/+XSUa/BRzerfp+3+KLbrVVsoimsvLohEP18i29ejf1lSTmGnzSt1vS4AgG2
Gt0Rs6YZ94Cfr/7dA3xZTbFZaUlACciLnz9C5K3JqJmt9WXx/s9u8GU9KVUxQb+rWU8Vqnxzt48E
8nNFevz58t+9nS8LB/nMTh/LUN+bKSl94ys7JcU+6+eLC77i3+xm+8vCEchzxbruaPsi899KvVuH
9HPohm1tGDp/uIf99/cQ7n+uIEXLkJ9PaoTloYji4Cnnzs16FAK4us+wHfbfzw/zzZsSzn/eKFB8
1Y/rRN8HTXfOBvMU18UfdoG8xN+8JyGf7S+7oNYKNVRju9znk4psQjF2EJ0xn79PkRTb1GTS2Oi0
okZSTfT/7MML+c3+ck/TtpgsFXW5F1ryK82RAcSi8fbnV/XdN/myq92kLYRpRBNIWkQ76nxVt/Ce
0mRd4XhnXX6+iSZ3wN+9tS8be0w6h0YQfttWPB6crAUW1+BNMBzzKl1Wegw8rvc4fPepAgTaZ6CT
JZzEP9/9m30vvux7w0BPSYfpJn0ePnEZMlbzlGJlQDLyh7glF/DfPZ587L98oF5l0Jh3hbZPQ+dk
aPOuNIejYfvMvwrayeFWJiowiHc/P9B33+xLIGAgSDsrsmSnGkeICZFmOm+1UkEtyXAuC/+wNL47
H8WXmJAopCyuYXd739gYanUC2ioxKUah7YzhVDKBp8Oagz77+bG++U7Wl/BQGVQNnLMcMHpLExav
1gYlb7u9+meX/xIU9AHNk5j5+CEbUASkocaA72LAfPz58t/EHOtLYIjRp3EwdOwOlvCTQyn8504d
xuufL/7dq/kSAcD44LOrRj3umuPRBDw3ZMEVrsd/yBS/WVDW1yCgulmaWFN30FrsVsPUdLx8SiCS
ZbW6tR0luxlVe/zDdvxms1hfYgHtD/Q09LA/RJj5XZHOAUYpOxOx4TjZBvjxrTOnwwWVxuQCuZ/p
D7f9JnBbX6IALOZSV9uR24rZ2PRZ/xgb5ivUmHSR1AqQaoS7Frhrff78xb57yi8hoYjNfghbvljY
lMo1tSxYVxORrGq6U4fdWOkPsY6nn4muS/fPntD8EhZcN1QtRlLDgcLjI7HtjW9OV+VUPaglXo7Q
juVwPfzDzb7JF6wvNxtVk7aSS+cn8+3hqMw9TD8j6t4GhAf2ih0mTz+/x+9W/pcY5LZjMypaMR7K
acQlELejvch0beMgXvqH1f/NLcwvcYf5Jk380R8O8ZxZe8AV4aoxIndvm0BR/9FTmHJR/uWAcGsV
wVChDAeaC+7eDSdYaRbQIq0BvfnzLb6JP+aX+JPJ3dQgUHOIIL2c6C1T46Nj+Yerf/O5TfnzvzyA
UVnMBUzekdr1xaqxawm77+qDW6C0V2AC8Icz4JtIZH6JRDabBnUia+BzB+0mFSh6JFH2mboiu7WQ
11mqkNn/sIS/2aLml0CkuWZpItJkHARMO8SYkWFYI4YFPv09cZWljSNs8ofX903wMb8En2awIzNq
sumgqLZXq+bDHBTqMp25E0NRpdOR843jP6xn7bu7fYk9eZCrYwVJ49Bn9Yc5q7e5BiTE7zNIddEZ
fYsKfkyyjRgDpen4bMfzPQf9rxwOI20eOk8Js1JztledFQB4+1MB+d0K/bKVU6VHIyM3tQNuzTjE
oaixNEVkej+vf+2bbWx82cb/n7MzaY5Td7v4J6IKJECw7cltt40dO3aGDeXk3gACgRAzn/495N34
6m9BVa+S8gK1pkfTeX4HfkKpohk+H1PYKv0GBWJH3WeRQGkI5HCQPih2WiTtS/bA4pI9eSfIS6U3
vK3/AEOr0+XvH6YIDwe3dkHSuwRh9eTZyAdpO/842+QxDsh7B1gesCvZw3phzhJnP9lyUm26j00h
kblbDGBYWyJyRtbfwwQFsEkHb1wyJP6rBNdm8QzgewAncIE3O7D9sXw/vFv/Cab21kJCM9nILCn9
/gKMGOhgUG3iSba6depio0cNsYBqsaB08ABV5yjAGWAlBGkurvzpG0mGZzLADrT1NzZXpo7T4gAU
mcDGKezc8LLlHnyp/uD7ULTZFpxDC1oBxj3PD61TI/lovekMkYdq4cCGRkk4A1bqkLvkaKn8d52V
35DZeuBN/07F+M5JZu1gSPO8XqCpilpECOA05CNJc8Di0B5meHnuSkipp2F4xV3/fZ2qOy/2/qyX
tfT/ZyNT2xl0uAIpKnteJGYKWGKGjHcRQGICwaonz+tlGEIJ1UJJGoehZY9ec0EWp9pxMuImetr4
timQEC2QhDWZoR1nzoWUkYCWCoc4sJa+LQl+hWr3iSBHxI8l+3qR7td45wtwXw3qB7zX28N6BQ2T
iywd+SGY1H46eEDPjRdIs0FOdm/msr9gYS82RqBhQBAtfNCCxRRiX4zAtLjp3NNcsQv+wSX/DiQQ
iKHHjaho6CmiRYlW4LofCDKo6NypigjsO845noA3+sow1ogWImTlFdDtDdjU48YKXhWPtpXhKdC7
G7vxcb0nTEVo0WEBvCIhC9cWRYFHdgZm5wPsgNlDC0bgYRzbYKMcU0NpMQEwAWLhoX24QFJR3oaW
gGy1HuzTei1MX9cCwNRS+FoqFxtQr3+2uPXO4Cy8/mnTUNLmu92qAqZwYGsqVgaPjiMHaD9IfFBj
9Vp4RQpXYOTCwoR43DjIm26TiDb71TiMdcGr7hKD6AbMAA9uitoFH2uCHo2CH76fFWhEQQV3eAfP
lFg3sh8p/CRBTRiyn+vVNoyLv5cmH2YoSG2BFSgYjSdOtudS/QKi8wUCop8KyKyNWWoqQ4tEbOps
BjTaAFaLnF4kXxBcLrheYNCrZPSB607F23p1DAHn717yQ3UUrpNC1Q7g1EBZ9ww3c6RL5RkY+4zG
zkZ1TGVoQQdPkbKLkZh5gY8AEnj89NegypsmoK/X1WFpxg91wOF3gcLW/QX+n5BWez4krlZoLUt6
vXE+MQz2v2vGhyKGjjqs6fMBm8wTUh3B1++mxzSH+Q9spCBY817HgG1cNZuaS4s8YE2mWK6R3Mwp
PJc5HA6OoKF+xwP51vgy1UaLORUmZtu2XX9BFmUkGdBvdnURNHtrLRrxLLwN4YKw0XKG3dzfyfyh
5bAKIGOeY8/T0gIcS7ytN6R3YTsNxIGbn9NBba2dht3V3y3zh5LswBZtweDLymAwVyErHKmoiRdC
xR6000V1oAuWKbf2U5wCpdtvvr2Z7kttbbrOPUUsZIv1FKwZINosgIstM6SJpMqxbvyMIK0c2tv7
jlm9Qn4XDLrUQLeOs4YGtpdO/lBtKHIAuA6ofQef1ZMa1SOoBmdYPNxU0LEFSF9Zn2SmYrRJDExW
iGwKYt/5tX8rkRc0he1dB2SDbTsvQVBsFGPoRFubywUsgobcbopLgEylvT9CPg3A5KVUwz0GLVK9
2RdSFL+6edp4ZDHVa5mFH5qvdQGezWIORRuoe89Q4sioTjqkQAwC9jrQTNzao3Q3JoNhatva1Ead
Ml4hK+ACilywU2XwI+ibM1Q/t+udZFg4bG1i47lDhPFo8csgce8I2xHP7vcgTt/I7Ga9BFP/aBuK
0SJIvnRCQGg6DsWg8yUh4KYw5B8jv5BZjxW0OUhLXi/MsHuxtS3GXFc94UzMdwyZczXkRIEN4u76
t039rm0m6kDYCldz5SVwYuxX7ItoofSeSBCp1PtqF2JjQH/e5XAW/u/4Asw+9ckipO+RNB2z/CdS
Nisv+LNei8+7wwu1ye8FvgCFs5vveq+nOzl197jHhEIFPiZ7C/aVnNe41uk7wP4n+2W9TGcZTf97
0vNCLRTAQkGOFnJiL2I56RWkvQVI8wR/pl3RsD1BcgHsfO+GEd6r8HupJw+ZBCGSCGNHbm0Fl176
7CdoYQKXzUAr0xo+PnV8Pw70XajghyU6EBCYeiXAywDjvCcyRJb9uPVW/vlwRBLRf7sS5PAp9nxs
1a0ugNQeLjZgqeRXjUcv1EJDj/2RyIe6uzDXwTo55mcnLr+JCvAAG3TUG7jxPq/3n2lEakFCdFUh
7L4bLhA19SccbAB4a5wCYEIwHK4rQosSHYC2Q58kOKdjQ4F00z8yn87CCb+tf97UEVpcEF6XW0MZ
dhd3lM6l8gHIsOJqOK9//fPI4IVaZFiO337c8h42UNUvIUZALnwHpxl+9mPnn4Tmv9fLMdQi0CKD
W2YCmcG0vbBgkUX04BAkk7fRA4bDkhdokYFDAYeXGkgxJecHK1Gv0kVaMyR6tcvhKRv/cT28UQMM
xgrkfzf3IHxsFP35IuQFWnjwfRAm82pWFxKGk7+zKq4uOWzrbmiQ4vnAd/0f6w1o6KhACwJWZZXd
HCTDxclyZKTh8X24AUaa7udwqA5WWM3f6qDeer80dZc2+10PtnhC2M2lh78W+INAG5J4KjcazVQX
bfqrvif1OGOZQL7+FCI9hNFHHxhI+Fz8hOPL6boWo/+NYPmSCSNhWgOTEReJvs7k7bwCjg9NQQBA
c6clNe6qUwyQ9P8tik5IxHRgTHGZGid+LGCNeiatCwgw3Hg2QqZh4+0FWhyIS9/2cjdFmCnYmYXT
klsgT23dgbJWIHPIAiyhYb/hHxbsA4dsXHwY4megxQeGlG/pu057Ibw9KwqHK1U9Tiz9st5HhunD
tLBQQ8vX5H45XmJIr5Gpzq0DDCMD8DFldSgbsBnXyzGMZ6YFCKfJBB4N6unSpo6L80oyIMcY2Pj1
rxsaiWlBADhppCemuMgU/sAv2AIpSDirDtrp4brNtMe06d+6oKoOEIde4C0TAYF4J8EdC2P/eb0G
pn7Q5jsPR6EG5SArmOJWocurV78v4CrhB5BpexunD1MzadM+D3hbe7Tp7nCTBHut3jn7SNIVMt8Y
q6ZKaBPeSpog7xNV31lyyQLKocKH4N09yFbekzpg10UvRv472bOYzsTLO3kHGQI87BI8sXmh2Fs+
OC4d+1Hm8dY2yTEESqbN+bJxe44naJAv2xo3f+8B0FIdboEhFb8N0i+kaR/j9KGa5kOdweiD3QqH
HxC3900izw11b13kNa+PEFPnaYGggxWm6Hro8/hcP+RBcdvHzrNcHHXXv2+qqy6cVBbk6AKZL3ep
ABkhPi0qLC6ADhwOVTkfgSwHPArMo/wkGcd+f95DSgW8NUyxM7DyyAFPdYf132KIFrq0MgCOPIdK
RsD20X6msANRbvW+/mnDGUaXVsId3Yt7H34IeC8AhDBDhn6SwI0Q3GwYjAG7VQ0/LUoSQCOCcKNp
DV2nSysDhwE4xxaV3uD+kwNr6rbAW4lShBsz4q+K5JMTiq+Fj4DYNp049lgMcHEbhrVlN7V7WFGq
4DGc8Mizn12cJU5If0zycFfDyAGHqLmAWcMtHJngtV72Oa13lUz+JTA1Ag61/uMDsYOEszApvDI+
5UFMcfOddSH/2s5MOrfTMI/Nq+fC83aGyjkRAwzEkNKOlHichVDKVPYh/Ou9mY83QO279Q3giB44
YSP9BTuxzH+qpASwYJSVvIF3ZYZ03QF20j0YojZh+QJfTS1YsqbjkjNXJMAY5zvXAuXuGy4GsgxI
uiEH5eM456AZJ/vZ7sr251gSDvjaPA9uDP56Cjs5ftfiyvZd1DA/eZi6Eoyc9eFkeCL3fC2mygmW
YICgiqego8dilj9kTn5VOTyKUzcAYbDxXvoQzwawxrop+xLmvVs3twYFhqdLTnmhGFO4j44qCK7m
1D7C2XifOc+l/5ySeQ+kNwe5E9D+y0iB5eq+ztzdt+k3WeVnAVg9r2FN6W68VBgipa8H5RmocMsf
i2gxQ4HZwVTYJAMa0g+cEZBV0rcnOM7ME9qItjB73Wh+w9Hc1wJ0OiPHRwCPG7XspmDvUj6HAdK7
GqSKQsnlZOmBA52LO/SNjeayX/lsomlRePBY41vgBUXgGuZ7FWTgD1MewPAFjh1hC8DkoFJEkY6G
GyPMEDx0wSpuv9pECjxrKuG9wRIFQgGwALC73dgUGGrkaTszWDEVdY9clOUi8g1ZXta+J4SDZlPA
DKCcexRVD0g5HMLzdX2mi1j7Kph9lXUism3yWoVOuWtSG0gH5N/Dh+0piLszfNLvrKY8zn75a71U
w/j0tP0brJJG0vBRROB8wFyrzLC+1VCAK+/ez9SxIMnTekGm/tJCsQdjUbiOShFJot5SW/1JJhEN
3tZthKkeWrwBQtNVrspEBFOaL84sX+oKtmxiPMs6exFhsXEuMKzAupDVTiYAp0YXop9A/St43D0O
Jd/SFZk+rsWKCeCSYgJrKSJudaEz/AvmBpK49fY3NZAWEQDjKVMLKOWoLGT/0PZCvqY2QCy7qZXt
e5Ax3Bwiwcj+el1xWkCw4x6LHfJaIg9urztFnVu8p126HERxWj10TB3WyzHsW3T9qOxbH7VqqgiL
+mPrNu+sdAGOQ1wnbnEAcOtiC/9Ek2Rjn2QYxrqY1O6lwoa6rKIMdi3HjjgKBwWw4VRnX5fJ5Oli
UpcGtPV4WiFB3H5Kk+LRh1PTDpYsG01miGy6nBTaaAfqeOhrOKVVB3Bb4f/uYN5rHZndgYxBZFCJ
g50mFPaW7sSue4H2qBZqmpww5oGbG8HD5w0+ju8JFYB2uRtLkKFndMWa188ig5VUFclynHAMqUAs
OCHlxQcCPefN1lOCYZJSbR75DAADGuZNRKcYwNKkAcWMVxuT1PRxbdbko4/3wi4Em6jsKTTQeP23
GMyPrporurYKjE8KBxZSR3aR3FfIL9/bbfAT3nCv2MLCAgsWfHH1BTaDb+vlmQaaFvKR2qTaAijF
CB5+zx1EQSVNYHtQ/oYx6UsVtiewSjcazhDddDlxALAC9tuljKT07oGifoTPMmDK2N/hov0Fvowb
g8xUDv3vGTuUGQQmfiUjblkw5RuLA1Snp9KLf8Nr9n5qreN1TactBT0cMuG3ncOZtxyqXRb2z3is
fCVd9ZKG9KYHRVO2/sY7juF6Qk9daDJY8YxIKIcFBhhWSHZ5V5a8LWIgd0rSb+yDDbPT1UZ2B7Pr
vvM7GcGg5AjQwQ/fBTzVsTZ2a4bP6/rjrO25C32RjKYi/m6l9SvDSJaEbgwv07zUNoO0R0iuFLq9
k+kzt+ZL39RbV4CGIaWLianMh1xIgSEl+hnOeFSC2Uqt10Gm/aEGGGQXyrzb2L+YClsq+OGh3Zks
WKP3iYyKMkC+j/OWCesM1cQzrqGPMkz/vWr46hrb1BtbZSWJiuyuc25DYflnkLPEgXQiP5R4NXqp
1Ux/t3Bq/LpeoqmHtAlDKaibMEBTkeuFx87PL0VV/rP+aUOb6XLQpEKLNb5TR+H4lA/3aeMCal6d
4gy8C7fcrRdiiJW6JrRQeTYOVrUUUpwWbgR0rdnLYOOwUSApwHHK28Aavq8XZmgsXRfqg0wHF8u5
jiZ7fsj68N7qmuueg3RRKGQhrk1mu46IjwsW6BCD7AE237KHVw1thiMMGxsQjIAz3Ogdw8wnSx0/
jGj414o+7uM6wk0KOcD6GLwIzofDFJOtywzDHpNoQR+We/Fk50kdJWP6E7DHSDDvQcBOrYY/Ucqq
f8MersYBnFDWu8dUJW0sA3sWx16DseBNaXDfNPNw58TIoaAUsI/1IhzTENC2McLjfQG9HiKagkWC
Q0FxhVopAX2KqP7cyuJhhtAOyByw7rvDnM0vsNJ+pqkDRwx7a7tjqqi2KAgWWnxgbR3lwo7KqnoJ
fRfkv+F2vZKGiess/flhaCAtbpqBDa0jp/OR6Wz3asfsEidqbn/FNLt3ZbCxuhlaUxdw2r7XpXU5
1pHPvWZHEu8WhgHf1mthaKS/99IfajEEsJJoO4Sfnld39kiewUbFnY618dMNg9vRduVFXXPwEwmP
AO/CSx2p/0nK7FeRLf4E3rdh9uE5Yv+cimJjU2i6GdRVnHz2AVzFnjmSoQObMM92ogb+Y/+w2O+P
sgPdPWSJ2qsYZq57n4L91JIaC9YEjtV6i5qqrIUMyMhdIE1aHoW1zU99nn0NJrinWeE7QKHfEgtw
5ZLEu5KyrSx400jUIwjBpYfVTRzuKhXgdeKorODUxkBhQSLtwwrW3wgdJsXB379/GC0lhcuk71Me
JXCbcmHSPEzDibjWbQkHIlG5d15qf4UL5FlM80UW/nesly/rzWpYwnTpp9dlPeQgGEmAOMIIKUu/
5dR5rsY6OxQNDGGhA8q6YGNuGzatugIcBhJgP6s6j6jlBe9OXsbFIcg8+gj0R/AjBrqeX1eSLiy1
W9iIyJLkUd74yVsQ1xOMMkqPx6cGSb/OgTSgNmx0n6FWthb5gWLF9ZKo8oj7yXnu1F3lZ7DW4g8c
wKSrekmX83kWY5wCqhU5VnJ23PwHdePFMBFoY/I4Yr9hA4m+XpRpMOqqWEIbNeYZL6KQtreFm0Q4
mB+W+VXVFmyOsxbWK9PBS4soL+z7ILcexzmIN/rNEJPtZS5+mAlwd/dtTlG4iCsFYLZf2x6eexTd
2rKZJHi6TDZLhwFa5yyPYNS+d71xgPlJfKybPprD+Kfn1cfOKsDetg7TzO4l8KcAYv4RpHhdb19T
DZcV40MNByjtE4x2Hs1EdfBAgymSL1u2kRNjWHd0mWwy4v5kRuZxNDbtSwUs7JR7UVbQKz+vhUQb
Ov7c8/IcSyaet2AK0O9jvLLehn3ifl1vH9Ns0rYXUz+lsrF99A88N3IvvA3IePHy9mxX1caE/bwL
gMv9bxfAx2BWgY1EmAYj4S7MWPEII95mY6EyTCBXV5aCptYi+QSTFTk1p5rzt4bYezbCXUQScUr8
8Ovc0RsYyj3zRh3bZvwVO81GODdVTZs/8KGB4SCXeSSHBooILymPbl9lT+t9Y6za0mkfBi/raT8m
XZhFfdK8e0V9CxeBZJ/Y5W1vOwDSts+o80OoXNgtZ+KkiuGrSPlxvfTPx7ari0ihi5wAlgXwEZSB
mB5GSXsOvqdw/WPdN4P/tl7M5yuiq4vwei4G2IJ7Gc5ZCyxf2H+yPp6RCz3D6KLMqyUZQf2ciwk2
yuslGiqmq/FK+GbbHGjeKG6rGeDlDIT3/E9WbqV/fb6RcXWsXUDF4DdezqMgXRTU6ZPViHtJihve
AYw9bIVWw9gLlr9/GBxAKSNnAu9S0dSIWxGGDp5rFbuujXSRbze4Mxzu4yyqMu/ODsN/q9E6e3hW
v6oLQi2wOTEdu8Cz8Hmgz3d2qU5+kDy2tr1xhWNom1DbI5Cuh+BFZjzCI+83i8TPihQbS6Zh9ITa
oRDnaDwGgkobdVAQweKUzrixiWEn2jdbMAZTEVpMJhKqCZiw8GiY8tMIiCgeoV24Banzeusvgfd/
H6JdXc8bgm4G2nzMI+Rg4Nxaz49QvYKyO4tzCQ5Zlfs7sCz3nUAS3HqJhm2Aq4t80wnvJUGFbQCv
httZ4K1mhiVMV0lISOhDCig7/DX73dTzZ0HDascBOiz54nG/pVEyxRltyCWq55JKhLOYTgeS8Bus
2y1mf3eIh/pHmlNYQW+9f5gigDb8lA8cWsmHIlIh9jpMHhyq7kuk08C2JzyyurpuLOqyUnBih1og
1TTqWQt3cW96B+QSNj+0+77eb4aRqCtIvWkAwZv2RTQpN3mauzz7Iuckh3FMcx1Uy9VVpGAkV5YP
j6ColeG/PWAjmRveFfamNu3zDY6rq0dpSzwEe6g8aicDwskH1Np6zErohzxYhlzVTLqGtHKnTLkc
/eAUFSyoRtXtG8gjMYwJg6nAdYVom4G6D4jl4E06okN6SENYJoFRh9DgA5t7XQnLKPiwooBj7VDG
0RVW64xPLXB3R5x+++dudIaNIgyhRwdo1nDtox0Yv9Hk9EsSk/csWHc7h+4ZYhV+sBP/zvb7O9W3
GyuBYSoybdrjSaXqYQoLiUpnfwd5/DsNmgcXD6qOpWDx7nav621nCC+6sDQkSSb6GqSTtgBPnsTf
ewmZJY5yHUIOx9uazGp3oxENF5OuLi1t7dl34R0gIJhS/3AW/IE3ylfsdp9yfiwkDBzEgNBGYUsS
si8ikM9MUsAZ0lueJKfr6qutUYXAQ3WpMBon4G6bvLkZavsphl9VCvMquJYdCdp5vShDENLFpT6D
1wIroCcpfPGUpRVZrt38efpaZcEUf1svxNB/umx0wMMIGMQDxv5UfU9mcdskDKuQuPed8cVtSng7
VDfrRRnmgC4jLeO0g6USZB8K+bbwcNiHTv+1mZoTDE93UATejHlyb1O5MQNMzafFDT9Rngef6SIi
gYTErOiQC56EmfdvOQm+lTxtiLK6iJR1fTEMyDhCnRLvOQgnyGLhxHgzpKn3PIVwk1lvO0NldKpb
LBqWkh4XTXhafgtU+cLy+HtTsI0Tl6FrPG1UT1XKAz7POM/l8iXN7bNL3DvO7QcJt9EscB7IOJ5a
DwTS9eoYytMVoGM1y7AovDzq3dg/SGrBtLq9pG333sOgyZnwbxj/Yzfqz3p5hubTZZ8dtmAym+08
IqNyjq5D6TEnFRLcS3faGN2mkUD+u4gwWNK2tcRpH2jsAMaiAxwnAvrgTvI+99yN53jD/l6XbjqF
a41Nx3BBZ4cR3p0f6m7YWsxNfaKNATCYa1azpU84u8PtwlE4NSxD0jfgRqPG7eCuyV5YQq9rL12j
aZWwdUizHjNn9o+u6n4j1h2GOHydYT9wVa/rMk1Rh4WYvDGP2mA+NfEMm+vRfmpq+7oArYsyeRF0
aH+VR7D0ms+x3dl3LQxLj7jIJxvz3pBB5eoazH6ApiRTTR6lLWxQCnXsFfvVqwIGFzgfYTG/iHT8
xZIQXhlsC7xoGMs6dnToZ0kygYrBxeyYkOayPEtYkHvW5Xxe7xtTEdopXvlzWRQC95OqZhC/pw8e
nhIbbj21eb9RBPv8uKfrMdmUuhnwXbhFVA1sEuT0x4JFg5XY72ECv2MYQ19XFW3mJ4TBoKHDGQ+W
R8FXnF29m8KVkPcnffoMFs0W9tcQxHQ5I6pTTES6eZTR5rgE6JgmP/BC9WO9GqbPLzuED7tgPPuX
/sSHPBoIbV8827cg94ofHDIU180XXbxYBjmBWRdKWPakSeXDrB6J/K290Q+GAKZrFz0PT7ph0mKN
5OwLY86+8MQz9dJ7B7trWKtFfcwlLBRTed1tjs7EHMsum2juFpHLxGnJpJ1j+KSUyn1f7xHDHNGF
a+EEi5Fqxvd90r/I0r0ncnyrW3KbwZLsuhipAzAtm9t88AMc2ev6dx3AyjGI4SyX89fr6qBNDj/2
gWxrwyIqAKBNTk4fwmxrwP93/oiMj13LMrjArZdl2MvqYjWLNJmfj9ibyzZojpYFHE9VlONDAsvP
HZ4OAqTDWNh2YhXdKNEwZ/5e+3yYM4ND0lzAYSaqSxhBL/fsnZ+++7DIXa+R6fta68HfuFcAJ/Co
SZ2f2ImfcEiEa18mr5LGubryTsQhgd4OvT8L9Zvz/DaJ1TPHSWb95xu2K7rybpIKO2CMgChP4u9h
EsJbFe5m131bC1dZRmFDDl/ZCB6n3o8hdae7BLTj2/WvG4aSLrzLy0TBUBW/POXFncLLf4tdg23D
gJiOF2SCvW6/N5juCHXtc9/D8sIDbz9KUoq3OqhUx73bwpFe9tnDNGdfmr7fWWFX4p3KbeGd7bM9
csKKfaxABBOlpTZGsyHe/I9KmoQKaWdFFsUMJ6baa/6BcPIxqNJfic82RpypDG3dDxwl89rNs6jB
nb3TqS+2Ap4xCJ/jAulv651nGnba3YdIEPQF3G6jcQ5fZTNNO88jW0HGVAFtSpa+rMaWkP+vwKSs
C3gJT4LDAd7dmvWmIrSrdh/PBL2b4RFCWFZS7ptcdQ99ZbPhAA5h2+5sufjyrbeVaYOpKzOmiflt
LLxyWR2DI2PzYWiDG5oO52L2bbCdUpjMsy+tTG4nx9k4bxpL1Q4bDYjecENMyqh1u+bZzgkAMV5T
nOBTO4K1mvo7QJCDO7h8dfdBMzgPkGltMZgMQfV/GKVyBD6ZwR04jdsDodU/cO/GnZxwT+tNahh+
upR+wo3+QJjNIwprrUuTuXI/2em48XXD4NAVp1QNnlUMEPG0JbxWF29aBgsquIQ6X32Pfl2vgqGJ
dMVpP+dW6g8etkwkHw7cc8UtmFJwX5SyPKwXYarH8vcPS2cppiIM4pkvYIAX6ExAUgDZtSpFvaNy
2KIcmEpZKvihFLtuW9g6Qc6VJqzdZ4NNYQ4Wv6VxBomzQzc2tqYeX/7+oZQyDSV02jgvpdA5neI4
JXsfGZ0bLWXqDC2cQSYL52aiILYQI7wIsxa3+Leyd9PggnKHbiMSGIrRxX6dw9Mc2dw4XoQBjP74
g1uCc1T5m1h307O+ru6rHbytphkOSiX8y/cx7mSRVH1KPHWpreIC/8Sdz5J9ARYghQ85teU70l43
bgMNXfT3SvlDFxVl3E9uBb2HAKoDXjrirp+yrSBqOGkSbU2gjCVzzyDFAA7gwbeHHU/Evi6LizcW
z17PN84Dhh4i2rogR2exscL5idNmPBIYdOBwPjS30KxuzUpTEVpc7vtqkEU9LReBTnrK3ByMCKSs
H/qJbAHqTD2xHN8+9ASZy4HAcgjHZWwE+n1BJO7L4J4eb9ltmArQdoZemtaDP2KYhXbgwpCz+t4k
3sYFnKGndcFtEVZpjWw7BMbBmw/M9afj6JXel3EYwoNHVLMvC+xE10OkoTN0dWGXMgG35LKMYBF5
1yNHEuaa7A77pI3KGIKjLsFzpIWrcEZEFE7hKQ1RAQB7ucKNr7N1zWPoC11ol7G8m9zCEZE7ZC8J
1lu4QW7FdtMmQtfYVZOyRRATpHnnyYNH+vrQpPQ0FvxW1eKlp/PNOPrnuqKnsO032szUJ8vfP4xe
ZF51Yz3EVWQNGfxBISNE8ircXzOPt/+ud7upW5a2/FCEapMQ6evIXvemhgNZknb7mKn01rXzF9ho
xxu7ZFMx2rKSd7OfD6TFY5qcjm3Jn6ZwfgpHP93Zk3i+ripaYCxgkEyAVMSzZ+e/xhM7LcJHXDQd
cHZLNtYtw5TURauMO0NXJXgUTJz6e1o6D709R+Dj7kd/fE7rraOyqRgtMvpAww5FgUdicGqdm7xz
8xtoEPhNzlzrYM9IZGY+Fcf1dvt8lFFdquVWsCoGhrmK7L78rdrqBobhzwF1z9d9XhvEsy2Kbmhy
JF/G4xF5FmdZ8l9N0W/INw0Tk+rKx94GgXRqkcMf487YqeVLXgBulDfpTRCQL9k8Hse223fh/AAD
2o1chc/7h+pySJXO5URs1Mmx5bFNqqeStydmtT9oKO/ChBzWm+7zS0aqozWDluQkKf0yGgqengsE
gz1w0M4p7drqicbA9MNNKj0DAIOdJlPhxkT6/D6Chssk/hATcoSX3il7GWVue2PL4msItBDoNPku
A99M+N2NV7LrBp8ugGxSBV/gEPmSnMKEc/yZe28Kj8Lr7WeqiBbcKI6xiJxK4mmhzo82SyOYZ55Y
AiFUKOTRxwpENx3NDNNIl9sliZurykNhdZ3RvcsAPvXIPEVi3Iyiny9wVFfc1QykIjVKiWc/666B
BkIhZ2q9qT4P0FRX3OFxbIagSlRR17C3vse90+S+ysE5y80iDHdPVEdp4mq2jrtcwgCiyQ5xbUew
k/sNEu2rW/OfzO4hbyAviTs/U+kkR57d1biLgvRqY4djihS6JI/w0KpJ3oFnUGTnUrpfUzpVu6Tv
jrmfnkC8h899ET9yJNU1Sl130UV1Vd6cVh53AySfF011Qv7XT57Zj0UQOPuO5xtB0DD2dH1vIuNx
aOylDKQ6Nm5xL73qi1VusVlMn9fmUZd2bpbGGByOYv+4CfxO5sqaD56/ZT1oGH2Btj0AfDTFvWRW
RYmkyS5GynQ7Dd4uqfgBh+qNUGOYPTqDMuEObjtzXD7ByvlPN5JzWW85kJgaSDssZdbgw6MOJAu3
g+t5kSye9vI+gzhofXYaFgJdItgovFULapfR0jTlTP61SusI+/dkBx+Iw8jDfVOzL/C534gGhsCp
6wVpKkoZ2tgSjHNXHBxnkMdBAA3rwdzjQAjp9jxGVEMq9ZZc1tA5uoKwSfKRNj1KzGN1cvzkZ5X2
v65qPF04GHepXfEcg6tT1p0fqKdlxpcKwlQxhaCWDfIRXKjDnPsbOx5TXbT1Uw0YXHQAxyCjY7bD
JSo4fRX7tl4bQ9oi1R24rarM0x7sjygrWf7k+jK+z4qpPFK8OR26jiZ7qMLY3isHBWv5Ernuvuju
02q6tnpaNJg5XteGGF4RyztRYolfpYhPG5VbJvz/qqapriScXFJDLj0CF9ZW38Wgvg8iuPPKcKfi
/KEt1GFZ9SAduc2D8ZyI6kR6dm4F3XiJMcQhXWBYVT0LSYbiSUDeqkHh8bCHsz2L/HnTbsMQK3Rd
4TwXJLbxlBdN1gw6Ju12Sdq+uzbbuHwyfV87O0gK3nEY4iG3LJoby41vhy69D3FWXe8iw9ZXFwqG
I7O9RSoYQWuO91ve/bIC/hiXzb9hTaMW7XVdOUto+rAJneoc986wrItwKfignDQKSXma6LAvKgfG
DFvMEcNc1XWC0iu7Jhj7DMpl+RU98ke1zkYNTJ/WwsAUI1lTTUhDdW2A8eNY/IKl5cZANfXC0vkf
WieWQ1LKLIPgGia5FmFnhSSVXZjx35LSe9ptwboMC4GunYuR8g0OC7Tp8Edt7tNufi+G5pGlzj2r
amyXKgHjc7o1tgxDV1fO+awVuU0Z8uQoIDC+uBRBMe2U1W9dQ5i6RLsiyFjrgAfGkiivSAUWbOid
wMzc+rrp52u7ACwveWLlWRoNbPrWePymKJuXFs+P6zPCEJx0I27kCjqyAQQUwak5FqO4cRo7Bv0T
eBwmtoQ5hg7XlXK1RUQH6QxICF3mHeqRjXuelf1xcqe3bqxcTPsUPj0dcFPrtTKMZF03R3wHKcw5
0AtpWT4MU+3ejCVzb6qcNjdNU1YPZO79jfOgoYP+R0MXlEOsAuBGOE+c8FgHwBnedNTK/X3fIfP3
/0j70ua4cWXLv/Kiv+M+AiS4TLx7P5CsTUtRtmVb7i8Mt60mCa7gCvLXzyndfvPUsFic0UR0hEOy
u1BYMpHIPHlO+L4paYbfitE1rLhrz6xUUDkwUnPKg7FHVb+6L1I20S913TJS7GZuOjXZcMwrZ1vH
0bng6xtQ6ezOqAE8emN74Kh1XJ/QysnTxbp5US8gmgXVWCWIE4xqfEoIZO/iCSevyTeiprXN0d4A
9QBtNojQ4vszsZ+77nMimyO0eDZC2rWP10zfRSOfmZIGHBxLpZpTP2ZzhfwJc8buC9okMvvb9bVa
G0dzArJIRs+A8OW5AkUmR1dsmNiTDLqseOcA2v0uULYCZ17cnwuSOz+EXaiHuaVnz6ofr89gxQXo
0L9FQjZrbsRwlvPvE6dfhPcw5qAaWD64YM4Hk/tGLnVlpXQGw6XjMSlyjKPkUXXdPnNSv5qNDVtf
MQcd/6cqY0DnVjacR6O9PMeMQCSbnZtrS6RZ+NIpGWeylCDgkUloEGUGucfRaGA22ROKpcNzgqTW
jZiMdIu0cC17ogMAwdLcMxdd2GeOXngUsIl4LHJ3Ap2M60BUGJI6Z9KZLPOXpIHnFk189MCjveOU
ch+CKCSAhy236iFrm3dZ9lcByMCcegbDfnOO0c4u+mLPS3psVffl+hlc+3jNGaSiH2XFMhBDtcYd
gHYfIfaIKNDdSsqs5YIszR0sQ7KkxASVUt8lnZ8jj+vX8fRl6uqgSuh3VHqWwFLymaN0ALrqrdas
tXlp3mE2wU88JUh3LnYSQTwyAVqo+6bKTVaNFVetg+zicjTBA7K0Z5XGpu+JwfWNvhbCx0OR7Fpo
VW5B+FcMTMfb4Z3h5pk1tWenWoTj1yCIG+7tidju0/UzsDIVnRyMqcQsCJfleWxyiJchulpSf+g9
CTpA7gK4j5t0K6G/si+6bPdskH4qGBSpLoydxPMGKDmywu+X4n3Xj47xI5OYW7DAgxcyZtU3tgwT
KCxayNTyrPrz+nqxyw3wxuNZx/ZByWFs0U9I7gHbOfStW+9sDnFDBCOlbyZ55uczmFTbKlcHawS2
xhuzNnAK6DwR8DzuXacxel9wM4aEdzcHJE3bfdXZZ9kSFc7l2PnDPP68/mXXFvzy+1f+w+4vMoWx
VQGaB8lkMnUjtDQMeqpSw9l4f60Nobko6OQknBnI92UuK33o6oYDJfd4yW+8wdYMQPNRdBli040n
lE6Lsf5Cmtj2R1KyjZhr7dtrDkq4ad9yiqxVVrOwGb47NvVnZ4vXYOUC08ljB68sed/j0z1afI9L
gGYd54Gy/jYmeR2UiWrCxNl61nkr51KLWKCVtAxlImoEFMc4m/0ZOUUPxxH3vknv8dbz23kDHLXm
My5f4dWxQnt7LkrnUpiDOrivGjCJgSY19UvPgBxQVW3k21eWT8fFgSyjG7mNo1WlrhUZcwVG+RIt
P0otCzx6S4+DNYLgzciMfiPvt3LadJTc4nbGbEoTIMYuhdwiYnHXeOdsNFs0SwkCKZqAIjthgOEY
+xmXbeJBJallhzTmvuv273ODTLPJwUMtYVwuifLJZfbOSOq+gXKJ09dQYrDUln7W2v5opulxZsle
qAqNTCb/aXXF8JO503wPoO7ygzpVeUxN0jx1clH9Rry5lpfVcVkiA2jUqN0OQNpyv5jF96ltwqkZ
T2AiO0qIhrKkCxwOLRYDkvXGJvnSinXpQK18atsGJJoYt6Jqb+V57Us1e2hCje3dhFDUqpr4VtkO
Dypa5xsbuWJoOilT3dACdAWVihoX0melBbP2HPLcLc1d1W51bq4Nom3jAiyuLaAWHXG74U3olnFp
75rctEe/w/3xKa+LdiugXVtGzUktE+2mMePduXVUuNA2TOQStDZffCTR7zwgiZAj6HaS8N27bkCd
FNKj5rDkidOde9P6PNTtySjSwBnL369//IoJ6EyQWQeF0djxOjS7Th9HUfxkdrH3ILyYNsWRMQ4u
5y3gzcpVpePUUtO1VOsV/Tmpqr1dek9DXX6wsy1qq5UMkY4V5UQmjapUf55rSNj23u9WrQ7CZfuC
WQ9NSh6vL9jaMJoXlAJEUIZJ+/NU9kcxka/gafgymyL0ZvcWiuUfrw+z9vLQwaGzdN06j63+PJp5
APnffTPHB7AknVJo2ZfxdJur5lOfVsBhTZ+uj7m2QZod4fI1ikWaPSIV9zgUGQhcl2dvNjYCzxUz
fYHgvrp0ZR73bg7h13ORpcdO1NIXJgclgoD+yri/PoUX3O4bwa3eOlCWTdEuo5tF/WwHpYfzax+Z
heS3m4G4T4RLA7MtzJ1Xf+lL24fg67GUJ0WfDDvbsNiXA/3Wd9B8BAiJSmKg5T6y0vYQu5NfOl1Y
gOrGWr6CTxjMd99Jynyh9vhyS4H00gxZSPpjQi97DcipmWzdNi+3yhtfRYdrlp2ZimlMReQOwzOE
Bo6DXe6F87Hz+G0S7/FybjIvRAdXaCY8LNQeNMg3l+9om/tEdIcckCEqlgDQhFCOX4RThaaYN+7C
F3rtt77dxSm9OhGiGLtk9hoROUsfpCVeI/V92SU7QJZ9Qr/EHmSnROWFWKYCjL/4A2tmc8+f6ZMz
/5EmXsRJHsQIEqvxU06L/WT9WNrMB+HLJVhMs9MlgITouG/I7Ib3Dw5+xL/JtzofVkxGx5IqqHV1
fVv10WK7dxQ8EdbYhSNt35fL19Gkfcm8cZziKRLW8ADg2K6B2BZL3Se7y0/XLWZtBpffv9oDSgnr
2SznSC75Y2vlHwYpAjDf/7z+8SsAe1OnCO0K2LyJB1DkkeGhM7u7QRh3Nh6dXVFbvqyGpwTo8V62
h6GHdjqEhsFH3L0Pd23qQEwjtTph1sSJoExTflt4naPxagET5oatr9wGhmbqU0NHSzmOG9mznO4M
aakAuXXio7ZfBIpTQBk7Xj1fX8u3twpCuH/fqiFBSRWsx25kTL0NajA+QwUYiQ8s4BYD1NvhANMR
i0ZqG0zGhhu1Iyiobc/luxntHIe6YNPRJbnYJ1CxOqZgZDlen9TbDxamgxcplJDytGi9CJo75Pcq
6+mfVWm+T8qS6RjFcTKLNCHSiyrWP83t/N1zyU0+NQB4vK9axHRoYgkZpFSo2ouQQT5CB+OYWfEn
Ym3Jw61tuvYUKpCMrcDr40WDgfREfclAdqjUq1ltRBprA2i3vmvRkYNX2ousrvkqTCc0svzWGbca
7N+2EKaDEduCzw2zhBvBi0FnIfRE+1007i2wbt9buWXnb8cWTMcl5mkzuBW6hiNwnADOnZpd/MEb
3Ng4gfrNMsMhocU7rVAzeXNuS6tISphIOyd3roJoaFuK8SulwAtdt4mV4I/pEESbuE1sth0WTWbi
lpiEmrt6qZrEp3Wm6CFbJjWDi1u2IBEoyGfiyXj2DVpZW9CuFbPU4YhmLMc0nuFrXPQ4VsmEVLf7
uDE7Bn/167XPdBhiBRlIZ6SxHfEm3QnLCqAxGDGcutGt9mCugDYrgINBZ1X7pkBM1PfisxuLrc6o
lQOvA9lFApw8aFTtyIzHj3bJgI5b6JG27buSS0znHI0HFwWYhDuR4xQAr5ZJdQNZ0skDDm42j3nX
bskRrNR6mE47CgX4QraSOhEYTsO22rfzye33U09RqTi5Ftm5JQR/8idovSbxJ7vamODa2dA8Rskg
dA+ubCdyc3kjWf17AxGL62djxY518KXZe3iF5I0TCZT9bnmT4X1jTV7A7Sx7gKZod7g+ztoZ0Aos
sZVV0ihmJ5LYrF2ZpOpLKvBmzxEF/bw+xMpThOloTDnGxJbSa6NaidNMyCenQ/S6xIGqymimxUnO
3nORZ7vKgE5G4zbHAZl+iAPfFqV1K6om3PgiF8/0hr3pMM0qGZmqTFJHaqhObQMyZoc92Ik6NcLb
oU7ygJbm536w70e+JUC04vV1nGbdjR4H88wYNQA4+KYBJUU/Axpxx+LS9WNR94GcRuvr9RmujXb5
/asYltlJDOqhZYz6xPVBEBOhCHTohgrvcueet1u8IWtuWRcP557idjyTKoJW7dc8K742wglbCdIj
EK6lwTjnn4dBFH6m7MUfQAB4fXorh1WHcpoWn+gCciI4LPkw2NUXbzFPaLj+cP3jV0J0phNB1hnI
RKmQFeJK+znh9YMyIC9RJQ9NM/mFsJRfL8YePHUP0Asew1mwQ++Qd+6d5kwqak/9hQA3squxP8ZT
B63H9AlasGqHVuy95W3Jjb+duWM6aHOqerSklm0XFUp+s2zz6PXFRzmA57pednFGjqAnve/plgWs
OEkdv9m3bEK/QtlFRjL8AJLzgRbFRs5u7aO1CGQYmkSOQNpEINTPPoDgb96B5MfZcBcrLlhHbiYm
KUqTiS7qWHYLKvWPZJmgfZzfdna2MYGVV4ZO8DiO3PJqiESiv8FruA9pOKf1SQ+gis86YBb9EmLD
DJJITtb4JtKtc3D9qK8NrDmKyrRcM4b0bzSCDY0s6uss1ckgeBQKaeT7DkzLKAZu3GUr26TLhYMa
Nm4badnRYHvpgXeed4Do5pbMx4pT0FkezUmNCwTWnSipSyeARozp413b3UICeKvJf20Cl9+/cqvc
MEmZNAaPlAlZdQgw5346bsHD17ZCs3s0ePJpoZRGDU8HUAck8Q6Zm2E3i3LZY2LICrJYhclQGxv7
sXawL+Hoq+k4y1hArjZhES7EzB+lDBqajUFjj0E9uFuAorV90SILj/DZkp2xREuV3jK7eaJMQrv9
fRkh9gu6k1t40IiCRbLpH8zaPdd1emfMbgAZ1vfxbzEd3GmO6MJmccYie2pxATg9Fsl0GMBDm5W3
lVXS4ZxWjvJM1hs06tx08dN06oKy9KoXFrHddVtfG0Kz9anOxkayhUVt6uwB6jqN03SXj2zj1lz7
+Mspe3Wa6tlk0qQKG+Gwezsu7mg9f0Fn8ca3XzEPHaa50CmdJ2OkUS+A2M4aqvypFeKGGN1T5WVN
IBPeB1WXZBvzWbEOHbxZQoQyQXFriSAU/AEy7w9DxgIvX74mjdxINa4NoZk8bUWeJouhoqWZn5Jk
in3eeAfpeTtT9Y/Xd33llueakaPOs2QxSVRUisXEi6t+rNNilznpEaROnV959t3QD0C/DXj3XR9y
xU3qPLjAPo+NutQ4qbFUEP9A/qEEWdXx+qe/1K/eiN51HtxyKcuud+Yl8syPhpnv3G65U+UzMuED
gTiAALmLndxW6VORAsXgSp+6YkcG+6aYx2AoNtb1YjVvfAsd7ekMNp1pli1R6UAaxLWbKmhH73cv
XdpgaNpsV7uKbyzoytn/BfGZxUCpKhKfCejCg6RcfuTg+BwpSDnd4abqrD+SPos3QoIVO9YBoEZH
LWB7lyQarUT4+Zh9clWSojDkfbm+gWsrpzmKzmxwI5tGCj+kUHMZ91QouDzXvIuFc08Tc8NjvLyt
3tqiywxfeSSWUydvnTGLZjAmQqAGJ8SMH8Bs8vLDeK7kaZZ7M3tAlWVOJnQHT8cKd/pIFr+KPSSu
fwzLErDsnvRzQPPBH5xPSf+p6tM9kw4o/vBaHX0kE4a2P/Ti22I9TdO3Nv6gym9Z9cl18hAfjZFR
nllKGmA0YndBShf01tvBVJuBh2rYnD/OLN3h5OzbNv5o5jJIzf5mgSIaN/eikED87HuV+0nXRJjE
pXzjspuY/KnGaGZ3vTkEkqXhaE13cdqeUMwZZjywm/skd+5Jq1BGop8z1LLwpVts6vV9XHsm6dSX
TpflxMzqLOIliWyhYOX9B8MmJ+ksk2+x5GApcbwUmmpQVeK7PBVW/3lj8JU3vM6J2XDuUgADM4RL
VdCrZ9S7sLyOaNHisYd1njqLfM+sLLw+3ppVaG60rGs3reo+w+tFRqRvjss43rvGsnETrNmEFiTF
vcVExSVkZiz3PiM8HA1ZhUkmRaigNQQR9Pep2zAd6DrYvWMDBJpE+QxAaG8Wrc8ddWqdZksrceVW
0wGuJOmWAurX3tmODbSLQ6TOGW/SEnoNY/fx+m6spZJ03CkoqQay4MI8S9DfZaQ+LWO9b4fxREdx
a6GghirtbWIlgZeUJ3CYf8lY8oc0pPQ5IRt7toJcYjo2dRzteWy6zEXfkkp8FGoOtSWfG5vcm+lt
PqkfWSv3cV0OlyT1jsRsS3F6bYU1D+qUpJ5J2XnnFIgO6J6cQTd3V+TTvWOzLef59vWm00w2AD8h
as9t0OYq9/fGGrJDM1L71slKRA0mjlBYKgiibOznijWbl1DilauuG4M2Uyos1D09cLPV33Pp3oJx
8M9yqU+VyyEnOsbgaW93Q+79eX3QtVXUoq84BZP11CvzLPLpc5aRk9OTYHTnY9dYG2ivleDL1LwG
WxZD2JPNzqzwoHxjf+/F4jfLfJJJte/IAj4ax/3qAoq2sZArbkrHp1pWVuZ0rtF4a+FW6qYPLJ8/
QYF+48ivfbyWaGmGLpWgi3Gg9wtVe6lGkIJdrr56Kye1ZlM6L6NEi4Y1JnQCr5LhRS6FMK9f9UZ7
2zTAPigux6AXjvw6e66BClMb3075BLWAi8rH9WOxMkcdowqBhRhwxEs4MLm3rYqj2LY/GRXZCK9W
Tp2ORx06Q8AT5NN56rwfhjcfXLtO/dltP2TS3LLelQhcbwEom5wki82bqCsn1e0y0grkgU3H22LV
XolIdZVw1KfMaSlTPOT7GjCZaQ4a4hYRGhLL35MRorxF4+bPSL3Iz9d3ZW1AzUHEY7GAZ3luIrPO
ymORD0YYx2q4F2YJjL2w+z3vGzATLO0W1HvlStZFw4E1i1XOMKLHkzpc3PIztecpSIqp3idj+TwY
9pZmztpQmptoakc1liWbCBwh1VM7n9sCoeE0ceuGgIDpzrbtd0paMR32mjlCTtDArSLKa34DzhZ6
14Jy5tSjqOhf36sXSN4bgfdLo8Urb86lTG06ZmkEVhjPK4IiJbs0/pGVJ1GZIIygAckA+iZPWW8G
cTWFfQ6AVWG/z8R0hGjad1OPtq82oh2CbmGmc6gG0YUJKo/3ff/t+ixXTqQOFIVocOc1qmyj1LFv
0fTy3CFVbvXGTam6g9tnHyEuu7s+1Mo18gtQNBk74hiyiyjKKl9dNYnbZMiSnTcu3TFpWnrTDCmw
nbMnjryrtkS9VlzVLwDSDFWWMXOaKM+th6QqPnilewbpdgEmyGkjB7m2ihcv/PqoNLSmFD1W0VSR
czay0EZvTdGYd0nXow8PzFPWVjfuipXpAFKZoG5al0JGZtU91tX4RAfzMzTZ0qCdrdBL643dWpuS
FleYwraX1FDwjVWzM1TznI/xzUVqM3dGI3Txy94of1w/GWsVOB1DaiO7Evdt3UYxRfqoXaZxN7nS
2OfZ0B+JcoBUanp57D1H/ZFWrCr8mFRbXBNrM9VeLV5hD67lyD6qB9rtzIbYoZfYw34aBT2U0yj3
glfMN0Rdb1wDa3uoBSAMdLej0Yx95FopMPQSrQF4uXQfETKGRVzV5xEtURtubOUS1aGiraoZlGmc
LkqhTHTMkk7dUTKlG6Hhykx0Xk8lB0gSKOKdJZv3E5gDxQS990zc9AVqFm5Fw/edEB2R2aOYmQ1N
6Z1Ne3pEC8UjyasHEi/hwNvUz03vsxe3jyPvjoJvPY3Wlu7iUV5ZddNAGRoVuCTKFurBlN3p4wLU
7Abc4iWMeeN+MTSn4eCLQj4+hsPwvqrqg5ez4zyonaNUWNp/DPZXST/Jap8QfrJL+Xtf1iErs91g
feJ57Fvj924uA9Whsc+gAeMn3E+P9pz6jkEMkELbN9WwETCvuFC93YOkXsunHm6zrsQBNB23l+8B
ruh7moKL9voOr50kzd9AZ25EYxUhZ6ju3lVZghSRG4zlcg9+k0cPbbMb9nBZ3bdWXYtShiWjnJSq
iQy76C5icO23ccLFnV9oKDbGeHlfvjWI5lIkaEU8DtA69Hb3VtUCSeadDa9ufKcydi0o9q3596r8
xilQziIPa1ABKfVsi9GP08nPVbo3ygGrvVf2o0kO1Loxmxk6lI/DkO6t0QxxLsrqs9PvXRHf4o8J
WiCkagE+f7SdjxPb2Pi1h4wOhPVkZjeDiutokulHAxV8FKh3ciGHTBlLGLf8xhq8MEk6pHlqEDU1
VbYVTr5tfVSHxUICzGN4eNaR7aQt9RdIu3xt40Yerp+3t88B/QUS64xJK0lcRT1oGoMyZ31YyLHa
QzBoq838JRr99RhQHQQbe3FKiAsxdjmfGpNXPjbYNfmOWhmIu8UUYqPsEiUgdjL4uR5OY2WcFX5Q
811PoNWrSDgZ5REJYD/JslPZbYl9rc1ec20G8PleWRdlVDjmrTBViY5nN/DG4c/3ra7m2+yho3YF
qNr54qOS4ZH2X8BQuBEZr52My+9f+eURiZR5iU1yZr31YWzt0HUghnT9i6+EIlQn8hxHL0vAfknO
MF000e87Z/KxM8TIAG360oja5/0eSlsb473t9qiOoy3QcQ5OpYWcHcf5uAzLTRG7JwmQDsL/QwLR
4XeOo3kktkCyiHsTOV/O21z9LFCJr+mnprxZeLFhUmtz0cKakQ4eR+aJnJVX7MGrgwYZsAT2eyxf
020t2IpLojqIlhpDPozdZZTk0qea+m1/fzEdcS+SDEQHX8CNDGiaEbzz+qM6aBZaF0luG4qcWxCQ
YZta1F6WPvMhybVxot++YKkOnYVWNjQDUpwCiQ4Kw8KFv2Q+Ndm+lFtNsSubo8NjC2ZmdptzWGS2
3DNRH5HVC0UGEdEp+ZYNaiMgXHEsOko2G+JE1UCYvJwzPIoQms0+lJo3jvHax2umb1VxwcFxRs6E
p0GNdAL08Pz4fZh5qhOREpc509BiG8ou26FzbF8jQ4K33f66b1nxWzoKFklUUFymBjmnBIjMNHWI
j6BuK+hYyVdQXaq8Mj1FJoORcwKleUk+LfX3OX0snb1BzBBOS0BZpbxsSOfDWOADLofsfTPTLD+B
jN9cez0588ZNAnchd20hvlz/7JUt12GueWlKOWTwXKpWxwYC7ymmZw90w/RWNkWHtCLvmgxtPJLz
LGruX46U5bL3yX1TnXyUexLEGRXWpba4ixBGPVSXAQxnIz5b8Ru/IFcHz7acbiBn2jBUYNt+rxxy
YGgt8dlmIurtvA3VcarQhDIzYhnxGenJrPlkoKuTxg/44eJ8SQ05la13xtrlq0NWrRzol3FyPBig
+hArGpLYRxF5N5TjkXP1IXGG88yH3G+nd9GEUJ1y1I7bNgc1tHdW0B3xXS4MdLDRb5LLbMPq1/aI
/T1asWsU5BNpuedFDEOwxA9e04fQPkBFYGvdVny7DkpF5ceFDAx1zx75nC0nzosd7nYyfpwytXG3
r1mhZuGeZwKdOnfumUm+50nrX5wHyZLwupG/nYOhOjo1q1xkAdMKH2+Ud07BPnDMBgyzqO3W3mmE
uLqvYmuD8WLlQOs4VYMv02DGcx6xYWLnBnnj24HRPqzrrAqJg8eYmDt7VxXJPq/mduOkrTganWuU
UDefLHPIoxnQKwSR6QxWQK6O1xdw5ZTpqNRcoixsqD6PErcIG6e4T0mJGZh+07KNq30t8tKxqc1S
5DIBJ2g0uEt2x/gwfeCFrP8YRlruJOf+3EznOLUPhuiOrVnf04xsHL+VE64zkboJAMRzawME0wgf
d5w/gZMOL6XGlv4yb2Ft1vyPTkGKCExZtOwEKCe+4FFGFvGwYC4qhlZwcz/Pxm0x/Nh8Xa+dCM0z
tDEqaDEEEKISwaQ75EfTex+elOrq3d4sY9RimIj6gWQhiuD7Kp+eknRIAyvZAnSt2ZHmE7IFXIpA
PovIqkz+4NF88RfiWkil4IZw2k+QXbb3YytjvwcqeOO+XnFEOoqVgAvEAdCkiOrSz2vnhna+TfmG
ja5YkY5fzd1WGCDtLSIA/0x0thiAOKl5r1S7m6T753VTXTnLOg8pFbSzExMzyE0jiLt8lxsR+Eeh
uBQHKBDuro+y4lF1NW8qc5d6ll1EbT94QVo4NyAABOuSO+O57NzxpMuDttxqbVwb7bJbr57kwDCV
ZcJpETm9vKW4uPn4YbK/pnmyt0l84mxjg9Z2/2JKr8Zx80Eps+RF1CXtcMu7iQEmWVUP2WjZW27u
Yn5vZG10Me8UZLD5MsV51Ih0h8bTz30hf5J42sPfICvbDs9tvdR7IU91THdyeL6+YSveQIe4em5N
CshI5+hp9mZQNvaPFzd6/bPXjpz2+udmYRs9OkAeSMFxp5ZGG6bFqB6kCxxYadhxCFXBrcfA2h5p
boEMcQWO8CJ5qMBS4eymxS7ormvcwghKS7ZbTR8r3keHrnIT+iDO2KYPmRgiPqafwIWPbgbja8qX
O3danhrL/pi52VYsv7KGOnw1YclSi75xo6xabrwcstitOaNv3rwBgmqvUrpRS1xZPh25ivg7blVP
kofYm+ugqMAh67TI8LeiLfbXj8PKUdPly/tlLF1gn5IH2XYk7FuL7Oup3+L/WPv0y8Re2Wg+clXG
I3WjvF3ywBmE8ofYajaO8gsI6A3z1PGaRk5IY/PJjGzFdwMuMyAl8+F5RAW0FDe50+1QRNxlhuu7
3UdmnyCv7C+28O3UBAbnQyNBICNuCjfzneJPM1Oh29408z3+ZSumI/7A9oK+7b53BBKiVTiKh+ur
vnK56FjPtBy6xjEUj3jd/xnb3Wc0ku4gt/llKeav7xtCiyggst10sWJW5NTqa0v7m6kml3UooJQg
NqLntfOp+RII4NlUcgfEd+ivMqsZNQvBASRlP67PYe34aO5jqm1POCOx0J7UAPhQ9a6CNigeCDK8
PsDKPujIzsRhOUBFnoUmVur5Pcnua1Mc09j+M7Ho6foYK/ehjux0IW2YSQsbQQYUFyrhV+IGmOcL
wZO4tMa9j/GQ6uDNBRnJnAsT4xjGI49jBMdj8ylJq680jjfu3JUN0YlFe8j+OE5csQhi5G2QpfKp
mdhWIWJtoTRnYdhDkVjoO4+8iR1r9a1OlxNMJGdVMOfHot2qJq2Nc5ncK6fkEDa7iqLBis/2jxSU
QqBzOZlDdeOIIuyVd2r66XB971cM5IUW6dVQ9bAkcwZh3qgmPaCRcWoF0AmsbxYFosjrQ6wdYc3O
K7TWyhqt5VHj2A+0r2DwpssDqMOwIFN5/Pl9w2imDiK3RYJEVkbdUH+HAN0+y9ke7wfDr7186zJa
m4tm7w5FKKxIL4H9ECD+T25ciYsOyBN+8PJyw+ZX9kQHZDK0DrDJjGPkF6yfoF2BT2SWX0v+V63v
P3+o/5U81w//voC6f/0Xfv5R48mZQZ5F+/Ffh+f6/L187v7r8n/9n3/19//nX491if/0f/K3/wOf
+9e44ff++99+2FV91s8fEGrOH5+7oehfPh3f8PIv/2//8j+eXz7lcW6e//nbj3rAscGnJVld/fbX
X51+/vO3y9vxP19//F9/d5niP38Ln6vye5vr/8Pz967/52+U/wNFT5RuXYZ2G0YvmZbp+fI37j8M
B62LnsUdx2C2ecmGVHXbp//8jTv/cDhj0LdDM7dn4Y/f/qOrh5e/sv4BenPDth2HWbbhwa3+9xf7
2878z079BwTJH5C26Tt88N/ie8cCbZALdnTLtR2bW7b+2KcVFAxEDmJMadw36V2SG+Dm3Gof0NpK
fh1FczxtZVlgqTF4APkic1+F9UH0fvrV8r1DHSKsE/9PXuev8TzjsnqmB16uy6xfeZ8592I3azEr
bz6jG9po7vMtSmWNAe+/x7BM7sI6qfXSz/BqDCe2ZS6IxQN2GFrfzf3+Tt6IkOzMM/ki0kDd0CAJ
AAj2TvlGZKMln/49NgW5DHUtTrmhZ6Mz8E80Al4paEP3wHbZbhLhGICufc9uKd/wry8gy/8JMn8d
7eK0Xs1UAD41DQNmKndjyAIrgH7tQ7EnAfia8nvrpwrKkxGOB2T0KFC1f7wypb9O7OsTqjUH/jW8
yShHroabls763zts7DMXh8eij9POCiAnsRt9EzfWbR4kaShP/SE9tgd3tzHw5QLR5+3YFiS4bIot
1ttGpVe3XdFfursCI1jCzqdfQdHtOwdz19xvVS80opt/T/P1aNqZzcniAdM42MEQTDsVViH9YzyS
oN3Jk9w3z/XGy+rvL8Zfh9M2NZe1J9VlOOMmO0K34MgP9r45bD223zST19OCj3t9ePK+SJQVYxHZ
IT+zIA3MY32wg2wXh9Wx3xkhOy6/z8ct+bI3TeT1uJcY6NWhtbnjmfVl84hzQ5jyuxxUxBnAQeNP
t2l8jzW+tZzLJAmE7fn/nyfnsvivBl/AyIbWv//N2Zc2yYkzW/8iIgRILF/Zq7p6X+z2F6LdbSM2
gdjh19+D53nfx01VNHfuTDhiJmbsbAkplXky8xwYh570oX+Ovc5Jn3SXOLmXBFX0tbVNZ83Zpzyb
m1fjKSkWWMuXH0YVNfU1xsMD1S6cbAzRD2uYkYlCRQ2JNbijmBBHmdCqVLuxKh1j5F46KREF9t80
J7Dw7bmPzzHN+Y+3CaBkYet52uDHQ1KKL1+FUGXofmL0iDqqi0ZXt3qco05x6F6355++7S8usLFe
8L8+gwIBQJ3WOOPSB9vK9eq8uNtf0xG3mIUmHCZ4/m/L28TbEwu7fPxMVaMM04u2tW3QoFJRkcBh
0eKURObVEMFv3Cth43Jf3UmlN2IH/9ng/9raispOdcU7lsIWOjWdojpBJdPt9cMA2ox8iNrhaCi/
G/U1bWNXFFGSvlPuQx+8NcNaKOgSuR20GRqQe+5z/a5nu2+pDD4b+goojn3e/VqqhilMHX477A7t
PXrc3cKxHPUFukw7W/A5K/vPDvxlahNfVGvYNa+XvWmOSXNtVDtZ36ad4I8BG4QdlBiIlyw8Rp/X
Mk9dBk1Ejf05w62LIbP7zpHeeoD6W+UQ3+wdoD8A62b37DWsQPSnQaNhm0CxvEylImrmpi2nz1pd
kd/UloM3NUl6k4Pg6zBlBMzMLY/dXo7UZeNkgj2JFLkj8Z2uljLVnDRtrDtR9uNhnmUlvEIo42Nv
svxEusHATGUbz09mWerPRq6l973SFLXTt2w+2oLwwu3zjoLjKu6VH0uzmB5blvKla8ngJ0WpeKiF
mYNva6P2AAI4DFYthJnflELvQwnxP0+hWhtWJBmdWOa2K5QEfWoJmvmIyNG70tTx8H3QJcucUmHJ
qcoaIJUZjednG8I0PShhQXYrF7M33RJtYRJTT3Pwtfe8+Gl1hqYzBuSAkm3HiEzJnIK+i7mL9Mrf
VghCjaCLMAW6MGcJq4P1v3kVP2fg63kyCWGaZegWIaq69UytlE1s1DA6vfc+C1oXX9JfjqabXmMu
0lN9EsU+CZV9x3R+VT5b3tzKypz1VJMtlvtIjpMH9b+oDHN3fjfD2evcNNg7yReCfxOM0Dr+WuNk
QKqf7w5SGWJIdMniMTSOpT9FcQSaNEdbH0NvryfqQhj1ydrWGVokHZpkXZ/0Z5dVThotkY0oqtec
xM09cO7tvW9rYPb5psKiadn/+Hpzy89ZpalIF4H1dd4anqLrD2P+Mz/GtWOcOn/xS89SrtCj4uzR
WF3e2r9Mbx44U5tUMoDw0QUdQlAH69PqTe7oZdG6t+1eW/p5zAhlU2JbYJICRAB/+PlLgnlUMdVZ
MncI4NHDDjEjDZqQ72Rvm8rzP7eDUURvODaaoW4j/jgtNaMisKOFVlgHODEBKB8QKewG3echPlbE
1iQKQ6bgIt3gLlqmsUoksGT86P00aq9L911WzuyVnuLtnpTzF/Gztc3+1byrOQfe4qq3o4+XN6Kv
oH9wlKMW7WXAF+JuE+1UFBoKmk0sPMKfv1W8lJT11kT/vFjCywKFhmR0BneIBrxco5e4mM66ptUx
bnZuxAUX88n05jVGRaq2O7JQ1+bPQnoxcuOvffaFcwgSOzBeG+ulw55+Xpsil7qdKhN37RQf1Yge
xkD19/fw0jr+NrNJkRYzX4Q+G9RV5lVDbwnHsf319Uo2rAd/jjqWggDRskxNo9tnnmeiAmING9kh
Bb+Gs6IjWWC7kws1hGg+aD/F9f/FIzNNBeSEJ8hW2RYeyZEwIGIsGRJbKAZ44Ke6hny6N/nCR7vn
TqJ5YRdhTEfgxAhIt7fuEVGBPpEkZS7rqa9ZEoy4e/jSnomNGyxpMxe5wgGHxIWL5Mth1cPOd7rg
KKCYA5TB0Kiqs21vlsmBnbcpwrFC9cSB+mrURcVv85kEVgCi33/rAXVirKeBgjMA38fetq4oOnrl
DG4SlzP7iqfiPham7Q1l+5t0VtSZonaIArWtKlUTRzH43rTGWVSEH4BSAEyGZerE1M7anNIK8+Y0
U/8E7+mRSgeaWG7qjtoJmjBOFxYh36PLO7sMW6ObC1fFRSdYgpnipT3Wh/VgQi/BTTKfgmnBXfPn
2oXU4o67urzWNQyheMgZbvxnd2LPpaENAmbzFyWKf2HOyEuO4pv2ZDzmuITl7R4osj2vf9ZpU0RF
hmlRBICfDdZFNcXgf1TdqjRGR1hJ7qhyz7Ns0+6tkc2lgIxxx/tsHdCOpoAFZVQeq3Bw6qj1kHZ/
T1x+zK6Z9/U92XrmrdHNVs6VIuMlhdHi1B30yIBnbg/7nnkFjf4OubZm1g3+K7HX0QCjFgM2kLOH
qn7k4p6LSOC6lGxnMPEM/Nya2rw1jT10UuRYUXZY0YPvWjjAZQoPsqP2TUacHqFJ+V674nrJ/n3E
8I91qH8ZxloO2LodEttMV9JCBUonbzCLfigc9YiYyxUu31np5U/3/02Zm1DInHLZJyYWqoVx2Idl
2GJlXbgXcq37df7p/mtmc/aFYmRCaxPVZRbXngarTX/ZnOoPas6XvfmlPVubK8CFRFczxTFR5WFI
AIclk2OJ718f+bNIa/1GjMBZW8y2bVQxPh9GmYqpaDg2joY99A9TR/OXqEJI6YBx1QVfnWe56huK
xsFu/L9ep+1mMuRUENpDcUnbzjWjrZENClq13UIJ+MG619wWyKrtN8rJDKtAhHvK2hdd9F8W/4Tu
f928oa2ziSh4F8zb2a+DMsxiF/JD+Wnwdbfw+6joPHIPbuWdTb7kMv+2uzk2Gskh/ZtxXEMq7GdN
jctA6qAmI3VRBrrRFt+qqifHMWYyMqwcoWGci9JRadNFgoEXHGVUCO/oeX7/r38yIMkA+BC/oRqn
bfGDeIohw8KM8T8OYu5RnjBd2bvpqTqs30B9tfUdN3u+Gxa69DXgUFQFEdS2ezKTENSzBARKE94g
euMvltbtldXPLw9soMCIyS6AUKhCfj7WIiV1rvba5HL7Df3gjg04yar3CCnOUlgdiIuFuiOiHRjB
Dn42U00CfZPGMLs6jRd/mVLDXerkgIjkakHJCXNUgdL0TjOANM/gyrtm400u+B7/1qUXBQEeRkVQ
ZQLwtnm4GFvEoGhwS+PUOyOPCuswQ66HYJK3NP9tvPrHY/xlbPN8TbaqJT2HMTmUzgSunWyvMfjy
PQX0bIE4D19xG+JT3lJ9TnBfyLE7QHudOtzL3SXs/HjFQVZM66e+g8JeDKRWvPv/Gd3EbzXmCThD
odfVb60wiYD4u9yzTtXJDhO3DMZoN6NeH6UzB2gYKiJkZO9nhxSKBmgYrWCRhvERkl5heeIROGW9
3XrSNgFYv5kBzA7LM0ydbs/pWOVKqxVoVi5Oa4C4RLk7uMr9P5jSbki6Y23rZuu5b+xqWtd1P3lr
taz7ST24dK97Hh3L/dqFbcHIzdK2sE6bErjOCfLwWpk5rVl4pfDm8b4tMvzTK9N3EsIziG5rb/Ms
q1DhSorcJn+q12aQ+g3KMf7kIvRwMIzt2h9fr+/iC/3Xt9te7rEqQcJkGQRYyOSp3rqb+TQ4an3M
n6kjHC3QIqNV3P6ndbNbRb4Uhxuaqpr4m+hI6z47uCm2Mn1WEZsCTg5aw1FPratflWHqmuGaSCUu
ugdptJdjnLtvnFe8DpYJ7Ee3tg6gS+3Wxmy76tYG5iokKEFG6dtF+7yzt3t2Nnd+tkWqJypO6vAd
SvInDvxTeVDD6Xd6pyFdK4Bh74U9568floaLCDQZKeqZrNai6ENDBMI6wGleZcfR3LHHr5d1cVUG
s9A9gtYcus3QTK1PLLQ5Y36avrP42Z4edHUPqr5oA3EDCkuWSeztXOTclgT6NuvBMLUIz0EgLfEG
0YCd63a+W6aGw43WI9CoAktYX76/IjaTM603a4EKnyFnEHGsEh8z3ePyvuD7YQAlFNT5NMAjW8Qi
y1qrjTnkFJnqQNx6raOAKNM1ocJrO6OnA23cR1QvrM3UQIHxx+iKdH5eW6FOXSNTYAMdeTf0l5n+
+PoYnPWeAPtAi5ZuY5B4xWK2+LC0oBNlQ+YL70t5o6Nvac4cvNnSI4Huz1c8NJ4zBPZ779qldYEc
BS1ZaMuysKuf1yVTCLukc7WAaPIkSvSC7mguXoi6TJOhbwm/iHoedbVdbdtjiq9FjrRwCq+4BZzl
lAca9MJR/n1VZt1HZloasGhq2VB1+bygohhy3eLGDMRx9PnrWgV6n9zmrfIyX7h7D9r5zfpsbeOT
5AIFImYpqP/YmIaI+1vDBpOApuw0Xlw6859Wtbla0F5Uy67kC6J9pt4KTLJ9U1I1fZwGOoQN+DUd
6FGDrXGMl5tCKbvbjvW117eNGZFxHhJHKBaGlCEOslOvvnR+TMNE6IeA2mZbAoJu0rpZE1D84LEy
OUVB5oBTwndO0XncgCuB1BMBM9yKui0xSHXMJbQGQeNZKocmftbbR1SA5y5sRxLRpN/JtC59VZvZ
eEFXv39GSrIg/2bJUIyuET/qPcew4Hej3vH7F0IF00aQZ8AdI6M72zk7hihIaYNdvvmePU2n+WYN
YU0fLbLT0RLO5FqOQPdX+TN+23E15yHfahn1Gh2NnQy4zucrIumgamzRBsQJg3fLAhHkoR7aR7CJ
O3v48oWtXDtIEc7ijGhnJVmaLkqrtOrsduLWTl5N7Sj3KIXOwx4sx7ApRZGGAhTZ3A1WVeAwlNjI
crkV8ptd+KVyVTXh17uGMh225XMG8NnO+t//et5GO514AQZvvDuWggoXu4XE58Fe0puhYfc9m6RX
aWrtixnar6zp0IKSdN9ZOVeemSvo0GL6s9KQYyYwRGsO4t3EXH+FW6OBpNTjGkUDXoXWPyKuq5S4
eV16OaRohCJvjIGimlHqpTfLDuSNCyh0IZVQ9fKW6/wNihOdV2okjJcCY8GlfbfGmIliDwfMBl1R
bt0MoF02DeD4mW1CQR6zW00+Jx7c1lVvp0FpdJ7M8mdjAJ+cGXtNNR70IX4Sg+1ggN6t58zvR+qR
Mo6SBtLpdRLyVAsSXT6JBO111U/EgVFVNU6jxJEYpCMgtDn1R7uVByue3I5zZ2DEaSiiU70/yeJo
Lz/TJo0sy9fbX72duSq7T3gc6LzEQJ7tYlwblPoFmky6SBPHfrwRMRB7XWCJStAnp7jV3SX9pS3V
jd6hV8ao7mMIyGJe+oSAy+vBIg/ee4SIRW07tG5uF139GCZwKXbjIZ6Il7Qzxk5fi+LRLKS7AGnt
ltbJFGQIKFRBY22hIPIDKQLVnTZuXSPlB5GV8KbULTH7Rlpkm+khTyoHouzfO/aUjZbX2XdiiL2J
g8m/xduTgM8Icxzofzcs0Gm0rtDkuzGrgToktVMw5S4HD4Or2Mszhkd9tUZhXR1DstQ3ijLezmR8
BDN6MNHi2EKWeZiy2zTNHHPUQtpqLuZ/Pav/YdZTUInOp/mIrjsCns/CZ4YayAkoEYlf2kL3Bg5p
PNVE2HRIMurGVeLHpenQZHqBpDg41/l9ZzXfF9lABjO+zqz3fCXSYGCAyJu7KQVHVqscq/a3MvQR
WoE+yABVKx6KrMX/YUC3OXazuMEphUBw0TzbvL3N+welEFdl5RfEehknEo2xgHpf/jHKHsNM3AG0
6GRl6QyN+B2X1c8W+dPCc9xh62jRIejj71qhoaeSh+lYePo4O0POvNRefpjrK5eHNHkhFXH0WkbK
Ul8XHfPBmXdSuoe5w6Al9IsPdtoG3SJrp8wnV/IDhlldQe7N8knRwRNRJmhkA5XHR1X5aXuqbOxA
8UYaGVoFfZgn4c+mdGqbYMq+dAfltTCfrD4Fp0CPeeXUaasr2tl+omauxVq/SsqQcNWpjYe4Lf25
OsoBOgv54nWx5RsG2pmrR7x1YZ1HnZH4EAm3FA5tIPxqZq/i34WAlGwZ9sr8TfaDU0DXAefZIfqR
iaec/2ZrCbeDsJfNjnzCYM1whDIgiA6OIFfzjBw9h+MCioAPOd1mjfBk0QZ9jhYAbkf59G4i5Y7n
JgTZnNtR1RkZBPfWiuM0+omlv6h194hk/VnNrKihUEwtar+wfqpx7SsMWo/mEGEi1C3HJpD55Ewg
WQdC+GOp1WtMuXrDsERKChKcyvyu5KpjgcKc8g9Z926cVCEQBw9q7sKglVO0jyqbHipdhJDgSgGK
Gf17r/cHi2PiN4N4mnkqBz0cbdAvDh+Sl7kzWspjSqtgodDIyKOZ12AWBBuViUbPKYeyea/BJlMi
swa1s6T8NuuKtyX7Nulohyiv6kL7pSf8WxwP6zxm2PPIQAxMQfuIdix1emhV4qbSeJG4nIvMXW60
VzYu1zDLoyae8/GB6chuhPKQ1O2x4T9BMBLYMw3GucKlKK5Fqd1kvHnm/THXRydFbuarRj5fL3Xn
d/AMoD1rHNtafMCv1+DWqk9ak7ZXSdcxpwUD1k2JMbner0xrOqHpp4CySsOvaK6SAySsBTprzTp7
ZXZKr0YAn6A6VK9kQV9ZOk+uqSk6Xojhg6v9dZr0R2OyH0sWl6sQ/Pc6L32MpN73uf7Q2eOAt8wI
VqInpyEJNOvLq2Lsg0YNoScOQcHqTXYt1EXke5fZTlyfSpKHhnFVt49mPnKHkOkn2pDh706mGKGz
OziY8rKdak7hKec69zElmfkQ8VQ9dWSpp+Z172D+4wpVaXkcSgr3WEMVpdMdMM7ciUT9yJn2koyD
U1H6nPTEBa3f98qUH92iFR5EFVqoXQ23Gc9vs562IS1NwA9U0cKkH7JjTavcFXLJPtLKSjFnopaY
y4CmCc5WNg7ozBqz/PekshmdglTAWXW6wbxeA1+DVc1V0CUydSdMu94omIw51iQfr1C6nYWHF7Z7
NauCR1qq9w4ra7Qu1iPOTlPlTprZqFmn8IJQxjCDBXzPXmN0oEytjQINA43KodKCkXAi8zmwoBgP
+rGMuX2pK9E8SOPJmuPeKdsZb1QcN0HCwC2kFL1yPXXp5DSsiEP0isRBY4zFdcG6JRpt0riZTFVP
6ja0jeUwtb/ThGFWYtaqUGZ14wkpRlc1pular5L8RCV4MduUmiBAsJqHPMmTkynH1Jd6PhwSo+6C
PCf6gtOnodaI4A6JrygnBUPGk4zwPrtk4L7W3Q/BMg1JWBppdZIzSa/pYkzfMAH7iw/dqQdbUmCW
fDyCiP2kJbGXzkWksPx2SU08td17lXSnIenA5637uB3+wkSIagqoGzELHBLzV6YI3+5sjydxGlDa
BK0O91qq2c2kt4HQBuIv2WC2rqqkypPgS+5n3aAf6DIp/tcR4BpHfo7/PtUPtkhpV5Uq6Ez/1A9O
k422d/1aIddl9dKxvWnr81ATptCvaVhIeIyzTlHElLox1x3QBhAgLu09MNJZuS+0V6U8DulOcnVx
XX8Z28CGOot5H2dyxke4o8W3RXvDHJtLiEf3uBbOk4F1WTpKmJqxlj82IArhIp+zuJxdK7MQTdRh
QbpAW+TD1x/qPCddzSAZWPE0lMk2CUENqIZWFJPAUjvW2lvffvv6z7+8jP/++ZtEIE7VYVCmenYV
gVOfq1fcyoMGz9rXZi4k/Z/XsdkucNdhdNrGOlTpSdRAD3+6Ra4mGiwNgK7/ZZPpmv2dHfP/7t6W
h39JhW72Kqyawkne1g6kBOiafAfb4+BrXh3ugazn+dunZW473u0e79koYLBTb2ZqO1x4ffeLDns1
o7Vw+9XCNufcUMQ06AvsNL3LAjVCtIam2fomcffXdPFOoVirakBc7bOeSKC9oOuZKnBOCY3VTjV1
7CZNuvbUZnkeEYXmYI0ylr3M/rxIBbQCcwM25gd0pPibzD6Be+r1FYFdM/skWts4xgAMddFeb8WF
qt9a7rN1NM9C7YFqmzumjGvrfY4Fev3xH1MgNcHoCbsGFBSRyPS0na6RS9dBIxZAGcBNuNVb3BdU
Ua1ZcX1xkZMuAcEsYn+THw2v9WqBlgCEVLs97BduOroXDQuDEStEv2V6y2sLkG3aL25V/FaNW4nw
KGE7H23PxuZYNvZiQHKOAtrrTjY9pBCHa829CsAFl4jOSIIJYBRo4LnWH+Iv7KLQyn4VTZjcYnBl
FT+XrfXytbe68GQBLbNQAsZ4gwW07rMFPUk5om4o3wnRHSatDsekQ4yauUoyXpnyPYZc5L+3iPIo
RT/rWii1NxYLuRgtItfJtVlMHHBYxBC4i5MXs60wINurq/klOyhZ+v614QtfDJEpOjBQ9ALKvK1z
QHQw+9OogxZFpJLQicwgkZPbuf9vzeBPt3QVYOM6ub0tOWgqp9xWJwCEahNN43jFxrxw04IuOxt5
CaPHCPOK0TGc8bMWTJF3asEZ0I+ld9Y2eAAGNzZ4stHr3ITGw15rz/n+YXQBczDo8EdB/WxiLTHj
HGU3dCKYo5n+pgroFB2aN/wA1XQ7+noTzw/+aguDYSp6IDGevfFTWdIjepSActEDZjzOZi6fdb7s
Mtid+3uYQQ0FJQfQn2GK9/Ppr0pTg5btuoO36+wfJgmu2mvFhegsfRzQCIF259vYnUO8Bf+H9f1l
eOM96pRNwIVMRPetmR4UAZJbSy8K72srIIG4eL+hKE7RAoEH7UzZqB6pwWMyuZq2pEFtS3LFavFk
pNB7n1XjgerFD13Lb3s2Cmj3jFYgBwMFF21+x8d5bTQG/uNJJpDRrH+3xfSq9taPRWRva3LopUYh
fhoWZ7c1CJI9kmjXJDEbLy7SW3OtLvDpA30KGiBCoAlLXB5sYAa2rl/N0vxhtPODWkkPupjomiDs
tVAAKU0W0EK7XoBG6g6Y4QFNxtb3obeDwdBRI0yRLKkKNBLLMlX8oRqow2ITSp5Zkzh5qdEHDG10
bmXDiWll9yJqvXNakjwUIDLwuiGnXg8xs8yRXAMkMZMbLR5RjahG3xAFdSGiMYOhX4s9DH0bjt7g
d7W99RDzfARJzdIhUzSfW2ZFoiHXcpZXw2w/J+BeBas3hmxy8gREpkfKifoSQJffS59gxFaVaOQV
zNOX6kedFXpYpkaFjVJGoHTlEN8bvXFvkvqtgrrFoCTebIEvMlmW0cVUSHtAAFK6esF6D+X0NoKE
9Eslm0ddjvX1UvT8OOlm5aupaZyaSrUeWc0yv0iyO9rF9yXj80s6GaVPswJyCMZiHM24pc8s70eP
86a7t40WolAg+u3cYTbu7IyAFmoEskoKxZOW/VEI/ZEPfYve+anwbN68L3U5hRSInZen5u+CAl2l
JF38HGnlEapkd1OPzc7AF+0k2CtvKDQrnBfg1zlvwIjQxrmTm9BPHK2iB1w8oSaWidNQ5rXPYhvp
d7KwDA2D9k9wgBY3KDHFj0ODbx92sQkEo5qeqrpMHpKWYDihrMCiN3XQyc0Pbc/vlnz9YErz2nfA
NiZhaM6s14cu01Hri41v2RCbjiEw2srUxYnTyR10kDAm7C5v5FUlZu6CNuhWlQJOFTDf28Lij3lI
56iX1VtPlw8NGkaZVT2amXqtaSzslM4vGH8ZDNsdrDz346JNvSTLPsA8mj1Ls7IeJYcBDercQUdZ
4QrGTtxSg1yOEG2ZuxP4O+vcrerqjvUA1CXkkXpgVni8Apn9qofhyrKncFCKY9FnN/Vs3pC2jW8A
znpa2yoP3Kr9BQ11jq6KK8Own6rYPgBwuNZZekM76zrp+ueKAIrJUQDQ2+R9sLuPhZjRyCAc165C
wP0sf7eMcb+zRcgMGdZj52BIO0SvcyBZ5dv5cARKj8m1LJ8fkML7Yup96CWE6JU/ijLHNExykPrw
KOsB51uqQHo767lZ+rtUGMe8Qrg0pJL7RVM+c2TlvG9+1lb/M9eA12aoUzgQBgloH6/yYTeM9lE2
KGGsgcJ+BllXgm/raEDtvKweVI9kCeaYLPLQLoASS3hyVbuDat2DJG0JjFGNCE9eE9Z3x7oYntCB
BszEqlwzLqLJGPAvw11HJy9hJnTli8ypCX/ruHTzqv3BeHavgsoJNHBXeZK9xZBUz+PZK2Z5koIe
EnsOxGj9VCBM3TXoAmBa5zQZ92hc8BvN5sKx4/INgrnEEXKYHdCtJA43TXCrqaqn5ZhbBS43cDuG
tiEKOdh40elebZBTl5VR3qfPUNTRnK7BDNBSuk0LpAUyoNdZOx7akgeYbgGkpcIgZuBACyxnjPGD
6+ontLMb6JTxDHO9mJXQQHScVMgIhV1Td5wBWTMkjU/TiGpC0Si48QX0CVtocPQ1J2Gvym9mrzx0
Ev6B8MdJLu5sjbpjkz7zLMjPaB31C53e6KQ7DJYMRxyQdhxVR68awIKWfEwSjNz00LT1EiPpHZ7Y
Xjc3wZQXx6mUP6EuA0iLM0faUxMIfBBfm8rEMfsynCYWQg3X75r+lci4dbSG/B5t1gYWGdNTBoA7
Aov+8FHoia6ifp/XTjsnx7iMQwXC5+WsPMuiuZrjDAUDUKY5gvRgk5fGIxhxH6BieOq16qVNx+8T
rpnI7OPCoSlC2EFvO6V2MiJ9PY+BJIp4eowzMwtIviiRHY/i3uphotaWozK1v7QmC41BuRtmxLRq
bYA1qe/9POWRDbFw5MkHLshzU6P3pVAFHBDafQruZuaY39gtFCIl1eprqszosWPNq8zQyC+B2gJR
8pvW7PB0ZImnLeoUicTOTl2a2Aet5uLZWszmClKI7DhTVJHG4Zh2xARpqRW7+QT1lJamDUTgpQrf
NnIR2AMbkkMzgvgR8GZao79CLTrqjKp1UPM00TCPrY+/k1b9ZlczeOpj/ntMFK+02kjtytucKA+i
TN5Yah4EcBq9X270wX5YL62HUU3NF3QtYTVP6pzrONrV8KpNjQEWQp166NR51zhFIa0uOt9oFOmO
me3Vun5X5cu3nOcvs5jnEACbs2QlqoFlIlFgWb6pE8WbrbRXOgERRGxA8iy2f6d9DyVoaZR4hS00
qliWGkKKnjvLIidPM8AZrI00juDnedQbU+tVce7PXfzS16jaYGxrLZ6ohcd79UdLaelCXwnq24Z1
YlV/E6/626jeXecWqjQtqZ5nZtzbqD0FED+7sUgJHZpUe+dNCili+qzo5KCYuG8QZs2AzDXHgcvJ
zTWUbLrmseBV55nKNLlkMn5yBWryo4WmF5OKlV+teGoW3XAxonwdUwKiAto7EylviV1Diw+jmn0p
WuhESOq0ozxWMzrWZ1J+6OZyUMvcN3obQydsuhvgOxyqiqcEg/htjBJVnIgffQ51cju5rfC+InB7
w67+6AZ51/Up3vP8rVEadOBWUIkWTAgn1eLbdqh+xsp4o5S5cqScNA5ei9pF5n3q8m72gYy/NmDv
hz6sFXJUoRFxfCt4dsoG6yXtyaulIZjGCFns1AWdAXizR3CyeSJtbqdWeyZ5+kLAgttN4zc801eW
Jm8b1TgaYviRqfozRFOPEiyHTKBffinil6KoIMvdZS7oAm6VkkkffX7PVVmjlMI1FDrHTHVQvj2C
o8Ba61ulUxXdcaqAd8RZ4lcxC1Wtod5oG8JpJj1x4jF9tgoD6nKsoxAGRj+txJsiLZT7ZrTgoT6J
mz43SjBZ7KWtkqtB1z+qRbmFKjIIhgxZvMxpJlCAM3QXkcUr2rN8s9Wl1/ekDhHYHGmTQ5wdhM+p
je4UUIskEkQH6fItlWOEAY001JrY9mhjXBMme2/h7ClVyHgFvS+MEsVtsrJu9fjsHEw1MdhZwHOa
B9DxvCMtPlG5RANvBldPhkMNygeHAnnsKQU/e2beNY31oY3FXWaU7w2qG+5gyJdxBjm4QvKHOG/C
OCU5ivfZ49iiXmGm3dXCobxVqr8GW7vtCsxr4CgdJdq4HB0fxuH/Q9p5LcmNLNn2i2AGLV6BlKV1
FfkCo4TWGl9/F+rYTGeCuIlpnn5pM7K7vCIQ4eFi+97aMBxpFgBUUhVIxrvoyjCDwka6/kckSF9p
JTfbMOMtEv3fuJoPtQAt33TKl64foGltjEdZEmoIaDKQAn79G1mcDCX0CpIHsFGh0Gw9gy+kejSV
Y1jTQz/uNrmYflB/K+zAb/aRKr9ZXMJQVNRHr5cKRyi8ozc2jC0XeefANxBuQqRQnCGhEcZgUXRN
k0e34edDlobCEWIfbv1QMRoGK+47j3G08wvxiNi4/zqQFITtIG5SuX/XqjbcRJULHRFlBO6k2Owr
K053beIGtia53deu8Hjnyha5vT7ZtHIWbCrJFa7Dxnypyp6ciFiqKcNHN/YOY+VtrFSrbMKT1E4I
gYWOWZWua/QDdws8ZD4+0WsPbfr8jzLqu7YUGS+y4APVFZW7JE7uTGMwnVHqAD5UBg9uzLSHCix1
lypFZSdypP3KJgKQKuoZre2thFrLgE82jnofUqxS6m+KGgROJKUfY8D57ErSPF0Mk02f0SYJul9u
FsBKEyX7ukw7e7Tcu8RMXoqxEJxM9vZ6rqBwEKho66HG7hfcoHL4FSrlNuobUNpkgwEMF3QDhacy
qN/ySCfuKdU7X+6KTdmk1yC2HnW3PxqB8tR47XtiqLUtJtK7EpEbl51ZbRqfpz5TxBFLDZddd+1C
hCrUVQPohLurTvKvS728qbL0G47BBzUw+Ee3aSGSKsKNFnvXcJjsIivJge8kr2EUEt0gGJTTxndF
9VaMQ5qi6sDXacN35maOacLAkhe7t0ZMwRK4ntGODNTRW9uMrTphYfRkl1pheVXywMeTx1BjsiCX
+GiflwaAGuIdUH1qboN5pBPURffx6LETtfwyQI6yQSXgvvLFe9dq3gov37te0dpjJvNuofXu1LyO
xz4qiXhH8YWy9ACcJ3DhjwUEzHGw/d5kGrUB/OExyHE96ma97SK4UGTfQoBQTQ+Wr23b1DyEqCcP
Wr6Re+AISeW9BlpI5Cml2VUQZY9mMTxRxoycrgzBC4EXvJHFUoEdWJMPgZuKeHWOWF+I46uRtY+m
K/Ar0CWisazLh2Ls0m2ixOVT2A8JP62QtpFaEi00VmrXcvYVls/HmDtj1PVzW6hXZU5vovCuw56d
FOKWPvtIvt/nBFNtH1Ao6+PdqEA+BYS7OkRW/b0v+p/9KMS7AHWIq0YmvCyDjig+qWlTej/LLKUG
kLQfTdrc135FvE2h8xUVQfcJr5j9jlCXe2nTwnhRBb164e1rD7rcfMhhn5BjlD7tSWvqxYsvYaaQ
6UslWJzCewpUpfot61FzPYajflcGTYIS1BjqdpnqpAlZm4YMk8gWEStzZ8YhScWCP0iE6ocIwA3Q
Y9w7Xt27u1SE730cZbLKIPD0+9ISzIfW6HrA6Yq3Iybi1aPutoWsNuH/y55DwxQ3nabWG0WJpass
ogudG9lTF3mHBkQlqWeylTIZ7E5Ybs0B1WpBV/qdaY7dEdrhwgkak94tfXc7FiSiIdfvMic0jWDb
lrp0EML4++hVrq27RmknFulonPGWh/yqTlHp2bWheum13wTWzu80eRfVLfFp5cqOUZBCuYHP/Lkq
SPtSa4Qt3GEyv0p/JysRmFWdDjDhpT36yl1eKl/EnPGwOLqVNaA96BP87HjjzHEKHDMEI/wfap7c
aqHw5OaZSj4sDldsoeakOZzbwojojK0XOBAryyQboE69SaXc3HZDYxBxQu5bGwETy6KbvmRi33tO
FaAqZOv6gBNMBmN8VwtDC2HBNhqNDKiJho2HisEGSN5g2FmoQW3Z6IP/0PRqtxXdWH8fXOiJupZk
qdKlY2Z2wyHIBt5SVTj2eS/S6LUeJtTp4ARykHyRXKV7cJPS4HaYIKOAGW/rgKlZJyGF/uoLZEUH
C5TCR11LOGFEG9VbC8GYGzGTkf/yQNM+UD6R97LSVAelNcJroY5pkAskL5UHKZ4RZoMtwbP+2iGI
9iDXIznFGJjFj7ExjVe9wTmzInfvq6P7NISG/yMXa+OZOk3jGJEHvtEIqDkJIKtsUlrPrqUuu3V1
s9lVbv6jMcrxQeRH7duEgqRYN/pWTDz1zROAOLitLr96blM8y14a7Fu/8WwND75tGH76XqF7+ZL2
WqZsEOsbvqqaSs7QUfmyAuWxlepr0Yjf0egWdxVcyVucdLzFE3E+i+I+bbLHUdNKx4q5Q40wHjxk
Ejq3pJZh9E9qS3xfGW3gpFZg7vVS570tGvUloL1Tt5K77d1YufLkLyGYonTorlyjenarbyDpjp1f
7GXY253esryrUgd91YSmtdXV3npPzLxAWTCJbVkg3ENt28nLvLuSZEiytPZXWOUMhsY1mL/8mLUV
daSO9IR2z1Hh6mpV/aGHselkQfuaeEBoPJX5oTi5YQpR3NRykB3cGj7rTAx5kCytsFXiBhCI4TM6
cOo2o+noiHXX3MDxLPBxzZ78pv1a+sZ3dOl/GnnkOtVQvdM1Z9SrAkk5uv53tIyCqX4Mo7HlGx/E
BPqViG85agX3Nw40DfBOIr6iowaJY+X7m1wIHlxd54VtQV4ZMaNNCYpYDHd9ABMfroyqdA9ZFXe2
YRnNJmvRcwd4BuuzSy2O+lmUq9WmUpLB7tTuQVAE24r6b1Jd3Wp55zq9GL1ZrfmcDJPmVU7dJm3c
jRe5wMWGUdzrsv49rEXYDn2JGacmey97ITp6LRUbXcjFbepb2XEUwkelq9+gbkXLHVpPShGvYl0F
9oAuAnVelRmikowiBrKGImyhb3XKhGIuBnYtDodYK7tNmbbRAYQiw8axK4BXROxJTUpbyiYmVNWj
Ly+Mv3otr22PoV/bldttViOTgiIjLAFxmmwzX0uJsszNaKiHLG5jCr/1t5ApfLtozF997b2mcfYs
eghrxOV7GYnaLiuEft+57dUATpyPU/KtLYZUYyhuBOBzTjJ08pe4bUuHGnnxFEoZ2oIaL7ruFSJu
2uxuTRHyaCfNyBtDit2Bo2cusOAgqD6UwGw2sRLmt1IDqR/aihHxLNMEBSEAYzRKMfT3idpXt54K
pN/r9PguscqACTI8cZk1v2O/uglk/4cLztTufeVDHOJ8lyuEhoaeS1vEo9VHPQ0RbujUoaLiBinc
5a7En70dxjxAlTMSANKDruN504W5qbqoCkZL4mZb+A9F++vyz1/sOMv00RVDhyCZNuy5AbUTxEYM
ypFpPmnXjHbl5KYtdo4KHZ+0remQVQ4p0hpm/s9mEutSGFJWtP8MB5ybNamiZ2qtj0CdjV9iID2V
VroBB/i9BcrV6c3T5WX+2Y4zWaSl6bDmsJ3zsfIk8ru2bKTRoYRT/qZCT8QoutmVYHEtL5v6HPCc
YTDk057tbF4mS9IGpswQrMcuP058WxPv3TS9lzprk62Ly4Kx2NIN0WQEevbxMtX1YkXHIaI3uEEV
Z1/GUCi65sohXDRjMB0/zaTJfzBEhWEDwZ5G+16rPmoXFFsNNsf7cnnfPrtrf+wb3NnkMbTXYdk6
PxIxg5fAPTTAhRt3T3Y1fo/2IvzIxnXhuBv5yPz/htwOmWPGRmBNe+1v/w/8estrNWUT6BYtaXXW
5aS0w8yNgJJa2kDoRfHlCIXhRvDsgLyDO6E4ySbdr42oLVll2Uzi8I9K++N87SlMjQgcA2oh6A+Y
7lAtAm/dubzDn43g+Q4zLwZHOWIazLPOjgvSSXA/dqAmlXTqZFreoB8L0cCX9rFh9LYved2jOzbA
c8tKF/xd0Lf6I12h4oH/NvJ47WvpJ1jEPt8UWWNK913dm2/k0N4LDXZhpxWZ/LUoUe2W0hYWLp7f
XZHIUHfX4xTIVuI3YaofakFU3YCfDq5cq6Bm1JtsNX28o8cYFA9TLUidrfi9+GZ01nDsYzgvuzyI
PyLFiJ0EDdV9ZiiKwUNoiduo7pBwK9G9fw0Mo2UWpEUyjJmZ7pAoUxQSqfFXVXbJN314S2pKcEeg
DPLdIOD3jcG1vvTaEFBM9oujDMjiLR01HuXLuz8h2S5t/syTUxcLewt4KsOPE90fzOb7iWd7zbEu
AB0AVIoTCRqPpQXt3/lRQvqAwkII0lsz4PszdqCaNxBOTID1Lfnmbm0ke+Ho0tzmxso8ILDyz7rz
TEX69LQYZwhEgwkSHU6ECHaJ1FdWNnDN0Az4VcuknOgjMzVU0GouGx5zqVCfcwMI9uVPtfDowowu
8o9KDR42w/MtHCwdnfVpyFzR9Z3MuMpYl//epZ6a0CeU2ylYKQopaMsKNwNWOu+nRoBhpmt0IAuo
Q4woqgIxKpBUefZp5LH3Eq3n09R+hs4qlW3DLfa6l98LXrG9vGdL5+7M2OzzeDiAXu4Z8jaSdme2
X7xU3GkDkuDFjWveue2PtHhtR4F4/91TszXX9uflOjM+O/Rx5Ia9prKdpfLmRg+4KZtyxMqxWDyA
J9s5/f3pN0uNVhx8trOXuh/0lG4rJNzJbLqPy1u5ePx0FTpBDoDyBw1HrJKKtx47qctf1TI++pW+
AodetHCC7pqtxFPbzrIKLAjAzlHffQiiaEXrbgFLcwYgm0VBqeVSuiCwdtApFkgGaf3BMpRLUO0F
VMRhPqKUKzxd3rnFA490EHHsJ4Jy9sDJMEt7eshci+QxliHFJCia7RdPRRStHLjlHfzH0sybJ8oo
5paHJcPvD/SIHtNcr//mvAGvhZgI3JpmznxE3wtZFnUaio6FtysVcycJ3UYyg/3lTVs81idmZhFP
0OVlb7iYCeDYjZtmN6SZTaN9d9nM4rc5MTNzRl5l0ZU2OBCNrv2KobOWjZ+MazyNTXa8bEmdXM3s
qQXc9c/GzVwRDd4qTCLKb30XlwX1fDV80BNCkzFSlB0kEqS2qa7v1VbMYPb3lIeouxmMndw9egjk
pT+yqNzAwYAaWZK3tP6MH3EQuFsmdkwK7eMXq0lLcB0MJg4e9StvHMJdP5rJobea+toSZe+6k+vm
i5rozXPdaAUy6X5kZxTWbXSJctuNS/Mt1xr6R0mMJsnGrPrumAy+/C6AQXlre8jnEyvNrpvWtF4u
78/SBwcuqExkJkhxzNHvqlfQlahEzm74msiKI/vfMijPLxtZuiCnRmanyoeYXEh5YxmKho9bgjEJ
7NllE2vrmJ2oKhh7TRwxEagiiT6tJhBpef8XSZZyupLZafJTL1OQbYVgh9jGklFY8IdtbPmb/241
04aevC5uXVGx8VmN2n2DzYSxpfcoWXNbS1sGQS6lL/idSPpnW1YO1WjVTLJT4iKO9g3qLCD32zWt
iCXnf2pmtmV08LygavGOubJlcMQO6juzusnjl4x5Xqtc4RVZWhTMPJCiM+sPx/XsqGkG0rqFARpE
E2Jbt6Jr0/zuFmvjAEtWJn4ciNeBRGtzK0qEatfoh3RYqystO3jW/eitEE0smbCm9JdaL/SU81pM
pdFY1kYBopIo21UxDJl0mFor3F4+aQuZCEhyjWqPCiBaMWbvCiQsSSC2DHkRgR4qiu8AHqT3UGsf
QBoejSL+KiT6LYoFK/KOSyEi4RMVGA3NrYkx5fyI+wNTFkyK0ge5oWPN6IbxpN02GxF+cPpkh8ur
XDiDZ8ZmRx2IppDWIdGahByfBn4mU29azSIs4AZHr6IsrWzrgsdDWgybULnLInMC56tragqdOiOf
Th6+1p40jYWuOLwFC1SwLG4WJDaiOa+QqGBno9KUqZCA2e27N2+VpvCTC2f2dJ6ZmIVtRsysJuXI
0aFLrn9Sl/boQgEJuo+f4DhflYVaOIsafIWioUHBzO7NUi0dXnV4tahgqVDc0e7ZdruJBP9vsuJT
O9rszNPkyiWgjeMnZY60AZPrOhMvuLyDM4z6+8/Lh2/hJmNO53mF5s7Q54oUPH4lSTrmYGRFSKjZ
yAmsy3+3KjiNoG+hnIouy/mRs8qWCaaEYWjtmSaPE239+/4xO9aOfL0udrF4+k6MzS5UHqjQ0PfU
5wb5RQ0yZwBWfnnXFkLET4qm/1nO/NmIBkaxhKkW3Qebseptq5uAGBHMA2umFheDSAFuEIIIhobO
d84TCpECNB9Iyr9E8s2wNt26/PMZNIHwW4GqaTogJ6950INtBCM+OE2mbpK4oY1WPl7erSV3ehbm
Tr/DiY0OJWoxmjJueZ/C753u3KPY2TkSZ8nOYkZixb8tnGnMoWo4DUAp0NCcm1PzWM+gSRIdr31K
TX0TSXed/Fd1EaZZpkEWWaS1eG6kdJux0EHjOnJd22rY07W812jxXd66paV8vn+MvAMqmX+dUWhL
8odGdDrxKu32kbBX1mR6lxoryqmNmScd/E6ClrSYaBLLHdIKsED7O/eGofdtdtQgDV3jKFw8DxQ5
pnbARHJvzSxmuhpHjdjCuorCnke1dg+Bxd5/mtji/Ku/iYeYleEpQnATXaXZZaWJLgUQbpFFxGBl
wD4VAB7NvxinZv7yHyuzM05LljOuYkWMr+B6cKtDJX37i8NwYmJ25JATUqBKIL4Xhl01ImYnPFhy
sXLiFlzb2Tpm36YTG7XNKowkwo1bxo5IK7lpAXZlK3WXxaN9sppZCaRLqjo2/MmQ8hLDcQPWHmKx
ldWsGZmFOn6WqQajPxA65i3ojS0II6cJdpe/y0IAd7ZlMxcdaGmlBxquwPfgYogh+HnxRfoOP3W0
SjK4XC6bW1nTPELoVdNt0qQm/1Kso9JbD6GnMx+uHC6bmfZ/FmCdrkqbeVEPPKE3TNB1afwFAbqT
he1BpIzYuPWmaeu/yChOro8mn7tTkHMRwB/2UBHvajDeYf+qGt728pLWdm7mCUbPiAN5WtJIqmeo
CdMvKEXB7/bfmZm5gkj0fRH5aBzOYNyDCO76+plx3P/SyrTYk0c1YpwnDWOsiNzSkZuTgg4HfbFi
5vOJuXQOZg4hyYOI0QvI5icdxykglffAk3XbSJxM38Q7dyO8EWpt2v3wniIumTjpU71vdsbV37Db
0h34x2fMB0hbrxGkYvqAJhJfiRs5Wl7ZXfhXXuOfutOnOMTJ1oaxkXp6y2EcvEfL0+wI2ifKKZdP
yWIGY5BCE9QxevsHM0YkI5VnVMUU6U/U0hNtqnwc96Oj76IduKeHFXvTFZp9SGaKKanI5DAUimYO
12vV0dCLCh6TjbQD+7YPHvXNf7SY81+rEf90l/6wBrKRQFgkD5vHrbyzNFUNVle52/gIlZ5xiFFJ
bql43046W/+HjviySXqJ6KtA1z1fYJGPSeMBy6QvP2wnvuf+YN15t/9J1CqE29c85OKOEvr9j8HZ
6xJaNdWDgnHKENGq355rCGD1TRmU4og+owmrRJf/0hgramzeOumh98Be21nnSr4dJ2nr20U2tLtB
C92J+k6pAOLmbsd8goE+lyUWTErDFHs9ZTOvvGP+c1165YOWt6YjRq6J+rdvbCGUTQ4KRGO21ozt
dZ+PcBN5onlXi4z+NVkPF2/Wm06vZOO9bBUWaLVY+CKVabit9Ephfk0L/b2hDLBxJ6l8FSRR5ajR
FGFYvb9H0TR6UPOsDbkIYnAYUHP6XWq992D1Xr93o6LdV9AAU4rvs6fM0/PXOiqj7ei73i7QsudU
z9ASUCIV2idtuEkbs9l2miaCzBu7V9ELm0OnjMkjMELzXTBMqKZ0q+0ihgTdGH7BKqjUfcXXBW4N
tH1sokheu4yLnxLEgUpmT36qzC6HFuRDLyTAl+D4IQ4+MqS7ZXxDgiS8dsTrv0hRUCI2RHSASL71
uXhIYgxVmIeY68W7LNu57pU4Pl2+70uJ3amJmd829C5nSgsyLCvTDrHHLKxarCV2azZmu8YxquJa
CmAB2TXZdflTsr2tuSm3gsHgLuTPnyy/K4/4QlwCozUooqnwaEEwfP7ujWaWKoJP4WcA9EoNyvED
za51KKyM3MmGwb68jUvkKmf2Zpe8Kw0pEoopAb8HtaeAA6X8kzi1XfuO/CNrbXEz6fKoK53Pzxrq
3IGernMWVSoMMYl5PrC3H/Jv/XHY+k7hJHuYOyOnvoKZFlEUpmCddC+vnJz/z5LhDjEVBQCOPjna
k/cPMQ7JCsQeZMazfsU8I+J0PXQyzcekAYYX2HjPa7xD0y7+udp/TM5iptAo3FBp4JMpEM2kv/dV
LpurREx3eNOJb+zWUITj5S+7EA3yYf8xOQuget2oLTeHREEMg+csHo8tOHozar78d2Zm91CoTbkJ
kREkZmHId6ztvOJl0Ne6MktJ9dlyZveigveurzx2UL2tIVi9QqXnNoYWwhF3GURRa2Tby/bg4udB
g3YFDqDzQ5J6Q9KUEvciLDfVt4rDGe3lZ/1e+z2VX1fjiSUHDf/K/5qb/v7kTBquQFUH9Dth6LCd
RD/cDQj0bpc+yQcmTVeVh5btITTwKaZAA+LcnhKTY0lsqeOlUPGaWcbohj40EA4bDOmGzNo5mam2
TKrDeplXwrFwIb0Iq2Q4hDwk5YrXW/C0cDtB6kM3gndDnH3dAfYZX8mGznGN9K0Ytb2SokL2r08q
XtVCpIsiCSqbs2tf6V0vQ8vYO3oCtZhHBJVZdgu58F+Y0USwPoapi5SezndW7AfNVdyJVzdSbLUR
GcB9n+YGLluZvs/MoVAu+8fKzKEkY+YWZgvaOgmS7K6spzGHtC/fah92xCxh+qmLDSZca2P4ETbM
iV42P93qmXm85/8en3mSHsEjFfBwINXkqkyruC8jbNS21CIlDgR25cNNH/+SsdlVHENPbpKQgnee
7PTmwGAHa43tXKDF071cXtiardk97N3EMtH3Rh8KEpNjMOm9jlqDIpc3Wpukj8FoypUq/PvygAbe
Vpemki5dq9kKK6tvK69rJ2dD4TjyN63EhOVfcAmeWZmtzRSYFhEm+HCq1XZUw8/rDXZBv/7yFi67
zpPVzG4AZNVMLpGOETYNW++62Atw6dvRsbwLr5gJWUMJLj50yB3TQ5Ul7tzsKuRpjlidWkOcFh06
6IVDJnrlqNpdXtWalenvTxw0XVgUR+Rp8/JjSRiWMMBTGv1KzrV4r07WMntNGZkDxGvyaMME/RBJ
1cbzv46CvJWzccXSgsdFB+CfXZt53DoKQ63PWE9ffwQMT1kr+7W2kllc6RodGWDHV0kbZtuVr137
1Fsoo5fjir9d8IRwlimyqYE0tmAxO/8woRfIuVBjqO7e4zGyB+s5aEOna7Z1tRNaCin84eWzsCCf
iSoiaRTS78oUqM9eT/RWAyns2Dw3PCR34DnDY/wCum7jI3KsoQeygdTUol1mG/v/C9Z3qamBaABI
X2maGFGN2RXzeHfMoWNsY0rmhPeQMlWLV9xFx6m+MhxkNmBNd3LJNU5QfEtB21VF++l8o4NOTDOx
9WgJNdHWYoS8rw5pBSGjqGwgybi8xdNXm/v8U2MzXyUmigIJA+jpaGiOVfXhl0CN5ZcwuCuEfFO1
8cpxXZoWQegShg4AOcw9zPOuTMhp4jYY7Hck4cqm2IffdWTMYzzX32C1wQ/Qj55QH1C4zc6P6od1
HeUp/t6Dlsd/JDTfVuYaaeEnS/BsE+nlw5mpmMjXwVt4/sVkP2c0M08ZyToqu2TrHqW9sIcn6N8r
zoOCOLM088EA+Bqmv7FUUnyb9DqZXiWNE3fpNt37Kzd+wRXrfCoCxQmbAx3U+bIow6hq7DIbxTjy
T8MvPSet0k3uWtn2Xx/CU0NzgI5sRAo9IvioB+1O1hgA/OKVh6j98JSJjH/lxC84ZIxZLIcBKVDv
s+uVu6FZGyOJlNTsc/VeiP6iQHpmYHalcimNgljLYEcLRJgX+5oybDbqG6WpecqU9hYKnowJmyw5
AtuN35jCjRwdPYPrXqrCFf2uheeBMB+VHSYW4KiYF6RgmsrKnAzE6arxdjyOaMwOUNozS7gSqS5s
61SHQruLf6HbM3u3M6rdVIW90ZHTX5V/gEJz7TFYWooyMWfDoI2y2pyPMWlU6oZuC/jjPvim7NCH
figRanCKG33SSt10B320u2t1jUpzwR8ztfdZwQDdAhru/Bro8dAxuA8/TWM+p9J3PX9pRDRK9AeQ
rCubuLREdVojeCrZNOY3LslLy6sDchrJuk9TRoRezWQ3qCv3eulT8ZRRldFx/RC7ni+ottQ6H2Kt
hUsogh6pbG2zXhMQX4gWDIglGSrj6Fl8rnMbXhL6fTTKdEzbMfmqdRUj0LlXerLdZ6WMEEqryB9W
pwTfm3QgBQ1Rovn3kdfZrzBtw0kkCQVVH6np2Dqte9vmB7H5uOy1ljovNAggLhZpJ4EtnfvHpvKS
TIXDYaolIDx7kLjRxa7ZQP+2tY6Ndb2qzLp0QFCaBy2C2LwhzQ9ILxGhuQa59cQqALmVCVuYyQRZ
aK0BhhYtTXr23DXQavPGy9C7TB/7WudUsvoNIsy9n+bvKbPIBtRFlzdy4Z1hbIvuh0nhfEG7ChkA
a2LkcqAOQBLG7Ew7z5TSDixtxTcvWgKLqYqoEstggs+PRFtLflRZ3C9Y0sRw72fXkrdy6pa8BUg4
WcVJgc+dH/xgkIZuzBjmltwrV682oZLYdfNdFJ9GhFEvb9zSRT61NTvhcgngSlOwpbg7o7pJV4vH
0y2dBTa8+/8sZubUJa0a5SRjv/odgjqIXxyUu+KH8djcTKTxYGDWXpElt8HDTMDB9Dc+auaayoRU
uVFphcUQLwpCtlfc5LUPksBxxfbByyrUJ8vvlrZmd+m0G9DPGdOBByU3OxhRC+lPoBNXaQYEGuoR
EoitMEno9E+XP9nSCTwxNJ+Dy9Q+jzro2pwhY+LBbAMYNaPOGw49TCRrTYel83FqbPZyIQ9UFZ1P
N9Fv4hFeI0oQWbkW0X+OT8wPyamVWbxjFYiAwAnXO8Fbf4/ayvDkffuP7DACnmgBQ3njpG/x3bjV
d6K93rBdunGMURPd0ACDRW327eRRH1K5REhQEh94TKCikp2se5QYMXESVx5XLt1SW+Oshjq7FFHG
JKMe9B1n5cjwvik/itt4lzkR3D12ogUQkmxo9tneKnX94vc8qd5Op/jkRUv1FJLBmhhLLK6H8E6D
/vjy6VwwQKUaVDphsQnB9mxp9JkpnEnI7hn1VVo/5Gux8cLphxODmQJSCqZj587RspLO8CselUyE
7tM1tJ2uIFbVJ//ezyPRoMgqGqjynzwBVaz7I0yeHVSvugahih/agyffiZm++/cbBqca+H6qIshl
zm5YD0VooreE17UcgW2Dbi3pV2LCpW9CAw85hunL86acf3QlzyP4ImF6rtvSzoLGDsrnf70InngJ
XPBEOQDpwLkFNIDiPDM9voqC6lnksYRaaR//OyOzs9sYZmyFJp++tl6l+lvfrklJTG5m5oYgvKcy
+fkhyMXPV9E0fWValdI5MrMg13EIzlUP8+90s7Jtjt/gTOuPlQErdZhVZEBjVb6WZSrsfUUw1lBV
S7Hh2W8zfdWTqxrVcez1igvR/wYCOBL1+N79Uh+IPPbxNuWX2Vze3v+PwUm6gIjN+GOwgBg1lCDe
Il5L9Mh3RjervzR9x7wdyiR3VVEZd0IUpNeCJNe3sWj5E40etNG5DzfRYMX3jCkCpbj8Wy2cXQt2
B84U5WIFYY3zXehAcUhiSbtp4JmrSqjZFHl72cTCy219XnKmUD6H189N1GGsNhStOFeCd1AbrsdA
ZOxTe8lXWulLi9EphlC5ogD+B1NGK0DgUPkcMGmMnArsDSJlf7EWk2qVCJcBSK7ZVYck1xJUXwbI
1Xz3xZtOOFK/ssM2X3EpC1GWRVWT8gelOPzxzA4ORRi8lLjgP9QMk1Ksioj93wC0sYN8AvUHnpV5
xl6V0ShZNZ+/3Sk0/8OddjepJ6BzhPTiodRWlrXQEGHGRJ4myYHJUmGcRSJFpqVuHReSo+aOd0h3
/k65Y271ceA9DnZrV24B0og56qOIfNOFYRDv/OiBARpc+skEq1n/LcvyaEcR+7rwq2yTJsFLAObR
VpOBPkZaPpQdErFkJd8S3ZO/M9BkXmUtxV3kMgIYu+AldNuGEYAGjrMgLz6KSgyvKsn4ZiWksLor
1dt+jIdvigxy8S+uKftGhZsrNKXr5wuJAytFSZ4BOTG6gkYRQZm1PubCw0+hgYIAp5sxvHkbXK0k
K1RLvFMk7fP80Jm/BzQfLt+ehVI2NkzcDL6GcYbZqYaQrKghtSK09lqYUrowvs6DMpmozAEoolCy
UfXYRXrCbVfu7VIB+Mz09KudePuksPK2yiCacZUrBDAPWtDZLVq5svmoGG+FYDhq/71P1ipTCwfe
pD5rGJNAFG5/PiA3mEo5WhL4vvjG3CP/t3f7feDEb9NImRSuqnot+Y1Tc7M3XEqasBYqE3SitU+6
r2L8PCKMgTa7o+rmtjW/xMnb5W+6BF86W+HsozYWrYK6bHnWtv2me6qP1vOwhRWPZerP1AgkR3kD
BXovvKwYni7vPJw4XevskwroTyiCTJGs3am/J1arH+1Vekdcf6C5tnJyFx9vRkpMvCVB6x90SFk4
VlAwcXT5yKBaxdzcay1ajpskV/qXugsQoJH0DGo/L22Ojampv3Izdd9EZlt/RID4YX9QsnQtpFp6
W09/rdn3LlQUigo5mTZf2hkHxMwFZxpJQIIMAeatstWgwrxOX5U1T77kLmT2gu6aqJONzxwSpJiC
4Nec6xR9FbG36yDaaGvj9Iu7zjTc1NbTGV+dOyXFUwfFNzjOhfUAia/dZS5BytPQPcghNP7oj2T+
tqBdVA6NndYQFCDt/BfHjGRLhfMAMS9dma20HANLKTRcL3CrTXlUDtEepdrNuI233u4vGjpn4dgs
WxESISjSSanGL4yRMRn9w0+k9rtSuWu+eOkDngZ+0+06cYgF4NyxbtnaKBTaTa/IPVi1TrVjD6Dy
yhb+GZcR9dJyoAbA+woj07ktcRz6opsqbvWm/Qy1RROtK+QVj+NtCxv4xrwrVroqC13Mc5uz9WVp
KTXGpFs3hfeyk268K29v7OUNY24rtiYPd+6Izk3NTgjcvxJFRaqjY9kw7u911o0wKNKmCmQV7QAJ
St6uL/595H5uddr0kw8YSRmUwRNcdbTuQ1RcuuPlr/bnAeHnkzl/Ti1IFBvOf75r1GjkAiqHqh+W
6p9adOV1Py+b+OSKnO8c08hENAQFTEfMCkNdCnNbGeJFSgWxP7s8gkHdiIItvGcOUBmkL5OX6kV5
i7fh12alDLzwNFPQJoSHpJCSNrng+QLbqHEhs6drRPKzTb9I79GruhF3yrbXnfXK0NJ2UqYFp0D3
jQh4dgdUSKTNomY7CW7umkS7QnoO1hVlrbq9ePBPDc0OPhCxLBFCkiB1397oTrxxgWjbwXGKOKJ/
3w5jD09WNTv6Up8WoOlNlCHS5nGUPKRG0ju3h2hfSUXn8mlZ8iKntmYHPtCGFBZdci+xNzetPmyK
ciVKXLMwO/JiofQVyjGDE7tIAKn7LlrhBVlAq7BfEHYAbTMnOrfZKdB8mnF6EAG49rbARz7hAem4
aZ1+i3aJjCv8f6RdWZfbuNH9RTyHO4lXkiIl9d5tu91+4Rm7ba7gvv/676KdbyxBOEJmkuQlccYl
gIVCoerWvYxM8vq+iT3ixCjnEQO1lCW2AOioMNmVJl6vYdphfmvJM7TkU7z7p/7ZWaCrW/yrI4Z+
M/JfDDUj7z8/YtAGT9cMY/PIfp2vTlhH4F/3tNVLMDCQBLIWgeiIgW4FTJmAtl7KbaqYoV51ABV9
Q3HvLWo8GVkdOCmVsWBdJtms3wbmW1S0Dbg/l/E21CVboqK8bIKET1OjeHpzm28rWOczgE+V5R4K
If/iE7JRJxw1RpTDD6EvGfhXBta779cNWUiJahX4keJG38U2gRC7sU824zOYzkEwZkzhnG1vkl8g
Ohsg5FVtjLChMMwjaGaMK4HVr0D/xZt3W1Ds9DwaHA8tag9pJqaawqSUZLcf7Vn+ekDagHoZMAUm
NJXO3Qfyf9Oa9QS8tcG8M31r70DP4nWF2Dg0IO6yz8s++5YcJ9CBoJnnd555k72gy5G4XlUERaDe
5jsFaXFwfSuEbnbyq7h3R1MwvXmQfvuAxR1Jmr6uqxK2pWxySJD8ws1O7HD301ytGTg6mJtF1lcF
s/PKPQoRcxB7KiYz+tdSEifEX/j/dxsEb+e7nWq93iYO7NVu/73YINg4x5+vb53QhANSFTAJArfE
hz9KIegDzh1cFyPET0B44sgaosKPAzgg2gpAlFkOH+tyK86GGJd6XH3J6I9E/7V0kkUIgzhqcn/b
4C49TM5nBTGmxXce3HWHyeLh0GJKwfScJ7CcV9vO/G9eoMytLg7DiVW2tyf5Hq3HrDRYuoJOL0p1
yTGPA+InOwhMEN+J0pv0aD6XkfUppp70uSe8QxwXt5PLmk9oDZ1bt5e6XbUkZTDLOFo+Zcd19srS
Y4zc6r5vdtf9RBBhkXaiWwjdaURaPvfMKxffkCDcLeEfDh51L5s1ETiLpkGCF2gDDTMEBvvzky1d
ZgWM9BCC8Cuzvc8hpwOBpq9EKV+ur+bjfcN9ujM73Cu92dpEKUfY0T9YcBuogC2pCbqzomrAubBB
QnFYwrjcukMTL1CI6jrohFbTW50TeoA2wb0C3QpPjwc3qFUIa9aQnA1GFeIDK/j0w1pTIKmTudJ5
A+EGoVSHuiPIg1COPt8gCNCtW7kgaQWpf3EL0iQz0siiRelcSh+JLPW52KQ/tj4qeCcfox0geQMt
lfUDq8OGem2IVh0wfgBK4kxW7RQFVwCWcZPaIKPF04M7wyNNIauGQWIUj5I9gw1DH6L59R8ybYhI
eKMMnH9ZqiGsFA3wmAGoJk7R+V62eoUqmQ4nMO3+aep0ryRkpzXvvYxMUdD+hiWTMY5CKNQFhvLc
EgQDc+JmWFtu+ASlsPJghdTx2fTBBJnNg3MEuPHxXxwmzIex+jRYHAGv5HbUhCxi51ZYH82g+dul
/pJ9nean60dJ4JCY9YFgNoMKY0qM20RadE7adCnqXcs3c9H9eTGgECEhLBFEH3QgGa6bINvCJNb5
/mnminJugYy4PLDIPuzXD0lu2YaJ7hHGigPng4q1jrr4uR13WI1FAbu3X1bDzsqhjFco9xDOroEn
d/2UdjtbjUMl030yoqy39vd48vsQLzgCLCKr0Qjc8+zHcNdLv64uxAvxY8xoCVI/fWQlXEhZmeEr
WK19eMwBMhsyXLEgIcAcmoYNcBkUiw/0CinrbYJICwhLK6/Nv6jk+3WHEdyauKwAVMJ4APjN+P5m
3Q96myk9JMIbbDUjWZ2+KBha/1ok8watEdT1Nsyl35X9BoWx67YFiwOJBSTXId+Ngi+P1XDTBPSf
MasZg37PRKVL4qeCw3D293PXir3FalWAiB6KzxQvKgpNqGxsHNwJritZymWxBO8pPEDwjMPJA4Mc
F1NAzwgaEgLcCXlBKr7LQ2eXHWYQJRaBnNeNX5ipoxSELpQFBCw+Gg8CjDG8XzsWIFiMYjg3HjTj
FQhsicfzp5wzQrh0t7Et6lhTimbUcbnto+HGiNZbeY5xsXOwg86d9gF+Ags+DwilZYcbe0rQIXxi
O8cOFUR4bhMf09XSPgXvcpwxHqcPUapFT9V49NthjhSQM+sQ0rvu1RepIG+Di8Fl5SzblmJB3Qap
w3KdAkjGHYuh810F2Np5A52UdcBpe61UDBwlRv5y/ReIF4k0FA4JDDaPt6kV10xNSlG7IJ4DQffa
oMF1CxofDX+v8Y8J7o1nDM5k1xqoodXqvtgO9hOrIOchdMGz1+JWBw8PZDfQBg5kshtCwyhiaMQC
zOdinElNkmpWa3xARfcTR4kcSIoaUNndKon7CzfxxBD785N0a7WUepkYD9MCpbkBjxkNwtLXd5Hd
k6cZ3ccmEt3GZQ14Pohvzk1UXZeX0wwTICX0pvbVXtdwo3fLUD4bWyJxS0HMQHcG2g5gqwWaha+v
AmCSmHELxqC62jVjBr3TgJTP1xck2DPcVmhggHIGM0sGt2equtZQa0c6DO25FiNtW5pJViG0gKwD
xTJgMi4my3J3K0C0DSjZtr5QJpk3SHB3Is+GYwETD4IgfBO+nWVWY2vNNuR4IYhlq5F5NEGA4gYp
3dkZqt96AFF3FCKLQMbOd5Fywx0w1o/CJ2bLHICW2Rc88biuH1u1UcoPsiULwuaT+lTk1q6pF0i6
Qnab+K5xp4LLoFdDV4Hi5bb7x5/v7Aews3fyAxYb+pa1iZpnBnIeF/CgSpccKtEa4RngeWF4k0sE
UlGlWwM41eAXX6COdQ/R9p2zo4CP+GrASp5SAI9xccZwp6gaIiFQdXBLLletptosaFZpGJOFMJC5
ayqPBSrM7UXdlx4xWkrQcHnQkEahH8omYBi7MJcJaKTNkxFKeygT3bvZ4BN64yT/tK8AkVyVqUhp
iFDGJcMTxHmqMo9rzR8x3l7MdrCBiiWfQr2RgoV1wQ6emuJCvQ1i8DHbKnA73SovjAI6DkAjGhaP
OATSccfL8I51IYRgrhLDshcwAie1Y3TTgbFM5m9b/VC3KBqpd2SJ/qmno82AdxjAlowbnM88jb6v
+iEtJ7RlIDoJiXeoBOoygoALTA37SBjeRKUQubV90Z3XrGqA6iE41S2aPzeW85W4EE7aNZB97TGx
lKiaV0CDXDY1JHLAE7M840Iz9POGqRpIpburh4XuasCtel0m4CJI3LA8NpyqY4HAOXDxiva9OhMo
/KIgYaL4ssuOABUGkO+wProXtiQ6CWIH7OF2YUy26LvyXfJimyB5BZYuHxyZK3AzIUsWHV99WAmq
vjqI1GKZSZHvn5pkf34SEcHqMq8tlJsxFgtisuU9D6f9BB6ZJWo2b5CGjsvbDc4CknB0hMA/cuEw
ldEXvdI2GpicIOrY2kCzxn23v+77giMG3gjG9c+m21DhOV9TXg2GOhAy+euiQVp+MJyj4qqJP+qd
0fiZk5h/XTcocpQTiyBfOLdIen2FCjWYMjDDiTYFZt8rDwxr/rarIUgu7+cJDsCZPS6vcmOjAAsI
7LG2iIZWjKN67Wf3sQ0YdDkL+xY3jSwxvXwukTOjnKskLeQ0E2f+jUjV9sPewjx/F8kuNJGL4Lsh
fwPdngqu6vO9jBtb62eaoVQK/jfjWyZnLBD4PO4tQIqQgmAUnI+NZMmmzG5hwYwYTi0P0cUyMd5O
jozdq5V1X0ULwvUCxWpADEBQwEURe0gLTc9BiR07097V2iell/HsiDz+1AT785NTbLer6TSsUYTW
P8SMivpz1iWv05QEoDMbg3/h7WCR13WMI7AaGfeFoI2+NmuNdzOwXweGm48P1U3pkagOlUDWzhHu
HmZ6WdkBwqn8EyLpB1o4BMmGrbxUw3f3nw7a4gqDmBreHyoiE+OwON+6vjcXN7YQ4/U0P7bbLz3O
JDFWdFhZ21aFHAha0zxXZRnbGmQ68AhqN4xurMb6VHb5wVYSyXf5kE47f20hW2I0SCjOoHHIXx+I
QcqkAXbtU50e3WW+A1F15kOrHViyVze5WfWf+rSv51cU7wNlwZKXFjji20k9bk7+soCOUhuNEBLf
ZHxrUhAXoCR+3XdEXxPoF/w4/OeyrgPlQ1qrijb6XU5BYZShVy4J/qLdPrHAF3WWOO0BwcYrMNVM
DERub5297vFxJIMGIjPsisYEEwZVL6ak8rmEgsQA2GUzvxbmTQmJXo3IRr0Ex1pHEgw4NoD5GO/l
wnwzYNYnbTCgUujpHOa5PoQZHWjgohMIQetERoYrsqcRF5EXgjKgIuDOgummNo1HBdjDsdnN9SNe
cRByXkNF1ySNfYEf6KeW2J+fBKwEChtGQUGxVpdgqRkOg2yKWHQlI78GzgbFX8x98cCTVSs2uqo1
irsPY+cVz3OUBgVqwD7jnteljcSLUj7iyJk95jAnKxrGWWvSDfYY0f0WaF4bNa/jG/r1Y6D5Q1RG
y7i7fphEnwuvaaimQjYPg7FcnkOcbUumGpqwkAb1zOxbrrxkxo6CYeG6HYGvg7r4bzsGl92wixS0
mAZaLsVkQQHMAUa0b8LRziRnlz20uAB2Zojzdyhrg5NOR3Ul2xKMZ0wPhloF7ZZGtd7trErf9Ysl
WZsgqYFJlCXYE5PNV5x/tnIoZ0NnGEe97gI7f6fNJ4ieLdqndLhpqwdLeqaFjnJqkbur9Y4URDF6
9qiIo6IMuhfmmHOIlpm33Y3/zRSM6LQBd0gweIsLAgCe80V2mlIkcUcR8CFc4AHK/GWj5P26kwgP
HKqVwKKzIQeMKZ4bUUhnN8Cij77qjMlb5lT2Xp/s4UuqF/GvfI0nyMQrsb/26E9QJ94Oy1Z1X2qt
cl6toZGFzsvKI4pbKNA5rHUNDlPuuxpJncVIUYArVaZdlt/17ddpeFZJ7ymyUCPaXQCzUN1Ej1xD
TDxfOG0g70WMfMSEf5ROfw29RKJKF53zUwPs2JyEFqOBLrlV9NCUG6zQwFBuM3zqq+KxNcINqPdE
f28h5EeVBfgAADJAPphXLxv9K55+petLk90nRgfdzh1JHCidfje2fT+8tUZgKeB3V2U9r4txEBYJ
MeHIqgLoFmHzz39umxFqgbFy9pfRQ/gFQC7AVEJgBxb1QPfsuV1Q3jNqWbn2+EXjm7fNUv+Trcrm
AedLBRA7P2S/KMMTF/vWn/YtmOu7X6AieytCWRf3o9zAhy2LnSzUhJHf852xDhNMjpJjxqyypg5i
ssRqgryolaNDhgrv6CT5tTXa+JxMmNsCvT4YLagWe2WR9K+1U4wewtpjsjRgkJxysOlvQOtuU+Hu
MW9cHDJwdR5jQwHPeTzoQVWVC7rDpouo36f3XQLVys4yUj+bkegltaoeIAN7MzmL5XeVVTS+0uj2
ex2rzm2sUgw9NUuR9/6g2ZjzU5y42LljTI9239R7tVymxMMQWI36q55pnmnORjCbs3tXFnby1Zwp
dTGmrc4PCSnU4zBuWFZO8GWvRxPRlXPq8tzV1uEW2Ehj4K2p7Vfl52A+SVVcRJH/jwnwuJ27itYl
A4qqKIMzla/fz1k7BHnu7vpKREUdgBeR7SIhx3ngcVN4mC0bXroDYJPkIY5M39jnD9mdFXX38XdF
+koX3aEQEAK0GEH4sm6qFI2B8coJ/XQFQGLtsZ1e9HRfLt9K+jquz9cXJwp9p8a4yJRNBuizFETZ
otcisuo34A6QZIqiQA4eUMazh54B8Lbnn6nUIFtVqg2UcPSfCOmhDfb5Ocb9snoDkWkwiSIthINA
Ywi5Ipxo7taIU2dalcYZ/NJAb0BF4gvKWnuXjY//fN9c02HhEVR0F1mHNsUbWPzxkYrU2TfjcjtO
g2TfBJ8GXQHdwQMdk93Afp/vmwHWUcNOY/SRBu1TN1nADFr2dri+DpFzwwp624z9AJc/5wDt0s1o
xqWTP4TkwQrLsLhLIgvOne7VPehpJa8uwfcxgNJj5FsfkAouLGR06qfVRJJdV4/9aIEnsNrF9TfL
leAqBB1uAsIIVGPhdMiteR7VOUes73SMpQALc0tuUjD4TWCy7B+pVCJL9KHwwvuoPYAU4OP2P7my
Fh3xee0I8j47rMrW61XZ6LBo1xjbnQEoMQM58q5guvPq6vXop4seOb0T5HblJbYSMqooiUOw48jd
hZhQZsRAEABE/sXZcjHspAMmMvjphKZeqiOhzSNzKaCuPd62RQQMyeiRPv4WVya0K2RUmaKOBFb4
913MYwjdUacKUXRcHFv8jfTz+wzFO2+wSsDB3TKc8eb0jHgAGSkSk7VaZBo6wgwEpxp9OEQt/Jtz
0cFJaFyX+AHIf4L63kZ3ddmDPC0DQrfcr4F7oxyMd8muC74wekZMlBvFHwfH8fyw02ytFHdDXzO/
NT5VtzbwLO2x9dMQxSAbc5EZ0FuNn3+WnUeB757Z5Y5/3To1NNfwtWl+59af01LKnyy6znAQMe8O
umZI2XD+ZA0FiGIqRGT7bvxFvm63PTjcQNc1dWhSMEJN/XndN/fA0kg7dcIXjWWDWBZkJCBg4Otp
2oLQGesDUCYHNzKCbe/e2ujD/OYNkuYJgpODdvwfa1zqSrdVqSizpkZupO+2fXVDDwYwQv8GXcU6
/8BWM0Y89GM4H62cMR2UDjJpznpP532tJ17iPEl8Uryev43whTjVSfXGrGGE9US0oEWbGDqQJBqi
LKxfrxsT+uGfBfGFsqSiUPuykGMl1qfCXr0Udc/rFkQ3HR6UoEVCuYPxcXCpgblsTtJbeOUxIm8S
5qHib/djOLHRlxs8wmQrYunntUDKlnxyLdTWSoesTAEDSkh1qNxqiNwmq/dD1qJOW0w9fbAWoh2B
d5i9Nu1Uz7XK8mvT9M5zlrT2sY7LMWi0ejg4lqLdr1MFXt3CaG4ppjueB5BIhZubjX7em9VB6TuQ
c9KGHNoEMp15r/6qrbYFP64ymvcFaPW1FA3BFI2bb4AJJUc6znq4gc/Xc111DeNVJzfrtpJ3pR5L
v0sK5zBqBlhLikryHL4gnMYbj43fg0IE0whAlHAhIYs1czMhas/eeHvNy74tL/m7DXCzG2A2qfPi
r5033MWJ1zxBvUHiBwJPA4sIgMcWHreXXK2zq8UoKneQJRvCMa78tFGD654miHhnFriYum0LEtAU
F4izjEdodVYBuqn7tXVCtcs+9W57KHtTsqeC59aZTS4gNKtK09oFg0NmkYMzzcdShW5vaUTXlya4
pk7NmNyTy+wrEzxZMOOs7k+3ImEBsHgzJofJIpKXiSiDAwaHEd2qQAgCI3h+fqYaVJYASw9AtamB
M89QVHbeplT3jCnZb/D8oK/sFnvqRLRIP+NZLVmsKGKc/QLuBAMSmZkZ+RBbZdSj2Q5g/2fWZ2QD
M6U/vV3fXFFhEdEWfOug1cGDie8zAt5c5hBoZwF3CppHxnL9IeWDdoGne2DbCWWcGCK3QZYH9iBg
j1ikP99jo6iLzYpZAdp6VnLibXZI1x+SZbF7jwuELAv/2whzqpNACNj8YDVKPHwsC91GcCR6yg6o
maja0cqTVXOEnw1i90iX0ePE9eic28ubHpSxBlJ/NhcydQ/kNQ0U1GfNkIam86DuZdOEojwD/cE/
FrkTP2+YDMlBegYcsvprOWz7yQN9ywq1KQYQlrXxRR8N2COUBky0lAAyPV9fY+uL0djso+XPCnlT
QN5dT1KlYdFXO7XCOX9ctgUQwt0ItPhvLhj1wIYIdAhogexBEpSFrn9qjXPEOTe6HqNcAD1bXnNo
QPSo+OSv9W0O0z1F5guNsn/+ggdM688u8l5ZKWPi6DNaZcVnkj4YjuTvF8avUwOcG+IRVY6Ym0ZI
1vr7btH8ZUZvqVKPyTgEjl3eIOcJ3bkPVr3AmE8lSd9EoRoAUUCrTfQf8XA89xLM3eZjvY4oas9t
YJD4kLTW82x2+41IR5tFHomkCoAdVBBABckyyZMTrm91PpIZpQqWKSpe7xPNx5hxDOGIGcpyzROU
1gv3H2uHI48AQs7GKQdjHAbGuWNnK5Zi6QvrEDaun5nbU615TrL+QzkbZsUCAA+wZPwL82bniysg
LDUlLR7fXbwFJY0xufdZQXIiiZKiPUSlAogqAswfVnNuZsjyYjAMFGKmcEp3Vpgdia8/6J9+PyHW
V5QXAlmoFBW+IbzOVDDAH2hh5Ovc6AId32mz7QFI4nZ9pHkLfSxVo8VucTKM8ZVE6/qg1mgce+CF
h2KsDRVBBfAEYy2PdFkIpBcNRKKiWoobncEw/anXpzC1q7kES4CrdiGorHQFQjMjSTwrzfs9xIiy
w5hp43TEPzc8unMx3NEk7ffb7BA89dc+6Mxm8pTY0Xw6xPPeJcpwQ+LO9ZK0A+Vc36k7qtqo6ZA2
+VmvpeuBNnQO7dnRnnrbjjptBhSoSKeGDWItu6121herqVfVM5N2vY2VPPuu54oSdvmS+kaVFTJy
F1EAOKukcDFNaZqZAkmH1+Yx2Tv7ZIfCRTTfmjf/RdtEEK1hC/UhAG6BHuE7GC2S2jTtuslXbuzI
Cfu7avA+OtesjOccku8SbxXaYy6D+iRqlAZ39AhlmNU1Q3HiziJo0hj77HN5YxJAsBinkiIp5wmS
diA0AFZ2wD5paIT9nJMAMy1xMis2MPVESzw1fe/Sr9cXJDh9Zwa4O7Wa3CyZVKAonWRaPbeoQjy8
PtvUkNiRLYS7VbW+aYEdwilvuvzOyNNDT2W8k4LAf7YUzu3MwjCKpgRazdzIHhBDz1K1h6Lfl1p4
fc9ka+Fu0KEk4wiJutFf1W8TjWxXEngFfz9A6pi7Uln4BUD+/KPr0Ae1swRQ06LFM9FqDqYrkykR
ZW7ItDH1DGphOLPN2ajd2nC6xQR9ELD3mKbA2UGVqPFMez/tmNiRLOSyg8Elw2cGuYPTWKM9FwnQ
47OJkqL5pOaPqfpWlOy//DVkElorgS+gq42SoqUxPQ+edLgA2bGbrwBHzNZXo+u81FI9Zd4T58t1
VxDtIxtEQUbKAJI4pOffqrT0tisJMmA9Ij8cXF4QW/GcDiwxMPiPKbrZlXxqjfO8ZeyXeppgzVmV
76pyzBRVEuAEvndmgfMLbaZGB4w/eot55lvLYSgkBoQZL6QYwECrAol5waQ894lmzApCWgplocZv
DkZQPNmP+ui1XdCmSJtAJRT+m+oHaFgYNBdtHZcHYwJnpJsYI0BTye3yW8egFTCEQx9cdweBk9uY
h0YHE710AHW53QNCso6rFqWvETWgJ+qWlY9CPbKHoip2zZApNw4Gu+axBV3DdcsftSPufJ2Z5s7X
COJ/hVKUd+icHJrRCSlpggETlLR/H8csHKtba2L/ix5Q0/CndQSepqrBmbz6CqSQtUIN4mL27O4Y
Q+utQB0ySZG6sgnu9dWAsjy1vpvaPVQn/HJ8MDpwDsQ/9fzNyaugJJXkYSQ6wKc7ySVohZqlVd6Z
oN2n+r1hDrdloz0pqvWmlDIyTsEVeLpzLlfbofo6VGmL6kPV39H4m4mxo/j5+tcRAVwBskAnGCJe
jOBAPw8Tq9oR2m2ATg1gZ4CeSwq94Dc8L/2m8MtQ2bWBHjp/dVHn6S8os/gDw8LLnutszzgXOfsR
3F1P7bmaLA0/guEGqvA3MbN8yEpmhoWYk5wljkm/Nh1i77CBjK54nGjvtfrNWOwdfW+nz20ug8Kx
Y3VtYVwQdvPeHZoc7GouTZ/MbLu1nfkmJsbNaNn7NFUlL0yBw5ztIxeFMcLT6FmLzk4z3yj1AeOH
poyrW5RDswIgCLpYbwxDqOeb2Gd0JuOCR3R+6D41YXwAOaNXf6qO8rlr4XJOTHGRg7aFuZgKQiPk
pY9q2n/JGidI5lnS1peZ4U5039i1uk5YkVGgRpRGGZ5FSSor7Anixum+8YXavof2q5aDFLxe88Yf
V/s4LdunHiqwvUo/XT/VIkdHJR2qfKCAAN8GtyLQPmTp5uI2ZkTn4LYG0bkNokLrcN2M4EoG4z4A
P5g+xWwtn8ukeDCSUlPgbk6Z+i503nw6LpKbS9T9PbPCOTWEOUcyKBDD/C03Vb1ot/k7CxLdLm/u
FQznjPtNhgOWLY3zcrNTyJhSE2PwJaj96HPsSvZO1FU/Wxbn3M3alE6t5+p/Wi4JStl4LeMryYZ/
RO59+pU4Z1iqeDHXFuK/lom3NYJsCaR7QSWHSBgXTszwKIF6bbKlm2YIqOvZw0SbfW1/nbN7bfxM
syTSqyqyCt+cXlRV8hIVDF8DB/bHDT9+2UlYr0oDga9GxxyVDRA2p5gVy8GzpvmacRgAFbfDItSr
w2we6Ov/dAA+cvATy2OV13FewjLZHPOLYVJnN+WWKXl1iVL5swVy12Ncr4YCPCPKFlF1+GhjNztg
TPtg2lU75UBGiW8KPQayBSwVZrMYvMd01tKUJWpQpY5T5pQeZlLvY5NKnkLC3AMzhch9HTSVLp4o
po46Hm2g+FqVIflRvldvymtxTMMCwCA26Gf5y2f1E9R+up3+dQ1AxhXI+GpFF7QOIA9wxhiIusi+
V4qCs7ayELZ9cezvWnME2+NNVz13rawKID4hJ7a4VCsZR4ViqAzDDMdsbxHINBR+W3ssgq1WJGMG
YB+JTz1OV8Y5TUeTqXC6CtiH43Doo2k/hxjGi2QbKI5jeDYBGQ508gWaRJ2dxc1qAwXLMAe9UXwA
Q73X3JvScRChV2LQm0FHIMvAV33VAizyiYLu46ps8T4x9OGoNdXARgALSTATRv8/pnichW4kVLFb
HICqvhuS4qC4icSC+EyfmOAL9IBMZuOAhAPH2o3YxGRyl9zqD2poAXcjS7DFvgcAOYOnaKgJcPfZ
QJp5sEt8JcubgvqZ7qb9AP6E8rk8yhxP7BEntribDVVWNIlb3J1j+rr0N+pyn7ZH21hDa/zcLks0
5nWQWpJQLHT3E6NczJrrJdEpUGg+IT8wOASQDzgBwlIrxi9uabzmk6Ydlwkkaj3ScVmKwj7WxVn7
Y5wfBnEN6tZDjt1ls8PzfR8VEVN7wbTXPpU4jiiNBO4ZxTcLSJALzEztVMvkzvnk68oO58Tr3DjQ
ocUdW254/XITn7c/lri8i9jpQMoW582aMWAAvYPpdkA34boR0UlDYRqxn2l7Xgx6rPM0VuaEKjlx
3239ZexsiQGRX5wa4Jyxn7upLkYY0CP3WBw7hEE2YS0rIoo+Cwb8EAPBRejg05y/iqBeRKe0xmep
pvYR7Yw718oOyaK/J8noSCoqwoz41Bj3ZbrVohhWxUxhv8PIZ9p4ylcMloYTJq6rL64HMurB9nRg
ha9/K1GBzDGAroZtAoV2vqm4lrm1aOxg5wfdT319jXJzr/jdboFsgw5JkmIHESJZgYx9If5wnVrl
rs0tzya90TK4iLUrQQLgGAd1JJ4bH8slmnXZItm9eGEOuE92xYBj+wPLcJLT9fW4VcUCt5+PU2CE
v5lLso98ZIiSQPsXTWnwOP2xx07Iib0hXls9VrE8lrva7DOyyfnNx+DEXTfLXEd43mx4KfqaGDN3
ueNQVmqlLB2To0OkovvqsQpqDCx5W5S8Y6QzsKadFEkg3FGQc6KFiknqi3btRifHKkYDFc4XpvVR
hcluVLx59NBIBdpUe5P2woSr/GORv7/nfm6caQTFtfbCKkp0RyM9i1Cyw66u+/ZVuZXlsqbQS09M
cvf5RBJXXeoBl16m1XujJPGujMlwp1t93Pk1cBRzf98YfkYeeyf82uiV4enNSlHKXhok2XNfBGPt
5Dtz7npPB5J7l9cpyrRWkXevw7DRQE1AzVabK/B5i5EGbT+rO9tRFPx/+hbam8tmvqhF+rO2ZwKm
OP15Uo31PVerzh+tso1GMMs9OuaUP6ez0pX4mxXjS9WBrc8bE9ACu1uMvUqSZa+OWtF7Jsiy70bE
vDwYqVEX3lZiwCfoZ7Psd9dDi+iuAVQBBE/gmAfJNHfGtSRfejrjAl31owsS8ngINkL+xYWG0Q2Q
IELtFkNDzE9PTpqC4iem95HVuT3mw7rKWzHJRUpHshbRVYDgCBgwY2iDCse5mcE2ixG9BMjroH2F
5rg3azesYA3ZQdlpZtvCxyoTaFRGjIWeIV/VLycbdGbDim07dofu4XdONx7+Sr3Ol5URhNEfr2wQ
jYE9GnO93LqURW2MLUM1evox7pTagyqLBlIsELl+HZTd7+aIDFglOsiYssUQDMYfQULHZXXpvBpd
vGgYPVDTu3F21aCJ1UGSIghzcRMjQ5irZIymPMnuuKUGqA+RIyw/wIr/QU47/th8KFKFSWgF111d
mIqzgjsbiMI4FF9AXfXYslcNz0AzyvbjHRATnnZkEsGVdFBO5IqISdDGAM8oBO85j9+02BqUGRe2
oxYPqM95KtAWCsSJzW2R5KUXqjPoAAKw+McW+5Qnp6s0bBtsCrCV3k5BskdDIWDvzhSIIzatn/kr
nvBsElt2v4h8hN3UjgG+XzCPcIscJqcsOjKDlc0Eo+4EWqfy0/VPJopOYDRxUaUgaKHxmMyN9jTN
1B5iVbq1c5TKM8b8kOeOxA9FCzk1w6V1RQJUZtyPq59Nth10pNUCoCaD62sROvupFe4lCLYQaq7M
CjF25tEI8iAN0tjXysCJ6mDd17J0VeSEpwa5lMOmE1W0GbPLBVg3YuUl3UZvKRIP7JiSpbEvzYdD
TOWpmMNAex2P63MXdFBiB/UAbhHGF5HtPyij8u/jDwZrzULjEcyj1y0KHQPMvYyOE+Ko/PkiWw7a
Ma1bfat9mu1HsFX4REkl94nQLU6MsD8/OVgmpKLBuoHdmhb12FL1i200h+vrEH6iExPcxrVrlmJS
poUKguMW3qA8oXdwo3TxnSl7VMoWw/n4ggkKtyNYjLoWjqcXJMGIvwzoKfgsLrQHCBgj8bRERD/f
MSPuZofi3vDt6tGsntcFz3/JM0FQNzwzwa0DHWC9WN0ZNefBjvc6ZPt0zxoLZ+fkxuLFbd3fplqc
yCrBgkLDmVnu8OYFrUilYyyepbU5ORo3Ax60uDzS2/9iWEu2SO7kIqzW2lzivmXod0ZKlQdsMObO
STyifgxv6oG6L7Zg/L7JpBAF73ZoIOIrOjaYpJCwnX9DqtKiURmRdMkmUvaYgI2MXRPJpAGFS8TF
D54ZQD0vWOZa8Hw6imoCU62+FLVuB0la3DRldrsawz6dpDzPAv/Hsv7Y45Ios8U8NiIwniJjvn1t
MGR4n9TDJEkMhQfgxAqXTo+qAqHrFt5ZDhGlN+B19GzZvLXoIgGfrorqPRqNlzKSSmbEpT6igqns
GUiLCSGUGK/7jbCXfSehNZSIoMCgQesLwOZzfzAHc4GSB9KLbVR/zBiR90uManlOvb3NUAVsqb3L
jcLXFE3zjC67mTPgqq1KMiwt+nynv4KLxUMfx1YHbn1/Idve6kqvV0zJnSIalmAqZn+v9CJ6tXmu
UTSVfg/5Zbvp+3AzeGjmojloO1LmQ9ERMLGpFpvqQeWKiynDkldpkyP7XRuIVGvvMXS3F/qzsx9n
1w2uXzTC/cMgM5OpxkAvT6/UtSpml3sM1UITeBvA45TL+LYkFnhiJTB2lPPqwE8A5nhUG0f5VOV6
8uV/WobBnWLSzm6W5/0GUtHKU4qokfHTgPwa/szlMmdewB3hOiv0hS4F0NuOCTmbxIw2A31bl6AE
VT31U+8NkHfU1VR9HC1aBbNe0m+kVp91Zf0OCGugYJKuSpef7Zw+5u0GhHa5G6z6pdD73pusn9C5
iVp7oQEEG6nfghLNm9bu3lhSb8DpMlv9WcvHyrMz980AxdyONA5oX/oicmc9GJxm2I82xibi7bYF
dCs11qgs4vUOTx71rrGtyiO2MnqWuW0etCD+Gpf4nY6NsUsSt/Aphg0D0yztEJA7Kyh0J/cB6a89
XOuf3cKpfTXOvueVkvm0jN9LIMjDYunAhA843roSf51X07f0YgzddTLD/yPtu5bktrlunwhVzOGW
qdP0pNbMSLphjUYSGEESTCCf/iyO67O72fybtk6VfeOg3QARNvZewUTH/j2uysZLK+NVDk0F+rn0
VAoi+8lgvKci5J6qUa/hYf2ipNmRF6ibUHT3C7PdQdvIUbPqZA6pcCzRUIjoqUFvhMLrtAaUTYG8
Nay2aQuDvYTcIyPz+zgJIiLt9Y75mV58GVL92EjJ0cilwpWl4k2RwEloe2lvmv2DoOUWNP67QrFe
UwAK9IHvFL3dUK6NcJcDKH7oDhbSY6T8T9yMUQbpY5R3m99caakTmepB0+JTxfNXOdOpY5UEd1W2
rcr6biwb4hQpqPCqDUKVLch9UikoINWQAiSqOnpjLfEni5npV9vsvoyQi3XKQQzgc6J/sOGlmXjN
qFVuHFHVzQiaNCGl6UZiNb2XY/qrVWvZMUI8+QkTPpQvcqfqBrBYDDBYAXFSXRSf5D2Nhi0l9V6O
0tDp0rrwdc5r9H3UH3KXvZWZ9FRo1tEwUROHSvmLxtIU0jjKHYhVzataltBhgvulY1qjZ1bS3lDq
nSJKqHvKx1CH5BDwM/gv5B+wBPqh4GP3nX3Caklcg4snOEn78pj3OxM0XXiQi8qJigE1Ci3vfGQZ
ftfmBzXi34xqjH18utHJRlAUBlE/doycOB8TDwUCQA6Jrn6JC4xIDg1rW4noewcutNtFLbjyABre
1S2RAqpUyWM3RIXXKIUNIKP6U09E6dUFMY95PrItOjPhtgD28healJoTUhu+obIV1FpTTD4czNXC
4Rk/Zx+10i9gjg+d1f6A+8lPmAj/qm2K5dnhrEyFfVQa2wf98c1SixNLRuJJAjSlWLZP6sj9Nol/
oZ14F2f6Pmn4fZOrPzrLfDPJcJA7uQ5g+fycKCj7mbx9VsC1yCTjrpArL4rVHTxKTvEA/TSp3sRR
yBxNbZ+kWDuqejXCJKd6biKCVaiIOw2m3EzWH0H/Oal9/EVodgL8Q+KHqf2ztOtDDo0U4JvKvR3D
f76DetYgbVKCyr3VJveWBnOhPkpPkVo95AV/lxupcEpdA4mNgzwK3UHTbTMbpM4ivQOz4tmMU+aD
YPesxfoRMiaak/Bio+sdaA35+LWvVAbUcQbxJhI9lmltOnislR4aL5B77hr4eoWmAbdWBj2nyhq/
0T6/r1X2luhJ7/RmtTcbdmqkutvSLoIpb4L6ez8mMGIDCNiyGXeSHGbOFEU9PyGVn6ls26Nhz5px
G6o6cbpC/Q0HScmF7vq+EgZ3VCn6Wmn9CSbcPrjfp4oWOK8T2eGKOGYGDm65LaU3O5ZPSQjlhR7l
XJRO8q2SmL9qLQPhui2+ZpH6akU28MiJOviKUm5F2QekbnsnJDiwUpljBeMicmslP/IM4h9o1amO
lGEHovHpKONwKAek6g2HkaMGHbUeBme0DpLGgH556TdEhethpG7ieBQ+r6pHaB++D2WnuzCd6py0
1k6kSBVHMSlyHdMsIVUI+HWqF+95aB4Nu/2eqBHOjWrYmU3yG1+m9wGxNBytw3yLZuRuZKQUU2Po
AekKHx1FlwMlVKrasxoV72Gtu2PaemOrPkAYK5BNXgaw3Yx8WUvvoFSMA3h4VIn8K7Hb514hjhrZ
9xlwjo4SKd/bHiQKu6xhD0iQ7woJIGA1tXPQorARiVYaDi07dDZCaLaJxso1R4k1SFarOcQlob5Y
F70n4zAVcDlnnW+H+Ke2kkBtzErfMJ2wH+3qh8wengpSfjT9UMJgzviREjyUewNfCnkp8ccaTTdm
kXsZFDi3HLTaGSLtiVg58E71s5zzj74w9zlKUx3X7hQwtByeyz/bjP2UbHQFzObZyCRvkKqvYZp+
JB3q+/GAlahzPH2izvylJrx+0Bj2Z4oT2xo+bHPYpPrwbtSGDP+qcI/rpnEiiZzaNvlq2FmARrvs
N41aeQVKuhsulZpThfStb5r7jGh3sll/6IX2A+0n4UuS8t5RUgadiKmTx/pjGJNflmxtYoNtmJy+
QXYL96JsPQIjv1ficafEZrgVep06SpEeFQ36UVgVo6NF+ZtExm1DxFOX5JsUGG0GqqWtZHe61fzM
TKkIktAsj6w0+Z7npvq1r+0KFUPU1DdlzvIgbITyLoUJaoiyIIek6NIDasGtE/fDOxsYzFtGSz91
rda+KmpZHDPTknYDlHqcvunZB54mw76lIfxXKFD3fmdVvy34wMP9wyyNZ1GOwzPTlfbY08HYZCXL
Thnu5W0cagBCV7X9SHo4CrbhyH6A6GQxpy7TSUlORdYv0FmB9JgOHWiLJmnncCLsqT8ylT8bA4ln
LqMhE2b0gdep2HO56g4AyqiehSse+leilz2pkUo46UIea8uaLEdah4Q4CeMEswlrAasbXutE30s2
ZFZNAVqS5psaFjrDPQDbs49YQlOpzc1NV9ibUosfYCaLVKtlkVNJObrAqZeNZE9SdJrqsnkIuz7b
doqk7LOx3ZEWWbiqlbnHyly+GyTpGyqbQTSGrtHhQkM9NWxLBzKXfjPIT33Ze1Ri30xWH+qR7/Va
rlxhQPknZQAFcC27N6wwBgjU8mOeVd5gFY+NZEKUWPzOUk25U+NKddrGQm9CSd5CxSi9lDcvTGrT
3WBCVzCPVGXHwYJwBtHYWx6VMvY+T9wRe3RbYSc4jKCEV+Tl6PcJ/5LLTfEqNV1+aKWiCKowrXyr
Ky2HS5V81HQBReamYm7aK+meKai4W0UBVdemPTQcOBsDmoYCVXGPjHXuVxkW6pg+wRMr8niXU1wz
I3VkwR9MAI6cljepAwvAr5oCSOMAIYzWrr0qi4Do5RxrZHjQzJp6Zsfgk6ym1cNYMeBGB+h66O+j
rH9rBIV9X+EOUR1YZpX6XVhHztinuSszigfRmFeHuM3fTJ2fWFEclXyMnYyRHc9aXxQni1se0wdv
FNJ2wFXkYHNBuZjahmfb8XvXaA2krn6lJfZrXp/sXi78ilmbARcxCeut3isPKCIGhcSgRKFnDoA6
2NEJrk0KrguakaJL31mtcTQg25+dbuAIQVVYR40YvjEtxx1NCrcfm5NVlvB9C/XBYSaqCyGpf6e6
/mJCg9FQogOIbq9jMryQUQpaTf/SK2N0gL8zyjmdupUH+Qt0eeKDXdKfuELN3QhxQjejFvUmrSsv
qxWwYKLqJesgKUUHFaqJlD/kelRuBsiDAHDMAdlrM9kZ+uaF1vQ51iD4mnGfhVLvSCUEVxqIKYZ1
f2fLMLu0jcAO2QbM07suUT5CC/1OQgePm+EpMown9PHugdzcogmwTWpmb6mUbLgwD70ufVXzRvLR
cy2h86p/o0gEQRiHsGSOpZ5A9bE5dSHxKjPEW5A4rKRBiGMMqvUOTTleVUl0rDtB/KEOn1hV/8Rl
e5f1NAAi0ITmNHL+iP4K7cH2CVdTPET6p1JMR2axqToNGHEOLBGDo49mjjiweTCVnZ26Ld8rooxO
aafIxKTnfDQPyPF/h3bC7uVC8dKOPKVl5FnoSSIdZ7LTF1TdWERvHD3XK8dSRYYL3gb4OMPcJ52C
s00ijQNcK2CDSK9WClNLkE8LzdH/FQDU2bMWiZ2ZAb4kfZboJxDJJOHx6djOjmJr7P7SoIjMR1Cr
YQaW+Mxd6ykul5JUcGQhYiKDYTgrsFQDxDsjWW7AJNszkLwm3SE8BkcT8ldFQJnz/x1xVi3WEwW+
LRGdemK9Xz9PhVTstediVwRS8yckfNidaMCvwFZ40uu+LJVx1vdDoaIBHWvMA3nckev60CQr6N2l
GuN5lKtSWN91CTz4oKD7oVt4BYbQy22NlQWzWAY5G8vsWyH3JHBeBRonLT9s1jlKv5X4lsOJ/A8q
OmdxZl+Ic2LEYQj4YJ6euiQQxa/bf/5S1xcfxYLiNzDVCtq/lx8FEsNthjc1iPlwei+eGTxh4h0q
evt1LuZSp/4i1myThWXZFHAfmIQLxABf63aTu7arneId3sEg1jl/hH+7CDlbc4MSZZktsBpGS1KQ
weXwXm0MKI73bbO322FY+V7LmxjcVghNQErjyq4wyoyoxyOnc9v9GEzV584ZHtEjcPOg3a61mBfX
+lmwWSNkhAyrOpACZUsJh+iQq+gEg4EiVLay3BerlzCyguKQDsOzORk0tkhbWyiTuFKKI1r70ksv
t9fhUgBdliD9Cmw4MMYzQIUujQbTM9g71nr7W1bFo2YVf9DHhk7u3zHmJdiUFHpsmymasCQXr5Ac
g2aEmrFhTVl2ZSzzKiwlVQUVQwKFGgsHQ/RsZytH3BKzBDKJJqAn4FBDuGg2W9loo5Iz6vVnA6w2
nL+65UUPoSTVjz0b5zd3/4j3hvL45KyL0IA+zs4Kk0p2VXKUY+TsxbBeY3snKWuuIQtLGoKFeJNB
jxWF+DmV3x5TMx4jxDCtzNHwhDPUMUjZf28sQyQCTsGQmwLJYt6JhUlLoRoClmlkuKfSHoyETWrY
m5Gs9GWW0Cc2gFDwHPg0MJ07EoscVjEobUKO/zvc1APVQwH1EZnFLtxVXqVAHyz3Bif0q0P/dHtH
LZ1ECG2aOmQ3gIqds2XMTkurZOqDFf4EGGWe2CqPGqx7wM3xjLWBLn036HaCKw5hEUCjpn9/jgbo
iJlDtHA62/lufGg8+CHCXC8M1Oc2kF8BQT+uYZuX7pNJK/TvmLPLMc/0sEJZBs1uT0B5HroM/A3s
4MRFbc+1gvhhEt9Z40tOZ+qsAWKDkmxLNsBmUA6btaUqxeqtsYNaUif/zqLxt6z4rDO8ptShz8g8
WV7Z7AuZxkW82RmvEyb1FmmQo8XVQY/ZMSmF5qRSfV8ba2jR5eWKrY1jHpC6K+Ykh42bIsP6A338
ZgdkZQ8X8F12iEEbsDef6lrfor0VQKssWDWyn67iq4k9iz37mmaZwN+6w1aZ+JRJ4lSaM/UXJ5DM
8AYnhH+hhbMWcvYtLS4PqH40k+5O/V4GYvsB/QuvvOeQ0FtP8Je2CB4YONNweuIqnR2fWmFlQ5JV
yO+zCgZ8TRw1G9OMUIkWVfRxe/cv3EGwiUFPC30BHG9zYwbW9XbT6nhMDjRxRlSyq37NYHUBCXER
YpbNscIY4srGJUTvm128Lw+ND8DHYXWXL30kXYHkODrBcI1XZh8p1EdzKG1w1ad1MSE7M20nsLvd
AYyJcqPo3/+APwy10X8izraclPLObDgmT2Rsk0W2S/mX259niYt0EWJ2gwu7sAWXzElZoNn1L5Mt
TLqLtsVpjZeztBDgFQsZVRjxIvuZncuiLwY9o1h0fflaSidZrDFlrpMRJG04L3Bf4zadjGIvT34D
/nBdoQA6RcqnDAXmyZh2ekfSnUGfc/td+hD+v/M/vzqKZ5FnGyqDdW1IrFq41rA1E9P8SarRuq9s
udxURFNealLSrSZndI0bcbUkZ4FnSx9WCLkOnSkAuY6DC7mPgD6B9eSjQvupEbxlZCX/vr7MZxGn
X3R2vY48ZgkLUVwKj/Gz6lUbcJad8fc0r+sH1dWVg2AwJDegeYjr/Nr0zxhaCAzji1L2WAGt2OwY
O1Dzx+09cHV+TJ4FOtTkTGARdQhRXQ4ppCa8SIoJjy7nDlTkXG7YblPsx/K1Lo4tS++y8evtkNcY
llnMabecTaNijEYd9TXIp08NwMD1pkG71kHBeZ9s04fMRUt9JeLV/vuMqBuaCiqqCh7WZcQBnL9G
mOanXejvyVbW+JI5EIbVXbYfnNPai/Bzt13coogHGBdQwbjCgTyeHSxVV0aVMfHKUFFufxujm99H
KOuYaGwD71xCZsl60wJN9oQPy+N/4ctzdcvhB+DmwRVngaN39QBWhxo8hxHa5taE6aa9w40TJPu8
2/P66TYxHyew8WBNmPJk2zA71wzCtaqAMjVuBdBU3drJdsAJoJ3JYh818gi1UMObhGLoTgnQtSXI
JuBCDgoLmGkgF3m1Z+7RZFxXSsQHvfXDZmmM2hQZOLow+LGovkdhH9XVZmfYkXt7ApbWFVxFwIQ3
DFyN87dYDAsokvOJgQBdZXvwC3lcibC4Wc5DzE45KQwHQmWEqH3hVTaamDD9IL7YK0GZbzGhkb/K
B57+zOvZ+2dYs0NhSCM6pAPUSLog3DBv+JV45Nn0UZH0RPuH3+qfaLPjYJI9SY2xGybswR7Ai29j
M3zTrXoFHrv2rWZrtU1VqRcCgzKUQwSr29ha8x1duAllsFDAYYPqiQL72ctTJo46dA8FSsc8aa0g
RwX0ztCq+AikoZMDYimlLewU7MZ+v70Kl+4lHDUKELHwH7eufBNsZezMSMWB2nh/KVyoaDxAeIds
UMt7WdP+v2aY4nCBbwIq5LgwANiajZOEpcjkEeEmUmIOx+wh8ZvEjV9i1MipiwPnGyG7cG2US9N7
Hna2p7tKlKLW0ZicAPyjB8yEtg13EK57kF3qdi8oteC9AMUmPFdWDropu51viPPQs+y36oXWJxRA
4IoOdAMoj+WHTZtA+yWG3xuX029jJJrg9medpvEqKC4sJHY4xK8ItXoMt6cQgkrAqnVOLmV3UoPm
lbGmkLIWZnbAhGbGJqUZyBlYD1a01/KHcM0+finJgDMg+J1ITgHCmV2HSaMzMw/x5dgd3ab7ZqvC
yBrPrt3tCVva4WdhPtP9s7zCpFznMijdLhGyE6qAmdjfbke4LtRj6YPoYwCAC0g4FMQvt3jeRrU8
qGjkk1bX9xzI/vvOajI304GNoAknB6kun/IwDr/EDYd3UWFrx2qgcA28/UumQPPFgRIdTGrBLoES
5mwPchvglL4CyHSAgIe85Xj3oZG5Kg+0NKVgSkyHi2JJQHTPxptoBhUQ03BJzh71wSrdpoO30O2x
fJYTrwaD5QH9a+XTP/YyimpDUcMc0f6Qm02lOzV1PoU9D4rqqPfjfXwnfXALDb/ci721rb2w/PHI
RCkAqMCpXTAbYcFLoaMSjesbokS8QmtdwPqslePN7UEupPM4oIFNhzwgeHDmLE5oy2FoTppRrDq2
5KNDbx2eGo6qDSsZw8InUyDMg4QE0t4WfDsuJzMmZYrUcMS7oU32RlmW8Kpna2nJUhAkuFOfACV6
fLfLIAYxlAYiQMJt22jTY948QZM1ruzCgQ/mxd9BjNmblpeMxlmF1GeAsaVVZRvM7WtBeGCN+t3Y
GNuxkFeShKWrFNhzBZMHzTI4xs1mj7M6QhW3gUY59WNlb+xZgD67l9ZfhV94cbDW/V1afijyYdkr
0zzOXyYEbZ6m1uLebfkzMNiV+crF7vbKWwsxO+CTSoy9ZoMWVDeqU9T8ANiJI4/tSol0aUngeJ+0
mnBaXJVkBxCbadUBZofG26eHHz/dHsdyAFRPDBkGVZDtuFxzFSx14VtlwfWT0G+dYB449Wuff1pS
s5MIXOJPtzucCjCJuIyRtJqUMQuP7lLRgfVW2JZYQBXXRhY7EIJ/ydX8l2jJXStbvmXH29sjXEr2
8RiHOSWUwSEsP2dRW1lOQEjg4jOzmuQeWP8T9EvNmYwcyk2uvKj9yrm0dKUBNzeJxRjw+UN573LI
amMKraAyYFqK4iTGc6Hv9cbPS+DZ2W4EYSd+JDy/a6LQXxnttPDmk43XOBSjJysTMCQvI5PIrK14
wGjhWIumTBLUdJ8dhgAxA5L4Zf8HJyOUZHD4oj1ybSEPAYq0gtwP6FxgC7lJnkUbmHFUK1Gu7ZJU
SYH3gAx5ZXR9rooNUSOaoY3H1tVPkLW9L4PI04HCPTKP+nTTf03uR7z6u2MYuvpuzSBuabOfB59t
dg4+BB7kEnT81N+WUN90bv8AX+D2l5tO96sPdzZC9fLDyUkqiGZCPUzZTIod3bYNqt26xfvS+Y8p
RCCcwwaMI2ZhlKzUR71AOxq9yBROyrTxqczJ165H6VnEDXnGJ8h9sB7zp9sjXDprzkPP3hqig6Ww
UaBM22YRjC9V09Fr9no7xuJdcx5ktv5REk1ktQFYjGzHQP/kyKUNLLV6j/n9tlwjTa6NaZrus/RY
oBFhmHXfujT7sMtDEa5cAItL7+xzzXICu5VieJPiz+/JY5+8tuLU8e8rUzZNydXKM2R10iKenkaz
O8Ck1OjyDC3jv+hvMHOHEPuTBlTsrg4Ed4DR8sjOGB0OOfiVe3Rx1Z/Fnm2tkuZapxpoy9nSR9W/
mSJ0UPtx1Cpz68ryCuN7ZK7Ru5cqiVNW8PeA51stQyVGrTFg5cn8SJ+zb/wxRyP5kCMpUYL4Q7tT
X5vYJZvJ6OdP0ELTYXYWf3YhktQco8xGP9A8Cc+A6HM9Wf1MwpmS10YooA5bdWWel2/Bs5izfR+X
Wm/LDGOeeMzdie6j3zYa5xDomfwnzZ919N9f2heDnO12LiOjgJA4XtoaGAVj9QzZf6+0x5VD5bpV
PpvM2Ya34BWWKRYmswPuKj3IW+HYfnmId1OhJqr+hX782pqd7XkGLTDWckxltOvuAEo6AgN7v35S
/x8jgz4PxETQkJ+/oiKg2TOlRhG0N93wRdmjxu5bXt07AL6DnATk5HqDZDEoeMxoMCFRn5jglwea
GYeRnCjYkPS1B0y03RQvOTx4kvtPuRkAcNbUWZZOuPOAs9lUai4TCfmga4d7S5Q4ZIqjXhXPK4fc
tNzmh9x5mOmjnh3UWgYWjWygId4D1K758sdgHCboCIC4bsIOeoJKNrzKpv2+9hxZuiP+CW3OPdoL
3khNReFygOqlI6OCIv13mx1sgkmmAEqTgE9BVedydCOrQNyLFJgjw+R18uoFB26XQJNoHSr1+dad
zyTKFigtoFKJutNshRA1bSyRo2GnA1c5iVa55R1oIXdIrWExxw7pnrj0rv00b6iYk/22nPwRLA1f
L52Vjzod1Fc/BaOFBI0K9NscdyCbJZNbgr0/bIwNPdQb8IKe6Q4810Da1gd7Rfd46UNCd/XvcLPL
Km2wWJXPeyN/ZQbSz5Ks5blLy/Q8xOxqkpScmto0otrP743NhNee5GKGbxNcZNJ+0A5Aja9FXZvH
2YWUKxYfpekMnXr2Qwl0trTTHga4BfKNIkPweK2ZtzbM2W0kWC+JvkWWBqOrSRUM/MUyU15IFY1u
CKLd7XWylOCcT+rsKsrHIofG25REgXjZyY0DZWWvwlqVIF8kGf/VhnTai2erZLY/OKX2iGom5Hlb
5oKnHcP2DhyD/z4kG7VDVEynvTi/Gxj4EQVcyCHOwCsHAIgwYaDp3IPC7RT2uLkdbGndo5ENn5yp
PXHVm9AYT5oOHrqwSflestdK8W//+YtJ+3mA2QdKeGok3YgA/4O7hZ62awMlaDY0WIOCrY1m9n2s
lqajNQA4zWlmbkgL/mIMStTKB1qLMrvWDNpVtiYwJLt7hQqfo4ITeHvWli7O80mb3Wg9KnlQFpwi
qMLrw/GxNsDQMtJft8OsfZx5B6CtbFHgpGtd6+UvMcluKz9PPWbqlpu1yvHSwYB6E9jn0MZAn312
/tVKYRATmGy3JSBfwvqFQMzerjbyUMieWlbjyvvq/xjdPwGn73iWF0CwjaoQScB72FeDyGUPYmv6
EyYQrivgT//ZSv8n3PRRz8LZRpKj74x9W/ymBjzj/pJrI8l2OmpD1/yDG+t8Omcbq5XbMWxqYFdF
vZPF4ABLtLLOlaW74zzEbDs1FoNUFtpqbhPgwe3ZJw0kcK92o0DZRQF663hiZFvg9x8hJutUuzzI
jmvWeEvNDujQ/TOts93W5iSN2wmjq21a4sfbyX0WKRCBrmvvcQf4Ts0pYESLptLK3bn0GIA+o2RL
6HPA9nO2YDWIrbFIR7786eO9bbbjPtpG+2p7excuHidABAO/CgYV/rpcN9gHEB7RbLxyLDSEbeHE
bbESYjH1n1DH/4sxWyw9jW2Z2IiBFJnvUp8YsN/866GRWAC6/Rvk6OK79DzobPn0Ec+KKETQ9HV6
CyPZYQ7fWmg/w/oLehur1sjXOi+4n/GiUtBqnDSw54iCRCIxGE44Yibwx4StDndMcqZNX7nJAy4D
vAjGe7ghoAEOLv13CappG/Tf0a9w/+w8OPsxszk36CDKMMOPaQJ4+/l0/wHq+G6a639Rd1gqxJ+P
fDbXLGvGtq0RDIoFrrhTt5PtU7RdNw5YPMXPRjXbjmA6ci5gLuzGReQQ5bFJ9lR7KdsftzfF9Hvn
6b89QTPRXlDhZD8bj662Wlw3YesWWmVU8IxL2Pc0HJMNxHdjwy1Cw/7ZqQVd2fLTXrsKC9zbBHSG
4fW8oUD0NgrzfBpdB/a3jPwV3omrQNqFHY/erWyjUotQV7a0BK2/Gv1NLNPwxKBZVq3Um6+JoXgy
KVCXlQ1478EXcfaRahaGJdj/Nd5x5V25owdB74ZXBgQmPXa1W26RijvWtrYgdPMwneDYDKtS1dbC
N7z4FbMsJtN4PzQ54llmbwkwwFNw4EtoHblZqso7PSuKl9jixn3SD224C1X+qwU0xweJqIFveqXQ
3FFABn6G4pKsO9EQpbkjQaIZLHawcN7QJgxLB+llVPk2tHsDPoYgvAPZA3emEuTpTi5HDxID3E2l
UQ54m1Cfafy1HSUdsoIyCyTTqL8okVY4sdTZ0OAtqq7aGKz6FukxhQrH8FKPIEt2iXmUoHJwSPIe
xr0qAZm9l6z+KBf51zS3v8kwpA5CQQuvSCvTGbra3LYQ7XElpd2lIZW8rmwbXxL8l6pw4qrEICcC
9YHvUQ52cswaHjAKGng8pOngFsIEMVPT2D0E/QsPuyEKqJXxHAJOUeeXEaCRmA9zX2slSv2pJavQ
2bFI5mSlmu+hbmVv077NIYKeqMZX0JMUh+lF9IzuEoBwE8KRFQlIprWq16cyiXvh8GTMXrXWQIuC
y/w9AjlGWckollKy8yUxTzjx/FWsNLFaV6Cil6OYEW/AIUcFf3r/Qmzm9iGyvM/+3gbzDmgvFCVn
DNEyaDDVQ3WPxv7KzbpwYFwMSLm8vO0qa9TaQgilLTOvJKDKw66jDxKj+XZ7MEt9sotQs3SElopM
Sx2hEgvORZo/HtBrd+Nj9lnoGvdD7PB7c4MLBjTYtULX6pebJdNWCy9yuUR0bYNk+iOBZZjlobYP
mdscIN2VaV3KHS4GO0uKcl2NSnUKx73JP7HdZA/xBm1mZ9hlT9DzWDn3F4Ynw6EAfVW8hFEhNWbD
gzMHGIS2CgeZB0gPefK2O6SuDthVd1yvs12vS9nC/WLZaP5PaKTZl4QAjWZAUBL+rrF1rFNtX7Av
txfL9S2NBz0a7ArYJwYOsdnRywXho97j7gIIcF+CRWMKqH1nsHxYewwvfKmLUOYMddJng8IrEqMm
ovl6vdf2UFgJTLenvp5v7KfBW/fOWJo/nGiABRkwmrpC+sUhVG6HSIFDabfhXegIstqUvr67oI2H
3jd8VND6tuaAnRxYMqgD49UR/6avFhQ5kwBdM3lL/PqDHJUPfp+AkKjd07fbH266mS8TkIu4cwxP
1DWE0NHkAKJrj7kWfe/1/L4Ns0CL7f1gtXcQOfJvh7x+5kDdGbweGX9D8GueammxoHrZopvTZDRz
JTP9nkM8xYE0BoMmSvemWfmmBZ4TQl7qis75wjLF0w6qwhZoy5OA++XpacmjTEQCT8ooYo+qXT6m
bXUQoe2I3NrcHuXCmgHSWJPtz/r2FWwjk7pEyi0UhKpa9gWkQmz9v+85RDANdVo2k4D15WDCBsg4
LbeR7gD8ndWeFWlePkKlKJW922NZOq0uQs3yO0suW91GEgk0Yxk7zS4LQq9xFMDjpqfVKujqmmE5
edKfDW12nGjUGHoqY/JIJ7FgHCLyrEyiTcwyKg8yK6XXMpgYpG3+u4gFhGAYRC+jUUrdpIm0ex3y
h1uuA68lBBIZVc4Gtx3TDzZ0ZCX1nSZ5tn/Of+mcLi9XJBqw2mrIKaXwWTpq9FWrBg+yek4VrRnS
Lp19F9FmvZlOCEmYOb4DdBM+qncND8xJor+qfS3IfNsjwcqHn26G+fAmrgwohTrQVvMGjd1J8JSO
QR5TnsD0s4C2wzvvaLSO9hUWN2gJFStFtKVtcx5wttKGeKS0t1IUtSrILL0m6qqJzvXLFV0tsOZ1
E5AqEI5m26aSbChU5YiQyOSZKvK2Jroj6p+21Xmx3gVSXuwTy/yS9PJKRrV0+gDEOtGhgR1DzeBy
w9JMhKxT0YQtWfymdxAM1GNoSyX72lpDdF+niRjkWajpp5zVBtUaHhFtRvD0SnQIgZJNxfg+zpK1
tGlacFfrQ4d/LFiTEwpoNqS6SXsOZWdo94GJUk8gKihf+DoMa1PoAP7JMQSYOvqEGuQcrDkUrgIO
GRhuCj2Z1/h+QqrngN6ZeFo5CSwC1lpZi0vxLNpsKerEGIxcwWYrFP0ItPhz2Svayoth8TudxZgd
dAL1vlKZvlMTG9XR4Fa/qc2mfs5N6F6t7OWlexdcM2uSWlgyWBhDKD2kn+Xpv7yq0s5HjgHb05zh
TYQOiRt7Su7EoSuII59KsVm1k1goDE5lCKDFQJoEpXGeiiZQI6hByONI68ON2fjQ5Ui3mOKX0JsA
M1x+0Fatz5Ym+Tzm9KHPNkNXZlaaGTl4P2D0SRnfia7BVSJWJnhpvcD/CL1jfFBUWmZZdl3VWls0
OFisMij5c2iu6css3TXnAWbjSJpMBakWhzGhmpNnr4n+NYw2pXgYrJWTalra821tQGQLKwUTd0Ur
6OKOMg3S9q5OBnGPtg30Q40CSpdq1x8kRiO/wP/lFZxoX1dW6fSAvQoNwAgItbh2gHe9/FhGgd8l
RhUWSH7xrvjg0rnqUX6CC40vbbvV22DpggN9AtngpNly9XCpCNC1VoVw5gO6Uhs7SE44wY7qXnf5
cZIxuz28paUIN2DoG5hQhkHudjm6vqd6H+fAb0jaKLuDWelQ97Q5jJGSZCUzWVqOALeCcIbqIoLN
3kmqkmnARCYofonKk0LxFjL+/t9HY+sQu5gOYzyLZlepSuK0tHiDOjcPg8lXjGtgHPD48XaYBUIb
Lk1MFx5HJpDlc0iK1JI+KuIJ/+Uoe7pV7+AR7cUbeVPvmk9g3TrtZGmvIaYFvwcclsocyJihZMfi
BCGVYVeae7160qjpFMk7sX+vjG7pQ52HmpV0OKkL0VO8nbVN/1oUWIN03/w/0r6s2W0cafYXMYIE
SZB85Sbp7Kvt4xfGaS/cd4Lbr/8Sp+e2JYhXaLtjYubB3eMSwEKhUJWV6X4ePoEq9u/qvWw46ePD
nB4ypMu4RYFjB/MFgNWnbqgnA7Nax0J7Btogq1/5Iwh5gQ8BRfznbxRkngHks/wkQL9Cstjz84aJ
F/Axqci/QLjjCBmstk4LGZJ58jKIQC4HPkcEBr8AUcZ+ngNjLy9+bADoCZSfUGTBisEXKI7Q23Wv
0bGp24+5xO6ApPnKvDN37QMIECTZ63ncBKgBgQSMQgDAQqLxdF8NrTVHwmjjmWYTN3j2ZVPuYTy7
3Q0QCmT+YIzO4zyoua/FTvMi2dvzZOzUuuBIJauKqlB7UKcAl2ldc7qMwl3CZK/ubQmT0UarFrbQ
rMTZwHT5WUtBVSOzBb4P5NH2iN6aPq3eCnKjsE1K6wt4h9WXUoE4X05xGaZ90R+aLlrAul3lB/xK
7a5ak9FnJkbvHcaWl3XR6Yu9xBTIA2f2KqZGoALOooXsssQBolZZmPm6gJT82+VNOz/nBPJjNtfj
RVJyFv8bpCmmFhetZ6FTaTefzP4wl5qL8QpwFcsqH2fR34APYs+QHIDQCmMyp+6x9HZZq+Ak90DN
6NrJd1Vb/VmX1RY3rZioVmF2g+uQCFaGrGJ5OeadR53Pg/ZXt6KsIgN6b9rAlCUswMuhoXW6klQZ
DDCxw0beZN9BcXMok/7JqWUTZueRH+qICPrYL07TgP+c2hnGsTFr3cGO3c7fop0PDCngzeboo7Xh
ex0wI6vksjmLxqimcF0/6HegKWeL/Jt1AVxkO9HWK8tn3kXSTU0WA2Um+D8/ykcT5OiGnkc9iFHo
rr6DKIE7RoDJdcEKmRh171SerOd/5ubCqgSfsFsc5kG3O6/rDhQs6EoDprH2jpnDFTQhJEmObH3C
4zOKujJSNOiNLPl+TV+Y/Xj5zG4438knEtKOASKtHbjxWo84d2WugiHOWzQZGGNjEcBS4ZkOUBxX
6BQ8r6qTTnNi+AGpSuqqc2Z5Fpt/Ox+Edx9bEUI2zZqOFhRWTAge6fsmQ1fycHm3zotpgg0h52wU
JL6Ytm49MOCHaNb7YIsO2p39QBtX+aTtwBD1iVzHITQ6S4mrn1U8BNOCp08lMK5Dhupy1tdfWTmE
1lzdk2K5Q0tCku5uhYqTrRRc3HBW8FRYcHH1kQXVIfsO/hKPHubH9QrSO1qQh9mt7FhteOKJTcHT
kZUaExvxml0662VQMrTwrS+TItPdO6+/CvsoeHzbD4UNKiBQs4QpddM9l+savab9gJX8C3QHd7uT
/FCwx/Oc4whVp/WUjDqnzpyRH+agqooOBtAkRZDfmxIHlW2icJfMipW2iQr/nMFFXjRf8hwQmuqv
y6dAYkTMeJcknrPMgRGFgpoiqfb2NIeLSSReKHF4Mb3V58ZsRgIztPvLNp6nooaWhicdVpcEJ0cI
G2ZjmS30gxGcUDypb0Zdksdu7hbGilDwReQ74xdtkH01WQORgF5706eQqbGrapIvsrkGTMGbeORD
Ee4DU3LkY9WcKmmdgY4o6dpXlhdghy5/Xv7o59Um7sdHNoTQZxQVBv5VnM/pkX7tbvC6D8lb8lm9
X77wi1Z/kJWvzx4AgkEh4DUNHaa6hmKGDvcql7F14xkgxioHf2GVWkqQgVjZBR+nf3mlmx+MQrUH
FB7I/ESp5Q7kCQroPTpvrl9W9r38Nslebpufy8Lfw9tm4LwUQlC+WB2Jxwm4trQIWPTerzKqxE0L
IJhWIRgJxxO5O7J4XdrZ5hZiRvdQGC09IO7q4PJObWRC4FYHsTqSvA+kxmloiyezVfJWbz1d/2EO
UO4CJQjIjWe7drNERmy29VkA5MQjCXU7/I8Q2qymLciKuou3to/6CuUYYBCpJGE9f9/C51CpAxsC
ZppR7uE/4uggDWU6jjqFEYKSqo5AHe2dHactKzxZurIV3j6WA9ZThzMZnprqGlbbCzeFNy5wJ5g9
V6ELtVNSSfw5b3TxNfF9+58hIcBZEygRrLgGTOxGebav9D190O/iQ3TfA/TL9rKkX7YuIU5odNb1
gmFdg/aDzL5aLj6D9sX4/bLvbbrD0ar4CTj6UipbJiUqYaZp7pX0pYyvE1PiDTITgjN0edMMjgkT
q3Pv6Ps1eqgVycfZOqcEkvXg4LBR+BMJTJIhATxNz6DhYw/6W8vQ6oQ4TStZyDlj5ocL/DLDv9nR
Zk31QIuIr0R/5i7Abp0ncvjWfytvIhdECI/JrfVy+fNsplk6qBYB+OPkAGJzQsEfTx3KseDpgmTu
Jx3oC2DFavB0cSmL+U1iTsUKxCxLR9kUpTBO7yiCP+1kbfDunXrUa3hnlY/pK7t/UwLbcgqAsU0N
09+4bsViZldCy9Gs8ODsmjcKARbC7rI/AObggx1bEc4smQxSLgoS8OSgXuV8IoGP740eNfBW58OQ
sgGPzZQfLNPQS0ER6lw8vl17Na5Lu/W0e/uRM45l9/mteaffmo+aB77iz9ZBBrrY3Mojk8IRjpWx
a7QUJps1LNJ7KO9kMi7rrfMFnBEvy+IeRKHo1PH1XInSdMZdXub7Nn0YFkmOyv//otvRD/ZxtAVQ
AxZu8jpljBiViXv2wD8RPUygCJbPHG+ZAfkcSJsgcg4fFyORodWKkma809cd+FHiY9Rk3+8vn6Kt
DwKXRvsBF+A5PQqrMLdECHYrJfXtSr4pivpYFDLC/c0LCUge+vdorC1SpM0mZHxWYvK2VLQjEEu5
isH67aP9jAaE1vyL8emthSG+8nVxxmBRIKExh1pLqxwDfxFEHB3Aw5Wv8/j193fPxkAxwDNA74H+
6tTX+nJQbIgVgBOUlbYPwV20/CznMEqLkpupuAPuIYD3OPjqDPywqoo2LVAUdLogBcKNoAQxXJND
E+RFyGFE/wJDytMR0dM/VoXAROEeQrqCVsNsj1RDSQBdoyrkYJnRrW9omD3KAKRbh/bYlBD8xkmr
EtBHIvhBCHa4or3k0v3/7B++0P/WIqQoKptmmk0wMIToE5kh5+WNAIiNiWsYgP/wkS8ZWc3ZolCk
RlwFWyY/wkRE/+Q0n1raj6pXlWbq5gT58dKTLrjsg+dhXDAjVBusljYZhDpwL+2sb/QRooG79DYF
SBvx4tu/Y5U7S/igJwHdc4gs4e41cOGf+n3DaQKWvsbAo/1egXu7umPLM2k/X17Zxv4dW/kgDzlK
YYaxB9+Pwzt7q7PXncXtHJmAhcyE4OImgpIxsArDXGn0U6PrD439Ns/l6V6JD3XdjNlKzZ55QEY5
Xtfb0L2bbAb+YMeIG//ylp3dGhCNACQavV4wEFDwEJx+mNUpoddbVOi7Ahc1Ansa00O+3JXLU9I8
gQjbG7PEu2xywxdOTApHNy/aeTTrSvNWZv9gBkQVzHgCXUWx3Ga2fbhs7CyqC+sTjvEc6ySxGNZn
m9clhDes+T61pP1d/pNPAp9ghXvNkeNlygDBkwlWMIn6xQJDHmhMSne8gp5UsOzL3wfrc3u46Tn1
m2We8WnP0FhoWIot7HycYg8djT0H63NVimqX7C5v4db30nlGgd4TopMh5C+lbQyQpATLh65Yh7l1
XDbkX3uGIa1VSr62tZHHtoTQZDurNX8wLVftoTiQIAdrit3dO18517JyUEaJL24c57/Z7YD3Bq5X
RFRAcVenzQA14iYChM4gh6WsJSfsrESFb/VBoPc/E8KS0DBMujyHiSV6iApIIpJZWUKEENtP+XSR
DmBxsOR9ePmrnWdQH3ZBf8zRFCqqL4JPplM2Gy3sJqlLHyGJHFRhuWuCSfcWH9CzUPY82N7LXwaF
Q1DadTXQCZ+I9vZ1VywudH4kV5fMBD/tR+esB3qENImqeraa4pmoQYClhIbt5Z3Tt7/Yr4XwA3Fk
hcbFsGAAAVamUQvtaLpqlZX5fdFVuj+T8gdoCRfdTZwIVZnB7s3ATtv5YVibfl+RInPxiI/369J/
0aZyeM0h02rj32bxrZIV5L5NNbB1af26J1pHd9BPVv1YgZJ5YlZcqXJQ0QzHbTkaPqnb8jPQ2MNn
2hZ147F+nb7QtqKlu6YAdTCrV6hLaNz7RRnTW5UUGKwbe/Uqw7CYhBxjKw6gJQwsKEZbUKcW7vCx
7Co74SOok6kfaInXjGP+NdvpNz0jb5c/wVbUPjIldg9msuqRM5eYCc9dbbiunAcdijGXbWx+ZRwN
y8EIJR7rQlib43FuFwuYnJGsxT6Nq++w+TJnKjBAEct8cwXQuyulnJZnSTI/l3i6O+DVNDnR46l3
gZLB4Cgh1cttj2fJSdiHpumuAZ5UUmT/5kaCiR8lfyiynV3vFBIo3UDgyot2W9RXRX2d6M+X93HT
BHI78IEDaQGaztP1FGXk0CkFSfBoG68AXEO2tyx3gwNVg/9kyOTlnaNjqYyWnqgF1oLZC0C+3d6+
otO3/2ZDSIdsJ5/nlsKGsczeYF3pSPfH5eW/GeGX4NFCyJQkfTfCyFCYXAw7aPXhFmdLcl4lH0a8
ACCYZ2MQlJvpbtekC2z9nRgyjVr+dcXMh/76+qYQ9NPcLJCgwMgYcm7geT9fKbtByrstWwv/50db
ZjpNY6+ciXrN3vu6chVQD40VC/7bhxECv2ITJUVzQvWsaA66pA2T0b4GxEiSUPHIcmnPhMjTxFHf
xAx7FpGdrr1G9ifW71XMlDr5n6Q3QNpyWghkcGKrAjNRmaIxiMmXFVry6ye8nv6jBWHLnHRah9qa
VDRg39vkfVBiyanfvPKPliBs1kCMFOLs2Kyiu+3te0P60N+Mx0cGhPwM4mcziCzw0UEj95OPLPN2
TnKd/Ys5K9laxFCpK2pmc1NUf8lBluEYkiL+5mn8tRbx3lT7eMrbGAZyhi5yP/l9Tp+MCsUeotx1
pXXHcLEl4ywJaJJ1iV34HMPDOcYMgXWxZt8o6gMtcsmZ2QoA6LrhogYGDv1W4SvRRq+SWuEmlPdh
Bj2eeo9bR+JrWwfz2IjwfUAOkecNgREuh6J86euADUvAzAiSg8nh92MN+roaGE0gG3KuO93OQDfx
IOCYReiwnb3aXt3I6NM2t+3ICv9yR3EzYtoUQSYE7xst8awGM6BVkOaPl5ey9fmPlyIE57jJC0ha
wEiiPpDsLyOXuNdW4nn89wsxRiFxX6oKYoyj+Iv62GlQq9eCPq8ksey8s4vU7NiQEGusuoigYcUW
r0lLtzF3cdvv2QB2kvg6sl6ApXZb7T4ZX+KWSkzLlii4dz+YGXM6G5pfoLex3DiiejDqZbaPi37c
LQxMKBJf3/IMjLH+8zwU1prlcWZ3/JGTrTX1Syu+XfX5VY0WScV7M80+siOuTMuKDPOhKDDVBQaC
npLJcZXujhYqBjb3uhr7l51Rti7hDJcZiZcqRnrdVFAvBOFqEzJp1rNVQsWj/p/dE8e4wVJd5GsB
K5bm2juKuVA7c+0HK0BqupsOGFu/tXwaXF7aVng6Niokp7QqEtuO8MmoAuQWtdCjcOysdJW1H9yC
6vvRYJIB7q2jfWxSSFVxtxMD9AKoSNvOT2D977TpT970x4dO+GAG+P37lZ/uJgnW5S+ner+8a1tL
OPr7DeHZUBfjio4Mqt0oDe/Qbg5KWdWK/0Ixn0PnDS0+jp84a3uoZVZG9ggLED9zl9Urqtkdrdsk
e9GaT6X+2lid5PCedyd4pAKu3eaNWE5hdhrXDX2KAEKByTE0dY/+7MG+VXqp9yGhx7u/3atM8nRz
H9HNxiwB7/9ZQsCYIElW6QuD92GaI31Mjd9GPH2s6ZcBIVJ0sTYNCsb9PBUl4bEPjfHnH3jC0QqE
TcsBcUjtGivQkhuMuRuT5O/f9oN/FmALnkbGtUkiDeyU6lV0lV+luwksrNDf2l9exjlsgm8USgTo
pxiAoIkqg7UTFU1rYx3LVfLA+3pWkHwaA4IBotiXQW43F3VkTLh8c5BVgGYIi+JDLpx2bMKAC9nL
2NRkZgTvIlrNqMG/jaEP37vZ7Bu3VWZ9Xzj5N30qv5WWorudvtaBVoKGSXL9bl0axzsquN7aGuMa
F4hBUf1tXsOx091MhtLfit7HNgTvq8kwTZrCV7jssuKxsxXXAfRpWYP1u8RBJKbESglJI2hWcwcx
btNP9KoBjZDi1ZNrvdoPnIyJ84GBns86dH9SVDtapClcURhEGleNBwkMtLq1qu5jstwnhhFms2a5
kQp9z758kSyX/6Vi/MVAPGISb55CJvY0GGb6PNGmT2cEw3jPVWKgEcclYjKQOQ5/lCQeWxOWWI6O
ki0GVNWMXfbA1f5a/c687W9A6b4j9FGytrPE0FGBI+XNHlCbqCDKO11b3YIOL53gmcmh/EQmv3hJ
vMI33qIQffUvhuOaV2A7DXXJQ1JmVrj3rZ6tY1xzs+imsmLPWeWX9jYydpfXd3apCMvTT5cHJj5r
LnvYyTE15UQ3nSoLlmeBRbDAf8HRC6gA0NTA/CM/C9ZzV7tfjSuujaxjXI/68Y2+oM8OatOPTTz8
weJwV0I+HgVY9FhPTadlrRmgcYUuZKY6mGZBWb+cBwlQYXMHj4wIocvRuiGLQNviqTOrnoxBaYBj
YrKS1VmAxC7yQWCu3A5hLrFNnMWJNlIKHaiyW2qv6UGkBfZYekjoLAMMfwxKnxxnwZbgexjnUNtK
hwDTHA6HEuqIBWRMAB+/ll1t53SiYPGBUi0GSAGkA28xX/WRbxilutqT3aofIKP50H+tHriqADg1
ytfq3oEgxXjd+qtneuNrdj1+TUCa7y+H3Hf8/PNlXzmHX/Lfwim9gM1H9V90lkRxktXUoAnJtTBA
+TeQYJkONfMXA9Q/XLs0C9Tph5nf/YuRXb6lwpYDBKADGgkAJFJYYSNip9f0VM+RgxuAW0GhKbSC
NHWnLypIKpJAlkqeZzB8sfivDQYTPtIqHEqCqeSVVDVXTIXjBlDz9p2nPuwP1ZV1kH3mj60TV6cD
ZQqlNAo4vThi2DAIXdkjWKjQZQmTBwAXd7z4Fiz3tgZtdE4VWxkuDeJPv61zjzUCKY5+HzIoriNx
6mD4g2QEKGbwLIK6WOnm7Sx5CZxd9acWztjZaiO1lzZhmLMZ3LT6adFd0z/Z9Js9lv5lF92IAceL
sYSrqFfiPFeaDs8cECiACsojOuiZE+v3r4QTM+Lx7/K+WAcA41RteQMAfvJSax6Cy2v58LAzn/j1
ZUSy8sZMu6IvbdSUKhDqEs/ctz9HUAovXzHkFeRgEe5x8DGivJ98Exg6cN4MO/nJ49H50s8QDoID
PCIIUhGBujb2TPraLykQN89Rgj9B03iOZdch/0iiQcPgUwsmPAeY/1OPLOpJLzsuGEWQzueB9rn0
Brf+e15P2kk/L5PwM841DsDMhnMgsi5mK60diEdCK8KfAupVIYPiAWTPAfNWQ1QiG/APPH66/Gk3
3BTDTeDP0igiCwgST1e4VNBEtrt88hY2237M5p+Lk5ce2LFnyf1+DrEAxwGUKqFWaYK6wnGEsJmw
dhmaARKPxtfRVwNwz+3m6/yWe0759gdNMG4OAmk6JxZ20Lo+XZleWEkeLyt4dYoGlVZlUfesN3Pf
7Ev29gebCIJhXmMAwkgMXJjPsCwIxoNdJL9y1tyd1/uxlVQGz4sYH+v5x4gYu0itNR2roXfIJ0in
9xVeCNFDrqYVFR4bXVCZ76RXD88ohQPAuwj/b2ViFBscQ8mcQv3bJQ3k0tGD/eB4/IItwYDm/vYI
j7BIIZzpnVZORQPRVr2fr8rJel1W59usq2Wo5fq3y1+NH96ztaHTjx4Jl5EUg5pRDBljFrK0tM0O
5kquc3P4/UsAqpi/TAjxw4mgjD3EeGvVpI99c9FfFONzlZuSlWylQ+jzQKQIiRmKHSJKwopA1Jwx
vLL6wuhRwR3Kewt8g8hJLC16L2NMSCK5Tt0+K78nqRW/Dur6xpzxlWRjg7Ky0d1CVmDeZynV3ix7
UV8vb/U5Wy++6/EPFOoi5ZyaEHLRIUr1MbJb7sFk5y2IAfUOpW3yPAamV96ze0wLv8p8aivEAT8C
J0ZnFzBhIcQlZtbZlaFBQaZuAIC6YmUS1lMkSS22rDgqoPCQYEWYE5PCqYqGqcys2Uto4tJJdWv6
XhSSh+aWyx4bEbaRQStkqmpw9Jn94rVDOLI4uPylNpdBEJ4B6ddB0ifkYJAvpqnNny55m7l5dh13
X6xY1jmUGBFpKZU2pjrTHABACYQHmfKeTYXXdNrr5bVs7tavtYgzCjEbLDAA4m4zFuJnYIytYye8
bGLrztY/UO9gxQAl8hlsZK67wuKau9HtFwyH8hCZ3afe5xu782Mv9+XCdZub54DOCqxZ1AbByem9
Nts62NxbWHQAu2icv+IxWDpbkvlwRxJjo3NkRIjDDUe3zhpkwKldgond8dWGva6lVe7B0icTxvvA
aAvWwACCwMVpujBSIrj1Yo2tVte4Zdogfo/32p5AT2oP3eyr1HBT72+Vs2pnvuWu6ZZQ93WLnYyX
ZushjccFugDAfoFzTQTspe2y1oxNAGQO5ZUxpkFdNVfg5nnIG0hSozL3oM1T4uZq/dzopiSN39hv
EE6pGCrluDOwVJ9+VKMwcqttkawszZC7VVP86NXhq+ZE1w3JZIkY/3jidoNaFDMGENVyDHFEslxo
H2kDalR9wKkW650GsTBvCXFIroofYIaSnBGZPWFxS6qvMdNBK8ftaT4fdLFf9B2fCon98vNlaxuH
3jhenBDt7c6wFTXh1Gj29NS0YVc3EqSYzIJQQ1rBOKSqJpZjJL1LrL/00f79u+RkDUIQJqO2Gg0a
6F5kOa6jryEu/hfFNiXxcauwAPY9zo9lAwaDifNTr1P0KVGdFGp4tGVuNAxuvuJ5Y38mlAWouB+S
Md53zkNiNS/mHPlqJ1NA4B9D9MTjHyAstE47Oiw1FOQiaE5UjRMymKHT8OyUPWgJJIfsHLHgqCCC
xZwcKNAwiy6GzmRelhUTV1BRpLa3EhCz0hhkGBX4xFXLK5Ps09yoYEgxmJuseATVreQXbLjOyQ8Q
wmraI65YKX7AOBsoQX5qyOff9n4Ts/ac443TAomJYASQTNEpEADsireI3datrKC/tQIAcBxwo0No
HqzLpy5jDWo6l2aBekNqgdwWu9bL9Fo2TGCkEG6h8+HCM7YIayZVa+cExCTJO5n2ViMDc2xd2qCJ
wLsGL17UacUSVwQ2inJYoECe3KxfOKp4RqfOvjG/WghKUPAJ+71M/nnrrJ3Y5Ks+qp6yhPV4+Bur
B43BIMtKr58Ld04a1yKP0XTvQAlFe7Od7yUSVV3m+RvXC+faxO2iWWDwFx+oKUmrDDIBSIHpcK3V
5K4cpiApGHH7XIqV2fp+RFXhHyh+o80kHGoMo465kdDB0yrT3BO8IX21pez3jxLUKfirAmkKyPGE
XohWGtZS187gVTHanb0bd8+Xj9LWgxtjmSgzm/AQpAZCotXXtjGPCRLt0v0yBZoPLpjQQt2VP33j
Zxk3i9SccLL6VM2GxekW1F1HP+ZqsyPakB7XlZsDvFyQF/wLLqWNCtfJIoVtNCO9jRYKq7xhPd7H
geJFz+xA9tO17B0mXaFwBMYYdN+JgkcgQQFoxkB874HqGHIpvpq6eG348orh5lHHYwzKTxD+IIaI
t9dXLC+Zh8XDsaq4UoyFQVvbJ5rLmLsu0D7jowTy6d6tQ3BkV2wqQxRsLDTuPDEEFsYi99NCkoZY
53cnvtw/KxObx/na5CSesDLVGl0gbfw1uSuqfdY/MCZrPG68OU5sib5pqKDTpPz5nkW3bTncmXnz
xlpF8uqQfS3xNdXkyqjZA3aNnwEr8ZvRy4Mk5E+ACsREkRt77bOcS30zOIPuG4rSJu+yiCFLsdsl
MxcDbMSH7gWkCWG80yH6/KHDlHky7aKt3USdAKM0mDUBTYkQIEH9v2CqiUAjhpixjxmQa6DnV28y
0idJCOO9fCG/wvDMP5ZEhHNVFOlqVvHoVf14k1XVXiv0+6pyDC8z8u+RQ/ad2t8Mc+V441K9Xba+
dQSOjQvxU01NpRlNOE3TT+7MVteUlSe3NxJilOCJUAm6xqd3KjYxaRKuodoSM+jy+5yRwJZS93Hn
Pt9EcPSiemTgjcZ/xdHNTaZ+7s0IlR3ulKuvueueV12tHaZVr2Vv4U1XBPADXChI4dAGF5zDihYc
+hiuqBY+VzhPoPQEeIaJri6UBUIZkmirKg8r/9gTp8DzdDXiNkFzMTkAynPAaOyhunZu+Sxus6N3
vYTeY+uTHZsTnGI2c2p1fHlTFyrFbWu9o1/g/r7jodgHFQE8a9DJFJ41EG2LdfQXQXVvXBfNmzak
3mUD2x8JGtHg6cJsH3CFpy4RpT2Nh8RcveHL6Juhttdj13BXT/Xptfwu2SpNgAcAQi28MQqGBX4V
HHmgVukUaRowVqhTh9aeUyfrO/Wmkw4ObeSJNt8aQCRtdExs4UClreEUxYrs3ixmtk9ZMgNm0je3
ptKuh9EZy4NkI2UGhZW1pTNNjQaD2SG/q5/A+uJXqw/qLsxNfnDqr2Cb/ZyHUXDZ8IYbonRGkfyD
IUrFiTrd0RHQdTKOPRRI6vYhmqinW62LsrkkAMvMCPtZ9IQ5igNpM0YLKAP5FTiopWzHW94I1QwI
t2BF4MwRpZYUgh00O4zgYVAW6nCcfr4DEgNidGEcyhSIN9KOE2Pi4TInTW9GGNPiJwc6yJguaZMH
DDPFpQzmf757mmbhLQtadOAszjC08zq09WijW4/C/lcD6o15n9111SJJpM7vKYIKCO9Mmg4XNhZC
0pROcdzqJoSNl1HdG1Ex7CMjbyVBicft01sEzVUuhQWePQ4MEhJttV7s1GRAAs1hd2C7fNcF1pWc
cGijxoGLEOoUAN2Bcs+mwvdhha3VRgMEaplHt5oxh1UEEGPM9lNqfSYRKquQUwdDEDG9xQanfjt+
vny0zo80emmoi0JiBOTl6L+eHq2ejnnOKb69IaqzuzxqIz9LrOWmtTJyWxgtyryXDW74PyyCJB2N
F1RQwQdyapGUOQpVJSyCMxV9c4gxKk+pNwT8BusLiF5JPuWGw5zYE7Z4HMccohMzZHGXq5QtAWhB
9peXdO75BNAxUNdbkF8Et43gkoPOVDPncQMasU+1xr6qZA3BcCnhyd/It7kdlAWAw+dz6kKysWZj
pAHZgWTjEW9OcPakrbsOD9ArRPBtdqD6pjVk/fSXy8vTzoPIiV0xLyVtNkNICJo3PKVSXOqZgzuq
rgZtH8sdXOZDvmtHYzc3DlEpl7fkLiicxeNlixN4EY1p2ir/04WabmdkPdX13OCl3bjEb3aq7P20
cYNjwdCg4uUQ1QbO4tRF69FpR7OHLOQCZO/ndFZ0b7Ky+s5cSg3RpgY9g+E8kjqjB+TNjpe1rH68
vOmbPsU5SXAw+ecWziWAJ6tRq6DZU2Pgc0CW1IPyZ3Q+XbayFX+4CiU6h5yiEFT1pysl1WCDUxtm
QO4SFm/63glK4G6hHdrstCy4bG3jJJ4YE05iq1h20pgQGYzTxh/yh3mQjQRueSriigWSNuBjzhIF
ZTLyhCDf88aoLQO0jaC7qiXMJ5HheAxzdvvOMNI/WNaxUSFtUFisF9o6QtCwebCGh7SSuMJH/BAP
AKDfJiqCyJHP4ktRVJAC6aG+0wflO7+O6qC7sULQrvug24Ma9rDj6hxW5/7NjSgrBW35IoAy4EBA
EZafiFMnKWZAdtJsxIMmnd2ktgGfhLKXnvqX3WPLDG5c1AmBFD0f6IZWRxL1cwdWNzSClHrp3LGJ
wi7Nw8t2NipbEGc6MiR8sDQZ15T1IP0xuwCo6SWokIPZflf4c+fOwEyq/6J2t7k6RBROmolOsHjt
KX3GsjlqO69eVH+eJ3cqWJBpssfO1gkAbTNXOALrKI7B6bdiUa4r2TyiezcBpAVWlfmtza1AG7Md
pY3sQXBescBOGnhToU69UZqfc8SpWgeM0dhxOHPt5R6fCzKuLYklAuQCfrlwCvCkAl4DI1ogHxVv
P1Yz0i8OeMpjNU3cGBh+ThTT177VAoGqxNV8sKKyc5s1xbRgN0QYeIEIrptoEITVFaCFgFnw4mGs
wrYzercAi/vVqtU/u9S5c1j/rhXdqzrQyovz+MC67K0u559FV2PYwnbumAXhT6L1/VUNLRu3rvIX
CCWHSpJPfr06D+jREnetHN9sK+i1aR3YuoHzigHrcXKotU/seZjjuyJOv7dD5OZaFDpFHO+UMprc
eugW15pqkF2BttqdCQCuaVurngI0Y6XYo5unSqg2jTe1+VWhod0d6YE2WOitt9mPyi4Py1J8Z0bs
WUkcrpW6r+cKlFLQSi8ivUSbkO2qPE322VzeMIPZrqr2hhevvYtLAULzVU9ckyo/J0fTvN6ApHqF
opNrleOXzsH1wxL8q0lT77JuBAmQYV9TZQ1iK7/XQJ0Cb2MPRpRnnqL0046y9kkj0LgyzVXDPmhQ
9aI5Z++ZHM9QyDWly9cMnSOvG5XsWi1T5bocu9iPMh3w22JVfSWaVpesXRImVVr6yzxpV8qUAXfU
goUFIle9G5WtAZGEqXM1pxjdCGcudwsjyQI7Ks0A7+XVXYnyPTat0a+I8j6uyV8W6Q+2Oj4tS367
VBSaVbNVeSmMB72z6q7GAKyySNEEVavq3poksz8CY3lrdsYYQkoRA9pt+XNei8ey1zK/0PM3ox5W
147H0lVpb7osr19tNcJjriq7fTX0fhLF702C7l4LHmo3VdclmEZ4ZZMO3+uqeq8TUJhMqlnfaCxO
b0B3oe+tQjGDWs+zwCkdry+rcV+kACvNVXVjoPnpWfH66sw/Zzq/KVF0patV7S9Rcl9PQNj39eAb
JRjU+u/5rAZ2p4Xo9CAEzDuyvOST8kSjyAfDPMh7h5uY7NOsvW/G7H60yWMb5U89GV2nNR46oucu
aGR/xqS2DtQARVpJWs1NKI5f3LQ/9DmZYK78CVGYINUwN9H0ZvmoVj0NZqpkeLOQn7RedNdRx73e
5r2njQNyRkWPvKnB5UW6GI+bCILDNoN6GNJsF+qgs6sU3dcuxzfNuuFTbdErTCW/DfYURr1auEU3
A+9RhUXbMVdlVlBQ/Gma1OgGD2SndngTLlr6vZz7wgd7e7xrBvo8GdmunmsHx8VMwinHN4Nm3mOX
m43bYQg2BOVr6o9Jpb0aUdv78eo4X6LVKbwynauwX7rEGzUg7Iukfp0Z2ZtgPfNoUw/hlDiY4iNm
5sWl6RUTS1zAZ0LQCj8VufWcgzisMofYtcfFbxprjxsfM+OvNsRU2xUa8aP2BOAvEr0GVMd5jCm9
ulMTV4dW8q1ZY6TNLJ2veb3Mfrss1DPspAi63qRhhzl4MGvV70OmezrkroJ5AVdygQ+kWtUubpRr
w8SFoKn3TRS53ToDbqg4EMbSB39dzAkaxw3xDBWQQyXJOpdMNPeU7E0rZsU1csV2ldFJ3bpenjOC
2lmvgaq9ITHwrOz/KPuyJUlxbNsvkhkz6JXBx/BwjzkjX2QROSAESEKAQHz9XXFe7q2sspN2X9q6
y7LL0x2kvffaa5jfkmwE7aFN9osgb8Ih9LNr9C8scu76wLN5sgb367KeRrteQvfNQSLPE+/GY/zM
U3QZxo8WOrDCScJghwVDxqmz57EhRy92vwzF45w7/8fq6Uc7BxhAsBLIB0H3IvpoQjQ9U1RN45sF
641uwadY7AvsBo5+qg5LvfIdbrHHTW/YHhH2wKbuUbPx95A1162r9z7n53Xj5yXKbp5Y8iBeqk4h
zg1Zpfg3ffbWvdoueIo7q6oQTP2CTqLJMzN6OULFeT41Isgnra696xE6wdkhCesLJfopcj5SDL1q
8esDnMvawph+5zr6QIyGnbWMYP0nr4v7vjSzyBPapFeEfEcQU6QXZNPqHK/fQ8o9XUzjDzzPfbzo
C4L9bO7a6TVl7d5u6Uc8B0evRwBBFOF183BX6WbdWeKu0uenJCDfNw8gRtsstMyGNd5PHrsE3HsR
a3qnGv2UJPwp7RDD7c8nBUO4YPH3aZc2O2+xyLmuR1JSNt+vMql0YgM0LWI4Ku66cmPw3oNDzv3g
wFmV8qn3e1kmKclTfMV86XWcj3xNK9JF7hpqrcvFTXEZhc2PaBSfY615GXnNgQzeZxspmgsfJMY6
gVwlyNyHdcrsJx2qPG14hF8hCHesVvcLU7sYN8Uh9oZnJlv4izQMFE6OW87KY5gwND1p2hWjwVZW
gJ/vcHttQv3k8fRpZjtUdGmGg0Aym/O9vnACC8Y6u5DRVssGNcRI4Vy1ZH7RzzwoauL4MV7k/UTk
uJd464tMsG+64brUnZT3aecBpbF1VgxedrYsQT+5bbygTgV5oJp9QpCIyG0A1yVzGrVNcoX1TUHF
cg180NBXM5eU+I8eC45DrZfcdcNTmI5e6Xk6ygfjjjTs4XfTTT9iIQ9U10kZ1jaH1/PB0uk9ZvDx
GCXdMS8tXWxQdzVkFw4js0CMeSaaGw+9AdHeIbqA2VM39DEnbiGNCNVa76S/1LeBBTX0WJ5Czrn8
4H5Y77tu8PaMJc+DiArVJoe6p3sbzkD3wmcGVw14d1R64mXX9E9eiyvCX6dTtmzwL1sSeG7Ymxn0
RYz9UWinqsFQUm1t1rz0cu4qePnEBwNzx7PYkLzF1UJKKUl9qePRq2IBL+esXbuDRDztJBJYa4AY
fJNeC5BDtkDLRF3UGsVOx745i0UkhbNcvPSCe6gqguSNCIPCX4G8Q6tUcDzJO49HH5sMTqBOI9Op
UW9WGplvKOfOb9FGNpvdj2OmzvEyBWikSHZiQXgIWPygR4K8s5afQSibctHMOEnwn5buBYYFPLd8
eoSr8r7T2VwKtsYFj80DXtu3pl4V4j69X0L642VONUz/snt4jAd3TZ/+DuoQARgEhC43D6Zy6dIX
STf7VR2GSW4D98ul9V1Q+9AOhPOLZgSGslv0LmHo9XNag3m3roTmdR0NufKBEs5cwZyaw9jZsLT9
LhiPwUxY4jXGmyftb46e4aK2Gc7VWzichynlFUko+Yyytr35oKvibWhZkSwBbDiSwJLDFNdwDeyz
KcpHYoKz5KZ+DSFw3VMIRc6jlzKUybY7STKJQwvvR31ifusgdMja6EGz9j2Ix+6umer2EEuLjxmH
T2PS9i3WC9ubBVfCgjTHMiPhcAxrAnTJQ9gyhN1d4L2NSO470mw0t4nz5NBrKvYEp/tpYCtpcnjB
qTJpcS3N0WCPZklnXJphBC/NQagi3dL4INiWBKg98/IetiO7rEmGiw9k+iTnYiFHHTOklcrGneXa
wpJ1Hrw8ZmSp6kl6j1sPoxDIlj7R4ghEjK7mvl+9OSrilUtckrrN2sL39NPm5JxTBadFf3SIxHZ2
jB5EgH93HJj24vGNH2gLTattup/LvKI0JCE8ARATuY2w41nhooV+JsbPTdF6mSz83WhI6+Cyf0tS
+YLEm4fINJ9B5A4OT3NHrHU5NfTZa+Yb3omXRcFpmGTTuvOH+Ci6/gCY63lAnwfpvC7MRGa8boLl
Xoxi3iz8IpTdcdUfurStcxHrupok28fN9lsm8wUzz1G07tFPxh+gGf8CqDtVCFgq/Ynd1U07w8FZ
P3BX37OEjHnTzyAqRQvsjMQ164ZXWItiyE6733ClvFvRMgBDUGByDN6d6Jb70aix9NKO5XOo8UBM
+G3Elh11DkLRentOHXrOtpXnDdTuRy2DS51xcHuUeNnscI/BCH82cCgdLe9LZEHzsk9WNF8Y65p0
KMMFXbOnuSvW8X+qybwc9Fj3xWDTJz2v4M27tMoIUD0U7/tWEZzGJij7bd13NVnzhfZvls9XoXr0
ops7Z7p5dZhZdgRpf4cFfHI4S9NTMJIFioXgeY30Z6s08kuDXVOHN7io9rmJ+avi7EFgPj+O2yrz
tteHrXZv4DPoAlj5ciCpNPc2BD8cHUMCNKJFuJ7Bq7M4p/bIda5xf0FGLmlfam+9QfxZWBpV/og+
uw6WG8IKeO6WCc2QP+3aeBPPOC7AGpoVM16vP2IDzmiy4NcyM/0YurXbcz6RyqwZwvtihfw+5HW/
ybF7p7MW55FjjzktAl98dhhYOtyaxso7zdwjckmH69D7a0lBBz8SAq8l6VpXIvkgPmI3+jFMoUH9
Gki+rMSrMAHd5m6KgZNjTTQpgC7BKACILFERxXgh12S+YTYX+4wZknMj0nxOkp/OJ1feJ98XNPEL
aZ+CQe8JHQ7zNny6SaBNEWXaiJ8GKt9cpQQNXF//TMwWoGql7NpDXXNslvkQxdNxA6+ok/pgxvQa
pPgYSYIH7LkBX2fiCnPy3azSa0q7Q715hzjb7rZ5/tl5GI23JinYnM5n1aQRVP1+dxxb/DdKOQJ+
IMQ/i7X7xFCn8o1RdfDGhBeh0e2TEKmqtG8e5hZPY8hCUBL6MDnzPlteY8XnKqQzK0cfMMBgxC9n
8SfWSawHqfvoKhGft09EZG4EF+tnYFArwgGtZ1/rj2iKP5qvSwWDq1e3P61kz1m9lHNqPkxmMEg2
e9pgvFnpYeR6R3R8N2XzKREIuohM/ywcIti5IYVZh9z3lqBstyTEdWUXjMPkPWzithhrxUFDGa9h
P3yuaC+qUPoEltkCXudj313ZvOmzn45ACepNlRMJTVWzbUSuk41wGFt65ZkYHmI3kL2up/V+o2n9
5hm1VRbXJYjEffWF0PC0h1cSTM2n5mSi6RBGHBGPmr7bLej3iBFYT3rsANd9gfFwbxHf+dzLakDp
r8hGgsswNckxJTLlOZr55XNBEM81tEH9m9kE/7BfjMAMadMKAxaWrg6iqtQzexvb7y3u9RVdaQEq
IUX7CA614G5nFjbm8zhh2oYtM6kTkut6nPaNN7XnuiGqRKbiLgm8z2SI76UHADraXNlxmRZY8B1h
y35WEibJtUH4QbaYZ222Nx+hxtnqnXoxnRFHnKeqKccm3TMd7OLGfgtnBFuLFlag+DJr7owqbSxF
ztG1EjCvysaTy10ID5scTTDQHNHeRSpW+5Yk3q4VkuQGqMTPLCOXGgMkaRxaXv5uSPBOKTAdGr1G
Glm4gFRK2DeaoMjabT3rllXdqEukWF2bYH0I5FZkQwTcYYuD+1rj1p16+5Yp2PY7b0p3Gn+bwp95
XSA6HloxAS5YRoKTE24fDOGdToYXPwIJh6jCx3fJ09l+83FVwHsDYmi8boUmXbWg77D2R+brn7RD
FUyQRnaX+Py+URhENQ7d9etmL6GyafAU7dNGyhG2PfMHkpCPcmwQHmaW/VCTOI+jPk9G8DzCxsDu
WN6tADncqm9LAjHydBrnq9+9jA26x5reISoDLSvgIgEpC8uj/oAZkgbDCXOPwU/fjjlWqHmw9gXO
HSKqWK75Z6OCCyHLaWnjSoOd2GR3y/Brtuhl/bjk24JG6LVdjya698ST5u9ASLIZexY4nH1NfWT6
JegbXXY1h3l5ouBmDufX5oO6H8rcdfFjj3IcEhhoo4BBzh3D59DwuwyNLrYfuRXtrgnwctT6oHnz
0c5TvmXfo/A9ZV9awSDv4t/Z/BHGdzDUz0M35Jw/Yttc2OyTd2jAXVu1fVCkCYpnFucy/NXEz9Y3
lWB7W8d51r8YkD3RD6zrjYa3scWp09+TWu5Ml+UTObNtxrQ1V1SI55AnPRQW3T0GuXuTmEOsGF7a
eVdjp02ZOpi43TetyGW/YYsGsEFM6CZhSBGv5YLm1ZuPPXDTRVSsy95V0pw7ZU7bPOLC/lLqFjSF
O26CJpzWeeIEetg32+iC2vh53BaGsD9I4ewCk+u423aJpGpvR1AF8Igx+gbrLsTMmqFHj8bsHfVS
5tEsVUVRjXqfwSaBkyJa6+PaflXyGD4RvhkQVuK0O3aIFX+QAIHgkq7cYerwA6SLGMuVTLxqqNcj
J01FG1aDrlRIdq9MJ+Y86pr42LUsRV8ER2T4PXYwZdlYPizRDpeE2dXtcmssUKctcjkg4t8R7CNK
NBM0b4b0wZfEKwEyVWLRz/1kXvjUnCUBFzakgD/G7HcP2yFc4MiX3iCRRc/ap0U0pj/XMckTBMUL
t3lfLdpTPJITOvyLYQqXAfEB1ptYVMZhYJNJ8CJXGB8AAP4WcfNjIMvVE0FQIMRaVU3IWGHT8ZIq
+k59ue1dyK9AR9t8/kKDgpoegxmdk1GAXkeGDBQwtfc19S/whtoO1NmL4cmgctsT8qC0lSdCu4qN
JixdOnRtZemo7/Q0dSUYcF5FMr95l3YRz60nfxKmmgNHtQUYyX350CXReidRjO+ZTZfv0Ywre1y3
tWyFkRXw0e1MOxfuZ+aGA/5YdrRdTK8rrVlQxf6ogB0OcM0ggHWXAsZ/Bn7ouKFw4jBHt9xlMM4R
3Hx0Wd2XkgfZXcjn6LzN6K2SNHlKN8fRdYB1jq1bJumvPtQbQzMb+UXw1QEPuNGejBThrVaJ2aGl
nUovmqKXua79p5QJfUK3DJxicsK/qna9OW9k+Ho194YSo0Mw7eC6UZ9aMRhIfSdReqheca4FJo12
HN0zJsVlABzdIhmWNXrqCwHC0VlGsbyTie3QqYUflkh6CLyN7nTA5v1AevIYNQgaAA3TGxGckMbC
3tt55TzPwJIT+YLB7SHB7yoB+Pu6aGkL5UUMp2I0gbPOW+199crckWdv7kk5ENWOpYAI8fsSiPkc
xOtcxbQhMoesX94NwchUPpsmdGUCKG4nSPes4cX3ggVtDMyob8KjMVl3TJNUPQCM0AeL+BkgoJ4Y
AGakW7hrcb5KY9wMFEmteMsJ8Be2EeQ3tl7Av0YvtrOuzQ5z0LLzwEeFibhnr2JmMCfp6vEJT/H7
AuX4UYBVXOL8iot0tn1QqHOnlusQHqx0eZyZ97H1JvkxwbciH2b7FI2xO0P7NFZkkSD6hzjl02JR
F9B/pY94UxFMEs7tG/5nj8qd6TJyU/u4GQ3VSJSqcCdN291i8KXzZejY0zoFA2STwXxtkibau82t
e0J6LJi47F+33rYHH5NVFWtu8siJ4LvKuH8yczc/ZZCm1Fj7DPYEycb23Os+PI52HspI2P4TAFjw
xRbYaC6RNI5lSL8om6dbLarJB1Ova32MxBEB6ppjihkuUoavWTJGOcTYS11RYPF4CbZ2es9kLd/B
TmLnNnHBPhuD9eI8YrYCr0d9T/iKBLNtmo+8ntIDFOpR6Y/ZV7SDYDssIJPCLDBpFpCfHNsEjV5E
wt/JPPp7u271fkCqzJWIYMs5uoQpx2i7LjlnvQC8PGH9gci35W2oWbzDsi8tp5ACnUpV/7lohau6
tQOqfxjh3oysHAEZxtklm+em8EUIh/MEICaQelxLZ5lhJTaMVu6tn/L3uffqHcbY+uQWB9opU/II
b5YGzerCj6NO54OsJ/YdPaQX5pgWgUUu2IzDHspmwztzyF5a5RJdV5ilVi0LgLI5/lUKnrfae8u4
ukzKYnoJ5o9UDjdMKhUJYKOqhMQdBYF9EYBcmydT/crYHGOdqe/9tj/SMQGgOe1Ek10iPIxA4NQN
yYZZXnvRcYtDfrIT6XI2ugs1K+78YcRdTk6bSXacDndzY3KocM7Z3H9fUGDRz98luOWV2I5x7d1F
LXq9ud+vPC2j9HOZkTfnX+dA7mQ33s0BvychTJvZx2bkY0fpToVu56h3pXQYcENg9V/DplqdYvck
e9S/Bn8TeJzeaxaUSbwfgbiCJoX+iH9bu1dMc/mAQsWXn3H/lCK2nSbdfmnCfErmw+SCaNcnY7U0
fAPzPLj3aPTQdt39kgaXNuVnPcLHr0lwErNu2gXoYPXCwezQSHkZmt2SoZ9g/ifsQ4Cg+Pox0V1X
xMstSLJD1u69we5t+hhb/Dj6bUo/VXcb6KlBcWVbuPe36aOZHnT9y8T1IQvkKzqEhzh57xM0S+EI
ieVzWuvCo3D1ZWM1yKaQChN0uOFHZN8R1Q611FqM8Hcl9oY/iaF+p1CAiSInv+YfbAjzlq9PNLUV
G8DPQBu5uPBQc1v22B8i2BD4Jd73FeNvBhI5mnY12fPioR0JzEW575QhlDKMvvlQUk9iwF9EVLWw
OUwkCpsct+6Xprqs7WPsXaJ+zgfymw7XRjxKh5mCffM6msO+s5RxuE/RFkcxHMCbGWnF6gz3tsM4
c6yBNgAIqsBu77h2UHNiHedIVJr+0K50l6LTDwEtJECyt/5e2OaLUlMobEglYrtaD2tvZP5M7S+Q
o07ztvyAqPPq4PBFbVBg1sKmC25nkaqiWVQxjIC8UB57GxZN7e19RffpGpVDCk250AfCn+aOn5uA
5qrHONG4cknGXUOx0AL8GjKbo4U+h/oxm4CoA0LI0h5Bu8+TAyARpOXm1+WmHpslwUJEzOul31DQ
EXzImo9J994OYWPRucWIV4bNemzs8BBgJ4TIVB8DqNDiDS/mAqwHEJQDpov2RtwAmKJCtvolcd1D
FrhdtgBuDPB1HXpxRc8pxXYPvskYPsx8ELqFyGeaP8aJ3lHcvjkcdi+pTiorsJUPUbnT0b5MM6pi
56KXgJBnUAyzPOgDYJ4Ky3taLjyzpUauebS6o9d292bm75Cln3wTpTs+xHO5NvahX8jPgLTlhLvM
l/5+lfURqXQ4M/36rV6Gvqhn7vZz4LMzrJPAShdLe8SScz05QlUeY6TIA/QqpeMU3tWQKcGAB9Y/
TfQKWDmf0+WUZSugw7rKIiRVhmvZt0kRxPQlaLM3wXy0y3EBlkgeDU0lDcYNmD556a9xVAhtNTmf
1926sHKFbnKlWI4JiqkG5+fTDvyn180PW8ctRqK+P9c9QOwoqquUDwWwvnO/fnEk/CE4UkBlQe0d
jFmqOB3Pnfy+YWqOwcbfqxkzGOf8OPhirWgAiK1zMi43kg7HxqlziJcq7tvCyu5Um2R+UjL8uckE
xdvWlSFZn2tqvtXB8G6c/bD9ZlGuxw6oudmBkfk8Oxy0KKG7aJJn0pDLbLcHPrmHKEyPrIsefTH9
cLr+GTFdo9sbT7LPqkx2+DYrRNnr3k+aez1AI9vr9UoGfo0ncd+b+GNu1xfVJbC/jl+6ZKpUz+5b
ylwe+PMtSeQ3AOs7NqsXbOx2m6qXHWRqye+NcDBEFoQQY/r3IoAbNvSXpyWzNSiicf1Ud3zEbJlc
oZX+vYScnKYBjARQm+0z+rANBnGwj3juB5N9V+NXYzfMhIUl7qSsoKAQ5LMXwZF+5gxIOOu60m9r
P8q7scOm17oI9SnxeuQOp2bbKzaIou36bo//f42EgYWfXYrpv8sidROwujn3AqBmvKRYjmG7U1NQ
XJpuJzcPJCVPsePi9f0jI9MAvGwF1hunHc6TzvYhwOkzAtRILnruynCYtiIYggHLri/mg49xhrfm
kaimu/BgxM3UmLjsjbfueyqzg9UhjOpkpB5XGbKqjhKYDnowzI6WlB1pE5oDA3sF5Qrv4NXTFEDD
2oZP3G/gRQ7n/BK5Vq0GlAwmjOeJn8yC/zl4CQrqEKY3D+eVZ+FuQNOeB9MAI1/j03l7ZStaWnBZ
1NKeiZ775ckjCURC44ZdKqjLLXuiQ+AjkEXYalVzGANGrYO7gbHmeZpXrNgbicIDELH9IdHOgyuA
56QaAiJsswLkrBMVvsUDXEbcFAZ5kmHGXzr6K/PnX+huv9Gv1X5s1gR3fIuulUs4atP4GwfIMipY
rmpWZhYrpCUq0TTdI4HolrD6PZnr17jvSottIpqOx1Qm2KwltfqkoAEWKV3bL8aFy5E++KJ7tI1t
WL+QKDpGlt+4SL5eC8H3dRylt3QOWd4o+wxYlKBE99giIYy57AJpK3zpm0na/cxpuYG8VW3KnbAr
SAvBJL1s6JoGlwEb7FBd4GcqSdEluqjj9c6G4Q3ycczCi38g3lhq4g7eoOqjI+mvxjVfIFUjC8Km
0gBrzhmj3W5w0NkFDJSYbDu7of25UHsfyOZZ9/Sz3zadj43/yBxaMNo8BHjkW4vPwMA+XbYUFXIc
RAng4KjQEHXedvPI4O8jDZCla4PLzDAyeeJ3JjPkOquyDsZXb/XhBDQBje+zX237kST9PtTTdzNY
eA2KvgwQCWy84V7PX93G/DAkckfFXK3jj8avr8DX76DJfQ6y9irXnhTetr2Ea3RhIS/9Jrlfe2B2
LNkrf3pyoKUtc/fqp2YHS489MX412fCweNllidGAt+Gh4eJ+CmZsRxvgSvo49gh/Jeyw0YgXnkvP
2TKc1zlocubIiz9l+36Iv01k4yVYLUvuWHbqk6RDgggMITbrl7ggdtGARaUw7SveLGBECGcJdFcF
KwCnFeuYSY9HW3PsEdfuo7U69wdbssndeR67IuztOvVAEQRgUjmhjGQoBSD0mZzy5SI9erDLhvrf
GJo0RatNsBNx/AqGXJZ3NpH7nnumkoLumhXjPHLKxC7ob+D6HTAaFzZIHMYwBMFHMFID0hRudzVc
yA/rCAw4oSDYmqkpl/VrlbExeYdlX3JyVEUomTV9gRe+wUrTD8cCZCx/p5wPa02Y7OCv171tdEBP
P/l0ewsaD3NV/8sq84r90lyl06wQch+TIsvUWsGStDvYxlKcyHoD8aU9IdFqv+KIgEuOdx1Mv02W
MUTDWFkOfUkp6ctarSEQpSx+8Lb1x9gLdQxI/C3CDZhrAFdVwGcfs+nk62+jFQNgKY3kNUkhNLI9
+mhsuTAVEuRbD7sR6Vzor9a945gQuNpLaGmAIzTs19o1uBq9Ac0CmdAUYrGSJ9Ce/vY6ewXNjsDn
hgJrDv3Ko6qEV0GA/zSNvDdAzOAoCWxaeXbCCQO9DZlmPXxekRTq1c1tGrLPsW3EIQQzZnK4K8GX
W4EIBx9OkO+2EeWaChQv0OXAvkcHK/oht8Z9CDpdXDI9mAiLGdAyXaF8vApzs9VY42KVqZXrC7th
95ch9Y6GKwMTih+wR0Gj0cEOExDORUbo/eGzze+nhIB45gn3jvLgHeNYVVuMrf7W+yT3OgA9LAAF
bFIhKm5rPmvU7F2TGjTxVOj9AEuS0gzUxz6NbE+RJncJZAo5QkFksaVLdI4Bmh2ArWOdH3aqGEBE
LVI8knfKCFTEnVTfNhrOwFd79Tce8H+JRTI4gkUp3BTxMv9JBLZ06RrI2eAtAntK1eX6DlyWw3LZ
mh1BkgfOTbrrd3/T+P6XoICCEww7iRCQNBCpf/KPseaTcFH+ClIsYLD9/hXL2UC2778Gh79lBXzR
zv8gBOOjvrzRA2hUo/APqnPgBgeHPFzjX2xeRBptXywHWsT2cYYCYO6+/f/Txv/xeX/QxpeZDsqA
EItf9EtZPBY93D7Bu19KjG77tlwO/V/8r//NGcePmH35VMI5I0r+tPv0baQsgdk9uES3xD8LdVv/
JuL/N18cSqIUdqJJjIML+4x/Pi85Yb8M6gnYMU34bQuinK09ViEpRu24XK39yzf6twTknx/3h5TA
R5PCPIqPg48piM1DzuhfmOL+l5r3n69F6AMhhlAUGsv0X+6KscaR1nbFj4ad6T7+n6R2HSJmF6jV
Tpx09BfZwv9orv/8wBRGsCggGa76P/NKtiDA1cjNDHmGq6I1z76SKwq9s4co75t8wJq2h0gDjO4d
vxgItJK/CcP+6yvDIAfOlRirk3/ZZqiNYI+MPSsc2Rx8GlExD+0Frux7eIQ9/O2I//f3/b+f9qdZ
RppsbFnbGR5kI/ZikZ51uW24x+uEYQMRAO740Q3LLgxfOtpca5iNY5GcEf7K4+8uSU7e+i2DjWSU
3iHy+9DNn385p/9xaqBHgMnAlwDbp3/a53hm9hbMffBYv04l2897NPLb55fE0K/aXeJX2FeEJP9r
UPZ/HaX/53P/tHxtR+4rDePOYvKiu0Wn6W6KM/OUbSAo1TK2P7fGAvwbwxTzo8M2VHntmz9NaO2d
koFfLmDz5nyISNVGFLyZxlMvQT/9zeb0P/QvMBaCMgNmcjDQC/8UffU8A690EdB8ojR8OeXYDRr1
sXTlvZd7eYZa/hfR57+1G//8xD+OPUlUncHAci78YYEn36Hzwou/vkSLv/vfH/6XBPJfZzGDIx/W
B0EKa75/Xme6q8HS/fpq0d4e/QN2kPB94NVfgxX/rUkE9y7BrYzqikvmT3le5CKqageocwJxAb4P
wx48iPVRmxwMmsoDRzNP7/6/vxr070ixhDgqgoroj68ma+ZZuUKF5ZlPkoGFMGGTMtza7jejDx42
klBp/O+f+B+X9T8+8Y+nJtFpRyLEJ45G3yUuPG1iev7fPwIn8t9PLPCQv47aA+NnnJ9/PrFlGRvd
1PBSNHEMdmGdZuNpWzeGTt4C1KIlROVnoWlw2IKuuXSheW796QddTLvrdOiBTGYfrIfFfdTM/YPa
sAT0aiz5E7GxA4nGp2zRN7Flv/zYfLSEHhD48Dts2TM2WCdkVgCQZrcp1uBb0bTD7nfDhDySfVqv
VRYwNOyse56iEVd6b64yBDYzeeWAVnbMwlz+H87Oa0tu5cq2v9JD71DDmzu69ZAJk758scgXDFp4
7/H1d4LqlopgDmZLDzLn0EQBCAQi9l5rLhmFU5fYeo2EXmZqD9K0j9lfUpqVEk9p4+QJtc1wsggi
cGNdSDDdhPkebdenyEgqR7XY/8d691GrmjtVyGfO0NRtEVkVm8Qwvwt9mdiQ4n+Enfmh1gYP78Ah
pqbFJjangd0bD6VGdFBUBRyBlKbewjAWnkq/hBapZtWWznh/LnrFLurmRZDoqjQ4+Ax9N4/pnSmn
7X7IEbV0UUFNgoe0SalT4CpKd1pXv5TNfOcP+VNAgOSmblEDaOiWe8mikmd9CGrLpgV2TkT+kwq7
Upw/d8KkbVI6Eu2QfvJ7EwyWaWb3UVU2m7ZG7qGhBN1ETfuUobHczFL+FtX9Q97MrasWOKXm1kc1
3hrSUaMqvJ07/VE3gomiOy0+Oc2qsxUmuWvq1XRvxFPm5GnLKUaVqK4K1TZPcE2IcpzbXVmA2Zb7
N9SrL7oZ0tyurXy3iJ/kSODM7JvbrNWe/a6jo9p3hdMn5aUpaB3iDEaM3YZbzYK0ks01rvjorUWH
MGX1t3Cq6j2Xp+5mjByRLyCxr0JgwhWFHvRY6SarDAPN40Anpcm/WdrwSVcxZQzIJ1C5IY9L6/Ql
w59l16FJd15BSWoMfeqJ8vQjafPvXdugNGBntmWX/xD6HDsLIR7sKqaaKCA+PwWBHIKblD71sYSq
ivSjjL4kormfRxDdbeJCcHxfzXng8atf1PdTCdyq7vaYp0q6v71tljoS2bSWnmKFIrE4oo5SlO5H
1hnafbE4purZiVvhUQgEDjEmfddW8eejgWB5RnDXFPLste30AyKqBv7JLzcxmgb4N2JhC8S5x7gl
IF99m2X0gXr0HBXhITAwXXV0OtpqV6flJoySr3VQP1BCR1Vj6Ehg2sHrFJpc+SQaWA7GU9PIn6IR
MFFslKSmz765SSzaurWEJAxP1qfWF/amKZ0yMnS7kWpNoiNms4xy2tRZ/pHePP2qhMNzM9tWbGEW
4hDUJG5sLq0f39Gn/sM4Ga9zV760lfKltvxXTG5f/7zaXdmZyIAPIOABfZR/26cpMQyTcaoAaNK0
UwqWrO5BFPN/GdqDAIojGCQCLLu/nRpknQjubOBjG8qvQn8QY7pv7a3dzpUvuizDrpQ56JnLAeLX
ZTtT06EPSy4lNPO9KiE9zH03lGQ29eUtlv612ybD9TPYXWMHWFOuSyMCt1ss7pun4BFHgrfEROGz
igAf6C5vGyK+m1uWKzuJZY/Llh4MCHCixfr6juITd0ksaGYH9itJmzd16vWLEiPF6fyIvGm1lQbH
LwvTFmdIKlnRKLdO8Fe/vvh4UZMQwcCJ5tcfYJrVqqLV1W7HbvTwSXoGZpc/z8efbKXVdgm85D/H
WA4W7y5SFaeFsMJZCQDvoRA+BLv+KXKW2Azjk+EVPaVlj6YTsL/I/tdd5Wyh3o29JhxUbAfikg9/
wDEQdUFGu1Wcb1zhtZtoiNAEFc5lJs/x1ws0weeT4Q4yo5QfR/WZb+KNO3ht+/J+mqwGUCZhCjSf
jeBC81FO0UHd0/T0aDcfrBsbwGsHL9hppPzA6gQftN4q8aZ1sFO4Yw2Gzs1SgShehhd05lu9tSlu
4lxHXAd4Mt3QHbe7Lyi2b1zu74ZvhR9hodSZJlt6df3aW8aopAM/whAwK0oUwenON/C0Np+Czgt8
BcthZAeYk/71gQk2IG3F1Di5SOs1QDT0scTrtKCnfE+x/X2wtzx5U25vOc2vvPeKSFDVghjS0I6s
Hugghxm9g4h7ahnN51IQ0C8GaPvoAU6ILfTA0VUq3WxGhcPQJvrHP1/ocgPXb6QCvlT+GQ6hrosJ
+lzhODWYT9IguLlYLA2W5oFO9Tk3pv7GsezKwqooC5FgiUHgia6uVZ0GdB9oIHg7dOxRz2Hr24Va
/FujLMVAvkcSQKVf30Etx0IWLnMmUR7G6HkucaN9+PNdu1b04Ur+Mca6JmHKYRxr1nIeozYnOguZ
zLo0ruW1nn+5VQG5OdrqviWLrmjASQHCKHrsPNo4Z5MQpWU64gG4cfuuTcj3l7Zao2OtnZSgYrB4
3+6lY+RprC7lzfCYqxPv3R1cLcedaGKfYQ++lZvHPLxvJHeWHozoVpiEdGUFYd3nTV4IFUtW06+z
IbKkIukJwdpSqdomu+psOAvLXjzeekpXJ/e7gVZLVcUBUY10pkRj+tDCdz4eaGvy/jzxrj6cd4Os
Tq+0EmG21BDxZmuaT5ZVJwivLYQ0fUgl0Ffr8tCyR1MQkyqYAA1fv7VeXfvCvb+fq0N6po7qUGnc
TwtLR3mW9X99N/nL81q9vbWmxsagcRvHWHCGeFE2VXd93d+4kVf6FQT7/PNOrvdbSF8iZgvj+J+C
R31Lhxa+YEhdimPV42Rj5i29W1zBq3P+3Zir99gg/VuKlsU2yEu3MdWDbyjHDE5CLDS3ru/WWKvX
WA/6poL8sKRmlMh1PZgzroRC576mTDxvlW0BNmU6WjcKLNfXqnfXuHqvEQ9lwLfzZdMw2kuYO4I8
FcLT3/Mcoi9/fh+W+f7b5+vdaMtsfbehTFuTprXEHe2S/hhP1VkkAzgVfNtQUEJW4v2fh7s5a1ar
iZiHlh4v1aNl+zVc6n1O2V05j7SclG1m199z79Z6fCW+6deZulpYxH6ojLJlTPOTdTe9LvHk2Abs
3lFdpFeMy+bLNewbV3rtzuoqIY8mey9V+llHe3dnR6GJQhHvP89RPRRfpsOyV09tEXHatxxs0ZY4
7h0hFLdjxa4tpIZIoRhGIW/oukXUWXKG5pyDiDx/auJ7pbyX04d/4+roocD1oBSoUuT8dd60SgiX
q+G0tbQNSZu7QE8gfjjZap/8gP105e5or33xv/953OuX9s9hV49ylmp5UInSQByS2CICF7lAL3zj
0S1zfv1OGDJbdoByhJpbqzdQ64jHVhoGycYCUAcGWDu21PHGAkPUwo1x1u+ez5YRHE27LTocAvRo
/DdAa8W9NpBsuYlLn1yxSQ4yZ/Ct4a4e4Q1tuqKa8aiSwxrDtUNGjkAcCntj61AJMD3lVvlWWnSw
wSDgkMzbz0qg4Dmm+/YytYJ0KtWsP1RGhQW5muq9UEbDgzlhG7dirdiYiAGlSYGOPJMcBuGjC80L
lgm7wxNlUeYa6DJ25exVTXYvJ1AE02Q/xf5dlIZkU5rWouvCM0qbqUjcqaxdIHKoqLHmZOnsJFFZ
opYF6Cthb5VUjBvUkfEdCBi0lEx3k2BBE1WXWCke4uYHgCXbryYbbQsYltLWwBDJHZM6fejTx6mT
t7P4A+XcBtDiPT5cexCdqUNI3wangupxh1xOlOBGyPiKDDsusX3KvusreLhFamP5cxro5JVEkIVn
VAca7gUpVE/YL1l0qeylGLnDxQEhX9RIcjNQDTli/jbs7zW5uoTluNO1j02sfhil3gE2UaP4Zcy5
9TT9VTYStwTPVA0log6D0iZWZ6C/YWD3xrQRfOs1L7Lv1PK2kA0wHoZ7fjvSNhiJYlFihtHLjW+E
X3uqXZ1Z7tDVOWNauKEan826+CoIvZNNxXlQL0YIYLEEtSG051ZHHWV9U0vlVNMF6CE5+cL0palo
r0a5JwmHKpvPCafNYMoXMSnOC8sTpfI0Fpkrc9bZjMZLL04nub/TmuQryCVX7RW6heYmb2Knqag/
8MjyGmFtcZGMMttiqvSI1fmezMUFueNFzH7MRGJUanHuR0D9Xf2kyMhZhLyMccgFnxIt0LetitUx
b9DjQvcBwaAMTL4k8wJxckej2eB6tjvxYxoKmzQWPZQz28kf90IwXRpDuSSa9GOopJ3og0Op0HtV
Sn1M6kVsjT4qVl+ntt43Eq0CPAcx8apjvBu0D4L6aHblHYo+W5QylHb1F3OI99I48v1Dy61p38n8
e0Q/YMtycQRPtcUp62oGdUxTmTxhKD7VBqa4vvAmf74M8fTcmulnWB5HgDD0M6S3Fp7IxkQpPvuI
a0MFA4u4Rdw5I68XeTXMZ7ngk1R1qO8raqi5cadwPyrgR8GPAkSX6kvIsoxtlN2LEc6sl5hCL0aw
Aodeq9hdE3gYOLCLZPaAXF42v6kNZ18zc3oEo5bcWe4sSMhYAqM8GR2KfLAbwjEM8trGjdBAxEjH
D4kuC1uZsgCbXwF4CT9oXrVvYA32Vhh8bGgCnmIU7Rtz0m1IMZ+nREKS5D/1EqzLLNilI1gh7AVZ
ImN5FdOXUBEOljbuGsqDHMDFgyBMxv1UISweMmr+slTiprQ+qpmJ3muBg8Vpuun7QnWAeD7PBS4A
NTlqRemIsCXsSgsfjUpdICk9jJe+FDZkq1EY/yjk+TGN8mCLOSu3M3x8rdjb2MqmS2u1xiHrQMH4
WiVtpHKgxi+GL4qUndRYurAh9jdonT+OWG+9qI4PZtfvAz/cBQZnN1aRIaOXMEJ7GY0jrZKvo1m5
VqKf5JzZzFcDP4KIQwCZp6E4RmZu2xE412i4o0DTWJw+G5O4Gw0B47oKaTK7EBT10QwWt4rwpeq7
VysRRpacPhttoVW+TYLcbYxpmDZplntFDJynjHxxE7XmfIl19bUyFh3lVG01M6Swzr8JjPiuBKu9
ydUG75albAQa2ptG09DcCsq8jSyDRg7/fVeGMnXCjhjfnx+XPMaep4rzM4FGrp9i8zTIwaV+KA91
g20pEj92vvTQlz0SWf1JI8FErNBn+Bb4pmmuHutRRK3d0zYwDBIGowmvSVGlr+S3FXh4x2GLvJi3
XhLOoVDthVZlaxBZLwX0QTQkooxx2oKB3le4X0op418K9Tmq5o95KR5iRa3guVnhjvCYbaKZUCZG
GotlAasLf18zIZ6fJAXXq5ZMfFZ0g1scCZveYCpFOglTI3VSjAozZxIJApVl9fdVq9Law8o590h6
g/kw1vNHUQ4c3ER3lSifNNCVYYqXWwqE16LGdTUF+aehnanPlRHOP6XJtnkfA4QyKymhPVSk41FI
YmBNPJMjdgbtPtaq8DCIif4l7sfHXkRB4/pJGEVYZcwJmZ82Yeevmu/i8ukHs9E6ldDoF47YQev1
UxfbSiJ9rCO9s3FHfzDhL2HIoHAfaCh8UnUMnWBOy2ojttOTNiOh492C4AFDycOyqrVOok3D/ZwP
cNaiUqFfiuIeI9wI74f7fx+Nwdd6kL4IeXgpBsn8UObllLklynSnD4z+Nc9wtm96peTTbdapvM3i
vj8PAfQcA5OlHZHdt8HR6cST+S0ctSfkJamLLLx0WASgcOSI++qsfCoBCPFNVpAzcqbYSINUX2qa
PMpGRq27yawKR3ctzG5iVTOlQUG2jnR2w+dQ6wXBTnvB14/wYAlmqLB5xiN+VAs/0iZKkNBaQoxh
NMpepGz5LAhhy8xTcdZIGvC1JpOUbROlWPKHNp10AsmF0UIwaS0i9qkfcW2285AoJ0axjCNKZiwk
5qT0qDqT4Zia/YmWvUhhL6JjURgwsgbpSaTx/GkQDCv04koBMCGrIoEmVo0TpGoLzBlCZSjEh0Ik
JmRaYVEUDG0CqoiRC9pIK4QuYK58vtN5dI8x5T6YE1kuhrusi8U7qZzw5ky9dqDDgjg5iAIsQH0/
pnylowK+2CRU/Z0QQEXppIWlZwYl9QqgnupDi57iaIWoS6tWxpDTtLGXS7r8mXhOGEv0N81ncDdi
DSFTwxef5a361eDynY5YKVrzgijt01an36tp6CbHmV5nZgBqmFSCPhPcY52Gi6JqXwdzvC80n/d/
TL+BmIQXgMo3UNkX1ccqFR+asj0DAsSoPJxbPDOQNO77FP8xG7ltMigXGRh1V6lHZPIuYIQvWILd
YBzdWLJ6RLNwGBGyhkv7MGjkBRQJqSAtsScVMN3swLAOvQKbZIQ79V2t/GIfgpCKvNSPtW2ul5bt
+/Uwf6x5RzOHZPowcvW6iO7NhIS4tOpgIvr+x0Q2sE2l1ogvPZ3JS9g0fgufpLIywZFFvfLRhk7a
swlJosA5WEnPja6QDS1HlSMnknaopbK9UcO5cnZUNTJXgAcDa0Ux+evpqpRFCAOsj9sww92jx1uE
rRvcFHlz0eFA/PlMdeW4Q+2aYyL/kUxp3XIBplPkY8sCYyB27lGIpcYtvdt6CE1cWgAEf+IGlERt
fRYum04Ih9ik1/82uupB3Uob4TE4Gy/FyTikB2N/q/Vya8BV8UbzGwN/GCZxfZTMu2EWpU00preK
iesD3M/LQryomwsh5zflosSHpVJmrdn6vpP7wQmqUkWtbeyRM9w3cnqjsLw+/C7DKQgG6cabCi3c
1ZlbMUc+K2haeC2A3TSt29XsLlLphuRzPfl+DsMqapAlT3r3Wo6n6T4oWFKdt2Usn5A6o68uX6sR
esmouG2j7/48/dYV2dVwaxVeVVmm3rZcVbxfEPntbgES3y6K/CZ0XsZRwcRTvUVrCpF19U414oyT
Gep3SspLQ0JExMc82Ff71Ek9hBv/xsN6P9zqcA+nYpzKDmIPDmAQXYjssd2IRndjmN+KW+vLWk2K
RhmSfOqgLBNhxA5rI79mh4oOByf6YD/Y2bfCjVxVcm7Vt65NxvfXt6rEoBqgJ9dOAJDl17RjC9ug
7gj+xXXw58XRXaOzp5N2uO5ERZGpEZPMHq4Nu5i9kbAnSRSls3hM0/4T+Wz/ToH5felndTfxxYHA
y2kmlvE07DCaoUuLMnxNG0oJw7M8gh/48/T/Oe9+qzZhXpHprhAbsF4bsaHrJesvW0Gv5Oi/Se3Q
1m120SJdluQusMMbhaf1k1NpRQO/QdaChg/N7eoa007VwARSkqjkoyDo3jQeMWLfWETWC/DPQVg+
eNssmqLr9m80xKWa8mHcmsIH33osp+cbt21Zwde3zVQsUWXhpcW9XqXY4qIi0PJl3i8ZF7CunpbY
MFJ57PDhVozXlatRJUWSRMS3XM56HqYRqMlUqQDTNCbyQnXLVuTP13PloTACDWz2DiiN1jVbDOFG
CSC2AxT0WibPbXxo0n/jlv0yxqrzBI+gB4yMO0H2kotik8q67ei4/t/UIutvIxNAZXuko8ghNUlS
V7NMCkxRKQqf6sYY2RZB4/mIJS//NmNXgCa1ifpbzfFrD4n7R3ucl0lS183xehKKnqIHe7v2Q+s/
Kebrnx/Rtc7M8oD+McBqUzFiCSulRadVf5229T5zMm/6KHmyq+/Cm+vrsn6u5vf7LeD6/g2KxarT
UN2NfUDFrLNpNGyi+bs5Tzf2f9ev65+7zbVGpI2FXOzkCTDUIbi0++XbqA4HApsuiiPsgcbduI/L
l/ZPl7ZsQN53RsSZQCilWZxO+C+QhiXfo5f2Z0ckc4F4hucbA663GMtcfLedVlcT35+yQe4MyFej
S8Xg2/BddvSDZC8rrfIYeL2T3Ot8OTeBaOPBv7Xe3ry/q45s7Md17WfMG3AJS+Zg7GqPiFVt4YFw
VO+Wy+ra9o1j7v9+M9dnB2vUZ3UKC/ZTwWMfPZbNR5Niydx8RbN7476uF62fn2ed88kijjR++3T5
kFI0dWLvYX6aXcC9trJbWmuRh10Nv7OduIJt3trwXL2+d4Ou3kItUNpqHhlUfkj35b68R8b0AGb4
2NjSFq0sCpLwwLjOny/22rVqEul9hJiaKv/v10lbiVJdi8t+LowcXwOiND5V0S3122+bgeWOkt8g
SYjF4Mlb610VQFY86Ga9HQ7cUQdc9NE/VfbkGgdCGC43Y7PXa+bP8Zb0EeTRssWp4terYrmTRnNm
d9odTAwYw1n5EN+1u+jUO5Pdj5v4k/r45/v4m55kPeTqw9DWapRpIc/P8ken9MO9qEDgID3GSeb8
kOGlxc3ZCDqdEsG+Mfaty13d3kIdWoUJVG+DV+lNc5cYmfY4Pk5f48tiAlHubxkCbw24WupMWhpJ
IjJgBcdz/KLC6LtxSevvxPp2rta2OhlKOVme4OSJB9HJdqQM7ctd406u6NYsasI9STI3XoarhykN
Jh6KQpFi7Vp01xURkTzGxDzd9na0K59ajDuSs8Rz3mrfX72FHLA1dq0k3q0FdkNfl12VcRztWxqc
FqJ/vPqvf76L8iIcef9J+nkX/znIz0n77pM04NTxdZCG2+KHcQcrZSds0FO9LQKM1I7O/k7JHOWg
/Mid7Em+9UYsK9afBl9+uHeD91OcakSxMCs/LzeTjFg72vt3/iZ2opvr59XbSW4rLgQqFvh3fh1M
jQQFqtnMjBTKk6b2h4Q92p/v5vXZQUAZx2zeXb69v44RW/2s1Bpj0FJzJTs6YJDbLj6r4u6WaOzq
+XdJ2SKUEc/4b8GP1AfHHtACLpqv0+HcOQE8W54ZbgGXBiur2CLuuGWP++2T/nO+vBt1ucvvHlk1
JU2WUdrfTgfJVezg8LV28PajJ8y3t16A6x+Fd4OtbqdaaZYKLJ9LxP6nbimLnvsjHWwOO6gls82t
Aa9NEY7bCvZiw2SmrOYj3vcSDn8qbWHAbHRaUJmmun+eIsuPvJ7ypGrhIENUiIRk9TVVBrorGW0O
oOoqzpDvYn3OyhvFg6tTw+Dbpujy4jAWV9ehDALbWnCyW3n8JObHZes17nw3ULbh6/CmQS8Gof1z
fvxbmxTE1ihkJIMXbe3YHCpTD7uJWyjdhZZ3FpNdGRyX7EwwyA5E+01OKs9G2cqbyL01+LUvgqEb
bMlEGa/j+u2jGpQXc8PYGt16pZ83tfBWlZTdbxWOrwxkccLjLedSOeat7i9NcILLVL7kWtjAN34p
i69h8iEtXv48V65Mx1+GWZbPd+9a6weEhk3siSRjhpaV0/wWnT8PcW2qUKNArqUg9/n9+F2N5CHo
8oAMeR/tpA3MHeGRiCLaO8a2swn22BRP0VP1xVJulMavXZwiUdsyTNiZ5jokzZCmPJwNsdqKQOOt
H0BHbmwQrrxpnH6onxlLKYYk3l/vXh+NfaUt66PEbGAXQtwB4o5bsr7lfV29z4yCnJsSP2L89Xzv
9QmXzbIp/3tGcm7T5LrvOdJV+8wdjsrfx/vPr+P/C74X93//m5u//Rf//LUopzoKwnb1j387R18J
Gih+tP+1/LF//LZf/9Df7srv+VNbf//enj+X69/5yx/k7/+f8e3P7edf/sHJ2wgoWPe9nh6/NxDv
fw7CT7r8zv/rL/7H959/y/NUfv/vv3wtOmg4/G207PK//M8v7b/991+W7/F/vv/r/+fXLp8z/pgb
5enn/Nv6D3z/3LT//RdF+qtmsuRgN+CQgu6QRz18X35FFv9K/h5zW7Yo6muKxiuUF3UbMp74V6pz
sqlJGi/yX/6jKbrlX2vWXw1KKLq+1G7IiLbUv/zvD/XL0/nn0/qPvMvui4iuHOPhVF9NdPxzzEFq
PoZkSDLzZPUWZ9GMQE3Ff2US9NkGotO6BOZ5cx/vylrbScm8xxKwDfH+ZeJRieWnxheeh+qrpVSX
4nUiE6Q69rV4nKvca+MXUCnHwheOgSAcjco/Uls95s/5c1VrByhhjgiGUlqol425J8lgtC5D658J
ijpljXzMGhAgC58qa/f+9FEMnxdEdBzbMtEQPxaKu28dfRjIRvgyCW9kOW2WwBLTt2ezOMjdtH/g
D6f1vh44Nhg+AQiFl0qCG0V8U/xmZ8YHcLSuEvC2mT+GfD5q4XQKJYGTFkKVw1T2R1ju2wxaXRW3
p7atzs0EacoZSCKSNlq71QN1O4x3pTLdj2r/2E6XLtsPDXI8GM8WQGjdIawtG0+krI38cyvom5KE
Pj4oyTR4c+cAfrNzpEIguK2OACOR0GZp06E+LUHkhCDUDxoGQOJbNnqy4X/Tcmm6l45EOFNiWQ7x
BqAytyZGW2UzQpDV/eScdsldJQUPFu/2WAMJ/JCQklkWwVY4ReNwnobqpD3PqnZSYfCrZ+hADpIf
CY1jicCrew7QuBRojaYh9BKixwNSSeLADXL5ocvnl7mJX4aNNRtPCtELU3ZUMunQmBy7wTXmwrBn
GKnd0TqGgLQrNYvrG11tY51SFDJwU2y9gROrFUfxIQ+sy9ukD/cjsLTGulON6Gl0S0M4D8VwOWMH
KbsPY/IpEcR7glzemiH+aHplJO5kedqFCNByFY1r0e4Ewj+SkY8DuVBRTr54/Ym69N3Dj3TSzoaG
U8FY6FKkNbRu3WRuS6iEQiM+kiUnjhunhrYYBXa3OaZ6483mAq1uiFz3nWPwIYPLxnTmwQ6B6RY4
lgZbEeC6JOZB9mzTCrxo5IDn6QIVM5kP06usdkj/ahdtOo251jM24vLfiuGJdbTTF+3gLsyEXR5G
+zJ6lOq7+UnaF+LnKHTJK7ORB3nTQyzZAPVtUz3KOvFLum6b2WV+6rY536P0jWQMOLSSM/F40Hu5
KArdFPi7rMG2aTxC4714jzRo9l1BTbyxBYQdB8cCOG52RCi12TaHrIKnonTbBCkbMHWn7kwvhjv7
EGCX3vkO1Nf27G+bPDiK0nxods0RccK+CT7GVuzog0GWU7VT9skHxGVb61QSygkr5uRH804tVA+q
7Ba7ukYPNsX71TaHWGs8LtUhFc8RDdXu+nxHdqw9deVB/GTO+iksNqEZ8HznnSAne07o+/mrUgl3
cefJk783om/dPDpjKx3ISOiQYuZBZNdwTqfJeBT05jH1HjqrfLDM+T43TpHQHIlaAhSTyNa90KR3
kdmcsaqjh6EZ7IV4Qa3TEcFlj2hsmQ7A8qGr4cG2xUsXqKdU6QmXPQV6vS/D4mD20VEw77D4PxlJ
/VI1eIm4uYRMfcAudbBMb5o2NhF4njJSze+XMD/LU8gLVVuEXSwkiu+WSbiTXANhbtjIe7+cPwTk
42V1+dIIyoUshFwTHnAf34td6NXoIeSDPejRXZZ1d4MhIYlC8CDg3NW/1hNxsVLhafIiD9gHGnJ2
7a2Ik323E74VQe5IxFMcJ9ny+JNeHF8qytVhezfEidfCbgmFE9o4GO/qIammfVeYxzlAOzYcEzG6
M3lD30D9C3V19nUbKujejIg5JMDNrJUNCFxc6yPyDRrQLbLGKvKGcIA0AFlhO2vBWRwI3PKX1CJY
lVSsJ8/O9Zp3SrPBNe4zWd/ZGou6v4eseLT9l+5QFhrcRECyngRwll+EVTo857X1YhB7MAS+k4jm
h+gi9d3F2FSvVfvlPABoG/djM+99YudyetVhTw0yJxZWrE1Xp0FuoGbC+eiaIvKcEpZ/6JoIXTLT
FQCB8tsJPT0mVXWQvrXmwMpr2LIUPtBptEOWxxAuXvNFE40nabIem6N/6ZR0a9wHUBKJWSCqxHjq
uIB8OIZyudNVD1XAAZb63rAJjzmIlbQXzcjth0Ot+4DKDQfVa3NAcUV4luEXfB8aJLtBp921WvWg
JvJjmkQHC8BfESvPRVi+VJL8YnIH0oeurW0kNnxmFL6drFUG8ctIdR1rB9hbeACnoc67DgElYLzC
0exAAbEMclWc7BDUslCnjujxo7xpEuvTdFQQLvXuVCluQUTdogFDiLpfaJui5Fh+6cTdcy5JlAPt
diD/A/VrMrgdRR89rTZj1Ny3vXnnkyAk78yg3unJeeDLUJBvEHoPYi3tqT/F1eDoiwz2Yzgy2Byg
tk0cMNNh9nH5DqIf8ipnYWkKruIT1pkId3kiPCyRFzKxLK0tKaUHQdRDE+91suDNb+c5nB8CYb5M
kje7Sj29pXLshoYBjW94U9Qf4Yxkf9SfALCgFUpeqldl7HYkacC7z7Y1YFgx9+iIuQoRP5OR7/Qh
2uWT78nbtgyPxQWyRlA8zyf/oCfyXXBsSgVldHRuNfHodkKOtjWzdUSBIuy5KNQ3catd9Ans4C4Y
Slt3HgrZdIH0boujTjsK0MDBeBZOYSIdBiJtjoKL3sMjMsMNExKGiodEmuzj5Bn63tZsJgzKftTr
m94EV622D4CvTMfogDU7tvUcetK9X+Ywsrt9PRJgYkNv94IuO4Rie4SI3ggnFCkH3UePudHRoM+e
lVNIQ3dvdi/QN/fnxiGIYp8g4eoJykOajsqK/VFkEHn4PBSCSx6J0SWP+iN0qqkdT8SMFvkphvSd
A+ao2ZDcI1c6Wr1/kC+aTfDWxpTvQD+zlyTrcvziq4NT2seyVd3cIlOr88wsAnUg7UqFdf61SLVj
M0D3LA8g9s7G3XE66NaHeN+7klyyqPAtmzyt8vnSJrux3s8mPOAHq3w+p3ug/6A7+VRUZ1UJL+MU
X0z+/sEL5JZpguTfwubZ5Z7RR17ZoOMs73JKJ1kGOnwj+d19y8Ild92WSJ2H8DkV5PtI1feKEu71
TDnFp0pMMExsO3WXD07Glk7fCuSUKoAwkvyNED6E5pSztFp6LEftMS+lRwtBRISFe6j8BxUBEhEk
56FkB3FW1NguWacVPsUQxVNoq9W+/gyLeNNwNDMtoEfqjmAmcjdcIrk3NeG+AD92icYnZWq8KQlo
DlMYB8fsh8pOJgpQMFiJ5he/NlyxVl1F7+HuRLvUyYbOSxrDU4SS7ypycRV8Wx/uM7/ZC5m452rQ
l+8INNpIqbgXJ3U/7fIzPL07X9LvBBtnws730XYHw4NukM+tsE3X2BnEXrJQcXY+BY1uDyx+3/Ft
KT586zLBtSrR7f2KXJ3Ajb40Bl+uiVRzDR4mudqgwN3OZ3Fm86RtuIw3Wo4KVHWy8ySh2LV2HrNF
kvJ9p497JdP2hAvv871OZYgtmHDX27LZOb09Djnbs+j4ST2YBSo5oiQJjYCnC98mdaW9ZktqcTK3
evRwLBy/y3c2ayOrrbXTniMzPUvfbGs3F5ZjqF9IFiOxa+QjFbLXHtlrE4XNGlYy//l588GFFxCG
3v+n6byW3NaSbftFiIA3ryQ86FlOekGUVFvw3uPr7+C55zwouqNb0q5NAmtlzpw5x662ni08s3il
EChvbTbfZEG9YdG9rb11qSj3y4rCid+55Lf2reyHNyjiT0VcAlMaAmnPgsFPVsNf99ZvetVjmQIP
gKM7CkBnmcWBubm3/KSmap11gsu/ouKQAFnYq5rPPkrav3m9BMT/3DlHjwVrxqpW3MetfvSb+Si+
MxF7/YGTxt3dycH/fU6M5twMw9kSu7PkbrrgkcLnxYLibaPklbf5tKVVJJXqoVUbW3HzQfM0Ep/Z
RfBcUeJBtHoChbBeEro6ICEX0x/W0M2y8gqxtVkVWkJ751qhpHRSzOgWiyMxHx2RQi50jdf9ezTa
e23tzEPiPb1UH18ir/to8/uV6r3rio/ssruV8NmfpC+Wf72vhI2kGdSHuTkykuf2j7RoNnCOedlH
bfwbrDoWU5tjLHanZfNyjjVqNn/8GpcIkif6Fx9PSPC9mj1lQX5b6uKj2NpPOTSISN4Xit7Fesdi
/z41UO25APiy3+tSemvfcEif42L/XAnOL3HC7sXwuXEVkj8ISWSygpRiHDS8mGvRYu0nUpbdXhlc
OmbVVqcLSLdic6vl366Wp/q9PC9Kdi4045T/F6djJI55FGtymAt9qIzxUbLIkBWHIIXE0ZuQJt/2
W6wr7g+H/7Sc9cyK2BboqgayGImIE+doyb11LVXgd6J0qk/RtG2udtWu+zAGG9GF2hjJixmJS3X6
+iKMKZJD2ppT15fnEvSDOpTHVsrPg2xG3fdqSadlGk9mlpy6y1wduf7owMtLF+fhrJauNoNZsmB7
Q9Zp15C3lthi0V022TbPAx7jVObO1dXbxt4Mq4eh8NypX8iaCrGhhQJ4tpHMwqTV2HIjzhjKx6gq
YewhjBCbQJpXI4dV3MKkEwKoJmwH5QFZ6HyzOiHqsi8Lum+2CVTBSBlNv3zTtNwv8f5YB9N7/Xd5
zvzOELw0f8BGv5uXPpeZlTLwRtTV5s94Gr62CO5FGvqZHafgHmG5aV0TpfwiNTgSZl8cG78orBDV
MazmDguskFbPoYrvEIEN4TJDzBpZ2l5hzJu6Gc5F5S8V95QQ816TyUWKfG83NQQqeoi6XAImca9d
G4vCUJ9OhlWdwVYKovuCnxemfNbkk1orbgSQaFLC5ajk5pkUyKvcpLfJujS6EInJeu/W1iYT2J2N
/lHlxMGuP9Onn5N0NWKuFtLYtWCwiazjkA8LBaqTR3ucO09lOa25x3/0UTrW4egtXXHKUvMkxssZ
1gtu9jCvWWTZ6ZGs19pKyZlvVOPn3pz6Sr1LSv1hruW7AchQIDEEw7NustBBRHRNuulqruBGq0Nm
cf3JslO9yDLN6oKh9QR/elXAdrYIB71hEZ3tSbHkykgMyOD2ym5Y1qqBDvKmpSYmP8su992G8OIj
1P//IpXTpChJ3LbhsKiwMYjJRMs0nn0mEyg/v69fhXUR763wu+WTFwyvLvpQ7YWQqNvIwoSvllEl
gxq9b0dAcOBflu5s3rPveACLZAbK3+HfNmbH9iT9jRkJfBnXafvdfFAX6Dur7McFnGTz0Sm1rdK3
9NtprbXTsiqnlg2CRNYc6+9Wj7cU8qZaPtIf66CJY6AjCcEsnwHRqJo/DKOfsinHXhe4dwhFINM7
Isdlk02q+QITe2AnJOpAJxAaDnIDoiXQuN+7wrmZCo5QXfPT12SN10Fp7r2tXHea/h3gltiwqZh5
NU2/dkUTUjV3ndnASKrT1Hb3bdwfZbs/63q9zu1pY9ohXQVNvQoCsJfswgbedTkkZEyrFyXdL5Ov
5eNnLLQfkpo+94UpExd37fOxX/q2p37VAqntyM034HQOsGMtZzT/W9K3nCpe90nDppVlG2nwFeXv
MifhuOvhWAH4Wmp6qP7EktDMrmkPJKBKx9vk7F/9ktoyQXLjLeEWXQTztibCbcq0G8gQsuu/5fJT
tdqwE7urm5p/u+IsV3lEteZuJtFn+urNrea/WvTRxflyABXtzWLvT7qOLASyQkKlkKqw7qZwsBbb
EjlrD9O/srnSvYaWqIR9bIXbKoTiv7TBWsWQt13t/VfRmE6JMtDmoq389NhL7tw5CHQ/ypT6abL6
gq/ZGZpZfmQLVrkBEjksAMqGBtQfjYy+ndlCU3rVSSghlaueDdHsUtIvubsh0hUf0qT5lhEASrvy
IgTxTOQajL1ueN/5jiZGpIht/bM8+jFII2EQXU42qNaevlee6fxk8wRjnm39kfMpc2SZTdm6j0wW
bvlwhnXxNobXeAm1xekMy5FRe4yjLfjqWYhYwD9MnDmrQL+79g60gQs1htcsqAaHyJIEX9ArvxWg
lafuSoPZw2iYY7c4aAcJaSSRjFdL54Ltc9nyDZW8D3NSsF71kqIBB3DY9HJaCqbtGI3WdFPN4c7N
0Vj3ZaadoJYVn1MBaoGTvWIEkjdLUO1VqKxKqFIb0hTkgfLMNN3PNnZsBZJvNE8uaGuRodPES4YH
PDOYvL+qQwTdgT+TCkvU5s1JbuITkiYBd3a8kPhPLbw7GreB0F9XLXWkZuZVXL14Fe02fR8ggvJv
cJjAjncKBZzolV3qpFTtlkXSPEXN3sJLzpsX29c1KGoWTXMBHrrp4BvUcAJVBfwBb+5rTw3bqnyK
x+Iy1aqfNEQcyq1TJfcRIPi8DsA6CzutNda7BM+si6PwU3rNVtjlcd2nZzkUj0KVeKCEi8novEs8
IDtTkfgf+0+VfxllfgHhe5Ne6ErzRjwgnKtuPHx16XFQkAZOKTdPHleXtBiuurncKmvgDPya6EmT
y1mqf6UkR28vanbOkQyTCCmZCnBp/W7aPMuPykk+Jf0egWEPe0FmRdnGaeXtcLC57fwMFpl5tple
uOVEJSH7VJxUx239CnH8Cyj0S2Bnr0zog77xZUJAShBs4PmCNFQu3WhcwB5ed1fo+1BKkUB3f1aa
QOUSh2Qr5UerIvVYhAeEMFPJt3Zl1gBtCIY7VbKQ0n+06L1Lybpt6UGy9zRuQrY43bYq3OFP4soJ
GugQB+pmvlnr9Jwzk/GAmA2uOMbOspwaNq50rXCSLOhd7tYydZUDegn/+dI3VFqUWpm82dXP2yZ4
peoMlRmyIBZNU3VKLjaNqdmCjt5ZN28RKPDalzOKdh0q6Bm5eJYfmiBGVfvZLX9TT0YJkJXF5XR1
1R1lZT7WOBu11rChazMPd7SDzUPmEEXjLC9aDGK//SX0IJdBNqRAIYTS4+ML1gSaCOfYpA00yk9L
/M8qp0v/pZ97GYeaAOA5zOoOBa+5qBuZNgfpOaTMKbIgT34Qv3aQG1aj+GqZ+EbVeUpch3vnAwq8
xu+9bVfsXmbtc57vMCWCpo39OfbNoYomw505ctPc9CfK4KT+6bvuvIQfWZ0H+qKjEAZ9qnnAHjjq
kN4uYv66RMqbmqy32S6+RyG5WjkhP0RSqkce3TTW3X2JNBTs+mRxSzALphr+U1eKN8y8epK7Dp3X
SalHLIqboinpaXVRmu0c5zWsNS0E7eCYmeTICvWBeJ/00WVX25VjkkDTBZ4tQS2e1GbeBE+9Rvrv
oPmQdjrb53ZHvWsZRU3+bNcB+mMAlCXgyAlKuO81Gq0usNqudME2lUeC5g+Kqwti0DSevGROcbEg
GcehGT+NDTgT90FDBWeeDK1nBmREs3pUlBGQ1ER2phyMsulL9qAorEqj2u3Phuz2rQbeQQQ+SNoF
IkiFmIuhCjxERofxxlajk5urvwq8ewv5F5z3O6Gk3C0jolphwS3VTVAPvPL0zixn66biN4sS1K+a
ksj75cgKZGQ8GUtYdEUo6Afk3Cprg6/sgwP4kXwXTN4KDsRXJQYAph0DQFwHCO0jOlAshUrRsD/7
yFhF3Mg2EzVeqkV/U4f5rUxFeODIybLw8O/1Xl65r2oK50KQ7kdWY6OOLlesAh2hdmFMoDuDqFJW
REAznY1ZANfqYRkGMl0bPxWRr0NciPqch/mqwokJxEwLNXWMNJiUpGfw7o3AmHegt1qloPnZeScH
Cr9EXQkaGC15/yb8PVvN8DZJ6lNfiS2clXs1jbfxBTazHkp6W3p0BLptZWs9QU/8WGRpUD9Egl8Z
UpjEk02o8FFjVjgZI4e9fF6M/WKMzbWbrWtMxbK7oFXqzjzn9a96z/3ZbWmDOJj9Ioe4rcj++Uvc
Zeob2nQpeYk+oQJhcknXg7IYQILqw94cenjHWjQOflahzrSZP8snVvA/2pMIXnz0Eb9IYJZ97Jd+
HcCWdvbuTZuWQPxXXExunHqovcXZaPur7YHL7MOloW+FSy9NF2U1z1WenZtHk7gEqjqwSGxN+yNR
VFYJaNsELpdKbCQEJ3AcpB5TVxDtLmxZsK6iX9WJv5EmqwFiiih8EK6h9agWsxdqJKQqS918Ne79
dmPApTnfg8xN6VR5GWyN6LdS5lfKyuHM5EPo3UyCUuUAP/JY8EqUE8tyZx6WbaRxHRw57u21Xe6p
9pQEFn137VFNzXPVp6cwd08r2Jsmsm73pNrfcwXHUK37/34MQ+A1YRW+8Qdfv7xmfS9lkmmG83+D
HVVLnG64iOiRNdfHhxSY+3sqnV6K+TzmrkFkJs0Xc0HtaEvP5N9+fc3YqAf268z/p/7+EHolJDRY
60m8bUCva95y/DLl9qSKDU3dbJhOnRFaac6PV/vL9juHGMzzGXvdfDDvIBtOnd6c6yC+W7vyMo1p
8aNVTGIUxMeQvBaHBfCMn6Y0U8ootzFVr2YrXnZbm5er4Q4PEbJVxvwxN4ETJF0VDdBtc1J3/gJs
92pCRL7Mo8L8QiJJ1kreW5kB286YbDc88mb8bLHnfLg21AOZKd6Ma6yPj0V+m0l9CWo09ErKPJa7
XA0trfYhCwea/BWbu8NyQDSnZmTCC2bCdo5345zZ9SyFOdd/DrsRMFGkI2oKdvtO+MS7WM0c80xI
yr0M4ocFuMr0diaMkyV5k7p4BsEF0lBCtTKJeSIKigm5fmFg6HV+03At2aoy3js/P7J04dZp4WJq
dHqmEeu220tONFXvJMwgGqavX50ztPpZ0pIroc6AQn1pWen0LJU2Rf5XmO1JUaVTSffGC3eG535q
KItTvEUGYQixcbSoyQtzdL9yJCvgQK5+TwPqaWejyCoAfPGh0TXfW0LFjf1qIYIXTJrmb9N69pUQ
DEoe8lcPsvwuWPN79lBDJkdBxT2i9HLQc4+klVumtExgSMdOdHqxc3/TU7NcZnRRsgG82Kdwncyg
6QY4OuwCiZ9go3xw1WT1NkPtbqro5kntybnu9UPvy+VFtRhdJvScpR7gVxoZVezFeTOdtdDDQkWq
ba3zSse3rz9t+j0DmgP64GjsoTO4FrkQeutQqMwIJLhFL+RM3q4fpdh8FpX2uUWLOr0vVfe+yeZb
neicmOSvnydfzAwvTzYGrr4AIsm48ZUvYDqAQkhxWDdSqFMHFYMa5McESpLpgPVBKybApzzmZ8hx
ukpSy8Ira9xq07h18nffsKj+WnAfNNcXURa6UE6VML+DPFVFtD/VM0rBkzXPghWfXYtE9kSB0U+j
eDIAePRLGXxev8yeFA9eI1Ues+kgjtcbo5loliL4y9e1KS4azpHaiqCaRdmnMmfBpmW+5U+UEjKD
axisc7vYJbEv/1f05qemh/MuDk6CItEQcdIoRxDPaGA9hIodC5fqcl6LsSvCauuyyhM3aFBGyzc1
eAmJJCqQpm3nABo8ih9H15jSdGUYa0lo9FqAKTBItS7IB8EvjM1HCzkYenqKtyGSZKoHdQkK/9om
fcA2cLCKP2ziOaMCXutwJec9wEaWdOfUGC8DM46OZP96kI6DR3LWW9p37/IuvaexHK4tcYDigZ/n
pOV8LOuOIElAz/tYflm0+4XiVvNyq+1tHm6NiHhSZU/JzAgC+VbT8VH9mZb6VJjEoBcGngTzSnoR
YhPxf94cA3GmEBeZG1W66aqYL2JZoZdND4MPzBPpo/eI0MKMs9k5+ZtaNV+UuqerD+J98YZccDEJ
7TIxJXS/IiFXamlH6zWWt7C3P/a8QdquDmaqh0vS2VCbyMjZw0ZaQmjR4b01BcYRDCOZxZdHpt8J
LsvLSuss0yyjxLsrxROrowcthWSIB0/d8qjum6jh+Kq7Q83BIoUW9QwpWosPBjGHkf2oiSbCKXX5
WeR34zakv5BOXLWCNjaVnhZnXo8KV1T10ai/l4rwjHJwJSwn+fG1XxAfI01q3Erhz1C3tdRt/lAw
/NOM45JeB4bDw0R/Cj+3fdG3VyWolBl9HOU9SAhsIFrtiVh1ZMslaiiB1AkRKk/OTDRRL4ijCXvG
ntaInje7KQGTmVUijM23clfxd/+U1X74Sc9GMB0GLkqlM71xmL2Edz5mFfnCYDgkjSSoMflkTkQZ
1a6Hzr8PeARSTzhFmsAffQ2z15SxwQa7TkV9YXOL05gGwc7/16FE6Es5d1FJw5qpJi4BFD1ahC1f
LuVJQq56kYnBbjAH2LKo+tCr8mYwdDRxWRVxcW9J7yo11r4echY7w8fi9G1zyrvmVEvpyejjaLdV
bfzI8+U90ZMgkfyh+sy1+IB2aCFjWJXsGIngbMwfso+vSZ+C7h+CRS5jy+F+Ezpv2CmqOqc+bUds
8Y+uqp/rrj+h6xF0RASb/gmiL0w2oLtYeBDBj3KlHiGPhsaMU8ysQtWwAjPdAkX7Z5TrcTrcteHK
M62RgMnQK+E7Zi7+MmgVFE/Wq84VnWb490GG6TYytEOwubP6JrPmliWudJVT1PaxcrQFbgyjHatW
H4y8hwVScB8UScE5CmDSl1Zs+8zkGBoLxIqbCnd6RynZFY6gzg4qTP6a5dP9DI5e/ScXWjRr4pu2
kDY0Wac9+1sujmBvB9a1Ton1IBHx9KliVloP1nfJeE3lbxO73OFcc2h4MjLhOt10Kr10FyYcy5dA
KhnyvG8Nnb9Tmq4DSV+b5q+aO2aSOyDP864ZowMrnJmoR2CKNzdY35TR05nDli2+ltF0lSMc6IBo
p2NZQZmBC72md51wFQs/kyGhLyS2pLUnQddP/GXksyXvYie+mweq1n0lXk09S5t+NqXGHs3qWCVw
T4L6HyC8gzQlh1zsHrXC2vHPxttWC7gVkPBkQbItVpLH6rBZVGEvpvfE8U9klqL7t5tWC+HtU8gk
ws7g3pz1p/iSnQCUbe2ZLl/qka3aCvzJGbh6qB9ORW+LwysGJwkKM9hlJUjeCuweXonmIurzB9y2
nuuG/qmfwu6UqcsnARiffb1/ju1/SUOuCiPq1bk04nQBVU7NzqhOUU66O4uKy/pcLWCdU0qeoU8l
5hPXdQwmrVdmmU/oja+bG8LJVqTOBsdtM9VLXkhXsmduW57dF3E9xfk179T7UvfOAsE+cYVbv3Se
zIldCrWnw38gnSoe01BGhlwTMUhpOM0H0924xxsUw8fuEX9ZJcRPaEmym2aCh1sv2oUiuiP/voOT
ORhjdbR0QsYAByrgMvPj64xLqd9eB5xBDuAsfujKl3pufDTjpScnhtm7qHjxu5Y0boHKn9HGTlCL
hbVAL3ZMHIPJhwF0VUbUwDVRzgrH4nIs+zGQZ9U2KKCyPNDE6j1HtCe/yTVwJu2VcU+y7aEZyVMc
T4qV+MI8PosPjcKwNP5gG/uoDeujSLcrJqIZqKlGslBqm7/thlgDiIJeWYgkVumMPhp/fr2Jec7l
llz+gU7PcKt0DgOmgABIzEd9sERSogfbogY9E9huwnSdaYfpc8JYIl6g2tbmXdSs20/6nynvYXms
ROW9mP5x8EXEGLXiQHDmftNs9uc9hvOEBi7+fu1dpWWwrh3qhXUd3KeaYAEcL8+zUF1mTC6PZV1O
YlE/29mwGUPjg9Heuo/9SxWzSGTyJxVrtI4iqxaxCTqtSs4kNLqqupxS8TJDod/WcG7m26wb16rI
cZiVF8XMz2LSHXe9sSVbaKYozovwep1l/H3vmmZFylqdFUC+cTV6cildB/xlStg0ZbQqe1Q3erQs
v+gbvK5sT7RinEAEjtWn9NkvNVPBNKyOqduMxqe0mx9mMPsGnUBlfQgr5lJxDzHghJ4rt4VvcllB
u7O1sYFX4w5766YLSCpbbCdXHXq3GWJu0tnLMD3olW5b6rseM2bv16B0hZlWr1RdBhHulsLOBn5t
YAHVRbeQZgYRx7RZvanGoTdvvmSmQcS+wb65ORUdstHfBRY4am5sgijExQnW5TBN6ZFS0zVIlVnX
4lII7UXABTN7+zpTcLH9qvSethzUGPhD8ZQG/a08vkI7E5ebcj4ov9Bz9XBnjyceuKvmIxxqvjlQ
tUmCXZLG8Tjem7q4Ai1ViFQW8UXsaHSHMhyb3n0iheo49sQ0VOUufHViHQX/RikjAjRQ55eXgxvi
JNwygeYrVm4CPq1dVK/Dp2Dgvt7mgHScA92crZe7jyjYFGkgNIO/j+L/3C2vPmslsQnnV/FKJ9Rx
vxzsKbT8bf+1eZUBrsvQ3USWufnShFOaf55+oarHM9hMcKvx0+lakBiv0u6gL9aRKEQ1bhzm4Mds
Sk5Fzng0JujwrP/vPTZjInjdY9FHfhoE9U4G6jMZ9bM6fVfz+OFWH1rFQWrO4ZTLYdJoYZweQcm/
1VP+Nurj06J0PHBY3c8uXmRfG1ff2Cpmx5aX+T0jKvF7529mUMwoblBeVeDOt7S5pZy6ecF2r1i6
uyWxhsr+CUjyxJPgQrRXzR+N+hqvxU0tiJuupru7+2/rTMy1De71Se6qXa30s/cgsTQvK15RqheR
OXsZT/QjPBLFbMMmT9z6XTRGBs0MqT6tXzFtU0/OXen5KIwfy1a+N2l3m1cs69uDy3grfWnkOUt4
7pYK06ro2vayPvbbvKWMadb/+ZYEf1dKl8nlNR1KJ4eimjhpoHWWi72GBg/tYrZUuhimt7uf8fNl
M1oCpuU0TnwxHSmjkoOgYmfrkTMmBMB2D1RZD3ba28WZ6vZW1/2t7Ovbasr+gm8WwiX4cTyZY+Kv
edS0KbVqfeo+X90hBElv8DlGxNIvJHywt5JkuJFqCYeAJuGuq4vwQ7P79rdxSpTWxfKiE7uocOyN
jM57m+WokCk28iXUNjcabUWNb0mfPiZHv+eNSUx7GRkmsbf9ce9lp2ytSx1oeX2WivpsYW9IRdVR
KtYBpfI00AIOe3Gwls2Z8ajyk4bCSTgZ+Oh6g4wj4bCAYi4VIdjbg1Ujtc9/pVw4IOuE6amF6eAy
mS5tQhw17DQdtuapZ3y26/jD6uZH7XDeVsKCHrybAa0B4TiT01GBWcX6XUtFeiduy25X5Z+49tIx
X8zHnohHJa0v41Y861XRQvI33U4b9JukOiA0jsuoe0Wa/n7V/WKPtc4QWQHcCFiZSoz3SmVvIxGv
ffs97OdprUL25D9a/ueU2WvdG9KBek6ZP/KUAQ39u0lcMamQgNfb3hNGGh/McR43pPRihBE6ur6l
a7Q3uEutlvnJX7H/EUY+DxZfi7dUDQzu+Qo/bCEkh46HRwmUx9x+lp0/Jo+F1ctiu6aZ3RXgrrmv
DlJ2qJhonkH8pV+Qq3P9JEY9MgT5bCQUtYPfkafbkl8Y3/bSzdMHtatFFLiyWyermg/6zNhxGPrh
kFzEZMM0Dx9F+qtu19LIEQbJ3hx0uFqNylaKzMcC90yf8vygTI1wJyHwtM6lEyekexf9z5R0aaTu
QTkQdNxO4sdWtv/Ne+7irPVTapcyzyqsgJvkvJwDIg4d/kmpBcpabLl35LF3uqXiNOPfuclv+yuH
MK8MjvSlP8mYCcQ9i6yt/DuDRR8VgPeVmIRSjjuO+DhPqoqCn1EF6zvy/fD8ACPnOUF8NuPPWU3+
aDIuh47aUjWwCY/FxnVWv8HEG/rloqjpQTfy/3IG32BRCUIa9Ff6oIIBYHkfNfVc6rNyXIEiS9UV
b0pxrDPpc1rncy40R60S6IY17DdmoX0nTfXVk06l1fxlsgg/uthxuOzQtpduOA8avp6dOOhkCNp8
nGDx5QkgleWoonJ0ePP2L5NLMTV609elBnSrqv3XKS07J2x2LAIfU7wYl54w0FaXD4ZgvZXipY5X
O98huuHy/5TwymrWR4fyMH2O0j9FelosZaQlUujLWDLLhzV96KV1FJ6NSKknGYI7F3JHc1MiYJGD
+TGN8Vdff49zf6mT9Con/2375pDfW/r9mosfsNe/K2GIL2qvavao7LZukOJbLDi0dI2nudsPFR2z
CLO8n5gRkzM45UQKJYy4e93exfpRiZV8NIkJPazT+KUj5lMsP0YSNWemOKX4iJPtBs3SaRRiJUut
vymc0rNlMhrmKzPk5Jx0sXyYV4HsQwyqfeXknNeUk0SrlIYREUNSmLRgL5vmYhnWYcYZlWJJKF7x
2UsStsbukdGAttce2RcEgSvmf2axgHwt4jLZdURk6wZ5/VSm9X0UCs805HfVIJM0q/9JY6QMWtCu
CEkSEkdR/WJFY176j7lKr12HG6PUUN+kM8aeOxxVtoRq+drG+QHkTdTvfZhOxIQPFvGZlksiwF9r
FupPsl1bHhtdP6dq2kUGH8uxZVKpUTrjED3IRa05YoZgAar99Wsrl+OojV9av1wZbAlTESWL3B5G
TWJMqkXdTN4qu6WHfVzP8991rd5xno1f6u9RxdOybvAYyVuWkkeZjf9kI4Ms2N7nrjZcZtricWJa
RdhuQu0CGEIvl/jY6WN3lIbUngblshG7alT5W4zVXePVy5TtodQxzu6fKd3Zgaq7mJqsqJx1N65L
CZTSIl+YZSqrnbKjIppsfIh4U3di1IcT6SM2IyUz9wXtj7YrV3TNmzHkZ4GIcZ6zY2n4plJ8rumc
HNZR05w9GbAsMR/z082dWRY+zBuRXNtusclhdPO9sdbHKq3JScX6AUyTq9s188U4tjELUih6aGmj
8lCSR9L/lfq32Qzz2BN41Hi/Ujylo3KCq/qXKoJ9un35XF5c04ISEyeKVu5BYy2YmInw5CZlk6Te
nmvMdzG7+J79ZmIUSNUgMKPQRKzXK204dk4VVgOSbPtuFBylld5gM28CAY01aeKfPkEYzyiPD6X1
yqJV8TEzC58FK0zHDNFvfE+QUEgYuqxMrsYEp4y54KnapAzJgfGXRSgzXceXZP7pFNiTsDYdwpu/
lLVOHLUg+ZbetlnkY6p8jK8j2hCOVo0qNHRu3efOilU03T4r9ddu6OPnLOd+nMrpe61X/WnKY4bt
cWtE4iuAdn5JkiVeyMtskpeuTiRhY71noXn8RfgsaseGg1bp2zksFwOD/NhgyO2FLsywwIUzAexq
WyE8ZcOZMry2oVPGTXMcewrVh8BUoWtubBp9V4V6rNtfpvJLxN+u76dxvaDa2SabKkQu90Ngct8X
TYT7DbOkaNOdJ++VsH2Wf3l7T0tCODzbT0W2P3t9Ejy+W2eUJ+soMr3AONuuy6eokX88qJvL7OCh
q3se1G3ydxmJ796IVx1No3H2ePiKjS95zRw1Ti+awNPPfGc/zkLyXztTFvOTbgli7cjvYB1gBx5h
jUgFEtnN+rK9WaRKm/3McZ1Q11X2aHjz+qy23yvvg3DYtv9H1HntNq5ka/iJCDCHW4lUzrZsuW8I
R+ZiLKanP582BjjAjNHY3e2WJbK41h8DZMCGIOocypdlAeTSx9zSUM/41aPMY7pC+nPrHuXNZaXf
R64/b+tf9Zfq18yBvV5yWIErXMRL+jHztvECiW4wfwwu3Hatz69V3i4tUvPTAYn1a19tTfHixi+a
KpZJfSFw1s9pfh4cikALop+JWCffd0C/zGe3qqZLLQ+Ns1HAl43fyaO5teCQU2YV6hQUG9xfDt0Q
eDHx/MUnb/aisg8NfVQ1V3bf8XyvF03zILJcJwp/Zncx+SZljBi/VbAJge1EvR9lxUMwg/mWVhNo
FRVrvRHGPVFU3IfkA/gJjLNx61AKThdhfVvGYZxXlTEXOE1qYB6r9XYldBeMU7ucGh6jbfKSTP9i
XeYL+m4lZ9q6lfc8ZLLexNQoZFxbI2oQTT/UdY34naVni52+X0Z23ewSBbVIbeysjv3nT7PvM2rj
Uf9VEo7nSWTi6kXVRgG9v3PIuJc27wi0JjHZbBdOwcLiWPwkc4G2fRIU1mbcfH2nI3voY3L0i+il
aMp7GrsZ3lGeTaJj7dVs9EQlt7XioOsseaMF64WvPfJhwA+DXCosi20qJzyaOXBLaMyH2Ww+eVwU
Kw2OtQZSxk3hi6K/DoaeB4OV/Hrk7mbr3FgMpNaFvqAhKmR1v7q74tZEvIP9Anp7wYvAtsbAyYMD
J6+d+fq8JV7Yjpeju8404jlY6LEC++3gP2BF94BGfe3j060xKqWEHC37ZpMSqo5NU18QU61qa1W7
ms+NydqjujHprYh94UIE+3h6ZxyVGKswpTrLUP1QxlPne859aA8t56O7ZOMfQ3pAgmbcaxOk/Y7C
3arnDGLKWvUE1elLWzFMdHilQ6gyE6BRhA04RZQETkJtJTkr08oSzc6jI+s0T7CVhUm9c8UdjTy5
YDybmvw+JwAVOQYUR4uggpnXqlai+JCdCWwIwTw3EyK9wVvQ8RqkeVx8InZEbqsgQst6cuqNwQzE
ZGJS6gSCMDMwtTK9R250zdxw4tEJd1ZNLAB90zUXN5Qk8pO3Xlen1Mu2jrHU1ItIew7TfYTnQ9+L
p5FM3w+WX9Ci0G1d62Mw9kl98NSvREGMCRdV46dBFsetvRpoBB2vPUL0GTIoocxyPeAvdXYmJGnx
nod3tfrRHlNKiFJyH0wCtCVlERGSPU48WfbquePYKfh9N3IIFqkLdjRP7BWnxe0SFtleg0SerG54
m4roPUrwbpIEroMrR2a9SxvlTG+87ne5UvoVdczI76EYkzv9EdGxl+lJpOq8oAaAWWNZ50ihsq6B
IdaRSND9pxJUEWEoNJxAyBoxvPCuiMb1ncjAKqhlcYJYgoUYk3LR9BnWu0G7zfj8MCxQAgcrs6kb
DARWR742XRifLKzqPSoPmvap9d8ZuZpUDcDW8lIsVDUG0kZ+vc6E34d+rWsLkykcY57zkaqfaeib
n4isUUUX5iULbymyd/NfnOI0WIkzw25EtCnGhlc0qjr3Un+kXdnhyLggZmlAwAWJRKx9vlmwg5V0
/66q2VLPTJmfNVFGiyEZy0NdJvV7RJSF7U3qS0QN0U2XCjXF/UbLWXnC2hh2IZSB56iYbJ65F2zv
1rtZzwSx5BQdS4GbPUvexx+bwoVFbuhML5SRLwxdERu3MBpcSAU9AbJaUy95mBXUKJ2DcCchX72p
9NUz23fneBjdBrmcKzveeAZgA1tIeQijfGl36PvCka3KJrMqn7QTfU2zf8wcNTmkCd60elb+GZWl
/qWY8uVz6Kl+zb7Xb3Y9/PHzFCd+Q3M4P9W91n6EysHNdpW36vBN8fm4r9iCFtxr+DoBSM79dMnS
nZN/luxWSCfpFL1Z3bGEF+tRu1BBEF5G1iWnOLftSTF0lo9jDYKQopI2zGbjIi+N9MlHrZJwQZvj
vFAgE+iR2VZWvVdHQJ16V+QUdDfHCmUZSs8jWqY5MwM9emCknTTG4800vWpojRS/TI96suOKVI29
QYX0hJ+O+vDcPPbhvv/vimoDghokS4yGeU+clL49e9UAUwIdW9BW0JfuBJGdr1Nr0F5VCd7YavHD
a0vgTNBSxzpnJerW2oYxdHg2JdXfEKpbyLSSMIXMZVU2RIaEg4J2esc2ReXNSz7ubaqWf8LMX4zw
O655yg+JWHbmsOtCqnI0uGbEUR9j1fqUpfCj9F7+zjD9nifUt0x1Pb1EfcIxOnffHuw8SEmUgh5w
/belvW3qqguq2MB73cQYNMYZSIqGCxcVYh7XXzq3lerzQ/bkvSruSrIq/mT2QioXKpjMoHKaP6ls
kjuPLBq6y133Mqkrh5pudVl+Tw/nWCFYThfJv/6RP+xrtOneJfECy0Jb1XjI78ZhuI1kaaySmX4R
iko21JOMr4ks0aiUxbFOJ2udlpa9q5Egh6bca10eI7x9wrqTdiiLMvdl8hOOTbkuMA9iRBXemiMm
3nZqo3PIDc0tTup7lWocZgnp3c1QAggQom+lIxRo3H+lX0rC+Rg6xYb0rnWZkavmOH5H35V1isYp
SL2nvZd2KIm6zvkeu71m7VzrxXE2XpoHvZ0sHchxmkHZ9MLw104Rk1iLhkrXvBuWyci+1VqAnsqi
0+ivEZ+Zmt2IDzmiR87pBZPZ1QSDW+Q6Rv+Re3Ln6MPOUX9UqCQV1kTFuWyjPK3cL6Wy4VDpUaA8
OhuafGmE1RZjWbsaY5OorUS6JGBQ0IMLF5BtbWtPGYBkP3RzuaXwmooEPSijkIpyoNEs/gsBrrOd
jLDb/qvtiw7QZmw1/dMjSn2gdMaiNqSXxbjNwDNCN/Wb/uRJk6Z5oCU+YZVHcRPvxPQ9JBfEJ2R9
8PSZDkaJdxgFAq8Huj86suridO0WTd9yVWSLVI4BOq6NBdrb52enPdF738abDvuA+kzgSLVlNFzz
mhiVc5J8G9hlbOPS6GfZXxfTWC0UGTLcfk76S5U9Wnnumncte+T8fSlfbffP6GhDR8md92+aWjLs
dDzUVsCi1XAavZXxXpd3qb+bwKYCqH6ZI+wefor+6IplhfygXhaZ72RH1bjoxWes7J0RjRX/75+i
BjZUK/EWtrip/TV3XhtMAnk5r9x24iH52lYHnCH2/GDYVtJVglIVd2tIQT1yBPYPwVSGhwgyIN7U
5apFjaDo3WLQj3EM5oF8B7k6KkP+WzeLleNSxNwuK4N+oOozsl5sXqb+IpLXamKt+xepj9E8l8kp
Mt8nSEf0g2SAz/p97k6QOarcqvVGm4/OFDT6OgVIABLPd3F56hifYZwl4uBNJTR6q25D9Kun+/Fd
T98SCtYi0LhNKBEme39xuogbQNHyUygfCpd32GIbb28Z3Yyjce6qDa8kZXgzcRQofBQVH0KEArfU
KCCQNcP6uFD7rd6cQ4xtFj91dk3yi4U2/TlxpdgRi5sM3xCbL3CyjqSnIMMejlFEbdD8PXMXkXK9
mff5TBtSz1y9skXHv6da8jol3qMAKrSztdbVPBBTGorIUBh5zsXvSGc0Jq1Aj0+Kfu+5MlpEWACv
kviEydeHHjiQuzDMPyyORhpYvsowVtdzVTmBPmYbg/EcsRjus46kLfUvakPkJ1idGcZ4CASt82bD
pU0XVt/tUNV+05lLTgXsHPfSejZ9xFSJVNRkAGYlTaDNX/LJvlu0hmFlVJN+E+vM4LGzaI0fKg2o
0Vv3+tbtazSNdA9JLOErJyl9VV5VvP2kSVhAQZNfsgGm1JAVfy4i5Vi+OfNXzIGfvjbTFyUtpf4u
p0cy7SRGeQU6iue76mxKdVgYUNPDsB6ymTgDdDMfwjyO9lGhDg7dz96z0TYuKyIq0pcYqw3+EOm7
9iM2fnXvYM6PhFawQr4CGbYFWUTbkq1jPKTqNUy+IgwJXaBXq2y4Mju6EP+vLCtos9VxGbkOKqVu
YF6xY8ePVSc/A3ydlEK4R8q2FkLLMa171Me30fM5//zvXmzcSqHJLepn8zgk+yjJ+9N/XyrZ/+9X
4YAU0AvlT9/OePBSu+UkQcEo07cwyTA7mnMfNL1sg2oexWJytfgUeRrzOCUzmyQ2bD+P5dWmn+hH
K+3r/ESqWqHsodgYNvOMDt6xjTEWWpl16VzXTwe/Pkd4K2s+h6W2N4P4HW3EeGNsRDaiKiuamqiP
+2IWVdoFGGKmLskYubfZiuVz+ED2upqrQEk2Y/U+h0vV5LLYOSN9lQpa++3oXpv8kckjlpdJbofw
10VxRvsafPNl+Ec3XmL2q7JU/Vbr141eNJtOWg0PVTNZilw5jOiG3xzJczZVdIFaQn/vEtg+owzT
A7tqfA4tcR/dQr0L6zj2q865pfPBbNpDqgwvHcy92+fbvtol02vVoR3Uz1oK/fdRoaM0tIByqDNd
KVXhO/MtHCiuDv+aibym7k/KftG1e9V6lzwItYo3f/pKEFYrxTM54NG7r5mTw0ndHfnX4NnMqRg0
tLvh4LPvfrjSFQbBjmeNPEDl5cVRt7Bi1U8s4K+gknA0PusIpA2SvEhQNxU3mNsS1gR8PLZoL7qB
mUSYGsmx6QENsn+u+O2emVcfVWYjPJV39FoklZyMNoGhoePhRLPOt1Gm1k4xhoKaMEPZpBlO77jW
SUfsYJymedaW84gdG014df7vS+XV1bkxbPSSLVRT40X7rIr7MyRhRbfG0PoJ2vnaxGRhpPgcqnQ4
NuQDlFjNYiNNTv/9Kszqs10kUTArorv22FrRh831ZxxC/8Qea6aeyBtp/HGgEfzkPJ6GzBLxAawz
ypvB04ygVkCG6R/w0ZLtUy23r5pZjHczfK81030jVTNhEyUvZ9TkAjG+Ch4CqjlbzrrTLHmYCWPE
NBkSdUETYu+N+qWHThwhR4GreU4oGuZwG1yaDQ4HQswhVYDLgVHKMFCm1mDMKAKlFwaOHfuzbGmQ
Kk2tOJZh6TFaMk7FoP5ocQ0Vi93WNEPQIlONX2pFKgHaFbiE0LO3fY2w2Q5de48B+ntwM0S4//8l
I6IsOY6ICwevYHgpqUErlOcEJ6aYVRjfU3GzzNG+RJT6XlQNA6FojIOBbnfMQ21vjc7EVJIlpKrg
o+c4axPLOxM4G54VpGthSdQAVqzi0D2/FEZqL4RcOZ1jB6bZXCvgIJbMkhOtsuVVuBwJRq694z8k
7Upy+LCzGqnV3DKphb46tKAbs6DVUo6MKuDqSamnB9DUby1D5EzRlFxbQvSYp6iETJtndNJSY032
ndJKr5IhuhfNU5fsexhrTkLDa5d+TmNZYRpaj1kbLU2Zfvao6IeWC9nRX6xo3IdKhJalmPKjlytn
teDSM82WNJweE03Ua8p61IW7SNTJW1QuDFNoE5fU9enenhKDqlQADOrOrKyp+WB405KUAJoQ3VOY
qeol9lyUwmpc/CT6yptAc1uL8tFMUw1fS63klEdPiEIz4oNaUtkWp9p7qiJzKGv0x022y6qGPgTG
PAgXNJ5q8enVnrcTLqeIKoY0qFyOjMoJVRiXsNv1Ofx8lEQWinfcWobB5i6wkXtDX8/I1PUgVXVW
v5DOgMIei5VjqwidHWQJKeExGqWpYUTmlmUjuC3RWV3EqDnXNudCjeexZvjKuSbksjbFG+n8ybnJ
UqortZhlQuUPVTIkxwX82+jM5JGn4UulyWzpxIXlZ57wOXP/OQ6zLFlq48JWimXogRjQnqLtMXPx
3s6hIBKFIUkr36vtnNo5aGFT7jzBXTCQDSDnZGnaHaI0brSmA7PX+DOG1j8TWPol6SNuYA5PDgir
jFN7bBEl53dtqVTHC/ccaR9aoe7bxvP2kmAMYs4kDA+vGSThf18cRdh+BhFH1o1SXcoK9Dks53FZ
FdBHMyNH1DwFiepU7MIBe6Qy0vsN1kLe6oVEx8BuvobqpLcHrHWD9XCbr7alG4bktvRSk9Bmoqgn
BaKlSi/rV57LuMnvh53FBX1qACQtgccgSbvp6tKj85/JXD5LSxEDZA93krTZjuLfWITu6skugjZt
kWBuQbh70o42LRa+pgHS6FX7KNHrms/7dNbh2GIsvcIO8fLyvi36uOxw3TwG1ekJiPB+uxRcIA9V
NFQfRjNwFsl2l5hU4IUyIsFY0fEya8Wrnj7H8KS+DTxhWbHbfVf2EplvfItkMh2G0vyaxsw6oZ6L
8WV2KLzKVHnPlEsct0+xaYgBzAEpNwb1WDwZY5Z8FvIx3xkO2cic2wv6nN9xFGS+BbiTEBWiQHxG
ALfznLx5UXZDJ8Un7tWB2cScWKg1ayGAYsPOBKBm9w7RLuUxS7ENzd31xm+cBFbNT9OrCfi4mi+i
eZnBTnUJ46cbg7PqfWuCQ5qbRAkaJJldlLzZUbPOWpluuqp6sVrHPpQOWGSTpM0b/TKnwSBi0SZA
CxKbDOs6+8kaaDi3HzFQMg/rMstWeRHTW2FQfWOHg7kp6sk7maR0cXxsbF0J/6aU7PeQYtU2g0ij
0SZEPrdCeVme0iY0183IyhHaHFCh3iOr71xUIVz4gapLUjXSSZykE0W7lkenp2DIEJW5IHQUMN4d
T+WMc8lQZm3x3xMVO+1n2rjon/QyX7ZxinxWB9MfcbN52JFC3WnOdSQPajXNu8m+lrPA1eFW2A+c
+WrXcYQVBzbHM13KGVMFEbhncMLZp1BvN95wkRZl1Ta2qzhJH9H0gWMBn8xMk2kWnyS1kRBHfolU
mge4OFteTBdmnf9Lyujq1M2rNUFmz6Xm9zMsgySoxnC/o25+GWr1YmI5dx3tLioA/Txnx0f28I6V
YMfgFvpGQmNzTvSwlVN4+8QlOnZNJ3xFxweLJJQYsJ2ZtewUgoUqHBfP3JKavJmgmFGcjbjkK4T+
St+clZjIAFMJw11p+SqiTulSOpnG+bZw8oNSm0i5F6JnNnDajdkJjQ4okyrr57iQj9qvoeRv58Gg
CUaPLWJX0hVyvr0be+SOIdF9ooyHdEb/34qST968tJ5+miiARfObvjfmjMNc3GjFw54Mbdj0QNTV
wZ04ohuVg4PK7YNIqoxOcZ5FM4/dR+4Cmg8URCBhxA0249FfL0ZhX8MIrSRyc1zwChl3Wjct8G41
R3dco6SSV1nIbT/0vtNMMxoWKwVi5hvkMa6CzB39MOUBz3O9Qr6LFMrz6xR7ctgTWONCztp8DgXi
dpa38dRaY4vTqP1C4BwBM42oqJOOH960XkrlVtpfU2Ox7y/QkkUz2vJ8WmCrYTdm8c3glHju9eaZ
vXuAJYAqLyIa9FgmC7/MX4r+HlXfXoNuBMg8rYdFCMDuPS/erga6ezcRDoWrvjg2LvZMdmcNnEKz
j9lvQ8YdWSfopJzFiAWB+21cIxMFN6jwoVdYZBdiwvS5FHxc8SpCgMP98CfoqUI384gzecH4f3f1
mjijasXdp/4UItdBacalWSeUU4xDzeMTe81zUnNMLBPO7GMxR8spa2YXOewnu7AOsr5r8yT/mHDe
RiypauXwKRhF7Guj95FkBVJrWkI5RAZnk6r4/boWIAQ2QO8xpmrCxK/d8m35K/EjTcBda7X7jKi9
Ap1mxhd48gKDiqxtOaXqa4WMu+PT9PTPqm+3JQktircZoKie2FEKlpB13+gLyRR0yAWnt81sN4OX
YUceMMAxdrCGUvNJkJyoduDLlvgOuV6FdF9HgkJ7p16Pcc10ikAu1RkZeJ18eKhIU3LMcxWchf04
QBUKqW1ai2SabSJ6C6LfBNObhup6lUTgdu6wFJwnc90HrYGcraEalesp0YkSmNvL0GQqqYzsJl6k
28sShBJDfCy2c1bf7aYuduoMgoTu/ZcZMcQUyeUriWJM0rK4d/ygOtd6Xnr92anKFz1/2ifmbjch
FANataNPDyJPxW2aKPlv5fpW/F64n3b6JZt/Tv/tOGCSn6Z3e46yzpXBNtYPZfYyWwEMGZ4N1z5k
BulQx8k4zdpOqOsx9It57bhXK19qYH5P19zaqj+M0vzJI7P1HbsmbbFPeJ8YTvVI5foE4Hfqx2Rd
bO0F5DlVfLM7W86HpI0+6xdPzoVra4CFrk7PqdWMlpr7oaRsWpypG2kfDKzreHHtArB8XeNWKv2U
uFc0sbP0GdW/DAb7ReeWScAiF/mRV4wbbNTILzTqyWXXXlwHAqCXxnyjnXlpG9mrUjz7VanVZcQ9
2WZ7h3/3Wtj42ssAFZM/D/V1TU+yqud/0saj2bRc9RUH5TLaEDH3VLFkodiUibnunZ6HcKKpfjIH
UJx/pQw/besp3iK10zPhkNm4DrmCaKhseyhPgHmpYqobh69EpY1efdqL5lkk/ww3ubZjPOz78Qnt
u1lzFGHOCVFlADlqXjIqOj1+1/Cj6br2XpRaQBqtemXTeFOtxiM7UmmfYY9kwZotxXSut5uisH6d
Z1tDqKfhFyTYs48pqFYG84MHNhWv+tX1Cg35GNEwJpCCkYjPWGrFP1AZlHQjw56pmVvPhmOqE+xb
jNPHqPvyErxg4wyQqTloW7Kg9H50Ekg8lQSVkIzn+COdvlWMFOl6aleVu5jRM/NYj0Fh+8DTloNY
h4IUYGa8+2y+ld0XrZ8akySOB0KUTX2XK/cMoQAasWFey4JcpXwRa/YyiV7T6cDiioA5qr97rEJD
oE0/Wn6P+q8J53nR/HF4kxdzHMSfuUvgzIboofJY1yFSFfVP0S55EmjWMVIJkMC9CDXvRlsrv3od
L+5XjI/BPRXdWSPoezo14T8Xtq4lDxrfRdj/8/LPvdp/P+NkNOVbFW8t/sPk4BA7BcoIREvRBO6G
ZGvFr2Pu66rPjVGFb47+rg/fQ/YXm2i8mEhJIFfqh61XS30+UkQ/2ES/bRIRRGhuUN8umAy6+K12
XkRL3PAG6xksemp/DW4A4IhBAHe72/6G09eA4xWqXEfNGb8/zbCiP1bp3tWWWGR1ZMSSle3PM6Dp
qgDhEkGEWQXKcib61xwD49tQgUzvinlU+ZjQWydb7Bsj7vKUwOLNlBKr+JE/MwOwjO2Fe49ZbOPs
UKfvjtGCvS2bDy5pEHjiQbkQsLAdUrEZCfs40nOzUL6zI8MBnd26so3jVdvueIoZGF9RLaInLrdG
isxoX5O2leCjS55JoBJxxNKGK6O8gpvSOIIieBHJCvtK4HhcuO1ZaDBou7GHoN7HHcqVC5FlHamS
BlEuH5p7J87QcI9kSc7Gr1n+5N4NCYCZE/kFXVxe8e0Y5vKYJ77qnWwSJ+WuVM+qErjaihGHLACT
H3d+MZwNH4Zmf6XGIRJ+Mfk1mU/PAfCMUhTzfEcyCSL7CTCM3OXwlyyUKNwP2tLr0bhe+ROmWLeC
5KCN0e8JFhq0wBqBhYeFjiOxMy/EajrxydFPNaGf9oYGtyLdxKDr+K8UlLBHh3FtGs+xXCPoHKZt
nV5jqGBCXpM3RRxYosg5QX2N/Habp/+mMYDH1EgRihlr9uhVknRvEcs4kwF7bdogJnfU5o0LsJVD
DTfGt3mc5J3Yn4KewTFQvT1praG4cE0r1qEYSOrZlPO28si8vzp6TPJ7wB4U4UpvP/p+D+U9FH9x
deySUyfR8GBiwpyG/+pLhHdCLXOFoJgjYIDMdgiZnOYFHt+8kUmEMoUQ/ogLIN3lNtPXPm7RdK+N
eesAjRDeqQVg08N8HJsHXdkooRrDV1C7l5+cXPglZUU6JomiJ8fZ1uIETTWRckFUmUGM6gusSpMd
C3LeTBJO7qpx438TY6BXU0m6rEjoM48uu3yZ/Jubr0mstHBppkE6oQTyY/zT7rjoC+5sLDb1BBe3
URVCMnjDqwE2BO1DFXBRNw4QH1HUCysYHN7qxTBstAYx850MOOKss/GfI7a/Uw9LyeQ4bHrBX0a1
vOC9gd5AcdZgiySAKd3m+tIiu0Vd800Le085QMe8b5eAxDy4xwPfyAG6rU6sh2jeuB2+kCVCCgcq
jpwQrpvl8VppbzyL0ewxJ+jpe/cMIibSzeHO3sBIPQEdsqtVZhksReQp1N8UC0CkjY9JbLggOwWO
EQ7Hl26Aui+cjxjsh2otqQIgsI8n8t/w2+Gm0jegLxV3VbjgIrGMJTHsCYmHyTOaa9SgYrF7bHLw
kWKZgOuhJYoCw0N4zdWK49gnuFdDmFmMx0Y9EZQ+TddZIydt28+/g7FzQRhSHumRsbaMHxS3PBX4
Dm3+29dHUb/aS40cVhuXAvq8g3R8lFFDdRvFBsE0Yk9FJ9/3HZeoZS1bQkCc7TAd7faEA58QPIEl
5HU0Az5e0fOC8IkesSCmiNmLs9YjRnw8fUnVi27uk3LfklSnPYM8Fuge+vFkjS9WuQFhr+eN7uxd
Ggmb9J/dHTx3W7Xv1TMr5ovchHl6H4a7TWTNtCeajjrvhWUcyAR7xuS0cmm07G/xzcj/pdYPJ3Bm
/nP7VUMkQrbVxQ8ZFu581MF4xhHJHdyEToKwgWU/08dtw4qpHqU3+KodLpv8YF4lV0sPnJS5RJez
RRaFzjO3XajNDBFwtLqrEMcnHZkNryGQS8Q7KMktt91qZfbwy1XkpuvChSJFipmS5qicpYdwypTk
2CYK3u8onmfakY8mcEjocj33NXb4bijePLKc8NWE61jr5CsDjeQ4ImQJ+RoZRO1b5FbvYmQ4btDN
rIqcBIUqt3Htu2q2NPvhNJhutgkRjGwx5Jp+/KPnncfHgmuoFernaCD9D+Psdx7azxLV4Gx2m+65
eatRh4+4JXGe1JGDNxX1BpHzo/Gq6iayjJ+yVkxfyD/E2CS6kgzvuwAke4OckiJrkhv6AWABpBgb
Rrw9WeUzcaBzfBMKVubRDZnnoV7npIxvfWM46AFH3LBiF+r2fP3vi51051FmyRK4wt6NztCfTNYL
fWCjI4KC5geZHWvwpwXQZ/pq4Kuzm84+FHns8q2gKHKyKS7U3ECR69gJ7DoxNpkAorXkBbsLyQv4
PKiusAgqIEwKzZUX9IXp7Es1vCMVMt+s0p6CBFPzYYoiZVE2mQimjgWwzZz+Ja5Id+j619rJnZ80
s4n/Ygue3KwkM91cWE1tH4UNPBnlUUwck1mtIhVdWmsN56p3u+2Mh04vmyOEh/eEh3gQChKSR1PH
jN9n5bww2hCYy+7E0m0GmPe5ZESI7CPV5JjEs+fMOcyvyVoVRhdkqU1g3ERQCPleh0Khd7uBs8m1
jv3ZNMxjy90RoB0RxJsVP6FrQZjWhLiGLfDMXNpB98zdNozuSqTcTfM4Q/VB/E7jesCaphsXvHlo
FsvcQMVOAOukC4KJFLRgmt4iew3xUztWOMKEz67/3z85PP/dOYfD6FgEgEVZniaSRZuWBg5Npjld
LAO27sLwWfzgdu1LpYl/cVNVm04Pn16nlrpXKjCE9MjpSqz5oAzDUmlTmFZHnT7a2sFnT7UVinQ+
eXQmyqucKaaww3vexfbVMbVhXfTJVwixs1QM3PvsuoTyNy58yxGRGodBzB1NHpaavRYTy+ywwq78
N6n9GtXR+0TyST256wY0MYvUhW26Blyw9R01dzvXP2xw6oV0e8kiprcrREZMWx6u27aB5axttMoA
vtlcBjpz4ESkREdYiE90ZRbM44sYit/JmkSAucMxLHvFB1n6spi/BCyU3mEukZWT7VAxBUnjQlMV
WuQ3FgYnYnCPk7buc+NaC1K8srAqlyjkD15eDbw/pM8R2XYZujbiB3xy6lIcY5uZomAHC7LnoRCe
p8Kzl2BziO7K70jJ/uYGCoyA1h2vrmuIO21a4tY7lSWuV3Of5PJDVzBDCg07Vy3zS6dop7GCEssK
9ZPYdnIUQF08qb8MzMBzzUGr1mz0jkAyxdaQj014FqOKOxx7OVJMbsyE3g20+0pdfKVThW04h6A3
kbF6ispOlKD97hwOLYv0ATvGhVCQ/WMjtQUmDBf9UKeLmi6JhOyhrjrGtfqTkTzf6R2ZCTtyDvnY
ixiNltJtG4+8alOsmjC/lBHx43CYGIb7t5zqAfb/AvHb9F25XYfSF/k6+IeBNn/r5nG54mWdI/fP
qSnqVdyqWOhjU+0MtCVDN3VrZSpJV4RxFcPsEDP50yuMSQw6d1rcoScn6WdCwWnTjaRMWOumyMal
mG+Nuug1klcGt91mxArqDhak0mIuybKkWtX1oOHXyT5dqxCbpEJuVRfrsSYYP1LbnYJmyo0zXkw/
o2Vv2A30ajoW/0fSeS03jmRB9IsQAW9eSYDeG7kXhES14F3B4+v3YDZit2NnVi1RJICqypt5kr2Z
EILURkkdp4DXYEkgEBqMVovAMBj4pVjT4IEKophXeBfxro/bdwNEbkfsxOG7lqP2hVd4k/gWIOiv
tkNxG0ww5qrwXcXCx18E00wCDx6Dlf7UvWR4daNOfBgQffURamRJumWcrY6CaRmr37gpfPPZYoJG
b+akOt30cHKIw2jA4/3DpJVc2XaJCAzlvx6+COxyRGJMv0aqpifFoWQI3EZTViteqRADmGN7hCga
2gQZwUbD+bVQ++22Ij/CMTM2pJsVKwJRy7GXjRlDuA8m33P6X10FFeCzGcC/cEgHubw3ljGuNJFO
TNvkU6rq1NooYl2l0jJGttvIGpsmCYErt1NsGuEcv68E5SB2UJ0NOIV2LbS1UhipG2SxtmW5pSTK
8Xu2guNVSKV4JCFm375GNuLhvJTSOY+oJMDb5JQP2bTBEtmkEOcvRWAgO1FJX33FgDqNB75qnPMq
KDboddtRBP3djjrrrgEhC7Ft/efuNlj6T6oDXrgM0ulDg33d2bCDVTvdRiUakxL08iIP5gcA7bAM
Zv3s27IxaGAKtIz2LU/U4qOLRrbn+Vfvh8oP8apbAUoDrk8RBTHWK249bKThUOqHrCOtLsHLEh0P
h8ohBjTM5jfqC1o/R5zjiwfwMgpuk8HoslPmv82BoCJvVU9mWrLPWo6tFtYmLU/PRRotp8LqT9FE
iB5pkIUSwT6J62dnjKChmr4+Vl1WH0spnLj4kH/7cRTHXtIY4IgkXGhxziDerzi08AecqOLQZ99a
Q3/RhM4bqwYaUdDssDtsYcAYrML8YRTWrSO7AOcCqZP8F5RH1rfc7+EiKhH1C3ZIyFcpR6wvUrnK
mmg6xqU0ceOxlBbzP05l9uA0VBZTtLHTpBrcvi8/AA/kmyB1GoJKhOeDVsfm06XbutYIg3UAWKH0
9XSeEWnCfl/sxrz4ZnuQLBqitasiM7t7pAUk+hpcJlDKdvo0+gu914yFaepIzDAmFOXkhEI5TeZw
tcKg28wzjWoKlFNtM6/HEYaRPh0HPItNRw4ng4dPsZuzUFlNtl1SBo8sinjfrOQsVflHO1nSJZWj
Y2aPPYgNRhG+IsqTEpm/+Gb/dZmodgUh6mlodo1CGsIo2MmVYJWI2fmhp5nNYmIDd+hE9q04esY2
mLl8A5qH7ULAktcMy0hgcCmhFBH9zUOf6BZmwekzBXZUKZAu5qzlhFVkwCw8io12nKbu2DWMvZUm
2ss1dzl/C754BfHZVJkh1km+1+3+WyOuhRTC2is2im9fFRhdGs02jVISLYfSigdBL/a4odYJnBE5
tI95gjGJjHQM5LHxtY1aqGi6+Ukl5ZXTA6FnuEM6vBcB6XJu7VMHFRgjgtsOuK3V6KVidilU02tr
WPmYKVPql7LyYWX/uqFddFZxdTgZUqFwqojTjZUERqPbs+1mK4rUVRYfbN82dmftFWl6z0Cq99qp
afS17tDXTIDKAveTdviVqZmRIFKr3dY0w70SJltJ+R768qiVXMVjf4dUddNqC/UXt3fFgzDNg79q
rnFS/hmiPgk447Q4X32ZNLbPCmRxVGhS8+ajcjH6OyZTcJT0fWwOb4mq/ut641+tSceCc7TeLuiX
vJhQRzBNnEJFPY6qetE5gOXZP4cbRGM4IgWAqCsM8yP9AY3z02bOE1f/yqZ+ftRILqQPR3V+cK65
jQYPyBzXvYJBdD7ROgFDgQD5JduPJcUTOfA9FsxsQFtlJtPCy7Pw0mhvSQC+VTEJBxF3hNdRUIQQ
K9IjEPo57w/+ULty0m+7sbnZaOuh6XiBPN6bEhQczvIMs1sgdoUV7BXFPIxNjmY6uRnlQ7KPVTmN
JSbWiGNy+Gf7Nf2AHAh1DnOxMGYKgPI1yfa9qxl1UIdhtC2rl9gyfOfMXMVkIgvn2ZdYlooRqmYZ
S/9kcvhZHLwmLsO00n/NLD5WIKEGC5StygC0JrGhbKKiPgQlLSQSzqMgcaerIKRUTPFH3zmUAPkT
NGt7U8xrTjN7HnRpHfM0GQX7T0Q/C9SOQzo/csZbmx7L8Je4/IKqlSW+GVoBBHk91MFIu/cphYPY
O3Gn8kgmIdKt4ihcJHO2wmamgy7X9qxNBnJnFdgL2cxO4+hTBCeUn8yaicrgltBcXX8EZdcl6Tz7
am66/mKqe/ed+ZCvbfsCAd5HGOZQlPl4CcBk1oH8FDVXOAbXrM4JDiB/pJ+ZbgBDnchdVXWNOVFV
4dZwZ0M7MoZkJYL0ohkp4ElrXTj+e6DktGGFgBzSl1RzC2c5O4SSrV6JlqRgFSpN9jSS14Dw1wYU
IPGKbRtJtj726OYmWDGBU1WKfuu2OhIs24+QePJPZY4fZVwOJdZUQRmjFDFpJIIOSmsR1fpCIOSk
vsv+ksSdudGtnLl6sygNiG4cvKyTbBnPNDeXkzRi7zaJlCccWUkqx8RpoB9Nbqd9RzxM/QKivj28
x8TX4OkttNHa9CTERGAxXWZL1qiHiEpIOc3dJDTfRqoS4KkybTfQPMKtrXHmUrd6uyHJt9StamWy
ZWcxsXdGWz7w+1rNWwERVCX1x7RskUOKUGvaGGjGa1YD9RMSyc+qhahEbUL65+vZd0F9hS513O+T
eZmPBpBryBI6VsHPExeTx1Qa93vqA94zzFycKq44gxAxIHsMgmAdg8tumvbzWcrwfxzT3CkcBIAE
kAeL62NUUt7EDd0f/e7A5tKty3+ZvgNQFw6/BliOijdRpI0nUelph3ujgLQcsxr4UMcHg/A+fmhp
b8b6XxvWMhWdMyBSf+tK7WRK0jXNAMGX7NhWyWh6PZ0lbUOOyRmS954NZaFD5CvIZjk2Lu2YqJME
SsnOso0Px1KbbYO4fQYaXYTMupw2zwiJjKOAjkAtT8M7pqhrh14ruAqmn4w4a14HGwdTpmQcOTv8
i6wwXEzs7MeWGF+3MkZ/M3ap2/N7SWrEJJp2VVQBtTE2iAxbiRI4JUFphkPE+H1T+Q5IIaI4BNEy
R6FohVxxzC4DcVSxoMOzvIXw2bCBK3axraV4nxXVMVLUS+4wmOEAYU6o+hwHQVXPacx4kNYycWbX
ci4Jg2Yik8aXQXFk0VWfJVNTE6S/Sks0ycxlLbGtHJJrk+0jJ3wqSvenZNJOyNOprHF7yLcqCBMU
KBmP0x8L866gNsD3cdGPxVFwJJyFrrAHphPDloxnP3+PxomZbV59W4bEE799xM7eUB+tm+kmt9mf
j57n81qLfNgnkr8Q1Z+Sal7KDD+sdLckiJLMz1kqlXx02g4XpZO8YyH89E1nRwSGkLkegGUjNAUU
jjmtBINeWWvEmWnCdsOsXqgFcBewynLDOGf4rFR2SWygpNhfNFLEIIZGjRyPkI4NolvgaXC4MXA3
T+oXCiLaMHEu/D6aBCx2mxvDDwcXvNAnlc/aX5cFMTV6bRqDAAGXrACLYsQ32ZjcETwEJTBrRe3u
NScHC/nAP6vje1m/LHCaXUOnAEkpFXcOgyedstaRJF7YWPiD8k3pUIiRy16WrVT8044SryUDBYfk
UKN1x4Y5VjA/Qc0fnTq3bITqaX4MvBwM9GwTcV5DAGp+Kk6DSjDwcH8AcFv0YMdromiNAFCM1UDD
aV8B1RQC693YPYddPDBGCLk+aqwxeH55SCysMgb+aAO3V5moTmweJlDINgyKeuW3mjv/V4mzbRTZ
W6Vunnabe6rSeKaCAg6Qj/rjZalDSaqsM5B+Ft3So0DQpZ1cpH8DiYYUcF7Eya/LPDIHT86vcLLp
squME4knb0TCjCpYavSVtPqRQ9LBspINA3/GAczNsnCdit8E/qyeAaBufmvp0+RTc6Rk6Vc6yQG6
8nLV7e1dWYIfjUYQr3jPEmgUIWF8RPOI9SHmDlN76YLz1INDSHxDLCDNwQIgwmgTUGWvbyq5p9FI
pfFmEb3veXJOZPR84wWO0B2rdzJcy/mkWPCaJXwTcSV/OGr11U3hEQ4PbzBHHPbhQU9uXCgbKPFp
xSj/d4zsRUqXnSV5Q79pdAWrCv/Tfot7gOMMKPn1IusPd+RSoiZjmlWDoHMYrLLMDMFVlONjCul6
0pJ1kXYrZuWe1hO14BbqU0gtmuGpycEkFGRO2n4ysRpxJNYq/0AznoCFNdd2r6JwPGltiWIjhtUg
y25L+NSCWKLk6Q2b8THKivOccunocq1jzAEycpqyLFQJltpfDvVisM2NCM1FxFsQyhpRjWYZjbU7
hmLHxbsI+vdGRBjE8GO1tgscacWGluBGvo4oYA3BO0cKo3dO5xI0jB4uB33OaRXQD6ICK8ixbGg3
lRUxQdR0ut+GoxajJ6fhrbVAxZXoJmDM/9t9aIHLFpaHMuUOdCNEKd+AREsPYZn7ouluTv9tgUBO
oqeQeipk/XerxjGpRVfZxn2PHxXIPvfC8E/T5W1rcACswLhryaGnE0TkAdGT37DTOHtkPAeh+Os3
hEXsqLiBcuMSwCVITZmEHru1gHKSqvDXUb3rtVeL1SIqhyMtKfjMiRKK+GLrDR4aVzYnwY2HvxLN
pMSeU9gUv5iUYIaDF3JgLAaTGTRNAdjSwhjvjDQQH6qZgUzrorzXPaBOM+Sjwa2qp5yWkGbQm11O
EHN4mLxL/YPB9rMXM/Ox8KQW07AfuiNQXAs8qXSVm0cRHHrtWZAQGkT8nZO+GcSwrPHBdNRSzqnl
CYedBZVXeggZuhAi3dhRdTSgaMX+MrRITHVATmQvGn+xawCyYQBsSa4S0Xmk6OdwHB6jCj1y2sXa
sRLky98CCyHSyLfM5aNppzoyraHt0uDxN/vKulIs/dTeOGpHhIdRV/mIYD8C+FjYDlQbKhPBH+8Z
QzAqlHiwc34QNOq0WPraM5NgS7o58R5xAYv+U1JAao7kRiT2ucZLpd+2l0+IWvwaqwBUnmYfBt1e
tG3/HgLlTX3Ols5GRs2xeZsANpzBQuNOA4qJljue5XkL7Zj0iGe121v4rglHOTGcc5XCFjlZJ/3d
jL5Kq76SVkB2tr6jbPxu4QNERbYyO8VNIRMGpTgMvc/zFf1EV4HTXzIE6pDVDNi4RPqkfqujVd2t
MomNaZ8ewrKPlonPIixFPOqCjES1Y383veMlUuJRbx1pb6l1l1rofCCkwbUk/YC+74bcCH55TBsF
SITsWgNwyLq2FmoLecFWF9jQFn2DG4XFp+KyU4Z0m5gWD1t2jQPBojPoQQ+zwCmdzk1ewxXrVz7V
rqVeYfclj0lmB+gNjmDyCn27Ss2KgFgBQtrcSFboZuQrA4qNUEwbWCIYnHn2AtyQ3hyZh2paLpPk
zBMETEC8LEB+OGwxwjctoHK1ihiZpG4I2TfGU9uHDHNgHJV1Bq2pBi+kXRkQrCJSAI1zmngIooAu
op7JbQyFs3BVMiNmG3p4MJGcZzQNRX4tAxqdkhKqaGIWCgh0QmN26NQsk3eA+d1AKGSpGDykp48Q
Glpt8H4RYrScQ8NGus2+tPZmOk9ZjxYmHh6NnZyBIDtzCMaYpriADu5C9XgVLpscPrOZzcd1Jp1V
csVj7xOzvmXNSeKoJlmDl08EzIpq1abUn1I9qlosRtJHvBxAZo2o6KMMAOKNJF0v85lIf/TjjSWo
c7DrZl4y7VNXsQWHBKEFEJuiA+9j+yStdO65WrpaAS6gcRHmNy0j5QsRG75nVt05BCrmNuQk3Osf
A9+odMXwn+MaRjKJAlpXWtlejWw10XYJoZxIMjf9VThvGTACfjWNuFKlK549EbOoMbKVPAz6jdwx
ty+/Iw1Ch4Jj9L2wrzXe7PDCSukwtB1pwDsYzTPGyx23yKj5pZMOvU/w6lXn9AZPaDinMjxCZFpg
YAqpi2KkrBVvtfWvwAI6acOyx4Ss2puodlWuMeul9NGKCdL8uw+UTgUlBlGW/Sb9i6KbCXpZfciK
204Xk//HZqXoZku+/CX0HQHeBHDBcCggMGScJCT1hWefxFAWn1leQloWHcY07GcZ+VOUl98j8Sim
d354nvH0ZeeDHoWis2T6HrBudOc2RBPdTNUrIwfDnCXOwWdGNlMzWonmJrzSnCuKl5B9NrFScEhF
DKFTEh8QC6uZ8i6AQy8JnyM3zptaKEbE6XWgGvFSYOdkvEb7Xe21wc8MyQq3OveiDulw2MJ3WQCL
6VKwOF7M5tpuGWCbzPhoCSnmOXbls2soD/NYBXjzEjw+oAtzMWYdtao3c+DcGQdeTBduh1RuKphm
wN6R53fuIcdOK9rmCbDt1QjxCY+fi1bhlcNPyVyzUt8K81cN1+24r5udU3LP8AmBlq6sn1x9JLFx
6Aq09jSjBZZtrZovRXbXzb8qC+9R6A3agzPKuuOUFSentL/a+ldhqktVfkqAzVU4WZ1064yTll66
6CMy+WdMViJgSHVtRgebAuopvU2cf+zxUha/tv89cnO3twBXMKLLtsUR2KEA5CrEZB5ZevrhS8Te
aZ069wgspvNZoLUMzZfjv0nhJqJGRTtIyd3i7pp1vwHwlMw4xMr+1PSrba6JdexwdTrlUw4ZczPf
SZhK9iErEwC3lqsKhwOm9DL501rSl0z0QG+yEczZsjcsqfai2I70oXNqKPubnLJ+dvhejnrywHPJ
/r5h7Ls1pnXEkwzhFGPsrmNblXHRuzGDZf18rcyvRj5rdL8S78YCbTez9MA9Ym0Cmyf8fLSrWzcF
aCfiD7Z4boTjBKl8EWl8wDKjrc/Wfmba24Ruqxx9+WSnZ6HvM+MtJwdC7SwAkxF3Cd6WsV1JrLcS
OjTucozP1FkInJrrRHVnjZ90R5CskGD7bpX/k2UMOx5F1AnkIqgqzo/OsxreV7Ip5zBj9ZaniLMr
W6uWOWQGNH3glBcT+BFQwYR4laeFv1I2AHEI3ckudpnCpEBfkCRZiabAnAgEdR1onlasw+o3YW/W
zsMQTgAjBhFVYbP4G8IQ4vIyyn3fXRRGKDxunfo5VAeDvVPD8JUrXem2NQJALWmkWjm5MC/BDEYH
AgNW6hi5RQiLLMryzagjtzFQs3hEaVXkdlwcIj8F4auVWQ+mpyFfBaZLUb3p7a5Vn3X/W+Y337ly
1Icl8qWALK0Ur1aYU217sguyHH3g50fYgysrNdeJpKku/9Cbnur7MPW49G1Q6TTkfDv596hhCJ+v
Ry9g2FjLTOeSZRR/Sj7mQONLIX2r7pFGG2oSw38MNy5VB2TdinC9DRTuehaaWHqX7R/NvkwBfV4d
B5j3KeSe+irRuSSkO1rEoS+hRqp4leJHpT7hhi7/S/4Jwhgic5PKS6zdYL47087P2fvA2rfehcwp
eF+kX2zZOfj43UVQ/jgD3JF5RPcIoxfTWNZIALjcvMPcVW177PqifjWbnHN2owhQcnqkkrBwVvxH
dq5JuxHyViTvk/WhlzCJuY0MwYUODh9O70pw8CM1x8Kn/ZkfzjXgzCwjROglLTI5/vHP3DnVdeyZ
xaNH8hvvHJCJlNxJucT4ghdSuZ/KiYvks6B/h1fFSmLiAa0XCogwDAHLLP3Sin9M1w1NhhyNvQfH
UcpBWtd/s/QmR9+2/m9ULgb58Nptw5+WbFynHPvgRKq1I4JGyzoWHhBafPdtSJ0BJDMw5P3GpFRA
8sFNwQ9lqGIr+FjexA7/bJ09gs9YPdbByZ5eBmF3biJQFtZ0zNVrXp5aKmf4mDkDE34LpLOBB7i1
XiPg/S66qs1dxmpMwWLNpJQOA5oDP4fEy1PX1Fnpv4V9MHm38g9aodX0MGqeYR+mYEfRBrv5caeO
L3beprRMIOgoO9oxnrZC4zE5/di/IMsBhka+ipSfsIcVllA+m1hM9aEruEIQRmUDETiP2n+MP6J6
2vQklqCsMmmfMAVjorjU+qtvIVxkTnjNCJ4M5TNYtciyOa7FuL8GDVX0noPRnqSCXZ0zezPA+4J0
3N/l/p7M6inbuLc+pUFsXRu7rP0XqvtWZcpzU+L3wfiQvgqWfcn40MpLyVhEPNP0ralw6wBl0VY1
MwX2y0moc9bEM6b9KhNzl5MBWgmmr9x/mMk5DRgeOOpSUvYMJT3VxqY/wAQd5xgGNA2lalat3Cxk
HvCBdCidY6n8FfGHGYN8og58kmYImY5qdmqVRazhVrrVzb5m0UimCHcfTnzjTDKGI+UQv8kohkG1
4dPNiYz320y8i+FaZm+lfp2svTGd5fgZlefw5uT3vPqLgUv5wTeGpb4odsVYHXVVWUbhnq+pYdvV
XABqRuy8vhFT0fxDEnKbxx9OcA6Lt1DvNjYROjn/7Bvr3DNe7AOozlzcdL75GLa7+gB0kzf3VUn7
lFZYznc8vX20YNwSdvU74dachq+OmTlHU1q+0dM1aiQlx1MYkg6UwnIUSm5y9mUjEub5XxZwx+3N
D0aFOVhtSx/dwII408HAS2lBql4SEMpQfzTFbfD/OvM9sEJkL1gg1BYbm8LYslezELgoVb+V2a5h
i1kDpu1sdwh3Unyyuz8NLj1XiOHlfC+N0WMH7TKJn122S5gn6PG3xXSyupYJ58D3lMWnLP7l4uUw
DjELlXX/iqtBKU9FcTSmZVuc++nSj4TJcf0ZBwngk1nvFPmrDvaqcpGHvVT9GvqlmsngyIq3MXnm
DV1GTrcpbWkfIi5kqXHInXlTNqgLVbZszC3zFhO2SKX9IZVI0OjYoxqk1TizS7ANQkK2aOqcGkuW
oI5Tz3Q2AmVpEGc0/8X1r8HEvgP1aUpPA/SRgylRBdDf3fL8Rwt2MYNm8E9UDSE3Sx3uzadViGXv
fGfTqSONbSGO6Qp6D3wn9JBWgQqWRQtK83IuB7q8r/IMQMX8bJYUtcHFSzSwpVRjd1wkNWpCecAJ
R03Pr/pTcFbEyUVtaXMj3Mf6CkBaorLipSGLRGjH9SvOtJXgdw1ET5re2Qz6sIUbC7068oRDqbB4
VRy3Y47ZJRvP9mXRC6Z2yEzqf+K2NX3qmlcXkltlLb/ce4xLWUYy4rrnCKmvI+gjFu2gHIbIq5gn
K3xM7b+6gH2HZcvk5uc5TFTejRqXTJzbIhfCOaa9GkkREVU2Q9zt8TnnyTd+6uSga4cv1nhNzsNv
PovI8gpTLFSF4PZ84oWG3mHmaNhCpCG0KQOZzGkXIZJzBPwKTlfd+js2fD9KNrlR+kM7gDBNL5z+
VREJUf4lEBFvwOKUldizrJXZS56VmDedDW2B2cqqIq+nl0cv7KVImICF6lbA1zW4mFrWwapk6ylR
mNwHnkqUhbHDyvFtiPckSjgemQ12749RfhNISTKVFDYlOsyHjeLipfqnNkMH5bcob5j9sqOp7lp1
F9E51s46Izi/1nZhbbsZqqbpOBA9ARi+BYGOKP5eW0eSbyQQkGYssu6oE5ySEb07j2S+aa2YlDZE
BN3M36PTEjavoe8TrAiRXAfuS5V8ddmUbsvKks7R4ZSeaa4bg/LUIg+Qy3VOKRr41VesfBr5b8uS
3j4d+uS1vVoe54ukauj78kJrP1gfEmygzNPwLEFMSNGFPGnORdNxg9Bg9GJFc+xS5u8RQUEuj+ID
vyJFTBkTbuze+i0g+qBdoCcZSHOUE2D4tGdtigIdJPsl+hVR+G1TvOnjpR0J825zXFcZKjfMli+c
P23BLgS/A5mQH0NEZB+DZQzACDmHR00zntv8PNK9x5Kb0ka7Cv2LEyNUbPJ6FbQEXHa5xBCcDo0j
9Gr6KPlK4IClvG6llV9tm/pQ8vgRP/PBzEiJeXDX8M5Z6R/FPlxqbIQZKSguqCLBkZJoFETAbj/S
QjV+dKPbd+/JCM9oTtzY32p0UOnLzDqG8AQlFdTeFr+Alv7RUrKwxE/WMn+mggvBLgW/JN2YHIPG
g8BWNSf8gGQwixpf+sp3jmq/d8rX1Hyb9tmpXhayDqKymX7H5T0tiGi3hD6oi+Xlzo8ZDd1J61U3
ITlYGh99chAl54J7FXyH6d0x9qpz5NMs831T3wLwjcmmVv/JAih6uKhg/o5zjrWH3MWnEoofVVpp
mO+zPWOP3jnm9cEaNymbbgRYQMBE6ZGPOb4TgTv7wMTI+8U7/T4baqCZKNdGedBJzxH46SS7Bn/G
FRcOjbjMWaxpK4NGizcD96fwIKzRVVRBUtHeUZDCZjVhxVXXgerNYyBpfs2dfYe7qfpM8o+ODP0G
ri4lB26qUcNKrsllp4wGyzeB7Q0tVgMJzRgOrwmsAgYQR4WkND1svGd4+bHiEKqND7xSzjY4eWOx
bFHjZZoDllq0HL54T1hTQrJbXBCcvFQyBF6R8ijwyvpQBbcwYWOxG6YNru7xgWDm/7AnxkXW9S5i
OwYLWibpJky4BT0n+++12EsJzgkOO1zauMaJXU3LbFyFyjFuDrX9nOI7tw6XKCdvBpT8wpgqucJi
lojAfsYcx8hm5gWV5B6jPjoSjHij25xjl0gs4wNRJyOidU1eDHKn7wH9ktGUcVOb3WTuCVfzY0qV
w9QhGlfYz1HrrC0XGwqo7e9YvmvucMst4y2bt4q1DjHuhR2tY9Sgz/I7HzaDoZZIJF2P3T6rqN1z
yRDTjTUqiJOrpPZm3pF2s4Zz41xS/8KktBHghbgS+O3CZwk8KuRgIObDwTaEHms030rKnFj/aJQr
v2ZGOyy6Y3ky/V0rjsiIy/9aUTchpb6kLAjKzf2uFOismVCwQmE+q6eLHdyU+iBZqOsuZ8qUCYmr
ffUUmHYeVXRpsRPNN7TNRUAvEUGcZNWWR97fd0dfKRZgMpfnBBQ99v4+RE1KOFBs8NtzrMnWfuCq
c7eh20srfvcaTBk7Do0HEUZHJjtL/cVZlfJy3k3+Hp8reyjpz8edtRzrHYiJDqgjo4oRUCjKlKs2
Xs3zycLHSFScPZE7PopPFB2/XTqjR+gzcLba5Pk2DdULHa4u6fdFtp3WwbMGy5gRtthMFulrKhlZ
uLA3uclvAbaU7bz6lnPrz0rGButN8+QjZIaqCxfxW4ZkJHksCjWW9kVzI6Kkwt0EfEskBlgPh5pX
yqEBi0THRbbXpDV1twph6LdW89C0yCA0pNj8deMsaUHg70s8WTl7tIvgrr/jEe8P2YgpivaGk99D
afPQaK1wU5fbGWYWrXnOWcQVAZT2T5utAHMtin4/6aLjRpzomQaLtpQzNlBuQsPaRxsfqA4bBTH4
FeScuQ3amF+Jj1kKTq69sHVqFpZdshUpjdzLyl4THp/L04B2AsGGd7XRw3Ol4wm+FWSE/XUQcg9t
0mjHZpNGX/YWUbMZOhdODOibClo7OIX/e5mCGzqkSLZwaLlJEnau+ZltvERTsk5x6VLhEA/mIptT
XLARuYFzyYv8hfLNCZjbvPkOB5DmrDZej5fbxuWxKGkDFkTDGFQsJdK8zHhzAoAbBG0OT/XF36NO
7/ngi0vLgLnyomhl6Hj14TuvmVrIYNdWXUCocLlMOXV9xIT/eaKVm3Y2mp96w7Ml5rrMnm+dsg7/
GN0zqq/MtUosmtL3Ij0a0UW1Hkr7qRgXvg/5bBsLdnsAIdVDpb+YOKdtjy74hLHWN6g49FqDlC1b
0X+4ulM+ccRvIt6qV8k4xDlabsV4VhK4levJ4JCxFiZdrFsxPIV/QmuTomU9HnhQD7nnVEvtOayH
L/YRyx7WATLaJ84gr32gYur+wlSWPGeIHkUMsFbVJ0sCbCDHZqa8ZebA+xCWF5YKo7i15rGv7xTF
xRSFmcDdeaLvRijv8dr+4THGS7YY8jPfR+JYGdmBEFuUHFuxz7Ao/1J580sWTXkhTttYDW0QtJxb
Nv50i/z5PSgpL6y3qr+jPIk68raeb4C8WHOs6/IY3QktxPr2G0CMhFz119R+p9YHhgaR7sTkYVeA
/CU3O738NDmFcJbn6OQR8u2rjS92dgV9b89uhduUkSx6Z4nXSz/1e7qNBwo7Jq9t1iQh8Kc08jZG
f6uBvexSYEzOGXk9JOL8dq/u9bvVk45aYStmCoNXHQXTxuXbHhhjs9LUjLRoLVlTykJpHN5q1GUe
XcNXoqK7sTJ8GFTE9MotCJ7xeDTSXdR6WXro2kPwmz1yyGfmihOEP5LGWX6qRPYd2nz/VPxHBxp3
rPYmS0Ss9jwctDeyR1yv0MDQE+tNl2xU9cDayOMgr5HoV4265mPmqRGT7UUmY51sZi2W61ydXIme
ERUddun8eeV3ty6DTRjvO8CqbOvJ96IelGtjSxBvw5Uo1v19RIheedGLnbHMIAmWIaI0QVieDZx4
r+XJM77M3/CPWQjbarZ7/GtaLNmO8ic/lzej+Kx/60t97h+cy8c7u2VVpqVwga+Nho7ihzwQ7jZE
hRd3ZXGXf4LXeCByjVuQAecq3eVrYqBM8qp9+Q/DBxboeX8hs+Pe9T+MufjWPxl2jOQ4AUP/LI/q
ntyr2xbz64kubOgP0ScQgcD0SG7Zy7hekfY93/n5/3Dz2PKC18SAqPsXEim98bjn25M9404E2mwQ
52Uh9l00p/pHhL8682yugsxzUk9Z63cJYNcHy4j4jq9RxUNyIb/78ruoWSOX4wMuJv1z/p2PDb+Y
oWxyeRcGqxhUbutyAKYPTc+2FgjQAH+hywfVIsElYBjcedREaZq/4ASC6SbjvEa0flhmL54rUubW
47vJwgM4GqEStBa7tHnn4xO2JPj0gd/RYM3h/bYWpPys4b+9X7XGERPA3GoIA/M8hHrKuWA7UJbN
OonrmGEgmzIqKelq0FzGPURue/afK4M1AAVpfjaqzoo/y38RM0m2XUB4+IHQVDBYLowvmGl7O3eZ
FsU7w1iMrliwYqv3l+7aj+lkHHGkxxv1xabXuY774Eex1taBTdkHIg28FhTr+HtYSxe+oMAcWqZu
HbhO94UDEVuO5SwrY9lj+ppnl7u6cfW5/ZR/syxYxKNHQi8AOn9A3xyaj2vyqJ3H8htGCjWDdugr
yGDU4gTHmEfr7Hs4quIDAwSz4JZnGnle7QbtgfM5BJeYd4/AVL/O95ADHf8A1NkgxpDeTWZkXKW/
NXuJ/fDHeJ5q+f+RdF47jiNJFP0iAvTmVSQlUd5UqaR6Ico1vff8+j2cBXYbM9PoahlmZmTEvefy
dyJfKm+MEEBikqAu783t9FGBE6SDR+FAH79YccsXHny2M9eKLwVV47/szfhS9/XOP7PNty6pG26+
EX4nY0VL/1/VuOY94vPdwVK3rTfpl5KAyhRfNTMZ3hcpOFx0OhLSII+vsN4YW9qwc07io93/Az/N
uIp/pBNOPkt7Up9Uv1R8Cauoe+ctWpxU5UonEBl8McSQBbCPoQnXIz7FmO8ES3hBheSYZ36Gfkb2
Ve6smLmyM8f0BVeQJVbSO3ECPFcIiNpTZhLbtRof8sG4Mi5K3io6zPqK+xAcGxQzcrbqlsJmaSEd
axizq+ZjKefsEbBM6sKH8wGbkeWOqehdPvAUhrK7bNhf0xsPhjS63J7TB+8DzXHyR/0mqLuZuCvW
Z7Aq/kheUSqorl7z4pmiUxiwKf0m1vKZU0EYn/NGcxG/09Rak3G36W3KET51/9RsTTe1VvQS7X+z
C4HEYQL2j875Dxd0Dunv4dLbyqZ+xGQ4V998ldvkX2ebjFrjFcIqwGt0oQ7VD5+rdsT6t4lX/9Cd
e/0LRA5OpqWztNHX4hPCON1rt721X2yciL8XUTl5KTQWbLgiK+GPhufEF5CvTGSMnkRjBF46Nj27
iTfcoMOP0uD+Z+fyVgXWS2TYUzynH0Jsa9lKvIw3alq+V2MfnTI3Y05c2jjHFb7Vv/nbYIHi2UFc
cSlobx5RUD2DFZaUvXEMmK/Yqme+gK1/gCGdYtYuD4nqtVtkgQeaiKNtGi5E4JPpAdWw84Nxr3+E
dfKtXcJN4cae8cwdes4bInCjzdtZv2I1Xxknbif1eIvVTUOANmxW9YjnCQnsNnDPRI8w41prpRN9
qi/WePuBSZLZVdiejBPSaxGd5kZ3lBvvux4OGiOjHrE12QKuzrZ17j/ZkOgyzTfp1gyr7plcugtb
ASW9CK8Gg7sBVhyp2GoWXfSCzJDKB89HwgTUt5nVGPDWbFYmCg0LS/6KTkN4qk/pKXywybG1jKw6
OCF/Eb0Zzzqy7gFth7Z6b351ixvYChoxW079ryKaDEbPfxvoPNnqR/vOXIZHlxvG+N+WWb2xQthO
+PShRcGczS9QURj/ZCgmjtGp2Ak3+TVg0BRWsKl4NTCi+WIZhgM9W1SX5NnQH1pQV9zPy2vLE/QN
8pBPEc81LMjCQQbmME8vfqAesLDL3Os/MjjdPFCUW6vqn77r91TZ8i+XNe5vTLiEv+7J2prOvI34
UYYUUJQODj8ye8o4TmgjPtKHds2eZF3e6WWQv8sxvZI2+n0alwYHH3WYkmWC7sFmepSnK/WHH4za
vaQtUbu0bjr6kyvE5gOzuV1w0R7xZ+fh4/gZvPATfV/37cCNOgB+M6h5+J87u+nJeK+eoIfwJgMF
/jHvqSs7iE4QNR7zDxSxOBoewcXyjIP5rr/7t3DLJmKiCNhpOxSW3c/oTnvqkuhsbJRPZZM58am1
rUP9Q/93fsV/5QakxG4gNJqZ6FX67D+Mk3nGWnMwb4VnUdkKbxS9qRcfNEdxpVd6LCLmYqwhDRjT
T3yy3iCm6e8JPyL6TpBQcMPcGwjM0MivLWe+q5/iJ6xOG4jQCaXvswc3MG3U2z8cejbjSPPWeeWO
cwKSPh4mR4EysjqNdvFky6n/UQ91H9JrfmnetGUO5ASeYfOoIzqYrxc6M4y8j7XLQj+hurNpzK+Y
bsP5cMUf6zqs5bN4V06q4si/PFbjDf/MAbaDE67U27CXbOMqrpWrxHu4i5fEDh3ykWywc7s3crBs
w+3tk7YJHwYi6R24unX8cWNP/RF3tFUdyxYevT3uxG417iIveGscl4P67YvxAS91eTGJx42F8c0j
2OQfhIesx329ZZOAE8Tv5Hs2P3sk5dPmwRUeKiKEu3X4Ci7v/gmZpVPQGnOaV7bh0uLIV2t5zLka
bkSvXbnh7qSe4d3wNPCZ6TdkOI58vFJBoenbZQf6GN/zFYuazY1xpV5bx8vsv/Sj+CEuzFZsApZt
itHtLSSWNdlslj9BL+b817zUi+rUbny6bMI1fbWneWa+evrHpONaeOhUzsYt32M4zbBsrIoDZ3z4
4L4b2eke/aqLVN3Gebcm22LlryxncLaIVy/VfluuDnPvDK92n7jlhV640615pOgYr9gVOVUozndw
h1yEJi8Mbu7HF3faK+ehumKQ5iSeST+XV8Vo0wXDs+n+vRkuZyLyGOHAYYQ3byX9AuF/dvYvD4nb
m7byb+CgYGehlVPFjnzRXP9Q7zvqKkjSp+AwXnPfHa+q8zczoLydx3Xumbt8PXoF+6J54BP7pEdl
cgtkZzia9+I38fSXv44O9CIoILYWPJvl90sinTgEpNOSrq6vTuFf+flSNtYGVFq6IntnrZws11dW
mKg2CeptipEjA08bFQ7+9BvKf/MCdFLfVEdynp7J6vpP3hN37LucXDbLm14gS1//Zd/xdCe8nxGZ
O+PZOlRutbrNwFpoE98oCui/PTC1Z6fuXTlSSgQX49N8y47BVnClk/ZJWC/UYLq+n9ZRfGqf7VY4
YUd6Tz3xlDyqr+Gf8WxOw7ElEkr1UOIZJ389gyxbcdM5i6+e6GugkBES75MJoRSY60r6Jm4UFM0R
ZQmNXWfmkY74CLNNT6KQzS3bTj3o5bdldX2YK21Tuv6aF9t+SzfEcGtuVkfpHmIT+H0aK/IgHT4Y
6dSmLDYgzttx9Y3YxMQfwjpQUB6f6Fc50y+Vg3hZyocz1zNEMmf9vlDSj0x5bf9EIXaOH+PO36pO
49DbXXoQBB85Kuk2PCNACVbqGzN2t/khvsZD/7C6W44dnypnPuEAMFYtBJNV5/ZPc2NevqnFXULZ
XdLNHMWe1h/zKYsdlF3yL0LMg3jWeEjrPTBFWz+Tc21RHq8kcrxXl/xbePA6uAx0ax6YsWZnQaJB
zAd428ahV3h5dc/gIHocFyv5BtR+K66XR6TGVfgXvQefePSuxYNWA1o6nj3Zq35EJrdUMMwX2QTE
27A6aVeuuR/qtnU5lyN7ev38pI8PEyUPP6r4AWMpsUdEdvR+w0O1BdUnsMaUf8v2aX3RPAwdoFxH
Cm++x249n3QHzwD5W0t99v0UtgMbCtdtdo6CFU8BAale9fxfxhTjd8tUxzWv3cZ3cIbKL9+LKGTm
K5wgPOfS5iO40PJYVVsOOyqZU7ZivrTVT2g4WTg8ONccVryjXvDiSzfjxCG2zTYUMkXr6J5wAyFJ
C9Au/4VE3q/uhnenDGD45ei/2XO+mQdMnnQR+390IekP2DQnvfaAL+/AkNVBJe2ytc4p5ZBreRT2
Hi0dh8KegmQpaamzOds1DgfBSb4JfFjdQbs9eWf21vq1PEZvv/pB9Uik51HZoXlY/mhvdy/t1tGc
syFzuDK1dWrTOGHVX3BslHtiaw6xu/xe8E/zTsxX3Ck7J80ugoBKvcO69pifTSvWj3IqM1w5jIP5
QpRTTzXzEexYIxTkA95IAjLPJOA0XGvfEC3fati5HlP+k0Qu9yFSnWCjokelgTuXdsltzKve4t0y
rM7XymUZ4XNk48M+o+dNPqZF/ruatrSn/t7JnUA7YnNFdC+64jC85SRjYs7lcVgVDv4DW714FOy2
+Gu8mwcOSjpjPL483zs8eZv8ka3jW+ki8CUw2I7W+jl221cfrwJ7vnKzuNYbssv9m7BI5WQ4bz/z
rXeF94DFxdE+XeQLLPDHclJrVwymxWr4Ue8s5S1id2oFSquN8jvfhQOrD5PDlTo1ppb5kMvloty8
9Lf4W3+F52XsGHBgGrfRUT3pVlDEt85Es+OiH8qP6WJ9iWeGCLxKyBJrYdPuxDsfvHhmsMTzzN8j
XanookPzk2/11S488i7eP6CE7lWn3Y27dnVBALj+I4bdUc9sJ73bHwvHIIKOlNLVV7fmSZbvggfO
65Qfl7/FfBp8CPG3chQdRhDqT8NBuI239AH+ax6wd51rN3+IZ4Zi3/JbZrNCHfXaucBqpFO3tj4F
7p47ppz74SmvE17IvAwSaBN1B+tItXekohKO2g6P2s/y8RufMt0ifNdnxgfNQT1rx5nYTRvNoWds
0AFw/t0m2ktgeJNoP/3yZK6G7bDmw7apcVbd5tZy7qf1erl6oUg4xVfE5KtL+M1VOfO6C1D3C5Tn
YXtqXeOdQiF2hT9lQ3SOjeZ5azKq5tpB3aGyVh2GPeyq4BrNg3oJPJjtJ38rPCjC0w3tt2e6X1Bp
yxwOlaBD2f1OZWBtdL6HaNhHh+JAiV08029uszvJlnbIVg7WchM6iXcmK5qLHInZ23r6jeyyoPvT
6WN8GGLrVumukrAAMqECs7dNQP3Rr2YAogYIr8IyMxhiRiNmD/TM/UjD11RJgo6j1zSB5qrruHWk
wfBaEy5EpLdkROmNR/Ii8z7oQKax9M7BD05z1B0NbUScI0Jhz3zxHOJLDgqRcrqexTN6+7kaD2ZM
76ETk89Ssebz/3/p/uQ8lPZzOMS4FqYz7p6/0MqAfpn8YpWN5JBixk1HY9/LQlC8fWXgL+Ee7ehR
XRxMfxHaxPE+hf1qZ0PP/EcpH6lY9Bs1TqoDcYiFh58A1E+k7fE+jzMRpkLTO6OuqXtF5a4SVUgW
QtkIoNcjSZc6XcSAiCxEas1pk5oAwcaMINaaxlyK6ALuPj5t3+KbsGR/rTX43EJD7DFY40/9759q
pf9nGOmwVyvJP0T1p6/mf32YhEAEKce7SvMKRWajNZRoXU30vhor1/emcumaKdh3DeShlUHgmGOi
TrdN3cf21Yz1raiNBCjyrB1G6aikmCsGS//oZ9PAgsR8xrAaoL5MmUpeywU/NaHSj0ga61+/rN8N
dagfWc54qEiM72pWZRpzAq3tfhzYBOp5cKQkLfdNT3tSNJgrzVnPeEXch3WxmUDs2wuBj+lNWHGH
ZLIZ1Jq4G0sFQeOCV+hzwdOHlHNcbjlVJH5gEU6VIwTCsBlbQnv1eEKciHPFDDSLt64TnZCsBuM9
8Xd9iUyn/mZ1SKKqnWK/StAZE51SF7SrDMN4+U0bUEQqNn6SGz5NmpEtSQ2aiKm+7fBqFYKpXiVl
AF+na2tdzSeXCLF5a4g87wEkU71Do2hM5mOMJ+B8UnVQA4HonPmS1z6UpBI5gxKEt2lh/v/3S5X4
ryZHeq4ieMBlRCBAaaS1p5NNGxT1DvcTnI3l9ySAQEGdVJvQDFPm0SJXoZ55KkCWA3Rrrugz5h0r
YUAWo+q0lsZlWlP1UrFDQHHzKvS9MshOZoXCjE1elcK9ufzBQBTPZUROiIBgoJHQ/S4r679fypLV
CHYEfZLSJyj9GS1r6iDRWyvJ7+kJzF0OV72VjtihuAlJ/rROO6uhV5NABfUl2lsBI7a2eLaN2l0i
oItrVaGjEtU5cXaJ/Nfw1OEwk5nySiF1qkXbgvBl46wYS6wAgLi6eQ/QZ2RjGe3hkejIyx88wwx5
rQiqSxIIzzE2NqNQSG9ifCIJjtE/RZqIsuuEiDss5a0J6xqxD24hQuaXLn3rb5ZclLIdpGcz9aFH
elXs9qJZ7UKdxrpZYg/B7meeVB1qk7D8gTps96oyUPUpdQwQLEndajR2+N9LDOkGIcFVkTE3GD8a
EQnG6HfdfvZJNInTDDLBgM2INEDzqJtEACdyLBzTMrroedFcqlrTDnoTMkPGYhNJLcpZnemKAoMD
X1L8L5OFwRabNt6rCZ78cU5NxCLstmpCeFqpxGhyCAeSSk3cK5GVHaa6+BKU6pbV9HjrjLA8ORjP
Idm1SH/Sc98z2zYUnVZFvLAlleigCPLNLxhx+DIqkRqV5Z4cMYOOUUG6wmG29oiV59xKIR8m0SFb
/qOicEK2uY7qki1TjEi0HPPomfsouAtpgNm7/KcadTFqqC5WHX0MCVwM6/dsNPsdzKLPTmRhh4ow
7+qoexPCJrz0A9q1sElvSaiElzqIoks+TtahE9EVaQmOBdimYa20dwDb45b81+soyw8QAbihg+Bq
SBYuz8lLO7rBnEZcWhPUVYLTGXw51TC/INl/RL4YXhMJW0vpI8ySTHLK1CVbrDdU0JNp+OC8Ezzo
+NMVF1a3HQeQI8g3+Wh3U2bUmB6ZfUelRq7vtAxwihZdaBdtZJUvscRjiJTn/N8vM/kjXu9P76Q3
ZWdTgrsFRnFfVxo7dTKhpFX7lhqhx4yTNeMPXuTYmzsCeYc0efNDTkTyRrufKe0pw2UJi75cuzwb
kRbtzGBGiPFotbQ+Y4whQFqgoTOCigTlyOAsCm8pqkS5FAqcLHhwNemN0wgsTQwjJGEEBOdrXUkZ
SU6RtjGLztgN6vRPYm+8xeYcbNvJI2Vl3ZewuLG2Ij+IukdqPvC6jqYLfIm+XGhX2bPMv8olbhh2
uRjvohoEBB3lowq4s3hPck+J6HDIcNqi5tm24tKsS9oL3NIeDyPY8RoyPOcLRPSbRHpEuI6X2Nc7
0M4EyyUNdEZ6SXIkdKKUOQ63SnawfA+iV69cYs2WOTlG5NaCtCYoLqRz9D0oLL/vDk0CwnIGPSvj
tzOgym9YFqqyGRmjm4zu9PYBFJyv4I4SD4WcxNSHsQvSRTCp5woBGx33bPpGzRhuFOGH9Go69MN0
y/tt9mEEzFH2EnE2Yly7fty9QLw5Enc4CQl9UU/e0PwLdcORfY5sDX7lnNpjGDij1ZwJtsaOgISG
ITQrD9WFvjbN5KKk/kZL27XUihvpN0kBIxf1oZWzo6Xh/hWr5wi7gbQHUt1hu4qNZ5Rqixhaudet
iFiVh1FrL6XPbAmq0G/VWktHWsOkQFYQHLSVMESeafoMvoj5jKS7XOe7hhCGQWNCLFt4tuL4NIrw
midjt/AGRK2iQzNwv+q6ktZur/4Jvdfm7TnNKqhQ7810E3vfXWwS2vykoT7RV5u+++7VKh95ivkF
s0QTvdWMSa0/3Ti1XH9CZuYbPJdqvk0EPgMpvE6UeW1Z3YEKSwjcBAA1LfXv1DGHh7lGygauzGsT
0sYv0ayV7+LQvVc54/qmXRtCRtwQW6yVF06KIEiLCRofjk3RbfIBJVhBfFqt2zGT5VyV4a91iH1C
V8zq33gg2oYSXjT9j966p+zZGVutmQBkZVppIYaTKN/QOoWU04KgvHxZgr1faIBv+3Wpa/uiuwbo
FJi9m/JBRc8UhJtcEgG03XPSNhSuU4v7Mc4wrngUJAw7o6HE1l+TMgV/uPmqG2qE93h2IzxT7aXw
9yRD9+FRD15IkuVp3eg8QbhhN2j/E7KVw1P+mSaXeLxqoCX1bnT+kZSG6QepI9AarLXGS5a/AHPs
FC3Ym1WPRBhRnWVuh054ZhG4KERgPNyiQWMAWqyBBzmComO1n7U52REKEI1PRpe+oT86ifitsuhV
6d1EIANMCRVgQ0dKwvJrt7h6la+ASN5Zk9cmoeAQeskGqMzgofX9Zgjxl4lODdQH1AEORsbpGJWZ
LTZrUCaUyzLvVMaRce0JOkDFp6U0i2Gc04BcTIADo1FN5onaEaIqMl3XkYL6XGpgHr2F4ArxZXlZ
V31ZUnUVdKJ5EMF31uAqQb+m6qT/gk+ovNTGe4HB0hD/dKW5kBa/0S31alFJtsGPH3BTR4qdTyIy
JsyjPlEi+bop+LhzZZ3lygE2LS5DuiT9Lw+jqWGD/DSXlmSIepm0PPNfEZ75VXc5lu2ZOyrhf50M
NSv+HOrvDiZAnqHuzy5qfJWT7JLQR8Y+Lo1rn9cVgRXyadvNiU0cgT3DxVXYxSxGjcZdkummVpIX
14NLJKMDNeczqe4RaoV8gm40/vh560ajamcKPAN25xyjhEQurvzVJciSmcVT3qPSOxnRA6Z62b4o
alL/T6ElGRN2jljN/xpZbjiHZk+NSL0E6e0DbbsF+QkgFB8nGHNbgbDQmgv/ZBGVItDDODKhVtTJ
V1BiiOOiggdrPY9PSf5QAs7i+XsmKYleHXb0LjjoPPusuLF7CdafL28FDl5g/WKNlFOmUTL8aEQ9
m48Jj2Pp5iqB1Agc6o9O8ZBx4xMu3Jn9t8fk4AMt38cs/RRJQzFi0WWCHuzQxUgI3A0vbQ/1I792
RKQbu37qVyUt7JCWLAEGyj9EvCbhpwOxWnyUiR7fucDuKIrKO6cwNokd+VgLWDs5QrkJe+68x3Gi
Hdpt+/6uRxVlxtMQMOkxQIbLy8g6N78GaVOWx6z8KLq/gE++0HaNEaAi6tdcXCZk5NyISzS2LK+I
aV2YfMfKhwhkTVvOD/mjmG5jh7hbWgW0XYIYdQEQvzlbSxK3l5vVvfICp/fyoZC3mKGZsB56iA8S
/yBatd2ETwEBGuCSHMfZ4r5kG/CNa1Tuep5ehXtuWVcUIDEy0FdSfZTVZ4VCNyB3YOKV+sJTJD2V
GfwoQE8ZfDbLv5btYyaXBJI5fz+SaSN/N8ebiL+SPKMRz52ikMMCjM+S7mJyTLQN/srBYjLJv5R3
9kwTw399FvVd3jtFu68Zi0PtI1AGAjIdkaRyJCrdqSEV7phbAcPM32z4K/rf3vrt9Kuov7UM7+PF
NSHaEa00RlLRWVsW5HyrpHcxTeEjsx3mnkUY4PiWxW+qSDwTxzQs39kHmoxdheVBze2p+ptKf774
sdq3McdVgZWtt/5J6I4yf1EoKcmO8etUOr9hfIrFfdsdG45jiYfsmKkbuUGKLX+o/U/U/+b5V62c
TL449WSgqgmZ+OWYTFG05aQQBS+QFoCuWFlkwQGuN64FXgysUuh5NGkvqxu0SQPBW2W/FTlCDRGS
XOe0OoLvvVFpOynZy1PvxFmybr4TBtKy8hUvMkVOw8ZX1oV6ToubWG/GfGNNW1nBUrdWhz2HUoZN
08JmylV9JdPwpr9rRHDgTDSHyB2M4SXT71ic8ROQJIWVhfYUz6oL38wJQ83VIHXrGhlwrDEM84aG
jh4vM2kVQktblPka3PEKX6U1XBPt3I/HYqAciNC9NveZgfs+Aw0BMJn+AOCwzpOg24NnVMO32qKf
Dxe6F/CCTIRfZkjrM5h1kDXFXYpefcRdC7cpwoSRD3fVWPhsOP7Y3vDGT2gFSCcQxEMYPoheaK1b
kP7VPP8q2i4LB89YHbP8rxNfZtAca+mfCD9Dig41Mu3yp58uIo0csD1SiZXwV27+oHPjH3mW4j91
BCqOg0rYWDjgBmq4ov1TUkAKgUM9NQlPOGlAQNMt0rieBqKJO6TmdhwDYeBEMt8U9T5lawtO6XTu
uy9aI/MXgiBMgSLzdH9f0Y/rBdL4elAOy9qj6o55muf+miVXIYj4yuirDo+SKw+imLZkb0HNiUWI
fSGr7x1yspanzpFL3k4Qs/4ZkLhVcmiYi+mkF5SI8ijthoXgHlwL81fFlZdTbhbnLnuf4hv0jhrY
ZwjgYzsWXw33mDBt3En+ksrkpDLz6o/WsCXIvFf2ie9Zxb4MRiKmK+TZX3O6w7wsFDeBhQWZ3IzO
rcqmGncXhX56qCpowkpPl7Eqh38aBn+kFd0hlK+RvxPw8jW7CnRQ5AfbGHubNucr2IV0G4eRE5Un
co4J62ZggjudxTwTIzhGD03489NrhVBrwlAi8QLErcAf9flRFeqd2W+w093QrM7mIbPeCKB3c/9f
KJs05T4NJJZddUfrKDFA8oV9E7+N1p9VU5Ww6VhzuTVShFIqEys29AIOUR0dEgKxW2f2/2Tt0+rR
QhovvXsIhJ3EEaei+CUgKcbJWVgvjUI5EL8hz28HyHpd/89iU4h+TIKRwwsvGMKZsfj/yUCG1buS
pHuKJqShC6+NT3N+j/P3CWVGQaogSZxuaFIPc9bK5G/qwDuJyfAF/JiQa9R+UQX9jtltMZUHvEbB
q6jIRKlzZ/p/BnlCgT00J4u2uL6k1J5h26JwspxJAOKHiDYIzwoT8YRR3nA0qs8hOS7EewuQuOL7
rtTvR/8nx06tCFctOwsxZLLoEACQF/x8Lec7+Hyg+ZF6m+27hg0mlX918ThN5wBec4DYAKtS5xGg
Un0g9NVGh0JkYiXhnKXODdl5Wz5Bn4ovjL8lzndfYTxMTWLoF4NWI2qLj7oIbuk0/dXAgmia/fSR
dhPUadk7/pX5u8wfllXxGlo3ccRtWBkCGeOwRcqPiqp1osQ1RRIA1il/G2wS7h0FH4hyDajq5d0s
ebLQgTuBkDUyvIbsryKBqqSvuHgzIMFnZ5oaOFJgWbJDtoz9Qq6aJUEIk1Y7RKQR5YF022UfarTw
zdJRfQ8Hsp2V4WXFrhyBgqF4OirZHXxFHG477TPj+AgDa2s0/I0B2YyM7MeXYrrKvKl4Z22/9dmp
sZYgwe24QNH0SYObTCTHQtgRRZaUpHC9Ij2kHh0ZYiFN9oG3P3BpgAGcjRgZio++/+jlE49Aq5zE
6ByizJ/xmmncxQtEh3EwbdmEnRDputZfiaXpBPC056HnerqNLVdkxNcj19AnREXgxIdNzIWBgAT9
ICrHJfUHxzK2uAseTRD5XBcT+Wv6xpBFDKEV7wofGEu1rf1htTA8BKTMTY3mCZuzyNOSka8RnCx6
g222RTotRwchfBMVmAOwKPA6bUz1aAg/k/nyk+tACyZ/inRyLbfOduHsjsxIynVLnnV7LmkYadsM
cU7FVWYdsp5C4B+ca0jaCHQ1+2eiuCMxB1V8NrmxTtTD9PJddfyWeO3+VwcgHjdjwSNK1FKTHkPp
GfZUwISs21VJTLIXgz+Oo0doEFTzU0efOiY7ITyJGDck80jto+K1xCU5HuTuEbSXpTo20Ilkh5l7
hjkrPO7YuPh/h+DY5LmigjARV1g3eTjI2FIGXlGfM9MJYXNTh2Xs12rHIAjkCQQde5TuwXRrgRKY
fcDUIsDaEztLVzW0VrOJnYM1KkaVTdNsR2xE6u8CPGHadCGYNuzewuWENzFTcNSV0p8u0J4vMXYQ
HS+9SYgyhv6r4JxKGc4Dv17RMXUAtbMbakRANJseC6XZfIUB8YDIghYZOTVr+68WHxa85oQWlAVD
0kBoV4vQs8KMvG2m6NgzmvwhH2X/SedxKXunhQ6BXDHEhTpoKM8p7VJECD4vvmbqYkIkGFAnS5eB
eABy4RLiyRyt+QbuN5nIENId4Qp5chIittHYkarPUDlp4WeT/iuWgx44UM+HIcQ5qKvPqWnY7uh3
5++x/KEFD8KkJHmAunrSImeuz+aiTu9+8Vs6VR+d+mZwp/quN3t+sMUWLfPMKMah1yz2RuTPcIZw
hSZoOMG1N9d5dGb6qOmjGn8zaNv9WmoGClwkw1B9a25afFYJ2eu9LLq9ERw1Lm66QQQYRUREYHzB
rGWG/MRfk9B6VWIc6ktplqBbgazViLM7IcWD7E2SAMlwjN1pYjt+aboN7yugso18W+NONrAD1tmt
2ldJTs+t8JbHuqIEMzgnpiFfkwaZQznw+fHttNMrcnSQlNQ/WB9EYxeNvyKzJXP8CSf5IAPrTUu0
GdpuYiqZH1t5P1k5KPC/KX+mGmZMpsOGtAng8moYb0aGBD0IYetfGW3q7EzS/FfDeaNUTx9di7GF
M9znkFM6MjTYrzNhbRCjSK7lWKFRKA4ajoSJa25MIpgtTSBFaNpgtc+AARRz4fRjRgn3Xo8+jLWA
6on7Zo3Hi6b8fhp/8+YThpWtWcLOSAzCi2jCFJnrWxrWELo0yla2arBvuGk4QEvU2mH8CMCvt+do
mckNr65B+SfcAhBRbfWZ4BoYyC1E9csSNq56dB6Lw4xvg3y9iW3KjBj/Rz81Hu3+1zdeYXEoDWgU
WLiuVvwzoGLOKHN02CzHNPuKaZazuQx4HC0Le8OfYZz7sKH0/ZRFOrHAGsT6Sk0ZN7R9joqhInvv
X35arlPcxTORUA2Oigg/Qht/qtV3VXzk1l9aI/Py6SYsQU0Gg/GwZI5OyTWbf6P4yLjvdSr9QevW
WtxMr3AOI+290s6AXmjlRfVeKq4mZHFNpxd3jaTGzay7jIIm2U7mXe1lwu5NQAQLw2YnKJeJA0rj
gs+1Vi5gHlp/gz6v4oQMMa8H99B/1v05Mj6ZR60q8WYBiGwkOxAPbblGqANayr8p2S3rH1nyTIaf
pvsdmXOp+OMVLXRaGigDS5KJLWc6FWD6N6ZfgfHqm7MRfxPNDNPms5VPaXkUqffDBOPILGyEgFE/
LaMu/kjNjd7Tl6aJVBeyO+JYbG+VRkVHu5RlwtuZFy8hNh1f2xMrrS0fW8zPyabVUiIpfN4RmiGL
kzHGeO33VLXIrx/s9Bnbl8KLSFP8X8CwfHAEyXjWFQgaeyaJovWakXQrA66+HgYCLAFTWZc+LWRa
UtTV6LLIFbVD9eRjSU6D36GCz4ieLfyQ0Lyrycaf/DXD5p3cRgRTd1ui6iQ8EE3q6kLh1SEdWpKZ
DfZCETVMzjcTcFGK6JulfHgqhtuaxW9wTMsTEMalOyz3V9U3TgFUL0X7HmhQJjVK4Vh8r0z5qIT4
12hKlrSzeyIfa5oFbZocrWpsEZxan7mqeVDeCF9yhEF0qwKtSGScgJHvAKR7GbHWdbRpKYxTdvUC
UYzJRc1IE4fr7sL1IJZ5Djx1BL4Wk2nxpRrfCnBcCxq7QZ2h6AxdLOi9Gl84m+BEciZel5SworT7
HIJLZGZOGmcbhpJtCL+vIrjcAkdhArCaUDXTK6kYxcC1NaurHHJuYymo4QK2W31YE76CUTSwex0V
HBV+iJc4xUlKPSuPATDDBAMr7rh0kDe8DGiqdfwdJKgCi7T8mxnALkPdSSNhr2y90c8PUw5HCcoa
jdziE4MP84FAfh+sV5M+Y/UEO7dgdzDydc8NQSBGuMWSIU+iE9MD/h9H57HcOJJF0S9CRMIntqL3
lCMpbRAyJXiPhPv6PujNTE9PV5eKBDKfuffcHHznwKPT+NhwgAgnizLgz9HfYgdAzk5jKa+b67Z8
0f1bHqPeytSOmigMnOPkjP8mJcDSMyf0Rb+XzvQWwCdKD7oPuJ++PNO/2DvwXXKHYAKZWkS4RY1z
Ev/jLkSKj//NktY+4bOJuwhas8XKzdhrxjm0R1K/DZQjBhp3034PqLT0kUGncvxTQRoAsRiQR1lI
ca+H7CXmoLqptd7Lkj09108auk8dn3TeEb4VCvJEmofIEaVY55r9TPqoHAIemoVDHI6jYPYIcBVa
A1KYJI5mw+FPTUBu29EXbymG7iR2gXx5+4axLTOMC2FbDPzVUgwc3D1xs64Pl/aHBxJP5boQ/ZJp
aR+efCb6g/ut6PI7lv05SLNImJuY+IbQRxpnoehncJQxUhazgg/uTyceUYejVwKMA7xU1lf1G6Oq
0j5A++NFKyDDoE6eqRpVt2pD0NJsh8ah3oxsQIeohmLKWVkyf4yLQx7++FQeem1eWqpMJ19OzJhU
7D01gbE1W/+9152HpspF5b/Z0HD1rY7QFxptB8A25ef28j+YftG6s+9F+JFQ+hsUJUJNb/abUUwH
dwRiVXkvUEPwf7mHmB1Uj/aKjtJsMk4cexcXMBizjEmQTjydDWxCqaVhw210PorC/s7jnmFbdMl9
RY7cMiphtTX21ovSfQ8QWQi0r2T62WRsEkqaeMXVSOLvkSyLtC8x+mIPttynxue7NL4a452Uo2XM
t9vPA/0mBUTPo1P1/Wsh3ntL34ih2w0Rc9MonbCTgpvjjjBIP+FMUNzyfvlWoBVyI/IBPa7bCQcl
z8/4Olq4wnqyMW0yAJloWews0t6n1dDnlI1t2JiEBypUKB1Nur51eaKtbTZgO2IbNekMw2bJA5Gb
hqZvWbi+ujs/C3cumgkgY1xLNdI7/lHgGli3Q0yQGeOI5jVwsPCEcF4oF4q4XJVatXRmN1NI3h7O
OsksTQSsedJvV6vWzIhlf2RpdpvG/qZorgkluyQGoEzzaCTlT5hzojamd3J07TxC0syw3nrMw7Tq
s6ZvnrLZdvripucxYiJWX6OKzu+55bcvyT3T2QNsKxI07fA3j696NSPw5wxH97VXvHax39xt9BOp
81U11T6ikpG1UbJZAKpB6JsS9Z/PlEHqHIij/d6mA3GntymrUGbmS93EkU3t6LjEbbPD7Rhm+hbS
L7hnGaWhhiG35Bqrm08TiI/2ao7vWoQSM+DvsSbRh/cYYYdpE7wqdzJgJNK8aeKzxVFeey2qlngT
G4+kpc7CKlAzM2GMuap5Epg+Kp6lmfoWRz4slYom9J/hbISxyrtLrVBrz77quluNJqcTop2bBuTE
dJtNFgCxkEj+9GhnBvW68lwgiRxGY4OfUqL7CpcxRbmtxtVNDfFFD1owvom7CknCrSS4WHtJpmdF
F8Aw3mSQN5b3krIPuq0sMZDfY5vHJ7a+qtzZazlgEr9fDyR6js2rL3GmABVycDMSIx0zkGnjfpHr
xapVzoi9Dd1fDhjJPFkaLlmUIZliauovW4O9fCHIBaPsp1T0u2GFgSspN22uVja8MznGl4oP3sfw
Qc0vmpkz8R2wH+IrB/1lzHsR0PL+R0j1l3js2WIyWlmZd2NDflW5i/lKEpZauGXr5F9h8PMEXN4z
AoRrBNr9U+3mS+nBdSZEPAZzPA7us60Db9k6Cjg1mfPY86Agirmgi2HjjFq0SpzPccwOPntwLvuB
sN+ktjaxp9b14PCFDhtSlFAkzrhdwPdUYLPFl8Sded0thHNkxrV0a+e1Vu6yaxAss559dltrpYxu
24QVI16u9Jo9XOw2l0o225irhggCdiKklA7Fo7Rxozl/RfFN+IMTD08OFpzAefjVLAT5C8frVDBZ
pN1oWSgRL6yFxyhsTh6TOG3kNky/cjdc1ZbGk1ceggH+prG38nIjaXNIZWHq43Q/Ti5vsiCQVzLv
4tYS1ieB9JmDKZ5T4gH1CXjje9e/EVD0FDa4G2Iqn2HjUe67c9WcZ99ClgfJJWIrHCj5ZwHcyhsp
LowWZG2/sYgjbdS0iTt3FaVqqTuUsuToRcPZZw8UAte24ysDH/78/t7vo5do+NfaGo5db61cFvEd
O9UwYpeA2zVwDoYjjkLvTxlaIdn2uMO80xxgHzdq5dGXqFnO4Uwr11RMFnmnQ8wiBUoMjaEHidzQ
6lt8qmUykCQnF4Wall6EN7YTAOUIl5jbYLW2EVWYlDb8G5YRC+JEPodo7gYwB9C8HYiP/k/QM/fe
qooNEEFPEMH2FkH1gYAKLwOcb3jk7Nqa7bXPpUm/iAaIRC46TvavpbXpmXOokPsJg3eTfAye8a0c
vh1Jw+Y09wjtkMZOD7f9JUXgqU89eL+tTt6bM4BJYDcqWJYpt/syaCJEJM8lWWU6emdCX+0WRBf4
CjNz7yT3HHSUzqp4yWqf9Ry7ommmRhRIqXHJeoxjfWANWMob8sfCegZyIXYamARiukKRHgvEnZkF
YrYF+NPt/Sk6C4PAkZikCANhJbJ4fiZVTMuG/Z+m0I5O6cU0y4cBrwxmJ0tMdQqAS8QTFA121WSG
omtzSYv6SR+cjgtLJd+FnI2Bqf1i0mXHwl6oWYMgDAKGh/3c5OfMRMwUdaCOENnk9mBRMWGiCXDg
Y+CagoEYGX0VWGQoaOnes/n4uyY6ggzfNj1rdOPqgKPsH2P82bZYZ6aRNCSTKJFmA/qaW6kwP4ST
4QInywRRTYbzsBAdISYflZ6uagfloQY5jNAMMpgqR208gm4Uk5ER/L9H0R0n3iLBnZa4LCMlklH7
UdG69T9RA85xSp4Dzs2W5i72x33lh/hSMFDlNllLYfPk6iZJcJv+/yQYd9rUdTm7AlJezoA7snfQ
E+UuKCuitKj2G1t9Cmo+S/zjZQW96izAnEeNsW51ezWFTHH6/u5Urs5nTU6flcRX9GK7WtgXKxVP
ZYiKHliLN2IlsCy0E/O+gI/6XEAPC1XNcFo8MpMXOsRjapXaNk3JzeIA1nJ6VCTwGvoxj5bKYBDN
irpksdIab7FGW0PDia8xqkKwPtq8HYCvwjQ1/tL0y6DdzBDdjsX+0oE9JwtCcegNRLpRA+ZSuTcj
AkZQRFltvecF2xTKWweFsbYIv8km/SkpHnkOO7kLtmVULJoO7B9ystBg7KDzISTeMs7TQzfu57vY
6q1zXNYEKMmzA17W4cjSxo/UC3ZBJhbIiiMaJdSsi87mpyNYsLayvdS+xuJTzwAlWfMqi8Cd/jRG
xChECQ4upFhia7JTzbi1KLBnYHNQ2LNwGdECLnEcNk7Qr4awg3V/Q+S0s9ko2SHYangIczRJbeDZ
ap4H/eKZBws/fjUSU4XJKf//5lpLm8eZZZEqcyg9SI5T0LpXNHgrvZCMQamxuSsqAwVw1z45knsj
+Zdll0Ch2K8YpzXjMqm1hRUCfw6qgz7CnCB0PZ3+V4iC1DKeivDbTH/qiiR05u/M9zXKqYDFN1vv
eHzo1AxhAKkaNfgMM41BIrT88jmeQIpj1F8H31i5Yc3MyzvpfrQX7IHb6kvavDx0Pz58qV57Dy3Y
tAKWBFuWyd5OU7SObSZkiKsbO13kHOBdbx3GxvuoMyqxEcYnXwbxcx1kr3r7Z6MVkrzRbtsD6uLI
YJ9EAbuK6AI6gLVpYsD0RjXXZouR7zvRhmsIgchQFNlML/ilDXvccTv6YEiumY1FFV07I56Fgf+8
bImzbYwnhwG3Nyv1cCBPjIxrA3Ggo+EGgjW3kYxvJ+YFDoZDw3wPo731aJrtnHuhiWzPmStQPCcw
bkOPx80aTkHyPrmYWABQDDXbWb1atOkvW/6F2ThbowFqFrebgf6uKHvQA8eAi6dAFX63MqwrCOII
gFD5J2rynZUEiG9x8ghUCrxUboGGXQewBXqwwSU+wwHaB1kS7C04xqd4LZW1aohw6Ov2r7FIhC9J
5YumVdCMbF7PMdOxgeVa5TIEYs7KEpIDCWM0TYLOpdAz6+HYRgdFvBlDCf2uLOLSJ+saMYdu/GTv
OP2hmNzNmH2QI4voxT4neTefj0hnv8bsc5QvUiI5ZD1fV8WVf/5k5yQhfCjW/LFMEPZzHxNZkUL7
KGMoBI1c9TGKb4RCffAp8XqXMROTBv9XGzIpZskUi2PBOS1qsGEMGsveAUG6jodsrwgWaRzn4ARk
rdhoG8d1i3KqsIMLkI8+Ko5WOBxcyS8C1Vurn4LqNmxYG9D6h7QfA/0zB7jPe+V5Dc+lucIacixK
dU7j+0RqyzShNkhNlobyNOT9ugq+jUNvvetxtPI5Qi3UsGLK36K2h2vK3WCCsRiZ/VjuRZEIWkhx
rppkL9AgNAAlwnGv4xPKhuwsbPs1S6Gy6dqHhTi1YVdS873oGQjwkfPBnrD4oy8ssLf7bsKOjAdE
x4ZncF6OA7FOlUA7WUdM7hu4e4PCykVZkdmY7xu4pFniX2IP9Ym7KDr70vUg8nPqO2NqzrFBjK0n
Iew51XNPtlzFVR260VfrCVzkgsHNMFAK0KVFNeaa/FjSgz3FUpGKoKx+HWXlj8nixiaRvZx6b4Fi
+Ji45trKxG+lZZ+to5B6FAyShfyqKsmP25WAUP2V5V2DhHC+0H5uZL3TSO7KCFOsVHHipjMF5Z4I
kFDZHGqOhuFG5ueKs2FhI0tnHPTS4CjJaVSLEDtbJfxdzh+xagIshNF7a3yYe50QA5u98dp2Dw5W
+3ZnmdChXFLf7efY43eYVzfX7JLNz0K+1im+O0aWiNkgqRP3ORCC0Vo2Rhs23qAyvR4jVPClKWcz
xvYNauPCzFvW7QitmmPs6/tJqS8tP+stQ685+vzZtt9665hxYNv2eqZko6hAqSYDzEy/Op2a24mN
MzHK9/GCMHdvEDJJH6PZ9GgTYuKWNWZygebCMBn1t7TcdXdlWLKotO9AcYdsNJzoInuLSo+qkcyG
8F+I8qBmupOS2RSU01IquCZw10FEqeRdVyBxEAuM2dPEgiX+QK0ChIOSI9GphPC/ImB1wAAR/bLS
BkTO7wBuL414yx2I792q4aQm0XbxmiGhtFj26LAJex4M/AZMKh919JvOwLqkWArWNjXCjsJ97rh6
w+9Ucb6Fy8b6C1GlGta/yoRe5XcXjUlxF7nvetocPAa4dvYvFyeWMkSslNE+cE81IUvRR0Qj6CxT
nKX4x41lAHWP4TGkN/yUEETF3uGlM6/GDqM6JAaLU124cyBWYcCDgCix8MIZcPMG7nYkrjzbs2Do
f9nYQHtnhzR9ue7SEVdeERxdzO0DFuWw9qIXYGKSXRy7GBSqmn0GINc2694blgPOWlgGKcUqOzwA
3e7SD1ZZuwozNHE/kX7NBQKRZwumPYyE6oj8wWzXPbFlVGRa6z4V4I09ItA2XQEjXPF7mG8ttYJX
qItrECvzEmhfiagYnRBgUZ64HBD9njIeRvsQTYhEGZ9edP3hyF3nLtPxIsS/jog6shGfiHWALjvO
ap/i3dfvDemtHmrqGvhPQY2OcMwiC9FgEMb7SvtqLXlSKdAG5IUDOhkGFqwT0miXmlzoAephc9oG
I8mEifGiM4EvyTwLGOoPEYFd9FK+SHYCiWVkDEudoJSoNy+2jfDTY5+hwTm8VCo8ko/2luAZIW8G
YQI3nNOepD+9dzOp6MXy0O5vS5RBI5PYuEY1j2FP1pcEeF6BiDyig05A4upRTwbqEuZpmf063Kk+
+yYTmYik9M6qkcwOlN8aOrAJs7Q9Y6Py3xmMmqYkzoGUl+RVVWTcprCIi35X8t9U74QInnDytNW7
SJ7VvC50sOXDviB+fh1wjHfBK00nKQQy+SxwcjilSSn6ESZsrJFEGOuozd7rCNsGdHv52siNS8kJ
MwtCKTC9XG2S5I2d/6s3kHOMIDHYi1KeCX/2BgVU8G9MT7ME0dkE/k4vEV6Fpx5dbeWgWEN+4Ibs
2vt4pfP8TEa+RQF9tgFmdamFBhVXJQUC9X//S47J0mMeFvO5aODTtK0I7zGLkVwi3K2yF5WBpnSr
JbEfRgOnRvZrzQrOaceyrPugsdyV/W6CB5Bqvy3VVmf3N5a8X21gLVNkctPwlg+7WQxCtoLPXRIq
/0vmcmd472OL/YMGDLhtoR+AwJs35f72ap/7ryMnC3mCJTF1JWmnBsmmSUREwYTPYGYQJHdD4WIh
LLYipYWFc8HRmRB3OxDa6qZ7CxMsbugxKdY6OXJkxTQ2Ai0uKxAIADeUd+CSfQksdity1P+NY8uq
fdxQKGEwuE0hmGRUSBlpNFWS7Ly5Igy7l7pJrnpAp8qsasK5SCVeza8CVM9O9UstTA+YrV7tAXED
e7Vnh8JQ8ywQGCLahQyoOZi8O2v1vKsP/ESbVFDf2gbFZu7ACzP7bdQiiB9QNDfzYqDZlimY3CZ7
1dj0PQ0JW1clv8dx3NnMyjKbWYYx+AxseMEN46AheXMqGyF7w5Ws+beeYqMFe2oPzpvwmcR1FyPp
vrOwu+CvfE1SItT5MxcOwNdKntXIVsVrx1PbwUHwmddpWk//zlFZ9YfBCbdlSFOX+J+Oo15UwEHQ
Ng52Zyi3hum9orf1KnOrnBLhAaaoxDkmLIXskubFw7fva+d0VAd/9F4T2leLwCIVoiOyZxftKQ3q
pS/VE46UlR02VyW6HcP4da0DvQj7legGxH7ZqiHqdNKai2SrM+XDj5vFf6Xs2RKwIk2YjUbD+nXo
CENqJBla6J0bBhKFOAVrMywBakkmtD0/UUscQHpplLZqhH8Rw/AXaOV7Kd2rlqvdgArREOn2N7X9
mz/8ZIBM22mYeLIBirHMvpht/BUTBE8SlfmiZxyRob7Wx46PPkIimuw9nikk+vtYot80LFjvJYkt
wNDUQWsRa+r1Icof7lBtWAX/UEXnQK5K+cQVuCXo+TtrXi2aGgv6kjBCRLS699K4/EVYZzU1SfRi
5bv5E/RiDODdI9YZ/d0Hem+bgagNADY0s30J261sf7zhozABmTS32CT4Mw+Olg9TQMKd5wmw+MaH
CFd1fkpJWdCq8k8bEEpWJq6fOTyjvhL5/OJ22pPwnedCqU9jKj8zl13vyLpjiJMf2+M0dEqe/sRS
n+MHfQb3pjl8ZJXYm2m20zlUSUhmOBcQgBnDS/W3vo0Tpqvep2Z49++mM8CzxozudXxl8YlJCxHX
JOulEhhotG00a6NxvU+9i1nGpxxx9pJRrIyOM4PdQdslUlhoumD7i37Cy5YZuWk9xbFU/tbt8Bmw
X64/tXBcyya7ZlRHMocDa4L4b93VpLwHs9nnOBrQQnwJW6NOBZPtXTMc6iG+y3KG+nuYCiiK5HTu
a2qcKDjz/a7DAc4EB7KZ8O3oLxpllmLEGnIMprvJyPaO9c+aDhWyCH0O4fYvpvUhw69quqYFt59+
LvFuOTrJceA5rQLKgoRVhdP5linqDQmKULdO4SyIQxNqexLWQWE/t6Dvckioo1rMofBeZ64CbVoa
hbZL4vxFVdEzOWLHgrJEo89CKusF/raQxjabSMjsm1VlNa96xIwvDaZ/ab8FJ7+RaXUbD2Zszj+o
1cQRWK/uuSwt9viMH5wAh9qjcPR1bcU/UcTFiFqlZTJhNgloY1L4MntnWCjoIFIaGAMS4TNpCU9V
9zA6/RSNEBUmich32jmscLO8J6Yw/dYs8r7sA5zzfOhJsoyYwaGRwQC/sGaNTPtSEPiWsP32Q7yj
qtopdJ8CNzZnG1omukXvy7B/FCTrZqwWSAqRfVY08dlCkgtpq2BnN+4T5wdqSq49NGF29mfyGvTh
+5TfbPJplPsl0IM1tMd1AejMP2sCuSNrQO6PyxBuQ0JY/AMM4pLwvwHJ0aiulmhZ6K9ij6v/UsJC
TIje+sFjpAOws+hGUEOU3o3RSs0W202ulZkvBgulI1wH5kc12P7hnkkCJfQ9Fc/CFftA+Pe6M3fS
nvMp0V4koM9iOpVHb/76A6opPog4/wen2YrY04v9NBC3SzU4XoGSe/q+5lRCpsjmA8QhpY2HbZCR
Olc4/9vmI/iq1XuOgcmV9674CfhQNTB4A8li4nmKsTD96N5Bxt/J9BjsU6x/m4iLTZ5H95OmbYrf
RP6VRbfE+zfIO+li+V/ZvrjJPiEHkH1NWCDYptHxsruJeCbZWcHGjncI+pNpPTs78Cx3F7JVnOBI
PxFWazihCLmH9NU1xM6zEgjD9q6nz/c6YG4GSj5/nUsBB9pnYlBsqjTf2aOC/Q7vemIbOondGAu+
IBw7NCxSsACRAIInCYLXeRclM11aQc7D3eQWpwGKPr/Fpk74kB0DAgVeYWYoMvTO5QA0hsHBFJBn
1L0X1ZtdXicEr9oc76VZawdXZfXsexen3afpXRf0fVuOzQ7tY0r8IuDrEMTJOoBmkpgwcD4VQFhL
WxrimCWcJ6Q+p32NkOVQjNQl6O5+WhxT1VteXr3qVunXyXomUXRRtG+jt7V9idT+6DrnKn/LzGvJ
gFzMER9/3PBGddexJLFzT1tOb81EegAnCu1GAymwADuoF912djrYFY4W7PMZ9BWNuDCXxPohASiK
RsXj/8dSqJCktgeNv2lzrQpqidoZGcZnDEglcy1MBIwYrHTaTMbdayRTuZNoz7aJaAIiaX/PRfnk
443SbQr5nNR79eOw8/XKP9/+F9a/OXvDILhm010dhcP0WJ/3h8wMz1IiO53GrYe+RjH1ZXxyTSc0
xnZ47hlpETFyCnsQxzzXCQ/GBE7cdiDa0nGJkwOzgY3Ijd3BKsHRVzC+0mnOZIMhCtGcF4BQOFvT
n2LN2jUY0/Vf8AOET6X8pF35xec56eJpX+vGom5YYfUDu0XorSMlESwWDtkC9G1BVHBKht/w3Vns
Yl2bjJy/sWgWg8hWg/oulNzagbu1+nBZTYwW+6+CVr9k5Kl3/VoIZiKnwT73QAMibIYD1U0IXr7j
+8tBclkku6V0pXrAuNJGWOCBxEidVYcl0gteteTWG9ZCsdGwwAR0vET85eDMsh/KJnbt1uwv8KKl
F+4rNmzDsjXzp4l5vgghcV8dcRYdfe4jrSgV6n+G2s8vawfBK87/gvEVCjoP7xybQ+UbX3FC1PFB
EwcSU9Ek4v5cKew+/a8Jtm5WdpJeYkc/Yfchut9ITwFYAuNC+4UZc9kzqZLchh7rJnw+s7SwZ+9r
z0ZqOrvSQzFUHE37WoHgL+FpT0O3gUOh0VzP8w2nfUinecIrAcDX22HzAfrrPTmM7YQFJRi0YPta
cNEbvGVph4WkJGUHlFzFTei4DCHmTDw8BvzrHXLnyJPArXUOJOFEAlYfjHnU+bgbGVhqDBAGd2sg
JrXu6JaxkE2Lib54FITQfuqCPmycY8khi6L/IKR20HfOdF41iiQk8lprXSxDpoYpP7g5XUjOc6EO
tdsWwOuEBJmvavrxqJviAiq2TqbDVzrj/2W0rVAcJu6bBa1+dN48m63T0CxL9yZktBazrdr89AMT
awrabckZ7LLQz/AOmlK748WwGrCKU72JWp1oSHvd89dO9+tiqzPlLTGDG7atDleISake9P0+Qbja
o4JKgo9pfMw6IUK4cogY3V9NFJh5cZJTgYsfn/Os9fMxAGLhSyG+x49qeGkQio9SLZ0Yfy6okvZh
QHVFfgI1Oc7RkuXv1cS9Z9zDdtl4DHFggODqWbrOexUT90nI+sKPdka0K6w1icCD2kY6t+7aQ01E
tgswsI4GblOZXxCp62E/IA3Ot8ErBblmMe9ZWEDUyeLgyEF6RQAjD6PGBm7Jf1If6sQRM3MfNhZR
6eqWREDkzz40armxi1MQb9EhjvGj63jizl0E/GEnvZXpoEnGQLPvQReQlOpdG/2tDF60KF44qMZb
YnEAtmBk+HEHouA+OvGv9rdevk66X1udStwUgw3H0MdHwPpR+2FN+KTBx7FpLTXjHvU/WbwfN0P6
kvLM2UxyWbiiP+CpsELGOOH/MHCeE2agA84b/6JRfKPKDYuvlKGZWNLbOnKT2sx5/xKSJa1FmF2J
44zqi9b8SAGA73ekVpqIRWY6sbKRsJuzZBSadMrnU3rgtr8ieJHERY3vNUP8WxdtPXl0dZIMiMoo
U8rvr1rkuNCI9UvJxzXZDlQIMRsaRsHlUjQArpzPyT7b1TUgANoS1GiIKhmKgqYF67H05LwdxI+x
KrpzE18ySiVOggkhpRO9KU4Dm0CMlCLKDv6Zw1s03aoE7enAzYPnvxWnRgYXnxRYDtVm1NmP4nvO
3iMuE9IshD8sA45jJ+anKrliywcT/wV9IMzukjUl64e3tPpSFRwSxIYSS5+N3MiyrK1P4kqOj1L3
/ir4kyHhEnhDU7R9BuYuFaGqnl//BrSQwNbmV5KsRusf+jVLLpTHoLodlhVxR21cnH223j552yh5
6BnDvV4zqUt/Mg6PDhF4QrvTQGBAjo8hJ+OEDgG9/bVduhmxlHdmfkv86otPelZtnUxmCqGueHz4
CGhXopzvvnUQrfsO95ZVhrsw+LMKh+qWrSDHb65IRhx5SrKJ8r5io1QDdxD+ObfMH4y+Zb9HyiN7
eHeesc7R+2UCFjui14aj+8MPXiIP32mwTnJmUdr0EqMxJPKFtDyOKT3cZoIiFLW+V3+WxSqAciun
V0gzvX0RsU3eHSYQZidt9Tq23aoPzUWH7Z4CWbQtkRpnd3wEwYdujq/bHOFMHV9djv6CrRv5sqIi
MowiObwkwNir8btC58dRs7QonU3/T+vIwk6DS+Vj/HWDYxF9uNbdypGoCbTYyNTa0FpqGbks7b7J
E9TR0coI3yoP8sqLRqYUjKOCkX3w1ZQI8Zkpy0s1XNCHF6g1bDrZkFmW3b91mIlStsUhxtDZyNhB
7Wn72TUk7ZXLs+2xMpK6t9Snr6n604EAj+8DjQ3QHObCGbuemuZ7cmZAvWSgUQNgx8tUbK3s1EaY
1ccjQeeLiG1ubb/W6S2WwAnFusR379yCeuWMv6IG8qA/muzZSd567aB8JsBFdEwVdD7u1rZFFc+Q
rZ8PbKRgNoeNHv06OZ/DcJLFQxY0S/NjBykWc/HCUAyrgDM596y5G76JgfTJrd5jn/TLJHx34zMZ
7/vxHpDFVOAZ49+ErLZakOaY2cazKwP8mdce0XQXBIeU6bDbMWL3qZ2rU2ycqHBWUofcxd3HdgZ/
KZutVZMcLXF1ByDd+TteKA5kqBWiLbaxadJ8kZ0oGza7s6qItScpZ8jm2KwBr9RpkhqoY8kq/Yyr
L1KSmWyQPgZFAXlI8Bzn/toaps2I1gc5vfMdtJDya43XJsfNlCJRI3/W00vmaWxLFw3W2y5jKmr2
+pYznHKEFKKg+Y4TDLG9hxmjVrTSjmkkOP4FLph5kkOFgW54LAHUFx9B5WLaMbdVmZvYFDfZHHSO
oLl7cbN7XKXbzh1tnMoMu5PBwLlrVOCXY03b9ArlppFaxSa3+XtV4VIrIY/LSThfSVYSBrACBJRy
4bmKymu4edF0tkaC+eKby8SZtv9t8lyc8IxCA+tZLkZk9x3GF20NfB+xliycdUhY3ERM3Y1OZjWO
/SaDBpR4Vz+C/lCsEmb/ijc8RKvSLw6p5qKB/Yj7eJ1jhLX6/tguzZA891i8hBRUEkfKAJWVpS9E
/ulTpuWuHouL7KqL7SYXfV2a4jYl9nuizLdesAiz3jommD7oafhkFh4yR6+2UfDmkv6RYfpzmglC
4SPrPNYK4R6RfQlvw4HsHRAzZFTVxRvci5+WVx83ebet0FsWcYPV8kAiJVLcdUmg3fCBwIuqJ3R4
DTVyMTrQGeYabfqiCRJEvQsLSVuAvSIofroBvToxD+mGgeFm9iagm53sYavRyU9Vh5wRqA4wZig1
XRwv22qZsVJvpgQz1LjuB389DAW/9xVbF/x5bTMBR5zq9ekxOmoVjMWqdILX4umBd+WqNOtqPkoz
u5lpdDsNxPxIhBKcsqtMapuM8qeI40sv2bQ26gQQ66jn6mCs1HnQ2bmrdplkGQkmxVIZ/TIvbXKh
8M5V8CXuii71IwH8628caF1xtSZKeKtx2I+CeXHOitTaDSOfK6tkA1Zwt8oz/2wPexTU+yDLzpqv
nxryEZ746F7IIOkbcTdaMPYuJ4cZ3yu80raeHtFprkvDOCdDdLaCDxsRcq75mz4HM2HnmxqpaUeF
xrjPGFGPL9BqD8yfv7GENvqhmvydT7a51h37UD+KO2Spw2ApBDbtwWYA3m//jH44WrG59F/UMB3g
vC2Artr2iWBdwtY4PbJD7KgDl1srzwy5zm3unw0CWy3NZ5qbjfxgoj91jXf0FxHDFR+Ngrv8NSm6
5vY0DcApgNaMtRMq0xi7mRVqJ/DK+LjTMrlKOV60yD8ztzxL0EMDNbLDvtL3SNTJaw4mCpJZTiBW
Yc/OsCU44QQZs3YR8NyqcDjDoY8ucqEd+8nb0EITx8trzSlUrLYeT+VEXcp454xpmRquRfuAavCS
cvFIQqC1UV44Wi/pBj1el3Vbjc2Cml6UQD4ieZUk2yW6BpLbca8xh4QfTDVfN8HGiKe1cT6oPF3r
qHwbfmrPvRnAh7QIGFP4RGiHPEt2lNjx0dySY1lThVI65761c7Vn/XUAP9Dm4boie9GAKmiA96H9
2xiZvmlCb1PTAAlv54/AM7RD4JXwur11X/76GDp1k4S7rt3XfX0WVN7hp0nU2oA0JwR1lyC+XcJM
k3Ltkrg4BJvKCjd15K9T4cKyuAhlv5qV/SKJPbJ3ICUvwfAfR+e15CiWRdEvIgJ7gVdJOIFsusp6
Ico13nu+fpbmIaejeyqiMpVw7zF7rx3J6GuXpfKSSXHjvHQTKnXbDExZghCTHZczd8YLnEKw1Soh
YGSZOEus/1KDJK0tlJXzAi9tXRHYJYwHWusy4SlsHnKpPOpGezQLQ4KCIsJwJbm5JYXuz6dYlfA4
Zn4fKVjsO20DLWGEZCtYsLorwyvMH8gTp65wVsiJDJ7GEWzWoZ+tW6bmN+BbTVpdVquJzPanobbY
CgoK9fXWRUtdnru2Ocd8sW7dlSSouvKcP8uxCpLBCFLQbmDJM/VW3QdBIOfSRNP8g1YAaQFQVnUP
NF3xB3XncVACbhvy8UA87Z+yAO9XZuHSi7CQOmBadtTmzSWvSmaSTuq0H8SnFM4ktQFr+ZCnKZxr
Jdy2PdToraWEP4fv0R9ClEHeRlHZrYgwdvjyGmoUJnMD5p8Rm77ULE5x+BRwA4TT+SDmyIIP7NY8
h2G9k7PGr2gaecwcYAvkH4BVFkMW2lCNgPWwrMAkGq4D/73XolVilSun16FZrtLCrtwbuuWaPBH2
POR85Fe13tugKIx7O9V3tgy3PlevPdNiw02Yr8TV6shW2K2IY9X4NOFIbhLmMx19YMVMYx4chvJY
GgFyQ+Ac1iDVQfUzpF5Lg1Ad7YT8cIPQADLB33klC9M6df4JS5D7oiKtd7ayF7LKndf5L3sb+Awt
6n+c0t4fFMNVkuy8Sy7K9mkDQYW4tEboxiRjUQJ9Vlg3tYFx/08COsWe6/ki03SoqqA6dhYxESVU
Syc5WRlg5CaqpPEuWSzY7sRlfOcstRh9ji0in2dams40rE7GDacaKIVj9bTI/SlhWZ7n0g3CXbv2
DiqKMp4pzeZ7AzMPaYbfzUSumN8kNuiN2yTSpS/jq1+U67XVkmvf9RcFYE/YoZ827TjUTYNIepO+
ggRMaUH6k1xaUrjbfPCmMvNXdBJrF6i4XW1V3KutZfCgvlnKWUP1OqxAKr4nyFUpb38xp+cJd5eG
L6diRzksf0s7fteX6r0R55d+OtvngMZ+oeOb4m87rc76Wp8Ze52nuThjNZrLz0SePpZ2fh9jTGOl
8JP8faaxWPr63AxKQCoEHLYOXEBNpU/gDFf3tgzBzLKffQKolL92GopJ8grdZaY95lTVu4u0eECr
oHBjGWsdbHTBOGczcB8WG/9t+pX2J5G298osHmNNco81PteGITi7R+UxIieoSfiUjztMhxVvZLOg
2bB1ryoVP9sOvGppPjzMdHhImvmWzBBFlLBKiZREsF5ieN7YZvZDExgSgiaCaeUWhA6lPFHrzsT+
NE5d/EjpNHtNByJdHoIUsgWPASorSndWcoE2Dp8iPioLAQJkUqKG5zO9l8t3ZdwM6IdpNdybtrq3
6N9VlZ/d1m9d3933XL8rKT/XAJxp+L0RTCzHOGdWz9hubQpMHTlBYk1ejldRaonak3NPO3ey6o0A
2m0QNuQcmEzXStlvyJisd/vB3umeE9FnqOV17MyIZLwlochnuQkOw/w3k/kgExkxYwkXjDVxwrWr
g+cmD1eAWhb6WDuXzuXERnZm8PU37nD3w1aA+pL9agn/mbCYj/d9/tWK4ZxI1YOR3GlH/AKD81Fn
UPNy8571/R1ZnC6e26w9NCyAC4sF0ae3GC7NQDm1XtdCcZfNdhkq/UKDbZy1/0xjQ1KzeLtG/NZk
HVeWj1i2Itku3U7uaKxntrVDUKhdIMNdmpgabaeS6m2SNjgJ6k01EYqYmyvvJNZIVqTJ3BozkKqc
evAFuYRnQDIny0irKFm1kjHAeFUplCAbZF/RCcztz2nWurNnrkTYx+RF2cYls/TrSqxop38WfNN/
t766tF5/sTciiVl1FK8Uuu1vZy2eVmxey5c1IBBHL7mEKlPIDVXzODYBBpcsqHYTpTbYWvriGGxL
As4nAEYB53XeJCcFO4fUbANSlbRNhCed1Zc/FqVPIuAS/xFl6rKhBQCkVGFRZfgzwU22VJ5K72ez
4a99Dp9uDJL3yKgslyl2/AtvboYdNm6zj5q04fQ0mdDgfktqwrGpO54I9jk+GNm7YB4kU0QqrCEX
pEJQ0gx2FLZ2wkhywsAEEYFj/bHLa5DpTlfTPGbEH7Knk9hA8fHT+zLSI+NN84ZNC7MljdpmjBJD
ibJ3csh2UhwIUjDtCk3y4hqo/hqc+/PSeBanV98orI4Mb3bSK/DsS3z7prMpUXUZrPwEFJf61758
OLOjSyJEJxVWuhbW1hYq2C+T4Rl3+wO+MOUOwMRuuxGwJZeXZI9DgO+Ins3JH2VaGmSIBKNS48kY
GMp2C/VaiZpNvsBOu9K9Xlvml5NTE1Hf8aHMCymnVHI12Np0PPzD4tbp+10vxRVJGradOxCbf+xu
cv3nH9sZq/im/pXvsMYCVC/p79r8JqiEQ6rDsqoowpffDCdt/mRH80NiYwcU+QMbAWkx8BHZnrtl
T2DBXokLAnOiUapbnP7El0HwkTJttDqDn0WIeRy0REQ7aCjujvhkMKo6g9u8Qs1C6Zc3aATzGJYP
dOPQhjZ8suX7ibYlUscpvAOUR0l/YCBC4YYCDhuJTLNiPHtNuY8Tj+n2O/+KtdOIAXutwbxg1O71
klCufCH6rzweJkBtbAbHc/VjQHSBVYuUNl1PyRH/V8j/NUPtrPHmoAJtLgXXrNPT1KRaErGkQrpm
xeZdl/Y73tMCy1Js3BNAdTul9j/UaeZiPu0rbqkHK+Z0duXVQ3Zi0IGlRJ0Mwt0GGabh4LYrVcIE
Ng6bmQm1uJoc3Co92Uwa/n/Sez5k3rQs1zz1jgirUg2EmByvHub7jHCNBIoBdnU+fn61Qwrr8quG
A2QGyZIFBxEUcHNyFO1i0m//1PsQk0BTle6U/9845Wz8vFCDHFV8GKzo1J6Q5Y+8B1KnhAiRIvKh
sIkIH8UhWVsZ0gjDKnzi5HQEVKqVIpYjy0HNyD1VhzP/gqwrTs+tXIYJ+boEkIyoLrYDXNXaWezD
9he1ILoJLUAtGC+5DynUNy/mEQXKyZL/FQwQ0p7sNBYsOMkyp6G9mI/lF521x9zahRWPl1tYPnlr
vZkHPGDkLZNJwXJ0zc8z85z5aH/UhN+RUE+ias2ElY5FAUxmH6dvIl1gVCiClldAPtr2U9rGp5gw
xymVHZtJ/T1a+V9ibap29fZOI3wYgEjeAxNxgMYnTekBvUf789URCAbGmtpLQmktHZ/U/uWXWEnB
YcSpWjV/nisGifX8JrPa7Q3ljB4u6lLjXdckfu+wwNEgCq+V6/8nbCXcXNNDHL6G16Wa/8TyzqIi
U+D8NVdN1q4Lo5IeUdtBGZ7zeXr9PmqUbfrsKwhfhxNhaV05kYBJKjmb5kojKygzIrlLcdr+Yr6W
LqeN8TxzXZHc1E66KaZ+L1OOmt3nSHKHQXqYevscsuWZxf1T1qJ0hS5ziOpkObfAmLCvPwrkIvxV
bN3IArIvK33MpI5hqbeR9iigQe49sxM5dhej8MbxOTX5SXSDh6AiLpgUTauHwI3yYNYpEfiaFl4Q
dfTkafCGqfaoRLxJ/C3g2Js8jvK+BCU666qR/eoVQ9LIXqFkniAngMgdGA51FQ72eKLXO+UVCE7m
ycNOTitEWMOSKHprV3qNE140NJtTlkus4tszU1BbqE/SxssgPdc3/Fo3XeS3mghcpf/Ja+U09Pw2
4rXVzL+k01szYm52Whujq4ESgqHhgg+BNwCoa7qjEGZfn50kJuJG97EypUgNphQDdgabNK+kcGam
FRrivpTUXgh3zChH4okLlIEJ7JoDH0UEaaSypydzeKvonb4kP6Q1noo5P+z3/+JKhDKQ7FSYYYb2
kNW/gSUSoSc8HpzYnUImOHFh1HaIhC3EuZkUyoRoadiBNXkKuzoJN0Lh2WyxeMO9e6iZaHfI50YU
oVra3A0JpcJyJLtlTv7Sk2r3DNG2uDacMVkRYF7w937wVZzPL/qWeVIIyYNmEwOQ6cDtK4+YWwQz
Jxa7Hya2PwMD5ygSBKgQ8lZxRhMOe0NymSxgu3QbPzWKkBXAb7VbHZPKbx8vMYmS+v7dSMI9aF5q
b2hDvuLRi996OTkrWnuOx5X/pp6/2dYUdMdx9pFJu5fOwptzJg5kT3DEKmQk1xPRRkXqY7MzK5/g
AEd9X7C45cBa4vgnQSpcQrH+u0KkwzLKNpoQ11Et6Y+hvv2J55CdCX+m4AqTvwHPNII9qh42A+wO
nlrTk3r1yF/kLAi3ZSWq90t3YmYe65FW36mJF8kO8553guRvnedu9xAWoUmy4P/mhENCW0BDE2Mh
TljOxkcG7FnS38Vt5zVmYKu7nG51uqB45KqqfCGrftO+GyPBmyTdxEBBi7fNvvD883dnnNuZ/sQn
dHpRlPe7BqNlU/++/gGeJRwZfiPNnEnkOGHYyH/LvEI9H/3QgYNf50usJTfsx7gP5ViKjCFSc4vI
9yDFg6BX9rVrh1sR7zdhaDfUxl1zFi1C2Vz2OSJWYQfbzMlAKMVLQ5PLedCDazD19yEwybjW1iGE
7tbKtyTOr4hncuJEFtMOB1WGe1Xfhk69a8joRdNSqB3SVkTqMF5GhnkSbxQoM5K9p4HNJte2vv2l
3KUoBUHOKJ9w1A25TJ74zJhRXczVNeuCYhUhItfj5MqbAqH4vy37yS3Jewjua3kYUM0LmiBIfixj
9wx+WfOAm/RcWe3MJizOPQtbgxX0LxRiCFd+9OynN8KkK4RiEzvhbIcrTQHckFMFA7aofk2vNSyX
jA1VujWxWtj6OR/MYwncLiZLHia7vQ/OzDTYjDvPZhRcZQeIvNrVVBj5zkuUZR9pX75nYj2lBRoi
mEBFllystbsgIIjZWeRE1QmJ0X2HkMUpM/u+YZAgyviriOqOQzhFLURZKyhrs1X1NO6oqWM7igfB
1mq/i6JJ0UKGZ+GMjawd0PmzrqgTkDjjEArMIRhtCAGyhuwcH35lSedlecKNRW4IMlF8u5ryE/8j
k0XdUZGrCbbq6GJ+lPVbmbAfAgbXFUS/EUjQGZGmskTDs/FLt/2t+BheRj4kDhd6/mEkPgCNrc5h
375MNdJ1nH9ZXBsTzSQZCsdR+kq5LFa+Msu35cZ53Rs5jRdrIkbiYxFM4rnIk19atc/EhgwSeAgs
ZbaTJrPv0rpbYeVXdTOireVUJkBkI/JII8g6yy+IO5saRd6brJ7m1yxtrgKtNH1qcx82DMdg/dm8
aGDj4BewADRFepJRls/+vJd+awHGh7GPppS99IY0H1oYFYwpO9oS/btTLNQTV997yRwLjnNOy58o
kVAxPSuX6ke8h5DLmFTW3gAfbiOiJW07X78pD3uXUWfjQsZ6udw77Ph9FoxIuWUJ53p12UYPJ6PN
09PQkMI8cG16kzRLPYXepOf/7uXepRk2Tc3b3Mn4U6vSh8pjQBfGm1t/bdnwxbfzkt2t8geU+UgY
LMcs8VaO27Nq84c5QGeNxaU06eGkLWgUQluY0tuUg2V/BmN3Xo+SNJAS6xACpScPq9miWH9ORvKm
jPpb1efvXTm8F6J+FyvtM36TmkQnYVYP2ETdA3lgttQBt8ZZ7OI8M4PF4WKloUKnr8CNRHx9SAEk
woJz8w0q6JyiKG5gdfb3DoqRCahP/2HL7xliipyABYkk5wyelSUsB/iaG4+du0OKt0E1A1pueu2M
IUKS5utaX3VKovm0DQbeGupOqENjwmp6MSCOHJNXPZa2x9xGEzS407S6JnzdksAbU4ndwWaIN8Bz
YtJBpF4qezOTDuVoewA3uiEor+QvYX659e2/fLDcqmvcVMbjEW7AoQrNcnAU1Qr1/EYR/yFBMFO3
ez4ZN1AwQy2Hc0zCaCK/qdPy3hnVR1psH+UGxjZmYE+38YFWmxLziGHSrT91XnTOIn/YMMQatr8f
Fa5bRJiNQoJhQcwsLjEx2m7WZ962uRVliLI1HpEynpSzEVBGD0PvLH/kUJbs5UvKtM9G5l9xGW1f
Q/PNqiHcj9/JgMN9pmHmjax4FemCNUQaNpVcE7deHJOpkfzQyWprDGLiXihiDJxke9NYSjs9TXMx
M4SNw3BVB/Om6tmjnctnz4U5FgAxN/EGnRu9/0TvAA3xIq94Yz7iN1HCK9/br16xvnQoh1P7Rtyq
bn0lyl0GCGF1q5+PBYoh/ShXxLWsYDMZt/TpS81EXc/eFOFJi/CWyPY4/o1+2gLSwK5sSVXwgDoJ
5KAfKBa1U93PJ4tksR5ZUsrs4+U97xcJL99N2Kuj7kjoAI9BG3a5q3i+rFJlQmC5jQWxb4N7Exgy
MlIWH/5Kqb2tabS5Ur59zN2n8bPcXzbt4rHq41OY6xsThP8mff6wpY0NBLhclZSgsv9hb+mPdJu+
djF+6np+lfevq4ZyN312xC7MdN3c9Q09WYnMFSkbvIuw3Bem6HG0Ik0Sf0pmHWr7oPjHqtYHJLnZ
F/KF8dir6p3CvrZPJLVXrK3iTPi7mQFFWSATCnfoThlQ2GBc/tjIKBJUV3WvwImw/F5k/g64CTPO
wV4Zm0qPhUgKWSc4NR58Iz8Pf9ahuiGAXcwPvKbi1QFNJ4McqLTdPYlhJII5XUvf6GQfzPp5m4Jd
w1q94LXYLqYMSxJHwHG2xjto3+s6LZdiMsPax9bjSuL/IZatzSeqeOYFvTcMlZLMvDetAW+sye9s
gT6n4Ydo8vt00o3+OYz6czfiJ2/e88V9TuXbbiOw7ilcNzIckZHrLq51Y/OzvfLLjoTmmkZf/orZ
sxOrXuNuwXmJh9hkoTsPBWQRHhuieBdTDVIQGtv3BilGe80oEBeV8xX44oWV8AG1/4RuZgkMQjuM
/KL3EK7ER7v5xE7urAoSapuNRZotRpdDic5i44DdBPqHggUB0I7aCC2GU9neR/KwRbyq1XatM5kE
AKjwMSOEEsVuoV2EXLO5BI6lRdA6iTQErhYwQAyWgKCQY8qFpNosW/ccFLZ+lpPpXCwiNI2XRd84
FqWNbWInYnGS40ctfabjHumD8tZuxfubdBqQdNRqmDM1jHEXK5N+9g1CT7Ykub0wRXlcAxYF3fQ0
2EUYPEDfhZZfzJrlZr0e2P953eRTfJum5anG7pMbOLX5tU2mG9hBZbMD4kd37O8vsiP4HrTk6OoD
76Aa1QXkEqTQi1SZ13KFPJFL/tZSeWH77Nq3IY7fqHanGX91v1yzers6M+ImDUHVjbgBPMKm4lQJ
UofGejCZWcYbZWkmzY/eVO4LPIqndKwtUglEiXp+CSTGSm3qKk859r2duVJd7Kd1uG9UAR8tEtlD
sHagWuIB/VXtkRPjQPchZk+lnuyIy/g3M3zj8UAzMY7k6ikJy1IcmixG1SupkKTdHw/8OggQxkQJ
c6ViA9yRtMQZxEAkXV7n+Ms3GUJMUewmaJLyXLJbLtP7pv/ZKSAN3bVQQyLQi43Ja9Gj5KQ6vwz6
au7LQ+VjQ8JQ1fsxozqjuBEEd9t6bs783BfyFXTBZl4xjFamFnIWXebKjIaV9bfJiCNNqV/vkvqd
F7jAMaiQnnVd2u2KiZVULgg9zMHkgJSuoEe1oVTOpBv+piHA5KdKEaab8UaqMUqAY2Prbtx/bzv9
j4wKPKN4mnkO5rAQOm3796Z8ddp9lKhR0K9HrfkWL0WAsLwG3TwzEiBWRJwSdaGZcfU26FZoBDLu
UpdNG9TCbou9fVI8Mngnkmx5i4uRrIV98Po4duWRlAkrLDUE2VQXJT3IJF1E35wVkZyLO/k1ueZL
RXavyppYNOpvEoo2ni6W8aU+uuuD8edQhftTUC/QsxJwrRDoW+eSO6Y3xMlyopw91kRN6nQn9MZ0
Vl3bXeoJwLQt3LUtj1/bH02aifecSjWQ8+ycmy8MjkYIXhraZknH8s3lw336wieoDiGsqGYu7VcF
1rb+XcxqRIQwdQxaY7+5VIufOBNrWbZsoc1g9FSoyB3kKqz6wpdqv96Xs/4NVFWkN1NrCXQ9AN1g
1ujDOYhXlqelt6auJl5krM41HexWP5O4OW13bWKB/GI0MArSaoI9S0QrvmWx0V4sjyrZG0zDq1f8
VNcF6p+aboS09d5zPcj6KSguop2vYsGsmNIsFz8sNtzG9blTCAe9PzNIGLXbxvSzskpHFubpjheW
JGvZ2qKJeCdLJGym3WLRqIeXsWcqtUQVHVF8kbBNRfDvku0D24w75OAz1odql9/6D+1sY2yVazRU
q/AWRfWGXKZYpl38Nc08C3Xl4TH3LF6cfuHmHhpX9BLrWkAqyW2JGfmLz2pEFCTQPv1Dt2/wQWTD
WZbYwltSYAW0ya3PFhpzp+bVuY3nk43L5dCv2cU61V8gBN1/Nnhh4UIedMkh4SAZuTWnqvMMkrEG
T1udpG5uQskeZCqXJQdDzrqVQRpPhpv+aszfCy+yMc1hJaOrqklFsIuIszCqDKfp1UCSpPBIv2x4
iqR5MfLkjBk8HqOVnxBDmZcJRgj8hEzuWivU9cnHMB9iPgwkfFaaIf2Q8vVHa9hf/yyzpiGOCs/i
B7KLCTlT4dl8+3c2/alwdLYsBRxA4zVT5bgCI9RBqn4JhN5HoLS4rlyFLCDJYsk0PJU5C4GeHRWp
uU/ZR18aIdGv29JxycvMkkgXMGi9qvI8om8uJcbL9HFYEQeM8VI7O9r8l0l2TY+1Za85+MazaR9f
Dwg5717NSazLbsqfOGV4MiClfZVFQb5GdY/L4iFVCsOmNChqSmhbenZIZY3EPjUezo1+CbkdeNfa
UOE9GUFPzQmMEJbL0lCfmSyTfNz+Nl7bVbZdZT55mW27z+27giLc9CXFYfhPuarKm+kQImMyEFBr
3gdnUQ4H/kI0cjLUz/8nHY80B0xsM1T7S3uZGdoWEWUhzMjF5YPmnzreCGXb/BUtSb9Akpo+qZS7
ovIbENN4RTaWWVh60wbIw+pGAIap4KT4WvUStiHVUZPyxKJzyE7TsAR2P/H0KX4zP2DK8mwuoTEu
ZytSrjtn1qbde4CqhwMkfm9mO6/3hr/US3Agd2MmwQQIvaaaTk4UYMlIocIDJpX2o5dj9izWm4Nn
lbo1nzHRYlJYkYuXd2HGdwEboFcIPquNxzJJD3WWHmM33UYAWuX4wLJuijdjNh7VvV+Nhz4z6HKX
QNMEr2dHCyJ40RsAm/yoh9wgHMQ28XWPXg35oganysPL9mN/AAK4Gf2ddWhQERWxt8QdpbfX5N02
xCnT/mzwklj2aGjZ+abOSMUSJKZFOMpIUxn0kAo4qlwew02FXdYzWuI2BhIkjYhUj2JtOMwTV5pY
zJaZZ1wGN0W20diHtEZIs8G84jSiKOgdqhTmabS+WWFfMwWbQ9bfSfVlNDewEuRTYxNu8iVQAWm2
5hXvNuPv5MwrFyRAeFK1fpmrgUKMAcSYoG9DfWUu/xDgWCtVHBRMh/ow+cflj5xJwReJVsCN44Qz
CDCMPnmHIqryONTIHxAYDSepgqVGX/iDu+aym/MFmQih6zOznqWNw+sQNYt02jIGgdOXFJMZwcTH
2IpPK4/fmcvI14lZ5dq7rCHkjCVWH3tKgiZ17PyiWRlVyv4qfWnYcCG++RhhP9tuCNV4DJ3hRUd7
tgTBcLyACWMTVdaPuqeCb7cbx8+1V4ZLLjt7vRzZoB6t5D52scPYm99IH5w/sj9nGTat+UiObLxO
H9JZVVZPHf1ViU9NIbsl4QXmr9IX8BGrj1Jw1qWKI8sYXRCAtqS86sofBV8fJaUvyKmssH0EQ2d6
cdqF1e1tEibC2yLgUw+GMRQQ+koAAy3CPuS6ABrWYCfrZYEYxs4F9F444TDASIC5tmyvpdq7iYXy
VztamvTC1l3TX2u1XAlCVbVbKrF4cgvK0NWG0jrwsUUSvrJOi+ac66obI7MfI0YhB3PjYVUp6P8q
EOJW8sPAqTnLZBMDOFzlEbmS6rGUO3LbTaNxtfPptrT53ZpSR1UUROrI60k9AAmfySlh8OVc+hqJ
ijG+aNR3LZBVBDfz6bDjDzl9SfKZdN8zE2i1flrB+qWTb2PrtFlhzDhUvlrf6bxG2UfxQTMdJKz+
0XrfxYLp8iA9UawjPniTC+UJov3RS+1dv+tBTHrnIUCBClZ6hF1r9Md/fb/4FgrmKqtZdcXvGT22
xYLMYEFm2o2zAAQhWayBjoD+yKZ0mxmfj+iIWEe1l27sLmUN2pWpwYqal8voliu4A5D614flZKs2
l4gdNEGXpd/yvP2QxpKBIusdQ30fhuk8Ow2PJtWpT+VNBJHsd0xj0jqFgZowa0VRuGruxryvOinW
ddPF3RqkU702nGcxMPfuUqn6BQDG1ZCHq8neypCKR/psSGsA325Bn7XlYMc8ODA3Nc/XXBNPGCHk
Da1sBnuPhGFv4/KlYHGXomIsZzkyc1JLJyZ3ROZuIEKH/QaRRZdnpxiaEw8Nu30iGh3yKYO5aQlo
q4KukxDmwrTw0ues16d6Ng+vUS7fkd5iuzrMOxUtST0xL7epWOFYqKFoVpZERWj/p6I0ccw9D2SK
8nwYfUJB0WP9B7/XosEQ1j9JfHfUYeI9neqzqJWzuI9Y6mhbBLwXYoOIuGJCRoLoKlkuhs92ogQ0
kJ/Eus/+c0oar+rg4RBqa6rLWaZMihFut2N6BlPPVm1DPDbsP1q25AYljMXwsfspMohsqeqPywLZ
o/Gr3vKsE5Exj33IrjCTjJgnIB+iMv9RaTgetuym0iW+KM5Eq7FxrDiBC2Z72usiZRDZjnM4Cyms
KmJ3pcXJ3juIj0ltRC2thKVake3p84KibAmUIzsDMZoPmuyHUSn3vFgPtSK8fpRY4IuLJNAZwvOa
GxcMlqRZ8LZJGDvoTEtE3zqMwFoJ076IHcZImKKlrPJAG2rndcxO36CW5jGwzTWIqqDoCVTja+mo
2ERYDjwSJ2RSPnE+fySaMGTfZ7RzSF7IjD+9ts8wQbxOpbzuENz8+Mo454vM8CBXczbnjHiNpKJK
/iDH+liqQEc21Uv7Pz10FvBl3DzLSSviSzVYl+QuE6PSFeGuZ6G0S+fJ0M4aBJNMWk+lXZ17/Xsy
e+AFNHAHGSnktb/uEJzTa4IhoLz1KRmpKRDCo/4ty817lSrPVbHvXY6CTvKXb10w2sCIBGa/j+wx
vdqbQhGN8JDp9dd6ZtxwUyfV019JVp+5xCHOmKzqSJ1j5IdlfT/WVR6VSnLKiSL6/tqxmHWaBI+V
5MqeEkERgXIuglgCRY3U6ihltqeht50dg0QrGzjGVaTD18i7YUtthE5WtbtrPfwZl8yXuP/0JPWx
OvqD0fuGxeje6ehozvqf1lqDuFUDyMvauaeYQCZ3nIkV3rvPeUWQB9wFGUB5Xf+THkABD8wnYOUc
h+hLZoNit8y3UGh06HrYSYZQp5h0Tt73FCXMGvJfPY5AyxYhAHdPrG/NnhLRy/y+Qxc0GmGsvRpt
DxPmhKqljS95tlza0ow6gdb1XZ3wHeMCYV6tIpBZmMd15g3oBzNiWa8eEcSyC1gDkcQhaYIR380e
I14R8N9Y0upFREDqbUOTIWDV0bJ16dtWc4ExP5j5fIeXpVQwuSSijsauFr03/IPzVy73Hr9ZKi1u
mYi73kSz+m8wAMOzjN9Az+VHgvh8YQtfgSmTYLCG1BZIWOE3YMpV3QY6X8tQ4R7NAuKT/ZX5jO7n
KheybR3UCoE8r9sYGIbhl33rNzrcMyzVFaKQ1Bf/MalYOr9kiquXJaja4qhgMGvY7BTW5tnL4Jkr
tZk7y+ZDKOV9XADxpV5XrNFadGQvQV7rrPvazs+C5M/LwmIxKTZfSgy/pzHIDoG65x9zv3/MpvbB
6PMjdUXugcB2swSFCQt6nTaRZKzqXajmGxbBVAsSygOaV41+MOWwMxfC6EcgLUsMOG85JtkaoJIk
gCdlw4ze8igD0q0DxCZxf24RZRLv7i8deTEFdIYTiYOBKlmXknhOK7IC5ss1vp7YMj7kvXlHwfkM
xKmFvK3TJmg0jgBg9JxftHrm40lRtEvVfYSC1QCKXhgApQcvU9LDvfaZLLsJBb1ifaMnDCSqXgTN
nvHku7JRzgWIllnnJ3FMtgS7JcwozQcuf5jEhdOYxil2vbjW/KayvLYWHrsgX7xkXYdairqTXNWh
nY5RRSOlSqGti+iwnrW0BYKqBp3pv0yj7SSdNat4dOYHB/dUyWFSb1HJBmCq4R0Coidmlj83aP/y
uPk0LPXT2M3PSZFRp1eftTF+jAbgccCF6SW7p0/V3l3ipA5Lq1x4jGww4zox2YS5Wk3YjGnEiiea
ychsZ3GZpwzwLK2pK1b5UxujrkTF0hmfYqRo/R9L57XjtpZt0S8iwBxeJVJMypV8/ELYLps5b8av
v0ONiz4Cuh9O21Ui915hzjEP/42TfRlL+Tgj5leckYgnt6mmGy7gVXzAIfSVmVCulvl1b5Cn9bMy
u8jiA+hobWLVwefZYT60kevLkbPl3ou/odhO6OQbL0oeUsJvZdwUPQYlEaoJoIfRncs+mA2CR4b9
cGf624HM5Cn2th4TVouF4sZ3BoCz4B1VjdPrnZ7qGwyW+8jSzO4lFmft2UYFoa5yhNs83QD5id+2
CcbmUNXbh6i7j7FU3jcarkTRn2tFdLfD0EfP7uUKytLrJvmqVv1l4O+xmL8U4PTtSxRohePwI28x
7Qq6Lf7kCsIMUSvwWv3ewkv4uZYimDlBHXkDP0c7pJ0hSq9ZxVjog3JkV5aztmhnS9cPMBc9sWln
p5LPkzacE6pdgtjjl0Bje84pFBuYGFV5llgQWI3pUXWfsbMdJfW39Xu7WgkRyi1xtVnirwUDxcPJ
Slcqe8nX9jbIeZ1XqnnbysMu7cPGZueWHQgt0ZFJ73+y7xGIczsW52GTY7vt4qRXGeoW0dbMIb0h
6DMMeIyxIkxjWO839tbQo6owadJo/JmVNMbZ26CyiFT118QkUscNy4QZMTvnDaaSNb/gIEfSfJdL
qIEOEURmVD4aXb9quEwbtEVMPm8ckrdtMq8FiZQWun1r+gcvimBQuUCnl3sTavqcMAoZ4Wa9y17O
FllFxzqogd2DEZZfq2NmQYcmCAVLr1C+/32lXLJgACvJtvQToQlxzR7JfCrTkgofXwUpc0G7+VqU
vDPBZArMnmaF9Wdd8kq6SR/GTzY4Vx6RczLA3XhpPQntxiiH7r2w/hMkGHswmI/yt0W45fbd1HPM
ubJ9M74absjRp03E2b8QmZcgvbU8tt12AZxNKsAY1LLhW7gGyac53clDzPcgoejtwT9u35LW8vro
5/x8l4AzjZkKjvnAPxwueGEUJ+o8Fs9GgsUOEomNu6rHTSl18SyWWJPxeR1SUsJU+u31NgzDjRZl
A9mrtMqxvJQfSwpGLXcifuHc6pjI3u1QaobbACtec3KUAiRRrmeWJk2vXyUi5nCBhnKf+jOzZGcA
fEXWIO+kE1UGdr7IdM109ISzgel5WmhlCnwAbJ4ggqMp83WEOQZwKucCAASn6Em7NIgSWTF50uwq
TsX0U/Ezhj0WTO8R2g6TcKMCBnzCYsA6DHnsZgbGOPlKXEbann21lvpVuJJA2ZSqzJdkP5PQinwU
+KF6au3OgMyH/MsUaDP+WhBR0Gkvskzzh66awaRGyEAhX6aJKezrFH+a5hDtuBxgywX21IR3CYlk
z6C3ZqsJ34pYvQZZlsq2mKCHmSRyE0ZMo47cfcnr7qM9JgWoxtE+UtpLVxOPxilxaSHxLMMYVc+1
P8nDddW0CwaTc2EXjHv/9tw+IflnIDMXdxxqppO2V6BPBoENvNr1/0K+izAM9l0NG5B8K/YGDL20
/nQY0Whyn3j3LwfRVnXg/BqQfEICnGNnrD2BtKqrFCJMHeTOnkauMzmbJ8E+tq3V09Q/Rv7fRpSR
zmXRXgeZQGihAm1YGBYcyhD/VZBSFWYVrFXONMo7xOFnZ6+x1pTnLk3PvaHFM1mfRZf5ivZ4IcOS
KjmCIZOL+6BZV/n8S5jJSZHYr6fyyTCHUyaRRTy6Q8EBJGTUiLzQxDEklzVtzrNdXnpT9+cZ8bJY
7pOZPyUN6J+1vnc+auBH5RAWN/4khOAI3+ZZJeMTioU+aW7XcxNfsMjrR0NDsl6/GLDzZwYHfHLL
0GjqcE9HBh47C8TTUC2+5avagOkJxDItYk3lOWZWPC0yY0HmNm0Wp7ocXT0crCgf+oXJAa5miwHR
ZJ8Qy5/mDrUy/WteL56jMfZtWRCO5FqDrWEoSXo62nxZIDXRsI8UviEDvQvWbr8adnVb1CVYeDzt
sUZdPtFpLXcJ0He/i8hwPlEvVspbtQPkBIzRGdq9DywXWVRUQGBj+IGeXZo8nnqKj5Kk7iLMndkH
BXMUePiSPGViOJyK5WutkAyPOJt+crFq42duq75ZVvx1mPBzk8x670N+0mw/t4CTpWd0Yyfd3Jh0
QLYxRLTuOhqUIs5dteNrMAZfy4QvMH1n5Z+3/E1PurAbBzwdXGBgS1805KBe+0jQ7maOHQ6JinHL
qNr7P8eV6HMXgn460CJdfTXSKAX+9oLcOLbqjQnfdAlm8IVry28VN7iUxQEgNcN5Lpb0/Ce5S4xB
tqCbZv2jMYOC8+S0SNms5pyQuo2V6TTqQLVW6Txow0UN5inBBTCWrKyTkOCIs1R350VmpnMj0ryp
uDd2Yp9WnU0dVXmculIok50I7mRo2ns7J0Sg/ikwfnRFci38YJx59y+Pzcge6wg3bNSvKnjZl+WD
tOpuhcJtIqvIdly6emSoZow/D6jEm2qd0Df5w8lyS1YJhUXdiTtOxh2Hv0wslyzhr1/xbuCaoKXR
cAyk4KK8FAaqkNiN9BtULkR9tnTJrqBtYDpTmSJX2azOb0qyvL1lVN/wmEhSftuy7K0zq2czdff+
XZu7u1Jz7drmRRDs5FBboenXc+7HlkecQheJEU/tIM2nilH/Bi9TPzX01Q59NfFKWNwOK3uzbPnW
CZHdEuhyABA5z4TSxZOB/BJrKRcua/6pYSpUrMeGuNJdYQI2E4DN9sFyGHgh/sQVW+GKRVn8MPYu
6m1/TkqibdnqzNkZbx2icW4A7gYCmALLBK312OkV9DcWISCVafuH7q1fLDdTNwy20pvVZO/Shrhq
695yruX9iBRkPbaca44i/W9aa+sD2rQ5KOg7OdJSRmENOwFY/FUXbHwObONJiJPGV6s9UIHRVFCa
7VRJe2IcEX8d8cdGa66E7G0raiJzCqRaJ38XcXdC/lj3Y5GptfYhzDX6GteYWBqUvFJ5f+KPPkHM
PDkzv6r2ibfpJI8S1COkMPmhIRHIKrlDOm5tsjwuyUabJ8HDz6PBLsKZ0IL6R1myqVuJ1mLoXo22
260/+wJ2VT1Ey0bvXpdxHSYvPt8hJ9pCxeUutyyHm9LbphFJJjafU13Z7kC4QmpaUQIqk1SS2FqJ
M1ohZHLpoV44G5Z1bv2w01nsxlO3RWlPL9G1sdg5bnFEwTFq2jQewVsqSefWR/E1mcUDks1dBIga
rEt5HAL9Xuz7MVT/G/baNzDADhhgqTDsQmbOixfAt7xn1kZMSDstuZgaOZiexagneRlmKg61JHh5
CwP1bdsYU8xOOONKNt+c2o4s5V3s23HWnJNTU7miJCbDvjYo7hima3ELX8nOxuuCj3CyZB+Jt2vI
Tly576JucABvYV6a4aBtIeHkBVQruY96voOE8xqKbAaINA3qS8vFjWtsSp+69Dlp2yUdNV8fh1PD
HyKj3an7UB/b6zzNt870pzq7rDWXrC+X7aO6aV+g38Fo0TmIjIoL9NeCYoGPPLehRHCoFtej+Or9
sMqTu2CupFDhJG19yOuVdbR0rz+Wcg0rfQzF7/XQZ06ApNGVSt1754ud6zcw2AO0O5eQXhDrMiKJ
OdxNDIgmTz5AQcxtzYYRNK/ZqHdR8zKHLnzigQxAp8rfn/a9LZW4WBhMTf/NuhpNJbkp2gFX19xd
mMidVZzJkOxDzrovwhkyQ4mE0l6nvLgn/Ss7BIFCftAeSSaFatPg2o+rT3Algvg9Jl0rSa8TBu7x
DmCT0EPxMTXDJ/9t0jg1/Jc5sCooxPikGANHSzrCBTlIaxGKgqSdo8NIUnKMG9meiJLtGCOgZyXX
61SUJyU91JbjsqvnXyrOu2VjgNRC7aLp+3k8YWrqJNdGp0T0wqTxG2eeyOHj8z8h8xdqqL6k54UR
yVsPRleL7ZdbCRztbMbgnQPmGmdUayS/J6J4Z55l/+mn7SxGgbmeZNcsPWOClIm4JMKrNJd3Mo8Q
XuR+Pg6PSp5uq0nq0/o7E6jPmvKmB50xucNRsClMPeXl0WDzbeofg+TQLYz4VUqEHc3JwarR464w
GOSDvvmfT0PDp5EbvE9L77Oe91Vypxpfss7lYF8lGEGS9K22S0wA0SM5ukY5B03P6Qq9YrjOxnTJ
e/AQy3lMTN9w4ZH1Jh5klLe7QfoLZ+ONNZMn66BelUgtU5b17YkS47NkoizpIv5hMEJ2Hiid4Mmy
aGrQLWwjY6QtaI4KWUCWtAbO63KXr5giUqaF9e/S+KsuE/pplSCckZJwksZTWtQnFgIB6NBTsqre
Fd/ZWVE7OLTVIWLZZ7grv8kiy1+DV8ynQ7tc8tGKRc1UPw8I54msLr/t43I3V/NBmjgeWzhcoGq9
ckkhj9H+W6O7tWb8YhsNJl5UEyA8xOAFG1t6ko3+C/gFWx4hBWhUwqN1XyeY26ICZxwv5RAMsJeq
j+Sq1ekPu8u+WKUGC5uB1B3zztslaJSGdMdGsilcsHJ6desv1DkBWYcAAc2H+pQJBCdeXSb2kJYL
+MYQ9VqNSkr1U+TL4CVCWvBKLX3VLxGr64/hx2Iyqf9cm9xPKdBzJo15nwfKH7VXWIszZIYhVdYC
l0MfkiE/O2hh88+e7WUmSee0s6MJKGk2y58/0utcnSR2AF3mLqS/aSUJlKnKqEbz55w86ena+Bll
XOt0oZwyscSDQ4OJN028N21DXPvoO4Xy3JP98fkAcRJbd5HXbyhLn/ozOTbNL/a7xxKQhiP+K2vl
+K38B/dALX8EfWyL2f22vS7FSoeIaO6BEWFqNCQDPdTs5/9yG7u4srlm+6fiZXRrnBOIJjcodgvj
SZSc5KmaEw2nUR8vzlu+WO+0eV32Lo5Txl9dMNCOxLHy9no5J01/rU/7R2akT2RhyQSgS4rFx9EY
5mBzBg7OP0eZiLodF4zOw4pcbsxCYcDbx900wScy+yx0bCl4FfXHiu1b8wNvVC1uGeWskzxbm0WC
2OMcl9LBdYwqKn/LbPpyOGdSIxPA82IysruyBrdDby+s6n3tpmci9jtzCDxT2H6Ly1zWt/ZkCPWy
t+BOfgvfIrbGIRrWElNIU1gzXJuVyLKS6EWgABxdEvZm6VNc8NmFOGntLwODh1YFjfZzWOZLJgHa
w5gZYARFfbrBCVfB95V9dlaKivmiQWytMGaWMhL6HVbtCQjwXYt39g1Qkc9zQu4Diy715QoOtCLx
dhmwCSVYBMW8RcmMbt8Xv1qN/Yp0zWdqjjtR83ODXlondlN26GYVVKPN9kvATt0bKyiyNtBeN3ST
gsJGlq9jHqwleIOYDXjPs5NRa16GwkGDizz7xl+aOgbnWkT0I2R9CoGvQuv9SIcEuCH7m8686tQw
iDKNjpefxOwNBXbF9bVzuBJ4EQwYDtV8vyFdRQCJHuGNIDDTK5TUq//rv5WRn4LwEbhi5FWrJBKN
Iw+xliLqN4PU2bh38oPFHURi503UMhrjuqNSnLQjjJ6n3Fv3DYVbBHMT2YVeMa7ofsivMtqw0OcZ
PWi5VTppCkIOoflYBKIus2PTnkMrDWmt1ONSTHG32ySCtVF/J+dedPdyXG6LfixtKtAKgCTqKpcJ
Zqho1HyW6feCqKmTAJiYBIDy3L19ayZiC2bivw8V/OT8WhgPRleEeexnEypmoqb8Mtp77TaK/WgW
HS/XYbBXGPXWBS98to+fK08+oQqn4SIuWPBvTT/ebcoRJW8f+dt2yHFoyMPXWJC2oB8c8AFDrKsp
OT1KrKY4Ho+7JYXJvIXzVIXWKgcu+i2SSByyVddx5py7GmhHi5xMJiRfzRLVZA+DW2QmY1uR0sgh
eaCRmWUeI8rTqLa3Q/u+atX7sDRvyOyj0vwrOuOugjDGunTBBnmekVDv5cGo4o0sw2EiSr7rwI0m
EdwyDk2HVDJPwcgAOJAzYK21cIdhVWEzX51Ylw81lkazkODMpNfdgjZ+cjjsXwc+wO9gIKDAzlhL
b6T0ThAkivdiSgBeSPQcB1Y43OuEzzApHKB2Q2P0ZRQWi7HgYU2CIoINM1K2F4XXGG9cSGho/mFL
CZwyu+jUZcZKJisJyYv23AJCOAAtjcdtlqH90h0vM9JqZFms6cA0GSCa/nWvinF2PBUc5rDz7QZv
hlhvGj+wbIRKSRTP8OwtOlT0I8vFSdKrVLXXXuquzBauNeaiGqqBBcO42o2L4xoFTYF4rPv0Fo/x
PsiYqDq45DkDSNNzcAgbEI5eGbwNevUa+zgyigEZhYZBZUZxQwgyq2eoJsd8ScPm7HbNbRAUK8di
hJpR1Y955DbrNaIxJ7CjLzy3FJdGekYgGmu6Fa/Z95APpykTcS2KmBIzstz+SwKJJVbZd3qqHAyS
AzSm/HfVc0LYeBJy4ZXIGbC0OfOxzAhA7J8p7SttDsokGXcL61fS7moBj8AAaZ0Y6Pclf+TXrqUM
KnneLcYYa4k/am6DnmAfYs7JJ3L1kYitdLl5MsKl3jHvg9Q+WOs85MUh/pYhj6eq+Zeii89ylz9y
wPvaayHTw2a1WRa3G7Jz/bb0YG7MbztXr0lqXJB8EvEGFczqPGnYIy7H85LaNwsyv6KmLJdld4DN
IIHcUSUo1+yWBaLLTPUSg2f7CIy0/uRO89OCZw2PAv0nfF7Fw0NfWJxC2i/JaVAAftXK6CM/RBmH
tDjFR8z7D5fTq79rFW0ATGx7fKS41ByoPyrzRMRHRk1nzixmS0OTtaWGlxFxtM1HYmsBH4zznREp
LfKi/9NSKqhOhl2Ca0DLni9FzrDiQz/oKNqGc6nIseyap7kfsVL8GA4ZcaBZPIXC5M5Z88iRATUZ
dUBG3/DKYmsSNCd3SALMUVVP1JgZuuGUw63dEsYEDuIRk99mZ/nA9I990bFSosyk6ByVBcss+JQR
nUzQqjsm3wKv70vC+IeHzcShl8h+U39WCvzC1QxKdya0UFeLuBAKpgAgIspKo2+eu7+4a2JjKS+o
Bvl/mlp+eHcCi7CYB4F9bdN/teQ3QuUk2OLQqkoob0k40VltX0IM4UrzSOMDdgfbYLRNGdWHDUsL
IwSyBDWoFuIKQO9AM3ALaw2MtgzmiukOH+UetDZoru4gaLPr6pGBLx0zSKCdOEqjHs0kf3SphGaL
zqcSJGIhH/gSF42foDBVaJAHAC6+vH4KIMDlPKOAno9dU93XdL3X4ZgjKrAU7YpV9sqrcjNm69ra
gVJ1HIyQJVBrsm3Xu+lCorq0wTdDQZWxzK02NHhWwPfErAO5lt8JzsijbHDG9Rod6hLlRh+1b4UX
JZlz0njvnJJGgveuPG2LjRB6IAkNHElzpiy6jc2At7lya8W8ycl224gPLEC0ZZNzlomgyrqPtJFo
emTGUcjM6fA2jiO1DlHSMIyHvjduSKYQ3mB9T4Y4LZLzwuKml5UbUxanjYuqJRrjyMN+zm1Ms3Z3
HuFoTjZTzJEZYoWxSi189ZSU1ukXs5RTSaznuuRuq9MlDCclYXMMmdQceTvy2Ss0qF+EWfTwgYXR
uVYJU0+OrG0Dr01AFptc4IkMWVRr9zLiePexhLTMU/y64Oaa4ee53shGQ3TKxlPL0cDyZc8DyIfm
XmqrO7R9oOz09iYhKVtK/sYUAVd5lfuaE+TAZDqHUhtQZJOPIQnlIalfR3tWuGPnMNd5TMR4SdTi
4uSoJYzhbHAsOV0XlzKLbPnL0f/TJCcEKKWzVmV6vTC9RsvuKRflorY9FwhqH6TKXjoUAaKUYDFZ
46BI1ZWQVU6UiS2yO4fJMHpB1avXv5sirpQG6EpYnAHtJmi93vdQ7XJEyyPi1GaiysKxJ51mA029
boPshxbL/j/XrNA0RQSivPoka/k026C96NOsJT+D+XWGNiYQzc6bsAUakII3VCg6mnU8OrCSdaZP
rLaiCQq8iBorj3Ko4qnullUWpmIJupZ0oYWaFJZa631KjEXiwn+R2OCADSnZdfM3o31vRsBdmZJr
vLRfXvZ3b+zH9z8l+Wdfrf+AsJSbZ7HxgF8K04VWwXWohaEj65vxbrNNdjb1aQ8z4t2DIVcXW/oY
LPazuxFNJrCGyp2X0csGwyNhQjXZr9Bc6v8lPDVuY3WMS5TnoGaPtO7g38voV3N/RYwMmfmQH/Xv
195zRV/eQz3U4fdM8udrmmqvCPlKBFQCrJ/q90kad/JGu8oaXFXOThM3aXZEGvijRnowlnm09Y+X
Y7s3RqbJG3pAs7bDvAF/paXR0uYR/CZmVCx66B9juqI4za1Ysmq8LgxdnxpVvyyZkboMEYHvRttd
57KDaULbUFehieeyVtDnddHLi7K1ypnDaLM9hbTYnoQUSptECC/hHUiExA5fPogBcjfEiTcEjlB5
X/Alk9HXzmLvBV8a+TQS5o0kHDuZIQHBDjYiA1o06dS3KEFBjeF7xeY9UZx8YOuUlJMKrmx7VbzN
FuhtE0IoDE21QawQ6cvu09yRU6n/f/PXVCTRLvANpCAZMjb9ZGa89gCH5q+Ujg+OpAouFmkpnYN8
0Ozing1qRuEkavKQgUQYaFjoBDgg25CjELvLdx842SfjA1fAqNGvseAIe/QkTpNmjAZm0wZ3lL/R
53vocUmSqz2iNTaTvf7JVnXfsLNgfgUVsSQaTH7swcR/4wQTlOsikYJ++EpR7ZtcDQos5WLWgpVE
s6YCfcKYJ1Ecv7ZJbx3Fdei3C/MsMgCwXBOqakhT1Pc6G5sqBG5wUqoyMKSCX03ujlsSlTLzYTQx
frga3cNirD9q16yjcgeYMmfFidxwoQWZLgL+E9sd/Wg3XBYIz838PVR7gNHxYon03A3cCUfQ5TXL
hoLWgoVAWvzGZUIPj/LfaoO0L4C78v4BmUmZMKW4tTu8kdykOffgjKgbcPNLFUcKr9yMt3bDGNs0
d7mY7/vRYbSNGX5kC+Eo3GlkKvfNVR6UC/Tni75vr+oKDwiI1XjYxVmFBGuVPaiYKgTBsU8hFi1M
PqEqIwWjn5TIn9OU8tqa+tUR4pa7sqacihnNhvG0iKDcNZYYGjMJvQjaCfIEny2jvQWZt/aBsJpg
mQHXE2KR47kS5CvUFql4GUvEtsZlu3ChOgUTKy7UlQs1A81QENKeL+D5EeDpbVi73P5epiyeXlHl
6tx0MkDzrveIAYFydWLKcGrQooChS+viVNr9GaWqLxd9PEsWmrrxPBMbmUUa2RbaBpWwMj9QNX+y
vjplYFCqA9lUaZyVkSW+FQnmO2F5E3MOw80Zoy4gO/hCTBzmq0ZV7TCoG5xTV3wxQXfQICMb3fWL
kh317QpN7TnMw5tM5hPpQCb3AIuivB7fi6zHnm2+yX31xjNvTQz4ZyPGOpMjulUmI1LYpNBSNLKf
s8BXic5Z1NNWY0kRp18ql2z5P2mEX8QjYwyS3JgPpLQ9kiqf+kmhOP4it6yvbkYCJGwygDABrbet
A3GCvs2LTl/t93URKMbXTAjPwCBz4zFTEhqA4fcZKoQ5PtpWfyr1v5YM0jdTNSOJVlJrr6Uxf1S/
djWNUN3uqYS7bHKWcEax0UE/NsrsUChH0NQH5OAEOh+Nubk5O7PJj6qUoWQZ50xGTrrPZ6Kc41qB
bol0Yrbe6rREkkxcmU2f3U3Xrz8VdYtdw3ZQkV+SyWOWXAJyEwq4PX1ctUZc43Lqtvp/k5kJK1CB
333skbin1dnEhd5xzKgYupxw2TLPYg5jsZbvGzAg9gbtpzsZYGTEA8P+TT8zTkjNlRmggiK7D5pC
PxY7+WJOFvIcoi1veNYznvWUZz1/R7JSwvN7+TVSmcubfZqjwbAF3IhfmhGRrw6P6RVlVn7YSBNV
i/FEAg/vZTk0CLQ3AHBmfO/jfCqAPbxSWuAJjy/0bJhOGMYaRoDMNIzRCTrKydfUpWhqr8LgIlP9
l1T/HdU/sVH+xveZcnw7VP6ToOL/OpqGL9idAWcdlCoUKK8hiyKODB1ItzAeKRexbozQwVEJ7F0f
1JMRIHN2jfWn8CQhPtZy+6yl4cuytS9mCwNUGJVNYMsEEv/aqtHXyJk/YIR1qD7Nd9LDBfvjhC9l
qWNpxkoYQtTK48muiV0bor+6izXcOSpX7iNX5dKmSHNHVhB/LC8t3CdMqoJ465BfTgLW6bLBYHjd
7SXxnVwm9ICl14FsSIXuTRjod2g2ZrSjjpRmZD3VPacrbRKeFeiNnpXTmtIwodDI5nCEpYyOoZnG
uOyyuFXWCCRylKaAqpDODs8saJLxmlWEmh73TWEvi+gYPYCRLac6/dg7CxImrhyo+spiMpaw5Pys
bjoqHoGnnPd1TXH9tFfs26CKiadVdYYV5hW5Qb6/iYqxcK08jdp+2E9RXOXW1VRMNN5IV3MZUYSC
HRgn3e/sEYE2MqDz+GVODb74ARj1cMnz0q/1n/FjwmTG+vm9tE/sKb4M1hHK/Vtr0udgznfnvBFf
0JHxwJb8OUPOtt4N97vR7wZnlEwq5bGXhluvTw9pm9/svf7YI0JmUf3CC2Jx8jb82yPS7pFja1vy
xE9uSOszeRPS8uDlColvdkm6QMzch2YC7SudXbWUIN92EVv4EzFsZ8B2F2bfV2ixkcOnn6YonTGP
35t85t9CTo6bScVu05VziA9vw34rJ+hR0ezlYNMVzUOaIVOQm+zkq2r2Iuzi6X5qvLarPNOhDWW0
hWOVzD9nyIYD08q3XbEgryQDUSgEWAbIvQk2NpY0SNZlZmbLhoGvZj/o04dmzy6pU75IlYtwVX9i
hM6K+ZhpKuSJJizaPRz4qay6jeD2CZdokqb8WUBsENtwXnKZMEjjzD4GavBXdqcR1dofvcx7K78N
ivKlyAb7AVbr75JePMsmeyTRRquchgkLsbL+UgcGBwl35y/+uqlGNAgszMnw952kMpBteJkMQNfU
uz0twjyhBUSMgoQY8bSOGrGJMIRU7OT55yh64gEJZTIRpihTSp3axR37Z6JsyvUo5hS2ThYMBVf0
EcGimK+lNlxZ4vL7GIOkwFaCBFjF8PHSHD6dq7HhA9QOyfdKZ9BiPvetaw0rUKiKN20pQsNP7aAd
GphdFPFAPPcQRU3WkjR82KKWZQ3R2ZouXRT8SMoft8s6/hgRyARh8PhyZqawpXQuBY7NmSy6/AkR
reD+w89Kkyw7iy9n7GIcTNlobMbm0WyAvA89COpKbkPCVLLWPBdQqMtb9ZOgQr8halMjNRQ6yiaq
k25UBEmxJGdgUetVkL5x99jar07gXMn6B+Twh+VISIzG+z+jKe8coUTZzdeENOkt7DSKX1kQ4aH7
AJtsgAQ63f0rMcR8tCTnGIMVBRMcQvUsazchwfGyP83U9Ni2w/VhOeyJ9I8DLcN6eac39s7gmBtw
jbWBPE8L4XlCQTxK2p3RBrM5NdKnBU10eplJc+sd5ZwcOm5ooN0lzDt7BsYydodlxc5HV66R6WUr
vCHbi+WrezoTtsVokAInLgtIt8ceT7zyBvZOHSBRw/RvT2tPtBoDpHIq/U6bQSeBCR3cGd2tsH7Y
rNcCfFiBLDSXDaLHJWFj5wBp6w3eoe0u+ht0ELJNGgIjm4TRL+MaAg6RjyLulMKG4F8xTYQCqxGs
tIhZf5HFq5rHjVPFNt4SeSjjjICeMl/w8GhRk3NRjDgaYc0Kz5wbP3n5rQUO7OyRj83F1tCX06ln
cUYqoHFZe7QFjjtj4NQYkHWi92qmY+a8s3FyNQZkK+oye5ZOJhF4S8srKRUYB+jvsvavzYi11T7A
sRl/FCDS0rZdmm0BIltVcD8nuukmMZmS/Zt3ZfN2jTn6Ukr3VVTdWe9Z2gKVI+NgnCrPGqYymEpS
2p2qU66VnYad8a4XOMF1Z4kWonAO20zGi1I1Jsw4i22Mw2pU6xzcHxnAzAzRzaGXQCJltdOjgG5g
e+2ahy2CBTzrzEPfZP9S3JXqo3C2NzB6faq8KXdAekYe9QH8QeI5JonJoPhPSjWkZpClgGGk/zv2
h6mCFWhEOeOUzoXfC0DK7k/y2Ll8J4fpKFMeMcz/qTA2KthKW+d1RrWEmJUrhKBZkgVOjVb5YkZA
yBC/ISB4bxnG8AaOKEX4Ro9DhvXhiOdkgmHYIOzS2+Nk/AX+8J5IRHpgu7DJWi/RTlUG9ObjwMRq
7dMIjmLcDU7Q7tzn6npYEWUiF29pHMBzzSvRUNHVmJ7rpz2ugTb+SUvtFGLtEEh2k5oB7o9NKy8n
p5UuW38wvvIDqKix/yyF+CJV9ccqmT+Kt87uv1BZS1L3wNnwgA1YC+UD94Yw3mp7eZohwH/wiQv4
RGGX0BQIBhbDtTWO2mSd5RBiohQa2o+/i2mEZtuG3PRjii41IWymJiy1scUxsfOvkjE7YQCMLnpp
+Y38iTKmb7+sjND3FBJoIGXKFpRrObjw0zO3njSGMl1+TycKu64OsJQG66n8FCvv6+mHmSy4eyEa
tY86G8P+U2W3163FM5fEcyGwRCOWsxl+zCpp6vP2qcC25Zl/fYhvHj9qGZ/JjJS1A790qhaErXT8
w3yT2vU2TfV9X2USRxbW8ay0UoIvpeyxBJJInzyZj92pomn++3+cndeO3ViWbX+lkM/JanrT6KoH
usPjTVjphVCGJHrv+fV3UJ19kcpqVF5cFAJKVYTiOHLvvdaac8w2rW4riXVSdFmi4gzODGwZW7Ts
N4ZdiPKhTqAf9uRujci/3Arlsybqdha9Dl83GnZ5UE1ENckIvk89AdxTFHbJcp9pPVTG2I2kjKTa
nnIbUWUfHbErkcHR1fD89CPZHgEfY9CtWhC152VRvTo2gkTCCzRJwRhN24YfNLDckKvvsgLxs1bt
xPC3fqycItS95itibwEvIGS5XIcEW2GpY6JAteROzFqR0XG5cjrAxI7KtqEBYVYpumCUTBRAY6f5
W/IPiIwdNsWSVSDBmEloUdqsp6ZXTxFa/mlvJN/xbWXNXpSN/RN51hLKEpqDtfBaWpT2egtnB4uU
WynK61QYEJnZyh4mbBSuI2YOzHHExiOP0lhvzUQ6OQ1wwhkj3fSXRfJFHZ3yb13YHQPreSKTWkEB
n5fdqQlISqsZJNCTJ2nAAIFVEwISgi2Jiainz+TSHUEcv4AtYzOCcu1pBG5VBP9hBHGVZ4lNps33
VQBeQb5WAVFptyqgG8MWK5LDnXs0gS51nN6OrsZL5ZdY5XzQxubYeS1hBu4UDm4ILrcVEC1Kx5x2
GzX+aWk+IiyHWbee86alj4LJm1Y6Y9MM7SDGmEZLjjqumBlXzBQyoiRoMcqJV15giaNQafazrgVE
KAY6R3KYhLuJZX8cvJoZTlb3u98YDGaKJ8QxtFxGXAbodUZcqVns8rB1Y8TDdNsTT4+lK8eWm1U1
tzofbqYE/SL8gRFgD5t2EWxuE0T8LDMtx15muEpBImASB30aBxZftXDmzqPpFe4UE4s4FI2lJ5wn
iArLN9r43Fg0hEzzuuD+V0ST0Uz2IEP6aZwV5o46d9gaAb2LwUozrsTKtel4afHgPa/p40KXUGmi
RUhJkVkcdKAgSnnqtMHBlMf8jYGv3Zv6I/vR2Cu8KaIHwhMF6ks+rHlABs/8EBtfvZzQ0SJUf9S1
/PAiA/Qqqw67GZ66JVD4QswarOBQWXdDatOUlXb1IsRHaj36KokJtZz4a2R6xIJ4LYL0dczszvpY
LadapfOLwiyqOeBMPxSwE7tdiVLaGJCQeuaM41fotnHOfsIFw7brlXSvul481GpOjU9QQnP2Tg2e
TmXDuJEF0IFvHFxPg4KelhYupyWI0Fhwxg4Enq25DoyEetbNIhBldL6MAzKkjLhoOSkwMLGtSbHX
L5oe7ZVsCmS3ucHi3RW4w6oGSNymzTTdDp1bT/VYUD1qMb2u+mN2lPvA6EH0Q1VAGA5AgjCa9ntY
rvuCw39Khjb9qkM+E11MJF8Yg9xFZ4l9SuvNg+hnZC2RLnorNwPU5q4Ea89Nxx4QnUgrYEKO4RPz
rAouuqPsFIoVSGaU5px3lEDnXJLV4m4qXrRWdVDC+Gla+3OIJNrORqRzEMEtJBTKwWRRWTKHPNBT
CuwUjLxrEMowAjyFtXVZjmGsestb/SJU/VtL9F2MlkEhXclqu1c6fP2EDsuiICkdgyQ87VO+0y3x
NCnNyfikryy4k3FomBgsXHtGMuyNlA9uvOPHDwzchFbAOFFwJaYFXcHZHr32NEAvSEzf7X2rZ/jP
O8CBsEmte35SnrrKui6Lo4OwtqLSZohxwzO1j0ctkOF5DeJBL75vuTlTEp4zobqsgLgkklit9L23
aCoCAHmXAL6glnOSQQMsMxzJKz0SykvdTkP2pvTrvZFkFBapn+NVI7jkRB4DjpwOFari+sPADLkt
ve4wxMV+GtODmRZ7msBJhp/2jPhM43En7Fn0Nphgoeee+50sLbsUTH+uGbvY/C1kuETeTLDS3kyf
0SvF42mly9TSZWo70PsW1muCHWMA03jGCvp3mk8+C2+ddW3hT/cJTQ+E+JmZXUw9uk2Lei/a+Uo/
m1FfYd6I8Gsj0cGbcV4cJgbp21neJTyb7nsMR3IOVzpr2m72p3i+l71w18X8kcj5I8QxmtFiHVPj
hjM4i4EjlrfVNSL51E+khecEWsXHTFb899lniuiXG88R+7lBxnHJwlBA/VT02+hjc4H6zdsmITBf
EJ5K2Ml1BOZ0joMh1INmjfY8O93YzfCe5SGkfHI667kVhNsofBcsZJGWsdOAJWzgW7ed8ptCno5O
FjIuLR9p0rkJW8ax2bFNcdNtxZ9Earjqr+DK2z5/ztsWYIOww5KMSj5/iiXuZHP18S1asXSLU+k2
N/WNKce1mzqCI3GaJ4Xfd1hlJOqlm6rSHSg7Z/W2oUxREI1V0KrG0mjyLAhSVnt2Pqw/o4Q8scPH
nnqjijo1B4OcM36YiX/lRAB/d7RSV6HdTN+VHmpbEvRNUib1Uo1kqVqioFooKgXAWLLFKZ5Y50UJ
ItUImIUG3KyM3Pky1YCTe2BA1yJoC91Me8xga3fU1rGOLGga8X8yxsBxF2nInsQvYC+J06vtKvja
hg/y55QtUpwflWA8KHOQ1MjqibC0jmK8nnWZy2j6XEZCgDgw0UQSSJ7hjmewHeO9Piv7ofyKZfvU
Q/JorWtT3RQwgVPRHdXwrddXvyK4a/783kJb/MYdzCtx2AGPIcZhrYWpQW44T0maUScaboGLCsMk
TCc0EkT4Kd1WfC6+diXoU/xUwqAZQjx6JV7wjXCpPszReI4N9cWYxFcd7QRkmZaIdsOe32UcDFox
A/lVg741OeBF0DKyfWxlzJuKveSvafypbWgR00XNHvnUvspi9ppMyrPOPsjruXEs2RpXARNKEivD
GB/vPF5bhWDaGLWJ3h2KCPe15oHRJJRnSINWQ3Cp5b6bvK6czxg2jpnMSeLVAD64MlZK4GQTGh0T
gtMwmFrGXQ69UCHvhF+9ayrklXhOBrSxSSs4Ohmt3Vvkzkr1bDTNU/yidNkjVRUKNP43TJDoBUeI
P4gRGmXZz2nHJW+WMl0Brp7pvvtHwe/gZ/JGYyDzpIbptC1dpeUGFEHIltMorM4wy65O3HNdMO3J
7QgntKR9NGQOLvSgG3rQq58jMJueUQq+6HBDZ0F90d6x1xO9qDy1bi69JjKDsORkjhobLQw3Pjss
pwLRhMUMVrm75KJ+aGAzpYGRzdu8LJCle2M9heOrBhFpgYhEEDrxwjaZzOlRzKmg0q99YyduM5MS
fLcQEbcDYaMI+nDn9iNUcJVavUtOpWIcK7TXX01m3mSa7rvjxLSMMwNyMaLWIMTnmyFrx1WPv9jk
bCMwJKYDU2IQHexjdQQmyoUYX+dPC1klsXorjpx7iYI7Wmy5JQQW+biYiA3hHpYdppoxewaqLYTT
yxpy/rKeJZS8Jkrehi8kXoO5G+mSx6JIKgv8sYhiOvRo41xgFImRfIfbhwskwFziSzq5dYHpyQtK
wkTZAabXoTeeiuNA8AjVBNWWuNOEifHksCeuYBGO1TKeVyDIaktjX+cg+l3lXmkwkNcrcE2TJ9Lb
xRBey7yH7wrVlY3ZMKXzon6OLMUv3pRbRfCqdENJaBvwe1JYFPR+Kzh3XxHvsWqYzqu5VI5Ch7fh
iMLKMIIg7L6bDX5HsGIVn38ytf5GQucPlbGVvIQ+K4VNT9VeP8SI4xfn35GDr8mAQ/mAmrAd1/WP
WltsMq2SUj9PDrL7zxHdB7kGkcV4WuFcJ1ELrS1qO5MieeUJoHev0ACkqT+xfU7bW9cGGRrcmcZi
jGhQ+8S5mujYarDvIIeG5lC04T5aRlqaAl4+YTaA4BsHaW86m/6Aa61NjovKQQfYn6iBIUhX2L3g
jD7nRsENIVyN1nKj9I1NCVE/LrxrBxRGJeu+aNn9GgLQw8Vrc6eGevDjrfCOWffo/XeC0c91NVww
9lN1AUTGdrMkfQCNA7+kbI+NiQgaoiGoigJliXwQnQYRcKx+j0ELhNBDLGyfQhtyL+BUhznRrgy9
3q3O8tvwLBVm0L+XKilmTfwQD66q2e94NUnINK4qmUbLUQBHCrjAw6eJCj0G1VrZ1tXEX4qdlnHR
iJqdJ8TZd+SYzobNliLsxpMRdsxwVLdQ40eiCQSVvZIIeE2t1NeELyWTP1gGu9mKg6lug2Fcgw6W
hRajrsjf2Ow47IfZFdPqtcRTETWccwgahNiexRzmFLDRqOAKzi1r+bZi43Qw2lZc6xYH+hU7jGmd
2hZDUHQCf3Adm+nWl92dOTGI/cStGbI7KSQ2hPPauI8xEwLw2vNbF2lf8SWuy16QU7eiFtrk9PNk
XlUmhfGLiYC8iYtz7jTHWYmvw6qgxEUOzZLShywrqJ04dqpnbaOt2cj1mRmWBcIlmZYHIUrnutHs
OSu8udRfyOEg9Tgrbaxk1h46TFJnJIeEew4tyNXNfR0peynFQhR/NfFfkou1WtOrUKYvcts90Qe6
K7aFrBK6hJMI7+OnygN1eAY7DXtgvbBOXxsqipSKwvws3iXU+bSURuDW6PNVAlfUe/Ndv4/+ImAu
1eh7c5ZDCrZjTQhGIDMmBK8F+w2f+Oi2/QJll6S9AbthMpI+3Jy4c04JZjvNaI59ZBwE5HU61hZA
aKXLlNuLm9Qdpi8lh8iIAoRjZCqeBF06SZsRJwKKbr31i+5tN/E4NxfN3vwDOSs8Ss+JSz7v+72C
FiaTaL537/KqMU8eD/KBhIh+PVeLfiYU5Tyj+Sb/ANBwntgT4Tf4zSII7JG2QXRAiX2ZfRMW4XRn
t7TDLjqUPZpsOCCAP8xzqmDFOcrdN3neEpakE9ZwsMMCgcoUBxMdfNiBdWbcUwB30iejoQ8+WlfL
6IkeuGMZvdXCVkCndzW2blUx32QQFNp1Dl+WV2aCO+Uq7zCKnN6PNRErMOmmJt1rdqlAeRi8YQaH
9ZEich4qfaefs+mzwF+ADPNkkXhhV9xAbV9zYb405nwt7PeRE0wNAn2mUNUpVONneuK+ufY7gXJV
HiOyPTuX4m3LFLTFu7hTQdB3jOkt8POSVGNjfS2M3M3whRQNkdzaGLS1GQDeAz0VGvVpw3PlFxFs
mMztPuofUTddJq/rkUuFDNCoeMhiN1S0eivWkNg+k/Kr41DAon4dc+UeRfVFB0Dkn618uVhAnkEj
PEqABGO+B2kOvnM5QKTeEzm5aIeJJolOWXDUl/qI+1bXsMnhh5yZr2ZoAVBpjAZhQPpd71k7gW5P
CFOExBPJQ5FGnHQmbdhPQ5CSNykkNxmXHwGsZxnh96jIvpoiZ6p3vVCRgaZ6E4CYmG1SZht+PWaE
azUoKlbeXIGgN9dNNwGOR7aChJuEnhOoN33mEDDrnhFV/pqQGY/Np1XpDpg9ES0MnYAUE/Np7Xp3
dAv0FSqgeoNYIjqz9EggUkvG1TPxiZmnRDVBiIhY6AkwV8jR6SCZw+FSZnhCIBTLZK+tUrCIHL4Z
u5Wo02StcYrpHccFEYISnSYrlFjUHSmTbmVX3+RMvA6ahsALkDq+rFwOT8R2yh3F3HJuS5NcPSTH
qAjF/orc9M6w8bEKxpN8jBmXtM+YmUgis0yYX5g+RHXXznTfderdDMgnV0VCqBiecWtyFARMvYwo
HgFTrdRQDeMgYTiXWADGwmPEWM5wjeJLjpoqBuynF9BaJXNPLEMeftYW1F4QOykMDBTfWKkHPGSJ
t9SZZ/wItA29nCc6YTkesBy3JE7OnOXewR7PtVdZEywFt2VdUEXWhUGyU0WE5oL3p9SDGUu3lhhk
Awmk/S3FVqORqEB8fVXlvj6GtPOJFVpGx2BCjdhsLvR9R+tZDOl/MJ7clJJm4peOhTgBXs2e5t8+
EpwUiduP49mS72MSlkY8nZySSnzYW2eaEDUtmm4hCKW17f30JWfRSx6yynB1ka8qkqyuPfatfIoG
RP9Es/06DyOqlwRTsL4KdmoCrSWDgcKuFC5Qz+FO2JK4BXF1l8KKt9wajI86tvjIn68EiGzPJlLM
5wFnadR9QnADbmByR4fBy3joCLWKq8tEPmE1pLiINqEhQIbERA5X5xyjFvfX1YrFUQa15S4GOGRQ
itDoZvMKbT5VsG9P6qVk3xOW5lQl72G1mxRE6iofnjXRlu73YlMfsMr22DiscT+dyV0k4JdxGtLh
krhwTJArbC61NeDO20xAd3m7urqB+XTmjO5h+1uBqWTUlvla4loleK1OzwIZ9kCEEmLK+y4FpYEa
wtpZTx1m1GolnN5ExFBb9yhdHqKjzvnzOs5klk/OlIxkcvM2ArvHWBHdBin2JDq0ivclGka/Bc81
1TSkECYhhsKHXHFJMzu2vFjMaBNOQ3FWDO1Mh9ko86PUQiPA9FFHJWAbRsho/5h0iDnifpzp2gbb
ACAkYr5aaAqSzxtIRub/GmJV6AQ69q4JaZdrleuIJBb6OiFWSDy2rzpRgy57GYi2hOn+dpSnz9Rr
si3xyyQ2m1w+4LGPwrd1lNHxEC+0N0Uggk6P97dgymC8repykHaqzeftN+85vcNfydpAMZXIOjHr
TAmTmFTR2b7KluDNc3ERw/xaSdFNyuWbmVb3TrWnlWFrhqo5+cToCF3/PWGLXIHTgW3xo3vDTD52
rWi5FdE3GL97ibTwLFGohjCJ7Eh0TVs+J4zuDWy/+kb6zi6rSAwfMOJIrF3ItiEp7z5naXMKBa8n
sUmxXb3/ag5A1Z8qegX6GfQGiJQtYIatSx3rh/HUeWTZ76IOjTPLK8PbwExVrHMWPXdyWWfg+a3d
SdE9782HnD2ZY3d5R+4kytDJCG5iqxYP7dxQgDqqKZ9rUJgpb7JO0rIcixd929TS+qLpCZDyZccU
MDqOSgzjaUS+THxGGJEavJ6SpjwVikx7CKQoxpmhp+BkXBpTOJux5Bpg/JqTt1Es9Q+U4yTg7lNk
SQLDhK5DPyaCgGWQsIykIRROir5i81/02DtX2ODKIY3pO2VhsCxs7WS1iHrQtgqetB5NLBWfN/et
80k79AVXzDIfSoEzLjuH0vlGfmh6bT/J/R4E475+qOSBqRplZOWl43rYAVGDu181M8AVXGGbU3CP
JvxH15lTsDd8AOJFtU0qYrzFPaq+sTJUIv4u6Sl/Kch6avlaQzGo37rmmYA17uzKHplGEHjAZ59o
JGchcoLtfo+enYz25K+mvmTG0lQqHeZPITHhnPCNHEEZ9TDc7BzlipxCdRnVHX3Y/V2anC3jHcQH
WGegkYJ6fEscjoq7AvMSAGXr5Ve9pX3axPjG0/bOrKaF/P/2axUNKBgKaqkVsChZX2azF2xRr5Ab
wB8xCbdARlCtixuRBQlWjvuaTJ3B87ECJU8htfojgeXMFdtnvt74zeKo59aPodtqxQXArQYBbMs3
vGR2CEa91mz17IL/j75zolS8I4qLIv8WfeeOmCwG0RwZskg7ctF9FuTJcTn4j9jYD/escleFHELB
Zqkia5cOQgHzdDcysTRytIkE06d2H22uVw6DHdOuiClmqq17HkMAwla6fdq58rnx5HMWNjaIRHuk
gWSSBNATCLkllLfYaSImX7zq9Uk+m8jq5PNmxSevnCrBDpXBUdAFrZJnnEDDMbpqU9rm5fsWRTy1
yDUUDlUgFInxMBqExo4lwqoqmKjNZXlEmMYCrSI6TYgzi/dwT5SocDaYzQp2aQF3Qzem2Rkx1A+P
Cn3BxNfvcuJyywrelmPMTBdsZS/kWB5PQ6kSlyoFFDTBwJBhMSNnyOgrSAPFP+488pfFvb4UhxFN
nZmjSiNFBLFiiA+2n59IDTnVmnTKLi3aeIGvyo5vmqHTTYSK8KriHNFZgvI4Iu0H83qCVrdx5Gzw
Z/zmIOUkZCpsVMDzx0X2MpoZOf1Xkf5rykS2L2rYHI+oBmrudB29wRAlsLnsDTmj6OyIBPO0T8rC
qNJAH1N3JwYaYprtwBP41nMk2l2qPGpJ4d1Xvq5kyaNzGFJOWQ7tGNE5bkyWyB6igrDl6hDquChi
5GyvmwgsTsinW5bjmeFxmIFVhSizMELV6t3Meypy4DfAI4ljY6f03GW2wVxjJZPxrBGsPHS7gutL
KjiSfc/X9VwmybnD8NX083GN1X3zVYnpec2cnn7EzlljfdIi/Rw2BwDFOUpUVENDTSzRJuPJJtxn
DbJfoSl9g0tfT2VPUwsyYfEakcVW8jY3yy4fPsvsTjH5OAnHr5z8do3WWI94MmROEyb4+5HxcA71
8K0M0deRPPMBT1Up0axzBkX2EoHllZvBqN50FcW+Ge6N/qUY9np81ACbW+nkN1RpGRVWuQrMRjC/
MSzvad7GX1pTvM0cD3utOyzG7EYgS/Q5+sSHlAOGXC8lN4fBiTNGz16bF5NptqQRKIU0LEFT38RC
Qw9jOGsZK/+AWZPNAB1xhTG7E7NT1TaAGbuLdVYiiBLjmzhm10iVNzHOo5v7p6QFJ0VslUYTLrTM
s1AhuZyZO0vRNRTDG01gcVJhxkikLK7UsNPul7/9xz//62P+z+gbFKN8iarybyVCiCop++4fv8ii
8cvf6v/+//df//GLoZiawkVuGposm5psWhbf//jySMqIH5d+xYdhCKs2ix7sjONy7/28I4J6vtY5
23No7gSxDSID/ULY7gviDBrkJ2z9X/ru3cjJ7JZIkALJ34anMSm5aKozlCxPYcIYShswn30QomQu
iYgx50NnFofItPYZA/L2eXXn09KbNNwlv8JRLnBmYxa2QOElzAABGj0zcMTEpawmEzIuZkSE0XpP
8Id0Bl4Hhopy3R3GhsyG9CvVwTnONphjvDch9MThXUCaQfwhcUSbC4JuaILJ3BuV7mnJ1ic+DpbH
V/p4/GfIk6XmnYvHbNR3IIs3unUifg0+8ayGJBOy/WMJ3sk3cJZHIqVxlp2IvXAE8iHKo/FQx7t+
E02oI5hGogZF5HCfLdUlpdli9Up1KbBMJagnZY9EbaA1CRiCWiMiwQ2kNXMjVkROJRXyTU1k4VtJ
xCQwJREJTIGDnaQIrsycXDJxJVapHw6sRZoVn9uYBuamtuuqU4o3bDJxhyDaYjZac0uPj76XD0Ki
7l/iYDWKUy0x9G8vsmsgKWmRlKQSPWymwcxJwEtjPS+8CFR3KXc0Kc7j+aBsYnzsD9KTVoMRwKgJ
kkMOtBqpfb8+YmF4mrTiGYNHlzwbZvVMQdpkENCG7GKUDwmaetxpDxR390iXbjSi6ZIrEXmWhtdj
1pJFx+AEjO7jKKgynE4J924ZbGNPIZBuXVTcTOeoApxoDYHCG9vrxTrdU8RiE0tGxpKhsGT8xc0h
q/96cxiioaKyV1SCIBT555tDYjiZLutm/EOEslD8bzKUmnS0nPS8krAJdjKN5pkEn1vdxVNJO+ue
hzHjv3ov1ezHNjySLTadU1B7cgsFrdYVpBFHdhkMIJqC/blZ0k/FZX1vZfUs0k/Bu3dJ8cKU6Xgv
TAJE2A6tpLxHGSZ5ivi0na6RyMUuEqdFdaqcpRSbaLoeAfazBLX7FGVQlXQAUpWjSF4IqvN+uBU9
TR4VWJJsDccCfUOMdqjGIDOqp9QNJePQp2CXcu3NSLU3aR7fhAeNvHqzrbfn0J044ubDfFrnU8ns
w8qnY6ognqqww76Jt2RnkerFnfQp2alM/EZCdpb+U8XQT1+Y/j5i2ksz63EekhI2E4vMmGpiKQDZ
3cWnE+gByD6GdLDla2diLKArmtvKueXIRhMplTxZ/grDDolF7adMImKArQ3AVoURwJaJtbJyvFPc
tsZF6pprTjdRayb2UQjdbnfaoPGi78m/46gtEVYH6WFoQ19XT8qt29j1N12vrqWcX8jzq/KT8do+
pqU6GCoe8eGMdGPPRo7zSWKfQBJWN8ux7vWT1M2OmOHNb6NropILnKs3nNKAB81Lh0VWh1ZRjbId
MZETbvVLCKkmZsJUOtFTKGYMoKbfcOkyn0uQXiJsRgZW03yEx8C1SUwcJhSXWEgK7brJLoWJPjZv
nHYSd4VEDwHyHlgaaRB3KVjPOScG+oUdDQX+BNjUjemk0x2sCjwJv43ASi3wl1ZgnGpB/qv9RNd+
vmVURdEUwzAkHZSWTGil/vMt00DwjEyZI3XfNkfFQi9Hu1IP1TsHuKfOml/y+S0nPaRGrbZXojgQ
qJfNHnPdNGzkbJQqfUm+R77BjwN1aR4DQNhVlzmxW5eR7nUiVhdR627nhQBbKrsElwGneB+SPdB8
KvNreK7dHB5pRqSaKGV39a6EVTDhEDLn5blvrZd8/97P7cm4vtdkEC3MtBrCvFeqGfkgLSXzaabw
WybGMB8mbtWCKpvQQ04J73zIvhh2h4ytTDQsLPXc5la5bzUtMDsE4s330eidcS+31DyB0hi+pYGJ
k02vwIoR4vSnk7obhs85vsyaGSfCo1YOA3Nq6RlJ+36lgs/qQ1GN1P3LYTYmCLcHGBqz9ILX42Xl
mljzc9Zmz+xfZ7XNzmK6npDa4FopECf7qkmbdiUhkDF1zweg4/TqbhNYouKdMw3q5ufKeOUNxzQG
1qZeoZEvQYjYCPGXX3O/mfRX6oQ0ZqpBUlq8HAE1PD7AmNuhbAeQ+SoY80No8mctnF9Ym15B89HS
NW17mMH5bRkhth22qh3ik0wERB7oD7exYNUzXmMcyfHNDGtvUikyC5NkQBc3cd3qbs+YHgOyl0Pz
6txdbYr36YOIbZEm1knvkHqYWXAKSdDQFbTlhEHqKLflD50avk34kHxhLa51OVxzphEL2reqmK5y
T5czi699Ll4imeDxePK+jF+SvnNDO0/qsykupzgB1GyKh/iYB4PFn+NHrpruQXyWycc0y4Z6iZYU
eyQWNA8UsLewOxgcNphVqWgfI9ilcgDBArgXYxY/lwjhWDDDYIdN8MIuLAEiH2h5zlgEuvweDcxt
A9pNR+umSfKbQnYYBp83qZFewCFH4UVi+m4RAQM3vRbKI+ElTmHq7mB/3bT6Kyme00YxJ7Q71Zx/
vwNK2r8eD2VNky1NE2WNjpL2p9s5nrWqMAAYeqqynsapuSiNuy4wVrkeelJnIVH64WepJZk2JjiY
MVFOJoDwpKOHb1W6vfQ8SgxnnVqS0tQEOl/N1ASzCf4r+RJPJD8RXLCQmKjDWAt3CPuJQOmXSz5K
Z4zTJ5XIvCJvAKHcwSx5q8XQ1ROrJRByONhKDNsNO8QIZVl3wBKxn9SnpKMbc2iM9pK6yX0RmWIW
xzpf7szl+/hNa9dXstFjVXgQaPVMuVHbzMC4eK7rxAhdxUiTVschZvigEWRRYp01yDNJdh/maWw5
hBQ2OaIJ4/IiBDyYdOei0S4zDRoNODpiNglmA/OlKDprdzxFenJPLPlWvq4muuceTHmcPoUfTTbe
u1l9KFb9yG5SPD210ehJSuUJVc1BSbhmxnCpkYW1U32cEKkl84HUn76FOB8GurHsRWw0taSyMDHe
DJ87RL5WIRxrR8fBj9QeDjenq3Fi8iuCX10vplFf6twizac/xy/Vb2qLb3uFM4QXLt7JTEAQuDhS
B0XmZJ2QPB7motq/uklfw3nGA9McW98KelCOP661//ipFul+1CYf0LHbJIr7P/31n9f6W/nUt9++
9ecv9X9t//T//ujP//Cf5+Sjrbrqe//nn/rpH/H7f39890v/5ae/eGWf9Mt9+NYuj2+YHfr/qZq2
n/x//ebfvv34Lc9L/e0fv3xUQ9lvvw1Xc/nL79/aiixJNf9w222///dvXr4U/LtT8tvy5V9+/tuX
rqde0/4uqbopmrqsyrqhGfym6dv2HevviiWxv9Cm1GmiyBrfIW2nj//xi6L8XSKwRrSoNfAyy2zR
XTVs35Gsv6uWZZmmxu7847u//M/L/r1Y/O9P5H8vHnmEP5aOsipaKu0NHp9ngR1sWzv+UDqaQ8+I
LSwJdBpjj7xDG+6dLUZPW5iRjDs4jo1Pf3hjfn8GfyxXpe3A/YdqVdbJrjFUSTYM3VBol2+njz88
JF662ao2cT49fG9JnMIbA7QrznRKC7tmoPQXj6f8xeP9afnDfqRoXaTrNo6Kc4TsIKB/fYT52SJj
+lp6y7F6+4uH/FPNsb1ESzQksF+SLimsvD+/RLEWWtwTvESQzvSaYyeBFOyJnzp/drJn08eoGB3+
/WPK4r++zJ8e808vkw6enJo5maz00h3Jzd38KefAP9FjoQ9pcx4+ikHkmg499c/jp7V3i97+98/h
T+dGXjZXqskZbvsTIP6fXnbaW2Wnq2CQc+g2Q3Oa5K9z9/X/5zHoOKmyyXsrbZ/2H66eQY3aSm4j
3Wbs3OZ3td3r+f3fP4T0v7wOTdO5wWiq6IapSj8/Rrr2etP2tEjDF+geIPg8YjV360MiqhcJAnyo
jKN8+hcb9dal+fm+UHSZXo7BOqBauvinRx2iNlwrjaBh5hn77ACVYGcdSFTw/urV/evVqZgi96Ck
Whohfsp2Jf3hLRRVM09NSA72Si5LJHl5rdOre6otRVCYWYhZOJL9KltFX8Hx7lWrkcppRxsmL5V3
qdA7apc2STgb28AZanpYqMP136w5YTe3yjSc/DkzaUw7ejGKGDvySZwEXGIpWMHOjoSuNio7F3gW
H/M6dkLvqtnMUQGOzyStjrAi3ZDtdhnKAk0ZVjShQjZxzcjOlsddmesV/2Rq85K+DXrv1Un1tsVX
klbSFd+3lE22VEeIrg2W0c/ZKq2QtEydmV6e6OIXSRr6Vj0aA/wyV1TJRJCcGugrgMxizKfGhimV
QfGKpXGtGUAPWYqNFUcZhyiffO9oHny1xUQ/EWKwqoPs5Mgy1Fc2K7O/i4OqWJdIkkb09kSBlA1p
hqmhh2/ahAlbdwb8aq3sVIZaaVgG5dGYDG8C7Sl8FlK5WVZHqTIdhWKmpy3eB2Z5Q6ocQ+S0knRf
mWkmwkGRwF6UfkO7AC5SH1rD+hTpTY8gMsnjovomj4ASPrRuypaL1DQ5J/SoG8pl9eUhtsTXNpsQ
O/gzd0H7f5g7r+24kW3L/kr/AM6ACbhXIH2STJKiRKleMCRKgvceX98Tqeq+JJLNvFX3pcdxOiWJ
gXA7tll7rV9ZrJktSAsdGoIXg9QndPEmuHqxViuZNB5bh/9I0tkc2xRW6VzNSu3Qk1qWnjPZHO2v
uh6UbYxqfA+3N9K1o/V16ulLUyAYVAZTOKEoEr+nFbFpffr46YFH4Dwa4x+eOZT2jeSpjXmTGWGr
/fQDv9ZrR5uaaFqTypSgZ61jMRYgnKkuAt6LcDARnTcCkNPGjRdrdvObapGXfE50VSY1U3ZjN5A6
los0RkAeyMvMOZcOOlg1RWrE6FJnHLrWQXWBAlqT2NCzVbWpZ5Gj47r736RQaqnTRCnt7y+J1Qvt
V9DpkfGtR6uvtldFF08gYsgCd2XgaiLTy+ibpIKOqF1zVDIaDDRlGCgRqZyR4MaEonScqSNH3F1m
kxAJ0MQZ0LYqqUNPG5TQezDcXNgh0b92utaOiuEYoR2o8SoJdbuWHoJQVzL/m+J71dz/KmBla3q6
ScZcTmy899geo3u4tQ3d8Jw46KmiIckZmJlMXTQruA20QaSjVpvy3RWrcvmqa5aGgyNbJvlc21w4
Eo0VBX7bB9DHAmC3abtsQuUHCe2T1wWQ4XrtxjNJN2beJw+aVCXXAci09V8ff8XSm8FmMzKuDCqs
JizICxOapaHVTHIsaBqlbFXemb5x6CBfMyw0HWbOgfiKMb18KQxbFaZNWlHT5YtZV3LaexoydrAE
bFLtazdCKIAkwMezUi5fBlOzScYYOu+drC7fIz2GU5uMIaPQ1mE/U6F3g82P9gslmwMQxNvmC4Ec
lGUb0OhXHqXLt4KhKfcqpqJyPJTFtkpxHI9oqgvom3oaDiPw2lend3l0TJjKLEMIihc4EItdowPM
EnIGoXm99rbpOt3SX1CvBhrF/RNExYDErqznewOqulB4AhWWVF/4EJOuDTCwmJrTHryHcKfs4uhI
LWpFfzmZ9rXw/8WA83E0DdS0SKctz2XNCnphwgwFEnLJpgNXujdv6eHdZp+lG1Fsr0zwnQODdqal
cxlNxcZTevvCd1MtdUmlas5g0zLrNF/FgXzrp4m6s+9IX8L9uGlVp7/x3XhFVvJBXLEG75yaN+PP
3/fKw7D70TZpY4ScATIiGoUG79OVGc7n7q2zZJqqottcC4IXGkbejtAUZgVVCiOklaN/GlYqYUS2
gXjfbb8NDwQTbOawHXfl8eOB35uZSuULBS2Z+7g0c2OnZJJVciRV/2Ggaw3W1o8HUBYjIA7JNbc1
KnmygutpLw5nH/nSWKfw9/TugJd0n+5Q/aielcccHnv9+3CLLGv+48qg8w99tZwMahGIMiS0g5og
cHm7nPFUqSX9Giq+Z4NEebSabczg0nwGyUzmXjsfSw/7PJ5hsm/UwBRZWUYKUqUZuawzXvZS3Sgr
+1lbhYeYEY0Xil5fwB9fjwPnAGgxx7kCpAiT7TMuFjbM9CH3esYEkAFEetoIt7unnAeNDDQD+oFi
2n9n2HeW9s2w836/ugudXAxtXDJstVI2UL9QDXYbp12JTbX17gATrj7eS/XagPOb9WpApRnk0G8j
ShUJuDPh0lQm/+Z/Vt2RjOOv4DSvM3Th46zSQJFkEz8RBJPbvXKSF2/jvMdvJr4ISNOqwjcfYc6C
+Aka6G2IbgLkzR/PVlmEvX+PQu4Cs2qr/OvtbLXSqhM08+DnOlX7dmvdo4/9CJRsFV+ZzvkOLM4P
reiUQ0DbE95ai5EgBEwGO4MOqlpBvbxJ1/GDtCbbvjE2xo85sP54Zpd2wCL4VGWZPAlly6Ud8OM0
yBNPBfRqfBHebZ4+/Iufb6k8f4YlVGEvXnajq2DF46kCFw4Qyb6vi/3HAyjzu71YMNsyZEsXpgLh
gLp41/Wil3Dn4UCVD94W13cNRcdROSQ7GcGLK2O9c7nfjKW+PQYDunAh/C8KGRciHFcF9+NMjnRH
oWYzuQhd7wAX2/tr7tE71ppsh8FbhNUGT77Mn/WNbtARBzS5d5VN84S+3f34DQ1AV2waCEnqH7Cs
XJnqOwcDT4y7peqybDPu26lKMZ1vQIQVZ26Td2IyIXgwgAjWiL5QbP2t0feiX1vfdy7z7FWTIlTY
USEWhx9kTW6Udg5zAwhW/5itpuekdv1b5YEGu1Xl+vjbwAHMfzPZV+Pqi1yFYFtTFcJSx4P08Gty
r0DC5kzP1VF5oCW3fqoepNU/9tdmo/J6tvri5EqiT9RSYlSoabKjOIh1cCp2Sn0DB/sq3lxNycyn
c3lTsF9cQlvHHV3e9TLLzUFCmuP8NKlu7Zaut8p2yBGv0Xq7ZjIv7yUJZ1vWdIVMhHVxL+U0mtQI
ZmB8p421BZmzhgbCW3drdXX92b04reZsloWpYsMUlSDi7WktDOhigAkDjZP/CpJPo7g2m4ubbwpq
1ISeBMikspcRSjwGAJLyhpr+JttPq+7UBPi8rvdT+4vCJ0/g9xK+ULo75GDzD2+iqigm0RgRGYl9
S9YWXlPa5gKsEUgz+hA3Vr4V1L630p0HQhiRYHiLaeKG9PHaAz8v2evTwrDEuUSd1vwLinpvl3Sa
OjOXp2Qe1tt6D+oX64v5HO8muMvp6yEqHHYmrtt4E68y9wX+Wro2H/OfAI0/J4fMvZa3XJqG2Q1X
ZAtfzlAtvm2xCrInK2luAp0E6C9Byi4AWeV0l19Z7KVbcx5G0VUg+SYUJksLJHyUGNWCYeayAeLC
gGBS17qBdn4NIejVWZ1fp7erzLT+a7yl5bF6Lauk8u/x5jsZrehFaO/iQ7WzbRcGStj9ZRok3WTr
uWW4GWke/XjOlyuLrbXZYkpExFNiYYZkXW37EepZp1bB/DTmxoAU2EJC7uNhzlfk7VTxa4i/TYU8
Bp7UYge7SdAsYaHjMx8ow0XS9bbcqhI0mbObCsffCuI3WOEd5dqzsrQO3FyThJFMikFRZX15diqo
WKQGaqrzDdJWPkAyGGZ2oUt1iAgORHw5OO2VR+WdQS1GJfSwqXuZy9hRzaWx6CwPwgflfshRs7ga
7783Ah1TNv4b23cR75dZx+EJ7cwJf7e/jYPiZKuwdKDwlT4bX/OV6iAzdnXQywtiWJapCRmUG50R
y2mVSmPDVgO0vj+0v/VNvQUEWLnVOnNQKdmY99O3K8dmaXnZvNcDmou3mRzvqIUps6RWWH9HsuYv
76f6s4AE4mbOpaRwKDrJLxS5wucrI1+Zqrm4GFkwWSP/oYuARmRlFW2AOke0E8xnBqq9R+3nPx0Q
E8/zoiv0TVIfWfpcxWRmKF5AxVttqhvkbg5U1kxcrm493qSnftc1q38xIgbI1klSUUG0FkZ+fnLU
QYJAh84a2h2QGCZz6wrHIlKlt28vP14ZcOmDqKqgCKwDK1IZ9cKT1acwIieOXHIN+zzxTb2l6Wmt
0CyPFB5qUFeMziKBoy2HW6Soski1/bRguCmrPaeNpHWlIhnsdy+5TtcBdcz/4fwWjkjcBJmezwOa
J9WVnHoLI/pO5/UYPl9/Ey8SHCpQmzkJbQLNpk6/vIytXPaaMmqAUBC2DFGPWbfrkdIzJZutsS8x
BfSNkgGIth9P88Ly/IH4aLwXAA1IAb71DTrQMz1iXNxBwHlQ9tEW9PEAF2HwPDMie/AMHExFWT5K
8HmhLVUBSizXxsMfMwOifNWu5FW68VdXvdX5ILx5nBbjzef2VTpDjhs5jBrGgwvW7TZACtcJN940
UXDvN+MqeETccoWHd7wWgV+d6uJdNItBjJbdzVeC7sVVtrKo+JE8QVPKMY7S/bXn8NpU5819NVWl
kKij9owHLNCZSBd3WuoWtF8n6W8bQihE+q5s5rvHxSb5LhsG+T9zMUNLk7M2jhlRd+Z82NzwtgrX
0Kc64kVZFzS2rLT7K2NeeDUqaX78dG1Ohs8J+LeztPOo0WUJrIco0NRy4J3YlC5Ik8Z5CVuX6ufZ
3lzzpZawEwwOAuO2sMnecnovakOqFqD+1JH3AuZ20+wJXg8Ggqmw1d9cv4bvHB3iKpLTFPNJxFMZ
ejtJOlBMANRz+LExaJHeoDzMUwwxX+j4LmxL4N8/XtaLx3hOsLwacGFPRajXXZ+1iIgpJ2EgB43b
6E/weJRXBrr0FhcjLQypkqP9rhWM1G3yO8ncsX24GjTOxbvqN2T1mwJ/GO4DwpGPp/jOFs5h5Bzt
2XMid+mnxjquW6yxqOOhBZQRrwG4zMlMCWLRYHDspyvjLQPlebDX4y3u42hQKfJ0xptDjvpO2VXH
mVxcOsAJeHNlrMtb8XasheH2+imxKzEfmBf/UbgFiwodgzOzGqxnxAlkObf1uPpXo865AAssGTTQ
b49paaaaVAw1QCjEb77LYB7cZCO5oRvDH08HH0Jh8jG6Na+t7HunVTX/a9yFUYcjdBIFZIUUox3r
gS490tP5Fke82MU3kFoy7vQZ8dArr+O719KgsKDjJqNpvczhBmPUmmlLuj/a0/k01+KCFbQGB/sB
7OomOPzjzM58fl4NaC985BQqxAoN9gTnHyDRvK/d0dvAvTtR3gzhzr+yobPxfPtavh1vuaFIAxal
yXjQaa9oH9F39mOI5YkMx6PrIdygW39lyEtPzmQ9gQ8agBspOS6GbCfftCMPvjfUvbZVsyeA3FUI
QbnNeiIIsO/h5UKzYAWV5bXtnC/gYrZvhl4eI0Mt9C6HzK1ZTZvgG7Xj2x6QiKvwiEQH45ht1ccr
s728p3Q+qITLVK3Im9uL2WpmWegzbmUOPVbUjuG9p2C9bhx5k0DcZu8BdV8Zcv6Rb2f5dsjFLKdU
14CazFqaM4/A/EgfkDrdaLzPV/O8l+fn7Vjz779yQUjzgtLqmJ7/vaC3OllJdzM2s/pObYxC4L8w
6YxHXhlYDs7ARS4rDnIhBcUwL6e/E5/nVKT60q9gG9+1z1dHe3d2r0abzdKr2YHcqZSqZDTYpt3q
Sd8FK3R0MHPlU0Wx+Np4l/7cPDmgvbhX5JMv3qsOfZGpYONEBYuEomN+dgqqVTdxQRYbdXbz2U8i
+7GTVPWalzUfiotDQ2rU0kwCOrF003Md8YhJ6uer0a/p9WtBMHaUxWcKeqpj1w7pu9fi1XCLM+pJ
ZmcJj+GSaicPO03/ql9DuM5+xXJGGoUw1ZRp5bvIM/pJnhIHNH+OCrw0ux51chIb+yvXbTbJF+Nw
tTVhU+dQlwnlVPWqGX8WO9mN7YjZmB2btdhAoflnpH+Elv9/YuDf4OY/xNT//4iW17DU/7eH+QIt
/2lGsv+vY179+v4GMz//rT+YeWBO/7FpdCY+ILNMwZXf+YOZB3jxn/lBxYMnAsVr4Q7/H8y89Z8Z
l6GBmFdsGdvMS/U3aB44PZVUDT+cl18x53j8H4DmtcXFBuhGSpavEzMuay7DvbUjqN3Q/0ne8H4Q
yDXpSJqs0VUCqpnXCMPDWuLn9a2aqTItzlQCCqQ7ZFSI1SRpHKVraNSNAOIMenMXgwndqFYBHXlz
Qo7TCh17PDGr8FA1UrDtE36/GfzfEu2ftwEEQFo1PNLpb+xyO6Sr3SxmFW6pK7SVBSbxIHf3nm0i
7EgjMOQ9U3obaFfQPco70wdALIQpA9M35bOf/sqMVkVgmHZT+feyGmf7VoFkWvPlBqJl2MzH27yr
rLUyScJB8Fo51EqFxhwSSuPYVN+01jpokYoch3zye6gz5cJISTaHw7Vnc+Fjsklk6+bKOf+en+rF
JjVlHjTCTJL7OA8jBBB1De7JGMUopacnuww/kw5SncQfSW4p6PzYs2ZbN/6e5EBaB/303bBhkwyq
bKZhNKIreZQzxOWVmeHzODj4D6zh/Iv5hL9+i4JwqEtfrfP7QbHplMKPWZtD/0ORDfSooOq4sZDk
WMU05ecszslouiNMYAC5SJg59LC4ZlvSmpQa6t2o5uE2CTddlCP9UBT+UzHAJd1nv0QN/1WQDr+N
BIFojnTkcPTSrQ3ffRXZ5VHy1rrc/BBNbd1SydGPWR4Xj1BG104YporL04bmlG4OD1XrA88ZzXIL
ZBomDdsHKD3pOrqWfra2J7/YwVH1+5VduP+zHG+aRRZGf14lsB0WNv+cnLQX70rqafXYzkK5WdUp
d6YXfDfrDv4aKG53nTaWbqwiuRdWCeDuIgJFlJv5F9ugP1EDrr4ZbNzutiEqNWPvrg9L6L1addhZ
hvToDygRffy56uLVPX8umDvKCtgtgKgL96mWq0gz7TqDtUnLkZxUV71k3DQtdDvTOIZQdFCol5MC
yG6tHUOAqrb3lMbebyVR8l1rfe4LyXoGVHxEU+p+iHxkpowe1dF5jY3OfhaaEq0//mht8XZbGv2+
GFmc2tmvVS/AWHozqJnViVNmWjdlX2ifmxxWFhg/9GNhPYzUcI9aSr0ktIz4HvA6/MyySUIu07ZC
KiA1aYV08FshP2r8tfl7tXj6QRNhdO/VVQivn1Whzg0ZjwUapKiacNuH1Eahr9KPHeRNfw5SZCJR
C7CeXmJr7B3NyKgpmr79JUJQumzSKy7S/Lq8fujnefO+CNLrJDRp9VjcwEm39V5Xa+Wkwi61CcfC
gsGiv2lKmQl0IX4hRPxGjewIAG4Lir9AdsSIxDvo5btQyqHTBh3sBL1urjX492wPzV+4tqHcp5kK
9jn1qAjkCtTQgwbBayjjJZMbKsw8Kg2n8Pv4Bv7al/OKRZV6hEk4g7IqejB0qdiIgN7Mj7f6XBp+
Y3SY8txewpOFR3qRvJ0s1MlgmldOafEl6qA/Iqxrd6MZULWecskJ4evYdB6MbKiz/BW21sskye0N
j5BTiEC7xWV9CSWTZuk8gB2o/5xUAoUGuOjZTIi/OvgaqzqnCjOW39Gs3LRFYV1JWp77U5aToBij
ybSr0QOkLLz4pLAnIUG6fzqbH3ZLOGMppUeICfy174+yk2ZwvSqVmbmeF1X7Sn70vCHf64+SiMf7
pkoQ7Kw8ZWeGhglRcwrBZJdDy6Ypj10LlxnIdDqD4zBCC7L8bqCLV2oB0VCkNrvRjzraGLAdCV0R
TsZL/PEmLTFF53OJoJRhUz/AA10Wm2x8Al8aIuXkG1+Dog03shpCljTTc02V9RDMB4j+KOUot/3z
lMVfICuzH9paheU+bR+CMtWvvaUXZphzc/a6QB2ZrPzsEbx68eGW0dQySxTIUCdE7tErMOjmQHRc
fVE6C8kWkpzhrIN5vjx6aq7kJvlrnLjGQ9fVh9wanNzrnmGKCZyh1YPbhMf7QaI178rpWCYJz6tn
anysDI8Br8fixeiMYgoiu+dTi14/Ko1IoMyEL3YQdUJ7bWyvcg/qyCS1P42ShsaF7Id3SbBDDMS4
9i0XjhLLNvePAUyhP58S4ttls1ulTSopU0+mIW0qZUA8XNZh0471vZfat+YgoE+Zt9MX8bSL1Qrg
bWjAWVgD1Zan2t5VMUJrwyxqEQGuMlMU+eCISK58qFjkcFg0ecbgg2cGbKjJyydgikybtEYe3pta
9iylmYIkX2Q91Jr4VRml/5RK0jqZJOsYrzPlUW6N6KkpqidaH7K7TrO/6VLarM9/BRLEbK37ORYb
vQCEmErVhXX0SzCl0/cemjltNJ+SouAJQLdSGinZ+npwTOfnXWszctZ5fhul/tqbahM5OJyOakI9
RY9ARGmQblZFlD7VcJRK6FzJpTE+0CO+bQdLdQxYztN60vbWEE1uZ8TVFfv5zuGilZdAnoZdSt8X
TwaCzHo4tI11KgvExwZlUO6aLlrX9kSP4AgHLG1fvPKz+UkjtbvzC+M5l0f9qJaswxU7schmzCdd
BocKghMIIr9eOLgplLf1qHv1yS864fo9aZOimvatXMt7mM9C3YOtev7OMVIV2oz8L6EhVdBVdwiX
SubLP/+ceVWIiai0CEKzt4e9MZW0TeD1PI0qcIfclm49KUDQQpoZNJUQHZZiUP88f53HIcl8tktK
O5Tr+BWMvTTSffxJS+6feYUwAUJYOkAtgsL52L8yW145WL5UwKWs9uNj0UI64pfTwXTUpAvgHQwo
XEA06lht6GpVZ94g+1Z8i+aTH0kFHIElodZkO8qo+0ezj7NVncdQRW2aLlwlhSlcq4kGp5EmmbzO
dat74U3OVtwA6jXHruz1wuqmnKiCMEbGfOBTCUtaS7M0V9wnKPJ66TpKSogTvSG5LeJB22hQMskN
GJ6we7qykO+4iIK2hBltRhMQ5bu3C6kgr2jlohGnuDJQ5RDd4Pq0u4MI6iJ0xmPE0Gro9wvVn46p
yLYi6NJNXqAsWkCKnKeiP8UtvaRRf+ePU7eTopzFG2apjTRfh0Uw7KVoQh4vKFZqqGs7LYzEfRJc
bf25NHQcTc2gj4r3bMbvvZ1IKdd2AIeKOJmNARtlaCfrqYl/TtKA/bIHKtgxlIxjXn3StKeyNKo7
30v3pg5D9TRm6WfIKgDY+Lru6IWn7GmR71dX1voibsUdZ5mhSRJ8KGmOt58oA/JCaCwUiHhV4DL9
1Ekbu9l1sFNkcSoOlfcD6p58D5EACnjQ16OXm936Y3KqiulbVYnxYRiglsp79GvrnvZ6HWaOcoJT
I0C8CLy3hcIEl40+UkAzyIY7aqyiAtbXV6Yyn4qFo/ZmJotcOb5T2sX0BJ7S1PjqB+FBsaMrAaL2
7mpx0UlGKARey5OJMYsqC7YiaG/75D4PoFMRvUJcH4l0FStetemEB8okKH/0mf81tqJf539qSyX6
l1kEezMZb2jHW6IsCb0I2a/uQo/6V9139kaBxCnyoRVMtcbpbI+WXrpk94VZfJ8v7q4L5btSROim
RRXYIB3pRN/+2mjavSLn0k1pehk/IzPcVNKePj4o7/mJsMnMhQhwJgZF/LcHBa5JxIWNSDuRy2w+
R7L9SQkVpA2rsHW6uTlVlht5U0HC4NZ+9cMvPPOuMfpojTqicFS4XwHfVOL08WedCdXe7roFDBf6
AyToqPGJ5fntbBWWXpV+DGzaugzDlZlzyTN1/KTlg4x26bhqKShtfdRtNlGKyFcv6QgghNHaH40v
Zzdi5I/uM9XKV7pA0V0oEmTyW1rRm8+VjlZI7SWGqyPLJSEEBHftbCBrhWqiGaq3ko0UUy81ZDNm
t0I34dgLFfXqTb20z8yUx0UGn0XT6fLFywXKkQEiBKca1V5XDz0Qi8X0U40AMVrdpP3xBpDoXFs2
rG7Ayje+MiQrJL9SaIjLYCsPfbQNTUN3jNYsXQ25262Y/yuF0W1lx8ZeToJn0cbXKqHnyu7FLoGj
VcBB0oW1dJNJnhVGJrH7nLAbOQ/z26AKEzcZcdpadHAcu+3Tm1gj70Bfe442uunaAo3cs7vq5+0q
kivkNCRZv4mgaUNfPnE9yQbLVSSUcxPtcUrFt6Iof5PPB8RW4b+izqRsMEmac/af6IpCyrt/EXVv
H84+wcdHcdk4i1mw5soSPRJUuHWs4tsbMvsjvS+F6ilGrw0RhrL9piSxv84MA0zbJLyjoKLmH4Ja
te792TwEJrxhnbzNpyJGiTeGeLjR9VUvh5+hIAcImwrPyVpruGIql80y50+FUEoltUxGAkjs20+V
5E6pKrlXT2FSoL6KYK4DeVC3jpBFgT+gKA6SmBA9K8fWsfB1kPLNkpXfy/kVp2kJXfvzJbT929hT
cqfLem6vlupE+yjhtRL7+2BAU9SutVsN+jFNRntTsRx0Qeu9Fhrrqrf0I1TKYZnuuzkAhRxCcli2
fPfxVi672s5fBUiY00ql0BbGYn3CcsbuZFiVzqx48ooqvkkDV4FRYScjR+KcHW8lQyBsbYoJCcoS
B0Rwu/QG9t2g+pm3QnEVBOxXudTyUJQmnLracAuZSLjNZes3+RoEa83rEeml80Rz5QxuBpwLSF6e
n8lXXmiVB9Dd9LVxqlIFnZD40MmAnezCRwxovk1W10xOSbrBwcr8yo1mpRQQfZ7f6KRuP+VzoijJ
5c3HS/rekcNMA1HGSmOtl8yYJDIkkQ6x/ieYUU3oS3NT+T1Mwna1BipOMTthBQzAfzz0cyyhZM1V
N/0dO6oABJPnjmWafazF3kqVQnG4sPRTMkXwbEvxyou0faRLg6NIPN6QbI6bYqz3wxTn+3MYkWtA
8XzowiZPhtaLop1jkiu5DXyp20YwfpGBguzK4GMhkOQRyc1bUZv+lcvyTkKNJgxIB/S5MRBk0mJv
AUjKhVYYxskQpXpEMuY5yXIbgW65MiGQF8+Ek9pKCtKXbJADVJTVfFX36t05RJR0y3vI+kBxz/93
GtGTl+Dk3Koc1l3cfk1VVNLpAgR9VCqfMluWNlKEbKXkh87Hh+Eycw19A8ZScD6hMtDPodSrQ1oI
LUW627ROgWyD/B+l7qmtjce2EkiZBelzbwWnoMdxFqO6NcF8bGI5QurwNu8VBVmgHL3Cc1SH+lbm
SqK1VpoRD3f90cyhLRxi7/HjL37HTlHJowwMkgfyLNoY314rs61aUxvU6aRJdedEiRZvkcaytxWU
wA6FNLTlAsPGxbFp1QwFkbqcKnfnagXeBOzPJfB4H4WXrdpr3ZXLZc2jv31f+Tow2gYZebjGlwBg
s1cK+iuFfEoTD4aOvpQgEJaLb10HtDlpE3RmwOludLs1XK/MX6BwMV1grv46tVLzkKDqOfgqilht
U2xyLbPXKewzNKUAOu8HbaV3Ur2JPGyaFUM4qBTfhlFW7sL6Jsyr4VbWBmShJMkVFWIsWt3DT6h3
xiYfZZLqtVV8O//KHxR8X41nWMNpWfuwbRIBvQSUeDZBmuVHEhg7M1UQ9oirW8XIwKOeMwqBei/1
uUTDjwQdCy8VDzylUBGjsGnCK9Poh3HynsL6yWsVFDynVt5IhNlwbw+r82kvlT6+D4Powe56ZQPJ
cfHNmpLgpsu0p1zpNVTkmmRdZTLSNyKm4OTjlEgIO+wQ23BGKZxQZ0IOlubA75h1c1WqAMdkydic
t9gKYACMJBViXw8VgdCkGVOH9vPjQwiR4jsbzSaTq1VIoJFdXxgvqK7KGOaTv7PRUzEg4CLvzk6c
Xv5V63DDtiYUoTTbkvNvRm1VocDrdnHx1RpSeNWT4nGA/NqLfPPOBzghPAoR7RygyTLp9MTKZUfT
fO7TgDKRkpoaHL1F5gy9MNxyNIL1eAiFHHyCYS5l1YLTFNq/6KMq1wQ5MPZnpTnzzkCK0Cr5vi7K
75Jo4FokxZEjlUH95b6V9NP5qqdeivCpOnRHv0l2flzeQcLTPUghrIs90n6KbSWUUTufAKuDmF9K
+80fFzzmOQu8CEXJsSz2IkqiP05eYkqyE4SetEqH3FxLlQG/6hRHN0NVwO6aw4PbFXDwWuWPkEKf
29dDAUN08hNeaTiDfUNzpyxRt32MMDo0RICTK+/XOfWvyiPOY+D7/Hld3oQ4CavM/qHb2X0i0Wqf
oCk1xPY6q1LjLiPRVOlyeIuXorRu6qcQYapcJB/GWKm2fMSdsntfz+s1aifB+uyhJikKyNaAqIU+
/qafGWFpEb40WdffDrr1S7KkzYgw3OcEaenG4CfXEVKI5+JfkkRQ7qCXQZeQ7qoDSrH+0N8apsRV
VZOfjVfq96L0n025QzAHIo/788sGs3PgtLLd3auihQUikJ/S7q6B9far6rUQvkJbF3ftL8sm/M8E
arHS+JJOkb+HW/hna0JclVO0Xo+s7b4pYdoyhDdu/ZlmP6qlaD3JFTJp8rQH+LkPxFTdpPHkxDm1
OCuOFIiXydrhNETQd038s0FatR18Ou1UFfd6usrKofncyzHJh9m0dlOj3Flou/pj+mLm/gb9xdUg
so4dI3g433U5Cadtjf6CqqN+1wtLdnkc7HWiEJHOJx2uzJofjATm/LQZROl3UFup+yEbvhtWlx0z
vxjIHWI/myHcGon3MFbDsIXlRHekakT0Ka5z14djEZaaTVL14JJbk3X1fVpc4xsfyUalqGEwViAk
gTm2UeTbdK5BDGUHVDExOtfqQxp9I9nNBkU/aieS2NImkDmFQeodVBmy66IhS9jKHVJoSvql1KfJ
DehR3msTtDG2Xa1bJGLXE9nOO/piW8cYWgcN59pR0GZ2yTSJlRpJ8raxy96dS2fa5HmunnTQmDTK
8KzdW3YaUDgG5tTEwQ8tjfTHoamDvZQnyTqt4R1ohX7UYfSem1NRI6OEkCdxTLOVqPEnEVpw/EAz
3XTOsduQCrum3iD72zaOVBMSh0ghckoVxIQjNLOILde4Zs9ZJKrjgND4+nwKCzHCcywHL6rHp8RZ
3CGU5kUOaUf5EWKuRy0Y7jSykNsJqg20HiiF+V7n7SoLHuhgJn8t+uQG5IJyh4YeQ3VPwNTgAwQo
2hvTU2mbxdre49SjfGlzxudpBXUjQRch8MNLZLP1Ox1is+eYLJurzQl0O4z8Q4ykTlBAUz8YX80K
uvN+QkCMK3VC3Qb5BRx4iNQ7x5g0Eg2TfcxiGebDCVbm+ahFisDPreVj6CGrEelCrMIIMQhNKfHY
0r/y9qsN8Ypv+Qni06QVVLmCVr8J9gjrNJ/1JJYS1B052vjUw8pKut9WWa4bxQhvyjw61FGprfBK
9eO5ANUFeEkpEqPbuoCaP/fULwGmyZLaLwH3XhIyeUe72Q+A21cJdo98VOttIkjR5Qar2+doe88w
i3NlLZX9bSGH6UGq07sqRWGnMj/HZVncDr1RolljIoHghx0AiYdYdgckkDkr4589/eNkTsVdqoXS
tjQ186Ekv/EALdzz+fcI5oAI1l16E424/0Ya/irVeLqNUEsbCvnHoBcPcpGHnzqbNchQVv2UpagU
d70mToiEocs+f2nWShoiYBSXJxSSvA4p17MxlevQ7ZokPZz/lIfeRomuw63p6RPKMS3bphbPshbp
D3Fs/yx7j6RxlP+i3rMhEY5kSBbKbqdW4eOEnPJ5CxLZ/5EaeeEUdlrc2YNHhX7OjJ/zQQANaLnw
A26Ad4tOyMjRURCVKstNGhu/ilLPbokd4V4XxVo2q7+dwyBQbv08ju+zlpZyS6BTMc/KDiZkBStB
PYow7nxcezzbgq59JW/Kr/pk1rdhbZLAnlTKP+P4Wc6MYg17362q8xFWKIxPre5BSUaLikXh8RmC
8y9phBAiul/QrtIwgvq7Cq5AlfQ9pQEfiZL73Kzh+5Lwsq2SuHEoE0Q5UtJpB4FFmoiNdlEzvOQ5
DH5ahA5eEKY/SLBz++cKqEAAE4Ib4W3OR3GKvyulVd1kgThCxvdo+tN4qEhqhF0cHky/rtwRhmMH
/Fa2rVvNcLipI+mprNoMmQzsKJY+VXaKSpKo0SdK+9tJ1NaDJA3IPsBqzBLxeA5A0fROKd1cCZ6N
POC8BCzlPbDU28zUf9eprhzOThIC5IjujumwVZM8Ow3SF6HGdLFgmrnc/5uzM1uOWsna9hUpQvNw
KtVcdrlsAwZOMgCDZmVqHq7+eyRO/s3e0UT8J0Q30Y3LJSm11jvKqHLa5tnjn+DY8MxdFz/nReJe
Z2lTqiKYqcoxKy5m2vC9DljsbILaXbkgr9M0eWrzQtsrJ6d+sw3kbv2nM0lyeTNq+UEhdN538/RW
CSt+ydfC79aPckD5c1nVL0UcW6e05rasievm7QH10nwXTRM82pX3kDpOFQ3OwsSe9uRCri9Evc3O
5i/uKY8WpUlEMlWXocl3UyemY5v7TjRC0Z+kcs7KWOTOcihC2K6Ll8merrxXKyjbfQegyxsNn+Ac
35pAiShrKdOzNBGqOh3vWDVJU5+9Y2NRUVNa4zN1H0kENzNfCsnj1Bs0sej+iV4bg1zOa1KO5AHl
RKkDRt8bOUR1IfCabIeT2T9XK55CxMdxUxGgrOyzaAn68tku02/ba16v1W0OJvvmdz84C8xIILV6
3p5rtp9z7NL9svFC26PnwsfeteUW2/NhmILIFgX6mN/HEC+99b/1/LUStf7oOBIgqZVM6no6PmnV
Gs07Tj+3RWN79BYvoeKzVc0+bemTJDCZhu/xq5uw7fjbH05GRT01QhUdH0uqp6fttEzSgXKZRn8O
apYsq3ZvhsrPuT7QbRrTxDkmfhT3cr7Q/EhZ2oQE066NPfIH77T4uXGba+O9IPVkp402LT9czLR3
Z26lhpPcIjPDDTrnwMiyG9S3eQWc/UQ2ewDcj6JCwUdZ8WF7cdWDHR+nklUA/IcWxTjb1QVTIRsg
Kk4K1qAlN6xa77pLavgymvTJQFQ6ZlRPW8c+XWnK9XEuslUaumDw4nOdtSHuIAVRZimb9nqOKYPs
kigeVH0tArs+kYP+sUNgGOococSzT8leqri8lu1g7YZy6XnnGPlDhd4lNsbpMY2/OJYGlT4H49q/
QOag039hnvxhT7ztxMrUipT6OkEtYac9iTb5kPvtEKGJne65IqElLWUolNIe4+KiyqY/mXn8k3oi
dW7tklJkYiR2uctDofyki/KyjXeCwHWkAn112W6oJeEUKihPj+Ks7tCNnrpxNG5xp67IAOodyrLT
XCTDyxjrXKlx5KmQ3QsFGZ1Aa6/ytzQzhp1fK+HTOQ7TZauXcnDLx4pwikMlqD4XS/691t4WoxxC
geDhNmo8FKlGOHzln5Jeq8I8iJNLPFIcYrnpXrUD32LMAL0NSJBM2qGl33JZRQDMIjQaphpb/Upy
63HfcWSzzAOvvjuVZlHvWtuhMifSiZaLS+T789C91oNOb105/hTcQ8eEmNZQOrzdgzJ4l3D2CUrD
M7Ul7e/VDSrazaFZCW439jbK1d3gmK9MVHkUyMA9MZn3x40Mooyx2bfGEhzocwgHQNW9qnpxZOTQ
T0ovJRP36Idj50xXJ8gpYB7pEMwQsqW53r0sXi+jxV5onevVtEpGk2PeYNdSlhk8Ub39cSMfDYsm
Oj8rx8uGPbhLuqe2z77rdN5lVsn/ezaHsK37KeTEeF2K5WtJLGikO5Q/Skptxsdt41jSl7SH1MmT
OOPTmcc4BnkesvmnNic/i7mkYWYqGaOMnivgoy7QaCgdtIUyU938TYT6WUDNJkvpCmLUO1kOlzin
khHZF9/ylzgzX7PYfqv5RLfenn56tvchhaC+dIwxtFcFNzsgUoWGWf0qSvetnkr/iIAH8a9lK75o
mvJqa74rP533WZ+kt1Tm9L2Ln7qt+oOlK32HwfyT4XxugsOSO5g8G9pkU8t88UQ8HHKxqI9a+jEh
wdgv07fEaitKdKvitYPDXQKnftmmxhZ+NqRQ48FYxwFiwKpoMbVyt33jDszwLc+prqhl/ntjT6zs
7nSVfdMTCgqG7EpjK9ZdO4dTapf5MKe9Q8Bt8p1QqexY5SiHmzFAMhAbZgQtitNQjbQh2cZ43u4d
YnTdCATSiZzGpETPtsFiBKU0tW79oB1iOMROuYQyzp+XQlrnVPIkdJX5mbmVrsxVPTH53rszJ3SK
T3QPQ6h6tiHvKfdHYw80hm1qVif/lk7kk/uEjJ438MEb+26n0pxHXnInlCWZrbNdVQ8WlVk3vrQo
0f0bhsX8GZ4zgXu6c6DHSOK1A/OWxULX2nvoLqaGJKcB0rfBuZKujsaa76xL1XAxS/XddJrgSTri
Pbdped0237HUX2WWtkentuMbq7lFT2+PmE5dumnyDkVl0OAofO8osvRVafE3bP/zrWevCvO5peqv
Qtm2XcB+dL4aDK7PMcVDdNqTcELTM5jBbbuEeEsi+tbnB2+4IykRO5J+nIPR518G32n3IGJdNNo2
8so+NfemtwJxyuP6YF1mzZSnbpEPdl9BOddT85Tmt1rz38nSzl/NvvoCwi4ie6aYFQacXqrUuOlp
8A3XQNj7hvyaOMVpceNv6CRJoh+DITTqPbWoHbuAHup8gTetc39vG8mSUahs4M1uaA3LmglNTBFc
uqo1AUqMT6RFf5f5Ej+bQBkI1MVtKMt5T5AxZxHBzVGcG+m33BaXlhCvaMoH9dzGOUJm3f0+2lgR
Y5M3h+iGj2j2uF7DuDz7U3ycO0r7AidJH2u3oDm8KFDHxfV85td+jc2u3muj6F6DEoXnYUwm8VQX
HsHNg3N1l/Y9JaymNd13xyu+ubwvbDsvvur655b6WyUt971b3G8NZX3P0qUP1RP1ieSL9FDyUO0X
lQwAX8VnoM/gLFHhc6IUn3F2ELGEhO/QD9xk9IJLe8qvY1mUhy7r+l2pldY+N+ziELjleLVm+/fj
1JLFepja+ErcZXBI5nTZIVgrL3DHAZFJzyp3kndpTKT0iwNJsfm5Q9H0lOFaCEudnjndqdlq2G8+
6Hr1TtXkaeFEfOiC8liVfKN20nvRXE8z7eVpA9LR/ZzTtedVzDroVPetXrXond+ekQtQy5uiuavH
DvlQEniXvAFjGqbitpjWLzFP6lR0SE78gkbApIifvJHWrrTviwcvDbKwmN02bPt5eqfkgJHJo+Ng
aILTOFJczCBfIKlB8kkdZ1f9IqPqPmfOR9oDd3ZS5ZEoOxEt6ABrsiA1Ny33tal954vhLQGkEaqK
aXn+7kEQa0wJWixPM7zF3k3FRRNiYG+ush0IMRHt9kuHiOapy3paxMbPvSysIwJ36uPr7kvVZTTZ
eKVOJypgqzkfHJkaoVsaTdTmHUgl0eK8hInlEG0d+hnLczllj7PRvNhtPO2HOmDzkcWlccxPWRlE
dIK5O0EH0RKbJodx+rE2y49NSZT42OfzzhL3ugOM6i22lQKwT09vA9npBPQRCt03XnqwGv/S+na/
x3iCNGfcjeDJUVYlWrhYKuqTAugwD0g+9+y32SnKXWmQ596gxXfQ+dFzjhxiLtib8ExGWWH6UTF9
bRce7bFTA19sSp+29SuQ6JvdnT7VcWiL4DAMAvcmD9+R+PcP1RTcPan9bFpyy02jlWEdl4eyMWgq
4gW20xbEsg3Wq3OpIy3hTgsGEnZBiyNtMqmK1EhqrWKUlqCtaUxxz2AGb4UZHP0ytkLENXqYrqvr
3NYHP4OpHhIf9+Os34KZ9dVyf9rjQHCOMHaTlYhQFMhe/WA6uAnvLGUaCMIYyjKfSiAcAAVLF2KV
hsUmtyKVIIfoUOk08CYaR0/QU4IMdlLtdG88C82hyxS/S50sRaQGMezIl4rUPHvXpbZfc4VFUXlV
FRW0k+x0rXwUEkQK5Sj2SEQoyVQ+xf65SRKksF4YdFi1O+ljHaE5pBoDm/q7KLCEv/Pl+KH0g1+g
hEBW7WciBbkeuXRD1jx6Vk1E46NFOliZUcksUDkaNZOuL964PPKwDPMHJ82/UYoehGXANe614Slm
sGdbPVTcOlGgEXpYB1Me6Xq7c538tW3tX7nXfEti4zUe2iihqGKX6OnnbAZQyIK7yf8ylD410qll
fBhwzoStW9F7TElpMDqf3Y6G4xkGENtV45/8JM/DREv54Dbf4EvsJR6vnOpei5TQOKekS16nmd3U
xG7+zCRBg6ThFcd2qiJX5K/xotNonsyfe5tJUFVMZdbiaXuzM8LkljKY7qE4x13q2B+R/lTAPFkK
U9T+LOjNJv6eXIO2++UO9ERO3oBwR1h44+RlcuVHvXSX3VLyS3lQ+KPp54duNp79Mn/yrFSdp0lG
bQU3nTPPTyYmNN/OzyLVUu7hmtaVJTsKmw9oABBfpOb+MJJsuHArfLP7+tFpwkIZ2dGDKDr2Y3V0
0H1EcpAXvTOp0WwTisDaHc+/ucOe1h8j3GP6Lgums8kCu4d87nadK4kscZ0mCvzYu2b8Vkrduty0
z4K34wlJfAjGdnA1apWVroBZJpvkeyf5MvFo7YRNjkyllVEp+uqUBa/aNLL6tIUf1Y23w2LErNBS
kpo+DfS5h3yZUeeN6cOA6siN8csU1Xx1y/46B+fFy77XifkjKAyIOUF2Zev+iI3kZwVbg5ZkN5Vx
8KEupB+aThFEASUTYZalxXNR+5fZGL7klpnfRkpIUDdmxkXKEc25khBwfXDtHXnJQCiC3qQUz+3E
3aQ2/K7BuUiQvVam5qlr++m2aOIx05AsFYXkwFLcxXwX42EoibcQZB/tpW3FkYoLg5e39Z5MgzjX
QcKEoLIH9qz20praqzN2+gdpcnrK3DQfl4HAFqv2T5qdIlacC/9BVOP3SZPlzdC/1ML90Wl1TkjG
wYD5uXjGQK1ZqepdAJ51KviWr4rNP/fE60Jfwnnu7eTYUlxxGu0GN6UcQ/QgKQnwUmL2oVYjKx3v
nvgJnqVJB+huvhjWsmQRj3OxOjN1lO2+/7z9oSaJqzqx9UPgVcHvvzMq+6e76PSJrX/ViKrbpcPa
Tm4q52H7w2Nnf+iUSDHaCe8w0khyoarja9bK5AE4do4UoMjOnWD2KtseAYw6jS2uTsPUG2H75jkD
8o7BhRoTYm4iq8ST2PFWqCBdBAA3ezLMxvA9sfvhA2xbMOYveKm160bX58Y87icteIm7+RUJ73n1
JIZD7PphBfM/auWv2G0BkGLOtGC+O0tnfvTl9K1pED6qWMFKspDN1jg+auarYSTVEVVgEW3I/6bq
b/UuOFEBXCPl2Of9UrBHpW8NQ7VVRWZt+acqdVRU51ipKF/8bqT13mikOvqNWkvQvenR5m0OxmwA
n5LzBuNJ6tzwyZ/xDtgEaYxz89xn8vdPAGp8DRQ6Yt+h9C10nSV0Wm7jNp8PMmsjJX28BZSjZ+bY
PplN+713muEylCRKohZpyHy59dV4LhXQiu3ID5tfTQlqkwoTlnn9LaZR++n5WrPXh2Att+D0SIT/
YVPz4GmzHnU9RWUORnENTLy4jfsNQZ8Gqk8bnW7ebTHN126kSmHjyKo+kY8+wuLf3jmolC5x1OuM
1SHkX0p/431xChs859PXCsZqFwD9XKqiSyD1ZB3GgQXqUvjDgxvwz+bAujTNyXyXz8t0cjTTCH2t
fc3yRZ75D8WxNqjUZuGClocg6xfv6vSQVYB+vQwpPyoi1MGYM2yrvozBCJMvl7MOZ7dpFF2l9nXV
vAV1CR5g5Pfe65fIrfG+uX7HfbNRf52jznFvuA8OtZ9jkLIdVk3DbiqZ090+3+EGqkJr0J2o5p5A
Ak75Nv3Zz0zVxWFja5Sffyb9EnrGsZxXTWq8w9srxSfMnZ2tX6qKCX7VDh17SlBgS/H2lvNhpFv9
CdDo4naxfy0Guo7SdZKpgt+YZzz5w04UOcE3pU+dfN3PoZm64jD2KrKMfjjjz4SPccfX0h+YuNpB
w/u3ApUrZRGzwpvtVWRquHrWo7/IA4U89YVinHHHGpwcUHKgqPTqDz6PiGv1yasxVQdt9OwHz5qf
+EYDnuCgjIxkMaPJyn/aSdccNh3N9uXFntmFS1/SupvY8fPvby/J/aeqbO/6wiqm0sz66Ez5aVxR
XEw9t+SgwT3wonHqh7Ty1Be49+Sq1fZ5dHp1nXLQjM4eKbOyW/skOgQAVEIevKqc9qlw2Z+L34iu
qjFu6eJjXYyfRq0P4PLYh9d7p2rkk6Wmn/OgTw90BoRdJr5up82yVP41nWt8S5S01iKTAAseIQC9
gbFVDCC1LWkwU/sAN18+6qj4gi7unh0Vo7nukid/KvZBVoNvTLtqDsIgKZevvpw/ZjmXrdLi6aJm
DFsbVGAyjz93htgz+64HXrwUJthZkN9mm4WWRw8QPJVjFvWFPREURZJpo3vPYvV2Dy7ASqvtCv1h
Bs45bFTY7EnramTF27S6qTkGnGvLV0RLXKsiXy/hI1fld+qkOD71Ybc9q0ZWO9fFaQ6JQKxSt+Zh
9FP/nLCDCw975YS38DXpsEBUY/6I5DqOrMTjwjouCoJS8GLGebhvO8/nYV6s44bIAyWUJxCvcCOl
6lp/g7JoD5vfcGQ2CBdZGbvtNgHs8XcC4OWocTLDv03oifXpR6bJT25pfXYNirHqzmV/8tTFBOad
DH/6zYR6UkI+iLoj6Ck19kSRFG8s2SF3654ZYvlmFWh681UL7NbukfKnhhpaGNGsbLFvrY94UVXj
yYvFV03DobbeIL1B8nq+BHRmZwYdsMGkvngF6o94CY49I8vr7OAmnfsXi22T5pWxiqak8fbYo793
fItXZS5ctklvXQDqYfhgsJttbkEvNZpdrzdPshLJfuNAuE9dxF0W+38GR2NjW9eUXEdd9+4NzfsG
aNlLSWa5kFMY23IJTaWLSPf1PnJWLUaNw+asW6XFtnX3wLEiES/JwexieIH1d5wza4VRP1Rt4+zM
JkBI7Nd8C0vdHLzVqJzQmnZwyjI+8FVCanN7rPb4FrfzNF2pY8pCMZiE3QGs7WwDstcAiwYtnCTd
HiNMqkiuTmucII1HmIQStMjRdxypPgOfEQDk7vh9hI8eK4hH84NWqgfhDOfto8cp8LAckvmI1Y4O
5TJFJ7DK3k0nNXZe/ZH3l/HqxDDmiROfHYBSRqi52g80+qhVzBUv5AwMpnHKTOTbmvHbjY0c4Yfb
TByjAKsbqYOE/qsGvLCr3NpbH7sCNTgazXquGPNS/7b92MDP3pbaZEAGNkanVQ0XTO0PJkqFCH/P
EGIAEgdA7TmsoMXPFUAjVrCwr9RrHvsFTK1lgHeg9Bdt/tSCGl2D1s9OnibvfaJP98K27zRV5pkv
33q1/DKsFnyjdMcfQzX96Honf4AiCrdHeGlKNDt5/WNyc/sYQEPcM9d2HhwFRWsUbKpURlf4kAKX
Jtsa3YemqrUBzobnyEsz+s1wqYzzK35E6xVaqnExhGdkPnv9fKlH332iIZfBa71ZBnpjnlseD7Ij
CBXq7yjvjFtRXYHJ2ifUbOmB4l32IxN4QuqUsS+RCASZ9nXZHxundw99TjUflh7qvjViy3tz4PLz
Vjz2GJx/cI3YzPxFnIpYv2l5/dXN2wbWuz2SlHCSk5Ve/baBWly8mylosZZJTyn5bB884RZHWYz+
AcXkgjnBbkMxwnzWpvHDK812x78bnwt4vyjNW+9UJsBx/vwri4Pyrjfgr47pQmOl831U5vfRL9IH
s0VYUtFM++DmPZPGJmWRZfGCUE0iy8kcRCajtZyWYNRvxvqH1XVumLzEOlC8nyfXMeOFEccB6dpr
KsAkavVlXqAPzGbxPyxstobfZ2+QGNa+nxCHGDyye+RI9WvSTE3kB6x9LU9vlnw2x6LftS4N19tJ
NdVNEc10L+08jS+oK1vEPfV8JGlFnWTtHAkypK6SEfdMMMIe67M8Ixs5TR0/q0S3s+kisvZHOfby
VPewJAWUBeFxlxrN2MmJM2c3+a2x9yx0MrHssD5ISgNjXiw7ioWr0E9s52guMC6OZE9VXhCJiVkU
JeDVN4dXI8EeapmZFenKB/pcUmKi7eamDe2n7VVkiqGIlrhwz0Y2n6pl8h9ztadfCb5E/0SvHjSH
aM+j6uDk15nW6JxHmRExK4chixI5kP4kzW+bGNqadHnpm/lG8eLVloX9+4xDGAbJaaXvWjr4z27V
L2GRaO3NFf43h+r6IXZ8SNz0bU6s6Y4K9Tpb9jWT4s4vmqOIEpHqW+MGuEh1ICMfTDueJJbdfcYa
Tt+j99zx+0dLbjAqOe650tA55GVn8ghy0VvuwVtQK+fa1G0e+TGASEyORi8NwFZH4h6t8jN0H7Ip
zfvIzZofISTjcJBqneQYITFDwhKX7bTTkzpnGLVeO0vTz2Zv7aSbIbnWtKPbAZAMuVEfEdz8WGpB
RIG81KWn4DHqTxsHm1h2EuHuzA5BiSM5q1rtPKW8CmtEmxeXcTcCNWWv3OQVaMOvNYKFekpe7cQJ
cDAfq1YG7LDLxTeoNtIH/bq9wIZKZ7aWVJbO/u8ftQ3TJKI+IBqqj6pM4pBOOUYgriycPcoarTsZ
Sw9JYp4r4drXQkcMgkTo5n3dFjipdlpR2kdou2xdXjjAKi1bx/4opkjzMrgNazOnvD2YnwZJAArJ
FixjIk2ixJvLUyGLKfQquS4nz7UcxNWNta9GIAYkUdXw0aEiNKx7uqrr0WDbUDoVliUPS+q4JVDl
alaS2fTAAvRbGyzohDlOnllHBeqtkyY96zjSEYPRUka11IqDW9JJZIHD8kSykRZO20euIYMnrt5u
xkNx3UjzzNfSs0vawKqS0g6xPry16/a1Dck1poCT5TxahGsg1upMhBzWQJ6KneGLBZFj6KKvL90X
Tk12f6zO0qotxpPhpanN6pz1tJRWA3yjBDEbP3VG7J5aP5n3HsffKLvuYcSl9ljUmDNUIsrDWBfx
I7eQ3YHHkhb+ICZxhiEbH5YJqdLgczhxQLcxHZJmR6tk65GmqQXZRQUmpmimStuYhlAJhNIjhXfs
JHb2nOpkFYq4O3J5j0QrXZy0jq9Jlr3nWTuFrd1NT0hU4hxKSLrJj1j5ZGWyNl+SKUGRYumXrG4B
eVXzGE/mg0b15Ror80UYBsjINBPJMlTf3GR6X0ySfu1gvBSzxyMmwOid9iY8vQlbvW4pto+/uB7m
mdbNd3HglaeS8Lqyd+XJ5lH77dGPkVmzn4FXU/i5r7UR7VTso/RASKorjGvKugFsooqw71Up/Zdt
jwtaElFcOFzbWSU2ifoUF4l3naYZQ4c/QrIZL4I0gMgaRgflW2IwZWB4NhkgTqkJv4I65WFTQIhJ
K/fby9ZATHYKRtHs4tqZ+VSZy1SMwtOSlPFUFlhOngbEUvWvvHNGFFdQnhpFfKciO2cpk+4kvlZW
n+5Sk3XFVBRVWe0SLc1+xNF3cZepO7hmkR0aUz2xuwagHUZ+wNFznHrnitP+q6gT8Rcv2H+YSojY
IL3b8Q2L7HDzD0l53THZzLIznjbFYZ7F4kk36Aa1L0OB2LQbWNzIHD65tcEGbMbxaVMdGE3uHf0C
4HkUpYEmOnSq1rlyQUPbi9WbO5tv/ZBoLyRqG+TdVAAxMGYZQ3pu/SVR4r9+B6yROnYp28X59GeI
ST81ID0qX550c/EQt3sVLjGpHuOa7QcjG3hzDOWBWlaoQRLfn/X7oUkky8pknywRm4e5s6YvLUaf
88mfoZ48TfzqvexJkPf1TdNcFeIQSt7mQeqRmWV/kfZv5sB/OjhorrI9sgNID1jJuX/6S7pJ2sz6
vfO0sbqDA4lr57zY2jk9AH6DwC0uBfccmI4qn7ZJWo/tx9LhBe5bvRUF+pzd7DQ/A8b8rXjU+reR
fe12xKVnmzZ9238msvT0LrtLZqf3jVSWAuQEmJOq5IIfH8zcGJMHh+B6sqaseXytq+S0vWmFN38C
6hgfezJtXpVrvJmQEpfGfUYBPsJG99pDq5wp0hnVSZMPtY74MX4UXAADbkskVZs787PmUeksneOm
1MuD7kfQ0o+w5Lm5UgP7MfWOqdH7Z29l//636+I/YjjW6D9Kd4jWDHDX/OG6KpzR1ibVZUzX+A91
P/5QIQnnaDPtXQI4f0z0/qPfxMnVX0xx3ra0IreDe5z9xe2Mke9fRh8+g+uSi4AYh4/0h8kdun60
l9ZM7puaMWaMP6uSoCQpoz6vSGVgKm4sXrb54j21lcH6WKoEp3D6OCkfBSWavcE1CCzTVwF3hvCv
+yLwekHyP6u+xteMZaav9U/0dI97Fwb0sP2xWDB6Rlcme+yr7PVd+lLZTJ3eMCwPhjb4FP94ebQh
CnL2e4ZA9A25sj5Yq4qklUVYL+5MRAjawj4dWCIETc+61yH/5WjU2R4nLHVaTlof2l7TWT6VifV1
G4krN/9WpBUnZ2M8Fq00bklc7qy61yJK4C1kddSD5f3VM+S3fsAh0LOqhNtxr9toQbP6c+DOmAVS
6P6FaBzqikv3eRq9T5z78LzZU9xN5XtlF08akgEvES3DYPWAltt6jiv/sEmOsg5LQGbXOwd1+nUB
a+JdvsQPpee/xMOARZwrx76FdqLETXFWCN9xM6j0Ahv4y9EbQusEc3OQvKfV6Pwt1Ps/jI1k6q0G
DwJaKID94z5FcpYjGOY+3UZFowxuJSUcUZGY774+QcPkM28TY57PG/C1nSF+3zbnAVTzL8/MfxwY
AR5ok4Af08Xht/qY/h+DXxwAL4H9pfcpTsrQqGZ3v5mM1KhfEDwOp+0jbDlZP02E1Me+z+qoyY1z
UC4fJuZOsmO7g8gRxyMZXI5/+Xz/zkqCIDWR5LhrLAeP9T8/3+C0VjU2DgFzjIm8qqK4bM0vTYm+
uld188lYxD6Z0P3QGuKfrAUZS4KfkzZ0QtfAUyLlW9+TDq1ZIpUR9Vly9obs/8M0S/IneaSbZ/bf
HzNtgnHoheb/Dh+rLCF3ohEgloaHtLgKAnBTtP842RaUYwQAiqazw9xWf3XNrl/IP99PawOYuza5
kdJm/llFO7QttvAy1p62J1yr7OZThVxgtqphV1dVjbBvriJ96lSo5dzjpTGBswNiXn1vgsuesCEY
62IV83g2zdcihTPJ3WnVi3bR5uYm7sgPa88+URzbvv7vC761o/3r8zu2vka4rb73Px4OEFzQ/27R
njDQ7mem6iehagtz++SctjUUxH+XYCoBm2akDhJN22/Yr0GUYQg9etEc5z1W+n6qMNrqDYutuUuC
Sr1V3LuHynsLmqE5zKMgFoIC5j1vKKzFitm1yiR1OoZR7Uf8HOdYZjHOAm/YNVkHllX5f4lM/S97
rc4JgD1ubZ9w/vRai8Kp3NGr7Sd0ASCBeE9uY7ZclhUe3RCA7SIKMl2Bk41zTq3pPkhJAkBDuumv
K1RF+35czhYJ3dcqwIqX4ycYq+Sn67xvKJXe+fL8vy/S70TAf16lYM0KNImiIWrE8v8IGZkHEQxy
jIt74moP0D3ygVI0+eAZ873VXXhouIfakTybdqNdE2gVJJZ1ZNqDjJpg9h4R4ONLMea9XnRdFPQk
d22fdju/N1yRMgAKYgcsuTpKC2dusYMWvfnmLaP9aCGdf3ZI0soDfSdN5e5jd7ZCd6ZQK6jST2VQ
+levbd6DyvpptLVx1K0m36u7O7xaUER7JZb4sXDND5OFfGZURDfYWouYashxlrechTNLBoH5KfUD
aWP7ZwulU2QggzrzfivSXp3dvvu0KcoVTay0wsWQZgOgfp19NCQgYY7zCVlSox4bRx49KxjPZFoZ
kcyKgdm8QyqtlLiyGP/EjZkcm2ySB7Bo0I7EbR6TerzhgONLmDr5Ik0EH2aQEXem8AXVSBQdf7Ie
x5YTRiOo9d6DxhwLWswOCxPJbjUZTEV3qtS90d3p4qM/22V19TBKZDpFhpFgCSh5pUxuudllfm26
rj8NCW3uNj8izCbPeNuWOzXk9qNy7kNaaYfUa9uz4cxfixb1w7S6MUvVdmFT5qx5KeYHY0qsi98E
z7NeXeaMdXAu6ucNhJhG64tu9gCURfxhXt4WnVZAvJjXTgyYQkgYmMDEz5wrx80EJCHNdjUQ4GjK
cR87y4z9y9ZhE2MFGiIufhq772YKT738LSn4z6o/siU40g1CZn0yq9Z15Z+vnniUNphyIe9xorGh
Wvn/sXcmy3EjXZZ+lbbaIw2zA21VtQBiHjiP2sBIpogZDscMPH1/way0Tin/TlXt2yxNRqUkMgIB
uPu995zv2EfdnMFu2KeJ/sOhS5QTeLN9pElgXstY6UyRfQSVthtvUunSrm1yc1tNAU557d5fopBO
1bJNOTCvwJ4GYqTr94sn8+9UCbClOpwO8iV4Pp3L2eMv+7nbFWoptEzdUGl1FMD1ScEgPM7GjMrA
gLnsMBIPVZUyJ0BVZNc6ilIOZWhFwBg1j6bTWY9zmjz+8+uy/oaKpPUB9pB8PY7bHIx/WjAStBpF
Sb/2FsYV42OvDczIbzZuqx3oMTNr9fsbLZfB1/M05A2dSKIGv0qT5NIJFEW9c+36uWAd2egXBzTU
D0KX9bg9fv0tZqzlDiJrQuP+Yu2PRLTuc9rCRYlIP7Y3XwP7eTExtqbNnTvYeBeZ3TMeV5sOFz3D
ovlLUmZckfBCeRSxQRiQGX/BVDDEz95wm7aWgD0N2IXq4G+1gaD/Xjv93F9/9RW/Nq96dnY4c8PJ
GYe1p2Z/o3Xype+Y5YT0HLxTXNN/+jKxVSUTkVakt30TKOO2Y9X1U/cpSYo/uEYLm9gh8ePrr8pD
t1+k3XW7r8U1ieifGop1IMpaezVWLmom4UyHjqJvhTa2PMu3MdKOX9Xb4CQ0zUSDBsrTOKVXyYRB
BnGWw1D00EXlGX7UtqeVdU/lgkchAz82dwXjk64S1wXORbvqdqhM3KthdONVtcQfozlP97Mpnr7c
0LP+bRy6EzN6Pyydnt5zIV9Ny/6wHDT4cKvkSs+XtSnjfvMlyM5EB1fGmhBSDpQmZe9UcKTkyhf0
MhPLe2hipAQEY5QhOYTMEDxr21Zj6NcHQzNDCIz649f9Ufqq2kAyecxov+eDb+zT1FbMpbFPfx3V
XFvbmzRKzl+FzTw1TMb65iSAHuX1TBswEbc074odbyDdqD6liaLOukDR1TaztZZF+l0TD7FlHVoG
PPAPLKxrly6ubEt6fva66uD0uZXIV47Kk41Aqe52ZgvSzUduZ01jYCZ1OMajdd22MXxVl+F1PhA0
fPFdf30XZdYd7d1GXX+9qTmiSIqrUUMpKPFYc/cPnanuUzCjl46EwbyY8mupESNOb2iO63XcMeUy
m9IPIIGGyOHS/de4w/biy0Sz8HRer2KvoVZBO8OQaZqLkw3Oeqenyf0kEmMP3RoDunljGr29FU13
1/fN7qsNnTjugwlZ/GFIvzNJ0Tde6dp7rBuoXCue57g/abaEvztV1xWMT4zHxalCg36szF+0nn6O
hIduDITykmFoufBB/J8BZI4/VnNmNPp11I/JrhUw75YclUHrJKRFOXh9rKS9agiyCtiixp1XtPYf
1cz/KNrhQZb89+8/xDN8hQ58yHpu0jjp/vO/l/6w/S6v3srv7c/f6ofv3P7n1x/H3+UlbuGH33B/
pd18239v5rvvbV90f0YfXP7mf/cP/9f3r+/yMNff/+PfPmRfgZi/+x6nsvprhMNla/1/5z4E3wum
0eXP/+CPyAf3N5JLCU2lk0Kow6Wf+Efgg/kbXTgDWjX7hU4r7tIJ+6/AB8f4jQMCIdbU15ZOx5Sf
TjRCl/zHv9n+bzA5LvwqEKnQonz7fxL48NOeRj6tcLmffILrHNcSP5cqup1NhSqhtEWFXYVlIq7y
1lmPTfEQWfLgZ/a9U6ABbSfnF+fvnzFtf/zkLyo7qDm4vD8VSamM0bBwxwcpfokQsNVDpmUPPN1b
Y/msLR2xc3dyKPsAaj4xzH3Wh/mtt5frKebA5R/KAzcibCRjOPjWiKZ5vD62N14fn732qjftna1G
NFrb2EKDaLXIsTSvusFs9fqXD/rmj4LhR5D/V0DzXyoJeut07DybcHWHk5vlXBoUfzmw9HMcYRJF
ig5fitOdQYU2iTLs3eU5Gxpjg8b0faCSC1sBYx3Z/h7psrZtpfUaT907AuDAnhra+QusIY4JzGus
KH/JBuxTrZg+h64HwhfVBt83X1BPo4ZfIsgBNX4+8Pe4TcVbHCX5ilkxp7zimKJFRzjH/5gyuHUj
63Pjt3SxcsB2E8a5qfOdcNbHb8j88Gdg/fPit7EioBT/ogjAX58IvsHr+Wm9ONUtQ50PGspBmjR+
gA5BZx7bsOnYvGCO3PhyGsyepQgGzf+c9VILu0SDST3e4EM5Lr2dPaUUL9d21l/37TtNNzNE709s
V1ugqCwxNVvi3usrLxwbeWXV/iePG/aYBUEanLtVrvxnf2heVe9kB81Lb8Y7uE4wkcuKuhfty+Kp
Qws2PGxRwgp61J1NAYT1ggOvb0K5NByGsmNxnbVVB8PQCjoWglDv4sttH+2WTvH5Zbl/SJtxvLKm
6mCJmEZiRyZmXZSBb1bppoBgEtvoLfrFQ+EUYfnSkuxyMfY4sRnNKxKC21jb+ansr2ITpouWwiix
S3sJHaveAPvQA5Xl8zo3+21lIhgpZnQESY0g3jWYf2XFy8zqvqo5jOJTm81AqeWhTt8dXBiBb8X3
vsKNJrIsDwhIuskTIp9a0e6bmHDCkv3S6VBNxsmV2VhbTerPY1qjoyE5ZtW4+n0KdikQzeDt2Tpx
0W3YpbOTUWr4V7xmAbHhH61GLFwjLw+zqdbCPqp3tl6C53Mj5Ey+s9FthA7SUBmj/bBxwna82C+6
LEBzeOsX8oTD/B033+vMxDVydI46kAicrMXP48y72gE5Iz3EH6Ry0iLG6Chv7aY9OKLealO/g0hi
XVkWBxE0n7yArrjpp2kPXv1S2SVXbR0fSnSVgKABYUzzKnLVfV16iPMRgIeNmD9VB9hnMoxg1m0m
99fMl16mxUUDNO3RKNWWnOGsoTp34O4FU6+7K2M6zlrdQL7vBjq6S77L2ia5jpV7xpfEVcO8t+4M
YE+LbR6ieTkNDGuQfjJ0anQUiNaMwSrSmdBNww2aU7fMAqYwVJL9K+SXdh23E8qhLHlODSim41S8
Oa1th0wmgrEsT3RZEHUI/SXumlVSXYguY7u35WAem5zocoJ31qMlX6QhrjEotez5nloXPvdUWSTQ
cybno8p7LAyInbGNVK8F0xOU+EsnhqDyG8yWBuYyTukY0SilPXUSMm3CZNKMHTtUmEuwi+jBsE6V
AwYa1KqRt4xb6Tb30lXrIZcKk6hvBw4AN0si5Mp8DYKF5qAy5umgidoEkcHAGo39BpXk4J4oqpYA
Qm5ONoFCkqfPx1aKKxAMTMfn6j4BQiOq6HOJMW1MNs70eirCslAXTSvgjj5t4pUamq0VW8VmctEu
2s7A5bOczRKVGaOdikk4wtHSZFUkrWLlFyWOhCi9j8Exa1acBBFNjJCh7k2ECEnoaMKxte0bwApW
1a65M5YQhAnxPjNNCs/u9vhhH0aJos9lsIDWv4ORXa8YWb3nlyIUtYT7jDNfTL/LQv9Wa7RsG1xg
aAi7iTKnh51av1sW4+rGsG51dP1BDNN8NblRE9oHu1ieLUa5YZPpYpVot046vGveYt5Reb4lGY91
Fj3SSlTIdQgZwGxpUgC6G8OtHxvNbTfdUMEUcM/pGHdh5063YDayVflCzgFMIMR6mBCR7youVV2P
fCoSzVShIfrvl/xlXPrs2OhFsAjjNp/lsyMkJIXGM7Z+tZ8lvRRYWBowDfVo1NxcaJ5Gw38qLY/P
dpZvCEfYOepGYU6WQcnPOfU2loquJBMlgmsRGt4jJR/ZOk5crNzEfcsM46kvaBtEmU+nflLGJnIQ
0WBqCXOrPjSe022UPt1VNYa7Qhk4Kzl9NN2MmCPaDUX92rjeqq0BEDfHCsIQJDzVBGOlP4pMfbZW
ca3mcr/EqRMQqcM5wS7vlCz3xRK99oQQ75ALO9s89VZ9xVk997TPMfVfCIRB5pYu99WwRAjkpbX1
I+bl6NRU2JoXsBxy4onnEH0aqpqoRkKjQ9VU/Stoz9de97TQS4iO0Up733eNF3Y56k5bEY6F9ST0
2y4s5fANXvC096fk1sxrb4ut8TRHpljri4ueajw0JT43QYJfnwGFUukzaMXLSgAroB5h58QjlBK6
ewMyNH2kvEK7tjE9fHKJZr2n1K2ZjI+N6EO2rUHzHtgqw7i2IYYN+ypPmPGa2IZKJKVwFeqwnAmX
rUaxjRub5HDPusn4BG3lubc2mrLA7fH0dC3VaZHPycawMy2cW9DSZTsfbGkR89NyC0kxF2tL3jjT
MNHwMGBDuAqjm4ruPKG9d4mP02OevBCb8Us7iftq9pJVWVbHYcLmNDxxXuO91PPKQaDkAvddIXfD
bK7aFSr1q2iM473CUiq7Mg3yUj4mLgtJN3/kKI/3RcN+z9521athPhNjkIHZyL2tTPZ96rwYuXgz
spMc9O6s4vZbrBs3zcS6kovkapFtFPomrbc6Mz/itM4PXHNs1aDRWquPrswyO2ntuDcjbAWJbRSY
O7pPjdAbiPUO+78Gdncc2Sy8EdbVINHZt1nSnYd4a5qI98cr5fXNfTqZj2CnFprzl4OLmavdGPkT
TBqSL6pCXLsOjCDUrufMgjPh5bglW4GtLn4wLexTTY15HnVJLWlXspYFetI9IaR1AIU676MQ6Dvb
jVk51+UgwnHqPgwx4fA1QUXFgDgJic9DK6++OZMvkEWj0B9xywf+culQDPWdqpvQHdt63eQpWBbt
zetRF+fCBsWz13EKo9iBL5alLPceVhvHQWU7zdV2MFMs+t2T6YFhaCc4GPoT+Ibr3p+em86bd0oK
ddPAC2As63mImOgwglJEUo5EuplrIgjYIbetyz6mW/ep9JZjW0XDdk7ax9bSp0M7tTs/J4CimJN8
p0e0srFhMsPdRKNdrbaZhYIl8VhZ6sZn9trnL9OYu/eN2qYaBx/H0cZNPTXOPWxLzLZTZp5ZSe4z
aCmrySCOrK/HPQ4kd8Nh+7kt9H7TLCQOTIZ6SKA37aBFZGe3xAo1R0tyNMFYMOlbCZ+x3DImw4F0
k/6gTz3+V15N0K6SBeMec/ud3uIHJ2bJR4MaCsOqsYpW9srqTNq+Y/k4R5/t4LbbSg7YFTEk7zih
woCIz7Ny+sMCGxHjeoXMP85wqrb7sSvqFfJRZTywXe/NIeVWc6b5tCAFCCpneehtS3sWrrtOhd2+
2HZJjHXmt5vZpa3BJYvwPLjNSnDWS7KIUsoJtdwnxBc2BML94olh02tVL6QJTc9dkvlX6YIEA/L7
PvLjd79f5mCO1EfmoLmuLGRF8RjFr1ZZf8/V0N0U+SWBLXcvI/Zb9rvlReE1kItehk5dZeuBUFF0
Wq4b0i66KqU+bafJLo7wXHiu9KSFXdDuqmgaIRxf4oAMj3OfnFe2rt700YJPYKLAANLAGcgasaCI
c23KGYADw4m49whbj+0g0iSZvYbPBbRCZAsYDLcYrpYUoFQWueYuTq37pQfj5fTjIUMFLj1zky59
GigdmindOAWoChq+0nDrTcXorwH+BNrikYbYmx/zaOO7yuIee7P3YsEUAtjS9Zzns+uSICmKvEKL
z2WXvTgRCsbqAvmxWo6pul4yreFQ9/WLO0NQHx3s39GI/XfU3Zsh1+W2wzc8KmeDNEee3ekVgzAy
vnimak53vi4fixmdael23hHSQU4RsmyH2XjRKRzgchS810V7aGplbhrb2eT+7G+1CmpWn3nYmO3y
dsbQfIjjSYUGP4duP9tcxl4wwmjDPa5r8BMbdeXgmcEH6N7NsnlsK/cgB+1jmhJzL7RTjMHjOKIZ
0sDjB7GG7hASEXxA21xY5ZuLlnW4Tsv5d813aHgzDQl7UJ6HYWz8Q7yIF8uPq009LtHKHZvnqU6v
S0qAUOeMOVXQTnunPOY+dgMenrpavI2ZwcbJ+t5f03Hf1iqChNEAIhzxFsnIRzuUmIFBzBfEsfoI
ChCDdZtiHNWXVwYyn3LmlCzH9Dt1XMcyzlFBNi3cxmE61TpGFKbkilHxyGC5LErs6OhLwaVcZYWo
VzOznk2Pso8D5dIfc0QGW003632CSZ52dGUdsSUcc4ZNL/pEGIvQBmMzWFaz7xKAaUOaY4WASh/0
GQWbzRTumDHXX9dLA/kU7gCdz54DdTTUV71Rb2NWY5ePtEcSzwEJ6lE+WGI9UJk0GLICYzZEEMXy
yhmQkvrWjckzSYRJcjPEabYZS072ujtsSmumgO3QYPveg6U0GYr43YixnZGfWMzRerD9Z2NOP+xF
z3colDfLLJ76rKv36kPVig1bm/U92yCPcIVbIOpuNBLTdl5ZHqmJK8j+MSdzJSADAB7oDBdq5b7Q
ddbNaoDCZQVOZEIqKroPZEMvZp9w4hseLLsV1xzxUtfsj/2sNWFnytAvCpoMs3WDLOit81GdDo7q
Q5sgl/t82IOIb6mv/WCE4+Y4Cxzk5MXpmDe0psFIV+5GYN9bYPknW4nfLQz4gVVy8qBZrZB6OBA9
av0QD8t+GhAU4eHQr/LBRVWd6sVGprO1dVv/wXByIBdpzey0qytG7G7YSb/esv/EK7ssjmWRAbIg
e6tNsW+DTe1fy23CCG0YvAodfL4jEuEmn8b7ISErHV/IgjHoUJN9cZaxz4VCYYQ5KTQFkuTRePGG
go6IWiizPEUWhyODhZuBZL0y22pF9FKJSjsvYx9ILUuv6gyJfprQ0DaM9oBP3T1G6apjId1lsvge
J1R4BP1hPlVWqClKVbRW6babba5Q3ex68jnpKKhm53UVVWF1TUAQ20Me0Q4wzlEbBYU075UBmEGa
2SeTjQdjyilGL8+c4zcaj2o7nNK93ibwa9wYidzEwEKpDAti016XTIph4wKlM/R+hVY5fkwKazyU
ygSwmkgPslSDAyPqzLuhNnaJwkmpyBZTY23fZZY77J0SA09pZRz9i/5BpkP8QBjo9pI/psb+xmsg
C3KxcjTcLdihbmmPX39JUtMHrQb3LcL/GCbYkK7aqt0OhqldyQUUl0E+TDyU/abW+pUQnn+TI9Fh
wJR7a1jXD6LxMYl3UBXaikeLydK+hWJpx81Tn07lzR+/RPZTV4N/qiGLmdoUepbt7VL0p9U4eteQ
E9lAiGfaFNCFpY8GMUWNv2do/H3M7QdYOcy1fKfdRp66g+qcBDr45TDxpgd/DGgnzWvTMcRa+cjr
MkwcniZfaouH3ykncgJl21xPkkFU1p8QX1B42ypEvvfqjt2Z+YCOK35wV4vBNn7B5V3OO/JIQ8QM
stqhSMYBrBfNFT470qDwKOSKPEH3U/YJXkxM7o2LnLjqiI9erJt+Ucu2ifW7tjpmNUytSNi/53Xp
AM9Ap5CeY52enpwJrde1CVZmi8EDseiqsTnERJeTxJuIUju4POGV0HfO7OaUFgW1JfNTcuIoyCK5
ECtyGbm0dbqOU65QCVHb0AziOf2xI6mpFkGZaKuFPmFR0v2zizQ6ppK9a4D4zyk6hTA2AG6ougrv
FYNsx9F3fl9nIQk+B+T6FGl1A0wiml9rRmdhUjZdIMyEFz6/8yd1mOJMXAuVINmejECTPCJp2b9r
M8cE/NQ4nMoHop1mxouOGQhFws7YWsbaNSNMeyhd12S1FvP0Rp+fB4+zSd0k+cY3mztnUB82FH56
qtgOpsrdN7P6aDn6ossejs2k7wpNA1onR7VOVQiWttpZDZUb/tfymMLEzC2LzoRj/l7Vb+gTiZJ1
64u7x2O8LDKk4QvFFz2Pm4J5Pw1OfRNh6WFxjiEehWps5fpooM5YYU4vSBxZTz2Psc3NQ3gBxu6U
3oNl6G9N75N9Qm4LWOA7AivocumkDxeOjfWnv4YcgrNGt/lZfXqTLPPZyfBX1uOMRygTK9T+ONZL
68mb/E/PH96r0NLc18wiYJMG8rdxMqxgrJGxJzOroUk/pxycIKmg/zSXi9xggwvbGgNXPfS3kgZc
10n7UJddQkPVwzpkdLt6UvbGr+lIVpA0VkDTSGiuqRWKrN51VrUf27wklYs9w3VBeLiIUi09IwQm
NY8jShIZGTje2YsWCgrQq9bK1bKwtZU6ea7Lmb7XDpN8nEnHOYiFC00ffqVQ3sTQg/gktTuviyLI
5CJ0JwJDlqzLtu3QbbvF7k+JRexJhpu7VgqZPlljRCCcUtP2QjEG45ICyMyeSojPwdRiwnRTHM3T
aXE8GjIx0WExI3O9vBuEHJC+xQcfhPTRhd46Te8jrP8QTuZ5kC21Y17OO8s2dvpof3PpjRWJwwIW
53dgxzhHeRfQgjUMq2JMaazwemuoehQl8QPOoFSr35OJVcHPpmuIETGM1xjDLI5uVInJ9vJBLm7A
cYQg+Tx5xJUv13ouYFuTmMNBEsDESVbdOvHbbWaCTmha97mGC7LYLUdKS0UwNE4WZHPSPwiS0MOi
yc8juYZjJLy9lOlLAUN7704aD7ZVruY2Obo44VcGi06mrkVX3Ku0tUHu5re26xW3spyutEYP8cd8
GKq/yrLqpu3yg1aJdZv4mzQuOcLa/S4C/Fsns3aW1e/YWeat5yRTaC7ZAZFRQfkj0Owa1P9WDW0G
QmfokCBLzFNhA4hyknCO/TzkxCi6mcAWLtXIcHuTRv1Hb5RbDE2sAr6/8Sl+2NFtbNUuRLSlZUBt
5RDrtVFd+nUrf+LekhntoXxC0VK1sbt1FZOAoRAlnxX2Za3UkoCZ61EaTshIZGV23lVlWR9YnZJQ
i0ZkLyzWjePWO9TOMhCCM7d0XSMUQObox7tpmJkcBknINuCnB9KtxgBvBjQAaIAhrV6c0v0Q2PbZ
VZSADZzusEi7PKz42zzWkIsGuezcqbNPPgfBrEjPdYWfS8ryPR1Jo2Cje/YlQ+doRLlQJdUcwr3B
NFihgaqx6xk5H4+vvzs9otHRxUh2BQtwly96ddJxrdBm7O8aCwCJz87UIHlMKWR1C5NoVtmfjbts
tRQKLfc+zaaYrcHLLrEcSNqMhQK1HFGYGZkIJhuPJFLtQMCRW3nxfC8EVNNIsdy16d28gHNhrs7S
WC7WWrflTtAOqHwc1LiZAccgMT+XcftcOfWBQyQfH7wIZrfQodQOfx485zFmxOK4tEiwIW30KmM5
76/nurmqa0Qd2IVeXbP8tFr/qWmY41xyyQCa1/uLB3kBzh/GzvAMyvCpT+o1Mx9nO6bNdUtpVnXd
85wzSJyXBgHwwrQmnh5oIe3cXuwNhhyhGdkNdvCIh3EAG56Y90ABH/PeIazC+t1DaARVNIE46eg3
2aW4kC1+MEtHZVzOh0lb1r4zrKqMm9pp602XUCbHOYK+1iLpWmu+GaKkhzcXCApKc82JhzOmTa5m
J2bjjDRjQ+UErUOAqpltebWU3ctSGwDsdH0fLc64qyr9NUqtGu/knt4mH8NMzQ2QUgXK7G7kZCRB
Ohr52jazd7QqCMnQFa5sWsSzec4dMR+sbNwvmQ/MXsAUHAb6m246p8gStW+zq4cJ3+iQRvCeuoLd
I7keM87lhDW6W0eM764Yh+Nkg3CwrZ5+SNxzvEgetRyXXwRQwkg/m9rwr+0KP87Ijy6nGD3fwLhF
mvRpc3tnCP0hz1gVbRrhpUZSpk4qCelYiPeZi0RR3xzRzdXEgfKAWSMXOqVvF/R1vmJPpT/Ec8t4
SwSL4TFF9MzDLD3v2NHnYXspaMaukzp7GqblilhfdwPt8YXgPv9aVJNNmcN4Mc6yc29rxZqWNScf
3VxjdXsAqn1HpDZx20LeVWlylw6c9U1wq362PJhTYwRpXjGfGNz3iBAVjb4IL0I+YmV0A1KQsxX7
6Wflips5ooSLq4kLRWU/xhQgSQRBIvc9lMfuhYSQo1JSyy14inXkU27gVev2S4PkspWnbqQdPDJ/
CxwMUZu5LFY+gOV16pZqbXulcZg5XWQxD0zSTeOqaax34mIfR+PSW6jSC2Bq4oYq3cNS1qvJjw7L
nEGmrq0bGLMhIkNqu2yiCUwi96rtB3Pn+HKPWumIaI54rALLSQykuFanusRxZQnacaRDpsvsbZum
Phpd58CLo4/ZdGKHXfqehlYuljVZ9asSM+pKaibqxig7Cgh+BkqarSumG5Q2jz4gw0CLrGkdEb+n
Z96mK/KEA/aunOY7Rnl9OHn97SAZxHXpI06Jd11y1nAno+WwjXHFcaewLqJ8tViZt6rPUWlpO0Uy
AtMclA1Dr+MAbas77uP31Is/+/7Kl7yDLFlgflh0lRQC/JmCDiO6PNaqsM8zMPHt3OjeqnSa30XR
lEGHqKHvLD5YT95BttS97sbED4e+eny+EFVWDZpe9h4yq89NOYJ188enQTmgtDVx2xdcfHEJEjPN
h0K7IBLpveSz+6JmFjTI/evFmcstMfJ94BecGcqcCT8k0CdQxskeR48TTGRyQAIwN8R6YsGb1IHW
PJ0S9vZQVF2B9gt9XZwwzxaOtReTS0SRyAUgPSgChnbtv2xyk4kPQBPYJymTU/B4dOUl9Czlt8Wq
a9snr+y/6xkvKO8RG+jd9K3R5vuSBlQ4+330DEqU1g1cT8ihd7ZM0qtJtw/wr3G6XuwCdAexpViE
J5HI8nK7xDonrsFgljZPT7okm2dJm60zJfDsajKMGu1xaHGZ27UzrPVGNKif67tu6q6J23hTl137
S03y/+VVv5BXoWL6B3nV9ntTvlXzX+VVl3/wh7zKcH7DJ+KhiILzS1wWUtU/9FXObx6hdCh1kUph
UHAuJqU/9VX8G9c2PN83yGYjwx2N8Z/6KvGbKRzh4e+0MEhe9Fp/qsr+Sw2EIO1j+t/o0f6FOsj8
SSirG5dAbcO2eV1ouYiP/lEbtAhAbVa3pGFvdxs/KsxkM7iCE0/dD0BtLmhFK2tXRU+oG4iqBayZ
h386r0jsMfQ99JaNysw23fiFe+bYnO5sI0twwRkq0H0OqF+/FeS6bvtm/P0LxoEDrF51owtAfbF+
pdv6yfl1eUOCUE1PdzjkuOwXP74hQQWVaUTehsxo376SJv2FuEmn9pk59y/EwA0BTcP8OJtau/Lp
lJ5oTI4nsOQkuAow1sA1dmnnE64ZDw+6lPN1pNpTlzC9mYvI3taGQ/NqYYplysQ7WcykTy5um5P6
KOudSlzJDDwezyVcgzAy6bQN1XLzl/vrX31uP5m2eJsWpkf03j6+MoxIPzmVO7ut29rl+Z6srmTJ
II0AZtBCu3Eodp620/tLEgJR6MyRWI8wMS9HnZiIIOccsEuo9stZF3h+pLwi2TJG8Trrd3qkrPPQ
MhfJ/sTep5rmh2DrUkJh+3Q9eww2vbQ1jhjgIVgVeOL/+a0ZF9/mD3I1HaGfgSMA1R1ydusnHfug
y0KpmdKD+nalqcndD4RaPY1SWkE1ekeivHxCOA326Mtszpk4ipYITP/5ZVx0j39/GeZFS2/ruMHF
T09GOzGj7PUsp3Gv/G1XkBljz0V3NEb7MUOWdYp8szwll69wYSg00PVzktagSzxx7zu3iTb4B0mw
5OHrq8nBS/H1VeyKfgWI6DIBR+4MJ0ohMqoVZ5ZxIcIe2dcv3sq/uKLcgBipbRfRJjbEH5+JemR0
MWgt3RDdanYgIPlhk1vCVhWMRC/sHTE1YjvZAlUK9GIPPRqnbCOxXPJuuhq8RLSEtp0qnwhjuZpM
7mrXM1/KOYmu9NGxTpPZFidfm39h5LzIWP/2Kdgkhhu64zJ0sy6f0l+0i4xyxGzWgD96jTSd7sIk
6qw7wigMyAX8pjc7/s/lq0XKZtdIGnnp5R39318WBtDHmfFiQCSyt/lagoomhmSNRsNmbF21+S8e
z391D1/MpzQwhM3rdn66h2uOO96cM0gXpD1AUKPj5Rj5asimfB0Phr6i2/U76F9/X0aavXXtT+ZJ
v1gKf5ZjX9YINp1LNqbH7WuLn9aIadF7t7BUCd0zQomk4g+HbI2VWaGn7TtbP5HjCXEpNVEfqfRG
JGr4xZ1n/H2ZsnUd0x1bH6uU/bdneaYTOeWggPKiIGXK6MAMtoXEpV0ERqHjzJLtO3mM+Xb2tfiY
goQeCFWxFaPGKa3vvxwRLghmU8XDUR9lPgel3+fnf35C/sWlsnXcAbrD0Nl0UK//eJtVVmt65kXV
lWg9D6dmiXNjgJEx28s90ivyxEE/2rRBT0l535Ctc/jnV/B1JX5c9bhP+NEXia5roKr+8RUIzcgr
ZTJUWpqdYcfp/YQzAarpU17k6tXNwKO1ij6j7NtHogcptmbINI7TBxqVzAnKZoVciA5LdHGwAx1n
ubIIl9ejSa7RfqMepaIOss6901uob7bw7b3pYCx2nI1b+/JFDG4fRHM9rWGoWY/lMBMPlMtnM7eX
QHcXG8UmJ/10aqkNL48YSrf2FxaCL8LGj5dBoBv3dKzIiNJN46dVN/d0UE4R6UNediApmDpD9yFX
UZOCrxLd2Z8TRi19ceix4a4pth+MprIeDWPG+dsUBzH8H8rOZDlWJN26T4SZ08M0AqJThKRQL00w
dQenB6fn6e/i/JNbWb9V2Z2kpWVVpnQiwP1r9l6bJZpREPvw134oOvOUJZN77LpcbJNE+v/FPe3/
2/nkCnJGfS4ry3etf/6+yywsOXE9Yn/B38tqgIy80YjPCkc+fwb/bewcFNFZdZur4c9/fmZW3fY/
PytOGEoLrigLYMm/PjJOEVmMUFhujEnv7xlKaPgtTC3eIgwqnviVeZlENv63d/r/80fWV6OZr+s8
qNgA/vXHdpE+VUkZrz8W2UL7WbKsRzhMEOjkA4JCiinOqiyg/88srHuy4GLLSdf4u42nJFnrqKJP
mQ2Of2pNSEKm/djekCeo/u93h8scxLYoUikkLPsfdwdpCZAM1uWPdA3xNcJ0ZdPIkKd3nlNTklJt
ywdgj+011VbOtSnardKGfT80YBhwNRMTVCD4I0Lxq3YAHE+9Ku76jAFxG0XdI53rsplIYfs/f6v4
HFabu+NievjnUdTo6E4gEhV8Tix5iZSDu5vkl7aD5qGMQh4WQHL/peb692LHEezQsQ2uxzXz/H9a
BFxgYVha7U3W6BzW+nvf9B0t8nT16TUTiChbqHJw/GFNeXmcBRZhOZFHpK3psdwuvfy+E+nj3CK+
ybCqYhWBIB69mRnyha7R9j0uB5UClM8iNrD4x//Le/jvJgfuF3afDpZ8LJnW31jg/1UoVHxzmjkw
82BzPDz5pbufLX/5nNG7IUWbsZ0RtSBSx79BV6tCnSCKxY6Hw9w4/XUU7mNX69VbB2l/T+xhz0iC
QMRiETdW5wnmZVl30lAcZhqSffqlR3pv8dAgdA3QN1aX1YIeNo28M4qmRHNQOJtyzgAxxWRPlRgA
wH/kL3YK25YwUu/MUK1at0d35ECi9BB6cxg6t70jcOT/lWEYi2YEsjSMlJ3ZdUT7e2hWW3ckpiX8
z4/cP5k2Yn1NHKw2RDrg2fm3pskk/KCbkU4wHSawy0s1wEFV759ar2TNtJA2nZEhuFlUMNdA4uwa
MCdU7Hdgv/NJZRFxSxi58z6Jd5km52DmROLKTg5KsaO2kIV6gmB1qAku7jYY/mZ7y0nQV3XNOLLo
rnZPSJOnT9AbLevGrHI6mBEh4bCC07153aBK70qeEckGYKP+y8Oj+//WBrv02QBMsIry/DjW+r//
r6dnYALjMR9lapmzxUeWpd9XsEHTTpOvNnJbIk4g/xcF3uu6W8Y3lcvfsZ2McEmyISBltTE2Rukh
96BCCR1iD25rr5xvQd+UIURAGZpQ3O97pZ36Qpvu8RPO971+kq7XHjQ7bq+IEtqrAQcNQFNt8JxV
1tltqk9TlV+tGpGl9u1dBnAmmNTY7DVWuWVvpM+jr5ebofOaoOicwBdtv1/mSn/qNLKje76SkEyn
nFpAb48sjKrHPI0fx4IMCGfVKphSVMjaSJ5IXEwLzUx6Q4SYec127W4J9XAbZYf6+i/2Izz5OiXF
tF/DPvoaOnPNKhALWXkgXqpGcteJO6foV72KvaZ4YAtttNxf+0oM5i6C+aWPV2dH7u4Kz/hKytS/
s/Mu9PEuXyI5nwrlwLtbWRm2Ofm7zoo/Kkv+MVCq7Cavhq2dYxRi9NxsS4Oe/m81iayQGSbnNpoS
jdgdgtFvsS3jmCcGUyINfoNs9feSbEzDZjmwxIeo75PbUfPupwggC1dIdStt/OVONn7NXYZWz8He
0Uuzv0EmoJ///oWps34ufPEw565855c7Saf3kcKMIFNrGGg5uQ9/hw5/eX5V9+lkxq0B3+kwzLBJ
Hc32P2s99VfVkIcY1FTBgiq25uUM4/WW6gFPI3B2L5DUJKHiDO+l0d6NJmf+KG0C6JDp6TXLTelA
aZSDMd/nvfXlkhiwBVrCuHq0FPGv1Y+JHGDfDWIKBjxX10V9z3p95vksAmQ0y8UwYpi5DZJ/Ez8B
yuxGXotBvCZVkoVaCvVBtvm4SpWBuMdtt0/qorl4DqAJQbuH/Fg9ZUvjBQuHQlAVVo7KUDXvgiMk
S6dbJDr24zJ3IxtFbgDFVNOQwnh2UFjvZg//90LOzcY2l/aY6/xh2sF1MJLrDIpd+DHCYCo8VLIJ
IwuwbxWPGXDtJtv958PPpVL710KKHC3dA0LAJMw3dTys/6hoUi52WLsSr4hFfzx71lVNoBY8TL09
+c6h5kmw0pJcBTMxLoOWwUrU0odhB5yPh3FpSMe0SLX5S9lbWBRpqwoFJWo41NKDyxGdpbSdrdQR
RCRlfl8zDYeQxEs7ekO502N1XRbmavbgY1rR/QsTmeMAwGDXWtqvTQoa+KpQczRru1QZUsPuoTRs
76FF/k4VjQXMW7dmxyrVTiQ/kRgQyR79udGFRh5122V4UbD7mnLpbnrbwEWHEGpPy7ExNficUdLe
6P3b4HCQD0gXwmTwedzqxdw2ZroZLUiM+Wr288fnUlkGm2f525L9W7WjvimZLbANJvW80/o/zkg/
66blHZ40i+CC0Pe1m5VDXDbPXtS2j9fawJZSjXUZUi8SudUCZ/ZinTXIUhxNA/knenQyEP3PWGBv
oVGFRy0c+ySi7CCtEflbSf5qOzpvBsd12HbULalLSF1aHnN+LLk904216PeTZtWPJM5cRtNMry4s
vC1m8TbQjPbVFAMYPEKViEJHOD8V4EhhuqWuscJ5KnKjQU9olgYFTCdKlO39Nu2vrTP2JENY6BUU
6O+oRJ40GqIPy5R6Ia7rnuapQLDWDYQrT69pMX9NxGxgV+rZZpTpyFdLfe5+rgZ2ShKDOF0M9vMA
slSWySafbHOHRs7PmhsDAdiUs6SPsS1wd0cbeM9GOJfadzZO56irWPfp+XzxKn3LhfLVlgYRLPq4
lTmpXESJooCQ5FHnC6VMlgR9SpZQh1QxouWf8WgGddGHkxFJYnOSu94TzipJagKmCUx/aYg3rWq9
U92zUyNMJWvYmi9S3iRJlm5d9ZZJc9q1mv/TO01xBxgOLmlB0DjPf7/q9GBVGicV66c+yryN9M1f
P/ceihldf56VN/2Nx0kLv3m+Vmog/NfnP4A57YrsgSDoofmStb2xgXyeFgFtZ0bZZGQ5YT/ok0jU
7LGVWa8Ne/yNQjVLKIjPRpynYLTtbVYEE3CWQIDa3NkL3ocCPxZjzvZgJ7hOrIEz1Fwjesr6O075
7H3e5I2R52zcEdNsUuFnO51PG/k5fs0+Vkgj+c8kOVKjedJGYuXL74LFux+j06n1wtjbfX+qDd5y
g+nMTlvIdye3b9lH6GtAgnCcNyqzwg5JwCGh7kQ50bacJ3ADgQyFdiuNQ8NR2yz6Arw3e+wpQUPU
PGaQH2G/wpzNamSqU3FU2URcn+ENh4TQnkDgWCQ31OS+H4EfDz0YoNZaV6vjT7FqK3oWtlAede4p
9veIczOetMmQL3kfeRv8UFxFtl2caBNmAP32xPQYrWA6woilGA6Vg1Ji9sWjWcL8pUbUt4sOgIIc
an2vFSM+hO+IePWNcn5YXhBz7okncrk1NFhUNVmROfDAKSwgf2+HnG8mqtRjxgEDv94VR295F/rk
7My0/ELMERi1FcNEsCYKG8LDVTRvPegcIWOKJyQc8iZLu8BJdMEzyrY+mldAU3RONZJdHdKJJtMk
jkKg9zGstA5BT6BjFcihIr378Zld14Djg7b0SP8gmdfPTn2SPxEgncj4vTDhL5bomHjMNHbBQgSK
VOONXwcyQQqQMucNU39swPDNrFet/CUilDKVtfmmTP5G48Et/OEsfC85VFX3vYLHx2pNSIo7QjVV
siFxKAsozO0wmQmxhXTO1m/sz3hXP+y2L3ZyXD6k/CPTrNlmWcKeEb42H+SQ3M+tdl+oEUaYaEr2
jymSkkl79/zm4FW1de/ALySojAsEitl8Rm1+hO4PUKcXbNNtkJ9Gnjy0uiDKxyMeWNlvXTq7d3y/
nIPLFEzQq9mEZm9iLPVdOr7nXetca5jFgSkT2CmVtVFTYpJtCPlwpGxYjJnkFZ0FJ0mT28jWBsST
D5ojsRzioNwsWvYoOkUmjsg/iqScd5BOnuiY5BNzjF9MhO11agnlidShhaC/c4eGGMYe01ilFh4n
IlcIDakKIh3wduvMuplFUXzlFenUDrtdgp+tYguReAmwAr0O9tWE1V3Yq5UhJ4pDri7kql9LV8Rw
vpyCJKNkB333OFVEb7pNgiksQjdc9PG3NBUITmS3+8r9INEG/1w7EAdwpr7V8PEa6tQSZRlCthR2
eWdR6QVWn/9Yfm1e+0QcxonmkHCFT3KYOpx4BJrqJUKgXtjvMjY31KLJ0df7c5+mamfa8S1X5VFF
pNVSWW7tMX6TOgltuEjGsLTknW2VF1SG9tl3vU8GXXbQ96SkNRNcYfRr59YWtxxTxUM7RpvG4Pci
x2erGwrxgfYqveiJMe0RM0LC/83dmfiDOlw1BF7oByS3y1ZBOuiyUUPsjRajxk2/QaYL3qpOjuya
LmiBip1DiFuQac4560kd05HdBkvl4n0V36Wiv/Pp9ImX6zZF4mLArNLXbsacoDz+OWfFp16JO4Ns
bNJA0JqgHFlU+Vla83DsKq0HJg7MFJG5qrsgLeswa9sxjPRe7QAS0ksuSYqaxN3hHmvvYomgOc1n
Y2812hBCOPyee0zi4wR1oJhd92A4HHflYDzbJFocLF6lc5JXKN3WZ1TMxqHqq09D+5N3mJuKlqTd
fB7McCTyj0Yrb8PBAKQs0sui48WWgNSsaUF3tv6WeW8XV43MDtM814lhvnPj5SFoa8qIZghGFxOL
5TD+ohQky67QkOPy77LeChFGn2K0DBgRLffmaUyL8ksNFf5O9MbCwxeS9y7ZjU0Th/GpqvO30tQf
swwoU1WR0rujHIkX86AG52gb6W9iIT3Jtc+4fZ6EHe+keZjrmeNt9vSgIDyvyGNvSwSFRgLZfZJE
QSfp6yCx2UHDgjGUMce8yG4cYYjtQKSTQiJux270AJh13qAfmmcHxtHEEzyXvrw3muypTHn+G1jl
YWmPewBpPqjT6c6XGQhW3ZgPhkINJvX4uzMdPTDT4hDHzV2ZC7UhoPVMnfaRYv4Inba+mPH4Pqge
Y0ScH2PV4LyvqE2VHW+nge+07cadSBzqzi4omuW1t+bDWDsEHE7dH8AbX34qXUpU7cYeTbkZP6Mi
A1WfjRkTlS7kGoO7aY73wOits1bLkESAO79ZLV+jfFS9OHiQ5p2UOPXCJmJTa3zzddVZAanbkLBg
3tQmhKVZOPtxAdqUvxe+pLoqTVq+MYWXZ+wL4fYXt43eUWS6+xyyPodpiZ8XTyIiKYOJWnc/9KAF
W+U8lH7sPWRe9WwlRnMsqTsMQ9xDJ8QVZOOIU155I5i+3PSbRlFojzXurBmxOHmM84NuMOSeE2zy
c3VfeK1/RHXP1M2ycatbVJ+wslOdcJXZ7Ei3K7ctUeaHOLcNdv2pH9L9v2fZJO4qHflegTB1WPKz
Q/+9yThMCvZX21QUf3omvRNgMV5eghtuUzTwgbSJ5Gb4Wj3St+2rrt6pezadIAZg+YUzTF00VLtJ
YOh3teVptKyvCQ2Nic7X0dUNFrRjRKIcXIaC+o5jXm+7P3GzdUT623Jai/a2zCBgKupBA+LRqiKq
DHHO9PFAV3Jv4W+rmyc7xTjvIJcElLcvBZljKUCqQv9gm7JWaJ++bpES/GIO7nXOqH2G8sigQQBs
qKngTe0BDNsFmNHGEypHDMR8odJRvNmEahJ0huqUhGRUaFcqneTaUFf1otRPxBO90pRkQwVtnVaK
HAtEydMI9N/0l5sBZVnpp/RrfrYW9NV+lO2HImmA52h2kcTjPaeKGe1TbudmaOYAH8w21Z7gaN1E
aLxIJfRQWUYLGBB+06oiHQQQymEwZEDoqdh6dsTvG1WviYp26BIfJI6iMt2LEiG9ZZCbN+Nn7MSP
rMxr1erkzHjgMiydyUepryRe2AaR/Y76wwJXxbwHFNnzOASGwxzHimu4FY1LdIb1KzL7S4hJ4QmM
zI2emqjCtWlDwsaFzgdbeOM3K+voCn/7nIpkCJeVPdeWr3kWPfNmYAd2xHviel8WgdhQ6t4sPtmC
SgxmH7CsKH124ohZTJeEIrlvKf3ZnFYHWVrj3mEmGb/SW86q+cDW+Z7U9bXr0EH3SjHHsBByYZEj
CZHLNCsKzJPLS+5br0VmXIjBYkpmqISD1I5Dyzy5qtEvMwlRsHD0oy5ogOs+2yJe5LfU0fPqxl2S
uFx+gAhYi6G2WpoMT2BZA2E0VoFhLk6agQZW03Xm3NpLi/zAxpSp4mM/iKeotE6VPkLLiUGICUP+
KSGsEK62vMwGoc8eDinP8B9qE8WaHqNmk/W5oLs7cefuLKNlXlQysHO02AlKij6nWjG7PuLfOv9s
Wu0dHm8aFp31m2pEpZg8O5xzhF6+Zr78BtWOprdObmd3ZYH2EJ+nmNYjohXAQotRkNTUXtPYnfnk
R5iPjEXaAy34o0m6Sl8QUO/IdfBFUg3mu2TairwG2woDGM8R1roEmXLbfSbDhavbGUbs+FEUH+tq
+jBSnQXCOpqTpHCUSjtnqgwWTX5oWtEcpIHmcDAjzJtZBxQb2nJlOQ9NgUM0p9SvD5iMvJCukw8v
W9OtbiKJLbeO5a6aCZOFBIH+rkwevIxVRGy4j3Nu4V1L2FvPLobOpk0YTnPIFDOUeIDJ8tWylNwX
BEjs1lFM6IDZQA26XLwek0ozZ1rAqSnolGzSB1wSuBJvP6c4PEgy4cWLhmvmGOPByBDGj2VSUvgt
3EUeaP/ZpqfNy4ijKFq3rdpwbw0HaSPaJKlnuYmOq7v5ZBL0tWmH0DW5HiUk5q1mDMd2sE4kNbo7
O08+kAv/RopqyYrEXT9aPKbyVU2KKq4Fts9uncg2KyoDO3d/q4wQ7oeFfeC+jlbEA1MNbPYCLXwy
bjBcoJ6ELeoRE4UjuL9m1XCSldPvwTsfx7kPYMhXlEp6fiOaQm2zmsdIK2Nno6VmdOiX6k+uq4nJ
phPEwLLx4ZJNO0nr3UoZEy46n3MevSAZRsPfc9OMWYWANr9YOg+KE+N3p4Y7dAjcNj02251Xdi40
mnbnFqN/NPvxAoroG07pNq1Thy5CH/ncyTfCL7EGNOLQdQFv8OXg8zBek2wUe61OzaAfNWbrP55q
UCyPlty1mQlqZUi7Ixro3ay58oyO5k0DVhVg9VmTKOMHPHfeU0OgZUSqrluor9nmbC2TCp9XShB2
2+IKHVwut4ko8F4BoABMjLdtuim78SKLgnmG12cQZXS0QGQ4EUmV41odLA17mQgaTvZTPjL+JJRt
M/kQcWOGfb0bfZim3A85ZqEhd37KFlI+hLwMV218bdL4JZ/AXwhrPcxwBsCnykTInP9Di3oOIv04
O/N+mTSOgehFLt2FqO29NwCtyZgqwW3Ga5S9kJp10xU5307PV2jKV09H08Is+zx+oKKi/bXLai+1
KqxVJhkbo/7NG6jYE4eU65M+DKjvmHr1FzODY9yVzFHQ2AcI39bMaZ8MGqVloWq8aGvafCBYwHeJ
vWJVoOuQb9TD8SUjI6pYsNa4zxe0gwXVKfq+PHtulyI0MzphjPXHGTx2kClGpEZS74A6ubjXltPk
2O12GaHWZDgCdw09B8u+falzYEkITyCOawrfaCGQSgWIlLlWba04iNnEKEhFOkSkDS8xzz48FubK
aJSFqYVuqT/mvh6fEsMhqXAAUyYwtlNPLi+jK/90jvXKfGTf2caHbyAft3wHw9XA6zPo2hZZDQuL
pPjJ42HvOQzu3JGglLEB1taiUiZ74LvqrV/OVHZZM18a8kHjTtCx5rPwSc401rDuF8KrrmWJ0mfN
TPYFFCqIYxSO9oMBlSyX0H5XmkQjrYekjH4JYwH0juVpQwLQTmm9t5X4CWCSUOgQDLERzC1yE6uJ
Wp2VuXLjUHZMu9bvo8FhorXM0aepfxh1kMekXz+ZWlKeaPXimwESiqrtdQ+Lnny2+huQw2nACDuD
vAwWKUm0O2e6JDgj+IYLwurhd49kxCEdwZ1hk+K8G2fX51HjwezG9lhpjCfHtmDdwpiHRNupXIJm
hjnpuYRFJ++qlBITfhs6XbM3CF/kgBglJwnrnkx79bNXp8FFgvwyX6yrq48MWQRRi4Q+FuP0Gi1R
uY3UXB3xVwRqMo+JCegjitUbPWW6dQZWqV2jnhtl4tyQVOuyuyyR9mUSCcT+IiUASUAhG1O1Sduo
2iSxq2DVVYfcJby1lQdm4rg/zO65oRur7bE94WArOBaGnQuwimZaMD9pMLTgjLF8ccJh4MdxFdQu
k7+0F8ei82kqfWxjAuuSYSHi86L0wiI/IweOdyp3jduu7l5NJX9YYGOFM7XVjWo6xyS3A3siW9qc
yYFl7aMV7WMVEbPuQwZKl2fTri6+wS4mj8xlRcKsxNpJwifR8Z5at62rT6FZ4HBMR7YstovWrXLq
7xKrzcHbZATQ2cgpHUDf8HaHBtyeaLpN3ljluZ8o9QRz3VInsyy3WRaUAyQ5sUA6HPqzYxCYzV5s
1hfi5viCdnm53HXlOpH0te+OWqEpUAgvJA4Bi83HLSxrCqYGb0Tu59zFzfAmLlEecfGCgKMrYyog
fB6Vmm09tcyNBnmvW3LMxCMHEU050jBfbMzUEtii+gdAHWuXkEMUx1DhEyeG/ABVTUZKk6BS2ADm
naA5DM/MssZNpPDMCQFxYFiKb03yo5qyu2qrsw+OOZ1EgfPTyYCxane8itRJhOeaPL/e2Hl7x0mL
0Gp1f5t8zcUCPStdtg1REbhkmNQmFuZMyyaLfMWOwZVzK41x0NAdrYjdYj7wVBgxxJZldbIo+oKu
i9J9JT6NiHzgwic6dQRtxRiTGqnkAmYfGIDvYBthMm+d6uEhruedGPXqMGSTF854+ZnA6ooVFLwR
iwzhLGea6I5Lvk+dDp8dWi1Up+2FsQUUdDF+aT4420QuJ9PgmZpd7LJTZWmh7ng/NFac1pZ5UXmq
7YlV/0HgVDzOsR3E7BoxsaZcAcTnsEixjReHqS9WrrHLMTRn0RQyzcXvqdcPfYOtX+X5SfnOo925
31wiTBJgBN24Rvzjj+p5IGvpmBjaSbFSYZZWsFX6BWHNWLJ6tciR1mT00qr0p9W0D3PGLqhFUbVz
2pt5coFj8sfgg0Tqa3XEGUoPISX3XMPRTOtdlwz+KhtLS6Qz6CLecrvUu3RAntLHZbYja5yNmlXc
6IvcTsbkkF7df5YNXYIRXyaHJ24ElhcllfVkzhHv71yAs0BA6tVbLvQHh15kW/OkDt3Tkg47KeEv
cqrh9pN/4lE+5M2qvippA73I0Nl4tL9K0y9tFDe7UTOfk6Y7NYs41yVfUG406CDQ/kZy+cnnW1cV
DU86IaJLoa+RPwWE/fqVF4l6ACrC2rBNRkNdEHPxSSFxonmrmnOX2zCJB5eVBaB/uIDKeu6mniqT
ONCaq7obokvpl79Lm3bbqHd+ZqYRMMHWYah5WfrsvjZVvTOltgdWghIzZeioTMZ9XWWf62naCRX7
Z2tA/aHDrNqU0+vQgShu8ONtjR5RdMGrsjX7dicGN0Qq8JNr9UsBiDHz0/gJ29TJJIDqOPk/Lo5R
mPNEcuqPSMUqkEgkjvXWG/jNNGSlvGHaiPts7+J52qRr0HBarvzN0bwV04dLOvDW0TVrM/qg/ofQ
z21+8+mzRGIEaxiengaysmc9rc/fFugTMqLGTe1ZL51hE8S5OCcWGUdi95YttAkckulhctP4nKii
3cxrqaoWPmSn48AoVo3F+MczOaQqDbNiNHYPthnma6J5kQ6vneL9dpBUjlI+SXCum5m/bkudaL9l
Buc4erRMLnHnycKpWExZhtACYzGrUrWtgM0EfktwhsOo05N35PvaW77VlK3ECL+MyAZhww3HMf5Y
Q0CSMJVD6aoeN2eeB0n0lznoimCMzQcBXOc8cp/VkvuyGUsR2kX7Gu2NVn60ujburQQDopENIz55
fEptVDw2k7mAaurFdqTXg5IRATSrXzD+FpjCCq6ACh5Fo2H4zr4MmPGYizhstBm9Tt5PAIOceZM0
RXMEExpYaGZ5Pp1+Z/uTTtoYT2ou1X1ptGXYmaRTKqd4ZeJq7Q1wpcwJ3QyEYeRuo+onZ2Z8aBka
b9aEv41RE6vQsWQBXGYQMrxLKx69ThvuXAf6w+wyvCxwYdA2CB7/0vh0KelwRwJONHzKFQ63hmHI
8GaPnPlQFbDWaemPs7A9sGuAPG1d3DALWoVMkKxcmuMFuAbGZsbbnXFTw14hip4YL2MctkPcNzfg
dEkNykCoTb4nQ70Rwxa1xIkv/RsaxBFrSbUpU1qhPiUyJV3lDF1o5xHG1oVhcTci2svLe7bRzdYr
bLZPrfVntAwj/MsP7J2DUfnHfsIcqCRTqxQnOe1sT0+7MU7FSiCbB3Cr0ZizxIjIP9RcTGctC5yW
/OwMU2ykmF3M5M/kKbGXDLNw0t1xHASZb7tYRhfc6S5PZYs0wAX6ySjgkFrMgWN/r2ztFZLet820
mSGBv7Di1N5i2pLC8156LbrzyqhHPSt2RYVZEgE9FZXho3WbYmeb18TY9z5qh8rtzpLrFmd+daCv
vElK65ZhIogxKvwtn+ni1GmQzP33xDa5ZIY1zj96xykCSiIFZ2qzcKO1VRjy2GVfjDwGOSBgGzVL
81Yt/UuUmjeeSv6kPgklM7yr3iBq2wej3FQ4hLWmDKA0FEGz2I9EE8IOAsa/sROX7Et5FKB/4efz
CGFVniL/MlmIuQxHQLrUkm03pLwuVd7u4rR9ZQR9NZVxNzEb34jxJbLiKYg4jLdCoUBvJuoEMmZD
xqD+3gM+Ek/VtwP6F0EAr7rrnlN0oQye5n3vdY8DhWeZc4svQ+aHDD7eP1cg40zXt/fABYIWHDAX
ifQpqaLr7DSfiYKxlkblsHEwlqFb7dF5W8aV1R1gW+nRN62+2Epm5K7J5Q3/I61S5RHETDOOrhEF
lv8D6iyw9fZVtZEe5on1VnOKhEbHmRQ10V0TGUFKGx3rVzAnXjDQiKc6zCKyU6iL4yR/jdqiPnnV
H0Xvv12aJ1EsiM7T8lkMDVJwzz4L3XnSfe0NgfWpHqDlKJuDuWwZsA+TQ/lZTFfgLxcDeMEh6xnV
Dfl0KXhkhuZpyKlO2PE6O0Tu3wUf57ZinJ5ZV4ZczgmvJoHlMQABb4DZacySkQ1SSq//7WbSfLrU
fzBSpmZmXhz1fsiQWXT7JeYNH7XiMTXUrxfHImBDECrX2suSoUPbimZXZDxuFeNelNIHv3XUPp5s
+BlFyhVtLFAHl6s7AxjlSXVCY/y0M6MIhYZWDqnSxicTZ1PN6XuVddchgj8J+GTYaREys8rLt+38
t7WJA7OKZo4dC3erstZVHKKBWT3qSEez/MMu1aFry+e2yAK6DpPjOLqZMQltffJIQy+h9lAVU511
J7Xpddcn4W54cdkJMCoqMOKWI8ch7cBE1g7h1MMRY14CdU/sBXZ62ZRXMKFyo+vNpwOGmtUp0mYb
ZqkN7zosK33ejMbybcifgVXHIWPNGRfWVvb1Y+oMYZ0i8yhoBCI6AE1/UJF7SJn1Umk4lH0T60JP
nAfaPHvm1ui15CcrjWHDVIFrIUsYDs75/dJeV/JA7rgXuwRHlCElBQvXWAAI6QH2snf3vhRN2HfO
YRHsSmYKrjJK3tK6pWNkbuVbOfM31yX43jyWjfsBoqkIlL582igJI/UN2h4zrt6lQZvNZ+QxBINJ
ihU9ZZ5NYs9zrGaxy1gcNoN/7iPMtuPqlrC04jab3Bszrh7Tln2+z9Bh00XZxWZccrCc5FRYCe0C
8t1dxdY2NWvEUGqfmvxq5Dx32zZD2cPPq0tAZVA1M4v5mt02L0PiqJDwrH4jthk428CGYjbEg3tq
65/EmgPABWwRW/uFqlCGYIZm6DL2cYJBy0MjiGtFRJKBBQBKBmZO56QJkmFAydEqVMq2tasidXWs
SRD1Yuw0vGd8yHdtBdLO6ZnatdXn3KU6Wx/OsTyVz70zaFCsOQCUdXR0BmkDk2/VFuZl1njPbCYj
de5hZvNgBn23mf6gE8nL0dLxyBmMP8k537M9/pUygvbojG9dyXc9cLe39JM7p0w/H4rCo1RzzYd6
1sikNBWTsfZtEP3zMqbIIF5EQxPm00QMt6mr7cSSJ2HVliUoAdrhPjqDJtoOYFVc5ZEZ68/UOKYG
cbYFeuih10xQJy5F/1GYCC5ntjObpuu+4hE5ErIwHtcfd2AkhKneukXZu0na9OzI8UQhLri/OjuU
efKSpeITVgqIKk2HckVGtD0a0xbm3p9OqxdckwjiUPByiHGdpvMc7dypepv19Ff0qGJcAubiBlR+
n6s/zHqcIX9oRHoCl9LSonCP+8LZAeLkHPFLBixsPzeixw3vlldLH3bOkCZhD48myXJeR9uCcKc/
AyGF1I7w1KnzPfFcTL1in3WNgQSvp1M34MRjGzR+RTR3bxD3nTlsIzLlY816TGbOnwQO6GD3kPHy
tyajfGBv8EQmrIYGCW/NhC+XeQwTW8oL6bjx3k7f/4er81puHGmD7BMhAq5gbmlA7+VvEJK6G96b
AvD0e8CJjX9jbzii2oyaJApV+WWeNIDkeo6VfNkDlpIIRQ+N4U11oCizbtFCabNsZqDUmjgHBiM0
oJo5sgKw74HNFkCOUk+3tRH9ivz6t8B9S40hjlyBFa4z4vfeSLE8r4nBDAe/1QD7hna86t3qHU8r
BmU/T1eKRelgjpFAz4zZfmSAFVaM+RL5V0YlpFyc0VPcXYMeld4GJgnN8zFQj70aDHL/+IgaUN8N
72NzU4cSdMO8gFGFtXKK7q/v2swfMfTsIAlv1AhGMObgcKWP46eL019N7SOIeXEi3g+SP4abbOjl
pitHehrFRhv+OIUpDriMfipwSRu4LNVKnYxzAHR6LXvbgZbAvr6vs7s+wuoCAOyScUVT543rESUH
B0Akd2XPninKkBfpdi1pUS4siv8GANAMIocfLfTnicf4DWfTWk7YK3HQuh73zXEZ6+yvCEpi0G36
69jfCrVu1wZVTDTtVb9aW72p6U9kDc0SKB2VPuqIhQEW2agxl8oKPHYxloEC+3dE13w0T/AQ4qKD
ZtPe2uMbWhSVsRkFb2osinweoFtr1yh3gav/KBrAokZ1pmtu5eq1N8JboWlvjurAnUhl/hgEcNdM
pIzAVBPXJgS9plZ2mkuqLZTxZSbIoQTj0AlixjxZ1uyrGsV28I1LF8pHosYbA6T+J8DeG/iMzSSm
cmVMCZMuIr6+CKvzlNQwqbh/98L9dHwrXKlRiS2PQ41Xa+z06ipEGTe8DDztjjwGY1z41shiaKSO
6JhM9dUmUPMcCTyzLgNVO1Chb5qCNmoGY8CgvWreCt5Yp9Sb4xSPZ5Iuya0pAo+B9UFlrHyAHFUv
I6gblAO9KxWSGSmTgLccixY948Bdh+mvzbZ8iJVHWCTHvg3Zrzuouk5k7FURY+qx7VM+SWVZRFgw
EiHu6RC7s4t6MXao+f0Y1LvJBheoRBO8ERAe3Lx7hCpzALBPQVynnQbdMjh9TO+NdGcKGNo7CKBd
G+k/tT2tytrXt5ajHIoKhdWIU2NJ+PVbqMSBbYxtINaCe4coXCtyzQcfO2B+rKYiWrKAhgcz+YWV
xLzFTi/0c0LqrmBJshVrV3Doav2K89NfIxDuJgMYC4w/tsR7zYnavSh7GNaOcyGkNmuukbGKBRqn
4F8Ys5JK/6IpMQmiymnRQcJVMaXdiZqGExkh/C5mBiHOhZI9Fl4hciLL5rZJ+pPq5MkFwN9WSPvW
QrRhnmgke7WuPa2dLjWQrUM0ZnRQoMizr/T3WTlAqo6Yq5fV2kD2QlCwWCRE5j5i/2sYCfdk26yu
d2oUvFSteze4JUH6c9FXGXvQqL2tpgC3wCiuuZEdSr3dafivxni8OGbv+fADwXIE1Y7yk2QBFvc9
Q/xfJFaB505JE6I789iBe1/mdOusjIxXTa9wqdh5+C8pPdPqPpAts0VKEuEgB7Zqvcz+STcKVmpM
5F7Hd7IwZ9oWnVbgwSt9qylwSm3cpJGs8KWwtVplJie+EI22JFPCvAxjsiv832Ga9t2YhdciHBIu
i9DaduPG5pX969Ta3alNugim5q4x9L13RksrhKkb++dTKHgS1BJWceEXykEPIPmoRcBbncAVKDNf
vZq21ZxKNdzIptSu3fzw3/cN+1ra3XioKYDEvNkLhs5ld4yLeEsTFT2g1RA+ROWGD7elAzKz9GhT
2bbYsoOiBsDWs+JcFhx9KOp0PTE/tQeVDsge9Y8FSKFajhPm4LjJiXXbOD8fWhuxyDEDZG8GQcey
e82lz7Y3CJvLEEUDXkGjvONBL01Jym5wgoNCicQbIebvQs/98/NZinmv97PgJlt12c6BysSXF27g
5jlCK3lxJCglxqrW5vmLkRnku1ic9Nx02dTW4tFSl/PoTAYWPAlKbs1ZlZyTGEgl+fk7zQvaXS3T
gxmI4qxqYbrzm2JYhhmdWDn+DMyqYrjWj6xmGiqjEUaRzc56DPNPZPCXXlY2VHDf9TqFuSXTVvCs
LP877vvI20/sBna12IONE4HnKYdDM880nw+JHJluVqXYxRT/PTEE6hwbeWZHnk+fD1lnUrc2MfJS
O7TBmOKOTLh7t00RzJ6x46pSGEPb/i8gxfoGzNMSya2jdvAmgJtsYklgWP8cdfUyUS5c4uf/GEqT
xpS46vYyTKIPSLbrxqHQBMkovI7sHNf8uxvPEjI9CIN5oRGWPzI3k3OlOvpro9U/3fzMHieXsgpY
zeYkOTXb4VvGXOHQF46PnZyKAPza8688H6qmMQ9p2r3jzv2j4mJ7GTtEGo1A4VtFn/aqZfR3TUvZ
bKxGffUDclC9g92OXCqNoYgCs2jxVjgBHjPi18th6CvQj2s5Te4lR1C4oB6YF/NC8bZ7IWbdrjkE
wY+vVGPOBRsHK6wNMtMdFDQDCVkgXNh69RKNYXHWbGqFGhiwudu5hwwOcxPgzoTj6NkMR+/PhyYp
9vkAHraj0fU+ND55UCdaZ34rSP8q5meab8iQj1/Ey+mnI6L937cT9nc2jjGhqLdaS/VrNCJGucOU
L3sc0avJ5ZrCn9UujcrkA0MQA9awXb86hZ0DXhftW5mEmBeoP+FWTCWAHRyrPEs+IGI5ZJB3alGl
bzDO6M8mOHNXpuhAvFwibCsMVCgz36WW9CpXxHfF9m0PDvXAiBDKacGQlHsCVho8oSSFwuZdE7n7
D522lkRfpZpxC9Ds/jBvCxbETilzSSwJAdj6i1hhUq4CTlJq0I2fVxr7LfFAPElNrXvYcVZeCsp8
2T9rFBDwei+eXz4fqBsFYzKmhB4oVgLu+66Ejv7glB++6oMDzkL1L0VBXUTW0hmZOiA7pKyNnZlf
wlD+MSs9ODhkTtc2ZRT7smh/VZVZT9KwOyT9ZujHsXvJXKubMyps5e228vSayKQpRXzUoQNntnlt
uKMCX7aMDX9fszU72T1wBgId1L3UdOnQnR+SMQ//+yov5J9CJXZgEZWCQlVFP6R68ZWytt4BEGv7
voXJH+RGcE1REJmOf0v8M39UF1iehqzzsLAlbixN7TewFOCFzeuwbjsZpHUs0LWamh5MLCIsUXAO
6l7cRdMGVxz8fwfMK2cZtu46cEOP4onsYDes0KrbW5wn7A071WyjjJzfoqHH8Vqo/ua5ONAmQcpJ
8iYyevc0HDlCRWAnnVHfbFEny35wmz2gGfylcf2m5wITk8uGHthm9OGrIRWQYSU3itVHH3bkfIq0
yDzR6HON1tgcAjpyD8b8VVhFHqU2yTXguM+suvy07bDdYLcHvmrjPYRlyNnaYY7YtRKYL+Ov+/PB
sM13BXcsZa58ixwRl3NAxRtL33+/gRTDBEETBK7BJJW79lkpN3IO7sLdby5WREO6n5h/QZHvlaz4
zcqwY2wdRa9tOMz0nP5eK8Gw0PkjBwXuzMqp44HdAcKQLFXjRzWZKNip9kcEGOjzKMHEXpnD1UzK
6dyPTGZUt/gS4VjTITT06yo2/6W6m67CnoHiUsxsN79N2enaoNrJgoWnuvRR2BnaeTAUG7Rc41yq
vXrK5wc9QataPJ+bVFp7hLuN/566WZd7zDUtTBlBc+mnMmSknaf7XsyhK7u8E0qL8eDASlUMTrd5
7eDYMVUqK0liPHSM0AvHcBm/zTiLftQj2lP5LX1np8fIwqXCx6Gw3tFO3+k1aH4Kp3gptEPMEOBk
gRt/GGalbQ1bSZeu7QMHxGgE6g1V57nK4ZnAT1F7bomPuQzvepunW3LY1jaq3RlLY9BA1lxlmI4H
hHLZIpvI5vjfl3LoPSCqBmn6EP9Zl2hvGQRJqu2bYaUV7Mk1XwOqSuXgQo0y956FVXfUC85VIXEr
JmLOOzaLKx2t7rVxbUZE4IoL7kBIayGjV5+UVyMfsheWh/mGIaIbYqxiFBF00FrryZ2wLu2QrAZ2
jvHeUqnYsXvyT7a11bLgm+VkHYefutrxafT3sfV135GBrn9gVoN0pzAC6iOGzd/kaq7K7fDeiBW9
GzVa0J/slGynA+kx0KvvbblqnDXovrkbZxH++iTcscNFK62lFYd+CGoCbs1fpf+opMqUch/ovMJ8
3yfVh0ntIgb4VisILuiQv6Yvvxt4PGl3d+VK9aT/7TDad/OP6mPa5LWnYNLKmnAdTqt4GDfVCL74
2jpwDjGkrws2/C4tMeisDSctWoyWqvva/PAGLAyjOKGZoIvnS3gDp6i8lWqMw7Ssf+JWZ1hZlL8m
5p9Av/YYrZ2z8cn8wHHKDVU5Hi19S5mwX2ak1kIv0PTyIO6qUrHG4OcA2rqZQOOjFZNTcf7BOIFk
1eRvOhOSJXFXbzyWP661st3hzaC7dluK/NtiO1fFawyb1kuwIQFlqbSla9ytFhEMdgf/iei+m1W/
xKkf2TsKt6ig8Rf8afXFdvoNvm2Vu+Kl0btjwmY1oNJIs5e/RwLMfXa1sDshn+jJwpQAf/k3ota6
LYDPaV8lwNxRRgZzL4dqI3QOWmvO+4d41TXKJkvBqS26tYXaX+srpWQ0xb+6KPYi6b16OGANocCI
tHyG0kCNGGQXpWA6sytrG29J9+LON9iYDZrZ9psUb1+wSH+UZtypaC6c7t6TvwGlaC7UxKtz1T/1
zwjmb5uMjO9KYsrIUA7c9xCQdJ63SwraFk28ToisoAZR4EDDexh8IHyOgk/Zd+a8hT9cGCL+4INZ
MDADx01QpMaJx/+Hv/uunekmTw8THlOmIv54VP84R/t1uGlfKvUWi0xqZ/C9FPRkQOetY6Wne7DY
s98vokxwXY094i6md2WhYbnHPWvYH1Ma/1gtPlKNgPZ9upmPEEsw0p5qWOQ8YW1usA/iNHD6pVTi
qwbpnFPpsB6vwdGMyYJCec4+3O9wCDfdp/tt6NrB1KGdc6lVcjG/bnwy2HSEors3OI3YjwOxDBbD
fbglxAzCsT8pb9N5vOq70VhYf7CFh8n6r2/MaxS+BeU+HKJ9t+l3zn4MbiHFduceMP0injTCqdFH
pxrLrESsSfEPDrR11Adrt2i3yrxGFHb4SDDyJfKWbFpc4ugZsUWRjvHdJye88rOFCzerwnK5xDLa
c/Yh99QuFoW8+WJppVZ0cBSj2ffjghtwKfHnvUa7xvO9YHM3sh3dyBt/G6gH5Xsxj6ftNbYbPLZZ
uOo+xngFmrt+1/+owIjVk0vekyV7qby18ZL2KzKhf2uTuf9CeVeSY8u65jk7SqChyS+rlfElr+NV
nIPXkbOzyoRuSeaREgLmWu65tdNr0aibSO79fvm37bKN1gQ7XS3oClxRUOfZcOr9Y65vYVvRqjXW
68g48xnIuSJ9cq6er3ime9LHc7OK1V1MZISmDiYfTcbHY5kd4YnXWHUWWIOY9y51BoEp3u0cwy4j
JoaTHHK1Q17SVxDQLa1Rv9Vva3en5c0DTz+fVEetlpV7Siiai4WzQA1Ytu4hmqBY5EcDogqfkojR
k6MtkleGuYZpEQZcFPSJTu41KLyOVNNAVSxyBhWbXAr7EoJhVUIF32AtpxJtQyXYmtRU3IbnQHsD
HJ9cp9YrqpPdUviY7MnMI2vMC9PcrQFnw6mgVvwJ6v2ygbOxZEKLhJL2P7a90jVeDA6iAaRCAGAL
S7Jdje/pHOrgj+lK7v0O2IpZOADF+SfZYVwXwSlChlQarEfRNxssXjFHP2Dcw3ki0YH7JY1qO5O2
Aneq3i2zZJ9C49e4GpIPnaoAumVTDb8xZU4aTkVlhwl42n+3zblJv6Vya8b0D5ajQx0rCD7Ne2iB
pDRIVchOi1/rpN1K4kyfaSDkUlFtbk3Yc+wBD7mMWn8N9Kk8ke1Sd8VQiq0D/v5c9ZJeT66Zl1DO
I5BUE2ewGSA+lOE9R9L+yU39vy/m7ygFw6soIGJHIFvzJrzbW1y57ksaDveO2DAhIzzu7SQhJOsk
qu0eEHKT6fqra6nyVCX+g3CTNyLmlOVHGeXaoUEFXVplOUMouBMQ8w95uSbC+I481bH93gVIuqg3
wwldYthAeO0WcZW4u0ybN19tKh6DNoiHCW9DNMqdZvo3k7gvyp/9MKwIqnPMDDnTqvJKvPqziZlZ
zfUjraW3l7Ilv8zN8/F8IGV4k4liHgB/OvjCAxaH/+/Q/zz5P7+H1Z3WHvNv1WvljRQ+KXKKgX6T
3tlaSZR4bS1bzxjQGy0RvYVzIsTVeJXZ/NMa0Gq24YU6mDlw48W5Z5t3TtT2h5Ybjh0zpOz5QE2p
ehwpmjN6KpKHkQbJ2ES8cikXuyp01q3dQj9omh0e6tGmv9SK62XOPAZfQNZux3mrqSl5d2LfSo1I
sQ9VmuOhC3OpueIczgUxLt5KH67hVzw127DmbVkzK2+2acOHMyI49FVp2s6iFew1a+Jpl3fRTy6K
07PFSe177aI7CqajEOE5bscz7AJ3Mw6gjIdcV9ep1Y1UB0acXOwq2D0VgVIJh0sM5owVXPI/hqVO
UkltrmDd2rMjqawJNE7wGXbRXasyItM7gCv1RDhzrEuOzpEa/iR8/notNLeZwp6zoU3t1NZVcRJV
RcdtNe6fz7Sk27tqmtDH9kBat69xp/s3xVYeA6EbPXK528OhXzYi1q51FgZrN+msVTU/fX7P7dnq
S3D1C2Ocwa1pWWkHWpX4Epnpu9THfGNiRDg+H6D3F3vJTxCGTnVs2osSVhzKcdEdxq7VcKsKjQyC
MxxcqOFrKqjMleN3xg6vJ5/90h/o3ejG/J2XBx9TMX5FcSi4StOcuhmJicXCBCSB4q74PwnCC3Tc
xJY8gnLilWx0HR9cjyZOAQOwFYNlSU1iuXDorjrZoGyzRkafeU0qTtVyTPZqtmk16Wxr3Woepapz
xSadvhIlxk6lcLJjVJr7gaw0XhLn2E4WwBPGOqEXNQMhyFxmF8p6fBLvb0YFkiPtx6/GIJQblNa4
C8Vg3qzSfY3ADcAam1wgFJ11fs9cF7Mb5UzjYhKWPDHrO49tBGYEfk66TXz7L07y3OuMQKejq/nA
QIrVLu1jD/MxMmMfMbRoJnUxmn61azoQH7WTQiDQDN3yMnF2u2D6a6YC19IQRGdeFQpU7Urdgi64
5rYZnLTKz+mg1SA44afzQiu1DxXJQCR2zh94Vccvo+Wm745Gd0lwElzsPr6bsuu+i9I/a2PCIq71
3M0dx7xTgQdkMB3HY+4jKfuO0DfBiPEwbEt1A2YIz6V0u8vzK3ic/SV0KV4uS7kvKsZUthVDAZvX
vWbS5TGrP/woMc8Vo5utsPp/Qcyzp4b7/H4vVbEJQ4t7+JizT6BnGDsTfiI+Q7QP4s7M5zaB//tL
iqS9XAWSCJHE1vcmBuonC1GZV5jnV0Zk9BvYa29NGYyH/z1Mffn/Pm0SOpr7Dl7nf78lwtVaulWz
+N+P9vxJwTwpyzDEJPn8BWqAJW1+Y0xTi3+oiqn/0iiyWSYEYxnS0w8RWFQz+nU7HjuLLbhKChPn
6nijO2u4ZVO1KirKAvy25+Y/fRdVW90CnV+nSJiXEuL88zeKUAo+wTrkRltP9g40YyBB1wqD1bGY
H6Lcxsz8v+cZzm3XSi8KEJNvzbHJnNF5dWtdplJD35QkKnDOTuG0huv8R9XMl5Dec9A7TFAjXe4A
5nzibwSyYuIpBKPFEccEaWLEHh9nVmlX0A6uR5GH6LtTLOMRDzcRBLdOD/uXRhm+6GvgbkEtZlx5
ATe0ky3cD2xSyiYc1m1pmyd49AFFJ7azNPUVPRqUEJmJss3SQXsZ9Z68MsafippyYnKp5cmyOKJL
xXupxshpST7tNMkr75jFl6STZ92iF22DtuVgYNXaYgjan8JP5Z1mCbEkk7hT9dRZL2lH4TMl2AsZ
TG4PaqE4a9chxKJGk3804N4e3aFGJs0SENI8wwC7BZTw5tPhsIQYKFYyQnCQstwndXAtGxAfpUbl
k868BslgOpQEojM18roKM7w6QM+pbQokAc9eKmuCbzlvy+3p3RHYOISBryOuKR0s/hkqRiQzbakv
aIO3Mks11nxw+22H991uk5URDBWGrZqmFl6S1hzAShm2sQKaumyZoywBFuhLNnXtfCofiBCFMEEU
jEhxuk/DiP7GOYQb5oDJtOwQNkyXMj1r1qVe0YaV/Nhdc82gWwCDugRG9R5BdripTXZq3f7kiMpe
9hazBm5h5NiUYlchGrPZx2Pa+Yt6hLRCnKjHbavK124efZsN9k2dfdQKslR5jCexx/VCqTvG7llk
XarVKF8Q/K7BGE3z1INJqCofZsHGs9YiQpiKq7bbgd1HMBxFjPsUdIDDVps7llAYgdTQxKbaxJbd
pcYpid7rInuj1xU9WcVVXKli3UTqMbeC4F5VGHJypu6MAQ7MDy+dT86r0Gg6djJu56QbD6M+mmuW
7vnTSf1l2PaUubcZ5Z+9uq4K7W8lNpbAAjw0rXEssnw3VdR4lRBu17ZaXpuMKIsStLTU1b9FE30r
xNKXXSDzrQgFLTJIvQRNhoiqG+tniCNCZn1dr/tR1hsZxvoqiTySGxRg+tlvMNH0VtJ/S9ocFTHw
iaOF2LmyhE/jBCLQcf5Z/fiXGzxSry7+lt9V5nwMTDfIsDIzrUfrlKoyWiU+9legBdyNzImQLU14
SmnxU6qfQQD1iITXtWPQTeYp+9ItZ5zbfNaDNk3YWGranzGG7jAarpWq+1N1annD9MJfOI4HHHtL
tkkOIa6K+X41Nfv5E5Qr8V6pans3U+kQP9joc/mTkgioBV3IMaNbzQk5JHaMubUKJHtCb0tkYOab
CROvjtRvQ6LmmzGqPvt8jJeGBizKbP1uRbaioNnLy3XHOUNLR7/oLLK4ugtcTf11W6RoLD0EpWQK
nj3ptyBTMo9G93VXa7AIC22tZGG8pKbPIyUHB6cTzXdC5aBJ/Aiv4vRe68WGIyOS91ufi3SLP9zF
HFqaa7fLH0KKZpfFAQWNFSSsvhxWjYm1yU6wcDAHW5WpybrYPzSampeKtFaFP3yYbXdw+2wja2pD
Gmo88jbT8O5xvBtigAI+3q+YzhKYEHKEI6Mot2BntmFGbzB99RX9LCdLhP9o3Qn3WF1zlCFAD47M
132oGrtExZbHOXbNYMXwAtnCAWrBMaTGSzhMCr4Wy9OLGudjqKMkDchAuoo4Gwmv5Mzc98rGGjjk
q62MEPT9a1Vq1Id1usCuzGldkcp5pMbbZ1f8gJAEacRtSGy7b6PsMspbyOg6khpdt/tyVY5njXsw
LbPdBg3ghgLvElc2N/FIafH3W7SRBNMeXOIulVjCNA1e0GCz/RjqHGmyCHGWjiRzhCsODkIkZseE
1IV5K41ySQ2Yi0cAuZO4XOiRBvQXfutc0lqJ1mnWcJgnztVhmx0HOmdY0OJtqhspehQLIu5cjNvw
JmLsXixjrBjsLq2I7gN6WBY2ZxIukpHc1xi0h7YVp5E2gJPe9V48avRYd289xaYJ0JclR1/wPlVx
9hNprjRbDByDdRrlsoik+jyK7Qtm+mljQOiQiDpW2lZrgeFiyXLByZ79BJ54Ms4dzlIrSPZhT4UM
posPMJ2HMUfRUNry22GGXuWsdfM9cZUwmlSgBOA/op2JUebGNT6zJL4lIfnhbkKlq6af1kRnzkqn
WNll9+NLEjPZmB9wO21G2TwMJ9qbSpCtemFW3tjuIQSg9IxMDGE7uQe37l6SzP4oxpDygP6lbKoQ
i6LAAZrajPfb8uZME1xMBRdBn5X/Uj+lU07x14nW6yx0q0qhHjipCcgh5W+zHAEQkw97unEeanPM
KSL70kq7J/Ve0a2YzP632ALGo2vaVRBroCdxWk2RxOwSD54tdNJnZrxxUSBYCDD4KeTbF/wHvx2H
gbxa65VPeXP0Z0SSXykk8fqcAhZar3BOEdcrJpVn1jVj5V1FUjMOLnUYWPvQrsjTe6MYMTCzYc5d
zjg1YYSsxQpjkoQiVlUb69IK3tOQ7EPgvEYKu9KBmQeXiT/s8oA3he1YM+ByKULlq07ZTsYuRAcz
Mf5GgsHBuQwH/xQf2OpaSzUMCe2AjOT2d2+qmhNtRNYtE2twwZh3aWdQR6J6jktOKHIqmoWzkFIj
rdolhQy4FtF0nBT0miLfC1HV742ev8CIfIQd6huXNE5DxSDrH1zCTJu4k42HLid5ImIUeWdsT7mZ
lSf2o4L8udvsgFaS9hQbMhazyeXHoPMInywO/IAbPVv+4qdUp/JWaQ4EkJieKpdWX6LODKDSPFv3
8/nY8Fu4OJazbjVyTUIfftxIuydte+5Fo+0CY/iqKc3oEtfY2qH2ZT10J7Cu9uDiVrNg0HEm5c6j
3aa5GsmuxI36usWQTQI7DWih6KiXqGBVwGeqqaP1kwWc+mImoRCLDzv12uD1Lr9bq1Yu3IyRtwQM
FxrvcWJwLChra0NaCMfylf4JfUXchJXCfytbeRgr29xTOFItM6355VL60ycfidPW61TRsddKwDeU
p5xTtDsizsvY7zsuhgZyg86QLitq3EbJenLtdEVTV7wynU7lKhwEaeOcobL7T8+V96yB2VJTpr0c
TES8LmaM3wtGa2TUXZqiO2KQTXOMugg+sYUmpxr9v57V4JDiQS2NHvCLimtKBuSQKG7CRWbsi1bf
TLn6kIJlyvJ9Z4a42esImAkcFvZrhlOTmdSWRoIdmESNsVH8+te1BpIkkCFxEudekeTmoTTjb03h
9glubaLubDLVj1YHTxSbFz8O3yBZxJ6YoWqqSb98k2xZ+jEAWwzzTULGiiCgO3pm5gKQL5y90iAU
aByazDSovWi0Ihys4X50ua+2BNoQ2KdfSt6xzNU4gyJH/8bmrS36vLuoY2gTnE2Q1qiSSeXaifGQ
KCqZjqG/y5Qr08pGZkoheqylRe6rK5bcqUo2x5i5w+8+FURQ4v5N+hTaZ8VAW3v/5TTtsqZ6JGAU
v+R4VfGDkBXyM3OHZTNbIIgGUBj8z7L7dFSk9JJYHT4jH0Wk1w8UnE4eeRYMxZjywV1OrMOFscn6
yd/10fTAt4hZOnI/Ykf5B4S18CgwBRtWio0fY9QrY+eTplmOXNnd8ulwHIOI0G6S7mojvfRu86+Q
+mvI6kmI3Pe96lCXhXKsLJBBafmZUFHdi2nr9gj9DCM0ZgbsPNTh3peIxU1W7NMoGwmrRxvaYzSP
6FZG7BqDX4KP0w6t7wh3+Cr1Q4SP/rWbKCQoAyi1Hfsmdq2hOE6ED4KyJrpYpxSyjMV3ahC8l2Ba
JOyqMkwX5etEnCofMZSPyt7Jd0rlaBvTLujyHYv30dZudPkSzyUH207Jh5hSqpN1DCjuiNitV4K3
UivINpN59tEaVvrXBHGVeyFhEifhPQqdU9Pnl0qxiCBa5St7GHT+FseE7XDZ8s6t8+EV4qGcOavf
+Lv0uxn1P4ECeUG1sb+jx5uCFXKX9nR9KSYcXHXeE+uiNG527nw6TYajvKEYvh2WVdb6m0KxmYym
6pc1/FHRlWPNeqdlkWvIdX7qgoq40n8yCV9kRfku18aLo8l2R0p8GeiSKO9kzZdCs256jqiAyHeO
Oj4A3yyot7j63GuX8ewWl62xjKzgISA/MFEAAKslhF84qZQt1vLRz+KVNKTwCjbNNL5jjAnIJ9R9
vaEtjcjsSE6NyABZ8HiuICRw2gcho/fW/qdNjJi69NGVOhHERpw7XGEaqiLoCqZwWG25z/XW0Trw
enkdLoFFzE0OdBGnQ4WZV+SS0NCLDuRJYXq9xiGmS4pqHYhyDQPkoTgko4kF45piNFKjzbJzU+HK
aFhPdQPaVBFhnUU7tOJerpyMqBaghsyFFkWdHR+l4UDkcMW7/xm5cMOGLv5WumrjB1BhbYLEsUhe
MXOs7YwDXR+RfCmnH064LcWHE3++TvcWQm8Har30lw6TRAVqgoi+ZUteMIn2YVN/tRXnFVtpCBOk
yS9kNnjMkELLKjy77ZGLe2N3xafekbjF/XKNnPTbTemI01pSDt3kTTXhpFhrfrKh2gdJd2zMrqUX
tz9BL2KPrFePSTHXplKQ+dH694AU4WKM/X/RNGyTkLXJ0fmwwIegCmlh2+W7dM2Tr7NhDzWThXI4
dr0ZeKZs5rX51w6jdV8eJ+Wh1khFup6zqScMNCT3UrrH1KCdsAfPL7ripRH2G72r4XJigIObBP9u
2r5agGwy5KToF3ncwlLKnNBVirdy4FhTma9K15IVL5BLdFVuNLdvmHT0G5BPzCFpe8W4uGgH5h+O
nt/DcZQr7g97ao7Wlblz2ScFvLsrFfPZdmynNy2rc0/lPknm2shuIz4Lrvx1WWFyGOcFBKIXjaoU
fBq1Sm09TjKvhIiysIn7031AJDoXr0rIWA4JbeG2Og0+rNjHDhyxkcOjtVV2aWOFMpnNWd6USP7J
VFr6sUtQH21QIjzb5XVwyRBUVfddhso7qkDl+cWAT2Mw/lj2C0krQDH/h7wza67byLb0X6nwc8M3
kUBi6LiuiD7zyEmcxBcEKZKY5xm/vj9I7lsSXS1dP3Z0uKwKmQPOwQESO/de61stnxKGOX09rxYZ
zEjCgvyKCdiaHQ+4GNwVgVnvaKdeogN9ncWSPiSgTWYokKbkEXp2R4q2B11tSjGgV4N1P7XtLbo8
QJd2dmvr6SkJvEu/5HlkixcjeAeqzSS/onkepMFFjHwHeNQjqqN+mUYXPYIB+EN3BhPRqR+spbS5
nTCKzv0Z94tWYb6PKnzKFVQIkiqkufQdqKGMKW2d+FdHD68NvJv0FvqtM4oX02puB1xqE3uTiJ6x
ZuY3gQ/zKg4C3BYZZCRRpS+OVru7fo4Kl0p/0UJGMzFKoZUaeadub77ShmGibOD+9KJq0aZsHG3m
NFxKxA57ec/zhgo0026CjIcg2sp8bbAdWOj6RHhPiIm8W6aNRipm7z1KgbPMrzA6FrZae9hkLqkb
D0nWnbvS3Gkp8WmJu3dseudF/zmtxKVE3r5C5k6Ys3dltOOKztKt6eJoBpfOOYG4X6gOizq0daDQ
8FulQwhDB/JpWVs6dpkMiW1jyM2rhKG7dgxoXiUpzot2VOWWMlMS93lp69VFaIGCtMlnHROqd2rI
EQZF4TI8fprRYIZFb9oaUKBTPN5OfvaKwZDmaNRhGk50Chx0WQ1gRRNGI8VY8qYm9awnzS2bOhg6
fbSCN33yqhowhIYD02LzB2OhguzEVa/Rpl2kKbeZAJM31p66SNgU5cwvAGMWusHZtzV6ZvYWV7WL
J+8qEdr7lN3EkIe3vYkpxOlD+qkNu7xCi64jpF+j09AksLpFqUZzVWfGlV1kXxgWFCvVBZ98ZOc+
UUQsQuG6mQI0Oo5v7Gv4WFFtP1Rt/FSgux4ZaK5SW571Ub6ZLerI/hyCWuh7AHBw8dx1lYMsc5CX
igEfRwhGA7UPJN+xIP/BDG5rl/xukXEj5p1NNWPdSKmCddVC1wmc8D70svjY5KrYuCFcZ9HbdBPL
y9D1uoXhp+M6nrggE9M69h5OvBFwVFZqX5iAFvz6nRaoXeY2wblUKR8Jqe9o3PsVFFQmNmOCeIUY
z4l7joJhPxGbyV08j+fj9kGkuX9CBQt6kOoFQqw+c9rUIM1FaenbytauLBRjB+wxM1K4ZhVvQ3dp
uPchHak1GKpskc+ctdL9HFQRXV1V0soe1Bvuq2lh83RdcbdvUIYuxSSKjVYgx7Ammp2TCxCkY5oE
KAgBi125z6ZA1RbmV4PF/J7ljDwQ6P4LdML1mjUezhlmgcRLQ/iVPOvxz+6k3u1K3KPL2PaAY4jT
5MibDNjNwrfcbYAWjpeNwV/3jW4OIFtkUHUg/1A0I9Jk6bMc86zq/iE1KOTbFK8SJj5gGjG9gDGk
tVU67itiVXBeZXVkN5od0ny8pfFX0BOVp1ovPhfZyHi7QuE2dlc5wRe9fi65d5LaQZ81CZik8+1a
t+5wEK2xVnrL86YN7n1x8MzmDskTWdtJOV+9F4FM71UA3rKp7QobiYA5HIfOGW9mt9BxlK4pvu7z
BgFbA1lYWdOjb0o6C5a36Vp1Y+s+mmyi+roUhLMjusOkIWZxqotM69TCFcyPo5Etl6BLHfZY6UZK
7NFWgqTH4Cq1xIvXsadmuTpwCyCdMNuz3uY3Usj8lHb+jr15uqAFcKmX0bMySiZjWjPjzK6xlRXz
q21odB5ipArrxvUFF6u9yhnIXcCtD4BSaC9VRm1DtjEiUpcHbrgYKh2gIQxqNd71tkOyMQsv6uJl
BMVrVUuKvDbxWaityFypVp0tXGFAkXP6yNZtdadF2ezDdAZCB9KTaFFwam3HpeYP68pVTHeHXBFz
i7IvjZNdlDSb+d+qji+i0pHnGLjKaopjPCPo4YCSyGtEvQ4GpeGJYDTF/HEDupFIdXOglOTelopB
5ZygTcuE9TRWybpvKlouGsTFsmZz4sUb9m5bfBBXatLeM9SBuQTFzMMmQhJoz0OE4Jg6n5tMC/dV
DaoRBBuSFB+qM5G77OjcMy6mgMEynzQt0Y208Lchn8SqnwrOnCOy68nsgiWZLxMVLByOIqAZYfsl
m+4WHxJGOGPTEdTpTc3FiL9VZQi2JrN+yEmTWnvhLAnVDk1jH+UwrP2KNykE1rFI19Dl1Qa+ALl1
7Ma/dhy2i2VIiRXxrH82lXE5+C2b3O4aKV61DwznqM1VL1FI06YDDbLQmv7KHUJii2tzh4e0vQi5
tKKSznrXkMDgi2Cvm/r7OMEb0FW3HDTR8FQtTr5oaBJZUOBdOg2yWca5/2rVlge7FNSVyf2+ypvq
BTkIzbmIAdZ0NE1HHVp0p46fXemu8TAHAeTpq6nz1DFMe1g2FwFZpUvFH9up0XddHd/Xji8eqQB9
vHPeVWXJ9oJtfH/KXCrzpIrvGeqKc+wMzsGdwW9m/8lQxXPaY9sfqlcIYwppQH0J+51phwBXHPoB
arr2USa6djKD8gzo39pGdcBUoShYvGW8FjFLsDvinrOn2kZghnQmIi9jfMw7hjcBCqFFhCNjpRdM
2TP0otmNaJqYuPIOLZgFQ2kEF4fbYdoOo8zXgsRX1pVl4JMSWg/AdKAvH/OkejOyLsMO2AczAw+n
OyTWtSPc2xBGVV2mPINMrdoJB8cbqpK121PZdab5qQjNbWjaLrLNcOvSdizGXF0mEJY+cW8B/K4f
Kw0HSkLDVF9LFO5u/jaw7EtB60LpOpNA4nfwyrcI2jPCw1uPMXLpKyahIGJApb/EbXlfdO7ZQKxV
iIsaSIU/lumjBXKT7VjP/tXMO+bc5fRs+HQWzHADCm9cyqYbaId0Bwn7/Rir+6CxooPycwt5Wswk
D1/wMCvUwHInOPsBMI2w/UYsjQ2tJqfQ12FdrYeRZUSMvr3Sg+BaRdEn4iOsOcGlPgwY2ZKGhqbt
w8Qoq+rB6utgxemk7oyLo4Ycc/7/OgrMT70Pz2Z2RJoCDW0evBMGtLfY1K3ldKqZDm1zaV/mlXvR
+zSE9W40jmFnTntAVPSHQZJBy/FBTDbV7dCY1J9NHG37S3cysn2X55/7BKWg3ssL0BNyJb4iihW1
XQdWC4PpiuUKhDde1G1R4wj00/Iqdtv8Hrrwk7/SDYDHbIMwLtBk9ouJJ0N7F9gu9nCuKPbZL5YP
L7CZN9cBS2WgozG0ZHDWA1Rsjd0v5YEEXDYXI2hHC/MdSfXMsvTwMlQUDqrS/SUP77fYsp+8MrqK
9TzbjAwj4F+XtzqdN0QOyRJezd4XzNioAdj2GBIsl7vWqNjpywwHBiRWdWt7MwxmxF4GuQUqWI2V
alypZjShjQAk0mS8Gczq1krenLI3L+mrtcjjw2lW9iZefu6Fc4Xh4aSMsNzU2WshXLWp21lKw1KS
UuZhwGY1U3nONCUp6AN7V1HfPA2+fpcpixYkW98ktk8aPmIfEHVZMy8dfFrV1EOgfZlRsDauVP2E
ZAWyBy6qVd93ry0QtjVa5nsMEgO4Nm4v2cV3k8Ut4dBeS3DnD0WyK/O+g0FAxeyPya5pk8vIcsS6
KmapFbIS0PxtzIJi1JyhEN0K1XGxEVm078ECpqr2cDVat0XfrpjvP7ER+eK3lLBTjZRQyHFb1SXI
sgFOkMHcwm7UxVCHYICGBzNBhlyX7hcyzd7MWWxhm1DHK3ogohIdrR2YQtQ/7/lUfeqIRKts2itF
Qm4AHLMQsus7/ios3q0zLXSejrZAxcjE0TLNK0KSc1GGW2VSojvFU4q2agmBr+CmGdPiGX/TF6wG
m2oEIS14s6JCISmzfuTB59wOpv457bRXvTQPoauaczdss8K/se1hx3dfauw6VpkXwa6U4bDGX3FG
YD9fNUqD98Pgwte1W1Bh7nLSho1TYS7sO9KbC7HBWnlCgwKgggEX3qSUVhgk/Q4lgtFk72k/t30a
pAKO8e51xmsn7io4oR3Dj41VEckQ1K65ynogHZWmv7qxitbCwVNVGtOwSibR7yPEAO5blN7gJ3uK
jaSmvXPMe4a0TjJGuxKDN10kEI4DmwOTGm8Q1hlgeZf4V2U1HSAQCcY85Cdl8aOXWLSaWLIXgM3e
Bw1sm5H28RIr0q0dikeT0QuCB/PSSiIe3kzJowAENXbCgNyfcdiC8lrk/hL9zGVgxMuyeM/tHXkG
4Uav4i8EfzNSLlukFJNdrd1GlQwA2WA7KLxpjgd4KAzCLGL2wC2AJ80y0Vdk452IxbHDezLRmN8G
LlZiCUzLx5aDqC58Zeh1xNYP2kQT2pLcsS8libSAj/EH+w3/hVITXNcn3cmwjza44tu5pWvamwil
uyuCh8pyboj12UyjE+xlU1xmKEw6vm9pe0xJfUAzVl5yB0bBE899XAb1hDyEPToU157FIAJo6bj3
wN/rkxewguuV7m0817zSS4oMWXVH6RKe44Tl5YTFbxPOyV8uSBRLK1aiC1h+yaA0EvtZqGtUrYfU
Hh7GEDlfPhtcQkYrzM3LimgDtB/bwC5Xvh8Bi7UMDMxMYtC8Q2idB2Et0XbzEnCSTnQEFdFk0TvL
acc4eK0aroGo7Y1tYIIIyEKgiHXCxt6AWtFiK1E9iQMeGyFSVGYdXPdSAxzPcDbyGPee4gxvnI1G
WBJ+euj8Fdt/d900vESrw8LoGe+J8MlwKcd7reUkllh+AMPdufoAlyCvMmZAOb/QGXdNH1/ZCWVj
h+Jk6EckiT5DW20i9gs74Wkckp3d7grdjZkNoAUvYrB4cSvW7PR85BD656jHZTyETYODhozUgPDN
Y+6ZVxZKobDHzdkYxqtX0OGCw3A2dE/b9RO+YcNOxcoes/6aNlZT5UcHDaEVydeYOW7r+zu6NsPC
pgOJpQBrDvOdg+vramnYgWJfgD4+0T95UXLRFihmC157pmM+Ua3xZJjl9dj2cp3BAriayCiHdbQP
MmM6JJMSa3OEFgo1o9HFbeH5LeV60G/GoXwu/TrdhcgLLXIzt5TVLwYuDRyDeKzq7JKRbXmYwvzZ
BUAPVSTbOoH7Bu7kcQJTHUXGl1EY484eYeDpXAd9FzuMAKaVbo3XlexAPtIiyEsVH2uV7r2LWiTO
teynY1+hP1dYctcACpJVVSTtsSjUDVz/+sac4WyjXfE4nDra5L01b5kRF1B0nnLlwmjTTXPj6Jlc
C11kxyonXVnD8J1lrCR4xtJtrky1HShTilRD6I+GZQLjuSmCmXFC8bQdSkgdrtNPq77ucDNJzWU/
XR+VJGy0gz6x1rjcF4Y2V0zmYUaRkscjjwDYgQRhUl82IXjMRhRbwlDcBcLj7KKv8W/XB84bfglN
8nV6YUuKOlwHRrcjcfITqz4TeGYcyqzEPkO9vHAsHeopGMbYY06VZ+GhNNiCCQRfQAKGVRvIp4oX
ue4ETVxND/WjrqGzklOsLgq0zF5YdKuJupHP5CKIa+9ohfF9VA+HKI1pOKWzYaDOiEQKbxOHweEQ
pS8QKDdD121JELwJkaw7gbYjOTJftGrIL50SKp6LN8Li1oYNCAHD7ccNcExw7gM97MyEy2UN73Vi
nqOKfIQO2WDlZeHW85LrPgc9KrgPVnrovOl+cerNwCBLINkrI3/OiXVYOnSqcVUz/LZRP8hG/2J7
sgd1GNMOaTahXthIwzu5Hlob7G7hvztx9imZmJJV81DdoNRRg3vvBuGLp4gwM3DfLdyBuyITEbls
bYjShfWG2B1AkxGfJkkZzMRZGmNNx/jOXkVDX4MBfEfQDJDALlIsFOJcGyxtFNuguCpBU9oijA/n
/Kn3x0+9GeLuDJ5dH83uFKewkLHHYYzY2hTw5CJbKw/VbYMlEqWrYx36GEdarQ9nkZdHCLeoc9Cn
toyMfxF9+NfgQ0nMsBCOjQbIdp0PCcl53jZmB5qVbAESN8uiRBswsDfk2om2YUijFsD+svJr7RjS
C9oqPNvLr+ngrWdXl02XnIzZuNAMwY4t2Xjx1f7pt+kpUtMl9BR99zXuNLLTamUBIPYWwZABNYbp
fFSe5y7Lstq3jgdTYta7MwbN4FJJz7/sUqXtmGeqoztWCBFy8VZ0vv65iQgcMoou2/UDo1iSvi5q
IFIYecjOGYHIkA0esqFcG2HQr7q2OIdNRMeU/VDRQ/TiIiZXp6VtiGc/JAvA9x/rzoJAVzMP/frX
IWObCWsY90CYOUd621C2JwJtjULbx4b1QLoTICLZeMaeEOcLDa3iUmsSbemNZnzCfffnH6Fef0uq
/Y8vw//03/Krb+ne9T//k79/yYuxYn1qPvz1n7d5yv/+c/6Z//qeH3/in+fwSwWO8b356Xdt3/KL
5/St/vhNP/xmjv7nq1s9N88//GVO9WjG6/atGm/e6jZpvr4K3sf8nf/dL/7j7etvuR2Ltz9++5K3
WTP/Nj/Ms9/+/NL+9Y/fyCD/j+9/+59fml/+H7/9L8LGk+cP3/72XDd//CbN37m4Sc9wFM8A1nF+
Uf82f0XXf7ccgqLmxE/dUcok8pow5Sb44zfN/N0wle2SBEwgtqHrSv72j5p7Yf6a7vwuSMayXV13
uW0EP/d/XtgPH9+/Ps5/ZG16RSJ6U//xG9//Q/YoEgIgnLptE+Nu2qjtxIcQd5ShmmDW9cKrCPIt
sJNac5ZdQ6TEO0jiVqNg6OGevSVtOaT5Y5ikUhBB6IfoB/ADAgE0JlgzAGBwQ4Uw8QYcqgnpNxJR
N0KQEVdFPRk1avESDDiFb59Ed7VVQ/zsV7HNIt4dHK001LjWAjNx2UWAysl4ZhVNzJlfpJHqZ0kR
/BGrAkEeN/5jF5aKkizN8FHfZ1bjYO+TcipucaH27RY1kBqfK2oJtJNSr7TuiLPKTp8tkTK6Dku6
q7uRrrR/SFmiSfmEa+9NnxutKfF+TOw8IPtqAy6Mz6bfucU1zZ46guNfFrxTEujhxxdmXZnY/coZ
O9/V/bCFBiKGTRsXJsVwmJqCArhWELOQDTsByXF1SrLwhUUUXYHPKwVcny3dfMQ37tMI48BDZbjH
GrQSUuTWLG4t4D1k1Of0j7eVTAeXSlt2pc3I2cVIfJmHYuT8Md/peYAHkW7gLkx9qScMEUePflNl
MZimEiyFP54baeRO+yXsu7o5S1OONb3nJKX9vfD9ycy3Rp7FkugQOWFspts5mtdeqUuwGczhp0fP
puW4M00f5HhUN7G7G5FFMK/BmXHWgLNJQKOYxOpT7kfSqbZeGOr+PobhWMLQzkIrXUtkOOWhtcmb
ZiSvTdZj0KGeBqllMM1SAZSLZdZjEyLhxGRotgOLpYKjTgzIsJnk5AyXxA7QTGIgERDyBIsaVZox
0MLnJNf0erR2fJRN5T7ZRWE/DiHBZqvCdRDmIQjAXgo/BcY7D9sWDZYxjxPw0BBkh+u+nZWhdYmf
1nY0pHp6SZhw6bpQiqVjsNUKmDGH66G3PfM2y7BkbVScmNXCzgmpp0ikfbXQKIrNlQy0dtiP+Riy
yRU69U6Y2uG7njUtqBBLh2fMIkSigGjdibRTzDv+JpIxSQdjj25sFflEa6ytHDq4PzdA6ef1RI7O
8c40S6cqJvXANroHmt4BHZZpmMITodIG9sbSYIA+gMaiyEQ79NanFbZKs9JofNR5FL9Xbh+4G6Jf
pyejGWKQ8VU36lulNCZ1eSHNPEW363s22NUYcwFmUYkoxNtkAcnfy0AT5GE7Hpyty5hR0rjU2aPP
tC0kPP0qSkLRXYLVJzPT7tg1L2G/g+XOfWyFDHaoOPYdE0ZQkMYw2dsmpkd0K4PJh1BeGUrTtn6G
1viijwMA9lMHY5shdV16QNBd8ttR4BSQIYLPLv46zNiVFULFqpMIHNteoWhV8iJCr4/eGhzYS86n
VSKeClgKqRgrmm1ydEiZjqKxxJHLvckwsYkQ6bc0eeggGj0aPCLJ3YG1waXX0a/ayWOTywCcwFsv
oB/7GJuxsA5qbJAflS3tvnZVhwzCDp0GwWQbDUGDnMeIVLcvVYHTyoidymXWm01hsENgLA1idcqS
em0o6RQiaaoJE9wkpap6k1GIHVpsZWlKh3BnvRHwNyJX5D5QegHwFCqc7Je+jgf63+jVCZbjWjIA
NCH0FQkexqB3Rz4BLS9xKucek9wxlua2Vq6f4/vWrAGao2i5xG67wRuEDoK3Q2wDRa7o/W2j6a3/
4MQy7x9jo/DLQ1aPDGPGsG61bQGjAHRH3psQm/lPpnhhJwmnbmGUVg8cYt4fokINkaxN676s3YZ9
KwM1AoUk4KlbnbMRU9VIlo+VV1nQeHgpg7u1ySbX4NZj8mTj1BRzX5NZtGdeOJEREmjT19ZRz1vL
vUgbbDpMIcaGXcecQyt3MtP76l7FVZe90zSvGa7TJavyTyyKdOlxYdB7Rt0+IbnedHGtfPRamSjT
g57qVnMRQd2cPgHGcbtrBtJoYUiwl5Z8CdzcsC7yrrSCrDq6Wda5AYm3RQ9JlZWfPJILSSRdeAZ6
U2MRqieFuDupzLYF9lqQXjauy67OtNvvio0/n+nfP8M/PsENy5kLCCmFqVuKXB6e8F+eiWrxeeDr
/8MCGwt4U14qDeXCO6+3tnd8wJN7+XeP4xoMCRxhCaksqShYvj9OY44D2CAMBowLJQHOqnn6+QG+
vtJvJedcYzEVsX48gvPjEdwkQPQJ8gdGK6aU8gJlCnmLd85na1Wtp+W46rbRk/VS1QuPYNkFsWDL
aPnz16DP9c7H1wAoggkKjVHqog9bkqH1nSiFiOa/F3vENyVbqeX00L2IPS6PVXTIroOj88VYM8TC
MbD6xdH/8lnaFHsGthYpdfOv1diUJZEbBtk5Yqd6gFe48tfN0VoRmvXaLMOVv/rl+6WU/PH9/nhE
Xfx4zpN2hLWvpedoH+7qO3Je1sWaAIVNsQ3u4odfvD3rLwczgBIJMEaWC3rH+HAJ5aj2wLa153qN
0xSq6ZJHyTL6xPhpRc+9X+nrfDMeg+3PD/vvjmpz4brSsSzXcj8cNXSLjv0Sszpw7OF4m6uQ1ulF
Hhx/fpj5yvjhyrENFPu6ouAX1O7iw5UTeS5NmCI/G+5zXeGOq4E6sPP7+UH0v35ehuFym7sut6Ap
P9br0JMi3MbMRk7VPnoM17BZT/iml+FjtrV/cTl+vBpNA0M1twC3pSuVYX84caQclTYb7f1s+CqH
edivfvF2Pn40X4/gIjDUeSeGq4wfrz5F32zuOOwDUV0Bmj63abiaKmyVXrr/+Yn7d+8Fh5xiQ4y8
HH7kj0eqa/Y1U2zvZU5LvsfwSBPe+cUKqc9L7feXwPx2HMtw2ZXp897twyVAa0HolmEzPfc+tyZ+
y7br2ChoHi5NwfYgu7Tt9JQm4fVYDhcwWHY/f5MfL8Gvx7eFbVuW4gJxPjwKJkl/ksgnGCNJcmXU
dfwp7XLQM0rxyPv5of5yIX47lsknZyHRF+aHjePQm0OXuNYeOueK/ukCklMAhijfg9l3FtEv7mH5
cV02TWlh3BfcWoZiF/PhrUVhpggktDdlIWHg4TDDQBqtzTi13KPGfDRm4OUWbIz8ZhrNaEUEq0dg
HprsGLv3aNCXWTZN1vgbJwqjAre4wGWEfZcE2haMLup0lRrjCSB03b4LyQYPrfywG/Mk7PHjS02M
O7rLxs41upKcR4I0CWpuRGwNLcsKD/tyzpbv2xukbEIdMVH7wfMvTvpfrmJlWzYLgAsayBE8p368
it3MdmyEqJvqsdjDkFl0L1j0t3C+t2gxNu5KfVsB/la/57/XzLks3rJPTfX21pyfi/8HOjr63HD5
v/d0Tu3wlr7kbeV/39f5+kPfOjvW70o6PMuohTjnXJLci986O+p3m/aNySPAlYZNtcRX/uzsKPG7
Tg7xXFxgC3NJhfmvxo7p/m6aVLJzH5SkYt1x/k5fR32txv61FNm45HkN3CiG5HHkcN/8eKWMhSLj
vUXcLGsEyUNs4U1D4tCk6HSGsjyGMiaGJe9h14EiTvXcW+fuw1D06S6qPKR9BU1FM2AUW4FMnDwT
8oKB7NerHgKdyWJHjxjqe8WzFPD+MoV45/XVZvCEIroRp4A2ReTVyeSltetrElcJYmWyNek983mD
fF5v+IxTZVsW4tUvygpLhQee4ljBdAlKw944KnzPgI2hdd+x4SM9GXIJU93hBCjkBTrekumW3HsQ
VrG2rqDrlyvlk2NjhPVdbc+Yqc5jppHhJPFwBiDURal8ZSPcRUqH8DmXlwxPP7tIe0NkIXabbSND
4QjsGP5aB23WAjeeha9gzsIB3I8D2v/c1vDFxrRHK70eMiiM5qwtTmeVcTjrjXPtxm2VRQQF1oJZ
kZyh4MCJiEqZLSBOJ2gJQ1ET2prbr/rc0HF8nUHbFMBwacwXLNV48j3hMhPOX9oeEeLXNCgIjRhb
VX7jx2inGSGG7QYWG1N18RIYJo6Hpt/HMr42mEkvdaqpUk/JxrHMZWeHJkDV3ECH0EOHrv3XpGWS
AfAca8Is7Z4Nm2Y63pl1f0qiC8JHUaNn5mPCxD5EG97NInFnloubyMZRj+OwXZAscUnz/hSH5a1N
pu2Gjddtje6cfEjyRCaPpNlZlO77ZIRI3ii7Ijz1bUOM9vTK4OUyRNFeYeDHkUA7G6mCQWhwPovf
LVTwFXlOr4hlIPXNEnnbvrVQzGuzdL4VfUlTxYEIUD2Ps7wetP4VICME97P0Xs0i/FQixyfdicHm
LNHnEQbqjYEDE1tG1a5qT8iBUe0z+fRD5M5+b99ls+zfQf9fzkaAfLYEVDGyl9k5Vsx2gWk2DpSz
hWDCS2DVMyU6vhbakw5jajYcTA3Og9mCEMxmBA9XAkkXGPTWZEUewtm0UKvipp1tDPmwiGdbQ5Gh
UGpxOpDPXC/m1s00myD8rqF9Z96Vsz2CNJB7Y8QwQUFhLaIvzFOvbfwUoVveGRHzghGnRTJbLkSr
7uGr3orZjJHiyihxZzi4NBLcGvT/1k5vliutugWA4ODpgLBO4KTOKAmzxzScwtn8Ib2QfpG0zl1W
PzidsbDxibj4RZLZOBJqZNR5Pto8ANUItbsH6At0LGe7CbaTGuoLcvHu3MyOlABrSoZFJdbrF1As
2CswrxRw07B7oqbD1qJXeI8E3Hg6Cp8hm24H41Rig5lJVl7ZUUxgkDFQaK/b2TPD3PbJ16MDp2c1
YaqJJYmb2CNmrw3GxFHsfEiybYOTx0dGi2lWf6lml46DXWfAtqP52Z2iFYhbp1/5sPhHDD55DPWR
sPQvWYKDLHWBYSQyrJjqWtx3bKbNuHqssFGv6zg+K1gwR53w0WYCmGB25cpqxke/p/PtD/EpRypm
1aYJpTl5jvRwIjUieADtOQBYj+o1Lma8coJ+cgjgeVFEaXflm9NGaWW36zQdoYBNsJWmsY6M02k0
5SGYypATREsr1BQki948a6YfgLBnqBTZ9JNLrj/ywY+NC1zJnZuSwYAKwU0gcBBSUA2QoQC0BUP6
qJ1DboeFM+ik6zbaqiNzrunhxOGvQABplZ+aaRhXJGuvEgMVbOET86Wd08YON80w7NMuuhqqVltW
Dr3lurfkRQUMS5/oIFc1AQf5dWvpe4TiLV3V3Fk1xfvYDDtUvPYSYEyx9jRCuTrnqRbqc+z7Lzx3
Tp4dXucDvu2GWMtaLWHA+CRoEBtXWODrzE08mfbaEAjpGpL+NBGz+ano/0wmnrG8tiEs59NClbhP
ojiLTksNFFqxtqrO2QdtgyDeEp8ydoirLkTx7uXiQa+Mrab5YP7od6KEXswh5Xpt13uHOXjniisr
AnRA96klAtG7aQIWZGJ/xmi41fUWv3GIrWxoUfdkhJ3gqUjIV6QJFo/ThhXIo0vaba24ZLrByrUw
DfqrikajRyr7VtPjdOmEeXvBoqztVBmeTMKp6TtXey+IIJaWEwJwBw83sOjtbIFTuG8pgpMUKx5t
TELtFnLIDkHV9xdGahPjbqSohwUojtRB+OHkFMuWXIT1nOhFcssl3CpFqKULxkofj0qHNtMhbhVG
dK5ES8Ink/TWAIkhkVegoEmX3TV0savQhY0VBMVn4WI7DKxwVWakfJZ+speF+86j4ELktUPI4a0H
CxV9ARlkQ6I3S92EAyPdZzJfQBQH8aXRVtF9nnhHVKhXzGFfp8i5blDXuVPL3BcWgt5Gj3SDKcJ9
r1kQFXJnzwmuY7Fn37FOKFpoEfEktQPixgrjC/1HfRXGpCxrjVj0cDAnYaUbr5mOmaOtsOFcuoO9
LVm11lWdvedJjEYZNAP5cC4ShSpUWwlHPppT+8q4A+w3PuftV7/dAHIneAco9FgMyHY6697XkL44
Rnf2XAYa2PXyEV0h0lQgl2792fVaSBrCbtdgw26SVp6+lqJ/qyr//3EKy0TqZzX7XRY2b6//INrP
f83T7+v2rz/4rW7Xf6c+sS2XXoMtbVtKfuW3ul1zfrdQ1zMQ5R/TZrtJt+LPwt0Sv6NpAcPjOnQq
oP3xU39OZCnc2fJbjkvPzhI2f/6dwl3Odfl3dTtqeBohcu7uGMLCafhhh1cTSUgYD+u02CZ7JlPL
uITJVmxZlbbT0tmEm/RBXUkPZ/9z3N/3YCJW2ua703b17Wjfd5T1H7eZ9rcXwXsyTHpMpuHOX/+u
pZxguuv0mBfRrrtVtsq3yLO2PfXjkkbTRkDLB3wLFWMlL35+5A8t4L8e+UMHxfR7M68KjlytnK1c
AvKRKNzoSTbrcUUA8Eq7ZaZANMsQbU37WtrX7GfUylr//HX82xNgCmkLKR1pf+x1O6FJw0EDD9Ch
2lTmbmqNX7Rq9Pmd/OuDdmgUmvg/XIb/AAml+nohfHeO6RGwzYmA0kJm0duzltvFbWV2PGeiYlTN
XpiiK/btIGqyFPop7cjC0UZnWftinB4rvRPpbtAyv9xqXEj5WWgChSUzjkL+oif+Y5OOV8pVqLvk
nrhsXtmffmi99LLtYr20daiJ1Sl2evi/6cHieTwghf475/3boSSt01nXwEb5Yw9VwxQSiIQCyA3E
na05CeobK/zFqf/Lmef9SLqNlsVc3ODT/fHqnv43Yee13Dq2JdsvQgT8Al5JgqCnSMq/IGS24D0W
3NffgX663Sei++XUqagqbYmCmStn5siMeZuXk75K2dwoybQeYu0FIsbP//6zLNuK//YLhhBpLU8S
TfAL/o872e37pkI0Yk8h2i2ObWqTkvY645GwuZ+ddD73Mvs/VM7//FXhpNKEuvwPTzjjfzw9DCUH
yRQX1AT2LtBLMkUMzKSN6Iid/i8BcPm1/4+fj58NM4qGMswGe/le/r8LOM9ssDhjZK4KfFRTfcnk
kwZZiFfm1L8FwctYnoL8pBFs+t8/V40v/t/VwOU6WYQuxDDOIFwl/3FJmlXDdpxDWaO3Tu5hcBHR
huxi03EshO0KlcuMF5GvUtIt9A1oT5Uo6p8YsIlNrHHoP1FkKa5ourD0+p717TqxTQMznRlm3z0q
BW7iETEkRYv4cXDfM0NIcKJJwxaMOlyD6TeQpfXqdiyX1x3mgG8yMhrm8FGzeWwTDWDW1aLE75tC
bwg6zHpKBC925o069FW+owcpJRE/RcHDgrtKUl4W4ZM6pHy3RNy6dl0PmbgIWyoPpaarUJkpWx9o
FxYrJyamAAQ/Z6/d9/hnNkqW5Q9Hm1xi1OgKFMRi5SVjaCfFsxHO4OudJKvJiqo6xd0WNXXLOBUj
glpDhRBDN/T4TdkfJtOmUWOxC9QuUjecgUN9G8tONy96iZuBxaMyViDFnfyD7jhxmOYqpFtF/R0w
lKwLem3WZBBpk55wKety0r0hx3hXKu1H3srGU8ckhKyKato3ZuZQ+CmTZNPFNTiN2u0LgPKjCb6H
thaxqW0TbSjOa4KEzcg5MRUh1QO4pwAu103v6U5q7kJ+E/ougnv9GQ05drlajZPxlClm0++1AFFi
DQRTGyjMbArC/bah6BsDX+qFWXZg3T9J+4dt7SNyGuPWm637wM0yeDbmIN+Us/peZ3p4w/sKjiAM
tuC5wWfi4yCNEtqk1VMr96e0xZ1IjGE4V0yiw4E9WPzkVmp7sPXOPQzRDIsQCMImxA4F9SvInruQ
cu+onHGr5jSJwVtJGbM9acYCu6ksrP2kmw1RdBl9dWpJMW6EhSWDU+Zk3kjtF0gL3BYVyceYWB4W
BdBhFr5IKFi9/R7XVfBbTZIjJGX1W9n1s0fTPQeazmhiqpqWuGmH99TwQ2Mgq9hNxIHLmT+yxUl1
aQA07/CqQAxUO/Gvy4I3Wua4FVjwXWVT0pMg1GZX52QedxKOS0qHMU4GEnowQHecInLUvZxKXaUJ
qpYIn2JFtEshb62Rt+kYUJwWWp1JGFHqIbBKUDweaVdEFscksLieMPkc+W1ecy1OdjYCAAjWWHK8
MjmgFAKtLM8uqTacMwMuWxi/wKWBhW83wQFmiQAtSwJyby68XUEBumr+6qq82zVhAxJMFUk9z6mj
N90tHlIMABfqddCmnl7MxQYdK1jpek5GlUKlP3ww5MDhwXP68jobvtEoIYNmVRsdnFH0W12r0IMi
u96xdTFpzsJaxIeEw4To94quv32XxLXfLf2fVdOpnjPno6eNo/6qFS6HTBgyBMb8uXKzaYM1k/Ca
nr8HBPrXSiIxs45xdQKaRW69zW8wtdYY1SAr9hAUSyfZ9xW+7Wq+FQUuNpZBFU0FNeYcSgW9Rg1e
HRtLGY1q27h0byrsBooRGaX6EHcWuc2liK+F8esQZ46J5tEZT65oabEb8Li1TZe/6Abg+aqj2JHW
YY/yH4g8ZTs2NygFkBcmMkkzrOeDHdoFCCYoZRrO3ds4CfzYRjPu2pZb0lIM60/rpfFupKDVe8Jx
e276bq8sTMMs+JcTlgCtTTrKptOKpnXrNw719G5aDQTfOjoN7NSKmN4MaBJGO3lx+bANHpvmtWjx
ZMXZShofUB+xQjv6s2MAoxPjNqfQNNXkkc0mWRJyc0YMso8NpyGyh5uUhJUDX9M5HeqrzJCUaxEH
CeODGbGu7v2KuTNsyEiaV/peBqhFTuR4UdS+jaH+WzmvhabRQ4mOkhgU1I3hR0bTTHuB/axwm/Bo
PUaO7uXA/SeBVVxJ8CHRTTUOHn6ja+P+qc57G5lrYEJO8N7QB2kFtN5UJcoUTi0d7mLtvOnql50f
KGvDXCSQ83D/6PlNn+Hftck+6kEG6vGNtVW7EaQCOE48VdOAWCBNdZVa45tsXhvxbgD9TtN95AKQ
VEISnRTxBvN+QhQbVPV3jllhct4lOQRwyS5vS0GMLKK7rJWTqlr/MDJva9lf0vxPchTXjW4TTBko
POTpKgX2hL88/1AqA1mdqrqRCsg8fxnqlP5GbuhAN/ZDUX7D413bybwTyzVbV5QUaUW6ZaB6JJhM
GgtTEjwDWyQfAEQhJWy1cLg6072cDwIhty7ob3XuYfwbZjWEZJg4Lqldsz+XdvnL9Wg919gc14Mx
qXtkjHBHu3Hgudk87edQJ0iNw3JdJ9Y3XDi6C4LM3aZhv9GgwQ6gynv9FWCEb8TWyZx9HektEcUe
x90XGeLyOshEe3Y7AkzwG4Jkm5D588UQfcwsg5+BlPrgirauG3pVxf1btLuS5JMxL0Xzgx9YHVcD
LYLVeAAoelVqLmtS1OTFoK9QUEMsqgCBBcMfCThEzaOkIUbKq7UjRtdmp+mSBY9USQOR5u+Kozl1
kN0lmlPSpt/uaBKpHFem5HoU7nyiP5V1AB4wQwWFDex2fDYVGMWdzhBkhMvnP+zkDLXc6QtCI/Ep
t2K21yMPuxxqkqkVPCKJbzYk/ppQvqmBILnictdLggqiwxFmdwgv07wgRN32J4mzsys+HR0HT1LR
VcBc36lo3pD4oijbhou4N9TRTy6GLWnthT31ZdewGEQtNY+DJ/xVsMUbYyqJNln6bxN30nfm9twC
Mpw05miHeoF5GhJKJ9wEvS+0iVeNeWeBgpW0UBTxLo5cP0/M2xSLmwW3yIuSGFfarAF9pXcz711s
s7CV20ruLJW5x8nbFq2zm9fYK0FNdUP905CAXcnRPZUKnWo0szVvWY2tdG6sboe1azfPZE80qdxm
bSRkNmerzgLRPTxVUQ5giDMtYWLLmo7OFDWkP5zPvITPG7DzRsCv/MVSuwqc6UBac8Xm4lsVEIpJ
Rw5O/Jirl8Dg1VJ3ftw3267V65Vh1Lce7LBrPhi8UH8ppknukdLcIjl5Gf0yJQG0KBM/Taaebeyn
NXm9qISL1J+pMly3UbZTmSJ057nnU5nazjOLg6EZh2zk0w0ovRbh8yJvam79mff1qqrvhk1J8ASu
3yQzK9x4YxfGR6ZUT5VeXAStrWFKoTFtjXSvaj/Ud1FvdOcotKoB/45BiC9mZtXyPFLm56Lq4UU9
KNBo1ryi33umUz1o1mr9LyvhVKsLOOUta1kA0ngbOcXFUpubCypLrVioFLRk9n4PwmVqKdert10R
7FSIG73ybgUTPwKfoGaQxCcxpLX3Jga1W4CLBT6yDqk/KtP8TIpo26JPAxkBUTFF18ycboYy8OgN
N6I1L1VCxj+ctnkxnli93mh1o3e32eTZtHach41DE2Lszaj5mhYfiknwOUjfgeFumCZYuHZnW6/O
1cxOrDdpxAtWrTsd5oGhItwYOJhBRBPZqnaGm92aRKGcgmIYoIWz7UeMmNEELMmCgR5m/xo9dNeD
3n8WGFPBa0UfEHQ8czonrkVUcf6xChIrQwCKNcLDTtut9iUouIN3BOq0uo0hRutwLs5RrhCLAo+r
lpx2hvuoOFStwxC1a96LQ2u9T6LcjvMyTRqvQp88x/oXI6nGIRdWh9bOQQlri+nLuVo3rr42Vfxx
NRaXjlm27LR/2qCdykGABwv/6xO3IyKfmfFrtaUAz8PdZV6EOaTbpCm/limjbmee0PK5Av9jUDux
oiT45DpkmLluQgWgbHoPzeBtVqM7ED2PNL+Ofj29TjbtJvhJs+ZWWOoVhueLGrS7PIZvQ76MDeWu
C90dG5bPggdpwJotCvn6CpiFzCSrR1IWHB0W2W88mgdHOi/TnNDBQRuR27KFKtKaZKkjn2iUeEGi
2oW1Q7yQBz9ZeVuxAyQb2fjAczmkaRVNU0RpKW6Ld7SKgKCbln6eo508+mwmzuBezGHwklj3dFU5
CDX3gH+vqzG9oHoE1Y/Q49ehqt7yKINXlApKO+q3LOCBxduCUKE4FMBDEBOfZmFQDKrvDSNlWSzN
l76r32aQ8paC6dm19nlJOdVMlZfWwKRpK1rAyuI6ka8DFbIn1w+whkW/YaKgW56p8KobhxeOuAzS
XbO0FlfGahxn0D+V8yyD7kkE2qsOi8iISdXyRwtR0HM5fcwqTd/5fDP15NiMyZ81qVfNmjcRJnjL
ig6BrXo9m05rCi4ItNuqbNcOOLXFR2AAwx44KBa5U28oHRvWtbRx3I/2kSaVNZZqXAbio8EDn5rZ
YdR4rPI1vSoEEKrBrNngdADOl9EhTophWGMIImfArR88qfyDODTXrqKDO3wXs0Y/H6uXMb6OKt0j
EutCoAC6jQqKL4FipLX5DZ6AyiT31NNMjnc1hvCsfthS2zOwX10FKrYTk0jRe5oB5kNlB367mLhr
M/qQIbvG2ZY3uBYso7r8GxTzc+RIxeucYtcPDvUPCwA91uTK0NOrOltLs/wmrO42nYsyoeUqMoIj
CdOuKAg1lsc5U19Gl+Qxi1dl1jZW7jDMYpFW6wXACExrdPnKIQIihFQsycUKkAvGawH3noMJK1be
NKAyan1rmcYtCnDZQ92NFa/nRIXRDx9IVB0a4ED5RMqHnca2skmaZeO4CZt4OyjGmrZNzurWKXUD
XoNsn2aIVsBaN1bUfFVmdaTuVt8OC0w/Mat8jTziceYLhHWC3f6Zi6cJDmFeHXFbH/SlaigixM/R
a6VDvzO4nQZQi0YSHsFg7ao5u2YpVeppcerYPBt5t0XAOFdaSWIv2EUCMAMTghuctVmcrUT6U6Z/
wd74zLuJiA/ouaD4iASfJAaONAlZ7lEwIx3eL8AvxnrdEp3uy/m5q4OP1oJab09P2Hp+ZbnctUH0
OojSL4LqFT7AMw5xUvz2JR7Vi2op2qaJ7A9UHIpGHfefIoez5tD+rMdQFAM8ChMZe4uDWZmR5ZxV
N3kedIrnIGAQcinUcCfGXr92ggB1rMLPhplJ9RB90Wu3t42DQ0CBSxGGs01bRKyVtyCkAkNdlm+4
0PS9mxd+DUYM+r/c2dZnEUaFF3fwFwZ3F5UN4fOJK2xgbITRRfll66jwx/IV+gltHnRgTQ4iQxjZ
8gh1mWKcNoPBKPvPKEthzTBEjO34yfcCx6AqVZ/dLXiJHM5WHlxsuzu76b9gREuhKyn06Vc5cPJd
j1NHPV86HluReGMac4rmiLEHj9tvJKCIZ+I29c6seBKUNMHiLDkrEM0bmpmDhkZX819JsVlkLDy0
l5nzWTZne94pK5PDkcYLCwSvV00oefzoHROYy5Qjmr9o8WM0Jp8Wx5p6686BZ6fzq0JsJC/EaZb1
WQv+6ozWAiSnWjxlIxD7zjlKo/9Ho4winpWU+EPy3ej/DAowQ8PYk5ag24fDkUtl7rgODcExE/pK
nR3HGIiHdBhSQIVFEAvEtInGd4EZBe7dqrdbUiC/VUzJQflRpWJttgB7inlFP8JmiH4LIKYtKmbG
kFOyZQ1eijECWVht4LdSj9ZT6UiN4PIIG1YGtSJ6Ig+2oB2Qv0/MhrQ0z09KRV2CVzM43GhGOle+
a/kx9m8L6B+76iktvnM1f2/jYttZoBDaYtBwdBlPA7CAmENPr2KDQaYwCmudY5qBYecHBCNWpTFd
iwJmD9SDSMyQGt33MR8vDfXgTo/QSxE1VeleaYcQP3RKqH5V+Q3BHxIfaPftkEk/yO0nemiOdFgc
xzH8HPKEEJNu/S0rV6dg4E0roBNxXafXfBq7F5G4ij+VJCjAkVlJedBKrI7wHgsRogs6eW7/hTNa
BBY15yXISxhKrhHTrlahq/PeCDedUj2KlEp3jS3AB05K2H+qdlZC3iez2zFVuvyRhKLkSljKVxNl
qHeLxlV/Ypd9dbgyN1RObLuIaBObBGD6QFR75d8MJwNRF3Y1UME3V8u/BY2fmp2Aly01f3LEvhfd
PRogFEI/XrzNfzYvH1qH7GiLwWHxajUn2bDUUWnQiTELl8RpNpXOmxmpda0xko5N4+z0Juyf5YQR
bbAFeG+mRWV+N+cMhILu3tOinDCRgcWB2Fhbp0Sdxl0QdzjdTHoooavTilTcqlx0vIgq864qUQgz
Ox1ASyi1muJfgThnk5IO3WE7mE781dRj9ypE2eJqs8C3e5YZqzrzjc0aLMvMMPALu37N2GZtlB54
R2wE8VVJmvrTFeTrjgDHFLAunbpAqXshOQQVdVwqvuT2Y+xXjAgRMMhy82OSrrMVGnzvfsI71NGB
xcIiUnEXIGFKXVe2WgLtfcuw+yJV2iqzKq43qaaDQJmr7DK4oPfowMCeNpOFh4IiyLi1ESTEIqOj
IUSRW9VRWzvk6UQPDQgiC8kRaYXZqQLFump19c3pZHtr50ZPgXFnrWdQD77GwwJfSpQmeEUK1w7t
4FJ20GjFJVQKaEY9msFzHJfJV9PEwo9yR/mapznF1YK/iop6HeKuQuVHlSbCN1DZIW91mnmPlTk8
do5wYM1XM1aUkkf+nGivCsDNA9VvsELBqx1GelwuM2d51AwjbS8N70QkkWl8AUIy7TUl0cHaK5F4
TMJJaROYor0qR2PTDyW2H7eG6z0lL5EOMgTTi5FUTOaBjvPNzNSVVOfRixBQrykIaJ93buiPjFVH
x52p4InoLTC3xsR+yStDLRaU1mhKtry0kIisjPtehILwzRhWRyZopkRZLIclyYH32+ma9BzVIRoM
AmvOQbvCneqNKOsqhxlq4s+N0QFW4KtBrh2zcAKlVOL5I/nJ7d0mdnhpeT/cHf4fXZB6T77VNMBM
ZNFFMQA5T9G869vZZ76oLwYK4ZHlSL4BtX5r6T6Z85ZJO4UAWz8RnGzPI66mfh27Rg5GpwleqlTz
I81h2ARvo1n5s1bEm0SrWHQv8Ciz1VDoLbljh2Q9OldVYFwWKVNbSwFf3dg0mXfgrDKzAvYyIS4U
BXuVWmusnY7nYE2Vcs4WyMIigjloo8jEZEdNGN+jeyu6BVmln5Is726g4aJfrSSp5/TogURxYJf1
LqQzHm9oGRpZUt6DUIpgEOrnCfOXrhhbaehUBTjtsDE0oAV9mIDdSLQxuZrFZCur2KlodTCT91kz
zhawtB1P0JzPAkxEG6Nk5i6y09Rp3zaIdHVt0PCh+hrVIccqMK5QS/XfopIAfXMZNT1GPdWJfwZc
upzMEwtLU2WA0oN+rKx1nmkcpuqGzicpItoSi0A/jNOyo+o6cDhUgRrRjsqffFu1in0VrZAvySI4
g2vdJnMo363G5Xg8TZDDouCu9rwCjbqMXtqqeulFfuQefQhIFG7efxMJftKhx5FebLYZ3fFDI3ex
Y/lWqB/KonuGaX/WunLXRdZRa7PsdeKhg7k466mGnVhYqC09CKV1URjrX5NISb6cOkH6ErTuYi1G
COqDkeOt6u7B0AXUtjfZcQiLRZRpM8Rung85DE08zI1m7pWCMzTUqUtBi+bAwycX1LzW1kPW877r
atK8ufEYMv1TqTLO0M6eJE0IKrhJuRERKqVxHGy6k+0meUv4RJzp6owPU6EoLr0nxqZ2nt1y17h3
NWJgxedXKBK9h3IVOkxt+SCz92tMfP9kyfNiZ6Dxmvln6cKCE18yRBpRYZwpXjncigXBfzHjp9o4
DPGTStYLk196DZHLq+Rq0Sxrpc/OfFasBQgMMWUbWddePyyNydqNlYOg9GRxgm1UA8oVl53qbJys
wBbKmlteEget6Z+Vz2hoHOTwBIvsHsfZuuls3mp+bvccSAt0l23lfqis5XKmwvArcR5h/pNUvzn3
cpljMFV3o4N9dnIokpf+gGqFwTyLeZ9U6pGNy3qcGXhH6QX5uC8HkpVd8KF2O4f8FVpsGr+7hb3l
Xbsho1uujKVRj03JzKt2LHbS+QaQy4nwnABgITfbtLx54Z7VNFI31n1mN6oNup+hxCo5wvONGphV
bhzG4UeOmxwkanzPl5Od5Q+cfLOjmjLzfHX5nw6LraEjeGmJh7rYlG9JFe2t5hnW0jrOtgm0ZIqj
GRYs2pGjfKW6X5ZEA0uewQwk+WvDgmzyW/x78d4a/2R4Vhp2DRtzeFM1LvVXPXmkUK3sdilsXCnF
M37ltcNC0p0emXpjTQopOvPoZYVOu0ppuIvKnW4d3QEE63c5vSXFrRVfgfVA3oCblC9UV/cyRtc8
/1Eq8Ko4++3qBqjhMkQtZjpnb1OqG1bMwmXNL2IvjeZiypNwDOpBv5b5tBgBEX4k4IdBzNX9i8si
qk9egojawrjGLt2U50iPL1Wuf5ohbaO52M1NDXr73xxSomPijE0svL36J89t4EMNgEhjsh6xSP5o
dg1Z4HZn3hh6Hd5N+y2GGTvpvqtyxesR++yI5vOYsSufziU9MbH2Krtvi0Yto/1Dmc2StzF9ibtr
nj4ca9P8l45/VPWdInG2D4mHlxNN7Ti61ym0nkm8HXHLAs/jVWN6U3xcVkkGQWQHiK6t/Vbyry4Q
5jn0J2q7DQt1G8qXMf1UYo5G2qvLopXz+TjyQCglT4tyHapUSm9D18vjawORtyiPsn+ejYONjTSd
m0tNcsq6Dsi6YHCS2vFQIzfa+II9ad/G78TIF6MB+Diix8AEsIGmp26ke+u1CbZu8aeod1W9uMEz
/m6aotYqtcrWTE2BcqLxYwZ1R0x4Zag3xUpWAb3iTvDmFMUxmupj1LFaD1Z5D0iDcvLciPYFqlEi
ac+rd3ntHHh+IPeeteQ9gA7GRvqgMwk0ZueNZuFpA82AmbvW6882KLd6hDUjPMdL9wIr25hOjCFi
tAi3C86CDlP5kYRfQ/8BIJp2w9vk+qYDbFP88segVHNMUtpbb4B6wJSsvpSZT2XYBLsS59sEdFzT
PDFjj8cR6xC8qpsv0J4rEyyVNvzLtHblKGeFJ06CQjG0n6n+pqKJ5oyW4YRRVH4WPYGYgUZE9lO9
oKmb05MaY9MwsLQq/9q49C2kL3vCdjFhQWDPfxxc6tKTTP1p0FbmhJ6GLx7m2yp5o2xr17snMe20
dsS5TyBBl74ur26Pf28h8RGKX5W2z+Lgio0ApoANF5TpLwLNWH0a+btq3qP6A8uL39ufFD1tNOs6
B+8cvEtll/Hr6CgQ8iqa/oY0pVTIWHfZI+ywMrcYcVXOYYLav6Li82WH5Y21PoLphS9P7IbTaWyT
uSEzko4ZNAKiOxSbb6rBuBh9k285uD+A6a7z7L3iB+BQeLRUda85v0qCOB0E9cnNlZMmslMGi3hU
H5oAZ+IYSN4JuEhCh9QFyWRFKh+sZNk/t4Z4MwQk5rpkk6eoFyhUvizGJ3OyJXEN1CrDuSQdyvmY
8fzSs0PZkE7BbbCuYZdHUO8hpOwDOrigcR1x0flYH7YuWJk8gVorRoTUakWgfkvS3su05FFP+omi
1E9cDNyaesCDHIs7BSXpbTDeB4yOlN3H2yj4ieqOw3LfrfQsvcPu/OwH8Rk7ziqn/KgNJxBPGlUS
c3kHkbtxlewWJdyTeN+i3NzWU4rq0FGRkIJkhdBrsPNkcL30c+e7ZFliNmgJIwsqL4ZsAV0YcjLR
IJpRJKt/AGJt2p6aQF0D+drUMVDQPEcGY7hMGPE18yp7oGtTA0dN2tGPmIC50TkF0HCys601YEsp
ISeiXRi/cpTMCc0dtMxTavMCKCKWfUPPaVvxgAqx3c3OrdOY67rNoRdSG3EsLR5eWgu4lF2RX7vZ
ZzNXl9bgYqRM6GSFjeI3WHz8JO2wVaTORcvq124OMYOHFCwRKluqh44q3Ze8qDkgM6NZI/vqrn5Q
HHRsNJcYUXAZ+BmVgfyDm+9zCI5iaC/RmP62ojtiF/Jk0ZzH6aW2BwD2rSTfItX47EbT/KTbWXO3
M1ovcx0PSDCnGxV5ExvBaPnzYGTPdZhcw76FJmr2FzOaD6HunqSY8E64XXlLQxUAOn4fyFp3upye
I6g/pqM83MawnE1SKaaPfj54OIToJNWQbBudOAb8xCOFbvyoM0eBNHXHjaoO+rWlf2jbioruWRWB
H8SrZZ1AXoC77s+69WRlxVPJ+OVK5sdgedaWs3YCWJSt8U4AWR38Wv0kjLQhObwWy6PL/HF15S57
Ujmc5oVxH9Nzl4qtHeQ8iT4DIN8xDtGcPmoi664J++CsVgUipT/GT+O87bjDurpGSLnH9k23c4xn
bImzhicy/YOjYb3ABHvv6FdYWRI/4PCvQNVd8EVgURP+qqoU/6TrOPmrEUy4XgDSvVH67elUTTXk
ApBBVctdse480uKLjCjWIjnV+j+suoxjQEDhhAs+lK5puLH/4uStTo7LWonUTGhthGCgVTy4PXX6
NNa3UZsOYYktfucGaMNuvIU2l450NAT1lktFGWAz1l48n2Oa6Uq2hLk/Oy+R8UXKiFbgHkvGNlGL
zZwhDPgK58+h/IvikUKOYZtrGNoinBwD+xh57BRgwSm3wzGX5KbqdpuWTw5OtGXipz7BxmWnBXzj
tCeveeXM6n0uPav8KOtTwvxWD1c2iMBfbmF4JmhFM9eRD3AAZFUPN5A/SsG+5mdm8TrPpJ44x1rK
ppMAQHmBPvXhRbVvQrsE6qE3wXV+D6VnZ35Z/03Zt2GX61xl1zx/Efboql2ueXPx3nKAdp8ZVCwi
Hbg7QIdjzOSoRTesjtvHoX83NdeVppJ/MBDZtsr4E7NthJHfdHDIDVY/0kfYZkX/pJN1LFUDNX6n
SY2b7btl29/Mr2WCMQB4tMg+IZOI8TTNexJYu7Il7kUrS/wZdwPaYLae2dMWGL5j5y9pa1xi6ori
5xwps3mnqx6z4l4DEA/l22Uyb+0nsiSrBiqNbT4Njj8gxSZTujFh1Ph1CqK1HzxRfAp1p0e/XfCI
ekqJtSe3lb4rPVDBy5GhSvctiulMtMhculFGcJxGDZGjYRexFUHEpi6FD8jGL2Jo4UjYav1OJukp
yzraOaOtJNWiZ/Zu1Oc1Q0yIahdEz6woqgG8RnqYRewFVnbqVb/vqNMk1Kr/xfpOFds+zFeDXu3q
YZuE6SmF1gkXNLO/8+HWOSz0ri6jfBbvTFmxoGhw0ZnJNbDcu5PRdwKucWYniJ1UpNzp5viJzvmc
2PXZdY/ILeeBHsDavZTxMdMviCy3IG78NtuzeKUx8l/JOzalpRjtdTeF+8ZlDW8LlCUuTWQbl4IC
q93bXXwMgmM+vmDgW3WpuslUSgr652i6APjVs3HNBFLoMK4Tiu7MH3oyvIw7kqKJQm4nSGvWtB+W
IGnIjtxXCqK/+6gW55yjT2c/IFhu0Je+pUs/jh4547kHSrcizefHNLFrXfweUpeIXIwhKLgTrOq8
TECltZJ9nSZfqaPvSkrjVo0q4gPlXfCwevWm9/YtdrN9rJd3Yju+1SvJligaq/MXy21+8VHi/sCE
wW833ttJtZ9V+dE5LlC1ubsH0GHLBdNI0s9ZhL24qh9T0/lFpr7ZVYpnih1FYYRXXnI73TbJ5HBV
N82xbOKjkrOuir9mx2EcHYPvOQ5/jTbcM8EclSHm06Ttd7kPg5ZSGGLCKnUuUrXWwUjOt+G/7iLh
1Va0D0i8JbO852O8bVC2VxaODRpjwmwHaPhuT1G/xvKJ7MAHkNieYfD0CLR8rcNbtoylegz7E/S8
f1Ph+jJVl6oktMvo0ffjv0GTd+i7FAYby9juj/z7Or2JtLFtKJ7g6M9mzNAvMk0orF18oTYtQe5+
TOwTdF6chuO6SaHS1slmEK3fjOXGkYsOOG2Ae23MPN1lRXSzFB27xbwjHsZ3lsil/p0QleNZSnCz
nPEPbxZKKW9tS2B1G9dzgy2xMz4aO/1sYEsEWnMZwIQFg/tOGPsgAo5CWrCGo7acGQkUd8FdNgPV
thxLOGvPTXRiP+xHLE4Cmye2BMjZhaQc6EQtVbxfIWp7ZgCbT7qjZtfbOFQ8as4Rf2kCU+LgSQNA
DkSPNZD2m0rrIKLsCZV/6aPAU6cpsFDHGhYEJ1l/zNyL1RqXCuhpFatHBJYKF0XrozF9pAUBPLPC
sgVfDdDmFUIEy3tlGUMYLQE/zA39GzadWVQ4igSzU8l7yxrPZsnqsReAxhc3gZu6H47CUysCzbyK
sLLEMrgINnRTIA6BdG/hVGBL4aBHRYZTIchqPT5V09KuZqy9hVZ4E30FQLn5geRNlQbJwVmBqm+G
m6yvzvDBb8BPcY9ZnuZkHCxpRsF5o0QGyraaPOcJZXE4VCyG6T6swcqK9FrWkYf6uBma6hG6knQ+
XY21cXTi9jBY5V8WWdYuLPBpB245srGjlSS2HqMQ/a1uwzu1ZvMmmfX/x9FZLceObEH0ixQhhtcG
NaPZLwrTEZZKDPX1s3pe597wsbsFu3Jnrlx1JP/hDvLIlbsqAVgOygm5FFVslVeDtzZN6F1BREnY
AKwasBFiiXlGK1/no7Odcgtumy73cKrWnYNzdbKfQcVjZPOPdafh29JxWWB/xyBf5q8KZ1uuTArV
KXsY5GOxlnLpu7P1bdGLN6np39Q/voaOpCy46EwCJczby+ykmyYwTi3J4CCpNja0D9nqhyrAC94k
dxYVdx+7jmfC5ym09EckLS8qsD2LWGPp0dus1p3ZfRoC7XVyIrGKAXhnff/GxmV8KtqXSovX9Og5
l97R21umlS2VIqxVEFjxenRX0dCYk0HZGwXFG1ny0tn5PgIcF/aSQctxxx4+Ib1RStGm0rY3mssu
SUVdFwzs2i1fY68Afp+GMuWr8NWRufiml94XKwhyrMHFbapjrnew8TMiOBCh6vQtTqN1B+JNuqSO
qzKE/rKCzEfXyJCNPPvFvmF9QK9AjOjQXrUyyDA5sZhFtIAqFqpIrP3iwnufDnPlvva0v5EA0FeW
iLdmZ/K+GG9ew0vOb7w3eJOkR3HCJpZ2mCqi6zIZtqJFIMPm/iy0aV8X7c6pmq3yipASyq2Fba71
gi2hqmRRGvzWmBgL0awTywmHsUOremHZg40Vo6fwL6OOxZyR0Z7ba6rXtySnVDbqkBgzmjQ1PFQm
HRdilcDPZAfZvjTC5AJAUUKZEKRfqNE4TXwLOG2gyEsmu7kP4TDj4Bg2EyWaaIIBRg3bxivJa9Nv
D+nIfTlNPzOvUzw063FiMgriN32OMITXJ9cOQjlY+6pjIjPUm1dSrtuRMB2Ms0+Tj6bkS2sPR7/z
FqXXYSsRz21sPenBu3STXTD5/8rcWBOlWruPhP0o2MYW+i8q73o0fYTgR+1QoDY4bqC9J2zah6+G
MgeCAuKzFphoKhpHdi5wHb6KbcD/THyfdxQdHVG0yX2FfRYcguM0NEf2f1qK8uC6DDWP7brnhuWU
vyU4SjFBsyX3H3ag3DsIrQ6rZuSCxMIypBhO0ClS+x4DUTZSlyYksPUObArTvHIG3vrFAIO444/g
cgiaC7GpGfW7JQNi83zK3Bf+jdXjlkr69F1SMQZukwI6gN5NE++iotwqkadLtzOfp0K7zCp6zUT6
lenB02T1W51ge61PrLUTdDd8zAbX2tKSZk57SrNJdW3XDg0qsflFBnldutrdVHG2tM3xSAJj40/W
Jq2LTe84pwBPOoMjtsA8IQBkSAy46T94ESuXQ5gNTJnaoWiiyirB2qfNe0PZC16MqwExIS4pMuuD
5xGVIPOrF8vGEWvn4zL37OUc/w35mU4tNEHUFx7BzW/bwXZA0h5MRf8NgzXfBBXhyTatit9HuYpd
OXgvKi5p/Be+xYZUbrDuHzCD8MAftY9hHiqoA9lTyYMXdIX1DxrvRqvJ3LTOFsflmnDFTg7Ov3KY
xVoTlJzqKJYtGSZIWsvYpvphFis1XpSuljX2wcjmQAdJewFaaYnPnuUpd9NSjtaRZtCj3hqnphqb
hQtCpUwCmK+0hHcPX5vxxpYRxV5s7dLFvu2FrFX/lK89R4wT4+MSkPXGheHQ6KSy0RyIGuwizGW+
RgOiixdJxTdpU1KCi3Tuy11Jbfcs61NeRgcjHZ6FTtlDnIaFqT2zO9q6Rsfi2t9UBc+BQhlhikjj
OTpHNrF71PZRXyqvXPj/YGnYS08Nw9bMKLBIeJL01jkptDPVMi+aVtDnPf9jk/cw7jI2tr79CcT1
4g/1AQWFfJXfxu5Va3r3F69QtHdYUvIDOTN6MOQ3vuPpr0MhXFh4dGth3amL+pwKp1+5IsEmVkJ3
AqXg+y9NZ7NPt9NoT5WQezS9Yd5GhPk5LLUUn6SChe4CWmp6jlTJccqWlBA7rhaqYpTHoSisS8N4
8uLOOXLmiHVO0xme5urTiPEazKxvNraTrLzOespZNFJRx1t1FhdTM5v0lsYdxXSlf4ocWRwTzKWr
LFOSYIh0jH3GKpdVWY/I1Jmchngx0rNeV5l9DyYXYX30kaOqGcm58Op61UXC+i3T5tlRc72DhsyC
VCN6RiQnUaBClaWxHB+b587q26MzxCwH864BzDAEf4kgUTF1gYTtqgcXw+hKuqx5Cqux7Z/zwNCx
MngazgHN3WZ1IA9jBZSitvXupzNZEka6EEdLy9I3J015mlkZAZdAkoFZDEEcQFNjalfLAWMqReF1
tc9cchYPxgoEA1PvdqNNyQfeb3stgOkeKdDIsdfXvAd9XHF580OX4TKpYibwcRGzwSrxCgXYw+ZN
TnchnZaj990OBMoGz+WF2tZJBTYAYpHw6uI3BUQdxrl4TlyfpjI903bmDO+IV1BCOwuRGcgEtefr
q8hiJrAII5wxVJP2qI2WVzNmMpYFVrSqk7I6lknqPQdB+eIYzFO+Z+tPBB4xlgTjF2QUb2+4DfTt
us9ZprBTzIU/rdsK665ppBszTfoFVSzDB7CzYtd7cbWxHpcVa/6pWdWEpM6dEM9NQq+wKLHqVq7d
72RbRbuircA+j/RGFqZ90f3spmWU+iUttcaKeqG1Qchxib+iWLRxP4S5R79hS7vYqtN1e8vpor6M
dWEsszFTK0WZjfmov5DRyozk0eJLjKJmPnq2VLROKnpRlZ9i3/PrwzTkHJ4070ZSiW7SfNCPZdH2
l7h0TUpWPbk3kR63OTiHQ6S/l2lBdUXf3nO9sFajDxzW75Jrhif34NEZhWzI01O6H31DLaPosQj3
bfCqezmoEdgpRpoucB9MW7+P/rngnbF/2BVglZGBgs+D4IFmcXr2CLigaaQQQpKaa9jtgHw7fWjg
SQ0FTiaSQu5utuPymbE6wEcYrXvNuRMQ401e+jwqnU2qaVe+Yoz43cantVaXKtlnyt9mfvxCTund
meevbixfJf/NCrxd2aTzvlXqqs3HzhqdRTTNX9BGQixNy7Ek1BEwk0ibrplpMQgu5sAmkK9rJDS4
iCO9JvETFBTWOxvPQQPxjB3FhFueVSCg/WPc3WtpbSFws/X2d4ag6rak4qAWmEBUY5z8uZ55wIIh
omyw7iHCAA4+5PZb43MNPloI/cw8JTrbV2oLKO10PXRu9zHrtv2+FXQ19n3/9UgV0u++CQAM9zP1
haJFn2FVPuOVoeVgT+VdDLt5DROFUd8wdh3urtjoj66DhFgZxqZl0x95J+6EXWbnhzEXu5JkDcv0
EcA8yQbq38sb5qItWZsvILSYLwc0o8hBssI/kXc6i93kHBX4eOAHk/rDWmPTe872NQPiQ4RPMO3R
WyiwvtRnd/Sj5RTwJk5Sa0cSYzmQKmv65k92DgCpWXwN1Qc1MUvfGXnX2EFF9HfYBOQQBgwhWnSF
yPM+GucBnEzUxzs7uHmYpTnSHcrevAgkHA8dFBfapgGU5YJTG5gg0oiFTqaWKkLzFcnGKumDGOux
v3g90Hxennqyza1JP00ekQD6A8Qqs9lbWeb4JqIOU7w8jkN7JCONBJo07qZ9cGigrbKUaJlzRG9t
fRVbeEBZruV1b7Fk5LslchKtgj779JvptQG5jfOa20vUim5UskzLkpqrJIUo4Tnmpa/EsYvq58Qu
76aFWpb3Iw2ErQepABnWtooUrz5y4/iIFuSIgU5de/dM9pgONQcY/aA+hFRY2wqPc/3IXFL2zrHS
cfLxeMKfkyRUNAqqYYiH5Z23wyJ6xFD2/H8oEfn61gn5pLhsyUsZ3wPeakyEcX7jwZLdxrTYjYZf
U0JOyc9QX/y02jtUD7FCinsWkfboAmUqtqmLN7KLwdr105f0mk2M+Tob0n+xdIoDBDCa+qxryelh
MFGH64B5LWM/1uAXnjhQT8L8jgz1FJQZp6X0yRicp4CdORqewR+eMWIWI3bfWVfHmPpaPhU6Le2S
5YZTtv4r0etDqrPIM5zdNEe7NEHEwGsSKqsY70kxoUYYEJvI6yG9I/UtYuQzJbO7jlZrzeOLiVev
80ZgX+aw73OcFHYXwrN/CfriVanhziMUG7qkD36Op3shsVG5PvJHVMxymemoq1lFc5gvobZJS76a
klZT5TR/MTEXx7Y3kHNRujp7X0R6wjXA8w+s9KtvymvV+CK0y67gUUOaa8SpaloMfVzb7T7SGUqc
+LkwI4wwBTq1Xm7akraFWDtYdiEZa8273VBaO7VfkZ0cusFqwt42ttC6PjJ6jXCv89qMEyfEeodH
1nhycjemOGW+1gZd2Hk+PAX4SxnsHxUCvYNfYRpfM8qjQYlpQbxLpd5vKCAejjIf3YNKivhWjAF2
1L61u4vt0lNk2X20sPyegkyexmrbScNGzq8ASHlDus3MDj8QttPMzK4GS4WakzqBhFiu6lHHiRO9
O8aDJFXIm5zzl2iK8lMv+z8s1O7nHPW/STo/qQkXwzQzcZVj++QPc8z4RvQo64lPWEa81bhtH1CP
MeVIWuPTpbYr2I2UeIEFM7YExH/8Ir7m4DXiNL62iXqrppa4LUlOy+SuKzvQdENd8ktEL83jSwOY
vRY9GwK/xaLHX8lao1erhle/U6V7y7S3pZ5vAqMozjZIr8EWFS5iqa/7oOFkq1FTO6BlN3n/ZrmP
lDJJCFvhW06DT/aC5C7mkggCaLEmL256Q7KusY0r9X3g3jGmx1Z8nx31b6TQ0WE/hPmBakudQTWj
ZxG/KYmFxMNMpHkiJaRsTFu38hGu+1JsA0z425ITX2xqLDgfU5SyWeQt00nQXlin7qlxo29emiep
dUGBGk2rZVllDqj1waaML6+WovG8tcbzCnu433QQuxunuI86CUVPjsMU2gNBRdPSGsw0+AN578+h
W0EulD2+KQJmHkUKvvhSucsJbyrHa9/OGpXh85wvKCwsv+SM24UnOYsPYtT5yRIcjYxBzltXPZiV
PJM5O0qxsuk63RVuq/15U9RtFIfXFQ90QpOkN4+5Q2KjFjjw25z9d95MX71LIXHbs1ZoIqPfkxYZ
VjN0wNXs2Bl+waHa9rPucwe67bOme/6uyfOn4hFmyPw0CmM5iKMZidnHTt+0zqZJ1VzsqoDbfwzi
OVjKNha7lt1wVHL1TpqGA1DQKE5wbk78U19bydWrRcTdxF3Ln1Eah3zIomf6bGYM+ImBmom2Shii
jQioaORFWy3j9WWyhvcjp+TMaQLp6+iyMMtyDz2BPqn4r7SHvdbhOUoWEc6yaTLeq35cB/WwaVM/
IQJKsrzp5KWhV4ZnPwb2/FQ9cJ0W0bdRqSXBHsJR0NDL7Mwznbf3vxa7JQtNmgut4FKgtXhae6JH
FaOufhA8pQiLs3pYojjSIJYyCqe9++EMzHJU1YCz5gsd1ykKmUc9oEB1lIQD7MfnlKtlEL+7ajJD
1ZIHpGbR5/TrT9lnYHnPNcRRxOj3vojaUAY8gqXls9Qu/Hc3mu6dX4OUkOKdWw7lWncZnm3jvTC0
pxbLEOgMelmp89aDX0A9/D96ngFpO5PCVfVOeDOzo/8U1HARy/6SRsW302jtQ9Fh4E/MHQCCd68u
39k+7y28SIWj72CB4w8Odo/9vN+lu6wXF9GRENCjQ9EAkiS/ojMQ0FS9MLEi3P1yxkg7K/kvn+s8
9JBWt0Rmo4sbCwc7JTkir2YwZ4lfJBlV1mCvll6av+QF3p7Hwz/UzIirmWK7s9tm3QoCHBRG3+Bp
bXfqorR63uhuQh9wxBXZd9XRSr1hWzjVniKhR0DQMr5VEBFnTl0iGHFun5TSjw17nJiTjky3IjL/
iMCK5KCsXavvJIWDQDqwxayJAqKthUIUe3pud0kyLstabsYs+9cL86vhekgGEncQ4FhZWvAjR21F
NGYZ5981HpHsoORbyq5y5hjVubJ5xE7XaBcOleZwEIsJ50mbWsSpKCFtzDGsmatQiMvQa6vf3s1+
BNDo6jMztNBqWQW72orlDfH6pQAz4fQ8J4fWPgmN+bzAZZW+SIdc4E9tzbc+wRekA2bhxWDyljDl
FDbYS7KC+QfuaDHMoY4UN3X/5vo9qm7MAA3br9Fp92hOvs7wbcd/Nc6t3Js2lcPqIoCJlZCe0Nh/
xM+dL7d6Paxctgdkq5ZT0q9Q3Pai525lQ0obI6kuumsfyT6SrsW1aMJy+HWzKOxRrNSMEOXezZnO
b/ezeYyqAvePPHeAhDtU10aRMQixGgPfxfApF5PG/vnMbYb3djnSsiaEsewcPCqPvQmcQdHtJp91
PRtcxP+gqC4uBAzaBogLjZO2Sdr+kDG/qubQNq/NpJ5tj4U4vv9ikXdUb+ok6AHbcjoineIaYREE
yyivgT7+RF2LqUk+InCPXK5evc42z7rJ4Obd1A9gVfXq6q/KvcXjDi7BsrTMXceb0/XXWQUJIM8+
y2Q8E6B/7IqIxWnuBoetLdxN8N3gvKXwdJcY7rF2xZcRE0CKouzQS8a9rphwfGb3yvwqXHzZAw2O
/ZfvlR+Wpv2QM6lMji7TnP5Eltx3QcsnL48FlYgDZouxPvreqhuuEvgA8MA1s8iGQkbOTYQw5/Zu
KZQNNksLpsTL4OnrWLH9hP86kpZs5E6v221HGYpLsX0A9CBQ90a7Wxy4HIzFbCkLP18F+c3Xb1CK
N0hji9LniLHU8pJ/cIMwrvwvBz/bNHO80fCX9vWalns013vibmX2CL9pHEWnZSBC3C14jNmMGRuM
LQvFcBtldOmufXKKHR44cAWkldqk3xdIlXlKmJmdYvSK4wYp50WbgY908X6W1RtVA6zIeBI7eNna
tF27gbF0qT2qWTvY/BsZCJJ0o7f13euCdSE+eBmXzTtayVdQQkAqB/5EWjJwChCxsbY5X5Is3nWu
Pie2fr2JB33dv/delbIpcHF5jreJGYQElb4VdrRiTtsODQuHaBKYbfPj5JWMrs3K9JiS0vhgdzQd
dXtbRttJZm9C6Q+Cxm4g3m1rwVbouJatZku45tuhtSBxiemleAC/PTTDZ7riJd20ZsN9KtoE3Wou
4x/XrnpuvIlbK9MNkzgb63vM7tFz0sTcaQP2nBUiM7Mix+LxVUvleJKKc31q11R/Q6oh+tCIv7jJ
wQdR6sWyhvqwCrzGM6q4Vv0awUEZTSgy6l/VjL+WrH+dbh+TY1vlB634A+PcBCMg7D+9fddY/Hvq
YlnDtmJpbUBtjrtd0uGQ64+j417bevymPp3Yr4/8wkASrGmG4jFRpby28uDckIvALgf1qDbA2lxs
3F6RKu56MNxbLdg3rA7RZ35m9pIkS1Jg2vKquAy4P9KYFuCjXn8k8sewOcuQdXEh0uCzoFtKz+e7
Le5jx9wxyttcoTkorHLYZyv0lXTyt1H+O/F4t5HaHEWhOPSaCKkDx1iFuoXmIdvDKJ9s1JvHf5rF
WRTjv74proODI4hZRpTH0d1LCwKDempVMOKXAFClab80E/EtXPR2OkTyu3Z/hHc2R6IzvgCQ3e4M
0zpmmryJMicM558GCuzJsY2fdjNda+zE/di8OO3dd5BbE0VRa1aGQZE9z732V81AA6L6J07P9DCt
KEXe67P2l7YJSQLBXabsh69klTFo+Fn14sYjDGxNHqyu3rldtMI8uItiZOuOxPkCCyVjqRuEmAcX
rYOrmCJ2E1YCFKHviZdnaWoQs79MeXQSbKu8b75Saq3K6MWHAU8fEmoi1iIIvLkxrwpkF0iDAGGC
eJVGA9OpFXISravuJjT/6pFG83ANd5rLBzis4ii/GhPbBUdMewbq19Qw6CKKAWs/Ozx2bP89av0n
I9BO9SOu2/J91bbJZsIwV06n8lNtRPRiGuVnl6gb9lqeBILPLfeqOl+5KRohUssml4m3ESCftlND
8MCWw3RNbd7losXxrir3dZp4+2YDc1Xlk0/yTTPXsZ9yQjLULOg4y7z2hbko4B6g0WmZzkbSHV2m
TB7UssQh76AFNciB6Ngp6A+eUvHwV7OG5BIDjfQ0ubE8+Z4czFVCu9uhw6G0blV00RQt1DrV6ot0
wN4KUouKX1xlnknHZzTmr4MEBGJN49lHb7s6ndYi2UBVWPRGSmXgFBGEd3XVvyFwvIqiRJcGWf1a
me6frIigqxF9OeFvzdYUXLBENvnS/Uj8doEGx82gSTfAeaAwOiS1Ec5xcndwtUxdc+6Mfmey7JpQ
gwf/KWv1D63I1mVVcQWm3jrGoQMN/0FqKvaj685c2US0GzPgjcSPJKO4zCaesY7H6FfSlzumEMln
m4zKaGB8Gzhz6VBuPJnB2sFY1zCD5iVWRSPBM1PP+jUt8o+qdqCHaKXPBiDY0AC+KTFol/60YWBb
WmUSurVLlhJ3PqsIOGckXM01jJ6l050q5h2GW6QTgDC8I9BnDqwajpCWa+8GnI2wyltymGIgpf0O
25AQxELQ1fWGQeyRJ18lMdtllKGo9mgEAxj9FWdbuvTWSSngtBg8Z3ZRH/bRTmY7DcMPuVwwUtCi
6ivVaBxQzRsQiWy8WGKvByEXoRl8WO4xse6+F8bORnYxx6BoKdyHZQaRLI8P5r7VcLWwLH0tis+K
E+U4vytvo/e/jW+v9WGB2iHhcM/2L7+HPaMeBK89fnKDm0cpKG29y7hhUCMemvq6IgfOLhOPMTht
ninylDqhHdzraZM8sTSRxjsBTy/pl/LJ6pY2q7YyTCmOlusME+YB6QwSSmVfzVdp7q18a83v5l4f
tnFystiAeN+etmH3zicR8d16mK1I+HLH/sT5ZzoiL7DRTeQvHQFbBqHfykVt4LDjpnzsNLO326nD
OdXaKAn3vhrWpbFzSWenerDJ23wJSHBdth6ufu5aEKbkYcjuDCvfxxMIUSxZmfyhMauMxybHvLrg
7n3CFCixdkvsobh0OdtptdFB5MBqenzBXobpVj2qDfdUZKJr+tEf0ZqASGjlICUx3QHjeoLcs+v7
5DpAjevL5woEOdJ1SJY6ZM25iAa26eXVN79GgqaWuI762xD0uI/bUNmk/E9Ayy/lY8TOYmvludpp
UlAaYmtjm7ATikp+Io/mGA8DCVddWqEr/pWxQb1kz9DyL8s/HPPZTd6j9CxxfrXGxi2PFewREAPb
h9iQCPZTBIy0/leMXyJGwsY8FimP67HiwOFtKq1aCQwzkX9RxSkp7ra8FRaliOsiH3n44NvMLhn0
a6sL60RfJ5PHTv5jMPZWAiRj35VcFjPBoh5p5tQ443Zspy2nnKOM1MpS7buv1C4f+OYZymu2gBjS
lmrCs+zw1fL9a4ba2JnHxuKfQaiuSKflVLOIJ/ZXdCnXR5ZhIiInnzWblFBNxksn5+UfDP55itik
UHzJ0waN21ur2cFk73LEO8i6owuCkODkrTJsEA+JjK6NRTeYeK4sCgRnXNfBGgrZFNajE0a9CEGB
raoHIBApPB7nVV8ZVNMV68Jx9/T3/SuGCOP+w8ol4/PAziKuywNOjVVV7Zrkwj4mQk8ycUf6SXaA
vi554Gn4yZr32tL2D3NY22CU6OLm7DXmztRI6SYOrINgn1rVMXpgOMxu3bBwf4hoFHn7+FMLckWR
iBZN2z/Zmo/ndUUpLIeg/FKikMke80E9bqu2+5f3WH8Pc1UsR6daFgjgzc6woutUNkcFnWJisoPJ
u5Y1qxeMX3jGc7hhmMmwP66G+HfgeUkRIedPgk8Bmikckyv4NWISbnUV9kZ5Ny15nfsXzbpYtNoa
LemZAvyAj3f+2CdhaZGR3BX2T1EuJ/kjhb1sbQiALRZwM+WgR9Tgz/fr9yll51OFAdSZJMzyF8aZ
Ib5KTI86WAbTBDC01urCZjxg3tK7aWWKMfSD+EWZ9HpMcP+q9OZhVmucRx7O3rc9rL1Z6XsApoRP
TGJuBf6Xa6upv2mwcJ4kE1bO1FqCPt5nUrsEcfbCggYKJ59pkrOmo852znFxjdZK74kPpskni6n1
hOWJ3cU5MTkxR8QVEuC7XTne84lo/DAUm7qLd54231vpHBKbztc4oEmh4FjG6g96/bTzAd8uKEd7
06oHQNHJtkT5v4WRTNC6qDiQ/n7G6oTwx1neWzqTAGrvLWfNJ3tntRBulLFgwkFpMyihwTvJJpyQ
EntGQcomYgAihLomBPNn1fWNDucj2I8GRh9BdD9hofbwHBmfQxd/O3YCWZdKKv7CeK1MfPd2g93X
FyCbNByLzVR85APbtknMaI5GtIha71waOr5tLSUN1oPFafhMjYBjNVvWz0SHxmFipx5KksrZB0r8
Kqix9zNyLYNUw5dNkKpAbnbdcYA1RgOBiwvaHC3Uju7Ozw7wzPKXlKz0V+5Mo20SbSVq2yKZrU8n
cYdlWxcSMbNARUffXYyafAUCsLa0mjwp3ALZKAM6gm4QISGs6n3GvDRQ+j4bGGeiz9nJB4fIJp01
+8lT4BJWdO3nll87CjAssFFTnCkcJvoBAWbk+FPKIF42jv6cPuzjzL+WwIiA586R83qYmH8N2LGB
8e6Z4EI6b2Lm4LGUcrovYz6fJjcJnSavphW8jVH0x78JcK1YBQOvR7K2uFtMgRvC0bkbGx+SF9lL
1cPdM7JsIqDE3hz36QIrC4Te4LH07t59kuWF+oPUs2oj/VZV3i21MCeVzVLgzilHSF4WmYYe5pCp
QIJ0rNAK/F6w5zfFA1VGLNySTAfcpYZNIlRJUGeYsSv3yevmXdOX1ZJxjxRG91Q45r7E79kgGojB
uQgjuKjEZuXlnav4EjT6S4nRxxt4/KYHZb7qU7fKH6fqYGVqN7cmoVVxG61y/GM8YKYOMLKPNQU9
wn+OjA+H+XQKZ2Y4Ev7Z8JW49y791NTZ9II1Ak7Glm5879WG8X070SHMJ2wVH4+s1GNDYUwrwuZz
cmHwM2xBO/O+15YTNQ7mc49kOPLOxA+u1L1qwoYXSGJw1NLI4nL+xtBC3Jt2jgTccKAfczaRwkc+
079rPll7OwdPyfwaDazq3hvlhwoE6hwRriRUjyeIGN5yAiPqmQxRVVhVz7AaV7DBznm899JPO8XE
DXeMDydAF/E6cwODellV5rpnvNQNFxmjODvecx/jfHkn7MWpCpd5/Vnk2pa5gNjNb2mnKxNlLpuO
cb7L273uvqsSXMG06bPXlF/Hd862xHf/Ssv1QeesP3xNbGMcVqZaRFgK3ZcXBXc9Ist1aIKwzJ/9
CMkVoXKMd628Cu8N2tXaYQUZpSA2eSmjgAaRvbUgs89ZsKwdeo03tYFNso/XD/fpYH+l5baJMYmT
QZ3U2uo2uvYXqFug2BDBp4rvcVNeIFQK/dZikJHW3uZ8KOJN0BAS/DKIyLvx3zQewMAS5tt14mRQ
ft6tE8XAmR8y81+c7b3xacJGbxOIqT7GgHsCbC3ecFUNhxFz3wKEUzrV6woGpucvquTSpJ/WeBNU
NMtjPF/AgT3iNBAqEgDH2fCq6TUe7X3j76bqLUPooXYQmMZ2jMFghJ62V1VN+8jeY2kbPJdsYwYf
Y9AtK69u9SUEhmWCdmP1YrfXLHjxiOHlHkEhJLlDXZ3rD7v8nWB3KO13UMeOWQo5rGGTx8kwZvNQ
oyhDYiovwQyhQNtncbKKWeWb4o77ZgDdSb/TYsB8XowuoTMH5xtNvN5KAFyaFakKL2z4qVjPFiZo
tge3OTYvjXsbuxeVheMUkjOxx9OoHS2cjNgMOvkbj1vqpZKJqhqi6ujApX7D3DHXsCp/sJVpfH/Z
Js/f+ckefUJ443Dw8WAjIgvXa+WxPDAxeOl2svYiUjjM7Y0HopWTGU6Ljkyk3D1kqSILCe7H5kHj
tVJYX0YF7kX+uPHJJgJAseSiHzdaGpzRU5VzieWvmfxUdNMQIx4xDJGWIMX4r5pf3fhXaziEbUio
LOl9fmgLnCNx/5OFlSFAtwJeOZBRgzsAItPXkHFtnsYGiwA+Vy4U07njte+jrSMv/cQjMd52cCEb
vHzlfKy0fRKfzOTUFndTG4gKvQOHixSf43fd37gSJvXRUzvmQqg13zQW41X3roMiIJPXiWe6vzhG
qrVerHU9jFRYNBA534oJ7+L8o2GrttJt9eAHvlLyCRiGtNJlzPjZ87KDCDF/l90RIMRAFMKZv2Om
wKrZqPzJSvaPtbRlSGiUPB4hgQ3rvEo3KEMcmRON9eKZ3J1RYytYU7o24YptD/l4ALCj1zupyPfg
ziTpqBiQeVTxrkHOz9aIptT4rLtLmyK/uitHrhwBNuTkNOfJv3X4sUvjw/vuffgdm3o+Rz089AvM
QDiVZ5fr1kruOh7e2d/1vDlAOU5XP4PJCPuWVP5KxbuR0YM1z9hvlbYuwWs8xlMahBYEGKeETfgB
anpd4BFlQFyrFH8me/ewRK83QsZ23TrnFSrrl8Tq49xNc+MkmDvJSfLR/pIJJhCD5qibZ5YzwKys
9D+OzmO5cWQLol+ECKDgtzSgd6Ioww1CpgVvC/7r52BWb15ET49EwtzKm3ly3cdnOrnldA6q48Tv
M8Ap3AXVS8WGNnrTBpiXwLN19onsbeZS5JjxKkDnrU+69hNnDBSC/DzWjXVgr/0iWKASL4Y8Xzdk
5+HAwqNAfIu29ASgKJOPG0BkKhFuum/HHLeuvAvpLuuB7HiwNM0nUCOist7Mg0iluqUHZD+2NSYK
1IGzUyzVfgXaDHx0U3y2M9UYcZHUc7whK4XjeUOCtnpAYW7cVazGng7E0H+vxVU0C4tQI5V8efSI
oE+PrPdXVr3s+KuxmMOSHtHSCIIqfAsy2TLOtkjX7k5UkCL+RHTE6MvDldL7mCauZNVg25jXLXwo
7Joiz7KXqAK6urSYb6kUEOVS4U1E2XHc7PBdDdndDI4hnzC51Hjnu94gt2W3Bd3XOQ8iAY35w7dn
VQSWUGX2lbNJMUpDPFPbk4s4UXIOVGFlyoNQX1VRnIiNpDlv6C1Zeb/eF+gO4/CcgRMgTuv8s+33
WQEYy4EjcxrYWrXJbsS0p6u7xCc8EjzC+hAl99gl054f7PqpF6+BvBTWSu35rIjjjlRC8pSWGd4x
xJHuYNmzOZa+4GvBy0Y3/grePGwi8q8hXIcRmE9Uez4W55rbj0l9zdx76V7TkGQGX16H8f8jJYdk
WEeDjQylGPUnb2reiqT+Xp2Kn4PYxdfgfgcyWtfjqoIwlB0a44XuhgKI4HiOaCcf5YVcxPxUIve6
dm1YVTTQzXBAXXmVNQbg7zF88KZjE7NHVdPMQ8ufjcNtNqHWVb+wTfRuqXeYV+/cf21+rpVTN+6d
ED2mWBnOW1EcBohhFrKHdhD2wY22rvsVms8wejAG6flX6iCoPki2EvKTxkXqh8DYklKPmqtbnVRw
Dc5JK282REce+5J7I+VnaM5Vc8zwHNTfkw79lQumFZ9l96PZt57nsy23UV2CnSZgRVxdvPWQsRGf
lBeLMdckcV85j64+AR8QjBWTtu5NTG67qPrXam8+lWOO/qvjFHHvdn6OtA0RGYI0gu1ixxBojzsx
7WT4RrvSshmIYr4qvdgkSn2w9d9o8gzI/Ja51uthU+E8Up3gPY/jqy8uabUXeAk0ZlHjfwTeTufy
YdzLX3guGTrWBxahxKFKkr5u63rdcGQ5uMRh3lcNLmSPOP2C6JinO59j+tdMHv7RdQWbk+NqU69a
/2XS/sr+V+bGUi2/IlksQxWHav0RB7/JSCosOanFIe07rl5W8PwFBkskFPnQMDzBH1DLW61y6b36
LYWR3IixdpUx3X5gw6OXxI5Xugw/eYDZEp5dsNG7U6p6TrHX5dp0PJaIaX4CzbsAzBCU19R6DuKa
YFzUwGmW7HLXfu4VCJojVr3qJJONlPsUdU3cEv0ZJkcRbew4X8wYT8JFoC6j6pexxmLHgpo05nNE
OVu2Pe9GZESd+SqBbjninQQyMbxZLHCS8J8K8tAIkkONqlg41CxrzBXozJltc8W2zHD22SoyL5xe
cI9QBDBhrLZaIMhg0e1vt9tX/V2GJzT1zr+4yHKABkJPlcdAh1wQwL5Pg4UYFlIDysFBRU82NZXs
5cry2RQRC76qoEaSm6wQYW4ahM8seqNngIgW76dd1dyYwTaVcpD2m+ZfRXtCkB3Ugl/86ILVsNp9
XjhrN95MBlMIBtANz84UtbjHEdbdU7Fhu+RySpuiZVI/fffkZNOCDBnGu0VC2CHQQLEdNWUt8iN+
1jJ/q9nclWwgGsA+PBJMLwF8BPliEwkPQryUT4FKr3JAbZ1tSfiGRCX8BXWh8JIzryUr0/Tbtx79
9GLCD8F44Ih7Ye/jkifgTcn2iuP1ZbXS5HcHB5OfuEGyPdbhViK5B98NxmNCB6bAPuh7Y8V7mQbb
6qaF70hhHc7DMv+nTLPqxrXPnDgciVaVzk1nBo9NyatGYypFIja1U6V8qcHarKjSM74Tn5CPjinF
aDrwE0+oSxUE7bpDECz3k/vdoe/MfPHSHxdWbazTEKrvGgLhoiItCADfwlryOZi8ir9TVOUeTCPv
0yCjKWUXhxp/rgpuTcyzvMf0EBk56zyrOSptsrElSMCiu+JKBZdq6IfU4dEgG0RvGY/ruB83zQTe
rhnUVZ/1uyrHVZbml6Sq9ywR2qURgJ4Lir3ZcoC3xJ+djBt23mvZh8cODG2qcZEPQBe1/hE4DVIy
j0G9wXzG83kcO09veXjrJkG9Qm7o+AWpwoVE6nLRhIOnoHSYavsCJAbucL7DgPPVtfE/6fdHkNen
Xva3Lk3wR8zpITe2EBkaNp1W2N3iWZON5CUF7IdZFQjl9GUw8xjxyADsqjtbM36TpP0ba5aLtB1/
JIgsgStNr+3YPEwF+Xj8nDw8jH8mq+56Js9AVXu2YKTYpnFRJGii0iSH2UAY8RGuE51BmVhWmGAo
LY0GhBhUh2WrYCIOg/6cU9RgtwAT3U48BVLfIrD1r4TXTmRAalPofoE0rAJDTCxaIkSP3wgr0RSZ
ew1SxqLWk/cp0VYuafx0ct/bPnsYOlJAFPTs8sdj64aU8iJhVMk3JIwhuodIKlimSEDx/lDGfm/H
Ff7FktdmzNQCI4r2YWDQFfHAYrzpI1Il6F4mGS+2W3BTATiXCJ0GoQ3RTxsYxwReKkWlrz2+2EP8
MVrGrletrTvE54FmeCUKukWLs0xvnDe3QPxyHfHnppqnpLiLzBifHTuf3BS4zvOPXJ3GVUzvKHmd
HyzlB5dipTYejz3mA6vnEVN9kZ3BNqKze/Qh+DQhbnd2AFOp3au8554dsDpzpYOLo07kNvKrZlxQ
MbVDuDWWFphNTrH9WU3ojOx4mATlg+3dVnbyVXTGv2FgS2rLk9MJZO/hX+a3N7Yjp1YB/lIBo5J4
Ui26xOIo8GCH7xjn10RJqMjcAshcxzPtnoaDEP20edZGsCu18jhahbpQmfmmrjkGzkwTooo51Mcf
chWrAX9IwMOMdUCFqQ5f36y4o/F2HRPitGFbipub/GRRwsJkPZtF0cYo8hmXyio6PhNTGFAU2Um3
9cZgpA3T9tQ48ZF6GEIVwYlyp3UcgMTotD/YpSteuRc1Q6vqjHJfVumXmCSDgA43lewdTQ9skhIC
yphAWG3Qc/Mt+xQ6u+g/8RDiT/PBglU8XCFgDLRpEVGo98nAVNigDBkktV013ufG6CDFE3bMkd9H
9aUzo3tnhSar2erHrQDUNUSAqcboBRRg7SOPqyXdS6s2YIBK5Fuh5LsojZbCHfZuZXK8SU+RiqI9
W4fC2EMzXQ8AftKZO+ti4AuGh9+ALrKNJw1Qe19xtkUJG0QvMExrNpYKQh2lXltrLdFZrtcBmwYX
5FaryVPYwlK1s4ueugc3H88NC49cyhXAKQqE2EsNSgFJuN/hAiEhmDb3cvwXmgVrbw5SmFSmfu0P
7Soqg7vF27y2g01Js1HEjtIPWr7CyRtReW34MFAkl9hjYJr5uG9QVLVDTAp/cMbVDNrNbPipSvWu
qQFPKHikNRyX1oAfwNFlZkfADobQi85ION+Nsw2O/02LQp+p9brughdHYS82OJtaFezIzI1fUajC
d0z92SJLavhP/ipDlxjiZtlF6SvY67WiNivJXKcpI2jj8ihyLuCQCurKxLRYo4oZAR5PvI73PPbp
GZ6WddFvQIhvtXE422J6tXPr0hpU0TossrXgRVLfpZjOtRd4UJIG+XoMry5oFOq86dZQol2Yh3vw
HIxHCavO+cMj+2OrT/banOuMuaNjzbMU+zVaMx7YVjT7yTcWCTaYgcNwV2vbLCaYkKceuGYO2o6x
ah0+DZKKoph2TqjsS0U5mFm1b0R0MrR8V0Ha8+1mH4ORLCUakKMvuqr657jq2nXDJwt8b3TjtT6U
64HzHfHgpU4zSsH/7xPuGE2ytLX3NDAgL7YnMJIn+oG4QLRtk+QekvHW7MRrotWM/GKtTunDKlld
dyAx8ZY5SoP12l0rI8cx19mlcA+UDFM5JLFa4ag1nfCECWaY/jpbaE3H306wjiqtejHj4RZI+17I
3aj8aAL21ybO7q0KPvtTgx+pfinFvKFZj43N7odmqfTHzv0bytPEHQCqJn6WybNEySmrzziB/M3u
K/hpxJ8kjFusG7ol6pye45uW/oYM+f74pqD0NCBV9gn1FSmNKf4B0nEc/ZQTND74th0DkSG+c7QU
P0s2XbzHBOPJDmFjXcIvnJL8roEXVDYdfClX9NeRmGy5hVKyLIJ6n2lvLowx/91lq9vqaLQdU2dJ
Jwr/so8CUrC9zIf3BHhId+75MKvq0eaPKNlBjfC6EEhfwJmdmdlVz6UfrO30LRRscucY1Icp7GOZ
Hyh3W3Y+e0z9l4KmTE2W7BKpPeZtDpoPW4jYaRHcn8+6PRrIiMG8QUckFIqLmWc1cH2ZucsEui2A
sw3sALudXe8UW7t1Ver1/QYygISTCFvThqkea/u+2crZGjNHcG22a2KRtiyYoGIbNCZCtmm/Mmdl
+kfMqmycjTF7TK3HX5aMR9ZXpGqAXhPkyErIGf6xakmw/1bQM5NjTvrblkcLSS3MKLF4ZR5ZTxKL
F1F3iK3lo3J2Ac3YBAJnWisEMqeCzUf40YBSIFCKalZW5Nqi5K3IXiS7IyC0qzj7V5m/ZsUnU3G8
7tcNDwGt+YEqwHS7EsVDFywgx+2sCc2GejrT0z1RWIyq3dKpNqLfZOh5cAbq4QUj3NJBefZRuiFi
iokEYz/ReM/5tmu3KSAtR/uLaXX7n4ZYXgpeQwgqDSeZ3t1qPYfZiWVBQN96++I694knRN7fg47a
WYIQWXfCkkWd57XH5zKa7xrruUHwlffoH4Cbkm+nfKb+mb35WgN+U69bGGli+quVj7I8SB6r/jtr
SIoqrGYHxA0tmZd/12QHYAEnHZscncdoTTEVh9D/Bloch0F5doNzcGtnVSflLqwJAHOuBVuF4QXk
R7AEQIb7PErOKYmvxrEwILxIfbhoqP1Uyo8DvqgMmuw0ntTEfiT5rsBYhTyDPB7Y1bXu5SJhgyCF
SdDb33cDuoXwbBfk0R5KCVS9ZWf1yy5Z6OG6dk+caw2gjakP7gSc5A2u8SKuc9QQDqxdSgqU9skZ
YMNyPCEA4hYEB6LZoktGv/C0idbw7s2K23U6W5DwUCcKzlyxN6YImplkS6Di0rc49DLw55OIF/iv
CArg/BXJsdNwrGwbXBbj0LBEJ3vC27Usqe8Y1WObfMT5d1MGv0AzljGZOL2zNpV+UQvQjpAGie9j
JjULJlnIsfFRhG8hT4oy2ynZKmk91/zQQrYJxNQQFEk3RMjrrfJQmjt2TYrCDzmkyEpNV7lhYK1J
l6qC7KKuyE8f2hbxI7M9RMdLPD4d/d1wLkAOPkOKxlNesGm479SHWVebmuxaYlwy8SesrwggXjW9
dO7FxLAWxMF7wZBkDZ9Bll4da7ooLIgs3CCic5e0RuMal2xGTyCIec1vg4EGzX46jM4L2WWOAeJg
ZzuXbGzDT2z2HxV3lDAomFbHV4eFbBXV60B7hcpgWOFayX/8stoQf2MYLFElsOvWo3FxRHAEk/gP
ackpgOwMr/EMAU1+KvzS3Dk9RtpUHZZpi7d1tFf5BB3SB7IyJtPORHVoMduoE2sADuW1Px2Fle9E
KXZFqNwIXhR2shtE5AFg2BQ17r3BWJjVsDWjzGuyaE9sxkzeCw6mRFgL7ndCkMuinN6ngi2H1bBH
I53CKNP07NULXLdpibvqTJ81S3gKClQd/6jYCH06D62/6bJyMQgOlMy9xTDyxaH88EfYzKjVb55z
Ig8kx5YI++GG6NYqkSWLYGcLnoCXUcJpkOMT2qmGR6jR3iOp7I30U4wfSQSj8z2Krr7dUtn4L69X
Gh+igExZUfzCktlz8p+Af/SDy5igbJAfGVkz01HC3AebD0Ko3UNU4FFLcgfMqc1ma6ZdMeoSwO6r
S4TvAaDUusU8ISIB3YVi1ZTXKNDTCON+y3DKZqxh08aBd41ytnPceyWvdeH/hTUrEYlZKmyZO/ud
Qi6g7ghnQjtivZC9WfZrH7AxnVV9oircEUX3bQ+/iW+sE5I2VrzR7Rl2BJ93DjATp/ptswHHDLJp
vWPQRlWieE88fOV1BAaAeNzFmOowkld9QzHEqwmqeYzqbYt2EjvrMhnXllV7keIstVBsut7kary7
LOUzH4Weuw/7as2lYxuz9hYvq+zDUB+SISak8NgiMNJIbkNJ1NRdYMSnRuWVQJttknNVLbwYjICP
IX5gntPG06S9yXoCrrdvLGZsbiIdN7b66IKbLy8GDgXxHuI/k/Wn0nyic8rfnDe9Wf+2JNUM4AT8
KqJst76ur5rQIW82rVqNE0F10ZqzgRWy79f13AcJsyp5hHa6teLvyXhVCtDuw0n1/5nFGzccNu75
kzb5mNdZ4K40dh32EG5r5+jzlUhmdVW96f+islxopbmfzzihH+GYo3OS1Wr+m7lvWgX7LKVLWMdL
kREo5dA5PUt5TwYC6fgfjA9NvTR0raZw2dJDR/8b0K8gOqautjHobjTq37KjtUZ/ImD0IwyzU+Ie
jPBsdp605N6kbmT2Csds8JQPsInLKnzHqgRP6w3EAkd5eJKAgGr7F2yH1nxESvGiDvWyx9KHRNnN
eXBWFxhsGSbPDoU0IWAnOdxrJP4IIm00bZLo7CZypdpH3fjI2BxSBr3IJdRlIP7hT0ucMbHVldB+
Z20UXVknbus0i2D2PDJWYoUN229gFF6pgwAKw00yXhtfWfDk0OS1NwSRutDraHmNQko36lmYLEnY
ZasG1mVb1SfYV+g+XtMfXLaDbXMJo69A4bySnRJ/C4CMxmIMcn8jj2bw2LwM7rqxKxlEfQdHQ02s
NNlNbBkz9SzdfcjZhU8ZHMUyg61iiHOIhExzDjtRob3n1sZO/W2DnC45sFGktOU7UrB2z2llHLqT
Eu8slldjnWIK/3RYkJq+BXBARV2ywFziSuAnn8u9HPVZZqdMf0e8CxySWigV5fzwFr9gvLXud0j2
av/ZAZ1rni1ywMiGTyMNXH6pMan6ZOHqNxOkasFGWKTRBtJ/4T+p/bKdr4pqHwVoojXcJLZc5lgF
jGzG9pTcA8oMCyNjwfqnaXUsMg5YCBZIxd/s0LfR5oOAJKANdhlkxjSyVzIOhdwK3BnBPBynx9g8
aeKfCdE31PdKTn/Fze0+Efy2Gt2sWnoZhmkZ55+9/l5O55FaoBnk6F5AgQysgfXgA0J0D4mPR7iS
3RT1IuMjRngNjloD//GitRS44kLW433LLqj9c7snp7quPhgq5xhALQUBQVKwVVKuNHRkt4eS5EKK
H7AdTbu22klrXArzR2vPafYX9B5nOh0jtf0yiHnAu6cgopATG0Nbgyoru98RDdO82NGNnuKCcyhm
IBUwZ/luabfc/3TrZJ0oLOmGp6IdGuoYaW/AP0RAQucTtL+I6E/kbFOG0LQBPUXvcUYuGL1QZ09j
jq8FMcysH8KFGSBumVCXJU9DlMEfC4y/NrPSn6b40zSvBL/fOby4pksPtqHYdIjVQAgXasBJmK1h
BKQUaU2idPono+ZshoElf1jGizF9Di74WLglw9HEH4RKhHNc59jOzU1TBA0oHTADYBRbt3305UcR
Xh0QLTUY97BBpSh2WkjaKA4RBMVyQD6BYePfsBEBqnoEAQahstsLejlYhzhUX7TJuOyYJdTwk7+U
xzrJNL2/hY1ndgHzcoUNdJtaHuJToB4i1s1uzZrbeavpNG55Ekmd3gwEbEBUEFkIQUPNqaZsO5v+
6W8ZBq8QP2mXwb4FAwFDWlrDWcn/8qL2dAInA96SlEV5842heOmXzoE5t2ijdSD/ZflFMU8F9ICO
5WYy3WhVcNN/Fj61wPzOw8+IjLwxvx6wkQNLrWNtg5QJycDdspDSplNSxMsUYG1bO8taffXLdUEp
pfUpul3HuXzg8EveqYf23u7xZzZkO1sMMFodEN1uKRAA2sSRrrd+I0zKTePg6PxWQCy5ZWeyiu7P
lMMtdJuvfI5FJHhOuOYdIDIcW2SyN8nf42LrkmOEJSMoaaGAGABdTIv+jObsuO2K2AXmni9XlFvL
bv4sRe56PQf233M8ANHHIjXmmUPDAppUcJBFhZPLP3caV1bkfCrTt9Y8CmdYGTkMuXNJFUsvz5zq
4uIXX5ZRfeTGxSU7XBPXEINCdmd+A4AvCCl87UuyDuQdevvNzXxk0XBrJ3jgAQpCWrLwIwLxUd+0
UO5y+6yF+sly/LVqcSeUTXa0OPMn7k8naLVrUnBEnJATi0h1taqn8V3j/GZm5mYw4bAZDavm2Msn
d6np+S0rfxpLLIzwnwGdzcpeOkVc2wmxqQ3XTYwWDCjZYaHBBsvR00OdOjyAOUClPQ1EGYubg65f
WwYMjD8uLc6pz/6E7ztwrib7R8G4Z7OIMXm5EHTfRgARCOge24Y3JVqHfFEidu48fedksV7JjWL/
2f6vk/xFVnFOGgh6OfUh+IgqNEuzhWFcmYs6/R5VfUd45pZlqGMh4Cy8DVB/gHL5xave/Bn67xS+
Fug7DTRhp2seAXO/cH7s1EToEutx+Eg0HKWY0RvtO8zIQpeF17b60Y1tr2f6zTHZTpzhp+YzaKut
b73pjUvC4KE1hgXVej9YgO9m8v6bKu5R8af5rzYd8WjFGbgwqG2fSvKkkiLlmzGU357iQnf418jr
hFmgMf5a96j4MAhe6a9cjg4tqEAzkMqc8dLGP+kQ72OWa2J4Oh3HB6xc4bNM47k4DkMPbhMnOQRi
YjlwmaBXzrUgLma4uQeh4rU0qVtaDDn1su5q3a/GOMUBNOtQ2TT/p6y6ayr7bRxfiiADEDPgVUeA
GT8s7LD5bk47lwxIw94a3pHgIj6IKsQr8VW7G3P6tFPp+alDiSqdGtqRstM57xtt22olc+BPmyI6
+eofWqreH0H4VkLnGefjR4ZSlcxMFOaxlsMCuwOMVagKOMt0vpBReIb4BITM5j/Gs+aF3W8pIbNU
JKFIy0xeFv2o0zrIoWyTeP2o/Bd8wC53OGoaTYMrw/in482DdTrRuF0VN6wKqJDfkHLYLlzpDSgw
IVXhRzaXbdhbGZ8j5o2S7NN8W/X7EMFBz5JsAR1giRTOPKhYNzW4z8zULIz3Cdj8RO02jfFrWi1Y
bZ8b8Mo2rvNPuk6wkD3IsWZ/wMlqPKcoBRKm+qkyPkpTXxgDPrFKgdzzOrIMsngtU84pTw0uaUPf
69PO70++4Ot54RAxyzpWc0ntT2oiMdq/zP5IcFN43op3aD8WuRVqqgPlp2t2TAq9ctWx3ALhSfjI
dQIrbHeBHOgzZxU3PVWMKuGaaM2DnS4RDJ1rPOsui8zaXhfNUzHYnoOjU61319o22I8dpi7XaZal
2b3BMOMy2MKD8HkuEajVWeFX9aczIVuxim2nNR1kd5zmnlCoIYcN1Bm8PcJFWz+d3uDNs52gCvYJ
0/iWVZrWIdq3x1aH168fWmhPxGyAai2z7kMlcBLORkP8RBMV1+wxVLxzJwuNRWC34NDRXRqyO4px
1wix/T9VISbKG4zkor13fgE3aOUD4WofZQAvJ98o3aehg7y2nvM7pQ5+tQEXo3YU5sXB+Swf1Fwt
NPNV19dp+94JAjWIZy7OBh3yg/LXIJWV5mfgTh6Sf29z1alMMlOzNZzqVVDWZcBTC8m2+jkAjyC9
Ne3VVm82vKZYepI5XK3ztT8rN2wpSQyL6GJmfzJ5nezSsyaFQ6/XRrDWZ9Xh2Kif6FBxn6yl4Bi3
N7onG8nafOtxPwb+eWRe40A8Al3IKMBzuidUOLrLvmihjF37NW2eMCH/SV7v0AM3dol9yN4qzbkt
co+QecXJJNHdfZCGh2g+pTR/sR8uEzf5a4dTVj6iKXsUUw/RxyTPizsWOwLLsi8RdAghNJ0pzq4w
cSe9ZIm+wl9XghZtAEMHqOYs2+TrgBil8TP64XPkfyyYoG2veY5RLi2xCaxvweG4CHEdjtVxxEQP
y2RdAzxqrWQXghava0S++NrF0D6YllygkkO8GwzTg9PhpZy7J3VX8wlY01uotQvpR7fWOFPa8Wyj
bGnNngjJqDl7KmuXUle2WX7DBgFKHaEVTTXXsTYtVARj20JjCBcK85U5KyXJMURU0gJnnzn5LiV9
wqGfi95axsiPZklcHYih2qhnjXbdkAV2IXyU5WxH1fMsZj2y6XU2c2YYgBuhbCcUWgcQ0uzP1ezX
IicZ0e6NOt6NuCC7YNOT/yrnftI6Yym0nLOVgcJrkjwMEo7E8oKbn1EB/lYIs/Yj6tmrGA1OSwWD
0KeGzmAeSk4pwNfIeaaeZXl1+ldRlUM8bJnOagkrPSGwcpoH7J54i2J8FD7h6DbuDwniVuCoC9s+
D+qOFIzGgSvqmGaL+sV1Ly6raWIaiynfwOkntpN86hSkC/hwc43u0Bu0JQF1t5ikG/7laq9ofOF5
/mJgetR9ON/cSEDF+uwQlgNGj7NuU7OFV12pzoWL8+wynzbgIKS8l4AV8AJ21xN3lIyTjYb4J7vx
i9TS3Wp91FnNqznD126EEwwL9shYkRPmGeZeuYIHYH2czUDYq5Yx2keltKt2IMYA3ktswZIRUWsx
ZiedDqiSPKHdfQkOTjBnyJi+C9Pd5u57M3LoUK5sNw1KQvDeg6Fypv7oa4ciuzdIq7iilDtN75Bu
abDw7PYsBoZvjjPGZcYkj9A78V5SepPFz0m5aMN5aO5UnqwSHfSz+eIw96cQFP3mUPCQCDm9lux/
YGKC6Y3WXSzQBomz8arp21VqHlvzqplYw9uTY3qB/zvqB0raVzaEebLqHUht6JNaR0FQBFwj2WRK
zrA2eTJ9CxCCeaozT/Vb0hJLao7plJo/6GBnygGnPDk8552iRK543GzrSP9p7EuiU1tGGsHwCiq+
guClHt8IV5UkfKnB1IxDgn2p5Pzb2DwgEU/kgZ0WJupI2xl4NVwSjBMe45htSKBupfK0uE6DGvU6
3GvRbpL3vLhUxnvVvpZMnHH6zyFP6o47OA4cTlL1M+VvN4pXsCs4R333F1/kGLBasg+53IwtPPcB
EcFYtBjCJH1WBf+B3GEHHFjQmOJ185uJf8J1vdbhQRyySZCz1eBoZXIL9iyt7pJzQw1XDvN7eqpZ
bFmY0Ie1poW3IVKQ5hFyTiUuHvI2LZzAdUMOEdHuD1r4GpHGk3gh+HB8LxxiuM8AgLP3up4I+HY6
luhv8OILc1BWDlaRDnCBDsvfz88+7snaUpYFznhQ/EuXB4ZS7sa+ZkGOduskWCCgzUQaH5ULSA9R
VF0ljrMOG4dSIGLRo3oWUbl1qM3oohwUNPBD5oQ2JQMsjZKYMMEO+CSGDXWxKO6hZM7p6NpFCXTk
wAIe0aHj/pjwYRpLnmbbnpNcEcEQAoQC4Wdnhcq1UTkP0kwTteaWhsZd/f/Dgdu5g95RldlWzeS7
r2NdcAHebAA6Iz0V3sRUrNkM9bnLQU1ftnX9ogvqRRJOr3M9h9/Vj4mGFAvvyCownP4QBRzqRAHJ
kwoyL0nENiF3ogU/5pzPUX6jIT7FbrfsQqiKVslFxqxRAaZjuAT4QAmGYPpKNyEVYxOQhIH3VY1n
Qeb6soRhbygJGM5ninFfggmHQLsUivGIa2KIEM7E/+tGDJFzj/cUojCzAwe4wFKd0D6n2YptiKiY
OJhi1bLZgWLNMDabNYHYMNmieKmEzOQQHWomc+AY17JovLp/NDzraVZYzCQXtyKZRwQxr2sQDNTy
6aA4ZYQBgdNtYE/vhTLcwyZdATXGU5ROH4WqeYSCl7Gu0Pw8LCnHXEdkVWzltcK/RH5gXQ80Z9kD
RLboSKxrJ6d72eePOOIVaDq4q0iAjoSwEqI/ZciMjjc7EYTDBnevMWMUINQVTmhV7v9Be30Xmvs6
GBA41QnhgP3cWG8zflsWqt1cmOKwRRRcN3EvtjW930VcoPG19pLe6RdDmRYtRFne8zjrzD8Qf29g
UEyc7P6PTqDBGfI3g3ZlZ8xeDZltR0c9pyMGMFnbJ1GkJcwLqPlU4nIKhepWpsXGtau1TJRLWVYY
gnDpV78Ko4mJBOrkU38HHXWVPWYjQT3YqLn/yAZeywCnmJiyW10nXzABloqK17OwzqH6m4jUK8zw
yxnEUStniZu+04m7ppabMFHfmpiXP6a5RalGPxlA9J6lpR3MIqBFrGTw8jB5MzugJsQNIaFYFz+1
XhToNyw80Gkwt9QsZtIWlYUxt8RCWdPj0pfGXmdeUDSCdpSFWX69Ec7ETNXeGt/mvfxMWtytQKpa
7JHSaE4NfoDBlVt79KGqYmxX1bdYC7c5m4uItW8g3ZtgdawT3enqmAtSqZbliFOWAcAciOzm5kaJ
VbbUnD6YJCqYsAOE2QhnXYw+rVNqJxl9J7Y0PSVGEY5eXRwqoUaYpSV5XSiOprF1qDPxhbtXMuhn
PfEU4y1mvmgo84QozJbDYjTBPY6fQac/wo3lugbpkKO4jlmPPw7toSYZrRHUisPEC2cNbaLGqsqX
ul5fu4bShjK/hBMV0wNMkAJlu8XvEnTm3Ma1jirM7tVg8kWQByt06m5xNEfW/Hq7zygGMdq0GJfW
CxCNbyNEIbWhpIw5zKHYkutII2GelOk+UelEVzo+P7Q/eilW9n8cndlS40gURL9IEVKVSssr3m1s
bHZ4UQAN2vetpK+fo3mdiO5pjKy6lTfzZJjBFMQVRHhb1M42LZZCTLgFboqJRtJjM4/7obdfoIWu
2FafM5lju1YHdxI/Kh6JMlDkS6DSg13Gc8P9yiTNO43hV9aUX50oUU+9HzBgGzXH56antL3O/5r8
Ne9Y9uFNzHl9C6opGR0IP0YxZs1mL3K9n0bnWnjzs5/WD4mcTnnaP066P/XMGAYeo0kyQuh8VaDE
1aPeCNXs9TBy/e9vZXNpYtRpL0x3RGuPyZBAZCZFOtd8TasNkZA32ZXHYKLPqw63Y4lobdn63BcY
K5TgUMAeR7Q7y79lmr1CC/6QmWQRPCHb95AJB6zHrrsUWYhHXbzXy5LP7k+GK5/r1GAQb1c+1r6B
H9byWzrn+djMClTyv0Ynu8X1GTYQw/j4Q6NYjQjxVLo/0u2D5QIAc8GoEqdc5HFqqdFY0qPQ/eed
YqqhIEAL87CUoFc1tLHOojLTeEKNfR2gLBTQ011pbgYikegm8Jv0Jib4FrK9MinEMV2LyZtbP9Jg
XXMS51+FZdzlytoUntzo6mryLwmb+jShvqPrP03IlWVGJQGuR6vnIioajn6rebS12Gg6bvoGkwN9
2eu6DHZ90WwQo/amz8JP8Zi13mFI09eqVSvD5yunSNLnUKsKIbkg0gCGybVR4Z4yunWT2L8Rl5Qe
PmOts1038F0d4vkxgS12x1tgpy1FaiHeJkIe0rD5jAQBVVaCRmjsIHNdpEjfgs5b0S+xNly15br4
FobAIuTE41/TEYnYh6a4ZVTYmhkU/zQ7l72BWZY0A+0sQTJwx66AOAwAtTFejHiLc+XKtfDntT86
Fxs6tswthGq5preFWhTed3QUs8CGmkNpghsV25Q4psxYx07VvWugzVm8qHMmR3PsP7kxwSmHvJRl
wz321Ysyo9fabI5RXRFx9BJ8XD4Wp6b8dgSdsmQd+a6H6As5uKOGLFhmdi8op392XT4I2/xguXHK
S7kyuprdSXQeQv3g9/krT/qOrts9vd93+RJ8ZC/LenE4q443WcjKUQ3TX9Ih5aN6clXXdOegPabk
Y4ysPU+D3CtyE5MR8HUiktd60ZfFnWyKKcdr2DtO9W+Ks40kiPfLV2hVFdNXnHFNpf2B00idaPoZ
qcuWROBrOp2Kd+W35EHmdyONXzJk9crPh7Xy9QFs41Um88UPuwegkEszMrKJn7876ZIEG/RZFUwP
KdBJh5BaFW9lIm8dTlik8/61RuWCqPrsOJWzcgZMxZnXf+nA2pHXf3MN+752uTaZ6a9DsWxlyQem
4H99zZhJLt1sHWujWmLZdUDx5TwxfOUe8TCXtVyQMcElDUYMr8c3Hfel/egW0FISyBq8fYkIJbSi
4dJAIKrD9kk2TXFSclqq05lG543FGyAqSUfgl2kMwdBb4TTIAOdZLGDRRLcxl3/ImzydQfECtH+n
SQuELZuj2ZbWWquQK79DpJQ5n7l1qKzfxasZe51PiCDYh6OBm0J5ryYx85rgn+HJH4OqUrOCtNuk
3RPG/YODn3/MYojCMQNNlJi/RpTcGnqA2fVz7GEFKuT87ibp12zRvuKHZ0eEH1ZDxJNn8kIfxbsI
nZJhQf/Vhq25q6YZoUv+XMh2zK1om+TW4Xn+trbqmy2xjPLRh/lLaCylhRRO9Mq9UvOHEUra136I
jo1AP5z6X8fgihvBQFR0PCcuo1JofkxxfIDsx/Ja3M8uW9Qq9IlAGecO8gW/RS5jXZdB2Un+wfEn
FWQH555CkJWLn25wkBw4X/0OOIwx7JzSuveCcK+XSTcSiF6q9n7SUaOf5NEmM5a0bcRLyDYerYIi
zCjGDKcrgC3+1SlyPjfK22wDOk+1yLzWe2qyoAjpBiw6CIkUf2vkO1FaV4NHKfHc+6hH+uVgIUaa
bmcdnyfyXhHSYOr4dyY9GmlZHp0m2LcqIOmP/4YN6dl0p7+hVLuEXtI0TK94jpe77ZmYzt7WgC/R
hzRdLy6LUicUu4ne9GokuzignGKYv5MtL+cmf654k7skcUUa3qeuWscNiCLLOwSEvIJgYNFFNIxJ
xMQoUPvpc9sXK37oWzc55x40T645SJ26AqhHt4RD3TELnymhc8evriGa/6C50+btdcB4EjKSJqb7
0FIfJdjI8ZTx5a9bzIGzilngGO5OV/F6JhTfhBNgiDA6mry7DEcfcMQ9zdPMWkUieObVASn7n09u
i750TJI4MuurmKhngCXMN5nqE0KnRlAdS93Qb8P1rYCnZmRP9MUAyek3JTOJpOEAKtvWm9oL8K4j
uFyyy2J+mlJjMztkTPASnUFZPE9VfqRk9rEik8QHw2YWqFqSFPcmDBDfjC54eflp+47GoWbt5OLA
TpAioJyABFb1xvT2pigwStrftqQseHpRVvdaF94jZin0//QH7PpbKtn9ETUxaSwLkgnaVmpxYYyp
8+63RsORmMCgXzBQbc1WBx8mVsDwwZDjB93DOFokWIeqBeGJEQ/ZvCXVQGYPI8VUOehJwb3to+06
ur7HT/U5+fx5Fu6yDB/pJNwbwNJhiexcGGmZQYs8fz+Ego2yUubdHKRq/UR/IZvDjtz7bMTHHO6f
DWhkNej2scLgnrQT25FxPc75qe+Gp75qHiT9pmmKgbwWj52YHmhbqsB9Yrcjlp1ItfHz/j1K5w0S
zQYu9UpjenUk/CORCNCmYuXUEWQICnWIO/h9dTcAS52zmQCK5s4/1H+hNb4GAs2HhqedC1ZZMUOk
BiXtMvFWlGZgMsgeHCs7RYiUmCJ1tCqt6jHH/asUPks334dOvmvgxtAsp6boNaXMkWfio7TZATWZ
PswG8qYowAz4trEf4fUNEORsW169TO8XloDHajmtzG3DvV8V4N+siInHuscauFYLNIUgN+zjjbQI
YQpn3QBsy4rvpo43dTlvh4YJeWr8+4Qvy1wsSHNuCkM9PRdkFwZHX1HnTkIMMD3cC2c02ZjgySHL
o0aQrfkCYY1I5Uw2ebepoEsDMMPUf/IGIO0h/N9Sa6CM1TvNf0cz7w/W6P9U0JIpZWNvOueP8SRX
xP347RG5sij0SROq3KALzX32ONPWY1vhefQIn1KOmohmUxW00eYkocKWZp7kRnf7upzCP0tMZ8PA
ektN4yW3G+pbEQBzkE9hhJ7hc0ylxPNzMd8CKjct2/5Ei1DW8NVSs1yM5dssC9otnYeysdYj2Tvp
snUpin/+jFe1Rg0EFvkJTYUXonQP9ZL2lnQCTNkXL72dIAEeqxx90QG7VUK8G255WF5G3ZEqjk9F
QNKUsFNo8cyULCFHMYJwi4yTp8OLT8epbdsv4HQoTsIGE7IMslxsMTFm1DQCJj62v3bnbuLR+xcL
3meBIp6Dx7CJ0JSLAiV7/LBK+TkzjJtxftSaV/yETdz232BlU9hXcFn2juhwbIN9xOLuR4nw1ZPs
9EdOUpbkU99+dy4NtoOzb81ql1lPXtQcYCy/5GASyrEgLDUQ0mMWjWt5BKZDU5f7tKzlbZ3vVSV3
BU4Hg9w+8eSNDqBIC+vUVN8yNFcdLVWT6J5CsvhKcG1N4gc+NwYedFYaJDdVN+1GdlO5sA9MKG+G
YYMsKP11HXyPCFKWAcLPNuRZqojlHeSQSD/1bciWxd3Xc3ybAbAnkfdBu8jRdssXhWEwAQIRapxp
ff5ezxC7yD6jHbH5ShlyZqgaS+YyszAY2P/0xKCAfsTVotS/DpDVFbW/pOmkfps7KsuT8apVpddc
MsiVIPxHnpy2funAoiVRYPObJwvpLFRpqrDYJ+P078Z2U5BxwgP4v7viEafakYlMsmtaKH/2bTQ5
6OfCfo8teGAxpObZRzCaASpHHguJwRxf4759p69+07JIrh3rKrGfeT6qbk2nok+02/Lp/xDg4oKP
yTE/EdPRG8Bkj+M5rvN7b8QEM5WfiRJsvBQbmc8Wk2EVJk8drz+TWGkmlu1O+ILl5uZi7yIesjZy
WtHL4gU0OjYvds/2+N135SnE3Omb2E3IFpddRHs0nilDHK0E4BefqEAxgLB5B+PnpN3xXkAwUt2n
tGaTPAWZsz4EJzJSyyLG8UjB690I7zwcmpvTRRRP+h8Jm0pJWYHBl9RRMCYm2WDwG1adg8nI9862
57zDynkJ++LIHWY1W9bHWPAaTpwVE9mI4SPk/2Pjb6rH2l7NzrCz/XCzEDN90yOtIjdlJH4DLJSN
mVFiq8MPBr/3UeWHweYws30D11qfrrxYEgII67/IIFw/BhNvoLj4qHxSRZn5WQI4Covh2g4hIcD2
ZhLDXOc1u2Om5xCH/XSKY7QmxEzoO8VmBKJDimndmiSboivM2d96mM6FcYURdUROwgUc7CuaHbG0
hedBpwBQMHWn7RYTy8oijpNWNIAOFD+N2bhym/RYFgXAWem+5QNTEeb5OO8eStj2hlFiTUWOlPrk
FF4L9DL+hBK2GUN+MBhcJd2Agg6oNvPv9YxhBRNWQA56MCiyskt91rz9xDCtZZWyC632DP+M1fAq
y48MBvacAZaaLm76KMzxxY6mO2vCntH/5HP/zkJwOU2JvHJaFIF8pVLwRJZokxOgqbOT78lnLyPY
A+2vHkt0heA0UH1sIajPvTzkSXoK+BoailOUtgd+SjgKKV5ebkLbtNszH8BodCFDZTNGhRaC7C6E
mUwWG4bjOOYRdEpybXFmoFpNO9/GoJ2XZ2Vhu3LhFlHxsi8ENWOm+J1LROIM90QP8L8Q8SWp7YOe
ESvgoKcbK1y646Yedx3piqroHyvKsVVDTNJIxpuhYHZ1NCpAZfV19ukO/NylFE9m5/7CmiN8G4Ty
frA9EqwhQE9qpms/AD+Enppm3ouq+h/JS4t3AQDS0fgLZ70LxvdKqPfJ9y5mYumjDGm1IM09ZP2O
F+Cw1oijKzV8dh5x5e455rZrDON9YusbPxcZDacGpVDazyR/0o3bDRlrCohhvUO5GkKX5eK3I4xQ
LL0xnnA4RO0O10zPatvyCSgaXBST8ccz42erKJ6czGl5SXl7n+D9XJu/jlf/ZoXi19D8pnZ2mxNk
GZXyTuup+eU1tiKz8pCN7UecuHfNOOT/r3YKAVfGGUHIwUhkATDvcivetPTFHzzDOg9QDxSkn3DS
9n3AOqiTrAyYT5ndgQzFd+hTm6RhT9BaxGHG3jIgLFe30KneR8A9eBCsM+2me+mXF8eOHlTXXxSZ
hnaS2xyPTmkDhPVJJ6FzOx7xoj7Va5eQbdFAvm4g1fn2XZul+9j1gbT4mJYV0qVLAVYSeDyJwyYQ
1jFNvIMw3dM05q8xnElNTCzIvb3DkanqeKuH4hgZ2c5pzHXkhM89Hoa0a5CV8vngevGDzXnYkuV9
DAU4P4J7BpYX33auY22xBAtKsvhB/UXh3PIig8NLkJ7SH/0iUpulKSnJOqaKTFTzX17xmm0HdqZN
Yxz9jEidaR2IjdJ74GGQ6Y5hh0RgGs+mZ742MqM+NtkPrXpHK6RPMBx2E1+Hqexb0O0ewEUMRqVF
6Vb9nOTc+a1+ZAAEoxSUNNg59VUarM50+zRmPDIJ50LOFiwYvFdJxFmL6biUteBzJtKUH7psvHb9
YtJMvI1K5HFsykcP0OvKsCJaK2A04p5ivPB2Q00z7hEPKFpQWpWmizVp4g03CSYWpJS4PE3URQJ0
bSoQOpnQqK7NBE76znMjzkwEZLS+CsLdyGd05A/5MP0BpHAkBtmnb2RH12puwuweG6n3QHTfcsS3
YewZrvr47DAmRq0xQUP85eBIzXHHnHMQBRh0Fxh82QygWpavlsr9997xjmmQPPArPNROBWSYmAMr
wJgdW2w21zgEbqACCPo0Gb3IfCTF5q7CRces6qfYcU7Jsi72aW5usu0QKfp6q/2M4KczwvAgzgXG
HxpXdt0UQuBcnMcTJV58dVGcR2UxS/iY8iuSYNNPV0ynoe62NOqBLKLnj0pvq1q6syp8l6n505Bu
EKTiXPypCTfhGpB9FufnCeCgHSV3tUsashA3KwYRMfqHkPov6pzY5oNgj7C9ENKO0+ihNqvPgiqZ
ukGhHtQlTRGk2/sqBhpi9I+h0b+6yGldQgdFYLwVho2PxjPQuRRJYdhCIymKsJrsR2/QuH848v7V
gcQEBSodwH5NF8i0Vz3m3btwoGCRFyvpAz4UYiCNzopfOdcjnK/Yr9llOk78nbBY7FpCM2mybilv
06GAL9PeKuAfVZqdONS2Lp5SKy0uE2vlLjNOIqKbmMljnjdjZh5nfbGWfh1MqtpoQTo7T30Aeqrh
49ZO9exRudtgx7A4tA+QM7luH9UuumU3RV7Qtlk/hXmyNawWycj/jI054sjCc+vRtcGGfFnoFG8u
HSZmCoPApCphgqgZD7SEjgw6oecQpSGXZWTvXvsC6undKWmfloNNRq79hQeMZ2GK91w8HwsTkvPY
Aybuq24/ddnHMOuNS1niimzxtSagPNvgmVlOoP6yglV8h5JDXVFfp0PiXSgpu6aeEWtJ21Xllxz4
J6BxIlLMVzu28WRjlgAt6YORkjNcpMDBfhov4LkVZU58G/NesDU998PNKwxW2flrNJbX5RBKSQwR
qUMwHmck3kTWlHtMeHPMGEJJOc/covhhChWyVXNOBlwlI+ioiY93OCfx1Rj525xDRYiNyr0bkviz
x4+0QrQ9q3kQfKzuj1vbTzxUu9pAkp69+WIW6bBhX7nvdH0gxn+nmuee9bSbwV+Kq52mQGLkGTl3
JJE2SC8JilWOBH6nWmFN+4kySruh3FlbBzOq8ESNm3bikj/SyVLf6/ZBq/zcIlrY9gZ7X6BOzYwn
Qa8Cuz3oRD0EVrlSsJOxwTo8W3P1wq7L5N/L2zjIrI1rLpkrguay/0nVecw5jG9KvMbVG5h4/Ew5
Ji4sS3K6siLFG8hRSuh5KaUPDs1sb2vAZlZuvogENA5viL7uj5XPHqqY3gcwZmAvLYIXg83F0g/f
Qnvcdiqly6Z/JkjLcTdutIEnHw0pb4MNcy5aBSk/9O/wqWTKGSkdtGiXoWj2o67ro5X+tLNcc/wv
FR1ZMm3txT/K6mYOr4b1VYT3pM9JO2kWDdCBB4fa+rdOXcbpHDu7Dk7kQuXf4nEeiKHwohv8vxY+
jbENw/sBR8RspgdpfE1k1EWQUG72neJaguWxE6h2Ls4+OHRrz4SogTZf7rRZ/OUkLP3kGLO7LbR1
cbuEXITamlZFyjMy9xjVnwduySnHfDwCZjOutnw1qFE33Otkb33MZGRE70jQ+snXAvWrjeBYUUwW
giQGN7/xpHitEwp96tF5d0yIRHh0S5q2qPFBGLtzqW4pg3vfGP+GNH+3ZAQaV2GqaoYfg3iMzGM2
4QjJo7yf8SOyll73I4seM9k3LCg0P6NPiCP2tktsWxfsHKPwxbT+QLESZ/FJ+ts7q30kJ+SNDhxC
fBEjDw5m6QqCpxG9KezsbRkcXUnyXlPqWcvHNu42AzVYweh/4C8/5NAjJs8gweM8oMluqhF6bDiw
vs52oqH92876OwcnWG65e0taCIjd10AaJSWCMTWa7g6s/dOfKZoVIoUVOdCs4Qa8l8nWwWGgwVaL
XYdUMnB85J198agAKvVf5HF9F/x74wsQ2UNQFlSdUfRF+XsfIclWkKWHcdrw8P4E/OXl+GelFJDA
hQK+sE1VemslsgIjp+QtYkf3rnOYxXNhb+ycHqB9Vb2IaevV2y7dlfOZWW8ePpLq14P4Y47eXoPy
yH1Otmgd8waKW/MYkx4aiI4h2dmOuNoenEc+fsKdRvrbFssCWjCPJ+wdz/SVVjZDP+xbFOeyM3Gu
P3cA3ubrkF98osjKMg9LGRMdM546WIV8tAe1svvFUoSrlIa/IJ0BsfPlDwCCwj1TERyxhBeRyIe9
ZRMV8KsXq2gecmVuDEk/BwxaOvtYOJJGa9u9xm1U4LWZwpgnJd0JKIHmHK6skVhjBge3b/+ZpJy8
4neKpl07cPXaFK7Br4VxKACxyyBZw3FSqXiHfPHq1Y8dcYUkwL6DP7KNaf2AUitKXOuKtNC9z01p
JqA6Q/JpWGrU3UVy9jNg7Eqxo3J2cv1LOCBHUHVBP+dalt7Ww5yUh8amd7EHj6A8tCG/o0GxxU7M
U4uUx5Z/4yYeRO4YzNRwn9vtzhHBU2NRhw4IbiLq6NNSxtb6JiYWPZP1PnTEkHt2JiWCc8qJ9Tcb
bnctFRFG8i2WtFcJJuuXJu8x4HMviHiuW4oBppnJuH1CTHuI54ODqyqNyHmqVy84jP21plEvD0CN
RDuXObrHVN2S9ikpD63xHIEwjMnElp9lAbrkvJQcF7y4Okqqa5azja342AF+Kheunru2YfvNvE3t
+VGDtdWyXrtYewv7O5uTPa0DjA8U5KbxzrT8XcMWozesbWJ126BDWrDpisloTwcBmgEoT7nMYuUY
CLPXb6MIkBCMi0t+1BDirWSJULG7JYe/p7YQ97x7MDOKErzxY2I4ihjeLHQ79loRW3vgClnMr8Ch
QJ7fpkd2cjTrTQOhLcewzxvWPME1WZsVckjnH7LpQIPqujanO9HyfDDUpkQYunUSFTetzQ87TU6S
zWDWg6DE+zTFtFmQco4ZdR1QUfZ07EeCzKQZelLzVf0yUQ0ad98daGwTeybYkJUfBZBhxC32ylOZ
9ruA+1eSf47cPmtWMka3ptv3b6JgSAnrLhkJMCF6gVwFzH3XkfGK5bdfPHvFuzu1kAQx9sQvo3vr
sTfMV8UX+P8DrdxY2UyGcSZoNXElS0GRDnvktCF65vPnfsPKDbwlALQS2g8B8xyO4wL8WlyYee8e
2+UnxJxasOmI7enCkLj2bIxfmvNMMVubKNFkVR2ALrYI3orYfrJxa9k1tO42PkPv2FlcUkPKWgUe
HHp19EMESYhh9a6oY8DK3631WnGlQJoktlhztXgv+m3+aVP5gPdysUsqb1il1bNZ3hyf7BkEFJxl
/F40lNGOXfiMRc8lB82iZlpVI/mI9IniWLAWYPH5rO7a4iEfixUtMNsggcRC8W87VlwFIb1nRC0H
edDYFM2ebeUL0gmZn60RYyBECnHvZvqgOsXIR2einoDD+NhFYvek2+8xpQf6nscViGjqb7HqC/eF
GB3LmDuWHjU7PepV1ZGBnfnE9zalWCcl5Axn3TGO4Y6KFaE63C/BXeXV66y6L7tvy/r15s/YPnQh
FWMnU15jd4/+zo+qvyuMfVW6WSI00/1AP5pW6zJ9obvPU0CVlt7cVWhsK3UQ8qkjE2ODe1mxvrTD
TUJ1LPlgRAOqlnvCs78mHX3BnknegO4uP/OlBZz2Z3oOWJ4wYeK9KC5W/uVVj0GFzsHEpI5oL4VJ
iqkfcFedG5oaqaujVmpXyg/lYPds+3360wz7vD32HuHyQ2Kds2Zv5WtXvZugeWhSgrGbew+0S+Oc
8h5qwcrA8++SGpXNu288c1stB2+gSaLpPZ2zTHrflMof+va3BIxSpNfMeMKYgo/tmEAbLWdrO3Vw
fzGr1wKTnfc1BlhD6+JfPDbrAdJR1w2H2ftQkXM1Oodg5QQ03N4NZXSQbUyqVwGBNVsKgJt3AtK+
DXVH1s/dVH3nnGi1HR9F6g2n1lfw7nuyF+6Rd05dLUi0dMk4Sy1g1mc+uEYTuThS+ID7ncu7IiVD
UgWkRF1/xnpGFhD0sAk7siuQDeBJ6RizPWmGaWYPUL0hG6/G5lvW41o5F/buaU0T3IsDFJ44/J2N
A2kEqYnPhQvrjMt02SHPX3l7HvKHpiffSt61TuAfim8JoT+icS6xScfReIGJR1cwDZzH3vqrC/ar
EmP4rWQZ6JS/GfwEWpaQEOFsmqdIAPeGOFb1MY0wnDzY6WzJuoTeT7p1MIvsFvGJiSyfKUJVHz2Z
KswCmyhViAXUfwLz5gz0zhpHQEdtRe+Gp8mgfK00bhG5lFl0j87iqTYrdsaMJEW0dFkfHPLZIojI
AbuH1LVQzu8jYVz0jPD4PfXdUx79YBXaljjl0BdJ3nC2+Jum617GCNCZAzNu7xQt+5M6j4dDpUcf
PlyB23fVmp4HFn+2ECVmx8KE0hAAwKoZTU39mKRYYzHWMiArJ4yhg6a9Bzq7mINDb1NfivmqEOa5
0U7ylVdsW7DElK+WJ5f4XG8kN0u2ON+DxMU5Rfc8kapuKl0WscRLqDu3q+pmdYiPP71JuwvRBACS
pi57FIIZ381RwosgCECD6B8rQTbzmnbQbtfPxpI0HalOYQJcVub069HV0PF0UyQNdI+mhijjC5dz
yKJkvegYP53PqzzFx4VVbk+1ZIKrAEZtnQFVC8a3qpEWFlfYMAkT54tdAWaiiWskq0JYkdybCJ/5
hsVPMUeEc+ISYP+rKjNfy+h/WixJTjw36NXrYoKJ0WvD/LM88mA51ltlTSPNiHTYg0/Rv6qht3HH
L8J+DrrQeqkMmMELU8ZrNo2dkeUIPAu+sjcJg1yN3etX0/LA8SQVm2J2zDHSbgF7vwm9d6STz8QQ
t3YMATk49q2mOHjdSUyTXdiySWzjY73cYzsrPAlWYY42TkWU8B1tMkJnXu4uVx772GWSOSjAxwC9
pKRbr3vCubSQ8IAacrW9BKxJ7gASHePBuKSR8Rm0KZWbvcYf7037ChWc8MbyStMzTPcuuHSR+NaD
c2xGiAwSG+9qrMjxeBTcYoXEbhihZ1r2m9lYJgZ/4+yJdCJQiNei9sx822puwEbjPGUEyNLWJ3RS
MQpB5OLCCaPaFzTPRrxuYm6w5oT/E6ghMALqFzYt6+2U77mLLuJy0285ou+G1j51lrk1Co4jCn3w
CQPa4Ds6xdLYiSrCCYzDdStH2p0SsEFORYGXv4CA8iF6HMwW7xbPCGv0f+A/ZrI/WM3aCTeWKim9
yeY2vCVNW6Bb5QzcwQiMHHYldNP8VfreUdUuTQ3y3siNGmWhOzpMnbt5DijeGIfnairenMk6jLZP
XnBY+XKOX6KpKqimne/Z6FJ6aTpM8QP7Jzfw5cple+J7llwb7bhiFlzrGkTRyF2jiHRNoAV2Ux81
ChVCpvsuz4N9pCBZ2Hn0D+sGroEpe2XOZK5jO+4ldrueEqP5iEkp6NJ7WJz1JXUfil6qWKa/bqJ2
tWkTCMsbgtWFzX6tYkPtQ+DNxu9WUsaaMU7a4UscRe+eBYXCsA6NK3649O7aGgNIJeLDlKQgD5YE
udmuQ/Ft0z4ZiwmmFZHikGhCTBoLfgyOTzJIXcdXCt7hHWnZmyMfFs2W9PgtSyTghjE7aNwS1fI6
F96+NLKfYPybMHQ51bCd1HCQyfcAzBbCkgvNuIz5/j7NtOAUOGAI6p0qTzOihhfREvmbdQ9NjvXs
vcd1ltrg/hy44ze7zBdn5BIa8ggj3lM8hQ2ba9mCW4YRMvvprclrH349fR8DlTE8ui1G53y6JGZA
ZkDe88Rjd1Fr6pn4XTNuZ2VL66OE9NQ/OQ0eCfvUsOfSiv9aI1kvTs2BGwr2OSd3dyJmHxHEHy7l
An7zmhrzMQYGy1LUeK5Y0eLN1MiGCY0TeEzWvGiQWwSC5Ijxenyop/CLc5BPWZefIQOPVddbZVZA
KPq4hEXF3aniOqiUiQcr+BcpLFYCMxHr48e0I1fIN7MgAF2z0Qkm/4DEvxIV5U6QIrCPDpFY+R1t
f7YDNCNbWx0cfdw+wlYb9iurypW3zHROtV2uMjfZNKJEph+gL7KrEQTxOvpB/ZDFF17Qit0ObwvP
1CtqErcJrPukb3jx2N9lSMLcqKFb+dZwxexzpdf4GAHy4m05HTUJ1hKCW5aP36rLkQ5V40JI6fAi
9QeViENdFkfesXQ8TdXFLSCntsWry+U8o4wtLrqNxIFjh2QS2wJXNzs8cBQZF9s6VTg1icCmO3Pp
sJwaUqPAWuag3HukgXp3vHmCazLXW4mYFIawQSI8j0N89rJfHyoW8FI3aE+84LfOxNWZUCYR6900
+NsKIZc5kD2Y9qJPgfG6pMPPDos3M7NPAc3Mm4TGHLcE9pD/8xVfenhSgAhMmaLZYUXLkMPiiCdo
Lp2tGPIXY2yhlZY7izgHviZeSR0SMyNBEJR3Qc67BysHsFCTuasEihkQ9a0/fLr51tIfnqQaKWb4
owfETF4KMyeHBWs4ncNfqXAVKZM9MbJkiuVjNi+LacrNHDbbwzvP0U6xXgyg9IHWWrmaDvTpV1Np
qHvQUd43JX74N5Jdz+E8V/oPrWADLJPlFi5X+unXarY0qJEULcyCK4vY6J794rU3KHHP6U5MzIHj
EPN+uRAzgm/2AzT9WvYfB7RTf45Gf7O07FY9UpKbBP+74HuymZ1Gyx9wmtkxLic9oHeFHwBpttx/
8DjABAPQBQoliH8MTcmG1bbFl4H44yunXTsd3pRMX4No/AzYh9fRN+CcRxFkZ86Zl8DDbdR3on4I
+3mf+dE5yKB5Jq0nrlbcGOve5eHP6vvIr9yDo+izHjC5NmVx8LQFsKebd24aP3aDuS9n/DLE3/Le
+mjDaDsWbk3fAVj9zs42YS1vguC7LM3LuLCWBhCRcdYGq0Z5IMfAS9p4f0Q5zKuCHhVa9k4uaBXC
IgOzUY79pkQsdZ4GJZ/MHENj0O7nTBFQnvcy1B+OteRwUDuLyFzRlsr12PTvSuQm4ZXjfS2y8U7G
XIeGhpzzDCGVEWyAUpOj/VVf3n8cnddyrMgWRL+ICGwBr2rv1K2WjtxLhUYGCii8//q7uI8TM2eO
DE3typ250uu/gppjPOc/SRz5HMfO+5zK3ZygxEfQSJjhWeuuUng+Q3Y0cZQSrZegzBBvdgLc6KSd
jxgDaO09RtGvYDtids8YIrc6pmOLlF9Ug2KesNqA+QsaJtBwutrWb+MxL4RcRuJ6F7uUTwbfriM2
rReso1j96X438BCG/IHM+INJmscVYul8FxBq8/pfS6N0k23yjjX1MhLY8oOfw15z4ghAyXohhwzs
+N2eVmFP2t06aTouzNiQM7c5ZQ0CokcfLSDRYagOxPm2YS1obX9NB0oK9NSBokR14MM/XpwMz3Yh
DUyoXvtQFuTP7Ch9YQQ2Vn7FqnnqAjpaSqoD7UZxhLBwzMZoH/U2pKGG5HVeYJEtrb8gihroKdBR
HDK14FmMrRLWfyUIk3WoWkbuNmB/NbPq6Qy0mkYDG17Gxq60tx3XLsEGiChSkO5T3j8N29Z93Zp7
022PnU94Jy6c11EvPBejovylRUwCSN6xd6Mpm65irjgscHcJJmv6rbGr2mwNKz8kXWI7+jD2wa8C
VsilC8QC21m2+bw9idkMmzhiBOqy/m3Q2cXkOkn2Erob19N/TfOTVLiJx2oHsuOZ0ZWGhfgDc/uR
zui1W8BPdDFiaXDUrqpuHabSdY/O1qiA1Vl0FfaXx7ASRpCcVYzrYvE/d8QgwCrgYtq606sm6NXw
bifCbyYhMAAX7BLVbgAmYQjsh/6V4GHPYK0rMNFVS8TpbFIrWjfhFlV7xfVmm4u7CqnFrGNiWsTi
YXf05TNzF6uGCWabhH5Lkj/vT9aY/9GhttX6Z7I+F7Rc3LSf5kgjCQM+Fb0PYuEeQDkFZK/snpHt
m8mS7i74Bx3+Qi4HCkCMrV/bTGzS6GpJ4GkeOSpqz7r2QbrTOje+dP2fPUwPA+VdQ3kLgmkLh5WL
foFe7g+PcuHBDPgrRvzxbkfck3ae4WPx49guH6l6g7NsTTGNZd1D/A42i1MvavYd99CKQcnly0AK
WGnw3vDeKqCKvbkwJ7au9+Zj0a2GQ2TtJvURTXfPi6mRAa7OJg3NnF3MKvUcmCVE++zDwuALhtcY
E2zJb/tT1Td4JcTnaCdbmgYVDpmrpO99ePLh/A4U8NjQ+iKJzew+knXxh57RBb0l3uguu43wGUN6
WDUbD8vY9nIbqTeai2ZmeifBrrSUuhEzyqEkgHbs8j+nhyA5Ai1lKxx1X2H22RT2nXXodprVnvNo
ra0AAmfyWSZfTlkfkwD4fNTJd2p+He535QhHp4VFFXDFdQRY/Kb81aZcm5rYXD6DNuihXaFOtw58
R6CZbFhj/QLq4UFxsadTWNwn/znjP5k1CD7MuhR9Nz92/Tzho6sQL/JK7BZ4HWYMVKF/3tzu6uWx
w8YH3H4l0H4TVWCb0tfBzO/C8vZzbxFJkdt6OYlaqpn8ae3h+F/G0dGPnvKJXWE4nAAOPZPO3Xq+
CXOKbDbXKk/5Z4XnhJ8mK6f63Mpm5Rm/ecjc9CfJxaaSRq/K2Ez8PHz/eTK+HGs62SJ+9Qd5nqRa
58SbGEhYs/yr3PF3oLhoIvU9jh9mA6PHx6S64Mmg60J2x98WgcXFmoptobNOeQ6QkQcI95XTv4T2
R1oEKy8xyNn/LYKkGOWuRYUd8+Rcd19euEnYwaQeb0oF1AUvmYbojs3OcxzUDu6g1quXeFujLwlH
vaTzszNisIjy5JJT11PxyNZTdGyl+TlPYmfjie+x57vchMfxdxb4aGlhnp8jId+8yX9x4gPLHtuh
dTx8miIcSyzfrAQ7QNlL+Nn5DZzddegZyug17Mn6V+rRt5pDSzvHmB2BDT0It79XGKVyY7j5C/0T
bV1QY+VV3TYpZlzeNLrFt0yfouq9tk+A94HmUNxC+0dsgXNM632BcBKJ73F6boNnBw3NiCs8M/tk
enf7kyOOlJ3N/VspSRLWK3L2OmJE5VJALmXtCGoG86vr2xtHCxQr3kY4x/Gr8LQzAYecp13VEGiH
c8HHJk6Nx4I90Vy161neiynDon61XDy52d6c5VFGPpviCsZ2/xPjoGjLbgfh7KBCthOyfrFZpLB5
9B5M0AGZGJ77wEy3LgYU0yvfIY6vC65Mmoxk5uVoh1BB8oFAo6K3NrE4fBxCyADIP4JFrhmVCldt
Xr4Zcvr2XbT62g6/04L24aQ4+HDKVcWk7OgGh7T4b66dex3IW86HV9X5q2eAKcKRWguqJ0yD4ZAg
DT8ETGC6JtQ1zmssK9dhks+mpBkQz4Trc82aYUKXk4FQ2O/TEQiIq1jiI2M4TkBk1cIzgf065oKd
WHS0cyOi9UoZK9P0f/qZLoQRDkqpwZOYCDCTEdyDkimZe2lPyCXGX1uGw1MUI0Eg/Va1e58bEHYp
q/YAyoHfure+hm4owIrFGFV16PCQaYlHzvhIvPqtCsltu33x04yEMx3+xryEnl86jwD/3wNj+uCg
slYRwFjbjt8bOQsGnGLVzMZ30xTVK5XCUKWx2q2X7lJ40E6/jQ21x5NyFr6+ZSEpJHMKObWju5dU
7NypANLtbFzSEv08wMZL+Yw4hB5UCRbBA+m5titoV/c+6hQhtVUb0MD3zM8o2ZTe3gXiZrj9B2Gp
f1MztLc6MbnZ5S7MlOIrz4IFPT5+6RYnPf+wt1QMMXfo32OEwRW+nBAUhPk8UCVJhHcrI88lpeih
Ifes9NjS7nDTXyNHBFuFo34oSPO78NHcnlcwO0MINJrcmB3jG3sQuTXRQ1Ln6mbqqALaaebu2RVI
WWef0C4ALnwjv6bsrHkdy6YZdo45T2ob+hGEOQCB8V/raIxMNZbSi9GbLGgku/UpSNn7UHlciPHU
t91vEv6wYMlEMjYIn4MhH3SJ6EYfX+OEh6KnqeCYqIy1P4ygkv6IIudS0iRItSC5w39lGF37OHup
lco0bvaeSRGscAkFi8K/AO36P5465Azfd7R5Kv3ATvaVKtJqj+urCfa9TaCGcjhqukkyFhxVydwn
4hHZWKht4aBH70mDmuyUsjTNrmYOqaak0gJoUKhnLAihTZ7MjHLjxSil7z0U5ux9UHeiuZU0vdbX
XoX42l1P1L9oIc23VYQjcxHpRQrSeZUyWEDoUNz/ekJ5flTW4THjNnrnwCYqwd58eBnk2LzUbhvj
BXbl19TJ3Fr77qJijn7bfln2FNdHOj9VdqlUz1AsJFPzNi8784ilUMWbCQBRXKBDimUUa7J5YJvU
fRmV8WR60dPMg+otpdSGtnmxEjFPzIfUZaHwCPimKh6TdgtyYEwf++he9pdCgQjipDwNVHSVT0Bk
Qu8pCLZm8gy9gtg1i4uKFRj1OhsiDdvMw5JFAkm1NosYRbQ5s7c1tfMAvm+J++zF8d0oMYH0uFI5
8LFqZ1lyKo3wqxrYRtvtCVbnX0CxmiVQL5wywFofNjtEfsxoFkw8NcVrd2ZW6+GlTjIzvpMeqM7C
9rezOL1GJTf6cjDaLctpknkRCmvXMtsHCXiNTjXHeObXVcGdtp2oYUBqqHTDb6RAvOYqerPGf8y/
h56Uh5hzXODRP15E/9xkYs3i3VUJxyqne0AE81VSBkvtxcZtLHwP5ZttGctoRDl4PaXHxstIlkPq
47dLpBZQ9xBPJwuCIfoU4krrmM/EAuz9mI/XFo8WpYvMhJmtnnOL47XwHht76LdZGhEnXEz+UEE2
M44yWqCJy39kAq42dT9t+uJwJhu+sdaJfIx197AQsR0qu4wEbBNyo+3THEteKIDuz1y3CrJgo2e1
Y9Lkgs9tTbLIw9MobTh/ITJZKrvHyCpJYBmtuUGnXkoirFs+N+fKYa3KNndAs4jJy4ybqaa7sJjp
1ZnZBAA+C551OT8VcbA3lGuAxQSdWFGqIHhnR2a/GSziniH5/ab4MQe5Usb0UI5Q2tpgb9PVZmRo
WIbFjBycx2H4ZOX22EbOL9XTbOIZChY8Qls+ur24lDJ/czp86JlvX4TJut+2D7b0VnHYN7Tk+rRw
jjwEPn93ZogVXssPndoHQ/vX0jM2HqjOPVkqKubi4WImqQPNAvtSxbGVGLuiKi+Jb+/9psZ3Qw6q
YJemnXpHr9SmspxLAsLW8OMrD8RZGNE/Ig9vkQ9ll4TsKte4TUyTlRRkEthh9p+W/bDXdKeYKjnn
bvQ40CFkcOtwqH9P5uZ3aObfIUle4znk19ebRCDzTU9JkcnIAgRJg0jlGMVdK1Y0Wo8sEuk7LYk7
W/ZnlZNBJDgEtcW+OVAl3bQ5JAI5t6mImJcMOPi8oSxOdfxZuRD/+yM4kk2Jm3OA3NXk044cLxJY
Hh1FhXmWL+dx6sL/0EE2gzltY0hkfTeti9i7xTgsulR9gfw9qdiEfVKfLTXBlbKzgzmXl7bljGE+
K80CPZjLPUC+ssZ5y+ihY/hwLt0gUcyA6cp+54ch6CHwvUlE3y4EZl/E1y6zICt6cAEMemQs69Yo
n6WVEq8CKQBzwp9bWHvE5k+2DDAPe+gNyeIAbR4n1b3GPpBodJFLI4o77hh/N2XKW4XQeNYapROc
lflfmxvcC9QWMgpcES32WTD85hlZB18g2XouyJt6/jNSaD7CRZYmuM82JEFoYHCCk1A/yKTcMP8c
AYDqfjy2Rfs25DEp+PQew19D4nCRZnBeh5OL+t5bH2ZOdod+m1uBu1KLENnAXXLVtMUMwPjs8D+L
zMLWr9t9EMMni2b12ifkF7DwGPHiXPL7mps8LEYco2q9fKNe46znqcZZojdG3b8HA3MVdThx5pHM
AOVfjPsyHI8xyxvLMHDQwQ8u1XAeM6mIF4UkpgP0OUYJF8zvgJEK0MOhzpwdZ//eDosPD3Aw4Qze
GEDVa39GuE6eEkqk9BRcR3N6Hx14uUFaTfuoi/7hDjxaVnXzc/POmvJUzvU/BUTTZNzaYD/chbZw
VknSP/UjjtEsy3ct70Y7xF+iegxJ9Yb96njsQ6iZmUNwek5KB7q4d2u98A3z9HsULDUOQ/MTWs59
NOtzLr5KT70uk8GDrHl0oCxS4iX0c1XOp3QGRNVhYKOHgFr2zuETFrDYT8n2yZRA0nIntj0H87pX
0c0afw5J/t0vHMJUDXtwhhPZfd5+9JFCVfXEJfKmZasH2nNq0/jgmuZhCrtkCac+4fq+Iei9Dl5C
ilUkdJsWL60N+iVGb3Rbkx7Eonxyg/xJuIqbTkwvShGAzHZdxK6osGljgWHaVSQMQZgIH1VJBhRX
BSI8yYjbkl/XCWU0FR/vnnqvWZTUx0rvmoqp21sG0f4MVyx9hlShq0pOxyaMoxVzWLTOQv6Xc00T
lnRA/MxthUVfyUNZZMO9GMUE35yUA/FsYrSUOnGOjE+Z0z7mSgGbs9Zuli4kj3dbJT/aYgiPXOyh
iWMB08p+iARs7Gr+iCx7Z5EllRoHpTLP5URuHuLvxo8NjJht4RKs4cKUdnNGrUwLyb1XbveozYBv
JYSD0sYV4XVE252RITNYyg2/ZZa391S7AZrG9DNIs30I62B8aMvy0XL4bMiSTiOCKMQzopo7xdw/
ioZcAO42snITbUJdFBa7cpwhsEUE/LUNHNANUoaiJsByMWLK9/MS+zO06NmQz/1QPDM1xCurD2BS
qvk10uO/KmUCSUT5PAiAkETmjr1JdRsq92JLkqohsThBrAP9OBQtb0CyQr5IP6cs22CuKqE3WVD2
EEUaPVXXroG4REQLCrqZEAaMBgBCGqdq2ejXHEcuq1fWLD6Y3bD4G9DZd0OLih02L8KEUzRBLbeD
r5TBmoUWDcsu4IZxstcRXqyALagz4wmwaNdo+noJP/WYH4N/8P0uwsNDmJc9z7VoL2KWm8CfrSfD
wqprlNZryrw4YHXSZrtjkj4T5DnltMGUgZfvYxMglYk3oQHegn37hfvi81zrl5raekq6/hWoP507
fVrUJBU9H7JyuYx0lzkiQpfgywGGdetsBh0vhDnvzw6EKtPNz3lbwfQvck1UF1QaGb7q3ZUUFVS+
vtg5t/pJZf0pbe1H2w8++XUVVx6bcBVXmIbiQruHoO44q3qIhCbZZmL1FjghfpLZsYiha+lSvqSD
h+0C/XtkJTPGV0rgHHVQkCndEaGBnTBYkrULdgoy5lfQTYfCjXfwRF5LWoCZfjA+Tfu8psw7L1EF
7FOGE9FOmKha+5gP4WXhc9cj8mdQl3snlxftkkEdpqfC57buQXUGm18QnVPDmhzdyawjHCrGWRfD
g5X0e8OIrxyDG1+g2tlPWXCTpHBqFsEu4/6UQl1KIB/wjY0Yu2V8RuRn7K/bj6kyr2UWPKn0pfMJ
g+IRKZihelZ7o8RpxHtVhgqlNVxzjX5Q8x9eonXBlDwO3dUz4LIRw1bUJCMchPWn6uRpAac5sXiy
QnoN6fnmRHQlaQ9UgKgcTwWKsq7qaxarjdXEu5mUVVaQvlnCERp7Xde/xQty3wAHhgGwGY9WB2C5
pWWGnREKM1bJT6/jPs9wO3bb1Kd0Tc9G9pBOMygEHg72qMINNgPu1oGwj8tC0O4sWklv2l4R3hid
b4xfjP3tnusEMSUmQEyoS3+6TUcDHQNps+Iq5gJlrG5OsRG5icuJXg6Mv4Z1jQltxKy+8Bci47q7
saVnouG5mfFLlgvGiUyWCBBluh/cTodCmietwbBB8sZf3HabuNuOvLHpfC/AkRfg6Z8rYkQ49kN9
bgmKqYo3Fi4DvN5aHI323pbnzGcV1RRbgDZcxtaVFeMGPEmmLYUVMuNPzSgr1eKxORAWLSWNv8yk
B0fvGmj+8pJjtYj3iU8UlqWFTD6pbUKErWGNt2sNoYO/QOmniMuAd+ltcjcXJf+bi19cczx0RItw
rzRHaxjWtXqdAWwW4KAoW4JnW9LKc477S2xu5Pzh0VWuxrPT7mzjJBvwwDrdNwEV9TOZXNIUvL/C
S0PQzlwXlLote5muzUlFTJBbdgmvKLz13QY0XlXtGEyr7GKQaSd2YTOcIfNZR1nj3qcS13jDdNtw
hMZHOuZd9xaNn9F44teTsLku9nJZWMDwsygiqp8D1mdJ2Xyr5kJbg5tGJxm82O0GfiaLwmg+w7ws
3EM0rKZiHzVrN6Y+QqFFdjwk+MEx4ZNLb7DY3/Kao6W/5BpA7K1EsM8W9MwlJ/0gizeTD4r1Qvy6
9EGFoIKwQbbDQ730cIa7sYNPxXz+VjXg/tFSXECGqnyN2FM3xzLZNca5qEGFoko+UIBDCPyCgK+g
pbl/ukNF8hBuCWJT+0mN8n82ZvrxDFSRBmHNs0zEUL4UxboHlGUfyD5aARxi7AkrJT/HmsUYMaY9
gJRMYy7PN4b9XXFH5DQpL96yUB2fUL4DZQA/QyKObpJ/mu+EQx0gZu6/3DgQK+VpV9+o52VyC8R3
6xokRcmhy4/UAWhSnhz/ZZhOcnzPOf6zZKPdY2UgvKuVO57jmIgZzfKNuFrgAvHlqgCzKnqP8dn2
1JiR+WuQMnnZ2KT8l1WXjXOLCV+Mu2Yu1sv2c/G9Oz1I55TqpPk/czz5+BQa74ecg1JvNjW2kmzP
oqBYD6GHcEpE0sNkMds/TH4GMUUtva3Hp9OHMJzyzTZ8orU/vMfS+ycXrpF4KaP90l6XEg0h254z
fphFvcqXmL978YnwBJfaejK5WA4+B94SA5i4DI3xRwNtSFAfPyV1tO2t8Y2L3lfGvqHc+ry6h+bP
8QPabr5G0Z2x9AdcUyxxIeMDiBckZxY8ViCEt5XHu2MghOFkKDtaruWIGT+YrASsJAlLzSg+HAtS
D7rAi/cnR1zFooL8w6Yhsd8T5y7mW21a7CN4DArjvzIaL6ozzrH3QtwfIW7a5PyKFkiOVY0fBgzF
zLmIHrfF2Q1ePSwKZvzTR6AcPApeHcY14Lvdk6TTRB2aVj0liCpJi1WmJ45Su99xMNwYhraJxyIQ
xWwztn+L5liYp0T9SrJFRY7JRERarDml8JeRF2kLO1kHBLAc14JfwXEW+2+urXHKxWzzx5r9iMd1
pYOgnpkzeDmJaaFvZ3h8KBh0Qx8NAQkuzd5To8I34LaftgcPs5+pCm+nVWyYn13rH7CBPXX58i8o
og3dnPYct9r5bfYYy5gwwMV1q2/hhlsf10vmsZbuqiwmQS4nrmw++8r2SdvOLSbenFYY+7GMB2kP
kUnhMWdlS1qat48CyGdTLIegRwxVNS+QhsRDWmGtDauUtZ0b0gMaxc/+5LATYts5Fd/h0HJ404g0
NM1dBtHHWFNwaM3cF9KagS+iK5zrtMfyUo2rlv6YfmS55RUVQb0Zfbsx8z3b6nXg/8Tcm2pQ6PWs
P2XHeitvfFShNKBkrIPwbcP0TjRfU9kOgAmGF6ZmA5WOHGx263Fe0HawlfGynlfHuWE3VcV33Nir
wYwvvm42VtlDVnEirlDjl51xhGvYU27XbrIcX5dO35LS3Zv40XLWQ15UIFODuKYa52iOExCTpPuX
UhiCWN5fSfR8gcO8TU19tLPpd24paCEoDhIJQFs4oJJl4FAt+tlGRlyW0uFb6pivoae5N5TNhdJo
RDsTLchpXsN2XE2T8u7paN9CkkawaV1qXeP4rYK8k9f2vfKGU9xlj2nPl5I2fbXzSL87g4Odxcfn
NbOl2XQu35kxbgy22mkBpoxi0dtkMVXTBoZ3F8vbEoYV8Smgcm9n5w7QFvI8x7rqW/qC8xXx1YuW
S/Khqd9bhyeZrWJKv3Nyx1GHG1MIdy0z/wrR5MOWnGAty1VFEHqHIn93Xc0lSo8/fpv/ipCh040w
lNdJd7Btf+cN7pW+Pg3iIz9BML+kVX6BdfA1Tz61MO475bB602i8NUCgVW5vfJ/R0JK+z9vJCjDo
gtBlOL/T6HM2Y38TjRZyB6HnOttB/bJOU8ynCwke4IK62FNIV+PA4TOxqjcr3Ce+xgubzbeJqNgq
JEg4m5OxalkgxXYEmCMl0OHRq/Vg+t27P7t7QRV5P0dPEXSNtY3VjcqJ01Q3gnAILRNk94Y0fIs9
tThWxFF3utrC/Th5MrwpYyS/wseaJI9DU8+8mwgTU459tQiTpmFHwnMetoEjKnZLlA51kfcifPyd
/LCsRN8a4x8YMRIpeGeCgIQqIShaHQYm5G6DiXW5/naHoQqIV9ZbK/N3XYk+PRPKd0vnrGz3Qszs
qJsCaoJqj376m7cE/quwPoc2juvcBNieUyYZSJsjSYKmIBEgk3gvA+Nr0HRkdOneUdW9bDsf6mmG
b9JmfxlOgqIpV7xm5WSupXSinSC+UbCaEgXvWCyyypLkBoKNY7vvU1JuOxTtCF/IAyiNjaZ0jZj8
Qw+cUHk5JYnqw8FhodyxOQQxtHdE+EwyziRGFv1pe0r2FL5OO+Tm6Na6UbuHEWH+hLWZ79g5Bu85
XRGviTTEazk7sLRhJ+b/TaNqmM7mbj/NxidZ+xh+eZUfYggQdBh0nYIdHwzcruIxoqq2zG1S1mbc
Y3md4K0lVE8PK0uDmo1z71R1fXALx+BmhDRqyVR0u4Sbt+cuN0xMOEwdRC1C33GOVhvSleU4VCJE
XTABFq7BLDDeURdlFCFg+bEw7iC1g0d4ptZlFArofA1bqBs8+Z+0+6g8ElbiGSEsTiCbd8+DIkt9
CVi3fFRhZf41gYpWUvhc/Eq/3dCnkAKjI/trN020tkguYO0iAPCkhsb5r0uN6UoZzH+Ok/JpoNNy
oNZvOcgf8biddPBh2Wdbd+ODHt3HyjWS9cBFUleUbebFIas1RgF4QiAss3BdD/XJzqLznLhbw69e
Uw1MoCyi8q3s0uEsEhrP6jKzDnncaK5H5npysVv2dsqUCE3K2hmCjs/WY8Ugxgyi00A5WSiTnK0R
VePC7iHamoqZPVBqq0ucrPaiDNJxwVfoiJ9ZUVLAZCeTm1Nj2S98RzzBs0l2hEhoipih38E0T4oa
B21QSeg6oXeuK0f8eU5ImWES9P1mlnK40aAA79OBL1QF/V/HzxpIt5DHDjMc6WMXVsLsCdT6klC5
hihYYG9SNVTKlTFXEY1/np2BFFHSPjthAuacj9kXW4jXtusKDLkxmRQOLfdfV5ZLrRoQmBchk+EF
f4a8IeKHeDBK45kImg0qKLX/Y9BgH5SDMS+82f+ogwYAZDXwicDLDPVp1VSlXMWTtk5+CoLUG5hw
whAXnhUNuBJUMfXMqens3PPe0QQr8Bc/JDUs+shbSipiVOPQ/JHOMtD4DlVclM2FCSAOQAcUHIaY
s60QsT94VAv7zisgI4kqOtUOtVjS2YeA9dlQLInGst/bQe5x18NtzYSYhvNb1wQnDPicx9wMav9o
j5Qluzo/td1igB1eKPLlyk3CI2bpt4Sy38OBe2KHLg0JdtNbNHITNHiM+2Ai44V2GlvZeXbZMEYC
TnFnmIS4hsb+CkV9GOgJSEmdDd272TArkjTwPWVtRRkRxsVKa7bzFVY2AL08xzg9Wp/B0tfoZF1G
tnhez0XEglOcqG4AdYs2HYk37XckI0PvZfBGVlHthCdOWnwl1USecyTnJlUwLJlE3Bq4bIY8u7pL
92Hk3zIT3KUxk9gZCGYWVnu0c6q4/j9xVePygynC+zyUv7NHTUUryAx3Q4vpZXLOpPuBHxnUto4Z
/eklC01/Xm69jhxpyUN6p2+XHUT1zwjsM7uhrWU4B0+bm7Ski4fmpmacX/0O13KqoBLQKYCZ1fX2
dZwC4TPs5M/MJ1adpNaOVDgGp76efxvRfzh58RR6TGSavAHZOtmXH4nZfDd4S5z6O5Dv3ZCfe+kk
NPfxkm/s6lwSRDTqlEflc7TpQGBaY5XMXfefld2iCObJ/GX7xr4v5i/X95mZFT5fp6e/RQX6t0Pg
s7N7HyMbcFE2PZeKLSavvFAkrup26+ZyQSAJeyPLBq0YRy8hNAusKXEB12TtwIZ/l82XVmGZK4P8
mXVuRPgcVxvenxgfZTX1W1/g9hIFzxL34JH0ayZeI7YxTP0gyk4T+h91q+xC6L6yKOeGzGFCzxAT
/EcYLIYHbwWBgjcMdv1y79XqrUiG69wbNDIZWN6I7NPJzPWtaFYOPWx9SHsrhiR0HHMhzIZ0YEG1
cz3zMaftdKIBmM3hXHMMsL/oIIlLVlSyf1f1cHaq6pxH8Z4Vzhl0HJJEuIODclCV9+3kwbodigOR
Jt5TmogpGg8AhpEZ31g+aibEHletM8dca93sRj7PpEjo0Ti7WGQ0FvjRLI9VAR8X0OS6Be6VzwFa
Ml3nKrs2I36gqXqt/XGt8qWXVlISLh9q3AQSzocJSmeV+gTYWbalmzryfgkyDUei1NxqCyGKS1sE
oOEQpLEnrGq3wbkjscnWKyxdl8IMXlUIIzvHgZO3xkOcj3sn9pyt8rhcQ0fmdWgRh6X1COiHIck5
XFrrb0K7LguoJ51cow/gzj5ZQwHnCPfFxHAct9W/weLNH7wKTIlxVK8092FH+HtWDQe8Mbu2DA5p
WO1mvrUMr2xYeWfmp2MXBrssdR5rNwA307wZTfJjR4ylIo/vRQTMr8c4jciwaRxyhKl9bOj6qwPN
D43MDAnzWTd3MYZctd9aAbDXQRUsS64vmbmoRjp+UlVzqhuyJaSwzV7eHfYdaUbvwVQLEgb8fHS/
rVoLbc69QSkD/90nnyx4d41lmhg52R0nDa9Twb53Hc1L61+iTpnjfNPv8k1e4BDAsgyAN1UzRn+3
ci65HCLqdALobFaqDr4ED5h21zGr+HgbyJlU2E+DS9a37HBrHtu222NLno4BWOhW/jQxpTVBXn2k
QftnYTskukUOEFeaYVcnbJvRbH1lZXEb0gLiannrBhTRaiBma2H3xy4PDfizHEQNrKzeRRapXMM4
MnFtozk8mEbVb4zFxBvMHKNOEOJlCJMT6EvMcC5O24Z844AD3Sj0xcrFNzMbxQwxiJJawFGbt+Bw
sSyDxBjAYK+COrEx+MrPso3w7cvlzdvZZ8OEnzHpeT5ioS/hZQFL6q12M4wYLIMKG1lNgUymnF/d
/XUSgYpKJtJFBb4G1x9udub85s2PACzsFfF8M8oa5CW9RrE/uIdcZftGDFsnj/O1G3XDxnd+EvB2
4L+fwOMQOkqRuIx1g7nSHEbMM+LSptNr4mXvNBtRJ4I40ypUrU9vfKEmgSJam0RmTBRnhFcf0WOI
wWDSLpWSPio5KzHCfjF0+SY9DY5BTUV1ZAO6NwlYVOV7H6odj/62w8aehwtaQ52gCcXnyTc/ohpP
qFqK8+IXwf+M5lSuZsllAIXGhSTceAN+3TFBYx5e8ym5BmN6hrVpPjPSgz2fsb13cc8jShf45Otl
ox5uu+4xb+UxFODTmvnkNv5TZo3xunbwawURyzMPlmJoRVg2sCtnk/yMXIblgOWBVV8CfjR2Ix61
k9/mGNnbECQDUvfWTfZLY/84wBWNwXwc3SjCL0j0EVPxEimIMIG3vPhcNon4S/grUUj0F3IIpNBx
XZhy09FxYw7F0RrHK/Htbc+RoQxMzQ6qcFG1dHkzATyUQQh9NqeSoBzgPfXN6K9LB3qMHuinngxi
MhIND8fKq/Lz/5F2ZsttI1u6fpUd+7oRB0ACSGTH6b4gQVKUqHnwcIPwiHme8fTngzs6tkQpyPDZ
ZZfLVXIpmXOutf7hcrCWki9JznzJJ8OL3Axo/k8Y9/po+jY6Op5Bfj8ZwYUYqy0ovfXM7e3Ud4jI
HGTlxp6i8JA0MMEEZsUR0xVRfb8pC1JOXWH+HNEd24yz+jZbkqdgVyEJE+0U+il1Ol6WqESAYbkv
04H8HkUCjmfM5UTOYV/hDVLDJ6Ieey/7Si2n/75DVKjpOqiJkZHf6IOagCEKstpoA+LX07soUenW
HmPwg4yJ85Q5EPoMySEtf/dT91OLYA7HhPNlVdyNpcrW0AO+Wbrzwx6pN6b69COHhR2BTpnKFms7
dwJXVR8SE0Rx3R4kJqq3sw17PVIJKX8I7s9pyENKws6t5VKPS6FUocw0kZbvKutLHoXykCvduI1i
YG9R4ux9Ub4MC8Jg0quaYkeAcW8vH0F1g96xjQuVsG1DFIK4U9oAJDRKcDMeIIP+czTNXZr3knxn
NG+kD5IuRPhMpDCIZ84GEvnupWMEcLTQNVn9MZwBlYY1wI3jmqT0yrWPZZbSpEcMgYkAPlzgwZCW
WQbfRaYfCNgDaSKIjn3gbOPBwKyz7xtA09YPcyp/prMCyZdgpTIUgMJ1qgHwU15Qa0bY0Ob90xUI
7JGskV5kBEx3ZPJHWEHjiBfxSO4PfWsi4hodWP2lmH5gKGO00zXsHySg4biBZJPwbAcCa2V/BbeG
9TbCa4iegakmr4MKjlrNaBP4mTEiX5N/RSDse5FOW8BQK6VfA23kzYpWJ9xx7Gb0vZoBvI+s2FUH
PIhFBXSJTJlGdaxIc9Dc+CJqv32slNJ4Ky0yHaQhxZje6DNJ6PBiMbyLKIfG+BfqDdPq3HTxvdWC
bQDs1aG81mnXeg/K4JsRml6Y/YI/vNKMaduSt82ydJcI+2IonmNk7AKEGWR5X5CEK8cHADTbhif4
SK5Is40XzJaRMU2Dp6oCFp643QH8GbW69FJpqOpgbYV5gK8lj+PAi8+4DIJthUy0hpDyvNX15rAo
RkwA1MCTkj34hD83wqo52eISLI3rLEUz/MpWOcQUw7z1Sa62Oj4x2SLZ3SaXjpBbqzGvYZYhI+WA
/dcepbzsgmyD4tty0fYtxhlEo4vXKlZKcHk3bXGNgGhLmdZR7Bv1m9t5E4Zqp2U+QhvFrd2gLTpq
zxSEn9MeuhLQ2pGEn46ZXRjkFy5ohC7+PFZLihDXd3+tgueC91kPCLbEjzWe7sy5ydb+QFW1dFrh
QSB40H1c6/SOvLEtex5ahjZ/tSlKoVqnIRSxyh1MZU3w5CZyHH3XgSxo3UODyNBO1DDLtIYigjU0
4FtI8KN81vXw2chezmS9icapucl1p6MOEXKu8qTFMbGBpAfdKN5QyqxvIzPPLzvQsHGXk7kd0AKM
DUEhpb9QkEC78GLquTScRTaU+l9a3+gUFdABRg7EOnQFcOaRF6gfu9vBnh/MDDgTywWmK5UXyn7N
ON2XCS9WsuiPDRArVN4FsOyIguHwCUQCXsDmIfd99EouQJRf9uE3ZH1XioQr1hTaJ4lImRZTP8dz
x07c22mGFqDpj3Nja/CwUoq1FBhrgQVEt+80eELGPFwnZB56nlsjYaSphZuRHpaiWwcjcHg/awFi
TxwLRGWwAfFDmhILwUDtrkt+xNFzUdjbetGiL9on7EF2C1apRgfLcfqNDBhOm2tkqPqbMtjW6HLm
c72dFzM6YNUoJmO2kCT1r6JbXOHFDAAZymfM6szxYUxAj5OheVbDV0RkN0OP3prerCaoKQj+Xo2t
fKprDCieKnv0enD2cdDjr+ziQmzt2Ls3vQmOkb2HsddiBbCr0oexdn428rEcsGFBPczOQM1YeK13
n+DqXlQuHLcBLD+a7utZJL/TCSpxWd8U2fxijojs6LyuLVRh4TgEQOnqtbB+FdOLgU5jNVYQUBVy
1FRPEnPYzjBP9VL+spRjrVqKJzXXeFYZl61OKrJRh5KsP88xT6ryZ1dbHrbnICLAq+WcJFgRrsbS
SjCDMO8LS0OWDapKVl3nA2LRw4zigoakUMmttZunltwHvjM9gW0l+wufosIT91VyifKFvNBUPe7j
NlGIUwUbt7HcneG04FfxlfgyWLpnGh3CNvhQT5A2oWRsdbIpHYyAblZgBRTl5XIQO94jo5cXw30h
JqowlP1kB4Cw16gYmEXMUoCxljj+k02pfMC3deejQckF0qznHtuCvNQuMcggpuKkjyRFxMp+7KPf
BYbsIF2wQHZ8BGdDvEJWJLXk9TgD1cwEqv+dxX7DJUz3bHDwu6nhBGJzI2w1lcZKK0i7j1WH8k+l
w0PL+8REo0PApXQCML8uOE6vaarfadiTtgZlqr53Lu5fuioAJvk9el+QO8BomG5FfiQnrbhY80mS
IUHabxUFzHWRGfEz/ivjXSK68XOFiyAxehn0hD0ogZg9CN9exMaPrOmsnaYj0jPFfgzKV0+3SIej
2zCCY/IXeHwstbCEpZOkD+USE7kqAHrWgOk1mtqFahPmu2kC5B5MOfzW0U21X4WeYLzNMUF5PzO7
vVa4/SYkpABqgX6eU8thg1BWDTTFmg9NN09bPbIHJKTJCuPbAATBN0NVeFICKCKpnSDrEPPdYoFB
WpC0oLl620AeqDTN+XoehvFnk9if5srEXqC4zBHBWGcB4KkpDTGrHh9cRGS3QxqYt0aGrnvhmGqd
9hH88JYSZ91QndMuMqJecELqEKUdUK4KvFefuimPSxNpJQUL9AnZNvtWTzBcUmIKb1FzA5zCQwXJ
l72KslsfHcBQNrtG6XfooRwmCjiroqn25XLRJ7GC/5nWqG1SdjO7X4IDGg0JJs8qy0teWUAM4mgj
jZwP23/BKQ/8DQ4gFx1KeisEHxaV4uwHuYGv5TwgDiThiede3ib4DgXapyyIIYGhRvyrKnOgEClK
USl6GWBBxonTd7DuDAE0qAU7A9Np3Lna4O8MwH6UUb4MHZkIB8Gab/gSSGikQNh1iBdSjxFAqilo
VNW8N6lqhWZ4lUH42KGIjFL7iNm9n3WHCYRrMHFHiyWYJ/FX4uFehdR23eugzT8XqbwKA94U3LS9
jjNp7jtYbPXXcdSRly+1DayX9sJygw1gcrIJ0KK7ZKpuDLDZo2uBnvIrbSvNLgRLNXAVZMKC8En9
N7ciChMTF0CXMpMKRd7I/dwncoBpRkrTiEg0SR+x4myyDUJgv+DSDkK8mmZVoIqq8uYyNUPk1Bxk
PE0PbJYLGBOj4NHkboGAo0ZvnPzxukk5Q13NSe+6LAKlJhOMhdK8xKYnpmrb29lwrRATNSar3Y+a
XT5zKU9Pc82i9JUcvxkQo2eYMrOFi3FKvtcu4I5qaYLNdNcUj6bw4bBF1ArHPkZRlVc0r4hbqZOZ
LJ2QOy4TLuJ3031d4iKkYSzFETPxxo+V9V3+qYoNKa4DLmX9AYA35Z6h29UKp4lE67N9g8+VV/f5
I5gDy4s6CMIiMH+RGhB3bc0B5eoz4BVQDGbJVWjkGMHEjd55BYSLjZ2hZWgMPIJSVLFQ+kb1Nm7t
eA2m73MqAd3Wo596WkWtvQ4k0moFDiyIquASYeBgkrouB7SRPkhnxNwXvomX6+iYWxNobNlGaJEV
34Ky5YFAgP2YVKxV1+C1YwHm3TBHvCwRNtHzTNyh3J5+F6WZPMyjf2/4ghxTPTZI25YLUy90iE6T
yZsmjmOSqf2uDmdz784urkUGzoU1RVgoRU351AaFflmiWoybVAZsrEjQbKMk77UL1Td0LWdrWb6/
Nc3q+6BsnpGUxLGVr54ooGS71pAoCQxTQ5lWlHb2CXF0yji69du2i+iyRgKErKDu7kc3b7cDbmEe
yetua3UFpSR7DJ5AWmvPswGshAsf29EWQRE+I1jayvzllnNEAr7VdnJgqFwbMEWhG8jYmc0XgP2V
h4oSfEF3QmKA0ukqRMsM2lzrXpIXwzQRRaiwqp3bChiKl+Bms00m276Z3ay/6ZCAP0Qz4Poc1ZT1
YIW/HQdVN39GzH0MoWQT3KU1UuUw650MWmAiexaVaquL0GxRl0PfxXPzPLpXi8GAX6G12qrQob7u
65dTjrbYkGc2ynkIFO95fCKz5mt4zko0YQ1s3raSew54O+JA0AAdYGuQZRSf926GxbORI1ltXaCw
jNb+CH+/uPcBQ1MBDvR8L5wSJtpkD5jFdcM+lfR1wnuKU7bun8nPILMfhsB6hry5gLKPN6NL1Kk1
aD0aEtrnbEbjtxoDQqAgLVSoHIDhatAlUFMLULfMTBwf4lb73BWAHJB7kuj49V+dHEPrKkc7juIR
b/SCoGw0Empm06Bv07FBSgS9bY9IDkV6wfPOAGC8mUbnd5BOCB72BvLALidOVGB+16I4zQkmelgu
pHPitg+uKM3hFBbCnQnaKFoXYpxSBEaB9diT3j8Kt6/g3cIITiNOGKML9YOYqGDZNl4xBcSwB9vR
td9IbCXfRIntHPJqAlWrUU8OtmyM5cWU62RQbLXOOfF2hCy7aCK4o/jypcmQps9CEoWZIsKVGDKN
KELGAZo+CPsIS89IQOvQB+YEemMn3IvIFD+oWTnAoNzv7RCPF0Xeij2YEBPXSUyJyAD3j0itqMdA
b78kLcJhEBFIZVi6e9MkGIZsepT0bmxRfRYqwTiitsOHsSrDR13Y4jZZDGOmMvnZkcG3dJAaqLYx
RibJ2HngsSbAs69i2+j3vIzKlzBAUdpUZX4jkPJzgbcLTKKtitQqjNvrDAGWg0RA7tkGxHIV26Xp
bAjQNeQVsV5VxCNtE39zNfe+Le2HilNrVPb3crEzgYi1pgzHcysnqWH0xmGqhooK13ww+vRWIC+k
AcuwBfxneI2PlMhJ+hc1SpX4PvZonkR5kN5GEmeHWJAWwjqJQp5YEOZtWxJUFxddQsSMLSI8Aju9
Tp1yuDIFj60kA3xZmeDQk1Ee4l67Nzot2YMmIT2O0uaoGz+Crt/b4bQZg5lUZ75p4ONag+lVPY7K
houKRKWNZOwCqCboF2B6GSsU7phphC/WWo+wke/jr9XHvP7rMiZ0ybGDbuBWau1tW6vbEBda+Nv4
IpHohu4+309ZdB8qcR/gVLarUSgheZgBfnfKcte1DlB+TX+Ocll6aYIQjdCr+zoca0gnSfuV0+va
aSP6D88RmzeimVoDhBZhqYzOFsoKW6fmfAVOg4AF2tRfaxPZwTLZgVVv18EwUOxERmVXZ1S7Gmt5
r+SXZkTSb4wgAvqWb1y7ohyhuNmEtpaGC0aByoQDtJCSBUn7Digi7PO7qRywFzQoaXVN8ugoxMpZ
1rtBAYoPewzJwlqEwIxIh8Ruc4ue64VM8eqGfBFum1Z7TlMHQxKfx5BPzO6F6JkPcfQkgZFrU/tL
DthaJta4D6T+GEyu/Vha9YMBGek2Feav3GxyhLNtrnVbkhifHIw0XBZybZn4C1RfqxLoCyl/WFJ1
TNlCuZ/QI7yrHYLx2PKf0s695m4klxYlYMdR2bCSdj7EAoEsS9z5lvwSIiunwm4nwK3KLEYxm6Ci
mdIvldWy8KfhQhun30Uudh28saFPOKfwm2DeD0CHyAcF3JUa59c+QFeBIrSFbP+4hnHLq2bwrxbm
VqTlG1UOi4sUQIF2HYLfjBE10nwkCMOm+VaadXmLncmW1M5VoxAdHvEguQ37uboi++Twf4irDAl/
ch1hbcJbCKFZGk3+FFh55g22KS8oZVXeDG+rAAduDelF1tn4lpWH0UBnbZwW/oiNTF6BC5HaTVwC
buR/spgJ2cdXgw68A0YexC3QSNCjkIM2kEJRtbqm1HjTCfEJwWSxDays+xRaTYlzO5zxJlU3nJR7
Zbg/RswfEw7loA9IGbFlWpdoyhIc2U04f8KwQN6IdNjYPdidqNhQTd0pqj9NDbyMjDp4Q0/HPxhA
pdeUv1WMdUAYPEWY35RW/xIXOD0S16yN6L6qFmZjyZRLNri5LtN61wqwarA0rzjhr/QwwZe0ejYL
H2S4tg2x9k2VP+zmoLhrKIt4ESXkFdwesalh/KECIe/j+Qv+Uv5qahK5U1WH0G+nPvlz99QkxZVP
1Wo5Cl6mfNrUNj7PLmym0DA8R7VPoa6Nz5bJM8+EWIZypCkm7kdAxe0i42DgD2eHqCvHGh7C7cS9
7FTQC/KJfJ7BUNn9FnR9DeggA5Q7EOdMARs5ahEHM+2ZhMQACHnW6wx1Q3fIvwQhLHvcuqhUS3NJ
EscOcKLMbOUXXqEh5iE2pEr2f0XixgSh5Qk/NdFpbdJhZ7uoZRRJMBEmZSglrPNccw4SON+htUoL
6UZ//J72efpYCQEjQ8M87IfTJvIJG0XIip1rJ0gT9MCOOqqjRH5tG/tXhYly5lYG2KrNCXk6hWpe
uVWw9z6Rx4ZgG+o6ftNlzTskcJKKawu+wNehbcqLpq7KH2bVdpcVEURxnZW1dat3XftTpZb9rZEF
OULcoOLfkeioSMxaj2x5DXLq0IcN0mmO7qebIi7HR8cuJ3dVKN2HedHUt01BvJzZAJLGQaq7cB6T
nWx45SfWovhfZ1Sk80qDxgCxNoxK8XXK5SecqIpFnUre6YlZfeqLweM429h22V5V41L+9QHorCSq
zXed7pBytfGZtDAN1OYHwh/tZsKTEVMBgcBc2HXAqwSFkbs6Q5vHdsfiYA8ZGv8R2BdghvW2GVlx
uaV9CYc43GeNke6aWi4eXK0eChz/oP92jlVf1RhtkutrKFvW1VDeFCkAuzKNWg8IrHEDDiv/NMQJ
AAuEHi7ycQD4oIEqSRFTFuSfuAwMx5O+b211cEQwnqrlRJDOtm0GBZXNEN/biVcAhfgehH7Rpeik
d0aFjYyuT8MvgdwM9U2FQAjZornUL7WqrAQe3ZYPMXDiDUR4CuaZlI8w832Z9hxGJcgdOugn30o7
/2wBmXhUcW6VKwK5gRchhh9wivUcvxZWlyBTAh8/wPnQG7vJImeZ1E7L5mw7yGUs6wRMQuFKdNKp
lMFrm1okPbVGDOz2vkBcszScZudmtYmEuhDF7j9a7M1wBAen20QJ2pGQQmteB0MQ2Kt//uP//Pf/
/TH+Z/CruKNgERT5P1AAuyvQA2z+65/WP/8B62/5r/uf//VP1zQc6brSkspwHImrq8HXf3x74CnD
Hzb+g4e7a7mIIaOpO1+1yt7Olr0/3YR834SyDHyaBLvVtSz9bRP5rBPUkipCdEOuXPGoNb/G4bkk
6jZvTrf0QWeUZUqs2Czb1k33qDMzimcDmwTVCfBorphusJF++PsmiALMBbpou7prv+1MPwBSqhKa
CPW7sX6wtYvT3995N1iuDrNUOJZuQ4s0xdvvn2b+lOohB04HZGXJqfugrjtMi+Cr/X1LtmWYQAmk
S67qqCfS6d3CjQoCfIAUevktBQHa9btQ2rvTDb2ff8bJNMHl4kEiHXU0K51UPjftxHsDaU60vVe6
cRm2VyM6K9P083Rby4d+u5yVbkvLdE3bNRxdHnVKowKhs0nQoZ8ebXGBrssOV9MzcySWSThuxdFd
h+kxlJKWejtJVFuKoYrIVcHxXjcbZ4e3naet0PBaRRveAp7vIYTK31S61uiMehjSruHTrtAjWWve
sPI30rO9bv33nUcryzYs05EQ5o46PyJCgWgLH6uvcIuCj0nu6/p0E8L8qOsMrmkarjIgcL7tOhBk
fdBccvfVZul67/Ue5Z01Cg2refWvruNJR8cB82+hQP7peOLla4Qp1ogVrUvv9KcylgF/MyHS0MXi
V+VATLVta1mCr04xslup71LJhWCzJ39gwKBAXhZ/08dma9z4F1p25aw6JuE5XD3+PDfu5rtNe9S8
+7b5Hn4vhUaap3bsk4W7d+U633+9LdaIgYo1mbRoj6nXxY9+jTLAqlzdTKvfwypex2dWwLutxk7m
XLKFYWGQw6H+9oM0PJEklSgHredih4fKznJDoOVD8OwgpB7F8sxyWDr2dtw5omxWmzDR84S58LY9
o8gUif9Z4mzY3BQ+gmt6+9C0gHWm2r0xq5h3cnbmkDc+6CQbXEc6RrdddvnR7nNShdtzaKAUpTuX
S4ZSKxO0nOzvMaXEoU/3E3wJR9Q3UkeXPMfB1yNCvsvqZE0l4jav5otamw9TPJ+5G4xleN8Nhyts
JXUGxP5zbrxahnVDZcWsl+Hovw/+sOeJfYl2K/kHtL+iDHnpYZsY+a0AHtDQszOz/+7wk8yGovzj
Ki5b0z2aDWm2+oSDMBDRJaxvETnozHscoc8cfx9O+qtmjla726bQWHKasf0duAxYXU+D/D5ajwbM
1ipL/s1eHU23jgxpP/Y0ZzkICmQgszTcRTSomacPkXePB0aPrSNZD9xTTN/btZwMM2JdKTzIDgBi
g0RMiAL73zahBOpVkkIPIT4Q9LdNBJKYSmsFhciw+GyLIblNSVu+nG7k/SrA7ILnFve6Yzm8hN42
Umai0lobax0t0ncGz9867z6BvTizDd+feTSjQL7wInWkIZevv1rrqJOakPgUyQjjJR/u9ApcJkSh
0j4z/R+1YxiCuNyQPLqOLzXkFHhVwizAvq3F9aCmcpb6xPQhSDPz9vTQvT9ZeKiaFpNv6PzzeANF
ketn0OEpxdjWdVA+Ou0t1c2D0KNNF8rd6cbezROPbxYBfVKMnnKOtpEmqH7lsSNXVa/MQ+UkYBcA
dK3DVj9zPb7rFre1KeTyphRCWe7RDtIiv7PIA5HLqQHsCBBd1QFc1qa3vlhQuv+6W6ZpYV5sKEbJ
Pt5GXZVlSaDTWBFDaHLDzcyuHYA3/3UzRBI2C5z9qpzjS8CFzWWBgkXyIb+J6pcZ762pP7OT3i09
9GPJYzNHFo9X3RJvl3ifZzOQMypi9XTTR19KdSXTT/P4+XRP3h2nvFWRVRQ670gT8NRReNS3YnKN
FCVbGGD1oRizCUABdFiA3Db0W7RNTYldfDbAzD7d8gfrgkvGsnjJ6ax6ZzkRX21horJUjdJAqMm0
hl3lTEhmzab4Ociq3sdoYK5s0elnGmUb8W3f3JIu3eSFLhHf0VmPR8NaZXPTY6/prDzPu/K8a+/q
mt9tl5/b7Wq7369W/ON6u93yu9V+tWtX+91u9bDjl//9i4pP/n2/W+348n71wI8/f3azfJ1f1svP
NX95yy/r9cpb399fePfexdUFbXnLL/y95ucFX+VPLL/3fl693L9c/bzCsZB/u7ri58+r5f/gY16d
2ZTvFxcFF0kAKeEXuq59NApWh2D42ELjjWHXCdQwAupqen0/y79exQLRcPYJob50bf3oPkhE78co
+cEXRgZEBjN8u+nKQew6xaji9IJ6f6Rx3Sx7xrGkRatHfTIDN00yBYO98q27Gl1NqQF+tLQzN/Vy
Xr1dQMLiwDR1uuQYrljW9at167dwICfyoKBzYgwav/dhAoUFtAwq6qBaJ/eHZZ5p8oOe2Q5z5dgA
6LmKltl81WRoJKIUcYjBWE9eK0sdta4prR1gcfdnDtD3u1LYjlK2juCoY/Oee9tU1DiBZZPYRQAm
ccBMJZ+g0o4bP6qQL+j6EraPJLN8eub+jNnbMbVMfXk2cGiL5WJ622pvh7k+phk12lWx+vo/wZy4
bT0EHDbQrXb9Foqul61/DduK1MrGf5wv091whWTK6qX09NXvn+4a2JI3XWpndspyDB1/NEF8R7C9
7BPzaAHPkUZU02AuHo5UWTCsnfj96e6/P5KWUP5fTRxNbzv3w4DrHAi/rFDUzaBNoz0xrP0MrI9O
LWWNOC+InplK+emWP1pY7MrlmpH4ixzvzqxynbHzOxJjPWjfZD0BNU3yM2HaR0vqdSNH3SsNtwOE
1jOXMIXvy47HocSClr2zUPSSIty6eJs8ne7Z8k3fThvFLoVhJMkfXlN/guZXWyZLfT+0eho1wgzF
feqtGti3KK1fFhWIv2/Lxd/IIXNmE4YePazdQtRhMBMjRGAXDO2yMQ+zuKiAB55u56OBfN2O+XaX
qLxrx86gHRyvPDt6iIMvKmN7oCXZnIsm3y97AknDhIFLrLXkT9+21TgQ/VKDlGkTl/dz43+ORv/M
UfNBE47Oa00ZJAuWzfW2CZzXcj9KiaRduEGrHN4rRJ3yzN56HxVD23/dytHqQ4ixE+gGSjhyqO11
v3r16AgSSNhaGHa21mA3Rd23pvFs0Nyn58v4uIc2VyypbRyVj3oYd8FEqYAyZpU8tuadaelLGR7i
9l3i73FqcNQOjWhR4Q9zOfm7ang5/QE+uKro+7/aP+o79mKRHy0LhvaDFL7nTZxAMWmQx37QCknV
/Pl0gx92WDim4FHM2jl+Vhi9IwqnpsNljYZqNlRfqNNtT7exDNrRznYMom0XnVdSTcdZn8IM4GEG
sP38Rr7Ao7qgZPSlDIIzd+4yNkfN4E/qCM4Qk/DIOtpsSYn0kx5DMMkG+WTJ4CZMMXTL0x9JYI1n
Fun7LhFMQF6hPMENI4/LINpgVsC9mKcOP6Cqcn8IiI24eH05PXLvu0QzBMsAyTikDOOoS1MfziXY
NrZC2x/CMfMsy0Eoe9qQlTgTn/+ZhbfDtxwaqITrNqkgZS0r5dX5qywNYnwPat1N06J9kSgc5Z+q
cC4QJGqcUtyDrG3LW3SwcHERc23c2GUuf6NPmn4FCl/0+7SpihLaSZpPa2twur1rtP5DU8Q42lJL
NXZAPNFbqswK9S2wlIu41wzMbKuVKfzP3grM772VmuMmaUv9PkKL9FZrMqfenB7VP8N21FXyEAbP
JikJK46PSthzwAxdGD1YqZOANZ8zYGd9pe0rH2HD2fqRUssWegMFJYQD2q7Ntjxzxb6fWYeak0WS
wtXJU9hHN5Cq5xjzYkTRi6z4QtPXpHe8WHceEEA4E0G93+L003KWMgchFNP7dmKDpIRK3Omo1sGU
PmQRpoXlOHZn1s/7HbEktYkXiHuXZOvRI7uHwlgEPYjUapCbzsUOGoaTJoqn03P3vpk/JShTgagz
eP8s4/pqlXb4VI5JVLlwQAAih0gXLDwLvOdON/N+zJbEjktFyJQcJsbRozpWPgK8EHcovgOeF/l3
rNVeTjfxfgVYhlxWIZUn0kju8hFe9YSxSpqqUTxT4asaLQK90RZqkZtVZy61j/riCjCrSASYS+j+
tiHKx0klYjgXqtqnUMLqp9Mdef/IsQyyUmSxOXWIQY6iODcGki3zeIGRinUvNaxR65UxfldludWt
c5v3XGtHwzY7pT2rlNaoX3stQkftT7yWvapEJeFcfPruOWCaumMgNkBmlFiHx+LboatCcy4jCwKQ
iyBtaKHA69n+FdiZuL1W0V7gUNx+0/RrR16jLl0bZ3bu8WL/n+alQSgjSTIfl2ccO5A882l+jkpE
POCTIf6j92d27nEwc9zK0foAE59h/GAkaEl4TnQ3ut86Z1vlCJ2pi0L9m106GlF22tSVFV0a3Js0
ebAnpBDORcTHO+u4Q0dLRLTADYOaNhJIGYOJhGXxFOPbg2bP6ZV/vLOOGzo6WeOi9Gs3Z+ScoHsI
Idi1iFeebuJ4uR83cXTemcDsqqRbJgcSqT7sZ4vjDoCHusGk+XRT51bb0QmOHVENKJNhKxNEG7SD
zB59eaaNd8W44/4cRSmV5tgx+jMJ5PrV/Nn/DYr9Yv6efg/2xT5+KFf1LnmaPAwuvdOd+2iqhM5x
ayyaQFQi3u5kUUi/mgtIrwESZfC7in46c8x+NHyvWji+MjR0HMaGQ32NXArgqQyMNKxY/29hGMsA
vm7m6OGAdZoq22rpiIMpEoDzEfkDQLWfw+lMjuejc0GYROPk5rgDj6EllYwd3wqXHEP5s82fVHSR
gd3Ny3VnX8GVPj0/H47eq8aO9iyaz5oM2LfrIF7spDAXwetNNi//XivLp3h15/ojfLoS99k11NaV
nF4i6lF6d+aIe/e8/DNFpP2IpmD+Uth420oY5Zk+tHDKXMxhxx5wCWzIXiI1uK0rE+uax1jB+ao3
rbhJ2x//H138V+Pm0ctlwB3H0WHM4EGBfqC5UcsZ6JyZrY92E/UhAE3U8k0gBG97aDUMHHmgdG2O
z8q9iebD33cCjBHPL2dRV1JHI1jqPhDprEnXDtJyonlMgUOnzt3pRtRydr4OA5Z5otQFmM2higUO
4m0vJmQGsOigFbw7AMNbavzcOXF4WTbufMEpkuHq0gFextLd387oQ6yaECO+JCqbjYLOhkRPV3kJ
SvObSAXtddU1/ha7yAJDT7AMsAuJ2mYqRWAQq3GVoEHlicE3MHWyMsAcaXgzmNhk1ZMT075ERHCC
klJd6a4f7PpUVZ4+mv6B8r3aZhbK0qURk5TrHGY3J+NLMua7NGCE6npdrvCjz2Fow+K2KueSdQmH
o00a5B0HA4zhNN8EJsoDCnIPPmP4Ha+wFwFqD/3dgMQMDhRkRIeYkcJOwgrhMjeVgSinBTDkusHd
cCObobtJZg1b5ESikZZhGUQRqiFTZy7OHka5DwzjynbQmAX3owMUr7DDbomghizD0hgdXHQzyiu6
CsPYAcmppRgjQQMwnhaDI8TrquIqGQpnoyJMEfuOylKN0ysC4XJhRBjJAYymSabVUeNjjuvyocfB
aaeKdtgj7YWlQWaodu8bVlSvKlRfr3SA3cWZi/9djoqlw74m8W6BHSaAPDqFkwA8tRYhAYJQJgJV
hOfg/hGV8HMJi70MfzYYxmwsG5lIxJXD31OLBlwByOTMRvzo2CRmp1y7oP+IJt8uYcSX0qZp2hSt
YqwKc2q0UQkt7Vzi78Od8qqZo1vbt019Kh12ioslEFrM49oQSC337tWQycvT2/Jcl472/qItZ7k9
bWF+sZqB+PbaneN/Od3Ixx1CUofyNpl8edRIkEVTQ4DPAWPH6KjFa6Mo4ULVd8Ns/f1ZJi0qtoqk
ConT40i/Aew1CwT4YG3hON4iKMbmtpNqc7pHHx3JVDuWkr3k1DyGcUzYnDllxEpQAXhud/BUfOa8
/LgFhziE0NvWj9daWcIt1iRjVtVBhyS4/J2W6N+c7sayYN+dyZQAkAGlJVsd3SxdxQWt69CscRNc
t8igddMT+HBP9FBvx6fTjX24CsA+LZkLSR3raBcDbUczkfzVWg3Ik1hzvMdEq8VKI9zEWeCdbuyj
4VMk2GCYIw9JLfvtVo2ReYyHibcHigowOW/87Mx77cMGlmKjhZ4Acf5Rb9BwFKlK6I2BmHai7Y3p
+XQPPpobMJwmpUby/++qJkDjFTyAMF3j/Gqp5JNKdcQeoxffRhah2J9u7KPXJ2enww9SVoDj3g5X
VULqDOMY0vMAzbpHhEx8puzh4UE562j1m9vT7X20Fl63t4zuq6dhj3wCfuf4Eyaq/OZ0SFLhWeHj
MZqeeR6ea2g5/1411OROjc4wHcMZBkgi1CCq0gtH3692p7v04XyRdyf5h5Klc7wgqglzxRTthrVG
dnY9pHKt8ulGjVhjFy3ent1wpmsfHd1gXwjiOX+oRx+twL7v5qHtabDoa0zQGmYrm79TJj+z0pfT
+fiQYBMxXbbjOGTI3w6hstIaaaT/R9qb7caNNF27V0SA83BK1qBZlmXZcp8QbdnmPM+8+v+hv/22
q1LcRbgbDcNuCFAwMiMjI2NYC0x2FV5L078D3IIuBcl10utO/qzPD36xcSmtbppJiIgnp7omljB0
cu6E+2gW+PYHi8L6ENxEYBjHW4/w1UPMaAUegrZsEqnnqhVALVn4wNQDyhAwzCK68gOCw8uGsbpP
J0LUcyGxbOVqsRhGRYWkaP5m9vqTxdjpZSmrquDxKJUv7xExRpIYx4NiCX80Sd2PROqewmnaXRax
qsiJCEERTS4q4Ok4S7CV8syKO7jKwN4wQJi8LGh1/0lwsic031CAO18xw9KkLJIQZGUL2zBTf4Wd
Xucm1c8kqL5fFrau1W9hQrRVZVqnBwyN4PoMeHmudP6CZeCPhViyQgqdoFEnKSIYWsNsbZX52IDF
fHXCsFQD5nOkThtGsLJwZ2KEHUqXW37KcrwdgMBx13u0Zngl4ESK/PovFKKPUF/6lrgxhJAO6oWo
6AceQ8AmXhmA2pjq58qf/82yEXErRMM6A1DCtYSnAWgv67kD7dizaS4uJrhu5q0HxorrJiihs9TB
d/PAEJSxs052Zh8Pl1svZpNdq/try9mbcrgRnK7KwQjo9rSh3FMEdWTJrAO5JGrUOlAdk1z7DBKv
CzEZoSpdjHDTeZd3SeegCK6bQubSmcuEnMzD9fwgBZZVWba/vCSK8oNcw1TnNP9ii05EiA1RdQOq
Qss0qMdLG+Dsm7wtQUG/uqzHr3TeO0Uo1DN2RT+E/uuFeHKN09/TtYD04N3iOb6taIh6aXOQXadU
f1KToHmCxHN4k7god0048bSvyQl+vPwRa4t5+rQQDlfDuGHQWDKHK+vh42o/akAzXhax4ouY9lNs
yzbJlTiivUPUOTCjzEPXKr4q4SE0b4ut+uSWiEXLk5WUHOrKwYAIgIy9AFTPCIqh7sdlPVaX6kSP
5SNOhEDMTjXP4RWmzLDvYRjwbV2WsKXG4glPJER6TAUvQY0INMWiewz9L5uNWWtaGPRqKEs3rE0/
6LkMbZJJTPhgVpEs+QI9375pynZjx9dkmHTq02Su8kc0bD+Umcq2JLZDK4ObtpszL2gBHLu8WquO
h8lLUr7OMlQqXD+9HedVtmx6ZgJHZt2nEHQ0gL2WhdsHG8HblizhmNALBS24iSy1ALlyfmmKO007
LgRIOoHjf9NLcKgNKxel9Gd7WgIqjtHtIi1+mPNDUX3Qx5+XZa1ZHK70nzUUDs7ICLUJXBv5y4En
ZVZUz2Gi3Q+VEW0ote7sTiQJp8eAbUprco2oVP1RVHd6fh3LsG8HX1OgyGBatdsbY6trdy1y4P0H
eicZByZ0BVuX7bKB5YaVlPJPUnOVx9KhBvonsr5eXsU166CVlZ5nati8noUbyWr0sQ8KfYm2xoMF
qZkeH+PmYEvJ0R634si1+hfdPP9IE9Pz9MIEbQmKP6hbjx2TDnZFP/1yB7YLwL023lXhoQSk92hG
n8r4ztcOdP/EHwD5iI+X9V4752QxNeZS6WNiBvDcl+RAUoeTid6GBTdAmdwYabNx8Na2kO5Kh0ZV
RkBphj4X4SR+WEstW2jKqQOi1KgWgAJaw7VhSpK5i1Mt/XJZqTWJS2Mu95Vj8UQU3UolTXDq+rxs
VDDpO3UC6M9hEKOKHOiXgvZfVIAtPCUdezazK7Swn2toDqEdFxXOcqBclesZtIeHyxqtmeepBOGQ
6+PcyEOIhCA2w30OFRBETcci0nd22DyaUbAVeq4e9lOJwq7ZcZ2W40KYCfb40Wo/q/K9DuFkMRxq
ezeHL4BLgHK7cXuqK/mes5Vcdvbk+gTxNBkklZ2D980ywdLdGW9Ah+xhsXiaYdFwJ9sDKsGTPxQA
kzxL+oGJEN4UwSfrL+3Geso+SfexG24cktXVhzmehz8toYTj518l+U5XFqDmeBKkCrK1L8bndP5e
U4vPaKj5850+PS3CCuhdm6i8Z4lboV6o0re+e9GH+4wcqGpGu8uyVg8/PpXGFrye7gh7XI8RrEjA
XXnyDHuB6Ryctv7zZBAd6kurOj2FzBYuS3uyoW0Yz0VtIcKYvjgxkEUfC/Ovy1qs7Q4fR6GQuj5T
cYIWSxt3ZS6uG5zID4y53tJ79sFihoz2vodJ3+oaX100OiNNnWIhyRlBnEyU2gI9Sbg9zN2tokjO
IS+kl8s6rXkwXOY/QgQr6H/11nUISfNmp6l/59PoFc71oG+s3aqcJaKnsclilkvYntKG1UCOzYUU
WHqUGDgOw+QZirTEteTw7bJOq/uEQ+bmw9Y0W/CSMeA4Ths5BEW6SXXQ3Af1oYd2Jcjb135Ujpel
rTqwZbIZLDWm1JhkOrc8uY0tsPvIOcSy/7Udgqu+hnpl7LzGLzwnmh59B9bdHtjpINow+jUTASuS
HnxmfoAUETTVSnOg5pSxqnOrwxwH0ouV+j8uK7i2nKdClo84OVlGEA6DlqOfpAFk3R389HrAGQaw
GFXBVhZvzU5OhQmL2aaNPSUBpf5ahX+g/ab7V2ni0FrVb7i/xZWKD+pTQYLhz9qYa8x+8tJMgAOL
5ek6NqDziNNub3evVWQfNABOJahpLq/mai33VLBwEmxdaoN6Wc6MkvEA0BwcsZ10NdvPRf7Ttv+u
ytuM8npe/31Z8NqNR8M6VS6yvVTthJUlLxYmuobcUImhZqY/E8YMNX6m2hWb3+J+d1nc+kb+Fies
b7wQNKg64sAbfAGbe0dv942f1S8SjF+XRa2egqUvnvcjTa5iaKnHg9nrTcmKpu2u949lXR4uS1g9
AkSUGoVIxmHFvBU8FEWnR0iosueaCYlC/6jCnhUudIAbkcmqKId6BrOKS7uuEFLKMYD/fVyxbn7g
mcSu8aHsDm31OTSeLiu1ZhBLTcNYEDKIzAVDnO2SKjRFKA9Axsw5pPNDD5PdXFFJubG6DXNY26NT
YcvHnDgRGjtKWG4Rlk9JdCyp4d1bOi21l1V6v3iKTtOxSas7BV2m5M+l8CiIw6QGogsmTni7wIAg
vRhNxU4NPudSsSHtl3s99yG0a9ODrhjE/2QzhXBtzvxCt6Ms8w7xc3YPbop3dft0u/vp7K6GDRt/
d5xIvzBkQn+wbIH/4KjnmmWVPjVTGcAj3863AVwFozTfx4nllbPy9fIivtsqQZRwqTBBEFNtl2ov
YdiktFS6i7YQcd7t0y8RTJSTOScdI+abmb+QHGbXG69VPjtT4pqzV4cgUxrPw+ab6Z2ZL7Kc/8OC
oIgnlvibyhyzToccvAu5tKoPWqZ4ffxFNu4dur2sequlYHWnTuQty3ti6RWkj7mmQ+RLu/8Bdrd9
leyd4L4vNnzSlhzBnzO1OBXSsoa18c0AhbJlEtbcK93WRbn8njMj/7V+5CtoQVvcuWAOJOfb3O4x
BzX9YtLzXhbHBMigyza3rsxvIcKiMRQDT0KOkLx6crT7LrhuNOZlAM29LGfVtpnp/58ywqLxzNT8
OkGOWd6aBtxJnbyhyfpycUgw7gV5RJAAJa0JSCHbAqBi2IBRYAcw2G8doF8T3eKuUOliIpA5C0MR
X4ogASbw6i4nCHKfe+Pj9MH81DyoH/wDFFqvpD1cEPmCn7P2L9Q7kasJ/Z5tH5MC0FjAIrsBnDqJ
/p7VL5f3SF289AXdxD6ZKDeTvjXQTT7y4IZPxYXQ2ptd80N2A4/frTO7X2Q3fakOgI9DbO570sYl
vGaOp1oK3taZ64QZObT0IQQCKKn71I6gNG28idZM5VSKcLKMzMkBmkZKkui7Kfxs9Y9ltNWo9Ss2
eb+aNtN8dAIxRSscrTo1In02FmJxmBXjbxMkrZPjM7B/GKZ2B1k0GCtj+HmWjwMkQ5O8v7yb/z+W
+lu+cCBSX2rlzEI+naB7KyuuzSY4ZrCNlCBdySMs1zosp/L0AxoQNxj76zoYjgk8hEGQ7hjdvY/z
4t/4NMAt/lmTZf9PfLRtwxQCcWPjScX9IFUetPAuvNJbqi+H4dLSCxFWNwBWrcRcPTCmpNJhHj6b
ksmM+SuUq3JxZVTXkOJeXu51m/qtmRBnSeWYQVKFZnol3RiWfFfP5ZM1xD//mxgh8qk6Wul8C82m
+d5QXoAgVZWtp+CGKmJhVaO8SS0FGXL8RY0gXdVmKPy042VN3r0Dud5OTEFM4TpZW0f5sJiC8pCE
b6P/xRxAtd2l+mtuPCi2vyFvSyvBtQyJHstBiLy8eJzKv3rlCSaJDSe9dsud6iQ4lkRhytouWLms
7K+synzV48D8jzIEtxJDWBcDTw4fuAScpFm+wAO3haK0qgcjNLoN0rlMA/T5Mc0bG1KBxXWVZvQx
BJf4s6MX3dtlA1gO4btDShMj/cxLkk0UwvzvrM8KQgBp2AXyo12lO91J90r4kzbOjVXbEiasWtQ4
A+wOQD8q8HnGxo0BW439NfOf6N3fELVqaCd6LT8/8XFKGEtsPaJGH7Rf9bkd/9Lyj5fXbn2Dfq+d
4EeTNIYFpUYGRFtHObUfk1a/vixi9So+UWNZ0RM1sjQua1plUQPK7RIa2wcnOc5bKcNVRcAMBfqO
VjhyyOdS5M70C8sh5FCG9oaeXAdsm8t6rEc1JyKErc91RjjShANj34eP9dV8BfzmNa9GcKMzl4AU
Rs6ddp170n12gD8xvbf3m0P3ixrvbP3kGwSbaDtd0usEW+/fHjXCqs+Oa39//aQanr1bwGCNI2ND
3vTF3kNQejMbHuWQjfHPXwHwpW8QbAbQ8DFrAtahm1wSD4NnfBxvm2N/FX+r3sInDWr0fehWyv7y
+itr70CGh/7ZYsGQYMpkIrNCblwA4w2M0HjbXqnf/e8dYPNkw44QZXwDA+MR/qcF53wjVbseB53I
F25mX9eTxImQbzzfO5kbfvHvhnivgrp7mFz7Y3frf1QfaNwJvl1WfNUPnMgVrmql1wFNy9lzZbxV
9Hs4hc12Y083RPzKkJ+c0TiBcMmGiwV6i49xeePQPm1tonetus7feoiNIqrRQGa/XDgGNGSQecEU
Zv5QKxKLLf3zWrpRTN4Sp557BHi96raaEGfBm1uObgcZS5Z9jOSPVTwfLm+RuvyyC2dCzC8GZeZI
3bKAk1cx3sNrx3rlr7DcWQ9QsLX7r/I32O0/Vbf5sX3RYy99ku6m4+Wv2NpFwUGF2RzKmYShQMAB
O5Z6sEHU2sT13pKy/PzEVgy7mgJjUdVpB29qHAYif7bRH08/LFHdibEITqYN2hbqHqTk+WsVvgG7
vru8WBveRJxOMaQR7pjFk6ZBvJfIMnbNbp52yTjvDes5Csr9ZXkbF9Qv73aybKGsVAO8JYR01d2Y
/jCh17gsYMveBTfRtmru9It7HKFStj8F8ZWdwMpn7IDF2rjSN9ZObEoxpjoCM3fRBUbHbg9nlsGU
xQjVCkTWcr/VI7V18/76+cnalTYRdlQve3W9wF/f0Hpe3rW3sCe70T3NKG6jeR+nw0t67G9o63at
DVvZunp+Hf+TD2jyZqzs5erHMZrRrfw11iEZghN9B51DsyMS3EPrqXyIQAeLPjC+WOw3wQNW4yjw
MsCaMsl/ibAZfScxzaUSR9nF5y6kvfeWmoJjbAxtbUkRfIgJeqYV+EgJpH04ftfHB/i9jGCraXDd
ifxWRnAileW3Vakjpu+fc8IW+GEaYwMyZ/3EAXtn06xM59JyYE42zR/1MQxNMNpGc3IzRsQ2O1HX
F+u3BCEisAvJKQYayZl49+Hfg/xzxrMHC/9YshEE/MqZvb9hfssSjrdtwFVdLRkPpZKvnFR7LYsJ
skkLitBh3AW+bIY7ZQnMDnYWvdYW4WnX3hAqV3dxNJeVmwyZ9I3qLC1VYQe10D60Q0JEiDvu5yiJ
9/E81z86px1fpKGWXtVsNFte7pn+GLfpeG1NsW0dnMk3poPTgG+uDqr6Akdk014p8L1sPYEXfd7p
y8CsTNWEso8trO04p6EGbAGpF+M27B9G42MpM/RsXDvD2+Q8wkO3cchX/adGZZURcoe0r2CSfEPV
aAyRewwnH8zR9Cw/us/D7CGTI1jT7T8EZgQKjJLdb3HCBVfnczzFKk0NQ/+31Iauplw7/tXlK2HV
T5/IEE5AmBfRYEqoJM/a9aR+V0eY/CIZeLpnn8aNdCtVuHYeeICrDthRkIz86tk6OXEcBb1PNPYM
2scnuTAPU1Nc2/A1q2O+kXpdFWWqSwsYkFjv3ns5wI/dxDAzs/iw5w35C+AT3wZtfJaVZONiXfNV
AAr/I0pwib2+wBj2iNIcf2ckzyV30Ajt4OW92lJIMD8LLqO5WKQExY94cMPsVfUdb3TC/WU579Em
WC0q4RQdFhQDqsfnbrFNHTkCE4TIKvpLNV8zhvshsQY3njz8jz77HkPPNHZuj59oYSG8LH11LW26
oZAOFqyYqwkyZh7UokW4GriJn3uRQYvu+C8yQpDB/CNF2DFjYMhGG2p8pdO60cy0/7iz8p9q8WV0
Pl9WaHXbbEiOqKsxs/1uMNyJekeBSdSbG4gSQ4uGE89Mf1TpfLwsaH3l/hFkC3WbEcolKGELUmm2
/01L+xtVKQEnz/9F4YRk3f/0Ece8aH4tmxjyY7KCmhvyzK4mOlyk28jf6htdVQh0MXDcsQSYEc7t
0BqgMNciNklWk4MSFrvSh3F23upbWHPrC4jZ/8QsG3jik2z4gicrRoyaP+jjJyNIjgxI7QzrulFe
/nyLcOj0keGPsD+hecHv8tLylQ5HoZbHwIJNYDTowN2IBNYs7lSKeq5QLMdGYTQcocJ58KmepcqN
Et3H6YaYtejpVIyQUOuGcZ70GTFDoVzlvf6gB+Hh8nqtXk9EZ/9fgCaadGT4nV81hDSJA6wiXlUP
PvvWdWH8pTcQI4YbF/yawS2y/idO2J4yrmtjLIg50250Q7Vw4+qgTL13WaktKcL2jFroR2rMHWiC
iM758dUXrft0WcZWbCQcnRSU5SyYkEF3tWL9TBRY7+a9FR+l5ls4PPvq/rK81Y06icWEMwT/YjA4
A/Lq7NGyvsk+8GIMWVCfHp/L4o+7wX5FRr8jPyFqSa0I6IUlipCkr5H2Jk9/PMqKgFPTFq6HLg5n
C9wGXGn84nQ/1fYmbDbCkzUrOBUh7BATB6EcyYgYIU2FNpFcV138FYzay+WdWT2lDC5QYYHxwHk3
4BXOul7pPTlRfz5KeX/0y2ijILnqb2jH/nW90f0tbEfZFvFEUwpeTXdqr5HiJyl3AlcLimM2jhu3
3IqlASoLJiRT83CJiK24dkFs6aR17aXKnWFfPXZ0w5jmVQxXxB8v3JkgwaQdbTbnCEZwz1B3UvJD
2ZyZX1k2BIBIRcO0pb4b/NVa2Jk76Ck9QIy9fLCOWmD+NcK2nlf6RmZ65YpTZKJuYDVNfYHaOL8R
2hzooalqa8+O8kPaJDeJzmxDftfejWPx8fK6rRj2maxlA0+u06Rt67GXkBX1jwGEXIPzIwyKjXT0
qhWcKCS8dfPQNGHgQohSXZf6dWhfS85t6gwHLde9tuk3jG5DJ0sIrVpDjQCrQVzh79MJbu32OjGf
Lq/biss+XTdxftHR8skva2RA0br3x8zTY4e56f5RSmeKlj/koXuOGCLfMPN106C5HDBQRqpE+NsU
1immmuFp7uYFES3Zp8lb0H/P7OvcyjduvhVfhIq/ZQlmmLRmINlWX0OUfcVD5mCb7dXlRVzfqN8S
BOMrQYAu9RltpuymzK/T6oPRbDzL1/ZJYWB2QaujM0sccwjrNGwDf8DR5eRWQGgb7xUrnHb2aFr7
sfHTXamAFeCkykAyQtmaRVgRv0SqzL8w1gBqkrCGjZXT/eroONvM9FL5IYTC3kyTA9BwdGocBsfe
TYr5enlZVzYOVDsZbjJYFCDMEQKjKO6bdnLMhscYDfTKZBzGKPx0WcbKkWZWiVeSyjwHXZyCYvKg
mEndh9RAwF/WtQNzjC4JFvgA9s1Yu3TrX5a3Yipn8gRTqWemkecReXJZ7wJr4q5PHyK72XC9K2LA
xAB5wWCiD+jf5ecn7rDLaCu3+hnXW7VQqUJVOT8Y/s/Luqzsz5kQ4a5qSM81I2hDXgTbeRp8bbc6
KN7jFtu0W5+oIexOlLZKLaeo0eU/TLrJeOyNNs/mm8i5d9pdON4F05ukHTTzbmwPwx+P1Arihc3y
B1ByrArxjaJDtfwlm+ZdFf81Bp4FJfjlxVy7l2nKX7A2F9oQMQMxdXU6KPDMe4MZez3InlAk5cmV
tTWOvFYzoPPlt6BlV09MwyHvJaXQNXplb+yKcT+EnyP5fqzcXr4Nq2Mb36XJfRhBTq19GOzrYbiL
rd2ofWmz73W0lW9fOX5nHyPYaRNJrVR3Su1JxrWdfmydQ9Aobg1guWXuurnYuApWj4W5sCcBscVY
lXCBm7blg/GNuAba8Z0jN9KhNEr6wyEO3NhPbfV0kCPWNOTAFiHISuMqTMqQdTZcrGY/7uB6dycv
cZOHxI2v54VJdh/ddLGb/qyvpkN0F3/5Ue6zR/Uh2sEx4MpfGKm5k6+2Wnw3PkzstDWTVu7Kng+T
zYNpp+64WVFfW2YVrjuuKoZmmAM5N7FZG6YUEPXay+rPQQ2xePZBUbcOzJoap0IE7zPoSuB32qIG
1F5RxYN2awu3JAjeR3JmA5I6JBTQrknSK9yLf37mT1UQ/EvRhFoyLjshNde69VkvH0uf2slG6mxV
DWb1IQCATuTdhGQz9DHs0EiJmyunetaSjdLcr7KqUBKB52hB7mTsguliYbsBVzbkMGa7C7e6aQ7N
kfpj8xYdv0w78BXdDPZjf+EHzuD0uWL0bUO/VWs7ES8YgmKT25cW/VTGIzXjvlNUt3E+Xd6qVSG8
lmyZYSNm3IS0k2oN4TCH6NjKH6L+65yHrsRr878JWXbyxDUbZt9FLDQdyrXmQtMLwS92d3VZyPux
Um41aBQgXjShynk3cwZYSWf1BRn93mppEtyRfk7mxxqHGybKvlEfs1hmXHG/IXaJ1gQrUelrXBAw
eHsCVnquHI2iQ0MCnPxg+dkwAbVlOtLsn6Quc9X026g+1uOuL3YxtaDLkn85NFEy/dxMsgKpsKD/
nEsObb2vfYdIdbgp3PAA6O6ucMnvJ7vupjj2MRMAxf4bjWqu8bH3QtfyYjfYvWU7QHo92bW+1ofL
X7Q4jgsfJHrgOA4k3gx8UD83oL3ljOPtAtDWp+nNLIKt/V45/6oGZzsEYYA7vGt27QOj0K0caYri
Oq7kZfoOnd+a1/DKSdyvQ+YWlptMG1ftL+zs90r+FisYs1r3ZKQbxH7O9qPMgJTbHRlbdv1r/UN0
N185h/6Wy8d19s5f0Idn7t/O9d8NMIGu5gaH5ttDMe/aw+RtYQCv9cuxHhbD/Lw8tXeIcUELu1Lr
82H+C9f/XbBr30DotXf+XbBXardcRly87HqrW2R9G36LVc+tsCw1UhQaYidVJ3f0MjTXl63q/dTg
AlF4opjgozR5MPrKQsL41u+0K30fPRQP8WvzEnn+s0Ha3w2e9VfyCK79Td/dgADu/vyPnyBselYm
RpBSTfP63bduH/1oHvRd8fIhu3/7Wt4bx+GL77HR0g6+xd10a2/Y3FpDztkKCDeRowYBtT1WQLq6
Hx+zn2B7XxnmlX399locZaBJIdH+S3+2n6E/e5rc75e1fw+KI2yAcBONNX0weoT2xuOj7ZnH/hvI
oTSEBk9vild67V7zIGjaeOqthNDQqjBxwubzRhe9m5OUUZnNSQs4zVUy5a4F8U5afB70a81/Hreq
PO+nzBcdAYKG3k3mj/iyBGdab/qBJZ6LcD9VnSuFMvOVlpcBB69dMcTMHPjdaD+Exu7y8q5cwSro
m5A4KOD8wWt3foDS1jHDqUMyO6qFx5zJg8r++t9kCId0AOtPbWR2UEnsKyqBj5IUzKT21I2YRV29
ApgMMG145OgLF5QJ87BVjMVUnEff4yV79J/sfXo9frI/KUftqr8dP0r3+c9n43u1Cw5gmxya3eSO
XvNl69Cs+8OTTxF0psveYliMdU0mTmW/SxseK/Eh84D+H72RuMrtj/JhvrE2HNZy74o3BHkdRWMC
A149Mak+ToocKlAFklDSD6A3HaOg3dGMyEDeaDyYXfOcy9FBbYYNN7HmiUlIw+/FqWGYUojrxySb
anvkxKTOta18IYXw50b0izCXHqGFElj4/fJkOEOw3HztYFMInYpEUvZdU8ix12TB1hze4lTeraKx
hDb/J014RGQmL2hnOZBN7e8AIXRBOrxRl84CbWuYdnXhkETXGgDgtK6dn0B/tlpZ6QtOYBWTPsiv
pNjZeBKt2gQBtgNv669857kIUnGJIqkl7gVUab+o9olf3JZzegUfhQfk5pUzKnurTzfOo3gcAYYk
NCRXBo8G/xT7pJMy1yKSi4GXtvRjSMMuk6tXenkCTwkr3x3ieiMqE3dtEYjXZrx/Qa4hRXeu59zl
Uy8pSQAS3WdICL3JcnZhZHmKuZX+fne+oTkHGndhOmd2eMkfn4tiDqnOCikNvdvXjLs/cD+6x7cv
3t572riJ3qXrkATiAyW/JcohzhcCkBDSTN/IndBTj/UOIvPj8Y55NxeS8csH7NfqnNq8KGgx1JOH
0qCpYzJFfkg2JXPL3eDV/Ik9c6/xfxpKLn8y/rt9fd3dO/v7x4N7PS6KHz+86e6d7lY7Y1/ujf2b
+0F3aTFyU/fLcf/sXT19/3671V303rrO10XYASMYrV5JWBdoRMLdFMnSgTY1CFMKhrWsIgC8Iq62
GrvXhS41S555vFkFvzAHip73YOOBFql9mtt2T1rmAKrEUzvrN6UVHS/viXg7syWEVnDowOiMNxJ7
7MpOzfOoCyMQMrobR4Z6y5yGW5pRNrINK3KAqoAclWY+EF3FZ2QUS3pAoEXCGQdhaPWuk+8iY6NM
/i6SQ5szKcKdmJX1NKWVCeoeJNFmxVsx/TFWj231F9g+nq+CZRWVV8pw54wPpla6LcVUCTbrMQFE
kpG1NJA2bF50jHyR/Yv5kvPFm11MQJjy1OQ0wYKo1huPoaQ9jrX8pjvqE3iw3uAor7NmM14k/7Gf
Wkz3txUtVnZy0hiytlq7WqxoNo9JM1zJVXvM04icKdB9f2hCDl1/KnjxREXLUKYgy+jSiut0NFxJ
dU3jJkhIgmyBFb3LfkDxfiZEOBY5zL7NmE+GW09fmol6Z7Qr6qdmBlNh5w/fgXejenxZr3dbJ4hc
fn6yhoWZxHNmo1cjMT49ysdSvtHshzr6OXacyp01bzX7vLtdGGpVCc4BrQHCAdzRc4ld56RpHwJ6
DRAPB9/Oh2e1qUvyK6G6i4Cb+3xZw3eHcpGnyVwy5JO4ugXHPw6A/sVmEXm5rDN3ERr2UUsSc6fo
NAZeFrWm2gJiBHmOSRpODBqBFLaboVEioIObx1gKn0rqj7PmRK5UQCV/Wdh7P4BinDd4aKBn4N+C
YnM9DUmlmxFtlOACwUqUlgMtqDoPyWQqIpNuqjohxT93gQwpmpn+Nfpw4h5TrR+b+yR3mvYxS+EP
2BtSQOjXl11YeUkTxeEecPK43cd6FW/1FopxmkKLD1vP+jjAx70jqtZmSS60EDYgS/M/QHjVu4mV
v15empUtx8mDeMydz66LDaay1nZVAfMYuPu5F2uUkQA+DjcaLlY2GyGUq3X8MSh4y0ecnByL9Hge
0LbmqeU3M7/r+5dg/FD+cb1iWS/eAxZYPkDavnvTxmmLm/Md0iSxox6nWu1voKusUwpw+VaA+67+
tghbOGa5Jmnmf2fA8WRUhcVgg6eGg/xZ7tO6chvdrn/oWe38aFUpk9zYnPW/52a27xq/HJ8zxZwf
Ia1trIfBkrXCa3Q59w9GTVDsSk0iOS63wfSpiJVuJqIMCGAv7/baRnC1w4nCcMDSqXi+Eamv9qMk
Q4YSBWlxza3wVKdm9BTEJYsEw9lGMLEqjnZw7nkHnHARO6FOEtvplkdGBIRqSYJUyQuQdR4d6e2y
XmsnhScouQyKroZlCi02fQSyfyv7i6OU9rY1H2V/i/l0TZdTEUKkLxVRG460FHgho0vTeCWNjgc0
rVeM4Ya3WjuS5HnJzYBVR+Fc2CRHr9Ry1qXISwJ4JSAFjyN6MG35r9kMcWGXV275ZWchuEMGhkoq
UJgmp1McbG8cCj5jOlKrHhPnOPuWdDuHwTfdHJlypsdsT096vvE4XFEQHG0sHKxUQkyxWan1a38K
LIibAL/cV9YXNZQ92DL+fBkh81hizCWkpURybutj3dfQpywMSkp0G0bmTW0AVzZtsRqtKPN/RNbA
voIo+ivRduLbaPRzwl6HfcO3FndT309WeoiNrWmzFfM7EyNEsu0M/pUVOzHJiOfSDt0GAODefLa2
GvRXTtKZHOGmVPzEysIcOXW8NBHUxzTK9pdNbk3EAqZBBQes/XdOqBzl2QwUP4bSXt/rYX9TdNnG
hbO2KaCR0eO09OK+S91oPU+yuGsSzOp6ng8t/tXQnv9YDVq4mNvCxsh0iPC7tH9UxVh08BMP7XMI
HDQoclvFhhU9oOojS7NwPcmW6EAlTQ+a2gwSD3D926K33WqyjlkbXl9WZcW4AMIFDlGmwW55MJ0f
lbx0YPLOk4XVedhPGYUbm5m/5O94i+N0ZesRpOvoRMMvRB7ngtqmAjarTBMvDvNdAbdGZm0BlL/P
XgDQAeQi6a2FXpkk87kMeGrkHADVxJP6eD85Hx37xXB2UTe7LVh7/o0WHMPys+K7tXys4D0NlS2I
tzUtaYYEoJMoesHxP/8C0MngPBjKxHPCozG3rjJsRc8rzx+UPBGxfMKJ1+nGinixQUT5FuuezqAT
8CB3+efh2/g13XDXa9aBDWIYKqzLpNbOZTlzNVZpgSybGq+R3qlpvBvz3bw19r22bLTY8GSkPk9Q
Jbx20tayBt2uEpJ39UuQGNdZvPWgWjtPhKC00y0PHeNXOv9k2aJpCjBtRJTd5NGX6Gq95Qb1v/AM
uDYuVZCzeUUJiozKKHVROzIRnOleadhMoh0uH9iVpaL3iQBOUUgIvgusplyZ5yQfIG9sfHKcvsdY
90bGYGWp+H4KJeCXUm0X58GbaZidskIJOBw/h6F8aEzlwW/GjWTjmhhKBqRFIElQ6Uk9Ny65aQeg
QSwYhDtr12Q3ZvyNPNvu8nJtCREtWJebvooRMuk9hTWmz5RP8rg1xr8qhcclNQnWyxC3vZQzZbJL
COYsM6GjfNwBS3Tw260M3UrERvREIwQXm0o/vuBdtFr19bYleqp9WXfrUmbGQKWTMqcYq85AJcje
5dVbMzbSwOQgQNlaSGPPt8jOmoxbAxDxjo5h2fBdM8s27Hlt6ZZ0GPTF5LihADgXkVl1BUcWYNBV
aR7BGflYxt0ny9hq2FjV5ETM4ulOjn/VBk5mmIjpu4Ah2G6WrYOSFvXLv1gw1mupf3APyYI2uTY1
mbJAh5Ngv1Z68z6iF+i/iRA0mYywD0ofEUoU9de+EY1ezpDjhiLLbxEeB2AK/1ZEeIlkQx5FrYOU
UjXdWbqf9UOYfGqaYEObNZNe4kFyTngA5lzP90XVRgaERuCzA6O86ZyB1u3ejYvsqrbnr4otZRvy
lg14r9c/8sSJjMnWwjTwAZHXQdK+IsHWu4rRfs99/cflbVqykO8E0be9JO9/Ab6eKzYZSjOYIWDd
Zt3cOs3fif7dV3el/iEtKUf/cUsYNyee57e4xf5P7NvMbLmzK8TNReBJaekFpsyAsgLO39dpusts
3y2ARN14aL3rJRDFCvauK2Ugy4uWsiQfkvCqdp6N+EXL7gLbdqEr8WYGhxrreHltVzfxRFnhCJg+
wDNBhlQpURq3acJPhJ732VhsQdqueo0TQcIpUJsstIx8WdVO86omPMjSv3qrnogQstlGP1RJGCGi
r5rSJdryZtX4IQfW/vKaLQfpnT1awHpadPMuc5DnBqIOpV90GlyEVF1e21QCJTdSP1KC+2QaxVUf
vPbFx2wLBn11o2wg6yF2hA9afCj1qtJa3ULqGDfD2zhN10y4hK6ua/+PtDdbklPXokW/iAgaAeKV
Nsm+qf6FKFeVASEaAaL7+jNy3Yi77XQdZ6x13nasbVspIc1mzDnHuBOn3lvn5kJgsG/IhIPNtcwO
F15BtCEJQel2x3h8ex0wYYIyGQKWP/jCS+EwyiYIe6IcSAHbqV+alYd//07fbQWeHQMfGItE67Xx
+3fKWxVz8dlVzbEHpgWVw4EuW65Oz/9hGQ3BBCSx8GFu5UHsZlAyzF4CImFW9ZCgRg8FMNPWnsyy
+C9LXft+cAMwT3ob3OfcLAgEvnBqzRhSMDNIhbsMefnfd/TdBUcKcQV+8HXQFfL7wSkGL1VDWdBx
T9NNWfU8SLVCeCpG2o+Ful+m0yTBPEH4vTb2f0oIvz8tyMRfB9R04I9IoW9WFs6Cb2VI0+VCG8Cn
OdTbfKgdPzWTt0lf9MdWSLYSndOFyoCxK3uwS6DtzhylSlG6aLHU4n97FjgFzF1hdPfa6XV75Cqt
JePJaLqFrCgQikU/kFkXIC8lFBJ53HFBkJAHdZFWUaUn7E6F9893ggrdteoCY4NK4G1MVzHZgy0O
FbplMleUZBtBSPT3Hd4+E/RCmNA6QEx6ZeUEovj7157RplDAvxZeVryhayZXJ7e5J6HzR6p9u8hN
+GtnJmbpDCxClG1C/G76QZByC0eGqth1WrA0H7ryL6syt2veJCzQqoL8QYI1hanMoTnMaGzQBQ00
Od3TYbn9TLdL3ZgaJI/VZNcM2xP7YXiX96TK7/371///l5hkZlwf9DRHqtoXrlblGH+9k0JeX9av
L++fHaD1DhRcgHswK/f7CnWrpqQ2sQN7QQkL8o9GdrDBk4Ji+kC0OwbmNqK7XezGydS6lqEMi8W6
HMX0Nki0N1bFFS/8xAKcdK/r59sb/svebqyKJWnaOC2Wy5cd73ZLk/tO+f73V/TdlrAErDK8AGSi
bs6vWyQzqwRrKESi/MqdQB0V9EDYzBeq5iudsc7af2kcrseIwhAye/gdICQ3Eb/IwfOlgcfCm+pq
P07GW53KO71g3z7c/62BTpzf70UK1TXJZ6CaSdf4NB+hHZF7lARZHaJzMBibBiO2nffvNbl/2xtO
9vd1nbLJaZ5iXTtvn8xGCTGlsS/pvRTw1tX9c4QY2EEjn4Xejtux/FHNTJ0yLLMIpXIHA+NTg+Nm
S+pbRgqaJ/vQZkqkzob/9+vy/bn+svBNsCqMIW+0EQvnmA950HsVnm4GVS0E9gZ0DkAuVOd5Eo05
COJqTCzsJoUpd978/+VHQFYdGTZyxtvqjpbxEu3F+BECQ13JhIx+xewPBZMGVaBgJhd8TNO9EYzv
TBnAtqv+OQq+UGb4/cPqrVoUnVoDPSzprmLYZ1/d8WhX83Fry9AWAaeNLiFKb6EDMwe1GbcAUFr1
Ey2iwvh0lKCUd8LLbzeCswO4h6I/6E5+30iWK8lYNS0QXQv5dmpGSlv9l1tiAWXFrDsazdEc+fsa
Nij7NMpQuiA1JPXMJLH9dGn0vWOILz0dDS9pTQxP2gpFgEsFkh7tXo/ZH20feCJXqIyi2/w68kVu
jPUAyM/MGEo0XYAOnQtCkTBfN89VE6SW127mWFwY6Ahdcr4Xe31zwr+tfGO3E2gKJbPaIzKhZ/CL
uu3w8PdXeG+Bm0c4yoapC8ECTY2hRojy9veIuO+tcGOideC/WadcV+CDi0wb7XKrv+/hz0mXf77P
lfnOsK/SbDeep0wcfamuQLnqjVF+5r4ZQmtjZT2FmDDyhp31kofZmrk07LaPM6YO76Ryf/TU/n8X
5H8/4OaCJIkpJ8DNAIaDHVQKPvJNi/5SZ2fFbG+4im9V7toK/r7r78/1f2veXI0aeblVl8Dupahk
oBQ22RZ21typgH7nHSwHzgf1FEyM3qYjw3U+Wm/LAk1KZcBb+2SMfaRWvWvnTZyNia914CWuyZ0T
/X5Z0DOiIRrt13/aryTpGUWBr6cYPddrvslscVItPaj0LAu5g4lwM11JSe+c6neGE1YG8jVXkho0
Fvxubpq5rhuOFn2MZU3gojQCEH7t62oIB3JvJO7eUjfBeTM4YHFZrm6ALQL41ujXafs0TSmaw/4t
dnJ18r9u68ZSy56YWT9irZ6+O2MO2vSn+p4vvV64W5/z6xrXC/tLhN44o120Dtbg2bvTpa65xOid
LLpwGu8gNN967V+XunnwDeAGe05RSjQ74U+TR6fDongiBbV+eRi63Ncxtqld/v7grv/on/vDvBH6
wuBSb+sybGzyYrCwP2vR0WaejJ60nD2GCO6s8+eA6vVjXZNtjAIhJ7w1ZzyRlqJzuFUS5c/Eq7yn
alvvDJd7G7QMeUnsbFEUwpgQVB38xU0eXoRH4mmdPyQv4pPcsa7fbhtpP9QboXtMbjGkmUuzmlWE
ElViuwsv1mDwdok5nf5+uv/s6o/jRe6N/kEDPV63YzJ1VS4mtNoRZp/gR8N6nQbQsp0w6mRGaVj4
6LT0+B0z893erl8SPoOiw/4fMOaXK1s3am7VHXyTkw7MPBBu9NpGrxZUdAtVtvcGur958TbowlAK
gYA0It+ba2vWLRv71MSLR4FNNhvGRwANWtjxh78f5jdP8beFbvzR0Og8bVSCp1hXmx5PQx/LD7XP
wkz2IQCj/3BFKBrNcIZo+8V4ye8vX4LXC+NMYClxnF06xdR5L8zo7zv6xtthOhehLDSk0fVxO9aY
jUwTKoG3qxfF1Vji5uYdSqVvPg5WwBwTyuD0z1q4MVt8UhP4cCRKh1mCcEPNT6y9Isz3ZF6/824o
UwL6vXbLAm74/byycqJVO81IuZrTKN7nLCr1jUWjfNjroK6Rr38/u29v+S/L3TiabNJkNmYLfDiv
wrJGCb4ovVbN4/+3ZW58DEvzJS1HHGCdjvWLqSTCa7LSCKd6su9cuG/uN8IbDK8DEbQQH1wP+Jd3
a/Qd0sMOO3K4eiils7UH51TXmp9rRahi6O2/7Oz/X47cIAA5bh/6mVV8Lz11abNtQfdgZnf29P1X
+t8iN5cimScirBSLKLwOC2PXJVDnKKY7W/nu5K4jZjYob5CA3p6cWIBrFwwmKOn7x7YcfWxsRab6
rbQ1n8zjHXWT7x7VL8vdnpw1TIwWA5abnCthXelJfavwDazgnX19d3q/LnRzeqCKV8GVgYXSYoVo
UUE2pmvvf78Gd86O3LyjKyE1cKjr2ZVfeRuZJHOHKx1ZurLKOxHOve3cvCV7moxBXpdaREzG91xL
XbW5816/Manw6BCvJ8AHMHR4s8a8qE22aMisW5S32OJS277jXumfEdOVUgTMIuhGRyx980xbUHXV
BkY4PQAcXSzt2vApqPgvALUquCT43cypd0s5lf9ha9DQRjkKrU3X5uff7YPNc0fLbWQtDgW7AXLO
rr8DPH5zseEHru0zAD7MP1zemNiU8QwR6JxAukc829emQOehyO54pT/aEK+p5a8LXc/4F1PXZmjv
Hhy0IRoXR3PnyHQ1l7zWkbNfZpc9dVvHv5exf3P50E6NnjM0bqE36LbQypEozMiD4AmVLbeinICI
Mfz7U7q3xPV4f9mVqYyFkvXYVd+vl3KX5I93NeP+mKz45+R0NO/iCmCc9za4Y0lmaxBEQYIM+gn1
ccrdwQXXiQfPDnYtelAxQa9s+pBH4783Rmi0RccOoIhrsnA1JL/sbqT5QFsDAby67Dq6Naa3nNy7
F9fXeRMu/7bGzb2oq4LIKkW4rEa2m6/SQH9NtjJ0Irimo+Pfw8C+/WBASIEEwGZAUfv3LUEXHKx+
kKv1qBYn6YfVRnX6+vc7gYGtqwX9Y1PIrdDuiDgMb/f3VXo2tZBtV5hnjpY3VjB60wxI+rPWL0zs
kvTQ1GtOo2Rat1PYM5DVBvWwy2QEWQBljCzuLsYjYFuXLq5RuwSEmNZmMo9jHelkL9A7I9d27ril
c3SUWNWiuggSdYep/Nx0x2rV5245xaZducJBcOY2pWezg4RWVvoJ8H8uUbbzFrLr522KHhgt7K1s
naGbaQA5DQ1Bf1E0W6rEOtLfpMVETlSM74ZYyS7Ulahq1l0Wa1bcSz9RXuwsoHk0aP6chmW3Notd
mV/KIrbMrS18C3jt8gLQhfW7CRIqqk/LLWY65ylq8Qfojxqq4rUOMd2NUwMQgRpC7tYZ5okxQ2BA
ZQ7vdyjjuQyMcWtq7gQJZwgoqInbo3DdVPuMJ64xswiyKWhfzb2UM0/2wu3ns9JGTL5TdZOOzCOj
6k7qh2qszS5gBTA88cEaSAoNjwtTkRU+5FfWZYOjDz+Y0/U8bAnZ6/Unsjm003A/rbNtXi3udD29
fa6s6u6tHT909SnhnZ/znUFcp/5wUF9vyp0wHgbxIvUVSy8Nfk6Z6u7cElSW3V6sr+t3yQX+JFTt
lT35hrHPmq1uPSTamuk5ZipHP8eOeCbjxTg6GMDlaVCaqjuWm2ZAZxgASIypTGyDaUvZubwJeuk5
ysZg25n/yIaAVBtDPkkcbwUpJVptZMYgh8XcQV+ZZmTRr+GQDZ9L/tiLaFaeUwj9Fbhtqpq6Clr3
Zwrsg13a+tDYr4kd9PTRKTfa+Im5rC6NDTvW3igGo621oq611m9oNBHfakP9qe59C6fAttLeojOE
oGsD+tczxjVRah/K2i3NzWKPXl7sdPy+loZztoNMddUra6oErVX6FcbK5SuVPgRw0mmtK8ex32Eu
eiS+Up8y1R/UaDGDuTunUKDKA2X2OUb2QDXm2hn47cvIIhmmdXq3oY+dIG5C1kP7ImmYpvinzVNF
TzWd3HlHyuM4+kMKfanTYNquPvozO3AR9zZUbV0TfKkLD8sB7zZMl5c0x1iA2w2Gzy+OtRqnUH3v
5CPX0Ex/ITnIMJSoKDt3qj4tpcPj8rp0pYnr52jL3G2lS/KNUhduDyadZlehHUziVkCMfj1rry3Y
J/p1hdkwKvd6ddbKeBI+Z6fc2dNkNRSpq6GCpq711k1ndGuGbb2vx4BDoXqEujcufGQYEc8AHb1V
g2t0LiMrB/al8C0TMYSvlej2Duc27JsL2JfBLM+lpzR4zD+pfCeQ1dC2VetjDLri4ZAdGI1YuxlA
IpEwzFpEbb0S/ZbOL9CjTPNPYBtdcxQKhrZ3lYpvELavvbMZyErNPDmdufnExXku4IFXU7/OF7/m
rplsVKsJs3ED5HXBKfWmT2C5NIyiurZzxmLKD00GfAwMwyVPongg1cp8AW46VyvZeN25vkztOh9C
Ah6+1O3akOP1qrpv9DgtXzO8WfW0B6eDAYHaalgpcakWYZIEo3GmIwhgdDRihBlY/dT1kD8yzQU2
BGoOdCi/ti00v+WqtZFRRFJbZzTk6tnMrpcspRfbelD4qRqEJ0dXW0K7jfE2R+Lmtuqx8gS9w8x+
mC2vVDdKG2SZW5UHyn+a+qqGOoqzm7JDnrot2BwgrTYMAb6iUq9mJRpsnzV+DnWnWr6yaTMabmKs
abbn4tTlG2piIt9TS0xKzlu9huSup9HDlFwbUmH5YS53OfVLBNlj27u4KgxW3GaY/PjotLWlBkbv
mnWQUxC9AlIpwczmJ+jQycPODPs5rtsQu9DKja6tu+UlG0MxQ5UGv9HaUvJi4n9V5IgZX1363Oww
IhnbeOwNrg+osebFU/AlOLhkNyWYPpUXJ/nSRdjyUFdfwGLuWpBNb7HD9VXIeQirdqPXD5ZwMzuW
VahDW72RX4sTVdkQip77/SDcuXudlcEDyAhG/PNMnvOu8dTxUpBnuUi3Hk82GBN437mNmaPV/Ozg
rRSx2u3txBV5NDefmv44KAeNPtRDFVoYsUvgGWKV2RCXE55S7Wh5rJZt0mKTb9DYG5WtzXeN9mSX
ZwJBv/415YFCjo61HqTqSvMln8+ds7WWXdpGJPVIFlYE9yt1y+FRy14b+8npW7c2j7ayG5N0Z2d7
wHK2vermOcAcc+D0z9TGr9cfoArud1TuyLwas59aZkdM6KgUbKwGnJY7na2S3tcWHan0uq66APCU
X8DTTBZZpeYpG9Hrae8nPfMUO8j5au73conr8WdDwMva5vCNn5SepuZNSXalthEzd0sW5PAkigoY
BXIPNlgtVCYCrrwUGHcm5lGVVdThZi+WEUj9hFfR18/N7Hhtvk0kzPe8A9lHp/xsqk/bholpPrru
zXKsrTXFverR5W00jxZ/HYo5YPopLef1kEaaEVvtpsD26cmu9mpy0ZaPwdmkTmDNaiArXwdNumE8
Wt1Hsuh+Vhlg5q78FF+30l56qAbMy2oew078UNqHxQLzn/rTSU/XP6CRy4Kpn7nxBW/CNoVcArRH
Ko+zTVEFfHlyso0OszwERbkGJwNioXOa576kdSBrNCbEbb0V47veBDnGIhYH47kaSARBlNFH0vEV
crJm5irVFKbNvqdbwoRn8sDUwkXXXAVhFVvX89mkPlEfnOLZMg5Vv1VxHc2VzB/V6VhBeAyk1VTE
dVIGFPws/a5DjAL9ULEcVbV3F/WhRrCDej3q92VUj9tBPApx4DpxxzEc4Fd4teX5hL9Qe/P0NqG/
k8Ovd2NE2g2Xrp49KCy2RrE17R8m3eG35mUSpuyEDlhofOwQ4bhZv9OrsBgfRrZTJA/GOkiq1dS9
5AghzeSg9fu2CB3tPLOVagcMgo/JvAMJqRBP6L6ISk3ZNPJBQd9ihptnylVn2mcdKCC6ZVW66/gL
FR5TXwxrZekcxFej2+tQ56m7oGFvApduVFLc+8jE86foEmy0kGhbxX5ZyD4fNJfDqI8N9Yh9Qlwx
TKtce5J2yGzNTYeHiV7kADrU7lUk/qT7YsBE8Ju+rNiwSpYfzhQY/GOuFqTp2xwc6/qFwjmaqyZ7
4mAjamcN8cUxYz+IjTvCH5v5U+Z4FwRylssrsFt3yt5TgDsVgZ2uH4QWD9rGAZ9xU+xp9mwqPu8n
P0lWs9hN5ruFUo1Jr0wBQWUtCLC2oK+nc+zocWX9sOHUciXzUh199aCT618t+dFCI1dPq7DFvGcW
agYNaRE01WOh7mbnRZKVrJjLzCNk3bqJeGV95vpzuZwW8mzJqB9Wlb2iQ5iWSBIQDNupjXGX1tWS
VT+G4xJn5Y7VRzEcSAuxZu3LRq1nARm8gLcFtawrr7Y63VflFmzRbQ/pUuzW2RXJWWT4y6CuXFaa
GvQt/mi5EkXY95thjqc8IDPzlwnnYodK+zq0NLDLGHh8Oz5VaWBM21HZi3EMJtSOrQiFrVZGOd1m
7aYttpr6MWm7pThL0GWyuBVRpoRzEbVq5VZVKEHhKcRX356lbsFvb1Njr2qxrn/S5Kel0ahBRDan
K5psDRUPdKGBhBXgw1fZr4sJ1m+3JJHdfBQGfNfBwZOi/NWiG8TQQkFLToGuoGfYG9qc6vZTk59p
8zHW2xRdAzZepzKFEyMh7jfEvhy4/9CRuN/459s9tNM8FQ2O+iiDdOg2uu71htyKOsbFkK3uYvrR
W4Z1r/WeIZugEBcqlNCsDoSshFkjO9nX1gtjAaZnXUsLpvoVfxnBRzN38Co2Al7QqhWdqwzrwnjW
mjhXBPxqiqLqYTIXkKwsrkbfedkgpEfWdP1KE+ryhR4syQ8HiU/HKwSSlkfLwSsX5rcmMhsOtfTm
WZXO2hCNS5YdPhkjTyNbO+SYXqOOlUXDArcHzxc6V6vExPh28ynnh6J0PJj0pjrU0FYenzEuPk0b
aUa6A2Z1dlQc7toLgqlLCmcM0JfTCmdwKUHSMpdfTgNaC8MrU6Sc9apCMIq0AJMvvtbGafHQZO8V
UXyRRXm3zwzm1/2qVRma06KFr5UU2hbQjNI8gpSqJ6HITLey40Y899ljNT1J3J4q3xRi72Qzyh1o
K6GvY9uEpFoT8VknqUcZQ3Mzor16A+UevD58he5FBakJMaIWOu4sQ/dzk0bqEjd17o+DP4GYL7E3
Wq0C85giZjuwfzYsAfpyDrkSKMablgdj8mE172XiLuOnah8JD6sEnm2JB/WjmRyX4FamHHEy9VqO
Jk8N9rvZ4tdeud6GZyv/IaqgtwZkKAwJC2Sdlz1UIWAnfk6grmXVC1JOTDONLthPkdzBNWiTmxan
RDsxemk1F9JdUxLRYvJKc/IdubEWBHglPJS8KNq2RepOq69cEpfWP9Jp8Vq4+bEI5+YxQWhEzL0G
0FczK6AIravOCBybDBQOp4FBvkEz3HkMpFqtVFSja37pxrjAGDyFmPY0fNEhRbr5VCbvVB/d3CGB
WYAMhsENq70v5wF0ffjvfREUOlqNKqTfc4Py9mXK3xdySFt8WvS/1vSA1N1NSaTIFwveK0OABqkP
OizIksK6+ipIXBuwEWetUPH6gFTLPe9nT2f4zemnDZ4qUbmtFfXLkbUXqCoEFkxhY2NkRHuwlJ8p
JA1E17v9wlxJn5rq51z5mfzJ1Z2SuKz0dRZRtu1Bzcd2VY0KdBfrRYDRrmlGHNbO/pIdxuKI2fy0
eVwKP+3WiwG6e/ss5GtLz5iZcrNsi9qUm88bnuMWilMNi1FfMggLaORjaREhA7wl7CzVtawd4APv
0H0wYJlzWbgzP4kJf/ncy6gw3+z8UU47qr/PsL22urf12IJ1hP3MDWXDxjWHVjDBJa095DJLCTQQ
9NPWhETjMs7nBYya83nk62Z4rpjuKe0aSva2jcHe5sj0d/w6CNrPdeo205pPnzVW0bQfRXIEM/Eo
ziC6dc3x5zIBawHbbrbT51gtt6N4IuS5R5MoJ4/qiLZboCJ6pOG1TjHjsDY+NR7IMECsc1WLI4UD
T/twwWxQzx9n58scd+28yoTf2E1YpM1a00OFPuTZuSuiCtScNvW5lYaTczBsKE1XGwERHZs+ChWe
S/9KyUPbOmGj+pb2qJqbevrJhYmD/aLaSc4fRv5jVIFeIYb2DVzKegDzIIfiybrU3u0UKZW6kuMn
jmcqdJQN273Wh5K+mvRQG+jMHHWgJ2eziB3t0hoRDpBnn46zb2Ws6ohlL2w85cvbnAKWwt7MIgEu
tU2GB2KdljRqtY2q7qrkjP/YWS+YPozBl3kZF4xhQZgBbItpsSGV45nzjNzroTIx9zO6+KICCbFm
njkNkw6ZjPal69JNhi+lWffpO4BZYF4YrKEHQd6n6lVv1yZ2s1yDtc+evekmAhxZehiPce0h7ptd
Ty5oE0Cc9Gkla606dyqaLYBvDLYnZOsikmlK7K/2O+tswBVbNfCHi+BRCUhRiHWqvpr6DwEoaCZr
FPFmKd2J/RgRe9nZp6F4fbpWpo25YGSKBzUVfkZX13giVWOzT+Iy2V9fmzoAmRaKX8DwIq5W+Avp
bVdJItXaM3SGqxxI3KaWZ0PJgfxsFue9yyyExnXMmOoX6FBmkwUMwPZtBaK2Gnj4p0/hXDhevFT8
RfjVqCLl27RQlwQTjEGCIZmiIo0EYty22TXZw2ifqH2cjC9rioa8/XRqfL5FC50ldfPkzJyTkPIi
jQurT9V4pgnoU3vcUerKqfZ1ZfbU5Ki0W9EhkuV7kf2shk+m6A+W4ynqzwJBfMf3i4CBSZ8M2CfT
3gAdnId919cwwPsiPdB+DBy2FRC5F0m50pMkA9b0bMgjSc8E0GSNNjBJcbq9iYmYjyGBEHSDGUkR
ZgtKwhtTD8ryTMU+d551/dRmRwtyVq3+CJFIb0j8BrRLE3Jto8EtOAKOsfURItlHBxbMake0nDjw
QGU8tuVWz5ClImNC+mWCbiImVlhPcBz8VJjVai6BT/yk9QfwvgoAQp2NHhrlsilMnMmFLF6wOEBr
yNmcmG/ApjGoM1FtpwKhGz8qZVdC5qXSPTk8i3RNeek6RWybyRX+S5GQ8jxq4MWXK8/Zj5GuCgR2
zcG0G2Q+QGV5XCWBIfBrEJyqq6Q6DNY7kjSoYu6TXgGOEgsnMFN7UyH8z8w+MDukhsguUuVtUoGa
9dOxBmBH5/fcyECk/FI77w744JVlp4u9Vv802BjpwHuteqc5oy/qPMrqdZ1zn+Q4hmwtnN18jfr1
FXpPTlwzQ2l9YCjabQg+KJyTrZ3UblPpc9Qbqd/oK6W8TM7R4HGSLIDtbF/P2bFcns1ae3NGvB1D
i3KJmGB+rtoyFNZOZPYPo3/P1MnLJrY2ius4sXDtuds78hPqckGqX2a5T4Y3U7iGZYRyJNC6rYCx
SxgtGRP63KDTrhuGzZI+UYOtCd4/qRi0KeULOhdgzLL3MT9R7ZXJiz1jFAhoVccKv7ejof4q8Bab
+Znyd6nr/jjHA485orkhKdyWQT7gIFoBKOo8UHyHJ/jTyUZhIsVuWMgSZAEHurzw5oikXsNzUaX0
8Pt0cmyJDte8ntlVoRcDbkiOJYqLNcIanjwNIpZ6MAjMbrw6uB89PBkaIPh8bBe/cQ6U7QAo1Qs8
AMKNurU9i437adDAAhkubQzEHYxdblvthjYPmbJzCkTdSJDaF+Y8Yo4hx1hIuaFLoFjLFt1Ybg4l
lUoLMvFR8riozrCQZr9q8J7rULnG6lUopjQe08tobZbipJSwhO2PYkQX3oSyg/QRZeimb2YPBIEg
X557cu07mQELg0GTLesu3cnFz9NQAGzDrFJIkWBqQoI8HN3c05OVbcZyiTsd3MnFzuSxqCo4jD7q
Rdj076oIFPBwLlBgwpMZPKhlfNakiDAB62rN+ipnaWQxQDFfU55UJMVy1OF/Rq/msOoMoR0bf87J
G8U9N/LnrlkTxIZFOCYI6xxPB7zcUWwiAbT3PCMIr0QTlmoT2WkZtVWMkFJc1zBPHQozGjAChQIo
QWAKlog9qfttCUBYLMGQvXI2+lohfUGB8+XrimNklj2kVwW31jnpDEzXlhnadu4KawYy7CDoW3cQ
NSbTyVjw0Z8LkSMo6pAsIG6yzsBWnW4lkH0WejwjzgHtsz+15moYkqiRJ7R3qiLZzstaxS+fnHge
kMZbSLUB31XXQlqD+XsTsFK5KuuHLjnn06rtzhI+uiC5O5nbZk5jFUUSAEn5o5JOLh9XPQC2vo+b
3vJVp/1yuiKgE0BMxX5MRlxwVd0nOgo9HKmL4AhOJIYDLARiJxVMYCqmSkCecp0a9JhTRigNuSkG
LzD4WrAx1MT4meYOJmLh7qcqbtruIHJ+1ETqZaDDmiz8hItiW0dDvjQUMVp9IEbs9MhkrdylECoB
vKll0P4i+lZDcMjqvbYM75g0CRSTBHIc4QIXe51muscRLdXDezqKoNbVuOx/LmyJU6Ch40KiLuku
Em1sdsnipK0ijl5WMNaE4OtARoJ5Ec2IVGR5hqW7mM1cN/kDroZbgWltth8I5N1NFAJzJX3Ry5jz
oyQmChY7AgjdQoWNeqrJfWVYse6HNm7a5IxeMBQoWXPKNAEyIdRaFO4X6hVbh8yMgpS1WTk2BCpa
aGOpdpQVxmsxHxP0JXPtwUa2bvxEWXZUH0g/ehZBUQzgiwisvPNtxM4DKpasP1glRvmNq/ZBu+qr
d8IP2lg+phiooO+Kdhma41QeMiAXY4paCQdiHhHg6r0epAVqeKpvOu9yXqcGOdb22mp1UAb1nm3H
qZOvFqff1ZzFMOZuizy1Oyf8aTL+D0fnteQosoThJyICb24RIG9aUqvNDdFu8FB48/T7aW9O7NnY
mJEElZX5u+z8YdxKGpfOqrZPVffNayciQBf9IZRmo8sbJ5m+SJjzh1TxQwmxZ9ptoO/3nbxhmc/L
AEYk2ScxPmoz3U3KoRLbMguAODvItiiL19n8umjXpirXcr7O5dccD18DLqKULqWjpDXSP9NlAX4/
FMqH/Pw5uXr6S8OYHErXhDXYSxg4Qj10LX2wRbgCAPFwyexolYRwfIFo0mPYXZK8gAULV+VyapfT
qJ7D8KTTL48oBh3rdU68pVS3znAjmRih0E0o/phzaru/fL7DYKfSW6fcWtCuJnkhwWHQ/1iuAwOh
Va9SeFJS0E3wiTo6F+WpdV4iqfDnkL0/lmtNbpbdGP9Gkk07NUDLvdAlNQcK1oDluozD/bRAIfPJ
7XBFlA8dhok8uqEkzdWhjwZPrenK79qgr6T6Rao1V8lflYKenbHbeqBb4KrTV1NxN8RxqXZKt40i
PpF0IEOgBmrWm7eShlIav+KlYBSyXnSKFPd3nm1k/cQPl9fVRkUiPCuPwqCS/diJH81f0NtW81Jr
16TyB11zNQ6r3vAe6jklwdlazqtJxGZeymxDuaXZCFr8p0T6yix4hb8Hrkld2kzckRkNopj6L1N8
KjAcPQlcuPGm+nWOe35UnXyZbKclBzSVo7JeIuZLbsG8hcsrwnUVgleOkq+Kf13RkpB/r+JjSTPR
ZgEQ55wYWwGsUNuv2vArpbr75L8zKowE7zAzO6r1uGWmJInU1Yo8GLXjdFE/ZFg6+i/uuSEKBm7P
Zq43uZFsbXL2uEij+V/LK2kRSoJSimKPYZrCZ5k7g4ej0qNh+/a6GGQe2jPvxw0BM6xcQP5t7EPx
mmTsDTHVYFK7W9pT5WkBgHE6GF9ylaJZ9xzkvSU9ovRH+tpebV4c4w0s1GsYTirpMT8BecTN6Wdb
Gat6yrex8bPIB9VeK/N3R/di9/YecjeynnkfEnhfCShp+mI86amy1p8RIPMmY+rVrDageAYZuUEh
ygEiywmcgGNDTEBLEiLZoGsLFzd1VtboSulnQfenejKYEXAQLLMsb5oSFpQThvigAczx++gotyvV
PiXyyWiBMmLGUFeVTmoWNO0W6II5mKLubPLRM6Y34PW5f2WA11ihk92qzketFMHCaQDFHjydce8u
hCbF1kb0bq+6IWv0LA/WvOiuieNPDlUGDgFoNzZWDsq0GVcEmCC2eqirdV2tDI2ZD1h+FYs7u8RY
Wf5UFsgD1+GKApdrnuKAdFA/GBFfjcTT9wOrOcrHjOg65lPvZKoH2QQhJ6YUQaX9i+VzrnjgmZQE
u/XZuKW3PivxzPbABRZq71YTTMM+6fAWvM79KulOKFq1gTfOIHoQGsefaaIS2eNkVPq6+bQ0T5Ig
nLjKt2nm0tbDCqhKIM/+/E3kzsjVhUCo2FhMRTLT4HqpvGk+Lf/U3LO+km+GEvQoNTA7vN+TaHqz
UaLUu7g7R8Wx610ThAIoPPHMeo1sDFxw52SBdQ8bL5RXunOa1VXtnHQ8k9AuUIhcXYovrlDH8bzN
2q3dss9g1Sqr5GOOmJ6H3h2MnzGHobP4udbmBwqKRpxDcXSsjYoaZvRpVSti9+wV45MZ+iRlz5WH
PCekIdX9On9jCkvaoFQvVrkdkVJXdWDlfscLr2UHfn3tkNorAbkkfcLrpvHzyTfiN6lWbCft/6bH
AhLUu9GfxDrLbwuFgZauMms7pmuHWcpyFWsDCiS4k/pAeisiOEuGFoj61ZzvEAy08TEHf6PRZZtH
DD6eBGEOHHJIh7UAFVW9ZtzrCxMJz9VLWOf1ioDDtFeo3pbGDS9h66u/S3QYlDWvK0goZiaTiJ/h
uEi7hdVrqIyhlSvg+IhufLwmwEFHJ+xczp3SHFh44IYplZtVWuIkZ14arSfKkHwLf3tl3TBgasiU
QRUBLTydOMaFkKLmC9mCg4jovf1rylW0uGiHKBgNwDdSucKL0Q7QI5DmgUiFQGfkBHp7mMN9y/rR
5pioL1zjs+kVJfgf1Q630q5KUQXYV4yY6OWFvDadV4YQWd4ORP0xWtXlurK45E7xG60/JKk+7rX5
ra/YrBvBdngN7bAc9Opjztcw7RJRQ9JGm7cLjCI6JBv9lPMcSycvQ+TjWLknNx6Id1z861GFpBCF
CI2cjaUGRfpppMekeZckwBB40WxeJw1FHVpWD2QDE0RZrxQnkNr31Ppqs+3SrU0TXZEWVMu7Q0sH
FTpYgdA2kXMeaHni4i8f/z1nIYAnDp1w4+TOMRLzZ5V+cOelyX5JTzDMmsICcKhfOO63ogXj+Qmb
bVgdx/IjU5697kHOS68d7wYvibICSS3LjQYX1+wjmFfbz7i3EnWVoqso+0t30Yr9OPg1NTK39gXN
iy3WrQM54mfVVh9gXsxDbuxz5B5tdsnjvcImv2Rmgk0CYbLzwnTcXr+NnI75EOvLTkvP5nCnqFJz
634txkOpnUPq6CxtnUnzy/T5TEpPMfbG+BAq+jZpZfLZn2ErOtK8JL51QHvJJWQPgqiXdclUJU+8
bTlr9JwJG1Z+iGTG+zldRTNbNZBbmVOMFK9biST0KyrvzMyT0Y1la5kQWnpSf2xGkILU68U9nP1R
5WJnKlkWroh7VrG9/d8i/+kt85J1irJL4SC9FV99N3CkvGTJz2M/eykC/ZVJ0qyD9yWpl1v49LuY
2R+uFHPemHr6UuSbdiSOuP8TwGcilrbLNASzgqJDt1ZVVmxLZ+GOMqijv7V9K7ttMh1E+ioAcSJL
Wct65NdxyiV/tsyarbGm2yifVvYdtQcr3unl2jC+FWfbY1IZBEyJ87XED4VPoEuGG9rCS6uPmUdu
Zx7XdefsWvXFntptYo+XIX1YHHtHv2ksvlVaxHMTtM51yWRvyvdVesu649CSSZQ8tYzZ+DCLf0V3
q8VJCg3vOTYUXaAbG4kY8bI4GpScVHvTstPcXllvkNG1TOHezjYFnXuR3eX03RJ+WaeeWmSuOmmE
wFXHMuL+Z16bJT+PWaICKWifTADrtm68uNmkI4/m7KQX0/DKcLeI2ZtoE2EBF+Pw1DpU70vyEz7T
wItzGf6zy2MoHTTpOhmpC+XSpPvSuEb9STN+5W5bj4dO1jyDQbUZN1HLJMiUOlKxJyDUsAWUrBBy
8AEHBSkDOFXe7udCdRv9bBFnX2S3Rbni3SJ1yIvVQyKRQcHoXPMzvbEGh42SVEJb3hXGKV3OUbRD
QKKPKC0Rgynbntq2bBem1OSiCqBkfXYdkMkWLRGrB6d72AGU1SyXxsdQ+0axkXPjogMIZhbbbEGK
nZY/qGJAtn84Q57V3p1wX8yfCyV10K9OeFjyQ919tOVa5VJgxBZ9wuUeZCg/yFTjkFbqQVVRRBTw
6u9CD6pxnUGuMolpogKoAFnrwWZgfTT5K8YDaN0N56zGF5t6jtDQNgKl/auSXzH+mNnFpO1JA2Qa
er+pZGjw1ziG65G9BOFjgtbudwKnNvKjkmyFwQK1l4wmHjrXGxtQx9bmm+5HC7UoeImu/ptkloYz
K01Ad5b8YhAtlsqGr7Zriwan1R5Tc52SyZ+RxuIr8DrlOMk7Q3uRm4aQ6XYdJdDeADWTCiQy3VMu
3Mr2hyb1CsCxTLwNgK0Lv2OoPGppkyP+aClHUy+Qik2uBkaTm2z2SVkxh0is1X1l+qnqnzLKXTX8
NyNXmE2QhWhkBUztJhOiUmaJOocti4CR+8DIu43NDNUgYdPSq5jqrS1aNw6HxwipmWJOsaR1Mp6f
gahOBe40JpskitejWpwNmkSx/E3pATNQgMvJawD9mp67TrMvqqG7Knia0rQepQuGV0OtCvaue7BS
k/Qk145J/6FNb/V8f3b2UuGctLbiAld80hPumvZPMb2cTKuJN36C6dXoG8ZhhayrRmzRpdduAP/6
Y10Z5ONCcd/ObQ/+t1dYMJPWU5DQXmdLRh8Mev0k774V5a2tT1mGUxQQCj2J3cPg5IcnCFEPQEcG
004Rd90agvclB1gIkZdlJapTBFoaJ6m0LDQLxaUb4tMSVo+CXmKaXLkNBvGWPDvH7/g5X6j7xNK5
afXAaS6hBOpGCuMw7IZxp4THKPs1UmWltd8jWmrSnOj5v53xuYpebCZTelUazdd7xx/lfd3tihEZ
0QxEXNxG1dyNyeLKowkHO/q6wd/cVuuqTdathlq7vUvFZjEIooI8XiRQCjOGfpm8RRA/nZzq6bXr
GSggGNRdW4M2qmOQGj8ZrIoA5P6APnOd7mx0qdvJw85p/2kxFG1QhV+VvLdYksKTM75jJb/CP6DY
4wUa/+r5OEdKMEds5mPIMOHHF1RWSKPbsvLHUfCM+tWsaasOMbnOY6V9iXHFmYk3dIUPab/OZzso
LY1b/y7VgPjcs0sG1Rj2PHx2tgED2SIObC6BUT+WOn2D/tq1+doED2hN3R+LxjMBmJ30pNQbS3No
hw/mgKvhqZKO0A/ErCKKkbyo7y21Kw3fK634ciRUcNm9sSN/6l6VIUi5ssaEPe/IYdBuLsDoo9CR
hfBHqzpjEGtyQxtEzPJKkI+FdBRj9uLuOeFxzISwfEVNyOX6Shz1b4oLrwawq2KkPM952bjaizeI
2kuLN6f4hlGwla/F4B5MrE1ii81TjzFQ2JqIy5sMxvj58VNEswyH9VNnSZGQFH2bVzDdbXvOopdJ
/wpjCWBA91BpMdA3gVz9s+mIJWsD4G3Gfwaixdj6dIz6VMI7T2xvmmb5SKvcNLeYUEsT2e00db9F
EqauMgowxn5sqCIpwuhw1oKWrl4sCVryxadIsYB+t4DbmvpLFsXUPyxtrUhGXkZIdYO1LSPTbt3J
QUc72yhf4fxREiGVv4TDc7vXzB5sSTb+pgK021Hvc2wcqtTePgtoLjDzQPszqBn3QZrOGVNMlVt+
obfeArlqah/1qE5uH4eI8uToO6nT7cQrl06XVIGclIlcQmiuaJ9LS5e0VPo1rnkPJ1OYbtEX6C+s
SwpqS1R5JZod7OLVTIU7IgEpI15+M/b15ZkmagOt1kFeOYEyA8BHpr/U7xK8qrOelktfR65ZIQXQ
LguQjt65E2ILnFBIW6bn5pKtjJq3jL419Z9to6gIovpRq69hecn0Wyreau2GDLZk4bIeVegiwn3l
RHs7jrwi+3SK68AsMXTRVi/vGa9RiB54ECuCgVaOvjVJRiiyHUZWur/OT6pLmt6L1PDTwXlKirNo
fqQtk6j5l5kvGIoRa66s0M/BsUBno/RfQfzVkEa/SizvG1bwlDmTOskk+sREL/+qaQ89sFaedzB8
NRs2DYN5owe46FeNvWsi4fYyLfRmoKFp9rI4paxW1fcOeIXSbyX2oLop2Oa8xKtGPIpYDYbuNEqf
aR4szIKzlqx16bfDHBFWv1quvCk2NBsNthi4Nmflu8McXjOP9Oh6VfTuapu5sf2QgBNKj7tv+l3G
aY2fDzSWy02/L1Liz8YtTmsaEhAJ2/GqRkk4VIMFvDHYlb1Ko/S6OGl4bluNaZQ8Fj+2IgThbchq
SFn0t0lTEZUmFt+R1Qpe7QCASpb9HurP1y6HmWknG32TEzK3LNAt1ShebeIq3KrUmW5bbfa7OlbW
KCw5Do0+rQRU7HpE5MqPIrxp1KyjmoTfkgwtY2hDeAg1vC/l4EiuUwxXqep1T64m4EsT4FouY/Zt
x3V3zbqRbY9mV+2IWtY3c8khMdIk5NN3zwz5adngIYwCKxtyTqrC2BRZ/Y/ahfR700DTIZruyjJM
w8umXqZLTBJS4dXHIKmK52iLDh2l1YE+lcNpjsBLprQpPBukYkNImwQ+Z/wtfVZ6GMdzOj013wxx
+KXOgtOJWd2XugV6CImC20nWX4mHyovx0F1RKXf4Ckyg4DoEJTYTzTzJFHEIrTjZRxV9ombD9jRM
fJDQPfuBi/pvyAb12ogk2YVWvqwy25RXtdxWxy50iJou5N9C7/7FudEH4TCHeBCq8cvJWv7TNJpe
bIGMl51Z0cfgmH9l24C4iLaulV2TC/WzCuUZHk+2N2lfTJ5YMD5IZWpiONI+65AZOBrNl0kt4x3h
v4NndzpXvJEXZ7LOYr8JE2c9zuO1NaVxp7V1HAz9AmHVyeLFTFQziBPG19RMcaDwv2+xsGK3aabu
JZtxCISxQske1AnfTqLMv3KCNiXun3h+EnEV9IrcvhQtO7y8JrIqnFPKtOtshaVSiqh9J0ziQB/K
PzM30r3a0SHzDeVtmCsUuXkuA00XiB3jwYHJe7oZCt28QWc87FEZg1AqPyXcPIBV5FnkrRO6cWqd
7UqdPeyywm/TSmyGUQETzzVgo4xVNvo4IhxbwtqvVaU/ZRil4Z6Gdm3b01ernnQhP6pUn266mBbk
vRTtZ4DZU/DdZLfU4KAZUOX0i4AMugx2S8In2z2z/GWU6xb/MNOYltotRhUdYDrJxKYwrMXlg0ZB
N4iFelsPfJXpJ0zQwvZTpx70zJaOHRadxNo/vTuzLHuLY3mK4NpHrxEpu1GaaGUrdn7UbhR9aqgs
tBjyw1jQtCWARdrCMqXpZMUlGgtGaiTVRov6VBnQPNMf+RXNcDtsBW7HQJHSxCtQfI+S4S/tZxdZ
KCThvRFnC61Ez4neRrzAQaQSIDB4gJjozOo3QnvOsEXV8FRymCRAPXRpnzNWxphvtEpajam16uZP
gXRCxVZdGmLVLGAU01V2XrJKci3tPD4NTb7GrsEpTGyXTWCMNYqb2R9W/Zohzc7sdDsmhtc52Z61
k17V75UuBUtA0xORCFPly0ZrZr/F9iVnF7LhvUSBklrohqVTLF9C9AktVGnKxg+W294SaXDDTvOl
STlN5lXFTzjZfy2tqc6q5twi8IyZWqp/x57Rs0UKNzerMZp4A98c/cdK+YOVS5N3kN/Yl6Zd8ay9
PQS0ycqI5q/m3oHpwCBEn2hbfruItW2mfm1De1jqRS5rRvI33jseSo/8JPOMaEBUvEC6Fd6i/IUh
HD8uH7VJTnb1TGOyPLlOAlZwkIn2HHzNYwT+Ksns/Uu+mwpH5NAEs2WvY7xTihJoTgXV4Dy1it2q
Bl+euKmXYbovbCCIKZaCWaJaijUphCsY4SDlaeSF7s3NYcrMzQKonPSX3gi9WYFiLryulJDsvhnF
tRlGPxYsOuRNdnIWwNNrTFPhqrPpo80hCeVglNJq6l/12PbkEfhdbbdPPWbCWjEdS0z8NKItth1A
tYhVMSJZTcV2tpfXFOdbgXVJAZ+k12fm0qKHFMVvUl/5JgwFbZabtfFbXVUbYR+y2Qn6VPL1sfZs
2wQV0TaGXvhDsdwcOtuO97JWQRiS/VCuCbZz1XpYW7ZwHeNk02EZjKk58lyR3RqE6YqI36q4wSME
gCO3mxDRNy57X03mAwlSH1oP5BBxG1qouKXmqvYMpQAcVqmtsyT2Y7neJCCQbXLoh3c1u4eIa4jZ
c8WYQZycbMBVCT1xoU6kNt8G7aPoLHqremNn78ZAi9JN52guNtHIrmfAogpkCOnJy2h8dgjFOht9
6tnhS82Zqz9dFzujdg7tMgdx1EJ4QK4Y4PmTx05Td06Udc93rUXoaYPqPek2TW8vLI3dzHMa6Coz
VAHp8NOg7jeGrTJ9VsZDnn4TdMqzUgVGd9XVN+qLbX7o5i7uRTDXuPFQj0fOp2p/p9m/ERPJ0mFh
rH4rpV+bqNWa6RJBP3RpG+gClDsrzryza50JeOHsahpJS2hEOqT8nazuszTzcYGhSNvM04dkfzMY
bvXlUy+7K/5Ib5JbQAQENKWno6iO9OtINzdQbJbbJDer+lfi84M+KyXzaPYvqmCpyadSup3R/yUF
aa9k89bKvzQsVmp3TGG9zPzAXYnFZb3M6Mm+rDFGoPNS6Hjq+ALOJhFZoEKF9NbboDHfURGp8LH8
XQrVD03kvF9LptA13x3tQO/XYjKT8msvnfreWOlATzSVDVaJAsxu2TpcfKK71BCVZQevN/hx82NU
E4tmDkuWeVW3LlKC+p40CogQ/1jln12CX5KxN45eQGA6HIJI4NKOy63macrQ/9VPK58lcTMQyxv1
bTCvWfLbjT8VkFyY+YZ2nJud3l2U5UsWjRvDpZXD7FWzYNvtSeaYhz1GVYPpul2hqWmwkMwgQgQ6
8O1/Ggs0a36EKOWXDrk9FFGSfopi8GG8++w6lFdSUoOpLliUMxElB3QaTZvO5l37sOS/pg/RMTya
/FSh+X7qJdU1W1+h+yXsmFmprDO98YA6xxGEXg/RAiOXxaj95PzGGT/mR4qi0yyrQFPlQ4UJ1QRn
6Zxn179uYFDUQbhJQgJyHwYhbF+VnWOItIIfp45OBT47rSnc3iqC0JAPeVtvTV4S7rxAGu9j/7Da
tVQfh5o0CboUXEOzwyGZXmX1pLKbHtg2hpjh+eJGtLRtbXzn6FKFszfBrljaoEqe3Vh0lUD1w3dJ
LVrSe28ihQ9fB5rtGrzSiSNezTGYaIKHJ5ZeB2zoeau6j1kuAokfVzTlrsjmDf/aM3K8HsY11X7y
eiNL3SpGcTOfE3Md1jhzn6zFI2VhFaDiEqO0pM8cTE+P/o02g+P4OvXTgfAOeOHJLXJY4Vg+Vsp3
YmZ+InZliLb1PCUpDIC5LQqFV65z0/5MA7OqbBUVT7jWRn+cu00Lg1WPQKcVu7gE7ia6EqvsPI2x
H7u3LX6s8WF0L1aP4h18fcauXcd9ACeOYPQnwg1rNzeT+jjP37n1WvemayOB7k1nJ4OyK/JPIw3r
BllDWt/Q/Av9OGAQdYoeEOtmDR8TB1AyBMqtAgLnpjuv6gDnyVgNXWWMIJUg3wUiagmS4m0hQFrF
6UOfMaPY0YpTyftZVZ4xvDbD1rY4tfEZq1JpHjSr2SjqXl0CDO7D/GIYjGHN1ZA3uX40IPF7+1/6
zIIJcYI5kIDwuvMv0iQDxG2sbjkjQx+/t+FDTVlRzgnSNaoqknlzoUw5OKMfI5BsW+P5+szEq4WA
A/QkCK2bRfVkNIyj0FenlwILoWx/merN6SK0opEfggAIAPTlHaE8GMd6zq+R+ok6T4dolMCamEZ5
cnr0npOmyNBew6gVLDAcORMzRvKtUt6baiAcFqWR8mFEeMfsZ1SU7WmobuaOqMeKqaqT/5HywrB/
dYxPQ/0DjhJRzWzbPgH9UfzO9WtX3Qu6An79VndTbMGA1C22VL6PjiFAM72k9HVISIiJ8XN0fM2s
iCd7ruuxN0tXIAhibSSKgjHeKS0AvDEzSEZ+iWhOMvdF+y1sD70Ele4m8SpIY9CX/U6uVvIgPIdn
ANubaxsH+h49QipeUw2VicGIan+Y6q8C1kc4NWMq4rlkl8vrrvXM9sOcXkT1mxTX1NhO4l9RfFjF
e9n9ZXRurbQ1yr9lOCeq9Mx4Fl3ojfiaTdtNGGboHuoU4f1aGkEp1RVbHHFV7DvBxogvvV+Py0wS
xLlNSlfBn+oYgU52gZKonhW92tHJQhGn6G+q7AOvOMNGr35MhocIhmdAg7pTsfBUM3UNvl/WjorJ
9guvy78cBYIKtLxOP638w0ovk1X77fA3DZRD1PJNeXLafSHjx0KNX06ulJyfq4SGTKBS+dOY9jo0
DflwFuVDqS90UoZ45EUgcg8alsRnSdk5NMqwmAgAEyP1lfGRobswmpesIyaCNcfkYIsO++BFwX3R
foXsdNIWXyh7q1h3JQE1P7EODE84g91QDj7q+TVKHx2UegwtZe/yDN81EQ/tmeCrrdbyKmFzn4Me
0xcb9uRhkzF36frNNEh/KL/69NOMfvDAjPxDiX0Fn5tNrkGEGiuBRdp3GUwqk858K8ptN2HRad+j
tvIkpIhVzQtocTvHQUb6Pe1bJiPvwui8ed4V3wQ8PC3vhMd22L9cE9YT1Ac13no5OpAxaMkxK1KA
ccCOLtaf5qdVXkvdhaOUx32PyqAeytWY7Fv9VIxb3DQzHHbDPsdVkq5NcUxwLTkuLCimVMI8BsXn
1yGgoX2thu1kHOXiG7Rx+WarKeOiR6QAPSqEMOOcZqgry9gq2qOxdqCcTuvVlo9idKy3SG8b/bUA
w9MKAeVTuG23tkwshTIqNq6o8JzQ7S3QZfOmKv1n4yl/2uMd36lifavLWtICWTxsCVfUbcpeyvZl
MD9RFs+q4mMkadMfwBGWdklUE/6AWkH/+2JAAJQ7JPBYs2PjqNnr8pn+gPi321vooEYoPGOKDwZ0
i00NK7tveb7AtS7OzR6QcxCR0h2dDgFh/y0AbiARBC8q2JCz/MA1udV0V9LjiK1gCpE8Brb9mtMb
aRbAif0wm9SXEtJTbF+215XGYyfPYZoPac/8ozPbEnBizmrQg2KauCxk9UD03yat39qpWMnIWCT0
jXnEz4y0dmKs6bS7AtitgSb3s0A3I53ksaYtcQfiM7Bw+RZJGoU98OViBlV0+cyBUYFoDpZLM96b
cJ9UL2b5yh4jSBGIMWVfqJQYmYIqPzTC1XVa9bj+Btm0l44vjLYXvL9cVm3W72pS1ktYrN7+fGbr
2uZLm7ZfRRkkDJiyxH8I02HhCeH/FqDU+B9q8/v/yJAN4+dTJOag+Hr600ZILz4kYndXj9cVgi5h
vLE/eS+eWLSzC8lJA/1sX+bnvYDFraqQLHth0+zCPoWQe/RDICRln4SVqyhIQ54CVn5G88kE4Aj3
BhB1Q60hPg5OvhsyGQc0+mqTsK0Oyexbyiga3+Poi75Tlb+scD3EjOxU5EwMfucka+TRfoLUpjC/
hgwMmxu7fa5bKdys8dX020SC3SSbgYbh6Tecxt1oHgvtL0XdDomZWWMgs/q9aiZXIOzJ424zaqd+
vPWxn9bbRgsUB/kmmA46PYJRJO1WxMk2V9+l6rcobMYMHebnMIAPYTIpEr9oWFyqf6nGXjNOc8eE
jqrxeaCAubtjV16b9NeqP4cYvUvOgbNPBbECywkgrtJ2y7wNZTpi7GuNwviHnnHA6OoEOaZ/5ER6
4tms18tgCFtqTpjcu/K3GY49dcmSj0nNicHO4My4b8dHSC5C3XLODlp8mpt+1YFxa/x1HBkHo1ZZ
7XOT146LGBV6SW89NYC/rtFBNRbnmoy1FFv6LLAGa6y3qh5IPhznMlebSfmwFOYGExoAvqU9qZbH
aj6ccNTWfpPDXMavSrTT0RNMzj2BeI2JnEX/qR5kPl3H30l3OoSXeEAxthmJ9bD0R+hguhvpERCE
lMci7jmcd6u8xAxNzoONNbb2PufvAJsIwPC7JPAdI/Vf98b0dYn7baUvQZU2vk0vC0/kjNSr3y7e
VFBWrFqDZHEQErG8WPYjDWMW57jJ0aLFl6Ff2/gjo2M4fACE+6XEdiDOjHGsll2obmvMkFXQVvua
S5NNGL6sbcSCVaVjDtgW0mGCbJrMSxShntPAHNRD058lDcV5I0GrbrTxbklMUcaKPSHoXn9mqA87
pM9RPio8jHH6VkP1ZXkQorkfq58i1Cn0HPx6rdLXxslnDpGfMdDOgAtEGAdOecfVavN9jWgrOccl
BvCXd7lKM3qoZdy0AdtoNCwoAD8CfqaXYAcrL4+Qd/aIyI599cMcHUnvJXdEXh0ynEH9o/+Vhwq7
9U8EcQYfrvb7jqu/jVENj5v5mS9j+HqCXJAfnB8MbcPLc79sqxVeDyc92199cu2kdVgEWi/hx101
qAeSHjKy/1O4tCyyXnnvIpJl5BMIEvjAocVr2/cnmRlIHZhmxoNUrNnVScOerPRp3zEa1OX5P9LO
Yzdi7Gq3T0SAOUwrkZWDQpU0IRSZc+bT/4s9uJZlQcK1DTQ8aLRYJA/P2eH71h70e03bRpnTUMUK
M9urXyKmKPk6zwMzx3BL+C8j7pnJrohAcS2O4qED4zQq+DfMR896RMCZx2dLvQXCR4Rldih5Vq23
8IUGso2OUB7NDPYYVd810qsYUKV1Yv08BMtRepe1m4W7JJfAM1iLukLQvasI1BVkdF1Ct1ddMJ6d
6IRZv/WHLp679jhwP5b2ak7WCeuQ55u4nXpYVRyvAqqUfr9rIgdmQRMR+aKekNaMDQMbtChEdiTy
K9zFadLQ/TPnsodMRJt5SjAvcambCl0M/ebrKKLZQamhwxfi20UGT8jFGcpgeCehcDMZZGOhPunu
W0ujNompco2dnQrFSsALblnHpEvmrWku/aSFe0OiZJabon/WpfDO054gMIXYt1knRPMhqXRI6sUo
LSJ8bd6ITBVkQ09tZaQUkRwxEeKAU2YB7W4iXZXOMY4Ys3+rU1jJGw9s0NT03eqMIaQw38MwahZ5
uotkB0LS2Cz7lu1vCXuEen57BvKRiiBj5Pco2wJSguSl+iyKRUUohE52aoFF2yK0EWxqBDDqaJfl
2jBswhNGXKX3xIxk7GFNMLWTq0soHiRtbuACI/2Mzjgs+N4bi3h35t6sbq2YcLuQAh9NyybyDmiy
wJLaG/WxO6oo3Qkqtb2aYYaYm+WxDtYelThvpQpUIelNpyvuJoOIZVVHBUV2vdCiGYq7fNmUlyB1
5HDToalN+dsHnzMXgar+Yo044p8NqCbwiah6Iy6Tt6O88UP8xzspRzYI4J2A6UUaUKyiikHhMGJP
oop36PtNemmKBUgOd0vbmW6u6i04S816I0IFwtt032XXHs3GEN0P4i6h8rpMxa3ugSd7ibk0ii0o
BKp1rAm+M5vK7UAf0LAHfQP3QIFyxPemb+PnoF6W2AQrBwtBEyxjZPyW74xIbQWHpLa7lkQpbJ/5
gkAq6uyuWXv37tWEwVYvxOqqZk8uit9yrcSwKrbpC1uaCOgET3qyCOjbkTi/YF4z38a7eCP2SyNa
NhrGpv4mhs9xS5wAXaC33vNUXahSZwtY6pETEl+4vTGPrYxeX0rasK1cCG0LtaMBlx3L9AFbbt52
CwEpcKPdpWQnCqC/YLhpfITtoY9zh9Z3HqyU+xQZSNMtvA/6sj3yLa2xR4mdgxEzM45gWiC9NIcH
h1XGe7Hek8gxEbfNAV0GHWcxL2eD2piHihixGYEa4f2dlXOpXkSvcKB4xPWigud2DCiyI0v+aA4M
rKlheQ9OiHxInlO1oiTU4KNlZNy20DYwaGoG61CTksnUnHGH54YuL9VeqipUewmMGoyNIfVk6+Ci
1qbF+gFXZ5h75sLHqpoqFzq+mPY6xFmLpkFK316FhJK+edW6bYCFFJlRivbekne596J3DYK/x1J8
9diAvMH2pZDAYxcUb0Ow6YZnKQHjZa7ZYfDsUlYrojviNGsTZDZkGynkoOXzxlhC1EV6IbnLEvRU
ty1gGfLhjpxV6p4lSY0z1FboqkG9wkOosnlCxzBvTpm31vBFdWvNP8aIHWNqN6h05WHjKwPAxXox
Bjt56esbCgH0x5B21mSgqwxD0xvihDFm5u1KjdZmTeS08p7Dci+d1GXloA/X9Au1fyubZR9Ds2RZ
uecggztiK9XWzOZB+eyba/1BYuW1S7rBW+rbmDJya2Z+khcLFDXCJZyJBpFAf8Gbh6ZIUvdUrhIK
VJ5T0P8Wl3i/YB/ZBjF9/2wYj7oK9WWhtgujeDPBHJ3QmofpkqPfevM/BnLb/aTI9uolJUumyOl3
2V3TnvDiCxVasXlyTQ/p1Tzqh1ZdGcospfmP3/ujuopL6906d+WWjd9sF1SZpeZeke8061JyFvtX
nX0rQoI8tkRouGLXCGwVhFgzFldAfx06FcVOlU/frrRNfDbw9GYOysGaLMmgF7cyb1Zs1y/1uKdy
KgI8ZLPfaCJq+9vwXjNuNVtSgOYpquFuxAaBIdg8grO0qNlSKFrwgUvWndAvaNRnyjw995fmSmch
eaV/iHYQqqJEkD5iSbAr8+BqG6u7TyjvETE4HdOzhgXd3llroCefVdG5jk49ckPhyVCWhkcjUSVB
dDpWa9Qtas6wCGFVhq+xtiM6pGMFijJ4dgu0r5zECzBNQWFHLwVVPIMcbEePQ1+qlDX4KAZa0or7
3NI8C8XO1qKrG1Fqjy10l0g0ldYpFSICMbODHNgcDbpMDi6SfG/U4S6NHhuOGbS0iV7clGhARf+q
VcrWKAnDhnCSSaqvnroPDIqbJRUBdktdYoPP562mreSyWPfZlMjRDADp4ASqfIuHZKOW5r6vX3rO
j2Qs5j0i0tQS2FZrHpuGgIuiq9KhFCHPG/NlrGMsKDzaJDLGOzCN1GxUWtZGRIWPqRCJApIuXxky
vfI8uW+xW1IxdbNhH+GuSfgFRbQMcTWblEUgrq58Vdv0gvacC8JGKU3YC+bcR7TvqS9Cyu8d6YBE
p9bvZ/SSVopnHmTWWhw7XrQrwpNLlaNJSEep/3vmabBQefPghC2DZwyERqV1JSGToUmTxMUlPpng
JTTymTbgHir0GZbpGD4TDUNdJDi8SPmz6j8MfUQOaNfuMmHjVwEEShRNRmLWkkaD5b6r9Uuirrsa
74fd0DSNfXid2tlVdgr1TprBtbJpKLWo0qlC9qVJ4Hq0TZhshMIE3wHC7zWqN5a1a9s3ncgAiTOa
An88DNKSDuQswLieT80ffxFGGHJaUszFkKbzSsIvwoRR1QRiKPD7CfSE7KkV25VOqUMuqLecLc9R
x6d8bCihwdcEbVCaPn1C29fxMFw94EkZEv3WQEbDdapVTtGGMWv+g5+vQrQKkrE3g6dGdlJ3n7XP
croRpz5asgpFdQU3TYsf6+zQIMublHFTgeFxRMpC01NX1twYnDqrew7ad0nHF33Mx4ok9mSUr1l1
dan5kIACPKj6k56SV1Wfjb9QI4BPd3KX4oNcBWQr2G8SuLUIWJDdwxfCfDXW1MP6eiXnd0l77QjA
qokqduzJhgPr0hLjmaWEaYimfXBPEQb37xLaO/CRChBRPbPQDuDIoCBjqyVGo4VovOpdB6ujo137
iDZMEh8FYxsNRGI1T+9mDLd8tBV0gdVhrNcRwivekqQDpwQeX44qjgId9Ny1L09mCd/ynOZHDaSK
lm9NHkEO/ax+aHXqWXbfPoTRKSz2cN74Ka8akuupw+D1h6lfm+1zcSnlD525N2iBlToZx64sThNI
SnGvuuwUMgfLyaOdPvAj+bcpsl6l8KHc7qpgXbWfFTVro3eq4k0NjiF1/tqisQINLaHWm0T9UsMq
oYlbFU6vbkvNTaueDPkT41YXIGncedqzOuCMyNe56+To5KpDXu86/95lpzV8J7Ve4FeX6ntfrRKE
QKO3IUQgeYznfX7RmnAexhs9ugkDA67y5z49IeCaWdRwZQ0VFQKU0RXJD1w6frgLraVKGEpjeqxe
PNFyLMFa4hwbWUgmNkqlufTNemAbUKS7uDm1goLSt1xE8UUzHHQ3M0MdF9EkYKLvTS3DbJbo2Gke
Mx2KUnBHn92dyfk2gK0jKLso28nSJhAIrF5M7xZNoOHkWQLapQ7PhbFzza1fH4xJ97NBnx0Zd1ML
OqZzHSk4s5qHCPJeatmRsbOC9aRuDFaIwGYK5Q5TvPnBwUNYTeXalIB/8i96/o+9rsteoFRl8o1+
TtLuJDSi0hlUJChYxdqK0brw33LplLh87dqSEh25DEwDtBGqQbXm6qYUvBlxRScHDC1bf7bOq6WQ
YPPrce9PUN4ONcVziKod+l/4xFstgs9pnGtKXZg+BG715xgYp2DsY+TPGV50C79gvnQtpvkCutMc
gUzMk3EVau2qLiJM0LTxUTq7ZnMKaYGYKDiE/t4g52xMkI/nVL/19Rvjduca/BrlDidsHu0RBSX9
YTQXg7bxKuIs2g+k8Gg9Rep52iluyZxElBDeLsLkUWYPRnCNrE2nXeL+rPmXjD5mvNO6K2oAlyKb
qoEsOkmeA781Aa2LLVFNbOqSiKEI9C4RBgmpMWdkFhqxQuGfCXFHDHxDRfB9ldJt7j6Gw7PW20Zt
y1R381OprzT5kI/yPAtWfYUt+UVyN8AsdSyaBsgNmpOaKs0npLWFGFfMKuhkzzHgQWgTzdGiCGsF
T5Ixki9spoJkBVWYyLmlmJqW85JTSXDvUZ8bLfazrcnZN4hk+YDzIaApHSalHpQt4FR8q6nDLD/B
HiQYpV2QZ4uiEzAEja6+bBXylFA3g5U45o0jYT+xdU9rF5U5dHdJbK3F+MOrP0LCPZOMqe7ederG
vaUsTahreGK0Mli2HEGZXjwYY7XuVWmJVakjjYxkt5p11kF2b76oM9EvXPrSqRg2UuMRnrybaDJN
lRYSp2MeYbFqqXAudCwko+YtSAjkjs2rM5cmrWOJk18qnwMlX/Ejb67UnT1ED9WEToNpbJAnIIna
ieKDAnqZpudIYu9iJhqD6lSjwC+IBPskBMhJA40sKDIRk4+Uld1lNKyMJrbx4NsFlVycviKyv9CS
TlKPHIcx7LMGwVCboZsojw1wCzOiohPCl+hOY0KdM7/KiYhsF9JfOd7JyH9ipGLdVN+tDSehBDLQ
t2ki3LV6hAcq8g+WDFVKJkVNqYy7MhWS0r+Ho0axOHCaRLnXjHapWvHW9ZJn+BoQKzAmcsrgGW6R
0GCn6UDcMTqFx6DLT1J77UOwANhCxqPa0lOQ5m0sOGFMNBoIOExFYZMPLA/6v111mhiCdfvox/Q/
K8n2W7T/O04MM4Xd+AAf7ihLdCNDXMi1i8CLHQ6/HZmiHr6OTLZNt5JrLN3+NLVADKK+TGB9Ioqo
M4Vm0rPQmpvAGpdRTWefdMutzj7MDdwrigD6L8uJaa814mq2usSjTxXFc43t0C9fZaGfZfD66g6k
ebzv4Cm2iAjqZNwMJb3qx27c1cMpVpJlUF8VvjHXCJ00hkmks1FlABAZiZOQvsnk1rI3kgoky2Z6
Q8gBwmKcJwhUYwUOJ8WMpkxPxYhWJ3Ek99T3485s1gbxiuuWtpRNHqRsqWBsjqsTrNu5SQNFJu1W
h5eMrnqtv0tYVGMady2HLfMZUHlSqkUcIOOgFWnTa156lrCEl7Dskw57qGuBy3N5lTG1n7pHkNzI
66SnfC+Vyxaad5MKh0HjRBFOQn4r6aKpfQARDhQNnA2jZslGLyYEHD5Gy4xhArSk7Cji0W2F3gtf
1iLsYtsqLbhm/SKWaQ60glNyq11i7NqcEcWGu+oBoSM2pZ7sO7hSWoJh01yXg0tL/C32H1oiPyrQ
IWdSIQ9EjdaqImkUuic1Qyko5mDVn9JaO0spXzrtH6g054CMoTRvEwN3lEdEGGTHcYs4hj6IAUge
iBnJtq9sWgyDsRTaaXyQWF5mtjIS9OUIJArY8D4OTTNGlm+uND+HQ7WHIdQVZJqitUIv1nMAqe8p
DADWLHI7cjQEc8l+aDey8aoadP/cU1DC+DnF9CQMR/JXuXszamVmgjBptbNcOn0PZQF/fZ/TcLkp
aYeu+uD3Lsgaajw47Zpw5yXHPn8f+0dzAoQ+BMVTwPA5eR/p2MK3rkI8YSw7871U72LjMdKPAQ7K
SUfLpAVUdgfDu+ulBWMWMA66jYivFVui/miQkkMTKtl1zS3U3VyTmLG3KanjhEVGME59YJn2mNPB
R3wyDXkMHy1xFWFTLfaKi5rVdsc1DBzE57q6YEuihoOi0UenGV7+KTWM257ARFHXYX+gVsnokdhd
VcmnMb6rQBaitUbrLXNxspqDDeVBzSmxqW8SkU52oEpqEX3HJvEF1PqWiH2tRA9BDIZ4gxm9cq+9
cZZKgIv7ottbUEHjQl9aiYvlbTKXT8QbOhiYRpL+HiY6Zl/iXLLfOtlp3sOASkGNbcGgBm1i2c0p
kprs/FAJBIbM8jLVys7wlwmox2KU3vRBZnS4oqnNoDl9zfluF83NAiJOwtLSx4AjpyS232NaevZC
1lG+ybCM0bVue+pQRyE4DewXqopzWsC81RwaidKDG9mI0Ve9xxJiEnM2FLNeOA1GglkNLl6fr9gT
pTFZSuZOSHVyG+xEHyFRYNZYyJXOkBBokRbqfhwxf5okB6INQQlMYo1fstSvIljoPLsvfdztHVMX
aLH7zyIda62EC0Gxslyj1Z0X8W16KuLw6bNreCoy4XauT6uArrk6t8Zk06Ez1ajfdCAewF+DsOXL
0/XXGBFoge2aUMzzD6Cpc3Fdu7jf52n/IiPQqsl5E8oTw0msA8cb9xqlcJq2kwc4XLl49AUkP5gA
yuIWE9UqJXVEdvHmqiQXARaw30Hz8B/H9KkVXsQXGLKad+jCWxRwuKG2tvz7uubIBX7GRNE5HQPM
Z1V5MBVHQT7h0ajDbE/+NVL16TC17IGJxMmFJBkYRaKhHLkTtAVKnly795p9K7/U4Zvc858imR3T
FrgMQZ+3TC4VnEyrWuNE5uFS8otqJ22S15RPIKQ4oCYGKqMpwxONjW9ks3YCt1RvVvgZ0gvW89Rm
VjVNafbL1IPTaYOT7d2rUb619bupXdTiiitPMRFlpAAzZRJGYd+Y5sVHE274yl7zlFXCo+4p0Ofw
9UWJJTpSA6f20ggUIGgoG35uj0DIE7qpwUMMPYvCvBCeRTrhXbLTXXPhwVu0aOmDMXEIWXDDTaej
Gl+M9EMrOMI98ZCR/gSuvjEYvtJC2Gspk5tU3kf0j+EEopCsBQc3Jfw2vCJvSzmhcZ0aKEqi6g7b
e6FTo+QwQn8AIc20Y1NZ98mr4UsA+3YCigTqF9pZE8k8o23VrHXmqnhAXAKqvGwABnptifpl86Hp
V5QeBiQQT3NM/V7xGQ/SLJX+Xh/uIPXrVLpySP/+vuRt8njKCQPCFBIXQ4vEKOdVSNO7ka+6fhkx
fCtrD0cGMJR4M2AkUdyTKW2x4aM35wi4G4tDoj2Pek6F/KrWa4t6uQZORYfeV8KW8DeVdmnx/2Bc
YqAk7bGGIp/HDou2Bqm9kRyb/hOWUY2hynBcc2WYR8jLCjVsBIp1bSBff0C8hWUgsI4R2nOzoMJA
iN1yNOcB5BRrzXyQXL0Hb7Uzg34uwfxlWCYwBnHRYeIPI2+pQyExgNBnUJoUR+zvGDCn5Nsu3QXe
gwyoL7oa1DWbV52H4LVPo34fmBdR/uhaDKAm+l3zAH2yMNZucxPoJtaTwpWiimBuGzS9cOKxu5Bf
7lFrN+Sl6UvFVuiPNQ3VBAHtqRFeVLxQuCka4TlqqS0/NtpHKDBQFaEBG0jXollLHQPhc6Jc8ApR
Y4TvxBabAhNCl9C9REi8JyWaKPAj2adEI5in6kUUFmW9yc0llDIhvTbmfR19GgOGSuSrvg9tacMm
Uvqblm0sT5cNKLoQ4wKSlUi+MkCWfG8jDjvOKYILPvqGNpUMKOjU6fdeCQrCCaJV1jxq0j6nea/h
L2V0jpgzCtZH3Fid4WCsFWlfDR8oUCvhnCLJsPpXVV3z7L3xVUSERcXLRRYqa6toag3i4CsipAXG
G/0nH79Xm13JDkO61rp6VzRbPsg0PPfxbawdL3wtjLmrP1YRhOzAQToeJC+Vykk7zNtRWncpQ22C
jdQ9iyjT5bsUwDQ6rv4TPbrY7wBnyDIpJ1VnYJXofiTvXNAFHMW9xnmDckPu7qagmoA5fBxahZx0
C2/o4COgA/DlRccA8F58TrxLZN2X1l0W4Wkr8AZAv8dJA8XpOVWyuesd2sLpol1K6cRCHnkIwIDl
GC9WtbETzD1kwybq6LYzeEAF0LzNvGZWYEHo+qNvRNuBFkZDjVEq9iY1fP8s+VQGvTvJc7EMor1A
912+NuJFx9mt+efceGGtycE1BZ4u2oFIlYUNpQsKPizfHsGRyMyPgWzPcdLKZx19sTszowc9WDcY
B8TxlJc6CtPnPrdTY5sHDxbDfSqACQ670iwg1baMG1Sv3tyl2BFFH4bvXV+hFEM0N0vdQ6Zc0iiH
jgbbVgEAAJC3BnOK9olKd4U7pubv4FibRw21WOGqCeuUFKoW6SngUHiQrIPUOL03zNTg0gE27e4K
uoH1ESmYoc/7lOlYW7xUgXF2g2VkbGTkNCog1j17YYbpkI5Wnp5SOvhyqe1dbG7TOD9jjSoMX6MG
nElZZ43t19SPtfcw3UeWbTKT3bBhzXpU80TpLhLmImSDPrljMI/bUmWgw5LZ5YQtM+5q/WRSpC1u
kbnqpfXA4BYPZTIObIjSzFsyjwOlT8uuimvnXXRpXusU4ATUyvR3HF42ATH82XMHGlSy6+ge1sVg
fk4E6CZfTPQVjSCXNjul4SVtjoYxXAKk8aJQnIzCUk8kD7VwljQFIh66tBTy5SdL2o6gm9gAQqDW
V3AphoYq3ctmQTVwQp/U+iYJF/hu6WBnI8lXMzdoX6aU40SBJCk9Z/4pNncanLYeN1/PdHFdO1ky
BXsXloHaruIQtEt/Qley9BEMpdE1we6Sfkw1pVzcJ8OjipMH/s9C7gEdMLIn5nc5Y7anE4hUTM1O
FVVMX0CI8uLG9/jTNXAYzar0z6WF8MWBBARqW4qOjc7ycDl8mn04OEkwLL30ksLZwOllVjc1fYyK
q4us2z0N4I9cjWp4ADyL8WKhdq8SlLaU2JuxQ7CJBL9bliNyM77yuuYON5WAwU08ugFSY5oIrEAX
gK1JmzBVQG5Vyn1UrAceYpwxEoOf0sUPk5AY0CteyYXlY6Jw/WWPTigSXz3p5PfdUu/A5OVQYTNY
O3asXSiET063PNw24bGPwFW/psKmQMCciG+MoEXyVSMUVJZDoCPPJLihv5FcouSc0KMV5/jPlsjD
IO9jb4cY2j6phLpU9OBGGu19G28jwk4aDDy5NnUy/V3QTw3KRpEMmvkpBcTiyt9o0mVUDsxQaNvz
IJzimGvZNIItFf6GRoOFnr5KyU9m+xZ2rr9By61bT1qw1PJnd3h2GQlirkH7yOKxsk7xcNV92H8Q
1+h7t3R/46lHJN2nkwZ6LaQHEvPEeirSdxFMp4AAD36S0Sza6jjiFDaadR590BgdojVG23lBMp4H
dq3dZ8JNHlY9JWCm1dDB26fluWIFJ+5d7zl190LeJhGa9jXzTlBUeQ+isk4r8KvLHughR1arTkZ9
JlB2n1KA9QbtuUfC0L/4DLKurTed41NHwJzdFemnK/p739CuuhsP5LWEGEVRzmoMxc9kt0jRtOw9
zWyuZCGxZOkwFktcNCDEEiBEdk7TFzpzbkO9HQCxYWIiNJDWlepE/Vs8HrP62jUf+mdr2O4jUjoB
6IuHGWHBFBvYVL7yBlHPpqo5CiCqHjWvAD+KV2KhZReyB0lYd8A6UHC7D911CpGnkfFIl+zS2qPx
7Wgz4NShP/tYl3QAKfQzb1DE97swq22n0vhZWS5iIBlL9EClYZVywnXzOn9XeoHqDwYCEA/LEUi7
crbqBxdjtTs3s+PosRVfwP0rHz5TvNxlmF2ArWmUqkzqqE29Fpi7hTwrvnaIFBBCVyH6Vnphm2Gi
Z1VAIjf8aoOmSLeB/j5oe36B275jd2+MtY8EyJ9zpLn6tkPV5b82Bp/EUaMH3cA5vRvVez1bIstt
RRKJI7QOMDwjlZbhqYdl9l5Q6AqCO6Xjs0XQT0S8GAe4R7bcO53LOAcwa/MGoWa+pHJA97oYV1iq
KEOq8b1A7pMYG6k4mwmu16mLwryd1YTLdSG2Ed5cygqBp8FORWwkbNzwwiQVjapZzPYkrXSCZOTQ
48nigy+K9zq5D639YEKjOReqk44rGLBxs027d8yjbOIgpbSA0GMvmvctyBIGBTUMMdnL0NbZeSZr
07UAaKrvxxZwzKueM2LbRswbsj3RGUUMhlOMGV2DtYO6oPsOtp1mquM7MJxT3FYZE74wMyRcwdZA
yanZoe3sODxgcYhcKFbzNDxYZCYZNg7UUQoVvFXXXwK+R7d3kHqlr4ZnZ8kJYJGmMA2B6TInWDIp
pkaDidkS3HE5YpZnbqwNJotIPRYr/7ON1/WQIn5hCE+5HwR+VjEvtYPmT7gxi4FeuotFA5lTPpcx
4rdoD/y5fA0+OGPxuUnBh5ngc91qENbkVYZ5AvAS5c+OlvhNz/m1LmP85qF2HaWF0d0XzaZX0azO
eDtWtqzeMRgxGROIWq5sW0S0iF3MefFKyox+0sifCNfj6lHVJbszQVnbmCu0f0Rznu0Nw0zK7zpU
f5BzOUzDZZu95JAztSt7YVHue2PK1YgHqWq9u8oHVnOBlZs1D4oqEv38MXNW/nFmr0m3wzIUet3m
t/nNZJJ9ydxZMvUZmtpVeavXx27JeaHbkKwWBvapWXerN9y7nX9yz3PrQZVmDgM5pOXvs05/GCUN
F+hfP+Xb7GU/IJhVTBemRQ0gW7jF4TNuB2kADmz9MVf85zm4lmppkm6Koih9u5aqlrIX6tMUZjgI
M/wktEsDat5Ulrb+iVVyYLQDEcCp/QyA79zj0Pv9Zn+cHfvlB0yDqL+Mw20rqbQUhR/gmfFzjNzW
6JDKm9Ifl5GmMezfp8eqoiZrli5KmiR9G7uLVF6ppPCf9wvdGQEi56ZjNjMk+sfg9fd7+mm09ddr
fRu/W5ByNr3AtawkXOiFQxevAWnlqdsoEmE45H+M0pamxfnbzX0bwJuVjD7NEi5IY15xyvdkQ299
rr6Ji3DZ2+nD77f346JRRVO3NM3QFNX89ixVEYSPKzAcXD6XO5p/6yNY7j1eMDy6c/lE3XSdQm85
eEfhj890upH/vNF/Xfnbk7XKEbfbtFyZf5iv409vh/fvMbSN3e+3KE/DhH+70LcnmlpR4KJrpioA
4eUue1yNNpKZGWXYmf6OQ+3ivzL85+ClM/0gX5u/XuhPW4Aqa6ahqaqqMS2an/flq6gMoQQ3wQvd
Z5f6aNI4m0mrAsnSnCc9D5+z07AFUWctkuvvN/7zu/1y5WmpfbmyZvmZ5U9Lqb6Z2uwo4Na1dWw1
s+zNRA+8KmfBotoGr0wzYFTY+o+r/7iQv1z923YUCPS7/JSrF4/QljzniBEhfuwW+Qb42uqvx/zT
3qMqsqGCv5JlhnH/+726hREVsstLNr0bkzyy4lgU9u93NG1f/7GOvlzi2/aWNLqZVV5AxZiWXvuA
0+H3vy//dQ/Tv//yvoZMkitXnr6IFR4OZMFvvLYk27a74MWzEIHiOoB1NqflQNrfMb4ElcyVGllG
xVZ/A8lg3l7+mnH+811busTWbZmG+e3rKf1KCMdgilmEEwrvVD/8ftc/3bQmmgqnpKTrkv7t75uS
OI51i5RWLN1dlyOX9JgwykDe/+kyxnSmfHm2Ydy3SsT/5pQJ9OqYmY4U/HEn/xyw3xfIl1sxvn3p
FHu1RPK5Bgr9Sa/CgAAF9CtzKAWYGGp5aGCfetxqMkr7wtPs0u8XiSpv/rdb/fbZh4Xum2I6iZOV
R0bxNcV9ovzxcf+0KDTJ1FXdUExJ1r6t1KDyA78GJEoTEcFxeNGq59/v4acQTiN4o5ehKDQtvx1L
lSZWsGoZQ5+gZcL/S/QLzoOGyO+X+XHxsWHo7FOSpInfdo3SChowcEx5ADLCpCpAIH13/t8u8W3X
aFM16eVpkIQfQap+GmUb1vfvl/jxbXy5i29vwyjGyuhM5sD7wmuUHYPhj43pr6c0vawv304pmU2V
T7dQMkkYyLCZPQeGMfv9JuTpWf/H1/PlLr69cmhHvqdrXAUvv7QQLt2SuTOo7Ba1o2yx9R4Mp3io
PtxVcSov3Q7BaIyJdB7/j+/rW1jSVKpUS+r0MH3bQ+FXaY/J+Pr7vf71QL/teTQtTMHIuNVKuEba
nVicR+GPd/bHmvgnhv7yzrIs6oaw5BLCcPLxXbX55b+4B5INQ9REWdeMb69rEJsIVAWqxUSaBovm
yafobn+/xM8b6pdrfHsXrcJsMxHR3Fw/Jy/FwTuMDm7tRbOisQMM90V0/rjgj0/tywW/vZgo1kxP
nm6K3p81g4/knNot0LiTYj9YC3H31+E6PaT/WPOaIoq6auiqpX7bf8S4ieuUEbI0vW9ld+qHvYag
pXlIlD/u7McV9+VC33ahxkzkrPS4kBzbPq3nHpVYVf2xD/2YmGmarqqyyl6qiN8eXxgnmt4mXMU9
h0cDyTWlig12ZXmpvLt/rL8fX9W/rvV9getmhF4n4FqNyWSygxH+Nx+QwVQfWZFIqdVv99LVVTc2
LiUfOd12HV6G4O33xfbjK/nXBbRvEYmmNIOV+JyhgngKhEuRH2Xjj73sx2dkKpYiyqrEP9NP+LIJ
xFbhylY9aRz8l0L+xIz5/38Lum6ZsqWRx5Hc/PvfF/s4KsUW4uxkTG56x8PtNoh/vOjpQX//Rr5e
5NvSFYWwhMLGRfyqznetjMwoqlNAh0P5xsaU4l9vpvmopTl13/rZf3GLlJF01rVomP8kl18eoSiV
btTI7AhVEzgl8Amsh6V1+/0iP1asCKX+31Xkf3+Q4xioxqhzFY+43oeFijxtpi3ukpl5jl601bhC
8ndoDuiKlulj+ulPckYQzDMRxccsWod/hJA/LRzd0A3KKwpFve9VASWOYdcq03YB2nJYKe0fC/On
tf/175v/fr9WakFa6/n7VYItkNpuSp9Awdv0x3OVflo7JqUwg7hc1YxvC1Q1pRR2G9dJZekqGv1K
Hh/KOljKqgx0AUEyYtge8rABYsePGMupCAct7pkznjgWLHmZkceqTvkUWQmkcKYz4fkY73//lT8+
jC8/8tsCr9usGZvpYVjuS463YKQdljG47verTI/0Pz6jL1f5thcktU89gEL13Fcqqv4oxZX3rEEm
vJYzx8Nt9vvlflxBXy73LWY0ai9OremmSunS5cfor9jg54em8EpVYHkkpv++gjAXQJ4Ta7Ye5hop
DkMRoO4F899vQpp+5X8+tH9d5ds6HfT/I+08d+NGmi58RQSYw19OUhpZwZYl/yEcmXPm1X8PtR92
Z1rEELuv7fUaMOBidVdXV1c4J9cHNWLR6LaCrA3k+HumE3cwamzNT4AAb7M/4ef22V67SJdX7x+5
wuXTTVYgFfNm0Wgb3jcPKj2TN5H7CxqnrbRloHUTr+zXiqaOcBs5Su+1RY7EBvpKZguV8ivQf9Tv
15Z02Q7/Vs2Zj+yJQ/V6jy5wB8NIrqc77Vbb0vJ/72yKHYM2P+WfqsvM4JVBb+bT9HB5N1cW1RGc
rOdA9VqqmEwQFldULG+7WDpcFrFilWIWKskA5MsdVtGEQTIfqcXlqttX7f5/EyN4DKuRQ63xWMOZ
WMnunwKwDmBOuixkbbkEhzFJvdOWJss11cnOmipoqFYys8racglOIqp7vZZN9IhfnDv9EZb2vXet
Hfu35tbbAzXzNLprRrAmUvAbPLsqTa/ZIYnTPMm/4Bl0e61aOU2LMYttyTJBkamoH7xTa4aDkbSs
3Wt/X27iu/gBRp5N+PXyFs0f+8E9QZeoG7rqOIQo52cJiNwoHXTElJNPZAKl736ECyf4Zoz2ikaL
6+bMSTpd1mxZDCVVphxiDzL2jS8fI0Y5ZAZDgG28rM+yv6Vqp1iaxYPoPaN94hw0NRwas2Sa0DyS
7bT8rfMp2puH8DH7ahwtgH0OhDvKLtxb28uSl9wfSDjkOEkem4YjONxR14JcbQbuYGt4Nsrs2ir8
25ZWiDJk8O2yrKWDZVGV1BVFVxVLTDr1UtqrlYKS7RAa5V7us5Kh2XCmYP8PgizVkSlAqjI4Kufm
UQ9qMeiOBpnNeJ/ZbzQ6X/73l2zCOvn3heNrFJGm9bFO9myQr/OUht08uk8meUWNNTHCkdV6s7PD
CTFK41c3UkuTkhyBNZHYabpiBgtbY6mAvLIrtknFRlixJmQohoIlDmkEnzaDh8Q0V9zqgjaIsEzb
kTXOregackmRykpjU5L8rY8emvxFkf786305EyFELZJGOMyjEOge7Q7ijJ5GRXPlpC69WCxN5vt1
iySwoQkrVQxdGsuRQfqHTEzyq7gLn8abz9ImuR2ujH11Sz/0Db3Dn1Q3u/f30u0j2AfuWoVrabtO
P0IwwKR0JqOeP8JW3piuYKRwZbPUhWjlTE3B9vrRqa0yRoLhAhi2o0h6Tcv0rruDw5neTNWtD+PO
ra7pPN9QdbqGQJieFLJTd/4W/vLYNVfOnPLhSUNFBKxWXTbxxIoieg9PoUdLiWH0S8uX0PkdB0xr
065uyMCGfyv9N4neRUBUlPLfnkJB7rwXJ67Z9AN5NDWQni3Lv4oUE8Sfdm/aytW/tN1ZjE2VzZZt
y6IsdC5mKMOsyrQ6g7UlhJ+O5xljbTbjZ/9FjGmxhtScSPGciyHF1zptRXtTnf6uiAZInW0z6fdl
IR/M812Xf4So50KqIK4rx0QXuM0l+sz7tdTImgBhscJi8oIxRQtNeTAA0zAAZbuswgdvJagg7Hrl
+G3cpajgT/2uHsk9jDDdGdNKuedDvCSIEbyJGlZtI2co0oDt2b1GTPNOw7XEyztJngu6iNJyrfTz
4cZHJKfHdub0mC2LdUfw99QwtVssIIQ2K/1pg6ifS8dIX3nLLe3RiRyx8BjEVQg+I3IU37oJde1T
Gmrby5u0JkI05oHh71ZGREk2RSvim1pdrebP77+zUHNeLgXHQyODrfOwP7flHoqhULbpEwCNuf2i
6KnxC62tcWP5vUw/X1Dm2i7pO5CUCsiivrWW3t1GUwRJ8GVllyySmoPCxhmqSuh7/iGtZBFRTTMt
XcfcU1qCtRjVzCIp+b++RgWVhePbt8WUSAkqB0n2aErp9xwertbvVhT6mDUX5AinmBnSqRg9tm8e
5FLqzwrgU4x3y9ZjAFFUW96AEjhMu8vLuGgzJG5VRSNA/FD59BlRKQJgQTZhaHv7qJSNm7L1jf1/
kWLOr33G8G0x2Ok4W3KoIEXupRub6DBq+xVFPryBWD2Vbjesk0S0JpZQ4jJL1VSGcjul1021DikV
6Ty660ANMNUvl9WZbUs8BCwYmUQaTKgYCzslSY48FoOCLOijgxQqg6jfhcPa835RJZ4HXDrUpB2x
+D04uleVoQqsZ/QtHI+Ms2yk9DnroWpe8buLCp1IEiJFJ8pbWUuQ1MDnxhibCVRR1r5dXrUPMdS8
Q9DGqLpjqjgQ4W0lTVVSZ7M60gz4VMPw0Db1jaOBCQnBqWLKYEP4h8sylxRDJE2CmvluGudeIgwN
u6977q2qcfZmax9Subz2QYi9LGbpEtFUWTOxbhV3JISHkx07MN0SjPFqUAkiJvDB8xBuy4G+4sDK
8ufL8pbUshReqArvfUex5r8/CcKkjB4aRwL+b2CIPAQEOWbCN9fyYrjRTKPSV9RbEmfTYUkDJIaI
5Z+Ls7rBk5wA2IJsurclcC+lxwKc8Ms6LVm7PTsHnRqVZtqCTpodNE2cAOurA9dfPRrl12qgCTt5
dpiFvixqQR9sQjbt2RpVWexlUsu8SMcGxvexNaLvptWDC5n7mfoJcAw4Of69MBBGNZpU6ZHRddE2
QljnArtjr7QweIzAU7kna1dcO7Hyrzt+aF5xDC5DyzYMBk2Ey1nRqiwJVVCcUhkiUhNmiKFnAstf
ydctLJ8qKxbpGRy6g286NweZwz0UOSj8kWzvFBjREygg+6L6dHnhlp44mDjNP8jgDfCeJTqxcjuE
Utm2sXKIN8C1DZlW+ekDehgwlanCzhxn8NmB9RTU9namNrwsflHLE+nCvvltZQzFfMYkxqVCMMpK
RkFaL91dFrMU8lomnkN2ZLoWxYDKbv2kyGba8hlBY1IquNsBui9eYZkt9E+mefANe+U2Xjppc1GP
Q8bdRZrrfP/MplB6C/DXjW29guBip7Da1Pc9I7Og9FzWbjGo4Qmncp4pbJJlOpflx36sTimn2tB+
BcA9MDbSPUKx1YNBTQOPIW+KMljZuYUlxdfTfWA6DLIb4kVj9Y1USwnH23Kuel0jl8d8zozy8DtQ
u00PsGDFrOtlRResRSFXZJDOo5qIVz7XM7db3cso4THWcWV7f3LniwbozmUZi3r9LYNukXMZNsyG
sNQgo9XkB1VtwQdWNl5vHiNPvRkn6S0xml9R36318y/EiCe6EYycy63KxNAaC7kz/XVGDsmWgzU7
mf8NIaRSuLNIKNsqjuu9K+zkrJeJFrcT/VYz0Uyc7kabKfgNSQBAA6rIN1+VbmT6U1e1bF9DTN7u
pFiB3S8ilrhWM1invl5e66X91Oh0tVR6SzQSEOc6m0OXD7mmZ2AcgDEK4LxUA+drVSs30ULgoHAM
STcTGJNBE45iB9rTaI2cfi0BM0B9tUpYPicLGNfXy/osCiKzbdpz6PUhnxJqge1krUHIasl7k95z
Q7qNKwNUAm337yXpxOCW4nC7Oh9WLo+SWPXxLmHUzzzm29xhgP6T/a/bsLnsdIwR0gNNsWVH8M9l
EsZNIwMQkOmEj0Uw8/3o1oqr/DiGMUtxDJ32U/pPyUWd20HWmbo0mHG+KZzvY7OPRp5myWMOaKxd
XUv5F7O91drHyjvKw8vldVzw0meShZg8VgzTGEseuCGonoVxwMphX/kk28+gc14WteSlFcPSda4g
noGUqs61jPTAT0c5Z8BjqG802BiBwG1gUIH2xVZvyVTvJBCfqjG87o3y7bLwhWcBsi2aby3ZtJz3
HTg5+WHbGG05MFxSOd6z1IMPDpOuk/S7WDF/dnF9LTHDfVnk0tLOzzaTa4kAQzRRaRi1wPNR19TC
5ylNf7R1BzqICSWbl+xMILkvy1ty3Ob8vlaJbzFY4XKgmlDHTs2RiP3XMSi2CRjLdfCJNmNL+2Vk
wO+sJJsWN5SubH4pNvkRsQVdk1Ogw2WOe1Zf+aQcIY9Owqc0/OWpqquZNyqjAswsX1ZzwceoMj3a
JNHo36WucW5Fk9IzpJUSMVnWFwD7Gogj6uBJmrQVp7ngm5FD3lt1FE1RxdcPTYxejW5YjF2ATGpm
mtvbPciLw+GyQkunn+cBTka3qQZ9GKWzh3TIVAlJFnDcVcKswF1Hsh/6H804JP5jr/4K5IMafC77
lbVc1NF2YKYkeqK2IphMqzlDII1INhi5HKDci4NbJ1nLy6xIEXsP6TQLrQ7CzI0Ju5ZXv1TQvetW
8h/2i3cxy0haRtMMwbt4iTr2bTvl9JSU1yCHanBdOUfTKT+vbNdCEEGCgdKtQYbSJuF+boAjJO7B
qM8QvvPQazLj0sCPIcO0cGPUkFQ9S91XiJTdUklWQrOFEOlMsnouuXPGKGoAr97IIOpCPXdQKmUl
RFo6XTzAqe9T79GZeDwXYXmArXYeQOeN1O2IWYCA6LamD1b+VK3Z/UKWV+WhP2c0eCM4YgOvAfdP
pzcjdlHJ0cGTgb9kgFV50vtO2gbVYL50SR1CU0c7pkTe8ppRxXHFSS84TfaRX4pBWEgK51zfdFSs
LmrZzNzIQJJP2kMPYU8OrYatg2BVgpKUO+WV3zYr5rr47jQMzZrnyOYmZsGPWfpQ2ISpvPxGwGOi
mzZ+BarPokWp0z6PlvxJn5wvnTIep3BN9pIdsbW2bhI8cS0KStdYbxiDUQ6wPwwOmVlDJmuPwe7y
QVk69vgzS7Ftg9D2fQFOrlzFqsuknYPtSFev4Oq6ihhU0jp7xYyWxFC/M8hPkfKzRCsaZE2KjIrR
WDug/Ov//C3BeXxZk6X1sg3iM5rmiR3E9cpGiOqaCDz4OvdrbQdJfABARR/Y0soBX7JGh8IHOV8A
5iyx3NBHXevZcyZKqm5y8DDL62L6aQSASKuHMjvU6fGyYurSETwVOLuDkz0KI7D4rBiB40bZVl8B
vH36EZcutXS3vYVdzX24CX4zirextulKuLK0b6ei5/DpRDRUOk0hR92M5vCHThk3AcMWTrTLCs7/
iPDg4/r+Z0GF8LbDD4NriRA1o3FAAVYwARDWgq1DCrbEZSveZE2ccJ8W+gBhWcdy2hJ9PQDspLcD
4OGO/yXyf1/WTJGXrJI8nEZFmey9IuZLpwi+XiCryMONQMxc67FG4JAME2is0WQZJZwuhjGDGtYg
pXrS0EyHUk4jHSyMrqcdcaLjKR56+yEx4f2B4KuKpKexUuG8AEEChsqm8xhD78A4kaAQivLvoyPN
SJpBD3BvaUgdcEdWPcJZV/dwGdh1X4D4G4AhMwyqBx7GmDuvXR7KABMFqQy3Yd2O062qZgAFDUFb
fasgR5CvNLgJCihmaYUek0b+VliDNQGYrPTPlZFq1dEIShXsscwAMj9LnOYhbO1R3amZ10IkpFe+
6sb4gW5Lpa7ptkDHA1as+GnyKlnNzJlUN+2VRXtFceM76nhde94Ao2CeQeqQKdjhrRGoVbOpBidK
7ntzAB+xaRIwwP0iAhBvkEPjW1sr2XMe5hPUusyngTVvjJn1ZLctMBtRN0bEh/p01061/SXt5RJ7
67RbM5DTX3Iz2N+DSuEyixw9TCC8KiDxULyi1u5kIHJ3nqU2xia0G+BD07r1vo6ZMm+PKktHcEMH
QJqC8bfKEMoMrc90xEYzggRIvlprJKD51eEp6xvAjjzFyhvgKEtARCrGMttbyZiUZ70aQAEvy443
uarlqvLQk2yU3ga1DkDdlmZa8xRazHTllls45PNkDhNbBj1h2oc3kKEkZdFIXHLJpzxQIYV4ko21
aeyFg8Cree46UzXb4CycexJvggnRL+DIiCsdUpLK6CIotZMoWqsGi4LIN5DRN20SAnNVWizA9JpV
lSNhBDBeT337pqwVyMTgS/z3RW/lTHHkBwocOM1jP3xt/MKNvLsE1qPLvkPcFVGO4KbSKLM9TuXM
UPNb6rxdXt7IgPJdFvLhWTNLmf0S3V9cnvRtnW+LWjcdmRtVhywErs7hlQma0XsxKLf01lPpvMXe
TW/AWs+D0VlRcEk2Ifqc7IKy1uEJdy47I4+YlFpD5yjcfNOTYv4YjAPY3K4NMJse11un/2JrPjDa
95HxcFnx91v69NJBcYRrFteO7TDFIygumTm5w65lmr7xcVJbC8zooqHS/gjBaKsdqxkJPgC9NYcO
C4KlKz28SoOXdIYug1Z6yvfJ+CR7LZRxLVxkE/iV+gYvt5mR4uqtnf5pCMy78KjDJjkCYZjc8DhU
oD5NAOXxjooGU88xIAVgdS4sZp76vbeey+BblmnPl3UV0yqiqoLFFglItHGCqpU2bHPAVxw4IeG+
s4BAm6RnR4lWbtiFI3K2tuLGpmkn+z0Cey61XPePNWCjk6ptTHUtIS1e5oJumpAIj2Pd6wsfUQP0
Gw24Q2pyM0nGLsgBdQrzFcUWzuSpYmKPGE3Kselk0JzIgQ7eLFBGKvSA0Vp2X1WFiOgvrWhFM23q
QeRtzk+GN46eGbfIcYKCKsW9rN5W3rMuv/T6g6Mx+3GlAiYoNb1bAJwr6YcOkKrG6d3eMOemP2ME
vBmAUHvfURST4Di4bFHqgpNlIf75wPnvT+JCL/V1I1dYdgDd3Tq51fXXwryugmRnQDfr5C8F3FP1
3KsCMmAAlShQB7nzNdLvxhbMCljc+hQCdBSAeLOAbXCq7qtUhfTJ/375Uz884d7XktcyBWXecWDa
nH9q3U7yUNesZcopD0fwsQEGN+V0m/F5IdBZ0fSzy0Byj4A+tf7l1SoKF46eStd/4jkIVyPV9Z18
a6m3g/Pnv6hozt0upIh4kQgqDnbe2YY8GO4EGm4KiFNj/CmM75rfwi63T2aYYkhInBldD/TLy8I/
DOm/q3giXFCxS7LJC2uEj/mLp92orGMWl7c29IfhzG7Vbyf9yZZvE48XUwDpgPZVg9te6WlhCT4n
XrpxnAFSy4Yv/0pPCPQUYNC0/22NSN5TWdF5585H7sRip0aSE6JLw8V23cm4hoU7APdPwlwjHgFJ
4TA2PACffBf40cpNt+g22BrSoSrNE+Jd49sd0Xw4GXAPNp7bWEAqplIHtRVkPpd3Y02SsBnKGJE2
qJBUwhRcp8GmjCC7B6DtfxMjOPhUDWP61RHTOt4my8uNmkYbfahXxHyAv/nLtv5eONG7O3ardlUg
M8hHR+bUkQEFoEh6MBlZzyDKGIqfmf2glo+ycuWHt0V3b3e36RTAUDzBanLMrceCKNxubZhod7n6
0sAHZl4p8cvl5ViOZEif0GxBeoP24XPjMvPKyGkKYoMV589kfle0cWvF0nNCc4mbdv31MECZHuff
6e86WM3MV6StXbofEv3vi3XyEYIXANtWl1Ma+1yzMQ/mjELb/imD2wzgip6xzhBwVvkh5eq/rPyC
ydFhwqT37F8VSn3nulfVOPV+yvkvG2/rRBKoKQn9GO1Kp8mSH0eO5cydCnP/lnAnSnU8Q07gSv1Q
cniIEjnRuUNLn2dDTi15bwzKyrdW24ebSGIwtyhb+AB4QK/ou3D1kRHkGcNhJrMsFhsrK05tfcSR
DDZMGnCAT2l3dXlJlUUZVBp02WKM/kOJNtG8MQpSZGRV/d2o4XitzQ66VmPT1OY2DeRrz++vY8W5
yeR6Azb9Z8lL7yUt3Btd/G8LSNiVQcPX3x8j3PVNrlBdNeYN1qC86Z6U/nGCebLo73R9Zv+UZ4Za
qfxyeQ3mIyPE52fLLHiyxOSqBgufCKM0XL39obePHvSmubnWWiRm197VO9lPwX61PC4bp8CXxUB2
Ns5tZh3CCMoXZjnK7376uwcTWEsOl7VbPDR/C2Uq8PzQJFGaKE3CWU0caa+PzlMB+GMmVSuvnDUx
QqFg6gtv1BN0q8BMbj75w1e9W/F9i6Z6oolwrxa1BWfaMO8TxpDyvrfLr//bWgkHP++BU0YPguE8
PBRNA15XdWN0a13Ds0GJBgeeA32UtIhSSRTcp18OUgqIpuHWlbaTc7jP8mMefJGBPs1vJHC7L2u1
dLdxXVADnl+/Gr2i5yZg0NCrhRF7A22Snii3GXzhXAry8BY4n6Y5nuJ5lhYJ9PI0fteH1nhy+puC
B2QN1br2q7d/dt21l40bWWn3nX+UZEZ//I0Fu8DlT501F1bm7EuF2y2PFFKNsxVJfTLderKTQijZ
/JBskMtlr4l+DFMMDN1lofOx+yDU5GKZn0Dyh7DdanPF0wOFZUiVfOf7Vg4GuWncaZU/biunBCDa
hqvIKhQC66ReG9dduk2t93oXxUP6at+vo5N4sa/MdGobbQ49voYFnByFuTGhE/A+mzZsQeF2sO8l
W91f1lpcahpqTayPKUC6H+Zk3LlRdDLV65LaiKvAgzPINCLUrhF8mbqnPF8pIn64ZFTFoUuepmGq
iHQ/iF2285hyN0l5sHnd/9hf/374ubt/9rdreb+PkJOIoXZNRxddotxngg/ypUJrA/r+Ni+Ge9zv
XffOPRzcze5qpVThiDfGrA9dAO9pTLqbHOGeUj01AcUfZOPtcXvcvx7/+rHfH/dHF7H84sfu///j
Dwf32uXX/v2/v/5y5+4y9+5us716fLz683i1vX18eXz59bJ2v4vGzadSAqcLcv7FULhw56RlY+ge
LPOAStWb/X4fbt5/XK21P34sHc2C6F0DR1E2mc0UBMl9nsbpyOJvb7fb/XaP0jt3xT0s7TCto7SE
63Q2484Ez1lpTpqWYQkVqHt7+3K7PX7bH77+1N2vu5Ut/hADvq/biSQhKJAzX/Ec2Io2t8cj27bZ
ramytDGkJGk6tGcYEfESCHMnj6DinAVst6/H/W/3gDlsrraXj/mH7OOsyKkcQRGlS/MgzpFz/Pbt
x+fPn3mSup8H9wlqYDffzL9/RvTubre5ev5TbJ7/PJPb4eef0R3dYP7f4+Uvek+2nvrbv75Io0WW
HpO5b+Lc81R0k2dBDYPzdj4u15+uWV53s0X3q81mRf0Pd58oTLhReisjW1HOwrZYv7t/OnAykbS9
2q6Ieu9X+6CXruHFaXi0NV1wP+R+/LFx4Kjd4hY4AUibz/3sCdAPBbfzr/+ymCdChaDId+KhrWe2
2C1sGC6/xS6vFfcFdeNNuPl9+Hp4uHu4u9ut7OJ7FeWStsL90ZadGsgxgnGBubvffz68be7XvMri
gafh8u811c9txfIVtajCWb3t0XIdVvThgKl+WbOTD+/qdzs5ESQYJcmzSpHfBb1u99cH935Nwvvw
8IcFo7PDJs2q8HoXfJcW5ZkUwxYx79Qt5TW33rW77f7w8LPY/cQqZxu5mo/Byu0rXla8Os5iKkEu
hQ+rk3NiqqCcYf7NhqeV5hdXjSqNW7+J6hWTFB2bKE9wOKY0eFolIa/OdllAdQdGFDCor2Lldxvp
ruW9SNBNXj4GyzEUN/97jQVcC+H20fNBy8yBkNoA7rm+iSBYtZu9fZ9Yn7RwLg0M2lNlStcrYmcj
P93Td13/EWsLjysTLDjT6BA7Dc9t/+bXED3Byt5En6fs1veCjTIxt3SlFfclpem6WrmlFh5d5AX+
iVyFpe481WqjFvFZZLsjHL+8kLPo54qSiwZ0IkVYWyXxvMgakSI1MEpnkBKHb05ML7L8NnZUzKng
SbA5mdSgMkbs7B/FMGw8DWiliidF/v3y54hx619LTr2VJBA4FmJhxIhy3wxGovUg+paqr/oEq+q4
l8dfCY0Kl0W9J9M+bu8/sgTn2vqqSZuBSgIm+jZab6ECeUrrHG0FUmYY4svkmPXWRoEQbvQPtXcL
ES8Qga433g5rQPKLajPOQiaI8IpBGsERxkWt+BJqWzTgQYPp1mnrVvFn3fmhVqtPktmtflD8RJpg
WJPhpSPI8bB7TtWVBd9R3lJb2U/VW6tFrq5Dzn4dNp2b0VbADrhp/ZQH+dryL+RLeBj9o7NgeE1B
mrGBYM61qldaNK7twYICRmFW4QgCi2w9j71D2WFcC81W5IpT8zohy0DDJwYP4l5h3IVRtR+rR5I0
qb6P8j9B/CNa6/lfjtNOrgdhyWPNS0Hm5nqY7/HYfW03ry/1Dh5YerGabb3rtluL8MXlSQNbIT8T
/vg1cYdNsxs2iQvtFT+5J68uH4J38LVTW3i/GU8+TNgFO6PkrOp/XcHze2d7/Pu3PX8+HnnuzEHV
/Bu/8+OO/7/HPNxo/NjO4dbljzLnk3fho8QeYqn0ylY++6j3T9tv/3plzV8xfwu/iNznH2tfoIlH
ZF4WoP7paKDRnfemsCx5TmM0pCdc5ywHL7/3H4SyT+5XtL/f3Mzh7PZxv/b4/CCXfLDBWDaop7yp
aWw+dwRlzFxn5SBXVjLFLa3wKBvjSqbyvWf5bHkFIULU3ERQJwQ2kIa3ufvJd32XMtKmc3/zp8mF
/I6fvKx36Omi7uHuYfN0/XS43rk3N5s/fx5/sRzX+znOeXm8vXrcPr683D5ete4ff9u7v9bQA0XX
OGcv5sXg/WlQlBSnZYyYAi/Vgpg2t7SsNxTfCmmbkgmAVzT3na3t6VMGRRaEdZetULx+EWwyjapy
QQDvaYlbYXtSOU46WFqKOsnQeiJc8zz1Npkmc8UXLooyyZ8wqqbPyF3nu17IOaTdExBhkfM9s347
Cfyb9kr353tdQ9h1E1Nm5oAkGN06gmkFOk0H+iyks36EybEpj4rx27afU+e1VqftkH2FKUyaPtna
/aCsmNzHB/e8mCfCP5hcOBq5h/AwhqHcnvZyf5VlD5AV5fL9VN8mxV0q59vEXxG8uLIncoWL9T1p
kqvIZQzco9si3JdOcxxJYF82FjGKejeWEzmCf3fCGti5DjlN2G+9/K4aUjcJ9rK9hhu6qBClHGZC
IXz5QI9Q0jMpeTOMWDCUGy+4NrXa7aqXy9osCmG0yJR13J8p2qNSTFZiliroblXhVuWzBXn8+Ou/
yNBmqwdhA5SNc5tP+6gaU3XCImCkTKDUS3x3LN7+NyFCiBdUgTdV5owiTXUv3gVTJhWMuFJ5O4yD
Dl/bZXEfrIC+dKClGBB+bxmUhVuDbsExHBxa7ZuBntLC3ihDvFXCT4zD7C9L+rBD55LeX0wnWeUp
SvoijZlkMGL7qmY0P4LUTg6kf1n3YVSCKTogi+mto6dPHLVO+5ze0tFDjOp/MoeIyAjK1dJYsbd5
Xc5cE5g7MiORDEhYDJiJ6yZHnlJIHq3MRa8cfch2CctvPUndVYZ5owGUPtYQHfr5yqH96JXO5Yqr
OAwMy6Yt6kW58rWXoas15Ksy9R9Sy79lrnHXpvOAZLF3AuXJDNXD5U1cMBecMRPGhqXSSiLmDAKA
PXSvnltZ4Q6le3oCaVj1f8A/eVnOgrEwk8iwIA8LHlgiLq6pwD5t52GxyZOalp7DmHyXk8+XZXwI
XOalPJEhnLREIZs6eHSZydTNh1DfyHa7cro+ZvsEGUJSyi+LQaatmvaf54pcx0P+TXuCs/VYfR15
tjCN/3P6FB3SfQUooNW7+qdk2Kj74gAFfPKlXkm8rC3qvCAnJ7ACadHqWxQe7BsYi3tt66jPl9d0
WQSpfc2cZ9jFpHvaK1nv2OjrjA929W0wXpPp9X8SIUbadWybRV4hwkxubO+p8yG2fbosYtHKKU8Q
djigNdiCo28ZiQKMlIXysuCJmSuX2L7cGPUIe3b0H1aMAhFoCQxXzlWc802xhnmuJwXDw1eKrVfH
T35d0F+tfLms0pKxUxmiN5xJSgB6BDFNz+yAnTEi1Ms9gw/SwZ/+XJawsGgATXA7Ur4DfUWMeoO+
blW6bKEoV4oE6lRgGNUKKLJgaO2HoXL0x8vyPpra/CYAgmUmDJEp9ZwvnOZBDxYYTOdN2bFXnyXl
2EH0eFnGHGude3lkgAtGsQqUNfbnXEboKVpb58zAFe2rkl2FE9Rt7UvQ3Cnt9WVJi9r8I0n061bj
5J3czXN+0ZVku7HxY4xXFuzjlTVPMlIIIN1rkq6aP+Hk+FuqjLdrzHdwjrE/FM6VFHyt/Kuyv82C
K6t+u6zR0tqdipvt5URc1TBt4s3iwn7YjPK1BrlHaZVQxT6o0b+GF8IQqMABIMHwPgNwgnnXvRpg
+YyFxlJyG5Tp09jXcPd6Ky+Sj6eIRwEzg0A/M6n/AQeh1u0WKD4cA7VWF+wkV1vrf1qyA+IJbj6b
/+kiakutSEzC9HGxaaufxvhkzrC4ny9vzKISoGwQudi82kWYg2qynM40EVE415r5Jnlr5ApLO89x
4V823h3B/PcnO5/oES1aZVRsNOdgFl9s51fbPsj2tUaC7rIqH30OI/AnkoQ3TCilkl0k810AQ0jg
XNPoYwDbUPeHy3KWdgUQ4RntiZCPTrxzjYJCqlU5YMlgLq+LuzEGNyBf6+dfFMI0EvBAhFZ0x5wL
sUBNs/QJbmRnuNe7xE3l24wE73/Q5ESIsGKV18h+piNk8u8TBsB16XMbrLxglwyMsWFgsVSgFxxx
cjgr6IyKQ2TUldpeg3b3Isnjv4bG5cTTqTS3Q4IaBTrW+WrlTuS1tce9KRO5TXAr+WxK1K5B0yxu
yt9iGMA+F9PFpakBQIAu5qss/Yx9WKVX2jvXRAi+i4x+2bY9IhSbUZivirEvwpfLu754TkxwfOY2
FCDzhMVSxq62g4wZ5CD40gevjXGT5p/U7l/HlzMghcVjCMxw5oNnRU/OfaB7Ra+lKNLX4d5nTH1K
sucUgPLLyiyu14kY4WKxx55cZ4yYrP+adQ9JN7ntWs/8ogmfyBDOYq41kWRFyKCB5Eo1+pdgqK8u
q7EmQjiJg6F1cdsiQs4f0uiHszbmtbZMwp5XRgxIdc6/71X21ut+RIkPhNNKh+yyYf295WIwXoFQ
U5c6QpTWfPZ7ZjD62Ct2dQckXt+uVBdXVky85MdRUo1J4sgbdMPG2V3Rf/+ftsRQzw1YttMxmIp5
ybp8lzMxBuLeZQkrmyI2ucFmrZOlQkJXHTt7b6g3anb9H0SA0QQsK9kJGhXOlQC2QY6TARFxFrgG
w/K2EbkhnbyXxXzst5gd8IkcwX4DpQ8HxhgZXT8o+/YmvM/v8y/1frhiNlp3qcHGDww1f74sdXH9
LJ1Rknk0k3DvXDlYXspYtgpCi+CLVtIW/rtdo3FbNOkTEbMVnngxK5gsefLQq85f2uB5HjfPoy+A
v20uq7KQypkX8B9dZl1PBBVtXjdpiS40kDKBqb5lt5VrHeGD3joH/8dlafNuiC+ZU2GC06w1M7Qo
gRO52lvF+6mF7VaiybYemQq5Loe1ePz9PXlJnmCFcTPURh0gTx6v0p28CV/0DVRR991NdRVfO1+Y
lNt1uwb2a+1QPYXbYm3waBZw6QME85TaejBx4FhKFe2M4KWnxd3g2VNVYKu2K25wzSwFX9tbRSAN
GsImjWRY0f6pneLQF9nKBfv+CryglDgUJBlWp5QOqzoGz0a2LRJG+/xtWhxbO3SN7kqXOob/V076
inJig8OkDIFRmAi1kuyhUJ2NM+eHm+nqsoWubJgmOF+NOzczZhATJZCuaynYVPJRrd/6NHczZ+2J
sniV/HP2RGIFmeLbX35k0kZXKpKnRFqjm1xbNsGPqG2oBHmKTbTyW5pcEXi7Rfivk0dnLkQs+PVJ
P1rJbHctDCPNfZ5/Tu23y9uypobgOEKzmdp+FpFnt4Zx9MK7eO30rPgmTfAVg+2BZ9shwh6al2mU
nqKuckHGuPOTcTdowXVnrCUR10QK3sGf6sa0A0R2mv4liKrPBWPsljXeJHp4ExjhrV34K/a9fK8Q
fTPyMvcMC2E+WCBpqzXzvSwVn1tV3oXysLfG/Bg2aywLi3tGAEATP4/VD42fAT1/BV3JxSbt1C0M
UrvahEW6W+ODWRMjnFi9pe4fjSzioA8gE4/bTorvtdp/umyBH7qe5iwffTczZDrjAbxhzi9K3Hge
QnpKWPZNCtzwW/rIlXWsgPRz1WsukJtocJW36HotQl/csRO5gn5wUqvy/3H2Zc1x40i3v4gR3JdX
kCzWJpUkS7LsF4YXifsC7uSv/w40d8ZVKN5C2NMdMR3TnkpiSyQyT55DY9hFHYV0SF+1jr/AVo6v
uD3EVXd0ZokLa9pqAI4wbOFisRP7l1R+u/37q7717Pc5X2T1ChrlKH7fUd9L+3FoNRKNpM++hIog
qlnfE3/Wiv37s6AmG9GAWGSYs7n/IQ0fWfbSVoIAl12mV5fg2WA4j8R6rpSkhIkiupOjt9YAwuJY
QRVC3XeRZ4yCEa3tAtS8VHSXOxo4vDhX4cihXkBXAYGEmv9OdWXTjVJGchDVpKWo7LW2Tiw/j+ZH
yEhdaR3MurNI+gBbiwniDcUGEY8FAGOCVGb+06lNUTZIZI8bmwLwZCWz7MakZkEceYA4eqh7u+Py
lIiyQiJbXIxU0AbaFDHGBphmYR+k/iNyniKz8GYz8m9vd/bZ/A5hGQiGhDLAqMo5jHZsQHPVwTGZ
1WGESo/qdkru2ujcbOhmsKh329xqWHZuj3MU/WREitPAXmTaxNJ3TjgSzXme7dNU30/1S42+e2rp
ArNrR+3cKuc09DjvrBpqB+4EDqYpGCowPcaiHiaREc5zjDbYi0pk9Ny0+JbJbqTdS/U/BM+sKKGi
15ZJH3AuwxzjDFEtbqs4SfYzKBz03LjXJ5FoD/vSq01xZoZzG4YRxnDmDUaSTdsqyXzLrgXx+aqr
APkSWiVBUXmlm6gMVTgCG4KRKDFRbDIpL/n83RAxzK7vt//ZQfrz0smWoYIS6wQPqEfN96V7jliu
fUyIrDVkgRxl3SebJA2Rf6cCZ7g6iTrqEya8IRrSubWakciNlZatVfrSOA+Turl9lNZn8M/vc4tE
B8eMKva+V5RmaxravZOlkNYsh81Uie6RdVtoRkBQoYHZmnNIOD7RkMoYi4xcJTGM/K1pEy8Gw0xv
qIILfvUYoZL8/2zp3IoZ06A1tg5bQ695WbYQuXqOVMHiCAZ01e+jFb2VgM/MNfKB2D/K/iWJBSm4
TxTp1SkCjAv5JQBsroQahhzkzkOMUzQ/GjEJH73pV7WHamy4KXbl1yiY9mUwe9kOkLk93f7D5jiz
zbnZUmq72WY5jLlucLhiiXShDqy/ZJxG4dW4smJglQEXP/qUGfk5513nqY/xryyUfk1fHx4HyXfC
99vjWTvHiormQUDKbSBn+edbNpelWZgAEelG7+tzEWhmvQHUPXAaawuo2aMWmkEHzvG+EkkNrA0P
KCnIvX0SrfKb31wgtDqmwBHpPe29Ko2ygyMlyVaOhZnCFZ8BcDqEchkxHeaSfcpZSAhmy3IOFbgo
M6pfOrBxNzPyxIKpXBsPdiUqD9BigSYbZ2SA9KVZ9KjQUV29y5EUAcPZnV7TvaVo8TGy5X5nFFno
6fM4BGjlBOliXzVE6RXZVyMEdElkIKKLBDfC6thRzoMYDUphV62FWRNrHTTEazfvpk3XQa1FpZvb
Q18f+R8TnMvsK62Rawi/uGVsp0EuZ9/Syo69sR9EuOZ1S6ga402JGeaPRFo0Tt20iOCSZIS0mJ4X
AQX17EbqE1ESVmSKzev5njGTVGo6lBDrcnCpttE7x+s1gT9ZiUgZDd7/xsPtmUWNoi6uURUbB/NO
1RIkgvY2uFcrkBQlksBzrsSkiEjRiIm3P+Cj/FmPu6VR8wkj6uOq9GetHZ51kDrYEej0QNI9B1Uz
pC9y0xd/H14pQHjCL4NMgMVZl1NZjO0yGKzONE39Eli47Dw0Suq+pKYifcyVCVXBD88KD0Aygdjh
0tSQ6rmlKtggwE6ADPCoV489OlZAEd+ItOVXpvPCFOeeTXOUwBsCU1n1MPQxgeghdMZc1v8QSj+c
TkQUujI0pg1hmxgXeit4imWIYSdlP4EoNNKsiiTN7Lht53SbWBpLsozdslmWSZQYW7nQ0UHogBkJ
hw1PQi5CSZqszJsMe8aaJ1JPT32+j4xfQy3wIGuViHM7fH/RUhW6kejMeaY2iui24dXLgPfg8GDm
CUhew6+K2ZEZKNdBkp4tbRCcDcE4+fdaU8tDxxSgEB0VJSmmiaSQfyq7AvwWyfJ021+uGmOKLDaY
fXCD8+fBYJIQDGYBenxAPt9ANQ5Gvu+xiJRqZYcCh/7HDncYUNVvh1SDHTscvbvSq8rIdegDtBJt
1f+HIQFaD8QzhOPAuHx57hZnaqrEwGGo6/lYto+l7Oy6cj+JXMnaIUDgD2Z2MOWi9sftx9CoC0Nh
pUVdHnABhF2AP81YWluJDFWbHeM8/Qecx8VB526CZsyGeejgpJGq2I+W896k3VbTY1EKbmVssMOG
ZTAVZL59CjSdYBkO8fKwgThWs9dav4vLDyXZOvHrP6wW0pgqI3dBJZN9ydnd1rctiLQmhLFlF2Bc
eIoS29nZnQAIv7rPz8yw/XlmJs1KLZRHmAFHokyctt00VV2Rplp8TbK822Na2+zo0AEaE0VZKBVw
7pjqOZCfDFpcOidJctXkV9Zu2/HZtgoSijJJbJtxbxBg/P8Y47aEXIFPt0qB+kozmwzzTx1PRFv5
mqXfsv6j7I5q/O326NaiEaQAEfYAMY5l485XHSeDnDKDkgI/n5uHdDZ89ERtbptZWzEbSluQmsAs
oq3qcsXCLDNiyWDB4tyQcii8wRo9rf4xC4U61mYQsuIM0YpTjFaxS0uVCfLjqmYOF05JshN/mE9D
/7s395H1VCISKqPft8e2OoUa0+1wEAs7PDC8q7ooB1kmrhgte5yb+gQ6oH2qtYJ9uPqkgtbPf+3w
gBR7ige9zDCHUGL25a45zIb6U8u7lzqK/KSsdomdpWBN0r/YciQ42GuHAAqXDLypINjiwQnVKElT
JrNrNDJJPz7Lxc5aHrIwJhYahsL+Hw74uTnuGESJlgDsDXOa+aLKuzmqvah9A9eBIK3Afoc/bud2
+DBZa0AUz/Ci2XJq9LeqFdz+q1sDMAhAk1HfQcvO5WaM2zHpZxu/X9rq45gUX6ZR94xElBReHQYY
evDcZtIxvIOH5SJFpRepJX0nOzGY+kWyJdeUQ4YK0ZL/mfj892cut6zlQs4z+HTrVCUuBAZ2WTA/
0DdIGnwxyY/6Q/FBZu63vg3OXaLtbh+x1QGiOR1ZbxBsIKC7nEd1qkBOwp5n4DyHyNDsOZrgKbG6
wc8scCFNM+Sa3YywoDkv1NoVuacuNuoimps3b5nm3R7P6r44s8bdKWqn07JD7tmdUX4r8/fe2lIR
WGp1ztDnCDS3gc4FvvuC9qVlRyxzXw45iOAhI+zqgx7cHshKaAFUOJIS8HyIOvkwHh0e4xwzv67N
tW+aD3g4k1b/JZfPzvx229TaeOB8IIwE2Q2kQriztGTgTzFN7MAheynL33UqcHG3fx+cgJd7bKaL
XeQ2fl9JfjRVCrDJy+0BrC36nwHgMXlpIDb1qi1TGJjNjZM+lrln6n8P4oco43/nCBf6pQk9o3Iy
tzDRRPeL402m4JSIhsDt23oYuiRU8ft1Vm3MOtuAhIkUdfoP0YKjso5aoKyRWWCfceZsknaY/1Mr
bMDlHEW7Qi+8QjoM+T+8l87tsKjlzE6eaEgO6jiG4A1X248o3xeh6faZADR+TXgE53luh4tJqDpn
cz1i2sbeORVNC64exQsbaE1J1mEcQDrRDT74ozuA5epNnqf3DZ1EH7F2VM8/gnnA88HKEGfXWU2t
30sn58v8OHgKAbWMAq6nANSz29kr/fTF/moLLlmRYe7gzrrRqnOKWY5H5StO2L0Uprt5dvy6Snf9
UD7ePmYCczxPUGzXY68zHGqU3E3Tz+Upyo8z9GmUL7ftrPqLP5uU76RbijY35wh25lgHY/B40AtR
9VVkgjvOplLOS2Vh5qo60OUIKV0h7Y5otrgTvWTOEkVsVxin4j4/dRtKcu+h3EwdWSJiMahr+3O4
aygxRIrK7HTxwdfZhrTZ6M82JFX1wm6ZaVy56vC4aDqJm50sorJd9Vln68Q5E7oYoEtsYcYatYOU
lAckTR8Lx/onX2IjCwqWQfAMcru8oV01U4attdQi3HV26EAdIVeJM1J6bMGeLUi/ryzc+aOeD8iq
rpgrS8X1PnfSvo+yXQ+JN73XH80OrdK2JIsyoCvLdWGQu76yulLwgsOjGwzHZNF+jABeScldhgzl
7YO1lrO7sMRte4eOab4oGJozdm/Q5GmIDCRMlc1Hq5581GNQAYj2mbK4cd3fWzpEKW5/wdWWASgL
16iBHi+o2qEx6nJnoohJ9UJpcjTfvEj2s5m+SKaI+WjVhmqg1IgyGbKv3HQqrQ2KjbTO0XsL8qMI
jR7O4KdUsCtFVripjPQOpOZ4DrspuCMkDTQYEDccf9+erqutyKbrbCicD2nMgdZAv2C6tPdKe+rC
lCjKswPRB80S0WVduURmywEtiwkBRXR6sm85cxqFVUaouXW5W0CfJbK3eSySaVkdzZkF7p6ci8Hp
JwoLTYdu1ba3DnRqjknfeominvI4FGy2q3MFAVo0LUPCAsNBHzPnn2KkS5TUHjEiZ/kBncyFGI18
jPphVzUid7+yHWAL2R4w+6M4ysNR6SRnQ8xsyaFMbKAmNTTjhXnj394Qa0NipMAa6iQQ7uZfBUlq
zEtqy7kLBjPXqmhgZZlC7Nk+zjVdBPMHHlf+IsEMYubADOSwIqnO7b+snFR90bBiUGEgsw+CAdlH
4wHIce8OjXc4HNQg3TUeKJIK/I9vB/ztvXmHu8Mb/sAd/vHuMHj10avIJ9vW2+cfxB/1QG3sMYJR
9hdYRu/evO+MkYvxjX4yjoIi85NsmBEO/6HB8r+5oLQEx+QR/8nBi8X+chlJlx/4QQCerIdP6i4f
5F2g71ICcvzlM0Iv/LHP/2KsXj5YYgn+/g+x1ifnF37180fIMXDxB132/wiOEEZ383vnpfc0Xzt9
vIhwdGtbhlXT8bZjCm88DbBsWGlXYJu4EPqREElN0OqwBM8WkQ3uyCmmNLZaDRtNq5AqU91c0rYS
FRVFV3yHfT4Uzq2XRVvmWoXdv0gOhAVfCuevy8hsJ/5vsgz+DZnotaaUCwYCEKdXTaVb9Ps8DW6f
LpVNx0XgxCSrQcQFrhJUz6ANcukDVehVUq2ZczdUQ0kj6tgnkIzSzUU7KmBr/Eq1GcIqEHev9KBc
IIDgy3Fo2k8S/idkCtNWsvd968Bzzrk2AlNVaJFNQquInU05mTWaTocmnSHNIuWq24yVbO0024as
jULr3AqmLI+cY99KDt3YNK7lndklxXjX53NB3WxiLWZapeciVOCVW2GM1//RV4ceLEQ6Lsfd15lZ
08ySSJNAnXczRYcSpVFJEniva1D2pR2+ZtjovZSOEezkOXKt3vfkcTkO218gHI0/ygPo/zbFpn6h
glyh0CwXESShkyzTCLOO6s5Pj8UHWotABpfIh/Hb19krdi+OVxgC73mNemKDxd/Q6gMEVuWx+73c
S/LCBrs4hO6NX2owB/Yd/ei854cUamun2PLkyGsIKvgHUzTVLKlysZU561x8Qp0WoVZoSgRCEEvs
V69gW2zIFPpSoH6NBQfns/x0bQ01fAVliGvx5apIlGrJMdb0SD/oqwqivfxg7pRgeqrepj30olx6
yGRieLdP7FVIgVFaqB1ZSPkxvW3m/86CFiU0GgWa2hKpwOFpGt4ATY30FWcMjJfubVOrY0QBDnTf
YFQH9o+z1WYhRHAljLEowHks+yUoXgL0tzzlZDzOG3vjPI7bKUh9UcvElXdlgzwzzE7v2SALdTCS
RoZhq45cNDYQlQqePFfnH34PwEgbkEbTBm6NOyDtPMVZpOgIK1R0hkW7Zizg9ra5IZLGYHN0sU84
Q9yuLBUaWhIzVFmta2qPdvUC+JdgU4iMcF7cxrPU6aHjAn1ksJzCgfeQje0EWZ+1qwLSCaoNYjeQ
TRncblAyA2R4sYmRTKprW3hAod2jfZ2dL6Z0krpvgs13dZw/J+6POW4P1GFuTJ1l4GYqE+IA6KCa
fqu/d+EhRo+iiupEtp/GR4FVNlPccjEfhh4axH7YGtwgLWWscF8AF0Pl6k6eh0P/fSkf+rLcQpjt
KKPi2IE9OJqf0hqCxiBWBpunwLWsbM2LT+AG3jV2LnUKPmHJGxw4a4Da0LLTo7knerO83h4wu+f4
8YJxEFVUXIfos+XuwdDE7OrFWLhpnj7RrPCHRkmhey3fx1L2DhGVXWiNX2rd/n3b7vXDHMSfZ4b5
1JpRKNkoQeUAenp4yGw1qRge43Kq0v0cl9lpyCw7PcnRQGVP7eBpXbNQQBs82lHxCk81+Le/Z3Ue
wImnAHqJJDGPvkxZq1s8TJAaBPfXTprV74akgVewzZ7zKnkw8mChmUaUSUShsHJ0WVUFDVug6JCB
g7l0deVIS2NO5MKVS+u1rSXA+vv7puoEd/PVtcGm2wF/FtgaIOLLV73QUgeSEYrpbhYUzem+AkbL
Mjdq6MvG99tTucZHCn5vYBxQpUTlnIcOdeNolIM9F66xPMTppoI8zngatfvavDcAm82jCRD8U57s
hva7Ygs29PV8KriTWUeLobAqEhf/y3m6SLKMaIvGJsQ7d+PgAOwv8LfXhHUIjEG6B8YTTKmNysLl
qkm5U+AGwa6EFsYJ6hzPz094V4E8+MtMoNGyFbEHr4wKKBiEGjKjbTR4UqrJpmU0UThDJEdIH6IB
Pv1a0h+3F4599KUvAEnYmRHO8Zgygm4H6uxuVMRg7Dzqg6jfnf3CtQW85REiAmXJk58tZjJC5hkW
lDz1uigjpfVoR63f5ILi0tpQgHNmqHFGe8MzucTLbPSa3IP+eJLqx5oa1i4ubSGcml3e/HgAjWVU
cYzkweQOrxUZVjs5MGPOL0Ytb0YzekxbEGKYw7cJ9701hxD/re+zyJwIXb4mRrG7vWbXfgsYWYRm
6JhAHHolmt5UszoXMi3csk3vZ9XeSM03uPrZrUe7BgBzeZk63TfB9X7b7rU/ubTL7ZU0kozB7Bpc
UlDhrvXK0yZFJgC1vpft/MNJRQ/VtQMAfTimXqsw4jLunhqzJDRp2Raumn+M4Wutzp6cle7tQQmM
8HnwZIQ8cJzASFXBOy5exoD/psA9rm1NMI4gHwz8DRhCuT2TSrkkSSaudwkUuajIuNksUkW9hvcA
FnRug3NPeTeq8sxsONriycpRro8LRW1uKUloFKRQ9tispmhkK3sCWQQgznC+geHnnwsAeYIsWa9K
dyw+0iYYJicwUAJtj1Cx9W+v1IojAYATpRFGY4tmCS58r6HFXmtdXboGSlmW81iaUIZeWpKm/2QI
iDaEBaoDvadLR9+W0jToEy3Rarod8qOTKqSdFDJKb7cHtLZkGNEfQ9yBimk/NCGCAQAdd1l8Vw3b
Ov1uSZ5aYL0Q+Ej5/dILcmUrzkNHDAacKniaTVi/HJwcJpTaU4tWk5xhfJEXACvumJSo434p0Z9X
G2/J8LdwLPjkc5vc/TxBIdDsNdi0oVNKtUApwq2l7aVWJJ8oGhznMdDc1RTa2JTuYPxE/gdMSA+l
fN/SF3T6exlwzPMsStmt7so/88m3r1XjXBcjsEVoDN5qnYqSZ71Jxt82nQS78vophjoPUv2g2cMT
BaCZy4WbJ3lAG4SCSawSX5uRKGuOEvp0MjptaA/J9FqUul072+cWuWUzjD6BZopcAttZB+30Q0Kf
/2ibmyQusDUngSP+D0Py5c2KYhZQ5yBjAwAdkdzlCJesixd0HcUYWdrKaNk1ZnvxxzlvByLjG9AE
ptbRC5BP0K+Z1LlpCa3LmB7MtgaZZkgry0EoLWV7iMRaG0XFm+97aaiVs8lDdUYyqqvy0lPRtv4y
zrSK8a4Lqe51lt7Z3mg0OTjrY7M0A3tSB4qWZc1M/UQPJ+eUOWWVYgst+bK3KGbiS7TkeeFB6wWJ
ErNNldZLwedqfah2qISenKrWEUU6dFPVWlT1QV5Uc3o04Nigt65RaFXjH6VwK5uJMx+auZJSv5ZH
a/LNOTeWwGmppu0kneaBDQbU+g7Z2NQMDGdY6E6tR7kjQ2zN7VNk0BHQ2zbJX+CeK8lL2xKpWatf
qm8ZBQ0F9N+bxXTzAlgA3x4gj4zOEOrMbiv3+ugaNVhcN7qkpaoXg23Bco1qsnS0ZKVp+yD3RtPt
5lTuRq/v5+qX2oRAiVq1qUpuq9L0bpGR6yWJkmrKRqUOaHaaxhnRx65CkW8s+3Z4kovKth/NUFma
TZHUinpf0LBR7juzjWXXivN4dCU9jMMgoWUMYR6Ftq0341GsuVkRN9U+iTu1/BWidvfatwoS48qi
5Y4btajw0sIaHxN9TgYyJw391RZJ/m4vSkZdakTWwQynUiJZNmmWlzZ5/EMedPlUllqJxIJSlH6H
nfNehQ5owmlRda9lFVNj20KQOyFLlSc/k0geuyDNM630k0IDikLukz7zzQzg7rsCSwJ8adGZJdG1
vlncWtXkgYSfcXWdqhFJYiVQJq3p3Rig22/YmKOHWlTT+E4PeOcBMZTueJU6RrFbquNse4spQRR+
1qYOLOJV2kFHBucAFB8VUMLEAbdn5EkoXXekb5fJCow5UtChC7nawbWcuP+Ih0V5z4pBqQXnlN1+
F6cUeTrNQKoXXXsI6T9fgmd5OrlUrcnpFIlEZUj66qVWKlLVIrKMq4iJWTER8yFLwWRwuYhJntEb
GYWwIptvvRGSWIS6vkakcha4eCmM9Y5WqSoRM1h+Jdt8t1m2E8l20r5+TdyfA8lck8he6aKTSXAH
X7lymAb1Aprh0d+KFwuXH1SQHVyqhKU62wOo1NLsWco6t178dBxInIiEDK5uRc4cN5dN16JvXEX6
2NCfdHmTG7/saFO3R3T3LPXiSrHgul/bIefD42YWDrur55QNj+46yQu1ljStIDEpssH+/dkuTOui
sOQYNswOFehok0Ivr5e+3Q7Q1jYhcidICqJOhm3IXbnWFM5Wy9ZprB5yDS++9uO2getS3OfS/LHA
XXmh0udQSWPDCKxjI+0XIvnYj8T2tM0YjP60pZ7iG4+GWx4kr/eShEz+iIvLlbdQQCGiaEY0Yi6A
SuNQjZ0W3zN3hh83EHIHwPj2mAUmPjWszlaur4fWitikMuwyNV/GbnvbwPrWANAbvNdQSdC5qDqc
VHNAE4RE7LQlWeVn05tqPt22cZ3vYguHIgnaxKGUcPVGGM3YlMyBLdyLGrwNXvaa78YxUIJsVwbt
VtTf//8p7v2xxw0KCcNeVmvYGzbKF+VteFPdp8wNW099OI5H9YgiWyDqXLrGnXKD5PZ/TofGmk3M
ZAMluda516bFbQsvNfbgphnRnNWkb2PbkKp5oqPgaKxuk7NiLWcbnDBSODUYMG7wuDmYs4BaWPT7
3MlrgZmx6gK/n6S66xjoiOnfb++RNQvnBS1uBGi0KEOUvOA9ppc8j4k8iJBuq3fYuQluEJIFCatQ
hwlkJSlR9/VGf+gIiY5t5JnEJi/ttgwetZ3xIKq8rhwykBYAKaCjfgAYFTc4dapjY2lmidD2BUrs
tuxNzutfzx/jRUCjDpBAJmKBSxdvLjVFn8OCa0SComGDxKE8CGKZlSXC8xuaD2BgAN0EjwhQzRHk
ROUkkToEX9aXzngWDIF940WwhFykgaKjCe0dNNfwvAAIZEH1WRWxe5g82422zkkjdpB6IXCy3SY5
ZH53KB4Z/ye0Ad3l9WEMjHsToQd6fR/aE+rYh9DX7++XAEmCHXp+vZf8b+eA+0Q2R+f+GK+erC7z
2FWth1J7TEIBLuFqjvH7WD28WB1wUFy1t8noGJdB3IVXXbuR86dSRObMPB8/xSZSoSYAlyYawbno
Rm86pBMGCNb36rep+Tp2+zHeFItgFFf7nY3izAo3S5ET4ixEwEqp1ULGcG87GwDUBFfjdTgAKw5E
TcAQj4vr6lTlS9sCYdRDldYzXydi+fUx87X77zX0JAs3Crpjsh/cYheT9F4/0WdnV3hAlQTSc+Ub
u9t79xrZAao1Ge2WSNvr2L18My7Qi5VTlCPYRpGQ8o3Wbz+cU/KUQFfwQN/M0/AxHqtvuBHe5k3Y
u+bmtv2VGb8wz/m2PJ1oIscwr89bwzjpegICbUEgvrJ3UILDnkSDBdrseEkJreslQ+tgozIjr802
GT2N0kuTCjbPyhE4N2Oysvf5EUOZrsonmImAae3b/aALDKzNFZ5L6MEFepk1Ul0a0LO2HOtOi92J
7pT5q8NImxyBn7i+bLAfzo2wyTwfRdkOdDRhRNoWr4a1rQcygVkioE/PD7P3TsmDNLvAIzTGRgPI
aTsKBnkdjnAfwN05Tommq6rWMcqNpZIEveh+6IFRPQpmlUjwr8vv21vwOsrjLHJ7MHKmVsknWGyk
DaQakF1yKSLx6EgB99F/GdAT8wQm1/bK+SxzEXgnLbhKdJjs96V0VwOU4L4DbejKbwmKq+AqLTzJ
m4PbVj8ZhDknioQwzgAwvciK8bXGPGzqtG+N2I2fjZ2G1wggZB9hYL+OP5qHJ8CNXBp0+5IkrhYk
LgSsj3TXbyM3dBNPmklKmteUSIIQ7bNid/1VTPoH2xqNy9y21iRzGQAojN3Bo/fI+RN7b52Kpwmf
MW7SD9ODWLjbkexY3n9o/kjuAeEl9n1BfoxExBK+5g4xRX8+htv+dlO0RldZMTR+U9cgTgzCJNJ5
y1F345+dH25KAhHHygtdFVqmJBRUN1dc1YV5bvNrVoLu6gjmh2ZnJfcWrUlUG8SOBHY+l/rWpHN7
Ps0qlbYLJn32NYJuzHvIRfr5c+UWT91W2S7By+Dqm5xoPjKn907g7Ptt6TqCtV85BjZqPQgYkClh
YqOXzqZtwzBZKgc3YRs40sOQCHa8smYAuWa83BRGzMB3pDszbcd66bGZ79A0dDfeD7W32AQ9IS3p
dTeJkPl5bUWdIdfwOvRYn5tln3XmRJsIQsFJB7PdL/RtAKeQ75JD5Nu7+OdyL5+MIHKL2PednYjj
8VqUgLN8dZgSqtIBllu/ysnwpn/0wXJqoRXuGnfSdzQZJYglRO8E0TRzp2aBpg96r2E1aTZV8WCa
v297ruvfB3oHVRHGFAeOM548IYlHR2ubCEEQSjv7NHLqQ15W0ua2lZW7j4GEABlEPwJjG+ImD6Aw
M5WWGH0wR81Ld4U/+o6P84/nKdGC9CN6tiBa4c7EAutf7/YiKM+KK7z8AG4eE8cstBCZcheS4xtp
uyREOdof3fHtt72Z9+CYPkwH/UP1daRkSXnInnWVpK68v+8Wl4bIF4mKQ6sTfzYjnD8arRh9f2mS
Q0RAY7wBYSKCol57PEZBBmkpoNVtsMFwFgxtLnL4AeiFdpZr04T0arspl+8R/XJ7dZlHu/R4MOTg
kQJMFpMF4XxNRo1Uh0JPhspa7zxGWpmCzj1KH7XS0N2SZoPfL0tI6EBF6Om1SWQhP4S60Ph3xRkq
OZU9SCCmhKQZyLms0gfRoOBNsWoCbxO8QxlLC0/nH6XUzEszBUzUsR+yOvna5JngdKybAO8dQEoM
08YdjmJy9LHvAb8qlrvJ2TUAodxeoNXjx+oA/7XA7f48X+qsH2Ah1tzRRxsaegk6b/zBEqVd4Tdk
3qTkNXsG4Dxyf8uohQq+gEVd/BYBzgH3hQ66OIjPXbpt3Z6kDLjU3B0S3Pks6NBP0cNIhBDz1bk8
M8SNlOppnqsJDBlf8qOFVhNCcwLC613hflV/qRvbIaEgsF+5GRTtfHDcQcuKklFEsvUj9bO8hzz6
tx7z+W6fErchIyl+ikA37Bf56cSTEnpuQLahCsJNZ6HXC+o+JVBnEBCvVVdxHkLLM8KH7q85srBt
DAbuRQgB7kqeOEgtorQb0XXiDuF+WTy1PE0iGOlKZAgb4C5EmkczWGPA5eawOirVg4z2DvP7dAJw
nQbDBvmdYRsFFrjwvMX3Rw9Bslt4Ii+8bhtZMojbs53JZ7BsswHju93lbrZNezJ9KTeOG+OMtG7c
uZJLPecdtd/lLtpMC2kPIg7s1b0DPMJ/7fO9LjKonzR9gv3eDR+tndngiYTqpVsFy+ZpccfYU1yB
u16JoTDfZza5xGAyDWkf66ydBox8u4Rke+tNqshPiGj+mjB4L/YnP/xa34laFK69AAqRiEgZ5Q8E
9nj9qK4sFoPOUQYY10TCJBgAdrLxBkF82mdeARBG9NetbQwtdmaSi8brblK6RIPJzJR3vfoblVnS
WoJi2so799IK/+hMVCUsF1ipj9rvZrO8FXt9p901eOj4+gbgoH771x79wiK/b9KuhaeTYVFGzuB7
tZ289DTfRU/DFuqOd5OLoNQtH+VN8qIgqNrXwW37K3vo0j63h8pUCeXEhP14x9gsIpRv6CsAHkf7
eY78ZQvmgtKlz+o98s+3TTNvcOn7Li2rl94iX+wxtqGYib6N11J/H8cUUu+CBRXZ4CKaJkzGtB0x
umSI31qokEv6Nzs1RRfHdYR2ORR2mZ09ZiYlzrKQbU45GI5yupXd1EveZwcMX0Q9jd60Vw9oGPK0
53+YQpa2A5cYOnb5t5u8JMMCaheojijPUrVtqtdhFvQKXd/DGBqqh9BtBs/1VQuySqNBGpiJQomq
QC6zr1E5TQIj1w0ROsJb4LkY0AGFSj7y1MBJRNs6ydAYmffRJhu06puuS+27pBntE/pNtTtZMpXO
rbq4epqUBeCosErnn6aa9SLVtatNA7YCEFJpqJyi0QwatZeriWbNeUppjK6E4ccYp0QOf3Tx779c
OWZDg8wmk55Acpm7KktcF2ivSAtAlXvlLm4sgJcrI5JQyZQ64aPpqp2IWUOFFs0P2ClII1yOSDUS
A6TPsKbmnm6Q7Efkh0GTkJP9YD53B+k7IEOWfAf1sy9144EJMnYF473aRtwXcIc9DpemL2v2BalJ
2pYSKXy9PaNXdxKzYACNjugDg+Vhgf2YZ0mLJh6EUla66e16K1O6C+fiFbP/HBfjfZkvO0N9u21W
uXo0cXa5i0lR0jgqdNhFh2v8jJA/jUn+MfvUPwFT83X0oi/w3O3O2Q0jSf82b8+Mg4mUsbpaAOJz
/m2I2mLQjaJwO/23bb/mAMPJ4WMkJIO8cnCcHba8Zw6unBAbOxrsWE7mWa3iaXW4W4x6DxieADRz
ZQoy96xWiCVEygu1rEtT0rzARxRl5c4QsCDt/5H2XT2S60izv0iALCm9Sirb3kzP9LwQ4468o7x+
/Q027reniiUU0XOwwGKxDUxWkqkkmRkZEemPc1be47l1G5tEcfqtfumi9gXqeQj3yMunRfMAOXpQ
edumOfkdNGkDQEsxTcqmVnFGrH0A4ByFLDgmCJFHpU8wiUAl3ullAanVDINcPxxV6fpi3bBFto0O
ruG6KBXI9BfNAvQm7t/IWpBsrI7O/I+rT76l/VHE+8WTRbIjfsdJKBSN5niLBzsoM/X2nVWHnrZj
9Y8ohxTf1gKEjB0c7VsD8oGx9802xP2wcQ5DpxL2vrysffwSwSuDCim67+KXnvySDCLV5gzsQpDj
mNWX17p5odkj4Q+kPtLlwMmu7zfG9BoPO2NU3NtWtxOzsx8K1kDwShdFgxUatwxMS/TDNPhNMqW7
xdNU0gCrewpRetTZEDMXigVuUsbemIkRG3rPyj/LiAZIj4W1VCQ6H1igs8uYWEuAMEAIA7kH6Fmc
ryX1WASUEyy1mzys9vYOysxbI8xvBxPvN2f7bfSNLX3AMOq95re7fvBLtBze440VFGiDTDfGBoCf
e6CHK3/ffZtvk+3wtuyY/1SH7C7evF2PwrXlxwsT72ZM/QgWw/Of22dtOzk2JjfxGPCy2B8/jVnB
euAwwXMZ4xwot0jr0SYogUEdrwjA1ooqS+Ycmdkrbj2rToiynqi7C87gcyfGLK+iXNDQj23pJX6C
2zM4Yeee0s311boII0hAUfCMo7MLdXKMhZ0bcpIsGqkzVZjv5GHOn/NhjzKeYb182gy4cCBSYuIm
J8Lp3EyV8r7I9aHCRIW5M8322Wu1mw78y5pOFS3Qi8SNWc4TU47kUUR5E1kdTHnTV4e5YVke2aQi
FFo1YmLKxgTuFp1/KQYcd8b8CdcrQWpbVYDe5EcQ6H72FSQCDdg5/PsmBQZHiuQCTMoL6REEdXq7
AMqg3U2f3n7JhHRDQfUWI80OTKTmPxq79bQjrbtgWFT1s4swE3bAbAwxHIQ0/nO+/3SMGzALw047
4aP3orsoSYNMHwOSq4RgVaak6ySw35DIQLgFPO79tgop5z53bJ/XP67H9OVokuSU9JHyhsZaP8LS
4r2D3sOf46fB/R43L/gDjkBfbw5ZlSkuC6tWCQQ58L2CcB7UnedLaWWQNilApQ+IAQQtUc/6OZHQ
4Vttq4EMTHHjuohzuIhHF0ZFBUUoeHfOjXlNFfVWhvFoau8963sDhimM01xfR5UNaRljtzAxlYdl
HEo/M/cpVs5NX6/b+Pih8iF26ohIuCcXAkpIGacRHEm432yoP3To2w7v36pdgfYU+V3tKA2aPMgD
7XYJjs7vea/qLq76KXo0aDJgUvniFga5JFwa8BNsOv0mt6B43RR9orj1q4yIr+PEz6gQc3kOjDTj
2O5qiMUcirjpfLxD9O31NV277dETf6T0xCrQBEUlDtr8ta3uSfcwLXd6+pB89ugQIXhiRkpR9ZRb
trsgPDRMGLU2mHu2uDa2rqpMvPZIBC0lEEI4o1A3kVbOHqbSjATTAf9WVIEbQ1E9PbLnOfLZ5vrC
re6Rp+N1LxjVQKJ/vkf1YBqzqcNSlu2F5pL55FLF3ihMfCSRkzCgo7EsbYO9maFCP7y3y32tuuZ+
VJAuPql/3ZDPQIP1GrdHuKHtgXvzUZrAC7fvfaeA4v1muIHa7c5+SMIWmJT78YkF3oHurNHH9A1R
EdSt3ZcgruOa6FBiD2XKwrosuiEhBsa9rT/OhEFNVRlKRJnsLMibxPEF7oYLcv5hNnoH8yHYM/N9
dnYLiIYLnC+YtfNH+qVyiSIprn1cp/akfDViKt9JHdjTQB5ml7ddBIaV4SYyXoq/4BcHgaCJEh5o
/wj6d+fhOID8ky2Fh+lu6IwOAGx6xZ/Oy/3OexmSTyNn8CWDrRCi0rg9oUcoxT6kqqI+4QyBGdjB
8DLaPuZ458Yf35Kb7mBti+MSlM+wPuV+8+gdvF1f+h6A2unGbgNVjeQS4XL+c2TUIalYVnINvpe3
7o4E5Wu0ye7Y3tfu4hvrmLzoz9c/faVBabEhc92Akhn+J8Ceoy/jhtFTt6cwNb2xID/Uu98Ki+L4
lCL3dMWJdIQvY8GsIYPFMeigUQbc9HRMt4+QcTmWgblTUoCI+/U1e/Jx3o+ji9FF1J3C7ta6XYYA
M8Y+ABcPdqD/qIBR+0p4eI8tjiFOjDSrSH3KJZY+nRKzkKStPn5Ae9eaW8QY2f6Kjl9NQcDnow7W
+yp5to8L7LnXjo1LBApFUH3E7LFIyCcJ14lyaAGAozVAmsDeshAQMUhhRXsneXZRNhqdbzVqfV4E
rK6xzeYCUIl9rVdPXoQp5f6e6G9RU/kY3txoPA8nS7Eq4vS6/H1iDgf5yzHlBGk1bs3KAr/PqTB1
qUPzNShmAsJf1aPlIhNjFIFAgRU3HIEGl4tZractmFgFG5bRAMxejXSAUhZNgutRfeEOQlp0kQlO
UBPvCSnIyokl3dSB6AIneRABYpt0o8+sNzZ9FmMn3AH0GW9kHNcXyRHcBzUpEzcHatjNDumU/c4g
T6OoGF1cPQTDlElEl9+C5JLMdTRYHQNHOLCrpLSDvrfucg21uuYwgpmltPKw1vcoEX5+CUFrKaZT
BWkZqgDnEVt2mpWjPIzXC/mTGq9tXfpxHPkxyOyu79XFXQTeCepijHgAGkplzhknJTNJHEGJ0pEX
GkUP3KpfwYihuPmuBB6OZ9tGbQbmgGOQ/Wlmy9ZQRTVI9J679lO+qKgT1kwAWewBKYQrxkVpyWj1
hZr4doMk7Zwg10se6L3qObQS2ijrgRcbvQcLd0TphOAJrWoIJMIPcIDTycYT+ceS78nnGYTxfHQQ
AviMAIuA1Nr5gvHJzcFabQMxXT8RIIYLTIQ8dsXPT+8+as6iDwFyRvsCFTg7eIcklYPXHZsf57gK
WubdZKMK+L4SZLj/iSL6BzBIhnBpmtumKEFgaxwnoDpYDwYbGE4VGG3NDEp+roeBDwBJ5C+VaUXP
8qEA6WzKfLf5o0XQlmlVJEJrceYiVQu9Z9AXyYJhy+Rk6TzDSm03wZz29yyzFBeRdRN4inpCNYPK
2GGz0nlsOyX693N0qNsx9ZOh/nV969ciGa1n0BKJ8gEIz84DzKGFqy8MZDSk+uVOTzV9r6A1YsPW
dTtrvmBDdEQXopl+4BhOzt4I7H+G6YDRxKv6W0yrhX3eba6bWNv3UxPSIzQl3YKiL0zUrrZdEn6b
OvbvyFPNaa2aQYVAUGzjq5H1d7yZuYPRwwzpnpPy5+IxyD9WiuUSy352FcB3j6fF/zeCQ+d8W/K4
tRtngBEN6m11fagNZ5sTdJ6S50nFpHPdITSgzm3hi43imsFW3MbbylsOGSixoBURXt+ei9cZrgNo
lWN+DtBKPCqk68BMtXwYLHwwNqlfB2YGXs5n32kT3/bYLdOZj3Fnxfm54hoiAhAAnJ2QA5KfTUBQ
F20d9+Cp4p2P1guInlOotP257tmaFWyREPQTKVRuBCTWAHYZim/I1IZj2bn/JDk5elWruIGsfEKY
aMElBLRwpphwOd+nzBpZyTM4MzVzYBnPmK/bXHdEZUH8/eQjTd2s8kg8wJF23uWjtYk8d3vdxMo1
6swJsZYnJtzO0cFVAifMyQRJTRq0TeGPALphJLF0byb+zNq/uO56GP/DTVS0URy52dfp4D2ZDLhV
VvwVA4sbJxo/W4NFcJ+YkBlBJ405vZHDRO4Qf2HOz8pIX72eKVpOK2lBEI+CShGxDLiA9DJvtSGO
uLuUaAXEm7Ro/Cp+XObvo0Z9S9f/Jhps9GbRl0YZQI63BtTlACjBp0nrn1jLb6tFNfi9+uWcmJAC
bkg8RnoXJogbBWU0+BDnfNLotLsedGupxwRpHQD4IPdEi/Q86AqPJVGsj9gdkm8hqeGT7LFq002j
DWFBNlxVQVkNchCWUvBtgLhUvuhUCf7vonLKAE2t59z7RYsltLrfRXrTJYEuJFSLTuHiWmSANBI4
L3GWg0zx3MUkH8aym+cySNhjSx7j5N2wvuvzW2+o0EirltBmEN5BbkIGeKBwNPdVAv6ufmD3jluH
Fs+A1yFbi4y+XXSKatTa3mF83vGwfx4FhPTcsXwZy3K0bYSIPoA71LNq55ANDCyA3sD3du40gcNt
A32B+tv1qLlEteGjBkMfOhsIGgDJpFxVeLUz2+IQBlvjNlnoceq9rx7Pj46T7XNSH3jxVtf8AQiV
MJ9TclDYv6jSwD5QbLhciu4iFC3PXUd/2R0bC2FkAqkDuAJAXlP04Gn2TZRVNyByPkysf2hqfbfU
kSKhre0yWs54CTr48vHxnNvum57XcYy7p62XoQFZnpJDVWF4T9pb+9OAPbHOGM7+mI20cRE9twU2
kA7wlxxUfnxkO7qkILBM9PG+snISXl/TtRMODQRsquWhky5nAs8rohIUaLgQeMnDWKdfhz79ct3E
yo0ab3W8cC3gSxw0VM+9QbzqWjGL6qH5ZEACaAGjD+m+dYvqWFtLnhjysQSC2zTxPZ4bKsuBUZ1H
+OTLP2n5nYKGhg2KA2fVmRMb4us8Oa7btHfiqUKlo18eorb3OWUBN3deOSs2ZtUZpGdgxkTjTZ6k
gFh2HwFQDGcwYyeQIRrkU4luKy6Eq/6cmBF/P/Enbq2sZhRrZtDDAIGcTCcBn/bW+DfrhhcCII1I
WxfslBEZuT2DdhCAuyOL7zD06mvg1MGJfT3YVpftxI60P0RrvRw8dvAnhoLhcqNZ20VTjQus5QJk
of85I6XgInO01u3gDONbMAAE0DfwTX7D4+c43v8nf2Soi962Wc81hEFroxqdvY4OglrFlqBYNPms
BL8dCsQO/CHeS9ljmOy9+rRQL3IMqC0pth9PHvRSzuPMjvIhTQrUPhOmH9KBHNz50yoQMAE8txgt
RnnwAvwIzHGX9QRb3zpoSnCgGRZMylRBZHy5vicfVTnpMXpmSbqldUaT9poHSxSip5mfGwt4HVt3
5BDUYbwqICVeeuWGTDNBt4BpXbIFBNR4d8Cm3gRAURtzEDHg4F5p1LTv4MZ0kgMDnVu37bSiujFR
fH5o9AEkYYWOLNY7kygS9f3S+U0MhK7PXDd9r2J3zu/myZ5BQOEYTfwIoIo33Hl2BwJLVKLjgw1N
NC+kROj7eGZd3EzVZGD2uxoWQAiG9MbShGJGp8U+AqwEk2YB5Udw8018CnUt9t5on7hfC+6WXphb
S/eSNMWU77jbuMuuwzE9+snYT/29KURqtk7tFmPoAuXKNk3l1Myvekr+UH3yyO/Rpc0/+ZQszX7o
cI/ZFk6foaG2sPmFTR2rfWZ79V3SltVL1pKIB1mHcu/GqtvpW2wBI+CbSeqqZtbWUuBp3Iiv4yQF
9kCT459FaA4mCj31/Zg8DgAf8PjP9bBZ+8rQy0DhGiUyNHwlO95YG7QW1SvN+m12pe+6KF9M/9GI
lM/BrsgNl6GoQD4G8JoYZKL1E/fs79edWV00dF8BCABkEZ/c+aIl2cAdDyBqALWXPTY9nICRHXXj
qw702nVTa9kWFEP/Z0qGBbjRYLeVKCx6ie073UueE4gR3BVs208qLt5LDC6or1BMEKh7ccmTcaNu
5CHdcjA3a1nl982PKPtJusa32y2fnzkot0d6BKzUpzSMu50F/tHrzl4Gybl983xdMdM7QGIK9oc4
D2O9A+krD+1aUxz7l9c+mMH8JHD2DiaIZTe1Lq9nJ+qQKw0wVdnz0TaazzahMAIDBmygvvBW0JGT
zz2plrLrzX7C8DWFdKx+1yIXXl+rixiULEixjqZgUaY2LHjGb9p+zR0gOfhrT9+vm7nYEsmMdK2c
loVUYzdj5qojISvbDTTad6ipK7xRmZFuLnpK7DYpYKaoHhcWTtWbNageUOKBdHZwfbiC0xF6DYBo
yuUSm0ROq0VYsYYKfpMNCYtb7Y9zHF/7G9XEs8gAl7aEMiCkFAiumOf7P2L2f3QH0OJT+zdNtkUa
DCmAE+W7kx26eGuXioy0vn7/syfflAwrxbgAh72uE0ev7muA7BuFKuhWyIpEXP9rR36ETpiphCY8
xvyOfAhe2zQ0f3M3GHYYEoVOdxry7d/E378GpZSga7gfVCUCg443nb2Ps2O0KL5V1dpJt7OR9zYa
eDBhZnutOETzTRQrvLjIOB+h968X0p2JJmSZokIHteUUpB0ASCDfv75O4gO5CDikM6i5IMBxzzwP
OMLjlCIZwYm+Do32a1kDLpmEHZ6b+eLnAG5ct7eafmyItuHOif6qDA92aJvXbQl7mGIJSr4xhimY
m9e0/5v8c2JH2v8um5Ny4WLlitkHyi+2d4v29bov61F9YkSKgDJNNaOHCmyQWZhuufG6+4R+seZb
29vx9GhEW737o7XH2FVE3iUgT8QFcLpoT6JdgKLS+a6xsSBGzxB6vWEbd2XH+BvzapCdT24GqfHS
ifaTlRq7uur4cQIbtq9NbR6O0ZxuoTlqbNwOsEd3JOnNkpuFr8eOvmHgk8fkYa6F0VJEd/lsTMFo
ecPRNFIWGFlR7K6v30osgIJDlIccC2cqlbyYcjObqGviGzV1MPkOUDjTk/5m0KzQNUA8dN3aJWms
WDSUokA5hKERdHLOF23kgOUAfZ8FKKb6zgPo0t6BZSz3+o31VIR8Yz4jHe0XRQlsNUucWJUyejXF
teVWNk6oMvJ1c8uzl88DIs49+yAMObmMD3mc6WYDG6Ux+dyG5KJqBknhhfzZxjF+fSG8yKC5ONV7
E8K1s/P5Oe3TDZIh6ASM8u7iYoOI+4JRWObdkUVxLV4JOfIBhAB7JbKdfL+KIt1p9DoFMq58cAYM
QjzW3mY0FfWHtaSKsh1mbJAcRJnwPNKMDOyGM8FAgO6CMyCvN0i/4ZTe0OJ9Znedauh1bXyfoIgu
9MaAKiLyraG0ocQAKnzoUTx5W3tXPS/7KvPtQ7e5nUMKSVr/lgd9C8D79U9q7XjC1KQQz0PBHlRQ
535CabRMNVZnQiPhRzI3v0gXKZZS/BPy+QQokYt7F4ZBUaU8N8GbnCf1wsFMgGHvabkp0p9NqvuN
9zPGxeG6O6u2AMjBWwYgGUfuSWh4Z5o163A2TcgKqRbE/byfB5QdEgMoPxUsa3X1HAQIQoV6IDw6
d60aIHfj6APSX+/5HOQOVNUsX/tqBd0uWLowjAVxHcmCBeq6jrd4TWjepmXLoYn1Xb5UiluK+KEX
e0Qxmoh3OlTnZBBLVkPrmDkjtJzs6Cnm7T34izeGMwFiVvebsY2gmNEGeFop9mvVPbSQwIUIznFg
fs7d4xOEUZiLi/li/cLcl7Y8YeTsekism0DHyMBX7OgymQ0E7qwysXDQ6qW7Na00jEZ7s7SquvVa
WnJR6fs/M+LvJwlct3K3ouK2gkEgv7VQvCq2afTsLIoXrMqO9MFafQLBIxfXcEhe+9mEmlb9vQGh
wqDS6FUZks7aIYndegIHHaYrujDRXhb92cAo7pC9Xd+fVTvoxiKpiyaGTPgzltVQapCxDuJ8qw+Y
Nbux4n1UKerwa18qUCfgFMKlC5Ba6fWC9l2dR1qPMxxzQ1a9K1FWvu6HyoJ0YgzWkgIqDgsaKZ50
xtBLUGU3lQkpGYwtqod9IdKNC97U6aGZFeOYa6ceishARqDNj3Qj5bNMn5No5PgcK9b4cfGlmL/x
+eHdKe5Vnfi1XT+xJD9azLSISC1qGBOK1cx98+i9UwPXZiuApmtf/6kdad/Tqp91Z4EdnTbJTtdm
4ns0H/1sHhUf5urm/Lt2jrT/qNICvSeeqwY0iAgmylPn6XqEqXyRtj/p47RiGnyZ+W2C54oR+fzT
7AO4h56ul/DyJI1pWj+RlMIG3sV+A3hxQX52474gCl8UkSY/fwZSYYZ5hJ2GpFAaS0IKimeGQmdi
hVXRBSP6cddXb+VqAPptNPCBCIYSldyOxQSf23KKIy5mZKvVD/Nwp5l0QzwGLLqiJrPiHWx5giAe
2OYLiVDmVOPkMdiyaXw3glurBck4hby5GWNwcUm3Ra66yK18UBhnIMDV4tu1gW463zgy9EaRmDgX
dChNA4ShuV9j/bujopldicEzM+JnnMRHPNv4ogjMMD09tnZ239nNP3OlgnCqvJFOuYokFot7mEkq
stOzCUJC/kS9O96rCs+rYYGpffTPBBey3DzXEoKIF+d2SZyvtlltIDXljfM27p/m0nn7ixg8MSad
qZqNAbGmw3N5hvq317z4vlUnfqoSOV/dJNzncSkFjR6YmM43KUkpCPRamEkLbTPa0w0di01eZwpE
jsqM5I0zD73W6DBTgzu9uDPIjWvtry/YahwAX48niokvV0Y+ZwXJcuCPcGz3ll8mm9R7mfAIn1vF
wbeSvDEpCNwJpJEEnbF0TBgly3PPhZ1uKTc92adR9zfpxwPoFXcQEyhQaU8iHHaQwXNxPHDHZwTi
EQ9x9zx7u1pV7V5bM/DGoN+GJxBwWdIxEUWTqUW9Bktz+Q/4IjDbvvB9lJDC95JKsUFrC2cAaQau
V1zfcJE/D7UUukFLUoOuGM2hMTAhKB3ObuxsPh8Gp1aEyydZp4uiPEszuCTaEXVv35aDd4jKOORJ
9ReRAGgoMDuiW3DxWm3zCWJfGaqbhPMXSpOQzyqtpbXvxgRmDr16F2MDshRcg8ci5NhRiYmmzs+1
TQq5+HR7fcVUNqRzPNYKdJcnuFECAj8B70xaf4j+XDeyFmkgGoakjWAdv5hTszlNLQbmtoDVrukv
Zoxh4pEkB5JFSVDxTCU7sebUqT0p4Wh6n0157eC1SI1pN+qLux3Q79vF9myG111bNSU4MIBQB1Bd
bhS2FDNPHsMezf0tSNX90g21TvVkuAQWIhVYEJg3MINn4tItfsVJXA8m5JN5BYeo3t9DHQBvIBpi
XmpXDiZEF6NtA2hSHpn73o6PVYOu9l94Kd7EABViHlLGp3Z9DmZeItLr5B496EvmFgQC41mRJFYX
88SMFIxge0tY21J8vkN6Zy+WbwM6RgYVNftqOJ6YkVYTdA3luHB4Q/T5dR6s17Sle8uK77XGVpSE
L/vlYudObEkZqTBx+C4JXGpamvqVRb9DdvTWcKKtOaPb57AbvJ0DLbHuiDWFZqrvuTs9Tw19ub6D
a/kXek8gJhBDBxcEI8nk6VPZI4La1vKd/IkOf9HuEYpS/7MgeRqhRNPlCVYVouVRvctMDc/PIEle
rzuyGiMnZqTz0dKB+JmEI7w3fH3+xkyI6bmlIuBVyyVlkKIrtbjF/Ax4fPfOCPmPUnXOq/yQntC1
O+W0nOFHVkRfWe3dTm71REquKLSvXVtPdkWehe+82po9jJ4FwALg2jrfGbl2vzTsGaM129iNVKlK
4ZY8KVykldtVBexpIw3t2ITydbIDQkVxS1rfH8hkENAbCMz1eUKkeVsDXoNbUq/zbWfm+ywxN9cD
bTVLkH9NSO/0ekpGjJ7gy2W4Q6RDfGNE/TaHunVrqi5HKlPSTayyOqzaDG9szO157XyA4E9glC56
wSoKChG4UgEXnFMgPQfDIRgXZYg4SrfQTo49xENMt2bx3nRbT0eBiIPkY5Oqqjer0XdiTVpDZ+g6
VPXhWEOhTwOcy+y0vjMc0Pvz00/TXolUe2JMWkW97K2S2TBGOmvbTE9R0kOc+MuQKp4zKzXwMzsi
Nk8O47ic4tHNsIR9d5vZdwvLfAwPbljybGnPuRkOruIQWQ12SgkA/XjZXEDrGxz+o13BIG7W+6bp
Dy6zPl/2xFVWTA0IjDtA1ec+LXMKLjoTF2enZzdab+/o0P6FF7gvI+aomEeTWwdzFdmOZlegvi8q
L2RdboV13vDw+le7tjmO4K+BsATmd+SHYFR5bqs7sEKnhr92M3UOdGzmXdF1P7ukaf3J7auwrBCH
Bamd3XXrlzuFTiN6gRj7xzwxXjrny2gawKNSisoxGIu3RjeFham6sF/mCphA8w9kK7gMXmQ+lhaF
ZRVwcJjva6gpmnOwZPcWBCCuu3KZyM/tSJ8ud1p0AivYSRKUwhxr2yUzRJdUd7HLFcPMPcQ0EXbY
sovhh9preGN3oLSvxuqQEMziNtnrdU8uUx6q+eI9LfqlEJ2WTtpq1pmV2QO+1+bNLX/Uw1M1hbHJ
wRF+7K1KcTKtrBtafBCjg+4C5njkNtJS8i7LGayN82viQiKWHPQmVhi5XDW4dGJEumsNehyZUL5D
/Z28zvbvIf95fclWguzs35cuWZo94W1O4QSkTn0Pp/cYbYz6NtWiz0cZDOGDBfAIMz3y5zrbOpv6
Do409WNcH232I1Eh69d9+deEWMuTdN0tY1TOwoQzfY3owc3CqfvJLcWhsLYjwJqAlfZD9lTuj+Pq
6xTNMMERz/O70ds3Xv3pBApONOgB2Sg3CEEbKY6XdsEJx1CBrOuHKv2eqWpba5Hr4gjBDDkesyg9
nS9UHzdZ8lF0NOjPFpFrVL+h+/AXG35qRMqQztBPJiD2KD/nxy7/lutPOE8VX8eKNog4ZvD+BVoB
zWq5SjfNbscKAnQJ37LvxrfKDcb72fHJU5MdXAgndmMIQUHzYcEjeg6q1/qo6FpYK2uJeS5UAjHu
KNTcpLsI0WitTwPeD/hotuTw3URZP2w27Hu7mzcAYflvd+bR2jobdrAW/2sBjORwjEKwrfkaeIVS
/wfbREF8h6lqxRG1kg0xLIWBesGxg/NY/PKTz4HrmMtAwToLrM59HrLisUqafazZ4czd5960Qr3S
asWGiMg5v3TiCQysCrh1KcDj8lfO+5y11MRVuknGXZlED1YMdYQ/xp0VR4pkvwL9AmwbrQ0wbYiD
RW4Y4cTKslGgHEnH0neK//L8kkZQ24gcC3xC1cTrFl3webpjUz3FAKX2+8mst8yOp8knqef9Y7Aa
Q+YJmUroqJcs+wkotf35vrkF+hzILNhopYHbVrpyedPMRnSX88BGDzVppmCxj3HMfUc7XE/ma6sP
kmcbXW0M+4JP43zHexAO2VOOS8lgvblZ5g/tbV5v9bREQ+H9uqm14Dq9/0gpJLWTClxAPA/q5NaK
Hm0TBTEzADrRIPdlq3jariR2qNcaBPN/Njr1MsAry8p6ANoQRami+s2yeWeRdO9BZgQcZG34ecdQ
IsfMgy1I9eTLK4VKzJBQvC0oQ5HPXeogqjHlowPRWiW33cK/9W2taEmvLSamTsFWD9JxHPZSgExL
1mr9gjs59YaN4Rb7vNR3LK5utd764kxJOCiHeFdOMUwfgsYPZoFQkZuDJU6HpWB4aTjRT4i1gM1d
9f5cs4DeqqiYu8ANyPVSl2Z1Ww+QnGvKFy99dd1CccBcUukCGHdqwTwPd4/0mq5xLJv+Vpub6Iv1
U3+fQ5Pc2egHKZKpyhspzbfUqvgUwVax7PE/fGv5cj3uVnDHwhukTA/ZDIVXKV23fEkW3qJvUjrT
1py63ie9QW4J3oRQ7ehQSI8HkHBiIDoo8y4FPgq036MR0dehW+bN9V+zlklO3x6SuxjXS3UvQsry
ssGvp0eoUfmRQXwn/Z0R1U1hLfzR0IOuOUjhwKgqeT5b3jK1IwS2wKbajLeRCdE58uSBj97Y9pmS
gVlkQfmMIjgzxGA5gWyKlLoMUDs03MJCN5bt1wkYTZsnnfdY3+fcvmvbUKt+ce3B0o8kvTXA/t80
+6J+AdN10Ry9eQltPdpeX27h4bWfJFbo5Kiu2sbSqkhob/Int31I5+9p9Pu6ibWrkoPeLyHirgSh
QSnJWNxtjRhEhxjSjtE43ZXTfQl1hS578uwl7OmhhvCf07ihUU5+RZ9b9ylvfjFI9PHvLVIhmACL
4c/1H7Xmt6AaxPko8OJyY5LzdiBRDeXGyptDqLQ/1lO3NUulfJ2+sr7IrJC6Rj3skm/QGtq8TUWr
1fKK5ViVBTgtJwuKfHUPNdwqrf06z7Ojm0Qzlmbow3rR/7nu6geeTN5jfNuCMQJnC8Bt53vMHDee
BoY9nuuYEn+GqlwRtl5F3rjDiOPnVAN/O28aFwOjjQ4enLJg6FaMufPeRIlnoEcyYvBTb/voCygT
PJyAzkBDpqUpiF+N3uaHAkSw3YbyYn6Lprn+mVYVSnHXHVlLDadxJGXd2qtKqxaxmpP9QmM/Sfdz
3vldMm3GTHHwr2VdAkUVdDLAFXmh2d00aQxKrQwakbEeoKyENsr+ujdrEXhqQVw9Tr68rK29Mspg
AeQTPl9uS4wfU8Wnp7Ih7XyT0trD+B8EDIcFXPYPeqb7dqJIIWvbgpu1DokkFMPQhzp3ZO4h31tW
uPstMWC56cEqD9QeN7bxI04UaybW5CySgYpBcwmzX8ihYo793FQ3xKx3tQJDydau9x4t772ee99Q
6dFceCSZkbbGjoBNpzbMRA5eccZjpgFz3zYYKX8y3EbxcLnYIxjDBRMvCUxGoZwj+YQom5H7Bh6A
a4RCfbXpguTzWkuSEckjmmMwM+4mHmBqxW/GNLCsJxtCPu3uelCvrdypM+LvJ0ENdmuo5ySw07DH
ZNll6bDvnVsD4/j88/h6ySfp6KoJn6dKH3lQc4veca09mEJiaSBld1tVDfH1slO14i/SgrCJwIMy
FvDbl8ObU9z1tgOblO2W5DUF+c/1BVyLBjyf0DpBVQGwPWkB04KyuTMXRDj9xpefWn2fjq/XTVw+
X+HEqQ1p4SYWG9D8hY15x3bFP8u2u/m5+Gilbpxn+yV6rHe4xnJFZKgck16IJS/NIc9gtKj/DMmD
Nf5I7c/Wx878AtjiPPi4FRvJhDG9oGD3cbPTmSLRfXyKcvpB7R21DdR8UPuRMl1U0oUZmcUDaLe4
gb4p7sYdbuSd45fEz27HECp3oTv5jQIHtLZ2p3alg2/u7aXVe9htIu6n3veiTkOANK6HxVpuxV0Y
olcAf4CJWdogh2bQgndslKyjJzO1w8X+Nk6N31Nrc93Qujf/M0SlbVqsZTAT4Y3FdZ/lxnOaNIFH
0qf/ZkbaLKqRfAIQmgN4aG7NHpuTage7dhXerGU8jMSADAzIGfQZhLcnGa8c0naKTHgzTS90iH2e
tf740Oo/m1axQavrdmJJyuFmbBtdlsBSPrjuu1Z79LhwavRBW9JZqT0slkeOdTSXPqpc4miXli+p
rHIuyMwDFJxRxGRhjLcBW4z72O1032izbVSwfeQVNw1D5ZP0qo9tLR5Pf4AU9BOvKHhO8QPSWyiH
PTv7aJ+Hxc4GRH9vvxSH8gh2oXQHHojPx82pXekB2mcm+jupznHruzO0GzO9LarDdRMq18QpcxIz
vLCJ26LtEXi4WE7sxtUq8EvsWTP9R1+k4Gyyjsa1MMTTLzMvfdN6M0fFHXPtSDxdLyksPQx1j1GN
9cqRCmsdJN1fr6/WWtyjnYtpRCQlikrV+Wr1CwZFeQ4n+ubX0lT7Tv8O3vXNfzMibUljjGaMyWYY
yV9Az+Ab9num0stYPT9wbjioAaCAhFb4uSd2Alj8vBjYjpB6/hI+tLuEbrArm/qObdzF90BW+Pzp
uTYciyC7oTaGlAVTq/Qlcx41tKJYv6EGRWuUbxxePzOjf76+gmtBfWpG+l5zayz+H2lftuMoEm37
RUgEM6/MHtN2Ds6sF5QjEAwBRDAEX3+WW/fek+VKldV9X1qlVpU3BDv2vNdS5EUPUuBJFksLvJYX
MT6WVA/+Lugni/td0JU+GEtj5fwiSKJKNAMpSc7A779QxGGvKij07hZM9I8K+O0Ar3RD2pTQGnPL
fuqG2hD0zZPR3f/9nW4d3pVmYPmDLWoJzSjm6pTxYQVq3fPSpmFu3do++5Pm4kofri6sY83CgduF
/70PjHUV2c86ZiXuebT4csVAsnhzH/HHA8QQFcZLAOrzB43onPdFiikD6H0nVvnA476ib7y/tajx
5+Ly5c2+ybl6M7YQtXQVaIYa8xMacuASIhtr1XhGkm5HfwjUQN3YK+2G5v9kAZG5YTvbwDy9c124
p3pRwzcj0sBc6cNYta+A/bwRPV9C8mtv/F3E1eUiJnO6voKIYTGf+9mOe73dzYsSd7O2bUT9LKh4
+LtK/vTRgPIPpFiQk6CQfrmG35yUKTQx9o7VAxp7Y2DceHbRFLiRz//4xb4LuUpF9K6c+dhAiK35
86Zbk5PiF6G1QndyOQ6rcV1HVTy/kI/0vwRT6Jli3hh9jz9IH1SDSmZRBFNSw047A8GNmIawJtON
D/dnq+Afnfxf5biyVnpGAI2sXqJdK7trFsy6GDxslDLMR5lkTeqbRhWZkxG0za3q9k9f8LvSXNkt
zpqpWjqIViyQRQssrfA6zOmNsa4fTdc37b8yXROY3BtAD8G9aO8kPwuGen3+ovCXf6+O31/m6m7X
Ji07YV3OUQ36aZvqvkLf/i7ix3sM7BpcYSzGYI7nd43XadO61aVIMmg7lWzs6v3vv/+z//8m4OqD
yAXbPvVFACb6nu3B09+APaDsi7U4WytxbE8WAo9PJbgh9o8a9EUFMSd02fK40HVc3eQisy+dcRyd
5UzhfC7W/RevXkfm2eALGl/lrVHTy+/9Yay+ybu61OpkDCNtIa8rE0reZ3PwJnnuy0Ov3cIb+kn5
AImB0jYgHQBsdPVqsqvbUu1hFxcrkeaLAQawBYCw2b9eTsARfpdz9UqtqWP7nEGOMN4nfWNgIXWq
b/Rif7qu32VcJeB1ZiyVnkMGKpxRrnVrJoekdv91x+f3V7nedmYZa8wF1BfYs3hUShQ1ya7VJ+/v
OvfjdwHkHKg/MUyK2On3qzT1GG5fbBMV1AbAQNXemtYKel4pOop/F/TjoX0TdPVh7G6a0tyCIGZG
rll7hoycqfj/FHL1ZZaa6NlsXoRwsAMbO/cf1Jr/knheKIj/z5ld10VcbLDW6SWMMIrBCEnFbZ8X
QDw0Jn5r//jywNc3FBROFgrPgCD4Y1yjo8s0MQtu18rLJ7e1T3JWH+p8DAxn2thdFkxufc+JuGGJ
ftQKTBijTIJhkT8CJc0FEFQ+pbDhIg/KciNTsPqIpDT/y01ChgXMO/BfoErwu/ZljPTYrbRRRCUA
up0W9K5BWHKrMf/j22CkEMMo5DJCceX4ChtJTrvgEIfxtdASVII8ncVu9p+075ucy3N8C8SqRdiq
xF4w1hq3mXixyc6Zb3i+P1u0F6NwaUOgrI1uuHl1X3utmGzZ4sSmnbsHJwE5l0mbFLt+XT0Snyte
tsoOaZh+ukNSvinR3y/xn7tnV+KvbrHOc65CDRFDRGw/gMAR9GVv1UaJQQKagPrp7+L+/HCo4BCM
oWsOQLAxw/37gWq1QipRAEOGkZhj6z7fZ0ogtdXfpfxpmSBFxx43Uh60dq673loFL2jIivsmfR21
O+4k4Bi7YZj+gdz5/SLrmLIDiAAiWWzb//Ndv+mGBF3rXI869+Va8YpQw395TDb6Xlu7kcg8FmMV
S40oEDTW9qoIQIW5KYJb9ek/Ayc8hQM+WoyMYvL+eqTHxjy8xCYsBzPgQ9Uehuzl70d56/evbsAM
LJCuNvGWDXvQrd3k3FD/fx7wj2P89gJX6m+NqiOUEi+gHsW284GMHenxiKMsfJEMURbnfhuWcQPo
K6DiheZKjZ3Q2N1KJH8IEHUAzWOi8EJJhZGBq+cw5JJO6uxwP3vq3wF6NHjLnRUDbu/TDpuEns0d
WcsbqFt/rg8i3P0u9OryFaYLOM2LUPEu/TawPcwZbUGAtOKR8qvf/+sFzCtxV8a5UqbCUCeIW7SQ
ky+nebJI+Hd9uXWO1zHO0GoasKog46ldOTvbq4+KR9Bs2J5dEKaKHdkd/y7xp8v+7QzNqxqbrhZ6
PV0EdjSh5kpXY/OWu7mcy7WOfheh/W61ZM3sNK0gwr7Xz8KzgtYrHprYvqEO/6D7/U3OVRY0q4ug
g4QcuuqZR7aY0CdRFRkPuAshW8loSB6dsPGyuAJISuTcMM7aRd3+Jv9iDL6ZtMzKUoNf1HEKUz/f
GnsR0Zc6RJK0mU9jInAHbdxFdVWs9l/yRI5asITFWwpFvdUEuXkWV56CqQ2WygWeJXsaQj3It0XI
v5rIDcstCljP7ZMS0/09YFV8Gt/Kon6ojfx2L80rq+eaEpQulw8h11aYxg74lTcyJAnxPrea57yT
1/TOSdwbMdpPthazHBeHgsEXEPz9fvxaYZIZNQuU81077nRQDXfiX4dnFy/xvyKuDI6RDZrizhDh
MIxq63w1VIg1puVG1/QnNw9/hMUfB3OmAJL7/U1svRKCAcvUn9PpDWPZmYcQezpMyH98p1HIDcW9
HMy13trYlgJkh4UJ6OsVoGwSxjy5CN+p8ksWOzH1sUFCbdo4WXvDvv34Zv8rSr/qoKadqWLqBvmI
U8pkNNu9icLOooxende3cE5/uo4g3AYgIyAF0X650oe+w3psc0kVpDmuJ5Uncw5LKtvxYZ7S06CO
AWXa+e/W9Ef7/V3olYZwtet6bLlBCQcttC1lW1nD+zCkIP2xfQA6RFgkqDwmlaPF+B7LJvFi81UK
LCoFxeu2zE5/f6CfzPv357nyWZ3gOdNrPI8YlCgd+j2vTY8Mt977RxVCGIUmr44U6ToKl5alYOII
F4OpO0uAOwX8c4PzwW3Fq+h/0SEwE6Njje0VLAf8fjvSWc8pSkUoA6h9ACDfZwG+dIeKbU/bGybl
J8+F+tP/E3XluTDkbU/pAFFDX4Q1ReeYP9dVwIfEMrat8r4sz3//XD/asG8Cr25+P9TSdTucY+Fi
tb4SQU3df131hA37JuLyCN+8FNHAQlikuBY1B71IVXpCeabABaLmvy9x/S7pygdJbOENVo/To4r0
EKkFSz56c0MSTdxqF/9oV7691JXHsejMjOaS0brdUTcSwNKADeTJ7B3vv3wfrC9i8hZUdNfwZ/aM
ORNNdVGYBsgaIF93ZmXdCGN+vLGwVv9XxNX36XDBTBsEon4rSjUoTUZCV6WOV5WGfUO9b4m6+kAo
dObzMOBtpnLF6zKi+bOh1OF/OTKgagBPFtX06+tqYq7JTRWotORuokxt0Bn1DX/5o/VxCPrSl8Um
5Ky/q7TWlvWA8bNLUeizt056d7ZnxavhN3tR33CWP3kV1DpV7IfZmAy/5mFp9AUDNTlS8ByAdM2w
7lVMExeAGj/I8bm/NRj20xdyCCpOWG4HJdk1UUpjIJ6lDVJxlhEzGftMuwOPSbapsptds59Mz2UU
CCuBYEv5g8V+MatusfuM+/qQB5VW7GaYoL+rwg9vc1mzQvHiQh/7R20VNF6qW9CC+4azB7qWxzoV
bfAy+ruUH74QSlsoYViobmHa9UqrwXpWsGnAFxqMKqhs9WUBM1LhqgH2UYiXu6bfGdXj32UaYM78
M4q6LOliVQC1BAu7V78rIaA9agCWlNzvjfdOHIqBbwsxh1q+HpoPEwN3vemj3OBhvDx0OxFSu/G6
OfVrsgIQU4j1Uo8Ze6dH1RlLTB2gb6tQKLHWPao0aS6DHdW7041hxz9YqwXC/ei5ntSgQqsaGXFS
bzi6S/py7rUnkDwFjrF42ogXbl57OyF0M3cvVnfP5QwW5CUqUFlZKtDPdY+gpxHiJZ0fhOsGanMY
7E1ev6QT9wz7ZSRxngqfLZj0TzEtSD3VBe4L9msQxfVq4y/kSXfhGLHCBgYV96DQh5YHctl1E7oa
oUztQM/jGaOGzIjJsAaGtCeMJ+k+NXmoljshI4t3saxDYPt4GgEllQx1x2vmMqDpqzu2HreIh3aC
J1gi7cjqPnj5PIE1Lc9WnQzdMcYQly9Tw+MkMbuza2zHiXncqL2xuZvVe0VPnI7g4Xepe5dNqd8u
h1G0AKWgSdnEeZssZKuzhGVHczwo6sGpIXDKvXL4qvVjM63F6OdKYpqhSGfP+OQztr39Jf0cnZOq
r8BYP9e1Z7q7XN0aymdeiWjMACwstvoQ4gBaC3iViT4/sxZDfczrjNWQ3y115ABmRN9My+IjmmiH
tcVmTxErG6VYHEjBTlZ+zs14zE+Z6QH6ZFJXJPPJHOkwbpQb2GH41HmipVsrOzvNwdWwjsITI5v8
ztT9jqw7i3mCRrlhe64TN+prmX5pTqINyWh5tXA9Kz+0WGTumjvQNkx1ZLtF2OiDLzTP4q+LG/W9
6ldYaTId5NEdusDEg5NI3dmzm3djDBWhBOVwsIpjqSK5np+qPLbse5OchmFX9W8z30tYyHk8SBKY
LChfMlp6mD0AmgEeSk9YNwWc3BcfsjXW/XTgdJU5vwA6G9aO7+K7V+2xKQ6p4y9TbLtB1/liaiJe
x/N47OoA8/o2drv6wAJ3A1o12M7uSdAbDuY0h/tOnOp2Cy0Q1XZqn0acBdi6kA/tsM69xd3KZDzW
it82YelGmhGaY5Rjor1079IyKGlcLrseUqd5VS2nKf01/uJWkiqrxcG3BKcGb30Fq8mDiy2hLR0f
UnZItZXu3DlPpTwVU9Lw9TyO3vhYiBjYjgZ5RL/MEzMLnHbA4Nle6cNyyEEEuO8QILk5rrqfTUfF
eFum0MIEYzWtuPoIHpKChKTeaspJcXfNtCr0O6MADdizwTUPbAqTawWVUnv0XZRvmgXoroDTc2mt
hcsCCjoJ2zhxyM6a0CnQyGC678wHXlVeD3PAjLOR70cx+JepicpeV5aBwHrxwCZUo35A3mxt36UP
WMf1nNFz57DtJTgysIIFoN62PxogPqNLMA9h1c/eMIdZuTLsvTvetRWDz2qDaXzX7R4chMcZp4aN
HvK68HXFGdQ9VuUacw9YtX4b6xMx/AwWkoygwjB8RQsHYFJoeP8mvbMux6fMgb2c6OiXSuJYGwJg
Rh1sdBS5a5w3SVX4elqGs4xIAWOXzBhJH+75PGwEoiq27iuYnbu0/qxagt6o7+aRSwKC8Y0GzLQ5
7GYW91Nk5dRTWnBnttuOnln2xUgASoaSUo8AKwH6W25JfdRVbPWqkdrWnqLjZhrCm5aEWjr2Y6KB
4vH6Giwvk9eRx5zdtWYfK0rstq+WlmAheMiitPqcgVZXn6w+GvMXddzw8klWJ1OL6/SUY8Ouxwke
tVzzlYHis+z1ZqtWoZSnRfFpunaMwJ0jZyQR45HDD1IemXHXQm6bJ/OAAe/0PaWrevpVl4es2Tjj
k6U8GsOXheMdH9U20S3po169XnTrZYIFafT7evgYsRael1h/c09WHaOhp9R3VXnMs1MrjRDl7chS
zMAuH3N6xzXHB68HK14Vq1/lCrYTz0rzaCo7a0A8gRV+4XP3IJ3AdD/wMKz8KtsYkOV2GXTqElKV
B7RtPbV7bLBkaPdx7uJynrT+NOLQlzu7Wen8xcp8d9qyNlIU3S/xakKG6vhAACaArc7GjCpTD/ty
A1Is3Jg5IcULszb5iLadGrH5fZx2RuFitQj8dul6gpF3j9bFHk0kqMuAKGBEhJcQQEKo01Dqs583
rlekzkpvl1hr9ZjyyUN7I1RmGCXHiWogErvaHV2eXCgkCwXxLTsu50Rr7jv+1gPFfgFrUVqEaWd5
WUYD0v1aSnAQhBaDIq5JkXu0elPEbq78lAaDhqcONLaeAYznOkh002BioTQ2oI2qJ8crlNXcCn+w
g549AiiyAuJ76YG2IQD4pg+I+QlQ0O0AXIfpnRswVo43wGc48k11YgLQNpHpq4al8HEWnrXd2G1s
uQMYIndAkvKYeezlodZ23Vh7WrdRdQ7j8appU5QX9qbApzDeNBySdJUwVW2fOqvc3CO+9/TyZC3P
rtnEKY0VZwcyXelk0YLitRtLMYQuBiyotiZC8dUOo25Z5k/dgKsaTjkMqXJqml+afi6nDZtCWiW0
xJrC+NRPcGrLiybqiMGSKmOGa1mpgQYPkZnhhdwHELroGntmDnOb11owwGsOknqDWBuZu55k7VXu
iwPiMitPqvJNWHeps2fDpk59owl0dqLsIS2fyiw080dSP8tmYyOFuHw8RxOgcXCTBRxu6vReGrgS
8oBFGN9sSo9nbkC01oMNn5S1Wc6Aodo1zsFiVuRCIzUrNLst9peAYPEAe9+kZsDcBbu0+3auwYnD
I5WnYSUcvNOT0txhLs/rbN1jGglbRFzSRYTzYiMaUgHda1pbwmO9N0LEjAawquusXZv2LzHdVznc
NNmiqlTCDFIn1swdnc5phsGPYu2C3qfogkG0gZjjTKWekdd+XjBf5I9aum9sgiNyg6EZvcnaLtPL
MqCdpB1F+4jJKG0BloDqtxkQMWogNjbPJjnLucYpbwH3bML1ZraIWLlbAEBY2NLP6bZFJ3YeA8Z6
T6RH0/xlWQnhSWvEIF9aoSAIP7HTSYcY6AG40e10qMfVvCSzscFW6H7RwZXWkGAs2tB0MDMbYqd4
EJ8zDhj4pePJMrH2oQKFByCjJPfs4ZmxbSqP0goY3U/tfjYqT5fgDAYBMrYAoxpQR0vm03Fvw7mW
FhgGzcVjvF8pcPyA0s+Gx7ReG9WXaVbeJfwuPhaCuln2aMAs6cYHyk4X05E3hq/BblXygcgRaH4n
kR2cZqPjaIdjWhqRyalfi80IDgsljSew0ZQNTKjhC/qe9zvLfSlVejfgoKpxA5TZATdFqWov5QUM
rQo4ihcsEic6GNUwrOLN/ZECsL4AywfnDmAEFW90t5P5UWqPhD+67pk4hzIF+6o1e/PlkZu4Nw5T
v7LmD2ydeUDTkAQsYPoGoA3hCHs0cnCu7HtdBHaGOqly0MWXhO3o5WaqzXDATAoDui5Jw9qEmy7e
WztW1QcNYY9ovQoQkBI/s+jSb3APbJMHap+U5UNHx1gvDsawLsbJz0TqtXCVkKZamB+jwN4H0N0a
f2MiKwbqHFkSv4E+Otqdhom/LMvhItdUezTTnW5HzPbNiQUazPRl7VRBWamXq4s5abpdMw6RJIlR
ZZ7lPrud7lvkuSsY4hBwYXbNrwqbwO55KEqsXAqAmhxoN+DksJi/oVoZLNoTdbV1izh8RMMIEUpt
jSHW5FInGtqXsTfutTwemshYjjl5VcxNUWewLihyNpgJgRDb3VySLdcNZ6MM3O6s5r90fl/UcYNN
jC7SFczmqaFl1H6ZJ22TtMohRS7hINlWOhd3jQb/pDg9TA/UtUQUaInWH+ZfuXB27fRC0yStHgz1
xeWNz4Y3giBuEi9yUr25dlajuWXKB1lkbPIvSRGITTzo8s+iRK6IUaY2v7hx1eeGGoKidD2r064t
m61VvZEL8leLf/BkYcvWQW4nwZKDAT9noZgxKL1OLzw+JczdaUowZiCYsD7brEmKHPYn6yOLwndW
uZeCz1e3C1+TGFrJN+W4w8SoURwq7YGLnZv3MSaIojrNk6Iyc4A2rx3sRBcpiCRSIDQUce12Qdqj
ayzHlbYo3pR92faqRHgG32gOZlD2cUmO0wzXRrc6iZx28YE84ldcuVNTAgyIxTdboJidjf7eBcHP
gBEJhBgu2bdGCv5I4jsFqMG0yOlPdsW8bLpjyH4KF/TBTRss9jGTOH2t89zeCCbD9EZriUB+E6dZ
XDhFUHTlmoLNqi3fTYLog54kEmWZpl6er3tEWynMiX0BPDwIyrxFhEN17FpglIBJrkkAheBQDuhy
GnSW6tlYnQChlWdrL0L5mmHIC/zzogD3IN+OauA2TzZGSpzpONaGZxg0SJHaG3bnO+ozRsj8CkYv
A6Q7KZiXIkOVIlDdYVe49uKV+U5Y2tvc5iFf3lz0HZqJ+1BBpJH6qqW1P8Gd950MRvNkFesCn8nC
OyRufzY5KGr7XyTjYV4Kz8a6vARQW4G1/4YCr8lwI4lbAGhZjuBWKcKRJ6axxJWM6nKDdRSsHbNI
NRGFNwVKIkhE6iVyXLRdl3mVLm8TAWS/a66KJl9XBeikqeXrMrL5HZAW4xymS2hjTBEUDA0SDEIe
JFt8JT+wy6da+D/VAlq/pejkypZHlY5LpAwBGkqPZdM8twoNtfRhbk0416BEuNeVS3QJa1UjqFrE
P+lDXSZ6oQZGj4yo6jwC+zJW/arNVdM3JXnXFScChnRsGmLf9vxXPo0fFVUSodB9o9E0mtzzWA1x
u4B60Igtcsazh0q3bKQpEdQfxSW2FhsyIXDue3B29eBemNbOIF9NbkWzXXpZkSGAhqbA1UTE/DK0
0Z8MJPbah4JOHxu8Sj/Vtm/1k29gsK6oh5gzRPz4nDQfVr3+rpuHyrS8VLs3peXxJj87CpK7CQkp
+chLd5c2yBha7GO4VtUFBbsERjS2eSjk8yIPS/Zm88vbOQ9Fu80Uiej8IbWOfb9TtXtbuUuHBysP
bLBOY5QndDBUtZhIxNoaEBivrf1llToSQuqz0R/taM6yO5TafAY4FgMmzFK7hI7NL/1SwmBjPPb9
veEOcV7UK/B53/c18NVNsq71YSdt53nG99aG2leAgwO+K7+ZzsQF1zlKDp9GE9f2/DSmBHvakZs2
+0J9nVtgwS7Ml1MXNnDxKTbdLWD58o2ZPSJLaJRnNj6mDfIzpIM2fEGTH8ABH5cY2HLVJcgcA46M
48/nEY59kZGbmwkZMyBePJoZ2WqYnsycs20P6L+aYUsmOD2YSYQ7LRynSfOQjundTK03zc0/uqwO
Z0FWWHSEnmF7pMVAonTfyuWhn96p9aGkQyRQdsNxBrUg8LqAXZxedR0D9fqHVPa1BR50Jr2lgykQ
RqpsBG/TEwA8F78Ro6dP04cKqiSvHSvFG9TB01jQNVbqz9w695kRcby4mTZ3Ctq7/gxO+wx32ZPC
DlVkiuWo+irBOuRoqfi/CD1fOHWrZHGBt40hhq8Mg5a48aBZdTgOrCwkHhLFLIIgjFAYvs5SDrm9
7MHG+gGidaCGyqoAQJjh9ZfeEsihFPVcuKioACw10AQGxBlHWW1U5KtloLOF2VcUGC9kjaxCZaMt
Gkx+uRhP1ocUODO8DwfVjRhqAz4t4B6AAQW7WTqIEqfjMLGoVs37rFbsQPSondZGE5lQAqHW4LIs
kDR1l0qmVXqWltW+1WXAjOv6O2eA+gLa3H4YOrSDZ65tjV4kxgjPohqfQ5nHojFADGWDGBSIAJ/m
wj8wiRdUNF21De4GkiJQGuoo/pQbwPP7ows0U6TOPTCdCw0Adi6tPD7Se14qG5aOGdBwmEfTKnRa
J6KyQLJasnJbLkvuuUq+LmWtPzFOVmJWAKaNCsOgQQ1Jrh4dlic1unN+lssvPHmNjQ/D56OzReD1
Pjg8SdXigbvKHoCUUcYWvCOc9aw1yaKTk0nZmmnTzhFFpKAs0CEknngR5XSJGAFI/TRf7GxzBkSP
5gG8cdMqalDY7RHLl2FjKUk1NuHC+BfpZuq7cx72M2iFRicUTAtLPQsVs0M6klVBpss7kN6cc0RP
WZ4tftr3gZbXA+ZY9efaGVbTmHIkSSg9NDmKGAhGpJ0fl1RZG4uxbzp6SDPtGRZ719NsrYIJsGvz
aJJpyIgCLEL9rlVmgJNSFJrHBuhDUyofNK3yTEKTZVwCsdDdoJivIPHZVCqyeFyfdU/TfWXys2qJ
U0PsO0cHbJcpaJhmqOK6bZSTAjUZzOWg8EVK49Ot9OdmaFq/5d1hMd1DN9K3sXA/51kuYVOyLapt
QdHOW7RjYgk8BTm3q4Var+Nooj7flyetrFHKLtrAMFF30PDXFXtcFwib01FFhpQCja17rlvUS8VU
IFc1UT4AQZTGFmSoPQPGjfurHxECG1O/z+zMt1Jqo+asG6jpFneYIObeUlfrInOQx8HJtE5iuCzO
1W4t+Gh4A6eLL8zLdYfSqSwLc9SokD8UPHQo1FswJBiL9HLedUGjpmdg5qDGy3QVx9pyUNQ3oHQy
UA6/7CUwMa5S9Bh8nQ5BAcinvsCPcDYcq4YdgG5YeVNThqNVReNAnpihYisIPQtqi9CyzLWToSqZ
YWtD5eOZk1YBD1HzCeu+VSfZRPWiAdcRwYFuvHMQ5TEgWClCDWlhbSwjPwFWIqrhKlwtDfWKPBQ5
A0oCwECYra7KrjuVRnsWarnS2mIzDNW+7ue7AUscNji9fUfwt0W6TahiW1kbnWDosliQCaVi4cQU
TsJCAIQtCgwtDt2naqC8Qjrm/Oq6lsGbwOobsFiehhq7kbrgI5/vNZQL5pIEbkmPLeBgvcZY7q2p
BV7hkIelg2tVyL3G6WMm+099FGtbc7Yk1e6KHsmVIue9LVBqqosCEVm/zbJReraSa96s8ohJuVrE
HFW1/crQAB4q+pj22mZqbIzjpvfKUDznDMET4lOM9STdrPjWlAWmPcXtBO4dVt+3iOhqosRiGY4g
rPSnAh6O2Dyah/oBXDNHIvqVNLSkks0zgOeeJxPu0LbHT6vnnWc5yOIckQhXeeh7ZC/MXOsUM109
itp8GQEeXmKCR49nFWFa2j+0QoKApb9X+Ee+LGGfGwnp7EQs9pOtLbE+yU0zVK+55jwZDexhzxJV
V6JxyfednWJwWzGx55W3KyDLn2lG9hXgmhyO670woaGW1KkoBZuIQQz4xLI0vjQNLaA22ygAJEKx
rnnmrYXcpnieXO04uxUFhDbK2rbkCS974TUl7Oes6ue6qO2osYv7CXWMVJFyUyqaCc1VjWiaacRy
e8dnENAVvVjrjjzaLp92A27/InSkiB3meWaQghWt9ejkY9JVDsJ792PM3N2Yy+c5Rx+txuVuNfcr
TYcPyxgbT0H8OfZjNHfpIzKlJCsxCaEWIVOdB7Uaz22uhGMLi5LBDysUhc0eQO2AqbrAGBi9N8ph
k+rZkVVmYFR8NzZq0JGU4gfMVys1DnKpsZVd3LE0Rd2y2DBLngmKgjWSIres/coungAfZiA3644t
bVdzRWOwY8MONGA9KN/AIBn3tjgsioSxb1mUN2XMmjJxeRZ2Ux6KBnE5ityoBRj8PPQfTQs2KV0H
Qazm6yUPlcLcaEURNDO7I3Anciki0FE8Y7jpoVKU0deImlSzWBVUC3KnCtO68ZoGtRP0ub1pKHbq
on1JLUdXY5RtVHNU2V06HdicWqhfId/IRh4y8OWAecB+RPoTAEkR0cEI5RmW577pUDdOF7wsSvD2
2Pja/5B2HsuRI9mafiKYwaGxRUCEJoM6uYGRzExorfH094taTFeyOUm7M5uuXlQRAcDhfs6vThTt
RR3+jsd4FxlX7nm4N+T8vSbsH7+Vsh8Jzlvn6mKbVeiSZHqQ9CQlFKO50/r8rhmid2ll0sAQ6o9K
q7u0ilsCVmrPzLKztIg4qPP21ggXercq1B1W2r7PoqsX6l4ZzXMx4JcTc8tuI/NA9O5ntCrPaRMf
yfu5WWblOUm1u7nd201M7TxutQROB1O8smFzcBMqgaLqLxntWq1zU8sw7Gf29TBZL3UWXkRZB6IZ
2SuKW30OA1lIu1EeAPOiQLUy5g8qQ1AVqrMoNQ+icSgADn00eVEne0hmdlojPzPclycVh5dhHR2t
QmhP6wKOetswVLAAr4taexMrysek6GcjVvdxZpwldoMB6zJyNsosKwzPPVBmGw6MeK68UMkPbSxx
gpmPkqW9Shxjjs0oqGTqg24yt/MsglDUh15AX9fmDrWeq40YyBaxWaTGr5dyJyCBu5yQwUjwSmpp
NyzlNjNNT/QT1PLAiEgj0PrkOFapa4zFgQT4XT2XAbYX9nlMhc7azj+Ym3yb9NZ93MvnTpHe1jza
aKnpF4klO6kMjlVPOdVQf7Rj7dKvdKzdcIgbqYaQ5j8hu8RRw/TW1IvHRIrcrBaeZpDLrkTTKekK
Ci3TH8rsNk1RaRiWN07KzprpyRUt5cTu3RDH80JWPOLRt140h6qy3zU+7lwy3qPsZzeO903beIM0
eVkR70MZRmJIgxg4bRQGelPFKeT0Mqey31oSYkErKDAgTRV0TWQGQ7IcFJlBzaXpdr1yLibDncvW
U6PxqGTXMNtqfI9blZlPzVM1YqdoSZnqQlRf442Wqp5ADCZgiNJ19pMwBv+dfEWvPEXqb6qouI1h
+iOAcxiUbdsb9/lw7cLjTRhNex1UE9R5txp5wGTDwO7SoEw1fw2r0zBK3pAg+bbZi7R+cVR57hxm
RblFbj+potuXNNttugaNWcBwRsdOB4utmT2kF6PX9amrDPWrQRaho8nNaW7Sva2TAkYudldPrmSX
bpzHL3Rod/OKj2NWAtIwTkU2nNQQC46d+VqWPKcGi2yyfuVR92qUgAHSfJZL8dgrxTGxTFcW6iE3
ku0wV427FhLA7XS2AAckgWtChRTJfpZlGxQrXVud7OtForXMFCer4ksVJhfiSRcnGzM/K5JjVNW/
u0I/L6aS7WPTrF3wWLqXZAXnTp6bPLnRZxXPWnlfL6hthL2R7fwghomdFN4fbpDRnndFm9APdPVB
s2YI+bm8MweQD2EgYoBJG5o62pCxit3SONcS7d1sq8462ve2RP0Qm7epZi2Ex0PVyVoQ9a2Lsdpv
dHb4DHnCavxUE4R/jUSc5XjR8ub32rb0epI/GzbbZyUdTItGrhnZg+tNlrWHMKQjBNMP1RmUO/8x
LgUglUTo13SxFHirNbrUsuVJABcGx2QnYPWSEB50LG+TKMQNUiX7qIQKbBXbSUeUHlUTvmRR+ZIP
NIn8snTDSb2rUv1+YBIsWyEEHGMj9lOtP6SjJG4ancpSSqnv+/qK51zr3ZjBPeSQDvm8I9bHWa0f
YA/uHBWO0JddJ0p3kQ0XcNMlRN63jPtFUZ66annMleJg1ZGPMol55/TJc+EVbf2cCHMT98sG2adj
NstmMcA+J9Uto8JvoawYnOBPFLIl8zXbanUTrdgvM9io3XlpaZ3ygq8thnYdZ3CiyF2HPUkjTm2/
cpSRl5duh0xAe+9HJCijWdyNenNGOeKW4S5mRLhN0Ogw3octT4CoS2mS933RbGaG0RjZLyNbHYOs
wip6CDkZ0/ahSyq/tx8ytuJuHgGPTepJqBu2KmNYPCULnWR6SLL0VqfTQFjm6m13Q9/nm+wLmsh2
cbR4FlqRYcydBVi3oRrF9gi72t/JcBtrG4HvmNeGF8ASjBw8IB6SwLoiwibA4FVwJ35oYofwGThZ
UOSbG/6SIymvXTS7wwDgClmEYdgdaWqnukdFILkzvj2WcJe/IDMqrB9VApo1P9QQmRBAuMF+tYvp
GiLZ6DrzbeOPkYFuEVomDv25KfdUu0r6Hs2gZE24mVKKaGRRKkChUeYBelcnbyKv1X/bHY1Nu2wy
8L8UhotdzR1tNBw9Wis7c6TxtQ0/7OhRUGfG+UM1JH7KEWQbIzuc7tQQiOsY70Vr3VMfUTgxsK/h
BpQZADOEuA+PrVW4YfUc8aEUeuPW8WVGa5CIdmuQQ1GRmJNf8pBuwgQuQFZspY0n1N+1nh9WqXWJ
hXy05F9M6QnsEXgdvUqTHXrGHdlduDFF6dGLcCYItxpz9BTynnMGzDvyIuJOl/Ee1ShQ+kAKGlMX
62FbVijEgG5NtpBIEImsDMdFPkzt+6oPN6W1j3PF02SOzxg6o2t2dgUfv9xm8u+w8YwRAC8lyHvg
zhURqPoMzFo4cTLx+kKnZ42EyYeivZg8uxxkyugOUwamqVvbtTbdsnFFah96lC1R3bg6bEio7VP7
g6qVKPJHrUQiTgSnLHbLDDIfd5vMmn0mNBNa+dCvKFmeoXudWXuKEH8tYQTtNG2N7tlCltYupwHS
FrwUaBvmOQ50Kh6jSF2duqlt4a76xlGWjxWFkBH1DkgD+FXkR+tzWN1FEP69+WpVr934MmSSY+mv
rXkvqke9whMraYi+VzgC2qFhOkV2dktiCRMmWITIo5apPZr1vQ0HVQ/ppueIiqp+08gzSET8sva5
o0HlaaXslD1yCkjWAqULxTWlbsy/XSCPNzo2VPPOBJSzgK/abHZzNFHmGtgLIxGyeTObI9vEXWWj
LVnzO3XSiNl8xgm6ETy3cUAXx1LUxF0hLiFlnNRNlDEwb8zb0O1tut6o+ernLElaGyPWaISa/Jz1
ouKg0+6HSN2mMkhVpBxzyvS0jdxKWf14fGHjRa+YTu/WpHkzNAWj+u7rMm3cqUdSF9WErhsb2rDZ
yTTFW6fqPQHWN2JzDCTlhQE5ryQcwciG/XOUtz+Lhd0X6DNeyPKkPn2S2SO1sAvsofanTpvRAciE
PAH6pgMSKEm4sqxQx1FLo3TrgELD+LSKelsiyhplmT8t7ZqVmlZorz2evAgg0s7oisn9QgvTnEVI
x5osKB6s+zrjHDbFuamRFSzLj+hKZZWxCSqqXsGdQwFRp6BzAZnep6LxZLrQJZJ9Zqbus9monTmX
fhWp/GT0z3I3eX3EwktozWaEno3U3C7VVY1mHdUSAp9/vxlDD9fOXbbm3gCcLWM6AYHx7RUUKC+2
kyQ8KlufSY7HvBqeLc3+laV81r15qGq1curQIp+xbLyZ+tueV5Cywl/Yp0MteSvbeMAZNP1qROvm
UZ77+bR6zFkB2l/cUCkuDNZGmVm5UWsyW7YeL7PZBLOa/JoBFVrCtIq08Act2Zt8zlHbBFX2hpv6
OC+w0FO3rQr+jp3tpAHcpQ9RYmb6bgIe0SPLX0ZlF0/aua7Sj2autxIK8kQ2+A7QhlU2cScm31Pu
CMtyww4gr5Umx8rYeWUZd9FScTRSxBcy2qeHVrfdPqYpMK/Rij3CHNnehsPgMoESEqS7J9NvU9b9
k7oKH4hkb2RPJcdElA2bEcxKntrb2mBbLyvrENbizhxDd4UiNUp5A3bpL13yI7QJcaonKATJLSxE
C8w4CsPU6dpqJ1uzN6c0kVC4Uhy6Q6d4ktUzo6QzToR23S1de2hXkg2GkdkCILdEdlXYr82aliVF
mTU3ANX2fjE55CrrFAJq93m/TeyCfqzc9hHwHAQOusRDb+D50VIPxsJVNGkrFs7LAvlXOG9yjQ1x
iHYjD6ife1fjgCxLwy/SkZOw4kflN0YXIvKrTQI7B+teYn9aSqRxJiVoqVGLNmjQpEJyGk7spCh2
XdQ9yJn10UtjUAlGHRbZacqHfVy0Xi4lxyUtH4tW7M218lJ0e1YfewVcYYs9ZKKhDpVri1RBiIbj
RhvKAC6WemXempa+CcPQG3qppbHsvYKSlKSr20VNLvGQbWedO+kmd0lpgsuBFdUfIkXioIoOMaWt
Q9j8tlCUoGOna5rfWPsYXl+eq7XfDSalgkWjQ68hs3b6NdxHQ7rtOE+j2nKnNfZDYwrgbDyZQxFh
yyOwpiMjcsjQ+3YQTKZB0pppP0lxo7lqBJyhUJX3cKbKpUj7XTWXbN7lu9EWvyVgZ0Dw9NLGDPwD
j4sKVFgQuVPYnzQd/t3WH/O48yl26HczFHPZ8GTl2kGvhk2KXCVq52MYt8dhTHw2PC9mkE6fZjvG
4G40VANyXUVOMeJtT0rP7vUgiWZvGCjcNeMpsVDn2e1bWg6bWCu3s6FSfILipmAdigo4G6vbvsiC
2ZhPcS1flAa+WCBBAQDjAVtIfidXGLEzaPJZnnVPme0gLHJPXqYg03W/VmLO5IjtvtjTXW4trfKT
K6SmGydkvzdTUqHQq86oaG6u8LzF9B21/TVmwN6d7tZK7Sah5lJSvg+L7EdNbTmyLJ+kVvdbiFbE
h2BLdVBZ2a4EW57bed8PA815vJtmOyRhtvup9BQm8Ls3UsuiphirQ/WsR4aTXyGHHgRxyhjhgLSp
6NvT0HUPaCevmrFjaJp+GInTiMKzlaQ7rbRfrkd8aBo+AiAa0iq9S4yeDxrHhLk2b8zrc4WWAwa+
yzpLOkyvM7uC0sITWw6Py3XQYl+fzKL0o3bdjpbyFEfdS2tH2xGxeZjpP2ZmLCjWjARM2TBTz5fg
/tWuO0tGxrxLw8+sdCtb5qHs2o0wG68d0rdZ8Pd0xcmr/tB1eVD1ZTDPkzshPK6r2h1a/b5oxxtz
An+7TpdskI5o5njJRwbAK+tDlZSnOU4Oc2JsQiljLN8cZDzMGIlCh/BGtW6XdvD1Qn8dpgHin101
jxjGKTjxhHrS48LXOXtKWwo6Coywz7aJ1AGK5a4dTujDlK1ldncVp8q1quMQ9NOquRkNYra6hlmK
gtK8VfVLSbaXwrK6oq8NhaFW1nwSFVweSvN6uWv47qFha2YiLDvJLlTPXO27aCmZuJzAb4VSiRoT
YZAkeD9NgvxT4aRB67PmqAW0xUvq1ISQKweXZIEXilBkgq0nk+t2WJMxiGc+mdyAw1DEzSBKE/cC
jRWwG9T9D5oxcsdteAmjduOp3dPbHBIz349ljdKiI/8AQU8lyQjRLQ+CdE86DUQRcCXE6c9ljOnm
7bdllH5XJv9lLj0MM6p0AlI2gyGf4rJ77exuO81AOVXvSeZyJO8zdfQQD1tLRlSaXqVnnEQ1e+oq
KZdkjhaXMe5oQh/YoXkxRb3R4cXzJtnVQ7gdUNbUa/ZzpE21KchNvl5Z0KimydWyMUm/8yq6MdSV
ybC934jChdVh6HzLsZDcppVMu5kTGcRcFXo9ofEo+/68wm8OOT+DaMkYdLK0K0/YW2L0b7soPJvc
lNoSZh5Wnl7/ZlaD0xjjWzQWvyhc7jrVyNy8ogDvJQ0VCZUYcjUNFLrTeG42656o45oi3rKRx1WN
Z0lqUENJz2D5JnWsom9j9VqGlP6KLlVbIzwgjIbAjXOrymlgrDUYaoKW3ezvlZCWo2ldYVHCQ0uZ
anOKM+m102qvELLXRTUFpyXpG1Ua2dvMBflkMqN6Na1818zWi7AHdde0oMdhsdpstALHf4yPRhLo
QHGIS4fQYHuK13reypECObxU3aZbIuTm9TgehqyjMCjb1JtKS3Vtu5a9SpKGgCmjkTMPE+8jWkgN
aEeMu3OCj2Okf5iYwu21UmJcv5/1aK1A/aqW2yepoO2sW5Rrkt2Lt9bio4kbGuZi8Mhti/E/5BgU
rkl9xaEu2/y3iITYJHll3zQSInkrRy6Rtrd2ap5aUV2PB9Bxw3ZneqGTmSr2C2OcbKcDzNxIrY1z
P5UGR1/s2sU8lm7GDNPQNOXpMStqprHk7ce8lNhwunuh03XDq1vH2hL5JZ6qoLaMXduVN8wbfUmZ
jd6oKy1KozyaGn8vbT26HKBoBn0t/aFp+NO5PZ2nBWqozXHXTUysSqtQOYh5tr0WHA2pdbi8WXKf
XxS5pjaMEri3phtcmxyo7YJ1ftOq5dVzoanQePBVCxNAN1Zk9/eqsV4KOHgru5jhOZo+ViVYp0sO
DBXNHxGcZ5mYftSrx1TGALPimyrPqfakDlagyfu6U5FCRc5gjFsT8Wd1kVJEl6NnQSipTc1vvvav
T4XBxqsxQs7cMPfSD6nX0ZC0qHXNc4MwLM1it1BPc2i56QCZYm768CTxACGyLMD3PP9l2Y9yyAoB
AsqQu1sZZWp9quSgWvj1v1J6LLVxF+0sympflvSG41vdrs5VsENAeZwOm4TKC7dARkSB8qxFZ9ge
TwuPokndNDvrxk5HamMonSNJfMeMxqsM8MXEnXS/7Bdm6tL3aJt2hIV9ZXFsZul1QN+9jsspXi5N
TFmcXyKQj/6NJhTdJLamQ9WMm7aWIcBol6Z0zyx59HU2OUIopFhDuCxCHQmGckipOqv6R4gXSUEj
ZF0JbtBW7Wai0G5jVw63XadstHwvRtW1rCMsrTyGWHnu7Da6E7HldlCjzXW3l0sYtQwHWEobFh40
9UVbRnftn0w+sMkwjzJWi7r8sc4/2G6VXvijnTtWr71j39ylBuJUcazD95YI9BBtRQrRFm6gD4B2
tlG8OjqqEKrcovet0DW6O+pKrd/ZdcrJ3gBdqb6y9EAKjzkWA9pIoBd/Rh7QnoFALxDfflYjA0H2
3HTRpo0LDxzAb/GhlKCcSD5l6dZitI8B0xWW0baQ3EZXQAb3DTqCeD6s7IHW29wBMiEJn4dLihzJ
SERgWD/6qfZl7UadOfPNi9rCMYQ7KbT9rDR3tr0GlRb6GFv9UGYulREsueSviXwxTLGdgfOXgX6h
YxCYnBwsSnBlNPy+e2QY32XtB3dc0F0u6nO7Llsxl7SWFfoQFCll6+B77JGdkZRxwlLuZ7DC0rwb
ELHPaenm2A3qsjpk4LH5rbFM+0nQ6vdBmR3swS9XqPX5qmv2Oc1Fy/DrUOWt3UwwnX31Jjc3Qv7d
DKz2zCtFsquS8WFCEhnJqGivpViD5y8bm7tIqzisbxTzkctRQckoiuAB/xHuD42mOkw6gpIDzj2C
QZjo1KqO6MDUs8PbcjpV0o6+Lw/jg4aIa0E+BKuaC6BNjcPMhiNb5oFebg6wjni5Gu2NItqshPWF
yD1TatAo3NZmfSK/9LGlRsiQzNnKfGcND312FVrecC+KRbGTn+BVTTYE4PpDLPfbWeoD1sNZnxGx
mvBzrYmFR0Xfp2yYAJGEQTM+o9ZDlUkpdD/ou2tD2nWQW/eVuS/mfZntNRNEQD7kucBXlnlXx1xC
3YkeHewm5FhQagwHqBkly5Wlk1KdqtGVdBDCh8x8UuL7hLRLxdgN5UlUaGJgyLAi2J6FoHV6iPUB
H8cMgEZ2ROklyVM6vzaqvTGKm2p9avSBQIbYm9DGJMwSCNtpZBKDiSUq9OzkOge8QZD1UTTbtXrK
rUMkFgctx1ucp/scY6YK/1CMxbuZ5VvNjG56+bFAeYKFV4aOyvjw0R5oelCgdyDc4kaowGK5rHtG
CtzGEVWxOMEArdtSO5vKR0q3Loizi0aaFYkUHv5Omz2H2Mda6Viub/GEQACBsnwaITpyGZIQ9eKh
xGgVM1WsPNsy8m4/6XeydNEpQ9QOHMccgqhaMBjcAHgCBYhN1twwzMeY76vsUK87qznm83HND7mC
oy0/6vMdsI+wfdHdKvPv2f6dRw9o1hPxZK/x3Trnd5Y5UmpvEwH6L/Zd/KHh3oqiBRjjJecd4E9I
qysS4S26mmAAj2OkqpFEF9Av1BhqO95mal4/JotkfzSyJu27fiAZS0LPNE0zTjFlVMN7vOSOPr+t
+AbL3xl6QfO61pHdfwzwi6sQfkzprfOiWwqbEPWnjYdPFk+lmTuDggzeiki8yfezut5qke42y2Ft
3lH33ioQwMyviZqHmWOhqFo67t+FsWXP6dOnznpk9lRobOfmUdJfNOtSGy9x/dCEkqOj51FjrPrX
cY7IXxL6oZWVQjJbdUa7tgGdbstDDJppWst5BqDPAzsB0AU8WGlV1/4aOB5YGI3Hwl0S+4RIbob8
5SYArmcK36vUGZbDwJR5kGO/t6A7cG9ExQnBHrMCQfyu3jurcqehdiUtiKNDU3NEIyDITb5X5kKN
TTAxcaiNAobJTsyvqAfAsxIJZ+KXylOGDL5V3E7+3ZYvo/itJe12gKwscETaC6HayrHGlIippags
L8tfY4V1XF97LiC6ZGd3rq01bApPrLRyloMUNk08YgDqzGM3/JzW3p042aruZIDKVgRCxinHOvap
HgoMGSBI1qbUblDdCBDicf4loEASDDhNdKdg6THmZ9U4Nqt9aBT5aI0I7OOHv1vTxVeueyEEqTs2
0Wyy/ClTZLLNQre6gjSmAcXIpKDWWHH0YhVNob1itXno1tlNCxvV23A/ONn+3ZiMXd0Y3/ySL0I6
+B3/+SHXBIJ/JY9UQiA1TK+teS0xJ28B0VBpJGaVBvy75JbvrvUpBCAXUm6VM9eS8ZdOY+sO9UA5
MGRPlmp/F/rzlfWf+yKsiRPHYmjenzcmSU2qmDbW/2YRgbV2d7X4SfD+rZYtp7kc90Dn2OkBrZLw
m/S2L0IbmPF6DUnWr3E4/8QD/uuRRkZRUMg3RI61+W1lxj/0/Lv46i8ycP64xKdolSUeB+I1WpZP
gog5XoIZKVWK09p8oKua4z246N9X7FdXVORrjJDCsEliVv58nLbSTIbSdqyTKfb1Mnzsrlhx1/ya
loaOAN4wFJcm//H3q371mSiarhEYRSKk+nmgbIxHUVV7riq3qjNpjRMpqFRxDP39Ml+9MZUsFEUW
JLmo1qesEtqyao6V5ZofcjvblYO79e8X+Oo+/n2BazzGv5YE/ZeCdpELKAvlod0M2q1uSrI/FPLy
zb18eSldMBaEoA000J9elCGyopOY8ERZ9EIZqkV3S/bNAv/mEsanwLBmTEoSf7nEnCBMVfaKZeN5
/SYS6buLfIruWDtTzgaFi2Darytw50dbfLOmv4ioEUz9U1GGsVNgLvjzrairpC9ZJrhEEhfOrI87
bZFvSgVbebzchxpc9d+XwVcbIJNaCHGVWWyM0v7zgkk/CMVcFTC/lfpwNhwpXr0uR0DxzRsSCn/p
U3wcr59xS9ycpRifP1coSjKLcTNs6pfSvdZ/N+0z1alX7KqfBAJ8N7D7q5elyUT9ClNYRLh9epJz
O6zk1HCcKe2H3Lwq8hn/y9+f3VeXYEC9UC1m1LOnf7pEKZfj3Kqsh6T9WDDpNerRZEP4/7vIp+8U
GQzxWHQtiETac572p8bQ/FnT/rfjQAmrNnTZshgWzGv6PBxtyGzVGiLWQWFVQaMqW7Mcdv/7OzHI
W2QcBsFIZAf9udSWUdbqLmIBSAPQmTIRljGTMrYpFTJF/36pf1J0Pi824/oREWpnasL+9NQWDgdJ
L2wCkbz5hUmqANaHPmg8bbMeah+32aXcmp75SI6ww6nR7stvIiC/2r///QM+fVeT3WaUn/yAEQ2H
Mb3ki/v3W/xnK/i/36LyeRigPTXqnK1cQdqCYjTeqfD6924TBiRW7KqP8KG7nZ7b1/SbYCtxrQP/
+7o6mxThRYquf3qNuqkNbXnVdHat87puId+S11hsot09DYiyxaX1bXr29U/+7ZKf3qYareuUhdyq
vBl3YouY17gd0QR5aJJ/GFv1Vj4oZ+lW3n43+058tT0aBIczJs7WGWz1qShW4C5iGG3kwMF8VB7x
haZuEoRbNNuBgiTOwZcWTIenv7/brzaWf1/1urj+fTbrUalZVyKm0fzI8la9xl4VfbOxXFfgfz/U
/9za9Uf86yKrNc5LGnGR9ojvdzykv8unxOeAET//fjdf7vz/vp1PpSGsdJcl6Dc2BarBc/9SkjIr
edXs64G974Ps+e/X++6dfVqgAvDJiBcuV7XEPRnovX9NCLw7/fXv1xFff+P/eYKflmVrhbUpMCtt
yF88I3jfNN4LMRjyLryX/TdAgW9u7ItRO2zS/1qNnzYVzZiTcTS5oPpBo1+c6M8Y6D68dA/R6qoP
39zeV+0KUXJ0DYzUNoh6/3OBaHolUrNhgSy52790gfKDlO6TdaPv9e9WyFevjOmS3Ny1kqdF+fNS
Xdo119EJ/Qbt/Z16P7o5jqdj+kJYyJ2mecPB8vu3NLC/OSa+/Lz/fd1PKzMpDTWLMq4rPphX9FS6
YPsJssA703D1jXLWXlPJkYP49F0U4XVpfP74TFVVNVvhf4zPZ6FBb4+XDJtBHtll4vZdMt9gl2Ne
TjsltQPAkNduoZnqg1YVs+b9/dV+tXD/ffVPC7cZiiKnhKAdNGrk+vl2mb7bOb/awkzVQNhBi6aw
Zv98o42cJuoE97XJVu2a7EDyzBRmzqjH7/8v9/J/LmR/qvwXo0vjceZJIpX1q8JEFW0Hf7/E18vk
Pzdjfyr8Y0MZrCXnZqZ9fRQ/O7APDj8ZU48T/TpKp/Ut/y2jA/xmh/56kfzn1pQ/n2G/VjC02F/x
2KCkV8MteKpPjPGGwSDXLe0ihdo3e9o3r83+9M0vkmzF4crTlOtz3zw30r5YPv7+NL+8hCYrFGfk
q6qfC/OyWWbLDHmYNene9lOOSkh++fsllOuT+fPz0mQ2LZmZwoJS0/q0wKH47LgTCWcbaf+lH8fO
r1f7jATkZ+yia3RiZ+KfxpURinx9J23n7/qq//7E/vwFn9a/2rVpIiJ+wWg/WO1NUmabv9+j+s09
fl74lTE2aa5zBWYBwkZtlQBJ5e69dYt33cEdvom8+hmQ1nITRsmOHozOZvqh3n3AJvvVLt9MbuYO
3yxZApT/u674484/fyxD16vWeP1dxOdUyiHrfxvioGdY+ZbDMl4k1JgLOq7qeQYzLzCpEwMZFjiy
hVMRH6Dq246I4UbGFn9X6gFpR8P41FwFppci81ZBnmW4U5WabL4NORRV+45zy45ulvQ2tXB4Hhdp
B0sSoZ5FntzVd0p6ESF/8G0iWkOP0YEhlY9RvkGDoTGqRk+t4g3isHrZFuBWWHSkbeaFOflvR1JY
MPKohxVgHYn7sBNHRNPZ9I+4Qi0whfuG6cXJQ57eyGm5mZFcPJfzR75slBIGt9h0+V1+Tdm4ZC03
CDweKaTIne0JrxCq1GU3/gyXvZb8xEY9ND5sQ8ZZtN5VwrdzgjKOKg3mXZPexJVPAmLb3gv4Leit
8ffCcKv1rv1xhfPnPep/FeNAeYSQzcqdjtK5mzb1iOlho2SXZvLllZQPB2l0wlj3sHB1nF5XxZCD
QABprdneq8Q/ZbgHnnvzYub4GB2p8mprh5zMEM9J3DsVBHJ/I1oM18HyQcZMNwdqiuRoB2GMwIfI
Ka3f6I+y8TCO24hotJrEPMJK6Y+VbaJcNUG/Q+3ASGfHaB2LaJnhAS2S9A6ZqBa/BuWsJzf9Ujrq
Oav9vEVk7gryDLGjiw3/f0Z+nuA95DJ7dfQGuDEDCRv3dM7S3VQfkYTJhoPQwIAZJeEvC3To5/4W
SAj/Wz9ieb9tWic5iB/ywvCacwmNWJ36fk96kkKuwcpMmR/q5GNbx1GDSuw95xsL9yURZooTWShk
nBrt6ToylRXtXRBRJKReo4JjBHXsVvqLtb/mDCCLeWOhimkggPzOKLaWsrWx/d2r2DaTTUU29C1c
sYJrgDDYap+mHwyjKPTTmJxnyQeIu3q9Oj81UACQa4cZjaF9QUe4XzHtbZK1ZvR/mKCb2Y/PmA5X
cV8xLnOBmXDMBNPEMZcfroq/FAO3k77jJrEhVEhQw8xAgqofaneyegRkcJY4UOy30TrPtYdmR8ZJ
IJtIXXbchcDIURAJiBkBvhn1v4ciLmGU0fDU2CdoXClD/bBp7cB4XK3dJPbVnDmY3FsIG7JTSV3S
gtR29N5VVeIALAx+T3F5E4q9DifXOFpyVENtI7otPiwyAQbUnTWSm1j2ct67eiNXvl3hKCPE476Y
z0r/Pxyd147q2BZFv8iSc3gFDCaHIhUvFqeqcM7ZX9/DLV3p5m4O2HuvMOeYqxZndfMcJ0eFpM94
WZpkMVnYlS/gAjWmxkKBA4nOddYaoJJkWxHhBy3NelVjrJbjpTBcMgQMHtzNT5bddETEE8TSA/Ok
gyBHCWxPSNLkO500Q+bBpVNBpxkALwo6O1ZfUnOq8TiDZbTeQC7RwBYYVgtclgujuqvoAR+IF5J2
Jpu8RScguoiK6mzRw73IvpFDzxDJhMkKixWwYXIV8oul20G1bX30/aAHFxmYIGRU7c4LNtKPRBOT
AYXQ0ArA0lnzr1V3rqi2fOe78cel+80HqdZ9tXW7dYHydlh0TxlQcD7j2QIDhn915r9dwMBwmOat
vLOqlSnu3dDRzTluXUQbeemo9IEw7Lo1CChONC06isJf7T6y9ss3vusUyq8FFHVhrtHGZmCpFta4
kECARdvy2w1R4MwgEZiMI9Q5Qx9QgYCBWtBQwp9SbnsFWpCyEOFiCbNsn2MGNq8lJBFzl0oHhIy5
u01NQHlIVR1+XZRvvbhByea1a1T72rBr5Xfn3oVkrYaHJth2wR2jhajufcC+jJSsexGdNW8D/g5d
giluOMLTGsvUuSkwgS3JwSrGf264h75ihFgm5v6wyQhyVObo8GZlD3EG0h3EoZ0yOOWnOE3n2I+Y
nTXpGh0jnjG4Yt4cNhLHj9wdPNl2qy+zAICczmMOjLGhc4/3Y9lxLu3U5uR1d7H/CP2mKeEUAGEp
l1WJA6n66MqTaUalzT2+dtP2N/VGtv6EelkrX0XwLY3n2HO6j6dNxvZZDsRnOLEOHTRAxyghG57X
bFNI8w4z2qZk+fnFzlN6mMGqegOd9aG+hCgdBmGnrRMfWuGhYP1piNsoiA+NvxS8jTA8RWNZjPux
uOqD4wtriKF5t0FQ0wY3FakPDqVsC3qokh2xPVWQeFmSW5sKjFp/D8KXxFmk7YzSETLOfMZAbzUH
/rE3xAlKc9TNeyF8UsBHJtpE8WYoTnGhJMOH5QJsEcKn0jTIIAEbG+vuKGdOwj+SfeXt0LRysBIS
MUDN4cSNOltRb6iJEmWjCcvURVawBLtqhIsu/PIbNtFL+V+Hwk5FO+nwQwGlIkwYrgGwSkleWsMz
THc9yig/OETqmjXt9PNFex2FgbTkjIL4kci4IBBi6icTjQFEiwiw2nmoTwOmeR2yAEIyeQYfy2j1
eSxi1ka/gbAb5fWhqLi8tZ8wePG2ot9I5UX7z9TtspoD+KG99JE2hDb/TRkcQOIqpbFJcdeI4yY2
V3XWAZSOnRzFdYvzoAuMSU9/qCrMAMklBnvDZMMG8jOPtTU2Y5CVInScGlpasRRGD/krbDURVeBE
/xPtIX8Z2CvAhuBn2oJj8I1F4t9zawUz+qSlC5gj8b8Q6Oe9Yy3v2ypIQjyDIpd5zX/Q3QTLbkLA
l38o8xV1DUWXm1yR7ABDb/FP/zWzpcElGGzTbkUNpTmp7ui4i4dF2DmduJLMjxKjaLf1nB9rHcR7
V5h76rp1uYfnoJPz5tSuPekMjBIWLqvnNtp7GLVqZ3JDQqOjAuM4GxddgBvIiamirmP9zeUO3I4D
HRcwFoTEghVSQPuYRN9tMXcpuJsOHIixb2rkNs1fAWtqQFk9asch4k189KZjhqcssSjTjoMiOBiL
BCRRrrzpqB5y62Ppz25cYFc2QNTy85uHxK13CrdEhLfRrT9V+RVixGpQnGLFBL8WQ5PpESPG1qUm
DC8JHplw9FlhD/wgEHGDQoBjBIG0JOQp2cEAlRHPAyYw44sPdTL45/MWisjtGvJrMbfyaw7CqSvU
ecTfwUVLNgoIDuxK/GdRKwgm/KR3RX4MjtyyLNBJ3VPpz9XcBdoL1yoI0QBNCTfSMw9cWyYsQo0v
PWy3Fs9wRZEsgp4sYaCb3jtqomMPBMUI0WgfGNvNu2zXlheGwXPX59kT6AjvMXVzVv4ayHhHeSaN
4VnMSdSovySZWhWpf6X9hTCGs/FYmtG88s8B7vbUxITQPRKcUcNeti6h/lIEzKl8L2n4nYsntymY
dB7lbldiCXWpcUbV4/UHvAZpS/WeHPEjbYVefrn8ShrMH7V+Rby4craq1RHJNorgwDF87S7KD1/H
G60spWhfmXDddug8ADDHoLUbtKLdNZT1WV2vNcVRBvS6BJ4GgKZLboTOuFf1u6ywDN4agZ9V52u4
xskygUpWglvRxeVoOFp3nxIxgwaOqjAvrBM887GyoJ3TwBCg+05UHKRwGlNTmLdmiynmK3Xhe+jf
fvewtBVUxXrkaYY714nnrLi3aPO0qFko43c/IqGfgp1cIE1H18NDCrJcyyk80UdXsaO090r0ZgV/
gWTMV3AacN8K1cENH0MeU/EK/ixBihSMgq33um1CR0O1ghvJzilZCFqbmwDbBcRqTfXqx1defrXu
V57j/vhO1WfBUSgn3xIADLAOmOoWRnosTGG6g8KGBkqseVEh6g73zj1m0j2CeQUtN68J0YQFSUo8
fQzHt/pMk99B/qsaAAKPHggRVpOV6s2nhAE1gJD5i5VtNloqNedWDlcSuVzYmPGURrbIkHhA9aUV
v65p7hvzOxImBRMoMvjhCokFEOLDi6vjOilPwXgyUCIF7VGaGIRlbFvWyZKuFLHoNftPQIMVoIaf
QzULrcfoniIunPgZBFdcXS5wGGmJHdeo3rpJIoH4ZyrgtYxvFCkz19qY1Wq0FlQiuLtEDz34spF2
8QNxg+GgShL4NuTknXN0iOpJ9ZHQ9i8VgOlwUrITxuJWdvAEzPBb8Up6peNTTKqLUt6keGX7ZetQ
I7npLmYhGrxECIbt2YCAVUUQh+tfMA0z76UNRFTMIZ7I3UZtHayoibR1rZlZrDXBng73E7pl1ODZ
MA8R5tEfYZzPCRxYa+lJGTA27joPm4W6kut9yngi4rVdF+GqGrkg4vpQY1cbDwHcMprDwQGm3Mnc
lDPxXftLLP9dsBIgohSogT3Oh+Rb06+g0WOgJNZDxefmLyvTls29DFixo6VxFHFuDSjk/gL3U4ny
MuFyDnhRQmwMaTqZKbh0N00EUeSWeJtqPOXllqAUQVzR7OAmy8yjKi7NYhGP84z64KovEQRaA4Lm
GY57BDVS42jY/Afoa04dXEXF1u+U+wYtAi9kuNcIXxigzdpWuukNHuWF8NMJy4mZknyy4Ap/1Td2
Gpym8EwfmHTbOpxjgqEMTP+F32pzVb1b8Ypwizvaj2FtemFtJgeuwRi8IDWu14MZ43IRtWRumkRo
uu/CpEfiR/MFPrV8U/jIEag+Vrg4nBnVgP1q0pPUYewKZkVyslhkYXj35LNJryXh9qEmCCYnHosF
bZu1vyb9jKc4vgYktcRAjIUjk9eC+spdKmJ1xf1VqxjYcwHD8zKB3zvZ4cTm05JGLKvrZCJkDo8Q
cAZweY3m3oqOJqdei7WcNwH/ttpRTiTvTP9p232LGSSwzkKZLFKKSbO2DXGDkHzVUIe0NDjeWDpQ
I0zIqAatD0p93Vy04TkTThJUr97t7XJE5FufBGGesu+VeuZhe6IpIkX/K1Nx6/rXetj58v+ud0Wt
Zn7hELs200cFCXY0l4EFpsCuMbLza+J1n0aupgWitrJRo6Efx5g0wlbnmMWFVzbbXHeITqEGypZu
/eNld9G9ZWm+DKMtjLm+uTSWjOz+NVjn3EeMjclOXWOpwZH2pTVvA25qqVPSvcUediBSbUo/shDm
AbVABgEagEERQ4h3zGiJCL6CSdC5166+KejKm1vv8wC+jOBXwn6kt6vaZVTh0f/oawsHXmjNjXIb
Bj3eUNLIqh0u2iKADkAxmUIcx1QaPoqEnlrFeMNSZ8jIJ/hkjG04GtvSKUEmkCXQMefOz0Rmzlyw
i7VQONAfZwUa+6FcZsxV0KnMkvBgcigVynct18ydxC+6Z3psDz8/AS0ANireIA81cFE4LiVpwNtC
Gyxl5ZcBLd1w702IVQZXtzxyRIORSMF1WMc2fngi+DxhLmFxULwpTcSfh1pAIIsN9BwNHEYu3/HG
vTS88L+QsbcQh0NbqatCOzbiZvT7dS7CDEHMCpemU0B1qbiY9K3qrbvm3QGoLS07y0tAv/pM8t6W
aZzTHJJu/MLhpoXdupdOkU6rRqkhWfpZBoVNmy9P5Sl65IZiKDBtE1Ni4W6VYpdIYCn1f6ZyHtxf
WTiowU/vIr302N7BWHFfk6dEdEJUvCmNNqAbcQCs81Ml+8SCFOJeTQYXPqexMdbUa8+E00nDnCRv
RW6rDirawIvQW4wplwSwuPVU+K2L1C5UblUyi11olug6cVwO8pfRPUv6jKiTF7J5deO3HB+D7Edw
KUW7FTAixQXwmMHfBeDaLobsJ7QI1sHrXoanISZtfi+YE6UEwyxK6f7lUq/TpOqZI6BxIDhIx15S
34YCmhgXPfjAgqvBpNgxlEdamjg1sDni09SKp8B0UQ7mQT1ciRxM6St6bVcaZ0unR+vApErnlPYr
Ke86puwCKbFakaDgDcDHSfHgc7TWXTYOpf/nKrwkEgIsLrwK6SYv79DPeOFaTq+kOYjxoh+IJtml
wMm7PEAraM3KhCufzkghviAr9lp/xbW/GOAxhB5vyj6QHB/uikRP3+XrsHwN7QNJcBmudRoX+VOB
PDIdA1Uebqixcaph1RXP1OX1w4FNjSSoFopddRWBKXcZ2pHPs9Fl0NURBxqk1krA2KJhKcadGuvz
EAQ5Y5mQVzYuXnS/hndHCbSx4ncIDXoAnFJKPkO4XzGIFnQzVrbW4t4xYWOo+OP1cEumidX4P7X0
0c2MbJP7BOkxIzq2iKwWsK2iIwqMmDtmjAefGS4M7L5nxFwVPCVoyAkoGLOj4gN2v/imj3NBn2O6
BDBFOG0gLDTpphXg7qeD3zrEyXuQaAy6a+TrC5f5cIjrT67/5dOoTjsk+Nll9eE2D1HCzM3fSOd5
qWK7I0oE8gREkCrRVyLNdFQ/3ZbpCKPW3l26JNippjpvpXWLJlgzGVEzTkRvSYwFIzu0CYLPX3sq
ETIFJESzA9P3pYlfrTdRYfndyZpm6GFSq5mY6SYskx/uc4tr28JZwpyWGF6o3r0FAXnAYUYeu3ex
xqcmHilz4/xeMrEXGaVrMbeQ8PA1IE/FL+ALrh15Jur+Uk/9XcfvFrKGMx2glk4nR0uJaXZa27n4
luRsHsvDIqAh0XpxHeLWa8ZHAAxZwalbNTmwONWu1HEt0ZHo2a/VsxtSSB3nGmi07E8s40tQ7ASC
a6LuauCP7HKL3L27iBNF9A6hdRDaCaRPWgVOdwwisr6zzK+avomcnfacZuE+4OLPGS+FfIycyWDV
/1Q5te/JDI5Nlf8qTEyUkIkhnKsJUtAefF2xM96MkOlRBR6ccV+ASq/E+oJlepGOu2Cqnvl9xA9C
5h3gk1mCB0mono1VXS2B8ST8bzkyYABQtimrJMkw+qfg23badO+GWz89qeWtgg0jglMJGI9qA3OZ
bJFw7TCByEBOt3iTTCCLTQPnmp8jCmk8OoIQlHlAns6Az16Hq1mYeLaPYOIA6B9V9zfQl4bHHkE8
dZijA0g9RpGjA8XaAH93ou/gJfVJrBqmq0fQqViYm4L3d1HaJ51gy7xNDWM5wJckikCXmHLPfirA
6wkPQ2f9Wsmzyq6dBZeuZ490YB0RsWxqMruoulnf/4jSKgdDQSyPK1z8bqR2fxdUcvV4NqBPQdeb
yel3poAoNyDo4wXh57U2PkxyA1Mi77hSnX2WIcoQAU7rV3p9kDnSYt6GwievgiHs4H6NxkrvJCwn
c7F99IKjUAt75VdBmhaJ8UK0lXvBNupwpQn81x89uxr50lOmpNlHUJoLYTy0Golu0Fh8QHG8TiX9
XcIpQpTB5EbIsfLhK8v8GflSjfkHoc0LaJk9wSlwQHjDK5QOfaTwPI2zkdnPGDmJqOzb5m1yEKdM
E7DiTYlL6bjvuIe0vNi0wUXKM26XkyZUHAmXkmQLnyUNgenMrnY5owI4qsml6l99sg5gwPu6rSeE
hPi0PDoBpEdLYLERvgFIsK6gpnStcxDe9fh/eKOiXy2JRTV1VG/XCR+eP04cnSJ6RLn7yjW6yI+I
6miyOwv1SRQKKAdr1z3pLLvqoGfufmuFC+EoWIJucHYXnYkh2Jj3dFiheJA5xZPwWk+LJW3VC/IK
uqfefPfdNvW/O/5E1ieU1iSYghzc5xokamAiU7TFLI72YfXUzXNLUWfQSxXDdyYDy6XMZgLVBecY
BZElliuXE0oaD+lUlcnLDnuUDDKgnOrpsZ/joyUW5uqrb94kr+R2QazlwavAzsx5WhFZEgo8ksU+
YEEG6YwYtITJeh5XbPEkqpeW4ALwbthV+ONnFYyKHKJYv498/pwaBYzProBhLUFXgR2ncAvN5Si3
tqdcO5xyQbMS2drFwteAzUUpn7LBVARjqKcvWmKfYhyjZXELxH2WP+jAWuFlUCYJ5aVvua2nXWFh
R0BtlGddnC3pHVu3hj2H394SnEFckEnR26qkrKTxAQcW08w0Uvs2443s87Uwz9e6Rx5eJWZUgbuP
eBRMda22EckqL9FgpkjrNiINHMc1OEwz/hsDaaHg/PSLF64fjeF25Z/E/lKP+4HReA6To+IYNaMv
FkBkfWg4xdjwEPOQx//MmhUDi1YP8frR5+eRDxBWLPXYBDtLQjKX4qahBBWgVwNnbx2a2zA9hVzZ
3siQ9ZGrgIiry4QpxUQ/76xxXVeM1dVjxlWXCR9TlvbwFfXwgXZYZ5wd+GsajQWtmWmuU11ed0Bj
BN1a9tJHznaZ+J0Jl6j+E92/sYhnCftL8LBMTAlu4G6KIb9FkfFi/pxl8EW5Dpm8RK07D8Cmpu+O
ukXjlcgN6D98uSmmH1n6dFHDqIRTsn0ICugL5Qf+k4v7MfaPOIgZc5GPMC/kjUIDDMyUgKcCqGnB
N23xd87yq5gSbrIF7k8WAGxqud3ErGPQaPOo2WqGoWd4eCTnpLTfcvVBIY5F/zBolEsFC71Tw6yi
F98KOSci2U5jIy0NrJidJu2Nt8Z75CFXitxsrllLPTsn0N474PSoKqQdLu6VoABYUZnuqrj8untT
d3tq9rZdY4kN2BrKDDX5pNNWjXmoOjyFQV7WlIZYaqPqoluXisgUwe7paSiUOr65QHOZsDBlUS6d
uq7+L0AWzTSXz3/1el1G/8rhX6GtWPS0xbklOorQqVI5wIKVsh2rQ6wqC9wda2kKBWTAp8Nfk/yH
zP8XWm8OU9Sg3fF02wqPurAMk5pSlzeQZA/5nU54/YvY/mBYI4kgox/z6QFjPKRSYTBphJW3DcJT
3d50ia+hX1rYuLODQvtiYVm2NmnLpOKS1xxOu7pQnDRhBQaUBzJW6TPe/JO8705l3eI7Cth5BE4Y
6/61DPkYXUGf0KB6keghXxmv6OXKo4sYw7WSjDvdBQvsw4f8zuOvAsOYdmspP6TmNyzIj/v47FkK
gmggzfqk4mAvJNqnPgYgaDAsLTONCEplq3Sbqnu0AbMvaFkgYOAQdiNDyubbarcemX8VG1qBensK
69FelntILHlNLhKYifEgyu2fyfQ2jsZFGi8LY7IHo2LVGsPx25J5Hs0vfUWOsDUj9uWomoyAa1vh
jdcgA1/1Eu+vAjyP1FcOIJraiOq9tQ76NBigtBihgEnIHRYKo9MYv7zpweGSlyO1hAGrKyPxa6CK
L612FfsbuNu2yWczp9kgyO7kl24/mQ7k8h9wE1MEYsWYhiMwVp28qtkNgDJiiJKKq5ijgClIan3S
8Vh1PylhmKNkR8ZeBFgWGhhsKbbPWrVz6yl9dx56zsCsRCCGI1F+ATvBInyaA1gkgKQMV6A7z7rh
KDMrStkmlyR+to+u/nRoeISAHmXh80+tdIfxtBSsgui3VT/6lIPvjgWbuKyauZjezHE3fQX6OWqp
s4+e+d2SX9XsK3nVkLDT8rZQeHgoCRCqjbxcebluO2TE+XF63VyqD2lLlFENYdXtv/oSlUK/kIId
A+8lVZSkLSSG5vkQbtTaBoom8bmJnpiYmRacYP/bSLdNf+ojbVkTlRTg6++tdyA8LQszpdVTZfE8
kY55KIEGDPm2UA6CtBsZHcbBvuLzhfJvE8EdIsSF7DyTTwhFdJhpb4NqhZlZYL09dt0WgX60fTmd
PQNxtmvuyDGsHDLvrbXzqnjW5HfIi5y6MYjw7vNMKsS8Gj3hP1p9hz889bkISGLwth7bslD5HVWi
ohwxWDG/kohuqiGeq8sUqABdLeoIKSfcECFVk871yMmlG1I2/PDe1tOEhaotBentUpzV1RfWTuKP
9gbxhkScskLPxHYuKR0sknglJhc120rK0a/2KduggWGMQZZNxC9kKZ9Ye7fMZZjJ+OwVsltAMTiW
pNCVte11t4RVJogdmZUPchlAy4xUwLhjiKVsqMnRMifsRBVugvGhMGIyR8ID8yliaMdVkAVHi5w4
8Qp1sWzuOQzqcF1zmYNWCDHfTjx5zrP2Y9GG5NK/gMqt5Mw1PAIDh3+cUQIDy7p/iFMDQMJMD206
HKltCGlkYutR3lGr8DUsS+VuaFOsW81Z6oVTgVUBF+j1eZJLa8X0CN208WUt5JiqW+f9lYv5dMOY
Psu2fFmWPlBKJoPermRPY4Z2M7pLMNC2wQtjgaJryURuMuuWubdiMv2yfVfIFJ11JmT0Px0yUgO3
YzCBTbSs3zZWsA+YYRhJucV2tk77bWneh+hVFNaiIFyQEL7YJ5qOrfLoOhKIBIkU2RRAF01PoMQ3
sg4K8RqznS7TTVkh6YHI55qE3PwE1lceMEi2WP32XyFxSzWz7JbmXxYcTyKHh91mQkHXEA9orYLx
2eTbhoZf97FNO26yG7J/MddKRsqFBtApaDi84cu03o9JfRwQ4lLkMOF8dtbjdxe7s7LC8B/z0qhI
r6C80Rso/JlL3Y6oPr3ECbiZfeufwaQmTjJG9I98QvswftWre5oUVHBwVUQ7QqsxQmTKBbuTv9T0
GE6ztWYTAn4cK75mYS7EOznAuMk9W5IGA+mjtnpW6MBAhPKYZUAOH7JCjsEYO1lw080PO2pWSAja
mPgU+YutjJjgxewfPtdriHoV2CQnNLhiytws+Pl//K8xDBcuenZIeNm7lEXi30g2aqsh2XpXoZad
oOgc8sK4Erm3xVZ6EEZUgWrL6x1U6PiikbI/K4+5EdKiDD3FaujVDChTjXaulkF5sD93AZjEvfwK
BzqkgJKc7Knn4ALUqfq72vzK0FlGGv1JkhSPIeN/Pk15LtWTJ8IoI1VKF0k6IiqEJ0LsRNvL0o1v
JksJ2j3V7cgsw4CgFLDUyc232Z5LvTnm7r2lyQ49Ajr0TZIepSl1KFoJWmR7eNAbuCFQZ+YdzWyT
caisKwhhaQjpQBxx0mAmDdV9F31pzMlWjQKKca8mqxDSYNXyzMiUgJRQd8aQPa9C3fxp7U11nbJf
9KUtRLYUE+fiBMLNa09jLx9a9J88rnSkRaE5sv/OgmXiyYwoN7XecSIKq64lkBA8l7+roSMFkmB7
/NseOlkPOVQ0T2V2kDG3DfClDJJ7RvHWM26rSIcpq61CdxZOPBOFwVXUA0qRKlsB2aLUwDDCZ0nT
p09cC7inQvQZRNBc41fKCdOK/ySKf1jlerYb6xvr9GkhOgFRe/La+ns3JQaCPJH+cv+HHZehEPXL
zeJ3Tt5CMG3IH/tH0BlAfzi5X0O40zymduKl5YQOp7xdYoWEH9Kac1ouufjKw2fGaz40iH7oX2EG
asgQKQl1HZh8P8wK4eUx/dY95H4GaU/dKeWG4yitc2qVQ6KBl0erkwYJaQRkgYgrK/oXScNCIaig
YZgf0SJyrYUENxfETRKjBWmHRKxBJzUsNIx35LNQSIfBWnkumiFdjxK7Re79yOkVnaYl5iUn7wTM
ac7KIpd/EjwTiMrcHt4cc3px7IMfmGEEl1hV9BNnaTUjHGOE282B0rkhUyFNqT4xwRbE2nfaprGs
cKfzTlxbInacNo/8TdlRxwn8bEiiwvLS+NjgEZ0wYm/4UK1hpTsD+tUFIjD5mVGGjKaNJKbzneM3
ZMlKXwJPVamAQBsh9CFsQKCBe2GOTXWlDK+6v1IRk5YV42SIVoP2UuKvGIKfLKmEvGyH8K6a9ZJE
h4XXAbOU/hXtTZazZU6ok26lWECqaGO9K+KVGQOPsl6sU3K44Khzo1uoPHbeYJobI0KMFg4tcJAU
qDII6nAWxUE8j0sBqrsEMwYKjjiX2vZXqsngoj1tV65W1/vGY+FttTH6jbgHB1FyqhiR1W/6xm/n
mgGXmUtOsO5uKM9KpvtiDfmOPXqpRrtyENBh5qDAWGsIqG+TgvSB0Gv3Gc9oKZQnLVQXqrX3FAGE
J3sdE1WkJAmzoHD5AsKzGV54WPfRtFsA2ymLXF1kKrpqXEIOql5Jydq4Vui/S1FVHcPNC9g35o+f
PRqsaGJy7EIBSgsPa3BOYmo/pB2VAg2GQkqtn7F/R/oxy9qKpuludJCsvVM7nDuafyv59C4RUCZs
Te3ksy4ay3aRZjuS1OeaehjUU9Y8Y4bIorct1XWMxHYs0omsgwqsmsncQEIOpYNSrcvefnkXhhER
4dqiyxu3VfbWiaKQRG5vSPeylRAxDrZvZ0oKoiX0r8gkfcQO/FxElxCtoqHiZZaRWvXSh+SIGeYe
k00XMQxslZdC5Hv4rx/3DcvmyPw06H4qpuEGz10X3RowfqRfZIO4EpA29uPFHZeVbs1UnjyDiHm6
51L/KaxPHf+OnKIDDiM1PchaTm72NAtW1qUJW5aMP4PMANNbDwVVpJzuI7LDvUxeSiZlRnmNrY/R
6AupcZEhZ7NId4m3PaMLIszElpB6TksgbGFc1dEm7gRqzJQiBmaQwi9cdj9u5q2MKLUNAnUNT2Mn
0JFefzLUndRbyIwKYq0b/lzVIYIAjqDFm+KNMetIUy3Kty9hBo70bq4pYI2YK+TBc2oW5Mpbe/HD
Mj/sHC3lSwgEm3SKvKIZqsdtGY0HFUl6QRPt8zMKF4k1Ttef2kpcQWmbj1FM8u1L5OdXfWHX18S/
oYv3tJI5KHgs5BhaIK8DdJglg9I21w9Fw6bfUNBBJCsXxAzQn+UY/jZysICqhbKevPTSvGQFqiXy
KpNCtc0WRzYQed7bEmCpTECNr/dOxU4GMIzNotAGw7vQRltM62UbPTpYNzHow0L+5yMBGdxxVVKF
x0rP4D+cDzxxsWWSUUPnFMJ4jwXHGtuNwtBJKuDc8quVgOpFZtaBld3YiLNCGYB/SsnJrZubH7B/
pi5OKK41spCMcZjXdKBq80JtxSqGZM7QtUOBy3bwviSz2SjIbYvAcIoqvoyA8H3tCqqBxcYC7Joz
DsNfHui0opF107oAtiwldMWSlAPDcrIixroQ8OQKjHr6ZyUZWy219hFwRiwuIGGwBxTPAfTYmqlS
14ybnETQXaTtoZBnHNbVMbFmGccO8w3KVjNdN2rJCNefW4g0Pf4aVH5L3oKoPvCrz0o6dldp5h3L
hTR/DazUAzA0A+2wPuwz6bs23jrQjnoIWcYRAuYEFCZ5cDN5GfwaXjf/O668FWq7FB9EzIwoaB/F
tkJXkgDeenPhs9GO/goqaRHMVSjYo3+dEuaK9quPnpXAh2XeiiA47qiaePYCxyJKs2eMg+nWxhG4
YUoRpLeKY6VD89Vb33lJKAYIpYRTx+X9sqDwuwV7DyqCeEBOs/amxWYsuLtUHGW709ICrwPfvB9i
MsmmH9kTM2oMFdZyr4ffolowCgNXF+fItZkkYB9CeuZyh0cjHMEO2a2/DM0fWWRBMLrKCcboUvAN
EeCZPMxkT1lFvmtrnI9ZA9wsqlZhnTF/NHBkNFe/C98Z92HRaouSebdpIogKoYyJsHCXo1DeNIJF
5nGAtEWdOO3kr5ceMFSpZZFpkKiuH7l83HLbKAtvtLZxFBNXWduqmjK1ge3/StSFIR67viJD8B83
HeJL8FLus9cKSgBauVso0k8E0pLtymrYNcmnloxrLyOz3yj5oZucD/1fnjC2/n82WZDxQLWcMqC6
ZRVNoPYLntdkdROxlOO4B6hMjV4TTyayKp+usAT5Mn38kPxhSRjNWUrFrDldcWhVdqIshoyUqPJO
QekzdbMu9CRjqfScPdOI3yXQiNKXSok2RtkQvyXzlZjHKco6QairBsZuFMtbyJnk57QPwoMnEHAU
ArTaQONhztRuW5wLDe45zWvHE1ESJTRXB+ZWKNNQpxWjuRg+2m9FQ6VqfxNiP94zRFUyOGzlTwAD
t2KooOeQvhYt74XFXgw3BAbU8iha6PIu5BG78Pt0YJs8uJuw2RsyNLCXKPxm4pZJ8hiv2cfR10Qy
MiaHdAVWdCr9nHYy6k3eblOCh1M2JZHukPVGFSOlG+0PgBlqbE4jvEScHa1vW/2h8v90dZ9oD3hg
tAlbBOGFdVNpuVMcNGlNLuAafOh88O+Dt5FJQm9MhOXKoo+RirwyuL090HxtZDFa/mr+Myxvatvb
YaasULeFwsUzGA+S+6kq+yhH3zoZSnQw4VrydK2eILFtDaZ/uPTNwS2RLa5CBe/DOXSx4HacH1AT
1bzb6kOz1Iedwb6em3Wmdd8VZ0XKNokwNcwcs/9IO6/luJUlaz8RIuDNbTuy6T0p3SAoUYL3Hk//
f9gxZ6u7iL8Rm5qZc6UzXF2FrKyqrJVryb+q3yVdKC7VIR6G6ULZWNA1eijN50jCcfB33HVZrBGf
s69gt2JiVvM+nJzj4bcq7nznxfO+FclZVHFUQinT3+VwPvX8LGd7cqQdHxlX4Jiek8Z3LiL7G9Ku
oXFPxSVG/dk6RzLK0r7XBY0DlEd66DOGda/VNJ3ctHiOtAWf+1Yh1KTsrI8fW/wDCp8j5lVWJRi8
PpkEthJ+14IbHZ1u96LS7xxUz2RYBleqfc5a1d1vA3YlqJpFuFi/VdBN6KS7NBLONNSplAGmzQ8L
FWt6Uvzx2lNq0v1U7XSdsxHDMivy177xiAFt2O8HAx7W3oCKmuFJ9RToOzWHnwNnwxu3LhWr+rpz
Nk51xdWLoKIqHCj1XkIvEiJxDu/C+aXIFNuQbWzrs6Crf2oyPHTtSkPPs10l0qvGY3ljXtryvY9Q
kcJh6qXjOtO5lyq3wvCuj90zU97aHKkjLmIaSTtMLlAxNwvkByBb3ZTZToWjwVOdAq8OgoN2nfCU
3PLfVJudzE3Hu5iIqRVveLcWx3YFigeVU3+lJQ0vGs6uw5FkapBB1HdV3mjpeyntouKXlT95+pvJ
JkOPOTclk2Y5A8P5jQlLeXpgxqrAzH76dCa52xa6JdalA/qIlDGTy4EqGLf+8n3g/9UENYx+tOoN
5CtOjXA+OOGOd0jhDZFxZVvwE6gHIcgZ5f1Z3QM5JLyrK0jonqdc9mi7/nAbSljtZQJX0P3eepS9
rhz9AotU3OQgY/Sw/JVV84SlZKtQ35nOwvgvFXjPUpIyf+TuAL32W5bfecj0q+kdZdSyuXea+7aj
J+LebbmoXVnxneL9St95S0JwW+YpGWkznULctuiuQ1ZzfCMrO6k4G7gEs83j/JxuOY5gpOFrexVC
atM9QkuE6gvNn/6HH/WwD6sHrHVXpnsd6C/8Vyjz8ETi3PrFRzg0dPdxma6oOVq70vgeIGob+B+0
2VhsAOVIhxzMVkfX1lX3IfEK6mlYXSCyiaNrj+wrVzsWu4kNRjBV79ZedM0pO4dA5tq4sRpQR3DR
5ar/2zfXyiPFfBouzB15PYp/adqqpVPavkYSskmvlPpGqj9U2edaPHkQ41pY0NlyZtsvQXvud3Sl
8caJETSP2rQ9WDBe8A6L9myFUvOCiySlODoC0WD3LpLiZ+ZwWNCty8KhUJeccWFN40cMLa6tQb1M
ICYGEn8RgnCVQJeUaBvNt1hPbCuVnspYUW7lHo6wZpzhkcpm7FOXmboUcRhSHxPrG2qwAdcsukXW
1aBTlyl2ZnEvJXTuedxgOCHvlNp6bO0p5ilzWnQwKsmkr89hCzXILqs3XvpS51c4JvL+zVWAxxd2
BCtwbjqHIvE9x0XnxijO7Q802tji3xnCuCm5NYwfA4eN4a4x4Mis5BJCkUM/waq5UyhFUnF3z9Uf
OWze3z1iVO+4dwRwG8KPNjgzlF/T44kdRmuLE6E7vktPbNsmCf2j0N6nG1jR/6RtkJ9k4MU1bAZl
W/vPyav/3L9oHJxv8BvJNmZYb/oWCcA9fsOMy5J3iAL66xbWcfDKNFQDD0Mr3AJo6dG1VxJR7JxF
+ib5hepqyClRV/eOfFbnWxcLnIbXQU74eAc8BxzKr6etRLvnH0N/h5POXQpTIoOy/EoDYKA/DlAD
uHY2v1lsaXPJWd/yHhPzosYUzFSeHf8ual9qdmdP2dvKPYZvXbOzvQfTuKI/U3VX8bvHEoPsmlLt
8n9m45vHNiXRkYybx47ycTGpV/+qIOxkFy3VJ4/tHuF9Jgdjvuus3AZcSnTaYmnWifYG12JYfWhX
kQYQ/qZ3OKIvFqNU68yDJTnRxX6RN/vizYnu/afgmeZYqimYkNHaVK+ah/YNMiiSindqdIlSdd25
W2wQVrxcDOUVB8S63SpT9xBGTNmKbjbrUX4rLvOfBa0nPQrcXHGry4yvF3t7nbs1CbkgoXEgfsCI
0391LuTv9RUpfmqEslf2bX/LbdJ5b3B9ffR+1H3/FEHbQhOcQvdHlf906cJKw2c9U/ZcSHMZSsb3
/FHHrmsSS+YJf2Pg/XoTPGcvJsWgXWBz38I0C3ruKvut8qRCdQ3y1Dk07qq/mSQ2YU7+Vq8wULDO
fGYV899+o7PNY6B0RVbXNlbAX3/jvGmW3BV3OmYWHXRn+IzrZvIjpsYtX3IBSM07rthVuI8hftDR
+73/Pkqrvlyl206jyWNdDxvKBH5PM+UFdQj0spWrqQHvboBnbNK0taruLSzJH3v33Luh2TClneY8
5abEAf1OgyFW0TC6pUJYPljueSydSQGzSZvGOnrLf4/yvsUGA0YXrfPBuqOAkMvnlXSJmvq5VlBv
zm7c7qVu1Ftfuy6KHzEC0GHzTa6eixJ6fnLZ4hqcKryR2HvZKibTLSxnOlqhiGdsKXN6WFsY9eaC
WsWM9tVxA74gG6FTKNcimVOTeh080Nj9PdzcQXPc/MQk8Ey9zfbB5rW7tPbDzqeCsyAAoH5WjTlG
FxQkEsRenXaSXrDPfjRk/3P/kefx8R6W1bdxa2/DexrjrCvrFrOBSYhhSTjxs2gG+I5i6qaha7qp
CfjUdZCg8+gJUOtMxzdTuq0ML8cbaKLi69Kl75jTK3qbLegxzOPahmKDjiTcJHtxIKcU2yH+p3bC
SSZngSQmN7AIMxlex6j0eyZ9YXhVIbxfnZ/WgfgsnTON9w+uIGHjjSGGWB64XZlcTeR8nxXsvavm
3w5QkFVyB7mvI05d6xTHSlXLEboufg08GMBVOWtG5xFT8IVgmhubIaOGKOuabSuyoLsixZFj9HoI
q7e7HAdM5VEL5CrZUE//75NoyKggmrrCfywBqM67LlN6gPScW37CfRCrtDikNWRBZm8uSgxFVU1V
w2/Y1sXo1F24MgWTKLX06sXXvUTXOTcbS9+h9pv15UIy+Cy2ossobyqarmm6gvjecVT2jVb6SsVN
2qMiaaIo74U0xDvdwrBmYTRTU3QVA1NdFYbltYaDQBulDcXZY8yJcxxU8KWVvQQySa4crLA0R1dX
UwEZXBqkQ5QMYYARCrELFecL8XAwHmExy/oYpPYIVKvhU0BlnwtB9iGzIZ7GmaZf1KkhvC1D5jaq
8PZ/PKTATPNQksBJJ0/TLqruKiV59wMe6BOJYjqVib8DFLKFqtSJ17fct0ZfW0NohWOtPTtj/tRi
z662zkJSnP1kumki9gNzjEA8Hp8VcdbkjRRxpuF1yN4tzEbr2l4Y05zUjmEgHSbL5HtTFWJcTbyi
b9D7oUrPe0b0W5UWRFlnR2HKmmnKKv8rC9E9BDhNWRmjUOX2olCZp5z+9AXlJWXKMZ9i4QBFCO+w
ptxad6AE9HUpAwXMLHoYshiTZnftuzZKXYayNiEzaZZyizuEtBCMS8MUghE3PFPJEnZux+SSgWGv
GwavUqwuKGMuwQghiKjy0KjuNE7tglqZbv5IuXWdDnNFnZ1MzZYVx9FlZGePA89NfNrf8O5Zj030
4cPEkgwdPy7vCnOauqIkQruOQad3S799Jv/sM40H5PD36V8xu32Z//4IW5Amy2IafyRnmtBkXeDM
oV5UGlR8O9qexpmfUUtlmKZlW6YQnzS6Gh17M9nXtbinpfCs6cjS7P1pmNm9y/wDIwRopQyhS9EP
wan6mafwFFJD653Zsb2ue7gg5cKoZpf1Adw06oN036k+osXTJwwMuEFTX4Pp0/x/ekxLUycEo4Tj
rSchicFDFPYEHb2PbzXloNMgc4pYyKIq2GgqPA2YQjDacCykflLWr2BBl/2HNl7bcPGa6LuX7lPY
MTkO5achZ8eFzK6toEwMBV440KR+QdFezRBZQ4wmrHZ+/TOzg91XQJD40zib2exix18oqgd1zCJA
EKBYdfFemtQ33GD7dyjCJ0psnab8kdlTdGQ+hsxESaymYSCNveJLs/ZnQMJOkmkkhD7ntBRF7pXs
BGeQ4y693F9YSLPxYP+BmRbaQWSHbSDV+gTjJsgb3WbGYxbkt8jFbByqX55De3n96/Qkzh40DiCF
EJRc5POtAkh4a7ugNG/8jHZr+CoeRAYFouNCyM+mvj94YuqzazW2rIDQaCl/l7SolhCxipsUkaTT
A1uYS1sIdFynghDLIAYWtQ7049y+DHzVW7uBle7sgfekJqAOVijpk4VRyN8FjK0ef8mY96g+m4Y5
YEYGK07jYcFGUO70GGcn04E74Fg2kp+KkN+VuMyzZuDjxS5Vz10jfVhjipOMtTCX03r9dAI5wJky
8kFcenrn4eENzhD0PB0ENFFDL7SWZC2nP/MZRqdNwDJsw1Kmn3EAU+VJLA0Nk6b2ww7Xw2+Dpi2c
MeZn7A+EkDPUNo7xWASiwaM7be2nAjMaQ+73CdTg0x9naTRCzqhCKU3VmkmjT+O+TtJ6VUTJzWmM
2dWLvvz/ZkxIGJ6TydAyKLW10bMh/9a0klOEB8/9xYOAdhpraeqETBFZft9kJVNXaOhpdWTbHvma
lMbYRBqCBTBlHs3mZEl/A1dVAS30EklRFdA6K/ulc6Q1FJO3K+m86rrn1ODdCp/43m1+VOqPpNQu
pJYanT4x/SYrvO4mjqSz0+OfPeWwb/7fLzKFQ5uZFoXc1cy1l8P6ouLYUO2N6i2+OwWviqH08zTe
3KIzZcXAm0U2Vdx3jldDY5qJXacli9uiycxPza1m0s2P9fppnLmZPsQRYiiD2OdVPRYwI88g7WVP
fZjOsAYZl9M4s0fvQyDhkxqljXehDFBanYfNTU8bCq1VTXjTq09VAGWpvK4QuNB/abTgncZemEtd
+HZdPUR9lwCdOA4vX3DX4MdtO7nan8aZW/OIy1LqMG1Ztg0hgym5l2lBBk6OpZhmpt8Ue7w/DTEX
hocQQgZzPM10GxUIyl80UF0GXJtVBPxQ1oheXPn9NNpcgjlEE4KQwEjVVCHotQF2jP44omxSDY8D
RKPK/0Kt6BBLCERESELsbhhZTEe/3G88SeX58EtfyOasbVJfUUxhQEXq43UmsarqqNj0ZnbZttnD
6TmbX1B/IIRx+HXbNaoOB9ow7W1fPiWFDJdV4uGr1/2FwJ6Phj9YwpoaNT2VwxqsEfO0lpd6Y+P3
GxvqG89JmDOeHtnsMlINE8sDVVOovx6nJBxePUPvmLwIecUQ+ndtoB1XfzuNosyuogOY6d8PzgF9
HmmJ5TGowIDGBYwEoZFVtw67XUQrl93u8Cd0soeiPJeblxFhkEXTMxUM8SxiHvwGYSV7YZfEYzUN
1ecpa6OmLyb8yIdhgIzLg7gK/5+Gc/3WXloFs1/0AFhY3waMzbqa5tiDMhp14Rr/9RwRMmkyoOW9
fgxeTk/30kcVVgRaFDa2jQDWPEfRno4IQlzEX1l2qkNK1DGR41p4/Elbvyl7zUP+0kO+o6qps0hm
shQ3cy9M5gHI9E0P4gZrldpymL31qL10dGKN21yjG5SnOgdd6foGfYB6qZA5myAPMIUlgfe13dbT
wCQY1mbdobSL8Ck1fNNBYa+qvrLeNRWDFd2SLerax0NMfLqLrYEhJuq9HUGlgqTdXeZU1jEc5Rn+
dGjMxuIfNHHbhNVfq2EKmoKekGmz8mCWpbQJa7yZTcyJKF5AnA1GzXCoiui6qYhXAE82vUgxQIzs
x9GhNQjB5iR3z0+Pa5qlT4v7AEVYY62spVXbQDgOZNQoK2x4YdSMSAcYVkK7zVuNVmaIzMtp1KWx
CQtN46aWaT6orUHLExSAoNwHjvf8FRSHFw+dF8dPNaVmsCE39HCzackNnKsBHed8we5sNj8D8H8Q
lnCa8pq0yJoGiCIdUC1B9BGywl+NQnx3MyadfqkDIunpN4vw8JTxDl84Yc+GN/3LKkPBQl18c5M9
BcKtDYhhGt/qUH4ujea8HOLzUY/ugyJGLR0Jw9MDm527A0xhbxvLJBkDunBp0LK3XdDs7cFayLVT
9H6K7gOIKQ4P0qAbxjk3IYblo4cl0b5n21G/QqnibHSVhe+0hCWsJNdw+tCeQqE2/BdNQa8K6mpA
X2VtNAtX9/ljgW6qHNxMUoNoQdH4euLUI1OHA+J5qjZ3TpRc6wgWGjJNcbGy02C7p3103+GTt6qT
6ofecRaq3LPM7HZf+YyOJeNT4TiGI+RhvQ+GJjRs2t2K/kyW5IeoW/qM85HyPwjks44/IzJwRjz6
QBTFldu+xvQr/M0YuJkdA8ipJrl5T3dGZqDeQqtSl+Tbv4NQjyE8v431dPpktveISgREqCW3C2V2
09f/TJOwAadmPcpDzSgs5KxbOFAd5MEoxofFXiGvWVvbEnIcO/TC7M3uIQe4wkLu7NiXChlcu6QZ
pHhV6XTp7g2ITb56rxU3tfdxei5nt48DQGFZ15Ib1tij4A8dPWGL0HhYQHjrL2AYFBKnYiKvzgJG
lGVsi9P3Slzu6Eq1txHTdfOvvKKziv+FEbJGG6fq4JsTDD1F3UjrPXYMSXqd0j9+ekCz+ekASdhz
dXWkBDeAlCu/tXyv0t8Zt+9JrGz+Dmfaag5yLnJhXRUgXrDWk8uwO1Og59KVERSvp2FmY+BgOGLa
kVtndAJioM0RkYyKrVprt0U0vpyGmZ81LBk1dXo11ITMYPh2FEoDqcfMf6LTJEcbnW42l0ai0zjz
w/mDI6SHupBRNbbASaP+PHG1e7lwz6IiXdhzZ/d59vD/DUdIETa+RYpvO3Qv4CJS3OhuSsPaeY32
RuFt4qVH19m8fYAmJIbCL5WogIC8pvuFrvBVZCQLQT175zhAEFYphSe4aj3TFuuu9y0Yk3feNOBm
wjfH7yC1HjXefBdCYhbT1PTJU9nQMDw8DvAqNmw9zekAUbTmKladtSd5tOe2qGVk8tZUIb1/ITYO
AKcYPVhRiiSFlhxKnGNlJPVRfG2bAuXJYaH6uTSu6d8PYCpN8/WqYFwO6gfaQ0XpUap0GOj4AES7
00OaXVYHQxKShB+rje0nDEnxNyayH52F00/1vUA8+zTQbAgeAAlpwsiiwVJHBqUq30fPh39t/DiN
ML/t/guhiKcTo/T0JLWmebP2RfQzCX9EXYt10G1HB0gvP4X+eYBG1QKqytf4dLQ9QBUSUy+ZsTkm
oBpYPXQpauJeLOEAj6gZO0hd5mdm0l/mrburHelbrxd3QyI7C7OrzOUTTn48S/D0AmdWWOG23Xpq
O5Gz8J66HhEBeqQVuaejBCH81/rZfbisoWKvg827ixDb/vQcaEvowkpUxyiQ2xBWE2LHO/fJvAtf
0WDfBljYIveKhNd9uLE3aALujYdiI33Hzmx/Vr0hALPK19U5z7vOxl6H+3PtW7mT76VLjLFP/8S5
8LOgXGEWrDI7ov0xos2RNsYQeSJEQlACU2kn+QoCLnE8fUKstYWMbkoVZp4DBJqi/VYgo94smdnO
pwWZ1zPVpNQi8tP0RvLrriPQJP0909FpR2/zonOalcFbzH8fCwSy/0H9w5s+yEB5QnNuGJHNW5oS
4g7HXm+BprYwmH944QcIjtemhU+X+toycZLA/UsfzysU4LPmPIQ983fDUY8TqllK9mg1bH+1b1CX
VZ5lU1lIA7PHhoMZE75+K6WuUlV8HHm87j3ESPofNS0Bp8exNGnCIk9o1e2KYTo0tPpGQghKon9a
au5p3veWeIT/n2z6JwaENR26VojpO2CB+arRM2wP+zwZdwrNOX1zmwy7lP6qKFoKjPkN6Q+ssMcO
clMYksVx0kUrLy2vUzc7a8xrE9jTkzmXEcx/87YsXt1D00eGXmPn063uTklCTB4sHuFOg8yP5s8R
RfhiJV33tekQFolxWavbXik3fn5l0Gp4Gmf25vfvYBRZiHDfDmUkERhMOrzSFmjY977pbgb3d18+
yxBNMd05DTgfiiZEd4Q+FFiLx0tKU4Y8L7n/c35lx+m3aMEgSE1EjhcGesGnwWZn0cK83lIojH1i
Hje2hZFwQSg6dFBltOsRGjbts9nVaZxZWqt5ACQEn5OPGdl9yko2PbxPlX3blvvRv61HuB/Ktojv
c2dE6O/+NO7S+KbJPkiGcTuqmCUzvjGyV270UnUZCvQfPl2pp4Fms9TB+ITTHryGSrUqgPLwu549
987N2C6cBWaX1QGEcM6rnNCMcw2INqJX2Gg+lEZd+EynR8Gj9vF0VVIlSVEwhQPy45V3Uaq3nfnr
CzNlQ3IwFNRqHFXIfraD2h1mZDxq1MmtPGQPZW3cmoP9dBpm9ssfwAgBJ2tq1mnalB+yO9Pfl6ja
+DGGj0s9I7NTdoAjRJg6SFWFUF25Dl3ztkr9n6M6XKNF9/v0cGY//gGMEF/JoLS9V5OGXDrSclTY
S9ndnIaYTTwHEEJ8JY6Rd3bJSLqcpjm0hrFIyWjptxDSMiz7/DTawoA0IdSSotODfrqme+bOnmS+
kJs7jTB3dDZtnROHbNlTbeM4mClvpTVv2PArvQu9+kXWcWNM9/KNgZS0ry7M3uw+cYAmfKDa0mMG
xAeS7Ue1fDbbS9V5MbGT0G6U5DUwlo5F8/H9Z3TC14oqV9KzjNEVKX3Xw2Wgo4qLFiLaD6encf5D
/QskGgxLeTF4hsoNxIx93uXdy16SHk9DzN6xDj6VI9z03EqtmrRnMHIs37NUpRWSa80qld1i03k1
imDIGdOn/ly5436Qoet7dncbTOYLZRljDRin3Qq34Z9py9teNyDkg02G9F83S10zJvo2j7GqRaVM
CKjBb2jHaVD7TsL4rjKGmw7thyEx9rlf7k7PyKfYnaB0Si9cq0yF7fk4dsPW1LvGogOkdnwsc578
9t0cXzL9XMbh0f52GuxTKE1gPDLTNEDHIm7Zx2Dob0LNQiRunZfOzmhwNfHwGvLa87QtF5515qHw
4pYZlm6JfvD4q8mO2ZVcl3npS9s7WX5Ry6ch2Z8e0aeYnUYEjc7mGEoB1RTiSc5tL0ZCK+YOhGgz
Vk59JC9AfMr7AoRwLqyx/7OUAogyRcCzQc3dvO2Gh6+MA+kButhUh9vv8ZdR/aj3LAcNOzfXf45p
Wt51YTP+16KYrvEcRLcqct+m/ekM6PdDZWsaI1EmYylcBqOtFr7FGNngK3B6PDNhfQQ1hcfBcawL
VSo4PVBYNBfoMjlIglF9Xqv5Y1Scd1hunMabiYMjPGEZ0aBrSAgExkgUGNuqiDchInmnIWbi4AhC
yPtm4Mj4KwJRq/W6RjwaGZDBeD4N8k/n5FEpbPpGqmpANoQJojjCQDxn+tcBlMJ8c8zrStrLaYas
3kYJH4MQDZnmJULdyCwvovi89PBPR0cn0FECRHLtPJJ39O1eqBUCgPIWy013qcF0wj/1+4RZkK04
Tko6kNZFGSD2xjuPf4GAZmbVSGMvBNFnaqkwGcLWF6roslfWFEXetYlhh4bWNBwIDCDvDONaRxOv
UB9Cb7zAAcOolio401///w+VPsDjGA5djmK5DPrINhR5GIO3ewOqX2+/Qnui1Z+WHlhspwNgNspU
w6GNh23hUwelgcBfWaeApihe1TTRjymCuj/+CkSsTVlqWcgBTIh1Fz9GqK+2iKE17d+NRCxP5bIe
5eWUAtrwuUifmwAbpIXNcy4YdcN2FBrGLQzBhMVSKEUOs4jHZwXm2eRxVOLh10eXsvyU5QvHvrkM
Qy+cbjvy1PEslg57teXxxxvitaOgOHEbWP+VfUOsH/x98ZvYMsqsQcHfxwol9r655sKGPBdYlkrp
1pBlGgvE2uroZKXRSR02oAmS8T+wfHWVheQ1O0UafbNTHxpvScLnKOsYrxCLISjIe/avTbYwRZ/r
adMcHQAIycdvcrkOqmmO5Osw36HMPky6Dz9d9aPtr2KPzFB3C2fB2XnTplZLB5Kjpk3/frCTqbra
OVLfghkh9Yi/175PH/77crQOIITNspTrUK0yICwL3fib0cE74envIIRPUweJFSgNEBhVJ8WdK7+0
zcIo5r/+n4kSPg7irH2fKUBESE/1+eugRpvTg1hCELYDT0FvUZrmaRJJj6vfiblw1PtcvJoCDFNW
2q50Y6IkHX9sM5Jqxa4JsAq9C9fFTceskPUIthE2U2Y/XBemhb0ThsZ+cCGp7UKszRyaj+CFQNDk
KupiB3gneG6HX3H8Vhjw84uFW9hM2rRkmRdfm/+R4fsdjzJwc7ksFQMzcgUaZn9VuDcZTbAypduk
XprSmV3Ukm3ZZtnytIYowDGYRRdR6WYmd6lV9dK8J1vth7bxPzKKD6sA85aV90Hr+2t9bV8OCzvQ
TLwATZ8N+hu864k7kAsHGkqexdd0MOTDl2Uh4qeIFg4IlqIolqHLvInRfXs8NG6QZRn6yDlV1FHM
/izEyxHbRbu5CTP0Qhc2u5ngOET7JzkeJCKH7cdoO3ycG+MtDnH9CvZjcyUnb/95kR3BCDcqVNQ9
G0Ye+wRS80W3N9H4PI0wk1GPENTjaQtdbbTtgoF0/Ujz3FZzXrNu4aozO1kGNymD6zvfX8h3TWB4
ZRMRdQ4Oy2o2GWcUFygBXSWmuvAMNzucAygh7w3QQmSNc/HaUnCI8X6QNmAp/vzCnB2ACKEGzQVX
vxQQnj9WGgqzdYRNCKqip2HUzyGta0S0jRYKrWkUJY6/jeMXmV3WyKXmV9jP7uKn7Gy4KPfV1t47
a+kZx9Vb7wrtxRvpO07m2/wsvNoQkatq623+87we/xRhXtupuz61pBBr1piOeaSA0WXRzk8P+PPH
A0SlzsOteyqJCNGe1nkk+T3jVWzkbzEDCNsHL3w6DTI7qZo9VV5sznjina5q6kp1/WlStY90CNGK
RJXTvE/6V8980NuX02jatH6O0xJjOoATJg75n1BxXeC02+/BWnurto/hPjhrtk8/ocO/BQ8/k2qL
mN8agcccYsEG358VDhKP3m7cos18l57Z29O/6fNyPP5JQviqWER4bcJPaqttmZ63zkVVf6vi+79B
QR7mOHgtBzfTdApeVUX+EwanVt3jfFm8UM2Fk5Pqvr2wk37uZ9UPB6aJ8SMPitd1NDesuzUMgm6L
Jve2Rq52dTds4KFtMGOtLqVza+EkNBu2NALwdkhrnSkW8irZcX1rDCL6Ofcuvr+BdF13zQLI552b
sR2ATB/1YMMZjG6yoQCkpqc/a+l/MVfy1KeVnWvJt1a/r5YWyucN+xhRyD6I5vW6rIIYx08SXfzp
KC0E4swVYoJAKh/3Qp03VyESdXjtYxsDMTg3FiqaPzv7ys/xJaKhInjiNU/RF6Zx/lv9iyh22/hV
FVK7mL5Vt7EwGQ3zmxb7mNOhvwQi5LFqGA1TmkAwyzR5iEBlcfxxGmI+HP6MY0o7B+EAc4/uV9/n
qww3Rn+pZNuEd+t6rLYOvhIjl68m+s931qOP9amTI7DkdlAYVYt8roQbXI/t9bjUlL40d1NUHgws
LBrIe1NI9PZFrt1G6qbH0uH05M1ikP8p39mqbIncqbLJ+7BxwBghHnHWrtONpNr/+WDFdB2ACIk/
bSVsRC1ACmTQ8bpxsURfvKzOpHITVRvEh1QFxUVLO54tV0HbrKDqjnn4D92/cHxonOZZav7XB+qp
T4zEpkPEMx1dfNNrVK019ChA1dra9+pdGz3a6X+PriMIYboky6fNb/C5BiW3lnJjph7dOw+nv7s6
k9KOQIR80xdUSrKpsF++Re+w9zC3QJGbsunOu9JuVlg16yv//QIr9NvqAinn37/l7/FCXPzTXiec
CJA3IOVxzuG1RKxhDDb1xr4JKcwg29ys9DP7Qn7HtTR6yc7sq4oK50X/u6926n+P+iNcYQcJjKhX
xxZcbEJN40nX8MOLF46JM4erIwxhz9BbHrtykwlO8p8mXi3sVUp2YWq/lfDac5dIQjPr+AhNiJlY
H/q+DhmR1v/SpV3DR5QXBjS7wA4+lhAxeZxnRm4zoDj4Xplvpv7ocjFXhufTkTk7ElulFCjzcK6J
Eo7pUOh20eE3IWm/h/pbMz56S/W62dg/gBASa+SUKHdWQOD91caPknR+eghzf5+gJkEYjABFjeNU
ZNUBn8IlfBO8HYzod7BUM50H+EfyQabsK17wNRuXGZ4g+NoqdsMt7i/GV+ZoqsYiYKvJ5FNh426k
XAnjDAg3++n2Tw3Xu9OTNPedDwHU40mK4a3YsNKnj3DpYENTdHf4mp7GmJ2ng0EIe0Jr23WfhQzC
Kd/G9KVc6r2YWxKHYxACyY6zAkNXxlBODgId7nH1KuLyW30lYVH1m6jHFpbPorKemmhaXo28xmPJ
OXBIS5L7sn36wmQdYAiDaeiMwTgTjNjGmZLbYLQAMPvFDwCmfz84z9S21emdM3mV5xhMPOU9ojb+
Qil+FoO3almfpD5ZgMcYTSQZ+MrBJNBxx6kuVe2jkZ9Pz9MShLB5xKVXRXoORFUGm0I6b5C2S60l
1v+UI8StET4ipH/FMWRL3BoLrUpoOuCVKkrOXYQ3zfA7Ls6m/y1Mv7J3HEIJA6pGKWtczMKnD98p
53r9bZAXFuL8nP0ZjZARfTsoa3d6c7PCK9ReVy0G1d0XzsvIMdCqi1qBan1qRbcLJ3G4T5MV86cI
6TWj/AjDuy98/D8YYi96XZhIK+akdqff9fRgVPUbFmd/hyGk3oK+J9p9wQjxoAqyM3S1N7b+hUMm
WnuGTleDSYoUFoqcq3EYtBPlRlvpHPxLezNJfpweyZQyPgXxAYgQWaacJVUukVIkrmYYddoLh/GZ
qx/tgshyo2GISIwoSGdVVl+lXc3X6IoNhnyXWE1swkLC7Vy7DiTcKGsT0zHPKxda/P75y+LINPij
VPGnG7v4pBimWkC6HON1dqNcJmfqOtzI0qpeGWf4wblbOHD9AuRnQXtuHoeQwhEPilZThBWQ6lm6
Dx6e0r2HXfSrs27XUbCirHPm3yj3yndtLWHcsZI+Tn/LuSWscZxx0OOZ/k/YSxs1ic0gZXV58UXg
/A6arbM0q3PbqYYa+cSX4mqlCyfMTM4VCQ8Y7lY6XneXuvcc+heJuVCNmzuYH6AYQjWugjvBe/S0
hEcd+brrLHrTi73b3WnprfaVTfUQTFjLJc3MozaBWdVezb93WFt84bNMXWEsZSrPYt2oVNsxH3OW
gFLUDv5cTjHmm8xSJfSgGhm3yy/AUeCmKA3j1hBPnooclKNm9NBssIBKcAiRtStJK74wKApqSGhr
xIItCrriDzsEWtJxNjTabZR32wI+i6q+nB7LDI1HNw9hhPQU+FKYqSUw0rl7nb1LGDk96OU2uuo2
xh3yMzhpnUac29ThscokLUiOlCqOTychsR8PysCh2n4NYezIuOJE1lWZ3/ntQn6fi3I8BGDuqfAP
4T0cQzn9oLmSx4dqi32orkfpTcmv9WbfOft4iScwV7ycDAv+BRPO8nJiZI2Pm9U6Vcrz1seZXcfc
MankTTaa1Ua38LCq3K2UlZuiHL+dntTZzzhpdEwvuVwYxQWdGoFnZz5vUN5NtMUFzVu5u+B5PGt2
0QceH7D7/hJQmFsz82SPvmc26Kvmd7p3L9pLiINYwoy/6QxFP2x3GnAu9R4OUJheQ/XctPZtFl37
nA8/FestbheurHOp9xBCyO5OpcZ+lDMkVbmIQngY5kpScKv/dXokcwcC7U+2EmvOlCmqyJ6ylVvq
yJntq6XD+dwKOwQQPo01GqkV9QAEZg4D21qb5rUb3I081TVRuhAIs6OhbApx1YboK97Kem2E+G8C
1mo2Fq+ekuFnbOpD8nR61mYHxQkH8gdNKxAwj9cyjT2ygSY/Ae5169S+8NJ314lXqfkYmQv3p3ko
3m94ZuWpVRaPhYnWtI4zmRHa8WbEU9rXvXhFeQAnc/ksrIb300Obn8I/eEIKzo1R7eoC6oybXNQd
1mwLcT23dFBbIgPCeuD9WDhSmJE19l5Mig+TDN++fF3H9Xn9lWcO8wBGbFFwlY4ykMkwtN7BmTl/
jvRo30rj/vRszZ8B/wxHbFPAV7zQ45HhjLd413kPabueyqU3zna8CdbB3ntyzuxd2226jb+FPbNf
uivOfq+DHyCkItdBRayU+QH/j7Tr2pFcR5ZfJEASZV8pqVxXe98vwlh57yh9/Q313TujYukW0bO7
ODi7GGCikkomk8nMiIQ8MWwq6OVeNvGzX/Ess14gcJHIlORMYjGWkm2Ujf4YPoWh27vaodqWVxWk
0UPHPDjBu/xWY7BcNPWwbh74oEElj5u3xoWPDEKxxACLENhOf3ekdXL792XzVvcXOhD/D4BbP1Sk
ehLO/l5Drjt+IxXE/W4DA3OWqncZac0UzPBaSGbB0GHynSZjziAaPvdslRDpCwMd1zuT/ncQcw6y
KOiEphqoZSJjc5kP5bSPJ5EvrK3W0gZu92bKOA2NgiuPfG/cK/uwp+p98yuDBOkufrHAfPiMeXKI
9LmSK+oMmP9q3g0X0Px0mDVVKk55LB8ymnzs3VL7SP27IN/IGL4l460U/ri8mKu2oo0Tl0rbQEMG
53qlnuRZ7WMxB//VTO4l8qFC2LS2PakRJTBrQRHhHY3J8txvp3NQVpdmja7NuSGquml8a+WgRAoE
H28VZK5cwRxcTfitlHZBUwSxirGESbo1/Op7LKMntv4ywS5uxdoCht9Q6AhTtBowErSeVWZgkqMV
7KTVBHOJwYUktNpjLMJXkBzV+lVn4k0MzEssI1Aai57BTVkhV+oPOMCPMWSGjSrbab1Iq0G0nPN2
X+y1Qjf8sajwG8pwCw5ryPSa49tlD1yFwKzi3H6JMhZf8g/KOq+6Hu2XavxqNZDcna4mUf1s9ckP
L6h/QLjvFWa47uGDonrq5W+oZNyG/QYafS4kvXF4uXLsQLOx+P5ldvzZTQzTRsWGoDOffx3u67ax
lAQu3453hXLLOlEsXEuglwDc98nSLC6MEgCjD03e6KGCwk6d/4J2x798pL+GzB9x4QeNlnVG0gFH
SyCQ2dM4fdQk0YSJyBguK+vwPKZ2832OSR9x8sbKwMm61JNFc3+rHoeRPw305ZaGdrdTY/I26+pg
mo2ZnBA4DSXhy+X1WjVlAcGdUVXcpgGTEcejIaNhf9cab2G+a+Tvl2FWT9sFDHdSdbVudNDGQMuh
3VMYTKPh12UEwVrxt9ygSv14GIGQjBPa2Ld+dZ+JJDs/pzrPTj1Ud+YWcwVbhjMDqoMEgmzzgZtd
mZv+TfbQfg1ehpiOdzlt7vSt8di530b6Dy0ioPn+A8zX1cdUSxsrBzBLpH2nlLtYSrdpNgoOpdXP
tIDhTr6yLdG4E88wBHTa0ccoorNYL4UsELj4VhGSJVoHBCv/HUOIFmQqYfIUFnd4BO7BEZnLe6vw
LrvGauqwwOTOJxb2sqElwGzNKaOWjHJwpRpeEdkQaFZQaRqeLwOubqoFIBfsMHI4FHoAwMRyY/1j
iI6t7Vmt6EFn7WstihJ8PXhMIRaetAbOCtORFIiBD5pz2ZDPLJh3eLxu62jFxrwWZmlOIxCi6aA0
uOs64R6K7pt8o0DRehs/miifZjRL8H+KNzLSyO2uyMyyBeEg8z19RtfmtbapZCo6qNaWdvGD+I2g
TmmnpzV+UMI+WHcVmxNtitjtWxHhkAiI2wraqCiFogCoSPaFtM0GmbLerbtMsMRrcWtpELchSNjp
Uw76UgfaylritfGukt3LX3EtV9chriDjE6po4ef8v20lrR471EdkHymzHdb5Qc7G0bXrUrluWSff
lk3lxaS7A4mu6MV5bR3x7IjbojHr/fLU0XLUGmE2D//YkFyo5xcFRmsiUxm52mUz11ZyicStpB7X
VtfUQOrAMJvpozPVPyrz/TKIyBx+LYdi6oJ5ICuD2o5ZDK4UZDeZlNBOyKt1zrCME+ZTKBO3HoyW
8sUmAh61VJtH/yAW7tb+FaSK0xcU/HOKwdZCp+a+dKZHXI7/wcRZn/M/sPMSLFKoTCnDlOG/jtU9
20W6kdlmhDJY+C/5tImXaMuC5h6K8PP3XOCwyMigcKuhKh5/yMWmBFUrE5S31iLkEoIzRasDE3Jj
BLeCOHYkOdymTBZ43ZpDLCG4HK22ai0MY1hRJLti3Eqdpym9U8e1AGfNu82Z6nMupMp4yzpdLatm
OgvneazegnRVsyGdvzENUdfR6oL9ReGHlXLd79VGBkoXRo7aU73SBN61jgC6YRWujedhzg7J1lpt
iMw5p/XQ6peoz5e9V/D384p2tt81eq7CAplsMuV3jfftywArw4a4yIBj3LBm4hooQp1+ibJtYjRr
AIGRn0O6Lcm3lBwwbkqj6aYZfnbjhmg3bfQPnRULVF7vqgusYIjmiyFpIYgaPBfFeyaiZFpfuz+W
8awc1iCVVtvAMil9b6TfZnB/eelWfdjWQPVDtFl8hNvxOknJiCEXVLOTx7h5VPQruxJ8/tXtuIDg
dvzYgd+XBKh3jOzaSF7VfofrNB2YoLNCnQ8TPjEyFzjcttcKu6vtai7fdHTamI82RY9BDOlTenek
r6+TQ72j5xl0R0RaDKsfaYHM3dhqWcHCGkAu2IfaJ+i0EdQ5Vnufl7ZxDh5nQ2wHDAjktg1d9iQ5
0o3kVNvg2vQqt8Kp41HmBY+Dmz9rxwD0pZfdZPWatfgBvK/n4HAPJwl+Yn0oj8FN8aK4GHiKH39J
H82dcn/o3JrW14Z3GXbtmrBE5TI+dSxiqbWAWuS/zMory7ve30/Fz1rko2vbAJq4YBBE4RmFMy6H
KFrfn8I5yI6mfmvrwfNoGeDjqAQRY+WuBR5+NOFD8RVTcprKbbco60fJ6MfcadvtgJuq9M3u3VeV
5o7uXl66lbLVKRS37aQpidWwBlSO1Osmu7Z+hhvDhczsRr11Qhpey9/lDwHm+UY4xeS2oFJUozoo
wCy88EneFhQk0W7iYHTuOrxp6QHKiwLE8w93ishtPUlWWA96n9wxsel/yC9J4LR03I+0cW3Pf8Qj
4KHbi2bGziPaKSi3GycCOUO0K+SONN3Z9n0JPQUSx7QRMRmv9GydAPEl/SLrdaP9BEIpw5NhlWM6
2mN+Fbt35n3zGAicZnU1MeYLDzUN6+wxyQ8qFRtEzp3eHJy+DsFl/l6oogagMy/RZcwSQ+NqPnVw
/+C8JLSqeujkCBmNKePcfBh6Qc3kzAwOgHOKsguypGQAGMqYRt27rL7Y5PWy561hWHOSjMosKBn5
cUUjtPIoY+jIz3OQWkP0yb5j6eNljDM/gx0WusoU2ZhbqPkHCUW3ogxdj8iVmeLmlWvZD5byoo5f
NwUXQUxTzXxmsqrNpi6yfnT+J0pfobGyRvdmAE5BNn2UIibOlfWCAejCwqAgGFr59dL8wiqt+b05
sQeUNDOK69VhmL7MKQqWtCXMnCQsbAEdQwzBZsAYdrKzOmsrSf5NEtS7y19mxYUxZYAFwwiQhkc3
LgKYfqqyYS4DK2ZybNG6aedsfxlibcF0w8A5geZgzDNwEIbfGiOOKpx95Q/ojJgVoWQQmDHvtJOU
aeaUwyY0DRMNERipPl0tpQbTl23i2NObcKObyVVMEse3jVcmDW43ToIsYt53l+C4ja8yM87LBhcN
ZYJyVPUwxU+m1Tum/eIHd1n7+/ICruwevBZi/9i4yJqEp8sIzbpspxY1lk7uIIxYeky1oUATP7S1
aPZ9/hacYZgHQ+FPwRUKbWVcntLZVWRmc/efVFebimxL49BFbmo92t1vH9WA/MsKmng/xGgFxm5B
CAhhXw5wSpS2TUokRl32qI8hLZXALfqbsREkLGtriG7+ebAfNO+WzTmImifpVBXAKWMJVeDg2NTQ
CYqTYuv3+eby91rZU2BtInjvwsg9wQl06owapMgHvYd3ZKB/eEu0SbuTIk3k8msWqVCkmkeR0NbI
Hz6DajWKP19GMwvUmco1XoNpp/2SRYxray6BzicVGaVsovGUyyhtOxnhLjZWDl2VdMqD6wlNlrRK
7btBs1+6sd9EaXA95vnb5WVcNVDHTClBC6V2NniDF4hh8ktULxWr+omJqG0w6BVVtHHTVSIiXxHW
/EmX0dZvs5HMbX6tan6LDPAfRNZeMSuHBfrPy2athEMM2P01izukIDmiQgcA6zmN8ab17xXF3yRf
zn+wrUBwA3VFe1as5Ol8iqKNDHsmhomI6eEJkLZQIgwtS5C1roTdExhu2aKgHwoD/XCYyA1/5zZz
2xGD5kNAoSa8sZRKEHbXlo6g1RVDxsgnzt4sx2mc2joZEZ2IN6rXyjCBh09UnF+J7SYYn0Dig3ME
A35cRFJmqa9Omm/fsuFgUJ+2xZOe5jT3m/sq+qZXgrvGmuthZNoGGxJ0i846DJWxBSVRieOxKsnG
DEbPiLuDXFlOEL5f9ry1uERMFEQxtzi3rHOW5WYeNdJcXy7s4nueITnuptfLEGtfCAkYyPAwBjYX
sE73UWGGmA5rEGbHTrnvhvFjaBOQIjeCedhVGHDSYI4XVb4ziaJpJG0bmWjYMbIt+NloYu8HJuI+
XnNuZGB/QOYPt4gJhhZluT23fciSUbdbXTEzQuem6gHUpaUSAdxTB1F6ufaRsHq2bhmgoDljSJfj
QK6kADVfy0/uszLbdbmoTLrmcXh3g8Pp8/WIHydRAx3NaTUgFLD/R25cg9SSjobJ/A0jSgXqrSQr
f33dMXTw8iJ9ARcg/ON0Mf0WdOyNjgCbYuIJzbSthqGCxDFI7f4DkIZkdj6qUKLgjis5kGIdqmZY
vwK3WcTIkNptdiib4sstyIixeDzB+pkgTjvTF2+02tYYA9UXi7N3PxvftET9elqL7frXBblMoonL
ujL12c/beC+Ph0APEYdcPZ8cPRFkSKt7SlWRTBi2DTJLLjqkfmcXGJ6AOaqBzr6oO+oNRMaSXNRS
v7qvFkCcKxghtrQ+B1g/i6li+bSrf/sT6JZIT9P64bI7rEVz3GpnkWFcbTEncep3NWGSnPuIrrk2
bSYpe4Zm2y6U8dqVtLvRUJwmEl2pVhdyltKzkKprYJk7hQyrielof8fcUVZttFLfWapPc0sXlInX
8jJEiDmYAwv/nMKoZpxg9AOO7oP7tyx3OPCpnz8pU0GJtK/8RysWjMGthia4BpxDs+dBpFPEOkSv
/Th7iDZJVKm1YzHZgsC+Gpr+Qnw2YS9iLjLqyIpQy3dkSPEo+Fp65yXJcy7qhVvD0VEmRUEb/fZn
oq6BLinoj0TiUjC/h96B9dOuBtPppSiiEWu2X3fCZfDjPGKS7T6camRjJCwOPhR6C8ssoLgygh6Q
eOg7eFeTRBfkZmtuiGI9kj/03smAP/1aKmTR8N6G8KTlP6shcspo2Db149ctw70bpRZsrXNyTKuQ
0CY8hZljSoqvHZpQkqvrLp3KkoJOUh13UzuFvYsre3QVRZEUCTLC8++IW9Yn2zueJaA1zxmpk0Ef
SpzTEP000H2Q09Ev0M+o01w0aHUetYBkQaUGnAyI+zwSahsQ4bCr3InUQ258mMp7qh/S8FAIFZTO
P9wp0mzzYg+EyWQWuQakCfY0tod3cmcqvl3+cCIQ7mQppwCNjLM5nfRaTikUP/epSHt9DWOeQMZx
AidEnDo1JLL6WmbBgDGwsnYNzE1lZrohUiY4JFdgoB6P4I7hVZz7fB+RrCehlCmo9ZJM/QZW6C2k
cwvaoY3u8pKdhz/cCP7i8O1BGSgP2pJ8VugDJwTHVV8nAlNWIdD+O4dXnB58I7qushjvpEbuDJJc
OoUUFJTFoSj/O3+80TF4jhQTJTOUXc5mIVVF0pmZ2DnmiQPa9WCS6Z4KvK7o0lUV3k165vgYwBBy
s6xsITAO4XKF4ilIp3n+JiNqwtiPAFsl8fepa279MtjUsrQtquFnE4rYs1diA1r5kc3AQgMP6txx
1ZMgTrspKhzflDc9+Y7Z/h0bog1I7DaXPWPNsAUS7xkMT3sQBwdS1T6gTwqHCsQgmy1e6xtVJGxz
fuzD0f9axfc8haPCArDtF07cO5PyaA4bzbyJh42hvmIsHn3CX6aRg7NY4IdCWzpi39lRqZEo1tMm
KdCS0NAxvGfq6KaN4BK8uoJ/QCD4dxoq6qKUS9+YrVKIa4OqzNJ8GoHgQX6xhC3WK7sM1qBrDV4I
k/hm+6RDodCoEDBS6RDFM03vr8v+sBKR0OcO5lBEJAy+8UOD/oiHiKbFNpZ9vOZhmvuDGLnl2lBL
9C4jnZuCKUcwE+C5A2wIiBqn66ZHZWfZEs5fuU8HioanByuRDfcyyLnL4S/HWzLebvDeYfIj4bGu
hKlVIaGtjOYus9sHVqJzS/PfeoYoNWFoIMwIdHHkL+ebaIBBLVq2P2MG/8aMF6tUSlUzd0bIrZJh
r7eCQe21QIjZQBlEHAbCLd4oTpevq+UkqX1EpNCv+8NgTm9abPWHphgOU9zVmNsaDkXN1C2RtMEJ
ZNILIsf594OJkF2Z3ylB7cB3XsWZZoRqEhaOIanXxsAeUIYURYwVjJnMCxUZTOfiRsxlnxVqaWk7
StCMQCaWB891JhIAWfH3mZ0CPIPgDAPbO+eFGMCosnIMCidU7cNkGdu6+d7l+8te+PlGfPo2gecB
dBpY4OUF0SDPQ9yk2hSrNmIE2+gb6eY7c7NvDa3RIlI1dDv+qF8fese6za+OyS1mq14epafwUH6Y
7ri9/EvO98P8QyC6ggZD5Tyz7uIqV0gCc0kRQzuxGKjZst1U1W5dd1CHrB/asp9oKoVf9xYA25/Q
SKn4ps2iaXNoXAG4rWNIj6jsSKZAwJK96i0LjPlUXWSfQYq+ZLkDBhp4aaONN2qhvX99/eY2LQNO
CQJknsAliZs6MXx8SIPdav5Nn79FhNrD0e6+KeZd5AvytvMSgDI/Df6Bm/98YVEc13rXRXGBLuFv
ar/BC3Rf7uvyR0/umWjy7ryvFm9YqLhjmBCpDp5T54NuAZb0JWqDdQqwndRurXvZgyjyOy4khqu5
2b7fJj9+Xl7Ntc23ROTMG4Z4bAewaTjVNNyoqrQvovCo+kxw01qDwZMWmH5k7HMM3p8a5qMH29LT
WeLZarzRH/ZV3bhM6QVVjfOBPywgAX8Y8qRPYQ8uJLf2kDCLFQXGrMMj2/R7aEs7ykdx1H7EVBY4
uxCN83ZZwWzhmAOt3YDAZWdsoy2oF66mG5RUGP3yBPdsG3o70ZYFqqyzArw9ShrTlAqfqm6pnQS0
UASX/s9rKB8klxBccc00S1DPZIAgUJjet2+gH6Gf7EiG4ibH/jA53/AoJJpqXQsaIE42VZXgkoxi
1KlzyHHl14XRINWuH4r4RyfqgznXCMTK4WFfhfo8bpTIQU4BfL1W/ZoNhZPvMTN7/WT8VPdQWT3I
j4nrWOiRcnAvkyL361tLQ+BAwAUbDgIIh6rooVqRroB8iYrnGEIjcxYZEaQ554Thn8b9hZlXdxEz
xjwww7rsETNuC4g4ejmUMKwntaPJ1rwujvWLsauu7P0kCByftU/eV5bmcVtNL6UhLzOYp24/GO3d
6TY/DohZG/IIbpxf5bFC01sPYuKdegut8lfp4HWdk34b3ZHq+0pw9z1nH+CWgduLhhQbgYxRPqdt
PH1nPoKM/spwS099LAu32TDPdrVddYxuk1cnESVJa+EN/S+geZThZGcj4JFsto2dw8H06h28PrgA
PxexaHfOFnALjh4rtHYjYYfECl+SawwzhjJVWzrhGLpZN7otZtMsjM18fXIAx49mzZ0OUODWcdc/
dSnZ7NswkFnhpAxMB11+VUVtTRUdn64RvZ2vbP65LwBdV3OqjrrwKVZOlNIPI7lwyq7QD9jElYN2
P9H5s+Ye5kzfhOFoOAqalE9h4tAMjAzqno7xbH2Yx9Y10UTo39kRRTcoczp3OqgKLY7xLsj/Iaqe
YHM7tMITWdVVwFYdSAy91Mf0jlyBC8GCX9q4AjmkouWz/Ho5/Kwt7NJibn/WFZp+shSocXyMyKNa
Cnbcis9D2AhFIIwaEFSCuA8XhwbxhxB/vylDUSh6yfyDL2riWEuITkC4A6lMErstS4BIV8YWw0ZH
8wqks570q3FHN1KofNUIzJrPAn6XQZ8VRR+UmZBhcmeFGRcTaUb4YyrHOy1vN3FpUbvsvaySPStl
ghxi9SuBWczEo+1Mm8x9pWaIhqbxVfhlFm5DubiuBt+77AgrFw7c7uH5qLDj7YW/wUUx89O20AsH
zVlOiLpFtNeaI6u8yhpxHsWUGII0bM01lojcV0t01rMq1+Dw/iQdID7ZH3rdfElI+XzZNBEQt6uV
ojbaZjat6TMvbFunx8NPHYlO8rPIi5zrU/AJaSoYo/iLfoQ1He0maJ2p2ueyW1cM+dfrFH75GPnE
wXDbTD6N6w3nexamzuTABs4ov0ul25mJY/WiIbozB+dAuIw/wIuKpuMJ3amU91F3B0w9khh8lOpV
p4lmYs+8e8Yy0TsmoxVmrqWeRt1G0TujVBLIAusDHZt7kn+77ABrxuCpFJ15Jq70ZwOkls9KE2Oq
jWMnCgbeBwz/qqCkrm3Fk4h1pUtQabmMuGbSEnH+80W6Fdn2FFU+GFEKv3HKMr/1Y1FMWDUK74to
EAY9yRn1VRDi6QYO0jghCiY0tMLB1ZpAddW6J9dNTYZNDonnrwYifCoUumfRYx1dNny2Kqeh2QeR
3ThNi6hAJpD4+/eXl25tG6HHdp4Qgg4tKj2nSxcTJqsNM9C833gTxqMD1P208qDWTBDxzsLCbMtf
IH7SDkftEJYGgIjcKAONyyZ7lFhUgmfG10rR2N0aGg6pOcaizxCl21OzUl+ZKq2JWidOuoNaSdtq
6DejpW0vr54Ihtu3aRWYY6MAxk9/2xWqjCXVdMFlYhUDbSk4+dCWAoKhU1OMwCqNwYjxesM2YfZk
Gd+n8OdlM9acG0zo8/MUlCPOJKNJkcUDlOYREnzIbDZkp43V3ojJYw8eeclSv1+GW9uuKJCigomB
DQRxzuckCTUNaUpxMqBfqNd7VIoEZeDVNfuLwD/fRMTo1CbOsWbEfwzioaHglXdHEv0DztKpuXyr
b/JizArQG0xhs7MYSeigl15XTqIDYm3JCCaz5ieOufeFO1RJrvgKi9AWTOR8r+nRIShEU1lrToDO
JDI3SOIfvofMtDumtTmYbmV9qGnVgaZGVYppozDyHvevLKzeLrvB2kdaAnJR228hjcwqAFZR5sZd
96ybPSVaKXiIWls61JhlPCPLENHie1z8nrTy1Gk4GIxkm1nGRkOa/w+WQE4UY3oYCURLwekWtU0p
z3Fna5y0Cd3c8PK49VRNcKyeX+4RQXFZAj0l7pm4cnLOJjclxBcaJFTh3t6hDnRNXIbX5LfhBoMR
IVV/WPthM90Y9Dm/Nm7Hu/H2vXbGnb0zKaHQ9vIuG722rsufwyWUFsvUaSrwc6Kpo1C2pSQXxInP
2YSTvJ+zmPP6qMiI6reAIBv9BqTCW/kOl8SdeZMdunfJ7Q/ltUHTbQ8rs2PutaJ2h7UtsTSR89BB
ToOwkYEvKT/T9BjGT3VtuHgwoZmoL/D84erTVhAM4taB856vJMSpbcvN0LcO9uablKLFYsxd0F3v
wG63TzNjF1aZTPve2CmDITou1wydO6PR4Quxt7NHR23K0l5hJZLcTKk2LWl6r+rlnk4pm1y1kHyE
AlUkirK2/y2MROEFEgVoNEyf7pqgCdvAYAX8Of6Ih7s++6XKD5d9dNUuUNoj37XnSia3MfVYiwqm
4gOy9L1s9nH8rgTvffu9E0kynI9D4vNh5gUP3uCtAsMDZ0yIIlFQDTUygTxEA8amybZydMgR2LS9
om8I2ZvNg8qu6u5JFwmnnN/IOXDOT1mSEEnuG/iOtvnJnHtp19Qb6+NBerFqL4IY48vPf1hX3bRx
ikMyx5bndV8k3EWkRuis6eaNEdDS3kPkMk/fevtGeJlYizKQd/2DxGVYo14ObJyRbLBLlfK3TvQ6
tv7lFgicjwTMJMwCQZuTt57+oOzQskrzA7kHCXXjVneV7+hPl1dPYNNnKFisng8RHfQqArEOUjeq
Yy8YXi4jnM/Ezx6BezE03PC2qvJtR1NjFr1WsNbRtoaj7JSnTeFohFq3ykfwODnxtrornXygIvrw
1T29wOUOBaPW88o3B+D2z5N/1QfXRPQgd06mwNnGbbVeTkmRSMCAcq1K1Zfq4Ltsb+0b138snhTw
DDjEkanuBngYuapp6YhefdYuTcvVnT/w4gPq0LySUXaC++vdnd1Jm6xl27kvuE5Eo5afLRH8GbjE
mld8gTXqZjsaDNaaj8a28JQf0q2fUA307CE4JAZXceFDW/CgYch8pNpbsJ0O1g/5R/hibUQ1l/9n
6ec0B6wvaBzilh4TGoExhQjZ8lbfYNBuu88cQ6HmRrmpHFStAk9zmyP5pezBc51v463xbAjuxOse
9vcncGufRn3SyKgBOlq0t1VPNfYY/bu8e1b3p4nX3vnWDWpXLrqFvt3WUg4r7QSjptrkWt2XJahm
H15AcGEtb1KjrytAGEOLTs3rvm0xYSWq458/hn7CoLUVzSiQaOOTimRK2BT6gInK+L3vJK8vyZGZ
+pVp5i6mkTFWHV43UephNOWaGGwPkeSny4s5W3Lmv3N37X9+wryXFv6rNZnv93KFuyXm1rqk8Ui9
HXrQbVU7S74hnQBu1T3AIg/5V0xpnwnRI6oWqabgKMTL7KEkd+imAnmM7lw2ajWvWKBwRsU52qSn
FKd9Ml3H9gH/ays3byTetibbXIYSGcQ5o68yK2tqQEkY5h/AuR6mYK7oRXN/qyFtYRHnkANKgqzz
sW6pYWxC9qjK0k5it74t+D6rewsXWAQQpIx4MTt1B/QMR1ZRwh2igNFIqWieCgLEmiU2ZEFA4TDP
rPGtesj3mBlmsCSOP0B+EIcltQabNiK61VUcUIKjbja3qfNvLVNdxEPn48PIlbHVj2oAXfjCuLYD
3fu6B2A04w8Qd6aGaV/UZgiDelVF9/hLHuDS8y8loCUI9106yzf6ogRIaX+zmtth9PCRaAZiByKo
mYjWbfaQRUCYEp3YAwGSZZToG/ZKIjtZeiwwvH153c6ZiRD9ljbNW2uBVOeJMWaf17ddN9JWpdZ1
u9c821FvyyvmZC7I/h3Fm7YH6zZ8eI6d59wR0QSJrJ3/fPEbrKFJR3CA4fhuqk1sWi4LVFp03ph+
eZSWs5YLFHUwWHFsAQlsfIfSqBzbqiOnkmxR9rO2hSEpgHI0cnwbfHynJvV2o6VDh/Q1Tj/8pqJ+
K5hbW4uuSwAuFhltVcpth6twlekHPP9QNJCxJvNK6y4XXfHPH6HnZVtYw6X/eVWVpt/DGjRqWCAx
o9kbceV78grG0qCnqIJJL6Mr79QbXIw3/nXweNlLV1cT1330HaIhxeapIFjWd1bHYKyU9NRIoEbZ
vP53CJwL+iPGXvt5OZPYdlj3C6ejYKedk9zNi4iWW0iq4NUULVGnLlFnELGqA0Bk+R1L0L0zvjX5
1mQ/mFVSH+/E8UGPX9VMEEpW124By4WSvh7KXsGTOui7NadrTFeyXi6v3Vr2sjSMCyGTUch1hBIU
FNdjRxuPIe67kgUWmpZOOoRBvq5Axq0k97H6StcCu8BKquOzOr0FDWqvglVbySjQdKWiwxCdf8hx
uY9lNqyc0OaHo74snUBXvSCd6ekHAdPReeMa2D+WONzXCZJUHUwICjpMofajgmrSLrqettK1dlfX
NNsHznhlvyuC4DEvEJdvogFi7tPEozAGRDnroO6E9pkebxnmcGVbOTVqt5DAKYY34suusbaMSyDO
vDBveilNAET8gzrcM/1Kn94uQ6zVJk6M4dzP0rqyjmRgjBKI9p1guI2LcO8nz7J1X/dXen7XRLdj
5QbywyAJwNcuewCf1QvQUjaLrJxuaqWRdWka8FBcusENue3wEYtvmvMQHftjuwsfug2Uf/xdcsxR
cz6Ez0JljfVP+fcHcHuhNa3RHxP8gFrf+WzT+S/ddJPlinN5lYWGcgdaXYHwCyrm+JKBW8U7WacB
1UBJ9ys5/og38WuhuBADuhtofuxo9FRuvw2CADr7yrnT/rWUO/GitjfkxMZ3xh3OieUn1r9ftnHd
Wf8C8KccymhaZMDEoj5a3V6B3mCDGHYZRGDFGREjWIB1q5pB5OuiwoSMYGvPP5JfJUx9o3cTmsTI
hzkjdPReoIMf74a2+lPRjhXZTPnVyFyN3IR95DAwEAgMWlk2tHzD+SHgNTNSc08uYdA0ZYpnMcdU
fhktJAYrZxy2db1P1ddQR2BDLpd6BcFqmk5gG7usvAr6awZlwPZBIrdseDWGe228zortmEx0bPey
GXpt7g3yVRbeTLVKR20fWz6OSI3GSIcL2XbIYDsNe+nD0qsbk6L672T1QLv2yszulC7bhEVKg25z
2dqV7QaZZ/RLolw+S6NxkROFkAK3Wh2FUPXYVc9DmdMU7V1KLAicIhwucEbRwBp0BOL8abeJsu87
XJzqu6DaXjZn5ehW8R/0b83/Qo/xafgalFDtJhUwA5uwdNkGpB+0Vd6kAXeNm6kS4a35yhKPi1Zp
lxVWNePpxq1sVi5Rn9JA+i+N4kKVQdowL3WABGpBRyt0/SFwSsuDgPemNK19LIWC6Dj/jdymg97b
/9KyYCvwJb8IftKBnLQDa51XGcauKX71oFet02w/iWSi1rAw1YQxO7RbYYSL88AsN6vJDuzOacFa
3bKrNkZ9AHIZobEZckF6svK55gmqP1icF5YKCbUGvEAO2DBYep0qT1H/ctkDV+LhCQTngWOVNVNW
YekyU3Yi3GNCJkjlVhHwsozKHoITSNhPfXwadSgAzQtW1OWrLpf7tiebfzBiAcEdTbUVd8k0zRDV
j0gJqWkKqq2rH2IBwEV1NdYl2x4BEObvZeWRUXajYRREcgHI5yTa4hreTqUvVTo+RQEW6fbKHxUn
MUQXYxEId1qopOyIlM9LpRc3bVt4Y+A7vihMrxV10WP256MT9fSjWx2UJtEp2zl90XwjibnPtQB9
J912sGTMrSWuOsRekgXQrdadCadFo7T3l51iJbae/ARuo2p9ZaKajOW0iyereKwyPJo1V5m56+JN
J0pERcvK7VRV9kdMKsJek8xCPRotynu7+XnZIsFO4ivlpYRjPrBhEeakbplsbcLJFERSEQR3QIRa
xlgvAyKyHidyDFuRapboq3DRwIjSKU9qLJQx2j/6XH+3psGiBqhWdCnepL68gXKre3nd1voWTlyB
iw9Va9pE7v3Omdqtaedo89zm4P81d41xYCg4VOm9XA6CpVzJBD/rTzjbUeM/q/KPUTdUShj1IBzC
hSACS443aDG1DIrBdqpcq6V32cy1k4mAT1efuyRV8Hid7rl+HIeBYdrWSfrskOlk3xXyu8pSr5sC
Vx/f/4e061pyHFeyX8QIevNKI8qXUdl+YXRVddN7EjRfvwd9d6ckiCtEz+2niagYJRNIJBJpzrkt
bfGIn4tjFnXoTDmvU+gX7whmUEM73Vc/jUNwepYfm8+SM055Pa6EZt1zcYwLNgM1S6QC4sineIxf
jFN6nH7Vll2BFs9RPFfbvGgPPEDDRcs5k8pycFWGnIUt6nkO3pXe8JvktnZQN1FmAzOUF3Mu+ZBz
WYxrjtU6aqIRskQxdJXKsBN1S/7NTXYuhHHMc55nhplASF61O7Xrd3WTuGNH/NvWseRHzsUwzreX
okbJO6pLrMIBg0JJ5xkE/Qk26DsXQT/h7LqczMkABRBECOvUNv3mLXkqwCpT7Mo39ZQgIcvpcV3q
Vzi3QDbXQBHmSEr3py1ewp+Grf/o3NYWvBjNXRi1FX5VO/mJgKT2IeMEadTr3lKV8cqDoMVpV0Ny
Pf4YzBehycB0DSxrjsfianjlQVJJEKlx6AcFXUI/JLvbxVutcHuADz6Ub/N2vE9drbJl3+RUxHju
RGPcCXCj9GikOmaWXee2dKc6YmWD07sMvXcRhXreSVg427Svi072Ax/Q0Fjcbgx8FlHeSWi6FA1X
To9y3rpxcprqAzL4PYiwDW+aOTt57aOpTDpLT+HMUFu8NFoDjSHFkKPRsxSfBMEph8TpdANNNg8x
l23p6gxaaOhCaz5mT0DHJbFt81ldkWJE/hkI2F9Rt8u6z9tn/HrLLgWw7fLliH45I4UA0SgD32jE
EFebELgFsV47BHXOlPwkavSC3PRRssadIZeHUIk4rgaDNFfH43JRGU9QmqEZIykFUtH6RZdj5MHv
R/mYlrscY6z1WxRsJumnXH5iUpgUz234hRlwu5/LY1Wgfypw21Z3u/6kK+EK3ARuFz/XZD+aL40s
OMaUeiqmUcdIdLT4JQBITNv6hZbYfX+foIxQY4w7yjI3AINBBObqTAs9bVp1aWtr5Fgkla/Iv5L5
0xKf2/jQkFMKGpfqVVI/q0KAa3woyToEvZcueFZeAq3lHvy8Rfpzmg94vlrJ3gL3BEH65RQAUyL2
C3OjFo8IL/UpcfDusQ0pdc1mXXUUp92tkPestlX/qJf7In2t5y9xfO4AV9vNxzQ/KKU7iV/C8DIi
uxa0g9NakT2Goa3Hny2ozNSDJPvEkL0yea+DH5UcOgQ4Z6V5kMhTkZyE8qcyta4xjaD6MNzKnBy1
BlU32LQ6JISS8qc4HcVyG1t+VXZHmSTrqm69pHwO6nXd+imagK3hcTTcctzKwlMK7JMWTFz1ntSF
XeufYU9ncjx9XKlKtalIvVfCydfku0xBJ5g4+MXwhLaflZUilM83HIu+jtkwhwFAFODF09E6Fuoi
18Kg0aIe9fLKkTbGpsF8fu/FdrZv7Q4Mb/fKwXhuvLJxTzB23gNwoc6H0woaTkyzAiXrCj8ZrMNl
39Cmu2SfubIzAIOguGtA8mC/nnTQ0hTbz85pX1uv5lymf1o/L2+YS8nMEdJLALFSRj3qfdvAk7e1
Pb+GtZ33jug8Gp5xqLx2P60jkIFUbuILoy26ofvMWf+Fk3yxADREOrvTI9KWXTjgM2QHL1SIDlzd
xx0wrMq3Z8TtIIA39qn9Zn3dFnwdel2qz1ywkdWNFjFQQsvLyO50v63QkJG/3RayUGy6lMJcr2Ka
D8BVpRVIMMqojrKLVim0rF3id16AidTe4cFKc2Uy12qOUTCrM7Gi+Qvm6jfFCm/TxtPd1v3ZHY6Z
rzkDx5aurh0gGp0bMROoD2Mq/6cbtui9Ul8P8yNnGWkc/P/bKqZfL40kHYw4DluopJY96rUEowyq
bSbSruiLp0l+64WptutWcibMcPWJwcnwy9fR2LmCV9QllpXJlUWr8Qg7H+A+lRXgIdz0GLgfqT+6
8yNuHRuFGLtdmTZxhhXSuy5qy/bp9kJcfQeuXxXjSQB9lTECzMYvdRTpHZFBPt0k6DKdYUjS7za7
S3kcaleHA3IwF4fHLODz6GTP5XonUdanqRoPTqa1dhB8ltMOcIe3dbluD2eEMCdQJuAgHlsIaWLb
bOwZQaBdJn6xRr/sRnEKoJeiuPXX4IqMVOZEwkAIIA+TwZmK+0R+1kqOWvT/vzBV5veZ0xeh77YV
e2glJKK4ydI6f+20IL7PkCfV7NiaIxz5Ops4R2TJMjCHY+jYMgB9acxLcsylFtnDbHAU4YEQfxSf
B+VLN544e8YTw74lVZnE1YTVs9ZoQpXGle6HW/ldsJxwb56Kx2qnHdKNBjJfmyOZhslX6wqGBvRP
Usgjtrc/NGZrsOIUJrnBgduAB+m1sYmn+Jif8ADEwJtHvi5y0408E8hsZB/Wfdz0EKgfun2c26Vv
OdqD8WNYjX60NY/cdAd1Yrc0ZLyooE3FYEQQWGur0UXgasuS3ZiOuiocIIxz1pN+/g1pbLd/X2Ql
mURIG13pzvTJJ2p37eTJDn0Bzr5+1yIGipzuJ0aopjXvklp0MAjQQcWCOY2r6VEzTGZRnHNIjwTP
LDzDgt/uNZ6Si+YKpCDQnKM1GyhqWISz4ELvTKOysKyIq/rfvS+ij07Y19vqI7g3vKZ2ULe/D1cd
Lw+4bDvAnkf5g0Z1LIZVb4JfVzcht3ekT/UBzfCrwM0+5CfAqTv1Xf/B2Ux5aTPP5NG/n+lJQc67
KCoHx5DRzoKm7cxWnNhvXRG9QECoxaTdbYnXzQn0dJxJZF+1fZDpuQANzR/hZNc+icGrLRA7AUaK
BNa1u8k1fGGDiY7179ExflRbYZ/8bZmJfsMfAlPgaAJbkdldYhCCESM4oybaqdJvFRXb21pe5wsY
CYwPQE/ZkIcdnHlbAzpxCqLEzo30vorUF43kPilVd8znbmVqBNlBIeY9D66DdOYDGJ9AUjOtRRkq
CvpG/zH8nAHmvYpO1fqxsjHa+5mvMOwvrpXt6EgUnGZyTzzIrcUz9L3KFhN7RSToeovGAoGq2op0
ElMvl17SknAWe9ElICcD3jYcVJl18C3pRLOu4ZBC9LQpeu+0pQXIWY1TYL3OKtMlBVKCZAKWFXNI
jOWOhdGFE3WzmA/VJITl/XGl7ZTcnt4x7PCkbTsfDarxqlndNqZl/b7lMu8tJdPnIm8hF/fnuoun
+7Hv9uHfo+gy6jGhGxm1GQlsiMmDV2l2k3gj8WqvV09miKDQmDQU1RGEMrGGUTWWKAuonvRi60lG
Alipx6HwTVDKlEprG7Fj/pujfi6ScXAthnnlKa1xEOHcuhyNULX399tzLoExC2kALUWaQUIRHKbR
z+PnvPvrhCcWzgLCLSj90B56BZwxhWqtkALZs/S3ZEsWULlcowWS1DHxEzzwO5HzLlsyOQo8DK5t
TNtdYURaOQn0qULKp9YxKgv8YUBGSynncXRlDeh8wlAD+M5oTwtIDi7vnkYgQ2JkoIcYzdTO9cJW
pcIOjXWXH8T4w2oaN6ufb+/VVYzNiGSOkprEmP2ljBQyuqNB8g2E0r0preT5WJgWxy1d3wFUGLgo
0G6CWQcgBF/ql+SFnEgdGBzU3DWU2OmbfTs8Z+PeUABfDlrGGrUO9Lr8vYoYYAWxEcqIOpgVLqVm
plnkhQ6pVqEIX9HUieumS+RTFzQpWOAxHYompRwtYLfFXlkMlEUjKgaVMHAN7ibmaOsCEJAxPJs7
DbJQ0nPWKLZMeLcaTwhzmKMoTXolAJa0hr51a98C+jV+v63HVUaC0YPZtNIah0YRoYcMX0GJIEse
2CtPCcYG6x5oqDJdKUvfGsIKaH/2iETmbTWWDB0vHhEFXnq8WJb21BRLgLwmuSOEzYvSC7Mt9L3d
JjWmVHofmO/r2/IWl+1bHtsqWWeAoBatGNs/qp4akmMZ9X/bV0N3BmBFdEgDdCEs8WNqdPKsZBAx
Jz9iJFjTyJPJ12015KunlIrBQsDjwsmCqQFj9penJ9ezBsN9dY64f15Ze4ylbsNfzTp6DR+qD0xQ
K48YAJC/5MQJwECEZHexSV9vf8OCfVx8AhM69nobarUAHKG8ngLV7jHHJCPPGMRI8o7aMLq3xV09
50A7hBwcYNtoezlgvi81boIQdYwR1J2h6YD1uEGtcoMnOZrxOP5waW3PJbEgNn2rD9MkQlLcGU+l
Iq/aaHabXnYr4UFHeFgip7/Px8gLzWyri8lKa7VDqD/LgehkSbMKiGVHs37fBuQuM3iYW1fRKjUv
gGGBkxyVW/CaXa6D1acB2ttARoPxJhCmHrvyVe5rsLVwTubC9p7L+XNrnL24akOoi8gC045VhI4q
fSXWsZE4EeM1GO0fZeA60DpFI2LGG5fhEIRFAGVwxaFAmv8W7uLduKtWxU7G+25veAOY5GdPP0Zb
bXPboK6HZ6hwGejfyLcAPIYFqJGGsjXrFg6ujBxsGfjr9ykgB0/pJkU1oOclJBZd3ffNw5L3aikQ
s/DUQgUxA/VY/pWHGJEvP4vqvm7+Niyimn2LYjs8ArEJxj6CZiJtgEzmPcpK7jz2HDFLkQMmME0U
f8FYhI4gZvuaCo2pkwIvlEgvoQkvA74TRfroJ8ELBMNGLSxJZeCkEo4vWDgDF3KZ+7WdiCJ2SQOu
JOWXkqcAZ7oThV3Ba/qlR+kig4Skyrl6zB3bxoJkoX8ld6pgqxaCDYQhZfxQjaeserEAoz3+i7jh
QiC9vc7O3Gxi4wIJ6ylXOwHQfcKwCaaP22Z/De7DaEUP/pmQsJSLIc2gVdKsrW7TJCO81nOgvyjZ
qgwEN+4CtISuAn0zaB7aDOza9CMJWMLqKRqexfB9qp8KQmwx4oH6Lq432K1xFKlFsWj2SpzmdTzi
y/rqpbO+YlSyA2s/SiG+6yMYFDeUG44lXdeSsBq4SzG3buChZ7Jz0UqslRnY53Eqt+Iv9b2ubbKu
Xc1JnzSn30mbGhMDNg+F9LophUpFRgdcwwpCb7YmGyUCEL9k3J3jChnJn8EP2UM13c7LVfgLUz2r
/M6qHWWTPPByHdSCWJNGWguw+gba8zH8eLn5yNEjc6C1uZMKpzTZSxEnvlq4pWESeDFbGggd0YJ4
+fsgJGzy2kCbRN6Vfp+6nXqQs5UcgJXAOnYSxwEt3FEX0pjzIooE7BAlbcqQ/D6+twp/4JXPFxfs
TCHmtJgA9layFiIUA0Qmhw51nNvnkSeA+rqz41hPehcIMQQYsivMD53CCdMWfCWIw3R0ywCOCaRD
TKSo6rUWdX2WOW0bexN2PkC+NAZ8LzIBtzXhSWICQpNYY4LIFwTk6auYfAjSKpF8kfcsWZJyHgcy
+sRlBTALgugMWANOM3zqResmeW93vAfqgnGdh4E6o84klFknlBA0j6fOfB+suzn4/fcrdqYLexrV
XhcLTAXTFcO7dzVILyCR7SROoLNwJnE9ayCswXMETNaMCYdqFFTt1CJi1Gf1Za4z9U0t9OytksRm
J1dyWzldoTelLaaRxaP+vTZvDeh/sDuwDpgYfKU+/8y8g25KSBTGYDwS7wZjo/G42693Cb9vwJNC
hAY2cEa5nFRxEyT4/Rb9RkmDoRwxXVni2+2Nui7lwltrFCQOXQAUn4ZRYwhVPFS1NHMa5cUSHHVc
Dc2LNH+2wZ02u6FNjCMZPQdPZBC93pa9tII6QGhxKWI6DEPRlyuoqk0oZjI0bBJpL1mTl4nj520R
C/cRSqv4Z9DKO/p0GBldVkh11tUg8QQfwZPoE1d8ybfB3jhojdPZxiH/Kpx8l20NlyP5+s6nRV0g
XyLFBgA8toCFIlkvVCKcRplVQWFr49T+yqJxBOtlV89gIVLm9BGNEcIvsdBby85mjWylOC7vE0EP
Huu6RHNcnOVE9Ux04ed2XKrA6SBmKVV2ogzKs2VUEhDgxvyv5wpgE7A4EVxelKCWnZoyE5IqdY9z
VWGqhcSWHSePt1dnybgNpOXgvHV6cBnjxlxLVpch/EMAFIZQN9ymug94RLHX7xKocSaEOtyzE5qT
qBmUBEJGa0uC3TycxGRnodWv4mGdLKpjKagW4s0FKjzmEPVGlg+6NGROHr0Vxbo315P5cHvFrn0d
lPkWwdZyjDqqKlOEiFo8NMUDSXbT5KXWPsPY3pzzBm9lnjjm3AQCcE1VlYo7tg+A/heeLWfyBv8r
O2juAYOrEYqEr9LaDjeVLal2VjmTXTimM3i5HaUcT8FZX0u+3MmxKwOrVPA1U+52aCECtiPhWOSi
sZytLxPfdbLQj+MMEe3khOQOIAOi6dWaV6qb2xt53YhLTxclnESSCebCvi2reDJqIR4hCe9x7SDO
b3KybmMFT2dPLjaC8Q7SFTsGW8Co82KypW3VTQCCwjMBzJrNTdd9nulq0oDWXVJTp8OQul8W4DCp
ErgWKdAEu56ACDWJM2/yeeF1Bn+IlzSAZsHKh96Byz2UgswS1AZOJdnIP4Kfil3tBTs5WY66Cdzy
Da34zXqgjVjb/E49Rr94lOLX4dWFfDbto8ekyIDvj9sGiBuhvgswCRC8iqZ/e3sXL7VvNVlM3bkM
Zq0nEBNU9xJa/wPp520Bi2cBiCjgAgKcMV54l+uoIz2ZaTIB/XUy3lv1uA/HYqcHCSfZu6QHdooi
Q6NSD2SPSzFIQyAVR4+cJGO4QI7shhe9LSli0q4npD6RImMlGLlKMlRW6QUJCJT80KuxXcqc0H0h
F0Zx8SxcxLjMRIV1zUocCGqSinBk/d6STkPmC+kh7NDs6IJnB52HDoCNIv10e5OWvMmZVNZbpyIA
3QaMDzhTCEo5X1I+yLgvpB8xr011eRH/UY8l1lFz1FathAoqFS+JSvDzdn4G2qD/Th/GAQN1RTUI
FSO1uq3Pd5iVs+P2aTQz27A4b4dFy/veMfalnY6dMhozZInGqzZvpoHz+0uOAECTICFTDOMavruq
tKap8XB00kwsVzGRBXtqhNbL2yp2WzUS/sXa0aQP6pDoFjdZPCZVTFtBbHFgo/leUfdjdAdKt7Te
NMP77U1aWDjA76C2T9sjRADWXB7ZwKyiVtMhSDZr4iZd16/MCYWn21IWLA6Elhjb1/DmMtBheilF
S5AASU1cX0CARLdQKnrTKK9mUeW28NAY4zKlA7ifb0lsshfwgYhONTiIOk8289h5UoLBok7zm0nZ
kqh1LTVw9E6O0IomP4YFr96lLFgKPgBmImGqH3Uvxgc2YUJKo4AlDqEoF74cAcLeHso+/jKmaAAE
xyQeIiMNP1EECOzRFMbElkGE81B3dVK7gJII0nUjp0Vhp1lpYW5DGOW3RlLrFdgzxw/0sDe1LXdj
BxpgM7Pcoh9GJGO0dIX/wNypMBvZuzCXZFvmvbBVwywdbC2MyIug1vnz1FX1OwDT4k0AZ+o38Dm9
S5J8fKhJGN1nTVLwcL0X0orYFPTgmJQJA+9SJjCs1CABnamGa7xHrId6xrrcK4lT7YJ1KNuWr1WY
/pJO4ettq1u07TOxjAOCwZWzScWGQeaa5iFtK45dL90UkiSj7gTWFURIbM4CSQbS1ZGKV49GIWeM
Js1GFPxK6zfBSPJHmYzdVgEgXmdP4tQQuwZn6G9DKYqnDq/obHVb4aVjhg4CwEhLqoG3MWN7YS+q
JG/1zEFvTrQmcmx8xFPer9XOGnmzkjS2ZQ8aoMxpVRdhIR58l0c6zis4LwMdC/JD/4JkrafIiO/F
zbwtV2gWE5949FtLu3kukNlNoBORAswxNHW3D4stSC84m8kTwEbz+ohRQZMKsEQbmG6YBuNkaBcl
4PEKKHHwjuCVeblmaimCCYS2KZjTsGqMapPX6sttE1gQgeQ9PC3N4MOfM5FekZM6GdKBNlsQt44R
qfAQxxYkUN4HOpQgqpQN5FKJoIrgfmsooQ+Dq8xoUZQaTgC2KMLAlBbG3NF3xmIA6XIoCYDKgA+t
f6fVoct4b8OlFA9qxt8S6BecPfPJMNRjMqGeO/nWCSjRslM+GrvsLriPne43Si1pbMurxBZc7iAW
tVPm4EA00lfYIjBosD03qpJ2QZpCOemkndSt6gle8qE+fGhHDCFitH8DuLh+PeW2E2MsYlon/sAr
vi6v7/cnMEepnHBPkAmfYBgfdXFnxZz9W3KLFzoyRykRY6LFFgRon0psd4Ed28RW3VhGnczrP3ho
3AuVc3R2nq0ps51RnEUkoSXeaNMfSt0u3GA/+yrAyLeFLT0I/vTa24nzojx1nPhpKRd6IZo5DgIe
PJkqQ1WMp2+KTWy65FVFk5gtUUNyusd0tf7rI34hkUYgZ7YbxrGoB1TZDnMQGCqdtZyzfwv3yIUE
xokkYqJ3OdWpkFPQ2k0uMU/lX7NEoivofM9o2uFMjXyc8cyboIZqoaPaSl0lPJQVp/13IRrD9Dfy
7Ro4fjEIzhjiNFd1kOQQkoynQcptZfjRKcdw5I0eXJ0ok3pdwFkikQf2IoVRRs8DgSQTKJhSTNqa
1abmMrPQL71wG38kINIA9w4iS7bjp0jqQYxDyr10BwYuB6VZ4yje167+Wa+sTb9GjvgvzYwKRHFU
R+aJwmAxFzxNySCAApWdVT1NiZ8JnPbYKyOjv08Bsg3A5dH59cv975s8k1OQfgObCEAYGC+2qq8G
ZIC3tViWYiCVbyEiRw32Uso4Z+KgDdAis+4U8yluDk3i/wsRuKVAiUsHE1io7wi4WIJMwCAV6sh2
Wq1f66nTZPPfJlfoep2JYUwMHb9jCZDg1ukiwS6LvWmUf3vsGQnMWrVdH0Z1FoIKp/eCaCeK7thz
fNfidnwroTLTBerQ9lMuYK2qcSc2P9Tsh9hy7OraI/9RA3l1ZEopnAf9hjPHImQaUYc66pz+p9mD
Qcgbt7hSFT/bxq7pEQD0EJeAnYN3EyyeUONbLuOXpQIlKb2hcreDb9wJj4U77krAyB06r3O6d95a
Xo8dUUWBO4R/SFOB+flSUbFoAqFswPsX1/cSiZwCgPZSs4+ypyl/Emp/1FZyfWoa0dWEX2bM2crr
fqdL8exe6lmAC4jCwhrGp1a99pjjLPcpwnKx3HTJQ45HXccFerpy6IxQxispjTQYmLcE+ubnpNrW
a3SSHvMDKO+LNR5eCJ8EJzqIu9IVDY4noZfelQP+Xm2VCZrCtg76tMAjjyJxKv3L2B+F6a4sS5e7
sYunxKLeEfTXeC0wFiwmUTs0YNbGXKXbHkSwJzt44nvTveFXa/OUHZTKzu/kx9t+7Dpqo2uLWhTa
z1EhxyzkpT0pZVGnGrhrnQ4xDFjSbbAWbo7tzlrPnCGC64DtUhRrO8lgWmEwQ8Pqrfd0vz5qH+mv
8jDdjY09rdSVdp+uxB/he2TzUvrLp+ZbS7aUokyDUvZUS+LizrFzP9sZx2L9/hw45Y5rNdfzR4ym
jNlIZO6y5s+irixbWt8DTetAbMNRHgGe6hj77JB/8IZZl+3nn41kr1Y51odRKaDiFB60didMP0Zh
c9tYFgMeC49ATHX+6Ta4tJWIklbrFjZwVAWnVTG52vH6/3giGH9axrNSIHeCjYpMNP/tU/Xrtg5L
voR2GEpgcNbQFcT4krQieW6GONHiJK3LABRp4uT1BnELo+HEoUs7ci6KsYJJF4YwqiAqxIhFpoar
uHlv07fb+ly/amFr51KYkAp0uUkYy1ixcYV2OXRmrzV7xCU0YHt2RuNoP/qdsEa97GHkHegl73gu
mm7m2aVbjVZW9DVEq772KXu4BWY39SxPvWsqx3pQV5kfbmYv8NA5eltr3i4yzjIaFALcDSxtnbzm
0TYznobQb8WP21J4G8gYo9Ujiuw6SClHrwjfxcjPeWMM1L2yFwzGFOnIIAbtVHaKAZXkMBMIDbg1
LxRKOyxkOx9KO51lP0XDSbI1dE7Et7R25yKZmDKR0lJKOoic0M4ynUR0hdCx7Ljn1ZCXzjLlPsRs
hoVaA5vRqfIZKAkjQssBvezClzU+3N4e3u8z5ic0LUoy9PdFMbo3m9rNomF1WwRdi6vtOVOBsbMm
S7UQ3f9ArgkPVvbTCPyw/D1W284aXI034r2wMbABoH5gNPbPnXx5nKQkFHNzhrAm/iFJHyTvvDlX
QHLCK5jwBDGOaRTAMz6LCMjTyjiaQuIpebwmgHsUSO/eXsCFPbrQifFOSUQkK9YhalZ0T04VP1R5
qLQ8bRgzSCukLooOIgJ1V1QAN9LXk+WL0193oWECkraIKZi+QT8fiwHfVFOmBhMuWDm4B+Z1GDzf
XqoFWzv/fRYoWBK6oOgq3K6TmbmWELpi329MEh47I/Hz1Nwafcp7NtHbjrHvC5nMbTjM+TQPA2QK
8Y+QeGF0iIUCrMh+Im60GUB903Gc7k3Zu63q8pb9s5QKY4BzlkeROWApY9Dax5rsSrO+HwfDNsK/
nvm93DW2u10Us/99L+WTgJ+v7FSJnHz4uq3Q0rsIwzuiSGlogAPI+nElqWRiBtBIm+pjlqiHLtC2
c145mRC+KX33YMEsx7TcNPHptuiFS+pCMuPOy9wULCnFFhIjkzxVa+LHxGgyt6JR1H8ninkrEAOp
ISuHkkrWb/EwelLk1tOMgBM3LfoMpMnREYmWbeTML/1gUMfxKIrQqJtOc+mNGSd3s2h9Z7/POAx5
JAPwkPH7oyYBJJg4c7FPiV+PPKPgKcLcHpIcDfKIuxaTFXljBwdp1R7Mr9aX74vM1rbqOnvg5aUW
mMfgpUCkDDuUUHRXmBNtSWMqkRgyu6feS9zS7taVhNlSO3bmtQEsndwdvXxV2dFWP+IP+8gedso9
H3xmIbK5+BDmjNepOaDRER+i3WXOS7rDyBfIJOTONfcViFGn9c/UhbcWnopnZRNxTGghMr0QzpiQ
NAh6barY4lS8I+0pmlwpfZh120h4DZDXdW7qYM4WnLGmcmxSayjpgq8qd3Yn/60dHbJOXOtReuw8
wNZPPm8ycfGqAMGgCaJJEcVYZpNp2rPLRNCRmDKQSkCsGfdAgwmaQ1DP7xFqIVXHO5SLbuZMJLOd
aaiNYkoQCwvKr7ie3JyMtsYlblo0mjMpzL7FZpVW0gTF1G2xP7RAf7pP7ru1/oSnDLANKOLNqv8S
3Idky6PL4ynI7GMYGCFG3SB6RuFeS03Af87OpFkcH8rTkPEJddOp9VhBTF4A+rNwGmOdY0DZlBNb
1x8a9dEaOe5u0QvR7myADCClzwLK4dfjTEVvO32G+kVoruqmf799MSx61DMR9O9nD8Fa02M68Y21
q/GQqFYzukKJ5UW8adllVdBxjvIwShFsCBaDYzDVxBzZVq1yYwCPJrm2uq3Kshn8I4KNwgYraqAo
RGTTfRL7c3GUsvV/J4I5veFYa1megUfYiB+14s3If5XAU7ktY3lHvtVgjqtZGcUkSdiRJDeyTZ+k
70EFfNpp6Gq7jDVe6xpv1ZhzaxQRMLIsrFo4/Bg1z4qfhu7ttkaLe0/zSxihwcgy24KgGWjTiCb4
2SyMFC9M08jNrVHwbktZVORMCmPJ8WhFpMrg5uLJdPPe9OXCIfJfTyfTOwO9v4Dzp9k0dsxTb8LK
qKkzbUEeNRe6ExqfA/hcb+uyvGLfUpjIcAZYFioJsAGlHpCWQYJ5lbTW7N6WsngXnelCHd7Z2ZdT
s6vB3YxXq/E4xxXQfL3KdDV1V4ZuFKkcaUv7A2o/i0LeKOgToRf/mbRWUBUji3F2CsvciylIWxJj
P7fpvziiEmXgBqy3gbEcxp7zGahSTQN7DqzXAo2eUTXZZOAVNpbugnMpdAPPlEniqgKIK5UyyC5w
lifiGUVil+I6UO614XlOX27v1fLqfatF/34mkFSWrmYZPaZdCdzP3DaC104hHLtbfAzR3j/MFFOK
zD/E8mdixhGzaqYG7m+1fZSBMtxsVAPZLMSg0iHXJlucV7XGDcTonrBv2XOpzNEtNGHIc8BTO6EQ
73stXiWR+hTXod3Nid82yroFF/OQhnc5mVZEHZ0+C1doR+Bov7zG38ozFhr0+ij1Aiw0rT6z0J3j
17T3/sU2ouMAySJMRCEAvNxGbWjHVp0gIpDCHnHfJPtDK86eDNZCXoZg6SIBjss/shgnQnJ0WI9h
RVdVfir63M/1ya/BKJwPhlNaFmDZ3yox3uHVZmdBucHF4ypIp4sgr++ItG+CghPPLJvX2ScxHgel
905KRagvybMr1asgW2fTZ5Nua7KbzdOge1rHgSFc3FT0V6rIZgLgi52lkMW4BjsUVmFoS18elHXc
ySi18tpj6MZdmTCy+XA5GMe/yphaQNdHYzjOpxIWP6tKcnMpfkBPuEuM9GGaeRj7y1p9i2P8T58l
s06QZnSiMva7EdMuguoD9OTf+OwzrehnnLkDIZBJOiFFhzxt4QotAfK+5uoaF8hg0Z2eyWEcwKAX
gFGcoE7d2J2brlu//x2vBSffN+tiXZjOvXwygVNvY9p4zQPn5a0lcyarAgjnGRJ4TpyObmslXj7G
vmDVq39z9L+3jDmOsZmp/7n/yupXhN7BqE3smTzdFkL3/ZYZMgcMpbcGDehYSDX3/hDZDrwMNGe1
WBCqUunEAKm5ztGlBz3xiXWcYs5KLSqB2VQNXCBg7WTr6UqrImLEwKOTFXfisGny0+1FWnSMmHjC
WCqmAQ02EukapRbmBi6h7OVnRUpOhRH5Rizu21J9vy1qcbXORDGbPswG6ScZokSEIbWw1sqvQeP0
dvNkMHsOwt021Ufq562jjqnjQNvovDNCv/PKrjSAO5ugDETDMHNG0mEWElVBw0oYS4A4a3vbbI1t
M0bHaASBRKgc9DHn3BaLZmAqKPSif07EdMal81H7MgjKHLF1Ym304mfAGxJavo3ogCZMAAwP7NxY
RRJMQup0cxrTtcKfQbht4xcB3SmJtiqmLQC7bCnk5LcWje9bKDs2NgPNKRIHCDXnO1M+No3Xlb+y
v0fmwDsFTd//pxubZ4oqEoQmglSHTMC+x89H2sNt0/6Tf2dtArBPmoRzhIcQ23+SG1OIuYWudYTC
jhxxq291VLL1yY7XtH8YQOOHYXVMtu/3gWs5/dup3fVuttP8elUAjh8DJZjKv/1N18DHUPvsm9hG
lUocmkbRWxSt7t4ED/vpp4fyIXtVDtVuPiavMYraD6loa/fKRnAn0MhonCByqZ9NVvDIACwlqE8x
NnBptmlTFf9D2pcttw0r234RqzgPryCpwZJsy7PzwrKdhATnefr6u+Bzzo4EsYSb7EreXKVmA41G
o4e1tMwB2OAUIRemgYAg8oYSreKtH5PkHpCN60gQ41yivjG1T2RyOYMpDfoadKuN+xnOrrIfX+X7
6V5+q7z33AVJjYuGAi+60XdY9Y0QimzJok+Fs+j+JEgYHC12nLyHwjfFRl8XfjC5yVoCz8Jwb6wV
Qvfprb2yReu8FDOcimXu40RsiJdmUCYQK21mUKBMbnGTJAQcyF/76km/Qw+KZx4sYGyrQLkWmNmS
azqVzbmmdkJ376RhvbU7ZTWTFwtNvp8P4DBi+No38r18Bz7mte5NJHl97FYY9RZhIS21ZJ1tOduV
E/X7vK0HM8AnqAdNgYm1/sNMxpXkfh+9fJW9lWvrRvMd77ruC5w4sDVLxfNaw2ygzPcGjL0+NWGP
dUcbMFa9QZ68I/2bBmYea0UxJYaRwRys1G62CsTI+IsrfyKd2/V+AC6qYjNjK16MALQ3otnHJQFo
z8TaMiwGBAjn6xpmJYB587Fx5VbDyPJEdFGT++IK6gpWD9hZmgJ4o3MRSp4OMZUhAllyxas28NDt
Jwxn95W/lORXuA2fUNq56dz0xRbNkiwFC6eyObNpAtXMcgeykb0g8bCKDBlNC6L2oqWzqaOIhVtb
NZ0LYDKzr+ukmiFFw0wHsMEalJKyD4zpgKMB9bPapW7vFu+YnR8IyKS2AhNdVvKPeM5IBpQhM3Nk
CwxEmK/xLTnENdFKgD4Qmdhu8oGmLje7+3ld7JIftDBWiAqeZtoYeD/f1rjt46AawHrmKC9WSuzk
V8gq8kLehMVL7lQQF1RaVBswPwNBoGZJjv1GIdZdDp7FcptsBoOYGlFujQQ3Tkzo4/jyTcARPeui
tM2CvpiHYvwNyITi3ctfdFpkBnmFQnkSALlIR3+N38m/7UFgTAubyUa/MJxofU+gcGIwbGvnplLV
bh5PzcqcY5lMSicjhVwnq+s7uHD2gVagfTOYID/DjwbkRV12kdzUri6la4SlIErWBVGTSAS3d+BL
RSxtQITSVKQtkGmZRIORSwvGstQWhltkNHZyC2aHTTsYBUQYGN2vpMiv9Bd5+HV9qRY2H8P1SGEx
DGyM6rCPOLl+sr7LpKZrazeWDuP0S7GOlXwLyYJbfmm5ULTBicLYrgN4p3MxUdD0g9J1EBNKfh6U
28aKBZu+8LSBJn9EcLGTFcjJ5MQQASw+Ek7PqUHdcbprgbohNyQSsVwu7g6SUSj9ymgV4+8XJ7ED
ybAHaFQdBikiavQwdf+yOZhwUbA96Hfic+B5P8VFga4w11aO3SS7FubMM+1TST6vG8Hi7pzIYX8/
MYJAj4ehaCGn1zya7wPjx/XfX2pxxziYCjgbXMi4jDkrkyyajoEMK9M1sPxMYQLQpU4ltj3Vbtc7
9UZLQ2cdFXJ5o04YJwgDAOzAK4kutO/aIffWwYcAQZ/h9OPK5qICRc+1QEnG2g1VoN8a4RS/5m1T
36kJNb/mMjRnV6ps50eP7oVP0CEWCPPNPipdM5/aO6sa0Q1opwmw9+k834dO2JAQrOS3GHkFAFA6
lADqNKpc/1VPA4Zs9LwcCKAQ5thDvNPuqoL6QZLJ2xp8PYnXzDL9TUOl+dnRcrgfTZM23vWlXzRT
QMMYeEHKlzd4MMm1UdnY2iFr96lSr/vUuk0b0SjoohhECBiyBpqxc+FxjVF3EjrDguJibwF3ezYw
kTepmuCFtBCQOArA74C2B6gYvMrOLXWuQCxmZVCndSbTd7oU+OyyTX+1WQxEbnOYQchBO5Q3LFxi
QTI8Xl/NBW+JBAPuSHhjtIh+t/6cHBSlpUldIyhyE/STD7OPLnfPMd7qUDRKIBLEHZhW1grJ1CAI
05zEKCe37cN9Ec7IY/SCRxALZ7gjAWXg+wFwZbJg73xJowC9ELGMI9FLePJ3MvCgb+tiQ+sndcwF
PnpJrVNZnI/WQaKuTxNkAQcj7naFY+zzCFGklPnXN2rBHoENgTIbXI4FQD9OqbiHE5hD2AmG0uwH
IyoVDCvN2jOqivnzdVELzhO4DyjP2OgFApYLt1WzRfXSjKETg+nspWBf1ZbA6kUi2LKemF2PhhVn
cuAr7XL2jTlcVWYlGHNcXDBUVfDfwS3NBxt1ZbZKHOMAz+qLGlSArrtt0Kp5famWMnVYqz9SuP0f
5yqTKdv/fHo05ISMyVsubxXlWQNhpj2SUfXyQNQEv2h0aLthyJnohOcnj+ZISvMkZaqZoM3RNwPw
Z4fwNtU1QZCz6JwQSgFzmPUW8EOvwICQ2qmGdmDt2YZhuOnH7l1qqz3Vqp2mVWsaRn5tpwKntDRa
hUlrNiOHJwuQk9l3nZiHMrehGtUwD6Ux9sWYrWQdXQBdFn8EtebGc/swJjQmFXpONIWuhgGsx1G9
RiuPoFR5YURstvxk7JuLI8a4CwG8AMqRtLjDWSe27jfqx3UbulhkTgZ33AwwPuRNDxlVcF8qFfDO
du18UOsjzbey8xGOf+uyOHnc2cMD0ZGojaH8wVhJaeh2leyWxU7768YqTg736ix6ddDVDnqBJwdM
wSCiFxWuLrwIJ4F7soxxMqJ+CgnDfNCLdQFKqetbc2mITAK8LcI8FgfwI8CdrdJQb7BWTTeTznHR
cN2rrhE7RKsf7OKjTh81e2/n27ooiZP89UP2Wzwm50Edy3LZXHCAnDGqxwVQB0wTw1ZAbM/10JVR
bVTnT4GmS5busDERDNUwXGNut1ojMuuJArSm9kYv2JafcwacMGQtMV14Z7jlQX4YJVJ6ArFMg7O7
GhqeiuW2MJa0mM1fp665tlb9ZlyFBCNm6KN4qx6rneiJs2Qwp9I4v9KHoZ7kigUgp3Jd6odQCIgi
WEW+BqnBmamUCYiQXGmiF1rcTaIW8Mssy/ma8eOGilTh2lEhBKE6kvghNim+s24BNAOawXUAhpq3
EHnn6OFRu6nBQuDhTYdpdcHOXbxOua/gbr5i7NAQHMFg5rsfyPYc5k3jRo+O/0vdNquA1Gs0Yne7
3fh+Xe7yFrKXDm4/kMlxdmrIrV0B2iwFS/3KjH7qeipSbNkk/0jgTHKYFTupJyjWrnrP2HS3oFH6
yPaDF5B+PWyEDCaXb8nvlfwjkLPKrlYctVEgUF0rIPxcj0/hsXgbUS8xCUqYgiO3aKLAhFOQu0K5
lOcYTS05AQ4AXJqh/8zDfa3cmNLT9T1aFgF0Bh1QZtgmTqG5oLE0DXBbivURMRisB9PeXBexaAba
f0TY8nmEEEpojGhniJDoM+IekteZwA5EEriAewCWyRRnuFwizKAmdC//9Sgv23YE9GBeZrgofBXZ
SmRMLA0g6Wq7N9auXQMjtBOl3C5HCb6lAGsSUKdgZ/se9T0JpTr0MoZTgPPSueNXC7eABr0VHDtR
H1FydMvj6DaCWudloZGTyZ0gO1fb3gxhYuNK/53sBt/25nWBYlu1RZ1+ZWxFMFzMoC5uEQy6/p+S
nMGlRlubVg+B8jp8yJ7pPtmOfunKD9eNbtHl/RHzXew8WUujpJE51Cwa8Ommi8HabkCd/v2/k8IZ
XpxHk4I+EKzeFzDwj8EeINuIc7fXpQiW7PuSOdHFDtWgTQdIiffBunCjVzSE+XQlunEvH0jntsCH
MJ2it2E8Qg7ojHHBt7vaD8j0lq6H43WFFs/ryeawv58o1PSGHU0aUyhYT+NN1goeJQsLhrAISL5o
/AC4Bf8mAYfOVDsT47jTHkrpJmssv+8eAuPg6IBhkFe69nxdoQUvCoEaUhjs2Dp8xyvelXMPbgRA
TpkBMUBs25YR0SPBa+AiWYIeoO/kE6g+kZHlrwMl7dJGzRJACWb12ql0ggrgKpkiYC7P4Jmd/zoz
y8njwga9CKVmACWRazYJme3V2H79w7KZmPCDM8DEGo8nWXdBmTrAxHdDZM2R5XAz6W4WDRUt7s2J
EE4LqZVsQ3IgxLDXNjBGuhtTdEBFIliYcmLPAHRJJCXOcP9YCMiLp067zangzIhkcGem17q5a22o
kQ0ozU2fTq+RUQSpvPSIMjGvbyrAqsSEDZ9PCqiVBroCKTp2xMBDPpB/xeUmk9a03Rglhju8Kd81
9G7snqVCYN+LKp4I5167iaT1sQRcB3fM8jUgxH6mmnGn95bgamA/w91AZzpyYalT1jUykdBR7Z4T
fZcah1F5n0tRUHIpBoiZDB8OtI0Y9ODB2zS0Z0rdbMVIN2K6ktr5PgSH2NCXmyQQ2Malv2NNWiDV
BgkwG43i7K+tg6KdZyCQjeOto/3OA0BQPXQz2pW1rdyu4+np+rm99N+MgRKikGjCyeJ73oZwSBql
sEA7Fz8l0YM+iwL7S0s4E8D3tw3ySC2VCRiGeA0ocW9o3hJ9fV2LhdiHSXE0FdlnNKPwXjtQHLjp
3k7cGRzhv210kv12SLlrNNLWxPohHczHxCv+Oho+F8oZeahYUtyAR9ltxgpNwgroSQV6LTw6IcIG
BTUKniBl4aGXq7YNI1oFiVv5+VO/QpfCKl7nW3CAbIHKXrj5RstfACvlHgfi7OO1sxc1TyzZ/ukX
cD53Lvt2Gii+oO5dVd2g8qOiUt2F79d3cEEMeFsYqi5K1exMn/vdymk0p28pYsl5Yzi7Xlp1030k
CfzFZasNxs00WIgD0mSdFcTPxciN6lQZRvZcg2QPyYvSk9CPQXhDdEJv6DrwMHwbuvEBAAqr7FFI
ILXwLjiXz47/yfVSpbPaON+0YjfzSvHSlf6u3E4rlaTP9uGntf74eX1ZF26BM4F88NzJc42SFiiJ
gh+GQgbZTV76HYCzfOPQjSvld4yOG4FItlXnTpnVSlC+k1Fhgw/jXFgsT1JtjMxiPOkxvq9u+8fY
8sy9iaZHMq+dH4qbeFXgaobwqbDgzZA01NF7giYEdKEwZ3SyvIY0mQq6T4ALbJW/Kju31hpwiLfX
FVwy1VMh3LE3tEmNVE1KXBRKb8qquKlT/bEAq3Si/8PFY6NtV4dXQ0vFRZkyjssoqCrsng7IiyJ/
LuzntlnpjaClZmHZ0JMFB4PqsqoY/EDmqIBtx0IR1HUwXvo5z7n6gdI3FVFiLolBXheMCOjFRFce
tzspBmUGM2XkTIafahmpi05kewt7Y5+K4PZGG4KxsFuIcIKV0RH1MLmfeDuAvhWEip52rLZ0XxNn
K3qjilTj3FdvNE5AB8it0CPu9B0aRwSFNZEEznMB8Ln+H6pACzlvdbiJOpFvVC/PLY4Mzg1wY4FE
wD+1WtyvRd5O8I2FKv2west6T6NURVlV0+tspSQaoOnpGKqap+dG/3Ma7RyxJG12M4ror0rXqL+u
n7Sla515asDLYFAU/Mac0mEq53hw4JMskr5XgA0YSfmZPe9BhvDb3ugPbeJbf38WGEETig9oNMEN
wRmpMXWDmk4ggAiNNwu1B71tBEb6TQPHOcgzEbyRAgE6lxjbSZF6yl1FYmnV+IC0uXuKLfIlk+i3
+fRaE8lxaz9bV6xb3EZT7YoCebvbxSIEtgXLQukBWT0VjQjA9+IyH5kTqGFVatBY3TrNR1eNAoUv
ge10VkkBYD67EfCPu/UwI99NVEaqtQDhpZd2Es1XIbBf/dCJusJr0bTyW8lVekgNgyZrhAmm5Rp5
O/yKjFwJ3qdUKwNSNhnaJHQL5VdXG2kV3UwGhvcIODha3b1ueZdrAnh1kL6icoCgEt7q/CKJS00q
hpRRy1qldaT63LBjrQKS/LocZsCcKdggQkScD2KVy/TGYHatGTEC0LpdN/PbCPzMmG7zHtCPpQtg
G4E44O4sCQSuLgprGpu95zY7mqXMicIcicleqmYyA0Z/Z+VOR4k91vJnPmfDeq4TM3SLRtY2ehA6
LdHnFiDlQ20UL6UWaNtC16dnyyqSkeQhQIYjOmc5ARpjQ4luTY7t1/lUT56lSKlE9MwCiiXQ+tu7
3InNm8ap59VAp+TGCvvGS1pJe1Snwt6NQIXYTnk6PkW9HD5LVYJZoq7WyrcG1eAP9LBlKlG0kH6O
ZT+u1EzrPq26aEkVZfKtU5jZUUsH+oA+OPh6atsgU+wye3LLvCs+Ay22K4wpBf2aAk5h1QIBd99o
rfE8No7TeJ1a9vdNEygBGUzJwLhrZP3Q5SyZ3TGui10tj0ZBUjOz7hrVmucdWirb+h7raBzHeAgA
Xhv3NTCK7dg6zNKkbgD4rPzWNXscQeOAZXElqZC2cyl1t6ZRmS8lHaLHMRyMB0Wn0eCbIIEkeZPG
Pq3Qg0AwhjgeWzQCvGuTFa7rqsGocxrYsUJ6xWzGDRoV818FrruM9KmaPwVIXd3XoBH5ULSOrsLB
nD9TUKDJq7FK0R88t8Hg9+VkvKEHRXvoqrB7C5JQ+8KNpb4meRrtMzCqHhJVazboR9Eqt22dHkyW
4JURuZ0l0zdk9Dza36DLfCKe4kUaSVWB+ks2g4O0JFPYrZ1u3FiJso6V5jYG1NH103YJqYTeBrTx
gpQCD3k2sHF+rPusqqKQ8UBJjz3wjfdvhWvNJDvoT0/hbb+jrvlo3CZ+5XX32Wfk23huqSHRBJ9x
6VzQYaEhM4M+EjRj8gFypNT2/1Ab6sbOkXrc5l/X9Vw65KcC2AechMFoD9G7qgJfkzoXL2ptoKWo
8rTgszYbwfSaSBVuQakN/sQRVSF3iIEBJR+tQoTVt6QLuj1xdbANA8Ixp4uDpi6VkbkNVe3V+kFr
9rF03+ib60u2pIgFnDKkQBigPZ+/VOU5D6kDsiETNM+A9RX1RYl+Xz1Xw8nyFoR9CKDCqNiAwMBz
5mz136nAvbsc3SjTQoIKsbp3KrjZz+u/v7gT6LvHCuHkIIw/V4H2k9rj0CIHkWCcyChWzXswxP4Y
S+v/ThC3VmWEhs1KQqXdyfN1b2yntPEy+mHFgoqZSCFuwUYF908SoAuiGAOvNalXj580Q1tOZvn/
oBE8D3KHICVW+BmpPnbsInewdEaBgRMDHbroBMYoti1Cz19U6UQQd/IbJQGaBFLkQIQFa0vvOdpb
DkqT9OW6PpfTZnCkGGlhPSvIGxr8bEvvGHUEjiWEEX7nWxvn8Rcaqb7gS1EQBveOtpY3A4DHy7fB
8URlx6X4GR36GAQGWTHawPlwsu5BukYNCG9XDgoNj+jYTYns3GLe7aHArMa9bLtbCuIaP9tGG7pF
2ehJhTUdk+1cuba1iYkI7Jr5OT6OO/kkPs0im0jSIRJK3XR8TPotXkIDfbq+5kse5FQEd/yyuZ6r
ZILWDTpj92CRAzmeqU2/rktZSN6cri1foGzLMqRJyjZWfh+qn0EBMhzZc9TXtBTZkGjNuOMXV5mt
SCzrQD+cJ/k2M8m8Nz3QqIZ7IM3c0p7YmBOlAi+2qCCSDwgC2AAR33E1a5KVFZ0Cc1BCkhmuXt2r
GaJdczvKAv+yLAoNHywNhkkBTkEnUqIhLHREG31gA6CnOwaR9qjrGFZSQGZDESf+/eY5KvD/v6Fk
EFOee2i1Ap6JhecriMaRrZ2H4kbS7lunDdGq1+jbLioFUANLGjroNWGNejqDkz8XiNeL3oB0AO9z
3W560qCVetuZVvnW93ITuWiWrXvQbQ7Ox3VFF/LijmmiswKSVcyc8kzreBl1Q1NWuTu4+ZNzV2xG
z1A8QCdSAhiNZN/6wSrZh2vAV/mpj2TBK8pQ5PpHXB7I82/gkhM5TClSe3wDnC5R0aY6gOTzvxPB
P0OLJtQiGyKoeoz738EkOIMCFXiIPCNCLVKd8fthCETTtl2hb19w9S2JAHGojvBDB70On1u0Bj2v
9AAipNhaNbl9NM3s6foqLSS5kRw6kcFuxZN4t29rYPAB7QZVkjTy4/vsGYhiWzX0lRtMAxEFUGai
LLdILe6oNdSKECJBJGyc5N0zpYJ1W0qanCnFmVco6yaiOUio99Zj5Ko10V3jQfdMkq0GD30jrn1n
3YBFVNB8vXC3n68mZ3RSalFnjGowux/Te7BswJ28GzsV1Hr21vJTiHdelJf+4KCt6fpGXj4JIRlX
uglngjwRnyA2WviOpIFkM3rVgo9Ke5hnrzbemn5diEqGl64LshC94KHLiBb5UTJ4FiftarCwFsrd
1KMONCUuoJoG69A5InyARWNBHc9AIh/PXf7BN2lpDxwxkBbFzldnI/pQBMbyXd88jz+YNn8ksC84
OQF4bFYhtSChfatukbFpyUiSDS5v6SFdAXUVROuY/dwCvwSTf3dSTGpcrvVhfmx8EaLtQu8R+htZ
fIgOYpQJvk/rybc0RosBF33M3eBZvikfZ8X/UleVjRHrSXDBXkYQ55I4raummS0rGHJ3MtFMET3G
0wggs/mvnTAjQ0HKEZMRjnaRF0+AChDIA3r5jGQGnd4z4lLB9l3qgTkwUKkB2gZ5CbxuzndPQkeY
rXesySlqHS92zATzWU3i6eh1+Qdl2IiWCZNHSMJTOZtpagNqEw+EKhnWHbD8lFKgzIItosZzkrTn
tDFBFBFlGjicQdQ1+foh8tSt6Qb7aQUaX292baBTjC7KWe5QePna+7hxbV+Ql1gq9J59BGca1ALl
ty5PjCEUrMWodH46uwBsTHRbbJ2DTaqfya+9SpK70rMfrnuxy9N+rj/b7RP7bweNSnYF/WccxNjA
q2TcXpfw3b53ftzPRXAXnlbVdm8DXdlF5jhJif7jR7wy37+MG/sODeHEPGI69kd2LJ7a2/nTpCTU
XcUPBEGYSE/uCpwCjEq1GltiZ3Kz7P+jjXbhPkB+UENkCfhJvPY4SwqmJAzqGsaqASvYn4Y8AA5l
I211NtyFCaneqwFJt4vmMjpeX+FL3ZBwQmwJyB5cD2h4P99DvZymAhmhzO1mCkQXVDQfmz6xBeHz
5bmHFPgWlMuBsYkq17mU0Ykx0xuj2Tnt+olYSk63UYmxnbofRfHKwnWHgAHvHUyBI7vFNxyCVM8x
Gwzpu2Wyj+QHKdjZ4XNVbnsAhP390ukW+CU1Ri2FAbZzpULVrKw86dH61ap+o+VHms2CE7bQu4/y
zB8Z31fQyRELSnAxzy1kyGNBomhyexyzubwdpF/zWGJ+zR/S2peB3FX9NRgdalk6mCjRIWoDtpZ3
oF0DFtEQ1FPuQDGYBHRXabbX11dQUbFE58cbMnCtoJsSzFbQ9HwJO3DvDmE6ZWAGXNX5g53s4uQF
1TlD9xzlU43uJxmc73cYXxPs3Xc/ES8ZSQYA0WAAlXXcnks2W8NKokDPXOtR6khBxr299ZN1sgby
wQRqN+cowYEOZO7IsyQEw186dbYO6g3EMuh/42uvaIsbmzFGqUkGzk6kWGTQBZ5zWQIAPfAaBzMf
H2EmEXWKsYAErXqytZ/65Am2blkAolh2o4NdhsvS6MiSmpmCcKQydsngOSRf9WQ80oP+iOJYJa0+
1I0ovFSZu7/YNbyG2egma7jhhM4lEHqNClplpCHdzVvjtzFJKXCYsE8ZueuBeeXclhvtNtjUk29v
Udd0LQMEdhgB3ghWYMlp2ycfw4z75Gwmc1aXaYOPQf+F4pAYPIRuiCRgex+vUMyW36wHCmAG1Dnd
25/XZS+lBQAQ+WchOIfa2TlVkhyy+7fk93TjKaFfEf2+e/+yf87rEbNS7WbYm0CqOlrrgpE8i54w
Cx1eztknMAM5Ub+r9Lis2V4UvvOovfWkcrWDscZZdkdfOhzVYynI+iwF3ECWcxDUwa61i8GfDm+Z
IaxRSVPaNUDmJr855Lvprmn85H4UCFu4sliPAJK/rCsRCAbn6uXqODJYHOwuCDHSypUKQAqIwMwW
DhHyZehIhf9D4oB/QQBwuqKlrUDIBBpuCazMwkfKgh4oJmkY/7LxagJwzbkeQZBHTV5YmdvcNuvo
VR8IJj4A+PB4n7xFfhhv0HMlavxYelmfCeXCNlWKstzOIHRwm3UInCYbr/tN816+Wgd1o94ZeJet
okO2U8AXJ3grLUTEjsEcOwIpdBzgeXuuseXgZgwyG4NPXrCuDvHWvgl1Mn6q96E7HvMX6hlb+p68
0sd43b5fP5gLDgocDyjeWWhuhmhubszIAqPSgih3Z2mV54dJeazsLVjlyHUxC3aDeV2GPiGbDN2D
84OZRZExQXXK7ZNnWr8VtiAqXDAaBGnfDN4G2gv5eK3LEoqwJ8c73n6u85Wa3yWB4IJa8J7Ifmiw
fFYcxkV4vksqevbNgSUVZ/NXZq8DlDGsuiX1cDd1t1RUKL5YMHbMFDgNDAkgzOBjNcZzpRV1i3bp
GY3Zhe3mqSXYkwuFvkWAwwjhGpra+Rs3rQa8Z+MONEGpsm7sdq0D0htdY27QDv6oSM9g9xRViJbV
+iOTO2dpS2kJbpESTfMFiUtfUgX2fBFNfyuFMBqOA/E0T8SSm2VAR6kpAdp0jDuvI2OwkjJSxLlg
9S4sjglCIIS0A+pciMzOzUEaNXNGk1Dp5o2vTjdR8TJLP68fmouzyYlgi3lyYZmjju4aChEmps7N
/dToJE+3NP3bs8OJ4Rzu1GKuE+BQGA9Mt1P5Q9OOnXA6mh2OsziIyUDTFqP0w13Ix0FpJvWNmszY
dyS6egxo5x+a3+GZL7w+WBDDS0IaRWaztjJLpJwvGlCezLSIlNLVD9NN+DDd0vX0JW3DbQZpnch1
L9nziTQ+TW8VTilHkgwKun20jvflPlrRA1Lcq3A9r411LfTXiwIBRcnoU/DO4tvfFH2QCuT2cGjB
Ck6xWY/Xbe7675sydx8kKjLMSoffl6X7ftwXoiHfyxcULAH7/78KAE3nfH9sabbQkcUUOILI6zbN
ifmz9qdV8Br9kFZ/zZkDabA8FMRlkDIpvNPGTaT2s1YB+VAzLDdiPcBmYScEwAeiyeIlh3AiyuJW
bkwjLZL6snSr8kvp7/P4VUoE5rbksU9FcGunpgq1pgjazJZJ0OZejLs0XnXJj2Lcl5PAky5ZAtpO
VeQjGX4gf5DszqqzpALJMPpsQ2/KlNa3ZtsQuNElH4cmSxnRj41pM94cpi5rUofdcx1efCPOTZSs
Ul0nczP41y17aX/QzwYaYEtHjzufHsjMWjPzIMX+hO2NxQLkVHu35kiwR0sXkI0nOtIDKPiCm+Xc
vmkQapLUFCXGFJ/bviJR/arrXwamBIzg599rZGNSRsGrWdeRQzoXZYMPEwcNogZkHWiGJOqU/ozk
XtDfvrRwDDkURRLMICg8cFQXBAAvkGAIhY08/mMXr2dkwv5BFTgGNl6H6hwP4QHYrclJZpiBGusu
QNeJg5m+rP19XcqSsQHNBa8jlmm7wKhsIwcDIjqkJIbxq0udvWrXXhPTm6wU5WsWzeBEFLumTu7u
uZjnoutwd2NMTCYVKp6G0t/gGXwbW8qdrQQC6xapxoUjETyDoUuQZ3XVwXL62wFAIKmaeV0s2qsl
x3C6iuzvJ6pFUa1Pnc1Wcdq2/bPav1zfpcXfB5AJ7lUTyNW8zy7HodebvEcIB1JN2qylSNhszQ4h
HyQwwP3/FcH76rCNU3VIsVp08pVV6KMzgT7L90bAWhL2Ze5e12jxBJ2I43yCA/hdCg5UBPPGW6fd
NPOIsrfAAEQyOINLAuDg9RVTad4OYGtvHuTubwcwcJmerhpnY5khm6FBoYaFNngVT9RBFSzU0taz
9n6kywBIDQzGc9NCwWGy8hISNGeDVr9gFJjW0qlkxVgkiBXMpDrsFJ2Ybhg246QCIwusgDMJI4uM
BkaHldZT48dME5nZZVMzFuxUHPucE3EYDtYKwBQj1gEskfba7/QnS3adAgDi9n02uNZD7z8DTxRd
sy1pNtLODe/y3gcu6dNfGyAUBoMKsqsyCCCY8Zx8SIXkZAKsRDxWgvq1iYqeKNH8Bdw4URC0sIGY
FcVkNzLCCLv420+K0ikH/SYEZeUm7qxN1BSCC3bB0M9EcIYeDK2VSwNEaPk7GvyteYtBv+vLteBM
z0Rwhq5KDo2yDo9IWoD5R33Ok8MIsC89TQT2vmCPZ4LYcp7sy2xXRWjNEJRq9ZPSSCsbNCoEI/rH
oo/xOBZ1LYnWjrMDFEXiNmfP71T7OQQ/Q/mejoJoQWQB3BGzyjY27AoqlbO6yTDXATCnv810soTV
iZHxx4rqxZiG0CIetV3eRWhganZA8RNsjsgKWDR+sjnaMDu0HCGmTH7Y7WqsVUK1kBhK7F03t+Ul
w9QBUlcIGvkLb8plGswNXHeGIZUCIylzIZBwWZb+XrL/iOAvvLSUmnxk4YGx0jYDEtG6iwmhnfR8
K98N7+Fec9UnAO8fynXgJzVJPrPfiehpLlCTH3CaHbtXKMs3JQOASAJK4lTQILW8Y3+05F1DorUA
p4IEpLtIox1DUOfJ9TEPHq5v2Le/5OIHWOAfQZyD6EsLEaMFQRU4Erx6ld0CBU27m/x8Ja8Nr3PN
o7UbN/ZxZhj/99NXiFQu6hreO12PN7FXoWAHNHnUnawbKoQyWj7lf76ObcSJ4QbGZCmRg6/TeofI
tUJAvE6Df3LDf4RwriQs0WVXZBASFiFB4cFFchfIneT6SotshvMmRjOATHOGFMV8sBuFVMrHdQHL
HviPGpwvKfNZiUsW06i2Z9LXOv/RKjrJurc2/rouSaQK505qlfboHIQqtfNRth954l//fdGuc7GT
UvXoywUIods60QdebBs5y1/bUsTdvJCDODV9HmguyZwq7ZjpNzVYV+yVLh8GRUKz9jpXbypRL+Dl
nPG54+IDClqDrawz4YTHENVR6sslUTb5jm67geiqW91JTyCGylvv+mIubhbrX8aYMZrR+TSbDJLd
tlIhVqsrzyy7bayL2kivi7jItJl6GFu0Y5ppv826ICaYBq8rsWgR/1HiItWGeftKbtkF1tLnoruj
w87uBU+CxeNzIoLzuKlZD+jzgTWM/asSBMSJjzZI5B3n0Ypf/kUbnU3GgvcDpcFzr1aYSdKo9YDQ
0oxJP8ZExWU8aq/XpSzvyh8pvMMJVD1oNPiD3N461hHQztd//7JBhhk04Ir+Tw3O4QR9YNTZADXk
cdpMqV+BOAigQkU9EDnyVetJil5b2xu77XXBIsU490OR+bCiFoqVwcc43jmi9+eiXzjRi3c/aRc3
EtMraJ9rzAVL97a5V+cV4NQ8exRNgS/e9H+k8WVLyTYlNQKLOJs9dFXpsVAeJeR2bdHchkgO93K3
a5ogacmMDjMpIbraxh+OigERSzRuvnxW/2MWDneQnAqxCnKeqPUAEsOsSGNFECZ6ni0eVxTXgZ9s
A0iBb/kf5YAaIct7xOVhpCtn/KLKXneOc3e8bm2L6pwI4o6RrEu2Nk1wPWnxRGW/H/Z2LXgFLBr0
iQjuIElxFZYlewfa8yFqf4f/UBbDr/9ZK+7A1APrfWRRlJpRgoY1b5Y3tP91fZ0W7etECHdq2r7J
84rlPZXB8MBG6DpAJ578bha4NYEc/tZWplKabLYfUfRQBqscNpwDVokK2iYFe8Lf1kNstl3Osp5T
/0zRK211gk2/7CP6f6R9aW/cONPtLxIgURIlfdXWi3c7jmN/EZxN+0rtv/49CnCfdLOJJjJ3gMFg
ECDVVSoWi7Wcs4XPvwazuXOCuZe2+FMotgCVtMdDwnz4II/Zg/2o3bd+9qYemF8AF8Fnt69x71at
294o4fWPJjlF/KTNNKRVvW6ZXKb2CAwuM7Ogq28b80YeFy5HiDiFN5OfJPMtGKnLeqvr2ZPtrqvm
q9rqk7E+sGX08zgPqZMGbVuG5VJIcmOpsbkrN4nqSsv+FLFD7VYLIwBUhiSYfgOCc/LpYcOwjYBf
Wn1Vw6f4Ozt+vW5nSRCxN6c+Ub3vNVr8eRdb1XDPsEPtron5tILh4L8kSidOxYUSYsRt0W4ftFrD
OvqdYxTNkBAkyXThoslspE7Wb2/8OtuP7bHqnxPZroLs8HGxRIswrjA1OOMd3dXsgUrJPS7Xe899
kb91F91qsMSxOf4t8+qd9py6mBR5RD+1AzLv3RLaAMZ/I2H0nL3RN9Wd9uR+8Bz/Vd+VfimrJ0hM
yveldGbPOVWg71o/NNprFB3X4f26B4pNirG6rZ2H1wDnGFY2alhJhcJWXLqRtUsySTyTCeDcYsgB
8zjaEDCM00eU62A1sKvguhLCcIXm9zYsT7ci0/kxajuzAyALUgvGMNtjPGFaHyg9hyQ7qDIsdXF2
i1YuNm0AJoRxr3NZJa1YOZcLSlnP7CuQeSp0cG7bRwWgfo8G+GYkB1dovhNx3G2wgA+r0Cyopqi/
jeXYqLIpH014cZ5I4Co9GFCs7KmGQgqqOUug3qVHvfaLt+YDjKCHbJcd80fTk3XzhK59InXT+yTy
zWZfYc4SUofsuLLDWt5QZ3fdK8QXCzUtDVV6DHVfvKeMYk56BSM5fftFywNivzHrhsW7YfwSVw8L
+zbIoJWFX+tEIhfPu4Eoua5Aq6It9dtEt9rbqpBCwsqkcGe2Yl07ZCv0ykcLq+vKHejEJW4n/Dwn
inCnNm+HIrYZRKTkbjIe1/Yx7iUPa9GcDGb//n4eLpqrVWbWlQMZRT3vaXI/1mGu7Mo0sNObYXop
o5sRLb7UJ91/KeyBfw2LLxTAn/yqekGxIIjVB9Q2o0dnudXXuzWR9FeEEelEBGe/EgCV/RxvQ0YV
Nv3L73avAWb5OVrC8Z+RRLYr60QUZ8YuSSMzj6DNrH2t0vdx+ajLQ/zPAC9/pICQhoJ8ClQcnM/N
LMK85vax0njyiPk9V/7LPWH9FcBZDKupQKSyIKC3v+f26yQbjt/MwBe0UcbBLtd22WEI4zzgaI6p
JHaMQIolgWzHJkCEtSvJg2Se2DExWHpTKkkXjNby3s+kkcUiQZSlANEkmGYBmhDKI+fi1ZVFXb30
2IFKdgwjEnowqccp98t2F2M1MXLCugRKaYdq9rdlOozxN6Xda8X36yFRdKwxm2Zj6gmrGhe43A0o
tvKyxpZSRL9Z1pOSvXW1JKUWicCo9zY/DFA/hwdIAbLZYluxjkzTWP2h6w7tZPkRirXXNRHEQIxt
bebEnLKNhu+5PRm4j0FpBfSHXgGChjUp2PkCBbt/XYpAmTMp3Fdb1XIuKgopc9Q+sqy+y5TpSaHq
f1AGn8UgqNJjS5tXho4ry8gM0KEyHULVmt+KTkpfKnLAbd0c890bwRX/cHWW1SzTGYBDc4EllKOl
+amqPRXOyzr/ataPKP5oSGDq7yjJeMCUHRgAOIOWSuKiyKAANtwW0bEvgl9y/tmslJamATI7b4xH
gEmzuOuw/a4uv3Nmmt71j3e5dQC21tMzxwnLszgFEcWAhaOvbMvfu++t33qr92vY5cRVDsmt+Qig
tWDY03vZerjIPzFNBiQBwE5scM/niqZIEkcVvObetvXglE+9JgtoIlOC9xmLoiaGxzR+TXRylGGq
aixuO6wNTSXdx44SWgn5D0cAK/OAWwJeAY4zd9DGkbRsBMih52BDxLLjyseQsxFklElCpNBBbfgm
8CHho38S75OMMCJqWygq2A/y9udE0qNWf5I+co3sy3W3EFwEFLRu/5PDZdQgA1AYMSDHAuJhmex1
lkAv7IpZblrfN/p93gfXJYpS7DORnA1pFGc1m0EVMJXAN3LtaHTuorScP2dHiR+S1KpaDwhwRA3N
cXLQOm6MGD3NrAEHnDqmgGPE6mBqe9aox+aj2tWd6Udz3tWBpiWySCGyDzZZsJOBUcjtNXXuubFJ
R9yO2LIa6TywYC1n5bcydkPumka+UF+lbdl7xjT/LJppsLxYUSzrX8OEDe5grB5gGhPzyxe3JU2V
RNOXbZmmTupnc0ijg9mU841RkCW8/nEujhE2Kf7Qim18eyC95NKnaBppU6wABIhTTX8C3N8E6suU
HjHDJRvVFjXVt91SkBYB2BWoDpysdclGUx+w2a2HiuFFB80HZJg7Bz80H3gx4fAUB/rRWlylcAk8
8pgdwHgZlPvRLQ7zDXrvu8Edghdy275Unqw+L/ruJz+OH6BoqtiKUaQvvdVI3FZ/GZwDfqSqhI3t
ApmkMCSjDBeGR3Q+lcdFyClGyFE2Y4DHUyNu0oz0q9Kx+HkgRZnK7gJRPD6Vxp167HtZtNy0o09d
Emg3BAxVowfo2Tpcwuo+ClT/93XHkknkDr3FbJql+SaRPa/mTpNhZv/BdeMy2jMDbj/gJGAaZk0b
tnGuWS/f0mA9oFj6Qbzk4VbzHtf94xbcXOM2DQF1LDkzop71mWguRpir0zFM/AKi4Lf1Zf02Pnyf
XW1nu+bxsdzNXi4j3RXbEpfchoaCy5TzFcKMKI82YlEdCDZm9ag1z9c/1va6uLAlHqOAJiYWkiPu
eZOBUlTJ//B89U3omAdD+akaPxr1QzVfadG616WJKhMbJDXwhjBIj8lzzjemmRUs2XxDnYif6emb
FSt+Zbe7HjNeY9umKMeN+6XMwmpMDxLhm7EudAV2IZIwy9xgGc79Ji/UXut0CEcZIQ71jL5ogLQO
gTKD5KhxsFubW23o5HT+1rXjS6kNNNAWRZEcyc2kZz8D/TkH8RaPhW1xnDd51/V9M5UNUHCVda+n
70S9GazSr4wdyND/XRZa0gC7AHTJ9vjjPu9sAKlHyUjtDUV/qwJ20zVm6uaKE7ZF5JFq/HHdxhex
FBsLKEPiNQsYD9wUXKB3ksJucjLUHvF25q1aaUGK0VTwdE694hNblgpepE4Qh60Z/Etwl+F/zr9o
0TCjXCyjBgBRzLCGUXaYu40tddhFWpONrqlEmUzmRfiGGACKmhtQCd4UPIQyhtCUjowx3tPU9IYI
WFZRdMgcTVIWEKkG1hRwamxMbBc1vMXu6sRBGxQzP0Dv0R40RjyFfImGfw5p0GdbK8daHfwSMzHn
Nlzo3OjAn8T0QIcsI6gHq/il9mnU43Ee59q+RLxlLhBjim85AX859ndM9aZJOpO506oaCyZD1CEO
liVRFZd0Y/LPo7T4hfh9gBbCWjoQJLl4r4/LRLoBfpToQMRQXrOM7LCS6NOqc6OO+dddWGT4U2lc
lDCBka42m9dWLcDWyi/WaAazus9mSap3Edqxw6oCfQrz8NiNwlk5tztwRTF8oGLjS7OBn1gbN3jV
yyqNFxGPk7HpenJTEqfPVx08A8Cd2IPzxMW+3G3aTxtodDODNo50uyGqg7F+Hpq362YUHBOcDQ23
CsiUQI3K3VwdwNTHgm0tq0x9NpTkXWH20YkWSTIlCKZnYrj0JkbGVMbbxkrX3yVF5RlA2pmf9PHN
lnGBCPwCkqAMbklApfDPg7LFm7Q0Mf08GWqo5vS+JEPYp3VoRURyJoWisOoJzGdUai8AUyxw+eiF
hhEYPKB2YHEI9AFA34BLaDRHcile3P+bh5yI4jyEoWQ11wtEmetbZIOlBcW5xGf5XVPsZzJJ7n/R
19oA6oBYDSDYiw06I0/JmkyodY7Jh8mOepr4iN9+O/ycDVmuIdLMBETqtqmF2iffr1LUKq2TOG89
4OYFdG5fIpWp3pJGnmLXUJT1YVk1kvtP5PUbJxoAptCT03lKtDKZa6e2sGUUkcqtcuU2js0dmfJE
YkixHCzUAbMRlLo8kGLhpIWd9ZAzlx+rabmdAb6Of+6FwDcodpugD/JDbCWfRw89wgTlWgAZ0uq+
scpy2xWYqBi7uB4otr+FS4dOpfDPL43lrNFVgC+Q6o3hCzVoZaJAocQW0Op+9nOQynZALluZ54pd
1KiGypnGGSK1Qfcmuwljuuxwxh4svXOTNh1cgMZ/OClzARz42EwywCLR+QYbNcE+AHIIg8/KIjvR
tXWBYetJeW3LPBhULMx3KMwNqiQBFN0yp6K2U3JyA8QonySEQlSlk12z0IOWygoJokONrUugQqLb
CGfhLrKls81c3TrPjQOqloaRn7mRv/RkCZK0v1U07em6wwhVOpHHhaw8KqsuzSAvRV65YlSZyipB
otMFIBNQgOFwAdGCc/x+Qe0nXxhKI5jYM6rCzUERM6a/r+shClAnUnjHr5JsGNdpqLyEkYNmTy8K
pbdpRT2g8IdWbOxAgLm7LlL4qf4qxjv+WhIgjeVALDXJrzrNA0XdtfQhKV8qp5Mca+FXOhFFzh0v
61OippuoJLqbiy9x935dFdnfz6X+SdZ2MdusNxja4BpGl7h9PElGemX22n7Eyempx3nRJgdCjL6H
AzRubO8648lMf1AzuK6P0OfANbm9xLGJycPcTNoKEp8a9lKyzDOq2UuaX5b67bqQy/c3Ip91IoVT
yKrV2R40KEQWZLUdC5U+PzZNHkRL4mdEe1cSFg469fRSNtQptOWJaC5MmLXZa9j3AF40dktLEpb2
b6v5mhW4/WWzI2JbotJNUdlEmXP7KSefbYmZXRALEWKlPdA6gXlqP5v5P2+0brYECjp2L7aSBn+Y
9GSt9KGEFIwsu7XWe6SWvXyEF8WJCO4QqUnT5oMOEaOm+aZSB7l+G+M1X2n7644hPE0ngrjTZGUr
XtkdBLV9HHYUS6yLJRFxWTvj7MX53lSNZFnRuvHyPjus46PdHsBJFdm7dnhYwTE2L+5Ib2b9Izce
FkyYtv3bdSUvBy+4X8C7YKuUeOT++WJA6rvX0sodTNOdutZtqsABvik6EVV2E7HAIBL1he4PdCkA
qqIvBuinc59UaJtjsGTBJpWtfN0W2SKH3sYpiBgKawN2qw8SZVX8hXxeBVAMtLBQHgECGPdJR0rQ
9YyQshGNHnR9dIGFjM0ey4/ZD9VOPtus2dlTdqRE9uoUSUZ/GgO7G1MAminnqtb6MNLChqpaRINE
0f2KUjepEuLOVXOMzfzbNFVBRPvbrqxlY12is38qnDsyhVq368qgNo3jQHV+2catops7iXE3FXjj
nkrhjNvbJWoE05YPd6jj1Z9Uu2PZj4Q9A0rMB0RuiyUWS3nUShmUtChbhhcDsxpoayoWmM5ty1CX
qe3Ntiv5PUXfnPnBtkMy6n6fHEdAt8eSKoXYnH/l2efyVgPHZWghD7v9bRNQjKImPpi+iqdxlBaj
rwu72GpyujGqHHVznFnx11lF78C6W9TpvxwNFJ+Bt4oCjH0BJ+uAjKS1V3WrFqxetjA3dn41NMzR
6KX1fmDPdfRAEskAvSiWnwg1t1NzcinhHCz9skBo0c2hqQJezplcpX8uRklmJIo0KOYYgNjA+buo
L69Jv+Q5gaA4f6HGPYnviDq5o36cpJhvQp1ORHHeESeKNpMKopTxLbfCvh8DEEP6iSYrHAhD96lS
27k4sV462spQaJBUlSPWLA9df2/SfesEZXuo6h3JS7fE8NT6o0m/Xj/roqsRAEb4ByR2FhgvziVr
LFtypzRw4uruNV6XRwMkitdFCP3+RMRm5hPlNi74fh4hItNaL1kdbB90IYAuwn8Xg8omzIhxLGyp
cTa0wPlXpQQwl9jfAOfavAAfVqVTUOrmPxPQI0adhilOVAEgs7LRtjBFfyioweQDxroMyRNDaLb/
xcKLNUt9tSJWNgjCQ8IO+mR4mNLwFBAvXjfbZn0+1m9crRSwIoBG5fs1KdgnkbUroHlQJq8FZrjT
Jx4b6weayZb5Rb52Koo7T3pDiliPISpRys7Hzrvpjrk2+tcVEh6mUzHc16mBfVHlJcSMk+kSA5Ah
ynsWvaXqWzS+tPqBaL8y54aZN0YvKddKbMlTdsXKZmULkhVseurNwVxqTzHeG/O/1K5OVORRScFq
arAhjmsvM6P3qMxDAOg8aE0bXDelUB/U+WzgeGKHgE91DDybnBK3ljeZ6qGPLZ/p605tEl8DefP/
nyguscEuQdfaOkSpinac+jwEhgjIyObD2vX/flUBz3kD1cPU6MYmch6PFLg86218JbVve38ciyUw
I+pWk6ViFKcYP65rJvB6LGHYwHbHIwO1QC7CVs1Ak7JMahD1pcpz11SO31ZNJrGf4FpELw0QlWgA
g1VE55y+saKZVcYI6GQ7cq32Zu12ifNmO4urzbF3XaPLwSfQ3YJ5ELVuEyCsYCM7t+BY02opW7X2
WNJbLvi/d3Agt+6dYOimsDKMPWrhR00r/DVTg3iu3vJ88ZzJCAsnD9U492tbxhEiCJf4TQ5CmInk
8QLonar1hPaFBgMw5lP2kSefdJ0kmguFYMLHpEBdxMAxl59qWj8APQMdWQRmj2FdL1tn8DnIQpjo
Y0LE/8TwgXJWFdtZISaq3moncSPls24CXb2vahllruCIm+BaBOAoQIi3uf3zT2k26lzlKoV3xrt4
qdws1/w1f7PBu3jdaUSC0ItAMWELJxcdsyZiPdWaqfYWGxhcgW6mvtM9V8uX62JEX+hUDBdHEnUw
E9wpEFPvFOu1Sh23a2S6iApNWzhEh5PowIblu2VLPHcdcPlrYAW9NCguaguotGJvjGp3aZ87O/KG
8japnq/rJjQhuKxQWAc4l2Nz3lehgqqsMwZ5x/wdI/FuTr7H9X2sf14XIzThiRjO+1SApfXExJca
CyxusvJLt9buWjNJ9XH7a7jEA2forzZcxFqcnqnqADHGYAYLMDiUuA2zhAa0xfMoa7+kyIKvayY6
Vyci+TVAEi2ZMfcwIILbD1Y0v4cmCRp9eFFiO6ySTpaJCN7Rpyryi35K0SAZcaBiTHZGtVe2Kafo
y4JnM0tekYMY9EuifYyyC07snn9Ny+/ks5z0WmRBbqPNfuwUuxKAWVNPXzAj4+s56kLdBL6ENQQS
8f66iSU+ytdlcp0u9dTAxGz6tPqXoZ38OP6whkJiW6GTbkyxiCYYMODvu7go+hHzTcivGOpsOcgS
d1r+/bouAhnbqA8m2jd2MfznPDZSKzHIrOOas+uXqvxJkl0Uy2BkBdnBmQyu1JIZgGEGNXvtUWwU
2fm8Pdj//dICHCWoD/AmwqwCb6qqXZwit3Azqu29bq8YyfyZNdW/fw8IAfM8tgAQ4vlZpSxukxyb
B7WnZc9q9j1tH1QZsrzAtc5EbKY8eUcCTMccaQQRtP6Zah+V/SXpVsDrSDxYEJcA+I8hZQyvgPqC
h9tFUapucgVipuhxGJ9VEPlN5Cs1nyo0vedRIk3kYyi0A9ETfWhsT3Dff2W00+0FV31XmH6Kxf9u
xfrxIoMF2oIpF2yphaOCITlcvZiFOredDehEEtkQkw6fhv40gkKt/gbskYjuzf5Hbsu6ByK14AdY
Y8DtiBEFLrgXRRIXQENFolTMbge3TkfjaKVNeP2E/nGrC73+yuFfXKjR5mabQ46J12uET1WwozXO
vrE+q8ndOP6qGlBHk8jT40Ou7gBZ4Up+wRYELn8BcmDHUDfyVu5SZjGJmjk2kXCAMvRnka5kQw6c
qidUCZTHSNEaGliZNk83xhwtqVuORW6EvQmuqa8Tm9YIDV5d1gkTXHRo7RJsv+lAwAYhGPe5e8AM
NYuFQcUydsdul2ZP3dy6BdirhnqQHH2hMIBG6xgXwAI1f9vkDCXxkkFYYfxYmhuFfPZZi1j2Ua+y
xS1RCEBHCqtGmIgEGAxnbMXo6kHf9Np2QL9FhlH5ZpLdNEUyPuSdKYNXEDV1ANqEvgbaGugs8qcz
KfQ2zTJMQ9ZzpZWBqin9gptNcVBbKgnczVjjSkWGqWGAxB70QXnsTPDmBABynvPAmuOldTOl034b
eqZ/dCCIJhIHFIQrCxPwWHsFoDbmcraTeBIVywXIOFWOEbHCec3GpywGqBjmm8gTIbPfG7L7SvAF
zsRtf34iTqejXqw25sRMgCe01HpsTVCDFiDyymxJtiYaZDmTxX1t5IEowBqQZRleN+/Kdaf0zK3V
/ToyN+t/OPWzUj8Z6/frR1oQuyDWwWtI3c4zfwHgmumyZsMaKpcSRIuZO7RfjG6WfDdRknYqhq+Y
t9iVWXsNH85RdLfRD1PxMqJujkqVA86PvHo1C4oNJhmks9hf/qcdD6qgMEz5aTG00+cb2t4UbEdB
WjYeVOO5tv9Du+pMxy14nngLWRGc+s2U0foQ158W+ZISWTFWEH7OZHA3aBSNU8NU2JE1P5px8TTj
Zlwf8vk4tr+vO4bA9+0/SKeYVwYgMd8SzztsEnQ65vuG9LDYvjra7lhGbmT/h0e5jUcsJrExPrVR
TpybbaB1MkWgZMAEF9j6xseoeLfmwavH8LpCAtMB7QKLUkgKN7IELitYG0C6dT32hnO7cdvuZ2n4
hYKmw4TBiffrogRuh70EJOwIUkhBLO4sa6NKo7HQMF+a1Ar12gxA5gGqOVHsqqk1H83ecGIf6xF2
78+aVUpqfqIzrWEYGdRE2B0FgNi5ReNhzaIOd6IXW9MtKxdfndsQqwWSbE7gIVgNxQAt2sIIH3wW
3CixMxdrvsFf/MRF69rNPhmfsFN33ZiC74Z8EckpVt5RwORJTBtLU7oqKzdtGtDBPkzJY0qDnLXA
wGgl3RthFN5SODweVN1C4eHcdJGqxOuqgqxhTV5NJ1zaFy06NgrWgZjpawlYAePPWP86W1+vKym+
fP8K5ifIhhh7JkzfCCnM/kbpA8d5XJqfGpCtO+Nopl/MdY/hlzW7y9SHNH6XbmIJI/SJ5vx5j2lr
LJGJH9A0TojQ4iqdb6qfmcU8vdsjwujKvd1QycUgclWCg49tWdw/F3SPMzpJrN2YXybHCXrzIaXf
EyyxXjfu9tG4rBXPAZwIHe9bEIhzH3Vu6hp/CiGmsx/S+9U+2Pl3fepCMjwSsm35yxC8t9cZJ/Es
AGwB4uQqaIF+1YCfFD6b2u9R3B3KXg2uKyWqS+ONC45RoAcY6gVZGzBv4i4bEGRKc9kBQSVg7Rik
U7ovQZrgjs78OIFDPFWwFZXPu9Fq/L6YPJWsfmSxlzhuDrkz7a7/KMHnxEnFxjjIYjYCYO56arW6
IG2ZYVAbJ/kmUpETr84YvXZjU0qOqsDEmLi1VPQZMDwBxIFzE0/p9haw0Y9MZqxBtSiLBGUBqurr
CgliHEyM2TMQlSEo8A+etIhHJ1E7dD2TBHBdJoBAsyBunPt+kJUIRQqBFBfDZ0i+sT++2fbEZ7R0
MpeUQVTCyj26xrtqVP3r2ohEYMwcnSDcgho+07mICBxYLfj3Wm9oGlDbW4QBk1fNZJ4pqAQ6mGSH
wVQDo9H8eaNNnWROO7XYirXdeCoO6DOF6DgdTLXb69kUJqvhGal+RF8qNJTu93UtRaEME8yYXAE7
Bb4d/0pojMakM11bL9WHgC6dn6X9Xa3kYWRW91oeBaZTguG13GV2Uf4HE+MLoiqEeUId1NvnJl6M
1qoVwACAvEY3toV86hNtoRL0H5Fbnkjh0+nBph2bRkwYlPFLq3SP49K7KUZCLEV5u25MoSSoAbQB
vK9Ng4tkg7UCpjwiLUbPll1qkx9Tlh7KpdprcysJHiJRAOvctqjw4sUdfG66FETlxmrqrVck1uPS
Et/AU6ipZ4wnxRJRojh1KorTyp5LPY5x73hsmEFgUjXdi7rUzX41Yhn2hCilwJoRCAixvYKWON9X
jpZaGYbRhEfYbJ+SD6PFq6Ci9c1aJa9RZx0Hrbsd8vzWSeZfo97JyByFumJnFNbCnBR2787NWtkd
FhAdC/Jj5VudZ7s5IU9o3f8z0B9WBjDu/P/k/DmVJ/FrWRo7r1K79UDdNPj1UpUPrHVa31Js2dKF
KI7Z6AmhBwq7En4omCy9rWMwuPVQZQxq2r0no/3jut+Lrlc0nvD22TioCJ5A52aLlYglQ47soFT3
pFP9Id9XjuNq9mvS05uqOljmTeR0QeZgt2tK3HLdT+OxiXf19Ov6T9n8/jyZAIIE8hbk2vZGVcN9
wMYcFdsasNVZ09rtp11chzZwqBv2mVrv10VdHkGIwjo1QFJAAYmb9Vzp2Rn1scM0qVcXWNvpFADt
xG6hHw2sMlyXdOmVkAStEKhNLHTxo1iwbJrlKXjeRkyP1NMXsrSeDSiD61IuHQVrC3/KwFsXlvBS
nNk0JjvCE0UlALduVlvzlg1A4boUkdXg+ag4g3YNPRQucLFBMVmX4FE+zFN1E2kgZTRmQtAzn97a
si0l68QipXDM0Mimf8qQ3EdC7qCOfYR0Vhkcl5XsOMQyHBuhCPSCkEMB4cOwt693cpaLIm2jsUQx
Ciu5ifGh5LI6hlgAlhWR8mPbm681ogfU6FOJR39JH6u1d9Vy9a9/FJmE7c9PVMjJOLR69qesUAW0
N45Lr0lEbLcEfzARhLBwvXFhXdAPgJVZxaQfKgrZCDJRavotSFmAtR+QdX1My8FX61y2YicKBn9l
XgzK9YXdUrMHBBxV9ujjTjE2qe0wpanXdrJqq+CMEh2dGp2C5xs1aC7w1ETLh3rSUZmxXpUpzPLe
r5Vv1z/Tn+kBzogYZNkg0Ixt/o9vGy9qhoV7AGl6WZ35S9x5a1T6mPR1yZK9rVH1orTfaTH4efSU
TsP7XBlHUKZpbeGrTPYa3RS69lu4Cp5D8571W35cELAjGHgADzdDut6rM/tp1B/J0D+gUCZjMBKY
Ge83VBxwlWFliO8ikzkzkqyeYQG1e0WVefFNY2xc08G2+nVjC84EOHW2piXwQQCFxUWOutHSVDFg
40GZtKMegWw1b3NLkpxeAlLbeJgZhonRLLDPX1BWa04HNFar77zqlnysru2nwY/3zEeKGuReEnYB
cSsAlr1Oruk+ydZpL0niId0B/AEgHv/gPHLR2LCVxCTT0HlscRmQ2e6rxxVifTOI70ZP/6oX7rxL
7ssv+9yVYY4LxjHxCVGqQTcVk2kX3JXxRGdFrxnYDu6aW921j/Yh997QfTzg9SH5mmJhaNdgP3l7
a/GVsVmPBiPtYWflZQN6tv0Nt6Y8rAG2UfcyDGSpNC6gJoUVr9SBam1Aj/FRcZOHwk8KV7l7N24q
GduW4BEHS54ot52ak/htOUWraSOUW546vxnd1p1dq/CtXSZno9Yvz/2ZrO2CP5FFtQzHc4Cs6TgE
3+ebfDd8a79RF5x/4fygH66fQlHIOxPHeahmDOjEbKr134Zg+bRuRnc8Ar3LcLGV+NLvutenUnYm
Lxd5zs3JvXgqDDNMWg2Z9lO5ByqA2/mLl9w6bqiXbuv3gRHOu/ckwNLU7qtEX6F5MbiCGhWeQBYP
WzoVjsKWDrK1H87P/DOM7ojXu0OIm3M91gfZQ+TPQ5EL44Ar/CuP81QzHdS82T6ncaeU7sPkFV4G
WwOfbgfME/KwesCGvss8GZ6n4Po4k8u5bD8tTqm0kDt4TYjxp+/P5k5V5e4qyAEgZytvAaoFxXfO
fwqNNInmjIhwR7IbfpV3up/4igt4Qw/gr5/p4TM5Djfo50m+o+D6OJPL+ZBT6XpmZFPndd/yT2z1
xW50233vAs2bgzqF8/6Uld82i118SbT1gUIEHvWLQRtaD5lWbZ6jJv3ewAhqtYA6QkrLq28X+zU5
nMeMK6jJqxR3xuIZnnPLggftsHgPz98iPwoxVeZa9+Rwl77+ou7yPvmJG4e75Cb1jXvny6steU4I
lXaw1YHtQmSVfPlsnZ2uRz4GrrboMZo8Y3zRst31TykSAY5oFSkH7iqcyvOAt5bRUFW5iRNiTb5G
Ss+I7ibZAKLgCY17Cc161E5RrAJM17kUpc60Oq+MzisTbzmm+9Ul74ZrPtEELz6X+e2t6lr++ihF
ShBeHsgm8WjWse8D2eeSE6MdWraonTeHo71vHmMkHgF9UHbpv2+UQMcTSdzVkaplqpUzJLXBaHiY
nnMrWX4oeF5uMFwYWcY8G2b4t/B6cjtpc7eSvsDH6u3XccT1p+/b9JDJKOOEPgGQFUy2YCLM4rMJ
w5inRpngdtn4SNo9bYPGeb7udpdwf5gtRBEKZ1kjFDsCnLVyuzRYZFGo8mP2wazr5jsrALPWwb5F
JrEG/TFx7ye33kd3bK9KRiyECiIzBCw6ajqAgj23I0rrnZFQuKNar3fR3OwNNLaqRLZHIlbyrxyd
2w4sV61shxlyliOYvUfdawDU62k7gE88TzusDTguNQJoGWCNNvOcJSA+PqvE1Fsuz4c0zcEKBioS
ZAOwOdd2qNJEy2t4Db1jn/ZzXPpApABg5PLDCrt98qmvLmZ0gviLui+85gdopkZJHBP6LR4Z2wQ3
9vd5ROgJgG5Mm/ELIiOc5qcIdzHW+0ClIVFVdC2h9Pg/OVzwxnKGvdQJ5HR1X2KIZPnJbInjil3n
rwgunqQo5mf2ABGKkuUuXbAfmQ5fHOvt+kcTx60TVbjzwRoMrNDtqFvRp9a/qvUnU/y+J55NDqvt
9TP1qL6/LvTPChDnKRhcRDsSEEtbB5h7FWZ6uyioZSBML+A1OQwL0IG8Eu45+vWuuWlv9Y/2dgjN
xCOFN4V9UFEXiJySrFhgYizTW5gjQB1go7o499eOppmWKAp+RcHc1XrPipdCkagqmKDcJpxVbH/i
XtjWos6FNCTGJMOQMghxtbB5MA5RaN6pP/tgDNB6vyNSqhVB3n0mkfuiFlkGh1WQyILCx4ji4/To
MHfYiMQ7XXIQhCY80Y7LC4c6Ttq+hKyCfs8trzEBqyq77wSH7UwfLgckI1v7MoaMxjlkzY+5lJw0
Qbvk/BNxUbpsZjp0TsK85GA+JP4QZL5SBJP/suysn9c9X3TcLOzoaCZGHje7cT63lqwAEHXG8DDB
N1HctXRxEWGGd0fv1neJMHIZkJHPbavBmEECoibne3OKCYTYLJhHds6DGqw3Ueh4Tedmn5mb7ZBB
XJcn/FAn4jjHM1Z7LfqyYl5ed76ONaRJBgUtqrScacT5Wx79H2lf1h03jmT9V/rUO3u4L3Om5oFL
btpTsiT7hUclydxBkOD+679LT3eJCfEkPqufqmzJeTOAQAAIRNyrk0lTC+ZZld/f6du4dNMNaJbA
outjk2sC7W6+kVC3vEx+Gg/n7VupmIGjLAzkPHGI+sqcCNBRKzZnlq7/6jayF96iVu2+fKu9+P08
4OrqWuBxjgnxsda2Sgyo5hyGYpPXiTeKmBZXtkyUjeEEphvotELy7DQ+NaZVIrtf4lneuWrorlLf
ysTvekHpxK+KaD7iL2E4V1QltZokFTAmxCDc/mBujeDm9kamLt0NbrTN3YPqyq0bBkI+n9X1vcTm
/HKqa0ttHGCXd2hWdh0vvMm2XfCzBSmdINzPHnDOTM4/wdKi5n1Mmaf/IJfxTbOTrqQ7JgBZc4ul
PZwbNm0RgzgE9liscrXKZ43fT6L62dU9GszueD/W55shX4fSWI2aKFk1mzJtmNegkNDV3SwY9vXu
e7wpn50r9SE+jhcpkgLZX2hAPe/8qzvn8gtwZtYliaKhxxdg5C2H9kt2OZavfRY0/auuv07sWg99
zahdpj5mwhP1+kR+WM8tvbqY2sGRZ+uv0v14Z25BarRFRe9efiv2nVsH8aYDBX24UQ41jibWFl33
W6jnuo/W3gzOj8RaXF0MhMmd7stax6P2iO8SNxVIju6E5Fpr6StwhqHcESzhc8cg57ZZnVRTItfM
65B6wFFlW7jtdYyzSgS6lq2+S/x2N92C7k3gyWsZ3hNgbo6JpBgWA5OYN+XetJdxpZW9yQWPt4do
Dsa0eHt+KFeXzsJQblotI0XfXg484iAnr+LQKYWu8NC36jwfKHxlpSHJDZEtTFhieQm7gPhHaAex
cTC0EuLUX0mSLQeRrxvoIpamXQmjfkQHRIR34qpYqZMXu6jDdVElK4oNszt8inIL++ZzxyI9UNCi
wUM77EPHOaF+rd8a4T7JZdcpBUFAMF/8ha4eR9VE4w/zpGir1jeq6puqoHR59Ui2cH6L2wGNoSpa
QwFGeil77Xv4kF9IP8Dlc62JegNWF/Ji3GZrF+MW58jUlgrGjUoPLLpWiWg5rW7mCwBup4NEWxMZ
83BNm3iPy9OB4IHGidwGnpDt2aaelTefdMEB+lee5rM/zA2xKKtVIBFzapcB5V2cI2CXc28erAvt
yUFmmLm3HRItuitvqPeEYOnlSNvKO9kHT+Dm/LJeH9iPL8BNIVUtyTFi2G2b17l2F4n0l1Y/H697
SIGjlBFt/KcGan1qk6GBgZIKi8CDX0iC15L13W6mPEBdMghh+PKEGIXtcmvDBHOL1y4vfYtjV7lO
biU/D/Jtv4/880O2fipaAHJj1qZ2Cmk6AEKCs3DH3n36rrrsftyVO1G6ZN1BFlic47MKGboaZOte
GchhYAZtkLmyN7j6vnkasdRmzY3b8PaVHqOgQVY/u9Q8OXLPW7wSlUGJDUJHJPdR28/3MmZZDamG
uehnnHaSnu9IlG5MygJzQl5YHzuXaaIO9ZVAiV4MUIWB3xaZBj4jlrc6nSRbrzww1fiSudWa27bY
TB3SUubTeevWwhgqglAxDESIEPElQVWum1Mdo0JNMemVwsD53ZPhRm6twTWbCkTBeec59vBXOErb
tMkEMWAlUJ+gcxt5l+ShDS7CynMS3GgnXCQqx8VTgMBrVwZ07sEDJTfe2vDgxu3fVRoqKeliJN4K
Nd5YeiUH6JczXEK76ChVWnGflka/Pz+0n23D9Wi+QUNjaxYA4bzXSEcJTYADUmSk2RtK6JblAJ2t
v86jfHbPUxQuxiSTTVpDBorDaH89FQkCwKRDN9dlCmlvM9nZRlYIJcShvz2P/Dm6zcioOYfXmMqn
x9LUii2nZxMeS6N8S6L+uonZfwjBBZs8N+IpSgFhddlNJxdHNWsFEXRtlsCQh/IuVJnraMo9jdH6
yLLJaglKQJo8aJgdlFV7cNCKdH6wfhXwnW52mjMXqVnGTISDlvxTnMoKu1rVS7zcZ2jzcEu7Ne+7
YRr3pADjTKAPNn0Kw6QBE7OeKcyt0G3S+GOJEOhSPEQEqgEt7gsld/AeoFShjZoUGncx+iWYrVxq
TC3fkchOWm8aRjBHp6lS79QMnJsT6ImQnJLV5oc5akxGI1eV577USRBUlqn2YxoMEKVUKfLTu1HO
CdJL1Ilbtx4H451WDan9ISvaYq+oJLbvzw/M7J+fxgUFnIaCBzhkm7ilmcgxk9qS1p4mtaHbJhLo
MQoWbTLVTi4l1UlE8XzNbWfpETw5oFUZu/LpRKh44ie5BUC7JniZtlk0IAMUJ1EimHIRkHoKlGO/
pr0BoFJHhU3B7uV62p4fvHlwPg0e2IbNOVcHQjAuxPSDOjC9q2tIG8ibblJf9S70Y3DLY2d5YVB0
Q4E/1JV0wYFRNGdzuF0eSDU7yktW1dBvuC0lFCpEYCjKdygtF+y9q4tz4Rzc9lC06VBYHYaQWlXr
RpbUbaykcG4VlEsKQs3aUGIbtNEOhI4IkNee2jRBM7bodRQN5dJmIg26Iny9vzTkv+rmPRzeSC5q
cVkbxCUgN4jRODq10QKwx/qipeIqpLxPzPgylkXMsSIobhhzgjEb54KosGxcLdyb3R0enT29ejrv
jvNX5t0RW4KKSnTIbaC+/nQMpWhA7eDQIpa28WVfyH7SWb5E8Q6FSkWbfcE5sKtDa2MuMQFT5ila
OUI4OG/gHAWpiKuYDV7qrar0K1CjCZby6gBCWhT95/COT3Us+lCVaaPD4dU8hjXlyLya5KaPuq8a
MSse/kM8bsIcWitaqwAPF1C3ZQQNzZFbOvuCCM4oazEKpAx/G8ZFX9KnXSuHGENV6l1caF2JCvik
1pbwAoE/PsuRNNZqgRBVlNdmGLuSfa33ojdkgRm/kpKLgETzUU2nBuM1Zd22GPQrRmvBfV9kBxfN
Zb2gYTmPVAPC3i5W/F4LVCbanOaJ/bSCPubj141oYQiYvEuHFjBEAbsFi54ddgsCUCg1fUusrRX+
PL9eRTbNw7pAM0u0HMTon/dq8y+FDm5WX8Ui1qvVpYNeHvTMmihn4CluZiInGSSSOJ/Coiq/LqA0
MGiHWMQPtI7zEb+5bT3XukGa5rJBLQPdjOxrnYOGGLQqPZ4fMxEO5wcsxUm4tjBmla5taa0djba4
kNAk1UPVQJDGWo2niz2JOzNmQ9taaGuGz5Hs1Yx0xzW6ck+mIXNtSM7Zd+dNW4VbhG8u6gzUNMdx
rvY0dV+XKldWL6ws80wVF21HxAu86umovgY1MCqGPtW45KWsZHEJv6gKkAH22WsyOHszIZ1H7Sgo
ErqLkmx73sCVy64Grq2/QfmCFyXV1AFKUAhGSbOTqX4wkWe16v6CZuVuaIr9WOabHvoNk11tzmOv
rrWZ9AcXe9Sz8aWQA5J4aVJhbyzG1k8rza06KCE7mmDnEMFwc2gNjt2mKWDyrPK1UtnjCOopkkhH
bh0GrSQQo0DjGc+0CKaZvo4KwLQQE5gSVASHezaJ0u6raw08mLhj4mLw6W5gk55JVocyThqam3x0
8GoLzsPRsF1rygXxffX894HFN6oWlUHQ/40LQYliBKV77cINU+57vOJUlV8ot3lnfcUjFoh8xKqo
kVvoYvMytLCpCRSfQfdRtIJastVFvUDh4hUqDwla4OcxnO4j6Wg6V7F+z/RAth6+4OALIC5YOWqX
x9M0A7WaP0m+HNcHLRMRe4nM4basjEq4y1tAGZh8MaVkLzHpqBXxUSHpI5HDx/NGzR/3aT9eGDWv
g8UOyUBQgNo0wHVgxUaXJVjmRcVnK49ZCEo4xUJzE7kU3OROMTKdlqxLRvhBulPoUx8/hHSjWA+p
vXWglq4Yt431kDfHIhW1ha2u4gUyN5gop6IayWFdHl2XRRvQ7KL8Ar34qXncEObIght9NZuXHbR6
CCohi95qmJh5M+YmHrBDcQjEsRIlbecsUXxssJlE9osU7QZL9A6zOlwLnPl7LJyBOtAsBGstjkvK
O1Qy3Ch8ybLn33U4tAOARA2lkHg9hyo7h6FA/CmfK+YdK7sZQDWSFqK8xGczTiG4iCBZSaRlIBWB
mofdBRZ0eb1xcBrXCh1Rgfjn1XoKxbm22keNVDSwRkpbv0gfFfYS1vuxgybn+/lx++wDMxI6j3+9
5nxKRtI8slJDw9kFFH5+3JNDOdTfZaU+Wniv8M5jrQ6gijsnnA28RXwjoGpnEx10pFxbCmIw1Ig3
sQINd5GYmQiGmycQh0uWgk47lL6X17ldQBd+uA+Vxj1vzeoc2ShjhO6njtZ/zqs7aygtZPowR1r+
l9TIjjvURXcZj2m6hZTavW41IrXbNUgsVhSIo+cZJdbzzxcLKafgS1ZGHXmCKd0xsAYN5VWhezK9
T+TjeetWSvvB7DE3VhuKppkQBjrFalmJJGhh4oYLDrLnjXw/uOodcowXpg+6QJSDPUdei9uPYFR/
0bee7hynuNzsKSzJ7NE0EJTcB/uQX063LJhuus2dgiYfC8/rZNvir63IddwHyKJ53RPbSih7NoI6
aHZYKx7aunzHKy9LND31T9rb+ZFZaX48/Ybc4rTLsm4pKmE86ybexg/0yQpiz/adAN/ggqKQsXGn
g+2qR+Ie4q3mdoZgHa2t2eXUcNtPAm4AKZ/LrvN612gvJqGuE0JY5eW8oZ9vGqd2zuts4W0KVVkX
ToAhLFD0Kw3tlVICYaoNGzdQ5hJMvMgobjmNfZeSJIG/1RQC5FLs4rKbOVfdKNgo1tYQuP5nrjGs
XFDYnFqlqXWSaZKFbXX00MnpOkUKLXtza9OHTNQfI8LifLmOhqqCvgE8RQfRY7OxzO9DVLtT+DaJ
knqfj+Fgb5/fIlFW6ED3mAsNAx2kGOfh2kuGG3RQkf7V0net85ZXG9n6buuC/NdajNXxOjc/PqB1
nGdkhdREnpUV4MLOT+hlCIVgEMWe9781kxYYfAasxw4+kBr14kqe4h1X9arEfEyr76SiV7ZKL6JS
DabBEtX3iGA5BymrobP7ZjatMTZMVzdyWWzMBpltLYPSZxTk7eSSQXSPWvOVpbWcr0S6XTlZCWvb
aQwi9WfDfqTWTpueI5G2lWDu+FxZb0UaOEFhYA/uOWVqfDq8TEjPnp89kT1ckNLDYcryaR5GiWwT
ffRUNUaeOQpqGW3wIurH+dP4XWM5elysyns91qURaNN4zZjt9kJezrVouETg4tOQ62GbUyCkXZO4
ZgEtgbC51BLJKzXj1gADSa87grcV0UxxizrN9QZ0vg4SS0PkK73qWo3lgYJZMFXrMEhHgNkABdf8
E6sZmUncTXC9ND5W6kZJQ7dGxvm8P6zFd5TE/w3C+QNko0PoG86rmcV+KKONJ+yvnTj22r4RVD+L
oDhnMJImkpkGKJkdiXQxhemegHU3NXfnTVqPFB8mcS7BWAYGhxA4Gp6BHdDplIPvpPel8Z7ENzUu
842Ih2bdzUE6CqE4RQPX0+nmZQ9QHwODFfOqLomoa2UTG9wCvdDdV2YL/VZg60ChuirPq2Gx92u5
2SZWjR6NotP9eJgwa0ez86xEkGVZPWbqC6B5jBdA4WB0ScZgUdiN3wfZempjx6VJ7itycTGxcDuY
+pPZV26GfFw19G+a1D229nRn9g6KIafrbhLuACuNBzroakErh8d1SGTzz8NjWjsTNJFRCi1fZZ2M
EQaRPduqDFJixW2nfpOKwFACLfKsPnFTR4bcsOh6oa4G0MWX4LxLz8aW9iq+hHVzY35HK/8WNHd7
tPWjLtxrLiikUH15X3qvKNt1f9YSCv8yX9rkgeOLOltEX4WLQ101dTUcgnlj2xI36bMfGhl9Uui7
Mtd8rYWm/fmVtRqRFl7BHbGhitC3RgqvKO1rk76UBWo5pP1/hsEFJCWGYkibAyOZIj8Pv0PyIegd
kXLAaoxYWMLFoljLGS0oFtJooXrecnvnfRyxZo3Ec4bn2tq1rWDTWJ+sj6XL+Q0KXgs1NRGVav1R
Sk0vBA8Euy3rXauJpmklBTcvlA8szjHsApp0oTmvXuPCavFISW7q6VWuSTAqKEVBiTKj90wNaueQ
ToJb0EqPCwqoNLCwoigI/yNzTqLibVfr2hoHs764qSDhhmquKzrm+3RCkxKUdyKS4ClL2+YtqoWc
IbBIdhi1HHp95b6QQVAZmzudQnpTNy+KBvqHv+1geNF3wOGAjIeKLOVpaFPiItMn6L3hnPWoQfDQ
aY5NKwrUK8eSExButgkjWsIYQKBA5SJku5Oje0l8KOP8UCeXoRFtzlu1sgWdAHJTLsshCCKGGTBJ
vqlWcWsiw3IeYqU4FzO7GDlu9wGVSNbYv4yqnqMRnNB1AZUUL7SfMv2iad6jMoIGEQgr31S8fYFc
TICvYma40+QJPrcptZEZje1sY+44XqZetDjxEfMY2o7fmM929gD5A1yEv7HiLW2O58FXAgaKSaGV
hp0XRK58YbIURyS1lLbxYv1RjaivRJ5e7AzT7ZPtrEgHHdDzgCvx4gSQi4NaXqNPQu8aT6ruZBRB
OgQNYvFFN4CgqhU8Fq3Edeh8GaBNn9k/Tb47d4S6tdzJGTbWMvMj3boYjPSg91TAn7di0gkMvyh+
nYtiNA7SWHdBV7Mrw2/6eMzUa1sTWDR/FOcqgLItFbwKBqpkuUVuZrFOIBmC3oy8DBrL8Q0rv2OT
42clEVSErB1LcMPHGCHWOeC+5QIeTQx16gz0J9bGbi6hkMYnvHFL6FBK91T5FkI8QvJZ9FLi8oOi
F3kQfIGVpX+Cz3lKPPYaGOExrESRnmpSlxunUWvB4X3VRRZGcgOqGdC9HVoYmRrTJis0cMDHQcJE
LL6r8wZ6UbDAowAQweY0OFtpYxUDVOBQQI1OXRRPI59xn8XqZaLQ/fkFtj5sf0PxL6RUbhVGWkAl
YxkMNN9AJUGw1azsApgZFPwh94NsDP9IDkI0KBSl6IPsowEEdvEmrS57HKDDfnRV9SItBgHg+vB9
AHIRWkvjqUW6Aq5QWNsqH7zeDKAh7EmTFHxh9H7xgEM+AerfnNNrQ6KWSDXhiKFIQSJfx7KIZ33V
4xYInFt3xBnBtQyEsTFr050kTQl0i+o7S6aVKNqulFJgjhZonH87He07JwEauBDQ3JJmt4VMrx0c
dB0cS7owDlD9voOItWvUiuGfH0yRqVxgrKehzzMHfhLb+1GqD11fbNReECZWfQO9BjPRIUhZeZ6H
tDMcNZ9Bxi5w6h0Gd6cbN4NSbs4bs3b6xFB+AHEThxujZfegAfI0+9WM2y1a1yZ3MpNHO7Z900b3
Zliy50gdUCLqbAYUc5cKEyxukbHcdBI2dnYe4ztE+cXk2H4oYafWnG0nfMFfn7sPa/m5qx0tCRUM
aznhMlH5U7RheSVY1+sgmDdwA9soHuFOd1qvktBMGnQpGQU0ofJNiwJ6En8lxoMo7t8oXPQIbSXr
45TBFOM5zNgjzTI3jkcBymrcXaBwIT4zuqYzW6DIJPLDAq80kaiVY/Wg8QHBh/bCzhRiEjRajZ0f
J99Z1GBTVjYWUnRgCxe42hqYM5MP2zgE4BGQm5ss1KKylbAzFuX01IzJTaUN2P3pJjPTWyepBXBr
rrCE4yZpQkI/IwVC/AR6E+SJWbtleHt3tUJJtudX8toiWkJxM1VROx5jHVAxJdsBzjB1eMUzYh+6
IsF5qDWnWEDxjwrIqaD2fyZG0GrjetAUHC9Ej/crrX46jhV/TxT/dEpVCbwcCD1e1CKtbmtjoBVk
08VxEJpmEIeJXzB0UyWTX0Bv2QD1+Hkb14cTotF4vIVEEf/EZct9K1UGvLKOrU2lQklwlDe21h17
Mv0+zfNs61yiim4tvBRzGUl1bnGKQsQ/AKLe1iGVH0NB+kuz9oEyX9iWWUIaphG6CXHcoIbmQZU5
3fQ1CAnPj9vaKcpBYQK+NBYZmo1OUZQxKdRMw7iBxyV1VbndWonlx0W/nYbQS0p7S3tLEKRWVxmq
ViBAAoFJPEmeYpqTlBjWHEESqntQCLmwjfdK1QQXIhEKt5Z1BQIFw4hQKCEZU5F6n+BoESJ0nB/A
1cMNaKb+toZbyBqJpCmfQ26aX9b1sw61lqZ6z7u3MYR+2TfU66EYSzBr67ZpYMeFxOl8nD8dwYql
ku5U2LI0q9/ZobPpncY3aCI41awGDnQj/huGc8HWQI1vpM8wNjnUnXPjWJYgc7duyZzYN5Fx/9SV
pGadM446Rq9VnimyGmH+IDFZMFyrwQFPtv8GmX++WEqUyPADsGB7phOEypVmTm5Htk1fCnBExnCO
7eBRwcpnlxsjkBZ3OgSS2gOCSHDe5eaP4e/fYJz92xzOs0uUQqt5CXMaM5DBS5IlFsS9H2n0szGH
3255RKxbYHHerZKkgahBC9qOMXH8Tmmc22wywovcTPXfb2gA1q/3MhT6oEyBw7L0PKG0AFYM0nSZ
YJLCbV78LNk9dL7lLzznL9F4ypOBTbQDpSEOZMq+iN+d7CmEJuX5mVrL156AcAs1MpwqlFmPqQLf
lxcFyS70W3NuS3eN7Yt0NfrsZgoKP7qXLkWcLqve+DGcJrd646ioI1oCO+7UrZGnm1BNd3WeCI7P
K8TPJ9PGbyGToXQFaYGTvegg0VYD3Q6MIw3GDTlWeKgZQLEiX4iudWuvaCdDOwevxaKOelyTbDrD
PpZBDqrgXRjoV/2j/l5syW7M8XDj1T9T5hpfCVmIu4i9IFlDPcgp8KhN88MugFvrOoSGxIhiLV1U
9jb7+qc1vgDhJi8rskZvZ8eRyL7Vr5IYDWRq4g95MKi2J9mbRhKO6PyZ5zC5s0DaVaMhzYZVGcrs
yMYZL8vuvmrnlg6yldJnq++28tx5O+1NPA+eXyurm83CYm4+dZwN8xJLEP0UTeQOZb+lGfnrP8OY
l8zCZwYa0jZHp4CnON+pcqcIaWtERnA7jZEjr4KcIQ4D5k9Tf1VFqjmraxqNSxaqfk2wj3I7TNnZ
FtMyGUmv7FCPlxI75l9yb0jy6OA4Rs8GT8o1puEQqSpOZ830NlTWwVJzuoEEjKigfHUXW+Bwu1jC
SEZKA5tlom1kmu3iJnR7aImaKQ1S0/jKUWaBxu0thWEno2kDTZLxiqzY5SYaja941wcGv6PEBE8J
XYp9uSNm4DTtYzdO7VdWyQKDCz4Zqf6VRhiT3hucCsXEBl6Kzy8TwdTwO8eYNwaCDwarKZgfjvV1
m7FXamS73GS+kZpMsIWsBju0AVs2Ktk1COecLksJ5V/5MGLgaO9APfl7yC716KHRsElapdumt4Ya
CSBX7z0LSG6hyoOd9oQBEtrvIC6+N1LUnfm13bmycWMVAu9bPYCi21nRVRTrg4n61EAw+eqJEgOt
dMxvQ6xsTaJcyP1wyKpyd37uVg1bQHGGoW8MQnQEUDo0Xkdt2JkmyoYZCeK+8CJ6XyTZ/jzi6uwt
ELmYNNWK3LbzUOomdXPjaopvLe1nUthe31w4zhPtH84DrgbBBSAXOWramEnZAVAe9lZIb+cdKpVa
wS1VNGdcxIgoxPTQk4DVTIftFEZ+3c8FaTsIVQuWm8CeXzfMxa40VZkiqfM1yxhD26364YnKiRcx
Z3N+3ASu8SuHs8CRIFvWghgEzwrktjaDMNrj8u2GeDw3ir9omwqW2GquGiTZYCbHuycIirhYBSXX
tpUjnLBHMrroxfAylPQlVDkOCo4UVrIPJ6R0nWhrds2BDolfO7bAN9cn8eMrqKcLLw+NrKY1DhWK
cxNHhzK9ksNpXzqNYNWtH/QXtnJnJ5ZT3SA2bDVoetSZcZQzsh+I/Dow8E2BkYqp+cawpXtzgAAz
FJgqq3gF9eWmotJPFFr6Vq03rhKztyRGxwGJjufnXjQQ3OlKiau8IKCQmJWYXav9WeOuzca3BqTf
54HWo8HHiHOhTupAaYPrAE7H0V5N7xjoFgwcGWV655THBPwOA/19iXpcQBZjP9u+8OtqMqYk6jHJ
IaR0lHHcNyFWrSZ6MxNZxsW5OGyTykCk89T0YGa+lV05zl3dXhYg96rZD10qg/NDuZJUNdCohFo8
iAtYSGtyY9lD2VaSpvlAXl43pbTJ0kPfyWBv+gmpV/TUBmMclC3K4xIRScLK2gW0YioQmkU5ICpY
uTEF0f4wzberapDcsH/WygYpwtDPUN9p4EqH7K7XZE9m0/k5JJPqRuBGnw/Sp/hcjO+QBafyjM/M
ODnUWvyD2UkrAPkceAFiWBrSViD8gr7tqZGOptUUf4tzznCR67uoeiDdb2chAYHuvFlQD9No8+PI
KA5pI05MssUuczV5C1MC7gRT/+09BFEWnHOQzgGdCpqzTk0xuz6O89kUWzlkcIfE2sVUVKS0NilL
EG6hDaYTqVGkz2vbG9l3iYkSaCIAbrQYqtuG3IAVuX1Ixuuoez+/otYmfGkA51VTzdoCDTAYpeyQ
hJkn25DdezyPMQ/C6S36dCa4c0OYGnGsdsDoyX2ufNPIRQyxgfbhKyh4U0cCQsf2yqHMmnfVBN2R
mYKo7XdReEzibVHdn0dZH6+/UXiW2TAZ7VHOgFLIP8ISpK/VQ12LXPdzXMWAoZ5yVoJFjx9f4hNZ
CTjD5wELuwjstZqtd3jSpqHxZqYteUqUnr6qTRT97HP8x21jUt2dN3P1G0BbG+sUY/lJVURStVDu
dQf3D+cKbG6OfMRfuXX8ZsgPZeTL2e/n7+cz0QfgvA4WOxZL9KxWQwD2va86j7UJrUvB8fXzYQ8Q
IF2AhjyyBRZ/ja/MGqeKRsKG3xza8DmDNLrpfLf0Z7nx6khUFbu6cFG9B4olGzQP/AUHou5jYU8R
yDAmfTOm2rYgJDg/SasQ0NGG1g5Ug1AXczpmxUA7Jdbhi1VquhpLvExEkLrq7ZCGBRu5hdwHT3Jc
jvqUkcmaK/Ve7a5zJVTCsO4r4WEBwp1IHTlyUhRx4ERqHoz+XkkeHFDrgVBMcPpeHa4FDre3MbxQ
RpIGnEo55E4WVJNIwWnVwxYInBNDNy0OWQuEPP8GYk6U3z0wc6eaD1l6ORb7L8z+wsG4racH32eh
UThYNm110A3XkohAR10dsQUEt/lMKcjzxtmH6015XW3DffTDiFxmQHwyyB8Nj3jm9cX0pt1baAS2
3REqR/UlTkfnDV2peMTChToxRLHmkx8vZ6pV2mRGNGk8PffVw+AnP8zv7Ybu8I54mZXQGHUepN/v
hjrF5JxSVyuD5U6M4l96Najo9tvUotPz+uh+mMX5o9HGRpGHgIjY42gcO5FM4eriXQwb540t6aao
tvH5LDtIxr4pfhrkeH5qVnd2SMxaqgkaamiWn0YgjaS1PaaAQLrSJdNmyJ5r1ri46J3HWRsqdd4f
wHaEVwb+ni5n7RCmcQYPcAbnbgIDbe7pk6IVX4ioSxxu1pu4UQq8CzWeSm6L7MJMvjBey8/nprzM
Wm1IVXy+TQIWpy4BBbMzbkHx5J4fsLW5V3FRAZiJAhD+BQo0gnJjKtjrUvk2gTh2rB3qXpQUFYFw
DsaieIQ4C8KDpL3SBkfgepMT1f9lyX+9Dv8dvZe3/3dOZP/7P/jza0nHOomQ9Tv94//e0Hfyj9v8
5fWd/c/8D//+Re73tu/l9Uvx+ZdO/g0+/F/g/kvzcvKHgDRJM9617/V4fGdt3vz6fHzN+Tf/f3/4
j/dfn/Iw0vc//3gtW9LMnxYlJfnjXz/av/35xy8B7P9afv6/fjgb8OcfGJcX8vbpH7y/sObPP1T9
n+jHQ3HK/9WagwTij3/07/NPFPwEqxB8FPNDxcyv8cc/SFk38Z9/GPo/EUBRJwmOTuSVFRubFyvb
+Ue680/wLGN5OaCehIoj/tW/v9jJ/HzM1z9IW9yWCZKmf/5hoV7l5MAPimhbB5/MfOiB60FxlgsL
lgLxadNG10QSNjfS0Fwg5bRJbfmiVu47WkGGUtI8VUPzWG/hDZYdcjtxQWgWWFq8VaLUa+u3Bpwn
mpbtMzX1IFvmjjhshyaSt62+6fLvqXkVDXd5sk9ssIgwxdPU0pPRVZwVO5Jp/jj9sJQXXboOzW6j
5Apq85qNboIPEs+9aUvdqnmhYOlNIXmhjOpL8aygbHRkkpvNjcP6a2UyNy3CoNOg2js+xujVjzJ2
mXV7BgQt8aUm8rq28tPix9BoXquNG5seafVE2vT4o4ge4OxQgYDW2H1CtlpzoaFpA3LHXqJAs8u+
I+y66F0TfIgqqCtY70EK1DXV1HfqK4neGeXOciJfsnxwiLmh9IPkV4464ktQP25Sn1ijW1rPFB+q
tjedeXT0zNWQTHwplRgVxZuw3TUoMsOD0gE8cSqBzI8je7aM54P4qpa2lQ1CIRukgnsmf4c4eJrF
PhhfKE5FfQqSRkhmqPqhU35abNcQaBbT4b2rnY0macc2Mw56fBXXdTC22IHZZTsYKLr1M6N3u4kE
xI7cVG+3USi7A7KpCibNgBBBYzbIe6agcMu2hfZEoCJVq9/VCP2N2j6MNmMPeRk85YJYTrWuOrVz
M/0pKV5RboSD5wFtFX4C4pGpnHaF1N9U0j6ZQPSOnrZYRTOOM7gNiPCm0PJYnIC0RHYjJw5IAr0R
M/EmWQ3COr9S1btCHzAJg28hU4Xom+ryPgEBb4TXaxTy+qWd+t1u1O57J3bN3N7XYeTVLL/SRxP8
rNNBKypPDq9s8360Qi8vJr8zuisH4mJmpqHxHFnk8OigsKFVWpdVhRtnl0T3GwlM0XvFQb+o/eA4
/qB9g3rdbRe3d5N242iI1GhFk2MMVXsz1Jc2RDqxi7sx4mufFOhRuEEW3jX0DEm2ya3Q8Fna057W
5VuHYkJrM9qXlv6Yhndx4ifRpq73UrPV7B966hZ2cujQ1lMj95xjifRp4tqdc1TSJhhkshlVe8vS
KaA4vGZwmqz30mEI5AkUL6h8C8F5VDrSBepoXULQAFrmbpzWAdEg/lVFeynZ1TS+1eoWRe1T0JqD
L+MdTh4zL4teLG1rtj7bjmF31ch+ZYPDQXN1WqRuO8Q78IugXmcyraC6JNSEgKz9/zi6jiVJcSj4
RUQgIdwVX76qq+1ciLbCWyEkvn6z9rCxl56ZBqRn8uXL5Pm5UCqk5YDDi/vaL4Hy20NTkrShn9P2
Z9GXscHfqK/rtMb5XCfjSNJW2gdvalObhUiAQTmDfFlYc7JNENGFZbqflZZ3mIcxE+v6vIofa3YC
3qlMlm+eN0ZMNalb1Clkfd4M1gatxF6vuS8GEhvqUnafzO+O5vi8zCkGZkFp4zROTSjn9V9V78Xw
XWxfrgkHwLwJ7BxHz/+COQbGeU9ysgLNwMPEkRrwvp3+JQcuNTUakCI7rKVOatPd1/xue1sAUfVk
IA0cbGjWdDO84xjwXOOiycmratjPdtO+6cu0bP8kIpELYXJr2puqjruWJtZg7+rha3YtcF2axGNd
pJjEurK/5/JlZXJPCxGZ9FaZY+Bbl9YpErWReFu2mNnNniFc8GlM5Wad8tlNTIyh0aHvysrEasRh
otwJ6hJKtKqcs3zavqp2iRb3fSuc/jjNqxcoUXxKK3aqdowr2clANJw+dqM6LA45uC6iXhK6sTwA
d5TBBmIoMOxmJJinIrD8mkftMO834p5sf23PsB1+XtUwpCS3nMDu9XWaaiz0kzJkEq532/bDtoYG
VDsq9W1jOvV7wwjB+vfouzmW3zBLKAIbNBHuK3dP7fIVVa2fVtz49gvn4Nq82SuDHmYnf2kxI0k7
d+oiZ2rsrLPhkiYhb2ncdV2VYTP7MvYsHnW0SiiE4INm8IyIzeD4OhhCE1VBb8VbfskMl4S+tdcQ
o2K1q32vjB2/vNdIXWMpcT8sEeazdN573QQ+bYegE8WHO5IysEwPmoZ9+ccr088Q2jE9XOqBh509
XhnMNCDWEHJfdkGTq2U3BmXZVNGy9NCxQVWpBrtHJF5kYgwOyFU32hjwz5oiv+33RaeA1gsN1nFL
omIs/+YR3k9siLEH34BS05u70al+51gLvMFxKLMeS99gtdMyHHU5BkKks/0m8g+FvarAE3WwrM2V
5UYd9KzOM19NPzp2J6OIt6K6blotASQo252Q666oTKyejOM3LcVt1eyrYJzdfBsZfKqNJV2msgwh
17Xsl8H8VQRZbxwRGHN9zs0yEWJ2Y7fgKZsSaEAO52V0/xDcxsAhk7fzyg3xrVifmnJ0n5apOaPD
VWHpDwFtxHIhuStTaz41ZqPTkm5QlGqh5NbrPGHltsST8l9q1Y37xtX/Krl+Ud2qeNg8fFjphMBc
8Lzt87xOTfA4GRMFKw83WrSvc05fNmBjkT16T8X0LlSFGwBQi5ZWlykTMVm4hc40Iom9ghpWseJt
bEXU0r6I5LaJVFbSezFk5wWc437407oD7XFfFOZyqMpmTlaPvnLXLU5V6eZZLisEQPE9tnzZU2CF
mDq7QQs5x/0CYQA+VSGpp1e775tTMZK3Fe11ZEClgi6k3TXzNGYrNAWxRpjzAuZVVMLWDpOG1FPN
GcnwnDMoz+RbZZ8rcp6EB3ZFiwLJV+2nPUILwvP6H3tczHhlFEELZ1RZBlYTfR53RX+0LMkjp9Fd
LCCadzFbdte8tjOoVSGDWEgvJVbCZ5ypnd84d1bkdVpNppeaIzuvQzhRc52DvBrMSMwmxA68h6OX
tli4CAgGs2HNVD7z3aKQj/Fj8N6aSnkEUfzVcWssrxy9yfWQ8hwBB5g1GLxKnCf8MDKqJ5NKWGOM
p0MNOPZ7PF2VVO6Pv9E7W00nZFWLGY8UR9uwRDL769GvenmS/biDH0TSlhrIjv85Ld6ZMpkak3Vt
IPdmiapPCDyfacbmvQdxpBWl4NCrYEUyorRHLXSwm6yajp218yhPVeWFdIJZk7FgozriXjRiYLfw
pIHMLW+3HRGfG0TFyMFZLjNse60OehSImPbqRrwfL6zZN8W/gnxDStkivxaIyVCKQNHQ4AmK+e61
d6N0E3QUl2mmeMhLy3e8O/qmkRr1n1OdazGcW9ninhTxXAf5QEHLvEqyF5pHw1Dsmn4/cCwwePcc
NOG16zKTl4Eg7FPDD1BxtZcWNlKtNaq7HE4YHThyh0aU/zrRfhrWFNgtDm+dIM4E3BAJwcpFvi7h
QN6m8kM3dQKg2ZQwztgOszGGLr6v7PmhHp9QQkO09K1H7Sr8LTGcf8MIG0DnPJJ5Pwd0us5D/eyI
LRxx+s12b42wO5Ifs5yeiuqiNmgO5ZnTtAnqnMCrYIldwG8Zn12ipJKMoSS+YjKfOAxOfGtxdCFP
3s97sj31XQ3lQDA4DfPAzIND+mdGRBVgpfSqOay9mRnU5GxrP57HD6iPR9iPwNZqHvl2uhn+3px0
IKU+g44RlOQ4t0a24WKj9oHpMg20ab/LpYYga+phPWQiKCd8cpDdfodaW3mQJhDXUvUhwR3qfBBy
cqiMD2G7XXI6ZNLeYu7uaPFVKBfndQumNjDQVyg1Yjc9pLLaeeYN2jDxAmWGXNJocr6LOrEWFSt8
q0YJdDAnz9fRpn7q2Q7mGg3XxqDX+ruYQ/AgbFUTSJbIYo67YhknqKGrOR04/5RTovKrCfpYibKz
OcmmDT3Wn1wvrR0I8k0EAtXqthVPy2oEy/JiULgGERtR7jV3jBCAbOJvIm6Q6vL2cWHIrimryKM5
ZJEvYy7CXsrzPNVnzaISy1u162WzrdFXNUNguvxSwMxaDizNmTsFpNpeF+kHyMsRyNghbH+DPge5
ePBit9+NuriWKwsqjt+CQtgZ6hBClVANjkqykw70+6wzt6+kvw4M2c64mvzJY1e5Omi1zF3h78eV
HP3yg6o2NMspgayE38I1y8EYWrEIS+3RXHvgxfw4UF1wnbCdbh58AWaJfzX/Vxd1RPE+B3dNsPyJ
qrcO/a1LLBAdYHcUcnN4krW+O8NZMrW3CHrDws26Gfw/q9uZHtZCZxUNjIbCOy398uYZfWqpg2Uc
3KJKxgI0UfGO7BUsegPj8lp36NDEGYueDFYwEALZN6a1N+kJl7FytrCWUzS2cGRsq6xs33V3JmTb
od/p3Vu5qAjODYHP/zkcBcFqH4b8c6n8EN2mdC7WlD/2Y3hC3JeRF6GQY/KQIR9pwYISp9br8QXe
7Um+MIbc4FpJry+UrJHWRmDR4tINy25Ae1EDnepYspgnPqIhXFHnbunitHBwzEopn6n7rFD5WMUa
+3YTWE5mLVX2MBHferhsr2y3iL0euue5raKm4kHD0I12KpzdMlbTcBcGe85zkpbblxrtM0UHrxK/
AaqwkaRTBxe/qkVec0QJVkDmQcw4RK6IiZPVgCTUYERKHVpzibh80qIIpAEv1DVuBOqacoZrDDrY
1R8zNS1RBwgCy7sDGdKqcpPJacbABiWAW23Yee1VMWTbYg6K/tK1H6vnpUC3dwbuwMjppV2rr75E
aCfcjTV3j2PXHtTOQvAi1YXT++htmYs9V0zPty2P7MJBN/EyKL0zJr7Ttn2ku8mZUp9te9eF8JWT
h35rhA16+FYuaCH7O8JCYozz/bEJZuYEm2gwSNPNq1nwHXOm24DEbHnjsR27iNevGoiC6g+awB4E
PgT2k+0+27MIB1oHuoQ7n9b1u1/xQ1NMlwX6eJYJlsKQ5vUS+wWybk9vrnkk/pCaOg+hXf9QKWH/
Wg+vnl2mwjhBhPhIOJwtDVegZ9QnWfYRV1NcMT8d/Sp2zbC07RcFyZwWSySg1bUokVxosFk/ClIH
7oJPPL/SBomGj4ciN360Z8TK74K+826lu908tJBt28eG91GZN+5Psd3/KOd53t6nytpXXo3698XJ
/7B1AdyBIdr7iBsYglYysUbotPcL3IxLdiD6b5R2QjlAC3QJ3FbfQ8VisBp3g5gI0smUOC4K2Sam
nhJBOy0x1fCHaJByyBQV9ZzMtnrToFubKln5fGnKrgymCYiEfPd0e9ns1F9x9HxMfjuIU3YXavPY
lHC69Z3IYk9lm5mrGTqP476dDTRMAjWHtJo4Z/umM6NXwvStpl1Cuo/KN8ICpbJdDqh9f5X/phvz
wE0rlOxPADnqhktvrUmbw1hY7Ry1B30oEIzum1rjVRXJZB0Bp0Sjecp1CmOsSDZeXLZfZpfHzVQc
DWZ/kMI/53wNa5ffikcmU3NcWk/myKtgZufNzmwXqVOhbqHwrG/QmHL3AU3t7O5k/k0osUu6xCvK
DN42GTCzsX/xmmVfNXU4mQmxp6wv8BbqCTJrXWg5uMV03ENELpSuOvYu/Gs9aOzMZ8O7wc/RYfDu
/m06670vM1L5+7r3074YjmbPogrd2JAfZqvA0xe3XF+tYkKARXC1LoPdHvqO3vsVveLV2vr7YBxE
te/B/8WtwJV7KnMWKBPpZ/qC39czRkahtepIDBZKxb+lyPgA17pCf8nexonIsX1cByXPg9JsE4PS
ezm+II9O1Vvufy3uVyHOrv/c0jXetIYtD9m3y85vsbsxH50xIsb7NhZvJVCbaeuRa7bIGlUGgkCi
tyaS7Zx0VoTZ5trxrCpb+IJ6TsJZ4JHEwfsvqtDPj+zqzJd+ezSaIuw44NE27KkEdf7e1IA75rWL
vNVJ9cMUyK2zAXzIvliz1j4TNHcumBVsgqNOjo5UVqeytWOnp3srYTb6KxICmRA1ggd0QIeifJUA
q8r82i40uG39lDZQSBuGZ9F4p2oYo2mrIVZxh1WGVywJr979ksVqo7t5WZPBmnduuZxwGwJL/3Af
JRsj6YDLuU34D3GQwt6NdLu+wkeZEVh4nqzLo/JKtvmmKAOgjJrQgYFzfatzlVCUKp3pf2MOE9nQ
cesHLKvYdbKZbyQv42bV32Px19RGTK092spYTIdqQnM7y6TpD90qDwqrclQ9z+WvaS7g1DVBDr84
y3QiGw4LSuZxS2nA6RUK1HhzXfBY2ypnhh3tD9fWUeEDA0BY1UAYRQNTF32pOfQRYMtAug4h1UdD
V92etqbYldDc5boHTIYeSFdo/Ztwksu+bYBz1pfK6kNVgru/FGGF64Y1uBt8e58csJAYWtK2zUEY
qsJvITbMSk33gL3xxF8TwCDozc3ARTiqYV7Z//YIfUhLs7Zj00qADaFmnXcSP74QI4R15uCXCUev
7AMBWBqApfa0n5sUKnCxLVNnQI3DUcR1F7uHeAbsaMsdb4tTR7vQWy4rNj/n+sygjiz9iPFE+kDz
RsAqTMQT4B/o8AHUPOlaBGMtM4iY4CQe/LWOfGiWSa8LVn0exhICAUAhvR+PloFegMx1KxDoMWWt
Th90UT38NeptLrasKhaY9NEE4/ioalDN+WXmLdFgTiDv6WgxoEeGhQR0CRvO8qS/68mPnWHOJP3k
BDvGfAMy1WbuiAF+5CJXm3XQplZjYJn1zbBTa2lQQs3BgNeghtO6mQDhxrBbk1V2YVWKk6oupf50
Swm2Ig8eoK9PEC48xBtEdZm3qL5rdO37jm2JBwc4+4R95oDr/SqOG7bjPPfdVjVE0teo55nfXISz
MzDLWMs+7NQYr52Mltdq1WEpcfrFsUWJMfaHwTnRBqydHinYu5h6ROTcg79xHkSeDey1my+5LTKK
Ub3ongf73wC7nwa/m1meGwMQE4ehoZABaU/OdjElNJ+bgKN1WppvVr5uq9651pppkYfFgkswLx+W
f+ObGVi8itHKoJhJG8cNKhh8UfdYlbvaPI/9EGOgs5k6Uw1YS4AUMT2LtW/s2hPWarG6u0Uavo72
fgA8y1WDbHMYjX9k6kOG6D/shYNKvPqe2jqqK/5jid8GFAu0UUv7NKw6bchnMd636Wv1l3StUQgR
K4b3FHBuKzPVu+NvoRBlNpaHsdibHCyjud/VkHAkJUz4DOOocxrP8I3AWkZoD9GM2CNcIDXeXUB+
EomOIu6VOHfYUNzsELh4YZ8s0gRV7xya7ZfA6taCzq0mn+60gzVLwg0FcCxY7TEaqUxLlb+IXiad
O8RYHv3XoxZ9wL0GS1qgn9t2txG3Fq/BhOcb1nOhJbDdBtVcbuoUbJyTUzePjw9ni/peuva+IuMO
RpbEwYwBdRdkXNMclFS5Jn7x2a79ydEAcGKnrRNKBowpttBboxIzIE/FC1fBsCJUbBUcBn7guhr7
XncQxmkYnxUqGQt+O4qXeD//DLsIm+VgwSARwJBGiSr1dbbWNDendBP+A1JBzhjfpP3o3GfsxqrD
LIeTflgG+ZjetBew515cMSY5DAmtjQcurzIAjIuPyf6wt2soZnhGUJCPolCo0+5FffKgfQZj1lcY
IUAtNo+a7jaQazc8M/Ulx343ewMwEx2NcPoimM5M/NCxPjTE34CNy3GFEbc1HjH7DFp6y9cWH7GK
Hb4GxuzHRL9v8g2qjLabkfd8+YaMqC9V7NhdKvlL37N7875NlxkxS5k02Jh8qdFT16Z5HQYZklEA
7t32K+RJhRtP9RJti/fEt8+1xeXqvUM/zUcJBLM2mmgiIgaMq6WJNy6tYGift2KIyVb2gacnKJ9u
r00BdMxBTrc1+JJzNgIM4r4PYPtj65conxDkkGohL5F5qx336mtDu8iqV71efBpp4kSatvuR9HHe
iMAf3yzIPy5O8wHdLnh8+KFpyaPHdSAk1ohtckCVvvdGAoTKMRMqwL9rzp5b7bnpJl1d7oR9NLC2
4vFXiZrfRlxk+duElgDieGk9gqPfVXj7E5I2j+EbApzbeLbRelfGXlcy7pQfoauEUmj1wjCJ6yGr
sLgM6tlrKOiadt21qp+9oY9nH1DdOic812FdloGCpWswec9FZwewMUwLiFkRwN7ErzNI8DFVoIAs
stX1Tiupj7Zz2/5flAR8ieYP5tdJwY2o854dP48r76MZ35bKedGT+l7aLfDPHWGhtYzB7Bws6IgD
YI2k3A/isLUuYOoubOiLWw5xLV78gxiKy1IMCR2v1FShdg5yXIPCxHg7v/f0gn0meKdZLxA4JoEt
C9xKFHQAg+Vf7c4XGIqmBUyeKinfcvzr9uzcVuhVupiDmYvYaWJFstiiYfyZ5yqevPkwoffZpuog
HNiSlke3qw4Fwzj5Ef4vFfLJaKsQGH+IvVQh852NTYa1KkLKgGWPuF0yBbi5w3fYdCItiPh4cs+A
5nPygUSYyW9EAmd+4svR3NJSwjLluWT3IiFIuET+IBMbxaUuX92JYRMs2ca3qrl51VXrNhTXtqeH
EUJHT4PIeLETfjK/ELar5YnmWQ3Daw0pkDqECXbgAf9wPsdm+65bkigDlV3BkhkbMETMcyBt9ERO
GekFWHjXpsYAHUv92xIGj7ExI/2c6KV6q0YV9KidMLkDpOveVu8Ke924de5buxyMtU35mKyI72Kr
TnAaD5dBP5UgEEAe4tPXNLDHPhGYybCWRlBQi6VBgT+eNwrZAAw++q1+7HXGFSbxoxx2NYoNzA33
JgYOIzIstVFGYeF48u4dDgbvMSHn+5JhqIsE300qhTpJ5Kg5m1Wzs/IPY/tzugL9GdYDHpaEtHhv
ZR1vsxv1I4aiBGGgDercOZYTB+Km4rXHyFEtAPWuyjM+uXs3/O6J0RsTR7Z6UY0R99wD+XQo0Nw3
WImhIoD885aAofXkLkZUa53a7hcl2QK0XmBLdc5/Tf2Oaj5uK/fN6seQk38mhFPm5ZOu8oRYAInS
YNjQudVnUV06NAIUMcrFwdvyPnA7ErrzgJ4dbeyw/hvqT6eEInSzpGRArIfUBm9E6n4JWqAJlnjY
D8lcoB0PPgbFV7mV3gvMmMMZ9IAYKuOYbDWhqXF36aH85+b9pewfNGNIhgiYKX319keHzUcBGQJj
RLJs86vPZViuX7ax9xc7Kuhr4Zon0eepwNk26O/qn4uNvKH6Br0EjFWj/HGXJvbkmFUY0hoVIE2F
6XeBrM5ERAqUE0ZqIqFjngrRc+e1c194+9exIpzySws4rLb0pSIk0MiSrJbx2jgBBCXRmz/1joZ+
+QKa6m5SRUjaNpwaIzabLdzYtzfMZ2/1U1h2Pve23nvM30FTIjOXoydfdMUBHQBLQW23+m/Og5iH
d7D3Si+pgAHPTZJ3G3bfrvMIWI01GGhCjN0CuwO1NtgqMSuMZzAxEAEQIvFZ0M6tEOp0llO/oKl1
SbQ0TrY2Z3foNeJ6lUEaMKILtgPZuueNzBajuM996DXrVQoDbHI/Ht1lDyNfoJkiFUOz32C0DQXP
UGLQKtop5l7MhJsYXfMsp+rXLTYAF6AV6DaxN8i7pMX4UbkKfbW8QHkdor+/WJoOPPQGHkZGgqmL
UU4opV5tD1PuGmJpeTCAdNGN48ny8zdNb4bLkpL0B/xBuAo2GMngKd6W7fnRMGAk/yEcvLtaZy71
F5wvCdBrQOODrv4PZVTW0uHl4bZYQfXtaXkotuZs2Nn+D9lE6C9lOokZTKT9rKxsHeaXugNaBfJB
tbw1tZnCeuHX/X8bwr/3kOJZzArrI+xS5ualX7Me5QbLK8h7zTRo5zEVSsbgeR8BvB+IbTxVVO/m
qd/xAtIWFKUjMIF+IOm0pNC8OPfusluLi/XTA/RdzebTxcgDr8Xpz+aECpySu8WXAxgBx3GZ/iA4
0HAQLzYnHeDdUcxbMthryr3i0DtAe0ootA6nQh4owhmHjuBAXAD/mEvaq7OzsGPGYUmmWUAmmuS9
t/cViUwXkQaK9VG5uAGZMY1tN7gXIEqRSdw9tXxbuYgOtTPt1hrfp3raJiSYBizbYry5SGvaAiS/
fuVsxmyTHFYAhJgtPPn1UmKvMQ88yOCD+LG0yxP4IjH8a1N4TyUWDNkN2wkpQGqDknexrfsKSYsY
2zMsdoO+BlvHMD8xEIja3I1Qfe4GcIcwnQyb/LauDbyCh6sg09F1wcsyyW6RMzqKD2+dAeI7PPKm
Hhx1quJG99mgUU07ecxLNNyQZbVr5yaXJXGpuhpgbuTX0ZCBRsEMipKE6qf/MXkcdS+sfNcX0jDg
buBnLWtc8p9iQXWCw98TMy7ROo7s0GKu2BnsSOAMr1oDBJQX7MMGZWXteDAiBCyZYWPKnMcOpnOb
/lXbz2IYO1RMkW5y2GSD7EPZFMAm6pcVD9xb7Ds672aUZEZxQFmyTvNr97h50LrQ87Lb3D8P9KWu
V+mkt6gH8wiSAYEzbUEPclDjuuEm6StIfpGVe5HqGlxP370SKaNOowZNV7QmsLH+J+DYWcARzxEY
tVbpMK9ZJRpM9T48gdw0AYzm3MhkZ4RLnyhgFi0qAQxKVhyODuZGxpjq+SZEcaq1inK8d8Yw90Vz
PQNtAdUid1wQkNp48EqIdo6Z8RjCceMVQTPq66tDHnPnNamns822gw3WGZgXB7yQM8lxuHVU10bQ
lMuF59lMZJKv7oGWPMbiewYDi3CeJSzNgR5gYshLMN7EkDCC5EkhctI7+4F2l7zFjvKXhwO5gBn4
GBUBaQctqH/v+ldjpZdGPJI7YIVyvcFuIIZkWuC73lOH3jyvgTSjM+ycKepv48QxD5WBO207wzbw
3od7tWgsRnQAED4Y+yg3FKIuWhEzckG1VVsZdvSAIcOri+J3gpf3SE61awfNIp8HAfkoO/+mDLe4
V0NWMvlk1NYHnVEqWZ2TzsBgWqicTlrsLVGn42KclUZV1LVAs7bMLM2AolYKVm7Gc0UjRvDiKbpw
4Bfw73CHDbDGuJ5LTweWsnYGB5jjFUmNLrJKOuGhEodU0pr/lPmStGjKmpq/GI0fju4G9ssQXUeI
nAyFFXpig3L7Tw0Cm5plKHrrHW4aEvMtzd6Y8TsASFFgMPrdu0d0yitMuscfbaUWfWzwXgTyZ67n
aPBBoqPPhiIZvBOB55e3gUNhdakCNxSlE/p9vhv5AncVdODg0Yn2RKQVOkW1Y3UbTeDGMX637H9b
B+12mYwL/t9KMPO+Bv9OKyMbbBvL3JC+FefNfOLDE1WfawdQiMWVj76DVZHGm10JCF/WfFs279dt
AaQgM6CUFQqXpPvsCwtdvn2H6NuhMOwA5eOpL414tYZUexvwMAif29jpkPNXaa4fpIX//EoCLLxi
AONkBgYlBJWg66eGcYJwC9oBEEUQzIZN3NSC2sVB1HeZDaSHHNdSBj4W60Hl839Xt/iYAK33do1g
Yi2nCcFv0RJ9gvq35QgL81ffcpRSXX3CgBpSdWcEVNu+m0a7hDOh4aYEOCoyf28YgXKUDNozyKE4
DVwGMPu+Ltt4H/viZCsrnDUFP8A8POiMMFBdhQCy/C2B107Dftuaz1ltVTDkDHsmWJhS5oRMk0C1
HSJR7VHWtI2NzWZvAHevjr2Uh7owebpJNK+OMl9Xn/3w2jyKoviQM+/fPK7ifnNfO+yAhoNhjxkk
QoDewnuQVY5O80kDG+3m4EGk4k+24cPjjaLwxSVGjRD0kzHczRWT0aGIofUWdqCDSkvY/5aVmaHN
Wnki+NhYQZ4i+Jc0ADgVuFVe89F5TeL2EMmUS5mAiI4xPcLcNnDgcRvQO4WxVAqiRtMgGuS1iFRu
uWixxI+3GDmKRs9/yktQk3zYPbKqw/Fr2Vdfm8W+WpY88hYyR17p/iENO5lNOJgbBTofRg6u+cBW
OzUD35l4WjfDW4H7W8/AAW1txhRUBL+yAgflJEyYYpNse5G/GkdSAP5jPz49Cx8OfMU7b26qVwdU
PvGDfkHrYefkOoa/RDhidto+KnRwePAXggkJU8Dq4iFf+jyjrsTg2wwNVsU9peCewUYkfxNKJU4x
7EzUs4Oz60ycGCB/mORjGm8dCNf3XK75oeVr88w8kFLoar62JZrF9lUzJJupqs6jEkMER4AiFe63
FAhh/3F1Zs2NAluX/UVEJDO8Cs2DJc8uvxBVrjKQQDIm06/vJd+v+3b3i8J22WULicw8+6y9jzc5
4zvhKGpDY2uFBBGuR0OBtaS30aqpDfVhmO4rQtUfM10Qddzbu4HpbzQ0J701UokvHhJxVY00uaq8
XQ+y01Gc096Z7NKLkpkqeOqQH2FQbY6X9NS9ot0mNvlM1aoxNXgj2vgE+WhBJZm3VMj2aDbTH4kg
tR+rFj1tGqYIYM14MQWEualWS1b79DFyQbGn7I3rXTsTdqFO1csE+TInDxmtWztJ1/3wtaC5lVLc
czBWUqEEsf+F6Gsxw7uCBh55utwPVoiFZI8cw3mIvBpBY6ArOGbrmIOQz7pgY+6sHLHxXXayBFUI
gsG21ubwXVCHtgqiz3m1k34/9uzMDlTfU4fWFSZ/GjiHgFdLur+NskDkkauigo8Q68BZ52nAqeCv
T0qmQeBJnbjkf/HTSbC6w+xVXoBQT/suO07uZ6n6bVXpQ+x+DTDZhguXE76aEsLeW01MLOkYn14l
bPw1OvveYoWX3k6OW6TPaGp2BeYf06b4zup1wYiqhT6fgWAeOB/K/S0dek/9AxtsW7+U9XuAaDSI
7nDnWJfqWMUO7bvHKp1WoUGvJygAjTnEQrtkA4VkHJXNHpf3qhLdOfPPrNs1TbvSlutcfI5iRml8
rxBtyYFChARfiV88gRml+hgU0i6bY+ehGiyUSxMbulOsGKu66uieZ+pk1d+UEAaHg2xmdR+BDsxV
6119tgvbzw9tSkd/Wd2lZ9UdazCcOcsjdxyj4hnFaaYG7s8iOyFhuPHVQ6sX+bwlu2k3ObuRSt93
Pwfzqfa71SQZgzxvyWpBatikNmPM44Hy8xAa8YZDfBQG9a7swshgd3SQntO/yKJRyYQxskg61eIb
OuXZ35QxwxY9jQErQP5Z1lAA1TVuHu4NJIMGB/hx0zAvB+MB3YuSlpsoNjY5DaYx0PcCR8ia7cSl
sfQ5Rjn1dGT4HyESrs4+ai7N5PI9vCoV8HPVbPWQrQMg2zuJ6c+cIt4XRGnXfKg7eaps4oKGDGwb
BbH+kN2hKfOoj48SowciVG2ecK1b8a2+xfRtBza70bpMgnMkLaSZ8GIsFe5pxCnQU6PXy5PRw26n
xdpoT378YgGLMMl1pXI4ueKllMMxp0RP6+d53DjtF7H93OG3Jv3bZMcOyAnOKB8vc/gvHtBWE6aC
O4pu0iZgh7VHd0WfYutC2c57D3iSVOjyX9i19x7woeAmbqnMDbffeuG3V7C6LIickxu53j/BAJ9g
3PQLz4ISvlFH6XQr03kV0y5mO9Npd4wl0b6nTL6qflq5lKG5tc3qb0jQlQoom/aVA1hTIBhtTcKB
YkLzS5Zu81ghuaXxbnEhlB3jMLGUaPFoNBvfgKYxrzYlSxfsZsC09sNMvNNYfCWcZnUfEHD+No0n
4W2DeSeybnN/6yx02SUlkGjEmuFJZMlU7dae7nLcMUTZTBJzBd83q21pfbT5NxvtynKHbcJqaWcV
5QnvBtmtyoajnRnV5cHOXxbvXzfsk+LTBfhs/lZZvq6Yf9x/eaWzNuJXuwYkcZtW7P2hWyJ/UUQe
FjRLp/oWVE/+LLq92VGVtM3wNY91sq4s0zuYs1sc/CAz1xW92sZXFFtUQls3LlKsMdJYt3d6zuir
x5xGHyLLP1s4v4jNBWGeM01bwo2fQ/c6UiT5ZsbII6I56xGt3WoSxhI081/MlsFbN1BJxUnz0Wra
lFlV0RDQAqmGrnkVoCD7pJROwQOtbfdV958WU1g2qrDK9TghTQXGY+MRROMUX2E8FDTQWKoMp8ep
5Fk+J8fhu6znd69g9wQP4xV8rArIosx77uI22KXa2zIn6ZdJY/VP2aTVqqRScGhnUViSTWFpFnwj
FeYmtcZkWwrG4kHNXBOzuc76VXDbO/whtp/RCXnEKI2eF8EIrzTtCoRbwoqjAEuU+DPlYq/Uk8rP
OpzBPWkwBd+B3PniNlf5y4yJyFPLsbW+Y0Lm6BLtlvG79/ft+NIY56D46xjyMePywkQzrqp5y0dQ
Vw/jk95oGyEOlGb0hrWv+5XnPHWAJAk2pZQoejO/qOktHJyHMPw08O0Yw09j8b452sWIjuxs8nQ8
tw7PJi2P+QR+Asc93ioxqLVFIdtn4lfRWg9LSf+8b6mZlzgkjL6pQWPJQ2B0TB90XuR55qowAvMv
cuvOcXV+HoZIxulya7LukBoceUpfsj96ZbpNKtc9FZOsd+z87z0zUopmvLqaIT7BwouTYNWWjPPe
cVJO8C2dM5U/ZAPrHRwRm5850rHKveei5+jlN+66MgTTkOt6OhA6F8F/U69gG4ZfGCXmGuHfCkOe
Y9qc9czizL1griy0xm1jz1ExdtO2mJO3oB6qi6XbdDPkwUiQZHEObI10QWv8KXYeaGA9ZUXv44vr
xrV9J7aWEqa0Gi1nZfTetWWKGHfpWEUMzoUrPJrKmtbjmFrRHTvuprm+FAv4OXj0Pm3yPyF5bPcD
sbnjTHcI/W7hlVrrynjByJsG+ZUcnSpyqco20ujpMJWf5jwkFJl/ZldMyK9MmOvcZdflDe3svPiH
hHPnccAyuW1pqPAHcTUw+ZhvVeaOvIduPLmM014wIfhn2zZmf29b4BlPA/BlRnUsaXuuGi4nRffs
cmI0d3Hq05pRCBJZuq9D1a+yJg2isGU2/dIxeD2RCSLH4CE5ISffnV9GX9+rE06KiZi6LRV1x4z2
FAIjLZ4xYuzhJThHAH4uDWhCVbL1t2b1S/XygDPwmDjsfEk63ObJs8++V3Ah642RyHCvVQlHn6+o
U316szDSS0Jnmr3PzMAdpqbi5BZnp5/PnUY4yBH58zzldAfvD3lhdFTr9w9/vvjzULj+fJTW2NOW
vH/488W+MWil2MM1bMLwSPExutHPh0STu2qVmFgYvUoy+ZkSsewrepqdUOKo7w+THy//efj52n8/
/fnX/+9rP//a9+P//WO1WtJj0B4rm7dg5HH5j/MQ38P/OynXpC9lePX6W2gmuBUyDnyrerKrk9EI
+T8fitKH7Q5F2x+CJmaUbVKfIA+r03/+wWR5FbgVgmI+GvWIN84Vej7+52Fg7KgcB9hgC5tOO3v+
8eej+v989J9PM7c+2BB5hhzKU5r/7wei6fPIChKD2tLJTy7IFcKse6KjtuxAo2M19yfLMLAX3h9c
Sa/Pvj/8f1+LG6M4GOWAli59ttreP/18RB2PDJXPaBLoGQwA81Zzr2xryxGh2rVS/xpj2+xXKu37
sy6CAvYxVtvKqklT5Kql2nVOwZRnLcfXzKX3OjonQ9r/z+fplCyn9P2/3/DzUz/fqhV3SWx6arOI
yTij4f7Pg17q9vRP+zSaYiFPPw9jaFMJ/fdzm2twj4tBOHDwL+ymWPzurdY6ua7CVhP4DUBr4T4v
Q/Be9z08A3WJ5TwaqjQf4hT9w5Dtw2D7m8WU3aNj99mRtu2nhS8ISgxCHbAl2I09BYhL2MolGTGt
ais8Lr0JoYxHZzNOEFmOKdOzJ63fADou05VFt8JggdCKgnn6ecDgiXd9MEAfdN2cJrIT+dBgAdUq
7DcGwWatfUqW7k+eJz10NLAMrEQXV8amTpLXJHYamnD5cPJpcCFYcY5XwXiJ29bYpCiMK5nh8RP1
cGo1YExjiKdl8MS+9JdDqUawgm6qDp7PGS0ENK29GSdyjhxHIN22UvbO9RaAMdG0mykpfFrH+ipj
pzpk44uXBsZbAu+tBqoKa3HTnWVRscGaxwc/zAB9pbEb6C9v7CXcmsa0rmwIa0dl1GY2tVVvWNck
x90nhBhXS2qkR4uqd7XkNBeCud/2jbj3MrInFSKbdUtfnKuk4TRWMuTxsvg9GUgEYG0yF5U+M2Ea
gwKZrGm7a1qsfn6128WYH2LhnlSNF2HMlhc1YxucYzpTbj+8eAZ2FtCUn2+cG2R0k2LzoCxoF8LP
PBK00VqHEEVnxpQUUM9shiZraPIx5XxyYmCXNpRRjdb0SBjX/TRf/mqF1BtTl802LTmCStvw9qWn
xE0ZHE59Ipx2+H+WW+j3CS5bQmeY5/NLhMv46OGE9GHacqub9xZsWrrI76pIwKpNM79VtbgMS22/
81pYm6qs/ShdaE06Zp3sONLqteX1IGNF/pJXUwfKeWdN4+SbMHz3ZIEKx+UBcQj9n5lWF2nPBgD2
9OaWbc6QnWH+zPDH+LVqb0mfP81BGTwxmJk5tYZPL0H7T71lDzsL4ajmYqeT5T0yk8B79CFvqQ3t
cvvfrzXyrkpbLiSVnvRVdwIQUvS3YaF/j++92kmkkdvPQ1emRNrzKy1bMHTc9dOrt1jn2Lq7Risq
1k5xmci3EbuyDtvzlDGj3OxbZG2nT06laSQnJPJyV9ndRDMexcZnI+zTc1F7yZkTtrAvQ+45NKaz
8F6lIqlZc7JzQ7++QM7Ul4YBjJeqrhk9yKRAxM5Ob7t+Yha1VRIN0wcKB5Tb7ry7pNa1TXWJ4waa
19cAMS72lQSxfF1rPZ058GcHWxaX/v5uzBfY52UA/jB1AKvY230TeTr5Y+foZkmozRO2SYyok0V/
VhmXoTe7s4ExfHK0OOve4cHSgjahRpoJLh5byqkwM/+WmnRNY2C/fQeiHmIofMyLVER1a+LLvf9f
zEgN1ozCvvXNgGSknPbRMnr/plzcSYZYj9oRBwIhpw+f2olOqs/t8up2AVBqF2Ph4QBIIpd/Y5Jj
95T78XsBiE5ninYPv0MEfRa5RmqcskZiFdKBhZK6JBepMxOsmDZvIx8mnYrT0D11bYFOVIbBQ4Lz
9SR6vzvl07yssNTGm1mI4aGomuFhMpNHL8HPzUvtrMs5jR/svAk2FifCdWAO5tqA3NkHVhphUfQe
Ezt8q/s5ZO+jrLMGz3rtxnHYOMFBDKzNsOjjgR7Jk60xmjLP60IYqLWfxrFdzY0s4IvmlwEU/1y4
iB9S25t0KZffdVC/jBYm8FiK5mRkpXwJWww2SCa87PkrZ6VyE3OKOFgiH9amDYnSGOWFKS79TdFC
9ZOXIMwsrFlTiyW1dHe6gZ77WaRiF9G8rCUoQ2o9eU3n7PtgpAQG+9N4CfEa+u08npqSV1tP/nhy
HWJ8C+EzzgJyiMn2+c6Zq9RcDR1vriDNF+RgemBD0juEDD9mpsz+8/4iWXxnWKM+ojxCYI5TeumN
c+cmFT+SwQFOcVP/GhcprrYLtqmGZxHTAxY9TX+v8a9NOhuXnzdUmCOHiUpOazdLsj3H88M4hPmJ
7avbNLXvfWSw9Hdwqt53LFzX1jSNnQoqyOHRLK55miZX7zmpTOOasFhtiaNVkVk3fHr/GhPBwTYt
rA9hjFxsemyfg237D/39IXULANlsEf+5o+fBuQSVtRx6DUQ/EZh5v+GWkTamLPlvg6HHCGJ059rg
YJcMYQpCECL1OKnVXc2xNPctb84VjTD8QGJ4i2VuXSlgrCsBBZwGVIlk0Xg7r3Cyhz7uM/jSTP7n
o653UXI1MCSy/yaZYrqlLg/r0Mjf7bkzIcUsex2Q8XnIiQpI0taKpl7gAhwwqU/T8DHppLqMGTBb
gIqW20SC4J7J7h2W/GHqh2ad1MHOllaO4OpOt34OvrvUlzsvKOITURaDkPF2rud/YWoSVNzZ2zgW
fuTZWbkmWh/hx8+djTCybQOLvKcFdrNpc0IRCtztcQlFncQ0QEcs9hPz1vIgDE6Ni7hie/pD1tvB
V+m3sBoInzqzX4cyYENB0Z3xwbl9LPf4teWxcIGVmRKPWYutP+wAEmLw3J3vDNu5HK+T5axD1R2A
dznozO4NS9RTo5d9l8bRaFrm1hJUfXUfPpHq+lKQ6TDtRlBpAhs/HbcMn13TA0VqCxlVzSbM4DS1
3cI0lml89GIdpTMeNOVkglVluS5tux1yO0csI7WpGNzHsqr3S6Co/GC3RmevXNVwhJ2rbUkLq7Tv
voDJeC+n/kL9qS/iDpM0AUYdgzO/N8ZXxZX27TssMpznKbDWmXQqMi6Cq1NTk4sg64/jMGOgu852
zg7XiEM55azD7Q0xmGCTHh864QIenF9U+8VVD4pjRv5F/ExyqpeKdDutaJWVb4ReIMIVm5rK2AuU
gA3uZJS3yW9LFnakGjgCT8WncLCsvRHct53lz5DIgxAoksJYmrO2x3czgT6rzeViNuNn4FNt9URX
dbEDvx5ouFtRM3O4d5pDI2gNOiC3+YT5Tbruk8qYm1MuoxGVvn8R3DUbM/OsI6nmDJ6pE8SG/ByG
wbNhJetwWv4xMIbods0RLk+JCpVGlW2N4n32SCoBVmgjITrnlMz2SWA+6FgjH+1qfOicrjsnjvmQ
qLB9G4sBdKPkqc9kBweLv2K9c69Jj5y3qAoVHnLsWACaslv3sGnlsIozwgG8zNp2pAKgM6aH1Gn1
ljbHnab10rV2w1+pRWzLnLfn0E2bhxgFHTDD2ihTI7jEBpBl+9jKwvglumxnBf1zkVrXum2bdVF2
RwPTH05sa1mL0OXPHeWV41q7x11uHLQYj8oUJJ8QrHUc3eVlKkb17ONlPHNqe9N2+vhz/Ps59MVm
T1ZZYP0J7Br8hHGimVsxDM6lrlENU2DvRgPhx8VuZk4XtABMuptpiNSKbS+QNLDK6jKBDdKm6iMp
5o3lDXpLu5UpGsUf0TdvXkrwQOzHGEHafjMNj7HshlsQ2pvMqqu9Jnef1yfEVEMVOgiPvJd5/i3S
mHwVMf0BEcD374V9NNQMVR/T5i5W406rCRga+bvhajUneCw2ZFHa+27+MueWdKy2fOKCa3R9ulVO
OAabjhe2dSRcODbCndP5f/zKcU9i+rsELgjWfOxtq95h3P5lisRimHDtXoR2saPPJy3HX70yyOJs
JIDZbO3mqeJ6Ww7G2LH9Z5DFsJ6lkUVBB/SYPi4uPFcGiYpfpCGjGNGKGJ7heWJO8s7QSMtS3zAK
W6vCLD/S2fo2Hd9eFbK216WFuFUKwHsJEh4ryPyF3pyGLg5Ycddhb8KR8/Y7kQJi02LubfneUURs
etk0a4Xy/jecb6orvhhLvNc+fi5l8qIapSuj0jXbTStpdBVla0Qg5FthMQ9vCWqbYfLTW0oekTc1
KvK9/NPyZ4bnyl8hTdXdqDuQAN1cwtIEzOkrGARN8d8ZLzVjIfB4Fx/a1W8poaXpjFpLPOhzt5j0
l7sNaqmoiv5DtNY/sxyLc4/ZO7TYBomk5IXC4bZy62LnNrY+zQQnaJNoECfepHnRbvrG3bqDzDY2
dErvq8dFq1+pSxN9cAEKx4TGdYAmj4+SBZD0jSjLs+PcyyeLY2lbfSe+Ee+UbJyVMIkZCJN/dl5+
ZDNBFEGKOQoVf59qJ9nUIak8c5B8O6M1RUOODd4xzH+VlyIzj9Nv0zde1aiAwUkdXc2cZDwrPdst
IU7h6DyQssCxoKr+Ot2H440TaHnzpwk5vMczO7hhtp9zzFHH7LyNpyuoMLii2uZEPAwCOgMRLC6Y
FGYF554WcTWnagPijRd5ibeTOTyoksilZlW9GB4Vuhb0X1T3QcGDVWdm//TtJyI24vWjq+Tvtmhw
+iYFCj8LfOyNH0l6Nx1qn4Huk71LCpQmiftMUEWSB2I+mdlXnngvve/tyMF9m3OaSk1X2igLNAnN
hmaKc3D8PF/33mAcc5m+GrlP27KXnGCq365OIfMrsLcpcK93a5EZW1vXmcRKxe2jtFykOtnssqxj
cQlQWcN7dESnZjoopti2NUb6kSk5KzoLB7/GbhMU0AdTar85C8KY507r3Ptq89I/hve271LTl6Xc
DwgzKES7cbrmTXIa3ZCGsatUcoqnad3m8XrMWBkyG5KQwJnMrqnuaAC7tV1sOVPRZ/aQc/0ZG56F
R9/MsTd2Y7MGHn2Wk39KAAeHYCEVIe7R3obwjOqMsZdBj7kxv9YNJvk2LdhvRn5h4C3kPcwSLIW6
pYjbL+dOc1q/e3MoMTX6n7kN1OOrjTs1PjotYkbNn1bG2cc09C8zWyfBL94+SEWzSbS/q1i2vJK6
CEc+4TXZylHlLff8SwUSqyj6hbzpgMSfoOK1loqqrayTv0XLTaL9GuuGODe4AIjnKI6kzQG0x/4+
Np/IpRHRELOjkWqrHASDWj2PLcSGoSJt+mJvpn+TdPoqUZ1WTgbaTvUZKQVyzjIHw2o2v8MO5Mys
i8elnI9KiJ1UKnvJYEZHijCuZBNlaiwiOy7ZXdiViOoZ3npi8g4p6hK3Mc1ZUcJwkC2WbuaZuBPi
U05oXwxuaOR6yotXR7V7QNVPIZ7Gvn6ulSImwW6dKNB2BFd+vzCQie08H4eK9SeOnb1o0mGr46qi
S9A+OjL9FeShWLlsUquuU6eiHctNmf2eVe5tbJtwFneeHkWGY8GKB+hmgtY4j7Y7XxZ7TlXowOzf
bSeabT9xkRrf2Ymp3whBzpIR4u7z82eVOdiWyp5xVUNO5RoWhzJ0sAJ6T3UNPRLI7l8Wzyt9dxNi
GYNRrNEKJXZT1yaZV3SPI7dArFq8GXnzVcjZ27aOJh0ifqbLgjdsuuTo4msGAnj7ZmwuSE6PjAhP
9+39+g0+GTfmRCGahvIoQuyspveSBu457w04h0l/N2Ubrz1zIDNFfeV31x+jpZtowkC8Erbzblm9
vVKzSkl0sP7qvriBzvUIi2TbzWnykNsIe9Uir3YtyihN3K2ReO/8kQsdQvlRzCkDX0KYG3KNLwT7
oZcFJqohN8Buqc2132JgxfV78kP6oGRzjW0G/SlTiFDXW1NFR/X9hEeITwPBQvZUZs5mpImNmD2S
vWyHs0Plw+FUlUAbAUmojQIyZoT1zPGekiLyPoT1tKF1wBu5bfwDm/qhqO32ZOT0rsg9WFRxrnk7
BbY37vNJn0MWKQsgzlH+hxnrE0vzSSfh9+zRkCMSEcqN9KjZcp5R2gg6TG127vxzWXS7S8r+oWj9
99yviG5RO1n9SYz6wr362fxE9KBNKlw2GJpK3ma1OAWJdSmkPs/JeFOx1WxSznt0Nl2Oi5h5eOZ4
j32aKC4EFW4ZTeRPQxpYl3vR4o9EA9XsrgQofGKDQx4ZTHU1bO9r7OrfwxysAjqkW1sBUFfO1ZfJ
eCzLQ+UGmGDa95n2Ki+g91v6vOTWwhC5SYtoNjhfM7VUKc4Ehf0wkiazjOYuR5qgCOySiGeOIOJN
OJ2c4YVxdK8wPuVadRz/U7MRq5AZaseOXZ2D2SfsGaEdiUPoAbLRKeinZcUFeIFSD0sZ3ko7XVcj
LrYxqMk0tPwngGFAEkiLlZHN7yFWZ5eFvuivo2W/eQnP3+RoHBs05hZN4GDOHU6dMkMxG+BWIBi0
057mzsY1YRhEs9Tir392l5YVuNBqLXOfG4gcnfVSOM2JQ9J7O9GMJw9mU/n1q6JWrGVa7/OiCVcj
wSt+kSHk2pjO8u60GNafBcNY7yQdneccR03K4X9xEhbq+6n3qTRa1gK/oGNiNcDYyjMjOTVF5AWy
2BDEkkLdEf9vEIY4O2SHERu2X8bwyUxxFHiGv0Rj56b8MhRdJm2SYdZAinaAcS2qdY52GlkeP9wN
4b6xYwJbDEo6LS2iQIL30nwc/ZgzIhEkKxHmsLvte3BP8bGG+K3r9KduQAy8HvW1qLa53e/Nwn7u
7Gl51EWO38nkp+e+BI53pt3U9TpyV7LwrIc2y09xPEEZ93O6pg9zrRMzjqZRAJO0xZc5EhNcBslm
DIp39gzeyEloAmZOvBlb74RE2Wyc0Ltajb7Y3Zub2+SDV8M6lCNcfFBukyH7xOrFsd+snmIEh00s
/Yu+075VNrVb0k6f+4qYpLCwQT1jVPG5E+eOAMUYCGbHjAjYtNL8lAstedu3DuXAYq5r88BNyLIi
rShOvb91WsXsAgmhiQGLdd8luyQjsrJGsSoCzMux1+Iwiw2usDvgcHDbmoMae3WwFE/07bABhVij
jKJ60VVMRWCjRxIT3gCsfZXIgpwpSTqh//HSTNa1spGrBUZlUt7N7YKOjspX7wILjVjIfsbRNLQ7
VthtaITh1oBAFBoTv+HQn46nMb90qrx0IZ1Pryvrq5w4W7kdEHaQ1e5eolAVCTt72mrMBYRGmRnO
n9lOt3auxD5ukOU1HdXF0b9lRbpz8djgjiPGnlNjb+NgTCx5KrNpS+2Xr8fktxIx0GuVrioL+bVa
iLGrRqIdwthaFz4NSZWjzpgl7Y+pJKMiXrZtmbwV0Ar5vbseK/1YskknxbouYeDIG6PBfipj4uC7
AQbVTIsXFVC1AaSCKWHrJqjRX4ZTamJAiX1yGIWnbn1u/BVlbeAb8acoCerHxajO/Wh+amS0qGJM
xEqG5u3nM5ICq7UqyCNN6CmsfVopqy4bi33Ckhnbol8FPuBWN2N2TIqEJd3jQsfj1vJI5qkLWuK2
kN99NxJBS64dY1+iJku/iZ4EdbOC5Z78uIe3GV61VR853Km9FwL8SBd7m1XDNKWZo7fCg5wV6qYz
cKZEwKvNUm4X7JiR5ZMKOJjBIblvV5ngldMJHinljFvmij2Y2XCEiTwMRj7dsnn6bqhMORfYkW/5
7Jkd3oE4hs6u/ek051jG3H4M1zbptECRIEEZG9P97UF2S02szT1np+K4Zxf9Z6b7aWuQDtA6k8kE
neE7W9T7EDvlxjY2PRUCt+m4rDV2uNriXD+S/L1xCmAPCcwTxhdaRbQfguzOaOOAYFkc+n9CJG8l
iU/nblGfRZ3PnJv6x2DyiPVu1TkOGlA7EgezvC0vdMneG1GNEZNKSBBivo+NlMr5BUKntcnX97ga
sjTeOWrOZxXkNDUWqtAgNeimcMtV9nwqRk/eOFROBerwPMUmpzE17eqh3HOMPhk9iQ/GIkS0eH26
5j+zgftwh7r73kz3FXJQR0YM9z6RTEs27WTGf+wyg0/aPr5bpddDBmZZl04e2SFvs7Qvkw0aC2+R
8jgIH2kmddeeJqfDnXkuHgEJrSZ0MMaNVfqjA8s3g8Y3dgdnIr5q7stUGCnLLs9DqPY57ht2OFVR
IgH4pTWD60SBM2XBIp4AOrHLZ6yqWAfKsQ3Y5qbtYiTjYc7IGVqm75mO52rSXbD16D+chGncCukm
FzhbQnLk+xgy2jLP7IzgB/zjTUJaEP6OppvXY+twxm5IC6S5Bjk2ZDuN3aPDGbPOHBj0ME2nc23y
5uffntIR8ogsjpysW/70EWxScayygT7a+r5gQOvkdcnPS8yGTXKjJMz2jte8eJVp0xNLd87E0qxn
/6Eok1tZALQ4tPuI8aBUbYjZ0oksUEiqQ9t81vJTNL1Ljue0DpcwAC+w/syV+8eJeR6dItFlTO+J
iW6+sR3zc3Lzp065+DuVfm09HOWLIiW2JsQCfoiVG0UkL8DnwvB3EMRQhtaDl+df8PdvRuxth0p+
ztQW0WQF1zGuSBSZcIbOSnHLCeiFrhmPs0V2ojkAZCn9Uug6klVPoxBYfTt3i36dnI4452o+4Jm5
gOwD9Ouq3zDRw4t6Bd6L8rzKzZidhLjBrRWTXcL7PpKJF7lA86OPxp4l2Oq7ShI5SHE1YFrYFEsC
sa6HXUFrMLI7WVICt3c46f4dAR7LPHkyB8HWCgnq3yXboD3RrppWGAdZ1Zmfs2JwjbPtze+6zeBc
i/izzNLz0uAxIIDzC7sCYCn5rUL/ogexBlMg7VhoczPm3h9mYz4D9OCNbLZNB9Jqzc8Fffy1bzyG
xrGzkUiLGLFXFQrmuqqryMtMou8KsvK6YTiU8f+i7sx6XLeyLP1XCvXcNDgPBfSLOImSIkKKCMX0
QsTIeZ756/ujE1lpuzLtzrdu2Lgwru8NiaR0zj57r/WtUDtG1OllmKiHmAUFZVaPa2DL2Sk4L0tt
SWQ53Aetgw3JZMZKytdCpGk6Lr3AEjQe1smk2Be0yZX9ZKpjO2wyc98gyBfTMvUtMX2jX1xDgoBj
22vjl1GD1dAx9YlTV/hQwMPdCEFjLuCwFSVi+wZLEXJyLolOPvr3Jql+jDy0YHiHq29M2VODCHkq
WjbqEnASehw3GWOk1UCFJtOi0dufswrL4KoxGdQrmiwCrWu9xtko8+AFS9pPkgnDDUkcD0wWeSSZ
nmFjzThgoD58J0ZyO4Oe89ig59Sqd2IpP48tYs6mkbkVhtXukFpHdJBXt+0kHb9UWSFxxXSwoKyk
7pIqKsjMTuhL7/RQo9SrMRKOGv2hELdwHKMakyNEMoK52eJj6SvPq2sDS6yUhfQ4yKAFcPrwFIoO
hch81FEz7lR1fs3LDB+Mmr3oatMGahe9iwnOSoGT8NC5lQgLp+3rcS9r4m24GPuqbR8lmZY0o0MA
CtHNwHEXk1H5VbfRDBDLfFUK673KNNC29Z1opo9DjAo6E5oShFJuU0P6nQJ6a4LWwViJqbzGtsr3
n6+GiIsIcyUDz8kb9Rb3kJnhiqlTBAx0g0TkMHUmYNwF2GsaIBFBIQdqj395nASqPo7YFlNijGoj
612rwE2Y71a90jb+90XIcGJlKIUlVX1q+8bkoRq5HecfQvidZzpqI0PCQECXEkgg7t9WNEA4jjhW
YjRZ0Vgd+4XQUX387EcEh3E9D7ZR1R4TRVTRlt9B3NQF9Y0J4HskjiEfO0jnwIwLA1lshD2mDClF
u+ZDSIaDoFRWgJ7nTo/a+rj0lG2lMl6EERtfL9Cmjb4RgRzTGcqcFSUfWJieVjkR8CEJyNmNV9Rk
nDSXJihYOeitqkhzmbK0uELscc4hY41P1us4qd+6LrMvjSbVFQ2RfNbfQ0p4e0Tfk62geHFXKOgX
Qz8T15hgSEZDE7JpbF+zp3Z8cYm3pEdlqLs+nn9dt65FsRHYA9Ky3HDEaL4q0Q2aHo8HofmID7Dc
iQsLGI6HH6gZcAuHmRljoTykIYOkgtY+UVk1zBUTL2n7Nuf45ScSZIgghw/PJXRShfcxBeZmqWDO
tJ/SWhSnDyVb64ZjzvHRX5fwcSDd5tgP+xne4aGTaw8UVBxo/fwZtXrKUM0yaLyUtmXE4wOqelRi
U3bKWZkXK239ZpLussHCgkc4qduizbX1bDoIoMv6/mFo+47lJHJUVbMYk9hQwHcpAiKULGd6SQGh
EID0Gsjfg9ht/lCYdUk+Xa0W72AvTE853R94bNadqouXTIW704bmB6syvWBlRRizsHl1woBgKZoF
J6ydvuNjs4ZQBmraSJSOGOjuAKQu7wpcfScdGlaCDq59KQyhzdy+31N20BeQ1dhRrPKjrPkBcf7U
MC9loIlEK0laexB6kDlhs4eemIEuJ5xuxOSZ0QtTkgbhxNh89zSJp0n6ngS4aiWrKJfA3LpjP+kW
FDdyy2d8JpQGdWmlrxzKtER3G6LFlBar5MQUfWvuSQ0wvpmOVTUvnpmDyexGSgrY6i5TulNtssIO
+o3ANe6U1sIyF82+VlSVOxWz5shUWsmIcL5MevB7k/hW6DOwfhAYKqKxks7ORD8FAFxjOuls+u0K
TqfigOGWqfA0LSxaqw4HA/sN5Ad6biZSi6oH8TWtxfO6+mlWffeTcZAjXo0sQH8BZcUL0X6NVAZ/
EqMsYWVS1odBKVhHKcH8lSPOtiJRD8RouZQzvBEJ0c7OAFxaieUztYfoziYOJBQdBVL7flxjZvMm
I0WN6Xt37ZPmoUVOBLwCkFO/0CEblAfOV/6gSEDgm2LjR5RHjhs0VRTNFTj90NbACTUjuoKxcgrX
9ZGVpttlC9kBKSt6l+giQ57tYJzhRJD13FsEVgGt1YKRItxWQxN+LRycnSpXl3w6GgtYbT25E1PM
HOP6UsWvsyAH6ohKThY5JZflwLdPVW4SuqYUWCD8S+wsGtELgsIIZk6YvjOn9yxmPXxvMtPdPhw1
XhkmWQVKinm+iatXkR3SVpk4se83LzLdnVrHJ1ily1OSD709D6wsk1rB6beTGJR+On/xLk55Ytxt
JuBp7k5AuK9NH8F2at0sscb9Wgo4Qelp5yrA5jWaXo3WWnZI3pbSwJdFs7YOjQqsrXhurbsxtoAG
Jd1TbMIVtR7KePrIoOt79cuaUq3UPUBeo9Zv5Tx+oeis7UpuJXdQX1hBJTSR03nthbMAOhSxC23n
5pYv4dGYtT0S9gEhoI7JxmIyP5XpVy3hdkZnEW1tBKGZvVjiqL0qSI4kiz6SLENPNQD5SaLyzsjM
EeKEiWhS7pWNzZp9zPRc/a6sqLMmHHBjTMe0tLYW07RPhkYBruVzaIKSJeum32gaON8eRPEql6uj
b5PGXniS8trCPUMnKOqqOBDqa57PoMmh9sqUTBRRUEYUhjJMcXyxhfGcrqwkoqHSA5T6o8R8cRnx
TilTlNtLM5+sKL+PCu2nWI81nhSLD3lCZ9JuY8sEBgRZXZ/o0Ma0d6iw8fY1erfPC+vUSf1wxFq6
HdQBLtLFP5qm+iyufMWJmR/dVP8UVFB+ltbcTpKEQyMaHmOFfkE9lk8I4LE2hawxK93WXVuEjqjT
MzFoRzIAmJhBGUxpJtjU8NHe1Yz5EvqDDzOibNLM+TGndeTE05jCLqAjr0l09SmzMmcw4NrysNvm
zFACIYGpfhW6dDJny/To8eCxaHE8d0AX4lV11kZ71yO8iVhwZQysHJYYQi0ZTQkFK1RSAkeamwzk
v5mz9q78vsCSvZv2grB8x0r7nMaaz8HmfiY5pJZDvLHqmW/2iLaKDmlsAm+LNdrg2AfNcHAY6IwI
V/nmSfI+0vgiGTRLSqDmUVLou7wMBZ+4EhP2qeLMxXhWMrk5CwM+RzVug4IZp150g59H463U9Inb
VByEpykMTK3+nBkRCAsjqzQ2EAUPmB7z8a7CmMXhfQYfUAoO9QtXKmVSIKr0eyDTBFSPJEnScTY6
+RM1nc5NYj0gwsDtVqbpwBQFpyrTz3gWLmWVP6Tq+LyGyAboCX9Wlly5PYVZ3Wt7dBefaWtlAVJ2
N8drJytt72Am6vaWrrvyDMSrjt9JBTLgzZQnDYwqHjqiy7sW57qEzRFq/rIretwrXQNo2kLKzyDr
JhJX4TCowhVRzkcMrdKNpvFlSWZmAPFVBHxrDwXuDOlhXWgUaIg81qwAAd3TEphot62zQYsvz4H9
IZ/N6uw5zCjRW8S1pC9Jr3K70BEq39jfDeOrnNur0lKqCyGRJWl3rgmJ7zMOINVcvqUmvMVCejXn
NOMryYA/a2PFbbTkflSeKzHfr02SnRDl20PoSlig7QxDV9+Bzhem91GRXsu2v1Mz9akjewyrn3JA
ag0ptHJmLKic29+xTD9ILWqfbpTBiGqpq1RoZiVmCYY+cJCUxFvGBKMj03NxE26sOKgVworyrmXL
Febyaem1+mBM/Ae9oYOkT3dJg/57iODir1p4TjXs4xFAJax8EDKlOXsYRJNZKq3Nub+GFq1T3UB7
bOXZS1ORXZHWDYWYZ+H7i/F/197QwsbB3oKzbNmYEpCBxzw56QkKdjxALJDtDBUCDomn3ZnlyKR9
M2XIjQxsUq1eLJXGx7I8RxooTrmKjwBhSl5PbVx5OOsGCUcDQwQNm7WThoBiTEniJL9E2HKHbQel
+TXFONs72bUW/YnUFLi5CU2j4gXJY+ONIq9EVwT1OspRvj+qzv/Wu/mnXLJbq7CanVwstyMSMCdp
U5q40geCxuIoWxhdWtrufDxhdSiaF2fY3sNSvxOT/Ml4oCdo7cGaQkBOES8SHWVW01099+c112vP
pCRX2O8oL1es/+QKKgVj3Sa9m9qtuFmix1HJ/H4clVsNTpMuY8I2B/Z4MUYnpyVtIDXpj1Rl+657
yrP6zYj7GMrWcK5C3lIxOWSRvtYKyw3RcipZ2v3WOK55wIq1D2XpJ5wYAclN60hTSm+rgIIUoRVH
WOfpg/YAgP6pHuAwgYl2Sp3DVdkI7pgMb3pW0FCZ5lPf56VXDr3srD2CZMOVUhAYpqmZjiUpL7Uk
OAOlmoPI8JqKdGll4p8coUbsOowLBLgJ9RbyT2w3Rom7uvhKmdI7iWnInoqCKdukeFKxfBGFQuHR
z49DsnLvaCLskHAec1lbN6ArjuUNDWaAFFvEWtpBm9ela2Kig6O1LTqKQfdZXhhYgk3YsoOEoIeD
jgzBxVj3EREllYTGq6ZCUxxNegmj+STSqvdrndFjBT3rgO+5rPTaRtHQwkXpnurKKlC0goyIhsQx
NrpDjsIZVyzq5MWC0Co0V62BWoKVc1BhoAxpeChi9m0xFdiVdM3YmRQjoYJqNUyY/PbdsE8V+SOa
FjpbCtzBBtMtIA4D7Dl9g/mSJNN+SnsaYBvFa0nUBod4/dbUBg+kJFRWzrTvaNLfVpOsnEpPGO9x
fI6lgi1Cy043FQN5O+/ZBCpF+1ys1xTshYyZxgGrtRnI5Edwvak9oxByFDT8ziyIqGOMzbAlQ44r
SDzqmQjO4NEcAh0w/cXYscw4fh5UQ3fYLgN2vcVRIiFYW+teUOjxYsCwWtWHMyHsojQ71VuuGbMN
rPS5eaWnj8axX/loSgJd8KkhoIRagWRBQIgATRnYUU42xvcMEp68HrJ6JKx1jMSZU13nvKSESeH+
d0A76QT22qVXvrRq+NF4EN5Y6KYjZZ+1SUOf1CI7R0mRhGgdORgOtjXC7CJwSx31nEWpxH5WiR57
SEhdi6bSlGYOS6pu4nJjoNCVRD9FqCXQYStejw7MFqJS8BaF4aUii75YdRKUCeO8jo3sSxF0hWpV
7H6YbVUpzlr0YkzdDWiUow5QL22uQvhDY/GsyMUDB9gE5gS9ZT3X3FRLr4PGjK+tk288JS8ysUnw
EgfiFiRJA6kCAMEaV2+JmQclSS3vRUG5Ek1W6cXRqPCx1HHN+irXZDbwcc76jXfavJUDq/aCPmvU
Uc8ZEnArFOlr9N5ESCi7RS8ZuMXXcuj2w7agmMVRaIevSF7gX3PTqxQeDdqdnfZl1sK7VCuGNybp
j5bKtT/KIsIxNQOPsXLmZuu4KdpBv6XJGWj4Ag8IRzEhhyL1v0rzudExtNIiuWFwxiJtIRnPQ+DZ
8auqCS8zJwhPH6sn5J4PnSX2OMTuLalrvVUefuQZL2iTkcqhlkhRaj5s+QbmQA+C/EcPTMPoAwYo
K8+JF5/vZ5Q/hUSeALxGBleRMgf0YL6QNrll9MHyBUZ8w+Bs7sn3dcv6m4xtY77f3C5xujyvUo6Q
57VXJ4aikLLEOkggJ6mF7scRoq7aOiKMQLwY1QfqfN5OdRgwW+JrAUMKlFi1yRBYh+xssZAM6BgL
mNLKtsBj+1zDfTtk+9EqXhuqgmSOjsuavUorS5Iwe5X52socy6cQCoYSf5BTLVufTakf6+TSvGp1
dJak50h54xt3mNgFcxhA8BmZDFoHJDW3FEZOWrcfOjCJjmTH6RnDLAF+w3i1xvmGMb1Tm5uggrcI
N3mYypem4S4MHAe0rj2CcsjU3C5QHbDJUJ2K/tyjHpZcpbQ8647ZiKtpICVy6ULh8daOqmuG55BW
phWpFw1SSalQMGyqBH1mBDGExzAHZ5wUDzi4Z2P4iRTGoKOlLLuJBJ/JkgI9TfeDHD9rNRgHCtWB
O8OJ9LVCdU0Zv1MG2Y+N+TEin7fM0HE250Eev2TpKhF3xGqyK5PMTTO+nlBHVf1+ESPOKMsuFszb
obxdFo5A/37Y6mNV8O+vGamffw9k/UPO6k3yyVZR/fR/+qf+P0pjVQhD/ddhrDsWi/Ir+W0a6/YX
vt+3yFVF/AV6I/8aomjJhqGQgvu3MFZ5i1UlsdgyNNHCAaSTJlz+LYxVkH9BDK8bSMA1UdUVAln/
8+9prIL6i6pbikSssqjyjyYb/04cqyL/PqZX002DNyapssmvsixJf4jpTdshQdVRPy2aKl4sZjPI
DtXwjgFlTbCaMirCLs0S44XCePFNY6mODdYOh1B4QtfGYbzLFna3wgSfQz2KMsuY+vhNU2pYyUaG
HUhrtsKprpULEMIKZ7U4BOOM4NWcpygoKgFpSDlmJ4lex5H0pZphAoO653HKFHeZYQXGAyU2w57V
tIAUjcu90rfxnpzn7J62Z/vJLxqgQnB/Wh5px2mcM3TzFeosWlXMJnNURVeUE8z6KjjrnG20TzFB
i2olfj2huamb9BiFVX3J1rzdw7/QbopqCN9nxoZ2067tkzw0ZumMZEXQfM5EoKVYTUmhapE3EyQ3
7q1VAPNrWQV7QI8vHSwmnm5EOHIME4+6sMRVL48I+cIK0ttYN2K3U5k8Z4FlivPqaDDv+HvVFO5l
zBwnSRSMZ3Mlt9NMSzZCRG9IbXumnp85HQS3KCKKq0QedSWwmBufiEicn/WWrkpk5e11NFDDpaFg
Ot2aSu8arpqnPl/Nvdgn4sXMI+YofZirbjWosi/qIVV7JMpbpc7E0EYhKL2Fy2q64VIu3BT0Znid
KhmEI+CT4d3sWeVKy0LJJktFd9OmCSZWUx8kfLZIkpl10KdD3qizLY4wDgd1DV8EqcwCIoGnrRWk
uoombEiVtDy20hBeIgNAVSpFCr1GLfLiZg5JkBHXt8TshGuCgnu/bo2GdTjq2lD9dCa4kqqXI0+s
+vKp5mo9BNIEE2md4iqLwhZCUzqI5G64K3tRubeUoiFKLwIcYuCg5GDU9RcmFDUrqhBir0DpJEWx
OrlgwIQCRWJDo02tYldNk+itkQya6gptdxHoE5rdndLzxd9Ja7wGIfuz06WVslmn1xtFnFnz25yp
4yT1HJfrOR6eGktkyC233Zaipm2uwQ6HOUE5o5Lss44Y+6S1GgLohAaxXyVwGs0QxOIZT8KUnmSn
ZLqHxzB+yhqNqVIBx+IoqGgi+tZov+p+0GLqN8QKjdFpb6UYV4YDEoU0hbgVYNyvJKUQLK/ejUan
DoFVpeGeFjlOiZZIRPpSqnEwpQpxHlEL7Y06Roun6RUllmnS3i2EbD32ShRdYJCgtORI/8R3YTue
kQLAfKfF+98aj1ISVY+jURsvatJ3t4jRkeikIdHLSaS5yjQLD3Kj1jdmqaxnHg2Qx1ERPbWt81fO
aMnH1IbrYy8t6+cwyQl2KMV6rtRQ9DryWmmVKyG/LPWDmeBHt+RoeYuNqjrJpoHcBucbzj6j8aV5
zhsH5T/Jyoql91e6z7oz9pnEItOnvlCm4q2imc1Bj1XtR6sMaS/MdfOuJ+iv5LATXakTdfIcG+l9
HPr1zJIyIokyRnze2E20EH2/UvSSV9MWeBpWqXyzdAY7TTOhtGgxTwUQQmIPF/3yMeVGchnwmOQ0
N+fS19UheWUq0jFSC8mAikdGGAtGsktjEAU30nf1tSjubisTWT1yVukubhkkKCI4jcoczAPzP+VN
D1vmvXmMkt+I1IXQXREXrkEUKzOu8mAiVbjiojUPLX1XlISbxEiX5FOvdN1hnEpihQDmYh2k/z6l
A9FG4tic5jWb7+ZZ5zPKoknaWjKp+svaafpDkahyUFO6KPeqNauSyxBszIKoliLWG8R60DemGoX2
iEZL8Mp4O4b1a9ZHj5XKcunDjKzuKPdBM1Dftr8iJqW6vQGZy/hnTU2FaTsFMFLreq8IcXHz75cy
/3d1ypYu/9C339/9zXv9x4rm/8XoeJNU939drZyT/vM9acv/CLotQ777bdkibX/1b3WLIMnqLwYe
S2tbwRVVMagb/la4CBJFDUWLaprEuG/1xH+XLcovFsn11C0SRYuEBPkfZYus/SKaompZOlIS1TA1
+d8pW0zx9yHyOoNQRVKJZlU5wYOk0aiQ6s/3+6SMCJ2X/hfj75BKO5Zvp9abXNo4IN8WsGTe9LPE
dzgr3qyz4MUoYx7WKyjdzIUZ7KkH2S5c9Jp35QnAlzs6bTD9kHMjhZwsbOOxvMY+8rofeu7QyDp3
dpBz3rRB/Bm5467y+6DraQkxacOcZBM3CHJ7y8JEDaF7UICr246FXvDQ+w0a+QY2yl0h85byQCSX
tBOcRNnTmvIwTV00FuMtZ+Ei0xDjMIP4eQdYzJ8d7BHe1htg2ku4N/MYd3Wyg+E1vnGL+erOlH1S
pHYUYB6qKVe18fS5Fgcez4IT/4pEvwxIVPCiC2in5J75bBuUDmS36rb2COs6ZnvzoO3n5+g7OrFK
rff9ft6jvfqBU1YG1AS+dq+flEu5B9zlMgv8VA+gOHyMnUgcv8jffjWD1DO8zo75A+2d9DH4hMoH
97Bv9+2Hcctcj2M10ZmO5a4fZELBd7sQNO4DZnFST6QDfpRQdO9kN+NNRRfeOb4owzZ8xRWC6LGG
pInQdKBBv4ufkIeK3L53AT9YhqbYKyUXD3j93D5Hb2yl0jF+MIP1XvMlNz10d6/tT7sP4f/vAJaN
jxQtnV1d6q/SI9oTMCCHUOD3yKbwpxJ3bluucMNv7rp3ZghOf9zeOA/EKe+yeUdQ/WXySQ1B0gqC
fZcfsxtcAtfUIy7jjiLHHp3eMy+TC+r9CAGNZ1E+8HwuOHfs6WxdmL8GuYOjzqHhald+YUvccNj4
Nkz/oPDynS/YIKXt1SW22Vc+ys6mdeD3e1KwjsQTnxEwB8ae2+Q2J6J3eKB0oDzRzb3qqjpkkzpE
qDtVIPmGrwbhA0Y5fwGnscuO0UE+E/eCesE2Qse4NXhRFDfcKZUpNC/KeN1H9XQpXGCSx6nbUenu
6XgG5T58XU8EA1R2fYSNbec/sgt5zyVM1KYhyVfCejeWGy6Lu0bBz7gqaG5zoLFbhPcORLOn2low
2QMfotyjjV0+A3zykpd2v7YPeOZ46yFN3310u55Kh22SPAGP3oiTc6vQ0+KOdwX7E1qcy0eJT0e4
s54opih9HcAEPKTMLvzaxedhQzN18Gy6xn3oDY5xmJ+5VBv3SPRGSkpAjMVDqDpopLlm6Oc3ykd7
LE7SzyYU9UgiMXapJ/36wjzX8NC8pLAlO3fCeETL0W3ucA49SAfc1NHJehO9+hYTqRt5wo3qyfvU
x0stn+LDVLsMlZuXxSMQ764IkhPQR6f1B26F4dCj4R0hWyTRNGLG+U6RaHFhkh1xoXhvbZiEMRon
aBfudCL71W6C8EvfNaSzWR5o5/PwSjoDIh4byQcuNW0HZsgp3fpbu/LCcxpUih0iqrYVt7WRTN6G
L1jxsB5TFKEls9sfnvk+e2ju8n3/rtmJSQSBrRJLcmFybeNzIIYRKgcXyvQ2O0e2fqyYlJUMHXfx
o/BARIt+j63CbQJ5pz7LDumyNopAh7BOp/QvzQdjiornz2UgUild86AyKHJCfznobvFEjuspfE8D
BrW+aSfvjDgiBzXD3XKvfcEa8gm5d8ogDpA93tLBDqxAc4YjMP76GqVepFzFY+JIDCEcyJh+fIKf
yEATGWJ6GonuExp7HPb6vXyS910g/ViH0u0WTyAnBm4Y1mdbEwOEVKzH1X5iQdb96F1a8Tbb5Scp
3v0bekL9BY8WkmP8Uzu2kGvoCnvOLfxs87m/ci78aNx18FeHTDxSkSuivFDXdjur8tLMkRqY8wEq
62Zn+Zodu7nPI/8ZOYIiTCzZK5x5OmApr+cd4WwtU/FH5HZaHKB0F5zcBgRR+sNDea3cdrAxYHK1
t6h20gjuuq1D9YY8XX1hac/eMZ5EyEPQ22Tw/9FyHFP7N0XCuQIlV5X/UQ7FucJIt+2gdCMYWGy/
HXz97//8n/stHY7f7rf9WlgtRCf5Ng2Wp8Kd95I/uvR/7e0Tlv/Vq/3V7m79/tVwJxSqiY2cV+uD
8SFykYM4RSDZzC796fkvr25rcvzPq6Oi0RSNMD75D1c3haGs1KUl3XYuVodH9tmPiEXO8MnE3L4P
kdPt/+KG/vNL/MdL/uESl5ExrpUJhEM/zA6igedtV6CMOVRnjmqH1P+L15P+/BIV8fe31NTNqY9a
HiCLgJPsk0Po9Dty6tza745//lp/6Cn9/cPy39embO/lN8UZom9G+APXNtmi3dymp9Vr7hnhclMt
t3c/i6vu4Imy20NtQ/Pd90/dWf0wgj9/G//iM/uPt7E9gt+8jVTUUrPPU/lW9k1/DiiXHDaKJzIV
HCL4/uIzq/2+kfbrRcPjl2VLVJA5U6D+/tUMzlej2vTyjfQgErknBgvuJjwQysuWwtAz4iQStnAs
+iWkxfshW5dwMxcu8gPaCFRZWBYgC7FbfRns3SyYp/K2+yoC4wYjpGTjcuI7fkBdVVCZvJqPxpvC
koLiLrD4URKxRrv1hhBNX76HzkqhOSt/awB/zv8VfVf/ZBX4Zw/2d9e4rRK/uaO4uyIhiQauMUIJ
/24otsZ0920+ts8gY0B7QmyunfmY3AxbbNVuhmLVOgalN9UcYVQyoblu9dG//vmTlv/J9/d37+sP
T7qZRUJL606+Cbeuyo7q3OB+98y7fNxTONcEFyYb7juwFjen8aehcPnBaG9tsmqHujv9Hv/qPWn/
5Bv+uzf1h85qrTVxgVdavmmbIK92A5MQ7hZZIIg6uiworQBBitK85t1lsKBEBEwAkzkgkVyf7eG7
IooBWsxKEiUe496Ws9sBU7rO4j56jDOIb+sEuhy3s+ophh2p94xDcUXpWDmZQyCHFEDQ4Fm5i5+l
t3yxZxg6ZINr5EAr1aeAVzjklE28qUTAG2mYjtj7UuHDelBaD2XAwLZjAAt5iFYvU22y4Ujti9tb
AUz4NXkYnoVH1BvMY4wz+6JIxZp6RfeMRh8/DnQk4QuHVzAGuN0nW3rGaGSZuPtIEMJ+5YXg07pP
fMiEzpM2sM0SPxOCtZgJqU703PyQk4VONdsiWJG2+RxiqD7kG/Z5zUnwDEASRQ9wUhu6aTYfeO0B
3TzB3wtgt9TNgzogEs5n/+2O0ccaOeGyn8ozVfqThynohHpKwy6Ms8VfkcNCpz1hs4qEU/TBJp38
aIFJQCDgTZBn9Q1tGV31G4jRoNUZsu3iyyCSJuyVN8A42HlTBrDUMqOXvWM5CS/9i3XCKe6KDoo+
eTdfl8D08vvehk13j68XewuNacZzbNu7sbGXz/RnknbdJ9HyA2er1V4cEkf27YTRdbeeIzXQvkoq
iYS8ouN6QNuYBdULhG3ldjwUJ04AXo168ta6IL2cGMA9onnqSIcBIz7S3NsNJ6hKkY323iK0kRUD
H5MBoMzGaY7t6M+/kZIkcdj/4566HfcZLehMPnTpDyf0HO9MaJZVdTsbPoUgXSTRRw8RB5Qz5rVt
oav/LC7q9cGHCu8DMzpM6z6O3xfOc0wtdhq3jaUO5Rv2Hkpj+O/0fXme1+WqzvBTOIKJtbed/qK3
La5+mBmNnjloVrZ4hXJepN+TnxzFhiNF5kqncLZbHcq37iv4iBF/dj5UV6dYXxV9uysPY4PFFxVY
2t5tvdu8qpGiV5ya/FpEUAyUi7bxm5Vw/FbW13rB8KyQBqnuDOmeCac9EL7ZPkAI7r/GB4YTx+6m
I88ts3EBQScjMp2RxLH2pD3pzI7IcTH30NXag/M9m7v5+ddW5Y76MEC6BW7zsdgnboRUyyVRsBne
yBrfTs9OcWMdl2t3s3K8YzIZLN01yX0EjR/x3UgWdsEpfvkx+Ah/06eMZrCTbocMOi4vdepVfF8t
TxS548ZZiU5EZuYiyj2Zbsh8jtr7lQSpooWHcT9NH8T4McF15fZJya5T8Yx5QgP4gLIhKOEY4CrY
sMoGf6jyyUukYy+WxO7szAs+Ue2TxkO9mykA8mDxgeIXqFXLQDlxEX5JPK2luSvnB/4/o+2tk3Oa
Hd1W9tmRoBMU00G0Fw+TKzlIq5zkPuTEV7rJnoZL7a3PmDg4Yat3qw+M9NF4X16mU3FiwyQA+jCd
uxPQYEe7nQ/Dqb8fWWXs+keGbH6KrpYd3qVPuD9wmxEEuatv89vJa13p1rpOr7OtHcTP+AmYgIbk
22ME7eb7JtCQ2oNQAAdo+sNnxMvyI285333q0Kd2n9vRmBgednFBeqQzjoXBFR84yDnjOzcyGnfY
ZDj8lfJjaRHLvjM/YR7j+4TX6S4sECbMY0LTPICKachJD9yTh30St6r5UGGswlJTwSscXnrpkCxe
xsoAwUsDsPvRin5IXdHbfWprzbEncbglEOFJJcob2qKQvggTVCU3rV2CYTn7V4T1ynupfp6XeySd
ceXk/bkaLnF1ACMyAqElutBZi58JKcCu3XoYpS9j/r60P81JmMjDswH4TY8YeCSX5e0wBSxlk2O8
VUG6sK/a9W5hfHDQ7NwFqX3ka4ABfdeLwWoLb+27yahiR2rNF7KlHwyu8q68jHzHHE7bhj99VWf+
m/MwlhXJlW7IW5oep8Jrzuu0cXKWkIqHiRYm7C/+1CzSwt5FcKguMhF99Z1Rs/g4+ktVbMd7zDI2
HzW7+ezgui2eRAwHOgt5N3npU/+j3UBd9XEe0w4H8Mq7fM+faFjQUaNHzS1XcdD5iCr5JPm850fj
gKgv3oe/no2f+rfmK7Vskx/3ODmaz1bHBvspsGSP/nBK95bfv/P0YAPzAQrCfk8UDF1GBE/0E86U
IycQAOyCT9ITuU3Ku8WHFoRgeT92O4aYpsfZvhX3+b36f7g7r+XYlTNLv8vcQwFvLmYuqlDes+hv
ECQ3Ce89nr4/bCl0yNoc1kjnbjqiW6E+ErOQSKT5c61vIQy7H1BgN5PqJJLGshc+9GX2PDzHh+Y5
PTobedtvszX1y21vF1OECwfO9wVKezs8R2tT5ynuXGPBfwHwW7eUEXTMFEhWWED1RXHieQkPfizo
WpnHoxKXzORXTqnjSxaX+aZdifwvJ1figRJlHr8VJHtySHaQTD1wXCLpeVaTltLOREjyJAxs+g35
4SIVtkeCHNhAUE4Y2c3xbYG0AU7aWc/Wrb6j89cgc0xwBoQfLp2ZcYu/jRKUNedmjL3Fzrlh3RRW
Cdw821gVNxBL/LnKzMnDlYfmLtNs4ejcEJ8T3aUPLgaCTY37gmrfIj/QxVRJdHz+k2xaAM9JWY6F
JzpoHjwDtatfR3yHjk9ggYs8Wgaz0EYTJL17eJcW8aZ+qHZY0G7BKC2j3XBuN8Kc9fmhfQUNVbyT
ftwtkl0G2ZhvodnzN+pjQ62i3gwIRgGU80fXcG8pawG34NA/zGKbjL53FCjVCV08GtSbdiO+Njfh
LwKt3FV1Ry10Xuz6JTnz0p3w1J7x2SoQr4p3Si9zdj7TaNf29+5cWYH/bIMn3yYdGz24vKxOw7uz
VznUAiL3VsrkI7UBNTxCLh5rLAfDhq1fHoyn6pTeVlMWP4RhOAvL5Z34yD49X7uH4o6qBItmwqaL
O8JVZG7Z4I13xYfkBIlrc2esU9s/sJ2qdj41jYl3p1J0Pg8CW9VZAMTrKX4IPxgaTP18Qdi9RoZD
/qqsjFXGO2QT0qm2ni8I9bKJOrCxvbYTA7w8vqsV0W7UXeKHaBqsnRkyfTwdjxKX8AsMdqv0oMwi
ZgxvZvB4IjPijHI5t3Itv0An1woT41RYQd1M1sIqYIvRIRFjFVWpxvBCQuovlW1kk1/DU7DIZ0iM
m2ZWzqyDvjNn+QPbQ35uR66cHezQACMC0shIf3MfBmWCqYGICnVk9M68rTMj86SaDgfrmC6lgHuH
gN0gSWFUKh/qhwzrhjXJlx7BrDMUwe6Ht8q25QsFcVtbIX9GKf3k8frzpfqMXjmflQ/45s4smd3C
vQejsjTUPX8XTxLW+VX12GCBwg++0Oz8Accs4IUVn6i35p7ONm+MrXVELabeMNaZPUAUbyhjzYMp
wig+gLkw564ahCIdCYfrCaEx0Tfv1R06Ij5k3yaOUV0KtpZM2RLMs+d6i7156h/QVm34rygYTSbR
IniW8wW5b8kipODsrb1nKblBJxYsWm1BkR5SxjR+8LbGmUDvY+GOBS+QONGOXhH4ujBu7p1Z9J4e
inWyyDfDW7pkB37wuG2eJY8EfSzdA+BJEl2fx67pDv6rdwcQjE+GeBRS++7ccwotbkeM67itdKYn
bhZe5CWb9GHCboyynZSdijmAnMdkxre1/3mj+7tuclE60iwVKJaBb278n69H4tqSatNrg2Ff2Aw1
RF52Mx+e+gcSsm3IslAEyG1qtuq9Zi3Naj6WtccNn+4uvPzd8Hbo2xv1FGyGOy4mru7Cx8LVT79u
3KR/OrArLvzDvkyGvYg7EOuHnWyxaAO7PEkrDuZcIxhYBreJfNTzqUoEIHf4c/kZNksMv2BabSNI
PNLJy08cgjLpHnEgulg/OFvSg8bm2uEwi1p9WmHVonjhYplftJTJ75NfpA+QAAiJF97yJI32mrsd
hCdiU8iiKLWz4W7lux6UwLiHZR1cVGtywcyFf8vGoooeOvb1WEy4cOHqg+nrxiTtvNjhZw3LZQ+G
E5MGBk/RWI2kwYkqbStU8fy7nLq026yGhdLPuMF6QdEhcPwnnOrDYTO44LTcRRTq46M+d0hTZ8PK
tvWlv03n7LnwtiuU+6j5MvRef4+V8RL4r/pJ+VUNd/Fv/8//p5fOMpWg//ul8/ole0m+3DSP//l/
3jRLGrfG5ucLZmpo/7AUfFGijAiBqB5Ojv+6Yla1f2j8fyTDNBWFWNixyFamdeX97/8li/9Q8Zwp
XFdD4xR1Xf1PLpi/FvNMGpAtHW2dqqKN44r54vAqCkTJDV1n7XOic9jGRGxUZ5+64Jti2tfz8diE
IpoyxmBD1g2e86JmRTHekTDMWnvKD90v+EtOOWOr8vcauahBDXGEZkahEZJdOV2SoaQAHQ/sv9fK
xRyY4q0LwpiIbRnASrt34MrIk7C+Ulb+WuSjw6xRcYB2QFXoLlm8KLAGijr0KjZCAh4xPfaWGO8D
kmeuFMov37yFpkHVEWrqiDNl6/LNl6FUZqCAh2Mqi4S6Dn0IhbOS530biVcK1NaXydn8reHULN3U
RclUJV2/6DYfTZHrG5V0rFNLgzUjRMFW0lV574gAgr0EMvfQiN6jbrQQXePIf/z5tUljj/21Ovzz
B1CqFlVFVGTEphej3ElZG9CfSsfEWIa4exGdbaLhGPHM5GbAJ4g3hNLD8btFAnpl+P/58IqB4wXd
oK5o9ML4zz+tTFZUy0RmePHJ4YQV4TMZ2ker5HBylMtH1yRQtNEnV553vOP4+rxf2jQu7kB02Ote
KyfxyVL7506gRl1Y8JzT8FeiczrvMkhs6PWRRHk3fewerjT/Z3ePzSPnxCqkyIZ48b57xa9qs3Xj
U5AXa6fLH2ts50gJCcrxfTvz4g85J2lU8lMKZvRGJ135gi5qcuMLRy0j0uu6wkyJFOdrp0MzUqSK
hA6CDJR9J1Q7gEpPJZn3lmNCaIBm3A3VXamR6xC060GODpS1ZmZa3OpBexNje7UE9LM/98t3I8GS
RENBZ2SYTO5ffxTfmxC3vhmdQq1+0UO0Dg1zCMytDOumH1YB2VLaXVzHV3rj697oX50h8eHxMkbB
0sXrKLNSCtUgik9h78/LnuQLqsjQcGexdldACSWV9L8ZgIiW/t3kxXasRzjrFRkjQO3ZzLbPvXtS
qeMbOog3TKEhTMu0wR2FgudKH1972ItOFlMfimIbx5BDUgWBHbjlvFax5TYrTY9fG10FkOtijWw9
jgWykrxhnF0jUFrllX5jwsJmOZvng7HN0mCukQSjigTNdVIGji9/axGXknAoHisN4S72AITVtFMM
8dHM4ZpnQLnhXC7gUN4Pg+dO+6b+SOMeICvGf8wquK5qiGLmQsiK0XMLu2wgulh1V02vQvErN2aI
WsdMKU4AONwlrvuAc3Xtlb5dZxBVlQZ/ooTBNeceP8xwYfu7NkhH75Bd4tyCEcs1B4Qg1bnDa7Hw
TII+w9ZAKNtVg501HscbJjvflFvbRyPNQQWIq0eF1jQeS03etIa18dWKyrkhPDlisqpjqhR54RxU
RZ1LFWAB0WgfI53SY8sJXVdLlDqAkLKBEk+nZqTsUklzW2neciIYRJ9gDeEkGN48pV8IDS22Q5Ct
f37z4yj+NOfJkE8t0UTHp4uyrBjqxSgPXUmX6rTpT2XlpxsZW8jGTEXjFOlC809R5Zft7WeRwMWO
ZjQkjBsaS1Nk/vWP2cWJ5Civ6to4mQ4BMI5koeeSdO09ESJhQ+JvvPr50X7PDJ+e7Z/TGR5qRcIS
YciXMwez2ZBCgIlOOvwYKhdEW/gVGYIUkzoXXUifz7QYVYY+LFIBrJfORQNIes/nPorbwNKRX+CB
n9zIP135ZX9O9dDPZQSVOOgwclyubui61cxXR0dB/ktjSesSrnFusbOTYz+ziLDX3FOjcGsGXelK
039+6TgSJQPRsspF9B/3LuQ+B43eh9kpEnQiHbCszhVBpnor6uXKRL48ReXebLFe+89KKzdAi/p6
F8i5vhkkIuWFSNHXhg/qXx8oq3Hfy8mMrwUwVVj/+vnHYlb5Mjp5g/xYVTVVnL6MTX3sx0+7ANPX
YZq0WnoqLBxnv3xKdkZN3s1TjcETnjeIGFzwVBW41BUhpY8Z99x/lcARHAfVHV9YXJ2b5CN0EUCN
Kd0psGZ/po2YBmXbYccT0u7u51998Un9/tGWJKNh5QWze7/4pPzAzRTd7NGZq9XG6cNj6CMQa10h
vDJrS+MZ4OsAV008OZxzWCA15LZfu6cFjFjISpudFNPNN3JrinaP0WRNYkYEtAMtYl8yt+g4oFe+
pXY7ISkt29EAA+RhDYXD53L454f/ZniZMkcsBhbZTpJ88ZN0w49bpy6zk5/f9y1hF1AoY2qnirG0
ojcVDMDP7f25O6AL2BqwE0eco5oXWxZBdFNRC+lsy+yVty6tummlDtHMc0cjg2r0H2ovkL7ym1tS
40L8uflvH1exuMM0RA6mvxURnwaoINZNqeUJb6ARsRDCU0de5VBC8Hdek/zKR0ZQnlpXtiaXRx0+
C1NWLc1g5edMK188dEmehCMABjnBsZs6JZJLyJk/P9i3/fpXE5d6IEC5gBrDikHsUCaUF11DJJWG
gK9R5678amBdSv3gyuD55sthZSDu1sKuoVmXO2DMXn4KuSA7yYl1akwJZUBz58relTXvm4ONxulN
RczFCOX/XOx2cjQqOJWM4lRK2qH0Kf9jojinkWyzsO8zV9wVwPrhl6ADibObNpSunIj/nNe+/oBx
WH0aNlGbxXinzIK95UEruUt1SbdPQTRy/U6C0eznd3mx8DIhja0ZLL2sNn+u8Z0mioNfasXJ8REb
hsTX19VqMONl1RpXlpdvmpJEIGX6+P4gNo8z1qcH83tmvz5ruGGDAsQN30jslDKA6IH84ULVu9KP
fw4YjeZwFFhUhFT18szP2xUbt6zKUyYRah4Wc9fwJoA2rnzlf34MGgoGbSwxUHRCtfP1qTyrhTPr
dTSjFTPCmg6DT+R0G2w0xeTLx2dblVupa698Dn9+5mOzUBvGD52Cw8VnLvSFEXUSzYZDK6+khCBb
UTGN559Hx7etWKrMuQ/D6R/HTmKoSiIneGXCkByTRj0ncDl+buK7D46yiQzby1RU7Y9KQq74qhhW
Q3ky448Cbq6J7qbWieEzb4notIcMjWNyAqUTY7r7ue3vHu9z0xefmgIHzjVNOlGQuArukU6bDUbR
nxv5ZhxaMjIW3LoKPXm5ECdZZuQF0cVHo2nytSTJMReoBBkwToYrNwp/NsWmTYQOaDAe9T9eF5G1
FqyCwD+1A3fnlTwUG8ji3IjmJPH8/FTSxbgfd+wUYExJ0y0T3eLlfEw0ReyKhSicQGlYT67ScK+d
SvkKkp50sPg07+UC8gjRW91jHZG9CEWxfa/NvDqkaoAgTbE40XS8+q3gkGsnVhqWREVtX8qUJKpJ
l8fClSrKxQTET+abNy32jJRN+WwuPtVMJFbUrVLhNHgvYW9TnuiKY9hfWR0vXsIfrchfJwQ11wZ4
m4lwUj2gyX6mpUfsjsJWFFPlP5sEZJFNDXtfmbmMwjV2va9NhRxQ+XyM/IRAELMJmoafX/LF9/HH
3x//+acZG1xsLOWihRnluULP5P3Nnz/25Kc/n3VDilWRn4/v0IgWqWP//PMv98B//P5xQHxqQNYE
opyISD9Zw9G8t6QThxekNqSymApaQUIr5lB41YdBuPm55Wsdd7GJqMgASrNazU9MlxJQrfrKk137
+xcTV5bFraeLGi9mmAXRBFnH3/v9F6tLP3BUEAfeDNd/qnqDcfpv/X3toppqWHVlpBV/n83WRFL3
mXBlevrjI/z9ZRgGCxdHfPNyeSzdqstqXchPpnnO00WnLqTy7ednuNin/Wtw/bsJ6eIZiB5tIiN1
i1OjdoSXypO6NuE8PghyNgFdeKXHrjzQ71X001A21dKr+oFPkbqvhfOkXBXqlUF1rQn569eSKhGQ
kfFrJzoQfZ4sbevhShPfj9u/+uxiwpKCgngaiyZ0dwoPGijlz+/k2t8f//mnXnIkV0vCir/fhssi
ntXnn//8tR4a//mnPy8Jqi+RK1ycIDP59Sigb6u/+QQXU1YbxpHuR2Z+Km7ljtnpygv4dtASD4jx
lf2Wpl78eaVIAkv3Sg4XyJrLbAyLxzUXbfUOLt+19fbbt/GpsYtZ0CyFuJKBGZ0s4yCQvzO4y//i
fZjU/TVuwXTKUV/fR2wkfSCVQXGqLPJNzHWnPpqIeP5eIxdjyh1gC8cJLz0eink2aOeiyIgsEa9s
Tr59MxbmD0OiZKFrF5uTOh4atRcVZqyFScCyPj0q/WrQjj8/zPh+P1WF/jlpcZUzbrd17kEvXonW
lIKZ6AwvVVrDdlI+hgqR489tfPfald8FY4sLd6K8L96KnFcVF8cF5eldY84zBBF/r4GL1U8HSV0M
Og1YJRFRz37+L1rR/3s1mtWDA6OKfV3Gsn55uRnjc6AHh+wUv5Qt7ARYEDDQtj8/xXeTiSpxn8dx
F0f8ZTdBA3eGxqWKotdbIXrsin117dLuu7etkjKoqRKmei5Lv74J04pMt4mp54a5eA6GcJ+61Zvn
igZVG8rKPz/Pd6/9c2MXU4uX1U3uCtStNeMNqfLrz3/92qNcDKreBZwSN1F26k0EUCsHrJ0G0ubK
R/htK7gOFBWFCFeKFxNK4poBu1I3PyEG9A+mR1zE4yBfWUW+7ShdoUhH7WU8Qn19K1y7VHWWIS3T
w3U2BzTzc099O64+/Xn5658fzLIhUFHMTgnGzkA+sVDV4vy/aUPXx9HLmfbyMniIucmT1S47uaY2
6QgMNGGFD4a/+LmZ73vq381cbhNZn3QEBTQTsROJh3OfS9OfW/i9S7ucELnlMhSqKOOUePGJGFU8
yOCIuEUAa5ctPOzC5hwFt99M6mIWv0qV/XOL376eTw1efCa+BzSRNML0BIulCQ6eOI3TK8vit6MY
MJhokRpJyfRigGla0RtKQhOCOCGKZRLlv3LYmtdMkt8/yV/NXAw0vnZtMGKaUR1n2iuB3WC6d2nv
5w77bhBQ0hCRSPJ6ECB8Hc/cGrZ9E3qMNfm2r3ki7/1vNXBZzjZ0cGEuwbgn88NPt4r6nxVlfi+5
IE9USiWKTtHkYrUStTiG6M28aCpzU1+im3eVKy/8+y76q4nLLvJCkFtSnJ1S4WgNr3F8+3MPjZPr
5Ufy1yNwk/f1FahwSc1G5ybD1QkoxA2k+unUUcmlqEmNubaQfDeu2NBxYYJay6C+9LW1Ui3I6Mil
9ISQIg/eON/G0Il+fqLvPpFPbRgXn0hThkbCkpmeMA+q6kOv2rk6c5RrrleEMb9VvH903l+Pc3kL
RbS33jtss09pfeMTQyU294W+67NZmn0INcFl2U2m7KvmGPRnz/roakIooDtwl6kGO8edW/WTxA+r
smVSrDoE2ZLGC6if1NaYVmTcStqbE+zdBqSr86qrd0lzkpqPrrgdOZcCwux6h3IEscRZsTZ6hYfb
BBOZ3vkV3oYl7FmZv4kIOSTCeDgKzslrd53yUdUnEjwQLMCHjtEaNWdffwnjhYLTsjafGvPGTZcI
FaeG8NEDV8UvYa3FbNkiHw83NQTakEh4JNbcb4rOpslnRnxQwZNVw45oUafBsEMEgJksMnUXmPiU
4M8O6qwXlmX6kJSk3uS7Up6H8l2Gf6+sX9IBd1yLMVrfiukNMcaEDSBMh9pKynfpPpTSi9ntYlBs
ZBqV6EVenTHnhEtOMcS6FiMG1m3LzDZCeSrVg+C9dOUTucbrvHsLSPIoIY5gPGtakPPFSTdmWX3q
CrwjId8V9A3j3muJxYhuO6ZuCO2OcV/hu0yClQxMAs6DspG6vZnOVXGtDORY3mBRpeo5NZVtlhM6
E90hHONF2ADznmK3myVedCZbt9Tv4+hUcOZz5pH2ajp70X+LzJ1MlLgszhIxWqkZRD6NnF1eiZxU
JGghUccD5iFecP0dUZeKtkJQbxD+0a3YsoRAA1XYFk13zo1j2w6TLH5zwnNcuVMPVivso8FZhfWx
bxlbo4yrwu5Er6vafVjfkjKZRbuQx9MD5J/Coh5DE8XKHkDSDbOqR6ivYnCrT5CU7BTjJLwRHd5N
9tZiJeh0ZeHhPTa6Y+OdfeEZMXaWzkXzYBA0rmVEMVq3RNLq1k2R3pHfS54sigZv53QfjbmqxJsB
s5s70ohU577H9A9QhNCUqSnkIOduuT8a8q0WPnfVnu7KhbnvbJGaGT1Ing67KP75Oj8LWBqaR38M
l13k8Wus3tTSGMPh4bX6CKzbGERyO7ym1cqvXlp5we30pEoPg0w8grlV+zMhHUQlvTZaNBVQiRP6
o7Y6937wnPB/ZXx2uKQQSURbBZmKhrWmssMeNEu1rLujxMHBepbTLdFhLn7rdNdG8wDmX9idlKi2
lXJBPEytrAek9cq8Ns5h/05+gejcptZeGR0mJq6RZOuVduNiPILoqwyPIfgXS7RT9Q4xUw+ozpln
/tYlZsLYVF03EcENJbBSmiMAQhPPnIEai7uNFFfFsCdHbBKBoTKTrYtDcFgXkBaY0jXlKIW3arWo
xCPoOBU9oyruBPmsmb887NMl2qwM4u+bP/ogZ5kDOMQBOAN9PysXZWjr7dlVBEbgQ1eTmKMDwnae
sxoxhaoDxoW6TmZmta/EtS654GBWeXhvDSvCBwQg+eGqSt8baa/6xy59j6WtYN1CEQQICcuHpIo8
eFSwnrjzKNiE/d6q97FlE49MjNe0EGxZvs2ic2Su5WJVyitLvtNFZrQTQHOp6iYKcXFw6adCInAn
7s1dAXe2OFLw14azyYt7ghgmBemDoZDMLbxdKs/GpcUaqcas19wDcj8qx+2tb8684EVvYOeUjy01
9464GSOXbBXgR0HcRU1KBnnslJ1ttQ5AsbxFIFZC7S3P5mQ8FdI6VA4hDifcLkL3IujrrF+bBG3E
3UltjiSYEBF4p6a2SzqH503dIZkl8buG6bmPty6lTEIkC2MvaIzFkPDBo8WE7PkfTlGjwgOraG1A
UM9M8hxaIhZcmbfrTEl1+BWiP/OGg6yVthORMqVH+PHXVbtG7WnnLZRnBdGkT3q3R9xrTlyBN41x
tQa7stvpyk6sn1XtZNYnwT2qlmwb1S2hK3aAQwy9sZ1rd2H3CpyWHCBjIkrSQtPFhSesiqi5KaWz
bkU3VnI/qE+VciCKdKU2v8KYyz5XyG0DV49Gad5I/XWG4qhRA+5ncADiiJdTgoySYi8NROeRbT/0
6FQ8mPKQdnIUwElEEIAGNxIWeqx5kG4CzMV70d2n7b1n3crZRq3eVZlYEleaj7FIBXW1xnkNJHXu
4VyR9G0QvFTEYnTmk6W+VcExkW9y8F86Kr0imZtDP/dTY+XqS1Fet83eTRZVd5Igkg+LnIR5XP11
f9vlJ4XQPvZg0mMso4MlcP2kw3VVjY0PPyt25zWwKePZrT9UhKLCWlDPJrY0scOYCBDOO4bt1pUW
g7Koh2fLePDyJ1FbNcNRyW/K+jWWb9KCCEzh0cze/eDdj+qZhVE/IgwGdfKkJ4iosSRWyLfGedJx
0JTeWWzYQm1c/xS4a7XLlzqoOu3kZizJd3l1E2pcHCEzaLN3ksl5GWco+1OgqyaYOWddk04rZ8ym
wIvCaGmlJcnuB5J0cDpaoDKIDTLDrSEsJaD+zW07enyzc6ZtPaLhtPY9cYHqvgGiZNIhSh5mA2cq
7Y4Un6XHiA3ACnRuy+FOtMv0rCkPnYmgNfjQ/ZMItygVCeQg+2/wVxJuzTg9as1jABMg6vHDe2NW
3MKr1in8CrdnM9COqbu9fBIhoDhrw0LGsFbUbWfMiqCdkYQkllDnhWaRguaP8M4J8cEg54FZ36l3
5XDQ/aPE5G2dlRwPYQ3pVy5XKelGJKbYjQJEbIgneKJXlnDXZMrSzPe+r50CFbBSY01lF+hT8CtV
se7WZAFnTyXQpR416kOb78WutR3lWRAsLgpGqyE55/JSr5hqCVczhxcr16dtdRdp2zpQl6GyQIm1
domx0AN1qpfSRsYVqTC/1BD5FDSJiIGmBXo3gc1gwxnPxdumC/7EoWJlyjdcRTIEXswkWrRMexGB
gqyAts902+XZg2P9MhiFZV/iVR4m3Rjgpx9Llwkl9KeZ9uYH92jZCGNQl4SXCB7Z0no9k6TkRPpy
ajwV+PebcmO5jPFM2QpgtEzxVtRulb56bsT7qHw2mmnkmhNteLQC1PrqlhwomM8PLXszQXtvHdD6
OLlD+Syio1cL0oKM6qbLLLJ40GP2xygDC1xuxSxCQ3xPiGGVljNtAOTKxKrI94yZKHeninBjActp
u19dv0+dkwp2bnx6zIaxIE9kkMZa80EWHkNnmEtutyGje54yZ0f9foBENkZLvZSFPMk0YJDBM/Pj
1FDesuBGCe4zwieMfZbeSCgJayxpA+sCaEC3YKX8gD6duspqUG8KfZFC0Miq26DemyNhXWUFIooj
Lu7ALrMn/pU3r67LuqzNVDL/9DulHaoJ2N03JZ/H8mND+kfuMvLrmZNzf46CUcLmWj70/XukGJOM
Lg/7eZfD+iK7JVY2pGORHwYlp9amTtHYnjOgbAzZLkQTN0HTYGw7d+E4bCWUe/IySEAAtrzP0ViY
YziTfF/mcwI5iLK3+/7OVB2WrW6aVBLr1gPweIkdXZJ2E18j2dozpplwDJnHPM4eyYqMqrau92RQ
TkW88Gq8jkj/0sqtPKjTvlNsrW4mfrv3FGjcfEfW4JO0R7CxdxYs6EVYYfvil+LeWMazWb/KVmSj
lUjVD01fePKdr259/1kbblqsmxXRhUA5400yQPOqjm3VTjqnRQROUIWBQOTsxAEyeH+Wev5UwnfV
de+BF9kYmexWnMWAEAisK7gjKN1HmSQIBct4jBCgbWfkoB1E+PgOlmKFRF6v3QycG0I1IboIZqcA
Xkl4jN0HsbxxOCck5lJyHnP4lJW3JzluKJ6yDr9+smESB9MGVWibMBGWhP1Y5c6H4iH1sV0zdUat
TMYqEnhQNDVmCWiilGOLnHBJADAwq10yyE1kMHCQSoT9PnHRWttPB9I5uuqx9jH+YnHO84WbbxV/
H5cnoz8TahE4q7Qa85AiGwyzLao3kkwygS4uhXCrctTL7qoQh8JWTejvzm6dR6WHHEZunmfeJj0e
bpQpTYDeHe92C8KvgG/R+HehEHB0ama61JC3V3Imei8UIhEzRL6rmFxFy923yXuiHJ16GbYvxHH6
+lwwEF0ZM7T1tkEhDYXHNiSRWQGoxLSp7fNAB+/cHgPT3cbOUa52nrmuLGJvMY7qgm6rPLChbStr
aWGTtpZhsG70FTr01NiZ+qpWnwey1QWU+JHDpr7gfGfFdi8JpOBycw0aCfRC53D6jQK7UAdbFq1Z
UgJvaVgMCcmudXTfd43FARVvelw3SELYH7vbzln6wnDME2sqCTd9v3EsBb1At1CwaKeHTnqM0l9i
9ka86lICMark2qwnQset9iWZ1y0H8wj+PJh0vLHxzBzgBPq3g3EwSEzztXRlFTvZnHvkpIubHh5R
7leE3b/W3pYs9GkF8MBhC97X1cE14fAwp+mwoNqY1bi184SyIcNGCbyVITA3jexLGCglGanZkwQ9
0LklPaXM8RAD/2vvOIKl4UZDV2Owy2JY2goffJ6/FMqvuN3l6ZMv97Mqg01OiS3iPzNYDK6d3mOt
wDoeFr7dEA8lZ7jgzd48C8yOQi/ZCZWgQN5aHJeGiG8ssSWOGrql4XZ/drHYE1Gsnzt/2wO9LFO7
F29z+S3tDkZ0DNwnLx/PLrpHtVXBEw9mMRY3REaVxo6enVUx1BAE3G5psMy9I9eaxzHxSbC6gnTV
NcrKidOZomDZFpBv68kb0cSedGuky9BC4RN/BD44kjEIgBRgpTgl4S5A72yEL0RFSzPZ8aW546kP
IWBRMggVyeMLK7oPMqc45fBv8AryH8+2URD/Egpr3vXOPDTUnSho28y57xxAtOWMsy6sfU6EZNME
VFX08lk2TU5cIANYMBr5Pibgg8LFoGXzxjQOdZ3YogRuKfJan8CcLhXf26w1dq2r/cpTqDn1QD5z
aJbGbRO36awD4j6FTT8VoQrjgyfQYxKg7HXAPSW5uInL9/HNiqU27xpq8iXhP/mbaG5k5b2rhalh
+pDAukWethtg8quoCudjEcF3j14EQ1N7EdVjk8EoVwnW5rn7hKwo8GvE4BKXBKom2tbZwm0PQxDO
Nc5OId6cJj87YPnglnsBGU+EVzX3EUWDLILcb54VIC0UmzKYFv1BdU+hcBMHO7d7U6pZnXVTR957
HoeSRlr1rrsehgctQBWgJDs27zkH0yoiuo+uWGeZNhHzZNtr5zxY9/Whynoil+heptKCTVBPlksF
36CDMnQjGeGEhcJnjxWDVKqpg3gGncOWrrFgh89M7TUzd77jcU66r9g141cjLNidSC7RXgAMKv1e
DaNNlcC4yh/aDj6mmbP+QCW1OhBY/amFtEVsUizfpiCNEHcRuAkVgiyhMVtBvVGSx7C4J+eVg7kV
3GTqW9/DCGUmj6T3jE0uSa2weWBGspstYbK3rEFWINhxVM78YNdLeDkJUIegIM4ciqAy+3etISBe
Dw9lSy53QLJOQHmIrZIntAc9WXNiifh89bCfNs0IVXsJ9IcgegoCZx+yhWm1VRU+lE61ioyFHJsT
syWyiMVG930mtnCeC7uczOrUDNdmeJuNfLNZbhEwZ0ljxaZJDpU8I+dzVnLud5r7ll1Vnh0UdmOa
f1e3T2ESr6zq4Pg7UwSbLxwKvgqAlTCzSrYuKx34kvRqmXeaSA0gXZkalOZqo0cc48R1LRsTH0wX
IdxTp/2VyVvkHJSxBgj1dIAGCpoKjeQ1804+1BpftXUymlOZEd2wKqlO+TmQIBA4HeC3MMA5ZVGP
6LZhSJrfWstvmVYnVSHM5OhdFpaGfO+0K0l7reBt53M1fxULrszcjVKvMue2ax5M51yzAFrFyvT3
TTTX/U0oRnZhwB3IDxbMD509mJJWdquJO62P7vDBYg7Kp7HjM54JkG1/qSNSZFg2JEkzMG2tTW0z
XPTOQ64yYzLoNP3gZpz6Ks+uPD4cvb/TAjjkWTZprTXIv959b6KtyTZsYJWqtcKu0/wIeexRZrmg
tiUC4+huiJiycwMWinxvYNd2qBca9XMqD7PSs2ahAj3cHTM1FzmLcYAM1V/lULiCrJmPhWiTqZwb
6UXS4dKLQYezEyEyC48C/Ody2jgrDi12J/4PR+ex3LqSBNEvQgRMw23pvREpitQGIYq68N40gK9/
h28zMTExV46NRlVWVh6UXfnoQIR7Mj6EvkbxShMf3UuTRGUu6sDgzq74o50DaqbgHYGzTs3vBGoI
+o/XfZfJko1Mgbam2ZBMYEOqxQF8SPNOXwvWLf2LVfF5q0fVrCaapR91wNx+cwyJsuuNXdffG+Fe
wr6YWuHK4GGH/EKA7Q4Wy9gr08TQdjmkh7zYFryHjbbj9UBOshnOHblP7GiTOz/vdDZdjZZ5e2rd
HbIk0lq5p1aYF/Z3N2rzCpDZ4DbbgrrDdutVntcU3qegvnU24ON8Hjnm1AAfyHCd2+zKbTBJgRSA
1/N44YBpHoylCrgvTTciu7d4NL22mMpwFiBeoOQE9hUGCVBWiwOCouApC1Vhz1HLJi1PjTIeRikO
eUMmWFFtm7hfa2zHm5zVmNg9CWZe+q+2ccERk8UmHx5VtRuw7UTf31Xy6SW8onvC6rA5zCObr9Mh
njnONkL96oqjlmzbnqyW8KA5m9wTJ3baEqCjBYIgX8ryD2ybTfw0WA3V3dS+3peM5h4rw5rVb5iN
UVNJEp3ctRPFNXcd4Oecr9fnS0vIhc+e1TsJD0A2oV1zJ9mk4TUsOUOsr8anyKBjL1Z0uk0AWxwA
WuQfU+3IjjDxfNzT7VoWRLyjyrrhY/S/Bt+ecVwoDdOV7+Sb2GawmWE3/rHBlncFwXL8gtFdBD91
7857FvmsSpDH92wBvosynZngibmGZp7a8FPwuXnFQQOemvjF1Bh+gpgEFpinsCw7Yr3EKyYCtMLU
n9pvUrGzVsm8rP0Dgn1lKbQLh45g4RRQ2cgjz9uIaOuSABPLp/olXcTbMw2c6OGvpKetUIFyDWjp
tSvIr8MYHDm/YLam8p0WZZ9wNyzGMZ+ZxjhtHBLOA3Gu6guDEmWQ4P50Cqdv373VLmFJPsFd8kXO
McGo//RhVds7zbzhM/k0SWWK6ORFeDbQlNzqGsdnm7dtRGVhnJT2UCZswam7LIFTgFwJj9Un+82B
b1ArDHAF5iMVGoCYpWU96ZsKLCLKBPJNGwVAoZk+UFCmbOsO0RdOsoUf0/fV5ACJo0hHckTRIwee
aRJsVFC4HVFxyJBuVszrnqz+NtsAN7x4VDRVaL3KpF429KDsHK7Uzp0nBoSmd6aKr5GUSRJe/vCM
u6nMjNzDVele1H4lwXZazrjyfaqaCghBS1y+urKjZ8LPIjsxqeNiCWFkaSfh0iovjkV/bZFIA2xK
QS/0w3g9Bta6d48yOlT6bx1YrFi6yzE4O003K5tqptfxDzEzHnxE524yEAu/dR964iUmCdJWyI8T
Kkngv3rwkCnprO/AQu0tU95Bu03r6icEZ2rR8AfejeslGQi1epXotfl5CFdpXrJknID+/ie9gwIi
kCPkUwgnZCqmlZwrrE/BW2rjZzVsQ4sOcRk6P1mW81cFPsxJHWgSxuZsdtoCzXSmxvHCAR4F72cd
8O4wfRROk0/S+hYd35tgNN2Ysi7F0I2OJII+SqsQAWEPkLUGPn541U2azGg1QRuuFGLpw1ccDaxp
uwuPX7H0SWDmx+zbtajG3Si4zixzkVp7u74nIYc5Je68maTUvH2zbVqUu3wt8VcbkTZrh03iPg0F
8S2It17ub3IzmBn8yUyqJ5l8SIe82uoj6tdmd3ObiN7V4hekTMK8MpLzP9qUIRyNLCYaLOed/l4u
iPNFTuNXiR+Z/jTwlUbDmQjrYieXoBi3OkxhApHbZLjHrjIboBkPGlGEaAB9JRBPwoa8SSSDHhnS
qsDF1+RryUzODRRH+FtLswkXpeUuyL4UZbgwWpLxkOpsGpYs/WrNpyGeMtoY+lo3FgO5RVDHCXgk
ttNaR/LLVs+OPFft3jEeenYKDblMWIwt9XXk6xQx2x6B2bQ3anXF4Ts1BHNVgKAcIdZxVp1ku57c
v5I6XRMrw/0pla3BC95lf7Ut/XlGi2CiwcTNXzCYK6MgJMr5KRKC8QkWa/kuKpHznY3mxrsXmJjg
WdRTZH2ECt39KOubhCPrjeswvPFnAwH6Yyp7Q9u0iJe9TfrjaM7ixL65g33ktcVkL9Uhg5groSuH
OP6njc438MkMpGawV2L9qYzm0vbSGy6XH78v5o7NJdwYSCFpvNQGeYYetLdZbVPrnPPtodSj3QZx
cO80Akn9gNOlbkXIMFKYF2V0zzy6dIW8fG1BSaVH363BsWT8S/hBE+zawN1UOXmg5lXkPOgaQ48y
2ledteBzODYxWkCgLkKdGLmkS05OnK+sqEcLpdUY3bxYqLo79/V0kw39XfQIqG6Mqdso7ul7jFik
1Tb0iXNR6lXq6gvXYzIpsvw3tbtdKYh1pDdvfbGCDHwgreeYl1wtWkiKTakuyNCZF4n1gasXFam5
jL3zb0TnbFLuGDtdRgZj5ihGYqs3790YuJ/GMSvsaxHoKxF59A3E53l6drP7Ypml9TpNmR1BC6t4
8+Qe0zKDcolFt0Wg6i/V85dtSVy2R3bKVDpIyUr8jM0wnzS0t8ILV72w50OVfvjAXUlRmPQmpZNN
K2xbq2pIl3lhnlIf0WmQ9iHwy2fEf0xchwWWBMIbz3uTsdRm6kQi+/+KjqmpCNeBmm2l5ZyUisxW
BjpfcekeyU5YVmz1pnV/oyhRJ8jFZ+xkq3hsryVjWo1NVSgq2poxdkIpLZ5QVWdjRFBD45CqNYQj
Zd+QME4jbNQfV7rcSgjDQTc82aM6Q5k8Rr65qCLOtj1Y9G1tTpGuLWND2XSjQ7UVLR1k/1Aj5Til
t03N5FhTxmtZdVSH+Ctx3auWKNfOV0Fkkw7oa+5W1YnmbYGJVOUpyYpb6Y70c4NNyo25j703dw/B
MUAV9GBZG6nPVSJCCsL2DCZ42qTFTtei52DpG8PQVzb9tumisnDsmcRrKAzxtWrLxZsm3yf2eaBK
tTK6VYeTHZglmefhUlbZTREpbyVQI0V2kQqAFD4TQ+u5/kH88VAk56LPn13jfFpD2WOpVxaGUh3d
mlKj7leprJZqE5/CrAsYfiQXP48+FFuft22+U9sUaonJ+MlR2j0n56gN0PA0vkuqPRvF/Kz7fsFh
3XPNkLEztpe8qVa1nt/GwN3DGGYc259Alc21jiWuGOdDM1R/RggzpgvuTIjxF4zLIU3XjDjmohtu
pd7SkA2nTqnWZct4Q5CRZVVzE3G/0JxZ1xgfrvg/kKH9jop0X0nlO20FyRcUs26GpV/j71gzsVHw
Mk/MQX1iyUFCTst9a2m7vuqAmvqLrAuXnSeIaFMOOYJuJuu7m4qNp3Yz+IV0m56KTJV1W72JX10X
rkrq0i72r0OWXyPl/SoNtHkGaiyjZ9PS9jG2AgpPmz700oMSLg9mbP/Zih7AqtcenRctrFautBLT
cwVoiGWKlz6aj8gGhJh4/bxOKntimvT0WRDebGPYhyEqDbt5Z6Ui2c8ySJhkZFj4XKTmQaTDNu7M
s4ZBVOjxyijdOR0MECFaIru9qzpCc12emryvCHj3j3lurv3Oi6dJ6K2aRt/F0tw0jUl8Sbxp1f4c
5e0dDPYqH0M4s132TCt7Rz3zUkvjt+L94QTGRr5j7HJvbtrltEI7LuzwwGLLp2cCT0nkNvfiQ6U0
ZydqPyDiwjLK4gXjAuqkAfx49CW84GAkSDFRnh6yCgEpIRe5oFrMomOuKLdQY8rUIDJGyiWpwcME
0GFq039Y2gjadkATdPe1p27NKJkCoFyxXXvEYnix2v4z84IzdDduMvgrgURgDbyV5RPu6ESsSov+
w26jklVtxosgfp3RIKBQOfHkf3c2UqQ3XKh6hhnLs6vAUSDaSfpJu/o1DXeYWyCrpyETiqnd6cQ/
eM3WR9j2zfjWFqxjNLr6CMJ2o/s21Wip1DDzvKUr/YttyI2Zv5tmc/hNKxcziP0MRmrw0A38uWX7
e70LmJwY4PtS75bWKkS98E4ezUqzlFMG52+ilcz8dO9KXJeGugI+NcvotQzSQXNtobXxZ9iZH9Lu
d306virNOrtJciZhbFLoDnlM9pcDPCm0woumgC8SPZktBsMDD53J/LX6kjGUPXxRgM/cVt3GpfPs
i36ZxOg5uokbLJwplT7ndFEqGTpEgPyo+UT3RAJRkHHtpBiyZV4y49acbRh730bM2r/mVxiyCO1l
bxPRQZLsrNuvoPWUadXjdIn8D6vxXq3mnHx3WOpesagSk16wWwQarhIPflfjykM/ACtUsyM6/UpV
62kjEWUrf2XqhJWyQnnCAKlMg4rWwVHW0lDf5FO5SkZ1RUbIzZaYqYpqb4QEN6aWTXAk/rKOFjtA
cu8aKEnEV3s9OnOK4mEb+cIR49EzxeJ9ZCo33iUywd8mN15DmrgptkOLJ65s5j6T+9jSF42FPDf6
c2GrxxojEzXY1ij9QxeN3MZp+j1k9b/WG19FS7PagMAkLahhvUZEKOt+KJ4eNeWoKzVx6cO+Gfxb
6KRLkdlrx2NunXWfeUNbJyN1pshiJxmeaiGmKydZtDG1MPIavHEKGKCNdlPOQ9ufq0Y1j/x6M4be
pIGoZeUdE2q4l/1gLePSvzZ6Pg+FgogYHKXj/bb4KwayZIxMXDVjPGS1Pc+T/xsZIlFqHSVYLMM+
+leq1MheUDFiAsNR6hur9TDntQTykD9kdIuoJeoKh4mV2z9tPS6srr7FQ/0dVyoJXP7d65wV2L0V
KS2PaNReLso30sGi4VineTdXRXIF0/dT+tHR5JMv8hFLh8mjENnsNIJGJl/C8uZ11hy0HDUzBaOX
e59Bl9IINc/+XUBiidyweTwHptrwR6EEVIpFY/bHFMmRQLWF4nkz6cSr2sg/Cq1dpsyFPJrHrtsp
Po1NBePbPznO8HY9dD5+vOEeZd1CYuvLa4a5yYnpk0h2eb0Zio1Rlgsl/Mgbku35zMjg0qA+tKR7
1+O+DP/p3HnBO4C4PRjeS8sfrsnPZH7nDMdD11lZSs6zTHIVCkJdfMXewUUuKDJnnQRQJXogoifk
r7nqyIUCOMx0MXZe3OZg+egXdA+9Iac59qtO0RchFW1AAxwnjJqZaec4+ArNmieJOjN6ubO56p1m
PkIIL8xVY19lvagZnnYul0rfzkKaHhGSXY4lq3YAmBuEnDfv8KV/Vvss0O+ESp3d4uVoH/77t4qf
dlcD50T2hAzWXmNMbNllRNIquoak83aZaD86n9UAiBCngk9iV6qdLNOF1nvvBegxs6fT+c2IhFNG
Y6aVy4jQe8PeVHQr0Xu6VZAujKXAJWCsfLnNt67wNeTLeseLRceuQrvhQbBrSq5C26QKYxmJK0o+
Gn4eiscK6Tf0FqbEQMRfXfjsnuGSIjNh7aBWdUq68t66rXdJ4k8fzSuNvwbq0d56CiVcKfUwLXVv
OmLoy1EnNO0ii+MoLgnuA8vlk/wSXHdexsh82FSxnMVMIsyMWBd4I0zXY+NqEGpWSRqvP5PRiC/Q
2uNb5m47HKB8pNi9/lwNOScEJ4iSpwgsWq9axTFmD+gs/HZQL2xGBMAqyaQ1FoWv7H2em9Jb+vzy
rX4qSYkfVZCnhTZLxT+jWubdlzD/Go96vSf23NkhW2T6r2W8rPjk2cuY4Z0dc4137VShpgttPAsN
JFs5y6t0NbYHmQrqA32RkP7B1UFc5twhR8ZUPhXC0HjtTUMuFGtASvwyix835qrBhjpG56I4BCbu
R5x2frpy+iczNjFywsp/g/7XB49CRotu/BwS5G+ygvNgk+lfWfvV5/si/tSU6JJrl0K+1a5DgHIe
ivcozlvG6bhxGViqlVzUjC8cZZvEeyGBsAi5dKAGCJ6mxDtkA94pdVsLWIjhb4MZLFRWnnQnOXHx
nM/Ou5RhPhOBiUqES82xpyVqrODyH5oPrd2DMAd/wrsGschhkmc4NTU9EyCgQF1QT6IeAJ5pzlJ5
E95Tw7Lm53cl9Ze6wxw8g8Fl7zL7UnMpJcpHx4tGiZZ+T+mt/gPuO3Xl0WleOYVKpuHeMNc4w5E+
f4R/q+ofH59TbqJh/0ZZM+tYanMrZu/k/Vdftn5OaMk0b6cof1inp0rylYW7MV1Jdy8EqXwJkqmx
rZmjRCnsCLoHdlj6Yy6fdXsrqnpWoD/n8d6zn0lNdra1idUDGQ84FmedA+IhQKC4uc7MFi8iwBBe
jwLSTEwNluHdbD1IZj3EyfzU5eAb+10IAFp/CYQFP72H5e/b/ZioKA/YSnLl2Y/W1OupnA1eiMw0
CiLsjUdsXobqQ4cZpCXdVOK0jvybwXHOeD8mMIms9Der0Mq/B53/IfmpGSiX2VlvTrFbMH97yDae
DUg/4K1nen8nXHQC63uW2NsxPHqYfUnId82zGhxa7c/CxNDrf8SFziw+R7//a1h67MbHu78NOYRi
AEZZK5sixyFrrrwQemaM193DXUscvZpNouGVK99Bj+uXIP5A4YXIL45ZNz02iN9F9M9M7kSkYgcB
EQYoImjuKvIIIGQUpMFCLxpThocPtcGpxoTEGW6SgavnZrOiTOC+vOrsp9KpnoJwkrRExjfkCg6E
Wo/rSvJPm5fRPN8jArcZAUOUYCBXvpHNjBiF6VrmV5WK0/1XjWeprECkq3KOIjghiGT1NkSNQTpl
kF+lBneOPyOOVvW+QVVH8rtPVmOGgd3mnnKcuSzQlYHfMnZqxeeg5NteeY3W0213toe5lL8XCfe9
A4NJJ36pOfS5u7TAaus9WfXGB1m3FIjfjTZO3Oxq9X8kqtybHCvJwU6KVViItUxQRVXq2vBuCm+h
CWOeRj8KoIL4s5Fn3eHfEJeAAVVgqSwqrlO+KNndRs1bspq2Jn4i/7fyfjr/Tw04FRa++PwWKdZO
BAKfwUaNHB5cHKVYqOshnOqiwTlrTVMcLD58qC7yZo76Zcf1POYXLkkYN7rPGkcv4Yu6XBqNtjKV
cFHIo+tetBigCI/S2P41BnpR+U+JrmP526ffccz9QQPUl3+hOUzbJGJo/iNc8ijRxqmWUhp29vRH
4wfI2NwI+knH+ejyjT5sLW9RMtSPVyVJfu7YL9oA3qyKrGMd7Jp5RLISPY0Hefkq9o5M7Nxim6TK
wkvQnZ2ratzp2CeqzUyya2f6cHU0YFvZ1B6TZQMww/ebVeD95Xp76NqWqySeKBY3EZsgcfDb2vuw
v0iX4E0idhLOustYz02/on75nnkP2m+Oo0yvCU0fJga0UnnKeakGTT5lEDBzGGeEZrcq04MueC6z
78beReVD0f7VHGO7Olf9JiMCGHdObn5XLOoWzS2OIBsbEw9USciD5NPA6106rx3BjPc45Ju636rN
ZUCWduEQNd4/fGu2UlCFncaad5T1yKK7ZR1a56a8b9+KLuPk24jIEGuYKUyUwX1nSjHHgdZBjxao
SxUUw7jXWIewYw6mU0zb4e3TBB/INKMx09l77p/klAX4m9TuCNTGcS/xe8Ugu5TpGlqRp302nEUK
rqlpgO8Uy4yr2WNBwjSnAnBFHhRrlcbfuFrhIRc7ke8GDUMSFylqiA7GFb4ZxUPOy1yJ8c4GH1Ls
Cn6giPmW0U4rhn6CoZtfQVakho3lTcJ0k9rRo8rJqw35anPbqRfEv00yyZzOmSnMHjNnS69H1O3G
CC5Wvk0QVHpespLRLmQHRd+XybMg/h4/XOh8qFk5F/RvQXA3GubYLOVXeJWbR1eezKq85EyvnX5E
6D92ouPHXXnWl3DJxdevEmnBF4yCV0xxICD/s6nsItHxR3/ZFGjSp40cb5GjLRFiKjpPJzQnUicY
mA+bUeu0tpn5MbgnWM2sxzPSIGsoXDbqPS9RXaOToOgr4id3mhEv35eY83bb1Msxc8DW8dqurkr/
TBom1+yhycs7FHMYKRpdpqc9IyQMzJXFZtRFDxJWhvaNsteYQyYmWBqrmQbBv6D7l/MvknY/OHyz
7N6Xv2973ZBFC4P5SsAD4vk7hs0RFQ73BjtiSXDKcrzrj2r4YobjI6JrNc1nD6FA+RcO25IndpDe
rmqtvQU1cIhpCMZDqH7UDh+CXy06e9vSjVZcJTq0ILEY+hfq5Uy8cWI2cDrz2Yttr0Mia6+Rp001
Pr2oO+EmjDCSiHMenfQYvLJ2Mvtb056bLJhH0dHLoxmqf1Z8Zv23bZ3GFBjLgEfCuxZ9MLMxA7bl
qUwfQf/TKDdHfCTlqtS6RVnHW9U+JWBJsvSuFPfcgqEgnjpPkU85HuPiYqMiAohMu6H31HcE/DJJ
q7qVNNAuHrF96QveSOVv5+58f2sbe9u9R+2NubLT4RJzed1vA55WK5rLgdLOm2aAf2LclwVGtarn
FLXET3TpwvbbaSw2sj6ExtkfzjotFtse1nFghznguFQc4qurLIfMX2hoKA5zPHtwrqJh1aqd2e5H
lx1SbGE023X6o5oXfTx0jk+EpzM3Yt7c2pXDWZj3yP4NnZPlnXjU835TpLseQl8b4SpjK0Ov/unp
Rx1/CB2V86kBCLFqf1l0+FzkuiqvXVyBI/YxKjNO6D9bZFh8OS3sE6ea8aFg3/x4fwB6RZXXx3NR
uPt8OLoGPsLYXzVOPx81gvzyu4Zd+/34ONEvvvK5GppzJ5TwgC+RN2/VAoGsxxdaw0+TBAqzAoAD
Vz2mOCO6Bmhwv/Lcv0p51FSqNSVU3LuY+B0WlRqO3CkPfiOi0aOEFj3bCZfNq63BjM4LNjZLgBkC
mYKpg3GwZ4MjjNX5+AabVyHcOn0R4IvzXSgXrZzJgDduPOLOoWKsUn6C8MNXtGVKrmjmyEkhBPfn
Z9QPs0AoUydfVri13u/guF+kzbLlPseeWr2Fe4Nv1/5L7Q+h3E1ik7vuX0J6dRFSj6EFlRRsgf3b
+qBDsFNQOpsVt2V0r7odMp6Vr9vx2Mu9RCms9r2Lc8QhlFEVix5XuS8P1nDy0oNWUmDVAa0lyb0+
TmCTA82gtLiX8SUjyqoK/4aSTLl1j/6k8nXHbaO8GUww4jV9W5gUumKjQaRT8jsw2InZgoGnLY0B
IJrhXQ2Pdv3lD8/RftSMSUA25/5Rr/Etw6EcDtpbegTMVKGNFyx2xkcfkjtx02U/Jxblp+JKrgYL
twvWX73d9ZYz14Ztz+lwGnhbOFZZ/ZrjUJgMI6CmoYSWVqxYu59I8SiUV12+J8goQul7KNLP+O3S
d2wPW30ZLgAQ2uCSatyiYjhU6Xsu/OrprgefpcmhYTPNW1q6cQit/JDj3oky+JMOw34Tr0c+ZV0i
8086trlW6/YVVb0QvGs8orIVam0SBWTxTHJtGhInQSL8+GnZgFJJ3RcM7TME3njUN1rmLRlnzvxw
RLHD5tTM45JNEm0ryOj2m3/sRXbRMvEwpfL8a4PCyhT+1gEVkX/SaZfaXFu4vMrUwWBjTUsqUCf+
c4KXFZz7xl3QNdcogS4Zi4gGuzBZJJSNufyIcVbabnkwva9miNYJLrMh4dcb3Unmb3jhz9n/mA7t
XFE++3Sda0dud1QrInG2UXjj10q0T4dpUNm74MyVqet+J8YtCJHcIkbZ4tOC7s4Vj37K0L+kmagw
M+GfYvxlFhen2LGD1bk2PptbojIeap2jDIZJJXa18i3hHBXaw6foaCv80Yy5dPZ3Dbl1Rx9m5Ibx
4CqnQCyqZJNF5ImTemELfDk1/nCM8EMUUszOR/PGPmQXg6olf0FhnqPjLIjJ9nWJR09Bx0UsPWGa
ZZOSnTfcEEF9dtPPzmEAkHx0Q3NIh+ba8FA5eXRMveLDRQ5Nh2tLABTRIfOBkR+MYbO9hRhVSv6O
kXIc1E1hB1OjN1eJ920hSbUj7SeuCMHWrKmxJcAGY6Mt2YKbvi9KhftADehVL/TF8fiowmXZwBDN
i/XgdmwRdVPfe2T8ghbFW1m+muITj0Ga3E3eOAbrE9rwirhcE7q/DtR6z5qRIdeZd/A14uWL+NCE
nBxumLQ9sQuDIME8uWQsZHK1gQQryYC/9QJwVbOOyy/d32nqPggfVVQj3K4GfZ1Bbaz+6v6bUlKM
G618uuqqFd4GyfRU8FM2w9nS15YBbcPcyndXQVmgf6i2O1OZUEW+M1fabykH/itPxnvteIxmCXpM
+EgSNCLaxZYH2R/kVR//BXiz4btKzNVMFXF/6Gup4kPhjd9gx68cfU7BRm68xCPmiJnnfHiSsy9x
bluz3IiPBvVTIw+Kqt9jpZh6hb5MjQuMAL4YlNkMG5n35bofBW1BQqmpFEddulMmnSzCXa3smuX3
oKFpXfBdLAdZncMz4DSNcDcAIJ4ruCmlHk4Kvqns92PNVgIdrMyR55AC30uW7k9hf9jZ2h64H+Q7
OPtZcm1AkpiMwyocrjUbIKqmL8b6z3OUBWPjcrhRQ+b+X2DxJ+qXOVEbEepc1b8UNlYsAqhrbd1n
q5jXJ7QNdKiXw3vSr1/vPfiKoY2X8wmLY8hgh4GNZKHRzP60yluxNJriU2K1gX2kV1R8W5R0MVsz
QdPO7fbqppwhdvQU92+UH2pw1RRnXln5rO7bqVkdPYL9HVOe4xxPBUAPI5hbbEH6GcJ4uw0dFWom
55arhFE6a3M4Z6Fz2wVr9PeGfPGyCFjI24+oNpn9lbpQN4N4VkiSmMk689JiPnofGR+AC4OQs871
9RZm4VawRuKnrxRmMW9bbl7cDhjW5W9a4l9QcQk7+QQ95YFQslBwCqs2tRG+CBgGIf4FI80XLovH
PvFweG1EbU7qZO0pBdsOFwxsqwaEDxtxRBtN8eOnLPAXNVYFNs8whtv9sBhb9eC0bAuNO8rZRR98
GsneitsFiwmrlvqnsvuF7ez8bjfwfzOjYha0Twk+lFIlq3da+uEob6l4Hqn+vA+jdRl9lvZfiWzi
mO4q7SGBjh8+7+rW+Q6GF2cnt7+LpP5sLNbszPGvNkZe2/lU9ubURqIdUZLQpZNxjXN9VrM87pZ0
may3P0mlncXdqehOTv30qdJy+OFD3LGfblGUM1Ak+MZ/FP5WxxWUoA7boTtR5U+B18UkB4nsYXDu
Nsupd8N5aknGHMWYh6x0WZwKAI+e915s4qTbD6nv+0KZWbQwfspOCZOChKojWo31V6tZs2LwMZdt
4/dmoJ3OHM+fpW/KNpbz9whVAQYS2yOGtnFukXmaOey6dl8ZgDkEaqN+r3hL6NWbcYhnI9uSmFu/
mB5NapUumwUlQysXBiopFyx7GNOguWbtQgh7EWrhvGO0r5jjteEiAVkPKBtCaXLLuDQbk4KlYeWP
faGiBYcGILo2KONZdXOfcUHL2T5HHvq0uKktA4TAnbUQYgeFRx/lzPEZWq9r5Q9SAjoaQkC1EMrw
Z6RM3Xg8QpHOgqrcsOFMK6mxaO/8hc4rV1lpoluLWO3TmYAa4huMwsysacCIpQ3rnK21JTnbFOcv
hx2jgnDmzHwM7MrIgWXFT5cza9SLaryazoHGTOBYkOtGv2piEwpnpzts75XV0iTpT21uZraE35y1
H6hMDABdChk13w68SgTwcy97ZB4Y5PDZhq/QO1p8Wq5Rb8KkmEkWRGITwSakzG+nkq3n0FKvDMBX
mu4t7IQbC89bFWUzAkNmfhNtFMpUjZ3ZwPFmLbRRn/UN503DdllCYdu9Yd3cUwykEcEzAVMknESQ
v2uz453Aez7Jb6qGXQmPamrmSDzGwWStwLeqa9KCS0D+98x0YfLWxbI3Lz1myYAwkj5SWCKsTn5K
mk9l8uJGoDbryVDUuIdY07QXXv7bFyyTBO3ZMx5mgcKosqHDB9z0+qwD5quWKhiLdmsmPyLpZynC
v5Z/WT4uMaS3Fkl2NDa6SqbAAPpEv7uUPn4g547yKz0AFGmNQ308miTUjY26rQpl0QrW1nj4Atjs
Vs8LrUFJIR/RaJgwdTA642Cq56hsJqvtjLrXQactDX6OEqo7No2py+JRDpEy8v5VEF61SJ+ZpjnX
s4Htb9DCfrgtWLIaWTytXc5h7xBBE+Hqxh7KWGWIg73QlHNvGnMDWSrVq5UeNKvKss5Czdmwcmck
eLgRm8pEImSy/I+j81huHFmi6BchouCBrUjQU6QoiTIbhEwL3ptC4evnYBaK92Z6ulsGqMq8ee/J
f8UYnkvX2s147KqZJijCRUlAus7ze2howUzZRa5w/hm7zgy8jARP7U4oI/68wr2wStjE6XD+mYMN
OOUvzdE5LK/ejc5fl7x2kXyK3Oij1ZdaLnNfRBu96qhB0YSPJXmPQ4qoNjnPdRlEHUp46L6mef3V
KI8cSaIOdtzcmcHt+uJklB+Vpk6x0jEdtMkpjpnajPXEX/XpG+zNDY+J7Nhxq76MhkmOZ1ZvVfLO
wKUp1aFLv502utouqmvGfuepvtdo+Sov8B2224LyU/O3utjV+muBETrm2my7FzqqsWABhCRWn98d
Yt68IyuV+6juFI3Gy7IPXB+POjSUvCcfns3drWEDsEKbygjPij5YzNhmsRHzZlY/XvvSJ3vlyHA5
hp7tbosps/LvUt+VDt6mV0XVbdlByEYBMexqbiRtSW8hAzupzuKcHH361sb86WgGPn6IigbP4a9P
FZz1tj+25KYnNqhzzG56zjQirO1sbjqeaL+a7qQXSbs/LmNjD+OC4vwVNzOut7n3lNgvMbLdYJyE
jN5ihkGN7L7qQfu1NDx58pRhn7QDcLjr2KiemlqHCBj+1QYBPc7mdLqQR7k0jIHFfKqibTFcPIyi
BGOq/ijt77TDCp1VgVX+6UwdfEkeON1yXZAuTDLMs4+x711TXLlcVHq5jaJNLzxMQubXUP+a7ZuZ
vyXNa0LMzdEeUrGxmxG8TX9w02IjXQrD1L4mmvkhQbDMjHVYyIbhezSByFxle6d/5JxkkrYjyqiy
Q5XdTOu3tnQSI9fI4eI3gtzZTQrRwil2aXIWebaO9JOhXrVK2+hYeWYiXWVKxJ9kF5W3M/zTWeVV
t/FBjPk5cYj5uSMyi0PgWEWfehzxxnQuYZQR5xW5vv6Wq3NbvanicagwU19Eyk6YbQjJRkPhMSMR
wJ0xyGuzaIdyhLFFd0SLKc2LwdOU1T0psWIfMw8psupDIwVD+A9Nf9gnoAMeijxnB3hFvZhrd83C
004myrbf7VGVqzhxr/y7gn2k+LmnBE24kB19qL02xt007XN+xZi2iNqvfTWvWwbmsTgZMSErLUxY
IRuR37xkgDrEkjzsp+FKNmaJcxDUibNNXi9+jnodCbzUya3k/omTwPD+2h4PJ5bAJ5vZEuNM1iI3
07mx0ZrYjJ1RM1f9reALZLnAgcTKrZvIFWu7OrwYzrms8nUnv/qW3spWm8o1MLpW+7adtiLv1ll9
qbmfnHxXhruBFcXZLWNDo0w+LPut6Fj/Ld46/5/nSZdvGgb1vnd4XOcnnbVZltav2xqTijeIoK94
EzP7YFQhrrezja9xrPCLmOe+oqPmr49+E3Une5ePfx0jgBGPiI/vv9g37klOr6zmcDeaDoQiTDbt
GG9mn+HusZeIm2S84/CjsLvsUnr+OvWTQLE1dgzyVnexoUVogyddO44k8zub0qt1fwpHrb22WOeM
57TqklnnuhJBTOHgNWTgGODkRAUwqnn8EzuZoxviDWYRNruUa+UMSLk6bVAf7VS009tuyfl/h0mx
pYTbhCXQMgJhtCn9ArEZ5GqMy8COk33mCYYxJ7s7ROjPjNAb9t1TzrskY0lZMCqJFtCs++Q4z8aQ
wEp6VBbbh5K/arxWCeWrKrCsFKba1PAlFAGWyOLKGn/JzeRYVOh4/B5NGbICK84ccYhnbrWanWND
Db3dlz1m+FjbetUcZPmfyVQMqzLDuY3S+4vLE0u3FwyN3Nauz/A/XmGtRkpBIGzLsz9pjPQlrjG2
HRXTpjb+EntfaM12YnblsvrCEqi/tFUqFuvU+SxnufIT4vETyI8kwuG798qUI6XQbjVTVJO+mOU2
7GQ3aLJppApAghhnrIvDW6szMpL2eabdziFoyWanD/2VzTDrxscjhK0zB1bS4tk3yREx6Xno8BPl
cmMs73jFeJ59aE0Qsptt5PDx8seWxFqyGH/Gj9m+jf1NaNGDkR1cnfEGXrx0Ip/OCdhaZ34CZTZv
4Gg+dGn4FOr12sJvbenGWhDlqETCeTTjaSsfcmL6XIWW+sgy2hDuPcaVDeksWEI7z33TiwlSCEis
8H106v0i8ptLl0SMcNDWQ7mE+cAGMbgVWrZJa36iFQJWX1Rv7Mdc581nqtba8J7mu9H69MYUi47/
L9ZeCzckAgyAJGbul3OdQnsqmxReAR4jqAh69DNk+1xjd5v4htmVt+PK4LHHqBkFPC6KOiyPV7G9
NdS9c+Sm8PZUKuEcmAb9HWk2GooeytO2Iy9mjle/4I6mWFTJi+/d0gbH+rKIR9qf4UBQbhBo7ep5
zJbpvySxkvBt1yztqqlnk2JFWSbqZfnFRpMD2tTKoHZttfzbJfJkeuE2Kd11lgaNtScnqkt7bVFy
qF4HKxW9p477zlnaZgeYHYm96dKfiAFVWr+7zd6hN+7CIDNubUTV4n6CE7s3wp1WffptNwEz/66T
V7uZB+JyWTDPAMNCfcwprZmMGTpFdi1pINyigaKoGk6vsqLrKoS5jitsKS5W2oRcyANrl67VMP6m
wrz0tBJzzyi99uBeIf7J5rWN+DQ4gXu1EzNXot8rBlMcgjj2MXADL8qPprhYHew2YzzXbBOGPdFf
JpqodH6aGx4J+1mUV6051f1WTz6U32wN/WZViw4eAhJ9rXQqPcFeCww6pD3d6T4XH/2075xuZeQU
1xPeJpweACQ+Wna7p/JUt7tl0KOwFREVQUltobz3VZVfakamHGlM7xlYRb0oz1mHE0a9OeCV6p69
6PlGkFowFa9HHHqBMpL3WTireqaJG2o9GPPyo5OfnXBgJYAeXYd0pkOyUKbTW1x/xsXOHw5unJw6
nAsztOMemM1hIvkHwsymq879emsnl0aQLErWdkGWNl0zUgkRBXW9+Jmx6jPpLDfkpv5msqQhNnih
mc8jFTs3xrIvb1sUzrbPuuc4+7N8tg2VPV2T3YXvsbNJyp3u9T/uRDcoh2hPHmKlKm1fMbkzivan
87W9Z8Bbsr5F362akUglPh7X3w/Gs+F/aONnzbC6efQi8t4A8ZrHJiKKivVxFq+1d8cxAZChXxFv
2BbpsfR3iqhtyJZmCFxoDoJkcJ6xJJxuwilXAm0dgILULCqes0Y8iKvWcrB4JIFskkdrfOwoBeb+
sY63rBwnWUWNuhf945AXmMfkffC+Xf2Gk3OrM61Dcc6qU5Oc0VeZr51RXj1UekM9W+HOD3eTkW7d
chdi46uwmXfdNdOvo/GaFZt4fMoy81oYR8VEoDq0Zr+d3KdmWH7ylDo2oT1ZXGzTWvdU3dx26ybW
NrWjtmS590rN5CqnSyubfYRXoW5m4nVQh/iYUez0csafae2KjPWxIRlddyiSg+alFyIfznCw4CqE
zqtKDhPWuSE+KhcZeQ+/yUbqjKO9apx12IhzYv4bY/oGDjoiLS3kL14YqVYJHxxhLpecw0fMa1ij
UwidBYME1MRw553WEbV4Ke3+XWm/Ld9ZkdsHMxzpyY6OcWKRq6LzibNrF2uXTnOem+4Yxxc//6Lj
ybTXwTk1PWgSc5dqOzshXbww+oi9lUb7MEQRDdzRYDQ5TnvP4URs003SvxNuWAE0AveUb1hOt1b+
0ShIvHO1Z+7A6tC3yMKApvRt219M2CzVUq3syTP3aj/h42LFy4p4gyieWDKhly8W8QMEfaf+y/Ap
ogcNw0fVfJQl4S0TxtGJ0xLnjAEJ4Tubz/jLlfvTJPjiv8P5IyfszjG0qv3+pvmMykovwIq8qWwK
vATf4HwzErK7TvlpT6T5O6K1VIbbxguJdxkZtomKz0cL97nlvSJAvBIUW3UAHKYWdkrNlkYb30Aj
G2w1LqFFEhcA1LZEaagv6A4an17NpcpqNSJ7BdeR7LzTkl0NxaFq+MKhsXH3EnUHC1KvNQ1vrrNl
qGVnxZdtYYgEUXQZB8IDjWPzE0jf6uzZB6siMuLw+7abuGDmlUqYwckPv9150a8+YyyYf2J1KQwO
rydHndiZ02GtEN6XI72HhuB7vAhJ3is92+TtjeJpIDjSVzsjWVwBVCcOMED0jgloEcXMpqMtk+0h
s94JzwVJg6L7a/enOeLUx8XXcZU4xFG5/2J2v9rHktWePBr6PWw2oXsbQUOZzPXDVx2Zx2aIJcWS
QmLM0c2/43CYKtbC5shkchXhBsvbc6LarZb5WNFvYfgWR/OznVIZ9PpFEL7vxxLCy00z0rUX+fAJ
eBnUdbFb9NnA8lgZwy2QSMLfhdo46te3vvLwjJUPR43Od2J0yVJcajw7FUtAmWUjupKKfHCXRCfN
MIlddKYadXsMsuh7RBgx54zGrqXoBA81E1UIT7GRBKV77y3tYPRHuxInH6tmj6tx3vXavi/2s3h3
8HMWlKD5WYbFOjKYznJDe06QGse8a4n53wZ/Og8VM1V+serjY0F6Pkk2snmpLSayP2lN1NBfk+KF
ANU4D5RFpfaXjqd6ZkezcL89+zw6YKbMTYzUQl6KUcVz5WPsplkmgTL4Hc5HddCidzs1H0bnw8ea
H2M61vLoxYfAV+uXidw7y4iVD5nMrm4xQmokLULyHxk90EBhyMRFAnVJoCPg9zH9U5g/jpyesyA2
xtQ+JvNl3FlnupHMyxwmJgmJ0pnmqujLU1cxQKpJFZpBC6Kwd17R7Lj4XaYsJbl+fi1zzmI6zfPR
hcerbUbrOSY1X+4jWi0SQcRUas7Ge4+gbVC7Md+Bzb4q3PfcAH8BGqXPv9zk185PPlFY7nQx7Nvk
aHhihWq0KnBtpa5+blxufg6lxHcRuvmkO+bjJpOYnm8m1QE+s5k5mfNP9CGeloMJIdg2jz5jbwKB
LdPGwfrB0RTo2ItiXQSt+h21X8M8lho5YaLn1lX2t0qegRHp6X1sf935PSLWXaJrjP7VQ6sLcdBj
6Ey1R93lTB1OKsTeYMF8Ikbv2fu8FavGPRJsCLKMKEJUgwnoNlB01v08nmw7XtmoinLils/WRv8o
KqLMERZIYHkhgw9z2DrkrkoItQBRhRfUDqUyvUyiEZfqNpFHSrEheKv9KPOrkx9pjvTKZMBy36r/
887lekTfiivonB6KVfs8GSRZHWwHP4V4q52OUdUlVThrYEbAfoiy9sGgy+3vGjdnOa4rI1mb6nUI
j3X1zybs6V9q9Sr5BvBq6UmL96Rc2SEzgGRjh9Qh3Vsumn3Fk5LGXDZ43/L50yQpk/IwKQNA5u88
zpvQhDK07fli7anlh/6juZea6t0FugWZYgL0XFHKI59E+8We6w8ezjBtsek6Geude2KCQNWEt06b
c18j44udZ86EVH5KjDq2fjZA9LjGNW9Ngj88tznThB/eyxUdPio+nWtbc9czE6y3ZMRDtEafs0Nx
tLbVn6PA085q5TPmh33GF3IHcU09gA6K5uIy1W7aau2wHlfp49bGYW462zJHSLPepf1kJK+qe557
bB3/hvG74isxMM/LbP43WvdoeIfrF7R0gRXVB15NKq0HyafQ0Xd6VFwJRRuzqDi/EnAafWaJOGqr
+rVj7qozk+uwHviAE6G0AtYkIKxqjFR4kLCPFSi47UjwuFxr6AEM7R393wJsZt9eABDS1p+H5jCO
R3a94sjYeUxmR2wME4i80KIYISFg4n/Qu1cNIGTPENnIXzwjQqugGqp3VbLXo2OSfKALxBjPTPHW
Ms2r4PyUdbbqzBxoQswE2tr4bfmZuONTbw8XzfS3I2xU8LEQHggNPLp10C5r0uuNxJnh6h9OFTH/
wdlCIAPznxmTVdUPKsSt7b9pJRpEHUI7m8nXj98NJbA9/UWdfHaSIJluEv3WR0NS/rtJpqqDXx06
/6R3sfS9IzESu79aYTDPwvMXqe+B1IHsXUaq9sssJEPUmfC1pLn9DZfLefnSd1H72GJ58Kz+wx3w
rkGdwuu+sxt3007u3mBHNqzJfxaw8D6UW6EJ+DnaKS44aq2409e9BatC687GJPZ17+8jEfJGafvB
ETeUaohYYBOSQ+fu8jTw2f4GSaH4lHrMhRVXL5PISVqFyBv8ZdW55G7qhn4rIF7RWmXNe+VfYUDQ
ma5EzTxJGECcmS1IB3IVC2FKc9Wyy1niNUsTDNg5xMGYYrkx30T6Y9cX173XDepTl3Ym0O7+Wo1Y
yMu0fR9zZk3zc2NifWzO7CM9+W23lT5uE5R2wttoLGepn5E+TgkeWX/8ZcrHmYwhNyKSwoMeOth/
ctNn4TBDh7S5UckeQyc6aDFCRhqmJ52kHigHgM5TwgPfVVcCvCd3bv4pouMCxkHWUCnQtInyUWuv
fj59u64PXhE9XHzxpJBxsIJYKyglFfZovKuDi6Zf7xu6dSMpAXlvdMmj3W8kcrLRcswlj+2AiPps
xi8zFYB/Uzod7BqEmdOf7eI1Xr7jMcZW89Mk0pXr3CQW9wilGkdSt86nBPIr9Zwh+r3J/cGX0t20
KMNG05ylcytpqnp/7dMcO0xLgIwj9qSnhohq9Dpmh7TdW367lukpisePZkHOGJAcvvXoXBD8ZFMF
Dgo0bY+n3wia+RrSXxdkhcwEWqLn850aorsQxJlzTTwILbTAXWQ8MxXsnvYvM/pV4ZsH6t9d7Oxq
p9lKDGEdkEyh40pwXFo99bBQjViOsU6KU9K+O1ADLNIokdng8nRXcCpw3NZ+hRkFe4Mbap/dmDwq
hEbfxzwk9naSH8nrPtqRPJEoPplE/GTGQMi0VzVC5MAgj9kV2reirrs2GRcyNMYyGBluQGSy298I
cXLqrI1Tg6aq8FRi6pd28luj/IUQ+yz9zyvSPdLBmvtFgRXXY9gmoHVKohO4wKk1g0yQnUe3X6q/
ZKaxdh/tatVTttj7uAPStjZJEMoxPaCwhMNNqp0pCkBimGcbc1tqnF7IrUuAyaBsI8Mx8sGbmuOx
yZYPjb+acgoLbtFg0M4evBqVOv+tqZjFknsanqxZ3yc5q4uI8GPzToCdmMnRgh/VolGT7fvEDvsg
fJC31c7MDGqwHPN+jAqG6oh/TbPxK5CWWuLzk8csZWZQrvgPC/3FspYY6NolXBga3kpMLi50Ptv6
s0IKaRmomiCpbOBuTXJwGoBY071hZULrvUwAzhmJKD7LKXtE5l2j1Az6OSdmOiXZsWr1lTfDacIZ
Ep3z+N/iQ54rWEg3jVozIQZKDq+ONvGMR2AKhvFQWU9y+Mt5Rt36kbnNxFfRkQhDnrYHbk6YRWVm
nPtWYsqWyOWbqdj05g8kggfVH3Xt4PFm11OzskGQNBkxduTzDKxYXMJo5qOumGy0V5NhQvzcu2cj
omppblqBKCdhhgKKZ6htjetpIZcrUA7Jxne/kuJMsJNo3KjvrOo6hYxgby63inL46qObjAGDdoCE
f0XxnXNp2aiwMPoVmKgYWlvNVONRlMQGxqOEz04xJbEDlsN2JpqUpjmZvMcIHJrV/psHwCXxsO3y
o6EfvIo4+iLeFlsfzrnhv5qo0TKDfHooxTEJzxMgUNy5QzCRqvQZPA1NIKp2xcKwdRo/G7ZxFOUn
1x81Uor4Vpcm0Ub10Hn9xnKJn1F8+NNT02HWw8PdMEEVDaFVpvf4zwcI8QILFCXM8N5nLz4QP4eR
uIERzoaJBOdhZc9FkE1JsAgk3L2i+Brac7WIYt3eQtbMv3UbfsxdTndniVX9+fPZRwj2GQ1E9daP
nuzu2Ed7NmCO43XMrvikBiOQ9UuKp8wgduV237gGH0qbqqvkKgtZa1icOxOwN8QEbV+WQdfffMyP
Db5z/zL23I3vyOArV04bh7ClrPXdNKiT0800uqzUmCXeA+9Q1Je8xIJ27q2zgZ1rrs81PsIuvjjz
NtNPOoStci0X+y5VWMVgwavMveYSZ/DN9WzzLqdAYjAmsMQZ+iX7Cjdxd1SQ3Ku7l1xzgCp+9Fv6
n2yoWOe12Pp8/eXdKbO1Np7MMTo3atc4LzWGI4WeW8x4KiPvw26fnU4+1rwnSQ2mry/fe/PeNC+T
Yxz9qrym4XRUFj1QwYAvoxZ1zT89fzOE+4kLizfB2rmzsRW62MppPILM5FGd0OlTNew6Nf2V9CU5
zn4N44LerplcixXAE2JFUQ13lHQ25w88wLLAI4HNEuSlKvVVi+dMtoy4vJ9GsTlGSTxgh64AIuC9
qfBDOV+DT3UNsq5l4BYebZk/wj6NrN8w/J6XGsz99sNXe0RENC5W696MemeGF2q233HexkxHarLG
Y/Upsz9/8bP53B3vMeCoBXcZ7lOoQ/ZtgpA8RE8xLLrofeJsc3ArDNYlXXQYjF1zf8JrSSzN646Z
bh5S868co6tsiDQkwZTyu9P0NDrxs0LGi4gUaDRHqkW1/YxgvXZKBXN2MaoDsEjfISd0d4tVwpR3
3MbJj4+TuPyzJrUtIJFRB17yIX1MGh4IfEvCnq6GMh5HbkRPQFN1GQ4WUcCqX8qBn6K7FkWyS3Hs
mzGDfDj5k/Xo5TEVJBhwcZVxS1GaBnGPp/GOZ3pTze4pKf7ECJq6NOCL/XgGX0M9kzrG8x7fQ+ul
t37CUN8ZpNZNPw1yFNwFZRyDFyBbkpXblpnXjKXfA1wcwWouqK01UmVWla1987jAS0soEd4I1GNj
kqItb8hFVXu06qeOwSV/AqMrNhiMQWRdu/SpqM+Wf4RUxzTLTc5ZHjjtxXbQvB4LnC3ykCdw6Qlb
7Bdspo+P4VE3l18K24PpUGevW/QNl9Gro5EcZcdR6EInR5poy0fCIw4ChRAhPV4kt7PyuGowbGWL
u8rkuwaqDHEY34KA6+aHfyARI2psqrAm0X8lqlzl+dA7B6RTgQ0/n8hvSuCY0wLItHE6NDGjgIGF
GqtZCRCLtb7Jkg7brhqfkgpxszeYdiX1xZYCUnjXPbDIkEsJlSC2xJfdzwevjx5dC80ftxs3QkGy
lqlwqMnVZJY+UfYW104llmblS4MAVNIJDBxa+Apv/O8q0/3blIVEj6adzdDJKIqNUWZqZ5Vlekxm
CTY4hSoQPTgVpNwkjU4GcQVCdoFSWrKaHUg2RcLZrUuMbhVYlphB2uBr7mssPbUNdTv5qQAgana0
s6M8JHCURMzw1F4f0NmLbCcqfxeRdzULHXctEbtUSgSpeeA3l1svVdOu8Q3U4Qj2Vtj7JzABDZWG
fya51weGD3Ow4xmr8Hmyg+mESWLY6lhqoWdgLfAhdxUwHBaZ16ffGrCstwUtn0GDPzS5B3LevLg1
drWRE6mvOPeFYg4dmcTesKpeiyVV5k2wgmyUXebLa89YvPWMYcR0c7hJowVlYYUftjuAUXdbfOy4
uCPTOfoW5z85xLai0fTY3v7Ami0KcZZp6CWr7uwmXLIUcwXrxEDJG9LuDa/kVnbhLnOdAO46gww6
Ukl42vJ1VNao+W4dY2AWNiuD73LSHay8L8+5MuUlmtTRkinAeOdQZCV5weHZIFCjDSoIW+dqS3t4
bXsyGGbZYGifSgZEK8OsTLnz7JKxSOREtr7yUwdti3pB7CvaBUFUrnHk3ipVeI0Ufchik+T2yWSM
gzh2Sh0ZX+fPK2zIOx7lfte0EGDYrvMxKGtft3dGMA+1oPJ0ovzdUnYgpBNo5XxLy8fOhPzJmNsw
/qaJ9FFt7QflbCxu6pgRhGhuqrtOFt5Tma0abbkBnW+DOlgvi1NPI4zXn4lis0nDAf8u8BcxX/zM
WPvqL4N/IVNNf0zZUHOeKlKFPosilG28ZYBGQOdgRjY2LR+C/5/y7yZ+LWankFz+Y8IKAg0kTf9i
NRQl553pvQxOTOsp59SlHPPfer37BpEIQmSCTKEpaBFWz4RPT81ho7X52tCUoBgnU43C82AvAamu
bNdjY68Q0JL+1HU7ob1DoiZY6jnb2bwm2JzJdjhnu0sI2M6MJQy+67/zUGxHkjOp9i3Df2766Am5
6piUTpzftfpVGK1d9yMpMdjlNOVL87FxrZzQ1VnXGbdiXFHm99Lo2HLEMkRHhF0qwxEuxB9Kg92e
QqT4BCpFjBWu9iwGPA0AIkIc+WdmPvf2lSnQNgnLp5oNT32F75ncH95WnvcNSZZD1f2I8jWbb3N8
HjLmns6Ieo7NSCP40OXgUOZVVI0rMUTbrjmTKfoKy+NY0We0+q5IcV/XSfGb4L7OeT5FCOG7e6+Z
vZXRu5m9FJaB7yPxeDK8nd1DBjPMfTq1px7uIz6Yevxy/a9W7jv7p7Z/KsaWJWZ17OyabLYx9zCW
sTa3uMVj3BhiRXZxLR33kOCJr3EKG9GvVZRscoKQia4/KfKbONOFemERAXIp1WMIpGl6SfjNY0yV
gIbXZvc0fLHcnAbdwj6tncuhv9d5/EeAlQ4teikbWeNiRWdrQkymJlyXnsylYs60xN4q4qlADBNy
jLZBg4KsNOW3mZ+rB/3dh2nYj2+axtmUib0nznVaBQ15T02viVDb1vcMBoftH4GCVtAXfxRhACGZ
rFqrsHrGL/hQoL6O9kWSSQzxsrBbwEBBtpf4Sg7RDVvWumvsL/Z8DasSKTFnfVPPQzN1Z5sTnsUn
9xiVx6Bhi1PH/3CagW1Sx3r8N+eCs0mRhgOao6ttXe1dDBAS17s19qQK+qCgyOWI3OZoqAYliI8P
DdliWYJwG4S2zVz9lMXwskpvXWlYznt0djZAlytChCvSKas82nTh29hXzdqyFSkmogsQ5CjfZ+Ds
tLCOenKTlrrDz38nDHVW82vqALcWu+F9eTNG7TYQbGE9PXLBgMR+Z04bIyDERrcuhb0edRIdMd7I
jDeOwQayEkE6s0q+yhGvBd5u2CheJxj61mOKxN+V2N7wUWu97hFtLYkQ8QfrrfVs+lTwqXqJFktn
CxDabXCJtG7MninytgNCRsR6GEYUMcjP0MAUQXijAaKVAHK2cT+PDlX06KHv+/tYWXfWku28QmOp
U/tcRMU5ictDG2lHqSOly/aa9tZL7ZWkZ8i3r4i/TgFPHAGwGosgtwfxVRc+eAFmwdxVdopGHx38
tB9WLubaY0j2hE0FGO3XHXn+rwGfMRHLyjl5fTMdOgMdtJBgiDPrwcCCUNXlayfmuwRcVsXA4HUo
d5hd9tMs92aLKUBP0JGHPL40TH8cF/CKjp4iza/WHbfmJJDw424mAzAMiJlLpm/O6IRGYKAeNAgw
qAenKPGPdHQo85sW60dncacNiNh8SXpKLsJgS4SGJVulNqOpAiESncvniiry4pDW7ptU4b+ihJuh
tRaOKRSBgXUroGpCKxpQxMpvhxUWPntNIs6mKS++nR7iolmR1/E4tHJS9WICyTeOGgAjy3iAWbVt
fes1V0z76gxkttUyccVUYbZLJ1eyda7zgFrm+uAeZl1zgqRXzZlM5bBms8m30U2BVcUvrWVfBjiv
RQ5qX3ZTcpOR5p+jLDTejYIRKgsE6pUWpSwMmitSvuzoGzwmABYYrb1sYrRqaEsAQFelVuBXrptn
OU5UiMraKdfcswJzX/jIH2OJ0J64PWq8H5Yv09zxuFL/NP/4+0kRlPWsbSFKnOZ2use1gz8AvG4p
PuNWwozRDq3NAIO87Yc7k5S28Xy2BWaR1HzSVLsP+3dgkQ9icAM9+Uyh2NggB+sJ80v+AJndVdlZ
DopuinB7TqqR6ZKkrontTVMcQ6K0lT7vHIdP7Gi7PuZrfroumcAb9sFJnqDfBrnCx8841mdrRmrd
qvS3l09VtgUVG3vfpQernkMj3BXhtszAf7UXQ/8RNUJdbAe9ei0HjIoxwUlZBCNFQ931pzYPT1Iw
uYBpkiQe2dy30Ra7puLqnJaqnBWS2i5rXzD8PwzLBsP5sXcIalwHdce0utLrfxPfZkorXPDcxrrP
cfLO7kyMpIA6Lv545I3dDNFp5tVjzVYR7aycH2zzXOFHYIn6WkOMSqKdm79N1lteUGUdanTKRD4V
8ZdLGAefQN7dm7I9WAO4Hfsp1jl1NxQf7A4Zi9Oio+Ro3Ca+87b4tyRqlpc8ZCoo8M9oib9eCC+o
XVXHKhNF0sM7Gr6LzldiaiyCwnMPMPd4XS+d70B90Q6ul7Purv2Mh3vYXnNmqhYG3zB0ji24asEk
r07qK/iwcx929DmK4YKR/cxu9Whk3k8+GJ8GlX2SaTsZWp8UZmDLk+IDVuS0HjNWj/pAR9HWDnai
P4rQ/mcltDDorQ+lU7xHRgVjDPB/Y01M54kjmZ6gJsa1wtjb3ZIkBGc15hgvdMzBoHnLyWSqyrad
3HieZndY4YTAWFFKVj4T0d4qu6DHVcPVJSFZ5e1/LJ3XUuxIFkW/SBEpm9Ir5Q1QBRTuRQFckJTy
LmW+fpY65qFnuq/BFKXMY/Ze+5AFw5MMNajv7jYPNI5D+V555kaO4yXQiMEb4il4lkiyYQbFvqE8
6KSLmbnjGWraHJUdiAhnMNnTV+VNE2/CfIomxaBx7RRFt4l8nWux0lAEwvrdEKhM8uotWpDieTS+
w6c5hkXA2HHBrcK5xKHH/AxAHT1P2t5Sq74XMd7enJfZzyL0yEZwaaSxzQ1e87HeplH06JswePvw
YCD1RhzQY/fTh4gEPoW0C3Q1KjSAqHCKGlUdUZfs2xiETE5mOHuZuxQQs1IKQZOD6QXqv3Ifm3oJ
EvN2Y8KiVI3vYQ19cfS++BlqhnsIlFLzXrjVvTLV1iCCpnPMG6c3t2ws2ai2OxVqEHLMi7kxV4Hh
/GsjBnVQ9OFgHixyWWNGn1OWPhhFuG2bBApSVeydqnru7PpsFGCNwNVN0mDCg60psKqzN+dvcujW
bQdAP4KcWVerPG6pKgTQgfReR81flQiiWIf9lEFzxnx+nuZxV8E+ypmqw+xkV2UeoOntKyjUQ4QK
Gs/aR2/W047DyMeUnBDQUV6atn/yRXkvSQek10BJY3b12jXLFwPZubb58bTtxjTdg5PU22TIFoL8
r++kh5I7H17mQ0x0amCJQwyh1PXUOjH8h35ofhyZP4QYNYwguuCfQXGFvFEqiJssXnsOPRJitoHN
AEP4L2FBlzdVP42BLWX4zyLIvZrHj7mPN0UbE0pn/e3bPs4EP9/SbJARWZ0I893UGkciPNmrTE32
dtjdQ2Vd5qLCc5k/xJwOaZaei8UPNCKaHmqYtpF6tbJ6mYCtQ0OeIlTFLhj7wUOqEIp9a0xPtRU/
oDm4ijyA7jq9DJl9L8BUp2P4qDDQCdVdG3vcVGZyNWckS54NSnkMzou6W3fsX/PiWsQYv2pk2n75
PTHlBExzymx+YH7x0NAk37V1tZ77rFwZkKwBXUjoFZxfCNlHxtDZu7RTFk0cejJbJFzdzrVK2j14
ND3K3ZApYRKkm7gIT3GNCNYvBKF3xj6T9lGzp9ehcTYJDeq0/zmN8qLH+laCetE5/Ee0wFI132Y1
SZiaHSil/FK2TISg/kQ+JVgjj75TPhtgw+GaQounX4Rca7H2NITcpiUEbdCsgy3v+9jiQI4VhN5m
lTUBUjjvNA7jS+n5zBEVIy8H4ZBDjHGPbMMsF4FwcUbmuXG78p8GxsrKawd8lkHacrrl95gvNnOe
XwYb4uPkXuawPQx5+GU1xKuRTGgKixgMH1dOl4knu8fx5sLGMaPHZnIPQQa1v9AoYeIp3ET8UxAm
tiL5bTHSmezHnGNgBsz27a1EkhbWPmAy8xAK+ClVt0g3MzKp8nj4RKW9ziAJN2ChkWc/Cse62WxW
86Jky4jKlUS0SN61rX9M8+mnycZN51UnDq7tbNdEPhL5h60jnaoZPAc1oD0lApnsIh+L2EJ7EeOm
4WhRtmUuw+KzGsddhFQQUZEk1XPKzF3duFtL7icA/PR/syQQJQkOkiV77pyQeaoZNAsOsC5jQlVA
mazEAUa5r/6AIoITMp6K5AuSPafnPa4vnF7dRhgjS0Q4jvrRmb1d2INlVdz010RdJ6EPS34bk631
f6M1FmitY2Pe0htd26t0YEhsvUdsfiznuUVqODwyQONTg5EufkX1kk0/i+0izelrGHn1A1hHNmLd
qwe4C9gdp53Nh9xn0Vc1vUhs/rlEAqCL1Si6VY93ZMw/nOqvjx/jcevaCA4+9IQI7lgzFJNwjLC9
1Mlvy/ayuAegeccqvURTUbafgfGTdW92Wd3RqLreP540VrnzypVnIS8OT5palGAIvXznUrn/OpT+
+in2keCPBKqar5H1PslnT3/E7q8ru1Nr8eEpOzKkFTPP5xSDK3tDlKLVkxq8LWwrVA40WinhxuDV
fPPHKV5mfhaB3OWoyQRBNaIzryr8kvVnV8Idz1kPcgDQNTTt25yefXFL4NVo6y3AUlSjs/rrcW/q
v8EiyCzi6o2eYuNj9u9Vf7GpN+LHYczWqprIrHLXclHheCxekXjD5K0EUu255o3L4tF7HG3OolNP
x6drVrw8WiPsE6oyGZiXsVoIH/lmLK+9Za1qtmAQdybkRK5EtYa2HoVRkHCq7Lz+o0JxSRTn2oXH
JsTLGJ9scjEQC4oee9ISR218VeMOrlMPZEuwH82NAoYnqDvG5RpFFT52lpoOGvGPihd2nN8C1LjE
QK1GUsrDkpyWqeHtfo6ppFK7f469GHTsAs7n+GAWLX4rdDRx6W8CgnzcRPw4oURJQ+hcemrl/aSW
PSD0d5ZK9D0ZgYYLTqe19JaRbEtYXRw+ZBOFvTF3O895U/GfB6cpSs8xf85mpqD1LxY15oL+Xrks
0visoQGp/G3mJxGVf5H909Y4ILrjrLemcXEpmPVAYYrgcNKkPkW/EDDMFA1BO+xSUCCB91W1n36f
AjljEOkLlMfsMWDSs3t2HHcXiP4jqzCEMldwobEUeGj1pSsg8tf6FDefNHgFqbrjp2/BQ7F/YvpG
To6VFK+TR9OA2pZwAKDFMPCr3RSAi5Dl04Swv2nDFxSAL0XSfY4ebj4evKTXX15It+1AkJXoOAOt
71sV3I3xgOaELfdFjbQeVzERCaPOyQzwbN72HKA1RWrUHSLipqV40Gj77VPM+439N4PvbWKxYPXa
QzD4sFO+Y4Ql0On2Ruxz7BZII1iud6jij43PXBjhnEGeHHe0Ybw0TIrjhSeZnGZeybH7IARkZREH
qGS4EYH/1vAWl+2zxUgrtp/TFuNTsU+caxR37PW9tWYlV+Xxa8DkWvo9Tx0jbQ0s4sZZzpoN6ius
Gl+95i4tHcQTOlFt7bPxz2+TZ+yUB0a3dy5zEegVWD9fq1JSVWDKNx+syLoHMsyLvi9KXpe9Igdz
BA0LksPEZQQb3Pqq0UtkPQ48ecY6hEhArIwe67Y5MHgbvjziSqZf3FKG9TVG0U5w7c0h6hdCDo7p
nOL40x8oGM6lGT7FfNONVPsqGM9m3z6Clz9qtzm6EL2ahHdcDKsToaWGzy+oKoNT1sE4mEm33Vc1
kbXqtZxIKTiYrC4L+lNXs87FHWMmvwOJu1313RW8Nt4W54QTwq0qfuMxXE1y2IxOSVLIzYbwW9iY
6DNOaOMMbMjVzwILdG+fFDAnp/kapkchbgqzrJdfUBEKAPo0oJa+STAtBadcnZ5NuZPg15KXdE7O
Koo3ccDU2L53IUd58WeMMaRaHrgs2LcI95Pg3IefTKkI+sxGnl1ScZ2aSJx+4MyKd17r3yU18WDw
Dng3xta3Zdx7RrjzydGt3gLGaKK8TIJ7f3yT3RZjtY6eYxbqHquxIlxP6JRvmWUHh1JMKINEPi3a
OL+ls+wE0fNno6ZN3sapOx7UXBJ02YbzOhMiWfHuoIoobIi2rZPJo6My3gQ+YAbHywlUcBh6awHc
0Otd/GkI7ODLVBXvdZ2stWjcryyo0300zGyre6g/uqviNZ2chycC5XfTeQl+/Ea9iIyL12ym7BC0
VcXINCOUHpDLKs1H665WVIRStO7aTMsSQHng8oNMqzNbKX1if0K6jA9628sweNrSWrKwRLETsRPt
S9/vdokTRvuGsveE12/8rKoQAa7cNxrcrht244eKdHdG9Qx/oYeGASae88ETyYObuQFCXU74RqgJ
qZ8ToFIxII7Nufo3DlGx6fhJnzSvDwvJFkqd6ni3xOAsTGwc62GeBiydaKRZlv2rkEKvw1QjevVp
LqeZ5kIFvPth6n2Pumludqvw30VApeJQ/IAA5z6ZJuepkPFtVlCjIoMrz7Z9YoWiCaT2WBD6asmM
86RnMx910Q5PIRdTlpsUoEF1cHVhnDAs2/j8JAbUOl/gyT7DyVb9wWdnuJgnM6Zru3w0rEVDwqwB
jF+jTz3Te+aQuJZdKdPjOLBC8FzkHFGC81lEYflgeH7/mBRUubE763vb8L29Z1nA4PoClJjhtl/E
ciN0d0t/RTbmQEXOtdpEI7wTCSnzHJHYluMU5SmbKy/9mGtabfyQJh5sfrRzQIJmxgaPtQfiqX08
uNR+Lf6rGojHHTw7AHypK3D/gV5Pgiw9xgZSGjEl0NXm//4Xz1m3s+EtbPq8puaKIrt5qvN+5AFE
LR1XjO0gt0QZgzduUqMN26038MpKIeN1UAGtHBnzItln+e8VDYElEzBdMzD7f041EyJZtq75iLOt
JjeLhF3L0fa672BSKuWjFVQxjbpsjl4Eeihgdrr1M9xABcUiax704NXUjUwfW0GKjRlfm9bGG5r6
8n0O+uFUZ7gzNGOnazRj2xXVkuYjCTCzApYDBhfoxiI2AgBfj9c7JabyI8fidlJR4++rpkt4TyTe
HZPcZsdrxWDcxHAZTa3c2JOdHRNpJ2viWxB4FVZIWwS9v6pYi4V2RrMemOVu6MI3uyGzZi7mL8F8
7+opW5W7SbjDJWV2vzdbFoJtZQz7bibqPPJjFPAZDb6XON5hGJ09nYuEqJyiqlNM55WI1WEh/j8E
XpsCcm27U934aEvMzHd+qiEQPyIIYso1IHtWw83CpI/1w8yIl81xzzEQcSRFE+qtfB5xJllEfTky
FY9GHYRrEcKYxzra7aMcTaUxkA3NN1gdDUCGz1aosD/OeL4KliM8VsY6rJIO0zbasNEA7u64dUlG
YV28tIaP8N1hrCoKkPUUPMlHaTXTmYaVMiYxNO04o9i+6kdq1SzYAEr2nkiqoYpmGcwKIhmNZE2o
AgDzXMErpEXbyBRiuIo41CalmUGlIKoaDwy52XruhwwMcUxMLwSUMLJMGBvB9e4ClpJE1Bw43ovL
aAm9iXNr2M9G3TxlcWaSilXJrWuO5j+sGwuARgpE0mkpSCPC6vZXsbHDd55hqEmwWp4YRCW3oqwW
F5E/jS/kSRdroUO8XWkNoKJG1nznZKn/GBWE5dlJ38Gp81E7RrTBU6JQ8DSW4SDr8NxjpvzF7WC+
M0Jk+iELfGuqiz6Tybc+baC2m5iSFLIfKw1WxqCs3HBSSJxC69XLGD+Ycr5PCxR/ZdSof+08/vhl
jjBVZBlEkzA7ejaT5RJpH/IBNQJrQlfATtOqsLXYcS+upvSWAIMKYQMR0DzOwVtkM0C0OofatTGD
5pxEmTwbA8lpY8S8hEoyuBLMFgE+QLLA+dL1/+opG56xScpXPUBQnvWEhrsNur2vw/6EZ28aEJ7h
kShUhFbYGN3gvgrM6sOFRhKyu2oxnDgJBihb43RmS0Uzh784skeKpzqtDeRjGNeMHa6IpfvuOZVm
t3wTEezZcpiX7FuRyfmX9OY38ovwGUIyk9/oXyzUywbRI86rRDCbj81zwbGsQyFXBApN5jf5atLp
NmUkBnIgBGuw3QSBkVqcfGtvE5X35mIzaVelzX4blXsqbnJAWTQdJ4k3e2xpA1Hz+Z9NzVHsiJs7
bLnx17k2iWUb0XSjdjEJvnVr/y6FnEM+wYFBxcZw+BFnw0F7zUnM355Zr6MKFSQKHDRtZvRp4XjJ
yk8vS/GB/fns6jKUWcmV/3BJuGqHx6SkjA3R/MBES8J1WkC9oBCmFLUqm3RPhoJp/8ns6pIFv4O5
zZxX3QrsnzZ+W8MsHuqgWjSFiOFVvA8YKrnDtLNmsXazqxlQMBJ8hxwtIQVWOhebnUCdvM0WUsoY
vXPtH+t5yZlLWgDOLaQQ8PQErMwofItsZXoWHuP+OhMvB72CoXDnRusAzkp6r0BcNK77VyraE/Q5
5VccbB0blI98Fc096y8rxVaLm9hyPqv0n2Rz1cf/jOi3CcNlBXZn5E9lc1A+ozsm8HG5corHqPyG
QbJ46mgnlnRbN/5zzasVf4ga8tLRZ0Fk8M88nOb6i3StBSNqF48OsTF6iYjoPofgqPRbM+evnL/n
xJnv3InV9mu3UCaMc5e/9M6bFO8kUi9whjA6Nc160VALxcR0/jCp5BLk0qpmn/5lMqwPgRJazylb
hoR2qmnOKjtbKTRZez/O83GO2wOKlr1F42n6N9djdUkIKxzC8Q2IyMpRT4V6qsOP3nqNO8JM4T32
N0uzRXodEojuFIdV1O99P72P+KIaAIQWDolJAu24evWPhf52tP566DtTjPwspmlbB+F5ZACTEARV
t+YVPPCWu2Xj+GQIJKjU901z6ico8uNOUHQIkljLZUk90YzLuyE/wado9S6QW6M65Pkf2kom+tZT
JtGEWodMbMvmmhNEXDcPluWuahZdUQo3WV5FejE503l3bi0WUklK+xu+SjTP1NH48yL7I56jC/YM
3uywUfDs5AhHwVXi+IrxR9NtZkvNK8ovY0ZF0A09hHN9gguTZRQjpeRDSoUIfNQffvmUQW4NocfK
yD4OiYPHHRCOX6w9f0TJkFDEw2WL3wm5wQEer4yKb7AFpODjx5XFBw0oKhyCy3zv4JcQ7E3Y9EzX
Vp7NuItBoxpMzlbDuOqiAdoY8pv016J/9OrSX8dyOHEN3TUuqX71eCOVAirifVUJ7BbfrGk3Xe2e
vJyeVdsbDuSxftEda4AHwLp71SHugt/Y9Q8JgEGKo1VYp6+W1d90dhzRHQTlT5K0H0FqbPAAsJSV
K7UI9mE13LKwIvFgx/IHcx4OZ6Ux8DovRv2e9aewfSyGPRQyAxgMMzFYEPXZxPNQHIr4nMtzlG5z
8zmrBjL9QAYU1UdOSYDgyr332ddab+NIi0YMzbdtXeLiHLAV0NfRXNwtvi4Pbu8E+zB6C4MLkZF+
/mSWvIPYoBusHRMVsuou5b7q+h07aaAa+ckmEjcKZ+KCFzquRmTWM4DpnGobGzh6qpSWASGpyRQr
NAPuJSYBYfrsps/OiOmregmdJ6NhXmD95kzJcxxJJruYmBtcVi9g4Zc/1lovVfBcZYRsJDcDo38N
NEXfFL/Gs+XoW2G9IKW4q4Nny3laflepm1O92DYjBX0z0uf//xtlq0UqaM8fH58tPnKsbun4vPwN
T98s7JX8GiHqfGSXv8tH5pJTDAxGQHTjwgzh67PzPySE2Oubx8i6VvSLPKv8NChCiRyAk27lIxAp
WBxhf8l84kB6/Fsrp2LUIb3maerVvQRIPpo2H6O8lOF08QoEwmQtICqAXcIzn/zmyDFtzUfxeBMS
Fjx5xtbI0E/6tzYt2STneK4NTO2JscQZXRL+0WIwPgY06h6XEK42HMYPg9UhjgKgitihwAlaz8RH
0rprJ3rOg3nvCwkPZXxI87e6BpcWScaYVGxNPx7DFIhxzEDdH8R3a3n0Uj05L6nVvioOMkUzm7XB
45Qk69plc2jj8/5Txp+raTDiGKdUtmP16g9v4xImU5C92yYY58YHSNj7amBlXiTo/a3fGPECtjzJ
1htFCkJyLfGAkVt+KAEzRBipXeWT7YRwDeky5N+Ip5oDM8TGwKhwjcoN6jHy+jEHElfCBGPjvXYI
ZyP66VFpUkLqd9dP3rOxBm0brOKqxLFVECXE75VszKUDsaIjpTHiv8NzgFlr3qqSx31bu2P7X2aD
++J4THXAOsLFa51kx4tbbJAkTs+uYVRMtnH3sm4Z90M1fAx64Y8I8hZZm0936Wvzxr1tPqOk34Yo
S0nqJSB+YDMi8GmoGZCHTwpBSMAtXNK5AznOtQyJ2NhFfFoaIRgs0uuJF8a8OEdI9yaV3kyTcrHq
6mCHLezb7jTLLMfs/PWc1/qYzc59GeDMGCaTgI1Fva7Jm8nlSepL4L1GZYSAOUNxGwc0UkbHxNIt
P0fwt078EeDBUO1wZxi0Bi5rUFYd0GZSbBkjOCCo2sJ/aln9Lz8+98/BmEq4Wtr8dN2LpRGrRcMS
c3fAM7RqC/N9Toznor+3MvXDutOWf5aaGUgYxn1tKliY6tgjk07oOCdd/nBfoLUVmwLX5zT769wi
EhihmMYV1UW8Ve1kw27qzg3IoDHd126QfP8z+hoHSTLDj2Za5HK7aBE0McH1kt9s8Vciwc2QyDke
rvj2rRZkpHOzphXOnyZcWYZxakWz4vLb+MGlxG8+SNCE+mX5nK66djnLJQW3wa4CXKKRSyQDRX1T
GtnGTSSwzueCgivCuFHUDyNNvT3/1UvSKE5kI8f9DzcZk6kyTebTzp0AJeICljRa88E3S4KbZ1jl
tUn4i29gOskKyhN3ZAQ58ze0jU4Qyfx94d8MDOBGJnIwBgkXtryZVmUgE2rJczXNP4bjuGb/VHGM
5motWZM7kYNOewJa8+GHZ+Yla3OAzWJC28hPkQMdBykt45UhI6QJI1b6OAUswGb8gzO2NLS0/oPP
vkuP5IYyPfPq7cBaJRfxDtU4litzM/jzbogUdMCGMYePm5v4E0xgvOKryL1KHTDzo3LHFd54C/QO
ZYNB8A+Eaxhq8RXiZVtTww2saLGoi+FGlJIhpzsjgU+AbKaemN0h5S1R3Pex+VhJSo1wAPjXMRQ5
OyM693ZPq7yr7H91cK2betPRyFVA4zTcEbv5qE1zvSTaeU8OwIpFs9I8FcEDULOtQdPe4nIY/uyh
OoaUZ54ENBdO65QCgpzbXeawKr+V5q0vuWialzgctm0M0qA9zj4P/YD20SRGYNYZEZ31RFNrmW9O
6+1M/eG1n/3kvkv2+aP1RNGyaQi+pCAS3PnqVHdABDhbWCrFQbyZvUulDoP50YHyMCt4xM2TS2JN
7JNqnr9bDCkAhcZE1DUs7gtSMTsvXw8WS6TIXS/3DPYmt8iO2fiaRazrQlA10RvcONpEtpeCJM29
qc6GFf/0+IB0RbIQwgQnCVeu1+GKhU94dP+by+GRjglwZyU3LIzRez94SGT25c7TwUqhP5H77QVk
mVTWOk6i+wHztmTqXuF0dCpa90nBLldrOdDtWbPauQZT4jTHL9EhobYsmNKMa8qBsL/2NQrIA+mC
d+HB+kPF1sfOxuKbdotFAsFZg9VELVrFcB7OVpRfJ2JDbLBRJJQ9zRlpTelPPNxm/ProvW0OXldu
6uhjJCWj17epc84LYlCV8fMQZjsR2qeujTdalbdJS5yHzM8RxLnrNh4JNDHGg1s670MNDXEfCPs2
yxjkPSpXhVUzJzMtdfcNEPYQ7eicgB9q7JzTpI23dQ/CpfIv4NffSye4T3wIElyPhnnGRfqctOPv
LLObEVvnnk/aMPXqwScY0wXg1NFCsNAibsXdStcTbjqmLqF+8turNRwDEoN6deTZCy35kPAIzFRh
2n7pp88pdI9DRmdnEDEli1sVwu4EnM0efTB3PvVAU7+6IypLzLnJT6x+wGzF4DwES1QqE56u5Kl2
zpm+Gji0g/y5UOZ2ivBt6fxmS7x4NGvMLVezEe7tmVFVtG7yYhNq4zhFxyh8HLiE3fC4wKQb2kbo
iDFFtcu53+klxaa7DZJUMuGAOlnGhvKp0m/MbxAfO8zzXeuzpNVFU/lI0vq2J5yv86ut8utTynyx
eqtHsrwjd+XSKAwl6+R9BMGXhNASXDw5bpJQrgoqd0ayYEgz6sFxFRG7SQs3I6+lY0KDwt8sqqe4
DE+zH+9qVBt6bFcpbvyMBUWuAMRDUgC1RF4jethmrYonJlh3nki3Nl5kC81owzq6+00jonHcdh8Z
ziIC/Z318INfai0IQRQIyTqv3WYucXE+4IFZ/TLZPnc+TbdgN+eSSSQiHEoGRsFePTbDP0QlV2gE
tnopTFrhPGhWVZ49MmhETjOfZlaqUeqth1ofrAETlGXZ/VebdRAVSuenaVKim0IwVeKAM2gjeud7
tCXZcvMOchRyV1sBCeteJPsb3j9Ny7ekUdYx6O/D5lC1EAbwPK+xIXNBW8hoVQkyv564p9E4Ka7M
7AvDFvQ6spY3JbZcCHDWT+S1990Q/eamSeBc/SHS6at2BSRRZujGNP/5jKdG6DIhy8+4bYdTau/K
qFyVjn/08VS2LLUHDvBYfrA9ssjEaEfs2b69xkS7njAs2+sCFNScs9RociQK3Vog2SkVXOgcNnI/
fMcVXShaV43JVHUGKUwIiww0N9gJO2vv6pKYAfsfcN8il7+GoX7EdNXIpKyvFKtl/FIx4ArbZtu0
8hIb+6696gXXVwUbXfq8UnAOiqfEwjh3j2MKQgXj0w4R3JtjAgWAecXawow8MPuMTyKb3pbxcsLX
SVfuP+E3ASl1UhLNByQbCnzmYkgZcM3/mzzq2GkDiIxxdTFyFdvYPJHCo0VwULgH2O0pcAa6otSH
Ezl8VGwyBJEMjrrE4rmJAZnjk9AfDb7+wP/qsSilylyRBXaHmy5Izkn/CAcpQbwmQI0uMYMxLcwx
Rn4nt2TJm+5nWtIBsL/NFPgNRqyl1scUS3/iZqxZ0zuv+qrwNOSc5WF09c1/TWRxUE0v9Mmija9E
SbqrXsw/iY1gn28rcR7TSXBDTD+GDtaT3psTwQGD/1u14dGuD5nnIaRKV0UMt3Imma6ayI+b8Q5D
2HUsHH6FsWEwckSBt6OBiFuYHLWLGpbSw8qQ67o09x6H+hyO3McWejXW1Omr7dk7BdsnpX7SMct9
RlaKwUGKnc52/zrzK+4/imRk/uWtiogUJPdNSHPf5zcPnCnzoP1E55Z57r+kJGYK2JD7Yk2HiJdg
vrT5Reirj/EoKPbN/Ial2wUN7xwrlrfxUyfKvQqZiu0RK3KlI9LZ2wqxGuORIGEEVD0sxWsKRoBP
dMK0EmiKwoZryJr1io3UhwHkk57XIQaFxQD9TX3gRq/u0iHaZsVsoqaAgONBiq4x/hssx9dDj00W
T+9+YvRPSInDKeGdzQzEqgoEJILgVM8ekn4Mwp63MzoVAGW6NiA0u+LaZmc5/OYWhv+CS8aovwXv
jPRUmOmZX/mM3Ppj7sCp9dgxtP/MjIqUlddwtr+tGukhZWvcgudK9m79CJ9y7RslGWJ99F7H+nny
yl3EZM7tDyVhHHUJpo+0+pqLmfUNS4hs5423QH+2I+kJfHQBwM/nHmSMNB3n+lrkh84WzHgTWiqX
rHAYyklS3hl+DliaUZjvOesJB2Yd30f+zqvGw7KpHpAXBNAjUGRvptF8qvsnYaKbW4ZOZgJ1L4a8
WxC28eWhTbWzd69STFzdz2gO80fbH+vz6Hj4KXmpMu9BkZ/NYJ+QKqiKRo9NxTlZOr7y1YLYY/1G
ixna4kH45CpxjTXTvMnHZKVoCpijAXHnVM39u7YnthaV0YJvaxbBrn2u+vxBDNO1ipq9E5kgsdzX
xvDLVe22qOVdDDvzkt3Y5w5ZLEZ/zCipK0mHGhJq3WHLV5O762tQPMkQrCuQk9mUfbDPAfubbaM0
P7Pe2IEuPvYNMZAKfUUHkjXh9W0sEIfNPH6Hqf/dxf3AsGqJrx0auuDl9JKphpnOpD8DyoAtLGtj
oHzjQYh2awL8BuhUi11PbWspuliKcE8EZyv3t7mQlLjAjRsf7E1mL3ddc5cU3X5U81YbsBoin1TO
SPaoSXGh4CUqaJszUiFXjgeWE4idxNqx/P/4q6a3lDl3x0Hr4pEMWupTPviQ2FvB7rxBwoMLlqA2
oBYMjlIcwQWYBzn6HKktbi3LcZB7Nc9l3aDoIw8QoWnBcrvnfAhRmcT9l6BJ60hgNCIcuKRwZ+VP
0PENwK4dTZiCU3W2Qpg3mjSCGL+dPyncCyx5GZgNDZ8Lejv2gtn27zq0kQH6Mp/oyuhCDjhvRLlu
XI7wSRCpGL/piMS6+L6rmQx1V4tURkzBTskmrX3VtbhMo3hQGYmyEPUE0xTS17d+TcmQJldK5pOh
OK9Z/HJwdzMWrDoqdgxCo3vPApk3lWfHGj5x1WJ7MSceBUmPxTDQ5up/nxSNauZa6Z2O5CXxsWi0
6t4M+XN4EvxsOivAjC6CSJMkuIKWvWfT4Xdy1/BZzBrFh3FozIfQhZtBmxaKZeiTyTXZJ+HZRp+w
Cb3EXbvyz2MpBVMjyd6nef4XhMkKFQbPEUwNn90FW/rtUCX7vieEdKyzQyrcTZRhv5Cm7dDjPjTF
80DhyA5t3C8r/i4LH32WX8KeiUWA7ph9Jdz7T0kl+bK6a0rb1Lgw89zu0g49EoTGW2eQbNw4cLjQ
BjLfCSWt3mSWvRni0iYT2IkCMepG2T+h/dSStsmkR73iRIpWlhtdR5K/mOyoh6i1dz3mYLcA8GyR
uRaLZssu6FiiJffkQ5oMqyWBKLCfI2vfu/jj2Ry2YYYs4l8JfNiliE4XtZnLxrteihU0OIjTRrTM
Zf/U5rZLK4BdNyMuiZFXi+apQILO7nhdU6HrSuOSbNhazbBRiCXJ1W7s7FVcJ7tkVqtY069hao35
ku34SqoZPtd7nM7r1EMRh7mWVwO7FZQY2R5sMKv+qWM/RVRVOLy06Wdp6VU85vAOLhUYsICQ4yZz
tkRnPKgAzWoFOynEzmbJxeGawn54MBuQhVQXfs05qkAbTpAU0u+pYSbQtacQuJJD/4HUcpVNh8U0
NFP9NP5B5e6dGdPs4dDMqWiHErY2dGcq/xg8kcVdZgzGrmrOvfUVTI+Gd1+W1gUcHmDNpwo5qVUc
2/BVVagzDll0guHjRc3KZl0PSNgEQhQUM5e7fMc0w5x3b3T7WdEd6O3/ODqP5NaRKAieCBHwZit6
70mJG4RIfsE0vAdOP4lZjvsjQ6Bf16vKUrO5wf2S/xR36aIM5naNxpQCitu1XAYaeaPLG1WPD376
LcBdOta1YeEpD8o2w0PG4nmXcsJYkcxaiA+P72+G/4uajYndDc8uiIARUH62MJLiJcagqPNdWEdZ
0JkB+KGYS+mZkTBwCNJQAsVY7RuvWBzyGoPGW/Q30Jq4xXZoErW2C4huyMycLu9mB0eDR+LeMk3S
kfdUHwBB6rPMYfbn9tuw548dmmZjMR8/pYVPwZ4BfM5uBcodf6GhQpZVuR1BkQrswKPhHU0vebfg
6tqOmwMvvuIkcJt7Ib1EtIqoLHkV+7dLuClh11KTWxScQrIIuTlLU+Wr4cBLwx/f/qnSP5vbUpTh
bMQEDSGnYNRRjZecb9vk0LNLpRW1s/4sqvBIeLK8aF+d/JPL2zBYjSVXeID94hD03x7HO8VxFfdT
E2yd7F8MbJ782MbRmtSYAX+v1vwJujVTBdgk0yVDStAyCHmbNUw3x3TMZdZrduNA1ZY4Z7ByQLM0
b34BYisj/p4yYn4M9dsFeE0tl1D9ScmK1Cy5kXfftUvoNdq32SeAj051DIPJyml2dr5yMvBaR3jC
RrzgToHHeifjkQZ3VGVXk6rWcNjX5O0CSk7D2AHigFwOycWBaxeT4dqJdu1bxyqghjIGIM1+TOeg
Vzxyxv5V6+3FALKqiHiEAA1z4EcySSxEHwwxHkVgkD2qWkft47MYHfJWnXKyUs7jfJlJNDfwF5vu
o+Ww7rJTNKx5x2ipxbdIhAnYgyMBMjRvA12WlX+2WZHoY0ZW2bjRhiANO4Njy1sng/RgR69KJ+Yq
TIrnQDX3+wT4bfQLcMsagcUoJPiKGIq0JaEPP3xKCD8Vd0h//KLNvaufFF35yi1CbdI5t2dl+YeN
cu1lJ4uy6NrVp4FD3aR+CTqOUHp/FRlT7wTnrmKcyKjiPjhDjFuGRjlP4a8omxZ9KwQDxCMqoRd+
SlqMs37MIjEQuzDXrP6Wk8eOHxo/njT6qc3ooTT5HMrYPMKUI3X9JG6pB09oGCnuJMR3CpEO7twz
B7R0F1XfPlpfbbYAHJtVW86538wJdA44TANiYF1z9uJ1kvJBOlt8Knv4ouoPgiuEa8AZ5SkUx4Jf
bawl8847Yiz5yjhIFQfFi1E+yTje1E1bkQH9bfFqu+6t48HteYawyWr1KIaNMemftH6qtTHro3Kt
+tG8wNaMuE1PhoQU6u6M4lEg1Db+k33cF3m8PP/OSXyM2ymLXy48KFoXaRiXdhB/KoPYLme8iGmV
3IvKWo1Bu45NPXnjiRv9NWTec+Wo8djXOEflh6zvKvZ9dYI9qadnj8FfWkkoZJ3Mm2VgHa8evYYO
54KVaRMiF9fxscxtKrfb7ivy2l3a6bOwR/MGqhvW4Sxg0lLpNyh7kzf2w1fDk1dLJuBziKbWg4Uk
FIO9bGEbWOvdZRB7eUSBiU0r7exkK1m7Tn/muj4v+XhVRgAj9MJ18At8Xu+/+tpbRto60Pa24Aa/
Lnk3UCgy0dJPFo/UIH43eE+cd5s/omjt2ReSedSlNR18ZG9bmMtKP40PsDjIyOEGL/Js13DcGejC
XfOW5ZfLpcAkkhSSOgqsWQcranDXNOzFuZh3xXKIYJll555FvpRcA1yyXJSmBQsKJ6OGKmQhl6jk
9+jJg5+W5zel+GmHb9na4HLDIkPc8oiGSkaXYwHQPYxAyjT9grOq+NWRsio4ABQYs/tm2+48RXsx
o2ekH1Sh8IIAtopLXiB9Y4Zjdq+kHs/EuuGsYkm20sQnowpcbog8VPYuzt+CUSrNj2610/U1LIll
zLUYF8gkjPuZUh4i4wOpT7FhWfDIoek6x64BR7XVyx8ZRIEnlkV4AsT0VdvLWL3IgPSVU4CqwbO7
9vm49ZQKxKSz3aODyVjSkf3ulvnbxx9tWEB8kbkL8SpYuwyKI8sqqujP8fblaBqJnh1WvFE/KcHG
CYu2uIiptrVfETJS3OA8LedZg01LtZZ+IIMxk76U5i6XlN75j77fdPhL+rtLr19Uc63Di5CIiVX8
OCiJcu+shH3uAPN1Eo+f8dejeUThC8IHM+S4A1pRobDPYU4Mw871D1W6UIOt3dxj/5zo+yZc+Vjm
CyQPyizrrca37TIG+Q3VbksJUrt58DJkGsy5wJRm0ohU2uj9wUnx+M6LgAti3s4jqZul9dHVkXzg
lhcJrX54Z9V1Usya4rsFuBBo4VRDmmwTmjCihyu3I4x5kvKBcaAuKP0GmQTdjOQEOdiYtwGO8tJZ
59HS07ayfFCwMI2LKzDwJxnyWjpvMRbnK93b+dqqhvQeHmTvhIjF9uql+EgDvEAcZu76FCIGEdhV
8NbVf5l5TjkE9K2ml6uYu4/InzKSQ6M78xSaUD0aQQnzZWn5pWv7sDpYivRVUPImf+vkBujWq9xT
R2y8Pinc6ArcPlG5MtVPaGHvEJgaTvw1rkMM6Wc41KbgP4Xgo0+17pboB1kJZ0PIknMm9au8nWVE
FCjp5eVWKffBAP7hTvSKBfIAsPBNYEKzrl5xU2G5wAIAKpgDaw0YhwliagNplHnOIr/UgeFjzIdu
tZW0vd4uAY2Pz5JhnXPw/Dh89OaNn4p9MJHDL4veVeC5kThWyF8mT8Qjy1gcDTczP1ncuILmrcq7
SOf9UPQLSVuYMfYwtyHWyj0N6aKFiOr/qyJkOodrKOYkJc6XOl0vY/bVfreWvwj4aGJ3PEUawIX/
t5aeeyuw2Q3OLJDwD15EverjK18hanzADSqZdgmRoDEsHC8kYsbV8Ckotii1e4GGTkxiKPg2EQHD
fYqdoWaY2isDp46yN7HhpMq5qplVpCu6Cll2vBm4ptpkhitmIsqjj0kZC6EeUuSQgmW4q7Kz03OI
FBRGD2b7QZ3icxPxLTXypcGWA17xn+avJCwVSUs4at3X0BRymXJ1CDBOvR9fErls8tMJ32G9adyD
Kwm4dn06HYaRqQIBLFSVV9AZhxBSYzbc4w4XXYbHMcjPY5Y3U/uY1fGP3/3YxgWAEM5y9BBst3GZ
iHkqi1NW1pfeuTZQ1Qgtyi3aT3aOqn9Yd7c1bWvDRyinVqI6pDxKja/M5fLUNocq+mfhkuiAh0Fc
KYKV3Us0D699Zt9IXpftw+bKQUxM+b8sg/2/vPEzZZrzpjeYcyw240S4m3lUukezp7KiyyBjgorN
yal4EQxi4KAr7KApKfV0V3O20eY+Rcams1jgb9c2oO15aAYvWarU4YghvaUdzSzKLukxHOXboC/X
JVtOdSOiEq98CLKUYJ83C51437SL2liypAUJGXqACRswcGXN5YdZAGAsI0XPLIyxa0Sj/TTDpcqQ
v42CjsuBgJBTcMHvVYgRCOS8cLgD8AdIvqD4jmCi34p54bvbKv8Y7q/GZpFZzou/GgmkSVnlM4/D
aGZk2dRUYMv07KWRtixU7sTy6Pv8NDGXgpohBEwHq+IAXIZbN/8UhYdz7wCBl6RvTzkMwJIrsOod
VbV0Yu9tdW5iUuQ60vJD7vWdzGWHONpaCKiZYbXISyYipg2pZUcWL0LvWDD4t9TxNsa0IN7YqDeI
O33pbuE9L9qcyllKO/ro6lTuWs/sudyoh5bIoEUvNiV2LFwY9LRdijM76h5S08wTYICtFYKGi77q
PgLhSZWYhcLQwEfWQA9zD0ihzpZTvS9p/siWfsN19a7m5bRn7iONy5rvu1JPHYQlBsnS5w5NcY1N
2pC3sWNy1efQk+DjeKwXOplHEvtYEj0IKM50/WwMa4fXfkwC28PHW9MGR7gCbBR6W2uBZ7RXQ/t2
R6UXk2vIok+ObiZ7uQ76pFqWt4jGbVVSgIQ1+CVgCYHBwtjHO4nKAb6arj8bajxBeVnE4LzifmfD
cBBePqv1LRTWqYbVctRoHRKA5KxCJKGxSm/8zbcKBj8C5qbHl/qreSc9fFgJyCe337jWX63iwS0E
mQcOVt5IfFJwDTBIWD+xMMjaLqqC7iWFs0RhR0RHhHAcUBuLntPJQFMuhk8qN7vIfBv+Dt/R4C2r
gBwy0RzehQYFR/hbbRTOdsBeFx57fVvJ4TKI94N6FzSPWOtQvdvAHrzqBc5k1Yrv8QlNsmfQcubC
Y5cohWqCH8fEXaejaaQTkXOH8jHu4TvqqNXmAGZNxd3FTn8VDhKPiJrnEEfoCLbg9JCi+Etjx5iL
W6PvLGgMZUWN9Dnn9xrQBkcAV+YxC+ADStHbiC5WX1D+82OhNEcKaXOjmQsSsHX+Jxl8xrmEZahI
cXPrsnNlvEIBIYi96uCuRPypynYlcVpUjA5VnkAHhJFBM7qxldVmFXaUvsFolEK6CFttyt0oNj45
cMOYXbdR+c8KAUrEN/Iq6EwpW+EL//+ZxBOvY1PzuQzzUSTgPJEhBJiMnCb82AI7VIO6k17Gm3pA
+itAF7Moy6p9DedOR2CQE9bmJyseg3LrMZcW/l+ZdkvHuctSs0gGpEDoH6TK1knZT8xo1Y474vKl
ls0MtZLmeaD0g8Q5i6EaHzagi4bmlehbkBIXIoLIdvIw+XiD9IU1ZZLwWEpIyoTyv4xUZnEO2bo7
DvztkIadURhjGm2B+jniO5CSNUtCat3cOYK+qoI/vStVhWx/8gC1GB9dhbvkuxigIVf36SwuR16e
tAnJGhP3yXAp2wBJBRfEwQxJqvdzyxFETBTYyycLqAa6Exhtr7mzMK1jTG/8o9Rji8NLCKkTKeoq
SUe15qecSF9eNy+4+JA0DelmaHqLbQJ3+5G1ibGJu6ydQo/4o7dtireUBQz8R4JFdMIio8EmxtBR
K7dGVvCL4wWlAUKtgJNuaGFWPNZZzqFydo08c8xX0e9KDICeSqEEonlBDeNwd0KZH+WbDhI8hZtE
lp54aIE7XsI6Z8tpcBlcGrxH6YMYj3rMirccGwrhLhb5GE/My7jvtdNiagoVj/ymCQH8+2h/2kVW
i7kdL63RmTxmRbH3YDvTUdk8Q0wrWpAr4wii+ktFaYuNltg8HsSuwNmaw/GnBaKRJrH+PXTtl48f
MMJxpZvgt5ZpdlYTAPV7JeM05QWbm7vaeWBpHlL5YDfqV59vTTIsAZYBmj0nisasWPNANAWJF+AS
7lXBIlDk6pTWCD272uXD1P+RBftSIXFXHYHkKINAbs+iPKdG+EVCcDIgMAXDLuXWFdOQZ9TbhpPb
ANBJnVas6XMAqAuFq03aboATsn0wp375Z8LKbRG+mJcacmoaC2y8RdPSfZe2t9RUb+5I3SHkxazL
6beGlhr7xVINQb423Tv2knPdEW60jOauGISwnRSZMLPxoETOM0XLoqUtXkpJ8mnx+1NlZweT1JK+
KWl/ZG00xR1N9pJizC7DTGvHGvTYfAoG47fBKAw0bAF1cCEKVElreCRmyAls2rQIN/aslsplTTDq
Sy6gZPCaJoSwLj2HmL19jhLzxBt4zYVmaUaKmHRV9NI0sJnSqHe4/4JBevapRo9D7FwTiGJ1TMm4
0zOTJ/o8wugWg95FiyRAWo4ycBmS4GGeg/fGxhC91OM8uCrxiWZq0PyWd5ZVnY/bxud7BP1AEGgZ
Fjt/bNbuV2V+jGoTw9hG5lyoNHrQl7AAp0H7U44t8+E/o/bnpX7Q4wdlgoZ0MKzngH4ZfYwMcioG
ejV/ivgIrQFYt4MR8YEaz5uDXLHLQrEVMw3ebKDms3749SWy/1hHLLJ7TncYF7t1fdYxE1q8zMhQ
Lbke9eVZ5jUdLkJkAcbyidWfB0GnhD3vtZpX2NiXylqx32fZweP9boHRSTdJPk1zmQH07SW/bvny
+F6NPXtxm3il8jGDnc1nM8s1wo5/av5tAnzI4mqqygeAvNV42a2mFUCGvlsFzkGpYPU8PQv3NeT+
lKYNs4ongHibHin6QL+7xyRCWlstlgE3GQY7SpwuTuHjHQMBwCVaI5zHDXSsulJpHwOFChQpmzuD
vhhosMQkJTXHMvvx3D/XABGVl6yMYIzimuGHHuj0trhXu+nwXPfkP9cKbYK2e1HZV5WQ4sLuYlaw
pMeTTwBvxjDju4DNgcpi+aPfYuf5A3GIbZOfIkb+HnmjoSfMWCsKZEgWb4Nzy9M15Fh+Viz4Myy3
+XCy1D8lo7919Azs/fxEZnTm4RyKGM1K+aa1FPVBR56H+FGzCjsjaHw1Xug4ICrwSEE818tHifZl
R+1C8ta1cpIUeoXObnjI2VgIIBv2l61x4AprquOSo1zElgj1RU+NJAV6qky/mmGxv6xx/WrnDLeZ
/9tjEskYOkbquEG7g8P6P6TYkKNkSlO6na4UIogh3krGxaR6I3l9dQ4eM9KfGZ0bZKdonC20j87o
wKasu9rhSnjrCrKkEBvdXqTBiQlL2JtanAryUiK/qN5BGZVoh+sovFgKSXPtnmFcStS1NmKpOHKg
iY89ZLhAdA9L/wkgC1L1OjQ3effrV1AGVUE2DJOYh0kD25Wxr1gEhQtlrLrLTqn3MGWkp+oJ6Dwz
d5CovfCoxhS4A/pCYNiYzYqoLhvKZYSvOGiOGk7XRqFT030ybQT2QuEirkQVTZcpfFpo7t2RNhKR
1FMV5mlCOsMy0EfYAMo6XAI2CMPQ4rYAvYl5upakqaD2NekIP8nWlGq3VLuYXEY1GZiMrSzA0gbe
v9KQV6wHcIvcKtsAZeJtG9LLpr/3CnviNjZ+rgDS8HK0ZdQBvYfILUJteU5+4uGVUfHi4PhraBDM
81OX/4zhR4224lOjcrqbXCPZEIf8WCLpCra7MldcGNgw5WNbefA7NAtVWiS0B7YxF5KBN0zfPFQH
RNhDsX4wQRsKg92ndQ4FfxGS/MPZ0MC8jfyWiqR31MHrdjYKSpTSvRvpD19bT56/YWNoY0IIIUlL
jI29Fy1C36CUnXTQJyYs0PbUzvLHMuNqeN4LaeYYMQ02Nw8hoIJwX/CRLEHoyljKqxMYhIWUoqk5
cFO5wVnBwjdoxs0Yk0MAnwPGVI3gI/gQ95DEdLMkyrQok03CyG92U7P49hnPO4ch24a78gPhXE4h
NVO+IRt/pQnahzUIiU1yD9qEDAgtXFPZbL4ywHr9hrQnzs6xytUZfkwf8x0/hFj8Vd2xro6Orm08
7pSp+ozELob6Ui7j5iUFK13aO/rTpxmhobl6TwRCZgcCoWFa21xKm3yqguCNFkXzDqvdGOToYCcp
LlAQb5bBgu1pY/DYWFspfLNtb2Fpi45ZtvAgKVXMYVLzCQnkhAykerqwu42iYuczNxrfrYaMLsm/
EKZG0d6x3l1xr7V9U558bPYR+zQqn8fMu7AJ/Oj8QSRvdUzCFudyMYmVH9v6zUbDRT2vxNyCJSy6
Yx9vymApkO8cC0c5sbyE/TksuglO5EncV2fDo4+F5mPt1CK5dSRrwnimufw/ynphUeKX9/l4u2r0
j9r/StDVJfcvx5HBl69ri9KckRadDgFHAOY8q2E1+hlo9ur+JKn9qnBlyiiG9Lc75UHwrNjRVJSP
Pv3zIXhXgNkWBoVJucH3GI+O4hb1e2PwKQkBA+BxYdyNSVYDbszLv9D2pjILVzqVvxJvpTK2Gzlp
tgiyBPOthpu5KpkmxVk3mIm7lbDQSb8hWSiSN1OddaZ8KkZ/wUon+bH8YxND04c74f4m9Y9nEE6z
vusG/Pin0spF5LGLT7f42wDVT22aM5yB1YgDlLuP5+NUq/HY1jI+++hRdH/RaNhGcY0U4A8en3L1
oAH/lNlLakFAzKibQazF6U94kSMm57Zg5ir7N+7fOhr5r8CAmWT8jV3qrcv0gk9s7LoOPRXdC3+4
fxgTA6oDJg5BeFy8+MqU1MVE74lasQYIURO7UeZSHVy3TDs29aL5pVd/HGTUmtd04W9F+M64A9oA
0mDOz/ycR0sjYa5Dm3EhdYpXBu7IMdmTc7n2Zq25l/tLhMpARzmqxkF0ozeOsW9j9O9AokrsHvBg
h5gInQFB7jJ6+ZtUHyMzk5S3mhW9BZtDzhw7o6vVvTH+UoyH6qWuW/UnaM8GX1rNTqbs546+l9Hi
AnKdZvCjsNgG2s2zw6fEgrTPZVp1rqK6F/45EOyJMqT+lW/cAoa2ykElZuMBxqxqNjKFWQmLOak7
DwSOy2WQ/I5RSN2RIR7jJ2LWtLMcki1CAL4Nj0faye7+8MYeclI1SlscHgD0rCjYg/51df7/6JlJ
Ok20PyjZHrpElCH+Itro5MP6g+2ebLCQEZYUl129xo/Ezc4YLf8nHiUm9BMgOQnNM75PfzWp7jDj
ToCOGDVYlgzG9QuteNzt/mRMSwl9koNgukOYVpWlBoMrr98WlSWynJ4LiRAjOO6WN6rs5CDGEIaj
Lns00pV2V2bZoT3C09spnHd6hdvJ6uee1eNAFT+cg1QKku7QmzkQQMIROjeuGYQVwKY/QHl3AICm
UfqL1bj1djEf2iE9eeTIVApjxoOi7c4CValor5WaIISyacaHptrPBAO64pizgstpr1dzs3w1zTXC
paIHiOOQzzOi1RhMnGarav9SxL1QutitvpItpoVoVjRbM8cGIvGRY0Jxm2OuY+vMyPdyisrgeJBu
IDIiu4BX58jEkYqBD0dsjjI+rGpeyG4Ke6SxJzSORxLpdRMKbvvM2W2OsGm3VvmsPgfgpcZa1LOw
+bVLb9I6b1oYVH/jDOY6UBvOIhJmtMt5N42EWBjR41zxpmM5ahPS5iYaKD5l9ewRXDYHGlfeq0JS
SuPrGqyz3C5ChRGZOApIQoJVhnMc6kcXDdOgODbWC5Alu2qYd9Y+0s+9y/KOi2+QPZKey3nzGw28
AYZtZbGZG8Fy9MSa+jvFcliFvCDOEZ95kWHwN15qayDTg5A7qJU8rZU/o/sY5JxC+aWSscgsEhxH
LboM7b+EliphnjoSTMQtF0p79bqUEhBAas3Gi+4OzQTAXAv/SHvvwuYY626BdmNJvgitu138U4EV
K+aJ24JXnmPixo3yiXxCGjVXwLfIXp35bfKm09W5h5OgTaipZinPQ8SV0uL3xTX1SzRPxd1QU6oP
XKG2qAGSB1eC00+zNhp6lpjlvLHHu+c/RkeSaURTBAW5OBE4i4PimUsg2HEjAjggAqsx2Xftn47D
N7FPqpTuIS9/hZihId0By8d5HeYrqThBfKUSs2xWgYBPK08VVZvq6S9tMiitSxDyaHdLBgMteNg+
EoS1aO1jqfwrBpSSHNN3vnVHPhFOvtAsZ9lw7QWfgVmanboKFsd4Nzm0vIFNttG0LM0I3pb5RpJx
LBMw4apAQqI0OWieSvohLt/WM4tPV4OAWbDgjbgxuLSqXxNMv53GRpm4Xt6dcsqq5Pgp/JvVMNYX
CM/yj5tANMRLV9HKIe/chDVEvO1aFbc0MsnwG2F6rzNnHko/VZvt1ALaOZGInIgbSVUODk4/xpNW
vhOtE+6HC2uqqSAb6day4SbF9FivPQ6gsODPBJlhnKpiWOQxI0EB6TZ0+N12c4Gu7nTM58E9zs9a
ic05ukrOoXMq/p3kFiAEVLY20zGuxIM4ZvGm026eY66TppspyDpeevTVZFb77MLtu5C9WaWwHoVX
LfmsB/R4lhj1xEYv0d2IvZ+69NXvVn8HFS8/S+WfWrMqQ/jC3a1YAQIO5ZCY5N3im9QBtGb6nB17
EpTRHZvuvqkJ/fbRpYV7WiTvggNJH5ubumJj+dKENB5yJXisJpwlA9ZG2Zto1UOEGnI5wR6UiKL9
y0DgUalR85HReEPn8TvTz4CO0yqeS7HGI3UafGmKnXGhJsbGav8Sa1ZIv30qTuS0DqUcTPmIUTM0
RvS4BQBCdSH7mY0y171kzh1lUqBdtNaMxQEkiZVCNDkYBpAoy3JQt16jI+cwVnXBx0Sb72OS22X4
coqDFPb7qg1PeRi+zRrelJvOhcP4dJK5T0L4hZbzFUTLrsOD+WzlX2XYynDSeEsLk0IvfHpAmuho
BnJinMHIyUmxEOJelWt4l5r6T+V5oceDLCOh82/BCs4QNx1bpc1GmmYzGnw58oN9lxBJiF8ylcNe
amxkZIbKvdkUZolam8XyaTD2hd8zIFYUah5KRkPrIJM6ryFbIzPg59WUl1muE7DQKhbJnFMLUuFU
HQl3EL0Ufm81Kp7Q+An2FGE81ZYNj0qWUlVmmtJO7PpfkawtvAuhdlbEMcbxhLQxwRpAYShmdYgc
uwR10FauXr9GtTNz+o556XEAgTqBrAgigmSkzBZZ8T5jtkivDgbunSB/0n+9ztN9BczQzjbMFlF1
aZF9NbTRMloN9IwRMDOXkYcxmks+q7OpwrFWxC6gqXtZzb2gQ6BlhG7WFlbbyLqq3JcVCG++ac+x
+0DCAQTcdnePF77jLgz14JXvnEfcYaav2ntIO1Ejny3pyVLii+EAIKvP8DrrWwQrLnU6yXocI+QC
3PQWmSucZrYFN5VqRR+HLnKarN6prOFuCIlKy3i/GjiMMVVi39duGlYTFX3a1nIAOTjZgQuo/mjH
vyg6S5EWj/+/UuzIGZNHDCh2xc8PwwgTavyvBqmNeqWPuOfu3QKwG9yPPEpI2b+gpyJLv9aJP7cV
uCY7WG6IL+zz/wU+gQtE3Vqn43Rb6hLhLe7uxcXDBuUXrwY9IOR1CvoGG2fEDLFXkqWWzTuY63F+
qxKbGyZXYRGhSkIv5TiwuTbLxtuqPvRrzjo0yza2J073LzUpEO6vnYYVUlxdce2DhYqEbLoVPHJp
23n3RF978IuY6hXUnQIaF/9OrFergfPcBUyRZspVw2Ie89qJ2bOpuBN0wtIJNyClpuP54AcUSeFZ
RBI0UiSCUIfPgeOKX41E7aNl3F3smh0OQ8GAoigVk2Q168ACuMJZpBi9B4pTTPyKfXfQia0OdTzN
wOO2WUkGWKddu15aWHiYaNPhkrE/xNVhrGXnHA7WP5sONkGVCRq9TUiPR0KJafL9iRHaanL5jCyB
y5UUwlHMY6fHNCGi88q/sFCUOp8kQXsMYwGpjRp7t1FPtWxOPZ9nx86PASVguVuuO/mf0mSTfOAO
GZ9Y9S3k4ZRpKK3+KSQCHJDOyaI9xujQapc6uWt13Bxx8Ekc7brqPLRAm3WYaJydrBXIcvaGFgyf
wd+XvyX/rBBTte+88vh65kovJqOfqkVP78cxb5TugUerV49tVTcwqIQ0Qforg0qYITyMJOnRqhwR
2ArTMQGnflFmBj6FzL6BtOqd4/ANMh1rOc7Ljq0pg7FHPZICbkPyX2WAdQQsHCEeRCYSvEaOkoUh
JX/LucToAaYmOIbOTS03fZZtwKTObBvhMDLXTRRMmdMAsp0KJDUjfMnR1XP3fXcOtUNRgrnMpkbx
G9mXAAlr3HZIOsASaqgAlWMr4ZBCbumzf73zUNH4sAmvaMMc31Mhh1zEuRfwZRqcS6b/L03f41Bj
Jr91vFKk3/EVM4QPSKgmK8suvGqCLZl0jPmTMHchYbJbuEku+zL+TXXIJllXzDT8GKrBxUIcYpP7
X/eDTV71/3LWFhwhWY05nWClT9szektMCkT394Z6adiAddpDi9mFDkd0QJjf3525i2nnVLoOobaZ
62oxCweXj+0sjFe2dGnUB3ZgtDZug0Q0mgVuvq/AfiS46iC6T03zN23/PEb9ITSg07KPqq4FfaS+
ca3idO/QuQaqpEBiSbt8Lak0xpPc0OYKeSZBTdG9DC64X21Kcqgg9QKOfBoS7fDae4hWAKk6sJ3Q
UfI/hcuUnZJZZn/SxB9QBKzHjxFm4IabYRKTOU0RkBAdRaBcAsm7xyo9OLz2OvEqLJoXlEdobXB+
TQfvUng9OkU6o1aXcxwTR8TYoSz0cQJuFz2+6tbftDItm5vexaiItTv2SZtDU0PzoDEtkKtFH3wr
8ksn3dF7H9XArUADpd1NhTO3hm3SXHJrAviDTcjD6o9C/m7TfQ0pxyIEZ+Yr16NeI6WXdF9jkonj
C8+gwwt9iH+94eng8dFWeYcsdvb9eaqu9WL2f7RhQWeFVLKggJcjjJcvDm5FB0zOcr7Hk+vf824V
Z6dGfjv90QJ+MSAaNsk9iQmlZDxn0avQO+JNr26IuHQmSFPYY3sN8ZCxynoV+dvj5SxQV9SGe2bC
zXrh9N8svFWy5l7+T7YOY8qNiqK4nccedFQ2yServWgNO2IoKK6SL2Rs4oqxoOK5NqmcOI9PZUkp
4FX270H5IcjcVLfMXIRsfhXpPpj003BDyHHTXjpi5Hm20JALzOLihvBVQTGQLhy3IvoP7CFeE8St
mGkk/V/IvyYXqzLbVM07Mm6EVXgQNjJeMQ1WyqwR/G6krdEyp+OTqNlU5YJyIYF8hEuD1k+f1+zw
LJCu9WHP+z6R9tWIEmf/r+vHnKdRZTllF1fLP3SGfdFz7L8mhna6ggdIKuThOvE0G87R34ooUoK5
t4Dp7DfECbYZSoMP560Pzm18sLp/2FAcZdczk3oZEYAIustPa60woaYpOFYu6jHnYI5GbqXPuD4H
fOXM8jguXdhOhYNwLR3kCGQ3sXrdHyZZP/WprnTJDw3Ij3z/qYSJDsae1bO1aXgjJzsZcdJ7mtI7
y390zKLm+Nn2h6WSHxDM4TBsbX89GJum2Dn2uPwmJNBuoD8lqM3Go9CJkkS7tLh7xqPC1p2ZTz/d
G9WqAH1j/ykS6zQa0YALZOj146JTYax0mLNs+y9kt5yKFVuega0Ryfpg+O3hhKisckNvr7AILoml
9vERTlBSb7r6qHrnyDxE3FU7+daoAw5b3vE6g3x+K9PD4F8ps6Z2wXOXdfTmKukHG83ZWDh52Gsr
cAZMR0w88gademPw5uXa4ZfPlwEKaoXDSaDiteJfYCVkjgl7O5QTL630UGHRd4Yt4I4ZPdIUtmAQ
LC3wJco/BWhKwMik+MMqDBbg+2YxEQImTR1xySsvZXlSiv9IOo/lxrEsiH4RImAe3Fb03htxgyBL
Erz3+Po56Nl09MREV0kkzH15M09eNUxsUKUa+95pyIuoJ0m5w/Q3C5kOTLTwhHAQDigmBbD+QLnR
qV2xrCnZCYMNHFWYa6+ULGr6iCGE0OfpTyr8V0O3M3WEjF/FeBd4oqNr1j4iqV6E3TYi29/yfNYA
adTVpsmuVXuS7aVZHDgGDPo5qo897JThJpfHmNpq6t2z9EdLVqHyjFPqx3V1ViP/apjAYlLahBLZ
4DlEuB35mrEorSH4p0zEhVgWFS6ce6rwKKeCJmOxUDU0eK8cLnzq6GUv/woYHWFpVAq5PRTq3Od1
rvDikj4WCRvSDrLIn01sHXrhbuXkJBUEiA8AOP30MB6zsJnXPokjZB03uUvsMIX1SKOM5hUA05jD
svzhIIjGxjJNkYEQPjiADsmqQpx0/GtN45w7vNP64PY+IdxZ66+DuD3ICK0+bSyFGdHWoS0Ev7KD
umdgegnfLUb3xqCWUlkA+4IohALA0jOyPxLrBvAqDfY0DUd7qlKN01GVYz4U+VFwZoy0S9+yVKMB
vumobyeqWh5EKW8dY5g2gN7HZajZ7oHX9RgtTdZhZXNrivQS5J861RYkESeFQqpyYIXNGkuCuGHm
aL2QZi1SyC+J26+dS6JnNxYvSp4KuUQbetIz2zi/lLZ8jUjCCnG3w8uLCCzZbxdxxCwl7jf+34IM
0tQOtTX/lqfbCIBZFUlfdol3kdWEjwW9SOa+cvP7XUvmbbQTjJa6zuQetlG8MAWJs0bwoNnXDvA3
vNgO/Qrh2rXLmQzku+QxosgOjvI5SxxJPyTKutEK2kx4b/PDxf7WpUFY1clOsA41SuCf6jj0UfvJ
sF+ZUzn7xeSKJp+s/FQsVLZ8WOQmRRnN7ZLO7j6DV4CxrkQmNTAwws0x6ZMO9lIPVUBnf2lJc4uM
RxhsxzFB6kETOTTKerXEPh14YNOsMK5ROMU5ocdUdGo4OOvIJukliTiE8rgfYXiOi+ezcJb9IK0V
YC8EryzjDcJ7hu+SmVoK7lbzrIe9Zlz4WmTvEZrr2FrFwz/Z+Ec9kM7BtyKo4bNSGOOQEXc5VZUh
1G+FKzZloA/42tUM2dMhE373x1bIcVngFmvw2NcqvDv5zcfO5bR7Wznp8ny0qOhJPcng6tYSVEjM
khYwA7znltbPUzycnCe4tANh02GPWqGZrBlYg+Ft0PSDoT+17kfzXlLd4wbzWPbfmhx9ovni6MCX
+bKrcoZpEB+ltSDhQU8Am7xonpn/VNIkPosHGEWcqCDVASWUEa9YmJhPA3dv6D1V0IERskjAINqS
9emKl1FkUxeYtIieIlhnOv1UNdk4XlIm01HenhpeEQrlvLm8rst9Yy8ss7u6nP0MoTAD24wYzQQq
Td7c7PqZ+Fu7Lqdmtiv85mvgvBvaEx5pqc7YbRP6OQX8ak7rofYuoJQTw5/AGZ7b/VthSKNLdCi4
8HjZpLwbvYD6Z+L+qUOtz5gPSqn1Rsbh5ZoUS2m8C4eHbR6AwBX5PXSuhrzPmLWG/JgE16z8COcQ
M4bEqLqM0YOLF5UWZRnjmD2PcNXLJNh7D07FHsIsBlXwHem8I62uXei7DXCnwDjT6psus3Tn5UAe
r24IR/MrVxCWlGo1kiV1jLrRoyFiSiLNS4+hclF44SjlPfRvBqQsopxIGO8YvSDK97mFEYQzlVFd
y+Gpt9exfqEMDxomshjrm4agJdBgWTHtNednLHejx8GiS4O0OlkEZ56wArIR8wbyJFY0rxE3BvJW
dHBNCFh+yZLOU4FlNFeYlN403qaj6BEod7V8YKSQ1HnDVOlG21Ta0Ds3a9FjmmwTxouITDRDnWV9
MjOa5wEAW3c6RP+q9JQ3R85xE5YWaUZR3DPAU6P4POKBYaBCjku3nLUfV7QT/cYh3gf5kcVMybOe
t3yUPktz5cpMBkRjxOh6YweVoXP9JfmCLG1YsAxhDVqtouye9RtQdhgOZuZwDseKR27JuvJnGh4u
dT2IpUbIPRUj3uFm0LJh0qvChSObx1bBjpxPdAyw9DjFIBMCDrpd96PGjzKAgjLvnbM77HxBYIZu
TtwIfvIwCubX8QHLmt5U2LB2mwCImqVvM6RaJTzX2GUDVyYRxrOLp57FEY5zadI9Iwub7MC5B0wG
yqY2PGI2j01TzvV6H1Ez2WE+TSUUsgcWsS+NwyVbTtINSX7KlI/VXHTMl+5vaE1l+ZfcwSggWck7
ddYxk5OBy6Hc9VDJYa+HPKjjEMkX0X2baeQpPTQhyjuZeEJcjxLmwpYbLOxOno1tsCNx/dC1G60v
dv7dCnMmdzgiiLtWqFIdDhSvnlOS3oL0qsSI+EQpUK6E7kMX6ut4xr+2+TJFdzO3KWE/M5u47XEE
DKfVJdK41RgTg/hp1egvGU9U45Xl/1IaEMwq4O/UL36Mo4DvMpCoR0mmFa+h2rtKxR3prg3wwvoP
FHlWxXgbQMF4M1PdohejsvvpK6tUnp6g/zgZG9W5T6+BQZXAM82fdYBnJ6g5KVfzKH4Hyb0ebvq4
5i/5zlwk9scIGyocbGVslIXakWq9BCqdEdsUOcw1X1BqHeOoVXCDURyJmKPUjNuYk0rIhR5b7hA6
Yg0oN3eNR3AU/AQeRYRol3wqHt400yG4QDMj0RMhkfFr/9CDcYKzkCKrE/y19XZQ9wbySx29LP6L
3D1K8b7k9dAPS8pabXNFZtJHyI+iLYC1EomlHxY68UjrLfP67Xl8epysoUCTIxodtW6zito/Sfkb
xNPqeeb+cWq16ZU0bx1c0KgnK4q92fPfiI78sVg9OABBsl629kM2doX704Z/kX2LuhW1SYw1nKLQ
eZ6emPTNChosHqukWgwygoW7cvnKyosbvmi/sOS7OyxqB4EGckKy0LNFAeumbLVlTvG4w8lraxTa
sm5T2ne7CStynqd/pkmvFWlUWLRpsGnDVckhNCauYiLa5epV5+lDz0gyDvLRvSt2VtBNAt53ldKs
9biDwHxS/LPKOycGBgCoxsbTkL5M9VZ1VDjV+F9ZpymjHTXF6Kxem9GXQRvRhCwInmwdjkWov73g
QWJpkE8NPhSmElujDHkj+5u+5QgW7Fs8EV1za5HngXJMAhR3AR1JYtfpHwTngSacC+TA4VvH8eXM
PHPhVwf4QWTGKFCbKhgwCq4OvuTBm0vaSVV4CBbHwvRn9vDP9Q8ul3EX/1KYSIs4tgaTxDKc6wwz
OOjEgL1WtFOC4Wib0CL0nEem0+ylmpc6UhlYHDoT1m44qgpRcRVZsvZD3gdIMW7I7xrVE+Eeskyf
MENiJZ0GoZgY7k/PbAQariiwiSIeUZaGyboSv566z2QC3oU6z+yfWF6PEF0WOGGyM7RD5x8SKoY4
ilteuBh3QTrQu9jTJ4Y8pdQVlhGpHnJxBpTLZyIT4+KrBHStZ49aOvz3+G5s3ODsKy3W0QGcKD0k
E9LzZWZ3mA5vFwW2LJxpEeBE0jnsk0dTm+xs1Iyo3FdStY29naldEu5s81uSflzzp+5NABm0MPGQ
rtmLo4oYK8m4IKTSY26i/gFUPerp1aoQdS9psyv1XeLsjdJClzv3wbu2v9Ps0AOWqdM/FVkBsPFE
lz0KDAESvgrrr6ppbHN5kXnRwbIscmpEYZCSLGdgyQN/7mlgazbfEpV9PCqK+mDpxJDidEItrcU4
zwVqkjJ1fsAMEihde9WsBNWlupiSeAQBDMEnsZPJFdUFiu3eqt5RhlsYO5wy7E1nvKmOlVXTXIuy
s/LLlQXzpe1Bb1QU0u4SshF9/zTxTajepWbTY0JPtt5u2PEdu6zcmZK9PxttRk+nCmETzRyWGf4d
pZnb/kILSQn/c1AA7RTf4Z1PqTGWvY9u7B5dDhVJdg1ob4xJ0RSQbsmzZd8BlF7Mraq0d8Nqa4lX
M1AmEbK+gGOCJ0Xj9N3zLhFzm0ZUn1P8PKNyUFuJaMUCn2VQF72yvsRU+mFoiLkBBMsUN3YnmbIf
6YYJSQu79yZhu5TTH7/btXBmMc5QXoWl3le3AbpPzXGw7e8iB/V4JSI8wpsJF1JyMfGNPdevMLdB
/7C0iy3+9dFMFJSLbfqh3kQCFuU3trR+2CcZFAj9RM7uSxP/xk1W/5K8Q1CtsKak5bho7jU0GFLb
qgVuWkGgcJdW+YIvOWACw2JgOX+crQBAp3VA5wIeHkzoQOCXtfcoy+8UUGjs9QvFqb9C56xY7S5g
w6GKZ5bN5W6lMX3k44XlvIX/z+KWTe5Gt5aMTxrsxXgqRmUYNhq6X1D9Y6vfi0OmYjYczg4+CDf7
J/CZypDgRmi/h2ZvuOBbm39d9sjKtaxuGv+uyxW3yD/bv1bZtQiulnQvRpggjhYZwUAAPrX9Te6u
JbKzbfDUdKI93w0cE0Z3yQmAtKZQc4yTyw/939PuiCdKx6HnhOvGeEUO06r6KpSPBkiwVHEQfPfG
kXYcWMQAIlR4hljndcYln/FArXjtj1U1UESxo7cllcnqpshynnC8dZK5SFjSIBIZA9hXRzmrrntJ
HZL/+NcShfZ1BTWx+iu7lRm+JELvFiO5FXKsOwvnLtJfE3y4gn7T1RnOagp4I26fBqPOKiKy4tKp
5pJpH1qakOb09zIC+JaF0xwobnOtuSC4c2K/2tSMp73yDlkVgEvtpGKpcdzQRpCuNKKipx2TTrxX
1JvssqngMTW+E5xJM4a7zG/X/xuCk+nfcPfD62+kXRAv1PSYcZMk5cJLjnDLMAoAEJThrRRkvVa9
t8sJ6TfXqH6U3kFOiUq0k8rX6FI6Kza4uHei5mtbnHVzryA0tzGSWfjgOjSGk9XP5fBfn4pJmdEf
ydMVBbOUj0J9JPXewCDowByQjQdYsF3l0f/xZ0LLrljIe8iRnYznXusIvvHvwpnlKtRTCbAzM0iz
KcNjGF2LqGIZRqqMgnS1BjtkU+FGafdWpycdZ75IbyHoHMzCANtCCBbZocKjQofSJBd/ruOvNeMe
oSgnrLgyfYsl6UtgJPM5aWZePRsschFmMcIiLimp1WHTWYDUlqq2d+mR0lkz8q4U1Scyf+Rs5yX+
Xasw/uobIFaetBokoMz9XITzKksmpesvXW7TuvoRXI4yFFSvPxbqQc9QC/F10s73ZRhLaMtShgWR
BhtdfVvxhiwTfVt1mv2VYMR5RG0zPb5lWnQTYKRGLIURoTWpGdoWU6VI/kxVm9jBb17da/3lQ/nJ
SSuGcEM5B0djBhDZNfxvnXD3bdratG3mMRPixErptRxOxHXJZqYsWaOJwYkhg73Y+Zwbh3gpgIf1
A21sPt4tQ+H3BE6FGaZzf+K0WDbcXVFC2bVYqZylw0LmyjTnhfQzdCsbLBhFNy6aYSXfiETjVVlQ
eCpwRdUlhP5oK2Ml66p/KfEzlyXwYK0U9WLxyMrjFPLxD7hLYIw8W6yeiHc2S6uNV7Wsm0iu4L/S
HIcdxLbibezjCWXoNiuO3OGEId0Q3167SVA+hXYYuM7oxSRYUuJKYQUAWRzx2De8+Zi7HhLrSHlW
bYAC5Pji0LjAGlwypVXH6l9AYYXsvBu3kFJULnrhLbS2/NcO6a5jL2voDXA+rvXc2aa+ighsbYZa
nmke4JjooNFByaATq2jbzUOXAWrwTzGJrCUVrzhDYZgnf65xlaxdGLdfhn1s6oreHrbvrGR7hDPt
3BpHFwxz63tT4W5CEhuhem7VchV5IDNO2DE62VsGPhgU8kXSyW45m1e30Q+Olcq6K84nAxofsI+n
U9hOV5wXU+WgEJckTylxNnbuDsMEcS1X2w3FPO21ec+Zllp5qVxL7cyrlmBbG3AxeBxq7pnSfsXK
OhH32tin6T6wXkiJMes6CctEUqwd3rDjGOM3y1SvFnZ94wRUVuaX1u7yMf+no+tyCv6h0WOhU1bc
pjt/BHTdu3BWWJehnnkjH5AAlodxwC7bqc5pBTh4be3UkWJiYGRL1pCMbFi5erjX67PpT4vsMwRb
w9lUWT0p25Z45VpqLpa7V/t/GDfk7pUaLyX/RTaqMcY536W8bL1tXx0z6aDVyzi/SzmaHqQK9s+O
tcHNavKCUvyfjHhMOK7FDYbXrZJctTjdUETbsalLTrn0sL1NV05dJjAAt211xCFT5UxQl8p/DgFD
pawvc++7M85II/wqGA91/V+UnAKOeDQXt9pCz5+pyUBD+lFWoUOvQm8G9e7L5ezqwArIWfiod1/s
WNbaw0yNf/CxJua9KJd6AfTj/1mtqrtL2dUlzSpH80Sc8+Ds2edIPwftswfYX3RXleSCHoXY8I9l
dU4gWOjzkuGXw6BbcjNsMn71ALoRMWeTOoz8QLO4TffLuDDORyI934pQEZW5ZuYcpVSbXWwy84qL
3Emo/oBC46loLaA3t9wnB8+58xJHm0xeNua14mWa4/EWyDqJf1WxDcj4GUzOQYXy07GpthUSC4g6
YpNEHHNQDMOX1x28BGfb0eYzhuRk9TypJZYcGMnCj2F8LPPpFsscqk3ZbUv0uhpbLfY7667xHaog
uFKwFcOwJIAy9Kuo501bfXp6zbp+2Jj5SDyEEIrLcFENL6kzaL/+7YuHR4rVYFumpvCHYanSopQD
sQ6QvGdl/7TUhSSvMv9hap8QBbswuPl5CwUj3TtsZw5hrKZdVfJdxqE+wD63vtgBZdaZBMvUlBk9
ybeINps65iktfk3jM5Ld5eqoV7yCbjq8JzKs7Nv5r3TqQArqZ9AQ++GTFjCcg9O4zez3ZTkteNOy
lJ9mUOhSwiiIsJ2NoX3TV6s++g3kg8kim0ZxuCbSOjSpDF/7nf+FrlPBnQ7oXB0fBBdJXQTNUg9e
g/WNHRzvxLYdthZPb5NBPCrWoTIPxB166C5I9JkNKU4jnkINITtK+qF4dHqkj7VxhsMGhb6hO/Za
bed+vVW7YabTIqOwHHGxQFfUcZH7MsW8gwRVc1RQYW5IyV5r9yL5DUNQE1B6DPMGFDeoP7aLjziq
ZxHBMlS50ANJAUAVx2peRdOsWRs4D6zRPmL0U829i7Bjbx9Nu/BP0xcyu4HxrByAGWIgsEJljQN3
FcWY8CuKHCqw2Yui+jP0uXDQhCoTNB9DZ4+XQ6faJySl8p2iQMaq/2VkW115esmGL4+/8m5Yt8w9
+O1DBrrURLdQu6QDiLuflK23jz2xLXGUqN8V3F8K6mYdswvO/pqFZOGcdPBFXNljb1Jp8qOR7/Ea
c4XxvHT/RLCqujPnDPI4psfIJADDX8a+8pwkT42CLdDD9C3ZXLAW5DEe0CftcloJNg2FRmXNpeD3
iKO7S3YiGGaB/JZs/CsE8HKdLZ3FzU3mzRpWDpJf305zSAm9WAQUh8WUsRFuWLROORn4Vce2wUYU
kxbjaof/z8rPVFSFyTr0/5X1qxzoYJwOmcMKZdn5TE6u/aWIraMmJCFOmvk2OPC1+rVEDA5cgub4
orv6o3Q9Vk3Mk+paUs42MNcBm0gpc5+8S4WBx3sYrHW8305fprm3Hp3g9r/OCBDKFqL9UaNPnC4M
i9UVTxNmmqVbYaGLf+WSV0o9NfpuBkKX9EX91dsdv8pS7yincB6Szue6d2p8JeLAIpgnEwitAx/I
3KgMzHU9rGfXm/aEKZNVpAEots8OjYT92aEbiFKQkBImOf6D/jpVgP+Ww7rrFXJUzpdoFl6NGxQc
klNlCzOOZomFH8DAgjc3Eypd0lMUHRLwZgLArBbt1YqsESl7Ah0YBFN7pTEwSJCWYZBLmTdvSoDI
ydQiflyi7GtMNZWzjUNGEtqh/loiB0r7UGX+QM7+SXlQOutLZ0HGBRAYz7Y+4kyPpLMetszHO1dR
Z6IRi85Z9cG1BXCeI6NqOXTwrVu/U5TKAusuBTLLHnNE3Y1dyvE8wgkWWQB50Z6xnabms1HfwgH/
kFAVeq4ZP8dfxGJqxi7b9dxMNHblqkCBv2fqVncBh4296YP0I1E96/O4IzxGn0cMWj9S7zGfiEFi
rFZg+mW7wJ/X+toLzxhqvkyx0pGkIwAITmGyXGYJEVzi8DcoaPzaWWPMVZrBPUWgfrloNU22ssnF
KdSagQYHF4ZpSn/QKoK30p3ozsXRLhI/PKj+SYlMrPK0ZWDxUGnq4aigPcbhUUTeJAP7aioYSMlT
uwUnu2KTkX1p7APXvG5ejWibOdekuZn9pcO21AVntApAIAcH8dKPL51LF3c087JL4O17RtqecU9Y
dx10YUcNDF5jHLllsgbjO7OIlFdA7BucWcxWmblrBrir0SykhNJVaB675CAeZEHT0T3Uk1XvXjR1
TfSmx1FfVCfZWee42XLiEMBl5kNJFbC4RdmPXe3zEpGcD46IVwtJE4yrc1XbBwEdynSxRhmT2nsq
7UsPB6RitiJsKlOFLmKWDdiPOz5Jhw2S0X2DVSeUjg5NJUz/FjCcRpaHXmwgRKf9s+F93+cr2SZ/
j3Z1j+xDEu3qDF0w2AgyF6F1z8nwycq9KRZx6897f9+mGz28NOVOlaCXDJwiv7vmB2Yrj7mVSPlR
cIfHmxShOaz9qcLHV6S7VvfmYbNNu/1QLqoaYjdKj4QD1ZRwDyur3ofC/FbzY2ifaw1SzdgCdZEa
9KZopTHf2bwOsx583FKzL2qyENnNchdlwzktv4Yta6VL6ex1f6VaG6d4xSxRbeaXHj0qwAbieoAJ
qaQnl0gV9MIJONXidaAnE+abOeUvWnhjLcPoimHBZW3Gh95oGqo5k7tYr2g8nHpBQjyWZFpq78vM
WgOcVxqm55g6t3YWm/UqxDVtoyToMQRGXixl/q3E5ywGFn9zcrrAzaUvnkVuzJuCm44i0tpedVgO
x3Ox6+mzrksmYfOrEi1MMLOXODMUHbVWmsv+w0ejSgW7aFM/BfIwFf48Z6wztbVwoMy2xwHSCZ7o
qnslQP77vMf2IqZjAXdqDFsRjrc++OIKyLhJrMlfFwTfNPiVHSWZ8MaHmr8vZCdsd9Oe5VukrKXu
MtL/xF0RO5j+Gld9CzXI01eURZjyLHIWdfsqumVe3Qy+a7NA3eBCi/D2Uuube3RucBrrrPxEFkNr
xx/Ho4SBKjLstSaLfk9eKu4lr96BVxxVHseu+i1nt9yCLkX0p//HqWmQ4Xuh9/N2oexyruN0gwwy
ldpLEW91C5lSHmYJ5m6OdYmxy/ybJS15qGShBhY4ZYW48LNdCkCvJNFr2bxNefUHuoU6ihGd910E
zqL08LSHU0vWJk5yEbUGSZMtsDAgV94sewuCTsRbChzApJ9jvgwpO7JImcrD2bBwsgg89YcQV51p
ovZcSgrEiCwH5ARdTO/Go6veGXZCArnAe/neeP7yOE8dPFr6RFGKSWJ/MJcr/b2rb+PKQfEfLYAe
gWDWwzm3USpR+4U+7/gIWbY10UbnsIy3sGnjhcHXkSi0S1M3g0HZkEjZka2xuHu6YeuloxoAWwGv
cQpnPT700iaVBKCCawCXlMfRtErPSb8smDfc8Ceq/2TpMRQJfPYxo38MeethrSmlNx56mwWdjMWr
pLZMqKdAIsFa/vSEuFNsws3AZRy0GxOhg+bDrzLQv/RihBWCam7+2e4qSPup0u06DllhjfZSMk51
NAV3t7bdRmEH/widJFxU6lbl7JWzRxtzgDZDVBnNMneXtx8qzr6S9pKS61ZuDJFOdOkgIPRMpsy0
afcO8kUtri0GxNx5ecW65MRaKFvH/2QIRxkPD6fCHbWiVmQKIAay/pC3U03HsymRssaf/4rqtxJ/
020Ci5LDrWKBVPwEOq8FC7bGJWM5FMqg3dgEywcRLqtgb2J48BT/1KFTYix1Ygwn3MM60g7p/LYP
frug5IN7mizkalZ48pg2R3FMLX7zl+FgEO3PZvAqkCv0ciG8s6feKCb5KvkRUvuulScz92ZjSD0j
5MYhyuW70kbo7KUvyGC7K8WBRAZILECDKcjjRBNAsyV9sPgk0pyrPll69i+YngrTx9MxUZZfVTc6
lVGzkh8j+NZYGwei+PLsd45bvk2HXVB9czbB8iNltJppnwhvHDbqiWivqaSC5a+Z3chuWcGs85iA
ceGlRALjaILfDsPCtw7w2M2u+CHj0agJxiNG/IOV1+NijClO4V0qlI1kUGMRyrM87bB3/cmcr3Hn
9g1b1WYvqwcjZkDTt1W0AzeeJN065vLyeV/VCbwqtEPYS4oxc2SOdRjMjW3hnnPGZUIvfbKucBVJ
3tH2PiO7VMYq2sqXDOOyB3QsYQCiMNkC5ftxlEUGG6u7dXUw6aV9SjYiyI1ZNWws54FbO6q3nNa5
VvZez3Crn1JcX9lv6fxqYIvbez8QBm62jsSkuHTwFtrwYWCxMRdxKKiOqFs67jqzfLv1i5OPDtlH
gSTcaO+ue9duQ+yqmjcB7r0BJ7DHH7YaEAlrXI/dNou3gunZkdp1UfHofzJ7wmyb2GaIVEXtHzt5
wmR2/SkgkNa5vCr6le+vm/JsGA+9O2SwGHJ3S3u3OmwatKFAcIYY2FNBO3Ege1LsNelRpbCHCbzE
QoN7ZbG4upfeVtdqcqsMrlSytYU7bbDzq9QM2Uk1q4F9WABDYy47c+wjr6dy/4j1b6U+Z4S6Oq+Z
WkC+nWBrQijH+9nVd1c8Ir73nlRMdrKliS3WEpqcnm056YDajlJiy3zNIV0A7rVp3akmxbMcV4of
XbWSXJ67kZOz0ux8ui4EtsOCI45ib8hsARWbGN3JDNgu6TjjbNBeucJi8xn2Vztl69p5yt5UIIV4
bzPamcpWsnC5W8e6oSQ4XZnlU+5Ovr5OdFbU9Tkvy23vRSREqYHGyhS7y1JdRP4qE1vZ+LbT7m+w
/skRo4WHNg0Lpx9j/sWq0Tj8ps3MLSG8tcFqfOqnqMhWDe8sfIr620JCCO0EV6DDP9x8r6JIGa4+
E9keX/JUaYYnPDIqyPiI/IlMGwijUV7NA7oRVRNyLxcWryLTvwJhYlq2GHxB0kVXB0a7FLCoKyYV
z6sA+ylG/SP9KJMYe6krWdTkvsS4XqOM7ipUfqxyq+WPOiO1j7uIVB3uWwWoTY9B2EUudyxvMVRi
5vSLuID4RLxRk3Cf6A8DtAtKb5wx8Q8sy8yTIool+zME7WiiBcQJ/ZANkjkT9t7g/FImS4tIgU+m
G03UpP81WhroiZaytaVD/Z8ahAii/wZ8rVq5bq1Tn+1l3qcjMShz305+0Sh5jKCxmxJ50aMt7xJt
GWWHAMmxCy+D9rb8M52IyAkPG5yki49Z4OPx7KkFJowJpyHZVsTaeMg2qleB+iA7t1pVvxoXCyR8
ULLbNRN5Zp9sV0VFs7+G+FcjpBQ1jORc/voys+6Zsasoh82/Q8ifPcYKsGNDw6ila3Bpy2WYtVOX
tJIQ9EfwJRrZKTOIxtoEIYl42AghRWbg1kWDwsE64MbJmYWqlPBSyjpkXw8MxtVztIBGqj1X/I8S
PWwSjTJ1DDZv+Y5cjkdBgFlfbZeYj3IGGTURXbOJ24/k3TuXnYCq8OxhUWXxg4hljwjXs8HiGIeZ
krhoNWk5wia4nwJoLvgdlPzp8KSV0cL8O84/uf1DlPLFO87+KerH7I1JIRc7ST971hGswVcrmUDN
0cw6B8P2HhMYgDBSZ5xbmz1gE0xAp0i5J6w7+hBSKBivkv5FWfr21HAiVfnGRiXKh2rdshtwQL8L
zZzZNmbqkfY7QiDqs9xnoBbsRYAlOT373lutDhKVZHYzU+JPH/61bbtUPWmkeE1khdK/Y8gnVShc
lb2/0zsmCmhvmAFHf6YMP2jAwxvowazXj5FQF40bUKZMfQwOAYk3WJ7AhFOfZKxcqhslEFoJBynP
uGkIZTbzWFYMU02GM9T92EzUNa0zTf6qGeMGThHjW6diRiqbrcWrV+J9ZQ5z8oMTFahCxawVSpsC
t4LrHWVk9JjlS5QVt6KmsEw5ARtnnQFKZNV5G788jx+e1b1qeZtyU1emubDFTmkePlFcxcQL+48+
jgYvt4G4VzATVaSVqnoSt6ecyUHoe8+wl150ysKV7R3KgKBU9uHdwA5ki1kDUDsVblymj670sFFu
WGjDCp+OPFEGM7371k1vNxJ31ZTw9aVHeNfmDU1ypNKJi9M9IH4dXh8FZ1IQwk26oZ+nzcmu3nz/
zO4QlnXD5i+m88miPZMj5DBsVPCCsnPW6nVPrY+dsxqLzwGaQBW05zpI17TYe9wnBrApSvX8+hpz
jqHrlZtSAwXxK7HrEk4C1HZBUtSCDFnDKaXY4KvDkdvDbzWx+Ps9B0Heyrl7Dkpsh3NtHNWJAGqk
RT35ajgeezmwmx4pBjzifj4p+Z8KpES+OA/Tau/+pjQkKE21jqkLBefCY5UItgKxUGj/DPNSSAj/
+OM5DimJNVNdwPrVtHfRsMgl1ViShm5mVAEb8ill2HWGv4CFS5rDg+IGktsjxYtjzqR3/7T4k2jX
JMfmj7ffxhyY7w1ooyS33qVvY5rSfh3rW6G3lzQ+xLO/semzsEAPuMi5q0EGtt2zSOtBLHLAU4Gg
JKQ41VcIetXXIIbDqC/DihI77L761ZQP1BR8mdgXTXMj5Q96uKaaTWY1mBqoDlZ4TfOdTuIMSr0W
HHws+Vb9qpt8qRgLHS9HpFKNMa6Uy8BbhGS8ymprj1l5ecnRL66/I4e+lPHEGdhQ7+gxH+miQv81
yZBmPgiH+s9NL1IZTAZxqpNk27A/yAjsI+2cHb5YupH3DOF6pf3wfp5l1N6FbBob13r+j6Pz2o4U
2YLoF7EWJP61y3tVqVQyLyxZSLwn4etnM6/3TvdoEKSJE7EjUsbSFgZVBD02AOysNC/RNpnKdJOC
Wgwy45CpZ0rXKviS1m5g+hZ359JHwUEDIJYUE8ptl537nDD2zvR3Gg9qEMO5eWyQj7KKPo0PBWaI
XwJLZUr5K3iY9WDTagnhRGCB53kvDWePbYjJDYocMGUeJeQJS1EqoTZKneT4aoWCsjla2q0HVt29
pX3mLHcNQRlRKVp9soXRnjl9uVAIhU6o/EPgeg49SPEXuuIXdV0tdC79MhGnJLzG5JozbFxPiK96
oO69EZ8DJCqvfZLUJtZX7CDFQPCHMy/7HneL3nvxR5+bAsv/fPpwVo536saXMcjWCvMnu8SQbvPu
nshtW71qg8Hs47k0DlAY0goA8yWM9p5kMnKQHr5jYv6+t7WrWfbJRwokHRqbcnx8nJYkZshVZvKt
igXEnomdnkCtu/Nd1qQJST7hgHS0643BypPphxZ/KY4+WW8N7aQRsBs+c2YyUOUSukFWgbuO5KZx
S8KWu7FgLIDheNiWlGmEyLLdvtEWgkU4L46jfklmFMBTi6DYyWSZ9i1uHoa3MDOYL3RQUiLjt9GW
3C/r7qiyn650FyI4sz8YZAAw9TFMTJ7yqF6HxZ1gu1Yd6WJopE4uWeCC527mr8EGHJOMkscnQAer
kl9OQKUIKsxB5yLPRRnDjZ0wXiL3onNTADxE6/iArXvk84qXGds+AlA87kLnx+XvNWLseIdCnxbg
XKR5Ia5ayVcAfprxa1tbPb1i0crzzYh/DMdkC817rBY9o5cwOklex7Y+xag9Rf8z/86d6G+ipzUn
8OAA2jRXtncp6led+TIpt/1M1jAgibxMEUvh7JhPX2kv3pSWAZTwkg8QorD5LaGlDRlky4MzrlqM
0e7oL/JpDQ7SrDddw0wK4LvVkUtUP6XEI2jsaWbBR1mibdLOnON/48Km54/C2Tk4HCZ06El/lM1u
crh/7EfjiyHbwEvphx1niDX/iQlATuNJ0/E4vIO+SI1dG/3gPP9XahOtUzTNnjSxt72TmrDU7WX4
3pINca9Ukfxr7L0GUxkbhXEnaCXyrWvOyGgmdwBIFyVEJm+DRWJITlGx1OKNaDeBecqdFQDYjFs8
tBZOQgnt1vI+Gzw97SQ5m/jyBF07H7bpSMoxOXnjTmk5h1it6M5ZodUr3+utFzdPe2YUAI5FIpIz
XsLVyCCNVrm2Ow3ZHWL3CgvEv7ZW+JytJ88GzGqifaFek29mXn1oYhKY6RaJHSEOPBxdX71BsFlk
PMN85yngP1mydNXJ7CjtlKtekvVhhwX7M57S5pHjgaHax+pfgoR3Gbesr96rlts+tk4u0fRPc9LL
twjVIcd1k06P8cnLTg5BOxziK7t5i7XXItrX0y7TsPWBx0r6cOPjOW0gO6gXIvPwWeORjbz8G2kQ
wN2NRib8l5C3ImLmch6AYgCyKUgIaMjYdNTq8KSNCeAbuTaKdWxwg+O7xVF8ggp70Ht9G4Q4lAd9
kQgX1jsYABQih6GY1pHJqHcjHFOLk5uPvb7Onxvj0eBgkB92j0mWpHchZuAMORb5a3VcAkd8Z/yI
iLn/SjwSmQN6pyVwcZz4FXZc5UIsLYR0KYtcdJ725DC3FMODwRr26h/B6jVaT67zU3WzvEyMhPwp
RLvVJBCdeJriZo5biErsMq21LHCu+nixJVkEXY/20OtZYjCXafzbeg7+JmYCEFiJ/aSiZJuYH66H
d7lQ3MbRd8qPIZwgb92HGhsu6RUUUJOnk2o7m8XbJ6YSM3wVJOGkd/fFShcFYfpHPgI0SNbzKESv
s11d7jGp4w/4cbVDiMlYozKbEYLHtLDtn9RIzqTPwQJxPMwXc2mJn7BzESLAeVhPAkjToWAAGpqP
vHjXdZ6IIk6MAFs4sFfXc9dTNN6dsCEQsRzTvUXBR+h9tKw8upTGsqWDoPd8kAknB59V9toN37a+
HbONgX8/8fe5/1nYT5L1SzIrxiRFhGBfk+Fi0sXH84+Q8oR3IIEfQLvWNZ49Wy4Ue/d7YpUfqu86
ubv2MWguFsOZsHsvEsjBiO0Gni/NOE+wP6vtgK9ObR3xW5D66oLnNnvTivfKi5elxR0FJy8edz6f
WnvXqUgqHuFQYVeGSom7QhTPFsyqiil+55srflXz3FwwSiDTY4VPTf9b+/sWEhZH2SF6bspXDhMZ
8cOKW7QGWDaZqDgnFBL0X6X9FMU4tIcXX9vazi1Vf6W8F81PTIeJmxwbDElGzG1P/GTjHvrXueI9
11ENfZcriRlvpuzecbSWE3GxJ7bX9bxVV/0XrMF7X/5ZqP+O/G0BYIaPuL/q49vc6gWoVsOKEcJy
2QaDlezilLTQmMEO56zQr6I4jG+GSTVInJPYSIYM52aOBpN1rwUmLRuklDNce2qQog7zBRdHn6U+
vpr9Qw7dsoEUon4bbG0xgTFb0eE6hTsKzFaZRvA9/uV2t/SgS7YjCI7IWs40eFvbjBprUvSqWZw/
gonxLxhLRr45wcgosVcGa7NPUzawjncs85vMe6uSYSMwj3ach4J4m9mvUfDrnFusmTqon09vV7UX
p+R/ODDlBHPsrFwCk9EOVNC/ErNBNB0Ll/w6x5ByXgysn4xtLgCZEERPbgaHaAZv36Lwy+NMzHvP
4uVrFAgk51hnSINXinXEI3sFxCG0n5vuGKOtVpwt9iGOF94Vpz0ZDrw3wLtu8NKIsyxvgShIfoAn
IpIkjV9mpUuzWg3Nl89/TIrMFcGqq0PUIPkZJ6eyexZ01U/OqvPmwThM9dHY1cjQHKQt5a579g2T
OhUExKShT+Ts0KBOK62d07QKU7O+jcOna/B6vKdwfiAHc4B294lHLwHYgFI7ERYyJkKjMfNeOJ7u
wZXGqoyOg3wYA5ptddfNA4K47h4c6xbWZ8O8FyGS5LqODll2w6BDnR0VsEsrOyPB/yuGSxo/WRAz
ZPuRStyi8cH2qOLbKChKMsQJ8WKLe5GysOBLqdq3gctVi7KSpiuJpS4V7C3ObYgukmLhXHubjIvf
rchILO32uw8eqaWA6tAgFfy68SvUmYWZH+N0Z1QAbTFV0TS9ojTQJ17b0tOTCSBRp8SFYMc919DX
TuVj5kt2sMCA4zEjP2WjIufzjrJ37MVH2KGFCf/SIazyhd8LrvVTiRRolERKBvRQ/KwclzVHXyce
Ruf8RtgIa95eIK1XcPFSHBKqmjA/fUuFTSVHS853mfGLieQfrtqYT1no8YrmSY5771VF3wCaVMeg
VpOMQMKRjpa5U5Y5Kp7JAJ+en6/LbE/9bBq+qa7YuMU1IyFpAHeYuLmNnCooO54zm6XzLFBK5NDc
utDfGkjtFTHxOnhXOKKK4SXAkBrQegz8r4DCP9l/fQPhGehS+RlEx7LgTBTziRfRaqq1pdQvjW8/
TX5ybMsQJzPbDgjrANEi5BEP8EZ9EW3ZSLdNJ14q4CRdkYI8Dr8tE1x7/JtPxaVvWD8GwsAIVSHT
ZrfbB06w1yqiAIzmTZ9bKH9rjrOVmQ92UwQ/NM5pPFjlBkBcUPw0MQD5IljX+Y9JF2YjkpXTWXjr
gxewOQ+7pD/Z7dbA9apqrmObQdyYD7uMmWDtc+BkUxXxrvG1Ny1WuyJndpsQFjJV+FcTrPG2RhAu
NU8yQWZPiu7USS8NiFlTWx9pYWHCUTGCCmilNx8iqT4n/GKpzizE/Kmyv8h2+VkV5IGXkKlVlr6l
fsaT1ii5fEj/JWJO3NW4sqYvZa90jAnjn19hV4m/feMdlK6NmJE3gH9KvgWHDmW4M8saVpuZHXt6
6TrnDtauAMg8IGobWAC5HOn1T5wfuurTNq/0Qv8rzEOkDlVBtBUBlcKjXZT/j8HgRVs2nIGE/hjC
dNHiWHdyiUBSLkYoEB0Tw7Y+dNahlnTe8ZfXpf1PASJutZ1Q5MJL88vjCc6OX8NFrsCTXtO7JJ29
M3A0bkD4YxplIuWQnAlTmJu9tycCBsMF3HVmLTLrXJh3RXBSMuQxrF8G8FZwrrWDQQQu3nTk3Dx+
Kn/WjHB0/3VIVh74E2j3DJlYU46CkAJvSK7QUO3fHIHWMzmS32R9dBjuOtMmTv90ddKru90dxvwI
zQg3GNIqfsbOeq2g14/21nTgMCXmv7oDlXV3Oi7reoCd5Cmg3UY9+uIND19bYa6RnJheDdqbRor5
XNYQroDzBDQ4uZKPKX/Oemyqz159s5t7j6qiHC7yrD6Ci4flgxPWdwWo9QTmoT2ZcLawQUwSK9a5
1A4ZR51muqXuIXPeaLleTOCaiIMAXQETk0fDJRr2PEbEl7+YnXsCGmkSVMq4bEeZ9k+P/3qiaQwE
Q0w5lCJIzMM5myt1BXptr0cr3gBKNYHwVPHZYDmt4LNAskEMXSrjpS+QhXD56Om3HD59HKYRAwLN
fMvF14S+ZpxNfZeBejLD4V9TgUMqHviD/OSvo7qRdm7Dvyl5t1qKFGjqKbjfthSpQK6vZIeLlfGS
vDXixaB8qq3xpGr9emKK41SMhC3EvspbQuojvT3MeAvDW+CyMLtH1v4EMLYitNGO4a+ySH+jp5I3
SERDT/DXvAe7nYFslL9GBcxhEvg9A58KC19jJNe2ZZwf0D/hHYv+ywObGJwmkwHQr9Nccugq5ZWk
a4jFIuRPeS2lIy2j8MBblmxGI6aygMkelgkVAl5q3lxSlaX+7MQQykag4aRzlfwwca0KsPVNfWjM
M5DuSbdWJne1okpBs28m9gaEvwprbQvu1RrYmykfKSpnkzp/XbH3p3XEilEQF3J3kfkZMlUOHEyR
zCkStc1yJpkDztV+ginLg51iaC9YQK2KxpPtiAFY9u822JdI3lzOI1HyRtNVaNNBgfcteJH1PaBx
wHe/wuq5JvgIFGhBRQSAaV5358UP7aViVFzDUWTrrlHuPPRVYBPi/yD7p89RzKIAEdFYL1cwdPme
GS/VFyO+QfNlsP6iIwm0HrM7g2NUpq3MxFhavCounsVwTXGynvyV7qtFb3lHQzTmUyY57cqxmaX3
94KmJNX/MU1kH7a2HuMJ2fxlvo5182Iza0440cvkySHb7D6oGeO61ZHkflYuagIy96tNrg13IURE
uiXJhi2d5qa1GmI5JE/tGmrHyj1VcscvGP4tzBimdLBBT55DBZH544jXgO9TzQzwq2JKEbPgu8Ud
Gva8JI7xweNu2XKNEe2Hqx3noZDPH5N8uRhTpl+NGqPiQyJCz9c45DWXmGdYrPC6Lhu+trK5T+KV
mFwodmPZbHMGqAaY/IFBJAdc35asuA7uMn0nuUklM0XMWGRkr4nhUoHDCGKmNbHuzmxVm7oo7oSw
KvAJJ/G0VAU1vMW5cl5lunckAooiKsq24lstw92V1W0dia5BWbW9iRmI0A/F5M70SGMgCVGqjHdG
EFpjVsPdthhPDauuC1gyIygNaoqVHjC2AYaGYuThjJ4mx/eEvT55RMFHY69INzEEjR1iK5TCt4a/
FjHqt6kYz0MQ/5QJJhTohXl1gksjPKAl6aIcNlmH3LmhczQPn0Tw2tNmEJ1qM+DsKxazcbgtdoq5
CeOUo9/Imya5qOpYW7B/gVJ1fdodPQM3I4x1BLqc5U8YjDinfqkotdE0IHgFUXBy3mUHYcKn04jD
LuM3WM6wczAezzY+gYxPWTPWCs49Nc9X4uYdt7lIFzLv935FGCJwloPH7v03ZleS0E55N4nwjEx6
UV1UcYnZo1k6mMDGitsCu2KOi40E/KYnOWBr7wYs2tDFNmpw8CWq8KeobElfI4wIgg9j4Jg8c3sC
hqGeCxCdb3w4dN1NM7OFZm9rcYrdd6fA6siU3LVeeZYTe2heGwsN26DsCQXMqh5VIz2OKSYnyC91
ST/rRc+BJStvYZvbiEVUqzwcFGI94v7G0aEJhp9AAyjQhbVDaJSFPmy/DJ90dcdtibIbm7gjaiGW
QHZ+vL7/SIngABTLBoXWnw5T9FqUsGWAYZG9XXXVu9RPA/ZZgb3EP6Tk8yxCQi18gBNlWg6algBx
WuHoBJNX+ccS6GeMJSJ4r+ajB4S4WH+1SdiF+0rdIqZvWbQXdJZocAbCYasN1CDsKWwjkmAyHRIl
FmiOyl0abLPhw1ePQbuqmtoUxAsoyiYPXzKLUPGxNaiYCr6rcGIyYK265GvUdd6wt7g8teQCmwii
BJtyzrJkuw+D85JdsgPTT0irhHPuCGLqnMaH5GEbD4ujSCPuQfQ2jaCa+tcuIiDSXDoBxOCljD+z
iDi231OAZhwd66nnb62d6+DcOvc1mm44tag9wqk1GJz1v2crqfnbe7zfUB2KfJXxY5bRu+b+Otp1
hswXFys9aMSC1BYLeI3nIXZQFoKfsP5qnOeaa0fQp2CKtm1yr7kiOk+OOgxkBrMXXQ4489jv86c6
4ANTZ8e8uvhH5Vyf847hQgVrzebC8hVIZrKatsrrh0vodUw+qkBubCw5JdHCRB6YCLrE4gpyjm61
9S3iQqgLuJV7Wmlhb0w3m0WEkroyfO45kjiMnQxgqdQKCzwgOhbSAdxXZ0WrrHefB/59k7+RgAFQ
VzvN3g3tKuQeYUGEHrUfm5Ixn07nvjm02qfO50WbNNTEPjpH+i7CDlDJP7ySgVz3w7rS1lM7gZ/h
zdDztV0c/JIOYfcQ6faKqhjkPtC+/JUipCvN+9Unuc6C1xYf6OQDUQPPWoilQMeSG4cfvqhY1bxg
GaVIHmwajCNkjGuTxGF3DKrtqM3mF1IzeBkeuaQ38TgMV+p/ynDFJt41K+p1e+899w51VG/bSKPB
bcB1wgzjqy/3Lf6w/LPBm1C5L6561tRRT1/H6EXDzxp1O8M86cjF8kW1O+Fso+YusTbRf1f5fykp
tPKa1d+5+JQp6dE7zkM5cMImnI9px0VZKz+76mSFd9m9KZT5rry6dAY62LXNxMYBWiwllMGGkjgm
IhzdZdyvO/lt0SAXpy372CbhUDadou5KVRELKChG+v/ctayvWFxHLqg5o6qef7S4J/6x4hruuj/k
+0MFuo45APEKYyLZqNNLdBHkXdhRfeeCbunahyiH7s52n5679g67etUzw2jdch1qzhLmLzdGb6PR
L8lb4VMjf7fUPrW/M53DT/A8eJ+2e214UjjnNVos+AGUrWgamgtLG05/t7rGW370sP/IN8L8qLHm
Yk5Mpxzx9VtZr6V8G2COlAnhBgYSIBnmaQHsACpZb1p9zMMXvu+VNd4T08OslH8VGS2Rg7EauQel
zVtTQZbGsmFf4NK4DdW3mMrcL42YWmlLwp2oAlm5bNWI1Bu8mUyGZF+8jjgSCua/sFciF+N8LAD4
Tv65ZHrGQBsNIsTC9WJ4L6a2xSepcC9U7jWhdUyrae+TNrAYWoYAT8dDv6rNI/Vg69z7yS390dMi
60TwBrso2gDUjnheVdijI5x0xsJx8Qx+2hnyda6WA3W0ZrCxfEbl7cqHHNQO2SpCbDCxrI7Dr5cP
1Ah+ethfdSQNbGMYw/GVcyUqTYSmAAUZEFmFuZhbZtvREqk+DPvUM8DudA7xvIPuJ8dWDE7xZSb7
lR7BN4HtsvyXmeu2PRrp1Su+hTyo/Hd+Ggblo+Z6EJy0MIoYODTzvZGI7ZwUysSWS2PGF8Mv3YAj
5LGg5DphXs4cdMzkSEKuRW0zOvdNmzNYJBwBoOReeq0Qji2OAg3DBKNEseoIrKJNoyCbzSYN6KvD
xFFhMCDjSWBa14DqEKVe1ywe2UZndqfs+UjNEG4fxsjsETA15PlNp72GycZosKMcbf29qT88cs1F
43P5Zb7KtS4Sl5jLuA1cpYF0SBtiD/UFjeJfimN6XCvj3TKgh5HRsjjbxyPLw1ab7h7CkXXBlG8D
OwPIRgZsLTAa9zYHVNbhqVhGulqg1VT8Mc0w2VVfRnHOkwvBlV7f+zZuss9Gex6jZxnHSGP+Tg9x
tWRfkkFKBQPeDhERuGoTl0f33xljsI0y56nzkGZre1kM9C2aZ7eOCF71a3JwCBi6to7dfTY+BnIO
CkklxgvWTxHHtU2mvqqcqOHIVwIxMSi/c9P1kdozGALGcPEZilNKor7y6ElYByc6mEa/NMtmMbpr
xzyPPgZEmFy9NX64uvrko6aPtyWtS7Pr7PBPPf/JwnDYQcYhk2uRKIkdYoOYURUMWD/sj6Z7iaHN
ldC9iDQsLA9QlWxXaTbR9wZ/C8k6dPxFQ17I1DZF/e1FoOK+027Hckf6waohcM349a/OfBbGPQs+
unnDJHJu3LUSEizXTJ1bbmpf5XDL28vcDSWgNGknX3/305NIyczvdbQDZyB8jztAiz9CQT3YhA4d
KGKyhBNLTEaBI1Y9IRA2k4GzDfLsaayfk+qlK+dCNOlBB3hxJk4QsoD3V3BIwvYsT1W8MVEv81ow
RwXkkr65xXvQvcb2jx2f8OvBkPsJ/HPg/Y2I0qZMwOJyHSbHk387yXcb3QYNFyOQoouNe6VeRSYX
vZGfDvoVMVpeW7zrBT1BJYlGNPUM4IjPALUwB4azDyKSfX1w1WHGFIm50gJ6swMEbyq/E2I7uUc4
7CbDcyvwh81lQs+p9x5F50p/GaZDEd5Ng7gwPBkIgLT8cRVcyZyjBsbY0ThIDSfMtuW9ToN1O4sv
n8q4u8UuxN5EqgU2flm8CR66UTJqYEwybdtyX1k/urGticYMCpFovmVaH63cWCl5NkkB0wufBZgI
K37j8B41+zB6rtVHndxcg/PPzcuwvo3fpf+dz5dxANPpIRmuonszqn2NB3UgZ7ziquEU3wkCSTzS
pquOqqXD6qvjnw1eQGzY/qG3jpzTtnXoLTout6hSZrVtmeobj1K7A+TsGmqZX5hF+NjiiQyOVCZa
55wSFZPFO3vW4dKW/nMkblP+3PmIkcNCkI7EF+sNtOQdqH2o7JNuv1J7yTDYxk9L6o37SGE9e/0A
NnubR9U69jDcrHFoCLo1tFXC9cEez5n5aulXn3c4KI8pXUx4o8ryrCFucUNiad+G9TrttqbkcIFj
ehebxwpMxOg9Uy1Zjxcr36j2bFLHjsGPPvOpTBZOtMv00+SufW5xSUUT2bo1Hx75VnEtGKeM1LgY
6B6j/aeI/+LEKImWh4i2vrH1wpn9t03VLUb2cLRNJfZZmW7C8V4FWCpiF3/4sK3pvak0xtCGjaBg
m8uSBL8E4mS0eAx6+5DYZ+AMAZgtMyZYFeGISBCuCbiiFaXoOZXArV8cWgI52dT/i/yfpkg5Pzxm
VNQQwsQPyrUJw24EkCJqFI4hfZSUJ0fA8zmEey6HUwPYXNFe3Hy62Eyeqpj6vcbZGfK9cnciuo5R
vCnYNyABNSYdD8aGWVVnbNJkW6ZX1zbWyu4eaT/m+PQoTyL2xsxsgzJFDUZymAbgY+q5xtVqkZvC
pqAwM6FkuPUXpq2zUO3aGABPyHidJkcRnAS/nKE5Coa7vWiZdD9yO7sldfa/xxWlUGkfM06arPBi
Mjv2hUOLAjE9qMYa+H8nuPL1izNj+Ntd4p0llg3p6bjwsQ94W0d7igbccuoU5k+g/QsWo4hDsQU0
rjUeGVt75PMUUweeCqVbsfXi65vWVfhnnWkfYC03SYKl/Hfl6uDxJEcErlqqD5e1s9G977BJDzqk
P4KBdr8Eg0xNUIP9wqZMig2qhOCvMaMhpFNmpIKC9lrQONS1yXagzWNEBXdfA507MdM6od1N/U6/
KxiSE/cfeiNYXex0RRhWD4iZLzx3OZrRd0NPdGGyr6X2bI/CjxFu+8xbTOF01bCo5R2B8ZxDZkdb
SQM5CyU4rfVvkyp2EUTflhvQakOeyuJo5TArJ51WTMnWa/m7GxCcacfe3HADKv1xUzr+7Hk42AOH
TT+iwt1o3Z2ty6MqI+zkRFqVs/EE9+tqwPMRtgRU+25ZJOMq8OOr3norx6RL3HnXfS5xmfZuFs7V
aInaNoAdHQZUKdGKBOC/qGhSnFTX7VxPndK6xwBR8bGOCOboo37yWxFN9iztNCrMbZUGbVZXiJXc
PQOQ874b78dR3zWN+OyrkegWMUkLX07rMrlTEQssfgJ8QIt6BFSuh4cYAo9lkb/q2l3F2Es48U2O
Ln4NiFOaDy4rhaYSD195S9TExOzrjPltGrLtWIidqfsITmB6dOrPbMwqWYAqBSTOLjkWDbL/bcz6
LGz3bdQwF7WNe5ZF+FYhag6W0heBVl3TTrHuaMCscrFOHf81KYPj1DUUkhOQ8KLw7ufq1KYdFBsl
uOFDl+1G4odmX2xwxSAMy4tFZC2CiTHWzCTxFWzLrJnNZtpK9jix1VBsA9wqrjmtTMl26PUAmG1X
Y95A5z3uEa68UVju84j1wAnKhj5LsnJtZHGVpDogMEkCB8zfhD9tPX/k3NOcIuFvKm04NBF/0DRt
TDL+j6fMNRajXRDXmHoR8kKHVDuyvuybZUWFVmQj2g5DsfKNYd3lQBgcY9zUYL2U1UQL6ZgbDN+k
nRiSZWzeDQYcXN/VqOWHGgcUHbnHJOg/VGgczVL+0UH363sTcl2yLGlUtaxmE1v5fgAPEMGynaDS
ZtyK7TAFdoEn1MXD6LWX0EZ/84EKzN/6r5471UFhoYqN/BJr/ksT+9vGT7mvVuFKk8O6sX0M8/Vr
meZsm7j2UosDbehyOwjGrRVx40exjBIu/JPFdLhvwbfsldY6a2nqHRBdCtptBXGd0Cv8Tzuqbl2D
YEfLi7Mc/TA/697MR0qzehFEHt61IvLWQneM6CACFhVqn7nWaKZ90O3Kx3ur8qTHXeAGJfPCibBc
xWJr1o4Jox7pnlaNbpO20+QuCifj6Fw2DhNMWVYQFNpcASmvQ0IRpWbDBCVQ7uU+Yn2cO+qfi5uN
6Jpq9mlt+DafQzsA1xS+jecvDJAwu8kcQK9GGYdVIxyyQ2LUirFYQnSmY8Lc9Lm9tItK/6BZMP40
mGcfXSMQAIqrObICOtpqQ34Qy5w2XpC70IKTBjPQr2tgg6/iHDZYPCTELUtCgow2OadafkJSxFL5
UVqx9WzbccQ53iRUKQJZPVInIPiXOBZuDW+aSQ25CdWtLT5IC/lIxCGwiVKY1t3QMv2twb15SFKr
fopFpTPllnSw4W6bpxjthFthGnv9LRvQU+KuYqCrxbn3VTRRvy5BmC3twEPC7gprO+k2suGUZyQc
+xAiGBGNOLUVp+7CTq8yz0EyD6HvR1tZ5IYiXKH4R7QsyNiSVMRlMxmnX2Xwogw9zLPA6plzRrnT
nRmwp+3C9fLkmnKvdee4p1E63jZIEGbxzPr3KfT0ax6jqHbxoB/qRnQbQ5G7sMOpOeq+0720DT1+
kemne6+g/kCpSD4Zemw9DbqiosyDB4AZPXqNu5LQ1aR63NGOS4v2pChesrAdOgSE4pg6xMIcR9gZ
eeG8V7ow9zG5CoqMRn1JZSumhQGWlS1YYFJPI71nSHHXW/ev6QVpIDcblpi9CqbDgd5vRi/kNfRz
VlLqyrH9dF3vU/dmzAG0TsHHgjZtf1dzm28BgO6eaQ5Z1LJMor3mNuPKD/X0hPO9+fYMx7p4pDJp
i+rVBLA3trgWxW3qLmu/sZalhClUzNYvHGIT0eekvfqyTsnLUVZURhxjXUFUtag0COOaUOt+hATY
CpqTM8mJrbWneFV1/vy2DaA8LMHxnDxAgQQQtCbeL42ZZ6gsnbdf/upADU8tbysgJhkmRMIjfcb5
sJFYM/BI9zgdl7Fms3fFmCrqMwY9AH3pEN0A75E34GFibfVJ9oc5BQ/+sSm/RIxnE6aFl/9WNNQF
KTBv27XXkxfurZiTU2JfqxJtWk3+F6wh3kUc1PGw8ZCRSK1cVFVdPHJIeQXKworkAyrJlwacE5iQ
/POCdJ1YWOov2SiIF/LWx70soTbEX4WqQZgU62nOxWPJQSEpp81gE2qkzIPe76nZpvrWAX/rbqtJ
38AJHoAyM4buSMTpHz32/cKvUKdOVnsCI0Iq6TVvyA5CBPZBFvi/PnuAR7DLkuCU0udkejIYZ/V0
ZSZtsIfi9YPjl0iY89Y65VU2tFZkyY50sxeuS2qaerJx28h8GZkq9UFzQEQjkTYsWAAhcXwM0S8W
mjB+iOnsI2uweS8642vQfhvvVOpfRrsuYYzMIZPEIs62McjVFFa/6q3oVLqA0y4CWlNm7dxyXGhq
G7vVTAZkyv0lfNpRJp1GFpMiOOzzubYN+104/co25rTB6TCe8FX+9nMshZRKkborLftRZkBwhOBa
UkvM9rck4qvx8MUyskkzeCL+v6CBXP5GvyqsHkd767K1cKm25opuemS40+eUftV0ntmAeu+5Gebr
hkkaUEZoYDanxrlk9uhajMiJ7rA1R+DpRio5yhKfdkQhkzCMo0cZs2iB+/CdOIXiOphvNWC9Vpi9
B0G/FAaCd0gKowBYa2zy6dgJe401aA4yFpRo5BN9I2mD6jJcB5dSq5EBnF0dIngemVGtKxzNuT3C
nlTkhoFsTitVtvuI97ktGWEGmyCZkMU0dxMikUfkoSzWs6YdfsruZrBEF/1TIp+G8vI/aMNnbvDk
Fk8qvdoBcx4mj314ii2akQPMBrwB2ErjFi4bent+ChQRe0qZtE3nwOvc+uamro+uvvE7WFIJBd1U
xwVvojy6JTMXejZimrLy8j+Ozqu5UiMMor+IqiHDq27OQVfxhVJacoaB4df74Ictb9lrW0KXCf11
n0ay5VkQGcLlNHeQ1/0qH84d8MRCfjQ9K1PTLqfcvwnHojuTFA6QM7BiesMF+d4XZ0n/H3yIZc/L
VTE9Bm64Yq9YMDNe+tmtmxneaFdd8UZJWqcDA4ZxX+N+ZydvaMzlgEmNn/nK1rwaCQKm3Hi9qV1o
MUzslAEs63M8qZWN9t4mV40TVpNtUAMFJxB7HTF1Lt48miILyXpiUxndwZ1397xF7XCfYg/agz3g
UxsomRm/dF6KyNzkwQUXCiZq0787SKb0u9vGcYi2NNf4hGGth2gudttQjMI5EkZEYr138QkzMd6j
7Dya5lvkpW8T6mjqfIthq2MrUdvBuuUADQeEbykBLasTPZNjj9CQg138fz7CVuxznsro0lZgIop3
K35UMWAw+9ZjY+DQQqXUs9sdwv7QYG4zGsLzl9IA0YQ+WfB6Zfk9ik8quRCDmHFhT9KFwsKegOtH
IzR3TTEX2GRbkh1n500DQj+jTxoBaRj5EJX2evBAVLUsvOiMGkbakbYwDZRbAQ2ZISh+tNR9GcJj
GAHxoGBYw8ka2IAahSAEgtpwJqWfUi3q9z4m5JDTAh1MQEgCtIQYVilS8AiXwXmX+gEr3kz7NKpt
z9aaMBblJEGxqXY1VfoeM+xFCI3MZUMOq/5m6cDyM/bnEvXbpg/KhfRPV0jLAtVTmBF/AabLqb8r
Xye+OhNkx+S+jvUxY2wLlFLSZBi+JKxaHXSdGPsFFEayhrzExTlFEeXGV3/rw90JH0YLBYlRqjh1
ASEPZ7gbSUq+zFvmsy/gxXL2HIdE1FP38RUbH2Fo7iUL71IDf2Fq7Srqv3uetamhM+zVuKZL25qO
WrI3tR8ddhc87GTn28Tm9n20EXW04KrXksbNVqX5w3kl5iIQv5FrXLUGfancQwgIjiRjSVJX0ABq
BFXsscTQRhAnmMWyb0PiBsyQVHaU1pHQXmNPGxAxc65o7HQYO/91w4eNt3+KJCHVYiMS/dw7+i4S
n5xxloq5V97nlGBGYF4zMsx2uCvrNR3zA6t8bdGSyPwWREVzcbhF4foFCcYsL0K19cjnkzGmB7SO
rxqEzBr2dpqZMF/wCtP5NxlQkBizOZ+2Rn/JwdfuA3HXIGEDrBbSGAmoGVyOsbU17crSXsaGaCzy
g2SF17CwpG2ybhrgOh0FcmrEyNRtVR2to5CkGHXUJ0M/RfW1kTl8WpscFwUeYXGxXAQ2uYt0qL/B
NvQJHWNYK3GNS+TPestKLuhUtCyw+WuqR9xxn4bD3Sz3tUY9pPFP6/hQ6h8ypnhR/trZtzRdGtnd
pxyvPe3Rmv4Re7wr7TtVEiVE2HYrMe/TH2LUl2HYuIxik72BwE/bsP2QI2v1fUzfEhTdBDL1MVKX
moJjrMHWEaCxxVf4YlJEomfhr+mHn5Z7dhk56zhEpPUx34Ib41EzJOYomc7R8VBAf/1Ril6GOdiY
k6shshkb3lpk5DwJobPsdoi3VauoASDH4f20WrWsIIAW8ZyZJvWEHRlnmCwo04rkNqPZzSRsP7pX
vRuWxXzb6voPkctty+IX4yoj0a0wTJr2M+YxTu34vKGTyb7eGfmLzUs/oAlMY3ts/fpQO8U6H8nz
Uh5XdxRTcYGafJLOstjV6IPGiPdDh1hLA2mXnFT5b6qP4MypI72AtFH2SylBDQZ0lVu8aiz1GjGv
/l5gwLTKH+VjW2AQEOZvCrdDqlFFFbqzePDElebSN8NfbdDATGPWGIEqCLz/ba6JFkGDQnuqbbZw
HQwiFuTUZXJxTWjUsIP0oNvvIsebXkXcZboy32e+Pb0qanxoLQgDpJHKhmRBV0k/8qNuz25NcmYa
bxng9kZjbpUwX4InC38m8PDpSsDqXPGlL5PlyCxHVhhknenLqctoHaSXCAbrWnGMHSzCvX10Srne
KXO46DF8IhZ12zY29VR9NnPU1bwoWICuD2o0c/tlruS6oOIsBvtvHVUaH70xhllGFMmC/YAi1sqd
bek0ESbJJw/cyZdF0Xu/QWZYVy33tGGheX2yRrDYBjgSazoLKmi9FHktxkzO2Jp3jV+N9HVidTpP
irDCk2nkq8rGruEla9P35duA3v/P9Vq1cw1yu5HP9cgyrfcJCn9TEcoorG6uHWi2vc3t3GRoAzu9
XpuMfmfgsR6jt1bK4pOZwS+mnZO/8zp29T3UZtw/xjv4+UySLG7dk898PEpwEKc1rcwaAz4Z4Akh
ykCgsuOKTQKfHS6Q2Og9MkFZ+1Z0NCpxpT/mub+3EwukIyKhBX7LLs5uGXOjBs3Zc4YbAUw49Pzy
E193ql47OKoCxxGwg9zvOKjPns85wU4M4AfBBnvtZiQ8VkXVTtDaI0iA9Kn23DB3GRN3WzJedAuf
Vld2K9xVJaWOfkUrhIljhOiQQ9JdUJI+YUdEzVsbDuGUwLxqxHTLTt9NY3SlphcDlbFxRwBzjf4n
EK21mqpxkSzV/ObbvJuWlf/zCrAmRgKLMPOO05TAUO3/lZ5zoCdzKWiuckvsCqgzrS2OQ8umq/Nj
D01Ke2LqdZv3jNb2isVtihRmUvGSmeOhjAn7cBo0GlKnVO2mHrhw33ToB3MPmefi9TdP2qStQqqm
MwzMXUOzRUchZOCil2P19EGc2IryZcA71tASs+FUmNh7/uCS2zPLd7Dt3J4KtOktNKBUR1CE5oze
6FfcaKPuLzVJETCJfRRN8+u7zo/FriNwR9Eo+hcG9rmeekgnBL5EWr+pccBD0u7JYuCC6DsU+7Sj
ccNg7/WNYu9FxIRFwFgyaV3ONTrjUu29HMznNgP2YFTOEVPk00Rlls0el1a4C0cdRLCfrkY6PyTa
dIaNnL7o8epUGlAExJuiUdayZzWpfPh4pKcxibkbXDkL+riwFUqjWXfxsOpBfLqMOJquY4zgceIi
UMiZUbWEY4ob1WUHTYpDnsnHoOevEBRe6XjgUqK8TmOSmiH3FnWl/YV23mxN0yPuzJEjD20mhYEz
e+5qLHuJSNftxGCx8j/ioH02GvgV1USRCAk+dpQ4WRKrIBikO8ayDwWUoBxTUBg1x9Fwjnj59w5W
TWBAm4hwdMZUFbmbV8s1SWVa+aUIQuLmynuA92r2UZW5C9FVgqAmLzcTXATMiURrUHIcHN1jq4t2
5Qt8gpqH3aJTAk8LLWDIplPHGGly8ChFhFciaZv7WvchIoQhkEhJ05GxG8v8tajVBrvGm5Xvy2BC
ynawRnTyhFfNOSSd7v3plee9SlmRaw68u9CCi0wQ70u/QGDOwe8FnADJZoQvpXHy+nRpDhw66r+Y
8qkxhrhXC2ZZ0XL0EGSdvPiUjr6tyASW0t/KmXbeP0SeMRkg5ZiPq6GvkfrQjUq1cqzP2o32rk0p
ZEBqcbAbht0KVrZKdoXFlMqs7UMXDichaHMrI07YYRu5TxXPPu58fNj10XLQXfyc5qRT4dPbDfDV
5U7lTWQc2gCJ3wLC+NzHj6B+1/pHg+egR4VvsVZF2kuG0dzi4CoHqg79O13wM1rQR5SD4yCpEWYD
O49Df895VQCH4wYq4q2GSb8L23Pse+TCVOiPuzzNfOy0ABDxjTBlLTz3txYgZmvp46YeA8y1md+S
ImRJTLPsuc8dkP+5ViW3xiOK6WrCf0bLpXtMtmIxCA6kvmfh0omLxkNSrWn2CMXo7PyZf9oq1DXH
Z8zHeuieKqO11llS6Ft7ypHmcmtaFCPHxb7PZlvI0HBzrWxQ+t6U/YDMqb5M9gyKy2YQEgokLhHl
orxU0YDjUBvlyJPlYQxdF5DYrnxKFjymRlWPuzJxOCZ5bknREp6Fivia5251VGL0lKr9QFDDqOuq
iZJnz8DM4ic4O8cRTpnbZvCUq6kFjxJFdnuNKpcVRTSBcJf1mDpf7G/Dllcfy43OUOUwhsXA7bPM
lph9fdozvaihYHLuMS6sWfEKPMgVpo5NsVEh6ROVMQAZ6TFJ9CTah0yra1z2FvjxduycU8///eKZ
zBK0DuZ1VBWv9i0IsGUGHbcMMFfmwwyT/pGEof5mRE347s8fGJ7d9KRNxq/plNEJFkdznkxUgYQh
QpJZy1xahxAKAkYPvDQmhB0V+KB+yrtlN+vBd1D0h31VYHBJQfxnxa4dCo0OJAyPFcZKv/Burip7
CECzUJrpWNqddKuZQCbq+BGivS70QFw0cJZJlW5aaoGqVHukkNlxh+zjjF7vMD7wreP/5XFjbeK5
pfaTIctzEzPtzT16HD0R7XpGhiHv1nzxp/nZEZck4zcZsFHm7ltYXVuaqjZpUVytzj+Skt4aBttX
HgAOazi8J3s3T35r1F31NFFQQJ6ZEz/q/YkRRNs/9V5ZJVgEm4fsUE7DEleWvECgv6fwCN0y2ThO
tamxNclBHkYET8ljHCuXWGzYhuK9bsicDTVPUcaIlWECNTBMQcO6WVNyKuQfUORbvOj9zEAgWZt1
wU7agjsc9+jEuJlRtIgAdBSFWAre5TThWpgbJ8bwz30dENgEx9d7yAZWAg0ydj+9esCAHqS7usEk
abrAbtiQbeo553IAwx7/MkhuIf25jOA2DSeVEfuRgWzrBDoh9PGZz9kzfGlclkzBGan0Oqlu60Yr
41V6mBmjUt/4pVyqnoRao/aRMlc+MHIrk0c4SfvWCtehGg7u0D/KpLhjBc/vXo9mFaZfHkMNQCLA
p8F7YrJAiNHpkcyi5MJo9E82MJd6Yx3MBsPGXngOJoVcdv+0yXmetGCjZ+rV8d2FX0+LDPPraEMd
cGxiq1XarhxffkT19EglozIWoCfOqPGTEZDE8tp9EnUrt6vQq80rn5R9koaUkqVfBdXxoI2SVUCT
Cg4OEMRbPOyU8ijhctSUa5kfMAOPxIAZblZBtnF9CjmHEZZL4OBhwCAzytfEOfThc+H8jHjJoPj2
TKXiloZJsJsRmWOX7kTFLbVpz6rAmwEuqfmZG78SM4CY5xylw9IjPhuouOMVn8qK2khHUKk3D3p9
hn/LLjX2VQUyoiegoxiH+vU/u/I+elobFuksZdDX47sfJvvHVPIsGVwyFtt0slnahF4c/S+cmdcM
9U1/5+igy3Xn5OmkjpCDy2S6sbig8cqDQVDDt7yD33THMDOeu9B6tkznoGsCWX5YpoxrjfAntE5C
YZWPvzCpawzzm6gGj92aJpN3hrnCAE/WNb8VhVM6P1AbXFtHWWCsF7uQr5d1bytFzFg2eGq98dpr
IxTQd7o1qdjlnhd3j1rVFx3NV2n9qQL3ofrmvenvTTYQpKmO7PoXIHLbPhreLPBVPewqwdbD9gxA
7VFV0cN3bhDQnKa4xhF7UiYYyf3R1lNM73UAT3uOgt9T+9WDJOPp1j0KpHtKKGLSyWRiKG6BKqfB
sKA0yN1Ekb7O+KGlHHSbRF8Tcto5plq46AFOWy8davVC8ARhW65DEJomiU9DXtrgHmbJvghr5FAH
KSv5NbGMTJbxOqFNhfjbFX+d869eoK8sRyJX/BJXtuLzaD1Sm8slswjN2mWMrMs63xUOc+Y+tq9R
79/SECuUaD0+uBjiCaTofwWUZpntau3Th27lO+oggQz5JVoANysTZda/Tt6JaepT726F9s+S/0Yq
ruU/XwPwv1MOYZxhZ/lMk89lT5jpLPpzneHEefAgYLGcA/M8EKcrbeBqyQjhyIOsAUIo+RHxNfLf
Pd/Db1w9oI0smSGt8LSsfDN9yXxcu2J4qwuai5lU0TpA0XDbvU+WvgmjbNfqTAHwRt4MzT/r8D6S
yHcW5VjRJuty8zG6Cc2DUF5ciJh5q0sy0aCoT1Bi3UdTT/F7CTEyP4tuJDYF7gsy9IReXuB8MDgZ
tn5PUkEEfNbTfc/7lRa8sFr4Bwp1ZUxwoeNg7YXyOvXYMcMvVenPZkNmAQZLsY/KcWloWNMbl5pr
zieGdIDgqHuWSiR0E/NYH1cvJofSGH/4uijjj8p3OEV1f8waXmQVMpSWq4DMqzsRrq286eHCJOA4
ETJaAXxSxx8JQv6QNN8dRxYeAAF+wyErmtMC0A3+NuRu1lhE/uYgBS69AciYVhPP6IytZkCxMSpo
zgkN4fw+TUJ0v+k5tmk9KZ/1Ql/WMQAcF9mckLuTk6kRHKtZJ+LefxCQj5nBmBW0g9CbPp0qeSsI
aA6Z9g838nOTwgtoOezGRrLW63ilyRJT23vVYvdCYB/hmshxbSAGtV+JoHdUYnOBYBsCBjWem+yb
txrzLGiDsj9Jz9VWRuz+BEa3zYGVuYzb6AxZp6G7NLtPi/g6v4v4Ox7/pOBPkJbZThYZr9pMj6rW
2BzMt8DM+a66hx5jv8QG6MVcwc5GfeYtW0vABwYozkl663H4ZapI3Ai1LalebIa6mBpJnQHgzke4
OyWXVLP/6nJ6XRqLeYrE78MMLgXheW5AcKSiubeutco5844wdzFbMCyNGzA21WGe5SRMxbKISxkR
HWvE6cxIsD94ct+rdhmU3z3qGl/yAGbD7zlNEQNvLANMB+QBG0kKeFseJcuGdgBdECON7wXU0xqk
E5eSyr2J9DpoHyqJDsC7Xia/3oz585A8po626U2Fs05FP4kp3v2w2zesHLYpdhgP7tJiuFsCt7P2
Q/rVBADc9WYWSW1iPEV2G4J0wzFqDulcpkbfij7dTnNES12G4tyM0JDd8hzzwShlCssBiYdMMs6W
p1mui5z0H5N3Qt8zF1ImfwHUKPeUlc8xDn38sRpTRLJP064pwAA/R03WHQSHtHE1YsoS6cHJynhb
VGECDI88rPHdG39OiH1bv/tqByyyho1CJzmv+QqtHT4dPsJq50n8WppceH52sRtg2twhnbA6dKLf
VgU/xpRzvZXhkS8TZKVL2/wkBvSRMe/XfZLDnXIqKjOGgnIQy0dCS3oKsa1s+O4cAijMcwb11Tt/
RUvRdqq75srkDnGIzE5jU8/NQ+BXS9+hVrtukKTg3PXOJjHiaMXRuv2pYpGvnbmej30kUO6i16xD
zDfeJuoZuhwH0Bkqo/ul9UYWFHNuNTwqWzn7sbdowXNqdQBag6m5BBSS93b94nuDsWom1M82XGeF
Ay3GjRgLeFyyAEoXFuSmEgYUU341xvehNrYgpfx629O/oFg9AGKm5zIuKIOLqREj1sMLxWzsw83u
JUDkDMWUXWOsblH9q/sfigLJJhdz8x1D8sVQvRjuKaVs3u/lIdHTs2WNq9jlI9bBDDTHdetSOOSE
kHAOxmxPQ8xoBfj4tSW+mhBixdC1xzqi/4JhJbVZXJWSbzbsJ72FBWsayyLkhGcWB9X/llbB8CN/
CstPhTEuU6cJ4mqsQ3D4w8Eei3OeNXilKiRPx77Y4Y9iDeo0YrhLJmJGAgC2QJdGJ9EG0B6dABto
DsHRjRnD6Lb3HOBioeqagI4k7NWj6af3nMAaXdwGg1HdjsDDKebscD1x2oTmz0CHQIvLE/NUJW8h
bHO7qg5J73OQBrOaDBa2JuDNiU1TVWBtGh5AQTq/p3p6btF+obyJpJ6/LMtukWvDqW7e20KepNqa
AkVwoA3tWlYBUG0qw7pDYR2wtT6VRLxqWpTt2F801H+6FC+HpbvSNcLA5ZIWgnUS5fC3LiEWFXtm
AlpknGoN9R44Vhp5N02caubJ2ajzrdKF1ZW/tkMVUKH+eEU/NE+jKQXSldPQiHvworfQBBrR3kzq
0GotoGGPcEl5HUjVdtGt03kzIKRqWbTPkX1in4rnTtsG2p87YYAIXTJofHjprfqZoisJdVoKyeP6
OWMilzZszJINhijoxsXJNwwIKTYqHBdQjvA1QbQiPHJPWuhZ+ymTdUA/6PShEYGRBHBsN1sG+PtZ
PIcZ4T+Ze/boSzaaW49JvJn9OATKW/eVFjmhDoOQtxKYBgMGmL/jg5IU3TOYS4knpIgJFzIHJLP6
GTFm5N26cdb8166MJhOOiXP7aEngvYVYUHVY38yvojvlabPLtAfq01PsxZuwfJtD8FlbLfv4Iqu/
CP+YG3ZQs1veRIbb1Y+KjGVUXyrmESaZl8B/t7H1W2JX6+1SqkNMCCdLMCwBCvBi29/FFQ423LWi
TTchtXAlFK6BJl/b6TYC94ef4JjFBAfQ2nAeiuxrzoYHXJDSFJgnw4h+4BOHHz5r5iWJgWt4Km4S
sZFUAq1pAe86T47OrBGy6kSLkKe/MZcKW1BNwEE4qns+1TthBSnvG+fQnvnJOjI+Ks1dhVZxiwgJ
YqXadNGX2R7qmVDl4HqhQHFHX2hHeTVcg2TMdsG4F9W1iGtSrpxe6vxv7qRxp31dCoxwqI6h+ef5
7qqt223OyZtjMuPUk5baS1TGrJOPOoMQxP0Wc64O36tofjXmh83gHIYYH2XAO2tmRxfb/1j/VMlF
s87Z8BLozyoYt4HnLcDsB6P5JKBk9vgAcCtP2LajPP+n051Yk6ydGPj5jEiFCfQaeGErrnjHOLGc
NX8FFA1bMGTSmPjX88Afw9G2EgyZAjdRC6ye1bPWgIktDYSNNfQ9p6vVTK6akQS2FdBEQ2nwJH/s
8l9VUj+MnydK+22up4fA+SZbgkbrPg3VvXEOeB8NZvXSuKCfP/Wmvdf5VXHDaoV2sYerNWJyDdyD
zcuZ5ckaHzc+OMqkGwK97DgDfVCSHhJGbqMoXjwJsFBW7HpUXnKRaXSWRUKYuvvGD/KJr3lIukUk
+7NtbUGopB1VC5wk83uRfLjGv2gidCDy49wkGlGiZKCzx8Q6JthqoXXPxXPan2js6tW2nat4ASKh
5dq9th74Kgx85wG2j8w4+OxkQe5uJ+YHVeGyhx2x1HT5JxxLq3ievEsPL53De5n9tVO4iN1q0cgP
Q5socUDwCfSDM9uzsmOqX7v2MOpviIwbo6WECDsG67JKF4N1V/qnYvZhctG11rZ51jCqmdQs6yAY
u7E7CQZsE6HJzK9+RKXWSR0AI5muCNLbulavVDKvLC9dh3RfzmlsnBZa/y/2iayH+ym5zNVSAaYV
k58Do5lNzL3XLym0CFd10q/zgnRlDA401E/Up/Esv915wV7H9kdl/XQDPvWNZxJODQ5mcMi7b2wH
Y7U3JTKnRm/IugjW0RQtXYHoAktCh5WFxZoetmIxcKYOCMpiEqYQD9QGx9oYzJfbPhqCiqbdr5UT
nQzMVHynyD4f+GCIVdI/rlV4PjVw/ls/YblNCKdBIGU8KExUSoQ9sogzC7YwbpUCJ8ZLzQjmNykv
OmcHJ3zuamIU4Z+TcmTF46mQFwNcQZ6kdzWeiWrOqhbgkfYWg82gXiqRbsFe7AB10Nv51pDjr4Fy
ONGjjV478UzR40husdmzWJtEKVTtkDGz2HXl06gxmvlWaiucT4fTKCFkjgINWdc/P/rukpvk3+ex
xObcgcT8H+plj6BvmdEd2D4Ag5ietti+dPJdifcwxqOVUTTJOYaUwc11LEIMN1tbWz6lKxyQAxBO
4HaC7DDi3pzaZg40AJZT/a6V7lPDdsuBctT3nftbxf5y4BBs+A9EHYeDS80xMuPmGtbLyJaPuVg5
aThGan/B+JJ3cLmMo5ljLdFbilJMdN1nFRfbFlZ/T4pXxa8i/xEwY4xeX3cEdILMgXdsrx0JXY6h
QKm9uzPcgL2QIMpyAjExttfaeY+5lDXoa/hPX0oWr8l+SWa2IaEF6YWP1oPnvqpHusrxoIbmh/J+
8MccTOvUFPmbb5PHVO2Fqdd+Pq4Bdgy8L5qnSp6JwJNc3sMWmJywYY8s0L8pS40oYEWpmfBQmc6q
Go8+cVCO4LACPvNE4RX/DYx/TZauhErWRmisOoxngk8fNK2VZl6ZMXAq0IZ+N2G0Vr8Op+eY+heH
RGhCVMeqENWLYVVJd1uoYa7f48695lJyi9nfLCo4pfw1QB76YQREish8sXX+jxIYz6VpfsLGvKLU
HuXgEXLxnqa8A9dNFNH9zuTrMIbcXerymmCX1/A0GLVO3AozjzOtB6y6flasQQ0sHYhKJn/G4pgR
4suJw21aV8+2ZFI1NsfB0r8RvQl7/Wbpj5y9gzNW+7clgWewCmb/L8/gvNehpi9bFOWMlVN2uJb0
j15Z4O3Fk1EjDKbbpgBONM7pVWcRGuQ/fHWLBqKpzrTQADrMP1LlFRsDvwYFVEhI2h6uFzceSut8
m1Kj1RQ80iY9j7gI4oZ8q/Ea54eYCXKqgl+POdcUTx+d8dBy6Kh8Dsoc00y9yDSAQJV/1OArdhpF
irj4BiJgXm5yJ2pISwDL7SZg2kBGBWMp5WGrZh/1l4UPjUSxJKTPuZ0w8Qm+A/uErXgrE7GJHYFO
Ee47r0cJAFnil1DZigPuA5bzHQl1Wld1OHTwaVZuuJjyXVhvRIchL4K6W5OMciFp4qIszk5W0N/X
862YSPnZpWpvSvBw9jqQFK2/SjRALzL2SsaAC5X7VYdqVwKqy2F+uy6ocbmTcCQ8cjZl8GNxIcro
qHeSbll0AE0KGGWgWRKHfgU0Us3ZudbN/B8/mCxs7p8YnXgNaU5BttRJFeX+sjVOtgv769mHAUvM
ajkW7sqk2UG5nF2ybUe1dMuZ0+BTBFpm7KnfYVMrEvZ6/0Avjgd7ecK/rZNRrsZzY6PalBzpunJN
FOKmzbVOMdlZuIIaXnKLiFEMr21gKTNwiBnYqPKBojAKRVprN8m9AZjB7evF7BAxBKmjn0jny07m
gC3DvxKjxsMkMKLRVc1MczIOcXfMSf9DaBrZe+LPya5eA5jzgNh0ngs5EtgplBMIQoBjsyyFc2rw
39kthyZ65i51t8dO/dSFUCdIDJQNiVBxqIk6Ndk1d36COl4W7cmUux7vV9s7Z6P5obWZFK25GcIb
GF4mSrUJyI1MaZ9rvHNLQRxt7g6Ytn0WLhN92o4pA3raA+Ox3bYKhBAd9ZT3kN6agotgSRDEBU19
47hMgupPs2Soy+xBJ/k02h+K/H2LybAbzhWpL4cb1cDXRFVW7L4kRQbNSS36FvReNa1K66IV/qaP
PgLDu5vMunv3w+1R0x0w0SRuXOu99Ag7d/PQdlinAd6W8m/Cu9gXFEFRIxWlb77IFoaxZJ8gfX4s
wXEkenYqO9BQJad/9nIjViQFEXHorsXIAc7530BDWCVh1LveLtEJoobf5MGXHh8r6fgHnfLxsYVn
z2OASQ0yosTOXuTU2vmUf2DV1+AYcqfjxrM2+SVKPEMyXqN9W4naGli3lQ6uwenlRUewnqUmV32A
o1thd9vKSpAGHWo2cBy1/DhMm/+g8njKoz6cgD1CQJ6pWfku1aBmY3d2WTtCh5lpBhRO3uMOqzft
Y4FtY/X+Z1oDUGqSteDzVbofPRJtYm8mM/S22UjOOTnibFqmxxRiEXjUbY/vh8bziU+7QcGV/WoU
RzYFvspvbhdPNQ7LzJTnVAdA4X92ARAHuI0ix8ZkXnobR2dDIte7mJQ2oGc4RrYrk2HRV/gPXXMR
VfLYMSWvuuExBjQOOyuj+ppQir340EI3SKvTOLh3gfokqltrf0wpQzz8arAd516larB/Imx6cXmr
GBN07a9WgqmPMe35KypsuVGwOdI0Uo35Ng/vXLkOY692Puq6S3so5Gc/pWDdntEL3PwRgTKseVYI
gBy+a/zSMCJPpLMZHLBoWMJ6Jl+ZAvxCM1wi91X5bPhfIWGCHu+ni4NIiG/mD4seao0e2rRvn3oY
BM14CKiv8DA51Ti3c/leAMEwPQU9j3AyapNFMNruY26tCmQx9QBuwayeseIQ3ZWNe8Y9amjMbn9r
aipAyPWEQb7sTLFJ6nfl/BREe3KMy0iPnfdWzS3o3IT9KoVPcGAgv+tnsxF7gpHcC9GsBew0CJEO
Q6lXq8bfQJ9rWWYbvPO0l8DEmS5iPHTGS9zfveoRYKKFg2jTQ0VW7C83NnOveKBulGTwAQNt7bo3
eoJrKILNm+4+9+7dq8W6scubUXEyV1wTrZ8UekECHClpLfbdfkcNRovP2PvLoUdw41tnFsOQBonM
6GAxqlVK/4HKZ/4srm8jWJcQ86s2ZqnE0D9SJqg/XJ+gvBWeS1CwQJSXLnWGI9dg4zHa3BB48UCD
xNuG84TIv3XmrnW6ahP6dfksHgk3NOPeZtcKdSIcWNspVShQA7MezcJo/teFBRG1qX6ty4aIenlt
zF8sJJtGPNwUp704NFzQyF1huudGwv1TheyYIeuNh6gBGN+Pr62AGs+1OAlQ6ikioXSzJc5ajf7K
CuYhElr1az5WS2lthLkRBVVXOe6U6JJR/4fGq8GlzjnNKtUtY9aYnrP23L5G9do6DjD/BHxQ4I8i
Az6xNLIFcIHn0BMj/+gFryzzFt/qVhr8rzr9lxBHt1hzyDaoLN80PQWKU7TpgueSGIbhkRhDjQs5
o3bxG9SKJx2C1gQWGHqZcBFXSY3n/G+M4GfU3nC2rD0MVV7ExlHVL7g3tjkeQC9vjiKVyDa06WIU
1F8D7iY50iGOb1tCGyB6HYbcQvlQk4Ghw3lY1ThyGemvUk5kiTCXQSxXiuSXqbRF5WIHEId+/CLy
tpFJtizzq4mLn3lh1HlPLYq4YX1KT7F5JVSrPLsRcaStTdWGD9JPhFRicAOUapGPrFIDUKKCAbJN
DnQYaBMy6ZCZFBMAeQ/98ke66moB4c26fo9x81yI8zDgMSs4kwFx4lKMrxD+hH5w8eFmfg2MgNKv
pn1xRHCsR2Ruz1x7Y8iw8I3n9R9H57Ecq5JF0S8iAm+mKu9UTiqZCSF38ZCYJIGvf4s36I4bbZ50
qyDzmL3XXk8BVXr9XWRftYYsoCEKi4Yim45pnSJwtmYDIVxc3BZ5aqBppCVR2bYNxT5L3a2YmrXm
vaPlWuf5S+m4jJ/lprB8vBmgApBSmG9RGINYZaIQOQSlcg+AMKlbCgRVks2pUFniIJmd7NwCjtmC
1guwIlTUW6TIy+rmj8k6kq9KXjvceDo4k4ISXBFWW0fRUUU4xuTfRL4NVN6xO/UGK3je8Lw4d3xJ
wmcOwZg3ba+JsJEmBAfNOCZutSq0N5bKlc5Lf09UCooATZkp2XihQmI1ITrUchykzt7ECiCScWX0
h2wC9MS6olYj5KzPophhUbc+uvRYs7IQDeH0bIp0O/GQRUxlc5vL4t1gNa6ZP3lNmHIu1zHjBSN6
c8qXJEnPgV3+U/1Z9i0OCO5ttqbi2rNF6/zxmBLfkZf1xqJGFtFvx1CuSetVn2aIcuN12V4ygz8m
Hc6sCUhwe/ZDb2OO0a8+WofSL7cj54yWVouRNK2e+LlIsGlIziVzNB/rbAUhxwLwORCcYd8NBHta
zE7lUfCnEcWPwneTMSBIOWGtFzOzH2aXHZwuQAGSbCwNsCEAiwa7glkJVBqMh71q5UYnSDlLdGUr
AuLWHKKwFDRELFRWitpPzz/YtZ4V8zKZGAsTunWEBMBtF1Z0r4f3tPvoimKFbmrbeyScYiSwyaae
47WpV8dXHVZGjO8wmLNcElKNKHYStMUk2j96cgwEDeMcYQ1k7Njx2ibdvzR4daKtqHltzKcQVYmn
v/fUR0Z59RPcenMmxnOvo0cU615/nkAbKVNDAvoTS8SHKPPmGX9gX/gtn+wS4SMGbyE+7LZaJcys
kujkBnSF3yRthPRe/TqPkMriB0DKvRogkdWMYluu5IoKLXSSfTI9c8PSK8OMYTRozG4Zpm5Ke2tI
4jMnhFI58eXUkT2SYAkXV4BCNlF4KZFjgJy27az3II6JlObO4Zhvt8juuM0r8GHfUYKqkIme5JoS
3EUlx7s7fGIOwGUuKCY4DqNDBDxDzofixlFMM7rVGLylwUVOV4/on7JB6VNthfavIoknMQAQFZea
QE8FwUreUnYnrYNEgovQOs3hapnEvIoPrPjxQS8ioUUEsQx60mR4KSIqvI6l9NS9jPJFQqTMcsUZ
Yq+4INcuYAif5GgLl9PApdG5/GYMbRwxbFuDp7DDlnXSh2Mk/jixYMfYIFs4Q0gIoL1b5vQdgUvc
jxYfjMoEl2OuPBr3KHz2h3o1T0w9hqyuwqtiwCNJ/0wv2rXxxke07fTPOfRTGjdLUTgxW0uAiheg
4MtBvXSIxuxYnTQBnSrCGLcWnN3kuqJzvCvQ6aEJZoalQoOtsM/aJY3WKWA31Y6PGKxZJUkt0d5Y
Da50loCS3ITKeW6Nq4DP6UTnXDMvWbED+bvOu+84/jL05ir0/KjxYxx9Jl1VxxA/GXLBTZ+UbKD+
uurHMtVWc34tIo0dnmQ6T8aZ5GC24VszoqTR6luGlzpPPWTPv1IhSZFnBGtg5A71PAJm8GKl2ImT
pUCTYE79VvU69TF6GdayVeCeSKclVhUVURPvmmBbcttWWKQBLC87ZhYmS6fJ3DLt6pMLDgFcHS+I
kbGcsN/Cr4oiOcVZT1wH/83GDD4GDvoZWYUW3gZpxFBl2bIlCUFrzzCf2OVf7Z7jZTXpn1axm6eo
SrLzUYiiSHfz3Wvqg/KcmR0lzue2fbZ1GqQG8A4Dz8x4D6aL7J5j79dP8c/+kaK3wqATG5/zGqeD
44xdC8rqIYH9GBf3EOJQz8ZY5+Do9acGzWzHZex67cFSt5TSfw66Ut6jDY80HzFbQ1s8Io/El2Hv
kdOAxXvVKYcunhdEW6a0E7yeN6ZBnfVVG7D4LYhxc6HyK1hxlRySBM8G/UZD92ymzkaPgk3ZCQbr
3kaY9lbVBF4rjPXJj1a/GsabLra5Ua5SbHmieam7T6e81EgJs7+AAZLZ40vO32Nx7lz5pMevBeB6
kb968QcxdrjcCJYkMeAlJZRqQBrnA/qN5v0g1kEz/kxxRk7HnCQDWoNMoSO8gK1luvrqhYeJYV/y
a1kMvN+0bt+q4xAKFiWcleObTsOUcJjXTJ6CKVtpXrqSGjczKSs+sLkWTeFfzjiqA3jgszWEvooI
LQp+4TcD3eCXpMZrT5UNPGZVYhFq45gtFYjiMVnl3qvs6UA2bAoAa1bGZ+S+h9VR7z9lmpx8RywU
pG1rrqLz4FqjNkVsBLsZVRRDzgGZrSCuoUEk1zCbg1ifL2GJhnwec2BHw6Bt6pjqsQIb/H+GuR2Y
2fiEeczBDjXWEqtmVmETOk4jUsTXnjZJq08Rqx0iZn3n11QVgVoDgiN8iuaL533QQbGcCczzMKkt
YFxrrJeWyd8upNzGkQ46EELSkwFGEsmGG2LHhmBkDRuMukQ73nFrZA5iFpJQiA14YvRSQcBtSnvR
VNM2IM6oO+OIVeY2608VCq6QoVjkMkcQSzcLaLrP9cTIZSpXvv4vQb06Jm81JLARIo4EuOHmHR9W
daj9NyP7HHyKJKvYOMNdDfdZoGBSiKhDAxthcFE3ZDkFu74IOt6rCLNVXWxTv32SsXFOynTP3Jp1
08bQaFLxexXNc+aTcMWFUbPQpo8Iu6PH+911+7C0L6QZk5igN5cJwLMZy98xc/Z1q5AXWJTQMdwz
8Hv02C45cK3+8NsJMyUyGv4jaCpPffanVLa3VbXzwW4B2EZGOd5L9qFhMp7JcW1pwmW3tNkq0ms0
DlS/IW4+QkwzmBkGLtaDNA+SgcdY1xc0HRyXHyZzezOHOQz3yiJmrEPwMEEVnKiPDHjjOUl6ykNe
5MDgZpMdQMGrcIB00FjL9xh7UlGp5yptZ7xPDHY/fUzzDt9gC5csAmTS3viM1JPb2sMGOBTGWljy
IMzioBSNJx9ZDVDT0M/S+BLFc+UuDe8RBnSrIeWwsyEOAfkGadzFu8uKA8WgYkbJygk49LdWDTme
dcCO5iCChWtZ8ISvHoCQtgPvWN00xsXKu9fGm1dipkzKL7tt1n2UnSULoKAuLokDrQBNE7uPitoT
Cw3SCYgfPdjNAeUyvGljl9YOK3XxWlBj12N4NKs/n2BGnB4kdgA/kT8hU8DMJyFEvECWWHvRX8wP
yNCVuuzrCoo/V424Uuxt0+Or+0fy1iKDSaJjk+gOM1gmyWzaJUB3wOWdZCHMC8HViwBYVk6z1HWX
Ul7t/GHWa0PcG76ekUKu7w7K/1bTigh5X7y642vOl8WJNpELgHKuRUVJlw2xtedkD+Qh67qdTP5J
oCchZTYDimZeOLV7i9gKFlcY8OBWu4y6sdzCnHW0j4FjITlp7gsL9Cd8/0TRWGtDIvjQvmXtYmLq
l6Kzj3nw0+CtjAvQhZwfgC4b+WxVPKsuK5oEAi8EfOBKa2eqV2Fb7zQXdWTq72KelIwZ1Zi+CscC
yYLTm1OCSm9Tl4xitU+a+X08fGrOWYdHjC216j/Scpgt/WXlr11kNTmgfCMwX0ijzwJ1y9jIjZm1
0xAVEiG7MY0H/KeZwhpyRmv5N2m8LRHzmcJxpJ9rGFQAogvKef1fTEKQzflS24is8p8J3pqGmEOP
fpHyhJXcN6Cva4/II6DoJdK6mgqhjKC0v8tmMwZfvbU1yQOj0213Hre3qH7rvF6N3btGAdFhMLFe
ZfFFvRqCynO4SLqhprEEG6ClyA25AF1QV5zjSc4Ckj8nBCn7gbWU9p7kqwrVFozmHGJUiw/YMV5d
jzzQHTMIPFS/IYIMg+NOB/5784p9k/8bwtvECYtrk+UawzFQtw9SqDH5z9Apk6kko81+ldCnR2jt
6LjT+D1EQ2AgT7awkrAv2JcDtrZAO4TTYYDWnMlHPKetRnsNk6CjBbzOQ86r/a0Qh4WQ1ybBUiVQ
+GGZTQ3XAue92Hv5JU7Ohv5uWR96/+vAXkgscwumRBFJXtBd5AEbP2SIrEAYqDhluKv69mj7szoz
3LCnY+PQsfx11r1o7jSNDObsddm8+Wpt0MdpXyNndVG9eMJaZCnfIr6YZWa71G7IJOxfLeSHRSAd
oI0RndzwWw9ecq8RIub5TuZfoI0cdprg28eEKCGWNSaTFBHaS7Pb22GGj4PUWns51T+w2kzCPG28
hfy4UzrHmMIBeARjvql769xxOSYElJu9Yihb2rcklYcgRy8z1cNF1zRv31vqUrrie2jIXE9Hufeb
HrzFyGC5pxudMJ3wwMfJGl7aGpzPOWvxGo8Gn/IUkywXG3jKe+QjXunCR/JnVSWXCc9s9jSQT+qS
gy7wZnV1DgaGaLu4u+JIW8DRwRCGs74mHFJQpln1sm+Z4NcVA3rzs836Z0E1VU1iUwKObPPm4Za+
XI5VQE/kvZp99NerBoU3KnI9Tf+1to2BPd+b1gDPlcVglW29wjy0uuC9GBBVwsH2tQaxPOViM1bh
Zgyx7Uz9ylEtNVL+wRX4XJLdamf+KXLGe1IZR2ce5FdhemsDfl1/NO8WdISsM1cqSZZpTV0pLRZF
uibBYDZXRSiOlbfXWOICLyofHxKXYTv3HLyaPU2dSvwIQd24hFHbLcoybW/Cnk6a1X6PARViB6XK
KnAxatFHGbvHztY2gzn9JK229iTcXSBRnsftP0X3DLs3oV3Ol0mAr9kPK3+yrlMqJboJRDQm99WS
kGWiadqqXFQKiFREiSKaj6mnzjEl8pEe3ymTh+IUpu7dQq6XN+Qc6sbeFxRdg8941maRl5gIIgzG
mHLdzdoTfZ7w4wxpXQSrzji9GZoHEjQtT/iZQRtqoCbQQnkYg2CqJgfMTMCcK/0lKcl87BXGejKn
XyVgO60AC1i3qwRdsQ4GvqE51qe5pi+Y1qckoFn7oqn2Q9BdspHkM8aCkDMkCjX1yFvtrWhG5JUN
A9uODL7Mzkn4saOdEdFNjISfDbmzz+yQc03kXHGqOSEIvdmIr5Q/HSiPz44kUa4hNAreoz06O1ev
D6JiAIke27b0iwYSszTkXRP9WzjGbEfy39itz71fbHvchE0SfbaN++15XHwYwT3CU91BHXUXwr6Z
cdGNabOpU+vsEgOovBaSPGFYgfEKmucSKWg9BQ5Dm7nJwDFk2f2732hHHILfeuSfNel+UjUd0Uz9
6TEOxdhBmMgZ3jHoGkZvb7A/mPx4Zw/+yUMOUosN0VwhSC7/g4qD3AxwHFBn64vEgkRynOvdRU1y
1Y8D1SRzzqBjZ6q7Q5fmKY5Mk+cVtKVRww3SKfNyIsAN9AfwJXi5BnQzg0uw6NGwxaKL3zRjju/o
4X6Io41PqZsE4zRBCnzuqScj0N+9Jr6FOvm5n7CfVwZAolRHa4JQG9NY7Uf3XFjbhKOkLuQ11YA7
kXCQMU0k3eQaIbmlTmfbmkeEePpiOE/ueNXLFwg0z8XYrM1C7DSUzEC7MLUzF9Fempjxd9Vebbrm
xmVu30fdhrDZWXsp6l/PybOdyKPqaKhXFQb22XInlBKQGKA1qNHCdOSCvyfhQWAj1spHwT4Q2NRa
1e4qGp0XIw6Sq5kTOyoypIQjlHCH+2NX1ownTBSgUU14gfSYr5WFvAUWA70qSB4ZeT8F6Im61b/q
XisXvUX0kexOnqX/Jh4hfkXvKjpT/8qoidqy1Xkw4XPGqFSsLNgmnk4YEB2SmU82uWjWK3R4A+vv
yBmgP0m76Qm/LK3xi7GLt7cxAZNloQVmsG2MsbEX/ILZVvRAxpK0cfZt2KQ4hcm/kqhIT1kB0QaZ
jA9Yss3XgYtNUaGoPRoZb6WeutXSDDQm6VVgU8Ejq84noS0nz0MTVyoH0XNaoSBOBcq2NNOdU1Cg
TBibLjk26UjzE0eBtbB0PWSkHwTuKxl4GmhCIGAjgUqY3o9VKpr3KaMgeerI2aGisJqbKXALF0Yy
LT22BDuDk4rVD7P4GHH9NdTpB4ce+DVJcFzCMhDQQvPx2htYXBzNE+dEZii9kToD/GPbVhjk8o4x
B6sUsnikZA1NAUo9wtoGxp6N+exAukUqwDe3ajzXOLcWeJZ8aKqjUwLgKgzSr52KE7p1S1ri2HCe
pzAq91PGsxh7QsGBaMeLYB5OqqJNYEoDCKgJnXgllROQxNekWHCt8FkRkL1pWhTplUCaV4YFamDX
DlHFzBQMSUZkaI+KaG7o0bZF/s9U9wAiR3S0uQ/tu1bEwHghGjSkzdqiQlayDWLT+2RWBQAUFO3d
4LBeVA7EVreSdA1eqhN8NNTaJm49vGpQmZZuwITCyLhmBwvCIjZWBoGeitAo6p2+BmcoLr0Rhcug
bsyT5TQYIjJ9au5qVOrI2Dnepiqp+fg07TgYIer5MQU1kDn2l+FBLIx1mzM19otZBOKuOVkBFGSp
99ySZnUqrCi6dXoangvJ48AocsTUUZs0s20fvSm01ds2j4sdCljQOK4UCyNO6l81El4+ejqnvdvO
U2MrIq6JvwbeM6J4Eyu0nz3ktJvAFeqSj2o6eT3RvmMHeHTk8WFdIUh10mbGru+S4NEJJDxmTYc8
VNPG0w13mc+ccNxMCA878PjLquFmsp0oW8NG6PdgflGa9B2H/Qhgr0MhNr07CUtmD8PQYvKleskG
P2DwaHNtVFS8YhbBxGmTrKfSRQvRhRLmW8O6XIaVh3GpR4ojsMJxdtUr3W3MXdcO7nfc4FnNKxVu
ccKDGHEyxNItcyYjYT1iu5mCaxok61Jm1sYHk8KOvIn3EjvD1tNRwJUOFIQyYAWV+dgBer3Ut14V
vKCSk5twLNOln/eEABhwJHiU0HokCkgjYZJPmjDK10waNULrdNjg9R2ea2ckQ85w3mzbYoXtQDS+
+W3sbmxH45CJuMkrDvFF6yXepcyS9t32B7ENJCW6q0Di8Py572I0x+UgBkWe+GS/9C358JNHoKGw
+bILj4bCaoNoH+uN6c7c+MJkAIK11aw046u07PbSlZIMr1ZniGKiZshcx8dpkyHbHdrhrUOgtO+N
tCT4ADYd+gZ7A+a0WQY6PgOrIZgWAENOWn1kFi89JQWx9yHpMHE21E9Y3mbkTIc8iL4OTU2vI0UP
SBvpyzlh0Y57/CIVVEDNn2DEDNZKa0v0On3a1fz9q/bDcTy/WdRsaLcZddfFUXrJGtFHKDJiXLJd
L9wOTTkc41APV1WRl19FpCH+80A4wKsSJC73grcrZ1STibInLLZHXCs0sPBz3jsiuI5muvHWjcYO
DlCYd1L62FyMGK5YFnAF86XXR2mZxHbGuNubSC8WZY1VpSoHC9ydYv8aEsLRmojl9D6ArzlmCLi8
jg9dMgpeIgKtNwoT+i8g1egsdOgWXkWnHXGZtZpvqVURoHqRbM6pfvpqV1eBxQ/GOKPnbKgL0DZr
t2S0MfVo1mPbUVtLm+24g1FQ5eIozOe3s63Fn7KS/Fb3WES1DttHJ9Ai68FMtSrkhOXBC2O2QoUN
FyL134gLcf6ZnVvmRDkY9UeHheLFHaz63A3h8DnZDXGCftpuhCqcHcsfJIhuI1gHVRzHeapq6zlC
le2tyVM+NAhGbtKjbR7NwqQf7rrmz2ixWZQ8utcs9+1ngK3NbVJ5dB0xZCHPUHS2K79NjM2If4Zy
qJy1ZGTbWD6M2WK0UD2Q6Mwol8xvmM1GhWGi7/ft1PhL3ZXlosxwkrux/mHlVsRWhY9ttGnJIne+
O4vJftRhBsHNEOamc/SIrWEYrCx7kGsjIrq2xpjGQBgkrS7jEUgcAs6wLZkNer62KTyN0VgM9c8s
Q4Po5yR7a+OsWHN4/kZ5awHBcNp9zyf35Fo+VoLJ7l8QGJeLPKZvIV2FoqCrzY1dsg6OcpXSDAEH
nHren7ir/tClQaFCFIXoJuPKagQ+5xHl5jSGJ1WFGkotxWsBTG1VFJq9JRKcDZJDyseoWREvQ2PI
bdpoJHbZdh9/abUvcYBrpDGNBANNPk9JWTbxyHy5TknfpkU2Mr9YhT1UidCdgBjXUTK9DZqIQP55
9qZ0IHe5mvtw7CDYKZ2EC8vm2gQxGzy5rZWv2yx0tqbX+6hHA7aDdlUzeRzjzvNWda2rD5wmoY/m
UnWXRvjDrhewGjllvbWtGiRyGOxPtuqdK3ok/XcYUX4A2Z9Dpcb45MXaODNCQRL0/EOTVxFjCTfE
61g2eyyDK+WPd0/OQZ8kqhYgAFAQNCSS1JNz6aOEwou7iokzAlkoba8JIcqS4VMypCDOrTtaph90
rHfRN8yIu93IcNinm3H8YKWhCRs1Uu66ZM1bO9OH1o6fH6ZE/04bY4+a8oWSZJNCzZxqaBpj8OGa
w94lf0KHj2gyWY9xfRcsvcek3RiFOsgxYAkr745rL4GkHpReL8123EZe8eXFYj/GYDxrc8dburMp
zBySEvt2QFXa7BC1HzP0ekXWcwapQ2aZR7gRb002simueDr6haYKjB0F++1uEbHRNIYagyJiwNw6
KxDaro7ItGW+XAzauqqSTdL2fG4Ks1u+oyddqha3q8kPMbpVU2obEvAOnWDWbKO2bJvaBEhgbbkR
iNEoWQchsZEO/xbpLCr0FM+zyom7HjO+lk6dciGR5zM66IS9G71sVxIZGJfMXaMETbhK4g+vRpVq
J8mX1bfki+uXcbTOhQvUTIu6WbfmYK+zoOqlvTYh2ARVVwVasoHtexbjzYif9fpj8k5lcqrce5le
Fd/hyG+LPu0pZJ+aEojbn5FAMwSCBWmwfSUv2vRfZ3ZV91Mnj0CiGUQ0nMEG9SoaoNyMT07cMX1x
YDRG5s3RQSZ51/ly7xilEDtqyW6ha79hrQPsYWNKep5ffFp44zq1L7odN/DCmIpVln2r3NmodtP3
8TJnqWsP45Ou7rZ6n0xUqU616jVGuciLEgESNf+bMgQaCK+SkXC0+oXbB4Iqi2vSDk3Ut/AFNIWD
s9/PSWrC2AlMusZwMOkQ0/ZowRwpEbNE2ktkv5UJI7r8e6S8KOF3jMRHqcpYTvK7Fs2BK3fBt3OI
qne/Ow18Bo2+0YgnYdDxZOhkDcDn9l7MJFpIcKslex+PJ9S3kn3dAQ+2vY1rf7HsQyNIrBRqqbrf
hxxFmpZDDaHjEGRkMJhLcouJ/8XUN/H0SeDPaHyr9OgWlym+zmL1gd3zhM8yYF9d6Hsz99ceJcCQ
9oteZKc0zJ+94DG1uGJRDg2jv+wZKs9vq+jmZDS4f+6z5bz3JFsEnbngyNwMvMcQohcT2wyXkc38
m/d8wz5rZNfSsF6hzE4jdHnEuHnmezHmVFDFKh+h1BQOuRKspEsWGvG9xfCESJ0uVy6UeUU0DjYt
RwzKq+3k6oLJhPLNDhaGefdRpuUeLIjO42lFfJqi2Eoq9WKxpkx5oMvYv+sRbmym6h5rAMweyzTb
49RvXHdXOc0fvce6Ut8TmtteEm3HByP95lI3fGJEw54ifaPCH9X/JOHOYKESgkAMC7kZeBBTHfEY
rgM2dk4SEvHK6oepqkzkMuWpwBvN8PXqFuSgldwj0Q0OHd74VRl+gE9HQsLWofpNkm9Q5SyZ5hid
nQXHNiqvVVBsJTcDjvktxKKiHNAd3VBujDAumdYc3Ok3bg56kCwatBETCgEnfZ+Cq8pe/TkaEaHp
7IM26ud8vIWMIDWmYAJpf6k9p95Vuo98+HPKhxZvPXNnwPO1ATzNpKiO+nywv4ru3fMeYngNQ5c3
ZZug6PezT503HQo2YvgEkSStHDuCuLo5TbccW/0bBD8TEB6XHoNl8hoYDzc7c03i9kCwZo4EcbU3
/G1Psjd3NpaqZu5kkgIAVLTUUfQC19vE7kvLBVFoeJJhIFMOLzX8xtUsOYLSmtbYTrBVtYjb6hh+
qMkLzIMvBXn2trtqY+va82vG6rmnjtR2oj5bdojwhF/IOrRldhC1hAMrn4zxLWtY/hanmiA4I36j
pV4rUsmyJGVXte+GT8P8HfMX1opL3bwFIaJHUONlMGH/xvDVQtrCwBX3/K+zVdMam4F5TMa55lKV
uoiEB7ADoRHuyFCcfY0a4CZ3uhcdNlvdvUO6RKlQzL7cpmcKi8Xawk4ZIBpINMRbdbiWcbCLszHH
YNGBfioZbig0LdxH8K3mFWUkTehG/lctyEjT9OJAnMSzjquwH7OTKttb01YkpAncHf6+h9fqV2i2
OmDWWI7TMNgWXB1rZh/b2mFtlCVr0ThnrurjIP1vt9ap43DRaVm1tWW8VyEhvSrfKgN8UchHJzXM
F6Uzx0L3RwV6xxD+vwbuECod46lyWSFBoeDFD1xax6m7D45c6LCVjBGfHed2X6MPlJ2/Eel7m/7q
Nhhn9Zao5tbFbFaZ9yd4f6AjsV17KTJ2vuVR054HJOimXl+9ticjEm4IQ1R9KHce0ZEskQmBORc6
NK9q3nTPQmQBcin5sEimGtDGbgxLLGLjR+/2CMhq+Vb3byI/l95HN3nI5vAJoZqpnJvNc5bzD4p4
/mxsD3wvnfqawg+lH9kmEtXj8EUWuGGQT+VYuK0KYSNTboTjodqB2Hvyhw/PRzfmPMUdg4mQCBkL
rKe5xtjPQj6BAnrkL6UgC1TMxzRvzsLlGeKQqeNuk5AUB6QDM+DWZGNTROdovAOW6tpvMvcQSlCw
yV0I37nQ2IYHz07xrpkfbCzb6KKXZ1//gYbg1M8eh31NXADyMHF0xp2LPSexDCIwLhbzLZ8Tyxef
FUpC5p2GQ9L7u1Vf8rBfpNpWgZozjHRBFtvTQGUSS/gpyAPVDHNEBAFn5hbpB1R4sb3t0aSO16G4
CCQD1As2EV8dvrnYOQ/6tnCJvfx08Sa1vAuIOf3iDOJycI/6LNGk9JEeC0W8L/I909Hx9d8JctCy
0NC0PTu8UppFpwuaxbSRYQGK7oz3qAYt1n2N1c2KGCeg9jCtf218wQ1RoP9K0dLNQhz0LrqHt5I4
vfotSl7N/LXhF8lJ+uq6o6V/N9lbytmQkMNhgXtzLI3R8j83wZZ91eBTQnbldHf0Ww7CgoRXU+06
edTEPUVIYENYzo61/DBZu9VMpnAohO5iaPW7HPL1EP5Ad+lJQOhjHOUdHMgM2xAjpFBFFBjTb88Z
nXuzDotdO9TPhDzjotkJ1N5Y/C2O3EGRGeh+JvZVA5Sd5hueJXB5C0eeJsDPkacjg1RLa161Qz3w
kCXho13o7eeQohtw91GVb2PSHeDDklqW8m6XQKEJw+Rxs3ogHFdPbLnsMX1xozG3jE8GMdGN9yHx
IsWuwkG4cRpjGfnO0kVQkIW7CLagxiOET2Dp+mxuHJR2+YuGpnHEVpKG3Tb4f151KchME/lBoYKt
upPVFcec79DiwkgEZCeqKf0Revk6jkEO4OF0Yu4lme7CKTqYgJp7+zPGThGD0dJKUpWRGMkAv+fF
6/8J80X611nhXxHOODfuJeUmPYP77WhbG09LGjxKDXrfcOvb10Qy+qmw5H9PYB0jG1Lb0aufTZac
hF34z6bqXyb2S+54rEKy23pWn4ABHP5CWdQDD+KGsD7S/Dk2EVvGBxfkjwdDaBiGVU5wMqplI8I3
azPyD16D4BeJx7PrcYAxIzeNh5n/tM6XTsbVwK6F07GD0S0nIo1JIsg9qgMQ4E5HyOeuDs6x+ofn
qFa7AUVVBZjEtb7jgSo51Rc564cav0/AhIX2kWkq4ulpa6sI/fSs/+Y1Lf+a6jdPwGHM6CCIJ56B
jf5WGXcHSSV2Ka7E93TMENKiD0geWvTmJjj08Kq2xdcsbVWo1sdhRxQMuiSc2t46YEsm7a+Zt2sj
0NKZItbpp+7Ha0WVCAME2SbvRqs2NUNIUDBtJqlvo4XlnSNv2HrIa3LXXKRY3wzza+KaJzGNqBiu
+2hXWA9YUKM5x8dVa19es+DTSO/C1XdsxadS35WdWpeBTuwvQjjc3zDMzIXj6Jzd1cPNk0fiURFz
Das0ftR2BcY/QaU5ILRlZWLZ1NW7xHzo6mJbq04DOwJ5sYvNfxykj0ZMv/gJlzEk2iKhbHqbkpvn
Xtp23+GCYu6ubGM5Fmyh64XmfMvgZxB/k1xX4a4Z9lGmz5xn1Bf2T4tvbERVJ0rakJRPhT2rZM2T
lFwZFLQYOJD+Ii9kCAVGrovHhePdc3zQCQKtFMyaS02e7xXFey8TNow3LTxF1spH85FYFEWE8MSS
9w9U3ZzP481BUsY5hLKtYy9UBc5r9r1EmBg/YKM14+An+rYerL0ePgD9dONtyDdlysfdmMygLfRd
EAyyexUOmxrxk003WVUrO4gfY+M+euX84YluFkWOu5G4pHQpzO7ckDjbZPWe9m7bVulWZnJV4Xfo
p3CTY03r+nZVcKbh5uX/RdQaBly0CDQommefA2f8l+ZY2GV+0wrrbiJSK8hmtHudAtaQ+RpCCIdp
CWY7K3CXRsZS8phbcPdTmhUmgxvID6s4EXgchheZRC+NJAN3MI4Eop3tMMQsi466Zvxsh23EKQzQ
yx+vhVOcNPWizy4CsuQ65IMs3xczNlefYAdDFak2kFgWsU7UwMkntq53flycU2QUZwhjvbJmPoa3
nXBjFMpY0YR2NyOJg5FiQxg0sPh00mvOMLyaFRYfQHhmozaLB1KjephrcznFAT1aHaTlmt8PCoNR
sdD+j6PzWm7c2KLoF6EKuYFXMWdSFEmRLyhJIyGnRsbXe8EPvmXfGo81JNB9wt5rA6YSe5QXdXGu
hs9MPeO/NgV5Aqoxw9UVEBJexlsEYjxpc4o/ZM08sDEFVnRXLFzmK448ZhtyxpZmkfDhZd1D6EtG
nL24FaPKewuUdMl8Agmnihoo2Mrg6vGsxt29gM/EZaly+6cj3FllqzbeMeH+LVn5TEqusr4Goj3b
siTboLvEiB25Vwp0+K2THyxlwF5mbIYYqGqmXi2PxDBKN7s9NrSPeRXPcPOBN2/CfRlhTEYg36Fc
qI4ehuHK/3PIBKV6UBpnYcoTT/9MtZItQM1NJRgwMC6I2J0Ku/8X9t5GjyuWwxAmCIyaecmwdLtb
lLP0znIEMGSFM9yzTHXuEgWA/DTZhQYRnz5vxIHR8VvVYOZpw72uglxAUu8IQD7KR42hoC4gKkQB
XtCv2nq0+tMiLoOfL0ILQYruzMcyTPQADE1lZ/YTrj06dMVelSSnS6QeycKSzqLVi13iw/BC2t3s
I5hIro/AR27z6MfOT0y5sNhiWLbXU3ZJafdvqDSYx6W/Or6ANOfpDZN1A1gMW4Ihlh2LnKhhA0Ex
4iRsqst9jr06mNJSxatOoQo17ZwxMk3FVwBIteBIdQjkGE2fa4ODLvrEGL5UQagW/TJtzyQjLYQv
Z32Eii+EXxsxnDGqN9vptrIAOA61wHkF/nCykGjAlfi/C/DNY+VsJxtp67ENUsJlzqXrpts4jXfp
oD010rHZgEHWNhFRtx6IgdxeejTLSZKe6zJkvYOdwX2QHfbW65du2MJSFbh3owQ7fXxuxGqiz5nx
ecQpWWI/r8Wua54uKQJZ8+2aOwremgTGHsX4kDBGoNfxkOknoFKpZATiIgm130JeWBuskktyAYvl
oP/lToR7D7MXop9IA5pKuQQkhueMraUFe5uHoWbcobt/ZQN4itLIKE4s0/h99qXxsNqt0J+4cdcC
awgfzhhueGWMelI4ru0A9m3fMdBXFp3yLXkvyIPtGN2VOo1Y+XSMw9BeGEUSSsZ1LVcZrHsH2eNg
e5hFtlY7sYL6nTmg9OqZNmIASsl37xVjGfPwxcYTYvGGiMl1z9QMyQgYPrpE9EDjxCRVj8qAGo4G
kz0ZqFNG9952RINmq4/cv0rtw60pmHl9Md0geASpZf5Re1D3+GSftdtBj14Vi7W+OVf+zrTGS00S
QK0CxgLmoEgksNOwrUsJ+TnVCSlmNh+W82jrmygQUYecMDWmDjznbknFmuEZRrDPA7Y0NXedMyQN
maiW3M1p+GvSbpQ9Nst/LPdJcb16NQKP+hJgpkAlPnPQQAQ2sxqHgWP/Ql+1NXpIs8Gxge4kqhcr
5zlIjiWniCc49K8qxJxhRIqXLqR3JCyHasrKLqVzcMP1ABVIan9W/N7R2anEQyvynVHhzBzWwtxZ
dCeuH24V3DpxmTL6/bVYhAWhCuIKjn5Vrgu7Yo2IHpCvFKUk9mILAUM1B18C/4roCtnsKwOK/QBa
cjxPSUxw8t7s4sHTm7bfrVVj4eb3sn+k/VOW/mZszhmRLFn+EGQis9dIUSYHxada3usYFWSLybmk
DIjio4aOlP1owYsXNkcxvpsBq2h7L9mm92eyNkmEQWxG9Za1P4HFXH10WJqvWd8vTQ4aRmNvHW93
lkMJwAA2uBe27Ita02aVxkyB7zlVNkpyCKsfN2jmk8agvws+Aif96507I/uZgt4zATYtMJtS+hkE
oHoKYwBQJQziUuvZVEeA5OxXZH/s6gPTuxZPXCUu6MUxCFVi6RRrnzo49TaKCr9y+Ksoqa3m1WmH
aMDjMW4qf584W+ltq/63tz7BN9IwaG8BCtz+MJJImZ1ZhLwVA24sA3ZqRGzYIHaQuIgQ24O2zYZw
o5LqKPmTIrPuIXUjbFhn5l+hPNruzI+cjJcquAhAe7jRQh6MsTRmzAkWuQPCLh9WuXUpyGlBpQqq
qY8TdnwVRgref5eZRgBaBzSjDYCtxNrLZmjWslsff4b/pRM0BxJ3PM2pj+TOr/nk7daaT0nGpSTA
1qhBFfo8PgdR4rb/VN0eX8J5YJhtGlg9eIISorDN+1ibjPww58FOKcZvh95LFc02pgzyDPz/+POy
WBx878QWfVGp+jGO/hiLFpDpBlAqbfIouzXyMNKp3G9vIGfvy27UlQnfoRwOdnh0h0edbQq59omh
VYb3eLxaxkGmF7UgW/4rVV82X7I7YIP8yrhqGOstdBzbOfW41z8z0u2HDGrcnUQK7IVbpVxa/J2n
GotQvw7mk6QheIk7G1SY5+2d9OLjVYy1h1d/BdHPRCdzkl/dO4XaVgUxgBcgasa9FGTJxeQsolgy
qEbtgY9NIOGniECxh1ix2aSqwWbYJYnH5K4irWdETmG/63Ibt1OzgR055n708ZHrFvcE0kjS/yjA
gWjNevWnNxjJ6uzexrmmZAv8km+j41wtBbMzcTaNZiNH+2cU1aYVH4zfyKSeFwFW170mJEiHtSHJ
t22AjhlKDAOvIWBB3eZE6OTpMEcnC/UT32kIDYGZSSv/UjycQUHOVP+WjM/cuavmNq7hvfwz211r
fCsj0MoAM4RVr5ziMBRLkACoPjL3BMCB2PsQW+mI9smYJbjqdOckeOPDnrH6JE7SDn7NsJSQi0q+
Rpf3VnyCJTPhZsRtN0+ND6bqSak+anZLxfjj1J9xgSer+WydEoIGPwlDVw/uhu79lhSD/JnLfNlm
L0O7K0aDG47w+OIXXMnSFETmIFABOL+tgmHHRCYSjPhZnsjs0njg0xkkhu/ZxE4e9wVDZBpO4N93
6X2bBjXjZ1B+ekkzm0C1tvs9eej7iCC1U8GfQxdYqu4dVkoPPjcmVTpf3ceCnB0Sg2af2J9B/IRu
/xblf6LHbEnhFYw2ZuUBEmiFXI4Y3U7bIJTj6n/lLNvAVjOjQWBa/cXawSWMK7np+rXmQgt8drF8
2uI9Q0PUkoVNI24x5MnUfV8BCwF5hMuyUb6Z90Tl2dNeJbaQTjkQ3aAgsQvMbW1vCx0lDy6PRl3L
KtvCSfOHR1reCkmg9pRKmcEHRsA9Ou9j8+XQDjQ6g7ECwwQnLGi5dqSToTpr3yKmx1JlD8jgx8zu
tbwBIvHD76A+42YZjD+ygxBIIEQFhl8wSUsPNd4PifbD+UzjI0kkiruDnYebAlkX1h6HfCJ2kpY1
gCUirxiua+lcauUlRsKCUDaZexZdOn1Rbw7bLvPPFmNQiTq8hYvkGMMxC9Ev0zpC5jHgTyl2vfSk
v2JUNB/il8PV0A/2p4xtoniJd6Ayb0hJt/A8SKxjY/bTMCJzx+eo/sTWEnbCEIbwW5kwLMOcmjbc
jNlZD5OlKi62+K14MMYabW4MmcY5JtEpZTXjBtFC2MWxttON0VRXPfduCcOLfPzyCRGYAKVoGEG6
3gFdKJwQKkeoFpdcWctafbdpe1CGpOLW5dcsW8VkXaRb5u10RkcY2YXPDbOhTUH2kLgAdFmAYPaI
knvsneoJCES2WSW7nVvsxuhSkcbY42Ae8X9cBRgYt/nyFXfF1U6BEXFYx6uU2647DOODo2qD8+NN
1f70+KhaNhj0hzHKfiZS/ASGu8uUeKmq+YsFCCa2gH6nDXde777HeNNaTAhsK5YZj3SgUoGzMSKv
9G1of1MLp762cIQ7r/Vno93Cah1SG6kNLSKtlwz8bWYHyzyONyCrKVJhOUM/0SCHp69xwB3mOgRy
/7UNaxLc99ZdK+xLSIpPzgNoFdmGK3BOvMCBZfLMYbicdSOHGKshRjFWcwqTYzx63Ah3cFwzmx2L
gixIUhhU1PWTBMawZm4cf0RN+OgY/MhpTQTRouz+CMUzg680/xo6YBMMc5unGsb7SsZbp1IPDfvZ
SEDQ9YO5ja8nBZcD3OzN6EpIkimT0p/MotPEVwvNfNYP8coOM4zW2GGimy+vrfvRjxJOmXirekgp
GhmA7UcDbbfAReoa5cFtGGBQCg3X1qrmOGdmHWVPrK4k3ARmtytbiFlsAEyKbnV4nFT2JJkRfv3P
jNEk2BfHuaTG3vCIgj1JBGJesQmYJ9VRfwOkRSAGSitWnQwfVgSyQfslVDG91R4Wmx7Yz1ENTnXA
w/z/+OBG9DC/fJjVU+WG/i0JtKvmTmCcj6nEq8PyzbXOlsqW989rH2l9Y4PSlQyAPO496B4qxUzP
VGEoYA30BURpZZfaWKl+7FRu+zxfS6m+ReKZmx/T2pWucJioTCASEOfg6QCZYMU3tWLpXPiLNL+V
FGgU7YOKrKaiSlOd/bQe03OuklAHJ5/31JtUjJwfRn+KdcQNoLZL7d3WGZqac1o3174SnkmjqJTY
NVYWSnCs2ERTWmqz6PK9i8UoxH2ilEc5pFjCSKFM4LRbxHgyNFTfQ5Rvnv/ry4vk5OpBq/4LtXfd
DTZhe/CrQ8metUKeQhIV/JK7Vy96n+OaI7/Pp3UHXbxZK8sKpwqad9aIm8hgRCR+WdDjdhMMGHwX
dxcyOw2PZtnQR5mHLvwiMXgbuZPS092wXEZih8fQ4BREWh8fkVeN084U84IkkhpetRavcIqFmPYa
5Z44Xzk7+gETWswx52lI4mGzu5QD1/r/QTxFAuoYbLxueg15CWtnOxbgUPtlZn1ZFesKjSZdAFf6
Sf1tZFK/qwBaI2UeOsx9k2KTdTu/eqnjJqoZHRMZG31HaAKSz6Lem+zOU9huVrR0tH1fsMXCt2NZ
3xH3y8iX5Chfwlv6cmvUNz/Z0YMb9a9wXo79Nej3gXRSayDsmT40JZ5xiF6cFWNIsxyFYgH3jQ/b
RHXjMMAoVIJSPHqfn3JYa129rNNHUoBnHuGQhJ8KX3k4td7KXNUgy7K5iRi+Dzubzy8m8tWrLlqO
hI1DQMHwzg1cAmo2gQCQhj0DFkJq8kdLpJ3Agl7nTGDCRR62K2a+UHI751mBZhnKbcEebRRsZxL2
o3/F8NFNILoS2QFeXr45M/pAYMdKYSdRuHQPv2ccn+NfYw2U8+no9OI+kcgBAnUtRf9egzd4HzV4
QKASMv9QUMPZFALghQPjkHZ32KvxsLeKf/pkMN1O4vcpQ17qW7PatYTlddln7KBiQAvcIqJsqZFx
dVTUtz77UOZENvuzMH8mnJcFO9PURItHDiEfYccdRfby14QMMHIWxbAWm+6l+q9GeSeYpCE6pmPN
46lPnQG/Z0G/KedV7XxGkb7z0aYhFkfGS8x2Vi+K8jtA8+vmR9ODeVDw8ZwUnG+Nw5jMIZtzWKjc
buZAiR5+WqxQ615cfQc9IWMzlzWbjzEOlaeBDMbKDxFHZu1uW8ayefcu6FL1vWvQon1mNV4Yvhsq
DWMhso1ZX8dxUyufoXIPRvaXk42y3odDx9ddLAWWMpuUN0NZc3kg2ZK8Jk2BRwUeAOXktCs3zRr5
gA21eZj4sW8q3tLR/whAIOuok6JN7T9NNhukKgxKsUn99mQW1TLRcjRU8SaXEoNS+fS7nvVluPKo
592u3xjAOT2PAqZHaqSusBMSkT497VwoGdpTb5SrKeinwgzoAyixAQ1Z6k9NyxlZR0VuCMVy4m2n
0iGQgu2noPnNX9VO1lnn/qsKvFZIuZoGHHC59K2vhnMECGO2U8I5IBC7OYfDsjaWxTBPza/CnInh
og/vlQWTBTnisCDD3OyvBb4IVzukLozpq95A/J1n6U+PWybPMhzeBMRc0wDC5G1giazri16CKWS6
G8FP0aLoZAS4D9kcMXuf+QwTen3XlYQSNkDn2S+JO45i/hy2u0YPnxb1W1bdsD2pw0GBdoxO+m3w
ybwc3m18fLm2NBEoC2vHT1topDZK7wsRDNnubk1jtPMA+CjWsR2Ut9hwZ8Sd2rHOwJNmuf+pbT5W
IEfC3AT5s3NuFezO6tPwHjxCqKY5opuzE2a3KdhWCeo5VG1zLNZp9YoBrsiXjqFPUTaVcjDR8ARP
1frM9LNED2AHsA72lfOTJ5+1+US2+RbxHw3le1n8RAprDX/RxbSE7rZp7nX9E9X6m8luVSxBoBr8
Diz96CyYxavB3h66744QFjrKkwlWJtP8pc4sR2lgIS48A7O5j35R4wBbm9EO7FnR3UXBXvgam9G8
s4EcmPj0ixE5R8fqfdEb7dLV0xUCSQr3f3qE0VjTdorSzsYg3RVpvqhZkynjE1M3+6Zik1TxInRh
NgwZsSrKMlNBn8mbWa57JL1GRJXSezs1Z1tiN2u7Z1s65ivJTFchXTezHhliVD2kGuMr0SKkih27
D4JipilYbfmfKoT4sbFmUXEgRMEgSTLGQQ8LXqlPGBrmSqjOSfqgWfwebc5V0LP4a+nmq+Ixpmi5
DsTVgJiGJS8+UxgaeAxnvsQfNM3emcaFBcP+VdVBz0r2BjGwraxWTk9+d08o0+Cy5m0x70fsGH4S
w+KswfPMLjoZX0YChZCjPwlq4ioQ8m58/6eT5NqZJ0AGGhiSKWdEH5O1tIZDDyIiOUmyfnhIGdNh
vepVpMstZGV7ocTDLrADtEPJwkRGoxnGLqSBmpzsFTcQIui3wr43+i2LPxIoCkPKGEu7tHiwfeMk
sc0xd7K4K+gj3lxG85px93HwBKgUw6icT1vUOD0kTQ7NeHpdeS/oPtkwhhqUdDbnLQfNWNwsnKAE
sM1UGyX1tJrAaCXFXeb5pQEo5mNe5eECT2bJt8T0vnCrCIa58NtY+qigRYjem8cF/i22hN57JHae
t/OSP1Gz+6RFgK7StiWyxXZmKwc32xN3Qdx5+Rkae9wCaiZoSLlyGSJHgwatveeIJIibbTkbUdyD
Zow8PMiBLEltYdXKCi0gmryLCgO/7m6jMte0p9FeHO0cWDuH+y0aDOpp1mXCou1XK8afpBGXgbkv
8kWB2RaAJJu7TFXWlTY+kngKZGL8qcOwTRDBBdYzME/gIzXrLM2Lk2Z7XxMHT1jrSV0lc/bG1DpE
voaXjArE6jcWi2RF+WWqgeuHYzPkiWHO7C0qnRijbl7SwQ+bbKJ9eBG/sruYKJ8b9+ZHK1lriyTe
ZcwNMtAcHfoYZeKHgYnVWTgVbMeL6iHylcFnmcit5x4ceS3itav4qCmesaTeDz9TBkmjWv4Ss4tc
g+U3+yg3z5jh9buCSYUe3+oGZBNfo/j0/SufBbh2bBa7ctgKMNlFu2wEmvdm0cJjVPzmrTIOIaMU
Vi/opgjcUhCw0bUdQvXcoNNGpsaqKOUOHrVVIM5wotuWogxBdsCyx6Ry5g/KKE5T7hhmMv5rbXbu
o3tsVFxuBZsL+Nn+sZfvtD0OaUs2JE/bYuP1bnAaBVz0kXubZA02gyaLaS8xoC1ixmrRswO1oUi1
yJZc1ilO8h03f1BcZJMCJ4bL6ZH+zZVexz9CL9Y1voEGxvnIoN2WhEcNCDiyoyrURRF5O2XMNxWm
9HKqUnVSaPcjUwGzyJeKDltFgnfSt3GzTAhx1PQcWBxrVZh7LY/NWCPr99Brjea/rsFLHi7VGDg9
Ky8Ok4ZZkb2uu0mfOUWJjzPhJIxr90a/1Ssxn1oVQD1LFRaz3e/D7neIzA80xxsOyXkZ+UsvtRDt
0jYd9eBkq+dYJIdO82mgxE7rVl63GqBs6QkLJA3JjhTd1qnJa+BYqZRVqb5SlVcbk2o+fCJpDlsU
GUqOxui7DN+DIN7oHcjz5JYJ+SPLUyWsSwLWNzU2cbArNKBGu9T/GIX1T2O5Ytn5PsfMOw7VpkZK
W9QcVwF9lcO9IYtl1zE95SigKmq0echKTCu/R2gCimWfBW40n9NVHedetmhD8AdAwkSAAlwanxFz
ZQvTMsHI2KhwvxrjmdvdTSHcux8o7/QBbSewvVwH/HOtQ+CmY/Ix4EbLcDiXekJvZhwbGZx9IEKp
sCcsiKQo1teJVN/1YBpINqvMMRehRlmlk/yhMSRognAeYCyzyEEougqJ+Upr74GB4eojp7zs5J2t
bhudvOTRZeMKl4qpXG0nWOjGFFdgfYW+ikxm2GvKP31q+Dyyrstm/LYi8Qsee24iaRbDw8Ze+6ZW
S8v2PhhXti2Twfi38lwimyiCQcVmCvHxpNDrI8rDECTY+D4alVh7sfsvEuH4FnBsV5BWawLoG5Xb
h/mOhbHCghDZt6iOn1qvbqGvcFGxNuIa0P3frPgYNFYwhOD9BkTbcLlJ60ORC2LNZo1bM5JRF455
dUp26MYVA/+sy4Csjql/1FpAHVE6CQdutak9i8pdiqpfZ2SaRUW/VvNgRWyfaowHl2+7KtIvQg7K
khUPfZnRbSyODzY9k6odRs2q0fO1FRp3DSwPWgPE4yESDZiUWO9a41zSkTjAuMtl5J8iounrGfQ+
MZypCTG8cBJwOTCD1bsvFO/AlUwXxYn93hT3MbumLDtxEk9em2Wk3Xo8qCNTcAXBpHXHMjSTfBn/
dzzkTKXZn8moUpD4jQ4mGVCw48zKiONCVTYTpLmbdU3qZLILtAUv0BGD1JSqQ3jxl0AgS5Dldyvx
dZvVS/rRJk2sB0VfXKNcIoaGpPSI0XyEDKWqzH1j61ut2WP7/7Dlsx1eLgtq41DEL2ibrJGuhdJv
JUCUhH2lk1ov2MWj+CU3ZKwR4UxrFPWOU3ARMRT2/ecIkq3clPoxIRUW5We9bEuDQgGEg1vvpd5h
HCTBmPN7qrYilFz+d95eBmtvy51N5AN2wNeY/RYh5jnGFGVpLWoHlzDaRCwubs/P3kcKysgX2IhN
x+OgWRBst7nFvoFCSDKcknwTgERtZOxeBQsN2bNh6nMXWQpqMuWoetzvlbseG/3e6eV8HDaqwjq1
AoSyYla2M9vPxmUEaMVvsckAtuRTBI/uEn/EZRRb5CP17sqHdOmMs1RNFmEhqXdO7mRxSInFgWqX
wGFhiay0wcEm7rULjl51yqcbK852QukoLXG/FByJsMO9Q2Oj250MYP2t8VBosxVC7pGma0JtRXTB
ojKtJPxnrP9V5dIRp2zQ3iRwrpBJjOQIDDVIXiVPllcdgwIXLG6ChkFCwBdfqNvS9rlTQhpqhNWk
PCTgrFL9e+Rw7IndVTj6mPG6YKPQZIPN7vcZqDmjOon+AxCcmW5MdC7s9jJQmWr8MtsNd4mBrWFg
CNCLSVQYzV1xr8z+hZiNITSbPt6sgKyUXP1WmFugDUDqfs/g1abIAPV3gYYw5Z+68GqSWm7V/8bm
6sRsFKrfUX/voFsZ/BO/0mPvYPG3drLT5bsSXvj/IrNGiYNLiVAmNlCgihCH4C+Rk1iwq/cl3gPE
Hd1P4sTXgXWK1P+MCtWEiXatyI5EM6MQG95sbQvLaU5LJd1tp6zHivIcMH61U7MVAzwI6CnmlGtO
YBh/jHlYj/eJPGEz7jDJLCyineMVK6N1QHm9BuUu3UMB2VJbCG1ht19u/pVwoVQmmQmGslLy7YAP
u0L6zzfsecbCh3r4/5J/19mfInokzsXEH1/oDBT9lY8KRRlh0mt4WZtDGqw1JrYa319DFoCFM9Li
UhjtgzIcc4x7HJOW/QNRXQX3D5gAhS1yzdJE6qAG3tWKe+0YVsS3xscm75ZGPXVaE045s284T69W
8CeoxwYrnUciAQVQnO2StQGDUoTX9YoiZ0XO3gl4yIFc+WWIoS/SHr6WI1gH4O2fXUS/nr7IcBwy
TA4xNAQNIvseVkxFSg5csuJ38OJ5DevMQD1eLQe6/5ZKpPEwq3ehvCZOOi9c6kPAZr5Ev+COa9tq
Z0RAkBbIOJi0MlZKvXEVLgmh3zpIFjNy2WaCm8LK3dLeqfzVowkLFNAqGW03lcIcDS7mHwV2NvU9
GFePZapOaW76J8HYmg8kmwgy2J9M6yfv1kmwLtjjtp26BY8+GxmUG4TwaNGZ9dKb1X3awXCLwAMw
rKcUzzSsv252jManZaA4nKx/uFDU+i9JXkOefLR9xKyM2kzo57JkrYUmsmEYWnZPLd4THzUJO3LP
mVh/QEonKnhPZO8/p7c3MZAOPYCEYzGPZ+fWWvcG3TYBjAb5rIbDRNWelw19dLhtnVMN1lTJN6M6
vvf5hWeARhGp7sI2d4ZJvO9LR8lK/i+qMbQwvz3doF0gveuJ/muQtHjutaw/JnNwLcsDjgeAmTTU
LXsr3rkCHbFJnqbnDGS6F5sYnTYbubkH3jCxGCNipdXY+JlJ9RxSuuq42QMsOrYe7cERkzaqcbSj
xdXzEWCLmU+Zo+rsi4jlcqBXJfZN8/65eHHD2tcW1TBi0mH1DAYIZ1HXv2J51hX2Mcm+U2PMxC7/
LtKDLlrr4NID3VsIIhFx6a5ddUny318huneHSi5C+5IiE+7FhxgZa3Nz2NlvyeuJXYRutTWji4vQ
yOZOZ7qHX+jNxTGcSlLBZIrHPnm49V9Khlp5qGsG290ydDe+RtmjrLrsEpKQhX8URokOBSfF+ufS
ujN1Tc1jSHYEzXDk4iHmX9D1O4B6uD8atECSMlOLBjs9eSiUvADaakAvmvcL7I+zjNdDH7y5WUqW
9daUvBigTIznGhPg0SOwvpGblj2EiWPArBBd+eZGxWqG83fW0ytIFp5ue238DwcUWe11C1397NVH
7J6iATi0sWzbeN2bErG5d+XUYZqzqqiBIAVRruGHaiAeESQu1KvZmOy0lYU69uiZ39GlMYxkQret
ykPjHk3SkaZtb0Lme8y/lTGTAh5giXMXRMuo/lcOAT4X2hSXLXLQjzOpTHZGsct9aDkDAzJ8x8Ab
C5Q/VqPOLTLeBnbJBluXYWxmQwcIncuWQ3+XjCQ2pubKjX9IoTxEyHhyG9WSOrVK1UJR+kNSjRsB
skv07j0YgjXLvaWRxgstSnea766dkM8boZ8wBBEsfLFevCzRKnTwNUKdwwEVcJ/8+joe/nQnwVM1
HoroKTPSzg/4zxa29p3r9xrpkElWOCbNXwX/Ihh69KIRLQ8zVwWhhWvYJGfgaMv1ueyA3OBxYBEJ
PLtaatU4TwlwixxGXj3nZUV7wpDda2gYR+YFTjasdHIrWSuhztVFP8twxWS31oFiwebMwX2jx3i9
Kp6Fra5PTST7ZTaPot+EBgtRACLBMqHAKaJ/Pr9NQxeftrG3jMaAR1TBGKhZGa+yfmoa5H9mHO8G
ShEFv1+CK7lzcSkbAsfxgDCB7qEzmTCUysy2qw1+/WdmyIfqWGeD3oqQV7nJbXeLl3UjWkqc0Vs7
PpRTN1H/hhgIpj850ZOwmyfWuLF9sHal0VZstIenr5ndzE6QCcEXweI2xUoqQT4DjUFIWqF9hIr+
im0lmjmTaA7cEv/TnCODiTTjdjlj33LV/EBdZDRZwJmZUgSUOQPEyVldCHWtspCyon5uZe6ObeMS
a/ShCuNFlyKgLLJFwbNsGVjvwoqL3dRfRVYfu1Ew51PQE3o4xgEou3n9cET4I6Txyz2DnxeCFBiu
WVwSd+QyMgn6yKGbrOG12OCMndFCVzLErMlG86F5vAOcv0UTMHD3FmlMkDWLxLrs0NQAPx5QlwIQ
+UvivtloJkkVpmbNRpvst64kqCy5NAruzJbQ8jb77ltmzxAh14mH6MvW/mluiZMBVrvhnPCs8NMY
JKrmZfNP6YLtSHZnaXfLVhQrXXM+4Dc98wwXvLRz5iw89Hzq1di//NTaDj6mTSfEjQlePTO3A2ga
0+8XVsI9E0KWFfmfhMroGtG6xiWd8lzFkdMAJwcQIHiDda37Va144QfKqZNhtEgrCNYtOex9yP0D
KHimdvgw9QJGf/utGNFIbhICsdLOZqKj+6dWbhhGly1oXjV9mA7TatunLvQUIncJSzemPCKVNshl
pRxAsQ58cJC0KVapzjXGDQPzC1NBxAHWPUyHk1raW2OoMNEZ2S7T80ccKLtKMpoNSHV0FXsXRzWM
MqxEjC4ix963o1iLCggC1U62GwcmF63JTsrzD0IJ+3WH1l1xGfNqxkR7MLYtLH18cLRzHLFmeayV
7mRSV3i2srITZrVKTEBORWYJfzFuJJ2CXWhVKdeKWDqHtztLPTS9RTLXm/JMLjza1C5h1FVBOmKV
H4UxyiJnjnrXR1zKCNSDi9uE/UwJon3UGStrBH2cqu4t1OSj6v0VitRuriv1ZgKxVLUyl2FNDCRQ
wTad5tfUPwVdgjF540bd3TvS+at9hOVKT8vGz1zwOGBBzD+DFAtoW/x/KOGw9a2A+WX5jBzvD8kV
mROx+Clj57vXEIcmspqFGcIqbSTc1fCJLYfOQq9Cdl3Zm6fCxhFTFU+fbXYfnnXzTzMZhzMHsBF0
ai50d5PErxgBoaVDJprXtINAugvk182cKeeqHVHTY5xRVZ4B0vhYIaTM0FkLYy9tTJIL8dNCOk0I
TVBTyCkEvUiclG7yr2bIAvT6UGLpCdEOWemXh6tMHb+DaAyZgCfkZ5ebYhLMCRCGaIp0vEk+lm87
2NLWYWzhpOHNyed5dajGIyTYi1JABe7jdYnth34heKd7VZI1txSGYC9dIGNj9Evm8FzTX3r2oUaf
bbo22QUVuIlWXbPoCyQV6k7xP3sUDok2LNENLoPu2UK0yodtPWyV7DdWwCs5Ko78XR5AYjnWrP98
QsBcJvh5sXWGvxCHzuSqy/J/Zn4I0Y55Dc80vuMcdJ63k823Xe2nFjtM97LfF9nVoHOtuH6hCDby
LYClC33WISZ10Mn2cJOdm/prWZDsGS8TeVTSvcJ4WzawTlmtKRHvrnl31EtLDpVqIdIhohbvYSFv
fviRhR9xe2pLKMGM258xG5LG+pPtR4nD0EOFDSDmTRT/tJBAkw+7RqjDH9ptNsA/zOwVsYXByAa1
QMmCVTCVwMimvrxm8R9HZ7EkO48G0SdyhC3z9hZzNcPG0fTLTJLx6ed4FhMTg91dZUsfZJ50GUF1
pH3g3Fp7aI/z4bVVl1xcJNRd6A5ZAiH1lOXf5AiO+iWYSV0k+5olrzfRzKtppXJSY3pr3zZ8n9MY
EKeY62Nuxhd46FhBhvri04TPzvQpezQxqUkF4Ykdq3n89dZnSC8CtRbHYvNcl8xyjNn9DES9RWSh
t2H25eFrcHBXEJCJXWV8shg5IJOnKROsjAraKoYZMfOgIGHofwmqJwV8OOoIEg7zndbDYSn4IzIP
0vbiTq+DfxqJO2Pis8Kf1bmIsDEYSVRZgf9nOp+h8amzeiM4vG0mAhrnW22wrgdJDuF1NAG3Tq+J
R8QnRCCQTVzr4olo8l0Z4V5M8HqC1ufroRbG2T5Hn3XwHQAHSOuVqM/huG0cfOMXVcbbGltBahNi
4WOOzNQxiqsdGR70zgTyJq9V8+yYexUeOvtFhT+UsGh/IB9YQAk4yJEDIL5AoQAFADjvs2dgM0WU
IrFTZj4pS2s72hrShdZBmN6hms0VKbSrWJA2/2COiF03zYiC7sT9tZXdvSpC7Aw+rMd6BxemlWwp
25WjtvF0MMBsceaJjDeZvGROFzbp826yd357w9i/Dlp0t3YYfvaWgZhsEf//Cv0X97coHv4lPesg
hW5e0w39hFy9fsFuNZkei1heY6TUHU6wXo6MxYgTDF79cOfMj2jgWl7Z6Dgl+9jfd0F9t7vpC+zI
hwkqrPTHH66WByx0UOyi8r/Ov5tzSHjFDNMuQVSONyK4YVISAbYjZv6hh5eURSpQquoBAQ1tSvnI
ZcPftpPk0GhmhhURcvt4wGPk70x2BCbfZOVufPtQJga7td0kapqPZD50ApSDL2h+Kpe9B9EGiP9L
woz6Hu2PHbGzhJ7t33p2RYuJtmqSg8AIGozfKvq13S9sTjLkm16VUDWt/BN0HFZB5nAmqgmuLtKA
LTSm3y43SIhoTdBqBCbBcUHzZiO8asPwUcUs7msl2EQMq7KH+aRzpr8vZp+vM1yypfjqENEpfenI
mWs7pMwx0lwPnwBVdmYeaJs+B+1usvwtQpzQEIiEI2HbABou/SMxW/g4H7r50fOpXlPQT/YXjjTt
niLq5qrg7GgOHSvqhoJiCh9d+a0WwDghXItjUTMpJmxGbHL7D9WxS2xA4iNlZEHmH5vkj0gDy7AY
FtcMF9uT7mB/5hac1OC1hywTQFLGKPaSyuoYx+Nj1CJmM75E9qRjQl0gBJbuNVOUnCh/+QQw2iLS
MjZZeYCHhXRM+SjrTIz4iM2T8d5w2oSUarZlXOYSYBahCbTTbiy2SXcunaexeWA0JLNTwiyDiXuk
j3W3y/sd0jIvgkdH0vr4JlEnYMME36/dg9A4zkxaW7Ti0MU21USiREAGRz6TBMoXywLPfVuEBgMc
CE2goBfy1/ZsdHGNqGRHF/nrglRySFAM9Scot5tZ/g3AU82lGWzogMhwKly00MrdO3MA02LZxUFM
q74S/y1hdpKBmI2uAFNQzhUmkodLmtGAM2cxT5nCZ72vYQ4iLQHeth8RpMg2O5DxUc8f6DAN+ymo
xXVyzsN0RxRkEVfTx94B/AhDnCsg2UxyRLCJNY6dR9Ink0r0XmDdGFeFSQ1zHM4qajc1cb1/Mh3I
xKHFF4B+gATzHQ3TOkY71W2y7kXppxAeGom+hj5P07tgOZEstpDoqUCR2eh53RQZx+pLjzA4Qf5i
E5ZuesHWbdx95gbbGEg41ddjKsPrjHyu6ziKmGtZ3Y2l0amy/4ieiVxieRFgLDB2JEq1deqC32hy
HudAHRmIbmBRs5cBSpvfjPRFcDXXwyOEduHfTGw5FV6Sqno3SA7L6MafNQGV3kAuuAewryXFV71J
Jste+y4H7jloLlV1LyuC7BbFx0dWshUrh50vfpdhUGu85/X3osAynyAUUhWSGkdCLamBlFwlnTyZ
Phsj4fQaqNsEovgWFQ07f5ezIaPsjodbY2xliXHEfq9ixDv5zanU2ge8lso/tz93yX3SdxzpY1Gs
mx5IiOb8e6j98DSkeC4RDLSYHLGlKt2/dDLaDvMuB3g/UOHzLot9iFJZy2ozduOmJoIkmwaep7xC
L/PeT5RSFa7TYfrKeaFFj3JB8jClTw7+9I7/RExoNCaIN7ggZTuvQckCJp2A5zl0kvNqbqjv0S8M
WHRkckOVSjs3rWt89WPEHANVVj5iuGp2rG7XeXMood9DXT70M+N0A3gGuaWTw1wfXk9MqiDCS0+r
lY8TSy3CUu9rYKtYGBW97iET5IAwDp5TwuLzUx3iyelupiD1Z1cVJ+jzwIVYX4BoRa+jcH40vyGZ
QnoJQGXBYNLWWE5PB8FZgsJTwMkCUlYGdAzQp00Y8y42LFBpW5NdgEUZZ4NIEYXFNOYOj3Il3IwV
KitDdqxDgJjV/Yo9dBk/QY9AksVxD6SjlWfhPNXsMl0IxTmfalv/N7CyyYW7io1m75HFHPAQGGF0
BTF7jFHhOHRJ2n9zGqpqK2fGj5osMFYujz3ozeZiWnAggvrQ9u5+KH7KxOSkAScXGIjhirXDkKQK
Hhv0XRGzY2Ui+q/KXaTqrVBf+I83iUOQSPVXyhwdcLkGzbcKvP/YjUcJ6SSXbvhAgxajl0neuSed
+NT0cHH4sJAHdRlzr+Y/NESm8dpjWa+DCF34tBnU3abeDS9DQAu19+YX1SZYZkKywC9Z2awKdg64
SXhYWCANYteKEZmPyZgKE4l+HQqJJ+rbk8C9QEMSO+q/m/qpXAIx9k3/WQgL0fBwDxfNrSa0k/Q0
t8RQw3HLkMskx1CzAJoJEGSHzbTJHZ6CBE/QYPOaoWCeqMf0X2dfhglq2aYP7qaANiKxJy8DC5fd
MmqticQZONyHemkyxuFf48oHGyRXMKHv5VhXD57lkW+D5k7jBWNXNHpX2uujMOSLrH4qcclzRe6l
sXUqFr08IRUlWnYKO2AQ2gEMtIPHuMt4VQzMfpMxvmb8DXlPXMx0C2cS0XYFCWbk0o2PTCqtkWDI
Hk1yG23A95Fj1uzCcT7xeT3WKj0Zvbf1Qo6K+aHqn/3o0uiMgpptOMfVrCm3lvn51OntXIEgrBT3
ercOljky3Z1nuFu3JKToBWXAuRbIntK9Krfaeist8gFYvukfI27vOkI4QACi+0pQThEZ+5SBPjRE
S18SH6YTHhkIlwQkvPAe8y8ZIyf+vqWOzZEnc6lsZV3sOq59NRyHkLy+8ZPAbWtiEeV+Tf6uL5fY
OBSCB0tTJSN+d8fy3KMFdrpbyWhBODDEEc5Gam3is/Llo09tqn1UL9+GR1hpEcFD49TdkQZFbvC2
Vqe2ip50G1xrSWBMinKGL0CMVKp9P24DU57RuUorvOnQuLatew6q/ih5HSyCjzpkhhiTlyzNZL9w
aIgVcvDL6q0H97/asT5L1NngNlU4Pgpu9Lm4jt27Nz9Kj5QslHGYhvgns9qD9o3BKBe+9YDLgqfi
Hth/eX1holgqrrmHMXs0KjAmTgqQwk7Dq/Q/+3DrivMIISsmVCKg7BQbC3uawilcvrdesKmHMzvq
ZZ/O/6IHyTuVhIFWsK72pX1yE5y6x6xO1iOVUkmIIyiBgoQwXqnkVcprAg4k1F9V/FRYD8CK2oGY
QIeUMqyB7tWt9LYZroJJblUCi5Fya4l4K2h/oUt3D3mo8MQEVrVPTZuHw6wJNYC0iNGm2qSjs3iu
l+Qad+0K4p2bhubfwbFrEhaBWaeuPwcxMWVBhzRi4ii6BstIuI0DMGLKGl+Vqv/6FgD4wJDCCcvm
lC2zHLv8dMI3Y3ptcc20X2nxiuJuZjsxuidZ+FhP/kz7xxzUhtHNrkGgNjBiMNDJBu5fxBC17a+9
My4yyH85QR8cnwB8LLY6QGRq1HlUWbH3gXUHRj1X+08R323zyUZ8z24O2/RXm2FZVJe4uhjRgSba
ie7VcJz4SUZ75EKzq3zdupx55SkZ82sd7af+GTQiIOuNbTM8ZxEnSLfG9+saDWbGzdAOZyF56aN5
3Tolmozau6T+MlsCdUrWAR1192SPb8b4MaX/xfTeeX9N3Zg+7WxTpnmTc3LMCD0OPBdIRXCXlHy0
cIh0ODXaPHqGzt1D6yXdUGcvkYAk6ENvqG4BZRv7MOfoguIZdl60I4wADpEAHa4faxO91LnvqKTB
U8ztxWKslvcvIn5HZNqvQKGu5QD+YaT1mTsJP4fc6sHh4lpStXBr+D652HC2rPncSTiqIQkhm7Dx
WXN7K0UDMjeUn5hBd14ZPxaN+Oh7PqYEokP77qbyyeuNl8z4NOBtVxIfQ8hgmZy+lDC2HqU7U9R9
hEFKcQAFevgXDe+J+dVK9xYIA4PkY8z745fesUeQ2SHqagobQwcMgBr/fzPrlic73/hcb6YGa9K2
az/cW1yWThAyAnCYgHdvTAaQaLF4x+k6+zmsK/4SDmMTxS2JI2QM3L3lFLSvhb11UVSN02mavwfn
d4YGUVpcUBUOLlHicaWrYBCWhAH7L7r59FszdgjLrceGKqI8m9G0E9McPA4UhmZ5JxI68M2tosEp
eHGNhyB+GsRHyaNj2LiGeHEHZ5+g2WYtR8nUPYdy2juuuR8ydaghjvYRLBfUnt9VRhw0oiCwYST3
2oC8JiJVDzkWparZswxDlfan7Acdk9SBpWhsceo/j918MtQ+UHtnJIJo6jvQMmwrIBQ0JUQ5nu2S
m+a6tEU25dxbTNluCeTVj406ZoHcUSshgweGtYQCmGDZSv5r1a0eAyTHV29gkUDsKAyGwAKfLHn1
wEDNhbsr45emf1KkQwf2Ww01xLFQ3fpb1bwtyo+pI4Ua4zq6N5wIm6DZJAg14X7mMep/1/HfuWmw
alDwoyxALDTl8c4TI9UkVQHCJ0iMwTo3joEHZdx79pW5Q076PCJft0koyz59ahriAfaBK4kwVv/6
5NAaB8e7tRXmPMYCY2KiBCu3PnQwrHwGBRgBXwgiNx3nRvDYI4sefbScst35g34vGkpiGs7trFHn
Y0tMWuBExFjGuOSAwvZbob/64TXw3gefWJMfB7fLdJ+gtWZQm52b5+gfx6EZZmXtJfXVsh953We1
9vRLww+al72JwI7ngTwAzduxKKXSmnyiHgjDYJ7YlFB+Fv7d2aEDCBBiCBzGmxlVu56vvQW83/yQ
cl4749HxHiBu9wxTfJS/Az+zT+9+/dFwNdc3VJdomER+LEay15+wjn0aIvwpsE7JOLxz+K5QU7If
0JQdQVptFmatRiaQoSdJ094jXXnBvlxns0IYGX/O809IAsaorxXx0cE+JFK3z1/x/43ImMbx2yuf
UpAbrvmERJ828lTpeRUG/01c/GBd7eacVxdaiPXiPOyhHY0Vo+3IPRJT+qxURqyKFaUbhYCiYTVr
VljyixevGjDNckGxenAJ1+in6JGYbqoByhg5nKVbe/y+DdMIhEJ2pLYzoSMDgYKtwi7fMBLTDosC
M0s/XJykGcxwfBA2k0iG2lH84DQWL095BNm5CocyQNMQ7axlUgluEDgRBFKoTf9msfMVWQZgGNTe
8PcJe3haIqCKZKkgr1j7y1BqWoAiyhP/WN3b3Qfc7n9Dnbw7hTwxY/KMEyvJwnK/TTLrN7bcK3AX
KGVV1Ls4spinjvVPqGLm2+6FKRYLhRJ5YrKujOG9p2Ni8yeMbzItDoIwDYlUCTUY4r6cG2FTlhsd
U3ZhpUwOBaPe6Nigjxxl/R9d8etAZxy0/vPc0WDO1iEISqgGJhPwZPLPGe1WrwBV4GZrpm9XPTQZ
OTBN/RpT9Y6OeYwYbhLyddH2lYhkBR2yLLd59Gg5IyR6akCwSx1VPpW7UggT7VtVvMQeXpt+02WU
3SxAR5YEgF2TcNMZz/a8T0mHzK4TFtw69ldGygbXfAnrjleouvQJ4NbnKLx6yZmMunWj0DdfSIgR
TGLEmacATjT+Yngwm847Z4oIqAugJ2jT5J/OjNuHzaiP0J/mDvwDtDa/YD8LmRNYOFclc1bKCGck
eTB6lcMxdBiirLhvqfHTpUud9/X4ZdXGoenp6zzyiwEE1cU2pc+fgpYKGW2TpeUS4/pPN1gIPd7h
iEQEhK18ii79G3UCH1v6U7tM6Lt2lctL7n+GSB7lY0zpXTIeNXPoRYTrlk+5fXWRcBfxSQUn1W2N
MACEQc/LIkndySkeTAPDZ8RBZiBieMHBuu0hNlgdFKzyJTYPhTwX/Cm2vSGtZTs614iv20FXV0eU
N227irLHJGdyZH2N/sci/PD633L8MecniRZWACY3Y6ZkuPG9n8H58wzO++UMTi1GECDW2YFoBve5
dfBAZuJd7Ixjy41pFFTAx9LMWcfFgAHulXfzsqcW8X4ynmxilPSXGQKP5CcW08PoQ6K0mlNv+iyH
oCljyoqii2leJqu8gf1nNTtABODk4iTPqeKTl4DADIUMjwmb6a961D/8bvAVgtLYWslvg7fSIzu7
gHU7Lnkh+pDViKuoJ5CZ1mn/ZfTZVibeSUUOfflZiHuOZzB2dkRbLuY8oAeoKNPibhDrVWDYy8Vi
H/5yWAr5iGucbsHWsVucN3YriPFKLgCZ4LgPzCq5WSEwBNUmsA5VdaypDLGalvWjZj1WIMnI3P/c
8SOo7mOxzxibKP93sv/s9OZ1V8mDk7G3m5Gv+h56CyytoWa2SH3deg9Md97rUp1jadxbV56rsPup
Sr5zpj5zbh6CGGYvZOYy18+i4FqpzeIsh+lgh8Y/bbp7GaRkrlFihPwuPpOuXDyEFVbHNLrWikA1
4YEEIkuqSeP/CvravONWks07lnF8nl3z5AlrPejqoFvE2FY+syaJ38ZlQEDGETXe/I9kACYWFXcI
BlNWNqJmHJWd5+Yhmjg+CI+Q6Rur40c3Bryk4KDOfcfgvaBYMbpfSPIrUg1wiyq8vWY/rlIFfNHC
9E/ErXaDr0SAORl9anQTAga42wFolPOI//JOCERIawv3E2W+FQ0wQvwO66oeANhgKeTOPI4iPQg8
DuynWbPb80fSIskCwBFb9led56fWbJBiiW+zmF+scFibXI1eSqmqjWMq/FMYeFs75EaHarfz3Ji7
EQduznDeoOJrHdqgsN4bSfU1yvIydEG86qYMzsJitWe1NiGWF/ZQgjHRf15bn9DrPEeJ0SEil9ea
lZnKadRQ5uOPFdsGdldEO9SZ1WWusY3PZLB3JRO1Ct9jsEn8FM8GzEhFKmWazd4/JXA+ISMPKv8/
M+lvsx2/2mPwbeK8qtrhWqTDKRYI0R1GLQkmtd69mnm3K9Iq3aRF8zGG9daYom3bmRcTzmSEMInZ
EnxBVCNwNZC9+92bETFUaztvI2pBwggvRBE5REYX/r3yAT+InAFhhwukI3+BIQPaTTsfv5I28NbS
z15QxTCQ98p9Ute7MCfmY4xM1F4jpo44K96zCEKLgx9UAH43RpykZYMy301pQWfynOmvL0IVnyO2
+jwmENVUv20N3zXIKA6TedOywO9i/WiT3zRQDcqJCM2c2RLW2HGKjlX210vzs0eU1jbBuZiSd9Ji
nhPLejN7fRTQgeSSydIbbBYVmC/baO5Wk2C5TmACeWG8L5vuOvbuoddctH7z1s5q13XcMYPPwFeZ
5l9uIRW1x5nhC2xERyz2kruevKub5Dc/oZGPxae2W38V+1hgWnXnALg5jvXeFp9kUB1Mtn5aPYM5
43RObnOOG5O/ki3Raazio4/VyA1eR4btQsJtt7YjgWyWGBCdhf8Yk7RtfBmYgmXxBYKtF3SPY/uf
KxSiO+SctnMw5A8Kn7K5Jt19puFx5NnhDpQQOPhjCNn28+wSMjKbXefSYU8xcvthTow3e4w3rJdy
JqQ15/ti//ET99lA4e3lMJPkW83tltC84nJzirfSeJWkKXvnJNrpGZnMDMGIIXmxZDhcLFscl/Q9
f6N52kvfQqbC4DY/R87nZD8LtDR2+afB/FUcyQGzX/BG7HGalF0SRo2Q7Vz21znBlhwTKyY9NW83
TX2X7PJgUdT/ZH0q/a9Z9sdx/uQB5h5DAk8cRzfhL+qOtgBQYbc8+VBHw+o1h7xQV/w0whM/F0Gm
5kcoGmOzv/rOJaazEmc/vRLHmsHGbGgq4vh71Gjbg102Zsdp3lhwdmIYimT/4Nbtsq+Y+U/BtLnA
O2F5zU/X1uuKQd0yvqoqCxUYtFw+YkqC4kKDdUjmjynsXmS3k+22YYVVAG7D5dvY+0FsCx4s09kl
Y3YpM949hwOHKQKtymQfEjMBKuzy6o37icu6dc6Vcx7nsyq2rvUSThDUSMPWNZ5tVIXV/5G6DoFr
7XgZNe/Bgz9sKHJ5nlKxjPnJU5XfGe6qjJOjX4SDdXPshu4vx/2lWpftFOC/aR0M6hSg7Q+LGzC2
JANvgTiPbQyUgHLv9YfSJfsxRoCRP1rDrVD3CvUDuTBrQocOfvbm9ecyevGWjeWlYwyipvxqhRbh
oe7KKh5ZwJ+sVv2YebL3FsdEWD/4IG1qpske/yx67toqsRasSfuf4cK10EgjitoIV9S7e9C4t4RY
ZgHATs4v2fBRauMXwGEp3uJ5bSx1fHJqFVzcu+Gf+NzSlFgASnowyajQq+y35/w0ffTf5doRh4K5
dp9nED8hWLinoYyOyfTb5Sapqigky080OgIGWMpvkTXlu8MxCrRoUxYPPUVjTWSFeZ6n95FsweGk
x3VZP4QRqQCwFlsOSWx56HNIxzg70aFrtzVUhYQJCWUvi3OzvXjGoQLuTtiLQwWWUL/FHou8aYbM
y0DLUiHf3VX5RHqiHehsusQA1nU3nLWH7iSaHigh+pjcj3E7RXDW7CPPPcFGRab+qWE7ElsyU102
+a3h4u/La6veVHV3DVBHjFhpRYMPBwlEBkx4foMzghwBn5vNxZjN/3z7yKUv2w1ByZ7BV/9SVa/4
Q3y22JQV6HThkeSvHIUMyqJ/s4smaOo6eNu7ukJfChEKjSSEKpA7J6Qhic6fTRctzbqxeM4582x2
7dlpLMJrGPzpPAU2KD8KTUhVwGj4KQ6heXAGWtaGdRAbWXrAXm58BkrKecd8tppml1KMoCh/FxEt
hg6oWjjRwSsz3ST9HrsnHXZ4RQHh3gnMYI7pBher8U9ThJosyMx/g8o/fRlcBsk4I5/djyxhfR01
b5HPZyn4P0kFusXO2s/CBoFrGAhnEJQzkMJ4vZ7xEolyXraKz27mVPT47ojkCoWqJi9dCrUlzekL
4vKuTWnzbHRqST4fRiO5Icze1pZ1yCO2wIK9B6K/6LHsGbgXPZuxsaQmt/LDVIpjY4S/FtjaJqkf
ak2CXi++BLaixmxvgo1JMrHdbsz/ypRZVVVsR+TQoTVfnGiCb1yy+eR3xo5udpR5GeIKz7RJtEd3
wpuVsX6d63gjM3ks8vCmeAhGcncQea2ytpix2JX3gs/E97yLzsQVTePWJMlcDRPEQk13rW5xtZCl
TSUWYbIgSsH4SYFL4JnqSUEh/o0jy0R4J+KHQuoj2oyD9vKPQQFWYm3VhzxtSX+KMcXDeHHeVIuU
OZgZvjuLDgm5XaoRKdDBOjZxTV3mYrPIwydaa36ILo1HNufmQdTwOWMb22/ookFUqOiwCPKPwKEM
G+jRbXgqQUoVpD3LOEsQYchG2cBkBDcxIjB9Kz5XU/9ltjJ8cqmg5yLs8HdV7Sr0eQhr9z1PYYpX
NBYZs4K2lXdPZNs0ZFQdz8tuNCMfeJD5ax4FtDEe8sAEk2064yiUPSi+4dgU4iPOJQo2n4RP+pyV
wtsz0NOR1ELdnXivmgxzUvQKBiZ9TIYB7NcBu/bkoUXk9e1tJkiBwwSVuKa9ZA8wEkvTRgAGjU7t
kXpXzJanZAxXmU+4XO0SBOzKva72uFhgPxQXIkkG0D17R6Lyp8sZ8Ihb9bm0FJi6FpAOeUlMAwPA
Oi17sV0dI2Iz04KITSq1lfBbeAnMLje6HJFSu4m7HXo6+MlAr1+2dos2MLKZzUol02vIKo/+HtdY
mgbOgzvPKOqcsVqnoqYGdjuc6zb+Va9FZWnohjJCAymc7ShGm+GWdHQOxwCcVp3vROIkd08v0ad5
1txdN7FOSZry8nc11IRMBkiMuiVxuq7ZAnaNz6SiAPmdWuEpWd6IQKbVPpsD+zom5XC3aknm6jTi
5hPl9FhOg3xuLJ2BCEGX3qRUN1U1LQh0VkApaY1Qvf2E0dYIOra1zXIzOPFzarXpO0REASkBlX3i
Mb8P0U0AjtmwEbnlI306/0bJ7QdvULPzVtn83DfkKfP+Ft9JyiRAxvIUjhnlnNfVa2+ajGWSP12a
tAhWrawENMjeh/DJpnM9euyLkIrKqw2oeQkXwuITs8eXE3V57KTduZ1ZL1Rkiu5s7TF/QG/GjsAu
EMxL5vKFqHZOPKORKv34lBkAbblN8oNV9dU2tYfgnIE9O4BB6Dczv+/Ka3hpzdmw0elU0aPnLS1+
asFZt8L4vWxatoHAw+62gXSo6OOlXO7+VJC6l7ZXIGUbjewlx2oT9la/tWyJBKB0YF4t4DOCZZJ9
YiikOrIlsEiY0Yo2jPewrcG5aKKjW5agYMGs4lJEWb/viOe8GDLM92HSGqBvqJFrBU0yGu2UcojF
qxM0/QfS0mTjznHy7veaGWuFBMD2c+cfmLCle85JGowF5iQT999mFEGAcgiEZu2MrCq7GRZyW2dY
5UP5nM2Gfwgk+kImm9MrtRXvUTljY4rxLg0Dcy059zR+hJkyY9Luhf4eWTaBwTvXNKtranXL48Pa
MljyHsy47g4k3oJRKMtFX5lZ+yAnpM3uAQzVlprOGmvDJkjwdRmktaFD7QBM2D3xcAXyQ8Oi/Oxm
o93zeum1p3BcQeGhjU2G/kTWq1iFJoIdyG3JURVB/dgE9D2yY6wJzQrH1BLTTL7szLKe7QafbLXO
Mg+h8ORpVHWACCPLfLSWrfkkggWnhLhT5lTbVEWMTSHPPw7ZLM+ZRh9UaZ6KtolYRXZlvNdOxBNe
NCNJ7E67bZsaPFjR8G6MM2FmEWkj+zlD55DrBQJQkSXYGJhEHXJ3mBUyLURyU14Noww2E7JuroUZ
bXMJyikSs3mrO0kCb2WzsWxFP/wZVkwlOQtEREWbnMhRnuzuQOYQwYcFa//K/C29X3I/uOM/TObn
LQT62Hb3cfPJWc/mBbNyBUzWlNcAYR5YQr8PvtnZlMbfDLy+RIzVTkG/J8Zx3scJkGj44JVrIeXh
TKbfb41TjgcZikwPx1qCbZjN9xZ2DiK7RXQGwLyh38wkfqHqsQXb6CtxTWqXPe2zo4En+TPyE28X
zcdpNNe2eqkQlbuYqZqJPxbU20JetNsIVCITXZyR0hr2upAmSlR/g6jt1Yp/Z30Ih/davlkSripr
a676NS8ulIKj5XkEl6K97UFfJkBtE0Z8KVNg7PrRqvWprPWbPbyN2U85/qfEHwDzlWvzccDPFM5T
gc8RkTYAjMU+n567+ihHPBb/WdnVHC6qqhEu0+R43EbzziQu2cNYNkPwGTH1Dx3b2u+uJqtpb2Rn
k9GsIgqgwpujEQR5B9Xxmk8VI+ptzvlfN+kGncaGkJ682Y4wDqVm9Q1leDCRh/Vs9CjPOwieU/Jt
hoQqP1TGL/K5onouvHczegxz1oPZWxu+FuNVxreh/vAJsQSvSw49G4kufZ6i97h+mJbwlv6p6XfZ
IA/Ytm6FJkplOPlYPfIBajDuAx/lEyf3P6MgmilJjO1AmkRIj2gy906/pyo6F/bnPH5I9yfmXuyo
m83lfPpZtElNC7ViiRvz5VOV8Uu7OVvrCMUYQRlz5C3RtGvPFVuesn2sIATz5Q+03gqZM5ZoI4eY
aBf4yUhSVP918DlxLB0Cb9ouyElmVffRdd64vlYWiBpnulq4czpoA57/RDAIstzFF20lgPznv8Jh
NJ7Br0v+DemRNgynz4db5bBnLHwPW6POyTINENPoB845nLZEhkmxA+RLaDeMC+CYOVCcLkbHSBOD
dyorH2zdHDTRXKmJDv6Sih8vvQX2h+kRV3HO3M9ePZTCeplr5sRE8Bl1yIeU7Zd7jqaGQCG0TdyM
lCUH7X4bXcZWg6ujKQ9B8evPMTbxxTja7pL8v6lAxkWImNbyeajujT0jAoHyhW5jsbGwkYeJ4Nag
tRo9bNiorDQfpsdlALg3KVtjx4UAIlJmFUIqvZ+LBgX1pbdP2PBIJfhHZGGB+2RTlB1R6pY8SVAO
gceOKwXjG0Co6INxXSuUUhnGEk3gb1kZlElYP4zBPHAun/N4YacpqXaKdfawZMN0YmMOrHN6Mz0J
81I594jZ4QR3lcVt7LjrxNVfasI8S8ZQ8C8EdeS6rFEcdN4TdjHW2BFB9xKKsKOPVg2UAFYblpJ8
akA6IAA8Qh81cSO4HcYbIhSYH6FxhiGf6Q+ffaY9lhtrSJEoIB1MKLHsmROZKyZg72tzmfoyf898
PIvxJD5xPNNe9PBICD3tSJSpz2l9HJD5BUjpU8oyQbfq8ybWI/itaTJpRE20NAp5IlSvLKD40Uwh
yoNhdC7oPTbjDthRjVfRCB3CRTwiAASvW1CSZyhvmFEpGqd2ZMn5oKxl0gg2msgJeloFKmOwhi9b
kTal0Mi6XroF8xlsg8Lp/irZ/TnjQK2UjDsrTKOVEZo/9eTeJ+yRqzyKz5YImeA4EGg68z0cwq/J
9vYjQxSb5bP06YJMDFNO+ZHSzJme92uHv2H332jcYijkhiIPcYas4cDiRrZY+f/j6Lx6IkfCKPqL
LDmHVzrnCHTzYkEzuOxyzvav3+OVdl5GIxZou+oL954Lsp/HKMH63cONjklrCrFBNZhlh0mZTuvC
+qHWzmrczzQPyJ4zy7Uz6YYRT0RABRHiCVOAISSp9aMlI/iI6juAMJaT900JEDIyZFU3gX4i3D4G
aJ2uu8mc9J1AAUhKz5t51ODykBX9xUFAXKr/s+M47iub4D0zT+daq2DOEZa/7CP912ay0Yttl+vX
bJpg1RoHte+drRS+bbfWiJLsEJ25V83xmFyVR4xbmb6UClpbpEQIIjcRgeKOvJcJbAKf1KDYfbUa
AbgFHxZYJyOb9xpAlCTaxaLwFz4Rxsu0RwU8CAflEhoG2eBY60YyGkpg+NVnPyBZTvEBN3axr1U7
xKvE1DyIAIHjouVPCzmabXNKG+9SR1nGV5p8j8ZWckByZUtxrtO105B5cqYuJEInXAGv+q7aAFJV
mTxjLTYWrPw+ZAMKzEImPy5zt2znWXDnZicBo6YoMKu74MsvKldkCxFkxtxhyA+DYax9dZdppGNZ
zS9nwYfrsKtDy8L+Cn8mdnSZovo2DHdewe0tzD+fbQbInzfbQXVWI+jvR4EKdiR8lWWvHPep+mll
gPxVZulwPNgkKl8WutUmAOZeEn6gD8XJy7A1x845bFaOtXAVuOSL2sjRLWdXLDIA3pZRu44HLBwJ
uVfdLIAa42jvtootpka1zvCNkfErJmRzarB7DG5tnbw1xb6L1gqwCV2YyGexBZTBoei4eGkOwcHc
O+fHrIZFmFQnyDzgODPUtuFPCfYkNJNTHmifnafUcwtciWnXYt4Y+XNw8LdhTbxZdUMDnH+Nxbc9
TTGzyYL8J4Zg3sQfGZuhlHGrw/tU+a/GQG6fjHOXDHknZR6GXYbRyRixq8F0WTrWJiOnoyN4xK1D
hHa4oRr00IEI92196DlgMBljnWl9sAxdt3ZY7vVFHqy83GPSLc1Fo32PPPdFySJ5SPG2+eQ/g5/l
94fit4hWI5aUUj+WE6hlDCgZL4VB0in5MDi0X6AWuX4LcEvoZ2R690fzqqa+XPh82FH50tEPDpkH
6C55Be57Aq1ymlxbv30ExHQiswIHUcTcZ9KnYrewui19HaCLN9EwASwsDFx9jRfCI4e9oZEqOmaH
Yc+j41b8YEm5N5SLyU2Ske7lyuIwujTTni8/e21SaFjiEMXRbsRrp1cl+GYU4E3o7fKCi+uul5z/
bk62LNcFqDIlmn56m4Ba1F66G91sMhnakCMZH4TKOI5ZJbChhmpBBX+t4BRvEF1gLX4bQdgU5m3Q
sIe5VoYWzCGSAhsky/ShnaOWnhkqM01lR9JwzECvZH3voKMWKUZ7lYVmo6JHQAlEpomPuiPl36TF
tW+CLSHpBJlyzlv63enOjbrK2L446FqNH9shaP3MSpit0NDDu4JmRRzjZ8JYJSdpAlzqFqBatRZQ
QChtkHZo3lTxDJyhMRCs2iCV3kpfVr/W1DuC9Znfr7E+ad3WHy+6+sh4VQDgjlu4BWXxsJttiMPc
lAfUK7AGr7qxjUuWlMgUbPScedjQD9HZ5V+WcrOSc2vcRXVCQVml6zzgLRcvJsKzEMFlw0nshfUs
bMxr5cgzQ5AdTtmQWF5/ZzTdUYsMphDkAae0jrp9BYjsleKrzcKvrho+WmZ+onsXufnUEm9ixTjw
JvXQ/uz6aKpKmFxgFBcIxkrIYQ2Qey7t2wA1ps10lG41r0V5Y+dPKdV8lnJne1jaWVkDqAmlsk7k
ycJhEtAywqRKuzW3UlWihUmcS9YROQMqvWcaOpR3AvN8n5n2HgSvAO1uHc3mmLkbXd8N2UYaHwXp
UIF+75GpTNC5A9GzdrYmq1ZrDm25stK9j/11WPksTs1Ngn+tdnHMqFdSl9eqDA61Zf0YiYarscNW
VGCgptzeQQLiNlXEksUhND2wGirKIs9r1ZOWFsGidJFfmfk6IpJEOIGHUXpAQMFXcXHaLDXyMCo5
IM6EGaV86j4odIZOjNYTDwZCLrkBokT7iyJOWZk8o3EjteKzUd5L66Nw80sjsvuQsWZDU9A4KCrK
ToP9ab81uEPYzZI7frDrbSL1eZDyeGQ2q7NAILwDUJIwpiobvKbad9pHmBH7U2Sf8vJIHDjyPa41
9MKaso7Ngb7iX9f8EeaN4BbZ8Wgd43BZID4yAtYJeFKnMEYVxVy11vgbqOzUeZRYAXgohym9wUvi
S+IOpYu+po13KTELfZ+tVSLOM4GUKM33duU8wp542g5rlETr1Tf5v1AWz1RPtmZf4cQFdkYY9M1P
ELLyJVOj/pBheS4ntUVu3NphIoqmS98tEjIl2PsHYNngW4lgo/rx1ZDlZ8OQdEw5vzp5UeP0PXej
f7nl7AgV4ziv1X9OZ1z8koQ8ww3PGIJPGiJcp2uTd5KJFjpRkzYx9MAjNqOmI4a6dtbFRBY7sPCq
ix382aY5M1F/L6U+G6g7IiyDXTfM0CNRcMB9rBZVmwgGnts+5DJdqixjR21krAVs2rsObEbD0Fw6
2kobKG5kJ+GA+XCivX91K6+EfHlklFnCWysjVRQVKO3+pqdiE9CcI8dcV1VzT8sXbph1hX/RuKmc
0KkN7GeSoWM70tAN5KN+5Nl+a7N/o7nqA4R15ZUhZBCGy1Q9FHBSAXoN4lel8HVGuiHysZr0FyY6
xrZNZcGUh5TDZ03G+bpl8dSxHGlIbSx3qVUtyEXhdYmOOmAYSvbAbG66QZ+sKAnZmbHOMqoUPW7d
hCD74OhFHKzBSFmhrRtv4yd7UPAjOgfU+oNLf5ZUSNwERKVxLrUdEt9ZlI4UUYVGqjYTJS/4gkEx
qzqCKwr13QTpgxNyVgsEAwHGfbd1/gxT+5MyXet2cKuQfnh1Q5cjFWUfjdYjbJlNI8wb+FfWgGQt
Jh00Q4t1kK3sZxK5AqTrwVxaJHEXqXZREj89Z/W/joS0xGAOkRJSKsLxEtiHPD/00OoxCiInhTpd
8dSyxGUD0TU1jrF7MNFn8ueoLfTuQ8PHHuBEyvlTgs+u8QdqGT516koFCUg42ZKwqYr+YkOjmKgW
zaIiVBnnKOjitudXdaynag8uLAA/Ad9HCYdFYabg3S78fwoxnpt+mzirBp/KmBGJvPFwP9cayJH2
MDTHzrghZKBjIaH4lrRfOlOb2F00HOM597BX4E8qTlzEtk1HBxb0L4xYQPrMHfeSoMh5Ebtrkuh8
CtC6Yzc1GTgHrKtG8uliVimUqx0AA5/ysYCuMXMnjqTr7jruB5wO8NyTpQL+uK6p/kLwm+meWKfG
YgYWrvhxA2NuFDD0liQ2K+UuyvbjOKu8D129NsZfZ2BOOqdDsADP6Yi1kP4iy+cWIuZpUQhS3dGW
avyFjLhPcZCurPLl9RFGMgAoyd0bLjUrSxWtiGbvSg3kNGWXeO/MlVnN26LR36yKv2poiLKuXeY5
Gm1A9KU19UK/ijxW07J8iiX2lml+4OX39Q+JyK8dbqBz1mlYrxvazSiCsu0uMFKvybuqsicz8WvW
36t6ix/Ep4QyinfVB9KI2EK9VNZG7YhwpiHO7nr+3sgts5dyPIT8lrlq4EQedHsF88+iukmdU+kc
ZdwjNN92k7sf34J4awmYTIHPRmebdDWq0KVhYp7Ax+oVQFu4kZribiI0VB+jXGsecN9nma4M72m1
z8BbxSCxQM8QcuSnK9IHuW4SmFYfLnJI8sIGpFpzJg4IqSd/QPTu4wigfqdBzNdkcZ0N4i3qPF5G
oIO6emU5ZJNiP/a7m5JfLGhqcYp2UEjKZ05vgppySs0RnBA/JE/VM26NhUraHtuj8hWniGpXPIBs
UlDDjcEB2xJmHNV6DcMqjK7gWsj0UckgYgPMWT8r3Y1BXatINjxZdhqRGXV+s2p5B2p9A3WbRR7q
b2LdaX6CjDnVlBylzksD34b1KYS+HQt8QOOp8LnDJodOiTrPotvcqTYibuhpTGDLFZsVgiyshaFR
hJ0sclFkFSMTwyfYLEMH5OB4UO0ScPJjIPHA0Su4+NZJaBXrMPmhEsNQ3uvowxu+XGZGVbaJ229H
dHsul22OVM/o8AKytB6+HCWfE/1F+UGAHklUpYMHaiCuU421Ox3dsVNUPCr4svRkbnREVEFsG8dv
Z/zMS0Zp3o8JC7buo1lBXYp81cJd1YwT5z3nw3P2nfHRxTeIIVMNXlXszyZVOSPNekD8OlIfUEFa
tXO0WYvmCjCH3kUdEZE6EikG+GVazdhfFOKdwLAaGVMJ7ovWkMUKSan+PMXl0SnphgoZJtLSUkmx
oNnQUjQY+9raY0hU6HqG4OSGa0/cSwujHauTNvZWFY2c0YEDt+OXnSEhM529Ag/HTVG+jkStOOpF
0p6yAySo0bhlo/UjCwamub4FonREcQYX4V2WH7kAE2Cx/oFWiA9GamcYa28u6yvZr4DFGnTLGnvM
lNV+RBoUt0G4S3SOBAsokwX3tA3/bAaXbud+6mMO0NRsb7pQmfThDZ42OlI/kGi0bLDSB7iNk4ef
b5EvA9B4ZNmhU2LEE9Z4GocpVzstT73LFLf1KDazqAIz1yGdqLQpgTRg/8C4CfjcPMEqFyXBS7Mh
/6VPLUQeBciHSV4/F9MnHkIhT/9C/9MyWzq04txWv0boPStZfZUtb1opACrGs8wojlrlQFzzYD64
004pZaRvnsxuuPny4BADXzfBugcZnwBuhzLdpdra6QktsakEepM4CWbQPvnaNG87n6M9wmrthd1K
ASCaxe5bLtACIFBvSQLM3oKGFnDD6BKDnl6tNIzHMv22CEYok2XCs0msX+39pXR2ZvZH4/5WcDn6
BMNL41KqH0W9IJcqL66Wd2JkveiZ2KkDJl/WB30IKAi5jBZ+iegj6I9NtUW3vtaLeJ7lq4haMILY
Qgc3XtXwJ1c/QgB5DotoJtd6/6/1WHY8uuKDbrhIbz5C0n6qoT4RskVcqwHDYEelsC7cReHoCydE
IuOdAuqMDLenDjkslJ8qbjk/e9r6kytcVC+hFrMWNPeUPaNPbTeDumE4QIlHJVedc26rVlyDmF13
3EDnQ1h01akWpItsmt071GGOqN7EvN0Mb0Ur9o6dwM/ZuM3Dwx6sF+9VlLusXZWrRQ6oDy+tGuq5
4IEaF73wHuQATtoT9Iep/cpyC0MghtGoIToWyFXN9EHEP3GvhrhYyp3C1KCyzlFyzEd4AOAa470V
jIsu/hmIMS6GA05Vyg46WOfmFzTRyMj9Vl1J7qRKt98U+6IlrGiVp+ih1SovFdg58YM8CbeQ8rYt
PxJ8FaOnzob+mMTvU5xK7QEzDLDr9rfQ+5M1wwYLR2f613bIYIEaOSzIWM0xRlQeNH+sW+vwHo58
z8Yxg34WBkynS22NxBOODKFp7puSaTOb9OjmOdB4K/JfaX01zrzHtT3AyySxMtXMM1tVwik4uxA8
5yEbnT6e5z32a/MlYPYF6K2B/jBDLxZS+bUmi9aA7Xc0dhUtGsJIAyJYO9DtpqeRbbMJyM7jA3IT
8oDpR7lYPBTgbWkv0ohkrXLVRV+ag13/gNF97haXMH561kXTboP6Q8nVZ7uyvSlZDcUCopj6z2rQ
cw0XDY0QmJOjZCmW/VV0i6XazrSW1rx5GOY5KIiUc/SdXgNC8kgWAdsFG35TNcM5ZJcxKrT1q9Bb
tQ4UZErGuV0+EhTN9QAvT/8I0jvSbdU+pv4eu4SbfaflYxDvlv1XIBbMxANqCHAmlVBoajTLZbE+
YpCai7I+ivRXSxiVgbMq7jHqmK79xpWOPQYdnO5ByUOO0aDtA57Hc2K6MJuDmvdlp+EuwcE0n3Q7
MYdxWtuU2FeRb038mAQd9TTpgIYICBcPxdXnDkkseK8z89k7D92FMWkAUXLe2lHD098esmY4iqz5
QWKNzQH+AKoj17mGgqjPst1FskEbRPIBZE6HzWFbo5KgRcr7HtwAdQ5qRregNrmX3UaxgS6b+TYJ
7e+YBaDOMUPxgjXjAIhGWFAzT0oSHgRmXAOSjTDQAeITUsmlVCv0Kf8U8a+hhyb1L+L641539b+W
WsTUVxjeHIBCHvYdkvLqgPodkbnnwpuS3Uq3MdJRg6A9meUWk1l6BKSbffKj2iPiJ+KFzWzWsCPo
mZJYVrlOG7JqrVMqgksDKmNgU2pFNwOfj+ES3jr8C31nzuXayvgcWAgX/nXtMSuvJuzRSQURxT+U
OCTcIEtnvDmGrwK1lVuiGZtpfDIZ1oyeaQRYOcHbRa/v24/Au7vwDjOxU9zvznuPmoPDwpHmhKkf
jNxyuMXDNtM2JboPFX+ujxcy8j9N68A7iG3NDdZQilYGy+QqRquKHtzEfCNz+yAiPiJCqGyI6ABm
BR9AG2W72PxX948Ov3yMRCfk8+qM97jbjoSmuSxAEUw1domDgcWIcxAeNCKNY54+Svn0mBpL/PSt
i5ryww7IgmHXDQl42eC7VDKXZhc9HAJqyTOJB2XVGfMg3o7iVzLMFvkRSnyPYEPFEc/Kbl707kKr
ccdU3z57tCIez2HPNrKTXxJeosuLOdrWpqjVgz9AQ8iJHMfVOZwrGixzSTgq3NUJxRVr2xDV+Aik
Kia1JHCbvWqRZw4uQ0RQBQHZ5GO7KGiPq6xHNlXMB5AwBVdUm5z1uNsEGF4KZe3A0ZWU4n5v8YZz
bXDBVVW/1Nx5gBQgmzpVm/wplH5BdqtbeEoSy0g7FxIaNaQcM3AYPaWQpiZvwZ/RRCs3ULh6/tlk
0qD6jFmTOGf6kyR8Vvj1HYTWYUY1hAmArKFN4cDiLFE950Q6ZhurpFNiHVjAzfVaukG6Dw81FFYb
P1uPKjJmdIEJ+6fUg3v0qFGGe0X9nZRrPzJmdSY/AofYEcWdQ5zDAIc8lql59t1iQGhWGhFQOaHU
OVCQHs5wv0gUCFDhFcsskoiJVcPoBoMulzBSoHkqH1GsY7njvcCemlNf1JmyFDCQsRS5IY9oqe7C
KYMS24JOBmcV7gxGmi6/32hw7oX6m6GdVwr8j/6K3Ufu7EOMk625aDtGiYQyGA07v3VYoJyzwQAf
EY28wa0cmNio8XfcnyEy+P4ySY5RuUYgoDjEIGuzpGLGYP7fL4/WQbMxx9XpxqjMlWD5WnNjOtQ7
ITNQ+a24r4IxLO6VGqK2McGc1CMDGMRSRdwBASFI7MuFuGpMdL172t51qB45U24L5UxNIe0p8TGE
w9euOxQG7M2TPmado02aUlY2G4EZHF7sm+244AHlkrYeCtFPED4lZ5vPuAViy0qANHbps+OAtDoK
1S4kuHmav9dEyZa07P2vjVShRciGInYYKGHRxNG8RHhTgc3Mopb5Yc9exeUvubDmLTYjb2I0wawB
oV7LDxuaj3YdeEQqL/8Z668KKr1Tx/hPV6n8KcotHMSLlj8KFoFJ9dEkvzkJIZBZLb7n0VYgoBGL
0pBT8Wrb6UkjDdQXxH+owzKy0VwVLY7ukCb3iK42IEFGNpP8pdoo0tqkarLEcXLD+3TVGowpzlUS
zWRhERWWipOW4KDJpJec7PIQFscRS7rsEpAWa8zRs5DoJrNzVqX8VJQTdtld27Pdtj7sAgwEpV7B
cx8xoa/dkGUbHWKHF24K56h4EcFyc0EfTGPlah95dfI4rvqTx/QhcX9cAako7Dd2cPZ0f6mR0KJR
VXvGUimJkXbnGAJDjeOd3M6ac6DASJNxPGXxyw3vRYUa7Dzg9BDjPY2qjcuyoxrJxaPnSdDaFwZn
/0+vItEDI5/wY6ntv4rJdd+chqhdViQcszshGMnZ6N635gEZVkliISMGSJdo3lsw/jBuCmlCkN5Y
xa/EDOLx48UsbxMwHFX87hWHpEdigwGBc340fxRzIs+9Vx0SauyoR4dIVLW+joBjNfEnjT+DvUxL
LZprDD7/Wfm/PNwI2u2QSx5YC+EcWGoJcCqqfa3vcljVUfpjc+wKUtLsPy/9LqzsAtrWcu9m9w4r
qsKxD49+2NrsRevo2HHIBpdgvA6BvigB7itro10b+PGdIFkZFJ+G+xaV5wRjYc2K0JJHsIvMhRGP
O2uzxsWnP3N9V/btrmKEFgDcdJA0MPBpjmV38BlaN/l3RbACtMTSfjZwYHOHxL81yletJWJmFYjf
pvtxuMU65TqWl8Ix50NcAyEswTF8KYJS24AYXxjHqgdb08Ntpo6B6IgyDZVtWCyLUG5kjIgO7CYD
Y+3eJicg+gVq16ThURG3qPrJoe9rzI9r2BUtVa6OHpfc4lfEKHiKpFJCwPDdj83bZjJnMZeej0Jy
K+SrIqp8iEhYBC+PWnCXBy2a+R5Qe7DpGAIzM9/E+c2Efuu76NdxPRSkBUB1yNFb1g62kbad66Aa
bH9hxrxj/Vs5lpgsWI2QArtGX0KeoxKgaUS5xDoYe050lxPna234pxjHIA5cPeUMm8apa2I6fG8x
xNicUOKp2gwdhDTuUeW9KdrKU+dMY3jKYGuARjAbkPIMLDOe1mRTVg91+El69usLazgHyVrrH9y7
qrFGx90NWOLeigqeAuyRyqErbJw3ZMkkyMSNOw/t/DdB+fhGIVHCrTI1UAEYGXLyuza5u6kHJkjx
SD9Zr9Eyd9qwMZlP+Qz+HRR4sWKz/ld/BGpT1fkx4vpN0cFNkQIoGWBn/iKPjy5TFHErjBLQoKWu
lIGbQ+Bzegzpekj/QWuWFtiAa0KZ4fWnsFqZ4ads0GAdSo+gtksLC2IgrzHvPpz8fSpcUvIhqDj7
dK0Sk8VWZdUKya5bwEiy8ezg6HcNDNSxqpJ71M3Uhtqcb8738/mEfuZFgoWkIKCqxacwl5T/ZQ0v
CjH/NCpzIHdgvPW6WVO6C3KAUZcQk0ap0k1rJdIbNhTF3TD3illTA6cEwUkQrQqQQozR3Gr2Rrsw
1D2QtFJgDmgBbmwQ7ALrZG/n9qtAXi3iCL39oAOv9kkpOToXTSYLxl0R+8Mi+aePmH2vylCdpy2k
TLHoWgPrUQfw+H3oXlZQQOy7+P5Z2h+Vdx0jg/6GPk391iF7JiPrwYrhWY76PAicue1+KexlJxzG
qHyRJzjvBB51JkTMTRDyw9k4RsWXydC0V1A9EVZuEyURGyZBg5IGecLb8+lHOQiinLoi5pNs51b1
AAl+Knt0Y4xixclqmZWbC0mzCvQTHSZmYemuFIO2i8F9wJa+DAGcEd6riGThEOCTO0AyLH3j6bep
h3LeHT6MFitFMnq7yuyx0rwyiQJ03zuSoegSQcHJIyTYVEsu+YTph8ccbxJ+GaeGd7FFzW0yZZYa
6zzzqbevRL2OLjMMxmkMLuborplsejCwSfybTRAIVe9pVOWVZc3aH7otO72Fb+5t/V6TbzhU/Vc5
blN2ia6GoGHvhQwIL2N+8nVtVWfBefCwFifWQsHSXl3t5O77a83Ypv4lNPlJ0U06P3n7zOS7iqVG
955lsg2qn0L7rLtsW5ZfDjxKXBA6g2vP+xfxsFKSOQGO0eFtKDxkI9+4DbcUjIz/6FiTojhHzITJ
dlHK99q7if6GyguOgAq4jRPKTmgLz6MSzCo2CaUe4FK1Z6r/LCWjJXA4CQduCYckVvCsdkJbyUzf
1XZ9gE46q8KObx6dcYJXqAGB2nef6BY2sOKO9shA0jLWxnQ4AN0mSNwnAbON2eWA+mY1xeeC1f8t
NvZNdgrYMeo0qTVlWQCGocU/itaJ1RsejLfJuWqw9dMv5fhQ04fmzch8t0EmY6LFOjD2n31/Seki
Q3EzvUtTUwZZyD+yvJq1TLcGpu6dXGnjWRrf+kgMGil8CGFR0nbU921bLcPW3lYYWWoOZKevdm1r
EfyYP1xv15QX4IDsKZti4ykVqWc/kQv39ByLbzX4scJzhtBYLJEz5AQnyxfoQAITCu1bBPuIjZ7G
78DsiOkYZ7AM4ItL8nvy8AxJaYKsNwFGuj48UliOboBM/cH+F/+r9tZXn9lIio76pjjfUX8x+r8B
uxtZlqYaziS/SnzwO926gIlhPF22yixzyP1NUtbzr1H/QZL+ZqYkVljzwNolzinC9NoMO7QRbDCU
YWVE6zxfd+puUF9The6bjO5QZqb6sgrgcVdQpCjasHpKxsrWJYxeQulXsmA5FGyj4MNoLnZwjJJl
wWzQQUtpq9/FyE4++ixIcK2RtWTGPozWVkKGoHYvmNYM1a1ScPOwCozsZ0SdFxsEorwb06JkatjL
uR08EcvPO6bXHQYKgESwm4qZJiEBDoQ5NN0ya6hLvXIb+NWsco9tZZ7K7mGZJ6EOM1Ial6UTPcrm
oJeHzvFuCg87TK6GXSOTZ6qBFXZ0ghcSHQ4S2unIJ4qYGjOUz0w56zbO+BH11ibVYPIh5rJ06KLN
WVE/8bKF5ufoQYfZFSDUwk0c3JGF68Mrz1mHfpnkaEq0D5mKIuF9evhcNOp2vTbqqwRNXi0Qxnj0
ejWpukgs+IbaNxNzRwQDi2qlAf5TjmQ7BuYc8QQnVpxfE32v0/GmAbf1pijumvZSWxpiZgH4gOQ5
Hj8biy4++xpy1nOfIiUw0MUQD+zd2UzzM1xZ2H/uNfdXyARVMoeWzc3Bytvpi5q3p6RjMQIoasj1
EpzM9c3y6oVOvTGK45SnqI4X+MF0qkzUk0m6OMKbzLt3J7ERvY9LRzIsW9mqybdx9iJ2gsnLkGvD
JM0Vc1NHeqrYtlSY8l4AaR3SX1kfLP1DTx5WcewEkTzvohvgkr1z+tINkD/vV5xEzOSCrw7ebhis
bMJTTfC2CY8xbrFuZwBoYqGDPhYwNNrZMiKlal7321D9KquTghjKR+Jma38mM/e4PGviJOWJMlwJ
NlDVWx0Q6AWSETD+PKScYnlKZLilr2XzULkbRXpI6geXs4ZgekS8+F2NtxDKQR0O52Q4u9ERJLwU
nBE88clWZUBrw0YNwu/YCQFyBstWJ7XKu5XWSeeQiasfX/zmxiNWV7n2UzGLMAx417waOpo2Wgen
I6Hr4Su/tnpVWXQWchep0/jrLS5uo3fJs93Q/QXTUhdLaqS/K2IrCQurLHoLQFs4UGPCSUGxJjfW
vxRnyGjtAGU9rEKmZnU3zliokeRCIOOmADznNG8a2xKdGXBW/itNph8wKbZRdnZrJmW3NrkO6kcM
rLNQ/qnlux5Ri08TV59yVPvrzItdLDkkC3GR5Y/UfxvV3gxgmcscF3C5d+Bc979OzMExBQarjPWw
9+anhIAT27sGLOPi7jcv9uUwOWTXORLCASFy7kWITit0pWxo4f4XqJgYxtw7Vq+GwXK7d4o3TDnz
ODBJ6YqBURhHneLXk+EpHCjMAi04eG18JhdmkQlE3iHqsUFZEO+ybabDvM521qCvUxul9titxpAS
P+XE8ephHru3wH82Q7CtmTAq0baJH2oiQWFdST2dTIBdcEP3jzKH4LZtDmuiQZqo/IYM/8dNAqu6
7nYFU2NBMN7/tcK1x7yctfPAufg51vOlrLNZh2a/P+QK0UMHEugIumL20qCJXLbjBfUjIgqQLghU
GDMmSrBoEdOPA8kQeBbRYS0HdR8XF+Hug3GVWSv0/xni7EGijlbxo8RogJ1U4CPdWs7TwvLuDdbM
rQeIJDAROIzjw9Bx8eAm/x29f4Vyir13YR1zjazE6G4wd0/Qe1gIWFWCAxs9wJZzFPHV8VACFUtD
UzfKcG4pnQOmQMjrTF1btspeaRq+OVIBGKzX+XupfYkUocEqmTJaulWBLHUoSUELuItwvbOKJlhb
st1pqNOOY8Ge8y9hWWDQ0LWMtFUxm/gNtVphAv8rKA8svq+U3ZjqxXgFvwVuaY4ZhyDTvt0o45cS
vkONIFuwm2fIVAy02ME5AgFvoMgEkBYkX0VuoV+/9bmFUOIvrz964ytn2YJlTWJ9NPpDK/+U5loU
gNtWY7tXyH9jtm0HX3ZzSOFGFTurP3Xht0OdqK77goKCAUOzs+jIJvYP0rRFN4Io2WrjqQ2spfDi
uddA8QjBKHACpdsph8ZkZOIPuyBl9A6f0ZSbwLK3NpaIdgCICrkfRSk2irTH+uu+FUxh0z2MvVF8
hcE556g29b3JirpFU88U6S0smGhP9OdtjM6oSdgRZaxAPabaVzRg7qSwrPlv1/TLDqCTqW5Gl9hy
i7vhMGp/vbusYMmhH2c8sLVJxvFjdvsXLyJG/FaMqEdCFBYnzyS2+sfIvy3/KKJVBNmgC/Y+1Sj6
KzN6j/O70p4Q0/NlOMVhJg9gOjlFX6FpLxqOcEksrzJZbc6qT5uyqLunP2yE2Il8OSqHngAphLjg
qH8rNEBaAtkQtFCEZ6u6KgQMmONBkx+eODoOpwaujEleZpdX4W+CcU+N3wWYouc0wDJHfNpAqwde
wxwdodeorNuOmalRLALn2TOCVYBE5a+8PgkQXur40TcHJT9pPppXyqLsYufIDfa6e0u5CbMBBYSy
lwUpIuI68a0Uhu8YbfP+7lt3LVhTuxoGLmJ8tUr9FPqdd7S2XiPD8dz3yD87qmiPE+sfOwaT9SnT
2pLAOhEhCz0DCxLhsDUwLTpwcruV6fzyq5oqo0mdRYiNSopcKFCSg8TrXJhwEEamk755dtG3TS4U
gX3i2tn/FHQn0n/mGVlt8mNgF6kimrIw9xkY93twVjGObmgp1kt1f0qQsfKrNNtraH4XcUrHzO8Y
RoH9p6r3OBDPqtJnseC+lDdP+0SPuDJJQK0BAcPj/fK7fc9g18JfxY6gz5Y25SvzybcYmpiDcFvb
l8bT5DHVyi/TrH+lsM5BY84tZig4h0AjPD17OcI+qDwoloR0KmpEbtV/pJ3ZbuNcsqVf5aCuD9Ec
Nofd6NMXtuRBHtIy02ln3hCZHjjPM5++P+bp7pJoQULmXyhUAeW/GNpT7NgRK9ZSafvozwkiNy0s
8Jp8bJm9di5Nem+zGp6iPg08x63yRicpnFb+1Sy/Q6uXZ98WPdk/BJOHTWzfWMNrRa9GO1H9R+R6
dOQVeVNitY2sX5zxXdO3QBvBXZ/XNFv4YFKq2k1MqOpf1PYyADxQ8YgJAcII+Dqz7MXpYf6lHzrO
ByqxEU2IVNbs9WR8NVCB9psP8ogVezenDbCgGb98F7xAQR+cWWCLqAVej+Mv4W29Pll3JEJ5p65q
X64smsaNdSfhcLPW6fAl64dfA+TgRvgrtukJIFfnpyitxGcK8mAyujd5+2nKDfBzskI8J8LpNhpm
gZD82isUsl8v3qzlZf4w0k2iGTCWkQsxePyM6toH8F8o7zBja3hsai1FR2rHQ+qIhoMyO6fyakKS
VkP/WZj3o04MPnMxQhoUfxQEqS0yezGX2DQk4FO3JkAPmBCCaKsFGwP8R0N22Qm+DrNICA1VrUaW
lJCZfIANa37Rg6AmKIeNEUotyhy83ilyUxkHVbtWJp2n4kuaWj9kad1XUKU0tI2A0lgJ1DECyhBU
S5L4Z1I7CAPcKfWmtn8k3n1skbhXNiPTnCY/fpfgh+rcpEdtDL4HdMSWFJYkRfwGZl17fq8p0Dtr
Pwbb23RgcCrenBM80W1gPk/dS57djL4bRneKci2pB+QW6FMNzEHfk6b/IeAVa4Lqwhq+2Ma10V62
7BOrftHNB6dybWfGNG/TolmpBT2DPb3AN0Uv6VNx28oV4cYErVHcRCPK4niOx0F/kvVloKBPuRbw
rM4NhrK4smwVdd17dCdCVJRhZWnIh9JHbj51zvWQQ0UCQgsi55a7qii3tPMGJG3q8W1wfhrDtzy6
Mmh2LbuUtoLvISx2ff049gTzPnLgGxFtnepORerZ2bAwHTUY34H0gPcMWkIelMmCh7ZOmwdc4jPT
zOx/EvJ3UfcVWr5EUn51m/nsBBTMqsdCvScqGrsnNfziMIiUd46CdraYuS2Kj8gi+Yvqmdf8HHj3
qRAgVg519+bCLG7nOpFPd9X3KvgZNF8aePCGhBeOt5VpzP2A0g0XZpq5QbfVQnoJ5FMW3tTwW9J4
q4lN691M5pVmIZxCHcD7KcpfjvEBOQUH+nsIp7po7wbqKjEtqyYU+AjO9AXVVRIz3uuslVHl7/Xw
rsGBiSaTtL8FICCzajofgZFL/8lIbvPuG5G8PX1v060qXhQCgMBwNZqApw4x5R7CX/3D57SPxVbi
juYOjSGGLN9G9AXUsEGTphjtK5X+oDx506nsDpTcgkfd+5UK1/Ef0v6WPm08Fbwrvltot0JS2BNU
9cJr8g48oefHTphRwHg0ozcp700TWrQB5OyNgH7MiO+sdEO0qEHj0X0XaBMNZrky9BvpQw793kdc
593XxqI78LYECaWSngh8JCyHX6J78SnG1c1901AVQ8i0Uq+sEnw40CelUteqtQ3pqoexGt8Eyuwp
0chCxOe696xrs4wptTMoHXxqaAlQfr9y80hZUXIQHvSnwGhr73tqe/R5IXlyp5HDt/mO04J5fNRU
SMjNjWyu2ToZjFQtxPyw1JFkf4rsbzLJLnwT8pbBWyHRpkSwf9F33eU/Z8hwQUnAmd7MmqIzlI+c
T/p76oZ+1VRwE23VGh4dwB32sxoG59UIU+KMh6aGRe3Ki7ZFpoN9db3xI42eHWpWAYCrYqtkv6IR
/oPbqrvzvW3iIV65cggLYpStNrWDt4d0xGFhs3iuzM5CDrSG/ZLDgxU/auOX3v5Rabea+tqBBM+J
wUX6NiLLaTKD2YuOrFd6iZp2DkelD0q9KvjFAA9MyEiBRRtBd2aiiVpOr7UVnAdAoxrYrYqugrl4
4L8fPMW5UGEbLvp1TUtYx18qcKT6d5t7Y5AbrXp1GlaK6qLx1jY36Fvlw1tV11+SfhuZb3H5nHi/
dFL3zXVjbw2fQIeouTVvw5n2TCok0Wkxa78p3cNvlngLXq21al6EkDWL6H1gn+QBjSQaQeyNCRZg
opmoeJP1lyLY+sgw/XY48/H43tiQ948Aqqlh5IDKaGRyKv3aM37B4HhrV1d9/2YQnbQ0g2jlS6Ze
GMmjYiL241Cef1TJgVTQ8w46MdYAX1FHXUMDBAbCoy84Zj6P5OKjoyc3LqAPib5kxUNF6zEU3dw7
L6p8pFHwXNW+ZrbrVw3ImTdJKG5qrkoPqpKsPUYuaWIKuR9aFgFJ2ADuIXg24JWC1xw1EaMvLqx0
ZmVh/1mGdtuAcKPRbD1GycrSIIyQhDsImhGrlES8cQ0WWr777caUb0YN/xEwOofOlspVC5j9Jgd5
hXA9mQ+FSNc18HWTV3vrfG/GH3AwgOq4VoCFWGGwgvGgSO6iZi78nAXhQ+FQa7s3vPdOgM9+qnyQ
ohsHSDDyGU1zH3VfJOVC/tn/lL0/RIZjT26fdfctzyg/yehTAMvaxW9iBKBI24zUurP/1PwsnayQ
f5RGpM4j25pvnen+X//xP/73/3od/qf/nj/kyejn2X9kbfqQh1lT/9e/xL/+o/jv//X67b/+5egU
2RzTcByh6baw+Rd/f/35GGY+/7D2n0og9bEJZb5VmOB8lf3408+bhm5I3TSEY5i6qu1/3onJ9xbg
PLaouyGLo5KLtr8eN2F9GgEmTGgvpaFbplDlvonKJ68ZQbG8hUJ+dL7FzdrCuYWmvz5uZ56J/Zli
EPQF60yVAXx/MVMVDQBwbMkMTuKHQnkVBUDelJ6YDyvITpg6NKRdU85iSINnhKi9ZNtx+J75HxKO
DUnwaCMkfXxMhww5SHLSGm7wH8a8O3ZWX7T0o5ThkG01sYYgveHBa4GXPztuZf65i5kTqm1zBFUp
LSmNfSutVlSjGSrZFplPQsYhXNcvI9QX+lXZvx03pc3fOmZrMSIfEWi2ObZyys8JwIN22jrGt9G7
iuz3gSQ5HWstkPdA3Iw6Fz7Qw+O/YDbw6Qc4oJkB+mm6ps5TvjOlvoeUXpun+Tbd2CrsDFfHP39g
xYS68/nFLpRGUVfGGOdbtbgNS1pYLxUfmt+H41bME4NYbEBHOprj9FgpKYmBrxU4/p//zMTi2DZd
qqdZiAkdNcUftFHjWo9bODBViEiyvaErhdzDWlhIhrINShOp8V9J/iMYfgQxMt8nbGj655kydVO3
cQ0mcyIWRiLfHGk05ajGP+2z945Uv/3gJBtYA6Gkpnt0GM8D+e34wA6szq5NU93fYn0N5KONnWxb
BDRgOM9xIdfe5J/YaaesLFx3HDQINEf4O7t7DqhAVHRS9sN4wjcc8Krz7BlCSimkai52WjbZIm5M
zqsuv9XpaoJuGx3D1qTPcPp1fNq0+VuLo2ni6KRlsikkl8X+vDVBD8vCwIiMixiUyflXC4KB5LuH
J++46W3vXke5efJ+wmFBAT0Zv0TDNTDf+OL4D/k0s7au2irbRTc0c/73/u8oO7pyJ1/qj3Rsd/VL
pT/pjvJ23MYnN7SwMf99xw01SQlxIZc79MPbTD58/LOvL2ayq1SpBhFfr7Rm3ccrBUTecQufDu/i
989/3/n9lWdp7aBiwdaQbOAVw3vkJj5xevV5D+/tiNmK5rAXZk9tGYvd12mlb0V1gkSG4703ZXAB
AdKV7qE72cFC2vavyFVQmK23Ahi5NRprLWoveMK5kN5BJJ7AWwHnRGRdjrmEIjbmgWZsPC+6PD4Z
nxfT0ix+qelwiUpdLpx+nHuDpqr0PLTy2bKeos0/+/xiFmhQbOIeonSXvgKLOPfEET/w63WCC001
VJ1A7fci7CxlGYeFEQwm/HrTVTtcRsOJrXL4+9ASCWmrnOrF7JC39DtP0bxHwGWUCJy/+Pm6Zdlc
JYKis6Pv70Q9K7XCVmv7sarvKlSjb/548okohbAc9iKB5eIowbcX+Rp0jY+QRFBDH/58bXVzjkZM
YQlc3+J+0orcLCIloWZGPkLnJP2xJ7B009EdQxMG/sxYfN8IRD0kiq08hqBa/Pxrqdz9+fzsGBCL
y25oLW3MKkd5BIEd+ZdZfuIBNM/vvguwdEuz4W/WbBLZ2mL3DL5uawZwIZe8/Ai10Qwd/YsNatmm
pXLR4fSdeQPvHIBCLaIpKmrlsfbf5J2OPs3xKfrsKy2hGhZ7k1BeV5ePLFNpGmWEtRRd3NWIXCs1
t+lK6n++UfesLM6BBkiwqQwjdEMkXsZzYLHHR3HgGO99f3Er8pJN8rrj+0113YTX6Cr8s+8vVoFf
TtgM26o7fqOnwCn/3Efz9tR0XrsEZ0TI+4tcOT2Ud2YZuZqHElKsvRpT/ev4CA6sM1eUdKQqhOQV
sDBBd4rXTIORuPQ40ByX3PAuJFlw3Mi83xfngTvG4C0tdEPH0P446rJKRkpniau2gDOdJ2+ud94A
qaC4ctzSgZPHoRMcPlvVJLHfvqU0bAvbjtraTZ17XrcxMBP55biJeUYWg9kzsYgiyjyAzVWWtVv2
Nskj2nWhyx3LO62X9jO8k9GD0ofUOL1UiBOjO2TaUTVH0wWZCVNd+JW4y+Mk1qLGbUdeoiis5VQz
yESZI23RMU9xAOgB9TiTHOrxQR9YQcmTRyXfolnC+RTm2lZQxZleudRVY+rWVqXeR4XZXhqtQTLV
zJGOKxPjz/30ntXFVGcBpJhC0Sr3ohxeYuXl+JgObH2+LgSpCqmSUVo4B7McQIw0BmPSvqXQSdbd
dU7JOQm3f2HHppWF0JKM0u/0wo6rtmup5v1AxWgKn1q5Flp3XprvraKc2B2H9j6JN+KVOaSzlqeM
JiHbr0uzcp3eAND53lOAS80Tu/+AR5WmCSe2w2mWxjK3p8GpW9J5XLmpTSNAGN6NlX19fL4OjcO0
hE1oZ3OSl/NVZeEwOVFVub02NCATnegRojK6DmUSnDB1aFvbus5wCNk1VSzeo74aAcQ08sbNteJZ
0R0ENmcuS8+5IGSmlnQqCacdmj6blwGR629/u/CEBnLbjaB31hWFkwFj6a8CC4H6D+AlF76nXwW6
8hJm+haYCa3RmxzOTMSuL+CEfvzzSd75IdoiBGrKvgqSiR/S0FBmdYglgF4vn48bOeSvdo0spteQ
ErYPUvFugJLX9M20L4Nkyyx70CcQWB83dmjb8OjnkEneXppYuP6pVr3OmkeUDc9Vs/Xg3DTz2+M2
Di7fjo2lQ1J91ciDrHEd5CJmSstqAJR53MbvqV9eMGx8+NwdknJcZft3mLSl2gvzN8D2YfJuZmQZ
dEyy/K4Z2ZXw6O2Y5S9OmZ133jGr81rueCmv9zXPn6ba1WyPxv7rTHzz+k0gvhlUOy0oolCYPxEW
HDRpGjZRh2FaxjJnMZRDiYpvwIrRmmhqkGF6DwmFGOhIzyLlXZRfRfwX7sveMTkv8M4oZdLA3+9g
MpSVW0Oe1qGLenz9Du5Di6yTajtsFWdxxIMcrKZSeLVr8PSy7qADQ/LquInPGULbkkQ4DhtEFQ79
cvvD8JxMiUNcidvQv5cDYIzk1qof9BbeGfu81N/g2bJkfEk/cBqcMH7oDOwGIYtz5qeKnEqDMzAO
KxXISHli/5/6/uKMORHoDl/wfeC0kJ+L9s9fr3L39y82ugh6yOwdvp8DvYrB5cr+RNgy/8LlUSJG
49lEwt6BOXR/dbSRFuoUXIhbiUe7eaZLUzrbUHs7vgk+z5OtqjwAaaklsraXeaao4XoeI8GBvVCM
bpXo/eq4gc8beTYgTY3K+Xw7LhZ6sn3hD2WHgeG58S51uj3gZvkLG3OSTBdI4zpiHuTOeRR9MsR6
4NdULi/LmM5tes9OeJnPq8EweIYT49lwHi7vBekPXicUTOQo9YDVoYSNVEp8Ys0PrsaOlcWuTfXB
qFrItt1UvETGF2BsxyfqwK3AMCRVXPW/p2qxGmpTxQPRXe3GCL2XLhqcAXs3LS4HwK2wDztatkb5
67jV+aP7O5lnFGGR7UB2L52lL6Nak0667tTuCGWaAsQFAEjdnVigE0bkIhTROmNADcuu3aD4MpmU
41e19nh8HJ8DkXkcSMSTFVMdklf728xDRxcpEs58SC2gWZuwAaGeENEbtwqLE/7l8HD+bWvhX9TB
CZKqSjn9aP9AJgx3vHPiZH4OW/eHs3AwXePBHVDS22EbPco/VB9tGhl6gqxZKQXcxPHZ+3xP75mz
FgsUZXneiNljjuDDlGGtjcibB6Cqkhvo/Qbtrop+Hbd46MzurJe1CBwjrxz4F7EcCIwu/gJERcjL
pj0xjSdWytL3d0WHlNpkm1iplYch+u5Htx6KQcdHcsrG4qYuGj1sIfUgBCaEkyvaI+nCPW7ikOvZ
naz57zs+dLBK0ynpvHYdcYH0Wq2fmKZT35+HuPP9qh2ayatLhjA8C/PcVh7+4vfPIAhdtXiFLxc7
z0WuJj0HBkJbmo6gJ3j7CwO6sMlvUdJQl6UOJQoMtS8NkkLRc3ARFd/+4vMGDpK70iZsXyxxNahR
2/Va7SKDBOe1/vjPPr9YXqFPhjMNfF7VlTU5TFhpjxs46BxN3LjmcFF+egSHnm6MneaBaNWacwEW
PY+g67/tzbd+qNYz5vW4vYPea87wS57e+qeHmqjzeNTyoIbQE9kbn6IfHYP1u5pMVwgtrFOzvzxu
8KD/kozNNgGlfIrIY8Q6i8gSldsl5vUoUNAzoNMYvxj2JqBfB5HZLs5OHJqDHozSCEnV+S2gLw6N
3Yae33okzPq4AoLmnInuPku/O+b18bEdOpxznZHsqkkdbLm3p3Qy7apIyUZW8NzSs69qwx8/eok5
bB0Y1IxF+FRrMyObrlfPIGCWKTLRdFdF1kk8z8Fx7BjR951MIZSuUdDocGOWw4I3fAySE/vuwKtp
fyDLg2qXXltFduOW2UPgfQV5BQaQxiZwihN8OTlk11cN/CoJbSRheiJAPLQJdVyQRl2L0t8yBCEn
bGqi1hqX9ny6ty9M2gXgOVop09tgmcjbilUJx+Sf7w5DowjomEIQOi52oVHnWmzUaeuSUDt78OiS
+Wffn0/BztUQ9KEnasH3bSM4T+DcHAB9Hjdx6AIFGMcDgdjX+ZQ9zbIqqlP40lwPmd0p8qE8MM75
B0+co0Pn1TB5gMz1Ukoui4hDHWvHjJSMkVj6mW/RWneu62fQaJwYzgHnhw+i3mJz2WlymfPo+gHN
s0Ad3FwUtGz1tK1e9/Ski/vyVCB64Ehpvx+GJIWRY5PzjtxZHCUa+qhIm9G1/Dd4ZrOfxxfmwIxp
YGx00+LaIH2zPE2RNXZmYA+uithIfzGl1810iZzlcSvagfXHDPkO3QZ0par6/ijiKWkRQZsG14JW
tZrbQeCh85+iAklZqJbjbQ7Gt+nEOXDAswJGthzhmVjQBCXc4z/l4ICFmFPThCr2smqcCxWqUtqF
3Ta9hGUYtjDP20Q/jhs5uGg7Rpb7MBad1qsRbXkQDj3lkDof//7B6dz5/mI6w46qkelnI8w612jZ
065oJCeu21PztNgYI2IOZmekDCF6ndHzt4p5HsLcdHwgpyZq/vvO7o4GZZxKi9UI6isYPsN6e/z7
p0axcJ2iGTQfDVYmqt0AYva6u0neyr94YGvGznLMv2JnFEi9GOjixKMbmjdWoJybtPEYXD/Hx3J4
rjimxAmm/JTJyXWQ3mqQj27trKCV1MOLf/b9xSgAQWioJLKpNMoWxlWUnHghHN60//79s1PdmSUv
gXnA1qBqhOfV0y5Mmvu6E0M4aIIb2LBIdIBaXyy34fhpErSIgVh0MBRrGswsbf0Xs7RjYjFLpVEh
E5D6o5tW9xQnpvLxn31/MUtBZcQwIzEE2Z7b3YpTd/z7h6YIyKthgUs1uIgX31cHynJdA2GRaT1G
6utId04UnQCEzN9YJJw0GNaRfZLcjSCv9le6kpZf+VGhuhEkOYru+rTx6uVVOG0C+FaOj+fQqTDn
BgVBnM6IFn5KqyHYyVHVcLX+plZRfYWk67gFbfbWy+EA8wInRc3PNvTFFVyp05D7vEpcX+SXI2c8
RfQ47LPr1lGvjNq+t6OJ3in5rJlwgsC+f9z+gZcdEGWNRgbV5uAvwz+EYRq/BK7gynpGjTvRRvc3
ycyQhg7ZibEemk3bUok2TYKBT0DYNOzHiTSr7rYCMUfQjkjOHx/NvPbLydy1sNgb9dR0XmFjoe9X
0NVcDB9++hdbnNo5FSI2H1t9sSX6ce6OyQUdQ+mKNrYMtcVTEOhD8+TwCqXsRXWIZ/D+Drc9T6BR
E0xursMFGc/8fCcGcdAC25kCMz3W9nLTKZFSBFOaTy58jWcB3FFvx9fhkB8AfWKSMiAOYhT7IxgR
hmuESlxZtjaq7F/iwYCj7cT1e2gQu0bmv++4/BA1XZqqi9Gd6FI1znT9L5zx7vcXy9AkI3JpkIO4
hn+JyC/90ccn6dBm3f3+YrMmo+6ZUcaVBXLrsoWGKA2+mfp2Qof4uKHDEwWCizIg75clUM/QPa/s
425042ha+xDaOObbH1sgLQfWUNOoZX1OnwTCGmoDGcWySq/TYHi0fe/E1fW5xcZG0wwsjkE/D9iS
5alI08BITKPsyWGiIVtSAD9DiwFGTFGmF1MFF7DRIcppK1DGycZCVhSv+lyJOryqhxGqYVSPuxMe
7cAS7v2mxRJqsAg6dsFvCqor3YEhCKbT/L6Cxf/4/B4q7ewZWlys4aCkpapVvWukGd3EWzV6QueI
/mEEJn5Y46MNZSd0GX9j1QZhAHiUsHB5OZga6dYq9js3NmiyhJ1AFufFcImcKUqC8lzNviKGUxnF
CbsHvIdOuY90I42CmF94D0UmqCA6dutq8mdEzb+aIYHmiYvvQBgBZnLGM1oEEsQT+96jHmKPFoms
A9p1q2ToTo3v8figJButOfWgP3D+QDSqM1qWy4m3/b6pKKmn1tTazu3hT4e7YPpzRwUIl+vIAXz3
Of/R5nHgxOPQuxH9TJUd3leFfyL3cWhJTDYAkQI5lk9hgmqMaV6KEmmDdJVyoMSjZrjHd9spE4uz
VFVhbPstJgZ5Fqpw5W/sU5mCUyYWp8iIdOgbJ0wYSLCHNwN6P6f27qG1puLOliKpa1BJ2F9rZFnz
UWLFFZe9uUL16vgknfj8EpMV6HZWqAaf77854r6J//wVRbLm///638HqzpUqrCYdvJbPm806Um4y
+xzhwuMjOOQyd03o+xOk5n5Hjylr4H+rGrQvz2CjRtzvuJFT07Q43NPUZLIOqsFFLKOHp3mK3v+Z
gfkH7ExUqAUQR8/nYSbd/JVkH3/x+RlUD2YDLO/SOQVNIZw650TPJDpwdkbeX+RGqHH/28JiALoo
fbWGytMNEcW9NuL13wxgflPwopmTi/vzk446IudB3bvFVJ6rUBydqkgdct9gTP+fAXtxzkon6RwY
JYgG7PskOR+At/hTuqK1PndOAMIOPdF0ix512ohsuqGWiV9tMr3BKMfWVfObFDoE7UUUb42Nphcs
q8LaNMON0H7l4s/LAXO0g9elgR3023KIRhoEiQhL16sQs4Z0Qnmu0mA1e8gAgUof7kDzhMkDs0rm
EuflgOkx9CWu0Bqjhj8gK6OlcFyhjBfcKRWM1ihHxdYf92fzrN41tkBBlI7h+anhFK7gBe848G/m
lwDX627rQzVrDcb58T15wPPs2VvMZ0I40wahV7helrwg5tBLCW9StaLD5FQK9YD/IT80o+BtweIt
69VhLUs5qBryPPrZ+JafuCkPDmTn64vDRRWu9jqdr5v2F4gyBvNutK+1+PL4dM3TsXhL741h4UPr
XmaiMrAyjld9DL1w+Kx+6Cgut/JjVNpza9BPxH2nZm3hk8xqcFJrwGLRQhZ1USonNsCp78/hwY7T
Vuq6TCfa6uCzg78TIa8Tv/9AeCEc2lfA8xEjGcsOCDTZUeLRvNw1ne9hCWvcpop/HV+UQ0OgH5Dg
WJ0bWIwFziZpOjuE6K9wk1vIP83hL2Zo9/PL0oId0a40poULOVrXvdDufWKKDv5+k7YAyjR0Vljz
1t5ZgrZXNaEoRu6O4l7WD15lnTBwyIM59B0SxpDa4MW7byAba6MzE4rqYZ7fDCGattBNxlBH+rWz
1ov+RDLy0FGcYQPSps2Rcz7/nJ3xkHTOmiag16FzHpXcO0/zZNWqrn2ivn5gZ5mA+uB5AmZFh8hi
5yahUvhFnZVu+AGnYg3b7olpOzAOWsLx+5YAAIHv3x9HnGlJ0cKD6eYISsEzVW2qwV5FkHr2Q/xn
c8bKa+Q7QXY4ALppKlssUUrTc0pVpr73k1Q+Il6MiHvtyE0nohKmY2k8HT8zi8n7ZE/fH1vr2KVj
ovdy70DaHvUfgfE1oUJ43Mhi381GAOSTFYSoxeK5vLhcqiB2fAoE7X0WWfXXprQsxFrR8KZkLFed
MzbbSLan0u3LyOS3Vbp4WDTHlJ/h8anW1JFmdfV9w/6r0IuHkg/Bne6ytLqVoSFEjXAneuqrNrzN
+9fjQ16c5dm4Q3hqgpbkDW0vk/15KzOUsJrqvkY+uPdR34LO8biJxbb8vyawQsl9Rv8utmVNiq9M
S4ohwUx4j55MMRW3NOifFcWpy+e369y5737bEiqZaRBgBh2zC1si7FFy9qMKis7iusqUqxCRsdy3
oCKs1oXzw4qVddC0T03efO9gIhs0eWUVNmxljxWwBl+5G9EMNxEfsDhCthc/pB36QZB2jagNZsg2
tbBR80JH9mtd0hbdWnddP74fn7FDiwKARBhQLAFkXe7DpLcQrdBkee9kaB13KG1kdXJ93MaiZvDf
M/VvG0siEHKafo7aeQmV/VXhNOg+WWdRSQ4M1liZ3oXJiQD8d4D9aWl4BpkaKAVGtThccTuOpg/i
5z5FPfYtSXvzHvKo7CapmvYaqegaJmFBarMO47NSyuF29Cd1VWQdkkFlY1IoN9OvimFX8kxN4coy
MvpX4cPQHoXevJMVtWjTaYzQOLPHpD/lGnDQeJj930/+DGSxwN85gPEXt0QHPV8mW6+/a7tR3qZl
c5EW0W0lAgQMne7ONqx8o9IqcJ068JDnk+r6QfDVCIx0Jcxwug6tmsSm1JUH00FN14DR7iKx7Xaj
Ba2+9TMTORqFWUgrPbwMSxuqZrVOtkmumrelKJRVNhDPV4odIckT17dTHbyPfonSrYlWmwz76VIZ
OgSWaYoyAc9cFn0GGbBjvncmqlxDBdG6GuiU0EMElMNZ6CzkqbSehsHcKCl0cHmN1ElVip/qYGvr
MhGQClIeWMOQ5WZTE38RTXDjQQOPhsarM1TeRZGhQ6wXhvqamRPsxOjKoybQf5S2410VAaSCTfIl
GOIHqgvQ1FmgVgciwqRRX9XEbFd+I5VNXTf6V8fTh7t0hDHRiFWGk6N1OVrQVppNu+UH91cm1Hyb
wJC/9ESiKYmC1DhBc6so0Lt5ofTPA9/TzkroolZGMQ6XVqmFN57XjOj5SvNLTW38a6CYcK4lRnjj
VANCKnn/M7PFRz4aCLwK7Wdqy35tzMpUfgDtee8Fz5kMCDRhN4eWlb71SsnLSzXh5ZFWHsznUAxv
ROf0d6FhueagbTI7v/Ay/VuERGbfhJfjULzmUNt7Tnit+/Wvvkab0UL7jAQ+iG6Fci4ySoAHjx/v
z07X4eFC6kFVaVGhD2b/viRLltqDDxm2NriOfoE8y2Df9KeC8c+38r6Vxa3MLaoV/bxyOpIElszR
lyFoNlZ/OhboM5zf1wc0Jp+ApJXjB1NgCjyHsL8TGFZnpRVcZF5LH4n153EG9z42CGwh+1leIO1g
6tXUWOgRRxBO1sOZhNLRCr8fH9EhB09ZzQAiSKuCsyx/d7JCA9PHF3rbxrxzkhMZgM+LD50UzRyg
qSw6IZY37gj7jE7Zq7wPlXXHkfV/ouBm9uvjgzhgBea3mTRFk5aFjMP+FsusLAeknNT3belsatSp
JsSTSvExBKdaxT67XqJaGCpgmePFTLFz31KCYlFWJr56X4nsI9USE63VatO0kBinsNsqSQcF8dwI
enyAn8NByp4zvw8cgeT8l2cotBvJ6UXO0JzlxZqqblejFHB8kE3JUueyEf0fZvS4lWeTIIkl/E6C
2vFipMPUl0qWoJqurcRTp12eGNHnNdv//sItSLQSdL3g++mYwI/tNz/VMbh3Kvik0X3pNH3dQYLt
oDdgx6g8Zk9xyAtVSVGHffERohYT4YFwVpNuXjXBNyNyvgazxpZpwqCaf/foEuwabVUgL6BpE4J0
qQULqao9TZp5MdY/JZodkBiwVaDQRAesaJ+TwVvXhniIcKcaEm25Mj0UndymaUz4W6bXZY5kQTg+
lgYaVD4ZJdVon4KMnIYdokfunyuViR8Vq9zp1ho9Uz2M+HBoA1JUboIO1mW0OCmewrkKMyv6JJWT
3FY5rO1QDpxJOI6zyrqKe/PcQimr1rPzEtEZI043cddd8lA4UbTSZ6+4H0mQToJYR7XYVSCtF0Gq
5NKMrLhX7xXK0+tKwGFql3r+YFl1+dQoIl35ga49hkM6zzaSdS9F2OSuqrX106gYclUPKABa7aVn
3U0/+gCWzJUSOvGd9KyM/y+aYG3bqlAxIwx7fAN9dly/fzFvJPK2NC4v9o8i2twWSWrdjc5L5byc
osSbD/L+zOzfJ4uZUcogHnOV+0TNP6IQwp4bVX0+PoJTJuYR7jz2B90ZzFjHBNq6/nBXi3PlVF/o
Z78xj4K1hZSJHOzyTdXEwtMaOgXv7Jq7I161wU+EyuoKGYgT5/mzY6RiCLMULyvaaqiB7g+m0IZ2
anKtu1NkUG11RelXRRNArNwhD4GSUnubZ5Zy7bWG/3p8GkGVf1orMmQUBuA45sX1iSHCLuMxGAkZ
7xAPumwC60pPHIRXfiEUMDbKWW5/1+Ob1NlqQNJtVMjqB9Wpz6XkOTXBA2+FZ4bWrwcLvcUsPtNV
eTVYrt8/OdY3Q+ZnY/9gGa9WZlwUakkIVwMUeLXrWSqiuAxAjeUdsmrduRje1ALFvP6iqotzp7gH
1Xahi69jHp8nQjkvBxvVWBRdx4+o/Kqbt1F3JeWTTB4767oP41n0+7LVECQ2xpWGtmcN7IhWEsLJ
J2V6QUQZqv0XiLXPhqI906MAiyjgNOdp+lr1DHCjD9d5ejPIW8dKVzlKrp1IzmBj9rKQxkN0XKof
HS2cxIxoR3arlHyMXsAVBWla4z/UpQ1t+XirWenTGKCqNVXqRaXBj5yOq56Svcj9dVWjoFfWq44S
klei/GEWNxPiaMBzVlUcnVem5H4vz8NWXPe9cumhgAxr1Zuf8EpFxrILxVYfnRtFZvd5oW9pZVr1
nbxuC/8WHBGSBwhO+vJKZnALB6G68vvxekCks7vsIg/9xOYx8eO1lddrJLLOUwcZZBhIzsowe627
+MJP4Hu28+B6nOpXRSK4YvAwUbLulxDjTz1BYhJ5q6iOLgs7s84yr0cDzXnWJ2r2AZLPfVuuhPph
OQFa5aZr5Sh5qw81zPID5CaitM5GQUGZK6kr3EYH/DK2N9nkfQmN0kDsTsRn+f8h7bx23NaWrf1E
BJjDrWIntUTb3W37hmgn5pz59P9H//ucLVGEiPYx1vKNAZZmqlmzatQYHYyMcaU+0kYFH7N19BEs
dy0BwdDwrlEQsUEXw69yqondljTgN1EwVhQN7gzIQ0ksPQ31eyY2G1OloBn/6QDO1fXe0L937rsD
LZYKPbWmfXU98zEThkejEeFI9+J9X7a7v1gKn3svKsqd48mQq1oFVNSBjC6Yvq5Hpm5kgLzPMWrd
Q6che/zu6V/4ZYjyWps2Me9TdAH95heNS2FzavVvZfcjKU+l/+rmb11w0Puvufw+sGtc96ANL0rw
pgXBpjaQoAmRuWrNrZk1XLfFVvQ/h9Jnum23amU9Oj6g7KB88OBaMJqfQlzdASG8jzQUwppvSPgY
wye3fYuMFwPcSx7Vm6EcNomK2IiHRCS3d2GJu7gr7yyl3WrZz7D8XNWoyKPQ4KWPYdrtBs198pBp
iaAqT7OON9+3NJU2voRykva1r/ZyxIse9L4p/XG7O0P47ibfCg3t7vrJ8pxfahCeHABNIWL2xotA
pVdMvG2ufUr6p6h7UbTPo+qIi5JlyNsfZs2c10wdSzbC1J9gjUFYo/CrDS+ho2sgExQO+pNbiDyw
eriPC9FWE/GtdYu1KdJ7g5SblLwFjbZKBHdVRW/5cExlaLe/ZjV3gWiOmp/P0vDFT/K1WbuPgZns
VS9/TBpxV2vczzo0HfThO7+EknFF6SZK0KVMTwH6NcFTY6arBCVpTfisoAwj4+tkj5wedT9o5QVu
NPm9cW0dtmnrW+iXG7neWiAYCuObkfyQ9btcBAkn2q1T4yF8ZpX9FWUIkUnohpZwdhh3cfYpx7Pm
6K/34huNYIrxNe0fgoKp67418edSRyuvRiXyB2AANE6cnZDTNtEI+lZKk2cr1iAYeUVJjc6R72Ub
EGuUGxO9BD8TUXPKNm2MMDj5lSGOV632ooeJsVJDeqbE2HpUUHlwDumAXw+/y9FXRIcg+feQE0Ss
zJWQ9jWKh9wP9nrtbIoiWg/+Nz1L1/AYbDr5h99Cj4SyrOa+m2KCnqXZ7Zr+O+s3rP1Ueup0+bkv
kq+hUT3JFRXLPIMyXXoU4+cQzV6x1HaB7xUP3WDwBqgfHdG460udGEpclTRGd6PaQxCsfQ8tsMdm
NIXgmvo1Kl9q8d7TpFWDlESFZqNrfA0HGc0ZYe1YJ5XeIy4eve+2efFTCIyHvJC2ZfYjdG3HOwpt
8d1zkcxiZ8UI5qYBrSrROsqjvd6dxCpGctxa5eJTCd+EqSwFFcpfvOVlcKRLZGshaQBjbMjTrKCf
RplDLV2DdN5AedFruo2MiqCKtmI0/DS0T6Ygb8Ug2lrpb727d8qtrBBhe+9JH5CPStYNCarMOlBC
2Hvy8NiH8kp1UQGI7lvIaiUlpJ/GWEtlvU8sZ2MZOLjqV6fWu4GXTylFJxLS+yLSaMh5Aie1rZro
9wA7NqcDBrZ7n/qi4ZG7sn7Xia0b9770GENmnPhvmVJvHAUVmmjwVoX0LZAj6EziXV/bdfPg+y/I
pe1i3gMAPlBsclZoAziDuHbKdz35pFmfyVPvcxTOko0motUFUlRX3pS8WytGs5c4KlGdbrQ03dRd
sZF9Z6M5+XtgevvU07ZlUr0ZbX7qBZHQmV/Qyf5zSkpGS/p9mbmrAFICwdxLo9xVWpAsCVGoz6DB
MB8GJJSjyt9VMqLANLeUSrZvGpRmQ9sJTLpM5VXjoSL4w4tPZnUS5Z9KwS4HDNMJaFWhF9UK+Rex
+GQ5zmuD3K8TVI+6QHhhHvO225pxsAOUTl4MmVe0a4lUMuVE8+XDqLVpBsdMOuXNb8E5ue1rg8A8
nUJW+clN7/ziVYERPbFYaSStlG8mUrm5jnpfIaDeJq0Y7n3vqk8uaCME1qv3Jgz2Xit/6crqicBt
1ZOndKTvDQJlKo+4IRMQ1wKLWfzOvVdEYXpn70u7Wn9DMExJuNnC6LtYaGsltnMr39Xc84b4Vc9t
vz0FCgbdpz56aJHajQofjy9tYgQ8LPm5KF/z9E0OPuk9Cflk2/ag8LEKZcdRsx7IhG5EwdwEcrBO
ecor1QFalZVvHksNSTwk0YTwR1/YowZJLCAv85ojVRERWrXim444tIcjdv1jnR6cUfUo+lHXbzE3
SldGm857q8qTK+5UPVgTMN4pUYfORMJU/XRhbqZTt7ScVexsIy4aWkWT1IeVF8SRjUJoGjw4aJyI
dobzdoJPZmBb3sNQIlpjImzX3YsDiS8Eo+V6L+oolpRHqeh4SL7AWdvrr2hQB95DNhzJNyIU9qlS
D2Zh7GORx3f4HUqWrWmV9yaXUhGm+zZAdRN5pnYMrZp23bjWSk2SQ1IQDw3Vg2fsFJSvAgm0Vf+5
RbR80BF/U15b4Wuq3cFHQiZGz2mqOIn+p0h6C/MXtVHWqBCh4fLaGGjMKc9B7W/YZ2upbtdSTmQT
vFrpURfCtWQiX204G5dHNdTG64aVJIZRUT6LUSEzOS4xhT6tcbcdz2sWAL2kVMH7OzRbc8FovrTO
S+JEbUOKbZVyLIj3Ne/P7cfH9RsOT0j3AVlj0J9XzdBeZBZtggrwQas4kk6SItadaC+qWb/cNjTz
3AWnPDLHjTxuVww/cZJKbRk22kEVrO9Smr55zfa2hb+I5yuv/l8TUzAgUUZUlV2tHUSrFJ8dVXZ3
adzKb72QJj0kEo2zEXLhU50EA2Jkf8CP7hPK00gxOd3vPN9URHiHtC7Th0xBYysW2WgOuXGlbLYW
2bldSwr/vdND9MmcHOBTH38QZELSigLi3y5XWKdgMJ1kgUO4UVF9HKSD0zmImpneUDwVBVBqxUeS
HQVIsnMUHVANysLqIS2q/u72JF4vE7w1om5Ssx3TElOIs1jkWahZqXwIyROe0lSEIFNUl/RIrnNn
CAYB5YJuVCXxaY678ixz4Mul2ZhUsQ7xsK2R2IrvA6SaqgVO4ZmxgNiBwwAMMHf9FCGfG02euZy0
Q5DbfXJcqpBeHx1yE2OzCCSf9NlOmzraxg8rQOjUWiw4fvJQFVZS7b6Jet59vAIxKrfA+USvHcd1
zB+cTVeUpoVaZzqCS4jS80i8Q2ZtlXjF2oHH7Pb6X6cizJEUYfyPrgLJHFfuzBTqY2ofJ1118J0o
vy/9wtknWZb/ilFQA+8X9FsJKsuFHP7MTGrkvkmyizDRguO5NKo4XVjnpJ4Pciv0mwrJ0m1WG/Dy
GL2wvz2+mT2h6STbTLp9ZHD8k6ybBuUUcL+M1lR+zufYEqm8qdKwuW1FnzMDdwBneASQYOlyRNTd
XJM3EyvW19WzpvI8rXoSLxJVc8ToeqL4CuVSbtvs4PtZfqpBMn8x9S57qhyleO0yRG2QFvQfnCqL
tplD5SypcmsjRHWAzKSFYtmQ1ogauwQXGRwzViaROc6RgTz0QjU8xwq3Ty1G4q6qwz+iVbWf+ySq
15lViaj2oWLdih7BTgPlrubGwbbv0n3cCC2CMMEI43xy1CEANEFSJYvd5pgFmrtTOw1sA8xduzCM
qRkPnryR81GRKqG0rgdq9Nb5CnGh1rXNKg9cd1upUv3QQwKzDcXe3AdJHh7FpEY/uQZI8RvtGw8l
eR89bkUKMnOtF2VrV4GDkOftRbnaZRJNGxYMkSCtWJm/RKNnWztQqrZWjBIRPvCjUcIdrX0duFP/
b1Ymrk3OYB8cmgYrzrMWfjWUB0P9GCqdhiUVYjPai0iJQlo7fb0YTS/20cBADLL1ViytY/U1KD7W
Vf8fI6gymCNokxLY5Q4WQsOrFcH0jxLSHPrrEkfF1Q0wjgFYxgiUoX946tLQRxVzDnpwlB2r22oo
rG1DwRmAd2dc29LgoPn94YUZuUzITBCBXN8GbWy6Qys5/rFH5Us283VvIbMbLWyy2XEpIJ8YE5M2
RbrqWi5knTsg10eeslbtpHutE/Rbl/q7RwdyEetII00Oejc6zfCEb5NthmCyHIE5CI8V7NY7vSyC
XWbp7ZY2sBfT0vNVK1kqStAwm6ELudRhc3WUxo4z4kXKrZBEXdUu8AfyICZ9e1Ar0TmIjiq8lVD/
PksVuZPbyzZt9RpDIirIlHZgNKEteLpThsJBt6IJ20Mp1AlCi4r7oMm1t0bx10XI1nN3VYo/ggRz
OAhGSBql5QF0+0fMjdeCwhxhM4OWomkVOJIbqan8sj0obvSZkN7F3Wa/E60aFjbpzPVLxZJGWlI0
UL9PuYlqKfIULSem8MhcBSvT3ZgQDQfHJtl9eEQXhsZyyJkzFJKytpwCQ53RrgtL2UlevO2H/6OV
yTWYytB/VcpAiDTcpcJvsYH3fCHIm1mas4Fo4qTMW2ttI/gKA/H79RB8yXKYn/+PJiYxQ5ZE1K5L
TITxdmj2qfBdXIIZXB1n2u5k2qiJFSh1EQJdLofv5RAUamCfOnU4tpGE0vKwN4F/JJ6yjrV8N7TO
pxC5pNu7YKbopVMcH32xpAIxmXgRszTw8LLfHmDgPWT9H695yfNdinhnZYpogb7fNje3VpAq4bo4
ziOs4nKUetrlloDa8qEdbKGQV0KytcB83TYyN5U8LCB4BXs+EoBeGumRWTERL24Oemqsqb2eRs3D
rg8fQ1HoV7Vifc+kam9G7ZLk3JXrH1snARpCWE/kfEX2YHlSr3Z+MxyoOFOegpjzuysR9yGefHuE
V4YIZHgaGrgjMBw82i9HqMtx5jpFHkB/gBTuk5q8ONXXWl1qd50zM9IS0OojjUDryeaQnD5GnV7z
jyDfJeeb6wVrh6xGLn9Q62IMNQC9kHtgNPS3TlcsgMkqaiNu5rYI9oGmwO7u7VXEshVV2Zftwmm+
Cs2xRgMWeDzyENfEpnVDRlDP9eDYx48G52wBMHS1x8co0ySg4SDP5Dm8zKt9yyfJbQ7JJjfCL30s
bz1febu9B/6ipyYBwKjhSAM4yHFigMnq1LUqp2pf+McwUNdm+Uhfvqt89sODU3/y9b2nrVHXoG4Y
rYLuUyIvxW+zwzwLppXLPeiIUSMHUuUfU0//TYmSXt6CEp2y2Dp0ff+PkQ59ZiacfcBGp3evkOeN
HjdBdFRybysJ6h540y7sxBpMcdasCk07hPqwUfPkSa7/3J7l61GSPiD9SDODobE9JydN7JXIrEU/
PYp22VE/QuN2d9vC9W68sDBFKSWyGKuZjgVwOpQdomR4zQ0lThcc/exA/kJux66JK8RwEbiO4klu
euy6XfKrq3/rpv3xgTDzf9MGkHVM0X5NbUU0xyfZsQNbs07rmCqYtUiwfY3wB19Pyx0JqhHwd/V+
Vzo5CAupyI5iFD07okwVzNumFvCplyRQn0xUoj1fug8jsmXUkW6P8WoWgRiCNOQPyYMZMGCrm0Me
SMOxLKn4l4FQ7rSuiNAqhoL/tqmrQHBiatw35/FZkLpSbFJUBoi8bXmIx725BcEVy4cUOMZtY1dh
AMaAtgJxJPfIqky2eT64pRbLiXhM9Kp5suBOXZtKk93R/Bxs8M0sZVF0915ofvi5NFqGPnB0xVAC
THNonRlUaVk5w9ESa+o7mbY1kvjJyoKfaZ7tb49ybvXObU2mNM8zxTFaTzwalrVWAumX1qZ7Yvlv
t81cnei/Q+JZLtKFInO5TVYucwvFxyMdRaNTV3FJwsTTqoVI6upuRgaPtL2saXQojSfh0oja5RLl
wl44KvLTkL2FxbNSvZeB9/ENb4q8ZOH3IfuoyuPPONuFSl6Fed1WAofaq/dxS0o4N1qFTiVPWVid
mQ1PxZUbnZuTSZs+nCtZ6BMJDOoxqsdK67d+LDY7nxNEpLNmoYFiZidgi9SDNN4riJFeDivUdIG2
MoblRw8BqCPnBUaN27tgwcS0MRGdaEFTnVo4ZmATw6+NdF+HH/W44x747yiUyR6I6rjW1KJlxqJd
m5CQW/AKS0OQL2epN9Q0UdC0O2rJN5q1VhbQkTj6MCCZUZAnoTmHRz7995NRqB0QTnoOnKNk7j38
i2Sd2uq+Vz6bTghJ+5Iq19ygSP7Sk8qtTlPquA3PdrQWGWQdHZliaZ2vKtBlYUijVrewNFdWoGsZ
efFoFiBrcBXRmsEgx5ZfxDbwLGVTDdUmJZhfuW350VMzGoKCBEg19BrgBy+HE8ah79d1ENu0JQZf
Es13d3mmF5+NgSIVfhW0WG1+kLcMNz0apfCBybGdezKH4QDYWa+S2JbKvfVcRQv9kFcOdPL5SWoi
dgxHq7sothtJp4/OXNVvt8/m+PsuQufRwNjQAYAbiphp9clKtN4sVDe25UB7N7IHS18LcfJQavmj
Jy1RsM2OhmoXTXuQ0qBNdLlCkuVCi2kNid2VX42sWkfGUlPglO/1/68H3EBjyZDc1NSdlTw4ojwu
E7tSKYZb6XDUHHNv0uyrug3ljXpXNJ+yFdX1ci8PwiH1pGMumnep1i6xwc1NLYWjUZyIJAYb83K0
nadnbV3Fid2EerupDCdZ1zrgFXbSWA9v4jVNoO3CLTVrFMlHHsTUOK7IeGIHJaZEyhPbjKo7qwcT
k1rBigJQtu1y40/tRcL29g6aW1Sa70b2C9MiyzB5/eSxWyti4yc2Cn9by/8axEuJwKsLnu0CswSN
C1y+ZAIn2ybTB7dqOiZSMfdyiEjhTrb2SnN/exxzfgrVJVKbNGeMT/3L5Wrb3hPkTI1tL4nvyMfv
6Ud/LgVvf9vM7ALh3Cn3StQwjclNAjOdFJISiu1Y+mbRAOqinDn0wiqLfiRUkW4bm12bM2OTtVGV
JvBg0sI7gSjT/oBPX7ja5wwQO2gwEY5B83Tx04bDnmthZNfSve8+agvVndnPWzw4ITVgc02zISHh
ETlgM7QjXLhOY7aBmtnHpwjKgf8xMQVKUGcbQteECBo0enWfgHO49ztjic9vbtWpso2cYmNb0/Sa
IG7sC7GQQ3ugUOqvTLEJgF2IGVDiSnxoNbUr10mtu0td4HObGoJSBe9D5/IVpMVt8jqq9CayE2FY
u0L2NaPlMYk+yA3x1+uSEhhJcDhCV08XY+CdOcRaREuls4bBed2q/7BM5xbGnXIWq/RumXhRgIXK
WoEvq7Tdx7cBxAOkBWjvhgdx8n0NlgHPSIXIHswDOJhuIdF29arEhdE2B1OsjtwWtD2XPz9S0iYo
M/puG97lAYp4hrZu6PPm9vGEpyRI/8Epn9ubODOXENNPrYLpcuPVoBebYli6af7WiKehw7mNcc+f
LcmgVhnv8iqyRd+4A9x4l6g6JAPBrva1h1YHPYX88J2bEymjpFgb+aHxaaeoik3tBAuvmDlHAeUJ
Z5TSAXiyiaMTMqkwWoJyW9QrCvPli1cpC/fDnAneGITnxJb8mZigmKmnWczLpbdASmqFKj+YRtO9
3t6H43NrOqmjkgqhC4ILV7VggSa6MHCG0A7Ln1bzmW4RNXiSokOqPUGLjq7hn9v25hwTwRgoAFgU
DOKAy0X0tEAtGuRrbdnK6R1prLs4ohYcRgd/8O7rahG/MzvAM4OTgyY0eVD2bhLarledkgKAuK+W
GwENKCVIHmMESVa0yYPWjLp/WcAzy5MzKMf9MPhDHNoAhuCc9eKF6uzsBkGeg4uQMu1VuTurFdOx
pDy0C/+THP0MFvtV55w5MJD/NTAJHbQqrOCkYq2aBq5puFIewbT8VNTk8+09MWsHL4gEPVuDKtzl
noi6QFU8IWCJREFadan5GLTDXVRFS/oi84aoPygj0O+qwmsm9GqIAntB0tSD0atffJoUDSX5dXs8
o7O7OlNIT/+PmUkgHnZmT78o86bpzspz5bUrxuvcFbaGsETxuGRq3P1nPlESE6HTVEaUoc3Saqck
Pcn6nyL/IJ3U3wuXh8V/hnRd6Y0MCOdT9rLQPJruTiyOqfHR4g1X1rmJSdRtavp/TBjw17b78hdQ
9dvrMut7zgYx2c+R1kZlCEOpLYclLHZmTkik2YrkHA23hW1oUT1lfnXGdMeIKaAwdbk6OuRYZmBB
kUvDT+btw3QH6qvU97eHNesHVBLy4Kzpn5zmcZEoA3SRi6FtCV/Dk5m+3f787CBUqp0gLbmNpkmi
0lOjrnSYtUwnsS85zb2iOp/UpN7qTbWQfliyNVmhLqlgXevL0DaUtdzdqe2q1bb5sMBgtWRlcgfp
VmwNXZxx5w2JtipT69AM5n0NkWykOUsyTrObTiMjRU1S4+/x389OaGzCCi4WbmR7zUMU2nHWr3Pj
IaSQG3X/ciGMWWlQlDNFYxdlcF3O48g2aYPx75bqBbPeU7MUYMPErNTmLkdCPXrII9h92c3vovBJ
yX42wes/7DXoywD3qvJ1IcvJsrKOfEZAu9eg3QfRqonvaPm5bWX2wIDeQxkHyCs94JcDSenBa9Bt
GK24vzUIz41EXEDwzW4xcI6kBmltJj9yaUIgqwqFcBDZwEZSbe0O6HOsvKXX8EyUD0QLraG/lFQg
Hy6tRInsiALBrS3V+b0Huw4cwrTe5mb3o+zMg5EIr30wLIH5Znb0hdVx7Gc7Ok2jSDdcl7tA6O/p
s69pghn+yJ3wLmT1LvWWeO1m9h1FCeikdeIccjKTUWYeiritGHJ2kl+m+VhkYPOTj18+kGLzVIJu
5C+y7nJMbqf6WmzyXs6V/TA8C9azv9TkPrPreIyTUWJboBgyjeezqo6SrNDJLUTrct0swYmWPj85
nWaSZKHs8HlU2Xr3AR/z4UMDVonpB8/Pc0Gc+LGq8fooUePArpR10a+XFmDu559/fhIz1RnMK53O
592YZp2XzviHSAnhIn7+KHk5JvguV9gUuCczKGztUshXZkoLnOzd9X68MlBXvD1VM4dfVSFbHRNU
oGqmF7Ifd1kuG4NvG6q3EunYlVP6kGFj6uQPV3AUSrekWgBnUO7kdXw5qsQRUvqWa9/OfMVWIv1O
rIZ1nLQlvALJXoZ8gpTggm+bO4+EAyMzxOiop1GN6NWJCwmkb0eCe+ws+bEtixfD+ZfzMtIXUSik
KeYK1CAxaabqB7495LY7PC8x8M5sOLDVcCSSFZVHKrfLmWsGX86SWu5sudhBkVptb++BqXrjGDFf
fH9yA8Rmmxu5MHS2SpvbIFbrTH1G+KtEE06KHxrrS1rei/VBESz6NheMz2xAgycMKpjgCripJwFO
nFhZG4RKa8e0eGrtz4gGn+To6PbtMc5cPxSiSO2MKUb1qmysxENvmJ7b2or1INSPPS3s2fBdLk55
/9Z+vB4O2b/MHQd/Eljyq8KxEkd+3yAdb8cWTNCBfirplfOrpU62mX3BpoYQjucoHTHTmzuoq7BO
mqqxB3pie+/VKD6eY74wMFkcy6rkPm/qxi7gt0l36lL/y8zxvPj+5CIoacTT1PH7ZvzDFTaduDXc
X7cX/hoXBhDnfJLG33AWAgyBpIWp3Da2kAjbNlNXorUerFOfPelitDWTx3J40nX54371wuok8PAq
MU6IbRo7U8pVD6wuomtVG/ItesYLpuZ2gcbyI5soQb85TUn4Vt1GqZQ1dlB81vZS8+X2BM6cHJri
/vv5ifOpa1F1YoPP9yQrQ5jGN1b9XGrr0tvn8dfbtuaHQusFVx8l16m7hujILZU0bexGeJGAZWXi
Ev/9jLsxyWOPyiUwm5nTepkcK+T7Crm2o+qrCmEI9zD9RQ6N2UvSyHNj4QGiE36Mlb9ptVUww0AW
M7e2PS9Z+erP4fXjc3X2/emyZ4nQqJ0b1XZ1KqVNmG5uf37uaJ5/frLsrZLB6lrx8xXt3g8eh+6h
zBfCtJm1oH1n1G+D2BjE3CRMK8tOrOBxqWxfeqC8Fyl3Kf1o5cLxmCt7Y4bywl8KVLAclw6gD6NY
kmK5sk2VJHHbQefzNYErSH5toxdYIJNto6+Mkx+tPX1XSmttSZfsepw84GiCAegrU32Xxn8/80BN
qySAez3GWfxMh/1QvafpYfEivd5voFQAYRkjBhXa/0lmkp+QEuRYJecU8HWawySxur0llixMtkQn
Z6mVjxagqaFOk31QfYQwhBGAmyQaUKmaTqm1hMTIUzGQS9t/pQmkS99v//zrHc3nmZu/++A6BJDz
qGgyMaiAc9zRi59G67jZ3zZxNUM8NsHxjFxzFEGuaMiaoOrBpOTCSd9bjb+KmyW456wBFO5GVDq9
t1MHmTmuKEZq6Jyip9RdfxytPf7+s89PdmqOMi7Kw3zejTbAcymp/HI/KKtO+fDSxvTUUwELKydw
TlCkrTRw4O3S3Ts3STRgceBHQvGrVbCU0qXftbZOaf/umNvYW8qTXe0khnBuYPIA1FOIWmSrsk5B
UBdbpWmUTVFH7UOYD/pClnHOFB4S+fYRyMzMXfqORBG6AKJCqHKkgySm63xkmesXjMxNGLh1+pzp
eh3J7C+N9MA0VWiNhVOvJeKu8xT3XpaTJc6CWSsGHIxkmTghUz/cgvou5SJ37SYJv5IjeXRT+aPx
Kgsztr+P6mc4+isTeWL01HedU1C5R6tpn7s0vLt9xOcWhI9r2igjQQ/P+O9nzlx1XFVNHchh1Ey9
0yr/OZLdrSdl/2AGZnqawiWaanCGl2aiIlKdJrRcG1pn5zNtjeW+8hMo8PpkqRFqbl3OTU3e5cog
9XELs4i9UVFIKH/enq/Zr/91uxx8kFeTr6tt3kMLXbi2aJmw3jk6TA4+Iqa3rcytigU0AYVhkBZX
QCtL8vuwMjTXtuQ/RfSeO4CCy6XC0tU9Pqb2APzSFzQ2w01bF6Jeq4PKjDzbNFKKC+uqgs1JSzdV
sITqGlf3oio3sTRO6tkma3pDavIh8MCFynZsli9iPfxAJPjdy4ctsfM32vT/3J7B2cFRV6dLWKaD
Zto+2/qBLvcOG66XXejrALxqe7E/+MYS7uq6NWMc3JmlydbO6L3ADxj4AZp091oh/w5Id21NV9T3
SgereIee9s6XkmFNrQgKT1gobA+nspSQmh2yRqs3bTsgLqe5LysIk9gTS9dOLW2dJ58E2soV9Zti
LUztzOaURHqvQVKRhroSfJCqXpY69IJt2PPcteLH0l62anedwDG7u72K42m62jhnpiZzW0U0HTZZ
79pD35yEvk8gMYoC+KVMiAEluOWs1QDaJWqKj4J4xkUFKE+fOX7xSgUiDrJebpGoOYVa7K4GP/tD
ltzWQv9LkA2/2kp6NR14gG+Pdsa3AEjEMrAC6rxTgoMm7vPAhFDT1iztzlOTu0Lz72+bmF07VMsR
h0IH9qrhNkuVGC5Mz7WTNmw3rVV0b4lWaBtYLcyF4HEMfKZrN9YtKR2gWQDm5PLQW3knEt7hwwwD
9sg0ctO9KsbKBv7hbiuaDayD6QdVBcdgjAuGK4YXMazo05BbCQNBj0rJtZXO20SqfETMcmdI8U72
iwUY0txMjhh3XkJYulJndsywJTjGwcjaTmuei/pH1dx9fLHOTYwH/sxtjp3Tuhq6no2cLrzVP0vj
oDcfRrX/nbL/jmMSvw5erLqE+K5dt0hedFH47jUfLl+ONkY4zrgkYKomUV9kiq3SmKZrV2a1HSDp
HLRtDJfB7emaOz7nViZp3xzq0boHeG4radGfgOtH94lJq8NtK7PrfjaWybZGi2bImt7BSua/y7n0
2KS8wyvy//9ihxLB2ILEO3ISaFRNJmfNwOLjAe/8zNmF9IFG5pKq4dxw0JcETSfrpJGnIWZOpXQo
g9Y5mdhbSWUSb722PxqdLP7D8oDspUQ+joc08mQ3G5np+UbCW8+FxlbVT70rL7ic2cHQAi+ObQ7U
FyZr49UUZIQqdU5x0cNxrva/Qm2QHr3cXyrJzd21RP2IrSg8y66gBaGTq4mcec6pLKN8rciFtk8l
d03kma11VmnhHpzb2gpX+thNASp+erVnhdEoToHbDpx9A0lj0wULqzM3decWJiHaoAqV0udYiCw0
Hp/D4hA2C4OYM6FCGkbVYiz7TIHRCo8XvYeVxZadrQ4j8k77/fEjc25gEi30vKGgbXFxZWEir2On
zDkwZbuCX1BeGMvcgpybmpxOCLpCzUkZixi269x/Kby3fxgLJxKcPd2O6vS00HOoyWlOAOJJz2H0
KJd2+Q+ZizG++V8T4x4/u16yBvLPIdOFkwMzEJSO69T9KNoHv39uYXK36G4hyW7HIIZw17XS2h+y
rWEm67iyb8/WXJx4bmiy8gMdw7Kcs/KxtU7Dh6x5tqIHgGaqufJhrFy6z2ZXn969EWZPEs6azFyi
mJSTBcYFP3WebIIu2twez5yBkT+N6AJvBmL3cmmCQMuHsi+Fk6X+lLKff25/ffx508hsFF+kY4mM
0lUQmLplXpMScE6C/sMZ5Oeoekl9baXA3Hrb0NyywOozdh0iCkLL6eUwata88v2EKDrJ4mblRDyJ
QLRF66xuVHaE1+/hDok/hVmW7k3JMRai+NlpHBEHMmEoumGT+wC1v6iS9Eg4qeGwHqR0pQX/cEsT
S9NVQqbXuAo4w4Cbri1C4ZQZemx3qeg8REGq3MWlE+1uT+Z4WK5WjdWiBoPMJI/Ey8mEOA8ls2wQ
oPGV10l+J5CRhWV97YffOMkLKzc7cyapGkAU1jUfZlmlgwl6Wzgp3tZoNt5Sk8zS9ycnqGwGZOLc
ig3uPhnlyshfbk/W0vcnnkfJNOIAg98ftxurCUCcfrttQBpdytVynM3QxOUUTmlV5WjBN9fw1EtQ
/r4KPxVb+Cn9/b8RNgJCMX8UOhD9Fco0zufbv2A8PFc/AM0Oesd5n5K/udwPyLX0CpSouO96C58b
lJjSElvWzCyS2YTWAk8x8tdOTCSt6Map6ZmnVNPhOK4OMAlsbo9ixhddmJgE7W1C1axXBeOUespr
bPFS86Bh7oJkLRndUsVn1hiBBxBKmHivesxy0XCqQk8ZT97cF2L8kA5DveoK5V6uFkUrZ9aHly+c
HQbtwsB3J1tQMwQl8chUnMy22iWpcV96zTpyrAUfN2cGFAjoPMJqcHoTH5fXWlOZQ2qcDOcge5+V
/tjk77fXaMbzMA60BkZtWFpWJybKqKtTCECsk66nv5NIehY8ZM0CyZNWpi98lovk/rbBa5YfdZy5
/1ocN+ZZaFLKSu7kvk9PfN3uhajcu1q69WLzWdWrte/Km1xTH/RERzNce4F54jXOyk+90iwMfOb+
AnZPad2QIJy8Im8uO29QLJf3hMr7dZW21V0xiPdx7G8zX/4TKtCfFNDOD67xdnsCZpwL/XXEyTRc
EixP8xhdG4cOAAnrpNDTt1fcID4WQ6WsZNpH17nedY+Sq6NiG1nNguOfXWu+TBMm1vXpLRNEIcSY
jmCdpKRWUTSJ/FHdFC71QBWiR0srGnkVuIr34/aA/wb/E28mo14LJ4oB9of77XLFO93wKx/W/JMw
6PWfTpe9+/9H2pX2yKkz61+ExL58BXqZNXQmk2TyBWXFYHazGH79fch775tuN8LquUc6OtIZiWrb
VeVyLc+jgenxrWhA/dEnXQqApyQPEr1vjk3Di13ZtOanmOkV6GtigJoqAGwdlielhiPjGGWh6d6Y
B+dGiuQlxXTxQwVj6LXaMMYUZA/oxyABdZQ8dEhJ39psQKsXNGm3vTNr9n2+MYIpaM04JE2fxlE3
GaFL7mNigsv187aQNcd4LmT5EWf2xskY2zmHkAK8BMDtcvfVEMwy+uq16wSlfOCeAjcahQchghkG
2wU3WuJFtJvuMakD+k3n9ngMp/NfEWIXyYgGldKoFTfKO/LboH2k6Mqr6YHCc3vD1k7FRkscijQY
L7niEyxHV7HtjnjRkHxMwFDRcHOf9L+3haztF5y6AbQzxNBXbZiZ3pv5rMELlhky+WAb497HbQlr
534uQVAue2aqHlNIqOZj7R4b+0fx05Dh9q25FNsAnB7ADsA6IrZ7FsRRlDzz3KiupqBFP24GJPz+
F7BCdoV+c9MFzBPDBQtuGgYx8PK41ORYA/VhlQJNpTHugQ6DFtntHVs9eKSWgKQLwDtNRCDKPDOO
s1H1otw1wQsSOyWMMo8PvHVlGGnXrX7LWs5kCT4R85FJ3QLOLqqZ+kra+FPD7Cfujfdlmb9kxDpR
hagBA/8TcKqq92g44AnRjAl4R2SdLjdyIEyZ2DRB+XoDbElmblg/+8n23uy5ayQxzKoanslaNOjM
/WRZa84eGLei6nUGSVMFmi3VbySuQV86hsQrxgbOIsoRAHZCx8mlFHROdzRLKXoPnFp/pGPX7FJA
rT3xEgxtKqNT2Da29TrPnn5X0B7jiXNeB0wpmidrMIs72wJdBh8dZ5fn5nxs+Dw/gI6rfIhBBwis
w1wPi8ZMJLHQ2t4szX02ag0APBTDyKxTpq6dnTiiRnYw7KNlHS212Vn1zbj+0LZzQcKDRhvTBqMA
XhwBtr07ORax74pBrb80lFf7bSNac2wO8s0Y4UYtCk0tlyehVIOWpeCUivi4177VVGKjq59HagaP
fjQcAKrk8vMWJqvLiqElx6UPdqRRSVfGanSKtjRQRaAVHyV64VnkMq4NdWEiVkmTCVRzHX1EN3aG
gTnHDKYE3G2jQ/sHUlTOqakL/qqPmfkB4KxgKFK14eQUIEp7x44CJVJH7zlQvm1Bt7skBtzrksY3
SKha4FIKt7+/FpAi/McIGmiU0W8qRD2zW2Wd1RCkI5XqmzI3j5OaPo5Z1GkuSMKK+k8am+8RiQIz
wKfR2XrVdE77FEgKHPqY5j8tC9C8ve0X3ndtcn211YKevcMJOcs8B8J9F2G3cKo1yh6JAxCmyJij
XsuCSflWqjsLT+vtrVzVzjM5gldXK1tJmeXGkbqw3ZHCl0WoawJcdCXZoIf1lj6rS/Uvs7EzerCl
RCCtMO7cStLmKvv88vczZ20peqtXAC6IvDkDuTXjH+M2lvhqmQwhHm3GMYuLBDKGJEr5fYrBqtsP
4XyPhNvN8SiZaw17xJ7V4aUlEhexFiWcf1640DRSYtDVShanXTwmLP42GzaIBpsv26uQiRFcNolL
ZoFXHiZSHmLwnfUBzyQbtSoCTgV1Gw2McWLRxmOlUSaDgwEDN3SV4+CirCa54VYP+0yEsIqy69qO
MYgg5DAaQapJlrB2g6LgtADaYo4FhadLhS2onXEwAsTRqB7iBGWBfTt/a2RQ5qtSgCWFQUk04CBs
upRiZIVXOmqDS6EPyIfC9NlL0Ulcx1qvEQb1/wkRbra+7tCH69Wwiy4pUQXkLwi6ATFDkxCYyK+p
bkcjdb+aHT1UVr7HyMZpW+MkqxTvGWoQp5gH/ABQwt1zsPiNpfGSJzzMPVvWn7aqemgxggsDEfJV
h0VGGacLDUjUpX4/HYBqZCgS1VgXAQRG7CrSgZ7gy6hXMMwj4jFP9D9pSgCcNfgTGEu3N205ejHw
xJQgUki4X9BOJCjgrKcKr/HAi9rUzr/ppB4/547O96rTafdJT7sjsohZODQYtH2HZOAGoIsUaOZI
tApKmTtZQVy4uXIA+3qrnczMCPkM3pRadXx0R4Qlk+HzrKoIIP2BAr5gFovQzgzEB4bTz6jz02k4
arSY/JE3oOsF+miAtHm7317j6hli1M4AxDPQJP9iF53dRxq4zxBNIkmXGp+S9E8LGlxmy/Ar1nwU
wI8XRLoF3ElMXTgIWPN8BCEZGt+QegJ1Sy/D71p7Jp+JEFMXA9LvmZIZLvL5P/LkddT9Og5qQvyx
edveMcliRH3UE3W0McXhRoMeam7QSryU7PP6pdLRsbWVDnmAKHO/j83Xm6dH8U4Byhneb7iSEBYK
jlahOZKXse3C0/kJ9Ydxt7071/qEJDe6xrXl8YDCoWAzWtPxqm5IdXKqt6L+DpZyvx1ViUu4NpJL
IcIe8Tq1a1ok1WlmOxDkEvpEpiCTvbP+ZuYvPQ9a4WAZAMFAPh2vx8ujmEiSKAnJq1NhItUWm0uz
ggFqjbIBy61lcOWgNGMNHiLqHbjalsc+cUHPlTftAaBeysOkAYSRoYx8z3MM/CiWVt9NneI9pJPa
h0asFmE6m2rAO+TF4fi+6yYt7uFStQeDT96T6ox9SC347RYUkPsOSNcfCzRPBK5L+mOeNGhnsVpF
giiwtrkOmqZVDN5g/eKAUssat+i5Wp5Ypx0n9ItWtrszFBccghJLuh41XgSciRI22PUKKGtrlCdz
+saUBwOwzU7+6IEgp0BR3fugWtWemX8G1dlnVBbEytYpWAIHE0KuxhA+Wr5jHPMMKCcheF+37WFV
CtLyMDu8pfE8utQhDGOCL350y9OcB6Dy1OoDBTe1bG56zerQSmwjo4YxAVyTl1JQckh0cFjizIqd
ru1BDluxm9MCOKszEcJ2FV1WxdSzcVb2V5t9KE3J99c2CmVSgLECvhRjcUJwRmjNGqKx6gTuEJMf
jGDmhzaTvFKvbwkNjbvLSxwpYfMKINUjOfrKHSyidj8M80OM7vas+my3Tz1TJH58TZSHMimiB0x/
XfVrmb1ulCb1qtOgP5r9T9aZPlc/jah3F5YE12BNFNKpABsACxBGChftOLvD3S4Hug3YgE7x9NRk
v8tkB35nX9WaYAYH8rY+r8pCZgixGIger5JPicM0tcni+qQzPbCnU6N8MUBEnhvGnRXLaPGu70IN
Da9gqsWongE/sfyYs4VhVluxFcOsTpmZHWmS3U/O7W/lRQTSMvD0gDcR8SaLObftxKH1aWzmYZ+a
mbLvykxGBba6kIXbDbVs3IyifWZtWqX6EFen9i5LHjNP0ikm+7xgmxMjSc1TBZ+3vj965Y/tI1+z
zAWlD/lT0K5evQCBWKr0as/qU8I6K1QpcCozbXrruupXDibHbWFr+rWAkqtAa1lMVNBls0YrnTIS
CKsyf9aPFGPZnYppXdufmWxkYF2YgwlzwDIv8CqCfmEcH6DMeX0anJ+WDqIWr/AVDJl46f2Q/txe
2OK/xGACfbX/lbWc4Zkuk6kzOPMgq7BBrT2fHKBuuwAIsV+a4i1Rmc8TWVpzdXloPHERu+DcxPeL
V1a5XnO4IL3Pn9q+8EG5F3T8mHLQsjeSg1u7gs4CP9F/g0aZTejsBrq1lu2U6ZGjHNq1u+1NlAgR
X0eDYxXUVBch5vjJGMuvfcM+Oo2se1xbO6xlfBqY5KhSXqHQ1jQpEi13ylOsEbDpFSk5kLx0jmo8
tZHHyJNetvMDLxX6QaMVOFY4J0Dj7IqjU01JYGakulf7EfhZTWWBziMpAgy5ervB4tkHBwANEq+8
ktpYQtV/P3ix4XPtYoXK7RoBQFIv/fQOv+8t77MzxztLZwFDiEN5e3AL6zGLq2BIteP2wax5oHP5
gqdOvUyZgRtWwlProFJn/kD+nxIEH2cNhKukwAr7zxZG2mW8FasLOAtFBVeA8eGiq02tPKFeg7Ts
76SSAevIJCx/PzuiNgPQfKpCQgwaSiUgU7h9BGu2cR5ML38/+35a1RXLlxWYbgCu8qkI9Nvb3OFE
9CVTgKZ9jCUJm4T+E7vTlb452TELWtQaVXeCU7kZaRxBDNDSPEDZoDkU1//lSlS9I4PSptmpQrBk
B5MM5up6py6/LxjLXDsd4SW+r1v+7O5BJeuVN9/IS7URqMQo/6K1zBIOm6OwSRUvTk+kc0IGKG5S
SeLltUUg5gMUC6bdQKwhWBxuEZWAviw9Ne5Dmh3KElNokpegTIRgchSIItqkFyniSiCBBdTaKbIE
+bVR4MVytgoh6p8AYNgZBKuw2b5DR8Pt48wX33eFyh4ZmR3bXp6esv4+QapAl1LRSDZJfOBxZ7Jb
L8EKpvSLXf9pzI8Tipm3mvblKvRLg3CbGoOrOWT0TaBOh9y4N2Xe4++z/jI+WWTA5pCnA62iaHRT
NpFaaRSCxM3g5xhiVrNdZX/Iyrs+fi0MPQBOuO5968nv3v6leL/L9Ej6PW3Z/j1r/fc7BOP0jIHF
pRaT06yHvb53SWjfPkqD5xgyC2gKQqLqajxVASrjVHcAaAOpiGEfhvgFFJK3r+JchGD/Tjugd46S
9FThxBLAgx9vR1CGlzwXsSjmmb/Pe61qvRYilOpNK3ZKeXQaZDxvvnYvpQjHgdtAS5QiwV7FOzYe
G/Udx42HHV5gCys55kEuV5Fa85QlKIycKvWuyXZ1eWCyHsA1H3MuQjgLI3O7geU6NLvzmzJwy/ds
kYO0BRIKgKI3BTdpcaIRtDyRE5/2sbPLZKa5+vvPvi/4SMyulczmy/eNwDUim0rcvOT7IlaQkpae
m6JjZcF1Y79zGXyB7PNCBszoMqdtM3sxaL/5aksep7KvC65Rp53hwtbIqevuwXg8JMG2IS/6LbpF
dMOBWw5ICksH3qV+diNznQmtyoBcDqzmUKTPANsujS/bUlZXcSZFUCHM8jij3sIKqBtYxTH2wu3v
r11S56sQVIhhKLJKHJWc2Hw3RFlxx2/P+8NP/FuBeNH2lR6bbMQKRvWeeuEw/q7jrzcvYikoINRB
ULhkIi+PArSC6PXmGFPrKnSMBnV94J1kLH3lHFDLBD8ZMOdU4EAI5zCBr90EFy8adeLY95xfjcol
/m7RF0Gf0Pm09EFj8ARSBH8Xg4U0nQwjjuzsRbcqPy1fnfEIJH9WHbe3SyZpWevZ/aAhZT+Uf/us
EIKW6Q/dq0IblDq8+aZXkn1b9mVrVcJdZHpN49YuVhWbDzx5zlBVj8lhKt6o+ZjjuLZXdq3NaKn8
C0+ENJEOurzLlcVNAwBPGquRZR/tJHDK566XGMy1IiwikPMCHedKNtpOiFEBqU2LMArrJOauI7II
QSJBTGXMbp6x4q+EFPRWwSjL169tEiarl6EW9NihBexyk3ovsTrbGrWIMwesUPGpmnT0Y7Gb6xvo
4TbR4QosOzx1xPaQPHaLhitMi2iVPcZFd1Da+pcWN7t6wRDePve1LVuIdMFp7wAjUMzVzjWfign1
6qhQhntnqHYp8Pu2RVwbzcIou8y/A+UDRFrCrgFWBsMVxFajlvCHrBk/MqfNg7mcf44D/zZN0tL4
9f0CgeBQW44I8ag4ZEnI4LXZmKuRWtTEn2nx3ebG13zid60hLXmt6QSQsBdklr8EboLz0VjWzWXZ
q5Gt3msoUqq/Xdlkn0zEcoZnXqcb8wnkXJ0aKeBgNIC3YQG1OullUO5rqgCE5aWwhqkqQxx40V2Q
59mdp0aTCcL0uQs8IqsPykQIm0UNo7WyimjI991184da1j0j+b5YKc9KW0GfB7wYswe/DB10Xmzr
8qoA0JWCow8jSVetJJY9WBrqDjBN8yVNf+bIC20LWD1rXPpwkIBRvuK0A4ZcYzBgT0YugNBCy3Ka
Qz265t6z2e3JswUuHJU7MKM6aE1e7PZMrdDSWGuDgsMwbRZ2yEdYsjmL1d06kyBc/eD30ZO5cWH5
av1CsurF0nKZ1q4UvLEMz8K4KeBs0W0j6BQQ9muv444akbb9YWa4iYn6CEJZZZe07DfGBGufkPQ4
2NUxrjUfZOF+amh328e25nLAEgloL9B/oslIuD51AK6pPR/0yDKC5rOiATE2amZJnLO2nWgvQawG
AN9rfD91mpyhjy0tIlWsH3sHebymxqzy9lJWpSx8GDreR5j2F9I71BuTQWWqFqWA8E4+Id75fwoQ
9sqt42FYprEiJ3tM+cN7TBSIPv/9/fqlWremldB2mrVojv2RhDIGHNn2COqGiqY1VCo+rzjHob6r
1C/b27+qSUBZBMAiYDYMMRDra17Soje1qDaDrjkw74OnPerWYVvK6irOpAibFDeFp+qlAUfcZAAi
TcM/299ftcoFUxMp22VYVSxdEcXKEO+lapQWXyztpbTpgVhoanzW0+oRk6O+1cUhuhAxf/xhGG9+
fYPnF913aF5D3fOKh7bq5roljTtHrluGaVKGNz8D8H34GoDoYnwMtcBLFUtoVdW5Ns8RChtx6udj
r/9AnTPfxUCQDHPWKzvLmGRk6WuaAS+tLQE6uk/FIZIyA2BsryHSGEsvAVp8Pj8NuV2Hth4Xx8Kl
k6RlfE1H0F2jog68IK2LmlhReCHgsalR4dp3lZfvFXt8hys4FyGoYeOMnVsPjRqZhfljpi3ofYqb
Gznw41H5wDk51kI1eHlWDQUgpqdNcxRP1aFoyJNpAi7cHPhT1ZHPGCd7z0vqXOByjGfXag7mauKq
EFiyr9ZwX9lNaJF0t21fa2eDnkAwnoKMC2PpohfSlbgZ0ZAY6VYd9F6gzjJ48lUJaEoBdwmwJAEY
cLkMY57qVHMnNcrT2rfqA9FuLxkhjkEJHc8PkFNcDd+mdZom1rzoMyCqYiMCa52f0R/bG7UST50L
EW+zuKDzBIw3vAUqq/PxOtlxhyzVSBm44Mp+QRCeG3AJiKrEJovM5jEtWqzG645M+WVjNmh7JWsC
Fjy0BT8YlF6qEExRACKmjkKNqDC/Jt7v/PasHDAD8dxcnrdolRbNvc1Zq2CcawZwzF1WPbXsa2Eg
s1FK7reVA0GQhI4qZ4FEuyJLHZpGqyZFmaOU+bT7YH+tZbzNqxKAqwWgBODsIFy61FwnKV2Du+Yc
TUr3k5Zs55DmccSQ6vZ5rIkB8g2utgXLB1fBpZhaa013cnHDgchdnVngzFnQ1pKK5Mqh2yimoNMa
9MaGJmYcKl7ORgcwqSiuntXpOf/9jjWYQFkzoVNoPBO2Cs9n4nlxhveSWX+37Cooau+17xVJ5XZ1
q3BpYWwCGAQQdrlVrOiMxBrHObL6Zj8pwx7t0i8ut162V7PSsYFBFxihhtZiWKKYOHFal7Z2mcD1
YlXAYe2MHWXIm3UZOY6k27eo4Q8F32OQOvVb3WN+nyWSH3Gdtlt+A9QP24k3onhLEwfgI+AvnSPg
kO08J/7QG86nPrO/GDHZVYr22ILi9j3rBsEUHkIAyAD96+X+Dhz9O/nQYX/HTN9jjCz7VWf5eGyN
+IfmNOU9Jh3yr20CGovBGYu7BMRQz5VTyFzI2jkvVH3LmDvI7MVsctK6raosvyMBu107TT7wjgN3
mnfb612Wc5kZxRYDhABc3xByRWIyWQVpWG7NEeM98QKHtvVBTfPyCdOZ2fOUF0OoG/xmFhigj/yl
iEI7LWZ/RB6lHn1mTtFrc5TjYBU3fupmWdVoJcK7ECHcubzpKUWHCERkpm/zJ9NTwjahQdneXv/C
/A1eGBhlAmMT2pwuNYbMHo97LZ8jzwiATZLfDq0JoBjwM/w1BAwtCBEyHWdkA+dpisZgSJ4dVZIb
X9MA2Je6NLKCzkLM+HsZnsGDnk6RltdHy/iW5uqu0V4q9xu6OoJtbVs7FPitZZNAqIpW5sut0meH
eGUM/NYH3fmyD5Tky+3fB30KyCaWeuRVp3HfmHNXAn8k6o5JF9rkGfh3KdlvC1m5R6C9Ou6SBUPn
akAcjzTuNMNkReCejT9l7et7Pg9TXC51hEHiHgGw11ZoB8rh4lsJOhuURLYFrHhV/P5/AoTgx6uy
EQ9jCABn4qHVW6xiCD33k24NO71VfcCVhNsSV3cMBI2YMf9bghOeJoS6IybKc0gkuzQ5FJKLfcVV
IjGGaX0gNSOEV4Ud68YBZA1tB5SxxE9hJKcykyxAJkHYsriwupwYzIlG7ZBNn2nf+FUiI1KUCRFu
9h7IVwzrcKI+3mnaTm1DJjGPdQno+nfQu4w0+3JOZ88pIzasCnULJ0KZBUnXij7q8e0WjrP4J2L5
CWcilLJRF2ARJyq55xfK4g1N+q18vV2hzqUI70Ird/UZYF3gQVKPTn7QU4mJLxoj3IoACQBIFtDk
luYP4fsexqN4N+ROZJHvdnXv8gPgoM23dpb1f62eCEo2yEUsNR0x4doBMEcHuosTdcq9anzx6ucy
laQelt96vZZ/IoRDL2g3aDaFCEt7HNWdHv8x2RQUhSY5+fU9+ydHOHkMaurpMEAObGQwjzEJTbqP
f3j9bvvs19eDwS/DXjiyxIQR4AyVCWkdO1KsH7kSMPcDNYPsPQqGa+r/hAgey0tVhzZeDCFu+8ma
Y0x3mJJkyvrR/xNhXFrKZKpKiZqBHamz/nkw7b1ZdoM/2rPkbbXmfHEnAjEFc4IoGgtyeJUAJnka
3Eip/KkJk/h23+gt57BwGCGMFB8kzeylGp8GQLF4B6u46385MkqylRWg8ohmhKUGCa4BIQDSTTZ0
o2FbUQ/Y35+pLP+zchAIsoGEiX8x/isOv9iN6pVssJBRrYcgy5qAtI+GjJjweg0eJOD+gzsB14+4
BntEOGTyTEecHUyG7w2Sd8va9xdASsyhY6DrqvmET33R1zmS0EaphJUOhICik2SCrw0ceWxEuhgR
+svuLShSYgymm82KHnnZx4z/tJ1ToT0Ci6Chp20Lvz6QS0HLWs/uENLZKq1aCDLnYiFUAfzqqZI2
xsqWs/yKMym1nSlFhWnjSLPHwDQ+9JgbimtMQ6Tfrez37SsCkusSXwPt5moqzfVaM8mpo0eOk+Ds
iW8lT32a77alXHtGjA3+kyJmUSo3BpYsHs1RMu1i8yUpFZ/335xY1uewtnMo08P1Lin0K3sciV2q
qtpYUV004WzSzNez8YeeGA9Aufqoz+PX7XWt6PYy//R31A5uTHwKK00SD73GeeSMzq/cho9xMolu
r4rAjQ/UKjRJXj2DNaMyWZabPMqsj2Rvko/bK1jRaA1BEfCwkKHFe1vQta5mtU4SfN75QvvHljwB
9nJbwuoCziQIEYvl9AUvYoNHMQWiZvcyyQK7NQEL1gQcPP4DR3ZpLipxndTQyynK0imoO9sfEkPi
w9Z26VyEEAAXiWtzIK5PkYGosZvDEYnAXJZ6WElseUDtNVD6wewrTlw4i6SaDH3ooU0DuzPioDT8
sjnYySFRAkfzrWnX26F9+/gO+sFA94ZwEmklBEmXu5cMbUHbDqlzTx8Dl/XhKNu8lfOBBOTLUdVG
Qkc0kticmNYblRqVyQ9T+20Of7YVbAUXDcAYyNACenFJcrpCSJTnRpz3A2oxdf0094fW0sJGCbiB
ApCLuGV6S/qnpLovyv1QkUNdSUajV5wbeurAlAK0Ezzsxewt0rou4TpS6syy9vrc36VkfukcoGyB
OkASMq/tJQjSF6BJlIOQ/L48rWlMgcraVnOkxN/L4XedyhotZAIEa81onSh4RCK52ikhGVMUOnLJ
o3hVBMpZSFQAFRHFjss1sNRG2clK52j2ita3+vmeObePq0MlwC0JEhskiaF4lzJIZ9hpPtaoDdP8
iSskVEZvr8PZoeUpi8bC/rGtg6trQpUAWRFMglyZLlUyvPJLnIvRJb4VdPGv7e+vOCDoEfJGaHRZ
SsOCjwOQxADkjniKqvRJBTIIx4zvkN5+1RjI64BwHeMd6OYVhIwxdylLkM7LZyXM2jkoZC+klW26
kCAcy8RmJRs0SGjcwH3rC8lDb/mBlw9K9AKgqQ3ZLzAXIQV2eeo1Jlf0Fgj8EbGa+3KMVX8aa7/s
pucm058rtLsAEugd8bOBoT7kQDEABFBbwYE2nLQV6cseERSitYkGUqrXFQcDCbaF9mfEADD9y2UZ
sT2Z/UQAKtyNvsUeJ+XAR9/wdts6tuZHIceDC0WggQZBIYyuVABYagrksM5G9PQLVPVT/Jwa/E5V
jm13n/BsbztHrSMhLcuDp2gSz7C6UERuuGqxm1f5ZKUdZiVZ0JPL9FWZaZD391OPjrX89u4nKMqZ
IOHGmIxuSZfnfTTbRhbQCojmjaxMsqbrGB7HP2iIv+6NQTEodbI6H4Ft/UWhvqNJrHUl1kVIDfYP
PN/QwiVmG3K950lN2yFqCnffDYmv61MANvPASNxwzj9uK8eqNPhRz3RRebsiHEnAqDcWRTlEDlV2
o/5E6++JYvtgYtyn9du2rDU1wGsEnbZ4/C5NA5f6rjoFc+weekjUBhfqtMvmmgRFBtSEUQYAseYy
zmUJmjCzQRt7M+uj9I+dsKf2p/GtG6un5qfENa1pA9J1ACAHHhrCeMG3dlVW5EbNu4gOYeebjcR2
1+4HDM1ijB13HphnhErPSNNiKBnro5Ymz2rKX+esuzeyRPL+XVsF2jigbiCcR2OZ4CFs9CbouDxh
N5SEvxNNhqK9dhpIbYJkBkqNsqpw8gXvR/TrxH2kZ18Q2wSz94JYPrHv3OybJvM2a3sGZUZhHClO
4HMIi1FUnTOawdugbO572uAXM/O7QbJly5Um3knnUpYtPXvMeyMq2TqDFHt2HzQ9vQcUzey7Nb/T
nfZT6eolumKSMHVkrT0rMN7AnVyIHBbgOMQOwrVBdZWhQ6noo4oNL8ChPGhz+6Ea7NCb2mDo+qeu
QNdeS7/TUZH1BK+ZsAvPhNoHQparh3g9al5b9TArYMn7RX50gT7sfK1iGTzM30VcbS/IiuEuMG5y
9bgY7NziSgxfUXjmC4aiT0nWhcjKTUHKraek7O9tO96V2bR3Jz1ICy9UpiwsWy/39Yo/927y3Cfe
AY11Eie2ql24S5eJAbyuxQjUKyn4u1LsQJHeVc0jxQj1bN7eWeeZALaHLVpLdCA2waAtxrPQdDlF
pvpUagft+7YjXjF3JG1Qk1mg71B/FZxWRfSkN2udR63W+smrNcmahFc2CSkHdDNYsEE8B5a/nxmH
XWh66VH8ftu4z0biN3rUyzCeVgzQBBsW4pq/WRSxNbAflKbK+cgjRfvsuAUyzadu+mlYnwAbV/W7
tC7Cd+zamcDFNs4WRQvHiHsy8YiXX9P0YYpvn3/AO9pBwhbOCycvOi7NRheRk6gciOm71gu5DEVi
7VSQj0fkgvBCw8TQ5QIas7Um7tlDlDie/+zqr0TmeleiCTxiobuA3cCrWV3O7GyLRqIkLe/VATlh
+0WZvX03A2zVQ4sjrRiGeZREEiyt+KNzgX995ZlAgyd5n7TagJER1bfmnw54der0xTEl7/P1rfvv
wv6meM7kqKbSu2UFOQaznuM5Pbak/wS0icO2isnECFELyBn0shxnnBDAKHv92UYpqLh9/Bh9tODP
xQWCTkR42MtD0m2gyvUMASYI32brMWafbl8EIOMwIbw0IgJGTPi+OWdaG3c8mqadOQ0+00EwGr8j
oYHO5gUS1kR8BBKGSylML7K2dpFUq+sPU/w5MX9sr2LNRyJnh4QzwhaAuwmr8EjdqvnYjlFPEDUy
Ijlp2ecFF9y6Rp9VMxujhoezE1BZ4Lj8POH+RBP9v58vWKKaonNuHvF9TB+NmD0tD5p2X9e7UVZP
lgjyxAi1rWwtw6AzLCNscz93T94E3GOkOG+uXoIUEREwGoewsKvQo3Q7S3FJNUbgzfA9M8XkP9BC
a3f3jnM30WgDDBmkHsUOwLFS8P9TjnOf3zyj8ntpGWjt4gIdwP9JEHdMdVvGPXcYIxRowpx+rJxH
3mGsElw2D3n9qFEZaOCaVzkXKETfrdGDpG6CwJ4b/pg+Vs3bPH/d3rZ1GWia1FQgluOeujRHZXJM
NLuqY6QAMW7C1JFJFJ9hUmRbzKrZ4Ib5PzGC2TQDjXM080LbqhDod8hVjHfbElb1GeMZyDNhov4K
Aa9A3zxvE9h906rjAx2GBjR4dv2ia/1wcDtqnwidrOO20LXdQ0iPRCOaqq/R1ayJIlvPMflYxS+a
em/wcJAFFzIRwuXPKowqo69WjbTqLUkNH4lN38N0w/ZC1s4H4dgyGAAAnqv+cJs3pV0wHTUB542F
vSoJXNcOx0VdAwlmjDxfdWK48TjF9dyj5szaXdk/Thaqp95rZX93c3q4aSkg40bzmIbocgnFkLVa
lnp25Q8661FYLZqX1vgdK0roluS2zbqSsBzZmYSu82aedHnz0in7eop9AEVLzEXYrysJwqEXo4vH
WoM1AJXIJ+m+H8B1cmCV79hftndLUK//SEIPM8AB0IyO4a3LtTBXcfgYJ82LxV/c7qmJ/V429bbY
9tmVJooQi81cGRrw3sT1S4vxY0YCS3nNvR5jCDTImghQbLeldv4jDxEMOgiRhUMgc7kkFU9qOjt6
/VIb4awdjO49x//v++I9kHb6VNQtvp+7T6YRMv57+0iE2Fj8/eJUKxnSVrMTE7O73S7W9robUvpY
DJLIWCZFiMMSMlQj/AmkFAEjd6Yexl0Q25KWIpkUIadDdaXJexdrqZzkpGROiLht15ltGNcyCmbB
hV1tm2D3GVea/2xbTXbMClIZ6YZsKYLVp4rNzMrAhs3sPh12SnOfKP4ss0fZKpZfceZb4jju1EaF
FAfdr3mgy8I+2SoWz3P2/b7qdbVMtPqlLz1Assdoi+SoxfkI35CpRiViv63Mq57szFiEi79l9WwP
BdZDm2BQH3XlY6rusyzKjMO2oL9+/crNnEkSzB7UxAgKCpjllCn3ObfegEW/65zGCakbI4Du3NPY
lwdXmXeNrh5zrLxRqkfQaurBQJy37Z+zvc9ohrjc56zSwA9YYp+rYkfKoGOP9K2TxQbbmwsahEsh
c1Okak5hXZgq0EJzyNqDpRrKwU1d7veeBbwKN5kkG72uoXiE/kXVR2f/pVCN2F4zNh6Etnta7RUZ
YI3YdvG/hvxPgKAyCQHZgFoidFNT7eTQbqcz45OakKNievuBW/cjVqcTbz8D+aNBO/p7Tu6feEGP
ZpVigsLCdVX1jw4asIra8MFrEMzUec8tj338350USXRKYoy21UISiFhm8rB0ZJBjlTx0jUTQ6iV/
JkjQE8xDtX0/YEdB9EEbn6U+dH5711Yv+TMRwnViIh3cJ7WLeNusfO79ycevqfpk1o+kth46IrlW
1hX/384J14pa6NwsFEgjZHwtlC5QCQ2UPrljtNq1Kr8R3UBUSVu4WxLd7ep8gDzTezTYM2pgkhOS
GJXYatSr6uhoy/aVcYnxT7f5MFhMYrgyw7oqx9v5lALJC4GRTv2Fdc6rf+r1a0W+59YBaWcgdjzH
5fPIeLitHOvO8N9xCS7DYcmQDwb0j2kH1u1V77WMd7SXXDWrWr6ggPwPaV/W4zbOdP2LBGijlltJ
3npNy3a6kxthMsloo/Zdv/477PneJxYtmHAGyEWABlgmWVUq1nIOI6gAmAv7FRefNgn1vDkHCMFR
NxuX4aR2rmAfzPSvPjEXErh9WAFRkyzEJ4bUB7vbAy6YlKdU2lbRBkwnUyNIkq4qxYU4zhFqfW13
hjng22k4U+n0IrcgWp/zdCVNQ/DP4MCqdPfeir4TgsPiZ8CzeEhl8MbARvFpMpz6Sxz+AmyDWTyF
rhr8if38PiqeyoiacY9iFLZC1MgZAXcTvd1WYYFyaZx/q6iiN0Y3lUeJbrvwSOTX8c7G7H+dzMUe
OKeW0n6Mkg4HVtST4/cgVfyTLaCAhOkntMby7f0lMq/g4kG0oNX7SDuX8lv4Z34MRJ3/J4Op3IUN
krGwNdqyILneT2jsEiVc1lX29/pcEN4rWdPlBdafyJbEB+Foyvo1/16f8yHNkBYIAHBGSgNW5Qet
+ydPYsGnUiSD8yKmPWq9lbIzCjdDuAfBFwDGbl/1+jGh2w5QdvDoPKjYrIy0sMu4OgZ67hAMKmSF
KM2yvovfIjhtBUaJPSQWEgel7Lf9R1cUTl3flzr+/xbxWwanTbmpRIOZIUBqwg+MyUvGY5r+0Ufj
twhOodQuT9LcQDRb142nRw9BY7mG/UfO47cQTqsmJNcM+TPJYju02gyZK91Zef73qDCryRC5UCPi
izfZUEojXkDw5VXqmZPpGp2grXZNp9AiStAhymCw+C6g0cyKsktGuNho04072fyDmO5yfc7Doilo
0vQQ6+vJL2p2Ttz7rflGmr+bXkSVw86b/45fiuJ0t0Ib1xhbfXk0yDbPnSDdquYmq99vGyGz41tS
OO3FdEOUKh0+36r0Xk27JPMC8PIo3qwKdFi0HU6H+6ro0QXU4Gaa+odS6g9VVW+pEoGnKR3Ptze1
FudfHh2nyqbZkaxosSkgviLmDtKHedyoozfIX1CYvi1LtC/OUSpj2Ixzj30pqjfFL8awn8fndLwP
JuPTci53xEVZAJFstIlC7xrqmKWnTUiyCjz++kYACY5pK4brwwVaCsB37dSCx2978lKAPEuxhl0U
1ptMAuTAnxza/2Tx2cmiC8JRYZFQfQj3suaA6GAStIWue4LfIrjnpJRPswpMhvJoZTulfbH0/e0t
iNbnPEFWVEXVJVgfZASOXP1lkUhwISIJnAOYx3bskggSzKM2O8q3//b7OcPv0Grf5CNixazYGc0m
FwVyAnWyOXvvsjANjRDq1Ml7qftqpF/q8kccCdAe2CrX7uv3LXOWTiKjSzBHglsovmTpVzn2pX7z
3w6KM/B4Mk2AbMD0gDcfau5wvL38akoQc6z/Z3d8l75FR7UyA3bNIfWqJPbC9GsUx05ePkrZF33M
toAwA9vRD3186NXnyP5lV7l3+0eIVI2z/aIB2LgZwh47ULi24VauBbu8rQ2Yq12G3GFZdlrIXiaq
8jbq+zjbjtGrknz9L9vA/OtSSoAwbC4ySAE6FTgmtUnw9b99TGgzXq6vGPFA6xKPH7Vym/6Aevof
/H4N0wBo0sIQCj/kolVNL4MQDW/pMnlF3u27moj4Pla3cCGC2wLwadXJ0PC5auovbfdVpiJuLJEA
zmvVwL82dJzSkbX/mS2UVdT/J5LA/n7xfJutdmj7EVvIRk+ZnU5EJbmqq5jGBx80pqcxhLxcH+zJ
4KfGDMhRydykdqixU6QNHQTh9voufkvhPJcqWU08NDA5nWZe0Q0ONUU1RtFGOM9l93ncRwEOKgSO
TxOe9AHlDfNxGgRmt+qEETKgnxSuCD2TywPLs6oe1FJDTsD4IAiK+zJx2k7EQnxbCvrIl1KKVKZx
MMPVyzayNc4cvNeirP7qnfxvI1c4d5nZBxQdW4gb/8aodvvrD6z7YnXO9AJTQkfZhGd7G/oV4AwF
Llb043nDk2q9Am4rkj/mLtf2wuzVqjZd/HzO7IJWU+vYhMLmxs7aFt/e7iW4/zfIvZDAGV5Y9lll
sJo1oe6UvKDUW4i+Q+uHhIl/zAlg6ovP98lTi9ouwSZQtga/dCqqMKx/zWEDgIvUZICucIF6hbgz
o2nFwh7d6aqfxvAYGy9DpGwb/b1i45FkdGfykAZPZYNGGftJVkR99KuWcvEbOHvUhhbskH2J/FPw
ZWq3RvOB/o/7dRndcpi2QS+memUpeRK0OemH7Nhbyt6muac3AmtZ28SlBM5aimDORrvrs+Os/RMW
L3p10ORcsIsrlWZkCoAixnAKpqdNPtlIaKAO/dQU58iOrQO6PvtDVyDPbCbdL7nKRcV55epd+imP
Mdug5/N6iHVMTVmmxVycm8p0aL/rTdObs22eoZsp23fNU0c1p5BSt5lKt2hTXyrbJyXOn/S0dAJT
dcsgOjax6JO9dgxoekJ/DaYggaPEew7azZMErN1z2JgOOAfBO3cqWnWXEBGu61W2AQdwKYnzIVOp
WmB4GKtz2uEANFBjTvvJPsdz7BgiDIQrBeJksb9fhAmTbKRVhSLw2QiDzRRh9HXINoOQUWJVDOC6
UMwBGNhVVzpcekagNNU50X9qZn+YMAabF6F3p71hMzbaLDH+gf9d9afKAwhuLGsqz0NLv/Rz9hAk
ItKiK9fIieAMbmhsNHXoQ3lOR+WfVLL2KRU1b6+IYHNa4I8gmqYAa2N5JejXroiU5eW5TWW3fLfy
xr19TCuavBDA/n5x5ygeqIqUFOVZTdDxloOVtdiOg70hoo/tiiUvBHGhVYgCAvhX0/KsRBKQglon
DduHuQDdtLJN2tYrNdEs5crZATgTzMnoGsY/fjSoAtQZgAiG4qzN+SEKnLSTBa+bFU22QVSAUTo2
fIR26OXhmVmpkKmOyvMkNRsq6YaXNSRwiiYVCFrZCsBPZAUg7JgSuhpAsiQrjJIAgnJJxSf4x3h3
bA1IGkPGHChgHYAhwzPXmD0GvxJCinPXfp+iatPb5HC3okECWGsAgo6Zcf6s2rRviwBUrGeCl6z8
5nhK/PW2hBUNgwRbAfUO/uHztLwNSvQeEPJycY5J5urV4Bjx3zlpHls6uspguFogytis3f+lRM4B
AG87alsCibM9uK3ut/LJ7Ov7LRSfP2CGQMcAHWVxFpr1ZWdhjBBqLKeHVpPbzWjkCSYHzB7DutWf
7AkN48CowQAt8Gc5j5M1ylgOM03PMUXTaJxuU8PXFNFDa02hEU7COGWMoV8j+nRpDvZZOzlH5DB5
RSFQNtHy3MWoYTR3qmUmZ5vU0SuGYNWDaQgTdtfXT/CEYwORIPi5nqOvp0yVAN4bndsh2kpRvhlG
27P7Oxko0b+PQX1Gk4NpNFPBsOdSr2ttLAAlPrZn2jVeou2lEQMq9yKif0oB2QqCGXDxAJCX88+N
kXUzRrOL8wR+8M6LQlF99DqSQT89eGWQSgGiO0pay230ZtF1wyyVZ3vSt2T4WtCnRM8cbf5uDt9u
e4Lr61+K4kxmHOKyrUuzPGeGg/mHqhNEwavr49pB9cWQ3PgoONRoCl4hvTwnWTA4lmRQp6nzu+3e
wI2j7QWvInz7eeIt6FMytXLbnYEDIZdbo96PoWuJvMvKVoANyCLZT9BcnlqkieZaiYc5OqOxMXiO
qT5siBWXgqTztRSMfhPQsCGOkQFSxWUigCzRz3VQBaewbolnb5S60b1773wpgvP+lhxJgxJ1wYlE
fjYem/1/W57zKIGUTlUbYvnyU2tpSu/WKThCTACyEiyr9nLmoeck68e2sk5KV24wcdjom7t3sBDA
GQUQOLoekzTWqRlzh82BjoJKMltgUVnAy/ZyB5wHqTUMbeAFYZ3GovHQVONQp5d6RxLOuLGjWApi
IQQeEKD1AhYQP3kQp4M85aWVnfPpccqj1NEmpK/V+5V2KYbTqGkcigk0n9lZ3VXR6AEr/26VRTeb
KSO1wlD7kP5YekRtAkRBPdjpGXhEjrXvZVH3wMpBQQDLMMLEEdzxV06CINU6KT0T+tr3H4nyPe6O
t7Xq+tLxwQDSNoaA2FgGn4DPG6XIUqtPcRetR4hbgGgp2pT2nfhp+Dwt5XD2lygBnewQcgIC1O2/
4sS+2/6WArjLsFKzKYGSmp7LEY/fUXeV+N76KkgUdCQy0EQFPqUr2KQ0rLRJ6Y3hpJUbvH89axYR
SV/dNyQQjGEpGFoHvh0/9ZNZdjFadBhPeue1oReam6He3b7vK0++FMHbHh5V4AVMIEJBke3VTr/c
Xv5KnbjlOZtL2sAMrQHLB8pD90+QUEB4PBSiaYnVTcDFAnFERgKJh+ygJM2MZIKU+EGSqTN0IuCj
tW2wFyeqlPBUV/w1IyhMmlib+9P01huHPjgH03sXCfTp+rZVwGmCmoURp2C+n0ta0jie2hq10GM8
Zo4dqo1jyYXlqnUleH1+Ih0sHC6+SXhJM8BtOJOr2YCkqYbaqDMVHRu/0qB0S0vxLFq6g/5QRs/9
9KTrlZugndWKt0brx3+2UwY1JwNBBq+TpaMcM0Ub+7RXjz2VnXbqvSai3ljdyeOgAltMscAUCRQO
xFy2xrmACoMHclRN6pG8y/1eJvf2/XLLM628SLXMg6IPtMTy2jCim30XgZHutvWwG7+6J6iDZjEs
rKtuMVJJjWVVBBsY6GYYChjP7EyJXytoy37MB9MphdMOq1p4IZO9yi92VeZg8Mg7HTL7x0Z+qOdn
M7r3NccODqjGrP0UENN89CgVRl1K1FSPtPmgwbv0J8vjXY1zA74lkobLHWAes+qAwQI7apweT6tZ
8Jm/dgYqoJ3hDBQcE97UnJ2CADIIS4T6xynbtNWePjbV3hS1vqxcA76RSHcyiE4A5HGb0ANJi2It
149SPRxiqX8CntxzJWTNZMtwGgYzYcB1GMe2NP65kNaR3CpyrR9nY/RajNEE9quVP9WdP8l3Itoy
c0STB4AxgCWMxy/vpStGBWznGjkWceTW6ttY3f2xwYUA2IflH/C+5nF35pol1oPIODZghe9np/he
o4GzJKfbVnn9tYEYfPeBW0FsINZzV0O02TQLKpFjD2xMydUEuxAtzxlgqtoVMrhYvpHfiIy86nxv
jwVASQB/h0o1hsivqQvryo5rOQjI0agL56eZiroTVlSXpQU/kSTwEOXvObUD0Hd01Diiq7GOA5cN
vdmm4GO5ckqMygqGCHQ9dhNLI7ezOS2lYjSOcg+4isKl4c+7b9lEOAGFAuICymPsB1z4wUnNgVQw
VOZRV7YdqA/o7u71kTVBsCID7coGKdZy/VyVBy1C0u+YYcgGBcZNsrlXgMa4fwGhiETzNYy/0dkV
HQFPddQCr8ndit79+VusfxU5Bvj0UWCoHWXlsf1Fi+3tn3/tZcFNiv4TZscglOYpFnN7aMzWUILj
kMVOqyuYd+pezP67KerEvFbXpSBOk/TainowtQbHJNwUD9K4SQQvkbWdKDA3FcRYGkIuTsComhHQ
hym6T+zcVZJvhn4Oe0dp7qSVgn9F8goy8CaxYBq83bWYqwZUTBmeZt3Ng8dIFzwNr02OrY/yG0BV
sR8esJmWaNNrujY8IZWY9vtkuDclg9+POA1pH+QdYNicRVgDDqnQ4vAkDblP2vEhVYq7W2iWMnil
BRe9GTYDZEy1A5C/LRjvbVOkutcHhc505AAsk8CwEWEvTdvOElvKbcU6th56r1uRwrIPwPKbvVye
6duFZ9LUOI+QSLGOUwpI0dHVMtnVupdWMwGJqLjh/U9EyEMowuixVqL1NozLCnxiwJTMLTwH7K3A
lV8b4HJ9bj+GPdMmLwPsZ3a0ygs6MEbe/clbiuA/2aC905QUIlRjK7VOqQpCzuswCvkemDh6GkzE
s1dtl/PYhDMgXo/qPLoFxjrSYm9hZih4sYM7wURZuLaQxWVOxjil9ThBltX4SCXbaL6+7XlX1Bft
LMCxMxkgGy5+qV+B2Zt2KRGQUH5NgI8rRyJerDUBeH8yvjgkGK+6LeRQ70Gd1AbH5qHQ7c2sDZvb
O1ixEP1SAPsBFxZSZ2PV1EEDsJ8k3YWd+VD0W5J5tQo66HYfaNb2trwVDV7I4wzekEZKjRQbokT+
GaXdPo6y/URFhKRr5wZUUlSndRAdEH5ytgP6Tx1n2FZC37TiyRDke1eXZ4QWaPhEZYqvryeZHqN3
oAyOUfMtx9h+fie61OdDA51GAJj/5ObhFWuIlaYyrDw41gBWtbaVer+V45Uso3EVGdLrdFmsd1Nn
NDY5arXXKy6l3v3XjGcSS1KjgHuVGy0SOjZab+hHvcgOtVa9Ayp/i5ZGgT9cu4dLMbyBAxh96PA2
PGLUTf5bFg0drinr5fJcVoSQCKg7eN0e87lyqzh1ZzNxq7J0/+CwgDQAt2ihlsqXB1uapEmRJOQY
JvMPObWfG0wFtUlydxiNx6uBRCzQ65Ej4cucfdl2ZjWkxlHpW7cptgM1/+TWAayM0h2gsdAktnQm
ZanEJbCXoFXz7I1Z7Zm2N4k8yOqdXwjhPlC6nKFS10PImNoOGd6y+N6KHXvkXwjgXpVlkltpGEJA
BzRaVNKdP4gSFgK46E1uCkxusGMC5JdnP5v2/e8ZBhQG4HZWz0aal3OycgHe1ygwtaNWzIchljZz
KXh5r1jGQgJ306redwECO+0YSO9Ts6npXqBKK7cMz6rBRQG8WkGLEadKBS1VuY2NYxiMB8kM0Mby
Bz4WlGE6HvhoZQTCGqdIKmhCkHUNjGMZPemven//NwLNm/j4ECB2oTYhL3eQGU0w9irQZ4fkq/Uq
ae+3ncbaAaG3CzlwtHhBY7nQIyqUIh9AX3tENRPEtdOP28uzC+QiZxPAvAy5HO/Kq8Aj1OyMzqUk
HY3vyQzanoq4JZncwhZV4T+BcXlJoHHH+xtgw+jw4s6pUEw6z6STAI4zb+Rhk+ePcvUSj7tYSV1T
82QSO1YhyOuv6C8aMNGFCVg9gM3zvMWzCoLpKgX4+xC+VwbZ6GW5pyIK75UrWgjhrijU5DkJmZCc
vBZbat3/DYdp4K3xydV4pb+TJkvRnGB55BFfp1T/CE3pr7u1APl0EF4xgFs8ldkOL6LDpJZsUs40
ONqVp3WO9Gsyd7GoD5PZGacAjLcYmSM032Dcm7PDdKjTOe4C+zhj4t60fxiGH9CD9jVRRA33K7fO
bIWBDhMUCnmgJ9mI2xqfLbwH+mlX43mm1NoWIJG726d2fe/EBI2ahQ4yHU39POa41oCwRQ+m9hQZ
jeMPsghFdW19HRjceLiiMfwqHzZKhMxFn7WnXPuZ7Uj59/0/n6hId2ITYJz6bEy/uPSuCM1xzK3m
ZI9frMhViv+4PufaAZtZaHWD9UPLNc/l13t/PRCfEeGw9yUMnKevHYBkOY+BHZ4n+VCTbXN3cADO
ARw9khas/ZXPRdpZgO4qM65P/d40so1dT5t7f/9n1I/gXwe08HV7oDoFSKRn1Qkd/Ha0kYO7c5HL
9bmQuZVDI9AJrYDykz5nTpxXAgHXRoaTBzADEoHImyN/vvQZWlCPNTg2ylMZzt9bkOvYPWYR2uj7
7XO6/kDha8G8HyM7uW5AjjA7IOc9us6b4Vuqa+4koSKD3oWsEhWxrs3t87sEngWARKAbjXOCdl1H
AylbmHMPcDanEk16iNZnB3phb3HTS7HWYn2QdIymE/+8fVCi5blQbSRWBybBpj1JbeiS7xMRtc2u
CEDzJHgCGBCuhsTk8vcbQ1NWgSW3pyyPnPqgDKIqyZoARAYYHvq0CD5lVOS9Hs9TQ09J9tFu8v7b
3QcEkgCAeaM+ggvmUehnw5qMrCyTU2d5TbsRPbtW7GGxPHf+cSghvCqwvEfJ9+qQd//x53OfT5o1
WoBGs+SkAkrmr9KKtrePZ+33gzwDrRzwewRp7eX1TpOizrOUJicabfRppwSbURU846+TUOifA4ke
7EvGGC2fTunszApnOUnQPney4sJt68htk9SpLXMTln8bjUDeikKhhRWd3nBSYDbhH9x6X9B6tqLk
JA+yk0eH+k7GNqRvbGDWoBiNNxCqnnwD69AEmH+VSH7q07fA0du7X1/L5dn+LjxGX9IyQHNgfgI5
7JYAG7BQWqdvieDmr49pKYZzTDD4pkDGIj9VTpF4swh1mCn+Mu5bLs8ZxhykIHpqsDzVJ4foX6XN
1H2g7di5rb8ru2CFbiS6FEYrxTM+oQsRwBgxHU/gm3dMGjsiTKc1ASgeYkIUecbrjqeCgnWmU8fu
ZLh690bV4/2/H3ly1D8RESAtwd1CI82a1WfycFKAl5/ZbhTm998zZl+QzEStHtVbPixGjaSepsae
TnH8EO4iEQHa2vlcLs/lU6JkDKOwx/Kq8d5lJ2Nz+3yu/RPCMMB2YEyEACqf/zrU5VRJxCjkE2r4
o0ezXNogh2aFbtvWQtxRfi+oDoPVD69VcCWiPsmHfzrFmy6rtPlUKYcvVNnf3gpvEZ+rI7oDWwnS
gQhulnZtKNMwJ2U1n6xssl5LI7aeUEchhyqty9ilaVC5twVebwdbsYDewgr3wNDjXqidZc6YFYkH
P/oorE0o6p673s9yee7TEaGJP0lqLK9NthO3H6ruKcU2EpWURLvgji2Vo1oJCcT0OvrznFlEWyla
n/39wt3ivRHaTYz1czt2qumxoYJHBa/CCCzRRAzbQz/0CkW6EqSR3I9D7yvVSbE9S4aRv91905ci
+CxLqEVSWiNv6iuqU1funSQyIMHADlADQ/sdM0M+BkxsratSLev9Tt6hKcoWFXJXrgC5AduCj0Kr
A/pLl1fQSbVStHHU+0idAnAuce4/HrR+fE4YarAGhXuTqmFMLQ3UBH4CiqDYTp3s79vnzyc5cEAo
FuGtjg+/js4uTkfbuG9iYo+NT8qDFDxoshNYB3zrUul0W9DKSWGGkWHaIZgFUz0nCC3KFBYdoBXV
cILQu5Meml30YnnOFlLTmuypxPIDOEeH7/q9mAv8+tzXLp3iPh8GrC/L35TaT/zbp7NiaeibQL4X
qXU2I80Hy/rcllmUd37U5x9V2WzNQXKmLBek5kRiuE9epmUaKhRZ58fVVul/UropOhHt1IpzXWyF
U9mC9IVhjNiKEnlB4kl0Y1eOFAtyWWyVyyDt8z5+HxjvN4CXlSCZAilEeogLyQEaEKi6GjeJ/6Hd
txld0J1AgfnHAJOIKI/dEoYrrih6J6NsZjCpJX5DYsyHGPXwgFyM9X0IIusQzGb0FsVds6fKQEUQ
D5+TRtxuGRQG2v3+BbbjzlQqE7R1lGbiR5NBT7rZzdSZ6jh/pQqeJDSp5g3iwPg5jcr43M0gAXK6
IKp2SWzPXpCDXdQpIyvdpXZtb2pQ6Ak+FJ8RAPcDEbBiuxilYO313AfbplVGkyhL/Vmi6b6Z0yBz
o8IqjvOUkGcizYpXzonk9gmR33IryV/nQNO9LlQVp5Or8VWK1OrX3Ta1+E2cb1YwjhRUGIXxmyl6
6fT8lwTqDbU3D7fFrDg2EM/CRwPqSkGXDScmSdrRnlT4BPXNVDaVCMhpbXlwxrChXDTAYC52+YWZ
45YYY63WfruVgpNdChzP6vLoBUNaClgGVzXeSFWySm+q2qc92KY9Mrj3nw4Kr4gf8InEK4dzbNnQ
mzLUsfH1+DHZd9kfHP7l8pxDC5KGFFqD5ScCHsD36s4HOWyewbewIgC6SPGhXx7+lMVSG0ty49ea
ZyWb0BTkJFdO/3J9vtxTNVIeRwHWH1JPD5xBED2suPvF8pzuFJNBCnDAN35hTc/DPD5YdezOUe3d
vuMVj48Wehk0pkAqUI3PStpFHJpU9dQWMql9uQy93HiTu103B04ZitrP1/wg6j5ggkc0h9lFvjSa
gxC+CpU29/FzNBddlIUX1cbs2gVVt0pL0s1kzGXsKLNURfgBTfpLC2neu/MUJ69zMYy7umyBPJjS
GUMzEfrlBOnflSNHbYIN0bNnKyrNS40ZpEyXQyunft8NB51O6r6i8ezVgfZx+9DXBGHYEkVcwCqA
aJgTpGdFZtpxQ/2mBDf5VNr94xhW7ZMVho2gKLlyv7hWNEMCkAK9nXxJV7NGGmellPvpuO/SQ1g+
9fHbVAqkrNgCa85A9ouNS4Cifnlys5WX4ZCZuV/GT4q1TUXjwmsHdrk+5yqqXoL+Flg/qd5U+7lK
XqxUYG+iLXDuQqu6EWOvECEru+nVENkZO4HlRxbzJHgFAJ0BQQjh21jsrFOj1tBGP9YdVf+GOqGs
bsLox/zztmpdb4PNraAXGUNXGksWLm+inePMJMk4+EWyjzdpvb97eTReYbYdHXAaSjLcRTRqFVuN
3sz+2P0T7et7u/5BSsECEHwp0esMXeL0aOxJn8qh3fsNyAm09/zu5sp/BQD8B32iSLdcffD7HkEQ
oYM/ND9V8ye9+4uJTnkk1fDe09FCzS9fTzOqbNKE3EcYuOlO04lAwLUhQAALYtHYhQqAxmnpYKYh
+kOr0ScpccLat+RjkN07u4tD0gFCh24ftILjw8l1T1BMWCVmFRNfnh903atbgZ+99klg0AOyDLJd
AEZBeWepo3NHI8zvZIZPnhr5q1XSTWoXG6K839bVqy4Qtg+8x2ANODIWwnByAj1ooyo2/Trylb8B
wyzp2/qffvoJyJ99WAji6BXLgzSGJ4QH8nUFfcgj5CQnSAOLtmP6Rf4H14LNoAqNshg+onw+YQ5t
q5DHvPWpYjjPNhDcbp/XygawPooYqMmg/4MP93qQgtQREHh8NCa76gZ8SALlZc6B84GseQx1H7C/
A1WIi7YBJmTGmEdufSMaXKl5jdvXpni0zupJzuTNH2zmQhanY3kmRXYXQJYExoUqdqVK1Mi5osVI
bKMPCw2peODxSP/6CICqCRywPpFfukbbW2nvjKbiNLWIsmftYpCLBigO2pzZQOJSj8eaZnij1EhU
/dUau9Dc3X9UeP/AcYEwG3iw3LWEQwti8yRlj36nMzd3V8Zghux99b/1uasolAitWEHS+fn8KCUu
NQVNcWtqhfgVkzcI9a/zhGWpSZqCeWY/0X8V07cm+lnWP6j8PRv/IYqIDegKQpHtBu3x6MJBQAL8
HeahLwJm0kvDDBTDzrdH28n1jZzsm7cJyJCt/G5Q16aHnD6UP6rKLSd3CLwkO2KIFw80TF3evrcr
pir+p3B6URS23amShmFRs3Qq6aWXvk/x90R6SSkjbCCtP0evany6LXblEwQDBjwFOkERVvIAo0BU
10DnG8ENfTTf0VuADoDbAtbuE1CAKFdAaVj9aHnCWtmXfRPCDylmuavifUm0XS096mniqfpeijrB
O3R1Q4T1lQPsgc2QLOXJVhXTRrEbPyDktZYwrtdLb4iZt7e3tWbFeF4w2nIFJW9+LnoYk7xSy7n2
weoqlTtJ1KC7dmwYxURkhggT2QwuNGijiIRtGNT+nL+24ZOWlLuyOPbxUzQ+d/CCt3ezdmjoerMN
Vh3DlCNn1PpUtEWjqY1fkjjZ1D2auqJpqDYhAPy826LYD+c+G0BLYKPFgJZAzMmJIgEpGGU5/NMw
d9vcMJOdUUW6F8xveeIo0XsRDJqnVmHxcVvwyh5Zw5eKKhaK+gghlophoAHCzADk5UsVsnMxgL4f
rFE07rMqBHrxOfKB7yK71gt/EiVmpANPs/PHcJPLP7viqbeI4LJWVM/6LCSjwIhHCA/40KPEWSST
2X7WzEbTm4xIIGHtjtBYBn2AbgMIlAu1NIUOKALng9+0zWOHFl+5T/b9ZL+mZvEMrJ7DXKcvRk3v
fneCxxxU8xr5hCjkN0Yx0RL2qtX5qTnuv0nGuL+tAWsHhzcbawVTMdvJV7GVYaz1uRh7P/1Hiray
qEt17e6hX5/zRGitl7nnjqL3QV5NMwpoPb4VmOsMJ8Upul93b4I9ppDkRN84my5aalg9tkGvlchC
xl+VH/Nf9y6uYbRWA3kWmkMQPnIX35As6QzUMH0p0B4Q3T0alX66LeL6lJYiuPikKxoraDKIaOXB
nQtrDzbuZ3sWtRR84hMs/Qzk4NkDg8fD+apLsqtGfdJoAzm29T3A2LBTGPIHjbTtGFh+otDDqAEw
loDx1ek7W3aNTn7MZf2bao9vkx6+RJpx7AhGECXbHDxS9E9mkmUf1TAGH3qZ/ULX0OjUih16dmoA
GcEqbMfSh3et6WbHlDofLvVZH6vC6VLrp6rFOqim9cTJp/AjLOuD1JrvdGwP8aiIglmmafzeUbBn
7QeIZa8aQkKVDvo0h7EfJ9ku1GvXUnb5PB16azwUkoiRd6XkAABUfDQYih3LPXIq2fUVtcdWS/yU
yoqrhmfHk0cD/JBl2XgIrhypay3HmKL8m5FUuUvaWnWHNu4EocZKCIUfwnC2TDTqYbCa+2jOTYWi
Jyaw/CQ5TxTcnvKmSh+L4MEanqNWc6gCduT6h22I+q1ZEMMfODKNeDAi22FcTVtLgLi1JjNN/akE
o1KUoBO+M+YGfO/aWx1mm9smpDAb4cQhA4gcIJjJVqJWVS3LDETLiT/28x7hndsNj4GMyf42cyv5
hQKVOlc+As10iuqrmgk+pNdulDXGg8AXj0qMcfGp3zQDXsUc9Klvptsm3Ieil/GKh1isz31DK0A7
2nLapX5bvcm55MTTe3o3kiuQIxdCOFWpDGMqu2JIfTl6rtPCK6u/gk70HRXsROdi0TGbjJBMDdTC
cuviMKo7U9Qit3oZAGdjkS6iG95jhxoeqVk9pX7/M7G2tiIou6zu4GJ5zls3iLFtOuOY8BTuc2cA
vJyolHAdbOAm0OeHLcBs8WxdftBSMmTJpOupn0kbff4Yg9SNp4eAfLSZ4uRZ6mnZj9v2s7apz15k
fOuQE+P9VU7UkdRWmaLTonC0QHUj+RUlbMELYcUJA9sMX2j27EHOnv2Ki1BQV3tdTfQKN1N6YeB1
qRME+xTFmP7u0pW2EMS9sDqVVLleQpCuvFnlc3O4fVprGmYAmwdJaCQRTb4yNg51X6kt/TT3Lt0O
Ag1bPSZDw01gGAYPHS5qqocWs6KkBjmB5oKSWXrR/gJ9Wy6io1u9c/x4PNiQykXefnkbRqxXJdXx
aZhGNnOq9g7G2G8f1OpOfou4Kr4VSqb2hpH4Yb7BbRfqmxW7fbChteiVsfK5AUj4/zbz+R28UK0k
mIIBlPSJbytOm2xpv53AT3kv+SVzkZdSONuvy6ay8t5KfMChDoNTiHopVneBtyAwb9EXZpvclaSy
NUiyEaV+MLsaMm0jrP1ACv/2rayqLzp5kE5CZy+GEJYXD5TiAoVSglsBubARftXAhXa/BOCXMVBw
tF1A0FKCrqSdNpEy98G4pMTbXtRcuKZXl+tzO8hrDJHNSpP7s30mABKNkZoM0dItJx99KrBGduZc
ZAFQRuTDkH4D3B9/WmWWBbFphYVPonJwJtL9o/ZV62Sy8do2tSvNgyPp1a5o7sWrgbJhWA3UvXAx
yBXxaSJgK6eWkaBgpwab2txaiSA2XLF/G0ELYhb28EM38PKS0nTsqopkmV/V0kubKH+ldnvIxliQ
vVzRNjbjYuJZzirBfJJBzRq0miZN5v8/0r5sN1Kk6/aJQmIebiEnO22Ttss13aCaGgggAgjGePqz
cB197YxEibJ/tVQ3VrMz5j2svZaR/vph05WHa+3r898/nPtMNg0615ryJTVOufuyhpNe+7yykc0R
GIsG6cAXX37xt07xdv2cLC0BOobx0MNpBLGv8usHqD0lUyvoiw1NL/aJ2J9u7eybN9FHC8oAJFpb
DFHPFqxtaW2HL9cHsHBhnX1e2UOmU/eTLYA7c8r7tn90bLppOHg916odi3YQvcJ5cADRVFNkTSs9
OxcUdtoHmtc70HftCoha59Uayd/ikkA6Ya5jm8DIKY+v6G2rGs2MvtRlGlgTVHRLL6hA5XR94pY2
Fs42lJEgcIF8qZJ6o1Ne2qNMwbVJd3GAUvn1zy/NF+qns5ANIAsXVzxaUSevEQXmq3qSjR4y7yjY
c9yt9NQsjQKv1Bzizh6EmhUTorKaFMQJLxOT983Et3lONtdHcrkeM9Uf6ptzZ+oMNDs/4L3V+DnK
rPTFyJu9wd640YasuJXWQJ9bRT5YUVZ9cpoWUq1wVIAODQvzk8XXJKAup+rcghLCxWNMhDXCArH4
xvdDh9/KiKKOQXEeHCGYwxL4c2ZzSKs7yY/arUTI7yYAK0Cj9ju5o5IM06dEgocDi+GkJBzAMeAb
K5H04nJ/sKB4WGPiV8iRw8JAv3j9o+Yj1X/3H3YUutiQJsYBQdRzvqMktWwoMWOeiJGHTVmDKAEl
1HbNl1tIvWDF/7WjooARg3QgbIdL2n6lXWDlG1bvx3bn7QY3FF/SIpBrTICXrsq5RWV5bKOXGdqw
6UvGRCB3HH5dUd/15YNnil0Bft+8fb0+l5f3zLlFZbnMcZAtVEzoSz8Tq21y5+BlgbVWH17aFA56
HMF2Bxm5CzmjPsvKscwJHrHxtU2/jfETL56vD2TpeEKx0Ed4OkMq1XIPsRrepRkpEHOlgR6f4rUi
z6IBG9WJmXEXQDJlbWQ8QBeK1iUU5+5jn2w81u2vD2G+o84dVQvXI3wtHRwkuJEVC6M7GRJyzcVL
124Kqwg9+lBBMotmoZ+tXMoLg5lz4d6c4YRrrAJoyhIwcqcakpdE51szPbrSWRnMmgVlMH4ip6Il
sMCfGnNbuTc/v7O0iAMsCGTdAGWad9wHt5HQmk5Vr6UvTNzxsMpXrpiFX++hYoB0K7rg8fwqn2eW
zHQtLaqXevhRgBFwxeldOA9nn1feRAiFVqlAP+tLnoWQqQupM2yctdrN5dEGpB85DtD5ODNNn/Ik
Ionex57o+atmbTirNlDO2Nj00Bo3xwfndpSH0RrzqiQd7LjN61AF0/D7+rG4XAuUz1BU9eE8Aoyl
lqV9pyyATcyz1/aX4xwBZ7n++YVpwlEAYAmHYabOUDZqR91B69GlBDyi983Rph09kbTZO2b97bqh
y0VHdhahNOhRsWOhZn6+ZZM696as7OIXQU6s2yVy56xFhAtTBV0qBIXADaIqqI7F4KY/VsDKvCbj
tvrJ1zob1z6vPBYWs2pu+Pg8qb94P6t2BZ92ef+BNQbINIADZm0itRmBNYIZjSGKV8iEmeZrWn71
i1cn28S3Xx6gkEHIPONEcTYsZRw2cP3uYLfla0XKwHZI4Lrb62u9MFNgv0JciAcD5RtbOeC9ZWZO
Z3nsNQIReDBCYev/9n3lbAOPbRG0w7NXS26t4cCGlaVY+/3KmUbfw4BiDX6/MR7yceetTM/CUQAE
BM+OieZu8IUpHpw9VsIrCl689nP23flu0zxEW/yKlYVBfLSiZnkFG1lT6lXxSvyA/3K+3LwEZ19X
7o3cEh4vHVa8gkBDjlth3fwEgeIMzFAzqSCyeSpiva8HrK+fFa9Qfq3pZlojeFlcgw/fV5bY1OM2
L+y0eHUtoGN2UoblmobPmgllmUdJUBH1afFqWDs/3WTeXl8TmVu4vT/OkgqNon0xchdo3dfcc/vf
ZLLos17QMez9ot3lTbeGkZpn5dxHm7VFwfeCFj3Ihqhupl3ZXdUKP38tQD3Nkj6s0Tor7Dww0j04
VdDl9OPWbYaKN4otQA7i7bjoMc6NuKQQqC9eG/LDcPLAK77+3wzMp+iDJ9V1aWEaVY191jw79V09
7P5v3583yYfv2/aY8GnEWY/lAbqsq+DQy012PkHKVcsT9Cd2PiYoKaEpu+n9p+JW0XsA1nCJz04C
SOHQnKnctiy2B3NCXw50MQPAFnl5822O76NiAGgDmm7gcJ5PkZsmvEzKxHkxmqfq4NzYaI/WTiRe
9HnvoB51GX3ZMuYps7LpRIdj+rWrN1q6vb7Gyhr8tQBQCujfIG+GdsXzAWRp0XugCphO+pQGudcE
MXlDPn1lmpSz/m4FOSob2QUdyrKqlSGlJS1TMp56SkNWD8cSJRwKTESzlvJeGs9HS8qZSFOn1vMi
Hk9DLP+QpozGEhp6LMtW4gDlNvk7ImDy8QKCiwJpuPN5A888kB2+OZ0YIY9j3W+pjPcdlAASko9B
gRSKpmW39Ta825wXab5SfAeO6LnNpO7T2GukPBVxxK1nDwpLAw3JmoeiAjpUO2r2RPMnajTTKE/5
yDY803fIYgf+SAIt/+wWR5OfWqMNfHoPjae7qjU217fk0tR+GKYarpdTHccE6ZsT0zdiChv5hYt7
3d6URqC5h/9gC8xHcOuBnQWE7XxKs3ys4e4Z8pQRewrQ4BS4VuSU36Azttes9thBOuu6xXmRPjxD
fyd3dpTRywY6VPXG8GjmcoTY8oSAqd+bhMgHs0ZHT2y21bbwTVD4dmBgnFxO73RbeisltcXJRdCN
6iMaZC7kzsyCJTOnqTw14tAgnwuVoEAanzId77xz0t0VYgElMJhHOyNB0CGPUgtq3Yqr1XjZgFaJ
WJ5s8tz7+3LaVc3R8APnRvWHv4YQFICGBhcyamrnC8l8t6hQLdROuv8I8XKA235ze+X8KV7pXxvI
W84Ca8COq+VIoelTPrmdduLyUyx39nB3fWssfh+FzrldHv0SqgpHxZNS78daPwk/REV1tatk7fvK
e6s1EsQIZqGfkKcMc30M6hvp///OEBLUM70USC3VCo7WpkZZTKZ20iD1aWykv0YisTQEJL7gxqGi
CXCrcgVWnhjKEjzuJ+9xomZAyBhcX4OlDQtiIXwaAT8qv/P78sHnab3UM1O3N051LKa7vAOMklTJ
ruzrX6Ngr6RbU7JbeBpBHgFU6MzViPZKZUQdy4Eqa3FCJAeuIXQ+E3/bs5fro1o2gj4fkIGiS0rt
fTTzWKfumGonlg95AKqPe9yykKePp8+OWe7/gzEwyaHPD6fxooznsLTUBw5jHvOfu46+JommB6Sk
kdZ5n67bWrjOoE3+r6357x+WixYD2NWtXDsVxXc8F1OHnpS3zv/sxHngemubY8G5ACQcWWREvniB
1eZC02We27hEnvo6CeGxBa2lBX261nyztMkh5w56Kw3VSfTCng/KyGPLjaXAA2i2YV6I8EbG+Pdj
OmNcUJCAgtQFn2CTAE6vVc786tWBfaSgAbm+LMsj+NeActOYgL36bmvKk1XvnOG+/XP980vrgPIR
bpi5VxhMcOcTBL5Wt51iXZ7ot0m798xTvJaBXRzAHDJgEwOyrKbjgLEGVbXfyZNX/q7Q7oSW4etD
uLxnZq3fOYMyV9Yv7nrdiMGL0lA3QvdaOKRR4n/NkGsi3A9ZdSMhKT4PY8jPIeGOevHFtczZVNl6
NjkR1++zY3YjRe/F55VDmEGjQZcMn2cPHkfFY8VjUntt37/v4Lp/J3dHpDLP5YdDzolHTXto7Uir
jU0jozGzN61MNgOtAx3lNoscCTqDuH1j1+qFYWVgA0lMFjuDHSXN59r2wjFZa92/3Mlob4BWJgCn
cCwuEDq9P7Ba5hianr3UXVQnZZC7z9e32nvj/LnLiR4WYNHxnM0Ny6rwM5cIXyl84Aj1EpxHahRd
kGt5/TQw4t2nXUbRXaibIagjXuTYkC+ZUdLXduz4b60Z2X2ltda+x3l4dkE7dpcXg3xhjjndGcSa
vnWk8/YWZLHuk2TQHrqYV8gMmszYAs5hbZkOfqJgzKDOA+9DTJuxEfbJHtziKdNTZ8v7DK6O4Vjf
eFmxU9HTakupp3/J5Ui+jIbUH5yMolMBMHNnr+U5BbYw9tMQktzea5FnEoyoWh9k4P94EEXTPE7W
KF9H6r+2vP1nKDJzO+C16x+cuElOYI5MvjFHLx60surjTaJ3YGcbHNF/L4xpDUFx6ewjrLYMdNPP
ujUXur91MUwNiup9xOMS2SYAhrI8KOTIT7ztUjcgWmp+RaTl7dnYYVU4BBZXnMqlHTa/+rN8HFIh
qn/hsLIujRLdh1kSFenOzQ5iTcv68rLE/vrXhBovmiJuWFrBhL8DJLdcI/RduiqRAZnJjlB6uXBe
OB8I2EoTJ9K0YZeRg6z/VGUbWPF9ok0r1/LybP1rSznx3LZySNPBFmf3ZpxsE+1PdSuL5XytOGgI
mR8APPJoATy/z/B9ZtbwMyK931VbOzlcP++Xzh58b7wps4lZNMk4/7ybVMLXE92L9PG1Q6BV2wLE
NwdrLXW0sOzoG9dmKTEUxrBA53YEzZKa6L0XZdr3/si8r7cPA+MA8wv8cZBqKLc+2oNJlSa+E1GN
eFGR18l3CtnkT7Iwhye714qVyPid4+D8mkSL2bw42MpgE1Ij87jrkl4WDYty35Bt4NoFyVB+JQQy
p4O19aaKviVpMwQlwQvdIsi+n6qiv2McyI995kM5qOPsj8fyOtRFMT43AEbfdRV1wqn1ZMgJX+Oe
u1wCxNdAE6NYBc4OEK2dL4FfMNbozO9O/iETZdDJ290UDzBGLADSTqBNUsMhTfK4KRy/AsBTC4f+
mTZ3QK7eaV0cSCZXDt/CaIBymjVukDHHcJQVx/XbVR3aLk/gtrwfqn7PibFSHbs8G/Nja8/Qv7mA
qK5xUuhtT0pZRj0PNLsPXGEG9+P++s69HAcQDnhwkd+BA48C0PmqpD7exVQfaASKs1DGJKBgw71u
4vKemk0gSzaTqWDPzn//4BLFuYXid+fSKE/asCCfnNYMjTVFoEUjcOIB/NRRXVfL3mmSTKOlsTyC
DGVgu2VQaV0wjP9cH8rSbAErieAUbNHzdj4fysgnXLomL6IpC/nztIaXuXyCsW8/fH42/2GmqN4O
kEPA52P7m8y2pH3YDvFz3e5pu19lcFgay6yyNzfDIquorjwdJ3fSRmwvgxWPrhcUfLgNsjEvNQjn
5oY3aBeAUUN5OyD+7FIPvZxRZWwE2XO+8njMe/P8EsT3ERXObGqA0KgHJLO0NPNNKiLdYmIv60EP
K73yHs2K0bvcdpqHwuTTl1u3wGx0BsOD3x7Vd/XAWBWwA20tovZ3XwT07frXL7fx+deVd0obTJu5
aSOi3Nh3kJR22rt2WnmsLhceoEyI0s+t/BZGoZxHPy/qmspcRGNAhimgKDddH8SyAQdLgqztJQTF
TLAeuoV1n5qnKXty8zUYrtqiPO8sEJ29AzjmO1+96nWQiOWJlxhAferWNneKekNl1aONWCJHdGzK
JH1E3M1Dx2dW2MSMmiGlg1YGhZcbLKSpX39P43oM7SZLN/nEU4DRJ8RndddUh9zKq0e9mNqdTurk
wIg17nRZAUiFGy70YpscUjbER9p5XR9YJi03qTOi2UcnAoZsbgO7C7aaQ14mWlT5snv1pgmExJ0O
z7oBZRkPc2mPB9nlcn/r5GNG8MTOkAfwj6uHTqtTo5vaqT518s6ln7wb0TmY+vPvKx6bkxvw13p8
nzWPVfWlFSuJ64UIGgawLS1U3PG0qs+FSJNxGHsA9tGlW5h9YI98Q9Mnw46DgjzqwEHYejSxcnN9
3t61Ns5vE2T9Z/IcqEogBFFvkxi4KbPwG3HKeoIWNBaAADioY7pNxy9NfJQJ5Dm+9s73uKKBlhx8
9BKRONDpqzW8SU+cBuufgpJ9ltCwqh+t/nT9912+DYiLAUFEGQQEuhfFT7T2guKh9a3INvtpk1pu
FYHaMw5Lnxkb3Y770JVpvunHpDyAM9L4cd38wplGmhxtTSgFAZCgFp+knxFZo6IRGcUG7LkbKyfb
2y3MDs8c9M/8Tsq1lKMokySytqIqNZ9tyh6gELriiSzsLfzEuZ6lzy1ncN3OH9heOm1ct7YZpUTI
AOB1lgRW6lMQSbf20c6H7JCmtQHRoxwoxhi0RYlnrwkDLNzxoEebsfEYEtoJ5pX+8MojVy9McGma
kWXvZHU/yd2U7W6fS4AMwS2HChPcIeWRAqzUtwrhmBGFY5puUC6//v35/z8/K9DQmnnrEOrM2SBl
CGluoYSVzOeQN2ELZSK/2/BkK/yNtdbSs7DxYAoP1cxMdOk9isYyhQTAKzKdu8J51oeVoRhz3KGM
xfENgD+RpEV0ot43tGx5WiE0iRotL+/TSSR3ecv1KHZafdvWbTMGJc+6x6xEKQKXkXYQ/eDc08lD
sZknBph39GSX5qO7s6Xf7hqqm09oYG+2OZfpp7Ft2UOZDuz39SVY2ssI/nTMCxIaODbKedFalwyi
JkNErbzbVJ1WbIkQRhqCYoaHzaRNG8NHqtEDAdxrVyZ8l8TuavvCwmY++xVzEPNhM9t5Uhq1lo+R
BC+Hv0vMB/NGGN+85thnnonSE6QFdRXGB/HeFAz/MAHVOXPKAkHuE7LWhnEZbJ0ZUWuyFc2TyWAw
oj37MQLmgwukWrXisC7s5Y8jcRWH2IAS5zCioTICVJA2AVSYru+Jte8r15szDa0wcjZGHljfspNZ
rBlYOPdgLTS9dznJeVnOVzuNW+nrg9ZGOoIgNzRk3nxFSl38yqzK/FHFnhQhIEBrDuXlJnNAP4KX
D8RK4FpVW9BNOaRp1ppdNA5GF/pJEumN+xQDcbQygSuG3s/ch908Sail5rHRRUTf6MCyF7txrZ3+
cgrxPAIoNaeKZoiRcjXbVjlag5e3EVzvPg9ZGUK9u7WeuzUn+dJhODekhBJNXxCfu+CWzHIjMNjO
Tvfx2IaySoOiLNGS9dmjK8/O0vR9HJvyLJDJ6UooC7RRSZt6J0dwWVsmiHqmslsjq7vc6oBVv8um
aYBq4DE934manmZWr6MMEVscHVJfymRz/SxdXgjnBpSLrUyaUTaF6KKBTeWmdFwTKQUtfZ76bnrI
Y3ONA2FhuVBZQXMvThdo1tQqnucRPc/zFgN6i9/0MvSmfR5aLDTZvhlu473AjYqEjIOIHCQ0qEiq
T142NvDm3NyIONpka6hS3T53SPiALwKeFooKqrNYDXnJXQTK0SAeKN35LnKMu+nn9QVa2AEwMvd7
IREKZ0S9TEmfomCQGlFqbGozWKWgWfu+cplmTTUI4cwx5vTa6D8renu+ck6L/TsA5TJte52y0iJ6
hLqPdhqaVjzqbuMxHFZvFIEQvXxkOvSar8/bwiF9b8SFY4g+NmyD85NDuJ5IBo8Cz+mhpsfS2Lh0
JVZZMaE+piLRuLCdWI/yAqFSmMFHWhMtWjOhrP4kypZBMBZu4XjMv/f0rslv38SABhmIoS38gxzp
+Tz5IpWT2zAZ9Xmhb5LMmy8BEbQVyo25tWJsYTiIdxF8IqGM8F9NJ/e209E6nWTkV+ORNfzQ2jqy
vhqg2NdXf+H5gSGUpkCgiyymim7tbJGwuBEyyrNx68k3ocUgDap3miWCqVoLdS6twWkHMxFKO8gw
X4Q6wH+OWd76/BQTPXAoDYT5m08g1+LfoHmxMrTLOTwzppb2+i6TvKxhrJPfneKO8z4Abuz69K3Z
ULadnNhY2AbhgNI+FuxgDa/pmvj8mgnl3ikLwoC/wjAasiP23TQ1QZt9vj6My7vtfKqUvU3MgQ2T
nlanWtM2SfUPdsDddQuXzyfu/zmLArZShFbqhpbg86HQd8hO7ggd0MlOD3nmfMmz9LVrV12dheGc
GVNcHdDnlhOv6+zUpG4WgJvnwZ7M/fUBzd84DxMxIPA9AGczt2urIW/fob04ydz0BG+Ae6deIEcR
dqhYiucpebtua2nyoD6P3w01ElCiKD5ix4ToagzlBLKDwMg3M/i8SgJ37Ypbmrf5GpjZu5EQVhGv
Vp92wmr67NSad692vBLtLGxkcFP9+3VlI/fUt7JWx9eZPj1P3vSE7sjIkVO/ciYXZws93ygxgRj8
Ak5bmwR+Wadnp7IElOKYFHcUfLicrThNC3cZhvOvGeXop3Vvdq7QMoChvwFmo0kSGAWUI/tsN4LP
5PoOWJ67f40pc1dxf+DEwZjy3tnEcRIgpR0Mxst1K8vrj2Bkbs8GXkHZZ6VwaQIfJTtZpS1+Nqjf
3WlDW/4HKybkPNF7Aimii2R9ViFbb9lxdkJbfjeGvvv19lF8/P68Pz4EbVXD8iZJM3riRfkyOPTg
VsbK2i8tx0cTykRp3BwB5MUQkvIOROeVts/4ioml7QV84yxQA4V3hBPno0Dc6ZUlw4pXhhNk2n3L
jnEOrUTLCCT6t//LlP1rbN4YH6bMs4musQx7WUNL+MS9cPp13cDyhP1rYP77BwNAK7rg8TVwJvMe
NCYsKCu64cZaQndpA1uACzqg6gTPgBoFGvGkM4Tr6Sm+n74Vaxz3a19XNpahtTzLiz49mcQKnqp6
zYddWvKPv17ZVa0sp0H38euzjgZJtzX491z70SfRmtO3tBofDSnvo7RY6VWzoWggv7wdubF7EPEk
ShMflkEJKShhLmBv+D4zg7oP1zpsl+YJOU4ULNGEcumzpkNveoIU6Unv3E1fi5AJNxj0PJQ1HsW1
zMLSZCH0R3YG7xFcGGXreixFd/uUpierfdA1NOMNe7zQKwCehTcLqWYUuLB1ISmnehOsbcGhbE3J
icTVqzaKN71iB6e0H7LYXEttLgzIAihp7u6EUsFFoliPmVbXvg9byYb89MR+FcW1cFAAeMNA3rkT
MHfnpz0vvZaAYq046XbyVpp3Onp2rt8nCxbmxkK8VIARoO6rHEXTJAPJLJ6cYsho3/vjyuV7uRzw
f9DJAiDaUhe0MWYecSzSnSpIypgScs0mqwLP6z8lRnnz0sMWkNSz/CawQ2oEZpWlMxhu06PO6Bvb
Zqz6h1iLh9CGVtLOdNN2xZ6KFUOVS0cK3TSAwJkx4mq2Z0DXQ103gxd1ueiRnkWmJEvao0gygnYq
NHP45ScwW4mwgu5ngOzuqzCLbE+7lIW5P2TBNJfMWyGygKf0lMeFte1142fVJzcmei9+qrLMReYI
L+s7L+r7WeSC/TH9dj+W/MtNu+n/m4GwJugrsRBqfqqHAI9PqsKLrFpsGZDZHdo8r5tQyzN/bSAJ
hskHTA+l0/Mz0aKWYfQxbAxj9SU1pw5FhfIIaFoR9GZ66rj7A3jwQ0GhJoyO2evWlSN/YVxxHzvm
cS/3My/SJvtojlbY2tOejNaKGZW76t0O+gKwp8CBd4m6ymuLwPlyncjWTj7jGxnfD+Ozmb8J6myI
XgSx4Ye6k+xbfa3zUzmyf02Dnx4kwTMxjzq/pEgsFDtgGljr4xjbJ9dvdhb3N6PN/lyfzcW1BM7o
f7aU6ZwosKNtB3gn493GkOaX1PCPceY8GUx+qljy5mnNE+maEArR3ua6ceXm+ztOpE6Q5p5Hqt6t
aRrHrUGJE6XjUbyZ7UrT49rnlaFpcdFImuLz4FsOdjb+ufXnIzuPewe9x1ikiya4Gl8f4nFwI179
Zu0QDt2NHUiYIFjA24O3FOEwUg3nB62Z7HZy3d6B10TtOyjjXB/A5VE6/7ziOzmTwZPcx+eh8v6N
Ge2TadZNUDvVSsLkciFgZxbxmLEn6H9Q7gtqSgPSLWhMQQ0Z7eZocP99fSCKF/V3nsCFYhtQwEDd
SZknIobcZlbnoGV4n6RpUMvvY2UGfXU0vXpz3dbiYD7YUiYNuUVRDUQ4kadPO16KTVquOARro1Fc
zlQ07Zg6GA28tJbiraafhf/YAemARqX/sIfR9AI8hQ6IAM7h+Q6Thdum7kidqKf6Qx37ezl8uj5f
YOzBNz6kl95XB6RNOCuzhAtepXMbCZm8sZ0dwql3+dNAKDorQZsatoiqP5d8aI6Frn9yORYOWH0R
wh0un4x6okcXb8qmbEv7TtqZtiWO0Dajx+vAiZGhckr5pXZEuqFjndwJLRHoZ071MHXbLLTK6m0k
tX2XZnEajro+HKwydcIGzD/PQJihcX70/2hte0xs4d+BBoXNAnItZCliP8DnQR/IB/dzg/fzng0y
mqDuwTl17lPfl7uk8wx8wdBDblbthlsuCatEOjvPSH+mY/ZG3PhX7Jvppm0rZ0tyBjpuINS3WVUk
xyFhn6Ce87MgFBwoYHYNXKdPg0HWgFvVf+x26IMmhyiGHwtxAFm1fW940kNQAM0A6NH9GM342A89
YujUAxkg+R13JVhUBhN5u9r63Cbmy9SQHCOqwf/Pp2SfEB8q7JbbhOXQeAeDT0BVjV1+X9PqORfj
V5rEbyWjX4kpq6CFWtZh6triPocA2aauiRaWRu5vW26VgcnjT13d1ptRQr1Tq1t00OB4PyQJUCay
z8SRdSBvD2LklYK25xOAXW35EFs0Ce1SgHIys70A3BO/UHS3UL2lP0cIIgTYAnpY+wAuscH5J0OH
NG0TGXYWeBt92SQAFrj/uDp7YJw0h3ZiRuCa03Mn2iMuBbqvhoYEiSA/h3H4qWUNxYHxUQ4ewN8m
s4FvzJh1m6RPvwJO/ZXg0Qe9LXaHIUozcPqmCLoOIiRGlqZb1k/9Lpm6p8k1qhcxdvely82Q98za
2BLk7VaSPeuWfdLrqr5PhWMckctwghEkkyGjDuBzVf99KMcfdp29VjW6D8aheKyydgyr0vDC2rW+
VvaYhjPKKZi4TJ5dDVA3mcUz1mQojuhILVngrzWHL10vQK6iKwUBwUyccX4c3Ra099agI97o7Z0x
xTtggYM875NAgBGA6f3NzzDIUmcQM3oX0EygAiu6yiWCtnZy6tx2XxK280fntrrf+w0D7CAQQ6gz
O/jvfEgJSjF9bjrJyUoNjvRo+qAl9Jnq6cqDuXT3owcDdIbvkmjqbdnTFE3vPI4j4cifXgknsNXj
2/Su3scCniJY8eDCXwBCgD1jZhULEuUztsGkQIZ+vn4jzwus3scfLLy7hB8SWHpXWvAsOhIJmUWT
bN+q0m7AyZMf0MH3irDixWncjU79r9ftLr0DILuY32ekSi+iw5yCwTpzqzga3WJHix9Vm2+pv4Zz
uXSewQMDdV40TEDu56JAj/Nldlop46hmU5CLt4H90BywwN7IXvZ3nVzwZ6KJDNvuHXP7YRarqaiE
I/I4ioutmT/mNxINz9+fEZQIsrCtZ0jl+Z4G92jW44aKo6588SCC8HJ9MRbim/n7AHVDYRjnU22i
B0rC91ickQj3gRH1Tm9C3U/8EZVu7GTDksfORH5TE+D+xpSae6rb3RNIcdYaQxbOFHIFIIUFfwBg
iqpzOEgpOmbkJOrFxn20x5V08HuXvrLbAYdFyQk4CrRPqTkJbjUDMtxmHE1tWm2NDHL0DQf1WFzE
DpxRvfg6DYxtDFZ7e+Suq7DpYzwlmWbjUo7T362Wp7sxT6rQghsTJo2v7aDfVYdcJ11Yp2Ad5W7b
Bayb8LZykmyLqvsn8+2jLAQNIIwKlSvuGVsLuJ5tDrX20LWnNainqlk6b5eZFdOEGgvoo5CyOt8u
iTP2rugzbPumCJmGxzSVaDf85Uws6PRDnzSQ8h6Cgt3X3TcOCHDp/i6NJoCwWeAZRUiMr7q1pt33
zuulTD6E43A4kAhEBKBemLFVTI5e6n7kJI9la6E47ga+Fwe53oR1bW4nVJoojTL9jlffTbAZuUgm
WPU3osnQtsHMSH8moobT9ov7Dv5gB7TXAt14dOjXmD74HBKRtbHiE7+L8Fz+asBycUcBFa7C5YGj
djtAM6FsiF/D0AidWogpkn/gBm4M/Z4Mn5nVhtz+0laPvHSxqNu+LWcCO1PbEYttwL2xEeV322GQ
9znS/M6ZEf5jF6J1JBT8WfifB+sgx+99W9xZZMsagN3zT+VA9ob+c+WgG5fX/fww+tA5mVlNbeW9
9zzJ2lTEQNe3kGtKn4i4L/Pj1DwDhhHS6nNb/7GyO5bs1vW0Fs723CWFGHkmlr9oq6cxTcRkw/OH
6toYw8ldUwVbuuwBep8Zhh3ciCqzLThzY0hriORE4zbgGiT2vCSsXNB82/uVaVSw1O/3/cxoBNzM
DC5SkxWuKAXIqdrkZJYiFFq59+m4H9P4mBbNVrRsJ8rhuXGsH2hz+H3d9uI0fjA9r/CHp6ZLui4b
szE5OZP3TdrGZ5TWVxoyF0zMPZ9zyhCX8YWqfVdnuJ5sL45SX26Twn3OHLLipC2bAPkjdAxwqNS6
AIJPQyIyI5GJCwCKCWG94p2940uVc4tB/M+CipIZkqoYCpLCsTHdMO2q7agbkFwy3VMp7dCsi5dc
6nvL7U697R2nwT/kVfZ5FNO2tYYtGMi2vfSD0VhjP1xwfOa2HzzjcLu8i/tEt9GUhkZwPHHVI5Jo
QKkF9bTiZS949WgvcTUfHQWzkoOyR4rGHqZK00k0dS+x9saKYmNodSB9e1dOL9f349J4ZlUVePVw
UC8wHE5uDTbLiuSUVVjJ+hfxnI1VVdvrVpb2C1CjaNIHVaELedbzXU87Vgs0g5FonJ4oPdS/r3/+
XVJd3S3IrGEn4pYH8kUJGpCN56I3BhI5wnV3si2SLc1M/R99LIHC7yyyt6RbbLyy+6kJ2oSyM+Mt
6XLjuRCj96csdGObV3GzG1vOX8pGditLujjNs0gDiirInaiBGnVtYzAKTIAwPyVOEppGEQCiu3Kx
LVyhYMv/nxUV0GhPJMcpsEmkATbZhfQ7ZCPpGmpyaXciT4pmbNS5LhEAml5wSzJGIp7FBW7PvgmQ
FSo3bTb3IU2xeWitpNldX+Gl+ZsztMCDGeh3Uj1LWSQDQmtO/h9pV9ojKa5sfxESi9m+ArnU3mRX
V/fUF9QrO5jVhl//juu++ybToETZT6OZ0UxLRHoLhyNOnPOiWJlHZ+RX3D8a2yIOE/k+eRsByCTg
DSJTK+ceSQny9pRiaFYReW7eeDa4hlPSHm1gApl2P9ONYW0ZFH9+dhsUpNapWWBYefOYD0+A8FKT
erb71uthSbbkU1etQZ0JqH40Ki16Lg1U8bOO4jmqV4cmeYIqbe56B2ImnloH19drxRTePDZy3ggY
RFZdGtiMEm8EEVGQfrCD3jcHJa0ex8g40AgROG3vEbvf/tg+Nylv/palZZ04HI+D2Zv75+FGVdSP
qPxsSHJXTIGowZ4sfB+sckhvlltyJ2tXHgJ/dMNBSAk190WnlJmTsarH6MUEHlS3g7jGq2VHkWfE
DP5SmLVTS/fzkE8PnWugu7TA48N+44w9NrX2j8Lc33+xhnh1Q+UcuCuQXF2uoTVxXU1rvLbmaD8q
PcRX7pURNEdJckT3pu+0lnfd4MotgQn416BwAmenwRhrR+2YinePQb+buXvPI/vtuomPJ6J0xD8e
V6ogqzAWKZlhAoKhKKboBTFRabnHWrPv8+xb7TW+MbGDEY3HegY0T69/OTnZZyXfanhZcdL4BUib
oO8Fb1nZyUyjpXBkwPELwIBGlGfMMp5yn/sxvD7UFT+N3QSCKoS5YBuRH8stxQszFymaQa0CUpg7
R3uM+S86kWCcv1239cHTuZhWOGa8VpFRg5++XDpQ1qjTULeIOa1TEee4EfgBtC8z0Ty7D23+jTsg
FVO1HZS4vbGrPApqig6PFgUS3Wg/R8keGZ75SRQJXLxtI5O8qPQV6rB+mRw09XvNj32LR/ls+J2p
ezw6Kkz3M/JgNw8pOIuYm3hKD4GB0lOjQ9q9Fw71Yvacpt9bB4y3VeLRMUw423B0K3sWPFAIPUCJ
DaUJORLu2om1I/hfX6zo00Cf6MYirtx7EBpEVINnAPJgciqAdDnAr7QxXwAcfSjzetcLNY7yxo4o
4dtgRgxAvIkAj7lcPuQvUdND3PlS0SdHz4I+ehzyjaGsztSZDfHnZ6ebx8M8AjAMSCoJUacBocPX
jU2ID0h7ELEfXsViJJYpy9R0xKo478GZpY+lBxqa4nb3RNBUiKBf9MQtspFGBZhMhyfyS4n2imP5
8y9+/dnXpelpWzj1ocfXafNa6c9Ot4VEWPEHeF4jv4n8mVhwybu6w2SMcdVYL6y2/5R20ngZp6+Z
HgWTHR+52W0Rua8ZxPsQnVWQcSKLbJ3NdKaNGfYudCfY0UEVdwfKExUtfWr0CYTCLIhNkBveOI1I
jKANW2QJ4WFRp7jcZWk6zcSphyJExamt3ozix/XvLw6k9H398vu6VSvjCIGAMKmm8W7QjXzXqBBJ
N+N8KzhczB9MIWMs3mU6QEByO2npRHYVDzBlx8lRzVAvdi0QgPRF/31Q7CN6PILrY1vcTMIguNch
ZoIG5gUCr2Vz2lRpk4eV9aQl36G46KXNMdM/XzezNoWA+QHIjYzckoEfLKltU45uHppI5wZNlbyC
g/hBnectobW18YDHFtqXuP+WiLJmNlgcuVYelig0e4lKjngA+5nb/6Q6uTXpgrmDWg8cEFJzwExJ
+67QSzxd5jkP9ToCWOFn0294t0WlRzIgbbwsThOSRWoeIuD+RUj8tVeru9YqjqaSBSiT/9Tj+hm0
TeaG11u3C1ZYGztiyV4UUciXNhPJQ9Winh69WYwGvfGOkhMZHzjYq4qtB+bqsgke2v9YdEX27uyi
GJyqjFrFyEOu/S4RbKtj48f2n5hteNy1fQjmZkRH8FJYOHH+zuyMSh7nQ9HCVUA5seJ2aE5uOLMt
EPuaGSCKwHCBW0mg8y/NMAe0ukZGRWXeTk4kns2vTtoFaQTPe/1grTkMywZMF6yUaEGXb/HJrEDG
hm7zcGpbwBjyY1yndy4DiV17b2sboLq1YaH9EmUY8Gyj5mNcDqtAJ306lB1FyR4+ib1NkJ2MzK3J
W7wjseuByjJEg5a25K8rzXrIgaqtw6aItb2So01TmU2oR2u/LD37nGnRM1XZFsmOuGsvIglh9QNi
C807iA6JsZ/tjETJOtXOYLXXHzXl0d0ABW19XhyAs8/TPB3gZmMaNhCbCOx+Yxusrcz5r5f2tZXV
naKDGTF03mswkmcj962/8HbnJsSynY0gM9tisMQIBP1btzf+nxMkH5mMtCU6ibC31KPyrOmH6+dk
zaW5NhKrohsDlOPSBKlMS0bbIjTslflQl/ec7Wn5LatPFT+a+qGZtgyueDRceDpKvGhfAh+F2BBn
0zW0QNEPWVuFgLh3D1GXOg+F4HqszSEGMCXbkvtYtQceJMGsBfSB7HJ4C47JZuCw5+6zz6g4/662
2E6slZOJ6w6xCQSZ0YEgT6I5aSgrjEkVlniOFJ7DM2jo4kwB5+Q7NkWPo7JLCvPUl8quMfIDAVRl
DEZ80X5Se5P+Hu1Ef22UJPlNE9KfkqqwG29yCuMOH+aehU4QPNlK0B93feRZDQq7tEpbzwKn2l1U
EajdEGP+2TVW7AGD7RIP7FIUgiZxA8BX1SZY1Nrnlelb87yrag4mLD23qv1oDdMhUdX5ES835Q5x
aRS4tZ69RCN4hPdTxvA/kJrn8UGp7fnIFFsHoGYiVutrxhi9OT2uPnAUW8SvIif+XFAIbYHqwS0C
UjuDH9HBOkaA7CBl3xsPWHv2k7vl9I5kmfs82gP5Uttld8gjUA5ApcsJeelqnx0Dfjqq2BYh9oq7
AZQSqWeRXEFdQT6s9sgLA88h3G/D4++y0zZy2yu7DR0JwOwA3QBeS1cKfcweF3YOwpAwBsdFOr9r
+VPK7kfomV8/tit+DcBiHFdgC3Bhyw+YjM1DG/VpFRYTR3b2kbZOMHQb19rKZAnKWrRviPlCO8Ll
UU00I2IqbcuwTO6iz/Z0a5LSAFc8VkFUKvCSlAshIOacO61RREz/heWRZ+BRdH2W1gYAyi6wjeAd
v0xIuJSqqZJUVZg2vjm8WVsFo43vy4U5JMinMhrxfeLu3J1zo1Iu1hcT9O/Pl5WKYjePTDAcVqH9
YOCZvdWwuhIiof8OlJ5gE0HGRvZa3VTEbZLTIpytwe/ocAd+M8TUrZneqcoWXmVtqs6NSQfPYYVZ
5i7EnSftAXwZxtZDau3giUo8XvVoO0Nq4nKvkrzkloNCadjHuzrvvCGrvVIL6v31HbVy7qCRDokx
xMqq4N+VzADrWblTWYaaqfhqUh9SZj906hZp7boZIJg0HSNCp8alGTrXXYb22zJ0DOUh10uvMVqg
iNWt4azc/siCiEc1dsESwxi7MyCiatyGk8IAmRl2Fst2U/rURs9W1nvRiOxjsdG4tbITxBohLBdk
NrpcDslIhU2n1W2YfFLKagfQ0u2nHnl6/T98r0sZlQR82YbN+zYczR5yj6qvjX9hAaAkwW6GBA3k
XC+Xp7Sz1rHrugkNigyeZ1YbWYGVkwnZDrTnEVWcS0PaZWntGuAV0mlo6kF5OvG3lgdbisBrSw+I
nwqwHNJgeM1ejqEhA+Qwi4iGRbmvO/pppDuiKoALs71uj473fc7/ZtZQagM/Ao7O4pVkg2C2yThG
xUvqD/g7vH421zYWmoogOmMSeE65Ljp1WKpKzbCZk8KHEMS0NWWrBsB7D/4lhMtI5l1OmargMgGy
uQ2Rmm/A8HBzC8ZHrlbFGxKeEiGEtOyFVkMYpmwxQbZ+HPpkb2h316doxUsiG/yvBelG7+1Ga514
xFslLrzY1gPwIO6U8UftbMQna1PlmoJm/T9kT9KLOEnnCRJ/pAnj701ydLfSgaufF+SmQnMGEDzJ
P9rKCG0Gy2rCrn6bGl+3b+6BwlIIkbH/GpCWOmM5HRI0c4SkRMXlEN2KGUIQih5PEHHijl+ybZGh
KYnVKDTs0vaP0Q2vIK/diK6kpQYIFi72X+lQOXM0U9qSKlfMU93SZ4gd/J7Z9A+3soODPs3ru0q6
rT5M2YAngZICYRaAEJfnwumGeuoVzTzZ6T4BgpRF/1joQb1uRFryhRFpyVMofOpOBCMOXjvj5LNu
qyttZcbQbi3kvhCUIkkvPObZy7RoioFrQzSdiiD5QZP9WPnTFs3ayigEH40QXRXUwDKcqQQ5gdtB
XeKU009s2Kk3oo7FLF18Xzp3TZvaeqHg+4lxov0n3fCvr4J0a4jvi4ICAW4JlwZSeZdzZAK846qF
NZ5qvYyPqZbveNo+Ry39DcHoPw1v7wfSJ/dusnEjLtZGXFMI7PADwJS9IBRNtFGZZtBkn9QePDG4
chEOqfZbPP66Pr5VO4jt0N6PS2oxvtYYuOKo1XBK3cbrxqBsAkqot3FTLQ4MRoGTj1Ip3lUiyL+c
xYgPdlNm9XDKq8NIkbEOjC0PKYUQqGsh1SFWCZlWRPcfuOqzzZzo2pBovOlOs9kelZdBSfEeRcdT
XKElousO16dtsa2FtY/KAti4LQDbLgeUjU5hOQyZiyI6lP3x7eavI0408NQ1cWzAZX35daejNFMm
wP2m+wLNS81tcYmYqvPPy3p4qGGNXQFijxNzHrXDkN2WH1x8XrrVsyoyrHbE53tlH+9Msv+bybEw
LcC4ggRDmvoCqPwI3JHTaXzUauDhNyKGla2Kyfn389KvL3QrGiMbn5/yneM8kewpVTZ8ysrmgYAV
girk6SEtJNf1LSWd0qxu1FPaRV55P0F86/oUrYxBKGQJZUWgqRfF6r5G0MmmRD1VgKvHiuHxsvFH
dqOon1ho0QaMJwHkfvFfxuU2BaRzGHGy1VNpBZQHzlZP69owzr8v+V4+qi5NOL7fqS+gCq7q/Zwe
r88UWirwI8/S/f8ZBDwtFgLcHUD1Xg6ihjZamkTGfIqnmj+37qTtIuTwPKg2/0Br0MkizXtnKr8N
ltR7rGcCV9yFSub81HPNBL2Wwn7phW3ctzaJiE8zoJJTAN58ndmZr3bqEwojjxAjnncJrZUdL1P3
IUFrm69ywGAiy0GjhJYld2yq/swO+pD7huYHqrfVc9Il6S+qlGjtyInKlP0EutyXtCMTRCTscT8m
APOxouJ+UaV1iZq+ZRy6sSG/gf7p3kZD+5XUGfc01mRhgUDZvi9NGrgI5JlDpmnX2qK5Smmq/hh1
6rTLplgJzb409trksJ0LpEDQzEqSIfEa9V+TjvZ/SD9pQVq6w7ccLHldAMnQHdNjXydTf5gqpid4
U5nWM42Z4o1MKU/V1NjfOnSheq2j1q9F2vSBFhX2jlkAPOp0dCCbXHQhraf5V0yM8aFOWB7k5Tz4
DkTtfE7Gdt/UGTgiVNZ8Lh30n7ZF3Xlo3RsB0wIvZF/q2k9DcfWj1iTlKzfozDwtNiOftfQ9ne1y
z5TpwCutCNypy762cVsIop70pSyS6jg56XwH0ZHOH7KEPrmFVr6NzqzuZt4MftrrwITWJRqeiyT2
rNn4XiTaEW2qzDdAvCXUWKk/GvkJ6nephwad2IdMWO7No/kNQfHXctY0n5XQlOJTDfTv4IA0r0Jl
n9dvhjVuZByWBwexCk4n2kJxOBcPz3YuSE/HlJwM9LtU0Z6ku8j6ef3kLJ3YpQ35cLKhaVuk9U9a
GrjPSXOzl8fnES0g0+s4ZJErdZAbrWtuGyeLK/fozGry23K9OPcwgMYgRI/i2SY7YYXUbdXHFjnF
CHcc/TRswaqE47h0LJcGJMcyEq7EGjcJApLfEOBCCzO6BfLK6+3d9ZVYRj4w5GIUAusAkL3YDWeR
j9EkFG1tLTnlOZhNgGL8Mk3f7PHk1t+vG1rbViBLFuxGcPqLLiBrLHTGpoycaojQJO191hvo5P5y
3Yh4aMrTJiDKKGOLQqw8GqXXNTD/cOOkq3GAY+vBKzfkThu+1MmzpW9YW9vF4kEKmDIaqxBsX85d
V4NLUB2YdjKaV658GjfCRH31+/guACi4YRDMXX5fmwy3ma1RO9XzcShQuZj+5A07kLb2I/BmawfX
+ZX3u6kPsuaRiQJ3Z+9mKGia7QMzCnB4tLu5OmnVM+ufTcvTp0/Efr8+42vLCkLv//2Ni9zC3A2O
EbuYA9ATNrM3lb69BUddmwaCBUUBB5HCgl6xsHhWZqzVT6p2VKeHeaNk/FGTlzcNIh0caJBfIPKR
ppnFLeQ/URA91RCQtpHcqdAJ2TddoE9FYCcR2BoeC+rstfR3lLp+XL/X1dFWnyZ0YlyfzOVIodON
Ohho36Eot1AfsK3ZAbmFRULk5Xwvd9qN0G7pVS6/L+yfHXYKrtIMxEUknJo/zLB3RMfuKe6cftww
tDUQsWvODBVNZBDKYMhwUm+EtjmEYa9P1epQME9IOaGrcKFrrlgRt+lkmyGElv7JmulzT+mdxpxP
mWHsr5tabnEdHSI2jCHHJRzY5WBSolIyjJWF8kL0XDf802CiUaCI9A07a5N2bke/tNPWce8WRW2F
g/LVwPGd5i1C9jULIIAT6WQAu1GDv7QArjNGojQyw8YePbfvPXVjVdamCng5tNnAI0DnWgrqqyQr
ixm3TZgQCOzCw9OI7XBuri/I6jBM8K2i6o1KqC72xtnuUhQ+zTlqgSHUX3zVUzYbStcN4ApBtx5I
l+RsYBcXmcX4bIYZzx/yrHvNra2MwyI1pAEsKW6p/zUhbSpbH52qhUsKUwddvzPcZqnttJx5bbEb
x8Gf1Nrrqi1tjpWBYbpAJorcAOIieX1cPBVMbbTUELySseK52sYWXln/i+8L+2crk+DutRqO76Mp
3oBWUu6nX6+vvVjbS2eNPNDZCKQtbKdgfYt7WGDtXnP+SUcv/pltIdTWpsn4QI4hf4bDLy3OGFm1
6gxMDW0bMs0v6sYsrX4e+EHBv4JFcKR0uRJbTTIYoxpOruON5K6vt/phlnEQ6PzPLEg5oIhRpQfl
oopz+JuBDzX6UUy1b1ufcv2xAK3Q9TVZW/Uza/JxKaK460zK1XAg9XMTGz/a2b6f4q2GCXEPy0t/
bkZaFXesxqRTMagq+pJ2JzV90tG64dRoA9lqQls5ncLVA/AOxXDBvnG5j+1mnGoy5jDl3pUV5F2+
znoZQLUP6nenvnf21ZYq4OrgQHwBUCn4BoEAurRIctA+2UqphiCrDOz8JU++RM0rzqun3R5PYXOI
IANEXABGyrVMu3Qqqlq9Gmrtk0t7n07RxvW/dkjPLUjbbyKTPuh9hw0RJ/4QT1/BhBQUkYlOyPj7
7XsPLOLoq8YxdZ1Fil0nmRU3qRbazjHWAzp77uv/z4LkccwoQlN8l2hhD+p9tzp2UUCnjVGseYTz
UUirX1XuXJUzbOQE5BdBuYVNWjuh6KMQOW5kqRYvlXhCKgxJEy2cyXdSPLqF744bybDVIaD1VQOH
PB7dcgq9jFntAtSnhVDh9sajg7TK9XXYMiBtKhSrc7PsOy1k5tdhvynLuZwiZAwcQbKDril3EVDq
Oo0h8xbNpx5tk+wuBtFzeXNmBSYwOYha0ZzvyDwViVklRGvm+ZRWB+S8xvyYDhuTtDx5aCVCiw6o
KXCyAVa5dCMxNOKpkZvzCde/r7X7XHk29bDabEVcLsalHWnDtrgh5zy35pPWBtav+fa1BmMIKhhg
9BWSBHJtP60zI02V1j6hPjpDj7PcmKaVn3/xff1ymhru9MgOd/YpL3fQJwdfG9lwgR8/8fK2Eu9J
9JQBmoBoS+7J5X0CCV8ri04NAcTU07nOfrCy7gIymgm49QwVfbGFrtzPM0J9x/w8WMkXfXJer58a
mRIIqSpdkGL/91x+qEOehWSkQM+MPjRwX1310EAKmZrsR5Y4pzyq7nHRHS2nAc61EtppX6uGHDUQ
H43Z9IOOdpBkPEiMJui7NChyugH/XK4Cfhpe9kL4UoAapRM9oWuoNamrhWOyc+Kg3BLx3Pi+HJfE
FZgSo9zSwlQ7ZOkd0rPX53b1++D9AjWwwILLlTbURop4jHT8fuuL079+uf71pUPC7ICjHa814ZPk
DWTNbjGBgUsPXaO5i23uDSzZMTYG182shYrQGHchlobmWwilXB4FfehMI+5UNSRTdme75U6rzDu1
Z2iv0qCYxJvvkKPfOH5LL4WhndmUwqsutps2LmATCgqe4t7N1YNuNJ6Wb8EgVufwzJB0zouEFY7d
z2o4ktgzzfcYkklzvbFQW6ORHr3uOBpmo8AI48lTilMyUeSQwKrvZPbGYn1UxS69yuXMiS15dprL
fLCjaZxUkfYIZi2sGPgEKCr8iErQd+sC2lMSUH+132r+NnXHNjpd3y5rgzU/GOlAGoeUpPR2QevY
bCSNgbeL6ZXDi4sqRezjiXHdytqmBNcEAnCACvAvyQqk1U2UwTBMljzl2UvbPynjqzV94Vq3U7uN
J6WxFu2fW5P8UNYYEecM1tCy5De88FUQFJTJ93xCd3k9eSlCMnNK9lFrogWVeoYNBHCOZ0f6szHR
9Z8ClKDXQUpNVGnebdC6qeO047wINLSSD0mGvmvmzQpmDGzeOj5mal4cf8tGFrRRA7JZ4iXVL9We
PUdt/NJ8h7BpQOuNpdsYpnwToGroWIoYpkZ+ue5vI7rLbTzZYpTJeo+S+G7eKi6sHb+ziZWfUYmj
p2nU4JyjvBe0TX5wG3LQmv71+m5Z3ZP/7haZhLEHTa9V5DiA/bSv2CfKgro5GsqG01q9Sc9HI51z
A30xEMjEs31O0y+Zxvdule/r1tlbfD5WOXsxq2LfF9UnElWPQ1HuuqzcZ6Dc613NSyx2GNTJn0jZ
YgPxjYKUJjyZ7BjQOwriK5wWE4+7S8fAUup2mStOTHFf10e3MlBD/qKRu6F9nMCBq7DHumzvkybx
mavtri+A8DrXjIvH7ZlXcvIhtbCx1LDtdvl9tiWcvvY2/gCqi4gK6R/purCMqoTwM8amFn86EKiA
wu6O9+8G/w4t842hrHgeQMhxpeFNCTS0PI9gwHU7xc3UMI0gb71X/1B+mIy9qb3G7HYnh+yCKpoU
0fwC7ZfLWUuKHPC0BE/+3kzuDCt/qZz0NBnQyInag5Fme65MGyZXDiRMYmQIClHZlSlyLcqSNioT
3IfxwcoCM/HRhX7zXrgwITbq2V5AMnU0B4JRKazyteYrIIIbB3FrENI5RAs6L40SS4TCjYcmKg5W
hc0C7MqWvhiGdNEWlcKYPsFIlH/uuvt0i395dRCiWwVIJEBbZdA6yPxyC9zccI3ZcUiObOh8HiXB
9bVYMwKiGohRCYK2RZnamjWrS11jDgfbes9ZEQDr+LsxldNfmAGSHDsLzU+LrD9QKNzipT2HmfnY
KKlXTa91v1GlW/HxeJ3/a0NaD6VqMEgxFHQIekqNbovU49pjnm5s39UpO7Mj/vxs+xYVqzI3J3Oo
kF3S+W55qLe85Yo7QwEGhDcgaAAeW6bC5ijM1GC9n8NYu5v4vdUG4xszb841IJsB7CnqFwLGscg1
tL2V2KM6o4Po0LZg1DnQrRLGWjCKiAiUdCAwAEJbTjbkuY3Q05mmsKbae+dCRwdAmTm1PoEL9jAO
/YHQZtdFwycTaqU2ADhNPwZ6a2zscrH00u2DnwH0AvK0oBiV+8lVd1Qc0oAC3vKzApLS8xYzyMre
uzAg7T1jiMs2AYVXSMwHSn50herhKlXY4foxWhsHwJUmOjJQOlvkbqIupiMqdFM4oxEHbYob07SS
kYAYEzYEkswEnQBy/11eapFWJ/GMDkIVRFklGIsfimz2G83aTdqzFRVea0KR8ydVNkb28YiUlwjS
VlgjrI+AZ1yeqopWepfPuRGWAD2BrLfZtabd4yI3cw+kyr+7zv7F2iGwTGTEcpLciu7HgTYh4KYD
zyRudenGGCI9R/JQNcLO2vfOTxsK8U252Xu+cq5R0UPZ0wZX/rKveQT0c25yzQiz4rHs26CdUq/j
f6ra9Vm8Ee+tbUmw0Ap+PPDxLdD3elHqUFwySOgwkKx9t4aXQlPQ9LhFLbdmR2jFgdtQ0JMsUhyt
TpKi4LCTdTti3ne1Z4C4w8392/f+mR0ZVdwBS2GPNSMhc57tFHpVN3JIiTSYe25AiiFRDwNoy4AB
Nb+31bDeqhitLT44OkTrPKq6aA+83OEpS1DAqVUSFrTgd6i+l49JpVaQOtB5UFCF7so53erdW7ms
4CwgSqeD6J6gAnJptDQjo04UZoaQuW/0Y1M9ajfKJ/1n3gAG/oAM6EDBXJqguaKC1IKa4ZxN33SD
f50N7fgXa39mQnIOLI+TuVdhIiXdTnNYAG34/58FscvPLvUydfrUsmozLLJXvuNb3bQrbwb0kQgF
OlSml2+vVJuTtKIaCa0+MKMHkt671j7LHxwVVIcbB2V1yc9sSfts6gBnBZMQCatB9wrdd2gwIG/w
F/N1ZkTaV8PQTln3YaT3f6u3I9hxFNEYY1qqIY6lNIQoTTuuxwnOetrfA6oQpFy5PbN8YUIaAAjE
1EoBm3VYJ7Xz0OY8fWJxrm2sxdqZt1FTs4D9xq2qStcKr0nmtHYFK6CNcwDPdeJfWos2FcjL3NoS
/nEQkcSH2B7KOhAqlhyYPVGuoEWfhEpzpNnxL84gri14ebx6tEW1ArIpRVlqMdxj4SnfIThzfUOt
7drzz0sHEKpy1pSK9RjJzsz9vn0E7+F1EyvZLcSh/45A2lVOXEZsLDGCuDqgmaCuULg4VsrO+UFr
j28BLLYGJG0wxSxBMtPCmkGhLWw9MyC07fpwfUir+wuwRzArQjEF8LNLtwUhcNJXRkZCNy39aaJ+
bP7gzRv6UsGS+e26rbWLHhU3oHORHQCFvjR9NXayq1LsZbTOQAfozRqVwK5eex5et7MW5J7bkSYu
Aklz0eiwo0Wxcc/1pgTzM27Hv7BCwJWBcyL+kk5m7XaM5jwnIeefnGSXDhvh1+oo0DOtA+WAJiIZ
IFTnHCG2OZPQTA60gLbUxu9f214OAOZoGxRbWq79AJbSOAWlemiw/VDtURvJt4gF1hb83IR0JFEa
YQXaofQwGX1zDrh+Xyd+fmNn84fXAv+oULR1sLQy4nCYY5D9okc8zPum9bJh5r6eJ1taHatjEcwM
ohC31BRyYhOSImmqh7qLxj23cIO86VuvMuudAjng2/cWcmdCnElDklDmbWVRrFgg79dDs/STr+PW
M211LGCRwSFE68KCD1dvW3eeNPDL21McvdklN0D60JapZ05E8V2TmX/h+pEpQA7SFQLBci8Dm5Va
I0anAxvyaNNn82+eEPguIDqu6BU2pQhyMs04A5ZOD9P6oYGQefIb6FFvnG/uq0YoITC6eA+BT2gB
nlYay+mi3gLaQZl9dbaCziG+7W4xva85ZaRPkWcH3zb6ZKThmOMQIzeL5WeVe7DH6X2I6HdQ9Hee
rkXQs9PpFppqy6JwFmfRaw91+KwcYHEw/0mcL2CgiIp9NX4xtqS51rwanpTg0gD2DeGfHGJoo9ar
pgIID5oFbPaeRBth2drePjegX46k0YGzmEcYsNu71N3R+Y50d1q6cUDXIoFzK5Lzh+iwk5U15gtg
fbByxQ+AWzD7kIIz6U+0xZy4agzb2kXeCVhRmQqSUkXvDQXHNR0zqPjEtH/N1M7GO6DU7tIG7ZrY
6gLSldsZ5KaAWg+uuyNxYcqpFUSEAAgYUB9YSD5NUHnWS7eEHoUyPJZ2H+amceAdyooQUjwMSf3o
pt1fXE/nNqW7I24AAZ+UAi6w3bW/quxYbwWMq1sRzwRR70GBxJT2fGkWc+0KJzuCB657Tvjd9Vlb
u2BF4/p/vy+NoABLUF2qmR4iTQbFw18tmvj+AjiIWP1fG+Jcn53bcsrmzh1ho4tw7XETOqVAAXlp
PX69PpityZJiKnikIdMsHCvAgA51X/pmtoUS2ZovKRRlCgPlM4EJXPMpmI5KP870vWI6G+HhqocA
wS8eIfjHAoVXjpOBjk5bw84K4ifojbZP/EYhno+YBA1o/2dDmi4b/AuKAoUSwHbeE77vteMw/rm+
IqvTZYoWRECIdTSaXy59AfXSXKsxXXpxX0X/1AQCqSz6i0eVe2ZE8qYFKAGHbIi0EOBrbwQ7eut6
w7R1fa9urjMrkjfNIApVGias6MonO7vXb88GgNkWzV3IzyKBtWBWQufwmHFmIjeL1tb2O1NvHwCY
VqBqhXAdVxqyz5drMas60AEK0rL8YaYWhHZvJDrCfoLvBVAL6twI2RxXOhuRNnFU8kw8BjJ15/Dc
T+aNt+3yVKBAjEZDVZBcob4vYbQazue250guGnSKH2OmfQFBAMBgRX1y262u9mW4gTQmiLogNYbs
DAheLucrjlhu5VAHDdFoPef/tHMADgM1fjdur9uAGOrDBoDJyDBKPr5rp8RN256E0RO3QF+54eKX
G1d8HnhnUM8ZeIFI4+C93o1mhjeamj8gP5N2n6+f8dXvi0IeMlhYfbmm0VZjZCopety6yS/GA3R3
rn9/6UOgwoYiIUo1ohlbJuhK7II7mZuYYWOjrnWEqjD6f6+bWBkCFLzQbIjSMKhY5aeMWQMF2wB/
G2ol115p6rJ3hSdbAvMr2BTk+VD0EeVOdGTL2oNuBexnj8b/UOGu1w+tp6rGd14xn9kQg+HloU3v
q/4fNQpn+qsYNg7P2iAB0RTlHzSmLRTnwIVDY5MoariPiHqo0xspesXxB5H1/31fLqvN0GweVB3Y
/QlS8OiE2XEohhgm+o8BVbl9vbClCTCA6N9AiuHyaJp0bpW6ws1FoFb3PDR8d/P3dTDQ4/IFoRr0
1qQbRSNVVqcMZTrF+WcMh+b2EyMaarCrwWiHZJ3kKEH2UWoEYJjQSXzK3sjtARcqwP9+f1FEiovK
tlrHAGrwz1Q/Zhy5AL7xuFjZTUjJCDU2vJaRLJOWoIXkHVromBEKme/0HdIhG2u8PPYoHaKaLR6z
OPUyZ6aK7vW+p9kYKnjkoeH/TxoH11d5eZvAAnLvEJaGNvKCvT5OomKkJGGohnzp5yei77PmZ9dv
hEDLiYIVzBKYu1B7Be3j5V61BxM9oKCeC42i3o+G6qnmhoXVcZxZEH9+Fl9TdINoOYeFGDF8qwQG
aKHs5E4rbmRjxQkXQ0H8AMQUStgyYKPX9LLgtT6GI/g+kRP43efur+trsrrqZybEbJ6NxczyEYz0
6hiCkv7eaPO7gtY/2iLa6NZfPhbBRQaaOzDvgMYUeZJLM83UKhoF9igsjJ+uFdpGCg3OXQsyJ2NG
g9ZWv/GaOWQSwP8qvNWi4QX6vVUOvtY+1Pq7yvw0ukcrBmQrf2Xx9y59vX0KgUXBWxHJclBkSxuu
M/scCUKlD5v5mNhhkR+NbuMqWVslHHngGFzgdxY4ArSl6sXQ5EOYZMRrrUOlvUbz218MA4riSCkI
BU+Z864b0joHpRzmrPAJDyCDZTrB7SYskcJEyg+3u1xXQEF3TBSC/VzQ1x5c6ZX6QrZ4vNamygEu
CI8fU2iESr4+a0GYCg5dBl+Mgjslz42R3FPTuTnIQ+AI9SlULZAoWGRL45mCHHIqeBgN+Y7M+aFX
t7gM1kfyrwnpuZipWt7OCkwoTu45zhv69L3NjuM1X+YIPAccMzaWHAuDWVrnEJxmYczftXTPs3s6
+6D5ub7wy9D+f0j7ruW6kWXLL0JEwQOvBbMdN7kNnfiCkKFQBe9Nff0saCbmcIO4RPDc6FZ0KyhV
olxWmpUrp9X6j5SZxrTqykyrHFKS6E6Tho0cAo+Vo+03+6OGv7+WNWms27gUZOF4gbAPqdgFVo3W
ZpVaD2e7Qb+o5r1aC+EsLtkHAbN90dUxVqKgGs6V/Dzk+yDaKeyJsZUDtoCa0rBi6H6D+4LraMzW
LAuaykrQMekcRC+59By3lyquPM1OaB9GNMwzNE3fV8pd1ZYrpsYCvg6iJ2AE3G8Y6fMskxVaLOpM
pT+TEno6j57sBgBLWz1FcXYSFppiCcPhibaPON9q8XgSZb0TRvXj651cOjUwdmD2IPdsfQoLjwX6
T2B/+7NSq1TrUAMdgy0sAsT9rtZXkFpLl+2jrJkFGuWK1Sah1Z/RUVc29iP/hd6wK7dgUj3zk/lR
xsyEM9QeSP7GgGrKDo10LFTal67R7IvcL+I9SK++Xr6li/BR3PTzD0+7MuY6IyPE2WZEWcEpW3nU
ly4CsE3gVgI/CdDx0/59EJAHQ1fIYw/dkXHugHruHhD2XZYHr2Bf+fX1ZBbPAvy46d1A/c9cT4GY
PrZEIPqz0f40062c5rQdwLuiuHXzzV46/8wulKVBH07sqahqvZ2XnaoRuIXC4Vy8RsGTtsZBtngM
Pgw/OwYJ2ihZXY7hSXHKWuaaIahFFdobCkXuMLU7l0groNzPOzWVTMG1muiSPvtXYKXniNOG+VnL
n+xeoVrk8VB10H786136fOSmqIeOkgIQ1yC1NztyYFbM2k6Ts3NOjTF0bPz6WsDnY4DBkfxC5hZW
xCdKHHDLZkMkxuzMfBSTGH/tEdkvL9l8LeWzMpik/KtYB4M4ohS3BwDllUzwDlJi8NdSUJXRtST4
wkJ9lDD33fO4S3RrkiBbPnqqRvrKOi2ODx4ORD2QlbTmG8FqtW4L1PbDYLykjhquhIgWzhPgvAg6
AuKA6v55iCivVckEMRj6mnSbUj7kcIKYOVKzyVd02NJOqBbSt8CUA1Ixv/ZDD45KncUZijquZnQ2
M2+Vr/Ozr6DDSgSPAwB0yKXNgwNVp5sx6/r8rA8VerIWtBavOrD+JKy9iCDAba1hTpdW74PET+GC
NohjVBrmwJyWnqJXu7Yx0AajGY5REayVvC6tIKhkEG6bFAAIOG7PcmNEtp5pJDtHhL8oQwTWeoai
wrXagqUDN8W5JjwoiAa0mc5Evw10qucmbr7I6G5k348YIooHtwEGN5Ken/pDpb1Vk1KVsjPq/9/T
MPjbZPZa98+FeOEkBP42mKvxP3Mskp0EMYqUovycZve1rtFMjLRCsIvkO2495d29aGVgbnIU1T9k
jf+10llSbR+Fz8xK1pARFyBGB7d6vJPrJqRJ2G6JUm1DkZ6aePj9tbylg4HkMaDpSLvL6GVwezBg
wkZWPYb1GW0YMhPFgvK4LdfoJJeOxUch06Q/mAiijduaDxCSEVcq6VpR8NfDIxV9O3yNgplASnh9
Vjuf+HW3siVrw8+jFuBo1bppeAtFa170/Yo1IOngOkJ/Qsch3j77+lFtu6BJq7NO+eBpkvv1Bi98
PTppI2Q4BdzIpzQHentVIsjGAtBK9ALrXvIV83xx/Km+CykOQKDs2ZWvpCAaogrjB8VzuiHR0/c/
H0/LVC44XYt5WCUIZDNsQVB7tlvmG6TyYu37tIdTqmliyUBUBabeTDcmfVGXiOMV5yj82XScQgN/
PYeFO3YjYLbDZhSbo9AhwB5erO4oiudEu34tYkFt3IiYPuHDDYvqjvV60xdn9LhCMnYzoDOcfrjL
1Nev5Sw8WmCpn9rsghpFBTndrZwGZBEysyCnNyIHVDVpXHuhatA+a7yvJS08yIBOArSF4kGEoedR
T6UswBhi6jBWy+B1qLRy4hw+I8P6opDSN1t+LSKxAhBa3Ci0owKwbmpbMDcC0BmwIQmqlM6DkaIE
akDGqwzNQ2STcsWiWbo1SDwjhge6d1SNzdT8mBdllA1KeQbN//iY9f/F8GBdAXgTBIWfC57sIE5S
y8ClDAu52MPbLC5WV6/VfyxN4qOU2duBDqd9LkXTuWbWRkHsO9bLlR1ZEIFyAiSFYOUD6D7vHaMZ
AVpehkpzJm9DvR+ylbLOteFn2yBK6DPGMXxruOwkyIoHsTg8ckLI0E2w0Hnu39DUCGhpDB++ae0P
VVrz7RfOqzVRZE99KQA8nOveqLCkko1JeybSlNWMaJK75hqebWkSqFsDUSA0MIAAsytvciJ1ZZ+2
Z9CvO7EX8DUemwWdgjQ28hqI8Uxh+tkm5DlPWasHzXk0DkOx58NhBEZfc7/WJ0trBQASItuyjNdk
3snMbuoyjCSs1ShSGmbvtfKuSN/sRIShJyvq/wuxZk9JB2BPbnRYq1p/LZ02W3lrF+YA3BtCEoA5
Tfd62qoPWn5AuVXVEhkU/sEmUpxKrDh0a+NPP/8wvlwQK811jF80e8l+7FVHFJevt2HhoULQw5AR
m0cw89M2KAwNQwcrbs41driSR1dTXuvsMmSXsH35WtTCwZ3anFgA46IK+VMImNSVjFayRXV+lW20
3lxZq8+jA3NhwO210UkWCa2ZVdjWtt4onGjnylfrbdCsRCIXhoc1iCcIpY/o06TNdKssFL1g2aBC
g4e0AoOG4X13dRDnn5geTXRgWyhKJZI5RPoInE34vu/Yn++PPlUlAckDS+ETt1bSlY0sR51+Ho9J
fR8UK+bOwupMcC1U1MIZgqM5O6iamph9abYgp0oUX83EM6ilVpJtn7WSARAgjigMT4S/52HNKNNr
rmUy4JMVZbpT2W5QbfX226bhVA6NJDiAmkDbzOs2Rw6HL217+Wyg4UZn/4pM4meG5Xy9G5/vNaTg
AZ2ovKCe5mUQpVYOViCVCrA8Pc3NHYIORPt2GBgy4JWD4tsEb9685iUeUgU9CQQKB4R11w3IurDY
vEfgGbBj5Aq+ntDC/iNcM7FuwmeF6zF7MiwrZIkU1NLZRL/kFxY8fz38wnqh+MW2p2iJOqHsb/Ug
qmmtUi4LC6jq5qlFt9usUsFWLD19LWZpFh/FzFwnnujamJqldU6VnMqCdsPKniwIMJA2QoAUGZzP
tSKt0dg8kXELteq38qjEK98/rfJtJmNqQAE80BRihOc0LeOH5yJQI8XIckU/p8nvsPGLV5LfDYpP
hM/XeqwuzQSM0aDgIMiif8quy1Zd87hUgUbzSLiP+u23dwJaEEnpqSwUaYyZjSN0lYmOSMY5U2hU
bJu1UPLS538cf3agLE6ikcjcPMvXKkAaN/w+8SY+HgXmgIhM4CB1thVgDbIzMw/ByBYDdVTv0rFH
/dzBNr8PRkG9PzqPwHdBDQqQrbd7HsVSWo9FSc71PupOwfhte/92+NlCdQpa0EgxqHtjagZo0LGi
CBf24ebrZzeuUHlF0gHDc92NbcqilcK8aZlnNwIsMABPoH81MDv6ZP18uBFl1OoiCiNxTttLa5y0
+G2IVnTT0hRAV4miQtw5qNvZTqNYsSulvAJ8PLJobZZOna45p4uzgDcBO1MGFGxuKjONxMJIInB2
on18PJx5HDm1+PXtKwdEDnhiwY2Bf+Y1hgjr2LLeBORstSoQ/ZnTVWvR4sV5IIUNaxnZc+AKb3ej
jWoRIfuJx1XZhzH4PsRDrzT063ks2AlTjAK2FHJEuBWz/UB3siAKYjA1kexvrtwF6L4u+fZaZ5mF
Xb+RMn3Fh4OFoDDarpSMnFX9PSenOPC/nsXCUqEmQQZf7NRhfIHEJgn6JspA7Ah4CWGVo6LHBFKU
379/MDlthDwmgOcnSEGdtnXDuoScG6JsSm24jytzxaJaIHtBBfFUDQU+qIkKepa2w1kDoSCrQD6v
1oxWveK1qc6oCIptBTefoMG0phdXU0MD7RTkt18v5NJGoWEo+o7DJQCp6UyBlegxRKSJXamSnvTx
aIdrPv+iAGAapzYE6M48VzENDwoJtKzibETmndo194HdrThOS0d6angz9dSElLmKSZs4jdMMIgpx
qgKfhKHXg2+zCNf4URcFITYNgNZkZs8VTaNosV6UPbQ9yQUtMlOjIDvf5bEKRshieP56a5bOOPAJ
k0+CIABoPW/vkMXR09oqDTxdOXf0DtESfg34GunZglEEbPF/pMyemFCSEqsQOjmn5CiCdNMNIU3z
ljZZC6E/S1KueIqfp/XP3AbYFa3AEMmeabmmQjc4PjDQn7Xgda5kh+uqWylrIcVFMVP/9MnCR9PE
2bUa+KiMKdK7Z7iVKbWZODHWmugh2K4YrdNAt28o5vMfQfMQc074WKBccTzD4oQx1tFC3Jnjm84f
lZQ7qdE4tfL9qmcUt6gIbEORTxxV0+Q/qNcWNDNa0isj6CvB/eOVLfivqFhLxy8t4VSxMSlYeBVz
nz5QjAE1fwOuLq9oMiKrWJ3s6PfXp/yzfsBUPgiZmSB6W9ZFlY5gkGvJXs6yfZd+P5QGEdOTivjN
1KBkdhR4j0J6o9bHs2lvUvEgjQ/tWvOxhVkg+o8CGsBIYM3O05IiVhK5jur88mBVGoXr8W01DRMN
3z6Vz0z+xGyVgFAC1Npm+UUPMmrJMf1+VRYS7egFh7gmwo1otHx7opRKj9IUKufSJu6Y+ezp27v8
cfh5UDYOSuhTE8Mz5SkUvsEe/4vxUdkNANT0DsyR2nyouBxZcnoRTU8V5LvzFUt5aYMBzf5XtYbo
mTlfnzBNqjFM00tM6+A1z1eUyOfhgXcB/6CNUCPic3OMsSBZYVoDKS/g+nBQHI8u0e7XK/RZz0MC
OuFaiBDBu56/w5k2yI2cy+VFbx1GaG4fIpmS9C6Ldj1fiUUtzgbQxymTI5ufXq4BSdw4Jk11CdE0
S6/uKmtlNz5rJhQygOUdqa+pV/icoU5hzVgzoZeXQLpELTi90fKArcHXpzt1q9gnIUCggbgE1LLz
M9U2UiZIKsqLW9v3tu22rWNQefj2zYYUXOqpfx3iBXP0RkpMXocA8FxAAusGwoZ/9L+UMJ2MD4/F
YCXI6wyQkLSZ03Pi9mvQ2892EeYApP9EeQcz8l9nxg8S0LpWj3Pw4VzKeJ/mAOlt63bfrLG8LJwq
JBIQFESEGXE0Mn3FBynhWBuFwE2/1E3hy+CM19e8iiUJqIj6xw/3rxv4rQSTRWywQ6u8qPwpy0/1
7usruDA86F6hp2WU7yIxMlPiUpALOeE8vYzBaYic7Ps6CtwxyDqCZAscMhBy+/kFKqFMoIGSS8NK
N9BV2kgrcaeFjUaHDkRTgGWddkK9lSDrXBhjYySXVvML6WhUe/BuJuWK17UgZYL26Lh3E3jOns0j
MOQksfouu0g0rt7fY/t39f0rgWwzBKDgAuVW8/hZkY5tFCRDeqll4jL+KOA9fr3XC+p2CnhMcMl/
HJrTWfhwWGNEnQe9wYMn6fFd1Ouu1Gtu2dj+QNA6mpb169fyFs7WjbzZmiWsDLoqgryOjZ6hNR5Z
q4ZY0LkqgHhTKG3CU8yJaToSiSEezOwSlL4VMKpZFPT035+Fiho7+FYwQQACul01tWwTzSra/KK8
9b3z/aAEcs/A/ZgyoJOTVr8dPcxllmWAS1za8U1R3sVa6fzSCgFTZEMPAlYCk/N2fDkxAS+1lOxi
XuEQ2tWBJ+ev12dRAnQs4qYwl6x527Mk6sVQayXMKFRUWYCv23pORbSWFl66gJMq/39i1NlClTFq
1CodYvLU07KTFF1RV7VGB7h0YgEDwEYDEoAw9kwImN4LC657dint9/TaRisXYnGpkGmD8wdlggf2
djNImqWw1kl2UYO3wCboKAAG33AFj7EQvMGRAocBwL5TWGAeTSNKCcasSM4uFpGo3G51K3BB0BtF
kZdKI2XIJvUFocVQrOjIpelNpcfQMUs0VBb6qFe10NNLId5V+0kun5Xx79eHbWmDzMlUBAYB4NI5
I4DGOJice9jUYQZ8sVHUW/TXk+l/IQT3cWIiBCRkrom1Bk5TXQfppUNpsAruQd6tAUKWlmoqrfvX
CBNNu2dxlDxCBG8sIaLs7iwTAQ5XCb5vj6JwC9h7BaBCHIWZiCSLKrWq8GIVJHbGsKS8TKk6pCsG
xIJFisATXH607oMBoc2SGb2iZTjSI7s06fDaZbKri5L2+kCNpvOG3nz5em+WxKGYayq9mIIA815H
dtmoYx1nycVOUVP1rERPhaLSEb9I8Pi1qIWzBpi3jigr3MRJH9zeVmRjYWx3OgwL88WgnbKiDBaH
R/Qe3HnI7gMGcTt8MIqgarAnl+SRt067Vri7cMJQTwnXEz46Mh3zm5JpTApImeeXRkFZsKub7ipS
fUnTIMGPdBkmgPdxbtxxo8+7ppyseCV+sMBaFHd+QzbJuDXMZ7v+lWf3pF4rXFl4CG6ETj//YMWY
pBqioA6Ki25l+3wUrtWPdypX/C5sVp7+/2GCwP5Ohfawwme2JdzWioQWnAhGStAl3YPFD+G0H2lr
e4b1cxy0TYBYWpmsHI2FQ46oMcGpwyNBoOhup8iqgTT5YBWXqES7GX5F8Yxnjpug3Fr2ipb4F9qc
eZSwPBCiRj0A4vrz+HFV2kMRDj32UJyQIHHssKGi8QRqm8I4dRL93Qi3GlLGeejwLqRFeZLZWgLo
X0By9hUI+OLlmGL+6udwWFGasab01aUT0oNRgkbIuA8s07PKa9tFG6TS3NF+zbL3Thlpmv5pxCYt
I5oO56G2KGkrN0kTVErto1TyKumiAvEjg1IbzVLw4P3GRaNmqvhhsI1SMPwAvpaqxOuk2rea0s+5
ulGCFjygNsqD33jT0SDPqdZdm2wiod2EYe6ziFOreDPMo15VTj6wvYQQZJesRQY/bT5CB1MN/LT5
qFOft8oJU6tjAlf32g8PoC2mo+xXqFZlGxJ+O4IHAXhN7Ym0aQKTzTScOhR9W1VtcVXT1NkU4Vp5
ztJU4PhNST0Euz8RSBijNCrMajC+THM0zRqyyq1/1+VPlv/6pq6elorAiTUmAwSTur0xSRw16pBp
1dVwxOClzP96+IWJaBPrDQK2JnyBuUk1cLVMiorV11SxqFX60lA6JA2dWHXsYK1afbICb+4CHGb0
lcYZwDM3xYhv56JnyiiLyuiu9shArL0h1aaXLrbyo0m2mfby9cw+vULgnUcXc5QFT8ybKD69Faa0
Ul+pRl5ds2orIdi9YowuDY/QhQYWXxPomXkqr07joNMSVl0r9W/oqdl3zUF8PTJ4wLEhWWgjmH77
9aIHzis2lOpqK+7vxl6xZ5c+/uPos7Up2tRoTa5W1zL96RjqSnj10wM9+/aZM6BFTdhpFr79LRov
0lvfPn9/ZxHBgzoFYQgATJP8D++kVPcJuhoa5TXJfjRZ7bSytnIrPs9gKqeHjYHoNiL186fDNjJU
33FsrjUehwHexfgaRWuERp+vHoQgqY7iS4SQjPkTHGbaGHDUr18lpqFPoi+xkqaZr5tPYIT/7opB
FICKgJ6gwdanJkgAF9l5F7bVVeZezr1+5an9fJxuh59+/mFDBkKSOkswfFvf8eIpWWN9mw77rd7A
+AboGsDXgi4x82g6oJYBmvV11TUy2J6ZlivLqRNUOZXKeuVsLew86kiB8ULN+pQxnamoFtGwmJGh
v4KERtS7XBsd9m37GORY2A04STb8MKCdb5erF2EMEzwarr3Zu3peucrLt7cb9HKIvcD2WahUCYM6
YQZv+yuzac2OTPr++MjJg58UOKOJaXg2ASxdOVpoWnNt/BrOqiy+DVhTUMsF/BLuuPGvB93tCok0
TkaUjOhXO37ToytHPxzi5yv+3cJW4+rheiNkgdK3uS2KooIRNhvXrvVFVQe0EU49Znxb0U6Mz/+R
MQu7dI2JoigTMkAA7vL+GZ2NVlz6z28qJAC9iYToFEufO8Na3rYplyGhYG6q3uM58Q3lnZk79AiL
Sff9NYNnimI4RAsnYsSZ6iVtlycZUZWrJcg2Jq7gVGrCzcrx/b8UurMbP0HxpsIVMCR+4igtq1YE
fWCoV96Zz0qpNrVnBspFH2392CjIWdcZD3xESMzaCUjKQtppkemwvu2PisSsCvVZZFScyDbKzaCn
yV3ZNL9qy/xF4gk6WMZW5YHJnO1b1jXbPg+LB00oWkOlJG9Lp5DkdF+kcIOM0kazw7RUd2WcmZza
9hC5UTX1zGGcOfARUQtWGcOFDe1wUVD1Br555ihS6HdC8WuN+TIarDbmDr+zLE8CBLMwVadRW7/K
FS8ljqqfqpL5Zuiz+jEHHa9tpy+JWv4RaGydeEORBF5tw5bfh4Gnj5ssQkdwibHCqUb1jyFXd6FJ
dpYt0Q5cBEpnvtV6tNeT9hea4ziKhTo1QJxMEvmt1m8MNI7sFSfIZceurb3Cnk1yYERxOhS0t3AO
AL17VxJkRa271kqdQb1XZD8yhGuCg0vjgcPynzGAYKOd0Uqrt12RO7H+s7MCJ0aAv2Acw7DLSIKt
jb9rbRPxGrcbWfJD8jsm92q9ry3ZV/JuI2yNxoq8kSSEt0f1MBbEyVWUMzS5BywMbaxLyjdtspML
jQbVUfBLJdfHivzMK2RuM7/Bf/Qxd3pFcXS4P0Hlibz3ZKyDGiaU1H+TQj5xqT8I+a4df9ugW6Q2
QrhJzrfoy+rr+l1jv3Tivsvw+pYxzdtDJvyUP0hkV7X7Xt0Z1TGPUMZm9n6pascciMooe0eIxhTH
qPfjCM27OzogFW5loVtX6U5UnTcKBq8y2DAVTUuSdpvZLRreGxQC1Zr8qMNLOOwUmZ95coAVeBLG
pjc42tSpG8Lro5TvGq3d6TleCc0npPG6/DWLZFAPkHSrJ82p5x01tJa2EurpnyT52hCAeyuFBuJP
gQZqCNYeZCHuOI8zsDVhzmnoKe190vyKwtirO9UBlG+r8u5vV5xY6Enhq6Y+iIi7CpMok130oPfK
LL9qUlHRAvRyaRTQNqkPebYb4aMmo+l39T4dtkxRHSv7k8SXMcnv+0b3Uw1diE3a55nf9de43w46
smTRC76MZqrsyu0PRaDRcBW7XX2w9B9gsTu1g9S6KbdT2mUMTPKGVMM5Dt6l6Y9KSUrlqkbz6juD
b+Ruj7JoWqrI7sj7tM2dkSQvmvaT1cp9mRHuSAWu014xHkr50U72asSdPDukyslOCTXqzkO416sF
ilRlmmie2Z66/LEzTbc3LL8BH7okyW7U5YiP7bmoqYyiBV3xku4lsp8FebOl2DHJr0x6iMJLmTdO
VYxUt34W0kAlY6sLT5HuIDhBNF9tPRb7Tas7Voo6a6Vy9eg5gt5pe8dSfoztaeC7tvSs/q2vd7V2
HLSLGe7GaK8aKCBqdqN4S/pHRT6CdUCQ4Q83Y7ePK1o1qhuYfyOmH3Tu2gHbp5HsdONrG+y08l4l
B92Q/KRogNcs2h9xIt0p6bkw2yPXBsraVzYWVFjuIO2TMqO1+ly3kSNaQRE72QxtSetq8PpM2jeI
glItaB8ktGcV/K1I7iP86SJ2pPxRLe+y8rUsXb1/mcIIGpZL9pP8oGgpFvcSjnei2SeWm0bbUN/1
7ZMc6K5AqztighcRzagz5LgmPno7Zm4GSAypfwdq5abmxTAOciJRDd3RTagxo3sL6kdJ+jnG4SGx
PY4As225psh91FJSK0K9MZ6Wa5V7iZXveds4ehO+MpO/arBOAeaBrszyBztKqIwYSt09FTp47EBp
VpWhY+Sp21eeaj0wfgQCHJEW1ToE+qHOjk21UxP0bt4PHNnF3KZxuqmbaxG6RrXN2J7rB3RJ7VDI
qcR3ZrNpaj+NdiTwq9gX40PBTnH12LFtZ23Keoteb0O/s1QXLSioGW9JukHzU6n9nSBpaRG/UP3A
dpriYojSZR34tHaSeWfWd0R5itRz1+4acp/oNsJ2B6nd2DymCnx3Y59qntU+816mrQorYEOKU0MQ
4rK32OUYmAembDUciog96eERPc2ew+J5TF5awTZGjaeLPyDUxKWjrP2Gu/4jUqMtCXQqF9lBlfAM
nSypc+RiRLs9cHiU2gkRZlqZJ93e8PFisgsg8HRAqRJeKL35YWsP+gguML4VdkM1lruB6pQdo1m+
xQlvE0QCdX8sZLc1zn0Mwt1NJU2Ps6+zbWtdc7a3h4rq8QaFhzz2DJk7o7QVdUmNVnPaBue2+Smi
B7v1ivDe5vuieFTHPyYudfGUonV4+SiPu568paL53YzaUevMuzi1aUJ2MqClUgQ7n4EkGaYTCmSt
+NmGMlftd2EgiHY32O/oaEg5YmKieMvKe7s76PHOJMKt8xP6LysJYLBtcurq6LHPxNEKC6rUKk1j
+2CWuj8kjS/LG1jlCPDtjWwn8bdKOdSw/u0e3/WYWoVTKteA1E6Cl0sTBc2bp675YUGFjsPDqO/q
5CDy33grKvMpyvdqeczHU2Y8pFoIa2SHLr2gXMFVq2nZHLQqoWG6VfSTGvsaEY6aHmXca94Ybpxe
NdsFdxHl7bMkHbr+UA47Yj3q2lOagMVofOyjVzveCp3TNDiXee/XiA3Z1c6K71FmTYptEr1xE+rt
hTduZj70/BDUDchwbFqBdCX4mZcmVWG5ow1uiLhyZVtegyImZtrbBvihUPvRdWfOtsYITS9fi+Y+
DExPMvttpLHGyQjZg/toZ/R3RGqdHgUTNXfQVHsMOhRm5AdT6WiZ/B5CLzCOencfdIKik6Hc/rRH
aCycj5q916RyhcC5EXh34AcFnd/lz2R4jFS3NM9hftGKv7DhaE6OtvqSMOKUPaOj1GPal6R+ZZVX
tzslQ3CUHJTgJJqBVgo4GgrHlB6Upms8VBdkDopqQHv+luQ7vUs8RAVpMZbOEHuqhEVRxJ3O0/dm
7JzAbNyBdVQPa0cq39oodCQwqsqVetB6y1Og7+oudNVGv0cNU1Y81pHPpZOoCe16tGAWfpP7XGyU
PlEpalTC9K/WCmip/kHr0Cigsfy2iio6KK96e1CNXZLea/lVLZhHqsdMH3Z5IY5Dp3hKUuwi8ynX
HsLBq6zntkicLn4a2+QigG01YDkY3EVlB+htdNdS7pmNB6CnSWBu5LzywM3tiQwXuU0cVPcbsL8z
/ibsjYXOOSEAsn33EACNlkqNW6JHgjyG2yqNoQM63xL1BRxdm0RCVT0UaTYmrpl6sekq5BLZONtj
S7XirSc7VEwMg+YY8ba3jzXTvRoMdaTFMuxCRGUMbdiSAXBtw86cXLAHu0svZlb7vNFiAMZL7mp9
6smN7uYNx3LhOBbVph5trwszL5JVOgFS4g6WETCe4hCzS42PVxPhdpZ4gU4Ekmsb1PpRjZujWSc+
1x9ZDPT+Q2s/6eAaqSsdNTBPajFQIt33eDUsGRAB4fZRt9VLb+BPiGe4hvUrq35q6QNPTyJAH+rf
FWwgQ99rQeyEoqO8sTYVQBh2kd2lmGQn6dTMtpl80rOB1lLpyHW4h/dzJ0n7rvmJvgRwG95k409I
Tg33DUBqZOQw0rxzwLy/Y0HhatFWV59M4xUcMkdhA2Ae5N4woDW1/RS1fzjbNQOsM9Ubxm2nbxVp
I9qNRPqNxt4rLrZK/ZajtwnB3+C4tUjEunr7bMQbzj3EtRxzPOgmUgzaeD/ixczcHgmLSsmdQGwq
zUQi4Vi0v6IxpixxB/sQ88LNwtPYX3vx2hsH3YKVyBxRGj7DUVC9CVeNdwV/vmg8SeGOSP2+3XEY
/UYB7+OlMuWNgtkZhF0NM6ZlTBxFlLDrnHRw80DbgeXE6ZI/xdDtADJ0if4eKy9xfo1lPxstvNP7
0PayTGxrWJINs+7HYm8keIfCU6wzXwj0uZfoiIDGQEJXCiw3TxKHFxItak7VOkdzqPFtsLb4PLfP
TS9BuibJ3AJMc9HQ+kFte2UAS9GAb8gNxUNUwVXwK4DfMZq/B2givd0HwbHM7wz8G9x3iQLHoaVI
llE2/AUJT6k82HgbbQnqJLOaU9CGHsONQWx+0xR/eqDZLOOVdyXVqjcFlC6FMbpdKB6Uwj6qedc5
tvkI9+poBAEMGhUfI3m2XJw5Vy8D32vydSCCWjajDXmp+X1kw/KPQIR6MmJYhbLhamV1KLP0mpUG
zrPFTyGXNlp115FfCcznJNVpqRCq8tGxGboiR6GrFIg2hSP7nbViE9fP+XBodbBwgoJLHnqnYcJh
tqBGmFLkCFw7wwwENZOY2gpOWInfZjRi/SZpyhPw0S+jiFLawPcM4GCCpmg3JtluaBKqxYqTlr/N
AX5uSRMjgn+bujqzAtjfyXkgDynMBGbfJ/yCCq/fFVpGWkHzfzi6juW4dSD4RahiDlfGTVpJ1ipe
UJZtAQwgSIAB4Ne/3ndwlQ+WvEsCE7p7erKp1U+xxT/oxtpa/xCOn3dHn17pQqKQwQqZX/N9nLdb
b3rGokHjFqpFQbTO20Pjkc9okj4IO+nlMqToOcyfgX83ri33ZCxDuZej2yOTeplegrOvLPwRIrSy
6kzg4xLgT4OH6a1JMSxJfR/FnJv1EQgGltthaGKJzMHY4UsneBwsIZ87ylFnGi82FecBY3B8RMHR
bDkmXXFLMEaLFnbh4dEdPvgynScyXJrwxW/0gMJ+uI4d+2dCeZjD+HMe76VoUNH4O3LheD7b3OPm
7LF/KXYxgem7BZ2qojnOFi/KGA3dCq5RSdkSOhR+sJBiRMPUe3zJO4LqhIn5JvhUSvSfO28PNtxq
rmzWd89S4yABw0jYjLu5HFhj3rp0uEaL9IrR9ccsGObf/tSUjd7Jw9yLI5FT3gg3izHlTtCNbeIz
1K/J1JdR9M4ini1tV7X7i1RLLmJkdFjPx5vDskSS+P9suhBT0JHWYkOHBl+iX2KUX9DygMSSbjGP
GB9KXqj+ov1jvMlyN29TR674Xo/tZHKpZpazyaW5Nzpqz/gwD3+NGJjJWjb17/7mx6K2w+Q+YU8M
egYbxw9sWzHULBz2s/mAm7Q/f1BtLHCWkeoPHczkGCWYi8L+I8D7TN0fC1XQKqzrijcw0r5HdqJ/
FlQHmZF7l1xmtXjBJVh9kmPf6Q3jNHhY62A+e5cDCYrbqYaeY+dFN8/Baezb5H0ZOq8MhaljaJ4C
E9WRkhd/8I5R1OLwkufJBseWuNhnFi4r8PIoPcCiaSm2BIJVLGogGp0zEuyOfcBdtOSTA8WG5O9d
RBEDOYdufcMoiusfxlDqwtXBs0gtkBAX9kdtwh9UY0vVrSfHbSt4wcAOs/lyUV/NzvLRQ1T30Izr
Y6xx3tmXjsQrFrkW052NX3+v8iIBylGSYQtGlej4fXPHPztXH9J56z1VKchHpulxinZYSOHq9O8Y
/MjwWjMzPcwaHUZyGOgP3zCO45y21M8WfA25faZTknVuVyb6V6+gE5nQvEwFNv2VkcRbBrgkkmwO
28JODxs6lZRcejQkMFvI9/bdGX7v2gPd6mc+7XHsTzSYioVf0xlwmp7Pnen/GT7lsDquWh1nBPLP
QMd5MLk1/CKewz5o8t72lz40JqfYHmPbMWuSF4ej5HMQpniS0dA7bePNYhd3H5yTbT/jO/qZ7i5s
/5NuZ9OgsYSM5z3x16xLuxJ2AyXi8W3jk8r1uN7Qd+Q0PIr+g5EFh7r2Ma9mzW++0Hyir3HwV3Xf
WxPmdj167WMcnqg6R9vZh2MlvAUyak4kjEqRArUCW5itFC0+lgVuxexZ9TgJ8Z5K+3dQdoYnztEf
2yPw34rtW0X2qOz7P/74J+2qof+zbGeQuUkAOMPaszs46EhoU4eOecN2owO3gV/D6Szbtu20srYG
iHyMmPxSHb/Eztscv7BgRN5Fo8yPC/nTbgM2+3RXSob+GLlDhqkvVItIHViUbHbcJxTr+6mD/UZk
SsqCakWDFB9N2p2dhq5l6AHJXLvD1BdKAAcmJV1JPnXBj2Xk6/4eVkurpv23uMWE3yKHR6wvQg9T
xpgFHrzb0MYF42hU1VQM8NztMebiA56KrJMN7GzchxB/YxouuWhttkmVQrvZoDvQkYWlaFsipJIJ
0QeBnsOIGz+r6G1NZbUDa9Cjm5nhJ5j5yd9Piv5LZ5PvqXuL3Pm68zjbvaYCx5KlAshuhwPwbsUH
m7478ZFOe8kplgfKv2JOStUfgvZI/bdN1Lv7OMmT8f8o4LV6eRrolTfAT756enPS92iOqm2fs1li
MXC3V1u04J1A1aqAr86NqnxGM7ZDbj5/Bs6lWQAxjz+B6LEq3i84uNZeoz1I20wHTYFbPa1HIypO
YUK5MWwyPm/sYQ/WiiGvrsRH33Ih0VHQHkHYVMTWvV869hiiKyR93eoXF9I904Ynr9Pomy9s+Vnm
8GOMlg+TmOu6zl6OOarTHpMDA1gQdhT/VBy7QZWupBZVSFxHonkxWGvoEHtYcA3ha/G+qqW9dov3
qru+hCd0OTBVGNvVsY6eVeKfUaje1+NagskA97rK/TgZ96JGXjVDWKZocCS0UCvl4VqodZbi0Pny
mRL6TVUbA6+z9c7RmNG4SHsMoQEgWTr2no4RpKnJhOVw/vBAYCCSz7bv4UphxYwIA1F0Hm1bk4FE
O/qElW3QPXKczWwR2zNsRx9HTCr0Qf9q1HDbkuYkdqiEWnaTTYMkwO56oTl683asulsWP7g0Pg58
sfZmB6kweJvOaCRbmaeowX0glH5aNEIdEgbq113/kc1+uc6I4ZeoplgfkO17/NFxXCInzRWbnuN2
PookKJZp+LZN/LZHfr0q+nrHv1eyH+BsX5EUb43Ex1DzF9k6MKX2/LMYxypqp6GIx+mBcC/5AeYK
Kxm/XtLplwvt7pdMwj7zZoIC1vefXLjCANNjYBXWtuhGAkLX5TXMmuRrIJvXpIVaK4W7TqTPG2nx
gPvpYTAY/ByG0MtEmD5vWrM/XeNDyWrm3I2GJ+NOKBhPs3cvwolVI4AcAjUdei0h83hE1gpvzvwg
9r9zNGR7HF6wXDrTenzaopF8QnSxFtqKIMOWGDffKOj4biotA/qDdLStCe7uAG99/0nAylj37BrG
JrjIrQvziPMiRec8k/5v6+CM27XiTHxultfBwI/tvNyiCLixuPqdeQIi9NDy9v8ROi7UkQ36FpD9
eQ7M9w77BWzJjMEsNF4egBxJENpVS/OYTmE+MGcJi8GjouoVbLrTEALoTbi/GUmqkIitUJq09Qah
29A4+CNxX34SiUp7NWW4+GW/ON8NXf4QSBt3f+7qaWNTNXqhOMP51ub+tMeXu81/RscuqOK1w6vj
/NBGQEjTsQL8/JCuTpg3u7+gWU0vitoIgWFMi0SR37Hvi3LyVW6X9TaY+dWX6hTi2kThnwng69gm
1YTT7AXjsY/f2fKNrRwk33fweEt/gAEi3Iiop8+RJGkp/LiHk0wT/+lA+wyzkztNF2SNa36I51Sd
9YvAm86LgF+6/gqa3zpM0FS4+YLFGJMWlYyXnCBXS8WLSNybMkQnABw87EWBXPC69bPGwpn5laXT
K18BCHTsuMllReg2aH3baQGBZczDFGs0cXt0XeL0fV4Os8JtxszJuBYJZp5bieLXe9u39w1zco3z
5AOZxz7Eap3WOkm/rVhAP9jj7KuooA6EVpvbPAwzgZskKNtlOwCjfVpDXTAVriXhcQ729zB2+NCA
HLrMQeqWXGSxPx68blzrzjZ90cOQCBumC+OrqzOc3Pgc0PcWQ/kbiC1nYbm7pBe7B+UIiMCBvYmG
eLpP/RLtWuasCzJsgiUlM3SfuADBan4gx3iFAjrMnHR8DsP2nShUVcn+z+XRze3DX0YCK0sdqXM8
Ng19JajJbSvtOJTM+5tqlY8Ql3Lvr4hRPbPcB/xraJJ7IcY68UV2zETO6Hpn5IBQosewfT01icrp
vP7dJ6DH3UQunfMFEV/WT7b2bFCnvs5Camqlri3Q9o3cFvcxGZA86aM3dCiCzzGQS2lNufhISd5F
3Ak7gBdxs2Uk/p7stRkwD9bDVUmQjKHP11zorE29P2ZyzkY93sMito31SGhgH1fyl93LZQ82WeB7
1Q+NWYnEmw/rmuE2ZEY9G/KXes/Ud65QfTyOs7quy45b+5qKpeyGpUzCWzqNOcXb6oHOBCWMuFBW
Izq4hYeUEdBvPz0m7YemtXYfVPvdNgBDgNjM8zHV17499+otHHrAV2PlT1vGPHTVgd3zOQbS78qc
z6aywVjzZK/nfXlAwvEzApUIWHpkhQm19RSgahepj2a3v08mrtnGH7x7NupPNv4ESmhwCVp1nRcA
3urUsc94/tDbn2TDwQaMvcETDm0XqBYULQad7B5XenYqWEgBgKsD6j7daeQGhTI86nABYwCV8dfk
NHvFeryXZPfcfJRnidU+AkMICRpuz6I3GpuC91FpEVkGsJ1SkKlckABoM1+C6AY2T+57tqc9Xit2
wQ8/vs+PqJj/tVtcBZtBiYiGiRRWDFAHGG6yjjAfgCRlx4RZ+YNTG4OZiRjeot4Rj9AsdjgUQQd2
NFb4KrbDRnZu8y5V++9hksovqQ0BbbjhGkd1CPx6z7QFa6CSBpTvtiBxbGvcPpg28CgG9iPgoLOT
XBWWXaisg0UczxPl25vrDFHpRwSAao/lT8QNnA9nmZINAHEcoyTyGl56+13sKx5ioAHB1v6VCzLI
ZDLasQt6tC8yAiDk83kF8wWw/Xe3pA9sjHM69M/b2OJJXxu2F+7g4xOP9b4vBU7j+7Z+yeY7HbrK
TDgl6xOnv8UCAux9xuFt77AuVBS+ap6a2PslGTm1Y/zP79Zfyx6A5T9Z9tJRRJJo0fh/aQGON8e4
ygtUvieCmQhM1J6EEwGAbnjtgU1xiHnFEuPXeX4a4aJpNOivHS1JmGNVeDYuPwTbRuTyO7w3Ig4v
dL8CGG/LPVpqJfhLgsWhWYtEBeRIaIj8QZjOeKX4pvHzAJbPDWD4C8xnVWm+mHuKD1F6f5uw7oAj
kHQrSfSl+xdAza0PqQF4/d4npYv1jhDEI0pdwwaLN+WFUCBSXpLvYBJnFhaz5SWcQPK4O8r47OsE
5D16uTYejhNnH+sY1iBMNL+HYBNfMT9C0bG5VdihWdxciudJccXM7C6ll340oivcdXiUmORJUlrI
cCh2+6Sjl2YB/dicBeoM27ALBY/QRADVwvS49EsFE8waHcdD6mkwsy7XWT+D1EU4xqLNv6MC60pQ
w6edthVGxx6ok5xd5k7nfp4XgP5UZRRMCiH0CTUTkbagUfC3F/u3y3jhoAEJNFZcCpOvPqg5EhRw
P6nu8Woct3LzBrzuvdu9Z6wzO1nMnKbIS0mDS2X+tOD5NvFyF9m0KA3nQwucYtMPQCfTXUCVsVS8
x6JxVEyuSIf5psMtSOoR85ga2cbdy0bZvVxGB6IeDfhiIJnqoA4QQz6q/Wj4cGj1eOygZTdz8m3D
KA/R6grEJEJnvEo3hiI+BEgb26lAcrhy4ZroLRagFJaOP0kr9ZG3092cWXdnwRP/FC2kxkgUWrUt
SLMA3qJJE5arSnKBAzXjU0FwUjKmHmySoL8h9t/WmIvaMeGSbT4JvRy5FnVywhyQgtRnwWu/Iz62
dMPNhyM0GeZ3Z7InbB38Q+2/nm0I0qy9O0hs3pU0zvqCEpmk2QT1Kna5YI24l4V+KD9cXBIKts4M
O8WNd2pi22dXkRc2bycym2dvH89G7E+U6oO/2M9kiT4Gu+TjgpTLokMsMQLJ2XKEMzUyPkwc01Z8
O0DWOxqdfbqAVJjzFACuYEm+Bnu1bLSebfQZNcMpQVcYMfKEUCgxA7zmHXVg353+TKn3oFZzAxV4
dlH+d8x7wsj2aVtoyUf+GMXby079K5owXOekwtIphOLhd8hpVLbo8cagBVMVrA7yO69AVlURtFHj
uuMILsWQJPACbM9LC0JiQCtk1gdng+Yg3Fa0oyMmfLqoIPEINlNFTd4BznCMc95a72QckcdgT8nc
/QjJfqam/95cFFNIICqPXDGinABsOEuJKDitp5jR3Mq9SiONpijG5Uc/5Kl8BqBbBpTyX528u0H1
es1HjyaZR8Yfvx/eBYJ+r7ai01vpz9MxaE4e6lNHP1OGVlvOxwRJnT9DYAiCyy7VpNuTs0/vY5S0
xepFuDzUoNjxKukB79vFOfUx9oCJAdikj/jd81eIC+qhXoLIQgHUn1iRBOTKVQrYMxgKG/EaYjNV
IohvOSbxRWWdQOTcgNRdlv2cYJsZSh785T46Mq1lNP3r0z0fXV1QfCGNt6/iHQ9nOmAkJuMCqAIb
j/PSFrAa/4pn8Edk5weUZ2HRQJMRsPhnVL2be2uar4OGtGqucPnemSNrbNko4fyIc6KgXHP+SGZP
0xx6def6EAe8xSAT1OCB7zfPq6Hf4PZxh2Z2g6N73cUQdk0bPgW2oF/CcMrjHYRtEqBvF9kO2Hx2
43LHwDuZID9bHLDiuk2wqG8YIPtqX6YR8jUfJfRlixt53ihMPDgx+YyBJXSb7ylrCsqdUqbPlnRF
M/e/qIoOtFlDUOueqYLVtqVkKOn4buOT6QQF6UpNkRB1iDwsx+3JaYuAuiyCABPyEcW3fvNrSXyv
bNDZ5pNt42qOwiH3PXYdQ5oFQdN8K6rWRzil8aeej0FJ0hWMMt2TfSixGbevRutAczQKVmNTmj3M
Zh6Oio7Tczeg0Wln1xyFkOLaEE2QqVZct2nvIT83pNQeE0eMVqFYRqTvMfXj2IzOtvuNRWzYUUza
+RNVU/ecrG104bABPNFV6/7UEu7curAD/LZTKtaS7ZIF+YibfhYzAD1PzA1CSeh+LQHKFt1RiCya
MMicDq2nE7CP/R66SR/pmkrLMTEARBA2Zq9dJIcDF0Y8RZx0pVzdzuaNQb7wMQKaKW7MCVPgSxkI
EWW203vRbWt09kIQyXHDpnJIZyw1S9x5PQaj0wBkCXWFtUEhwjBnWFMQhGUYb2Ep0PPXTZ9Ex4n1
X9uUupVYhgct+AbhHlZxPa/NwMuI+cgeJgg/mtF/ilF21WaHjAz+dRIgX/sDwH+raQAxmfYZFJVg
Tc9jPAVe0QX4LzITurbJWeivuUogIYTLw3KbdxuWxkuQ/9i4/nNCzJB5HmuAovUOgLEZbosh26BM
7yMf4jQ8VXMSs5rd3A1Rt6zA2apA+utx2i0Yj6YH55E1mwGtEzXMKboIGDZyY581HpdHypgtPap0
3UX33AzwuxX6kHQP0GD2+QLZmuMOfycf++H8/nGEwALTTsU0hV+OvM4KCJKCO+OI7rRruX/Rm3ps
dgdq0gZKZPk34mP76Uf9YyPhvqvc/W5LE5nMt0IjgWMrwBKKq27xkI07vEQRyrY9dZ4S653h0V6v
6Y9ydJGy396YJMW+WKwAJ045xvuxb/onZ143sF1+0YyoS4dOKYga50czSDxwD3Woi8VfHT22q6lG
OG7i+oMt8sI6bZvHdROvHRa2wegkh4SmDtqkQO34F2/WyeYVoLUxZ7otn6HsfybPAoxx0mOXTAUx
2yVuxUsIIBxCjoEBlpgh/0nOQpvfRqZwJcVD8CBCSA0m8Rz8bAdV2oA1wLkjkw8ZjWDXl8eY0NLZ
eTVu/B/EBBuCc3BwrClCd3w3Y6chCtTvG5xFoF7AjGj06S1Yqj1jwA32rT7oBVp3c/hIQlysUYMr
T8YfKuL3polObbiEF2NlAB1ZOFbYRewdFJhBxLiSM4btutjrE+zBFZxb+7gnFL+LQdDZexJt40TS
azuGEPpRxx4GuzcHYsJVQ0Nl+wgd852DmkaRPhDo3rI5Gv8EDr02TlgyfO4wfNSdzjeiMe2FjqAZ
czhz1BbCUgmEmm9hxrBxkKYpmACSu13yoADQMagQ1vGfBObEOU49cSrXAzWpnAIy/izZjiZ0cjeY
Ibl5YkED9cX3FPwiei49lz4YJxYZGPsyiWAeqeecJujjiK576WSxgbMQ2wi2W7XQBlI7okGmHcy3
NghBKD9DpN/nmk6mXizxAQnypkbRdot9/Y8MzlhBiVw4A7+5Pr80XVOExs2D0Gb+zjKePmASOZzf
uwEdUuOf2EjO/vwXlXfh+hDrtGH0ojjat3WbcYJX9ndvHegPsURsUJ0oRg9ovEPb2vXk404U6DEf
HCGWNxSIyBdEu7xrZdEsqJ1QN20owFCS5QyfKWQ2R52B1hp7PKgeC6+BXjXw15doWR6lRhfkS5CD
SL6TEkAa0I0Y4twoBkP9Tr8zF49r3RSCMOR+PZc3LF+xv4K1qzuUW8loC01QOza22XD33Djv75kB
cefF4kRgTeADfCfQo/lJJjxIfK3rLshykFFNezRnMb4NHACuboLM4kXHNVHHzUdM7d5w7OAbFv5W
GM0NtuiLp9FbP4kPsbafWPFya7V6TF2WFJgffo6c+TXl7Q0R+FVxwfOw1QBBoYfLhoh897zDWGnv
fapRnhy1igyQ4D/jD1+ggsQhGGS+s+C4YbwB/AKO7yJEeBUu8nUXJfS5lZhmXXuEiDhlOoPrzudA
Q2AYKPNK+ObZ+xIuyFiXsRIhSocWgsKEXv259bKRYKQ3SLq2aMLlH1CsXxoxKUMzh+DgN1G2rAHJ
wtZjYKtdzGjs7qFHudUqr159XrZ7e4DLCbI+q4SFlM5t+7eOJMfY0/U2oBdb12qxw/esm5OM4idt
ozeTgBIH44vqFvJT0pkX6aIr1u276wsL6N98qh2kZjpFeeJODKDkXdNBggpn7YmFgKZoE1Qi3mve
+5VBvdOJsIxX8gXzAyw6Ye8A0fOtjd6jsTliPPS540rka9pMSCUx4K8gFrkjPOybZn/WZnoEvgCX
U9KmoDNnxOf4u2NTBKIr+ex0vzwFDKhg3H6wJHo2+4bLCiE5VZD0j/QFTqgGp8p7aJtY5q1wOXw2
EgawuB9/iUDGGF/r1gOT+1gPewJNBtymqzheobWBVhbd3XpTkmN58PwwrMnzyFEQQVCOWiPodUGa
aStsgz5qiYe6bbYTs8HjDN11NM4/A+pzPTjV3q+/Wbd/WAfT6nwsxAhB7Ai+zTLviFMz5TRSGD9z
0ADFFJ4wHFhHc8agcYEzeR1cfjXMrZW3/ErodO4SUjgqOfohuCkTvwJF/ukmeNqOjP7Venucx/Gz
94ZXYFn/SxbihoD5wkVuIpBdbZF2fcVlV5Fm+5qwiSj05S1mwcvCobvuEWqV3A9UqnoJ+Jve6DOo
jEc5pjiJ04zaCGo5sYsHJWYsPltfjDSoLWlw88fuIsx68QPM325D84qq5SC9DfooQQE8xtt9zcoG
dVJkl5LBggoCmjbJWYSIIfs7xso66DV1ymsZdAzwch9/BeReFDTaQ8dOsYi8nJgfMKzJtSw5h2Q1
W9VoVPCQZDp5v9K2amdwBl0KdW1H6BduDccDxgTI1Ppz7aNAypsYnGiHPAcNfdK9w/gsueyj15am
heHo6jqQaMCXeP5KrbOcRBNHudczgLGwKc2QGjd8lLZvSs/Z99rfN/oC95Zkrg1zIhSr3QDBbORP
mJUPuF4/UIzrjNu9bwt3hhbltlsx/jOOAZQMhOfJRdoJMbeC8uDHMYoVCJFxWoUYXsAonNy+wv5p
aM2TgkZMYRN3CAgGyf3cQ5Ek4LfZN/uvpFkLX0dVk7DDuvMr9d8XxM0hNoXRLyxe8eiRRvYJ1wjW
hyQG1dMVvuKvs2yPveRFDw6cSnSCCZTZbPgVJEMFK8OcEeeQhCumaqBAlzyP1+RAoyUbQXCh/vrl
4tFuXVzJGew69H7tnYlN3DpY1gMEUh8R4yNQW/Hsktsk//Vj/JAKAxgNapqB0edmIvQg/ObouKik
E9SIpLnhCkI0CkNO9Fk6jxQATtFCgGYBGtIWaKXtk7secDtB0Vnh4300vUTDECNtPlKDnK9KSEoh
kn+TOBveSwvkHEVmuvkZMxcBDJtJAkDB5DCAzbA9FgCrxalPahkjmU6fu1wfCXkMEhccEM+NFsfe
t8UcJjKHhwx9HnsVPSxySurUXaG3sPS48+mtgS4F7sx55C0F7THjC/XnNKRIVwLjJ83FXWGs2GlI
63f1jBYKW1LB7525UtPNGmxT+iINgXLVAs3+3kMJVv7T+g0EyguKTVbKGEKhRDxCjQo991MHzaUB
GcU3mhnXLcz8solfEquGkrF/YV5XbxRTTgtrc6cf/kxw18QmOB/UwYj1114bfhk/aIAKRSOU0vFY
YBNlUhsZXGD38iuC1ydETAD0O9SejZjxOv7CQ7nql6R0OIaCxlOHuYXFO/fj28ZknhgQMgaoH7lX
qDQTblew6DxvArtGUDa5qvaX5FXo9gr1y8l2aO57SODFMtU+8AdNgGVKjJ2J5WQR+a15ncHcbxYi
Rlw+t7/p/Qjsu0yholfTCbUlwBoIxZMIWO0KFTgYC5RqCs0haAgUvtOzD3kQHUi97roMMWwGnBKT
FnYGiYXCUUzHzsyfdjR5uwVXjD1fPdzXgI0H6uLedvx9UxrwB6tlswawEP8ZPFZFY/oBAu22mclm
bOIKAk8sD0inqo0Dv9gHDWVQKy50B01nkZGg8k6hfTXiyhz+JmXYnxa0ednoSQtt5ozECwVbHNft
6AGvoRfackAjbs4XxCCtXkPBoszsGGOIOW1z2ULvAdsV1PgTmSBwgoo6JBhygrVAm3uR2n4FMnjC
oqvMCfazJfE57eNjE0iFOEDYyYBRyLiz6IokUC/dSYZ4CRa0CiTzoTnZA9Tm1D27EMbMnL0wB9aT
EnaXOc76fZHBUKr7LA5xoUI119HaY7BBT9hRjOK5IJATKXEAyICxCV4D+sytCwSlxWQhRPDulPmY
8oRd/+8eQ1Jbh3vhY+TIz9ATrFlgkiesysPUmEKClH6CzmJYbh1rb0kjQzR1HOMDw0s/mYOrXEho
2jOZ4LU/BgDr0RRDklPDr/q0Elv2Gy+Uv/xqIucjov1FOpgzCBn0JDZNdK6a9GTa7QrJGmZMlhlj
QzBMXmkE7gnvc577oQJ1Dv/Q1DmoxKACSN4GUPaYA8L1cBYQnYvD4R4t+dH1eos9ha4qeycGTet2
uoHQjWOCC00ZihP4wzcdBq78xVO/qHP/KDuGMDJ6HwwIBpJ7ix1zRtFXoLkfUaeG4+s+Lt53wlFz
61WDTqOIl3hXkJTGGoLoHSEirqZdYY5G9aSQ6DcKRyByW9K8LUI9bbP7tTaQhic9LknveQcShFve
znIAybq0pUvwsqBTPgQMq3oj9CMM5OUgMKSb6Qg5FQ8kvbN3ZGFvst3SbJ9CzNZIceIJ9L6IMEOh
Rdg8BB7kMuu+JNkS+M/zf5yd13LjSrZtf+ggAh6Zr/SkKEORcvWCkFQSvPf4+jtQ58a9JZZCCu1+
6t7dTQhAIs1ac46JVVWU7db3/APECyKH8/GBc8dLEMa7NBZzo8VN1WjOMQ1HgoJF9Ya1S3Kij++m
7ti88IqLWtQLZRjefRpBlI5wcPmKt6EJn84ro7WWuSKaK9/Xjmpn3LmmJu4su3lDGH0ZlcXwq0G/
+6iE3WK0/OGd05m9CRGFJfPKiqKlDMVEyPPKVQwBbG8qVkHfpyjau0ykHIYIBfJZr3zRIxcwZLWg
0oFwJDSrFx1XCNNQTvA41aCl17WvlhtvvTZ91ynM17R8y9pYURBC2VfR0dZnmdc+qqGPhOW1cLAa
VrQrUC9TArDnbfFcWxeqvpL6Sk+vErwuzMlIdNg4ietsvGxh3/B/pqJFSdTattVeavXSoSWKcGFe
6xQc7eR5cMZj63k7XJfXA7IstlllcFUpOkVX9tc8UnZMVwGPwuytmaUidC99lPBljM1Gb41FRR0z
lr98/b2MgmXom3MTc2n626I6kCf3Tsxg0J9zeRO1a/iFBno0ZtK4TPdV2D2bwa0XhqsSKWypJ/I6
c2x3WZfKBbswpG1m+jsbM2MestCUlFiKcW06Ubf1Uw6RrmltFUNd8Oms+l5fhHQy4LmG0EN5Zp4X
PIeYICjdrJyIB1rZnbmnTIdQ1dBk9FQ7fn05ZqO+lXXmXFeFVgNyA7WVqRTgrRfTMi40pd5z5tt3
iX1Z59qyx6zmDuncbO2Vlagvo0BSXQXGi4yHFU3YtavT3tFYYlqBj9fMZo3FPDMWaraLvbi6HXJd
rAfPZhg6/Z05lhdtZbL2lwvHVpZq2q9zGaNiUGZd2aB5aJCy4P0IGudU58p2YHr30voRnXmy9YOC
UgsFnNqiQqYN/iG18suBEng8S/tB2WrMM1WsbGLPmae5qm/SpGNTHnbJ3hb1xkKN1vbqRmu8rcfX
4cY0D9tmb9Qc0wUSIyZUnhatnbhX1kKkJ1EZPWoXZVzjdZn2oeWvsUkWPZtPs/Ap+FGCNKOdz6yg
12w4c85q6LEqSoMsAn1sY39hI+0X6WvoKMUsL80H3++nKGmkt66xtAd5ssJmp3fZqlHZreuYSf3w
UjcdDNIlfiNKWLG+NTHnUntdqVKuvaJYe7W/NTg2KSJdJN5KmcqyMRu7HpuFtmmTrR39joV/KhNx
R7zprd4zp2mvGrriEmd2m3E8bTX9VobDKUuC7UAjpy90DPi3PSsn/b2VPY7LuKoOUqsu7RAl6mSS
zKhFHMek2Nv+bdi9pniDugsaNl68UOv30t2nFjI7L+XIy6ri6Hc5p3UWKR5pemP2C9+9YiFCmHAs
OVrQKOYfexzak/bGbh9GmiWltfajtaxePPWxTOIdC2ioPShFfBVpbPvSfJsl8lffY0XvwhMqql2j
RDwLeRR1uhbKS17Zsww3Q4Fxl3VuplDnb5hvB7kPkKWGBQ1p8VBF+Uaov9tJhNo09hyZqMXeb5xl
VrEaBDbCQWft78elCOnsR81JGduLNINfTeclVLzDEDHHoPCzZT+TtnKbZhHFYetKa7t11aoXTUwt
IPfkSg2QhCFIVApMiPQw7un5InuT/slzTnmOq40ou3tJPkU/YuZ7DRzoaRIn3V5XViJ61bHhZI91
gqBw7vHh6Mgv3MpeyjafwZJd9YCETYJANYWPqiuAaug4bFucUO3Op4fXoACNBCMRw1psJi7Gl6qf
6Yl1h66An6DJq6j1a1/TH7DGQzMWhzzK3ySPW6KWydMrg1szqrVu71O+cE+w/K2T5OC5z47loirR
toN2zNJ23oYkfXOEQr8VCmeOPq7rH93SmANHRBSCbE4NVl7I34+4EnXErDcvOODOtVhbls7Bz39r
urZ0kFd74z3155WAoKAg6AuS/dDpawGdb7AUooCZ+BXzwgKb5lvZJR4c28Y5GajHzICRNriYXUJK
Vm3zXhq7ruhXjXOvNRejYKdGd9lQt263Tuw3vAEXrEhMQ9VbkV+anUfom3kc8Uy69rslsGiZ1qyV
jwZFLmqiJWqpMXgP0LtI312kKMrkaC7yuJiluMoVxDkxNQoLhZ6OTCq39XnneSj/39qwnmW87rB3
n32CMCtR7Fy1pGjV4itVtm5PWd950dN9b+a7HKd+VtdzzoaPQUj1zKfGi+Vr0zvDIkZ/J/mTkfhm
1PL7dRfjP8bT0idPunpvRJyCwxt0V1WkoEmw541+D8tszVaFk+ouxNAWbgd7XEZtsbBT5UGLvJlh
POk25/MQ9ZSDCRLzoIXIhsyUiT/RGHfCa47QTDdWh7qCalzRvfa9QPyqLJqhQwcW4stgdYivW+zw
Cua7ZnhQtbteuwdCEEU8oYgTsh/NrCnUQ6EXRpcX9VzV0lB9qkyS0OP21SnrTd2hWy8lXXHKacom
9R4lLnt2HDNdffCicIU4+ODqJgoz20OEERXrstEuYofdEmfihRcVK00+WB6yXI9O7XAjg6ltsKsM
fF/FZqjSq4jzMIvJzimR4Dmjdztq1auqyLnCXwe6Denca2MbaHYeBoyqmXmXl++ptFaVJp+qVBGL
bqyofXCeo0q4cCRSUitbZ3G7HQKapdNfMrms1hZ23wA7Iiy00KXu/gCkRFhXuY7QCbd5ek1czKbn
CCZR0OWJP4scf53I7Ji3xksfaY/RwOeq8y2Fv4zUXCuubix1s2FPMhjbsH9yZfhYhPprN6awE6Rz
rRXh1sJ1J1hFBqrVocHy25oHI5Nri/qTjYddU7x5nAYruCazQvj7ttXnTtxs6fweUrdFqf7QVi81
SiNO71eF7z8rJarQKnkdhujVGssrf8ies77HmsGZXLEns0QLp4M2m04briA9UQnWUwc0HodnTbKD
xuN0Gwt356l3ET2pN92pCqxX9gktVAA65CQoRHbOvWOTqYBPKjSQhQDc9/JwnnfxQkvGdW/THizT
S9FjKy+sbVxYS4X6Tz/S0MM9gMfafy4apESBni59KmrTupBPa4MsZgp+P50R3qFBCyDCsPFm7m/J
O+sqf6GkuLZCBNmWq8VzW3hPg+gpsIbuph6jZ0UZUYaR63lFi9cCaQGCw0CM2kcGHUD8BcLY18Ld
+4EJ37UPnUm91eHt8szyqe21bZChavJ7Oga0VV39Ps7KgjZXw2KDwiCz2mMV278tSe0ysmZGwWPm
SMC6Y0fuBV3XpcY8HSf2kk3Hs2VjLPboYugJ9mg97y9KgRY9d8e5qzz13ciJnSPRMKqn1kHPbnfl
HmX5taOHmyjor6XTbnx4DqBJV2Mjh11ajBu1dJAidDXy5dAWxUWpZWEzCwG5tKGBE4ZCD5VSbdFK
I0E8nFiAZCx26dL6baXijtJQKh4bXNF25NXLuDfqRRMrSCO0QxT2AyrxUZkMQAc90bAyddVR9j1A
9xQRYS5y1qYKpShNyVWOOSvVik0aUnJDNYLXvlo0JnXlGG2tCyKA5tyTD1jTQJLUDr9tRX8SHC8T
x78nkXlJY/DOcby9MxKfhrU6VbW9wWOl/7FHazArzeBgtWgVpcUW0Y7nYQYVzLMX8XCf89+JmOaw
eQDYd5F21XXsOxA2+FZG9ZEHi9F63GmWglNKn8XYHiksLGgIz6tynCu1vk6sZtXq3sbTrOvYKVEp
i7nbIexQc5a6YFkN3mnwW3Z+yNZEvDcU84oEHLybYtN37ZYW+coW/sVoqzd2OTwXcVPR6arf/AxL
XpWl66GVLq8XfT1Fg/soyBCzaiWKs9q9a20fI1xRzxg5iFfN28iM9h2mxlh3VxEO7NGcVgXnrYrw
HGc1eyTXV9ag624E25PAVDaaoXrkeqaXdJNf8EKlCwQhgGuDVWBn75j2l3Uq5gomjIpYNQruGI3j
ZWCY8yxCpqEgtLDQyNLkojoD5mVumPGmwjnhRNYuq/LhlOaIPAcDIT2rqFNXl6pHq0haBSIJhFtV
v5E2m87yURibmnqDNlhves9RdGzUUyPEWrO5CdW4QIb0FIj8Ulb1Zey1+87o0iVduXXmRtvYq0Eo
WP21Ovlbe83bovK9LszsmZ6kPaudyOfAZqJTgmsx1JeNiOnXDdRpvUsbbUBgpfa8wyKcKeZeC5Qr
FV96rl4p0VEz3uL+XYyozEEemMVOjgH9QuQkZs95WqrzSQDrjJzL1crAnuuuCB1dxXIv6/jedvHT
QaWpchtJJHg9q/WeA+8i1V/rNt10HnuI3mJjiebGHY1t3v9C8zVzaVGO7l1Z3geavmloeCIS5wR1
3WCIHApzOeJ+GRD8Ft2zS8Fdd/s7j2VWbcd1Kv2lUGJq8x57BuYTGFZhUD0kVX7Rdb96x7uPOgR6
IT4gCgTZzB6826n/6aXJsuuVa89TNkz1/saKc536ymjeuUOJiXf0HNZII+s2pl56SDo8eZubnn/n
JtVICxX7gK6itZg1PiSSYOpkUzp1jkqrHe3Rr+5lZAleqk/JFgtAuixiivZjMtBvrcuOt4jRVDfI
Z0A4m1Fc8G1J409HqxjpHUQGYTgXKDa0qyajDs6e19w3vpPexkpc7lwjMh9zj/HZmq6K0JQ6XVi2
6jq1e/uq02G1uOTRzYImfRe+8lZazJxhrr31LVWd3EcTTZ7rC54/8CIu9HN3DEB/qV1RoMlv7Tuc
4sgiKoAq865UQVT1IrlrU5Vdi2NW6nXTRfIyNaUCiMUl3SoOzPq2aFLtKH3noZWI8w0z9O9NN8ie
WZjopjZiLB5pUiZPaqi5aPsiLzoEbuFvtKgVTyreR2sZICtDvexKltwUQPsAq6XusjUIqe4B2BhP
00EkuB2N6oFKHj4A4YFD632FMwEWt7mh6SHF2bq+hrWa36oNXtCZ2lq2M/MaS1y5HnITNimus6KH
j7iUeepPs7t5aDjVb4bCQPJX1QBN+cb5UjLsxOCcfJGq896EsYsuj6MVfUCUU/Rn7+O04uOhn/h7
CHqB6L1JSRVgRXUQWeTjMhR8Lgg5frcDW6qkgASgo/ZCshaZC8cMircQ2vAtIcr1reGjiqvC5L4s
B4SJQN0qc5fKACvxGEScx8uGymngxHkwb1LQPxEY5KLNOWwltMjnfRuHjz6uokWZeT0dhxjZSa1V
ODA12dNqr3mAoMHESeY5Lc9CA73yNRbvE17hlGmuTZQ/TmbaGQk4z016RN1gHB3Ov86yNTZZ93Ow
I3npgHltWwMGbJ7hCiNH4G1IIgMy5UID1fQdDfsTUCip8mQRm6rGv86x6hbxxoZfpcYRwFBF3+s7
gvonvy91IhynfCSiSvWzTJAkUl0ZVVIca+ulAwX2XX7nJ6/g7983zl6BDbIHqT+/H0P9c12kC1uP
LtrX7/mbmzDOGOla6SF9S7mIFuwLe6N8R1eEnXmGVpx4wtIgyhr2qDyDterk3tK5sh1SRnZvnvgG
EPnvH29pWEomzLMggt0+e0JikIZiBI1xnLAHW5Fsvn42/5JgP/782bOhn23qlc/Pq/leOtt23HbD
2om+i2T57i7OvgN08l0ec0I/puPr2J+Cl6/v4rufP4PM6nmVe0BTDchHm+QyNb55w58+JDCdZDCC
BCVE7yM91W6ZXYPc4q9XqQpxOp2Zb2jffn4P5MjYOphOjXyfMxKom2t+lIcwYIFkziQsMGxm/+EK
5GSrpiM07Z+UxyCs0iQIpXU0sW/QqkyynwbnkZeHB/b/XcA5e05hNoZ5xQUaHPadoI9Z/xj/amkE
7jhk+xAbyrU+XkFB6Y+KUTeP9ywkM9v9LgPps4FEVKVjmABZpX0Of+2kwPuaN/axy+J5iaCLbtfX
L2F6Bh9nC/C4kJfJ8rAh0Gtnz6iJTMh5Jv78trsa0eMm225d3sr051/Eh8ucIcNRJUSeFFyGXbC5
QOL69V38O29bOlEAnIQYSIZ5HvhYpV2BizR1jmosLyO62cmaP+eb4fTJZwfentl/+uxIVTl72bWt
GW2SS/VYiKLbZKZBWw/w9rI3fCxv6My+ualPr0dYtm3AxTb/4YcXZu51dP7UYymfez2ad73LNiXA
7d4ufvz4hM41plx5C2b52SDoAtFz3/Zw1Fu78+C/tuOePaj7gk4nO319rU+GNGHpQieygzFnqmdP
0amjnDiuGmLyAKN0abffDGj9kxEtqb+i+yK7dKJLf/wmS8Nx+yxjDyKqUln1tlTeUBAxxQxd1RMX
p7pwIMzOdGb1iKEK/0+0pdvHYRbfzBvRNs5Vo6nNRU3Zce3URg6aisPeckAlfU3ZJboy+l9Dtg/a
2t5EpNivogiFr5EV5m/Ov4B28b5qt2Fo9+uvH93ZgDAwFoH9Vs0pREZVkdR8vDOpVrSovSw80FEB
L1HaBwPjgvGzFf6fq+gfrxKmZmOaLVfRspOklhU333xHZyPgnwucjYASlAF0Zy5Quu4scO6q5vj1
c9KmB/HXpPbnCpyHwK9PCUVMnh9vIauA+Mi09w6GbG7i2qXJ0AEjhFTViXKPi5oKo4/Sy72ZlGoV
5aqv/4BPpiPiR20sMqh/iKE/u750Bl+1x5IhyLCT8WmgXSDwYn59lbPhQMgK4XhcRzdNtmN8wB/v
EpylpQNvMI5EPS1MzIW+D7oIRpuWf3c0+XP2+OuJci0y+KZpiLQnOcXEfryWMXX4U6G6R+26cqwZ
/kH4Nq+5eSeDDBIvRQeEbvuv7+9snPy5JrsPaONsckz9PADQbexMgD1yj5wV166irA4//n0idfmW
LLJ8bZo3H+/JGdQutt08QG7XIR9Ndob241gGTkN/XWF6g3/lJmQJthrd4grNgM8Ez+qPcxn4feD2
E4AeF6s4eyuRZftJY0TBKUSIXYA2+maEffIGsExaHBbQndtc4uPfL5u8UeMm4q3rGGtZU+v/8gr+
usDZVFC5NLiGggvk6qo6MXX+9A1zUqRaQcwH2cMIUD7+/Wpbu0aWe8qR5MUo/9VXP5vJGKH8Pm/A
sTi4M07PJuRI8xREeK5yTJyLVFvTqvr67/93HqHD+Oez46BFv/Ps/epKTd9Gs6KTGLepPIU2kMMf
b/M/XuJsY5b2haVC5IlOlkJRDVDmjz9iyWkRwL+cDhP/fGRw7oqIfkB0MtVtssu8H38BktKuSYKS
Ayrrn8Ue+13cJcjeT+krdujku0Cjfz+AKV9YY38vuAoZoR8HUFQkelIMMjrRw6NRkD18/X6/+/mz
cobelnaNiD46JemFaC5L55vxP42Pj7P2hz9fnB0UTb2m027y+xpWYhw6kCgnB3CAK0TE35zcPxmr
lKwcm7hWIHWWdfat9aFt+7FMUjygd0BVZvSiEQN9/bz+XfHkh2tMz/Ov+bRIKhGkOddQ0BYirlpq
U7l2+fVFPnkpHy5ytiwIOyX0Ga/6KTMKGn4XY/rNJ/Hpk9JJAXV0wged81kVE5/bV2Ganib1luem
87IMNm7crP/Dffx1mbMX0lWunbqUMU/3FSFH4Y+XNmnystll0xb+98gQxW3Ze6nvHJPopaZ4rF/9
+K8n24+MGMkrZy939qrjjHpsn7k2rZIFUM4fp58THff3z5+95Ai7v+V7/Hwb9CtMkxm+1v9wA4bF
4iDYu3C0+jhWYz2wx3bseEBIEwP888hIv77CJ+OIhE/WNlOY1HLPiwNomjXK38I5diXsoaUdrUBg
f32JTz44S+WsSwKa/PNlf7yJDJOwnlWtOFoS+iG+HOUiB80Xd98sdJ98c5zciSvVLVVMcZUfr5Mn
QRwYAha8F+YXoFe/3Sl9MhN+uMDZRO4jQiuHthfH6B2XJ2Y/jJsOXOrvjmjTjP3XjEvskzAE5FRq
c9PZ8zy6rNVMbIC9o5yywVgmOHmUhhgRQjya7SgHNOMoHHX/m6n3/MjLpVijNI4CHAkoFpyX3dM6
MDTP7Q2cEUPW066MSWrgAL7x45GAq6bI8dYFnsyuo7oxDqnj9QA+Q0DououEOKkR/UDpsBZtw6t1
/L5998OhzdY6Xju6jXeIC8Ff5NVSYs6bjPjDLCdaHLdu4YI7tNotalIkgd3gRMo3Y/BsmP/fwxyT
JXsI/sP5Jq6uRdBJOkeH2G8WHq3cygHl+Pijgf7PRc6mGydUIvprmneY7MYVFiAftW+gHJT29PWF
Pr0bWhfSEJZBTsXZSG+sTsYjzdeDY/dviVVcAfPYUQB9/foyZx/u/96PsHWbsw0VyvNaFaBJYfWu
7h9aac41I31ORf6SG+NrqZffzNTnl/oz+AzaAQ7EbYbg2Trj6VDZfac1TsRjPK6zdB99827OJof/
Hd2mgVIGJvG/ezyUp7VU1cY4qcDzHViWrb74+ml9d4Wzc06V1Jpu+tyC2Twpa/c/3IBucD7XTA4J
U4vv4+zmpxSJqUnw86ayDkJ/880m+E9b6sOsQzePN2BLU6VCZDhn+zyjC6gSi8I4wcmRO9re4bZK
2+6e1L7hJtZqBUtVj4DTH7DsW1FuXQa1pBXbdk61cozG2jlhHv9qdOaWuWnV9jzF/r/0LOKk5Fhp
JNY2YmfaIt4mlYLLowqceSsaDZm7KxckadNy9TstBErdqL/hsowr33RToLtu/83uaZqp/77XqQhm
WtQ7LB26MBWQjw+TSQChvAxxSdgvzHBhcGppaKMxKyTOASzoXw+Nz75XbsyZ+rKG/U8WZYWIVGCY
9w8dnpXyFJb3vfHN6zsffX/uaNoOMtKRGBlnU0KkdQXHMOEd3HIlNPwdN1/fwie/77AN4XGRwzat
sh+fGMbYcZCj594UIdHC5omMqJ9fgDO2btOjsHj4ZzcQ4yxQACjIm6RbqmjBvnkFn/39HFIFs6bG
XsqaRsRfu35N5M6geZa8idurfWv9hz+e2ZCepi6pGp9X0XrVSDU1c+QNsT6Z9dAl35Q4zqdH3q5Q
aU6QUSw0vv+z8RrChDMGxIeHykKw8wqNSydGxfvmGP/JMP1wlekZ/vWMstpxAZS23kFWIPJK+5ST
fOGAdvrxm+YyePs4DNORUs8mylZ1mesJGzrYw7AWhnuBbWjx9SU+f17//xJnzyvxKnDuhDMcPH1n
4PC05n66rr+rLX72vDhc0Bwkxp4c6bPKjcRNVbRkC9/EBHwMxq1bbIvj1zfyybCl9sQ6z7TPV2Gf
fXYaQKWxRAt4g3bbLDfIZr7+/U8elJyaATYHGaoT5534RA1ENNQqX132pgLqVOUuR7nbqT/bm0/L
L9talhaNz5sFeHqUfw2tKCR82bd782To7/LZM+6/vo3zN8HPsyyqmkngKFi081NMXrtCJsJl7cJy
K+pLkWR0al6/vsif09bfq8afq3ADlq4LC3XN2U0ko1P3kfTMkzM4RH6Q1fTIklGbv3SCqq159EaY
iAOutVtl9q6EeOH8ammtK+03q9fZOWR6mIwGzRbTTpaT1dm4Q75cCa3PeZh1jHbXv4FkuS8cPDhS
g2zbVbdf3/j5IDm/3tkHKxO4by5S8ZNpoR+uoABhRgKiXHxznfMGAWHWKq/P0EEHO4bGmPw4Ssaq
kRaxEiYMfWsBMvaiHNx3x8Y8XJi7NgLcJjz09xatic5vvnmq+rTB+fv1SpsJVtJNpKlId+x8hxV1
BpXkWPWu9WasAeNkylamYAOSQo0v8TwTmBOiGVN6Td/m2IJndUqWANYLDdZ4Z6nEkMUepDW6kUrX
yyVb3X7pFNBZ7LLtNnoML/nrF/Nvj4o/2USMNY0FDgLn6wKYlAj6rOFfp4gvZlZgPPalI25LO2Nr
FUqO9LbdXKH/wLityHoFB0tsg7SJvplvz0fkn6bi1PvVqdxp8vzLMEI1LmPAy4fO01OAcSCUydRT
d40ZxgvbiIESaEOx/vruzz96Oa2JukpVhPIXq+/Zkt7HwvIQh8qb8bWOruP7pv3xqs4FLEHpyKQa
yb7143D0LJGWlifETertg21h/6z6xcc7nfAnZYmYMqTPX56mVHR1Yl3cOMpquLTC7dePhy3teSGB
gzQbB7ZrFP4Z0h/b5Pr/2K0Ls6pUhptEW0HGW/1Pm+uDYUXgl4R7k2CdibRdERK6dNKqh2Ba7bMH
33um2+14HWQUCak2n4Mx2tC8Wxu+vo1hQfn+21g+RjW4Rz4AW8CSxC/Yka+E1rpzKSGV+qJP8b72
2q3vBbD31yDzkwGzDJ0+PE9b7DvL1oeML4uHAut0WeVLN67h70FdsEm7HQoS8YJD5hBdg2q7Dx4m
sLrUDliaF2l+HY63svXmY6Dt1eymDA+D+eRgAy6HzJ7FRPKGRbwr0hr9vlwpibHI+Syj4bogn02F
7ZPhUkh2o7LV3XhWGLvBfLDSJzO6gLy7KCchUQHKiOghcVnl1oo5dcKaQCy6lHiwjOSAW1wQd0Cu
qarDOKhBVPbVJVzzpd7Xs7J4cMvyynNw5MRQezAywZxalWSANPGLo1242ZPR4hre5jCOVQxBRkQ0
rPG7xQmlA3Alv345gkggg03H92GlN0F8NIg7dJorPflVeUhOI3eVdS9JMyw6eaUC4gi1YIaI24co
h/vVmDJZ7N8FqQ1q3TVzrcVzVqNicgJ31xq/ihxCmbyIWzhuv32ngZN+cv1jRPonQE6j2kJULwh9
NX+5vOOiJkkKYqzsh1WAHdgpy5kX14vKWCkO5MqymkfQJqvJtt4CS8jvM7GHUtOLpwLwrh/mgGaQ
hSCJlU49s+Qwoyk9dwKeTHtJ+BNtI3PeApKwjH1P/mNUQ8Njm6tC6eQYh4kUuekYYQzjiGble05b
LPUXXlLOodctnAj5RD3JrPmxehdWeM0geYBWHOqXnCgcU9YbO+23BorknjAEVXkB5TOT7RMUrm1J
380Obu3YAj9vgM+kVzO9mfHQOVvTyJZJI199q3oPMv1XbCeb3h+WUxRiYL3gBphp5cYJ3vDY8hQb
ou+qX+S0bKr6DZznraD0HEXRys5eEGOt9QrGfjITzJK9AYa5NolJ0TDBEaBLFEow3ti8VlVdmESL
Eb6yMzpydgl26f3nwQSJXVZLtN9rIiYWZXEtWRuNcT5aE0jDAxV6qfkPDnElSg66D6VzgQ6H8tCw
KOuD3YpZld8M2WXVXzb4HpMeZMm4AUC9VkQ315J9zifi8G9HLHZdgu3OLbd5eaEDZSjb+xZOC1S/
zn+wQh9C2CkjRap7iTLce7d+9ZRjGtIn3MapBvrnt1eqsnd1dYmFAI/Sb9U8OPAMjfiRjMkSsp1X
4vq3wYcGYpbxxxXDjUowr0F+lYPP0szvZPpU4qPM0d8AyxGrFFS7BwE0GUKmIgySanPfSHxzpVMe
IBSEmMapO/TsjQjlSxL3laoCmnNIxGE+N6A3SePdclbAIqCD5TMHqDGbPpi6T4Vzq5Gra21Gm/xg
EMoHE4vDEAerynQZlYzd7ga/dN70s1iElx1skFG8+fD/uzJYFYncWFVLdlh7qBt1owAj1sK9Nr70
clvVyUrEN4qAI3PK1F9oEnrRkF6A5xEItwpjxdChA+DpAkBflw8ZfkkPfF/RkROCxI7ErIig7scC
E4Pr7H2nxIgfAoZj9im1eZRBOB0fMdZoycUALCO2jp1O/GJ70KPDGMHx8p/04GhAIS78k0PmKiEn
+k2TP5nyXUV+ZlYAe7KdSeSktPc57ANM8LmseAmXaUg0ZevgINnYJAuVeCWr8MHvXskAUOt9PFmR
DOyKpN4QEDnTsYbaxS9NfXCUY9iOoNyPWF4lcMauX0Y4VLJsZGxjcYXKYPhvtXFQ8ATCwJWYqEqT
eByRr6wRagqmNhgGt0VVqItS6dol0ntzWQZ3yfCqxzcTJSDOrHno7rt4qZX5/zpkQb+pika2sLfE
j5cql/7oouVPLrG5LIwwJC81YDaSYNVq0Mh4TAaOP6DCoUmjs3mHXKwFNwqAU/BeER4MU6WyLWdJ
8x6PR1/xl0Qsr2QiV4Py3MNHLxHNTOlyg1ptZZ4t23pLCvVgkzL0VvFtGvyv/1h8nzXSKc163CCI
XRCzdWlW9kUIU6SCR1GHFyFY9pisgi54KNTmqdB38O+mZO3G3jltcREkfKakGWqOuoOEXdbehSfv
Ep3sKxiBNatqQB6HZ+9jnr5+6KyjGh5iewd9fMmkVWePgSSjBwxV4uqXg/7I8q4B4LNfUCLMdVS6
fdQs8okSh+nOVIcVZe1dnkABbp5ArGzCEZ90b+vb3rXJHYw2QDGWduKu6K5DfCLtUyu464HHWV40
aj5P1OiunuI3WT9MCBe1juXXsebY7DqvBKZJLE8bw/GJLg1f2Y9ehgO9+qUYr5rWrMqqwKHkb8LY
2LVVB+M620OJJtM3ujcBeRd/AnADiCqxg5W+XxSqBiY/uLAgs1aKWFftU1goG7XqwUI2aywSK7cY
bq3YOWha8sB+pFzkobobUusGY9jKk781YE5jWl6VOixQW08dDHduSTA3Jy5Vx8ScVdESkMdFU+vw
oIa9BVXAjvInJaNsQkxeg980t6MtXusbNxyXMsKRqcIa1ytgMaShBQM4rMx4C53yJi2C9ybT3kMv
WYXFuHBCnPsEaFmWMyv0fp5X086JFI7C2fpRcIgtuH5RsW0s9Wo0J6izWAwgDFWbOZY4pqYX2C+7
LdZa+CIkZtb1VYz/3ktHTChg4cF/kcjzJ9lD8cIroTWX6cCnYXfgddRu76Xhi6nl27b3l6QfspxH
hYp9f7gJLP+an2KPP1HOiT2YbI6Bb7QHNy+9WVTi31MC0jO1jcNfySl6k0ymcs/oZmaowC0wi2U9
JosIVWCXOnTf82vNifa64b6EQr2HNZVgpjJ0iGPFTtf7k+kwjeKguo0jUpFdnJpJeBf7A9+iZV0E
abfEcIyntV+HWf6gsXehBgEPpzjaJSCyNn0iR498mgy7zzBXShWEtqedtMzjT/LLhdfXe7/s18P/
4ei8lh01tgD6RVRBk18lJCGU4wkv1ElDzpmv95IfXLeuPR7PkaB7x7VyNnnbRn7LbdlrOkXlkp3+
dLWenbGq3ZnHR639U+q3sC+sFciPTQQouZNmJx5PiaQAVEy2tcFB26iriaaYEUfH2v+NoqfGEi4I
g4UuaIqB2p0UENfVZtRaOmPJqQ5e4NelpRQLzb439kPRbqgX+gCmgZGNrFh6swwmNAK7gPV3zqPN
YJbbiB+llkEaoC+OVHBJoDvUGgBJzKRSChISuD78JqG+p+G30vy1w/xRgwId9DcThm/N64pmCckW
r+OQLeSC2GJq9tqLNjiMLiuwgGdnkkiFqxSVuMmuqWStWi7dSv8wikfAQRChgW5enBUtXyPTYKn0
X8Nk32zeu+pnFDbhbP8SKy9n+vt1Vi6n/Nib5lLP35FqHeow9QJSic5LjbNaNk4l+CXEUXkAaYHt
VjE1u4SMtW7ak8jGUx4UjiS+oAutuvTAsLGDBcmppKtf/AGIDksvVP8KNiZwu8WSfBCz8CSOTYkv
JmGFNdR3o5k4ugx8uGYtO+AgHhVr4Re45dijJvGRxW4MtjKCZrl8Sd4+mWBYdnxBvoq+SbcImD4b
GeJIJXZlqJ1nCLfpgJzG7KddafD9mpIzylWyMhmwXDadf2NvcG309aZIohNT328oU9+NXHZHkR0w
gqLDRWGp6z4ia/9aVtViKvB1afIGOhh2ieGDPwL2ynCvN8lZ1dpTVyP4jcdsKU3lV9fDRGmmdjeZ
+WkQrxtDPjOoD+MJdvNCaOnZzOrzmLEE4wv7rZn4yXVq+JHf7GHrvViaTljJh04UwVLL4h9ogmze
1lB5QMvLMBCg2nzr45mQcdmYxJCZtm9G3AsFu9Uz7ztQfbZ+A74omK3bbEDC3X5p4UcgfyBBXWm0
s+cSGiIOGplwT5Ukfsvpm7ORyWjFidXukYcsBbPeKXXrJhoptFhXVQvXOtjTGeCBUFgtbMy7bYdr
pTqO1Rc/OolFsAiQJ9XxV9ecm+rZRdKyFsYiCz9e8nSNJUIt+0wJQbv+3ZI3pjSyNSoRJ//4IxIj
UVwEh/IcpiSF5DMzTBBkyyb49yDx9xPMGJQEVu/DquZ3Ng9T5fZKtcxqduygK7DS19TXQTZd1tOX
3cwcS4nSyd+JcHIyNBfyhghDS99tXLxIF1ifzOmalwS4ko+XiK1gTrJ4ZJf42WPGZpe/44PN4WKC
sljZvArjNDhmeMiSw4StCKMjmdgpg4phd3s9ZRxdEhCA3yf/2YbVBvQqiDdWkft8mZpnVbDOj0cP
ARwVogSs384MBXssBMzlZ28Pyyw/5tpWmaxliIiiUlZdspFwojF4tJzrG8PBU5YCq8eJam2bYnQA
bi/rMtq3FSwzRtrs5Coyt5reR7VetMpekIa8LuJQP8nSOTHfzPBatefRPBTFP9HwI/DFFOaxtU8z
orHCuHXxzKmJ/3t0Z/FR5CyhEpqN0ptUoPgFVxLum/Cstd91/aOY92lIN3p/q1l31mm3FLYTFI2X
htdeuTCqfZGJB7XixWX4UmZ5L+p/Tcd/3k16kh1cR6HPUwfNs2BTvDIDj3NDh7DU4w0R4wbk4xLr
kiG8VjknRU+/a4N8Z4ljI7YvZRU7HQ4ZkkXOnaHyHQbkuFYg/tH1Dz5sfVPXMLj7rcanOTZnubzR
HWV64zzn4n/ay3Sz+R6nJHLhBq38nN0rYBIZcMd4+FOlfwpcCwS9bbobZ5e2zKaqslUkc8HrZ0U6
6Kobdl5NijJeMomLpWFCvDPnBkdLiO4slDDn9bcISUfWto98Ag07MOMWg5LWDKJHFYpOah4z8Yb4
czOJdVUcp/yUA3zk9Mv1m82YLiCCJD2ynA+Zt/BqBBexsp9f8qJBJ12M7KMY63U8vfsCMekjTBv7
xpvMslr1kPwHSyfbZNKJ0jhp9OrZYugOg/Yj7/apGE+Rba6VaZNovacjrFbhGwoDHerRRABe893L
Oasx6Rhf/eGZBeGm1fLvRI/dPi+IoxvMUeT/g3grVKLfmwiuUvM2NFfq0pN+m1hqb9rbrFyC/JxJ
RzaFEYpd1GGwiqMqF/PdbKAjdV1PsNBLDRWEMYH2O6Bi0nrNoDBEgEainNJwG+GbzMtCDiB/I3f6
anMzAvHIPvmgqe1boYA/kYYaX6HPv3rvyTIZbNcqgeokIapkHxzcVSHGc1ul6j1vxsF3iVFlFywi
ejcr5n6l5dpX8FDFsBzTEApsl9ioNKgyRZWO4z03wCHpCeLDVLU28pjLKzXu1BQ8dNw9fTxXn2Ma
19g2RoDomBPm5xiauN8C3JZUNjIW7dkrWVkmfqgS+gb5Dh1ypwsk8Syq4uXa0zqyoFKCM86UwKIC
PEzVpx4dpTIRarYtPnSAFMMJ4A/+FMDp/+TMXOkKJfLE5L/Evd2y4sdSO2Z49r2JEvJ3PqdFArHu
ZXNS7Is0bFRCeumR6TssywvVftO0zTDdWuU5QJ2Sx5uYpEVRRWfQGNucvorVPKZ8Xw0sWYQFPAAE
bXK+6sIBWZTqGjCwQ+1iWPMCb5pkvwnV7eIS4e1f3kGMVhvHGNCF8ZKVvEG1+S+lRme0rm1v9cFL
rGghx0/bcjrf9eWvJMR5TsAL8L+yPtAULMexWIW8mhZ6AzxIRwxjdxPpCnP5bjOmG8WOXRnSV5s2
GzkNHhaBYMo9iytnAkvcEJvnxOVge5dj956F67A7KurTHu6+/symr1d5r5i9OVOXKga+ErTjywIV
dO/++F3UX3P7EY5//jD8G3Glsj2+TMKGXEI7p3SbQ/kupdJipDoXdbBYE7zuRXKe2mSrdHe7Ivjn
pWFJnpQHCIAd7eKaxPOqWl7fQfCGA0GCECZkX7hvBAR/VYLJ1NnqW4AiLPIFRNB43tSlhedQ/lWC
uoAUmAxXXqXvNOcZwfZlA260YT80SsOnbE6Qv1N0BfGpyfM3vcKA6McW5cL4GIv0PlBNmkew40bw
zXeTrjSCVzXjsNEQ0E5QY80s94JG2klh9NYi7GC8mmO/8JKk3zYqzxlGADXOjxMElTC1LuhitiZS
bn1uV3ILIKyNknPTV+6IiMuCKLm0WhmOnf/baw3AXCDwox/tUZCvCjhKZe074KhW7GF4iSk2UQRl
0Ywu5CSOYOSyrrpf7uz1TMkH4rbDGAaVzlJ8tBP9ZTmgVCPWEwOBzEtBXmwx1FQBXIUQN6u2MhuM
H2mzRk62mCw49DDhrWM8HzL0RGkrP7q8Okl4adrOhilM3T0hrUkjEJXWIaXCM0pflvWv4pYE6Rlp
UO5aBNfkc/74riQfFQaHcCYoRn838JMpr9uZK4zEYVMPREb6TqQkQClNy7IEwD5yXHXLaWKcD9Qr
2Je9WcqnodQ9JZZfwgsq5PXGT6nBlmtzlmiIvYZK7JUttgFIrGb4UQXhjDNhi8+i7pQhebZPavZt
Rs2yCkn/4odf3hPebxOMG6XPRRog9/4xlLOhrdXoV04+K/HRazcTwaQ89vdkCjBs7Iy+WEUBNGdM
1qVxjeTmqJjwAjm6McDVyRnyJIUdG2itfSW/qM3YHaJ1j66yTORl19zQ5HJlqjyLv0I20JYTW8PB
KZXhVIa/dfPL+CmAEIKOlZwhC8A90T5E0f/lHIEd0tYu89rwB/FTkHnkENuE7KijstXde9uFuAED
Z4O3vcdi1/22RKAmiEdiXsaX3a7fRzGm83XTY+Ej9E+jnHr2hCIj26RwRbTogW+BARWKAygsw0s5
QT+S43XXo8Rkgehu2h9VqG27jrNK1x5gPFwEK/bcr2B0grMeWsCV2Woar/Z4ffluyyjcYawlSFeW
oJjT7DBa+zr/FxDi8zusQ4DWsYEJORPr3n/odQqP5Uu365WZhX8+c3D0KSEmjksdLlP7UmfDu4hk
bTGjsGCfkVQkdbMhcrXGvoQZ0NAcBqeUrdKkXnEr/kWWtSsi6g40tEp4PCeNPCqx5C8+GeDusKjs
RPmtuNq0WHNy0g9OZooPtJ+mvYR1wW6tbdpoPwLlpaTds1JaJNq86dODQXiTlCzKGgeh3LXZ6UZw
dSd1umnNXxB9KD231esvXLWNBb4sdZHVryQ12MsdSOXQcurpX/Zqeio7ys3HiL+bDG9+SpDEJOJB
pK8Hjqsprb+U9laJi+5/69VfV3wU8c7QwSGGS0UR8FPSRdr/Q4OwRNy+sATvgaWdRvEPU9Mim72p
vcrRo0vQ4mT4NoetzcUoF9siwFyTtBu52b8GRKLiCQP3054TTxk2oG/6fCfb6anmcO/6i2V8I6bb
ZvlbmXplQ1gcBdFpqoNrm4VvI45HcQ5x1dgpDaYJFJiLRnAzps9AgJkP8DpzItv2hGfXBOU7oLP+
NuPvXoRgjnMusL863AYUk4dmL2g6tEG9sMIWck0FGPgM9tqZqnTdx5cG2qZPLcm0b3pypb+FsNZB
MipFYKN1KgUU8wbCWM04Z/HbUD60chWRjOTgw8v4kRf7+MXJHcUpxrIrZfYvio5FHdMNyBH4HkqI
u330yGWwWZkDQH+JmvOnKsZt0HEl9kZDUa5y5KhziGzWYUlwHtfUaMdnCzalqdZmHLnZ5MTCLQ0n
6N8w4y1l2HMCl/FsZye1YdtmhmeXLGfTINDjgkDEVOvoNuRoE776+95I6qd6jR55Ae1GAEc1PVGz
uNfB1iSE7av6GdRMRPUg79RVT9mvQ+2lCyDm7TpQThBu4yikJbnkN0NFvI1Fdu+ZPZes6TQYOX+2
nJsnO3cTn1c7Y3ahVk8eRrcTpQTq+K+0T7zoJXTRjsIiZe/+muC3DT7V8rORfjXuRfaq6vGsjbar
jd1qMtsXb2/DM0yU9pIu7ePkGintomvAYYNlwneBOLnOc7fTTE/lQm61Z8Wbz59RmenXEKA2p9Z4
b9iin5J02YMTmyJP41xuYn8do+/JX6pfTm6MVHBHJ9L5fzxXhDZnA9ZfRvjMoB3cSPQ0lJsF9X3z
rmNWqAkNS3twGO+gK8bOkKWBQGk8FhCdIYHVlC9CzXY76tUWipSgbvbqWO274i3gIJWtdRCxB5qW
VD3zhTKRE7/X5jWqylPWvDTAMIFHdSthHVFeqYKRbyQ9XtMBWKXBuk/eWVhys+RGdIxiZK7d3LAf
eXnX86ehRI+p6txeZ44lbypPH/UnIEYZYqRSyMegyr05OjTtdI3JAmUT6Rx50ytAUsQ1m6Jt0iqX
atxP40an/AjiaSlDG0qkX8b/VkxgLhjUW3KcO53tztPO1CiPe+NEWf8MGLjq9r55r/gc8vQAcf5h
gheIZ5t73N7MmXRrgupsYc1g5KQ8mYS+IoOJ2Os7rY82c/rHgPBLfc0AO7zSofPURCzhZ6fJdE6Z
7XqlCuSYxI0ThvJiO1Rmt4zT8qNg3j4PQvrxsYMq4jMohRPYB0Y0MIDwoSvU+mOO5KTD2BlgAxHg
Dxns1RdWb6wqleqCMW/t0bwl4jW1b4c70ZUQKxVMlMwAlIit9ZgOITViXSziaTMQzmQm5ZwOIuS0
BtdITJcihg6X0NFvah5/1b70pnbSO4LmSymZG6wjVO23SrUxu3BH2SXjAE4pxTH6+B6Z+nthkP1G
Ym2+gLUobCceX6N0VCqRprWTtOyjxXY6p4Q+WZ2/+jbBQ67KN7jBH2Obf9qSf0P1uTGalOopc7Ii
zzaKZJx10K0ESFWI/S03wiWEwZkrQYf2y8CdotWr0vY/yt5V45ORluS9GYngN9zOXOncAcYSL52U
uoP2Y4PSDyLAUulbTwlcIwQbspzG0Yk3r8oruN8p8GJeRP8cJMae5S1U7HjjKkusc7LWtnlKDX+W
4ooG3rPlbCeklZGu0Tlu0VouxJw88RmnuXCK3rxaJTBt0N7S2Cxf40hV/9KTryMmAOIExXiFOmxA
sT1M56Kyl62ubauyutbZ/FkHBDymxt3FtkJdMNZhIKVCDZnYxqI0PxQcBSHFaADkqfVRGJTtA/+Z
qECxc0JEYZ0wKaPamL+7ZNjAoXckWVtPJdjaMJJwblXcQ1A0hl9gPNSoeNjm6T7RCZvyP9Q0C7O9
NS0ntMD0le+zeG2F8tJIedLNi0XDCAZZ2n2HTeFO/bQEUrvJc5isW5lrRVhf+MKHOXyaMTUwXqkZ
0XWejrseCVpDi78dn3FHzofKtB6GBX7dWvFycR6homavAjuWwWkbTMEmANsw2oJ/c977Vo6GzZUK
SItR9FWh9TE4y8vcPDbRcNKsXwhbbpocc4vaR5lRDvvMLIB6KH59jEembKxDRtiH+TgwjyfFR0l9
puEBmqzFpTYm1zK7htxkwQwrFf04qpplJZ8IT5h5oVZuxRxxNQ3Nn0nv9r1mH8yGc1vJdC9XCYZZ
322N7jbVnlAeQXymYI4ETuq8GCtS2e4oQGjDU58H/GYZVdd9EZ9esxYjAwdhMq+k0V9QBPXtZ67u
jXgzwXufjH8oAV4g7chyVO3NH3F1p55c3uEQLyVcqNBS3im9OnF2KUikY/SEi5qiWd/cBfZtA6Zq
TyXaPlVTw2ycdNSsr1gG1on8LjRxc1cPOW6cWGP0QvtSp0setG7Rv+ntjbYWwtMRgZVPy7N6hukf
r5LW3xKUdkZOLhMF+t7PeDhFYczMK+RLpmJp4co3JWekQ70Z/hcTem2zTwp9D8sdKDCijnoX4QSW
X/0ifYMI8c6MlDf4/Q8yx+2c2d961H6Ae/2ZfQ71AUt7SsVV8/z4oVofpvlecQZ0AHwLDYORQW+E
1mCKAl3ejtih9dphiEFtXNofpfiqyw/6DD6voip5I9M5r2ZfqF7KQqeYSLKhT4cE5wLlc/yDYX8V
+Y0IHYx44UlobjChknUdED2tQqjUYfNjsy41dFfGBJKZAqHxbha/JkM3NL4VbTtWzyGjYXuW53OR
MRkV7mklLyONYJKT5a9HGIO/jCq4sei5WmXMeco1q4i7ARPaCLlL44eReGq4zTJkEAfcCjHGXzYQ
uSFVgK4MIjgYtXUeJlsZDc2gMnuOhF1u32vq3o1/tMbbOPzqXB44KmCJH9r4RIpfpc9QpwDcnnL9
IOxdY75VVa8wFkSSkknPqC+2UQVzug0pv/Zytno1cProNsHCT6tdV11CPnEQkDyP7kyXTu3uIlsb
8daY/0J47J26Ges/0f0FvSfn/s43v7r5mveYo+XEa6sPjUq9nWCy4/Rrb3YueXzMon4W0gahhUGq
ycMm+9AOMtuD0umM+nYsnnhtGOOUReZY2l5Odx1JIMBKuaZvhyntNdy5MU1Oy9HB/Kk1nlbbezUu
uY7ijTb9Rs2WkFHNrxozDEbFlAzbv3rrDtJ7qu39QezpqC+NaGsFpyHBMJY4xYywZFPyVs7c9zPm
HxMQEcdD5yLuqxiow3nl1XGevtLkjSYYLmFf5UM0qwjPTyQ+OOe3dFMWcQEht/9iYCZnGsRS3ELe
UBwtaybFynlv+L+xGaw7mc6IXqyJuRdFHB5MLjlYmDgeT5n5WYcUNaXW0Zsdkww6V/wcIaenEQYT
GjT2su193F5U5lM3L1dWhrIqBAlfg9CloPiyzAF1NGxlmSkFzUd+kzb/U+3IiRQOA5aHlF0hM6QW
CYcVEMcugbNqv4kxMD/PzUOQZieYHXkL/U/ffxiF69e/WniP0rtd0zBnLsScD4mt02F6InAT5N9W
d60HxTVwpfUJBUK/BknuhZScp9tAN2cI5HOEwHrwsc9cMeoCdOGg1sh3ORp3IX69VILGvatFQrpB
JeqrIJSzWrJQk3wAD/pQf6avfvlIoPCdUmhggWjRGuLIIXfUGBih6LGbFOvSkRfIa5+3N/3QTCDC
4aHqXr5xPs9bHbi8n21H+2JF4X9bpPj+Xqpy+xBk0WE0SUPzq9JcZs1fmNV33xMI8JfoDJLJnwif
3dgB6qcLPPLJZ3RJYuPHf424we5Q+t8ZXG9dxcuXrEYfKmrvLfMDoMIJ0GXmrOyhWhhwj4Ea7dnq
dHVzOMzcnbBA4dXekpynFgvjXCrLSKHQD8nYBkgtKce4oZsT7jCuLmd/PAFp/a6MeR3gNJkk2zNY
HbDEVa+vNkyjtMDtftK0dO0PZ5VqmNVlG1M/1k1Hm4owp8FJ9BGRbvSbSHntijLsaWZbqXgXDAxy
FWJO2cnZscu9ATGOZlM/DwyPv2PlwbIoH7J4KOVFqvZSD3V+wHjLg1QKipesnaV2/dJaOSGyhP7l
U46ovxSxG7JDLbKfyHgGJs6I2XD1nMKmjtshIzO0kC/RFRTFhmdjx0C1Z1Z8ZFZ+SPwvreBauwIn
YPD9GgUPqjQTT1ESfhK+OgMJiCaRaw93Ln4p+EmKS9PFZwOhbCG0hxZ67Pwu4v4fJOQlcgUH/Q7V
9NFLsntR7FHrbbriKpOg21xC7CnR8mXHR3mYdArTcNxELeGVJe9l4l+Dg9GvvzDpSvq4lKIAHm3h
aImxsvp52cOmhjbHXOZfSDCojAhBvkvmkcQQrgPju+5o880oMdvRCcwW65SnlN/j6/dEaVySneXZ
z6yLFcM6Syuu14wL8w4xOWcxK1MQDer2JiIdUj7EgJvsUWofSm1/m/O/uuxcTTIPKGRXrc1pxqRm
LH/nxdcUfLNc5MT+ZpApaP8Nwc6YvcoPF4rq5Ujjs+anD22vtsSpoJxKa5+Bn6LY6eTiCZ8ln4of
u3HIOMZXwtcU1dsWX1sdfGm8yJoeO7LGiFV0D/V2NY9ns4IUbZ1ZPUzN30LYro8duZiOoPtNwuR0
xg1FRS4ATD8yXAXDdubK0TS3GF3RuZX5po6qA19hVef9uuQ9SU0UOKq9wjm0GIJrLtvYbR5BqC+a
RFDhr/dScZ+TH7O9l8zpdb25KpVwxb4LBWkn4BbT6aol8rYPPl/Ptbia4qq95IG7QWN0UGOfMi/h
xRtOUiheFhe72r5jrO46mZoqswnRddIBUe2r8quOPnvlKw0vPnrcIe+PmoELkvpy/RpNohg4jCQA
Q05x+hDUDD92z1nhyNxlrN8rbl38KvCEJC8wTzqZnq0lbzWNVnVjBL+D/pl0ruFHCynCYSI9ZMZ7
AeWSTDSbSPsacYbEvBlydK9LzXmNxmVEvkVbODO5wcjZRVETkdK/xnaD5rch2pJoQRV0Sd66tiPc
fZ1CoNQ03nq6zIi74vAzisFGUwvNl4n9o9WnV6exxdKdhsuZ6RLtNeBAtdrUEo4q6rmFZ+leFqab
hNG/2FFti3PyXxvjGD7EQNOHsd2O/blKTuZ4qno49QGRc+6gQ9W71mWbGUgbpKtw3YMrx0KiMVEA
2ZuOT2X9ST576YN42pT7anwECXvqnbqG1O7ECOvSWMFKTPCCFJUE2OmRLQ3aXRo9pkBwFTMeV7v4
DVuGszo64HK6jcTF7+4s8S5e2UkO9GrkPCkeYSjOfjRuNSje9VWtMiZ57H2nx1wRVL9YWl7GGR1q
KXzvsLe2zclUtnnv0d2JKSjH5moS+zKfnWz41rtkQRoNdPZ7HjfFODB+9t5ZbpfIzONnC9EzK6rl
e3vSl02vemO51hJsQelUs6wLibx49XF4M1wSdicXkOpuuFwufVHzFG8yAABT869tGd+Y7HMxHwNJ
oRtCqX2wypXG0ozaHPrGobeyoLE7dFuGBLNulSHvCNpD1qifaWBtJDLqV0tMwz9i8LjUcbJSqEcN
MEA6RAMKGu7yNlPk9MtVmKPKlHc0woqB7yR/Q520LFHLM5fl9Qgahu4yMHmvCuZBxwWe170+7BlX
O1bTzZhiJ08eMgVln3mKzoBV3Zlux1RnGKKo188vrTK2Asw3EXGLvCxNL/dRX1vA+31pXQXbOucq
TBWmFvypOhh2cuvgfDAQNqU/NMYSpV1aFE/j2lqK1uZJYWGAL67k+drHTcj7hrqIp2LKdma1H2fC
DCDQtZehWuspRFPBr7J913zGuBdFsa8jt6ZMKOM8rr2uckNGnshZG0408Qq/Q+wd3FdGmW0i4z1p
3pPSOo26vJ94TweG+TtzV2cPyCoLJfxnRO26HsWObmcTyGumSGPRboV89PnAVZMakAucXU/3eb/X
zOcrevATYPLKl5K69myzO0nRQb8U9rU1AGur5msAZTQXQygQQ+inkW5u2VzrMj+ZlJ8Spk0yFGvU
LnNWtWbhGpgdyo1trCm96pDYg6Cjo4hMieJ0IJ70ZjNU002yyyTajZw6GAgQckQtM5KMdf3kEICU
gacRJ/uXOvyhHsIbL3ctXQVKw5StBgIyZHJT4soBu0/XMHEqsi3yoHxyAlQDrOD5bjDScPFH12+S
dUWJBn0jkxTTnWlcxzLntRrfy1xcZyx1jBXmYsVgoSKd1eiDwZHXaJ3NN53geI1zCQsrPmp+TVw2
qBl+AsNaZuI+dz6zDhEunkdlnO1MENhH57qlpW6EuWvToJ6HgDF+ZaGHP2x66HTTwv4Z2e8ZkzMs
HizSsqbc3S6SEiHP0DoDc/lBkDkqU4b2pG1KBpD0qvqu7HzDir4T5q2T6sbG8AX+weCmzNfA5xtp
OZuCleg29G1GyEChv9PQQM55uQn7cFlWF7zlK+UVSnK6WmKXqDWzvoA88swxKuZUquvEsV7KzGEt
7UD6bMdDjVjRYpIlvjUDcwwIZ6RN3CVekFmUlugz9Z36MSvlqTeSoxish29r69jCxFk/ewaKYqVc
6MyqwF9nj+Q51WuktsuJZW85eZqt/2lYtLIHhJDGaDM7+gg7tMFW7KA8uKVWtyoZjvXJRSFIrKxy
PKeFch45U+lt4FG0nomWNisT04ZBp5RlUeagEF5HJU2D0FF9658ZWjy6fcS+055AwLEYyk4Y1lHj
PwCmDATRcbXcuBhPaeYvVI2dkz5kT8AeyJqZIHRLAs22l3/UinRZvatacq4pnCioWHugMHnSMm5A
r6W1F4RHsf4eNZ7N+pjkgWywmdy3UuZBrXWB7V0GjGDya63sKCqFCVWucAQ8gj2NapUx22D7x3lC
dBo0m/j1U4ziYTbNytL3U3BpBnlhxqQ++348BBidIU49U+bkrI77fxJum+vOaGivV4fMJef/X0Z5
w2gwxdagrFZFtpmq/ZDE3xlbP0HFF92/iojs5CA6FEgC6IWwATasDX3XkPBoVr8olMegE4J9QGZg
PpCTjHesU058afyPTR74pScKEzx3ng19/vNNgnZZpsbBmUmqYasHeiTS/NmpD1FmnOSEjIxEq7eW
QSsRWDbleS1ne1F56rpxVjpmNZWIndPeSdvLNPZeSd1t0zA8iCkoJSeM9OfEDElKnpUF39p0j1m6
nXUKhJe8P5tBuTFDOmXNF6ulYCYqL+qeLab0Kh8I2dNQpUDE3HpvLprJduEbHPPyR02uufgccv1e
KT79xmzBbv7SHjJ+0g9afT4t+IBe1WA126LgPk26wskKKph+yHc/YLBjAZMNA9bAFnma33wrQqt5
tOiajdbDkL+74WO2Hm3fruf+EZJ7K+9K/0iGw2Apf+BMhT2tZNEe4+lTEfPOT1l4CD2NKdmGwerc
OETmD9Fqm8b7YryPgthI0tyu4LuKggv36lkq3KIxrsxB1LRYo4EDtV5qk7lPbeU5I/UUqIRf21xe
57+p5IdhdfAL125pcNUzIXeAWZXBE5/K9iobGZXKyXSZK29o8cn8YWVDyZyG8YqFgQk2jnhS2d8o
NMdgIb71EfcOpmfI9tIiiI5i9QJXQNE3CsFjHT8HFVlharuFTxeWcexfQRZbpF4heZX8M6PPZjgt
Uf+UlHpZtM7IElrJaWemH1WiHppPEvV4PruYLZu8xendKFiSw5ip1ATJHutBvRJ7NZfmrJ4YiEmD
eF2AveWfUh7mKgcBtNcLWK5e1a9ncYn7+6CgBOffyOd2M/GVhraJQI3pZhSRfNVdETLWzdaPJtPE
7E5+XP/2rFX1hbKDdO6MBVLetltUQTRg/hmcNpH3Q4FkuKjwWk+ONjLvMH0Vps+E41nM7ImwLAG3
gl2e4tsPzfMk28+0HLguh29U0Yy9EgoxVHsM1GMj2wxkxBvW6enSs1puuhQzm5fpehs1h2KwiR7/
JmaXKwgOIy1exu0qqX80wr7nhKBRfQWW/jWqDRQcCTutFP0TVF/CQZwqejaM9S36mK1Fs3yYLMr4
fKI8iKRO3jxuIw4zn22sftyoGInz9mhXp374j6MzWWrdiMLwE6lKas1bbHm2wRhsw0YFF9A8dGvW
0+dzFqlKqpIbsKXuc/5xXGtyMBYG9JkThvWySFm02hcFrxoVBaa+kqmz7b5dnEdp9S6BUsP0UhSv
LTeqaKEL+3VZ+cHclqxavzTSbGiKPkHLrQeESdHgsgNvs2pNFyfeZbR1L539qTUHp96JpAGvXkt7
XXDUkxn4UTfdytSGIHH/dEvu3coMEMd5znOrVpqzbYtNrn8bxs7SAr9918BUilPBr2ga09Id8bM1
7+6g/8wN7PBG07etMRyn1F5J7aKoi7Hr9pqCG5Rkc2UtxK94D723BL9Tk1EOhqqPstf9NHfbCD+f
LwQCG06dtcIfjpJEIfLLtsLbunGKrH/cuiHalksBoF7JUx3/y00dfhYgxq02Q2gfyhpHrPLWtd3i
E1EVkrwhvM++m75nJvOmgqJ87mhUDLX0ogP2oW7kwPsdeaSoRVpkvJKlwvo93cYs39tF4OA7jJpL
jrfKMa5hcotG6quMN0ljxdyuSjtdO8a3hhxeZzTJqf/2fFT5WE/ZHMwtqJkBx2OWLJ5r6SRLoUlk
SSrD+NWt0DKiIaG+s3ntypXhbWz92jt0qfLs+xKoqQUEA4tp6gPVS+ue1GFmMI0akfFgkx3f9/ES
Xejs5UsxpOsOf0RqbYbM31ouXGn0Ej2K5az7lL3YCSigOhjDBWFuSa6XR+qNHJsVtV6rlFSG6dsi
zVZ1cmUZ349DMG4l/djtqVF4ylrT+ww99rw5t8+2QiWc2cjrAJ9ATYWzcSX4UBK4yTrnrWI1ZOfr
cDFzFFMk06Kmm2g5Vn74M43zqvHctc9PyjUC2DSD4YAYfGcRlsIGgaEMfIeeotZcpy0cLP+h305I
eL3AKYyjzQKqSy9oiNfM+OEAJM6mmJaqA9YlTg01DCghsRfLxlm38t7ZIKkcsV77aYzU55R/bvnt
MV3KYZ3gTU6de+V9VgPzTU/B9r4Jd263ZupJSjq0k2qVPkTxgjqv3tnzVbz6XRNQ0xB4bv1dmvNq
oCGyc/+5Aq+jgBUN2XXb6rsnQnZ09hmq+vmWJCczCToWxbjSDkZYHueOQvMcqlm8NcZPZP3Sa/Zo
PqnRDXtBmOFTbhcUtvXTTlDbPkRrzURQaohdN3dHMX4bttxQAp4B6vn9wXD4wpZ99kMJaT3s8rGi
/nDRpP9m6xyjAfcMOAYMUVEcjAWEtk6BKm4wBlaxjppnawRgf7z/LeTptAo1pACQYaWs95UbmNyC
0YcWTkvRrYqeEPQfHZpwmm6av/e9axRjzRSvYxZCgqJysSu50Vx5h9IoaBhN7K9k3GvFe5Fhicie
eEtx3l1wga0S5GEDiwHPaYhfMGZ9qSlJK5uFl6y16mBU3beY2m2vaMwjEQM5Dv5YSgnpE9U6XLJ5
FZorZXTJ2lWoUafWmzeSfssVKk1w2rI1KebEmh5LX7ykcaPOIba0d7s0tG1SSPGr/KlHnuMU7LBJ
ON2nnvWkFjmAfSIcgjXoYPUebxflS5JHBAvKbDoRVbS1uyRtK9xH4wS/HDEu+IUeLbNSR11rzdZ2
EBiJZJIhF6DwW+CWW+Q2NOs8gehbIYLbUjr/vLlHmTe6H9QXtswFjsa/L/BBkAiPJf2BuyQ1JYjg
R3sMctHRd/mVGc9+xg6uJs/deCVAadYyk/mRuxR4j3g4yJkKEjic8gM2LZ9o2BK/XAJ6UJuSMAOq
FJNFLqn8VU2UIbrUqNYqCt9a2p4VrSiRHgkcj8SLXiBud80o7heGP4PI9g/UR7BWpvoQNQtqgA3c
ILPtI9vN9YOpmnLVGZ330nuxOupJRad4bYa7Cev3sp77em0p06GjN+u26Lj9gxBGDbAk0L63E0R8
O5f9ZRLRbw5qaSoIF2WM4hWVW2ktosoSH2VbEDVfFA21mmhK+nSYr4QlVoF6uL4GPf43tANN0NQv
0WVnmQf6Hf1V47vZHtLfXWKVHYO2S0aezYlztmaNJg3zUS4M6jEjn0ZH2LUB3awQAGNYcALNI3Hf
CfGBLQZzHBTgHIkm9ugs6SXmC/WmbjOh2PJGeZwstS4IKgg61573cvDENqkbczu0DTv9iNGwHddR
mC77yaWg3sNJpbgefcOsD0lSOG9FTGRMOW8e3hvhinsxOGu3cT4dbRZQTBH8n9IwPaCfR5VG/stU
ByYVa/bwaukfSv541qtMLlGIDYIiz1Y59Ber+FCobhd33rurDS82CXMZXtwC+3NKYsuCTMZTmaEG
TRSyEuepsWhg5jiSu5r64cL9FUCWZoickSQA69PP3r2JfYB7HoNj8HAzhbF+6Tt1UWLAvvxSIkrS
VbGBJ1kl/kvNCccfHYbdmTZPNBdqnTkjhrZH/zUsmPNcNY/q3jjo9CQY3A8tLpYV8gkt7omYUFeH
LyxKtVuqnGOvy430wKliW+2hDtkMIaiaoNcjB7sc6DEbqpc+D02zrKz0bjfa2srSRWaiD7XQbPBQ
Y4ZWpMAMzcmK3JfYaFHbTlsRcdwqjMGUIDqmdgTKeJewD6m5KdWwGlXzFFOL/OADWvDhGhXamA7r
2d4j2Z89hJS4df305jSfszw2zb11mRmpgnWq5rn3rGVV0brsmOtK5ctkzteuhZyUmIK2fHhgyH8o
/DQYGUXqmCZkZudm8F7jGqEQJWIjp8jUAzDw3NQLEeOI2vr5XR8QEbOU0BxcGoiNwvw7KdiaFZ6d
bp94xknl8JQ2S6UyPqdGrMvoOW/lRtVUgnR10HnHmJZ0rWCGnf33eCx2RCafBj05m7V+ma0YYOMn
o+R5FJTWscFrH9kDQLAwsz981K2oqV9MV3Qdm8O29/Wv1K/WWkkII1bR/5NCqrtqdJ5lkChRMhQN
KHlPEI/yoWzJMerQnWt4YuFMp6R+LXr5ryCsiYyjpdZQnxdTKjfp8IvmQvEpOPafmYZP6Rg81Bh4
Uha9Egj0/K03TPdMWSvI6IcJB1FWiVmI6z95sfkPZd8DbxrXdD4QEkiogEXQgbMsLUpZFVfaKXP8
Zd58ZZ5PZYmBwDpU3dMAMwa4xIT6ZdmvFdxZmMTwH2c7vuOFAb076rZYaMJ/DqlJ1WrUW/HfrIZN
CWxp1dDr43z3NXBF+4L1onYvrYOaa/6beogIEkkXHtNXqv3VHAUe7QK20bJ3uJ90sL3JEiUbQv7E
NlYu2t1Ev8vu/rgsyni8uzJ/ibtkP9j4MtLmFUMuqignCPVbGN8lKoChxgWE7G82tbVTPSy/0KzF
zNDNozwwNTnmT1hnmweM1aoCDrNNnqYw/onSv8btXgzaZ/W627MjY2c0l1YVLjIyUUx65NPp2dR+
BldDcG1jQd1j5YFgrI+V7T+l4iNyUSQ1BshWhsptSjH7k3rWXcBf2qA0o/m9NTCNt0TOrpxSlGe3
1fIdqHT/OvXuaDHmzU21x9g9Tk+JH5mL1LFyAhxyiWlifBR0C07nznGxndUOY6fPZVzldoaiMC6f
tWyqYWIx+cbExh3KsffeE3KxAqqqkHdfRh99nIZ43SyXUv1aIE5eDWaWRquZdF5du7lej6cQRzIW
N0TqXv88YxSyUp+oPLXkTcgFzK+zzbRz2cklmcrRwrXlUpKcY1av01StJxefO8KkNr525l3354Pp
FtecHl2ZZYuGRg+BxtuwjzqGUQloag1fNdnxcXqvq8/pAZVRlkO65yW0PnQlN9bAhv14mrBaC/I0
uslaqv4E/7M2nfFgxQUS1/rL7yr8PBig5LAim2NRjjZpEWfDqhb4nk6TVWwp1EBkUL7Tc40arUSP
R3NKzo6JVZ0/8ruJzqMXLx3kVvKR94ALsW7E0fecD3IiFrOnL/VYbPrqe0Zk2ufhxswtUDX/SbNJ
0MDgYVC17mcn1/MCo+5f/NqHQpQrn72fKgzIIrqG63/sasC0MGSwWwDySUnki1/cRJPcS9pmcxWu
06jbjpjWFawBAM1qGCOypaullD79qC2fYx5gZL/SbLvy63GpZ/6GBikiQCYSUj5kN23S0AtGVQYm
DUMM4OCWlGNbUFXT9OREHbp1tpf2VTifLmpaM4EEgwfo6+cYxkpU2yl/dZsPYeabtuoWmS5/q+x1
9AzkNKhIxdbWOfbRbtvqNOXY1gpvb03mMQWBHKlSLsFUzBazaYOWjLEX3wq/KXiUcBEoQJfWdPcy
Bag/Qj8WdYU/CkRF9+tdq7jnR+IYRgpieVR9RUZKCFfifwsB/ewMB0+7a9is3dJG3ofVD3R+PGrd
xUvPpcMhhF5TNM9J8txkyLJRCgzej0oGBKTjdmbSbBttVZJTNFK5K8iGKVHuyIQF1dWvnmbvTbDW
OjSWBrKXIVdBrlgXiR7pR7DNOD0w7RP+grqgPUcPSKy11n0zrShqAnmUT/oAWmUKMjzYqhHuW2kD
b/9dlkAOKAPs2t5rWrhth48ILKdrkn1rbDwvWzrjdS6ilUWAVY0n2pQ/GgJuYpgCbXhtx5+YMcmt
/ipiYWy72RUEroTuZ6PsgwW9zu1pOh9m+e7HEMRbcwIVAcrL7fy1GdXeaFicwnyp9RMveEhyCJKL
RxYV3tfWrVc6/2y24VNRW6+OHJ+a1jyZkbY30x7tN5r1+MthWPY8e1WkkBVdt3GrCZqkuo6o4qjc
W0TkaRVes5mR/Pvpi9mdWDQxTi/NZCjZo9IVs1le7HsNHxF/nYz23xAaQWNkqGesdVM2PEjGUw9q
NiOoyiqm1Aj0iRETmf8ngRyXkLmJhKpS2rsRWszH6KQZ5klPEEhZ85fhqxeUxDvD+lc4pxiaLiR6
wnHCoCzqIzlnq2SQoLOEI6RiHYJHtLoftHwb/l8eA8vWx9bcz4gloWe8alXX9RXKCO/1mN8r5W61
zn4xgbci20DzFx4yumUhu33s6KFcK0eeKYK/Ng26DHa0gpKvPCPA3K+H9zQVq3nKjqLK37pIfji5
vPQ2bAdrNoI8cUxTHyFZ7Uxc41aNTFsSiGV3S0FumV8/JPlksXOljXukWq9DqAdlNH+kFruoZ/Rr
dNgoNFwuuYKfqYrqm5mLP+Fp3zrHI/NavHUb8yMNIVMMZ9xYTrqrW/fL95pbXEf3VivOFgwF+RC8
cc6CKT5+qIcRC1kMWMK3PwnhYgzW1TmJeIJEs5dt+pE38iWsk2RBFNpiiobNQ7nqdowzY7k1EhuT
VRXTez4FrFxV4DowqL6Sv2yZDCxtmuCUSH6xed0gMYNaj+1FUU0bNxXnshpwxqeBwGyunPjH1KZ9
MvGlGflxDnWgXu2914bb1Bk4NylTSec5QzCYrKOHZHIe6BVo0+9cTds4LyGOgWgy2X61lIwTnzLt
nVwjLUgIXBzx2rERLoDQniaRfHpetxaRHXAp8u1MIuc9B5ju5Vc7tzfDHdejZT57VQ2sTQszgQr2
Rsw8jrQq/5oCOks0M2rZMND1aasNKKpDzV+2MYFOYaG76EolcwhoX8IHEOLpayyXxz/lXAFRG8hA
6kMbFafLOkIo4GdeIWyjvpjwlOI8sYo4er1F5//tjPUbkn06/MQhMbV9zm6M52gVx8XrozEuksgf
umE9VQiMennUjZFDKixwBiLfVGNQqPSlcyWvBLwsakvI288IYFWNDUKtBCnV4wVoSX+zu4uf9wwA
1s0qaNpOjFfuRZ4Pa5HjG9WjaBVXzSWiDa02mLGmLKXXWFslFdhd69/JX9t56IhHAQw5WB1+FayV
WfVWu/nZz0ZuF1jTEJUn/Kblm6uZmTaKx6OVjJsCuMb3/YsaYf1TD5I5Cxdk1VzSoZG8RMxokZNm
ixzQlRgYvIExAktti6P/vSp7bDm4d0N3SX7uZ6vjGHAcyWU97zzAZtHab0kxHd2EArd8/lZucqxR
Vkxld5/mYluI7oAT6iANwrhYkCE/nJtCrh91tHNOWvNaGPKaxeWtGNQ+LogrmjEPRaB0sd0b/E/L
38xrMb9PzlWrpg8n09Ym9pTSRlk9ym2hpUFlpi8zYT6UJr5RnnCWrfmsmTOvdzrvHMfdZ33O4dz9
USq+lNB+DtUWVeZsnNQLfP0lJ4XNK82trJK1TSIPcXW/aTwdzEz7V5nzsynyk/Sj/czckMMSzgnw
Pji6J9RW1+ZNT9e1WefLKdK2Zd3/K7P6BRPFtgoJ+zCRl7rlUY7MJh2DohPhc242D3w4DpkoBHED
FLrWr3rRXPVE30SZuTOc/ujH8y4bjHsj8netoeZjdJnGQ9mQRaDl7L0WHGFXBDJJuJb9z0IzzxLZ
vj45xJMM12zW17Gh8ew3G6VhaO4zOsCnozSmm0EayMNpSeCkdJaVMi40TRB+RshGlKCdMx8CoYHx
IOvRDwFjt1F5ikqXPb+Ln7Cj0P8txniFyP+5M1jCDStdE1lQPfUyerad7ltamMc975UcDoXbfD5l
HftEVDT3WjNJnyx2dhej7a4B+CrY/Tg7+Ib8I9/PQ2ArNj6fRIggpczEuUN+qI16YCCie1ID7se2
ie4NyY0QyRVRDy4Ggcy2Tn3vbYQ9B2EPt6x1ZIbJRkN86ewpMvgcuvLOEoaXItym9bRjLCWI0R/w
GpM1UyAGLqZNg+y4i3l3MSzqCkmvfAiCognHcEqDPTEd6VDdvCLUlh0inBLxnVeo97kFRswQSkVR
iMIg/SaXdzFjhJ6wkBaE5/WKsS+sw1OkHhDB3DFvjDvSZnBFxZgyyoJMvrCjSQn8j6BAm+AZe5vO
LrJlV656rPtep++NEbUEcdmILbtVkrDIYfQxB/7Iwe6uFgGxzNMusQ6dt7b8cZcPBAjqHr/vfGLY
ivBgNEdlkWwJdAB84K84qNCSQkfJGWa9tZ6Vi/TeT/FQJd5LEsVnXtk3v2ypHRbT1XTVaYjGT1yb
aEE1E20J0y63Pt+uiSQ/jzIueQ52e8bx+RgIpIhOCRkXiAl4/rSt7hZn6jDukyN0tO/kTVXRuyWw
MUFXWkXBNFHWN0AURlLpbqi3xuknsq/CQSQSe2uvt/ZhQSjdHJoL8jQJo8E+WOj7dpDnhxHXiRic
q04umthcx2n+kGtcU5a9YG4I1sIFcmpq7C4UTuJUQPPbDBrpH/LLahDfVzWcd6rGP+nWvOYhoUFq
Dj/0R0LNRG6c3qnnmjClxLN+w1B7nyw66atho4bhW5XtLU6Td6qaCT2wnCP8JnQ3WmnDTm7h4LxF
PqL3ua0Az6OXrpxAbh5kPZB4rXcXq8NC1mQI20ZSFNL5rZiJREqzc9YWQVT6O7rVzk5mrRwJ4ifL
79F4yDk1+zfEtENAIiYbXUcXkHb4R7yT3yhv6UzDrvfLJW50BAHDCWByLUlqCavmFMXauqpcIiHc
p9rrjmZtX1MrvYUyvD0+iBV6xvYJ1HhcDkX0xU33jDcgfRKmhpfJJU/LLZIlfrQXXYlfLyHUpu4z
rFfs4i7fgC7Tc+EP5zRXqwfWMpY0noxIBvHUpyqYIj/wtHQ7YcVEDvU82MB4s4nsteftivamM2wE
Ny7sydrumCUsXF5GFd6odMXmeJ9ws1MFoZHZhiXImRnuvLdsPoX4k7J/YUhaFWgdShffz4OctV9H
XRuuPPs1Mr/MFBknMnVxFIqgsTkkrlNgkdnWDoAZ6mwILL24zfp3biLcSMbnIul3rtWelRktsea8
tnkIDOdayImGDQHXW4BThfFoWhph/W9yZ24nLCGhf6yiLKge6V1qqD+ctvqs+2mraAhYdkX7BrD9
2XTosbOiXUZxFuTl8BbJCDkS2bx29u2l2iapi4CSrK9m9s/VpB/8Gq1LNJOeORiffek/k9bECWKl
n1lD/oKZ4NsEThakkzkFyonREKcIhDpTJNQNojvmGgufUwExNNa18mC+9AnGLQ2XTYJUPnX1c26U
J03CjkfEYVLKcOj4kvReXLSq37iU2Vd+/2sqPJC5630R1bju2/bDMJmUWxZPUkiYTMyvNGH1wo35
Fw/FJS2Nj9SO9vXsvQ6OYscfwWn96JE7YM87E89hGZEUSM7bIlHRdcjsfknVHOkozlGSKwFa5iAM
/tAN3iBsmLaq7PdmJBqgrGMiVtrs4iUPeV+PmK9OV4iVwCBtHCT6xfMeKgG0n3pBQDPiBSd3zj3s
+hRO19aovlpPO0p219lP2VvTc+QNx9rGTpBW6pjGgCjxJSGmpCUpxAN2GcH+nEgFWigCCRMfHUz7
3+AcDSgE2PaFmCr2O4IWeDeRMuxt1j/nbpTv0E44A85zarB+hk+C9DyRothBJ+37Nw+TtWrEYsyQ
eQ23DO3s+L8OG7gEjUgP+VgPZHOYLnvuPUH9XdbQurjdsAvF6NeL8Z7Bu2H7huYzFnYIJEvDs9Ym
C9pH9qbycPbeRXxO2i+PGJmqTdZVUW/pqwE1eZI4pmxS35pKLMr23lZfnLxPAFipyytOqi3hH0/Y
ThalfshSO4jtEjekuepwzswwnfr8OI1xAnDlO29W+SLDjybdpTlYIz+zlfRr3z7g3Puc2TWj/LvX
0KB0L2FxybnejYhtlo1s1FaR2kj+SciVkeaLhqgkco2ZVBkVn6Z5Bm0rdmG7z/yA8MmFW61wAxLh
syh9Ezc3kRHMdD1hhflDSVqBAeXGqsHAO03f3nzRQBKsjmUdGPZfN9xA8596saN/eyG1twFiOMM+
PcTRIxIEnHmGA+oXXeo+ZWG8FX2xaSIfH3/1mP9YyoCn/FXCJiZI6yPaBhFXxvf5kAckiHGbRTUj
YOkIHzs0Bgk+HxEDcPydkoqQATKM/u9Mq1eIX7Or5SKuvwWCzKolkQa6oeIzcvrrVPwKiOn+S413
BxJvIJVOV8gWh8Ay3mVEThqe+MLrd62zrO2fjJjYedx0sBMDmVS5/9NJojeYI3g7Flb7VVavbnT1
ImBy7xBZyXPPmWFWn/rw18farRkev0aLp/SZUN68LR6eSBJCPw1CD0MhrqEXrfX+l7WD1J++lauu
bO5RkRO76uB1bF4e9hrybZ4M/n7QzTvJO6uqI0rqvRjlzrCfy+QrA0Pxs5diGo6uT+oWuWedfdfm
7C0yf3xu+sl6sAiATLe+uWswWzZe/MremJ2Oz5YkI8iqiqnWxw7XEH1X+sfU30UaDjX3lOI6SgDM
bP1YxuhGHhbLpgRA4xUDevMjbo1XC0n39BixxevESKOPJBmS1AIcV1W3nvyf0a6XMdm0HXHeQ0dA
BC9chM2XpTDojHM9/hQW7xzwQ9d9FPktz5GJqjeRlovQtp9KngWol2USP+JjypVipjcI47RbSPQq
wo108bB61Xpx73mjc8w/pX2bxj3UPFmxEWKvoTgj4FxkzUdZlsuahHKZGIsOesjN6o0Jr0PAbTnH
y2ys1tKCCMRA5urmNhvRLjjxzSILafg16N+lsFPzL5V1gkDm+CFlwDzGg4Gi9Peh6pqQVYkZ7IQB
1cxRDBoMbD9W91rKz4l52iZzNEVzjiKYqAxe5oIMDY+Mgd6nGzfhaDrEIZMiPk1BWoOLYQhRgCFu
trVzvRPB9z7icDV9dxA2Vf9nuncHnDACbbbbkMcyJSCH6dsjJDG91Tj70hQldrGqq3A1eSQeG+96
sy+7lMnXWXRk5CvjiLtj6ZEojuBNq5YRvsGZ76nNL7FClwjQAQfU6lu7BNMxjV9FAyup46lh7SvY
FqXcIGI+0wn0LVHqlPUmZhisGPiQyI3xthF/CUyM49gPCz/P88AhDyjssfxGAh/DR80kLkrWQQxV
JBOFzAbY/iYnuZtcHv6Q8vnu4v7YZveeU8wQDX7itQwH9AbZasbPlYvi1cTenkQuKavNOUapERK8
NlFE4WjYYYzseVa/qnkN54uhiWMLGVHt3JoX8Ig5mtCppYYMPGf/TXOP9NCzgS9cTGi6yPqr6Dqa
5ybIrGGf85dVNzBzeLVRT6BpIDpeBqMpllmnIKtvefoSase2OpFKEuLO1tmgLbEVYNGRoAuIfEYj
v5Xxn9KfkQYmxUBpi436/NfxiRcjTGmdcVqW0ZvufQlz2zoW4r9hKxKWgbncuhZHQ3xSvR0kE+ni
B9f7axT0cAs6/08Q9IGj40kjgAe084kUFaw0JTY6nVTfGC6CDHMkaAiSHKZmH8pJkiyuW+ppjv9Z
XqCqNw0floNdLi6uHgP9MKeBXS7b9KdABtJ/jKidZjUtE/iLLmuDqt5Y7XpGd0IKBJrHSP8HpzzD
02GWUEhHMOtIwwIjSxbIdwUyIt3hHDR0NNwE+lQ3HYtOW93cud+qCNP6h5T4Z8oKkIqgNvJ8UnGp
1QEbFXI+yJlDn20HmhDy7qC1JPyvS4kQExwMfz/iMg09zMxk56KU07pDY1aIbONFNWULS3uzTGRV
QYZbEVZsOSJWR2iEAOM6ezf24yUhzSUwgPMz23S/JMwX/MGgeSI5+SHqTp7esX8mgZK8xYJn62EN
r58UNLOv4TZpauTShB9BQbI4rvFSs3GgCYASImrTidegJlr3UUZGkLnfofVsEHKY9/bCJMZL1PdJ
DdvKqFYj+YY5vrzZk+8pag+Cfx3kfb6xMTiCs3ZnEYs9IfnXjwP0a8+u5XDBGxRFJN5zj60NvQKh
7Uu9zNDyAQXW9fohX2+b5KjHBf3DLDWk0djFv6F7QIHaqwrzo5rxqM7Reog/Lfdb98gaRd07o39S
9kuNlrCoEbIMf6n8i9p81RK6F5HZ3jQxAihAOiJOfNL+W0I3wvSTVBWo+Q4/91vRQTdHb7mfbi1G
YpdpkEUbzg2AzmRE6BFvCh4tg88bMx9685JKAeuosafIgs22h4TL/cCcs5MxvIbpYS4JQi7HTdbg
jBveNdcncyANZDatkEQt+m4fxrf20S7bMg2AGmSnBJsm4dE89/BAqqdFowTxKPeqLT774l+X4hQ2
jp1X7V3P/a6Ga1KStEBoMalW1a/iDkVkv9DJW82qwMv+vP7YNa+GfNa4ftzwg4DdJseEea395Ck1
L6P4bdsLufYg/D2+dszkHrxD3eqLIt+24avZrLuBMLXmO2SQylDyx1CCbnV+xN2oeFPnUJYGRtfo
0iASF/3HUGxJ89OIbnDDemsSTcAGERS6f+57SiomLQgJf0nIGdNwDuzQ+yyJM3rqIy2ImGnL6a80
rgkXhw09GcFI2s3K+5+OOWgDjnrrPefUj0xMAV61cad+1eivhckogXrCKa8ye4vNP1kfWv/a6fd+
IpJE52fhCsdf5+npesCvzsW6iqJs26J/qdVVy7+i8WY64ATTMTauus7c8tzXTNEeTzJco/XyCOdB
JKrH67x2sJGhc/EJo0dZyP85COur1Mn4hYCcrU9gg70iPohwTtCJQMteSIkMIa6mH6f84/KApXur
mW2y+jJVnAoP26/+WVrjssNSopc4Lt5c+9nwuJSdi8OE4LTwrHB0YckXjMvTAR/X2p20N6ENlrZr
9ZsqX2XzM+mvU/EwSr60EqY9RRzOd1ASZ0MKemW+FMBEJd+Vbww4MTmGxg3PdoA6q2AaljNR1sj7
KLP00jfXuOIQFOW/ga6MfDyO89FVeFOuMtmWkQNWGj718btlEVjASU5s+JIxAz1PucdVHHgUT4SI
DSyWFh4AUCfSrLOSY2DCl/aoCFkOJVYF9CAukVZNfWorSCTvQICILnniUfQWMJXXRAJOQMGH9hgM
CB91grqq7N2u3+KI75+EFRYXNEvadzmfdHloawwhnb7u8hJrl/yp632N8sgeNhrgb7jp7JAx8ADu
Moqd451a5n1jJkLAJCou38jxHygICJ4GLf/SzTapDpdivD587iFAkJjJ0PB0zoR9W3Ep69+2dRUG
xaZvocSY3+zZXrcSNi1O/G2kjS8PQUMnv2H+JqySk3iXTOtV/GLaXzVXYpd/zSMmEPHel3890XyP
Gdhs+B4SmjnA3lyyx2pClyyEU7PnrvQqGAlkMG5GcokhdM1Dmgs+CZad6ptHZMng39Q/nlrHrLqT
ZwZIaRNi9TrnPMVER986pNQ6xXnpvmevc3nhxu6eAgLh5w9DHUGms5Tprq+3GocsTVpPGTYC01k9
cusSoHMW8Cg7RpxixQUlP8YDHBbGOQSY8t33JsW/PFJp0CUHOX2ZxtEfcZ74GwbGMcYRn4Eu+tba
hnktasVUumn0TRaiC9GN70fxh9Y4iwHYQqPpYMQxou5jcU3tH5uMhBaOPCaJtPVIx8Yv2DpyJXHg
NKS1kRFgjGtr5BqzyL0DgTbFLvqPtPPajVvrsvWrNP57ohfDYjjo7gupqpQlyrIsyzeELNvMOfPp
z0cfoLeK4qmC9GN7B2ADnLXyDGOOQYqqgEFjesrrHsLLK0NxwYak9Vcvg4qiKHZj+uSE151HCxGb
zxwoiuxC8yIPbsLgZ1NkLtRBTcf13JF4V4jaLWjAIPkh/wwFK8AqtueY/BBwMPfGLifP7JRkUr6H
ORUE+qu5BirjBTHMTU1IACgdjozzpj4Xxp1Mi6sWGYNI3w3ZXUgjvda95MlzTRtmlT3Wyivocebu
0m7ue7CaKOuktI/XKFd5VQ+pCcz/FzMuzMN3gh0agSe8S/VniBitCUI5zy4S/b7Nrjp4mJq5H6Iu
7kRxGcpXi56K6a6FD430a5c8mda3MvBOS8ovhZv7zx1OiUSMBjycuDbZCDmgpC55lrRNSPpVdr5z
rxYPYXUPY5zhvDbKdecUJ336228vO+uc+LKlmpz6t4Hzc/SuwJVo/Q+7euCqOOmmWxWsIzRLs2hP
CjnQVeQ/6fV1l1x58J6H/R8npLcefgHhRtQGguDn1MEcc9IrJExfp5Keqxln4F2Q/YDHg5o04K2b
MQ5OjPg6sn6m3pmWIVhDbZwlK+tXFG/4Ac95AENReQljiGJQUd5wWbFp0YsokC7wwaT/DijaUTBK
87NAu8yDr3VD2JJATneD46PF9J6VUBpEV57ymvgT7iFrkopNmkEeWt8G9UtTGSdpeElhKywgpeFI
c/1O7VUEbYxI0P8C6UKdqDUn5EYEiJPguoOvrskvSpzfwryF/28cbqdopxg/tfopoUMxpFFmar8D
LT6R1VlBDq61CY/wD3PYzOZHBEC3oB19gu+yE5TeGiDs9510+/SprP+o6W0AJ9EA0Zddv7T+757o
qYR+JWvbrUE5w5qRXM2Xunwtk/gC9PB5Fz+UFr3wpKjgDrVhTqe62EczG/d9mhvwR21N2y1B9Kf3
JQRzNE5kagXz8FcDXmr1G216KQl5Yc5adyD/Xj1yPwbiXIHrG2eN9l0U9532y3GUZw0CTBU+GbWa
zhXvJSOKzY2btnqU8pcmLyv4cxv2Zm3TeEBLjU3TWBPeo3F15/fQCFJJ0lQoMkh8N9xWvoYwg/dT
yEsNf1s2z0I89d3Prr5DBp1eRn2TNRd56BbpZTHD0FGvKmiYBmVLheB8Zmb2/dcCOR8/eYwakMMq
7HRfarSvQjDH6YwMZEuJ+qLL73LtZ+eBNTyvo+eWQzsov0wLzSCStEr8xFPuaM/99LvuH23nzGCx
LW5bMJWxvG817dEW1Pu8H7q8HcidBRSIKPBOKQAMHSonvEER0XN0Y/R3WnEWd6Sz2d/G94C+Hp4E
ilWnUJ3R0hTiyf1watdodoaV4BSQBhif6ui+HG40VBxKkhjh2F1V9l0kIggipstZky1SfjFkarCP
1NBj71euPNa9CaBNXBDq0lug0foE/L/xT8uCRm6Ws/Nu4Qc5SZrbKns1kMlIIyro9vkY3HWCP49V
9Zv6FLOD+zmJO6BjLVe1bf4Y2q85gTYQkdj/brOf/djf6UTBDfBWUdK3UezSAk5G0xXxVevfUGKl
r/slsX/SEiDko2woT7Q3IS2zWv+brO1tkHC9fbHK11zVzzQeSCt77ssXu6D68gwA2hQZjFeXQXJd
AbQ1ko6ghelK+5O6Qy0BfqUGoHmVz0mIXW8/eJlybviUXOaxArO/r011U4pHIOonI33r071HZJVo
T0L/pZAYpywTFF+m6LEr/giN6Kg8DeE8qMeXynyInMd4uhrCL8pw0Y5fUhIvEaXMli7BYbBPbSc/
tasvGZIFMXIZr4JILmRuoErMTIsqsNgGdMxI8ndG81DFj3HyaJZPsQFZmIKU+PAaGzB+gGtIYD+l
czh8MJovNHjG3S9v2Dh4MXp1F7VXZvWk0mqtEx/bNN2wQu2fIr9SshvoK+A1/pGoG108qYPPdbRN
6vOihY4SmDw70qD5zXLI6srfChy9tIG1LeX7G4XgMuuuqOmBqrstzS9G+luFzTXMzVOFzCnRRCSf
U/QMvOm2kuR8yLzi99CvcdKrbuD8aQgotPFVzOJaREBpCn0klBvqeab96fCdIzrCG3hNRxpH/vUf
//k///U6/B//d85bPPp59h9Zm7p5CCDjv//1XjzYsSx4u6QDP7ZjWwsV5GroTTk59uQCmDG16yk/
Ih689n3bAuFI1klo+l/5yTeivug11KaTDZPbtLdDdBFoHxY/RiLzn+8bC0X63rMUWw35voPoDinP
I+qp7/VD0cdUNc2Az8c2xV+53zc/f7DsQuqDN7k4/oB+4UrZjXB5fXwN3hpZiJTWpE96dDgnNw7g
CT2J/s3PLxRznSk066Hh8xYsOPl96T9/4ufrmm1qtqOa2lK3ebTK0YwLZXLT+odb6y+Hv67OSsX/
b99e/Prvf836xahPO8JRLdO2VVXOO+zNEtiqB71jawp3/Cbs/ttk7dIZZnYKaTiwwCLehDW0Of3d
YbMrC+8ITRNkPNlgGN636iumaPuukLAdl9dSzjm0qHucM5ufsSOl0KRF75GxWBzLBtQUZq10VedO
rV3YE8bw6ydM6JpuGVJ14LiZpZvfTGBr0AdionbitoYNf4TpJk7yw8q4JQ/bmbfpYqFQ9dUcR+im
ZmBq307kSyiYOvTRbDqWdTCrdsWl6KhfEWV7ruBhDvr8yNDmtX9v0jQ0U8emNBcm4WwZ7MiAUiT3
o5PkMvB/HR7SijguzUca594y2QrmYhckWjxJL/MsV8t+9VDwIemI901imyIKPERpcGQK1bUBaaph
sNF1zWJy9udQFtTzs0DMdNnwhAx4t5X1xRFwmhf6c2NWl9Izz/o82FZoqjp+eDNmXwddoYGz8I5c
fas/hYvPZlENDV32/Z8yek2jwNJnohMhTkFaRKBUDs/uMQsL7eSuSuKgjzTT9WHMBz2IbtNhA0tR
cq4OBLu5QSwuJ92wF4crt53MLqiQuzlUDqaz63ni6cBHdkT56GTBTyF03gmN2XKEtThjowqcr7da
3a0zmiOAsBEjHR6L9u4enE3YFg4qnf6as9yLcZuUEPEjxpkU8D6fqmLXtWdWcWm3j/1UEZ3WT0qT
0pPjn4YUEC0C1pywvL8I2gQH6bdZNnS2nPrt2aA+HP5t7y7L+ac5wpSGYc4bdzHPg1RsqCdKzW3z
K+O31l8hfXfYwrutggXVdEwb/JSjW8vNWBdFVwVTbbgxnQ9GTRmtPHLhr1mg45I/hmk6SJTvb3fF
nNs2qZe5UFB3wDvtI47Q3w/s3VW20ExcIKnqurR1fdZHf3MNy87v6swrJjdIZuXM55bkZ/lgOzez
/kZs34bjQy+eARhXNDOVR3TE37+is3XN4TlVNRNuv8XFQiG3sVsqxW7dvhDMG4CsAw/6veFqombu
nDl35iP1tQ+vms5ZkKq0NKmrf7f0myH3EGdbmqcNrgkRhAIz5Mf3HV+1hZT67H8Y2v6UtkkEGLUt
RlckG2/WSL1UAvfjQ1ClpgpLNRwO33LVIq8qobdiCB7Y0pA8bXnkYK9tDF2VUkLqz+6Q9uIa1OD4
HvyyH9yCOLmkYRLRaFIXZLybO7wq/dV8lhHkwAi+jcifHR7fytHV8axUaTu4Otby0TYLWD70pBhc
tfcfusG4lrb/1bOTI2ZWTpeuSanapm4aNr7O/kql9NfFUrVGt7FRSBi0CmLFOImPnLH5K4sjprO7
DbBSGNLNxUyGDqi0LlJGCPJzyM+GCxsePjFzaKGig5rr4albHdMba4s73/TzxKCANbm2n59rAYp3
4sh43rkfNm+KJTm6Gu1vxnI8asWz5iiS/e082DSxTa15IfVdoYJSQawDOuRJezo8qNUptDXTMuYt
ieezv1BdX/SxRoMCfZUEolkdPPW6cRNDEzCa3dwjc3/Y3juncR6izashVM3R5TL+pI9M9gXkeq4F
Z3cv052IYgIt0Ctia1TAaK30iI+1umwOVyFzagldLJYt9tNMj3N9dOkzJW4fu8tcNY5s97VTpb2x
sdjuUyccq600bKTPKqyiKcR3pLMOT92xgcxT++Z2FWEM6M/DSJYixl3QbmMcsbA2DN3h3eDytjXc
qH0LFDS1aAhCLDQ61D0RkuHj9cDIjthR5yh9cXApi+CpUZJVCfUWj68YS6MsU613q9ryoVWOenPH
lQhjgR3VkN4pJuQ2qaYhOhZ0j1pmxHCYsHofnlCQ/BaHzWEj2kt3sXUKaacte18jiQd25Pnf+ryz
SFXosvXqcD5aFSW+Oj/Rau3IAFYOr6Fzl5uOYwgujsU0pj16CD3twm4DHt6CboicFvwo17pK5z2X
xuHxzAfl3aJhRNVtXb6P+xFy06BL0GFUgORQz78PAJISeACC0T5iaeUeNHQbz1fS4/3e9bUqumVV
qErdYRDfNOnvKtNkVyBddBLnFv1W/nAv0+FEBVF0eIzrO9MhLtfnDBAu7v4RgOLLyZVO7V2ne2hB
H/Yt1X1FPS0lrA3nagfFHggVCkKH7a6cPI6DPrtNjsDhX1zDQSdN0al27yI9O23yNAvpvbD7baNR
Izlsam1ypWWYxC+ItbJ39kdIUyqov8oZXEl0lJpnvnLtgATv/pRU2ePmewVg8bDFlYuLOAEfmIeE
PMEyIZE4Qw6/iz64OtWDlDL4sWhhbfaoXvCKkbsR+vIc6Aj9ZG2HEnk2kkh3wBDDGovm6ycWyXQM
IhJOm0EP1v7M+WRWLEgtBrecMhQ2LPp1wVujIf6J6eK5cqRukWNbuqDBqBRWXHW4oDlAB7+FhSeM
g/TxsJW102yRXbMkjYm4Gou7PnW8SkolR0HKRgXNOKc2s1OVJx9842FDa5fUW0OLZ0vXWtmWXskl
5b04+aM6/La1ryPcr0ROnzGlEflbZKNUfenctgIVIl9mg+v1xZewTh+gRKD5Z3x1OpRt/c4/siHW
jhInSScFJmg8XB6lPOmSJLCj0YX8B4gX2f263EpZb4VJC9+fvKNiT3vv4flc2+yWZZF8sMjwvYvs
Ih96A9MjQmlrutXI6snqTzR8PWxkLX6UwuLrBI/s9GWIb4pQqYse1nRf3El6EGAnOFWSu5a24BD2
Mh/UrC5uAu1PDoLisO2V6wJI5Xz50nfLAOf//8bPMXoIY/RQaG6ZjXRW0/cHAcm/Z2Ke4zcm7KZU
nUZOmmunwFbTM+WYm7uy6ffGsHA6+2Y0Wj1gDELa8NnvgvaiB/sWRbiHPz8xFl1Fz4onCwd+cSuJ
ydD0KMl0cB2vqN4ci7FWV+Ofz2sLL2aInckes4TPw3UCa2ZyrFyxsp9RQCKVNl935JUWTx9ikkWu
hOrkqm0fXWvpSCvZ2CH6pcjs+sNTZQl7Dj80lWz/38f/zbJXcQoOMu8xpf5p6K9GVOWwgTX3Yc/C
YjBg2rJJzcXkhug9etKFk2tSQnqivxnBL3uiQpqU5xGdaIftrmy3PbPa/n6OZKwju9FObhX5DyRh
ECemSc9t0LAfjWN5///PIB1LZ1uQOzMWp8dDIBB8XT254yyzaWv9Q6EV28yB3A6+0jDK0JW3Xqt6
uB0DZ/z49WfR1GuQGyX0JzG6P1S/BjJq9y0xctkgMdj2PzXD/zEVxZH84NoN+NaQvtj4ZkbzSu6Q
bIri7Awm31e9BXwxAACM5aOjOL+GIDtlQz9nqfMdb+Ez4zRVSlEmIYq5DJSraghr1YvYq/V3yFjN
5ky3N4d3zYoLYKlvTCwv2to0h65O2azWxnipVHgAzmnwPWxk5f7AiNQ531Sc8f/216tWU02vJ4zo
00bS2TacHf7++iD++f5i63ujIgoJK4ILaXznnPnqrm/OteHIzbF2Sb0dhb4YRQPtXdZhRS+3Qj+h
CeLYOFbn6a9rSWSsvisM5ubYQB1LdB83otsELTQ9WWV9Zhj/GJGLPe1btiIo3yINWVXfBoik/SIt
T9TG/Hp4UVanyyaGMg1hUbqY76s3Fy3YwjI0WtJ/Mr+hbjvULmSKh02sz9c/JhZupeNXll8mmPAB
2qrDF1Jlhw2sjgGnzjYIQQ1SwftjUGAozuvIZEFw7ugzBSdqbiZYWw+bWRsHCQgH1l8p8PoXnkLc
0OI5KgZgAOJacGxHpmltFG8/v1iJxG5MJ+34fNBaG+13d9/1xubwCNZOIM4ot5SK+0FWeX+ixprG
9jHKBRrEG2CLSLsMpyhDHjayOg5K2tSFDHydpavtdTSAWwO4DwVdumAsn7KpPrfi7vYTZnA+JQkO
UoXLqMhOPC/0VcTBbKvfOlEFjdasUjoeubTWFp3HEw+bHJhDwLI/ZUY8ZwLoFXDhSU+vIhXxNQIv
ceS0r1kxcDANUkPs46VnJSxFmkqIM9LXO2U7TJ9YEtZClYIyHf7UYt3N1JfCgynJHXUa/xH2SCxr
m2mfOIakRkzdJqqzgUfsT5Uy9ipSWB7hDm2TXfySzdQM9ePhZV+dqX+MLO9F1aJF0kox0kA1XZRP
ojoWKq7tX4OAZq76GMzV4hziRWedb8uBtagAgv3JwAGXx+pjq8MgpUkGlxzuu+KORtosoiQ4uLks
yutSKtMOYpY/h+dq7bizFP9rZLF3y1rGNMKpA1e6B/PKT3r/weSdD+qPT9gBBWTgp5P9Wu5ewOEp
PBo9wXVH0w6NwVdRGv+y4PdT9aO59dVBOVSkbN4rNsJil+m1NEalMkbXo4scVSyPdui56fzIkTli
xlq8vzE5udpRMeNYYNU3U3Lj2/SxHHG55qdvkagFSoLfyOGnnqQvnkavy4qiMZi5wBphBMvgVxgg
9ziHaagn1QMqNrbRDGyFKa4Or9maZQl8BOgcGRFj6bR2eaLGSksBgbX7marhDa8GTZ8W9H5jrKAS
LXT0k7L052Gza/v+rdnFlhz9otdJ+5Fpl9CelMH2aO1PXTu/cq7Xsj2owi1DR8sJWydI6WgpUq+n
J1P3No6Ip00ZwlKq1zSHtaWlXg1VPt2EMwFXguIXegxKumXblhcisIMzx8/aqx4qqiMX/UqsQtrT
tK35isR5tBdOsJxEJxB3gnKSPllWn960rd28hhYdQXeVD4mu8XMmfI2/fnTibWGQRxYkO3BZlxgV
YuxGGdKhc6fRuqBHdzfE9v1hE/PJ29/MswnKrqANqfG+i/cCwr3c6Ts3paE6xa/IYXNIaAZrSSSP
MYw67ZkxVUce6PfALBuYAefHkPbfx3Ph/Tm20ZQGrTYuDtTNENKHDgGNama7sIsuawc6PNxs4PLK
psuhKDOM5lJa2a000bXI4l45OTwL77cfPwfBFAfPh+VdPh9KPaZQj5cN6ThdOU1lJK+CwAZC5UHN
8AlToB9A3xjCcJZJ1KwO5+yjVbuwE+QwqLdIerbuZ2zM7yCXFIX7xez2mY02QqLVrtmaZ1rgfy3U
FB2V4ROzNoNgZvdkhqQsrtvA6iphQhDrKnKrzq0cqKmB8j48lveXD5nKN0YWY7EDq2oyJ2k4e9ed
dtMeWY73V+pchWIhqF1zwJcrj+yHytWhta4Y8m2LhgddUFP4ghrqWSnuB388Mmerw3ljb/F4pJMF
hZtQWwr0+Y+yyL+0gbP7xIy9MbF4bMMqCko/YUi6c6PKy7E7MmVHhmAulr3wWsMzI77vZ7/r4Xum
f+b3E4NwFvEWqJPvu6REVFptiLiD+R9hY0Sf0vbIO7o6gjcWFotAeqDW2yrq3Dg5n75AdP6JBWAv
GfQB4Frp+v4AkkTI0hyt1o2qewfOryOps/deDl4UwGMwyKCbQDrvf172nR6HyHi4nePdqUF3nSbe
I2Den4X0jkzU2utADKWZAOzmboPFSELfMIM6dVrXjM+c4TsEDPitJ7FvwGPubxFzL+DO+vjkcQNS
mYMOmL8WJnvTClRBb6ork7vgZRiPvHdrS//28/P/f5M6CUapRq0zwSCUbKLmJa6PRLhr36fsS1HA
osT4DqPXACWw9YnzrdFe3GYnQXvsrVrJD9virYmFN2LbZEpHJBRdzx6Tl0QxjIvMbhE6rTrtNp9U
0qYm4ubwXjz3qDLd5qFtfWKRwI7yBlsSbNMS2mFkZjE1k9m6sYGg1U6iRX14F6w9yG8MLMEddmfl
lp8YrZubm0jbaJAUHvNB1lfqf8ewxIYrlh+KYeAYGU241ZBJK34fHsMxA4t1QkQkDOKSMTTWT4mu
2Gc+r8EPBbiGLIQ5XxNvdjIdAIhcyoFrmOZn/Aj7GLJrdQ3whQA0CoNa4eIetmQcqoozchKDZ3/0
t6kdn5XOse28Oks6t6RDTO28c0BNHmBZtlyWwrsNL8WxOsORzy/LDJ2d2o6XzatsIq5oqNZLMCDP
fnilV2ZKpVUH74GYcMas7y9FbeddY6Ij5MLJVSib3Dpv4u1hEyvj2DOxcINgTqzioulq14akIcpf
7eLisIFjY1jsVnsQQd6q8xiqe7qFtfzHlB9b67Wri1EAjtVVlS4TuXh4FTjKu7aMauSAgv4Wbkhn
q4xwEqAFY0LNaH+TwYBe9JTrm8l0fhpR5R9xLlb8vb1fsHCOtAIAqNmENaJm4Rb2oG2W1WjfvljN
DjLeKfh+eFZXl83GwbRnD5n/2N8ZaEugZSwxZ8D1DUl88evw91d8gbmzBcgYuTvpLLu5+o7nTGu1
wo0SFLLKHzU8dZDhdeG/aWcxDq8TXReqOnTFAywGBIrXoXNG9/Th0aztQV3ncXNs0qr6siZQ6NJL
y7Iv3Ko9bSDfhqD3WKJ7vrQW8a4Kklm1nL85W7HY5uqoi7FTHAaCKoaEvBsSoL6kGxYC82+HR7O2
9m9NLTwZLxKJmGxMGWRm1NNYOz38/WNDme2/eQAS01fDZOT7DdDEsfwr/A6M2ZAoWx/xatZNkfKS
EjABQIiFKQctitjxS3dqh0tFqC8RzGmyHOGYmL7ZJgRth4e2tq2BQlLWJUievdx9e05lFJrniNrV
gxcrrE8RSDyNkC2sXg/bWVsiPBiSEQTKBLGLKdQKmqVRMq/JSyon0HodS0uvfB9wNftZOLpOmLz4
fpwKY8odEEzdd029grPjwz9fJz1EOnrukaIRYH+aYvZ5n5kA85BrRWjEePrE54lg6AjmbXuXVA8S
s8y8FChjhPjhOD2l5cMnDPDsU+KYe0GW4cVATspWJxpaOiM5Vaih1Mcg139LoYvzrtNLRXBvEFIQ
Nu1Pka0m5pDWZufmrYNQoFE9lF79FGvGpVnLrwVif53efIm04VsM02KmDGeUibdaYl6GafWrMExX
E/pd1B37Yas745/ftWy0DnyhKl2gd0BY8hNBStHZHJ7blbuUxKHQwc9xlZK23B+4andtmpVj51KI
g7cP+cz4KQ2PvKYr9wK9Nn8DAQdM4DLRFJV52reV0rnmNKmnoywfosg6HwpIX50x3I31cGRUKxfD
3NzD0+BQPcTx3R9VrWkw2HdhTzlXh+x1Tki3I4USvcJs3f85PIdri0QumhQEQE5KcYvN42uwzbcm
dLPWSTVeO/mRvPLaErHtacSjxQbQ92z+zQWuexKh1dpuIcXZZtGuVzZGe2SB1uYLAL5JptW050O2
b2IKqhyF7YRdUKm0wZmPMRJ1Q55u9Vh8YmlIFFj0G9CW9476IKoVuzanlL0wI14T62oYp5dcjbZN
q59/Yl1wEegpAPqK070/Kp90rTeKqXNryHS3Bf84/P0VJ1EHLU5OnHoEVQl9//sOGMkJYc3etSsH
pZe6/NKSjY4hJoZkyTxXI/2sDlBhPWx1/tXLqwpsrYXPIHhkl3WlOE96MGEtkGHt3pRfPg5stUG+
kOQmaMfGMq3WZxkKo9U4Q++vaqVCaenFDJ4/PgT8eos7h7Twu5J4h2jnWM73gQ+l8E+FnP7h769t
57ffXzx4upEKu9b4fo42UWK2OysghU55+aoQ/RFba8th6AA+ofH4C7/Y3wR5Qfv9NEX0YygvXUxH
2tnhsayd/jk5j3sDPpzGhP3vh546MBinc8f2Wquu9PCurT+e7NLfmFg+MkpQoUsbYyJzkAZE+PBY
P8faekCnDr6GbhJ6ERdjyEdFVYYGEI+ELD9F1+e2b8/FkdO+NlHU9akUUfQEFDkv1Jtrkn7Odhga
IImtdq+V93V4Rkvv4bVYW2uud6qlc5eIsSw/qtWIpIusRxciGuW0HY74OWsFREI0LuK5VvK+twft
d9FNSSmQturGb4E+2mfmmMH8Hpb6iUCpdkuBfrxUJ6g2/SlRLtKsKu+rwVE/vqnR4VMJR825Y2+J
HMsKfZRQrgJ7HOkP1H6hsnV4JucVX1xiewbmq/XNYtG01NvmgIGy2gHF8JUHT72OcW/akzS+7o89
Omv+3Z69xQ4EX1kECGoBzXXgWUfb2pK3xtyaX8K3Nj37zbhLDTov2+YkS2LY0ghep2sTZeMscRVQ
SJ7y/fAMrPhExC14zDaVYoPOxP0ZsOwsN0JRdG6k5de1Eu38+jzzNh5F+nr4RIxp4JqDouPR1Qxz
YYx9JWSKCLTbVB2cBVsjbI+8hSunj9HQTUrmWr4HyqLEnRQAG0kzKjZMkqhB3ArIVQ/P2cr5o6t9
PhmEMXNjzv6c9XqNl1RT8hmiF1SguyNLcuzzi00ZDZkVWUnYQVENZ+9Znhx7W9cM4GVJijL428CQ
9n9/NXSDDHOncevxNNqpx0DZxz4/X8NvDpUVjXpYFnzehwsDIjQpjyzyMQOL+Yd5NrSQUmvcEKK9
8RkpptPDC7yyiyj3k94VdF+D+14YEAZpsB6CThcpEejyo+yqGT6ePJKAM+aCBBwJhKv7kzQOet6P
MZEeJNVQY6Pq0CP49fvwONYmijQvVw4opveZ3hGSvlCGPj1qcJqjP3Rkmo59fuGu+42RjJODqrbq
b3LkBDYf//XU0mnhmkEs5rJsk3RWK3otxsNsIKfk7yP+xtoqz32dKk4mV8UybWPBKWcXDig8QMko
9SHDPemf2KkzatjS6HOfS/f7q9wFgxdbfxunaG/bOsaxHreVFTCJmi0KHnNGRSxc/872jbYzm8HV
kAIm0x4c2aXzVbN4H2feM0rDBH42nET7v38mZYmGhBX2/JtJb04KVCj08Abq7Sj1UWM4krhbcdD2
zC2mi5z0NNQevSqIWvwUL2hNFubHVwQeFgGql2U3zWWiIemqTshpbodJdlN6Fjwe3rMrDgWf57SJ
GWWCB7g/YU2XCTQp6G9UpdPcdHrmnFW6KNBKVkgItv2AphjO0rmppPa20BEhOGz//YYgt0ZAg/UZ
nbYM0mNH0b1hTtT04W+hIu3xcd6BfQOLJUrbppGeopEJuh+1q2C4+MTvt+lFpkLA47Qsc2aqivcZ
E8ZYvXcyGU+fSNrz+98Y0PYXqO2g2/NsUjJGtRu6bRXdIe3+mTHAF0ZdYC52Ll6PPgxKu6ls8Brl
ra/cySPX4jzD+2eSpnAOPYltri25TCophmz6tMvBwBnhtUi4uahvQ6Juf7zNhWzCvJUNfWZAW2Ju
ER4Ce1bVLWTp6LSm4Zng72FMtx+eLoDQNIQTWHLVLNmznLEOMyNQG7e5Mwdnq4ljWaWVM7FnYLEe
TaSJzEh0DMAp0dveSaAfuSZXAIIOfsLMdqTBAPbOYej8JqhaBxMR7GyjvC/k16T+I/vvSC8KxHN8
tI5o6YFgF/WnlMfYRltM2x2eyJWNAc2O0FRSyDOaY/kYdFGj2+y9u6K5tCElMOVdp7sft0FKE3Tn
3xtu6bbA+VAPbdtYd6K2N5BAbLJc+yKT7ON7nJQWxDB4LkC+l0PJM64HPy2tuzFANquvT8bhCYTI
kbeAmflLErg4TXuW5s3zxlmNTD0SvoKlKUYZoZngVB7UaDpLSi08h0kg38RFUaBzWclTyiPyDJkL
/Ztdigo5hzE405pa36hV4J05/NuEnN3RqQCl0b2SKTvVN64GK/wm7WbT+vWNKAek9cLgtYrG22EC
rye76qpLsxOwnvdII17h+F+moL0uNbWH5WKc4vNWM2C4L0KUlKPgIqRL39RGsS1ozgftlJ6Yvfbc
+eJ88uAUtmSxpbPg2fIQhqjVyULXoHscxhGSYQtx+CJvr5xYuUHsNDspQ5p442pCs3doYcdPhm9W
VP8obWa8zR1tKyekoRoT4XMVibu6+laN3bZuIQTibkLlRQu1i7gIWrrBQ/2kseLhxGpTWLjZJadq
5aOJJtXswhDj5dAUD8S3V2mL+neZocTm63Ch6EqLskaePQQagi1Ji9gpHDCySC5GVCg7PfJ5xIZd
hAiNgACdIwzdzYjDaeqpwW+D61vvPIQy66+j6ZBdC4LbuhK71ocCLzZO7Sx2s8Q70yvzjisOcm3d
2fSmGe3isdjkjo8Guh386TwbFcdZPXB6LL0/efPYUNAH9lptHWRhjB5uXgRFS+tCNYvbxL4RUfLU
pwY8BvXOq9NtoOmXcvzVK/mlh3heVWknTVH+ARl/jhcLUT402UF3i8zkgwhaFEnN3WS8tEV3NuL5
1yl0ItBst5qOsOLW8ttTL8o2FpJ38dTeOLn9KDN41ksyb4m+qRN0LdL8XDci9SQyi80kvhRBtaXf
+KxEeratNzIyvnqh9dS1VMO6AX718tyYeetbw9zIwTpTeujLJbqOCMKK7E7Js5NkeC78F4HQlE47
tFkgyFJv9bHaZmF4IYWPmEC+reR5I9Bj0Ojn/apPV+V0JcP7HsGqFgT8CDlmj0Sqqp6bwr/Wyui0
RFYYilj0t0V1rha70EdhaVTtO7gsZuZrVKpTtw/aq9ZpeS+rx8rMph2QKm83mGXwkCe1fSEm0cD5
PHug5oNKR86FXaTgReGS3jW+eh22UKaRoMx3uvqkVSgZFMO1MpTXfhdd1HZ16yPpCgrx2bG6bU9C
K1bth6SBuLoqbqoafZkJ7dh+F6nfMnS5taQ/M9VtNKXsCrGV5qUeXg1tf5FI59mOkvNCadGdsk6j
qTtBh9c3Xkz5x86nXWsb34ekO601REGiamcU6tYL/MtRpNfSZBohb8/K6rxF61CPv2VJcdIZ20lc
GsV1an9XzPJUlnJnItAVodKG8Hvt2QhEuEGqFqcgy7/FdvLFsm6MonnNUvsst77ABjmUO1O992N0
adFT61A2ia1wo/kIsDgoV/fMm3+qmtusvfD1n2303R4kC2VujDI4LTLvxGytEyjxv4w0ZrTmTJ5v
bMas2s7KiWN0rZcKClj2SaJqZ5nmwAeavlqZOKm6J7//Xakoz8jkOg9QSR+MM/TGT0v/sU0Qa7ou
xV0uKvip7NPQ/pXOpOApAjv9aTSop77zmtsTNG3JpkS/yhrFidV8kfZXp/oB+9TGCJxNVFZnfgHj
WfwLjNfGGW6yFiWz6qWnlDZagneIeqGpX6kob7VevlWi30P+PCYuV/FJBamyOkBVbkxsdO81RcPR
vx0qG0bvO9W/zaV2ShC18arxIdCjr17dPXFCHybFPKUP9zwOtbPSLM7gnUCWZqcOu7j5qoR3up3A
Fh+emSy0SKnp9d5pSr4g1JUzJ0c/oSrFTunC33lUPam12DkWIp12eyVze9NDhJ6jtURj4XVePwqg
RHl6aoXFeZqWp/+Xo/Nabt1YougXoQo5vCIxUyJFiZJeUApHyMAgh6/3oh9cdX3tY4nEYKZ79569
dBsglvTa9tYBEPOz2bTQi9NdpC+gFD8FQEi13EaVwcVgrG7VVm6Sq+qE1uTErtqfkvE0JiP2A9jV
8YeeZ27fndfEPJXG30ALaoy2ayck4ffQKQDtDGu2MfrEz+a/vDrN87JNaw0snkTYeW8c5b56n4Vo
XZgcjev02ReBy29lDLAzNmBCzOmJyxE6FEObE6Tkckv3qacFNqk4Yo2MmKJfoSsb8bPMbhVb14Er
tGBQX+35OslcCa7V0FRTjzAplxvJocl+5hDZQwwSiGIE0GgJYmDpruCKg5RB5quuWBhcR6aWwo3V
jeV5qNTjOCuHwfzNTeszScDdFcrwWajk/81Ffljq0q9T6Bl13NzqWnwnwM2Z2T0CU6zPxlozuD1E
BpmgfyHiRWAZ2gQk5rKERWaFErdmmiwNKvFPtNxt4TTo91b6MVXvY1NACsk4pX41q/DbJj9Izluj
ctGZ3OhSm58q3lh3HU1vruuXvl+pmSqoc+ZueMSBRI5r81dhverxCyhef1bV3aq0QZ2/l3nJyQvq
sWz3CmErq8x2YY7fRgSLLZf8XoX8NTRPBdgAoX+33PfBO6jo8Tafla2QIUbPZg+gKPYe4MPauv9/
I2Wa3Uzq4GRU99YqNVdptKdOGM8LZ0EFinPmfGva6TxVGhzj4t0A+iTVAFI1d6jepe5uluqhhNsA
tbLJP0fpQ6hvcntOlqcOUCDeK5d7gEEP81bp/qnRV2tB2Mgkr4O0USxFMFR72zzqCkmuQxLqBADP
0j81t6EIRmwUir9oO2W9Os4MLi9100X1lebBEbdhN8GnAE00dRDL2AM3KhgtKSn2YnmLxvNY/ut5
LNCd6I5ca4q3bVy6SZ26YDArN+suUSTOqRZKxAuWM0fDehQjLCjwDXP2Y5evdrvXpg3kcDeB4VIl
2V7AWsGUfMzX7TB8KsmXnLytjXkQYuKx/UTOytqjYoSenS17HZKVHeVeZm3sIYXmrXpcwgQ6qXik
fR0jeWK1/vR62PbvDDj3Qx65gCciWHRl9VmaI2gNuGijwvEAcE6nDTZzP0KqrdGQCOENF+W1MT5i
XMyWNt34rEELZsQU9q4vnX1vvi3VXpUPQJ6j+n+2jfOkNrbPu+0s/+Tuy2DlRPawGZLOi9ikHriF
jBpVe8tU2FFwg6LC2chtTkHziDfLvHFedjMHQ9ZLvh19RNNH5cDRBBEtVTyaDtS1XO5bQqub2dnQ
+25RX/bGPO7mFhAJOyg66Hc5Fecijn1LZt9vTb+wB2Izs41ebusq8RKt2hgEFE8Wt4Di5NrwqzVT
vHFsyauVmz2Ry+d8rNLkPSrENSeOFRcmUBIJcJfVNoE0z56qoeJ1Yq8Ml1r9VNJPJwExBfohbUjo
Ert0bBgkmVBsdC+TYMVO5rFV5UAdqk1c1DCmjIgrW4BXJw6SEcaI0rxMzdnKGUDlbEZC9aTZ8eoW
3lidP0nwQAoVLpdSBZZ4V+ZMhaNXFpshyjRXX8fa7dv680F/WYzJxSDWlPpLP1ALJ/Fbr8wcfS9p
8i0pz5MCI1H7NbQEuoYayKN9SMuKS3SClTActaF7YVWEcU2+emJdCnM5VqA7csGn0Ce37N5wTLit
ufhjqwaxUrw166l0Rlei3uz4U/ryUpP/bjTgu25zR7Jc85usRai3p6UpdmKFJKdzvMXzQZv1XRlD
qR+0Q2pB1hyfYlBYKqHBI0SqXHoVw1mk2TFRup3SwuHEmMgZBYkZUnzuMqIM2jSjAudis/SSm/vy
sffC50lgEDRp0GBRKqFcpENNlcm0bQZxPCZ7oZ1Hpd/lRf2bOpU7xPdusH1bbTfyLIeaJp0G/XMq
p3PbP0Glt9LfaAEfVf7rSsubyz81HTy9Gn0lVVxmBF5fPM1x76X9AE3UCeSuD7Em76SpCtVEIXlZ
gPVhENWMO9vow3LsYY2DnM3AiWG1nTWgdpzT9Qy/bml2id3AGOT+Xwk9Z13dBKSxkgG2z02vKoC8
A67mbSqU39KcgmW0qWqeFqkOpyYO6gaevKXei1WCj179tVPmN5PsNTpxkOO/yXnPZ6B+KdEla7aV
pH9rCnu9MjapsgCTzrjMel+MK6D00XzvSYRVl8UjW8Mf4dj0hREaSxI6jXCX5afIvhhQB/XUeWMG
nE/qZF9UPI08s/d2TB5PS+kEW1TbtEP7VPZXizyWYkncCcf2rOpPw1iEtvmvRcCQv9SUD9XHQcZ9
Q1CjoHMnzkIwtNNvtja+WcR+a0VbdVS2KZ8/mlRPTVK/0Z2tvA43BSwYX5G7VGFRxLyAl6W+p7Fz
MJGV/KnXNkPTj3x1HzPvsFGDy5QUmuzFtXHLEPrpFBeS6l3JFkTFN2Tfco+4V+iRZG8eDnUxe/X8
Mxc7J36S5JX349tg91jXM/dw9xPHdSNPbLjztqCDL+CTLs0My73xlUnwBqYwj7O9HsvA9GzO9XGH
p/NMzcE/TCqD6jri/zXzXeaYQSelfFpuffqisehOC3mbFMmhFi19GQet3F30FTo3JjN3VCWOFuAH
pDc2Y/0sp+k5ST/kftu0hCVpRpB3ueqqhfY7CfVQ4/Ae9HJHYf7RzOWuqzVY7CvbtIMHitOw16uN
xkVUD7SuL8dof6sZHZRi0I9KO8nH1mSXVCA9JBHnSDRQMYC7q6iuWhu+eH41an0n1JeaalPpGD2/
qON73eyiap9l72U5npXxvWp0N4NqA8do0Z9pFPaxChU4L0Ope9bSx9RagRA1zH+zMLwJuOiqcFpm
yq1yAEv18t3ou/fSSq6z+j1TCCh5+rw2llcTnZla2WY1q+diKA9rXaCKgMdj2YlZ8nNuZfYSH5/y
uoEjqxHcHKn7qLT4Ite9CYt52w2P6Nc4S+V90ksv6B7yfdYxQ66l9DKAUxxKT9iqCxzR68afGIjf
1Mt67w6OWhMWEMXoc8m7KNpLBs8OBO2pLtsNuVx+10bs9sW+zCVPpCXrMAvl3A46Nqs9t44nrxzF
P8upzrKRnOwc53Jfhrn+YRLejjy0mm0gegEk61ykVlg4Z1EDNH8b69cY5F+FvyC2g6nnTf/jGwUM
jwkeqtJABd9d5P6b0nXb1OvZgaWm1ouvONFHncU7ObZ61zKb3M3TfB+p8a5PaYW1elb9dtA0ILa8
GNOscbVpfpnq8mDNx7R5qpddMf7ZyaMTrS52C9lz1XgEi+GVFLdZdO7HKCgWMKPpK958t0IPgIfH
5XxPT6FV5pcI8P0a2i0gaQfcp+J11Iu97OD9S7c6GTgFqtzA7TR5mLgNjwBV5WNHMNxTpHTFb4Tr
OxgeFEwrVn9bpAgBVtfZ2um2H42dIk5ZtSP60Y8taYMyg+eA0mwl4dq+pCbCkMDpLp+cagD+HLsa
NNRUYzHH7ANZ7s95GhIbDZn1mhUBLiu/K/cOm81s5AgeHbOXcOqucnshHNdVnNd+vDWS/FzVO6k6
c0uwjgJV+svq0bXX0bOd0Wv118WC/+ZsHfu+dvOmrXcTzdKSrUFbHniQ5bpx1svKTqgZn2N9nknR
t6CeXy1tFwOE7ZvSz7XLpL5Ug+MCvUrq33peYSkfcdHgK/npqQu5/IZrl9O3m+414e5yVKNGvRNQ
7Q3RXaahfpTRyfze9dFJAL/EawT8/V+xvjjzcU2f6yjzYmNPLNiXpf51fCMruFXnNOJdmdkXaTKo
j6+Cr02uv9Vq38W7xtgk/aXIzk69i9qHyfYInpdIOt26ZFLur53kZYnwIs7aBoh4metu03wy1HIf
725c1kEELTBT8T6PXqKC/FteZqtALNxPch6IUvcWYfCHRPsuTUCai+rSJ9lFro/Gmt3s4icWykYI
/g0IcWkWdvpFrs5FEyIqu9H6o8yHLjk6yTUd9wOPo1MPk3yb4ktR/Fk6bC209HLrdOeahdK1d9HK
Xj7/tvnWQi6VrZHrt1WYaGGZ7TTxKi2XRQccfFXGoAYsaGa3dcyCwrz1uuQV4hBB6BqLJLTj3aCr
gWTz/OxA1z8W4zQK8OURei3hgPzmmXwoKD+ywCzPjwYjVVt3dK5yIg6Nlnv1oLltb3ht9qnwtWnG
SW6vUk4v+h73IysCuGI0hw+6PAu0wgjIBFIkIbWLJT0bqRrGKv1V/RrVv31DkbuGIj2Twxqb6UYx
35rhNzbf1zR8oA1FKge2fu/ZCh+EYGUIu+HN7GlwRjKXlAz0MNjs5Nkqq6AAa5izBEvgypkDAzLj
vL5L0VH078qKf6X+0/vOcwZK/5tYb330smqwgjhylX3bbgbtKjUwcPY0F3nbhLMi/OUBeEcSaNAz
UmXbREmQVvKusmxfFH+6pLiTooeT8mLWL5XjF87B0SNfoe+Q91J37vLZZENzvDIqw7YrXX0moWJ4
nPbXdL4yND/UTvNpDclvAnotq7og5nW3OMd6zZceyEfnmi6Uq6WvjyeYg223Edodh5Qni4sGMrdY
nhrtolgv9kKHUMJZBfGuWB8lt08quMy98pyqx6TfGerWkUGMKkT7IWYgYPN3MWvYkPHRRnSy4Lmt
1p3X8wyauRj2MLkz6RSNNZG/MgBpxTOmzE2tTaJPJ26H1G4+sf/Qkmwyan57sewtYW6bfKI27Q7K
Q9bKDt1kvTndYSmlK6A8P4k1TwXWWTmQHVUt2hTDRChuanpGSyOBjVCe98W0cG1KhLlCroTyNyPm
9JbpdjRfip2wkytUU5H1LKybbDYu1oYE6Q9YUZ8cq+7d6U7msBNLaFfXjO81nmindsuyibtj1D+B
N2sty5ONn0x91TqO0lu3Lvsk07ZaWfEOT6FTU2nRUYlubyfbyHmp5Nitp1eGoJ7VqEFq9BDTFdZF
7g3AVPOF6OWEYXRgZbkXyZSE6TfIaVdv1mCt9EMiUNKciovh8snmcFMlcVykt3Wcw6a+DwsiRWad
hqRkULBVnRdO4YCo9o3snFK0ZSU9LqL3FJv9sfno9M9Z+XpUVXYz+ybVMVFwHeeFXn4mRDb2vDhc
OcpI5VDGY1TuZvnsqL/zgKC/UZeLrFwmYXnKyiIwX6pideflNVGOWYs+I33q2dtiXczWDh0+ddna
gUX0UN1IXDXhLKuNwED1ssTkW2PpQYhwH9Rr8ZosL2X/V6If9suls7apTYot87/q6nBA1GpP05aw
3P6i4a/RDvraBZSyVvZammwIxruNnpbf27Hyxuqkip9Cfc1VyO3On74GVfOtQg9e0kterR6w6N1Y
/sXdNU4/SsLdkuJmzI0nzA3BF6CGPbn+KtKDGu97wJiAdidpu6DKmPVXk+8r5j7p8E/JPkfzc6ST
6Jlorgd1ggPavhmV5Mq8gjLLZkWHoiaNgWC18dGZW3dC363ST5H6a/0q8sRfm8tChQNnU7Nvif68
Tuth4SArq++l+pfRHs/Zp5XJvqq8atmuNPeLvZVHcmpOiGslT+4BEW3eY1q6oT1CqLTGS6l8DPC1
64wQTOc5MZ7m5tZMNY7JERA9L8ZBrc5a/KFhWYVRPxdWkCtsOYes02lQc9dYQ7P7iLRLpIrt4hzE
/DfW9b4Ycr9tbw5USjGUvmBooAN0d3KvIxFzoUfhZ/QTcN1/NW70aZT8RlHxiU6ew24jZ8eKaAZx
1sdb0Q6oVrqXtjtp+U3U2i+nb3k0IKGiYUa7Jf6zrE3nBPwJ8qLdSfqLi23Vn03zNsgI6agQg30Y
SBGqHylnRLYO86fSb4m7iexDpVwEktaa+8MssSwrgu85DpPF5+KzI8KovNYMD5bmTKQjKEyVbvQ9
anfj+l0xTbDoabL8QpoWOMCw4Xcf9Ben28/qlzXDydLO7P+W5FF/ekYaoVCXfmUkQWdQDqzMBlSv
i6+rnvkTDV9lZn6v3SQNXunCS97dY9gJZKAiFL5k4mx1KYHHS5hFz0X6rhbfi6b7PcOKsUIv6FvP
KU4RBNmx+Vg0K1Tj93j4FCRMpyjui754Q3woqHsXGbmpRACFU104tPYcyVV+y40a9eeXSKtYZ/eD
AwT/amR6wdxyP6R0FVPjNQrKQhOkCKBxu7eda9w9F+XIa16/6Ihoirpu24LHi8qZosjO1k8pbZvE
2Uh8uXlvbHO78+1YPdhl804Vx10/t9GvSZ+8ZjUGJasYYS1slpFtbWqGzQh4YdvXCjtVM306NmQE
R1r+HO23KqBaW4tXsm+sebnFQ7WYaLQz9WWko/yiGyj5PUEFNdN7XtOarLyxxlNvxO40fQ7LDyAk
t2MO1SmQo9k1lONcVEES06sZfs5XNWSnJjpp5CGRs+5KBt0aGnxZnxTlbERZ0MrPRfOb6juDuVOc
rx7hh7SL1657i9czj5y5FrtC4hZO4i3SbpKBafdOkDhg7B0QXDQOjyYzZ1sFTF7xiqvZU/Io+qiA
dLN0BcqrNF8EhaTdq/4A4TjKORKeoPV5dneYHNOVZ0beSyBUvoj5t14CK7LcVNxiDaXopW1irxV7
STfd1TnWxV3Jtsi2xhAWHfuz/TQquQ/mWNcCi9SVmRnWOnAMED5ntffK5Old2gVyclwCuorDyMzD
1aboBmpgsJ1E0XMLz7l4p5bMsk3avz5+lFGds+S4WjczyT2J7qHSzgqbSCrrrhXt0vi6CMeTE+jE
9k/jOCSL9J69HOPkJEzumepHWECB4xD3bENhZgDMTVPT/pPtY669Tf2LoEywjEAoB22B/9yeeply
UzF5g3XXGWuktzWw4WG3ySFarnp90KajVgu3cZh4pK6cfqXqtrG/dSQ16VTMmBad0pvVrZZscHK7
VZQihOxN5y5pdUhSt5vkz2WZMq1VPCkuAl3JNyrdijI5nln0bqdUrhYnQYxMSFa1J4ZHnFnnzdrB
ML8qB3mSNkFlrtBQWoNwdCfxoVpvpbjnfIRofBParzVRanAiSonsCbFR4iM06AqQhJNiN5C3D1VJ
0tiHzKC1Qqb5bsyMsml/jbjnDHhKjQ/H+FFyxbXnkxN9pXLtDcO1Mgpvaf/ZRommggJfZzvHkHbA
Zl3ijlLtc0zKQzLpG1Vz0Je5v0dj11Zubf5Mzq2DyZQUQyCqhjBqmmV6T4R0N9f3gp2gMD+7CpUg
xs+oP4jGpJRqt3pGLTwPOeLqdYh/VeVznBaezB+ja6C8nWeovZeU77K+b7PsWVvYCKafCkavkXHi
5+DuVQNAuPwcU2lPaPkRrV41cNJm3+pwiqfrNJEkaD1Lw+Hh70jjg6SfY/WfUP5MyMQwyRf8/yWx
TpLzPU/7YjyrOZzn30F9kqOjTlGO4Lekz03zJ7g5z0QNDcJeL2PHiWzeNP1PTci36raFuq3q97FN
N4UhH3tVw8giPRbBHqiJl6ODd1O+lRjcRdQ7BVPMRJqDiR4k4XprBcnekZ7wsjGEz7i8xKalxlTf
GbuhfNYjGg+l2ubyTZ/OprIwQBzgUI4MaZ/1mCCktdpXVbNtsfEtpHA4jeGrTMpsSm/hqP6am/6j
XyEt1hWPImJR3YxQWq2bApvprsynJEyOa+h/U/2zSB/p3BxWxrTFWOINsLdOBYU9ioK0qQJlBgib
zodJecDTOHJGtq94eSjSjp/w4khOF8ory0nsNHu3UJzXU+wL6XVlVUTq2axeqnh9evgRBLHsusEV
eHNidm/5kNXDCDFtSn6qmouPluP100Geeoaq1Pbz5Fc4C6ZhIlXRDkb9yZJAudpevsS+mlOWrpTs
Su0ttt9GBH0mfL0vlrGvG7+V35Kivzv/P4q/BM/HNMI5L74i6uWa9vbR2bV3ABkmokurTjtuf25L
7a9x/hpUVks9NuyfktiO9pOaPdvZ1hjDQv3LutF3nNu8Th4vfNA2I/0gceXZ7HaM/Wzta2pOY/xv
nIytnews87WjTdcaF9chuHKV3k/4lWS6kkIJiBrjGPu8f0UB9FZE+dYYfbE6Icbht1IeBWMoNP2c
jqT3467a2GX2XNrKd9WnYY9jaVJW36IrN7jN0pP4YPK/ke38jn/Wzlk4TPp3XhSk2dUbzW4I1/tn
x9dhehrNn0K8dZrmlUselDRjNgAcYECug96ezP+4iOEOHECKdVlxH1i/OFEWPgdOjo0apYeG6M60
YEuQT/X6ZRYp29ihLXdCf52ilxp+T0F7zymvWWIzLDs73XOHGv/D1ojPenlsoN/E65dNsL2j7rro
vhqUbznn4VXijn+J5wmLzj6j/JkYaBj2b6v9M+OXcd4O8VeWi02ZIxMzpWnQ63R+kEQYVUle4KTH
fgpuopbe2+S76b8KjA5OgoW7Wh9WhIcriMO79ntqvV67L8XbUGH14vG1/V/LoQdF79jy2ZsOx4jp
TzjGrP0on6zmavBvztLLooFCL377kUIEwTnRg7Z760Tj5UhJWUo/vsqbaZY8Q5m9aH1b7cRvVmwp
yfNYwGFjBh9RipEyYnd/jljdlQVkgyhMm7eRuY3Z3OZH0laW79TmOU+Zsco6HT4DCN3Bi051mu0L
API53hKUzzR/eTQJXLx1jWZnUqrrYWGepoaTTU2fHG6MZHa3G5NPVFkXYxiu/MUzE6bDjPoZbtN6
Mn1j/zfXj2Zsvc60aUYYXiqJb1NaDWvqOXF8nqincgbR6Ri5mXhKlJOOE82RpHCBT2LKt2R+WtJf
InKYu3S7svmtIy5g2B3pnK1nR9xNKqKDnBmuJG+WmZ2pkSgjMxcWCaU/53Gn0fMv27m4RwCp1DVm
VPIUE6CmoxtX/XM3phu73skM5BaTuTQ+IIwIbVf4k7MZ9ee5ol6zsPaNQ6Bo/yq2IDZBQ75I2pei
AQJ3TF+OdgnSGCdAOhKTQnG10kTgjnCHDm271N2kemrVzM9sf0yboHyMP9ViU0pWAGFUMBJgnFDP
VPiGubFb7IXf3VB7qnNYS+YPsTv0hVfO1PSs44VHZzvM2CW/yr6y6i2u73Nlb0cH+Bs/28YQ9dA3
f5Tse60yX20ZLFr9EXV5E1OiWBJ78ZoiqtK9mNU7ARautm705m1pvinZT9bS+VH+QzYozleGpOyz
xnp39Pw4KlcpQZI25fdouTnsMjG+M6kdQ8XqXqbxu1qyT2FNh8eIqsVvgCBGiXVemmRXKLti+khl
WBq27GW57uslVqLsAjqORv9mjSJUmvtkH5zSDLg5FhTteckmd7DqJzNrg6RE9UvF3uTux9Iom358
WbvlKDsHDE3eVL9k6ls0C28tXsss86XlZ7Z31fqtQIMehq2jvQrV8h2JuXVabDNn9boe+Rh9jriB
UPTDNmuSQ6k2gbmauwlnWium77JUNiblQT1CfOUSajkmz3J+ws+3rbuIskz8M+r+pLT6rsm7Y0mH
7+ByrIXkdlS3g+Hl9Wubs1emBluP7BXjxpaTn3rSDpA1r6U0hKlF0UArVI0P2bPJ7ozeeVjC+rKs
93z5tPMP/lvDsjX7i2WF0XDWteem/Hz4avR0ROuhpcTGkqUVzOsuaNXNihjO5Va3tL7l/mDqEwGo
vadnDBhE7Gu4oIxq4qzZKerJUrFzDaorxsgv8bBk5XeUII3IBLV2yPjmpm7m0Ez2McPCZIj8jPvX
jnXtGazpTuat8fEhlDZLhYaCVjCYjPsYTcqrl6f9Zlzu5DEx1+tvE4OdehGsGBxJj1ejeRJxG6ZC
4WxcmCqhgCcFrhvJTbGvkaq1jcfDlCyBrBRejaO1Wp/W7t7zY5TkgfVQvJENYVy/iF50S0aE8fph
y5fMuSf6cZ0YjfH22CVJb5wfljL6unQU3XEwPwZqQR72VubkMEval1XZPU7vapV9pcZ+q9QBMWWn
IiP3DknCnDCXPnaYwvFmNPwEOa+fQ1sO8+GnhWkim6HkON46i23L3lJWd6xTvm1IN+G8YuCRasXX
5ls6K76dMl1C7k+mxKvMbmebUqD2Gyzh+9EOBwqSVa78CblV0HOI4qzJP/H41y+aPw/5Vq4yL7Ee
EAhfct4lJd3BfXKLfKtInaso8GcRI2PjQ1/077L9nsVrRlHZolbIw+N0TsOCMY1RkMaldCdWcp86
YZ5VIRRPfxyinZrvWvs9JYOTkXFEXNLj0m23k3MOC4YZTTb6Ui/oRRzWMvvwXDPY/+Um936e923+
hC1H68wgaU7CKALJoKfU5Xe9xwyV1XRr2GxjBMNG5TdiLt8ns/eQ7zvGh5K1ncZtpmfnKrbfO2ZX
U8VZxjB/Gj2t3WJ9SKaLmdiIQ1uMPBvFQau1rOeoQyGWdDefDXQyvv9mPGuFQWdJ+zv1oY49aUJJ
Ix3YX+wuNHJnp+TRccb8YOLjUYt/kf26pvSNxZuGWTSxgBUz+mWCXYsPy3hX5xtNU4O6PZ8tbZPM
nSuaW1u81CuWWXPyy6znCdNflgFTMbs/LJkaDnShXfe9OE9puu8Tbu96Uv+VpAMumJ90OE7aUY63
PGfvoZGMovII9/Gr4e5YOyLGa3FM1ntj3COUuznJwnWhCyUxr5YSFCSmA3ynabcZxLBb8EQk1vfC
mdFwQhZ/i/iKCn0rmUxnu0/JBua7Xa1+O0kFuin2LNs4lbhFjNRys+VlHNBh2NQXvMLxRRf01nhf
DbQ4R8VApXcbG1iaxHlA7o6r5h+jem/aHz0zw8E5xHiyld843z2kZLO49WuJ0HCx63uZfqvFJdYN
XHr/g8cQEvSS/MjRb0ZmtUaPk/81NT6VETNhuhO4BLDzqVgDZUTA7F1UBvJ77Q/GcYkNV7TPS/c+
FWtYiKuDo6HKaWO14cDmRzv/7Uhr0DNibbAW0u3NuAKzo2L6ab0pukPUMYE/lPjEk/WKKlOK18LZ
Ef7iPkKZVQcFSfxL6YDAi4O3aqfcb7rvadkXBnd3lFAvKN72TrcbxKsibjIWBGc3a4WXFa9ZhLLD
jXCD9yd3VZ51nu+SDh/rZ6NeYvGoykwMS4e4xyrOSJ7BWsIgMZY/y7w4FOVT3yUhdaDX5C3bEr9P
/9epIb09y+OJasYVMAzR7AXh4OuuH+iBoj6M+tZXkpopibbnS8Cbqt+66SymQyTLKLQsQe1fmj2t
zC9V6dBIX48mgh0v6t8eHT6pW6b2alOzTsvbiJxeLycz+5bjAg9tjqXwoq6bOV3OeoafH4Ghwgps
YrsZmXJLL7I4WdLesW7N+jqNccDsnnZ7U3e9O0KWwpYjR19afUqdjndxk9p8cgtXc9mxJxsbA9+x
eXAWlJGRnuV7ZhsebT1I5dy3+9++DwEjeDy9LnuW4mtGaT+kBw0FQWf3iPVtjJm0e+ma90I7MBEL
xvJ7mu5L5CdrvovXn3n5NP/j6Lx2W0e2IPpFBEg246soKlvJUX4h7GObObOZvn4WB7gHA1xg5jhQ
7L2rVlUjzg7csRrXh7jVCSZ8WmWySnIUTQQPpk0vmnfO9NIAK5Jt82RNEx30K/KpQb1RlshVPwDt
qtTTsu0mqFtJs7XFG5BBrj3pNbT2dlROWQg8KZIVW6+HMzM2KGjBqXHP2vgvhZkOq580alBAEF7x
FEf9Natf3fLHVCEVNwNLfpi+WeYxbQ918KbgrCsIcBYSWdsG20TMp7h6Lbqn2UQ0S8W26JBU2zct
owWAecSBDmTVCiJz5Q7fNNxwAB4cVvsZS0sCsETDPqr+UsRDy5r3TvqaRfjtqFtqzPThMvSbw7rU
seKz2u8VaJLkRUN/ifFduHfNQn4du6vBj2O0Ti5DcZ3+5B0eI6hy0fyAPawCYa9IUq6javSK8KWM
HnXZb+J6sWbqbWRdqN1mXmcLS1/qNrn/jzawzQwWfFKwb+xprbf2ZuBMtYarOiVPcvzI+xomlONy
vtjZtStxO75bxFkH05L2Qzv/KcWzPZzbAX47vvXBfoY5mWEN0SjgKFYWim2/1tWT0mHjtH9N1vDb
uZnKwyiwAFiaOrfdOWGyjUzGetapJuKUl7ds0P26OKfuMRA8no5Y5WV5JEQMpvDo08fcDCzHL/0A
0S9Df/lnRAojBFlFMhlg7EKb7slg1zXL1oebATn2T7KYhPHJBT0acvwYHo0of+a1WRjqvlZ+jOJR
u/PVLf/s8l9CO6LFhwEwnVWJSI/qeENdsvhFqxapsg9ObYYoP0lW1cdosAjoHzOfriD+16I9t3Ir
rFNZXeIi9CzyraZ5s6wWAwNT2YhWrvPqhs+yoy4kOyWQij1ZHUv1VA2r01B3k0a3AR7nVnc+Csku
xp+5KjcJpgShC5UcjLGXwxfRDf4d7TTzki7N53k41cMD+3RlslCXlcO1JpuFzyQsuSpqhRwUJEMW
YRcXx0SRZzetV/YMs+WislaYKKo4yPwvgxhMw3PIta39BChGuMEyvWAxJ5cLXe+l/pOZvBk50fLJ
/FSYZ5uygZwPObwweioyYm+yPiTBd45illYXwj2nyEx9nc1Ro/Kn5dUeMpRGXeKbqlwXQFtGsdH6
AyEEbg+wsn2kI/9H6dow3pr+dyqPccqNNjrq6Do1z5r71YyfUZVuJe8/EHIm6fTeDYZvkFUZXWej
58LryvzaUhHHGnqWur5tI+YKfoTpPwPP2xluLXREE6yFOZw07pRSggJ0Bblw5NW4T+N7HZZeojk+
V1z5xajvVaz4bvgHcQt+1WDlXGpLg8W8WxiBJopmZ581mtP0pvGFI309BPJ3m3vmvotMcqxMnkjH
daxraxUPR7f4dFmx3wps+ElLuNFYZycdWHOinWJg6IvmpiZXkNVVWG41Dla1+ZVsY2ujZbzMx4PE
YNM6ibnDu7weU5aMujpHnbPpM4vk+3lY1kjoIifyLBsYjWPdSQ89v4iqaa5uM5KjQuYO+4NmvGUI
ksWkc7R+DEoCRvnRyMxr6nddMpT00YrmgZtoUj8YH1JtfRMFSkd3LPqSLXuXZexu3zNjjZs8kjT/
sPpwOyAFyJ/auAXgJ3IXxsc5Mz6RQNepslxYk2wSDohZyNeJkco5p+NBnb6WR13iQbnTIY72ansy
gzdnfNEYjtLlEOLd2NWVnzI3BITbSrQPzYUGH/eLGp0olzB8OMNTlsm13b5U4QMCbij+J+aKSt9n
DJO1QRotV+g3W+ISLzXXtlpYelG5VfuPcQDBDgAjxNG2ofGxROWv7qA7Jt8DisSsNHwOEq4c5mPN
bA1XtZ249NMYsu0g/xXKh8grPwsyL2u2sbJte2ItF61+0pNT1nVex4dHoGsPibZJnKd4/IGciHV8
gK1qbhhEsbIatsKIPauoVE4YJkKEFrx/nYq5BsM+U9b6UF8cfkqR8e6m704tX5L6oMYvGsh7MaY4
XzcTQ0NNIeEWIeoUl/I7HwffNADWYDe6rsGzudt846LaB/mxQTuv3At7Numid7a5zRB3fgsYtajv
wS1rA6+xtqbxE+CSgglUxb4aJ09Vt67qu3OwjdDY3IR3Rn+1g3IH3egAIejlU0XepjYOIwsCVxvw
9WOOuJznW64oS6Cpw00bD9Sd/7ObTQpEXkuI4xypGmo6fWRNedCQDoe9hmeW84Lr5L7PcuJU72p5
6MdjMah0MLHlkRlA4EsX44Xwgm5XP7IefXuITn3tss4f84qA0hePVlAjoxX/yvJmq2Rq8g03Wa4L
3gqFquy5KgxbuuEzJofdbFhXh+PGqPp1bIqzU4LJEm0tviyH3X65Erxah32FKmjc2SAn9wS0Uc+n
hHBBc5DVjo5UFokJw4P0DOypxrngaMp2HrtjUU6MP/U208vP3t6oGXseKAarcR4QJl32977UEAP4
EIN3xfldcW+qcuvSF32xk65FJ4nlpHcnGy8u8kayq5Mjl52uRnDeGR4VMxVrP6cWJi7MVR4e+2JX
wBpV+mk0jxQzLMnSRZffTOLYcVhKapUKZZcFkedU/IinLwCterzpZF2a7AnWipDT2ih3RoeepdUe
sSc/7G+NsshwBzvcxdYPNxl4IQG8/Jwkt7w+6bA1A0aB0qNsVNQpPQu+MCWv+XuOAzppO5312Ngk
vG6a8ppPf074pZncHoP86Oq4WDuNWz5Vw+vdaxvnmzbYF80+mr96+dsUUJx6sSv5KbndVrV5XcXB
ZvnQZvmXHhGjPBQa/uD3ZDfeSIalDT/JX3p2rq7i7IMXcWO+uDxmo7c8PG70BEIVWVfNXqsWe6Ju
4UFSScVPx3B/bfNLxTYbFYWpBRlceZO9va6tkL/NWZtls07krkk+bGBti4hSNRFxOi03UUf5J5OZ
VxaAG9jXqKIRP387ZEaaViXOQuO8DtNJOqdeMTxL/TTlWatJISaPUXJ5IO8/Ia6qtYDa6LyS5TJ4
H/PSs5OXLkIZ0ppdjGni8p5CGFuHQU0k45qw7c3V8u7m+Lu4OEPmK9J3ppGG3rvlU1LfBXEgpf5S
iD2a5MnS+W4EW9PcuMHR1dgYFBT36V7DOkWw/i6Kqxu/6KZfoPVa8I/xC99bm17s/gyOjMJ1Hrj1
B60Mnakhjnwuq6uonmOk18A1veWfAuQjXZI00g9xrZRO90xOoSF915yzXXyOxm+YX0s+ZWoAVkg4
E/rKrAmqyOm1o/y5jOlKjoatqbyWGnmCjj1d/QuH5EnPg23b6b6mPjo1Yzn5SPtHEZ2y4C+vTjK4
FuZ1nF9FvREoWWLwRXcaZ3VVpwVMheMX6COygDHHeC6Gryj9qVBQppQvVjE3OhD0zIQf8yC5ZC7G
VxkeVOPi5n+OwNcAtazEHqsHDJNdd94UyewlSFSQbiYfkkFHteGCZVv3OfxWOiUyXAW2Kt3fSn6L
xMWhug7Nhz6gHoNFUYogSscvJ6J+jG0prko+c24SXgx4wBCkQp0w6oHszlHgUNU571JF8Osk7HQc
pnfVvVdxswrU34QkpWv9c8pLljCsz2jl7boIjY3Mhy1zlN9zaprT9xgTweUKNvZ036xgTOLskkfd
qm5IjfMaSqaSa6ZYzgLrlIh43Si8syJtFRPoxRjKsg+hPHSNrS65grPGyTVGxrFDv1Nsj+VwNZcf
Mr803K2amaeIN6pIufo2umQkGuLK3YjkzJ2PDMmjr3a/tZusrNIv2t+Qy1IUnKVyOMZFcEtAOrre
Hxl86TDxgHCRric0F4267myZ9lqOmZhEgsvSNU2Aecmplv2uVXa0AazMcABWOxZUx4+7qtzOyYy0
x3BbnDLnuYc8aoMdi3jY7mP7qGYIYPDluhLsU7HRDfTWrPOabq8Y31b5mWhn5DRsg78Fsc9r+aYl
pEOrBW45Wk3NEI2lvugfXUkCSyqISPq7EJ9W8RvUyMLdVSM0qCFrKORzGBPLeZ9X97Y1Pbu6tQIl
JLi2rQYj8gzyteq1o1kcM/0nV7U95/Aw2nzccqYYzJGeyoXgMBJwqqt17AD+0WqWdfVTyPXXDrdB
9LG6li47aGl4SqL4s2az1ap+IS6yfG5avOWWdEW20SznZFnsU5s5vDv1u8TlpUFrlUG8aeF3j5aJ
6ghSjYzlsLMoTITJqlUuKlbswAgaOLscPWesSPfiKTTdxip8o0g9LgUjp7BKeazb4dXIao9LDDgf
w+e0JReVfSvqX6zco3grYG2L3C/DrVKnXgdPn2oXjch+cbDzz4IISfeG9NtV6VHTnkvsdhJRW81x
vSIprsFg7dPB2roLA5+8Z/XaZFwwzEfJFt1KlFOlP7vLVoOuZJntVkPRsqtzYXxOEr8Ti8D4DGa+
up2Vpwxdn4IxOtBfEguerDvoEtpsZ9mbivUGOoOVfVdZRCj4WHOv7Eq0HZ+7l47BpWt4fzPrNyYF
CM2G9vWRDHNFJF9Xf/XkoxvXNjStjcA6zeZdh9nILWvlGmfSR/4Y9OvJvJiKXDfDRddDnnSee9B1
/c2ZD6bcReNpVF567DVLvTaYHfV8iYpt1COoC7Q5sr/D6FPNQsfDpU0nIKRsHUvNJyxyMDW2HSbQ
EQXezPBWeIbogZ2rnwBBdjSYDW5Gw9m1LcLLKPad7enqX5ZdiP0vNjgrKax4tOh7q8RxdzW+XZNc
JUhf3P6TyctYPnM1Do8iaY62xMDHppmSg1sNm1nrdzpEfSoJctelpyXnNvw2s21c7AdWrii9Tc6H
ZuGVELkMCKBiFLU6g4hc1eI2RsSlMcNC0PMJQHxgeIb8sostaYJQ9F6GXFBU5ltHdFw3Il9Ie5/B
vy8ghWkh/0W+Gh5qWGg6g6kM5vlQ1+lEAOBhp7/SvibuWnQ5zuAOYzieP3L9YgbPIwJQPz81+RLY
uEcLTmjlx1rqeyX7bhArHbNBx1hKLBf/6Q4ExP4NSzs5IL2vSNUlNN3cksx6bjQ+ByHZVyQbJ6o2
LSp6qX12jUkgpntWFao28vqS1vqe6O5RmcdNG0Jc5uZbZQXblNnaBr8ONbjqx2h9W8PZ7LZG8W0Y
V46Nf1UUenlHF+6HwdppGnd3vLMWCP3dMtqzaCqvhP3Ho9Nbfgr2xhZA5LtG/ehjgwdNXVX8zhwD
8iPuVma+qGUjU3jOPFCv5xFUBTswcRw/SCZyJmKdl7gJ2sJ+M3VdiuFs1C/6eOuS18k6qGjIXeUS
G2fYZjRtCIaN6bPMXnrlw+mbVdsH22ICs6vfqurQt7sIbhkJWMwXc36zlANcl81nw2AX0HrWhrci
OPbyI6lhVrQ/t2+3kCGh8U7nRyTeguTHTKmEIcgNpJdlhZc2dAq4ftBeXeOvANNrdR1b5sJ+yaAa
eUNA68T0CIyTpZ/T8FInZIpTTlj1J8Fbjytjpzs58V94fCaHVN9lzTP3eTBH3BRInraGsYw6vwEi
XK6+5HVavjjtexIqvjNGn84Y+E0mPiQIrGzYGOeBIbKyk5tR2lw5D08+ckWX25TPeseXlqbIPU1i
X+jyfXaqBT0Ly8OcRG8NQHoTFV90WP4Z7ghXEKH/YZQwGaM7PdErQVUtJG80MOGM4KDDMHxkTXFt
5nZdpvNLL5hMci34dMOAv0TYu9Ki0lw167eGzXihn8CiVI2gUOBrE4/dLJO1hnaVuL0/jfJT5uK7
aZyjmg53dQY14pTzw2HcZKF1lGHiZdzg3ba6b8wQdw7a63u7hAk4BhvjUxE3t0eDZeKhnpEj+WKK
Q8x/udza+lYxEryn76T/US1l02BUTb194QDiqsnXekTvqGkGWUYPZXqYxsgCAT8572z9KFAQOPhd
umMHZx0Pj8x8L9SdQk7PMHnjdF7Ovzrvab2xFT9kOOmzUwigautrCz69VIAUpDeV1ktffRgkkRF5
dZ7dOXsI6yEU497j9s6GuNO+09cl/orji1z5iIuFJqbFxnB2jXlOh1OX7vJgISyqXTQJL7Eo9csM
FpGmIh1Gb5EWGRhhFk8ndgMtOi5GQB+TCNRulcqmoCnnBDQupwgnldFrP12MACO4798H5EHR2fu2
Lk8Tk6UIYHsNtJG5vMgs2I2Wpj51UWETua8wSGrXc/AXPJXdombcQ7Ogxlqad2XCt92N6a5hNZn6
d2V8a5S3srnbjs8bBq/TfJp6IvxaeSizxRBl7pPtTH4AVWJDIQbvft51ncnmHYKb5ApksTIDp0im
AELZ8yYe8rNiOw8kBcdMfFDMcIlmHtX4PAviSWeTJTMZznFIXDmxoC2OhX20B+elbxK5BqRYN9Bj
3CRw0wLjbHfckXluStAZ69xG7VcZkI5oW4Uzj2RTvEvtXcJsGjNc2ELc4ySnsalehcpr2vplxuUx
vgL2qxu3IpjJmIBLZGcyB0wcHd/WlLbrEPW9qY65pnK+/CYCncEsWuXeghGbFlxEX+dIElzi01It
4QRc7VsrB8anc+QG5xYrWJ0aLhFiqFMRm59lxSdEQog4dF8h0CNPlKdO9cf6WWGsV1vTlyLbavJv
kNKFlWNBi+iP7c4iV6/zkqoV0ZOqYDPTFzFT0w8HQCxniatV/2K81wgMaLYPk5Wty+gtyHTcVax4
rWf0SWf3uTTbZ/5ujweKHtSPnkvUIjM8JdTQuFbopwyT9hBTdJCSLYB6Hf6l1J84zb+UR6uqaTBq
M05y+qrqbWNZfufafsRblUfeiwyAm84wIW9w6Spb201VdSkRUyfRHUs1QgFecsDjfJidf8XovMUA
MPbAOa2LyWNmfumT8Gg05PDD4USHTlk8lOxJxL7lPDdjusK5aTWm6o1WnnQwrwGNaewOTL+DHniK
+1tSEZEKCmgAvMd04wi/a55G8ykNyKT4c71feoqm8aEWVye/OByxztkaz6V7bnPtUtuvqWiOtnYq
69PofEXagSfDb5hWjYXGkNO6pQ2HEoJpPCfmjhmyLN+MnM9CW/72zlenPoaZ01L70pB/BgPrq/5U
DWXVd/XahivgzlzPGUD92i+i0XW+m7lDxHCpJOi8Sn1rWbnrebiSq5zyQzM8W0XIuQpSQkVjZ3R7
nQSupOphHox7UljHVOc3n2rnzlVfA4HjYuKfwRVD+GkZiuhHo9xsBL3qGRIwLxtm8fg7C26avkTQ
nmL1bru7ZomBjQ0cOO+IWl+7mf6PihZU12vVXnu6oerlhjSaLhLtAw2Os+QjghapzLPkf1V90UTO
N07Ah25Ptd1kgI+8vH05ZlQ99NWnk1GQRy+cGpvrEYkzmZEJqI0uHIqjENP4KzLAFQS1bQsL4XxK
swW/u1T9aQQm7ngxFLH7U8m7G9igWr8lkbUl6wgOOYh0HeouUjQ8x9wvU+ChSMARCvNXbwsqdFjn
2TlrJFWABDQlPJaDku6L8Cj5uBMVyZmN9VMCmDXr4stlTOSWapfnQdwSrhcGc7SomEH164d+G4K8
hOlz1OI/wPuEr9UiwvQ0uTRPFRKiPnwXVUQD0IdiQ7Kr15LKg1pG/oyjoUGMlSV1BzLc5dGhlIij
qbsz0h2XNpPomIiPm3CInW9Lyxuy+m7H+rltpvWU/2sjC3YEuqN3YkpDXo3ZJewHyyxJ3gcn8otz
/dVb1jGZ7GtmW0clf5vp+JjyYTPpYs/nY+zFOjJ5GDq089p31Oqs5c1VosFNOSkF0uzZzAiEvX0p
0+dygIGd3L0eVfvWEZseV4srvz2tgtXkJjYcDdKbkkCnRPQ6C2q35nFmYXkpzOmkMwHaGL5S+xBZ
u6lKMgRdYxNiYpGztXulE8XHDcx4WhWhrAeQKHcsD7XxobePpJ4P9oC9B+/A1bhgcRnZlZAoLV1T
/fDaU4TTjuo6HP9iW6WzTXmqIvupYSF150vMwr3YnG6nExrjnTgX8Bz6MVVv1iwZoVCVNBqKiDJF
HXt0dIsLYqIS6Uz7bqeLK4h7GEVDtZTz3eTNkTIns1GO/HkKAChoBfS7gPV90Hfctbqyu33YaRuT
7Xkw44sVfCdVRwkawGeaeUJy1Xuo7+wRuJDkfRFQoIWgbtrUKdW8qYeVXu2XOhdaTtb5eLRD+0lz
4kuoz+vE6DY2hXYjfFhWGcchtV86U2XdwwrEFy5ldwhs8dQo+a6q5Ll1yS4WES6kva4cA/zgKdWn
dVZhmk5b2lFzeQBdRgowSRsLdLhpWzeqgyBO8rcV9U4ZtpX73SXqZkqzWz8Z9Gf8UJXuhUxAy3Fe
OSh6IB49UpfZYnrqwaYxR+pTJFzHbmF1K/XkJiGMEL9XZdqi1L9nNiL2sLZIv1TOvE5La5M2EQ7b
wcmlP2l/qsWULPdojjYTZOHaIDTjPm6OYzc8h5MKh7zUbmgHVYDwKfF54JaxnVOP5B9RpEtqBIpX
m/Jni22PNxc6EhVZw0utvvXYV5H4zntKkAqSNycnOZT2nmrHUjvUxUmjmiqKMNrcZ6tHGHoo2lOa
Hkd3oKLw1+xNaFCTbtn3Kt3E1klRoX/nPQKSi+KadTSM4VyL/jnK/zFYAzkdorKhridHarY8LuvF
WT6N2pM2Q41mHEafpvNkIZVM8cFwJrp/cGfKx0hwrLRPddGthswWbBcU0ajVdajfc+O9n8+aMnKY
kFVP8IseqEDCrfENvxxD92wnufdiXru4/QHyfsW4YqC5Tvoh0TkXy+5HZ1oOoqWQd24uvNB5H8GJ
XWq8TIvtuY24MmlIt9lIhJWVb3IY3vmcGVjtcWGj119GGt0o/NmPkPJcfVRqzSkQ/1K0I/Fep+9c
ngCnaec4+CeLeUCbhhP2bGzxXwhK6akuDp5guce9cSgDmCEBWlIHrrqnjdADg19FWcDzCYCEyoKD
GrHAzOgvNmhPmYFGMjZWIfklNCbpEChvvx38e/PstPbJan5ETgagWyX0I1kKZezNmzue3empmXII
tRLejxQYWGiLDNBSYOUW0A9P2khMAavKIcQ0ceuTV4uJG+4Xy3HYyOY1yo6azUMacI4vSthSEmB8
FeK9nTZjwBEhVcQQmvgIQ8fVujJNrwJtjOPKSzhe7c59JAq/1SpTXxazc3DeUk5julSYXZ+0accN
WavaIpsV9Lcpe1eruz3fFP0zYpUe9UcnFaQxcbB58Iyh2c984NsAjp55r0Xn0x0SCrghfUZ28t1J
mtclL0n15Lqfd0q34P80aSWCIdNGjCaa3GgfkhiYXg6M4ygzjbEanXA9onaI8GshTWwGDDdTN2Gz
o7GzTwWlJRptYC9xP25pAt3NBWGaVj0PkFha/NOUZ8c90YWHhE7HoeFejL7eO5ynbXEgmBjSEZE/
heJFQ0kISdHAbPpdP0N2VPFXU7IJBZeOMoUIHYYwFXt+zPTTrN3kroh1hyFd5nzKUux4azhxUxpg
W+1N0b9ofi6gBONao5yKyh3dAQaofIsts7YYCknDixGR90WWX4oabVhhAuAOeFF8L4eUISy+R20Z
t2PaLupGEtKSZK0lrVvxlNDvzmxC6aOu/WkI8a52sBzAslsvtAMq3zqu5LPSbxwgxuqgRzST/Bbq
PWrLdY8cbrGRVI75baP/CtX0s+5vST4PzaNyCCVawmuCz7qgOlQQYcPhiEI+3o3fOylxiT3qt69Y
R0uJHo597fm85PTaNMYv7aG8pFxyPx2+aSlubfKapcYqE+Om74KVAQAVm8l6mje1IH6u+K5gIn8E
1lsVHsPwmPS/zsgx7yOz1/VPSCNn3o44LXcz553ewlDJ5EoyVafENjfOVsWnJxqhqLfc5EVr3j3l
SJqbb4fdpWANHM3PbOTfwqHHHPDmqVll0XNtPJkGoO8jaEHebd3L83+9Ti2i/DCU28BnNe5cT0AT
m9HsmyyP7sxsruOER9mNyrLQ9LTopaAtsg7pXrnSzqkimfBFwoF1d4c+oJnqLLPUuVCuu8S8BYk7
9T6GkIeJjvlOHpYmCsykPgMNToefQlYbhwV4nLqVlQ47YvYTua1yOybKajbxXlmEgJox1UqCuyhw
GU2y36a7r9u/uINXwZISqYPkVBxYYDahJkDnkRLcSwfSTXWQJ5MSZnpvJgRl5cGWMbAfvSrFWXH+
4vwFPiAy+L9pbUn7g2OKdThFFEqcJ9jETp5cHeYxfZ3GozTg9vc9g00Wt5vcbjeC5iMmKaoaGT1D
Oaxl8jmbWAjFe9HTRPWv5x1VUgrRDDbL+q+T32waPGmKGjJyuaYNxGz3exvaY2yEH7i/0qLHxKZW
ojuk9OcpR4OuEOtCwZiGChGl1L/+xrLbLA2fVM/5Fh/53JrZ+45dI/cEaLrWOCGJx0VF+gqKmN+O
rvwm5gmsP9YOevaoC0wVnp/RPNkoPiWJxApHz2GIrFWqwEnVE73UovqaaFsWLvrq4JpGfkCKsw5z
ua4CTI3pdRxfQ0n0vvZL/b3Sv3MCttM0bpoR8IW0ujm+dlAJGiJOMLle6e5l+kYqAL7gVtqA00uW
NfjOFGSCztqhtO0XGVIYb1UBSlb/SkPZdeZfVS3RkHVvAhtIwb70bfM1Gvho2fcItpOVSI48kl1D
HNd5CQudERNPrP7XtjE41FNdv3f1BHW3le67iyM1ZxThVO9zYOMY/5nVcyXpo7B2RM1Fdav7K7hz
O+yUMPIoAy1rPyuIkkVxwjPix8m+h4CUxn6GFHCcWyUONe0oMwZ2GOzs/iPr3QpiQD84abKrBMX+
cXvkvg+vFNSWZe82LSeT29/NrnxSdGA4MflWKq7DQIuu+hqZ2u/AHyH+5a0kRgYqpZxGo3gbx4Df
QtPZ6z5KA6bf7ief51triT+rXI7slBOpSLZYa1+JJdkCCqx0YJs4VL4dNqg5md7rxH3Rc6xH6jIs
kV4MKzu5cXxHqOMjjuGv1QeUPHy7lrXDVXVmZkdFLhbgXWjTAynTEMiQ2neg6OirBKSZzJLGIYmN
am26oTtM0n0zlsEazpIMBFNpJh9TflWG+9ziemWUlzt4aEOHLmhsAipkFo/Wmr8KxzkOlfR0Oqfa
uf/X9Mk2maS+ztUftX92eIE4pFGxBMxoL8b0j4eEqqESurFQsqOexBfNDP9qk7AIVaMNx1EbkWSc
zH2vL2dGQB5QX4s2/IrZvOeOKhgB9QwjmCo0lGcCldmgwo0qjBCHRjGbta7yl4HD/B87QmcyqSel
q2ewZtpeop2DCVkJYtvqSxxWyJB9fp/xeXgn+T3V0W5KAcPQnFW+605CQBbPCjgjGRuvbCuvEACJ
Ft5lgxXLTegw+h9coeKNChBI5opw1xt05dgdITvqqG+2y/dORShf+p6bc58iwQXMnGDRNDMqUF2N
O97b1dFZ8n2LC2g0mMiV8DUytTW+zAxrFwWfFmqnvXjsPLweN6yR4mgYQ9vOeO0saRCWqTnRbp1e
fctM/ZJlunQR/vRzu2rjwDdUoazSUn5kFtZFHjLVaLZfNNcUxVlAXxSwwZb5MxLQ52ElCBt7o/kH
dIBzsVgrkHW4rQwE/ECpS+WHM/K27jQHp/NqA1UvGU0oMlM1X+MQbWP+LZ1kU2nTu07Qo1Zxo61i
3drzfc6bi6W48Bnhn6EGb9NydDvVWqMWMI+Mm3RHGiYSFmvVM8LbyMu+Tp9RJbA5XG4OJZPaxhsC
G1RMVLuU20pbUf4ps3xTisinzxvSzWUCdj8II4FDw7h05uD3pkJdt8VKWR8EU6YyzBsD3sGktxmp
KDmo9vQI++iZ5PV3HqNxW/ZA6SA21xhFez2c9joNLVkE75ryDusNAqr9tM3CYp3BVuglrmfTE2K2
E14kTkSnAcQgxib6p+7swpG20noI7kEEF0PCR0TIXUVlYHy7cpur6YkmRJO0BEBCSR7fGbN1l4Ks
q9WnSiPkxo7ta0njU+mE6P2kyspga9HcKFHPO4qWMkTCjRQ4dqYtXkOM6hS1foSvzFOW/VYU37FB
bIRtVhmhDCeqR93eugwhBCtx+wQ4fDAo/6IzsHXSfZbU504l+Gm8OdN7w2MhMe5TYF8yf+hROSEa
m6ubZhC1pdA3UjdOymww9AYTkoWC43Dhb/AfR+ex3TiSBdEvwjnwQG5FLxqRoiRStcERZYCEtwnz
9X3Ri5npnq5SqyiYl/EibnTln5ZNvy3P51RHNJ+gZfXVhsUBvh6m8VhOKwUEP2TWjng/h0PHs8Vg
h8NgUZ9LbecAxn/639rO1dztQOstZbAjwcwy1J2fL+HW6TgVBjyN0X6dTWhmKwwAoziiw7OreY7S
s5QjHqBr4WFyHleWlTxJNoBc2HJUp3hY0o291Rxv5SpyNvLLBTBt2Vt6ePDeoiAuPd7/rS6PpsG5
L9JZQUTlLWzzUws6Rpb6lxzShQD+kBI0zzh+ymbccta6eqHzYXq4b7Gsa23MI+RYhS8BkWA/XaVm
v/UcgzB4Q2hmYreueQ/P4e6dXHYwqMvK2iixdXKMa/xHm00PlVe8AwbfDmJ+B//p+YRVwXyuA4fL
LSaCkVXFcz7WB93h82VcI7KPdeSb08g2c9hiwYsjaOdWTBeIuLpOiwL0qXL+WK4u8LX5jzq+jQ7e
TnybSZBuAqPcCEm0v/Mw0B8kVAYHLYtSl0XEeT3XzX9tX3MyyUF1tS3eORHIpas74TKAh4X82EG8
IBCY5RH182RGO5xRDjsmVbwWgqOcxd1uIKdZLGzCHg827Odm6eHD4USxSv0fO8AZFoCBhiSa46di
c+K6xl4VRM+Th2vs8t5Zzj5LTtucrMhMdLfc+ZH9c11Gy1mbndNu5d2XXLI2+ohtHDvpYgcy5WwC
RD1cavJizoR0I/v1rWbZoYVVmxzGQ9idfU/bGiP4FpzYW3Y0IeFJO8P+YSL6XrPkkgCxy4bvyome
teHcFeUjs4dL0HusAw55gVG/X5ktpyxEgoDBNOuxxfG1nY4F5kNjw9+P7Spr0rVb9ofejHeDQdAr
y6F4hg7jUERGY1p5UHA0fZUKyKE7spdGu0UN1YMt/0/S7nJsGLMfRSunDhy2CaLtkI3FUmdP2mpn
NZkba3JWBcEaayKQWEJBhW6A5ZCVIsqFET4XlrXp7XE9goRg6soCQQ7yIyJk7hbnPCStsc2U9lxW
1mOowrXdJ6tEkYuh2cvFCtBVPLGnZMG8WUUjJlNnITyGBJICTRUcemJ1DlhmGkUWqTdsTIVpvX9r
OfW3840ggVVAHekZPwmSDRDN/OJtykBXK/Ngq99sYs3lf/Dwk3Z6VbN/n7xcp/NClo2/TlxM2ebF
CNkdQUYbYBeaAQL6qhyfiwwFwjfWlVOtJhO26ETaFv+gJD0X/HWMCFrjc4XVBMC6Jy1wlgIGkAMU
xWMHmjO986Dw8RQGCwUTh68fQzXKORvX5PBuyhyfHM8/lFU0KyXvhsDeXN8iTApT8Ci6f2ztmmAf
mffZAikQSolksXtAcepBeoUPW+jaYrA5BcQ2v20nGlwTCFMwSPYmpMXWuXaQxnLn4suFjsA784di
REkPrXbVZZwRNNChKyhexTDg5bcxSNl7x8c9s8Wbb4oTr3MskwSP4vLUSx5QEUabJl2J8FZxuvei
S8T+t2XaJC6fm6xF/OHm9/JS4WOf2ZNGLlASsK/T0AF8wiGeEXb72gC9yf0Rsa4hqGGsNfcI7L6t
9jF/r8nd4O0i58a0Ce+7HOELwcQyYd8Yx7o7k9oPDTx+5k657MxBkALwid05kv5Vdf62yB45iyB6
WrhSPoOap9gSMTQirOTykzAw7bhPFsSLpqmXKMwOWhNYMpIXC9diMItaztjYtGDakGg+dF74ExXt
k2/KVQ/nWXrONiK+3fv5Dhqi361tvVrLoeeCfMdt7sKVajCl2vV9Kgkyfk7aPu3Lc2Ed9PikjTfX
LFcRSAL2BrXNZZiy96OVYsBuA0Uh6hcFpxGj+Kw986OIIWDohFgTK5yNKhzpGawMoAOFsXbZu1SC
DoweSzPmp8qatk3pfRsaiQDcsla1HLW94e6LuFmp8lSjbAAlAcLrDPo7roenVLeWYh4GrRV47j35
6zVj9kaC+DKMdO8pc5WECTdnBJ9Hcb4TExph4qOmj46GTHbJAmxZFkOZ9B9tAampTNJtYu9UcAL4
slDm1+izjsI0+KbZYtrE7qZvNaRb/znoR8xv9ju7hZXCduAzWlFpYgMPamL0Eu2fNgFNlbcK12HM
ZtyW/xwOqJt0pCXTJkDHouK5sNUiYLFQGsZL3mkH1yix75BGcuVpBL8co3FnOOTG6ifm0BOx6Apc
SEDG8NaSP7YNyWQanAYadJA3Q5R5zFdTfXaMt8btToN1b3vrGiXhoRHxrQyPUiMgN6M4WOzaOg+b
DhooPEP/YRVzME89rByfhL4ixGkouDp8uHVYPanOXtDMffKmah9ys6Mi7evafJhEYPJ+2un8i5Pi
NU7EvxEd880FMVVUGSv6CFd5u8/c6mLBqknzQ4OBLbXz1RSFVz/AaAMKc51DpPHOlkUjjoxWPSUz
BiLJs6tza4ZYZTe1Xc3XVQdrwox2cRuv2UNfyzAhSzHarLgF3KwubfcBHtvtEGGls6hR4LBojr9+
4OdLPc3/xhlC4wqCBYPgKEHRzF9rCvZKFEj3a7TE4Z9eYjDRQonuNCgNDZGSEnHQe+JPueWIczb/
V2SbNCbYHaaqVOJZZdX9cGzWk3baive0DcKPvIj1OSGErsLTZscmI15LHTN6NRER1EeHu7+U3QcG
RwNXugC5iK2tKuw15lokUr22dhP2Zw+yUtteBACrJr9lsQXZAMK3+2+Un3QUPbl+DbeHPAFyPGpJ
WuCw4ieZ2GpVExRIymOf7tppG9ZyFyFeJ1zCuxpWpu4Py5pURTGNB4XdwA9DtqtAOVFJkx6tvdWm
paz8xQQ2TLogKYeBJ0W9pwx75zEAaV55KF1oCJFki+9z0m4Tk7HIixde6K979MXMML4rduQLK2PS
DuPq6ljjS4TMEXnea8KhT6b9ueSuHWkTivRsmWU8Dum1Sblfx4D0LRVEFWZz4eyNAKJntBE0QNjN
3Yas4oGSMyDkBDFmGn6oFutwgzBplUS/dYUcbE6rGBta2Ze7UQKBN6gJhv2Va1/uvCjBmGkSpYX6
RwiK+Y9LjXlFfaoe8HGCtW14q2xvN9r3hA1mbL9qU3IKMt5IvolcOccv8iUR+KdagBjCrc3JzWOX
F/sYH5inQAMOiB3lmzNDgyaI0rQVmYhWAfC/WNyLyP0KOEMOVDIsm4KMhYkLaqhehWG/hBVAOH5f
IZKH5PuaBg4S7DtxhntY0IxNld4rRbRiLzxtafnhPiK50InwpNnTIjP+uc05yV5nIIQamX1lunZg
BKT5i8sskNTGRmm/Sv0FJquu/kImnmFKfwZMkFyFNaFVZfcW7MgoZlusAsZKHH1A4bdmGXb45VAS
+QSnVIM3rOCdRRM7sF/GfkM6hyY7mm7rAZwILrLWl6oIF4krjzgRiBxnYsuqBK3A8z5kQGK+LIhy
QJCqcEZpM6JOZwoO7TmsuglDBOMqpw6QsQgwFfpnV+b7YSBvaoFcE8VeGeXKCmHB2PxMMEB3G4eV
eXrUyp9I8d0jHsdF8FSj0y0apPA8z06la/YL6ApZcCrw3g97ezgoGhwtkIEx4dlJKeLMXzF9Hp7R
b3TrtwHWhciFRwqbkNp3oFOCeReEbYtzUs2hzsqa4ziZ27FqnmcMAmdYNF4WGDVpGhjBEdb+MZaH
iZWnYdKldzb58lH6R6M4IJRfL2VYHLa6y7qv5wotg5vZvBrxh6PT/4FpvJK/g3zXa+Ip2rLOR9yJ
4ypgiyDYEaRv+kC9hsQ3W7xU010ycQPRgVewRShcWaCf0l8t+e0DstW44Tem2yGoF+RjWKrY8cbQ
wBRNrA3bRcBKE8EB3EQzQ4IozJDXNg0Jh9D6QPy9ShTn/K8y5HnEr6ihJtRGubdlsWwUloLXbnzt
ok1pboMak/x7bFCSt5pa3jopWTNAhN5bLj9iAGEWmVQBmmioIkoWPjz/Z17Ks/5sw0vt88+zc+t+
EFQK4fOS4ccjpeMeCyLi0jlFDJiglNrmziFFetW5zEixhcl7Fb0Lyk9aInkuLN9aYeupSGDUANRY
jBHaDUvWlmomtdrGj3L6Ta0WXlC+D7OI7Vwa+dpLooMGGq6j8RkrxlkN2obPkUiJvR++6RZLWtDM
bCpF6+6q0VynoyZpAbUfXh1/SpYkTaH/ZjkyBpqz5qQUHEbXSY/HpR2yGuJE4PqfQKe340SI3Ecf
Hselx3N5SCJevRt7nFY60H/DItVv8JAEk1OQLC8YXQbPXbTzpMjZnAlvbycj/QrpFkbiNvHng6vA
O4HAyguuR0MrquA9nXg1+3F7kxJQBB8OsPLOZjtFXJFnE0lxc1/NCD/jtfVPnc6krNpkU0Om0KFv
QOfMkG4o9gB6WaxD5nP72LYnxTJkYnnT4nyy4XE+8+YmvXeQIMntW6pA1WtbIV8TdRzJjM2VP0pq
CyoZXpxWe3Fltrf5mnr+qHLKXGAg4m5D/pQXDzCmlH8T23fPD5Y1sSEXCIRN/h+rbNdnmDhQDAdj
x6f75IArFl6G845ZmLuPhUstcrxZITlEDb0EKLIbqK1oNiazj4PpXMm3hrVprd05iMLTwfZeOjDf
AyCIf1Xxq3fUHjbPMsYoZ5vnDgpHoT1CmaGTpvmmytNnDcWdN9uazCcmkT/B67XmR6k5OkSUu4lL
Y4quDXpriJuMTMQ2KXFyjeA0kXd79ggmyyDNBsX+MXXnFmedoNmkhCl9lAGrolJxjXkrVYMCN/5s
gwscVEnS7MaME/6ULrMJ/I/z1mF/SthwGu1Fo8AVW9FCH0fc1F9R+47Z/MmmVq6yf1OPYXoO2Jk/
QkeaCy86rgn3OBYes7O7KYvxXbg0Hpo5br4QL36ExIdLC0o4d5wBHE0TLfBI+WxY3fcwWSVvUQpw
0HvT+iUA1++vBNN+jX5dVTl/Ckx9JW7KNFlGvEMUF16En6XBAdPEX+306Idvj7s7B8bsSgpyCCc5
1kYPg2Ux904NB4NeRXPcN3a/aOAN+151DrLmKyC2Y+DCC6DqzdsmPX0xkYKa6M907jN9rz5ULk2b
eKK0ePpKQVX7TMa8pT2X4k5VcYoC9oViq4aC/qjyXLXuMQ/NXd0RhyN80FEIH5Zqy8JoO7UfaXUn
BixYaoX7KSbIQl5V4E4IVk19dBhQxxY3eNvcjSA9QOREvvlJLOtopel7qE1rzTJeSpI9Q5ivZAde
kQYOPS7WRJTWfiPWmKc25IDYaGULE3d0rh/d+hYz6nTVW1rdnIYBZh40gMdFsb0JHPXsOAyBcQ98
dlonpcCEluFqKbdkNiGblTzATzOeKkegnZexLd92Yh5Vr/NGYrMVonpJ9dY4Lkou707LexYk3Vrx
pbcjkRYd6FaEFErWCNpSRsQzSTIEGefDKvB0GO6tRzyoB5C7hN/HtzrbONF1SMK1qlnAu8VVt4jX
GS/zejqPdz4oGO0kZ4fGqM6a/M6NdzR03tH+raPiMGaYDXN9rdRXipYd5T2yQ7L3E/+YK+9gceqR
iNMO10gftEuNPjkPaIIWPyrcC9DQNh42yya6mdNnhw23IL8J7H5XyFXM9KhFp74zgEJYO2l7P8QJ
QLNMi5owUOw0l8GkECEzt84kFl59iLk0RpsHMCuZbFzBe2q9dBGFH5UERqSBniLyPoUIfxiNekkz
7ZybQRidfjLz4tHnNPWIt6SqFh0vEY24Qgtanje8SWYz8f/AHyJY8MKpm7MG9ygPHkH0Znfxosax
LNwvnwWPpfh92bdVGDQF/SIlEj4FbmHZSCo6T1en/2eATQjT8UBW6QmzLm4CydvHPWWKpxCzig9C
IA1oR6jhQ987jPUDmlqRcT6toE8V/s4W3aFP54hZTq2e/gImai3xVYch4jY5V41zfg762Z0iWISi
f4k446bauTOBoqCzssiK659I3mj1fvK4KwyNHUwCbZV/EKJoY2lhcQRcnEQhmxR6d1eD4Jrs8Q0S
ITUUFRYsHui2qRoHpJt1NyFlLvw5uE1YGrkKWJroI/bL9r2SxVkjjo8Kz2aZAbk4FQg6zvCVEZPL
ppcMEZccm9Q/aJ5l+H0v1d2W7WaMgTvgaK5B6FSBvh9nxLQTX5qQ5Df7krJr74ChfOEvA06djUZJ
AUAhj4WSTb9A80+NaypeSTzjmch/9JSFKE7NOVHgxL8VVQL+YG2jTMGDS7+nOZk/e/I53yxntgy+
glp9ddV32PwKsDIStdwNurvyEp6tgVgX+C2rJKD24GsybzP1GrynXS7RD34T13puzW2sczjA2DC4
ihBbfBQTW4HMebUHDnEk+TOfcEpk3eqg4kDhr4xottjAv588WiuIq+avkwMjeWp/I27DHCRozUkl
/ZPJx0ihWYjP328uhk5Ua+PJo1WiSZn33NhLiFye/9fB7pmYpew23M2ewfCsBcEiqijNGORSd8e9
W/110nhppwgrbcBYpuS2nS+W5pGKNV2ayThbrOyEiY5iuyOJhx51VmVXwWpEtfM2F5JUj2PKCV69
Nj8r20AemNYNAdUQiHJHtKttEA1j1a4GXrLO7FuJMBDABsXOX4pd3D3KyF8qRE1/7JfS+u3Jjuf+
yzS+qvKlNhCNY3KHyMpsvddRdlTQwE12wS0NeU3yUMZr2pwjbOwgtQkdt7QlDWrtVcMh0r9Hmxyu
frKM4+gLjA8mwpn/FMSzdph9xhP6eqYfTGgPIK4nlxHeZ1eKFYskfGsxn2nIN2cCaA4dLiWySmG8
N/aPAxvU4AJNNVIRd8sfSCVzm5fxW4M7begzSFrDoQ7pmOU8nxKAx29wtrCiKRLh2ezrkz3cXkz6
wMk7A2f0tqauGPul1W6ZlGrt0w0oQMVYO7Yno04WEWblpGLEsIkhBcO1JvsxEeBUBfXGvPNbDn09
P+8RoTpxmbPCf6n16zMv1MG3Ei9VGq9KjyM2kyxWj4VjrzX/YjAYOzZlyGBw2jkLmLVbnSFrRqmR
JqlcYH9nP/9qR3NZDOT13kL9j7aCRsMQKWlBLsD0/OTWOeIQEbmQHF7wJmPzIloY1e9gGraNaj/C
eCVMfLLylien0v6cMfAa13OqPpNZk6Umpkk+9OlQ4ECn/+GpnK1KBPs4hzfFzaUo2P01EfAH4AhO
e6skO111zQYWCOG9tcTKaD2A2QCQ0r80MZ8rgTaFzbJNG9hlL7Nho2nZrIAo6kaYFAhPwuDZT6Ea
ONbAoVQtOmNQo9yMQ1CTrHtou2O2z4boOWTNldY/KaeNnLzntYCBkifDqk2sFdUOPOrwaoybpqXP
DSdRBbXH0F98O1mapjj7vf6cxISXMQY72KEDrJnlvAbX4q0NAiVqb1YKscRI+Q6NLfB+9h8ELBso
YvOHgIheo+imxVqL6l+boR1apx1GJ2oZguEtT46Dm6516e+c0MC8DhkCv5+Z418kvxpqAmMUppjY
WXqxsR0gic5ubWbOfPJ2Tb7ukWGglMwDZM07aEq9J5yjC994UwF5Qh36BQvbtLoWGMypeTgYOKd0
H6cOo0/Qxk8p+JH8pWNL73bOsm7sZVfeQfrjjHsO29dgqjc1k2yETON+qPrg6MucrygoKIHmGLiw
9qv7oPhwX7PyzZb5qvK3vUDON5tDoZub1AUkOv2zY0L/ODwt96wXpzblxNvxgz1i3kgUD84YPCAi
O8rIk0MDc1FT5ggIc7CCZ4pSVuMIs99+L3n4eVF8LQNtMzotsly37eig6ANSQ9FbkrMJpOBEa35H
jLklUWC/PoR2fMGyTkEoojYOhULysjbVGrn4KeKjHCPFZYq+Zx/dCXcNg2M75BTGzKHxYePxKrK1
twG8W+Timpx3Om22BE1moMoWghZFKBLaRGqMBoTpN0EOLw0OMdYPhUSY8y/a/+Bt6CyyQAp3CNL2
PEAfHVHiCPW5bRX04l3sHfzxxANJs0GFdmW5Latga1UTwW+MQ/wrLe1sdrQ0i2dL4WDEKiOE/uIO
sOGpZ8uclFievbDMf10PnRTDKJPRMlb4mA2i5pzl5cDcIE7mPF7M9AP16YqHYV3Nhvhhnyx0/VFD
gorpjUExF5yoVTeSTi7JRnzFBdRO1jU5Cb3S+czzrxDrT1rQltk2p1LIF2nmmzgjeSOt5cgYrZMA
Vz9Tz3YKsWZw3skEDSMfep0Qzb1X489kQ1MgblWerZDNExKPiaU+hhJu4W6Om2xbeydwjc30Wvpq
Ndb1sze+Gd0ujjhvYFHSHGxKdImVMFQC+sE9+zJ17LwJIeNZeNXqcFl5KG9OsHYt98XPdS5s/vjx
SOgA8755tiHk5RFVhv051P5V2mWot8X4I1ipjhkVimctubC2wbhLjogXigBxpuGgjeAQm8427/mQ
7E8BDZt7Xwzpq0n/rA+UiK4INLHJbJ8VJ3q7fNXHUw3GkSgIlaXbhpFBBueuapdCf03xynY8fcx1
xbtQg4HYNOhbprtMUvApSU7jGVs3OrSyytoKNBA1hoeMZ32FM9aP/ySorZQ3nA0ba+oMnD8YZ527
250b99zY7cby8ZAJseTbfO74RS16SIy+2LGn7N38VPnE/fub4mVVVLQ2UoZEIDXAkt4OFpZO7Yn0
3JZU2s0mQFwMNY64Fw6tTyEFPX38pWLr1awdzm+HDJVKI6KM2v5kBRXJtHBh+YDm2ltgffj+jPkW
BN7IJpjv/szFIYpMgaSJkh0VzpOBRBjylo24QbvstRlf6/CCFWDDc/spayWQFG1vtoCce+/Z0i+J
weOR5kSToqN6/MkliGWgFJb49oObjaRHhV5X4wgHv69N9KmYb4Hy77WSBxdXQKPTBDjXk/vfRBcz
QFYZphRbrH1tY5YKfF4Jxv3e4fzsk894sFb+zDUICcRxBA9BPvmqXNboibH1q6b7TPDsAPcZWyv7
Svxuhw2JdRFvRHg8GHTL+qsbryqydlnNtrEaNxmitc6fkm8ihBeqFN06iAmItuVlfsF6751+Zedl
gUZPwxqPI/BPDgoVoSu0uqdedK9pe4+lt7K43Zv+WubWkwkMXzKxJ96P2zX8QurQeAnn472LtoYE
l5ESDSVv4kN4O+YWntX4NaNXk7emG+6CvjjWiC6OA28f16HA2VRHFspAutDNv0n9E1CE++Evwdnr
Ig/EuJwGWR+rqN7MY0RneU8Wk0YCBc0eP0L/s2zusYnt+NbOHoG+xuVsLAmvrkouwtA/gVBeKBpl
BYv5wGyXEX5qlxcVAKw8/rZbm3ZmtosJH+50dcVedkSI+QTtYxg+IvmNRc6K/ln6tcQfUqDmTOW3
0l6m9GjgHxLaV+GcLf0zNo+iP+QtoNFUewG7zRz3XnFGpl4YADFfpDiapLjz+BlNHcceY3p6cD1M
CDvduzoRaoyJU7v816MzmUDy2FaTXf6I5NZEXCqLeu3F/xKcQZ1r4AE5sEgjj6htqmgmZzdr5T7b
4lvJf/i3riVmyRHvgImV0/Fpt1CvdNjsVL8LvQecSRqlZvrcrp7LDZh9e2bJiBxI51EtXtLvG/0r
5Gzovs1chlI7+xBaaXwOcOpnSGWiv4Ttj0LTSPEkF8zFNAqSiDVs+CrgpyUOpDoBR/xtqq9YndNe
bKXDPW4AwoejlONkhenRUDFJlkGsZsBu1t20CX8NE0RIcmAczzqt2jG/SfAN6iwUGAWpzYQRhv/d
5IhVHwOHzDhSgVMEa6d5hdjlwyxXkE7T6CjajZHoO5ujcI7WU2s9xTGrjOwDBhg43+FvW35zxnji
sduLL2Gtc/tFLz4dGGICq4ivgWvm8TzyBSb9zdWCG1VGccnABUBFx9l99TzvINmEmtqmDx9z31NI
P5je/8tTe0nQGM3+CtJRtuRp7WEXV4eO4vGagjlGGNlrODGKZY0SEXeXIduBkMslgCjibal9J0Hq
4S0r+2NPIstzcsjj+zK9dpO5lLmxZLmxodNdoTx3TrZ0qnKj4nYbZ8CO/feOx2uUXIfiEfEDq6bv
Kt520SNOUMzZMnpi1agT2Qwa6aNNnm1VnIJrIgTPc5wQFHlOrdafkDdT88VnE9bVpKqe6/mq4MBf
IuGbDdGJYexrUDDF2Tbc53Gy7xn1v2Zr/zV0ozucZ0Kt+2hLxVTmngKkj0p+WxxVsXx9gR2APuM9
t9jkLU7yCQF8lzudQq2K8tQEgPcl4gxSzMIoOPbcpwMgJLdyoSCMPgR7YTfhLHngAMO0baldiUko
Mkn/MRyoYFwXMZ4EhmnLoquMKy5SrxC3YWY7HibNdW++BNmb0WCAehWtv2QTyWtoD/VuaDDfVO91
O2tBcmEkZ8klOmBXFxnPOxwCxBmAdmvY+bxXF8HAypOP3JbGUln2l49soo+s+z2k4JpWxTSGrLH1
6MZhD67l/t1s+2VNeMZHMNadmkCvR8QxIbWp3gJn/M5dCSrH5aCU4JNA0HGv47zmcv8STh9Dpy1Y
7C+H/l8X8exMjdeE/5WGsfbgoXjNrrWcpaxvhYo/e1GCj+5fnFA7FxyJuD9SnagOvBuCPP1uiOej
LdkiUo8trxeG02ZCpwOvhw8wPfdasCBdaPHnDZDAQmAzXfgek9LNJuNixOwSu4HAQH9URrCvvQFr
2ty4AuIEBckPTp3tXfuo+Z7Aqti8/dUEbdLEUtMHhy7R18i3e5NFK8BsTIw0q9ws/TGoxxDctPCz
0s8aersWdEeteeeT3Vomkxq+PznsVPWmHH1hOZwy8Ty43iLkSMWjCshfTF5kfIzu8D1gIFSA111R
HFxB+wSkIr0efsdwOivnzY9vGiCFyT/0UY6ivhuEiXWhv2iD96EEjDP/aiAEpiOl5x2qI1eK+JxC
4IkYIbz0Og4kcONDreEzimCgYbLuGgB2m3r6DY2lGLYhIWpqDxxprNyUZz2534mID8un8lcFexK7
Ba9yhZAfFzBJqPRakZFYhDbRzDkdJVpWCQeHRR2R9RCwOotwTSdoyL9GUATIkpQHWYlxm53Hxph4
utT7TqwqXu30yz/1WQqqwbrnEht73xs/NnblrJtxcb1/Mh0TETtf6Nmp5byTu+yZ+PbmDEgZ7TId
sppB2GW8jw4mwhLg5zXj80CvXsbRKz6h1UjQuETRG/x74BirCCO45/Oeak4m7RWd8kBy4Euu7015
rHNnaean0eHZbiOgDe1766fk80y8D69kP3Y1Zs6Iw8XEcSbLLkXyrtX3kjG+ms9b4640bmM2LFO7
3mIZW5sVJQwTZ/PaAZ/C7pYyX+OgN6/dxHao8NG4hx3QXak3TGwwhOJ2jzloq0HwAN7QP/wev0MA
7xIfTnlV/kffmaxv7Ec2XQrgZDEqQdDoqxBNUcPFA/g+Sz57l+4U5lFEK0/fW7xGKfF7oqjymCDB
zOKH6Ot1XtuHgBgGjS5afI1K7GDJymJ+IJImDAKuPOK76c/nhWBxTMTvTAR9owhN8SZkz1d/jnBm
zIg6LxjYk43WD05phR/eI/rJ2Xun8r9GfRktegFAbQbHu1viyMSh2yXwRGe/mfWUcnvEPVvldaV/
9QCApK3jwABeQYbRa6LnBKW4nufu8DqR51XFXEEhKJNEOwDUSHhSkbkfdFDzGG1GNTxncKVEBcE9
LhHI/3UhmyxV7LGG05vtYumwNl76O9iEftl8GgLzdkpds7bS4EKN2l/qgVywNj5qk5tDst07Ix8T
Flm3ZWeIQB7vUaU5nSBrbYcRqWiAT2Q99GjY1rjcHY7p/Nmgaim0e3RMg60CqYCV2Sen0fz/Lk+c
ejvm9aUoklNF4kNwh/Qo9kPZ7BoyePm98Optn2lr03hE2a3u7kFBE9qIhZbKFdboP2GMxDi3W1WX
FKeKm0ON+zCiPUtET7zROpYmzxRiQMG3lopN3sgOPy3x/9JIGF1cE0c6gWGR+m+xh/k0KyfAPyWR
eu855+9HEJiap9aRgNvgwyV9x5um6btkyi8Od18ubhouXrMlNBv2W/oJ6ImSqKzEUnqPmoPqYBh4
FOYhRfLW0tOJSrF1FKmlg2TQsWeq4p0enmSMNrTLTAx9mIwJGJhWSQUvH5va69qrHr6l4nfmCjOl
r1w2YlGcLfum3NRV/nDxg3bi0wJO4JJgcvuXEsKlFr4L+0fvBDiSjqPnTdkkaad1pNP2EsbwS8SF
rUCXxJe8QRw1xK4h8xMbl8o8WwgjQXjmhLlgXORyAVKS61dqjg4xcrGesojwDpn1hd+4GW9AGPHP
vKL6Q1Oab44jR15EJCy9MWdBvEQj0nArLn55NXF2ut8po54yP806XbWuAUD30nFcL3tchW82I4UF
7cbRvuue8drRV3bzMFymwF1QfRSKMy73JaZsaf21ya/hYbzXbl5yTPkrd/od8ZmY7dUHRUeDcZIA
9AcI4d1TAAYB6mYApLibvkMOS2aPDk597nQxxWf9P22jWsXEd0xBLwhjPolkrq5sF9pM2DWuVt7d
IiDuVB0c9IvCoc5vOrjwWW38scrh2fLs5B91u61R6bsRDy5vFw5w0vb5yZEvdFg1fHo+1l5ioy4S
E20xqYkaUeO5rY6Vx73usqBH+S68hQWpw0jfPf+YDusJV3aOB9PlOcD3k2W73p29I2sH/Vpn/dLd
vIISBPcpoB20Ax+WwtLS5T4i1yeJGVafhfneRC3AZZO6Yl4C4o+KBZmmKz++dPnRmeioevTMiY71
NY3bGJcL5Rxdt+trQMq8O9W9zxnY4veMdPbYOZwBGact2uepuKCnRJVHDlwpH53CXV06b7H2k0Uv
Jq+MxhVktP9pRrZyo29jto7xif7H0XksR45kS/SLYAYdgW1qrZhkJrmBJckitNb4+j7oxZs3U9NT
VSQTiBt+3Y8P8p+iUGjhn3ySOKPkio33l8V6vcZWoPCpHVQw69QA2/5NhveIauCqn/nJuOg0ZpiA
+9tzcAljH6LmOGZ7jx1G5X4XKKpWopJmq8AZvaXFtmj2Fc+DjqTsb9qcDXexme71GlmqabNomzTM
M7y1L2qPZ7V6rcVXD3NTiD8bjU6i5dnWK0k4yDNYH3Ix7QJD5VQVNDo1d5+6C6XLV/2osYqeTpnk
2Gt/rXAWtcaVwM7WbvRUMIt35qkkDT4wDTfxu57ANUX242afR+0y4u8bgU8zcuSUgUUFuczYH1Zw
pgNgs5IRswa+GNGY7N1dlwg0nWt/TfSU5h8khL5icG80zCpgi1hUYDkv9W3WvdFhngGuJVqwEu6l
J/FmxA/JV+ARD67ykzsBVFIyv4SIbQZQwWbb/jI5n4zJSeCiOxkTjiGapymmp0+t5E/8lNmPhnSi
7rp8b6s/joI1i+CUwq4hFCzwDy6yHRXmBMc/kmAkqoZgQaQiRZWbqmI7DiJn51gECLg6gSmmhRp4
ycTpevkW8wAYYMnS0im/+yTiBZ5wKXrXSkr7xOT2fdRcMcOEobP9SgT2kQ9+qLV4FQoOG13d6kNM
7OvGBVYtFarcMAnJ96HdeXx5IYN1nUGo5mVnc0zh0/GGTzJKG+w2eChPDUlu1QLUyvpr5FzW00fI
/agw7532qXNn8cZ/uvNs2Vn4+0Yc+VfduevGOrcWChaqEGSUDQoInqhJk3wWsvAe16r7iI23iA1d
gK3GxBKdah+A8D2W0onDxcTcmFANLecHry43aXvD/gLLwAxsLAFDh1OCmnvymJD1Fj7jTIR9MPpy
26fTq5h9KlqvvKUdQJCGfRV/Y0mcqwpYW7gYBSa30Ge/dMpI9NYQ2lLSIbXWHzMV08jwDLhw2OY3
NwUW+3xEx73ruGQGaV+XxxLHmRH+dXyeKCQJs/IgzU2JIDI0+GODbZC8V+mE+oc54o6LgoqMkQBo
bRcEjcHwerSehYewNz9c3kthSjCAZZhMCWI+S+/bbv+KoF/n+bUqKG+0XSQFd1fQMBlyHum8OKNH
CjGgJw49jUfCZAoI7x6E0CJ48NZJmNwCbpcIEQ4dwhamVNq86+QbBXGeqAw4aPzJH32ZQ6xPqflV
aWO8dXaWj1xvC9xD2CagKtAhyWVh7iofojjK7m6alIe23kKxPpwEBsqHL9Mlpcg/FoaYPjU+nBo9
wgMFQEK1ScuZqOEFQK8aQEZplsAiP8wUdHbBkrZHM9dcn3RFPsvVm2VeYfkt7X6f6PTs8IIK0Uga
ClLkKc/Ix1q/hkH0SUBZ4JJjHjsA36mBIYSL5KbGr1MQ5mcmrUdYc/mXEn07YYkm4e+r+FwliAIK
VTFMUfpOd29RfWgUbsfanJjxomNvHp7D6OYP0I2/MaERj6Oth1eCUb0Jlu9t/l4xu6kRcw1+E8tg
l8d9wnlFJWXZGEQIjRHf4yk1eNAnzx9GH0f1FyWsKb34NadDtEw3obR5jkBQmf9sg8LSgjWTUVbU
lI8zT/CasxxyFBjogNvVbbsmSTE3Yk5hT/rsrv+C+Jol+V5NLHrRxr1g6lPIruCqSzjnRqW+qbS9
JixVIxQZujANh/ouPPLghD3+r3e0z26AsTuirkJoMrE5BgtKzedGdoidpzEeQxy2Hb5tjwCK0fW4
3j7qhqw1L2fTOJj9DsOvQt472GcV9fTuuu6ahTBoefdXfvkVdt+R/irTjxqdVsoQIWYkAY7lEt5x
YN1qXTAOq/NWWdX9pzdoM8y56HhrWnAC0oWWuvNRbTL3mA4HIAK69mm4EYYLvlHVoeL7VeOn5cbs
cGG7uXxI9PrpmWuEao3XV0UPboF1nVG/xmeUybsP6tkYmDX5ngk3WlvZns+5ApolNjZZ9pboHza+
kOAyeTxVlakZTxiuAnwAWcBiXDC7YBmicxOiBLZk+ikQc22TPKxYWqzvQg6G2mQWwacmp1/SSNQB
eAdZmXNL95FjolF97yS7Tda1HdiFEIPK0CKqlecIq4TUd2wDFkX0h1/fo+iSa98irbeEbyCsaPMC
7kZpI8HwXyXVm2rU24IarDzbmdp7iFVQHOiCVuMNoNI8o33a/GuqkxK/heLdZd1h1rTmQFVOEgZJ
g7ciT3XWPilx5m80LqC8gbTeG/m/BGmej0Zn/4TVriZoE2xVR13UgFp0jq2Kux3DXTXsfJLaiIfO
sOsmugEHV2IcLEbzILoNoIXZXlbDxhFfjXbNu3/IRFa7r4Z/aXp3w43w2IsOJ6G/+2CijRU8spmJ
W4q6PzJLMCY8wIPqLFNvbf6rac+SVHvM9SlSAOxg0DQnqpd5S3j5R7sey1ICVyjA8GPAvez+xpwH
SMjZgIPQx9c4FfRYzXWgZ62J/1yOM+GeJjZseR+jd7tZ+eY9dd+r+uiZ94g6OpL/IJSm8ZASvU2q
vFnl2azZGIJzYwNRExjr+LTL5C4sMvo4tScLI+6MqPjErb5oooMb/wnrkWVsv1hlgXp3tZKx72WA
Eeq0Y2wcp0y5p3233jOe2sBBjrHcZSqAQJw585hjXtH2UmwGUqzh+KX4vIGm+egP7Eden82xmVUO
FR+IS1H6HPlkwWeoqk1q9guz2OX4FVo2Hz1Dr01qwAO4E2FmzXkka5/NuXNrBNYW1rFhwGElISa+
+CGKnBu2wlIdHhlph/Qjsdd1cSOcMtMNnNJYu9xRWQztP0V8UhtM3PRfPJ7s4MOmdyTmlqwjzD0o
Gkbz5gHko1Ogl7AxzIkNasrTH08kyOYugUV7sq5jHR7ZqBlIDxj7QthA3Whs7OjFOiB3shV26an+
moCWGwCm1tit8NTAcg4QujCcaePVLAfSIx/6RMwwH7XPHYKv3mBuQLOcGA4lpCyejaojN88PL3fw
bEFisSlUZk1XGiejI9NHP1Dc0pvGHcQ3tGWm7hqkIQ19N7In/Do1OgHbCFPdypHzBMw5es4Kj3Tj
3qE9WZiCMq4xroYqc0FMdVjvkvbBsMot13BAI1FwyF6ZMV3AGAPaU2K6OgQaaXWF5rc3D29ePSig
DWiPht0xMNY0+cC+eVdwvMGVnw/dt0/J+DCeVRK2aXOvwl/4NG6AdSwAaBHDjEVFqCyk6a3tDjhj
2Y9GBBHO/Mm+oc7G6gulkhgbAzZunxhW0oRniPk1jLIz4H8zTdJZipnEGvcVP2v+vDDTjxF76zi9
aeq0j0Qc8w5Fbz2EX+9GN13H4sNELa+dn2HYEGAz1a9Qcz8NdDOztvggdzPN+JXy5bYmVVVccPAL
245D5POetOsGc2VUkGvWdJgrDJyOuZEj42BBKN95jXicwyk3pLFVHuAM2+Wt7Mw99vlFBui1mnrB
oA6UCGya8z31jpT0SHOsLivb3mgudrgkWkXA7B35iWq3cB2Fw9FlAEOKtOrJGOLNyqGgigsd+kNo
R8x9SXxITUD+q6mJeDT4IYnokNXDelT5taZcFHa1aVlPOGg0bpovTPR/HEtKBxg/3gQBM4qdrEL1
O2q+U66GmbV30t2gLMNoOBSCg6vAs/YuGhyY6tWxNeKTEdr/Wtc6UmnJnn0VvqdNi7Kmq3KflwTB
aarzpx35ojTUlYXoONb+AUMrJBoDTJJ/7LvptDScw4DroxB0TOi8BMgDhWW20GU7r5pxUQXlomUs
7+tHCbWo6Q41gnVwdIWJThXSV0sixVjmjGJu+DnanwG2Y59PRXdJk3+j/qtqNz+h3GOl4By1MOu2
iOq4l0kgYh4vELtdjNj2TtKpVVV7T6fvBj1Q5Z3k7RJvW5u/GSzUOOTqYru30RgvTZ+wgMbuvrTw
MPKiVrxXkYUb2/zg8eXCkkyXcjdjMLPrEEtrMbPRj7t8hDkWrBycs/nEsauRoPoCP8igzKUPE8tM
N7hfdiJ0Vw3YtajEkJdde8XaKhWv4Rw3q7FVXI6l/kNQOaw1r7z/M8JfvduXTTcXQl1bhbf2zb8M
y/oIqVE2f2GSkz+A3o5O05mXFAcTC9hnpNSM1HJuaBf2L2Qx3pOG6yrnkyUfFnmB8NHWUC5ZZGWA
2pz0S1eXVB4ZGWeiwhUbQ5ss9oP8tFSgQMii6OShBw1WocEWOpVeJiz06JBdhdZXBEod0TbCuDwS
v431Uz4ZwRhKYnlQgJ8lb/34HP1PDbewba25f3GbvlsV9uCHon1n9pP3V+gfHFxgdGyM2cHhBuPa
rAChNxyo+1jAIlHBAsgSduGQbTLzD6w48O4JY0FJnwLxiGubZ+kH7pYkRv1NWvCQUx4Q32wq1CZg
jxz3OdQ4C3ghlltgUPGTONgRZCTxKZ/lKFy9LNmkmKA6rtsVvRKlwXcHTFrC+R8hm/iYMUKGbA/f
8KD4vP7eW62Dc8+CyWO5vHHly5MliYBbjnTrfEzij29dSnId2I9MVy7KhEclgj5e3khYLcg/zUh3
KKQYQ4HDq+9prsbvS02OQhiaNDzyGquLUpuRJodSzWadcEBJykctJE1UIwfZxvW+AsJqo0Y4AE0V
AnLHBd/TLlp96ftXz1ev4YJz6D3DrTq3sZtILzkqVo9dyF95VDDG+AYkUVxpHwzdvvrySwN+yabr
1KIOhV5yshxuTZmVXgIrp02bhnZGOiG5yabwnqQPvpyOwq645L49x8yjuW/kRlXrS+i7sd+31qUl
lo5EoZ3I4+J82o2MQRCN5m2ns38EBADkSImXoXrt7SVoj8b9UseXRQIcc8wayNM6w+KnGd2uwiE1
UFaUoHoUbTcfooOX4e5lx1Ibh0r9TiT/7K3TLq0uVqY1Ej7XSKulxCzKpZaC83eh/JWsikKub6ZK
weXQ7pWC1aP+T1bYaPgME+deNYhiNYWlOgtN3CMLE0abKb/9QVuyF1h5pfPe58a6wJ+hs/vELrGA
0TFF1Pj7zUXEzG29OEvXOQ+WVxKLxA9t0CRmrvyMb7lk/6ag2YilzlYIPH/Fszzyh9B7oBcA0qt3
k4IrG2o0SHdrPPahc6HeB+g9a39jqYYEb3gp5NQvJZy24B9FUrNueYr+JWJ31YLbV4efmDCOIC9U
SZ3evIMGSiF0P7vkR8vA9YDKwxjIbVQTOXqctczNDwPHtuJ99zoOUb94U9iAJ1WwL9mrOda40yEy
sqrd9hm2EcfcTsssKsSY2Jp5hSw66i+l2VNUOevsz4qzlvY/+HCT/etctcR28VkTIXcglplcfBo8
Ov5EK9ECaDDaKiowBDBEid5DSOJtV1urAob9COnIz0mVEU31bVAsuNdM+CMFwIBMX7D9lfQRtfGt
4F0/Dcu+/WurOZ7VN738sjiXKwoyreHXpRWx6N9F4MAlA7agdERtuM02l7Hik0SDhNpPj0a/d1iF
mz7OCgPA4Ih1sbhPmKLSuOapu0q4qeriTerO1GC9StQfCN1zlfeuE+0IVs+wx81wMVst9eM9xv78
n1/txUBXC+i5QGwzSpMMhuQBKq7TQz2uLmH6ZTbGwZ7qCOlHCrpNEx99hfeoJOT9CIOL4FpYJwBg
uD3VPwF1AZwIVEhNNJ9Z13zjdeuJCgz1nzTeG+wxo3MfiJhEDssWwGpZZix18LghIg5NHAsYNSzh
kwSI3Xs57mX4dMEfmztejGGxL6sj/ybyKTDjNbX0StrCkaipL9OYgUFHjdShZi4yqTU+eg0gQWYv
vfRuYOQyWVtr9a9fpAujIUKmUBAJq3BkFeGwPvXhNXM5H3p8A81XjbrO+FampJeCTVAQHvupiqeN
LKyjulslV9bJNzLQDfLPDkomR1qCg5PiPRtaWWPKEW0P+E5bsmxCW9CTtev3OyzN9BtkKweIStP9
aSwsA0SoosPw04v9qPSbKVdXMMLge0XXe/NgMQj6n0FKkyAIsciS44NjINBHgEqtQzbVI5dZydQI
43Iwd/U4cbKctWYXS+pg1gAKMHECuI4/NKoElVWUfLsR32VuAtWI/wRHowo8MUyuMbN1GLEzgvdX
YwUzxi+975HxJ7ZUspXcViOTj7366SAn9vrFosmqwlWZgDSLQWaq+PH5h3C27X03WwB5psqaaJRW
bGTOfShwEINTIETzQgswyWbOJquChcWxNpKSr8RVNe62ls/0IZ0lBLIrsr7AExYW0hDa87zTOvzR
1yQJeW9yb7trTOomz3YucHEPp26EWO+TEQdETRYmTSGnqP3KhRRCRHhuEaDuSEgq/nfGBiJNb4Ig
p8fEL9NVE1y1vNmpwF/0SpJA9pcNzQIpu1uP3zOv42XHpatmUyCqaBnznwPoNjpGf6TwndvTh6c/
XUkaBt9XkE8mBuqdGzJ25aqz1jLeULbbBBIanbgVwy1O+LwN/KSUZz6Q7j2l8l0Xd89YCG+tZTeU
DqxZCSKTugkzSr2DgYk5hx6ORqyoXNuyR93x/yM8aKhSrecsa7zcEcQ1sui8tDSjPYiMyDArE5rE
TwPbca0fVq6PjI+ZzmLl7LBxd3nAYxjDqhhPAzUA3GM+VFc9JEgzba7tmFXYPl8rhHg//e7Ud77e
xGNQAnBpzp2wukT0EKjjjz88W6+/RbDnA/JA8VWJx10VAEJtw33A5zenOy8nJcLXjeTCFjBZ02/d
doI+qV+NhdHIaBSmyVnwBfWIShaUiDDnWsx7Jee55SghH862C1EO6Ntk7LjEgOPVZyXPzELoKQ+c
g/MAfJZpOIuAZWQ8fgs4EKiRvfdZKc0ygBWi5hd6tPzwUkb0TDYntbhaxr7FEdSeVPyqLqp6G3DD
FMqcDmyu5wtlujbFo32MdfMc5gixuKo9Wni4q4lipblY34am+3Gr9MvWfpCNax2lMK/w8QS4w0xO
XMwBrNlzllIFq/L8OCSrCrKLG0Erw7ze41m2jPjk6580JvTeaqRe1ts1EWZr0nV+fpLc5gPjopSn
ooWZz+Jjsgtf64kTwad7qsYpTv1wc8pinQTUyXm//XCNDHUXN8E5VRBMCzBZq5IcrhulqMa8Lqn8
3PuTx8vfNN4xnRYHDr3QO6XdBfgIMnxnBCjLB5HclAyjdPg51AvCq8KidwjATHy20I7zlVkdlQA/
cTBcJBnyVhqXquNSTTLGrdYeYGDLQ54rSEt0R1myZN4McovGJMYtqJPpd1Z1KhSnjI5AC3sv0I0Z
TjiXVd4I65SLsmjffb6PCoNxn4/bON9l2hE/sT4ei+GQMVzo2EaSGDaLoD5y6QfQ4UK2uxpSRJl9
2v0/QBkDmQQX/SwujnX6nZkWRgoQWab6BCKTF6dS3UcUMI8PuEABu1FeQwwCw8LIbkXyDyXWjjc6
ZcPFR9EhbPLyM3Zt+1ZARbbZCgHaXqrcdPIaIui5dNt5jROrdHGxNKwpzn6xk91P49UHJY53ONrn
dfoGPpjQw6p0KLro2kVdqV+RGb0F6S3vof06HRVZ1KjyZqtsGoX4FNsdqxbjXsl/HW+y1O0JbpcM
JgrXeJa8obOj52gxpq8xusryppXY8CGwDuPakazRQLNZdbEuHHnPtWSFvr0vM/QPrIcOnTZq4rDs
AeEpMehhVUBIJGwzsYIoc0asQ5Cn+wGUjmIfGifHpm9uiyk/q9vWR4nx3ZbWjYqBDbXb+yJk3gHZ
4TNNUmLSOL+D+FeSDFTeJD8Dld47zfyjEWnXIcNH1Eh2YUdbMV3GZrAwCkQllmRuNaHReQex1RXI
aoLGq94/ecSBTBwpScJNvAx2AJU3Yc1v2bfboeN6DPoQDbSe972/hslGSuzT022ck8Vt1Dp3HujH
ajTPgX/LWlpLfyLSExh1WEBgcZlMrqirZc29GNKsonP6pc9iMoGrNOPUf6HyQO83Sc7YREs5O2ke
U896W7/VCqYqnAQ1JZFas8xa8OE2twBr2elvWra3XHc18BuNEZcj1zYXrrCOSN8w9Ep2g/EyGS5e
Rt+rXexlni4bmiE19rIZN/fMGzaBSL8d/y7tZo2TJatXnfFrGvjRRjoWW1o2C6IjLh5Hlr2uAhxS
N65ui3+w1+TO003exOkyHjD9lvDHNAU66rePftFadPaRT1FUqHmQYbiL2/+PC79Wzt24JJcH1Kf3
IElwwRbHAr4tsCAsKbhmxZlrJ4PtPCidoyv3rsmz5otlgsWlA6ulsLrI6GU18l05vmVgSEm5gyqK
+FZNqSTo5rR5I3E1LU1D8VrRPyIyt35RomSwxL1E2XfkMdefVPPGCFT7KAQPF+J6bCwTwoHYxhML
ucP7DJSjTgemcDCS+xD0lzUDSaYCH2tPvY65PTlCXZP9xRy7Y2NgwVG81QQB0NKT72175N62ZhSb
4ib4xnRWsdR1HAz+nqBTZ61y7KctOc9KWC16CTKWyvC0ssClvBvNJusa5pKHMlnw252qvRXBNXe/
YG/irQQJmp6gVWyKoUfwpmRLJKvB1XZD+q2LiqLW5Ky4tLecFedR2Y8A7xgfQ9ZXeUK3Zx7lF0fs
QNieSkhHXOt5u5A+J/6yaHU5B8qG6tl8NOz6xyFZF9XLbAhKGHvXQFzGExcQNFUZHXscPCLblCW0
1+mXqMEMsOy47stpv4ih+dC5S0qELUifPBMy2zIxi6xfuOXLBp9jICB3AcaOoxodczBdXr539FM2
XKlKydR25XQrPfoebez6GXo470jXOGn4THxekSGDno24IDCzjfne15apqs4sVduExYcykNjHPpCV
v5FinvWM5UZ7qXnqw1tdPjQWyBAQcPrgip65aLyT29UK7mr5O3JHaomyqg06Fo8+gussYLzW1BBw
+cM0P0P5PuJKA3O0DloI8Mlk20NeMm4CYWMM/w3IUwSvRuUmtUPrtsg85MGwknTdwSvOU3I5n3BI
2S5gvSx7Bf3iLXVpwE1+R4GNMt7qQL4tztkEi1elYRLHBBREx1I9VNFb7V0syn/MR8S4mE5bn+Gr
jG4W2AKBdoP5LCVRHhCB63dutWIL4EYg/Hg1YgAIinAnjb92gCSe2suouJfmW0cDJLz4DBk5ZuKF
CTtToBbWnPsui5aBsSrNCXEu6IeraYVH+VYlLE+4agNfM+WoKn3aFQ5qbIgT4bcc+13MU2AlT1LN
9IqBNmgWRfvQ0kUukq1Jg6qP4eTg9L+uf0jAa4YVSRby4vR+8YESJObxD/gjhT5U1cidMx5rXNeD
e6sC5Nj8Jb1xoQdfjfkWoOPba+mfcliadQ8plltkQK6Fp81lBPKeajOhhv4i8uDq6K00ecBZjiAX
L8aQeuPxq+c2YDU9LyKukQQA+pJY/F36Jj215769qykLsWRAQ0PU50/xWIoJVshZGKwM6lu8cDO6
96Q/t/6pZU9iN0zd2BennsiKuwPWdpyBysowrqZ1tLhGqIjKFeVSGrOX2b8AIk1ypO6nsLoxLg0O
Abq3IvuOMySE9JlmHyTZAvc3Qgwtu7uDYxt+cRmwi/R/Ixz/riy5QxMixdQ2sBTpeswH7TdBO9Pk
hT5VqhY4yI3t2LrLnteI8Og9ZFlmszAoGXNHaqwal3WkPx/EocekFb1FyaMwSKLmT109NwVMPywW
5QEK/I2mY0SFcwm6AyR4D9gz4CGvvMPIhAE3QEURNMuaOyIVeqzbKMOYxTgZbTPakhJ2MMhTS8J3
nI0Jny8/2jpghxoSMFKyloXqz+awnYxI72OMMK/M6AjjzvqWG4+KqzkBI44j9Gzn5XaAdm2q3W2+
8yH/E3R+m7BGBmlKx3jg4aiKmNrksO07NrAdXgZ+3vpFUMsnDZWXIC/l6SVYrck7LVOmfa0alnjn
kuheSGVlkQrxsbW6TCj2Lmcfp2L86Wp7UepfkytSxCj13JkAfVWVCvKPoaH5UoKv1v2zAdeokqVU
yuKOW7ptfyUAiSMog812argb5TMmh67pDUMS7n9C/nq6xO4yFwMfROuUc6pVWG9MgJGm9gprIj/T
p6vArxd6fKreocuhqO3gwhoEktwRpDUY/zg6d+F3Wd9H9gYVNc3UBnbGDbvNssD80nuv3v0QKXkP
sGYm2x54PPGUSdHv/XAwSb626PUZ8WgBPsvy14XagfkFEot2LHklhZdU7iNlLbWGWlEsJ3iDFPmD
l5HvXDs9/txBoTlxgUkxRozwuezvqaph8N+F821MRv2KBAvpQfWIZwJ6p8fCFe95TfwTO+KI2tFy
mc75XPTKg/brY6pfQxV7Jy8zQQjMZCfssQWJs780fxXRu4PrVkiGeBIGaNtO85drlLVz2aKfHIjB
SNGZb7wmeDOdkjYne618l/jWKxThpOGLQsnXqbjDh5O45bwjpD8wt0Y9p7jJ85Z8GOWzzt81408P
8MOgT3l8YYk9tzJ1RQcGlc5kFvodERaefjYcwHlFqjANs9zrQIykKDvjfaAvwCSPqNkxFyTW+S4m
mPySciIHfTK3GOYdE+IJw5ijfFLNXg8589Qwy9n9kAqyNGROsSlYI2faQxJ8MtMnLl0HSNhk1q/x
nQYSljW9TylxUGwVVXmvKeMwJS//dAl7u4eoaeDZsAD0RFtLdCsHNcw132zQCQak/RSsGmzM+K6U
YmPEI31xnynQXRWPiDa1p8oNHRejQ1E5f4+Ch6gUF9nv7Qa1z/rXu59WywOcQc+hHqg5+ITC7INW
/4ByiDE1x/Jc9Kcgp7sZ2SzkVOIp5zydVy7WDaV/CvGZu9VbrgCMzW+Wu0vb9t7Z/0QeLXM2CIVT
rtOOz5t/MVvBpfxMCzM7Bc7/XctoPHR7q2fR3X0MxQo4bt5cCv+VIxxA8O5M2Lz0fYUoeLHM2UZO
qwnezvlNqXad5S3J/PIpmBe9tsEItlerfYigTmp3NiWnSVesgWwtWewTqTx3yq8kNq62+8DF4gvZ
fFeRXoYAaFkRSv5l9PnHn2aHHoYm4yNRCEyf7DTLrcO8b9c7RSG1d+FyqYLaCelBQNnDmD8g1E6V
2hzZQf+ohnVrIINvGxiYDD/VodGZZ9h1FZcwugjwW4n8UvqvsHk0zX1ojaVmMqXSEFuyEQpQejl6
PIHRya7QFwgHBWLleicPMduNeXumLFcJZxRfhn9oPCbIG2S6uP4NrH9R/xPXN+TLgSGuC09e+5Ok
N0MhxtIC9SBj4LANwRUQb3GMjS40fcr2fPdmOhh6vXxZesepRNChVjVE0CEzrtWcOdqmqLDZN18x
z3zpsPxltAjVzwpSQYB4Y1rXzNj7wIl5h7bjbWDV3KMQH/xh7TSvwnwr5M0LF73yVmfPJPjwhvcA
Vp9CYA2YR2fuEnZP8SNzN1p3sepXIj9q7yBV4iDU2danwlJnRUm6LC7wKWhA00+kxgA7f4/11iSz
YpkaYwY+Y6OnNBnzApvPIDw0wIJtIEjYVySFKzygZvATY77O+aYKCW3x2lRnQXg04caech6OUTU3
1WUO5YmorCuOaKlBTPcx2lb5kNj83bxct7lx1ZK7b4er2m4pu+G1aEzBeoipoOVdtFN3uLpIQo5z
DDKYq4w5KTATrwAbDI6RCzFUqJS+5dH5nhCewxuuZMK6w9LotpPhFuuXS15FnxrlEp3W4wrsWkl1
bQ1Oum0gJnvN0gZ4R6/ZKvXifcA5paAFgRWkuCjhM1L0zj7X1G0yXENj67HkhC+6tauQCfRshAdT
186BF5wau7wPTrbLm3Blee1VQcJx1CZmvlXBvMQkhTuuTGq9N+roTUpmJJ+/QKNOvkBa9JQUHx/X
ilLDReyWk8cJ8kt7HCU/uaS59/QrKDQP9XZ3rMN0BRQTTmOLBzcg0QeSK4uTl6FTF1tpKyc2zpPm
btMb6gn523j0qFekZasOQ18h/hlqfHVYr5Aai4+lNmkrBDsGipPzxNnaA5PzdD2LrOBDYv+BBerg
Om6OVao8yxQVQLpQwseD1PyD14q3UUn/mfSatrKlUk5ZqgAXhY08nlRnyi/ZXFRHqaR7g6x4ashf
PVGmwNy4bQBjmnTH4m086b1LqiCbGKsKGA2h2idjSJY+4k2ArOEYbEq156BcaBg6B9VO4VJlEIzR
DmUutlOqsYD1OYJtbK1kJ5HVu5EyDG/EaeCiOF2qnDn5/1wqdsgeNKqPqdKLuWBjjKE0LQt+MqyU
OZ9TPdlqtEh3W9HeLDhMQH5nvD2ho/PwYNozkAFUse0YLFoWH3DsV3n0wogSqE9p7dXmPnJXQOme
s++e0nehTqOER4/G1bK5BJfvGJI+8c59UtO4tgSlTCSqlCx7WBSkARr8EHjSHcXYwMZfDz1nXU2g
wrB5t4ES68KR9WMrFyMhYDMlumw434NjbbqiPso2ITnXvrcMcfPWpKu8qy4qLI4eJGLV4i/J/atQ
Ucw8Wvm8EcoJGpyr6eu225g6oED/7DaIqhjf63OrcBrTl40z0TR+QiTnBpVQBZGqETvRRntBAAM3
72bAm5vBOdG1gcuAxdinoy0/hmDdGWDQXqaENUcwx8GUFnKg9HBUjRwhObyxzAqoAM/tV88c0U93
XnbkBs7kOIARLteD566ZqSw6qPJMx16BFaTcFnmDUj4AJFSWzEmLonuZdHQLZuFB/9f3fyweuK9h
eTGxSiY7PSD8UuzqrqWcp2An/hNyFcbou0job2pIRJVLGJlxt0YgT8PkUJZXVquzwmqZ7VlhZXcO
WQPQT6L9tFQ3pu5T5+AzOefQSmMDNEL8WaJ98MaZZ/KDe+2iqLi4sPjz2ZcI9MdGdPOc1kbac6vg
vSRsQ1Hmyo/QUnhnQ+8Bd7cdwC8NHRNofcwEtzSqToWYD3zT6WGddTT7dr/4RReAGtT+xwJLk7Pd
sUGUnSwudijpxF45/WooR+sx/wescJb13UHV86uF80aiHKtdvmi5jMGcyd3zMMlRzpsJbhbj3jIt
nrHHvB5FNzXvsIsKFlkxmjV/GY97szBsIgkbFwpcms8T5aPsoCRzyZEnhei2Xtx1BdOpuiXM6477
2l1H3qei/vqYJWLOFuwNC5yP6yKkYj6qmVifRdrjfqvZ4HO74ztO7yKXPzB/oKWi6q8WZEqpt4M6
zKSlfRby6jDjcuOuGS2oRK/Djca2lAp7KiWAB3R/aHYYm9+VAp3eO+sg0wweGxo8yO6vKxhxSg2Q
oacCGTOiluJw3NXmfzSd13KlSBZFv4gIILGv0vXeSFfmhVDJAIm3CXz9LDpi3mqmu1XSFWQes/fa
lwYed1LzSSOotapXdiKzw8JP1tCjZhBq0Of4nOccQRI6vYVVPNIsWlvcSO3HoKl9T8Bxn1M0gRvV
WPA5jEcq9aJbu6kI175wlmZC+my2m1MsJ6gKTB2QrHHheU8aG85QWgzq6NbCG3Rf2mra8VMDAUZD
SUL1qvnx2pgjWBk85eO6pCKprM8U6L7kXUiNd0pNwhlibEcEYiB+tfnMFe9tD0RCtkhM0Cu3M92f
uKaU7Acc1CAG8E33Q7BQaFFaRqFGdclgYGTfnSuPPAoUKePdQ/piDB+xc0d7AiuKMRWmRGC3ohxo
5r6CEYPBp9uk62SuliMW7P1tgqefSVZ+2dEnLwyjonePEQB40S32drKAPJuumcMDnqVsfCQZ4IDs
ux3ndv25gNxSAvXSY2Z7FlKU6awlw8kIoeSbH4qAIMArRBTuYvMvHZ1TT62jQdoBZL9Ja21FHbMk
R44FeEftrGP4JWwXb3gWIdrUiLIhgTIz0HDYn7Z5ddKrhbUCCbxLn/XH/UCKa3RuaqoDazoWlrEN
uvEQDgTHlN7StK5V9i9xmNLCGWSXrlxuqrtN5IUfIkBCU5iqmx+Fb3FAVRYZiDLcp6gJnsrsLxt/
WoIOTbzqRjUsnA59tJpZEEtqTylOToJpQNgvFnyqLPjOs68y/2wY4ng8TwmfXwelacwxqHFdYdag
DeWdMc6DPOGrfvIYDtTJtYcLgJ1WaV9uedPjdWYbq3Tq2Hxv88blIe4XSA2eS7QQnf/qGP9ksw2d
HbxshURxDi3mmEVrFyR03ohOc7ZbbxgnVnr3ro+w1cikR0I7kIXTXzpvyzPKDYJ9kmfDOGbDh0jh
HobUhOVd6seSkabXbEhjQteVXWLyzkpxkOUh5RLQ3jFHp+hf6+9ufOjUMvMUwoUbzlpWD04hZS+R
oki3HCwWNJr2xDNP/cScH1xHOc9Qok9yDwLenin7cMbfyNlIucuGUxQ/Op/BEAOgZmlxPgZDT8vM
Dk1tMv81xqLvustBXZLgSGZbzlJzaunbyJamUptH2F7Yc2IhbqFm5tsbGkLqLzMfurNS8GIHgZwo
w63UTUTxpjt4Ch6PQvU1N6T2Pc/29Xh28g2cj6A/JJCPivdpOpV8gTr6NRnraCNwBF4EwidY+yGG
xACkse3NnFvTtvteGAudG2L4wc25sDvEuvFvy4ArbD5ZQPvtqhy2PopiQ38fytNYQZxw7KWvsRjv
qWpx0wl3trQE7JBTFA8TKw64GzW/CvxsHP2wkBzyt9n4Re63RbxxZperEmyY6VNv1honWQ4BgYht
rcLgugpQhfJDWzA5RYESuEdfjiYuzOlYx5vpsxdksJPSx3n1mYfMKdnyd6dEMYaaZuCxg1o+IZCB
J6RgBLaVxKMXESKY8gAHIiNFVJhHvXp3GzjzCAef1BzwCnNECxM2fZgsBgvZD83JCAnHL18tr+YD
lAsT0ZrJvSuslUGFJuYWC82sM9AClPDMUH8MajGM8AiQKlr0FZyRMDK2oQHi/Y79aJGoahEhq9R7
c5X5ELZDj6wqEPzWNBAbC5i6v+eD+1bYXPEyOVjSWsbNh67ubv7SQCPokMq2FB4Tp+6EVhbeSzUS
jOLGi3zCpcC4neU6VU5LpxGcxpodH9M7yYyAfKmnmVLmMbeLaWg1nCmkg677AEWhcQvwHIMHDuQt
8TGgU0752qPTgLsEK4OoHlG9ZPLgaQ+IeN1MfIiPafc+5fh0ymCl4q+iuzn6TQzLcIJhDuOS6Zca
r6b4Lf2bqH700sMYNZwagvMG3gyd8fFYHWcubYQZmQlNS6IUegYj0MhbmQ28t2Q4a0hK825VEv0X
zVmaKBb7gYYVYPkQ9VcDi8VUeduKzaNiMC+ZbkmWPLH8JwQFGn0eSjTD+ieZbZrEwArUcXCJSV7L
1ZnUO/Q+KxjpnbxX4UkXlzze9eQ20ZX1KfRutYxVtugAXzbgopvsrx6uaqbQJfpmauTDqKZbzWWh
hWrJyG7Rozxz2MtqKHty7tSKpS+GpzWw2HtYNr9pUCAdaZa0A9zTGKni2eMecxKwLZaDvp9cckpR
vii2lJyRi55n3Kvuje+uc2dXj6+oDfpwk6YYANexvZZiR28G35Q6ppJrxHMR/ONQXvr22ESn2vzn
tFscd553ycjDsCfw1cRbTYgKK/5KxUjURiXKKzaal4GKzp91HOG7DU/O4M4VDFNCj3kzakknyLe5
9oagMER4l1z0fB/Jb3cg8ZkaSfD6VWbyNiJ/LvkIJvcNI4sJZ1mzCRz97D2yWM+D2hvjtTG2Fjzr
DnskKWlYD5Z5sUPjL3GYRyDdOOlNKv8hOLlMhbDp+RZBPpAuouQyzO7UN4D3Bd2Wg1Y1GOBB8RIA
KWAkJbH84V1kkhc+g3Z5Ts2KuLphgUiVwRyW8Yb18Fsye+rIsEFnlmruKuUzm/HTrsaAnHbdFK86
IOI5/ExKXAO03AZLb0edKi7H0jyXVvZce5/21D+ZHZTqh0MA+FT4AFguNv924K11fqtu9acJOq63
wf8oxa7O3pm01KnN+vSYyzuqCszFGxWsgok1IoLW3PgrDDD4m3DegMgBHCMxFxRvhjg1eICJEn8m
0IBpNUB97j2TDt/PWJFtEl5SNPDPhfhECgR9aDJeRf/i2Sw/guxTcTSLuocM+DMjRJT525pEVnPY
/xBUxR/K/LcpV5HAJvhT/f8P/CPksfwjL/pt7WlVxsV6km8B5SkAsbFFStlA3XVuLkmdtlxJudBQ
lY3OwdfQRlFJW9l5sI6RYzPjxz6SdecKK5pswsUgGaVNlzLcOPmHyZgw6/GbRdtOj65e+u4m4W7G
LRW46WwPn8fwL6j+ie6v0rHSP5J2ReKfHA5u9ZIz9I6LBPdfewY0bsBpdbhgx3kInShcWVcv54J8
Vd02CZDWeRYwQCQ8tjiSq7rKud9CXCMF5aWVnMfqbmln4T4K/DcOMVKjzsQ+Wkws+oHerWqR7VLj
y6BpKb+Us1f2N9qXWu5M0KCgsIqlpdfA9IuljhWpZ70EnJfRVcKJPIKCuMTeoUo0CDPG0lHbHCM1
TELPxehDlwFLfDHyqwxYXcylBBRrtBd0JT6Ae3aN43AQ4YfbHEugwMGLl93JynVi/V47sx51xBL9
GWMi6sE1WNzU5T0nasG72+k/ZCw4g045RZw9vDkemrErEtdVG7yH/kc37Ee5Ddzf2M4JACuWgzzE
83XIwVHfAvEBUXGm2zTjrAfgfoqjmhomZ5yNDxE0dTee9Qj0DtWVPKs2f9iobzoQIdI4tJB0ARLo
afOmwg8iLgqsWYWxL8kFHPS1M69acrIcsWhlFbFU/kIS/yP1BX9hx5aqHA5dsE+hjbXc2gZ7jiRd
9fqPNhgr+J3sITdIuEIavdkNwExSH/1dKlAqfVAqoBO5GyZukbU3ginhQPVW0rCXfXiX1Zb9VDCv
cmiWWyd4LmPG27r2WhPhNGQ4gGfTf7/7D2dZbQu88f/ZWLD/sKjzwGB0pKon28puV10j1UpMFkXA
SKS5va6C7Mo0a6+84bdW5bmC3ZLn0CEl/MWxfe2QdAQK81hLVHGxJvN+0w1M6Ndx8j0SvK31r1aB
w2GfEk4VV8uMB9Z9j5ikpPNkVSFwZ2IUsbWrAHoV4qZgHnP9I8hZ+/A5tfLX1Pdev8uNj677aKu/
Js3/JfLHBssw4TzTDAcCBQdxka71ztzlCN5bBFkYbJg1cBfmkqXT0K3NONh3LKwlkSMdipKnPB0B
ipvYRCzzH6l6L2PLkNGQDPvc/OjPKegYFEZJTC3KZU9030VCSqSMlz4Hc874afzI2HyZ/V9cE+RY
ukujpqIapj3H6CLpaBe7yXwwG00RmdtM0yTbtizVPoHhLKcOcm3aLEX3BWSthYBiKGzetb2wcde2
8Xs2N4PTxciP0OwNF+z+sQGFVBIgxx4PgTbOX+T2eItxqmPx6dWrMyMaxmOinxIb8SRhARYSFWni
G1rZau1QuPSQv2mCJcXSDCOU3pugNHCtirlutm/IP8mvE2IqJQhHfg15nN30kSSHln7aQlAdf2UB
ERofDnOyKJoZyDlQHITRmmKrw+8BvUjMTjCv/4Lex5JiMgiamK7yrpdQVXAh4VYlRSDkC4BAZ0j7
3pdQ2z3iBzMg2fuEGXOHvlrGPwE6amtTUc3W5c/EKrmuf1wGsFr3Pbrbqjtr4w6XVYrErmf7G5NZ
UA04ENu94/zY9S1k2tOz9K2p8udwPdHNesZplQ0rnUs7RRZZZ4RSwDTpiYWQpOOU9U/j70wEaTMN
xHf2lfOKDsyxfP4HuZvNxmJvnbGVkRGGOYQtrXlUsl9Btpu7civ/ZmRGzfneoDzJIwTKjKZQPgQl
ZEjFNIqoL/Tt8SENz7n7YUC2F+VhtBhb7xFI0zBuwp6UeQhlhfMbFdR+4VsKzY4FlRQ+ZBtCXYJy
2fOlZQ4q6N3KPscG41kEOSBE9xhte8DpFk/AGCNXIuSSHaBVoWvGvmWQAfer3I9YR+Uy8QOheNTi
3/6/jEWOVZTK9ofgAqmLFbUEsLKrUb3a48kquucKipkJtjqYEENOv5OeAz5DHM5eGxrXo6Rloa8L
YoDu5EDKCwllKJKf8u4Tbd7CB2GvPsPpzwje3HSeFJFAoS1bgtmr4cIulKkComN5zJor0XcDx54n
IbpzTdfkZ2Q2K1B96eBkmY2y4bFVV3j4TyPDUkW1X9Utl5+FdK0n+Cl9Nio4Gf0p7Ng7UvxaoB18
XKrlC4sNT19pyWc//Y3S3g3IbqAw6OzJXOzd3fDwoAZHGo2tDoQhKpZp9GrhkXMcRGC5t2HsVnAZ
sp5aesK/OGLmRRp322B6wDvECtxIL458Kef0O9z3lfeNiRESXeHu3QgEbAVfmytcry+y2Lvxu6ne
ShC+c7ZhgOYkDzdm6bG2/gdbyLIJmkxPurMJy13DbjUmICovtwWD/Lb76Kaz010KE/dewgZ+JVqF
UyKlX7OXdb9V4Oux8J5LPgIdzRaRVrP7t0y4DzGQvhvAEhr6Vylw/ohLyOTMU+1mskmj0On2I7gn
1uQh/+XIS+7h+IgyHI/n2P3pkl0rtefSXxQ1piwiMVH8ilcx3LPplMLl7KKvmJUYSZXNvCIgA4Z5
oqbdAPUtdBLm53W9nIXVDdEGVw1+yDB8oiV9Fnz0OMOt4cesDnLOEmN07XOdchAvB3iKVWNQqDNv
bhBxG2+V82GEbDRMEqqJYYoLCNBzIqfzXtf0sw6aJeOn9nexf0WruAtLylokuEFIEnqNAiP47dIN
m/uI065wX3znp2lPHkqWNDl19UnpiMqapj3gh+Iq4t5qdlO+sfhT1tj7UWlY341VwMx1QFoi26si
mbvkJ7S09jsfrL+4IZk6nnaJCA5j1jIAaJcFu2F3+o2rcZHHN41iOez+sfRIDVqpCPqwb24KlHGq
s4n5/Mj920BSYBhBZB2Y94ULEylaGB3JR8MJv9YQmPv0EAViVJcBlVVlW9jdz6r/I8+ZW222o/RP
iXkcgGWNIV6N5mI2b7qNVOwgeOrmGC6MmhsdNxc6y6eCZEYPI7fLekAWhEcg6tvabb7WDPNEaGrC
VqS+teIf43tCJ//Z42WyH8TxosN49FkCWmsTNMepOSf9ueZwc/djvymNk6FD8xuZbCxtAhHHGD/Q
eDc90JkwoCt/MXJU9BubO8dcKSPhpHv1vHBJMhodDurea4iFSGrVKRBHBw9l6iBx38bWNsScOZrQ
RNHpEdOn9fdC7NSEx2ArOBNYcw3+rwJFSzr5U6oTn1Muuyh8KmHeNS308X5rkNwmQOlUxUNnO2qt
pyxdpOOaUSqEGVACoObJ4DCRiwe+R30bYiixKiwkgBKAk5iHyWfuCBOzc01UCOUiGZJHSlQI7nCy
Y5ka5NCKhm4ZdOoUpp8y3+I5DWg3nENTv4+QMMYsXnsTNV6J3yyd1TDZoieNrf0oHZAcq948+a5Y
+dTGLmONmsCgmPW6uzBmQyWb9yC4jW508dmb2sXIaOMswi/odUiQTwp7d1TZq3Zk800Ctfeb2295
c8U5QB5uHaFdMcjMznYKPoAtGMKy5LFvsBKek3DalVOBb5WfmYFxin439N40rCXNvcHvwvZ90r5a
+4j7bWUHL7jzsAnAa29ZjuMFjbKPUnlHFzhMGj0i96tBsTSE5g9hrLusulgsyq2QJsjceyMMEaYO
Lnhnzm3kyg7ycZKY/Je0cxeDeKs4nbSK+1KeJ+dmUzDk7IbtWUmEbCuJiJWIXgq24S2LfcIxhlrt
kffuE5fBrAEzsr0xSty1GuBE7Sk3f0P7rnDC2zsbXl3BllEnbs1eC6t/eCAn49jejXDG4qPHpZMj
n3M0dhU8Vpizg3zXdje3HRd68xXppLtje38QWjaws9aRwuu45lts14l7sJIvi/1SUX8lFHpYLDXx
MgGGm12v7Aid8joBNvbsh96cw1Sux+CzRfIVE4U0sM2IYV4mqGN7IhdLSGo9xVpfZ7z04TphDmjM
a6wAJUjxPICy6tjQBiSzmpi06mY8kv2LYxLhYFKdJ7hC87hxzrIsNC4I2IHzOhtfznNEb1DKaw3U
WVH6cb6uUnAYEfFfNdpVAWZgxlSINZoAsA9nXTvqWIWysCUwGT1yPa0ngb/BRzlziuN3rwmoafYW
gl9WFnTFek3LGcA9ZsTsX0LkqBpDBMElkBwLAxU8n3AzDkvLmIVQGDyQ/4ZWg01C3dBw2MZnZn9w
dE/47uswvJKs++wgbzMpBVjaImVl106NKcQ9yzFSnq3wnMQDwVHdc1lFkFedRcYHMJ+qHWEZVE+Y
5YLkAzYBWCrv4aKyoT4tzIAdO36UDfLO9dAf84l+8y+HgTTCfYgrqmmrGv501t9FQbvSpSQRWAw0
PnukLyXl6qwQ1gybEBmXcOJ424AbyFy6R5I2Db1/7k37wwau9xxF6qz38WZK0l3VZLOid6OVLViU
PwQUS/RHP10zvuCnPVWWPAzTabYdBkA+J+KUWKeXGqueiBVX9+SDBytpT2xkBA1kpoo0xZbTyjf3
SrDdOrvRjr3z2ghuHIUMmA/QVhcN4eYhkrk2vrX6i1ceBiox05OPaZKLJoNRl3trvBwRB3AE+8b+
NqmOaweaptPfYpLLcO6ue7JT2gFzmjh5yV6ry2TRaNZuTIxfUUtSgcK2A6vpgzGp2DtgqAv3BdNU
vXkP5UcVc/9WBLFubSt6mqJfHJ+k8rG8YXxWItQ1WaObAd+kCMG7BT+yZCCtM2/lweN7o0//q63k
Qof1JIpLaW1aUP3qLeB6tMH41D1zbJjBTb0riRGzSgETTX2MnPQxB5GowFfWT6UOOUoujeDL0vnv
yu2cdBtgcJ9w40uCgxhPJg24LHQ7wmEepnpAXjRCrXclj+sYjEjga1YNQtM3WdSva2UsTTqAuPw0
aB6LkjzqZUssrIXdM2IW34Ax8eAC80A6AQbZc0E1MZAWE7BarztjLWmQpphw47ci39rI2ysdG3a5
dFktDyjvbIdBk3xgmVgHEMn19jPwdnpNXCl3T0TGKmlZyxwrlgm9yEkZeITI1oxqZWkrZ1pbVCVB
cvaKDGWTxyi/i2EK6jASWKO5TH5SqMSjvgnKXYhQd1aYi4cXfNY0qnllIt+Od3r2oQTOrZiJjseM
CoZDc8Ow+lyzD5Q1v8Op28yMTiMj0/FnTiNzKAdaVoR18q0L4t6KgAu3WnbdPDph+a8NB4/23eWR
82GC9rdCJ/Zv6XJxIzUh6MSJP9oCMNzS1BeZ90d8D/LtnmWGudXNnwQojBgvWP7KiC1MttSJvrT3
TYsXafAvA0mMwQBzfuPEFwt8NTysapXUq9Bj04FCI0Qht9M5XDIJXgRDXqAjr8WODNpCN3kp6lOG
Bt5QJ0HYSqBG8uHaG/b5cwMhNjLGYxT0d8GDiGyIyisejpNgBxJVGyjSnvdJpNzCZwiqk7gsEJQj
OAgYwxf6wh04All+NgMEF62GlIqMjna2nZkB0cMxTm30O5+o5tmLV1H0H+1nBHQ/1a8B5vCQaaCJ
C+0alWjWUZ+KFWnfjCz/Td6HzYpHUnDV8DFYJZRHYC8MZqd3duqKvVK9KDT0bwhOo5o0+Qn7EBKs
Wf2oU8BisvWUi3AFzQOj7hiF7EC2faqfUHw/G3ItZjfMtAMcycl6a+NL3Rbbmg4JaTZ3395iKs8a
5FmPrWOP5Ce51ObGRW7JwMhbhRhgSGsi0Kt3Dy0O7uAWNNuyOKtZJuvR6vOGah2vxbh2zBXznwRF
ugQrsM3K89C+WyHEa7LIG/MyFjDIUI2N3/R6nnOrvI9I/pX6dWy3UM2YugAWdGnZSGkqcPIX0XGc
jRfj0kXilWIzjP1/IRCQ6TOgeU8yD34WFkzxzmBFGvuguunmLgAsJk8B/aeNBSzmPe8ynEMCIU1A
gCzuj2yCwk7WB4PYsCU/Yz9On0yCu+5mTzfX/vahW+C09kHE2N8562OBPVjnhklh/Fs6NvmLJg5q
vBl8sVZ+FRab4FnZMZGCAtlDymvlb8dulcHGMBxvMWKb6lD+kQjFT0eiIAloy1iD7jeL9IdVS+s/
8GvAoN1GXMj8fLg+u5NbnKfYXuXV65wKVwORcfR7Rb6EDQskxhth4ulADwnEwg5fGhgjzoYztDPu
Pa/XGOzcKFi0BAIiotPR67oE43VkgTP1kQvPKR6Esd0nVz9mNgGw7P+Y8+UlkN2b3jxEfXSZcuJ5
dGb5GWoCkm+J5lm0PceueyxQOrIe27ko6DlQh+K3I+IbkzfezhTFgpuYTDH5NorNzCwFumvjeAiJ
SsN7v8i9S+kyE2eWYnfbMid55VlXRJL0Da18t5TGKUuMZQLkcTKTNQGnq8jwbjD7mUQ2qwArV1sP
S68fF6XXrEsmpuG1t+YIHQkrYNjEJX9Lqt8jpiFKoDPqDmAi1h2qyLimQ4mxpyQYbRQjDMdfsrpL
pcdkqcJFm94T8tHNnQ9dWkBNLIwXMf4qIlp9DJtGtS2bftN13XPMSMTzDl2NPT1/pMELRnXqmWrp
KbEARm/r9ZIAQ5xouHTUUUyHmpn2wBcv6JvFTus2wCLYGHwgXklzf5Wn/cmJFPwRhO/DGnTKk52A
MCPCFaRpI4jVKp/oFDObfzDwVI2I3449mI2+2LIjn7dAE/Wv/2oC1EKrkXUkw40U583ZasAz44u3
SAGZpUM2z8t86Rn6ogIfNf8+BW6YJHhrsHJVFglRGx/iLFxkql6E7wsPu7yGxxAXvQtCGskyCtV8
QqiGbqxX9b7U1s60HXQmxP1JNgzSf8dkLaOvEDAOP2IrXx3OgxQAhGUiN+NKq3TvnrD19Y/mMG2k
gumTJssO6C7rFoO3oZf1zoGBYdV3zzpJbRuYwcoCFUu8QVlyiSxMuSbrFWU8hDEItA3OYzH8JECT
C50w8GoValtnuPpc9ENDjep3ax9roN54Tw3pnNQvASdqSVuWoOLL152G6wvlVIADpNZ/Le9kjIcx
pSXm4zH1T1N17H4xpwQn0Due3Av11li32hsuBjLfakBzoEOEpnIzmUC8eprJ72EiJSRg4ggtmuKk
Hema4pZJW0qF436q4rtlO2jAih7Sl8pqoACHCHjuc9KE5d99aIq+HQJd3JiYmgwGCzMmjqS3rdXu
yWLhrmRI8fCdpR5HV3/KgHxWPnt40gB0ClimEhliL7/7sRq6A15D0cI7vkuuB2+kZKk4YiO8XV7A
Ngqq3jDLwkgmMdHbi+I9qu/jFDMAehkpFXr3vQxPI5svY2CbZH2xn2lDvBSgsu3+AAQNcB7A1+xL
Aw3lvCZcTWXzMti8iMTae5yiyv8MWVQEs1OieZc4yFCxtRYpXxH8DlIA2MGytbro/p53EDHJq9lT
5Jm/TXh3egZo1rs3rSznHUh3m7akHyAuSyiruzdmf6y+Mn8/1WcjOhX1jYqBj3bb9MPWg5aHFASU
C80Rkq5Qd1nqwPxg4VjYJTAhQnMwmPARZN0Rmi8AMnbo3sbQSzaI/1xFdlWbH2z3NvTE16TjCpTG
ObceEuKwfRHTSZgfLqWY0xxSVm9+Dclbm7lWNMF4kg+VwlaGRHYjoItORkMZ7fBXbjzmKqJFi6YB
QfZ2lvZohpDPosCLUrIhvIX1LjKubn9q0oNfvLOqQPAE4EnuOG4SKZ+1asnrq5sY+2DO0B4eIN5a
DKKiZoS4cHW7X5M5dpmx0E+Mc8CWJBibzThiLzceNQC5dAiIiZVrySepNYci3mXynTovEtUuqczn
wOsPGT+G1KwNuzezgJCO7kqJF2X9VM3PyCc5u51IAtj0lf5WuOpVR4TXKUCEMNxxED31JayBl9J5
SRzCunl+Ws7hgJN1mru/EGzlN6ZnttSi3evcPc34GlB4CvdEEEnFmaEMRvdczRyCobtqqutUEyKH
ebPduFF1acTRc4a1Vf/EGa94DMeodW9peQ5yxu8Ya4rmn8H8Pt4U8XZKtwbqVwFS0UPrJHJ93RjD
ui0YhoX/Cv9h+nczfo1rY4MOfZMie+k1b9HQrTe8hGHsPmvIyhKTyxDxFhbHgq3NEyLoI8RTfEbV
qVRfvmp2s5KOxfSmnX8nBSNaPNm6WSHdZpYfGW/UPc8uO0mmLSsrOwbqTYdfbQCr7iWkd7m0jSIg
9wOtT8usEyBF98eOwiZPK+ElsvEQ+iwPQptIShDLNUPGVlTLYBbLh967XYFv7rdDhBmXzhwMa9OB
eWu/ZhVNRuIVQuIYLZAVWcyRGZDw1LLWG+Wq94yz5r4pZS0rtavTvTL+EB6wj8bawYQjGnlWXJLJ
+m4T5T3WczKfQfncgjz8ntyPyNwkqOBU/JqZBN2i5un5uPzJXUoKc1YTkxr3Xl6g4I0WzfyeZk4t
5/zXmPneahoq9mmsv1hDOHzsiRGutQmjzbc+wOKx3/1iCzT4WbAO8tFvV3ThaX0Hi7ZyvHIVEtTI
bnRePaj2atGshUmCZpulPUPrANAyizDA8+3XSI1Db27wPDv+nUkryajI64qzZfCwa1wMWDgFLvfO
nNNZtxPKKJ/LSjJdU6HaEBc4Dt5Tzf+tsJvnbbh3SnSgONMGj/DQHSE+L82IupSDWGj8xzwFfsrd
jx4+SE+Zxr4C26CYKXJoNDLSOkFMzrtCm3h02gQfn5cJU1h7HWjzanBWLFsD0Gpk5gEs2FYxojqy
FwDxYXRx8Jm++fRfkzz6ILgVXVnKUveOEaJ2byWx0XkCMDW72cC/e4ZLauLi99pvQx8WGhGDacey
jWdrqoZ1QgyMMQgGStFWLx8p05u+WNvQVjJX8MvlM3DVYpwexDpu+oDs6f7YwhATrbvzaObadLpm
5kMqLiLxYvCNMGMzLPOp7PnjuZo2Tf3mpyz12Y39gBYY2AwoFvJS/XgOsuL+MXIPaJrO7Asbs0by
0pwXBwHbJb8xPejlujD3mn5wp2Xec8V/B/FfkH4EjIr9/q2gCGzEbizXGKBddMqonVEIsDijHbDJ
vbViWG68N+FjzgF2/XTT558j0RbEx0H+ixc17kKCLD3QARwdISobiN59TWmwjIzXVrEeapiPJAd7
+uxhfRghruVCLZO+ebTDv45foj0yhpf71j5FPIhe901QmOszjvDE2qYQ0e37yCOISyXvAapVFp5A
xlbBXaE1bvNrT6dQhF8W1UAJsKSfzDOJxmzvTNSVB4nQkBwt05u21dBggSQ5Irhb7sp2Hj6QXCgW
/KKQEszn3ZfJSkj8a8e3Jn+VQChDp/kp4/HYQk/rkzl77BGz0vA6QpKqftkVzSWzV7X1VXK053Jh
5QdLj5Def9rqa4hAOvq4z1E5xfsxPnZMxB0BC0hyYA53i5DhJp85H2xeCT+qC1Sq3skngt21ztlM
vE2uBni4VEMrzUVoppeogobpyFcteukJR6/Lxdz5VtO6xUbaz71OxVpTfdp8d4O9Nb1PVMB2cDUN
BGTflUNKyb403c+IfDhW7YvJP7fui4NTSxXhqidgMO1pJ6wbFgWjY/xLJdxq7cb2R8qN4VthV6wQ
5oWy+Arb5mgpwn0HjVAvAiNwWSwTtz6WXopjrL1YkvFTrTNYKPQswyrCK0LILwQZlCcurGM+VrTV
BAsvanbwTuZz2eD9KETMciDWuXWdmzHNrj8Fok3iEJNpApJ8VM/GRJPSCv2tDaPiZrGboi17h67P
Retm/XDGzc6kIDd2Vm1fuhCSkuGdMvbdS0NAdO0cY0C0qn6HvNpZGXLp3LPNtdl1LtE91rnUa2QR
HlEHgmDKhTH6+t+UKeM5EWG1qDzEoRa+NWU9F0RkxTVyF8s8m4NAHFuqYA/jfxOGUBoaUINLrgSY
NyW70GxgApygu5pFV6rhOHfMmrwnZC4NXNomYHghpMGXFSx+5my8rDYMwIcEt/nOWm/lTxJpaxdO
kB2lHfhs7yUjPHqdJSP5qKhAUKtk3U4NKPF6vKCeyk9ZweKl1nVQz5xRLPJSa5vIGOU0HtanpssD
gIx9dQz87gSLe1j4DYItPOvjOTedR0tEjR8n5U4wtdwPaY68dSzp5kwugz7oIFuM3SWKGuTAuUu2
poXFgfVdYve/vvy2q2YjZtBsmq4smBIEzq1SXz9GqAPtGrwGT5xK05eZtRkmb3YtNmiCHebXKP+f
VY4oFOMDyHRL/Cb8PzFvHw5bh39vhjbwXymN2omv4vDVMPYRODIdE/6WAoLwxN8qGSQ4fBeB/E75
nqp5tTgN49p0phhclUOwj33uhobZ4Pw2mNE8GRxJPyHrXPhflcveDvdh2onjAFcugeZeMuxvxLYP
vd2sHK4KlG0j5YE+ESyTu/ata+G7cy72yl7p4j223g3FxAxWGIviK8IfjI9bNInL2v8yICIqdS+S
++xRm7IbqjV+L/o/IdPN1F+cnjhMRN+Faa6rYtVBxp3rjJgTCRdu36ml4VHE/+jO2aj+x9F5LDeO
bEH0ixABWwC2ovciRcptEHJd8N4U8PVzMJv3IiZ6piUSqLom86R/1ow1Dpg6Wle5vbXIA269vWDa
7qaPDNkHDiOJpREMePA3j1lMtlgCBCSOCTbyMwyJUpYBHd15ielwmdcSjHRn38IayfuQs3QzJ4w4
fJVyJl2CisA+FdPztUh7Tpm+hSza5Ydc/8yjtZ58tsWHnu/mxJfShHeFhLuF3lpU6il2Me0MOu5H
fVdq0+c8ae7x2hb8uSmPPuKUoznRUEkCctXrvyIOl3aEXSz9cqprO6EGBsZW+O6SAKE1boEF8yWy
FV5859lruJhRSIfEPLVTtNK7ETUgbQvq6BES0+jdPKrobFfC1A3XVr6DIcEGNP90K+fqFpJALj2l
MEF9EDM0sr3mgDPD0odNWpBL77wm/TZPjzClyxHFwt4qDwpLA9lC6dHC5Oqa1GBfHXG/ARqDdY1I
X2cVQ6uYDjH4a3yWquJaHcmlbScQyxKJUGOffJk/O/Mrl5+dYlfKy+zFMANGUpP4jRLoO8bOTL+b
+eMh0Gae8jjeUVoHogAo/i+NWzw5yETT7haOUFyO+kCzqZ3asbr15MXxNTXjMabnK5i2d8cJCzyz
XcF7I48aeBe3/ctnFwWqGQ3VBgOsJaxDONwNnm3W61QGvaoRib95cKe1gVPIvdYdd4bYDO25rP5i
ZJWdGS4zssMhtEL/YNtWhsg26arR6STMudwegCfmQBlEp5xFk4sVQgAeDXiV+dEw+qgJ17m5rLtH
ym4oB2HfYs+PJM4SkxLhMmLZHgYDbeGMEUDekzd7S5vRyvgnKE4QOFrNOqpuGCtAdTBvQgdPTlzt
wtskoqoxTMQk6bAy5/+BRE/ZC8Iq07/RAe/oBtlnioVH8ImBvjEYMSeYHiLV6KRHwQbHNDuL5Nry
ZgX4hC0uO5UCcrbmVy08DkzcO3RxkcsMlA2G4AtfKNBSOhuirqrOVVAjNkNKJWY8TxPdc+YV9IS6
Til4ztl5RcTvrtB+5ShW0TvzWyl33n7KtRMTLnfwGIQbPASG3k2LSCGCapzwrGvaCcwXEcgRyOxy
ivcG05agxRvcqZcCgwGkpsIgPWfNlKmGxp38uNnZt54r+wu+TNG0K70CcZcaziaoPfa0pn1ue29d
MAyq9eo9s39T7VBl9T6ft5jJuHfbvQQjNfF/w69C9e5RchfBrUaH1vD7Vu0n+ERQSfcQLYM1ziae
t2Z6s7GPxNAOUnHCBKRs5GNj+jEVu4hZGF2amTAOiE5CWu9jZV19tn+suMgtpGRyKYWSh98/zwok
/blKYVZBNRtAa2IXzGivfDJlnPQkPbnmxFq3FhNdGjtS2Ucn/RAOHjpxrkzmcMX0r3ZJfYlwNK+b
cWCpRpTENFgfWiC2cBhIl9YwGmE1MLWVNUbryMSfbU/rHtM2DAGFJAWBTvwp5Pg0MC53Q+cY0vpY
HQRgYzPRTNe471L124yvGi7I0Nm1KZcjcRLqUWZ0pFGM6MW5FMyuS/zAJksjeFxMq+IQC1bIFgjZ
mtIOKn4ry7ubYFlGT7IzshcPwVzcOauK6bsHzgEU49IqvX2BI4Yt/jai/cw2Kj/SnrTpVZZ8vsYy
qbgKpiB505A2GFdPvJZzQgcaDv7EOsQZk3yV2bcy7ynGLt/e2GwOCvTdMBYgRFXRNqzKP8+KSc5o
OOhCuBnMrolCBeXMnpsbk3WDnh2CGNovc9GYFN7+4aYfeDLP6ZAeaFvDcVj6Pu4OUhqRi9m7zv4F
I95iRCT0wPf/WVRM5Pkt/BHBB34PtkE5nr6URDrv0A7I4R2dPcqtUI9xInAjO6fR0Z8t8qwUdnpx
KIujFhyYEs5ZytlHAOLaX2n9DiBmUn931T6NPv32LyBXQBLTU/s5Nz+tOwAZCOPkVRb7Kfspgx2q
JaDNUCGU8YLH2av+Gfij69pC5zlcUonCS4/PfeNtFAuArLRuuWIjIRcCZlqgPnz1hmH22A7AeRBg
EdWaAmOcVT2whFinVAuPsUGe6QztYpaJl3B4CWMLwftH4Z86rJDabFlhmVpPl8laTSFFOYzlFtbS
5KN9diB0stMaBf7T5tGjVEvqc17VrymBnikOCxKjcCmF5GcjP2zGXdXefe0x42Q7czgaiOQH7H2d
8jjtsD0w8OH93xUoTwUkVgnayEWPCH8PueEebtsipc+PIgJKuMcRdFYoFMAKBRquP8aaPg2XpFYq
rgMSy6F3yObi/VPhzpiDe9xNj5FFj34FkjSnobag24gQ8yi9uPQuQenQaHzqJBvl2DFEKmPhiA+6
7yaART3kICAaPgSSqiNvNwXWkvH/ekK0ErcsOmkdvfZP44P2nI0ie9eorG3VOu9OQKLSgPTIEsvJ
JckFQVfGgImXzbKxC4Q5udDONUmIrf8EyrseGx6gVwdKnRyONreoYePaSup9n9/wmhFugfjWsQjW
Marum+TBgse+QQKrqlfpeyFzJBVuM5uzzGl+/RHSRp7ofG94o8iEFWtnXDcIcTUNJHeHQq0/xUYy
h6HheKCFYTxWvuVO+VMCJ4pwIFvMs7+aYNZ/SlCMV8lI1WgQeD0m7zXWQWxWwc3ljOxmWk/kR/CO
v3T3h0hkrKfISvqOgEehm0eH2eToHVR0GqPnSX+x04eKLmN0bVh/TjkuSQ/hHPE7DvpmEJZ2HD+j
xV/pSm1Ywc7/eNBYasxJavTb5QzU8imX6q1FdUSCXxOby0zgn4MqnNNFsJVh21H4H/H4FaIM0uju
UFihUC6MrSMbZw82oFFHBBpakJ89dAqq+UQX5vr48w2AnnnxktiYHMiU8K5wTkmjiv0Vam0cS7te
iZ2tEy0QuD+FptZFjVfYdx7MK5ZNtzfJDSQ6C24twPCkDQ6JhMfjM2WXShKVZGWEBgacc8EPWiRu
aipCu2Zu4en62a2ug7Pvo1ORu7eGLKHA+RmsbcZCK8bcGKeAT7vpKIlliIlDd5E7d4gX9ODoml9N
zzrXNACNRQpfxriJTcGgH9UYXfumjkZEttAULND6Y4XlxRAspAu64K3G2wM1Q6B9msrkdbLLNzmS
T0rr36Ofithb8KuhJ0iA8nTpOlL/umyT1sfB+2BSgHOKhLvpNMXOusHtVkBWHtSj074yxEI0RQM7
ojLURhxq96kfVoC0PPFdmc+Tkke9s2i7tEUDy8kWamlwtQ8tYafy1clfeg9rQeOewQAvBViuJLj4
VHSx+ooIcOP+i65xTDqQWA068UcQqduyOdXUkabv6utWllfCyQ2yWKNcbXGvhvrJs7YdZI1yHU+b
Blu+K4qrn7Plgznh2m/l+Mjnbq7eaAP6ISBYPRVrW03fPkgGFy1Jb5A4yYMYTeqry6zFPDbVmAcO
bOjah5EefOluWx1Kkf1jzudp/uxVa717s+lrKyfZ8LyBYwqRD/vFbxUlS2/m0XTlvcnmnKzUvoTA
3oY22UfpI6V1Q3ff5M+YidnLvrW0AE395MwSdpZmmn/utOdUi5YZS0aRR8+E4xj+/Je4+l8O3yUk
MMzhWHTDT8kOZzSLY8loR+jf80grbGe3kkbnshLUgjNnCPke13iBbKgl4QAk2Oj/w7yOh83f4ilp
WakFfA5tSKQNAo0pxjWNOEWBIkDPJoMTiJVlyOA+waMd8gh1uD6bCa9tQ7b7TZNvRoGkzZ9nN4R1
Ru8yYbCd/eTjdMrbz5Lvvfzs1G/UEOvKat65CASz3dpiWWzF346O1J89LWygRNzLdqD2YUJdr7TS
2KaRv09YV+jju0UVHqd3LBOXtEAw4ZDR9r/3Y9+Q7lOQppmihTbSd+U80pCAYu8FiQPN3lmMt7F5
Aw7IqhvlQrb0gMjmM8+8+2dor2V0xXsYiEvNAN6KsOtG6K2Lb90ksiHbR9VZ8D51+lee1WvMqgjW
CnwuTrExe5gfLUSqmEtreO5RZaM+NHkQx9uMRh9vdQKEiN48xsRtNuW2jf65HmrYoIXQoq2ckYWT
3p0Y6yRceMC6ggweylIrSLbgC3rOMLz11EuBvs4ylhmvIbAmXL1x/c0bbxo3bZSonnCiELmMF6va
jzJ/qZJ3SDL7ShydAtEbLkzkgohMMiDCFtyl2XRsGNklzsC3OPfevat2R5eYBsMKogM7QwfGi0s+
IpPPfT+uJPHtwnz3jA/Y89J6ax1UDrh1gmUzHBAwKNhpQFd7RKd7jZS4DPj6VBEQyNJgZDQMyIbh
JdUNrQbdxJQvm5iz90FwssemCddw0kHzCtc2kzxXRbw+5LeTwxIjhkMn4hwwcmN3sOcwHYYMZE1w
+po/rXebt4TZ9KAkoDIguf2jGd5imrvBOvj818VcyOoeBcd2qt+8gEDvjB4IRCGM/KnZ+FwYDrzA
upqn5YqpLUq0puEb+qfB89S7cDbtwc/1ONX08FA5fLSoPxBeD+4j4iFkZTJBQUT0Dv71N0NDIMmw
xgJAh7GOceGjJwZO6sWbqHi3ywZPHs7WsFqb4btfHdJWLTQWiiapeQZu3uBPBwRk+fUeLNyCmU4S
+JssdohDcldh+VXAKw5RzDGaRSvSXRwu/XT8DXFAByAKMHzICU+VvPUshtKi3Pi2u4owzKj0Ze5W
vYE9vX2V+HlH90bQNu6TSxA+euardXNzWWFNvM5RfXfdCoGPsVHEu1mw8jTaZA+TLypyDMoOux+5
FSzfLCZNbpUvg/FQMwRt2aiQ5aeSFypvxaq/29bhBvJQjXFipGScD2JwDo3WbCyefwd4/WzoT+3p
OBgx9m8ZLGL5l8XxKuaIMOnus+Cg0yoQyTSmPrvXCxh2GGHklbMk146O81Zj+p/xYlZ0sGMCuIKd
p2HsYP/ivOc8lZ2zSdwVQa3s5fY1IiIEhUP+lRdXHYdyFxFR6C5KsbOqt4BgFaIwij/XXxBS41j7
Dsw3GUJFQoRAG22mlPjS5s+Ir6XYKK5kYbxHrPgba5sbN8moLQnn4K+NPRXIQ3fatOqwPOvaR6Vh
ou/OBTkNjsrXA7uhMf+dZilk/WwV1C4TLrT2O1HglrqGEOVTBAuy8/5qlr4Vm80evKqOM5ZT4w3k
9RCwraLpxJg09psGKnpM5WICmDQ667fmXrDiTgd8g+bafXYNJnDLDBeP2ejrCnlhyJtgALbS2HIm
+F0HiEcKJ1TXkCQDbqpfFdE640v2tHZRsTeAr/2kCXI6CCydUKcSXEVkNq+Hhi1/K8HnQGz3sLO4
9cRm6f8d4mKU3dKPDhpxFLr6zLCx2jmiS28nXJT36OS6vdXtIg3NXbTna5fq2rj3CFAgsUxgCATU
lkeGWUmxHMr6G7+/U29SYuXMDLXgTdHOJ/5szDNWdXn0q31cE/nY73KMUrpTfgivucI5Ymsbs1w6
V/5R0f3bxbVIPYpSXED5n2TLoS0b845bkxxE4krwQhc6pNd5l0lFSl5M1DOii5ed2MfcwiaNDO+h
yR5G2sSJGhc/39moRAbesw5MMhpYPScgxwC/Hbzq5m4Ul4GRhDbh7FLfldj10U9HIYxiqzJ/ioqD
lWkAjXBd/kxevjR7C58yVOQOXHBLxHnDL9EB4CI7yAzTpcPARk1YaDh9LTTbsv7sjY92QBFLl50D
XRKgm9rR2iaGtanzW86Q1Sp+WePk+bdh7D3vRasfsb/U40/JWju1zIOloWHtjzWu0G46u/QrbArC
uDo2M7h6hNjJwxSXi3EgpIWIPsVS3mcrLp2LYn432XcuUsAyw97BRlrbauH34MB4BDXt0LWIQD5C
hpyoZpAnk/hDq5dBU+k8DubyQL5N6i8tj5UPJJbYkbtm+PM0ARy8WQo2PoKwAQQxDEErSHtZO25b
zKO1/in1z65+MbTzxJw9PieRQ0+M9A79tkVInkHv4SV7PBwLWV01fB8umtyxv8Zlx7Mb7RtAARU/
2Kxh7XAySQa5hpzOpIQsKcBFnW+slGt8+uU8f60JKCzIP47ILes1b9cZt8HHvCc+I7LsxGy0Jee1
YBNGUVIBJI3RyKBsD3mRjXjnMdgf3B8THZiVMvjkVtLpTJPMQHOm1wz2yGe3OVRCk+xVBxNdclE5
5ygpTlSSlRooDtH/ohIPzWFY+Ri3ZksmT+lTVDIEIRddaMz6Pebga4yn6BhAbZVrlzunRl9u8QBH
NpdGoB8crgj+Muy2YqlFDw/YRaM/h0CRXX/Zo24pQ2wnPbrSdiZcjMb33P0YbMQS7Z+NonOytsbE
nzpitIwJjShBb0cYi0nP6SXTYgPnv7bi82EaMu9CRXEYmHUTMLluFDsyGT+iPn/thQd5vwifWb5Q
Z+9q8expv0OB+gBTeTwcSFvmHWZqn/OVOZy4BLzUFTFuEtHcSTFS1pu1PmYwVSx50b3vNkaUOF2C
aQ4qZ9ZzDxlsc9sFCtKo/j3X01Z3HJ32NI2c13JEFPqlec+wpNZNA5wgYmjI9FEYww5ZxRN6sE0V
dlvaxRk8V5ac8Ycu+ixGEqaSvQc6oOZpTLR3MwO5RkhPdbD7/YhCTMO/O+W0I6N68J9EntwzBwal
m+3Mem8ZRw9zBlftAELQgz+Wy4RISyY2JIeZlIEuVTeT37vTOZg1CNisH/9HjENlp5jq+utQ8hqw
dipdAmwoJt/DDEmh9jUyDRxTJJgeOXHs+2Z3U8jy2ZAYiBxQDvljCpH3zxJfmTHy5K/fKvGcZUDK
/N+eQbgdVd8av0OoAz1lw6whvq378lJbCFqjCo9Sb0PwQ6ubN88G6xx7RDJB882WpGrO5nQMQvZQ
Tsu+n+dA2GuR0f7rUK6wXOPDgQfyo9Paq+HamskWIvGpaRzsgayBkXY0+Rd5cdiJtaeS0cHA6FQw
brci2HMbo3y2I7xXIUdw5dFlz0Y33gL6Gi9hmRFfHXiRtb8LwLWK5GGRwocMaz4x1Fc61KgXuFX0
f52uLTUzWbCnJuPePegW1T3eriZ/mcGfrvZsl8G1TYtHWOZL6eCE++s15K0uP1C/DAGvVP29nj4Y
QNaWvRt5sXAQeaBuSlQ98HYzl/Ze2zWQtrMbZv2cH7Msv+kC6P9yTM8+OsV/Dek1lXGQGJ6q5KST
w2edHYTmUX4YSIDtCc8rIKo00UWBsOyEy5XGfNn9S9j+BmNySEMaxTmDENodJ3Y6X75kIzrBqmJl
HVV3XbE0djv2WTU23o2yeJnFzsg3pTro1bqEp1VJVHvtYK40OV3ZyXnOxWdeS+EJqJrjmg2ggJfl
LbAp7VrTAWL67BEN5BaQD+BiuA009rupeALj146BY165S0usfeusezbH5I8zYQjJvups67aA2hk4
IAoBpz5nhrflJ1PvGXzeY1SZz+rWCw9Jex9wgMPKmVBKg9FzvaVnHTp1DgK6uH9WDSH1HsWolOKf
oseFJzj88AHhjhzcezpcBg/jP+ovn2vUZL9oCIL+CK6YsfsGs0Vh7oU65snNZIlABA2+nX1vzyb3
XV4dpPotoNL4E3G1nr0pdBNUejysaqY4tqSmYJmdICHL9NeeGCjPBMZ05oOtwH16AlGFhwDPo7+r
Obi4N1FimIEBFZe1bAFvOuSJJjBpYBOvox20+AEDqEhoCswGZxTXVE6UaoFrIDa+yLKs1EssI975
13mgJxrIPdyhwjm46spRSjzJMQiuPdc5q9ku3hf0ydPoPmrzrnfnOJ7RmzzqurnRLZJTKNzHwF2O
yWcVuCzU9oqlqH4c2aIz2tReBv+jn/d0iN9LSoU4eStZasP635fy1FqPRvtilifsQ8PkICC30QqN
Z00Vqyl4j7N4Lem46vBCeeUNe0W7iwZ4QuxeMMhOUnzHzcHnZyrUsUITPgdfscn1udvG+EvKraFd
BoNgxorsd+YeGVXIOBsgLLqiib6Z8xlcgpk/uqJbDqK9gjccmJJ6fJSV2OamRI0N6inNUVe+6MVP
16N6pVLr7WKdezEarIccqQrD9DxSY0TbDDj+lNnkVDAdmglS0c5oNjGW3qluXxuDTpms6HzPyZkj
uGlH2tZ/rtpaM95y1hcE+gvsnchEMY4BLPHcqz12h5yHjbnxoufGFQq5DQq1AEm45sv9/BJorvcS
6v7GD9sPjQiaGrJmYCZvHl1tWEO+8Fuq69eKKYuy9i1tHjElEt9ynu8LMgmoiswJLXGykVjOyB8E
IT3kJ82TYlWzUNX7+myXREIbwLtw36Q8XDjyFqqkkO4PxsBXwzC6rb9i1MIIGBDwUfaQL2IFziL3
s3Vk8MZRb4w+RwCcDwXLiWFJEcPQXpv+ZsqhUqill0Mq3JThiUAhymdYUs1z1zBA77Rj0b1nwDIK
a1MCpoVsN0EYqWHLsOVt+xfVgXwdMVlTEwFXLhCcDEy3Rtbfznit6U5iBjWBwnoefHiEpOeHyKmX
jcyuEpUwmjR4JA47i2ltSW0daXcHrnvTvLkS9hTp3OXDI9jJYxIsZoBLTlQIk+ehB1NzG9m6Ewrp
ce9PsypMPPsBTxWH9PQyW4FmG7ETTOuwNdmRdYhxDoMpDn6F6BwsJMuO+Q1uN3m7ceFu6KLB2ffw
x22dk3oFtyqctio+WbM6FE4RKabpyUqOdaWj4pkZRcHGNcqtzu+C6bKFWGMU8l0RmeYwdWtB34d4
0nTT/sDMeNHCk5n99tPLRLoULdq6msETYNzLXVrvlOfsRm5CP8TpeJN09MFFU+4mMKpbFIH9e7EG
j/VduirblsGJv/Q5YsPQfTiMsuBFLHJKBF9y8HicWXPuRwXWXd6R3ZyzskdZF9LJwEN2E4FTaSbg
DP6iwhPeHslsqnXyl9QsM8+gx049Qux8XaG9kOeieTP7t3mikKKKb/2EzCeW0B35vRGYVPtgJlCt
P0fvQe4vOFNS4DFJnwf+Tnv+l1S+gHcGVUm1qDDHHav8RcI4Gahmy40mOU6lCYlkz0VaVHfU95F7
GjVmypgIgVLF8pHGEKLlcpJ70rRbyevDGHTr8BeZhn2a6mghB0Jf4O451C8Tiz4fjWV4EuGvTVBc
Fex0G0ZrbvTnJAyXbviiO/soQTaxNqjbK3a5k+p5vLkveUFSIp2A9YSpXPn494LmZqCNjIKLnf8R
1Q3Qg1TXjZnNVGWErMJwGChIRtr+k2vdGccIB2b8LWy4RIYDI6RspF4O/mav0KTdinxVDO5WFPBC
vP6a2cAwHVSjoHGU92x5lxBjXqKvYi/YS/dfwwyLuO5V2QzIxudUz/U0bDlvU9wfYELH2dreP0eC
u8XfoO7GaAEkNWOC4DD8dT8isg2T6JgJhh0oA5RM97oNLY50yeckR7QQ8FIw9qqI8+vgqBbwk9U2
jXMG9f1bZfbhyYZuHA3wvTz3TfeG4AtwK37yyE5bjoOMnW2b7mSWA1Iy1YDNY4qI+grrNRZeFs1g
Dkr9nuf0SQ4yumMjNB5YbkDbJPpTwrDMmASRXbYZRH3xscGlGvKHKnh3fMDg5fwpj5YnLpqFeYot
GKN1HfgBfi9YVniLuD6lfxMtgtPOgtRlO2rlMF8q6ekZZKF/9PLgQ/G5FBn+CYWbMGKyIH3MMWas
rqno0F6gwDX65OZXBfsNwmia2CO6xMQOx6sOQ+tM83GpbFaK5BKzVaqvnq0la/wTCavlAaODRoGp
GbW2HGr91TZ7Nlt80Rhi0ISg5eSOtfOLiXlliMDShZP5KThIE3+A8Ed8k3DFi54aBFnY11Snr/EI
Bl62/jx4apk99MGa++s8Jvln5kISrYYCSj1TdTfflzgMzNC/xxoGiZrhizZDvzT+lDPCxyjt+Xyo
aW4ogoFK+Mih/Sl5FXF1aIIGwYx31Oz6HIzaZ848QTJAi5oIYJp+7nrjYvXpRtbdIdR77FvIFBz2
A5lz5ilW9HxYfBKGhUCIj70zsvJnzTL0sA0jqs0qTN/0pt27XBEqtG9RyttVo6JY5HrwsCVenkR7
a1O2GqUAEAEs+7MUMAonoydjNENsa1QmKit9JV2xi6toFRbAlvpkK9BKm5hC9Yb1qGryY1v23dNU
i21BP5lW42XQgOYZ40JHdp2r+D0pHdaLoLgj2jBCmDOSA/KkWw8By0gMO2PjMhRayeZHR7Fclf1q
dskIgAAA2PE78Y4V7P7neXIxHTJ2GWZJZWq4C3+22jZbI78x9aPo3ZcK2XdA/lEyAJGYntyCvj4l
+73n5M1RLUw7jeVeyMM0Y0xLtPIy/PJoM7CMLSBpOsPbhGjfLU8OxOzJus3iV4GnSuZApsZ9iPxy
EMyNxx/iogrBvl9H+/ugikvYofToVD0IWLXS8XKzn+KHRLFXcPUNzPY7Fv2ROGadvhbsJ60eeuNv
bN6C+jsZ3rQaOg8/g8ucFaobYG4MQxBTR9ydPdhqL66WcXntkrs7IlrEverm/0L1r6FRLFqOD6Bh
Lj8tAVGyoC1mvGGhTasY3nsgDtvyI0+eK65oes+JibDWfMa0IbbPI/JV6D+NoGHurp0Na81cRdMJ
zeRQH3XEdHr2l6LRKzaivcXxCfoBlfaBWMa1Cx5kQnNNDMxT3390zCEajqPQeM8V0EjCXtLk08hZ
lYpgXZlf+ni1Wp5xmmA2wj4RedVOdMiQW7KEmnMOu8T8Qpi69BJkq/Yzto1VwItkoP1Gzw26hsvD
OZT9VfUDd+G5ZmxRrXzZrVr3SzEWwD6VWLOyCWG92Esf/LFc1D7wMOsroYXXvweX+YVamyM7TxAv
/2sluw/Nw6PFLMgCQxRVv7OYE6RTA+dDa2JmefOyBzbbq+iX3vgXOHfXx4/GiC/OHoO6YF2RxUvI
2eUOp4YHo+j+BmyPoauWTcZuZFP2J5QkT319JTBXiwn4+oS+sxkbgsY5Rsvqy5SAHnkWtfI7y9nv
WVRyiOGGAN1gDw0BOL8G5MFvRtTCs0MPG2RgQkarCexmGjbWi5qZXJl9Ngj1ZIZMKteotgENVFyV
4wB+CLhRq+6djbd9AO6JEX6Qqya5mohfiyl41Uj47bZlfx7Ck2a8xfq9a1898SG7q6W/zOOXaFvq
vLTP5IOjuaQbBj6BLg9tHlw6lhEucyeFJCxW97zGeV3Cdd0GpOcGTbuTRE2Tm/iFZ9RXUOMvjjjF
/X303lufZapPQ2F89BETLLXFAb+qExiRcM/ysOPUawEcBb27zQhej8tnTkEk+zd+z0WU3S04o6nG
t9Y+kuC5Hag8/GUNQCVK7kX5LwY97ua3XvXIRIB8WwRJEk2tUwVO7FlzJsMemLdqIwXvcrLM3AMR
9SsnY+TesRgvmJJh7GA+ZA5w9OpjSeyiV8+T4SejvKXJzrUbjJmPuLgl9W9Sv4nuq5/XMeWHhBwn
v0iyG6NHNf7A4AmyWTT9VCTnGbPmJwfLZHavbez+PSNMWisf/fTmaShvnV2sDq2tAX3ZTeKoFRsm
kZl3bzi2y4vENsTmFov0iYXrzkDTl7Cj50lxsW8Vlw4f0ggODEqN1F+QuSwzzrdgCFYlj64W3BVv
UvmRNHdw7Ux5X2wmWXm7MvJ3EMRPWXwR6m3w3qDY6MW2HfkSEItO3lba7Dni8clq/CdreoNPbgVb
P/iW1NQAIhe9T6NOEsqkP1hRIqxA8IO+04uWrjinxYmTDTnXTuAO7hTXUHfXXSSetJkwSyHNkUDt
6JcYJ1DT3eK2WgyUHWnBMqZfBDFKcATT/V7xunTDvI7hqeDaMIqvTD5k/BLmW5GRtzEL34MXw8ip
Lf6c+FOroFK09OvdsubCKXZd+16W65xYkYkcMX9PasVgUsouTfVnhihc7INVXT2J9nbuOcIv8EJA
m8j4Ho8mwcAawLwJqSeyudfGVAvVf3iYn2z/GgYPgcADX4xRHr3m2MhdF2/b6pEZxJF0JD4uCID1
UNup1zoB34UhO7Mf4fyFgHYW6xlIVNE7wJ7J1CcD8Xp4TA7t7s1Del2jwEzEJSOOVe/AADQ0JAHY
a6THMPECB6H0UN/wMO3yUO3QnZD3UmYadY3LRhItpGCtpttJuE4je9jJUroc7E187DELro10PERK
GEybmw+XyWwMPC8oGK2OtTpqYtSWQdQ+W9JOKLmGYuXC1dGp1HCnbSpJmu1kLooJg6EYl3Q3cinq
id1jPG1TClkSzYttqZGKELsAyaT+oygIcQYxEkz7WycIIZVhhCBFR02G+9HfShgwgWPeK4N6wWnj
qxfFPh4AZ11ieYpsca9160XgJkuTgJgoPHmVyNfSbl+KyL9pPQ9smJDOAGfUT8U+aixnrRqdT8Mg
N17HF9KOJ8tBqIOwjaz4BHGQxdeEalt6EUTp4C00Gc31cL4DYTe7ofFuTex/ReP0Mbb1zc2CZyxV
68YON+jB2AiMNbI6pr5eGvKVKJhHAJJcMAp2mm0chP8bPYMQaOqrkfWFyoslBJNGX8CY9ZhRZ8lF
mM4ml/tWUSNpCWrCn5EogZpCl/+si5zLbw+e/T3Js9LOQrC+e3DaOvUhde4Dl15NnqBnnrvJ5Zfo
Tmakf5bspJpk3IS2eqoN5zkIkMcfMusc1mhY5jDRiicxJtglpgpxrK3JHWTqz6ikvrLQ2qVGAEDi
n0aRidYhJ6gqhll7D738PW77SwrBlLbDLANjWZndk+69GnF97LIATtmqQQ0W9Aet84DShvFOurhz
BkgMgFBfWhPbpv2/sWJAR1iY7T7KMLfaHcK74aMGyBHpNBBu9BCT/RFAdguzW000FPll9yqL6k0T
nfmskKVPaoV3wAShizqvbA9Fte+4OBIW7uuQPBxt5tnMKikKlsw5AAUg3+WeFc3S7JJzJHBips6q
EPJZCgi3uoUkbESi4Jzs1kf4lS75Ddcxznate4efqDP9zm5MtYpy2JeVvxcAxCRr+NylqU/AkiAZ
Gjc5PqE2rnB/JAh656jndtW1UKlK/lnTrTS3gMf3WqVc5RWKqJT5vRmfPSx34/TsMn5KwFOU4U1k
l7R1NxHu1rFcVGwK0v9IO7PdyJGkS7/Kj74eYkg6F+dg/rlQKBRaM0JSpnK5IbIys7jvO59+Ptag
q0IUh0Sq0Wh0o1VNC3c3dzc3O3aOx3uDMMAnwwlPtUFk1hDEe6O379EYa9EctIsfjvIl6+Dt9Dx6
G4frtKxODp5wcDTgb436qUUx5Cp0aDjxSRmYQMILt6UUwHPb8yNyPuilZfJoqqhDu09ts/fJ2Ckd
h1z6SdV/RCYdcH5zkCaQkb56juPusi7Fz2GKYYDR06nvk9C1D7ZNG07pXScpqWX0vKqkfyghRkib
/g8rgnWazR1xWuS0t0ZVfBNN/t105JINcqvxz0T75QQZODqq0USaA4I5DhdMWD1kwVFTQ9LFFixp
NGsGGsJJdG8jxaIUqjgIqysO2aSVlFO406nwADF91PwXw+blpcGToshfPjd7ozxPPLQFqXkb/mif
vInW3EuQARmXXhtll6lTXlOpLt1PXfBDGWOi2oob6lbQRJj2cD72RFw1OVmqS31vHxt6hpOs3NGH
Ce2sohNh5sB+aXFGA72TU4NpVB1bIIPl0Uso5z9nk95Q8NU0f2U8dqQSwlHp7cyJRitK4aUj3+w2
2rXTFo8mr7mujR/yRP2FhiS0PlPj44EHcpX81PE3o7jSyltdq69L88mHQiEbaAiz6mvdLHdJAL7X
Poa8oiVyqvmXTn0pqcJNEsVV39yUzXWi3IRQMsn03iUnaZjESQlK2qiXG5+ROlKdK6Fad0GjHGLI
jEX2Z1R+0twHr0BKBwCS9dmG9gE6WbDrHU9HGsS7R1iVADNRbASQANHnyWPfgq+5h9Ubd9kPbf1V
D0sYg+HvbodjCQUq8Pic6CDPH70+ogLW3qWZe6eVQGFiiLHLiT4D9ogMQlUEFDyJihf/hY4ZMjki
v6wj9cETND1WKVqdRVx8joJ0oiO1nxJBb3KpBx+VKvpoqmAN454roeu+SkcfX5JQB1UOE5Hl0isz
9jelC0dRjE62T9G0Z/gBA3JsHyVDJaS3xv+sx4FySRyLaEWEqOAkLm3D344SBrnvKvF4i4Z8TCjl
VzMp7xp/vMslT0Ngtb9MFNQuY9oYx9i6yRJWEzocyCLoQK7BcBn+dVsO9zXg20ock0Q9FB2tO/L7
OD5HNG/qBoI8agU15d6yxJUWfClM5hqWDNf9Yhh/5tHJBYKQpfJTGkri5T80QAr5wO1j3NrW18RM
aVUQNyFpkpBBi7YFPqg+WtSpixKYW8EWUY0WcvMPKhR+ynDTjMYHM0YtMhhJ7LXSRvPZ+eV7ghZF
oCfuSENkWxwtJ/04KtWjF3T7HAJN8pc/ezXYuxmxQN3Db87hEeNiCZVDyLdJwB+K5nOhBB20GaCa
bdA3mkBPUj/B8IXAHhp1+ckNAK1zXZGlvAHs89SoEhYzeqxE1yCc1JCB7fyEhoI2d5uDR87uMOo6
0ugs+74Ajk53BwLL/CqgX6oGi6coimHvDCHN3XY4NsDT4/FLav9FbE4KwVNEd6e5wvvDINdLT7Mi
7rq0r1FBo/Y8eLB66jFs0ZAMDcA9gHREDW2zaTFkD0ZudiC74GhuoxqJR2/SBMyEfhRlDPDeVWGR
vYwMOMgAQoFVhWAhEY8+vXRNNRKnosBaTRh/Jqy5Q+G2jb3LOhA3kn+YprBLv3zKaNf2O7qkMxcw
7HcXHpHgbmzYV0g2tE+tbV9OJBlZQdLMh1k5Insnnw06zOjw3Xf9XULbgWM91O1dYSPy5HW019tl
+80L8G491uHmdm7NCBrLavgywPnpDxTyqFooZCmJOox7nSWxnZZWVxLukJkYCGUCXSRdBACBu0KB
kaYSoCKD75EHRAjRk1qSTW5t78nktvRlgygdKHnDVxFfSWgHcKUhQR80qCXaPljYugJwZ1UFChJW
41HoqIhoBMCcQTXt8RCGgfWiJkgKKb3ifgDsAX2ePdra7l//9T//z//+0f8v71d2yuLBy9L/QmHh
lAVpXf33v4x//Vf+//7Xm5///S8pHOkIYdOaIDXTAlSu8fcf35+C1OMf1v4H/S2VD9+DPCYWqHzQ
0rF69/sWDOIViRlbqubMAq3cnapogXMEJegGJ7N9+M++r78ega1krum0oXM0hh1lqerzf/Z58frz
gWq3ZLD5PJu1h4t6UkF7hwVbmCb4bNuSYlqisyUoPHqYYhMEV5kkcNvCAZD+hxbM1xbKEsaFQscC
nS3ji21+WB+Axf997kP0o0pNNaTm2Npsigo9ryDY8Pl8CSM6ie6LIqCH2HEELBlt/ue6tSWPPbc2
my4KaipMYJFD7yzJKh2qaOP7uoVpOtbGM5uuOtJLZDmxMMYwpVBzvIHIY93E0iAsVbU4THTHMuab
ovfDqKpsKjiDgBWTi9V5+X0DMIDopm4g6WnLac3OnMoRmTDtxrWPNOz1H2vvef3zS0t+/nn79ee5
BEZTb/l8Sjo37K99XrMFBfHfnyaDH69L3XaYJ1V/bSbwhIg7I3GPKkLcwQcz3VjphWV49f2Z5yL+
omqNw/dHsXNQCU1369O09H1Nd6SuGyonnz47+yD4UIpuLN2jjZYOSanH9c8vOKpx/vnZ9IRebwZp
y+cRjGwaGj8vxc26ha0BzCYobk1Q3A0WAAwjtq1dvePzFHNMQ8WbTCFfr29LbQ7CiBp6LVLlNwa0
GOvfX5ogKo2mrhoCH5rPP2qeKvxWpXKstPolAZrRVyXYr2JjHRZ2g8EV6kw3qK6p0nk9jNwz9aIo
qHqWxk83/954e1M8h9WP9cEsrcWZFUd9bUUPFbur6F0+jhMoiE4VNX/HanMHsd+EyX/MbyK6r5VA
NJ17vLSSZifr+h3b4fz7s4N1yH2e37J1jyGYau9OAD76/SnClTRh6ZKNYcxOPRAEatfEOudFHz/A
4MyTuH2Hy5pCk0ITwjE0e7bWjqkpUevo8pgq3yUaEpfrI1jy2LPPy9kiG5VRuV3ExaD1pMJgdv1D
V25/34RtQNRg2oYwSMS99qOka0RsdcgHj0AHbLW/RhPk5COfuG5mugJmt6hh26YtTaICKazJnc9u
ID22Cz31HedYQCtfk99FFBP2TzTcbN27csoqeYd3cdGpDhGA4N+zlenB0Xqtxrg0akFVB3Ei2ZP1
MU3n0Zsx/WNCm63OmEBA3/aYUIInvXuEr+pS1JCP0pznaTUyI+PGmJZOFls6pu4I29bsubfpwB8G
Q2PHwIFo7dvreLwb7J/rg5oW4u2g/rYxd7nS8D3Ts6dd6X51ebeMwzt2JdG/JYQ6HY5iNmswhCLw
OBB+jnF4Rc01H73D+hAWfM20VeIp3eAgpnf0ta81rghViiwWsJNPYXFdJApZry8hOUua+tZNLcwW
poThSDa/bVmzIyZrIgnRRWsdmwepP5vN1/XPLyw4DGBMlTDQQDXlbHM6pGIcmYb20aN7M0h+JAg3
yu5UdRuXyV+uOlt1azrAdEczIY4S4vWU6XYtYLXorGOPFhlsau1nL0QmJofnP+r/6LtOvWFaP+k8
9zsr3f/+KA2hObohbU2z5Cwu8lA304Pat8FJpLe+ce1/gK/dS5yNk25hrSzD0HUxhY8WJ9HrMWpm
YZRNhplGO3hwtm+4wnSgzKfw/PMzVzC7voTlhLUqdRgc1C+tgLzkNityZAEeS/uUNH+uT9v0e9cM
ztx8rKwshJ/UPirkol4gPO9e1g1MH1gzMIvHhGoCoBIYmOCaKgwyNYkan6KhBSFZ3X5ct7Y4HIur
2uDQNsU89wAdjtsEI1vJiP9UgqOlfDOsDQ9YOLDZRRoZcEPYjqPOPCBNe5n1ga3Qlm4hSPIpTn8W
w61p9hQK06sIZOHvD+nc3swlotCVNY9h5ejp8LHGXrujRfOudJp3TB0BrWppkjMP4rbXno1wqgsL
rKkc9Si/I8F0E/jDZRSX+/XhLPmDFKoxBYOWLuz5ye2IbvRKhqPTIOCe0P8kfQM3jkHBbd3SwlaV
hmmSPDAs8gjz44gOxCiuDMU/DYj90WQRORsH68JQuLhVQLSMBFqW2VAC+DQA6cXOMfyoIv1ELg8l
4/hLgWbC+kgWvFpSdJrCQ1I6tjFzucaJ7SAzEgd5nEuTcsqw14bDuomlyTo3MfMym2YQM8hTUl6P
cEd04e87saNatuBgpiWGyOO1cxkd+Ngmk/KYl+NNCQ9U1yHlC1HT+igWjk9HJzGoEiQaQp8v+Ugg
3bc+jz/HgGnB+JRbj5l1JZyTG39zqw8VXAXrBhem7ZXB6e9nESkcTz2FAQzWXyoP3rHE2TCwsPSO
KTkLpUQF3JyfNh5JkVytU6pBCfjea9Bzinj+/TGYDllb3Tak5cwDwrYLu7QTwju5tyPMb+lGgLs0
RZbNc5lEHibmI2gd2M3hV/NOAGDKg9NtfH5hEzqcx8YUOwlNtWdBR+qZyejVGrVpfyLno1Ra+D2g
rZ+KgACjMcePvz9btkHkifqlwJtnx2Sh9VUPF5d/okbZ71DEeMfnTcZh8lxmr88+H7d20BtN6Z9s
+1cP+NrZ+PlL/sR3//6+/tphBzdJvNbNfWg6W7oMJsYXt92rtVHt1geyZWi2LtTSagU2N/8EIUON
cGC8g9N03cTSbie7rZumYVnE6tPfzzafPloysCvfP4mGmnEa+J/SlrM3UvQrk26/i1TUJ39igkkG
6FDXbWvTRM3imim1/m/j83db6HmNGFvXOxm2Ak2S1Zt3sVeAEA+G/Erz6vFBM42cNtr8qYYy5gro
gH1Dpr+8NBPol9d/zUJM8urHzLymQKkusrNpJlTjqkWpWOmOnnfSPRrjjXjXjRsFGG1x6m3NcjTD
UE0ekq+nPiMKTm2LXeCwzPAjK9CGF8+9BA2rppl/qfhE35oE1S9j7c9OALkfm6alWpr0eFwDjWEO
8t6LPQmp/QRHDHztzrDc6opq7pf12Vl0RUJ1XiRS6tq8mBBQRnTdyU9CLfkELeMTvSTHVoRf180s
HXT2mZnp72fuqLWeFSl16J8Kunst77tDf/jvW5jKIQ7pd3ItYhromQWwzqrXVaN7rKjSmzHsV1vX
zdIYzi3MwgDFBa2am1homxOcLqF8+c9GMPObGkUcP7b4vgp3B0jejctg6+dP++RsggbUXusUcN0x
dSlQ7Ix8I/afhj/f9OfTMztxrCpU1UQC+kJEvgIDVSMDFYWPsRHfr8/T0q0mue8F72iKFOrMl1I3
RPdNuu7RdB8U5wbOE0r8gA2io4t0+zts4VEa9VRpS2N2JQSQIZLxN2idtPwHx0ddNX/Ma7Ql4OjT
7Y3S6uIMmhSQCAd0S5+f2SaqM7Az8sqgaekPs8t/pmF7U5olUuLVfn1cS9uePBetOWRWeBPOdksA
UCCFvYBKQEWrqHevQ7+MMs/Gnlwc0JmV6e9nLteZASWlESt6fAt59UVc32T0sPf2xpG7NBoHhKcp
yeKINy/b3Kg7w2lJpEMGDb1w+OAN5nU1eBvrs5TE4VH7j52ZN3QNTyo4u3Fx2d/IZDzAdfzdGM2H
agivwx6iPLP42ivVx1ok7zinmUkQG1wpVPdnt5ho+z41bdM9ul0C9xY9DTS4CEds+fvS1X1uZzbE
zOrrTB8s9+ilIG1jw6DzP4uNW/Jk423SoNIsikDdKULLCSJKr4fvYDqtcKCLUhHjhWGDJCojpaBf
MocmPUeyRtGSO+laV7T6VFBctEjYAoC5rHIHdCGgkb3fgkFFOAPShADGiAgyC54lCLSqjuPR1ojK
hGmZ9O5EPtVuvv6hpTsPKVEA37LzlF9eBY1Q2kXlpWL23qHrafKE/8y+dgPIh+idghA1RepIJpb7
UEbxnz2k3obXlT8KUX43u6QkDwfUSSlKGFxlDWMMj6hrHYIh1YRWC0B7Et+Fo9PufIhRd4CI4iuL
gvOVanXJlR+1xa5NKnGnw9Z4Oeo5UKPEhOc0DYDHyxKNWVIVKthG2b1jkznceqRheT2+ScYWjZqG
oSK5llrQZo9Xu1b/tn5YvDlwHR7yPON5aelE3vMYQaAfaTU1OopSOSnGPcQtcBu6De7wvG7ozRU1
MzQ72RWaecpKG5VjHAMKh1b+d6/A2fdnp55Bh0MTmHxfee7vstM7fjxZVnLJNuUX48395xtRTFs3
Pdt4agiCtPCdp3Ub2nRJv7pkpxEYFi3twuBFqs1ihNGt9LjOQyLrno4zkST1bQ5oG+IUg1y/1/nf
S3iNLvrIgHWIjjlY7zrvGrr9aCe9AHafDgAxMgUdzUl4MFesfwjyqnhRCuhU13/s4mqe/dZZwJGO
toqUXuydNE3+ClqQwUXR6BtG3hz9swmZzTpBMjkNWrdOvvchkXLXSbqbK3/jWHxzkU1WTGoE5O9N
zTTF64uMHr04oBMWJdHmM8oUNBneIS59qQNQfcec2bbhCCjOVay9NuRBB5yMnGgnNxw+xYnxXCjd
1X9kYl4eCinomQ047ZPp3zsoBkJKuW5g8bj4ZwxidlUFblGGXaZ6p1ZC7l79rNGnLzyajQJUGX47
/TetDJEZpS5CwjdZLbu2GletK++U0Rmhpbf68CeCzOsDWlz9MxuzYykv3NQUWeOd6l6hy7uF3BIa
WYUWZGFuzN2iOzvalPslXWPNMyip4wauabO/E6ikPP1bB80PgMF3WNF4nZMcMkwbuM9rL4NOXSYy
IqqViA97/Q0krJawD+uztrT9z43M9kyrJHSakWM+hoX4VQVw1Eblx3UTS7N1bmK2MErQjrlaEDDn
8tMQnbIRRoWbdRPLo3BUalraBDiZbciWh6ue91Q0oJ2KoXDMvlb6sPGgWbRhCnh7qMpQP5tfSwJg
kW0Am7EOvfmSahvX9+IsWaRjJLcTXAezO8Mxu8ESlQJcpk9PDR1vTRQfPdfbv2OmwJwSKtgOdeHZ
enN0Wn3rWspR1b7C7zCoz+vfXxyGpPhChWSqX82G4VOar3295OqLDi6UZTp0oRtDWDRBTlpDI0g3
QBe93hdFoRm9XwrlCMKpp52d5iyr7d1DWhXRxkG/cJHrNjVSYkSeevo8NRvLvtPrbNCOWjM8qwW0
RVYKVVOry0e3QHvKTSjM9FJLNrb+ol1ytAI4Cuim+Rsz1XV1NKNaO+Yws3rqIUxp1SxeUB8vxruR
6Hp90RbuAp28D6UNOPBwjtmimdL1lDZz1KObQXSHdFoOsyxSi8K+K5DtWze2cE5TedY4PnE/dtNs
ryJFNVhNmDKnUYr0UakU96VWTI3S4T7w6ARbN7fgLZibsgJM5FvsQG9JqbRU8UGnQKcG93Ea3ULZ
sTGoJSu8+Qj5yNBRt5n5pBfmvhNUmnZsuphOmJ+unsJGV2xYMaZ63CywBGWlgrGgzmEZ8/RZ7fKm
jOPCPNYtmj+NgA4J70UEKHLruzxFgD0akxK9JR6DD0E+xt+RBvfu+qbJbtAYo9s8p/05Uq36oJd+
+bUVVf3ce6mEWERL8axQXlWeoj64ujmpQIMeh2fQ31tOqFyJklVCxhDe2Rwt6jSehBJjWPlqiTCD
nQ8taj3q4O+DHi1qZeSFWRUDxPxoJ0G0zWEBQ6FiPZfu0F8ZZtBcr6/0gmO9mpzp72d5DA/dM78y
avMY0k5SafAo7CyIt2DrWrezsNbA6QT/sug60OfRfdwYTtaXGm1z8jrT7rL0SvpX6yYWhvLKxCwo
z4lvkzjDhEI7EeXy/tYfbpSf7zDCngBpSmGO6X89XyG8+VEXtPIoaRTXruk9h5cOL9lw2oWzDNjZ
P2Zm139d+GOjxpixOqhFovvaudTEL7+DLOIY+vaGE7zN/kAec25uWr0zL4h1RcmqrKZRzNQ5n6/H
Wk5y6nvTDfY1skKtZkF79Icxfl6fzSWv0IhvNcmTD0zF7AyNcrsqEVOXR4GsTN2hQROKL3mQ7NfN
TKfj7AQwNAoA+lS+e9ua4peDEdlKTmMxzEtZ9lTaPxXalSZy71b/qCtfojDfWMDFkZ2Z1F/PaBJB
ohJ1pTza2ceWRmh/5/gbObuF2OrVqGauGIywIjdjQcONl/0QQ/RHHhmH9Ylb2lLnEzdzwyapMlvz
mDjRf87ia7qdkJQ6dGJjfZYmi/4CXoUU7219frtR+Uw0OeiAheCbyvWnFgGrZthYkaWxQK/HEWE6
2tuHrsrRTY8aiCSjFXCCOTtBf36efK+CjdG8XReNgJQuKMMALUTw+3rpx9xzlcwzglMJS6NCs+fP
312UCQQreN8AeQN1Ow30bLN65ljXsm2DkzIkv2yb/lMDMsuG1r+6flw3tXAwYGt6tAky6fR1zeKO
ZET8y7Wq4OS27r0ss1/oHEMxZ+z7Ir0twuahLcNbJ4ciL2u3Olu2jM8xQzL12yxxy+Bk9YRV3aNp
QNiZfrcRtunUu1rpkCn66nsbxZ6l5aOZjQMeLBkB+eSsZ9MbW4CYIAoMTgX9ptlw6JFhX5/Vt+7O
eafiH+Almdd5gFylndOjKRScBtvcldWdPbqoWG6F4YtWNFOfwlNH1eboIZBefaBGY3DKiSGGyoDb
bCLsV2/WB7M0XTzugMpP0SkPydfTJahjZYqlBSdhX1feZdZsbNvpCnh9dmuSeB4Utg444g3QIyna
vMIxo9MYJTuzOLjttZ7wWi0PiWlvLMyiLQl/Am8koqK/HPJs6UVSVGqViujkodwx0HgaIsw6Eak7
JNFLe78+c4v+zaNYnSAfPMrmz8qsdgkOnSI6qVCZKeTVfRQMfJSJvb6DQZ5WruZYO78Ss994levT
7TOfVMsAQE0p3wH/NdvWQW/bfkVD/MkpHBtGPDik/cqsryHEJ+h0SwXW9tK6zHNXvy7Vety5RgZo
fEAGLM6TEsraRF6azaAfhtGyP4G/hd/Th6uHd3gBy6T8VYxueGvrTb3PYRXa2KJLrk17I4DjqRnn
zWuIvCidUBk1jQh246jr/0BgDQFC9fvGAk036Jtp+seOOTvJh7ApmyZkgSTNYygEandVEdzbE/Py
scrba83I70s4UfvMuiwGl1dAeS/N/Gr9ZyztMJ4u5EkAWXNyzJ5JVlp4ba6YyWno6kPnK9d+uOGJ
WxZmwYrdk2hvbCxAYVapd1ByrY9gab3YvFQwKe8xkGnfne+rshAxey45NcmIwv1H6bcHT/+xbmRx
EI6gDZLcIqmH6UecGck1PUqEdBP6gmGVUOCh+rlu4G1Mrkn7zMDs3g0K9BvyCANlX1w1cbPvBugG
7Fg6F4Cdf1mGf5s6Vr9xJv1Vgpo7Ic2dGhQFNLY5fz1vz8bVD1ZbQEYbn1zozX2Tpt4QgnlIM6Jf
9OxB0XuIzTunPVpWfGUXP4O+fsduO/8BM/9r4jalNmzHpyC/d0tnnwjgPdVGnVtb8hFwyHRmTt1Q
b65dIwqlFoce7eeGfmnAn2IjLRlJeWs7P5JWObh023cUVSMXeQND3o56+xnR6z0Zn68ksH+tr/Xb
YBFYhCTXB4SA82We6K+F4jdJlCYnuwndSz0O7UuOa20fWKQCoHPINvb4wuhpnJfkxQUovTc5MyVN
RF05WUoenhsHvZnAftK2UPILg+Ksp29myoaALpltc0pWXql1XKUTF1PTIxuY8NyvJCzmIn1en8CF
3fjK1nS0nnkteQwzcV0ZnbTkyoDHRt/YFotjIcZWbeqRbwEl9IIUltP58SlqUPxonmuA/91Xr9s6
GrXFgfxjaB4TuKj7lJ6LIak/aspdBKevl1cQ9T6YMG4asEENw3Pt8aasLrPyW999R0dw/47JPPsN
sx0oJsihrOP4BHPf+Ki1GyHcwsGGS/w9l39hHs/WyhCjjEslik+OCnx6fEQ6Sy0e2+zJc19idSNl
/xZBOaUxz6zNPMNOtapFNAdr5BaH8Uvp3eXDN1X5lUtYYZEQcu/QMr0IuvDWip7WJ3Jpm53bnhb7
bKSFRqSSqdhWqucGWWtEarba5ZdNcFWD1aHqYU+TfWais6x8HJHDOWkECWVcoD4EpYl0NlI2W2Zm
EZzfZxUQJMyg+qbGd6kLaXyx1QS7EA87hKfTrQNA4k3XE9WEPEhNzuScPuEmugtcuR/ugfR6X9fX
ZWmTEXXzQdJQvFlmDh71wJ9ryR1HW19+AffK+ueXDovzz88OPt+o61IXjKMIrwO4XOVDBTq5//0o
xwGdyT1NDUd70+yARzi1QKLklPuXanzTleRLNm7JpVU/NzFzLscY2sKOMJG59xlswLH3MJTtxmwt
LgaZMnKcGvjqOTBQha/Q6BDwPTkXgX0PAf36Yix+np3BxcrD502yB5LZBvJqappF3lz0HyJzqw60
OEk8DcypIYSX/PT3sx1owOBoFmoXgYNOLiOw0HF7b1iP66P4KwKYhWXEgiYNySa73LJmVhCWtJDh
YZay4MbI/3QDxOFg2yw+h7AsWvlT2X824ydTO4I165vPARRKE61VEYa7qGp2eqEcoIq97ZPsOa2f
prx/HbnIHKQ7OT5l/re6PtaDvXNh2Q6RNDD1jYhjaU9Mvad0oE5lOmN2DBdGB01fl3CApJAx96os
oIDNtKM9Fv1VbbVbAcGiPSLziRPAoDdrNl+tgbxomccJJIrwoJK5ObT+F/ie15flLUKd22UCF/zb
zPQzzhbfmfppnD5JGFZ0m8BjhQrFh0yB0cmMrjLk3HzIk1Q/QnRCvfPt8Vbk+k2bOnuJZl8GV9JF
rccfmiDf58J6sAr5cf0HLt21KJRRRtYou7+B20zpNF0dXG4gve6R5hIvaTrot0OUGB+8oTjpQ3yf
e0iPrZtdnP0zs9OmPJsWTXUB7oWYhebpwn4Z4YmBf+yiMj6t29Gmk/rNtpBTNzNYdZZ6fi9xg+cC
mrUT+o0PipIe4JY/BFFfwsklSS1EJPMMgqXhyD79qA/Jxgm5PNC/7c+b82L0IHTbw77TP4v+yRMX
KqIR78itOQAGuRXtaQPNC/aAZIqiNiKUegfosusPufsZTY31qZw2xHwmz23MzvrC6bVWT4P0pPLY
S5QfuX2nB8d1G0sXvAElgOHwKActM7t3i2pwbM+zklNHI1Bv/9B87sXCvY4mwQm5xWGzGPqdm5vd
wxl14DopbM4AEGZt5+/In5Posi9C2maI+Vg3MvK3hvHQ9jAYJhszurT3zs3Pjry8MHI10TEfNiY8
w8+t4+8iRF4tA7Lt8FNF8X59eidnf7OEZ9M723VG0o1BTux0Shy0d8Zyl0NA3ad7BTX0CPJ2jasi
1cONOGRpC5gWehDsQJXWwWnRz/Y6FXfwxWOdnCql3Uk0+eLvWkN/lPkuOw5+Q1oH+pLZ6LrAG/LR
4kS3su7baDp3SardeiECAEWfbr0als4Vyg9/G5tdH1WsKbC18yBvyquguIggiKReLTlawNJSxUNO
4xpxtvX1W9qC5J51KIV4YgKdeT2Tg6lU2gC49AT53y5Hshky28jY8MppmuZOMgUQPGMFLA1zXKSw
xqYTYxacamUXHTJ9vz6Gxc8D8pouPnCXc9idExteBXwpAEKG+FH+gEz7uoGlSaImQumOzBu1hpkb
xFbt1GMQBKfWfGqzG6V6csONY2ppDH8dtRYgEbIys0u9zuo+lCIKTtCNJ+1nO9i4NJYOBkKg6cKy
QMLNj0G3D/TMbxlC6iHxY4u99PsTWSGU6MeTIMCGX/5pfdb+Wtb5sp/bnPlWSMunXgRJcCLni5oM
5NSZeilQwnMCxC4GZSfQSXRynWwvEmZpdDP29n2AZLCss/uk9u+TPLxJzfxStdRL+m/JQWjXQ9zf
INFzicTHpYfQaBRBb1o5dxDC3hSoWkADebk+jsXVnxqULV71b9nhkE0fvd6pGUZ708CBnh2S9B0b
hP1n8n7imLHnGwTu2tCUQR6ckAomlaRYGztkqQ7jnBmYF2wdxXbjHLmiExjVC5OETjlc9Gi2RsXe
Uj7Vyo8SDYPY3MJ3L53T52Znl6/Qh0JFpStAcaza2cjCd095dYo7dyMmXlyif+ZPzDytpBgOSUoc
nOJSPsVDQTqzhk4R2e51V1i83s8HNLtfrb5LQyehcupa0XUyaCiGl/elkZ88JQUmKw8Q0tx65B4J
i3d+r12JznpZ/w2LJ8XZWGeHURsFZSin4q0d3JuwjqHrebFuYWs2p7+f3a5Z77aqjYjoSQOrMLhA
ZZ7EFmRt8Tw6G8XsvLNqJdDthhULM6QejI8DDUlxcCh5wvjll7D/zzbYPJqFrjjLbIn/q+1TZn/S
wh/rU7ZUbmSD8dqnmeevqvrrOfPCNPRH+oVOno7oZ/nFDT+Sw1DdD732mLYfpPmkjLCMR5/a/HMC
ABCRC8jL0BPcCQTK4vaQxV9q+0NlPKTFRil0qe7w6rdNMdzZegaDDQf1wG+LrA9tRr+lDmtIeVKH
G/q+LnPavvrs1Oh/jPnPPv+smkfb/CNtv67P0P9n6/x7hjR1VmkMZUpetOCMsxrjs6MDxG+M+rYS
KJUZJRx6cmcoYm/w+4YovEbQ6jgWzs/1H7Ho2bDRmbBMAhmYuwFizmOYD71/qgYKAvVNn3rXfrPV
qLR46p1ZmXz/bL6FyEanHDsfRIm3FwkyD0Z8Uw/RVeC7GwHq0jaC+VQTkEKSjJ1XBH1X72Ucca1b
TnypoWJjdbt8kmwPwwui18Po1xuHw2K14NzkbOeOiFKWY8mZHkN7EDRXjvzWk+aunceI1sJeHSHN
R9JbL690BVby7kOVWTvq9Bu/Y3HkwEtoaJOEfHNQhuYoIs5LDpC85bjvvzY5dDtIeubfjfpLH53W
HWfp0IUG8G9rs0FbtGVBLMf5YTooI134o3+9bmDag/NY6dzA7EXTp11a+CnDadEegjIFrvOvSvHc
Bd/M8qVHz1jpfr/m6RAOTlh/apK0Hs69tBo6R52C2hqA9cSVb6nVsQvrjchzeer+tjMPPYTeho2h
4y8KEoH5tdFubIGlPQ3vx1S3BnAk5iU/WYVVruicK7nyzWwPJkJ1Q7ux/Aude5ATnBmZ3fvkD+i9
y4vgVOUv7fgrHp4M+uSzCiWTK/QH+/IZsnUjPLr6vam+6MqdnX/MM1RQqiet33CVRc8/+y2zACAH
Xqi4Nb+lHe+TlyDbZZAqin0p7y37at0rlyrzr8Y9CwWqRtW7EGXAk+9/T6pPlXzGZRBAPzrhS2Ge
GuTtYboqDlSq003Oo+WBwkhL2YQizRw8NNYwAmche0Kkj2r9yYqrW5qod3RZXQCEv2i0zbNt6QkO
DefUvwcokFr16z0hRxQ2aTXwT0ncoTdX9ui41zVyZZ7LS4OeLCTQkLy1rCImm2oHN1bmlqfOLKIN
p14cOh5NcQIWJqARr3+IGIgltdJnjW164Zv24AfyEsGKvW36h1ET15m7CU+YLuA3R9CZzVkQzZWh
CTj58XEE+kQu92Y83oSdsZPqcKXU7aWBUFiVVN+dUo136462Nd7ZxFuSPGA3BfDGgO6TUdON/iGy
ywsriPedvFbzz+v2Fg+Ns7HO9hD96zTq8qQ/6Ub2AyLfU65al7Jof66bmU7ttSmdbR/Z+p0aNlwb
XR6h+I26cYVMETWh3Oea3rpDtqzNLilfNDICYDIFA+pj3qA9XIfqBw0+va73P7SRs+Gki6/KqQqh
IvlCK9RfmfLzQGesPNtSmMWCJ6UWV/epmn91ouZ6CKuPMdLZQTRedlQfahQY12d2GsubmYXOj+Yd
3swkzV5vED2rNUhMXf+U+dUkpHmldumhBjxT2+8BrtDq9bepyXfPRpn5WuZC+8oxFA/7VlOeNHTl
2jB5z30MKYqN7Ag96PPqETIogVGomIlSBFGyeyd5KbcwP4tuf2Zj7iHp0ObEvMRuqvGQB95XOw9R
KrU2rvzF3XxmZrY4mfBc8sKcXgjzPPjCv7eRae66EWVmpfrU/l/Svms5chxY9osYQQMavJLtZEZq
aazmBTFGQxIgCXr39Tc559wz3WhGI6SN2N0XbbAarlCoysoM6K2RMk36dC3MgEkLDB8m6Etd5ajF
XoF0M5g8jm4tojFNQlZptvuaBYo+OFDUA790AWAaoBJv9ZCNP/rFDeohupy27vPL30+2GUSEeZou
nzfy71P6g+kg2avfd0EgC8AGHgtqNbQdDPz8GTj3Kk4f0rh+KpiuPWltewEX8H8mlCEMZpE5nQXU
Nwk2qRvloNvQzdKyddRzf2riYpllm3aQ7T2WiyRS0XzvoZ1kEfFaxeYjINMaN7NuDpSrFngXLxsu
/RyCzmUyY1EaK0JXwjaA9+YFuSdZ/JAa1uG6V7tcI6SvgY1DS8VCWamSvBasFa4QOT+iw3tDob0a
SRnouMZXCphLkhzRsgO+CzT2KnNogKSAcgt0Xn4NjVnvR+s10Qx5ZKiONsNX04K2jQulMvZC3UZz
hi7dNkyjy9hDTAdiRjWu8bt2tslC0peAVB1yWRI9ikPp7LnRgTLEZYGhazO7XEFYxCVFkfMG8lIt
FU3QfayZh8f4SLyjX41hBq0ze6huiv7RtN+cxYexwEXDLGgUgTtXwhijbd2SjwaI0gzo9YnKeRy6
/uv1PXLpXM9tKIfM84yZujVuPuHzWwMX+9iUh7oT2zhr92ZbPdV5r9GsuTzXMIlbdtkraKNTN0zu
OJVXjx2G5YAXb4iH0IeG2Rhbo+ZRv2YI1BlolwWUGvxHy2Ke+MCZjaUrCys52uVvOkHOeuoi39Ac
snUjoHAPQLuzULeeG7FrZlVJgyTQUA87vOe/zoJEU+//ur5Oa2cZZNrAegH9j82njMWaWW2a7RJi
2p/QcAFuW10KZG0gpxaWnXIyW8MAWS7fwTU7NyjRUzuCekeUsre3ruFG/Yva9UDXADDQuZnYZuAg
6FC9m9ltZdwUXjjqiFNWIslzG0pgYqdubNYtQlfLebbpt7yeNh7fsw4tCfYTax9GAV6p5tP1FVo7
SacDU1aomzMrmx08OrhTb8scoprmSwJV8XIG80nZh4ts8XWL6yu2AKD/ZyqVFfOl3XetD4uU+jfg
iXyo0BtdgKVWY8da87OnQ1OSO7GTWyOfYShJIVYffLLlLyoPlv0nSX6OFrTiyceBfLHsAMiAF1NA
lq7rI6e7YVAouj7kZRLPL+yzlVXRKmS25SgNFBOAk/tsDu6zXXS3pTEe0PN04FDHvG5Os6ZUeTin
VRwAcbTk4emDNd0jAU9NASk19PjPL774fd3a6lV6Ms/UPj8badPHRLp44EGwQaSvpo1MtoNNW/7q
FoG/IgkhOwlQ/y9reLpuWrPC6lVDnInK0sa8utBS5D6DnmIb8pgea/ofd62KgggEWPQlxSCr7j7v
n0rrZiAaxKRuNIqPaRkHamvAfsXGjUNcM6Bn6255YoWzqwN1rDvm/zuEVPE1Mx0dRgLMXG9Cz3H+
OfXfri+NbssrfiVIDOja1ovDzIgX9lDQLrzkzrflU8ZLRAQ6oOZl7ng5YqCdB40FhqU27Jcll6Th
iDoyXu2ElYSzle+bHsgYl24Xcfo239mQdbw+ytUlA6WFDQUO5N8vAM0CFY1iyVi77MljIsoCEk6x
Fepg4KuzCRpkF0wE6JBU4XYFODT6vkTED2bS0o4gKy7jfeJtXN11uuo6/hm68FR+ao58KcIz5863
vpQSFWSACHPwa5I/vny+Pn06a4qjqtycC7fAJpnoxwy89yZkc23na5zcm87vFmoS182t3jwng1Mc
VSyhLCFNvP5AZL6vgvtRoEgkTI2V1aN1YkUJrSYnMROnQLrYgjZ88KUaNf5WN2mL/ZOIh3C8bSsb
o6jHetuVdgg0ydbv6Sbzyxtm21BERR35v82c4priCRIzkF3DPvcgQrtD6jN3NtdN6IaleCTXm3IC
0Um8m4lowjK1tizNNznegaia7tsg/TiSXlMVXnUa7sLFhAYj6MkpTmrOuzhgGY7VHNihX9zH/i4o
jiL5yHi/C9jPKvt2fZCre2OR0gLajPgXXG+pHzOnKRAPo10caWyWh9C25prFWjcCP4jAG7TYajFo
5C3pg8UpwdOCqugHEKXXR7F6jlAi+P8GlB3e+HHrWRx3oT3SA2vAI9y4L0t/5HUzqzvixIyy0cGu
BLYduZiBdnEwB/u4r0LZPln8CxnBAanrj9INS9nkXPhz3EjMW2UjL/QpGYyQ57Fmm68uDjJoHnqy
UaBRH/8J69u0HMHqwLsIvCQs2F+ftNVBnHxf8XGG2XLQO+L7XRDFw/MRnd6aZVkbAfImS+ywcBuo
KLomybHvJh8jSL2tZJsS0tvXx7B2q55aUMYg/UwOrhkgC0wgCouBEKfco7bo69B5a9cqWlAX/h3o
YwDnfe5K5670eVug8oGsXTh0w5ZY34y4CWfioHvj5vqo1uftnzHF2Ug8wrndwNhYNXuzuzGgj/kO
C+BnQFstEi8XMO8x40aGaAsAn/lmkcoAP9t71v7EgrIyZZoB2A0N0eMnOn/m/pfrv3913dFsg44e
QIjAW3C+HMzvywTSCii+hdI4TGi6dqNRd8pX1xwJbCRYUDS5yGCnpdsXlrlIrlB/yy0RBnYSTvPv
pIjD/B1NSqjZBqgMIWmAljH1uIuh76Vdw1rp/p4D/54H3zqj1Pjj1Z2FfDZyiQh/TbUEJQEsdscC
yRzOX4Kbbvr9jmVBjzTy5SCPuhBYqJiDbSXweW9wIUM+bmbiRx1Lo2rQWFrz+MDBIoK3wbh3wbpV
tSIOihkxQMUmCDLyiBsfCnlX1qDcq9ptS97zDIIgG3qx0f8GgLuy47op6CtwowI1XWz6MNOFgqsp
CLQiLLB5MIAg53u+o6kEnXIuuYByRyruwS6OrsSa5LshbSnaLM3ihbQJsBqgn/jJqjy7Sb2qvsME
BRsGnq4dqsHeD1BkmJvM6IKXvmSzBtWxtncIaFQD8IMs0F7l0it527lenII3PEkONtQ9QqyyLv+x
dimdGlH8rBwzo4KUI5rojEMleBggrTm8WXkY8IhTI4p/nfw6BWsDjBhhEexGXdvn6kThBQaEGV5h
F1l7p6AdKtY1lnKYzMjve4AwSBJojvKaCySQvoTckY38uXq5kqkmMYqT6Jo0+a2ZGWHeF1tR9OHo
69p0VgcEail0BKFYCLaj873pB008uInLj+PgzhsQ35OdmIxJkzb/y8Sr5r4AlfvLqYoDdkG9nvme
yAyCBsR2dDbujDAxH33nsWQpCi8xaaBK6IDCk9Ou3yQpuoSQihY3aVaIrRPjOTP6k7H1eGZ9KE2S
bkqctpAWLP0wpY7YgLC13g59ETwLUqYPSVvX+7q1uztWULotaZdVmzFw69C15mxjzBMNY9QF4cNI
HiVW/i21uyIySRdAnROtSl2ZvNKRpLfgHTBxKSwwk6n5Bmb/H5M5iWcrFsmWA6tzNwWe2LaMbEBQ
lN46ELvgxBt2U8vxRrKFiHqo2x+KcWqs0KjdImoHCSL9KS5CtwvMTRoXM2j3oTL9KZifJFB1Yevv
Qfg17aTkaZQwDiVNAkQasr49CIOmSMZuxCRSDDIeoeJG2KZqmmoP6XayqawaogY9N/Y92mKjFJ29
u5m2btiPTfv5+o2gnGcw2C5PJrBmgEwAFTSiHLVK+ihhee3wUIH1EioDm3GOt8R9223wP1ZA+gud
FLoIiihWsC5+h56d4aEfKgg1OBs7sTGuPGzyLqSkxtUgdtcHphy/vyaXAhmqqwtXKV0uqJO3dR5A
ximAAtiDrH6N9hHC32HqgLdJA3NQjt5fMyBjRvD8l+f1L0z4xAy4olqn8crhgSzb/Qso8TVx2toC
nRpQXmjeVHWkt2HA/JKMoI/dESvTmFDiqIsxLGM8GQOIYqYsm2EiPphQqjd+RzMDkdrPty8I7mV0
ueFyAgpPcVKF2QZMdrAy96FB92PYejtPN1trqw7WXXT8eIg64azOh5KaGRKsXPQPht9vOZKEQUxC
Qn9mXOMMlXVfxC1MSDJjR4NlASkAZTRlBsrytvVAGjF9RRcY0xzLtfDp5PMqyjRDW6c7J/j8BPc1
3jJ357u7vtw66a8ifdsW/jsUsHniYC6eAOHD+Zw1ozTBGIS+8sxjx9iPP2RNvr++9som/h8TOIgU
8D/gWtXsTMdlbHW0RY/xAuYufhYt2SRVfXPdygqWG07kxIyy+p7JcxT3Opjx4kfeDWbYGfYNG+rI
naAsFEyPSFNuJzF+CGoABExZ3LdZvjEGG2g2rrn/18f8t0HNBEvGBZbdNqHmzobsWPu/CPlOu1e3
fL0+YJ2J5TScHNzCsaaq5FMGgv4fvlNHTDzHIKS7bkTxDv+7dv/Gofju2GGzHGoYScoPWQbRiZ2P
OgPfFJamaKIbjbJ6GQg4E7vChLkEmlb5TTsuDb6alK7iIP53NOgaXGIytLco7rSZoQSaFQ26+X3v
trX80EdWJfVvpK/D2izHRo2WAvefJcWrGp5Zp0zC0tARE3JA0JoCPDbelY4gm9rNi40vOwre+ExG
5oR65fVlI5ceClK6C+HoAk5BtKusmyuBgedm7D82oALbxkOXbkHmJj85OQXTdSH7Xcf9Iuy5bf/0
KCoekgZ8Tzkzd5OVjzeUt+4vVGnMXdHk8WPtlsVtQNruNrW6Ymd7NbsZMsRUbtKa3/simbcVqOO3
KWjBdrwKXB72ADHiHnF5/ey2QfsKdg7rbrJae8eG1thWhuAPBBzbm6Zjwb0bmP1m7nNvz6U/Qk7J
7A8+hA4iyim9ayc73hUmwC6lTdw77pBid33CwHx5sWIm7gy8WkESApYQFa6E3mwr/qvaR3snvQvA
obaIRPkbJ3Ff3N7PQ0w1Cc3SwmO2dj6MjgEG18lhN2PZkD0NxmbXALGzEaBSBGmxgCqzOWZ70Ggg
gizkeB8UXRqRZJojt8jY1rThBlnTgPKAl6m5z0qPvriD9I9ZQfNN0sj6bgZB7j7zzXRbTl0djrbH
tsg8ZZuRVPKWD9b0oTFya+dKVMYBzvV+1wHI+n0GgkPIEKKBnQX5Lq7p/DAmU7brxdhsinhm0SDA
/GlDpWrboN1qL6QxhTFvhoOZcD+ExtP8OZj8GBjfpttKy4DilGWxyDMBaZa2dA/zCI61mU87rxFh
bCT9AwzMN8L0hy0vymyXGlO9xb/tocnJi+9lPy0ncQ5m0Lu3ccbviZnvGSTa9904m7f16GQH0CaO
W0Sq9bETFsO7YDZCO7Z5RKYk+0b8lEWm01db0tq/EGZ626FpwGtpiu9l25pPVolj1Vnoy43Lot/0
M5Tskb+dNk1Tzg8mFCH2xOi8LYL2+BCPo9zxBi+yqh5y0AL2IsLZTONQgN5+JyBK5ESlxWLUwAla
5A2X3M6J5R18UaabKh3RaIbyQJg582s1+VhUM7HR+VVnT9SuWzDwF9UNeKS6Byy+uW17lPt47HZb
Oyc9FAdqK/JHj4Ru7VRR57HvQAE7h9LwMXPBkGyqjE97yyvtITJBIczDMXeHr05O0DVfLPkHN2Of
y36ApGef+DcknsbXVs7fbAk1T+iSmdGcJXGIZ07+AwqFfmSmbbttWmpvkCA3+tAFvcOHfPbrTYyu
gE0cVxBGpnPXghN2du9t0Okd/AHdfZOAXp50oM3q0+JP2aC5LWZ4Ltkgurxl3GRfqiqdXk2HyJDz
oNtNRk1AKtp3H/yeW6hyAg38Szj1BJRuakTgm7H/EGAbdiSP471rk+GecifYdDUpd7IAYaAQ7hRm
xG9AP+8A1sGwd73WSm7TIhMyhHZbsfWaztj4KKfeNe7g3Y4Z5fu5N62IDJj+oWbdPqFB94TaUPzD
FCWax4q5cC1g1UsRtaXhbfIkAyyLdsMHOZfZB4sbFKmT1o0C6WU3Xtc4N31dGREAcC4YVrn8MBdD
cpM6Tbnv5z99Z0dJ3N83SMtsHFLqIvPL2wqPeaDHEC3jLXMRmplD7w+elOxx8m3IPQ4gQ8f/+Gdk
UPWr2k/XHeDl/QtjHl6B4OMhSB8pF0ZllkUWtw1ESwHIi+TYHGTN9rLudaNau5ngUhYVS5zRiztY
Tk4gAXBkj0m8gX5VWWpqgavfh74Hss8gSrngZ7BTCD/ECcQ/BecyLHh5HLmnuS1WJgsK7yCaQHsS
emvUZJtfiKCmTeo9imxvpvuCb41BE87qTCyb4yS6gyqmMBC3eo+dRC3Thh9EOuzNQqyQLECi2UQS
HRKcuP3OjWS4KOCUUw7qsNK7rXVB8MpSYIEXBdFF5B1b+PzzeLhOdBLITMFleBtPF5uuTBECEALo
LUDGEFa2zz9fIcfHezrzY+/EoS0yQG4f3OHT9XOxNgaEAxDyXRhdbUeZotwyEi+ZgGRv4qhOIri3
//b9ZZAn6zxaZdv4Cx+3Dyay3WhottFl/H4eByphNZlrYzYMsOgjBODijkD00nPCrrmNg9frA1m1
hOOMOULTOIrw5wORYhyg7dR6j/CTYZof/Gzflc+0FuFgPV83tbImIJIGxctSIFvYw85NIb1Qc94Q
73F2QbFrfae5jpNuzQLBt5Ee9lFPVDn1crfjfAKo4DGJ6i4JqVaNaGXvoma8VPdMUASDku58CDnr
IEosk+CxykIicCUjMNLsrOV0nT9BzDMTyulzgPY3yGKisZ4AkPHNiPH7+Nvbl4IQcBTBDYJQRn3n
uohSyMxNHy+EZ4MddXSua+sAR7tILOOfCxmanM2QFB0a/1FAstwTDymQrNcHsLYQS4YN+GzgtC80
S5PahgIxhTCw7EEc3M5AjiaQ84FbO1w3tHY+Tg0pJ7FwfJ6bBMrAGc0fnJrsIQd/a4GaemD0Fgl7
zTW4gkI2yam95b1z4lhqRmPHqCfcsywttiZvoUczB8lG5AxRa96bkWf3DbRokVMXUzc8znFdf7k+
5tXJhfdHDPP3tlTe29zkjTuOLfSx6eNgvPbd/di/OW+AYZ6YUPzzZI25U1gwMfAbx3rO2mdqvmOP
Y4cDwo9OWiTLldAIYmGBR6uUPaZj9X2M0bHLSh2r1Er2Cs9PXMXg4VvmSi0Y+a7XzAVe4o99MKMu
4uzAOOYlaM/hB6OWtywxnnZ5atx4Rrv1u+Ar6XQ11DV/AdIpRIGQKrEu9AVRtK8GP88gSeuNrymY
FQuefZ1ZHzL66e3bIvCAkV4q0chPKBd3m3gV2CRshGgUPF0SZUpZVjuoIuvaxNb23+mbXinb8gK3
n+AjQzNVv0sn984S2QNakfbXx7Myc37guGhuNnH3gcT0/KiVcY3MQgr4Y+nS25R+EeNPPgOX3r+d
HAzwthNDymbH09Et6NL2Nu4m8tE0NffqiovyA+APbNfDxXThzMfACAJvkqgkSvOumcFX6z+RVELH
zEYi4PP1SdMZU66ntHBQOEEi4Dg4MY06pDLwekOvAtLqIIAs3LDk5Ot1kyvbAX1vi5risukuBDz8
gTVBbXJ+zPxga7L7KZW3EzM0N8rKnQVyPSS6KWIH2FE2HbpYJrMfKT8S+gAcSqZD7a3sNmieBAh8
3IUMVvUUySI8ENsWPxYJQfeKFbbmLyRNNxnV8RqtzNeZJeWcij4OBrglIDc9D0kHErL6E6q7mvnS
jUc5PSjZ+JkoTDS7iu8Swi1l44N1ZQrd4sebl/9sOMrpMYIyEcKy+bErjw7b9+UxHTSeYHXGoP27
vG4BTXKVS54kSUvsEmsv0m8t2fJp65lv38TAIaECD95q1J7UPKU75V6RoNX52ItscsIk58mnxOHJ
szRn6+f1GVvZygvmCfcRlHlRVlO2sj/7rLbnhh9rsp3DgWyvf351tk4+r8TxZmf0iclquACb7Sjh
Dzwwb2zH1JS4VjfYiRllG7Okb9ohbvmxmcOAfS/TXVLuGNNECToryjZOJ9lYlFX8OBu3bnljkE9g
VPF0SCTdiih72CJY+pZiRYCRCcsKMnW1Bki0wm1lYtEXXkXcA0gFKYsuG29swR/Jj1MJAoaQZMjF
cc+woVsyTx86Ca1GJOtEvKP5Ar0YHBqVcQr4RCxkdH2DrI/2309RNgj6TiBznOCn+GzjTFvD3P23
7ys7o00SboAwmB9tHNTNVG+uf37ligOHM5hC0ZoJHTs1dzAMwrDxesF92jzl4oPdPYNP2UlvQP34
nok6sbSctJNgnxSz1cxVjzvHeAUZ2axznaub++T7y99Pvg+1SVASID47GoXvhhbrIzSSh4AQo3pV
xofr07ZSiVmor1GiW/KDIHI9Nzb1RseaHqueZ1syjlFi/Jw7tg06K2xiMK3lvxv+no2AKxWKaO7S
Ha/s+dJO3BhZBEit9KHjPhXkPYcKRG2+GYBsATrEigHu9GliOXV2LCTdjXT+ksQ4QNYTp3zTBVnY
obFuvuvpMQE+xhyad4wPQq6oolmQpQL95/mU5nJOillQccSzs3uchQYPsbY9QAaN/mOKpBueSOef
L5sE9NexjWq3+4PIaNhRe+exT9e3xUp/Ioh9EbWhYQGFzYvWsEwMzK7AjHmcUOOqP6IK7fG7LN4A
t25AQ3Zo5xA8rC1aFq8bXvNCCLMs2EQX/EW6Cf3xlitA+HGcmnv2adABF9Y+Dx0lCz3pSGKCTeB8
8lhWeGNRo/LNY6Sqd2n69kscPCIBXNDiSC+23hS77Rw46FVh3TN5qao30wQATHzyeeW0CjEVA6f4
fFJCfy/dJGOncaMrE3RqQQ14ZV601pChJdBj5LapzY85l7p+uZVQZCFdxrsAKtqI3RQHZ4N/rykI
+ijNpgZP9WvcPLm6LjmdjeW6OHGiOe/9Ys7wTGxBr0/6Iqzdb6ZTv323QpkX9AYIQCHP8hfHeWKl
rL10sCx0n1cVQjbjkyk17nl1GKibLsKsMKT2SsZ+QuKMOeghA9w0Zn9EW+2CvN1eP3QrLgVAZt/F
3Qmy7QvKfu62lewsdCgAfZA4f+YRObkh2JBp0szX2nBODSkhuwnlxC7uMJx0ekzEzl+Iffr87fcz
VgTp2IX/zLnIEECIcSZiRpZ/QsGaUTQqxDry+tVxAG4PgCVKLhcp69nKatMTU3IEV9bXqeOfA158
LiR5ur4uOjNKmAsS5FTUOcxMwySjTLiQ0TK6eWO7TCejtRaJAmcM7SmwceFiUZPkIJKOWzfpYQsB
Jy2SHeA7r43ZPgOW9x0Uk/sR3jpkPt0yhrL5KD4Kwt6eXzz7DYpjKFrUTybg3I8BuLMjQuVtkxZP
qFfr6qJr19uZJcU9zHhoAyNpws0F3v0MBqDUFp/l/KOusiPJCAQEh8dSQvDB/RbEOutrPtZCXmSp
RyAFqKK7gYnK27kFWWDdRU0EOfHru0b3+eXvJ07J96YxBu1gcgTzn4Uq2juuODRTIHNK8TL21aZx
J3a8Kjaq5Iia+RzyBC9JOqSb62NY3fknRpQxdEVdWcMA4hizOjrOj8Rz9r0ctu8wgoL/Uk9ZGhQU
IzKZcrdZjIBTY2r3gBiEFICc60aWjyiVIaT3EAhCjxXg5b+56NPVSANatBUaMlvnDzTqY1MTDq7N
FJ7p6L7+KzOgXkFDR8sm4wFWu9jKDNxP20znG1aHcGJCcUNJkc9Zm8EErbZxvPE375ghB6+PJd7D
FaecRaBRbKj6oDBeesBEu1aYz3+uW1h55AA//M+Ccu1IM+v4AJrK5W3oNkczvTWMe3s8WPOPrvrZ
9u+I0k7NKRF6K6om5jHMSfMTS5BwBxT3+oDWV+T/BqSmPYFwy4WJuiyAxDfC3xuaFVl5S5/Olxp1
1MHkDnWFFTGLYT+BcmVKx0NldlthGU+l9/bmfCz7v+VRSxTIS7e52QsObvxpQ4B+Y0dqHzlsj00V
Mv7j+uStn5h/k6ds5x6eJbGgNXa0oZIujTkJSWlD3ICOX/+boWUVT47+0LERFykMefI3S8By/VkM
366bWIvcTqduGeuJCR+56bq2EiQN422aHqryAxLTla66vbrdEE8tlWGCF6FihccptF1H1CpAx7Nn
gm9aqXmz6ywoN79lQL6mBIr26IOTeHip83edmJMhKE7Gm2ro5QIGe2zFY3Ho44/X12H99xMP5cQl
VHeVpa79AjlPMJoeB4LgYXwig6s58qsrDR2c/29BWQOvLCBq6TMQCiZjVPSvs/up6XYG5Mivj2Tx
hRf31YkdZSUAm/SLjGAksgV3OPudDtt2rkOIbIe21UcdNDKuG9RNnbIyAD97Try0eBv+wbPCMdWE
Q6vH/WRAivOnZeJCIAmN8SQHt6dXhVIEqHn8+k+j8JRRZJLWUOyIcdafaLkxRs0k/c3+Xy4L+EPR
4rhU0+zzg54GfJrmxZegqbgLU9pO2yTomqh2hBWWZco3MiuKbT4VJGx6gGCHkrbgaDSd77QXzV72
gO/YFXef8iLvbybTe7VEKj80rs+3PkUT3Vx5fJPaI4vYIGa4XU72LkmyBxs1kL1VEue7mCkAogAJ
HwyWF9BjcgdNNLN2U6NmuHQVARl5kTujKLgJKKnGR5LMX5sM+vEJwyuUg8uvKvMDRTUpZt1L1w+H
6+u3rI86v2hdA6QKMMNLrrrBMA1OF2pLNNbs8mHcONLejbZ/sO32Yz3Q7X8zp5yy2c7HoITyxzGx
47Acxp3wDICf7cjNp8cgTTTbZ9V5oOtoaaNaBOCVK6/quqDygSI/Nl7+SHx5L0sWdu144Kku+7o2
kaAJQEYE2V0wkSobNa7iygWxDo5bWiBB5bX1zkhkAvl1z7ovqnI6BDmA1Nenc/WMnxhVxpe5KTF4
BqMuiP9QZE7GMOl0PA46I0pYJ9iEqmYFDg9pHmh1S+WDpVOLWDeBZBKS43iCX/S6edABnUDbc6yZ
kYf5ZAwoLzQ3Yyw0+2/VEHJWyCqhvw402OfuJJhsd+xyZHwofeSsANr1Z6rjhdfZUBzv4KL3LAPk
6zihNzQx5ltBvY8ef7sE1vL4QULRAtoAhVpl7aHzXDdTjJudg2OJhtN//f5yf52EWHU6EznBGx7F
l8qNfF0ydPX6g0tHRxJa6oAJP/98k4Ahqm7A2DSJr6TdT7rcnu77ynkcUVcWrYESNmQB4/4J47h+
9HTfV6bfBomsFyQoxQbDhuZbXTJj1Z0sbhkU3WidvCB2DYICPIx4ish866JzbGJJOEJnvva+Imjc
XB/LqpvEZsJrHcQT8JPna8FKE1zXsYOXASzkowwl+9NDCB1ajrvrltbOBhpaPWQoEdBd6LaV3Tgw
kQ9AOvtBWGW/ktndToGtcYtruERgLS0gMcCAB6Sw4rIcXpY2JOjgT5J+P8v5yRmHKuoNnofMQleN
rKC4nPQbXPBuMaSaUHJtaxCLLolrQLrhbc6nM46BOSoCFEqn4fDS6m5s3deVjQ22uLrvGe609hva
jsC++vYVOv3xyr4mk1HWsZj4EZSSRbOZikenfbluYm27oV4NSXc0Z9jo1z2fnzmY8mGoENJTQcLy
k3/X5dEIfb3rVtYCemj1LCq2SPJfgG6FNMe29XGCWCzCzn1o/UMiDoN8LikN5+wdaG7Q3vwzp3j9
GnzPkOHCi9RKPyOfY7XP14eztuygXwaa2yELZ+Xy9xN3HFdoLvbMNDn2VvHVJcadmwUal7Z2ONGG
gHZzChwq+HvOTaRGjRbSvgFRtrfpq/3M9+h+uj4KjYm/B/dkFGYJIc/Wr0FxVLxY8ksT/xrp7+sm
1iZqqd0uZOkAuqpnH4TwuUtjVMCm6k7GzyPU4q4bWBsDmn6Qs6PLo9RWYghIJeRx4IIFp6jwNiTj
HbGeS60w8toFAITfwlIDpCwqVOeLgUgZacFAiKMHdqP8NuG7Nomq7H6c9teHszZfp4aUA1+UBkfw
DVgCqXcAL4laU9xYO+2n31/snyx5FpgOc1x8v6EfOduYyR/T/OUJDRRdN4pl0U6sUDkGcQt99+PQ
PE6QedQMQrcayg0Zd4LnzoLdaNr7wUjDir9mEt2s3R015Ob6gugmTNlfIMKHDGwLW2OHFlrcxc/u
BAbS3XUr67v43/5S/BWA4pMF9QSBXvgm5M1LQoIw995T8jldfMWleH6X1GmDsQTlnxpiwwPV3CUr
Wo04h//OiepRCrMqayIzAXZ/emj7O0HvDHZjsM8y/R03eBXxMmzlg0NvOms3NQeaowdYd4Y0S6aS
qkHYam4zjh/BymgaN1AMjuedFd9cX7LVPQ5mfPg1JAqIq+B7kgw6ZoMtMdTkQD/kuvaA1T1+8nkl
bMkbWle2j8/n8gd3d+K1Fltm7dNEs2SXwwDeDzrk6DkF0dNFD0AyUXSGzIBeCei9od3UfDvY1wLR
EKjhFnZAbA3Fo8HdjH4SgAsktZFUTb817bY20bz79ocxZG0gXwpDgK1dxDFy4ijbopZ/LMuXfnqu
nVvb1fidtbkiuPNdtD1R0MIp5ycphnIUHuFH9G+z10Ir9nHpBfB6XHpbFkwaUtyL/RO3SQD0HMwa
DKCF0aJBAkImb64JnRtQ/PJApsKRBQzIvA2Bum9LnfjuyhQtbJygzFuOBRJ750PgVtC3c5Lnx7up
/FzrWjMvTzYyEtCjWNou8DpSORkTZ5qFmcb5sck+tgbILBq0gHoP2dvBj9ixpgPINd5hl01oXlx5
s3ATEMs05FOWPo2IVvPmlrSaGG9lts7sKG7fKLzarQPYEQf3IdVRnK99HdSkS/MDGuyBQTlfi9Gm
+Qi1pPJo8CAcn4P27TA59DOeGFB+vuwHtKuDFPcY8A1AVKOOFXVluc++r5y3whh9cy7x/aL8Nrq3
IG1ox1vufrzuyNes+CiJLw9ggA1V6a2Uj22FDqHqiIioPPTOTR0fRHm4bmRtLfD2hJ/FfxBDKmtR
1hazaOqXR/dXRb8Q+/P1z694Dvz8f59XVqIbUlOO4I44llkfySbKu03A5ui6kdUxeAtV6aIR5KmX
u+8bc1oStNf73W2dgPOu1WHdV4fho08MYGBkW1RWX+mDLSIB2cgi7TQeRJr1LyTl3WcyVHTz9sFA
+2+hTzRBTaBiMPOyAnFYKsqjFHeowb6ZDAooppOvL3vuxJPn3px5kMIqj617W6dl6JhlWL9DAtcB
chEQT3QPOlR9W0EsMZF5ifUApyC6+W86+jzX73AiwItghuBz0d4UKGGOa0zM9/NGHglEGcGw/vZl
OPu8EuYYuM6NJsPnGY5GeXyHhwIgBZk0dHOCAEitGXs1ei+r0ZHHIqBGNErLiwBYsDXtJivbdvGx
4NcFpwLMKJeeCx4y1+GzPGK3hSJ1QqtPowEc4de37OLuzqtDC17rn5nlfJ5sKoa4tmcOzIjyS1WP
kY0sZNF/tt3HERCPajtyHani6sDokp7H252g2/vcYtUURQtBWSz7mIfgAJ3ko5Fr3K/OhjJ5uYkn
ltvARm99SevfMRTVB5324YqLX5JBwIqBLRy0F8tvOJm5wEAvQzbM8dEu7+f52Si6fdrJA1D3miVa
cZFnhpRz7+c8MFA4ReUQ4qGgnxl10fTKbIHyGG0FwMUD2u8o56X3sxJdtv+PtO/ajRyHtv0iAaKy
XhUrVzm3+4XoqEQFikrk199Vc3FO2+WCC90HmB4MZjCmxbDj2mtJ7egZr7qbDObaugWtu7oEKO7R
9zzDxy8to3SmBRnvpB0N/8EqZWA43/PqFlvalY06Ky3+7yIXG8U48etRYBEQrwYV2/XZLcN15bWA
RwAQ+DPZ6ZnY4f2Z+1QzzLHNspOjP/oGDyHmCYmon1a5ExBDNECX/A8zM4jb3yx5Ea+0IHiomo5q
x6p66e29D+quPG2sGybzCmz0nB6gTQNh5TNVxcUd6JcyH4nKsxPpV0XxM/fTrGljYkEwt3tyhi81
CIyq5pHLH5/bn6tnBpjx2ekgCL9EjFZAkwmQ5Wan0QnrV5CT/t9+/Hn5N49UGWPtc7/KMOYowgLU
7h1bf77C+cgvDCg27s8HXJgBAd4w3+/77IQxPRY5baoVL3oejF1Mw89XurpVkNyE1zxX1S8HGBDF
VFD+tvCG3NbZe8ss1qT5h6YgLsKbVS7Ms+m22sJ6rOL1iQkJo79np8fPh535L98FG95F0GouHhnt
GUMq/Q99SYvuxkW+ZmiQJqK67Z2T6suumpz7Nreqs2reWN+xul0J3blDKzL9+7N4u8yFIchcIWZd
xzJNYzxMhfXga82/LAGOePhJBK6udbEEdW3Rjw1EdrJ2K/vVLQLz8z5f3lsIwng2AmMUUC4DPTGa
Zduadn5qXExnakbUl37UuCLMhBkS84ZDvnZ336x2Obg2cRQeM+4C9Qy6e2NkR+Biq3946yjWgxwW
RMofeXtBu0ha5mKNadj8KvUb7/zaF5xZZ/9Tr4RCyMU797LOFGQBtF06kZj22q3xpGsX9+3Pv3Be
xjI0SLeA27eGe13xdG69IFfihg25tcrF62sy2+OWjq+w20egV14c98YhXLtWZ6He/5REMd1z4a4K
vZgmAb5yaBuC3a6vt1A1uh/0ZV36WpwDynJjvWvHAkofG7UblM8Qj7038HPjd6ZL8UoQQgWHERnk
5w/92vfY4MoAwh00bR96TXqtM6vgZ66MYeNMe4+Aog9UJlHx8/N1rn6HBaNOIKTzkR3GhvKmNRrQ
upAFeLMXNmMQxXr+hzVslE1RgEJZQj//Dm+coQZKon7h2KtuV01eUIzOjc26+hFnoVqwLcJouRe3
q/WnGtPeC8BKfR57TjyV1o37e34Fl1YLNYnzdNI5gbiExCigBV3pQXwEnCxROQPqZd2N4LlU+a1Q
7/pKCPPOWh0f0SuZIJ7wBpmdfBKa4G2dggp9hsX5pw/6s4zx/kws2VljUyCLYG4dlb2KOMq0PtVD
Yd+iLT4/vQ97ZyLdhrYHwBmXrrEDfZWxqAFfZAQgCbXnxCI7MKc4IxL9kPY3yhVXIBpnDvU/6104
sJa2cmAc68nMCBrgMcw+AddhEwyh7I600INW/XWP8P2SF9ZHd3he5q7ITiYLO+g7/L3w3fnn22dK
DkSrH5wAARWaSdoZW+jvtRJk6k3o6beUf6+9oreLXHiCSZeQtwDVxEnxxwnAIO0fCBHwGRZGnyHE
AR3wSyMNXeRlrlxklH37tXXvpbX63NBcfTu+iwFF1BZMFLvfX2pqaEJJZ4CcNM3uoFi6BWPO3dSI
/TDfanJevWVoMKP8CWAtcHIXu6VJg3tDB7wBtINFkA10k3GamFp1UvaCgkmRsO5MqzsgPP97XjmU
Tt6sfWHvHGg0l62NgTHNTzx9K6db2P5r3uftAhdPCAT+BdDX+Lhp3pbtqwbCalc5UQWJBUv/B+MN
FDZSC1xsBIUXGSDkbNxupi4uxbBS1dq9ET9duxMYKDXgrD1cvct4k+SYvq5zGLom70/o5yZyUXvN
mO8y0/37jtSZ0BfRFLqEUFe8iAm4kuMCfvHzhLQUyZgVw+/WrNQtENg1ewrKNmRjqGd8LL/bJFvA
hIsIureccDSrZLF3PqiAMxCu5fYc2e3DaN+Kr84nfmnE3y56cSMMojqN6ZCDH5DMDk0OgNsrzylY
wtKm+FXnt4qd144NRa7zZ8JYfJCanf1eLUYBxJDIs12uMRFI4YBPQ49yKf++FXoeWfyftfyLsjBY
ZtVoTpha1GYz8kYOAN8N/3C1zAGFCoy1GwTs7JctE5toCzWEyk+L7mw71T3Q2jsWthkJmh1mt3+k
0I33ZnJsuB9qJY8/N4zXwm+gPc8z9XhigKy9N4xgLZdUryjGgN38IFv/S9/1EfXMf/FT4C91zxg8
dFYujWLheUsGyCdOTTWRI74uwy+3u1WXvPIxuN8gagWg7MwJcvExLSVNXZ8FMn1lPMy2tlZiBg/3
rQb5lRuIZRxIoCLoA5HqhZHFgYG0fsaeEf25WMAb3y1hgRfXkh9/fTggyAYnESg6oMh52YmH2uBc
tAPIG4y+XGeTmQ7EDg3h3CjsX3HvCL2BKwC3tOtipOr9HaiJBa5e0CWfNG+V5emtdvzV7frz452L
R7SwurabCQmYDRKaTqQVl6FOEzn9/IfderPOhbugFIEzq0HYwSoEctQPNJS//PJWPefaiwXlDMhb
MY0PAMYlUVlPzR7CEBkoNdrncnzxNZbQ0gxEkzCri0pbBZPWB6R6MJANfP6JV7fyzdIXYcxQarae
LTgpUWLqYjGANDkVphnVy6205oorwQjMGf2BQeGPiEY5LUrjYOE/WuYXgTk71msrvb23uwemidAc
IGQy3zC21z4OI0GY6cPfMal/8azGwZkNx1LasTOtOFc/dXGcIHDDIb/x17voYsDynEOjLgd5uff3
XU7GYOkFRzhbTUHhbW1CYzUW0FG71fe7YpDORhWqTeAu/KhDZkE9bh5bFDdqKWLwZKxGAHZ8bt/4
oGtX8t06Fz54gVyOaVMD4vJgryKq2YPjf7foIi34vVYYx454CXrnK1H1acNv6SBduSvvVr+wH0MJ
hcpxNKFYOpiBNbRhXeUYzNxW6sWn6Hvo4LdS95+f4ZWo4+2al7i0UpAacC6EOq4jUDc4ZF6JHM7+
6qohVXV7cIaHzxe8YiRBfGiCUx5G8iMV1NyUfGg6DObjZkVVJyKxPH++wtXL8meFy0+icAN50fjY
RuvLXOxtc8/0r58vcXXXgGwACA48tR/pWiqzm1HxQU+lOUJ3UOZxRiK/euRzOt/yklc/581a5w19
U9vpZh+MpKaOJiHfsi24GKzlRux0JRdB0wGVVZBLIaq47BAtBvoPuW/jHc9bUias2uvdyjq6/9KK
erfQhdmdrD6jAIwgUyinQB+hh6qfSv+uYDtqQRDIKuLaHUOIA4UlvXEprl67N99ovt9FbSSZRc+t
VtO/U13Y1d8/vxG39vDilFhhtqDXOifeRewaq94JRRNOv/xbfP1Xv+NMHHvGtKGrduGcOYan0aas
cRtoqa0WbypWtc6X4POvuXa/kWRZyH4wfIGb/H63oJLtde4yoQPuT8vONGkZdk4+pJ4DZUbNq1hc
TspPfKgE/f585Wu3Ha7rLAMIruQPoVovLEPwczLpa0e1zN9p7n5HAP8Pi6BQAgVAJAz42/vPE0Sg
+bqgAqiL74MP9fflacn+oUHpgoP3PASG8ht85PtF7GYZHCGRX9FSBIvdBbfS+mtXDg7+zMLpIEa/
jJ8azxUaII35CcI7y7bwtxaPyvbl74NaFHsAbkRrD1iVy8RmLHjLjRLC1rbxXPbgGb/FS3X1rv1Z
4JJDFvbNmpVeoxLi/CwgRVZDZglkToHBwsWOPj/4a68HjbfzrBy+CPQz789krBg046D+cuq1jRZ7
3vrzH3/t8mJqH+M3aL597LyxVtebZvS0Iyfkt+ww3+WrelPX5l8KWUKnDuC9PwtdNt3A1mgOWQvo
gBBFqMTdVA+hBYUuZv895BSyB1C5xcAtkCKXmdMgdepMEs7Hy9qzjJf0trkizd3n+3btCrxZ5dJj
1zbzx7rEo3c99mqY06GyWNLy6diwOrXFFKE7lH6+5LWjglg7qqSYYEW+dvE6uTHwXjpwRe6Q1pB+
yozQtG5s3pVAHEHxmYfZRGPmA3HjrA2FjZJRdpobGRD9UBMEca4IHOtGWezaQmhkoDWD9hyImy4+
xvEa5PEdFnIJX/PCWbdS/nImJ15Yfovz+8oTQqRwLrPgUpjQBX3/hDLfmTJWYzyzhXIXxNDcv6eq
PTd5/yxw/tg38Y6PcQx70jFPPtt6mC0RWCD+2gqcG+P/SY2CHh1u4P0KY8vUWE0YX1YlzExfoyNz
C7D00Ta/X+J84998ROv4tch8UGvMVI8Ajn02mB+rWkY8r5PuZvXpqv482mZnkA+OGnWb9+uxATX0
gYF/F+RgJHKXxQwWa3Q3ExS514ItZOcx3w1JLpfY1Qx/S0Y9fxBAtVphpy/znkKAPjF5yTZLUfN0
yJh5w5F8fHHYEgCBYbhAFw6k1ftfkYKXQzMzkHn7CP6Y3kY+cLTcvWFKPj4FrHLW3UVCesa9XVxP
1lDIAvS4PeehHjtwFoU6BiT/YuJkxc5xGjv83JB8tF2oN4KTACOFqC0BnfL+sxRHn4w6mJJSTYMJ
5bLZkKE4QDVltfjaI9WiVtH48yX/o8p6Xyr2z2P3yIbPyAsA+96vSU08En/KIIN57r9Vy5ahZCyG
CvqN+ynfVwZmG8utyL9wvw9c/nu25rDQN13/wzMfoL8cAOgcdFVxJN6tyPHj/qPigIIeKnr4C/DW
979axakyme/LwzxUgcoyiB+rNXV/ZYt1I4j7+MSw4VCnBl4XKAFYo/crLdypNM3S5aEr7uf6O69f
GaKGmlSRTr59vuEfr+67pS79E9x93zpSycNgDGHV1YGJ+UEoc92Iuj+aVrwPiLJ6gPyfiUAv7BJh
mpEjFVeH2kzKKcpvPMCrPx7zF4BPQcXlg5fooAYgpc3Uoc9YBDG/YJYPn+/Tecsv7iWw3xjax4At
waDYxZEwdMwIxpvlYVyOFs7fNdaafOm9wzwda8tBgZf8tSnHlv1Z8XLIoAPPBdQaS3Vol9Dx7/Ob
Q1ZX7jMgZwQlXTTPwCV2cSZTYbO8K+vyWA19iAy8kRrmw4/aLSWky27nfzLr8HoEmHATjXzrYiFn
8HpekXo6NGIlUGUCS/W0mgF+cNm2stPFf5ZZ+vlxXVyID0teOI1C6+rOzNrpIPdmG8/N6v/24y9u
w2yNJTc8qK2L7G5QR9SyPv/5UGs8G9c3F+7/f4FnmQhMoUuD4aL3NkDXMpBXa9pwKO3xVE1wLJ10
QQ4z0ECv7Q0YbzfgBcxCkVdrgKPCulk1w6oe6kh3HqmiSSeORpWOdKsBK9cPZexUVehoJgh/qmix
03GscYV/DqgND3ofUCjCBPlsJF1rhnA1KVCugS29VW92sT3YB2Ig6890KPGSqFY7w9j0dDuad2ah
h262cdu1y6ttUY+PvecHGdSljXJjEGjg2SOwQWNkk2E9Tl4k6zwalUwlhImg3wJC69ApEmXE5vJS
TlvI5a5KL6SqDjH/svTD47CwANN0gT49w4GvfKONRsNcaUBlyGpOjaEIdOiejtqjM/qBgfkGwafQ
aZPRPU5+Hhl2ExDMqxeq3tXetjHv+wZAnOaEFlopVxN9Wdwhcs07T9kBG+PCjFrvmJW/l2w6FY56
mZwmhbJq7FU81OcnIknoy/nFVeVhLFcIwzd+0YWUWyG4CkBPEpf2I+9+DJAb1EW9JjTyRLFSQ0iz
Yzu8tGxfuyRwhR2oTkcz1Eg1kcdT9awEGOTtZGjuIdaqzF8mwOCNlW2ayv0OGvO7WibWnMXSbwPN
+FZUK7xXqiAf6+tJkd85eMF+TdPByoKsehzlozTWGeSqx53X7iTZu7n2YOEJZpZMBnc91ptCjoFG
WWzMoHZ0IPO7LXBcBhYxSJZ2rQx73q0IROP7bqV5qd8/lLKJNfeHq8cN+crVFzvPY97+lOxuZKtc
WiFIc6iVeuZzvyxxSQ6Va8ReM+Afj734rUOVeVrJZc2ddde1K3fJN5MBde0JOu4onA1cJEbrgDcK
A+1i1AMXR4f+MUR90wK1tH4M6u7VFt+AjzW1gyHNcGCv3TiiJ0nTjEY5YyGzAWvWNp1/6gRfNeYY
2oJG1tysMwF9xm4JmDOtKvzh02/p7z1vDon3KK0+zBsCWhsnQg8nJmNiLyvDPiFdz8BTJ6f+rsSJ
ctDukXnvOmXSKDsC8FwuGLvHxcxA5sHgH0gxxLNjQGaZhw3UxQn0Uh/4uBmtlE0pLZwIKQ+Y4upA
09cCk9rY/fpoeuVR9rgD87q17xfzqUPD17+rqZZqpE2yereMr85shzNmGfXHmu9sLSrKB3P43agx
dXJntzRd2Dt3rb2vIZ1dHI06HPXNPKw6YgZTXgfe8lqVLzYqN6Us9pj+ihBWO/ZDM3zRcg5F5CeJ
EIA2XtR7IuFuPJmvpt6nY18EaHUHhaOtBk8LyfjaF+AztlLD18E88CgbHaLqUVv1gSJJWb8MxTda
VUl9nj537BPEpbe5x4MS3L4Vj7TMSLnGjj4ZgoUmBuFxPgBn1Z0cDLNqbROWIHqhy0/H3Lnndl3l
JAv5pdV6XPM+7C0W2tmZAQo/UfghMt0wh1xLM1Z2ANBriG5HanYwBG71K0cZ0aidUGl3i/5kNUXY
+8DWM3NBgWxN3NXAj5Svm5ztGk8eDY+GmW3uTO+xdoEoz7cN3eY1g4BEt27N16py0t4lu3KA/R2Q
w1tffXLi5trT1rxaWdnvofw2IPXO7TEiPgtH5oSc0q3lVYmantmSOBAHneDSub9a6q9TeTd7XWjZ
ezEee3QP5iV7cmeJ38JZm92SdrazwWD32vf9jU/tNZt4kAsdr6WCvvngHTwKCB4Ahb9EZUUQyImN
YYCFZK9e64d6CScrgCvq7zoPBjMDtsht4sUnSU+MwG3JUVD7nmQkdVTajWptYutFld/pSyxIQuiy
cZQVTv65NSsOPs5A5EVkwDAz8kgnNzS8OZhVGXL1tZ74xmzc15J5LCyQrimrhlK5StxW7AajjYGs
DUBVEs9oVZvVYSm+Z5gUcXnoOFNYSxX15MXKUfqxluep+GnW3r05WRutbxLJtpoywY7UBAoex8gh
Bq74hoI23Ebvqml3PkS/+5FvmpynGpN7Ap7UXOarShn7QmMgtO2j2m+iunLWku7nAurtBuo/Uxax
fIpJu8l0L9J7jCouFb7wm2vtabXPxOM8laBsPLValxb0rJjOdoTgrQ7uk5NNFY6iieexXOvMgV8s
E+FWCUixkIWWdRuYRDxQ5T7SxbWj2lA6es9007vZTkJ9vJzXo7YxXbw/sBM33UacE0g9tAZMgbn8
MNrsm8jawBL9cWFOBLLsUIAWo3KcL5r2YHT0zqg59JdggawhoDZk3f0iLb36mGXzAygkg87ywprN
gUVgQceK4gwyGXp1HZbTa2sfmmkObFBYKvIF5MxBbyQURR1OzVg645Pb9hvfbTc2JqiH8aRDRd2t
+ld7nCKrzTblCDerzMRuq0jrcVxamKnVLB8hBhdyDE1l8lhMJ71L1AIF8rwNS7dPFQTOmb0W04M5
8SdzNkOBWcECCipSafEE91nXcV4/jt6jLr52frUlugq0xQu6RQA9RBMQlcbm/JChz23rp7ky7uaS
xX21pLXmRwOpNj7rUi0f1obGIM1brZzc3jnlN6Pvwoa1SBame1sYS9jX3op56ol2NgTyFutno+af
fZ/a/C5Tu4U9dQs8bgFWhVx9cWcfLF2AOoqq2SnxUwrovxd3xTzCaH4leE7ktxju6hao6NYN7WY7
OweVvUzlblpWom7AOYCYRpeB1ohAFGTHiyZq4A2gcBUuBtu5+hwtnbUZITGlGb+5na15a0Smm7rl
fd4c8E7ncqWDFK0rdjB3MVjZUOR4YcMCKwUO5YwkLWTrXAplGA69LAvm0a2CxuwD6a2p3sWO+eBm
3yTkqyzvgU1fqBODyBP/tQo1XPKQot4QNl6Rar2TSFeuGjluaTFu62yKIJe4K2oSl3xsQ2DZMxwo
CrZ9npmhbS/TyYI47t4rXJVQNhDcsY5ubGu8X2qO+B/wrGIFDoN7WyUTqOq4e99PODDnpEPNbbg3
rPW8POT8EcLNxHj0pifLX40k5csvhbeT+pWKdFOPmStfUAUNC9t8AE3Ius2LdeOpeJzH0Fy0DdKb
UDD/WU0iVmrF+Q4nFmgZNiR3Xyd3CcGNFVS8WheMPhpSvXQZ2Rm+/Vrr+ndqsyFi9Oz4+LSFaHFE
lhNtvw7lfjKXZ+YlxL1vBhb6GYX58MkGCL/QHdUGSMVnWMxfHq/2yvo9Wd/ANhFI4ib1sKsXP/TN
PiL8x2QOB0zgNYHVN6/WsJMKfhsc5WZ7nBcZ2/ZTb5CkG18081ARwOWa/jBZQ6yc3643BML3I595
oP1PKlci6tro+ZJ4OVqQ5lGWB+Iy2Mk+NR3oocinihZT0IoqaVpwRizDuCH+hAkBVJNEViQ2+WGW
ZnSWFGfevT0WkSOtDcRzy3nvmVs5HF14HAAJQi2zgsyHdFPurBVeZ+GS5xwRheqdn5amh563t4vX
s0vSMfxpKxa0LdkQvXp1q70JgH2dt086x8jZ0gxPmEOGwsMQuOSxVhuwtYdVrQWz3h0XLw+qBWYX
ojfWdGd4iOlhwx2jDkr8lv40xD4u++L6e9X629p41otyQ6cHX4JcGH0vS7LABAfApNGUSD8x7dTq
ykCibZH3S1BP3yW99xEGTGBjE4g5MjvpzTpRuhf7PQn56McGECZIUh60+ddkiEh318UEXfq0kj+N
JRqtY0PxrrgIcjI+cGYEVrMm/Nktn+YO4bv20GorCH3EIMdD0ySl+qoXA4/bQoeUaQl9e+LMD1Jj
W6pk0jTaitQcq7iPQ/6zKsuAFQgn5W4aipQ3XlIN38Z6pYt7u/pl5BwqdAhbd+a4ks6Cfl/+m5Mj
JHsZTIkeNLl+YtCJyslhqY1oGPpg0vv7Uqmjr38F9iQw8pe56GHuy6CZgXWRcwj+zmjBoyL18OJ2
26LDsBi4oN0dKAuDie6Z2dyRBdmg74SsLEJcpIiPWzsr4MF/dmVs5t8zvsQN3nje5bFtrD2Q1tOv
NZkQmqWyfp15AngNAvfvzLeDosEx+xjh3Ovyp5/VqY7ZhcqD5rxWFetFtNtOP2gZjlGwCJSJaw9K
NRDsDQttOoDtpgzGQUXaAG+CTlHJ82geV8gc8fPblYP6SWtbcPFmkZD6vs+/k2ZXscdFoSGPy+rQ
5xHKnrTsA1H5QePO4VxAh1g3t96QWB3ZoEF0N0NHXFu+D/avHG+kxpZJ73HGNLgz/5ASyiHtZgKv
SOPdg39zhdpsaoGvwxEPRPNDr7UQHtwPBGmN+5tmPzr8/6ZRRzM4hk2Md7rFs7DGxKX6UcEzgbJp
UW3Ea7RXuRWDioLDYI0hm5/OOZ4jdy4aZOSJ5jTOaLutaJbO0o61cY/eQNiOz2322yxF6DBE1NXJ
zptoUX7KQXMzVU9yaZGiIiE2vjfDazn7yBqb7VTqYdd/KaGMjVrq1D4V7hT49p4t3tqazRWdBtzc
XcEOtF+J8ZwNQYKAzwFruphnP5njruceZFOQRqz7/qs98sQxi5BkTUTrX5bVwExPSEZJ2PQI3A0R
eO5WijF02VMmxsDVzFhZNpwcPxAYuW7BA1SoI1RzUM95ynNoaojiwAyVdFJPBwUqvWFAwDpuYBSD
jCKe5Cr1gZlfGrLJpQ07eyDDwRdVSAovwGR/OM1moMEtzFUV6+64rigdImI3aand0aK6s61n5SaI
EhQOF08xVFSs4cgCt0HABQtuZvaqrNoIXSn4rWk3jPVpJlk4LV5cSXOl/CqQc7ehNngwKxb19Ssg
a2u7ESe72U0zEq7ZXGtgRxjs1yqzVmUGiuSqP3XFGObmj3oooonDVtV49/xOz7dtd0fFg/D3stiV
+q4XG1/fUISDtk2xayXKPm7QId9zSAEMg5GMoooNJ4t1kn2rNP9kiBoeS8EeZjyasjvdPhrdvHIm
d83QHqQS2ekP2nl3BkJgXnbQfHBCk5FtRnwwkZco8Jibmfdf8T2o9LANNfV17vTfkIt+0VsYqaL6
0i34PZzIrrYcyYbBs3XJu2Nv36nlILixUXX2PW+H7QTG/LorIhALpW6712GHEaRHXWevjMxNvQ5k
rznGuAcvNrMZVR9cPbeZIujUBaP3xZl0xKlValTfs3LjaD9yv4BzkN/EOMeUaY8C+X8/sKQW9Jdt
itTV5IO3oGSLhwgR+mABn9RMnmyvDQZ4BbyvBnmM4lXM8aeTedI2fVjMHLoEqCZPzteefJnqhxHt
qbCVR6tYaXxLMxHw4WezPHT00bJbmJc10YwVdF0jS6i4t4aD13bR5IABQx8QUhFkoiB3R+bW6CB7
LadlW+tGeKbz19wMUbWNp5gdlMAEiMkiqLAgZ11ljoGuahXNhQBdKAMBe7PPtDYl9Q8q971ca86R
oSBVs3uPDkEFBhR32phqwOF3W62w44w3R4F2ha6LdeMUIOtV1tdey7aVBCC+MaLOXduTjaSh3KnO
f1p6PWmqKVlgSx1pIDq0wGjE4g4+FITv7XSkPmDoL/gI1KhURIi2pw1HxUmFlaoCTO+cBN/kTEdn
BuWb7tGokKM7Vti0xxHYV17OqVU/u8wPoKAZGN2DbTix6SBHH+FCzDnhjnnQxBDqSIG6utoZmEpg
farpv8nII/jX/Jy5oxhJ+mxvjVtWu3HbkEC3HqfuXuR5SJEoCBtVLIunmB6MTPw2i0biURSBM2R4
0CSpdJmC+yZuPCfAaPTBlWVi1+MWoesGYzGx093zEYrcOQtR6Vm5/rIbyi6clBNnAKaj65bUOcoo
zEg0Nq51lUXnQGVRzkbzVWR3WtSrX3zxvtceB6s//9Fj3tOFwlpZP2bdRhMo0a27Vg86v76vkXdY
OK7CfaFQe+tHlAjppOTdCFjHfbf0PfIX04T+ltuthatMpJQaQjzVsjUuRh13c6WnZeXMOi4DBNJN
bUSVT3Y9knMuWSgmm1qY96DGF1krzDVRDbklUBxZjv9PHArh4cb7KdOzuPPpvRqlH414lcs8/ioc
Y+0Yc2gjRjEKdcKYYWgC5tuXx04+9uJH7qIIpK1QICkFO8gFNZ60z8kJI1Uh9KMAR058hfEIWdUB
r6xk8Od7U8nIKaowl1+o/pOVK08OZ2R0MtpG6qGa0Jf9qvPzfVlQoEUPdesknWOGmphSr9JXbBxD
TMyXXRtalG36ZqtIhQOAoKRTGYkOHFeZDzs3hzFT4tANJy3TQsPQUDzhGFblqEK15WvRlDA5UFAg
Q/Vk6PWdVTsVCjtLUhBtXfE+zZ0fhXcezGpCWT71lEbS84/OOZLE3BbjQNF6T9b4Q5fHjGLI7tWE
WTBWFquCgh/0as+N7eil+ZhtiZdm2soWd6DoQ2kcqZBXgrCzDUBawPqt4edbRx7Qwece7phdPk0w
ztIGnY7aMyrDBiXuothl41dbVmE1bk21R7Bal4lOHt18w91VY+A/byXDVdJibehQbX9hat8grBy8
p8bf9sjvdfswFvdL4wceYpEcBTmLzWEF49qZ6Uy3ONIMLfNZICHJuL0dSQMSVhRzRvt5RH3MKmAd
DIX0YjXVfM3EI2bq4B7ve7vEv4SPHb5TsjVRSEGC0yMK8SEvu+qsdCF7zb/zawm+66fJshMBsYVc
Pk46Nl5bCSl3loOZ4qaNqr5f/T/Ozmy3cSXp1k9EgMmZt9RoSZY8lqt8Q9hVLs4zk9PT/x9r98Fx
yYaFvdFodAO926lM5hCxYq0VIwazFKqW00i817MkU7JVZLPOku+1s8zdja8fUnPVjrtoeCw0OmKQ
XrfqPu+OvZw8aWU8F9Zy0I72BBbbkGv1hb8fh3LbFr/NeFjVZbn0fWdrwWtUARZ8+65LI8+Ru6IJ
ll10Z/fUma2Fa8UL2d1rarAoSaJ4/9YpUGUei6VRPkjj4NsPUzcux2AE9WsW7uCuKtPyHLdYWEO6
AiC9TrLSG4lMUU1vS56d2ropJpX4I/CkbnthUVwryltTUc5AVwuktOR4ueFdKq29Ee8Su+CfO+X1
KSWfLCZlo0Wou0N80cUdxAGvq0rwg+jKTOyVwZUxt2yygr0jD5l+1UXNrkoObnVlxacqPgBhhu4q
LbNN0t5FQXGV+jeRjJf6jMNW5o1q10tHI5SQIE3NkQfEoxnsxo0rT6naZdcvU7nXnJ9ijLwg/ZG3
iMgEnYsby191yk3abGLxUAqf/a2DQBieohRrJ350TRLC6K5MkDD1Om0p5L1hVz/tKF/QBswgvk/a
p7QQXtf7G1V7HobpWxBbh6hy+B79xAtW/mplt4rzH03drDLrR6R8t80OqPZFT/qH2mVXImOz0wDT
g101bDAFXArKSvFYLFseu3qctrVdbspeBaWwiGW3hb4DI99byD1L5Uc3pcsyCDZiapZpcR1GXDfT
4NHhctkQlbShuQjxcS2NdJX5w2uhHZrIvS5GuUyne3yEh/YYhpsMFkLMAW8sm62z6dyrgMfLBmdV
ulXkV4usMdZ2qJL4AGi5L3Y6berYeEj0famvQy312kYsx+QQ2opXkfImVrLXlZs6LjZFby91fVMq
knAn9BBk3dQOa9ffa2mtHyab/uRk6235UscBUhOEL4c2tKkKiKzfSSFDkM/Gv4rUmq4nZKjlghL9
oHp1YVv73s7JpMOhufbdrvueUxRseBZuU+XZHlVcIF9NefA7Uqi4ew0CbaUN+UFtLULjQ17sq8z2
NKKiygQ+uk9KIkAeG8vxTIJc0A2do+AczKr0nFIscKZfKWG4HY1w0VXjPilXDO+Zys8oVrxEfBvV
xyEnhOvulPpYY7eH08gPVx8DTzRVsQgc/dnSKsDefm0BTg8BYHAa39KZnvAcOIXwJ5C7xjiO6iv+
ZFT53gKbSvRhkm9tHmxQtll9euVPHRcVgSE9ezzNCJdNFr7pslya44ubtcugDg+kbis74jSGAeGR
Dbo5clUUXmceiuKkpvrGp4HM7OxgWM5SU0gG1OsMYXyL5CdI+2Wfhlu73kd1eh+F1Spxn6Pp1Zy2
vno3JuN9Wenr0aX6oe8UyjVTLLyUoM7Kx0WmXItYX4nAvsrHaN0a0mvG+hAYhH615zrppkYg7/iU
UsenIAEquxoFaF6brMbpm094o5cu7jj6eqAeSSvhteb+ctGYdlpxbVEm9qO9W93NHguDHSzzHPhS
0a8guKxyPbq385BKKQBRlvxCILMMw+c8O1kpEUH+qA8AOPaDg9sshWK9uWkCZdlOr6KoFgHWAGRT
y8Z5yfizlMpkaqy19q4u7kZKX6py6/obn+OYgzuGnbWc7HzbcrPNsETtipXm82FawrSRt0rdJXOb
nmGXaTd+lq5VZW5EsWv7wuvxt8qAv9z2V2RuJ8NeuGwgJ/6ROMbCLK76goSieCzqt9YqCAg5mkI+
8oYbvbWI06WuddSw4DKSfUfzNQHxSTGKlQbYVdUBdbcnypZty7n0s0WhKtSh+D7Fk8wJCutsmeQG
u89Z9ijsK5P6RxjfJVIbvR64TgBrOAZYnd/9ENF97VPq7bdQNGYrCEmPHG2hSXJPg8Sy63TProdl
pYon1/xpjt9dlSuAfVmzT2k3lUCPdQh7J/FT6UOvz35UnIBxeMt4anItXljAa2a6c/Vfjgy8qLvL
nZe0H5etX3gWSK5PALSMqDEZ3/2u9jSd7Gkf82QWIqPKxysOPq120zalrfXUlyxCflWLVdbitRNs
nSlcli2l7GoAIww3bTHncfpaZs9pc8yVF7JWddpjQQ+Hm4Bp6A6TGeAQAlYSgtqPyp3q5rfANKta
OyrxVe3c0jOL1JlbM1y4oE4UJcpv1GBb665JC6L7x4J4KK1p0QExvH3utGo1piWV9KMig63tj7tC
zm3kF239otTbYHiz+VSxdd0kp0DplqaW81eatd6/6vQd8ZyaJ6oSW62E5pDTiOHoUw9pzZZN5y+q
IfQU+eqmbyZ1E50q5xjcxw54kJOuquGaAMzrimsXcLXOrVcZTW/jVFxlPdyJca+kj4KyY2ccSvde
so9EIjZ2Kn+YuUJoaqwzCUA1HdN2HeX7ql3lGelYXC+N+CoiVQcY1ZJ1GrBtDAKOUWwjdj2tjhe6
Vi5rqosV/86MUQNcPTVqsJfdt7EPF02Ucc/EiyD8UVahh6GrVwrwho1Zg1RPyWLK5x+tLrXR2Eyu
/xgK/nAQNKAV5TJyTnQlawFL5h3oKIrnV9eOtXXkswS4t3Nl05DlAwoBrG79gPAufHXFry74zU9w
jGs7vTcMwMBxS92Hbs/5ZJOP1A+SHY5xBxSELdDxIh7qZR+iGpTWNtRkSZCGLlzrlgUFRdDpsCJc
0Hd5dmXRwG082nNRvd8HfsaMqEEpv4T1Xcht0FDWVcddB57STxkH57tkjq0ol0b1JOrGM8pqjQn/
Nkqq2ygQr74cYFCI+fn9nvV7k3qxVKtVI0Oqwkdr3FntXs15VKp1pJCfY5AwCq5Xc+daa6tcC/22
KNfSXVv5D78q/syCmtSmdLmjtNILw3tRP9Thr25ODnMa22NYzndXnJWIntBVLK3+e6Bvo9x4zk0u
XMkruZaFSw/5ZBV0D3bXeUb8rJmAu5Dl2jE68rhd0S7RC11YjyG/v8nv/MCHjWJ6ldqti4JIP3gx
xp/u9KZbN3111NFGVm9Bt9LltYGMC+DIiu8U+yEc761oHxg7cOt1qYHE9cPK76w1+8Bz8t6rq5+l
/RrJ29ls1rbEulXU51xn/YNkGejEyiAn4N25e+8X2zwJEy+M+58KlXhR3pAgzkvZOcFtCZ/AjQgZ
bhv3p1MH+6iQniW2tuwpEUgML6jXZ692ry0y4IFKAhM4YpUkxMViz3GKiUnsslpAa17VjdjSdnFR
BS+yOAhQRLUt17ZdgjJ0nuPnewfWSV37YIX+BsrE0vTFStGalVn/dolgbak/OD2vkTB4+e8nDGPX
du1QkZTftFzNFpPZXfvWSTG3Zhhc9yJaknMq43ifVG3pWfVN1U5eFMdQhwavtk84UNJlfljBKOaD
hPyeW0VycN2f0tlGGbdCcetX0aIzxTZX97azF2O2KfWbDMmjDocndn8l6sM0vpY8Uorvr0bCSJVa
rVPR7MhW93HXXSfxoSXG7QTWWurvyIHcqE9ei6IsrONN7WMRmD8KSWfw1H4ZkoZYQIFmQhoTDTu9
u4+z9krwFPC3e6KIh/m/Z/ZLZA+eXx8bSvLJd8FMYHM7wbAJux+jE3lstkOv3et4qyXlFYmLTZGI
ALIhBnVi6fkAgXp0OxDepMUutEvIB7QLBkoWzVsYfEvq9qpxq2PYC683Tq5xiuuH0v1mV09Dxk92
yNzHe7PDDyKgJW9OpVHfNvV9S8lUpQ4xUF8lBc3TX3ZoLOiB+Zh03cZui/upeIobZaeS4knKQza4
kI6Aw6/VOwvsraVgA2yuQfHRGnJpzf1tAM6KvuU9Rkaiabdi7G8dP10ErTNeT7m9RaK3x7YOUSro
/TTctfyD9BnzzCpYIHvP9yVhRRXX90EDAUmb4OHayS+4wvcQDZeK2nCGAooVqrshaPQaChJ2n9wV
jnatgH0ON4N9Mox4YcblU9tZO9Gpy7TzcQMYj0l4DASo4TZq74i9XEgm9qLRlzVVH8Mi5HVve3E3
cDxin4y5y7zGeTacl5lLUZCWaW/ByL0DsO9b7XoKrXBhSsXrdArpMPoGSknWMar3ENQXvvViFj+H
DE/9dOmXd1FzMOW41MJDRSWoi7+V9giUyumjXKLgs9SYK7UyTO5mfTPG4bZpXG1RhH1NYKytnSJe
R+TOXXVbZ8Yynq5I3W3tUKY3Fbye/rFsji7/TycmPBEELs1dF9xVytIuf5rWqwUmFj0Z0RPgWFLM
vr2m9juN38CrJSa4zn0BoJyveyVbWZTOhfoQgLzVuAsuTMci9Q6Whv1oRU/FhLfoqghWPqwKHuKA
J7FqVlQcNRX2Qf1aCGZXXvtRDW/vRkl/ZvVLktwP462R3gzBnSTVVFsX3jPJOrEa9phrMznR5W6F
GxH7t7kN0pOhFfjYXqXlVU/CWMTNvubmU2s8em47+ZOcNy8kX+BBrceN0QpPGw6FM2csLzPRYQh5
MUVKS7nNaL441tLpb/0YK/29keyDApGowuFxnmQK7qdDeYmujKRELC04tb+S7BqBImcVEt6P0Dym
WXBXW8GVXsQHORaQY/Bcktydfk2NKuA+fa2Kb8l071TrwroyjWuSSKO8E+G9rt840Pc7nYvfAE+O
rvDYvasmfzuqvD3kbckDMuNdVrSLgCBJsdNVR0oXJCxrluysrHr03RNP6uJr1utnpF33j3YaJYWJ
1uFvymvpFJoIZSaPJbEyiI/UL7l/COejpgHR0jvS8xkxWAA/lgWX28lqM21l9uprL7vh0VLHCbeE
lgp4AkLX1o6FHrmL+A1K+BwkeEECo8TxNq4jeRJKMm7Vrmjuq05w6KIEPVJm9jd2rMHR6BOYW3Y5
1m9mPbTLSCTW1nQz4w6fz2RB3R7EU40zkKWWvN3NNaTitQ5yPCWW2NWFpv02pBVm26k2xpOP0OlO
6epqUUoLy6bedw7FpOV3g4kRIh7y3bWZygCouYa7ZKhz/atQN2k/NLugTYnl+8CqN4no52upsa2V
BuBmLYzEyHZdk9iA26GCKXtg1p5T6PnkGZVvbXKyletm6NV1zF0Ly9Dut90AZcilhLGk5S01LEjq
EHgMa9VgHrLOe6HOGVoEiVDzb6SDGjlO82JjJ/A7grZpFkMUA6pDRgfHyyAS94YbYOXVZQdhRM5i
mHpbkir16Q6+mFPL32YUPA1tsO0jZTtReE2D1L6BV1rtGrW7DZXW2CRaXl1rRUGVu8ioswLVLKsG
B5FuJr3YZFknRynSO6XUwpMpaniglhX8qp2i2kRD3N0brqLsrcLRV5ijCqI9v9TvQ8Oy10435es4
6cJVE1Vi5iIIHtHCMvSDaItsbzep4RWtIzfNRIEhRNWxijMuI2Bcm31Bk1/X9nsYCS3WSnrmQ3t3
y62dOwHRRkmLxgLqUYYk7CpOFXsZSe7XUXTQCxPuoMZtHdJD27wq9SpY55CEYIpllKLUUN6pbSef
dbNSdlkNnC8LYsSRgsqGIbJFJ2S9ihS9W4z4i+7sKRHbQYmy5ZCm4WaggrZXZF8sopa4XKhENKPW
lHBFCZ7T3OaJII3dQSeKH0Rd4RhNDfE38mXzVPkOjdqNetgOuImvFLMH/pYqi95D24idPl5JR1VW
FsSwDQ1SXDyYma9mNvIqrPH+NW2uji6wE/RZWr8uzTRY16kLQyedEv5vFUBv5phrP6f7nuO4F7SL
n0he/roCzsj7hq+Udl1zBbSQ0jWUrCK/sbD1/foys88I/AhZsUbBr8mdbetQ8pzJtew6CoYkH6LT
oIfWS2aiA/b8NOivpZYUq6Dt8pU0fGeVGm38JkPdOQi9DHdN96yp+SKdkJApU0oFS/4o8U2Loy5c
W0akeCWyZfL2Sl81aRD8HKcOCpn4ESRBvkjiql4mSkHRg1MBRayBotVb/SKWWbOsapBMOSgPnd1p
B8eKKri7Vbup3Djb0PBo2kdSUSh5ksUE9UBaUUViIfIpXqXxxAvvpzUWL4b85icg8HHgNle+HkEn
ywZ1VeaYA9D6ldipVMeflU1T7DavKfI5qrzxfdfaFtRq13FFekf3wxY8aDDXRm3C+xPQsyOSS7K7
lmDLbuGMuZbsl0bm9q8urXeh8Ze8bbiv/VAycGSjTsQJzkf0+vWHO3uF/nw37AVtWzMQvqFY+fsV
QiFBXN2LEP6Uhqmt2Ga0hbyg75j/xjtxxz9jGAZCU1CG2T717zE00uakoIH4SeuXeneTmKspBmP0
4ksGvZ9pfJx3A82TfSfWtKSqp4pkoKZ+TaybjHqcIJq95Jr52V536CZACR4t0Ye2Ak3UTE1YK+Gp
d4p9ZrjfHaMnSpMj2BhxklppXIb9badhQyzSbRWoB1E2jzkmtRdWVv/kdOPdyMLSt5z+muem/YHu
QFunXng0mzF5M3De31Hji4KFEnXOvpF2daiztFn1Zd/Q437Os+PYPyiR04I06zWYZ2uEPqGsJSnS
FtlJDhlFm9gJtAfiyWGdD8Le80JW695IqViUXG4DbwZygDRZGj5v0zSNyoZjZG0t8qylYoC9e3Vc
wrdRe6rjRRMetUQOsRdrBZRijfj/61189uH/yIewNODTI5tGdXx2+9SWg4gSrP0Yxo95s6khKqfd
c5Z+/3qYs8Pyv2HQ9dEP0lI/NPyYYB1is5bIYwNl0F4Y5b9sJf7PALMJBNI+1HfnDtZt75Np2Gp3
zDRe0avERRxz4ab+dA7vhpiX8t0ZkbVli1iK7tg2u27cthei2rMNyQxmuSDqWf6lzcZcf//5slMT
J64teXTbYoeL2rXV3OXTv54DnR04dwyELP9DV6UhVyKRt8NAjXsXR2vnUoPkswvrzySQV3K8Maw2
TOtsEqIfEymNfDganQ+l5beMfk3htPONjvcrvaDm/HQwm8vExfEXv8H5f3/3QZzQUCI1yIajK/Kr
bLx21XQxqpQJWhM91X9YOTrjQGKhvQuGX+dJBxai7lT24zF4KdHG/Vur1z8rh9WMQDk6C/mcs78P
KT5PkxoYQEJQHwbMH+L0GarYTReg0nJG9Xsc8I51ASB6//j16TxbyH9CECTzGo4gBODnNiqlmUeW
jmvfqcujTVdaO81wG4Am7ZtelTuw0AtiYjFP5vxdM7AHURmT++BcvZ0MVZbnqh2eiAOGneFUw1Uy
i+cClFerTK3zU12GDkAi1KProFKGE2+TskulEt7qcvSXX8//7GT/M/93P+ds7XM7C0MxWvPrZx30
1rgfyUO+HuLsdP9vCJsYfI4YPvhT0xYitjs65J1orLawMiik1mOqOxcmcmmUs6w1KRrHGoQRnpLu
caT+4TYt3UPvv57KZ6tlzmbEuGVh7XHujDRWbkkSJJHOi8HDRdADnf96hM/2I81uTE6bwADpvI2G
O7lFE6tRdJpghgtnonqRezUlBlxclyK/ZFw6r8r5bsQFRcXW30K2fR4KZCNuClFT8m14m/YZ7naH
WAuDNf022q2bJ8YiLC12o96k/o+vZzrnEGdDz91f0e4LuiYaf5KDd1dYOnaJSt85/RiqUmwNNZN3
wujkrZ+XxU7t0/waxYK9JjLRVmFpDpdMOs42zJ9bxzL5Dw4ifcbVszet6nXYXZnsjxL8OVePtfFs
wH75epJituV8N8s/o9Cq16FZOsaZtPvgf383Swd4XqZxMR7jWinJ99VhMdZqDSqZtMahw/X5+9yn
6WAVVX3d1lP7oPWN/HcX+HwCXfA+4k7+K44n86Z79yOEM+p9IEf9WKbpLsqKnbwQSn1yLlyeVQ2P
S1pD6OJsllqVJ0kwBvYxPwgT354LZg+X/vz8Kd/9/owKQtToinVsu12abvPhwlc62wp/1uf9zz/b
CkVnpMKe+Plauc67X4r7u7l00LT5+X+3Ef4Zw+ZMc31gq3bunOMSfAxqFjEHGQFK11Cm5UKbajte
cNWD744JDAxZWvYGDAwPTcpNSAjLnKKe4neV19TBHaaDnuArI5rTmmPWptDJVdhubhH0TzIM/A1X
bUexIEiQWcLhWqWkiheuqE+/xruZnK0WllD0SwaHO9r2XXJV1//uY3NiMNdmI6kq/h44xpx97DF2
bVMxpcBFJVkBIdPKIP/19ak8+97zECYNZeju9CfsNOdv9W4/jTpVBXfM+N7diCaFq+dbmSv6otaq
S84OZ4s1D4Wbg8YFK7CbIrb9eyhM5pU+TydMrczAzbw0NORrpIAJ/usZcZlism26wgFIOTvhOmCQ
42QNOQDJWVZEMKmezOKSheP8Zd/t4T+T4c6l0wiuVu6HTCOqRic187E/+oO+SvXHUjUxmdq3UHu+
ns6nA+FFCTBEhPSht6eoW79Xp7Y/ZnUeAdHm3cqhxe5Wz5MfItCL5dfDfdwP4AuzOzSdC+nRrZ3B
XWS86ZSbUh7tun9w3OQo+yxGf1hdfT3Ox83w1zj6/Fi823e8tQlioF4e9c55U8f6qYqV/zIVTTWB
Z2hnYZwnBomoujY2K6xcp+dWd9aELMs+rv+d5RgbgYkA3rG3CYc+mA8GjdMowinlMdHHvZ1QtgFq
zpYGtN10aC4YlJ7bW/0ZDecoC/cY1bU/3Ai+60P4sofmaCVGs6oEtEMVfTtFv8Deu702rKSFDjg5
OU3rbmx6UB5zv0mfoyEipo/CidKjX6+aFhlg2USXTDnPApkPP+/sPiwaHc3b0DXHETKKO+YvcDaQ
IeW7qQxvjBJHkdE8xrjofb2ZPp6RuSci3tm6Pkcw540XbNGJdKzH5ijnBjYaS69V3WroreuS9Pbr
sf4Yi/598nFPxxIUsyt6ltrn11je60lmlRQry+ph6t9mKqkO7fomgCus8taYNbXL6pfu//p64LNw
+M/avh93PlHvTkytKYobSvT0Ec1moI2KezsYb3By7Jb+FB0LpXv6esDz/Ox/I5KG2txwYCpnFlZD
MjlQQ5vmGFSN7Q1qVx3SBG+CVINXlw0y3qe9YuxAbn0Kj3a4KPrYAsJTDDxf5aXI7bObiafWxg8V
nxuwhb/n31Zplnbh1B7rHrlmh1QM2c5NUCJT/nren+2m9wOdpU9DRJjM2rRHCkUCfrOSKhSmwkWb
5xduqPmTfdhK2IyBVM1I6LlHmyDBFGHQtMeuMcU3eCIwvbvB+Pn1fD5dOFJ6XMMpnxB8/71wvj9Y
Qzeia5um6hi56dVkZWs5iX/ntv7PbiEfpMMXEP2Hl2MGCxy/D9qj3U1XIeRZaNWLuBpODXfv1zP6
9AuZOl3EbBy26HHx94ykiHohJsm66S06p6LYK362zrVqdpe85Cn52Z0GIoq7Nc6VH+1r3Thxs2mI
mVdm4oSkXNd9ftPrOLVYVoPeNhsexyq/1YpLYOZns3R0OpUCBwEHnj/FifDNdtTc5hgn/gKhjqfJ
eF0nvyKnv7CeZ6nvn08HomXjRqjNEc3Zoy+TKrUDRyWMhgdHGbTDkAn2X66gM0hNd1MAjWwGP7z/
+jN+tv3nZBuoEyta8t+/P2PixlOvVAyb8OdHszuSN75+PYT4bPNj563OQCQugedJZ1NDNk01vTka
Uzet3D6fVr74w9icacsglcsK36xF6AwWhDXb+BZoTbQaDXtayirXIVPZsJwNHAuSUmr//vxji0xL
YsI6YX6ALkVoDND10ErkNrRM2lIHKE+/XoBP1pjyJV5qNNmmd9Q5xtaYSI6ijiE6FSrVm6jzC7fl
Z2n9XyNof3/FMe6buE8zyDvDuizhfMLa6yCVus19jbFO13+Lq29a362+ntgnH/avYc+yiSzrrCyz
GLahqzeUV9qreP/WLH0+GJbBmaDVJvfMh8DC9PPcbeY3dxhNr8vfaNl3Yfk++z7vRrDP4mCp4cWe
jrI51trBjw6XopXPVun9nz+7++tacf1IZwIVAokhRtyEfYwmLuSpn+6B98Oc7QFgM7ydFYZpyuMY
oVosfJzJMHNqvyHKhepmLwZ1tgmYLizfp/PTOEDwGsjGzsvmmukr0nTC5qiX2biSBTrwigN8CHRs
pL7ecJ99KeyR8bMmn+ApPVvKCP2VWwhuK9dNEAkauED9l9m8H+JsGcPAqXIt7VlGeFUNrEuIxGX5
/PU8PnlWaF/5/+dxdnD8xvVlZhGju8NTMMKTt7aG9hglL18P80m4+tcw83K+C1cr7vO2nOcC8T+y
sWRbwHsMmuu4vZCAXfou8xZ5NxBCddxCVQSbmT/u1aaASz3++noun+2y90s2L+m7IYbUzHwdi/mj
he1WkL9Gulh00b/0yf9z2YBIUoEFkGG4swAXI247rFCHHtEDmDuzd8giKUOvvp7Ln/zkr6CTAq9w
YCJSMQO5P2/wPiodD1ms+Se1q6ubXI1XCQlaj5jrZMUhgjK9S5ZJWyAHNPXpRnPxOhnk+KLjaofH
b3wh9viwtn9+jjV3/LZVsJTztUXV0Uy275+UlEaNf2wU6vH713P+sOUZw6CNFyVCTSN3OItvkjo1
xmZUndMYnKarBx+d6YUbUNM/hIl/j3He2a0Li8hoaOhw0gZHnMYUuW3r2ldaEVVe3+i3rpayd/oE
9rbtrpOuxtWnzHsEcJm+pMsEHuItAr44tJ6KASZYGOrXyeQrC+qsP0Y99+FoOaBmrv1ShQhb3b7o
FqIR2Gmq4TpPIXybMHOWvhXchSG8fHtQ8A8JEceo3RAuykA7KCPMdNf1b2EW3VlWkq2mhqCmmcRD
Uo31Aiugn/kQYi3R4xAi2HsywxF8jCtckDham5Rw6A7FlHGUNtLprMNP2VIRyRtpEF6Fo35qtQwx
bw6NS9Q4/JlKBQFeJbgynQT2XySwBB27Z7uzxGocZuMCBzO0QEIpd5PUWCaxpsAPzIqVnosW6zMV
7zY1mlAABDnmXdEBLDRf+UH/M7D5WYGt3U7RcGf26K/01LgujObJDrs9VTBs1CLDgvQMoRetZunJ
qXZWtNw5VQ5ehKWBB6aJX0OCKZ/WQ1hUyf02sWsVhzCxXli1byIrd1XBGUmLcUsrMN/LTf9VhMk1
3iU2TRA7DXVmiqcXzR/XCE37G3Ni3TOlKTeWQQkaKwGCoGCMHkNm7029Q9UvxOLNhCy5qaayxTIx
Nldzd+ZFUyKAzrU6WFLm1belo7TbojY7uNhoT3CZhultxarnjvJaEcltzTbDjCk9umppeHE2M2hM
7S6xsp8YgD7GmdCxgdCmraKqJb42A75TDRxPDIsmCMDDiW/0Bpsq4qdH6Ur2Cfr0BGlWXCW3WTrE
y0ixv6UR5k7ulP8uIv03//D3KpYBnDP116jZ+c6YmngrM1fZJGQMSzfkCrPcGouIhtkUiRjWvU9O
YURttyE68BcRVlmLqsqrhan538nbci9XkDm7gz9g3GnelIO0sC6yadtlcZAGQxFeIdufblfw3dQI
tdXslpZMfbGcdEiCwCD3GCsjcVcMezNQRfacDJ8dOTXPUetAZzFhX082H8ROGiynQuOUOuAIitSv
I1QBHjZkkReOeOoZWOx4Qy1NKL72eNAzN1uJsHo2Im3AWTa7RbeA27gy0WEcH+eG6+tYiASaNM14
Cy1LPb9s1K2VoIiSKepTTAoNyqM2xmSosx1OuR10T42NltGM+shLy7JidQyx9FWM3VKUW3h5gdU1
Pu6YGcrPtuM2Dhp7rZZFu6YLyaUedB8ywPn2MmiNSns2KDjnb88QUVTMoJSfQt1/MjVk4Nyj+9YS
N5E/oDUM9EeQ5+3X1/KHl3selLYDJln17IV/FlGV7KukS1v/pD07bPsLD92lv34WTGGeMRVQG/2T
VRDyosMx5QXE49MRQH6hGlFsMM5ZU0HqNKOVDT6NnsfZSRipTpxe8pH/bBCT2o9twdiBjX4Wrjl2
H09dLv0THVTeJP5YdRxdmMdnT7CJxxzMD95Icp6/w5tW54pJ9d4/NbOJG2InaGLIL8z/MgybjFI+
ODmRzt/DDH7uY20p3JPQsN8CyEtMemxN43/47nPvrv83zLzV3wVrcdx3FNQn9zTZp4iKX4Itwdf7
9kNoy759P8JZONFmeu/IkRFEdir6K+h++nCAnq01F5iSn8Ut7wZyzpJDszFdZVIYSFYHKwu8IoT1
X/42EIp+PaNLA53tgMlCbR41o3vCZu7eQBRFUHadZacO26+vR/ps7aByqAD1gnz6PItKjTDqWt9y
TrpAQq1MD5amv4hu+NbCGsfs8e7r4T7d2vRIhg7o0oTqHKznaWw1Ox3c0zgtsHYl1FIu1Tw+XTu+
EpVNWDsfiDBaEIZlBf508qGIBNr3ZPbqLChl43P19WQ+CzEhwlDoAMWltcQ82Xc72+rGsBN94J70
4gHbggSpqYLIp/+dKt+DwfWsS/vv0oDz1N8NOJI9BFXEgBGtnxPo/2XxI4yn/yPtvHYkR5Jm/UQE
KIPkbcpSXVmsVtVzQ7Qaaq359OdjH/y7mUwiieoFBjuDLYCeoTw83M3Ntr54VjMYS7Ivgb9S4Vra
H+djnDkJ6DS0DjiYfSrghYvog5aTLwKKtCZPDoYbrRywxe1BOZjc+wTengMVBxHqMuvnnoaWCDf8
5Bk+9AJrl+viDgFsgkKHwS6xZx4pskZNSwKaoOS6oWmFHtz8H8DwByt+Jx6BFAyKz9xHUzkMmSp5
ducpUhtJmoylvJQ3qrUPoFC6vQevy1+YIJdKlY10sXq1CWUvcjtyOuJkSMkHqQ2/ljoMM4VOG774
VEJqP472V4N/+yiuRr205qoWlszmilK4gwRV/nnQIEV0HilBIk6lSRdhoSi0fwyxsqezSdnfHuvC
umEKKSFZ4KvUOZIgIlBsMrq1TkL6OvZ3XocyM81Zytge/8IQQ5py4VTe54FELOyiCqxSnLI+fhNp
DSk0l0qpBk43Fu/3iGgK8gampEHKeS7T4xpS2MlDLU7EldsYBwwD64dMwJxxe0wLcYstQzWJQ6Qo
BBb40nfIOegV3aJBGnYSGpqTINobREsrIeTiEuHYwatOVf45HreTi6jKBlWcqhBCEVc7SFK0taWf
sA+ujGdp34GQVzTOGPthfpPAbgZbL9xgKD2o5CrGdqNpHsRkXAoru+H/l8pmKRpOGNhsYnEwLHNH
r9lNJAdGZ5xKy82cLKCiTJI9h+7IVTaBB5299az5cEHTM6U6lWn/NIe6oNlrNL8EEbjajewq/q4X
FYyydgV1ZJwoEh2+dBxketbc93Ij7xGbKA5REhpbyUjNFEYYy91Qk1R2BmIyO1VAfFboUKm0Sqk9
Q3trPOdmQdN/Eeo7QbHkrqQx8d7uYBqhv086GqZkHFSJX5JUkBbrRlvRiy33P/0ehjJPIkBWkU3c
pl4ybOucJlYZUZKDq9b+yc0m2pmunuQqJP/oJhj3krHdeuD8X20p7+9rFZEnSZIU7lczj79Ncd4W
ul71g+oWtDwRbNAh2EcPBjDhR1dk+lutKjx7PdOCVT0NYNcmAPAgJX/sApeO+0K2s8c0M5InzW6N
z1wEgVNkefozjqrmgIOhJX7o03sTcCgErX7A9pr4xtQ2uI9FXW/TntbiTuuMbWNB7Cjp5fjoR9DO
jqzFg6XINI1qhUmqgoSMOgzjs58W0c5o++joRl1Ih3bXOrbZwNw6QIA1qXZBpJ66u57Nsesk+s3c
AD7HqIctNpra6cF/IIpUTw2Leg0OwAQfR2M8ZXhV9P90fR7cJ5ZHc6QLXIg2RxpN3NT8ONCLchR9
5G8LU8/u23xk+CUuAG6f5mjkWvgJJAu94W5oIPgytspnvZPdlft2uumuNrYAyEQ5CrjGvOKXmy0M
6rUwTn5jQ6b+2egGyiou/AAwznc/Gjgeb3uhhQjG1s8MziIYzUeFSbIM49SWpzL51ms/Uvc58O8M
5Fvod6eDduXOWHIT5wZn8Qu7yrMaCYPJeAfxOVkQQxxuj2nJ5wH/oYXGIDi+qhoGhV/U9AKap+7f
3nYaOH7agmakdsXM0khQpiYhrdOkxXpdOvDIU7UR5ACiONovBV5/uB83g1gTPf2Dh51vCUMApVEZ
knYFpOvVhljD0M2TVwhIg8ouPiZNhgRAr/7s6SJ5tF1N+xrrsOm1tZSgm5Nbu7gM0wPtRFBtxQnE
ZLAZf7o9yYujF3SFWWxUfPDs2W0gDhD3LpNsWJtMbjk1UHJ5K8HUohGgJkgYq8AY5jJheWTEaR8x
9grmmW0nq/GdqgkYsSNgi7fHoy/dx5OiGrETKQvwhJfL6ZF1jvxxtE5WnQUONU3Ca6VKAIrBbjza
MFXUMIcCcoGuAyLDcpMZYbsxshaujt7KPsRq0GzGIAsO3lDJHwy1htWgDJU9MIXmkCSRfD/4CeRs
eq/doRpv7EyyFTvYwKS7LOfzUNbQJS8qcTTiIT4qeea/BqOPskCP9/bGNtvLSQ3hq2rp/V7onX/w
+hQnGOr2cx32yb0WiH6no7awh3JQPtAsM2y7WAogATKUla6ipaWhLA/oibIi0sWzp7fUxFLoVa1x
ysXvJqZFfWcXv1eWZMkZnpmYRUh5Htdaz71zMp4qC7mJfg3INJ3Q+dHSDUaA6qpMh+M0xrPnWxe6
DWKWsXEKTe936yXN1s1gUzOiFraTYnjTQu/9mRGQYv/ZZMZs1kSvakPsKtbJzLwCAk9SvWJiCwTJ
HWoZiMB8zcEvrdPUMKWh+EqAMkeFVRRjwWdp1onmzA9Dnn2pgvpThwjMyvlZszN7w1ErixKebtYp
N34NsCKHyccx8FduqzUjszMKbZwVpETNJzANavxYwTac++WKX190BP+dMXW2RqD1vFQvGYlXfGmE
slHgnbq9sa/hAAAjzxZl/kYrdGWICW2ZLJi6jSD9FAtpo+rVsyU1ULbJgcNIYW8qdDCy+tqWWLwf
ba4uWmk08wpVV7lqOEB2Zp0gQZVyuK7DakfPK8jYVezLdETnJ8ywp0ci2Sx69ua3RO+nUSx11kmO
3B2s1g8GgbMNU5Tw7Y/kVHeVFv4DfclzDfeeOQb3tyd6ab8QAhAKkLW/BmvXcqq19LFMSwnGApLd
jf76NxaADRoIrV5jqMcCXg9YFq1TrTwPE2VT+OqNw8p+WdqRBBmC7IgJ+cE80pDdWm5RnjFPsHH5
qPx5K9N0DWRlP54bmB1eQ7Lz0qoRRKwbuCfQRrWazaB/g0Zh09l3ULpQJPsgumONMI74i2zxhfHZ
oXY1v+08mdFV6ptMD/dgadso+y4aa9vAr/8X6/XfqdRnh3us5UBVBhljVQKBIvV0CJ3NYHVGp+/M
Nz41CXoYp8IHSreXV0uR+HqLRisSk310KuBgtXL0IkuKxYkvtxSPtLd0iL/UpfszVK1ftwf5R//1
yjp5BdoUppLI/H3sm7ILYDYzT1TvCuprk0RO0Q3xfRe25VEUebD1zdL4WNW19lz5vCx96B8OECmQ
5culn1XLAwnS+nYXeC70qrEtH41StiEsUuq90eT1wdS6Yo+i8E+/kOUvvmnW9xD3wnTpkymsLIhS
YQ+FE+j2yP5Uc65HRi+gCf0y6NbZvKYW1DgG1hDjrHdD869bI6BBDxWSlFow7uAGle9oxrSmVmDY
zRM12446ioRwO3cOnVDxXWYGzWfVgvwtHk3p29C1AdT1NSxeI6/fN4/YEEch5Ae/R52gqbxuF+gm
6hCqDjF6ADXsB91CwJH2FntPf9ZrLhXaU2GUUBWLofhilyt4pMXTTwqWaGvqp/nTLXYWpYCsrcaS
TqdTMFL0NxqUplaSRGsWpr+fWQhqPR0MhVi+RF/Dd5sdZeCV8GDRBBi0SbB4yk3ODnmjh20cu6p5
QujhoyIND5h8ub03Fm9V8V8b85A07xS1TBvDPGWIv8U2rFfE0D+qgv/I2/SkK+iYIGKVQhUz+sG3
29YXr5oz47NgVa91OwlbBtjThx5DkFFTXbcomd82s3R3n49RvVyqsRjcQYkZI9Ug2P7M+hn2GnUN
P74UGE+pSV61RKuArS6tmJVPzIg60gnlmzHfCbE1p2g13YUr1+fytvivoWm4ZzsvzA3R0kBlnUYd
kmPI+1f8xdr3Z290vxQVtGB8/w1WN/hm15rPlr4/4R15//JCBah9+ftdazQVESFvCw8WQqp2/VxL
f1GDAf5tgF0B/HXdQKXova9RVDBPiEjKyav3Vqd/sQq8sqnyqFN5e/4OkpDe8UWrcSkiHSYmUkSp
Vdd27uJUURChOWQio5gX0auioVpL5fNUtendqNUHW+xun41FC2C5Jxw31Q99dgTVyA/UJLKJqr3s
oFXfXc/6i9M3BWA8F0l50K55udxyAfykgHXp5Ml3wJMQIYVBLHqAcmulyrc4lP8a+uPqzs4FQDEp
amuqfIP3gQATFufffzFXFPToeZmKYlfxiS1nVppFNhp0w4vmuS9DbTp/YcKEOYgimEYebrYcdiUG
TzFa6+RDkVqhoTf8+78ZmPlCxNzBJXk8LuBnA2JXHG5/fsmjT9k9CoWUJgGDXi62P4L2SpCDPpG5
caVfljiqxfG2iSU/Sxcp7U2mrDNVMz/r5kqniMTFRAG1pu/70dYakbrgJY0iW2PCbadCNHfb6NIV
wphw71OJnBL15bgautNQcOXxWWromtEpZjxm7WO2tvzqoh0e47AJqJTs5u05Xl3DZBRX9snOSqTA
wh/0an8p4l8jkmBlYKI7BoFiHZ1UBdDpxEdj1ae8gAEf+RhFKk+qq70FefWixuOO0Oits8J9YUjb
WiPvVujFUy6pX6U8/Eh24y+iFSYIHXk6Y2Rr3hkrRN2E4N3skzQcZP1lsFaOxmJSd2rxpkEVuMIV
aEnOlbxWfeYmTbalQpJuo+vIYG8j/aOu7YpvcnbIqUoFWwok47sB4bz2zo1PzufMufDQG8pcq+1T
mI3FDxjr4kMRWur97W22tLfPrcz2dqIbQaVoDNFAzL0ZTZQBXkiwwgj7RRlWgq8rd0kpkKojREo2
wKOrRkwrzke1k7oc1pstQNl+rWX+aivPvj/zNFpuUVRK+f5gyffQCn4duuBYGR3aNO+kxwCFfTmU
2enU+mqgNDmZKmFu3iifb6/KlVObfX629lkzqlkJwt0xS6hvAWJ+yLv9bROLi6Gi3GJa0MVc5Xwy
5IKlxLMzR0EJE7Squ6+TTHrvTTyNY4JIcUotOipnznnspSpDQRYlv1AcvMY69QM6cnUBw7/y3v6J
yZRF/9nUUk4CdRZDKj1F7UC1cgcplvGuiVau+sUVOfv8LPci5MJXGyH4fBXdm9B4KHug0yuHcXFN
zozMpotLhrZZkzGkCaiaQ7dypax8fo7DkwOpK2KE1BwBZ2aGFPfKllqaI1iwJj4x2iDpBb70WKpb
55GfsaXGplReFUmpPtWRJ9/rWjeuuOZpui8SDKy2Rt1ZBr3DBTlPMGSUeHtwC5kDq5DyYZy6ttWo
hUratNDHC4U4UNmx/4m1QJVX9vTCKIkswTRwKRCUGbNFqpIoDZOeVtkBaFeMOmh85/nJytW24MoI
xSCkmpr24JeZbbfMTJuegnfqoPQZlaibPNDfRHfQylgWpvHCzGwsVqTE/IYsdfLgO6ql97F9tFy0
uO19onoH6GdWhrVoT6UYSdD8h0Plcof4yWilqhSkToswec1rUq94xSQUmNtT7v9ED+XdTm7iUtBI
/FJxvKpMDvogafDj46YN4OnVzhyylT2/cKY0zRbEBjSmQwU0C58laIGF5heZY7gHT/rdmSsFvLXv
z+60MNejOu2zzNFpVFH730iAv3+KaNu1lQlGBaHltN3PwoymhoyzkaXQMWHLYZbWqndLx4Xokmwe
J4ZH5SyVG0Sygtz7GDqRvYXLUpL2xVpibM3EbA20JtUrw+1Cp0oQgmrIIDbFKUrTlc20ZMbg2Q2f
jAVp4vyGCXIRyHQFRw7oHhvvXB8TfeV8rJmYHXvgJGpv+13kxO2YHwsPZu3Mt+w7IDPyyrqvmZod
fUXye1XKh8ixjcIxO/9Z7z4o1kqyb8mNAVvGT8MvpJAMvtxcRWvZYwkXqFOl+xCRYLGRy6374/07
+NzI7NrJe9IMnq1GziDsX6NUDRtX6Y7vt2EK+kp4IpFCmj/E1X5UUkMJY0c1NjDfJmvQyYVjzn2m
Ud2BwMoARnI5UaWEbCctzrkjVW8S9PmG66+s95qFmSPpS9+iGSvMHZveYtLkazQPC/vpYgSziDgt
U0AWCiOwFMeCz81oX4vu1+1VWLQB3AocBMwpvIovZymgWz5JPCtzAL0N33KEGVe20rIBc7pzAQBc
JQqDCbEIeWbmpKL+MIjyQ2kXb7kt390ex/Q7r6IXeDP/z8y0Vmc+N2oB0oBvzMCv/LDtz6NQt/oA
zb/2K/C/3Ta1uOz0a1JepU2BeOLSVMqtmMnI5TpdgCyAaaEP8/G2hcXBnFmYLbybGXJRVTIPiRTe
/pGOSWCsXr5NFDRbk7fbxhYXSCMFM7HnGFy6l8MZuWQC080zp20yxmJ52sZXs/sCPc3bhpZH9V9D
swMZ9AAoId3KnFyRh20cGPW2K8AKUVmiDA9Py2sydskKrnB5dPST/CHSEfOEhtFGResJ9kXXoRd8
bNwH9Btvj2vNxOyGCYpMyaUaEzak+uLB+xTmYvMXJqbODgr6JOXmZU2jJ0ldl1LmhMZr2v5GDynI
97dNLNwrJsTS/zExu1fyZEwkYFm5k2XIbxtOUMsbIX5p+bgyliVDvLggSph4V64gzE3mx5Gpu6kj
AXilWbklyyQcLekVBDrXLpmltSFUAgIBrJ1H1GzPaakk0+FtTiQ8CLUhFxhmpGSjtbTZmpmZS+jH
EqJ/HheOpP4KkYbUip+GulINXZy3s6HMnEIyZkNR6hZKh7Z6Z/e/A+guY8PbVXr8Nyt0ZmnmS2k8
rcM2YzRN9FEvvxhDu0PYc08NY8XQkifVabLBSQqBxs4sYJJVtMoV2cscFf06hKWeNN9fOZxLJsg2
ajwkqL1AbnDp3UxPDKGHIITjSh/z4VcxrB3NNQOzySqRw3G11kidpN/ltOKuzdHS1jofwPT3s4uN
zgg99RW+zxtvI6uHAn0xEayFMotWSMYTivGuo/p5aaWlQFYI0SeO0qtHST+VgEM8S/uL9SaZBIG4
JkANzd1Y5QYBJH1RwmK8BgYquSvfXzoitIj94Y794ykvR6ElXWUHlUjQCz3W6Hk2/qRyevx121Mu
zRVybzQnU0KAG2sWMmVKIRVJzPtxhFTWkl2YCdIPXvTptpVrQkeeQ+xbAXc9yIErNsFMo8ZTijhz
+tAYH2mgGOmKLLWd3CvSUbLVDM21wt/Xauhu6s6eVM8sNBczSJaUQgxba8hzRIhFjfh7CDkCRdDd
7Z+4OBGA6YBn84C7oo9rc6Vwixbt1aF6ipB6gaa56H//bzbUyyUVTS5Liiyljqw6UnEqkYKW8sNt
G5ObmceOdB3/ZxyzzT9CR+klNm6osnOaJbpXUxtRgNceijDf2XH1CKrhSScJetvs2vTNPEeiqG3c
WUxf+QbLLpq/sCj+hQWgr7yBdJr+5s4PXCBV+oLsYRNB3ND967c/Uho5/jcjs2F0Up3mXUc3UpSj
WiJRjmweykHe/oUVgjgKt+C6CLsv94EpKbB6tYI1yh59tONH1dwqvFluW5lCtflOIMYCMjllCsnh
X1qhMy6TKjISTq79S0/SGHxys2Nil5ta6PBavhsZwBE/Nzf5szPfHtJUpoiGsK7vv3Tts/br9miW
NhgeHVA/jZ+2OpeMiJu4l2RXI2oU2mPnBYfOdl+iUV9huFk0Qy8a00X/5xVZn4k0aS4QOHMyv3aK
XHosbOnJzPuVZ9fS8wHwhDE9VHmmzN1urghVkcYoc/BjCSAK/yD7Ry3fdu9u1KGvA0o3kA4kDSbf
e7kqZealrqSZkRPVP2Mqr8ohMldWZmGfTeUbHDzEwPwzu0LsLJQgv5AiR+T/du5dLaD8kbxtGwUH
WBCKYcUPLNyLF+ZmL5SuL9FRGLzYKdrPIwxCySgg50HE1H59946j2XHq0ob3+NrhSEXTeGNiR04b
fO6hpIThiB6+lUO6OBrYSGi+oVGM83O5PlqS+KNZ+iSOvDcjyY803oZVvVOytXrewsamqkoNH4JE
RAn+NM6cHc+mLNI2g87I0aWvJuLcivVWFytR/aINADWoftDidAWX9VSRe6PP0qTqZpR2mn+S1xAv
S/M1ve1Bk09to3PYw6jQClvWeuxAsr7VEkdDK0+OoHsSa52wf1IfM/8J4Jw0kgHz3sRNerk0Uli3
Y9mUseM2ef9synVIVTo3gm1NVeZfGQTfxuvFUzCq8q42w/weLGn2xa8se+cNtbthLb5b9Pb/UxhK
gV5kSXeQUF1xsLzA+wDKVr8PEyl+HAScgeHEUFWPKhRDVZk4ErXKTaAa8s4tkf/rgtT/TTJDeqrI
4WxtvdIe4GorvA2V2/LBllP72YigttkkiSQrW4ooCVrNJr9Qy4ctaE37rtbDchvSE71Ra8v/XNhq
/cVLjPCnl2U2/Fyjdd8MGrTrTdwe1Sz57rMEe4Kx4BCo2XAoLDW9o8tZ2sqmC9MU0nWHSOvUB0/r
hn02KuKQBbX0SIeOdLx9Eq89jAUemKHwpEc8cA4J8wpXq5MuJe0NpQpMCUbxAzEnpRQbj4jQXqO6
WDSHAp1J1hjBAGPmM6u6FLVR+yTyU9v9JNRm3GphYBebMan0nUKydwPyJXnVzGItIX59ghjpmWn1
cs/ZiZsqbhJi2kfn1x2CrdAmUW8L5eLbczpFMpe7G0toY8F6vdR87UGpFVWhFzlG9i3tq804rllY
GAtvVfgmdFaNIzuLRLve0oYSbUMnUA+QCezQdN3pa5mehWFcGJn+fubWvKm8FoYYSb6jrLQLCXJv
z9PiKMjpsygTMGXuoOUhk+O8KULH0sOjV0Yv+RB/UL1m5VZbNAMEgrZFqDO4qi/HYfRNINWiCR0l
VL5SDz8GWfoIUdvKSVqcrjMzs8szhGt/bLw2dMogdHpt+Jqa1cq1uWQCGKoC8QJplyvAGFJHTRXQ
RukkX9TqsxR8vL0ei58H+oQsAJVb+kkvJ8pSaazOCj7vQoEg7tTIXjkYsDRdHw1CpamKoyNBcKVT
hGbw2IihDxByz01K+Ce3OsheuCkGrdu6/T9Z8dGsX8b+sbcmXOdnU3wohs+S95YMx1L7NCqfAy3b
txoM5K9Bsq+8Z7XptkrbbQNzOPQyjYoPbkZ1oj1E/tG0j1pxdPVkD2Z1ozUf4+GXF1UPefbGk//g
+f9IGmLs21o/+IDE1S3apHn0TY7/HeUH8N10lu9E9s/QxXvft5FV/D11MI32zyqmGaKqedUr48bu
X3z5TQKdDXXExqO1L8geEaX1Bdze7WseQRsw/muaiKK6/xjdTyXVDsD5DlqB+qjQ2jtoz7d0LPNh
i67AalMnYs/ROCrKV73St439gqK28O/T9mtc6Ds0Eu4buJy6wIJNfN9Ub6E4mc2HJBzuxjGBjrrd
jFr/AAOsGdYP2nCnDJ88F2n3Ftnlct8N7VZkryPsEN3w5kZPCTRAKgAHXT+hvbAPtO9pHOxpn96P
UrazFHcjI3lelNJBbjx5I3s/ghZ6L70tN4Hu7i0r2NT9N5PmMTz7PqItSUtraAA+2S7tv69xWG50
Cwn38VBbyqbRxn2bf6ao/4coByY6a+XAL+5jwybrQhgzYRAu9zFdObDCyTrcJ8VwjArtsSxoIb19
VianMfPxAJ2og0zpgOvsNJJeSjFIOMdY+yKEv4tl/Qi1pB8iV+iucZQseTDeACBfaEikBDcbkIbW
EUiIJHRq+hrg03y2i+DOjrLf7x3TFI6jEEuvL6wr8wbvWE3Syo6mau7wKWxpVt+kUbgyb4tBJmbo
mrDJ5s6DzCrUozign8qpiyOsH889+sLhuz0xBhgAlTGQw6CrL9c/G2NTK2JsJHm1f5bTcn97nhb2
F3V16tHQE9NuOO/sFwJBYb0i3ocoWmxEKL6Frfn1/TbYuRNgh2c5FO+XYzCyvg1aOuIc9+g2QDfu
b3/+uhUIiTvwOTQBQB1ADnS2pbJMGYtYAVGR0KEFnSjw8DiSvW1W5o9jVz94Wf/ouzS10PlobzM3
WfkBC1sa+wicgVWbaIRngaAcpaWcgN12gBQ6qLTfyS0cq0mxViJdCjjP7aiX80iMbUW0ErNWrUWX
f70T43001oe8fEW494PWfro9sYvjoowE2laFjWn+Yu+a0tTJRTKvrYvUgrWt/GAL2c9KuWLRDOUq
mlFAYF/1iihRiVQ7RUsnghs2955U5Yn/b+WsLu1zgkyTrDKOB1nfy7lrfSkN6k4LnZFWFHJ1fzEG
OIqINxBXIvk4jfEsvqRRr4pkrQc7VJX/KEhUbAIz/ARd0PfbS3LtcgjHQUbSETlxhM7tQIphR3bh
ho5rjN3j2EKP4Wlev5XTIDj4dpE7t+0trQ2vaJtkKjzZhFKX44rawbXtjoeGrh4jay+1e7Emj7to
AhQfBRhynFcqoKIpRJiZWQTiI+KWLqtkV3uydGc06bvZ0jRea0wgOQfKYteVUbcfmjrXuExj6bUW
+c8stb4Hjf7t3ZNGJnXKBUzKy1ekYlYVAGIJrMCBPteUd2b23FXb/83EtN3P9hsKJbT65lzZbadk
O8MekcTO3ozCD1cMLZybi7HMNnbZl57sFSavswg2lmfj/WBiluRsrqYNfzYQhYqA1qt8P4RsujCS
Z7b9CtPq0hBYdNCJYKJ4NU1x/JmJytBat0ggs0rQ0S134coRWYqe4Feg3sA7hmBj9nlPq3gU6pb0
Aju1Kh7b7qOqfJH7R1M7vH/NJ3YFxKqp61+VA8IByam0jHynF+Fh8Pv7wpd3etPvb5tZmi5CJyAX
DOc61WgUUQ33eOA7/qcM6M2P/+3rs/WO7SEQPCt88GPbLH0C/377+0vBAF74vz9/FjCVeTXERoWB
IuruYk3aSyFpp7g/xfLob/tg+Ayb3Ivo2o95bq0M7ppaQUNeD447C5AqLZbzlkHEcNUqqgvP8bPQ
MdqXvP6RSs0XJY9fay04hJpxTGtlP+kGjJ79QanU3e3hLyze+Q+YtxJ2yqgVQcoPQNbCkTP3s9zq
Ky+SBX9N+oH659QhgR7TbAU9oRddV6qeI9tPvfQhKZ3BXjlSyyZMVB4nmR5IIC9PrG+Jwow14TmB
caiSh1F7kNy/2CcwgnK3ETnKJqRolzZEQL8adEQe1f8mfyoaI7/vB6W9gxU/eoU0Qjl0Fqw9cW0P
h7azuyfRGe8vI7JduJP+tB9MlZfL39DlmVrKveE7tfISJ2+69N22vtzeEEvnQcX58YKcNGGuwI5Z
Irdk8NKAKlX9FBfeUYpRSXTdz5Hr3jdp9tyk5WctUqE1r9Fcum19cTtOb1fLZnRXROokkMNIiyzf
sdpg23+FI2jlelrcKWcGZk8LqYRMfnBN38lHgsanIKdavlLqWxyDxUsS1M7EbjP9hLPro5E7F52b
nEzSWOy7WiGw/3R7lhYHQd8khPNA3QB0XloQzYjAgNsGjgHx/K7voRbLK5rnBvPd0taTfzqzNDtY
jVopNmKwgaMV9/AXbHTwVIr08/ZwFp4pGIHlhVcrWI55Gt7Orcw2yyRwZK2o+k0wkNxrhRAfyJf3
hyFXhpMtI9qIcqe5st8m3zPLZHDBw2RAaZZwcl4vJTMrDWgkBI7eZV+7wv3mDfozFbqHvhIr22Jx
0c5MzXae24O0Tiuyf1IwFjsbAoW7ohq7rSWHa5t8cQdOSt2TwN81/J3qpSaFKTkgszmmH6P67vZ6
LY0EEldrwkHSXjfnpnWDyMvtZgycQTvGWf9cFvGmqKOVF9LS0pxbUS83Of2DYTDokxV0CaXu92jl
B6l67ZS10vzSbCn0dJHSIE1N6eLSkAuFSphmko+sy7FU74YVcO3i56n2UA+hP5CyxeXnqShHyZjz
+cp+7j67xV9cfRT7QReRJyGvNNtWlDJzJRxy32kMxdvljVd/TltjfBIlbU63133xakA6156a7UAK
zh93HEIdWRyV60dAOgNhcN1D3h8qGz9A4FAEuyho2p0fy8MHP4Bbfawgwb/9Gxb33hRpwilNHm3u
K+iBa+GisTxH9NajEpO4aV0sHm9bWdx7JpM53UEkiWYhukwuUCYB4DtGMjxZYXZEruC3K3f3FfIt
t00tbg+64EH8ycqkgny5PTKUHdGqCn1HiewW6Xa7eBlkS1rZJdMumPu5KdfArY6fJUNzaWWQmrYY
AlbOF01/quJ8pxrFS4iA4jbIdeOh9Mita2UxrCzXNFFzu5Mg1xSX0S7/hwXg7C4cc/gKvLhnIpXu
Rx3DnlhSXjHhHdyqFjf8GD3Jqk/C7W+CTkCB5tQABB5mDoUK/czKxzxOeFLnm0hDG/Jb8RdvavXM
xrzFLHdL01UtbOTxkxr8NARQQqXavX9/gEqCM1vDN8Ehd7lyKn1lSoSsnSNHd6a+NZOPt7+/tNXh
MQdFNTFmy3NapJDKfQmRf+LEfnusijfS0xul/qLWf3H9Tb2KU/86PsSY+SlPjaShdQeQFQQqlfpr
iJ4KfS1cWRrMpCc/yb1T7Jwndg3NSz07QmOoHA6jCh3XPQK3erISNCz5oHMr05E+29Rhn5WppnWJ
g9TCJvSMHXs7D5oVb7s4FlIQIL8nqrj5m4YaTpomnhw7obYjrqvtjZt9H+q1FNeiGQu82HSDiKts
hFvqcSmKKnYapWk2JpyzRTbsMq3+pzH+5krHDgQ/VEEhK5p5oTDoNbs3m9jR0b5QzAy+cT3daHZ2
BAHx+fa+Xryszo3NNlw9KojEKT0HxxfHOI8/RrFxHwRiJzz5AJPvx7AcdlJSnfRMWTlTSz59yhly
qkhRXwksy0OVZlU+xk7bl1/gpXgZenslqrgWkiAyJ7Gr/kFhTvSVl5tQ8pWkKsI0cXxIkzIQXp4c
4uKMA+4w3/iyct+n5THq7Yckg2Xelfe35/dqjKSu7EkGk1sLCuZ5kgwyaW1UJWG9KOmbi9BIEBor
nu/qmF1YoFhyOUJPsbyuyy3rRWTPGrTH7l52728P4nqTzGzMZrHsTR4AtW29yLJ3j9baLiMjuLXT
9mjZ3aOiJ6+SVwy7TtM/VdoateXV0ZsZn0W4ZaXF9XT+X0oh9qKyN237nBf+BqToii9Rru7hydRE
V4McB/xXsnY5l26QuUGdxtaLlaljciyNRtv3Wqm/SmUz/EhAbHxR4OCLNprVwcHfSOFjVbrhh8Cm
USdS8hBtNys4gjktTqLsc4rY4XiCA7JypIx+xSzp+vdmYWc/eeZlyyqrqn4MrRejeehoU3APt9d+
cfaB+xMRIZ99RdDeFnZZeOh28/3ioBTRQ5xHG0hnERVoV3by4lk5MzVzRYGru1LZRtZLlDyE0X20
RqS7/H06naFIm+iippN0diH5mVYobZxaL4Wt3btl9bnVrJ+3Z2vxMBLy/5+JaTbPTFTqUJZk9a0X
3c03cvwTRaAtki/vvVmnNedlD/sErAlXvAleQ+eZAbPgS0O6ACiIO+6zpFS3VlZ7K1nJ6a65iEwn
U0A9eURMHOXzuLuGMd2Wwunk2+IpbyA+ycIHi+dmhZxrrdYrL4rFJaLqzE0O9Icyz+X8eZKkxT6v
z5fevC/Du3rtgC9+H8WYiTwPQtl515AhlbIR1KX9oubx+L3VY1yZmdhoJfqJfVTszLwzldi/c5tU
e+GBVx5yzxN7FDvTFu30pNv7VS4B64zllZtq+ZeBEKfIyc8zpr+f7ZxYyipB2dF+GVX9wIvxkED+
entzLpuYZA4I9qfA79KEZHphFVax/WLCTPxc52sqCwvf5/qB3gc4AvftvGKT6HVbyKXGXvkHNoFk
jQrj+i7HIU+ZFLwQSvNXLShSng9JDPfLJID4HLn201CrryIOd1YgffJjehfNpNqrJq3tqfbk0eVz
e/6uCcemHwCeh4ACxIhtziZQbRG9yTNhgrWyUJ5/atSDplebuETOdVPVH6Mk2oTZA2mSXUFHsp+a
gHVXfsSCP774DbPbcFR7L5diy3xBYIYnSGY0mzIdj4RY3gZSt7VM86I5kL9IRvH6psp7uWfgsNbF
4Ormi9Vtyyx53mf8DzC12zO7uHPwZ8IkZ4865Gxi5SHUlJYI7aXbyt6bFa8A4xcHMdEfkGVGFmb+
rK+1JlNTD6/cRtXRCILvgyEDoQv+H2lftmMpznT7REjYGAO3DHvKiRwrs25Q1tDMYCYzPP1ZlP7T
vZNEG1V+Ul90V6nxth0OhyNWrNUfgHN3L09l5QZAeRqDzLwayJQtwrE0j8F4bCiG37KWH6MEDGSs
4oMnB1lsOMs/aYGFc8YDC1ygaF4AjmBJuBBWtDM6I8dtY03RUxKU0WPc68YDCr/Gewhyer9D0erW
GgHXnkpKQYaGAOcG9U3zaA6B9HQ5AiZZhqXHtdpwzFiDvmQXk1NpduI72K0HN+aVtRtYHdoBUxXH
Cur0JsvGyR1IgEYw6DVvLODKjQPqKBSpEHIgf7Z8/fRglFLamOG394YDiWU29eCiu1fZP6AgurxX
a2aHfULn5awz94mylTIl6EAThnAPguRoIG/afy4PsGYMIGrWEDkhbwW38fH0lIg1g8rERW12hgOK
MpeAFhZF840lWx8GCAycH1RTlixHtYppVGAf9AlEhu3CzB9AGgVtSEM5XJ7P2kMAqN+51R6nFax0
8+ad3VKTGbMG6GucpAztFBGL3mLd+MZ4Bi9k6jeiAw60Vrw4YQ+ZVfx9qPth8IUv0qBH3ae8N/3A
Uo+GbE9gGdtIv6x5CjIfJYToqOst44M+bKeaxJPlB01BTymv6kc869i3jkHroyuqrefh+nh4FzKE
o7qxDK806JGl2VBZvhxvG+0maW4Tdl8qfx9baACF/jvK/CvOdm2W+iorYx5FDezR+qlGG/nL1YME
0g/NxEv+M3w+plIyEjHLJ+ptkwI6TLZSVlsjLPY+E5IpFUJVXxt2lHtfiL4gBYtLTkV3K267efiz
FYqGYbAKkOP5Ek08ytjZG47gD5546aqRigcpHdIREDOYj/DZAKOi1GVvDpbfF3senrp/wuEqCLzY
tOvR639YjRenTma4ytvlEzuvy3LcGSCKGjUc3CeGDGpOtC0rPJ4z9TYPXqj+xCDlVZXg8S5fE7lF
jLc6HMqEeA3ApFEV+DjNUrSDrqWIYk1e7sMkuEYn1KnMzcEeydDaBYTSbIjpib+PbDUA3f4ddrF9
Vl1EeaOElj/k5Gk0yRsneH99YSXRjAbEJgqwn0BuIGI1iwqcsH5nFC7kScGek9jK9Ja39ypvkXTZ
CqfXvDqUL2bCSVBLG0vq396IpVFFOi6P4oqle14fs8y7PKc193M2xJKvRzYGr6ISvGIKcsA5gxqf
LFW7KDTowZPfXxkLKhIo+M9wscXVoecxEymQFH4fi58aYCGFhE6gofHfJg7chkNandhc8p+bFAF/
XRw3gfQOTF+afmyK6KYRqepOKilBB22K26ZCP+nlya0FLWD5n7HYwChBae6j3QdZFYx0YCiOTkc8
xIfIbfU9CEiN7AuuHNeSidYbhBSfchjxBLLNuEGlqE6+d+SfcStpv+ZnATCA8C5WDU+sxS5NslUD
KeronppOr10xfSOfsPp9dPbNXb0Ix5eYjMLUmzobASNj5ZWSuUhf/PVGGABWIzZBmxVSeIuNSFTI
BkskrHxZlDvZ7LXxh85zKGYjAbvV4b9iZLPwExAE8K4ARyyMDLldNHjInvuBgGo6SY7qMB07dg0g
0OVJrSwaGqARQWI/UN9aLlqsV0wt1Vb3u4TbAi2X41emghod3taoOGCMxfU61jQroozqPkqNd5WW
PvUgoSur6oY3f531ZzM1DKHzYZmfY4tVG1jatZNh6H6QX3HlSLeuoLXFwglBdwoqqhCqXjyQ44qg
LD3Eui81Nx33Zft4eTNWrrg5MPz3+4srDj2bguoTvq/2Xvk9b1KvqRM0ONVQruhsc0sdfXU6CKlw
5Ofre1mraylHazBEjn22D8JDke4vz2Ytp2GgCAMoGUizPz9RlAlFERH2zCdTrt4akdW9yzYQbo8W
IA8dHpFr9Ly+Ngs8k7S8UJ2YEGuv5wHZDaGpQ0uzZHdWX2wRYK4drj+8sFjsmaZjXpezgCnJYtNQ
gCH3LUKuEfoddDRKu0qhcrvL2o2XxYr7BgUPxP3wWMPLcxmG55maiIAXWIT8ruC/qvpZzyqnjqU7
FIZ3ecVn+15EZPDRMzYEFVgC4eqPE5sA1RX5mDOfKj6kdlwpAgie9V/wg3hQoLsJCEHQIC/8uGkW
DQujSvep9RgZuU3Vm0l9Ttl1EmfOFyYEpwRWEHRQQCLx44RElJbIEWS6r4e9dEjbTodGVXsnGtpx
Y6i1w4Ds6L9DLc62ZVU9sNqp7ofIR7Tdj2qLz3fVEObmU/hCrNsySEFaWpp9jdMm0px4kg+ZKwsj
OiUGdI/GtCJ7dWibjfLamqmjJIGHOwiacGktPCLPs85EyVf3kYt3gyz02Fg4QSFxf20pSK0UuJBY
x0sARCG4UJYgYwLj0+vO1H04/J+t0TgpH3dCnb4DinsiAfin9PpbX0RbbF1rRo+EwdxkMxfqlxk4
Sw0MYRUwx8pKnCb9JcWvCLLhlw1xzTpmMV3YOx7v5vKNZWVdILVGZ34U72l9l0Nf7PIAq7NAYgo8
HihHf8JNdADSaENowDqoC3GJChwR1kYgubpBZ0Ms3R6JawPaHszvFGGPuWIrseHK5h9p3MrivYAG
eBbRjVO1VvZEAgzhGMqeiAKWKCCAMpout3AHgFi5veuqMfGtrlC8Al0kdhSOgGs3VXmqAOQ+1WbX
3NblSNEGSCQy7mFwk4I5kINDZ4ipA3LJxivjoU9t5CJVV5pmu9V0tnZKcRSRhwdMC2ndhXNjukS2
sp9/74DWKaS9DxZShYYtt5K5qxYFMqI/xc/P0TaTSdGnEXy11sonprYe43yrKrM6GQSrc8kQyhvL
4I6qJVWMChfdpH4baeUhcobU9g9aCzshf01kjOALPRwIVgFbBzJi4atphnyx2k/MV6c70zgOWzCZ
tQWDzgMeQRzJIBChfbwLmizKQ4UiOFJE/EzT6UjGrUzQ2iE8H2IRqsY5iJKbKWCAA7DS7mrtxZJl
7pKm23DLa4He3L6NWJVr6AtcrJWmKRnEr3TDD5uQO03TPlQlf0T/xAOrO4+E08lo47e/9zBzJ92s
9IQ85LLcIqZcIX2tGr5VIwk5BNZ0h5RE44ElOP11eai1rUKqWJ2LIgxuebFVUzhNsgP7kU9YsgsT
fTeqxQY2eX0IdEjMtRD0Ycx/fxbDgUNDIw1vDJ9XfqDcZPdfmAEB+HTmY0W0P9+rZ58fKs2IMshO
+WzcV26xJT9K50h+GamBx/rf7y9WiEzo32YJvp/leqbbrE5yv8+T6q3qG/k2xh3Ufss0ex/qmvlN
oCZ4zuaB3RuR4lRqnu3RLR/tjBTlspQMmsvUXgI4yMNrMTWxM3aAlcq6Aw0jF4ZbZKCzteGEwqfL
y7RmxyAIQ3yLVne0i89Xztky0bChVhyBK6fpvbxw1WP+CtoKtE4GwcZFshbInI20TCd1QaAUStIg
QV+zR5AW3dXmdAon7a7Xqh+XJ7U11OJwGlqgRGkuTN/IS2TimFsBwDrmEHlr6Matv2rF/62fRj+u
HynooJRJbfqj7sbCVrZio9WpIHCeC15QDlzmqsZCVho08JBYTPRTZZS2anhdq98MobJxHteuGqQu
/x1peWB4rKkDxUhN+14UxJbWT5MNqFWDoKTeEi9ZXbazwRanxwyiMi4YsFQZpzYiA1tJ/Ms2sHYT
nE9ncRPoapCP1oh3aZkeRr6j/bdsywdsTWJxdsJkTOoeHM9+3j8Y7Q/G9v/TFJbYaGAopBFFWCRh
PQ/699IEUnYz+P7cPolb/2yhlriFvKrNuhlLPOCbYQf2huc4SL5N1nAjgenM0vFugkiHrbP8GvlZ
t1PFTUml95WZztlR4HTR1Ds72zMvFIy9EurhaPiNku2TytiHVvjWhMaXFvS/YeYNPRumKYsuNFPc
alEqDqlFfzJi7bo03zC9VbsAJ9qfiisqRwu7INYgKGTmDT8Ov5UxXk9/DZqftwzsyX/YrNEdtzg9
SWQUPIKAtB8pN3pZ2YN6b1abeMfZS3664c5GWZygVHRtzwTACsFYu2gqc0wzcBp5V4F6lY7fwvy+
7QyoUc8QG8P9gkHMkjzQndFXuvMiknYiBiijCG6m/BgzJ9lSnFvdpbMhFsZAU8LjssUQTW3rch9V
G9Xi9e/PtVtg8D535GnZlBRhaMAKAuNNJPIb1Tb7aefb5dMWAbvyp0IMVMni3NQZ1ZoKWUB/Vu4i
oXmviKp19ARJlqR415vwAIIMe4JtkEmezNxidhtuvRBXr6hZ1Jajivy59wt0YmB81hPD7yq70l3+
mpUO/rlsEKtxytkgiys9EGphKAyD9FQFvj4Qjf4bsijhd8VSu/e2rHXXSjDPOAmmjXLRn1T9p1WG
i0TnMsg/PvG/JbxM88wsDV+riqeoTPeGJG4bdA6h9RNou/dcxHdGpTg9ly/WCOi4Was3amx5sWhf
81Q+XV6L9QUH9dFcUMfxmK++MzfW9+HUgTaf+5KhvgjsTvagJs340EQW24dUbL3bZnfyaf6o34Pj
DGWlT/VvZYQQ1KCmgHllp1i7ApUfanOMHabscHliZM3lzGzIfwrhYMdd2HMC4acMv4L7qZZTu5Wg
Vged+F4xDMgoyX0nlCNUMAx7pCBfI90hGsjD5Z+wtrYo9MOpYp8pcr4f1xYlama1SOPMNWq7ZT9F
cwOylJ2s3i+Ps+YdzsdZxI3JFFQc/F+Yab7XAmfacqCrqXs08cNi8ZoH4H5xCalBNk1ZR7hvZCLH
MrZRva9UgAimkpNrCqTgrlbaX1bHp73Jm/JAjKi/7fVG3He9lMc2icbDEKVfyXCf/a7lM4BHiQLW
TmzxqCWntiwdvQBh6Vaj8Pry/jt7bbGNUUpSGA0cY5CjyONqW3mZtegS/LMzvpojobi84rOGqUGk
4YpPAvN7w4JTwMvXoN3Cbq1aIyjoGNoO56LlYhoZkGFc4QM8D7GuRGseah6A/q9/1WooKH3BIs/G
WliklZh4M4+AWXadcIO8vAXqeyP+WnPiM2sLAhcDbXLLSgrysi1FnpEDtAAqQ7epdj33oGZJ6ytt
6+G0ukNnY81Le+YkgV2MR72AkxSpCcX1d0TSjr6l87u6P0hdU3S5InRdlmtIyUBIr9RIMsgHSWtn
bAyvShTAZ6YN17hq0MAgYe3ATIcE/WI6qtapZOiRb4K3iGXyLRqKLRDL6pL9N8ayiTvtAhMNIxgj
J+SuYvGBaOJa6ejGQ3N1KgZoAmfU0dzH+HEqcZEOdawBftEL/VehZg+luSXGtHZjgYT03yEWN2TV
FpD/AGGbjyQ01R0z9RTlugbRGX28fGhWlwzhzYz7gbjMEtUeIsEQ8hrP/87KnYprB2Si9ka2RUi4
amfImKLMC1ETlEo+LplGwVDdhCNeguWBWS/jVQxS8r+WYmQzNBlgBUCK8G/L8pYlakLEnADIs8es
6G0qkdZKNoKplQX7MMhiJmqYdjJL8GamUb5n0z6cfFZuASdXB5lL/Cib4ZW8vPuCdJIGiLMBs870
l9Fq3CFv31rV8i5v/oohmzOxx/8Ns7zKgnAiQz0BbS8j+dKX8Qlvy+fLQ6xsPIbA8wEsJUAhL5kJ
QJgTdmwGIWfRMy1eWuOxLV7+mrZ33nj0q8w6nyhdLXNMCq+7xEJjsz9IO5oc8vfPYUjYGXiz4qVi
fCLcCcNKnUxZ48Yf7AJtsXzDn6wc9g/fX1xcFfj4BWAdCIebjtlDkbtN3bld10pbLaPnYNjiNlvb
FMBTzBm6jVB12e4to3HoUeniPk9iewRmsdmhAFyxjb1fnRdCGABDEQl/AvAzo0bsnyfc76fxCmk7
ZnPkycnY7UJunTK5ZQZr0fd8jYEgmoNUGzCpj16milK1U8yS+0RU/HughtGpzZBwArNA6ozD+Jrn
6S4AcaA3BT1/tfKp2+kB/0J2A+VZXAzwdDPhx+J+oHVXCQrUhw9iNyV4G6BXoaF+d/lgrS4uushm
OC+O1rL1Nkq0hBotw1zR8jG3bO0nNXueCuMlDaqTjqrh5fHm+3nxhgLXy/8fDx2/H9dWVGY5JQKh
T5jiHe6aXWuL1EkMZzQTO5ZOPR0vD7jmnMCBB1p0VIqAKVk42hxHPm6NAQ8Mw9Uau3j43z6/iEeG
NjUKVcXn9e4VAtfGVz6P6xTcuLNW4BKKYBalrFUFn8+NK6u83aQfWF2ds+/P5nEWHfZxI8YmwPez
IyW7Kt5dXp0169LwiJ0JhPGIXOYzx0pXEjmpuj9lIrbZqO+6oOF2ip4EkBAUqa3IrRfP1pCLU2P1
FvK3dNT9QiSOqklHcneEqjqjP3szcC/Pb235gDkBCBRQNzCdLXY/Lfq5qwNIEbN4SdR7a/8/fX4Z
iPZVXvS0wucTNQXQCsrDfw80BXU0atwmvBz8+CLPwBvaSvSLaD6crOlUQ1fuBrjbjVHW7gk407lh
HIJSCEY/GlkbhfWEfjzNp/k+m3Z9daDNYdwiC10dBRh+QLUBbv1ka3WlNJyghw2k96kzaMbRhP47
ErTRcey6t8sbszqWhUbHmcBojq4/zqjkeW2FpKV+URu/EHxNNmRW36LIaL2J91sv0tlFLX0mSqwq
YA/gRwCU4+NoecpCAEIHzYdiy/VUUcNWGsVLLNI40Dr5plmotnWZtQXkWTNuIOPmJj2oXsPEPw47
RVM68ibUfLXrnkYlP4St8fdAbfDagXcCoEoMtcxzFZCozSIzgmWIK57+0BF4/f1GzXhQVL9Bjf2p
PUDGaHIHJwjzceeAgRMEPuY72g31Q9ZHoRuU2ldCboTC6B8GEwDafBaWAa4OXYOCnuaTZpDfW0vL
X3jNe1fQfnIuz21e/09mYYD6xMSLCBpQC+eTTXykhlIxP0jLGwZMPTemq6BMvrJH/w2zrL6VYznU
IkLxHimkqnDSrdf2qpnNQHc04IDmZHmWSGI05cDx/Wnwu+DdJBvh4+oyWQCE4/gwHSjej2Ystay2
ogzicmkgnnTWH6w4+DU11usXduO/Yf40BZ7dpBOK00Ffcw03tVa5ZkGlzWJF3xNwAm4AcTdm9Cd+
PRsq4mo3RYWp+QLt0zo4PnhsG1tlr7V7FEi2/79sf8qlZ4M0KDzF6hgC7YvmVmoji6QccqNknpj0
wjWqIUTrwyY0am1qyLAjtYMGf4j+LFzd1ATA108x89XcU9ghCm+S9O/rUXgKg0EAJQwdEsXzTzib
mOjGmA25CmjxlL32QXUbDeFG1LY6i7Mh5uvjbAhOwjwCbyLz4TWrpzRmsatD9Oqtn0jnXTY7tnY5
oLEZ2Vf4TzQNLFKjA5klLaJQ960gU+xGRNRTSGT9HktlOMZhUl7n0zjuyqKCAkkTcEcIBZTtYowU
u1MUvGFMBgVTRGTKrumG0qGl2pzMkVToW64DG++jwBOCqI5FodBFi4J6sgQPZIi2IsiaaYk74v/P
U7R3jJzYSAPyn6ol+5vcUohn9KFiR0Y/uuAFAH5nQIjgtFA68TopFXcMu+mmGQcEtiAEQMooggAg
ClzE7vM4fQablHQSyEi7RWGNbtOz+E6FLMhGGLd2ncP/oD4AWCzKrAuTKKt4aFgLQLOlWq6m5aAl
rdHgCAqLTeWeVdM4G2phGlEYscrqI4CzLScDK2npRXR32SRWLQIlyJkIGujsZdYnS6wpyQw41FK2
13PuX5RB6Il6ugITCoRkrJ6gx9DcSGituXEcW5R5VVATwNN+tPmOtWHTKUzzkVh7BzIHSa2/pn1D
ruF8iMXaWXEYSJlpml8Q4o5Ef7AGcqiL4fiF9cNAJiiOQJTxyQeV6aAUnYELo21fmqI7QWtpb/Yi
sscw92ASvwGf/opTQn4DWW02kyouLqlJAaedBKWZz/OHMbb17v7ynFbMDuTts5Yr1GIQDS12p82g
tFtQoQEFdBo5utYgNSTL58uDrBwjRIuqjoYizAA+9qMJlEMAadUB9xIIeCMbRCTksdNy4eVCYR7r
Cd94V6yYHMqT6BVGTzg6RZbRY982cuhky3xDS7yA6m4lN1J2qzM6G2H+BWeOvIfeiNVnGKGLgodC
tw6dEl1ZsxSWmv64vHirk2Ho4kHV1yCfCPY5kQG0gxGmVHhMGIpnTeqGX1i1gf9GWAZyaGLAk5gi
NB3i+J8JTOoAV9YnEYNx9/JUVgdCSy4gswi6PrUvclPt6ywINL9vxW8lIJFtTmDNzGm9hXGfj8Ui
BAYw97+RFvsj0A840REWp7y2icdeGgigGU6XuKLwpr+WWUHsCKZi8MIDboCq+CK0xyPp/yKiQBNP
49juzLzYl72+4X7+7MNyUmSmhZ99N7COi2PE6FS3Me+pH0MBxSmIUR+1lIf7cuhAv0HM2EIWNG33
tEP4lXVAwxMl4uiDacz7kRXqAWV74kSaCrVmrYmVbzxsKge6B6ltxmV8Fcteu+UZKdxRa8QLMev8
DjVv0EIOTHNNEHPtJMiywU0EN8titNd0xZR5NKiSXYd2M9UOGhY/EktCds0Q4O8ZpT4eZVzEJ9KJ
/LqHsJaqR9VuTA+m2UFL1DVB+148DcSJFWecuusEHLE3uMmRasxF7YKlHYKCYX4dQXrCGYEkPRpi
DB/zoLL2TZkWnd0Z0+jRBpyL5thWzykwWa4ODmGPB0y574epcMigGk5pFMablnXsOeqycgfi89Zr
pbpVh1yzcfSlobCKStT8dv3oGSyhIXGqCurrafItLKcKYqP6HlWS/eWztOYWUCyAN0U5Cnj3xThp
WObEEgP1B+r0cWKzVN84rRsj0EVGNq8VoxtHFTORj0P7rG+lEVYeEmijQBIQDdmgUl1ePZViWREp
NeozLXTjctxLtBw15o/S/F3yfqMGQtY8NrgyUScCLSzin3nfzjw2OMGatqsa4kPqQ3+KElXuGgKx
t2yoe7cUPH3Bf3FXFUw8NWPoa1KZjoWgo5PQLnDzPCZeWbD6hZldfV2lRfp2eUPXfiDaiHDHg4z5
cxelImAsOvI5fl2Z+VEL+uwg+yB5z8I4OjIxRRuX5KqhIrePQi94rgFN/bggeci0WCAD6MeksGvy
MGSQVwzHrxjR2SgLMw3GagLvI0ap6tbtQedkjVsty2t2hPYFFOdwOxoIMz5OpJ6kFvbJRHxujieo
dHSuSrsbGtQgWBL5VVub4RcmRdH2AWYvExHG8owrOU1HoJNw9gA537Xd4bIlrB08aoFjb24rg0LQ
YkJmjg46pY60uU8TfvYhSr+ASEQ5E23+ECNEZ8nyJokVM24rM0BKtDkl5fc2jLyeR06Vae7fT+V8
IPpxb8bcaARXkSrE14OiOWR5urFYa7t/PsIiMVD3xTAC+QgvNdX0qeCNdIH3E57S6OSmLYJwF03m
VtPu2g7NJIDA6iAsB5D547QUUY5SNgkSr/RE699hITZSeFsDLK76rM+1NhUYQO3d4IQu08vbsnb2
Ac6aqfAAmICVffz9gCp29ZyI8Lkx3EVl4fVTdav2ysYwKw9OtMaDnRioSAi1LZ9+fdBEaM4g1Od1
ayNOt9P8UajGoSyex/peLaINa5udyTJAmknPEA3/6QherFqJC6RXs1zz9Vg5xLR+5UW4A9buQDp5
l7DQIxxvd1XvXi4v51qLAIYEwBc8OshWLol70NScAiuNB6gGgXenqdmVRgEtLgd3go+1SSoE0CLN
L5qPj5pVfUf6ZbDzUKobjml1wWexZyQs0Nm2TDLTqJt70irsa3oaaulZWWGjKdUNgsmlJHX1Mdww
1DVLApMKqNjwRJ3zqB8tSSlz6MOTkfq5eUWnY9ieGrlxda+dhfMh5ovz7OYWkiCz2CPSUcvn9iaL
N55yW5+fHczZ56euEJVmIaqOulfNeP37JPmsI/fv+sw7dvZ1vRJEou2Z+vRFH6CNGX7Fw54PsLhg
NdZleHJggHw4cBVqol+Br4NyCw9PNFehXrvsPp9QJSN1zqmfVpoOTeSc7VtoUjlGazU215tgw4jn
/VyeYmSLNBUVDFDTLyM1HcWLtkF20S/RYR9Nox0Xd6r+k5pfYDSehTER/WB7YL+zZZztjZLSMA0N
tNsK4o1uKLzLXmFtHjiDswbsrFS5hL7VvciipBjQtd9cq9F9WYLt+oAG3I3lWrNfPADQdw5BXiRw
FvabCsguJqGm+5nm8MEW6sYFu3bCwUsx5z+RNfzUJyqrJkmrvtH9XNwa7fM0gfpzf3mlVqcwcwrP
DyeQHCycSNWi+6NpwIGRo/HxWm51uq1+HpEhbBgm/Il2cQxFTocg1/02+lGBA4Cl1e7yBFa3Glpc
GnhQ0IP4Jxd/ZkmsglYWD7HVZWYPD1XoFonnfmEI9ALjGp3JjP68b86GaII6QsAe6D4PPCOvIGAV
g/jkpxTv/9s4C3MyRB1GAjxZfs/GXQzpHYrGooIezW4ril41rLMZLVwjEPZaWSL69a1+FwO7Ne1C
ubEv60NAt2imfprZXD6ecAgvJ6UVSBAzJc1vpZ7upj55Q9y9UXdbNTDr32GWcAz0PySjEgFakqrk
EE2x1xdPl3dlbSJ4uoIeBpkfQLIWu0JJXCFcm7BWU2iz8mHuiyDxhidBdWjF9c79ZCjug2Dqk85T
MxhVlpsgOJg0bk9Mf+vwKBxRg2nr17G7zZAcnhqI+4p+X3WxTepnFlaFHcfg7x8jVwwdhOtB6VwE
DhX9DrGa0/a9l0jwICnDIQiA44pOVq8faBkdteEqY8+N0GxDq6+ZEbhBlzlc/myqyckLP+kTBw1F
YH45xoawy+wmKH/n3UsELBirfw2VCVwaP0rjpeyonfQNOsNBulQ686cUVDRMEO0P5e9MV/EzQHlT
WWijdYE0GVRnsu4M7TZT7oX2D8QGbb3fheYRFNm2FoEmrL9lHdJiTQ4x0Nxm4lm1jmmyN/TMTrJd
MK9BdsjJW1i/BuxbUeq2UT/m5I5rj2Mau32mumkOfZgQHEg3gx476aQ7hJfuoKnXYbTrQmBRssFB
Mgzmb/Rkh0lF8VvES0fNpdur+4ztavJTduyYqT66qezaaMBW/SsRxzKTtqX+gPgqCjbggcu7vbRS
kJMaDnCLdm6gEXZkztSDDAOPH73sPAvtV1n7W+/9Sffq9Iop6F7BGslqnySdjbklWusk5S7nt+ht
aKp0Vyq7qCdOg2redMqQbLSuSKdjzcWOhsarYSW3LMDSKr/M4DcEuQ6MaEeUe6Bzfkz1m2pMPSjF
IzEJrtvgBNIrh885QYI8dqjtkkwH3PxHH3hILmp6aE/KVVCE1wOY67kYba0bDnF5q6toEuM2WCNH
M78eWs1FWgrpGGs/dLdJTG7ihO9Jyp2h6N2+rl01EnYvoag7/Y4pRF+Eckr01OU1gYqYsPlQ2JF5
E6IJDTX5VvfMYocOaDrsKn2X9dd9fhiNXSNvxujOnF5B/onI+aYiu7b1RLKnw17gt1JsLBpYnbBA
aTU+Ugnk0s4MrsDrlSmQ2a4Lh1MBdHi052rqdtVTFr1XYbzLo/swGJwSqNFB7jPANiFVJXhhl+Oz
VI6Z8WtCsbON7EB3RQujR99HUbgB8v5l6zThKz5p92nmBOQ6QT5bLecHLv6oTa6RnLWbYrgbOhCG
1i9jKG+61HR5z2+FGdldd0q1cmfW4Y7qo1Nrqm2GEZRxrpgRH5Vp8hp5HdLfGgmOhcqcLM5tPh55
qzs9uSnLd5o/JuNLrF3z9q0SIEFIvgt2ZRgpNEVKPGdUXHupXVT1bphuE35rgGEELH82UWO4ggwV
4MkRxs5QU5t2OIrxboIiQPbPUOa2UsOaH1R6E4dgahvthgsnj3N0DDZurJs2Ee9p8QPVA1tqzxxL
lqUn8CKg8164inJl6AH4X023UKq9FmYvbfY49C3urtyhMj5G1SFKb5jWPaoidFMI3Tbpu+w0O0gb
l5neH1UGAZ6eowrJOQsxDgB8DijAvJAGYPKT98AR2aMBIy2mW70Udkw1yBFOhzEq7Sl8qJvmkISx
h55pFLWJbUyhF4lfaV3aAEyAK+Kosue2Y24ydhAk+wFAnFtT+KMyia67mCI06Y58GLwsqO8Co/MS
UdgTCs4IObwiEq7WW24Shn6ka64uyDeZdeDscaW858lbmd40WmsHcJn6LRm/i/bEo9HhgH/RiO06
E/nD0VUhIlVHmcvY7wR1N0v4knd2OIx4Eb9WyJbhDyEBRqCahNJppbwS8weN7oR+G6nHAccfxsL5
D1b/AE+F3Yv8Rg1+tIO8zYEbMCuvyX5XA5oSm2saHRpxYMXtqCbwWKOdWeqhTaABUZ8M5VXC+BP1
EGRPY7Ej6FaMgEAQmiut9jlv6bEm+hW17mkTXEn8rcFBYx58V3oJD0wc0/LD+LbCiSBj4GUmh5YU
iJJy+jr0j6DGpOIerKxOIek9rYPbsYntpkTFHvLUiRZfmXl7HOi7oQPUzEJboc9d/A6ikRLkzmp/
xfWr0TzlMvEKVt7zEIQkwX6qr9FLbmRQLjhEuAGsJLEz7U02V1Tfmfr1FN5m/JDgqFoDTNniroS7
lmTYsc60u3IC3vS3sHYx8ZXOp3j7W4BktNZbgAdbVHtW+KNNVXQeXw1cxbZfs8oV+rss36Eylmnf
kj5AXJ/Ysu3tcgqAl5VoJNZs0aJogomo+m2aq3Ylj3nd7wpEh1D9gTWLXaU9lsW+YDtNPzYqWO1T
xyw0py6Ko9rujZiMthX2x1iPjzEcS2eOThdru7E3bcXsfsZl70G49GiM14y6nFzl+O18/BaMp4Zy
gEWuqbUjSm+zQIOzA6sVuR2Tm5J7VrurhoPQn4SqulX7orU3gak7ZQpFl9Snwb60rvv2CDJn3XzU
UD9S/+E5aoKvCd8R8/+R9mW9ketIs79IgEjtr1pqt13ltd0vQtvulkjtovZff0MN3O9UqYQS3APM
wWDGM8oimSSTmZERJzPIHfRjqs0OgpMrXX5I+A9h/lHyPRvSF6Qut0NXeMMA1qr6FzAoB5OWLjU/
cuQ6hqcyi2xDguipS9OVQl/MZNVFP5CFtMrCIXywOQ7YpnzoVai+GN1qbBnwmelmreKhAxTtY8kG
mrou2rBcpeS2pdaenIG+BpCVwjDsUnlrqh8DgIIW2dfBfqh3VtWsle49HDZR85pENfoe1QcaDHYX
9m9GrznM+Mi7eM38FzV6jv3GrkUJ3IB1CLT72rqrhMvprpJ+CZK5YYR2gvyHiHKn61XU4zunqDY+
faAkv2vlQyiiDe/FIZbYus4eIuhRNyjgH0rll1T1qKV89M0vADThdq9y9CbVcbHOfOMQss8g1eyc
u5nUO0rzZakHC5FKpWAn/knTHQlScEKZTmOsB0i2VLK8MTL/3kJtCXKbWvIRQKm5WhOmbGk6OLXP
PC0pflole5AYJDqL4FAY4i7KStRKNLtuDx3vDlqZ7Sz9xSd3IOAMNW2jsGMsXs2odVT/QYXuuZp9
1vxlCF7lztOZR+IHdIzbkermiDgNCa0Axq9Y+RlqqqOR0B2iZ3QKOImk2ejyw1n8IPtPNGUbXoz9
LW6QramOHk3ES0XylJmnTKzr6GfQ/fb5RxK8G8NPHx2vMX2z8pUZ3qv0Ibe8hHGnCYu9in/AWePw
Wt3pGVR7s+5QJdneMtyu2UeWYptGCr2qYgd2USdRqY30ngtYp10OnaMHT1GwV+nT0DyLeBWkj8aw
iuJDaj5XoYGMXPQqOq/W9qUOSjiUQqU/BNEQMvJ70hkeHYqVn+P/AXrXonRGXmyF4cBdF/mTFj3U
5UpSAif1n2rrMRDCbbPVwBFEpH9E9MHLzzLDzsVP4TGIbo1yheCs5++8rh9yVd/GDEQVRLWDpkUk
fMqs6KAloWsFvZeQAJRzm7R/0pu3ARSmpm86XaC6A4iffWSJ9Z0qVsJ8b8z3UEKsSR/KMnGNGng8
S7WHSN0YzYfapJD70eys7R210x2zORJ9X+MC12SOEiyHDFDlxPG9mp/K6rUVj3XH95BBcwIsiK8p
W1kcFT1aoygNGu2gxZuB7jpSPmlGgVfIvjNlu0/NOzVPcZ8jdqz5sSv3NS29yD+RNLDL6osEpd31
vwqxA9uzrbfWii9RZF8/yMak0ZhQALofNZRJBp2FPrOsLCxOpaxtSpHclyZ+O19s3brO6F7aGV9s
Z8/+OKaAmiSwE4NpZoey85cW+JbTs9bfj2CkTYTk06ExJFyhfmeuK7OJ3aGMpWOZQDkZfQJI2QRo
IebSODdZ/cFFXnuCx19GGqCxXNMaV6vL7KAOSbz1GZTpyjZkDsPk20gEAAhiqE+DzBWo5ASPPChx
4ndK9dzQIbpHABm/qiRlji4Q+rRajypfqnY4GjrfIaXMHE5qy0mtIduEelquijBtnSGLc6eMjcQr
oVi9U+Wm3LYIYx2kGlO3EE0N2B9oDly86dt1ZUTyusxEtrJq33qIa0OsoRpdv4HNtHZ8Xa+9vGol
T+uN9B4a3NkW+czcFSYJ3gytqVZGX9A/YFCPt5rfUW7XkSHdawKYRiup9ANUgNL9ABmGNbqY8R7T
LbYK81Rx9dBPXVIjQLz9mv8LXb5McaJwDxgHkl06xOGm0OZiYNGA+mt64iwpTAfVGMPhqYiB76oo
HmF54qDUjDeSkHIXPDOSS8qm8mjE+rUlmdBC5oie+8LX73RGyYsmqRmzJX0wXkrWihPREX9ybhn3
vkyHUw1Aa5lQyRVMwSEt9P4pyyrjA8EtnpmSaXmKREcGGbxBVIHnTZGZmVsHVvtZMl45tJTSjQw1
7rcwz+UlVNB10mHEzIDUHOSjQAWpk60kJBIVwLXgYaTbkgx+04USxXVy7vL7ky1kKXmdNSG+X1v3
wQgnvcel0i91NF0fCJdWxr+fbdS0TjVW+hpEiOMV5fuodqh5uu02SwMZ/35mou0rdFInRngyfiCU
Mk3H4ru0XTByXUO7HMck09SacTpUYE86tWG6KioZl5tkm9qvjm+JeNDlY5w93h7W9fqjsRZJeJRR
0ewBaOXlsKgMIbIBhwzCgFXiP/IleNb1tF1+n15+38jaLkJGCMS2/QH/ksADTlcWc/+3UUy8WFb9
RC3HUYC+MH2spIXc3LV7jYOAkBiKeuhZNCaD6NBKiHY5DGKo7E5/rtKXsPgXE1DNhRlQdl7hKBJe
W21BAUDph0BDcNTFdkPZCgQbCxWF2QVHT4dG0Y8lAxZ6uSCQ6uuqpC+1o+Y/a3dK+/4PK3H2+Yk/
KVolN2aHzxNiEzwkF6Zp9tcjP4q6EeYKlAaXv14deivT1AwJchlZyA0yHv/w83FBIbRATzOwXZff
p3qaAzqJWkK/yyRc2cHv/+374/jOThFB+1SWKnwfKcv4zsr+AVYE9Zr/+/mTc7CSK9qWKj7fvIGO
T8P90i1Ui+a2goGWQZS4UVpDS9XlAFgvhD+MFLa5uc3JWskj8B7lC0bmVvncyGSVud9rgabAiJ7u
CyfqFsrCs2MYNXdUAJQRBEw+D2ykD6RSrh0V84FmB0GdXvW+v85jUVCjiFFRNJhsA1nkEHJoTe1Y
mls0d2T/MgIAlNDnj6MC6PHLVfDB74ouwFw/ysjMshdkavH4+YcRAE2BU2+kuJvCxg0j0XqiRvoR
qsHNSopQ4Mwa9JbctjJ3PZhoxQTAHgIGV6h+EviG2Yz88YK3Owh4fKIqve+acA19kpd/MIXWIlC6
AC2CUvrlnCl4zHNoI8FUGRauLswGkhTIu6IOBjYvDhmm59sG57wYO2SUogFlwRXlOtCuRpXlmEFe
7Uxrh576f/g+KkVjf54FZtTJWcUb0naI9nGWtPKjoutbriyRHcwO4czE+Pez4yoGQrRiGipfcuEg
f9rkC8s/txNBePl/Qxj/fvb9gZZRkFJ8X0PlubnX6KlWF+678UC6jPZBl4b2Cqy6CU+bBji9ZFgp
QgPlWEb8Z5FCMgD/IF/yowB6w0ZJY+HsGg+PS3tElmXQ3wHlaoww5MshEamr2jgeedfR0OaVw0C8
EBkunse9HbGOQPm1o65hoD5z2x2u5xKGQYsO7m3wHAIIdWk41jqTQMITXf2AgmuhZ+jcE9/3uUsj
E4cY4gTc6TGM8HKdQJvIXHCIa4e7/P7EIUyWJ4o/fl/+05RPkXi6PUczJCLj99HMgXNTxixNDk5N
jwtMIEd4wpo1L5GRLUR1SFq8rztVtpXOsIMqiB3LjD2FBdtGWsKXzi4T2GxMHa0J13SNIDWXat7q
6AMbtP0g5589S1Z93mXfPh3QlQ59VcCTqAY2s8lF3SKFE/OhQpVNbJm5WYq454aBdghcbjhQr6ml
oJgYqkmYqcdOaZHVNlEfIStrWIJizqh2js31/2dnymbDEjkS5pCPfaGJ8UdHgwRMmUibKi1JX2O/
rx5l4qtfJM+iH6wspU0ODtEft91mZrA4OxB1UiD+0QIy8Rqj0AI9G4CaLJtup2r1uvZf/PLbd/pI
Bo87fZQuQ4JiYkStqtxU9ao8Za+ynNvGyUcp4fY4ZnYX2JrApA60hAzg8cQnaEh7CHaK8tTrxUZH
r3DZqKf/zcQktmLCV2o2miAJ/VRK7ZelZ/9wRkDrCFU6RHBj39zlQScSKQSdPTqmfBPtK52Tit79
9iDA7fufBXppoZFAmaUEuDPC555tYrr93z4/Oan96v8PgA/c7nIHj/6Fhb6+9LBrzgYwOaazHP37
8qCjqYyGTlysiPA6cLP9MpolMPuMS8lAMeOGRV/ZmEW4nKq8z6IwbXDdadaHuQ3Jz9tTNUMUipEA
2IX9AOH7K7C0IJDSQloEsXoDKhToDPHYCazHNmtWkIa2GQ5sDpxUQ1a1Htr3HHWPb7fQ4hf8JUIA
x/1IOH05wqTX+qIMAWMaPlO0LxWPt0c4N4GA3gG6poMKA71sl58PrIIlPvJXx04+SvwNyIh/+P7I
5oH2Xzx4pi+RqBUGF3hIoH62TVGMXfDl8VSahDugRQc3gAbKEPQRTWZHQSJejWLZP0og/VI+ho30
E4lXmxtAtaAq738f7IdhUHRs4epEUD19lvhFn/pNCj3gcCBO7q9TM1/JEKwvmiWE3MzCYMLQRTa+
sPDYnRwzcp+rkjlAw1QBTAeNZO33EbDgDweqE3coYF+IBi5XvgjJmByVklNSvH72xfPtdZ+5s8bW
eQQ5FoVm+rTDqEJbthKlfXpSwBbQuKny02oWTMzM0IWJyY2VJQkPtBYmtJWUHJVyYeNdvw2xwqjy
gGQOZDFY78v5MasU8n5mnZxM1mxD33BUAqLBHoiWpUNs5ri8sDQ57+OO+SyTUe6XQo9RDMaRwMh6
VykL4efMZrmwMzn4CXSfJIjMJac6+8Susrn1xfpgp5vJhpQ6wA5dbYvG+odQEMSs2C3jUxSMQZM9
mnQ9GC8CkZwM7QGBxdIBOeNpF5+fXPmdyhOIJ5fJaWifkkG1Eyu2I81ybvvzjLOB/BX9JSMqHXf/
xNmQkjI7HXwdp7Dd5Z5RLGTOZp1tpBUY4zukFsdBnr1ELVTVa8rT5MSlu0Yf0C/1zGu2oUr7/ehF
15F3Rb81ClCQHbw0VGakyIMY8gQJ+D5q2dbC+h9mSh95UhH0A/g+ZZooS9AAsM6MT41MXDMCJkZ9
v70WcyuONOgIUx0FwadFIzBH6W3HlPiEtABAQYBciu+L+UIz9MzE6A5n61F1iY/oSAORbCM7vH0B
x4h7exBzK35uYbLiUSEDq5NgEH7sokQOOJ8mVnjM/G9Wxl9xNg50k3aR36vxqQX2LIu+RAdUaM2h
tLTgV3Nny/lwJpuc4JYPqhCGUlJtI2HdqZr0kqncVUz22aBRHXx5h8JkS6Hm0jROdr+RJ6Glcj0+
AevlWJYdJsQJig2EuW5P5Nz+h5IZKsij9Cjg0ZcTqRcdyYIey6WmoR3Uz2H3bRw5PO4/A9eBWIu2
F2l06haaQrwAom/hbTQ7VRqiWRCm/O0AvRyCKhndgOaa+ISUQwXERQ+IH/BE3Ls9U0tmxr+fuZyS
WFVU+QSeELoMpW3UqiEGsXTqz6yHIUMKGU8wgPuvSOK6EEQHPY8BWeQt0lncMQA2vT2QmWPmwsTk
DMB1IMtVF8Xo3rmP2FdHd1mz0H82l1+4sDE5BVLUqnI1B2F1XgHWcJAtG/GSICuAMAxrbxrvYolj
emajwiKaFWXMHVrOJ2EN4CFmJRd5fEqA0JWbn6whdhRumuZFN0ADvTHrhTEuGZxENzyWuOEDMQ+3
i+2B2sCqt51De7utvYqufHVJzHTGAfEiQOg5vkBxSUyuONz9EUE6LTrRGKAHx2/XfHB0suDmM0Hb
hZWJd/RmFjGz1aOT3Ne2oW5F+6u0cpeB4H5Y4pOd9USk8WUZXLVIAU3WrDH0ssi4FJ1S+ofILyS7
b7OFRsslE5NVStuMxFoGE1m5qtknTzy5+7y9n2Yd4WwUk3UBlYJIYgP7CS+GDUl/qvzVglRr3nxp
6ZusfBVLufd5R/hv2iZLpCOFkiecxwCX/OgssF3lv4TY9sXT7XHNTh3k30cMy5hBm4xLIk3T+2aH
K0jbp/66QSI3NRbiwyUbk6EksRBRBSjPKY0dSBtUmQs98e8PA29NvBCAasNAJjdcSuDPIZRsTl34
iNbhPHpql1qy5hYE8jGgsCFQVbtqUa5aqLSSpI5OlgSo8ZYWm6x58Lt/eDobYDZATgPJ55HS7/IG
kqKgQT9VE520Bg/zTSI//sNMnX1/csNFFoBzYOrH97u3JnyXst9mtXBozq33+RAm4RSjSau1vI9O
uuHy+j5h7qKiwexinI1iEjnpoqriLGmj0yDAT7vN42cl2lZs6TSeGckoUYYaK6oO14APRe9Jggpi
cUpNMMH3MmC9+4IuFYbmrKCWbhLQ0qIFf3qrJXoNuL4mihOpdgXZqMW2/z5nCpJ9QH6gQKPoSDZN
tnkj+TkkIJBa1vQPCRskqmL05Xwf6wMrFsAx4BQYW/4mCx8OeWI18ciQIFK76i2wM9Uu4FjebRee
WXy0zoE7A8zI4DGhk+MeOJmE+7VcnqAJ76JLIJTWTNPtKl2SAJ2LcC4sTaat6FJqhlVbnlSSuyHn
jg7tqE5qAPr1or7eJKFpt4Vi98Xb7SHOucT5ECdHZuoPZSekAQUNY2wluh/B2pX+dNvIdRQADhAZ
JxnUR2Yo9ApV7WpT6cixJgBHlx7AKa6l/iyb3q3QF3Xb2PWIRsIReDjEgVBbmyJHB9CKMVSk5CPr
eOgVUk7vOl1tHmRadavbpsi4+y8Tq6Mt2AFH04jMHH/LWRQPYCZQPl0mH82mXwnxwORTIEUrM8oP
cYk+yVbYTAkgQPaKPq4U2r0q+cjbQ5V+yrW+6vVt0S9RG8/QOP0lXMEUjDqs2OiXv8nMrT4tFSEf
B3XtV2D18smDUkNgGvUqs13XrLZRFUer2S9N3UbFKfJjh6jCUaVyncdLJKt/E4BXU4TGdaSF0Bt/
Rf0mjNSPUAqUj23Z7Hs845MMYH1+AiQZDbtoxDx0xR36MYYQvXQgsVaRaunqL18BGKOGGm4ZeDFD
PlEf7kyBV6toF0p684uIhmEV1yHKVdMUpojGZDXBIhYItdAF2KM1r1qX2lcM0jUCcrQ2C7Z5ekya
1hU5GipaA8hs3Wn7wFZisvLrzlUI2972rRk31sA2CSVy5ARBazjZmH5ptujINwdIkkCXzwrUdp+n
TbfW0771bpua8WJ0dI88D2NJE1oPlx7Dg0bSSoElyiWRH8yyLFaYp2ZbyAFEUIA+euA4fx4qYUkL
Adv1AQtOKkDyQc6ADgEUkC4tazTSCEcK7tia1B3aDo22YtvKDg4k9/YYx+m6cMNRZX2sFKAXAdCC
KZUa4jau5jypjgwsLP3+z+2vX40DX8d7cfRw3NJX1Gn9IKmtHJHqGGbIqaZ1FILBmnWOkmbqmkUS
X5i3K+eY2Bt/z/m504Kxv7Xa6tiCFJD4EbfNhL1RERcL03Z9MY2WwJ2HSxbUu/r0mSgKLVKh5Fsf
UfRGf6eZ9mtGEZhooCF0iix4FOBNRMNvdActcyRL0yFZ8M7ZuUVPNnCAgN5edQJkVlwn4ISrjqQ7
CLAbS3w/ZC9i6Wk35yDGmZlJoGd0RtXgPVwdlVRzjTy2GX+/7SQziwZGLGwzUGKNOeyJswtdiREb
DeXRGMLXNCSWTYzYPMlmr373UsfZj4oVKPRBwQa2jcmGNhNdrkyWlkdlKF7LuHkmcv9I/frj2wP6
WxmDap0y0mhPBlSinlXqqVYc+yywsxoNONtMLJzOM8tybuOvf555ehwiZ5pksEGknQgCO5KXOB1m
lgVHAniZkMpGkXxae00iooas8POjYEZrN1rSeDlB/1UCUtmF3TTjyiPgbJRgAw8qiCouty0Nit4C
2rA8Fia4w7caNHabTRf/y7KgOgLMHvjxzOnqJz46UAqdl0dS9il6pAmr0exVEnOVUostsC/PDAmX
E0HNCoh760pu1e8TdMMGGFLc7KoelJ65l4K4AV1EC2HdjCNoOIiAX6AQngBW8HLuhjpue4lm5RFV
p24bWb21HhK2RBX0VwZvck+Asu6vRi82KuKVSzOFkXRdqw/ZsUBgOpSRg39L0XVUUfCHugVaXdHF
5segNET77WBnOgjP7TKyVXNNzLXV7woJijapE3KbmiDnoJ4eeqANsgkIXGLA2eJnNcOHRok8Owhx
T2QN8m87Gv7RfOpQ+F3zaCp7xn4L7lbZXjNO6GL3VQd8AJHqr1sw6QmMHZ0g2rYHk4IeFW4RqXZo
eVhpaPa0toK2/+9udQo0Oeh7RtZ/oJImnkv8xog6uU2OAW9cvXkvAAQOv01rBSD2mZHpXtfMPI7R
jJUc+7TCtBYrdF+uRB/uczTH3x7P+Hsvl/nS1CRX6A+WnImaJEcLXeV99jiyuHTSD7y+HRna5GX/
LqAVc9vmtQdf2qSXrhXmCpX0mCbHUHFA+2pL0An4BwvY+QRFEJya06NssPJCmBUsZH/Kfbyw02d/
/tnHJz+fVwAQRj0+HtF9T9C//3j7x1+fJJies+9P3i2Ap3SRYFgSydwVz72+SfhGzRfW/fqwH42Y
Yw4EbETq37fA2XUS6JYUaEJJjtzYBeUBvqVr3y1R4dQAYSyS0CO6Cwzbl8ssUohz6TxMjrLhgZBg
qXA0swz4PJoBgU4dEReTaSo5CKEUKYLnckhK49m0lCQaT7jJ1rgwMP6AsylKaAPaD8BGjjHVV11M
nCYJNzk31kT3D32fLCz7TIRJEa2Y4H9D2h5B+uTEDVmtQ/mnBzYl9MpthzwH3TG2i/THYtj3zxFx
bvvZ3PgUsIThaTxS4k4jWtnPzJZ3HcYX+fvOYj+GNn0jLCrAvQm6SaZXCxXFazwzPOLc4mRGFSMV
Fmgd4BFWBvpBHrt4GzwEWe+JrFqzRl4XnQayi3w16NpvVg7vt0f8N+k2XVIggBETopnsun8wC1Vh
SqJJwFMNhc7a9NTKdxvwFxmdtRJZ9pohXHCYyR9CtJfKZeTlAXnIsiVc2MzuIyhtoHIxAv2vbpG6
toQ+UDk+EtAcq8VRgpZdWtYLp+DsAqPTAo88iJmBc/PSgbtA4lZugouk8tEwTx9C/himuqOYsqNW
4b94Ex5GgKOgxeNKvllmijSACyU5lumDAWIvUABGRF7LkIiByOfq9kLOHJEEeVtga1RsmStW5TLS
2yQT2Psk/kmtRz9YD9Eq775/Rp5bmTYfBhkeXJWOIYUgNDdDaNOwnwwESrfHMuML6LkaFY/VkZx4
2hhjDha2Z2KkxyB964q3KHmJ6MttEzNH5YWJyb5jg2pEpNXSYy1vftNvKwziJXc+gHGAZ+dk1Q+J
L5cYQKq8JlhytYjWt3//zHJfWJjcJIhEUW4EKf8xaH8NzX0lJ2slAZWUH3r/m6HJjinKsgT/PyZK
q+1QcQNpU0bbZEm/VFtaj8kTW2W6MkQpzOhD7UTRl+Qj7rIcDV02RvxhFAzJLdUx22Kd6rGtJ+u0
9UGE8GDVIGajb418GHUZdOlAxDoH4QrP3vGkctrGsC0rQqNYhWh9D4ICuxO/43RLkxVl1fNA+pUl
pRBh+t2jrz2N3vgIgZHQ5Jx6OsgUDOIGKLlALGltal9y8xqBCCLij738AQSFrYdg2Wk8tbwDS9zC
LpiZEuxnpFag0Yu+hWlaKqo76sdJmh9ZHG/MPEAD1/cfTnRMJKLERwFjveoRzDRol+h4lx0p6SBe
09vdkoj1zFa+sEAvd0LQ4V2bGSw/ZuS5AReU/9ZqCx46P0//DWIS9dRVgwJNGedHtfoIq0OZut/e
ARdDGO2fbeamKuVcjvD9Vr6L2/XIcwiyzWrhshgdfHIPX1iZHBmgXq07lWIpgDjZC/C0xNQL/DWi
H9vSd6VhLZzkMzchUqtAMiHjAEWHKaaURHIsga82O2pgeQOg0TayI7U8no4ccUsY9lkvwO1koWoM
R54WFzXkadSq9bMjJzoIbyJ70N+VRlm4AmcdAfp2BClJ8IJMWxl6quAFGuT5sa4OYPWpzAVHmB3F
2fcnD0PImBdxD/q6YxQ/cetU+k+k3d72tdlVATgO6RnAS8GJfulrdRs1hllQ+FoyOFn9yOhrXHht
fpf3v25bmh3MmaXJuW41KmeRT/KjTxKPGTUoSfdZ/XXbyKxTg9cdD6oxqpvWmyQuIlX2dcyYbo9l
pmGTEpu2bxD8HoIFh55d/TNb49/PtqkvxRKanDF1KMtvAiGvjDRbiNbn5+y/4Yx/PzNhlmmJxm0M
xwAbn+SvTVR8umYBNT9nBHM1vngQxcGbL41EWcB7roBfMBmGuwaikKy2vL6wvgtXQieMqhIwCEPG
Gxrwk6xNw3PfVCNWHLE8th8gOm1jL5d+33aAuUUBUQVaMHRUkMjUipExFMrRs3nsYwSLvsJeNaN7
vm1jzslwdCLLjEb6a4Jq/Pch1LZSjEQD0aXbQkwusZVi1QwPJltYnNnxKABJwJ9xZ04d2sQw1ASM
3sc8f1CkH3m4MF8zYR1G8N/3J048hFASG3xeHFF4d81mT/i7Kq984x+eJhd2Jp5c+D4YG2XMmfYU
QUUXWIIMtUrQAi6szdx5pqGpSIFHgzB52rNf+E2fBH2I8fD0F96aBxb7oPFPUYCme2sIF8zNTp+h
QZTir+72tFyb5WHY1uguOsrlRyp/EjlDDvVhWEToX7kcOklH0gOK7lzgsKa1/aJCYzDECeLjQMyD
gTMNQljQWH1q/XodxtKeK+ZCePD3ZXURH5gj8wHOBBmN6dhI4086O3sGP879hjTpMRTlQetAUgmU
XC5QJQdFZN68C00/aNq4A07QqzjkurI3+H1uQBo8WYtEO4TNY1+sZRlaFtjpCVPsMgeMXQvuobrt
ctGiOy+007C1B7AHDn3kthyhLig1ze69Tr5aItstyngD5jXd5U3g1WaMROVdEN0ToERrMDUyCML7
z0HReH7xUAfpNle1R9KJhaP+6ogc5wL1BOROACG+2oUiaMzCtOBFhooR+GAKtiq7yf/cPleu9vpo
BcgrREgIJ66IAPRa+Ay3ZHoslU8A+zyARBYi/GsAxMTEJDoWdYCTpmbpkUKKzkUe5o8ei3BlClW1
S1rVLgsrCOLJSfuKdJCx8RWwCCaxqblsqMO1YYoSNJtF7wyMgPHXUnOPFQ1Yh1qwxnWmD9raqLXA
vqkvKYAT4B/gcROPxOTAGQHnN6C6NYm7Y7Puh1wPwesaFuCeA8Bb1ZODPJhPHbN+FY2/GujwJwcz
bBgijcX6vV8Xm5oFXtOBvFP5hEyPXaeZ0wsL1LjlKpTFihrtio+4GK2O12XPwZsb2Lnhr3OIAvQy
CBil4aBZtaP7wolz3VF76uj8tc3Nldkp2y4bDlYnr0nyk4BBMc+1AybOKYjiMYE2Fw3unb6neoJ+
EX3sdNrKPrjEoXonx5qHCtPRKjKbZuqnaF+1sLOhDmgnMVR7Ldkx+2wtwKCbkQzdEpEdDBEoAMVq
INztzMYt0RvSm6Gr+aeOKJj7r0zJEPiAJ5XWqwwMbZZxLOvQ1a3S5iX4qY1844OutpGLFROqneWv
ufxFAMEDI+4Arlykc/8YJPW0FNRrYH4W/pOE/10lPkF5DISJeqL4XSwM3yB25ukYTkDqfUApikzQ
JTIR2tcheEKVtbB6ML7Kb5nEHa3oAbguwS/5s+9zELISlw7ZXUUlTw3uqoDt+zj6DGN/1yMJ2ZWy
14vU1YcGpMj0buD0qFD9JVVBSt1ErzRLH0xAuKsKlXGlqFc0ou9plqAqVR/y7o9i3kOJ3AaJhpMp
b3LwHrIOzKK96wdPCnp+0RFq+8hdFHJlV13nqtHwKSpxUq3GodXIRQnBRWI8FUME9ts/0IK3a5E5
SOMdZelONnIHkGgbVVpb0dOHFKUxv4E4ckkcmj+jI8RmIAnlhlcIejeSQ/eg6ZUE3cqmZCNkAVJB
W8mS75EmcWNhbDX23vXWSq+TTYS0gUWeWF7bba+60OJ125qMJO9V+0bDlyR9LVELUrXGFiV+af3W
hSP5IEIQ/QRSGcja5raQFZtpIKZPH1jyUeWgRAcHPJfEa5/79hAPtlmBcrVloP2FoKvwV/h161ZP
IRUZO9wEt00FFBHKeCyU7sbEpQrKZzR1rYMk3xlRgmmlXlUBt5X/or76PPIPc5q4XZZvhipZhb5v
K2UH9hfdE2nggdsbPLTUbvp2bxUffvtYGLKjqBCp7kDMPugnyRCrsst2XZtvwri2C1WG8mXmQBLb
GRLdYyYolFvVK4bAoUza1/l9XFVQuwb4o/Kdun2Oos5OpW5lxK+8jB2U1x2e/5LoK0fTd9X3jlWV
Wz/9TSp0h1mVJ4NQVY8jL2T0K4j5zujfwhidb2blROhNgXqDl5uR25flZtCRIDY0hyKiHPiHZfCf
aSx740jrZiRst9asTdyaQt665p7SPRtWuaaNCZ5GYTddM7IYIuaNcQtWCcgg841OUa4FU6sqGJpt
RbBVROv1qu5Gbe0YXaa9lForOSwfwA1fgWQyRGyWI7+aMe8t9JScOfGjtCVoMa7hTWbwmOvUTuVs
U+EM1vqPojdsE1utADE7qGZ1Ig7oTAbfPLETbKueG6jn/jaQzEr7BKoECq53MG+DrdrSAg/JxPvG
CpwCIrYRjo2wMNYdMleCCDcu+xWQqMcBcQG+Z3w04NaQUX6GerlT4SZveWWHw89O/oopddM+RnYf
KCo9xp7ndl76EDgAA74Fnq52rTIQpEsIKtJnqA07ooUcgtzZJCZuYn4FkOciDU5Si3om6Oj97AdD
IqxKAQ/DCWtL2Wcvyyu9u2+qbsfBud1z4kao1Da4BYb6owZXfal+QczMSZNdglNQkfRdUvcO4Pmo
HaNSrTzoFaiX4wAZPpDx5lC+K7TtiJbMwPXJO36HThg7TX4xqrtcSlZK/aejxjpQwweWGrZSA1XV
h46CEyktwM1Qg8u7zZ0M85cP/ioI73O9A/O8DHZolNgjVOG1ryr4U5EXHlP4cOtUBYbc4UqAagHR
27u+wb6MG7c2Io9bzPaxZFFnIWgObDl44DhuJBAwg7tA5W9arTkGRlPKxW6oGWhQcZnl/kZvNeAD
fCcPB08PVA9oMBsXGtAX72meuAT9FagyYXMHiB9r7IiM7KqY2SELoMQY3QVFsA7Ln1UxeJzmXtg8
Kw3+U7CuIuIVzQ8WBS7Pfgegk29G0EHUORAscIceVTps77hEtjKPHLS2/rD+H2nnsRzJlaTrV2nj
eqIntBib7kWoFEhoQVRtwqAqtNbx9PeLmp4hkIQhb7F3LALIk0f7cf9Flm+qCfd6ExVyGTCqJYdu
DsWxI7CQ6t2ST7gkLJhAxLfaUNhZzKEqjcZNS4pQxPBS64MtKCJ74MheqspT2DtGFl4UjGiokjJt
7iW2YmRVG6V8rCfsQMq9Ma7OBZPdhpLbNQohqO7lgEr7VsK6gI3VRrt6CjxiXGJWf0RAGgq/b9QI
IiOKDLLMM9Hjb3UmZSi3hhLtScQW3BCChBFFhZgtFjgidlRxpHhWr23KXvo+Cq1nKJjVFoLTNS/r
bCxIVY/mo6YPh6LDOzeedjmGAdFyv0qqFNlwVWiNk2QqZvWIWctPpWw4lWzdpcxwDcXbWh4iIqp5
+IbJijcqyzaZBEfANXeJrqokdYwccAjWv8g5eTObRSzGBxUL5VHA8yAnFd285PE3WN1s7Re4l2fA
4a/zUNkJg85xWOzL7rlSxYuJtbK6DjdWvpnG36dl2enL4kt1sZEwv5Az4yDoltP1T+Cova4pN3AF
MA0wiY8qGfch/B/EsPXGAdHyZrT7uPMlnOyK7lnk9jb00GsI9GPtupJlICcjno+Fh9TvXpbMPVYb
HFg31WBCB5cQq9a8YFy8MiOykB+KRqCRAmn2xjYINjrKhKl5afbpXa0+EDBv8KTyy0TbCEPMWVYh
IG+2902v2mr7kifXfY/F3lSflZlkL9NToXLYke5vekwg6tAOgbfPHHZdJH5vedHnWuxq+a1RgZdp
cpSwTXdG5n+RIkcOI3xNiMmigcAPgXytPlTC8GAqz9ZY2XOWO3VqvJWi9YZs1zbqR1/Lfpg1ef+J
QLBuCLbTjRZHjhYV2wg8fUL6rVjzLgB7mvr7GuzJRDQ5JGbVeJYyKgsCX2e0zshvH8pQ9hH59Ywo
4erZt5Zih+lLnHNjD4Xf5NZTVfQvkRyekclThmgXDtUltdVdn1TnafpsFLXbpIY/NrMr1JaXddpm
kcdNNc5+FqN0HvQonWUoEMMymBs8LyxiyLjZW3kNjvR3IW39QCACQ/1dM7GPEIhqtGQLphWBNMuT
Qe0SfbpCg9CDqJ/36mM0bw1sJetMOKfm7eDju4mz2JEwAqis8fdawMIhlF2iEY42hAHijVXnXibi
pSEh6R91eIGbfm9NHOuWK6wuLWlrp2nslQERvFhtNMH0urHw+663K0ve5XJ1I2aBP+q6DfrCbsYb
WZ3crk4cs18B348WDiF6UtrjIt6g53rWhoSo9WXWXShiQnnrWdAxwREXR2ZkI9wvRGIiaAWrH4ST
d51jxi2m2aKfLw3ETG7wRsXYxnJGbJ9EsXXNuuL/d47Ymt5YQgCIrVUY8Srvsx3JUG+oRIc31K6N
yl2hs1Bq2VGMat/24g7oiFvrGgZLqlP33yNd8XRQ80GlXQlyuheQudaU8jLTem+MbnPlMtFhThoy
/fxRKuaZmLz2Ob48CRGUYlyKZkDqsLUDY9phHO+UegiJI9qUaY0qO+r6Q+ZNg7qTw+JSyJebMe4c
oZjcYlAPEMXtJoqJeKQtk2WLLcZQXG9hUzliXbjDqLtFM76Nk+a2WbE1o4L7PXOUUSFUSIj/cL0x
CXky7F8QgNkKXDtVkD1OhbhDM/RcCktP6KpDRcTAxp1/VJl4UK1bVUhtYUFNPNNdZCd1Hn2XSieh
V28c2uyuRQgcIEFUtdTMuEV5nI7UoZMu3KnmS6jN2MrG1DWKLTL2t12U3SsSfgPB3KLMDx5uiO/G
sN4sGLaga+nwiPVMTErUlBktDE81c3fOzqceIUsRM0h9thEHRL9AtRPuUosbXeWeCKdiVwzBtqFj
OfSfIrm0hgHD0LFrHLks0WU39BscaoSNwh1ZZgA7o2nDHrlKeuMC6sitHMrPRdfiQfNNZxYttfSm
CfuNBCjeTRbhFt8S7Bb7vL6U8I7P5+vcSvCOvDA4fEW6jQv8VujHi9loNkmk4upxW4u/GyF6/W95
suDZNmzCotpiFWWWhNqz6Solz8Doke1wpomPbdgjkxJdJEn1PA7Dpcm/hwpvmarb4li4kQXhlTrK
vc5F2Fb5i5SxK4ZiE46m10oPQpA7pvBiYneT6P3ZoDQ8DmL9Uuvnx6IOoJTvKzXdABnYhMGP1VOq
mxQgx98kkENJIroNLgtNexdp33ul9fr8rtNeeqXBuYlXSnaVxuelZbqTeoYeuBzgL/+o0PW67R/G
vtxCWtho87XBAOh8tCV4GK5vtKL28khz8r47E2VAx7ymTI2irSJ8L6fLhPUxJKbdTESlmFolZusO
puFirYCP2e8w2OEGjXaXPuXjvjNftOxbUz3H3cxRKaGY313JfGMDFbtskLwRbJAwfJPhZmPUfTCQ
NFGF4XlER8UlLNr2xine2al00VE6RI7qRZTDjKSU8mNsL0vzV7FjP3NFJJ1VkulgdY4S9saQZlNq
mMDTtKduTrEksNy/kvD6vxaOMZY8Cxa0gWkhDVipMefBaA4n8pifjxKYmBVshJnkUdkJRE8nT2VU
kKwf7EsRS56v+/CnhPPPUfrj84/SpEkQdEkFbeeKl09YbCbTD3iy76UTsKlT3TiaDBGD+bIP6Uaf
PwcJCakTucc/48I+9sNck2/v0r192ahC3qPK1KXCDoExF6qFtyjJTRCpZBV0nCDkghfc5EXEw0HT
n1gLn6ZY0Rr81zwdJ+4NhWs7qAKQcPXlmv6Q2/NR+2WNmLWTCGlQ5aI8iJrmx05GALEw7CyKq3at
cI2ulaT+18vh0268a2EtGLwbRkTl40Wsm+KqnJ4a8VnWXsTg1MY/1cbRkpZ7YWrnkV7IrYFfV+4M
sYVRz+3XPfl0xb3rydHClsMZDDi+Gji1E/rxqj+xMdeROMrmfpiLoxXdKpVRh0ZZXJnJ76mVeYO6
t8q7aDixcU4M1s8yx/sJGeMqbDW6ERnxxVTK2L/xXqlPiV9/egz8MVrHaGdKbAL5KXpDYUbTO9Ll
OYFBfCCrjHWf+vhvzY12lMaPA6gjbUWnxqW/TLC9yhPzV1ldP7cKFtLQyIC6HHOnS9PsrGhqKUaM
ZwvhbCbf5eLr1934fAn80ca6BN/NzWT1ehErdXGllq9Jdy4QXIUZWWM8Fr9u6PPZ+aOho30fVmLV
YJ8DeK1O7LQ0tlGl4kWHzdfSbob6lwFCR2N3dAhw8IgSTOYC+9e+hTVa3dRSsfm6S+v2+PP2+aNL
R9sTk0Fx1BXaWBrh2sCfRzFGb1K/RcVhiFWnC26NU6K2p6braMf2SZD1icHZpmbBtmzVC0sAKEmu
0F6iUwD8z7ctDFAQwvKKkP+4NOZ+qUiLcq3in9zLPtrL2dvXA3iqhaM9FIpL3M4Sp2iB1OmrOPnd
qTPhsxNUpnoqKivZ/E/S0UExhWVKseIqqCI7XSo0opoTC/uzTgCkwz4DnjXV4aOrgMdYaOmFyYXG
A6Hvc6db00RYu/36WL1v5mixoQhaRkGiMxvJrSYecLZ1hP7EQf35aP3RlaPVNc361I8lbVjafsKD
Uv8LB9q7PshHAU7QiKNcYNdx1RkvRnKnCVfl+OPrYfpsg7xv4mjRWnrYJGMMRnbMVQe70EPLxdkL
38bol/0uOGFkoNdAD1YS1DGvo8pzORwGHESr8VbrdXsYTsjoftqV1SzCwqQepd6jhWUNnRDnVl5e
9dWZlQ9ONJBwsZ6psp1YWuvSOT7HIDwq0EigQ0u68nGjj6NkkuWUCGaMs6R1sccUnsKN8iTLJ/RZ
Pl1f7xo6umyUOKnGRKYhs6EEY0+L9/Xkf3bHyDqG72Am1uL1ulXfXWZFuygIG+s8ZsTcC3D9A8BZ
FM+zgW0iHsdfN/ZpZ1C05WELZovi08fGAKOkUllYK33LrsJ7I3v9+vM/78wfn78uj3edSXMd8/pi
jcZBZlAjyh3IGWl9Wf2yB8G6kN915Gidqf2oIN5PR0p0FcrwRhTwVo5+FUR11MjR8SXHpiUoBo1k
SXE/GeVFk8wnqMHSJycx4kXoMcsIG/+ZEhop1RQLiItdJdZCbvRgdmed7mWQJ8vYwetSLAu/bR61
5n5MDpVxGy/admx+FWNHR0XUs+ClrhL7x9cBd5GpS9VKi2MJGle9EttW/MuOR0eNHI1mn0K2XAaY
kZniNgu1q7+wtt934ugiWKoyUAsIDVci9M5lEWyp3Hy9uj+Zq/fDdHwVTGbZZZ0CBwoJfVtrdScW
FRfjEvffa+boOlgQlECLHBJh0Lz08+yWsu4l9Sn7kM9OanGFbxq8bQ2oZB+3aiKatTbosAj71sf5
OtTQ0Ob2PBFofHYgrA5OaDeCg0IN7GMr3UwlIorgMc3kOeTyyUA0Z1rsmcft9dej9tnRBngT/Q3C
PkSI5Y8tYQo5dik4mavlEeQIedS/8PGr0AfKUBhfqWvz7062gVCtKbQqvyqCa3KJlfZXYqX3uLmj
+RDVUWqsoOPBaW1Ijs6tJzYn1i8U2k+wUKDzwDkCDiZl8lEwTf6PruzMUussLMSvLrOb/yhmTDjn
gXiZxYBf9RzbEpdclx+S0LqwrO9NWR5yjZK3SVE3DF1dwJo7r9xcKajagPIY4zc51pxIRWamSS6k
9Gd1X38QFs3vSnjn+uS2yr1sPbaC7MSS6uYCIAQh3QhttOk7DDwpkjSTspWi/L6BThwZ3TYqeyzj
xa0QxxcFylsCYINBfoWCQpUnIJ30jLeSXYFhoepMTaFwwjG4Ar9rN7rZUUN5DAsT4AXHWYuMf4CR
N8/3VAzcwqptMUudVt9T9PR9YC0XzWB9L7X0MCzj+YCRWRAjXBhsc8APliDsO2Ss8gmtnFDax+I+
wjm5FkpPVRof4cEN0g72KMa7hgGMWtWdddGdZMx4QtHOQeCSwT1rQFfEXeyKpeqncM5rufGXaHEW
od8gJLUJMf2DZy8CgUp0gEDYgLiJIbU2GgySTdhGlaFrfLHo3YBOWEJ23urk1nDGqQLJFafU67Rq
q5XmdtDTx4yq36zflUu0qlVGOeJNqH43FTmFGMJm2J3FSfmiBYt+BjnLzYTclsW6dfpIHSjr9upO
pXS1tVIjulCW6LuZTa3TRu1bEuL+qj/MKhr83L3hsO+pqGaa6QN/dNUYAJkwu2zEsxaYUd23TiFl
GzLku0XTHtu+BHYTem0UcNiY30Mp9XIS62kT2xMnQi3UmJ++FaK4yacVTljYMrg0vWLKYuVOasdt
Hv6eF8NZp40bkDdF1Pgq3Ms5rp1qRkqgFYGoMA0ZCFEGyq9ZMznufcaD1F1bXbgJZgtQEK7suuaG
aoNqtbjrs+emuhvS8GYZBGUjzU4hV/4AzK4oAkAFIiarjbpXkL+aiu5QDJxkYuSVOD6zqs6tZLzE
ugyt0zjxy7yiRQwDKN3rqQAGDVu2ptwNseB2UQuBBav5cHQCoX2NTcmTKBjXZuFbEL5GaicwGwap
xYk5OURp6eUvsfLQjw9KtjHkHcPuWNjFRrWzWFRu5cmTUSTzuyUSXQ2ZjCDwwnBXYperzAJDqrpF
IWP7/myBrKrqzI87fSM1YGCT+JsmL/44aHtBk3djjFIb1biyplYuvySWkwyAjFTZH6mq6/Zk9Oi2
8U557CM8zOp+ac8gu+eeZQyKAyOt3EcLMR8MKiqcqOgADwNJJUVd6Ws96hIJbn4AKgLwXw1TOqsL
vM+mGmwU8alXJmNwSMSp91MTo3WQ/pM76XghRDFwX1lIX8RCjM/zEbTTWKqFa0mN7ARDW99VU0Qa
Sx5qtxojAHdmi6n5RL02xVvlIKWZtuuREPfSJCv9eZlLqOBZ7i/BkD0i8il5ZZw3AGek/mZSTcEX
kgmvhxmP7iKdMG7LQCWEoVk6o5zOXhzPjaM0VQCMLcB3smnnXacOibNwanks2MVrYzP2wiRV3M7M
BGA4KZbxYi5uhqAHd5N3+GzznkBZulBdcxzbPUXr4ArxLWkjBpYrtnhONvJg65Ig2pFaWY5udJQO
IRLZ6SgciEpvjAKAV5ambjKw6kEzdxT8IxSG7QgRtw62n5y1T0saXJodBPGkumsIJJ1B0i8qUfje
jB0rTtKhNzUhuMUs38nG9CMIZ0qq4mEZVTDv+iFMqcFK6mvY1dd5G73VtfYQBJhgl/p2brPLedYk
R8mY93kA6SAYjY74Ve81muCrab/FF9RL23Kj1NK+LrPJDuraEc0Sd6PkMIELaVRlD4/Rt8ArmRSV
J2Mt04cuSmxeoiXAwzKMsSQHe4Yt2YxzSDoHQRVYSBpoCT0eKD8bOZDG+Vs31BeQK5xGsnZDzzLp
ar/WjZu+bs8SAFrFDKauNhVf50Jqlvg5ArYUpdFlK8Q7TW3u9Jp6+5C/YSv0hswXUL7a3KpivVGG
/KZY8Ck3WS1ZId/riIGqiflQGzLSeKlxFmK9hirZNtNXE+oU3NVk3VEA383TQLF93ES9YIdmfcdz
wkE5BatrKsdWDCw1tvZmbGATJ52JoXmNuqVbahVgphFkHVkaiJuDQ4nKafp5H6EaY1vF90rXb9LG
4IBsNkA6PWEewcorW90CXl4WIkDkKfC7qpFcKV0u6r7YxUVx3icNRsLKxlQxVdfHlyAwBWfpKkTc
gW4BvU4c8As/xgI8y5A9cKAAkM7f9Fy6xlvpMEqB2+piZHdG+BbnpisZ8sUYZndRPd3pUbyJkuxH
EuMyoVaHxJp9QrXDqIKHC6ZtWhGTj5RnypG3RTrf1HV01rENRKPdTYA5BKuyM2ywI3m4ncP+UIA6
lGrZlZL0kHL5VuFbJFjbvgagmzQAuvQ70+Q4BDU1LKyURHFiBSS0DDaLwD8P0NceAo96vJ0Lk1t2
oLGTyi8KOH1UhBMz5P9bjpTilA1mSCkDfw08Blm1cdxj2BXwPu0G/yc31UFs5YYbDiNcclW/MgzF
a8q3aKISZJm7tkLjAaKDWhl7tFxtrRbusaYBgCNcWGrnF01yD3rei8xxZ4q3eiH6EcL8YVBiZj86
gqDtAno7mO0bsZnXquCPG3mTrMCnsHC6sNnO2sA1lfqZ2NpUK/d6swCaXq4BEx6ssXeFZLZ19Aja
qd5LXXpdWYYnZJWbNCVoi2Bvpv25oifuaDDjTe+JKSzpTG+ucpaROrQXggFKSHm1wPO1gAqzUj8s
SBv3SbSVwcoVnWjj9eWOYum0Qe7q2TduaLtU25u6APYWySBeiYNiZjTX9L3eSW6vZ/tWJOOnE6Tg
nJUi/92VwqspxRdYnB/kOgKrKXnd1Hiq+sRJ1PD3phd37bZZardMeofCm1spPfhXYN3AagGWenPw
Wlmgu2TqSzjniknhx1xbisCkrPletXsYORlmiAZZVb7w7gacIqng/apzLEQ2g1Q9TsDFOzG6rcEI
69XiwGOzBzjFVZG5zI0PvvZiQghzEQFcWCB/xuq2rvkdKKFQ6rnY6HAOsLV8LY0ZbPQlqLL7OiHq
6BeiwPukv+1GAjMp8eUq2AFX2DUwVpWoKFn+6tPcgSyWLK9s2L5x4+oAL5NavFzC7jAqXKna3QDS
NUCaUV5FhCZ9q1WceX26iQ2RBGHqzEW9bZT+LDVeVxOkwPiOX5ktc5cQPdqSVJ5ZaYUWCDiRhBp2
Eom2PBWO1i1+pMFd78BCZ9XeDAkl8sJDQNIF1uBqYQFCBGMVapzGEttKml5lebY3LMPpBwtSFFBK
sfguBqA9RjSqF3Dm1XyAEsaSCx3TSiC2J0CuMm9JrKtQETdaOdg9ySwjYzol1REUEBUgKwuEBoWU
8JhkgDJHvrKUZ9zlJNkUNxjF2xxl3FaOzuOmvo2wrrca3c8CMHUo5TaJ6FSqtTGN1lPn7BLZoK2o
jEAYJdeKBC+oZnC15oUxjTankqvVMqCL5FaNgISb1a5bbqWgAAGr2eQ/8OPINrOiXc7yuIM+y5kK
8nUZbDg39iTXZwD/r9KqvOgA3WmzSbTUu6oEIK/S79QhP3SCeNEvgbvEwOJF4mlJuG9Bd1uTAD9f
vx+K4iIVEy/J49cCRFo39NyRrzIIsKRRnoeR0G0Q/FyW/YmFj90RM4T2dwo6Tq+9ruocVa6dTNQ2
sZj5PO3sppS3lth6Qtq4Q9lADHmI+8eSLSSFMXMRPYda6sppx326eJGYnWlp6hdW4harRkJpOCYI
dTmSDgTtHCuyY8BgqKPMS0xanM1DOlvXYw9UboxYRxzEeeWlMBGaWnQ7qXGDvHfDAsmDOSAWYhWX
6XmkBb4yaP6Y1k7L3ojr3pW02QmNcRuK3UsE1hkB6U2VVDsNyB3OrF404VFUW/J2bsLbupK9KkCl
2BJ9gCRnvRX7elwCZlL5rcgABKQUCRF0tZ3lbx2QTRkUkW5UPxRuvrrjxEoLR0yTn+9CBZX7Ad82
y8Txt7DNIbMjTbxJEUuwxULdhpNyo0GJifPILchOTMilIXFlpzUKWlO+GSaDQ372Uj0lTKn8VMvc
QEgfKTQ5RP1OFihPWlvboYJ2SlXsrMb0TB4q2PzsJd6lmZoRqGKRrSNOU67Xt2UjEOUtE1g4o7Mb
lLoIgWZbJa9UjTzo1OEtFqd9qWVOasHMaFq/zVLwRusTwVjY97CPoPW3AhwIrb4ZM/WQLzMA++58
MaJbYxxta736xG9xMdmxOnJdJIdczNw04TrJwn29yshEkTen7XkqNnZeNqBLL4Ul2kRmd6MSKomR
sZcWGdgdj0kDRf2eV4MFkjIrbou2c0ez3yTBN8FqoceEe0p7Z50ps0OxehgRngSf2sLoMQjU+iD2
Jug2Jg5qeVoehjB2Guhqllx6cj6c1fgeDtbsAo+Cn5jQW+F7DmpdXogOeUIOyEoIRPTyCrLlhdfq
oOYbwZWqFo8psLFZB9xPAJwcQRea+n2fmQBmzS0eTu0YO+No7fS82gTgRNPkW4mtJrxFKEqdk8up
A9zVVjqyyO1FGnBLJ9m+MjVgePKm4kGLG4Ony9KZAqpvAlIXDs+w2ewZYsesTGQl2r3RjG5WveWA
RQF8O6E+3pDTdepuJCfyMJqR35RY5LbiXtVjJhauDo7ARSqfWzpJcqmCJiAwRKjx6couahXE8i07
SZJNqFffiyZ0e4C8EyFhUE0OGgVuNuowmKo3eZ79scz8LNPBP/Ls5I5JdHmLpMgGiV/uUAGeccD7
X3JHeXZ13sVSUu1BFwJENMJDzSWThREpkvnQVQSOWeJmxC6B2rPkY1tfbba6Dg5SvZlaHo/K5Fhl
fj62haOD2J1R8wUrZ08JMZP1XS/hN0J0CsBjBVNxpg0AUeOBe/KlHuOnfr2HAnmD6HMK+PshzbLN
imIehQRc3rAbcm3faLI/a+Adg9IewJEPZrZr1ceiasmWgKIMQhui+SZL2VMjOYbc5CVAhFALO6ED
lxp/yzP5bBhGP40VbojGm8fIH2cLfobojSBzxyjzo3Rw8nKxjcU8L+rawztixxnsBFICDlQ+WDEs
BLZnlWHVpLf7ahHtHiNATYLrnENNarSdQQxZWfHZYMq+Vgise/FEJviz7OlqTYchrI4SvXiU02Tm
1SgHJwoITXOA3zv5UAAufIYbouQ3v57gfN/WUYLT6MIaf8wRrEN/kHtenpp2IoX6Wfr8fQtHxScY
ukPcp7QwTb8HyoWR3Q7D7t/rxFH9SeykmEZoIo9qSARP1ime+GdZ5vd9OMrS6lHeBjJu6ICHWTt2
dQrO9llW/v3nHxVJNDVVQ2NYx4jc1HBTaq7e3LXa9uthOtXKUalETNBwG+ehuJLUt7q5qTpOoJWd
PT1/3c6JGT8GalbFMuq5QG/WWKC+GeqHQD1RozvRlZ/4xHd5eYVMoG6gfndV/5Cgf5QHoXflU2bh
pxo52oemkXIbz8x6FqCF70vxZdYA8P83R+uopL3kRRvxmCuuhN4h/4BpE5fI1xPycziOy+bv1pd0
NPO1lfdalIjk/xtRBctYcmwX5Qxxy1Q8U28HG40nyMRCDGssaedzRJEEG4XcU5Xoz5cGtRpVVhCC
PBbcUFBGCNCPBvMQOWTXhMkuT52enzaBWQ/nJjg0MLy/fSjZ5GplVobFKg+DiyW/rpRvjXyifPvp
cfCuiaPtOnXiLKQDTZCEJO8TnioKrdNxPF1w1y38GcAzYQbxsQuBXIpSreSAjfLEzbW7sXwVoZzV
RolULrRHrSCGC04sks9unfeNrrvh3ZbqFxkA1URNKGt30QyXIeQNXpAeaF1VOXFgfzZH4ARVRQLd
hsDk0ZpvLCLVoQT90EkXGmmIchOfciX7bPMiQWdQfbQQXz8ubiOHXnaVSDm1YGEH1qGpOzvOL03z
7uu99dlaeN/O0Vqw9AQQYokGaCU4v6eV+1c+HZcYdJ0BbphHK0EM56CHXIFkqh5coqKAwux8Qhz3
07nA9fR/mziadxBIi1RHXU4FVY5uNbSp9BNYmlMtHO1IcZhrbaloIQ2vc+1q6A9m8Bd2JCJ0OnJB
KlbKx2IPvZHEainA7hmsZzF5aOXkRBTz+TT/0cD683e7I0O9MhAkVKRHiQriUzWcoE98tuXRIVdF
HQ1vxKSP7hqBdzrFVgCacyfu9HbEysOi3vEwaz/KEVfwC63/K5Dq900ebcIlFwIk1gBoDolxJtUN
FNvJtUTTz+fh9etl/NkKANmIGge7EWGBo/tH6JakG4IF2JZ0N9dPSsubZjzRxmczhHCqKK+GRxyc
R22YSjvrbckImkGJnn+7lVbO/9f9+LQNEDvoK+HS8ydVOj3s+zQLahhGUI022i8rxIGVUXHqtvj2
6O4en/tdPiD6SLCJ2f2d1l/KJ3b6Z99+pTJIOH2oBjC9j2t4yE30kQs2SZtR2bapbfz66Lz//KOT
RJh4RmYhR6GW+WZBhPGLn48bqA56UZYsQ1cMYA4fv38hNVIb6WN3HgnkyM3ncvhVNdHjFo62hJJA
KZKqqTtPx61YXejWfXNItc3Xw/Tz6nl/vdMK4Fswf0wC3ivqETpmEnAAUGBMntejdClXoT8H4Z0K
WE4bzjP4Y+GtGSVXmQUxNUhJClwLwoOmfCN9ug/FZtvD3j7xjdaRO/5GyHgiWEQ2TUXj+OPIQqAv
pckw+/Ogtq5z0XoKMv2+qRVSEGmyEWV9p7WDl43GhTn1P+Iie9UWvT8B5flTlLqOC/4IEibc638c
y1ubrVXzEuVbSBDlMWzYqCOoiKGvzxEVP0xVhH6L3KFlo5u3pd5eKosZul+PxE8uxMeRsFaXRwuR
M9VScLn+OBKhEgBrUPrmHB2XZBct/ewaon7bWclNs6DMYsTBRtCFh6BJl0O2LBeVZHwv1OW2jnVX
DZtXQVXu1XBNtFLyIpa+E80YJIacixeBBJijAU3mBfN4g6MK1QQlJqVDsnnp1bNOVc6SbPYVa7ng
iiNJDXBFFR5nw/QmQYc0vQCtiSvjLaupQU4tmiqqBWe1y+Vtqcx+bJC5hORMfsxylbw/gC+4iOTk
d0td/FbQyO+VyTMSPOmJYTs+WThRsLdZoy1Vt/7sD2P1waKYS9actw95uFfC/wEq/ufL9F/hW3n1
P+Pf/vO/+fdLWc1NHEbd0T//+f2taOLiv9e/+b/f+fgX/zyPX5qyLX90x7/14Y/44H817D51Tx/+
4RUdhMzr/q2Zb97aPut+NsBXXH/z//eHf3v7+Sl3c/X2j99eyh6FBz4tjMvit3/9aPf6j98kgzH8
z/ef/68fXjzl/N3DU9E/df2f/uLtqe3WPxb/zvsJXhr4Ye7U9T4d337+RNf/zgFvECli1LLKDv72
t6JsuugfvwmS8vefuvG8KhD7RuyUXd6W/c+fyXygJis8OUQE45hD9bf//W4fpueP6fpbQdRZxvCM
+T7rOfnHLgKgSyofypzIGw93FSqyH3cRbidp39TDdE8q1FfcDNCN/YInsI+yzy45j06cqOan7ZEr
ozVD5/I8ijArMZvTKm+n+0IAWdOl8rOqTLu+TUvbsIDLlMNOzKJdTNlYUNKDNIwP5Riu+lvLj7lt
PSlvLwXLfIDViAjOMG7GLH1Iq/p7JqCKEwXjdhDl67LIHxXKuU6pwoqG/hiB1pgSMK1m7M5J/zSU
0qbSO0r38RiAbyov4jR+KwRj3NciNUTD7NY6aA7Fu1DBaqTdxhpE8r9D/sjwZq4qhmRqO7neZIJ6
G1j6y1LjqBhIi+ZobbxdkgkVpLYDITWjtrwsZPrlUMR+ewnJnWLLDgQJXSIzygsfNTwI/EP/wFvx
SsG/jgKYBEoDxZlp6BFOKEvFlSle6BTixQyBAGMynbnKwJVkyDVMq7oQCGH4CQiJlQZlDGr7D4EU
uYs0vSC4xFOxOnUVfYQq/lw6LF8w8TrGrn/2OOgTRQbMoo33qPg8SLmCox7qOAYyRZZ2lk0CQz58
Q0gMQakTTa+X3NGixQAN8A9A0tXRcl1k70J83Uhq3JOE4b7Ptv+Ps/NablvbuvQLNaoQFtItAEZl
iVTwDcqyLeSc8fT9waerW6JYZp/ft97bi0grzDnGN4ogogd4P1YXjBLq12PpcnnCthYhKYQSvNLG
yZsqfDUyAivqj01Da0jR/QL0TwKGoaJFFejqtVYPb2oj/6FFvNXt6UMbkqcAuYSTCfOhmfKPwoab
EKc2zcgW/JBkjT0Ff7rsuNTeYw2mDsoEsa4myHSGNMK2DW/06ZKncJlITu6WiaNEZyahaKB/y+CN
g4gFHLDpcfw1rLRrUi/cYDetp2s4RptL6VNnbhuqIaxRhsbsZHyLX8AbJZVBYhXHKVGCteJbcCDl
jhD1iFo5Tc9sV5X+XvTzqoO71JTC9wIr3jSD6oXFgi/CLJB01U4Ks/1oyeueNjv3L3iwJ2R6vhT+
akczXOlj+trDynioS02G8GAazqdZ/P/MlJ9nxq8L5fL4uQ5Llyl0EVf4LdW+LsoZzeBUHIWyV/J0
XQWXgl8RD39/MjwPkyez5FZ+i0e3CytTsrKtjlnUxYBbDOQeIwU/wZGoie9bcnQ9dlaOOZVPKiJM
mmbmI6s70oMu281mNqwk6Mu0480/y77FxfsGKqb1V5ALGmeuBPhM+1616LqH7WPQKA+FpNY7rdJe
c7Sq23Q21kPr76vSapw6qtdSVV6FdfWhcq+bMmBTMwTsT4wGHGH+LkRnQOlkNg16/Ur1o2IbTZDH
JNLsMHlPzHXRg5G1B+JH7uIOqIqvNvrGj2lEtSaqIEkTaEjq6mbOVXnf2jgAfbSJuxRWSjuIA7Pt
dDMvVJZ61DPgXfif6ZQVvXoNLuRxLPtfJGwc9TF+1EMoM2lfPrEPrMFbcnfUanwWhXlsszF1RefX
TtEbf4phbr20qAC0zZlMh45MtIA6aj5a95IwXhNcxLQiBn1bx/p+kmi5K3WKdkEr3k02kdtQL6ix
iXg9FdG4lUpdQJ5GbJG26U230AeCUerWEo3sHW1vNa6v9IwfgQLKbW01f5S04RZv98NUVreNKb/F
UwrbK6i2Kc9F8aWVnRfqOm2N6crwLf1P1fTvoYieA2RQfoCWUht/J130PKrTTwM1h1M39W3dzNcN
rW8hS6+z3Kb3Qxxvq6J9juL+FzKPGlmnhnBTmYiPV0CB9LMCgGg8+GopbyAWIQ5q5Bd4SM+KL55Z
lwXSvFDfGZXxUKe4dYaSoC/2K6FjxemfBJGnNxht4CGJuwTGXzYZX+dztu+GDtFdwfDAx/B1Po/k
WZcT8tCO8a7dZXtywq+bnbyNL1Ruzmx2lj2HSigTex1U9sv3+Gnd0Acxd21S5Wx2rE32CIJ/1W7V
A8vtDrhh4hiP/55D2It9v7DPA56cs6M4k2OpZEB1Qw7UKlkpW2ml3oPjdCYPPhaK4NWFIf/6KE5u
JqEm2FIJm5Vl3IRfLxKlsGI3nZEc58yUb+YADWEecZjo29ZgtYTkJA19cmW1YeVRsNzlfvzqN2O8
KrVEgkJXAFWDpWrPQQZ2zPpTxNkPAnUQC9VB9AMpDi0H/b5GtOdEmMnXSRtLm94KWPeTRmhomCS4
wkMaQ1DiCxvEbZDXr73SXnUiPWbgfYow3Oe66UVq/SRnIMbGgE0OoKFkrQ666WqjhKbDWtBddvMQ
C4Cc5gAquC+t9jj38RWa33mdqLr/o1HCJzua3oxU7g5aqz0Wo/iZquFtCzdIKdpr3oOVoqXPyNcR
lxhs9kiLz1fosiJXHmIUzGqbOpBd0Y5FaH1kUoS3eaQ+RsHSyBahsbWLVmxsuXqZMDqoCD38GN4b
pJ95tL1Kzro7o692Qw47tJdtHLv5oauyyBUV4Deti6+LAaG8NFpPdW/EdwrswF42j6lJHJxcFdeK
Chgqg1OXRIPjNxJKw9LY1A06sMHkINuK5poZftjW1AO80Ah0ryy0HArTAF0wHh9yVTyIYlKRb4WP
djubcMulp0xHuWLHEta7YisFqu42fSnfS3KHJj9GSBSY0DMrOWafGueHWa8bj0l3bQY1EoJMvIRV
tM4ssS7LiplWh/+Up6iIjTlGhGRq0laPReRqSq5imRDt69wsmGc5K93WsmbU9GZFuo/1HqvFR2qV
r8GyuFRZ+hintfHQzUW7mzREgqqInqqYWSn2lee+RGKMWllxzDpqHLXSin0hwdpTWhklcRegKOSo
r7lVk92qZXOpk3hmSQY4pcv8ocryrW6YIh/i1G1HxzYurmMLHXnSQklT1hc+0+UrPPlKsXZzvqPI
yqnrdMoj/khOoV1Fx2mvuljhnNgTu2FtrJn2Lpy5lO/XxLxKCpJGWZfz/2kiaD8EQYyKLziKTbAd
fnTH7BjdEF2+m1fjrbFVtwQ2FN6FC1zm7K8X+GVQbTk9fJprMz9oh6ryg2Oz8jfZqtgkG9vt1vrG
WJcblIAXKqZ/W9Wfx1uc8sspmiM2e7ZvGVmt0eaAnzLt0MjBQ6DK2xR1NZJdpxevxvQbj9B7Nl9L
7aXa/Ona9XdcnfgDzgu4hE8P0JRqxqRrcL/gP3jJYyaZ4dHOKw5CCJlBaJZBeUMi6oXd6belbBmW
xcymMYeb+1so/DwPg4RZSTkkltt71h7FzFrsEJWv0MCkDrSwC28RKQsnT5QhdZKRNeoZuMe/YQ9k
0lH1xtLVQ5Eg4xPJR6kUmksNP3SyWlqPpe57WYf1QpmYzstk2heqjyiSiy+b8bk3p40l6XuY23sp
z0LXwBlTdijncxNvcKpda5zh3RZzipsHMvtcYpvwjOz9IdpqC9FHhly/MUJOt32Hoi9JbSaqHrBI
K9BPpkV3nwbFTpKitY+mcszSFefhG0qp4apnkVjpkvoaJ2lB0mpeFA94v7ZJAcS3F6HkicwGRN8l
6KMqrLV5ghDdTMXb2PbrPPKvpDzZNJp6LKdQuEbe5be+me5oQ93bSgYZL7zJAhtTiAieFA1LhDbr
z6mWI1IE/6yL3nCCVjyFRhY6dqfFbD/b28CMEKgW4c8q5TAY5Wif2yTfGwn7wba1tOUETVIQ2M7S
AkbbcMonH729KuVpW3Y6hMky6G8qtWQzp86yi0U439YNu1yZaoXTmfUv1FvoZUsVvUrn2mbUrGxj
Nl1VLl6yGFT6nNDhsVKcZzkdf/DIYtjYjXU/01R35hYAv6zVbtMoji4qxMOyH70EqbnwdokeZ2sK
7lEDOVhn3a84NBv8HPnzOMI7Z+/Mi6H71roWGGBmX/6DCjJmrc1uErO6zVjJELdS/xwLf9p3JWeI
LJm8eMp+VKKzHbVVDiKdQWrb+nXr+xs1NJ4CDhT3RqBd5YaMTpb6rTvyakhthyOpUyLPr/NiW5pS
+NvX436vyk1LdRoFg8jQn5RdcVRz43GsYS8rg9wcmTOyXZLwROJhEJuy6+l5Fu+KATE1aqiwDPmw
kK+H1zxIiXGNjdtYGD+B9FT7PCKt0vKH3i2U/GenWAfMJeYG8NxPQRFraNN08T++qnUkA0AdbqLR
tt1kGq451T4qUZQ+2XJU3E2jf9OmHOSCGF2waDbounmHgdEJq3KIhyjdUWvk22SYdYCN/nUvCsGc
TQG3z1/1UQ9cKWaRV1XtJhOLPtq40YWkoM1etnQzHxvy0N5t5WY7ltFG7aLyTu3snYQpRZapZ9io
Kh1dp2ZRGT8xcz5lZaS4RhW/URu5Gxusdi18w7TUdqnPQSBpPvpMXilSW2D9wzkkRHWdN+Wu8vey
uA0JhNCk8CHOCPI1FrGaUdEjGbPRzXCn7vSKfkBrN7KTqFawljsBT1OEsxc1uriwEp2dtgwkDKaw
BCCKk/2wCOYZtkfOtNWZ2JHYDav2Gj7GMWpfOnEJe/Gt2vJ3ljT/E4WFDUo7Gc6uB+rvUqEe8uv2
WqzGbXDdeRQ2ncQL1pfCPP7KgU5WPbInCauhjQoy5KtdWPlfmcIsVw+ZeujX9Q7OaLSZnovZ7W5T
+rbRk3Zl3Tfr4N4PN3K2LurCSdaXFobTOtl/Lvj//YSTM04zcMhWm1I9hKkJ6LldjY35Rx3jA1za
pwubiktjLc/606ZCz6k5JiPPsvWUtb8ff3e6F64RhP/yHaSmd0WObc+RvEtl69Nz3HKN1E9lXPgm
4CL7pEqeyEmiqo2lHGRJ55ioADY32WJcuLrzo9AMgPuhYPxfCnmfrk7x2wwLk0G+3Vpb9/fN7ZIY
4ZarepUcNBcqZrX67wJQqMKjxJAxJLFtMm0KVCcn4rRnk280bCP8It3mw4faYUft1Au7lUVZc/KW
fhnl5BUJOMpJbJ+Ug0p0g11HGz2w1maDQLi/KdrHWVzqP595Twx5cdeTR8inb598hP1QxpKszcqh
winMjFldDX2Ox1BXtkpcXygrnG6v/97DT4OdPDaqoIpk+YpyaHKNgn4+bfKIFMnYevz3+3F2HEgN
S+2C/us3UUAtD3Yfhegy1Dcoe4RghW4s1Ree1d/6wOnDggwKtof4I8s+BWuWXRcnDcfggwXsm4QF
893goI67TO/3U2ITWE/tq5pAORWm/9RO4o797zpOJuHKGVL2Sc+vmB69SmCF0OjDhqCxq6HY+zP6
broc3QVF0bfzzfIAFoEaYsWFY3Fa1hmNLinmwJ4P8l5e1b0jr7o/lhf8MDyQ4XuNM/6VvLUuHDjO
7PsNjokkZNt0QDgpfv1YA1MrJrOw5kNcY4IKMHd4VRk/DTpwSz+JcijnJbuP+KbFc/PvF+HM0CYk
IpNDHQdIOEFfh45EP4m0mNgdbWrKZdauuBbretNcuq9n5iO0GxxpeN80sDMn48QEdwypliqHufbx
oc1D4dUmgTd60l2X6ZLLkqehO9h47Rs1azE56schmChKkM/VGh3PwOr//Pvaz3wEpkLziu4PCixx
uuARNtn5mPs595DQKt11Nlu5C09WPbNjYAyKkQtNhML8yewRiVkvRjVZ5mG8N91ev0934Zvhzttg
EzihS37PDW4XinnBDZna8779KIkA2pHuupJlR/qvAGd/52hT0EjRibzkZTuVZM0s/8WQ9/OhrF9D
HwSBFXOyvLT4nHbz+IgYxWQ7x8pDGNbJ+zwRDzNwKpgPgaXdhnnUeyboWD5pTBRD7Q8OECziZ3zO
RoMJ896G5frvR/utWrr8BOKfWPgWMCDUpa/vtZkVeqAj3TiIByAYTrTqMae6w719M7vGetpi3fWb
S4Mu/+jJdPdlUPXroEnIiceo/w5a77pNclO9kkfi1G64sg8XLvDMssT2YaGiLfsJ3Bpfx5oVGT9x
YkyHMMoqaprpU2OPSxl48XOZFXEYCj2ZIAbRrYRraUYbqTQAzULbv6Xb+MGr4K+pRj7rUnmh3Xnu
nf/8007EsXVttYopmdNhmEYKt7VXkEtU7rDvu4G0+fd9ODuWwmaVqgn949MKtV1ppTXl03Roi/EK
fdEdfbxrkOk3ONg/OI5d2pOfGY+Kv45iAmTCdxUXIIHeqIZ+YvuhqI5sGAezIjGDY/OPlL48RAdT
df99iWeetCUzSfGMKZaopzKHIFXqsczV6TBDDfCGJsONlUnNWi+DfbJg+f893LkrZEVA7oh+Gi39
8vefdo5SN+dkzBXTgSMVtL14TaEGF7A0mR5C8XcciPOFd/nMGoSihW9Ug/C3YJG+jogZtWqDUBpZ
g9pdvm63w3pZg7pL09KZNejLOMvff7qy1C5yM6TXcPBN6lxUjI/RKnNJVaE6wWdavKWUaXb/vpsn
8ra/My53cnkzMSfQMD+5ncmgFKYqkS86MNdPK+Rcf6JNtjPW6vulDfi5xQaRqqwRNky/mUbz1wu0
J8WI2lIfDx27ZC/E+e2QTVS7VQzS3A8VYsrDTanIR6oTpBuN4ib22w8/i8RKYV5YDJnvc5YGqyAt
NoYmYjfowgljbtvidVbwE4vuEDUQlupiHj1/7G5bdvhXfSclLypZcZt/37xzbz4phzKKSVtl9TyZ
xBs1mAMl1uUDLz5mavk5reWDOWdkDxnBy7/HOvug2A0LOKkGf053KGYvd1UMlumQ19BqiyD9o+VB
Sdum0feW2S9hLvZvzqHr3IB6rkyhwQ5GP174FWf2JNYiQMQlw6TG6vn1EfZ9r+Q2xtfDZKH6S2Lj
Tgma4CpWZqyTJJyE5HzYstdRQCM1ZO7WzdiTYkZ/yBltrXdCa8mXwvYZPpSqb/1PPiHTkOl6otLh
OHTyhg2RFjZ5os+HZqW9zh45wD8yd3gbXfFaU5WQ4H5cmP3OreTWpyHtk+I/7PIh6GOGXD6ggiS+
1bz9Rdqg5Spu4Cae/G6t/v0QtHMTxechT967sIBbk/jmfOjJkwRqYBs4WTv0bG3/IsruRR1xwRJS
D7Yq1da13Ei3ZhkQFkJUcSfHylUzQDFB6vNGSZ+8qOmGnKMBU3dfeEavYeeomiXSbnDLRH7SRPAj
59VzaLdooFnkY1y1hwkr8ggn3tP7jBqrlpvrvkkfKhNj+78v9/zVsvNTOfnYhNR+feVq1Q8wgSvz
YVK2U/8yIsn49wB//4WTfRHfL9/U0qLCsHEywZshpKYyI8c3KxMTcfEwuF3Tmb+DEURTM7dbUyds
J6rRec1V18NK0I7zXCRHK6YfHJr0JvMaF3fQgFDD0HhdmQsWqx9kQCfdz0J063zI4Y6NYbmWpsgE
ytP1hBCplyaJZQf3+UqEouP/VmSaeeiEket/vVex3Stmgof4gJnBre1hqzfyjd7Gm8nnzexC6v8B
wCuoFa10nRNf4keh91/ezb+/QbNQPQIRZU05eV6GOVR9LvnlIZlJSevrHk2hdq0H8l1vySlBYoMn
oaArc/PBnIbdINW3ndJ9pHN5NfWT2wWcZGtSUDoqqFU37ERAZqDR7ZCDO6R/rYtI3IW1uUqn/Pnf
P31Z607vHjMs4FEoRuQ4nNy9oaxVsk+s8pCGHXg8XNpyuhnt8prfSG7dhcnq9L0Wy1yOEopiJtJW
WjNfn9VcmwFiong8VBEYLgmchHKxzPb9ffg6xvL3n7YUWdxERTGm4yHQjeMs6PXMyk6iS1M25EEW
1BNJEaiml8BOCL9qb+t8uIBz/X5P+QUqOdZQhWF7nzZkZXpsitVLw4Ecc7xiGQk9sqcZMKemeFVQ
Wfn3I+S+fXuI1L4XtwpD4mI4/ZgLte9EPKjDobHUm7ZH/aQBa3KyDnnDwGma4EnzvWy0iF9Be0w1
EwteXBl5wKpI9uHMuPf9bsnKko5jbSm3ovbRVdgZUoIMghzp73qvyp6pBhqf1Tw8jUBsXUUZSa01
7dt0rBRXBhbkDpV/m0c6xUw7KonMrfKbuq5JnPUDy41s0o+0QCUKz2ALVNrdLxleVNz1V91g/GJ9
vyO6GgR3l/mrspJMMJ9LapTGLUOD0TsJLAI+keeOQpkjNdax0np1ZevwQnqRAQCJlOfWQDlsJEqL
FDd74cjzrMWwKmddyqC1DaRuBO02VXsZHkH80TbFtM01X9qRGvoq4g75gQkvWVPJgUB/Q65Y/VOu
g9+6Hq31qX+a9NLwYBKre4KO34cSrKpeZ0/qPENVTVuWFVXXVwRXvpIe+Izjrnwtcqp5tgEtw5DT
P7Em7SVNeTM0/o/abt4J55u8vk43sDxjx5f03El6XlWJJijAzgJU3JhYXgQgbqjLt0ytVmbra14e
Tk+9NhOSFhg/dOFPIJik67mZ2GsY7c0IcM6ZreFNG9hG1kl5HRTQoOYSoNmgUUZvoQa5CQFtUwOa
rtDVPYG6lIH037ktv8FPiRYhDpmnNpxOOQ9fWl25TZuu3sVtA7Henm5EF70STPaRD7G8sup4hA4K
kC+fb00JiZohTVg9A1PfxUUI1kjkcDTlvoEpgfTZnMCFTpL40Pr2z7+/iGW6/TqpIepEKUi9YzmL
n56XojSciZq2+kPQGQFqbPUGrwP4OYA//x7ozHzGztSy2RrKLNanpbqmjYGQtXN/UMN9n4SAT4tL
e60zkwlX8J8Ic42ywsnSMlCyVwgKbA8t1EdXFUAyhsy4CX0izSuYYqTnklc1LY/VnCG9mPQMHbSZ
JGCpSrEW+mA6Iw1qJ4iS4T7lFSXHdRovYAC+CRZYAWmcKIB/lzqt/vfvP826YzDaBGL23d8tIZQ/
t3KzG3NlOOzU1+H+koNuqVd8fcLQsomYw2HASeSbHERv9canOdccJPLrM2EQK9r1d71mEH1NsEY/
UG0Jo/LCxH72Kpc23HKiw914+mIlZtcVamA1B92BxXLdbJbuVO9C076tN7Z3UW19WrVb7urn8Zbb
8OmuNjXTiir05pBbxjvGtDfQWBRGg8bNQsV0orEkhK8eeqheSrtKzOi9VWgZBHHZX/lmwfpqDe2+
NJTWM2NdcvtRhMei16YF+fkz0s3w0usqzvzkxVGHVMaAbM1a9/UnTyZ4J5K66wNc1m4zauwK6xQy
6CyKa72KZUejyL+Wi/FVYBZeNwanVqsiyjeT/R17e3hcYgDHZI1HtqeVI1Xjz8iWkrvWVNeNPqB8
JaveaymRygknjjnsPsgJo2yZ+I/m2BMXrhvPehXc5Mt1lpWle2ZilHuOjjB+/fkDHiKaj3CQXFnp
9GOZR/G2MUW/DZLyaHSDDpkP64apRh9TToYpAdH1URqDCpJisMcGZGyaJv3Q/Lz0ZN9/beZeccBk
vnaD9dZXg7hpwZIqOcmNuj0+aNN0JaF5XEHWjNhWKwXoQaP30kXMPWYKW2ffh+s1qxwk8xrKWzxy
I8qXOsh3eMZgmLbBT8pL936SPAHBvrL6+UPnRXSqTnzIqoBFV0GNNmL1xlTLF3QatzKpCWi65YOB
1tz37/g+oSSrw4tdjshAouEuDVoL2BiSZuEbqiPqEWhd0bxqPR4T2fazjUVC0Uq1g4kQAZO0ybIn
E10ayczzS8QTmvE7KaWXKCwisKqZxvTaktoo4Illqhxx1lI5o5UE9mmsgaxrbm74OXyBKV6ndmbt
YmsKAPfY6O+YKKxa4r5LmpMH7NmihSsUm7o3IAYjOrhGX1MN87rKjdRR5uUHc8NHm3grqLabgBhx
ov2qeN9ZvvVLbmR5p8KJubTT+r7RokFH04x+0JLgcLrP17RRYLDrShrUaPMd0tnXODJX9qZYD++X
vv7TGhwfP58CJgv6ICpF85PNcowmVC75c4h3/l7Z1lt9o6z+P/SD5y6KyRt4u8C49c0TjjqlsXyR
ln+nbiLL3WoDTMkhPNJL1he7Tsv3fzJzk3Twf0czT2oHSagOJTKpkim09+xXw81h2x3/MxzJ8ZJ3
ScH3rVqx3MfPI57cx7LPmwRMdkktc3heSiQkq7ZO7nvC61fdgZjlmGzOC8fScw/v86DLTf80c6ux
lfkSLhOalsFW27ZXy8NrN/91LfP04k6m27yLLLUzuTjrBn/Cet4u7h9zj73v4mr0rRH7n7F4J9GZ
Eo50uvrp2Uh4ds2LgiFar735kOzBu0YHZIJwdt3a7bZq66Tu+PbvXZZin1Ydl5GxUaJOxFdIVsfJ
JigMyzCQ4FUfSHyQvFSLf3QKaLPBKJ9wmbzGYwNdnqqgh2UQsaEavipyRl5MVsRYAGUCXg21dVvo
d67dzQ99XTxp0jyvbHR1FFQltN4qWbp+DxkPAGXkW5t01DfyGOzGXBwkE8NHPWUc5H0TRu34ZCiJ
BKis/iWovmFSEtfJYB7Vzr+dpAlXMM2IArYPTA/OGiE+ZJYIFRpnOSFHn/vww1CT42TP922u3mLa
uR5BsIGqfm5HcatG5iPK7DtbmV4HG6218P3f0VSsTcm4A1BvYkcXN34da2RQ5/k67P0HIYzHoVOv
h3BC726LVz+Bni3J+6omvrmVS4Rs5nMQjm/43R5LZd7hlfgwjOm5rNqG0l10LXIrXlFKoSvVBQPX
OoMT9jfjyMa2QHmrDcoTdswb4OO30xS4QzOhBEh/TgMOz1K/6hsMTtr4HtXFr9GItnG05Apn8cYO
OEjNqvrbKgNjZQ2jtG2VTAFbO0buWIK0a0vtvgiB6AGGzTEHNZjxerYJic2q1xS33UA6s7n8aqtB
8SHn2jGN1d+1D8QawuedkMsPswkMWpnSXQr/nsfYEOOiKBy+TdZZqbgKQRA35KCtJpVNwoTonwoX
22clNQEHybD0MuMtn/LBtZvhoR7VrU+WjtNn/Q+Vv1olwgaVlOrHeNQf+YXPGoFtDntPUpaa+SYX
4kHuKy4hnt5bu5S8At8pmkcFdX2gZus6C1KvsrvmqTeBZDUN6tnUL9Qb1DKVU0rmszLaLcBSpSKA
HtA/6x0kqE56HjUsq1aRc7zWoPJR4gYRqoT5kZ8OtZkF1fWNYnJxNIa7zE58r6xN2LYWWs6ozf7A
ZqrdUajBKme9WZc5aeyzkoLXBv65NjCHOGZlmb96Y7yycyN29T6t92JUL7FVvp/LdNou/6/YdDIp
9p2upFlkl4dJsleh8iJwwxf/XTohBXrqgbZmYFHE/PwdcQKxCUeH2bKclRFizIzz37qRKW+q9oXN
7plZ6fNIp0tZVVRhoVfsBsgPc5r0t43Bo6NMUYEOvTADnlk1TX1Bnej07hV0jl+Xk8lWQqVtA+7c
EOFukVyllilem7taIo7CKr2gsEMHQbLTNapT5vtcxB6RPD//B78DjxXzv40yhhPf198RqlKWK8Nc
HOoJ7yLxFkZVLvDblT+W7AuhI88EdUySV8KFjfxqGyckXRfKhftx5s6jJKDLbqCS55ix3K5PqyuC
Y18Xo53Sfy03cdW4WvccNfNOl3f/vuAzbyytQkhAFEflxcn5daAcUkTQykV2KPr2OifiGvipMzB3
/XuYM9dDEZuVlcODCSb+5HrisgmJ9miqg2hD29Hl+aewMwi81iaW7YuaiO9VC3Z5vEMIHnmjvm0s
KfcOBByV1WH2xbaoce0o+XUkb9Qll7Yrnirhr/3edxGYP2pNFTpVktwNUfWs6c3j/+DCP/2UkxnB
L5thxlFK8T5JrqIufZlkSkM01rC4iguCpzNbsi+XfXKT57Gc+sisq0M5vaRg7/S5Ipg+9zA94Kcn
1UuAyL1kOFLOPtpPV7g8jE+vapVLlRIt7YmkKO+rOWHu637qXbLTxY+ACXBVJMPoRmwDZrjTA9Qh
eNjpSrTkDAjlR6SYzwDqLmiOLv2ok/1UD8C5s2R+lD1Ahi7hJVD4NzaZdqEsdPZNo4RhqTKwlm87
xqiLQks38+pgqsClJfMqnPWHf79Bf3sGJwcKnSkAVcSioPrmf2/7Qk4saNf0PweiQpx5N4TbGs3e
A0dpT3nW9t2h8Katf1t4GMtjRxAedmGaOPdqff4Ny/3+9JDLnv1yocTVAR82x3Rj51sW+MjEJjNC
XgtJh0TRdQ9Cri5MyN+rgzqmHXKXFsgHc+Hywz4NHCoSIkXZKA+1bD+XolknZvxOs4e6a2+y24wu
TLxn5sPP450ueQTJWlSZWcGHBhkxu/Hfct3ubC29pCmmTstPP3muJhU+OkZ4XVGOLZf+6dJEbiBK
j9viIA/z4AzNzOFQV39ASr5S5Wxw5yq5aabpKRzT61jpfzSJ8nMYp8mRiF5pTfuYjl3ixtDM7Sx7
mg2yOeQimF3Q0JmTRcXDVNSveafRIPQrw1MVGCV9NirUZAqi34ZrxOjRnZ718Qo7NfkIpg3Mnd5y
X5Bz4xOFxbo00dfnAccEMEHAXv29K0KPfv21SPoZaBCFIGuv17t7NQ4f5ro90Cj8UIPhKetmShnA
uq/Sxhq80iRbQu/an/NUAbuuww3/sunKofFeaZg7Bp00527sH0mnE9fGzKYdYZlF87pi0wgRyLV1
NXCFJH34PcG1oJ3uOPE7qTIkZFz0uzapjX3fT5ZLoAI5Vir+gTyij+1X9GIqDDY0L2VnmOb30M92
oW9sQz2/q4cRHoBqZVvoKdNKScvXQQott5LBpBiluAqteEvKfbIqOGc7DQmnlMEXGEsR7uUKc5Zo
SBcqhPRTCgXJIVolrSfw4jKqqXVXkG5RBPiGsLsSkGCTzzTOWPtLf0SLWYpoVRbDH0MPMN4S8dOm
qKLbPr7lvySjVdFufbV7rBqEMHIbvZsx4UZa6L/lidY6tkw21Yh+fD1ogjZ/I/60vflQpbLmtjNg
OpL+shWhdUffmNFMJMpLJE+9S1sr3GuaZO3SoLybiFza9X1BCAnQPB2+8cYHKOIQoPCDhF2DPWZ6
r49t6IFXtFeGTgoFiOu7CgH3epjMwIvtMFgtAiGnKoY+xGRUo7csE3VLHdty0fr8waFEFFdYrTrS
Ba7yQWkdoWpvZl/RJIpp6M1mMDt9ZQ2OIMzZsWbzlmTUzsNi9jgbU46VTrUAknLM7Ztka6TJds7L
+6ClcJQVL8IkYkat65e8nd8Mg96BhUYPdVF/LfvhrzHrjoUg8RIaWudW1UALrTKtbdymuJHLMnO1
KtpP2ug77Lw4Zs1VQ0RlilI1lAl3y22AtiC48t7riuwJqedK1DGCiYRQg56E5tFPZifWyztT0r2k
p4YoSXBtZchekVG5mujH26HhlIhEMQkr37VZmEdVPE0hjuBaIrGh0gXRHqLd1IX1K5iCbYMAiG6S
gj25vg0T61bobEjlnBqzrfFtZSKb7/tBDxyRij2She3YG8Wu0q0QdvQ4Oh2KHErY/Zrn/Wem9pkR
+YNbLplcOBHEYOTyrwwScFX2P0bWn/9N2nktt45kUfaLEAFvXgnQSZSl/AtC5l547xL4+lmoiZiS
SIbY3fPS/VDVnQKYSHPO3mvTcwQ6uGr0khuW1N46Ollc0E2NVR1GxK4ZdnNFEnLgikm+JcVmaYT4
zlpzoOBZ+ZcJVapFrOD7o1wBYiiJ9G1m+V/OQGzHFPAa+jLRvcJHINA0XjgEYtc2Un3RN9Ybd/yd
ZgRLzQ93iBlejbpWNkmSNRkXYA3g/xQay1SMWwHV7irxJR1l/vgaSeOWsL87SeabIkou9RQxGhtn
yLqFMzXqGoyGtLbiYIMrmtQxp1nm0XAbOOWSIv8fi0stQvdLuTfEMp07iqlWz5j7Jn5holNQs6Ct
puNwRzYZUnk4j1MWP/kQDBYZVdhN3dbpspBR2oStlj5HtunKtbaahHOhdAjrsVxOQHM0bZWAjglG
1itNf8ud/NHg6Ytmqt1eldbOxIKSS1q+8otC/RvMYQCJXpEbZGmXpeG8ZtTWF+UkhQh0+rsuxsym
Ucle62Z3k8NoeC/QnLs5HSyw3pPlpb7UL5Ft9Xd6rfzJQrJd9GjYcwbc9mlWeEYWOi5ZJDS/nZHs
PSVM3SgNXlmzuIUDT1iUCnEGzGra4E6wDXWa32pKlAdmwGU05c995/DFVZnhRe3c6a2pM5YOs2ns
1T3hGdeVxRIuZQymNCQCaBZxM8RRVSJ90GqsQWUXst7NBhffLm+Ban7Ijf4FSFdyx4yIVZ0dcZFQ
kvPyKnh0pjQgf66fcwYSsgUmekT0jgvWeYoYYOdi9jzzw5ZB9Y+Gv/QdA9OHPGlLqQrNpVrDn05V
vL74UTMvS+qLdELsblndS5iy9ZJKGHlSXb1lJoEzjZ/c6slMxSsiPv24vm1NYx0Y2YZIixtbY/ki
PUWl29zGy6yr6War1rOvqJtgAraiFFfj0Lw0EfFLsdmeK9OrJ46dP44OB22zgQ9WDrWmeNBIqCz9
ZpWWNPYTBDQi0i/L1rqK0+iui7I9ABS3r/8p/a2VillAtWk1VYieQBoJcqxskz/3k7XaTaLpPo+5
nlmafkPP/8zJ6shZSN2CP5oOL+J4zAmHjpOqI3sGS31BmVr65CKvfOivjkuSEitRbbpMuzMn51OF
cQvWHHGkiDlxXByesBLWjN6gUhLD74xj1FkB5VutWSkp3DMiTFqN1RY6BPOEmiDHgMyfC2su9+T1
76d4Lp5Hxz08ZLpK8QY1l00r4udxr6izYShYPFhFMA5rjZIipiyWnXwRqflKqeGg1UH20fQ4cVKD
LlBUaFSdpaxmmUj/ZvlkL9pquLcygpaIlbABMQpqEBJ+8jFrERJbn6IjZiz3J/21ieJPPYvZi0zM
y32c2+s+FOQ+tc6tERklsUhsLo5ygbTmJqvlxLWS0PbIiiP2FCDaKhoalia9X+fSdJ2ECPQ0OXoU
pX8V6NMmksBCTrGxT8ZaEHpDtRXVGNoHEBqZpb+pQxZ4soHEykzafmEI8EWCQ9RC1H6PC7ud9oaa
ZNtSyhI2EHLYYqmF9kTT382tLvjElFtBKqFkezM34aYwcNwiG+61SU63ShujitWHGwrJBplVuUAo
012ombEbWpUyfTmtIoUyeGjtiGp8VhT/Wu+relmbfk2JUi1dLe5ZijNCZNVI/kMn6smEhZmFwSpo
icdSZ7AmBZq3sJTvBafqdZuGiWsP/o2l+ZeOuYvVXUXdOCI+pl0jvhk3Udm8YeQimLwQdyiGXjM9
+Tgzi46vQ6ZszophaoxwtA87FCnCDyq4Zco9zOUmAB76AdmHm1z13B0WRAopxkK70JblOnW1h98H
P5YkMDZAMRXFicxV9+BrKrBJ1yEHv4dBIcMu+Ag0C+fznZ7NeVf3gT+sfh/v5BfzfcCDVS63JTXA
GJc+JOJm7D8cs72ogmApsdHQfwWCwF4eTHh2x+XvIx9fAucn5b49G/NmI+HPTxV+dFInkpM8BGiR
8A4wfwWxds2ZYf7xy/y8Af4c5+BWPXZBUsFXS1ALmgszQr6rv8rJHMaySjsaCX1CYyD8sipjXGYh
sxKQ1ahC7Moq5xIJwiIVsPnkxvv98U9Osm+Pf/BDB7FVaU7H4zv13dxKMGRipPp3cG60eOozL+HU
u7ZUrJpzXVvDW/7zXcMZ9KeG0/MDFmWYXaOXlSTYdf2ZAuTJyYRSUTNAdOGxPCwwGwjhUlszkgdl
yJftNG61LqXTIUiGeMzSOxVRwBg/y2n/9fvLPCGpMSmsWnCwKUcy9ryXf7vmy0qZaHWhJA+NOeiL
ksyjkp2oisd1xi2pFv1zDGa5sMKtqVTbJMKjp/bPHAM3v/8hpz5feOWwVpDvOkdF0WGEtmKqBfU5
SykXUikvRalQzmctBFmWhm+drq5/H/LEBoyACRwRdDS6FUcbMCevrNfpZj4oY71UWkA6feSRAOsF
Vf82acmrEkPfE8NOtP4OYuX75OR3wWSgAunOzLMjrwVPJ1M9w348V+o4Ffz8HUyll5xJGeIH3y+2
gdFzjxbkTA3DsqgNbgfFJ2JHzrrhRio0uMav//27YPc3bRPtLA0p86DS7mdDK1nBkDyE294bl7kX
XDhk2rrCtRewRx/Tx3OeguMCk/ljxIPacxrILcqyPuHA1W6btbltl+HmP9BX2Cemlq6yUNo2rlMZ
UNPPV5sHmlInI9+WMUIUz8SdVSf3WW9dD6W1dQD0Lpw0RX2pv9ukMeMStBS6r9Xa7Pxl3ToXKRog
owEhW6mXQoveRFKmC8n3PwGyueFQXphG/hWhQEIFC5Yos7IVuW0hYudik+tY0/Tur5okfwnkClwn
9G8bddohX95mBH6nhnbTKqDR8Moal1o/9MvRrO8qtXjN7AnWgm2/IRTb93Kz1nsWn4pE4VwxnrPe
XoctrKBeTW6Ksv+bDM1VPaWb3oreKio3C3p1IWgVeEVkzg8At+kJEZYYreCg7JuRc7+e5xt1Apwt
iegeSOG0sIXERd4KbwUipUUn2TeD3s38oPxDqFy24NqViyGu/xLk57stzF1OfTrlSDCi0wDDx4d0
WGXVg6QSORN3L0ba3Tlq9tyL7F5oQO/A+GyyJLxO6uYrT+w3Xcpeq0iRaGMV9p2dZnuIP4bX52m6
DCoSO6eRYsLATbiI6OJXZv5Ft/WBOmi1MVKjoCAYXuuh81YrzV4o/V8nLLHHv4jIeK/NxHCLAqHr
VGgk0k2NvMqcbGWQoyqmdDeNWv2iqyB/zYGkN8eOLuVQ2nYdhHUCvQ23rO1mo0njZRJhKhgcdbws
ELivfMnmcp3U/lJyws88AWZX40ohWCW7liUqmXShcbTZyks0RDWlgFiHL2fHruWjJyj19G8SS3tu
PiNBhIThjUF83efK2zTFu0GOJ15xdjWGmF9gjl5Tr/hs2mRrCnGltRayLkeJt5xo33HA2ys5BgI7
hhCYDP9Rt+uNrhFYKQ/FX1WLXtKwrVg3agEVfbosFG5Ugaq9qCa1jt6QkpUmGTehE1zHIyfNwbyp
Veczt0VGWrqtLrg0fYlUd85seKc+fg3JExb/GY9xqNFPR/gSQRv9+/H/h+Kqedk6OMNQ2sbejTgf
df7hOFEDdylHpotibPY3YpHZOMthRe75zTkz5alHmmUyWAAAQx4phbuMW14khTEr6CwFQlS/arbt
WVLYvCEfPBG7JMEoKG9trEkHxx8ikJnVuePsMf8uzJpa0zn30wmhkSWD80Fni773+MepZSSeGEjC
h3Y1rdRlta6fqQLOVGN9NeuMIi++AkF0Zgc6fn+WasGBAYPGCYif7OcynYA6bMvWd/a1KgzEQqhr
0pGsz0bl7p33ez2tOFL6ESB/7N2VXN7EAUA4S7T2slG42MklVyCdk0sa5dpGn81qFQzJfP4kfv9b
j//UGYZB34eAGqwmh9JAIzf7qComZy+Z8CiSmBOLPlKjGDS+xByN0VyC3BsB0h+5tu1zb+r4rg6F
2MTCb+I4tY5UAMIgT9poK2sf+v0rQc8rhXVEQM3R6JDbGWFl0VwOa9qLXDz8/uRUGY/mHyKI/6uC
AOBw9EVliQYjLvWNva7GscfseUo0BDR5WpRAfYMbxQp3RRpf5o3Y+EqUXkux3l9Hk95QcyfLJ2Ji
u3rNtSUTgUFVqJ75lukibljCrbnw7ufXA+duL3D8zTiYT8UgbK9U5cs8AjOXTgNgreySluO9PSUm
KmwHq5QUbIkF27WxAqJd194czf8kUnRZqr0KwVx1W1OtPJkF38VnIXljJfeLUtOyjSPinrILtTeU
WF8tBQVPQXrqNfVIP17236KMJkmvjvcioeQp+eZ1aZUX2Vwvb+zgjw4kmtp6oCxjucwWTWy/KxQY
FhgXtAV+q8bFJ0GwhWk94Rl5BAVx43Cj8GJyZF25sl/8jNRxiaMWp1DwmOvAn21oRm+6QVStplJN
H0UavCl2dq3BJTYaIOhWZNKE6j/z2NeWTR2/dgPw0DGUr2doil6Wz5kjr9vYgU0qq0DczId8KN6t
UbvF2YiuWWHGsJ9S1TVCb5RbFL0kjpwrqh1PlpkKMMtNyUvC8Hhwqpx7TMXoGP4+Tl1YNdVdc01f
YdPSJi6f8oVYFp56+XVWrnO86jMsUBU60tS0KET8XEoa0QUE+Srwcxw+SFungWmTDOCVjpasoN/h
G1bLP7hI88WoEpSbWzHmJOf+zLdy+s+w2FI5fJLIdfD0Ez9kBw/Q3+e7+LZciUvK8654QiDknsOE
nXzRuEm5OrIDHVVe7Lodc9Bv/j4ZylVVfjjptMw0/czveW6U+aT9/bJo1Wkmq5m/bxRt21XK5RSl
d117zuB8fMPn5/v2MAc7gTGjjExqeXuc7mvDiu4zWUZ0iTVuMaTKKyvtmfX8eE/9MeA/popvz1Wa
FS0PI/f3VfM1jW+F9vj7TDjz3g5v97AshqKmB7WnL+iptILMYQ8E4cy+cG4U9eevg9WCo2lc+/vU
/igR1soQ4idAlb8/y6m9jwWLFhKGWy6sB5O6IoEc5DvnD1ntrwJD30d2D9jZlm7ptX4kOkazwWyv
besshuPEfR2vkYF8wsHESo3x4OjTxCUdN5P7urU37/x17kn5tvrjLLW1vOJmlSxJyz73YR1LdazZ
b0B4y1yqRwnx86VmdYHnWY3iB0F/3bWNcKMIc4tJuKX5MgRnXu7JR0TxxpIB48Mk1ubncHUnxqhv
RPQwTOMqMGJKD4an6fJDb0OZ9KtyoQzDJutybH7OnVCCrYbQmoYgucXnVH7aPGF+HjVtGdXjDHbk
YEtd4Ocfwwkja7ASB8j8JKrwwdIqimtTEe19ZmnV1gqaehUO033ZyP1lYFr4sSS/AiSq5Zu21lV8
mFW+FlRuvFAym9ch7dt3OPVYtG1wAWNrFDu7jOIL0ZSF22pldm1NVbEsQql7ET2ahkTNu2sEJdVV
F8/hM34mv5RKY7wYzMNzmazHP/X8uFyzUVgqx8pVSWpLtUrD8CGxxJbDTeJR/vq0ilwse44H//Va
ymimwuxhn8IzfDCZiRnzh1Dm5aroKRb4wDciVBEttWfruMfHxZ8jHazaSFFHHtgOHvwr+8J4trfR
FqndM5lmZ2bv8QI0D2TgV0ZKCXNl/uffltEsi1phchJ7kDhDqb2xkNsHOT+zVp8b5KAqrVGqEKRP
BA+VGL2CmCAzlTxTff99lTtRF/35LAc/Tz5NiTKMQfiQbm0EBrcgp11rCfn+qSQd4j8AfZ5oQP4c
8eBnUv1YaFnJhJj5lBZhzpSS3HYxclmVkqXkncu5Pfki0S6i/ZutHYcNE6UXVjnSRn9o1duh2NVF
4fYkopx5j8dbK7dVzeK6yrX4GKsoOXGokk8dPCiTFiG4aXmVFsJhMhM84r4bBCt97ba2eIqkfLro
x4gyGrvIpU0zFudbFnp6VZ8jRpz61C0MrEQQURVkK/k5UwNtKISVxsFDYUYEXTVBskj8NnCNTmx7
5SxCcV4oDxdSCDbyXIK0rKNjsBkUfezUlrQfOAVjg3BjeOJQpXejxxXgsjqjtD3i1nIMpKj/73jz
wv7tQzSGrrNzbA77fjW94ArM4ZZ70RK9wKbznAvsDO1yXE1LeVdfjJtzw/8D4f3tcQ/2jTqPEo4i
trSP+VJ3UupQadJQsOgtjXQtAH+mFLGFHKh/rmv/tug6WJI2Jxa7G4qrqdf+tFadu9k46MtgDG/r
EIG/HjjaSiXdZaMy4QLqpSAQxqYr2kWlZOM2bpMrs7GvQT94g8+z1VXmOQXk79Ss65egiKRzc/vk
LPr2mue5/+01j3Loh3QVeM2f9lp3nctpg9FByr3ezZ/KRXvNHyAtCK0plr9/VecGPlhopb5VWpxn
zCcolbjrEYhQDsm0c0GmJ8ahAIC2l0LDfNo7+ExGR86juvSlfZAl703XPEWGnEFNCDe91Dz8/kzH
h36bsaCBcexBSHtYqTObMKtSCpL7oYjRjeok1RXVgz22ME+zcV8I58xXcmL9UzhGylhVHFuzD9sC
7ej0SW8JaR/ayYJEJZ1ac+g//f5UJw503PwoZurcaCwDqOjPOdIVU5fGDoEhg5u9ayvEnCSZs5O0
SxTKSBge0SeeOVmc2kmgnQG5YDyULEerWz4YeLsDaW/cqC48D2xS62gWY7sQLsq1dOaXOzVLKOTO
DYr5Pw4RCY3REIg0mdw9o/JayVH9TkUYUY+TdiNCkjNf3fxRHSwuyvfR5r/m20eHAxmwjMTdXktD
iNTjS6T8tzxqlk+GgHnr6Pb8qx38ZkGjB41aaT58D7HTS2tVJOa53+jkS0NzSsqeRqqPfXCvGKNJ
0gd19PfjXfM32GQXVGGAyFl0aLD+hpfjxtmhtr45t+uffH3/jnvIDvPBugy8Xu7Wvf5gtvJGxYn5
358DKXb8v2c75ENno+ZnzkTdA22OL+7G9kW27/6H7+r7GAdbnDVMRhLkTANkFoiOVZdN1aNc4Jjg
4JH5tFiZM9QX5363+bc/mn7fnu1gbsjoZlXf53ebQ65mCzqHlEV+ObnlQqzL9Tlnw6lF6vtjzj/n
t9nel/M9pWE4iYZegNpbyz3Fv//9ZZ6Yi0SeqjY9C7rvaP1/DtKknSNoE/l7zEgrrbuctJIKoe8K
Ypv+l5HMGTA80/sPpStTUBV5VzOSyHOUs0CuCCJiM9dD+UIJz3FoTjQybORAIAroq8uU6g/2r3KM
WbYIRNz7V+HOXMvLZoHdXUJUQSEuuFWWyYr8vjOA4+MCCfI5Sp4kNM4958MqhYIOTLPGni+7Cl8G
UfxBABzQQDbJaZbiJRmWf7qQ/m2Eyff3t3tiskDU5CpJcC0gmMOFuIr0wDLayN+X020kXq0cCb96
Ztc8taEhlQBBCdMe1cgh0z6R1Lwv0GDtlX0aesHG4Qto8S28Nl4MDMmDFHkeIsCufPzdqaDewXnN
IhXQfD/naGaW9jTR5Ns7zNUlxl1OtUnxF46K5UmO80wRWnfR6ylu03bhqmpScVnlyjaFUrKYsWcA
srqc1nfSu0YCAzhVAs8YE9T4yn08GdTM42Rt9+awhC1br2jYV8uSsM0rkans3UMWLhNnvJRN6bGG
D45euV3mWnIfN/nfvtN8d8zDN3bj2yZIL01teLFH/avEQC3C/GYEQjLG1WVqJa4RYfVoRgIVivCp
b9Vdhg4xG+2l7hNZpuXNjR7RLwBbVdH9Ny+bUbw4U6W6kYyfsylAw6V3gxa5HJZ0l1moAe4Q4sKW
SulKG+HdyUJ5a2WxC3zrbyTkcGuA7YSQqybepAdXVt33XpXTkAmGXn2l7xx8ZKwya2Tl6D5gw7yX
cUNgSai/j6lNJSbHnVHBOCUQzHi0C4RCoSreWyMcF3WDP192yoXaQpmJhfRF9y5Ypin6ZkMvNkFh
YMDOw20bDUuzRr+bw8JbF3rfk8nbSMs+CD/lWn6MYv229DH5Z4G1y1sJsE9qA68pzYsmj/+JLG4S
KEtNwCaZOfSHJrm6EEoZLMRgrf205HpuAuYaFZZK6M5fTlWFFx3JQlcqWXTbInToyRoqac51/1ZX
1YXUcudgzSNuQssRIDTVKw0DTAJjg3fNEJOrEJN9pQZd4dlkfK2m2n6fWjKGFDuhkKuPBF4qTbjM
i3TYArzS1p0svvgzCbFxrpqwaO/SPrpGs/gq6hTN7GhTR8suFDlct1aJQadraSJxs3kdi8qr+3Tf
F9EDMn0SnvAiunDgxwWicc+p6w8hkGsP4Mvs8TGZpmBVV9O9BsRwEQokB02lfGJoAbYo1JvJFESJ
xq9KTdpnZfIbZIUoNwP875VZEPVma1TT+6rIlmnDS087jP/GOO4sZF9k69GQy6sRSXxtKItAjhGr
T8OfMKn1heUbCpZrs1uQHJ1dhvk8lWHUrcKsvBYp30hD6S9tWqoycbXi+pevhGIgRo39AF1JrC20
qLV86DdydoH8IbkaRP/lQ9NZ5HbeLfSk79dZi4DQGW2xrozYWIV89Yu2n0IvR0UDIz9bh0bivwfm
UN9GdSOWTgqFKqxSZdVqTHInHuMNGnRzoeqVc4Ecl04wPrVFpqDF0MUYr8FJtouspxPp+6Ro1cJo
NkOocDsuhG+7sPrEOnMQ1WN16DZNrFYu/dhh2dHq3BZOPnlmyJjSwCBaFRovk+znXjqSuUvSdHPT
yVEMZlz+8iWHSg71f3hrtcqbVGl8RcQVE9fZeP7In2YNgTrH2vfQToF1FrrNTNeEthhk89EZlD+x
HL2pU5C7ejByXQHN6/pCxXek9PZ2wrCwwlclY/9oSFGcQorwtvrYBWm0GJQnMgWfoi54TBXwFwJV
yAp0A+FJmX0t+90+jaL3QmtXkoMUSDh26EVD+9b7oIEQUS/qwX+3KwJceS2u5Ph/RE5kcw3lYayx
n5t++NCEHXSOSe6QzZgttrr4Aq8eSgt4HWNWP2HSoTef4LGxBfK10Cr6ZavTJB01Ovc1MbB6LNFJ
941xFbGAeCoKhKu+TUkHHso/MpzYq0Tupk1sG9VrILXjIo0ae62AOnoMHWcb0JK41TLhPJqDE0G7
CG/jkaxNRUpIh7TIk/gEe9LhMg6GLbnTj/FswWkclAQm7rVFnPNq1bi7zUNpVRvRjdxBbArs4QGZ
RA/cKivWcpBWTw6CseXgxMA96ou2k8xba/ST6zFL7Hu9VEFx6EW9ShuBcqqSELDr4QVTuaAnTJx6
DRhvaUvAo2VpdK7Aakw9BuBebIYca9OYFKlb9UH0rMdWtq5kjdgtvcmWzaBjfbOmhUaI82JE/4vM
DGRGxe85pISA+zHCg7B96pJKJ6scmXeYDLhBJJZTIiOENAx32FFXjSzdOrXdocRmTirUZ1Y0v0w6
xfJlG8iJZ+U1YK68PKfvPHkWg9A6CzxwF3Aq+7mBp4HNpqdK9j6dT2Ku/KQum3W8wuYBdtubscX/
wU34RFGBY+2/gx4cnyvHLNpyZFD9Lnk3L7q179WX+b7fEBhO7tuiv8rX0k5/PscdP2E7n8/T/w58
cFwhXNiYuGvZ+2aZvMuznHJp5q4AD8QP5tWL6XG8JPrhHLPq5OnM5ujHzVXHynLoKaFlE1k9Ii+u
J8MSVcC637Bi34llvcAv7Fm352r+J4oNEDFQVsJoQGd1lJtTSk3oN01Bsc/ujDW4Aslzglq8knbM
NgyEBinPiBFEjIRCJy2eU+ymK2MaTQ5V5tfvJ+ATOmou1KpKwAY6T+0orCaoncqW8MfuOUDskmoS
rtnar7bUhxhtU8Lu8vfGqo2FLiOmiMZzgMLjEzjD0xPlCE6TkpCkn5NcHknrMqPO2jdzcn1ovigY
mN1RH57qsvsqe/J9Ysd31pkylrsoTKDud0hO8wC3RGLmzl5FRPaJMlY7d289vvejYVco9SOFAwt4
WNOwMjuEB9Jb++Eu3+YUKL3iCusgCzD4xMITj0wO7/cf49yQ8z//dne1YOIQadla+0kbd5j2NqMe
nblrnXrf35/q4DMj1YMKXzBaiJEopZcmHcd+g153/fuTnPis5rfHnILxDjn5UMkxEM4ytMiF913o
InANXZS7HI684gWlTkv8XCV5qELP/WjHnbufwx4UOeyo67pBaax9q7F1QimZXZAADMcSlnATTLcp
tzES6cX7qCu3Wms+/v7cx5cuxleJQcKTwHJyqDUc9bKtuYZYe2NwOOMtMnCugznNqfJn5srJH9Ik
BolyLLLQw2KsXOlVpbJ37Fv7I2Uva6x7Mb38/jSnfkWVKyuUCp6KSuXBFmRKdm02SWrtuU5sAm1V
rMlKe/Nvhh2e4cdx0zxDn/p9zBPPBTuQN4dOVqEGcTBB00qTx6nWzD0pQ0DbJLfBxjyeF1qd+Nbm
cgOlDgJRENUelHDEpIX2pLTqPmN3+QdEJxEHXKJB7Zca8T7q5X+PvqNMSD2bGsdcDTgSokKkl0WV
j8p+JgnO9bfiD+7prbaMVucqzMebjKrwaFBG+G8b0+TBumpHjV4YxqTtR6Uu3V6QaolJEvyRPXGK
k6RnZVzGkk61G6nNpeiscSs3se7JVnv7+w969EnwF0Cg1RwUAlRYDlsiaK9A/045HmLfviUh5EZP
VdwAjrHSJhSg/8tgts33oJ7oiQQ07m0hcm1f9buYRmWaILQMVpANzixwp5/q/w2kzQvRt6V6rAp4
2H2m7f0yvQr69iGJAVZL/Y2ws3OiwKP62PwGLcqWQDGQlRxCPO1aZDUyXm0/01OIDBXrhtge0qXJ
oa+UxgtChDaKhfk37R9+f59HXwlDozpnIs09n6NCp64nAE20Qd3rpk8vMdm0/bn0OO3Uq0SQA3OH
L4OZcvAlAhggR0OK1b3ZT/D0bFctB/qsRK9uZJ/KRJtZLbjvpl2YWuSDPNGstQjf+yweXbOZviZD
IPi3PiS5H5cTLbGFGnWPVSq2kxZjLu1BTDh+SFZxpX8Mpv80Fr7p+UP23ncpOcQZF7Y6B4ygItEu
89xYNnIbbEzCaq4kPVv6GkXXAT/276/2aKGbX+2ckAQuFSzB4cETiEKsZn2q7mE67odW+4yUFgAj
9Mbfx2GuMBd/VOAZScc6wUqgoPI83CqmspOSqtJU1gLAtS2ufBdxw9cwaGJlBUC6p6oylnVvSwur
Gbb93JCCx/BRk1ey6NN82w2aSWplfyfZ5Wyl0qj7jSFBBTkpSE7ePCiFmm7Cob1UErGpQ+U59PPH
IR9tT/T1tCia4BG9YOKWZegjoA1Id26qaytUiPAdOs2V5WY1OLrpIhfjXwjMW9Uf4VYWj1YVbc08
AREpmYxVOncaNZwpT+0t9ZhmAR+QEOTK+MSVBnQ/lAcsvNJlnoi3bALjliUgoxFJC7eXq52V6AQA
mNmrwyPWZv+kpNHtEJd3VdNfNJ36DKEbnKzafVjFYLhNJe9K3Vknenmfd8Ofqa/um0CxiZTVk1U9
jGtunaUbptpDqJcrdSr/xnm78y1pm1XFY5w2L4YffVI/8SZNLTdRrtCkz8f3QO5f7cCBMCUbYO6z
VVs5t1zPN+2UcUXXniqrux2d2UJOIFI8hLdDm28Hs1RWUwr9YIgoqdV1tQ9qI8PybQVcT6WNwlLB
8d3yhF++ONzvJ+48XifBIWmh+Mc6dMlJt65DDAFXiVIk0PurYjOmpXw7gVtcdFFsXAiZkhel44GU
lYoaLvGDVCL03ssV221b9aKb2n55bpIez1HcVSaZ9ejm6AUc7Ffknxd2NhYT179661waH4LPfVt5
0joFArkQ1eLsjfPEZ/FjyIOz4liZxH4LhiSCZ614mCaBUK21O32lb8Zn6+vME85PcPAV/hju4CyF
C5ekSIvh+B89BfWjXH0OwB6n9jZHNp+FlpsILjb6uNIA8vw++Ill/MfY8z//tluZFQHdgc/YgXpV
ixtzePr9//9YwKKSu6aD9sIyxEX6sG8kJUnUQiye9mPna65GTZnsDLeVguDej6KvphE1WABrp8BI
tSVtcsO+KdfCRLIZyKsy06JF7wRwemSz8NoarWg6XAhbl7Z2FF3lwux3XeuwjhPIuB7yiQTV1q9d
cuLNtdr6f7F/R08ywJorkVCY1sLizL3pxBskUotjIqF2pnaUL+eT85qTh6zs5bZzS+sujc5BQE6M
MCvv5ysTataj+2YgG6U8pI68VzI8ilosB2Bx4dD+/kudGoVztYY8xUJedvidFbHtCMM35X1SPskG
RcH/4cSADuDfAQ6+qgqHiKX0DFBOxlZvwpU9+WcEjeee4eBLAsct+yWH+n06YvyLZawiuZb/f76o
+Y/49slMgLus3vTlvRW9G5Hjkm5yZoQTB4Afb+rgplMMcQuFjzdlDsOuSVSsPSK/jIKzeJl/7jIH
Sw8jkajt4H5yjhJbVd8ICXk0ZBZXez3tw636V3dTL/TKZ9BSzjtkuFWxCoXrn1nWTxztvg98SN+L
ChPrAea4/Tgu5TF764P0mUOgK09n+JAnjsg6TSHucip1taO02Cq224h8Gixk4WPTaqss+iMH7YLT
YU6LcJwu23b1+4d04qVqBopIzJioXnC0HRxbp3wIFL0pur1ZDjsV/1BXVT22JtFC3iF6vidalROE
FeOXouEzFoJAHgreO7+i52oBIeGgW6wgmXUXlhG3qzooUu/3P1I9/gF0Gfy5ozgw0FmiD0QzmE/6
ZKASs5es7q6woJskmKXhukiXXe/UCMdxfFV9+SbXhY8Bq107USUWam5sw0C9U9L4o2jiTRF2u3HK
PuDwBWxRvr+p0/jCLqdHxO0XUdDdVsSzISwGc0Pz6ax/7/iL14kBpoyEwB9J7KE+q20LW9hT1u6j
yPio5QYCThksK6OCwAU3aoxJgY6U7I4Gz55ugkKfgt5oE5NH1Gm7zDe+fn+vJ/8e5hnueFbSIyVw
EQOB/T/snVeP3Waa57+K4XtqmMNiuoFhPLGyqqS6IaqOqphz5qffH2W5R5J7WzMXA+wCC9iG5JNe
km94wj/0OGLeh2Xhzc3NMBW/eHJ/RaTKXPJ3P/ETuDmMS32oyL5Ys0iaP6SfcrcKuufIsxx8L5z1
pfTwEEHx7lAGvyqjfYXS/7hh8OMA0sHeQprFqO7HzS8n4G1GS+zu0wW72Lwz0gBzj6c6oedZSEIU
mMhNRkqNU0Ay7mjfOqOc9oG4tXYlodscL6VHre4VKjfxo6Z1ZyUP6kLdUXRBQqhu0csj6nHmQZYc
fBJjN6ubq7kS39SsvparHjdiSX3DwLyCyRoFsV6PdlcL99aSFc4cia0ry+G8q5dfubH9dVNWN1ER
qjMqOZP880zTC1GiC9x0901oHlFyRnOtC8iy7/71BPprZY3H+/3v/HRMClGWS2vJ72yOlOWD5DYO
7qBO6EsH44Ap8M56+Ne/+HWp//xMv//Fn05Nc4jTVIzrjgm1eNkuv76G5O9LbuYRbsYuNFL6LJq3
9XrW2yzQAswJD3Xmxc8FpNxAuDF/cf79kx30x3uwrbLvjthijEaxKLgHmzmJGugH8aXkUMLlzhVu
QW24SBFcl8Gvqux/PSv4WRCLFuplND5+Bm8taxjXzZp292GSWt666k9CjGQZfVpgVXMu2MukpJja
oFlTpbjK/+vn8LVv8JfnQI0YmDCIp79ArCp03pY1M1uil7g+p8iA0dLANa5bomQ/JxEoD8yAHDqW
3iLWn6sQ2AHL8d6sq8OIJLySRae4zH0rTnM7N8ULW+M1x9OjkHWaF46KEmjTJB+1sGwDiJ1XY9sm
Nr15TNWonGh5faUWfe4OoukDwLgFBZA4UTfdiaNyWCrhnFXDDmGzszZEe2u1TqqU3khp/6gWxis3
NLa1fLnOW2n2i7a9rBNEn7plL5KLft2pS6nsxWTYKXUYU/42ol/cv3+2cigLowDH6jMRzfppb+rN
UuybUGphtBlYGdkZKP2EPTG+y27E0wik8FcT5p/+JOpcbAlAnyni/pScqmiXjcT+7b0YdF5/wjt4
I7dYjmqjKTzs6RP6337z3y7z/4reqps/JkT393/n75cKM7ckivuf/vr3c3Jpq6567/99+9g/3vbj
h/5+Xb+V93379tafX+qf3/nDB/n+b7/vvvQvP/zFK3uAObfDW7vcvXVD3n/9EUa6vfO/+uJvb1+/
5WGp3/72+6Uayn77tiipyt+/vbT/8rffkQ76bsVs3//txauXgs+dX/L+5S/vf3vpej6qfsCvDbUf
FRL/10Tz99+mt2+voEMK2RCqCCkoJe/ffysrxBD/9ruifxABNW7CDHQ5KWPy9AjLvr6kfaB98lWs
SqMsBr3l9z+v+4cn9J9P7LdyAO2UlH3HFys/Hh58P0VMMp9NZgImNRrQP25o4hQVbOxCb8cEd30z
OnLh1vrsohTlId5+pXbYWpiX1JT3NUCDJX7K44us3GooKUu15Yll4YpDGtQJsqfd7E+IYDYikC5c
q6vsuJrxvhoNRz3MIeq3ql1B0r5dKW+aw0s9HVFzKIcXo3gX+0N4Uwo32uJY1SHHWFRlU3FERmYJ
nrQ6hXGyxLu0uF7D66X6sqIjOZY++tF2btliAZ7V1peGMdmpqYPY+jh3O926UYEKg3CVrNnHHxNh
ULgauMS2iRKoJv36ZI+WgttSSBIKtBXADIpOXmBoSKVJU25qSEOz3tkm+s0JZEHEr/3t9mDb7pqV
TJMOpMaY7cKsO5QF1gwCl2AivRvtUD8AzoLCCqXYufhkZq/oOStOwn3WsS1jk7QF4lpyfzvSGBFN
2rBGFFNe7No4i3qKrKhkh1nqmuCoEo1Td7o3cxhVjBshQ3+SjSOUxX2Ryw6VCH9MsgCknF9U8TGi
CrZZenbhmzRLe0uduPx1Xy6ZO0aY5Eaxz+EaTNXiZhHZxoiAX3IZmhOcenvoA3h9+mi52HvaKCbq
iqMZgj1gFD8s+Kqjk6RYDCLKgnBt7W2cgvY4R6QHye2UPoEDqhvE/72lk+DwfByWR3mX6ldR8lyJ
h6p7MTCFUQH+JZJkK4bs5BW989mVBZsOrFvIjxopUCU9MqYSMYcQ9yOhedxGmWgbwArjwxhqVXQR
VAGcGLJN1ew3UuQofG7NR6+NKY4nUlDMyFekz8yqVptcGT5aojaOzERFigSc001bj56KTrHeOxGX
MjeX7f9gd4pyBYpQVGrHLvJ1+TKixhzHnT0JYLiE12KV7Gl+LJEVFtIeEyKVp3coujXQksXehpXz
WLohdWNQhCFYP7RvvdlCdcoScAaM0JhEkLzYqZVJWfS56h67/iLFnaNCdmoNJgTTa8ILdrVEG3N6
Cs6zq6OkXiL1UFaSp8Z3ehcIlegK4+cZiOGQCj7gTVsWP/fdQSKlEFYmDzN3JYmq5sgNO2Ytehzm
hJtig0yT/linsiNCYBJ4EkPMqFBNFuvL0F815E3GilGqubfaxwwXTMy+vZY5kBdU3efJa3QOsSaA
QOE2MmrXtYLP0+z2KDitlNqXUHbkBpXaBJKtNrurNLtVM7vbPZuYK9vfaWu7pXKpGay+Li4H2akR
UncuFzdH5BldGLyZ2VGQjNen2VW3uWLcwPVyBqS40rVz4oOALLEwnuP08t0m/m2z/H5zNH5Mmb7t
jcTVm8oExEbjp2oHjWwZ6/lksOX8vasw47q2aqr/ueIgwwWeMA+Y9USDDuqfXJl57HOZpSa4krlX
DVRx19nHVcYeRWlP4T11S6QS9dofFQmADEJ8iBOnwLE0TGjjmgbFfNOKJAij3cM+rfAoWsXMtkrJ
zpfLtsjm+esa6KpbUbwJjRTNYToJpmSrE1ix+JKzgEzxUTWCQlaQoGepJtzE4TFcOjtvcL4VL2r6
ufBDfk3XDw3CyFN7aZHsmGVwPJfQTMFFSmBY0SpDg1zXr7v4rtj8TOfgX9/dn7Bif727Wx3gu1Ca
9i1WYSp3d80/ZvNDA06mQDtNZY0aaWeLAm205l1R0ZbB8IujR12QazkBQv1FxYcj8/sy9x8joRSD
14GBhhwH7o8jKUdBMCf862y54rDza+m0eb4usaOKe26cBvod+Ht4qMwrzKNCjD27my5EuEymduJV
lWfoga662RB04hFmYN7acn2bVdfFbLfNBduuRtgLCf88EemihmuL+q4WB+yHf+EFsp3W/xmof70S
RC5E5ut2NaDTfrwSJSV6F818QJfdb63X4WvMrKP4fqqk9hdR7Y85yZ+/Rf2KKjpJ51c/ue+eXyvl
VhxTCkK2zQePboRuPvrDEGiI8b52v2o9Aqz6+dqoLFqiTqwk6lhDyj+lXpMpzrBy4gF3A/aSVN4b
IcsqzoKslvazzAqUFj+bL7LQfBLAp3FmTFhgCfPjNA3Yv0fYgstOi/O2NGKKnJHoC/FRlobztsuX
nYxqbvaIrSsqS/VrpD6JyAYl8cdUSYOSRT4l/RdNkPYgYduk36+W7EgdclAzwkRo1G+jyPP0Bp+J
82Q1O7W8GGBclcXfen4wpNTBW8WXZqUINFymGME4hPQ5XLcwQkBSECtQ4N1B1h35h+P1vIihNy0n
mseUjMLdTESgSqgCSanbIlncDpGv6DfKeBcqRdAJaP3iwR7j+8aaX5pLujYHWpxsoQ4zxU7D2S2M
G3kgkBkndzt5E4a9HQ8yWoiQBJwplBAcFuztaqPpQc4SO3wEvW5XNdRptXW284Qtb4saQI3YwrY4
2sjJMXzZNvo2bA+0IVMEn3MnjXXMGp7GfqLGBlVrku05DmQOP1VAsH9AmFD4EuT9U9fc9KsfjRh9
pqZdGiO25GBFiXuW0m+RTVi6xh7wGh4zDc11yi03AqWVsEygIxDCQICRsufturYDBR+GTYXKaM7A
Y/GlxX82oZ3IQ5U+m+CrtjE3nHlLQi+YgG1sEle9HkDB67HhqRlSh+YhiwiAK74sle0YS18IeyUd
X47JYRbspkeQIymetKbdScp0rqZ9uoyuqCT7GG7yogo7HaH5sdvqQO4wPCsAE2EMuXkmEZTEXhUR
LBqGE3bBXO1U+Joz6OQuWfxqyoMU2LQSIWNlBKI2BGtxwpfCjzhWRg5NVebbVaIqPQmqkVD1wHGZ
6Oev57JnrpbTweJFeKPcWqX6oxRGuHu8DVxFSLSpQxjpqt12XCsTcvWER+itBELZ7nCLcLcTSSsu
2eiLaw6iPMd6pQ+WonZC9VTRc04xBCEQkjXmIsz6rFQIFY+jCS0vivZ9HT3kEjLu24QQHpcBsH93
N0rzqaZeNmrjuY+IDcqOoOoyma8y0TWlOSw1ToZ5WszEQcKS/69MA56BD+WABgO/gOyMxsSvGNw8
oljqVx0avcZNOxHNYo1RRZm7RBxlBh/uDts+ME5ygBGjB1woGNJ+pzeTryxPWyhCdGNFi7utygQz
lXWMnJojT2numQE2mGhB4Wi2FfxdIo7DWibWiPHzreR9bN2AW3K2/cJoKGuCeTfmr6fVoEkuGpwG
Npjt1OyKonUUpAa2VdYyXZYtqp6xQX3dkgi0jb/mGG0zeYZ8yTD22UYBc8Gux0soCl6W4kJR3A7d
ZQuiJnVfyj5se1slCo+t2K2QCo6N2ItxWOjW54zO3hYU67rgZovo9YWtDg/6XLkliX9cX8ruqc7q
nTx5sdLuZOwnU2v29F7a63Vy00GK0rmeUXBX8Lyd5Y2SwuLKg1jK3A2Q2HbhrtHuN8OlZHgsmis/
RcJhe3XLLLq4doW8JIVxFVhHOZWpbaOa62+JBbNhSx2g6lBCRblSJ4A1CeZgMajyrQbnyNAFu0q+
COHoSZ+snEXY3wIqllo2aeN1u+dK3ZBkXQC97A3iTAsJ1XEiyM7a3ZZRDVJ+bRjkc83CYbTaaqM5
ueXWeRYMc+M0aJKWAxmLNHgirI2sjYKKXaw1n8PhuUp0onTuHqu+fQa25GBeaqdxseOxQjx6HNKP
UvmelBpxPgg/PXenAdtrxiDCcMpDrCywgmf6xu3q9uWuJqSvXUNy0sawt3/novYQlw9m5TwQQWJ9
k6+Dg3a+09TlTd0nTiXgFyFPhD0aFIXMkfoVm8oYJuGuk26b7BDGOzTXreGYx684mhlKEKJap12S
RLWR9yAi3p71VCaBfp+34CLU9z8HW2W4U/R3knCTTdhj9qmTGIJvVmA9SSdbOWjy1JkAj2gz8JAm
5ylOmDS4Ld7eIebVjSb4zXboQumS3sXsFIEJGXQYQc15zCefKENuvUjTbNl4gtvTSqmv9jhcd/q5
jF9Hbm3y0Rwe2FmjipHJmU94Eehswm+xBk0pO4rRw6RqTtEdBfbNsC7csP9YKQ9z+iKwPXMChCwf
ktX+lEmQmCp49drqNrDI8odm9qL+Ws9cCvthvM+kAzr6fXUNh4ar2IKg7ZGtwyNIoqoHdoYxDDVB
5B3dyDwhcbuI3IrVN6YXS6NngT1PJvsaIrhASJwsMu1q0OwUokc5uZbR7iVl8HAA+ShEzfU6l5Bi
ZISiiPokMbDEAWiM7iTL4lolwxxib6t3NIjjZxpX0ER+rFgPWVS4koUQMGtKSwRPLVlIbH9S3l1b
KbSN/Blt7BzvDMD3B+zWKvwLUgGKv3lqORCQacOxQXdUnkjtYquERbcAYTBrtwkkwCYBgWYM7KgZ
u8BxFjo2mIntdrTh0Ti5tAvXJ01+KFEO2K6fdaCOnw3541LjQDNQX3VGPXLjZPRmFXwaBqjZiLNK
qTl6ODgWmGR5gCeVwssOewdZWkR8ZcKD1oUE4kHjvFVK1ZehN+lskkV66osnfL2oJlm2rEcecC27
HJhdOcuqGn0DwcCYuFGVesewsOQgnDRg8kr5/fbDLako/Cv4TN2+kHNPMeEpTQ/D/D5QAxHzT52C
oRbBS8b0jtgPu+xdWj8V1U5RIC+O9jAUhB4PU4tWh/yuyDAV8GuCruvlC/1PGTd17X2bKDJ7kxS+
z9PDpPROAdZuUQcH4SuxSZ1Kf18VbIu4JTX7HHwyZ/uzvsTeDoENmF3vutijWUK1Onku4SVhSOlg
WuBIEAlz6blcNCeMmBNt7loERwUeIDAqPVXibco2mNUVV0SpE1QkCqhaK45R1PW1kAGHNDyoUbcj
uYpce3ocf30/khpkwClGbDnEOkfHxMvEnSdaCrcXVUJTpl2ceEs+sAAwaUkHh37ZbhoZaJa7KVT6
hN1OYHeIJ42063kZVhdN1t22SQgYXOC6gyizrc2qDQaNaxp8lZRwNubbgtx9e5vVaU4C6LkHEiiW
o1+VgjfACBxFgjA1DtY2ulO73Nf18nlZ2ehDQuPe15r3RZvOHVWphOJBWiw+irhsARwWi3yy2us8
L+wt21fM2SdGmcOCJZF5OXW1VRF2ZTd500roq8VHhEudoUDnfTzTa3gcI5hmqb9my3Foo/2aiM/J
FLKrQ5tZUnerd/TacC6Jx7r1TsfTx+Q4GyMqTtT3EvURZ2XIfUSilA07hZ4ScV5f3UY171ClYKrD
nWLE/hZ4Zh1H8Tz7W9mnzBK/4DRXDIy0hdWbFOKMZHAn6QUFaW+hBI+M6A7CwXZkw+LD9md60Ncj
00E0dtoUu19rkHN/yMrW6SQqIERpiSIFJTCjMHYbHISzNLR7vIiwsmNOL9Ml3c5TvJV4BvGXbhb3
Rk/TEnX5jLpPp4sn0IPr2l6ht+RvMXuMX9iX1bh0Ed07qoRbkJULIYi+LLC6/FqY2qtJ6fZr3wRx
lD4qMqZ8UH+KMvmjt/g/0DoI3qqt6N793DX4odvwsJnFFj+/5f/CxsJGrP+3P+v3f+krODQn2pf8
t/94b5PLS/nb3Vs9vOYJZaw/uhZba2L7hj86DbLxQQVovdE46DNBEyBB/kenASM7GU4eUjEU+U1S
62+dBkn6AHIRwpG6oZhpUVBR+NZpkD9ACkH4iD6cYeAYAJnvz5H+FzoNSPH/lL8DhgASTr9DA9n2
V1C92YvpvHZ5UFlWSs41mdVYno3VyCTAd4KBlGndYlonKsWQBQ3OhgjN97Bla0xkx5Y2FlxVc1+b
QlIcNPYm2OazDCw3VLQ0O6e1MhbHOo2yBQl6qQ1dY5GB0bcypM0vawVD+RUR4bU65ZXJgUo1VmN/
anPR2C9trIterhRTdBUX8E6v+0InIGzCPkvI5bLROGRz29GkEHQf+n+1V2dgr66ppWbiW1ozJu/S
nAjzOWvMsf7Sp0sYBmAGahOn0iQ10Iov9aK7xwkhkYAzK1EaIFTfN2wX8waqlQa1vkqJc6zrho54
UlCLygfhpVbXRPenqDImbxyNfkodPZWGktKDGQ6u2MC3DvpM45QWjTEc73u5U9I7fdLlzCTRR2Dg
JlunJD7neWRRqLaEtiQmJRxQnWqQjfoiQZ6svlRFizxHFvcahoO9Mc0lHmZdHN0pjdTHe2mVKioS
SqpB/GjjuTuGapEsd1G9IN4mN5OKkQB0HOOjVI9jdy5gSQPQxTwhf1vTVko+LaG4pdto/wO6aYCm
2ThxadjF4q+zwsQ1k8JZFGFs/NFKUkjalSLHuCEpnfXQl8VUeV2IrKQb4cgJBXqsh3YfKQKISo67
CavSoR/KoFdaJWW0ba08Z601m8hOhlFCamJthR1zCJMzIW047EGDizk6IeqcKSgmqOV4buZGBMoZ
8l/P7KJ5OUo0oun0m3iEHCDh6wXNqTIEIp6NgnYq1Lax3AFnUroprWWM2KeIhNLJ2BBNZn00mXdN
PpgPM/6gM/bzOSOxkkWRD2UppWS7vYK6wpQrQE3lae1GO0ZNe/JqeNz6TdyU2nIsuiHMHEvq1GIz
65LOhrVqNfIBoRofabJXZz3Z4vdogY7slmEr6k5o9P1FLMFM22anVRKTCQHXnYkeKZpqK2QzW5ii
NrY7UWnmo7EKFHmwIZFqx4QBz2HVZoPoLakyT2hTLzXWrWUTUlobVJSLNAlMjdDhYkM22M7uUhRE
U0pb4AjVCl3+Oup58gmCMj6isylGyOFVVhUdMqv9RLwx6ic0venXiXMpPGNo3pwjeQ1f00aLJULC
KDDLenRhUCuu0oG7QSxiFFFdMDvBwawxKj1jmcPbGDZNd6OtBsYc5iYOr4VTeRUDto/dlWyisVNI
/W9TLprP0AnA105xJRreaHSx4WoN2LLbtFe64SlNZ0XxUCSZSDxwUk96xMv7OfX4FiG6jJA9yawa
w62Eco6+DHVTmx7NUh3528SqicxMpcrOliwUw/UAT2w4RH08g8QxypyHZ/DCju03pC+KYHNKi04h
hLX0WcsoNKTdZ7NDqdGp9TR/2hg5aZNRRM40Y+a+Vq1C8Bjl2cnoFAU1XEq/7b7Vlji0xdpCDCEy
VloyfRpiu8w8SAWnlTKLIFCJyjAI5yGxkOucc5EiwmTOEOFlJb5O2G97byqmdjwXqUK7L5RyhQKD
XKuTO+klVYVIlYgv2ipDvmSNW5guBcBs1m5ishWJoTFgDToAb7ARaooQR6rqsvWnLBwx15vQqn4K
Y+43e0aeGvs2pHzllqvRDMGQZRBYCrUWFzDRiRAeJw3VCRK4GgZMUdfpHbC8trqx0JOcz3ExyITr
U7YkRjB0aE+ZpE24kn6MShQWKCxiG4bEpVE0u3K1rPEEesCU8P1V5/BmHdRO2eVTw7kwSW1NZ6/p
DON5EfKZw64iuRGWGImGTqJJfdD1MB/rjSYyGEFjkUYdhUlXk1PKYqKtDIzMeAinvpP9UZDyszDA
SHNBLltKULaNob/2PAAT4IqwaNeoknftoQH0qN4WUtlkr4tWK/2XrmCioR/YWemAEaaQspvbbIfh
etca4lQ86pJcdLIbCSIKgGKEDE+Zl4THcZ2Ez7XMPnurG2HfH3t5pMw3UZwssZrUaCE7WqWJX+Qo
0rpgUJJpuW54kOuBkJc6UD13UfxR70SOKdsMOyMK6EGpgq+N9YzHnwRR6fPYIAJ+GPAMFvbtlI6D
u7K/x5TbEO6u3AKFmtHpyyx+wQcnlg9VPOuoZK1irZ+1EPkCP5XoFLrIZ7Tv62IspABhpED5itaJ
OgEGuTSiynkaXGFIxvYkWz1tl6lZ1AhnvnFVd3NV58VDQdSinCr0ENPd1g3Jd8NsLhIlhrZXvBTU
m/lZSDUp8jW5oWGmtAtlyr5S46uBp9pfy9Y0sJrmaP6shTV1Y6NpFVA4hjiz4fRZjkvMUOUCqiIZ
AEHQfUKERaQ1y+lRrzSzOpLQC8ojO7RUvkTSJPbTLq4m0TpHghGSW8o9O7FTi7WyHPNCUsmjxjRR
XLPthMmuiphETihQLIG/kdA8j9QyPC2zmIVOahb0NISxTQsXm3FSsRi7INRBYj1KgoFz7ksXtxSk
zUSOQUIs6dzRvB3092opwmtLTNGQDeNEeLAWPW58OClz7kfKIodHkA5LdpybKhvozETardFlkeIZ
JsvugOxMMjqIkGTUu2SryK9SpF/Q3Uk6S8jPjYqL0O2sVan0bFbiOgT4eUeG3a9li4JI1dT18qqG
GdZZ9oiiU+qnIIYskHlzVlxP2dSg+yDpc/6lElbU49uyWSWOEewhbSwe0+JWtTKha+1iCA3FrdNF
w1bHyDf3RzWSsvFJYTAVgc4qIDuTZUL9Ue4HqF04EKLYJEtLk36uerG478YmnA+NXML1b8NyfTcI
wua7cokE+TmGbYUnjFHR0izNxrRY+mKF0SZuQ1TtInVO9GcxVDhG7Fydp+UBBZCp+cx1NfrOFLqV
RrfAVR0FoaooP5mpMdLPSIsaite6Vqu0BIqVaDqy/8I81x9XXcrxiVARMrqziKigdy0CJ7Atd3GH
dGjaNOpFsLA0OfdZaiS+mWmS+E3o+n8gpfp/DY0FRfxfZU1PL9nbb/sufym/fJ8off3UN0yWrn8g
2wEGTa4EQUYjH/qWKfEKEGkRsNYGlFZ1mp5/ZkrWB6QmICQgiqYZIizlf2RKkvWB5Moiidr4u6aB
79t/I1PSrB9xBxAeNygv7iM69EEZ7eKfEPCx1KXE+5r4oF2PfjdfE8Zld6qj7VI3z89h3LqGWvrd
WgO3eNa6zCn08SrN54D4B8jOY4phV66tjtZTWB/3tdq7mIRwoiNyWSKEBL0xhKvWJwIGr0+r8lpl
X+hOGDVm2n5MYX/YdKrwJezXs1Us5AwnfTpGwiHRPMzcpcKTBX9Mdxotpmx2AKF46K0VnwqH3WO4
pfiGB8Ztg/oP4k5O/k6CRwdhBr/0PtnWl97Xb7Wb1l0c8CEfYejT3jgk9z2MPyBAhS/N+xDNs/mz
VZ8ySpvDVXWsqThSD7PsAovta7G16cxNeJ7Jh/Zhxsc7DNKbch+PdvY456g3eEV2oMI+C2dEN5JH
/Vk48uFUu9O9hq7uTUIrrh73VeNJb8mwT7kzNaU4B5DQkvtFc7aqG6k65uJOye3Q2i9krOIpP2j7
yaFdk9kUyF8RDIuRhaAWBHpsdNIAnKkzPvbBRC90uM4D0zFrp3g3vfyNRkRz31B059volXvTSd+p
2jXIIxWIjWvsZyPQn9VADIy99GburAMBRXndnawDdbe0Yqv5OIg+f8aM2tKpQ575tk+5hwAQYHph
r2WeJh3jeqCR7IuUV22QH8dNbiemTXkewoNScx4+LPAp9Eesva9xXRt3y+3iwNBE3gKwmHEUD+rz
UAeRj7nYEl+RRrJZ3yXPGdrSovhM89MJ952xz1/G9sta3M/y4aaDs0Llz7QNaz8EFT1dtDKLk+Rw
MFZ+QxvNkf1uOuq43t9wuwIkrES3eJg+Ub9yJO0KxaIdyLfWzSle0Sjzvgg3IY7cQWhjcwS6Hhu9
uD/KqRsFnTu5qn1H7jLvDMvVSnfTYPOIjVeAAXu9oRsi3OWwaNOg0hyFet2yL9Ndq1wPmL6v/fuY
PBTj7aKfDOnFolNkIDR4DA26eTgJF5T7fYyg/eStvibW2fS0owB+o2P6ELeyU/d5PixuXNjVvnJK
3Ld3Uuuk74itaSDPDsMFSSjLVt67L6jB2S15hqcrV0PqCZULEMxENpqbwYF/sD5CFPiYBRuQz87p
MdmN6grVQUyDBEPz5baeiXfr1SbdRQkk86qg3024c4ncVfNTcSqfGLVwRztHHrm5JHD3IAPV+/RJ
x5ldcsBTaiCACO6jt6J77tT7xTghcruQYKZ+NXuJtyHXkXSMWSV++1574y7zpivpSD5d0ZWjF9JN
lPfPcxm0ua3fm6chvUl9xVXf5/k+0gmLj0yc8L2j0nyqb8rWw53Veq3eyLptQ9ljH4NUDiuf0SjY
v/XHEuWuXg+Gt+1u0H3unFmkp0yZ2ObFp76wa42GlvLenHpQN7QZ4vpdFa9Ky5mVYGEBIjTU6c8K
YVA93Tb5p2h6VMPE6yp4GeaDWu6N9MYoNB8ZNf0wlXuaDnTDX2hN0mk6m4jigN2x7vXinToVPSzH
ujRXlm8cm5mr3pUsoYT+tyt3vTOim0OxvNr3NPOshyU6hA/ZCXE42+IGdebHRbsIgYawVXnWvujG
VVTtG+thjg6q9TnfJLR3yXqqhfdkuNosoAzrDRMxe1pfLaJBxTjhLFmUqFT1jJHKfhZ9xqfJVmR6
abSqNDr9lPT2iuF1guInpe5ocuXXg2ibw+zF6c1SHUJY6tZwztNAB2WZBkvlKkPtdNMX9Uq9+iUS
B02cHyp5384nfaslorOAM9lW6fsO+UMg143QcMSHzuse28STdXsIwCYQ2aanet/Z/b32pFS7Wd0v
qVeZJwVEiqFfT8KjslyS+UEa3zLVdFbtvEaGOw43GoZ6ANLRhawRVmfLNufDatjr3ewMEAGeddhb
4THLrnrp9S5eLqbScLTcoc5nbLZgvjh4xi3ChEH7Bn6kGmyQN+t0ns8JO+aOxhm6NgOkK4mlwh7s
wiBbiRjBSlZskDSK7slmqS6UfMMSGBrNYrcO0Gas+nuDc3aO3831Tl7pPzopOb8JdYsqi93XdxWS
HS06T9IrLzDp8fSeVRefYqV5spy08GIE4jXkEjvOl32c7Dt3MwSIPQs1z+F9hZRfbr+rLruiOhiN
C3qSJWVcKw8iDb9236feeKlJWoRDZV113Q3ZRT/YGaKOArPQsdhTVg/tRnqOrp48SPOnyaG/C5Mp
5thxV8H+Gk79/8jy9y2m+z+X4/9j6LZyfPIj1J+PfIsqNeuDJIFPgw5NDChuYd23qFKSP6CttBEa
ZQud+C3e/BZVCnxGwRnGQkjAlDD8U4ltvxXgBVX5QEl+E66n/s4rqvrfiSvRSfhh3WKqxNLF9Hf7
IsaIePCP63bspERradf9b8bOrauxW9nCf+gwhm2MMa9A05c0SSehk8ALg81JDOZiwI0N/vXnm3NK
8jKdk+yBKJdupZJUKpUua62vPF55yKsu9oerY57fvLn5gBtfACb940AeDpzffgA2BO/4AkASodsn
NYBrcuThEXPuTJAaHAfSKOMdvx5gwZAjsSDBgwCH96U88FZkQyiNYnGzwTGBuN6ZfNzDcIFJmGKD
A+NCj8RmPpGEVV/KBSY1FJ8mVO78AP/4Wuz2zkC7JbViCA+eMvCacH7hFKocdDxgsdy9FEbhw/T4
JVlFoYILFSCRIuQWhgzti3c4eOYKtzw9rgKAXH3g1hNwjuGHn8JahOKWTrE8Bpnphtp8ovTA4k7j
u9l6P3ymbcgCacIe7o8xDeBydUb9aQyqzg0z3UxAWnBmOhwDa4XCPz4c1M7GF9SPKuRXcoNLywDT
3oSs69YYII7yxbYhyHx5EijWlyfwG657N1xzepCnx5c5Ho7np6uzye4LnylzwPUhCCepfJLqSujN
4wlw8nS8OuN3vCcUGDebH9/fHoID0zKltU4ptBS34FYcBZkuUAkU619ARGpbfC+31fqzxSWQ+hCp
6lV88m5y84NTE6eupcZICx2sVO5gcijuFECYfykJNKRKqQ6Bk+YFWX7jlcBhLDFqHpcc4nA3vgDg
C2zMqY2R/Qtlp1aITpWXECIQhNZXu9Pf9GMgSO9M6KuUByJCAFID/scVdoFVCkEgDYJEJCTfZxEE
wtwofJLpiKKpeoNmSvy7AcIakYXH0Yk4dTsKGZ2kpuAi6WGUWLxq1Sp26aU0eBpaLfKi7KJcXRoj
tYcmDQBOqyocaUPwaPOIGO2DhASvksdvcxa++LqSRwjyt3v9gcBtHoi8fzle0WXXygi9uOBdSGq9
SvgjvwSHIEiTY0IkzZZy6CdZCgKunrkr88J7SsQ7BxCVCD6cetoVo5aUr4oSqp4nYPyNF6kf8/QN
OI62oF0Up+ZxRlKYqmIfUaYQ5E0o/EgaPVhhS3QrBIGn+fbndzASZoFbN5yO1aqhkPbeL17F7tbD
7D0tRO2Aq7MK4geisIC9M1JTPxp29XKSum4tjptDuYEDWddyDU6/BtvPCrzpnQAj05kJJre8v/NG
ChFoiQf1tJnQECbT01JZCzUwroLbTzLoUQusQ1b31j2pnusWAdhl8gmvqiGS8HISwitxKdS8QrAh
sIEXFyTFzVlJMRZh3UqbsvkFZjwWUguUoSi5GUIPSAOYoW5X0J542aj/ya29PX73JOnCQ4YuFBWK
pl5EA9Nja+FWWro1tFc892RJJGFchAI8chuYpkqWRBE+fzpR+OWNfsKeuX5iqooEkTQ5Ha6SJEL8
Xs8PH0+SRc1NoEYDnE97J6rOGa9e3r0RUXUAIlZljYaiPnipz/TTguu7yFaJv2wNkU7CK0cT1zZK
yk4/JmHrSpKnH9OVeCOEHaO13MzoPtbU1xURnYtMZve6McK+Ik+W6kuPfBKux1Zn/81TIovVVLv2
T7dfhyibKh1NQPjaMjpMOp0opCWQSSPWVu+ElODAahqBOppfhzYwOEnmqH4ULzHAroudJJ18uyUD
pyli6X8bMVHHTSlH52AHgEjZPB8DUTxFHZ0WbYWCIly6pqOT8eIQi2oTgOISBoJUrc6sC8mFv2gr
40nnjHMVEofozE/Jhg/j40nKCRipC8woQE6Qu+37Sw1ti1WTLOuvdH0kRVJjSQCOf7w+L761PjH2
L0Lhmz5vpIIvZfX43DePAvOa8bdSsfUw+tYbTHlwVuYvHVX7GBSHQCQA7aJeZJApokoD/dyVFqLo
c+be69n7R60KZBF2CIISGLLVoCRDJCRIhIRUreTkSKZIFLj1LzEJ2Ns62tUyg4BAR3fJtqRJUgtv
wTJeqQmUHRX1SSxdU8bmWrnfcwd9a787UdBj7hzqR+rxfPSREHS+PNcfMrGU1QVB+OWhuFYM5cZR
HxAgDv7HnF/+KN5Cg8wuh3wUUEqzuV46r8xVxEOlFJI+wp+e6g1OqBemVaa1zHTpo7AA9CwXXxox
7QRuq835ATiC7BOvMvc1jrVGoxQFeQHHWMfhxeZyrhdZtzcDjApybysmwz+WWfCsTZrtt3jlAUUt
g4DNyfxwiqIlMA1tHeJFSwieBo0vph2bpzh6+/7w6Xy/r2+jyw5vVnt/i4cOZDCSFTe7vRRRl0TB
NknXkVmraBHQ7MakpsQgwOBAHI10SlL9QDyRjcd4SeBaxOKMogPK0ELdQEM2VfScoBZAqB8kfkcd
2+PRbRp09kSDcXo8eXzdpzt42pMeGSIDLxjx/BM25ia1+xqpmvQmxRjCE4dIRMYiysCMeiDFEAsk
u6Tr/pLeYibFS7hCMsFEtiyxqzNpwOq2Tvlr9oNKjrmDBcXcWO0ygiEXbpBoEMomkHju334pa1Ni
VG2tRCi5sEEgHnK7ggD/Uml+AzWowCSBrgefY2a/mBAcIRSjWRp3uhVDifFvFdBtIOwYM0jp/YMR
t8pZo9p+DJw9PmuUp02q5UgATARSFgisDLTRsbP3ccUzFhosDBxgxgYa1KNHA0Y1LYNIqg9C4Z5q
gOOCAOMIoSkgv7lxQjAfOeJQ25apWHB74Z0uTtSE4wtClMrdSUnxhmvCW3lEpSQQWAmnjA8CA3mX
4/s2YEFYaGWogJSB4ZHgZVcW1l6QMhNL1D3Ng2Sx4dGXXBojdpXIhs82QgnRYh06rE0IYM3WqFEE
Ic0Lwor7+tIDlAiNz3BVRi4+0mS0KuNpRr0HKxGKzqYM1YyKIBVIoWVuQ1SpN5lfKgcNmEYb72zt
kzJEGgXlLfsNNO+mfFj5IhrqGOSEpHgEqzvpcwDnGgFrFSH3lpXactZCPHz0eCZObZFFZbkRWkay
h8uo5pSQ/lYmOhsTzVqyFESLlqYzWTzKE0Vujq34CWjVBm+pQKCTHOML3qh51LzhkQS1V1TP9Epr
bYlCXBMvLXHJFL90bEQuQeAkz95KUlhCI0RFIXeNRdLIXsxyOZYpQdLaU+7oP8hctBGZwJiW2I3E
QGU84SUNh+InZQJJlxq7WCqkjOq+sodRN3MIywaG8njmojVagxCrLnAzlkD3QkiX8CoJKTIVB4ov
TVmMnG0N8AkTsUrjGWmue0qiIA0kQe24bFt5EnO3whMuhYEUcgkidLOOaVrCFE9T0GKqM9t4WzHg
QWk3ZbL1HW9s77qbodkQ+zzrRK8RCcmyL3DKu8Iw7NoiDjx5AmPAQxmkhaQI8nu2xUcMLkhyZPUJ
7p3GxjaEgoPMdv+z1CEROSsdKITIXAuKRjXBwNUZYeEk3C94gdRKC2n4B2rVzcSaPQ+XnJpTGrmT
0WUR0KgHSSQwSMi3xTStQggwOy1cFHF5WjmvCZ9/mvNo2wkBQKhqM5YfKpwiUqhC0wYW/0QlDTnj
SEnW8X8SCQxTIHARSMjF9VWGUIZdJU98q15D6oZvaBGcCsbbav0GwUsyRiRckQVvEDoXBEj21dn1
6d254mgS/PfM8621Spt1Fv9sqtsnm6K6dUjdg0kU1oXtpS7QesHmT/YgUgDJG6I+qttFGCn3489e
cyyZ9aHHHG6eW1XcBzvDI17KRh9QVToHDVT3yZX4tz0MjYy0GkO8FsmEpie7CFniBSGWsdvmWeEz
7m7YUk2zusRQV0bpXCtAIKGUk2QRC1Lg4D0wiGWUtqc7yr4ZTYBfDWFHtUF4swkWHHiBdZ+FFulv
cU95nygtkmi89JETJ/3e9j4u7V6bMeYdLQ8BUmHesqljKzHbaXX1Tgqis2QLXNuqnIy82ui7/vD8
uj+40okT5GSOYlcZ8Etg9YGSA3q42L9AxXsNTipyJ4czK7kzY5DdfuFZcXwx0mwiJCVWAsENMmXg
9dKO+KRu2UiFQ+ETQsXYXb26nPLyKir2+PxlOfr0NLvjosrzgRoZ+51Xo3DnfN8tgl7SiRI/9MbN
r9eLH5HZ3Vdpkl091to7oT+Hexrz6ViiwZECa6wI2niG4DGZMlcw0SBPgXPNMJolDO8OBv0jz5KR
v0CiuxN2TnKiOUhASYgphaWchBNCeEIikCQITxFIvPDqQ6e2GVn3rknnrc2oBbZ9mgyTBZyb+dp1
jKu6hPp35Dl7RVai3lkiFzWtitwFkJ1fmqpOeN9NJUkRSF5KwuElDxA1AsyeJ4RIYLIAl6SqUUlc
YjIayVHqXEI9K6cV01rJA7SSSCp8kA3sTEIEULnn99r1Jz4uONCtUX/t0YQdhbeG2aHV2vFNdry1
aSESLbHg5BsRjIooatSLUWsJNYqm0aRIES2C1FBMHvK3NWwSkPjX3tN7fnAlqKPRs2REfyxPGKYk
6cJ/3srjA3Tf7e9y+4AN3t0x30DiZcpvzvm3d3iCYjp4uvlaVMPmQn1jZZyFHJDBHggSRYIGSKxV
AoAAYqQP2DHipyULooi6EtUFgyRvEGTDaf+h6rcooHhTEBCX8ODRTfeL9+wkEu6DZcJAWQDhyv5x
rFNCS9z5DqetZQ3hPPAYNVqVeRQ4sGyE0WhcVOcdE2E3bZCaAXEQB2aFm+JRiiBarMUIpmyQ5Z88
iiWTOIsmCmj7PU1dvVFhP/NCFAaRODbMWhUoBaalgwmrauVouNVN5VTDviAdrZiQYsy3tQR76BsL
IRHLatsQVcv4LIsYlCLjH04IeuEy/w8abFaaBGTcx3AAMuRxWJ/AzggkR9R6IGOtju3o/wSLblFA
Kt16gz0tnzEGznaH71qhNAzV4jUc67N5mqIuQX5ZPHqx21rGqyH6IU2RUwS1bXUxV9TUlJB2TzN0
6yr+SIHm8j4CMN0IXfBGS4hXP3WlzJ5Ci6fJut1RTCNKoZXTnDBA6mQoyCkMk4tmgLZ6hF2RajEp
X7WblLWuJkBo5sCqUNP0dM2IG7s6PwYtmpFOQHulKzBtr8uU4ymorkDIQBMASQbUkTUaLTmjGUXi
RbtmgUJu+IDyAaMMvGsQYViR9wa9ruGPimVL2jYuOBFztDGZ6lj1CqSxSDz1ghVg6g4SB1sgjdGs
hMhIRQnUASRYptimy7H+4LtrQIdX2KUklFzTFG2jE2439vZgfZfP474eSXnBOnUiHyokjlCfLuCr
Bw/V0IvyY0cTM7KzNoAhSgUmMLgbhIT8xoW3YqN291+jwgIzBT0/vudJOLIldSA1jE7855mo75eu
b540bs5EetKhc1N0a2f77mqwzZd41Urp2jBDcalx5o4cFZypOW3EJlE920lKNKxa1RBE1OoVKXSx
Ty09M5CiubViJrm3VYnSZMEO01nZXGPGYHihU6NC/xaeHz7PdCmFyAx1b0Aqaca21Up34DMyoz0Y
pYxGjVWPT2iMh9OivupamATNIZ0ZvRlheLsOCZ6fIrCElb0L7BFEI2mq9fjw4/34UDJOTOLLkJEV
TtI61H0UKdlq4xTJ8zIG+Wjy5bFngLBA8Z9lZLC9+R5BnUb3+7wXoM/nBcejMe8teCMjL+Px9s5g
e/q1N/VWM4ODzmpyAJ5d8dnqYLgrEwPXel5SUI6b6Fk68fU3vTyOzanB8+HzV/qZiTh9m6mZPnPf
0RHZO0ukwwy6gpCVUrZRuVcUMQmMJDRo8YtghQ+JZHf/FbJkdOmAoEC5ugdXEMtS5gYkSiqe0cm8
kJMfiZHX6kgJoUjJemZiryI7ZRG6unTa+2XKy1yYMBYnZKXEQBIRWDYvQyoTDzQhHoUKgsCgSkEy
oeNt2hR8Y+bI+u7q3cvDEYISyQI29UVgwiVfnUUyne1bEcmP5CVrZDHqN8kthqBRW8pmzVgPlVTW
ywlPb8+2qiBrIVo4Cd2QVkqrVpURTowkVsvX5q3m/F9bs88lqTNE9aYmcALyzyODe8Df2/FcCeYy
8Q6vCe/xzZnNkbHa6V9v3ZyfX32luowKCgGCt+HRRVCS1qIZIEACyNEgaTXt+ICJWKdlGBGMQ2YV
7+V/5Ld5dXkViY2WbPIeAY4kg0uQLNUg8p5y43RWjKyILxE6rkSMIpwyePDEuCJozI2oHmdRXo1H
DomOF0RyXtePweONcCYEPA5vm+rX8onaTK9HGaanExJBowc7t6HUvfWcL91L5+dq1b/082jzzSjR
gDzsx5fkuJ7Ny43e9PNi+3r53Lsb9bVea/1Mme3OTdkPUp98GvoSWjqMzgXJUfzTJSgd6kVOotOf
geMhx38+SUIPSgdUfaSetJbk4IAoxfq8Bt3nvlS/MsmdSjvVyY6FvUPT5zrccczi95ed4xnXkWcH
5CWLBYP+t08S4HVFMdbp9OgYbxOkj4F8LIXnuUCaIaftBoht7IDTxfR1+p3+TI8T4l0X/WIFoU2w
8OjhrNnT7dEG1jbE3N9qYxBEfV+NLJL45FnayBuCPpdWrBJ3VQD7IzLYyHy9Ohz/wi/KSoLDZisG
D0kZrQQF/rPY8N6cv1EPo0GfTweMhsPtPT0Vu2FcbW/fPU5u+HpUUwzWARnxyAoIjCCyyJQUB7dR
gkUtEI1LukDUAggu2gMhKiHYGFR8ub8144tP6zpSM0gBN5b7KT+kQygUeyveoWURxV+PoWGIlGGL
xCApcsT753ktnFkBRp4bBIkjKrGeqS36zTQghQSbzYHFJYl47TvviWeKx3rQow6kE1qeYwghUwH1
STsjhMzFSJTBaNuPUOTVPlsYSH7GQpCMmdnX2Z8If1wY7F0dD/9aswThi9mjblIR7bVAq3rCCIY9
HHnMEajKrjWHtTCIXUJgHfWJJwNU4qLxCUmg6lyuGYQ4I45vGDraRIISR3aoOX1SAkMDWJcvCVAi
ts/xIOnkqxvQRlueEAQS0vgMHkiFGqIEpWa0L11IYxIfjQOCN3hr57XXykg9wTr/ms5MDFBn30pv
iwu/Tu75afGhpQirPrxBgDho0erhSm2Psqw3/EOkEgs94hOcE1kVGhXqxxmiFYEUIk2IknyGE095
qMUYdZkqKVfhPomyHsRn2271iUexE04QWq+z4Yq6ZCcGS60TRqIoVSCpA7MiBmbKLKeI1qMJYXMG
TcjsOeLjdDcHKFO8TeGClLLrMSuUQzN6GW8SA8HrGgW0XBMOhfAWUoGkwL1hktK92U1M3fQGpaTA
lAROOphwYVBzG7RyCADnHV5jXh8u7r25QSZ8uJRYwxrdrLqYUEgCzgDQHj/RiShrqkw1BKH702//
T/HeWm8FmlYKXvCFpB/JhI/QhJn/sA2ELp3elYqWnC4nE15crfRy5bv7ycK585j3Lv1AfKiD1KoS
QJtJZGpXpmq9+Ym2eJgfc1QQgYgXSKKGa9GJh/4o0FsqyIvmj+rYB2I3iGmDkDaF/DdT5HZfa8c3
+w+DHRaPI+CwPxq9mSJ5KfbdI+/qufu6vpWGhsn8B2w4Sgn9ixcEhz6LmoriA4++6kIMYk0P5VZr
iCUTEOdJhvwhAZTusPbOrLR+3gcNEIWGOokFFtXBXOXJJVqE7uzopaaaEANwXFJ1VFDJVo/Jknte
jDKps913vGFP/qohvf6Fu7VaDI1QVzFWnNGGRFF28Jv3EIsPRdZYSiSQrAQmCi9ZQyk8EZvAzm50
sqIFQdCC8aaEYj5GQxLUBB5RxjFi4qI8PQpUuEdM0rJ5XndK2241eSL29XSq6QOayOqSgIZE4RBS
HteRqegVZcSewZ8hgLfhIM0lPCOirDKWJ4yFjIK1OXW9c/R6QCAZWRskgRanslApMwNLJbdT/7KG
iRHqdDJGvTwFKiD7gxBF4iOq3hRiGDP6aSAczAMTgsajnug18jbtpiKxfb3uphZrDryBRIkEhoUG
w4MX8P/NXiOvYNFgfjvY+ZjzeNzj7dF8yYMnc7v28O715GG53O3xWAPnrRxRUb96l7tVlQozFBno
DbYxTSDDEMh7RSa/kFBosXT47VZqe7q/4nNM5VIFMWX/mkYlHzWdvb5bXh2ML3in0MtPBFEIsNHE
G+JB0jRplbKdHEprrZXc1a6KrmKO7vRrufhNEGk3d5WTOVZvrhfs3PJxYIzhxlHYAdIuXkTqwn4C
SROieCtd5yQi9SKi1SiB3ZBEASENtMakyUqlc1CY6qo8nwBApOs6xma6TS3eO5n1eN84R2K2or2f
DE1o1CYAhcobqDLsYIWF8289GeVJY+s/TNaAJE2hGQ6Z/IC3P3/b0RCR7Gs05JdBAgKMA2cstcAS
5UVkRkjURL0YRDxVq5sQpNAk6c0my5rBE68MfOEt9FQtFQ0SjsFhNrXW3esWl6TIDQ51Xx9xGJwk
bRYJWQxBiSaJywxXjV7PE9i/Uv1vTHEviJi2MpHVWUhThl2CyYcjMld/HZM5p13n0DZDlL0QTU5R
+sDgMpRtigvhEO5NCm2Aorq+3C4/MxdUuynTQiCUagwoaasPtOp+9Dy+QBAcKhCXdV9aIJUp8KW0
Y2lNXSgHBUa40qQN0qrg3XaO4tHUywDhGPn15WCwU9Y7tTHddLSK/ckQEhQD4nHFb3o6sFonBOPC
HCWAABt3GegeQPV0ihTRMVXjJG/oAFMtCmlka8JoCF9JylhGoEGQ4kBGukIy7P04y2yx92F+/wPf
+faUVDTfGZQ97vEzEJjpPEg0PLJvu7kHSzjcUEp26GA34wZYTy1trNOJ6VAgHd86FzxRgZkAgXid
Tw8VwkN/55DXYmUYawcTUYwdMhncy/h4ftgffW7GRRW/lJLiGmycgOBifKRctAohukxIkbG5M/NS
m6ow+MVHy6iG1jg0gULk1vtUBIpUO6e11oJqspNRruiu+PrPh9++FqIdRUUItJrzBhktToDmPoQF
DzByAqzy0EQmSASnC+s0kwOA75VlVaWpKnBdWy8oUJEw0aDeYT7t8Y57q0cLkZrEqpREOPoTrX2G
OJKvO3vAvrlONVCJ5G4ZU9cit5FRinBF22CPFt3j0yGLgza6UteM10D0B5Rl/xOXxUA5KiK+6dDg
0TjgjH5UXRfuzbmGoTvYiJkfoUhWArrJFb+5BIBMNKz0aPZm60WF7Ndyhc+WuFSrJ1fqDsPA1Dj1
tQQUOXEf0ZoRErV3lRZPWTS6RrGe1WHahghtP++fBCeGnE6XLiGADESqezKHEUGnEFG65tkn65CA
P4LCGdHTq8O9q/v9xqm7B32pG5Wk9m+oUB8Qx4Py+6aONaaRopic7BMCXlVT2qWRCH8hB8S1glog
IXw76/b8EyFITDVuIjwKk+pLG4N4o1R0eHDrLDLpaijn4MSDx36SxJFTcZrh/UvoeOEHhhIvmqXU
cOtCbl5qErw40pqPN/uwBEewkVwQEoKML4bzS2QOH1ABnDUgjHWiktzaPiDWMlWWq8xOPoqQUHth
GVugvoDBPuVNQDUlklR5suZ98BMytSwoEoULQuJQhwhJ/BRKspJ7XXpdgJeolqkyRjiD7DtfY8mc
dGsHTvLAcJLClMZV1VSvhzcU2WmbpCraQD+wuby7LIdvTphMEGp0KSnOjQDqhuWXzGEBxHFj7toa
SQznNJzWtCTkEH+uVYgn0ytNhx83Ghw96kZbkgXhrG/9SpFWF+ISfCvJSHGVi5Rg2sSRLNFkwY1f
ZV6K0ZZJ+fATTHJF6hUlQRttglM25HZ+X/i5zaQiAKf40NeGb5U8nm5LQSaZ2op45e0NBUYb33Yt
FW4l0j8q4K7DNH6NTL3+hfqML+5/4qsZYGh+UcfAI0XpfY5W79RGkPUmd+trUhZBUAZ82R5SuXlU
vqUk6JnPCXzid3L1aeJfbzWLLKY8D6MpF+4M07M5hUN28m36E6luVss/SDL7xrcizRweSmiQCpIY
ii0WXHXqn0skaEp6rpOGWIKBydXwpAEmhMdquyEhkqi0C3gSt4VHa4psv6dZPJ2ynY8Smo0nv0t5
vajyugqi2jGWpK089ar9CFNd6ilKTn78CDKlkRKYJEBHkjUBRE6ei75LWggR2CDJWtYEmgCoFtWJ
RQK1eUg2fgkyWhOH2MPJ9kB0G63vEWLjEgVON+gIOEo6leJ73ndH20ckSZ3Cs9rFYpq2Vivb0bhB
5lp8xRcEcwGENRNkdX3sh7HsCHbZEsrtkuX59ARbV2u10X/KOuu8PluycaKR7bdciqon/skp+9jX
Siej+4ObpRZzw+FYNgxXBQIpj1Ipj328uts4P5VfdgyAogUdBxR/2DmKAc0mY7n3SqZwH0jNifbG
QL1AjM99k7YrlyHw0HZpJzqNzOCBsz9nX6Pi8VOijgJLwT5E6jCoN+NQ3exTgni5wKKT9UM2GhV5
Mp+XfbmsEwLr8Qy+Fft57hTXUaA1QN2eJRDXegrGwEk2X6+v0xDzU74/zVtVadhrPgKpBiWxCYO6
350n4dPbP/q7+1Q2YSLmjKl4TZj2TneYORW/QEbTS6IvkQI4Pzdc+U0LukD53JKBKboSTT34WLQ+
a6ZllkWnLuN79V4dMW5c/wKIoOW6CF7anJMQimJXgVIsXNBr5bsZChNFllR31wwIsyVUCXW1mrRF
viyDSumaVh/pfZ1XhZX0zpQy9AByEdj1vWG3MWlzhMhOBgKLtxr44bWJn708xjyfMX+Y1SRQKZcQ
VW4XwTf47ucHinRnLo+f+FLcLyRySsLFol0IKKT2U4flkpDHgKAspqtoUIitnhIGO647JD3xVhIi
rnSXIj7h+dJcLNGeUO+BtxmwzuGRQ6foYfaRfDbcn409iZF88qJXT4vIPzkOknFa4hhB9EiOxxMm
aBW6NA4wyZSodJLDZJYSprdCuGppSGWC7nNpS3FpTuEO7qlD73r28+PO769LTuEgLa5vaj+klhBV
kKjT/M5jojFKTZoXxbllYL2aquRSUvGqHSKxUJpI9NxkJYkZDdOXKz6t/o0XHKtIeD7jDwJmSkw4
vEhhyKgJ3PGiUlpMXNLd53z2mVG8804DQQHcV7R0unS3iPtZ0aYtDsVxKylM0M4IUIf+Yf/18mlH
swxfapyOyNJEOS1PciLhS+VFSl1hi/0NemznF+KH16PPSaAiVUfnhhWVR4xoZMAt0U6uQ/Mri2lO
3s2HfOWeZmfJbaEpMWz5f5q9V6KQTv4iVpATk4lJTvor7z0gUFiReLVIIW7hUSluppLMI8acpJMt
veLOjlqwkDvojb7ghyqOly6/9Hjd1oVKTxC1mr3w9LHIPHNIQRPUIkzGPhW7VdsIjvCoPaFQ8vnH
lWiaoMpEOsHdSKds//ox3CERZNqb7E9fP0uQ3NhErSXKlbC2k+ahmyUJ0hYouNLepVOVDXUrA1Zi
2jrf4aUzLRBlFLgxozNUXTcNaZ9Gx3u8P6yMI/eZmiIEJp9kTdNKaqjSwkz7DQdx8zcxtjrOlZKW
x7RbSkzq16Fppr+sQ9KmgtWOSBFwIeMiQ9zpkSMEwK8EIUaGPI83xRJp9kgYVg3Ctp91cUbyamoy
zMR5+8P97HdNikx5WB1gKTk0gCSOIzw9IpNLJJiuiXYvBhbzomNnkKzYGRaMRgsEclBICHMsyNN8
vr/Hy/2zedpbX18AzUQNFIPemqenOsHgBAMb4isNhOUiCjAutze8IQyp7IoGCWWZU3qL1/B6/2Zx
0NkwJoLUJAJJyeDNVW6oLWFAksSIS1os17unw/NfE0+YMzQ6DQlBigiSquIFAeIw+yaX9akBEzHQ
EwVkoUVFyiYQDx/AAQWmPZ0sZ90kgR6u3fKgM/YmP616u+uXLGxaUCROrsZLOKJJwjuQN1EOb/lq
QGmVJAjXBAZxDeCSABfgmyncTgmRsJ/WixhKUBAyaQLLXwQHWNfnSLnRjNcuZOxiCuxPHj4rpwXO
Y4A0oZpg8OYizykZPCmJbUhLCUcmylCIFK8f6Ug3AKlTXLm7iocGp1l0bOAGaPV1Cj9JRgla7JA2
zVC7oVENYajEhWKVZ5qX+MXF1Z6eLY68RsbLTSs9MsLeP8cLQLZoiexs/xOQEwAg+TN0QDh6AOrx
eiI4jWiJkiFXaDlzuF9+uP/Kni33E9i/9Z4uSUHZQ9dVAUXVLWI2UckNJGR9Tukdx+y4spT1BrPB
Sm89gwpRUKznQDSBRyiNkKNZKq/FEMz6RCOsEtU7A3BDQoz7ngQI1CjaLccIiWN80PJQSSsHAUKw
C10oAbTe5MvyWouvdFiohET6j1R4Pfjg1r++94UHohmdGaCdZCEA7JYLpTjCXfFk6whIIogjnVPk
Fy59UY5WiiwQHCT9Ck5ztG7FS8dIUK70FIcbUv2sI6LEqfF8oCKomHQqaEOC440cAHH1vMB5IOIl
bKrIBTO4AmckPJ1UtUtxrh7NtnW7n5ttQLye2xgrGrHV3qMxuZRQH4xUsFfwyBEI+1jAspuWXSPm
T+gEgkynR7dHsQNi4Zh0lIGIlaUdBbwOD0dfCMp2xPrVNOp93r//06hPm0QmqBS9Mtf9IVwGaypK
XeNcWQOdMKpZaOfOZSIJqQMRWBw4IXXfozJWVEpdUpvZ6Cbg43Dv8Hq9zxC5gQuqAnNNeMG1H6Fa
eHMG2OYLUkdfuz6pATBI5xomLzBgpFGxBce7EARLspaFkNq9q7N0Jn1LUlJsyjLl70x/X31yW1LR
thJfK24Wz9WG0HRnZQyd2iWuhh7C8xN/WE3qbG2Ark0nOh67iYnBT1P7nCHCpRnHEqA4Sk+hQEps
MCzFfPHYLg+4kAY2gFvXH/fWr1OpTUica2tN4MA2aAmPWCSN1RPgji/SRa2pbX2z9fth28QkCMPN
4uJfxpyc36iXi1nW0fPZ4TNvv/X1Mj/T7/6FG4oJDDf0KwzABmxRMIENiRIp70xo1tZgwOfJ94mj
ESJRtHBHstxa0KhdHlmZa6CAIiF+fXQsmZAgGAeeJCZAAKwkJhxDkmFJSLI6VS2DOCKuD0afwXCp
hdLWRiekuchxecZS04cHYYMajdJ9rWFfbvj4U3lCwvfzFK25ikbIcXvLC5KucXzSKZKpiVcv+4GV
FJg+VnLTAgopD6N0g7uKlyTy1ut3PldND+ueBSd+JMBPGl0u44ezVWhGu3h23PvwpM9U0d20tUWQ
RkrDVNsiPrikx1trEuixTQCVBm48F95mklSnSGfKhQvxPD3sz476i3fgsQza9MFhMNQpDAGAMBCW
aseiRvAtescPv0XFkhSE1HFi8wvfWOY3xg9Nl6alxILkCqM75v7P+9f3rf1IQivEpdaT/x1vfwaF
XGoKXuQ/xFq3QemrOtYuMywNk44jUUoHwj1rUFa8N1MWHx/rgIE6McA6WkApi7CMASDeQKISC0xI
i6IRwOEWWK6UwAJ+BE5mYK26esBSoN6oD75ZfAzoEVgt9xzxMLEiTEHawTKI5tkcRXOiDEaKBoOQ
MynqJUJ8nFcAiQHBtYtoOcfIJA7lKHGtewfHYw6ZUcW2GclLLMniGk6y3l/j/nv9+lRH62U0PB6y
5pgU1N+akOLvrL/rkWfW1YrJMXQmBrY8lrqiQJNQQeS0vGIXRnwan5N1uNeJT2oWHn2cr1uHxDVm
VWOdC/HL3JTawjIPMr/+pprqrKic1+TkgcJjuTSOmaNSAUIyX/mp3/ikNuuCW2Mn9pO3beCqFT3n
7a1wAWWgDgeRhMX57cG32c8ko56S1bUZjw9BktjU2cW2YCRNIyKjDUgywfYYnfIlk8Mg4d+IYshK
FD1jgTSB9FwWa5Iw25T5La+ZJYewl6N7VqKbF0JZJuoSSBwtzBUItXqeASsXXZvYlMRVtPybHt0I
glj6Kh2ZEudUHH/EPinALQQp053dIrpJH0Zfp4tfCUE/JxzYOA5O7vrmZYkW1ScxLaFiRbTWGvwN
C+SnDuQnCk6qWBJsjpIz2aCqyQGyZaY4y1WdpMmlPb3pzjfA05HqtfJ2u/SlhUMdzxOWxpUus2YT
GnspjCj147W+khAH70E6uocwOCItTG2uOrS6DA0VArE6A8dLsbNv+4NpGLaSFydWfEohNthV8S/Z
hU5/2/pyz6fZF3d8JvCVY7oz+3ibubTm7SUwd99VbRUvTVqrbGai4CPobhkD6Oi7FAS31irzoZoq
NLzUqqv0209X15+U3GyHkHPw8rQE19LwMbvABDNNiTSlzhpfftIQmzmKoUp6TQWZpdSIxEy2Du9+
qkV10wSHwvPWwfA/i6edd9lQY0rCMb/c7LybD/YzAXld0GYnIpuDwPy0mFbRDpSvJ4fwhDH51bIE
hDZzonZJ8DDBBUI6sx5zvT4AaXMlk50NSFKh68jYKATBoskOTKyIJEsUHIJAta5pMpvaBgIlmrKA
lAKfwPKpCdqFaNvz3hCOMoZdbzbpHURS2KxVvF3aVmbadU3xmvLX22JhzLUlIjyEwTRnICG2gDZb
hdSpAkgc/JIhBlF49xans6fcd7yAzV5AMl8P9nHkV5XL4y9QgE4aGIiUEUlXaoqp+2F+xofaY4Rr
wkEtlRN6UNabKQ6YtWcMN4gS0rjECw9448JDXTPS6gSXrSg8kVdgzGaJsWS8iI98xEmSLE8g/f4R
Tz44rC6Mms4BQb9ExaDpSCUliM7MjF5vQnY1K3jUMlNH8DNeUAaWqWR8cbRLA9oyAWZi1S4EtKt6
Q+tEzwKj9cpkBpXMOag78Oai71HIKplOYGKDHAzjD4ziN+OUovTX0sG97Q+P/fZyRqk99KRaxggJ
cHjRuASf1ZaSKYg65UWOLofEa+csNVcohQzFBkke01WY53JiGg6CS70LZGKhrniS7tvsaC9WB5Uj
bXlJGx4q2Jy7iHksvQEMDsTR9Da7CAZNQOJjbUGLsigxHVEKSXNie3Uuv9rnWVevR1e7b3/hWmtq
EZhaeNqaMycT6Md0SJr6UIa3M9ONqk3mMs+FStUQGVv4XIzJEBsNCcIEJCV/prdnMhAIJxA9BBLl
H6gsbkl6R2ky53Gdfsi30N95sBBPpCe0ljp5ou4VqUGlQiHy+v7+z6DmSeJRO7uLwNnrCTqCQrPy
0aBlNczGEEHSm3w8hy/o4F/cXZa9r63VRE/VogK8EchQj9pCy4CXRRYesSTLokjs3U/MWOEwnAW6
Sp5rS5tadGESRy+E2wiVBnqErsGMNwmBbbAGmwQRAo4DodNJjzSCd6zF2cXsYvh+zNdmq2SCkAoY
y5PcGr/kiku60CQk9GNvuZfUf2WtDvtU2RLSrQ+cUHuEi8DgEUgCEwKM4FrdEFy238c3fw5v9fpK
Ne6ZvsvgklKGpcjb6CRALJQmDuOn9IPMIHeKQ0BJKnIaJUqshYM9Cq9ahDAHA9IlcAvS+Cd88jjT
14gIAhJdhZFiZXi1Iqz419qf6PAQIc+WqlKH3QYrz+XJ5ch8MovrKvcf+PJuGw8tEeSQbm/y9M7A
8COekXlUAOOfEH0zC6meng9/0KBE1MJFmckU5blUFhEerdGJShjUCFpc3Z7ASStWjJXGBqU4nFsi
tSKdU6iYLL4QioX0AjBJiFISlrRnHiZ4xGm6xf0mb9cV1c2lDRpR00mmBIq1wtK7f0u4csmST3ba
jW/pkmjFuTo/jvDzKc5HolK2C1MicngzzPHUU/nUbRjd56UPUgm3getNjascGqXZcuhTn05PO1az
jualVa1m+G3OW82MR4ZV2wuoZ+hZSH+cjQ6CBWalLcuublCXk/RYOjFwMGdAKK0VBI4LF8Bq3ah8
nTtTO0IlkPzAOfBpvviDvuz07NpepnFcXwBNSWb1bBkI7beKsjvl8v5x/36Qwx0ltiQAS/fUWTpe
qxjGJM6zmkEG6MvseLrj1xF5/mVwMkSN1t+se7XyJiS9RitQoZjQQYBUTDBnjHioa6oFV02GC6uW
fOTa21fWZWId8amTW2TPyqHKmLbiXHXYy28qR9Kamt9aNVLoMVxNATKwsvhFb2dO4EO2fM4WPJqV
GYS6kUVz+fiiluLFS0AboqmL+LeuFNvw/KIZdNMICE+QMkf4cE0/ghfu0uDA2EFJz+UlrY/TMPWx
cMrhE+JT6fdQAwn7geXhYXLWOhZjIuJUhYpc6cTSFV7Jg0MzMPTV9Ckm1D2D5ZnpzLfr4vys9Yb0
2MYKF0AObJhEaWBw4N86Zs3EMl+CwAPVDSeNC7zwAqQzgeormbVWOmVUeSDcDA7uemtRghAkAkMr
kIYi7/pl7nhCfufb4ZUPwd1nJM5I+Z+tb3vj1d7q2+1XNAdf+NReY5ZNOl5iYcjhXb0XGt2CVtFK
0adawPLSW1ZODKCsEBveQkBYE7qZaBQMiye9+ShWRUOaeUGIxydrVtsnRGCWEAqSlkn3lYZjeqJ1
8ejRrbLP2Tu7u/n0+smFAQgGkt17VKDQwxfXNhdfWfZKJfD+IzaiIEiRIIQoEFOKnWM2t9pDS9Wu
qpJR9lRpWRXWF8eFiKRuw5aTsTX9OPyZhPVBKlAyUBLQk8eK105KejNbIwzTuW1q5ssIOzC6t87x
pKGlm0aPLgf6eo7U/fPPk/FfJMk6N72lDkxQWwZzSsU77bMeZlGeR5c5+4IEeUgcWFf4BHRQfKRD
hnK4XD7gGl6I8yI/JP75vWMDfwjwzXsWtvks+aC3vTMcDHlj3Zv3LMyfnm4fHqc3X/VGMVqRMa3O
Us/V9XD6EkhrJ5B0iAE4UHnsjXiQ5vWAN10Qls6RTYxw4G90kgUpSSLSxUHBchWqZT3nD9Toqn42
7wll8947MwwtfMDiMr0zFBHZ2y09x5JHXpIulkCDyuPLtbkbsHn5YDjd7y0PGKjaXaJj6FvSx5BI
RsG6Oa8xX86V6WN8QPKWT2DI432rHGZmJ6gjEETSz/X8KwIQyLQKAqTnmVADvX9F2PnV4fkfyC5o
sR7w3J59u5F4o+MCQeIYSyAaUZ4yjdpYpAQIAymBmrJWy2d78eJ8r6MUgVcloUwoSXOG5j58bRIB
T4gQT4QgzYmDzQkrXqZCZA78nyW73/+bN+oh2aMRL9PrjwajvbcvYnwYnd+/7m31yovzKQQB9KOU
UTAR8cAmmvO/ZmOZA5HdQOQJZPxpuXoHikPqGhzvoAA7d08knxicE64Vl+e0EIgiOQiZNtfwEQYS
aYkc5Z6Hz3ZQNIQBEaLyWElHaqrWqBJDp6UPQdJp9GeTGDonOAixWpvT1HSgDLH1W2ciLbLClh/v
tZVEb3U7jFbCC6S3/q2f9CaXtxpop89LD3cGg/Fw1/3Yea309mJvMB0O53mtk+byqIp0DPjbYxp6
h9YHRo0A8XYh3jY9kZAvkNPiXgqUzqlD2VokfZNOSrcEpltK59RHO9Qj7hcGs5p585356QFgQ9Ih
6Z/WFWQMHpjFYTY9wVn7rNeAGmbVeXWXQVygTMpN44xO+pfu2fn+jc6DPT5AsbOL493Nu2/e+v20
HN2P+6+j5dfyuDwN37qmIQQW66NuzqVzWmC6qAYyCnV95+ljX08YEGqtVDYvQhSKOE35HUsEXCNR
OdzD/EKowdLV6WX6Va4e9Kqbv1P19HTGIIgHoAF9W/q5XrqNAtfc7ley0YFefaab8bVDhfY2cCdJ
tiwcs2pEErY+fet/nGum1yEIAgIWMQGiaoPnLCaKtq0FNWYtDfS/NG1dEAmPpnWI1guyh63kkYju
YuNfpKOv3t8cvIO9AZ8X5q3fQ154u9PfNB+ens93b8739p5PNHAlBeU5fFD6sW640kMEABuCt4nE
98OXEBz9CCyn/B6/BrID6rU+hie9qkF6mt71L72XKTidG1wmGx0SR8/hrErdd3josd/Pt1hHg9AH
hACrL50SHRr4NxuY6Zu6GvRmCkGMZ78iL4vCbJeX3WA6xmtCftV8/z4HDr5/Zd52r7e7Mx7s8WbZ
8XD8xrp7el1uD27uejtfNHgZTId9LnfbtFMHLLwIAMu4Kl+VjR2nqwrbegb4/zg7s+02ciQNPxHP
Sa6ZeStZdrnslqt73D3jutGpZZqSKJESKZISn36+P34ATKY8Vs3YUDCwJBKJWBDYQbTCYvvHpmJI
KwTOtCFiMRpIW3fJdSKDNtkQvd3gfPq7iYVPCrZjcBXhy9J4sgQe6nG/ks4QNpEMrVJNKmA7uDik
a4cg1Wo6X2q4xZQKG4Y0nvMCmphAAq2CDVPjiAdKGFqyjFvECHHDaK9x4P9Rzl6fKj2uOBt4NOM8
tOl42CfkcnTzuH6YD6/Uw1rdI2pxuDSkqzg+A/JBW+vKas8hAC0bgk5tdcsehDK5itYkhFZwi3n+
LLukqM766expIRPazkImomnrU9fwRXEm3cn2SEuazj61mG02txe0l6I3/SHvI1ZMLPmabOPmFytG
4GJ/e3F5u0qSB3ksglS+CWZEw0ruzEEJggqFQEwbh1g5HslDuU0lKhDEUAMYa+5Ldm/YjdBS46E/
VpPjRrbmqZqEfNO6pf1ER7Z1/zS70fxhtXy8vv+nrVCfdGJdCQ1xpaGLFlPy+A+NpqixAwSVAIjc
+MCqujOQdOSkKSZVmQ4yprKhGY9JL57N/25JI2gj21M+/SLbvFV9s8IoDOzcnD1MGBMWs4S17LJR
V1EqggkARgqVLVbcmKMoHa7wFYHRTJPK8fGYE+W4+DTncZh8Tot5idTH5Kzw4vhcHIGRZ/51xRAd
AQAH5DSOyIkj1MUL06FjIaqFoUqIFLO75yiz3mHoMKsxILVnGJWrHqBbItpxlhbzlxUbMcLDxBee
Zs5Bj83Q0ZCH0dFnhoXvUU6d1md4OK//DbsTanvBCLi9PDY+n260Z4dU0TcgCB+uIH7e8XElJ68k
3rCkLXlaVTr/yDEbPS4pDzjOryhvAfGLCoIX3CZNecrPpoUg5IheIIhoawdC7PJLVyM61Vq0PPjb
Q30ss58x5CU4kviFGFO4dNotRhRyfdpzJUBaQz3i6AuhM0pH6ObqXXMpE6rTF8oDuKEoimpBPMgA
LzITLbrmQcmXQhAumy3vVonnwi6Q3U5k1ym/1EMHVQKPNkpHvWnVj/rtSc1VcuPxaDxqubGlnkxn
p3bb+L6ZDKfNevHLcfQZ2eZTLOEbhvXAECgrJklRCDtIEca8/vIpxu7mN+fz6CCT0KmAth/0tLvJ
XvGImFmMQCRJ2WG3aUcoDGDhAbr1UJ+LzcgkLBEkspA5haZqVqM/m3r/iRh4ycxTEBiEELgDpEBb
25PFXst/6HoBIZc7x1BvfAg6uj0Ro4TbfHp50PHJ46vBN3faElOJk0paKGsc2oGIuPCIG6Grf8y3
l4SYvrDMj1ubYds3ykXcyaiZMprXtsO639oMHke3o/vZcvPPDcOg0qAxq2HiAgmBtia0odLkYVto
nvRoHu4l6qgyZd9Jry3fHc6GLbtspDNjho1QI0B0m/tbGsAW+dNa1FMfEclcJHVSv5GV8ykZguBE
eluNx8E2gqE/UERnqrnb/4LehKINQIDmABC7432YsAMpHG3uMKcQjiM1UJwRi8RiNZpKwjWXHtAj
cWhyfsWTocLAnQdeHE8Dww51jgTANNu7z7/BQYXl4BBeokGYvLhDo2hek5F2e8AsVjdAcZb20uHg
JEFMI9EqTlaz6EZLXbRMdE14zNwYnUSzIQ9jUIK/wYm1un9du6eeTodcCTYcVtOmrV/1P5ZXozvO
IKoOX45rzc1xlJ/x3zy0Q6lxjoEp7O0iiX80E+3PAz7/sabK85UTnnOQQVNy6ubXzQw88uMXfSRf
aexhvOBomBGmMhsCcVY8dGjDCtizYPxXR5PObqMuaPGB+BEQjSXfhjmRlZY4JTaJ8jZuO4TJCBEH
RQcVZsEeJpAsQ2/lX7iHANzj15tNMosJ6zKo+qWcLZdbTz/vh4BO7PTGrfY8xGBFltqtbFp3VZo5
qegzqbRQbOZJ8GghA7zBSePXOm06HNNktZOqHc0mMw1TdUcJl/Xwdvu0PHxJK+p4JfTFlckma60u
hBMKjQtC88W0AFGmfTpPy9qnkL2Q1sQXDUOfGRZNlPQR/VZP7mmNJJF2HH1QyEwGaUOemrLOmklS
uI0yoaAbSOzMMbW6NCsaKC8kgIKQDGXidqiME0EgKZLcYkEmExH7AmQ/vNj2Z0FF2O8NF6EViobJ
I42Q2doH5A0qV/3BRumLcTsbzqbjZjbikP9TKu9u76+3o0M1+bJxy0VHCUpZ5C3XFnjoDqFNa4s5
ZMXrXsLz/ft6dGb6aoUmMuuZINPXEJKEqPObyJsF2SFe35tgntOBzmlE3vIaZjEosgrpehCvHXQi
NlaGEFCkDxwymYhATa5AHij678Fe60YKAY1AIMufiWUcGmSxI8B0obreJs13BXDWYlQMq2bMsey9
6ZRBe73bbB/unr+koSSqnRep2Yn2hlfrCM9Qx5bNQqky+weBICLuaXu+1qY04dELNCXxGSnEhFTg
wMfRry/L/8wndoW1AJkUHd0zBHF1tz0vlEVOodx++656+QAiOY3l2kVgEVEbjgzhQ1QP5Iu0EMWk
9Qg/iaxLT3prJisRzZzhkGjyRVh7kEeoiWMnNNAk3jWTn7eH91caliJBWjqpzkGsgImuAmQ2UQuC
1zj0BA9K7572qb+B1wR/Swq/02pz+wZzZ81QE2ij3qjh+AY7aj99GnxNQ/68pRATslvgTD3jQPSr
yQuCIxbY6XRDGhG7XFwmTRpaFaTgljyIBFL0KEjxagdwrM4C2vwqChRqWJPGXTD4oEtXh5osQAgC
PC5PihV/VHNX4lLFF4kL5PH36uqcSsdhy+VNLX+FBKOmP3DLmC3DRdVoNp7Q3FVtr7lbT5qrp8V0
uf5FzZ3G+Kqf9y8XvMv1X6q9IK7zLgk4x9WBVD1IMnV+mzQswRynJTWDK9brxhclSD3MLufLj8i1
iL9fcvPC+IYNJEs2XXZTulsqNa0idEaLSgEpC7gFOsG2/emmOZ9t7zWQzMd0ecj46mr2mcKSfjW4
+eJLtUpGe00XaUJeBzIrSYwJAe3SSZpoBBhKdlrHghNnZbYi1sxFIOxjvCBWEU3Lva4cwATFqTgw
uTyXlLQIXVVjZk/nFmNu91f3P109jmVLxjNplChPBPNGPxLWwrEU0a/ZDLQzhsnry8MW0tOqxMWg
IDj3NMoue7M4qseMjm652A8Waa8H/ExMUj/dIQnvbcldGymujDtxNFSe6h/+O95owQL6hQWudh80
6m5nAXMWwLQCxsoUyHs2nB/Js3zHsjm//q1kw/PgDDf5SxxOoHMsiNbUSmOGqLqPlHpKsTJO3Ln/
SqzmvmJsZX7z/kqXWRMDhN+Au91F/fGvWKjRAJ72dZrZuK6b4bQaNvWw6o3x3g6Hw9nz4+AhRHb+
8AfMHyujAnDR4+Rnc7yuzkOdmoWBHi8BwsUxEp8GQE+GJcUkcXyUuVu8nJ34d/91sWQp8sVw9U7X
ACno22KJbEbnWKtYCEqLWUzR6G6IuzBS3leTC1c6AUY89mcCAKEnMC00iVaLhf62N6nwrktWShiT
okVWLvVT1p1R+fXd/dmPm632davVDqtZ3Q7bcTXVSPup7Vhvru43z1fV/osWmVP51DFVPzvLnUQr
JtQMdQ4ulcimSw9rUfUgSHpSJp27m4qBYSFO1R62YhZfVXeItLoBMRDhKWQExuZ+58AEOna9Si4C
WGobjrddT7VT2XTRgKp1qjqPDshch9u1Yhtd7WpuLhm1xAefAX9cvcPxd+p3NJxgE0yrtsIS7DVJ
u1k9eBkc1ltdgaPpSq8c5F22DQypWxBr8KLd8YL3oNg5ZjbcPClxHOwyv1p9cJ0n+IHD+Kx9pW3D
jDNMna50hm3XwCvK3DZedL0yaXSux93VL+sL23zWT5DEstBFIANeIM5EAin6jcH28flxqNcyYCKZ
WolmHl0+iogHg8PUs3wYWntBzefbd3ca7TFJrbSAeI9N7tvUfTVTXE/b0Xg4ZbSwqZpZ2zc4loPV
minkl+0X3gWBMeqBxkOB4YNEXQg98QLtYpVoGHzIEDQFIk88o83uol8cs0tEakyjSY0eGLLjMCNF
mlIbWYQrD54owber8RkOGuIDihd8I7HJWjY9mr4mpUmMgoOaeUmlyduZaUGrEXY0DyEPzQZkB5qK
INZyphxeiGMIAm1wQb+UMCTUckoMSejVAn8sn626xqfNjwjYzIbjuhkx9NsTz8P6ebdbj6un6DqL
Tnn3OPKIgxCJmifDboigHUS8az+uua83CGrqQdN03HjYQBJIXQVtaQRuTpaz/a82TXM7+cTaWKo/
tz3QAMIACbOjzk0YI0BLGgjuOIkjEmQRAqFaqcpEiCQ2qvbcFw46WHB+XN/DVxc9IzHjaTNjUHOI
/V41GrHqjkjtb6fz+6eH5otWjlPhVK8rGdhFLDMOtMAYp6JBXN2n45HH1atu9i0dOk097Fp7IQb6
UERQ05MPqS0yoydt28Z0728L1kH7cZ7iWfDUlKFUu5P6u5+eh7r+zzkpD2ItkwUSmpq6yfSz1zgj
dkgVEZCzi+CFfg4EIQpnohqBzCAmtnrJInDqE4NCyB6E3JarzklwqFpJZHa3g+lHbRIhqVPXWPPm
CrPMgW1IKZ/gFeMFgkBMHkALxqjXqHm/upKUW36BbzBTVb3u8CG+o6YdDetqUmFInnLTYdNctY/L
Bdd2R4PqQRXYJStfUPlYYl/21OIvPBcpYSfr7TQTAN8zYE16qwDSgKiF1jbGmIxUO85nkZCY8k7n
SnIyLLCoCRD2N8QO6iicU+dyEssj0Q740S6zS/t76R9xkSwe07t/23jEzx/gaKV4OWeLDpmSTaRN
HxjNE2F+eY7spAg0h/OLIzsjwDzqRAOkFRDYgXm3jFMViHyCF1nlUUsskK8xjwClA5RtzoVPyjMR
rvMfZBiVpYKgdN0NcPOZR7tijiLpBFpRjMloRIE6FjNsozyYsok1HtHvDbWQpFiCm2KQWyR7tD9j
6ZbmPVRofh7POA5DWwAopz+CYoPnagQtX0B94Tox5BF6FrlIg4M8rBqIfSBAP8G34UhMyV2hRvRp
hJLIr6Aihh+cfw7wb/PbcH6xRNV1Ok1kRLXhnJe+BdWGxzoO3I6Ptrq01qMaVEFxnq61meyG0ImE
gzhWFZdH97El41A+coppIPoDcG1adeO8g6sKf5hF7p4+Ln9x4XzrhMhKVIegxUMylxaE1xh3eVx+
oAoW32IEiOMTCDT0U3j1FeUA4yiqdb77LpENofzG0cidETdXiPuOsQcybGfp8FjvTLT1ebTmKG+9
i1ksAktUHJFLgJ3SxOQTXut+IHek6FLnjRjTJQfxRxkxq5avi/p3l8vTwPHZRMfqGlqhm3/Ont7F
i8kuPO4JK4VzAfIJxilKGeKlo0YReQrI2bcr1ufST6NkYSo6WTrgw1UQX04Ocp2GNH3Aw3sJZmmA
0/spP1/Uay3La8lp8y0Kr8qKHNzCi7N0XDalFkGDbEB/RIFkrkBW3pUgDcDwYSaJv8314ZNKeIJ3
OjZ9SbTcURDFRJ3knmuqEMKpGKrFJwSTximDnBTckYqPu6eBxR22SKZO0EtLiUjNszhSG5IJuPmD
WJAYiQpwsjYz78S0ZYDpIJsh2wpqzh4vRp9QyqAONo5XJkKECw8zHp2VUqYeV2iy2IAsQnTH9jfi
B49SafUA0f6G+HjAvvm9pNcpp3xVnItZEhIAHslLWAzGERGhkalJRRCZBRf6LcDFFbMWLRlvx2mV
C0xmzbORFEF6fOKDIhoxzaEoXU/hGEWGQBOs1Wj8wNTA44mXifZmFLNI5ngXpnyJS05JKX9x0Jzx
C7za/g4FoJA6xpqVdsrc3SIzpYpJMHAGOmK1lzMimIwc6U7ZaW87L7YJY7GMj2hARETPtiDExdJR
z4BQ2qz3N7faAYPHLNCD2BOE4IwcV7XzjK0kIsDH3KsHk8TJG5G/8+GzGRg7WRak7Ryx2EvjAfEs
u99B1IuJsQHZuy6RYHwVn6BffYeCouwdv1PHRhFQfXDs/efg2w9sDHYQMMpl/ga63P4sWnjKy/eQ
yntoN1hfBDmCgSUQntmuft6w8IsVsrETl4cJ1DpRrZFVgfKW5DAmCSMLXCxLiSB9QRY5cEcbdsvj
xSd+CbF+D6/ys6osVRIAlNrzywssb1ABYuw3Fu+FIDs3IB8LfMts7+8xi1GTjtXemymrn2ZXj6un
wVNnfQuWDOU3tNkCLLYNDT9ROCOGtPYOkXWHPeN7ABTKDWXJjunMPSDjEvP9Vw4wWN38Ka/aGl0D
gqx2xT/NVZcLnBBAO1ZQDqR1ETokEmQ3O7s+pImDIscWzyKNIBZrrTExN0MSgkSdIHRBIAm1bRjE
uNXwNCdJeDVlHFgLfc1ubxBl0t9QFh3zybAZVYxWTkZtjyjjZrAfX88mhy8Vm4GpfPdVQHhdGbQ0
gYCmkUlmKphexjFYoUjXQaMWVfUn5Jk8sVmtc6uarTYRTUYBNMlWHLgchNKtIR37C2LhNdy3tNdh
lqbGnJXptlY23+bk96sjpbvLDnLr5tJirOrfoZnpWiBkEyHn9OLTvmKiTNRCYCNIF+FoLyD0hbKi
cnZQ83Zxtnv4LFqHqAMLArmLozLBgcQWFWFmGHOzjJ9xapjA7sdM8J0lkO2ERWfsa2ZEczab9lYr
3A6eH+lpL6vO4Iw7NJQqplItkZAa2oJDbWCXziddCoQQYkJVQ9t8BYKYhBLLTNH9NdcSRVMreEPj
dja9fq9NwVQ//mKa4bUM0tibelS/SVToY3KFJWQipcUi3SkYIkQQN3+hnqli1fWemRevItSlraDU
AZX+4xofVq/mB2bVeMJesGE9bNltGwtIOuNh6/VyPB/On6hyTwojbaP1+y0DDdTyaW+xiJ3rH6+l
rQupaXutFFNn2OKGzBwJYcGK7k6WJalC17114uC8XX8iIK0PtelLFRcHAahrII66NnSlFxskjUFa
37mykYSCqO5zrcP0rntVv4mA9S4DkwDLhRvfN2gQy7ZPBoFnFdtL4Pq6nrB6YKJRpg4Nbq+b0fxQ
D5ijyVfzUofoP/fHqW2cjzwJguCzVFgagDiOuYoGy311RIIscO5l4wWBJE3FuiomLBncp9YhS6EJ
neDj0qoY4MePk7hk1XeUmBxCFAQyjG4KqLRbLJ1MdAsbtCi73PssMmOkQNnoMmmLoOXHTfXwRV/E
TxAKUhgBHPoDcbAAeIEIHYHqz0BN6K9WLxkn5oAC4/BNJJKABDM/ZGYIKwlhhDWsB22naCSGoDfY
Y9TfhlTDHqzfqhitnraTuu1NUe+e5qPr5eiBSR4PCsKKwRCiLy/WkE1XWIkmghTmgO/Cwh9FXhlT
gGdiLs+3M8Atuo2MBKJpwIJYh+JNHBG2zOabmkqj0ZkxL8AfEup0wSCouy3HBXmLj/tN2ihYJBtK
9WiKF6JZuKMjUgj7cLls4roM2jyJdrR8JqbbPCBUMW5hlr0Z8ztQr3l5d1Wdg/yYbO0rI7NHtZ5Q
7x7r0c3ucb35sqr2OrwZxWqpBa+/tHOd5IJDdKFQgRCh66h3vIZp6KkQhLoXHRbv7t5zdYaJASwU
AC+y2V7eXqXhGiiR6LEnAxo2SxowSRjLPYxR5SBAah2Yd2uaBq5++n54k8mRz2iBAtSuoQQoO+oY
3AIDk74pKWyD6c+mUecT9rtrHUHN+Sh9+6GdrqaLZrLNiwlkSlLpVD11bLHJGpQAEwAkN3OWHMcA
I8ba1YRKw85QhFBgDAHzi0YtUBv8ZPzn5UfuCECUULD8Lp4ZwnXnzOUi71wA0PJ2XqGYkSxZF4Ko
eCmguC6DaA4ejiAIGPKsPslhcT591A3TlISrEl0eXflr9onJKN/gZm4yNDsl/vH1b4WZ0MHwXcg6
YU27122rYDhs3IYlI7Z2F8PpRxjobPp4I/l2+425ZKbyoBNL8ti3n8e7GGYTfng6LuiUJni44jJU
qXSPhDE6kq5J8TJsG2dkTwrSFU7mPX4VkCgY1YhxIA6dAjQzkwAveFoxA1ujRjpNRWkh0CXR+3eA
dQo4LumXjslAyHFwigfJz4pKmWRHInCkA0RZZOR5f3a3ek8IrALkyFNtyYCl7YJ1CEemtFKH9y/n
2/Pb8U6DJXCzCyQhhzYeEAVSC1RTgXw/OA4ZN24JBzcCNE7RwZNF5U9JX3CyV4636mOiBEYoIo6v
ioZTu+QosUZISOR0QKXIpfbn+gtICkLsjxX0pH8KQt1OJhO2t9DTaOq6mg177eqS+cS763Zxc7ps
nTrlddQvENxeoOURhBO9gEig8DyxVBAEDRw4fs+dz9ooFfcaWSgtc/sXVkMiffk4hLjYcfZVQflK
bsTPT1gOE3w+5zo1mV7pulKIKjEMPW+1TgjZlEcLQjJd3Bo6CA2ANyZDiOdpjYpRvVbMIFQ+OLao
tqxrFStk0UwZvXCi+Or7s5fNZzSTZ4pcH/s92zw7PQJXCDAU0RHwiQRqfb/KHZexuxSUO4rHLzGl
brO+ft5cLD8TajK49oHKK7ejROEFEi67l7XtM514S4IjIAURQD9pxBkZB5KFc8GYLrpdtJE1RFqc
kdS9wVNqXZ9xw2XvQVyvu3j+ij6UiozzaMBRVcCk+NB3nL399HX1wkBCRyzD0kUqEb2i1K5/Ywmm
hbWIbByZiS/SP29+HzfoX9p4NvHnUH4t2F1oqbZgG3eWPOtkqIM8j0CM1bUhMXkgnSeJBNrxpJWE
odbjkJgPBCq/OMYBiJLFcdBmVV066etRYqsWeA+nrkR8vGso10388k6ydpmBHuoHwfm7ogOOL5Up
To6Tiif2WEyZjXlKIim1bDaW7rrSYNugpDh3nu4y6fyMe5flMRQduPRZ7kRIvBh+9V4RjxLHULEA
+RmCLLkUVg+FcwaIop7Ow6oK1CCxf4GpcQH7S4Ol494SB2nJKZtH6ppdJLMZvtPO6eF+fYWifLnO
W7iQpqIZi+ghNOOrw5fhYRmLvA8X2lfcWeptiUSEECekRUZILCxDWsDRRXkmOO9OzuaTtEEyUZJl
SwhablyfPVShQnJXg0CxffQvgJauMm+HvHkO0CFmIzO8ISwEYkYCFnbuzH8QBuEdA2L+Mks7HDYA
EZUhEaYxZIU/TN8gOqh9Rqaj9w/nHmozpF9iQgOjcRSVgxdKMAjux03hsL+DS0RuZ82U5pCDZ+hr
9pahDfZP+6vdbDX/kleITDc/3360ts/qExqDFmidSYgR71swnQ2TORpjCZ56jzbPFDVRZ7uPNyuN
t6Hx1RyEASllGaMInILBqvjXk1zQyUqKgVNw6ACMCWCTxGHQCa9DoIKR2M2LDzLl2y9Ohb6Qp4ik
Q9JQXLZSstzxa1PF8A2y9BerBVlYGT2cjDlkjYNken3I22rerrf7YSaL5a5I38Yjdog9VMBgAeIQ
O8P5IM6TOTZm6QxXN22WTqgJsZBII/T/hSw4hjHmNByxmH6VzCKi7tuEuFqWkxR3ZNkSfRRbj60a
QtVoCIFuAtMggHsGWZlDWwsjdDQpoR1IIajJGoLpJD3o+OH1+WGd5kacAdB5FHYwsqqfdNw30juZ
PnMXwOabBRkJtiZwg0USBtnhHGt7YmENcjCDGCnsU5CYBSw+yXOHh8B9LU4ocQhrfnpbwGNZY2eI
EU6aVtVI/ziyjwWnPU7abdr6+nk3Glyms9xhGklytzNhaw5YOKZwCjximT7hA4iMH9h1kuSssHkm
jqBxzos1ZxCwAmn6vllrbZhiY54mmVis3u80DuRJy1DyJ09yJtAIUFojIIgURx7W4ECjE7bC+BDh
NbzpRwoPFjZM443iyQdO+ZVSkeOwWK2OsYP6MAPO3NVjJALhCjMR0LyB3QCBzRiFT0oIiFS7WoQ4
DDwa/WgfWIKWp4P8mu4rSwg5+n3EJl3WGc8kXzSYGx0uDilrL6KjtvwbB0a6XYHhZJhEfxO2k/f/
07pMGbysJ1XDRANdLc1BdMa3x7vFZjZeL818KCq3K9ZYQHgBjaUjsMBw5or17T+ed8dzyuAW6yR0
lDbDuetQRrDVYnTm7cQo0aSIXYIde+xSOIZYWAdWIAQGUDKvwDE3QHB4woMWrBQxJQosxFhtWFHb
PUbepJkPfj8upoAeunwgU+XUFMDEkjlp/QDxuojnfgjBWUe80c70jxMO7YABwO7tZjyq22mvJ1yv
OeXzeXc1uExzr25iUBAgQGjUJVZREWWuwdIsYdWyTJ4wJB4EqS4JoSLOcl4oCimhF093Bd4UpBv1
cdV8NhWB7kKJeDGfqr1RkMfO5zgjrZ5P1ba1ScOZa9tkB0BEYiKYsc73zdPP7s1ATahsO65Yc6UF
QN9j83ttCAh22ikFO2KslsDe5v7sZvAJqZJIhU0Hy78tWOPe7gHRbcgOkAmb7ptZPZ71Nt4fZg+T
6+Hd6OoyHdRhwSp0Q6rADQuCF6pCz5M+sRMRAVVKUhB7gXa7+3OEEtw6W/NIJuZo+u7lOW+6DON9
u/h0z41F0TpIFnOjICpmm53lD8LjFuGjNkYHe5AqKGsJBOLodbJpxBdyIaXQGim1fiYUhDSGFlG8
IJbSEM+WA8f/lQXVGlQzQhLNvCDCvbPTbpl0JbT18ojbPzDN8wCdpZJIkGjEGTZ5k9Dj7xiCnIY8
pRfGEUHM0wYjdDToYD6ejh9326tLjRxDO9t8FlNIV5pucCQun/tmKYRaBANNzhiKMTWtUI9LWtUt
Cxud9DjSk4OfNeQxK2cYjViXIvjIiqI856f9ZvIAMQQx59TXF3e/+P3prAfLv/kFSFkSy4QGB4dB
rOWdJhW29A9PLQId4xE6PXoKfxwXycEeoQJipMW8Yh46GVMgYrS++TCqfzIL4YdrCjuBF2cu0qCo
FMnoWcMKTo4fZPJf/I+34Y/SHMdXyBCH0gGytSmkBEjVQmNTz5B6M/V0FQMeuyDl5O5KbZ2UbzoG
xz4gAUAkLBDdBwcOLIi9FEpSGGtVWRBcFCqFt4akdOBAOs9nD8MkdFFhMRVLZP7lG2kmU+rogemx
XF2MVeVpJoJJWzQweKk3kBiy4deVCyQ+jRBlI0dqOBzCB1JgV1YlnbGGQkPOSh2AxCHPBJBAl+jg
VxbJHEsWfc5RC9ccRepVdTaqT9bCwPkKD0jvudlxpFmeoEUMvBm+CEYh6pGiazZlBnkhIUhsblVZ
/XEdzaPChj3pKA1FlXKT7DQlidX4BKQ8o/nZ4vHDG3ZDpTVZvV7FsG6a8XDUtlM6qb35tsHVcDpt
2xXtDwoj1i7wqs3FZvnJH4xeOrmWoJwpAjOTwiytq3jNz/Zrlq1YDmiL5Ly8DqkvWkr6gQV2tMgP
F0+f8FlJwMsWfRBEGygzQStwLYYW9+Z69x7uM4+LX5FcmAwMtjM3GhZvEnTOtvEyAqhgs+DIWpll
0oJQWgWmzkSYcGZFqFLffKplWjGd85fsgv48qOyCUYW1PdRSqpaxu1ODe40VvrgdQJe0EjaP6lDn
vJZq5rUxB40PTYMzvVJyhxoSYV0EoqOG+YFYRZubcNbpqHOGCqyUGClAy1gpGeINBSU6BYoP2hiC
EA7EQTy5MMrVk6O609m0ad2z9ZWGhKWq8oSfiVlUFQimm5UPSIxX2wdBjUBQYvAmzXJqAoiWaXi2
kBXEQghiPJbVSsri5lyqDByoaTh73hK518Ox0xFrhWqdM9IM6/6Q0PqFJXI6s+1Sd8mLGPn4HhOx
f0wBy0lS05+FC4qBWteIkp40hgwmEwiUAOJWzcVqotMyIBhORApYECqfEGwyQtIRqQhQ7NPOKwtC
30Mna3qM7ip2nMSMgMQuWkCTxMQo8HhmMFUNrXoQ8TMVCmLvmo2PyBt0EFkYLWXtIqQg8q8QhANe
XulABsWn9JlmE04Qbie9odNDs9xw7tm8vtTqHA6QsDw1E66//gIu/QeZcGEnEeJipfIF28A8lA1t
QCBqlKJuGNrbPC4uZGetdUKSDtTSC/ghxdXu3X3zH1pJkK7aIR1vIBMK4GrwJ5NhHloi+KR3R3pl
li09e2EIELFFNtos2vAGiOHJCRdmGpjAHGPE/EHI5pukOk97WbDVvY4dWaTykrE12nnwYdU8n0nO
YYqwLLA1lA8bHT6tb99fD4MPQ8frwdgWYUWA10juDWbTDsVBZsqPLRF4SIUHeIzQoS340iCzZ+lC
CenVVkhRenCeM/efHR5ipq68N00y0MhQodQdddJF0qDqTP0C6GEuxHQGtwFt7Uw4VW8YrFJ8IHam
l00I387kA0t4iJYW6ARAIeWscW0d5yHyAPppIAW1Le8SF/KKyNje0Y0niqeUkjaZH0LtNx4RAN7G
UyAREDso3dIT4Uf8PkXHiJ9Tp2e8Vx2PWahA6pdROyufgHlbXDAbsYuf93vtgxGtOtBes4ShtrmV
pkKIlVIVPUgzWytTN23/QSeJJ/IYHEjMzaKyZrJsebqpr9T5xKWLm+0B8qxf4Mc7ZjE6zvEl+9zj
oJDE8AAxBcGKzg9Hum50SVSaMmLBcSC2UwwZgkSf0rBp6IJhRXW3JYD8JCerP5pSmtxOx9utKS+i
cLKmEEyyTs2xC2xIEqdSnZCDH0yPs52Kp3CPL+9nCXU9lKIS6ZJTSBAXG7uKAoMDU+HZs5Ia5M03
J/IDp+t7Y3ZWj+algAMU/ydPrtlARurIqECExl40KIFJndqWtdC5XTUbO8QiAJSUhXiAWAwKQl44
JP6YLxnxNiBudH2+ZQJ6fF6tZYN4gsGfJXrRyfdHEGRj35BrPLmaUw1eGorQh+D120LTg/qb/Fng
jjSi4QP7HQ0OkuJY7hTZatcHQRSeeqBVesOEGfV2emCdslmejsG0aaZVzaklp9bpcvD4sny6nzaX
6QgG6pBaKjXMqwkBuuaBKDcgCXCv69x6h/CuVtHCG3cUimJBR4ADt9N39zpgH6c2Kmt6sXmIRbE+
07J/LNocnpCQCZs96XimIgxGzORFTt3DR7xl3Fxf7D/zizPBNUIsamdSg0MHczCIyQuVsEZj8JEw
O/GBRxwzQwcHmKA9+AYNYzfOac+vruoRh35OGq1MnvVGjLn6aTl/fpyZhhAHZxskmi4TqYMW6SgC
4hBgHo/yYFA6dsZDwoXW0J2UhoXQhEBPvDSw4BpGgpx4gKa1EeBqdb7StRgEm+7APt2/kUdxtnqA
uOPmdHIo3AReHFmBF2gm0dFeYPCD+Mmn3GApdI+46c5fF16xwrROLMoRxMwSAyNodeK9wMBQPIOR
HFrP6uHIOR1VYdEHNmeLe815lheA+wXOGIh6JSdeBdvCv6VY3Uf8lJmZ9CDW1oapOLHbMHg1zTO5
H0wpql/b8RmOomMJAX/Mpd8bNq0rHabeonKm9bA/bHo7vLqZz+lM5WFTsyi8ioLBdRgUNrJyMQIj
kBbcyognwMtz4Dzt9AWad7BvBtufnz7iMw/B1kK6B/JYC8nEL3qOrK3wyM5ZG5INiEqzPmPiFETl
CFurICFAGsQ101OvaG5yoz7BbzlPzlgoB75K5KcZIN/4fiIdX5DybH03SOeM8AxWalTD3ddUckhG
gEr+qAWRIEBcqREQCmznygDvj/kiOGlAJwTKOrkrnpj6NgNDYRPjPZMSsnRMwqvOx+qfq/+eL+Lm
ASn16CtIHPGs6JhLHmnb0hpirLm4ANRWPB0RjBgbNTZiYH9JgHoKHjkC6ayLi2P4bPIRgUD4WR4B
BxZxQTgsLkCENn0ibVKMvop2eQZbn9bdxO3yqshxLiAvL+snvMKaog+qD+2vpfAuuUW2lAfE3+Ky
UQycSwVE+oFJm9AiwQ3WAESAGyLFnV3PYphu+3Q6fQnLkABeMgK3DIfv71iOOX7gXMNvFI4C8c1G
wCnN7AxDkYBUb0EXKdBMEX+C0xr3V/iLrMD8LYSnmdf0FcUg7HyLmtHgfr7LpXQIeLf04FhB/pIf
a6hh3duxIFuI9hPdNJlxPPq0v7pusFsth5PJcxMjdYh0pxHN2snaBlgQSxiihjxJ8ph7kBjm9coW
Q6AfKPJoSSTQiKGVCVt+LMWYWqS3c1+tSK7Sz77Km+dr1QB2FurhTeIbEpnwPKxnhod13TwaSRwd
JhgikKI8H5G79bntXH21/MEfZhsjUBr+OHI2O2YJIg5n7oBTdqMPGkdMfHWcjnBKGrmNTonAPXCa
95WO1eQhZ1v4jECS0xQ612iJYTYcASfdkBCTaPHUJBcxgbnW84V2+hd+Q1MTWoQEr3U38MecNhm+
HjiE0zignR3WbTN+tQhjN9heV9vdvL30wIAZzTwDNPXhjfndf7DVEHaCB2ChHifghWFIZrax7TbT
AUFOCI8Urnn512McmeOkaqB4LphaueTjJnnH5oXF4MF05jWWEoLwWIw5FH69b97d/8Nvt8WXbEUl
jEZE2XvZGlNi5s3mMc6Rh7UsFHxm99P8gTzH67tCAU4JeEsqB8ZdGJu3T+cPA327m6zScLGdBvY+
Mnw668kNssTCApEHLuyF2UEKBEEm7FDoQkLzmemLFoSLvT/Pn23IKwpCPn6jShT2bnmFZS69ogyf
pwei/MTxWDedXkwvNjbmkB1eF9oIkMcp4vI/nydxd/Lg5mOrkkt+8kCcEQtVEScQC1KBlqSQKwYA
CEZ1E5ZEC0lCwcum9BKMTl8o1thZ0iz3vMrSb6/fYPl1tkAJfSw84AP8DYIYBRTMdQ6iQjKuQXvK
03aUCMRldYtjSNNJrpJsDDt+CC3QIg9UIXP3LZnBsTzELY6NM63Qg0lxyCX62JxrATGEGUEsLIaJ
79l1kjUIL3OJ/PGUNxXTxzEXC/11hfkBwdRT5UEed6dDZ/3xEfVgx52bu+VKH0w8x6fo6+KTy8cS
1cXdpBKCMw5k6Jtzy2eXRQU6Mi9+dr2Mb88Oe82n8HUbapcqBNPTAak2kB/rS+6veDWurw5Dyz2p
TTscT/tropbLp9GgWtw2lx6e7epLKEJhgEGmnzaNlmSYNG4/iy4hEBwFYy0G5CnHgiOzjjWCXONF
vGKfyfwQNyMQktbEFwmXass6BZ4FLxDk6DS0BycD0yAFHto09zptU4UtacuX4Qx4oUguOMzfhXBE
j1kKpxAO7QuEVWAYZJgQltPm7R4WZ3OeDU0xT6fPKoYpBmV0W0V/X7/VGdyC2DgN1cEsb5D9e4NT
8MK4rVkKzwRq/xaFul3d30y320ZT2vHOdL+x6Q+dCYeqhqa5iBZ0tiya1ASKdDGCoPDZV4WH5eQh
irQu3pQMjyazbULlnWFJhYcW5zxlVj1CX099hB0lgkZfgHBTLikwujSJ5u7cmNrDn285XqXbDcBY
gkamo8lnKkNNkHScLoSEMtCN6i4ibsTUs1Yz9SCgiOYTY7KEQi5NLfNjOSeFEXoFBP6Yht8bm+IG
DKa9W3YDs2i+v9b5gKF9e/1U59nvvug+ajLNBASBdKaYaYiUYcEQYpm0YtUQkBr7vM4dMkEsQtTk
B7HUZAZh3DqKThI/iAIUUeTJ4+uQwNQCwVHTQrYfGgkMjUuXJKYN0CQ52plFcIxYcIAcofrygQqG
WHbgWZ3S+QrZIeiv1Dxn439HaWq3UDXCzqRHo8nSzjq15aoa7OfLZS0jkxrmJUBITX1aY4IQoqhA
gDgEhRBLDF7sPwcSEhZm89vjzfnN4UyK8PH57HF+zqm6SR2yuY5B3fn5XBc/xCpvKdBQj5KesIGo
e0KAdtQ95CIZCNAq0vuFUIKmiSEUgxzGIQFmgGllokAmdrBNbtTfwNkkcDN53EFsFfdaTiwtolNH
YKAOIfCr4dtj78PeWRLqb2pFyJjVOhPGxPr7AJbr0ba6X9TTkA3t7TSJwiwP0CONvRCCDV173f8B
WqBFxONPYXhbvxkiLFR6MZElKaHcQCCDIYgEx1Dy0g1IAzTUvrWXIfQwGah9oqj3nrRYThJkjQQV
fVyg83pFx7tBNCMiR7ZMsrQQEC3AEcDDQ/YkteM3mp3vqawRYsOtPSP+Zv0FO8u7+7t222wYqPRh
rkEK3uaDdKlw6NClDFQolCmyAjmMmy7H8yIgAkFUvwnSJQX4kRS3ZxzcYq/VmCQl34eWTnOx4qLO
CwIVurQALyoM3IQoCEIyeFh9oGppT0Sa7hY5r3jrdI+RDYmHG5MwlKmTNxuMYcxW9GYzWFRTty0S
MeMAnt46tvp5O908Hm7qyzT/Z13lPrFrHihtNPxQ/Zs6pqlA1USXNc4gpkhq32yy20YAkrAoQAeS
C08ZOhtJVu572nww8UzLdFt0WAemoJUbdCSsmAuh2xIZ1aXRSk/rNhEwVJ1ly+scZBlAEBMQCL4/
MCesIU47QryIHvEyea3iCL9uz3e/2Sdh9Uk9pLF0+vGUZ7YgeYpwS6reFQZHdPM6KOxAirRDttga
8AkMZD4pkEBwILyhA8PBpEdfQahIIBA9ik59m2/i8ow+39TjSVW1U2Y0Z3GmXae5G2xeqvF2tGZM
hV4VZDXfQFkQT1qa1u7FmeKQG4RwIM7GhuUZEt/9wspofMTggyOAeI9rtC3CluXCAVDCgnzUptn0
tyCjo8sYWx6Sj9NLeA/Z40KL+2UeXQHnLUmX53k1QmLVRXp/Vuh4k9ooy7TzOEGYQTSxlEMLD8RN
uY01A5rR3MzCD0V3mMcM4+LMDrPAE/iwS7msDV6hdTWUNonJfzgj9gf6GXGfLV2/xpmCl3e47TYP
Lt1o4HF2h19fph8nWkQgrov+CdAO1WS+izYCDrMP8sORsJ2tLF2bo7kUjKLxn4fb339s73JTxGur
a8TSsxl8ONKFrZNTq2tdNy8P7dNwesnrig4yL3bHD+A5HLQ2C5ruJ3D2FS/kHwyWYUJm3cuH4WyU
HBZ5UkgqLl8hVtUs1AwPkmZlZ8i7Sp8YHGc1B6wnn5/rPxd7znfMPJmQKIfmzHotl4bzxEi2JfJw
mtg0TAfzunGYCwSISKSuUCi4I4A3YIz1w5/t3/lNfKebYiV43glR7JdOh8xmPnlbRFnxmk6BKL0D
imHhMQKUfFDsDgJOFiq5zB58aG2VN6whZX79h+1Sj7zpO2KtKyX15I6LDISHKftqzNnVwdCwsrkZ
mBeSMEDD8ZZHMwgutQZFkKw6CXGgvcHOFh7yB4ndCRS3fIn0zenoJd7m436nWyj4AEpfwSlgx3Mu
4iMovkXe9Q8siF+FFyS3DxZ1ArJtT9XyJpUjuEBVmFUbIa5GQlyT1F4qCxX19JXqwu2uz5/udTgG
jtJQbSC8wZDXuyIJ4eV6c0ZOZpSsH7oqwbgqMEx6LaOZsex+qMPFGO9AMwHjjOrZ09lmoXU8cvlu
KOmSPCEFLYIE/JKfHQItEvnw3myrEuI0hk5D+ujpuSPRv+gEHZAvOYCFAw2LN+WcuyNx5ZoFf3et
m2+kxRBxXvRj/TVi//GJAmvqKXZvO2nQYC3HIDZVT4HVV/tD0x4215/7FxGgLlAjx53s6IeuBsGb
z+ACTXtjYBA8CXodemwxYnFs6J/qcfopd3VSM8z1hFRF8gRCDoTgjBiSJyHA2z85THa+eFYDne5C
R2uaLYm2kDTjxVPe/xZ9HoIXE9b0spbSZIP61Cv7f008k7lANyKpRljmnfsELhexIKXIDsRbCu7C
Ek5IbtzlQ6vqTpronZEmyVKoLOSHFNWCq/aQ9E7/zaJGavJSJU6mslG6js+3scKTwnOPI6wFfDib
EmmZDh69eYKGiBanWs8+JgUagyyk56WGuieHbFG8LiyhtnyAk+r57y7s5o79w6EYNi8LjrDLukoF
uh/8a34Xh6Ph4zNuzl4WYZHkhkSvcFURu6pYvD/6m2wuXmW3X5NFFCjq0p+eKqS5/lVF8uBQHha6
nn9eLqOx0uHB31OWUlK5kZIKwzpigWl3GDbaKilI1ntzlH8Tn8QXODuVGUry6vkLJcimYlquZPK5
FgrkwUI0PtflNwHEzWmYS1UwijNCyRtPebwgqQCZq6l2HCmFxKc6hPT6MM/rpnbOXz2cfNidTX5B
SeP05bRutBjAwd845Xr/39VM1wKTAU/3IRWqbHPPtbSZyi3a+zRjrCYo+qabFQzRPMbFn87MDw/O
2QTkQu5XOkAkLhD0e0XRqGlztufcEo3FUbBkDHk4mqRdrsdr59rI4kdNBxoTl3Gwn3kuAjuoc5ak
XP8PY2fa3MattO0/dFjFZbh9lSx5kWPHjp0c+4sqcZ7DTSTFneKvf6+7bwAc0XntVKGaPRgMAKIX
NIAG0DrQe/y2ac6eCRxliY61dfg6mcQRudUKYkKYFgWa/zZfSgSpFNLUJdFuUJHGPid5w42skdiH
O91XLx/pzuxk43RMd2raOZb/0jYdG/3wsmNBTJo6pJ8lHkj/W5bZsWLohYHplil6UVL4NbF63dld
dTe/axOPjX/UKgjdmRcZUK79/TAdDco7W+5GpGxZXyAtz6cxqjG6+wIxe9oLaQo3jFuD/8IjNWf1
ZIGfPZbv4fDBvKFjxNVsmXfBxUYhIHRVG44eD7kr0pdGdnmIXx0+zg6LUVzys5zHnb/17JwXy835
QJ3B08tQ1jAcNqrFL5SamQNWgFcWtw+DN4V3xZlf/Zq402zw39aYo2G6b2TP6/bgPFcbHY6fgOeu
Zv2NPoAYoHRHHkGCa80KaqktL0+2ggpq8jBX3N0Z1+kTYeRke8cmhipCibJnoO7DNaYMjwQKLUip
g4qOytDuqC4eQYBJhZsalkjg6rrX1nmpCGeTYxegZdEl4FYnH9fHtzzYfqz/3dbTw81pN0jlUcY5
II73vY9pzsZlBlldMAUycc30NY9in26wxcf9+jdKV7mcwicNVlvY8Tb40bbzxuIGhOswWeHDAdYY
R50cxuHmlmYCgs3In7LIUX8RBP4uz5yZxclZvMsiroLRwDFst5Q/08ZIogsFoVzEczmi71eWh+qN
jhSEw1RU8NxsX91RE6bEWB7urzbXrQ6dV6/LYeK0kil3bq5a050VHpWHqsWHhNSmp7om6O6vnRzc
VE4mBQ9U5hmtsylBPEF0iIGcqH4+p1VvYiqN984DJCWvf8F/7HKDwua6LPTodj6alo8EuVYgeaRQ
P7LQYNWvVHAQxZDEzXHvtclOZnrtuTyZCvvJAu/7o7yaeeG/A1y8HzekSqjYZtL/eP7ProBzVk7P
CxqNlkl9kc7BnAEL8bgc51sPynd+zTsjwPKB8LigGMYkQTWNey6sXaJm/KUSNlVUxvkqVjlyMCIN
wyHkZylxS48eJu9DWEhW/4RHfYi1uJPWgebAx+q6M5HhSLuYI0AYiCcvWx6cizPSo40SW3shbcT4
nxk2B2wm5WoIDpapK+RzBlEr0kZMOn5z1OUqNy3sLf9v+Zk+/PdZa3E1W8f8B7XUwCUOs3G94Wmz
MtwBcra1yNIMIySCyxk8MX7Q/6fyy4+T7f7d035w5aTUNWoiWBD/aT424nngZRs5zaY8WaHoNavC
pey6gs75GNGZwJi8yjHSl0rpq3xfBln7G6CYZ9Z++gx1RMRciOqDPplO3rdHm6tVp9u8OuAoQhbl
YyUpdN59c44qY7QbX02a1+3O9HXS3apO8NZ6cTXchBN/Jial8GeryVApqunjN3WvNK3Ctv+WyOCo
mDjIDxSbg6gI7vZyXtaKbBh1mvyln1JC3wUymzFe4YIv/np/9omcaIE4hxt0NtjfHg5LraYM/3az
8A/JpFYJl+3iC964GY5ki5lyiBoW4MPuar2efCB7BwpV/oMnTtbM/ByVP37eDPnHsb/OfTKFGqFl
O49o475qI4GpGY7EyIKhDiXo70bW8Y81MEKD87cee6+DRuHIRzZkThEgYb8O/uyi8f/iUdWmstXq
+KFaj7+mOmSzhwSUCY3Styh2MudB5Z/4kvMQmrOnz2h7vhz8bzTUyGz/MP7SfTjnRS7l74Gw1OlZ
86OySZllJiPGjb+fPF51G+mkAGtxYOlxYwcq0uNpao8e6P10XAgtwTMwmbPqKjF/l4NXDNnCG9x9
9QY30uqGdMFJpFJbHsfvB8z+DrjOlEdeonsNfTms/rhtgvGr3ef2LliSg8I7T5hlMfRVLlle/G+U
0bL/mFbr/F/q1oPMg7gE0FsdPX3Y5PSKUQNjPW97zVY4/Xo9YP760ZNvyyWHf2ZHbb+w2Q6OXeAY
f+MPwDevD4+LX5a76afmsvt62d7Krc4pL3Lwh3m6j5fOY3bovsbimE/f3s+WabNlrrcLJcPN/X3a
VeioUjyZcokbPPG0075FHkkNdCCZYoadu+VyoTfQ0knIxglBqiqOBSzuS6M5A4ziF7PezW4Xw2aa
InTBGqL0N8fPTA3qTEEKHs3n6cRAj2MYl/BSoxNMZA6n14Al+wmW6pECXJ4e1IVQGoxY40rKgoa9
D6Lp/HH6Mp9S2GvfHAZXRK5b99ccfVmd8KGIMVMaTFEL3jIgAjkMttc8gBXfrE73xWnRv7ZLw2kX
C+VUt0O/H+cp+F8XSB3k+8gPX5CPIa8x8GvjARZmGu3rdvOqj4G0X+sUA8woFhJJ6fZQ+wxX++s+
i+GKcXN5H9FX1TO5WFIAWcfUdnYk838BOnR2cZ4uwzyvXwAZUgAZZSzoGaml/vBx/Cinwma1fLV7
70YwXPW30+tR/+E6uUKptfKSJIhxIJn4kZLA19uGrtoitep+/DS5v900XkwxF/0FSfiz/ghI6Pfi
R6/9b7/7Q0wP7xeT953j4YPrpq+CXpvBVa+p+ivD2dNGezdcDyGcQNKnswB1SSDCNQVpwp4bczr6
Y73op3WCqOLFV5TnqWvX3tDZ8i8hvElIvov94QMvnqXwP9z/0l8xHbNmuu78Np/Lw99/erN4qf/y
tbPEaAgNgzCSN5wLQhWMn5eK3WLATZM7W/NegGo0fj8bsc8pnxBm2UaeQIQvrw737wdp1aRMKDhz
SuHsPrE8f8KtXKdLiVk8fBvfHB9vqTDvgbQ7MCGJ7YP3/V/dnoJqruHLefU5USWot59P1ukYQKLF
tZPuTX+//DUlCho2mvji+DVHRFzfDz6IvkRQakrH8p2rW+jXn3A1DfYB5aqiMwYZquf0Rfs0+3s0
256uO63+m/2h93upIsWLedZbqNWZhqevswf+VvVPb8Q4ZEZjSJJnk8aVJd7Qq01ZC7jFshboMxdX
JmfqLZMmcUjdfbzdxqVjiQiFV/bMxHY2vbclAj9kDBQeS81BymMU2d7/Ws26yIFWi6k+tW5vOVr4
zlV1Vv6Kt33Ob3+eF6WtuEmD5gtGPc9tUPZ69nR9P+fC6/tbMidngopYhQCAuZ1BLJPiEK7UE0xr
b57o5xGlFKK6/2WwuV5BIURVLCVJkQtmyeM07r0++cRICKoC4L/V57g7Pb7wugK6BPVnpvHES2O8
SPz1uH2aXbcaXfKBvkqoqp7Tzq4ajfFvrgHQ9V08sDEs61YQ3TRxYiJDn1Lp9sPn3sPs9ak7W7x4
PPwyPESm8enhw34+DD7JPPC8OKrZvREdlX3UIj7rveWcuOPhhjblxXHX+e04af7aWTR+57VLJX4/
Rmymm+WvdkMn/iLzeISIWbW+WgzeHqsrQr+3++9izSk3/giocpfQdN2q7iZPo6tq+mXfwphXAlN/
vbhvndMr/pFljPHql3lzo97WWVHYBg6ePMZzdh5Qz3BmInOp4X7Nn2h0Z5/6Dw/X65Vu8EjM+jCk
HRPPkXa/bp2uokcvNWrfcXkuxbrlVJ1aG4qHeOR/RZMKMcclyGY/bO0ywYbXE/a259hsuoOTdL+t
3qzXq0dRyHkBtbu0cx/aBnmmlPbjq+lkjUvkbPV6s9vfSkdM77sfaQ2qbgLsuf/CbVSqTFbGp4ul
7rqjDHXY+UbT/zRmo8Gyve407mJIt7naNLXdlWEKAw2gwk53u5KRfHGKlkfRo9EN8dTEYuLxx+uX
rbgo5OwGhJ/xsGoS28PpGJ9je8XW3ICm95vNYvww3Wb3sXNb5kU6D2aAjFvcuji5Mi/gBiayBMZG
THV8N0EQA0yZ/mVgVkPcEjGkkBOBg6cuvfiuw8/oB+lNOTzj6abV1XqLjUvblwWWxiItuCEIxAMH
gidbKFiSmELE77aGwg9mPHOgErqHzAKe53yhWqCwGR942fonROo+d5KJNeZek5XmYb814M6X9sUh
xI3Tqr3rrhhxoWXF3fm4OrupKObIAQIaYVKLQi8TC2hibQevppVuNnjc3ixO2o+d5huYdLa7ikfp
IlNM6cVZExBEDBr8WugTG5JjIGgmYOTOuNXZ6UxHiK1BdExqFsLPOqPr5WmTeJ9MS9Ygy031xkNL
HoxAdOMQ2CNUEF55D0ihOqRFRIDE1Kl+mFyNfjX1Z38vq+tDdbyC4lhiybMEklqmW09vtqFEReoI
0DSWVoLopZeSsuDoomzN4b8F7iC/UOVX1MThZvqGCAf6TJDEP9ZA4RaKmsDPCijnqp9tJQi/27pk
45jAWSVVj3tpm71+Nw7aq0n2uj9e7NhOOXsLT4pR8plKntuDS36ZjdPOH3jBE33Lj6MH7f9Ps1GS
bLMGVNTMRJ5rtigDG8f7Ky0RQ6nLgTwraUiqwkRnZYp42b6FYFZrxXSlu6AlM2XmWA1hjLR2L7af
TYBCBhEn/GmlZcPj/Kdt17q4tzAkjmuVBr0hx4MQYkdqrfH6w96GaafOLLw6aKsX495f/Fi8cAqj
p3GLEenWg/vVXBE8SXSGMcNo6aIJQXqn691AcmmZQWtafs5T45Yfmr3IjxEaOl/p+3wamFbWJEpI
pd2FWOurq0oIQLCsuPUtMeZgj/HBD53qZs2NSZaN2eDN/FaxoVLzcD1+z4lge1SfoRgdFZm6fOjj
iKRL3ZXnDTamHvAn+vI76vXbg367y5UvzVaFf+vgwid63X0c7qf3u+PndNAgLE+wPoSERTGC1J0M
oQfkNF2BvhbEdBXzf2UGUbT2BaRQ99S+aeV5WlHnYporermz5tRNdF8QkiQtua9jIQy6WdmdzyG0
2FirGUKs8mhqOMbkc4xxCAGCh6lpCiHro5qwA0MbmWC8E8GSPQbqJ7TVpc7KZn+tu/sJ4VrPDyTk
sM8OB/K0OB9St/WwBefiUPD1pLfejLa97p02kkKL7DcE9Sx6IESXMOICzoUSQkkoBoRAxqGYH4kB
F+EujouMdWgRNnorlqgW70EtZknBydNGE+pIHfFSchHipuXkaKAYH/2H7EEGQXxeIE6e8rOYFeIV
aTLNoIJebT4BTbnvb0SwMW0r1VSr0asImAmHOEE7gtUjqpKWA/+5kmzpKNZ6D9PvcErrkJ2Gg15n
yL6pCzFrbOaDzW7Qrj6mwxmL7QhBIJTFiYbnEZwA7kl+EOQqLmMxnawr08oaD0rJ7DpNX98xbvKI
QiFqJoklzEQyeSRhWouwUBFnrfhsg3QQxxLEW3dIfrSGJIOYTyUOgl3oSwSLSFMr9Vy12UdTiHiS
IYXuyaCSEQlWHvdCHMjl3gwqQUA95jFOyNmPJWz4/CQFCRg2wYB+jXOvOtDuYpNb59jp7IbbYfPO
5gCFWqJ8uACEouEL3UwxK0BTDA3Io9o91s0sPKJKNgyaxyqtUSQ1V1bwTQYtJMT6gperqoF2FrqX
MsRSIJgebnWgJYUmL60Okkx5Wlttq33cOyaKJRjugkLHWZ9ZIOqtTSPDrciEDiZt9BYvhf6b/TnV
pX9on5NVB5w01m0JcNvBhYP7YTHuTR47zTvcIDeMKFFKWPFAGjvUm86QnnRvnxgBOpamVqIIJoEh
8QQLhwnh9veSGFTQqn1zefqTJDzxMlbHtC4VC4tE4/o5/XtQTfSeR4wMKzoj4HFmqaQofKLomJaL
5v8QEHVR291/UzcVVxyAIxwEaby86WY82n449SfaqUucCXjoxGKEH0zEUW97bSHaD14MV5o+19z4
YXpQ11WoTDT49J4dDEFiE/cCQkpigKJyliAjoujkm8dkZSs8hxdyhOFgM7vpzHCc6wzH66v+4rrx
eEVasoETIBDIj0WvFZ7Az9UlGx3a3CaDVcnu7O92ak12w9HT8di8Sxch2C6HtkVXQnMeHUxtQywR
qMVbaFpYQPrRZBYx6yuHxfDg0k3W+f2YoeXSEEKjJq0dwZO+fHZ+Uz4HA2qK1P9kwW/GLwe1jaQm
WjqXmgdIATTR8mzv2UKUOkRki0YMMtL4CGu4GkNCnv6FKmw1v9eFA+Y7epgbVRX75Z9LZue+v5y0
+13oUdu4aJFcXTd1ZgMtjpRaEqUbOezFzxCBWBPHCJQBMX02nafPScD2jd8tjUgYUfKDpcXjWlV+
iTEJwKGI3KhMGFnyeXOpToAtgmZksJveMAxGoni2XFUPtzAz0jJ7wKfvbK2Hqa4+asSyDrqOxoYa
C9zz3B11Fp4c5kD4U/XG6pI0Rgrs4KgApRCNBUOzpXYFOPxERqr2JVG6vU6Ha+IH3OrnG7+eE6U/
aTyMDw/zwd0zdz5oQcOn86hpZx6QEtMCBELMVo+/zu7jaDgTh5cX9HG8jfizd50IE7KVPAH8EZla
afLosy3sYOt+rzntfzTZ65Ck0N/Su7yqtm8nw8fr+UM7XZHg1/7AfJJW/lUXGGA2hkq6TbLk+c++
tTKSnBdQiN3IyRJ2kt+lfJus3ImTZvetHDV/I33IuN7fA5ddTuGK94ZSLUtWDUZdjm0grfmZ/07V
Su14ET0Waow4mjv7XOqpqaSmWpEjk6sOyYJkOpofzJZh8/Gued6rHS3gVNSMtEA5q6ls+/uk6Sbi
JUxDvEvw0KIRkztbimfBDg/W1d/L3V96F8QV1XG6ISsSqQycfEL5UhEQdC6ImYBXrnbzerOSSweB
L/L+jUwncoxYucClfxMxZKLa6t16zrHC86NcIlw1IDh1JxgRJPUASXtad35Zjd5TWqkK6dO2LbKL
0gLk46aU9M/RdiynRdcdpPl0uHWNefAL/2VNN+zvr4a4Vdn1yBWVK4s+C7FQms0EGsf9iqPt9D1N
QfuoRqvuG+cLdI6j+arStw7kkMiRqAU3KmjR4jD/Nl+9ncjN0P++NIAfa+6n6WNmJpLflxtKXvHw
JEU5LfYMPCsifKn/W94v19sXsz4yGZOUac/bqMUdk+wGmZ3y5W2lEZxOxVo7APURP64tZ3fPVBVV
OferKHIeN4zyqZ0+Q9tzo4Q7aTtz5YMfcnWp2TM2rbelW7S0q1TFrE2Hn89U4lt7F0MKUgGJqdrh
SpSlhphAaRKzLxGlDHA/8pdAgLySax0P6Z/r/w52N4P+XLxLFkAKWm9fjWsnzj4/V0//nFWgqwNG
oBnFFawW60GWa92w6/LI0H9RZQeDqcGIlUucGjg75rmZl6zhpQbPE9I0Ni1PSJsQY/6L6WJomf+7
/nLv0+1pUt3xS64ygKmng/OLihzFiVSMPPVNliCzhSoGz/KaRIls4UR76r7RO/3xmEgwIhaVpzq5
nCf1+J40hBpzKyF8owZNCfnqcXzVaKmNnNxfbB5/bd7jZEhK2tQKhrq5nqJxiw6k39P8bWldI9rn
pXJCoHldQjSR0vRD0S8X1atlOs+OItSG4ZPHhy7IzeLPm/vuHZjZAqT+jkdy9YZwOhryIhBpCOLs
SAOiv02j6SGgM4qqpQ6IV/qY+ZtSCFElM955QtUZ01Ob3c1/fOKUBXF2lGxEHapI/nwXHG1eZFsE
inUQwcx5wpkKbLZ1Nz15uyFKc1Bm+3re0zqLi6ERwcUq3sPGnzWrBHWpjY6ISZGwfYyoeaQSCjER
AtT/zn0HSDASv6otFQthGM20CkpxX0/VW5hJpWQ50j+Z9l8n/qU+pKxXL+0IdHpeON/voRtCuYXw
uWDjHk4ggjxinjIL7YMpGV1gl3qwSHw+RpU4jy2MGMpDzGsDWLQMFD1W9JQK+1ryjIBNX9vENoZJ
ziOQ4LcgHpGQx2mHchl07hxHBG/aG074P5xLK+mZGAUHVsO/WMJtyVuvZAnuXEmymTKqp+OpWlqg
LcHv+b55Wl01tx9GLbwra+eJbdpTbdkpJ1Rhj8s4j522xFMC3wK1DN14wgkh6kPE6XeuAiwVCAO/
arDPYhZHY5RiyYNPGstdco3jBR8RWyqOm1DzAe+5iOUFAZdrVcqTWmquwwwP0Nq/qhrzqYYZzk1z
MHKpq2fh7A3JZ33/3yHLyynjEs2Nup+p3mL08Cn54ty3rpdj+SakYQq+dp3pTbNxn4qjUDeBvG8Q
unDjI4ayo4n4o+RO+1GoG5IRi4YyjFuOvbcparZ82R+jRFOi1fBV59j4nQ8Z6zRXKPDT9JO5DUgi
2qgwYqm8/j9jKV5QuGOJWj4tEq961o+vPcbinV7nSUMQVVjecFSfesWs1XIS5CMheTpbQ512fqVV
GV7t148xyHMql0xziAOJIgQ3OD6atV+9oTK8IBXZUR7/c/Bt9oko6kHQbLNYTxf38giHA82n/AFw
OXPyEZnKCVCNrxqTmixc0rm86ri5nUznr6qqutGnMfsZiZ0eWJBcW8/71YWYOqga0/F7OeDyxhGq
crv7rtptVHVXFGSwZsNOLB9yXl9nA2nvb7a60JAPC+RbFyzPWGNEKcdQAiBkMe282e7xmE4pe503
/mc8G5HrqZtCELUaVatXsGRqxPWizUgMdHlAsks+euYQQxrWTZ4kglTmWvmonbQomuc6iV4/4GD6
2L5qHbdXRYcQ79MSKIOsqHj9lWdHNUUqn7j9uvdWa3j8FdiijzEtt0Tc6N7OJnTIwRzLxfybRGy/
YKIMIaKeZOtKDe47d+X/TbenmZxtm9vua8ousw641bbxOBos769Xg+3/7scrNbomh1xDipGU88c0
S0hLEg1lgQ6JPJD40O28KW+Ipmgn51t9xIwiP35IU8P8fRISCyRAAOD+4c14eWKzUq0Ul+U/o3lI
NQAfs6i/X73T8RRO4PxVkouR6Jx5I9QzeezX3Rt+SlN1lqOv62X/urFtio3ceIkG/Mj3UMqE9Ip0
Iy8evi0X4WlUcpo3vsxerDu1zaAlp+zaFst4k9OLwUd0HmT1fCbTZwzBNaX20ynNuCCsPqXZa7WG
rCfgnFJVXY7NuziusPMwqFrT1dMkjpCS0ZXPVCnrdDKD1rc7mYBYGzFM5ZcnGTxhvGJrEBNGYMzy
5GmE8y+pGfcACR4I8wEf28oBz/Z3WDnZJMq/Nl5sHY3YHvOmGEq6yutbMl3SPmKvTVxMhWLCQGa4
DeMFSPAjLGQW5PF0M2yIGeARw8Iy8FyIg6SrZOBPCyQxNwLEp7BIycZshljxqi7IxEPeszjzQICD
oDsTp4KxWEskSEyegpoLPBv+s3m75yfOsq7UbLaa3OinM2c7nF154aE0HbUn84f7Vv+djhzlZi9P
/cAR9dkfMQiG6Vf/AkuAsLwBQkwQYD1gh4raHTGMLFcMWg/kbKZCYIdir8tgZu47OaYwk2oekEEa
djKIyZ5g2NfQJnFGXvvQLGxEAvkkn0+6/VRckOqsANWgp2kHAo1MbXBPm/Mqttt8Wc7e1ifS6WxJ
A5tAZSBBalnSXVP3PDokZyL7xGZYJ7cp/Qze0xuHCtBJb7SveWD4Yru83Q/Z1fsVN6Sfa4eLY9th
inaXc1E6Ay767nH98+DyKs/5cDnBv/AxH2ZqpiisYep7RsPCLVHOm8CsQYgnmd+aPQzrqiPN51ww
gygdQ6eYbBfFa/4yDC4joh6XJtxjrSvfABl7j+bb1dVuqA4BggLrCAzg5UqI6Cl4kEJHSCnTjO0r
QdbaNv+vpXuw3jdEcAnQWfTMQgxOCCHm91+Jb+vSwbDf7vd7rQo/+W630q0zF7Pu7R4n7+8fHnWW
tcgSDoYsWPIIu5hQINsXa+64iAigkSKxPFpoEVfjHsIzakeuiCzQQmhokavjFs7mjBPBXhYiGuGV
6WbJBBfC9ht2snk5ErmyPVkXMKSrUKXQpmYpWz3bhS+vIMfv4vPi/xAkCAI0YsqAGwESaCYgKyIg
hvX4f7WaOHx+GqpW8rlCddhpsk7C2Zt4PD0n2f5YsbDcOE4/pDOSEOLxi5YUL4sImWyFSkaAMWWP
DDkCgkmeVtezhVYD3KfGIkSQNaY8i1ypl4UOnhUAIVz0saFHRdEQPJPKRAJCIF7F7TCerCipZ9nz
Vy41+krzGs7DghozG4qAj0IhkyjeaJn6C5PJ3PYqTnAIZZ1v/YtF6nD2KO44t5u2NuXBFYYg68n1
w0YmIYKKeKN4wWEVm4Qg6exia+Ski7/G2f1+OFYvur+mDhnJVVecOaaOwBZ+BOZuOX4x1SAasYge
ibx+AuOgBYHwFDzKXhWG25RnZXFaXu9XcsjP/vmUK6WRvevIzGt0UcCPO/xu67sOvzOoOh2W6AZc
H9vkuOTn7Dc9rlbrxnKCXsN2pZbUzhrb+hx4WGsaioD6AAZD6fG5eggdAYsdWnKBhxnTalBdzeMe
ydd817jfMin6zcWRLeQpzaEmz+N9NYOORoFH5VXvJgfJT1aicranPhaWIjLNr73uFYE3BNddNxPT
MblOtkARFYIqHumUT7iE2lB1YqcpKRtX24e3fFGf40OAYka/tA4IZfJfHeP/bUgZyYWtiGBBEAhL
pMVH/RoNYC8OopAMQzxDO5v964fZTJv/MUc4uk9SF5IlepUCsbDir8WkOFUuRZE3RRnqS61bc1Fz
5BF5HrYsrISk8mjTqcLRR10lV+X2/+J8HTuobr7Mq49/kLQE51Jk3E5CIfGHKYs/kQPyuRzu5QYO
RpQguzDjXl5nlOqS/ldsJ9Z/VW3oKw5P22tpgFvMen9OeUZGy+mn0WCfLm1yR8KboinCkyWO4nNv
wzv3M0503rLnLxwLji/6YfTy6emPeaut3MIM5K3DOfvaBCORdf0zWDNPx5bteudW/KRIqGkN/p8D
ras/na6A9OhFd5use4wyaCI1RDSqdoTTfGV8o6N06UrdHkDelbZxe7vJKRAEyB9Q4dxGS30dxpur
xvKO1xSFPg0vBbUbMf5Py9c4KhhFncpEmnNlaAziPdJx1/vwos8KKCKchNxDnrCCLc+7xxfVH0ZJ
VRdzInm0PgVmwc8HJO9ZSsta1umQOEYlXU6ECX84IDH1ULGNKX0+fdvtPvzlJDGUcTpkBWTZZPST
VzrqKgyxIujQcp1BirZPHhWUXw9WTOkAIfLjefAnf8f/wlBqCw3oGoA0l7G6S+qQ16SyJMoNzkbQ
YMtJQZzGiHTa46r3bjvYsKtBU720IgQAUqDaXZNO51HHeSsWkbG5kqrnvoaOJlX9KQ1ANfdwYD9Y
HLha/sGPe6FW8596ITY4cAFZd4hB1LscYRz3h/Fw3WrepSOs3QWpUbxOyrYYmp0/3Pzf5ncwtUqY
PGgz44oMt+60yBwWDW8REzQKU9vWe0X7GZH2Yw9jUbkgCBWxli6LIaJjSQMmJx7Uxml91Rprpsth
1tl/tlABCbMDJy3EMNICA0TCCGGk8oukEMdsADjkotvzFBHxsgt8GhjuVA1ksvliHtsgQx5EtugL
zUZFSIhEHDqH/e20N/ip09s/UKjb0W0K3LmKT/fl+b79h8N41j5V/Q/N7elPCAObmEimUL33g0x1
2QnLAPK4/7RRyloiTV2I4fY3pPHVzhDiS2t4eyoHRZkWhlAkDRjU+HQa/FiTuy+wskPH0sLgcdMo
SUCJACkQREl01qIQAtQAQoSi2YgxiYCQC+KYRKISYhUeb3nbWXt6vdyWPbMSQGsFk8rwx7LTjpav
z931u51qOBz2Bq3esNvvVhe+9tOnp870frBrvk2y47k76GP9YGrIugPb9Z7eVO3j67Z87Tc9dvaE
e7chUSCmqk1W+MkxkNcIhEXedNIyAxCOLE0fIJ8uh5ckyVNDPBWdBa4k75pzGWvOB8RibAR+AKkm
tSvb5N5EHLxjDsLsGm5v9sunG6322pwBinVkwmlZP5llMa4Bl4jnKQRxjyeFpjez5JlHH85hO8Ww
IsnsieWjfhyhktRAsaySPaSjVOA30tJFi2nClng2OuHokZenx9+2vdaH5xdpwo5rTpyOw1sMq1P0
qoU75TrtSzUdBRTzPmI1ZANHzysK0HWbo8Hug18UzgaBWfXoDtsPwM2GY8QjEy7wTMrLfO9vJ41f
nh7nY82Tm/8NeYTn6eK9Vy5tbCAKAQC6nwEHiTlshkwxcV1UlaWAviRpq+0VkoIV7wTuchgQcJbA
zeh+++vu+Ba+Ia0lRtsSmIucTKq3o8PT1VQOzNHx/1iUWnGf1oUo9drNdpsJLzqhdu/Cq349XA93
q/5q+8uzvhm2JcCFMeau8ba5FuigLihwkFB6cK2GCYww4lDP9fR23NKkpxiWLbaY1nYBjL6K3gs+
tUqMCHGtHQLg4HzBj7SjuLGMmm0rhk1cTEFoaSLXNkfEMn0ttrZsTyw84Hcy64NzzELEmwPE5KEH
y0j67BhsJgASOFKa0zkS9cOJX0AM8pVIocEYZoOTBnUcshEXUMaYDpSoQGEKVo6/Rhp9n3u9/N5Z
wCCcHLX6yXH27eZ33v7dSpeuNTtVh4sq+/2LibTpdN5vDg44wWtWhuGFDn9E11GcNd5hEROwoeuO
twucdrOtWfSk3sVqBwxgTiEG+sIdDqL1V0fw3vqTJLzM9ih5OQu/5A0I0KkioZ/4vsQF6xHhnGE0
fYZrDsxkHoP9VDQHPS2v24d0dKe7XaB5DhYTf+ZrPPJjdLthDqUTqtCePjxX+iP2KRZWAslTNfmX
KDMSkA/CFCpxsbyMNiGCBWBdzqsbxLCkav4mHjbl7HSkkwdP5tYLVlUO2c4iX3Azr6paq4iL5C2R
ThbzvETkyaLo6N3di31LyLP2sCK+1ItrWBPUjGlIjFUYkJgf66t27Dl5rq8GvS5rNoNq2B0yf3Mx
edNvDDujeXsxSJcu0Gkz1wuLmBnNVNUS36avgrxwlCFsAWK2AcKlnhGx5YC8ecAGkiwdC6/lN9rA
/xdYgv8s9fAfV4kx9yVG1gim+TWEpVQjZop4KsGV4pG6gEt35gmaxd8P9y9xufKSkTkYJnao9/Ji
YtSkDm64G4hj4V6gNmgybeAPCxSX19yjyI3UQOLN9BYJtCMIuaQQMiAjAWaCQVGbWcHCRcQVHiuI
uZHHwm+eySDLyYvT4832TvLDEhfzFJz+puMSeAHDG8LbZv5ROw/S4VC6ZF6cdXJcekgBNlILDYkB
hwFBxJjH6wVnq9QmxMHriplHad76N7zWo6n/XB0rx6S0Qc0C7tJ/wu/fz5VzNRL3hQ05QYFRCKsc
zycrO/vtcTSZrbw6CU+Zz+GrEqTrYvgBC5m1Cy+Fcx+0JsIQbQhO4KM8BcwfSf8xlm14bB2uWjH4
Bedf0UPJlpac5dMbyMHlZ9OAgp0x0Wbo1L4hNe7u3NMB3VKy3UmNtAD5W/y5lGeeVrwf/taOg5HJ
nVBmJl1//lHn9nF+y6+aAD9ReJgHa/Oi920PG5qxR4cbbq5DWBJ7YwvPOFCF73Q4BJPyOmsXm5g4
n7vqfc58EFExAyUMzrWYgWjSCq7lOZu+mYthbrgYlt18OX0lifWwZSQm02wRIwkWPmWRbfYQFxs/
caNGkj5y4XsVRGZ8rocvFELHABpFOf/R7qUmyfxgde/iwUkGPIf6fJoL8Je55yGTkkPBz59HVsga
MakPQXYshNVfu4bm/tNsf5bBBeeY2kTKqwDMupAMpnOAK80pPMIlMM4G3zOzzC/Llm7rZeJaz9ip
bX1KgO2M8JFxIwWCEMLeClDk9yeS+52DSR/JZRc/t9myQMl2rQvLeoHMDPqdee9dulmY/0KNCbCy
B5dFaMzQFiBLT1g02GAyWxQfcosEkgkVTrNs0gVH3LfDDiOVhOgfOz3ayNm6xNjhQ0Q9uPAo1kld
sIXrvIMAOaIu7kEKdN9RHkHg4BLpR6BD4vLL8SUvGVICLUWGusom3SoQbPh0+GM+7v3hEShJ4FDD
gpjVzeRAuDE+LPPNcD3BfYhcpcyxJKt7qphtDc1MZFX+QPMx9knU/w14+ltIrv5ZACQTVBPV1Mr1
zIvz+URxXlxYc66060gNcHZ7R+3sgEddQOIcyCxbZnESgiAvFgDjwDL6NNMDYRHkSPwj6ckGvPRu
qHbzKFxiNiU+eomSofPhsWQYMkRGRPxYgGI/96WlV5efi0keDnjrVJPW4v5dqq2Fp8gPa3SqnidH
C4PDu5ll02jAjxp2lu6BKHAHr9ZmL/Tl5+VBdhDheLU/fRQp46haVLz0NJaL7KnQ7dBOdA1SQq/V
021PkwjE8QRCAMEDG24j8JiOHSmzaOKtsnvUvk/5WnKIRPhxi7a+O4wpVNKg2WLemc2h3UtfiU5n
spg3jo/tuDivtCeNZ05AB4BbEyjydF31sYpoUzjCMCuI2rYBp7fSMMyJeHIoSXiMl1i4oECUiZC9
Npe4yy7EgQZEFmiqPPeCc5yIlJfwEDN3y2nW2uSp0wmcfpjzhemOwQl5XiC6Z56tPc6xkQRSEqQH
grgg2ZE4ZQR9LbsF1m3UnB5JBQWSPLlOkkwckWe/zyIcUuZHpAt2qENN1/yUQ/5pEoBOC79IXVfb
w+a8cM04de7vW9P+oHq3cVeLQjB7QEIziQXQELagJ4OAvDWLgPgRMhrnMUhupoiVWd5BuTKoIYUD
8bBEff6I7sbBe0qeBjcEzDaEcnl4vYz5TM9uZrq7E0mX2PqBkjN7qNg0zI8qfIHDzmWgE2o3ztk6
pCS+KOIvoyuYh4sqPiZzLHqYAGaeQKFvYaXCEYVHYhoggBnCLwpuJNtRGpQQg9aVwkhDFD/BEdLN
tRF4npbnjVjHnljZsCch8Wfbx3qbWUheaNUrW14gfuWkLLAltz7zKrnCsam78bA4nwbCl3ClPzb8
iQ7rtxnwXHYLHAnWaQ17be7+jAnN2vFWnaq7mc0azft3GpPAYh4/WG9RIgjM5EfjpGHkAB5/hgry
Z89NEA6EVFlLpDC1+R2mJn3JBATuJh8QMjdfE2OWDu4N1MosuXnCxoW5YKWEh7+PGBguDDY2R5rF
BGMMMZhyo4e7lzD1sRGyj4DNC0YnYVyIHZkySnPnNnXihYtwbmTrcXYemkSeySCJUsyphkXL4XfG
2XMcU5t7Mzox2BBWZUkIHPbCGinD7qTAsgVuniSNG9yMKDx48dz+ZhJYME+KQgszkSFvQAhQBgi1
gT/hqeZ3DmmY6vijDYdNJsDxJbww1Tv7yWE95sCgdxU+7KY8kKoxK+05HI7d4PCNwgiL9Yvjf+GD
utIrnAGCJisw+XgSVbozkIJDHeMgBPND+3DFjlnmIk1BDw5RQrIflY5Tmzbd+3ScJPrI3ZxMSU+V
FJ9B2x5AuXBDKwuwpdcQgjgw+mL/+XxwSwObCCDWGCCmU9DNlPgJDeIgyAu57jdbiC+n+/Txzbqg
QX/Sb2zXg8323YwzU2hoSyKIhREo9ypJXeeTwp80cGljCduzfeOaDkCx07Kp/yiWBGeXrthlf0sz
xkUTpc1peZJHnFHeEKH3ltfoO3iEJiQAQpB0MQEa3uNwCMHEWBgYyE3pAdwbAAlFnop98Gxxiay8
Qs5rxAccGiB34KH7cwfAc5ExU8mPJlqJgW7gQTeT8F8tI8WVy99Rr8vJMENWZqv28JJ6nUn/cdze
9/OVzNANbQokICcUbRwICYGQDoRgbWqD0CSVYZD2H9sk/EfD0EJjSkEgGwggwguxw5KvU1j46Hqk
+Z1CRnAbCk5IlkYse7Wh3NkrCcLyFlKBmMgFsf7EjSw2/4kx9tfN5rtCdWtRYPKINJlF3Rwkl782
4uhjk9RvwE3zlFBHyTuijuhaS3fJaM3aaMKKEzroPtEfyy5k/r5P5mTXdl/n8Q77ve7FpDxzlPfb
3rHbi6EaxC3k9oo5VIYZrC4L0ZFhn1KYiA4/xAG86MnBiv0Pd+dJB0lbntcrOFuF63Rmpi6YjdzM
Y0U7l/yNkBPMdh4PkolVM4gD1C+IcbkahhqI3sCMTf4U1OzeDtZpmWHQZGIgeBpIGeZpIefd0aGP
+A/4hMSSFBCGNaRQcAxOwRh4Am156jEteAqNbsIWAF2DvyNTvvPyldPwqVnY3Qccyiekcfazxebm
djj7QFoljMB7l4caEx4dC72KmLtzPdq8gosJrMHvP/GeaAQHGIYHrF5kwpIBxMbFPImk5Ma3pC6w
KEOkwbpRYhH7IYtlgTDA5Ibi9jInny3bxPzwfJ7Q1/UkZEfptTbTuJ2/SlVeL3vCqKsbwrA0FvHg
OsCZJkGbx4Fhag+fA4u/oLNxInlkqpn4KB/tbMQtpRYKjc8fO55uGi8n45d/grtlan0BCp5om1fP
tlAm9cA0QZ7YBHm16GlCFQxtD1I66tDz7q3VHBF477SG0g7Pv3O/4K90srjbjioWhHrxqGOIiaKe
tYmMfI2yCHP8RCYoHYXaUCJZbr5aEJlxz46M6FAk9BLV0WGniBU1ARLU28unpsTxBG7JBpeU25fQ
6XUKOZhTARHOEFWXRgSIfaNB/v+t7JbiZHudgcxfUNP6eujgNqwiNx0wWlo1j/4VKL3KJ/9pVNPF
dtlv9d5J3+gECeyK8+6+8HOQrEaQ6IbcCiHlHbwFP8JbIGJSTL6v1jQXkMyJqR5ejiavXQ3+GX17
/HOoZEL5r1qksCT4P3aTBOEV0ME8Ac4fKPwBxWHrLN1ZxHnmxebLf9aj1XYyeHjqvUPnmMRNTaj8
uG/hTLOf9C0XlkVjvnjqzp8a/buNZyRoav4pUOc+toNtBqMFnQbMVCMK/ySeqBkjW/81Q944sIVs
KPrxZJi2mJnGJZnfaXOgywVGWTFGNNPBYAR6NKgCYt3vjkZu73rmYA+2oCsuW6WQ/KF9vWhKDRGs
xUX2PONg+mvxKQaF0mCiCT0hH3hyLBumxJhhDK3Dkuc6NCm6CSWW3pGZSBn+CyYzj4qZjxZpiwmX
8LwecQh3d9pmpDFIe5adDPZCw1EdIArhYrwhl1xUdgnisjzRKe9OtzCwILR2kCvTjOefMNJ3Zxhy
xzmeTt0h/pyM8nq9i/nkxXQzenxotBrJcwDGgHjWRaibOiFNTmgJReu0VD8OmYq5YMQQgsQlYiJj
0MaICQNeJw8UVudSppSj80j9bUgcbVxI5t6S9m7uXg6+8cbCrf5l+GqZjomHBOHBkUZ5yHbpMcHd
0CJCDsVniRhp7iz50nBZ1cH3PFqyf0KLwT8ajNzcMMBi7LL79uL43eljdzXbNBr9d9bSzU/cNcuZ
UPFEuSLMn5SMMuOpaL54zZMDcgiJgDxCMStEoANUATFMlmSZkYEosrhkhTkrkoGQPkaVpOMpWYiM
PUhYaFwQkxeqFoRkPBZooeXR1heG0nD+8q3uNSaViG0novqeBYtWgaFnobOG9WF3hQ4mX2mB4JOC
mElISIxZBIQArxTEuHuEmHqkK4BvsLQgv80Mw8Ffu57ugoKF1BmEvUCSWAlKbJVXbP0eYQUBwi+G
5h13R3CflKcSZZPEeIFnyf9Xg9PvT8vscio+Xvb9jm6gGIRmqE0Zng6PHKt+epi815ShhR5IKFML
XuqAi8xLZgb4wYhOL8ucpKVYMZbXkwpLwQUE6XZ86yG6VXSBlv4yn2PeSCub8Ac0KgQ1+YkBMe1E
fKZ1TL8CQQiQkxUmd/DpJofzLEGeCy7yLyST83C1G+gAjUIFcMjmx38zzdb+/tBt6MBuh6rV4zKQ
7ndHpE8bjUOzc5weP+gUWQQXagtGb24VDG7Tj4Znga8u1ryi3QlhEPHGn5pCwHramAvylKwOFfx/
nJ1bcxPJsoV/kSNa99YrBrOBGWAYZs+GFwUz+4xsyZZsyZZk/frzrVxV1a02xxAnKNJZ1dUX1crM
yroLr9Bw4IJXB630MgzJZPr6InK0VD+tp+AesrUpUQNtYDvP1W3KEcvkyBd7GodcpPsQDd8uO7HX
HuLhC7S7LvTgqN0tMdz4aXenRlvHK3D9oQGIIjtIUJlg4skk2BpXI6aYh+3gl3RIDzW2pctyBG9p
MiUa5yRy/pVODbF8pVrdKzcwCLYPMLYCliyv8ZcUhUWIjXDJEocjUdFo8x3JbJwJBEOU5422F4Nz
/NPlS6aeEkcUbZzIEdc0VNa6qAfmQF54XhhzSdqfQpoNkhkL9w9qskrzr7odX/QdM8UDeZ5SmXG9
bVsGd4P+YnacvZNtsSgXCoOQWU6RFUclgLiIHLdqicXBIMlUexge7l4N3tmuSIa+QSw+hUp6ln9b
UpJhyTORiMYUg2i6pr7JIgIwYGn7gk2h6KGkwEDbgTqBqPCmdF1B5G5HEHGJQx0o/Qx9si5CPwyL
WpPl2nx3oSUUvtKY/OD+P6hMepO6X7OnB1OZ5X+0UJnslg/rWfWwzts32M2zLwGV6Ve/vhGhIVHQ
ofs3fHlDclO/vPlkDzDNL0Njb37jdCFrLpBgNg7n6zhpgZgx2n6RwoaOkxCdEPrrPofoOYbHBdAN
6CiI5JmUXnNYIHK1LijUsioHaUWC8QIOmLy4Ort9RTM9nZwiF0juGcxOdwEJJjD4WWfve1N2Jyz3
HzJiN9VGOx0wNtPH28m8V9+937MHFQoBAKngT3w722NfMV+gAI2iI8CBSYa6V9ijyKEmwiTGbzGs
9S9vVLquiAFDiLgXj6InBgroCAtT2EcntcXNGCVfFE87KZacRPmnOpmc6AwppgEOULkRFJvhHL/e
zV48xn5neZRXMEXXlrp3QATkAKVQY+Roxqs7owekCmrksUGDQbpt6Mw8r0z97/bto0dgOByMR6Pu
iOuxnva3m+uz4ftUbfMWFAigoNtHJiG2bFxs5GD0XJHbyEHd2cslgwk1jFCleHmc7R6+P9ua8/QS
uJ/HNa5BVPflWTDpKXhsg18H/Ze3n+WgrX6/rJLrjhUly+oDR6UgCbapZiQP4cWDebuSnW/2obLl
nAekxo6DPQUqez9UshRje9lWk5BeEAxPlxzm1kERs7ALzDbd7l96x8nh9fl2/cIdjkXcipTZFqhf
MvfNKk/0qZYGAnkIOPUIG9K47MX2ZESoTaEMgH6ns9IPhrpCMCU3YVW/vNX0M7FhaLQChgxOcipR
y7XqaCSaCCKZ+jCJr1e/KtnDw1QG8FyHKaJssUaCdV8M9MIT0uI+SV2u25WVDrmW17q7fNAiBIKf
evcXi2PcaefkcjGMHDpDPtFbnZzwvKow4vEdb4BzEkYjNpSiZdv1BhbX215vOV5O8zCYTV3UNVYZ
tAZZNoUhWB1gimEjJY0ZFzcAeXIoMsvUwL3GMEmANqYtKpk9OyN1pLCIIM+52v92tfgIw51MHI7B
jZBGGqlogfv0qZ8sYJpJhZwht1CSitiZL1KDOBTZgbHAFMlpqigJQzZ8YCF5iDaJ8FPfUDQ5QRAJ
WDAf27KwOe4ukkgYZ6gx97wVPaheaEYURQ59Htjpd3Gdss0QkwCGoNuZFrXoXQ3XV+NbNhCn1xn0
ckcFlkfeAxYdeO1kwACmKQbLRopbAlWZOqc8/vvukKxW/e2we7G7Odd+8PfL88l9aiUAkKs0GGBu
B9kqzepgGqf7BoPKmbB1MEbYBRsI2YXtKjUnjVMaJLGtIMk9AVBMBZDg9C3ZA7iKOsqrfgOnhJa1
dyctBQUgKHpF9PmyH3yvs6hGpyaqfGoW/XRd7Nl+vrmrltv3WphGwRKy93baOU4pU7gEFzcwuAMP
Bk2i6FGxesQUf3X0kI1EpYglI4/NyJqF5mmOBT8eRW4/CpqeySyRVAHF/Dan8mi/QDS2fYMK0KzL
gjVXFVu5JE6wppZqAtjpQX7U1n9ksl/ZqktChcMCNN6OskalY+ootVb2SJ3A20hJGcMjCk+IBFQf
asnSwhy0GSPBA/R+3xzXNSjqXL7Dnm58Yiurv5ms5c74sSTkv74gqvl4/C3mrPhhqaWb+qtZ5b6O
iqiqNabJtsrcS7d59Kvi0kXnKnlJpsLkw8spZ9xQrBivj/FIpJ/kvDczP5YEak90gWCTxnUY86wi
Tvsdko/gG/JOsY6RXOwfqkTiydpRtAhRXiblsvnLnTW5xfzP2V6HPhMNZZMnb5sXE6VSVLYwt399
NWo52LZCagJ1LColkU9J001cUfMpfKkfIppmFaDGXJGFjbeXyYF+bDGz0kgyNe2NYsyLSc8rsHj4
/R8citlukvgtXPGLYHgyb4TSnZ07o7CrEfOnkFW5s/vL/DByQ1FRMnIpSoC//lTSuN66wp2OPW+m
etGM6fQEcGDcmF0J2LCAOUzaTqLV5lzcXW32q0m1yW3OsFG8ig/DkmA4YGR0YqeoqPpld74V04LV
IBPUpiS8zCDJN7aTiUijI/Bm0KKkMh5ZClPTNjLOYF1HE3d/HkZpqMh1CBQV4WEosmQ3xvPhXXFE
j7OE/4oTaUNJyMNfFAcRt8/YUgHYaO7k7mXiSD/S4UoFiXLnZLiAxIQ8dWekwyOIsCfi2M6pLh5D
r/tCDEwrrad2+AGove/MDKy1Mp5xiilzTsedXWLPZottVW3u++/aFX8gC3hSp1zfmAHAUkMYTNcF
ruBpm1ApaGGyIQSnaDMQy20Hg7m+Zi+eaDMYuO2coxFaBlTbNzg+XLyo9uc2wjJ1DEJj90CIpFhP
mR03sDKkRs8AusWKlQMoKBZBez6meengAHLCJvf2w+9nLx+34XDHGP+kt1MfMmFyz3bqeGy7z2FC
SLH+FcCszugDl55HKSalP9E8RvXYB3KMj9bdync33Azm9f1x8p6n03ONtvEy9KoE6x8QkWJ8Cjjg
Qzq0KB4QoV5QuhZASHyutM2gRoIpPDJQsIaZgUp3omsBAPPan/CbKf7TQXSQQJscrERSwFyhwIMA
UYKZvDb7GS0J37nYSVtSEChlD0LPl703iHhS+Oyi3OOk4emUvVJPzd7Z9Hj2eHa3HufeARd9AaA5
+IoiD8UpALQxKDCExaPMAaUZbnW5Q9tFnwBguhQFHVZes3d1Xwb/1Ds8auPSItGUTRNCgpFLz2BB
zC//GLFhaNR+FFm7HIl6SjJv4V2ueLI7SgISlld4w5JAKD/OvKP8Rhj7pWnKeFfUOEcjr0eIZUr4
N6kAWg5e7l5Umw/xsyeWViYQudm8nP1uSYNShA4IsIPMTDh1heEhsTabZIkz7fB4m4X6hGbbwmsQ
bgINDl4CxTk7e4t1mXvcylIMxex0hFqdzDb6hcIQKHTR7ODAgIdTbO7S8Fkzvyz3yvEJ/sGH88Hm
wpWUtYxkmzybPxs+PgvDB69P+X14/IWYPwEqecnbeeS6yCaNi2aiXxs2+x25Nnpe0bwheVfR2JN8
MO0xejas6k4zaLWeTO7Ws+u7aAYhW3YtLIYhgF4MaxMHRbqsYTEaZtGz0HHFDHQ3XL3m45HjbXX4
Q8WdFaMt+LxL+6GlStBvLk4Nb/FL/ToNbfjd5W2WcrWDenFYz/WbI3sNhc21h5M/6MTVQUB7m9ef
3ber1T4IogxvFn4LKNH1hHMw+Ytc+KKVAGt7nHHsmdZJ9x+P2r6oLaPwiIEc/YdF2tUR7wdB4TGm
lqLtl5AjkhyHQWSgZra/VGu1kJxm6e4MmiEqjQOEcCNntkN3i4t5L9wfV7HFBWrXuzZO2Z+2zFkb
sq+fWwYRBxyu/kD4et+ZhVVzMPmA7g+2Ux4OOlZ+1b8+DLazBX34nsYH+ARgz74Q8kXMYmcefGEs
d1ALQ2EsEt4lCL9I6OXhVrqkYo7TiYHK/R9btUGxQnSzv9nv0ta5ydwBnCDavlq+iQGV0egFPbZg
4wugzWVoCbZI0MZrDa6ZkE9RAmmhIAnvUPgCSeDARRJQy2izMFEzNUTUm8mF54EZjLqHTrKks2bX
67oaMNI1How7rY7d2eFwtZ4c7vLSlVL5AQWFzdekXpO0wCnwMnSoa1RVpVvdiBUKU3+Lg6BCSY1Y
s62OIbNCCtwvrqWF2uEzNYeutLoLSCFYP8EDHkcVKizDa+KSNNqz39Lers6iPgiQs/4CJ/ml1NHs
51Gqkz7Oz+R56ZuCpoUy3M+3k9fv5UabBn9AsaAuKxcdhZYrcBs2EigJeJs3ePmGQfnZ0fNzd3V+
dWQbV1JVEgz12scvgk1ZqHTiYCwVSgRX50g7C7KpvF0QeUDKJaOfzFUKKro2SITnt2Co0k/NlbTK
RJ04/n1SiHHv5fgDRi6PLVJwKsSoouEV9WoiCoMLaXEDEa6Yksr9vs/KY570YgELT0ppTlCZkrNR
Kg8/pDWE6A0qVbQHxrxpzDKSRmWDZ30ydRUbXcO5tmUOCbMemF9kYfeUEhoBvJ9PhhYdN28DzQfS
MFWdHytsoNZy94mUz3M6X+NvMy0fV311RjaW0fYyYSY8sa5kV97cP2MeagZpMw81n2YQWCr5Cban
zkQi9XHaMiX9XK5saT2X+8lQfcVvvfwjCscPfd7ecMbw0xGOaa/qj/r0x3JwRq9TEWyGN5f1sj+8
+02mnreHumBP+MBYFIeSELO2WK1QB6tQm0FN0CKCRjoQW4wLOpJbw0ld1uf7u+4mpsobviuMzQtR
hP/Qe7VrehitS9C8DDxLtQS9Wa9QhLcwFhJkxgEJgUF8SQdgeCQE6rnU7tsAbIX2+m1cV1Sd7YQA
34Ec4GQpNs0CHH/dpHgeq37/yQamoykVRm84HVcVhxN328Wb66tJNVoMer+kufLgATaGB+oJVobq
0H959hAH5oapM2BlfY5NvymtYu0tG1DZvgEAcBqYQs0ADAzUZhEJKLZTrWt6yMEyoE807KRxJYMe
0giGDk0lf3mFeWdmQoxf0awa4tg2HXTqWolcyl5ML2edIh3Ei6RIWIo95IsxtMPq8gOWkBfaRLpz
rMLhR16KicyNekRku+Swp+wYmoEiL4UiROaRIxgbxjCUOr0tGAucqfPCE3xH4v/pHePIuPHFrSYG
8hz13KTOtGSWYtdWjqbbn63kY6YGlZtVeQBH0ukJ2UVOzUAxIIvd8F0elCNnvqvYpFbbSG/Ipk7S
3lo3MV98mL3HOnGb7Rh0t3x8uxtSfZJoVWCEDzXgGVwl8Xll6H1ne0OcJKZ9Twa4sBNOfur0U9S7
h96ht6zjmB+kH2XgRQg6THZitZsIv5rEElAP81G7M0yEDJdgjThZ3kUdj8RloZStsg4U5v4drWtL
lfQiixd8mq9FDS7xitZJ3mTNta/9VuCGsRzYPkHVN6TujahYKf4UTjYLSMDmipUyJqXQBglKgAs/
KP/6aU8q5c9+LhWb9qlHtTPlezN5uOutx5NR7CwhMxRd9gbCFQW0MJQ5pUwUat5MsSMwpNN+EDqx
j6gtBenS19Zi62IvYMwbkUI9ESO7hna5UHW5Pu5KjX4OQwAyBQsrp6sOw2HqD2m84RABWR+sGZ5x
OLj257A5hGtOwXu40IgWzwprYnOTDUuk8jJeDHXwW+HZNzJO7SkfYDMhXwsQiVgvk2DkntyyShSt
tGIiBwSgJ6oZFypWqr3cyQ0SWUlIM0zKkn1jGDTFihG1uqrL0tkmaSzrP8KIYB54nd/ul/5A3r4z
ZM9kM2o9JhvTPnqyk8lgdXe9OZts6txzz1uKsPH96z7HsetMXiu4Jc3eo4Qz7AOJJTgbNBYm8OFb
nJ/+6uPdpXbeJxvGpGQ2U+3Z8jsWslEu3Lme4+rEPA8oQjI/soFFj73mdrErPokOzg11QZZibjPW
g+HZnzGjjvvaFw0DKc6FesTVOBKHJCTTwpkMVa4UMVrohOVTktmaWZAaB/rjK5K/VmdJFlwEErYt
pTjn88sPx/3Vxf3ZR+1eilrRBkGWCfWCA4iXcU5mSVOX4ZaTLOOshc7zEHIevzwMP22nuz9oE2uX
DCda/qdvjytNcEb4nAAjL5/dlNEG/DVJYjKKXCLtjDmuTWOEBHIsXg8mOjeUgJDm3hViIE0CSMP/
QF5HWsd22r03rdnesa4mo3HF5KHOLMnd4Wa8q/eTTd7XBPsIam2pBWXk0tLh5kGoZNbLJHRffVeh
JAf6ktEiYjA8J2Y38JfrUAtLVHPprJbw8UjGcJlixFSPfcmbJMTfyHXJOFBMfg8nCxmxMHEnItWu
7RyF2s6mpj1CQSbXecBHsAwZXvi8GxOb1jP+ToIFCAacTc2kfXQlA/X55Tc/oDxPMperz1J3YiRJ
bKav2WxBz8ppSLnOJMVCcbZ/cfbGfkvLcIIWluEHktF/ulhqyvYkTCurWLZGv3BnBeRuM1ns1g83
Vx9sYqASgx4NDG1KD6y8FggNdKHGlXQbh4Absq0wNv1ruTGNK04y8y+LUQBj2Yg7bZMBL78bODvW
om0qCpwMQVLWw/EuuhrCkSHu8OfsTJ3xRAoEhoMoge6yyV+cDn38NzmMqLNyDahCAEh2KE8Ij5k0
lBmKguto6tTBCoJA2+AYrTIh6HlLrRoI0FTn9ecvlhzy+jPuZ+yjfqLetMGYiF5N+/WElUjdAwUX
j9X1Zri9rt9pN0hQqabrj4Zuu2IqSNQ089Va0xh0VTaKwKeaYnbgVWVy/kp40pa1ZtUBd5Hk2+fL
0Vs/HGqp8eAAmUghAL+pLYGkI1xbGwGiVBoSkdbGbPadhivWQDY+rpYhWBLQeWyHuqCIt6nrEVLa
iTlj+F7us0qDpc2qBW6kVkAqSt2AeOnkAC4AdptaZPbV9d/q7JM1iVBPZuo4JCfn9qzfcJNaaCnz
/9FOa4SJrRdDvLSuCq13fWFqdNoYFYAME1HCz4hSjPN0JYmWDDtfYQx6zKo/bcjsjvv55OrqkYZM
Pk6sprbzooZYk2yfw2qfDD07U1jbhWn0Xrrp0myDYeW3gYcCKxQkTRPKeAdYc3fYAjc7WxbDTaGi
zbbgy+ksHaqEb0pqsbQwhKYfsF2MlnNKj6LGPVUBoqGhpBvq4TzL/QfGNY4KeVKa096AY+LGw2rc
Lc3N2fxyOuOYwvfbwVRtQutQqlitLrmCJeZgzSlRKY+6fknIrEs31pH188TC8ATBg7D+Nsy1cr4p
/81PSFWw2xKAYOsbdS1gzL/Ov7bxKSonfMJvg6H1sq4PaUJ56ruIhiVYlYC4F6OMVSUd6oCom6F3
AdjiEOCsWeRrNU98I48iwD9lspnmSVzU8ApmmXB59fb6bbHQYC4piI4GV7OkJCYEAX3C/j0vAtMn
PZpqlA5ZHlpNOIWp310dOpldPmxXN1fT3DDlJdSvOu2g3Qqgs8yiYYoIKIf+5Jq3zZS1i7aqqFwK
ZScYQBSk0ZspQB3ycZLG1kja4d5fxmxLr0ag9Hfz46s47p1MRCnVNt3f12mvFsBtd8uDjk7tzlsL
lq74qGeSCrr8qW2sfNHdrhoyuqCfL/ze8Em3AKU/qtgwajRgGXiv351gdTeY3IwG+2HrGCyKHR2B
Ysjqb8WMbmlwUd58BpRgIMjpKAy6Ay/98jAziHTVyorqJbzh2Po27iSAkeu/PP2+tdYfRAgNUoFX
2xrCt7sO4LOObL/c/zN5VK1FitOxk/BWPNErVsZlv8g6ZM2LBRi4tFRqXPcTYIx2Yax+0PX9qukb
8hOgJ/4tGLtTAMZ4m1r3pG92M7KPQQqt4glHbD2PfP/JkPKUBXoMJPQmQzbIrqaTTofc4GFX9Yfr
68OvPH99wzht3gjeeJpuH8afDDHUeJomCz0cXH2wpBh5cpWgZdsG1hRsQVhDc45bNhLiIRJ0OQNy
6k7KXce2uVbU3IOk9Zc9+muic5onWI9Pc0pcsjMkhi5nZAQJKhUoeMpr8gbR7muSFOC0WD7s9wA2
e4BY1NK+pkWIkB1XuTAO4A0jWch7KmHG4QG9uFGulaHOE6uGeYxf6ufxHX4ebyfghOmkxPSuj/Ns
XYppYRF6I2lRbzBEgmFPTe6QNT7EsoZJL0yROBgMTm5SodzkksrzhwhX5eoCmdXelKjFhMtYKALp
0HgKNxL0/Mxw0U+DIm3Q52V62h1wYW0Cx8r2a6Yg6tS47mFKk8vVdLi81xQd2yp/pT9RVu0Ye8jw
1Umkq/VrdRKtZ7HrpOTxfvZfb4WBiLY7m22avENazRIG6g7C4vbN7YfGG7/9xefG55MN6MqJgeXo
Y0a+kCE30IqsRR0O1vLYErghSI/r6tXNqnqxr24W4crVeNY6eNSAA7UlzC6CPAMALXYFBitCCmH1
evX4Nnl1YVngQUh4BlSmz+PAhJROZwpAMPBFR/NwMq2Zj631PK252GeDx/5gMKAzpVmyCApFemCy
U+dazXW+Vh0KrNhFiaSSPzIbRqgNDBfh63/m03OwImajYj5eYAjJLabZrpJrWAyo++XiomL6Jrvu
MW/RSaZ+xvDt+votgsAdULuYsmaWDVIdeCwpyczFe/W66xfzT75F4qPaLGyX3criidhmtak23L69
wH45yIIVXo09dwXl2hCJI033k0K+mM8BU25rM5g/Ry2aaT5fsm0trwb5JGCFbJEQwVhjiwSSZsNj
OcScYW8snLGcA4vH4t27qFxlbBlTYSoJL41mp9/P+zDC1ov2u8tb/W5etdV6kfIZ8QInBOvP4TLf
QnKsB5l/ZOI85jWMIxlQjPKN5ZMxlL6LDI0+yT/OPeira5lSqZRPD7NBg8qKBrWu5QkJKBdv8hN8
BUoidFW/Wg2lrLKLuTOLqB+pxGwyraSm6AKXoEh8dIc64XmtZZ/dJ1o7oLuenUGG/K8Hddcj6G/2
2321u3tfDdnY6Nt6drWJs6xjHMJaibmgltXafTiUA6ZQtATeFFWAhxYHHHlHLTTTFvFMVXaoAOLp
KNKaJNfCG3LeCGw6sYIEVeBxykOwCI3S8kAeFy3PtLh4tLZyBt7UgS5HjlgSybSoiVuRsVZzihy5
u6sIXxEvM9BoUzUEyec+GlggmGrd6ERKvd3GOPq+JQk+AN6oF+wtFlwmULxmCvZORCBA4vj1B9hX
3VYYu3Op97sesdCcaWzd4dnF4uowP7u52bzPRx1HXxZfAcKE4eWlQAfcajf+VCAH4OqeVQsZZ9Ae
LzYvmI9lEysxCM9OO2tg5UiFgrIpTDoLt7FX4aLJRBjnQFaAgxxTjY0VlLI2BSECGl+oEVoPdKLV
7MX9sX539hsXSa7Wozf6wy3DwTs4boOWvQLQWqIyIGd/pVUYYIIiQ81IZ3M1ambAWpA2ZBTZ4tfB
4tUPAHqyi0MHoCdLm3eP09711RnrwS/Hn4BCLvvl4HzT/y9o1DsmB7daZTqGRvr3SFVDn9SBYSMf
TGPtJCvIFE1lngmB/MBjxHSvdwQIn7ohqlSKvmYFldaaTzqqLKGPgIh6+vwmmPXg/Xp/jq2f/c68
+PVjdI7MJ/8aapoHqJBF3rfOEkfBGYRCDeGFV2504QkDPVGgE+hnVKzRxJ57qjsRTDwBIKEaeRJy
4Xm2GZSOKBTsCuOoKTjCWA1/xtw+WTUTgNYsm+Gwh2HV71rbzaG62twObz2fXBgm8w44YGbNI5ko
QBEMmqnQO76aX8n1absfSdnwQOKcIIABUmlZNrnH/qtecg5IAx5TGDRwuXhd4W5GC8mwkZ6aR9Td
FLphAoAAMEwm5UxcUABR/RcMKaYFBVKaPiehEBoFTYUfziq8NMqdHmEDSxX4vC5xvOp3KroBc3UZ
62M/MnbFOnVPB8NhNVssB3fZPcWiUq4AQCOBgjcYUI/Akw5f0slJtrw/XviKUSGSuLzZXxz+wzw8
Zai12w6Zs/PKMyKzH+Q3cTly+PnpyfE6v9p5SY+bdZ1esbdECMSkrMFD4XMvqG2vKU1qrsCjkx5N
yK1kp4E/V8KLlCh8kSGO6tfj0NZkiUdWaQRDUZa66744Fo0keNSaC9S9ha8f9n+QhNBAGzcQccGS
x4lp3I9gcb/FC39RPiL6rBW+CJRFKccsXvifPGHJuH2/mfffkbmmWqZC5ppW/3II2lA7tVn+sAhW
+6iSYQmSxq9MlBgzDtXTphkYABt5y2aRR6LNdJ2fMQ5P53nKOrRFtOuLTZcP9sU0XgXUDsgDtiEk
ytJqOYiEIglkdTvGKcBPmHyYzl8BOWz1NQaeh28lTNESIrE0VJB0OkkFdx54ziLiv6Zcn75fzCRV
WWzAWGDH6IRRh48ZC3RthHk3yMAq015MCXECkJoCMt6RzTrI6Thp/pRgmwJ6MGm6nTEFLmHqaaBA
54GMXFeDmIMxfN6gMI/qxKAwLIzzhOvM7hRjjqofdPen2J0dh2N2dGDGpNECJxScgN2GAkTHgJNy
Osud66SxLOf6DX+B0BRkYHzRPNQwkm5zr0EkJDXJa67RJLJRf0WjJU+iOJHctJwoMji7ywjKD4Dq
17QNFZ/l3wHDd/izoPB5LkNuaLut6/lhXHbwh5cK6+TMyLzVQ1k0GOeLcZ/fxa+F512Yqt6vi/9O
8dHjsX4mfLNcEYkk1YKaLZtjpklopcQ8nB/o38VzC8M3xrIt/zi/Gcpjy9e3eVtWNXFO9ieja4h3
+XXtD0A9HLXOkMEKA4XHhLpVn2/dqqGPVfZl39PQaAml5hCpKJ1NNArGbdbHkig3enlzXqdGGF/h
kmpP9iWFG/2Bhfe7y1frg+Kry3fwCre7qAdQdHhUuig5jDVcH8BlVxmkcv9JzeCMpq4OhvWb9Rvq
BO7Prb4oEP3WuP909VF+KdbEwe/FgBCFJ/hh5qGyMpEefQblpvLK6JR2d40KNEuWy6KUFJ+DaCCm
oQEtc5qk3A/w3b4VSkBimsZQa4HKVqBznefqrQGm14Xm2Mmv57MpUyifDVXhhCV2QafJjdzha1zm
gqTCnTPhyfkqRRFVs421kLx8yT43k9yEikqZNN6jMmVGGo/0rYlqgll0+fiDTMnkwE15MlEpeB7H
RT0uvn9//2qrdpoDF5vq3C002tfYttzKlu3T2mLVAHnhnsy/Q9hDrD5R2zXXAJrqXNpyuYOaJ/lq
7gbHMSxNBx7PA5KVjdolZom4KDTtCZjUvcWOwirb9khtgEHpkAO9oNjlVHOjCywKP5cJqZl1kRjP
fv/ljfaabgdqQHs3qR4kPyHA4y/P5hu4u3wMiTzdufxUogSeSSLUPD+4MCSWEueXaxMpipgkFXQ+
eoBlFi7q9QXTsigjF7VLEtoqUlcrUbp2m4DBqEDJRyJ02x5p5BaUCmpTjbUmqFF72i4KxxgLnc8s
4B7lS/N4wvczeoVSJYZI+POmZ29Gb7Swh+fatcL08wRo7g6O7mHezKvWWxaOqrbwd8E48AEwXOL1
ZQyaqCoNtRmSe0Lvj0XYrou6GrJ3igg2Epf6jiTguYsQ3qXN72h/vwuPREqUT/BPgKm+8g4/wLAZ
P31IbDWTFCcUSO/mIAgBHW6yFcyfAyU9oOYJ+/t3/XttFaaviK8zA0+JQB2Fh0GJSKFBA6/02FQn
sjjBlFwwzztm3eFtO2YMbfcZ3uTIBzaHOW3p7QY3s8NhMhx91kAEEIRMGCsgMgM1bqakw4Q7Auv9
iWHyKm5Y92l+v2ezmHlb72LpHYViemmBxQwuuQfR1lKu3Ocpk69tmGz3oQ6+0/3mXlbVtjAoLCoc
hsOaDXUobXCyEIARnSYRxlEoaJMoK8If55BIAlpC3a51iKCEIJhQLbL89nCn2VkSygy+ojmlyIgZ
Y20ZgSK1P0C8s2OMEa/ZBIhlDgDPaWaniC9uZjjojG3/kbYv5C2ADgXm/uP51UTedFgJEmC5CLUM
wIR7Cf7AjNLCQOMMCQYA7l/cx6lmYNXG1dAJr5aLJvObK2AhqNqBvySLYumi5ewKgDoB9Nr1ZDHP
xTCT4rG/qAvBKf7a/ns1nAd8jU/BDRwyUDbTqitJBIeCkjExtVU2fR6Zfmd09ikynV6X1bG/v1ot
RrRfWYBPgWMRGGQIYJLFxwYAh20XjDA4nVdnyICJYIRgjBaXylVS4H02VGBKXueCNv5Z1nGuEsoD
YMjmN8CUYHlI7lzePDz++kf4GX4VzzDTfkxuI/mKXOsQPN/Ha6Ki4S8JzgIll/n4bKwLMY0gKnsM
n3jORDQYnjqXCB3bGbKpoaQzu5PmizDCEJA+peO/yFCEQMJYPjvCSXT3+GokdyFcl83V+fVWXmAx
Oh58y8tlEFaCcoeKnGhJqAhfRmJbXfw1WDh3EEmZwpfhJTD6Qr07Jk7AkerAB3iSBe9DW4gW8xef
ZKPHRTNozPA/w/8QOQxfEFzfkXo7eXkm+8mzTf39heYhRQwnLzgizqPbi/vDC1ebGo73J3KzvwRq
m1soWalHebU8qeK4ZuNqE4tKwlhVTRlhjOzE/MltJW5bWDIQXOc+r8e9vrqemimbocfMF+tNBtN+
f8AEos5KicVg0VseJ7PrP6S1RV+R+NHtr9Iidz4h2w5IKlWllQcJtUaj4wgymbnft0DLLbK54TRx
LzyCrtujHab+zC9KyHtCITm5jW8Ta9MsWYs2qsXKlEREG+o2qsUKWQOnIlnmoYQQmoI6mFpuoIL1
C6Lo22C8eTD3WAAtfbbYYO6Qt7VorRMEM1ts4RvuFNE8fSb/5RqlBtQ/g2e//53OK6rLKSszOf2J
VeWdCc2r2aE/W+2v2SvVe4vYmlVfb5ZvH9/aDIMVqfgtOhHMAbxILSDaKXZioR1b5vzFeyrI0nsC
3L6Lh8ObwnALVMbOnZaOkOpH64t4DKNXUAdfcz5TC5FEj5z0lSE6tpQISBKjdrs71gcm2cmDWO54
UCcLBqlaMv/HCy2iNndVLgvkxrBkIhraSnKDNmwU8tPYrLCcsUVEJJOPv74tLhFzminRkmKBJApD
f/XmRe/yHMEjgY7T3Mfhy4Xm3Fx3sOwirEQt7NAirzzZIquOc5scDBYSiOgjoKZO8Yg3KVy1KEeP
OsJM4NbsfthSRTPHrKnHe+BtsbTLkbmf8UGmpzMcwnTVHBTRG9IcqNhTvbOH02LfH94eLqvtx0bU
izS7TVmMF8JieS1CjNCQAiXFtbH3II8BlYYgOjZBbQYr5XoPEeoEWyTJFdhR8Y69ZiL6D4wMWBVw
YIwMEAEAvPx2yhkEHmnBvjM2QqJZbNo0GVW2McJmgwK1cYH+oJrojG+qrEecY9+jP7xmouk0Zh63
5oAtjrN1b3l/3Pxhfw6KhpvCoJodJSeFMqdsi77e3lwMLhqNfWpWuMUqbmgSUrHcMi2oCpzSngS3
q191JjEh1xkFIS2p838BFZ66qJx2dNLIUYVQVQTOvE5X3E/KQtJAHNBPWgVR+3CJAOI8gweYKhou
jy6lhkFu2XGNfHnbjKhgkAtLANjTd7u9fGWxAHubAiioWyCgbg6gl1ZHCUT7+EpNYyKXBSm3JsjE
49K0dCt2VmbUGHbFkoF1jIm50b9r1i23hUiuPbYmmxveA+uPw7uCt7mASmQjpD6RWJ+MbPI6WoUw
O/bkQVx+2ETsx0lzJw4M0xOno2paMdmlHo5rzV5sS+Zwfduv55vD72nCIT9gfqteExb1IZQww9W7
/eOrvUbYFStzJ5bMpCiVD1dU/yCBMho+HJuI6zdPqEAiq2PMd2a8mB4I3RJ6wCt5DlGvCytWp21y
rAoWamTNygGjh7YsD0KXJPGSBu7bh+HJYkG8lOiwtuCTd32tNWOS1DBJPsnGAirZiyPPkcslR8ek
yavIo5RAsho5kkTbR3eKzqPlnETPNTh8lkP2Yv5bUQcyoV8e9LB+RSUbO0WTzJdA4+lm9a7QEb/X
069Tm4AVGFII92R/gSW0akzXaBZBRJzRRKsPN6BEm+Obw1tXfRLRddjcqGmV13UsQ49wxO3DIcI8
AUooKfAItatLtIUoSocCIdEwkzv21JWOqWVAUpJ8qtKShdQTHcjmumgqNSJah1lWNRkaCNW6rHVM
ydamIOiIs0Tal7MvZI1xPlRGKhSLFRE088gdKYTH21fbdyzjKXUuWeDpN2TzWE3y3l3+YIlPf3S6
yoS6YKpDySdsLzFE7apBx8XcLJglXE8fD7+nXdB4pRUNpr0yUjqBitmo04GKgpCERrkFUbSLRNfP
6IKvKuUb//q0BqyB6Caqh4xt43ihkcSTyziby+Drx8/wULejUZBoR/C3aIzH74gikBZm5DNqAN8J
3d2+HP1ZRs+KlrmFkjsJ/Abu5Xrq9CvK5wriS9KBXDNIHyKgfKEb+suEfELZSx0ptRqYgSKopkgv
wdGUXv8FQ7Bgm4n2DSoiUdXJYAT+1n8h2I6RmWsEolCnI8Qx45Z9F7e/kBSi7gzxFK47L4yTnUJi
tf1sdclTdklzAlnSFKHoiiZRlQ7H+j5KyFEXqGqK1jYWKMTV2bva+hC1hkQ6zx9C6kMfSoKZUBAu
OEgjWBeiSPRfmmaXlaskcB/XxcddMFaYwhBFc37gPnUO67PKsHdUzXk/E05tis2lWpXU8XLTO2Na
wdVnDUpICaLeQCHyZI/oLVLlkzY0R+qlH2miuyQ9vClJIjx+z+7vXBmECCPQDj6VJxwSNCDsMxew
qbl72rbY1KYZvpj/k+FXGds81Av2RSBDMIo8gjoXs9zkv8VN2H6RT0tx25MBfHjhT2iGRJwmUFrQ
AQq5oHl0h+sFrp9pPvd6T9oU2DbsG24Ex1tOe93ukM1+MtqPdvPlZ/deQkHLozBuW4BKcXVdm6sx
Gw1XLhkl1elxREZz9iEY2PJQ5LIbMVFLNJmO5Jay5OSgnR9kJcJ6mIHadMiVpLBzhWlPklizUYMw
40wFo4PGk9vBMMHDOAARimqgTladWF+NUReYrGykSynDfww1TMSKxEKBnxkB6sz1Cz1i16keM/0q
rQ3q6tFgPnoYz0bLdat3Q3VFdDvDWKHe15vokY5+BaFDMtgQAMYUpoAELormDilAcQi9cl1BAhAU
SiJwrLWLbrboRsixPMkyz2suegNTeKAhUP62yjaqoTwGRG11ECCSzGVojNGICefZdlLgpAKEPQOX
P9QuwvOGbBwrSNve9qSqamZacnYZ2/ezB0O37l/fPT5erwZXvzdt7g4AhsGUcoUhmFExRwqUUtel
vFLw9vLFWe/cVSuXKGqbNbmfEREQ0bGjth0pBqZQWzqiDWMtykM1NNfcsMu9jSkaaIcp5U49NxRy
qyqcYPUzrFA0zd8dhtnKLkvcEp/9lbbz29/8zbPIax/CDD/WiVC9KTc6ucpPyqsfuZJWzMYv5yIZ
favWW8h45MVGZOUIttWH0fGXz34gWbPY+vcVsSWqn1RMS/ApRWXE/eURJW/KrsJQGeT1SAaCRL5E
eePuZNVIbM2TokHSwi9K12+B8mnlRVscYT+Jp+rC/9QjDXNEMyJaFlz1b9nVF7HqyAluZ+SdWsFH
yd5Sx8UaP6tdE2Y9Hl49yNLqT4iUv9rFEu9KL+DLwvPjcS6j+EFm9St4WfwhO3/1+fggSvFP0o9I
DSa1zqK00pPjChfjRCKZ9FwmuudL2oKecvdcXBjX0jIvGH5uKDUBDIalzKYvpp5JtUyttc3HkrQZ
W5l0kFjb4GN0is3nBvJhm8gAn/aaIOIkLJPvJJNri3adERWCn8YDZaZ2v05G52f/tYlyGqabKBWs
3tkcSJK8gHAUeAXRGOiEtTWEOnCbQ/uz9a6cXvi8nouMfG46PUcRe6PyRngNMb3MEzQ0twHWjyjU
jP0Q21z/CNd4OJh5vhEXnaaZl7qLVl2cN5R+XbxH6VGJwnCvH5uLjpdfvjocfvOvKWVNlCsK2YGy
0xTVABf9hVz3b1N2zRAhwXf6/X5cyRXXFdMxxeQzpn4CaQ+3L4d/ptsFFaxjq2tOKlSX1N96/umH
kMNtUxh/lH8fvBmXHFVVEU3LLs1pGDklfED6ktIp3fwQ4Pl65CBovdYh3vMvNgpvDbdErkCdL4xf
+JKFtLFwL/2K9MQQEf8q0/hducUej+Z2wMm9ZvyOIgEwz1e2vZjdcFrZ9nrsXsZGGmpx97uHFGxm
82pwM7y/+n2LB40TgzTZCYV3ixtvpvQ2uWp1fataA0c193G7poXmrbSjxc1lqrB00DY1DGYp6rUg
XFS15nVDelyuIrL5w9LJmkFtsYOqjiyB016xShgtKEEWLg+gUN9F69Zob5u1oCQ42CGCR0yhEgUw
scxCaS+FJ5scX3IQd1K+4Of49jTXzRtKF2vVKHsRnmhw8iKQldjEH0j++1ONjn63Q4XF7TV7K45Y
I8BpAINRZ5YLE55Ww8n2vvdJrUOARStMhXlqI/LX0JoB3cKQ7k4S+7bmk3PSTwe4FjTtP+TDXI1q
gTTX5SRTB6k6yzVhAln1ZWqcmAHt1IdRcAbZ+oEqKuA2KtV1bBQFIroYWBUKGu6JgCG3KfoP3/jA
UlwpaduIhREEKqsqCJk3Y4pOWj9Nf6ZNMogtbU61dFxPWC1QVUP28B7EHKZ22340vT/MZqsH2W4w
4SWirdmE6JFTjA9wwUClXxGS1uUZIyUbeazCZKu/XTB7DYcLXg6g5g64MyPqrePhtSqwbGZhZGB3
EiUaFfS/pBPgct3kovAXl0mG/srcJUGMDzAtjD7Cn376cfGFReY0zEMKNoVc9l3dq8bPQaocECkY
+V76L3tjkct2hWgRv+jMs7Byj6/I9IR4Pixe/w9JTrVYpiEXRuCU5YuXPylD6+FE+70LhmCyHwbj
4bvkZ+XlUKTjgnFrMW2plyTrTfk9+TN5qd6UP9Cvl6qcjAeFgqAQ7sKmHRhT/pLGhJ64bWhqcwaN
3hcrSOqSJiIliE5qaQk9Laq3Q2Fa9V4ISrMzI7dgHHVj1IqmjqI9RJNKZe8EYSEl6sjtF79fnXx+
DNmX49eaT4zQESk0akvycGvcDUEZ/Rqo8/llmNtW75zkV13g3DB9eb/OB9Zy8w+q2arb58NeVSyf
77FaGoY5MJ0pMKvr5W52uJk9fJKftt88aGqpO+ioW+HRx7vJy/Fv/J2zyYjVE/EmxIEeZqGSYTSV
CV1IhMXerSILiCUXimAgCaYw44+PQwk/otseHEEK7eZD4ZfzmIaPvCAhknJvvodwkAQlFeHoyArW
lIoUsLhksJGNM/pIk3uXZaTBo2VVKXkhFMG8MSmUxB9gMTg9G3hMvw4ze3uM5TGcX3EwU2da4Vl1
059dXt3vPm1xeTAe4LD9Z12f8xckSGjZqLaBAhSipwdAxiRfgyO705wqa6gER3T6cLGYltS0DU8o
dTPYyEilc2UIVoIrWsS2N0RtNAyjMrA0RgcIJtZIglSslssjwcS1iy+gGUDrfgEzNBrkSAZIGMae
oPCA4u7UAPD3aqNZu1K7U/oUwYIjDP3cUAKAolZx1BaxUDljTKmTSVCQ/gOoe6d79I7HfU7dYhfW
HvM3VG2GKLTqzcHd4/14dnPNVnE6vjV7tMZX0MYOVlCDzgeZKbQwYA8PqIVaEYkmjVQ3+olagr1E
IldFgCS1tNU2yqhoHswHzLQiy9UDuQ2264NmxRNwIg5QADMPWiVqIInCmA9L7pipUbbLatVNFp4k
0JVRj3kg8AI7LHNhgNBwQuGfh6s73xf/Rn1+zAMeMANkTB95Z5h91htUx8vBPlZZU7I2kG1Ust/A
RSOiXK+X42aMXSgEFIWggMvh8tXJRiIGBjAMiSmZ6CrNClgYoIBPOpgGtEnTCilbTeldaJuHkrWH
hOf0oWRYRlMYhzRBSuUcpZ3UKRq1pFCwppv9LI7tDANZCp3CgDd9vvR73QEkFz/bLHFyakVLYaI6
rK0s09vlzVV/t38vtRjNzqWT/7l8SIuJeSdFXsZeKXgUyAoBT9g+xjhscdC4Bp+mwrc1oZQ5jAo3
+0t3V6sv48PbW3bXX7QGKCaxcNwoQAHC0HgWnSZA5QYgl9CKtnpYSaCEYv5uPrI4igT0YXnFNwdK
SD/4aLiRWRdGplAY9KAdwGDBfAdARIWcj8spX3gc5LDuwFhrKECYn2rddbbmw871hsxSY+ssgKs1
0/YUurObq+nxsb7d5H3M0JzB3cvD+rM2/bDdS1tPy/Y9LLVoyQhajaDAZd7D324F4GCwhZnMGk6G
Q+/dcfQB5NQFG/6numxbfuu2ZdJKHSa1sT3zPEh4ACh40atYTJjStSDws5Z0k+pAKgyIGcXh/PWy
el/MmsG0ZTNNY014JUanMWt05ZAEKm1K1AFttHL9TDuue6ZJ4MQOwDXDfpw4/XRsaVPtr28XV3MO
f/PCMd4lQE5DGxJdYlfETns7HWACCsn3CyykV3OOcqRvWH4fM2Zi0oxrEJU701ANAkrD9qTwKvVQ
oOgsMR5Kaw3EwhModhf+w/FiplU/KIuL3zVJKm/XIZSsS/32fNS/aBQj6pLBw/47/h6lj8xCyW0A
CiSOPm/s2OEPjWi1qKUxbNI+oOtrwFgTOnOqMYvj7f3/cnauzWnkWtv+Qy9VHBpovuLYiR1PZiY7
kz2TL1T2PHs4Gmywwfavf6973ZJoSCp56qlSLVYLtaReJy2dOcd7vg1jlz2BaF6Wr3GoXPENzB08
w8Km6ETzZA2y9fOjzGCe/wNProHuCbmAqwQzcn938dj61YlJU1KibnwtVqLMBkMUdxB05wTpctH1
VyQVEpG2BC2VSef6WK78OVFPIixWzXqCU1vCsQK5zsdBuWrtOYxwZbC8krJTWEyz7bJml+OupmhJ
kSmigbIAp3uHUXMLGhfqaRRvl4boiATNHVvezl1o5682ICpjSCRVAgfhJVUvzJJhqRvI5o9N9OG/
acP5j6AG/WwrbrrsAEU5a+NRBywUCsCwktsP8NjSG6vA/Mf6dbyaXoFbV+xsaaHCfr2Rg42ONPUl
jzvBWP4EmsNAEgI92sx8QfTm7WuAE2wTC3z4NN8lhS2FW0uBVf95fFRWZ55Lzr/Edp6YvuDXQXoZ
OGJkBeWRSDUz0aTx+GMFxev7RkFZdc011f2aQyHZn3d2icJ6srqbtx44cgddQD7tpFuuJa6NjpoF
uCnYJLBs68XstjcRBlGixeNV6x+IWzxPtVq0NGwtA5unc8Gnv0+n16UDh4whOIicJegIdUWkpMYw
+tZI0OiX1vyaX1hWHES4Zhli9Oy36egdDzDNfMu+u9LofBsUA8kAxmIoszT6b8dt1jDCkmUYHNUM
Q1pZby4amqkFgkBd4P/KQzkfAMHe9nUTRnc46rFtpH0+qd/qb0ePL/V+lW/zOrWncKPMMdhK4jpi
K8OVhxmwBzfeTILcHvewzidWNawSXPF86Tc9LhjEn3BFSFglQz1yPpE0K/pWeUN94ZWVDD4QUPPg
EXyAJ2YIEPx474BawDQ0JjR3mqEuKYHEFFgQk59HW3S3h/8HteLksAHDyb0Ba+3PFx8ttnMuBd5v
7zMfrFFoi4M1B9zsgOKwwxwRDxoBusOjNAorFfhmnAPaspGQ7YQgMsuCg2u7i3ZNlus4YlkeyvzN
y+LN4C+tC6aVgPD2TmRlOeCt3lTvU7w5ZM7AFnMGXsAZWKALingwb4Bmj/mEcw9itWGUw867+2Hw
w0hxVmBDumcPzAG1ATGXWPIa9jjtTDUVo70FNRENNXWovML3MXRuMNlZ/ZjD9TdDHszxdNsjOCy/
5ptT4oa9bYuzGdvb7GIiRrDT6gZTwc3RwlRizNekZ6kDLc7CNbG5HMMYi2OK448qLd9Ww8umm4km
HRYcOJa7YbAH3HzyMTI5AlYULolxEcKaWZlk01jLyYM5UxhVWGQlOqOpiftjmn4zSyrrxRGXo4q7
CPu1hidOvcVhq7ca9h+nmw9tjgeEYBCVnjBlgXsyxmTWIwTm2Gi4X8QABAo7puCOgbzEAFliTAwa
RQO0nLFrnJXGrArXNEyMIMGEvBhTNsvuTujV5mKzSd1la5mNW4wnaXV+WDvihtPxirslPWxxpkUo
j1gWekjSzbB+952DuNxNMzNJ7q0lZq/ZZ4YWbiZGlslVGIb2SdfC+UGfwAmJo6hX7OYQR/OiXI9F
rVf9S2JL0Pp1K5VNJYoE8mOmd7unV6irs9avGIbiKqcBB/z1z6fGF4v6/n60nd5/mO7jzHozumrf
3+zYvgyf82hUoLBx37u4n4+rw2J9XBvIf+Y00Mw2osiYuhKHO9w7F7Nu08dF9K0bQ4dsv0AWDq+f
DtMD920end0kGllAljXznyEqyAeqCcxzR2F5321mL6yTr24kVumykpIdL8a6dKf028RZkl73/zzu
r8D9aCSJl9z6WCzkW36QjTztjoRZNJAtWwHkgphmcPxyd727JTpZ8BjOtOjwBr6zpxY0SllEJzeu
JLA9J70OfptypmeMG4xGF2ovNlOOoI8NvO7mAnHx3XiUxt0VBHIg23i6WXxytZr1JsZSTTWNuIKG
xzVLluci1ZZwyfP03f6x/U9v3vosIcZJm7J7ol29V1Kvsvyt1Xq3318Or0mAMPOGDop1ExFNjf0B
C2HTG2a2bNi/Jf2P5Z9lIN964BVLybscUcdECf7CqdFb99ezUXu/3Zx0kakQIi2Jj7YEBME3BKFR
ARaBLwiCBl63Y2dTOnctSyf/WewkvbSWPCiEBBu33GGdcAfDg3OLAy6LFfYtmL27PIw0wgG38BvM
38JcIsHNPCOIlvlnEUrbIm2hBPNxRbQ8p6t24F/irExWDBfyLINUOkmYtsNFb6H1JPCqwB+ziDsK
vsMiLiDssRebe6WqWPXRGLJ97b3c7Q7d/V3cQQgXzJ3c76/v+u+JJCRvroVzFO1SYZKRfM5EuNs4
csR+x0IULh3Zo/7P8hJO/lNPn67MbmQAxEEeIi3cgbOcvQrIvoTtlCGMBjGEo6RLuy+xb6RWorzZ
mjWSf2wOSusa7DTU6GARAYaI+AkLBEJAJEjFCBiykto/pKG4kMPVmxnjM+HcRz/LKKIyGF0/6Vyx
Zgf+uGAEriI/0uDk6hMR6yOKFUCV2Rxjm1EsB/lZ7E43X/O/A/8bIZVfyl4R3xtDG/4q9U53PRzo
fOQBSOIapKteGc1oDo0cfXA8CmY6cucIJA+MRKfoMGNdRcxFpUFbEZhTPqAYdKRCxbBnS08cf6qq
fy81GrL8VP/NR4C1W5zNHBazEJuU/AfkbycCNgOeOY76CZWPD6hiInl0qaCvaY3ugQAJnbun6/3+
l87+0hqZmMc+NZL47eJLNt8mM2UjXpYy/L/4Go6KM3RCInkkaCIg2E4Mfwk2jMGCLo7TAYvPf9zV
Zv009OQKuPRP+3T84vz1Tf0Rzc5rVx2rYsHcQAAp9CfW5Xt99opOBCOko7qnxUdnDcBk9zRfPCzv
PjRd3GbHnQq7qkCqjQD60coPbrtvqE57xQilttxJVJ/SBfBp0lTNAGfh3fCbDENDYi3JiCrIGeQx
xNXNvPzaGBXXSLi1BRhNzeEuTqklBxUVhsNZGS85G7EKRIH6/5vWqFkLCiUNcNIbE1CT4x50f0uB
m/9uXt7yxOuG5Kyds6nQMFf854/xXIk9FzTGOvSN1kklG26hcdUnIkFKceAK+VsoRyF0/UhEUlCu
D4lwW1oUviAUSQMLRIkNrcHg0unBo/rgKBEPhvlU9TzpKXUqpw2E3hWP3x69YdoBjci5YSvKYjGz
yMWBdcpQmosWZPT1njUoWR+JRFmKYpbSiMSvilfd8Ns0AHlV+bFttliLFBUdEV5M8+akIkV6A59h
NToZ3qHMUW9McOF8mCoYnR7lV4YH+IPnvPDXFSSCaL69wB+rOMtdvuNAjNiENuqzKJStNmdrYfZP
6/lj1X65+5DOITaFKbG4dxgi09nQOm4FN0TOQGhy0OjjJDtClx28+C1yWL/0P/JgBTBSoNoe+3NA
hE9LlVjjguAjekCEDj0wBEHIgAiZ5c64Zc4xRQRpUU76D/yRJEVyA5l5mnQuNrOxGGJOASOwbcC9
z4ZhtyyJMfbRScgD8Cf8qb4zCt5n5Uq/z6Supqw0jdVw8Lb7urq7H23KcB2qQDBzgOx4RhVKMHN4
NAIMjy4ADFKvwXcgkocamLjh8jAYJR9eb6U7AuIVZwR/Xzfj2W/qhXqoYocbP/gk58ydz/DPDofL
5Y1sSw6wENzsVD8MLtus5bMq8tpE+OZgftqmiKuxz9h+Ao04/xIQhHRJbPO1GLBtmifjyrC6PGgO
BtQ5ORtmSHTVEFGIAlGWGqBOtICPxKKjezZanToEUnurL2m6V+sHhEXjQIgQ0FprfeWRZhP4Y5Hg
mtNvVZYLx6t+1dXll8wln4rE+rFazbbz7eqDFNIr2CiRh+z2wyUiYCZx4A4MphcF5q9fDt23/BCS
+uJMorJuM4D2vMW/MgwI/5zCCDiIuG0YUyHumBGTbrNCQFQP7rwiOQ/OlhpRnfnj1d1rugsLlyAN
fVSLfN+P3sjBZfBos5Fartxa8oiYyUTYv0cymv4mj/B51r9aa+IalCDJyN0KviHWB2fvIvUum+2i
yo8WPpWs/9IC3WiPVWJ4HsqLfAJa9FW56Ig0oRUBaCUi7/Kp3ac3T384QqVOL6aXInLQOWWtbg9o
tNzkyhO2UnG2lSyMKRazKImJALSw0zlglRKOSvG2ohtGLSjJdG4UlsoLMhOt9+h1Uxr5pdLCOIuq
2SyDE0xqEK7UAjaVDZWWTeYDtOyUGpOWt7HuZhGQJIbwDZwW2lAqqM0ZWhvMGLFXeVgvbdlRRx5l
vsO0o4U8SkG1IjFmCMjRmfouH7pYvtUx2Jl5ShH+nibi2lERC5NrBH6chFNNmmvowicpdShVcn1Q
VRBDDDQtPdAeDxCd5S+3weBGgGgVEEUCAcbS+9IIsZ5S2bC7169Xu+j7eDTdxi1OHBEVtQOFypuE
nhWJzowNoBJ7M33ajJXIe/ZFQWe+guT+KHZkeXpEr/E9xGoQlergbfmzsrXyJ8XdEnypKwx022RY
xwIKTAZpsRTRNvHdtlwaTYICflAjR1cEe8OPT+uMFrIx32uykY12bfNAIK9YVwFKdSEdlRRkBoJs
qJUyy+cPxlAQ/oRFOV36hGTKS4wRI6BYbC8xH09Edv/TX9/yYzFFoJK88KxXGRp/eSvs+G5uVagT
kbwKFYFGXMUfty2cZfS9toXpI3agDLjXK9yRhrsxvNtM5/PHu7tYL2s+GUIaENMKaMQdOYjTlEYz
wuzBIxRt72INE5hfAMnuBYl5XT3D+cXhsNIu2WXrQj1CG8bNZHScruI9JT7EraLL1v5PKEETu9jW
Y+6Evkh96iRdMTpp8XF9KRsESKDYzVZ7qMlysb8YbXStye75cEVN/DcmULXCHN5zbwzKxrZof3Tz
+/QlFSt0om0TjBA9XJ36etixl9qleVRLEYdqo7MH3TKqda0eSbV6TjNAzl4UiFyXuoIFzBAknOnl
jCXrfx1qhltyPy/i44OkAx3m7sI3S37a7J03v0NVTQMo68byPbUlh0+Y9Lq1v6o7i/vojnr5Jt9d
c5QXb5geuQrKIn1texIzD8o7xuvcgrjROtmhTGW3/+mwsDRaWreHyw5n0MFHLw2iZUnH2aEgJGja
XVli7vZyrJevqRXqcxGqj3g6Md3xwOslB4wcuEb/oysBJMNp51EtjzJR0eE38Kx745Z1WrGYquZy
/drrTedOW57dOOiFyNyPxlNxuk9y16LhpHljEK00nnonmmneUfN3qKtLvH8Ny8Wm8cMvzNUxY/c4
uFlsuN0gml4KB5H7zOu8SFC+udncXXMPglsnSgcBOtBGYa6Ax6P/MDj8dxxZ29/RRnxJA33kWkpw
Rz+JeUgZsggn4X6BBUGMFJ/dflcb+N/B+vZk5NUnabnqBbrKQDeu1A+7CtS6CiyjzaShjSwfkews
3fh8MxQsFmFOexdmFnnxV+f1YvgPvzwRDSRoIbAxFym7fuZHmSLufFJH15p3LlqTf/HjapvMhm5N
yQ8DTvsKJF7GPI1R8Kv9TI4xdBsKXhBaHx6bUHbOn/PXZnlLsRTuFSkmG+tTwjGGKUbEhYYH2hxV
It4SZFh8r2aWzlXn/IsHMR1fOAH1xYO8L7s5auHGCvuMlaaxmr1cDZ80nYV9dsCW084TCmIDTwyI
cSPJJn4Vr7OHEb12yrajFY2yaw9pTB0jfAlIE/IJxBjCIv4yc8CVn5yi+KbMrVNXkjqYN0DCa39/
FedPFZK4Tlksn9MiuvKO+QwdiGlM6+ns+US9+ELL9/puf7OuWhrIVpU8QJ0dWSIdILDz29Eb1AJQ
O5DQ0WLjuvjtNHPOK5QGW7aPm3GvvYs1FmkWg2HmhydOUkT7uF6ZciFVEzaloLfYvN3f/Y2MK0Vz
dC+qG4Mp2RFSZQ+SBgIlA3WdVBEHWlfwOJXAX3P0XxEQooBpDfvuodWJDyV2wWAEZX8bRDOYww8k
5++iRY4RBeIvF/b/htO7etZ/uGeBWm5wUSCbulhhUezdphqzQS86hFYx4xAdivNhg8XN3faKb+ER
BwRIQOK06hIS3U3evkzp9jzVPxkZ6Pa+Mxuo1SmsWah0es753RXD5ctustxM+3ltF5WhGvJ6wrEG
UU0g4z+7zwn7UpTP/wKtcyDhTfgptk3G/MORnrikc45xiBHLh3+3N8n1l1Bhf9hv1WQthMjHjpEj
hedtdDzlciA2tQnvSe5W8pzyvZT2Z+xz2M9IHXiaovBlaPGjSdpF9zhA47wlsvVkYnKhzGVnZ2iH
RTAGNLCahb3GMZbEAPfvnjuX+AtE25gSzSOQRyJpWzxob/MK74kpAcUCt0UqSLgrdkEC5Q9e9ju8
j5XfnRxgsPq4fZYZIxsHrDR6Cq4+NbJum5YUM4928kJkQ76l+XIDwotuQ/JcI/kpJys7+bkZa5i6
bCXzL2kcZAn+WP/XgoLVQfj4oygbuEXkx32X/vkp8yzXGfTqfrvWBfKasjqbrVo87+67k121/LCh
qVp2Xr/KpkrSYsWW5Bxzs3xmBioitMyfqkkdvmAMXEUbA71YL+b3qbna3k0v7v90TnwGwcZj+xrm
Rd9397y78LtAqVYYA+G71k3VaV/bHODl6Xx0ElgvQZSYTk1sQST9dHT4Pc16tL+Mtu2bP9tPXBgf
9XTWedFR7j/7a/wf9Uq9IGIpgkPKuNPiQP/ZJQGl5tVAVwaCGba5pMRqbpi6JrG+U5PMpEJb+M9I
NX9OvSdlOhgjS+xYZiQ6akSp/kISUwmgK3+omVOY6TxbooAy5U4IVKWgyWrzt7ZG+x0ieHPXb4+X
684laIxxmPJkvJ3UzK1XNyQzBZyed6e7+0Vaf0UcEe3h/UV7/Y+/Vwnov3ZJA1o+avkaPS0TIH3t
fLtXT4knqf36Tf2g2cujscg+sNzdOf1U7b2JsT+Sg0xa14NrlBiUUG+f/gzvutX7yEK+9uxXTAQJ
UcU8A6eFk/Uhxjh5rb57+bpDwupN/2PcnKlM4rgA25bH8f1o+vahfvv0J86bzM9WTvtz3fl9PxjK
eeUFWYjHTysWCG636jlRGmkEJ7PP1X3vAmcZV1z1oDPXD9cdH15fhFPxdsNx/rHCRpZpx97w9eNM
fUN/lSAV1ELB4frN6nX/ddp6vNjMN/vxcj7SOGgeoeyt95ej9iV52aduszxLlTjdr+fH6bZ+t9mw
GHtZfSxpKJNAji68VEG2Mo4BUYLn2a+8oL5bw3ISs0uWc/PMXEDYUkglU1hGMu+q97p6drOLBH49
zDCpyAD43G2/eX35snvsvSdC3vJ6nSaiXtuD3rj/PL3WiSTTQ3XpNwxdHhADW1V0NmE8jYQ5lrqz
pIzCdjNUotHnrfbkx2v5a0jnYNvtjyBGjG/t1RqU4P94pE3Yfn1+nl+qZdBAH8GuLw3E9LD/3Y0G
ELPt7d6lzSCm7vfeu/K8Z6S8kObUqvecIu93cFppL3qM4Kc8cp+NVoA/gK09m78abuxwNUrjWaPh
62+z9cfeZP2WBMnAslx+GtMxUniGbl/2V/gcWnJlc22PeThayEPGRDz8p82avzyg6oJssddMQDlN
67bVqjV0RJ7Dw/7KO9R5kPFkde+6Zq2LXGENFPtlYa4REFO9Z5qy2V64dnJ5mrE/bt+4JuV04of7
B9q9uq7qEWsyuIK63TmfC2xv71f9+ZpptWbDJhvHpF6xoralsnEeLG0zkqRLOKgkEOLgioHwGgmq
ERMBkdSpgZhAPC9C7dV6x51gtnxNiAbxGDYxo9MP7TvtLiWQk6FzZfw2t10uPLdgTg3U6ASEb8y4
QU8iCtQmfjkTcSJ1DFP735IAhADXziCfTYwOiE/SgYtAKmhCsW6sD7O+2maTRqda8w+JXTnTbH37
vNO38WFD/F3M6i1/lK8z5Qzr7vLSo3w6593vlPaGJOC0KI5xe6tVb2Q13dOWRgsJpHxgeZy2MrfI
mrT110l/8d/55F+kIE9KMeL8gfWMJWLBzxh5tB9Qsiu1Iobmm4Rnwe1gyAFndO1e4hIu3nJBnc2v
6/3zTcmOl00KVyK8euWcVznzVnBcOxnrfVwE9IhSbsbQkP/07RFU4SnObcyCwKQdUsH/5kXhCDEO
JAcx1KCuiswNO7G5c7Fpx3FBmhrgjP6DBjShu0s0E8HrzSR1f3jTAUrzBdMRa4d8MmY+6lUvwQ8N
R4OSWO/3hPCKWb9/vO70Hq5UJpOFN/EmdaV65UtddZLv2uzvZCbeEf4C8gIxF0AIFgjSZE0izjk6
LY8nyJajMdmqkgxGIeFj76K3bMtmbF4vqmFkkT1W50imhLiSPiTcFQZSVUN/omqelwKUAeAwCLTI
DdvAExnzKeqFdbnXoI8xKHR37qbedHW9+ag9z/5uPidOjxuIfjlD/pILEFDr3rmMgdz9eUb8FYaF
IjwaB1bP4WgKCz10aUkVYTh9OS4Zwqtg/D8Xyy8kaz0cNEckRxsSuVAqwD98xuTLYCHKSSz0E1wD
KeUqZvasesgeMiPe5awFIcTokb02tJ+uaSF0/co46NeH8RyXjOmuaJ6iNVWbKmsXkEoRbNaeNjc7
1W1x3d+xpE7n4qvrQ47U01UtRAch8+ns4mX6y3crLCJBLn7E7oDargLfmcfAX7UAqCGoaW1cd5IZ
sSW2nXZ77UpSTy1hpI6uMZB6aviK6pmqhjySE5VEXPgMVxtICc1AXeAhsO7jpnNIf540Kf1+cVMn
6lc30/vWZ3LLm6n90YaudxO3fBAf84kiZPDViOrxedlOOu2XC2xKlmZ60vXpvOkvcxYkL4jX85QM
qIZxcvLdBKQ09/gLOqauItkR61wM+Zuqget9ZBG6mGRi2RdfdMhfxJUyeHRhQMorMNm9we7qRTNh
WEMgymECUwQ5UAHlg6UWA0t1XClXmKJcgwKpCjkh9O3W4Noa4Gx3Dzyfj9PAPeJeuleDfuvy8ILl
pcGMM9HJRGePqFaRI4g/Ktv+ol1OMp1P3qXVJqT4zNr1MNtVb8NlPcosKiXEJ1OqhqoNFa+6tAPx
IS7qMFh9Kt/jVymamP2bx1Hrynh1s1mxZShVyi9yyAaHRKR77khP7Obx+XfXtFpNVKKY7lm2Lrsf
aUTiJDAXR3a8YjahfzrgRi0If5KFi4g4PkVX1pdAAnBDEc01dM0L1AezJYl8dRQfhYj2XI3hfOvp
8Hra37xNJqG8tRkk+slE8YarbwQYB1Y7DtjZvv1EzLL7T1g1YqrDTKdn+asEtfBId7VRWSCBusIp
IEWSEkSWVEk9OhGOhqsTfCzRMfIoEqwmyk0vRiCtcwMmV8lRJKKkUnAqvqdIcNIA08E2/X+zcYqS
QkKaTKvWnLNp0sWwpGiYEePuzkYfmQie1NeOFvKEgpYBv+IcgMfDrMOr4AP4Pipm5vqR+hPjDwYh
9EfXr7dGUWNTjszQutJ2y1qWhVFRZcXcx3S0xkYjlCECKk3945iRVH+vC+LhOG3qTmvuT8eve7Du
rrpn6c5lieEdd1YN/S+3aLLcEkrQJTbF8gADT1q/U09G0YOWn5872XS1H16uBuPlIqZN1XWPwxuA
HvEEMtjpQL8VBEh31ZCGy51j2jFwt2MF0mgR38rzUhi+6JUQTRJGxj3k794wMSCkBVnc7A/a0fh6
v/mNR40MuD58qGnDJ26YOmZ5QB4RgCT8C/SMrCnk9BBpd8vtKiYlMI/i8jed+oiAc2JRHo8CP1mH
CV2ctSGVIEALYOxTIVrnW/BDKLUkZwIxRgzLCIFpSmKloXYvV/pQJyI2lnDx6ylV52z2mAQkBAGa
TzFtCwWJ4Jt0joUZw0AGJDQeXUeeCObBkTucimNuAZsIPONRTfNuEN18Oh7xxZRdvhOEAoAUDiyP
/lQqxZgckeZV4VgWef4x0fwqsHwaePCqybDnwa0+IabjBPJaLZaUnS4twgHg+zSkxmDdjhYxRhQr
n4kchZ9VSIcFSi+hsucaID2DkXm234wA8ummuRHz0YphWNQDxDfZSpijdkyjkqbMfZMAIgEt+KTh
i8AJ4kIe6rFPSH9cDIsefGNyVL1xTBqcEovIjhSZQk6vPPP8Q8o55yN2x25iMqeUmK56XWzHz6yI
8YfFhLkVQxTUatDNM0vOou2VnnhaKQYfrUVhdviHwBtK4os8eUhiHGN25ju8Ltz3O7DLSDrWmNWn
00vGEo6bZ/0C0PJWED8WUTSCAlTz8XJ/AdEXbB0vJG8SHqo0vtNfq/HozQsXOEe1i9hSGkGHSLrq
qfSXSotLiAJCOO3t4gEMSMlAl4dyqgYxGQy7B/8+3CeGUwcxJ7gBAjcIcNVsySdv8SSe5WBpaAzd
hL7uPCjA3o8V24LTQd1Jsdh+ktWJSkEdVw0ZASc7qinpsc1guX+ewbIQHeeueKYWMSPNr+tBbfUJ
ecEmkSg/39q9f9NupXPjSKD8kXS6iGCUqjYmLoC12pnCwGL6qDpkNdQ2Oqq8mXM7i1aoE6yNRMb+
RH4dEmeyWSKSHCwU4LaV7CC40dZoJK60ibwnExC7KTiG8XPYAIu5YJ4CTW0srYZ2OeDVFS9BLkI5
cyyOxIlpC8pICoJi0Ahb0C1seXHyVx5V78dP1NU4RFnO+teuVYF8Nrg+Xvd2R/PERzmKWFNg9fSf
7dfd9s3mKakKmZoMR7iIa/SgxvR5ncQBeYUxROnUcF4pbxXk+HrjXyKzZLUfmJoJkV9OwgrYB5Sz
FHbDCNTgcceAtalrihbI5xuHAtAuLUEmlmoY8rngTThli7ujmlWMmqXtlvzrAJWU8oorOopQEGHc
0Nph8SKGbAjWZq0NQ7JNKqjF37be69XfrObOhCBDp4eapqnTohrzXnWxfPlneqg1EeUCVcIrUzb1
3V6zZU0J4Yt5tDEqJolPn3fHBBBC+qQwjDy6vk3oj9CKMaqRah2NA9Xrbd73R8zqhsnaTRcrFv3N
V+OqNfpsgaKWRqr7/m3VxtcMGSR/kOe7f/XqFybQKTe37KD5VBMS8bo1KRSbVwgomV+XCYiCgal6
omhq6ItZAlEIj7LgVXuN4JGbaRikL1/vLzaBKSqMIX+WbwEhuhn8htYfkyXVSabcSWAmUbaUzVf9
kiH/brrVZYna3t3kE8GJK1TXx0VjL0T7quKrLFBqH74cUM0iBEkHYhmfRKGxxJHPoaaGIK6WCQAO
4r/4AEeCVPX1Rlu3Ca4m/BeOK0FtyJ9yVbSRssnMeTWhdjOXdt3m23Vxmcv79W8u1NBFWqGgI2UL
Mt0AMyGbSZKJ9LcexVe/ZZheYaKGTWvprCniKLr+2mGVzb9L78vKM/wwW19r7pgK8Dlci8b2jHDp
gOT9urhePeTt7XFPYyEh2RYWT+/CTFLb5ZwVJPRcqA68coJSR/0fZyu49QAqQdxFTeGa0aQaRPHQ
RMCbgQSuhPN1Gf78SXfMqjeK4RGYF6GEG5n6lLu/kgVtrDO19BjyrxPAYBCqYih+4xw3VvvmvlVD
nzfXzF+76q6WIKdKUZ1CBOjm2oHsFpwDa6niSb66//XXwHIQUfPY9SFiPxjP2PuU1+zwhvoztqD4
T8gKkkEs0PgZZATYvoXTZCh5SimZceXQHJ4L2ak9uL9B+Av9ZczF3b8+uB5AKmC8tWH5a9iS6Ncg
/1ChyVIeC42MTGcHEYU/RLBQPCNA6gekUAKqAR528jCJWWu/b2jZBUd2Fw9/39c7SS7PfrlACqCm
htZsEUSLATEsJdBeyeZE1wS3E9IQ7MuByJfjGtu78d2OkSaiWaxKhHftlYSx5IksZLAiO2UUzuvw
sXrPW86PzEAiGzqQvO0MYID/BzpJa1KrH+LeyI/niDvd0xWATBH3ezV7efvMEHcqbp48O7Jlse/v
9tycd3fLRzAU5PlNDfw3R2I9RsS4kEMZ0WJgSDjHf3QY7I+1c3noE+8lT+qgSsWX2awGt/IWI2CN
6lH/Wv/XrOmfc3noS9W+fJkvhrGfIHQRFezNuu9Wr2z48LgRr0VgatPqHKNJs8Hr+HXB8WJeflL6
rDZphkUYQOopQ88NmQC3MGPBloybtiWDYiFqFTA4GtcfmlfA3hOaTzysetrNv1Td1bg14A6nw313
OJ4MU/MVLDZzA10P9zjA1ee70Tod9OAODBCGA3/C45jmP55cax5zYdOI3dp9jn6JLd2NPTrrRWcz
en5+Xt4eF8jC0WbwkB8xcBRcfGVitDx4kNkQNuOpetTR0C6rL/3WXImYzazJdPJmUy3EIxnVgCCo
MUOceetg/VK9J9JvIAfaVcmfJfhNWAqi7gF3YkgIzOO0rQHWun2BqSDmsX2novA0jO5kwmLrOmyV
bxr6uZysx/OH6mHcW8dAChxNoYzgKaa6EeP3v7Cc8H/8P7xyeFm/2/z7J2w7u0PebKs63Xafyyf6
dW90duDwup4t72fVbnXLLJdO5faqA0SEY4ivXvsv4xWLosRSVJVYoHX2bNYLfmrwOSAchYs6XUdT
1KczYvCFvw3rfgzf8hB6XPooPJldRsxV48Rj7s0qEDGMg+OwwxhoW2piseO2zEz8PX4K38SegBO5
vSCFA6x0avZ1g1uHFRMtNCW4TCG4Y46VEDXacNohYuQFULQr4EIa7Tf/uF5GMARGHq7Xq3fb/Sp5
j0TyV3jSAXSGFwKBlShQQqXxN8lJiA7QxhzkbsmBbIObYtwLYiufzvfWYiJkassCs5/IU1um/NwM
VINen6Ofhj2svpqChhnYP204qmzCmjebeotTTPbktQHUhFEzzwUI8eoCMG3+5gf5ANatSygeaJEZ
/em5L8sMELpLMvCrNbcDCpRiB4MYC0iTAFmb1Y6XXV3wCG779EAgAdJbFkCQBZix6cWWA55hARBl
t+/k7oLhcUwUDtw/j++nWocVsaJ/dC9gWOFFYZiZkltn/v8xN+L8x2+YUVfdTpc7a2l4z5dmPd13
n0fV3exXHaOB3vbH6+ojhWKDoaVtsxHBZ9ag5NYXyhOsz6a/DbNmXaEyD4LH5rewIjEktEO8yJoS
WqRV6A7QPmKiv+NuDrx5/Gf4cpGWH+o4BRhg9ZSuhHqaMTa5Zgd84TG7um5K3YFtOJ1Q3GxoHosg
DaBNfXj7Ow7JT4nf6X2zMA6vp+J+NO4+H7W7VXVG/cXyddXH2I9ODqob/jpiUDUv4DLx03roPFkG
4TWJCXva01jmbGaYDZ4K5tBhH7HFX2aM/9X2TrjCA9fwQnuzxbDBLTPGetJkkt7IYz8xmAxPxC8Y
hF7YfIKgNUAH8wdW8GjjtdO6Vlhi5vGPw3Gaxq8AnQKkJDJiz9kQ9qI6tKvZ7Lm36mgrXuazbaKh
VUxvMka4+KO3+ACDCW5JQTR4z8OPFa5zdku3m9M+d5joRrxhm4svTs1fb1c9PS3vtqPGyXfw2Pzm
zpI/sxG0F2T2w0MQgvlsJFgo/unfTv8G1qg1zSzNbi9MNQONCIZnA4Kh4071+9uscH+btWZp6rLy
ABMKP4+NX/SJzA1z1ZCYaJZsAzVUA4nZaQU7oDgIj8WRFSfCyYHcIAVa2yA+jYN18P/ChUHdq9ht
MWLn0fm9I4sdeyA2w2T3ILU7HHZceMSsAbXI1HQ3xY0XZhQGEF9wrYli64F9U2jcDEmdovEBF9nz
knW1OeVwCoisB24Z8KhEdhJgD0R2QCcG1SUBhOBxG7PDtu/E6qEpUL+hEjyJ+A0HAbunO3iJEhvi
DyNugogx8hNO9HSB3GkLVHWrdoc7RYbc3tPvntnA18N6v++OepN8A4w1AX7YkTQnyoK7dFeP+WFt
AFoJMHN4mED/W7qHGxY/5ENkyI70hn4dhpHSOZz4m0SdMc8zB4WL8EydRbrfLAcrDNTpKsPfH2NS
E4sHF2GbLSGcg1Uyg9FSgcAwYsw2Q3hEMo9ROcbJSho4zSvwuASYC46jgV6Bu2NhiFK5e9HUOv4q
Wse/KBiPVjOgw0+4HJ2Ecy5zMDHXt7L+e9SPHYANp6+3mXQXq5fF4vZk64v1zSwuELZ4XZP5Y+YI
sq6m9AAKAjfg0pSbvInC0JllMKWwr0QaAU7mg7eDmospwkdxVphLzvhLqktUimXnTCrh8Es6E77R
kdSwgbQ4nbgDo3miJyERibDcV+8tJoL0H4dxaIAfjhPa0+G76lckBVa762gZgedFtc1t2GtxOAqF
xw9Ih+TwAumMkFSj7xYLonqb+a+L17/2h91ls4HkH1Qb8RjyqWlsLhpN/rCFWD8cfpccuadqJzWM
dizV3M/62sPQNBUYbR7t1ze8ey2dlnWJWVQLHVoOsmNK1OalQPVCZG1jdxmWOHZw2v6Q9f/KEJ1d
VauGmYOpuGRxxPkhwNHZVVSL2WrS2z/czW6Pqx1Le4D9oTpURJWKAI58ggPjDBiJrRbhEYXorX4b
zi5rNiLYsCSn2DIJnHHHZDovO0llbhR4RIYMJVoRLFiGzIUeXtiPE0alCREJiU3u2pZmAqEAL/YD
xAKCxwQOW5viAAdsQoifL66WugTJ9kIczm01OHwDEszDn9iLb7eMwIzhoK6HHbXQ3Adw6iVt17PW
YdBZLW4lHKJ4rPI+6SWaG4UnhSFN4w4/xJ/wkdQxRKt5sG4X414UXIQvA0QmPM0yR/l5nURprHmW
Loeqg9BWQ3hPk0dTzZOa8JilBkc3YQAQcgO73THB/EBbQdBRIGyA+g0/Nqlf6KGo32iy4YRjDMWY
RotNZPkXXeEva0xadAst4Z7/+Anf2t+O41bdul9x7navN6g56O2Ub4vuqHu/7fTNN1hCKSgRELwZ
YNL042El1sZyev4rbTz/NRuAJg+9hhco5uUepji60qpeQuElGpR4yZH7xswzM0ws9HIjD/x4yRrM
Er+8FQ5WmXmFczDJDDPPbGrRjnB4i6FVBLayTIOE6RR7sva0dLr2W9tB+NTUJB5/zBEuSf+Of9Xk
iP5vtLzDfafXGh56rffqz+w6n8yRNF5nNwuCw6Rv6e9Vo9YeEZkV/yzmbZIeHpjiJr2I7tGVokZ/
aYglhlaBonp4TMaB6A5QQ3SzBxZIpa2e0N2WDd5Tqq0sOMUBY/10g/9Hzuf1n/CYahEKy9HL5ol+
NgJAv+vaG6c6evd0YIJHRow1M/C0uZpo2pAYBvWk5q23vber5Q0VRuOJQFyAo4fBxeuYj3fesh3L
OEqymfNmOrh1XXkbpGZNUKLIZPEpFr0FfaAHbYuIlxoHivbjhnE63nidXN6zWys6Dbv++jcqUHWn
v07r6pa6avPntte+mB3ub6ad/e+8TY5ABrRMZz1Gw4FkG+cr8DTdcJTmA8Rth2Hq3Z26C5b9YqyQ
aGKKOVq0YsujZd6w5rAO/kcUgdimqmL5Rv15sept1f/WdhV2qTBYWFpjGwsguw6AxeCnzW+z6f3F
el9draeH38mSdVCTuGZAxbkuckKpIYXJNqIXbmGAg/6YkPdXoCvEkb/Ut6nB4S+j0GRJMDXSJkC3
ppTDC/xBIuOZCmmqk39NFMowHoN8fjoeQsFZbyOxBl5gbmCKjY5O/UmXN6iM3LUDoRiFPH9YjE5x
u0xqav1jQ/M9D193r3JVcZtLRwaDc/fppXe/mg+Wkw+2KYay/Q9/s/lwfVtoKb7lgSyQUOg0sGHc
piYp+rcttg2O9duaiipIa7m16f3rvU+ikp4g2lI2348FDc9EPV3TyR+QFQihCwJOMF8N5Rpj2XGO
IC+IrbzIy0HLhcogkjId1qh+FUT4OaG/08RyUsqQ0ULNlw7Or4betraD/WOve/9Bfqp1AmgEG06A
dBDZxER4TWQeIaxxEB5rnwDXtILFHNpqQT4RthjzoLMpCzyOEGEyHDxUjvWBenFuKRQlmJxGLMDE
0GCCc7ajFKeIcBiTJMdpDsN6AtkP46dacx0ExxUYuhPgx1Lto+LPOq69DofSdAaMTgy4S+m0+dwe
Zt15e/Y0u00XcSPG0LYEk9rUNiTmLNhp8bx0cl3CVzlwSK8J3hRpEzxmGEOm4YHNvnuZ6momzwVz
b6kG2miTsOBQGNyP4Jqm4MGcMNIUby30gMJnxosYSAwkmOiOKXQH0QJX7evrjdcbMccW7Cds6Mvf
P2cDZzvWzD+2RxwRdDZp9Pq03D8tRs/z2/MdoRAdmW5vx9OHtG/RMWYGf6EAMuBPN4/XhS9lTCF2
uJ72CQ6cJwc/sDsvL9OPg4enaxmZCJD+8LiUO5MUozEYHqT/m3T8C1Mn3fn1y0Yjq8wkF68oq5Nf
588YOeLkAL2Hn0qMgxJsY07a7oCWafMPXLa7WkyZ+Q5EuYzDYfDCajO8sBqNM48NbchsyzRQpLVu
p92MomvpPgieozmt8kAAIkBofxl0HznwZHu53Wx+wwwqOg7Neq3716/1y9eFFqpYjpRH9Fj87p7B
MjAdkJDdgB+LT/fstPjo2/d6Ond6FKft9M+c4N563W51O7v6g8RHjVLWYiw00oGwEIwA8XsNERj7
wDiP4Yeya+uZPadphMBNmlyWvDUVZPpxury2L430FQHkdfLE1vLx+DI0C64DFaBow7Nq8KgKsDOV
N8nI4ktGILbgsac2bAkVlCkJyH/IT7IsZcozEGTI0qi7liVqh0+6ytBuMj3dcHGJtMUhWj4uVY09
SXIqIyBfIEAc3uZwpGXNwmh5BO5ml7pvbcuSQF6yPSoQhCRAAm8XiLwaL4LLYywQdQTNMMmR4TS5
b30gDYWDO8+iD1ST1P1/1k86dRAV4AlIOLbqRQdAMGdfmKFlnnbyON6xL4GTR6NdsgTbBsLHgoDz
V7Q/FmRkAuTHUsy9SN8awX67y93PGkQd0CCdtkWtu9bLw2T4cP8hLaDR8RnPD603vc5/i0Bbhup5
Z8BR9yz+83FK7PPpDG7lSts9IXr2R//xzfmBHPYiEDeykdB1+px4ENvFnZGjJeWeBuYcgepx85bo
PG1lnSDCwm8EgfXjaLyYxSkR3cZ26/nr+GF+gdSS2CFVgAMoeI2o8r4RoLQAzlgrnDcZFIQUpcL+
plLn9vr+t5JlyQ/EuBWrjDNM71lPqO37xDDIwL/g32oXSSYRTwL+dTJrIEtM2NPdGGnWyqXt/FeZ
lOdftourWUdeAHhpZzYzjtJgy7wsfmh3qG3sW54P1KYQK+WN3vTyj2WHs9ajy6pbyLQLX9Sp+u/J
k0Dihy/UTlnF1gevbTrtp7vhUo5pVVu+b0oa7/U0nuLVQ5mYQsMcrHlA9Gu6qsfTWiuswlhoO46O
xn1ef35dD5TeTRjHHSWPBoKR+OmXxeTN6EPEuUSi6ukoTl6iUqzDiI0oIGm22VUZ7Hs3891ChxcR
Dr1VpWs3/EQK6vRymN12Zx/bUwjgAZ4wOdPdOnlItjykBImxHEcAbUhACGwd8KPhod/TbaH+Dwhe
bNNywbqH7H85kf8GTuueFgnbCjHah3EilorxgqHfBJaj58EJ294olgHmtQuYn836Fy0koWBDosqj
cTe0NlBAI7Jjz8zMpiaZlMS0WpxgFClS4xzrTpNddK8S8Wr450rMMjTmDUgkbL6Myy4XTxe6f2L1
cDtTz0j1ANq1cAGpavY0pou3rUM7rV90/YA9DiZTpcj28DqQV8ITIfeSA21NHi9+bGS5JfBbI8uq
JJa5dXptRqDjcsHGeNl6OFgeXqbblq7vxmjYjPiCq7Bx2A5bndbTuL+KkYNGJ9Z/2ZRQRd7G4MrK
0iFMA3Bnhon8MHfutdmq8jYK3PpzttOQG09e0aFfssfA/n/OzrS5rVtJw3/osor78lWLHVlJ7Dj2
TOwvLMd3LjeRlEhx/fXzvP0C4CGlsVNTQrUaIA6A0xsaywEoMp2W5wbymLoC1f2fZT81ye0kTcnH
7kf+yayyLz5MqjsM4wVSV3k9ErFqkhC/xKlGKi0+D3h7z9pbhz3UzGKHM3M5S59nUyjRhAFR6Sxb
PsX5HhXvyy0A0lZgCbKrdt2okRmayXyt90WQvFyBBFpSGYFKyULDizqhPKRYi6yk4Olw5jKit6h6
5iQJaMVJLQIIQQju4FOTzqgRMx40TUypdF5EL14J3vJWeuGyJQcT7Xx+2M9bQFziS8KIQuz1gWDe
d+WuJ7osGfwI7q+A7iWw8sbl6MU6BlBzh7h7TMTyc5lebPbuJnfY6zROojiXn0pMa69ppt2FppEr
pTh4ACOTzSsUN6W8mt+rfsQdzU4CSemIhtUdDgi0UPfpYxwgWn3Wu6NboyHu3PSO8VUfCFUC1ZAY
ajnF71gaRDSdu+5+AmhxcX8CRG5KF8JPRHm49JDg3eebyWcyqrqZ3eeLDVA84+DnLX3rPV8ueNMa
PyKCwCKskk6v5YK5dwAirUBdF2JRRwyLsQcnMRtkYhEqFw5jJ0g6W86gbH34E8tUft/SUhA3ljxu
ryHRx98XfdxvvzGQQ+x5dfXHTc3KwiEgIyWLKlEWPx8+kCDpDGsmbnkJH55ccG/Zv+VoYvHN8pTG
wvlwBlI1L06FBDeBKwTmNyEcLh35UE3oASeDUL3NZoHpxAtqKIEmJBnOWmGJEdRAPFeOsPSfOfXJ
e3M2+IGV/bsFB4F6cZcTKAGnj1MdinyZxqYu0AG6Mipaay9cobi2wJUMMB4cSCCHxzxJFBAC8T66
eyOH5m1dnT9mTCEQDBWILZYhCkiKoWa0OEZrqWNvpIZMsnOUXZg3NgM5j0uoPqXMJ08p3CVaRhLz
ebQkzSvk09Zpip2D1CzmRydxoGFplOYVXD59E6nRz4TnCNUottDOOIQguAXGDSHI7m42+mAq5W8J
4YAfA4bcqu1OkTjrXlVbB0FUePM0uOnOGKHH1BrQbSiPOkoBMMYl8ROVlHrcWpoEQh47dyBwmkSz
E0Q6HdOfUAwfEJZQmpueFlVSh6bpf9I3HNXy30arNOY5W4OC8Cu4QjheZp9giAR0ZlKGY4Mn7CHQ
CPVfvfbjmOt5cXcmbw/tD2gYkkA2Dt+a3lmdtW8DnSKCjgHJYGa6WKAoER9azWb9sJZffuyUNXpa
Nr6c/uto9q9f7zT6bJ88H/keZ4f9ujFsszcDXyG+EKKN2By3MB3wJxnOnS44rQWqtVkX1OC8Fl6Q
07yuLVmcOVkt3XUYukCXXGDe9sEQkd9lbGRa5r8c2lcERo3upyKbjGB0+umrdPVsFbNUjCCMAAdW
ux2i7k0rxiV6K+TKggdisQQiLsaNAENZbU8MkSwQIGIDlAclgaMU4PoLdaMXhtKUGAeezfpHP0It
1J5RYmpF7HADcVkkWgMQV4om6Lo6yXi2Y7RAopxXyyyvhrDNc4MgBHhDx2an9Cdy1nhNzrp8gNZs
dNjE0L7cprZqrI6N3XE7zDMs1CWJi9Bp3NT+NGpFKDAd4tX/ZglKohIHU4IXOTHjEZGy5bD58Mvh
W3LciiSQzSJx0UFZHiQS4dsYSdarslfeo+sYRmsroo0TEBZhjWAHiDkGF0AKNF9IMY8w5KSkRZr/
cIYNMf9iqTnfT5/3PCQGlr289KXmGiwTHwP+hGtxne+ldej2WAvj60EsRO9icaB3OA5Xh9mGLdVm
V8VA2EYUS4G/Yo5gKOBL4aBZQxSkqOgZYwpXzBsgegEnDJdsLVrqpAqCdzigLPwKJEVetahe+RiV
H8wEw/Nv8clb5UqdIyK+o6fwztrKj2nx11pjo482Peyvnmf30hoYEF97eg7eLIjBnDvZH3MgtsZd
MqBf73ZaXT7v44rHi7XfVbu7XrZqk2Hc3wCB0wgQsheN8Iy4yY5jOGm9e2KGMruHhfLnV6jH7glP
WmlqS0QP2S90D3KLxCdax84ISM3Z6eNenDEUsm8NEAl7msYxiS8IDV0dkpy/vEWEXqPLlPAsvt5x
V2tfS31uXKdZcbcwWrZVP6Z285WPdtqtfq/fHTQ67JzudS56w23zWD8sx/tp3qlYrJRsS9gqI0BL
OASH8vbHEW+H+FBK4/uymsFBVzqEmiIYmPtJact/1XefiVEawRwEscrUD1zoVTbm0AHGrXVkcm78
YH5vpK0bCIMVEKiHmp9oyUXDMIOYR10t5gqkhDDX1jGGtQEkAXkrtwaLZKZGtzK1LI8JkBp6ZglI
GNb8uIWpCi1GZDSihREwhVh0paeNnpoEEKDWb6M0CnbxQBdoJK5fKeWBFNzWIRftTl1rfFgDOZ3n
9ZDNDyp/MjEx9OQ+LSSYsoAOy2ZcC4aAVwNWA7nuHG+ZSDOejkjBcPg5fgax8PNkVQvA06kf9hNS
R+2xZ0xzkoN2A6sdh8cBhnG0XDpSTj5GnLaunoJdKhwDlrXOHgINpBxDfqIDspugBz0LmeGCaXK/
vJUbaM32u+OClJYVxE0EcuPY+k6+NuWWFwNRszywyoMo2dJwPAw9qEasif5YsfkI6BU3d8C8Y6fR
7LFn78X3YI/H4+Z5v5vkL6SpxcpoM2r1Q+4t+ki7wmr42/BwNVzeI4ZJueNYRFQmTZBUzKi6K8bX
cdsZsqQhUHRR4J70AUoS4lwMtkndpgPCipCth+/WNzphhixFHqMkiaTGULAhcaUimNps464O5oAY
FtYXxF5H2o0gviyvt0/amYCgVNkP8YkCSV+NZtqCHlg+qyC7+dMDU1acS6cTe80zzcKSmwgP/IyB
2g1y0RG2B/1Gl+njdqPHgffn45QF374/bOsjLHP4IAyyYka2GGhbZxnVvEXHOKaw9JTmsq0ZjDZi
XtuyJahjRvN8HEk2GhgKWSCvBnkAgT3jGKcqr8KyyabZ8OgIlsI02wMx2Jg1Cv6AAEm0BQG3LsEk
cAaxKBLc4+TTUGCIm5UfRpGVhMLGgoOgXtYwQ3v6eSmVOXh49RMuvbZJmXXUJtsC+uhZq3Oxjtp7
aDVXjXFj/B6aIwdAB3jh/kkfuppDpn7hAch+e7VlPTsvwXvy1fQHLxwxOwyhdGEKONzxsMo8QVnK
4CpdY2gltBahLJ7ThvTWIMgNoslC/gmL+NMnrgaP4ZusW/bi5aVDZJKkPdpQdfz656Z2/azr3cyP
KiJ+hB8jfdJcTfJg7MdAK6zfT7gRY/cLnek0uP2ohyvT6nWbFzrTao8nq/52/5g/APO6Cxxh+Xez
emOmoAiwppi+l1OLZ846di86ZlE9d8nGzQpBXyOaO/vo4lMve9IMDaDI6+0P6phjYtib3MCtG0AH
+EAAt0qAG0kzOrJm55pQtAJqF16I8uFEFgjxSczeOxeFPP0tg/I7HwVzjfsi9rCGfv0T377XecWm
VfnTunTuO40xtwQtF79TPK4cQgBLvORh5XGKNQe4fuzcm1FoCwgr/oN0hgdqAufopNQ3BdzNejrX
lwgM020fPLA/vGmt47RqrmdySfrMuf7VKpmXk9SK8HcN+bG/ibaBEUhV/RThCLCNU6nzrEuCDosm
E82aTflm0/vbcWHBnK1AWqazL6iT4BcGoXFuBYW8tgGi/Eg5xkvVeTao1CB3/HF9M2VgyFaDIA5f
RkyGqoHgqpb9IVcf4fg2NI6tdiuugUQXWBBHecP19mN7oas9SGEh0Tf86ldmzTlKfPcwfR+vkLip
w7d5K2B+MRdJmgOPglShKkmLlfpWjzuUyUCFBM948KvzkB5rmXoTnqhcPkHUFvXMlsYkGdopJU8+
DR8ehGZT4IWKp3326Duqm1Q6I7sxQ4W85IWVlS8UBhmoQEeppS7uFas9awCixxmolA96a6u3XCTF
D5SeZvUOOg48D4fKG/bL3lqKcEGvtVTlrHd8I5gXs9bPA+3ZUAceATPlBt7VW3+CpUEJ7+C+O74h
fGAjA5v5Z827/frhqhzHmmfk3HHEmTbZGNKoNw+D5v3/YSULWdSIGLbYmaRlblyynuFJKnMsJLpR
gj71CJ9Cmz/4pxY8/VbXfV+YR/x8QywkBxbrei7uwqIeNqABXRjvSkn6vAGszmYFk6E94QIEj77G
uz/I6nz76fXq8RbXTFw0ZfIaX8zP0wAHKgYB0kMCba/xWEo3Wu08sdjrL1yviZusHlUn/6g67lHk
nrL9oq++gcras4fFNX3EurZ5UzoJatH1yOcOcd6X0u+txpxn/IlMu9HxP25Lgt0hp4a6jevWrzrp
rNrOh9Hu3XQ30WRcaTI4rQayevSoDh6Upus0vFFNYyDHgQymeIrMvLHdtNZse9uZ/MXBRMTJkR0I
HqyW70Kcxbi7tuViJzePJBrpn0HyRj1K0AmNvAwZFMmIo+lgOT+5/TYeXC/X2z/62/bH2DOkKeXl
YHvTG94+p2lMshIgnCvUVaRgDq7dhKBxaln6nJU0elcddNvvqZ9V8GnOfPJeb79zEu6OEG1TwSO9
q+3SqEMuUZ7jcd8cd/aS1yPSaT86dRcC3M45MtHT2Kx9fV7sfpnW2EJHknr58MDyrupVe6vvKzVT
dz660fMxNn5ZOYVMjh/rk/dmQJpGd+0klWbg47X/JuaSaaqRAlXyizfLbga/gBKq8+5EvWiUdoK4
o6BjpGPAkINgBh3cd4BjD4HawmrM9jEd6rX91Kh9zlVyaWTrivD8uLh6XD6/wdHU7opjbfFhOuGs
+Vb/38t+48PTvn0NdfjVLqmuRzuu2/e6fk28m3KpjmmwGhzi3mXxbnPdnTeu2sONJqNNFNE9e1og
uimNJD63mV9NavcQwF4XPxnh1X++26j/yrccLGY1m3UWHTSBfTGTd9z2Nw+TzW4R6w1Q0NQEmqDA
0kWCuPMG0rXag/IFCOCj8d3yDyyxOiV7trkHsTnNk1lpJmux//WxoR0MsrGV85095EBPHdCsgqB4
NtxWNODyw2igZSNQICKGoglGgJggkuIY34nc8eF3gjAB0iJCUPrHA4rBKxu4Ot16vdFot1vNNp8k
XYzBW7XWYNt6mOtDJImgPyCGi5JE1jIRzgsC2wEpbohJK1+DI3I8dUgSvQ6dEx0msykRE6ljqH2C
M30AAEnVJcqb+JS6Ii8uQ0r1FtEJYMOqwwiMo21bMWcFsZ5rwk6C63sZsONERN+qNbOFIVPoB+Q1
rYsg/6PBdPuFCPeaHOjA1X49rvarN1saPlT2y/UO29F8sZrgsLK7WIqfv9kPv7FYAiPof0GKecD5
MZ6Q1kHTzUQgLOQHGg9nBR6I3hlWEUhOVITPCOIMnqA/97WEA90f2SNxpwKE6sDoBPndD1KmPEXc
OJfgLt4/w1KXUyCIA+WAUGA+JzdKtfKcFj8Rf3dPhZNFX6wyWDo4CSQg0ECEF8QQulXc84xCPcol
xH1bEgSH+B7DhfxY5xiuX058SQq6LNwPOhyfwBEf51KwWDzOd+N5/3BfmkYDHWA4CFBhxUWIMbCg
5QTdMWgL53gRhdFR+64tBnrJ056vvAkbKZAgeMuQTjGCQyMUsDLLbjlI7I+dHtJNvgeMvcfwzmKQ
Ttn5dTB/a52Eb+Ye9x/3lveWC4sG0AoJIheDf5r6au60e0M6WZloyW6GWQsPQApMdpDu5fmqOU23
dDLChsE/4c3Lb6fOedO8mO5azQfrfq3Vrt+nzwZgESSFDVleCkdAIPnzzepwtrOetLzHwQwCkkbn
Qznxo+7b42EC3HQpZiu/Mm7n06yF7p9kdsA186MfLQgZXSoISg/0CNAGII9T8n+4DPPN34KY9fA0
mV/1dZ7XgeVxbKfHJWJ8bNmBseDAEuD8bMdYJJJi/GRtt5lwZqAFpEgESAkIgPpDLyzwfd/gDSlF
y0EQggLzXp+8CcJZLS+yA5HbyksioiGbkFfRses/FZaB9PRsMu5cVuK0pqo170yeljVORLtf022i
tlQC34Q8fS+7dctMHNyTNxKjeBD7J+4+4Z5Hi0R19OJR57GeW3Azsaqw4OZp4VzcT09MO17mq5vh
nzC0bPaHE2ZGgbABHGjTWxAIC254NiogKZGbg084ApuIVdQIHDDJzQRwU52ou9Uf6+rLhfQevmC9
hfPS5EPqZv9yrm20OQzak8X+Xkd1mPzA7fKKEzWsP1Yhq41UqHbLTebSmdDEqhahno7KUYm1IDME
iIJ0GtfbtsynlCWfQpauvtDBA6mzQ5sgKLBYRqKohzXAyAWtIXR0dYwL+eVsAtrULuIPjQtuqtsq
kkhUk8/1K04wzpvQSfsJuV/ptZocw8fWhUGzM+ALwfNeq7Zd8cO6XTst14jImvqC6vPmuyFHAeQd
IyRCzpiEhNYx52OyW+qTSSx7XPsdxjw6dAKxd4jPbqrOuYQ8AhuHcu90uWUHCkJw0xxoDxwKM5uT
jQ5ZuGE+Ru8W8LNVTbhgGlvMvRRrK2THPBwFSEvwwSQYFXCLtwd8P6Z6o/Uq2XvM9kP3epuVzguy
7zed5eJh2LinEmgJrI8690F3cFGf68PMBCCybtobSTcZ2u7Y6ADTFF2i9162B8G2rw6bWm8e52/M
IuWEIUQKLCziqdzDZFNFvmKn4NYFPmuNmQHS7emnnXL0GGQElrGVR1h2NmDi447D3vu6R94BBqJI
6y/enmU44rKUMtzi1/aMA+XKok4s8NQ2k/fL2s2ES4PwNIZ53IsMSH+elx90jDSoEywEwWT9Pums
rvstMz3yx1g4NI1f8RDI+Y+Y33wxPJOJqzD/Ynh2fNxwSlxz3rj3EilVwd0iCIgDUYIRIAEGOsUK
B4QrTjdSHIb08RtiQCapIBwly/phdpv4Ll5npYRr/eoBbzKFldlgfZxNHDaan8PWFUGMjRXu3WyR
/Ah7EzAOfsKrakBLUU0+5MpW0Sqar3nxgpz499UMAhISD/m4fsXZa3luqOSANzwynf/d6o1+J9Vc
zcwjFug/Npscf/DSS6jwsF+/6Kamu2nreTh5aP2WTosO1TXfgHGALf/dSRUIR0oo/DttzYdTNo7F
RNItQXhxJG+kA2coBpQuhWhYLoy7JstFxT4H/+3AemnB/Ld7yfmne20esl5npZfpiEEmCL+4FYYj
7tZ55xYA08VHdhLh/vmUOwnoLJwvCFGnwGHjRiwVZ3v7SUom+zWXpOoIwnD0B7OtoXfYEsuha0Ia
Q/YcA7ouj2LyppyoSxM3GI/qBpjwQV0X9wks3lKVuwdgyNdPuoaXWznDOnT4urnbbbMRRtaj4n9O
95OH/mrRONynI3BSf1DGjyFVMJoA65Ens7uKgJvlcXPxGlfGiytxVNVxdt15ijvUfQsYU4awER4r
BLMRrcJy40Dl8TkysBoaVlgtUQyumsmQu1C6IDCAwG1WdY0GQE391FGTdJrKwRTQJjhvPki1dcBM
VvKCZC2HQKT9hA2NF2e09zgKcdBqsA26Xh90+pfzknzP97TvDfYxZCx+KBS3O2Tqmw2QG2Q4v9mk
K4jpjc0UW2FpuHtayAorrFhF5UgkJfHA3miYYFvd5BfBkloceWgLTW5Cf3q1W+r4LIWYydRiC1yw
hYYR2GVrgi2y96RjjulYxZER122fVjx2/WfWH7SFxXoACzykL1qoxfamZpfFlBiI4a5WGQIOOzJn
NNpmndYSHMrCL6P1dXegXCjQT5gWVvdi7AbTup0Oc8ncwXx5snStPu4Oh8tl/T5ZZdcM02wkgTAK
1hT4qtakrxHNMt1R36+HCpGZNAYV/qXPYAmsBPMx2cu8vUxs3f02+J0vu0HhC9CsSluizS0gusER
riCFYShPWt+xBRPH8hAOxqyb01vY5e2BxK1BwOmseyeWnTpUsSu61do0n1VKBnOK3wjgWkgA+xlP
Xukpu+zk69a7zV6DHUcX3s5qsdnuZ0wlV+wZ6lRVJLhB1O4sNPYstA1YaFIcOQKZYVyehGH/EbuQ
yEOac54diXfYXzc70io7wXAAXJoT/SnISbdCbc6u04X+cAiSmxdwAdywygdzwwyBDWcTGTCBJH4D
EjR1XbgDguoYWoeKAhUEbhjHNwT5/7CEE78Ze9DDtIDnXcxx9rRaPD3X6/daX4L09kArc2EZhbr8
XPs+5sP/6HGA0gL2oswn15NhXTsx4NdyOGBd/vC5LCPAt/Xu8QP/CMkLtdNhJ0dKkxdpYMpue9u/
M3PgjKyX1wvsZgLtWR7ePHfvx7/DBYX28AtccRAz1osPundT9/+RWH+A47Eii62rMiMxygrzS+/w
tsoN6QeaURhhJJuuf+xP9l+ZdKK/aXETAqs1fY6JPudIbzmdjJejCROUnMuHepgjIFYVqAxiFhQN
MbGhatpmwiWfkDUcuIu+BcuUjFNlapgUGaeAknc7eZA0Pglss+Rf2cXqfqQYpwttsFrYxYeupnZy
rIhDUEt/WnMuo273ILkrsTmiVzDyE6FvxgFZF50DxyLpo6ZOn4Way1Wx7fBxfly2u7v7+vTFiIsq
kXWL+wVCFJI7UbQ/nXBMmjt4YMlFlhIibzqhyFtkqjtWbZ6kCeFoC4lBG5DzUrQJB57ASf/suazS
+aBGDPmcAeg8ZjtRLJxgDvC5/82viDrTVEMj4G6wke3z7f5Xvw3Jtq2GUuNykIvbpTaXxgcu9Q5T
2z+wqSVUHL2W6cVjiV1ulO3iSyWFXq4nvsoIYrj4UqQLltD6Q38IpRwBqQEckpTXcamcVFVZbCk4
P5ZGVDhKsttw+giHJFsxPRKz8rGzC5IH012dYfWFwEccDeQfbDUpwIHyTrWo1fPvfkeg+iaP7ONI
A4ZocJF6J1eHGSeg6n2TjsfUGk9Ug6gAza3lJjv3eMkExwYzmnwyx1TjR3nIFYMIl/MaXa5/ZhsY
m8FSyZEDHJ7KRBvao4kFEXcHvKY6hTD+wPPTHUJY/R5AtdXCGtAlkkLppSfQBvxolbRBRA7SpF7F
jQyiFFSlx45/FU1j9a08BZjoYh8ZPPglCYMT2yy0ZwjLZfvlzdwn2+XNMt6TElaLjoGdLDlZ5i3w
RvtqPNARMPK4ws4Z2fbHK22A4f5drCGBZEMKciBFeYnaPrKEPeGzaOV3Gf6V5jrnkR1jbmDa1ExG
nmYopWst4/uB5vDaL8JPxQJHKwan/ej6LdwNVwQ8jjnFJtrhircDjsXJtpqkzWbNHNBEG1SIqcei
cMqoFBAvryJ2yZEp7wiCJQLyaPSn3rLLwB1d8YQYv4Oz1gLb4t38miduxNBwXN++fdTyv+hlqkWh
lEtwBSAUBjx94lxKVnVhGpBZaWveiOmoZcX6arVPRid0EDOIsEnMsosJIkmjJo6Vk/zGIc/SkZg+
S6cX+qMSeltpiDqSAKglqMpHG2zO8jQMzVCa9STU2riMoLWcGr8Mn282teZd3sGt8pUMSIMMpXjN
aP2F59bsunp+/mO7fWfFkNZ677GJUoa4alb2+1AgcKCtiCFUQJGS4uWPbJbcXmrCmCqGSRdFIXo2
04pIGA9DqBWD3LwSYD9QpGu3b7q7K4Ian50WI35ZYNLuMENwjDdTG/JgDdy0pK1UTrT4n6o2DI4p
yk/rRvve+dzo2E9r+5QrJ69rjv20QXCaSyos3jYb9402u1hjW1FMiOE5xdkYMj6UTFPUggg01NFi
kcpPIG4rrwoO1DuHTXNULa5Q0hn8uB90hpINxHmAhXDgSUyUL79XQUKOnNkMUeb1vPORNJXHjIN8
8Pxlr1zvs1lAO4ek8QsmVnljBs7RvNuSX+YPbzanpR4eI4cfllsvDz+Pf+1gnhz5sFmyp4Ql95b/
G1PBw1ssEyc9xLVYNk+kYxhiYGybp1iYzSoi8xHmrjT3RYv5hWkSoOxs/at3I6VmfMUaujgX/fDH
/E8+mbVRIokFtEf6cM27NJs38w8aHT788dyxrXO7gHHudRo5yr5GF5PePHzs08ylSWlIuTwcBQdt
64vh9enwHDcxajs1Mewn/VfakJFvJ8G8EzDMeki9o5ZbwEsLUwmawQd1TMjW061n66csnuYvvC0K
hb86lpcIgZdziNbr++5oqJlGra4neoSL+uAx7SMjz0drVZrLNcU6zbfHb2QhdhqM9//edHX7h0gr
triKVEu8k/F4p1h8gsSF1gWh2CDPCXiTsauj0FQpw7/bYWd5szzM7ktrqVsNogpa7+p4AjeBFKIV
TvmVIW5rEmNU5Cn2VfEcpblAoESRft9E89InBbo00wIo0SEvVPLTJElGTAhDtSX8Fderw/KsFGWB
usfCEUlktMKojtjs6GjsvPIbsUDHMp0KCtdGonbeSfMTKe6qgYjdaWbCI2A6pnHt3YI5ssr8t7sn
1jVbb0AJ7gPC46V/Iitp/W80IoWvZhqv62DmaIE+8YF8hVog5UlaBx6kiBVFvWKIvBFDtz+cmn8d
h8/b1rjR2N3bqMY4BHb8a9uZbjedMT8kR5Q20wWU9kO2u8EbhPHz4n+0bdfVun5aj9FFfxzgYEF+
PFp+dRdGmwvJ6uxnbHAt9cVmttZhsF432/t6bIKBjsk9y8uUpOyZx39jX8l09ks4pbCiIKeX3fSe
rubT5bUdneKnuzseT95wp2n0cHTLdp/c66RDV/z+0adiUiBI1ZqAe2LbbIY+BOMwE1y7DsXi8sFz
duBFZUy+dqNX2GqxBAZP//Hsz+CVKdImJ61wqvegwbrw5bR1rzOf9h66DWZ/OEiZ8zDzjBwkRaaA
4kCGRiCsE0FIMSyiFG6llSFPZucVX3kHdtS85uARUvYsTHGRPuZFZcI99VMmgEAwGw6QFsQENgwb
CGpyA8GTwcXSJMsSRLepgLaQPmlT9EPgBF7bxIciRH8s3ewuf2X1FmK3WCIYcOD95QmXq37n+LAb
1ursuMC8WLipEoo62AE2gQu9QZDuMsUJyQlIsZBysVIhb3ux+4OI3TBcLJ3ewT+sQe16vH1jFOjg
4+QgOtEzSbd4W82Bs+H79qGZnCjiRb6hM1+PbL+V/P4F9pQs5gnRYNJppRVC85PtDIhZcsaYUAky
1Jc3T//NL4U7BYeE4OkYDU9ebvnQzL/DQA/yfsLGlxcnslTa5ralRqfPBbLd5sUumm1zPd8sRvtx
4iD1wk0a5y5jsrw/xPQ2XLNZKsbJvAMynAGiKR7XKMXTqB7zKfWr85RHzPGUjScbq7efxHVNy8Bd
/nOUbwzbbPn9m/H0e2UQYfaPnq76i2t+tQR4hf/y3AGbPhhsnSsIHK2ymahDsDn19HKFnWopkO9M
HGcBCGfzUUaVdVh4h6Ns31ArSXDRMmKcXzz+Jx0Es0X6jxncfG09r9nhjxvpWKbgDsyLafF1Z7/p
tTYsVHA3M/pnHa1//W3ZiDO0tVXN+gmEQ2gsELwER+GHU4x4AsljQ9gpugfDCtsKIobp5S3xCBhv
e3JNqI4fKBmk/rXxfYp7+NoscmlTtTXgpykAWuQnnQOYf6YpoBY6hBJpcrsZRVqyjLjPHI3iPg1a
jVxVocTsS+2W7tUSpqV8TAaRC0jUJgTEOLJFwF9y11p8J60WJzFChnBt+OVirIW8WGQMLevuzvWZ
P10JDQDSk7t/oSKLNSVapl01UUoHFkefrgRJLhBpVB2xrmZBBcK3JKupB190r5OTGX35j6X15bHJ
WKNOp4sU06O0u5dnEk2XT/1xq7dg8XnBRuHYvmfpKDICi42D2BYhOCDideWkUKKyOe5TxPB8iDl4
GtbnXpuoqXrquNPKTd7e7f7aW+qgYWElOD0ysOL4Z4c3ab19okzHQkojJ5foH9Dyta8pWqzSsHDc
6zV1n9KFaV+0nhuH58XR24C9h6AMBIxAN6t7ISlRX4cFAf0TdBbevcIxDJUCWqE8Q6RFFoiK9tkG
iMBhwvvfFu+5oZKI4+3pVX0nA11sfMzI1JkpTSzgu2lhMSMOYimHK6k3x6Qj2QRb8XRKEXGE2iIP
Z1A4Szq47TT8SRvl5LMePnmqt9n5CBOKasVB5sEsGIfcM0Jj6tjWGeKQ8mNJf2WLPMzp9hrdTrfd
YZv2BXNW/dmgN94N6uGsxq1kZklhTFjlIuQgDlA/TB4xuAAkwZZNwwNROrxUW98KL8QGJD6YYXhp
3sqHDqZ7zBmGBtjAQE+IHDNw/LdpM7Gr+LnzCidO94tBawfT3bYG3AS3RojyoSzQnBS7RD+mvMzI
S9e1xc4wDm9hY1Kv9eLuq8Vksxwc0+cJkvj8sRm1plNAlZr6JCbRrSf8SrIHFyBExZJ+rFA5c4Eg
8MVRGydDEquhZDMrrVaccgAP+YlHcKLJj2EjSigWLm9MNOdl5uCpeV6F5j8/FSQJgE1e/u5dKhYT
r+mrJkW0lRg+l3D82uixJHLkQ+zhQZ8vIk0qNfRVouT1pg7H4WygCEffQKLKHghexu8AMlz++6mv
rdm8HlEHvxtGezfei3gmBi/Yb85u+7vO/XE/uHleM+/jgx7YLmFSLmsHvObm/Ww6f9A3DARKOW0J
tULQvtLL6yCA0QOXZ4zT6ap+EbLodfwuw/3VQ/+P3qNO9ni4O3KCS3GKaB9NLjW5oXgUZ7eKO5VM
CZnVOBOCncSxoEeThPiArZhVXzYm7yGIxQooWq1w/rmaYLXZ/DVfjTlx4j/T+XjJHQAcNxbdjCGK
pG9O9I08+mab5ykpHAr17tXPylAqcgClfgGzg0rMYYUZPm6Yl8rzaWltzNmdpyiyu7mXKoxyoMiG
aSMZls3GbdBgaU3zHrPO5FGfB4FuulcEk9XqyLPtSecdpdhlPG1Hgzb8KGptZul7MB5ElurPf/cf
/23qmV1VqMNKiEN4+iqd1AJnLJKUhqWnGkNa5GGQm6uCX8hpElKeN3/DJlOunJba4cP4LkSfgktj
jQATd7P7QgqtqnPq5eItnbR/1ctlC+QMRMvLgBin7v6RXWyVvtrN4RkjQPC0GE3kwkzYLhhWzYT7
Bs5TX+rK0Gy0eJ5rGt6NmsvvzKzrvJJ1jR0KX/U9dMwCQLb6hiPSGBlZJNyBArVfBHKKqa9tXDsZ
tlBuHfQSHK4MTUzLeJlEQtPAKX5Pp0SLUbHd8bb/Thv2220O7JmOuC6ZFbrq28wOnXs/41SXYilM
Tdrf7BZNnaxCDkOJznofVBcFIhnEP1ItnIIOQA7emd+Ofq8YQfO0+g7GKSRbdJdUICLFj8nHijxF
Fils8m3CEl0WTh4ijex+AZAS/GKOuqHrVk17/0jieqZ38J6nTXMXcwFdJFDqk20siC2Z9hFsu28H
f5NCociTh1ngliongsvGnndHtsrLh9hRwEmf7BOllJjrdUWG7bXOU0q1e18HLxonGNBUNUDlhu/T
//Y0un7ibMG01UPNyWpHYeC8BxCcdhVEP8XmlPSNB6TnyShkd6BLGyPc+QM4fphxhFZ5FeJ6uXi/
Zff6DqzqXuFBlRQo4IEGAkY7gH4pv11a3HRFZBV1mGp8rOkSYBGv4h9TjEpidwpNpxxehkJ4lKgL
KEIVa7lpU5B5QYsd4gVTWnWCE5ceEYE6VjzDkGrSqoJsYpJIoByi1F8CLTJVgbyM5SLVTK8FWYjw
aec6jjsPMkI50kywQsVCwoKIkJPv0XxQnlDeEK8DS90fdAqTsuTtA0Z8NJ7OCTo7ZMGkZLH5olaK
dGByUZ81xuPekZWuvqPOd6Px6VsOlcQUZG96G4f2sPjnY5tJtC+FcwXikQqeM+ket3t7Zn8MX6rr
vIe2Du8hCUg4DGdvhysNcXjWqbOH4XVxxPkhbthwGRTOvABpjlKFH3T29eRjfSmfwdFSx3rduSOV
gKvA6ImfQYBGSKH1Wk8GI5PnNGaN6a2zA0eNaHWcQLRrxB5THiHv7G63vt3NPrcPfIJLcTQQ6NYZ
IRMIoYrEqCJW6lxMHoVwsJmm4Nxy/0TUYdlsa2t3tXgXfFE2Ub/dCQ5b7/q976PD+htlUvh6GK6V
KwC2t3z8TztbzyJ8e3OtzyhdOEicW8RGzuVzzA9FCu/pojyJ0J8im0EQII2kDof++OOu0dBFZvHR
QZEMEHJSRX0wuLbI9IcDffxHxI8een/Pg5REnXfUyneLuW1azV3rYhA3AoTgHad1dvrSUAcIYYSZ
Ip4Ed4pmOYjIN8T/Iw1Iwwhama58t2aJoHAXI1rEaqHW0SkQt5QfaCY4zS8S6hSgf90ebjtv/bUF
CaU0lymirSXN5hoP+TmKHPHRY8kN4t+MGLo4sr5y0DEFkwloZeFh8vFAFQYhY0c0tZMVWGp32SGw
oAR+FMQvdLysFmtaGQoSd9n8PB8+3zabV37Ez3KEll6ISLUFUT7Z1vPhdbc5Xl8duD0raLx7HL8n
M6XWn5j2guXEHFTsfpHuNtlt5l/q7ZV+9YwjT+i+tVPW/H2RLlae0vnxOM4/rTD/UvOJeDDAz3ob
tqzyD+/PEARR9wFVfIg47txq6Z1yyplQdCxEgXj601m5oYhJ8y+1L1vuL+RXyuJXoMjYrrXexfun
q9I9AW8ySkTJT6OAtKin9XWfdqOR0P631nSZTpnlgdZio819KvfhZso3XmmopHkiT+6TDkGoATbo
tvR2t/UO6YbUJFMCSP25c4eEH+t3nWErialZQRYQlaQCY+kOcoD7dfLH14ibcwKpT0WuP52WljRj
xcxJXvA7sgZGnIJ4wxpzJV/0v5Doq0hIFaSIPGAUuXu6bd7rLaNq8SbtNxFR95/I4XyqpxIog8aY
BFBUWyKJkMM0U4HBOye6DSQaMaQCEAKIcUOzm3TGeqT8eIbntbXgDh/kcwGH9qp3LneptzrT4bHe
4EuANSTQzaPUgsdCpcASPK+Du0IKkzj1vo7jTV6/h4l5Zk3bCuWIJe8SVyOmMOXsVHxZ+X32W0h1
YACr0/3shtjHAKav83EEdGYM7Ld11+HWRFCwqjFBKKz45oOh1uDHuhpRfAumJvnAT0ySEbOY4CY8
cLr9lFffofuPKc4XLy+n1PhgrF7vdFrcj9yM850qX1yujstZvT49TH8VyXXGqYdAJnmMgKAy9e93
n09rPx7uFoaA2JcU3MXkf5Uj4DiTEH29371ZN7fjq+nqy2Ax1zhe+RgCQH6Y9LwbX/fG9Xe7FffO
MpzI32wH++CjrgWwH2poPsqfb3B03KKxvooceYBA2a6hPX3UZ2uMC+CuHwpRcKtASVPxeWNixbMO
lBzNw+P107VkKabO5LfiTbLi5BL5od9q3+u62N1sGK/kH6IegB6LupEq45rL0vfqaetrtXGVJvKQ
s4P4eCOikszKOMVROmQQr56mrQvEh4tvwwH94MOAEQjLoN+0AbXeyT63HvWUYvjLmqiHGrEndP1l
NJq896/WAzLzU/kMPmrbcRMe1+GBK6Tj5ZRxQp0IlA+XG+2/eQ3ATo81BWWR3979m12jk+YVISYu
+VG50Cn+Oaf1iPztv9p/EcGQF9sLfvx6OnGUTKNG3rdhDd099+WZo48JTvoN9Zb8Wsy9ewQ5SKPO
L09/2uajoDK53iYz/U4iRtLQ9tP+kZ/FztrmApOjRe+DwjorT2oZmiLd6506YVpCIPXUeXjeLhvk
PM+3nYy4Ho53qMzvFvr8X/an4s/QTiqinUDaxZW716flFVpJEx34EcTQVh+cMN12PqYNcLH+7Tmi
VTl+H5tBLj/hfgJb0mtwMkU69tJFJjuHkxBWLg7v90PAzfj4cd2KylNXpzZpFVoh+k43NZWV+09n
KLR21G9hnI8JeFxNji2eOlRy9dz52FMvTL1hYVcrTpIkB4v6Rz5ZWHC+IVGlUJJdIJ1HT+D1SP6x
LW7UX/vsmo+utbGjzvpGV1ulKra41dpPuscRyxuajPSkmy52ZZ6ICLa1TBh57mE1v34Y3GHlMJ1M
vMmOzvCFlkwb73rM/xHHLjmg1hisOO4i+rhiRcKunM15ZEX2jvpV3Ah62pZDl4cIloAsgUsbD89/
8a++R9XzMDALX/xHvFENKwsQTTBUN5h9JDGYni+uLhLZg1UWJaKiCv8yw/iPfMEM4Pw4u/rDrHHa
j1nz8sodfRDf6jdagwGnHXYvHZNje7w5PD+tG3EwE70flUS3mEF1ZoU0z6kY2jGBezCKkHpCcNZ+
xJU8dcNFcURP9j4mRLKZ/87aqviSvznCBcEUJ7NH5LF3UxNfCnfSDQ6wB6aIPZWBGGwgSkBdgNqi
hnxXLYB0LgI0BoGwIA7GCwy9seJLJ+4W64efuCgNzn8581FYaOWOBi47YqsaG57qHON8rhe10ba1
ntUXy8+j7eQ9VKUmw/iwz95HlepVHJKXybSY5qrMTPtJzYiXEklSHP66Bl7ab3dBAKKmgX8FN7LG
i3KE51lxdCmU6kAmGgROOtA4kCiwGvBw+uwGpfEltUyPe9qU9LQRq8hQdlwsRXH/UCRpqlEuS8iX
NZ6oQnYjjEjE8of6aaHALUNqK3Rz4xFpXoHyoVfMzhuhpvhBEv90XecYx1NJJ4zGF5WgOPDgUspQ
nokK+N0h1xVZT5FoWY5SsDMXJP9CcuSM/1Ew3IhL+1Lrc4ZTrpyVjKCGmQ6UQCDZkDcAJ1BvZHFu
fqw8wM95eYl3yIvXeZ3BBbkU4+UdQIKueIagSo6JYcOow6szfgwY0/D8J6uhW6Yno5Uw9HjTOdw7
BvSTQVkzpvpAtVqevJyP1s9fZMtifJXnvi1eQKyWoPxDRPiL21CFPE9tUTfJSLOhWsDC3BWX1DqN
GL/IYeYnLY1Ra57YR4DFaIriTego8zqEJCr4rOR0q0FwhL2N+fpxSossaYADTmaH+leokZ+LWvWb
G2862b6LKrnpWgrYLq4Ggzc0GJr49fiZTBQR78l/EsojIKeDUvxI3kgpEjTRDmUv2wWcBQhhgQWB
yCZ7aPzspjF4c9TUYTCBMjxwkJsOvfCvgymgdCGguON0IOpbopMPP9MeJl2LEG4c4x/PORszbft3
q+Md/UuZmXR+XWTMM34sJkUplRjZ1pxvXzz79ZfO9JfpfxHnx3jEqB8EOrhQqrHnD6TfAuJBqD3Z
JXFXZ6gMp0Py6NzIaIirDc5UiF0Qsrt4ngBR89bpUuaYrY60bfdqLEISYbTy0H37BqIRCuFNdcFY
uRDBY1sOHTbUiuHl+q0OwoxntDIUvBP9T9qhWOIQ+YTaZlt5/GPsrsJqmXeRJk/A/kCjc6cWclgm
dDPFg6gwttO5Qm8KdU3XzOE4fO4UoQwCWYAQ9+Ih0sUJ0SLWCaAbScC8fkGMp0xXP+thoNZgcAXj
bjHnoQjekhRR05si08Zffnf7KQacXESVl3dTq/Jg179VBp5nNy74leL0ZtcDdFs8HI3fA1y8Y4is
09wMcM35UPVpe9Vtv6UpfZpQgl7obKIeX4s3ABIytSBVCTSIIgr08N3wdC6Las2VGA/RNgokUKCh
5LeUDmIfT1OKmRhZ/dx0nioIleQflZx5SDLvQIha4/3QPbeIVLIC88sRe1hfreKKCusbjUjmgN94
qkAQ46XxRM+eIc5vlM5jUQyovVdTNE32pvE2j6LSQPmuDCn0LSIWAlRjjBjR4rYJYTJXx5mlWLi2
Ti5eHlns4sUO6Mnwpq+T9ugZNCzJW/rVRcRFb7GHwkPINJSki5F6AMo7+c0MPVtA43gPNTGmZtX4
Mi2YhrynZnloFJ541OTm0BYCrgTRCzI6Sn0g1Kf2ML9BJH0IRNGmFe/qeeV4Z5Ipsby/K1CK9hH7
7fGOaWjKZULFSI3xGhkIppNbpTcICpMfIfnqwXzeq+niS7FE9R2Fx76Q93SofO6OlZi6cdDSIxtx
r1pwVXZOq3iD+lcWH1f36R4L6tIgm8LswiXnIPwHeRRuvOlh6GLzpERMz/CSR92lml423s6E9AsC
oQmQ0gz9a4lST57yJc0H36aa44lSGJWHAOvNyECE48M5RPyCYdTGr5EZ+VfGlNv5eEzFxPN6HWP+
DdzBOUrUpMh6US1Bz+UAKxPReU/zNR50g348LG83L3bjxtCwNeAkWY7X6nT5UuLigK1ja9ucD+aD
5WfJR774GQGgOqAlpEA7bI7iTpGhuGbhlMU4gFTnA5HPFfmAZC1QieyKaGonIB05+P8ydmbNbd3K
Fv5FquI8vEpRHCeOj+PE597kRZWTOtEsSqIkSvr191trASBI+9qpApsNbMw9oDFsbCARNKgzwNf1
ankZdNsznQYiV6JrePdqtJ7jSVogqzVEL/lUw44INmJj4zdLn2riaE7qS6VA5ss35X3QmIzVyMTc
fT1acdpLFSgzIc45+Ub25LLzKLnWIHzFjq5J63+VxSI12+BidTs8xPgHUYjYzcXJjACai3byu7UW
tXBalobgTbgMZylHLREAtDaLzg+bipO9sRnpIVW+jk1a7qorIh5+rVqckglAhcHDOhaHh5HkTYId
CZRnO6990U+8nCOSpP+AnrZt+Prpjb5ll2lCKBVvC9RMhklEfRemzoZ4Hs5r5JxMNWsr0ZkRtKII
xeH1vFtx+vkOGYmGPPaTRFbINlQ44cQEuu6JBRTHK0OMC/cyjU9fA4PT300JMK7QX/Q6EEccOtmr
r6c3b2fv6bbSqxRCaqBHUP6NCvBx6DoNS2UsnDyJz91Kpfa2/Wqv1X9i4Dx/cnqi0zpcI0SLoRB6
U37ToEy2Isz0TDlRFmEFUg/yIbr6D08yarDyMTVOQwLpPeI2nJ6hl8Kq4dD0YTqt672GkjTdt894
FNR6JxQMK2+0WEkSDXfkAkd7pEqG5n1RlQhXR8Mh715TpQzc25vCyLfSxyyVolIaRYHQbJqVLglM
SJ6mOoQnCZ3pk49mxjwDivlIBIYLAgydIgGxVmKqaEArUu3By/rh5vE73nJSD2aU9YgKTp/RXJD0
XLz0SrqDSrFQh5rBUTG8qV6qYYlIY4C9gzPk7Zdxo8ajwIObceCWm1/PBug2MJzUe7/2lvldPdSf
OQqTusxUmB1pDmaHGcwMGvh68fbqTieRcL3Zt/zx9UZHfWJ0guCkKbwNML79bsgJWK3UUAkqU2eX
BGi9gIJVrXr0LnUlUG67s4ePCQMPQZio1Klopmc5pafPEVJJolGPzJ84A+YFB3cBKZO5ctHSpP4A
s9mHuzeU77D8lcc8pH6J2uO1KcxGOQyLb6FND27dYqRVrrPf6PabX3mAoxdcVhKl9TtVcfsTAoQC
OjkorJuhaX6pqrRBnLkzhano8e0HeJwyYYswR1UM1t1enCICjAH0Ixaax7/5cnpxvxJbjsQ6kgX+
gY5JcTxWSS18Z3dc5ZdTs7QbnzvUNA5NA01HUE35zAXgrcHqsErcNDlrGLlWV0lMUyBkjRccFz4E
gdvAeQoC3cmQaMrWC38gcakWvgiBSN8qAbJ2gJMkOJkEhs+yZICAlH0RpWix0ohAwknBosElB+Z8
6m/9iKnWHdIjGRVO5TW3V48ouzhXx6IhbKduLK+PfiIorVB0N4d+hXPUu4WD64Y/MRS7SF5sxowu
0Dl2H0ncN6Qevfz4ODkszetUQ8rZhhdpJkUcRaTsVlwKxZsOUnhZrG0VbnFVZ9eRuIcHE71D4LKJ
kEd4aV2cXjpybgdHy3v1hIJZ7aovJcE9rG2pOBXkbnUPEWQ55J+qVn3UWkBvOEa6RLIg3ubWMTN4
/ATlscO2wFGTr2UuvRy4+FNvqzsuMXApKLEdUg4R52nqrmhm4TSZRhbuVDepSemftJzIm83h4Fx9
QU2UT20wK35KEd3v0l2RRCRuXe2tzVXr/HJ24xAigfedkiJ6SHF+9SNFARuSCuKNWJaLq6iPIok+
FtFW7ZC7vMrflwBOinQodVF16lpma2JyrXmrADuqUMKqRiU8+bUSCCmpzYh4SYUp5WJS3oazjsQh
yfDuxzFmB1vllp9SHbrp+beQNtkSmb6mlq5oR/88VpFF7JJtg04I8H9a9wXNlQiPF2/+C6YK18ER
xLe96cO2HPU5f9Q3bFNaEH3v1qo4CRO4/n20OeR9Mx7SdEFLFHVVUtNFHZlBmjMckldBlDRaDeoO
6kohiJf8+JcVgJqu3JfMWpbK2PUoNajkyTIkmQfZngGI+m+QrMFxay198t/GgBRN6VmFAmH+cHa8
effKW0XYYyxLYcTJlRMi8fEEJ/OuLkXIfKvrI7FcgVhzMeV0MKB+Zi/Lg14DBS1LXVliq/bjzsH+
2kVUm9qmKdSTXk+b0nUsabiR+AgG9q4srukjPHXtlQLHd0fTq0MdB727OVys9eYfzUkd0rrWwFKx
bk2GR2oyzfe6Sppv2zxoOsMGPpEIw2G1A2PWZpbgBPRSJgDlm1JZPiBC8ggkUtKC6LqJeBSVSzL+
pIh0NDczvWHlFL/mDITRGdrSqfsx9EBcDjml2+keJjhxoa8a7uk4kLanL0kIghfuobOTp2RIe+D8
w6K4GDAWtKLJzP7hUImCExTODQ2rLUqmjaogeONksyYlflK2eH2kRKW5CBkVND9Q3fBIWCJ4CySF
lr2J3yIpfwsKkBVy1snlPT88/aCY6QZCGgKe/qBvQOJtUGkSG+jk/OMU7mX80pEx3zKN4DHd5vhF
6TC8y6x250oLNN0SteLdGZHAuzbqJmvxDFMZm+rQ5TEdpYKbc23u5dGOmuEDjdqINOVK0daGoaIM
r0aDlPV576fL0omVBl5id+MJx6X7gQ7zZsgDN7RzyN6DlbU/KC2ldg2C1LpRC1ypoWY9vjgkhrDZ
iw7Qzgz6JmO7oZJ4xKLWyaHmR06EAWkoTwJpIbh4zWN8sQVtMWTkKjUrtmKybmWAUAlyBZKTj3lg
CsNp6bNAKmBBolNAmksHWVuGq4Dwwxfe9o+sRlDRB1FJINJKZfqNmIPCmr8O7nWTzs7cPNJPaFaG
QMgrEt9KJg6FA6lW99nwMHseWqUa1GiOC4i/yUbUMEnLFliXH2XESTaSOd3iCKe8o4EK4zFdlEhY
jjKQ1d8duwr3li4MkglKI+36d9nKTTXpqbjLlkNyaXjLFKRkI8ycpWeY1Kqj4oNCUuqZzUh/ByDa
JzUFusiyK1/lutSeCoTDybUhEd4UWKtLUQngS0iIqKoFIDciR49GJ8JpdI+HSxgMlJrhqJHrJ/Q8
E9TtZ++QtFYPkLXbVfs0BZfivb7giQWFa4AmX0oEUvrD3/MXvX9U9oapG6VZ+ZVrNmutHFyfOQKi
I1mp4qKcySgSQv7ETbvSJLeEfiUYGMSNTnNdDGh8wJIKuvU3+pCaegMTgxYSDxhH+9Rms5CUL/7U
0GgxzGl0Erdc6sasMvfglV7A63a6angOfuYoIElb6kR2ah7jEJw0OXCtiqgd3pQIwQKbDor6Ue1j
lLvqHdOSmkao5mSf8oAUKdZoQSAhmVey6FufBXn6k5vbeEStCAKCWy5VTY+viGtw5BsEleNMDVof
gJBdeh2EeK4BWUoZkCevo6VXwAlNWQkB9l4lICjxUoXIT1gpfZCFzAaDsGDIGg0QL6s08YIQmKUd
T0m9nIOW50FZKmIuu3tTc5GZqkWKRFMyzmIkHjItxEl1UKHFdTEuwUV6+9dYG3VoYXqLprcuSTdg
efVdQqB1Kl0RVVsQ2dzeQc7qtfFycauGBw0GGimyL2gblTCGj5ScwilZtTbV12Xy0KqoatG8TGxo
CxUhFS45VJMcX+UrYiiFN9Zim+hyD1bQWBRUn25fAxJFa/cGx+vPDKhrO8Utxi5aHx7Dt6NBzIRU
gKpW1NXBj+O9BB+liv62zlR2bAXPJzoIFA/tBQncHvno+4es+k5J5g2m9zRoJF6qE0hIECKB4EJi
vO6zjIAWB54lEjCOEOVKTdIAd3yqna5wx2yrnOJbkSC9S4NSicQBX4vmzalWnknAZzieM8LbjuOJ
qnLw98NKTBhXzi0TJxwoM0N2SeHHvLYR9quTqOwaMsfBZYpUjvwxd0JocYQGWbwcra7YLm1hWn7t
tlgab8si8tSU+tIwdyn9Ex8BNC8QpAWCnJ4ccrRelrrHivQC4Q7o+wQ8BHHWsV7cIY68/p3ewAvM
o1hF9TVEDr54al3m15HMQCpOujrkVRs6tWxlpuRkDv6Fs+Lq9rq3+sf1r6cDWYetBOH0fvZj6kzV
moHc3CADPLQmhQGj8230ReuXN0bxkFWzOq1kAISRQlPSFJcgcJ0CQhF5c0hE8ikVaM99zGgEHdiI
g+pKSf3qqwcHt4fzG25IURhC76m1eAW/DqHDCUyOG7MM/l4M34Q7gEwystHKCJBxQLq+usy/mZK3
+P2FjgRud22zG0XhraxWIvEy0FA76uSK0sJaYfW591vTpenb8Efr57pWkeCdfoaHdvuWIkqnFlIT
A6ZoLyDzkGyK5JkgrdNJqtpU2qfDa99vb5dBvGhcgz53q86oBxTEAWRCKapLXS7aYet0BeMCjBC8
QRKUEwTmEtcnfSR/uaI7SxJuKQlznqcwAP4axD8VBboNBWVvlapTMwduAY8JzPoUeNROciAcp1zd
X8Eb/equevKHW3gOIwC1jEPHNAYKb5ZQolMPl59bZ32+gULy1rYf4EsNGiwf23Th5KAepKAwkGJv
fmvVwKuNZAqh3L4a4LjYPEHC8ZEB4mPyAAmM7cNgzD4dawY2lzBxuPEeNpeMlTLIZQ3RSZS2Wi4k
WQolTo77lG1wP8wNb1SMNNQ4VWqcFJkkXPJJDB4Hrq5+1JuRKk+7bflPRasstrikSBt5TuDiz5BU
z00dKkXXianckQB71Z129KyZLz1cQ8tjP2lydvD2YCOWL+QIXzud57BNZW61aEQbGPXdCXjTqZFY
hJ1iqhRRBmJFnYvN1hiSB/RzqVzFuyaB0nwzlVicTiAEIkKv+goNaBQeHefODC2Jly51GD0q0tc3
KIhK79YElVbEJ3R7WIXofYo8JpFZqmWRjMJ7QN3sVNaNfeaBeljO3a1uSE7TGYWdaH5aENia0ppF
iCrKTWOyFKKwgdQsUSIleqQjFuRIbDJVRr47MpC409uf1SVuLU8H128ur3wTX3eJWQ67eB/Z+8M0
LsLkZjvpbm9JUsiU7IGhDQguMhLKilkhubsgJ6w6tRT6kzRI+06EUsA0wIwVZJUQIeXbUASQChiW
B06uD6/XjKp5ouJhedRu0bIEkCAjEWNJuZe5FaAgO5KAJK1G7ORjqGpajEBw4U0LIZ1ARLcSSsQH
DE7UhOAlVtoLTu6Jo6+5QhbRzR0oPowfUofg5gDCIEaNAxoGIJOEAcO1FAGS/IiGN+kaDlJVFygu
6SwDaM5OmFIEWZFJSmmIqhlPzcsM0nIjT5wUorPc0YwplQxBYtKAOBv40NkkdVevSJvYklcNolJ5
6qr2udU6JO9IztbQJrT1RpqTtDXV6UeO0+UBJaXIxCBZbS7PKfmz5PmuFsEkUJvAyABYT2rUU2KE
0iPFMTvXgJFaidvM7GbjwoQyF8xdEaAo8q0RAntZzcBRYipbEKhtHy6UCaTalDdKQUuHpMRSSwfX
M2WuzRao+uGvegCWED/u/snAeYRaogrDODUptQbzGIBcSWAz6rhNAdVGsapI+zvU8SvIWKLuqDGS
M/bh0c2KjTrKQKYjyhl1GHisJWK35diW4dmn6YN0Ar2WanWFgEYDuYblhXpC0gSilzyL4Vd8CY6u
sLFPuFLofQG027b5LT4k1rSHIbSbkJSJkC7e0R4jY24s4nqXPHoqM5KSvQ0qsw2tcb9oQluX5Tx3
Z5bYpovrshhCvoQ1mDE/UzRwECrtKSY+0njhoq1nBGFxgXDwLDdoAq8FDf5ZVAiE+f2OjNZXZzfv
/st6pONkmq9Q5qhlCcIIBVNsSgamKtQyCBMDcNqPt01LwQnMVQ0kUYae94ITjguSnBO5QZDmkq26
Pwyk/rV+B4LHiUuCu9/LCENQxobtmkKyhRRedwgJCcsbLCkKSCNUILkyNplJCp+UjKMEgJInQyFl
sEFrgBLchB9h5bksXXR2JBcIvo5hqycSV8/7TnmH9l4RcZJa2xbIdeQYBE1lpYyuIix6KzAmdjkz
ptclYQLCmPHXk+qyHvQ+Zp/Ki5R+udKn2EhTRgXvA5emVk6mZWkqsDlaTFs1Yr6iY+h1eo2IGceL
rJk6sjx4ILpcfMdXwtbsGcYKFfWaBkkSSm5zSrIvabn3BUfRFJoK0G1hCKQsa0ApwZaGqMMiQN5W
qe8nxM77+qsJw8EXXlqfDmfDxXzCa+vj8XDvpfWb0cPg7nr4yJsJun3tz8V69jbkBp7cfz960Vsu
jaIhHTCn/WwBhzDQCNKyPI83hGOBE6oE99Zt2dDM9YZ+nVAS3Ml4BLmce8iyMKv/xIhQg0cYOz2E
RHqJsAlk5DwCY0kG4LNOhLSg2kOEkEUQRchG3B6HTITjggSGfARCPkK+QQx/DGX7+WO/JrJcTvj6
8ZJb9fn84N4npl+vbzfcLDC9/EVcqdd9ELjF/eHlewTIgyQAkYs4TRa+ZQBiEESvBwYpdxGbSkrD
TYG+uzopQzEgFJNsIVk5DWrB0+UchKJzs9ki5bt7ExUhUBbYO+ntuuVSNPeWntANz9XrD+NfIBA+
6MUGCA7ygOOgDLAOFKBEHOjaQO4yDDkTKeqOEKh5cLI4XL580vt1kK5QtGpXCadoq9X+RsYej8rr
4dfpOZrqJpRdes6mgxF3pSwHQz4dNdq/KeVyfHf5cj674qPrXg2Ba6AAJQIRK1GmLgHg3VrBPJDI
baf/kCiRe1IHH58f3k64viBEDTmlTFv8IM6POCqEhATiSQ5BkpIQdC+wHEaIZ3J1ot1ZPIKQ/jOe
c/nRyVYBe1tF4ZiSuBwX4Khadod0NtHHN1EHhWXKgW3ph+zXoQ36gdgyLwbxsIx6gI3KyF9xQnja
7Xfgg2sIjgsu86Zi/DPAMopGT4Td6hEEEvEcFkup4U+lDsYzECLVBWpQb3ImcxIRwLvZvKENgks2
JQMnclZ5CEy6Bq2/DKgCj7XOyMMyckkU6si1Y816cOFRhpjosCg5ZpjVBCB48Z53R/nHwaNec2Dw
igWgx80UiCARxGNg9OHXxYZPVHxBbBiJZsPRfDZFdPbHpLPn88Hm8Wn1iSEPuWhSE5Gp8zRYWMwc
9g4/N64WA/OizO6LGc0bRDcZwJfRbb2Gw5CAxcthSxjIHvxtL1Op6lY5yIorf/TKOkqUIS45OY9k
1Fm7ZJX8vKtGNlKa1SVXvMgAeDlFAOOHVShAzPH9YCIzPgwFDIeE98QQ5fOJMDKMAi8TVm6IxB97
MIoRCAHFDHUhwuwVS5hUmqkow3odI8kVGV7aDpkE3Gze3shskotlaWSXvXhoW4h/OMYo4OtsM/YX
4T7TtuPxZDTjq3GT6Wy4e//O+ORsPHw+G8E2THUW2PX1MnjKhCGk2jST5h8YJHgeRg2CW0HKmqRB
Xoih2rbjiterNWlSE4Gdj1e7mBTal5dSgduZMx4tSXKX4MsxCfAiai0eahY8yrap3FQTiKtnHonV
hCSpS5PrnozXOXliExwxIreWebICzs+Orz7EF8MAqJEEZuTyQu1Z97IC3unzoH2YWLgzEoLD3YQ3
lhdSDgeXSyvD5UBUP4fFiKwDRlzqfMmns2H3agBKFBgSfGCG4JwrA4nz8MC9v/isv/0PgJ+RFHF1
uXwApo7PZ2xUGo20UUrVkjtIOVKMXFIsdUshgYQQDl7M1kTCX4coItRBiKJU7+raLjLhJMAYonLb
rVaC8CtnTUj5J1piBkndM1wBs1jOSCChrFNNuLQIbWflhp3r0V1YuDmeRNVbxr2KmhyI0bIKjhek
igfslkyCfF2yRxO9Hr0v2cMZl3/OlzPMqMFgV7Lv7x4ub5+el1eWbNiYcQEhlY3s+WekOPKj8UKC
DogMED1PIln1iYWByF4fZbqqoURrTYRrYttSJZPk4KHRra6AcNDspmw/IEJiXEaryG1VPNQqAcC8
5JlhKlKXdiz+PuWs0R95nARESjy8yJi8+QQiUhWZY3/dLx9kmMIQQ9DqMdnGyuLsYporrJ4BZV6F
fvBEqww6jkVsmHnL/sLsL5HC9pW3I7iwauPkNlySEPsu2SFfkVtSI8ttdCt5kktdbCKfiBp5NjkA
wQv/B0YQwC3PEh2Ji01FMu90BcG1osluLyMCkZmaUYZNMne25YxCJEtS4Ll/Zhl5n7Nb0kHa4mAL
ECAp2giLNxxDYJCvS8pwpo/+7kvKdD5iOr8YLRej2d4M8mb9Mrh/eH59/LRueyrwYViREsNhhc9k
OvmFWZixm2sQ2qKFWeFOQnAgHhz5hwfFeceD258qL3p2kEPC/UAgze8DYUGkZDkUVq8Tis7N6ADe
EJgGb4PhSBtdHjHELzxfjabvRGnr5AwQvvA9AWhUCI9r/AOF4xIOziMIjTe8BKzLbjwMT0TRZlKw
PeFR95iia0N0yDr5z+OBvqnaiB8WCKxWUVWb7VkYg2QgKDcWlbIO1BtVZplqmtc7TlBJJPkGF+1d
cK11COxuPr4749vSqNvRnr49GL08nr+8zCefYlUA4aDt3qn5BtBzSmMZkMY1UWsNRnXJpIDMX2aU
jgMa+fcQs4IBOiSaDkaRXsPjF912Fo7NLvADz8sx3KieTjtAaRgAuC7r2R678cMNgbbkC296IuC3
CKhYqZtVrUrIIV6WFdsJ3saePTeG65oSyrQzpjcwl37BWDBRYa+tzoEzspPQDe2Vr3iGXR02QtpB
omXKwBY6VupBqLIj6MVaqERIWYs091F6NFeYET4z95WdaLzk/8SrxyqJe8EZmbQR/Q1e9Mfy9jTa
fDQdD/ie3lif1NubDI7vV7eTg4PFwYft2RFaEF0mlqTSjOziz7pZH86sO4nhR1jSWg7gbcG0tnFm
vMXwx+OVDNiVxPo4N2Mrrk7n4IM40d/vVZgL0RvbYTe8AHzcHN1NcmuYRl9xHapr8dflbxk/O9VV
2HB8NNBnMcyDeYoPl8WycBGcA88kPEwKn+AFb4iPIOMjLMGC7ThsWAsoKnesJCo7JPQFNkR0rgbi
16nMHO3zcWs+ms+5VXgxHS0WXqbu7hR+ejh4OLlhteyTXusSfXNQA7JCXKig4SyeemTDbCz62NKC
riDAhMQLIQkMkQmJlwh5GoRAECBsoTkf45oxEuK6YfH89fDuXNxGMDCJWFU9/Rg+URZaWTPrGLBc
RmBW0LZvwVdG6rmoqRdzU57kG1MZSIHwWvLLsnrWGloeIB13hi/XP0+4J8R2YLQUeHNRiNaa0llW
j9KLtvk0Gvo1isqccFZQnoDgBcF1NhV8uV7/cKkpDHxGDA+jhHYBsRkEuXqSfkjjWiO4Wvj0kqUP
jQ7/X72tzakoz6PGA6syT7UoMsKCl5rgUqWGxBtJiYQwe7r+MBppxGeRpM2lNO2PjOxIihc6MDZl
bqZjAimgITyyOco/9eFJYJ3JEUBZ7qQ6GaVUhcL5Uqw++wRCLJVd94iarDZBVR1pEI6opx94UY//
NpagBWhQPy0s7SmrOEXDf8lgYSihECAusg8kBJgQIENKXyMdc+mOd9qeSVLSed3k64rDXxf/bHRA
XUzHGLvz4WLfUplfT+8vl6PLT+XkSyZ5iCjKItqgl9jgCCWOp5F1IJIFZM1awjn1KXywwpj1xfEy
n8kLDXlfZ/sqA2SHJcuoD0+GMSAnDhxoWREPLP4DqdDe4FAJhxcqAcuSWyMWhCvUr7MKOhfyAU8m
b8QWdeCnd3GLl+9OBpwHF3m+3s/DwRcmFp5WjPja82S8mO/dYHazHl/Mbjc3F588lc15MPo43Tz5
5fTiLR2Kq6MrKJ2sXq3OOrHf36XX6eIoAam3bC0Y8UhKgDRZHWRBFm83T8fF1CumlleKHFReMIsA
Vs2Uvo8MAulkuh0YB1lCgvXvET7oQAAdmwOIIkA5rh+pSf+HBED6nBCzdncmJMSIiIAjIsBv0UOL
mT3jz8ezIXQYT4cLNm+ny73Fzvn94vbl9XL++FEDJlSA6kANWb4bqA1SINABxo9rON1OCN4yXolM
WVMIQeqQBBFgbJHCdm9gtHMoIE389JsW4Njt9uxbvT37T1OEIE0IFKEKBCRYvV09aT8ENDDSEIgY
gOzorxx7acfqOHe6+QX1E0cngzQIgqsn60C/QYHhvskiCsynwwHbfuP5cuhvzXcmy+vi9vJ0dX71
8JGup5dPb4d/R/vgp2sTGiR932iCbBAyOpt+OOe759AgwgISl4Fe3yXWtU1NE0EYuv/zl5ZXl+9X
dzMPmXVtFVmBLlFKgwXXyuTzy7z+tziYvCX8dPz4SygUuOZTTxAHT+izeu62GQjCZfx6zweu8KCX
gNDNY098k8nkeHtp58X6QJ+HarKCoMRBivH5UsT5+2CjC+twJhP/dNrNfPrun4nM7jeE+BrCeD6c
T2Yjvsg94p7+/e9W3Dyf310Mr1cPH7s7yV593MGfr/hDn/uN9ECPMjXafOKVCbw4mYX+mCai8nr6
0/R76TKI0xzEyeUdEZjVp9V/gwFDkNAEnH4GZ6Xq9ODhqN5Y4YNGsmT0UZl66igSszo5/Rf9HU86
HhjXhAdvCNHgkgndv+s7NnWViqdlyPbGD5ZFxEaUsvxAh4b8Y/nxWYZdBTYf8amEhQ6dTNBf+wrs
bnb/MrzePH7UkRPEIbLT5AVh6YxvgiUmd16YxRM/cFeNxVd3q4tN3I8rjR5Sa95zDjw//WFUNiK0
3xBJaPLATkLogQgQCMwgwiCezxtCgjj6FqQIAR76tHd9v6uX6w5skGZUfUNTeblmv6tHy9F0OWbB
cMQXW3aXz2/ms8XTzc308aPH7vXB5Cc+8nPcznRvh3GGkSfPqGF3OjeQjs8gAkIHR0UF0awG9sdD
fwbi1RjhQTujBn2ebj+9O1zdfIw3Mw+v5yEFhPGp1QhFkw50FuGSEUyCLPfR+bpZm2DGm55I4HA/
MC64vp+piTY+iMITYJMR8CYm4PrEENSJ6QWyFRIPL5GNgyd/ggTK4Qf2bv7AMRVvw9OvPPgWDfe3
QFBeywkHScaDJVvi04Xss260ucC6Wd6enV99lKE7mx7iKK4nXbRUSBVISKiFxmrE267Wql8RA+9a
g4SQoR9eEa+ZXqaoFjiUoE4poXMvQ4z/WF3VXBBJdZ0Z/3Gn/11MdQ+5HnDFGeSAwBstdhCIr9Ev
40yDIRoQYyCGQRAsNAIhGINMsZg92uC9H04/RuwicD4LiYwVKn622tHTkRTxMhQ9nfFRzfMfcnjv
WwTVzGRPKLXEOtHRu+V8Ottb1zo4v79czebXq48MdpALCDHLzjB+XLdpFHpG8fmCXMgp7ffMbU3V
agiRy05tbGvJ0u7RrUJVVs6R08NTrjvpzbp6CkfpTKnY2mwNjaZvM6tBHqFUSPaZkc0TXEgH0khn
I4GAqEf7tocSQqk9CA0IATYdiTdkBim0rJOhPhpKFC/EA6FPIee3CLc/E0ISmf4stVbFjc6Lxd5M
6HW02dzcnd/dffzCgmQIB2VAGkQMJ1fPv1w+HxwKtZUOQhQgDgpiWISOEDHWny0/T53KYgkEg3iC
PjcVGBFE8jYP/gCWhKtu2+W45ORyUY5PmloIWv2HHhE7yNQQAlmhoKDl+4sTkZnsGiQWTHB5f3Gs
oGqh7A2N5JbREQQXkQWBeOBILR8chQ8uR0fX3HmJyHYvv2b5AOpCvNeD09vDg9XyZ32EdHeghMCI
JfDpTIf7vkFg24F7krlYTDBMhiM+4jQa7qnag+fhZHG7vl1luIx46pOTEBS+arAnsWWyETzCiXfz
ePo//IW0nmhB/ZBenPLMHpY5gDh/jPlkdZ0JwAXIrQQ617ZurnUSIgNsJLiHWzX9mfnfBHk7OR6e
Hb3eH25OnnRuQUkt6y1iDl1AaZD1epfS0JUHwLj1mT+3TJBZCp6Ae4AEhLcaghdHKiCsEKjviodH
wiYwBXOL9zKedE8PE/Jo734oluxX9R2pxyukau3gEX/vVoSZ4KdwjEbPVyZExCMSyf7RaO0Tanss
tByNZ7PlbLQcM3LvLUtd8LHSxcP66ebjdocCgrNeOPc5UBG/OjgA8gdSKxyVTQPWWfTGE6VBmqY9
wkXhmOH0+P5t1D8BW+bxAWzG98WdT/RGg6AyxDy5okMTk+kxHsQ8ULIvLZKB2lC21gmzxvrNHRBI
Gah1Vt9ZEpYIPZHz8/V3vt+kafxTn1ckVosCgk4Alndi+kG86fggEDGvmVoP8JIwXRQKAr8h/l+Y
18+XfMltwJdQuch/6dOJnaX1evdy8TJY33M7I5xoqlUAISCVfel+7KFyoiz002z+4DgSHwg9giC8
wn04ti3h09e40CVEgQjcHTHR9a44WU6/13979khTbl9CkiGHDpNWYYzERQCDR/oienU8jnK2r9ys
leVur3mXhW/1fWcD0+HF6/fGqmImOAThId30TbKMl/uHQm0ALyaDxWwyWM7Gw71hd365elm+Xk+u
P5bNzEaMhkAYHJQYbC5FBBz+IPR9WX8UGcqaFxiD7enjX8CkJASkO1RKapEaTZ1HOZG6Z3kvzo5W
B/+THMIIQOLjeqnUeoE+vQulww2JUvCs9DQdH9YIhANAIH1hBe19oJmfpker4W25ZVRP6xpqEfRu
DsYjIugTxIkUuHlevV0//0LeyVjw99XD/B2PW0V295VKPS4fj4iMm/LN7rXwFV8hTR1QHUpv1SGb
sc4MQVSSKylYj38nI+Z/SQ6MSw6w9CWnsu5O6ozBw2nTcTKOJnxmPdVtlU5ZKs4zl0DlH5mSWKkQ
gVR3+8EmZIagHB4ER8EBm3bbU2AIEBoOWBZZWK3MEEVoP1YFRzZAkI3uNpSYRdF9wDaZWTx9f3d3
THStz2TprL7JEPmD7UHIbPCH5ikgeGXx2irOu0PghMdFZQLr1TP60K+G8DQPiG6IkkgjoyqirqPG
GZJpqi5FzSZGYgDzGIQY+wpdTaiqpNMjrS/SGuAF18+m22IVqiFt18tKiIak/4gdJUNIkLpOdXE1
+UlTC++eU5WTX6/vtybHXpPwZhaZYkM8VzYBqWODIOncBkHoUCD1AMnAhHIA//qoZINh16BY8L35
KR8dHQ+XfHp+702Si9vH1dl0Ob2pa5e0Gn2Dk3rrvwuUoGgh9EsUEZHAkY4GGYikmuqJ9WgM4NvF
iyQWOSnCE4HZ/LZZ+hbtSEsTG2aDmiAwn491ABfhYhqEr8JL3hqGHKuxP0j/cv396Okwo4/sPQgu
mnPapS0Y8zWsTzfn15IAOrd1MXj6ms/Ng3y9l9k2+WxSvmBNfzHXwqTWWfYm5U+Lp5PZ6etJ7Da6
Elpe//txUxbz6XR6Mj0MpG95DtKM+iwap8+BUf7AIOUkCWQoI753Fge3/v5xORWl8cjKt0HRwVa6
dKaWNPtRI/aEcvS8EbjNx5EBzZVSk18bUi7/inb0AViN6VWg6Hm6PdwPLi/6qzuZZm0WESVZExNw
zeMs6wgC3gbJGnydo4lZf6T74ugvL/i2Hg7TAnH11GHanhkysLTaK5C0jn6gk9xDPIE2F/dvp/+K
yZyVFe+NURJZAuPIk9hAAiMi6dX2CtPlGQttjWicXONt6nRqSJL+C2xjDI+QlboEJjQXsiIbEhWd
i9iotoyQVLiOeSAcSPYhsvXvysKTeQpvRPSblOkx6guS1qRBQNxOU+KN2dlMjHBCIPX2zeV9Cwvu
e9xL4Z/t1Za21+GcmlNHAsuSoAZWjeg4migkL3LRE1ESO7ZqgvzyCih6WWd5+8FocDHNCwA8/uxk
VCKSCjcYExEm9vqwzI8yO3VxPKd8oEzleFIc+ON311f6bCiZFZ1VL3mT3vLa485NH0xRf0UmSEEW
ySV5E71lylO8gdXoZmwhAOiDYH+qjjcPZ75XuK61sKGaroP+dXlcxbCkA0wXvlteqxwc67JafC5v
LTXOvD4a8aGc2I02/0QcE4QMxFvVQhPnWs0DxXsnvmiaqImRCgBXV8++OVV8Y9bIble/HkXyZKJP
kuCBGQTNA0LggcXy+kPoghykARkveio2nN5LB9JfIO7DGBk6iatxwwd22uiBxip6yzZTlA+BqJ2D
GZ9S3Bz9LaVmpzA/AcGhL4iuw/+7dz8MR9+fHfz79Y+nF6/+F1VozUhykhBC8oQX+Hzi7/t0kYhB
VMXO6gMYCvD1CQ56KS8cltdYXfrk7vjl0i+10tm676HV2ueO6YoYYzEcwVMwvQGC7sWWAeYpgeCB
ilZP/qChV+/UHQSmbrLu8i58S5Ps8HLMqKRVI5zi4dPwMRaoamdjtDWTSOWuLHQUeh81ZRVcFkQI
iRILvD0/fBrrZiZ0V2DUGt7eSS+Nfr4er4+v71Zlu4WCKF0EKJ99BK2no7crtBkEUI4aFWyk+xAt
7VKrytDGPz02+APgpqVrylMEqbwpGoZk5w9uzH3jmnYj08gLMDhIw0mQ8z5A8CgTIOUAQ6ocOKnG
J53Zig2uZkKwg2d9QjHWPTDdrRPjqL2YRLaEDb5uHGEBfcE4wjwaDkezyWTBh+53t6Dul+PF4wln
ND0Dp0MbDesIS/dCvELmv0TxXDHF4vYBM886J4aiGrj16aDtRDxjLnpFGstXo3pUQtfgoqHKjJFN
Cq2JRLs01bLdU6L/Qwgg+Olmos8MC/P6Iwg0CA49IBJ4QoD6WO7t+5uFxIVHhIAAdbEGFGn8sjz7
4bbMakQo6xMRpopGpAEvnRTSIeYg36CJd8n35gXDxWTCQf3JeMphlD2DdXx68XK7Wl0/czSh3rcX
akCI0CdEwRuJinQR2MgBjlxFzGJZla9Bhgwhycvl8ctIowkDh0eaDDOBEEFU8woEzyEOeHMoe+He
Xu9tgN0RGLJ4iKavm9yEAD0MPQgJeTJ7kyTlBoBe30GWzDu382dREBqEHkECrS9CqW8R6EtCsxzO
5tPpYjFjTXFPaJ5ms83D62reZhSUMlmzXtGOztWXMaFHHLIBIgmxgatZg0brzgbEG0oESjpkdzHr
rSQIkvGbnj/X5z9DokDFd9zJ+fT49fb4wd9FskFAeNKVWV2kCPI8vPzrZrk5zoKIDdi6D2CtBml6
h1bDm4GpDU9FgpjVby9UkVaLy2hZ10gkTSvfoJjHoRrdh1ec/TB8Ozo9vJ9P3+aJlj6+uRc01Lx6
T75GM44OLTllN5oOJntHJy4uRqPpy3h66233JlNVxfkf+YmMBQmEgiBWbwmAfjpApNkbKGH7+/B+
pMAQO9CfSYJkft2Ef0IDRb2Q3WSsxJRdBx6R276DUoVLojQ/0f3nONRec5AKfHx0dn+ul77jkCYQ
21mjjSyKkI9elmxVZdhML0KaHhRSN2ZCr3j/8eDk10D2CDVhx2UwXkAR9l725ezg9jlyxgAPnQIl
bN12a2acCXxeH9+8gwx5DlWahoR0UYY8DYIsRkPqvAs9zFgVQtS1UXxEABZXFx1DFp2bQIoWf168
frf86EVH0Q4tWffbGctwohemcAQOCLUahF6xkputHIsCAvEISOSmFkM+28oZvYpRFzmEEm0YK0Yd
QTgLpf5tDiUssiUtWb5AK7SOaiBIHTbI15Xm8gs6czJaDOYcc1lMF7zzs2tovF6vL6a3syk36DHq
QiCIiSUhofdiwf+ePb6BNngCozZDtmykQzAoh/70PTjZQ4VAiI6MCcsQuCSpk6EmWKFQJktaId5K
E13NxFLU6le8QhKerUeH2k2rcgU9IBKjEyHN2tMcUtOWttzl4UmrKM9a0LpZHPPlIhAkKMYdOO2H
GnwzVF2fUDoj+Ne7fjSVQtuXo/GEl6yn4xm//QP18/HL1cv85vbkl+1b0Ovhb/R1635wOnc6/O7g
16CBTWx4SF9Prubv2hiWk/Wx5SJ+yS0QCoeQZARSCrZurQqWiDxJrCCKaB0LQol1gQhfRNXqFAtm
M+TG17xxGA4I7MkfPoisSio724WRk4mvPm+WI0vII9QWqct9ZF1hGqjJquWvR/rGCM1uYX2xFIU3
pfXFUgaBzCyA4BJvzzJAcL4KIShspQALPhBv0wNBYiQ1eHqgNw+wmdIE4jfOJVxM+nBTVH/yivLg
GSPB5TnXKbuQKB4YGmPq+kf+iZA4QO3lwqs25cgk9QNp9SMk8fvMk1w1qJOirZgQT8xvqHFn33Jo
2kpCUy6zCwrTEBCICBEo1pLCH/wGn+Dn2fPjy/Fy/HLEVVLykiBRvy5Xw89PBExYeeJFlfmAr78P
h77ioNtVfhqtr68HrzfLXyhEApOtfTD8VAleBseVM66RJkWsM2ANQmP2httYxFRpwnLKBOXot2nb
IBRui5rLgESEIKenL1pokseMjioDFw+2/TBjYndIFvYr0HxfTo94lgu9TvksEfGag5DBQXS+A7Lh
xyNk8qw3k/AwDp1dD99+ypw3pO1hSNoI+3rrO9UhTejaELxxq4dDXYhsnfhPRqTp+DM7kDdQR+PJ
gNP+aMXl/u7zxdnj83ryerWpN1DAJBCnhyGfKFhWOkDFa9sASIkPeHL9xvvJUWCoru5aMGs8osGg
yV2cIg8zHP7aojlpyD0FdAel6QNybY4U68Hby/caPj2tIAAHhwCxXjw/zxPqBRJ2k+rSevizhsxe
ecEsmf3xnVDfOGHO6/kvrAZsSDgPb2E8W0nJxbP9s4Pvbv6VBEpjy0iwWlOsA9ThnEppbkrHwAPF
OIg80WO44IyQ5YR/gmgqiDspERLgmz9aT4Eod0+8Eti8XqlIl6hXuiMc0e5tF43qE819hNJXk3JU
78v2uxrrNqZfJIrIZF4iZvRCJm0eEsgjvJghnKDlGC2bCtKi3Vow3jhEkg89++RNU7QIIMGIXVxd
CPf0m0htJucFd+JEYBM5U4BILZBHtip5GJ+WRSBFm+Bpn57TE57xy0yiTbxzQjPL+MmTVteGkFut
DGGUkRoHVy+aK0p3xXCuCw7qJe+TeEUbXwZPXSZEJimNIHByc8v7ElJUa3Jd3yOY1qXPQBiTNCwh
fzt2G0NRW1nwwo8W5eqKXJRQUfJhOkR136SBz8SY/nYEPNlc1i28TJs5cbdEi1YkPyZjVAbqUNdW
/wzFgRo/84AWtBjBA5M46fdiJkK9Sowe43lcopPUHd/6uxBZgSaB6F43GMrRfcwoMpL17A0wZcp1
nrBIzgvW71kS3juIQJGB1KDnY7zUc/L9YHr8pTdcsg/gSY0X5zR0GKl3b9CLGTw8J82YUkYTP8nz
8h66KUeIiUisaCAguI6JoXJwzjrpvmE+fPZ+/JxBZ8mFeLxDpfeYJnq3qTMf7sfTq9vJZLT6oNNP
1IKiry9/fPkR5gkLATf3urYfpgpEV/XOFnKWlNCnaDGrNZKRQGqtWxFMsm6tAg13Of2tbYgiihkU
IHLkM8IJhP7BpdpQZ28mC72ugZPPCDBSGij+WH+/fr73PWN+BR0uuVxyebqVRcQ3UBzkW71gCvDL
9dv1u/AH3AAymTwchUciBVFf+6KL5IgVMtE1T8Rb4nn/BdZC0noHpWORBAGGZxrnFIaxDfkN8n++
DDXF9MBsXE5nvDQ1Wewt8948reeru9XZ1Qddwy6C/8EV8SJ5Nw1utAcJBRtSSUmwljAueTUvQxe0
yowY2nLImEBC2oCfQQx6iaQZl7NuWG3HRkobjVq/gCqQCmhlGwr2Sr9NPYjSBLqJNVTz+GKwfYuK
LoYeN2fszHU0CdGAIUWUJqtSidYoHHLlexmNaCAc1kFLg3yDVqPPZtDQSgfHZ8yfl7PZbE9U56vz
y9uXm8nZB7Jn6lw0CNwBOYBQzQRs1MsoELF9/t+b+5heW5iZbD2/OP6ZbDShFXE8uWymBlTCNXKB
SAhDsQojc7H2NXaGguhhkChkFDVE0kAeWgVCLhy2AlIW4QNG6BICHi9wS8PXP5Y/vt4c20zQFTGQ
McRsMDIVSGAcXpGK93vfZlTFh9NNB6hZMF07wx/dSYJ/QsbRPhlno+GMq49YTRz66t79l+buLx/n
lwfzi8v37K5BKxQusNEv1MM7vTo6eJSB3ugJHqepHFiTxcV89rZ5eEBqYJ8O/HR15m9M3P2VcluJ
DTmdLLdyn/x9RzSofC+eWiRcQaM3Wn4QZsO17O2US5513MumuEHUeYPhnnjDTHAP3h6HWwixdTe3
XpduaQpEeqMOEaRaXfnj8lIlGR22r4tldACO54e3A3/ftS68USj8qWFCHMjLJ+SUihQ4WfwAk+Lh
ebiVOcJ0Wr6X27g1fFpsiRxHbzwMX4IHDm5OjqSIGGifNrN38CLhlaszouhtwYRvId+B8SXy138R
neA8gT2DA2HYPLLpdnmM1Uy25fR7eVKTJtGeEiODyAdIZ7XAGQQzMyT468pstD/wWAqWulxDF8px
Km5v/2O+vDp9HtwMLt7L7lhcXF1t3zr04ar7yfHz8jDzSFTY4PLlE384GB2ey4NMMDdnz2bQ3YOI
5WKcsAxQ7ypkGMoqex7okyJ/aaTqziXyfvWmWBVhsv/j7Fy7E7mVNfyLWItLA81X2+PJ2M7MJHty
kswXVnYuYLDBBhswv/48b72SaGMfO+vMaJVL6m51UzeVSjcLlU2gZUzTpN2VQmQOqxERFcuQJgu1
25vziil+PO1C4HY/XWgKPmiUpYlMGEhCgU+Tv8bbx3QzT6m2zd1GAwPcTGOnChTK37O0e8HKi3gb
5eP17917OhY6yL0fozDRSHJ9PtucU7N9ZPL1eHTKA5LqWGuxHnPGY4zYABHUJMRhcueP9aFzZ0kt
kIjf8eKK3vwDu6zf7n5BwiycwOH98ivCYxmViEWj6umsWqvvC9xB0jTdLHxI3nAykusLtqh3Jw/b
n0bJrfbdvjTr1H8xO4GMdqtYzwc/8xLfgNgOb5jJc907GX7qXcfeN74SL7GL3f7O0+rT93cX0wiP
cwu1kUDelvn+6GgSqGS+Xw9Y4jfo0yy0j2WeQc7ru7vH3vSzwoWTAQvrCMGoJUfPHk8w+G4LEG9K
LOSpkZ/c/UkRVpyEk86PVEPlD+21p1/42GV/8efTT4Ndmwk13OWqUsdw3R58qgeXbU2EqZbEOTZI
j/exYaMLCu0kgGy3TMAPPfOAR7WW608qmvdsaShKhD4aolzSTW1cxd/lites+pegrgnkrj08248f
PoCWByfdya9k0GTBnfoP9jsmdyO5kLL0Dd2U+ilugRaEa7Hd/FgzDM0eZtVlbzT5cLecapYeJb4+
f5qiOTOtRFJxPNNe9LVYnM5A9/HD7WB4VvUXWn9IGYq4fGKCWe47Th7HsTlw5KUc4cOU5oASa898
xGmmqA8ayAcXS2GEekvyFyjSks3C4Kq+H/1Y37dOJKSIoyU4hDRLauumutA6cAmK41OwKncdxbVo
7UHWm9cWqPiO9sP2HMpzL5QGijMaNTbftDsRn9Qfdj5ttp/5cGhv8gNNdcHJ9Rd+i789wenfk7u9
lvvqQjZt4BARGIbKE//823XXYPMTf7R0UAbI1M5BFAhKov1qX49Pr7snJMhMoohkRIGCFYP92a8n
4Av5sSY0fdSsd4TRBEl2M/YCKHZQ28hgRSUmdz+65weynVUXenc+DsSfApx1f+rfzK6Y8NDenQz3
u9Pd4O40Vj7OGdjQ/EhS74fO/QV/TSwQXl6NmdyeacLvb9f9T8sbhvKIXd2d+84yWKv7NVjL6om9
mo68S656q7dft73+VZ7qGubbFpyv45fLf9bRBnp9YyTf2UINLvGLTRkjJk7aIpsf9AvV5baDanMO
1Ln5t1qL450HLq/jYCizxhCWwA3Y5MaCm0CAZhH8ac1OWl8d2OMKPMNrEWRZ/K3P1I48RbQWhm42
Fn8vnj7aPsve5c3C9izjwVP3DLf8qLvi6emYr8jX8Wn+Rt4Frs4D95FBqaSSEgEYyq8Gu/5098/d
eKRwH7QCmtLGqUaioAcaASbfxH31I/rtg0hmcOSF+PK4/L2JJq2mtYrkh4v5B0+GIMOnl3RTDc/7
g6/O89Mhx6y3H2g8DLRhL0Ahy2I4/p/h8MNq/5ubMZNsU/ev0nqeQr3ZTf/n1n11QYHLgPP97pe8
+WZeDUOlvgVIna3+RqNNrc70i5vR1bT/8+PsdP7YVzPFTfCjN6/YfF5xyEZTtN+y9lqtXv3HZjb/
xp3cv+t+nrZ3l6v2jKNkOEOnPT2/Xuw/0oCLL7l7pIXSM7weN3qtcaWltnrP3fZMDf3bjfWL84to
rDWtquaYlX6fhvs4MtJ7XM8W823VipD/bzfdK74Uq9mEtqs2vsCSDvbWTZ+hOtUso/Bgbqgqdrho
q1U1ZaMf01Rb8JixY60FUrB+xOwkdeVs8B/vhpLSpqxaHiceSkPSEEQVtcayqOStDwgbiOK6kDv0
M/WmJW+HKb3kuK6URc5ZuABiaOZHq/UOO17pL3BsR9WrhnWnx4TE4dE6pVY1ZVvq67tWnNuH78Kr
LFr2Y4Db2/4FXgo9AwYI1U3gOpBk3wVEBO+zzVRuAtUQMoyvyVG0cuQM4YWS9+eba4qb+WKO2H4a
uiTxI0Y6mYhIISWwBusKNA7C6nhGOYuRAIENNGNcAocfQCOYJJD59e3Jw6J70cP7ihFss2x+u/0F
hmEpyJeRTtjDU2aSGBepcKvJqsIteBasosBq/A7PXol01IMumycOWVqGBh2fUtS6f3rYPbRmk88a
Yyw8gy3g1hH0F2bAy/WCzXDDovtTgCi6lR/oBwzF4PBYYas1ywjK5aThxXpOb0ChrFhTE6NltLaw
VBxLPiTTL2Jmo/kFXP8OV2EXELMOVMMIdxIfo8dEloQnEKPWvoLDQBkPUmhuC0GuupICax38BDeH
zWTDPBiy/+5D99BGjWenkQc3atFAJdamwRtysM8QhQQn/fR4r/aRZEV8m5/sZ/Z8Cs+QznqfbQcG
o07VZipcfaSDs6fVbDK7u2l/TaOg8MPJagcnYQwJDoVzisa5zIhVNm0raKYCGS3NcTCbdlU++Ol+
KLFwfUBwXuLaXqubi7ykmezWRkCTUd68HnHa/2H1HxQaybBa69O/A5gIGVVotVr56GatyBbVS8LS
CQlhztMeKg6lesOjiJ36FYqJ6U23P9yfDrrnMfHcZsUDuHINvV+9bIeELxSD38ubwXkhiFO8gi9r
fhPX8+iLfjrz0UR9df+cyg8hC+5sPuHbBQVyC1WTVU3ZeEbt8Wa2KGajYi7ISjLizxlH/EabTD48
z6kHld4EdRMNQttUntVOmhauLjDNerv70TpUNA1dcUJLwiG15liXCjRiy1mgrCSrQTGR1jDy++9P
m5P76KKV27LisdwCw+mFo5qSasV2zdZecBAeBGF9V8y8o2q3nqkPko8kpyrKNcKAVbVBzm1oVmDZ
4jxKhKpSL7X75/njwP3byWZn3Lf427guWxNDnCIk3kDqyllG1aphVJubbsIKceMm2rJ0AJX5QQXm
TWFJjt1TkAZe4ArUaji6fA1vLd/pjzOkEDKZfMAYf48ak4Mty4jXHD8xLiaWe97jdh9OdeY4VTbJ
E/Tn0VjlTqZ7ftv5CrmDleRJQTKAE/fu/+h3bbHzpsn53fFUfIJL/P0ewUjDF1AGuTTkJpHDBNeH
ZaMP3kzcx3ekymICOxLD51AOjBEMbDyoTDx/0sEPdvyRESeERPKSx+eFHFaFWJIsRIa2+uzCcP9f
o6UN0CCyjTQKDsLQwePqHE3HSAOzsSt6b3ugK962nA/RfBgexgRLrDDE7FaeDpVyAdCmw2bGuJvm
Q3Wyqsgpz7th5wvLQARz7zZJJmKyCASErdHDNwqdrG7AtCQD5br5/jBPSmZ65Tl8Jl0QDRBzkU0W
bssuD39jUgUfxDUckRie5YbUNXVP0vsExFhufGSzX8lj1A6M4Xm/gN8GcledPWxP325+O8cHFkTz
y95RnR7RY5bqxzFljaH61vX05r69XI+vIijYx3ehs0T40EyA9tnyU2BOGIHqsARI1vE8cFLYdYyF
csxnDfbolihxc9P7UZvFenxeI/vPdr4kh2oA0QlDsuCkglhdgFL/dC3iIbZgvryd/qnIGRqSjEFj
ijqF1iVDa5d1yeoOjigcwSIvtvtWOHxlynmK+0FciXHJFEsOH34hi/CwkxiQ5NAESP/rrpLZBi1s
Lxy3CLXut2fvsLx9tBkzLK85rLXuMDhfwfr+0d40s2o/7Ayetk9fxV0GSvhTXARwEpw1BDGXYScI
TYEZaZidllcYqHYgx4yMNFlqHD6ZpbQ64lm0PcLLuis3TU1DCKFJRKbQWRBbQeExWxgtgwe2ehB9
c/unyP28B2OlNtXBlRp9T8jPQIKZADQT/tVgVf+YDRyd2604NnfI+TVsE9Q5Gqzaj2+nrc2qffMl
rTzlXYUNojsDp/xpdxnFKipX9MnK5myTJdY5mNfwgMlxo/bdoH6qNNyyD9f6KbhfOL4cD67W94wD
fdAHhLluD1odvd8vOSAxsi9XFBZyDY4CC26WG5rNTV2mnEJaSaxD7PpF4AIPubVtX+66ag/861Th
PjbLIe/3N40GNfqtQMRNLnDukjn6CbRkLScxknvYVY7gbPYGJqtaAQ/01tA6bDUWnH7YatIOxdHK
IkzkgPN6+FdpPfYfRq2Y11Xsiathjl5NM4AJYoIQ15ryjPRSAqxvN+f6E8ZDFDxa0S76scvvU+eM
SKYrcT2e30BJejQCMeBO/mi+lKw2wXFQMtmeaIE0IzCk3/Zn9rE3VGCS+yfVZHFYWeWgAOaO+xwa
MG7nIc1wz61kUikHb1oMIsUZC/WHcT8Cgttv9M7cVrfGD++0ZkfnK7ARypBZ60PmrrNXSpctUY6W
4iy2g9vBaNfFeuEGSQno94Z3AW4tMIJoUw7eVCPjRfQkc2zXJClr7HJCNgfEYZUF3AjQ3S7ZsUbK
UwEaYZvpH4tanITYQCNIAFmTv4mYgZRg24DJTzEDzEybMngDgsmyNTP+tPhh+attGFfebke6/fpZ
z93UHg2ZPVQR1NS22M9n+e3Hm+VkP2y3L7fszQQxi/UCj/nLxRUzsU1744X8ICTNA6no1q7P3dso
XCB7mNjtHmDdeno2JCHCe9EUzCmdRJXS8eJnM8wpLD4qA/76xU0E5xJaUeJCI5uHD7srF/BR4Qz5
2xvT2CnQ7BmkanlSPVxxn2zn4+2Durblp4BgxPT7Yn6ifnVctWWjkKx/PdBJP72aRXffPwwoU4dM
NoJOsqXqsaVxf/AUYqI3gaVwnwIps9VoTkm0uFkAUfslK2poUUmLUevjQ/UNf4qL+E/cWPpm2XJS
5iddC9B7K9r8AOf9h9+cca+oe9I+J19uB7c5BVGHhT9urssLXX95s16RX+qKyKI41eOa/eYfVYEr
p1c2Yy/8MIVWoNYjx8+H4abUnpuC036fTSO407x6uOj2v2DJslGTWtlVCFiyiAvlZPH7h/1PNm1v
q1knNss6rHELNRu0q37NCre64lSTIz9hdb2/WU9Gs87lYX8IZIdXF2jxJFsQcCdkqokga2QL5CrG
jZL5GMf/+a3OcivePTjJgpqcvrCCEkQafiTUfjx3uAj4UJ8M2/IOHKCKOy278g0jWXDBjcB2ECCT
Szz1Grw0dSBmvoXS+BEsAkB5wYuMuR0jC5uLjyiWa8SXYqDM6+SWsZ8YvgAiGquH1knT3hari43l
aSDtme0tCMIA1NgR2Dui0NNkzGNRqNhQctgjaDpiddZzi9tr3wzXnBvdfiEKZrxlogiBWzmscpEV
XyqQYcntUL3s6mJ5o2EOrI5hsUOyQMX0FOMqRyvH3jTknLfggZVmohrAiCbBR2Th8GC4atxG4RH3
nQXyYIGHroDtENA2Ad8HgUD3m8n+mMxXeD1kNfVN2p0T2qoIScmL+14XwezN5blXtWoSJwHv6Mij
0sKt/zkkTi2Q1OUg8PttRsem3Md8Zo/1DttktDmsJfycRqd8f79bzMaPo/YlrHIj6rbVnjuFcMlc
BEF9UU6QppaCo5JAPGaob/WEZ9bQajGS4pKkiMHJwpA12xhQ2nRh0vRaCF60UezgDLVxTAxD1ey+
gJRUzbMaJYpDa6uOKX5Qndgp0iQ2WQt9e5pD8y9mCo6eDzrYprJcW2d69Nt0xI4GHRa9cXey21xD
YKTBtG3dn40mqfWHtvPPmqaa3YTUvJvI8hNy3B7zyVqDg4sCGWNOYI5iiMS5H4xUT9i/LtzGwOU/
gkR0UOeveHxI3RTTuRDc1HUhOJSH/lC6Ccna6ln4DfM+ubkXLKLnOZ4gEJ0SCTJMtwmbPH4e/0zJ
Yr2VYL8v28/nqwXp2Yh+UPdqBu84EeqoOVtM2xi3x1Xnsl0tv0L6kiC2w4dASFxoLSEOh8jyjUCD
QNdX1kn7FEITHKm3cIsF0cSI8rmtKRbGZuoQR4akpjNIZ3u2mjWoLNLPfm6vP4FgXAzVakRrkfei
KraG5iH6WYXKUBwiAwkxRMSQK5b4t+3H8eZHIjIrMAbdquYE8tGoqo9c89Z4+ng9XMz2l1iP7SrO
hZjNruIQDsisbr9NieHk9j+TuU61gbC6nJ1Wl7jZN0w0j32BG6svtFUvZHb/WwhrYC3bovlzgdfc
LQn9c0MvBoj04XAWRDNNSxMPohlxUN0JO28OFJMDH8DV2ZWtia3WQJy00MKiLy4cEtOG4ELsVBX6
oEwgZgz7lxE8+P8zCU0gBlezGQj7dz5vzVfT4dPTtp49XR4t24LsvBBYzI8RNMIJBlk7QFANswZL
BJ4GBylKbW7jPECpQ9PvCuMDxWGQ21y33R5YiRGKZ31XuMINkByE1OQLOMkWqInAA7KGZg44ClO8
LzcIFMIkVMOsko6EmphN5ggUKdnhTUveFYkI++Pw2/zX/4/+sHSNiQaMS3fqiJo3GuBVvR+sx73r
p2gfCj8KV573/cSdWMzGjd8XG80EgTEFmj059K3KNvKJ4Bcwu9HwgNwRlObYYOWtV6Q14Vppm2ky
iUFWm2K3CoOsKLAAXSl8sbrkaBY5c8YjFOAwAYZA7CYi2sMTNiQUp0JBDJOz1NAayjWD6j2niBk5
x94v3Z8BB9BwoEmHM9GGx2dwzTfDx3nrdvk5xRvwzSB9YYrXmFFCgv7iSh7YZv8QzQ8uLAGHK2SB
7T2xAc+fmtz1mYCfubLuVJfiUzQfUpzMDfD5gjVpbJvoMiC8aMLFr7tKo/DqwJStcmALt5Fo53W/
RieeYi/iYva4xVyEW9Y0oBlWELLwB5j2IjabxJasQAsmg1qJHH1DUdyUA9k8jPgiT1sH4TfGn6NN
guNJET1MGDaSavfTucadU4XZGbb+RSsGB8i9o4L18/A4LG73O726y7wsRija1bF1nN31Fg/d1mrz
ObloNFWw1NB+QjGGHhUsTgJM9fHHMf3C0gDHbTKth40+sBSyTL6Ah8F+/wU2EWeBjvMJiUasIOJu
zNc6/KX/w0CUh7kRhnopkbAVjupiZ3pEhCJge3s6rz6r1hgRyfVxp800oRy/ki8AsXSBJJfRomPv
EIjEuI2E2xhdcIsOuAUojRKTUYcojHDwWyYAjjNglcxBDFsOWesih8ax4xC3JBY2B/SDGTnZfvvr
YfbRIoFU2HuHa76VEhAgkggkcSfT032/Jmdq3R2i5osgmp3pTLE0PMv9wLdF7kWnQLtojwYsV+33
EDg8qOft8eK+Pdgu68FtzCyTWEQw0AjQBsWQbOoS2FO17Bli2KsH1ikw9122AycS/oHJ1oQ5AYpn
dpPAfNkI0Ihb5BAnm4tk6i1KshPhKmlSMGyH1fPNw2/8wXBwEUYbgpAoNMcN8ybmLzhuI3LEqsIN
M8kQ2ztbPv72DgeO+wbarJOzSYd1b8TB6gSVn3Ngdn+/m0weq7svSAIyw0uADEaPvw9m6hxAfEOr
vvXeeg11Dxa+92PqlOEEOaFfZaJKob8o7fbV+1jACIpap1OWECQVNhterhWGuqQmscGPqG7aR0PL
RbeyIr0UyeMo0NtqB8kL7UEQeEMQ6wtIURnHJN4mfUQRmyEHSM92j2zM2a8Gw0H/eDRydbe7bVX3
7d5VmlbpxhXyQ15D09zULhbXZEfw0+GK9joNoS09AlF7+827Ni7DaRFtGykdYQk5LdIIsalrad6e
bVsX0I+cCWpockI9Rn5Tz8vGCnpRmggKWTXDxWQsZWTz7ApTN5oxfrGmqL9N15ddMU+tqIZ9xt05
zbJ91BXrjVf91e6mnl6lGS+8xsYkjyUU0yJktT13g0XmIM+BF6fFgZ3jpYjQWe0Eh1LJsmRfEkIr
uz2tZuqREX8ojQ2XwFMbUobcIb1HCMyDGjfnEjROSOJvYsGENXDh2zsPDiKWLNlRJfwTqJ7YkoYJ
VaCxwmhGon2hhLz8inA14Mr17Hx+zl9sjBkTnAL8G5Hv9zQc+Ezm2xxQyU60nSGjheyXeWTwW7fz
QWs2r7ox9RQhz1NdZGY039GcAUHowS36BTE/gOJTHFDhKBtQjHhtNJxycyZYkZoD1ORZuVeiOcRa
dtLk6MPGIjAF1Y+eUS05rOoa9Q57reHGwG5KYmqWv9nfj+pah9NgZ/O7+db8Hiuy30CxK9P+XBSh
3hqzpnYUGGjBEvK7OvsuiZYsysLD5jVRO4Dkl3IV3O9IL8ikcVahyYSF/RjMTsbX8xxNQJbzRvRL
FnfqK/gcTizmD4IueJfnlsgJG/wXb4wiLswncbAMGc0M8PJVMsj7fPfrXGeJpao0kwAnTPVTotVT
6ogtu/ylNYh1fKq0MdWI8sM6Ch1gkzbzxz/DqPEd3MD9wJIoB7cDh9WzD1d6cKhXo++G5uHOQTNM
LlDcKI0abPGajuA8r+KShgQ9w4YflXyJztVkJVrF4rWI8a5/FxdiiBGO8BhjfsEZPUsl2u9JJAxe
G0kBHDJ8fpnJHoFKG2+b9fj6I1NerAc3PhvfxkAoQBAzDNJERVuLsCW6+qLXYpsiGJ0hTAcIkBKg
m9DcacHE2K5omxJGidFs8u1HRiI3rP7C6Ha+DZ++3nSnipZhk7TClTIdjckfChqGgjtsKED0aI6k
pfbyYrtXD9Q6Z4QwgA0f35YHGm31XJzwMI/zzumA7YMVqI3QR9zxZ87wC2OwQk84ZRNK+I/frCad
a/y4xbBmSfQ3KqIBDMKUt4hIsakn5S1C8r4KXpBw3LWrBbf6Mdtp4/o4l6Oly+nJuJNOeVIfNB4F
koobw908D6REa5f5Q9yAvLoBbMrIiLCWYWl2FIXKalEed6mVpplZXaYnYrjGm+h75IaGhG7jf6jE
bPeLqaQg/g3xyyh2ojaul6xFQwN5Jhh0KHf4u4Ec6Unh2y4Dsb/jdolNPAY6s5XoOMMTg6MJevtV
tV237ubt7IvddP7e935GvHgjsgUk1mGB09rckELKJX/exIOME5LWRGKW/qEx68cOH9zg27DC8j+o
mLz7NSDu1IA4wOiwlfBYgoBZILkKnufmqCsPGvpuGZO4jy9UQHobJxX6B1DU+s/NLs84c89e00H4
TL16ufuJGofTDzdfy5donUB5fbXLtfGESNH9xgPgpPVj/5KnUlXR0m2H118O51r6EWDd+dj+x8+t
d70P1T8oOB/oxHUOn/tYuh4iNI+0MQM5rABC4l0mgl00j70lWkEA9r1nRbZJIWMdDbSovhtpOQcX
Jh8mE50OV+2rCy6D6aaG1yBbzCmzjkCQGbc+DT5V8+Umt4LRAj+LpmNVMe4Kpbsdo21Rg3M//Is8
B/EOf7JpLhAbXXDbbj0y3+g+8o/78zGHjnAXGSBGmOUO7bWiC/bKFVdwQ8Ad6rfyIrVoET02rgvR
5DlaQc0gasmivUurCd0Elvbv/hteKDlu4z3a+MQtB5HL++6f6974xDHMg8NJ66F2rXEUqF/ninkX
n8xn8DEkKgP6ZxlvQk0g6a0HV4ez/fyLgNTTWbDyl/mV0ZDzO8s1Ia+dyed380v236f3/I70KLeT
TBxuAZmUhZZkyveVrwQJVgzXg09qRxodyhLgK4Ug89nkdNA6dVdJjWtEc7BtIECqI5mseUqOWl7q
wjZSXiCFQWc1FWFnF8vThVoZLgBtbIHR2FKgnQYwlU4YAdlyTCyqhDlTe5tbZe5Iu8ZxgYwjSG+b
WNYLvjSxNSvP2oM+O2qwa8ZRpGFzv7tZjqa3N19Sd7coOohtkO1mMY4FQc0jhhgArSVvnZfyx8NV
tb6obicaPbZ94RZwoAwJ/YgRh0/mMbbyOCaj3jP1PibElj6EbEKof/3H0/zjtbTcRZRSFe9UTTaX
/sSjmrWnOLXZMnnK7dEO49RXnEdZpYYXKbc5PD5EWrjX01ilkNOk1kzFuI8F7pZQ5Ha9m2kmKRgS
bll11pCSIv/g8w773jRtByLU1OQQqOnJbv6x3WIuNDr6Bx8c5OCvvl39GpEltzOH8UdKIRk3FAhC
4jcA+VlAWSjVGmtvYnZbY4obN3LN3z3fxs8qP6iJpB96e1ovFV3n+4FEeUpkFeWRzkSymfRvNCxX
rUFSotQvlnoZL66JZ6jbWUKVkC2glRbIG6nf732m4UljKVvOTzkiWbXmJCct3CE0zu+x9r2td6wq
eU3v+h1Oo2fCu2JNXG8MrG1a8/2iWuyvrw4TL/T5Zelujrrm/jcyzXVgE0HEXQLSnrTY4AfFsm5R
DkI5Ag8C1FaQhKdidDTFZN3WunG1NjVxSYSlJmsCJc2Au5VBPancsFgXVJ5LQK7bX5/OuYL9X9/X
suUSstzgWHaAYb7zXwuGLK8bOeTAvFxvz8cP2rEL7sWRTxakg7Rkw9uUFnDbYQXRycDS8YfJtdZE
U/4Oa9uvmNQRgzacH17VHGzROQp0LZbL8Wh4+3CbA13BwszHl0w0Q83KAuED5dP1Wes3o2lJKBzr
/7q5yxGTsIhWeFQbtYdDIEyBBbdqUyI7Ff1+BQFiIEYrsOFIqHf+C1NAm6wx3oRoFVlrmFmUYlsN
MwV9uUHkb7Ii4+aDeeB7KMlhR6Or8enbLOl2XsbTWSPfY7rgiI0nhoynPdc2Ns4ab8bd4exLij2m
wwrc7l4Pz7pP2rwJPTF76FU0uWKN8iWgmeRsYVhBzC5g7/zu9jwFJ61oRcWMAAsC0wouvZsPP2HP
fYcMexh0oFPRw1nvh/7PcBsOUwOayBVYa1ngpXzVIZxFbaVO16w3RWvhCiUztHKxWsS6/WzaIS9B
QCwjTQSJsIsWa0DRcpSYArdsuKnhJ6PG3MdjFD8MLlfsSJePV3OLgetsibJ0SfVR8dgW2y/gWVcM
JPkpkPSUJzEnOQxrgR23nRCSD0Dd/Hhbn7djkpctPNA93ORswVesMJYBBMYvliedlkLR4FATSKKR
lTNoARfi0ACHKPDJfI9Cu2Dl7VzPR8DRyY6+eXnt26L+YsYkLQrb3DM1llUf7DzbP5rQt6+r3rw1
Xc2+pEMT+G1uVHDmQPz9BfoX0SyAuHEQEjMlkWCkxcmS84oQRoiteEZIUdrsCKuvFiDPTRXnz+uH
C4uEobloiFcNAoRosN8Q6jVpbFyUxL5UJ5y4AoLBsEEBmp3Ze6bgbcoeHW/DOLwoWzPnuD1iUHTU
lY1ptNiL7erhoTNazLRVjZS/sfs/WZVEm23DAYTIMXcSlARdmzCcZtMdQsfFnSwAGatmgckyoPph
4IGQGVYIRqAZ9bfi228zDMvu8QsgFLfmNRngDqSbV6BdNIRX1I/+kNQmOkNP3Q/tRGfT3DBIDdVJ
6/Elqw7+xQna3VdiQGznyiA0B3kRDOr1jie7bPpPVetxfvsFghfFNAss2PPF+C/rJ7D9DwEMyAnx
gU4mM7hMYX1fnc33OgSBDsZyQnzGPYfovJRHYFWEiJos88WjEmfXvYiAcAc9DOArMzLNRrhqxNA8
ND+Xfy9/cYvNNYpsxvNogUxzeOqDT0Q6jHKNIKjvpmKeIXHJJb6HJUsqPWw1gByEbASwRQYWZF5v
ful2z26/FmuLXUY3ucF22Xq6/5/R7Zn2qExRgPZgrEBH0Xn1g5A7bnY9TaTUA4LcHa8+Qbas+VL4
0HYQKXngm+rXYZ7zZs23D2cYsdz0XI7WchdJ21/GxsSlgSjvMWLoKgvUbGCbFSDiPXvanHOjqwT6
rW4+3rE2Lz2WbodB0iGBT2ZmdwfHTuTtfjq6n09vvvAOyXn7G9KtmDtxgnsd0qlAnIoaE7zap6xZ
lRDSV+giGQ4c5lCcfH7tH4yIIi3F0FgSLZhImbOWJfDDGkzJVjiRB3FCxGAvSUJHDKmcUZfEqXUx
mbW1s3sxO260DRW3ctuN6YGqpf9nVsDGiKTw11ZIAhCp37mc3msMwLaHqDQIZAK+zYT6PSYcddJW
g+Vst72BCZC/mB8zIfx56C9aZ+vveEkJGINgXJxe8cXSeeRYoqOGNRl3O2PRN4fwalghK5Q+gpCf
EifhT7GpkimO2tWMUBeqg0BxIpQY+GLpZewzjQulLeLQ22Qugg6x36Hxi7HnDlt1s/JAs9tYgx9H
KDSb1X33unv/tAoaI+iFzOAkNaIRygYhIdyWakP5KNGxlWxDSOWzzyJZjtHAEiJ219XeShHlFJV1
fwjqYsKgoltOiAhdyRYRps0UTcP7PJgvtZgR1HC7CYRwB1J6SCpICR3pdo61ud6/EVjGRV6EFbpM
Ce23OzXTLEb9+njhL67h+nHfvr7SRlDIJm8R/dIgPjnLK5AEEdvfITIGDBSk3Rl82q5u0ogeZRZt
oAnv2b3g4b5QQwO1hHtHKA4UiCg+EH5gW7YcQHpRhs7NGtmYxnTemgEmimhFgHZiXu+kahNmrtvF
hDkg8Adfc79nR/fd5WjwG+yLkVfz0zcYmpM8BQ+tM0aAsJASIHjEImbj6hLNQFGAGCUuJdN0dJhZ
LJ+EpVw9gv/aG2U62CucrvCKCB/VI04ZOWogevVuNHqYzW6/aCAJdmZ3FBx+NTlt9rk8Tk+ioPA2
zd5TDSEQQJhKAqm3scMwmJlr5wYlk4eR9ytoNCVqRNxRza4qn+GeV0QDZL5z6wni6F2x3eqan/Xp
NeQwGIi/tMSh+Wp/XIF8GxaAcqCkDchJGcUI8EVIneXNw/h8uhL+c9oUDGlTO9cIg6rT63tkKxoT
TN0nLrKJtPCYJDCMMoithaHlqlgOskdJM+AQrGQ5DrJlYYM+pP13T+WwVryyjQsvTaV8MT/bP3Uy
v2QALRpz/7z8Y/lS/1jgoU59ecSD/Fts/PgVzR/iX+cfZWh9AbfKGGraQjGH/BL9wPnJaqcFxuiG
flv0yq0nTWlwCQIDYo8qdchXg+qSyo9qbdbkulXx9rQ3Y6dnjUVTd7Oyd1qt17VP8+8HzJEdvuhm
L8Y9nP5H3DPiDv31xewTosr7LLNt9mbVaDQJSQVaq5zVcKlllmsWW4kzgxGylWE3zUirU+JotGYw
081X/zM7ShQeJif84Ncz9QbBEzdtG8tqIbdfhjgDJEmhSJujFdBSpM2hdpPWEMaYSUCTFsjA//qH
x+XF2/QlNveKeRN5WRLUGbGE68i8LSYPi9122p/H0D/kw74BoWBuy5zTlUhcsXUwhK62ESAYLOGx
f6DN1qTsfn4wWUFgiJ1mcEFqp/biYZrGlFGS9a7+CxagO1YaPRBZYL3F/rGWAaKrjeKPzQP6ZE3S
I3XqjKM3sKjok10065CjIdA8jZo0uCMLGml/x/zw2Vn/950ta6PlyW2OFQCokT3zzlyDlGTRMWhG
40GFqItviO1JuIsCrrgMGFX6MU9t57rTpq7lhr/N/W7smPFsQiJOYc3GTNWAwxuZlng08WN2M7re
DdtLjnqOTv+aYKD9QX1yeIVuE5pcb7IcftcE+eA20gH/YbO7PYdVLYFpfCwQm0lJQ7QPKRsB1DRW
4lq4oyDXvwweUrRG92cBSk5N7EKBVLTXGu89v2EPDLSXgUPdGNFe8lQH1NOMYk7ZSy4GGcno3us/
l2t2Kw+dr590Qp++Lz/tm4AuiQciNJQbs+al8h5u852Ps49/I55kJLJIJp5BDBM8G9en3MnmxK2Z
WwagpddIngeBCFNQAnqIHziQciBCnQbL0/B4Gj5wZ4SrCOOQn6r7bIViOTpPcgFBBNlAJv68JpvR
/UcauZenF6eL7iVoetKrMmbLr9xgCXcrA0SiKNEW2P5EnogjLXIIgSeGo5k25Uv7OL90CfWFkXD7
ebc/1Z9Jbe3vo94JycXUA4Jkc/1txXklRsnUau1BMxjVjOUfz7Ee3tTjzmwxnUf0F+WwkoOQ0ATe
jHkEcRYtIRt7HthY2nYi4MVqptEDGiSLPUKFLFkSG0LMdGpJUkN3nAWG62G/49mGv0W0FDawYDXh
nJk6nKgSPa1DMyW2hiAJ/t76nTzJlK/++9jSvItntM+CQjmWK+wYfXmdefI25emyvmywID0bLnV1
8M4g5lg3+rH7zYClrd1uDtgk8xqdWKgNZee72HvHpK/YXGytiREmPCyBpnGipK8Dw4lY34UL7hu5
i9uNww5nKUlBx8be5/Coya9iCmwHsBhiT1gSEJsBIxggZ49X2RR2od3JGPR6F5pM5StwqiDGHTi0
jQCSYBoQn/Zhc54dxeeNmyI+LLKz0jZ2nwjGZe7B4HeYF8ejH7U33R57L2sRMhp0HGTutdeDx+Hg
pmxBZ6Mg5XBjo/4zE2Nd4KZnvdbuyuC6BHdv2eWoGrHGCZzJg2aUWQQs4aLlJV3hUEZKSdUi9lXn
KVJZTYL+kVKvy+f5yjmMAUNDuAeSOPlc78Tb3AjgE8aSB1l1r7mDSwdHEWZGhkKYeign3/RaSpcn
P8xfEk83IbwlC6QqIFeD24D8lynfbJSBgHHNsDwfW8Xy4MldR7e7aiOugJL1PKTN14DcDiRxBz6t
EcM8mQBLzUW1MlgAIox2deXtevWe9zzB0HvaR4RqMPeIGPBtKRspWngsZJV2Zmv3MBO9uN6wEKvF
bHVTj5a3V7HXJHOnMceIgiGiAAKkxPJxJEHS89w3j/ALBfg3QGu6PVudBtmQEpZ6ISLcYOkRjO6w
oT0VoLSeScd80eZDDPmORlosACnt6DZ5FULCFVKh/4S5eTCAvDsVhupapD2DSvcC1QZPCj55rupQ
XDOa0T3NiXub+ATBXqE+/bQe20eN+rSRR7HcTWe5b932pzfRoShkN7ULNM0LRCWPcLLpaD4w0ZXg
g7chN+VhkeO/1uCixyBmkDt4ZpkUOBrRghRDHZvPhBuYmJTNNAwhJJCcNPiCAjktmRMX2yLCBash
0D09q4ShVQpNoHvCDYTNuJ9C8Je32WBTzv3cowEf/fExep5deuzQoWapRd6waUj0+B3nASch4/Xj
4/ntf+Ey2beZTIP6ksm9UdXrajcJjvF8EUyu5qPtXVXffdHGzHA1zG62veZyU9Geb1/AFWsY0JwH
wcQrREqex+NQdv09TARY7k+XaXc77rbFtmgAUyJU9l29CG6QP1WcKe5uWvXwqiwKsdooADe4obak
AJc/Lu/ptLhUt+fWHLvPPpvpwvp3bnVLkKBWrjzOvo4/Ke/BhdiIO7ocyTVrChQSYaFYXtVEk8LW
WlCATrGdNCa29F6LjFlyDDWVI7zAAA47pYnZYUwsiX6d3+iXURlIsSu80tWXusmmc/KQTwSPC8Uh
tBBmUdRVEhL3D1s3WBSdRyBBkEasj6ZM7P5c0YblSRMWGfUP9qcVJ8CoIWfJxPUpx0nwTqo39Gt5
P5bt8GbcGLujGfGL3b7w4ncVoPNaB2Aw7LKR7qiimRkNj+L/rXq8e3ho39af+Ql8fPkh/AS+JTwo
3koxUKGrsnzHNwMt6fqlsYU5iBOyDNKEuhmKlScPysaNlPo5I3kmhJ8vFWEHjedJxExSlKZILawc
sW4WySVxMzJtSBYtWMoH0vGkyDPYZHox0WoBa4TUwb3d7NNG7xutiJCuIc0efRc9m7WlIEltwvBS
SPAHKOl1exmdZTWWiO/T4u7k/kYn7xariiDbtlqEi2IUBGEBB05b69NNL3kv1ivfxDWyhtIhS9ts
Hb4MxRY62FokziriJ/6P8HL0lngA/vsxkLLKCdzJwiljvdyd3LN56r8YXeUU9JfWejDs9dj8mWXu
BFGPojyL+868rmf9nqI8Wm1GyAlpQVSBzWRBQjCNFOkpwhjSY1li/bHWl2kUYN7hHDtHVmFwOj0b
TAmxIvTTWX38BlPNfhCnwniyxjGLEqXfaXkpe2a7cujfhssQ9hkpJut3zqspGfhjzlMSFpS/SEmB
IHZbuRHLmljvmMP8OvZgxIcirAID7VjJmf0O6pxsUF7N4MlmlGB0bHfQfZC3G17243vBSvbNH7JB
35B9C7qMS3G94dsuHnC46vvZ/CpZhLAFSA1sDBSegRou/+C/mk04aqaKS5HMWnCYmVhXWkuKzKiC
oLmpeeS8v6sjtUaz4ZlbmxTiIgPh7cwaHnHtiHHmEhCOAOFFk3XazU8caChiWtIN9aF4SgxDtE+6
Q/U/rFu4Q+DWMBvit5kRI3/P+xk9hn85YIit5dgE+jgSMZyzZdPo7nGaJqpp7kLuXPBW8+CF52Ne
ALWGQl5tDKnBA3B7NcnPtV2WgbZpZnHs9lvSoBxRsOI0dccadFiOBTkpgvxNDhhfr3+YhzWcsPYt
2n8IjxcAtKuxYaBQwp4JDxNKkuyHceMww8XfYdvO0AGLPlkQjM27CsCBAS8VgNPs2DNlyGZZTPw+
mmE82/V2t0/d+klH9yHpmDLsmDZzh8VSAu/Z8d3UB5Jitj7XRPTGjDUIzsVs0rjCpnLU5I+ndj6e
pKC+6lVkIiubq80F5Hg43uPqXQDuhBqpV0L9jcBR9kHF33AtU8saPibeGq0wUTktezZ313IzzdyC
iMtqCj02Gt2MJpdhPVmrVNEtsi6BqyA+c8aOLUY4hmp/mswVOvBrDNFxdBqolt3hDTfAQLe+vMDv
85tsZv0yv8/lOXrtK00tV8QXYUsG2ZOMbYoPq+uQODR6drHZKjLtnJA051guI1lEM8ljNL02AJSQ
wPmCvMNq8HpNg8+Vt00Dc91fE1POXiRCzOSQUfiPDTvdmw7q7WIyHH1GOt3c8m4EA6EpCFmu2iCU
zqxDUzK93xEZixK5glBIFnjYjkM8CpcNqQm5ooBkWwFMEhTRKvDD5lON+0GVwtQgivLs7L0hgOGH
8WASgXDItF1yHnlBWBANBTJ/3tynvQW4F+Hjivj+IDNjMc1RDQsqxSAICwgJhGCmZceXDC3GfgTJ
wUaldVl+zAJmYaIkSzbFlqZnDTtXLTjAgkhqQnAS4t5EFMItCpGQkBbLzpwJK2Yk/BsuR+c36wv3
T1y74aH26JaQtRCCUFdeOI6JodiDgO8I4eBlKIZ1GPTR2ZgTS1kdbyrY2tx1r7fju1Gc1L37bbGK
Ne58ua0mHw/eTBZQmaroe5O1zXwpfc82oJW0hmdvKUJUhHzH6tnw0ZRRD3dRLVW5tibCmFje85sn
uBGoGU710zdi7pZlv8RvKMaSrKS72TMPi4n4SWAn/Z+RGkthE2kKl6WHEouhpYcs5eAgcNY4sHr4
sGVWVLgp4VK6yaSgtJr4iwVH/tyACma3kZudqJg7GXxGImzqiuBIdqKFtdQYWkSRFhCcGyQTHNhe
nt3/+o7sHJ1Uqln4BHgYfanZy5Xj3gdHjuZsN+8PJ62b65h4gaTwHsuLOIngMMgCBkMtIYZITknm
ojqZh8mwbu0SD6P/CC5z4w6AGz+G7IhOTuZxFEbhLghJTRDt4mSkP2TSuhnYDaPSmggxOjqIMJRU
Im+O0QGhsvaKhglm9v6xlfp8EDax4Huco+Q8UPwIc3DgRGS1taHbG+s22my2KPTME2SkX7GjNHfM
2MWRP9Z5bInmOb/HuJfjY3Tyhl2G8wmA80/XGy3Pajt5vH4adYi/RnDFEI6RHGmwn4p3hgb6+4xY
Ia2ihmnOGiwt7LVCm7eHrdqf6aZbnv7ZZHfYrRIeu7kQD93JQ3QnGsyEXSDWTqAT3CyIZoPEU5R4
+hQ1eNSktzrfHc414SH4Xd2cszkBzHXWqoaemddAcBvronNJNctIhcfCy2BF7qybxeavul/k32Pe
y9WqFRui9ViIwQZR6q4/Z15rveovNqv97WdNK4UJvKwwxzxxiXEzBrzJoaKA2wHnAUenIsEc60EL
77ubj7e9S/QO1hVfwQjElkraCchaR6GYgD/c3KcXRsAUBxdzB92sgxFiV8MFNUfMDuOFI7FwDW7o
qGDbTm5Q7wNtK2Zz9mF2k6YZoHFOXJdmhsNnzTSPio69y6I4MPt5p68i5s1MUIY4tO6rPuJQq1re
1YvhTQwuWa1ggBG0pJkgO1lpzPJjzYYL7ge8PDkGfiSCh0msrgkXNkJndrsMTfCiBdYRYOf2w/7C
OYt9U/jBC/ELzSkUhW3hTOfV/GQ4jxNR8siRqYyvknt5Jq/tF3aESWnvaMBQ/bcj+na63S7d6fZg
yGHZR/27Xu+hv1yM65urNY45ss9bIO5setZJG9BA7c3/MnamXW3lStv+RV7Ls7e/QoBAhu6kkz6d
fPFK57yvJ7ABg6df/1x33ZK8bfqQZolyadiaqlSSStPl00ivR9gQCKTeBKhptwIjh1NCWjvSsLqM
tsGhj9sH8ZhEBxiHl3CvJg2d93BoTePAPFk/rDOUmVwZooio//P6fTW9EIRHDcqULWTVQ6KmJE4g
QFOS5nVCUqymLe3IBLcLeJ3mJRiIQyb1ioWhuzo+ACGEkylIXuyNX289clAfLEnrVTiJn16Ms8VM
J30otzvDUbgi1YDgRjzM/gVrtdQ0T1mLTpGN3H0urGeB+LjprocPi9vFbjKSzh6eogeEl4y7CdM/
xhQf6uIA3Y0AjRsxUxkyOoV5xGD42RDU/IS1/nRNzMzy9EzDntokbfWtCABLX8taoAeymlvZAge4
twRJwmDCK53cqWP2AL4c8EBAxGpQTTQCh7AQXAdUoj+ElpKzQTIzAhT0BjKvs2QoagUZLQL6H8eL
a9ywQTjgL0jWfDmD4cnCLguMQxbyB/3mibRdj+bt2fa514kbck0tIKam7KTx40B3k45kmVYFQijj
brCsDkMYKddo9/ledLfdIA7B3YA9MgVS8XWItRgoQJd4oBFEwQKMLjH/LttsRswDUTcpIFTAmDQg
aQ+qb9PYiRwiQZhBf30J5opfVO9jKBp9HlVvQ+2DGP6CBnHe9qTZsNDFu5Ft9oiy3HUyExiM+93p
9L4afpRELjQgLXCaEdVP/YJgBQFSvxxgAbFYdu27cQx7F+uR2oqbT5LMakVbDnvbnaUpXcKgwUhe
mnIPaUjXGIJVwxYrrGLysIp12AB5iGnqSGUFJVKfGVoyPNxaaCoFxwUDPRQ4LrCHSGXOUEhF8wBP
twZ6HFkThzQk5JghzQm8NKQs+nCrG8hmqxGqFWuBcuRB1n8jD33i64SwPNrBqzS6qoF3B06WhRrd
yWx2v5r5ahTIldWboBx9JA8mJ9A0xt20rENolgnngCY0rUuHdXFy+4OU4A4BJBCxAY3HGeC4UI+S
8igOT+OYv6gLBgAE1WCjc34/PSNnsmbD9+AvY3QucDejeecekJZsiLs4LNReCmOdRVbFwmG4GIJo
2hmG1m25HWUmkfitK3a9+wRIOKdh4UJK5l/cl5u3y6/1JIg8pRICRcso3ulZY3AYlU8ZLRASZha7
Ap+6F2LzrPyFd23g3WglerpGpn4FkwtdoAt0ZPXwXx0UxVXPc9xvEZaPgPj4ayNAI2RpOe5d7DZn
d8tL6ozykXEpixtXo/lln/NjNLUfj3+34hkX4jiJYEOX5kpR/NYLxJC4Yn9wVIqrI13lnLWKiigd
NxrPexfOmznAsh6cbBuelDgVZ7yU5uhA+dojhyQpL55GpY7/adJDoSw8RBwKqKuM9Zt17kaAiIYC
i/6n9oi7vwcSHQFBcnI4kA2nUiBBjBsBIqLc0YBgSI9NpK0L7eJwR+9pFV2KO5bDSprU6bjZH6gg
tWU29fu1ezWwpvvMdGsmLTFkSKjhPXyoSb0i6WjUdWEn8Teq0l4JImRc5gyk3DVQsRAkhh1850+N
oAUjNLi6Jhq77qu4ypvAnUyobROgYqzMc517vGMoMR06HkNCpnFxY8npsaiRgzgnZoKxtBcKB6qe
4K5uVz3QFE5x1NaMlU5eM6ZIhwtVVbFZMwSuG2KpTkvBXK/80paBlnrgFnyI5yyPcDO/q8Wr2rLu
ishvv7Ym/6VHM08AV7OYb6e9PR74QXLlMbKZCLD+MPnae9LynvRXrlaiAyF7IJAA3H0UWX99/MEj
OC+H7Uy5BwN02NwHwjuEx8P2znxbVU/T2fS3f7jBi7roPE8u7vcfqQn3UoaSebl6jLtatLjqJRZc
1UkF9MofeKpblvzTA8ZZb6uqgG7sZVDJQ/8gZHzTSONfbK4BaYYYDVE1GhNF54UHeCjgPU6KiYar
GeXtm8lXcEU303MWIMDCD+mxbuIgc3xIDBQx1pWZy+7i+gHc8ouK+FEOIIWrnqNN8p2LVvywnhjp
8qhCV02pFwIlJd9LwWnBbKlpuH67bSFz48J3XZBHfJg8Uo+4Dp21PXEMzsWW6POsHstkwAX3+y+d
eKLbNofyUB5IwqIoP2msqBWwihNJJZyyxom0qseR5bPn7Vn//lKhawaZjvVkpl76I4rprsbS37N1
oFo993IP/sbdgrqIY6xIAKyrOaONsBS4W589pMtMV3dsFb8jwyHgdbOH1NbTN8PGw1knOqGctDOT
ssELhSUrVI+rFVgQFz1VANtzWEShfAw+ykCkLPMRsTVN9Hfubt1Zd4fdC2tnc1+75B7npGwndcpW
H3K4tJaAKnaIGKwIQawgkjVxot+iR48EImcQOMgNRjEeGAhyLTrRuz4NiQBE+JTqiqoiQuzGgaSy
+pb399ij+I37T+nuC1LWErMzWTLDcuOgt2PA3n7TXuk1E+cXBMMnRAScL4NKtXF+9AgM82m3JE8p
gIv2XHYMduD6rv8eTCZrPuJmlGjocgZxx6T1G9o3TtpOC1ERHiEtcttxe6DK4r0C0kIW5blHyUJJ
OK+Cp8Rz+iVdYq+lbtvrQrv1TxP3LncgxOS90x+cvu4xGGz3g92mMfEe/OMDUiGteHy79RO1HqW1
sZQybl6uSQaczdD4JKUK3IyTGzLsG004ndHz6A0YA0wxeRg4CyZ34zniZYhupjYDYIXu9X0NhZ9g
L2rfVgiAVV08tSmaBOELYiteCYkJO5zAy4UPf7v+LeMhAKQB/rLv5JD0y76zxxM3rAJ1uhzy7J7o
TxaNfqu5fhoO36lXan5qtpZnaT4Vc3fqHEO3oOU88Z66p+iyhBTPCEKo0n+4gxhOn884NH457vJh
yGrDomKBJmWyxfkbnjpbDTlZIhltcuVfhOzmbvGTEXDnQ2czOb9vn692y98JlMSWD1MgymPyv9rw
eHRMPQptQRJ5Pd1HjkHG1d1Wpy0hkyFO4BghHesFsrAuNIaChMBqSpvMjeGye7ba9q41WBpst18t
v4CYu/acEx0fIXQe9Bbii9Dd3Q9+TPI64pZXIEzwi1YYi7QnM/wee9S48J1JfufFs76z6XOzM+7c
T+MsRjXpvdtzSDYliDCkVaVhxeHeEnFCobw4Y/52urxiI3xHejMbyA+lBbXLPu9b01Jvpi3e0BSb
kWo6vxDFa8tK4O5xWBdUq4yG2f193GD7pz1EUs+LrWXjZBVkS4T9BvoPNA3iQj3xxXPMUoXFzNFx
uVdLOiHiCtWpI9osq7fz4S1b6Evcy+Fac2vEgqH6IDzdNwBhEnclB62QOCKUeIhocDFCnmSVYaMH
eb3rYQwevfdj5X1Imk2xVzxO2EKb6vN0L7mggzq6UzX6CxOwmvQ/w01YYBwLkH/BQf+wHIOyvMXu
kWaPv9MD4p3bWWcxb90+xKN48ALJAaNfqqrRea/1pvEHDmaUIiJgE8sKEI/VDvwiUd4eHn2xmW8/
4UzgEyju2cOnnIp4em9vEgPJXUOgvHRR3RCUj9PtreY6oJgu+LBAI3AFXuKNMO3W5Z0kig3sAHLg
EWiPE3S3ge4JWS2uqnlPj/PisLlfiDFgPmBB4BDMw/6P0XzwzhagZ6GMH+osvG3dPOr4h+KqRUJw
HGPsYbGEgyUTTAd+tOoCQ+AnQRSd0WHg0VhoYW92NealwhiSHIYfhYmCuX4hgv5h7zmb4LqDDhtk
+/0e+zZPZm/rFXsRlk/t93GBxx+Lu1W6LglqwUwFivJ+WgLOwQKdq8feOzkHMxkBh6pAjLRut5uP
6173QcN9CFsneHQtcS23VuFiYBBIepTtmCnMC+NNvJwH7fVBbfAdg+AASAy8ESIarMY9fGKOvNtE
QwZO6JmAkMb0KlRbdlDr3d91tTnhxMAKmz0kYtcIQqPRZOPt8YDC9BTkuFci7os+Zf3UvSmSwAjE
ZXq+6CyuXids7x/ubKNPafF+G3t0u9WLi/MGk/3jdvqwoG/xapoWuQPT8M5zVPbiLi64Ks9ygR6k
TC/pNEL3ryNfUNqw+Xg2fjiv3wmMV2EAE70OLVnSnhokZhaGSRXl++PMY0TkuAyJVE9yONnH6np4
qz2+CBWEsNUgQBEiRLeR1JbqaqgY0pEAApralnpCsbBAcKyjpvhy73wBkv8iGbEynwea4x0MKOvj
T9cVkLp6uLsZ3fCroS8jorub6fRGs7m8MxxmJQNJE5dFNC7F4AZu2Jl3b8ixCl8b6mGFUcgMEP4i
NPXp743wsZ5UKNGkG55xpjaBfKqvo+UWa0FcOHxVuIDUBIjp2bmcbHppWWj8/CxiUDOuCn+AS/0D
vrQcSJBxiJ2AjCGF40SztlqAwpETk9tVXiqe6F3TPEg+/szak3NUEtCohgB6tNc+hqQLPeSJPakg
5FablIhARemfRz5jdlf/KQlThj95iIOjdOQxDkKCWMUAcmJK54IE8dhDgXOXAIIosfiCOzTgCt26
BBxHFlUhnNCpYhAOhr+hcwRMWXMPGFp7XLzi7BzF6Igk4xfRhsFmhLzRobkLU65+WFweHaLFCS+b
TbNztGmFL0nN3a8+Wu7ikh8c0LOUrxw/JQUBKqGYpRt3TsCNAMEV8bfSjQu5m33p9tfpCQYSeN7O
LvWPHxE6Ob51oo550b+8l+huPi5+56dupFyIaSGVj7SgewfSimysR0h9tsZ3GmBqBzM/5OywXh8d
j/bJxXnRoMHhIVDnzBkCOnOr5Vn3VmqRWDywp+vHBcfF+cRx2LjYXzgXmXj21iP3xkrwUjjnXWfc
iJB6IoQGxWkRJBET1VWT5x3cIRKCrHJIAISiAUnbeVI+HzXmkVfwQSqFKgTUNkIZB8G9nhXnxoNt
SkIlW04bR0JbVKt/tIo2bhtA2GEFYmoDaCQCwuwgxhAxONHwgc3W9qt7M3Uv8RFhcdEXrDi0e9ev
96cvDxO10ZW0GWcPexyo7sde7tq2zXV/NO/vWo3W7/UT1SVLIGTMEIFjBBdwQxA2QEj1W+QiHohC
hYhlTyQhbR1ftfgYK03PeNIEVkAo5Lv7UvMvy5GBpMOXJi+0hZiGhba4mLZA02j/nd9055laweEa
d3oT0ScGL0aoU1tBjEMBXGq0er2yW/Gy8tHEuM3dnZwgqrq9XneIEuR4VNpoDqeb/abL4hjTYG7y
PHffF/MaKtem+7DUTSRY3EnoQjkwalSVSuX7Nmow1SoHl5k7bkbqfAhF75ACNuLxHYJ0m+P/qD/C
p/+lO4tncgpJRIUwm9l/56OhnrnELgEeBsLI5KMYRUxuRjM1MYuUaEQ0L7ej5aL3ftx6Om/dz8/W
z18tP4Z3V++NHVrlmLWzmj7VDS65LEd/WmQg03Qm8n+tnJmSQAhoSJPTLonR+q+Hfiw8pisq8LVw
NCQYM2Xd2p8+i1EH1DcnmCXMD0Csv2CF4Yv90myV5kjlsIV6jFdEuidbbgetu+ft9mG3/UTrVruK
i9CMe8AAMUGAxUBBcJPXELJCffEAnKDHYcwEJZS5wVZgnHfAjdDpuSSxUyxFxcwWlBgNzV4ExujM
jxLM163hdFj+qLOSFWvBQrCKGKm2Xo81Wn0ZGhgx9FwnuA1OKnymxs/SbOw7UIxsSIND8pVmeW0f
Jz6a9C4X6lByL4Or+zhYDvlfl+nwmtkLhL4TqMM6iA5c4QeYTuzildeQKHFYwp5xdg35z0cOB2+C
20VqOkslnCySCARuBvYHxF2i5xH42TsvXEeK9oMPE2IVfoZmTncpu8HZsnWR+xb1Dr9iUm7hP9Xj
wqRs0Om3W/0WLzr35V/rHTr97aK/4Qmc6B24IImmAK9mcZV/ofr34fhi8Bt+sAkQ84F7VMyNvGIV
Nel2pB3mHhfja36PANhyfHAqERjGcp5tOGDEhzGZSawZ/GrOJAqMcwCE27n7uJPG806NOlLPi4Xc
yDsvd5cskZZ9gRis+aUAbMRqN+fF0F8YjyIQFwZnTBnwR0Gir+wM5Uf6jio+Aa12qEi1m8DOTgq8
IGm3kpNzOCdDCDsCHRrItSZZY0HYkA/8aq5GKBdbwVnIJRIyjwVIkJJjcLs4TgLgUkzdq56S+37N
UDQRodthI8/2HByTOhdkAh1/6DrUywRicQGU0TjUhvYPkk7YYKERuxsBxnM0NHI37NU39yy0NQzO
dejGrheJnR13cUAjJOGMgDyN3q3VCyJ2DokrWRT8ljMhV5jFhyoGH3nyxnCMI51FOzKaJ0t4OWPx
vjuZ8uwppAjZ4jNDBAQfK+7Q74DsWm/u4sYfcGKM4uZrtLBbzBiWQhM0VHY4W5pZ/WyReno8m8B4
kEHnF+iUCnQVqkwhyUWpTC9LbcOgF6hTITjVmNSY6aywy+RhOek5SauzSFVV1E8TLaeNYxQ31dwL
YjKpzBI3iquMdunKtTUG4xp1EKwWzch5xKoH7kBJ4NC0GDIeKAYhgaqcwLiAI2INPTqwGMu7cFxF
wGLMa+l6DidEWkRFQoPdlTCis4Q3Yuh4wf+FPrTX1m7Z45FnT9ff9djPzPNZzVN96LpXjYbtfbsK
sRT6F9JDR9bUugyNmtZdGnhBqi3rJxpWICIIU+SM8TrEK0YQlgQ0ez6SaebjRMRJQoZStTjJwW/0
G07O8gTnzYZzKCFnu1vCYRMl8sDMtYSVDi/VIY94UKcYCGVIJSLhsDrQyru00tkpH4vGh3T10DUx
ckJ1+1eRe74zhyLLN/R7nfv5F99yRWCISfw2JVukWxydRaxJM4d9s4h7dEixpLK52CzfUU7KDaQz
KzBJUK6MiSrHnVotla0ayp0CXtWP2X+HtA9tYg6QnhazFoiQeWAXv3r6qdm7WTZj/Ux7bCQDoRY3
33S5oDpvTMc1hnLSWjP2cyClgFjHQn66+/IIwPbL8iFWYhXMS6e3PwkiiRDTvsj+83n7+c3zVyR/
v7M+v1v8PW923zXb3XfOqb9FcIAgZEBWXB8XP8mu05lJTdUje1OeMtiF4lxfZL06iEVU4+OEN7Ly
yU7HA0yCkLcI1KdUy+47CSqJpCwIJYz8jB5x8YViDIQQdcQxxXr+IM5LWKgpqpD4iDDJ5vv5u6VW
aoSHkJg/9q61nmdJBbQEsRU8r7jEbwLaMLd56r1PAjwGuKTPN6SCMeIosNLDkBzyH7jvn/X2F+AY
hNGuPbkY3S3O0qs8eYehBNTsDS+Z8565cXN5YxZ32MPLeMPj8czOcVMMaeV2RsuC4dDu6mUFcuMk
gftnZrCxLwdXl3c6mp3dMUNNvX3qLhjol+IUpNtYq5xEsBlfjfezj2AYV6cKvey9L/HioW6e8NYb
Uk3gxSiSPGIwTjS8Kn0ZW4CiJ8QZ4wRBVIhh8/qpP76Zd0W1TKOgTeq70VNRQVgKpP5cudoaqiq1
1I+BvHZf5gfmcOcbKjhXuAamFiVGqFqJkui87BI1bgc8XeOSLN9BHdeA17dzBnBJUceigkkJjFhS
8FvlZ72+GFwjNmdXncGFZCXyk1SAv5j6tl7srGxzGIpeiOvfhxy4O31Acz+9v93NG3cd5qE/JYTz
GFzS6t77DVUWvIB1BAkkF572TD0ENoTL8nEndbinrtjBtcqDYLEKCidarpx0SRQoDggNT1bZAqLH
S3C1HAGRBPFG/PmbQed6sr60HHCTRwad3qY3aH2L88BmM5jGXGdZgKOnoSBqmazUEcLcW4e0znHj
b1zSIQ+4SXwT5BNneTk/abGGB4WHKBpMZO5o9BdXOLn/+wXl2i/29bQHwz53D7X6uneofXoKdb94
2synt83JJ2gDbwDpLD0JIXW6Mpag3MNBGfX/0bkZQhX3ciAmUv2YGpVvkwgRJKgTwiQIeWHymVzl
I3zsQgQKCwFj/wW4eo1Y38DLGzGSnAm1goa3HoPWButQSJIlWjskKQiEwJpgui2GKRVDO5MLioGr
7Zl00j8WYzLJpzTF2rgFolGH0NsPXtkK1OiFn9dJyZ3HLwaELJ72K62jdjocwzm5SXA92fabje2i
+XsaHVmUkAOImqekL1ugmh+U3asJGlfD09lWU7vQvHjGuAMbRCswbm/zZSYk4TRB+NgpGmFH7VWz
fcMMng9j+kwyGLgIB7d2oJgqjr2kLcPmCBp/9eN62dddAIUvRP/u2VLTmdW3xCfBLWQyxgawSUGk
a6IFmz0Sk+Q9XTAMLMEEL89B999p8nCGPWjvVee8+Zi2ZDTX67TAQ5rERBJH+wD5lNhiamfBgc0R
kUt0V+wytYs5ERzEOL2TDZol9VSxfJwmHUe8V9gT9rN/ClXjTzGqlrMd1v6WP6hKH+HsuaSQzRo1
6zf6BjizcCqE/CWjtl6+FdGuep2udnH0e+1uJ/Ya1nRQ6+l003x67szj+k74w92FhQ5WjK7lhiMw
Zh8Q2MRw1WCoVfNzCHvXw4EXDsV3PN8qjuZs8Hl+QwdRRI4RpIvZTHs3DuyVO43ahBiKQ1PT3RyH
1Twm6F2D1m9C8kJ+aIyjFiIL/5VhpXuTp7s3g/VUy2Pmhzpi3oCMOAKxol0gegz8JFM6IZgGOyEg
NxCrdknDCXWGEWOEgbwgonk3v5QIg2A3tPwyG0jT1HycXywWsTnkdfHFdVYvxBeXW3EhYZ97CVnA
Or3u+ZHHwLrzhxabuOMmNtKEGaXaG/c3YgMcgDYhziRTdl1Wzz9ZRgEh8LKaPSadm3liPuxfg2G6
49HbarA+az71PtlFjjG6MGRw0WqfPfIyZlYZGgHGWIwUzHmGfG2GU06yotRhnBcn0n3YRu+axSGu
dW+sqRfNB4phP/KDI3D8/HPZ44JM5vXzdrrmb75nHhUaQlWNFZQxUNcaFBk5Vuv+D9FPBKUU6YEj
nJwZ5Se9bhSzP7WMtENklG5uhdVhfg+qJP3cJ6cVZxgdB4lb3luZfrU/cHu2rnSKDxTohgReEAb4
WGkycDndOtDNx4xe2N0Xs5j1l9O4fwcLvI5x4zD3u1kxQtv0OnrJmPjSYjnBsWDmbe4uiQbUfa44
j1u9XY1Q2e6ezskg7XOz7tz8Yx6UYLuFUG9p8qJ2Npv8RrmHLIv5U0KQASD+aLfY3geOUS5q0Pki
AtyBRlwKKcDA8Djoniy903PVCG4aL/DtYDzVo1CgHqyAEFIwZilcoRVHEGKG4+ULdQZt7Vxi0hxS
wiGAp/elOF4iclcSqXAnc6OrwwOSFHnIA67r4N1yfyEeXi5rIxYY1rCyzRVSPJh9sv3vsfncqRq9
SfU+6WAY3VT79V93Z7vVexgZtiddRqrp1JR7E49c8XOIE2j+r253X2H70iTdGIGMRBipVM9cgxFD
XzePh/bk87T3hA7cMqUuPuZ3X2gqDFTUfLNyfLl1h4ICOlzVmI7Nqs9qzOM1x2t0fIwPm3c08M7u
qxpGTeuy6cwV/8N5v6297zSVEhENccMpEex8Yz8QjJuX8YBca/sDpIQ0noLR9xkDYgbzT9vnhR40
wtAMClT31um9j16xjLCW07l2HcH92sNBvDEy88cOmWPoNie/aVsODYymkGCoa0rTsaNbMA1g5WET
od123GrIEuHA3dDwsvu4ejvWzhpsbk9Aq1iyppoPiLXLBjZkzrwxCCVFqCq4M5jt0SppzDEkxCiK
S3FUBUvImvv3iBzbqsFqVLTvcHH6zjHOzguIGzXW7nMoOmz3sqU0KzRqryvi4QYfuyBosjTPdBQU
Lzd1EAsBh1RrzHpudevoUvkp4zrw0ATku+IcBw3ZcYDcz+dn95N0E+vi/y2+Lm51/a3jVSivsB/s
7CN10sStgDF8CGXEWpvin3qf7QGkiS5WmzfrKaeHI9vEhzOwIFhT2WPWdRBnyJ97NrVu3i6+kjbB
MCCDa9QcoJY6XPUe0TVmoWRWkJwjEMIAO8P1p8dx//pQ6MhEZ5o1Y4tx489ZZ33J1zaT8dvWN2Uc
q9MxRAYtxpEQdvwYyBrSA0dOHB5ISODrMrH1csanoVKbC7IZOTGBj3tqagNpvVuymd5WrXg7FimH
qY+iEWnFIMkQWEAPK8CRLILe3ei3MHCyRKlQNxnzuHg8ZhHc3f1y+bsbQ7IXwYASJV/D9rqibv1j
MtTxObcIWkExXCOj/icmPuYPL/HgAh8kdoct4hj5YnO9+CBmNMMBC0HFH5zswan4ZeWYWcDwdXIw
1z4dwUKOXoslmWGHw8XDrvzr5GhW09XDdNXMXRSpmCggdCGQBgYB2kAaEBMI37i0gqHvAE22vvKO
WjYUEQh7KQhsBO5bG+1I7DhWq75etIzRntPDRryGBdE13qOPpIoL0J2YIdTn8kwgLKIt8dERkd/o
vhI30HGMdj+8y2t5y8UIG4YL9x+2+cLX4z4HRhGX0BNMYoqu4aLPXSGVcLY/UjVm6w6aZ1rY8HAg
egWQ2P2Zt6Laow6LiMbRvRsuIE7EvglqNdpjVI8ywRHScC29CYnCmMSh40SRAXyxxrpn9G5cNfH4
d+7Qkk/pCfgE3AYeB1Fs0Q+Bw+nau18YXnbfF4+iEI6HoOmZLeRhmq57L2JwN3xNiN2bh7vLdMux
WwkhcZcUPdodh5udgWYbEDjHVvTD+X4EtazvA+4Kij4lxZk0znmiOJy3z5+eHq/JAwkl+cpsIM8a
nQAQ5ouBohqheDUepcw3PeDy7/SYL/a1qO3xggYrobS/fvvkbP9sMtosW6NqndtezNfSe7TkiFZg
U2aO4UAjcDsorcEIjQCEZhG6rqSGLvvAa/oD8UmM0MxxWAsCLgPLHymmGFboozwUAteYJxgL7vP4
R2yY1/DnX7heHdYJfRS8BGoWBcFqFyCsZBcQu4OEmunhy3TlPQRQFq80mcACI5jYRoCYoK74BSrm
kb1pySACQ23u7i9W716XnhwifHFlpUjYq3QbO7f1sanyWHw+7qr+7XrUX3/II3wtsXLh6WCm/l2j
FrpVOlIoYwFnCF1ByDiBQIDubK1VAncAIB+m1Qgw7Mg/IFTGirFQLKQP6jdbrKHW3mAkjA2+IMBi
+BA8HawINiPyCl1NfO6E/K16YXLc672nOr1isnlk/RbqUGT9vCihMsx5yr8mz1clC0QjZ8qFkkRp
xUJL96oa5QX4vL3LXch4j7yOIrvf4ZMSl0uBtX7ixLHj1dw3jlQqOBGF8uwOjZiwa79x72w2e5+s
0W8RJZOw7qDxZ61nchEJhqmGe+0mAzP0x3rac79iZxMn4zmxWJaVXBLnf9i4XD9euwia+Pmmihjn
aA6X9tTGxmVHSiAU2z4bhgsfGJbCU2DzF+m58CVPnkmy26tiitRkpdo1P5j+5sw4G4oAJgtCpILE
CZ5IGR9H52/Z1nE22Oj6bwxZENKNiLE4IiMFlnBxTtE2PDFaLwtRBR6/WhpLu4ypC1eN9EgwaRkA
3i7GV5032vaJU9XlFr+8q9vvWAUfkoqzSxz1TIGXfMl9xV0lWWhqMWDZpp5qd1fhaYHo2Py5I1f+
eWCkfI4fOK6Wu8Qy78UeN7fl5tJ8Xm4hJoePuuuDHK7vf2vdN3XxAXZM1IUjBnafYlUxzotZxRYz
9eqBwcg9G1M6H27b54umRPjqdn6RqkQrjr0/xvP/EgNFwDMvM1rU62igvvBYJ3ZTlcFGXdLjmFcZ
Y5SBhPcAAbGdJ6cS7tkZT40b7taXyGyPIJDoNnT4IAmilkVmW5wrghiB8I27A0NC988edpfr27Pb
j1jwLtC9Qtqb767HvQ+TZE/AxyiXS3BnhY9wwRg5WuEkcvdjBCUmpZWeKl4yW3LXx8BLOYuBl3Nc
spuQ/s9q9INdZCclsZWEU8HSBQCmTCJCbRRqF1IwKYB6jM97EMc/q3seCY4zmOTTSgSXWPs5gigJ
lEyMns/aQ052q1C5oyUnoVirxrX9765VwhyoRB+FxVFRNSBAb+0AMc4HIAwK/RkzIhBbNQXyAC3m
Quqqv7sSSmacpZJ05MpqBRFopYGIq78gVAUVcnQwg/RNNXNlHtCON1zlkp8sdN6BBXHSQEzJAIhK
QNqE8/SwkJw0THi8KEYxfF9KRYDia8SwhHF6ODrV7pqtGd/BtVNTd9+x76c+tmLLXFI6kUTn0+2e
9QBu4Y9LeJwZw5IZJ0eNOAkj41b3ArIpmVisi4NWFgFu+SEgcGCeVFO2Uec2hUsLQqqmyMP2BmPV
0+qbJt88SOPzp6zPskqLyCxLFAg8iznL5uhgEX0Y9w3GLQyBloMhFeebzeXBJV0k7UuQ4BDP+JSh
UFjqOxQ2lEczwrrq8u5t7z/rewVzYBePIN0F5/I3H56qs0FTW28pKK4glMxVBFQpUeD5wQ/dlwBr
UM11Crj6zQ5Aatx0MI7VxvxG6m7YOuoGd8UUTfo7QjtSIN/fPb4Z/WHU8QBNWBD8G1fbvVbhSmog
wVQkA0p76va2Ot1LgzTMGnOrtA6rtGU0DULcxRALuONXQul1HlcOOcv844p1lacqjGe7ccHqenV1
uuB8qmAuMk5UAumAlJQpp1MGgpOFYu4/Lqo3ackhTUpdQDoX5oax46vx5u43iuzuBihzeMZs9Y0Z
JfG5noA0EpEmhDy5oKjkkJTRsT58KRTAGTegkUO1BLUVQdBCNyzxPJwkbwkrATi7oIeGM6ms5oht
X2guzI3UUq5IHMR/GYLI5J3PqsK0QR1nV6KUAXFqlTp0BYLcMygdXZBZdRI5pIoEPXyZrDk8tqnM
Om97n6PUP6U7IM+E3N9wwXqUIaohRXW8Oc10sWhxZVCtfC4uIxN421gEAQmKlHXFE+6gIIbtqD5g
Y9l/v2Y3NS9eqxdx/xGTO+vSYrbnuLVJk7KZrQp0pQAb3auz0nd393HzjakHLIZckEcgmXJxjJOb
+b5KbOeOCSe4iBKiAck5D82v1rhY5Cb3eLokBAR5CdNVBsymykSVEmEFMhgHxqZfPDF63Gn9yPXB
O5bNdmJWcXGOuY7zHckJSp/4BZzxu12MGGreM+apaKntNBlYxw5pLJOnycVfmsziulzH87ZgGPw0
m9NPnoPpIBfvVnE5WprN5TeocnlJN2WmhkTJnE3lZd29SWFC93K6t3M9eT6XWylX/pxvQaV5/MWk
/uXtXZrTD3hksKqa7PRonqhlHseDzvR5xFKR9ZmeGTGNp9wkShdkiBUco2rRT1QLiPs3w4M1Fspf
v4dVzT2PxY2ol46FrMLdZmr1FjAuFiALtcsYHjIdn6adGjh7aAgng5ufDWl5cDgGBHbebt8M9hqM
g9PIQAzFXW5tgZy+9dJqXd6KKGZVay9eJ0TcwFw/LMAGP5TSzR4vzXLyq908uXp71njYDSft0Vx0
YHIrhsxzbld3nQ7UPjVudyNAVMMMMzSxjv0KmlX6GW1t2CpXAoZ6VuIQBa8lLnVOhZc6B3G1g9Ax
4KsdM0iHJGSjhyYELpigCMDSAypQ1cVqR0NaMQiQALpxU1WfGza4CSBI47FeMqDvT6LqLSuoBPDX
q77VO9Vr8bBjp6LyeTyrP+x0qpM2sGjeD/fj5+5tVk265qnkrCSipj2Cc8WDY6jmE0MHh0vavY9l
9/DjgQf28poN1V2YHo6vnXEzJYF8DjQSU2NQvjdUaowERaCjzbTYiO4Qu7dEBYR61bB3nVX2Jiw9
p2kryuSRNXiNlvPrzSrtc8KDpgS0Efm+N3fMymJk7Zaljq90W6JmXq3UM7hebcyjKT4googFgGHI
0Ls96zyca/wyW92d0TTNEEeQObxbaGPGetKVpP1ayk4bGibpvM4Xw9PVouGwQ1tsV60BW285sn/S
JB8ni4fJ3e1d4+Ph+GLmiZPGCH3MHwUxIYEQJxE19FxVL9btagSEbh4E5YP5FoZANUxTMYYrtD8P
yHH3lBiX3uzt7E+NgPJGFohochm6jl3jxt0ED/tV6rWsGo72hyPtDIOL+jm3PuzL/+wWaov/qiG2
Tk9MUeO8oMgawaBCGr54f6DT3fTHm8enh49aK6MupcCkyl3bQHSfpX+mwpcDxltWYqI5ZQvNg5SC
cXpqdt1bpXdjUO1BgX9ssNZfiSYenvrGKLek1FQ9BM2NabO+qK6pfwyVP25wJTvzpRk73Pt/uylV
t93PvhGDxjZ/ePoL4kATjUfZBcH1G9AixphQo5ClIEk+aoJ8mLJAkrqoxAp5DEPPbzTtI7DAdKuA
XjQM8F80DO3kqfdVIhMn2zrNFhvSaRgnr6s0Osuq+9yar+KZiPbj5bM08KYTsBCMKgeHIkBTABzE
7QHotpFbyFajdLWGHR1gwi3XSovQKrdaRV6YNG6pxmMnXU1Q8dT8SoqjunAjUMg3qprfYqhocGC9
uWC1MTmSdKPSy2ABJEmjWl8FHdxoPEwY8HSdVkd+2V/Fw0iH+mdTLtesdtm122Mveb/DtY/H6zCd
3qa3u98/z76mrVT12qeK3VyMIFriOdt8+RSkgCwY1BahiC8kyd0NdKFZ4Gy6pGv2oIuJIg1D7elQ
CagNh9HQUF9KOnkzNxoD7b9md6iHbh46RP3TEGgRq/fNpVoCTlR8MaXiY1kMWyJAzK58nJ/eofk9
Teql8/hOEDeAWFpFWLnviTG4KQKEWNAhhJlFGW5UE/gzWrflL3qOVvv4uE2iENeY92knrR5j62MK
7ZvPrVWj159/pb5JSsucYCYM3AGOsSjr3nA/rh2A1HvdQCgTyPQwHpSCGtgYYpte0Edq8GhAJpSH
CWoNMa8GqWm63HBww4BDQsEwNBQSiNn2N3yx6tPY9wmEZiYmMBY83ZKgoBFoBgI0cVexKyzOxhXa
EtZjB6gIolsgNHaIwWBqYElBoyYmHap/gaKh7mE3DbHFphETckU8hH5d1LV7x4MAU7LXYrcz198N
+q3q9MwG/f9qP97NvqZlwLy6Ca1iBTt+64QzbhkHhTBBLzsXemIliA13MbQ/5MtBYhsS5aMoKm2w
MQW0FRdwu+ei240v0i0PaQ1GrR5jHtuguuO1hFiCc8rmpDruHAPd7t01HsayMIG1OLCTZEDWMiIA
KF/WHoIkjuIKMl2AFuIaGSF+UsTfzJzmSUfCByDly4JbrKfogkElYPKyvIQLO9Fx6VZafcejQBCY
LN1FlnXkmSGf39zdasGGQECMWRaELXyx5hFfyDtrO/EjeiCOWTWEjTSAGGKI0/H84ga02IK5zeIo
MopX/aPQWfK9gwO5K4FR9fqKZyjcRDQmpk1Y3sEDefsIYc0aHgmYO+xS8NCoIB+jqyIcRpwTu0NA
iimNSZvTcX29BXFP5NFoIbWgTot7d4YtOqxTDcN69dDrN+e3s6966AJ+tBQEwn0SYaFlML5dXSy4
yOiD242h+dL8SjvB5Gs2UtcUo+cE4EwYBhN2c5ah+QtcCIO65zfVNsbT9FhiTnw82z3qsoLamR8g
HQyAMTFNeCDuJrshlCMA0GQVCTV0qC8Maac2NV0nism2eseIDlQCIKY3HkpQR7i8TphunPk8GUZU
zQ53hVfNAdvgX2xO7HZn97PV7e3X2IXD8vCNiVInDXQxaaAKCBB61CH0wCWOiuFsm6ElSFrLRXZQ
jbGAUaQHZJAcgBgxyA4xSVwieNzryLqyYgKivYhj8uVTS4709bGi2CQu4oSGi4vFRjrLnTqwhy/v
h3eSAf7CAfkuLqVOC8EOaqoDCWy8JCKtch6Nlhj4inhSfxxlDnZE9BFWmQ4WPUJigmH3Eh98GWLP
DsToUri2EDg/Rp0zDHaqNs8eCabuu0RVYisIsaDLzEs7zmuSlVhcxGD5UlrGbKqmWAotiHkcK5wO
xJjfcTdiiOjCq95i6q3EgQmgbDPGiDsOaYfUcmSBvOLpmjfO18UlVleJwgZnViAc4wGmA6OhHyBH
tCqNMcoY0Uo/ncDD4E+TJMcF+jx50VPlcUnMwPaoJAioT7NMXXD2anluTXTyCl9H75CWu3wCQksD
Rk/uhu7OG2jBSIsjCHhphtIOxozXEC9iRTYQDEgkhvh6mOlg2hvTve7PjhTLzoizkKBPJ2E5STim
1G7+pFiaP3hu+0Zrp1LxcLgonQZ5ZJSOkGqpVSpuqifqr/bwFI7kzTWUq0dKCGcYuHw6a8+0s4nC
MiyLJ4teF46tk0fRo9dCOA6HTV4i6vZfzLEWo3bnsTFsTD7FtYG5OvMKLlVEiakRoE2pHW/6khDL
6jwPqIC4eMBOW5RcRJyV4dCxRPtp0UarUOvOQ3MhSIRvEoMwnwRBGAmhvHKrhp2mX6F48P2mXjmi
7RTDqhSthTYD0wNpMKt75t6hj1Pf5XbjFgGk0ZSrKhaTnXRxJpzJZAg5TCMzIbgHzf3H27N3utMe
F4j7b/Tn3GLwYpgx4LVmXr9AmTtkFHIyKd7PF+NRe9caf03LM4WL46oz2gHsaCIFN2ODUkC6mGLS
cWb1N/XLs3I9mxbIch2+LhTWBoCIkmjM8njls9PyguyTwdvBH+kiMDKGoqpkz0wExJDL1GA1fHee
gURAxHVDCuoag8lgIXAzWfShtik31v+bxwqnwXxmNopDt2GmwlEdhEbtgTkQ/UiUXdwo55+7+e/T
G1WDrhKVk/kvj/oV7/bqGkmNHxEbEa6I4MvoW2OvkX0FvbPWajQkfVHagPM9EPbM/RGoHUBs8nIz
zqRzKNhxL0s69gURftKoyMXsrLnRwXV86QXJ1GFJmITc9+SxPzYaSskICFZnB8Q4bQYk9Bj45H1A
bodWBuLs1jip2Gp6SWivFIMgJ/FNp4JpZ2qA+YyPml30ViSL8Qg1qvGwRwh357ggRBd1OF9do3uJ
+RGQpMgCEG+lryu+bJy52lNLZAG3KE9MTsJC2JjDHG1Yjv0G5DLJh5Dw6nNDfYagqBuLC4uFuAQF
lJYBREhQzBX9BtyPGHHIOINBAATMqj1qSW8SIhknCdeABXGbwmqX3fm053cLXX+1E1tkz9olSomn
Mq8hQSpEIKSPFUj2mVlF953zRFAyVITe610ROobe8dvI6owq3RfM0wpNttD3Ts+t7JeNfa/1NNp/
TeeH6fooUxkLZEUEbsyN6Ku0X5c+P+wWJBnFVuoKHGessRJlH2BUKLFo0ICtze6FS1RURfwgddKS
AJ9SdGqhpovARu6ARV9CJIotKSRyXnHCQxIsbmEFYsUQJzDkKUHIX9hKfTtJ0k/DCDxADRfni/Y7
MuQ8AWMGTFbsQLZAiEBZZMMb0efESAMbJVRi7S9RHyHBsZMFPIDkFQSIsbQFYUojQdxHKQmq6lzH
GkSM+pkB8AVh/XWe4Ghi8F3Hupwjim7WUS5qt/O0GpcLlKRRAyV3xGdD2ngdR1z9ICJHB9SX3LN6
tHfbsamUiRxE5mhAiBIfFUqeOAetMnPIqyWW0s5vLK47oOM0HH9mozBK2RwPrjYOjXMxuEfe7I8z
CJkwAu6AkYUAjsEexdvZVw9sb9sdR+7mM8eVT/MolWAUlh4vkxebjcnrCezyaaBTu567Nlrn95N0
8I4hgro/9AYq5PYN9qiriN5ZIOYyHLS6PfOAajmuUU1funcmsoK4g839sW34Y4gjujBQxxGR8uH6
7nzLRZp+JRG7BzF8CqIIor/nKz53fFnzgYOijHmyeunoA4lV00j5hTY4+hi6FRzS7SpY1MGUgzB5
DVK9iS7HI3fUjfOYritIOSk9dUY+rx/Ufzu9NFaITJGa09SMnLzZkjOl2esGHlfW85qRiwZ0kekg
cxNSlhLf4wZxaOuIDqSCjfcgJblhiY6sgLPAkwo/JB2NS58t3///8in20FMT0hOVOE+V5SK+xGLp
A5QijAyYZQ3NL0ByhSFZDJEZOgskq2C18zJYi6Fwwvtnq0baXo8Vx7oxKagpOSKzaosGB8KohpA3
7km4jtEJNp/ZL4IqCx870H2GKAVSpBUdtbMblVi8cNN4HGHqIzB48DBd47fcpE0bUsyEAcUtbFkC
k1mcMFRMHdrd5ZMQTm2ZX2zRChEL4S57HHnQ7WQqaeyIofhUBaxjTY3x0NT8H19nu5zVjaztI3IV
HwbMX2wgMGQyk83kfeGPK5M9Yww2xhiww9Hv674vSc9ysmdXyXJLarVarVarJa21HlAIkdM4swJM
tTwtHK3qnIcb6MpZ3r+Ru3YMEDnF96c7SVzwBfhhT/mfZ6hcXZPYWr7Pv9Vqtd6n82f39VfoUaqA
zIrRrz7zvzKzPkIlRQBxZ/Wm4aYlWIiNFBukUEpKlgHIC7f8I6TfjSlwCkOa/hiTWe3gPxltBDJp
offsZrMa9lUehqIvV4W4KNQxyyHmnZb8JCYa5Exb8Vihq4XUMZQIrdsgTcEnsGwTIxYIjAf6Tvgi
y+e8rFV2IdAWqUSWXEpUWErAW3okEcbNq29f8l4OKJv7kJPDE37lEG1YwdXAJAaKZPZTA1rGrOaV
TA/e1k+Mx+HuETTxJAsINXCJgUOwcEzaTW3lfH8HhFbaRdZdcbiYFAJo16dt1ajm5Bs8E4M9HtF3
JkT9ywXGdj1sVIrS2sYQSciP+xFS8uaA7x2alDwxs07rxuBjJnSGGJulCwCYGnDGxlm7w6CBRDzX
/DmsZDmUxNvAgDqOxGoKJAlfrg8/7adlyPH9t/FTUs6sRavWbHiY8frdF8T9ZKsQJ3QGmE3x3CIk
WZ22iyumLeDRFgmaRz1x+7o7qbar38RzbsG3SrlUs6srxofhHr9AEHn0dmUBIAOPyb95BIb8+8+w
LYrCWOXOg9mMMVOemCwGbmqioz8VgP9kUEwAL3WqGonrEbXm0BgPEHrOEAXO+RXF1kFLRs0YSs4F
phMOk3N4b559PHtWe7K6QymB/hvHutcNH+cdKJYtlPsJ8l+QRoWJM0ErdChB3nizNiH6tJojnDIo
DmjIjTwCgMmtPGGH5PhyAxJSFGDTwdIjIoyV9e2Ds8O9r7FUI3usf5AIUtsAIAkcfklMlmJmu0+j
qLqQsmaADuAZlzS28eoCAPIDmdhGiOsTU5VAdldR/rf1A375hE8FuNfp0ZmLLA8mQmQbhhA+plez
p+Gu7PMDNnPeQjYYU5oLkEWZk9b4zjIqs3VeEK7KuhRu6GE17/eTlw/55a6OObHWh5EHCJ1aKjNX
KUlM1bhd5ihrc7QaOnO3AKN0d8XwQHIwGmdjslUtnKp48CsmAkOBcejVrI9rmYFh0GagCbEfeqbT
P8VSkENM0JxcH+y/RHJgw4TaA1Cxkk2A1eoJuVsJkx0tUr6UGWY9stc0pENbLEeXnN9/uWS/0/nX
0afX0ZMHfY6OjhOQmrE3U5n3HQP5tAViGKl7AlECn5+cn+AG4IFmWlSuAEzrMNAfREmyazPA3GrM
+iF19uLiZzgyyJ3VrUXsQGWKxl3Ig4b96k5lW7ddXwLFZSgQOUni3WUAJJS9kiUmwI1JAbkkJkRF
N54KyePzo6+4xelUDFes0cPX52+/xupaVgWz/+KlJ9N7BaAIHW4VxL20XmDu7ZA/GY5CDDCj0Hg9
bU8OJlkl90eHuu3LCe/U2lCc5lPAwQzPzqx+k8nkmk0+NJSH8UDi0YqDX+/uP//4TxKZXvm0uA9z
9ACYXAJeB8OZpr3lmN7V6h44KSwyMS12+HObAoyUJteyTGywXhgcn83747Vs95CrUp9TKR9UofHE
9nVJsA8NILXTo37ydBoJ/Sa7PvrHAyo0n6foB9/XeYEBeuJO4a8Gdo21SSrRR3vsbfO4F17+FL58
H4Xx4jTVbw5PHoRjh7ouG+DqYy2jxcSD9pTpVJyUUxjVAGOkCtAvkihglHH6AsouaFtxhYAd6BmC
mlU+Lm+eXJ70M/cdz9RqCDeo4VQNknSLeL3TJCfyEOSGgd9aYIIz3QzAxdoCUq7ixh9RPlNa8h+y
7XoNF6Imw+nnrAOG2jaA0I7JX+KpK7aGINLYaDf/P/+/uxeV/vgZ7KkPae1NHzWWFqgGki4StVCu
AhhUAGJ+1gj7O1PkZct9G73VcvqAlarbozUmxdLCwuSBaR+tp6QHGi5EkJGSAHEa7NIEXKeY/5Mr
i2MuQeLXmaDMCbtn67kJmG8HZCkM0+CHVoMsbJ6NWeulWMSG0M4iSsoVMU41Cc486Q9AizDbYGnF
qUG2OW1GE0/2uJ44O/p0cviJX/Xt8bI30l2HuW3mznl7A11SUMNzz1tZ/Bs98O66VwY0zL1PHlCl
D+ASpzPFMIc68k5McI0hziLCVXnuIMqodWaf+G/nxzZCp5I6hOkXZoE3x4UKOOtiV6DtOsTiM9fP
rEPHF+Mnm6FZAjQkmePz5/PFLzKygOa0YIKQFKTAUEZs0qOY7k7sG0TlSurEdfb5KSZ+kMkSqHX7
I7GmAEuUZs0lZsJtFtX2JMVdVF0M1pLJVMVcObmBO+eZkM7NTNWcExJoS7YQgYCdIz8f4M4HWsCy
WWJcDFpkgMD1TdsOtxpV7Xb8Gerd3pEECNvLtl6jce/Owydk7579R08wbXfGPZ9HrRwVEMgT4AYP
GKyVaQ52LVd6Iq0y8laO8HzWmmwyUufF9Zd8chRewhFXJXSPXsByGNs7efHx79uXdDKxaz7UbmDw
N2+Kvl1sw6dtDoAfcd99toKS/IwE/wheS0IZriob8kgRj6fxYa7PgdPmkPWcczSu5Qoff9lDaZxs
TJsEnlbv5M0dllB6Nx+SDPPln5gZOWreftmo8zCFsT29kcxHVTUmTFsyKRxWlrQKpWZdcUxK+vbU
sojsqNjULjIzh9Et9Z2yTghZjq+aztQSrBgWKiufN1WVlk4hPWCuOZFhnkmkyxm4Su1Pj5VGpLV/
2yEFl6YUTIBhfef/SkIp5IXbNX3guDt7ekCnCN3Mj2EMF70bhixtKe80OgcB6rMB/tPstMJtjjQt
qty9Y0exes9tFloEkI+5s7S2yHwmizfxzi0yzQfFKkM/OyMo+tMU2U1TO4Ak5R4epzAD1tzLd0ui
dO3D6mJSt7Fq8bt4WXGuY2AWVANIoWXA0TWGM/oxbxUqYzII7q7mKZFWa6gWFvDnPBhekzcPh0kR
UDlRVb8WqoY4P61OhGUN6sPXlABjSMVrxjj7oFRbixOW1Uzeq6ccuZEyj9gwu20qIn179vZLv4Gf
hKdrlWulgZbwn7DIbFpxKmamwGZvQml3SKW35Kc/nP90sjcGaY6az1nsWsqrbzZT3mz2fQ7iAcd3
0OgHdCOSsebaChmbNYzUCsqSeK5Y/T8+6ah/iSxvX4kzn+il7cbd8M6Flmy9HadUScA07IFGPGwF
WUoEUYg07R+1bt4fPXgDIZBIxWsBpR0OHBEMTwR6IJARTD9oeYVNQ5eQ85ryckV3aWubOeXD/78e
9CPwMr+Nl+wAlsBacXMXMN0cEApWwQul0dsbcXKqmPxX4vkFthKkJ+DedoST0fMzJoDGmEqyAjBu
UUabk+wqtok2SF1cg3gffTZrxN2zu3OPMzJ2r+MHhbenR92AZnvljr8Hq8492WlPaGgwRHJN2OrS
4qSIjYIK0vhn30AjAGetAeLUBdx12pozohUopqPWI744e7n/kv+Xp4en3zPFqDgbIwWzTcU/6pEN
dae8KFj4swr4kraXaWAeS5LDu5190wmJWZNyaoqikHdXM3p6xG4xqQNMXHGvKlQfLxCEfp1Dh2Tc
n5NFgVnAkvBook+k70ZmjGL4OX7w9P7Jq7uZD8klyhjW25xH5TIiORogKUwMhdUp+NQ4+O0feRRZ
eh74vDzhG0rt2oqzwYw7S9SNJOmcFPhM3riT6TbU7aa7a+BxCGVLcnbvwdHvHCXMsyUYyh6XkWRS
E6oyKn9GfB7eO0Lm26XVKwDc8vSNs8L2g4i2lNJoqN0hPz2aRwJ9ZtAekU1n4ASeaUrbQeOyhWKs
E0VaQ3GqRvvHf/3wMw2FT5pjTnLyR6v2s+dcsq0SyjaFAFoJWyKm03wDEjSb5CD0919oGkSrdpLR
QF7oItO9CLjwaQ2Ql4WBHoGKc+INbiejaW97lzBdQGjYb4AVIAPh+owdme5oahnpyHQBbI44vC0f
U1WbEypMqHY0zkBg9FkCsfgAhLnGziXCZWVc2C7OamFpgQz6DW8AdpSY8Ieelp2bMT7KTVZBFZBy
d4pkOMjkLaypjX9okE8Pptk8j0IJMQ2P3TFVST+4e7T3X5aaASxgjPAAqAUQprlz/cpZJlgEVWQ8
xIOoUKko+DTcACitcXS5kx3VvfjXRX50g3T0+NtrYoOaHRXv3SnNjAMjC3pWtaZ7CY4s5nuJhUzP
FwGc89ZkmoPglO/NbJ7hIadGqv9LwWlHXSZcr26levGPi38NBmtKgCU1nsrxxM4GiHOTvLsNUIBr
1JeQlwSrsqrE3PEoblBV/2EuMgK7RzPAQdaqQDCzgOko9NFHCmxzDj/tlTxUHvN1oWPeWY5qkU3c
tYkqnb7UIBcRXB5+uOos3i1oFLAWUVXOhDPC1dNFD4D5wbRJ3JBZlN2B/ynRo10AGy63EdlSdD+x
iiQA/qKkg0rMToTMtZMLkJOG0OaYLW7ctsyTrdIJtXIXfupHWys+d7Yp1AyReXKVlosuzc2ezeyU
G/qskx2gNr9OcD12ON2VD4LdBc3+pPlrDJd7o/I1zQw0J1izQ4KOPR/+aZzQOuLDx82QuzPGOlJI
DIHx+IB2fGs2h8bwExOfn0SPDGAM+1DPsE1h4thZ+1EKKbQuIONMNS07NsnkorUxgpYQqyjVM1KE
mjSqTJKA7NHXFnRuPj0BYTeKbHMO0mfEATb7U0u+vz38fBoVooRyd7TAAtZYsQCNgWCTxGKuipaK
OX4ZjbJ5tETp/PQ1pgYyWAZ218YUmsmNSFjwERd8lvxmiZYJRLJzPUItrzCsQl1DWwKEA2LILO63
MJn2P0dP385/IxH9qwpcvn92cpePgooAZs9JcjZtrXHOBTmged7U/9SgzYLh/3PeoOE5fWIwqUw8
q+T06upBv/CRjyVSLT8mJsf06PGPe6f5WVoyeAFgnlZAQrp2RYqPPj69OT0ccE8Ex1vyDDp92oU+
kuJE3hyYMEkMTKw7b0+/HF50l0s1MowzaW89yO7qzhxhwuQ8AQJot3OImI0cmnrrXf3Y/FxUZCC7
WHHvAjA+bshAeuxHdwket9Bv4Ed/v/n2D7ON6boAqgDQAxwq9D9r1Sd+w/vwy79Z6C5eewu0pUyF
1OeW0VxihUzsi4t5LwIUhgBc40Fmk1MdW3r3pzMkajIchB5QQs1ABgCx5aqXOR7CfUeUSBQrjdzV
xYzesK6UZDim6UTmnm5dv85wxCTSCcP+/7+YbUG/XFAQsN85BTDYfYpUUvgSbfEIINdrLsAcKrw7
c4YfysJmedsCUZt5f1HDKO8e4a17HbDg/+OP/AAIXbJCDxMa7Sx2DF3NN1iP917w+1s5asi1lYeP
0EEI1pcmiCojwFzLvp1/zRfdQDMOS04GzysbLz5QahDKyDi9GeuC7z6OtcJzCzQeAC49igGRHH+q
HMB1IKVdAix1RbCoxl+QmCWCUAd91UFuW81Q6ruOfEupyXk8Zaqi3/WWn5Hmx0GfUUY7xAT6uwKZ
CM3DIDvD9/10lHJeRbE9sE+gjrMce01x1XUOt2RXE7ZYedrO7kFfaR/8Ki50CeLszs22cgQ/7FWa
xjhl81VYMzbrKcuoK6kADhme2Z8fGanH9+3db7YN8+MVGsVxxdkVo8LYySTx+OEMLa2KzbgwQcZF
yHbAnFrEzqg/TK0uGlmMoGqRUw4KtWpYO+ZsbFKfoJeY74axIBIuDl69YNcQx5ubY81tNwrYKSxt
fe/+EAUEpJF4r0sPdK7y8ZUt7bG4FplXu3JHDu0svj0cgB+S4833ckhlSRDLGFZFg0OHkAkdohZo
mlVjetSm+U8AkarE2qdpuaBIfWIJIROAcWmkIxofFsnRBHHgLlnGjKMGgWEFJh7Dol86DRg4VCTU
VkDGegD4WvPQX9ZohpwtPAaL66/lkA87V0sO916CbRWCOjZIE3JNcjVqZpJzgg6rCP8fLp/fO3ky
JsZwTE7O+ZHV+nvI/M7ecX7EenqD5H9/++7Bs4/xYBLe81MvlWY8NCD7R8n+nZssfwRzibl2648y
OpQL+fp+P/QYBP2c4+O4LwolWAf/TPz7/lPLbcdMGjjIy/f9xPpBXixeIV894zXklb749uQiP7UY
Wui/+johU8m8Pv52dO/T6/PL+Bjv+GXTqhO6BKCi4VOyl2PLmtDHnC5+vLjOlHHWjN1zT3fcm0+w
u95GEsj+MvNgngTOIvLcEQMQqN7vLFxls02IUeLJI7+8SQILhAXrVhKr1C0k/zVNxJDPvpGHA+WG
XePiHGrA4djccmAmnaGIqUn8/dPTL39JpXkiPB7vmgec9p2tKVTSXN5J8oNqV194DLLXMR7qAKcl
H2NpzGYassrAlknCURsmwzwtxooBCIxHfMAey+Wz7liE5QCS66ARZ5TnwKtDxGjh1GpSyyqAiz4x
o07+++zm6Pvl8IcpH8ai34mM27IwAZzHzEzrMv2AmW/kE4tJfYC+/ynWTFkAKo1wUyp2eVPh4J28
Facrj37Y/4n/llNI0JWsla0fGbS6/ZQhA/tNp4vXOQQGaQqmHGAL5E2KDHha3LI6kfzGA6B0UH53
F6ofDl7y81PdJMaQlOyq2V5np7KYnr4uA8ZIGmcM+8F3DnJgxN5NxGHxu2hRGOZDjXZMERvshfnC
xF1YKF8So+qqB67o5GxqWL7IHTz5cJ4v0m6zp6xWRQQgPLdxVC+4BnlTrL7MZxamEcfce18uT+j/
Zm5mBnbOAqzA9GPi9lzOQmYTgDnWWDOHfCcPpQHGQ2DIhRQxZ73zKUHmlkJ334LESBKP37JWlMT0
iJmnjjnblvABUDE++QCA6lQSatRw/BFLdKkLqMBacOOE16Xv7gQXjiUsjtxpvmLgWjYWMgqE2Paw
qFFmsUBdyIkCr1UbhiUacPL8+nQsU5QY1hCSVJ9FVmPIBFApAA6/3YsemRabJL0iJ++n07N4cM4X
4ltOxoeHzw/jLOTDm1IgntoCeOvH3FrZHvXgA5HTvoInRsAK2xghG2AlgndDONzLig/OCMtXKWO6
FnSjjdl/27Hb0KZNYpIEdCfm0URZpzSpnvpWu1QqlA6L3qNrXhXlhVHg7fqUFez//D6/ao0qZyr4
0aF5qE0mjYjgWkLOXHHJdi6A4kQgJ/OiV1WdCmSE0yp/0Pshwt6gsLTOW7mubE5DyRAv4OTTqxPv
3lYTC5C6c02YBmyGeD2wi9CAM55Op8ZXw5NG3kyrWE/QgtPJBgxy+OYMy5orBiBkJDbrBgMEJWIC
Z1IHR5/yiz/ORjVXsyO8clAF1eKW6oK6HoQ649cffKIhalOX2ePaadFARnGhQvsEm4Q12wBASctP
TOGkReEyC2rpdKehlVZmDCChKDkFKjkAuYObie32ogOQtQYZDYuGIO89ufNMuW1FB7uukXCJtIg7
Pzf/acUeUKxBr3PQr/hByQGVMHiLNoRJEibVJRjn7Zi0lNq5cQg2Zui0lwgGIeUMe9fTeVhC2RJN
PuphImLrOX0+0Rch+U3ZuXfpwK3+DCPdCkozzVTwAI5HD/HJszcrhvEpKSVUFwCQjsU/oMYaqHkw
NXgp3xCaHg2S0cA5ElAGgFIPVsFbMmqD4TkzLZtMRndMENAcap2G2COmMwGVqPv9BwcUCjETG0cc
Qsmc21YANpV9z3JmgeG55Lj0To3SaEFq1jUmb1mPUMxluvZiNUE2rMVqvAmFLO/BKIj5A29UGMyH
zGQYgEJRrLbphNW2uBq1bjFsMq1IrnFJ5GeA55PnVpAd4+9P7j5+1p3D2BbUQMvEdOQrArIMWwbk
lJhMuttGR6pmOdnDMzGbjLRrfysSWK6ggtdH5ilktNfeYHyihq9lMxtdz5yHxOx8PMPprXtG6N6P
fa+jBz3ZTPXhFHItGz/kqBSUWOIpMXtNcnXBHlc8czj6P8zWTeMbxnzJ2C5ZXXhR2ALD5Nfw5y6V
HpBljI63Q0QEU8QCTBJhAEqJV2AqAWODQXCCEi9kAEqno9v/ZDEnyV1IwsT37j0hWJ/5TQ7GH1vh
EkA+sPZnGRKe+Jw2yeXjli0K/swGYLimZwMAvbkJoE+a1BxErO5veZRZYmqZLwCbV2/iq/UR48Hi
bJUm4Q6ri23KKoW1xLv07QLSYU1rKiK1XauCddsNrRc7j1BTD8q1dMIY0/kxuriwdXwBCNwH/vPr
XlzInOFQpefTFJA0pki2aRIOB+U4lqCQotVa6aZXRYBx7ow/Pa4Su4xU/tQInYzMXHdJhwN7Vtap
WJogzzYknxVJTogDjEEelfl9htaHnBQFIAfA4euKwYdgyZP38PHRydXh+Nk4erzUD4ARrfknG9B4
rDPKxhiCC+g9x1ykJEGZCqKWMcKTbmitInUaxbn3l+vL+PiIxgD94YbYDBTWbGPVmtPIdqp5qiJl
UCfQ8PIEqBwlXx+TXK2MtjpEyAX5rBjgztt+m3CejsPS7lFdDoqaz9kzgl0PSjL8X6+PzvNIEYNA
nOPpfN3GA3BiQ6rP5xTJCenoGAFchx7KJHOYD7KH+QArUKstLZJ9RMjzKuI+asR/wubZIWtTZQHZ
MfS5GjKBCQtgpQLO2drUSTncDn0nLRkEZCmAFIXpypDovNpIznyfZ/SMbsJAL8/5L51Bqqr98fnH
/fHlQYhRDg35IEYs5OxkhLQJ9NnYp4zSifG5DLs6n9YiRRn0iAkmhSEhkIUrOy5SxCw0wtnPrNwp
eQgocUoINAM+FUvACGGmWo/qiFnfQHFlI57rmutW1sL6ELEu4eb3H/P7xECyLL/GtGvrNh0J9PVb
k37ViqXXIaVhu7Ni+TSmyv17R5+4vQzpPsW8uQqzlRWDTFvp6VU+nCXBDw9ek09zPGlFiwAwsP8e
ic0DTFd9Opjfhk0CT6euZD5Odec1l3QZ03yqKu8i7B3zcIFvatHzjwf8OCAvbWEa+eViFSaa0dB1
gTx0I6aTfyYA1BuS3h2RvN0/VKb9JLeXXijm14Nn1z3Up8yGOhOinq4Dn8pAimqXMWCiqcCfH397
RgGJXHJik/Cl6sdlZOvZXMVPwy0x4ICk5B7feq83wmaVLM0ZQM/NKMGsGVOi+6DpIwng4g1w8NuH
1/nXgAW8eqMZHHsRzaoxTFNmffCBiYOXRWduH+ly9xfpYQ5apEYMkrspzDB9TXhbez5W9K1IFAyx
I5MlKG1Mwx/44pDv8E7XhtbnK3hbpPISWtNyD4ra7xhTGqUJgyNPTCYKTea4qGGoVYOlzx18IhU5
qu2beKTBJLZsKgoGBtUgD0ayvl4/2bt4pvmO+sEVHaBVxbx6sNgGUDrJGT5DuoVBbQnUQtObrz/1
iL70t31cg0jRQOoZZqVVWwEoeAVjUVcemCZAgzzoPfzryccXWe0YXxmyI8LG9LAjYOeA0eZuxonV
SxZj1l10RS8A/QCgAeJxmPfuydnlK6ou0QAbQAMg3gIm04WONMAUNiDMk6KXHHhaMjqFIjNE04g5
YK6+a0DXkJuD+ZpLhuds2DDyMJDEBgwbwIc7x92ExlaiLdQmJiy0W4Dv1tTgY4MtGqa3WgQRuKN6
l8NFb1Htoi5SexMG6hK0CsKh2ytM94SMGFOIICBi9ZiYqqXy/t3RXR8ooJRMHpzEaenXdaFLz++e
Pnl0/1XM+D3mw46bP/4CTZroMjlXTBeaIbX9B7n5wtgbWNrc5WL73Mfl6izeBv9YKOhb0PvheACI
kE+NxJ4ZjsN6djJnv1GsUS2p4PSVJrLx+nlW3J5BUwbze+4k2h//u2YBy63LGTD4Y6S5KSRh1g6v
GpF97sqCdxuREj1AipQSKhcaNWOmKGCMGD3Uden1fB2PvOHebEasI0cj/F+xbZIDOehvWSAHXvLm
yPRUQNAJgpnPX35492YyN15iUuDQEFFi4Ew0uzaem0baBMSf3BykAELA3TZfHQ7QO5JhS8uEel6F
ljoxLAnD1eTZlioqQUYDJDCMFypJEKr0MQFzvR+Wfk7+6rYWgArKCWAFmiUTosSQIx+JbsUMHJnk
VRzCFAl4P17fY3GnptVQfT1b6xPPHvs/NLsUEYefPqAH4/K2w5mDLCe0R0ViksQVC//R8eph2yft
9CEvg4L2MxpT2dK1fGFyvJo6/1OJknB/djwkQBYUPn57/vZgn/1Tp53x9d0HL9UQ6NNRx7szbwuO
L1ZABOSyQKRHG+CWkvQMUDQOIjalvY9TlZyH/RJg53fQ59dRUqVHWJxVRdk2n31gVUIKfcTRGC/s
+t1vcbM4wvIUaxz9zAd5emCKO9TfUeb/crpYylzZjF3cgOsQWdhDE+lRzcor3vvx06Ph0HnBRx2x
QAE2BnDBJMkVEAhledy53j6osfaWKWrD97fX9PpquJewQwoiifu6QnL69RNFSyzOqjQd0zc7i4CM
O8b8v3x7PAWOqNEtTx2Nc2DMPMv9D6hrODePKpCtVsBDTQApNZpYmFgFJB6XR2aR3gYy0dphov0C
mieoYZbe0JShbwyN9Uv0rDUhNdcagKDOKyooq14BSmWRE+jJd9pfK1Jnw++ffzn/GbqZTO3EnKt3
vncFoYicg6/X+YabZa422pOUZcOZJSp/GpoP3/nK0VxezSK+OOE7TvxZQgZvy0jx+PNvx10cyInF
2OPxIraIfIYS0rE947Ua3KA7h1eXuUc82eN3evs9MgoBQrTkgKk7vpGZuiyJ3/vKMlBIUjpMO9D+
45IRL2k/njmyw93ve09O714+vbj5/uThu/xAJFgublYK/fEmbr60f5kOrHBw0L2w6ZOvruxfPzw9
4FOnZqb6I543gmuKJbwrJX338a979/+bPab4Vx8ZibuvZ5NYbShom8cXOlqESZ4omyf9JQFR6qw+
kJk1e/5yO74tYf7sHT/1vlzp4Tm/5dLv/Kf/6Pnq6s4naYd/N11ckrgIawdAcqx4a/WRuSUbAHJc
Zm5x3EFI1xsYkwUDqKqf9g/vnzrcZBjU8UwDV5bMhs1UX94QxVQg7tqZ/z0eMVtvGCJMNGBi3CYo
kcNcq8+5bTCVfMOtRWOJs9lbr75BokYIOuttUlsxhvifAe1G+9DKB7/y0Wg+HT1n/fRx6JpTfzip
o0Zus8xPN3YXY6RsCwALSRxgLHYa0CxhcNRLCYDAc91a+VkKxs+Yiphn5y3NMuOD9FyfzfEZA7B9
D5V2ZdA2iCcnjDQDT93lHcIy0o5RnKdHwCDE96PWVnrSMU4T1y8uxgCSFzq9ibPxrkyhurTlJgZn
Z+mlTUU5jeN/8JSfCF2NACg0MIEV3cqkqAsQUfLGe7NI0yUxSxQP44jFEgrgjWNvvYKWDCjHs+ff
4BTg7aN3T8/+pnTVXXpGMi8jKzpny8IAaYRqtJRiLsEmIGhiKYm3ra+s45NRZkMjC6+Ojt12vhRw
11T4h+0Rz7V8XQNmp0Xt5T1RhWWcWHWrxMZzjp0MjnLksPHM/Jh65L4crzkkCnnjSsM9fNOzdN97
QVhQJ6DpGENH+iHIiPIJNN5eLk06khzhDN7mVjoPIMRvyhuPs8SZ4eDLvFYlXajS2bTtkvn67tV/
0SoL7+4XDoOrk6N2KaPJTlrC1vKrOLaVxCU/Ruri7olxF2bNnINKPP1wEB1S4mFInA1zTo3m2zYD
Rd8vHh6+gElaiizg9vfnL5KotAD2j3kxq2OorDKYp79Rl7LNDw7Rg3rHSjNxk5sbd+V2cvPuJ+Qa
BN7AYZLgiuot+zzB6dHpvSc3dV/Pjx4+eHKeRbrOBAoN6Ay43XF7nbHI/oNBGMU9DBlzjVLHhWIa
zxhkCeBq/PvuXXnUslpX9dRgo0YXhxfZ64TlCgm4qgguYOvgGjOlwYipoZ3a6mHmwSHYrDRr0s0g
pnBpTHkig/+rfBWiYxQd/Pr+/bOzZ45umwJZGjJkF8KLCj8fViDpuqZlcbuGAbctWzEmZ65vFkI+
TE16CBkJh/XIu0TRt8vzl8cvq4gw2vwoIagOA1401KlErmGsqYrAJrbxXBDTk4aYN9rFvUC89Y2u
eFPDHB2RulJkTDxzjVUfYgIo/PQp37mBvdkD/sMJJcTArL7AAKATE6a/MHtncTtMqbXG+jVHCpQ0
+MPBHl8FB1IgoEqUp7DrFuowgex+3QO14Wn1VSMRpqMYxHl8AOzBBz/TiPChSw5BlgW23drtuyhz
lQCVaiIB2z1imE28MaiZQ/G0aN1WxohUMmRKacqJFET5bEi1AX0lA2rZHy0GyVI9GFEcPVY722PA
qYY2jNlLbRJTKcWhrlxaaLz0NRQ6jxLXvAEwfzOFSeYTz1XqFXd66DhZHgP2xqoQqyHL/6wSM70W
BIxi7HQMmw+uxbh1t/rw46t/uUWmkmuJVIAB6AocTGbavHxWiowLYi2oyIjXQC1A0cbypImNDiNa
KDjK5q/6JB3fMShMLX4pBzvH/QLa1jsu/uP4c4IogHKSRDmjfD1Y4soLuLcibDN6cA+G5+vzobE9
bxw2x+7S9MzdmBwP1wFKzQaJ0/i3x0iA2cDm4u7jJ+/vjQ3Z0D0YoFN/jmuaIrT7j71gkrM03kuV
PDeRdhvY6whka0YlT89oH7rEkVoP0GHHLZyXfcIgcAXhVYP3Gt2XZePVW7oAm5fn7bI5NDovv5QT
GZQTz6umZOfpjRT0HXpaAIMtXvZ/XqL58EZvOCiiuZCdd2HJ8RERstwZ9hvTzRedOD5+H0u69XiO
uR4gcRZE0pw+7mpqh096HTUB0xRJQm5l+qAET2XA85b/IR8vOdsXcKRjReA+kiExYy4FPZfavLhN
Cc18PXv163iom76uoaB7NkomwT57LTZ1U7EjYAFigxrIMPOtOJ59VRuia8mhUCxSEO0YDa0iaVXU
Fpyx4Sdr6ZOGnyQHCsRM05px5irKRiqGMW5dlDH/wSHL0AxA0JjGOYBnKltEWgB80EQqPhH4l09O
L56LQdz1gtwg3H/dDxuEo7fnv/AMiFxR1JkElsGmiClZMIAtG8fJL/kQrtMa12y4/mEZi1c1ziMI
yCrHGvxTjpXtBgSTc9DbkcJFsk6MMWNIOyZMZybo6fHRwV/pRUTNoWtfpTnj6PlxzPTmSR/VFLUi
ezySZFYfiSWTmYHGGUgaovj1WJkMzg2Whc4R0KnfMums+PTd819J0FRfeAScbACiw1Bum+hyH3h7
vx6KpYS1oTNU8rjM1Jlk+p8ekkVdiRHnrh25jpmwuTIe0yA3rbXaSX/7sc+xRah9hl2nnIZt1l7b
Q0gTyFnxdoIKj5tY24Y+ucx+uCHMtcFmaXGIMv8gaQ+lTYMA8yB8GgM6WXC+GtqbXshLsHMbqmkJ
M9gzrd5ok0dQedSU8eQV6oaiYOM9wELTPamcHlf9STA6G/wfxRqzs6XoO6WGuqcHv9IWhInHb5yj
iNI31lmtG1oKmchQXZZ/74e9v0VeMf8uFy2q/CBKvqK03M6K51hVA6OmeCnmIFgAxQtQhMpRKZOF
rDfiZlkjlUfbkWMRQQF3qwWdB3lyjkxHfkOA0Sd1+wm5Png4nmG483atnLcfa7BnVV0IGGjbBuaL
O31GpM9xTEG4oCCZyCd6BlPoCmxMjeksgtISBfAQ1MUL3kEtTOH8j+xEHUhctOzhPVILpw6RfEER
/YqJb2GVflzBuGK5q9BF1APMMRr+I5g6ggDxBXEVd//ABEX8uIh7P+z/7eGXo9N/zDME7ScxddJI
zSnzprcisemad71u47jc2FxQcTcJOLXW54qbfAI50GI9WAcBc/tIYYhfxecNYuPs/sncZgFLZJGg
G/xE0s2r3OvBE6wwO3roBAduk3FQoSmhuvtmhOs3cV7LUvs42p3HGDRSZnOEIct/PznJsYUB7Prr
ShIx5v31FHUJpe8Bcnb5llbgiiRzntj5C0JYbXxLgiQgrewW4xUK2YQOAsWUiTQdezL2Dt998zH8
4FbecARs/Pjn998Dqi8AvqWVj2YFJ8Y/ajU/WguaWvz9/Pmnf1PotGSYcm1Ies2ZNX8AakdZfgCZ
Skxqph9kSBJPI2vhOJ2hnbTcFwvBWc26OlBEIL/8tV3aJ00sUWAB4tmAs9g4C66e7J3Ll/f0hmVt
moD813HTW5uTexrFsXPY3Fxo4L9ePv/7MvUQAfZKo4ZMtuVfBvvoOnx/4h3FnzEXcAHzcjnfAeVb
1zWJ1NiZla97T96dvfj8V6wMFTadXNU1g8OOkqDD0LFjNLDrYbtKUvP14N6zT+PH2eE8pj02v1IY
ziZ4lBAAmnXrOxusN9Cq69SVYy4f8/98kBEkhSkjO/jWB2nGIMynzujG/tkzLCYiW2MOMJZys5AT
Iu7Qq0gK3HhV3OgrqMq2JhYBEshYsUBl3MhBGr+JHAcgC8vGtyeFwIgRECEy5B8Ub7tG80FB+5hK
Kh07k0qcOgDI2VhVIiY/HoStUEf2ZFjNmVyiLsw7OHT45XNuD6m5DfOZfRujDVo6+fasrjKjScat
YcZnAGEeiS3vBECzpk2Ld0HaDQYALrteO3HWB4wM1s31AWu1nH1r396AZOst+RVDhSqjgDpwRFy0
DXNwL3/kAXTrskOcXpZ1cZKGW1RMopkTgsdP95+L1zZmQ7YM7mipfp2wTVqH4wtxcOGKYjaIEFjo
89Rh0Hp39ppSBqp8+J96bg0deZV9aetGBaJyNR3EqIu6AKDtgxi4JNeJgXpnzITc+elRxSonQP1o
/ktzUKirTcVQ65fAur1OtWk5JUGcmQ4x6a3WwdNgjc2QpgrqAy/crFppiE8U3nv28XL8YseiDg6w
yKOKFtz8W09Ri4s0qYG4mWls4JAzgWT88T42fvugh+wM1/DCXb2j4rc9IH91a+k2ek4l0KhN/Ojx
8/GjdyzYpMdZGgeRTAIqEY9jav0RF3eI1GlZ670PDE1PIPOn/gDL/KigvxPfa7psvXmYPpRY1hu1
PWwfZ/ZwJtcATtvm3HQrHc8PAlAGsHaFgjjRckLnkdI0rxkIFppkRIidmMLMCPOpCdxZADio9dvd
ojiLPApcsIsR9BhJ0Gh1FPXQkHEmSdHJ5cVz6RPLyWqDR5PyZCUNxp4wTpQQ6LGxwgjXu2OR/i4q
WciBGAwA4qD2+qEmbl4gOfRTT5AnA00tqFdu0l/Hpj3/AElyxJLO784peOKOI7pz/9PRXT7kUjfR
wQA5wHyiLJozZT0lO40XsnIEENEsK7jETYdruZgcY3axoH08eBVhd2XjPwEqxNQSdgzooEM4DCbp
QsqXmAwD8EoiE5PESGQjHwWBXAi7aw/VG18qd2Bq5O4/gsCxJY1uq95/P/mQHVHJIimHgjj7g2Dv
jv071UpKvNFks52n2QvMPUrEnObnHRK0mmLDw//RuMDyxAXeuKVI4+M3pEeFFncjJOsfjl7cudn9
PHVcd2+KZ3e4S0dGoydb6wFt+UHcYFQP1cD/eCMGD9YadScLrPqHF/f+YvFV92jzvpcRCHKFgsjo
M8k5FunTklVLOgpQGFIQIXEuQ5bAKu5VE87Ruw5q0Lr7siJy7/XG3IXh/VkMAIaxm9zc/+ZKOfuM
bJDHk5gZ5Vt3I58+HO7tZ8bZTVvNMEMYkoM8lBiFdZd//X7/ZbYqodttzEjc3kYNpsZOOldOjAwM
zMGpejIjX15/5x6P3BaIw7wgBbKDCTxvHmK8mhRF27WwVgsADD46HxOlezZqUo/sPCrrvLDuPI7N
LInHRUSBbUy+yDBYSDbB6sbkhyY+IWkgi+2FHWfqUTQ8wzxtjrpUtQDmNGQwkl11Jr7+152HuShf
A7TTG9Ujw8SxAXQN07iT8rxtldQUjwUg0qCArFU8HMNt7kAmq1ZN7JJJL5u30O+8zRIjyh9LVsXR
hozFhI51lP/iaE0h2qaJBBEt2ITh3YJsWdLY/sHMzFvFkwoZxZoRVAGlTexasFoLK1mjby8RC4+a
Ypgz4LMn/MhLarmaSIwMioVtcOVYbRFi9YHclXfv+48u3vfwnrNmNjse6OdHSFmgQGQFCiLzrR/c
gnD2YDgJNAR6kkDgJua4My+FzsuTghC4ldXN0dzBUolyKjSjK2B82tJeKTA4I2C3ud1IAuPR4qkT
L98ctxdHNR+Qmx/viU2aAWQDOjwf2PbMfW7yFrlx4jlOWnhB+N3Tm0/PID9PK/WmYXwBwITlLadb
9Zbb/3Sh/STWwUKcKWHzacGSRORYySdGD3WjGzOe5Dz6iR+Ld4CNqcHQgshJcQdMWmBDmnY4L+kr
UGDz8zx8NRPKwBQSA1f2FpJn+w4w8Rw7SsaAuLf4g9gR6Hf6AjWKd3si9+Vjw0EV989XHw4f8sN7
7EKiMEqQVDK6W++2J3pADu2SSdydjrIjZQgOjDciR9YVe4qmR9U+rnKA9ku9QFMYdeAeYqgf6+yD
JB1bwT6Pmx117T/vrS4+HB7vvwjv/c6WrcLJ4kPh7z4R4OQlNjBDF7BWgViBuM133p79jScOWW20
/XofeSFDY84SIHDx+8sL3j8hgQXHl7iKSd8tuP2lPFfvLAQx02rTxqpOMK3y16e+wfv26t3eT10L
WHtgcJ5fgEDGtqP0uCMw5rXJxH7mocd5HK8g5hyycE3LsM+pNtSCiTXOsqIkc18qpdI2zwwEC1A7
wqMHEWJ97vajZl0NAaeXStv6eIynP/i7kL5p5SvWysSYrpcSdAEdmTU+/WESUpF/Xr4Bw9WYAap0
IU8elIwhMok52MYIECBCjcfu2k6F+gp+ebenpZNzyNElYrpU1eY/loBibUCur+k4bW8bgaCNdBUH
+X95QhwEbkDG2mnl8gtrpKCwgkxO14lsMnxggFnjgGYssRH80xIk/e6H0/fPPvBdwyw0pNbQLIB8
e2ac+QJDJGBAzsJkb+bM9M0AOLwtcPQSdLLhDZrUQFQuagB0f7WSV2tfkCIvvGLDPEbsVR58UZsi
a+yMzOJTykgevsb1pIzNlXKLaRuhWLqLdBroERBxihjvDjkIcCur4xBxDavScEQcHfUIJYoqZequ
2UsGhVCjNrGGTvtGTJKpOJKsfnCjoessJF+2iYXDrWHYb/tBbKAQAK7hXambhEvnJkVy//7ziwc/
wZz8b/xLu/IHdZtzo2aoswNzOG0SU45Kxge45jVwg26NGM0QFklFQuy8nVMPGgQPIXCjVz/pAQNj
h7rQqM5DhzuawMFq5wXoJ0kFMSSP20XXWWY98eOcgZULpEUOyTMY45V4chH5iqlEci1TAugZF5Tz
W61s0h4dP/3yVJeIhY7VzaUPg2vSasSEukLzPxiQJ85pO4265mVG1AqHJzhVB/paS7Tk318ung/T
vmWVKtba9A6hmA0QmBXbnvfL55ZaRKzskJp8E68Av/JJ16u3xINl6MuFDSENBJEwPgEI6HKvTK7e
PN57+v2pcqGAsFrpQkUKehEQP7gMs7kUWjKgJPznU0NpbpoNn9dyalQl1sUNY54e3zk+vPxnam4U
xu5WIHYe4nGsFH6/S8fo7/UhA/53+tn+4KJDBEXpggsZ0QSICSowwPalJtpmWjhXjLdJpog0F/F0
VtvdTvKhBp5EpMWoMqJCiJUqo4K/3TECvHP1Ovc+dmjFq66szmukOzd/OchNFeLvPV/zP98cnf1c
Z55GHKYFIIQ1VMObJwsul3QCbz+MUCt7fnW4fx6X3IAgALIwMkc7TRGHQbsRQaSLY2Fb7qASiVDm
TIYOycS7xxZJUU51lQ9Albtat8D3z364+4v9JgZhTWOBeq3TdaXDENoKorwhcyoSKJnTGymQwXxO
HosyiUEKKI+E8K8Q5fIkQMzQEUtgXNxpF6B9dXj5MdfBdh8NiARU/PS6T6gmvVkslMGKBdDKIbi3
69gpbiqf4oSrHFHg4Plk/4ennPPh1Mav7bFRz/H0aYnH47weT/WWW1l7I+6TH+Psan7qzSLQaKqv
j5Q0ywd4fR6EZceHJ+Lm9QilBypZYPwKOI8OfXzy+CpnKQOlp3IkCXrfIAe4/vHR46N3V4f0Aerk
jPjWN0c3m9n0viYcgAAVu06cznqMtk7PIBaM9eUYqlYEjSRlN4WlCROfjw+/fBy/L0hyPEqAXMCA
Zsms6pX6+EjqQqG0U5TmIyGPOz2ahN4bz4VZVDkivHVct/vxRmp6fjjOQSvnHSFGe7yfAiJdD5v4
Mf3a9TgtHF98ra33mzmz/2i00wdFXgK4yqRjrhCTTQeMVXRi85kla1Bn39JDB4K4Q8Co44msI266
QI/1RkDeniWDmQ5sbn+EyYyaKTyg6jssJnsnlz49Aw6hm7xG4FjNeMkMGufP7z34W0QVFVHVFBlw
etyTE0d4yspxJl7PSSo0YgWEXCK4PFLVqBWT6IjQhV7C0avJ5+pvOyN7TKDMX1CoRj6xvSR7dKOy
peh/2Drb7apuZF1fEWOYD4P5a4MJnXROp096Z8Mfxu6cjgETG1j+AK7+PO/7SFrTZI8hy6VSqVQq
lUqamppaIZw0dPzF7uSQU1nRzGqQvnmuDnuIaSaQg55xVZit/aPHPx7kZdVaCWax1+1MMU6FxM6D
CyDZBacragr5LA5vQnj0Uwt6HcItb9kTp0ge7RCIOKJQLSz/eXb+sktYCu5YXDDrsOYhJhuU8gAQ
wFC0jzlWQQqcaOFWAZiwsUAWsu0YdGxAqQDE0e7YI7AzHFuqluENw1erDoFNM6jG9mRQc976w49o
2o5MXHOlhnDu6K29kkoX12rrSJM9LH8empNgkivnknaOOojf0S6sw7NXR4/eZ9mL1MQ5iIVpLuMG
RSXz/JM5lgS2SM2ZAhiz8d6+sXjIjMk2aOPEtMVGtzkgTJkfQ53zxmp3lFLtIMJwbB0+6n0X6zac
fnj8Ig3vOIiiGCjnz/nEbRWkwyhFnBbzD9LqpP9nxP/B2lFKPFwCJdrNVAJLYllYoMVTUwTivzyI
6RluS/1f1IyWCBFodsR0FkF3843qgI0lR50CxMDtpx6Dpewszn/OeX3MyoWAK0JOJIJN5PPTRHlS
y+IGQEHirnC+82Q4eV3aLs1L38wZS0XvdVCl0Sgwo8KJofLoHZGsvCaDYfahw6pxpIpBErqzox/O
/qEkOXtFloGsBZBdRopHPMUHJCB4V8UszViKJebJjKXXeGjvonfuXGdFxvKrizDhrNKBWHn1f7Ky
A8J/032i6Tou9Gw0vT1+c7/n2uYzBUUNeCcXcHeq6AKQgvNhxuUfhH1utoxPw/lWCMe22RPDxejs
lhMFIMSJsx0JpKObrkgyBpjo5ZDE1LEK4pjC2w+5x4dr3cNEurGz0uajW5q9DVHQ1CCwDZ6tIccG
tW22NAq2x/sjOXS7PU9H7Zfa9iSx6+s8V2IBrqy3jxVLHninP2ZsVWC6lRChKhrCbB445o64IhJv
5YdDewhxy5d1fI2GlJVaF0nzhx5cy+c5lEr7OKtG5I7oNkgzpUk2FCRwDL6PJCBJEtCMzys9+31+
+z7P4ucPHv7YkTGK8A9sqOdF1CzIuftxl3HLuCPuCr3TGYmku2QQ0B1u5rp+KFia+A7W9vq10vVN
eEqvVfTyJ8iqY2O6UZgWJwKBOyKMO6RJIzABeoHA81clKNvWMcR3z89fmpUVNRS0huy4j3fP/Lkl
MMNPtBD4EGz4koRFFJk1maFXFoltBvrWDe2Pe4KHlpg8dNAOqWNpT5iu25EE2kk1CezoUYYCQMRg
AYjz4iTGE/N6/+bRj+RhUTF0LA0S0A8+8stRnJEOmbad7ZHxmP7y3tnfYoLsEs3zvI7NQU6Jmq4l
kc9qsxdFwmddxBg7aaTnLyykttq8TjFVYtuy0cixYpIUoe0PP50cfshbK+Qn1HzR7FQNNUBEnKr+
+vkEvBEGfnz95sXDtlwVRCXrQDV08iC+oyVEoZCKAe4gvXmX27tIJbQFy0VFZcqqQu7W65aV5bpt
NVyCjm36EIY0IUP6/bP913A4UFBrMeqSFCT1zTOA4IB7JbGkcbq90Bc0zOIbZUsiDfMbo6p/+pP0
gV1TMSOg7z8ypcxPiGootQdeJsAohWtC8B1NKjD9MvnkULXtIh7vvpFrvu0eLQXD+htS22sLbOzc
oZ4+FiL2LuSa1TtUJFZpOLFScr7l5TIC0CU0OZ022xapp/VtkWlQGqngKsSKRAr3fW/KhzSs3j/z
fZYwhS2/4qkPikOLgMgfyfl35+2FzbDVagCMCgFpO0lmUt7u6UNE3mh3SrOTbCmUEjk3R7QjU7fU
Ae7OVKMjEDDK+vri5jrC2iSABCflGJRNmx+MNZ1ZZm2KM65cmzFqAfCtZOG08aHE+UiDDB2qdMA6
YPD1udxwQSAFq122DQi4U1LggAGIGXMCxHGzzGtmSxGUJA5OqDAGYpLQUSkwgLFI4BXkAt6q5oqw
/xtlEuoEApMVKJ4JjgVt1reucmfcnQVxrJEEFpWPMP0tniyLnT276nVSJR4K/OsKvOtfRWj9gKs9
NgM0AAFfZ5O6TTx0hF66vp3/oYCOMiCA29oBsiuPieB4iQ1juIHCXqCKBTm3dMTVaQ4DmjZU+wM3
F6ykHR7GJMUQY9nEWDzmDEy8WbyyOYDJu0Y9/HBy73pcnMAAcHmKmoEJ8/dUkayVatTWAgxA2IgD
bjVCWpNQJVm3PUuENu9F0NRQkm9h0UizKKlaVNHii6IyQOuO2GSY5tnZfrffLKMseQT5r14Z5yTI
hsUKqXG+SBqvSdoZlcRBjNzTe12dP/swPpoBtfEW7bUw3b5p6TSB32J2qKrMVxmynhqktgnSpVRI
PAcQzahNLXWNh6nvGoJ2NB1nJhYlWwIq+HjC9z9py2wfMOgVAyTXw05iyU4jLdDWlIImJWeWVWKQ
hHF8BMvD0DA+zS22yDTDBX7nF7kfcHFvozXi+sUoa+9rAT0pRGxtYCxb6kYa/KjXt9zQ2naljNpr
NCTnmy66hJZtqlOIMGcS//bPT2/ScvOzwCOjsmbwKkQxRNCoAIXcOcmSsPUooAOQVgMSOrhUS7/o
tXCmNqVtNYD8nxo3A8IhiQJI8/5Z78BupqqgagiEy4xUs+3HmvLHs5OP/ApRPp2d9cS1OSiXobEi
2L0ioqALzmVR1D0sfVyxDgmnKyjpuJsGSzEQe4PV10Hs+rZjz9bl6zoFRNzVYAClJ0bR48VXuwOM
SNpG1rh9mGbX5RGh6PCZrgeaqG+hzBAxHZrVyZl46nCBf73imMrtU3vUGF+qjzV2A9Yt3rz4X67W
zQCyczMg81UymdbYGM1uQo8LuG2LWwbPJilx50p37CFx3kxB6lISAWDYe2D46OToNg7+0d8uP/xN
aVYFnk7AaFEXZ3QoRpOAjeUIDFOQBllLj561c2Irntu/liAWoHoANqUBqJwQjwCT9Gm6ticGey8X
aiflXAXQTRBKWa0Md2uUwcE+mLdNgPjLgKOQ/a6F0fX2tDZA7VqSa9V6NnK2tCm98XiQk6RehwWx
lj8n/sw57BxBw4j5iyM+enf66cHzCNEHB6jgFwne5dCRw3d1BXpFHzRANdv8FaMWwjxhMreLDh5d
/gM1OBaQ0qJV0KOrny77Qy1Vm2yJoSYA9PkBlqSIQRBrMe5SuUBYcGjWHUvDFu/cGWWnPeLHwr+d
zL3//te8x69rwY/CxhkHYzkILmtD/BJuyt1P9+pfrRUfWxq0/ukXtlosrhDGbpeeHXM/X4pv9l1Y
V2d9mMKCd+Ls2pAHbqCDEGRJef/Nyed/ox+1CmAbARa8MNVovyoyW80WQRZkM88Sl99OLsfNt1Au
1W8UhtrgpP5V4bhVFOeQ6t0+xD1EA/1qKCg02Avq402qSnLjUHLrZ5X96eTxJS960gu2Uzham++7
eAsAPBSSh9Mc4lLKFVfQuK/5EE6zCI5zPMu3k0dPGA8URHkqgNjre5GeIV99OM106Nz7ePmCgbhW
gp29mKYI5DPq7pwEgnIFxyvxGMdzWGfQdREUfMegNN2T+MY0zOD9+DM/T3l3JqMqK8xkRglmOxiM
RXxX8POjYXdCusqUM0Whg51T6SgzyaSBHQBZX76c3D/sJhTsqTHZmWMpKx/QwLQ/Gw2gIjL/7mzI
UA4yA20EsKVp+Hgc1empDOogh5ggHtcBsPv+sVuTX4avk9Jdt5vtbhCwwwZgd/T28T/bZ/s6pvN9
8vLmhgsTICX0vzQTQSohG7k0YCy8RlMQeJ5AVGBqs5yAazFFKHc4QUgwfxwtJYHIxrRqTTnnX/qe
k7w5VDFTWFi7HWg8twa/vWY9xaoKot3uh3PWTTw79slkPUPSSQZK0n3EmMTYgxwdNvfL2l9WhvJu
/s6PnDz+mZ9M/YkGRCeGGjLwVJ8KgCQ/RpROwkDASWG8IV3zDJRowE7NMhoGkF3dnnx8NL6tVEEW
sG6r2sbQkEwt3QqDCYEJddHTDJGQtbfh18ZZwMJyARbIqhjBMKivJ+8OT0EqprHWVufSGZ9svax1
GqPyuwN5ztFk0AWJaTP9QT/RC9Aym5PMsKIHRi/fWbDOtetoL4OEZa2BEgnuW9JL09YF5mpcPVQJ
jhUHkttUc/EyOqSX/rBHteyUVv798n6/de3Ug9FinLhg1UFM0oA2dM0SzJdNoJlAVqarMaaGYPpO
3umFJDMIuWSFTT+dBGZq6MbMiDrxFke0ZhfnD6fpvhULt3xyvcYYLBELdKrtgsPFYeeQLg/Bbic6
pzDF6KRFHeSPmuaeEQNv7QZxhqkvPTKX9wzS3FMDwU4aJbPdVph5LVe6sBHkFhsnT0Ax26/5L2xZ
BYxjAmYSB+DVds/5UJTkvn4XGV3bsE233eEqL9ihGubU/jRB1hhWkDji+n+cKkpVr87OTs6eIxQ1
bivFaNvs0KTYjyUCRJevxtt75nn4KURm+Xm0pVN68+CbDzLg4UwfgezPLBLUQ277pL/sOHuQb9B6
xxwk7U77kthskN91c3dk+xyMOdj/UADXPkWUmeWOPh+f/2ydW9sGpgJjy1gl8VE+q+Q/6K39rGRM
KJeIggh1NibGGrrVksD8zHdwjX1nHBaDklLUuoKiE1shuYTaMLi2iP8rkDeu5t6i9GvEcB2PmFRE
muopsR/ucl+NpsoVyLKxxoxT2tjtPkWlPkuviina9naskUeaRochFxnZ8fDCVhh4mEufNe//+O3w
/8SI5smZMSo01g4FDBPDwZiwpOxdv/9wfPjoNMbVXd/uVwNis9uYpEEk5CRxySSJk3x3fHv2Iqcn
OyzYSO6L0G9Pjj/ef56DNRdfn98/ZKVLCcghenJ2/OF+jqEgUazaEbCLf0gSkQHyWbHPGCHka8Hb
E0oDz4kfxdSeVPpSd3tYVe9/ITjqmhc3jJGWJ1xVT0xp9Syb8lDlel9pJST+9uzq27hLQqrRPY9/
pXX2x4jXZQDL9bV19sN3Ma4Kz42vA5823/GQ4uxUfWyX/3EY9SZM3X2QIgWpbew8QBFMJgXr2lpW
62krL4958KTVQWXoYXMJfSjJnDN+jskSVtH4d9hRFzD9VnkVmdgAknB0yBr4a9QiB2JgxbNHhmQ9
PeSN/zXTPhxh997pQbE1gQEwOsp9cTOpPBFJwYYhTZc1/Ul3Omgy7QxfPIpncUko2JZt9SVaBWIK
/XYL3/r08vj9DR/lp9s4ytfNoYj55w80WW6L52BRsZVWPbQpo8IO5A26eRYkHg+E5ttCYADiEdrD
wbRvlJekNAKOQGLM687PVjs6GdtHZ88vf/IIJ7h1zJWV1/yZd2tjQHdSihBj6M5+2TZqnDe1DM3Q
eOcCIb9nDg4rYbX48O/+iFrU0c+QMkZ1vgzyLOr6VMgiDZggkMU0dD7szDUapdLdFCPLsGB4Czvq
yZ2jfn6JBwoZNBG6dRzyYS1IhvK4YnrNZEDQmzsjRfBcsCpv4sUIE2FYWdvFPz5cvQScE6tEE1Es
Iobvz7uDl/C0GDGhuiHqfyqLAT6MvZFH3LUsMyKr7PUYiJDw27k3x2oWzTlnojUnNLJVyhawvqnG
7//vpeGx8ujFl99VTaRodXJSEfK2BLmIDob2LR7AUIIktghZAlmJXx5fzZ/iScF0LAESS/yvgBrB
Fudt7OkBRnusyjCUuPkZwvpEqmVEd9JHViR78Pbkuqduu1O3hAdA8cQpMPdPGf2RZv6SFNb9/urk
470x/zAmnaEZfo7SNSwBHJyZm32L3HHRU+D76xun94Q8TqHDP/GcOzNtdJ4cq+aOTQwPx2SY1oXQ
S3lITJIA0PlV/ariNMdxdMtmeFt7cMJpaPCWq4qjg3FhRlj1cSVjpzaJ2gGIyTLekGv8zj1pcfoo
2wqQmCUAgyM/W46RbzYlQ+wmYv1f9Fsl6XJQjPSDzH1Kp8uNv0RtaBFl6UzJyRokfAuOCmZmNz7J
Mb+dwEqM9sN3fM1rezKNofYhwdr2o1z9oPglrrUYw6r8yCz/xAJ074P7p3+e3D4/e8eB9C/Pzt6+
vPzFzqXslgkwZYi/M7c0bi2/2vGrYxCJDhh7l0nUboagU5cgx+yNpu8MRg2HvsJQDLWONTxqI1QQ
K/juJ4WsQ3ltRDpDJU8lfKeN+fDIQyE54xR3Zq0co+U/YXuG1i0H5jjeN3WhC4JFLDGBCY6YnQaA
7ODNBSvHieeHIeUsQ/nPenp+zudTuENGHwmUC6Cp1ks2FYGwagCT4AnB+8MC8Eve1a9ghUPB/TZg
WSsSWwux5WZdpD69Of56E8KD0x3X6K+Lq12d9ZE7pt6P/tE4IZoNikhXksQ2DPsOyd40TRF3yh8l
9Ux5NwCCUI+DgRkyjoejoMfBxYRjUNtVGBw1PAwhfHqVm0MqpmleCtXedanADKq54taCNkM4bZxO
Mk2OElArgq/zmijOXu8ZbFKE6LCxgE8+MK8SkMsmAoR/NSZA7DNM3XrcCyfNw4MOxHhaTyOroSj9
yG8rNp/dUJ8Dzu8fvqTQ6v6WWCLNY5u7dtzo2wiUbkTJowsrCrhgaG46pEAwqim10xc+iLUrmxO6
4okggRbAGEHmDbkgxIUk9/muHNkS56F3uLzBXVpi5oiQ5QqtV/H+IxGOvnutC2WJE5uBM0vEo4cf
8wNa+RImbmQz25CERPeCqNASB5lHm6MD3re4hXDnxoWaJ3Tkuf7UWYHBVMN9s2Hx4OTN7ZO8kSXA
t7bMf6moA8By8ltuL/j+wL25lAPAP4Jsw5xWcZ5rcTSnaXOswHplAWb5WqdnKCEApu/mcSIQEn5+
++Ltx/4Izh+XR7mtzPCXWbY3d8SjWy/xVgCammUlu9hQzJUwdQBaNXHngyULiJWjmK1SECoWd1mM
uo+6PytCGSq65Nzr+SGn7N7fnrq+N95MOSCgpX701V0gpVqxmVZH3JIKNKXhfzOWyAKfnjx7/Asg
eSIopSpJYsT3e10X/0C2C5GEpVOPd5UfEUWiT4SRxeJlMbIBtJTRHbWgGLbjg1HA+HB0ERM6Lili
Sse3XiTSPcs4FBe2dnHf85ICXWkrNQlrx3IjjHdhgsogbB0A00dQY4RCIt3EcnxgCTiZ5E0nNDe1
1AK12eQFwN4+ol7VIiVJMVNWUoIA/IjX4fPPLy2bdM8jwAeY3ieGyaaL5+vNxSB05cfAvP6fNwUX
N4tDCxPi9Bwo5DZtA9ZgV9fl3OkrbLoqqoNDFegtS9hSfO9G2gWU+PbT4dOXY5VPH1CKAJ54ab4L
oDJVxegdwDjAnHmYPh49eX6eE/ljTzgdA/HX6faU5vxnNm6pI7roqwVicqieJgHTCtsSfeQVdV0a
WCxxzbhXt6f3rnJvIy3pKrnzNbUdHN6c8i9hYxaZ/vLd8u8ISVZmOn74jrI1l54SmMtRSPujeH2M
iRLY7+8nz/liT+ti+fH08GX7OYJHy3RWH8C2DrdKHnuASEpzIDTe980qkDbjyLMDTX8T0vzGdDyB
5ArwAVPzkCUltYeu/sGZIo4GqTzarV47oV6dnzyp9mhfddgo2ts8b2z71oZHf9kUTSpTO6sC4q4y
AFcWL0z+c8mPCKTLxmIO1oPF9Bw8EabsdC4KEkHnKBfznRApMk0u9XVtQ5zViqvkgyyhIJOyH8WT
n1Cxx/908hAei4PWWMufDqf/Kdn/ygXlJdeIfsnmMTDITWV3a8iXhiHpqBr7mW6fy28sVGxySWe9
WxVs7RhuqRZVMsL2vVC9b8YnEvEy6LY/QuCtWe+iasgIvo4STtP87rSrOhTSLxfRoIFlnqtN4r4b
5fcB3mQJCbe3Fy+f/AyDVD47QSBSRtXrxRfMwPW5IR5UI8ayseD5TULM+/Pva3Qsm0Yjr6E/+8R8
xC2+zMhsLs1je2zAzRelzSB9/9VbFOR9v3hl1jIEB1FPr0KHy+43H1BnOwrMhg8gW1ZBXM/Xy4vH
nEaVHIkBGLyI11b0h4zWAAX4rjViQK6gC2QEkJWGjlMivCUe7/x5Vzw+jQCBoIT9oYIk+kp5ZMz7
WJKshqobmsLqZjWYS0yQWp04+605UGTVTaEV3MeD6TxBTKX2wXyZ3zyqRLGUIgVLgNELYKOUroyc
La1o6C9rJteKoCFUuVGIN0FtdsYooer0dWO6yI/41v8enjKr1LqGXudCWAXrXfOIF1tkLc6GJav3
Xd6iwBCMMiIA8iytACAYgdqNAZSTgpEzTwX8J8AGeNVuEkw8QNb7yt1HjI03r/G0CaiOfs452Plx
E7oGuYLqNc6hl3bJHZoeKrD752Hke5yTyS0xNYdpEyMxTnTbYdgJIS8ZobYzUQn6WEtKFJBkRy4x
TTO2Z4zxQ52tVutRDISLZOFj8RQnm3gB3fvjSCp3poaAYhJEvVliSwsawIqGi5ADZAd/7P5rJQYP
2SgGMH0xb78bfZJOHDumZGIhFBxL3ZhLpySAhLm0wMMB6/7As6Lot5iCyyVmuRF/mGjMQmVNUfzJ
45PL68F9LmLCtrRdm2zLxqfCjkn17ByH2kndnUb3LWJYaUY2/HhazZPs9e88TzKzoRbtjxgSQhQV
z0owtY1dt9zdMcWIQ5J3x5LCisJD+2x1jTtuZYiSoRovxx1MGM96KCS7bCQjbo2UCDtlVOq0IhPk
fNJHHyVVmvGYwlCe3KbkditUN2+Onx4+t3yEn4tbgSrd3jWGf1TevePw6OsSSpO7Ld3JNnJmidMO
Gb0oF/sQeHZ5eI7eB6QTpWDCBSDOB8HZdHeXnIJjOQBrORpTloy5SMP0aG5WJ1H13gYsVCujmKHF
WlyBJw2oGLQmXstWzlh2pSQ5xM2qA8KRD8AaRDZU0dqqzc0vGMt5Pqwhu2+K8qrSPiYGjjl5jCj9
DwITMr/nR7AOUlpKm6qFbda+5sUY52xxefalD7ZPnkaTztQH947PHx/v7uVVHUH/oYMj7nXJmGgn
ebOJO0TqprRhY4oasGeYE2K2+hxjUNaSnsmN2vw3gDY52j7OU9B76HK2ieJRSuUknkumer8w6OOm
MfW1am5i4TqWCmMMg6FbtMnQy2BXfDdYSIKWFiaQl8+mHWnU4dPjm6u/kS9hH3IiUZc9q0X2lvHY
S92aGXag/dXS2jIm7c1IXGaqOb7EL4LC0rQ3en0s6OFUYwtdA6nQYIryICFqPPVgWBtTJ8uUhceJ
JdqDTHZchRsussaGDmkXJOOCpHrX+TqFnG21Cx6G737EfBYZD0JOGGtY5dN5pOn9J93kd1ufJTPB
bdaFmY8XGZD8/MPZT/ePdU3rRp4cB5punR6r2BF+NWsOINtkj613tKjgrlFRUrUAcEifo/pbLYGU
Ddy3/IY0kBK0G2JMhhh1Ko5VUzLvYMa/9E1dLZlLl5LLDNhWGVPsv99e55qfji7NnTj9mqU95Fq8
MTx4h8qb1MVsqqqzh8JanQyF56CEsTUoeloZIStwzY9uJCumNV9SRYAuLeF35+WCrRu26IIC97o/
W1d7f3Dv+MHt8VpgOFncuRoIQ4ipbfx27KoPZAAIVf+EFOsYPXCGNf8c7dOBpYOytmpjlybAIjlJ
4maDKBERLNKqo5OQ2B+0fnoYCZJ6fHw0DqRKFGnajSSnNcJBdgBqd/apa/coOV4UIhkTLyBS3FnJ
QFXE6vU2FWe3LQ6sPMTlAL/pJktvFeQCQGBMKeC89KzNTqeuzPmRFrq0itqr+OimX9bnn/VPaeAI
gjqRE2A8G/UzK7KW8PusufgmV7GICZsZa6Ej5MjkPylCLJENRSDmuvykFVANfxo46QjUFaIx3hMM
2j/nTQYhK8svQcX4lT+JOprOs6SsyZGSJdPYG8tTPyWGkSnc/uzkavC22bZTUuLYLcwJJASIEXQ+
W5FS4Ly2ufn47PC3ZM5phnE5R+nyLQwSYHI6WogIpFiFhVeeLDvAM077Ui95XZGtgoy9NTcx9YyN
OyUnLhvQ/F9TJkKppvYFyiUzHgvmZG3j7tSBICiy1QIDULrCwkCZ5iCA+bC+PYQoBLtg0vXhSu0i
AYB9BgxQ2YKYR8oAlIFYMWn6r/c/d2cHHeqDeiAZcRVtamatJLtRaGpcXdCGUMDtMRoy1zrIM8Xn
Pynlv4tuU1bDNvTiXOgI776y/KsKzr713dEchnBkDJJVBJfV//TwyUuSIHf3fz27vj452vHjnddz
OnHAQnD2mA8nH785yR/e6c8ez7n9zFvE+7/yto8CRzc5VHb28fdgD14/ffDu+POzs+vD5/nD0mGV
p+10S972f+rNrfkN+TDL9knobj9/vDnmhxDytczN0SPu0e83Ril48+jiBc/mPK1ntkvmZ27D/OHi
8cnFQ3Lg+YTnCip6/+HRj8kez/b7HS6e99lD2L05YQX8/iuXovVTI2J+fIFy2TVgH6xUYC6O8l3w
w6echc+nOdIg2mDgrzXAiTwLA4Pk20WTuDhYARPvkLg7SUTQu8UBsL74AKaW8XV8f7sXSr5uKuhO
Sb+evMc3TPsLccgYDLsT4j6aH2q4hUbu3EKzThD3bk/+gI1iEM/voJQaxNgM8RWhyyXy0n1zU0jT
gtS9EgrQq8RXz25uf+S/+RQSIO4tClADErPS8wgG8Yfd8WdmmHkNEHKDzEU4CMwHKDbRltnWuUkY
0XFYdzZIwRFQOCEWgdCI0zljyeToIsnYr1fof6K04X9gmS2pcO3/zaYTWUOCeYcNddU2EHKCalGz
IEYAYWUil53lXjnFAoc1L6tdmt5zBaQIeJHPPWpCRn4BuVvVIeyhE9KcanDnnzuneFfjctlcmUE8
L6uarHukJvh9VYBUxFmVg1NA80ZtZhF/F+wykLmzhRKEbpNbGPwiWBvo5UyKHIKAW+vlboEVlytP
N08jaBOlnWn+G7AGCIg5OUQsWw7O+uHiuFCDYZCDRf1l0GU+C6Aj6eGMiQwoO7tdDQresFztmTJQ
ATx3r/zGedyjTkKz8KunyWJ+GKX1YhupbDPmwGgoAHF9Dh9s0jETVy4ECnutmZoLpUOS5HYC5pvV
+HGyoSdgz8Sd2ADT0IYpYJo9L0FPTrRAHvvv84am3g+QHfgWMW9oq5xo9kRCBS+xkKOKkfDrvV66
nt8LR4N0IL2CHgFibqBUdLsbMyZFqNVTQiuDNugewRKz4hYjM7ww/1UElGZJWUbXu+OzXORI9qOn
/y45Ka0H4BtePxXUgnc/HVzmAqFyVuiVVzQp0BQjYE+WskV+jopNxBrmfTYRjQNhMmEFkDDfzV2j
RE6n9cgZgIM5FbCo2F6UWX2s3MHqzh2piJRyjc1HPIGVFKPkIBUeaYHvXttWR7eZOEbrcKgWgwXF
7Eia6iDDINbwov8dFntDGOYBeXJiXVGS17yXWtKL2x8u/nXv0TNmKRExzTVYF9sOJ0eUo4vhAr1v
AcY0SlpsGPWbS5JQO/hwyAykwLmfoNnmQV2nzsQxwZl+wzncrxl/+ITvvkRk4Dn8tjFIAmxpAfFk
lzEVmcZbJnLWGNsMqUGiNaV/UJaJao8+gaudSVzfh/4Bx+jyvqXVJVH83a9qUwEsKktUXIkUZsxR
WhyGOScoup8UVqahURkYYpLUypRGkkFMOYBd94JYKmfLKmvkvj8gG4RvS3fYP4RZEfO7GD2BEPY8
GvTlLWWg7tK/UdL9WCVDKKMISup0C4BY2Kvofx/3nuc9LDwVymE0j4qCJpz/evQ7/xCjIkecNo94
ev7+h2aOwv63zIoBKDErYLyjg5laRJOBR1o3VUJx/e3Ul82tfeMXIevn0/RkJl6l638GYDPpAMDe
JGXfewGN8P5OQSwAFD2dED/dISPVuF1Aa4mpSDUXOss2wNdCYjpZFdcUiZzbOlTBMotoW5Yjjl03
Y3wVDYok49ERO9/AlhJmVDOHiJRWsL85DiwD2OHNohtehIPXXz8+3/04Rys0OTnHCISOmHFLmVTL
6lKohYLpKn2M6fFolHIQWtxR3SewIOetiYs3DCAxbvkJ2pgx13bFQXUge8Mlit7qGoHpgOR3KBJ/
+OWKKxBoHJc0VWOIDYBrCpJDB+McX5fcWWv2GN/SDMzrWXzDCv3shP6Ki7WAlakcjV2zslKfBaRV
BkgWYFWJ0QoaWB4BwFDLBMzrfoqRJMx3/9Mhvb5//ezqX1aiWQIPX6jXyqqCgOaMo9da1FxYKXhq
qAqN8wxw9unk4HOeCxGP0LWUqmKfUBxqM7iFOLeIwLF2InQZxXLKPQOy8zOP4Em7B3PEi7vsS2xe
3K39A5wUcLYMureB4xKA3q2MbtRIHtrs7u14XkQ0hCZBjLyIZpv268W5F8aWULs+1oAC0MT09NHS
nDztNnUsFRhYCmtS4QAvql4xzUYGMMQCNBxgxUiRvTYpxtgxQbzKwaYty6K0760orwaJq9/9rhC6
qE7YZJt7QQJDiexCTSWCB+6xp4BzXdVspwNicpx1Zj6plPIwEL53TBKbjhjdcZu229IF0AIxxMBu
cLUFINzgGiepyQqf7pnj+t/+8OH0/fvTtmq05zyfdUa8v3ydBBLJkXLJ7JT4igK2PnkNnSMlZhrF
OnvFMfKuoMhzQ1H9t9uQMEL7NlXrnduGCq94vs+qqmmF1dsCYDDAbV8yX3FaLGfG7KEKq5jBbPbN
JLh+/+I/Izt9Ryt6rKA6El/eiVp8KCozf8COqK4NFDTori9qhzQbFWCCAMT7pyrcG+ll4otivhYF
8efxmz+zk09YPADqPWRHqo5C5RqjTALjAe0lZmvWMa5uB5yxMqtCiCkd/wVhISw7KgKohcGWlL3m
ywJh2IPPjnUvOAK20NzfgJ2IckGyMgRl8Qw9+g7xSA+ntI4ikNHuCNO+uM52+JIPAF5wJEBRjXSg
OzPoleNWktlpSqWuGAbAtnQBJJGEIu1HO8oStgRYAP919fmHm/+WSwtQlv9SLzqQNX9yAOcIkNSa
bMKotdvU85CBZ2NG3w3XhKENu6+d1wRt3l8biWwE/fpd16k01Bwf8TrfCfxRQSH3hqiqk0YoaFOA
CEkcSrfT6XaECY8VR0xprMNSwBZZHDQi96NBLga0lhFVXwCa1Nt7zy5y3wEpVQtHBQOA79apy11j
cSddHrApx6VK+K1xC5wh7hzpVR/MY8df+AWmeShDtz3OvuK2SSfmnfLR5a8+RIsKdn6PBjwX2usR
YRf/oUPJy3Qga488ZiCGrmvcGvLhin3h05aDAkbKqnOuN/L8yHBig2af4fNO0OOBxnqsFtzZf44O
82YctpISJznc/aitigBtn8ZKuqpZPgTMMhZoCGCIUb9FBOwf+m3/8o5iFlhlBOxcYozUOMA4xoG1
OXPAEKnY8Lj+sR0855C/9Dbt7ep8PHlXelceRbvAyeLHxUqRgH0WaKKRJeCB1MBbP64qaPUKS3aB
uDrsz0AfIxFcCB2fcxmj2tTI9BukYOHbrZyyodEjodhZWfW3XnvM0AYgHeh5C1UXdHNnr1WpdmIr
hD9wa/H/im/+PPly08+Jhgi6K0fz/u7A1Sx7oNMtPbMGGXZE0HwT11w5icUgYeol7oM+9siQ6cMq
KIcUj50dKHuLhy9ZWqYAY51sjAOlRjt09nCXgorRyQRE5MpbSmR+/PH0mutMenNGTR6waw5ktNbN
Oqh1utzpIWt2HLY/yIDElLZCWFNF6iqGxvXwO7KRM2RqPpXkwzuUSi+TGNNtFAucJqW1bdJqmJzh
EhXkOiIQ+1DVI75BLZkLTGizQGSJEEl03uvETleFCr7KCgyHhcYjdEi8dnLf1rlmBoOwqcNzGuBn
LSxDP2TGHy96q53iVBQxxzNGfRV31m1zciwDl4uq7QdytQB9l664azk4pdXG9WdN9dUo2JTqmX35
qyDwd20kxQfu7cGzi/9rk77rwtUvtShVKgk5AHR9PtOQzLmp6yVc2+OH3zKB7h4d/pgPEvsSOIuc
T1+eff2vAGRSgjhfQmIhObjYSdsYE4Etnxai39oPESOX2NDbZgGhc5xDHbMa7/OZOkGTkhoAtvf/
PHl49RwgNmhriGlHtFZLJa8LgmGu8rfwgqEUpl2lo9DCrU8QkDxyzS8S6m3xX24CjEdR/ayulkdR
mjeX2ICUrvu0AcQHr6+fP/jMo45qIB+ATuX/Ba9+x/eQNFwHhtR9gl6f7yCjrRWonY+ZRTOdxxsc
1103pHuyVFt2AYxZ1Y+gNECNLJZdL3XHjHjq5rOyTnIqyGMRtKBfGOLiabvNT9t7k4bvM8mixSAF
5ruaMbfadHIBCO0x1YSw+wMUEICVZp8tiljjWDGAQVFVIjDlbQK5ABRcSTAQEKedtnwqrINtM+LA
Q1C9RYV1jHWXata86WSq4cE2tfYiIwSS1niyomR4ty+ACfaIQGcWQF0M3iNw1na4OfhQDEQHN6nq
0cbRypq2g2/4U9q6lUAOn46PLk5yKgBtY8/E9ilqA1D5xDTDmMvTjnJLNCH8otAvaQEJdURsQDIx
ShnHQlqfsYgG6dYjzjXm9LHoA5cYbvxmm+6Vmbj6i6q6gW5MEmeLrsa1IxSD3tDJey56IfwuDHvy
EHLPfg95bRdxND/bCDAOnO4bOawDhKf4AljNq7fvTu9xlQNJG+IEMQ58Ih5YluasJozBULhTRThk
wezSxbl0zRvzycCaUMGYNli9twjR/D/8BEksIIbTvtEaSjM6ZM6Fe3ouR2qCcwNffxmd1x29gwc5
+PLr+Y5u5dhb7FyvXHI0ZDU+62CHR584P9OlBqjWefP4xdN/p+LWOvRNJj9Fyw/SZhnt5VaxMD9i
cCayr1ID1jePjcMkIsT/40LJ1FzFdTgQgT598jRvlsGTIAZuIUBZGJPZ84bNcxRAMT5jTZnPPbUz
xsRmGgtVuRLDBNKI3lmPKQUkHI0rKOD3cxVrWla2M2NImWN0S+AFMOI/5zYnEOtZEwAkTPnk9tEX
N6A5df/x3fGje7/Naaxv2zbv3vcPE/gAprnsES9XAEA78Qb0bHZVSddLF0OCgAwqSTEiQ90/rbDt
AsZIq8wkR7f1aiDgZTMQkOt8g4noQqdlab2gsXnj2hMRrM1cMSOow4H/4DKeJoCfAGbsEe9vIcNF
MPJ8Uo6XtXDGoAUDjI+N+38sPYsubQTqwLt4eH589TY+jzRxem0stkm1LRZwOLXxDo0sr2h9GnOd
RVUthP8oCL2gC+Bw48ko5zHJYKyQ+rJ7eY/bka5jZuYTq2ri9B7/6C0n5XbfmqgpYuYyaZIg7Urh
FVcgUlbSFOAQxKbqW4BXoLOimMa6yLq2OcWh3k6rg57hnEmWEpsHDobSSDnuUQgoRsHua74mB1Yi
JIno4zMTxT74hqNCgZCSjcyMD0+0Q0qwDLQAxITZSgbqAUcHOYwNEvVJP2nQF+MNdBc3/T/emHRL
n+wxbCyAwqP4eWMEyDmmKEoA0W1WqUGMcZVVY9tk7SvGhLqd0XqkoSip1xc3w9GRVi0UEsjCEj0P
d14PXN6rPEVAGCvDd1krFxq0SpKA5jBOq1vsqRG4fZFq06E9XCsHilCcOHnYDNT6gJYhisk4fD68
aYKxgSMdfr9HUp1iRmNg1o+zp6+ABRUQh20emNK9/STEuHTUEMVkSTUUtL3kaz7tzJZ2VTwXfw8O
n33d/IDArBZOBOWPCF12J7kW50zXw6swGOKL5jaZKzLuA8IJdVBQZm6a11XImFhm0RCDahMw3Lk2
WA+zg2q6MQjmt4rS6gddmYyXQCYiAm6yJwkYAp9/YymDw/zCsEudXZv0aHSb3jUoXduxMwcQ6VjB
uNpzvxlC4ejGRUfjkLXP2x2AtDK1Bfc75MDEY8lpQdKWWmqB2rVtNwUxXCxSU45gHZUpOsQZ23Xb
0qmuTQun1k7c3qKyaTDkSVfE1sbSM+2TeGeq3Fs3VGZaphxWZVaZkm2ndafiuWysBHYKmZ07IF2N
577PNAIXlx9XnNMJKCiMKeUoccTUC7y+4wvGfOJ0GzXbdYkZfvwjwHphHcpUcP/m+OG302wkkqcT
oCqdQ3SfKy0gszgIYDPB1GZGJOeVBVmXYc1tIu2bzqn2RQkQBelq+QLY7QKQALy7fPEpTzmktkF/
AOZoO+Y3vZzuGAZNMwCpY8WKEx1GiHW5U8VRUZKS+/HP04c8/ZtuqwBnE+CpZS5yALw48e3bL8N8
YWIIdupQGFKpibsDS0OrNOjMkF+PpdzzpFhOE2SDtv972IsMZiYQzFK8q8orKrxE95SZtAiw2qoU
Lb2mApUKMLeFrdG2dtFbt5uRdvkLFwVqhDFWRoCfVSzvVfNnKGD1UXwfmtwxnGekdEUHvMLoLwbi
uIAJDI/PORzpQ95E5GgQU0bUxa4iSqAPI2nNCEHAVDjMwP4yp+hQ197bW5QqJbNPRnQ+ZyF3xbT5
y083VxyMByotkeDc/gCxDWZaibSxxdmv5JoVEbwGCD2DXcWkoIwGOZVvFWS2bxa1m0xkynWOKOuD
ibZtMvVlffSUQ5D/D/ouMhqRiD3yz6eZrMi62KKg+quOyAfNSnSO+mJjLuUGcY1DC9m4AjIotzpn
MbWj0pFn56199eIiRwlKohizHiVRQ60OBAHpZwoNTdA8agWYHQyoVIzPiQOh8vPRO4niRRKvQNE1
NCbJylyAPYRu+iVeV5GirEI6+DSHFOBfy2YYQl+yue04x6ZZNUImve7SMb55yhv3c5Cg3Nx4g3oN
dDgSdEzcNv6NAY4mrZ1Sc8VL6RVoc2vqT0mRoLxFAOwfYvtqzhbdh46au51MrGcgnl4YepwBXgGH
AUAc96CTaDy8hZ9P3v76+OHx9ZP8FALEa2GD3xiXWoLyAQ8nQeCASL0FEWgy514RoBTzDdCdUnxq
0J8+xcMsl+PxLpOWJu6Z7g4ITJPWj/WkaukuQHQ+n9TU3tx6o7vQzOHl8cPzn9IV+xfYFtDYzw/e
RGm1sZqAXRSdDlsGJEidRyiol5ZRZ9dyuOKsQZZa50PvbQ6Rclk+V+ajQxpEzOsMWulLjd2rs39w
mvzm8/HVZ14Hg7fpAP3IwufkLmTCHLbHZ7/Euc8+hB/wfu2J0inTfTF4NOV/VH31x5Ov+TJmHvpE
42DtCaqFj2zh30bRSiq9/teDa5/bV6UKEPrMMYRIETCbh/ykcl/9URFMrTxwd+l69JVUm1rpzv5x
dpRDuyRWvIv6KEyXBUp1VWh3FFCAlQbd7TBjOpXeyBDYTEdgXJAF8KGCkdB5EyZRad9LyZBYRVI1
Lfr427eL7HFQFELGU68L6X/XbpokMRTbWIMxRiqAmC2DHovCxDQw4i+nFx/yox8GyACIO4PMBOka
rnzGgntU1jWwnaSMiBlJ3x/fXv6UJqVL1KQxyTyfoGqsz9aSkbeeIfTW2qn7aDdKD+dufQbePGjU
vzA1dY38nQIm2szLD1/i5e9z9rXLWu9VacPiRcmaV/8tTwiwNgIYutDq/wbQpSQm+pz3pKBgi5/F
KfcEpz/2xxIMBCsyAN6r7J7vLsaXZHjounIrg7tdAkBYXQFbK6Pi4XdI798GoA0NbvpZ9WRMZrpi
WG50Oz2tSice/dCxqmEa06oW2zOavCgUTh37wtgmAPF/OPZGj2KVMqFw7GX8Np1yEi/O5MufWJ5a
jmzlSWv7RHO3f4NK6T7H5CGHJyfTMKeKm4vjp09PhxSbh52934YOJdNfKjb96ht+lkPUKWewANCd
fevCE84kXD2Sp7Pu3jBFPv352+NPPVfd1VSXJ1A7WwOkJX10oX9F2tHgUyHrtTnrQyz9Fmhl0iIG
gMLgdLq0NUWBgXaJVEJIrFh21sqdWdycBRuQdPZmpSp3mieQByOGCsYtsVjgy8eXL0iMhW0QLH3H
wjJoa9OqgSFwJswirE/wciILYBBkbWk5ccAHF88vf976nnZnDCBdOA8+0PkdATGC+cRfGyalSRAT
MKpFErdOQjGCzaf/9Gq2sabv7qI3/ibL6eo8EmYrH51UbxYHa3YkZptShdoUWhvs+LUexv3SCejV
M1tjqO2sDUZICN+t6KhtvXOmaKWbIsK2hp6dfvISPz05+gMmVkJM8dnrUIfZeNjkv4htTD5hmUQu
8rPIXOnoJSl7/qUnvOVCTFUESgJPC16ci5N0CWYSfvM9/PxvBmUBwFnPTI6xM75z5ukXX+5D8fzB
Q5yvjhg0Z8c9bT8OkfMWpdfgkUWAzKDvBt5fVEx9dIsSzBl0Kxj5BtSzBUjujbwGPKZQsFiejgrn
BzA8tk/TGy8bp5iJ8J83n/K2kWRmSspTxpiSsoMKpjICCGmNHwwwhTcjw/w5dqBYJaV2zKTyLq9G
zdurzpnGWTGxAv//bJ3rch43rq6vyFVy4oP8V46dOJPMaWX2WvYfVzK7Rj7LsRw78dXv530fgl8r
a1e1KBAEARAEwUP31w1Ffu/0vj9Y6k+l2N5TSh1Srv5gkP/7PfJ5UeV6G6sa0hZt4drotJz1cUYb
hpxo9fSkYOxCDosT67A1AxYMxmg3zM3tGHemy7RyFhXCyc6HaJYZJmIwrhCZdS//vVzv0r5wpA1o
kIao0qZSxGrR2+9uP3j85SIBe+611+yvr3uSD1L83GFCdwcqowe4kejmt3j3U4rWRVoZKpU012n+
F6FuwPc+fvOSt7uSpy00ZN4Z7w2b+uE2P1zS4DxhQk2kyWsDafkYKwAPvX3PfztXl6G+gDZr5FW5
govDHK2TxUfJ3a1VQtj1sjUid9oVcVkVB1HcVkqANM9HmSnZJFU4t7Qps5iOcgBlPGV6x+w6kW61
7o7rXVTp+lJP3TpUnW0MWOC5NBwMbaImLNfiJbPImrUonZ4DVBl5mMY6cT9yGopUptqURVd91ByF
7de9iYgWqT+DOLVnF0iVEY3ciNayJSd7qtQdCjxRYq0aqcvIJ82Y77chAGZrdTafp4BDlWd0Ynqn
ns7/mFiDrFXZcTJHyFLnYA/VOZnkexwt+t3YX6wxyRM2aIC6arhTgLcfvnn+XxS660+T6wq4bL89
F2uJrKfgACojFT6SD5GFlv88WhFfYUfHWIRAb+kpaQft2W+vL87f5OiShrMOsPmxRBeeOENHdpOY
I8erDYERk6e+sJxpdbm85PTs/ePo2f5Bov1DmgEaQ+ALdi4tXD8Aoj2Nwte8WASL5P3PTCBf8ijO
q35tspOQrVSOg6lp+JZ7/fh33lDyWMc6ncTInfqtDLU+FEAFY09y1/HC0bPKBtkVGQpBm1bVyetr
QfQKo1WSzlk7aW+PrO8WUo7JSOUikHoyaMxNN9XF95CF7MP1w9vvngDsdlZB6p2eQPpf71OuQfEk
ziwcA7FADxYYBuDxLC5+EOi5Rn/Cmh+5Qr9+vdpfNOuAIPdVyrPrn/LrVhr64FNGFww/P3/1EzLy
vBFx2i6O7Z6S03Ro7VfS2022nJmED6fTFEh2FOoc1qS2hxJ/gMb+GMMPgxTMk6ziMNUC7C9rTMdd
5oM3u7xBCRapc9UFe/gltm+SFGVyT7cDK+9U2u4Lfgk41LRaPCtuRUW8r+QpELLimsZk1XTKl1xG
2r6FMeGmfEunX5GH21SUPbkleIls8dC09JBZw+OE1hmdBggcZA8TSisiOtIZ9bsNyzSVixavnn/z
4K/RLR3ofxutZqbU4cIJrDy2riZmxjahDJuyDc+OoJqpEkt9mC+0g6nSTykV6DSHbtjKLhJ6vkVW
z6UGmIl2S3tFt35YpHX8t4Jz0PohPOH+bC0u/U/KcCLN+PzjMW+9cKB6qnnn/LsrXoB0+fuLv+V/
XmAV/rc+5p8Wuq4rItF7+vXv4hhiKv36He/oTZMYfYmnibwBP2V9tBw1HtEjyzZMqwxoDkPPaa2c
o8FsB0pqoHOCMXjFG4hMbzJgtRS8XGbFRrUtrTjGgOIsMXWCXK/uImpBb+zCZl7aj1TLAbT91Qke
kX3on+UdJbE0cmh+mlknEEgj26HLzKMs1AS01Om1ub8/u/j6/sUmRm04RG11RreG4eund+9ecK6J
6qCWFZ5ePrt8VjVI0sB2nY5zfffd3+v6UU4zjulWl0+VZSO0gzlcSCsSOQVHWIOSndo9LvlO7KQu
cHJC5RoAlIArBekW7PlTOvTGfAyCRpzSRruZr67jrNpo/ZYrtoeetnJvpz+1vYPT2wAVr+7vzh++
+Nm8He2cRdkmEgDPGLr+Yd4W0VmMKl7McQD5yD07Z1+zwAx3i5+zn951T4571vuH72S55jFG8L69
IenvP7Ev37/sZtr1trFrVddZ3dk5OuYc/bfX37x9lp7s1c5Iz8yig96cJQx2Oc3qNA/D2chDt2oN
7SBsSoP64VJyXGhLTVLglPhWm/GRil/hFZlRLGEBPToyZ3g6U97vFL30sp9Id0eoICmXfQSAVAhI
gavYx9tPbn2vLjvNd+93r6z+eM3JzVPeo4GdeekKpvYspP3TX9dDN6/QsCi951tUPvXmGxJxq+jZ
Lb4mBAnG9YyKAaOIlwrDmazv8IDjeoVV+9tex5pbXavM21/IWXu9QI1MlGsK4EVdAI5rSFGa0xtS
sh7jeLuUF9/xsrzfbuWDEV/y7oUt09q1w5a23h4EDSxjzbNnaK2OpODh4BUVsrzzXVCm8AFwhNge
0g4jCTFUc1JAis16T4ziTU8jn77OrZRUvX7ed6lQgeydO/yIoCbexFYsqbhyBPx8/ktuYUpeoVmO
UlCC80s2wUsZ65EeNCk4xNTIlduFmxZEtFmNX2+/otRLrYYJb6qqUJIU/3EnL1+yRcmf/8KVGgAf
z9eLNygI6mvesvzhx9cPnl+QWw3otE75Ms3lV0zqEoBcMqoI9wO7Rf3tm7dvHoekfzyl/eLRXrSf
3eLlyBRFkXp0EMjCOFxyI+UiK3/rSh0dK9TSRYNG1oyZKYeKvC0GnvurHVCNQw6pCUnmfvj9+gfq
Fglfxt7ZvefrDUDn9wspblfr6BR3HKNgRG6gFuyeGAEO6qJCQPOvn7N/rTFIba1VaQSMgUES2/Je
oBdvLj7d/Yvh4fUDvhXGnXn2MKG5ZKH11B/XWaubmy/dpYPgrX+hWj/WBJQIYDd5zb+E1Xcv3rEu
+DcrAoJrNkM9cgSmUic9Ai2sEoWLOwI5uiCfqT3rNSZWbzuGco6oqEt2zf5kaPj6pUcMk3M+qyoD
oWBQc5Y7inN10RCf4rJHV9Qn4O+22lIEUAlGWUXOiz0UAwa8LJVAmsXAmt7Of375L47yQpClAJXK
ab2AI5LXdizsMC+Ve/8YqrCbGmpb+6UOXLrCSHnZrt+Lu3bJWcY6yeHQYh/j5PQCtQ43ZyOhBxiK
Uggp66yPf/ny/lHAqLetdFrkT7fk6MIFmB2BimB0yA2Q7ewKSVTXwGefX9Vzs3CMc6Z7mYC98Swb
8JsHXuwwJY1rd2FMKZTCOi+iVIQiAJAyARazU59JieNkp0EbcJ06gH5LhfZUP2FWG5y26Nglqq5d
cpq0+oH/YNMjXV0UDZTS4AuS2wgATE+F2lwicLce8Xum4E6c60+y6mGJ3eiuAxY3OhDp3CMD5UJ1
A5HseVUBs6RpXf1foPqDlm102FtFaZfHYiGH5GKRZi+lq3q4caqQf27SKub66cX9L79Qkfsk/zz/
+e7jL5d/WUdrEcgJbD8s2vMiEJFdox7UWGoudpG+NMIXKDM9vbGUHodnElxBH4IERzGlpP5J0v/J
Hz67S5Zqm3qo+E8J1/bLfICX1345FZYXspxMmMpnG4zMCGgk15PJdqqXs3VYVSwqBsU+KtWTJ/i3
TarhxGYN4XLcwg86QaQKAIHnaSzH8J9KyVZaRSkdVJS/ab8SOcJuMPfBrDSTIc9QHDpsFj550aym
bsGKC+0m9Xr74bu3Xz9MqEll1vD0NQLsf2omy+ZJzZS8U7TMEoQ8xWTCPXOeatqiKbNRpi9ffPPH
/0CP8URoUNLZWb279/j9BYtLiEhZKHxhwepalTSr2650BYTlJyfiDnrni78othwTSYX6v68AxURU
It8cNXWMvWBld9B3wkJ0Eh9hWeXmLbF90xs64EqgXYun3K9e8aa8vhVuLVLVj5RLr3StKKbOVMbS
EaceZAFoe9aqct6oOovMrGfHCxckN2p5lU3Ml5cLfvX47e31rtTUhJTif7/GZeyFogAhlU3WPqpq
fjMHqM0oVEEQG5YZ+I2hlGw1lcVNxJ/bTum0imqY1UrANLwtkXMasW04NWIHKEdCDfDh92/e/JM6
qcC/o15tBnb++eWL1PGqDJispS+QEUi+VIfs+vdXj7LgprVLHEtbIUqVYjoagz44mmVUgMHBMqCz
RuafXK6e3Dl/QiOrOP8pKHXEQrdaNAQHRrQns+GMsLgS9Gqr7CpDQid3Y4DAfUHHRXbtKSxQK2GK
R5f6DViLj2kYxOJLzdl/yJr0/QUD3ZpQybJ1NKSIaQUUdEPDzRY2xEMpF7BeZAUOrg1p1Bn8scb1
00t2Ki0zNhScuug0I6U8SGCy0zhey2tX0YbFTQKQjYq1xMqcDeB6V/cII6aqoUDRIJjZ3/NlnE6J
3By5/4u8jMgtp6zEoGqq7q2KPEE7mFubUjjJYwRtjhQOS/5bYZQkh1+Bfn//m1uxtMSbzizSNDI8
75wt+wJj4h2d2WAxlt1mMQ/BKsSzNFWZlRYZY6+5TPT0TJB97PXrb9+8/h7XyYx4ee8XeEnI3AT3
YLTwxx8hGT1cQnTSXEvXrimcQJ2+FbBkn7357X+YKaHNfJnFWdfY/R8Mx+fZjnXtBFSiocxKjIct
uqLrmi+1XIyylAsaVXvK526FhSa4su4Ja26arO+I7KPW0ykqdK5MjykiXR7PhgR5RVCg6K63b935
NitbMGo/SuWxm3U83J3XSfVWW8qPIaw1S0XaQvk6I8xXiXNbDmT01EQsV9s4kvyH+MTJ431xFloV
w2Mh3wMMPhub1dGz6wK7d2P0zeFUOfZvI3fjASAPn5zbm3NLEZKnbPwwNCz2bg/M899++LU/yOXp
tj7ZkEcos2W4uQUMv+45F+PpAJB0wHHD4I6kK/IjLW0frUS3JmAaWOYtZhjslr/4vk+gQEBl0NvV
6qeX3919e/Gur2Cre9pBsSUdQQY7kp51+drBBZjxPgtTC4kbAuAhuHpyxausElvJ7MssKVdipMHd
dKGY5AkHGdW7FuXARnCA6/X1BEBkXD2RnbECHNk+WsX/hNiZJaaE//taUqDE81pvks9fOKe6l5hq
TKC8kcFoAUgg0L9Is8ZsFLl377uX3KrmlgqmTqjAs5cNa8k56qaUixKutVtrT8wwYuuqi+E7Ada9
kDoSHtX+DQPiwDhMerXjLFu4+oxZ0jVQO4xoBxWvn/Z5J/qLYvQkXUPHyPb65cXZrf3LB4yAxdrz
exYV1/UMYBcblMUuJSaNYK+0SlFr0KMEDEFtYrLUtZ9BepGFJynXrf98vFKF9NmSs1+fsjt0zdX7
/gOE1/WW0+YnolZnw93J4vwXG6YCSjTFGwFITxsP9x6oc+s/0QVdu6quM69DTRZhoKlIOrbp//OL
129zTG0DTWcUoILNBa06AGgrlZV2tpZHDGjSPiiBFpJuLmutBbaDCTz2IW1lwLX42cKsTgqmZIir
2orddKdhs/WhEjAUUSgWNyf65VcXXCAnemj19nNDRIugrZr8txoshhAw65LDKkB4uavRqb0KXvdy
pt5ZkMI4Zfb4/Lvcz23GEJQidtVNCKkyVWC0aMNWMqqi2aHJYTSYxZS2wXexo2y3DUCB9WfuQ314
zO/uV/yyhLT2UXlyGaX8y+zmqGYQ9Yw30cCHhgrQulsPX/Dxo+IcfA3oO5S//KbybO+pgci38yJs
9jPLT8xbjFv01MZBvFMiT6eQxBjs7DyOpTnBqyamFM06CMIsr2a6pcTp6fOPbx9+9e6f108PHKlM
ObLgm4NE9FFI+DWOKSfZPutju6l278nzW08SbvcSDMZVsewB878Kk6IBzxqATHztnGqgJfJWHxdO
DeGLSVlR06yNTOO3g60+Q2N0it5xN/5zQf32t4e/fv1/i55kyMgDUv1kS0176FgGAbK7AIoO6QIU
OepSaxeLNGiWhgwJ5h+DpVIUi1CuGZTzv25OkrY0jVu4JYcf2LqqbtH2xedlKHM0TF2eH1gPes6C
E1W3qaslBLrBNrLPVdmqHO4uD5o2pbGrR/vfxh+wgOJqCphvhJ+kjOGmF7eBANAcG6GzpcDJ5hnW
USEm9AsvtnI13f4lyHI1wq/hJz4darzxuDFjICGO75l1+m4jlpYuA8cSLPYY+Vv79vZG7Bop34uA
Moi6y2g132pBW0jBmv7pvUt2pWs5BA1arZs9ZNSd1BhQxyDxghKAhgF00rBCWjqBCTmaMWnvdNQV
QUNC+vnVne/hjh0//fHorsEfbvUr/hckUcYGuthDtAg4TWhWL33ViY+aILcP+5kgXZgTPkq9Hw8A
TdwX6NpTC7hzgSZF9w8/bYSthpJrRLc6+S0291GZwajETfUf2SRbq57huGl96Yu4w1vFv0K6ciQn
Jauoscrk1tSzyTGEtNdpwCnCQ29RUQcuUmP/Lg9ah2bw37VGl1GzMplqY22oes+U//CHEzUBzNaM
IpZNpSHlot/1BQcRHFFh1N2NgGVlLqW7qA/O4MX41CsPtSklhwBTnKo8oOP/LmS08ggEC0mW+Rnr
Mz9K400GGVwnvoSEt/Fd/vvBX3koEFSCbcdTXTrZNIf/VNLXU05mO/n5qzu8PxlMRLhfhWsMka4G
xGhKBBeadvhajEQ/TtXTbBga+KkygZTxbwjYgWBK0AWlmqNiwfxfYTOlh4tvVT+xQggaOAK0tQ0Y
2QqLXy3jtoCWhg59KLPgMLmwodqtsWV6R4cAIFdHjT4HhUtvAcYby1swKPHhxxd3H7/LMojRonU2
Y4C10mpUQMv17bsaVzIYlGxX0tpk0RwDEwNJQW4nW4fijF+EjmuGfu4awJISNSKV8xCG5ao2KAjA
ks44wvtG2lTGkuhAGtPPGInVT89slQGJIoc5BhQHmsuBV9Oi5gisRs1DO/iY7kBgyeLy77PfjAWy
XL3EYykrVoKoDKMpWAC6jMsSMIc4AGuvtppkRiVkXJSVuP+rESp6bYIhG4WhLQhebgCYjpGAzU5m
nCko0zZeyiKNY8IU/+Pysk5fg3egkMxeOn2wD7qo5wpk9UpYPYUizOr+gdt1uFKEOPq7/IwuCERD
nA2VAdSW1tmiqD3uhOnImmpYYO+FfeD96ZT1KbX9abbcgOp3+XyCrU9+gePpQm5RAVCVNFQ3nmvj
RlXuVflcW19w7k/+QN7+fHH71gUCrJd0fVFMhA+Ymc5DjOSo6SNmwL5heH0V1rfxKApO80Up6Ps0
2fB3Ns7zbbQHZSknVaQpVQEi+NmLf939mLeyk5mPqx7lq06/sWoMefv49fn3NmndQZzvDcERPvtZ
ud7UswO0vsuDmJ5+oK5MtKqGRzDZ9PL4QIJKHMRI3Gecc/53WJ3tqNyBbm5+ZdBzGnjh2v1xr+la
LefuPWB44+ZApHM0SJ1yqqdmOqhAsGWWAM4kdP7oOseuq7jOXk8Ozc1BoxuDx5k7e5XNjUSeoDag
TNRwGN3QAIZcIY30pWyFk7cQbAWQW+DU6ZjqvrfPbrQadj7shOXdvVx5yGBAKnSGnpY4QuEAwdpZ
5nmnkLuvZFiTjyv0NSHQn3XsgmnYdSYADeK/X776gRE84bgkK65OKNuBdq2HJnBBuynpyP4MA3No
odglYQbVY5Fas4gxoVhn5hAm3xS9APBCWggy55PGqhPjsZTMxyPzW8FU2EuY8FuswS++5a6ba0Ko
9qMyMCy36KsDqH4VW7z7z9JyRy1YBzstgKO6KwC8BKZZ/nEkwLzheiozJDmi79n52nCncCZdlw10
ERhShvI+SDO8mhIsHNmGV+OPAcMvvSUQ+eHUFZIOMdTYRDDpp9mICigA29xhRWonNxWI9H1kdPby
+cOu9ChLA06ToQ4G2hIcpnfbLrlJCdX4mg1inQIVNYo+rYAghMBLfu5IyoDkj//haQz+g61Ddgkl
eUkAyxHmN5dC9AJl0ByIu/UHFY/pT0cSBNttABn2FKTs5tiWqC5sp1YR7vm0Ep3fIU6l1r//6uGb
O0/0rOD2tRanpSNhvR5RfeatfrUXzigIjNqaat2umNYyFlnuMvBvvXzyYM3TzNa0n3SIAB/84/7V
XzXJdE/XNZDAmh4WIAWGoie2gF44GQAzHikTDJ4DBj+74XCdtXEnPMkLsk0Aniz4eWYdEMF2C2kE
t5UY0NWGqQ1BrFpefnyUzf/J6Ra6Q0RdTREMYPqFL5DCB1JdiuoJavU+jQGG0ttnP365fTKExO1d
CrsAjGHWbtcqqld0uVKnbKnAlfvH/KPEdmp/srl1IwOLJSd9c/H13b+IW/5Nps4+SO8haTFNNBqK
4y4PTfNR3tyibinInvnMYRfRcr6akbtC3Nbgu0W9Pn+88yg+zF3tuZl8+8HfP7z7e+SzVLz7PD/w
SQ0fy6TT8Nt4r8F+xgpEe+gAx0k7dWW3RcvJwLC21DpaY6d2OFkA0noj/PKEIP9kuNg66ZGBISnU
mqWrDOSuJQbVnEq8/cxdUYC+84QZtm/d4C6WFwVHgEVLbnCt9ylx7EoOnG+sYbGz5xH4O4/cfCOQ
la0kLMcbP04/rIlgE01nJtpmBENzuGw4eNfuMSlNBku6gkSNqym0hp47Z4paYokYwyiUFoxkRC3h
fbr1+ul8XWZ1ZUIYKkBzekZXRdJla0dql6APGoA2tVfJclH0JwAaL8i8IGAok7pXWx+JzWNu4Bhw
SJ1jLRBHGdTvTIbya+zyH5FeEF8/ffN/XtGht/Yvd4N7dM5Thp2MIZE2YnDqcAnI0B5zB44ePDEP
KZB1OvJ28ymZ0NEIAc2YaJ0DWJcKC0hnQtqjOEKABZQdKVAhRW7UO9qtLBkydq3lGBU7shMFIRic
oDVuKn8gooDgpURiB4J+vf+vr/6WUGN2/czBEQ5rAFI4VFbUyzHLPlWCExRxbCPD9dPt5zofNfUz
ZmRIwmA+wK6qdEkmwES0tbbqve4QL7ZnD3ibDk/y8+gMD/IcXqoDbDjwZ/4EBYZm4kIfjshbDjLK
+toHRgdlZB07pEcAQWQjbqkf3dcq1AXDqZH5ZYjW0Ypp0fiMwE5pGg7s0g/Xd29I6qZOxuusRY7w
Gq/abGECQ/iAIRV2ZgQWWD+cIsO8TOpcbVYYfHayncP3y3fg2I4dbzGP0wJ0jqGraOT19atMKiBJ
MSq//0QyNUmrrvcWCkLRqVbbyJgbEFCmd1mnxcjEQPer8FgLtdqeZDsNAKVSR42u7brA+nz3y3/U
tGrCOso1NkK++rGcyn5xYYMhe/1ze+kWsjqC+j5Os/ZG887Am4H1pDV6qvMlhzzfjzC15xmLHs+g
H7KxkqOFFHyaMGdSwFwx0iHQ8ppLDnKtInHsXfMdU0Sp6tXn767+lejvRFNTazakhSodsK3f2E9W
3QBsxWkjRlNAMe4oWyNTrQ/eEoXWihZyVN0plbSF6ekOD1VApT31n93sUzCDonwn4ECia/XJAqvJ
AjKMiijXnsuo5R52C8t93Aj97W0oczTGP1tNioFs4rJDJsUBtcj2rFhj3xZMWWg1cEyenDXyWj55
oCYEwCxS4vGUkyGlAPLWsXNIlSwLqOQsn/gm7uCarcbYrtNcpzUamWiT/uj/yZDv7Eq+91kQBWo9
VGgGKemIFvwJA147QkM1StsfyAckdewngoOnWdG/55ha4+CFca00Ou1eo3SF2OWxY8HadRlo20pD
vL68+8+tqRppDjr9/7c6QpgGvbpzwdM945Q1PNVnr4et4+LVnUYud6c1ybRZpAIz5dJuVib4Viyh
i12nObkjz7/tl8os54A9oiWHcFJMKJyiHq4xlFmQYhBTWc7aHKoyysxGc/fMBuwFwTbD1fkPT0I9
FmibyR2cDm00ax5Xefnkq/tP1uIAf6K1ST/w5pyeSs3MU/9Kd0f93E2dAbRcmmmbErToknjWxeSX
bq5Oe8akdlGpOsqAtCdu65BMf0MZLxbgzPKkuFKX+a7FfV3UmvA1ZCU75a+VuniX+xq4HtlOm6ip
J6aXvA3PiNtOjwYT7JbD6swTBNC8AZ9mnYYDlRyqy5O6qw9z78pj/rK1deDnXsHBQPDTUknXGEEW
OQbm50+Pzp9gpM/fsLG+vPXdnb/D8s7fLu9/FwN2xa9doZ36iLHblzAz2xcppkN04HBOjKcq4NIP
DAYIt5u+Fd3SoHkaFYr6wTpC1jNnHoW2u633fBH31ToHBbeuLMM0cvtRTmFQ9EoPCmiP3VK4AK+R
eTiChQ/4TN5pZFplRdt+470NNIR2ksKFh99890EbhHSbghQ1iV2cdP/Et8I0r4Kca9ZCOLZqcEEE
BfonOl39enG1RCgIHFfETSpQ9jKOooxE/BVmbR54aoBHtbT25KYeVQVREnt6DHKUpZSbPodG1PR5
kHbgUrEO4XjbDbHomFI1AiDmfSHRfG+KR0O0UewSXpfYbaR+2jg+mTa0IsQ2Rjff2ajaIeMtuE0v
YG/EYEStukk/7bnuP8RNpr4K1GPgHfZ9O4ZuMS4KOm3NWsA2Uxvc1Fo8lkYqSpq2uDHSUVJjmlXx
IIbLqEPe5q4RPOqlYiODrBJkMlh9SKwT5cyWoLlwP1NCPcsD6oKpvmv7JR/6JGTMkD88eOuWgQJQ
mK7utlkZICEMZ2YHFNXIpA2OcdJGIoYc2so/zYpZQp0f13Kgw9bOYx22dv3lgXu9HMP06xhznkM/
AJ7ez4zhdb/tdQAwP3VIHfXVp/88uPPgv7/6fMHDWRRHaKdm4DXzoBqN4NLSFKA4RImDs+zRYNW5
CWwiLg2JwHgCIJciAizExlGyLyWtewuxbRcgCFQLUgwNdXoi6nYNRl4r1sQpdYSWL1RyhxUi98ic
eRkcik9QhXSWaFbc66OZbs5f/uU8va5HaCJTXYAi1w5kuYBJ8ay2PDzTfNVdM6BtJKV1tAAVLq9v
5fBJ1MFfwVGadjdsYZYO2bQv45SCtLBlpsqBDvzqVJlSENKok0RLTUVKBg11qtZT1/pQ551OpmrI
J1UsWT0FhbWT7bLq9ckBqMqlkABV5SgTTiDR1nTiDK8gePTH+8eRk76L+Do1PK6+ZaFr2GrdcGjD
1ooEXnXUapGKVUHfHR7yc6tO+YEUsESDWpvFmWDj8vCTj4Q17YFJm2DUhBpA6oRalYg8HZgSNHnz
67dfX3bbevp+bJnQR/u3CcjqnNwHkm3SbttB+O6eFddT9GcFT0WUqkiUi8reUj+NaQhq/1OBpxve
ixp3QsJpO3F2no0hQwJVHN9hHhtso+VmpsqvNMWA1CNdnTl7SFRYXsOoGE+BbAbE/LdahDZ+0a7a
sAkZLjhpQwAY2HKAq6uHV3mSnWvLBo4vV2WQ6idBDZISdPYBA76CPW95VdKS1w5r29vxS4WYNATz
ekAP3En31TP/lTAn8AY/bhXlS39cmwiALFOHmP7WBUTCn1/T6T9vIpjmRgAbC5+A6M+rYtv+/IqU
Kea056KAJW7sNG8WljR6d+lrW+KeTgMdY6uB9vOMEg1bAwiGa7bJXbPMuk2fnPFsDqKYvuFD0+80
866ORtr4yX+Ig8sdW9zvUEy1Ct3VAdZgtMOTdx05wlYotNh0rUN8x7HeUnekN5mr5I2Y7cT44aqS
JyMzUzTOoldCZ2e+TU5tQ6eubnBOFFWtpLyzhQHga9dsLDzynAMZ84io4U66w+Dqq7s/hKlHzasl
LJZUwGGqteSzpjNfnmclpF9XFxO7cg3ZFiAGxh3T/I/W7hFSUUMZn/chOqIwk80jdXQFaIN3NbLw
O5hknV9iKjisNUMP53cfnD7iEFf9XwficASJAF11fHBLLEKBCAGNmohiiiOtqa9jhFDEfe3r2BYT
qo9EN1tNjTU3QYPh01HLtB0EOl1javRqaKEOFzIEtCtwDNJTFELOu/96cbYWYcd66wS6/O6+ePzq
7AKxYTZ95nCYzkEGTE+pu3aqiKKtK7hri2UFfYaKAJBQRsOkwFRx/HhYURwnffn0D+g0qUZvS6oU
YpRUBzq5DsxSTumOFmmDoYqUuJe3A9FyMpm82uGmVNxTFvZEQVO4RdPVfSOe/IM/vrl1lhcZq4oH
L6RZeDdCNr4SDfsxN6MiaeS4Gp+njMDkmhgIu0gZWwtrWzsljqGZYshGBewHXDvz35zAClqIpLR+
fGI+t4S0z2kcQGEo57ZwrHT6+SMlEJN2Rsvrd5zGxNfSJ2seR41zZ113vRLTwE0/qVUZwsapSWMC
b6vS07VryvvdnJO6MFApgK2gMFYMe6RQoEmxs4AePBMGZF7pB48yCjACWjOM1xkc4O7101p7Drlg
DqHkqZo2HxF6ND2ZXvKglGK6kTwpwdTsn5D3nz/iKZFuHOhY+3beskGup9gkgD7Wkkc44UgNLhrh
CyCsR7oBWVpz/KfkFkDX+upHjta4eo9H8kuJl6yro3knUkiBQxWBXD0Wpu5qbkNZBjok8eV7vyRD
lbW5yzl2ijALchZh3B0kdguj5eWKjH0ZJ4Qto9FsgtCQotQ3ypMBxaKot0V257nPhTHlMXdjEjAE
YkwRIWb6MrqtngWkZnIdr9DVoeNKLtYOA3t7Xiq5q5nF6Zp/MdusnndQbyg6//mr24/frvNAG1vK
SE2oM1gsVyMX4064zI4S1M53QJCA8AVco7wUkKIcDFbaQzjMnRpOM46L4y2MLkWoiH2hxAh2z9wU
SH/Onhmq9GTPO6ACJh0XonfJIRsgvReNuoSPUu3isLr3t3u3Q6ccABytftEE0liTepSgEEiqAp/O
buLM6zBm7ZYRRL1csSFKoa73bnZj4ACrHLMRTNRtW3krKZNwCx8uSkj/hPj8U96+wPIs7aNZ9d/A
4xSHKq1KDzcMhSmI9EMVvjp/xMZWWPzyhrha3kn2dPlca9tA+40nBlABdrSPEJ7KnZdM9V2FZVJs
EVknyAteTlGfa1S1qirVtQL22dNqSfGE9uVBFQWFLthZSR4dOYKWAQt8ubj95VVaU2ZlsBSgfDhU
G/JqVf7kZHD2nrO3I2lKbs6/lX73yw8/ua3t+ECeq4TKSC+UubPNykiwxEwtssaBvltiKZym7ZlF
k7IZ1Eq1GXBsPhMU9Gb1EeCIdFJEBT9n3I86MTU6UbK34/KrDhD2S5uonae8dj0pzVrRe0fCu7TV
oFos+SpYeeRZ/8PlW235pUFeaPssT/x/+pGtJ1+d82cI/OwA5DUP7rPR7O8UxFPjt1+//YdfBCaT
bWiPNwG4EGqKOrtBbkmrRXCjETruCzzwNBbQRmEtANO1aIkDzLY0cJwDg3/+/Oh1jmfj7O3M9EBH
aSgIDfiABWBztbPAOriapnp4GbH2AIeEWzrc2JGWgSdNFaZt/SJqd+C0wnbzzsC7+SQiOQiwCLAG
EsAb2+Exx9c/2T5o235yqcMHylyioTUXWAHuNBSRr6HX+RKFGn9QL5zWwRKFVgCNvsABaPWBfIKm
7dnTPS1P8PVRKMJOdnjaJNM9eDJnXTpABsCFcRtms5BwB9xYXAGaeo269sJ1wluu9kPSxIc1Vs0W
QxIjs1oV+vO5OFja5UBuBXL8h/MCsid+zP2n1XR6ua1Hf8hI+8EEyMNizmgaRlSObloP48d8o/Sa
2HfQL5/8ohlr4BzYByuMQeZ8wjKMtOelAx3o0+6+NeEQU3aKzHkzDPvqCp626gOEPvyctSLPQBXT
BFKuWV76MJWk+QlOfzDk8/ik0u7U1WceYoQjGdL1wNWziPB3Un31OjDB4uZvl8gFRchIEGGRwLu4
n3Lu3fdl5/dPigXor6F8pgtGKEfq7wWiohlSKJamfQgMDBfVc1ULAKSBrFRAL2UDVzRq8IB4jPYi
ABwVWGMhgl6hqZRjBoAHtx59eSRISmEtOSB5wHlzSHuCPFyKlQomkFEGmhRpw4USfvz/6UEaAUxK
Dctp/u0vD+//p79Q65IrSx7HHy4Qb733Sx6iBjL/p7QuAw5ZkETPPk8Npidk/E+F9z92L2KuVSRO
2Yz4RYrE2/NqZdgNf8lQBl55xNJ8S/O46VKRCji5WkAB7UlCs64THQgdH8QKyF3zwd21pUOJlMbw
6Kmvxrz6o2++ApX48vzBw7UTo24oEp9g8Pns3afY7/wz3yi6f36bJwm4c8g5Iq/QdXPy76wSiQpd
4b5haLjydGGYTL/u8emnqvrv8zd0R0yUDx+x/DunRlhld5IP7QhbBhKKBr4dNg02iNslXRNf3H+9
Dl4ogtgP8GxiMGfX1VJGkRqjvWbz7n6INkCd0ENjEW+UajgF/+nDf/ECW9Cd5boAWkGYwh0gW2i4
QwsuCsM00e7l5XdfrQlRlEWzOo7W6+YyxYCmstnZILsXOC1ch5mU23pBV34YU+V53ncnBmXAzJ4/
9aJXypjRhmYj2o6I2/N7qEM6zVODQYRfvi9kfqammqCE2s5FROGpnkkLeBsTDsLL0Cl3ZSJTp7zp
IEjn5duLw+GnXxLNejz/mbsqV9rOTeQRSRpBm4eoUT917NhSbmtN4+molK99D9T2HJ4GGv9PT3hO
6LikeELC799/+PLEeeqMLeHxaT2CHwWmhDvKDLcfXvZtjTtaCjSoEgw3Wb6WgBSjqPUpvv/HT4Zb
SYmbCCC0Q8nVYD0RW2nygwgWpOtHvdQm/FIDpfcsy/wKJo3rA9a5gdJzRldxszjjP6tP0ny5HgIu
9wssPGbBFYOf1goYcfUAewAWdi7v1krm9q/ff31a3S3vKZ/NYXoPPvQEqR1z4yCadhAAaIqpLQMp
0MmOHBck4mL2y2/5BkPjb6JKt/QUtjn9Pjv+hLIorz8BgElz6jnHdSSKUYotSDs+rKcB18LK2stJ
Ozw6JOAXli399dt79/6+hI13bnmQLE+Ns2oKHBJ0mKGZ6s7qDdmOFwhCM2rLJuanY/NdHZfl6ddn
dnXxWYJncZ7dF40xzbKcbkfQCFQsKfxJtYwpVZn8eb6Pt/N1/Q8g6+Onmi0C33t+aIFQxJz/jIO6
4eryJp8cYYx0KeQPwmF++/bjN3xSBEqWOxLvZVAXQKJbD5AapNnRVTUkw8nWIx+gBkC+H+Mdi7Rg
7kiSgQBy04yDv55/WN8n1GQoApU7Qz6ay+YQMdRgl+SXizv4wKHM6/ev892f/qydYcwFkhTcm2cf
X6ddgDbwS5aSXNL3h6NSHmulQn/yB8ClwQAQ14+qp8ah3KrbdAL5Wq9VEHXFCpvmvH5+5y+0QROy
9wWGJQ3q14WpB0J5i9i2QrNtIREpmMWVYuqJSr257AAGUk3djiDxcAAjA+uSyxn9zNcabB0HuqKH
Pnimzu8gBd7xnbEwIygkM0qYSzLEMqWA07lDmqP4ma9CnBhXJFvRUFFjyOZ/N6OQJTSsecr/0bC8
y0Pp8nrEQ55lLYnkK16AyjUHtOmROSlA2/WTOOKzBZgPnFf36IDSYz7suGKwN8nha9BS7DFFO7Kx
yVxpfQMxgOE4d70Ivl0KE0QNqMRU4P5iCpCr56qChmFJSekT8K1eNiRzA5SDS4okWMtU2Ct5py5c
DZC7f6Nvl0mZ28UeKWYlsJpVyqFLC7sioFOpE18ot+UUstVn7HaInvAWHMojVPO1zqq6KpbvJPyP
Vk4n8l+6VI2DXiGb+D+1t/pPzz4/vLNOGUWyWGyFJaC+2i7Tq2W8FFvi27UHJWc80BJ44ZpoaUsr
H8pSkOGq567iNn7BrUbNA7VORuXWqcCOohIhgBJEtjAV//j2yUksiIO8kSt/qsZJY3krd3Rd/faN
nRLVZwA67hzZ6fRV81CtLCOqU3QLrF9VDwuCwSbU1BKIBzAd1tVrMWlAqJb5COGws8blw8u+zK2M
WlmeWrqmqmjy43/GNMjsbymBjQHrGRdMjgqmAAZKNW/XzZodNhSf/f7tk8g9YM3GGKOapNVCkIq7
sE0FYfBrlaIgyOM9/377jC/ONZNaywYyaFfIMe1tloQ32O0X2iaUomie+9nBDJjm7ZTY5uVSlRrc
vrbZpghTNJxWsz7/yMcS+WSiwttDWgw9KmkWKM2D2tKWalBb12qLj8sizVb7pfM6cpghmfmcJzNJ
zgEpGAI3UyDzHQANAUBY5cIbQgO76MTxRvMbv4qgdeqzutHO3EPYMaomRp/COA66EUpJ916HSAye
EE2l01EnICiX0wDCHtGRstVwn8IyW/jzx0fXT9iEQLjTxiplnu5qwbhuhQqucUlPp64oA0EcPGQw
q1KX599d5hfxqLMvxCJc+aTZdrHaUTb5OSJUO9K9+YLK33MC5MrHL+BtI02pv4HZb/U/7CPLczwy
w8L/WbnNGR4A6yVTgOPVBS9LI3BbXbhykVVf4P3eB4tIbTHtAIAyp4f5mIUbwYJN6J7+h+rO47O7
Oe6ThFTupFwni6GlbYHCNvStEflSSQ48bZNNoRhzcei27YPpkKBnwBUYXqTZikIES1GvPz288zIY
sofTSRHgrNvCFw8efvr51CAsISPdop6hn0BNjgudgEk3O7JeKrB25ZD6a1lI5zd24KRUiByshZ/M
Jy2r8noTDwOISr5dgpUKusBOjQAoCh0Ql9zqxICOM4BBbIquoVBDeoCwOPzGHqayhgD49OPLRVUc
ZeXdVdjNysVbDikA6WqNedshrJ0lKh2Jmlq+S9ATjClIfnnWX1+lfWS9rFjzhWSaaOH9/3AuDIi5
d3rqeIfs/et7T3C+PX5hkd7E/XPNKXrcjZK7Xz1+/9DOCwYKR4oAbJ7ffnj1Iqfw2OcZhIH2la0m
9KSYlZHsK9KQbHXwNNfu1iSvn3y+Xk3WNLV6G7tbesipmOMDrroMDadu3z2ArY4XLKYyIJUhXTbx
wMm7I/BDWQpIbW1atO5JuBtsDqyjmZSmcAmQejFdzV6a8ERNW1vtmO5wC1KmqeO80kV1EkudG52a
9hyVqXhWCXuiym03Ji/OMPjf0hxn9BQ080KfPEBSbrZFDc7VmQXdXB7Sbk+ZXVnEd1pl5vRi2nRy
ZWbNWuH53Xx4QcXOf373+M359wgDRbqvtKxKzfIcTZAMOofqqkF6/fT+Hw8/5jftM44B6RtdHSAV
2pIFyAIbzcOOWCRGqTGg6dKjpxPY3XUDqwBaa0r7Wsh/Cl0fnD2jeVlEcLOZJn66urjLO8a8yZ6n
q1mQdXcImLVFVxgA+3LlhEJgsozUOKS3L76+/AHlujRbenYRRVma0zUk7e6Gkdx1eu/8599fPfww
3yts34HVJaiEGc0Kd13QejIMtr4lQJpeZ3SAxbIOk5qaHEZudAE0h71DOkF4d0L6IVEYKk7T8sjZ
7iJGU+Im+Y3qMgD8nY+PPj+/cDpzoB6HHq9k5/DEcUZKWGAUZbQxVf7+U8baHL4ArNH1+aerjxdf
vfIgy0GnYBijHvPe1w/vXj8mB8i1Jk4mGciWBfI2DyL0RgiQ0irxwnGqdtZ0YDvq2IvtrNDYj12+
HnrTkgyIdl83EfRHRmlH/Up7w5xRmr7vQ589uH3+9QUX+kDFDZwM4xvnmDRpDyiWnyeO3Rpn7PX2
ETy9/UOa10bNL9Vpa51gN3hcwgI2Pvntw9pSwERjNI/vHnKWIX4N/JIuIzUaAFsaFaMc+7Ye2hx8
WgL6h4AYEn18TmeNZQgKh7nIbj9vHU11o4UQ0JW9j9ntFaocW5DNVLRbBxANxrDl6g7MADNg5DXi
tA7VNIP8PuVIi0uKDQwzSEsnj5x8rAc25LEDE1GGEJNYlIAkaOQxNeC4iQHOgXTk9vcYiIY92QRL
D+JrsGDapti4mGgxQdTtS71uNgtx/v3YnOGCZZ4A4wr/YKBx1TBb5OSWRfMURrSdH4lokh5Q3PuJ
9hJ6aZ4pbbO1bVLCdEO4odl0NnXktAEtBOAsM6nTkbZEkKocduQ9l6fqvuRhClJmMVqNrpDLlw8/
8wygGdLuKDE91iadAmqQ2/w4HQRenRvKDhV9pLOj/WNqh1RbQdDGhnQhk2Wv9d4LegzLmwLQSbff
PvryPf0AyJUOaQgk3ZdLJNc6XQkeEXkcBErqkh6WRnBy+0DEBvj09eesbli9k+4VEcGaSG28TpoX
0jXpUJwtaF2KEi64emWuYKgeGwO8L3QBJu28xH9q2YDREp1AcNwRGhIaMMvz4snDIc264lZDFsRe
kO5r22FNEbIxXPQErZELFThnePFj3JNuHSe0t3WaOVQ/9XP6trOGQ+M46oB31hEYzDovwY241o1C
mMMH78ETTAH0mr7zIBIMh5k0NtOFg6nnoyHLMQb/l1qj2Z+q4GpRZVdkBVgMWsrz9vOHH/IWr/hk
Y8c8Znt6MAJC+jX19q9eMDzUpHTIBuwNuvUI2AG7owXspdzczfJgXu+EuwGDWXvuL890xtAcvJIF
Q2hcnc9CglXgXp3Dhzs0rvQ3B5m48HAFEg5dfnA3CbiPLgH2gSFZgL3z+70fCGazgCa0cZ09Y0nJ
f5xobX7+H1tntpzXkaPbJ1KErMGWbklJHsun+hxXd8s3iqrqsmZKMi1S8tOf9X0rkf+mqiOSIHIC
kAASmTv38Cs3PJLyDBR8oUH689d8tQ2lqIjtqCBqIbNVdapLYJA+dWdsvv/qu1f/qa5VbmfQ2ppR
QnPJgjvByR72bZR1PlEqlbU25BlmdyE8LgMRNx7xFZ4k4dEa8pTS5CgeeDcUBYtc3WBTBzkKQhYB
VsiZa0StsY0TVdWSlMcsXnZd/wLOV70wiubdkAbgcxU2z5vROh/LxjBUYjSbh4Z3/vb5Ta+JlVcb
eLm4z5IiXR0x9qtNRSKXDnedXSyiXfE7ZYqnZT7++eRZLrC3AubcjLIvEhqZHbp9qW8BSs2ZA1mw
3QlcWacfnbAOcKdjWwrJCo+U2ru+Yd3xlJJTsHvZYC+dsDwweDosLazn/yhTD9QgVCYxefUFXI3b
KJMAfc0cpQpLAHuzujdyqYsKKd627XKGFJAHnubXZ36I+MdYpo8sKuOccMh2wkWu6Rs7+glh6NDL
s0zlW1JmmlIzd53pZJpTgPaOwCN/K+gcIQaGVbMiwFc/XF3nbjY9qbE/cG7QgzrUFlxyRkpbXJa7
ybqs7ktomZgDGjEjKYDWJvFSUUIgxE08v00IjHmORyCZbzkLnT0B9ZdZQnbsX/camfIcjnWNx8VM
dAMB4jf0m/BS/+4qTTm7Aar6c7v8p60QxITW4NdDQGokd/sJ31mm2pwdaLcRYkc2KoxWnY8eHD6Q
AaOQhYwKKFERIs9fPnmWm/lMVWCDxGxcvIYVIob66olmzq+33MizrmkNWt+8/vb31zEdFf82Vzed
9UlQu0TyvbO6Prv17okOiESykfeN0TLmDO7TL5/unZFiaJw2Dk7Qu3G+vnxDVtSnW7lB3mw7ASho
xOQ/CaaUqdvFTTnn08hMg/CTDLCH3eZ2gMV5Ua2em/WM9gRTw34sw0EkQ8xTr6gLLsms52XVX24u
H/Yp5vJQJm7BMtRGoPokHpTibo11G0qyHJLZearVKoi8yNb7E1IQDU0R9tVXIAcTozKQYyLO8zsJ
L/6G6hllzvyq/j5Ks0k7JIe8h6cEZhVoph5lFcZS5J+wBwXqjtKbnXpz1gPhD+wshAips6+NySjd
jUOc339+8eb7/NpiJUgViAndwR1y9HRdACELDjR54F6Pp/k6x2UvwOfZ0xJyh40B5mKXmgAzu825
nnfveQP2BtxygwSlfN4nJNlz7nZU91p+NetxQve22QzPVTDIrpe9tfoXsS7kejJQ2WxyWZbuvInQ
f3v3L5lm19tHPBIjefyRIREdGTrJX2cEyQ/A51+jGDKLAKtcCzTU5VPZbQENvRGKo1OIkzwToghG
wHWZWLXC5KBerGPSQBpRqOEz4Zh+28eNNwaROHj9WciE1rH3nOahLQrJ0nKtWDx95hoFzJLlLdpf
nfd73ToiXF+RkEExFCDBo4HMKAJ9EF1n/+AlI3VsY3Kvn1EJdlna8+F4MjQGpr1KJH9MGIAsirl8
d3bvzbo0psM8hkPHavWgWswQoj0tpZqFTb1yQprbv4pG6XJ3KjcTzR1u2cJpiOTWJZiyz2FWD29l
I1mMH8YzJnDozbbQXAs2iigUAOFxTLNAK46Q+nokQhlmLh48ev/zww/nVw9SkDBt+ZebumXAby/u
5Z4QBmNJyHseLB7bsHiZVk31rHMYFlw7A2+kbu+3c7FdAc9+KM51O5dXZUJc9pcg6jFwkIYrOT2e
PWZxp2y5aJYqk4IBd0r51V9+u3V9HkFnSQNBHzYCIeuVo9cE2g/1sSUAjj3Q97vXP+XX7II1ZC+N
rgMMGmoTO5FF+cIvbCUH4c3XbrzmdR0e6Oi3Ghi1msieprZdJKDntJ/4vtkgEGa7fPrw7bc/6WeI
RaJcWZEPBKigQGicXvN1OT7NtMtEzsb1RLHG4R1pQWhO/Y0bQ5srbMTnKkkZ0FTmWX9/Aw2TRbck
hdyiMv3+PfBBgZEC2X/QUQfVoJRjXA29EbKoFCdjkY9uheNOPugJxBuBeGb34BCGA7DKhbr8UDj8
3n788XV0v/0KBHvBSKsl2xJNCcSCcwkLmodCbdN9l22BNheZi4nVrrNtNexlKW3J7tnp1GSQKgVF
IA21lIMDO8OimV9Rs5fBjAoSNuV5Tx4bOd686WTU81SZ0w+ISrgTvcfWEuc25HYxiL1ZdMC9n+dj
wih5tEGNnYAymCMhZFahDm1rdhTTowH7RqU9HMr4Ji5R5dCOyI3anhFA94/7j978R/e8ZORjT/nT
325ULWSM2/CV+sQk+hS1F/umX6PPaBywKmel1hrp1XaDpBVMzFJJWhY+hC+oWTi0//z15asnr5/Q
mQep37CX1+jffHh7honJeGWM0ZlYzsaug8fJZiygBJd3QoKQ4IS/CJEGGkA4HYdECVngRrRqSrr/
IDu/YEbXr+6fXXzOYVSfGfCCkhwSMMec7tkWdXme9XqOUfZybWtgpyj/kVJxAzmwUAdbRZ2a8aTs
6zsH9H4HJH4cUwY0Mxrkf/549S2jWNdjr3iYPfTroSpjN94PDHFvpxdsXYdUjmq5rbm2suhKRY1u
gzCKxlCHhtZ+6ug48I1nZ/XiA497sEBQSMrPSPAF5MQv4xj6Id36+PL/qBmF127IrKd++uXizo8X
3KBVFXSf45cOdVrfehUvIMf7DSdtq41CHiipqmm1fcXO67DHcYXIapnare96EpUNEtQYR/Ysv+aw
gBDClCdmNxxoxXXYfAxriEEWEjDsewYTXWaObZ7sdfJiYHdr+ZY0OmSqoDsQNA+i/hkwCBBtUsXw
qBJiJsodMLgaPum5rPgiQG+BuMVlOV1XwNB0ZiKBLGQXUx4O+cBJDOb9z2zsYhzGdkrrvEvj6FdC
Ijjq2xpcbyVkJiC9Y4PunvjISBaYA5E1gvpErRp+K0RxCt6QBUf1/Oev3/x5/ulTPI/uy3voIBGE
UT2UqCEdYRcqeRj4EEEjSGZF4wjQOE+J1y6sKq7b9YSv/vmKs6m5TUBryCV1wQycix2QjiDC78B9
8ECfjZIvkLTevx5dRM4bysYNu3bIsZsGiKOFddbDkBzqjXNfNE+T7UD2aOcVwmbtiEai9T1PHY0j
U8JOlhOIiTlWREE4kkbGlzZD2Mq5HiBjBKSMucQol11mTmdwhygvdySSdbWxRUSPNq3DX/zr4m/k
aViNc2pZdFvJjcPF1+exMQkfBe5qEQ6frJWlOLCkkFnHxeFISB7H7SgYl2KBIAQuytBMlkMDRHkh
NoLWmuRNlB4JpQPR4uETtuM3vTQUxsvAawzHJxMqobVSG4qn32x/QFBBu1IMCky9mpn9la2iq6HX
OCgVK+2N5majRPE0qilooBJEqFZK9BNBTevqi0pTQsZpGDMGN09tIw1g9ySbNIgMUr+Drj3WRLLn
quz8qkQU9/nE1b1r6nCiDmmBHZBGPkL6aPM0Wa3Sp24RTqHWXz+lpR1btNs4DdZkmF0PtRL+ohnZ
ykFzpMrE559rN+5ILRVYYJ1NMj8pooI5yar98Lt3f3VSdkbiwjss8FPsPYVzFneFB2U228iFwhKb
ACnMxdP6VgcFLmYUdytljm0WzPJ9JZYjH3fYCNd13rP2AZ7AHp3R02u/eTJtvQpFORKxesEWxOS8
PJ1AznIzuxQGwJgTEhWcXnsEe3BbcoSnNVDEluAgQmvVIoUl/QXYJyH5bT5NErNNWk7mFaMwKx3e
ywoKgs8EOUxGAxRwZi2tOs30eNAJayEyV532Yg2ru9FFF4tLjpvGNUnb92i0PLQtvr91fcZvadz+
v9IPNMrWOcHtHikqgIgyIKoC5wVIVs4unjmTYTvVu94c6LF2kPVwr3eqJA+xiU0UmOAkPyDibjzi
Tnx1L9weyHDB/vndeUQ6KatkJx+SVwnlzCBnqxu3Lx9V7jak7CGmHFKlNwhOkIWUfxCJJ+Tl2tHp
IWasEZxiC3JoZ4hoeRRGodeyxBRIOqfd9igjDaC0iGkHo2iFGa+AZMe6KdJNfGlLe13/8vDuGSkS
pEd2INGG8a4Lj8yohQJ91/JmmLJZpaEZbTpcGtq8i4IaMNxX9DRr492uQltGZckscrUQBQx9ySSz
2QjNyK/+9efXNTUFTqBZ1hg0/VWpGunjoWllOqlt81QITNKF6CC0XWi3+4rU8RzFmlG7zSIaH1Lz
FFj575AGRw6IQdbJu+asndOzTblD/OqHtFnL15EkxagsPMPbqTH07d3RpX6GGdlj/XtnF8RLr6+6
mT70llWOeqBqoqg8wn3IBT/UM5RZvicYpdeoYqRc9HoLTeHf/PDi5Q8Rt2ZSVGnDcpjRbZVFD7O4
Ulq5d5XslpnSuewjmqL0YMreGVwxpHDww2LRV9LACGFuv+yQzh1/GtPAagfenOr69eIvF9ffZ3un
pirRaotENQt0Lt5kWR8+w8x8FUOXMtr6rg/uISjKaVx7s8LYqMtuPx3cQ/yvkSatOp6a8dbV41u3
8rTKYVh0IzdBNGgv4lxX6LtYlc5stFZleNNBlbTBDNEKBrp0Pk3yJShZ3QgLPV1Q27RUmdWPiu8u
7fzdxdq7S8BBw2ilEWZGW8HWqBMVJb9H45jZULgH6UVV9wJsFSgVglAmtB0jpwTYWzuge+1AKrKn
JwQWp9pSNQ1EJ0URAfmEIoZ5cAIYEEOtFYkO8JTkDc1p3u1+uqg6iXPsHtFGmV68Pvv9U06XycoU
XBnSoHOV8k55C4Q2Ebbe/grDbPhwtg6/tA6QtrRJ7+Edy3LMPktmkG540KEqR+skNnRA9p29O0el
BbffnV3+RG42rXbRBF9AsmwPmYbpovnoSKkJ4UAiL6WzblbglUdoh3HwP0ax3J5BxYKOzDGptyrN
cwspoP6RNiOK7DC+fNrTGUrIUEhSrnDnsbWH/wAi/42nOyjaCpXzhihx202dClk58aAHbHAe/J2S
3R46Jks2PnNVxxhXCvU66iZN9tQ0NLb7jSfd/u7zncdrz9KyLt8IAw2gCztXvnRGRat/J7zcHI7t
r26dXVzlyR17zdaIgoyMPSjDBELtuD1NSXeoQFNfDBL1sVw3tO5g+0y+u9p5Pv3Wf7+4zBaXB7xz
e3tTA6dhPsMS5b787tPFT59ercfX0AwlCf+Ix+CApJe3z+69yA1KhhVlFya7VNPguKsPqzMNLG4Z
KH7XULkMV42Niy6Hdbol6qR9c2qzzonIciXAUGlYXhHXqdn4u2UoB3oYsjJ9vz2NK7KVzTSHImj7
tOjVX+6+emweSO3u4QqZnTPl+ZwL/9ulK0zE1qdSK9oeM+mYLgbiOXabU1Z6uu3e2gitCUSMEGLV
o4IPV3JJE/zA35zzTZ0djj1MtAlQT6zymLIsoMizJOk6ss5dleEoiQLAh0IcX4iEJoP1KBM+HXv+
j+Zc/++/f/LHpzM7Q6sOoLFp2O5RbLu3rxQkYlyvkdJgFY6OtE+7UmMKh7HHqq+FwUkzsemz2Wyi
4zW0q7LuP/3UZqpEWBky8risi1PR7ehHQZAljJavgFYC/veJ7WYMGi0ir6XoMA2p1qrW3LhVkMne
y1N6L3cDMyFsSquoIHO3+OWzRw9+lr6cF8eKtnj0a0sctG15EiMy+UKuI9rI5iGnNlno2Mi2gTxA
+L0qrmS1vLWReYx0GHyNRZ0aOC0vKep7//Q+bqv2oClH+F17Y6XnJWF2z7PVkD8dMWmWy0+/vP1/
z29HX8hhZUWGHFwlevD4CN5iakjUXK2n7ZB5FCaZejLVBycjRwppYYl10JSFgDo8bcnSIc4TtofJ
v/EEpopzkedeQniEE6l87b7rmms5TZrZ1Cpxx6EBgHTDGa5fnX94/zgnwaMjkANZ76fJskToNv/1
Ohl2+O1KAy8HHHIM2aGOBqi/8RAM+Z1GYRbAVTk9qNY99kZons3e5w7jpXQLr5xCgZIwU9Xc8lSN
PLBpDf/tJCLTVqagQwPReVi8josG5TS/Mf+u/vLs3rfqn9qtpIpiDhnUhpIAw0dBaaHU6fsyNzMP
cY6yTVJSwAagHppQhzCHLoq2xr+vtgz2f7z+8c2nHDnpxRWPri3wP3Jl8hAb351zLKaYU18fKZCl
otF4JAClB/IpKMVbvI1QZdgDUpjHiLz8IE8dfWB3c+5JVkgXGYKYZA5kKf7q46M//qa70Ao/DK0M
l0tjWoPaP7Q6t+CIxArake3imiBUuSnakHqUqXaLmOiVHhM4Kzl5S3dFrs9nTGVMDq6qCm8sWu6H
ZkF173QOxc7WVTzuvJqkAXehb5/defjy0dU3X2UW/MkX7G0t1AW0bqorA5Lb7OLNx/NvPtw6++az
b1f0NKNi9+JE5ntEudiTxhZgkaxW227XbzPQtsdvHbLqdAIs0cpJYelst5JSf2E6Ui//HkaLxSnU
UkCdqaKmZWzg/8C1K3n5x/m7Wyefa6fN2tZL+ekQ/lIqUjYo+9uMIPXyXa1u2n14a4FZweiYsUS2
Ib2ZKoZVQ3I11BfqGXVyyJRS5CipwJOJ0rtduuG98/67e7dyepviGc3IsLqXtMTmKmCRS78DOodS
zjrHvwRn/Hw49UAwzGrCBGoZhlKLo7yti2lYRlsNr59wFw9ytFP4LX/aZ8BWzq7+8LjA1klHrC52
KNgMXMTMCveydlOSHOPDcy9MIGTpMqx3QWSthSwR7rBcoSUEJIBJhU42qZes1lOmSF73S/3ywdnX
t7NDH3K5OoDS2lx5l2HvtBCBe4zcDuxDUDRb74xIcYn54uv/CzGKcq1RwmsX1oeVLm5f/wfVl0+z
IF8+RaJ1SZIjBXizvUuN102UrQzkyAhD7vJpII3ls6ElfM1j7p172bOhDRELBov34LSh125pG0uE
dCH1zh//PWWjeYdlnQc49KQYOA9VtxGgvWljAwuAUKKwdNnMz3sNpzuMNCHN3dI+Bl3KIfCcL0Df
6XdMIgE5Prjw/um9Z69/Iu9JDrRD4cE/VkPy8xAa5bQpU/7b3DLxtqM9uTzd9uAfIP2qTQjOvUrF
p0aJ7/p7x5xH9ut9efG3mA/cAkncd+Wk7M/3j//4sc/m8mVbbtHm1fe+Ity7uIdPFVA3v5NSUtzg
hQKP76aiiDdyN2XpAzmaQzAeCJ63vS+f5qnfftyhr3kcKazbwiNeX96ARj8maZ1wusMurz/0QStq
GFGbpku/8ZuhkSFRZeklT43zBt3hM9WnRrSwIs8M+o6FsgOjLV9Wgd0fj/mWxDueO/5varYlsHe9
gjI/0bG+YKEE0vTJaHBJAqVgdlvUwhKUvJACkDl/BnWKCNf+mpnC7KYocBYUCg1OQqoSOhLQAyas
WkZ89UyArNszY6042ylp08tE7fEJI3rRQFInPsPQcgl20wRqDuhOjq1kX8Dz+V7KOl4B0ZAxOcQt
AIOYHdVmK02yQW7uaum3ayHW7UnWlLw5wH90TAgj3T3/6v2P5AhSTEAQoDVAsnlyMzKc1nHYUTVP
aWV7eTRDeKCG7heVcxSgmAhFqgyiG7bdvD4hS7ZTPd2jzZGiNoocNYEK/frn5xffr2e4WDwe3Psh
NMZHZm3UVyAGoqih3WUyA9mrdu8TlLejcScwzmAHT50wU2i5urcBuAmdTgREkzo36gUhi9I2QraW
d92ZHP8hnqY++bIdQs9zeOFUv2Blhh6FEHHYVMnEyDpv9jDrLHD65QGUmagQ6Ok8NcRh62lLunz6
4sH5N2/WXYkE6YZlOneExA0KLBMB+vbSzoJAyOwePNmT41PKaNezwhnDTGzwjJP1GicB7vGB1LKv
+AY1Xde9prVts1cz2mORMSbMAc5WoI6gO+awi4rOOZ7H+5xHmVXzbtUG0k3Lw9QPXpPkSb7snKfp
7isTuq0Rrvg0okKAFl/YUSYhhh9sjuOXtJctBbptYeRooAvrBgjO9Xno6OE/0BazGI3rDl31KaDS
eU8NCGkFAPIwWGnpRp/vQZaMAnO5JCvQsJ1pCk7y+hnkmhmKEAxGl4AzWSGICa7UgtdJyIG6ncpz
2UizxEp0Ip3UcrTuiDFmMGoojrHjkj3eknZOUj38KIzO1QVwAsuNeIgUskaGzFKeCndlOueM4iga
OHxH2QwGigyQUav4NXw/FD0bA1dWoSv8eiWdDNYzHe6qQRaal3mp/OPV2bNbUTObp9k/qsV5EnqN
Q/F1R/CLv138yyJg0qhldMkoevpQnarE9WgUGY6NvT8E7i0kS7zLBL6+AtMvy3EbCQZaQ0hWim7k
q0kmA8UHa5PT4BtRt2S937GipVcWnSZaiTGS9FfX1Dot/ToWRADdcMoQKG5gudQOwSmSXOUSoVYg
KGpQIdoH6aYVa5Or+RHGnT1liApE7HdXZ+/Wl3Bzm5v91bwLue0s8WzSIOrMiXlzF1VGQIiRwiHF
dHXrTAdbJTDTwJYwB1FnO+QwILUFkhQvIZLtqV4NUYY+9ordOXgCnY0SQTdBPBCwfFsgdJnR0ELt
y2bOZZvD8vtbz3/wxhjBA2SHELiDe0jHPgoeEYm5zD8zK77WPGFRU8eIndggnpk3EMcrjGiVBRwa
qCYznjr1hMYpjUrX9wF9eBPf6L1r9atlwGm94ZfLnEYH0mg906AekHOnCLRVqnRAU8YzeIa0HHic
FI+lyImU35Jg2qVonD2qnIAMcpxfDJCelDBq8K3D53/+9LbfP71IWFuUsNJavZSBnpWY/xnY3H1k
nKlZrrTQDuA0DERrOo0Y7umSXluPIBRrB6CrwQ2jq0bEfn/ON12H5+JTr1qi1gk4DulMHsHTro3c
Mh9iAS3sWBWjQJL3AFqgZ9IisaJEHA6wpFZxg6mkaHtMpbKiqG/rAOdWu+Ncmx9mKxRO2hlFyvb8
9df9RAyawhOd6LQlS/DATynUa/VZw4LNvlCuit6XAKh7Nwah1l7I1l2gV8HuBXOhyme9+nMUN76A
32+N3bjM7aVrlrdcSUJDGOH602f52EHiYGV3WwrznXYU3QMFyYTilebfejme62c+5oT0LpgG6e5Y
2fm+/+3Pt42RBEV4mmh7mQlOMnZCExxIUpcaxLgp7oxGhUwdPRN7UAUk0Wsj9bU1r9inzVbt4vMP
F2unuf0i+0dIrggBixBpSHjxXQ8bdVYhvSaggcLF6Q9CkNxZbrxmee7jIRSSdmPwcW7D6unbUcaP
wA/5iRcSa6Pzdbtf1wcvqx2AtMGZKspyyRtYOjekvkjQdLuwkfVcSj9/SKFfoRPmN+8posVOVvAV
RkrifL9SzzDgMrNo0PzWgEPoFHv+8+23j2lJe9XCaqLETnG6geRR0gfr6Q0G6QhjHzCsAkQfjtU6
eES/FPbZEgu3uqFISdWtdWwLpW46dju7jVnUIh22/+GxuiluAgKMv6wdK36oW+7rdejjivf+6+P7
CBdvGvOF/0QnhJ6tj4JknHgsGX1weWL7wo8stUKQhy++ex8npTnMQrWsGErwWYPMOiLKRVTaet9O
66F+SjEOiDgQGwMtBM/jR7uO1uCk+faxuZtldKVfTN6EOV78jU/awLJmIa9MINADViGK15uboG0J
mB78p7/6AM6njjr1iRwUERuARgV1qIKAEO1LLzcWs+4bT4de9CXREWoxKZnTxmKunKN5rRHz3rBD
n0NjXDJFXKq9XtxeUB9eNtJSA+uDdFbuMKlttfNpc9jm3Rae9oY7bO5thd0REyJLhLkMRhQu8pWS
ZnR5/+ns/fN8nJ2bpHBHuhVXO9TZo4RSRy7tPUyyowXKSBQAGb1ZS0K9OwHJ2Ea4PVaEjvaNX/BR
se7ysAQdY5w8Xti9X6bl2iaCOjd7rM2UdQWm3a7RP2pNCMW+WVb5bwVQ3xEqZFyl93NibvhuPWVI
a2NDFWJ3l+Zw3bAtt4huqmKaIQ1c0C/ymWYEW0gHoVCMm/dWeXsVQcEdPRD8i2gDh1xR8u/u9eOr
52vvSDb6bFKlR+jscjaCE6cNzceQwGpBOfCY+K7oNd8/yeJAMVM8s7yrcFamFdeurh5/8z0ZOerY
N3K3f+XJrPv8SC86U4hLDwnaFoHmcZOhQICgnVND41TPutTskTXAhtEAc3FeuU7b8IsF1g8MkKMR
CTbiLg4xKKXDaBGa6Uiwbqet3rsPHv9OoLBZSvF+hgPDFVqcTpCTyUakA4Q/hXgIMQqYbvRG0gg9
kWB3k8r2ThuE1q8PXj55+eTi9RpVlUgvqNfxoYwkQl0KV9O9nj87W+GOCkppZKKaLGIwMWCBSHCv
CmfAinX8BmF2LhFnVm16UOKlgLux6v3uq7M/r3OAQ31F3FagAKqSsB6OIBSqEEIaSIlaDzztFaR3
hG7ptz4r+gF0qixCY8ZMcUiy8KGRrhNbJ/MBQcShLHZARRI/sFimqwGHdge2HkQBj8j9p8KAqMCE
w4tUzK0NWtvl7M7zn8bvVUWWiFn+6VqNfFHw2613P1G12A7lpdLagV4ku5/ucdPipPqT96+WDoFM
hGv/4BN4gqx9L2SLRqqMYzcOMrtbcNrZVISJT3Mj1m1ekyT0GKZA8ia2a011h9a+iGxhdJQsTHWm
VTzDqepSdrXe+Ya5RgCellpaoAqoCkeHFHeK4Su4hI/Ug8AprsHa0QbokZJ0rlfwKBYPZMnzqK9t
+0ZDxsoD6Ve3zkCQCUg949YnlvGqvYx1+WsHiTAK4NwV+o5QxInIrDi0UuoZAIR1dRCkZ+5c/Z1f
/pGfm6jVfUKkNGHPJaBHaECIHq8nvZKEMIgcyu90AB7phyA4CiFroX5AiQiwmllnho3ZkEynsfat
V2e3/mpBNNsauoHgH0BxyZGdoSMzSzPQJZnRuySvryS02V6k1W1iNR0SBZCXcAk5VRUlTZza1ygI
22Hc+AbtOkHSq+cjrOyncXB31a62s99mCBTnRQHWZ9JuI8KK3Go6kSRqzeoi2eFDDoJAibnYz2+m
SqvkLhkhY2OxR224IPj4J+jVi3/WDpmgNHcW0paGucqlhe4bKjAic5SdHnJCjC2Pkq/BdtpXZPoh
Iz2E/UlZ+nBRSRkcwWdovoPRIsnQV8kYQiTdktCVV40lDV3FAGZ3U5FA5rI2bfOKBinX29RDc0NK
ZZGLLIZtxsEza2kHXI7XUAO+2+BgneTrnMoLodyfTIzVq4Rk417G2U6WlKwTdNCML31E6d5J0Gdw
25P6FvIfN55DYrwXkiukSL6tQ2hmkRTXFnQ3vfPj9YfcyaZ2QiKok3IVJ9ykess8glDYbsy225e/
EGCgilChzW5h7bO/WC02kS+vpBkQCXooEt9Ts/oGOMahnLGUXBqu1YkPflx8XFGBzlX8+Dj/aVlf
H53SpJez/CfJsA2gR85UIiWmBmy2IeLYF58F6XOwldwWDRSVlIsgwmbWka4mCfHoxgTlY4wJ++sc
j9E0QQn33E29kuGp3nhl+s06TzZpJAffMoIrZkawtEZZcu0UG1UCKpMOXTcNEJKGMHgILTzaaM9G
EKfigp/P7v3ghNuQebTnaTUfa1UIkapPc83AtCNsQZYIvWShxNEckZO5kZwOwhgJzvSOII04VICj
BZw9B6ldAVlEwL0KxQ49E2XduDxdr1JK8sgUhA5zj9EaFyDWyseXd/MUGOYHUgeEE5DJClzrDkU9
JLaNJCRbtpCPSPP7CeBUUmNDEbraWwQPApFVXM4Rxto3k6oDdo+8R331zaP3959AHyKwayV8ZqGV
k9TllIHgTmTiVKeJX8oBB7YYiizmBsll53jvwfQp6wb7dOAnBUrRXHhk57ccGNqJTUyXXjstb9ah
fTX2ZT43Dbt9dsn9Y5cyrN/lwBWA3F7Jbv92+Z/5yXUcVV/dEjDwDKCjYsTKdBLHi6SZUtut9U+a
OWyz9CVBUGqSpUuQKkiYLl8cFNt/w404VcmebmzF20+rXmbA/Hq47g+kJC9IWuEEZkV13PMTRGiG
Ao4QgOA5S+g0Jmvqgl1tSle+QN0Vr8GHgLpPnQmUwTM9DjlazwLlodVcTFKBM+rvTgKJgUvH7Lu/
8v0bUByFHusBIW22Lbc1ftS+xgis74CoVdeGWupoDiobohisL5jQIk9G49NJtRdu51K2bhbsK57d
gmW/jaFM4zqyUm4P79VB5xSXfnWf1aA+yHWBY6Bqj2rWXScIpPUnpQfSo8wyvqzB/lfYjF8VtF0r
ezHtVUqfj4ORK9rW+7pKcjo4iq4uXz97dPnwSQugGjE6r2/cHul0tpYGPdeDAaSNLVpVaPk6zCVD
e9JCukG5GRdavRh3RqJstajSO1al+uZ7Dr5Ao4uT5UGx7y6gsgqx7PRYB6pj1mBq4Uy32WlOiMlc
OLxo3F+WoozZRLGwN2cgt142hB4NgPtbOv1hQgIZMuUoQL2oqfXE/OgTtdAoKlpbtx0vQbZTOF4X
26pjCvhP6rb00/snL9bbRPqQde2ErCRQ49WoDs59RsMZK2Tq7uSSiPRcxh4++P7g4vz5h3zAneVu
wz5Mu25VskZBzJXqC6rM9l4TGyFy1dfsh2dnn3l4ZI7FVNW6/UAm/oM6xjmrroy7rsqgqMnQ6i+U
r/mgA2xIRWY4zxHyESSsRcXt38+ef8gr5zthYI0tNIz298OIpTUrLUhjLjlvCA+lVLQlYOWmyvFh
cpD1HXf0QULFR1iPoRllbNaBTh6PF2afDp/tPOCQ39wW3skU/0N3q+k6i0nLag0ErQVviJmQCIGZ
QqAGxNyhio//2q/nwjF+8ff7d9bGCQYeQFR4bKbYjqxlFvBLyPweMq3JZgmJuqB8Gk1ENLelxIdI
dNhwl+hq22NhBy6MkhuigvgIKnnnl1BOkWD0wVcvLupNhymCBmjSeVSlkMd1NoxeiAzEFVymyyso
8ikZCAIJgzx58McPvVGPjDtNhHDDCUQeIFzz8wSh1X3lEVKoPmQjvtWgJYSYAgUIHT/4Hj8ljh+W
JEYl1CUIGtRSSDo6xP6KmKHvzu9PPmZGRQHzObG942DevPv59sVjoyebuvV77/z63oEwnMi5Di9P
gxo0N9lNEASa/r5bJmV/4u+5P+Tqr/jx7kJfi5h3IwhSHC18yo+z8SwHIzJ1kWGgEWNCB5ZVlAjR
uFrD02TW6xx8vfpWdXXWqL8huRXn4FD9NjPIF+6ghTAeVRiPn1/lR1gfvHh8/RP9TOsGRxzYaQxn
EGzocT9mO2xmncywZhCV3ug3Yxj/7f91PXzJJhtV01CIncTJksiua7LxcAtpQ5Wp5Jf35EjfsDxq
jkZePfp079H9v6qcaaGGhCMZTCjg8k99grdmzb6eR86ugDpG2RqEaUs6ke8uzVor1ndFyOhNe2QO
BdhvhOBYjOcT39V+IqrLUTY+SwGoBT6tsSH+uGu5IMk7t42czO0OKWpGXBJiICe1C87LsR0B4F1+
UmeO25ANmR98Pn/3JlaChRBEjr34YRpQkJnWxCxATCCv7eQ5k/i9P29JUY40u9fRnuRghsLDZsUw
hEDO2b9sYRX8q1tnX12fiVf5tq6Z6AUN4KYH3kYqAZK0tlJrXF/0x90IG0gxW7GPn8/uvDhnRFMA
SjWQwTMy07rw22PPEHO98yk/n4hdmPVLBWjhkIgOVDVGXD4F43ktX28CSTZlefuJJ7r8udLkDzHn
xIf6e5f/JCnQ9oUoVKe5+0sDngWWpVMfCAry5tkSbcnb30PtT8JiM8r2SHZ9JPx0/u519l/URrYm
hU+to8jzaNawbFjmds0n1O59fNtfKZ6XrjJa8P5ADQgvbNE5H8h+8HceY6OER80cBTresXdF8047
DHurMx3DgpNETte4Pd7FzbRjzIc/YGjMDYWc9GJeEv1gVbfJPKJEjwHZvaVx1Ks4SgVBW/9rFbUV
ef7nBzwZp4p+8PcPz88/fGLE0WIvnvlRyDoVDRj28iZnEg7V+aU30WBevYtR5uc/JSwHYClbRiso
Vo5GrAbrCaHo0QWJ2YNmSKrSSXRJJKGIlZv2JrIJjRYl0wgsObKxy7uffsMkENQ2INCkTkh2zVAe
tUV1lG5DOGlpempBnRlh1kqbA4N8yBN6L+8/+Zy9NYOEYuNDhITQAix6c2rFWjebIAZBxYasmO9Y
H3PAdfmUawSuFCjqFop106VztpclaGcq1ts0rJQoYm94YL+1I7K2Rl1TPVCEASszCzK0kAxEccAp
sf1sxt3P5moXyvICoX0YrYeT0D/8KXAqAtm1ORvzdCjsLMocmyNLDysPv4QeoU6nm80hDP/VgZAS
EPG5pa7UQIQCrkcfGLvS7u1DL2l80qLb4WinFwZ4DEjfZYayG9MZPo3WWHW5eGGH2uED6Kmag1cl
Ou1pl0B1OIxdxIH1GIq9R8POvTrdUPGAIhF1uNF5FWIJP0fOx5/e5Fj+JnWdkqm8roxnEaMhM4Ko
Q3OnTO9PM3rGrQtkUvcV2Gt+69KY6ntoPkVc853A9SOe/zicP2O2baqDwSymxqTNwNctULDti4eZ
QzEtIdPvRtsV24Kse79k4v858mVkUU2hNsSedEX2fcHiTWVlgZ/zQLglApEFXOiOVYCSWsdMFMU4
sXOYf31+lVdycHQIqymQUYnPX88FHqRIVAOnxgKkAIEnSDVgbpRhF2APFd6fXXz9RLntAZ55jeXy
q28YuA9r+/Nca+51AYRAlj5oKy5Q9lRAQ2gJWRI4SVVsRJ2gqK2rnMA706Uo9erg2Uc+LKKHrJdj
Lp8+5eeooAb9TRnWlmwuVJkogSM4VgBiXNSu5TUFEAOIHw4RcAvmTuZFZ+pszvvfieScoS+Jq41v
+UeRpS5M4G0fg88RpJciX7/+SxoziXikt9dW3Rpf/8LKAZ1OOGmsUxn3o18+P+u6/+jZ22//m+WE
RWWv/3R2qT+sNBT0yIb/u519DgfmLnlCKlnlgFBj8aKwQWedHcKcRG0LHXeXMBfpKIYDjEQ66rLE
dZoVjxJW3EuAMtUIp9jw/qtv42pxunUbh5wFQEyJdyd8gJHHfhtiaT7h4LMvWNqJrZmDRyj+Xz79
+uzD5/xYJ/SB+pOeNCvnMCo3AN4jF5ptF7cjtUwiuExb94dMJ+NhIgl41zhjYRa7rnccvXHP7u35
5YvHLrSussDre5/WI15MFuOSjiqMXxnoJ3xFlVWsiEYBByHpUSAxL/qx9Fi3dpu9wAghfN+9iVRp
ClIj1xmqSwrd75weSsApcDJ9UJysD0XU99z7UEYlSW8EUqIf2wDItpDC7k7ZGL6+Q/jhKuJuzyy6
4+yFHg1NtHFHuhp7obAhSEnl6m9twPOr54zpkhjUR0l0GFwIzW6fAVf7IPffnN39cH76wgsd6I/V
T3dE7QokUXdEqjvKdqJjDnTJb562nyUi1kM4Co8NjqItFuuFBSljFHoAXcu7rbh5LyW2rLdgJvro
GyBd9DtVJ8P/OQ/HUXF35sBy1PU2DYMg7YkAjnzGd9r66JaKnQjL/4vHD3+gzbzdXW1lWPE5WGa/
tFDyYAbka1drGmQAh5AL7kiqYofjVsUYBh7X6R10ag1dBlDKdxZ3NBr2VFsU3+LajlZBelJHVEnc
hicEe5ax5olCxYJrT8H4uwwzMlAVBWTgDTIWD0oFfgZswZQ694E4AHV0AS61kXE9S1GfYKEE9tlb
VKNC9IesFoJQCAwSKa0EVnNfqLVlh8swqtdQleMkyjisAvR+4ubTr2/JUm6pqUx1N2qWuSsYNNVV
NQAKyQ2N1sZpfZHmpHf3zl//jyhQ4dBZ1gHIO33xwa0DcL8J1on14PL8w8WZPuoAbAikEILZfiAD
fPPZocf3I6FJgXaWtuBKDI4IQJJkIg40qUYolCCvjH9KVGONeCwGNwsphg1ZWcCLhUJGSgJOIZAG
G8J9OxBsE1F8Lmf8BOL0yiihAgMgeRCSFG9sLCmqcaBLs3Uau+IUZXlLz6HpAp3BjDs2r9n1suwJ
grWUFYWEHDOBO8Vuv3v04b+81cKEy3rRHQkrDvPRki4s1DiZ08Tz2XmczoWF5t397LUChFWiZXZg
sovQVIQmJc5/ykggRII8zghGmwNFa/mmQGgCzA8HmmeJMcx0ef3j0dX1j7KkEi0wGMbP8FRHddND
3cOJtc3QEY3BjW+0R8vER0piW0+Cu+g3+lefs6XcfdcZEopEKMgpmksxPx78x09bBY7kCBHYhZmV
GBxI7W4AYpS8+0v00CY23yRh07PlTQiE5OLcY1re92M4GJ4+mhmIqxED79w5I4njhzOl+mgaw9PN
XDO8hl47UOqip8NaOLEvWjuuJisU0sHi2AL25g+azE6Y0SrfEQGPd/SIm17LTkNu05U63UFKdm2t
6Uh3kxaBIAgJLQHDqy4GIi9rdxuaffP7f3z1hP+onmKagwNFOKVLFZ/O4kQVE3H1J0zrnpx2r0Rl
T4S/+u7PO48poQpoZyC0QmJ3Doke01KSScJAGZyXOH3pIo8GbIPOMbYDADpstbnHv7VAA0eO4Cbm
Cl5rotmms1tuxPZ0B3l4//HVs9yG+PDj9d3v4YaUxioQPCEwGw78KO4yqZ8hpthGdI/xmtV+ZEU0
NjAiddPRmwtONCe82wrEaRxxVM0pIWIfEzJ3YvCfYmfSu6s80csXw3pu3CBF34g0WyIlREUgKkr1
Os+B9FdpIlIP0dnqUGIhkJadsLUZjfq/Iu/LEjijRtVzurFs6VKryh14+1e+/PMwv9eaTpmWBXNU
drr/Tc1xMVkTvPtBqjLoznCoOGjgXkzAM3v5g63WCxoa7oAs7go0e5HUQHFufobBuiZHheRy7YQC
T4+cox1sj1qAqchT2uoZhISihDYBf/fg/PK3mx3aCwKpLdyNKTFJ03LgRqiFhSVAspjs5tqUqdr7
K0LCKyU56KclRXjQJdbolMa3vDWWqZ5TwFwugeTqy6J0aB2zHUrgzHxLIAHC/KcNHEy5DY2ARxnB
4Sx8//bJ3cix20OEYShp79RVHwfNqqC6fQHzjFogz63w9EqWWqaMC25uHGrr2H/Sv/tFTN5ZLZzo
RVfoUpYFEybHWYSiKXFYwM5mBN8DA3FYCYaQoC/kEB4couDLobyGnFrbCBs85yK8/kt5JOwXU0Cg
RknJnxb6NJjUqrmWYL3kMoGbMt/zVRr2eDtR4cYPhJQTif6AnZDFdh9KUMtW0pRHVYyTG6LGNdXW
1RuCMIh1vQMhErP5CKl0d4xoDQnEFOjRSqou2Ts4N34w5jX3O41hol7mMMoAsJ6ZGHehyagr/XuZ
OSFLgsB8gDovPhhTbkYWqMKpPEKa1tU5/xUAxPGjdLwP8RlYBuHDCHtzMvuNIxNp6xBIuQYQt1mB
pv7fh0rwO4ovl3/P3i3O2Vvs99//JWGIRENIZS4VByG7q1iGTj8MQCkuDHRCEeK7HYbCvJND3dv/
/JjPt0KHcokfGhQFhN9s3GRpYer7aG7myh220dOB/xCf1Yxa1iAg8UAIYmgKnLv2blyg3xuozDNQ
UqVjlKXNMwufnjSwFlBGiw25ibtu7VNEl8zSdOvAgcjUUqnZM0oHsyMV2IEEguk1mVlgzEYpi284
MlOkRwaEX+j96p90W1O7e3z64NNMghwT9sh9PgnK6aG3n5mjHCwyO524G7fE67acI74935duzFdw
5pizDocEj3cyBc2ss1K21ohLqw0zkTvPOlUUjwLTTc9vlKEFdUDSUTdk18522aKjj6q5240q0Yd6
j477fCj+gzYpP93qHmvRkkTLqDT/Gp3l+wXTdZxJqY+KhPzyZxwLFEjZyaYKQoWI1WQbDvZkFWFQ
iAhfmZ6QHQCNCrOsrBCtdlb4bhBvhZe4ERjW46xw3kmBH/wdnu0g10ShRbEq5yK96jCMrPAHDfKd
XqCs53OhC00uWP88v/dNttbdMKCOZS0GNMFUalLOuSktYE+DlYkC06tLMEjycKINkG4Qvf3r+5dn
V3dz55viTlmCotuy6glfw6O6wqGcVkCJAgYMkk2cGGzJm1SCsFo5PVbRkYZ9eNvHYaRJfyjqdAVM
s0NzOwnpDaIfAG+s7EYC/ZVZwwCEIJk4ugHTpxtVZKfkEb/WoCyVVoHWc1hkYBW23cwwqLvffP/5
h7XLUxyhQgE3sqOfCDsnqsDdSGFvsg7CXrv9pgA7Gvx/xs6subEj285/paOfgTAAYnT4+oEsslQq
SbdUXWV31QtDUrdBgiRAEpyAX+9vrZWZOKT6th1MJnbOmXvKncM5h/rjkyH58YFxnSUIIeYE7DtP
Ld2etSpSb50pWiut/8SAh7e6pqKssAEvJxid6YtrVa3QoPQluAwrECYNn+BB1mkEopAARmlkC52S
Hb8ce0gw6AKYtlYBrCJXQaWWycS/zA0juNIyklES7RmM32AIINgKQLfoCX1YrWsHzIit012mpLf0
zkxhL8OKTz5qsSH4X0e0lNHqZPOgi2jEML4Uxk+Me1B5LwvzsuemB4OTjef+Gr4UW1L2g6fypSj3
lLy0UEekMYo0RDk2v/hciuNqHDQ7fxEdZw/nJxRfPYk+dAmAKqwirWMdoOrUnlpI9vjdFglVaURj
2OJq2QG0h+mDbv0wxzH/1Rcp2gomTGzdlCeEyzzIzEt5jE98plstYnyVHzgAvuDcPtZZOLMwcT7A
A6zH9oC0EN/JgNPH4/Ors5aSmdr9SFw6Gjg9fOMjK+TBJ758tPmNxonSEQZsXoK8BgTZNjLAPthU
BHdnw6CRSnwIAu9aFOBkX0WzAm0ZiCUDziqAaFS+dTmghcHF8BS2Dfd9/fQ+4oERB5BF3Xxi4zmE
Z0BdlyGWHQQIwyBwWQngUyaubh0zFMaMAzCLVC7MMA8GREZBjzXD1kfEiIyjbwB0PaYrhQmCEDLj
J0/GHiwFJp6CDU4N+MRsjplZu+WqNiTOXU3HKzcP7t//LePgxZicnnhIUpAeLxjwXRuigw98ysdX
ZJG8YJQeEtctkA0Q0OfmVEXbLkZP5kqMkOuTTK+3EAbfbSKWXqRRag/w55emwVZukk7h6AC+tCyD
DfqCUILhDgBwFNzpeUVuv0y1RwCX7N4/TlEm52fs8lpikejR8eAsx1/1AbvaLQ2+7ueEPXIlvb4B
gT5TUFnqFJ0SrVAGJWQKSfwTYT4iiqweVX4pEoAccYyaXHEZM8MkEsWbgYd7xB+e1Im0dBEBGBzg
M+7n9fvn6+Pn+z+AwQquM+GClMhNJva6s+McWrTQSrDa/CC2WnTBNHHwNqfcs2ud/jAUelq/xREc
BU2kZKj4uIYH4gXbJAMG2938XiOUbbwkKTVPmBQxBrnh6FScuq3300b8x/EP4+FJlQt103rZmwjZ
GaCzhxb0irVureq9BucK0t90GRgHmRh2aEQH6JnfQtAGg2AAi7zf+h4smSo7pAbSQmWCr2w3qhal
vci2NgxpTfEQZHBy9cvmt2QiMZEEQ1eCOKsv2khj+I6g7jomfpO84bNLs+OWNQyokWWXPSyXW6fi
w9/GlrnGI9V6SfvWTvTDm1h0w8wVnc3mHnnCmGI3UgmU1TKt1hkg43JFgH741uMhwG9SAei/bHC6
BBpf2V9VQ1K7Jp9aU0q6yVYJQDqXbtHx0lcTgNQsu7cYf0iBxdF0AJ/Bk2mKqvBuTxVsaC3sVlcY
tE6nxFdyAIYiVB1egpw0qW6ZCxidYiLbBRnEpf9JSSL9xyU+MPEhjVVCh0oeQDqhLvKExPB0BwMc
upWhlUUQ2G3dIUHNfUbH8Et0fAAjOVsvd96lJc5UE/5r47Cgl6oMFRUCEiieeVJAHWomVdOdSnCk
LK8+LD/TVXXY/cy0bfRZsqgsCbQQWIitT3+UAfEhADWaH6V3KORaKuF4+06IljqTL9UCpyQ+04rX
BsTBB1ZoHXVBfgaaPuB3pkE0Q1SZ1IVPLLLWs8Isus8VHa4LxBKMYYcxmGDz2V4lCWuQmK1u0+SG
jUzXFMGf/3GlW9fkwM9hPzCTNj6Kb/z38d/5IaypkTjUJTgoCr2+xsT9DJYqroTl4dPpcHNWUG+k
ByXCS9AQRPVmz/fD4d385uVrLGNtw7Ur/RwY1qdHSE2GAH77L7tX2NL58E3uwHHNfvnHaPx4PNX5
IxX5GlfkAD8LVhgoMbAjLnDTlJF4FrgkcWJBHTmJoD415lOJsl2IAvcbi+mksmHZ+3XFpYfMCi8/
fc5+m0rS2OTqNG3iZwmtkxLKEmg+/TGusuDS/hbsDrYyD1qRCNNm/TKjxGzwupek5qgmMACU5Dui
N39T0ToNA6QagJAKPyzQts4Pd6HbdRA4AmYlR7nbHiaBOyh6sKIIkxFHMnkv7o+vN+elP0SVTuTN
nfBU7345HywX95P91yBDJ0m8ZFIPEkIS1IF1RoiFbxPkdnxydHksQnkNEKzi61xIFGFy8C2B1EW9
yeopSJX6nBfURmkhv7AGsPVTdlervUUC+Woy7ZMtpYDTKRJxgWmnuToTlXYsbV5Hgi4QE3zjg5Tm
gxAwV+69FIlDKhDTco2GnJFvBB3YKZTYzH4nJCXhGKXwHS4SgKISgElyJqkAh5SfnhCfnAAEgaUu
ElUL3F1vT6Yi9ODy/KTXf3zqP1/fbB6+isFZwdYHmqqQEuEn1Vko67tb4nFLDMOAD08vLvU8EAn0
NzcALPpEQB3FaNvcdOe3YRmDnoUws4Beo1OmmZqPaFHdpAgFqt1ByDxDzSSHF8QX3dWj7uAlXeeO
2opKhGrKe6K5leCKKEYVaoc7o4aJDuPafvl4tfq7Myaa7sW1QcBs0YPMCHAGcPijO9c3hlSHgwpD
SClJKaiZk5Uni6qb0+UvRKedNncSpAzNSuDKfqXkvrquPmj2rk+yvawhH3xZtMinfl/KJWUB6HRg
AGanso9KgG6QYE2PHUNEDKUtRlMC+LGjMujW7WpIpNet74wAPDbcYWwsPxu7Te4Bil1HoVRnOnj0
FI8zs1CQUDPHAd4MRTpRszOd9C9DAfSXWPklc5IcmwjUcMy+qlyFDcoqtfwCqt5aiCBu8e5hwzES
kHYTSAQdIignNVb5GUtomUEB03lylpUP2t79p1fQCVnVMyiIZ5TJ4a0gsivcuWJmmEApQXxmdoJU
nJrwY2+06eS79qWwIhBpQZrt+JIcOgTjIz7NEvu84STPz5wQRvdxqsSsPJr8VAoi1pSIghg8PWnr
KuaLqkMvXr1jCieZ+ACZVInffpNi8FNAKi6V0WqiGbR6ZmCrotX5u8UvNg2SDZ88ykEzGkbnvVZ+
TQDtoffiroaTD4TzkIpVLq1Nf08/fWe5guTCUd/mp/nytBpXbpe2ykiCrvl4Vb4qAGIon6L4BANH
1QIDBA6AD23Ks2u9/uL2drhaXO9lMaFGGVl8gDiCSdJw/WitcGi0XH0cn1r5KmeSKnDALMLpc8H4
ZT9ys3s5JoLeNdS1cWQE+HyM0XuiWxEnjVrpIrqRXnz272yV2UMYcZpwYWvYnfRIvXfjEQc40pa0
5avK5PUJD5ghNVGBZCmnoL7iA6rMw9pzBcBvAEUSVFlfHCOYeuIfHjVgMAyiWseEgBs1gGmlt35a
X80Xk9u9pr+MdvB8Ml7pYeGGXHjhWXwXrD/rCYOSW69NEIVMmOaDXeVGkPy41PnF9bFvTQT1+SYl
deBCdXDEDGlr5Wb3w/QreERV4JcNSiMuiGybeZoKGDDYKTcirB28zmi4EuqkBRsKUyB48kwSVGpb
e/lh/WvQ3nua75az85fze+EElsLBNVFkdMrTGKEQmYi6dV425EB0b9Vfrl42j7vt18KS+tKHVIWo
UHmWW9OeFFD8TNP4m/PJKU2qyqqFQ1x105q3qm1jhHFoqJoRUYlRj60gQG8/2kymR+ez+6/mTWjf
688frwcXO0fBtRoU7f52taae8d+v+NKmzSnJ6rfefnV0/bK6fNh+VZ81BKhdNBjL4qgxfw2TxZt3
aqgsZgkDqlsUIWWwhX8YkXm7dRgTEYutHL7Lml7fLRdH292FLTNRIoyjmnkUmquZN+8WZ6vHXwv6
fFczLIVPfi+2674Azci1idLzYxAISRi0DMiMPeGbT6OR4nEgF5/O6dpd72k9nT/cP77cCSk0Y4QU
+cA46HCgSHC0O7/cL2/n5HZWeeCx8IA5oeKReTETpPvM6HCNxxqQqZ8kAEaOH4fWESUrK5Xra9Dd
mzBwD3Uz3uaqTBFhpkIPkZXPx/h4UGbOwB/Mjc6AHyqaQEVCSI0N48LWeXKLXJkXAKig+ZRKEABH
fDXLU1n8V1sDvaP1/mlxfz9/+fr8+WpRqJ6H5l/0TCZIFD9iJLXVJ4B5I0wCbJVl7g/iSAgQn2bF
FtCVH5hO8mQzJABwgHBKVT5EEwHGmtP2C+NjesYPAlAZ882X7nQTZJS52A/okbO3Xm8ms+v9iN0D
1tbpvgZULkpaiqB+1TqZXYqhSKC5MEMYI6MEOSwYOE5CHohRhumXluH60+zi9NW7PsgDVvHVvFDX
QKNYaU13Jwt+B7dBaRqIwsmGKAvgdp4WQ5Dx1CGRXWC58kQVDKiOlTTb8xI9HVfmnl1APXFiWwVu
suSGqypjEXJq1c1Z+ddDT1KpM3J9eFpIpC4XYMMNqFTVfv/lYfjBHxV0bXqDK82Q0lwLAsBS/kq2
HlAsuws0RN2Sl/oYJCXZs+cbTZhkcAxcQskmOL3+0/Xd+ebhald2lEiBFqImj0+8v3oRLekijsv+
/8lQqLvXH22frje3lzupGlMmv5p5bE1lqj5o8szbMnPIImdV7vlOhpqJnsJkwUGO9CKshqKH/6NQ
GJ4VCkoGkKmarmXGyjRrdZtM9QTJF1kOjw5QpqoirTxAEIjEzx6MI3pPs/FiuZg/21gBJ3QuPvgD
RgPRS2RQfbXlQby0q4ZIRnwi4Ezn82gJJxbfETWW6mJry+Ql8XnFOh3zesKGx2WxIDusX6kDiQKW
7RsC4B4/E1OVI1MHj4r1qbD68o8gG5/4MrkYziCJDACqJEB1Rx0480ZEiSB97+vzd9IVuTJ2jf11
qYdayyINwlGLP/jBSg3CUAPy0s73oF15GzppIXFWwdo/J0x2WhOdZYThTFvXUBbNTCqaDV+/M0I8
y5Wf+q29WC0EIyCP/ZPx7+YXcU+zDmz4VGsNpiClOH9l0Ue5vdV615/fTC6yoshqxbq/YNMMrLnC
BM60Yb6wkuyQL+bL83DyI/SpdAooaplmIk+DbQ67qkTjE/LMTttx4c+yVCQAJ+HEkvflaTLE33U0
NlUDWVomPwkp1XyEA5iCOOoJgF+VHCDY6kRYiNpQIt7axNKgZMroBT7hJE86UdVWx9C6uXrG1bS9
MZgQeCTf0buXwRk64g1XVrMGxvTnahymnMKuX+za2WQ6rKhIrqct5CGET8F2E5YYCro+Ot2mGGsk
sZwdTCr+JBB2hYcCoOW1AKi7RAApIEDZXQZMomZvpuOTTbEQSCEyVrdnKa/cEByV5gZBeT6NUOLU
fk7LnPIDrzefH52cQsXDPBShSVeUQVXJvFclnTVg4OazRO/tL+6fL6+WV/uvYALcBENR1ATD4Nno
K9rI14VjKQfr1dJoJAmuCYLfmkhcGuj6yVLaqKxCpDljMD+R9UEdq+fjxf4j8ZghsFrMAtfdhhiK
BFWwD/EmIr+EiLbGiiaS3vLpVCYh50NUtC/iK8AwfkQF2cBttRIG2TEEoCVwswFm2+kHcAwb4EMO
4T3uu/aCEGJwTG2asand2ye0RRO25gJGQiOtfiA2YBJFo/52PXmYL+9eNEHLIXTWE/gUjlJKEiIZ
xdUA4hlCFgzojapfpC/0BAkzlB8zCUHBNzHZy42AxyeyTloiAysI63FLDuTgfEUzh1FZpwdNGLPH
4wteB+Fpx4nnH7eP0u2VOfOr2UOUfLVFW+YE4iUGhwnG7Bxyu0pu1hES5WUTqNT88+U+5IfCXqM4
KblCD2ZyaAAOrr7MRR9ho54TQt9QPkAojsQSpEy4gzXu0fP8ZnNxsbepFatB22vom7yVgo0/iC41
zuSBMSHMF8N4fXY9L7MEiCUBJAcI7VTIzmgvFKhz/c33KRU+XL2DpTOkMLtRCKoS1wws2UQRAUF1
pUayJmQhV3jvaDcjEq8KB6Blh19VIFoUzaYgsWndr9sBN1nIgILe02q1uF1cP+y+Ln5hQ5KhaJRa
eaVVNYx2ooJvvdnN+Onu4mlo+yyzrxe7MTAZLkpDzZngrbh7vf/eW13tV9PFdnX5NQcVVYFoWQRb
w9/ROZ6Amu4PH0f31JkoczgplMEvAhJxIGfIVDMrG/tNvumtSWv088vouN//kYzAUZmy3qwvVfpF
h3rUsRud7a5OQYVY4vlLfAgOk8QVSxQFQpi+00z8AMAZkFVgFCvgGw2b7hEPvmCA+NBrebd532a6
NlVTuDlKNv1P+aCoPK8WLNgECDYSIe5thk2Fw8zES7pMSvllrcAYGdygf3Z1eQzsz8/CP1F9SCQi
iE9MZLGJRCRN+7LhNnyqjwhHf1uFEkdKXODUhu90hLlVr4q0FQAhYlQD0Lf4Ajyy4f37L2TKqPEz
ugYkWLrpMXqZIXmwcIOnbv3AOBWq2/o0REfxt9LWpd6qrYO+ZAdOMBWTveKW8qgaIxtffVFVakcd
Gg3PbvQqqmzTOupgKD4veCnOKUeoFAQxOJBJEKAQ4PAOAyk4HyKAuEYvtNz54kSl80ZMCTrsLo7P
l42N3yUvk/y19LuuLsez0yutwuisB0Id9FKNGCNluHUk3k9O3ObaNxSMw4aDAFSnWbHuPqt2O2oF
SL+E5XqFIRUKU8mprsiVbWpRo6LZeQp6fVgw/bQb+/2VIIX6WwdqVZW3SFA9ddjKh/B7yMmazrFP
tXu/+aeQpNbJwG8rm2DtTGnCq1nVVLstkDRF2Rcmzcf0m8hgWEt1s37qVCseG4hzHxMqdfxp1Ko4
Z2B0eyCpKo+yHoheF6jK6vKpiyCO/uBnyJJmdcJOyYfO09X55GT5zyA2Ys+jlq0mkBsa/rjkQM6S
1hlFsskvxxCtCQDhAgsIbRcNJztIx95+3YS0NlvSeUhXu1dky+xCtDZTtCWmOBmrKElcPdNJCD9p
+sDm6ykjzTm1eokq/XBtwFRBOzhg/MxJJWd3S5thdx3j1zCrH3Q3n1EDd77yPeVN0JZ5W6RQMg6p
hzmqrgQkAqX5xmlrSoqBGsgCkIyBy6bsT4ubZvB2cyhrziOJxSxjfEKaTXx8hsRYRSdPvLmOVCce
/0aw6rQT4jM26GBWDhLC92+GbwYL79EwGVHTFButNXiou/zj89OdNAXjiuwIMEWCf8hRdkBhdwtp
+pruquXaLcHpjkWAOgmmaZICHF69TvMhBgCufgIX3OeuS6YtfJAXv67UMVNxWW3WN3j77R2T27MH
DpfrwgQLoJ5/yXjTphp1hWDR9CE0PpG+qxOap3bNGMIxe2X1TjU8HMdzdGc8dk6gvGw4IlKZP8ZV
fFFTL7xNwXIRLIR+w8qbzclGD8oLcUYlAA6qeKpLNN0BCCmV7vlXMymBdt5U9/l89kBCCBsKUAFB
qZemxCEsDTaiw5rAont6bTaVyjCbhvkKV0ZuGVrKCB9mHb0vOtoxdVNIQKyOJZrIvHH/+/D8xIMI
3yjWetyjUb8twVpepq+Q6erpC+P4M0VoOt1lwbA/25fRgHx6Rt9lVPqSV1mhPfKE4eDL8lbP0JJW
HujSQo4L7uSBYXQlL3yDX9cVrBUwL2Ocl11aM5YXFn4x7ff1ex5vkL0fq18rOlWT0KFsamILJEu7
w/MPXsalCxQiG7Db7HQDMLEk4wjis9pXfN7MR4dTlKhyoVejY8QYwhn0K4ToIYCsYb3SrRtF/hWV
WRR68auTB7ISFdscwE+Evo4QuqslH9gnjZCN6KSYSoCRi+bDP4JzYyuHPWJGryYgMIwkl4kQxfOC
MktZVjsA4Vr8+rYJF6nqk5pgsDSKn7a0h5YqwkCH857SWHnrX+urZ8GUbZW4CvVPyIE0DDpIjh9c
xW+3UymMC3rU9f3JptyuTrVJT9fip1GQQ1L88+XZTblNEZlQisVRddCVHC/RCPhJU6rWp3hmNPoX
BiIOVoGHyNXtOpVQs6siJXe0iUhraQqfnsGjVIA0hKctHf+YTU4STyNuj2YE5tGeLqJogfqbo346
mubU486wjP90ISn4tO81Lz3IiLKpHzGkB11HZDqaSK+tAeme3ytqecynwD2ioIcMVKxydY2pkfjy
K19/rMYBaqCuItrccvvLeq4Z7DBneYOFZeCH5+1pJiKSW/5Mc6i6zHAkybqgXqJspKQJ/NoaWUjD
pZXMjwTr9dOk4zfnbW7OconIpTBg0MJOLY0W3XW4EvIWi955AQ/BRlCOj1POnGN18iSJ/JDbeA0i
tTqHcuG1RndiAhOfVFHXT9wBUElzVJs+mK8STSHGEJi+lD3n7FZmG5pYhkiO+gGfuoYGn7Hv6ssR
QCBxcaGS8c0dkLrgJi14j0+wYdrYx8tWqkNJoy/QB3QTFxjeCd4L9utFPxAZdIot62YXHTd/koIL
xoMI6mNgdDTdoLV65AtIk/ik45fXNRBoGOF5KZ6aKqjJa9UPm1+q3jtuAM0Z50gG+oJncLtvZ4gc
r+4/TP4TQkKzLWdcdDu9hECFOmV/7fVdENGlkK1k8zhrdPqRsTsfHvV6N1X5azcz41acGWE0TM7g
rnA2hSkBEiia3qU6taYscaqXJ46m76XIiCpVlAKHoz3lM+vX3hQ2g9/4UJIwkC1F7UDW8wp6WJ9a
IT1Vuv6MJPWp4ppIjEeBx4DS3ewKQwtyCb0lCyGdIwYlrzlINTpXfPpAaYri42RY+NCg/3TKG3pN
aXtqsbwfAu3q0TBGOkF9AXJ3SLZQeUDg9TlBQ2hVubRjTYQIwJivD0NNgVdkMNoaVjUI49RUERiK
mbgdQjwf93lCxbqCTFVXBIE1giEzcOI0dr+wieAWviUqc2U3jRwEccK2cU5uyBakObGlJL3rp0pK
UDECoiMak8N0JzH0r00QQdbWFnC6qClBNru3FoqZXI/sswGA/62bfNgAi9qqa2BWWygNtAcuKQDW
dJAkLtpDqsO3vA60peeRFCPdBAl9xOPhTmWxnMFlfDVg9z4jyqAqW2VYSYG1AMDMFvzzw3jxi1GK
OrGFRYzB/PK50v9j+5Lg6uL9Qg8Ch6UO71mmE1F3kCmXmNJT+T4jD/sY++qwB1N8ywqdslrhFxeO
URd95kBGIhvVgWXhvGHooLF8PYB2aQaEUjRwFBFw+hm/KiL1JPOBW6JoOFlWFq2R7F81LOWS7t38
Phi/l9UProJGmXH1sT6QRYd94KBoWff2iHeYXxxF8b3h4wtIhJvRV+3m2H/4zuZr+2TDZS6Acfbf
L7fv7r4wOJAQpRC7o9BEfCRE1OvrTUOGezrEyGCFDmMkQRHM9ma0mpBB1PPw9DHo6GCIYoRCqdTS
aYtKXtVfpTDcSnbKAZdvSRFggIeVUooSW5tLMUKIOj6iLoQMvmx+4y+PcHQuqNS6QDN5QHqtWaBf
wQIAZ8cmjv3LQodehWfCRZK8SC1hY55jBOSaRTN+Ffom69WgJILMiQ5Qr0i4OozVySlP0SepZaYJ
YFzaSjBwVIXugYkSrp0oqF92bJrBSbKbinSkWKogBocgUzx2jZ5V3J9cj361+qtaqzztaJ1FVobZ
FFq1m4n2SJNcEVFNv05sSqaKDPaN3x2jRhf0MwgSgD0aeVYh1JM9rjyUReW4bTllB6RunO00DQKF
jkOIsoXc3dbU9g4uZx45Ryk7x9nVadt8dTeRFbPWROgJXFsue6edeojUWS1Qaatsu9B83XtJgzmD
0nMdIImtI0ZUDqTCVgrbCm5GMfmCTwH6woKGfI+5wC9ZPd5X5CNfCm+FmJzLcCuUvETPZ96zJQ/j
ZBMorSZ/WLrD2KTjKGhW4DfPyanDcLHfe0Y6nwAZP/r7j7c/Z0SpTg3e/tybbS/uJ0ez5eXhBoJQ
oelU2KlbcomjcSLpFP6TDqqn36gjXQLQ0Lyfod0IPXSwH59ef4gqRpjjomEjz/hE1m12XygpisKa
OMkUAIDfYLLZ7ku4TnxoS9YzBopM0baxfZmMkHJU3WSdJ1WhjM6Lb6Xp6cPrJkaYgZUbHQ3dvdlk
MrpdjrhFyYSRe+TZ3zP/apfPpxObf25e3f8OFo1AcAmPFwsmaGUX+rOQqisE3vaL8eIoPOLI11JE
05RLFJ07XLz1dk9hfXM8sOhA1ZTRlkibnoL8YBTMJ1hy1Ps8iQTlzHC1KHkryEs3Uh6/TY16Hery
+sPmc+ivG8YkN+eXu9hk8ZSb+IJ6qQ5TRbNhFoO244l/ej5d/UiiyScCvzFU6jxJTSIn5KaOTKrx
VbaWySxFLQByXonEcDi8bZCewYD47lx4LjVkcRE/NZT3SXRNEWZAXNmSLLk8hXoBQc2k0gMAVpEA
NE+uxKsUcyIBfE+OePQkUtOIBV0iFsyFohFvcOUQKjLWJK0Ng2KmYkqFXJXOLXfq9qAPHnlTmCgb
TSkc+lKdmuCozCcEAM7F72DPmX/5BF+qSN6Urk2Tu/UIILUki40sVZTN+Fz0oFU4ueyKVu0Opuih
rQZ+CVFrDRGB41HazVaf4QQmsbUKUAr71X7pCpEiARSqJm7lAXMW1IId8LN/wcQNnH2NYjKUx4rb
BNpUv2YGK31UZLQuQXS1Z+tqomS6IJli8pe+BkHs3RdsSX5pnWK2HVIhuQK4oYBO9gTbOd8hff/d
1dDrThEq8LU1VErqwsfRS08otOlZuj4+WC0kqnONeFTm/qfz+HUhRUKyNV+mUCw0VgoEOhNky1x6
nymlbjypRyjD+58f5if30FFNoiulAXMRS3rR9oInLK8GW1RVpGjUFLi6O9dcSIYo0pwsBY76L2ff
QYpHF/B0e/QTJbN+pDt0BD/jAw55gpPnn/j8LhEMMxinHI76bfRQH+0zF9Orck5KEqPGmSBUp+w8
NLa/3K3mD/3H68PMIo3uWYIpRePMIZKsG40fV8wfG1UyfDwDKWemmphBHr+nnmRJZc6lWnz7MFUH
N3VxveHi1UavsI8DP55xnj/VCxuHHpFDdX8r994RaGI8V/EbiS76j0dB8sZRwojhlmVmdCA+UQga
4opgoiut6qNZm08iWfT+WM1kgNlkSLSaoD5iI7gAUKbodC+S16OP6xNmCpxrV106OQ27IuIQldVb
q8GzUeS/LlclJ2YVUCY+s+FmakJHENjbP19uptP1or5SgExkDcOVM2KijJz5b/vj4cJHsZq+pZbK
g5DeCmBUDFyaqmkxooAHPz7vdMMfsPngL9qPmGg5gKpnM71keVUndyGQLNUio644xadiSqeOXLcj
6FUwv206CMxZJDHFStFRkW0m/LPr6XsYLIwjHqvmPzBXZDypXE2+0Fwmm83D7CcQUdioezCbHjGO
NioAInXEZWsjnWXkAPGZiMUB3viHxs1FlIu+g+BNtIHDCBJmsB7DgnJwQNKAPQMUfuGtMnBXeAyg
uLIFyofvxM5EQkQA/M4ui5m3vkUWfoew+HSZIep5KQKKBWKQMLbIq1OFfP6YnnmmirqiV/AejpHE
JyZ8CkCkV4Od9XBL22pdQpEWkVUDzEpB6U9+aAP2hmXJB4xSfL24JAsu7TqFUGmwSEqSaxo5E6HU
QPhxta9guxt3qIeekIe00kK6T3aLpPLVZE86BHC883nOpxKdK5Pq5fHykyvRxdPry4sp5La82vwx
W8FDjaTS3L2j8dPm5uFqfKWlgY0W8oVt48Ou8B4wxgtHmDC94stt4ehBeu37MSmPj+SQktw24SmF
i/lTNa4koqwplDnLDAmQJErKXhnsAC1hTtqMjzea/ZSl5PZvUT1VDyBHjDXSBMCgAhsLHe3A2HL3
VkfKJNYkW3EZeBDCsKKvYXoY2nzvLTwYmgDMDNBw66Warft2mUA7XJE95fKpAgA6OzDVFmdF3to6
H55sLvRmeefs5qK0e5G4aHJvytWNjbSWd+qS2cKZFaSWmirryCwnLdNE1CVmFgoICBwV+Ymw4Ish
Ydn6WSzEJwyLDACQYiPK5g9RODMl8f4lTAnA1E3QXJ44Qoii2RmQ2tS67Uk49WE03o5vr9qjgLBU
5a6oY0JRxWatxiTiu9jcuc/iO08wTcwQMZGZZz14dz062YrvqDk1hhfFa9/EH+3qNQGr8+5ernfy
zAaF+gXhCjkmiC5HNYWbika0nhzzIt/BwkdPdXMY2kInMhXNGrbIFIr+Hv0wuPuRX9HNy8T4lGqA
4KgkUAlOFThENNgUrRar1ZAykd80i81YFVu9+sXV0g+QCNe73412q/54efVVF0e936XtgO4umKQ0
ThhGhCSQ2CbaWc0MSARAJh5sHYbQhqbO9I76o9Xt4+aci30iXpoRxb+VSRrN1DRNqEiQvCKnWSId
aNRVZHOu56DaUkZGKZAbSxWFLzraifpZEWiGsxnTxmJDBOUhPWSFwWi5rESu+tgDIOSBugHwWVU3
GFpTjlT8LNU9syZdVqWffye9agZsPKQImmmzhZ+I7fbbMd9WVWx1EavmZ1rCx8UEAAD/Mf5RIlCB
bjaKwBFmCiqAKOvpYPm0elkMdUsNkQZL+EK0UCTRAmO4WO0RT/NHMA9+4sBSbgQBoGtfbs5mo2MI
Ssty43d8Y06A9CWY0a+VlWzdtjcd3iFbYtLx3mo83syH1wMOLbXwEGMWRuRXCxeOxdvVU7pqzp0t
j6+HujTuUXg8GYLnHXX+5WRZtrRIpRj+nGeuoH+//25yfnZ/z36Iv2uwGTz/CnPTLx3u8JPZIu9S
SRFKmV9CXQ9p8P1v4/1P4N9iFKSWt/igS6EmUQBNcVpcJdDEkwqNrIqLTZEYfGrjLRj9Vf9o9vjI
lToLRrq/NclEuvlvcKKUjV9pJXyXXSJ+Uz2V9OfPtxej+dX+i+5M1suGEUKqtVIlWkh+Pr3SU0VC
YzazK1Cadydo3ljMjeiQhMbIAgxRXr3CiCgGExYHRkE8Un92c3SDs07kROn4JroFVrOBAJaJgAr4
gfEhQeFGLGCGnIQcBYVgTYyFGS3lLMh1t2W3/bh9OL64O54M9fZKK+1Uk+zUB/ZSX3l5gNiBZuGS
7fALdoi8uhdG19S79L0saojQadM5WwDfkRM5XuJZBCiv82S88MYJSWQmgC+K6CWu5MM3mNABS6mC
vAAUrdleFUue+FW3dUIUY4REBG/xnY8RqhfVJ2PHSqOAzdO06tmAzDhPgeU1i6ks8QhEW5sULWAz
CtyCZ/w660isG9OEXQ4zGtIB+4iDZGVLlfFJdPukRAt6TUQyuqSrCtV+26T1FgmpOmIn9ulyx8lF
ttu+9b+hkGkhTbkdyWQ0dOST85L6sE+60lXKwKRSpPg+zEFdkRPnocD+0gD1BhR1BwZQuc2XxKTN
gy6OmCFXkcf4ZAJA3hSsNxGs0hXBAxkaipdQAGkgPaElHLDNvnSWvoOVwD7KaWVqX1JWE8jyafy4
Hox2mtW30kBkia9FMATVXkGjrlct68G6v14Ody6TjtM1CpWzrrAACgHZ9EOupcryqCPszRRjDZFd
WjR717rDYMwqHZUVvaaqORatqwiYNZwPUBdXlhnaY5vwRRcNmZ7Cp41bZZMVc9/GGmPKwcCfTrGL
AUlu5XnN3ols+EgG8giV+0n/endzsWIxJ2TWZ3gyemIKdQ0wJLEPpiXWAoOwoiUS5mi+ySFu8aLM
DwdQ87fcA8+WpYl28ChKIH4TRHOW7rPAJ/Ql3AIg3nWQ/OAcPQVWwePZEbF1Gaqr6aRDkPkdZtba
n7AMYehZADVpE8Nvm67GM0pb+je7DVv20ESz8mpoEsxbaBYwaBCFTSg6BMBqvWajGNmocLf+YfO/
fVekThBMCiGGm00NZGSljnKXyvKVAWLKu9EbOwCEePhdID0Qmc0XdIsYXKrGf1i9/wf1UUYdYVDE
3Ryf37xX/56O78717FRcdEjkkBgAXLXjseqRQkst2i/JWRDQNYKCIRF1kM3lAFNvb3Vzsbk/etis
tBqr5AeEnwiJSRQfL3Fhi+TGd7IK2hUOzQavohpziU2syPEj45Ts/y84VtWmAQpUvfWqbHiaGloj
yUkN5a1/UafkY4RNjRojjBP8wJVhzPBZYTv3HsMWpaDr47jB7Lx8+yGTFD58HB8CeRqM9VCZE5pB
2ZCR+T8kLmxg0r+R82RonKA3KVAFBaiC2MIPUpeEbCJTfTVNOo2qCeWSVolpLfavesiCkDpaaoKu
0snUX7PRA0JqyAtQMN17Orq/OR+MLpZiDBB7tXo/4M177DWxH0RV2/OPj/o+z/ji7HIgALSAebas
ZvvZxdHuqc8r6mwGvqKvApjuq2MeEVXFdXunGhggGRQQTZfwG4CCThAgWjvLh2LOOkBBGN5SEe6O
LZA5zMdOWn7SSc+5cAq5GGo1tKV47xYvq+Vquv6KmgrPZMcBX4MRm8I7jAAgPhUAM6z5mH63F5SB
zugaocWLYXDGnOLtHdYzMj3qjbNyosvytGsm6KyMDhJnA4b5r3d/f/NyuxgNj8qrlzpmnWe+uvu7
/cYirzdbbba7+/nDSLlBJ/v5mV3mlw8Pu+V09FXv9GM46GvGCmBLf/L7kz8bmqFqHNhEDKFq3JDE
Bh59a10GeDi5vT1JHIiuXzdvmRgvcBPQ3v3d0Xx+PTof6j2EQaPnYJrEgS5G37t/GGzu765WI2eS
pmAwURIUCTcRg0sNKALBfOoHOhd9UE8ViQnZSgG36nUtw4e8cu3SHl2IXAJY7OAuuDzyGXnp+rJt
wIwFKnnIjHPRSB6KwMlQv9e/3dwNJ5PZULTBRSPiF3WoMTCN8XYH8JVhKKpqQHZu+HAT2Z8vtFUg
JdjySUQJ6AcEylhUDl85srxFjJowIXAyfvzRn8CRMJMC3Rdn9vLOMuFsnzkk1uH4n2dcw0H4u9uz
y/KquIJTYzbjzPCgoOWeurJXAEA1+DHjdGIDQ3beAgNzhh8DSOJ8Ei96ag/bNjGymXdGey8Cwtq6
g+3ge9vy0o/1DL2o5To7h0RhPXxIiK/nt5pCMnXxiKhHUErTk7kO05pwY8MHII6uEdNNSoy6XEe7
XJ1s11pVR+cAhB0BitrxRAyTeFzpQvy0hg8arVky2GhxfMYgmEEzPiD8MkckRtFytk+VOTmBiMVv
QIJO/tRfaeujueRJsE5ATo4GiG/NlBNMvXeufr2mql4kEyaVdoZz4Vp8sXA98KcOImO00AfZOmgS
ouIzaGD8LFVIfFB+xAY/Vbni7H5SDXGkAEgjeHXWaXj37u5GBm5y4NNIMgG44YNXrlnStNmq4b1o
9IreuqINkhpe0R9lNo6uiL7RQRrUhQOjdBuiG0AFnuQaDnpHo/X1atTfo04sUjCcJRY2094AkWE4
qhC5sEd96cgVMbbmNObp70Ffb7Y+H40vplcDWQCqqUwQniXsJRJWqhUyDpsqHha1E66ddY9fEZkA
hMDnSODm+mGwvHRLEmU4OsbN9956Mbo4n0yuPEts2YqTImEVu7o5HV6M2eZ3T+gbygafLkXsIyyM
PDISQB3W7gyYBdlg2WZHQEKJRvPxxsyaCB381Unm8ZA3m5ERNPCZyNAGdootjg8qw2aNjxJTmFwz
FBGo8N7R5W44vryZ7VntaRxFpWU8hWIWKJFOAhy6U5o3uO4fJ4M1H3UAK/WtN3/9y3/7n//jj5f/
vvzn5tPmerfcrP+yfrz5tLlcP2z/469Ho6O//uU28R/+8R9/nfIW3vl4MBkvZvPBYraYHY1I/+O3
z5frJdmHvf54f7Fa3672n8rjrDEEKv7EpPXCOTiD4ppD6SqOPM33REhRMpRtdnKDXPk56zfGqYvf
EC9+I2dV6GJxSgz/4Gu0JCZ7CBAMpc1gLs1iwSibv2hKp6iY1O3RwoUdSzidK4PM8PAZnzqmt/+b
WVqLAHHoXneNfuEyj+lx88yIRUZkeVVOhcg4KCZq20SG5gF4zcf0EyJBIvO/NJjt0CaAYm+boLTo
3+YDUAhfFdFUwoWfpDBaBqoHTiO0oCJ5K0GkESYGiBOHVj4mBhhVgQ8HNuUT2DoRoSCkWy7bb3QD
xyCWt2dLXgnvtR/NAaBs6/DNtq1nGYDGnu36ahf9l7tW3c6lQ8TgMulEa6dTnhSC43QF//AaesZM
KVpNhV4kUDpDThzVZ+wEM2QAHNW/8TPNEU8vKMKklHkJxQFQ7gDlYKNe24H7yI+PNgkPCy6HktKu
FqfwdWDP32Qi0SyeUvEjdjFh/r0yGA4k7G+VwWQ4nx+NJ9PJYnw0fq0Mjqbni/Xl+vzpS4SJFS/S
gYygVCOI+A1AzhCR5kdAiImVRzBANR8Pj4wffXy5O21nvWIluLu+xkocZPEIC8v4hX4EwrlQA7qF
loHx44hvXBKA52Nuzu4e9KZDaBMKaX8HzBKQbtdxv71Qx3QJ3uWbAPghSoCg3wQCPcT9P2gw/5c0
GE1mg+lkeDQdjt/QYD+dPJ0/7sa7LwddRfvl3fpRqVZVnTW1LdRqtka3dRU3NAnRoBVkCQzQSEcG
2fmdG7JoIlK7vjb4EGxoKvVie0HBarlHIfxLgffdPW/GRAOgKOvdWhTZ88+Hi1qkR3dEZxB846Jh
yk02L5Ak1hFk+d5219pow4eNuL60zzc2bAcirLjsnOn1l41pAN7wDTER6jBOR/vBNsSxb0w6q3Ay
Zg8ZgWfNb6smoo4f2wEfJiERWRZsY1y+5T4+9G0SX63J8Bw+9KSC/x95Hy2m/0LeEfTZYDFeHI0m
ozeT//pmtVlvHh+ev8IutKDZ0GfZtMlMns0N4sUoWTqjF2Af5SvWVZ01E1Xm+lfHY9lLyEU5csFl
nlKp0+9Jkp7QsRcV0p78eska4PD5aLInAV/d6bA0MQRx9x+GfMWgcjEcbVMzjI7fHNwLXF7N1Bia
Y30+827GbuxNthyauibN1n6XEkwKLPa3UhPQkYP96HQoxi2KzUCUGZEAYe7MzXAswbLNSZR40SdI
geHpunYhp6a2+nAN6SRKM5aLPKmPuc2GBS2laqIlQ/WkqG7T6jTB8cmIrxt3+nH+HMeoSTdQzF4n
Dabzn2fX7y7mOnUnmV4kOfIVHxnJJI2YaKr8htxI8hhec29kjmyJQZTIUx6nL2q63slCXCJY+JzL
+/jmTytjMkXoAJAcHLUggPFVRZ6HrKlkyGRsoSzf3rMxTko2FagPSaRo87P2yWTgR5DgAc3oLL1I
khms0BZjCfjfTxGj6exfiO1sNB+P5ovpYjGfSKw7Nvv9eH/5sl8MXj6pfmQqswJiEd0fWcFvQIQi
MYuLd6t/BITPAWDyx+Xdj6OjHzNh66kqonVbB94MoyMF68eP2Mtd+ehcto01DMdbo1MsDobqAglu
ZazimigcjhHgPvhXzDm9+e3xiE8QSbBsaxbfdrDqqZY1cAsK1g5iatY0oZa0Y1bFswEkAG83XMGR
8a7aa9WyryVq1RApsoI0wOuRCQslocOylybD2XWDGqFoEuH7oHB3XDgdbiQoexHmakwNzDeWNz9s
+n4Dc33TgNjY3IkPP8WPkvbEEXuzCIuvMFZ7k5JUji/OtQWqumowkYmJzBDTgJazTU7ug0PJVCSi
1qvqioyc+h0H1ODcaccikb4TwTjgW0tvafTp58nDu4uvrZYuoFFHGhk2EGnVMqYWUv+9jA0Hf54a
F8PFYiIb7Gg8H84Hr2WsfzSdXd4fadOCmS8yhq97Hcx8/k45PmKCaEWGArdJpgGIzPLxj/H18YA3
EWVLHml5vVqE/cSGMX/K+qnwox80abyYs2D5HZsYRiQItwHgYKv4xADXc4YwHwrZ5gy8srg7eZq/
84Pzm5Onu+Pox44ZExqHfUA5QVHE7NPg0NT0IDH6EIIA/3uCLGT2vlqajMfz0Wg+lUU8m89n89f0
WN+PF0/zzXr6axYlUXm0B9rxt4Pph1gGsQbwIUD87Y6HGm0VMHvfHV9u3g/2zH51fXLQc2BcxNKr
6HVRKu4Vaaxrom4QeKkbKxvFZJGNAgP3m8Xjr8h/iALAh73avAgZvm2ufuInGiCAyMIpMWidjk7/
L2Nn1txUkm3hX+QIzcOrByjAFBVcurrhxVHFvW1b8oRlS7Z+/f3WWpmpY0FDR6S29sk595TjybOZ
6SQxeK/3kZMqmITYgar764vxCRIPjXEhdgj/c5L3+9/pgGg+GrA+NBwNB6Ph/CXNp98eBr3b87Vp
jvBn8BfK8whNG7F5WxOChsqN1s8nk5VGVJAdLoEQBYQeBUSqgB7gGzoHmT2f2Wa31Y+7erFn9APm
xPKH9uk5PNbBQ4Y6H5qDBzHIQPCno+G9Fn1BuxDS8xgIf+ABOK4hzTM+YdgPDgiIRRjx57c3r2EV
KHzZjtd6ix1zh+MZhnGB3c3sJAzjEXLi/wue9fbHBtMJjBqzrDecDSez74b029nl0/hpMVt9YDRt
qn+FVYs349VbZAR+4QfE1fkiHnAsJo2ROTj8ao4hgfDOfg04XPheP1oXCqLus+qHlneiJuoguXRQ
f/V8FByJg9ThDqHT56OHf4cV4U/D03XS2+EDhL5MwoCxUYGZ05sjkPf84Pj6g5jQujzfRkYIDk+I
cn756oyb53mGI7/uSTxh71oucWQ0GfRH8x7T+vl3o7X5+WT5eLB++LDKaC18CKys4B/CB+4pknTF
sw5geeH5xXWX7XWPsESsKkv5/DdOZVzmkVSWWlqXIpWyVgFlyNowqBo7mCV/zapXfITAA53YObiT
RxC456FPuAh/8Iu7XR/evsHD/Q5e/jdgAG9/NAY+8iL/kkBpkrv4MgUInx/+wSdEK2vhW1iKBwaC
FEXnPL8WYyvDYSePQMrzWRwlderGfh7BOcs7f/r1WL0//A/sH49no/l8Phn19tZzDga98Wbeu+KI
QbZ+YHzTQZDp4fzgVawpEoCrk1bPrJEI4pDEG7ZJByQaMOYUzrpzq0nzRBiubg6h6za6kh+8u1Fi
lh1XWeZOYn89OhY58oQo0SmmLyxy8mLEjIDEZQQvYaH3i5SApMq1pgiyy5NAazOIh+Zc41obIuD4
WNjVH/xrsv1FvbXlm3Qv2kQ9s7EsxBv+FFdf5qYp4KTzhMIB8Zo9fxIB9GoUKHHiXQJ1DQOJeAoc
/tb/5tv5a7+1Hb8Zv2OBw+aROFSKi1Ifj+5vRWa3BQ4K9TWaDq4BKpchSj5hrgftdBNDHSN/CVYM
XXIBhfxWV1P21CyNInZZAUSOKC8Q30hPELIAibOoxEM5OyTlQeNEj4g4Ih78A82srqgmUtoGg8go
uYhJPJRgsXh9ffS09qyyLiwSnulmkqgk08hCkpQtC6Ik+90iJMQOCbSJntFCjJt2yvCIq0doUgb1
wJErdKEEXCMQnm6gasVXY8BJ0mC0QspDtogKhe+5aAapXf2k9REK6l1FGjT1OD9jCEoWdSk19feM
gAh5SkFAfNRQr5gCyV+T7FpZ/l1oBakyT7giWlIbF4aXMoNPVm/8yTilSqm+lF2t0j6nSnUcRxVC
orLzVdXWTTNA95I/ZaXKQHAzIy2tT5FhFW+Rkbw3ficPIMFA6kIQ8dzeCEiLEq5IPYiQ1gAphWal
cJHSrYx/gZV5hKbWabE+9hF6u6IG5BTHU3NEggdALB6eq93em57cg5pLiScPr1XEPnZiZ4QEJCIL
bnTIWVzAB5NJPwqS3hQYlw41cwn3pAmfH5xstZ5dO1n+cWWwxO5oknkVIiNZIH6JUL5CmMW0zDsS
QKTE1iIF0TNEI2OQFEbpPAZvth7PxEw1A1kNTHaBHJDSKJuUyYJIZHT/dHz1MRVPNAYFPOJ4jD8p
cHU9Jd5ldZFKE5SqN1yLjkmfHBOgOW8yzpBeh1Z4dtQMLlXBDEQyuAiEOmQg3PtGHnYwfMDjwGuO
rHV44IEH2bWm0TpKTxtrdbJ54IYkgARUP6tGPgWjVBo5JZiwxAC5O7yZaDrTaSXtYNmqrrqCkCoJ
PSjLXiVJKuUSTA1XXoyz6URMkUFJLaLtk72Z33osrxAtpLHaW1eeEejyFYAM5xHX+fuDyzcUI4n2
y0bRnhiQsjiIkkh9yj62VUNXtC9PioJ0RhL4lPsVc2glCuFaAygni22veiNJvxflEiV11MwbCWPB
mtgJCJSvVSoIEP/6WmXz6yKN9kGAlZFwVvrBHzwAwhTEBLyokifyFhmNOxG0Kj5ErMeKXgrVEbei
NpEi0UosyiAcSK2yQ5AWNAhHwcPz8B8YR/YggWXBsVQEYVd16gKkZFmSzT+x9WQ8sBPYvDt6ID+9
NkE0DafvX/9PsEC8GMQGB+Gx7G5mrEI/HOdpWIvpE2nRRLJX1VefpZnSw9DVs20pnR2RpNoUA/15
8GXEmZG3JRRiskavqbiyIZJW+BupQEgKjcsdDOFMoDLM1L4iKrUufYEzzUjRyric7iXDCAV54vzm
SfNLsTDBIVFS/Oo+iQ818xymOil5ubZUkgBsNinD2MDdtgl1SGWUd5aWSCTNi4K7n8oksCme1Hn7
tn+tSV4ECySCxSMZgeNSUarSXOlDRu+ex/qaXRwUAQmE4bjQqM3JzOxVd1LMHG1vhTUjg9bzZ3xz
9QdzAnptnmhjKY25fO9wMJV+7Zji2R4lu6gXKzeFs1U9SZKsklZ57tv4ZAzcnYOMV9LSuJaJ2toW
HNz0+BCHhdbtbbkHJiQBNhfdKBpSX75GNVCTxEm21IAK1iutc3dAMlMVygUzLVPHxlfyaemPoLYa
Jo3SOzEIFfBJv2SRhSqtg1MTgiA7sOlsEDw7K0p68iI5/MPV8SJR6fhUdzdAAOlHVKOKORVo+aEq
BFI+ENw9a2pDEyg9TQAh8BdLaCMt7e8v2EzZdevPe/3+YOitgc722nTcu1iuL+54qXY9l12i/bQH
JK3muq/RW3nbj+EoOLCLtDFqG/t7eKwtZ9RPY1KPWAePx4/65JyGlhml71ZuMpb0QBL9rP+L59P5
edu5jfrSHRADTeUxPXHrLfGnK8xMHFi3rVqn4f4zg80OGi1vMBYoVgwcxcESVNuER/yA3krY70vC
P2DYebDgrd+gYWfdH4K2eJReAUySWvQ2EYGYB/j+c3bPv18wHQ6mvdloNhkMR/3BpP9ykfvmpr9c
H9zOrj/okD8HnShkfPf+WLfdILkxR9gfvcIbRsP32V8369dfQGD0bg4ED3nenSuAhZlAdZGY33BX
H771ACiPscNwEV6Cl/cDRtsHX6v5cjIQYwwjoTs4MHi6gWaYQWT8i4ZZ6cwJOPA/9NFRO0hdmFMR
UdxniMOVXxIdTfpOxziKOpvNR73JZMrBlL0t7PX9cHj9sLld/673T6ArVM9nYzIgCITAbXwwff7j
5v5f1/8uOpgTKINPzPDXy5MRh30SQFbiEn78kR7XkPBrNJ2LTbMnRpydlY/KSf7jNIu999e98pzZ
6m69ZnP9dTQ7WWkmryMuX6XYWXBlSfL2AulZahcp3rBTjK/TxtEZL1p5Z2/DqiMh6mcN+RCPvPI8
W4zeoZ08bK6OZt/eoMu5wlUHmwiA8QrL4uvZle6ERQoyh1gt16+Ict5/4BS1fBd+sROM+ElCdOTm
fEBdTnu3mgHdXm7KNIMHPXveRVcwfdCrP1H90o3ahOODAS5Qox4EiVFJ/MDtwdP6eeOItvRIHSJ3
A4kIIRIwDrE7OGbjmCehGUmWc5IICH7uxwmA2UAMM/AX9kD6/tL6Yw8GA+x+fzAfTUfjPXuw7E1v
N70tb2Vz+tF7KBTjQ0wIUmdRtolVEIQk8hWIxUBgysJEXZ7IQkNZUejcdaMV+br4Hs7LFOxOMpTz
QRh3v1JR7+wJu+FoGAlSp/h4xAQw5ANJn0tPC7Xglfhix2PIX5iQ4ay/aoDKN/dzAg+nNqnfk3jO
+dPedMoG+57yD69Xcz7uuuY2YmwTGg5vIWJUHZsLkmGD7K/uiYPbzQ5EofH0iniLl5tImqZCeILy
GLMMXhfEvEKExtbOmSwrSjotHX0pX35N0rLohTIPz0/7uu4ENA62peeua2T1XwFtots52yrr7m6a
EjWvw9EW6grE+cKIOo6izUZpPlVs9s0kwSMkAYYkiVXO0Pm1ROeXQNCWPiUBCaJgoJdJ8Qi98MBV
isQPmPE2oxUnmN0f9sblAtaaCf/1Ojz/UzVRvY4ZnQ5ARaCS+Ppi1bpyGv8kcYR6TLrM3yywe7PW
yDLGIccv/VmQjMVlS5ohQdjrWCN+fopZARKMwlPlCGOjlqtFVag4jia6laBEVez7w+XveAktt8+3
PBg7gJM2qQKhiKKzzuuFTR5jJEDK3oY6HsQwGx2WRqL2vvzr4tFvDkG6EBGog5aF74WaqTdBLY6t
VxoVe4leQwD697QdPEiOMwOj+KVjNpVkHzwey6iAJJPlezGSqDsdprFpsupbR/8xhJnAIUIvWkY+
8+EhrjPt1wgQ/96XTHHpK7BeGr907JZ6ILyIQcUSAMQnokBVU2EgWcFZXBAgtc4jrRbT+R5dkzeQ
OKoPAWkHLhwDhlfAMtDL1cF10wPPcBL7LhZ2lo5R8lk2D8R3HvQmkFztAzQwyCIxZ88o2MD/VIcC
/Y5SuET1aUQ5lBRuAyE9NQ1MrUkI0SUF1RSmduSmJXPYTDYIhEqx+SUXxe5AHskFqDjW90aQ8FPM
zBFCbxu61olCim9Px89/8k+BccrlLwo1sw3UCliwYglA1XU1QKrKgeLIkJTtJp3KkpazbEmdX8Yz
KSg0j11IdfG3bXNv8IWG2PqFVklDpG+XR5fbsl9FK52/ySaTzECVPGMtkNMP83OOD1BTqAkH1JqI
mdvKtYBcDhh5RDBpLpCQQMgN7oiAaCBIvMNwPMk7xHExvS+Pm+PrPykKf2qskl9OtyHAki9FDl4T
Su0JpWpEwyUVPnkshjgUwysEIFgBiavMOozgUWFESVygCch/PELiAutuLcKOD6IPLLJfh8Y8Mtrp
wgyW1QUnGWXpJRKlq28Ac0LTzU+LUv3SiKyaWJIJ9VcU/U8urnYa42rj9XgyuC/dGAFkQQCIg9VO
yIcnEB+gXKby7d5wArITlYk8DYwBoLHkj0uByT0+qSl41Ejym5LxIjuLJ00lCR6JrFIKpeOHd5PZ
5O3wVt9SWYae5RPElfxc+rs9JHeRU2xMKSDBySV4rVNKITtXi3+10CNa4omdolEdLSTYeTxpQd5b
nDyqN1NY5KGUzmrt/3IauTylmrVs/kmmlNZYELVje8z3LcHJKgMRj9M6PEn5MCD5KF6hJyjubnW8
4B5ZdjHxb66VURiJ5BEW37LlTAgMLVX1niLSYSNOpyZWG5KEsnlkcPqW69QSA1+80iHER5vWmHzu
phuX82xE0Jg/Oy55QzBvCngjRieSc56qjBmLimiWUFImnh6E+b/l+fKJWSQeOolV/et/y1UeySR1
ciEuofOMmeKWV6bAGK5HJACgCWohi+fEnKlAjESOphMhISSBEo4bmjmGnxOT2TUIkUFwyxVr/2EB
YoCH+lP+Vv0NFyGgSDyKnayl6avAcBqGYMHqJj5hsGT8SQGWWjx0CtRyG1lTLig8AWAoRRAlrJ/4
ROWiLDYaiYVfFJTHuJQJrqTqzHGJ1XLER0sLVWnw71aU+uPjpkvgiOxsUvVaYWung8ib6M3VIvHY
C1kOTCPycSZkzVHYb4UEfMt3DK9IZUB9QFMTEw72rr7GF1ZVIwC9g6uN+RS6xnhmXCDMV6pyE3Hl
Ob5RBLQABCHevI8wWVgkex4R8RQ51KMnS4LCv+JPSkdvIVQ978YmxIENlc6VyuDXvC2fVJEwaqx6
lO9xt0hVookhv6ju8vji4PjmQ2qR5HswcX2nYqWASOI6J6pl3qQpWdsop5JKff0b+tMSgJAsWdQq
ufJ4taJtcpXWkYU4TwmFFqOkFJDbK87Jw2UkX6KAtJSxaBr0KEkOR4jHIpRvjvbJC183reovph+V
gQz8iFvoltM3kgwedce6t2oiLKRFWJRWImv5kchwMvv56nDAi1OZYFKvHurJj8PzlrgEqGh5kEc8
kgWNoVSqLykuCXlyeuosRbHBKCc+SETE0QM6SGQLPbmmmiKGVEQh4CRN/UrmUpHETf0JTwhwfnk4
HZ3ClMev0F3ZE0c0UG1HnBSDnZXgEBVcxLRQVI7iHVkX0euwiFh4tlWiqAQwu/SftZJYugFibu9O
Ht7xX71avBpf/w5HXaJo1rLmiR1XsC19y8eFtC4BLWvh50tEwi+ZKfirKuN4yQOoqiel1Lyg2rCA
jaWs2mV5HYxIhCl/KXNtt3xrxUBw0vZWSO318FcypU6ZTHP9pKjkoQQl1e3z69v/o7qjxe9ciBzD
kUSKago4qZWM/L2K4yxY69Vyr+oWFqnE0jiiiXWlRYrCO0YlsqOkIOdMRNuAiBkQwdN4A5FoSu04
pOdfudg1vLSx0zO73TksoPMa149Hz/16nIjVYF/2BWSHCGhinQ0PcZUooodISM61DUK9vyRYNyeU
Oc8ZSzA2cXtEnLDJlHEGxCAe5dUhjMr10GZyc3Q96msdvKx5Fr7UcimLuCSuKbgMqVAezxdOCoCH
xCY1h3zURHRqHUcQVy9pXWWhLldgxiVfpOz/xiucysHdBbDROzhpQOKClwa4VjRYFMxVnKzACyuL
+HW5nujdpXvwLOVmHReIT116J7vt2ckdlsov/eg9E7LH1xaDSiA2QAy/BQRhvTv1jceqXxVQCrSE
aiTm5jbiqP5hVnRvJ/bFO8z3u3DlRTjTjdKqyFCQnnZ82vEMz8IQY6k4kLbIo0pVOH5+dK6DB2pS
GfoSs6LEdSv17/qqeaWyQdN+wl2/hAWSR5KDlJqmya4CcZbvdcuAY4V7ef9V7Q3nxovfFn+C9mY5
ddT5v/pzwcTSa/Cqq3dgyi0w8Q132T3xDmtS4udFfKKH2/EmkkMAFeWsRZ6y/RJvYD0jAkrbUvfV
+OYPMlIrfbopSKpEJjoLR0Ce9c1HHlp+KcRVxC8ufj5v4uIQySzKbR+9pciiRndVjqUNUuw2gXkm
WIclWJnjgb0gTizorA25JG9wogBLIQnTjgWrgFn0K2mzZaHtpYP1++sPvNbBv0rwjtLB54PzcuCK
1ROVVVf+8ohPORnTrXDqnzIF2f/FK6uKCuu8s8/SchYV1Yzkn6ikYzl6zo1Gf/JPq9KeQiffM8ti
JbFy4C+h3TgE4aq2k4H3cEyP0IjIfK5m9X40/zsR8eCRQAop5xsJMIcQKvjqTABwWpLIntGal7W1
O5jCCKpROmKkqN1w8KQgLjjCUmLkmbCaCf/x4z236kdwXAJ1ZIh9xjw0SJ4ksVTyL3E8ZyXQp/aI
kxJA1ITyh4AOvR3OcyoFwsvt7HGCkMI7maBxJSVZkjmhakFCWuXcrgpSJE9E8q4p/1H7nS1gBzbH
8GSZdYs7HqvP2mcFJ37ucwbBiOjRr/PHeJMxw32/F0FIosvAdO7kSdnAVIVo8QkC3lqNDy7R8AwO
gqtcRUx2iuWWu1F61R//B5QR41dek9bF7KqLjQdVk1XhBWqVXl/WwtdWa379Wt8tpeiSJw9uFz5k
AUz9KT7Vg/6Wap5SQRLgXE1Xt1ab/2hRsTDRbiDKhiOMPFE/X4FJ5GxsRmMDUdP2SEQiAF0W0aN3
ZIG3Tw1Hh1WKtw9ILKW3+QDGwhQk2x9et2XTIwu0XsRmZZbUxCJfnAlOWaCBVAccSNbA1efr/h+D
cgUdMUKKIOTDY5KlriTgMc2k9SJD5xBHuYHOvklVzi2nXcC0pZos4pjmrmMKA1I7HQdtVHB2JWHN
oRChHMSyNWyWtSEQhXjF4KdwnikBnNw7+SZ3ZVodmdBWRXGnogi5zJHn8EFIsb7KTB++DbFoVVwh
2fbo6Uml0q4cag/t8SmV6Jr229N/k7GasBa/Vp+JRs63AwbHMtsYLlOrsbOcfmiFJoAiQFIEfCL0
+uz15eegaVhEkSi0IrC0qLSL9ESkSeUwZYvZogmh09sc/btIZpPJ3UmJzpFiUcv0JHYQFpotmFQF
pBwFfqGFISqVAMkxz1hnj1xzsOQU9ccSoOLoeixr1D1pg1czGw4BG1KLo3mh4e6WxVSyC2kClSfL
lpxKDQaHuLTEvAnxZTKIWar2cgyEv8vlH0fSwFQgeYOnSoEiDg1qMSxvFI4HjIqT1iRxS1n6Y6W8
ZdXhKExtcH9wFFFQi4tWh1XxTh3Jyixw/SmNZwKAOB6xhLevf8cnDh/1cTwY8I9BxxMk0HmRlHYE
poXUEIRmgKjpaAoPTV+o4c3VV0lddrDqdioVJRfriAcPpKEYHJkFxid51/EF/KoeknXwPAL1nNY3
0oBU6qCm1AQPXLE6PgyaR3zqPrJRSU73bHfaGNmPMqKeJKWKDbqheozO6rF2PjePx9zmjY9KNhnY
GrcGylKlOim3WikbPvJKnQPPe8fXu5PxBJKkpQVJxxLIWQ5nCCAxvQ6770rhk3klqX0U3Z6u0a6K
63IkPRlQWXcEPNmGVBrquZ6oAs+uo3YxychnNQl1Qv7T8HAslGwmlthQEui4QZUyDINgbw42hyFY
IGXF0TI2OUXFFj91Atq32jkiOo5BaFQpXxvX6giiTKq8+sB/sg/Xw2BwKhhpaA2A5QmlEVGENLhJ
KaFId1pODsQh5+gjcQiyWeKfDALxRoH1vVbNMoYccfBXHvnOeORLsH5RPKWKRvDAd+maqCEkgWkF
sCGhFo9hCXEoj4pRdsxCLDc1jM7HjnWbA77gWlTKaPWlka51/88hmwKetBXjQKwdffQiBR6pdGlM
Ne3EIslucJF4QJwqL36TkCeV74PhYY48nwppxFmnACayUlfP0MDdTb1uOE2mHW0smkEt0DcL8M8w
ljUUhsEa/9bVFN0eoYUUAQa/WmAEZGGpLnuRVksJLH6R//nTxQcK6/Y4hIfodfbQvzja3pd5D40k
OuGrwWHvFU+gtKhMUsKdbhcTohOpdDSlw260b9QLEZquVhMZ4S/CYR06YLjDcxxkbFmFtuQTcdYj
d32PP/QkEsonrl6l1aKDKILVHIQNZU9L4Xq0I/0zIi/JoIOmSWAJK8LiWXaqGvaCt2zBc0LIshI9
JVa35bvxQ3yBu16EitBGSkpLg0fTdlOMlFZ8LWTk8Xh3PPon/wRCrgL9fp+rF6p2A4kbz8CYJzxz
6EqnpNg8tLnChzgYs8QB0Q1ieNVQUvmDq369ReewIFvExfTME2QQNQ1pFy2FPMA0NrCOBqlnmlJ7
0lC6PiXMR2+hc0ymGU6duu7bP3u3OiGkqtKeBPFMehyPpBV0b9INpU9JhHjS4pdF/4COpjKJVHXj
DEAarjqmKEP85agSf57YQRl97Mln3G1gSoNrZskyebR6z36/PCvNSyN/fvB1rpPD+8deZ4PxsDfn
lojxfLB3sni67fcP+NzcXT3zTiGIBFB7TDMfg8/+cnaUwdk+0taRt3Kz0QSOY80XWG6T6t+//oRH
1j+BQbTC+/QpmxaBGLM4DNb95aerW0/9Z2dz3eQXo1kHjTxBwRirbr8GHoFrIoi+l0Ft5SgsiGYX
5nX6qcgAsCGWeBgwvTrQ5Ru4n9O8P9K9UB2iz3i/YMZB7vlg2J/2hpw3fnmceztdHGwHF/OzU5GT
DhUyQvF2eohHHy1rB/7wgPwso9dtdfZkmtMZFDYGtDfgff9OtMae8IYdRjiU3Vdw9TNep4c53vIR
eySrAO9D8UycdD3qYdwHKZV7HiBMwz+rSaXH8cpRZRmMgF/pRDbHq9PlJ/AwsU65wjSbkGI2suJZ
jQFZkKZONIiNB45gII9OaUAvEUuTThvzE2Ynp+DhMdIAIn3dHb/1md5+/9XVEZyHGQQBwRkFAn8h
Ab29A/1IwGw67A0mfG9jOudS3b1LTu8vB6uDx/W37SnjafiOLQI2ByPbWVVwWB0YnsPApm6wUcLj
vW/wykm0DDTHAgLhlvinfa2vYVug1hClU15PM98MCIS+HsIwYiFCG7eEm220BgKBH/pvDt5Cfdk3
6VrG3B0kxCYIWgaCQOOY9o7ZxDsuQ354sLo9fjw7+jkDRpPvVRAGDKe9/mTOPXp930LbeZ/uYH12
eXl1Ndyels+oUJAIWa7oh9yoJvwAgdbAIFbLeABhB7AhKJM4lVOBPFwsPw8vH8sBCalNtYcbvvWH
uopD3gyU6nqXEhg9kxVV1qvNK2qlEs6f9IfLs180CApsbnB1/fqxV+Lge3f9avgqB/pISgUajC0Y
LXiBjGMPswMG2VPuP9C9F4862xn56z0wq/DJI9of5P1moCPfqQyQiBgPUy/2ikAckZMEeNvzcWY9
33+NL8GkdSt0FV4yDOwt1hdMMQi+/eb7OyDWqpBBnn2++p4DTPmAZQoLvOU6w0MKCR/hH+/OUSsC
cSk5eNpSqdj8EoVSVgdnOhvIc3ROXh05AE8dgMRJKIeR6lEtKE0I3tHV0ilGAMJ2v7UBsyMBxdLW
HUCUlSCchvY+uxCfqKyWwFHH5tDONpdCaaXNdbGj2sizw8ft7naGzMIwkNhP1Bm97R2c6apF29NM
F4DLKcfRJkdZTguM8hMNtZfTxkU66tgHHm+n2hKiEtVspz6E4JH6dCGFEx1YTfzjQf/36+HdSe1D
klnv8uwor5mRnYM8s7r4dnRzpRfTKJ6AuFY85eDDYwpsiDqPeo1wEqb2VJBmEvmHNV1e+kYFcgml
NAHClOWBRFB1Mrk4vB4ttUaLx3bByvrjWpOq9cWV8l09LU7IG4/YT0XSmnGezq9v3m/utN+FPxD3
cPXb9JHNKDyoNB61ozw/+JsJCx6aVrTQxKFG4meNSig9IlHxT32xu7HQix6TIF6YmJ3cl1APmGSX
6+AcvLl4sqrDkAiDXud22GsvfpBTBlmKl6Fym5bYwsvks6Ltl+bAg/zcsA/374dMzzofcw/xiA+H
jMZ7A9r74dVyPjpbbk9fvESBNmINgKj6dyeMu9ocHOjjXMQmTZL9MJbybec5vx31+GxzsXuE+CvN
NBRrBMVKffDnrH6jLxSDJiLxy+kDyeJIDJJZWF5LzfvAVC3jBexPTBxIO33N++AYTUrp8qIVoZy9
SAffauEpbXip0Q61BWapj/JFOZ/Vh2Oi30BDFiAF8hj7BwwCmdIvQgkQnTQb/3N9tzuMTE+I0asn
RWT/PMYESd+nYUo5OJLAWEnyLSPdmFE6zSDYTuIpqvvQxG4WlEcchhOf3orPanvUqgfMZLv4ER2J
2ZMFefCnzfDiwRauGZFkI3NT70WKHVFyH2RKXYCa3Xi4nPIDSQiibdeaHB8ybzYIPBYNmwAOjLUA
subISI2ClvOrQ9WjY/CImtqCoOe9gyutaeQBhDBgnE1J4pNpUnWjJG6Msja+eY4XcDXifeZ/JHYs
jU3MD/YPEDoiNDNSZKwOuXmMsAVGO8B/bgm+uy25WILZbDLidt7erKchYGeIt50PHx+3D9fbU33H
NboCjN5EetFFHD5Nt0FyjtMdPAKmKD4p6lOkyFm9IC2yuSfGdcIUkc4ptiIHCIQOE3UlAeHhMUPv
wMiD+HN8fqZxeZdVYVj4GKYEDy/Sqf94OW7HCVv2GB8oDgIkNJyAMWg+Liz5OT/27zQQO7hqcjyf
94e6vnqyd+fkcPPYf9xMr7anZdkpxgTi4xjpBYlJWR2cLCc6pxrWgOCfoRR4DEs5k4gvnOiOppsl
kBqi/R4/6eOFaF3Ub3bF+VoIj/rz5/uhMoeF/BAWmjc+dJUE/z3iExlVoV8VzIKiVs/r7Cd0BobO
LBZB51y4Gx2IncUT5Pzpme/v6sYAseTs4Rcznr4vRn6x6MDXW/qD2XA8nQ37Iy6AfakON1er5fnN
9rLR3+9SxbpD5taFQGm0JJDh9Giq/gyX0TDkx6EUUY3AzCXCCfAwgyDMOGsTmmNYTfCBNy81JlqE
ioDAi+hNECBsiPZk4FvsdZjTWBSORVHqoJGneBCI46blJ337LLZrD+mMkzSWw+gRreMZ9Spb7MQo
Yxwf+9IENlyWiu22DuS3fr9aHk0e/OXCcjxMnLUVTDfLY9j934yEBrO9pb1ZTwzXHa/jyWDQnw72
LhHZ8omV59v57NlTXHhKWQwdomfA6BysDH+DlBkZu9aeNSWIyBEAsf7m9YYRN4favXCx3rx70Pgg
0RMRSERSNAiC02jAM9Dy+hIPTVS6ctCVhiYWkQmY3kU44IOxGoxPYbZxrGhGAUAdzPXJ2iQCkrHM
7JK3dFB9p5F85O7MvHxm606hL6U0Z/0t97QjjQgsLwQi+2lKfblotwpAZjhiB0n1iJy6Negtnft3
T8M3qW4kPng5t4sXdabjV1N8qolHECASC4IDSecdKIGu6/EN0bwEAUWOI8oZguKjnelIbqT0me/4
9nUtFILqgQNZtFyiFpoEUb7IWKdNUa9UympEEvwSP7ay3tZRN3ukPBmqerahOtgHGJXpwqiMx9aY
TW3SOukugzbpWBz/+36xLPu7DHi9lh5dIyVD2kYCJfbeHo1tjkKzg02Jqcl/o6f93t61M9FTviEw
Ho5HXI++vwR/35s8Lwejc8YpucDKL4sW3PMPFAqHggYigkEOLj96VWh+uJ18RLtwEsTB+/ImSx2y
lOXdCCAfFOIArEfLwGiThLIu7nbNbsSvfOuXB5gayCQ/XA+buzAyAqwSYxmA78tLb7WVaXPpJHUM
N8R/nLye/R3aa26C0Pn0QLeLzITk58OSfv+HZlKLseMRQ5Px/l1Lw+3oarE6P4uZhLAwGVJD/xD8
u9kipo6QMAEYPGYBPIttzRME1ffdcLCGWLPxgXZ08eRdratX345q1xir1yBIuAJSmFSRcAX/wp56
1Za44PP4GUvGXODZnSo0KxFbEbj9Mh683v6FydiNY8IfKUid1ccHRYA3XWUTq6qmgMAwnOerP+cU
n3fY3zahQxv0hnwXbEC3NpsovDOgX497m/5k2X861Xc06XTglLqeafkOdpQC9jxcfNzOPxBEH9Tb
eo8TPuDKAxEb+4KLMcNPMtJad8ShRMC8ZFXeKSs2/kcr6xljwiYpT90W0fW5ttWBMIIuarffIhX0
xDd+KZY6pltWzZlgfzxfvgHFMby/7vGKmg77dM0WFMcnXGlwb3gR+6U9294ja1h1pwkC0XryBqH4
kE+trlMi8Nlfw8vDOz56m/XPqze3H6kvT7ItqwfGCZ4SCWLMByfjxWeRyy+8nn9kpBCpT3KISmJe
cmOQqNfV2tf70ndm0+Kgf3R3cSjZx709v3jLf6EvmxfeLkS+Q2Uoi5RHvkVln/ONiHNN7ejqFXjW
1mKVbIoMWBFbLTzSS+8EbD2mlMCHaeKD3EcZpYZ1gtdVyd3bJFSGqGVw0bprKgHz2xItOJEkKV5H
iBLvtmHoKvGS2hryCB5IJYOnzrQMf/A46gkSiH/aDUwr0ihgmSEiT4gLsYESqYpIhqziBXp5SPrd
mSeCa28UQQLzKmByiCCW44bUxT1Aevx7NJZgHpggkTXlJfaLgjnq/I+b/0sVWoE87snzz+0K/ez3
doVv+IxYQRhzwxa3v720K/eL+dP15nnw5IUCqYFvIJFuPPKqaN0HQlFkQr4AcOd347dNUUCQcAdF
qRKyuX230bX5ZEEwiK554y9u1quWKYFAtIOwIBQXI5QuXQPKektCURdPe4ui1PfBIpddyDA4Ila+
BoRoNMkCiWQBuwj4y07fi010+ogyYRHoSB343eHWh3jrYA8mRxCjASteg4mKIrxNC0h3shqeIpBg
QByJdG4G6yYBqaNTjcsmRxx0pJ9RV5PjhnWNkq6GyHWhlScN0aaLk1+IiD+IsTd5nmnPnk5nzj1s
3s/tdD3b68ngYrMY0vWwXc+YEzbHwduug3c8wju6k0B84GNxbK9hJ2Ez0B1/DGfsC3gMgyweL2jC
RUWuU55YjEDiFQZ5xltAl4UxFPh0HRTOI1oHEg4GzxZB2b+Fg2hnDk+U84+deW70kwhRUR7TwYDY
HlQAK/D6OSf4OM2PlJW1fS7Dm0x648ne95+Gg83d5d3F5un0B58ugfToTxdC/WgbzADP6Axm6J4F
seEL/mfPh2e378o1Nknc1qOSXRITRBZdRw48BuoDCmTswQL58645r55nbhl+h9VA8iQinov/Hd9r
0EEeRJzxbnfpEplFwuGWDByVp9OMhEgoLEESkNzW5IEE0RIBf/C8wJghhue+SJJyRef93RXsCtHV
FdeiggCTDQjfRB7qvW1cMm0Ij7WASKjn39Vq8EVQLtLjo2OeJ5ROa3jUu1dnNn+7vdEBayQQ3QdB
AiOK6Zp5zQ7hwlMy2O2asqfkV2eI78gR3licXc+mhJrJ3s+d/DcMyJSPeCU/jMgjq1J/83UdNjWY
lLx4xw67U6K5X9T2mo+IU9NW31QWixUfgh5uTrarcnoyiuXaGWjfMIuzyoz8qS16UesIiqMdQDQH
b1U3vk3BQLBtwCA/1ymOPfxIp+ZjjiINZtPxZP87dtvn2/ViOacDxLJJAeoHdTFxiH69ruh71fJF
c3gTKZrVlKOziE64BPziSXMjr6TwjwCjAweby7cP04l22olV05yPb3VJFFHw1Ari8nL6RvMmrZrk
dEVkN/dHIJJRB5AiuJv36/Uf48tXGa5FcZJE5ebCC938zzuMZOlkpBRex3dBUgXqQtS6l79b8SEh
STh7g7qmBoFkNf57za3KbWOKShOzld3KAsnpHKKmlnv5pBpEa22TznvazpiYUMbBRds9OLYS4lH1
sG4vpf/tdr5teIgwI8nIJHD76HtOu2PD0hVYE7uKgYBaxX6gPOrAo6rcLO5hJiqB3lMSqhKVT6nA
6D6Q4qXA6vet+dEIisyjFMJjUXyiKYE8ZhzKo76WRVE5yZuKt1yS7AW8851oeMWRgYLrgBfc9/0p
sK31UmEcjQKKWFQat5tJVJsks1LXP5KGaCTbnvBZFGrmDjtUiWEhUigUvvBIgkCaAC46q4mdYXtr
G/6l8ka6OPbCU3H8KupnllIwKD+3I/MfjaOn0ymf7eb73ZPx/lfF7iez5fPwek3XnGvZGQBgTdyx
wiOUOZ1rQ3jEcvCIcqWLBccW8BgnjaGnZKqJ+mgcbA0V7vUrKYVvvtmbH6IUm4uv0oFMCqGser3O
TKrhIE0m9yTTvCwHuasENJJHZCBpRAYEwQEyUwmp6+QIP8wp8Oe07s+0XbM/Ip0PZ/PZaMRJ0ll/
bzvt5vHu6fL8292mTlookNV9EdCriF0iC3/yISswKAvddeiqkbkh0BscQhMjtj8cw5OUzeWR407J
jse6QA46OLqe6AOb9nXMJ5nlJFYl60oDPrdsVD9rbYEeIXm1HGvy2x5ffM63qcJ38sJFEmQe5U7Y
Wo0ZhPX4gDP3AAphUy0C0CCjEkxhWy1ABtA0YFxwoBUYjuON2gnORm/hrvU3FhWRIddAUkSCiAke
RSYuyhsVZohN5NVnyuYfuDl4yw4kb6HXVQofBvrr8qKYyiQjLxBg2WH01QVlmPL06Wn5+uJQrwl4
aoScZdn0v/pwIKdnfiR06HavN2DFtNfbG3wvRoOz0ejheqNjq4hGFDwC51FCrpzsKHrYHikKb2sv
z1OVGnTcBw/dkaPUjkJ4Mw4IA3iECn8EFB8eN5fs6590+3dJB3s4refNiWauv3nS2lHpMz0OjrwE
ZgSLyMhysDXUzAZ8ul1PTsmSjGWHqB2jZxme7BfVnplgeRpWqVTnDK5yvcvP3pqFMhd5gM95Z50/
CoksgiAKzdUOJPK0G1BGJNX9uG9CvkQzrJ2kytmRou6EguIICdIgpfww/660pi+WqKkDDOhszeCH
vKW3EcLYQZ1M7WowhUgGT3qRBAlgoYgqK8908flMTgbCWcGsXXzLhMQtF/LCX4eo3t/2X8uQ9D+5
SpBDtes4kqUbDyTZziEKei8yuWmx4JeWef9rt9rP4aTDRFPUQW/ClzlQos5awfTqaXQ9mFzxZh19
Ng2nLDc/WpAnpDiPTcxBEOou9KDz4PBuvtBUVR2hrSoDTqyfLh+sWwfPy9eXeWgyWCSRmVsd0SKD
ZVFBmF3EvvaTHisiKB0DFVFsQ0WEBzPUhXW8gx/WLbIDezP2CsQ2wRs4ESg7pcmMr94Hg1dQBAje
4cwvesvvz9tPe2wa8Olhfe+U8957PFl8mz+tzg7OG0/o3WA+RgUugDcu8BhjE0YMX3GCOqi5EQ4Y
9TI3/ZqtAf7NAoCHDRC58SN4g1CeIFxYgD9r2sAcQ8n+DUFRW2AQ+i3oDw4MI6zFQWMVAtNdaTgN
YTNkDDPgjV54vdXJQLHk6ZNY4IW1zC8DIc0vR4f9yQ9mmfPBZDYbTjlyP+zvj1juhzfni+vBbF3P
I1AKpA8DgLH2IOFBIMyI8wlTKbYlBViHtZGeQHolQtI3ZRJbB5+rZzb9rXMv9/NSKCFhMhD2BU+5
PJbuCQbjuoOQoltlELIz91h8HKZY/Oa1THUnZmazzjyiMo2x4HCSEQGszHhAHNYlpZEYIfUKO3z2
hAZxef7XJXa+3omSwiIzKYPcUwYQF4lpyPeio3VAKElA0+Y8AnGSnpdIHqPPwAxCQP4rCzv7fsec
XXTmGLMhn8gZfTfRuFn0lrPt87dHr8YiKJQCFBf5QA4Yro5EGoPxg6ONzeDh9Gzr/V7i6R0L/qzd
bTkjYw1s7ofnBd8b+atc+ookNM2HOzy+PDESv8a9cJLHOKLjE0OhmC8X8RIZqDh8lCUitxM2G3Uy
Ws9e+b675Bmh0CI/fG0SEPZ3RSFcxydCkKDIBz4gwFh8jw8SXkTleaR1O+Jg6RMNCYnV59Efg9uO
bv9APPAHymn9eM0LL4ulb88qvnqvXDOl4jzpBm9dQXAEyGqOLreI+GGb/N5QjBUeC073NWFDGG5m
T4e/6EH8/Y8X863ZdNTvY7ZmUz7IxFdYXvbqB4uH8+k979fUXp1iECYqDIzwVZHD4/3yQset8G8R
WFKW8N2N3yFjzSGGmJfA9PCyNv5MJZIH5y8PB7OV5KsIyYZzK8tPuqlXudk6RmC1QrXbUW0SFiRQ
ombJQ2IiXkF0UspdUSCesV0ZqKpnWi14yeCrbJnkwR98jIghGJGQHbydqTPL/CiQMGwbYhMxS1QE
hsQeQPCP61oheqvNw8nqjQ6LLN6uN1ozQQKI0iCIxevmanwyulgdD270BgteGl4+vV9zy6R6O3dy
6eGA2CWEZjg/+5OICoshM4IA4RSpDg8b8gtZ+v7Ej2RpzpfcZj3GJBxneClL9+PHXm+0GjzXo7DI
d6QoAhNTFaEKHl4HR0C6e/IxUOWMAiYFDqvPYmGS48YX5xkXFv57LAgetu/BGBAgUvBi/RB+/efZ
RNgYDgYPH20PAPBEaBn55+4KL7HHQkBicdHMkIqb+nju7fj+cjTy/VoVLBj2ORzZ5w1AZrKa6XYG
6QdPk/Vmtd1eeSbryWx3SAiltWIC2ePCC2tYGaWn88CnjguJWM9bZbZYh4G1Y9DntyB5yP+CCTqr
qJ4eVxDuPYPqOJ6hbfCGhM4y1ee+ECjWGBinzjtKABR1vTqwk3ZbXWgseu/G3aCxvgyf1hdffy7y
Yx9i2zefk95ohOXEfs77+688bx/6vdlqwOAPJe0f3w2PQCA5ZVIVnU3JA2SMyeRxt8MH/W1dORMj
/xyOsRlNR41OKGHdZ0UndNGxlCI8Ez/Jwq+sEDHmF4RGFxPQuqLFMS/cz34PcUKRRhqqDGmo7+4I
u2pty16r2Aoke1xXZqq0zP7qLJJFf7trGBkXRJXRRUQFVxBfvd7qEyaGhJ2Osu3iUD6BaTw4SCDt
Bwe2CoJTO3/6oK7K6JwO/QuXbI/Op6fEbJFBXoo/tcdvNyOivnV3m3/tsSZ/LfNtrj61sklEAGzh
VpM5rzx09miXW76W9zB+RxRnkKikpE6Jp8p5QOeXPkH94ntkgCcQzhiVNy/ZoaFOhaR7i0P0hV4x
tPbpimc6P6itbs/TMpQvPR7+WacBaqw+PdO9kN2eDVtQh3jOTaP2dKXlk9HMrRmqJGzGEZpuIUTs
LUcf0fIofVP9+KDuMQN6vSemANgcYcUaYB1kGhjF3a1f7VaNMlXn46GxtzK/T5/KpSe7wVoCd2rx
/4yda3ciOZKGfxHncCf5apftdVXf3F0zs11fOD29O9iAAQMGzK/f541XEum011V1VOFIpVBmKq4K
3bCMiv1ojY+fad1jB5EcX1JZQWhMWFrkqg/VBTtUf+2qi1E7drRhs/P7w7V4O2vL4uaK22PLe9HF
3R7P445uFY0nQngZV23+V2qc0JrgbgK1Cj3mBd56fleuc+Aro9af7GV6mMW0cFWVGpk/0IGMx82n
yR/59MuyAFclI3rnxjGN3BT1BzqHiuAcV+cfujwlSeCGFK56l2kHMi7cuCYfC5mgBjnS75lqphb5
IGh5wYygIJxCO4AmXYE55gLdFZux8BCaQOEC3oBwAVUlVyrP/XSmV5yC8wOVLuXSABghIN6L+9SW
Lb7DfTU7VN6TFwD36wEd6AP5oeGS7pvhkmo0HHaZXN1hhm9nOGjM8ToNnnq7ar2chfu+XX7Z6oAt
GsDQWggcvvXiI+sbKxigEwoExLAa5MmPZlxDvHTUUOZecXIcp4o+ETNn5QD3tq7uH645WDPpCUzK
nGmThJuZNRobzddVg8NC4rQSE4IxuYZehuYe6EIO0Mm4+UdOQaEXiJNZJ8HWMdaq5ACL+cgWELIE
B2UjMxr9c7+UBRe/hc9m6B4Z0Hz2sRPR6aqPVXMiBsRUh6PxoMc8OY7H7ce+KjWnbdN66c7uN9Xm
93QkL0SyfTMhoR+ENOXAIRWXDCbEEVhk8L4uEvTnXikEbgpjNUAEey0d7rL9Z/s/7ujbQic9FoR9
ZZlF4UjcgqbGIReIL40bFmtgkkKn/rpKHl/RCYzlh7bQ3r0x/w5LQ/libygIma2Jh+Pb51ukDrEF
ntcqQUOrCSOJ0KEgYABReH+Q/yXMdM/dH1/SYtz9DhmbwViRsRqOq4qh4l536CXcNTKOtuvj8GFW
Pf6+lcphHCjoAiXBh4//233R2RS+BIFIQCdcBchj3EiBIOGKi2gQvhgfCJDsfo64mHjkZ4RhnRDO
IqLIp+QSexNTdC1+ss8VK/kvd49Xq/FeuhwSGIJACEOIAg2cJHVeEZhc8fDG1fTuch5iUlJq+iCA
JsBaeMgF2a2ux2qg75OhuVI+yAAJ2BulGiBN3eZg3mFW9VeT4+p3ed8Shc5XN3od1lu/jtdpEO1O
RvwNYKeWOIZaWSceQRKESpN55IqFyU8K096tfbI1ayM8XmF6hOxACRHjt0PFqFbgdqnmQ0a8UJqi
wPDfQLIRDk4l4GwCVs9Od9prweJSBKVQxpJS7JrVYZ1IolC94+RNeVVuENrTCo9rKOOE2iOd9eR3
xKY5Swt6Ee0coPjYNajf68VWXjWx2YzHu8H2eBrfJe0HOaAUsCRoAE5b1yGXTpCBAiJDLBLyOJLw
2DwKy0Xbg+NyiQgeuAz3K1EAWZhdzdM5CbQ3Fmr1UxXnI3CFbDg9LnYXD1dJvDz+Gi42Oa5I1Mxj
ouDnCLlrKXVBOjQjiXqNQEZI2rscsB9M2LnwisiFmu0li2fPfkc4R2d6OsBg5wgVx+xa0SyvMIJs
99P/6vyphlWHLi+UlIMU6yBpN8RRKftX/m2pgZ9QyXco/uZAclGcrjKRIvYI6/aDI2oUbz0eRrv2
c7sfZxJDUytKETGHHaNXbOtne1a3apCdsiQQyyC4EQtoTVazeVPlhB/TKWWFccw1XJprqAROgaLy
gsg1R7kO3wOiXt/KOAQvAxsR96ASc0Yyln/qKh0eQxbl553BLZnJQZJK5gCT+nbCdRaJG2yWED2A
7Z+wC8nMAp+AZOcfu1jP5jL22abQefNGKeqYbmptAXt5mnT5YeY/9Mj2loilvF5+wSWQKoGuo46T
2VAe5FiFxCgXqIvkDVZ8Gxi6xVdwgBFK2zyQA/4dFuw1ZnyE0hmzLKLPFCPWETdnfPRWL9Plw/ax
f5eMBM6U1Y0YJbQP5CeHy7rS4dK8Y2imA5dJcNxGZxST4YLZglCODBwuoGb9iOxhLMLv4opEGSOP
356Zgbk43OkyzIa0SeAgeXayjHyoM2CbKX+6FfrIiI08eJ73ER42Phc0tj4zAjRiLgIHMZ6QPiM1
MSySnLDoO6lL9DRWTFqWo5akSEitZT7iAw5J99OaSP0mj527dNE2qBpI/X2FE0vCXzvYVUUwlKj0
sI1X0GmssNsc7xdVp9XGxERINMFsYaxnIBqULnqGS3CgkykNRGOc46FQBTpkIvpvUAxS2yEoRqhi
orZ0C9TyqXbZFaCORLuMWGMkZ5oLE6ggNhtQpyAUQBuYXvhrNLkpphMKaG4LKeSjBDgQQTYOaeqx
EkSv0Aucu9ADaJEEQjBTSHiOrFpmDSfHf1d7nWr9scB2u41RdgnsKxI2xqk26+5kUJ3a1d07u55A
KATLVgRiksgxBCGVaCq4dTqwWlxsVzciJp/Ex6TRtlBGVjoEHEfsqWF9QPVUadwQdvFDbEz9KPgD
xEwT4g/qv3H+np6e53wmK0LXWryx4DQ/TfoNrx02oSJ+SnlgcvvhKoqICWOqKLiTmGqwT9PCuYCf
lrNfO8NNcFb4OvZMtI72OXs6zAljW4HW7jKNf7kjAFPZU4GjwM1XsjWPbFSmbfrbW3UIzEewmRGH
SMw7MFqSePcHfNYNfAmb8nR7uecxNx6iZ2Y216OyayQl5phUeSveTe+QZ5TBxVwS4nJ/kfchWVEB
4X2/DAhbDk52MbOspnyki0J5+c1hgjrLSzvlqAEsQtp+eVmzZ/79WNbQXNOA+3sm9YYNs/X6jhiM
GlMEQgw6LBbujIbjXqfX3G1mNno63LcWaLK0abE5Ee4HARaLBQ7fzCcTTUOFIVWifbiDX8WyrP/j
A9LOXeFrNX6uUSJ+ZYVY+NlVaY0RGGxIpdaLGqAlrn7oIk/RKSp34F8GMVv/Xf21PNwu00ClG7OY
d7QFj+e90MutPwacoRfxKx5Oag+uWY5R3oUHkxrTGPR4Fk1IKuiJWUSARb5AkIqS3BMADm8nrVsx
WaQ47u11IFOxcPMnXFaSmQ6Os5YtHKdRXZq12tHo9AXCyQOuXlp/8qdCQX3hL/U14l7mZj/HdQMp
aTkgts7WWB6zlofIskOZ8ZgU4+pwCQYTnVlHFeFDhidavAcbGODxgqkVjjzzxXpFGn7U1/xKfkby
K7hraZvCN/Mu5aX4VCQFmMbikBZLjqWIjzcCgS1I5CBFlhFobMIbMSx7dVPPjLl/lkhgJO+62v2y
VHg4xJEjK1zfXp1SV0yObsejolCIZhSjQHnsx6LYaS7btyj2WLpP5JVtn2JjqFovZrY8PM0Pj7vO
Vy0LgGV5EGxft0IWH6yD2dcMTRkugVzCyrEyPwC5ha+L8s9RBsSKGV69nyefnx4/2w64W1K4Pa/C
h9DkFWgEYiuz5k2S42RWiBU2QmeEf4nG1Zafc2nWNwJjkAp7mmfMqr5lnimcY/4BctcQUtPT7Wnn
ogjwJW/EgwAo7LKT+rf5J+bYmqsSDPeSTY2jixubG5sNzAnglANGh+OHIu6dxhbHieyspmaUncDF
mxH26Wj0dBqtx3crBp2gIWQvEGQ3r2437aM0ljRtuB/AorRMWSBJZl1KKscqisIqqqr/zN7SoboS
mWbsEBGy+8qMmlyWYKAUhkx9SPR0uXxlYE0kyCak0tJnJ2hT9BmIhsYshsjW6ClGRcCyHOaIQZYy
mh0SmBa0+2nJAReaIsVOnE//5q/v15Ek/5q1/COm8s3+M4PhgCADkdhOr01kvR1dwJp8blrTzf2h
Oz19xY3TBhFFMnlyCn/cX65e8kr2ijn3spQmFlAEqs3Ot2HTcfYmkyQy5AykSJtzLGdkrrpfVppb
j6QVqMERbVd99oXAKZC2V4BoJDQ8VIFI4IU8BbFImVp2dsDx46GXvR4RKtwcUwxIKxuiIDVL+XS4
7M0uSs/LRIB8HyvJsfYifNXxEg1GzBxvazP+8agxI+hUrcatSe/Iul/rSNNALjyiYp0pKdF+IP1V
aFFToBDB9t5rckwBw1eGPjpeNP28CifYmg6oZg9vGGS1/3k6XqbFM1yr0U8Uh0jJBGaDW1QbhtC2
sDR88TItLG57IE3rhu9tD3dQQdcvX4FucyNJBLJTSZOTnGlZ+BExeKfjBAnYnJAVVYNRt8cattcz
gmbt3qZ16t1vf1OLxzpYaywuw/PjbzFGxmnzYqRo7WKUyHfjV5zdS/NyAYzGzxSgOUmp6UGO4QrR
3M5aH2cX+whVxAQCNFlw/XR/zWLkv5ArV2kBg3T8yrBOyaQJURvMNMAIUpq+9uPd8yDFUPiVfljs
INERClDMiRpBgCR7Q/4BsLyo7ro7niPFPPUspxLS8ORs/YDb+f6aP+YUIMp11Y39rJ21vb+a04PK
cxjqmlbDWpZc+MTMY4ioHtfX9+HxrAjAhe0z24zGszR3ULyV9jKAl7TGmhzr2cRwWfnKOIa6zppX
P2VoAnOsqlUsTV3N8ThXkCL/p2p2xcP5MTsZXSURNitRTkJgjaMpsOfROT0j3oefgmzSd7j3lI2H
GV97r8CgFPyOEopJWHUtNNbalV6b2VuxOX5zlcRytp0vWuPV6C72huRp6BwgRgDE7llRO4vx7Yaz
5MI+w/Ag0Xs34xvifsFAWXgkR13txh6V0yDUSXI2kJp5Fgi3ECu3GJcWulxLuvrP9p/GgNPWQT/g
JShtmeT5zuHyHBkoWX5fIOUmzz89XRw6g888nAJlsDgeGEC5ud/oz3dOyg/rR12I9jdewB/Ah1HU
b2/Ev6QcSHk+yPn1aCveB5iVRF0+Y9mC2yS/lNuJnZ77n3kQ1fqFqNNInykCp0s/LmhzBmlalP3j
ItWS5OPlaq5NncAt2xL+7AKDS7xzbEI+sFwopNyOFVbAdtjmACuAUCPC9ZQGp1N3KBaWSTLN/IaW
MmqyXaeypPVoK73sUTqKd3GAkLeLKRfcKdrPuBTgrMtCsS/+AuslXpWPS+fIcoEGKpbMeBwo68db
b1lPAa3cyEydyJpu464LW3dREzkau48yudMBgXm3TODof+pbQgVHrhs9QtvlawoJ9EFBCyqV5OVN
QUDULtE0QJdXTUE7/SqP6ZU6Uz1R4W50+O8NS9ViWpX94dyi1EbJ+ecDa2yzeybWoAHz3IatRmx8
pTgZJ5frHHgX0stoPSc8qRXH1haG7Remf3kgsuHZO87n7/DzDf3KfBMPS69vRKcEs59e+9Pyj3NL
OH4YwQ1LpQXE4mCot8qJCsDTMlTLhT7rrcuaraWfBHQ7+3VtJvVy2XOl8eU3wU2HE50dWCgc1dUx
llKIk6LDJ17J03YQDZqQWxTlU6v54BZuMnMBzVlAfuDfgxDZy2NR5WgAjKPDjUjVcvE3+Wu2mNkc
F5ooz+81WEX9vGEe+8jBjcnzRXes7q0fwcv5oeUVC8K7gp/7QDxTNjkPnMuO0gM9fMXo3fAH04qa
ne2/pgm/NgFQA7MgZRnHg0AHXClzCchZQWLxiHzJOmZ/EAuKFrT5Nc4tngBUTJoVfrVeGy/KJbqI
l67D0k40ErdivQGV8Rypo7D4eiZzNch10gvkUz7b1Z+T3q+8ht+K5/pN+B59fpR0fw+o2LmLUo6H
+TlLpobrQY7P2NpHx51fl3lxmmTX3G1jsxvLIfFRg9pbAjqZM4BUbzw4g8agAbQFDT/gFp+Unv/t
wL4ZlimEH+YF54fS7vxBpoFkwQ4xuMqVudCQS+oFmkvKJZnxXL8FkAzpfnOVC5NV0nS401kU/F7c
GUF0uJdLrSgSW3kuYvhOo4e5vqKQR20XnhLtVZKbuTR2PZ/C6mcxl1sOSGxkDLVss4GYz/MEby64
RzUgD4PrmJvkPBU7EQVKVp9SJcHR4DCyFQ0lYeeia+QpuASwIJRwaReF7ceDqz1zjJnFjluOKkLZ
AKVp5gzChKPLV5ndQfypae8Nj9P6tbWvb2quMiotg0tDA2u2lytiTEAamx8YxuXfjj0ZplHu2qIQ
iApFzRAgENXQ3CDKB/1BSj1+1mwbq9i5zbUTDz72L0hc8lWGZIIbgqBK/LXhc/9Q/Gqs6U9NZ5jt
xcaj3kgTbmL6VC0s0urvF8v79cMoBtLMAkDYgyebaFyCQFzTzbBQOSExHe3tzAioqESXq5gQWWv3
ogz/pP725fbpvIacKskjGeHJRvyoMLPk1V+Ly5LgHeMUP7uC8Bm508Z8uYbt49JsZ8glagJYEF+i
JZxjVyKblZqXZOsHW8AfbP8nfWVOwVfUIdFcFC4q94qOKIxkdhIfnjWD+ef1Ls7wCboBCM8cDwxj
ftqyqeONIvnUDiyIH8bjnXgSJsKw2ArkpTwOBM5U8KL05uJBfpy6kLNPndZF54B+4OHm1o/7a703
EynVXxuzb+WgGvfb7GzcmME36rbmvd3ipVtj0d7uZvGgNbCsSoEhCy+IjZY6U8xcmsamzDi2sGm0
vigZsWdemBquKXXVk2svNbpeVyhdxfB/7PWaAlARn3em9FvsZcdzeYgKh/8K/4u9Am6xtuY1c1aB
eWoQHEaebFTxNdPswYhI6OXxsxkvhiFdUZ1dwef7vna2UyXZpTaS5hPAGbaD5hIgnGGmMT8W9iy6
jRFfeCXt8gaDwAJWp6FiYRdKkie+Ge6vvREqPNV5OV2MjqNLN8foX8d1GpGjKawcYuOGxVx7R/pb
aDN/Tvf50/M/eO+2Pj6+hgLlm0DI5DNAsOPy9GI4zNBfCPRX1T+PzPKRuJbGgf7U0f3wd2cVGZFj
QjXkGiLLMb/CxTS/gq92CxhBTk4oPy5SNMWu0msrbqmptsNbMXR9ruPz/IprxAw3anb/qfO37Z35
Mywy/IheI4MW52ElSSUU584+hAskC6O4SiP5NfLLXD4tNXmQSgydf2oT10oxem59LOnN1YqsdEfQ
h2ypwMxpjWYrfFyzRcvn0WF3eH4a3KUtRYp173+m/++v9teCgyCGIEU2HZlE7trrL+0r/WX4F9Zy
gmPMZvBbkUHxEDLIIoXWla0S3GO1nuLA5yl4kDx7hmYlIMkMBQeAmA8MzUTqM2hqdHh2VqISmUIp
iFIWJLito3lrqB2fj1u6E3sdNs2+TuTstNkJEePfWBi6nN7vOK9w3o0Jb3IPG5wXSlAWM7t4tLIv
QZBLYEGsWB0G4xYNXZQduCVVrb8Y/kR7g1mE6zD0nSU4UMa3uW1KQREQoBNSzS3N3qRuR0qiRj+Z
W36gkf5z/7Mqypa8e7jrzn7jLahLMHSGlaxCJaLo/9sRKEQ3xU3uQnSbT+2CacJLPyL2KD5oaY1o
yKV0w9lVbc1iFBuesAV3AWBBLIHOsWCTw8aeN7PZvaYYUHFomLMrG5kxk8k3Ug0c1qIpK8FiZJEs
1qiX0x6vuBpo4SrZH7Nbr98cJUWyq06cPTDqtNnKrbExTa+7XuxHj9tBnl/JYwvHnc9fNrMBSc/D
CxKIOU3WNBgPRF0FeJE3pQ7z7hxNSYP02cX9cf6l2obe5G4OIgbKb/gLpCYjxoEk+MeXRgwVKWHG
RSiZQg71+7NKpXlL2xpxi4JHK6PC6H+l3kr5ar80jyOHTwTx+xjn9QrioFJN2NJ8UXM70HzuoFrm
fYuYpCfzPQi8Xi6NW5K0c5xCMJFS9IZY5Hw8iX6xe9p/2Udyxc3qQ5+yAozPILThRiwNzSVvyScV
JDnwRwlqPQTFZb1mcCRUr4yC5lu4QEMvnm560zgZLvTBeUN5bDnHj9/t8tJGS2sx++hkCXclIy8k
n9RipFwmE26BsrxC4SS4nAWJF5E3fcgDtOH2UwH31KzZe3KOn4aTELvrUoQMqYxpLELkop7wotAi
qx7DkjE9PHSlPjsrqilzgFMIQ0+fb2qboVH3C3OBHlYxvO8nAQuiB5Wn8nL+ZCA3UFLA9O3Jl8tf
zef3TvOv/CGZ7ecbTiN9aMU8yay0SuhHQsCxXuJ/+i2wQfvb8OeH6eGmNakkKhQkfaxfmPD2thfL
ysdx7FyO89BvDCzPuqdxZ3Jcd+7SLmw8F/UAyyFgQHNjvIwlizwQcyUw1ISviuRx6Ryzr6HWidud
4BoOrcPCv6uFbJOo5jBGdtVtziyEsHJCzOM64klWDm4Ka1ZENcyhrv6U80ullEoDGvkUJx5DgfK7
gpDJ0RKDf+lvtoG5uqINMH7cPO+EAUfoJZpRMLLJA8K9tnmG5l87yHQMYkmCmQpYEJcCuiAIQS8g
jGfxSv6RO7cZYhFRtfCM/KaItXqLfK1rsQfVY98gDKJ5ioLaEUec9w2JpUqqt7NFyLMwsH4Z2puC
JHAjhvALOfAOxUqOkY95No7ebnhgLA0ccxbSgBUH9G9fO7v7p9lkgcPbuZNVqB2GpMtaF9ScWofM
foBJsYMlVQNC3Jw/Z74IW1AzCKY9TCLmyawAUi6NAIM5DLw1B8xhHYJBAIHkHvICaYx6mZhAzx83
Yd0hTINeo6eIgbntoQaNCm5q2PEhp6gRWuG7auLN3mzqYFRVdzQgjKDdUJqHA+4few9P7Ox5usPh
sYpYLq6P9GhCNQCsK/LmaZb/3N/hffiZeQGzzqX7J0CHywrZbN75tY4Eh1YlQTGTzi4zNEnuDDKr
CyKfx4dNbNlvY8j23XTuu5t/TJb/powTGkC7rHDBD+q54KIltrLPFIqwl9IpYSlfdWowYlnC9XcS
Wy2c2peLyTQNyqh4dgqgNrgcAjCrAEPIXRISB54gAfByobmhFnKJYB4Jfe1CUZga/eOC2CrBT7AJ
RglJdjVGYBwuzT6t/VwBMJKpUyA06vy26/0CN023l8Pxdzqs1TvBU/ho2GVTly7Lh0aNXtRoQvdu
XbW7YXbgHZ5jDipIdkAtwJ5cAGOYCwy5NDuk7qrpihGBI8CR1AItqRLisCnd1kX3oIAIGlvkZuBo
rxn9IGm7S0sv1DMy/7rdagE2dJQz4GanwUHIov2Nu+XzAjG3e8Bzo+cOrLWvJZcBL5CP1WRv0FwN
j8zSxpypyoaWPY71bJj2/aC/bR2m++5d8idEy2Gs5EXeiiPtzoChCdFm8kQab8sOADdItDe/1DZ4
3tIGm6WIxvmsH62PdB2W6KAhKNu3hNpwboFxm7dyhp6RV+L77cgHkQ54eon1mGF3YE20vnUKt/37
Ugu/4QehnKgQVExSWxUOa+hB8THhT8NBusI9EftE59jsE4agwUn4kdNYa5i74o833dY0ORdWF7CQ
kH4ldrFDkHgpRs3gFi7hFpKVQrAQ+zyHo19gvJtfVl2pOeMg7rOLaV+zd+FzHi0ODwM1bw1uuU5v
w7Aqk4LcBeCdeMHkt6R5Covs+6ZXDbbnxfyq03sm0ORAPC9dj/hJEnqMX592GrnbprF+PdYRAvWR
aA6HGH2qZr1R/Dw3CrC0CE5bTWlTHZf+nDkDW/5EX7tqoDIxvmraHIkAz4EnfwlXbIzhB1l0De1d
WXpfjaEm/esYfmhNcuB5K83u7HK1i2BfKFCY0PJ8msf+KZK7wqHVPkZ24TWJjTo2GzlyfjLwfOqm
nlmURlb36ZmvfS4ySVt2SeAPnI9QoPKTFFqpcx1nZoXvpkpqNYD7lQ0/1j8sP37btRgTstBOnP2O
dlNr+GmtzXq9PexHuWthHWNhRzALAs9bTuvI6afB+BZGV55md+eN4WMzJ4rTjuVHlMm9fX6BY5D2
ObScJK9OLkIeSUi85dGLi23rdzIkOdFXrjNXm6htYruyWyucxH4CJYzG0fWDf52ZNWxOqc511et1
jpk2HEYJooIHxW8IjrX/SDFbIAsILiQc7WfFV4FaNPTy2baR40sjev1YLi1AtdyrTTjhY+yY8hw7
pvAkCAxZl4nsinj2Bt5ICISFQHwWA2hlTz6zJUo6MSeUhvZIAsmGBYjNNJfbGTFMNYZ3K2YmcOAz
Z7ntRJWp6OzT4waP7/7POFzMb0ul++7NpV73cj6UU0VhP+bx12krBfvgez0oxwnrUpEDfDkEJUnW
i0yYjvMD8T1CeN8RkoaR7t2Pp4vV43JyJ3GodWYsHaXB4HUnywg8vjtdn8TrZNgJMke6JwOnQ2cg
01UO16+7NGZOM4cZSHh4uyAoa/OJMr1ZbF2dWo3Cl1KzuWcLvzgf3nE+iHEoYARvFITOKwQxND0L
TEQxXeyPBldZSQEhk0mgpaRgkOVjjcVmQe8QozNiF9fRYMQgSnMYZfY0rzar5XCYejm4I2wT+nl9
evrF5GhAmn71V/8Yer3cIhO8aCj0FLrLkHyQAstPoLKJa6UGbrqq/hqBNQBrLQbZ3IER2WpKbduK
ZYrn4RzPn9uNfnql/WLqm/RA7cWMl3cr7wlSdW7Y5Cg8Jl31vvJeKRTJ1L3+y+qm/Iw7FCHxDeD+
KkP9KH7KJ/kU8doYlGuPXQ8pp0+K4WHwtGlg7VQI7qqudOLSvB8upweMYf7+6cBL0UCZ6SludWi+
p8V8Kf6W/8/usLVhEhQkPQHrYm21tf65O7p9uIW9rSmB9h6A8DPQiqeonxyuRA7E+L0YGrEIxHQn
5+cZV1xpsSP3T980U9bPsc437qfFXk8oalL9DbhpL+K++rJhokhfO9pQJ5AqSX0WUG2v+4NT8kTD
tiRAOR4E5GuBW05FPMzmzLyLSdkxPgTXmM887Ze2UyNG1FrNZ3PpALNdzXDzZLViJHl3NZpc2cPk
rXlY+TBesHwHr8nl8+l6kvZHICN5Ykwtz7ETEL1kTUHxjDQXNRZsUsDJH1WeQG3kA0mmUppHUm7I
7oX9XG4vByzXDf+ZjygIT1XUuL6LEA/hCYb6fSYET3DiC0C8lqiYumLwNKHvpXvVTu4YStDWqJgi
67tsjaztUEfoPGTNnSkkFhw4bl2PNKzDVV0QwZET8je3HcZiFnoEFTISsLpmrguPIlEhNQAVoHm5
56jOHKumtGYh2FCS6/JnpBrcxrJByjnTr+wv0PEyrelnDhLoMY5oq647EXrIxf9O+Yev494FabMZ
/M6bbDb9L5SNb/8Rm9ut3rO53c6422cB+Kjfbo6pbeaD1cPLw3qYN0riKW67OkRruU2lhKIp3ZpA
kj+TDzACpBmBJD7B9AKi2Q1BxtNPrScRCRxI/a4WhAoNQazxkwpE4yNx7vgJifSuGBIWh2VX/7v6
hy04F3YRc6w7psFIfO0q5thIuYTJXf3hkdBb7bZvWBgMw58E5RncjKv2N793gTrgkvr4DteaECLx
Vsh+k1K3K149Xazkfrhu56GdyGmG2dEFlnafbIAzUu9bhoZzkYxa2skjgddh1sv2VaSP+bCiqlC5
aS0vuTyT9/GTrWGoyAiVggBLoj5UgGtN22EWTYAMaNN7ZKY/OGrge3O8XM51DiR3uASWZAnjEuYy
JMeJSyFvOndkFpY0Y8KGzimBxHgCBSPmz983dbG3Qbj2kkn20F+/fGp1/zB3u37l7jWiW571sUM2
jAVFjVD/eNCpWPnIJg2cltOYwLbZTtvz4ag1UKhf0hgO8tugM4LEXZKF1jgz2pgdGRoweyvt6lKy
xn1DWBHEd2NPIXvPhjwSSS2JHxWcx9CDATpZjqkJBKFTTJzSQN8uj3v7aL9Afo16Qco6+SYqANGK
nnCeliPjHONlyAnJAiVcBnl4W+1Xv0n06OR65zZthBTOT3xvVMVEHy+DePyv7uDTC2t7CItHrzht
n6JKw76DSNTD6G/224vxE22IWUTPh/uQ9/63dFh4JBq8TqtKP8VaTzeYUZ8S0CjJJeLjH7JBXO9Z
u7DwBLQZcqfn8AqvHLtX35yVmh4Y9rsaH/7hT9FHR6paL2nZCW2qpslzYMCdM9+O5R36Y4GlNtdp
qHZQX9raj84ReNpVIhSE1QQfbzUBNA5ENXBpBWHE2oEcECkL4v+H9v88b2+mj/ixZJOBYHIX38H9
plI4diqzznHdrgzciHrBveXzpZUKYkq2hRyYRpg2O863jcG+Wm2U4114Dr8E4U2LitOnhBFyg7mx
1EzBWW640kwJUSjPxDRcHW5Dy6shI0F7kLRXI81XVkWZHULFu7mAvIFeotJxItO/dVWL9pGdFT4o
b02iiCEfBG7IJ6qWBQuXo0S5UQqB5PUJoHnSZg5aQA2Uo1oT3RsJHQiSdCWrOMBI53UsRWVaH3Nv
dLvfX2nYffpwedB0RTRG0nNZgViNWC9YqxQdAgGcbwSd1Yieo3ysgihmzuEViD2y7RC8ZQLL2PER
cABwduRolm98LMkOuBkhbNcjs/HymLPqCZ40Ysj3qznCGAjSeY/+O/luCj4NZEuwkttcAG2U0pxF
LnhfUk2Blu8HceL7KZIVulVkXCHNumIZM1z+DVKIIJohGBhPBvHzwEGWzBYhy+/MMDevA978Cupw
E1l2KEFiWveNi5df6GFhiEGGs8t5/xZEXrC/2h47BOIjyImPVEDYH1y+EpL5KxX1cpUavs9taiQc
Y1A3oaFjbR9b385708fHbL87GFQcU6etsV8HcFubRX/ydM8KB14zfUF+fXLKW4ObKovfRvca/+Ez
yLArWBDoU7G8jCiVjIzNTlmoGSpl9fKZg53DxCR1EZq8oSZkKNA3NiLWtYbWDcCC1OXfbG0xBzdn
A8FFYW2ZAzFN5UJrWtkUB4FX3P6mOdSJORTB3VxAB+CP0OG9+Q6vyNAMEe5f1g/TxY6tqnxsrhnI
0AzkoKq5B+j2p+UdcEFBQAtDTXgo7U8rF4NfvexvVik0Qr6aOLc+CC2cyCDLp/jx4+L6Wdk0NlC6
NPe/jdOu5IwZ7fhn0b6mAZAibnrD5BxjbWSuUif59UINtz4Q4aWd1foo19nl0/rK4gz8mP27bbVr
0/kc9ZhZ3WNnotGguZ/ujF1PpvtFt582O0R63dp1aG63BNDgtDw+CsM+5FufgUApIGUKBNHKMP6Q
+Fkd4UDBHhFbcq3YgeCSntPhuoS5ihHWfIZwi0wxmdogneCh/xlq2SibfGwdD7W0sRZ/5FoxdRcy
2RfjJ+XnFGdeouZaHX62OwZOMXcuU28My1uoztmDWGtITX/JcgfEyBAcgdqkd4kv78L72puVKCdk
irepDVy5BJphfLmsBpfrCwe9DKmCpNGz1i1nF8JRiKkhklpwSTBDY2kfJPjHGUDw91Qq5Ju97K/T
/gzYpCOSkylZWADKWeBUXWgIIDXu2SKFP0VX+B45VKHb99raEfy7bMvc4PfYtt8ZcKAlm2q1m+vS
WAlwfJg9Pk7u6tvSZZvK+5oR86krZt2iMWA1JzSGIoGhN8RBw69sDAcSvNbZ3Hwt3GKeec050hYU
gGfMd0DoCqQPALS7bK4LQnPTtAZmykN28xIIvGT4S+v5JzC7J/nA43BgPFOt+GVufBMDR8R0JtOI
qfAj7R/nvL3RGgO2yKDDOhj3u42lGKfj/f1y/TAZ31n+sQi0OU8q0O1PDo1OJhN/J5vr7ouWXUh9
5Bg5l6Skr1HTTjRz6dWA05aGII3k9k5rMSRUco2R0iJWNDXNCqQ9md5rhJzsApJt9ZwH/xyVyPOQ
QrYkYfufmVz4KjZBM5PSNqA0uFsb/Unux0q6038by2O4ZjxiV9MhJ6b1eg3jONr1t51Z576XuZ3W
5XFAEv11EwGEpiXHhpImh8nd/CCcR95VoMCp3ZkrWKr9qWhaWh0FDIIerEObyNi1QdlStqnnKLaH
GITjPFyD5qYEiapUCRGwkCHyXWcEvVy3KqnZXlUle5uqTAO4ZJyjYcfnv3rPj1eWn/ekyGQ10bc/
tVdSkKL8oVJ82joaaQJXV1P2N7n5zEDg/J9T/7NONYfO/A5IGk4ON3N2k8uxXMsYNyRd2UBPH64n
2uWG9geqF8QfUmhaCARXfMwJ73hJnQ7Spr2ZOPKeMwteO6ubp2q+mj1s6msdRfDz4uui+siGwBY9
mMByZ3GD1p3Hy97uSg7q4vjJ9tYk5F7FTEzLoUiXtx8GL7JXI5Xjovu9tqJv0CerOO6YMhLBsJJA
cKc6jm9Epgl1XiDTOVztRoO016PG5GOuL0QQTZjd+5AmXbbWF6OltlP9vrl5c+YK+353mN8xxj9i
Nh+nr7xu9xHHJh+etxXtHmI3fR5opNzS54AZbZykD58HbL2/nHEAwGtdRxvrSDbIoKaPHoLEJnAa
ePPQ+rReKgaU9xpJEhPSZgq47WlqUwPvpGKkmHISoZAsEJ1lmemFASLHMMV4bZMcd4A0TkgJCO0P
UmC7xVahWUVaUWodAIwNrYAIRJKkEByLj/OX7E3MbYgkGI4JolFHsqSQR2OKmkhPdKdjZCX3nH9E
pXb7zR2ig6IjOn6ciD2WKL2m6Ka7exg9d1uo1DzXNwtS9iK4lvhEAjd1rT7ByTdu1xUcMs47DOZB
TZs0fgS7UBCExIaB20rL2EutmvHHteW0AamWcq48bVTEBdSH1AXxJeQVnwSTnItW7MIoFgu1jBgv
rmez2PTZjMEUYH7h6RTZtXa9rhTo5Kqnw8tqLwYTm4UhMAvaVS5H+URNVOOX1CuA2SYYFhbFdkwP
xEmpMfxv+ek5VbP+F3ixzqDmTmCdO+HMksycWk8JuxU1LjyWIMNj2S1eHuNYZ/gtMSO7jIkzzX+s
EpgO1N0ia7676D5fK6ARO19aefECdZ/cnnl6LhGofpuIy6toyrf+/NdJe/Zq0JEX1MPjFU6sAK4/
X+KQw1PJYvEZ9ekk7jxmAauFdFRN+Pq9B+9THpYKJuSGjdTH9uh9z2TAalzW1rQ50jJm/tTW5PYe
Ji/d9Xo6yKOMITyF67MoWQaARXDAGwzPpQNevRgp9FYMHqQwQ8F2RmCpwvLiJ/siUFHbmvumC2Zu
pATZwFgKHz5OqQArFRLiitSbFEuGLgWavUFQmeAKyPgCqHmY4tI34QH4BCYBWp+CzDcc3hE9RcOm
iTObAuGI/eNYf0in4+B3CHdaXe6fFE4Ez2e25IAMWTS2e1ng/t3D4KZfscGcuwnOA5qnBT32DPYd
bnhzcoKUqo7H4GCrzrjXHTViaZv5+vjU3vZZZ0UAFM22emQdQuz8gNul6+BEddm0xWoZaSqRHZA0
86bRQWALyd6X49NV4QSIBm7CQotC4f7D4c7Xhn0EARLbi5kTVLsILcNMZAgoXzP/VTefaXDcTcMc
sZ0bFKR7dpjsIxZXFFJBuA9FSUisoRHkG7KDGzmvG4QmEF875CYdlXoakFfkNwzqg5vmQBEtDCOI
5RhEK+Z8DfyYkt13oqKMRPKv4tCTNocGNlbk7lccurNbsyJXoYHVZnVTAkPQEEqSLNSWaC6RX/DY
qgW0f6Tdc3gUSmESU2fDJDT9LJUInBFoAQKEnIk0ZwLZ3rwKiW6ny9/qQSRPJMhS7zqBemLNjZWk
2wZGx301fb586N4Oe88pbFtekJ+Sln+wp5rqip/xZunHrDLLvOPX5QV1l+mEZg8rBjjETAK0YgCB
McwedWhWAXIXHhFkPwm4wq7W/8MvZhnJPsMAVgHFjfZvgem3eTCcHBKFZXoa+oFc2Am4Yb9bTbLm
QDRZwDgTE3NE5fy27vS5Nqo5zm9Ybx7+noMRdRaGbXxpxJrgY67tvKd/4NkxrnqX3bZ70X2qWaP9
6WHZe97d95NTx0PQMeZWw2l/nFiXKdb9kTgZLjXrGul1P62/wgJcGaZFE1xAXWDwg64WD79OO3gw
2SyBmNnEBdnikJO9K/FQ3AlO6n+eTT6NfzFX2cyEZtJAsCbnsaQARoGTiq5BEZEzZ5ZTV5P74Q/7
IVqqU3gHOhnX8hwafPm4ulFoI7kMMePeBNs/cIfz4fNUCTMS90ym4fDb9iFmSomp8uCM+CISOSbh
j3jnnXcW7HbYfbg97A/Y1oeVu42AR29dLVbb1aIdAQ9oyLNYjQOEYNY7BZEC2mi5nulHJwZ9xSHj
oY5QO6YiXjk5CjRBA3sVNbqYuKIOgwXDy9tEvpguTFYiTLinOALctay7U5WcX4/QQiFSWjJHKejB
dRHzOm4lYGqBM9IbQd5sK4JUJps6vURUiqSKItlbRVjTdnqFJN+Rqnc2xO10h+02BOlzeGynGX3a
rI/t1vNhUJZY2RRAhjo9uKybAm10qf+mC2QwdYDgqZMCTZCJ7WKoOVRoaEN3B6RaD1/Z7wVRGtfk
ZnoZR+1BApsJEwLIpcOunkUa6xOhj4UGGWJxT+tzOtD4rcmm/SEEEBqcGNmg3Xv9/mfyaFUgYmHc
8rF/Yb5fttggJEtJA6kFggJV0SCcZYffGFH393uxou7onS6uThbtVcwB7PWIG73u4rY2+/mSeAbn
uEQX98D5RTwIihSlCALRSOQflrEAhdtO+hTmKvLH7wijTfcPv3Iz+/h228oPoC04lYGYG0xzCyBk
Vwc5andJyoCYaZLE+gcS2q2WN3KJqOpYGtdquOgdL07zf3DTbAWsGHO1hDuWhWh3Y+ssOp3UIy7r
xEZXsSG/g/618VkzHvOMVv0LjluLLoV+U3NE+uv2f8R04TIKFMbTmUh190K/CvfCSn3Xm17PDn32
jsEhip5uKaBavBozDlqiRqn76E7AuagKmLdof/Nsg3PhVnjWzoK0PLHvyCn5IHQcW6sS8KwxdGzw
K4UUA1z+noZcle9st27ZEigvSct+c+ynpc9pjFNL/VGxkzUgOG8KXA0mf4LxIVaK4E7IF2/rD/Qt
8HILRN+CP6JBbJiyOEV2OP5YHapfJJwON7lvn3Xkctv/jKzZrwFqBwpV8TCV9y2JPAx+F8ZuS+FD
ZXE25y+r5Y2xHzJ2g/fkFP1KXJGDLnvdOACz7rV0hofdU2tXD+oW5Zp70NXkqn9DLgkZOmvWIkRJ
XK6YZoNk+EorhjWglae5i88jHAM0l4cNzIYQ4utG2qq4CBc/Fx5b55eq+DmyteoydBin1Srmb4c4
sz98YfYBxllCGqXZLL8cY1QWRmfWPtxtBe2hGVlSiUDe8xp2gQe4hB/MMIaFZ4zEoZOwD1fJ1UEi
9oer2WeZT69qPH61y5oc1zCuEJ4Cy+P8a/Xv56HmybiTVbpasq37r5AeZoE9rOKBWZf7jlmDITCr
SshT9Pp3LPE766hYtcMGJoO+DkJlKOC1Rt/vhuvhkcnetcWGUts8kpewboUhUJPgQogvckFqDLjB
IdooSPwQvGEdGXxgDqCr3dPGgIVRzC7Rm3aXLENpLRwjxtsVhvYwN9rLNISABYF0TlYFFnHg9vby
tLwqJLUykw1O5KThTbRwVG2LJbyir+kChHaCWW4hQCPRPlDzO/TovB2Fhh7DivNimDvBBIqGhd1P
J9v+/XiGm8oc2jCyPOfnVUdrhUqi+aFFCDJ5Jo6pAoQSIkZtMRQUkQB7XM2equhUS6YFUKo3jBUU
sOZ+Y5889QHyqKXDakmcssaHFCYRd0GABaH1fVlHwPPAKdqYBDkoJbVM25s20KsgEIFLkmQrh6eK
Gibn+PjX/3CyDOfL/NCkIgXxXw9Td4ZVl2HTEYEMhm2keWuaddR56hzXOzb0cOufJ1ZDECgFtKAY
SmJCWkBIUKHApF3JZ/HV5+0/aStOkdv+zLosS1CdPklogjKmEi2P7RcMEpxhIY/IYMufbX5dWMBp
ehI9PhoXhLbPHYWsnrgBEdTYIQkFMRGSagvBMAXw+UAMvyMY1XsmjVFKzrvigHt2v2iEj079l3Wr
2hz7d1sCge6/2em0x0l74zzS2Kf+1eLWAuDmtiS4ucmpCPzJzuREc4KrUQ9fk8GB8c37hrSiEZgc
RP1o/vALUUVFFYhkNV2v/5maGBJZpBHwQfv32Wo+jaUomrIXOwPyI4jlCowA50x8lc4LtQfUqJrV
HNAIVq3ou+0ktkqDaIiKoWUN6EvZwBXbW2sQtZThVvkJpCXfcZ1XExUKzZOYFfpj2hjrDmfGG0jC
BZLA7M2DM/2SQ1r2L+y/kncb5FfBRGKZY/+LNvYN8a3FCKxpT0TaxWahdl0vMCrVmZbGYS0Qzecz
X3JBdcr61Ov98fQyS0Ft7pJppgQh/Zif1TzFmeg0scx21RuiEsbDYSM6fTqt+v3JMysExJSz0e2x
yx7BeTUyom4bCtJQCvAhOVU7xnVxheBRsuDR85ze+q/riqVUZu7mso5QBTkFqtL28Q6eIwueA/Zn
cUYmF2Zf3wg+TiXAk5GYhGsHU1O03iFJKoi5GnnVM0ieXJE7HPAiCZ41Uxo3CwJRO9t57DphlixM
asbUtpat/vX6dLw8bK/+j7MzbW7jVtbwH7qs4s7hVy12bCuOnWOfE+sLy8m54SaRFCmRFH/9fd5+
AXBIuazULUHNBgaDAdALGvtcG0mJ4TRAkvaasW039tzjR33RqAN1HtS4/7vZDgbXfiE8HveAvUCA
ZpvGzJt1glcIhVFms7eHWVp+fP80vaja715RZS/uUBXXsDSyM+Aq6DYLzs4migfzfXszf9xjc6U5
jbC0TORqFTpU3DvV6JR5WEPm1nmwjdUeCM6tizWfLTKzEoSPYezaWLZWEEc/VcSs2WjypuUB/KKM
gInADEjDDEldeQDdvVVCzTd+2dzjt42TgN8M8wF0N/mLdHBoUyEoONGRdIKF/JZj+EWHlxf8midS
bGzADASSCI5xGrzu4p50FQnFwWKG8Mnogi2zhQ2NwB7aTqYWkHlWGOTxa+tJHIMbsHal136zUvcO
pikqygxkZtKgpx44hvuL4e1MY+YNIsJcJiUQu66z2r2ykKf14kp52IqdYOiiatBrtl7uwp/PW5MH
7rqL9c7VlgqurZu3OinKA9YBtwOHXXCwDiGZdfjFB5n10Mf8mOZAsUgokIJoByXEcqiR+TYGTOQ5
M1yCEQpp1aBq64oaP4aiIxFgcSb9caPifASPjrrvvBrodBcLvGCmgN5mDUgOMm7vj4dPxeWfVjtQ
HgRIj+0vn7UgQtZn23kIrXEx228U8TT9ISvx8eIaD/MvUNcOfzrGprmeX48m/e5Fdzu7+Lkq+eGA
XL+FTdTmhFsOVh6cdd8a081de36YNE/WWqMgrCM8nGYdYeJCa5QKT2lJR8tP7fegDIOXiOgQcCj+
ML2cHtJYK153IUDEArlrIXUS/EJgYRXHpAGBFdyMRCfQTFPYRbqi/4Urm5ccsoCHt4ivxIOtuJfD
CJyz/Lr8X72XNQoPCmsYN4PkudcuRzQSAWXgaHkMt7xHSrzBgiaex0Y8G1+8gJKKWwDJjRs9BvBS
PsztMaLMay6H0095GNzM/1cBaSQLHSUfao6ftFycMFgRzuTz5k/v2DLTEiLVBb+C4RLjhp0Ofqay
0FWx88xsXDsFMyVcM/XM4HzEzK5pnOatWsk8DyiejmGr2dVq/fXxK3742pBT5LHzs7VmvvdDcXwo
OSNAI/AXCJCnmu0bcJ6g0mJfPBg/eGIlgTbzW7iUTggSj5yIPuv0o1HGsIwUgLjet318OOa8ScSh
nc3t+kG4XwQhWePAk2UOzqKNyZ9L5I+WU/Y7PdYqdCt2yA/OD29aLNbrqrceYXMx3iAtm3c/ICB4
7YxbdgiRgg3tm5BDTHRbqBAhhVr/wpeSlTzgZhx2Bpl+7T+meWQCxHPRlzCSuhPi+nwwX+GxzvDj
5KPZEkYxo+EF36xiDSYYzGbe+cFiKI+GmawviCgDuFDBuOseJfnziv/hBB8mFY6xk2H35bF9k7sp
a1k3raMq5JrZ+39Tv3yyVD2VCU7Vo8XARQPNKwUFDDUyibf/5WH/eHHPsf754HcEnTOH3kpVRZW7
2whupxWS9Y7jN5MELRjdRo1EWtBd2S/WshKcHIefFIEHcdVDBpxN3LS7FQ+LYYbqNnk8C4TIncVQ
UmJJkBiECNn7wz474vEaMV6eCMQwSYurFXodZrWa5xNF637vftRdPezT6lZLAXQw55fWCSIUR6XT
+oTBCglwCIBoEaPEEIHKdfsAhOHxGr5EYHpTwhHwFgRcwyYxcoKEuJGQaVF62wiGB5CpeRDqvBCm
4FQygXhj6Iq6F2W4TQNrkGoWjF1Y1KuqPzReUURFHLgiPAjDE6RB61N3nXcPH8D/2QDKGUk4DICT
8FmCw+kdHBDa6pz1OhbrxmNjM9zOb9KJ1TGAlScDIA2HV/5t0YBIduXpgxb++6ERoEQnxMaKChzJ
AKapWKTDJ4oufps0glQhNFBC5EFoxsyoh5WHBwTlFLS3joPq3llP/Lp7Sde4wyWbmEqQi3xLXxVC
O/VCcenATHeoT3rOhKFbbXoZeHmqtrQ2sOm9WuaO3fjtjr7+wxd0I5xCNxQeALdLE75whkVSXFEb
SytcwVMc25kH7wgzj9DvC7bKp6GG+UksIvg9tZvG9Lrazeh9nHGYu496qba4XVsveQlqA/0COAgs
R1QQFAQcCPK6hj6/uT44kLaxPeiipTXdcDp2eqgWs0mntb6/gZM8tg3C981YQDsYC6Vg9iLETAYk
BFYTh2XdUDvX4XBRcQdLtI81qzPPQ1lxJOZh4VboDmhcyF8QAmERvEDxBAacNELwAkGIvaFYozbC
LXxKN+ZH05BmCWvx03HtE6tGpLK26GXlLfoGieukAo/ZImoQ9OeKO4ava8PbIlGn2R0CuZyt244L
c2rD27PFYdvq3FenSgISUfemUh2p46aPYcgxaJbnCN1LB+SugOr3VIvz0DRg+yS4qj674UfWNdln
fZ1GmkyUur4GNwXcfFpHE5JnGKyp1XpSrXiO+jq0NrIkCtSaS0sJ1WwCAJm9e10yumfHOke1c8bh
gMla9g3Qbp5KxnbT2d1tl935Teoz0kAWRy1bRjUIxLdxOlZx/MA4Xq2j9/R80Z5cct5bGJyWqiJP
BSmCRargmUj8ikhlnXRcf2UKAXcMb1gJQyIT6gjHsffcJDMFIZXoG10sK1S6YKLF9w0rqn+oj4nM
vbVf1U/SgHd0j4qEgUBPSxvE9Mp5q10gISYrQ30s1GFpafvFOGG2a4lrMQQuP40xk7wwJ7FCnteV
JGoZY1aRIH83dhqCBnNoSOARUN068fLnwsjVSKeTTcEW7eGg1e9UjO0M4jTwmjRu+w+zZWPdmN8c
h4VNydwwWyYNoagFMsRNejLkj7CMnrTP1pVWjEdqZvpCwOQ8dBP0LOSNTq5lMa0qLLIYZq1JZ4qJ
JJZL/OKCMKiAuMPt6uOiks3KA+gHTMLpvQk8oLoNk24MDWkyOATC/P2CMkSwzNCugb9Cl/bZCb1B
lw5Dt1q+xl7h87WEh4d1r13tn+c3x2NKUneP75kafN7UKBAEieOp6WO6GIaMiUxGzpc1Q57iRBWT
JKwmvKFT+6s3Twxgxkj9jvkX4vv+vkw+k1gCaPEUjHGQumJN6jUGU5Hcl51FE1JwfH+8rMf0M21D
1dp+YXD7srMeaTwV2opa7PPSTklQJA4oF0InKwbn9caEFnULElIm89i67xVatn6gepnMZdh0WPH3
YiPsYriaDsfV7O6mu+/fQA4Trk6+LGw8xEHACDCZnxaHy/bj4KIMoEFinPot0Z3RfZDV+91B2wwI
SZQNkkERAr1IEVKIQJmwICYLcN95t9Y969KnZZKliBukgEqsu+JUh/pJboQXB2HArUJtqrp5jEEj
i2MQ7JyAVqsSSCgIjaGLG0xTrmaGxtiNCFiGQjNiKTR8hXLts6USksIu18gOdchZE+KdTcUvdpPH
x8VyOc0dGsYxIUpxkAFyAal3HDjZg4fIvbgJzjJDJRlmYcvT+g1v06jyEgQF4ghxAgUxKQk0koxQ
9CniR5CHBQwzUZ9ixjhPpUDNpEo9m2LqAmOxi/kAVshMYKRaPl81538e4zKeYOpDN7WYMd1LSPU0
u6ZfAo1NZmBpLMe7no4BwL/uDDW7cUJT2jz80NFQQph7qB43KNR8XafGkrQzy7PXY9Cg2eb+BU4B
ODOBBv3H3nC1GWJ5lkkxKFGoCXGpcbyFoCD5PFyYvf2+PCCe5Y9OJLgbutLcQRI7K0sIEefnUMkE
585k7hUmMoX0UfNab0aQu5f0bgniPUJEIm0Jcn8TH/II7p6mxDaOb7DUeq5KpAszB1IdBXR6oX5l
nt90pxIxZQ0UUs7r1siG0LWINSHFO2aqA4+l2eINLA5VDP6DGQ5oCt1F+oxYC5sHCKzzAI/MDBrh
hSp4Cqk8Ae6WkMCsPkGtPoF2SjNMa4ZCAuWdkrDYwHzo/Dgzjl8fxSLk/7PQR9qlV/Vo5SuuqG6z
6OTUJB8wtf+86G7mN+qpsgkzdgyYI4uyd5FgPMpj9gOB5YqzhjjuoC3MB2INIf6pOXgFdoIzYC2L
ukJYDAuFzS+GUN7EjyvqQU1oiG5nr6GbZ8NiKvPIKt1Ns/Fz+jPwb3srq/ZCMWo92uV/otm5iuql
3csQOvv9UO8tBtLPBgrW3bsWM6edWdi97BYyL/GtohGobSq/XvOuf9c81T7fY6AEMYhHaJ0wWEah
2gkmZXCSfX5/P5cKwfmYC8YiwVEkdlqcBcVIGdIZFmJKJaA7j6NOtq1iYhvyiZRS9OlMkbCQA0Q+
yMT8EEdngFlvmWt0greD7obv1vdp75tjAHetni4a9WCHdRlQxxopO6Hk+GZzEveznGWYx/Hsl+54
JP1IcsRQIp74imEU9BvxSmJGeA3ELxsvvAon0qwSaGVHODz70oosOms3236GWQvvcjuKdkVGzRw7
DTy2JkOl4dySwbwg8CwIHL2ZoSq8vPO0p8+zZmd2XU6TNn8L3jpRQ4tGgRINjB6iEQTHAy0G9hqv
KyVLRdKT0WLCqhgXCImR0G88t6sPsRGr/rZf4j34shW3nKtbSS6XU7atrH+dTt5+d+EN6SY1d1Wa
G6RKqiVMf5lGDlWAaOFBhN/1dLKIs8/FdTf+MEEgPvLin0hzq3V2FyvL9XpD7psbqGFvtQbMCJyq
0kZ7NXx86A/3nySEqPWYl4lmobvnip6TJiKJYDQRcL/FtsD5TrcyEB4gzYqFNV0HKk8ewwRR5zl9
2VqcL1JSYHXf+wAmmc+zc6RthYH8k85k/EvrG8QAVc5FGVLLWXYquYHD52QKdGGAynGHc0UuVl3J
sZ1Ejj2siDkv5OvcLXosSKQVSAfhZIOFIsb8s4yNGNdOdkYWSV5ZVuP/aFI9T1khwHXRj0qyIJ9B
kpL54qS8D1WpT/96Wr6JwTfi8xShTkiMobOrkMC0W83mia5kKdYIjIv8xoGj/PKyRtDD6snb2bRi
Py/iIYqNIXibN3GWeeOjf92vdZS8FYJTMW5IXCKmBUJkglANB8U5aTzIux/j6zwjj8QFGo/YQqdX
j38Pni9tqvEYB641CJtvFD0cGpbdG73rHfsdrTohKIp4/KQtRhATSIjoJ0UcJBWZ8czZaqI7GaRa
pa69tC5TWKlnexLccTjUbXzrtqW0MIolkzMIqm9k57dKIqJO6HC/kCCkjLNla4rcEXNyzkfhHCO8
XDgwjTrwlqLaOT+9/3Cxj75phgo+9Z4Ot4RE9lvUNEg0jKB+SE0rLC/ekN1DfMfUV/gEXwzrWuGp
aeUuDWPZTPcLGkx09M23p+Xv7epZe76gDm55x9rYUApSJQSIgHndJDg0EwEtoJxoZTrpm3mFirIT
FDIyvh6zjzDC9E3XiOp5vNMTwhwMVGbTIhH5QqJSwZlsEMsVHs0IjGknydBySDM73f5UxrADzE/K
aj4ftKgJ15xzAXzX3EdFKxuuLE950VqTdULMCKdrcvSkVnpedTEhtvEoVQqLORbjhtg6TPjJTCIv
gXoaxgGJYTKrku93y+ZTcIppnrmGxMqHQXhvxaHXsyC0qztYJNd/yVupACWQBJmvkIQdZTYTgRDF
JgyQQEKofPfajOO14kBduadtFUV4GBZhwkAiYvtBXaFtvh1ueRb3nZCTvIVFQWvW2fBL7OftxcNI
xzVictCsy9jxMIyt9WjNU29N7XmY5yA4NefZWjfOTgj2Q9A44cUxPwCkR6MX3dNL01AEO8zBZXTA
6RFYDCF/ytH8lqDmswmjyO5jgvAGkAKBADFXKApWGQkAyxeOWal1N5xa87ZEJxbJ+KvlDXuByeWy
4yVPdecacPHVlmML4KF34XYbLw6vGve2IM4NOKrAmgP+t/4gJCwQBwDTIhKeVt814Zrzc9iz5Kkx
WciGo1YocaLgrXZQukR3t49zEXPW9EKp+fQ33p/N+5oTphYOGpdRD1n7FKlCkiqOSjULUa+wi3mF
O3FYPj3us4vUB3UTZfb7cPXRsR0JfFc9pltThWkXAIE4DQ7wBRPPMAWZOw1JhrhQB3hcFwTPIzPo
MzeciISkpabIeJm0o9vKi/WCgDukfLikfzy6jSrJi9GEml9g41stuQgmM/MByaAWZVBxPCgwEsCn
V7PcsLxsVd8Mv/uyfYz9nTOWsGJBEh1Ogk/i6GLMI1HFF0VzJ6GTIU6sUiNiBPGL3WhfnnE3C57M
3MFz5jNDGMjmoiF8hsPGcCct3dfq1ggG/MZLZkgjxLUXSMJ8zsnD1TlPlEblwC66BbhUsyljgdvr
LRvkYvF5OrsVD8kakh1wHG+USgen1OHSnTSuKIcD7cp38GqwlVTIgpMDIa/GjRi6JIaTzVXjD1Cq
t9MTOZ1sdKpEzejmIFkmirIDXYvLXr+U1zn6PcKIDm4ECO4QJ5Ae5VFQpR2ObIP4LeNA+lCMFQ0G
/94uLk9ovNzms/1c0OZ09Sl9KKne9M2cfEmbriIZoQIN9RH6M0GkV0bTz6agq4pB13417A8Hmtfq
DM43JRyq1sOud3e4/3ic04J5eneXjSfNbsAA3eHuiinmaev5LbnQJpwzHntJRogJ4cZN5ogza9aR
mg61xbXp0iHbq7tkv/YslFGJPGRGiGyIcOiauFvWq3lTEx5tNjhtNg1qWAxu66WZtl8Isb2VNpnj
QUdtvg3v395IWeUdxG7aY0979Ti4qp6kFIkALC279ZcDizrLsynSwFZqEWJVKU1KTGspELukRkfd
DzAy6spNoyfHBv3JL4+9q7vP4r1QWUB478zBHIS8xhankyzBFoN2u9Nh1U57UL3Y4bTlaNDd8/j+
/mOi989noqF3nhyzxiAAJLFBbSoGCuPUcGZY9VhpE93VTSv2DeBpDd8cFFgcxhrvyBudKhCIWZ6C
2CYEEl5sPr0FT4RTP3C7vnhcv9G1ZNEumZjQ0GQ0jDM/eBKbDbL57ThAN2JjRtqhr5tD6EgDDIR6
h/5F73Dt5iiNtNuKWQ+3b5B8Owu9FYHoWnbVic5Zu8QoKz5rGUQfGmO2lOemOoGOAOSM7FeYoH26
dBAm4Ay23nDIoZbcKDTgUuzTAZzDlG1uh1F7o03J9dH9uLaeT1rwIfT9vxnbwQdV8eEY9Wjemsxm
gizyxDgOqUrG919M2biKK/oZJq0ImTtaia65D+DOI3IeHUB19r3cBAiNkH6IY+EGMa1BTF+ItpH1
Dc1MQt1uF9Y7XsskCC7CICWoCZpENTbne5lCblR4Dl0SQTMCaQgs9OKo9ca7aLocxGM7k3aDYYpy
fYWAzZcERK+z5q7bYaq7M+icbRNZbO7m1fB+P/1NB+XZJjDNgNAnH/OMD5oV+kGx6BwThgkSFCOA
X7tM1r0k0MQzTPRCQQfh6jIJXndQqvquszkJhFKq+lh88EPBtNCJsmE34s3DuATYGjWFTlZOQg5C
LXEijRVoraUl0DQqsMgUlMCFCP6cImzPOZnikEgNuWFetztzSYjWSp+K1GL5PH3asJ/rsxSq2lH6
d6rvuPuO9jar0filOy4imTyP61+2f1i66oQpZKlJWCw30EnOFG259TllsTwsUo00+ZTJz8dJDmjy
g5AiIU43kz1+00EPJra1bxHR4eZyvYg+/o+Etj7wURsGYaY0DyzCBfACXECK5gJwDYrk+U8CJ98X
lY78gF3gBpwi5lEIkKL4SQMnhksDLqkZiD6KOU0ZTzPpkaD1RfTgczeeDwTqzwHznBuow8yQ4EaA
xTX+fly+XU8v7zba60JShYtBiGXo6PBw1kD5l8duVYhhFvdXThgdjSSrIZwYvbbgV6onG5BiAiRB
h2diV04PV9XvcDcxQh0BuHjyXVpog5bnGQ0N3ADuV4HuPodEWGH9XC44ku2FXHBdXbvi2pyqw9Tr
+UrIxnQ7GzfWo8OndAsDOTZPwqVGlKM8lWyONaOaY+O0SDjTPiNAogTrOjijfmDoxY/g4pj+F9go
BsE8EmYTJI++m78KhKmsvsRdHpArWkycG3xlFi4cEyxUWMF8YEIbQmvd7lInNpFobgyhsg0K+AAC
4j0iy8uFLiBMai36QcYhn9qc2u1SVnQ/J2G3d7opXqqNTQb9ilP2uqyqenH/y+Bu3n/uT6uWpla4
uZP7O6XVEAN+qP9C0bAeWDUtHiMcBzJe9d43+vt/TdrqXVgdEmzth7JSFCyLRpgZocb8HgQ2AsTo
sLfATP7qkE/T3rWeLlnLS52kFQx8gZyRvB3J8B1wEgPirSdmb519tAqI0Cb3qegl7LTlxWOcUKu3
p/2LavnJ6ZTUClIST5yYJxCy0s25z49zgwunRvvsygHiVDk1R+5pugkpYwjJ6mLVxt0HjC6p7zjJ
NIZm87gp/GzFaSiv18eko431Vt3YjqZeejY7mH79J3Y8v/S4ut1KNej8Y7qDa00EiRPktIwQgpdv
GXE2tCv4mI9s/JEyj91cqCOHqHT7W2lYq3AQO6RMgcORVsXgkKDN5pe5xsosa0iSxstOrqpDUEoy
fKmekmWYwDimrdzCg4CnTz5yIXRumfgYoRZjkFDrjsYT56fZH2mySvmPDzl9hyiwerd85zBeAQFq
s3LzMQ6AJp6/4ZKB2y050q452n7FV564AUFTgMynbE9cVaoQHGuq6fAcmDDpjY5TEOSHPjC1nNZl
x73UlHPycLnIx7HxMllwKnxLJ5OUPPAl8svHypAciggciOOpEZSVdRjCSIjVFIEgOOsoI2E8E1dq
LJvVUjJsoSnrQxG9sNmcaj0mr0TDdQRu2QiPNzbTzvv+9qDtrzirUKUSOTEknnMCwoeB/7MeTdbV
86Lf+iDOPRUge83FQFshYYqos5IONEa67RCBIScf/VdTheptIyXkw3p+tbp8vJxxykwaaXUopaPm
N99+rsFbcejXcS1eMk6HPVY/ceIth6We3U3R2I/3rcli5E7/8+W0FyfWh36m1OQL1WVdDMRr1YiW
MVKKw6Mi8wSmOVAUAB2+sqOPaotGlsoisqssVaVmHKk3qwRVYOghiV7Us5ECeZqW2LgDCF/yTDBW
x23OJ1uoOngTF1IJO8K46SgcVy+1byalnoXHEKPwtHNPXBL2FTCPRoovg2HMKnjtzJavEaqnVWh1
SnGESKfJUqk+hxS38JytUpuNVo+dyXA0/HgyLkO9qwXycCserDYgpHOTU2hIYL0RqhOQR1AMgoCY
hrv5/Rd11GPwBRVt3LqaGCZZHYpatFAcTJ7py1OvSn/RNyCi6Bszc+xR28HYHEusxGtzvsSwvtfE
N7kL4IFCrLe7T9yiSHF4oII8c1dFFJiaIBQX1kKsPSnlJiJ4Kut4oPXfvG7HG6XG9Pau/4721amB
sADgvQ7ZSNG45ax5O9ysbxZPD+8wLMwEdWMLcqBvzGYJ0ueb3W//MLclE547TsaNq3tNASX+yhNv
eO0K0+EVd+00xxQ3dupJHisC4SFFADrcIbxEoHHgw6pxWc2TsjXXaC9DrWhRD64yXjQCrNedA+dt
dhdE7Vff/VHlzlZnzgly8sBSJtRbKU5CYiMAsfE6u35z2bxoD9JeHEJCefNLTrU0CikrnRQogYM0
ola6TJqU0mLv/K57MFCCWCZmoXJBeEQ5SkmNFwiSLTMz38lCDzhZ8sLhsPzg8QI9hwIlPlhOwWR8
wIlawBJPE+rNkWTHRiTZHD/l2w5KrtLFei4vEHo0b3UJgvv1/eF/54f9V9u4VBOOdKwNi04EOeyu
7hYyGjSaqZ+wkEobDmJmTVulrBCBzefZNa/z3MYJ79k4yaPffpMwTVkeFuz8+EvUyDe1a7az3mUV
2aOxNSS7IEDTuj+8Gm8uxTb4k8UuYi/+cvmpK8pPiB242RPougZyArCHsVzdoproE0TggciFnbyN
ivZ7dUgCRCokM+EMU3qhK5vzgc6eJiiUnVHTvUDrTLyhIY/3KkkDxlC1hzHdiTSkpnF+RXGiCdRY
NhlKApD7xNSAeGT6/LXqbv+geqgbV5Juzg35Ud96v7le3FSbOGbRlU3NmkkkKqUfo1oO5jLEq1qK
PgWld60YocwxVZfEwVWQWozgejE+kvv8OOFoou57dgH8TlUQiit63pVQPXY/cB/jxXg5f7PurS83
XC6kA/R0IAs9LSrCyQNdrbUmxrVEmlqfpc1Qjlp68k9DTafyfD+4uzw8k5mOMkHJXCwgjoaKrqhL
Zj6odr0Ppj8J8qBqx1GNihJnFBBaSlsax1I0DoFfPp3MSbikbtFESg0R5K4GxIYJ6DpVm83NZvaJ
uGyM5fiJrlbYKlFbQKNYWtDsROsZ7S2P+7Pr587yTX92NeKukuVdnzXsCAr/vLWcxCmtSoV1BbpW
T1UUVzs99K57f25pDr7zgVyhruG0rtjk0re9ez9RDU5mUtxMScJGgOCbb+omAdkn6thdmmA9CE4v
MJ3B4E6XaiJsNqDP8bV2sW6ymkG9sGIYRYTXkGaUQM23oGfcpt63txx4t38zWPTVh9IYvxXWWUrW
VUdIw4w+Su1yNJZ8glRTU3W7W01+s+04mPR/jyvNdBadTHsKWZYk4TV589l4DDxGN1ELnV1CTzKS
nTL6w5eUjNf8l/pQDE4HWrZ7mqOENyiOuQVk3PJ1tLGVhJg4IlEcELLpIpd6KrUFVSKuYT06S4hj
+QRj09LR0VPj/XR3W15k7W4d+1Om3Q8+TyieHAFJhoeI3d3sS/fh89P9cHH5POx/6NLokEcqgRoQ
4rObXSRXEqEuyPGMfZWVYzn6i9U1v8pR7uU3fu20Pve7HNiHfvi7ueGMzkZXh4lRg/Br2niHpOOp
cbclqcgTD1X3IVtGDDMv49MdTc4f00551Zjoy3yiPtldzb+YEWhbYj2dBHnPOTKjzh/5NONhdJ/1
et6448LWKUHlmXYgcCK4RihgQpMDVlxOLkatdKKSmTOt8bYHNQ4CNKJLyOwB0iY0WtX3zmoy177m
sPgmvQ/6QmcWtllpm7kgdv3I6hjkqvACiEXhuX3dpEs/l11LSB06Ao24IneXWvHAY+f/qXHZ/dO5
JNiI85pmQWUE1PIuUyhap/JOSZ0QIvO08a3xzRLrL+li2/2X2WT3htBjachMHh8/sAklnaSh92vf
w+tPeqxA9vDH6Ug9KFrIDQOzRKDZ1SsxnEoOeIBzDMySRnN39bS66v7Hq5XySQ/6lUu/Lk6BRkpe
lHzkK10JW8vSzzuSZxtuWKFPN5JR22bV46KtTnOg2araRvPOoD3a7Ibz5e8VC6bUEIadDwSXMVGD
9tIiuikE4sJ0dQBNJy2i+vhe205LiHPb6IXASBsh6Em1BywQRtpOxw/HLPt9b5GzhOXWccUGBymL
mI7h1woAaL1g6bEiHf+36qQbj5GcY7ceRoBY4pCM4MVR0YmUuf9E6SGA4c+r+/ysKuqbA8KqLssq
Ku5JZ5/T2QDLbH1YbtkSUd3Ioj2rb7y59+J6dxUDdfg6dUuobI7sVLVhvRIi24jqrfc5rNuwZmqD
qoQV7QaSFs9Ee+1qTzsObXtGbaOocG6tqsf3zTegVGxuT9FRCDdkAEnNAkJjQazxe54pJ4gKj0WN
1PHi7aKruPQNgxbIkcgRrO/6d6ftFSqcHZgpKrS5DajVa1VDppyG1RnXb/vzwQPTs1NsjO5717VZ
PmYmHGBodjchVM3Rq6DW76ur+99d+0CbgbYth39u+zoNPxmC0aKYFG5dZFZ5DCVG3wlEhsJ6ADVx
JtM3DQ182yWCaYQENPuMAmnmGFIEYreVI/OzqGR5cSNjaJH5zo4iCwzExEE+TzJZVXt9g7V6jXbQ
yqpK9Mq2lsicXf2pCO1xiqxjqWTvNzKVITc9U/Cf0/fsLBvGwljR1mRqgYUPHIfa7Z8temisZpPm
ZLSvr2jL0+hQFRoCNw+X88W1ZCvWqoBA3kLnWjefMK1Q2tASWrpsFxtmGTsSOITNhFteLpexASCs
Q1NPKLQCasQSUiB2kAUHgte4EUhiWmEJg6PkgJAK6xcE2oCnuYtS/yCQRl5s/EKApOZCtAiMFaBU
/s+rvRX1Wh+TPK/3M+V24Gy+8d16e/8x9dM9ykJl45q345WONa53S6l6908tVkAjkqhQcrsNek/j
eTnAiNsYzWdR7yaKKcfrJqRpCY2cTvX9qX+Bq3wEPOG8aAEFyS42TIp0QcPyOAly9Fd5BOnqUMP5
eULK7yqCJTkfsyH55Bq2ENRk3h/u367+FtWjV2Dt6lYMaBpDe8hsZ83aeJr+BmllVhV5C2KbvgVy
yGY0YQijmYZESG33cPg7W/BEIDAnWJYdniYLq5AmqThlncbevb+438jy5BnUBL7CRM3To29eCu/Z
cQDr0bbFWZp9Cy+Mw1eaAw7YYggrJoE9GmFeAcIRhlB6270ccgaQr2eD1IU7Ci0hTHRvi/QShTBD
CAdyJF/Wt3kNibfKhEr1bjPoF76T01upVsJLvRcEW5RHrvf1ZvtHnDRdMwdNMslvVK4R46JAtgip
cVxYp9QMwa/V//nEgoSYZhHTpd3vcXDgWf3P7sf92Xp6t/hI08sXJFjHlUMhyBZoCxp4ET0ogNcS
l+WOX+qaKJbFtCE+04DqLs61fxQhhNCnKYSZgozxyJLGYb3HlTtWmHVIjSe1mQWo0MAEkNpc/AXu
riuyRTVS/RKqZK7XiZFE4EgDjWZmGvCLz5JgW0VdgNep8nJpRYvD83pVc9jT8QTnl2Csn7bjJ5Zq
Nj+k1TFhKB6BaXAkxtllPV4MYMHQ+gdRJ1a62GSxPszjPkkYuPdX0zDJl0WjSAdInSbpAuNsb+Rf
aZ1o1KhtEcXrZjmxZCMT3U9BQivhgxSCGGXQwjQQXZggSHQpUkEV13GTwZQA0rYBCTRhXhGR9g+J
MUBMWj3u6eHK6rNO04EDvao7rXNhuIiqt5jUoSmRrXmi6OI5ah1VZcMDtUVo0WJ+5NYNCEGk17Dp
0Vzy7H/VOB1YUVami2HsqkNzxbY2N05qlmJ10rJia76sjtJQJRMf6llqQGh/wKn6irMMPtBQ4TMs
wxTIEIHAIkzFeoREzc0XyJg6WyJZNCRGoAQiJGoFFKmi17WYXy+WGoOwG9zFRhyCYhWT6VegCYn3
n3QIONXjbDaVdc4DFmUOWXc5bA5fnn74dDedNO9mbaZu/pIs5WlTUQ6L0X01mzOcR9NdxmxE4S8b
sRtGB4hMTg1t2oBDXGB3E7ziEhEJxIXSqax8hwqCbd0VBSFNINmZ99h2frxtKPMUT1Rv+Sbn41yX
kttUQ9m4JQfgOLgNyCEX5jwgOdsuNxUrtZ7SALcDYTQQIBG0116ql8Gh8ZBT+pkNqW0yz0qjzpqF
R0GsL8bv6dkfVUeyh20Hiw8ZWIvJOz4aLRvlpfAPfzJTNHhYfqKqLOyUGNwOXDfTq85igKjUGTVH
aprGNFYqgvLzAOhzPginMHhVpDAwU4Hj8CBEDstSgvddlCMyrrdfXB7a42PHnTDXmBFuAeYuYCcJ
dKop+UjV+rYOVUfR8TAsNe/6F0yHAXjtRNk57s5jNJKS+DhyKEl59AY3axSOtxUjt1QykqwDolAD
qZvI6CRPcHrZQ/YenA9cI5it7WcbOseo5TZG6wPXWGnV7/pv39Q5oa6kyJy9p3yAL9STBm7Bj+Pl
nBhA3tBJQOFrTruIJeJkSZoqLxcHJ/eOd111tO/G74HYrkZRkVta/bqzOaaD6WAnFJV5jHfQY0nF
TZgaqh2nZX1nyAtEJZ5fMHSg9ODzr9y18zGt46xH4aG9IM5Nczi8VFmGg6vmjkk6eAZXTRgnDSGk
nYYzXKll5YzksSy8yCe3wKtv7u6+6JofVTRNd+YR1XG0DS/He9QdobokhLUuaFpNg4CSWx5Ecw5q
n2AjxrEphTnHUMTjoRMzEap5711JnKDxLm65pgBFOWQOIMAaQdee54/mL5NG+bgRvs2bxNNLWrw2
vbq/e/OUvn5yGkWdiuLbRlyiRTKkcZyziEuT8w6C6GLprMNlm61cTNos57Mv+li0lCpInkAhDfrn
EJMQIN5k6cs2YMl47XzoceNPnhGJ0ZXV7bDMM+muGe7dro1LYvLUe3luPKX3oju2Zk4Uj7Shxy9j
VQRe3GLRfZ9sxHE/1sqimmho0CQgSV81rud95sr+SumSCBtfJ0MlV9eneTmIWiES4baQW2nPane1
5TLl8rIz0Rkt3koTx+VFn58e5KEdZVOSknEmgHyprqn/wXU4zdML47SIjS0WrR7W8rDdYU/j2fGA
jV41f5w97TDPvPOB0m/6cXYL6p9SeG0FJSE70rot1hvlgQOvILbEIYdIGbiH99wcIGXIFRABM0S0
rIHN0cv5tYZ9LG9hgqFy4dEEY6oXXWwHI2n+S0yZWQoGwmuIRoHhzKjAgvAUh5cIIDDVw5fp5koK
B6rgBcodrWYRK1rOhJiPcnMKqaLdJUrdMnnFbj67iV2EYYV/p+pzLQAH2w7Ot740mtPxbv+4auVO
TGHL5i2HcnA0B0xqPjViqiQq5QE66FF9Z8HX3Scwd2nKJUUcuxLz+9kqgSKowlh5xi/qgoDi1OzN
Lpo7NTsQp8DUtwzNU9RO1kPUOZQCqitD1dtjYtRJUmijATrqHEIVgX5GJX7Q+ByCwyMqX0TJkhwy
FNfeUT14DF8hxeD08NMgRYvLg7i5jlu9mZI424U0eBxXq/Z+NfpVwilzKdbKgVDbVDsItQtuQoAX
BLy4wfCtT2VyK+WhuBoJgg6AvNrcRMgrAUWJ2nApBGDY9ZtkSWPddgTiwIWc2I0RyQk6Enh5p1A7
vxa/St5xgZAWSNMLLFYOZCPcRC20N81N3TPcTb6JDSQOwgeixboIUxlaALfg8YJxKAti58F2IhOn
NiLkNy7nXCecRTcmSlChVtQhs2hTWASIliYehAQSAoylqfbxueLMUXgxs4GvsFZcVHsyCtxq0y/u
9DkiWbOLw7NR4O1ovz0sOu3Hz+Yp9134JtwEvGohPrW2iEE98xuBIERq3sJfbmkinh/4HTMi8YyY
Ea2k0dbWBsf9xLDDceUxLFF3sJkYJi00FtMFp1kRiD1iXBeI7RvbTBWAzzeG2CBGq8Mq7iIbmj2A
dnW9UHDzDJCQfH0TGp83DAm2I8QInKG4SCo6hBdhDCHYKFLwZpM6hKj2gkB+YOYHULvgDpgmfh0B
CAs9XWxGH37OEu24DfOcJdjryAAWh8F1O+dHvG5H3c6u93DXuoEZrGysaYCJ5sEFkBMvDlqCA4XQ
dMugwbAgv2QStnJW1eeddVCgtZsrGnfs7wi9mdZFm/HMPcZJWR143bcIt9k5F/o+Ryz9zi+3pezX
q9QgwWAkQKg33WB5Pz1/JZDcVZ3VJ7FVNDvw264z/1LYDD9jDZcPvatha562RhLG8zkrJxjS7r8z
G8JvIN0p14kGZv6jzQmVprCsKlFK4HrOmRPBkeguJhe2g4u7zuodQcXUUM8CPoWLzKe5Ccu/PLCi
A8Ft7hafuvPue72Cdccnfl/vb2LBdUgGAfNKa/HSBD5524xjyoQnXIm+6X1d9jgaLSqKuto9cQcQ
KwFmjctN5/mrKuX+l9XqXae/j3vf8gRMd9FPfguhBrNScdWvhfi1tjnh2lWUNXUUJ5fJBSrFUiOt
onVu1C9Bhgwtgct2V1eFRwcADcyjLRP2WG6s5bmvWu8a2/mb7eHp+m7Uuel0e92Lar//kEys3mZ/
2Zv8a7be/qGQxuPuMxJn0QTB9ZsXm0otPBJWIHyLs0jCzGJgPObXZXP3ueotPw24+7x62v3y8DT/
Rhy4HfhzgeTmlRfjXe02hy43uYK0x1Rp76z5n836+1ZjNvdhHogAX4FwZKTAUMT4+AUWR/ZLptKR
LjEiFdEBxcEB4AWKITJngBe72jhMZdshGwxZVxe+NyKeYweAPAiBrAR47wizze2mnUe2GFiGSByN
1Vr3lDziZeH0+Nedrj/CWflE+1MKTI7U6annX0opa6eTJa9kj5IA+Zz4PdoXsgGCuBKYLVFQ+6L5
qR/mt/lmAcuFdEzSICDaKAJUMDdWHrVRPbjIKfa3dHPiaSI8lAHkfyXT/wK05uKjOW/ZXNOzKEl8
mY8TkKZcNTCNr5zR4ngqZQxKgCQqkSySGTWhkPSAUNaabt62TqZg/Zls9/l7pMd3nGrOn5MjmH1r
eX5XhbiFg6AaYUAOZNx0Yk8ClIrpe9iR4/z0ssdLUrfAX1CdGCMCSeP8GerIrwBzVEepQ0dXlqyp
A1GahWR6JjIpsbuGDockNUOHRuUYddEFs1FSCC5EG8j4NcHVV8HyQOGh4wej60dWIcap0YrpG4yI
yGOc46Hm7HUnMx/HVXSjEaxYEOtJTcegpWykFi0ntebTwmzx+g1bKklJ8gZjHTjSITWegdvKJXZJ
yfoSmNQkpnKYNTr4TKEBMXUZ18brN0vP9tjD5W3r33SRCB4spBQ9VHJJrOjj+hcIRLk5G9EmONeB
uljOuoYMieXkY6Ydn5MmOcqpjO4ertsf/G1g4x37F1Pm8tyIP817/ihHXGHeKSWX3QnyDvFKLo0U
uy/GiFKxwSPl5i25tHE4YA0vyTgXPB03r+7/RRJ6P3LME7gh2q+ylEdfz13WbGvqs7me9etcKY3I
axAOH9FKxbqVo1C3tCk8sB9oxC2eux+ea9moFY2JO5qXZvft/Z80SQRgkSLOIE7nH/VYqpezP+1O
q8V+9iaDRm2Gj07n8w6jHTsyuTvvhm92h6wIwxqgNeTwLi1kAU0Bbh4HjKplM5ZGg0Zkt0AfciuT
WxFy2u1w4AqNS+7boAvieEEiKLVobFBM9lZ7JlhqLcx4sJpdINK184IfY/mfNEd3M0zGJgpk0Vhf
Dee/oUfq6iOaGY3+shI6NI7VB7GMoBDSTbnWIe4CW03oIO/lfvTvyWPna6f5HdsSbVNNONZIHZ9x
d/ybFYljP3Tav/S3WaFodsFPUS3j4fi35cPoG0qnuOa4s7sYa6telWYerInSi3or3GT8R2Ox0aAY
0gREa2ibNh4cTAs8HtNduFn8aFasn+gHR8JQcB0QN3t8/v4w+7Ks1PF1qHlxA/+ND/2bwWDxacAW
FPMpMPrYATzzWFjhcfNwsZgs3+hNeiBOJiLCRbz4c5Ot0305qklYS9tyGUJjyOacSSedu9V9b9v8
lA7p44Pwj4dm+WI1uu7qWjAHm7NiNaP4U9NqAAsTMcyE+bHNngI9BArLhskWv6CwW4GeAEyjPceG
EW5zqwarGacFAzfnGZJcmC7BsKdc67dioZ4LAeSMoOilFamhYCWjIF7YQMawydQbw1gjKg8YUYxj
/EF5ascNz2G55SlUYm47lyuu3sjDjsQDd2wHgkcNuDo6Six2aZeRBUpsKTNi/AxS5B+25UieYvp+
WBpwtPFxPibbQ6oWW37ZHLABYENA41kSTV7NvTyjtFueIQvrwILGE30iDzZ7asIChoxZvhwBbzR8
hLFHOt+EybOSUPS4eNfxjZQU4l2e0FIQ5nYGGKly+RozuqURRbWXxiU39gpzexItB7jEcevzmJBi
fEA4g4g4vLExmzB85ND5REeBGDdinByF1UPxiYuvHgtvZB5zNds/LkQpCuEnW/GtdwzJCfHA0Uqp
EAzxxq6DGIvjOc65rgW4JKE76vqKYIr0cz3SjrXNp2Mx6JEBrRkXKHVYIXu2vmvQ7j2sZuvm5vMG
xYU4WcBCJix2XmaH4NRlDclBIJg12jSuLUXwO4ihzWQrBEJg2dQDwdiO9dBxuTp2P846wRIinaD+
AUxsWMSE55vo38X0Z0hfmWUm6rHbRfZpW1Fy5BaHkgbm0kiY/15Wl2kGirhulYlitUgpS0FdxOXm
TZdlN1FcoB3FKHoBHCVAKZMqIDfWh6HNlLesEepawCqAkFJCQuzcChumqU+zrqElDqiJInMwnjrP
WqDzpV71h/AqD+0s7byHl3AceByAYNkHelVc4mAmzVIHIqasnI3l9qJ7p9unSGSTNpExQ+X0CDYC
tLiA0AkwhOtLICHPVw/3b3SOeVrLTFBSCigKyw7R9ZIWBCFSlhohHlPJyVm7nCw9cgkkhiGMTk3v
5zf/j7BzbVIjR9r2H3qJ4FBA8ZU+2G17bI/XMzv2F8LjZxcauqEbaGj617/XnbckCjxrR4gkpVKp
JOVBqbOQjBeBtHAiA01Eo4hEJejsgb2/EM7uj9My/V6nzU1YbBHR1oSzRr73ONj3B7u7/b/SWayW
SKCEzwweiL3cgrV8tR+qvYMZG0wvQWi8YDuUkGhczfDhi2u0iOwEjLilixaRRHE0pES2cx4M45ME
4wMFgoM4LSANWIzkHtvPkKq4TSdkpQhKtgMO1RhnZZDavGafOvRB9LCRDETJkOggQMkOLO1mcL+7
qm9s2cKWsmPDENVJj47AM0fWAy8uKCf68EYKypsMG+OLxB+PWu94mWgR7riGBBeE544FhL2BSA1Q
m1GRNsvh7GW8Y2F6Q2KQQiLB1jBw6nSn3pcEgr1uTWGIk6eTaHyl1VFvLndKm9xvuUlvBveby1ur
d8dLNGN2icT8KNojULQm8OecXsUNpqfNEJdsjYY1M0XDIWvuzmaJ1qvlcjAazB7oJTTG5TZXm+Vb
WAnOiWE3UNl0MHBhQRBLRUGITLyGVUdAiQ5HggPt2l8Pfz4+i5uJRFA2dksceDQY1gpeg0Xd33Ts
IRGS5r+bZOu2Ye/SsIV5GTMEqaUiCZqD3Cy4NSAAp3YgjzKJcwM3shGX4/AFqn+h/od3eRbb/zOn
Z9aE7dDOq5toB2A985qZzPDEsIHjcGJF4pIsLAesvy8+kxA8TmhxTsrfVu4ak7Z4aer3aX2RVz2g
ZfKECQi30lDPrjtbCB545BEvG0Y1aae566bUEIU2DtJsOJMFnLfSJAPYgue53E0oi+NsLwlYG/gx
ZXEZgZSOklJ+oEtKxYC7hgivb2MFpC5+SUXPY3PkI2ULyapvUDokzKd07Bkp4AE6W0BwrSTyEiK+
VFxqmuf7YwuJ7E7vmYV54K5Hztuot8/f6tnuOg7iyhTnKLCno4apBnffdbOWi9C+g8tyQ+8GnvKg
VIAnBxO7/3y80tOKwk1mUhFZIdjrhi8tMbIkIn04JATY+T7XXFIETPt3V1V9+0E7f5Dy9pw7nKI7
x2s6gMJWGzBm3erp4Q8J5UP/rWWT1EjIOFIIfre92Q01PQfb6IJVcuSmHDs57Gm6f7mPA3L/sdtN
mtfEjCVergfqhDqm9Fax1pVAl5xaSLryh+6JhiWTsx6N2fhQluRCUzqRE3BikUHXl3LqXk3YHUr/
qNQbnxpsx5vFhdLPHQdbH605iwBiQ1ec4hn9CKcZXz4CGQ6xvVKJ5m85J0pVxSFYuTOMsKg+55UY
2NBxVqhzbvhz9d89u/RT609Gw4q54EG7NwCJXUCNfccv9X4+Wd53Oc8ubHKxB4f9cOQP4yvipcYC
bDJg1mpCuAJnDiEcB1dk0yU0cWghAnFWPlmtExf28RsgPJd+R6hiDhd9g4vOt1VPzDsMt+PtQsNp
0iOafwrAP86rW6QZrBZiFkoKi6dlky85pRwqmaww/nEuAJAwXEGcaeVLRhRPnF3nNbUtzixBOS96
qrkjZTryQXFLryryScxNblxCO0YW0UsvD1fbt9HC4JFKY02o8h/jDfiHi9/kx1m7RdRYCMEENMee
ImnWdCBWdtJ0aAE1Lfznnglf315N45jAox1mNUwsxwUWBP0FjrhapVmdRSOG8KrlQlwjeQs3PltV
QCu6NJCNhMewuISuOXodfYrgdMtiSIvGrLMdhCyEYPGPcOD246f62rJjhZGTbn8FS6o0Jh3Il8bf
CXJEf9syWaAEOPoWJKnALJ/x7486TBFTXo6SjuTw3s8F08fsnthldZ8tLawM42jqigHHc7vsdrLk
iN7h6oN70mcj3eZaaWwvmMTaxGPONlMD4VjjsDCIGXm1jnMN8fAYiDNDWzjLkOL+ltslcg+6IBKz
JJj8l+Ashe1JPCzhllxDCUj7fozRgXQQQ+kUSX/+rGeaICQaD5nWXy3GuqsNU4UspkOdVhyQk16N
Kd7pA2sWYlHbSqe2aSUoo+PIS14KasMAqNUUkVLt/YjOQ5FTnWqEcM7eTN+QryJ0Fr0NyysI4sGi
Nb/SDe7EVZzc9SnI5mV3rQdeOG0ZZM0818Q07xiOlhEloSxHQq4gpxhKwMG8T5ilPJ9jEtpE2aIa
aYpzZVIQ3Hp+Pesoc06wCQnU8UVFAUXu8fINoKYb+ONr/ubJnmiG4IZchfWlqRvA7ZLCySOT04/7
W61jL7qjIOgGyeLqbad9cpiqdQdPQTb37DMJ04i+F8ZYMZyke7jKo36ZX6FUpGbWu2tWcYNpDFDX
MvE6j1ijd1E0gGRddggplfzyBniB9EKDMl6f48xSBUY8oGLcL4H7Vb7WROxVCejXEqmpMYmHI4TH
QFJ3ZsKELHlxWEnT0fFqwsVVsmQRNUWmdH7J6ZIoxT7uH6bMBFmJqfzhpLxCqaK/CAHaxWmutisI
ODclo3mUVmGjVZ5DQ90snhHibA6622ajEPnicXkEjqjazkT7kISVEVBKa/1dxVozL5rUs2dDNX8a
y+HDSCNXVrzOdXSyNYw7Z47ylZdfcrDd9W11Q0ziuJTW5S4iMMxApZRVPDgKm3ID1/fMMSG1oNPd
7Qf+yDHfBPHBfaV6eIuQaKbKwk9i+Q3gfnanFfXa9qXqknnod9k8xQ6qZO05lHj+/M9bjc6Py4nV
anBPSH/Uq6pe1T1bcr++H96utqv26sPGg8puPPiW2wIgOBSwtWeykFs/nT29+ktXDIk8RHweXGI2
YA+xiZU/HLQFtqettLUKPw7qmw2ktyMGqz4IVLhmenAaJq6YPJXC73K3TCz9IDo6K849i9Ho5eLD
3TQvQQsdpjPNUO9aIM6RpFbGVlOrKZtnIUh73J9do97pUwLTinELMGKYDR+UlFRYCUeALMlAcISt
KVLGkaLH3cUk+i2IGkJmB9cSwXGsohzuBH1CRImgjSuWU4JIETzsJoSYt0gKnvXmZ9ssMB6xwI3w
VO6rNt5mQea8KU6dwgsnSTboPVA37CHB71AQc5mR4EQ4Fh9UB8J8v2C72PV8aqwwX98ecW5RzQ1W
g/ONuPP1trNvd2arGEQyewFxjPlv/mvRlz4IewUeAceZdwq0AWLeiLVfPDFLgbjx1oInWjU8QDti
wBLCsSFiRVpeUAy/pPbb1+l6UAQ2YZkmvIPKV+vqrXluxswghU2Gv7P+8n8xijnAxAWauCAnc1IQ
yISH2lpXYjNUEG0XRIV+npcSsfa+E4K3TCYepuD2uJpdO/DX5Gv/MNrNRQEVBGRHewdQn53T0rvt
bFhD3lp+SJsQrCNMwQIhwqA/xnlmBq/Isv4uGF0jkOkLch59OsN2xaaGMj+FlJt+BEEww0LIOAwx
yAjVRtPx/PBO9MlrCWu2JUM7uVF1tej0ZUUUsoFDNmBBLNoO2feic4QHAhkWBMIRYvLlTWdeseSt
YMjUjuMZLX9AaGKxgxqiD7wFRfBMNt1xex5DBo/VG8KQtl/T6ofzptlQxVrlds229zbXevfPaNVa
9pazajV4+qwZEanlmGiDYjTT0Eoh2ew3ArRCj6PN/byEWQqP/XX8pUmP0FDiRLceB1pKLY5S6wif
KFxM+pDLEMRCWchILMJYWh3Sik/C+YMx6ogQUokejV9tZ0yjhHkNHdS11i4QJIw9CAtaIAgO8soy
syeZU4x02A+MN/2aw1LswhywSOrERheV8Dy4DzOIK9DEuldK9qelViEhxwVCI0lzOBjD3l9o4thT
19TEo6quaq6XYh30gF1ecc5cYzxnfRi0nwazwfKzVkxZ8RrCHpAxlmXkCar0gGbpW5F4hLi7vn5K
BzLFGxZwUCMFgtjxCLoa95BPjNYnTR5tPfxhFQ1lQUR9MwA9mTwWkro6pj3QChoRlxqIngnTZOFL
+1st/bDC/+ibWAVAUKhnGQfmcQtQnnjE121xfhhLDjIvWTG40U8aHE9R3zRH7U8Q3IpBKiEPURQ6
/1oHxGVhRyKP2NfTZo1cm4GBmuPT+j+cqzV9fhpuZ5v2HxtbeVAPWtplqx1d4AUEUAdnFQCNggMK
3ULGFZon05FwratREKvcFG/w2fRlJY+sOcfUTr8i80WR50XTprCkOYauig5HeZcxK4iDiB86l/cM
SDfmOKACzqQzglziwDea6Laa/x+TKzbFDHO/wutAPIXthpdhxTwfblpijlm/Q20LcxLpkG1wERa9
r5UvACgKmal0IDgamOc/F2QGYE92BgxYANlnP0B/qL92r/+DIFf75WxRrZ//SGd4FQktDbIJixcq
GQ9CqRUIJjgC8wIsULgAhLcMLbsmMoF4wWm8QivAVPj4OJBkCgwDzd82dHJFDyhPWGnaQsY7XMF+
exGcV05m4C3nBoiL8VWj+SW/CnSizpdxsajZD2jdkhRLtCniPzcuRclEE2RFEiwYwL0G1Ihmnxhs
Fe+FVXhyMoM5Do6M7oR5VTGDS3MYYwVmUmCoozJ4YP2jYdI8/uqXgVnJgBIrNFMEBaMTwrd45EbI
ceyNyHA5/zCwEtaPZ0ZByAUv89xjH8QlJF7joV32OfmsFq3veOZxBkuGF1w3hUPy0bBcLSJF/cEu
4MAnNnVf/VwyOp3TC8osGUOat7riqBgOijlbOLVb3++7i9vZnsFkmMjzFEbzIiqC3bbFugrxXzBv
4kWx85tKB4tnu8c8pnh56wIhmoxo8hi6DK+bLRjM2g02M1P5BszUhKU2y8t2IGYcqAA9zGksGIw1
EATgeMx5ysE9mT9MNqAdxIPK4LJA3IOgvkWB6C0C5U2zWIvr27mW51P/ihEdCI9ZZNODJygtHKtQ
wX9OHQ4o+1FvdbgPpeq0u+12ZzBQX6NhgLC+u72pVk+dj5pzUZVm+xT8aH2ER9TLKsW6gGBCgmom
FkZjQ1PR/Ph8e3cpsD4hBBoBCGnyBH/8R1OkgYMwTILQAYoW4VMRQHvGuoZ78RE849sbyEPReMFZ
zhcQZyXl7OEFIbqzD65W0qEFNr5LhJd3/dFNrKV4uaju1NBChP3Txyf9R/PCp928EIAaBj+5WoZc
8rWoyuU77hBwFfI1u8hDySMIAXbUHogrQLNXucoI9KuRUXy5XkBTh82Nfn6eq4znsgPqxavNQkM7
8HkU3iXn0yom2XMbkkWUtyghwc54BA8WbwYzDSo5jCjRCDj3zjdhzrq7HmXPEx8lHOg86tWwZdKG
Y4+QwyC4yH8Ap0RcJ5ZKSVzUeSoHtZMmFNMkIwnoK7lpQezBH9rj3lBD58rGrTgKQxXRis6L1YDa
Ekdww5PH2NPaBOQfHZJ2PUW/KfOxX8pdqZRE2FR6oxhXsZHMIVZFCSpd54MMKRPOGjD1p2jqrIJo
D0AMQbIaAi06qImgjFBJDFuhi9wyeJ5by554oE60NVOoJSpB7Y12LbBEZaopCJrdbMlvXHplOeVX
sSTLyr0niWJtaswUiSbH/iWquFCD2KTRfbp8+sNpxZGFDoWmhXRhDxCDJ34IpJJyRJ5QK4WAIPng
60bHk3rBRSOP6nZjCqSKCh4TPo7ndpcnFDAMWeKBuEW2ai+tNjnhpYjLP7EMzUea4cWPJy5EB3Wf
mGiRFy+rsf0iwyaua03lzDxyVmaXnFLylmOmEHEyKNVhiol8fPA4WEYeTVhi5fwqO7CZGrcfaotC
8z4xyS3QBgt44StqAtztXDF4VMZYBBUFBH03unf1ZPufhpPkcKsbFl0Rn+vm84Ke0rcjbRypqqL5
SmQAYLRkAcTWj3OhFXxubQ3p8McUBVCmD3wYM9RljUceB4gAPRP7q2FGGHjhuKAkDRW4bUbHE8kq
P44DJgDnACMOyQ81RKcUw6U9Zs0uzmkPhq+7c5oHlm3QqUReGZ8HIZ1JIDWrHPNR8gU0rvKAxaOI
lAF1lUdCiG91QJg/4DrQfE0kS+1GAkQkV7hItfW69REcg+T46ZyF+A9QGsWcCwLy4pi8uS2/xTiq
UibzERJvpLT9dtrBcPwewZkEvEVWSgANcCRPMDFcHzwHwXloPVDKpG+meuJZqq/lH8v/kJicyxvv
5BxHJiMbUEmkkoNU7Gjqsig7BUQYwf4oyLFYzVDw5MLq4+WcxYjfmJFKY0PR9FJAt7thUdB0O/1U
RaUqSIqYeH9uL54dEY4xP2QPxIBlp10utR+MzjfA9+bL4bTaDqrGvQeYC1Q1OZHpMGSCP3bvGXpw
EohRUN0NuVZHBphhdAq7ezUfNOLA1Fz4clWagH315oE1XdUNLQdKT9Yhqo+pbylYHdMXC2usvwqU
OvHlLl400ztc9avFNcFoG1QGCKoECI6W2dS9t9Yo1iIaMxq2dtfwPiwCpHqNSwqKzsiiRiA1TbhO
AQPrdK7vLvjHUSdUv5nw50RgjP/caGfQHypwnG3FyVDcQ3FqtKPq7gbt9mj/SbdOUfN8hcpvf33+
a7kWZmIAC6LTwO0HypAKyH0m1w/3OkXTFlYaSsJYU8sTe7h5AA7UxB+YG3QjQDl32hstNIHQZvNl
9/q5ozMwRS+kj8aGI4ihlC0ZkSyce1O6bxbKuNmBJFb4TQQ6EIjOIlDansq36hKl8ubc+9l4VW0l
vYk2IaTQI2mBkx2Hv6DL2V5DS0d/MBjqAH0uSeios9XoTL0wJb/mdtr2p5NBIKoXmtgZByLEQChh
oxkEZ3GxeBhCWcuXjfKSzmj4d6v/nQWihCDoQKVziAPjEL32PvbGOu0yQ2DLXJBuAITkE8VEM11F
Jkle6jfjNY3LkKDomtezyS6FXFAXWFw928TBbKI7d3QRHmMuAWx9FCrzDFwSm+2yQu5C/bAAoDxP
JJt+BY8l2NHMGATCG4ScjiRmxtD8Xb7HRro2HwYFX/jsvV8qy051OlEX/FCzHqxdMQY8YP7njB+G
rc1o8rSftz/Rd4dWEAoyQivg4f6/k76W7NuZHUwvQuAFnXxsDsFvhNAUwmSBaQ9/EOQ0PGWwYL0H
foju1IBQvJA+HUVR1K0ZoL+52K2kZ+1M7sWyldYvmuo2tSXGUAGT1bSw8Ui121tgoZFDCo2IaTxt
kyJVv8w4/kpmsBOUmpARztt2+KC5ExPLcEQN+ttswLfADVEJLLvxLD04WiBPAR3VtwdftG4FxZD0
RG6vrb2Ja9UNzQj5uaLotet/UODcEsy8YH9YcY3Q2WrB3Xz7PLuf3D3FtM/08aK91npA7Yf3qGtw
iZtQ6GdnMYba1gwN5FlamVAy7dw766kAzDuStpVEmBCEm2GAJG0Iov17m2s4BTy63eYbsU7sJjyO
4vK5c8VBlwWJ7/+bZYDLfxW9ATvRZhuC4E7mgmJoDfUPVQ1FTq3O9zBojJFCd7NS4SB3DhSYu4f6
Hl+KHhDfiI47aokqctVZuxr2upcPn0Hz0EeUFD82SKkJikxt55Ehx4h5FbeMRHWFA5vO+TGMoYWo
k6RBiyqNQce4xWnzhbjknYyXSIS59YxoWduq7uhPpvaycXya5cECZAmh6iwURSKoqbRFMIxcoqEn
N180PAnHUK0NGRGaOkH8yzzmb3b75u4N/+qDpBFK//M6CA6LNR7Afm5nGaOLHjFZMQGbkAzhQrPz
zxOTFojXOjztS8Sj7DTad3+PDxPI18zyykfwPhDuNh5WtMWXsN58/LJnTsPvENx6GA+XFz8X7E51
ekBUaPyRLgbr1hUPB+f3VK3r6bC7eeRY9+MSdoTPc/398Xz+DoZssiXeJnPCWWJNr3m1AdYYXvoH
XrP5hRxMWU4bdx812m40qoYFYMVgKu3qEXPZc4Il0VFcG2upbbelBilx0IloQHCTTQgbn+wpZCyI
GTAt0mgqYXVN1YsqRlv4oYw7oLkPnPtR7qaJcBECYhxO48XcuVJYsIEZEC+IVaDhL0h9diqrSF1z
ViNmNj2hzoi7JU6Nvd1u+bwdPXStw1EdWbdCXnwcj8AhCSA4SBh9Ip6Y9kBTHcTaPGsha1pTXhNy
GgVF1UIsK1xrlNB7PIOgMZERyoZG+65zMZzmZTdlMAwyoTgKZDgqNm/loZfQssipxQ/qnckkIYgh
xGQsAorRplLPSWtYW8T4APIIfaKHzH9WCCYGEPcLAgzOekGDTr/q1oNhr1v3+v0+c66nBGjN5uvF
cva0z1e5Q2bqE0iVgzShvdQ5gUC8Z/VvKhztYiqXIAlcLFen/kMO0dcEWMPzUEiWN6KIIlLpOIgh
JFT5CvkXUUwly2BW+rSAtFd5jBlxs4zyohsFPwoiOyBF8VaT1CbYAjeNIWQmr8QzG8ogxcVuLggI
Sd1/Ajdhs0iauqa09G8IrP6tdEXqEDUjRfJAjEMDIoBb8lJvKOliFvJAhWAQpRIdNX0kHF5eA1dC
gZuDnNavmajzT0zEzYLcaadTNjnV75SJdtPednQ3r5+DiYqddNh+OiiXqGfCmAyfvuisIdtGsI4t
I9jIM5DHs8lEuOAbs4MYKAazYQYjPC1xHHKEV2hxCO4AMwKwOBjAzOKh4zTAnDtWUBtJBRYEr5tf
oIlv4S6MAIHhAZ0J1JRriCJa2EYWHfGJUA0n4kiFi1Q6j5kT0Z+1mLo1584JnQHk9auE2P1C8s/H
PyT52NS94YgdcBy80Tu7SOblcHgYrAab5/enN4yE/Icatrxb2IGW99gZLWu2McOGF4qIrkwfF8KY
SDbzTMhk7obshxwX6S7kMZKIFG0sF99CjB8IxA6TIqXFWiuj3yaK+rrr54vlYozuhTrIAlCUCHvL
UNUvMjm4kMmIaVSgEcujBfHnRDkfGeQCmO6ICf4a0nDDD3cJngrSvF9Pn3a3E0Zn6HBQ53xK94/x
h0dClHsapsp+7+uUQhlLzPKKNJtAkihvHuQBAnHmqGtCCvyRBlCNQIgBtEXjDczubRKeBIV9xWCQ
w/Bq+pRGFkShOGPD0oJGNHJyYAY1bVUpehRBCXxZv0vK0KML1D9Oh5T+Won1K60iPa4wG6jy6Udy
aHSXC3l0UPxp5Q/Xy0Nr/bh7eJ+2M1DHEBmrA0SVy7m9/BW32Pbfiufz0AB1Pvuy3saJj4vdg06I
PxEMuP8oANRsbkctSdl2gVK1dowxwFum+nntrn358vTyiZxYKv22RdK8oB0K8AlB5hYjjg3kvN9x
vUj3jeIvnzcO5MvGjUgpDzlWjlLqYWyGcUUsRg9jTnBn0fN35Sfvli15K4irCq+LiNcIHzBiQw2v
+DBOBNUpvvipuHp9fzeOOvh6Or7Kq86hkvE5mxXHIjjvpka394YlQtEdJSWdvbnYxxivP+vCGieR
w/P+erD9njoMVlgEW5FZc51B5IEQSHacZVXQePqs/Xg8cgSghQfE8oO3JFXilPhprEj9VPfC6a1u
BjRezd13xOY8VxtQMEaykZqD+0HK9WTc6Y61s1HL0Vz1htQIIRQQ5GQgiyBrCGdRzBpTCgpEZ8fY
NIEuYVpq4NoiFNefrLlUq/teg2d8oQyeafclabu+gWRKj/sMRMa2BshBzuw8PgMkc4l0Svnx6mWh
dS/Yj5PddV1Xb51ZmHT61PrT33c+57ePl8/1/pWoPuXg69+JWa1uP2jw3qk76enthN1fJyv5nckj
H6iql5eDXfdNt/uiG961/g6nb4dF221d4VwwUlXZvJR0tYv7tsyTlgce2svbBdEbrEoh54S62gti
L1zCU1c+eJjBUAA0r6zgmVmpRIonCv7iDxlmDRP/0E3ZjtkJQ1PSdRwf3N9z2qPt9GSef/eQJtAm
FDwtXi1z9Kh/GJcKEiXCgZNZ8MhhRRE5YiA3OypDdoXnjyOjcYuO08YYXy1r2QG4MAXiU+PFTkPj
xUSjcbFxVkw0tziGsgZoa8poiNsavBoF3XyZdiZ/PjzQuvQ5KKIDY6Ijywh/tYxF/43acU9mcTm/
vBv9XnOdXFMSiFdK3u6LbaEGgT/SFmK0OCoztyFmTaCkgyRcl4L5FovV0+Xq/m/XYaE8XnArF3Br
Dxu4pMVXofVR3hQ1izqZctaMOF1gqz340K8+OOHVZvF5sxqlbhVhuHSKZ/KEutrPqzcmBxkwIs1V
mGY7ebsT9Y9sU0+5Ks5r3b1uEA+043VD3fSkHtma1WCiNOOb0Birwoae7lLCj/ltR98arwmMBXg0
LHJX+2heRAiRtSiDLLn2VKxQ0PvJPAbR4+px9wSr1k7GC5ng8yCLdf+Gvya/wWZ4zWyycLA18ZCL
khHjmDAOBzpHw8dgTXuIZMTWpjbb4E+eMIDA88R2XFN3csIcrT+NNToHpjrCNoZ5niyDGXhgrpAS
uDtO/CmDsTpCn6PnWOUjfF2pyy6bfFYkBQVaozfVrnW5b999r3SLEEwVY9NUorYkbp+qy/m2m0Zb
TTtDXtb7sT+5WYPUhquvVKIkFi721jVSl25Iui94UA9EPeLweXiHD4DzfuEgZQ0CemD8cDlY/96+
ZUqISZE8wrvZBCHJCSwjwuZd60QiPaAzuawvZt9Aky8yC06ugZs5TZ42vLtwhifLqMTGob504Oy0
Dos5NFmAkmX2UprfXEWGcDffADIhAxwePvNVcVde2m++AkK2An2kiQk5qV6lqRj8WGwkd+ZIUUnT
7SABC09JFfZTNXimcr+tdBJRaQRMdZWVUHtEKlhgs2ELU+4kuPCuU5Epn3JECV3Fzk+12F8+vVxP
tP+b8Bem5inl/Gp+95Z/crTb/zaP7lp/d1zyq0LmaRtwOwQBJM7Qc687D3yKsfMLjgSkQ6FzYGJY
x8v8yMFJBaedVBqKJdxPSUrZq0Nkn28vhkvt1VdFxgRaOuyIuiXnQDJJeSkpRYPMhUupkNyquYYK
dFxXmGuoQL5CknhPjlQy0ZRxTrSyJ5U3T+bXV5P+m1JL7sZuWAmweaQR8xKiUitEIyv+zOq2epOO
Po4Os0vFJygVkKjG+Vz5oj9D3YIcK1naJ9a7pLl2/Ha0udZa6KSTVE2xgKTUTO9k96YVn9MqCYGQ
nKHVHVu18TZDSiupVvwr6dO3cRaBODqB5C3NiWuRBRSBknabyUTnRUMPQ0gC+U2edm9+he4UPUJk
TZECqSjw3M2N8s13k+PiFyrBtGCldkz1nC00VY2348JiJ+m6d6qupSYFjmOHEFWLP+YzePxk6ooP
EgB8XI7ruGtdnyijVu6Vh6pISwV3998LIzgPfiHwhW4f4+0YJadCmNIhMvWTBgD+iY/c/vASOeft
9vb58rF3F5eZZPo3y6TBgHSIA3R/Ee0oPmOw+9fL6l/+vPO/ng50YgLOia/X/U8vz9Vb+1JYeTh9
rRvnSY1KK/wADjPUOzbiRE/bnDZZvT9MBml4xoy179xp1IApK86H7S25hS101s+GA1M2XMbt6Lc1
VzQuOfoFC6X7fL2vLlxzQCoybj9gg6/Z0CoB5jPnATlTXhP7L9XqI1XgxhskcjHE2OBjqWqCAfFS
aa4ZcArn3LS/dnafO8PlK50sBgv27z5t9w/jdHWMKxNoFqVZYYzbwh8775XeToOXIEBiuSKpGFck
CNXpSqTekLAXHZ+ejR0jSiVC+uwwHmleetK6/vcPGpNCEwZfG1EdBE59MQRFXdjJpLD2nnNEBbFw
CCtQT5otq6orW0NRqr0qhaCSIbz/t52/KrVFoXj2/14Oj9PlrHu/em8r25AuQBj5rvaSckzxknG7
n48mahD3hyGtXrvT7vSHjCp261EMeTXWUvXmbFa5X7Qnv3mnB1l1hRuSozK6BRVQjpAAZ4R8G48O
Y/LFGobUlSBo8TxSHwW315bG6PO5P2Fo0zpuVfqncREZjYyq8W19ODbNmBvIn1SmVx0zKr5ccfoJ
rJXWzVLNzcHx+ZLVOnGdXBmSIkZhuQ2ajgQhD4lTBUC8nk7mu/66obmwVIErAujS62KXPKhEp5lS
Ex4wyq7S5F58qQQFbr7rOBENi/AVPgEkHXX8Hl7erw/T+XjzhKX8ijLMX/Xu1zfOOmXQSCS5KVkv
2Y0Bem5zb8d2+EYM0sZRSrFbbH9evN9w+lC0rPpqEJlVGYPBOyI6QQKrAzf3Ljvby+c9d2HOb3fX
+7XMoWD9UA2hIMiZqxYIwQyVTiZeZMyZIO1Vm2ssFlIDFpwsPv0r3kR+eACiC13J8evlQC0fGE+g
pBLXWJZGGV3euMcC2rkOU4U6JpHteP1YfVCelwkyFBd8U7msf/CKEVbvF51XFfdsR6eKR63HdIwh
ykOSmqcHitLMCF8kq2cwd81UCFaH8GXdIscxOpPZfjbedO7Gw1H/hvn46M+ita24y9wFeotezdPF
6lY9F7snXS/MC0TlsRGrOEI8xM77qDgbHkcthwi5QQWalK3d/jzH5JQqcjFM1DCFy1UWyBpVqiNX
XMWGLxsWJmr2ihqbDzD1g1BmVQqtWaX6mx57KqN7e/PYq08aTj5a+I83Cg5SONX8ilyBhCIis7j4
sPMNhfIJotH4JB7LLQ8sHG+QExAgz0tp8Rqn2Dw1FxuWzBVEEvVtpZ1uomnIEVe3JAG0P3JIhDAj
CeIVQx0YWoplbZKGQXUxlVdEWXls2oMbMV22q42Idg1OI9+lPC4A9Q6NUjttvhXtT1owWUaqjBZn
50RVwUtExSqDl9ISE/xEcQb8aZJxrbFlAf2bhdZZwOC6RU1kG5G8lGwWnKwROclC4Q9XK2+KeNb0
mUH1Pev31qRWsXAEpSvfsKh4FxLY5aOaqV3ccDS/EocrR8WiCcT5dV54H+/G2gGtS0qhYJwnQ8Kc
ZEFMPwea3IYmp6EG1DdbRrZjdVsMEuaRQuhMnHgljiG3H+i2Qki0kW1s0lwoL3mBiwojkQSdtCCr
SNGwSP7b2kt9EjRk+LIhIARmnQTqunSlUlKilzpx/ZcIROYRXomy40V7IJpFy6z4RbaoZG1BcQ6c
sBMYcohNWrwg/Ztb4SUnAfqDqCZirjlw0CQz6f0ycAOZ+IMMwvizmz6hIrMCgSh6TvOmJhG00KqQ
yEj9TWY9yfEqJQOu2QRhP7lD9IH+AM+odXAggbxvOnR2497Ltb2QGYTeY5pIMdkXG47tiRFWjAOI
GsO/BNhAgNCF6CI9atatWwzLFUKTLu5Eb/hrmhM7LF7ROoTxUdLiW+YhQ43Dxbg7CI4xmYTEAoiy
SEaBcVK1AAMSjrTR1LtfByGMcxQDlucldnlHYz+M9piNVWgfvu2uNfC48tU5Jaarx69onZ0wFmlV
Y2yRQPHJsQu9ffd5+hKtKRQR2cwYksY8AWkm4JkCMRw41c3cxhumKqEwL6/K5T6K2R8YYz9oQlxp
ldGQbp4JdD8BJJ+KE1qaUMuBVY7TT4zsD2WoBtM5T00iHrNaNppcAgqktNTI+Z/c4nPK4CFkDnNy
x40SJOBEnRKppyRt1LNcAL9ZzPxlCHWwbeEnvHnaeR6njkEGHHTS9aumSaJMtufxNjnD7AAU38QC
DpjHs5OZCVlEAK+sNvsYpo3ZSr4bTWeaDAtOkAQ9f5bYvJlyrnVRj2YMjsvaXa8fNXXmuRE+onzE
VJWYM/hdG53w4MzwQAwqICaUoZAYLzYC/KdR2TwUbF7gBZzj+cBlZo9gNt0XhZ2XNCYsZ/YDkbI6
GeyCBhAHaHoU5Iw8mtQ3WUSZoM9xmZSKrrmlmg69JYnSq54Q3efPD8/7i+W/LEAONJ7qKQRLVXMU
/ri+l0hRMTF0i0enokalLMez/jV0peSuqsZduaEiSIz4QLOAKBGiq3h65knLIIYjiUTx9RzmqSDY
IytM8i0uaPff1rOWWgvJgxudRpuOKFDlQEtDtBJ9Ovc2O/IiBao7xIwajv/DYXy70tIGC4krHkhF
A6tuX/O69pOHJlJ/i1PFymQyahkBwoZD4RWRJlU73izULSmCFMccNniaT1dxXeggLrgdNQZChVbt
1XeSJG1eurt5YTA+L6twimQlIduhDpZ0ikZ4X6lkLjGJRJsglKkCLEghPqSatpZzzfI8j3e1+ADU
8UDwEgPyKcWgs8XPcRyyp9112kBTOt03ZkEkDfgqyx//KFozWhOB+1DT5kne6PdZ2pXOuDRjehao
JGbEKSh5GluqDtZwgwDkZoU3VCEYtx7WcRAo9edKhcTXPUaPokqBULoaskDFK3Pc2Kv4P/b6y6T3
/jfOSuDEhOB0V5VqwVI35XZgaopMLrhK3PXkOnL9MZnlx7wI4XgE0sSz/DhhQ8UiXf7SzDzJUzeu
iTzb5JpFF4L4iaIwWdacw/IcGb1K6s/DZ3la0z2LsAMRySSVuZNPW5VnM9CXpDtlgr20qFahTnR0
x/0z2iaK93irolN0H0b2ZRmipA1Ui4jxmexPtozmtrJE99tuHsGNFMg6sjBTpzpZeVMztVxznOF/
nhcsTY31a6unuSbxKDEZB7pbDsIHgDEIr+61nva2fxEkxxnN9TzGE/2ug/3KqHX1cqUJwnSP5P3k
1S178jWL4PonKZyowHR3rHowWfZ332GAh/3d4WK46mkqbTr4e1/X0kooDRjCHGj2s5ybOQoU8rD6
SHMQTaqEPzWm5iUzVTOl1X3YXtkW41FGSSvQZL15SXfIO4ybArO6IsR54DP+hr5Hm/1+PkHM+zf6
ZDhHcHzH4UUQHAWOza8WAQXEBHMbM2o/QwoZj2Dp+gNDKtVbJYDMxXKV57e7p65UFSFOydBK57jh
kkrX9rnp9PbDasadqZzVSyUi/Kjyp+fx4OHadWro7LpUzq6UiTIrK4c4+qD1ayD26jTfhIXwpvwc
jW1NlCbqn5kehFpKCwJXwV4p2/CO9GemTjN7fAQvMNpRZ9YwfT6ql2zhpZKpVh3enpRGUsohweLJ
0MnOoT9OiBHDJAGWg4Bm+5hK5txjSytQx0RyzrUtWcl1mLRGgE2RUUFbf6eZVl71EBYlPmo0cpGz
WOrH1QV0RZE/I00NBp5m0WOBCNY76duGV07JX6gbNAeI1EY2NzDGYwgtTVGEJvqxFA6xugE3glGg
Ic7YGEDlEA7UF/Jkm3Gg19ci9SYU9W8kMW2hB2V0BbBw3HSE4OYzewtUYLaMC/Wd7svd6nJW9cJA
jiVdMIIMZn8eaakGrHnR5icS8SsWIXJJnbvZDiL4DcspUOs0RKzgHus4cgs5GNJkYBNEmm4zuUs7
kV2aQkaIxo6OWwywL+Jach+5W91xFnwWMIqikgULAxfMAKSrBdIr8dyV4ribFfd7TWuuT2Z4JWsf
9pSsutekH5Ky58xbxF+2JkYCFkH1ipttbcYZ8hQE48D2gSHqmFHlbOYR5czZwEOpyEjXCvls+/t1
YtvA2G/ipmU8+bb46HmVzLpkKnYmKHVN4QoUl6i6qyuOY482JNsHiuUlpV6pxRaZu8XVdnv4OJ+9
cyuyeF59rA+csPvwcTFvaUgEp/kHCnzWpyTEJijht/eXt5raatYPJeI53J2HnUAZHQYm8/g44sZr
ufPrREo9unLwltq0cgbOe5ed2fY69YSSGXYX7ZYpbo1t7nBI4ZTEDMEewezfyAKfMMTg44t5FJdk
8BnSP9ZYjM1GF5Yc8jgP1aUE1uN2/9p5F2FZ+qq/rnouFvp/mk14eris/k314JqqQ3iM0z4Obi/2
BzZfcq02CeFMnoIkb+wlyQ8dZki9g6QBVNNBD4bzuGScrB97qg3mLHVy/3LVZS8eJYmq4Z+Cw9aC
rBGXPTx9iWW4EEOXqMgcYNpu+o6bOTAOGOE12xbmLWSotxOpWQ1hhDF+MkFJBswVfBFE1eojOO4+
DmdXkZd6+8B2mbRowcpVNZRGTlynBDRrdtQb4/hoY05EQ+PuRBruZt+J4GqLDmWuIrJE6NNh3M1n
t7mWdNKAsxh5I8Mpqzxub+O8GWrL5TCiKOFgMBBx82K21yALuxWZ+NecIfxIxpT/Ylznji+WrAvl
TIaonYwrEZ7GSCkJM/k6VSXd7EmezMiGzrdqN3d8wOFZXOykJ7oonfvGTZw38BZBkVdarIqtEerT
lrd4hJLlrHQQ4pO2xkx12w0lJgBoUS2INCaZyLOskvMwOqVGQ/c7vvECzVl4QRqdLgJopQxpbxqN
V2mg3EZtvswuW8PflUxj2Ip3UbNqE6NdEwwF64WFNF0wYxrLODEzc0co/tVo5tk75SE6GA6kzQPR
jXs6Uf2aNObXw/Xs5nG6Sj1qK/2i66N0ErPclPE8bEHVbUgfT+oDTMn6+M1u+vt0uXm/X9x/XnTY
GjEafHo69D4fHtvv2x0u+kmCDYFGrEb/KsIjyE/Pv1c9bicLLtV79/PZxaS+EFUgX2v0uru5fpxl
1jAXqPWc3j9W46fn5f7idnq4WTwvUaQdBm+ZAYcrYSfDQ9W/OFwwxwEbwnFmMx7hxaGSCNzTJXfs
avrIaWdYYQ0dKPm2mRaak8E3ywQczygqsN4MbkiXtPZ7ugwvLFGxgPNMk2X8SbzpE/IRBUiEpoM8
cpzbphADptPndNP1wf3n4cdePdUXnByQbwBT9o+T1gQTi2BBb9t0eQzJnMutsuZxHUJc6UALEHUL
bohcWD4JAYFSICaZ7h7wcn7JHsHnw0pJOcMsZhwNZ+x3s6/dx/87tHvvRFYussUw20y4X4RNTNXg
Uz2bP+hSapRR+8BamdXktw7M+TvJ131Iq0lQ4TzuDz51Dq3LXvXn/aD/12S1Va4X1fbhajrCenvo
vyEd8rxY7P+qn7FAlrvxy3L5fju8v5x36/9oFl6rIB6rt65LYJlXhnpUjKHKHRuz+CqfWE2fY8FD
HqhREBn2EQBi5fXgnaRi/3o/uJD+oPwxQ1fER9ajPdIkYWDhlZSFIiAQL/ZRiQPiQEXgFUY589B5
KLMQRl6AZkSlsSRSoh+7dmLjBRnp/71r6buLBXzKYpr98vYDXr8EQuLAhMQmHD8q4X406F4/XlST
pY6IIvN8CsQuq6P+DaGLHldITW/YFJMtR10qo0PCGv1I4pEq0Mmk1TspQUzxvIOWlGtW36UjaELD
EUldNFQZD63iiI4XPM4zDMP/i15LGz0WjAG1F7HOG43KW3t6SslWjZGx2z8G28tY+T34m8dEWtWI
6Xw7Y9wvJqVsDeferPNJCqtl9YYS7J5m/37unx5z0qgef0qWs0ZenGtlJJ+nQmcFV0bCohAElDtv
rLiB2B6UsyDH+8RpvRt2ye6+f8Wi5pc1R2+tXr5tulyuxvFpfIBOKJ1TQ/dJga12zGWDyaqJUwU1
UKZrWVeLl//Wg90fT4+9i8P09s/VaqkqtyOLFTsWnHsXQERhzGn1TPcgb2p2jk0osv44unlc7m7T
9T2pRFMmM4eTLzze3Oy3Vy6h8uznjMARpEt/Tg4fI2UcKfPQeKkgQjyMxspGxs14s9rPPxO1xNDo
HC/h99eEcxMYVbBmbl0VGkOAqhJEZ00VMo6zmdS/bbBo2zQQ8K82ygx0U4eEWdtQEIh8r4rY1Cc7
iPXgXDEg09TT1uTPxS5vLrMQJFEIoUpTHrxuDcEHbuTJ3WObAN6xXLWqd9Wifm2uNkupy2vOSoRh
YDSxXEjJ4aVzedsbqFt8ajC4BqdEp4mO60pSz8KKDp2wajMdjvbu/ZbUsXUNz/Uwzb5+mt7doPfw
CqIPOfd3drP6XWi2I4xQJBDKZuhCAotDbjQQt6oZOEL1aRCN1NT4k7o/mc5bduLA1Yr7DXUCswbO
nLTIE8JYoD6Mlfd10WWMNdpDK3w0PwVvOjTWV2LgaEmNuN00DqTwZ5CMERJrxp9HadGa3+ZVITqz
H5RIhnwQ3KnIoMdP+QwX9eF1O02/xACAv5e+Ea2yOvIqcN5HCQ7nqIqly6PFUdWGoakpgGxDUgtW
THCH1B2RPDRU7NYgjuPAyimyj4oTabIeKAgcBM8hToQAz1yRtDhMiihEx6JtjC2A9z/Ne6/T3Iu5
tpm68xdsSwZ439kAcXIp0RHTDd9dTHYnxtZHil8fGJRBbrmSsmLiuebwSOqMetqj/xbahD25kClD
xVPJrmcTpQn9KLqFEAHfyVxptHCq+txwm+fspXhpqBbMDyKTtAuLtEUtjT2uBqtXmHJNFzsG0iS8
DlM3RxW+CiOSfMr8pQD/n7Ez7U5jV9r2HwprAd1A89WOnclJ9pA9JF+89sl5NgZswGCDza9/r7tu
STQkb3JWlHKhVmuoSaWx1YY/590kzkW6kTeuq5SzSgIg1Td0q9g+9VYCSLna7krmYMnHnb6OWRjd
Y0lkus6BZ7o6gDy+rUgIOPmqUlESCMGSS3xB8FP4aVbYZzFOAuhmSDzvZgUI6jtrYPySorpNGtIS
KwpkiDaBK1c55nKQ+WPiUm+8+bQFlh9UVQWttFPDXnV6Axr6tzcBA4nxC4bZjed1Z2LITwK1AVIJ
YJ7Ha1b/7V5vNKD3Iz8FEjyKpe3g1FuR4c0Jjy+4hqDxXKasJWvGLVtAI6c9CLGoFhqtaXgnOQhk
Nr+n2i7dxop6TZHk8pbiths063D/oN8yxIz4SqQYNKYPltCSQgg3L6uSKDNgmxLKk73mrE0UXBpm
RKqEaAZJySZlyawA7+qHD9XG+wZsX9DZanLK5WEm6cjIjvcLdNG73cX8rUxq7q9kPeITeN+rCA9F
PsPV1SS8gGMyelZAyq2bEz1lHTBMmS3c5/rmn2LIjGBAQQhGbED5WSwpeHg5PMenM6Tv1xv6KJg6
gKgWTsnw8zMTpNkjF4I7g8dAbew3QJrEN99JLuubDRm5JB64Y6FvdVSBZki/d3kXi8KteWAJiuQ3
guirCUTt17PqYUJQQFQLdWntkgxtmgymH+FmW53AiwgZL+wnXhLFbQ2UIpUffpKd1484PWBomlBv
GkebrH3tXEv2ZPawv9zniSeufxCJQuUMnUPKJyRDMpPXLA/Es/ORR0xkElqkzPKqB3jZBoE0hFTE
KCCwk36QBHAaSF8Lp93j3l+fPW8Pn8TUUy5X5hmYk4I7KS8L5zFvWxj1gO94OgkwDrHyl7GCYb6K
DFFRoptdkkp+SNjykpzwxzjqyjFpXval6IimDr3EEhhJywsgluSQYa3lbebnXOdO5EIrxBKcsqbw
+H766nHxeAExoJYsVxFet6E0FESjBNHZG6d2n3gJtY81VK92yYx5QckuhUlMRtRJiZcaKmDASAay
+fxwthpPREiSuFxwAskNVRo6r0vCFGL4WrLmDS4bjgoH/XilXCeGFc6KpwwwalGq33XLDF0OWRXn
3gNGKAoCsQngafeEzpzzRkkrrmUBACnCWaQ3abKE0w/9pCT0c1cxNTaqS+Wi4bbVYXCUNAKUAHke
3b/kHqjEy9Law3IjRJQ92sVF4c7bqVI5fCBbY3AIQzK4s3yG+WE+zba0mlzIBLJ6GJ1tF/+nlmb5
B4E8xFgEd1woZIrwwAhk5BnBhx0slWFWGX+mI90kproOzohkjC5NfHMB+QVhBZijGNPH3yXOMbQ2
0ilrvzNNrpeggSfSljY3g/LEJjL5Ias4HIY7Qg5ySmJzMc+MD59YPnmQUfXij45+lMCuusVZ9xaH
d/HwdwgGNCqyW9pUELesQDeOn4R8GaF/mZxxmJrWbVYMiTf6dglP0XqaBJ7mFWIc7dG0m8pMg1tp
Ehhvt5u28DMoUj8Nr3TChd6AWMx1XjPofhmdjTuXcnubbUdXNkH3LatDk17zWltmqFbU2jXSMVpa
ad24O28kR6YDX7lYpu+nk4B2FR4jFuBur3NBLpE8qWJAdszwSsk27ppIH/awTBqSwEWR+SZ9s4Q4
yx5kMy1BSlcOLlIxdwwNoSQ/aA4QihlJlIwYxIL4QtKScnd/0X/nl5zEqfxqJjB/NTNtkht2Bkws
xBwzQqZu+LCiSgL3yyD0oPCDYITuEwQY4w/9jWlSksctdLO7+S+zzWKVvu3qkrRiRAU2NHTYPL6c
/pvvHKSOJcDpkCja5eYD3Sp9RtZalds3fl3R85OeTytrCil4Y1toFgDrXvX28eHtHbt4wjDCZpLB
YKcwUmB2s8iM5/oWMY8o3j0cSCJ3Ue68pUP8iMl8qktrTfuQ6QAa0XFBeLg7AQppoZjOLfoFcnFI
BEOrGLGPHtLpqMgqBjHZXbQwUUcCVZN4dXRCNXcPMb1l2opoef0PBDOr/V82tZq0mnA2d/78+Dcm
2GYZZD4cvEGqSUQvuujWZ7fLu6u2TmxutDm2SVv/TFLISzAOpIrAQmEjsWcudgKm48WoM4sBOphs
aq971+fivBZfqU74ufxVbxWuLoj6I6q4iAkgYqkXv9WJePw1Hb1mL1JySj02rCfXeS3VIptHCeIC
qw9awWAlsTiSeHmazM+luwIUAgIcTt4+z+ISIvVrMcGxawZXPIRm+l035b5BU4R40wUqKKb5T/nZ
ppGlzywlProYbU9c9auLxd3rdLMGqWQB85UNzHMU+QSJR1l1+A0xRc+EcF5GxC18Elee2f8b3ab9
jHQjzg7zuZSOqToaUtdc3cC6Wqtjlt8TBi5BNuSkLw3AEuIIcjvdVH6UNusBostuR83/Nbvnf+o9
czSDTzjz4o9mA76meUAY2H+sX9+v/29Sx35qc1TJ9gNd4QV2tGgiNsSQTzITktO94VaK7LrAMmQG
aN5x40qYNukiwuBAFIjtHIiFhbWZt2TMb0okihvfDtVdU7Xjz3RQdJxnjsGuK/RNtVL9LFhFsnFr
eZkVOmIoYfywPlvMqo+8TTR+mIbapYauDj+JPBz0iRoHIIPuM7eYtdb4RC0kXSSOYZlh/RRrm+TU
PjDW9F51/xWFvT4H5kBlQNLiWBp5eTSd6Wx1LdPlVN3KYW3F/0UasEWIQlEO8Jg7tFxhzzeftdfJ
ZBDUtgb/JTsQIMUIhl6OmsvxavLONYwL/8ygmBmISVc/av5BCcaTl517dXrM83gCDQiZRKn+JxIa
t7QB084q5hR45pkFQ1dI3PHgOZhm8THUNLvZxJtmSnzC0DRMsis+mYAxY1Fa1m6l5UQGJhatQGKk
6dkHIPSz4oX/4yGGo9NYy08NTWR/6yEGPbytDGLRyl0mOmrDAKRv4afNwa55SDdJ0D1CSmJltmWF
cIS/MLriVqXDEE71zGGym51veu/4bTkwREqskNRWSPa8QIosUDeqgYnS6NTVUq8XhsvVMqRK1AJL
Zb/U0BYwG8FkDdV1Z4eq4K0+PO+y0mt0oPnu5bCkxHWXL+//4q9fLdJMi1xtqgYC5BGN0leB9TUf
q3Fi6+qSY0mWX4twGwZ//RDUb5iQToXeGPGQUjyGSOrfY9RqS228QFfH/Y/q5bvxzHpe0LBStZ++
vFu/vP7d9TflSa3w9PxvM2OiPTnZpCTW42nydkYghCI9MvURLEMwaD7lBo3gkAVo88R9VlnGSNW9
54LG8NTo/DhaPH6Yn1VPf/h9ILE8lpc2Y+9PZ8m9yZnfCEG1nMh7YPwxYloQ1pn7gk+D33wCmSEW
m0N5Bvee+d/lKA9/CPbANIHFD7msuh2GrVzbB+4tY3W8WgyvtHmfEiiUTIGBf113WN0IhXCUn+mM
qmqTQ2d2/DHa8gCEEvfsxtWfm9dxLZtRoKulg6fhPM+qZxkxNwDEj0s6T+pjy3Hw29+nyULsbOMQ
d8kkb15Lmazrs6r+ZV2N0y0acTv9iK0wUB76UyaQam4r7g4KetPCL96crdPgdO7hZ8BXNiWw2P4H
mIXIrKXn3dS/IUBIGUqjmVPvN91OHzSXgizpnjNe6U6UddvSI/fV4+RscDNIs7HuzLu3454WQ/ll
NWxWyuBrEnPK0q1p2qiuMhEdTehpRjnv27CSAQlF5ygsTTKjYDH9p2QYe25lVKXwS+OSeVmuCK5B
GiLyg5aoFbmnE46rBDkm9c05a64UMOfGJgq0Ph9m4VXjYXiWsXPZhZEsXGG3mbdAMJxCVkIoiCFr
5/npze30zfL55iM9AU/aQUxhDg1jr1pk5w++oFzSMtbr/WA3vP68Wn3YDp7fRadC3g6L5uXqg0rK
Xn7SYfJw8CQL6kh+6IPgkwbvjOxjXhBYDLZW5HVrG28Sx0gm+bYazSBixNmMgwthehpM4n/k2+rn
+LF5NegwfTDr5Cv5yJTyXal06tb6SR6Eu93+Vf1007rO6OAtK0fUwcWAxDiMX+4kPLWd9mMdjfCa
fzA+2qVBbdV1xKb/NRsI1vccCnHdaZQrQJoRn3SruB6090d9w3Wki1vd9XQ3v4BcndX4l5vm7qp9
ARGv6iyQrJCmQKqb9zeb1S/LB3ZdHQ+4aKeJLeLyFkwgy2oz5qMry1erbefDVvdEM704DeKTuJ1D
DIp14sj0w7aJljFVAVz2aw2STV4JzRp1WNx8JIJMnm7/Gu2mPTY7R6rYkejUaQjoZLbkVMrPXPp8
8KRbEovgpBv8TC5gtZwuREVCZ9y/7ExnnKZndBKzcNvp9CMPSlOU0fxKW0+iOc6UX0nELAqTHkp2
B42YpFZ3snncXtq88Xy+GL18nt9eq8gD126/pu0kRI22y18m2/XF3Y2E2/qEblHKSTAhxTwTkxxL
McgVj4FEhkF1hHPwi9sm7mnjB229XT1frpb3f5OcX7o/EAxp23LnrjEy4Hc1HVNI/TblHL2Mc8Ck
c8cXBVg0At59LRXarsdp2kNFUKZuAzxsilYZWQU7u+VfnXrz8unu+dXD3fXlmoPV+2u/FVwhMSF1
O/TIXB+S+hLbRywJtq5YF0gIDi2BWMOOXF6cqHPNeZuzBZnv2P+THdVlX6kQaFGtDD35oeQPzWvy
5WF9t/9XJez5emYIK40jV3BIAKwHHFDF9Eyq7ctzyYnuUIPGPKURyxELL+yi2V2P/3SdwzJqXw5S
Pmc7QnjRFDCprz/X14Pq/FbT1RMOlGGDeTra91/edHYX9Wjycd65+8Wxhru7yeLsftC9PbtbbJbh
0I13FYJ5+25121wiVfOb3+pJdIuZQm2KNKvBG23P0jnM5nqsu1MpMdXzZveg3lZVc5h1zycxQKfV
RJ1QIxRGHoC5B5WMjNgSzA/RS/oSngCQqA7+VnKIJE3X3ErFfeamKhJ/vb39z6AeXzyu3+Z9YOFW
ODPbAntQJjXLSka2u4vZWwqXMc1yLsMc/htIOxydN/HIDkeI0ZxHY+DsjH+7nLET2PHNcvXL+vHV
/fx5clb1mk7cxjOqby8G1eZye1P9irknJVNe75v7LYz3jofdLdMdMVEw6F89PP1+33v+tOvHiqZf
0JivN2Xb6/Xiq2PuBt3zx8Hjm+4tO2Jj7J0Gn5Pr95s5sxnbXvWyc11f7JvBm86s86cULNoIIuWh
54v7FrMsIpTyuBBRyGLKiQvwIja3mVzz20/plhSTbNHcfJwtljryoIiA7EZejO7vFRGdnB9QaxDg
+Hr5cjWpuAt+/Fr9mJzn3uPLhz947LCYMCk7HV6puvFFR6CexLVPtJWZe6yXruyi2xTZApK15h0m
90t9I84kAVlwr4PLTtcS82N+F8eISAMryYBgBMi4ejllAW4wj5VnysITjUGgZq0QIX7QCRuCSJJY
nZHHO/905E7EExGwEMfIcc9PdSyGSp5ngkk4+OWpTgwzVdwIIFXS5UW0TU3Jm9dNBDVbjet+GnGX
NdnYX1DG2/exWzx7HGTKY3JIcP50Xt39Y3pTgsJUomYq87MUtrxjR1SWOMoX1f1cB3hI5h+Io1MZ
Ul0x4L+317/xnH3zoiqVSs2OChY+UyhvOR+gs2LwQXzc27TkvMD98GPTf6NRjGtpuGGUNXkcXLhQ
4niXohl0QSA9WPSv/1T2MfIANvvBG3wGqpHsBP6T5d5sWZwvlhp0iZaG6rZIoaNoipqxVbq8QCrR
OvdlaxYqKYzfBYKEAFAdoZBks0CoQgpGU24oTXMDvHMgEuZMAhd1NM0S8bwuFmrNU0hFniVAg4fl
5ZgLoNjSGjuQaCJN1iqR26CpFhftYVe/jtUfbhFuHYwlKVmmNskHsLSrKBdoVr0Y8amDqpr0x0x6
xZZXZIPbQLYcumHkzQ5hUTsCRW4+v5hNl73r7rIe66CInJ0Xs8XN3bTzNGo0D8foA6iZCP54WoJb
f7q785p7H9hkA58YO2nUFUMsCnOA29PBZXzpCRSN7p5zCxNqzWMgEZ6H85SZjpvESevN12Y9eMdT
J9DpAc7XaYsbL5ERQcjj5C/+EMiEHDSTh8lvOEnqV3WmYDJ9+nU5wHOqL/i+zqfdajXTfZDQMctG
TJ2bqEBo/ziWSXtbbedn41tOcrHheNJUbyEXLJvv2Cy/3v6K385oWIMjuSDhXxeEHtcxcr/ll9Bn
D+6X3AC9Z2J8d9btD992Z6zExCdY6cNJjbtkSCTUhgsc/iZHxztrUpaRHYlh23q37y0mAy4q0Cx1
HHqANtSUx3X9cP6imndmm0G9GcUVS3Cn94mrOswlYMyYxiVr1eWM0UnyUPnLsP3FrFM/dHsPsxFa
m6a4EC8KgHtosz5kwR//BjrwDIQq+GLfkdZYqU0bun477qh9sW0YK+9nFMGdUFj+9fsXi9mmVw1v
o9SYjEZoXaAStPoIGE8MkEjLAUJQ5AmkmXysd/PUWp6VZoNogJ9mmdU0j7wZanvYLRjLZOmedmoP
Qbyf4TAfR+xyvNXOi5g1u3n92/ZehwkYt2vVCU277V/9bRJBOFtU2x8kzYGnxNgAgdMg8AJ5C7wE
kZoVc6cD6gxfXn3UO3rMCD9uLAFqvnsw1P2ecz7wo7NaWo8nIQbIEOW3WDN8ssmVXMX19xr5xViN
ePBwl8M9wdrZ4BlKjbJvIBMU7gFtQIZIkPRsy+Hms9h8RP6WhpAQUAtD/lUqBE/gwAnU1AuvWGNg
iJkFuR8mvbPF+J2dYu3ZgSPtQPb8lF56ZSKcZx2KeFEtnqrHh8lSAig5iADFIF9s+N7+ulj8yesv
Or3RczWZ3Uw+8BSWUYkfX8nbi69VH39kiht5R93+eNyvxsP++OSra9ve/ul2MN4huLjfMIjbDCHk
cH179q6wnMKTmIQairfB+ILAZXAnMyRBCElJYkOhArIG8cgaVKBiYoPv4Rs0aA1KBIV0qdR3dcn6
4yWPwwdSpG1pvS7NdjuG1CBAnhYIAmUNxQxdY3Fz1p1wO+jkq1maJ6wsCcSZ7ZhGrV7b+BIbs5Tk
5ZcMeYXn4JY6fhLAHcCRv+/PJPBA1rEV0F/GMUXM/QiRP8xFWf7TO+GdgquPic6nmADUB5YWcwDy
E8Hq9b656plvYA+balj1euNut9LXsltXPW8n69XDw3S9+EA5koLDjpAsGPlvkhEug7NYFWkyAoyF
LpKpww0ZUY+ddgDHdKplBM4aMesFmQEXm/Nk52KxuXzo/2HLa54X5qfl5hPuwbebe3wkaffFciuV
NuPgqRGbD3DzMe2agA9mhebsyzRI4ouHnYyslnwMUD0g9Jd/1RqeYdZstc0myPdTHqHg3+FR3ecD
mVXTjCu+uXrCo9FtdX8zflh+SEMjm34zLLHtWNGhvhc0QWStYAmLue7/4FNCuIq6rw3T0rFYyA4e
8auwCVzcCSWd7JgdiR/iVFZL2GDciHmV9gGGMppPUqV/1O1u9nh5+wsvqXq920uq5EKxFOXShHCy
ffAOt594u48gkqvYFNx0LjAHsSQtM+TXN6/qhvP9vMwTokpe4ArRsb9ZNtq3QXBDShMOc/Ba7qLK
rjuipJ212BD5X3xQaC1DQYgvt+hpnltBuDwPhQfI60UGie/exj46MGzIh87jlffuaD63fAqh3l/9
bslDJBGyYguSwIXY2ZVHyCS5MSlIJ5xEOEa8yoHJ53RZr+cQQnJ5x8GiaqhTHzp7QmcCaYlDt3On
EBdbUt10xa9mq2P4QbHIvGqXoepbRlQxrnJJj83lLm13ahf6ExvWfE8/Br1xrxn3u2P+6TuzLRu2
vnle9/qjx8kHW6+2etAWSqZp6+XZQ1xjeWS8fLOlDZhF6+hASiwUaVuGlSadC9pMf+/e/XnYAeH1
obwJgoUh5Aq45wK33gUeCH468OC0IxdIlgUE3AdcwxNGkqQpiFGomCXTkEyQ2DlLHLaKKsN6+Jl4
BD39OtJNXZjpIPfIfWER6lIB6gBeyi4I9YDVkuXmP5ZxS/ekF/P7+y9xRVnMGCKDpNaAVV0kU9Ox
Io+ISEpDmJHhEiQc4Qtqf6IFGijPBu+T6QPgrH/WG8u3L8F2DKipBKStLVAseUqIYbzE8BuZP0mt
5RsdhorxPSLD459IZE9fLj521/gA/bDbHbLlcFiNQ2LbEtk8L+67q14nzcZQSNEuI0ALYhFHHXKi
dQTGtDKVjGzj0AN43hJTxtH9wW/aPmXLOD3jXl+kQtYuelBZNw5XcjpkKOFoC5PERjvlkQJF40J1
x+PzsNRIWEijxSGiEAtLiREgXD7BEZG5tt3yBCngodaZzHbzP0++PWpSWNYpT+HwphYN+ONY+ACC
lAAREaCu3cvTMiAIiS9Y+V+62V41+A7TxhWfNm5wtXuj8clH5UeLu/G4s7u7PlwdAHPC+wkgSdRY
qbDOCHyCZxgIQkHEGFjISttuf9G8hZHcqRHj7Nnt6uym/5s5B8cwI/UsNjyJa/kMi/UZDu37Fz2p
dgpxVuuHBwrgnrh41Y2FBKHsjy4sKxw0H4GhvgHQWTolJy2P/QIsAvlmWTBNholThYngDuIjc9cw
VXrfmlkruOJbj2bv+egRD63YshExcQz8mXbqi7zH2slHe0cVn6/vEgbxXfKWdnaq3c269zi/xvlh
C2Jc86HpLw99cZxgI7NbfKTlDzDzFKhvwab7Xc1t+N+7pmfha4L/EANLidE3ZeEeHJc6ZqcGRD8z
e6WmWS+NhFIqeeilVbS1pZQ+Ytm8xgWBoVrkiusP8hoPcXAHaERTSphrfgBhJBCjDCJc91dOsJTh
qchR5pGD1uagPj4wkABHgfBSMG+E4utpWG64JvbEPD8IaknQ7uUfM2r8rUIOx8NmVFd1VQ2Hw9GJ
Qm4X/XGnu50N32tLNbR1T27on2ILOqqZQ81+wAV+8gjEsI3AIH566GqHV1eiZBbBnzRXeeBUHo/4
CLp1kP40KWM6sH88jDTl4YeJDxdM68ICEPeWWuln3flk0GFFgqpJi47Vx5SH2qJ/LNOA/4Tq8paO
taPp9ftNM+rWfOx61JxMNVSPo8Xs9nmz+JC0Q30yXiKEhfKG0BaEkC6nNhtMfaBVRrSOYGN46MP4
DYkdIKXIbd/8YjKJHTGZ7Ca1blggGT+WT9d/QtDiwYAUwYfKFn/oHhNKyVcJFeAhZIe0gvT+0NZ9
Ef1UlvADmvsg6UFIOklM70J1EPdEP6Z9r/r2y0sQvxrzIfFqNMBvOCH+dje43y9uuyMtQEL44sqa
3IPb887jwSuKeVF44QCxC3LkxdowWe492DLMAyVxorUVFWaYN0YgfUGE863qGKu3RlBOkv0KUgca
AKeCp96NJD849iTZjgHzbrGiLjibsCi6I3iGahjCgKOVzmyaiE/sCzMlhsU6aIkEYXXGD1tdDewj
oSGEBgfyMzxCnEnQHzOWKZVvtQqPsBlgzDRKaU5s2b7Pd3C611P20OSZ3OvZ2+tbVke2D0y7Eyvm
Mb87Hv8XZnOjx6qSOww+uq7PB8+1blQkJB5Puv/sJuw9ac3ngbee7/7mBzKBf6LLsPgx/rhefkQ3
CSQlnqfgfGcKXwXc9hFRAEdauITIcmJ9BX4rGQiKme8eLa49IALFlBRkR+XoNJ9FwGMRdNXKzE9k
oOY8nKWotbuNaVm9ElYWxPbVMC2xhKvqzastW4zk7NdnPRZp8tQu8mdz4REXK1YqM2yIIQakNRjj
oZPb5JS0jmz5x0RQWLE+9qNdYb2avkWdqxYvUqf4NpPz4u2JdpeIAuq3CSTYDHAsYmuf20+UH4MQ
9FILojbEuGdJE/LYOxs1FACk86YzSRsqMGsshkv+3ZPnFUKkUJ35uE7Lwz9WgqYrIW91LU1/POrX
vS7+dZ+pLFxtnrccr8VwNOjPuL3nKlaHkeWYdUA0Lf6WXsMizAgjOJB44Hf7Fstsmmks4uqOpW3L
wNNCJGN2Buzzr5Lb3N3AGY+gwrRZgDdpAMV43gNp+Fo8ADhdzc45ounIxKzWFLXtoOxKuzluiGI2
Z/W9tp7QLitfdiTVXO6Acd1TlaPLpLKpkqwlTWN5Cgemdb4l9ZZUDfWjRlZCpVjN7s8b1njiiWrs
yTNUf/jJHgVQY2Osjo2UzQ/VheiGMh3rrx7yRO/TNLEcQRvcQipu3K1qw1bbXPTREZ6jRuaR0IaP
+8AHB1pingCpviNNIbOQTk/LvMxpxhQ0VUkT0k/q0Npiobf2LFSILe5i8wgv/+VB94vbXyCNd9Cl
hCQofDT7iAFZzmc6tiM6fPcDDVQ71TmQ5R/L/+O3GoMY5jFBaSoITQVyaIM96ZK8GfWOtV9ZCY3f
848wLPySGcmOESbhuv9w3v+7GBoQmw0QDASQ955evVFJTBZFYZpi57dmQdPHmEnGI2cONEIkCEWA
kCfQOBBrVAwSSNm4YXuUrFJskZUpip45weiWox/O/TGyCCoXlD8EGIagaomYgiiX/IGbO20+JwYT
SE00vU+3bi/P6ayets7UO049uAltSNp2Q9o45OKpmz9ZNzrvx2Poglm+f76M+7c0S+yuKtt7pwea
RH6pZFsQl2uOGOLxEOkWGBIv/yZ7P8ahCPZdPs43vioJoDzU5hXBPKvszUa8Ah156/acS16TBYi9
RLxnJyi0AdTCbqMALqVHKw76IGUxZ1oskKNNTh5QpkonX0y1DV8N2MbJw/EUBaKmcR2wlli+Op6Y
a+7auswCQjqTFTqasqgRomt9krpMXt9ML1krCNWyeONR6NL6UJ5QPRSQdFbD8rItPtmRC0IjiFro
8KI8EjZK7M4tS2Squ+S6Cy6Ac19vTWSp2fY3aWlSc88EhFE7lBjnCSjaIX1+qOjjkc4XeUoiZffI
Wz7DPUIEoQlPvyvKRAaPYIikizlXGGDxMieKeIn6hU/IVoz7zRUeZQ6gjXEKnCiLECwBsfyAE6/O
XuzzkgT5xHbCPIZtv2XV5hVnsvGGKB8dbxkJnctBbnnTcN+wIx6XMQwDc4PIJnjbbmOqPa+DXVYf
xqxNOD+uIDjpXay+60bleYEoIMEZGQfyPsWqGRBIHzoVlcKKOU7f5XajXKG0Ys+EsfZXhEoF8ORm
KVvJYp7FDIBgB+pLV0IDsrvGWwRyoAiRdvv+/unqV5fvUn/sulVV/T3XrWHc0gyrUbepT9YgZ9u6
0+1Mnmcf01xAmy7NClel/0l7qWwpgOoAwykoCL2i443QPWp+VJ+qItpxBfKScYopGZRcHUMCkOji
8f9cWMmpJHFMJIzrxOCe8wQh9iSQJ/6D3UnLYJoE4Qf3+ALJD0TflLNAkQ3BHhGv6u0vye1QWlfy
gIRPQCSq3x5c8dOR2BtwQjJIYc1sk4B4fMUoaD2pWl8+yQrRAaHyHh3okI9NA/pd+hwQ2wUQz4yM
Vx9m2gtP90ngFGBaGZCx0XUsaTvMN90YryTLE/29fyKzWGCCESIxKfxko1d4NtSa/DuDt2M+phBT
OToM/NV9Z4Hk65ZsPi9jcxj5aLaTOrvahlSXB0CtoU50jww58K53gYC7Mwgr7Frx0Ii8Bj8lBxAV
wOb/v+u/qXj60A4RVB542H/pLhR9dHiqzwgnms9PtL4E1DPtSkfckBsgUgAkIDDCufod8YstlZRG
bUw8Q7pNYlIVqA9azgOVn+czWgaiWApKlTkIiwD0zxPIT+oD3GBeXyw23eU19yfPPqouMfanbs6E
jfrQ68eWZHyy4STGgEMWX/rVcDzoMxY8HgOOHrrzzfRpNL062sxAmVauQidiHBwDTgULrKZnq/rI
cKj681H+QpCn3/NgyfqUXIOsUpZJ6xOQvhrhS116qzstwg47kD8goc0v8MI48KPlr/HN65X4ZY8L
ESHYSruHsLiYHT+mc+97g+2qGYyqethn0F31TmacFnf75WSynsxjsE0f5m4MqwWCBHZ3jK1svB45
XPb/GVljz452a9k4GVq1gYm87dHLGfOEWCt0nOeoJNDOUPrYiDVWCp+9ZTR+O3q5Gmhnq2ne1aX2
1n3oaqtVdJ8YHQYuzi2EtXIiunZnQIiBNSCL57eLV4qIrVbIPk+KWrSR/4kVg/7JSkYI/WDYNINh
txpUVVezg62Jj331tK2qwW56JZ1LS9WS7pj/ALHsUxEQ2YjYhZVw7AV7OYmFdUDzDAjLPIcnHmXd
jTkQrdaQl0UMdwDcLg3lubFupn86QUmsb3KTyFXIrh0RvFKtuPA7sku3lpYaqs5h4CRYjKz5Qd1i
fE0aGuinxq3EjhERQrOjz6QZ7ZA2Xhzf6mjZ0ycKiiyi2JZF9WG4pp7BlLV4ktGYd6+jU41bA29/
n20/6M0nETNWKNFKzOZn2mjVTLsSvMhswoXD5taW9rgBNdZdX/Eh0Ha3xZCSQewAGCZNon6l6iAx
Dc9fzYDEJhJDNSqbqpJPmhQiO6ud87HrAL5dvRz85TigSAHcfQKSnJ+iUiB5Yir+WjE9R48JdNiN
2cqhE/q4Da3hT55skOYeT8aikKTe/zmGnXEYz2YS/eNJHhZGn3wCSEduBYI4OEPX17Yal0SUaI08
te8fPpjURXSgR6HY4a6NNMP0xXwD+sU2/DYfYnKnGLNIZOJ8lDS+ZKObRiCweVA4QbVFdXf0uYL+
2T+/G+o70ASSG1EmVARNJg2aA+JA4SCGdbN8dTTHSQntIO6GxBAJ181voBHKKqJLoSrtbLlPs4+b
TlzEZqoBSVBwt197n9SokN28UTD/Ta0N6Sq1cF1KL0stkCOgBslw2J0CiZzCqXk5RFKZ5H7Db+ky
Tb9VoKWm5ebxRN1FSLj6Fcbqan7aNOF8gO6UYCNlOnxzh3MQjSxKpYtvSYwLAEm38LolCCdR6QQA
UaunDS7i8DI1LBiTjvyTToH9l/GRGvOQXAszwVWxzE8V6F1lrleepzvc9yp1zJ76aP/64eGqrVLG
0adCdhUvspgmkQ+ZhvsjtQ7q87jUINOwvCImwji/n649yIbspBmSxs+Jzm54huI8t3knHUDmEHV+
WuAkr3Rsw0/xkQrLHVlZ+1yEMz2hFKdaYjdoXoLShHgSQqKCDaKnBg0af6iVQ87s5EkePXh8P7x+
3V8xRwiP+wPR0oH0ljH/hKIgQJE27veyI+iYbPP4tWebp7wPzU8SDsOL7ll/csVLuDH2XpIPY2eG
7TN0SslVyUN/d9SoMo8O+1cwiqKcLsOmh0a5KY5wd/O529PkS2vOh+JoBzQwVbIciCjsaID9Tad+
Q7s2WvpIKVuakOa4PDw0HTxYA0f7TB+30/0AsJ6ezbfa/oX7ljZeV7uL7URzT3bJDg5yuC6vF0PN
HdLEAt3imHaaX9fvaCK9tSNJ5vkmIpksiruH/R5PTC8Q+nNwIISyd8OEwIfuHeT5eig+/HO9E/M7
5N8JwpOd52tcoiG5EE+hG7w6SsCf4ochBzTscJOCoDOC5HQITIbxhn6Tcxy0jFmkEc7ruzJC4AHc
5PNELk9nZsk0nBE+SLTq/ksWfuTDrzHTC00RJ+jgI8Kw20JlqOp4yioQ1QE687lRMDU7oGrbTk4S
fiphZkgboQY8mj2HS51W9ogTKcLxY74EhIYAt+OFrsEPNgYgmpfNG3Ca54SaLdS9dlR/xgdu4iq6
mMK2qjT/eRy+KtSM1iNeehZnft1EcLXMySiV4CYaoY7mOz9JYxibuoscgyDKmmqIdQYQguXYxRVI
fJwSwjKFHZRdCTMq+O2nzG15SIQFza+U9EQYL5kYyVa4JKQD4nsl6WG2qjyVedTyZvggUQtnWVLy
yHiqR3SRnAomEsX2U5f2ObaS2FGRP50r6zvriXfOhjbF4CcFYWojN5f2uGw+Dh9m56nbINIGBNNh
e9K2scTAAceD8EjXDNmg2MoUCAtkXJDUtkUl+8JOZ2am8po2MivD4wF8ygPOktPJM11LQmzrPG6a
kLF66FGeNZc4tRQGPKRUCTm3i6Bqc2S2CCQuSg+OlGqEhTIQsCTW8R0nT/mNXhmCaCoyr0rauyx3
qubFnlJGZ/aYDjlb2MNS+qkUJXc0mDnX24Um6GVhTBsLC4eTnWGJrORAB6s9nTn1MVQ3Hu5u8iSZ
rO15QCtfnAJKDjk/R/BSyRXcg13nRJYWSbn3ReXVmDjjb1oCpe58pTUWBmghU7MhS3TWCclTOfwk
5A4a+eGXDCgbksD4Lf32eglClM4gSXc9WeF1WPpOpI0oSzJyZhxk9YHbk/iFYtDtkuq6OiPwMx2W
mfbPCH49ZRqvn8za0plSE4KrmA6U2QohWpACaM1lHrd4NdS0eHfq4eMydIqRKuh7LUnj5RUWt4i6
8L4dX4aI6397j//wykkVS1OtSGRYNAp6OVA9EM1lIvfWTaA0YcakjCKtFZa7iFePAsMMo6MAtSzC
zVixPDg/SFFITki0s9K72WMCRw78cp7OR57dxXkROvo30vEyUC9H8cbTm8/qIco8CmWSBmVxj0Kl
ePrjKbxBHFw53S8zGA1G/dG4qb5zOK9+qK6n28WsPW1EwRQGJGAH0DIQNmUA0Q3h2aEuiJRHO5S9
IwHItatoEOqYYFyJhtnGuU7+df7kAeMOe9llAAL/ERgCHYU8SDnwhP3sj1tc4MCP1dhxhtrzWubn
OBp0fCND9jJIYrskRgQXTeREahbKaDhcScaQa1yXzxhyfXfFFNFwNlcCiij+bR3fkDGVbEqokq0J
SLImMeZQNycyxHyRqQINiDElCqT14KxVkDY6XODhIT4fetW5WUvJ2wECzl/Vowvop283FdUzwlMQ
EfmOMx6hgiTU5/akzGljBvvsbCNsgax0dKIghw85oIcO6Jp1EmjcCuntlVZpp9QeE1SdKMoEul+m
8pTtoFWnep8H8EoYnXYehBOBpjuzghOTrx+mgiV6OeH22chX1ql8/ttNwkiREOg31LAI5OVRha0g
P2lL7PeFVnqjrP6098nwoIT0ublSx2JgKYCsiS8tiPNNREC0aAMgnYWz7TjazVDMlqRXAhwXoINJ
iMNS2I4sYCW//QNNBk+vhlvu1JZ6PdqdVzP55k5vePCxkVyirPQgVjLLOLgRP5X6h5gDCw7iPvlw
hLI0I1cq9tHwI1Us20V7D1H3vCKV39CQRvprOmQC+H03gEc2mIeLm6iWG0B1s+q6CYZW7OgJsg2P
hpfm855birb7laLcBbGWR/NR8b4sJ/Ug9Ya+iR/JoNjHerjiCI0G1Nj8LL+WmiKKq7NF/+ZvxKIt
jeqc49pD92tAiGEoqmTCLB/O+jNJAgHatPo4InC0gD/uTr638lbXHPPmGPGgbthqebwIUXUG++Hd
/IGVN7xYmgrpSoPdjQAJ0KdAiMRPoALnbLF1Nnc2h1i8xc3Zzf5KhlBuhFZjZS/itmJZMeGc/QUk
Q6ehhn8BuTRYk0/rxTuWi8J7Qh2t+0XlrZcQeXx/vm00uYw+QmRijravmNzQV3IYhN5zrFxilx0B
j+BHg/POf4mm+ZrpB/sxnXv97+yVqJveuO41bJhgw7eWQFurPQs+hvCwGd5Mr+TE475bxizehpbU
JNm6ZRzUQVK44cZM/sIEpzBDwEHaIYkzV6fLn+6zskQ3dLy4oJjolQxhE59Fnf5hLvELHuwXr1d/
KaJ9ngVBLxZz+YYvafALghMNO6wFxBTEj/hpBJhdacwzexfDE0w8K3eGcPCZp8g5/CwQ5sUumGRM
Qj2Mi5PxExIaISbUJsCPmdgffGedGiXhHAbHYKrh4PQ04H627d0MmmZ6lfbvLLufuzONvyg+7saB
qxiH59HZsnchRm+rcz52j+bCKNLAQJ2O4QXW7Vp7SeGqJ0TMWyDB+mYcDucNJDBYqcg8N5XsQZ29
fVHK8U+lbC1q8JOcVIsQGv88GMBYu1BRcQzAvYA8HtQ8vjNctNyCo0imAiROzCp8b6qaRwgRSu5Q
5E0I6b2yhUKWFE5dIA5mfHuhvJhMyu79+q/eMk1WIq54CuEG1S4vtkFLesOqAO2WklDyGV6MvtDL
D5sV7Au4jYs9CScl0gEhLjEg/Oy8X42SNiDIpLKcg1iu+alzdeTMb3Iu0AJva3WYVUB2fczFD4C8
4BuRwqjxywUAC0JkpPJfbw31zkpg6AzAemRtaUMkhp/bceczZZfxveUI+DCecPL4Yln/vM/p1Sdb
/ln01vUiI+6s6TGC6Q9kK1u2sLPtr29Hk+70d4QUXUB+gZbTNkQS0YEirUhlPsJkwZWkpkOWoN9+
oBOpQrYlaCFubcQSRoykJC+GwlliCPp0aLyoq9p594sEn6kZPyW3Io/KJ6/JynIih/ReWfJ8ECBN
DBQBKlK10deBJCjZi7WcwM5iFcG1ZdYXx5i3cK04V4zs05ysYiOMhttLOjdNYsa0B7imTdOxWzjb
2Z3/a1MZNlXPI+hRbFcC8aCKCVjwH9vQXn1yMYOYP9DFJcMx9pUD1SfMnz31FtVsWj/9Hh+yyR5e
MVcgcNfbGoBFAMxyYOG9xcPmENwIULIQRksL47CMKPjFvgEbMeHfW2IjpdgaMImHlwIREvknZj4I
TJ5dvxx/gKHitJ4xIQL0mrkTc7c4L6TFE5uMGA8V5ttSGFoGrMbWbg/GEIO4WXXyZvFrcRzNZvGM
js/My/4ij+JkG3+LhxnT9mVCQwshvEQCEOX05fiFlGGe+PZsmaXBzvlPpOF0E0xIAxtg6mrYZ1Jj
XJ9IQ1X3rzleMph9SltIKQWFD1fHHtKg97IjOwHbbRssAvkzsEUgjADpMPI+mOSixlUdSAEMYZ5D
upyX5gsC98DNf/QYhJjE8c/udBwBhP+2FB6iaie3mBZD5MM2BqIyw0Hhc0TQH1jbrep6L0+IGYHx
cJ2Qlgcx38EmsTRcnMI6MTCWj4KjKKp4WWQCnnUXb+43mt0lQEAe/U8srE6comAh28n6uiRhOBzU
J5v39pxMnY4mm3msbcUmJRhlfQaBGdlxxVX4AoOINOQRCOrqGCswPwlh1+N2IHjYDNh9GnMvUNSu
bLl+P9TVkXmpGbYlRrYQ8TJWz2GgQixupL/wUWz1Pn27B/ALHhfvAG5tDsbaSluMtT6WUQw2iDtv
bfnLnLPzGpemcttu3N/pAWDmaFfPQhOLRptv/ISS4HAvuAsLYa3hT3Sx+z3L3GLk4OTKnEW/s+YS
z/mMI55cI5IPGsMiq19hGmZZNla8JESfnFibmOe7SrQDyjyFP0rrfc7+6pBZZqU8McfWPzMMvhTt
E49iy7A4A+LJHH7Aj6xqcYCH30XlzCvHoGHEW+eA8Mm4jS1QkZoE5mQx7rUtLtFSubCZ1j0pXsTA
FngStjJGG2YZ7PkJY+qT0/eDIUck+1w5PcCV4iaj0zsP9uvRsOpPN7NP6jJhjL0lq5iZUHQKDoAD
iQ8moT/8tSWM6CdpB+RHaKNLtGZBbvFqcl7vLvRcK5bJubc+selCyJ2sotlmGCmlWjEb6hlh4qRj
Ecw+qxgxRrQjBhYeHVWzsmVGwopQOvPMXDRuO1mguWgWpm0EZpnZZ8YJpi9uinsyky1tg2/kAk/9
4jfzeOFNmeW8qOD+MXDrZohC89t0T77gP5eB7sn9JCEDzbg3GDR1dzCqBye7RavVdj1s6tX+9zTR
F0YVVmeTCkqwuwQkwG2gNNMywAe8/gy7WkTisHMQjsFOINKwuz/rLs/hGz/FWPxhrol7Z0YWJSy8
lHsLt6yHsBccdhE2sph0eNwEtLnRrkEC5tEDrJgKyPMBtp64tyCH3e1QHLaYjab+gQfh/UDoQn3j
tpU/Vr/q9Kq9IP2YixBrbogZ1lVfdrM1XJk11/39+OZm/3vanY5fbOtoPQRC5xjQW+mKSoa+JRsI
7gCdjcQH3JLhDCPq98y5eEhE6wG/Mr/TW90vccsJD0IaqAJ1sbE25GeWD0fQcVhQPGdgqgFjTvP/
MXam220cybZ+ocu1CnPhL6nBsmTa6pa7j/SHy+3jBgGQGElMT3++HTszUSjxirZTwcisrAG5IyIj
5+W/jwv1fcp30DpXWGg8Q0Q9FhC+r8havNnf5d/KFaLmYZpjKul3xTxcmR8MlXunqBdkU6gXLIXF
ILmO4Bo/N3vmnk/BsYyHX2LPPjaT1hHo55D7GpBP7rTQiuENubsRISVqnx1pLbbp6i3LAn0Rbw77
BNWDG4/xU10NkR5uBM8lOW3lZjWwAsBbGaBm5CpwjQi64CQbMuewgQutIMGWDa1I8wfTjDzFuGp/
s7zCbySdFCzp9uth+0nLuvVGW1YoL91+zd3WsatB1lFuRy+to3yFv46nwRRLay0lyodBz1OJUFHb
T/SzKKqYsJRQBIxoiFk0OGR/bbHl5XIp3f6tGr87ny1Cuk0Czye3qQezw/HVG9z+wRzHzCze4Lch
ueENp7rZ9pqrtg9chf+xlei4B7cxMBtmgjHZUT3qdLodVldcmonNaDWbjHrH4z8vBqHRCKueVcMU
XUA7CDDWEZjjv9YMQAzicEu0A1PtDczhHaQP2tc84jol05GYO4xV6feW2rMZ606EZ0P1tP19DGsQ
i3MhvRqeGFl54PLh8Kbuc4LufWwu0OdMILnb+hvayBBj1AuKcNYuG3tz0545WOmPlPXwJe3wexyu
r9eTXHVI6XSolc6vRI0K3aKzXCAe85G0GCTUSoym8JOXdxJZctxKqH6fXSb19uqOgcbFm4fx5qZ3
rFmpwmlFf8xPnKWkK8sum5GueDCzkjnM9HoyuO4v2UWNKF/JfVBN+1fHOD++7q1+Uxlw+fnh/XA5
vdlOKQeWC9Vagsjf/mb2Kz9Tp8KSkQdo61pbK6EX7iw0DhCLkXNSVXjODPVaBW4Uz0AJfzSpmz+a
5xs4QaO8D4Of9ah89KmsIdm4lWfC8BmifCtZ4NIqiK62aiWqRxjxybMAWgzfrp4+b+f8ctw/HaOa
JtDq9doQwd9UHuyoKbfrJksHp5JRwoMv4Tf4XbLaeoQ/yff4SghweWbKw7MIzczkIHCjXwPP5/ln
kU08b+CaHx1vVp7zK0HhuPntcf2RvPw4XYxS8N2+k0vcDyXR76E1yQGcfmh5OvfqFAE9qBfA+UO5
LiHQoEujvoKfTTkNZq1S9XP9OD3l8Sd+AlEu6WmpCQscJICWv4Tk8gGkw5Numu+I39t8ayT4rpKZ
68ftO/bM5SHcqG8Xx4a9Ngl6Z3zHfhhSl36Mk9fbf013n7jNUf8Qf3zjy3O5l6+DOXzaPamsmmlE
L7PyVH9+uC7+8PwbKNDmvS4OTN/5Hpe6flOWEph4En/JZuovL486zP7YDP/i0sX3h09kx8X2FttL
HnhoM8TXRWcDqTyUp/uz/VNJdA6UjEtJg51DcR9NSxyLZnOYTFvDLXG7CJtG9Wx7Zz+DaJy9ja10
NxLdD6p2v3M5sJAKDLcUU3rOFOOsckr2X3b1u0M6+vA8ldLOAVRv32gSBYHXQKnITVuVPelLNgmJ
lbZsdEye/jOnSfEPVlsfawCFHcI7s39GQ3xOncHDh3X0ozCXbP7A1gfhi0w2cZN+8PA/uC16MT4M
kYqplnK4eKQDrQV/FpTAL067LmvxscoqZ4zhm6eY8UI79tT72VdWw8FNb3ybnlH/R9se7leL9HOT
V5M3rtWBF/xMMnOBEMMt4Z+FA1U+1u/Njpt+WgwX8cbJePKr36WDHLdfj++m1W9K3+Bn8ZB+/WGp
Uzv8fL8IaiZycEXf6K8/fSMvrI67LLcoftlv4SjDRfbDiNqXUlexXDG8peMXnCOFGB1ggE2+lM4K
z+OqxO1zPXzm2JZ/ptzhcMG7HWyfi1vwwpR4/JJm63nnFsabSOXaVXU5vxY/MZ3Uxy18XepS0TF5
fBsJp2eGUny4I3l5jc4JDbeSkgnv17+MZ2v5de/hp86/clPRV7jHQ/7cQAqUr6FEcPq2XyYHAL+6
067DfqpOPSQLEWeH0dF75C9v5SHcqRK8v35Yf9JxsrwjzTWnCGbb8FP5wUSgLmfxefwl/V08MC/E
GbiasIhDqMosR2Y25syBlp4V3Q8w6enRL5gSH97oWMi8gjhn5BUKglZPjy4NblDWBX4QH++PiFcB
GIUB5fc6xDbelMah+ml3khZwXeFQa1YmQVvn6FBJXzJ16UEBhtLyLRR8WiPPO8mXYLbM+CfoS9zT
qfEqfa0/Pvx3FRhRZuhrs33OyiQ2mg4/8IfCmNVsaLDwAZoI4iOFq2Llh4aI88r54KfjQGfgwifY
dIyoACZFZUuPni6DLc9MX5QA2HHi66yKC36fcgQKCfCnwZuHzyPOr0i54njFb/rajNVsHqcAzLYc
kOu++gRL/o06Y4rHKjCE6J9L86N797Wu9+8DwbjKN6ZsEdV5UrRbTsub3TrprS5/SzIJr1+rwuSI
0aM1kIMZ9Z08iVC+Bka/k9JY3Qw4JjMJrUuHcjznTdgIQlBO9iTeCinPg/cbItGIKFNMM/ZF54X6
2Xpl46bV5GZ1SJsAh3zqen53qISeHD3kMGkAi7h+LM0QTyCi95AxNqxjs1qwHbXt3Kr7iYBMQrHZ
MDamummseZGkEPipBDO+xdHysOr5fS3V4SIyD5Mkf/n+1poVxinvjB/VCJn49TwHCo82mPL9KEyz
VEoBNArIfZN5khy5CcurN9MnSTBC4bKBcbPXGZApt3CJwqSruV0c3ZJlg3NawDrOujSHPR9JnT2x
y014Tjg/XMdnSmu3ibvxymCFO8klQfPrzUG1DnzSCr7qr179yV/Kh8Dwmfqc+ECNYvxZvpgDehex
DC4GN/zl3GCwyy/lyf6lXKJzyg8yA/1/o1G/M3per4//LE4YA/dyxXDI/loetZgGZ4mE6D0ik69l
lw+/edS9Pjy+w28lK/6eZvsWeX68v172n2LYVGZj8Pthl6oAYgR+Oh8etgcbA+YkgHbuxomZTqS+
0t8w0shoo7tB2wf0x2N6Ghg2rbqjQau7YTfdX3Vm/e70E5hdzd9x4jVwASEgmZa+OpBLq8Tco2dY
yeeAQwzDr54faNlFt0QUgdomBPMqWart8nC/wrdW3Z/lE8qtNsUrhocep788bv8Xxg00ih1G3nEU
dO/jYZ0GG0o3W3XwAdieOhgzKvAC8W1Rc2h7xIDC5XBTO22e3RM9YBQ32lsoaDgKQyJ0+1UngDdd
T2v7p/GjsqLp5CsWojDRd2YnzfnLK2B8hxm/yCYAvtiC3k1n9dE2IXV0E5G0l6ojFBx5QrCQ/6Io
TQb8iKIFodR/a5ZG5wXpGnZHjOkO6l6nX3W0eUWjz3tXbXv7alQ9flpW+8+AjeQYe/iMurqCq8G7
ehPNonw2n5pEz3E4Bj0eYK3OG+ubgI/gloswZxFcipxnWYA3aYL8bvHeDSdTkkBMlCGH5ZZ9YS0Z
kazd21JHKaICCq4XmgyQEQWOZmVQsMWoGxgoPCYbXEzBAt7avpsutWkIQQhlGw0PHr1pnsbtCxy1
93ZYdd7V9bOWdRWLlaaY/p1+yO6wNYpb97od9uNiVlXV69WdqqovkZvdjZ5X68W2/qgZFTrvEwFB
jRGaQkES3rTJ4PRJcUmyHo/u3z78Bp4oP8lQnRgE5zzlKWZIhIHWVXRG+RGKa44WgfvnHaY3dKPH
yz2JyEP08OW/pV9LUvTwYfkPbqYXNB7BZ+Wn8ShiaekhEclLtL/NQHkg1IwFCt4M1KFMSEak9rO+
2pAWHZg85HAeltCzYvTTxisy5Fxc81fAKF9j+khusF91blb3OvxSWdwzwE13bMvPn5gZvdXaam71
p0OX+5+Wv5OWv5auHA+pRhKfStSUVrW2K8gZ9Q3w9CVALwYmyu+zLpiiFBO2GtavznMV7ecQtfHK
dZizkB8dsSqZ99LLqPE0ck6iw7LHcWyxOsMP7PfjlBi7Q1qnpoPHqS65iid1PDx/pjX8ZrZ8vo9V
YXFmjJQvrCM6VRjrnrXOqij1m73f9KYfrpbzh+srdolNPke4QLunvPQCRSCvx780lnpfnWacK0On
Xlx4pZr+brkW6si4PWeFjrv9Ua8Tky4ahrS374zmveN4oMXpHjiEKbUnzPZf1X9tUZHuonpWGWtN
oRJ4ckgmJSpRiZ7lsIiOhYyo0Fe//du5pM7SAdOUHAyq0plLIcQ8NbZhOy0g2EvXiMYfRAtj+ShU
lRoPsgeUG/6NQVwQE3Qxm0LVW3iFxYqCi/kYjsRcEgAK+goqMWOi6Tz1ul0s43jQA5iKaq5dva2O
w+fH/bz/Me1tXDAxYzygxgNqPEipdkC52WuzFvL6SpMOJrOH69n/Yg4E2+ROlg9jht8z7w0+2v3R
xQ6r0eia1sBEVJMAJUxVX+4/8x7u2d1djxkB6X0hvx7hJWjcouo0L8aD2TLtmXsdQNMQQ4VsY2kF
Z4eATZ+dvFNNGnt70KFVd48324XdqOa4IoJiATDl5hSdxrmJ1uxCrcemgAxDpQkV5ocvh/n7e3VD
WVsLNeQShVj+ZPhJtI9DDUlzSUuyeQvBvUDTyUpGg/jVaSKXXLX0JrhSTZ+6T/e5iXn/03H1dvsx
psE26my/wh9QXkf0FVlrz9ygQtaxDRzgUOFG9Vg+cFkhj9bz0ekOH+ujHGgU3uG4/UQXVJ468P+T
JiTLkhQ1IKwSPFJu9SepSE5hgB7ektCUCgsGszmWZQ8c67820gFa4w3DGj+DDU8xm5KCFcjNGpJJ
cD0AZSUze0di+0HQVtqdXIKHJEKLoaDTPgw07azqpj8u/vH37hDTEhmb5eAtNL7bdodOi+O2/7y6
qz6eF8iht+Bt7YU+7988/otyReliRWhRe3TOg7MwDhpnk/KF4qJ58K7LdVilFS5AuJ58lu5dqqLN
rqpjCs79/DCkQinhrfor+KuLuTui8Oy6GGlR+kFQAPrgziaW4k3lHiaW4iWFADOdvZu/469xMAON
1sOZ/LjcO+2ZvSH2zFfqjZizxATf8FMbFd/peLx6HHaeq49br6NzC4LyVvGvtTRZTH2z/a+FH2oQ
YBws+fAwjE9p9FMSnN29wlPk0bCPqpDLHA85+KhEOkP5cxr82lE0eV2lZYnvhR0EJKiDWpfnkYZi
/QpDPWiATK0ZBgbsPIGCRLwZ1KEz0nGRRIEFKt04YyS1GNGtmHt/mvohmKJeNHoFL9LPqBFRb44v
Is35CqV8YizmFTBjdlmjvhyMhtWAM0o6vVGf2rJbt2zY6VSN953FdPcrr8JolRUb1iNVi7EPIYiC
oWGEGlJ0CL6pTOiPUE2nYqnKU48MeNJtk4DKFoyoNYlhnoc/QZg+VGXJ1Z0ZaxoAm0l3qPbj+nZ5
RQNitPjwMPymLLFrlpDn+Ibcl9g2gABsbYSJYRliDqBsWMHUDNQQQ+HVbareaUFMCkBBm3xJIbEE
14CJ9t+wSEM9XuG6kh8t3fPEmG0aPeDcR3KhMJKEqEVDJNIOBH4AdpVEU7c57f2+IiTD1nE2CEmn
E8sbOcum3x3FOUYNjZ/dV3fdwXTz9Ks0HsjpmBLw7kRMW+wRI83JUAuMOp7gkAkkyebXmUghnZSn
07vTm/OGdKR7OF9iVAbRy7wGzmL4GSHhypxxG/4QKcEyRpSzbBAHp7PYafVJwhPtM8mPm1MWEMsT
E8aQmuQjh6cc/U6ME4I6nULnJWVEXINyIfIgRQRl82CfZQsadt2XuKpQ62TNXfe9jqjR5K0idTBF
5CxpxbaksQ3cIAkC/bFzeVqugBuCghBYYkJE3ox71wTEiCiBTue8TZIEyc55FkBlcTuK1bHae4oe
YAQKNLn/FTnqtpeHIUdsiMpyEBYVcNZYt2VsFst1fdjcPbI6sBwxhs1BEBxy7zRisfxj+YcFB3lB
FkxhHCwa7nsMB8qGJ/p9VZuAfREOGGyFqYTjD9ftpYbHWiAcCAAPai4eQEK4L63xUvcUTjUni2ua
nwOgGmAoiMW0O/4SnACWjpqBUn+cJ9eBGEmCE2jRK8qbqh9KaosaXBILA8/6Pu1i6unP0QdVDAHM
K9ANWnvaygT06iH1/WCk3YVjAW3TBKzr4XN3Ndx/0fpUkLHyF+hgqCgABwb47F0RpXIAuoCIWJ7u
4Qtt5+vc69OEz2qMosKAU/S6gJ1mmEVnC8lW762qhBSs7ClBSh7Vhf4SedkzBjMP7cdIPUgXeM0A
JUy9xP5pKMDIwhRw4d39AcoEos5GBhhSuAUeRmhv3vfqt9brsz+dnYZcE1g4hHW0q0F78dfiqC3V
iv2P4RUlJFVP6p0TLBJWaLLIifj2imhUrR5liUaf/b2H44pjBPv8u2wGnarDdFDvpEbWag812St0
rWAxCfV2JQBlh5blVo1t5EMSk/oSSbAuJ1Mv+KM7RPBHB5tSsH2a0ns26glfclhtgRl7LucvRhfQ
3bQKiDhIE8xgewEnVJe/JBtmI9ekRtFgh1WevznN3yRtdltY+plaRUlPQS0WJ9jk5poaHAzI62oa
23xfunOdft3t63/OIqbt2cJisL7bb6fj7a+yqzGbfb+IzWb1h2ImePSIcu6P3rAlLAwBXTR14Wsq
FIWcxnSi5EsHB2XMpdxBCusEqPQwu3cwlHCubMMbt97JFe8Pd64+SaKQyejCd7UbkAAFaQUBmNiY
AHhyO9WIuLtAG7VQ/AUHrgkNxETbDmVUyrrZ4dP1dn5jpZLCZL8cZIhCEVsogTKE/lhjOAkQFBoo
jcb90Wg8ZoksisOa2X67k2r5XNG10O3fFlUBLppOrgzByFbUmgEuBq4Jk/idmlqxXNKtLgNLXu7z
reW+3af7q18Lxtwp2xvNXfCDIfDEMuWSRCtdbngt+9fL989vH7uf/WV8KJtQ8RLu8tuw+LxND4lA
dQtjqrZ1eWKqhz35kte4ska49Dmh2YVau23lZcPVJ/7n5K96oMaiYqWNZx33Mj9Eytrt7Yyk4OHS
pdn1bp5b4orc2a0jK3fGSKDF0eYAag8NGlMALJTh4M06P63+YdMOReqg9Gt5fMnWGz71XX3j0zbH
+fV4e8vXp977EPnmh/A6v9HfgMD7M2Bsm8zYEvmNyUvkfcT9VlPrALwlvFBEGh66/UgHmpI93JWH
8ql/osJJT8kaoujFMV7az8065xeb910eZZd25bqLOivXVrzPHmah2EJqjL9hEb/TtXpcsdcaC3x6
nI5Q9Vr74Fwd+qfpqbdc3SK5tI6gvBNqXbPmILn5uBjLdOzzXoT522Kn+fcEe5wSWitN6Ef9R2fz
/ovF1vYvtWVBmXgKpf0hF8QCnLtwSbBtpItWsxDDKFpQwT57nJYHCymUQAr0e6kg3eKhrgnJX+6n
tyBCjYk8SIMPZJYJLiTGEpFxIrHYxC3uy+tAtRsHNb14Q6os1ot3q+6wO2wbxafZpLtbryccUTp4
wcMEGFADgyZNqIQdwqRxySZv2vt5PVR9h7sYVomLWB6eYZOkvfkbCJ5NDnBNPkw+xy7U3wFn1ETP
+yamDR2NWdHjwAwYjJkZ4fRGm5dFct4CxMbDGHo0xr1NJd2Mq7nceMiQGsbQVtgUQpuj9w9sNccK
rAyftQ7+x/VZ57s5BdWQ1XMV68X73XpM5dbaAql3v90+9fZXk1+01xQgICqGq1RoeVU/gAmVqCzc
WvtmxPAF8QgbDQQekH3C5BAySgJQAGi43JAL/SIBoBlxXYVLGO0ClEqKFj1H4OLKQjOnky8IDICG
fnER6mC8rFqknIFL01dJsPmFolVgI0iIXHQCcoWibrj1GGDbU81xLPqF0tn8kUgIyLhI+DtueqxS
ajgdtUDSHkfjaowVHH83MlatgegwmDBiFQcEhztewGq0vSl5oyeDF7ypo02VGy/pMoh1RJwd9Au5
VNVLbXAf+RN1PT3m8Rc0AcPQmSnwbNveO5Bw0aipcyaGs4wQiQYpVAykSKb8eURYQtMWRuDBPajQ
9iuVMyyUwidBBjG68/IkkFzzCSRrVACGCoUnbxto+ooStfYRY9OccY//aEVpC9CaHTMuXffF5O5q
cv9Ur2/TFlRuQMmkcSAMilTcOxjN3ENv9nvP2mADTGLLyeGN5lRMrphAk6GD4VKKqh9tNJYR1UFs
uiXcfvAp0+RWX3rdNAAtF3B4s//LriDm0rBBHc74NXyxsz0EmMuqy7hpQj1cbMzIeVMVI46+YNDi
zK5PVb9znqTFBc36rif0Pc7Q3//p0ziPPX31EK4adJSRyZ9QK6Ya2a77gNoVHwzBuMIYYyjoUhFG
DWdb+Qq0ncuhqgStur1YWzigF6W1znixuK8mp7t6c+vudag0KmhRQBjtIAY2cIrkmo6sglrmkGT+
ckXdY/xxBMY8OOpa3hUFXYO3xrWodDQcEqhgDCsKTzajanMpJWw13UAVdcRLCWylqN3rSqc4GURo
YUDGUTP9HTvnhJK6Mps8ssiv7OpnmwkVQtF0M7N4+FOARQpQEYyceTRx3rkZTjRcQnlCX4GuvnQf
DV1/UHWp1ej7pv+rpZXPwzVrGg+Pt55JW++YKpnPa5qs/lR3qfCKJDkuKGqPZTEPY3WhcgUKSjCo
s2tDqzIpMNv1zXyRDuYCOmtkQXVyYoJdaKggjvVwaKGs6ZA5Tc1uzu0D/gxbWkXrGxDNAJ9mXYKr
twHMp4o0G05n9HPXyfR3crsnVK4qfij03A1qAYCaoScbxTku+qySgbPlTrmJpHxhtPfLX6vj+cAv
ZIGrVl87OfCnt2zDavnQYpKmOJmHWpw0d8DihNCQRDCTauTmNR5PV1t/wMImrAICxBugljnL2QXd
ftvtP7hWhiJVhcKk0TlSXQ+YEk0jrjElQZMrNRH7FXEca+7vuRJP4jikGcNEQHad7EhcG92wi8m0
P3zqnJZRSWw305WGV+rD8ANfIfG62vevq6vOz/AWOJioP3bMRVkM/0GUsO+Mk5XhboROR3oidXC2
NMs/aABJ5nLHEIydsLSyPzXpEUUEsmlbJt/YVq1YEQTCBgZG4dwhi4AiHdBIhljMaADN757fWXAQ
qDyix9WUNx6EAPOO5fvlUaNB3D2ZD97ypvQyph2Mnq+xuRr4UdhwgkhMh4Jy73y//x23ohqPtfyN
tMliIau2Rd2m18vh8b+t92kWHnBzS3YXz6Id3cUWZChSh4Ra9iyU0MH2XU9LcXA7oCwnmD5q2Y5D
2tpkdlj+ZuuHJEo2WfJhmSzmTy3q1L+IGNpvuWzvlxvScQO0uHV3btNZUrnXzOmqTg0DFr7/dOxO
Xzn8kYmpL0lr3R/SxaXhnnGrSdebTAZX9w+bVar37NEgf5Y6iWZIHBQBM032rhc1IRG5kkv2yt/f
n9Ip7DanhcLohHacIp5BpNDCaOlsNCXwUWPiK6Y0lpPHZA8teUeOkSPJZIwVmSeqyR+4rVFZkhit
ff46aIqzcobYhXMrVomMZPusDl9D4ngEn8bT+Si1Pe8HP23YTSCpjnXoPEQeT+QWi7+Fmocgc6J0
c20Hd9d2ilmEr+sxhKWDpJWBGptZf74uGnMbaub+4HVxdPV2sPhNxyQh0WRFtHUPVXpscwYjlYhb
kGJLNLTIO9JN1MGSbotswbfII8d4B8vr7aeSQ7dROb4jg/OnCaRkddxDJzPO+pEQ+zAb9AVhtVZI
4lGMhvyHA7eaT1lytDtv/Eu+x96IeQGneRoBRdiTyDPyezp49hjmesNE0oa7z9M3+ziUOZpqKI0+
JLSnHJnOUH30f6lGiBE3U5zG3f2feiQZtv2P8fBUO+CVcPmVaqC1M1uqBuq6Yuuaboet2VqKtXjq
P57WR1bp2vHgJagUgd8K5VDH6/FEfSg252YQPUe1Wl5yGOpimTTFxNcVi4fCaSQJ6TYtMi95b7qO
lKjFU9KaOrYQFWKmEkRUDwN9Nfi0/VqOweAqiWlqtpvhiAGpkpPvfEmEhkTLlqWl8AgHvCkTjYHM
NAQlSwuXkQBLkJlCN/1dmkBl0LgAY/towTnhQZFkpHFzFrW25wXT7vO7+ZOW5izqw9/oD6uE4XdV
/bjPXqo0Cum5rC+r+t5mNZ4v6/v17XmJj8wbDowrcVDF6BlbtQdlCCMYWOXNBhEmDKDr8NRIx/yA
kzGefJ7M0+ybBLGNn8EWftFOgHFYM6v6L1jjmLqyjSNIYUSYWhPOn2kTVVsVUoxki9k/vd0yXmN8
8dK4rLEdt99MQaJoJjwBPLTYjD8lUNXA/1jt6peacYNq0B3RHKhqH+DRcL6uRpPlajbtHW7TfM+W
S492lTa6KzMoVVifmos9SMKFyjVa3rZEM9mkLbneUY1DdUBxGxuXO5iUojdDWcNoTAPrHUNquY/E
trtYcIqbgKthCkORYmyh6Xgj21eWaT78yRltnNRWClgmMfeDuGRV2DGpkygqQAG8btw6L3kNA+YW
4jF0kP1Oezz5alU9DWfL9W1qXIVffdEpYjOXRr2+IelogWW/MBS9VQNqNSGD8DjdMO5pHkgI9jhs
AbWXC4UNAjZ8FD9RF//6hl7hogeJ+Zr+2lHN3YxawKpdEPAHh/9xlQpP0M4L/KHwGZ1CyOET5Zgr
Uolo84KHf2wOqU1DiptD8hMBBLRanRlGySphlAoFHJuyHytCpzXk7/qnAVF7UGV3Vfen8zscuzTk
n/7sN+wqk9eTHd4tHt7t6+hrBIS6O/xQ0KH8Kxo3qbejiYP5i8YGERBgUhewWDfK5A+Vfvg+U9Zd
f5Ujg1CyLIIytzXS9L+rX4ZYbU4RU9UyqZ8/80ch7TIx36Xui/k+tp2gxNEV6PYu9y6hNcQpehic
ErY4ABNgMNXi9fDZC5VZosIJQ1XAaDLnNbqvINPqiv8emVYv4qZ/v9su5tUyK49VhYKHQWEoePNQ
ihpKSNrgXkQiXDA1GKiCN/GxjpwXToGKbZd1RJUFGz25CzjpD25Bf/AR1MhiCmQG0ZoDBTMZtZi0
CQ9wsQc8f4ER1ETDLTW1RZPm7Pr/sM4Yr2LkrDOTKWgPFppkY/C0fQIRkAHJHosXC14wpZ8pLWKO
WqUJGbwOc6EYXzd5rY0Iv0et5c9dTZ9Hd4/3V91bDaBQ9nbojF1RKAY8cmcSHkD9B7+gE14e7RKN
oui+3IinPRJ1Dwlu+pxHU0AGk9fwB7QjFvAYsWjumCUttqUJJyG8OFJcLYEXjKsiMWrYb/7DyhfB
ZTjlDap+4o/8vCaC8AbRFHRgXDPBEwAXYEmEEmKonZgvRgIsf8ER6mZ1chOKfZT2qbVAsDrCgKH1
0kwsRrLHlwemXdfENLzXYQ6Xre3SDTgRfsTqJPoSO61xstnDYf+0rgabW2OK8w6Q+z2r5bJamim0
2s9T76CHzFxXcRnNDARBKlgW5p77ZIquFQZ4UDTBl/24woAYEAEajM5KZnoOxR8ROeTw0dNLORuV
0fHm6b/qeMfFYKiyP9995hrBkJgJD87ouPZKLToigiS14shA6Qug8M4LL3Re0j/En0uUHfQVu1ld
7nVtDWSvXRZEs4KsZnzh0tue7deju7r/uL1N5y4CjI2jGbsTFDWJ8JN1nk2lJCa6BCKgAx5sN8Bo
ipCioU+RW5mggED01H3bSVpkVAoFhrM1bDbOWxNbwOEcGE0xLgYIEKxUxgGASEG18qQpYgQKHnr2
KCh5koSM9aWAkusxMlhloAQDAfO6jrzY4T5EP0Y9/Ow+nUeXQOzGq8lydHxY355Pi3IVxUtx5JYP
1/XxBg3IA5bGhIQwj2TN45qw9R98o+UleShErFzFlDrqVzSGYD2aUOZncZ07oM6YsseeqRKHGNLm
S0CdcNjhs2kbPXjRmGgFdQUoLYw9K4pGSgJyq1pCkC2r9DKPhMK3e9VDL2PqoiXAeRstg6g9LSo2
v4n3M5EqhMRuUlZxq71FCWrGlpdLfkjk9RsbLy+5ESzzhbEdGDxcs78e/ParxS8NmYcxaElfsgSX
0mfRsyQWGXzFDMTMu7aFbkhfe6f02Xhzd5g+PR+/c59APG+4i0Uw5qaALPzT/FXEyTb5fMgagBMS
+DFtmcxqOEgSbI+jYzy6/Shmi4PRBHZLgWpV5TK88nEpZfIABFQ8/ddk1nNTR6AcqHCnuKReQ/6Q
RMNDcVY1xD3cb4MRWCY2rIZRNFbFZgg0O74ta5FtuutaU1Bq2vFiNaSLWA50kaKEUrZWLkNcwCWR
bElziZC7UDJxzVlftUIvDrMM2RW6P2CRd2fQrg1Oq+flbDPvUVGz5sef53rAig8lgDpoQ1F8mPam
rqRaEtJInZsxFgZoOFqSgFD+woAhCCYT8PV59v4veAuF6XmAHQxB7993V+cxNeKd+5vTJo2KC+LY
Cw38HPB/qQ00YRAUwTa1JWOHJ4FGWH76b0It1oUYE4qYoof/scKNXxpeHQ274yGrChnSGrY6uTbL
wWqwmG4bHpFL21ZZA+LmXOIubpV17sv0vpNECR74piTTIJUKLk8WStoWNbBajFHoKusGE+oDcTkn
31VG1/qC7qAe8JPtT1VPq3iKtsBQqg6s3aSok3GzXSvVa7JrUb1SlvZ8YEgfLW6uVher/kh31UUl
9GrBd14cm+G8M3ad74w6w267np09dld3/cO8TDcBXgo5H13G1vJR0UZS1KxqZBCj8G0HPeIdXlLq
hjy9nUw1qaRoBIwrRONDhyN3p8XuHvzIIypSlK9BLtUCeCLBZjLRAllpOsruRQPF1rExEu3hDY9t
cBH9EJgcRRgjHDZ+UBBDV/IyAFs+0sqVvPVXuQIDtlGVwZLVnhb+LVJwdqySkUztkAI5yUKd/bHU
SeBNwax84QhzzUELA23loK9aOUYKXuhiZlfrqlth6fpMD7v0tU4nFlivq+ny9ryoB4QsCWagNtCm
Ab0toXNZL6FAnB0vYCdBUlB9mN9aGpCrmH5JNh4JFdiorPvbMI1FWfPmsmQjOfKzzXW4UKg2DFJg
CsNdxXKGrDTNp8TlK5el165G3TLNs22j9zR3FHWONwvmFnlMWm3XEKKLEQpJS2k+ZR+NO3qj61Wl
TUy5K60yQdTu65sRHmsIHPYBKclOloXNomTqlOyju8qNRq/7LtKkBSI22sWe5EqXYazYzLN1HLzE
royh2fZEzrgtcxpU1jURhJFbFuysGDss5FYZVySujbnAaaoDqTZOsX6VWHagXVeYRjJPRoJci/Cg
H9ciLCJ8RZBb/Se7u4fZenfoT3+Vs1DcBKSwKbyWS4tmllXHkDUYZI0sFk/41eO7ntYnESyspkTD
1zsTiymDypI1H6YSDNGwbxbtIqpFYBEXEn2K6oWYZp+fE+fkwKUaaKo+Y6QMkXKwVEGJ3o8+7p7j
GhLlpCJgRd5IL/eQ6IC9gqHWsqwhL4iARU2yQBP9A4toYB0AD0Y7bgBpCcVIAfbz6Lru9HQ0JpFX
gK5emv/StFitsYFd/2E53hymm2yxAsemwXq8vnt8D4ZGElSNJ1S7VxnOs6dmSBsbmsfBOQBavHWA
afU2yzZEd/+q8/Y0SnqfhsDskhV4qGXOmwCr79+YcB2mwGIGemkA0pomuxBF06OzRKPQpY2etZTS
JpFgBhraSOEo+e5Jo5g/hiNORW23lmrOFx6M2aWwYsPCy/pjs5505531dtVoLVHQhoOinw7eHWN2
XLjLlD1p81tqBcPgmgHeKCQ1anaaUPgFCEzvijVb/Q/JBtNdTNtgryYNDMEThZm54+K3plDOjsIU
2Xfhl2I3k60uMZW8ZV80Tw1WKZahR5dydFLF7ADKlmCD92pF3XlJ7PsjDouqOIetq6MoLgt6V3c2
vdOuSgX9SCcG09kWt/u7ZzWKXCFDKVH5You3zCuEp8+wSH+S/MtuQ7rqKeIyDyV7Y7JKjbrVdkpi
T9CIf26QELfDRVnPVv9mWtpNGoqsRkhftExd+tu76KYiYttkS0RRw0AJNkNQcIB6FB8zVHCAcTAO
0PXiuo5j8OA3bAWhP7maajJG5ceiz3Z731c5TUjGrZZL72HyMHoarBieT2vZJ4OfeRNjXod32VMm
DgBIffKQc4ORxCL8BRhrgTwiZN4BFGCgNkEWeA2UhMBT9pNN+CyqKNzAr4Z3TMSknINok3fB4Dlq
S3rONAGnFL55Fzi8e2rTrsoUPeXJtUIpffgSdQk7MTwGEsLgLG4WS+1U7GKPJKRVkyR+DEFrn9To
smVWWY82OmdndehVv1SKzb7a7NmuYtO0Pl7saoWg0CllB3fSQCluqCw8nbXeb4mCRwtMZe7zgC8M
Em5qlbAO2NPTJXb8UfG6FwZPMk4zd/HCwyDJpQsWXuLNhGGbFIobBpNi6plFRCnH5hj769akfqGv
m2n+LAJhYjMlF6LdmMdweqB3Y3qceGaJ5zUjo3hyNt6UHudB6Uyx6Cz1MLuFmAwWZaIUrOUYXo1D
Ig4Usa8RpfUW2cKrD6LS/0YWGpXRXQ5NTUKbn2gKUNyUe6Mt6FZgtPy4IDSaoeGVkw4eHEEfvn4x
TySb14Cw7D/T3rLrj6porhrXAROqFqI1Jjyt7VewzD2d+S+PIJAfvYGxGTPV06OLHUb7fIQjHzyE
4IoGhlxR47vRiMVDELgoGgw6ZPUqmmdPnQ3izh57rvFTEtLCbRGxCi5+X/yFJqoliWBZJ8GViz/W
xpcmx/RZw6cxFPXdf9eTs5qsZ3en+fF26xlKvARBkizFJKWijGUgC0aywPEqs6ub/nDypvOJ6ohZ
7V8GJ7Y+lgCUIBMYnaWCvXSPvdRVnrrHpKPUOVZNYHKgxAtjHloCZa8DBS701EpqSIqqhvcb4MgI
hsa6sBXNho/fT/THhcyWGy/UOuzS1GGJZKfWrnOXNm+0GA6eFvN1lSb+gSfaZwpTghXTFF2DST5v
7ING4SrFc2zh7HnlXZvS5pNSpO+mdxsQIeBAK5gJdJjCAkrF/EfrYKFWPBlLbcFVP+9/t3pBE0Yo
A7gUCuPgRAAimp1jYpmljuJCWv0MUqkyaowqZrfZwICNg6OcjV4MLTvfkNib7j+7IaxtA5SXNs5Z
w3SYekz7tBrphnEtxOEITv1b7Z7W4j3XdfTU1cN+h5pu0PY2Fvfd4d2p93AMbwNLnVQrzX0Cd2Bs
UhlkgHdSkoBoyoblhYCtrnOQtjCNBk82t2GHQU8aVyxuKJ1RF9yRbgYdIwovnQsnUdOfACb1rwhm
eSSkxF+sJAaVBJtL149WQrLYOupQDMqVCJh+DyuF7USYgo9xsB3EVQm1JJezgI2vQ/MepK/oZqzi
arWG2P1kOOh1RhjAfrc1cnlaDYa9p+f18fZiAXPuaWgBJAW8xOfhNyanJ9UMfHSHDzoHH6EkRF2d
wrQCTrye132URx8Hl7nLzOcp581yEoCXbSdVeSyo0FxCtrfyIoeo/wpMIOUATMWfUd0G3qXaBFHz
ZA2gM+rWdglEbvcWhkRC69mWBahlwbTZILBMkA7ImGZW7l19NdKWioR0wzCTYgkwZeIFYhHIoEtS
EppTMbhU72LrPdeQ5HHgrtfdsN4Lva/Iy3g85BgDWna9Vu9rb7Lu11f73fTX7ydx95exaQtf5nqT
zTaqb7H+D/xJhVoWwpuKC5YHi5V5yxI5HM39WTop7+rxc2f9cxKrczeVNd7Uyg1vRltv5P52FF0t
kKCWFwNPCmhCjW+TFpRJdIYLESlZEQV4sIeBUhfDgPTx8V13p1EtHWECyu6msnn3YgG3FQGa3BYQ
+CQPyYqfT6fgEiFkAALblItX7MJLU/L6rOrt0FxkoGXQ3iZ29ng1edo+9vcxbXiw+kU96rbfxTuC
KcCaMbxGrkDoNYAJNtsE0+wqAZHQC3+4Sa2npnalcxZ3XrtDy4bAuIqPkRLRsAbhB8NaWwHUQMEA
i2mumK2y1MhcASl0tPhRIFIA8py7BFauaYkaEqueYYKmZXcG6u9UspjoF5yrJlDfNekHvflqdigN
SoOEuhmeNIMVfBy0jkL2wlehaQ+D2NyALDi44JdUOYxNgRY1dSgwR3eyVypZv8trYCwGsTQb1uKw
5ATH+Z417eHexe080jqfND8WAiMPRLf3v0wOv/s5L4qTu6/JTKDPIZ37+b08yRqE7CAmq3+fFqr1
MQa0p/b3rMHLwyIwXCBz1BE6Cc/P3XOgEVx2MeRH2LNoOBR6RTzn8iHp1DubGuSN5yOKoh7VjQ/T
0cHc3/9tcpUGfaqa6cDxjXGcXZgfHS1iQ+TnQAk2Qowk9m6qjRIIvAFaBBymBAu5fdAwZlYTU55l
PRFlC/7yEBhudDRahuUxPPg80FPUBMlPCpKtmRUE2mN/46QkUdWplhq9nb2nqkI/SjayXGTmMkm7
+9jnEU7tNb7Hn1u+07hhir0srDHswE9zSblsTJdT9jaJ/g4ovwR9V2eHZ0x7URcRvsMhDj6bven/
5/kqHWpFOrU5lC8qOm9lJ8UMGXyJlBL0q/HC+eN8vuBoSfmxSQ9vu+3pjbtsM98ZMEu9EysYGh0o
o8F0vphtZ/tbbaWB4mPQ0T0bCluDpg5zKasnLDoYMSklXlys6oZHKTx2BI9Auy+kmPWiJrnlJc0i
5PWxqo6b60C0YylA2FqDqcURXEgMqYM11KAy47irsNxB0uA1AALGP6vNeyPWlEP4AkXBqlnuf6vt
2zpwwW2gcZdj2tlkUCtK2zs5Pd4/bHfjuUv9f+6f3wPyw4cTG5yniQkUfelm4NrZiTIaphR6sajw
NoYUOkzynotbhB0EFgeZqbB7AgoDE2MPRiFZlzzhWVik2VaM3FHKXLfCmLH+AETBxUhYcQDGFsFK
xKW8u1dMIjBJYGhfVwOBIxQsNS1NWuMjQGIGDwo/WXwY3vL3x3rQ3go8QcKOFvWo2+VMmtgqvKEI
i6vFsHp+GndiOA7hxu5QygSK3xoBr/TQDorbfBMApwAADBkofKimzsqsZ+8m1xepNzwgQIuidzb2
NgAbyp0E7ir1gaFyrpidHkbNoHm9eZpSSZ1iMMKOA5BbPqQRwIWUrDtSIO1RQJwQR8Px15Clvl37
pkAhzYmROuMlWLIRBxx4GqthuUGG4Ou+Am8GGj130Wi1VfsxiK199APDQUdzbdm5SZPdWmPno6fH
wej5efUUHXfVc/gz9lDBDn2yQQMy9gQgGK8CpZmwaGdynvsIFjZopoYGumR5O38ITcxQEKWEVfMl
UsiQqGesWouURAcf+DhuiKAGEkxgCoUxz9Kdi/49gDNQptImh69qVc7Sol6BkycwvK5FLy144yAZ
9lEVAAPWVV126i2eptNefZ+0qFQn2arJknloL5m5fKyBVauFhKNQQqOeOU+0KRatMOgOvAxcVDMC
JHgpStqCAQVRjBlpXlxFmdvPUfnnvnKpxjc0x4aMbd0Z/PjqkofSb0Bhk9/03HeHqJMkXZFxg7Ue
uNqBKhoVP/z974Ons2IUDYGxCv1YNV4cdx2wVVbdr4dszcShMpfI7Dh98Gmx609+dTcBalFsG7DA
Sy0CHJgYArFpQ0lyc9tmDTRs4qACp4xylzrGzOzNw/izij8HlAFYbNu2mgAswQ9gDAYSb+czI0KC
LRaU0oYaD0GQZl5bFShpq8J5bQZKULSBYs+9pwmEMEnwKvYwW6V6Ia9N09+r+F/o9G6i0N7UdvZ0
t9gft9V9zO4xAJ0/Z6yhzDPy65pJmo0mtPbFAohS9GnqR+gDicYgYtpeQppyfP/Bw+BcK4phxloh
GuphJkNALLPWkbTDHChYL+yCESUAh6lx8SXQcZcaDHjcVbfP41n0dHy3tN0+mTUEHJoBQAoyoFEg
MixE/xYysWCp5QjTqcnpEWxFMKi77S7Pq8er7XIxHHbyPGnqf8pXenFbPWovJKkFZzR3dIqkg4d9
PApEXhIpfxiCmaInpBipNIE6nIAgJBsG2a0AxgwUNApCCZwwXNYgMHpavtnldWo4AYDgCoRLrvWN
m+0YcKEsTR0iSmBWNWDAYMYKPbFhEerjjijrkSEq4BgiBsi7aY8IgAEhA2aoXrFgoRuXCPUrjifr
d9l8jCMcqlan9GK+2M4O6+mVthpWKTd2QCUKUgQzUMCA1ofY4R00uGZMCoVphuI9K3H4hZuNGFEz
cql9gx2781x4lpSmDd8v9n0HQu6sj5wD6ZkPrpnCHApbfPDovYZPDl/zsODiC6BhRfOAzwoHUv/H
2Zk2p5kza/gXUcXysH3FsT3O5iRvct5JvlAzOTNgsMEsBsyvP9fdtyQek6lk6lSJpqVHe7darR1c
5OMqsur5v/M438s3nDA0LHAguEZBkAULL35IrxtM9MTzqx3vN/CZhmp/zQW3QzCAxu3Y5oFmz0U6
JNTWLT54NAPgitPk7mqsI/YmOgxQN5CHm0R+qWLwvucPU1sVj3p2ep0uWyaG1fleif7T7Kn9tOz3
dBPP5IkDhzU+gMqWpMvd0wUKH/Z6a4V8JjMQIwpCGojUe7x64rAgI6T6k2WZRoVA68PbTzQuqBXK
A2J8yV4QPjO1MOnp5bLv+yUv5YUGP3v6+7GxfdscsEh4t5zpdpFEZrbCbBhsDw/bUdX45CdjyuAs
JLNlwKF1udOYjQQwRQTAGUlSxJiiJkbwq6vTQgkihGLhEh+HdTwOm2L7qhXPnLyjXB6Y/HCHPVlq
jzBmjpDpdq93xzRtnjcwKHp3JQFLFp1R4PD9bMxCGR+c7OkBG/F0HkrWexN42nIqcfIk2FEcme7R
gAP5xAoKbl5HwUXcWZuRwWr+BIEjdYEUf/Cp2XNGcThbrvGMfepjVszMylKY9/paTGL70jWFf8dn
2Gj83Zi9UWPI6cD6fDLkOWrvhnBmVzHxr8jzaRXlJALOFssPjd1cg2HrJCCb5+fRXZv3ItdPi4vO
sf3WSc4as0vrio09t7lUs+HoqXd8cfDiuBlf6D6RumTW0W+C4TQbLj7w9+u3mIY/bsup2N/Hk2a8
jqL3JM/Xg7bVlmSH81vtxkeUpkaZlZw8HrCQttimbbI0BPRcMxAxq0bq/U2xfo9cFovHXEa1v9xP
9DpKYte8CiA2zC2N9ubmmjYec4XFY+ta+8jy6BhmMsOZC+EqXCxloZitQONpMyW0wg6naOrPhKtD
iAPNTPdX40pPXPwrjeXslmmNdqnkQbvTZNqOw6XnN1fM2senFQrNXBo9+glLb9R0VG2uX2rWxqoJ
eOxbwhtGFZ5n2cGRggoecxY6f037xUL98qGaX7K1WreHiRpcsM8RFQtOvp9EZtCi1D9UcNvP62uS
mbTjPAtLRXsdJguCcHCV16lhFz7m2b6QBdZZ0oSSyVGgqBEdFIhnLdgJkfe7BiqbNh6JVjGVEWvt
alYxzWR6xTzF/0OJafFQAlvWuImTG8LPdvrNZovdvDXc7mpngqGd20chF4RgbPisiwxt+GJyGeII
AlGhDQgGxG0F3GTz1VeMDHQYSWQKA1FADKHU5ivodHfFDbrRZiynDT1RRQ9Q1iQs7N3QArfHiAfg
eaiyigrF+F4gJM07zty+TGNrMfjCMHhAG4HeHswBpYRwJ4n10BjDPdxOGhL4JnAdmpaFouYG+zSN
hWf5jIuo/dKgSeDyC4pHMzxTW3lmiC1ObcbevFB3thQ32612d3fT+3EMLETOGFhAcXDomtuqbfqe
m+YZEoM8aImzWykUJry4IAYn0B8cAwIXAMURqDidyduWjnBz7Qy0R4bSdC1DsYJAehs3XZETg2rq
paY8Z5WuU7BA9Q512jKqKS7Qsow1wCEqpiBQFKtJm6cZsaXGSzcuS76FBipBOsG8W73QLTVwtknk
eZZC/3DRFJc8l3adu+KYduQjlf5LAnOvwo8KKRuZ9Ehvr6NXg87GJX0mIlEDFw9JDpMIBDmdtoVG
ks4ZmkZYoRE4EFNIbfoCcTSV3eeZargn2oWa6hYaLVGNujYBWXCRNCZaCoRmOJpm4G6fkKoYyA5u
yDGd5W60vLENZ7wDTV8gViI2Y6WceZ47nh29v53Nb8VyWQTVzsbhTGkIDIJZ3sfD4WA4yYTcce7F
jXGMLeuRGut6iYi8nHEfOXW+nFkyaFN6EZDoSNZ3F/cbDXZgPhgLiJQB1jTNwff5Z4cD4oeYgOB6
FRwu8yQGPQysimQx7Mzez76cWLAmZzIX5qlyWBVutFczJ7j1BjqgEgX8BG7ZdDrcCAMVA/cYh2lA
8lwXodwaEpIHamcxYyVRUtxx6SbYz+XfPyww8nzToKM5lSFTj3EepLau0mkunsaNzawXc/L/OFZj
h3N9wuulBAyphzIo1g+Jttz234phfIFWnpM/MY57K/Vr4h73ai8PS54Wz+ER+AWygphf6tBcDrk9
qQWCeaGEwDEEPr+ImUo3K7j2BYvyUZ9yrHU+/0ow/cNVTFWrO+x045q/Hg+7v5zyXXe3T+PF46oT
u3VgjHQNCYoiFV4MH8pSo4UT1V3vQ9LOSs0vUs0QwtWvthuNHVK4+kMpNGHsJuc8GN3OL/q8VRVX
nIk4sTIS7ZqI1Gq5VzauRtbuWmo5Dj9Jpcj6TZKRsTlQ3ZoCxL2PlorOVx4Mk3IxymhWfsgXbKF8
WczUZOaZsEkbAnFNK2tFBhbEk2ywSZph83MAhYXgFnCYpzASLmK2dJ0sqI2dwY2EBMJmWWOpJB5z
h4iruCvattlMSs3+4m+xXfuK864gkivR+Z219SJmsoZrAWT280dg/ogwgFciO5oQJHcY0rfEBJcr
qSU5iLKtZQ9nrUAQmVC8jDhN8DoCnuWjc2MR6KwAfymYWnEk/KVixnUNVWvY4qlgrm1onq+IVJNj
tT4eq1DM6l10EUeWp0B4z301SJz2SLKIYx8cvBGDpW3HcFa0AnNYDJlgTHMgXJ+Q3L9hTaf9pafz
C9WLsOZFTxepbSDG4iRIWjBR7+eNyW4mNKO47zsr2LCdOI/zGnVmjBWsAJnP0okO6AmLhmQL9azQ
N3GddTMID3VjJgPa1UidyJhlHJSKB0ZiSAVN95/dg3Vmo+Nedyriv0BiOiM3Lv9GD+dispdqmm4Y
HnK/MBOGHXYu8n7FS2nYGRw7w35/fPcx7WlG7pE0sNcdYUBMZZBCdwufJHlCL69p4ZKLyBMLHohm
b+YWHIsVHEdDj8q8PkMQm9IrEsS5MlLPErg5EMjX9Q0XhTsp59HRoyZiJZFTvkJEi4Fgw3hztEjD
zIXmt+A+fFAn9dSx0hw8lWr3AkGKIVVnDySqiH/rr2mavBQ52oTiYDqdPyUeszpZcruJ1OcYY3ji
TAKjzfgflHKSZ4w7Fvcqajdp1pEJyOH7tN1OLaxEUxC3OcXqcU8e7tCyFA+3PtOGNOjJqysxdYR4
djcABI/WJrfYU+rugCZlxYHmZC80Oxzd+AxxB9n9MR1qKh5TZL6cY+ebYcxWuAWyz6z6M5pfONIm
LXQ56ctDnpa/ksMEVDuNz9G23Q2FOHc2SnqW6UmaOxXC0ezxQe6B6UpCXN0LIc/BLdWFvBTmxXr8
nyGSM4/9HKGh99K6uILLz9ShjSsLnDOe9JV6bTqva5CTYhz2NANENpS9kFIpe9Hv4Lj6b3OpXggU
4WN5BWPX3hNDaOHMRBrQE2kgeAEyDcRhGb9QjAs+7f5zPZke5wf51Gq2uaipxbtJFZeYnGlrizXH
0nfjzvgt0dPkgMsHHgwIC60fp97x5vn5aVSEp+RDbfEDr2pXeWBgQaHr/fiAa/lsKy60UUWRF8uw
GrcsIRnSdHQxZHEdCe4/8xFEg1w9T/F8ZZ+GJFwUSiVxjClgxw4M8ZCAVrPr2mbxBFJwZwcBUs+p
s48LX4H2b5x7Cj4iF1KXvGroTQRLFYmN3Amriw38TADgkzaNI55LQAe3UEKh5QxKqI/2tdFeBlDG
MQiDeAlBkeREwZl15Tphslwo4Zoi1zhWu0dWyde9TzQtLq+gZcDj8DFWczMtZtZkIn/DY4WL7/cf
t11xcr0hHrlrG/5Wewx1S2/l4SXZQ/eCk4upHkYPcdwcl/TST8kcCAQskCwWwe5K/uE0lqvfdY8X
IyaXNodUW5agol+CIrqfAj+wDzf7X6bLx6kMM2dhUaIkB4YkH1skBn8QCldXnRHnNL8m5SDi+BKe
tJbj3lv82aC3wW9UkpmZBq/rJELzxEUszWZRFk34o27shCddcoxYIAGyWKFsIRLAXKH47bd2V3i2
ExD8tCuZ75zJ8yQ9OIeQ8eEelbIMWtesGOb8kTkMucaFvFKX0jR3Wu/G0QaXhHvrzamvP3ymh3vo
3ZweAoGJbcSwee53+dfyC/ya2P+rw+OhcHx/3P/t0EFwxMiuOfYxrFo/HR1pAMUbIY0YKvLcQEBo
FkAco1emL8VG9+r0wUnXIeQlgu7Z0m1LDiIbfTE9AbHRNwCf191Ru39jJyCGDwVZToYqIp04KRI8
rz7GHi931Hh3pxiPO6dmTIYwcxbXhIWIABJBdReZwjUsLlA83k1mBnCIv/BRyYYMIXEjk+n8s/K/
7A6R33o0F/eTfjHs7S93FwNEPwueg7+YXR23N6PVq7/Gk/6FS6D7ERS1L7VNs15RFS40kN3+l/xV
69ln10KBCBTjm9bhj253OTo+fcKh9KV6jE53hG/2hz+q1eJ6td3MRg/z9pQt7U+302P3dt+5r0aH
u0cW/Ncdna4jV17KyUMQUi45KQiJTHxmwOk7I3mEm/+tEqTt2sg82qdhHmXgIIl3/6SXrjFEgyTE
NWlHY5YwSpjTOBQ3hzQCpMUaj1cW8p5immuMVhbXrKMWvxKgEYHDhQ+Hp/3iVqCldMhlS1zuWONF
OEZfK0YF44eZdBiyDK8VjRDrw/j67isFoGasZAExaestkc7bFw9N1QSinohj6cNoJKMTvM4PObXB
umAF37lwtuuQrgWrsxtVK7Td/eTAfAqEt2RCTzJ0eCJ2UkDKDfw3g7Ru9+zcEoO0l0rQ+aHwXm+y
6w9nWQlCXCIiLfFJFvmLXAQaQShi3XDZ+3x9py+Y8f381QN7N6P3sIf9ZHbbXDx+SLYYtczn+997
i+modz058k7Ctz6vCMEFg03vhtScVBH4PIJ3GGqAaGPRDY4UBioLRXNqLrWEjVn2Hp4vdFKdRW3t
6dvul78v7njWVRrm+NNgutAMsllo9Se9e7Hh1ukurn0NzPfd3fLaNIccIni8g0Uc5NYQJPXh6/Hi
gyjDhh/yRTyT3fI6VjF1FztfqE4+WGcMdjaJ+VKnMlbCKqJYDwN3bPuHe7EPmRi/p0pJF1SVFrog
nvkITkA5ohqabgVSUa4uU4puzFXn/swQtWG5675OykRoDeASxP3/7B8fLumD5hveLfRh79QN8dlD
XjqS1GXliUfJ7zCStSGY3f2k6cfc31hIaznkwdM5Mc4s/dKwcXexG1+RE3WRm95bLZCDotDIIa+v
LpFPFIDsOM+D7bfJcUY3WnuFyEEIpTJFhwxOzgyjX2Aqh1Ft7hbldZ835fCdnNtvaKMqU/RHhsUa
Eam/QDoD6VAkZeL9WcpqUS34dD3QS3A2eLF8xgs4jgUiusCT4eVhdlJgcVRGgA6wPHCMJe/ctdQD
YpBt9mQrOBIy3+SDzc72iFgkDl36M6H1gb7Idc6wHmCdtNDflo2lhul1Q44VAynzHkmM2e2ikgz+
rO4X7JHkQUl61f1g9xGucDcLJCn6N5gBqJRjTA/UKXFdK29VJlinVDNhXNkcLlYUjsXbT2LiIO6L
8FXH7jYjS2yAmIx1fq9MJZM9G3JeX3dAUuPijjItOODEWvjDLY0Yd6BE/3rbGHnkz2capGFBJERy
n2akCBQJF412/S8Yz+Nowi9Wu/joEMdvM5qg+jYSWlS9V/ezxevNI22Pk3PQkSRNTbaWUtUUR1QI
DUQuwSeiFM/l6i+IJGS8+yLiZEZ4et7ftB9vRT4HNnQCxvNiDLZiXEUeRLkigBQ793eUwZWQYNw/
k+cNcKOY8u059JB2LjjQBnmYVsos+H4+D8AJsB/nAbps22myP6TH1qnu2X6B9eYwHa6eN9VbdUaW
vAWCYIb3F0+7P1jY0c5w7JanXGjzycOEOoyBNhtUPeBGbFVL+oRx75M6L6bgep3H0d0jI6ASj2MD
1uWyBtPIa71gyIwnMg0ZBCZB5QWe6AERe0QbSZ2OBViS0c2+nqzZuttXCdyFOiWFiCGPes0Y2pwS
U1vLE4kefhSRyydLWQlIZKlXp5YPy+sij404fVpn8pgH/Yo7N2IhmjHUrLp5MponaPFFk8YD0KMJ
K+AKUlfICVBkogIHO4NYdMRMWLk6Uc18PIqHg83z5mzjtCE4Gh23blXDGsTNi5IAMDKczZ5esatG
+1lZBhWTy8msS1vGIXDpjLgTU4Exi0hMSq++rk0QvPE+72VWzGNDhmYitD/YIscQPZ49xZQTQzSp
5KHzlqI1142bqtN9z3fcJoPOa6u72nbs0hKXnYDa+IPag1Pn6Mei8m4QFaaYmcYALiTNMt/dhgNS
y9scf946h2d7PaSfcqqpwwXD/WGXtnm+iNBZHab37UcuF/FryVYWgfAyfK1zmrQ+jJtTaYlGomWA
wpgFpvOB1htg0dBpdKbM7CpYG4NiFa+GcZ8DR54uijIJCjT/FRhXP2MrgxBXt6hOXWO8HfVQje77
H6hY8wq1aU5SPUcfYe0Qq5GfV7Evfqqty7mOuYWTF9N4h7U1PN8iV82n3d5+0H6bFmqstZY6tuxA
LFDldcFBjSI+qFpBX4cnWRXKGVUI7rqk8nwHoWpx/zl2v+lKEMSBZgDwBJksLYqo8GaC8PF6Eju+
8en6B9FcRlihBbgoEptsLAo07FdS/KFEeLRsmGWM6UWrAFHbyJ0gVlqLjdp+9IxuKxokQpXU/KJB
QzBcMKacYJAQCKlEvECgGQjeykqexUUNFr8OUWBMk5nmaUCR7iiGQrBt2lBpD8A4HvBz5hicvzvk
AWIcoRp0OeJ5vn/yWM3uW7OH7t1HPSWpRuZbktX2apusWIPNo0XzTUxawiEYt9Q91yvGKTdCxn+8
O6Vo/ulwiWMjMB7gPCC4eqZvFc+eb1KbhzPzbj58kI4DxEVl9s9gEAST8+OYvPFZ/PwHDg5LvqlT
xYh3p+9vuOHigEBy4SiN4FLLQ92jfTlXubuPyEvL4ps/2yuJgpSkc7STFXdKaBGCcHyPa/Ztc56y
P9vwURBH+9Rjm7pqzBk2LBIRa3TlceElIWnhzhYfMGIznPTnmCM1PpRE7BtoXaJYQRxFQbJWpDEn
egerkIqTz8Q1PzDhG1SuHjhhwoVFbgWMbIevtkuuRQVjVhdIa9GIm++Wl5aRbkOl6VCLxuU7htWn
pkM9YiArSYPkK5Ccl1JP1BBX4TYv4k5SYml+OzxeTS9R0rFYVScFXQSX5XI01wCQR+mSS+I3QUFU
zMxtZioyQOUy47BK9HGNKek8r4/+BU6VARnXGkdmFr3sHK+Nj5NU5Z3nPLGKC3ioXqB50VeuRfTy
ObYKIVUx4ZuPeJGY1S50mfvvERa2SB0o/7iTTdefS6As+05a57bsXPehGeJ+UYqYOickyREdX5cX
y+XFSbHFUV+jyzAkE9kvH8mjw+WJc91lFln0bAWB3SkZlqDpIezonVTkcjF0zBgnfVP9DAPT3p/a
w5GntmPYjmYaT9bSXbgDcveifp/h62lU73GtOxt3PHYBT+qq5kPiWSWg09t8JUVixacVYMPU0X3F
OdMSJ9EoYNpA5U6P6O3daZI+CNAZsfZYej1ZNcZfv+utb1aHN7KQGbal6sS8fiwcY1OuYshOhac6
Dx6q42QHs368PMzS2gKZl+MTYSJTRAGyvBuxwONMlaxtvjqLsX2mPpuLLkWGQrMCtUJFr0zGX6xM
02u7Z3YXTWQlaoLj2xB3ojC0OhwH9nydjpq3b1bNurCi9EK89H2+64RfTBc7C0RKMqrEGiyJWZPA
SqxAns1lmpnbCqULRnad1+noMNfNKU4JBFECTj6j1IzBB38Sv9pnrPPoxhDoYWrj5FrVVE7oO/vN
5fzGhTcs2YvRfKkNsgBu6NIobySP01kOKbiyGpfJ5upgBTTOVmkllBTa7RFmIypCJsO8O8q1BMTw
xUgqW9QLjrWZhogPd4ZMeNXYyNmZ33Ea6BvVEs0MD47IkCj4giMGBEcQSmIXj74oJTEVSKkw+EnF
E33rDrYmesQnXESbgCH3Qd3xAN0t0F/9XCNr9c+OtIdG1unw7goXwjHHEFeR1Tb4NhqTdXvdZV+V
tpcibune3MuoL4sJZ3oZMsAnkKQ3oH3ZHv33YD2av+cjF+Dc3+BOSIw9ILT54k4bFyPu2/mEcY+U
NP4k2PM8sGRq7MyzrEXQglhGGNL+QQzxDIIk3/3GyUv+c39jr4rLC//7d4vbaSPNHjgUAS3rQCQq
ozGIv8tlzb6MMpqD5V/W/t0q8qwYnEGw6vfqd/7MJgWxFWjGKYibx7FsxoTswaSwFexh6IajL1nR
zxNisKD5L425iRw/ZkN5jo3tCv5usb+Bi0DNZWY0wxq78fEXLDb4Zxbrcj267uYZxhtnNRZbP60e
9ryxffwAb8EMG2Y/zB8ahYux+YM3zFuwGhcqtLTIjl+cC2IVCw4qhg5bSjeeMLAGEI7yXJlewRM7
aWbMBgfiAuLNUTugXYARE/8Y8ZkeCtK3rCyJj2LFoHBpaC34gk0w1gPMj+I27kWL93jEYukABOzF
aQpPRXlVPa1a05fhnHa6mcEseOESc6b2VZOI/uAoc115YUIdNz7NakyldbvqZwvnRbcXYtCCDBFm
cSamwyM8ZAjzgAT32QMTsXKo8yasFa/7wDnmNcM0h2UWzXNZ7nRwA4HQdcbzZudgPKiC4svI7de8
1/uHGR+2Y/FueKdXDTpckfZy22h/02rczY774wedvbBIs3gyB5gzCkNA7prGrXwxYUhAvFkWBjvF
QCMwAp5OChGvowPCl3wD5u02Zqs6NHe90EdhGUgshsp6qDkr8VRwmVgojNkoOAsOwXZSLQmFFMOb
V0GsCLJ8lBnHDIYNdjCTFFhYIUdMLKcd9PBCYU7CBtPh5tA4gGMcB4jYiUXTDwnlBrFQrf5hnlIs
koVbHbG7+aYmpHDGDZKA/EJand8kog6x16wwzX7V7PXOpyg6VTVvNcbLXp6/MlkLcS18TFzI6Sms
kByQHQe+FKjv+TXOkCIaSjD56k4NeSGREWfB7l4/zz9AdRmGTNGPFUT0DgFSABRddlgCyw8FQADj
IJAh6WyxZQEr9JhvbjZv+WcFxw3blJCSa6VFPURtxQkrChi1mxp3zEy56wDSmkWY07y0iCciRSsH
p+VgDYL9nDznD/0EdXpDtoEPmcEdtH54f+awOG7W/SbqhZfJ4QFqnKrP7REbqQMxZ7TCBYrYuPUZ
6kySiVFE+GH7prPVnQ82IkjsRWIwSwMwZahxkNQ4JMDz9VMQAZyKB6HOjTwdr8Yj1z1uGHAqd9nf
XqShBiRR3eY6B0lWbQmpVbfJ4DYBdF0b/ryymbH9YTGrYpNHZ8B9wW0mzM/vO9o1Z+PNeLLrfvD2
NxKhpoGlNRRRVxBXMtBTP9Q22p4VPp7IxJrkHnqhrxSnf6UaD6vLzpsYXWPBWBS+wKNp4AIxikAE
hx4iT57QVQdJ7eOK1LGwEhK0yTobdMHEAMIkwocNVg8wINDw9XGh2/W86ilZFhLNNJQMgxCn5hFL
OFk5gyymnRA9d5HmefK+D7i2UA7SekoJCP4LErbi+cyz+XhtSGbFg+sc+Hy2J2fRne7m08U2jgZA
N6iXNiZDMhtcoS+47twzjU3gJ7YrPwxm3mCpfpAnWvBmLyU4CGRloTdNP266vRtaHm5AKG+yY0Xs
yfHpu6YIKa0619iVWbbqlDj7xw+tzlRzeGh9y1G11R5Q7cU59G7cE5NDnLQ3x4GcojYKkYaZECft
XsZeVm7uDlpfICODdmxrnjTYDBF9Nb7qRlz6/GV/pwJIPoi/YuwBBNdGkzRmCaaFieWRNdYn8Xg6
NUE68lhkCzIkz3lVi9B5HUg7TCpW4LJ2SYDBoncDl7sZiN23w7RWS4dRqRjc+UzJKSmQIsRdfC6B
q2K/v/8MhlkdXj3/D//7dff1ZtJM+jIhXU0Fae4bxPu+VINb6mTMTTK59OQkN1JnTfIxGixIKviG
PQyiMFaLNMYnFma0iZpmKJkWMo6mAJJaSd7UB5XhDw0N+JOS1b2drUV78fDqO2xh5qBczVX3jZbu
Bhueud/HqjvfEpdOxvLu2AjqCIipe2seV0TMFm/uGy2NSggIpDkwO0yOTtur1zNmbKdXbqrEPeaN
Wdn0nNTq8XI/Uz43m93vxMBGot3jXhnETObUeo9bpLLwpL6ZhN8MOvdqbNjwBBz0nqZpVE3N4QbE
GYipDmxezSMTu6ZNVOZKznBDhhp1sN1fzWYaMugSIZEpKLWfHl5NHlnM9ww7O9xiBYDkKHaqi5Il
ZYLG7GrB4iJoyx1OtuCKafbZLtbuvbXNX5pLTrRE+wWSd1LEGGlOGheHK14oK0kVRPTURD4pgHK3
7u8llBG+ieCR7ToXuL9RE4xUsuJloXN+sxc1VTeJi/MMQvQq3wUhqUZorj46f5A5F/KsWxetjvRw
dz5406MVgxVdWNyPgjYQm5+8ucC9kHskOhgMPYkhCOqB+x66GiPyw+4aPrgvco+jFcj5gqEzrWKz
mGm9Pvozx46NfJKjuiEzsnrpEn/uBQ2JHQRIsvOHi830ksTAMX44GoTeTZA2iJKYhhckVFIU3til
rrNepnqBYjSJQ+lAiZISIRrSE7XsoqJYJw2XXFMU67PgBHXVGRYrCOkDyf0gjWLjtgOcMKTiAoG7
HLh4poQcZSpRBezdcoHwSHU4ThBZ2ftMKDAMCLOKsZ6hC+Zdz4QEMWTIlfav4MvdRK1BguJsY5yA
im73eDHY3iZL7GIJVUZxROQeyYGTB5GSDFI3WOyEtTYFlevCWeZb2n9F5k3qUhVGTrPc2hSGRtRg
T0sU19/BTyMFqTTcoVj0VFcNcNk5jEwvMrvFx0fnDejqrENXLRHHTAgESHdU27PsKNhBB0IZKbl3
GbCesWja4kLO6EicczcaZ17zF5rlDaN5MuLRsgMTw8+j+/ZrEoJXVO7hYLQZiHjIKS02DbgjyhK2
ENTEq0NLj0RBjdVE5RC4uJXlL3DqiAcSgeCUkrJSX0DSrxfa5VYpY/xAvvBDZm3qMoFqIK102EGJ
2YiLzDYSS45dccUpvZQeqbIaQy243u2JpEgEHEQBEAcjsVTOClXLFzln4ZBqPs9Gqof3GCYvctzN
ruba3T9rv3ucbhWV6fPiXXqHCa/aMY2n6jC9HKzF4yVnIJiNFgGUPXLf597EIaORvCW2nn18JZrm
DJech0RyLsQZvqHIjAPEmwplzGm6ToA2ZA/EDFYitWhRe5pfURCiJwaiBmJsdTGxCvEYOo+b6TNx
T1eUWWFyafad/FgvyeLkBBN8rjRAUfaqzpvCGOTM7ePE/SToxSWQkhdnp56X+pBe+pjG8E4ASPxA
IscQhxAeKte5EzKQV1icsajhAM6CNrxd7NoK7CjsDKRNUtrJNG+kg22DyK54KEuE4NqV7LYC+yKx
tXZ4tum25HPe77yR5K49eDye3BIJPoBEiCHLzmr1dKGroSkQECcjLp96vsN9b9QR2xZjH4nxsVCB
xcxf+cVeKtL1ShV6VsTViY4IwngnqlYUT9Mk/MMCQBTU9ZorDn81DV/1zm7eZOqkzV1zQzanDlt9
Xi04mwpdrB4GvWWzd/iYNvdbrQNa1WpeDHpv0J1s0KMQgehUyD00rqJc4VgMftiEYSsDIErDcSPl
3OUCdjhzhT3vLfKn9uxiudU9hxjXh5aeyAQVgELnbJGL2NJDdVgZtLOzigvGaiUQPGUiI6clgMBO
Mw2IbQzjK+SzRHhApCXe3BtnGOrIqFHxgvdBerU7AZAY/vDf5MymY7Cot8ynK471qFp8jhhOBomU
SN2x5agIGhFTCH9gPOhiuYgurktp5Zaax2ciRO/zYYcQ06wiMREWmBMgbyR3ymeklIrKA8qRA2Zx
49Srw+B3tr+CEqGvOCRQYcplpFKErWwmfcVFSyf08e0AsTyCR4ziydqPEWcC3IpfXKXrnjGt6GOh
rVNv5XA5uMbcy2rE3jE2PxM4l9Px1yEfWeRbJMVK6bwgrXIcmWfLsJNBNLhrBLGxmACn6bsvQWqA
G2qXhT8AD3cXfR67ZjMHFsJZtlicFIigAz/pKkgI7EUUEvK0MZhviBaaUBItvJoqO2Llm0UXITEF
5yNWJ55lsUU1bpbEdE2KTBNVp6jT/nncnBZt0ni02dIfuLUaep4qJnc9GnZz52O4uSeL4OpdnSsy
QZrAVFryIouzhFu6i/OUr5wf50AiNE5OSV7EsyLuOmLTA4HoRcgEpkQga8hgsgWy+aoJO3c/p1RV
HVRGqCpxPI9QKn0OCE6C5XVvRZXntsElqX8ppeM+wZfTdUjpqoe07jd5S3pw9gTDbDNZ7BfdWfNj
mXItkg9pgEECGIIgEywQLApC2OmMtuUDUBNRCID9w3ekgyUBkNZAU6HxfyuROSZHNvh7MtSCLIZD
8dQbCFR18gVOPy+O7x0MNzJgPAklzbnhgM2CqshhEi6CBhwTMpMshbjADuoMGhH06QCKQP1DEfca
QPhPEHXNtAEa0d6+O14qxJY6F/JIRbr/oJepV57zmasQm7NMcvvj5eC1Zuci09TcWdYl+slezBuo
JCHhcdG8AdveNBAIEcu/C5b7hSwaHYjPRToZx5qEIXzGUSZmSjnuhCiyflQEFQgNrPHusa/mr+8h
BCyzwENa0NJAaRqGcbHQ5nNICRz5Wo7bwPBkmuLQN7gwKV8SlSEv3Y8ByadyFWMZierY3ycJTdGR
tFElpQg6mCEf7C0iazgD8ct4U299lg846UNeR4nlRUs4nOslI88uVMWeEz7wmURLZf5Yn8Qc9zso
13n9BoRAKY8MrHuj1fOV82boRA1jjG3BbwdnJ4ta1jjvdL86riFsnUHX7mnjE9yLE5UsIWNRExAu
tUswLCgO5nEQq4WWtOJ0zqDCxbjCqBKwp0gl2Uu050gszdlDSi4GIKf8WGMlh4NLjlHjkxzErjTE
oUL4hScCeZFvp5bnTJJr9HtC0MFpjB1FTBGrfwEtuUlZ1DE1jGy1GIVbjK9GCyUa9YGT+xQckLlY
tfmWP6vRv1gwGXR/1JNZCOv3KuQwlx5yiOvlloHGw/N4tq6GFU9/q6ZJssgOEASHbqen8rFYcgDj
jRV547bl6ey2CEGQZW95LXu+20lPKyKZJZzjVJZUmqfm/e9PT4dYUtD0ueMlMgtyxdJ+Z0fLeOZA
YzFFt3Msp6uZYowt0HhFV8c2ub9ZfpIIozuoWFyo/uD76qLXvpI0vd/+NmvTdHIpXJaYeDVnlS91
xDkAGgkJ7ylYVwx1Y+NcONvOGZDmiSil+feYc84JQlMzeLrd0Kkb4id7tHcna5zInRELa3AQQz5p
0YK/5qz/ab+5u/WqTFqwwZ/uxNjPH6TFLhuSCdObTWOTjiEj5nmZNhbpQ81W1kO1dnpEWzde+eET
jsWDrUGqACZW6sZE1uhJ1BPv3z3Pr+/SSCIJME9Dx3ozsrGIrJBh2AiDLPMhPpUlOtEC7SHFlPsm
SW9NOX238DP0PGtIdbw7nHxFlNFtveyRY11n038767zi4ONoU/U+ccLj0+Sw1GgFQro9QjustB0J
h/1nXpHgEzhfBfNOmuWu9bflGE5wDdCIcVcxuNgnKxGuRvj41BPD4PvL+WsXn5pRSfJaB12w5u/K
N4rYnM4vdc5bNKANMsOnr/liW9VBUo38bwdDqkYx567adejBy9fGBeeQ3JNomhxP7gbVtbF6VZ6q
ousgXOlXQDD0FURsEhnO74ay4xWo3eGD4adJxZMTW219tvM/nxqjhyJGQ8WbZzncH9V7Jc2/6UqU
anZ3u3/grpVN84MYi8qmtUB+L0hipZlLhsR48wxSh2IX7ZQLAN+HUEicj5UvbhWW9rCCBT6sACIW
CaEOotuEzB2wBYgES211GBdzFtEhFe5ZLb0uHiWR8UBmgU4PHAQYQs1iyRC3wlf5xA5eHdJROHDn
CrFuFFiKrvdu6/5LelHqEgEIxuwrpPCaOK5dvYGHzayyM5lgttXQuuw0Cf2q/366uHErRVlCwYDP
8KIFYgkULafnZbVTYiGySDXp/+TdyZGWXrRRwlklBYepMl9/V1b05u6w+nJYLy56u9tlk35Q/UxE
CiQqBHl7N7iia2Qcvrw/WM1FFk5GE7qxECFKtD3/zF9J6wWiMtNQ8uesKNf9gDtvBRnc8R7j6m5B
n8bBLIuqTvVG3KpZnn2f49HRrapWhexDqjvr1HiMglQGekj6CHzpWIcjKrWisKmG5iwBcO9Pv/n3
crf/yKaxq8Finvpv4qj6cY8jIsnMhhNJUPGT+SHUlMK2Rl68BEoQSMcH/Cs4i7EKGdQkR+AYI9Gq
8IPNCRXcLpql2uxio6LjA+KFuOzdcRl3jIb7FmclGCNSXByA88fDF/4gMTwG0jywEGmBGrD7adaR
HESsiQ9DnYZEp52r1saLlGs9XB5fa8L2K3LJrpZ6hhZQ8bHIrR7PpKzG89fLflcvKNNN6XYmD3z2
s0qrNR4iCLIKUI+J+Cz2gPN7Hj3tcbqv2dE8Sf1TmghgNyIHnzUhY7V10Nh9WQwupn8QpcsBQkzG
QQYTGkfYCwRBv8UHDzoyKUHMUspx1ToT+m2ebxGabPwj9YCaidDsw9mUDF/Qbg2NSGxyhSEWYdzT
kiehXCispEs2QHTEnD8fNUEhJxqGd0rMl0yELm7lvCRSksIFz/Pp/kuHHYPbYfdq0nzYjSZD3h30
GjcEice2N8fdlYjjrk0kiX4thmwbjXv5CIOoA3QvFrtPExFj7ZIwGFctxRAl+fMiBggFsqEwZFdL
jPjFEuMrV7lL7Gk1jY9JkxRI3BemgBOksCII1v1492LhTasIj9WnATcInUvG5RTNMVQowSyK/Mpr
ML7diBdE22t3ajjxrDgONB7gZM6LXZK4+WUqNyZyqgkC5Vf+h/+rGPY3y6Rf7MfU244zuNHQBsOZ
lptVl0x2sGKIyHxkP0hcvEoyp0XKkiyuhHAWlFYeHDuvWFmHFIzhuyYYYqa1QAgjkqCrrz5TZ+CD
B7afB1UGo+bhDXSAOpkapsCLFT1WvtSmUKWHH+GM357bl31Etzt/+A0+9oweCGtMx+6N6Hx4B/v5
TgSzKD5tCBhcmm4MSDHEdI+imvzGtVOXzdbiQ1zL9YLjY3pP9x7s1vuPRAuTG0aEeWjaOKi1Kn+5
kRl5OQRFBSEthoTOgL3jUXFGOuP19WY6cm53dzFMxatTMtzML3pbX1MmzbjfRJchuHydD+D57DDO
CpD0gbqckG8Y2z05gMptF6BGyO5xCgSxGfzRWQx/azR+a3xQ7Hnczxuz4IQ1tGpmiA6v3X90H6R3
BolTo/+qexh1h5vL/vPzRNLPTVPrmZvF/gs22Ag20X0U6aAKh61aCOZ+vOIgfjoMfoPDHDAauQ+2
UV6Tc8HlIOYpsg1CPk8G8sFP5B5Ipif7AXsVHt5mWU38ZIDZGlZTYWusJIXLab8DFtlDKM1vOOaG
B2w6LLhUG8BYgNBmFAM7SEJLqEO197yiZJw2BgIkLND3D6VGyJRT+QBCvHzWhJhSi2XQ6hi53V72
x7pECbP0SqZz6ly5aHyL/aw0YTLuvFuW8h0DTgcAQrMVAU7P8sB3dFiuWENqtf1I1ehSM4yrusz/
ULt4MGPw1S0iWolHeHaAGaGSbv/wTD1BUjxuZMTA4AMvkAySi6J5ZgwcQ9QF4gdcxI3erzOG2DGm
dAa37eHb7Rf5duvtVW9IC7uLQ85T3Kf2VZoaSqhCwfj5ZrZYU3BgR0ksZTmdKk/Tee5anQ7+MLv9
u1ksp+SZMhIulSXEJYr2VkqklKNcdUgV4p8q7Pd4TIEbQUvdOA7lK0jT2HG7CmOJUpxavaXksjQj
flyAQSrVSayZHL8hjBBJRHmWiFNwUg7s8HUYcaXbalUV+U0+SQNXUNE6VEGSh/k8mmsdV+Ie9i8x
okDOLTUAXngLZUNTnzgRwFkSVOlphFxBI/WA/JvXjZA+Vr4jRoCYVMDIJFbHZugCimDa17347+ND
lZ9HKNXytGCIMRutmZ+jrDgn4pf4oKw4TFEHI+KFANqh4aYnzolT/2SNZB3x4j7ljjApZJbC+Nkt
7m5PCfKdNPsMSNKevJIJZ4Uo1q1Y5dt+aT0h7ggwG0QgPqWrJZ1IFPh76mpNuSiHm4EimqTpXLdf
Z1OVlRqR6w0oZH/B8wDGgQQNxljPeAwxrCakbsSa3K9G2gAQ9KXf4jt8ro3nCq5OuNZIc0WSHb5y
6kybojefqVBqEEEmwZUkuEittdcArm7T3QxowuSoz4tg6isDSiX27xRStPujZVNsK0+ulqmUkHoJ
fj4FzdnbH45dMAM96LSHbV7c6fFa7ssZ6P7qsN83nxa9t2lOZL9Zsg/hRedLtxtzox5A8hHDIM9I
wXFJUzFgaWDKnAHfCachcJ5fyx7tZ9BlBzeb3ONkBh0co0GPDt271bs5Oi4cgfHaaenP6OLardVo
/Li/PF1/aG12P1wwbuSexphMc+CK3evsk05X9jbn08fT8hNx2rgjdRLNPRNX8nO6OyFdxedOmu6w
9JHg2l+EnW4RFsEOtIGJ4uq70GX78KebmJvm40WXF1mifUJ5vsAChmYErFZR0vKH1RR82MwGCO8Q
M7BLQRwHLiDRSmooq5ZuKRJ2ahNQGQcgFFv2tcqJCm0ZGaxIHBiHyZts6Dli2aaeEKnbq9vlKQiu
P2fefzxv0q76Pfh22K54iPvs/qfjfaN53B7X3bdoyV4+8TSvJ+soi1m2QFgvDnjwLzSmezXFpj3i
ZmScQdKERTlHxwx+bFuJ27IHy2sv08YsUmLWmFzyGAgIsxgHEQcfLiaJyQpjxSwbAzl8eErCuydh
GLlkA4c1NzHYrKoBS8TsffXarMa7sXapMWWMoKSKsT1uK2USgxIG28FzNmn4L9n9De40L4WkAsXV
0h3E3Hd8vt49xak75JSe7RYX5uMSWKlvHUYorosNcyW6FUK8FxLU8ZgT5C0rHmYgT9//gh3iWe+X
+xlaXIXY7XZ73VaLlxTP2KGxX/Xnk/20nWWZ+dkQZjBvmysslkxzTmbqKoFC+sIAHKCJObb77c3i
A0Pg9l+r3n8QW9AWspdZTuQKLib7zXKgiSRbGEKDGwqJFevTNlkPgaGeDUQD2VXV6JEbiGMUgJMR
SAlS5IgpC83ooTQU1pYWy5HcpWGj8WKyMFDP7+bsBmocsuRm6g7y5yRxCzwnCQ9atrikrdPpD3pn
W0yO1f65s5kvmh90uqbeOEsThR7gMNRgFyfCsEAAiAY0xUD4DG5KOiQwjmX0R9vuJyy08RLMgYEu
c64TPX1FgV0vhrZGLeCg+FfX7Ynud075JeESrTPhbJGbkjnlTMfGvHHRbAQkR0D3fO7rTj3eGQeZ
fUovlbhno9l2sVu6HcDB08qe3IMNkSgOHuLIvCeZE+NDiRveslHMNnlmCX/6FnIGvgSHTSVUPPUG
I3pYqNDFL4t6DmGId5DUKzJIFaty4S9hNWLNbF1H4Hh2gSOyYGxgiKI8W8u4c8uuNqWch7/GDUc8
x0zw+X6WNmG4YbhVGHcjIWojNAHc864Utx2gFTZr7FjxBaQ79Sc4xlFitbF/6dMWb9iRZ8319X8s
LbG4RVk+wksgcJL5KVgLoEkSpjZw/Feij/7uhR7X6/Y5NztoVoNhl2eeO7322dOis86uuazGq4fP
tGNxZkBxZu7TzbcJ1t6CwY9bFIg3KxnCuzC0IUxsSeidekWqhKRXIwPJQwpr9RqDWoPlqcjTfQir
/qveRy/jMxNHg9fPydsVji+GJN2ADOF4XNzfulR1qaDcp/s3KCNxAAvCGnYcOiWYbvMr5TWCZ1Jw
skaAGLc3J5vu3lTq36rrwTidSiOQSuC0yMIZQiR2AQnlGJt6jigYiD7GxWN2PO3/LX2LEE/nepY3
ylWynUvMSZl965rMzA8sdOWyO3VyVbLhT9R0+ZQXJSMmXPHtYoSDuSjQkiZ53vwfY+e6HNeNpNsX
GkYUL1Us/iUpypJt2Vare1r6w1B73LxJJMXiReTTz/pyAahN2mf6RKBQiUQikUgkLhvAxmYR7vHg
jBX7ex4Z+wwvll8rJVQL1V/jSrt60c1VKw1G1XETGjyNgbOE4S9b+AC0Q+TwNUWxNkoyfEQFQ/yo
acuBn1ovYxgYiy8zBnmGJghgjy9yiAJbmFeGNty22hmRaMy53JIUym9WQ6J2ykSGyjAEgP8VN5I9
Jl+dulcwMNYUwVHFWzmtjqP2apsZyWLLZmrjCczrqmkG5rp9+/rL2bPXrGFtbIylr9ICIx9+MaZY
0SSLExDYxEwlvfBUXGDlxq/Nw4TKrJc77FLV1RMZYGrTj7HK+RJDh+NcH2Acj/Bx2Hz8vl0cJE9+
nBTc2f3p4g+SGsvnaR6zMShT+RI0fnVVi56GGVj6efoaOKVt6aajZY2ILY2z8JxHZKLOyNhWSvuh
vpbNx4jWzuKDiqsjjH0hNi/SMTbXU6QlSsJ6kHXkBYY5eQLgRmGEV+GPq5HYs5J0SVC3CwqHWkef
IYNsrkeNJLZ8+Hk7l4TtyuAcwYDW/gWZhE3QZg2RtKf2uACYXIEbeYjZPj+4Zk2vqBLDaqllIlAE
zhGy41UYPFSZF9M2528YzrPDVI8xApkhsztUGIZ9SMljPSuJ7N4sg0qJzw5tRmsvH+TDSZ7h/4w2
dWTHOrc1h/+8XsiSeLJEnJPc1ctTPrVEdqQhBoAYpzIp1OJfFZXsyLum8RtHF2d5GxEhoAB7sVe3
DhJYo/oJVKKneF5J7EUdaBOt/Tpx2wmZMJEirwIk+6zBq6i2DwqGhBUY/CQAjYzJrWRUhe1MT3vL
szTTtjUTo2KihPsP6olSq5NEcc6oDgoL43O8McqEVHNJRO1CdJWP5Lc/3F9xM0AzqwAPPOOwcfk5
X2HiIYuDBV9yYGWMfK0v6Jua/aAYSWPoZZ3Ccq120j4jTqyNIZZTxwwQPbbbDVYAUUUCQIB7WC5T
AKDUM1QqqCa8q2rwJXj2VesQTSgKQ0bCCRasHjRlYCoDeMQKRKqesAGtC7l4vbPL2akwhSj+2eH7
m+8/wYNwagz65TmnUvq2uNduxhomW9K895w3lzVdWEjdbAnL8A1VsM6efe7EN3hz9nPeEGclwckw
PsVYr4EyeybslDqPo0yMcU6f5QBcFx6SEi5SujDB/Bsga8yzT+Ll3ublcGN+CSqzzL6OnRHq8vfV
R2nwzQQ+/Yw04pClvnJAVQnATRPIwixbAepRoB/UqBUNomFCNI/bwiSbwsQOPHBJIWf9KruryURP
Y8zZxKXQXgiIck0kF8KsvvoCy1rplgHKUUyogf/0rDMyIwPIURpqpBz6xFJzKJOkSiABsDVIFDA+
9DgyabP8uj4UGIxRvhyTxSXCpQE82GpqAvj9lL2GRq1ZccNG4IeYJF2fY4ffw3J/sRUzGE4xmGkh
m88bwDVPKx3CgBMyBVKihCqnZysv9IhIoUMyARoJlxMQJIE+iYdDOmD99Sn0IdQAhnRcj4/z9aRa
FSUGKdGptGv19fVe8JZKSkulf87FBczLcDxHtrtCnOXVhM8paJ8tMkkbM07nZkzeQI552kjznZcR
6qvGTiHxmQfqJJ6mEq4nmfH0ApWnQ5gqImndolJXS/upLFD5YtZ68kyVaVHEjOICg0RTtdt7uLjI
glBmoXUsfvZpcfNl/0dQJoaajUB3v7pxEjMYujiOdkEOHQOTZPg5glDGky1FIBX+Qu0WKSvkqG/F
Uwl/6jUC10OvAKICcNv3XubO6+ddp8zqflQIWmxKrT2piNGKz/9wzO8jb3+sbvJVi7ToTQF9tTXi
yGmy2urjCzkj1f+9tLf3/CO0fcFhuc3HF7jzaW/vxfctzh+Od3a37xZbv6TGKSG6as/WPqfkcaLu
n6esic7Fra3Yo/yTQ4baE5aEPTG/zVx0ssLlJDdDXWasDNZtWGconxxiZXjMRIdxkvnh5uMBr4xn
1sOqkZ9Oqu6Hlm57x9fRqP8MYDcg9ekxgVuTt0ccZkVPaTXdvN5etjNHqUMPiNTzMMH/qP7Nuix3
vbJa+t9e7C35CPByM29Yv7hra/fx/Oxx4/vD3S/tSQ0dU8/DV+tUggBaJcoWzffAb96k2daiB/FW
SzVrcPWvx+ObFeHkKVOy0r73jqcaeMhwCoOf2Uk9APxOpWRKUxMtpy2tXupZikPmVEKf1raet29j
EKQ+7H/teVG93a6Ao/QYqVC+dTEa/bR1tDbSm37aiO2lGjztpa6qFU01AVh31JeNqZ780Sto/f+7
FbEt8WLdLq/9LGa72/PZ3pJX5mdZ15tcWLu9cXbz/fzx4vJ962Wsw9E99+UYKs/OHmDaQfevQ1CF
rQVNK3B946dVl8qsCpxMomlUTjmbX5WWqqT35dmIUce6c8afMTQNyueJalwZvU8OcQDW3p/rkAqk
3ViN8ekyqJoXAyEaH/UFbE2heJCzT57bAN33HlNR1W2Oqvn/qaDlsr6iNW1oy+3l3mx3sbW75G7C
+e7mi5XV7b2v863H68X5+5UDAB3dZNytmqJGqBfqIABTVuOtyqvPO5N1Flvb8G2QBG2Ok+EbfjjQ
MsaHt2tbkQMDJfD14u3jW/p4abgxrxjAbiQaOdEXTzMbWfbBnEg6XHy7WtZv4DHYAFhG+t9P8rR0
thLHSWskfi2AIyJw1OFrhBkWuOvszXz1FnbDms1G7v0GW3MA180bIqUHp+gX71az1okhMSuqrPFO
FuLkmkK9XBSWFTGsbrMGnWudc7+dWaZ4IIjVN6/hg6y1S7mTHwjgnkbWUBs/BdCWQVPgt6wgndKZ
ciChIxbf0vOV18WRONAjHZGmMJcSESp5OQWghqiPtpBq1Y2sSvyJ5QxeVC6p8a3ftvRZDTDVCl0o
nB1phaBkntMk2KMC2WJitqOKsCIWLxEydnDcL1Zklqhhg4UhBdSmQMIp1lS3mYQTOcEW3yxZPmB2
3r6Jo2LUUC5yXPw4awutVrvxwDh1W60APczqVT5TEsNMG7bkTr7kY/MzQ3OGshuYCh+sCQJzVQYX
ZpgHmWGpkSBi8k98cHVTaUeDg1qHUY+U7nyE/PLw6/Lw6/u8YCgxsj9uxH6fV2HVKljyggsAiQGq
pISa+RllTvjQnN0efX3ab31BrsCopZgaMMibQYIoCy/nF/zNCD5w07X3gsiwTvcMn+nB2tVCDZn0
rfQWw9jE8tD9q+Ub5xcZo7LuGNdWRYkANJoBi5hiE1woEw1qfnCSZWNK77pM1mtNlpJlPdPpphOd
Km3RFgSDkE/9cUsAEagFXwdRsvNVQLjWEQK0wcS2ZsCeHPE0SSXl3q+8B5fqJCEaqyD/vGy1s+0n
CnmLNydUwoY6fKJOtlKhqnooXMz88vzg/NdhNyQonqOuQPBS7GrjlSSDMFQzFqrpFPuNBXKmj+y4
nT32mfxIsX0fqdlwEM4rQdkLIycSzh6qfxhPAG2XLK29muzG3i8326cHx3NeKqvHB/jaWZC4N2VS
l02TCmf5iJMDGZsVPnLgJCBoQ/DDEXQS4EGaUFlN0luu/RQ4qU7ezb5mBCd3fHDtsabIGcoueGSG
a+7Z3MnnXz61GzchjjJqo9H+YmQJE2LZG2E36frn+eOCD0U1RSRqbLWcPO1FCDrHG5TS30isvm1n
B91Ptm3hDcv0hO0mXXrHdNCRoqLwKXg24KKX0/ogMzRIjp/umW6NAD1468sJmBh6E6vHESq7QDyM
Z7b1Nsx7vyJMEJ3FdOuoX8zG1+MYZTG7iJF+BxDXUWRphADs5aqPVYQ2n/ECkYb2yeSdw+TfLkvf
ZgacxsiYTilT5HYCBAUMR0lRRKsCi63iUQfC4BAM/+b01Zwel9cK7o94xQZmt4c3j0ekiOCOgSap
CVJG2uXX/bONHJ7avHz/pa6WHffMwpCU+LNPxcYwiqjnDZKkYiMtGV7tXz1hZZUvQSIVUFifnCmF
eAiAQ+ZMlIzS+ixb5w+FCfApgJLjp4bKVzyCXb6JcMT9lTT3R7fHb4k7nr9dvopGkQE3eYQKkqqA
puPJLHWTb6TholZiCsO/dPrgRuETdW9L0Y57qSC1VFCs0CB/ZcPgPe84Ms9MlM2dyh2/CEnKPz4I
vlzcD0iCA0GwpCQkESvv96l+6BUMoCiCqwUw6HJIri0V1ILVs9PA7Qh7PXPWMw7SkWaDLybV0hW4
cZjC9QSyQHBo0tKpEDIelUdixPzt7ttrxYEHVgVMoqlFg9eiAWhT0OAE0lJsaPZIsoCrRL2/XP/D
CBo7yjV2c/k6WdM08SNlnxDLhqDp+vOK4ihCry5IraunmAYlRgp8Sw8ME+KJIv8UEFMnXHYgMouO
VrJhEkMqT2A0gg8XkADGDnzk4xFVMcGSTCKAno3o/jRKjcOp7l+X+AXfkozKINIYygCMbAKyxx/p
VukBeB+JK4B7C2qJ28e2YxtdLlMl+PDh7Phw+Q5O8AaBgGVgvYmoxzLU672Nw+87KVkFfRofy1uk
xQDHKwPAYOLGAorWWpghfs9mWkjtkYxT/zWoEQusj5jqZVp4kzwsd95m2Ts/GNeSmhk08Gl2n/s+
zR12Nh2CIJUgSuhvENWaMTEURQchgOQpWbkeRPmvhfFxo6bTzOFZYZLURx75N3vygxY/Ld+E0Aoo
0YB5uIAujxguoFJmZhdEoyki0BR+a+iB7nN5QmVTtdqFTb6lAmv25VkZotP7Z/SskRa9297gBQy+
mlz/F5uK6g1YALyuHl7SUYBnunPy/oG3ouk1ZLruBIimX6APGOyf7yyEBRwh0BdghAdIqlqL6K+i
j8hBS3xfLEB0HCT44WoAbSKCUukTJKpyjXDJnX/0IwDcHxQhAzdShXoiPLv8uVXGVP0fGiUQADZI
gSCUIVkRq2/qEWUqgiYUwLfRUBZgE0IZ+FvmRaZ6kVYO/VH46stbzkiUBFURa0+O+DiZApBYjL5B
Y/UpCXoxCZiRUGAyV7DIVRs1fyU8OIwsxFST1npXdnp03ERZ+JL46z94a6Mgs8ZHNtqKpg+AdvDt
N9IGSD8UBtDGqNqQkC/IwQuAYOlMnMXEtxhDcgAwZG0UgCrSbvGZ/YpsljzZz/ChjwfMeqYk3mfF
x519XH/OzINoPZmO9XOpsorOLf/9AEIeg33krX9pSAgbGNRRiXH2Z70I7CNqJMvjb/7p1vqDrQ/G
cOoP/KGmYaOQ4Szs1CdqBGHI0lNb4iBiPdVHK4QnUSBs4WPDB4zx+u1wE+25BEUmAP1RWDAWQNHx
UdEadkOijk60qwNctfYcTbvNgcVolq3jvH/d8Nj5IeiuQ+1W1MmbnJZ45N4d797JOaZcGUG2WXwY
J7kmpzncAIHA2mt16Akm0uTwS+75BwyTnFJCcbx8Y0myo2JBYQ4KR2db50XOnw733udMdpmCB7Wb
BpADvAfgZte8YUVaQk113z/kRRarGt4A+Lc3ry930/zr+kYe4riypIyV+m01t817Ca1aqb3ljIOv
m/Pch0T88OG2nFdWYAkYZx4jM0ohHMG4OulznTcrObDbMk9S1L+k+CCC41KI233Ona0x/QQOvEKT
hR+YG4//wqHnZPfCVMK5jAfV6tDy5ARTVAwNfMskAS3dtEQt8yJsubdKmQgB81iAeZlBnZtKAkyK
aI8Hla0BxvzaopX5yxn4zwAC3z+956PzGgQEOZwf0iAsDpkPzUfgzgeCs79z30QVe0T0hCBIvlZw
GWEttoVBcc/OX4x35AQwYI6RCcsC+OrxLYtbtUmYZGooiS0+ufEuvHIoOD6EiI/fLncExVYTrjXG
cEGx7auHtfwHSSSktfHn8TRQl8sP3DUDudH4gUuMXh7JQY/jb2U1XY0k8ZRg5dYY9NNj+S5UZLl4
zO0uRA4/tVnHByv9Gp9zgxA9zJ/+nYSYDZWkQ2OpsG7bka+UBUaJUcnGq9OzIxgTGeNCSG+/zOsY
4BLKRriCFEDQ7Tp6Q4TCJfsCxh3IMR545S89nsnrkCAtrosBVjFK7mQ9NF79lPKAF2hncNpfGfna
uzi/P8p7HojCgTR8HFLmcnWFbb3zMp9TANblFJvFwTeF1BKBGaQU0B19MJNDWpw5mhwmIw4ifB6F
cut8joLleYGlBmYbLcrj3/3RHjzETX01ZAwB+4GkwfWSlQso24cJQedcgYezYMPudkYiCCy+fl23
kHKCp3pGRRL7dLO/eZp7JgJ/whulDn14gUuyehk1OKC6lnXUd8ImhI7kOshMJlAkw4ggV4hIU1rX
x5qS+teTZe7XMCW0gxccRwWA9LCXKo0aiJ7a4/xm/36rvREEO6VTKHwBWRgFDBk+Dqar+oZzvv69
On+FfNnBrh1rhL5a1SGEi+O7Ixo4ImKe8RnO+YtR90PIBHFkoG/G+DvXXPeV7nV5eV/3yp4d7p1s
H978mMQ81udQMkNzml91L22WMFqIzdWGAX2N4/VxGruYGiCIhQMNnc6VvwTL1a48D8W2QjrXNEHO
hl+xbJFPV/fGWWAL1SgpEzA4hvIxi2WFNeN0Fled6zrRHSTsXcx43YMHrCzFgvY5IuvztPLaBz3h
JhPetu7TfNCuhE/m4TCdzLHH9Bz0gH3ogkueMjioojROMYe02a8l4Fx7PZWc56NxLMr3VzMze3lM
uVJYJjwpYe9V7VJHxxpgsr2DsRch2kZjxgQuvcbPQDVC1i9+xbBvw+QoN72xCF0TKNA8AtUM1gyd
pdup1/wntZqBK9UT1lVvU7aKAyOBdo2aPB/+mC0mt+zVcAEPKPH73AFQ6XoRCMku6IocgEGzL3Ec
N/ExM8/c/07gihWOGHXeTJ71/mD1kZ6bpDTjgaMppb3U6EP7rN66GlDanf1KPy//JzSnmeWTQQAW
EPQj7uB7iE6tPhpPGGzg198e/kaTJuuLGy5rgpR3pyvn5fHeQWVqR5oki+PGmgzqs042/mTZZg6w
SiujIfeJ2+x8/+K8OgrmMEzcku/th683h8d/e9F1ECRhY1klgDYDIFlbIvxISNHmx2GEM6INk/ZN
YAXaAf327YJUS+Ugu6j/+pTmygVhkJ/c7OT4OCtpr2a7y8392QXLiSvmPjVJYtzkaOMjlvLx68PB
t73t31a74/6vZs9YAwxiKyRtL3IEnG/zzvHW1tt0PUVSndjh3urdzeNFrtATm8xIv7NTF+w1TVkO
xAZAbINVKVHCR40H0LhUXVWLFKlI5nMxv3ZFH+nTn6czT8zygc9yYqncJFWToeMvl4fHD2//OJvN
Mp+h6HlmyoWklOqB9xPTxmk2+YJiW6rJOhKB4ehtgOmGAPDpc4wCGL0QQHvw4UkfznRdOFPi6xar
o8d8JbK62jqowcoEZIUa2REyOzE04i8/3PP9oWwWg4JV9b+jszQf/OqM+ac/hUh/RCpBXhEEBceT
b/2zjuZXfTtgulf+AvUXFQH6tZf0K3apdqe5lBORfr7afA3XsU4GL7Bg0OTWW9rG9geyh2XbYbBg
+KR4WDJLrZ1kwgAmxIdcn9SzTyrKSIsyaFk3dQTJXihamSpmnYA9k3yOFKEgrhUl/t1GniwtwXSU
IroyW7CkwykTS0i1qgWCvJTDjPClHcKDAR5B1Aasn3e56cTVJL4dekYB79urG0RRONZUNuCIgqGC
awNKGS0GB8/1m+HE+QTRV4LaOzRp6Bo7vg3XktcCo4qxGFU6wFRfag5nCUZpRiEiN+bxZXKzJ+I9
zz9Fag/lihIpLpi/tOuI071gV3Y5fWglmOba+59MtuwD09/Rd+TmNDsJ0Aws+CN4tjqsB5sx8wTQ
MTdkrg7cXvFgau80npO8G5y27lcsgSfoEuPYJSB4f/9q9w3/OMyHhXlcrWAye09PpXCI8/Dt59k/
+ceRWxtIUho7zHqWTUfKkALKCgFIZwlFJnHRWleGmhi+VPg1Apei6OxIyCAUPdyysXBwyzkGJ+ft
yW/ZvtIOxdUed1OSjukxIYZZB0fun/M6uEqx5Kppy0Ptsd35dfN0f3HzLSnyxIo0ZLfiE1I1F8gc
R9fMzbcPq3NtRakCkSwlrHpN97v62CwXq6fUtgaAbsUaBzZ+9W3+NpNCbFArRe87r77vpUnrbHra
Kz7HB/CHBcd2r+f58BSQPlZMtNwGi9nN/glfTe0L7MTiJp01SaGtqexqVneHDAEARrpk/YnuwR4E
FvZROa0FGQ3PnpjoaoT53nC90csVqpgFxodFYWUUsra7nliy0FjBY7L4uJjpc4AkYgTIlKB8qK/a
Rm0n+ZRHfy3e5BFgFIVYYB0wVQScilo/MQytEgPJ7umrL79Wp0V49nSwg51VXzXStvFSi5E1vU4N
qEtWGvPx+tgFtZ/b4GsnAWXWAKiWw3h+xKOJ0pEUjOyz1p6l6HRMnmr1fFVGKzoacGRrJ6p1BZkX
Zl03dA6drhIrhWD5hjNogFPn3CJNiCpyNtcmPWXbRJMwi7smIiBtpq95/y/dGd0VyBc+jWt0YwOo
R3timmOx5y3Npvq8/lZDkZCAzgbfXqdWHwj5XI5Paw5P+qlQXmVHQZZEsPI2lJFa4e56NIBKwAIM
vxWoRpB0WNWTpXy1Km0pCbqQZ39kNkSRGTkhXEmvWOMeXiLBRLDPEKVrQbX1GnBiajYPkC6L6Iaq
DhM6ousJm/mfMfowA9AJ4/cnlskj/ohTp+qQZOBxBMED1Du3rRhVmMF5ldqQSIBxhmS62dX+6idI
idEHveLOmC+5PtlEALRprgDNDSfkUMtTuUA4GxX5jxisW/R1sdVpzatXVzvvoc6jSq3RMTLe7bw6
f3ozv1keXqz4UuPGHd+7u/8tSwaafT2Lav6jeq1k1EiLrZGnP2lSj1MDgAJMfHvyPKx6PDNQVnnz
XEFdEO+WVtnNYDFSmh7arHWmaqvRPD7sf73K0ilBShXmp7+3N5WH1lMl9cxzfHG0uEttG8Sv78GC
mDp1PtVzf03SVSLYxSIX/6pNokWNiqTf+XLZrsBZP92FdNJcqQsfdpPdCc0kVm3WUApgz6PKlIQo
ypscugENYvlT8yzbli5PNm7zjFJKrUXc0tLt6dH57a/RN889PAVF45xl2mTRGSPceVurSK0+yCRV
mGlGjbcEoC2eeKgM/+SG96ScSWx8f397v5nPS/BRmle24KxmI+5oyEpZtsj6sE+sefyK/ixcnqzp
ZzIZKnVlVY3sk2v5CoW/RjodrYfrEo4y8Q+JAM+EPn6XkZky5eBbT7M9PiBWFZNsu07VPj72dYVV
YkemKjD9dRj7QT60AAPK1zTD3O6/N6+it7iavkRQLF757Pi69LBVUnz0BiWckmp0+HnkBE2GbX2O
gJjiATlRTSRrpC0CgdYh9N0HHCGoI0wKTp20r33UfJgwxWjWCp/kYm+IiCiBeGqlLJT/rATPz95s
X2ft+OvdweNmNQNW2/utvpirnZDP4bWySwbJo/d0tip8nFEKsWpDkxb/9Am9EI05RQbqtHe8xuNn
QVosAYoInaQC+KTHJ1bAOpNGjJSOKFKOO4klQKkZObqFpN6qtGESfawH8SEfwHzO7bL7J59OPkWf
1YYCpEJbXyneqLUN8Eq+bJpf2XZByJhcCVEMM0gjQwWsWtz+fD3b396tNY7dL4eny1o+aRVHqrTN
qm8ZJ2HCvVhVv3AWMTIa8cn0eaySNHlKyxBDY1rwVK7+UGiMh0zVH37CMsaXkxbRDUherSePVUZd
jErQWhgAuZkxMDXpHYb49NQ4oqp0iWmjbeos+tfOMTBmDjX+pN1U6wrFqJU0jhqWkibjHP+2U3w0
H0LvV1QFVUoUjnT66tyiI2NJhIer2dfqzUPdv1jhRK5+uPigJmDRB4fSlRUCDRE4APlFXsJGRze9
YqGg4JKapvhQYDugGhosPKVCXMyzLLb5NTBz8QrlgxWJXKvs45mMk0nZF4mGIu1yiiNeYirH9V1v
63ZFDCyGkAMGGFYkXJZBkTH6P6WBYiQAmB2tttoH77pVqQDpqDf0hGStCOuvOve20I1zlLElLKGE
ZZwZWN+hQjYceP3tg/nqyDlds3a5rWKJbT+N+pFew5X62V4b3IcQZVwWvioRfaPb9/ffMtQ25Ve5
YgUAVfn45AcPMioVtv08Utq9ogcygS00a1vSkIhIC5Af8XKFXyKYJZgCbPjXgBFUOR4kJvvWKrvb
sYUyWSrDBliiRxS3opNp3xaApYXAV2GqChiXBDWVr0GzGjEpKaC889xEFhpln5s59bDUrexpb2Ra
NsD0IRfz9I0+mkKu+alxCVlQHIQgLAIYywej1iHwF7PvfUobfSEcKSgojnRNGaX/noG41GrPBgBk
ui2YWq42zSLTwZQMoAoG02idZi/5MxUkvvRTR4KaUixEKz+sIi6qhaNFlTXYWspp7FU0889BpjrV
AJk0VZRqzDOasY5VcKnd/OyhxowFnpL0WOofh/4H4zbzIYyQ5GVTSMfOaRC3WaIJQhYiivTOScLK
nO2ck8uaH6GX/qyXJyqLonp734AoJNuff1u0rjZ3BThlh5zmVjtaqaJqhY2F5SVLkoOyYIgLXdRR
tT8aDDSVm1v1RpptjzHU2qZc4QRXeesXsYpJQenHFcl8TFX5QIh+iES3VQPEWegkQPSh3VXGQLgP
H4Qz8bQ9sQGcbSrGpNUjBnk1sZOf8+lOQRxOIj5ZevKrIaSxZMbL9eTudRZ3NQh9iHDA9AlEUUzl
plLTsWnzqeHROGIZJMkjZdmRtRFN8c3ajVa/vRQKoww1/axKWzcXGBG5ajPZYhtxmg3S2jA7stYy
8MOvdzAIygNHWvTZ6eHjP1X+hFtobdiYbzctkJJg9fRnoXEoo1QE0hJad2ZdpzKrGyGy134kzPOi
morvdCZVyTZt0xZTVx8c1lWniK1DKvVWfw1r9IWPW0UVhsgGBMGLPdpan5NTT8m/Kkx4Op5yYwOx
3NJAFOMjg2jdUJ33Df59e0VnXGaTrCGjsHl8JBOHPbO16uK7fkU0tGIBcGKE9ZNb5qaINRxB5Ts7
ff0ZqAZSk1b9ZyVlom56H1Ko4jrx0dt51Hd1Ms9wRCzaXs0vc3PzqB94oljy7U0iNGlz9Y9nyjoP
EFQ9Xwawn82UTddu+NIg4FpikhNlh7ui4wNbtiKxvKL7RJzSgma4pWrazAQCaaQvhakeEFYSvlVZ
yqoNWkt0/fP23rvTd+0w7dVWDS+1YpUe6gMMYI1Ikao+bWMQH/266cBTcUb0MjdLBMyFWTUoUz7S
VV4otT9IkpyQJgusgyEACQZGWF96K8b6HPiLy5+We/9j1CqV0x6p4FPB1hihj5Bpgr16+Aeb+moN
Ls2M/rVNNtIJa6u3ix+5wIhRxVz+7BfbyjA8ycM237tzUra+VamLsh51kjn7R0pRSw8YTBpRROlY
8oMu2HDv3T1wDJi/1kkoFvFUg/2nX8ATD8PaK3csGLSIQgpEFiDpAOTUOrH1wphJra7WAbXBzDZH
srCYrBGsWieM9XlDF3bV22yBWf40Zw2XZVRYEEVwyRc/ctDMkFt/ZfyJa22fW9ZqpZzeCcoqPh5O
WQBI3bsRQyAkGYBZy3X4Tmxz+z4bNbDPbVNEBsGuDKf9OGdQvaLR4JDNXR58pMWvS9Vyz1D74g/f
Uwq2Iup7Q6TqZDyG5hr+9kHA9pWJcWUOStn9jUVSi0UoR2UogMoC0CEgAL7SA9hthyukCNwN0zY+
EhJTG6/2GqqSzEHn61zIaOG8vAcYSU/3v3z7qUoI4c3F/u7Fa4Dzf8zPs/SvYPiKpFQju7GQyxd5
ICiTKA+9kTkZgG13zZgnIsA9ukSW+uoBQIag0vsaX98ragc/x4dr5JpziugP+xxa7DPegRiSj04J
FYhcxZZbl0Ks55uIGvYeuJogAKm2dt+cvRklBigzJIKiSaGyxVDqfJ6IOIT9stq/OTtAC1yGZ7Q+
GAC1Y+3ACM60Agn6rtEgBA1hlFkqVRyCI4WGYmw72UpA3eL7navvH+7/eFocYEuqHn/1sfF9eSFQ
v1WLxG0X3r34/i5d33Sn+ThPQETV0cYiwohpeaY+UuOU94nbm7/ODi+2al91ZPmJMwDZfSUvNl5r
77Vv82MnguyjArQ399iO9J0iz4IQdDOUnd288VxvhbIBmxPEQyWqx+LZft3wbaWtHVvwfd+2Thgg
V/Z0SzQlSdBXD4uUoA5xxNNndHLyIlOCQ6f9ddWNNxsP/WVF9pInCeB2+ffLPyLIA30XNUZsvf4I
KoTKGVz1ToThTir9YAkUYa7bM3FtVydkYpLU15SoDFLhMF0yotLqA1m90zDOjkirtUkDQ910a1f5
/HNZkaZu+Jvk27Iua+ovdpaKfYEs76Hv7u9tHGWjPPVcb+7xRiYKpDvAT5btCkIEszATRHClneb3
rNEiGDgOs9KQ6gXcoBnCy7LajQJkiU3pOFGDWDGxa+/4Htv3y8+aH4aH40RTHZZqCa/qTXHfux2G
alIpmhGDIpzjWWraInTNjUKmOqs0qG18T0MkHAD0LQvwxreHw9yEnpe9/fJWiEs3iS0T2H3DoRrQ
Jhov3hOkOnY5YkrxzKLqappPIVSpYska6oyECZSDFa4KIyMzxh9CQEhUs2OJLLSwRmkD0JczPG1R
KKWyUqJu2iRO+irvaPLwTT6VV504Iv7+6uDy9N9N6fQ/MPh+wOefIer2Ba6aU8+yRZTcwGaF39uc
eaTN9/MiwqZLJ1etNVmViMWXkOUIoKvyFd+JMEnSJysD2OVzcbRHMrCsI2+zFBmupY8mRxVPuEX1
Kksjc6JTvqn0UzZ6podSbXXUvdSWBSqSlrxV66PkFHsq4TP+0W9DfEL1VIAhxJJZi4U5q0I1UaSX
gjX+5AGL8QUEY6OjDJYDJpMJ+FREfWmzzSFqmss0ighH4cUvi80MXaTRBxiOvID16f5guJ5JKuso
aFOex9m+fzh+d3L+C4LT8SgQPSnJ8Vu6urMZ7RCM8so6IABOsLrxMgcrnhgBfFz1nTSlouOfxtZa
KQM7x3Psn/opS6LAjWESwBM8+gQ9DWQQmOWcOnzk2Z6cYtjK6YJ+JtfI4dNPRlpdk8ILR+g+YQ6K
jm70mATrJFdeZn9+MMygJ1fJkaBHjDxRpM+JTMtB9gD9dVnLMGIoCVkSNG/7XZB0b9t77++Pcy0C
3V5ut7h+/MyVALNcP4ISa8jNoDFRPQUb2oefsMCke5zoAD4Oa+2NjD6meC4NYUiMMMNPOfqdH8QS
BQYXgV+8K86UvUYsYmE+WCVVHSmFp2llPvjIDY2KObt6/S2nuAhZjcDoHfh51edV5inNqPNnB9rQ
CNkhGDIE1gRriEXIXMyARlZM42FFQZU6glSLAEOiwYOPTfLJSfm1O21GHKSTvpgM03YqbbonIEf5
AA4DHSAn1rsYFaPS55c69bFcbQy1aV4hnx6Lzp266gDLHNkobJU3MwZKBmb4MKDEOLSPT/KaLQwz
r3NzIxcO0gHnbWzO8Nj+4ERSWwM+DMQjQgN476VnyFwFudA3rkySEGqzcvCB4RcxITACH7hdSjUq
BykgxAH0SxcKhMJ05Jl0XOzy8EEeYFRKVYYgPv1ZH6QHDlHmt4enf58i4AZajMwJViEwI9HGh7Au
ZRkFAG+TAyBWYvnh4+SHGBz0bNYKimWvMlzZ4utAXmweLE5yhxOskP+Gl71CxFyyXzWUCDvlPl6b
uC7QqX6569+E5lSKWA8C9cymFTssQAsw/CStTHr3IhfL3YyNAHViZUEsBdqg1FbLKm/6leHjEy2c
qq2mUKNEr2j/9UNXCQjq6lAo3RhocqLqg+ZjBJ0K5ibF94xte1mt+unF6cHi4i0mnBEDMyaZjQkz
Ftae6ekRPAZf7MxavhNZKwuS8U/xoQZYfkZhw5Fc5QGAzO020BAwVTHAIwROFfJJ07MDQB5FdtcN
GSITLj+rYFTbvrSULgr6wQA6grCctBmzw7fMAC2zGqeRLBVEwvwRc/ZwuJi9VrnwJaJ4/Wkwt4rx
T+54b6/qArVBjmtM/1Iyooe4dRYaq45hV+tbvDu5fAMbGORbS/zBGb91+MTAUwcfBs1GW71v6R7e
0CNWWKzRhHBGkkY94kOo/X+73F+uDiSzCYwk1ZoIjUSwEZYlossYWYEVUgkkGH7GgCiFIarXJcVI
4S7vDjZP2mVp8AhLiFQgJPDEx1mZ4IEd0MVQt2C0Z8nAN1snbHpkknrInTZMIBLAk/iv+8dfX0tt
JiSGTdU+hCOhKqBjBJOagi+oiIAVoRxYSDv8qVJBUkKjIK7epTyToUewEkHXvrqlVGSBI7uUD7EJ
kPGQdRotHdJPlaOKrL6pT269w+xmA988tRGjNIUfaUDrLAmwOqmBGINmLldmQrn7d99jab235vu/
1weE5D64goEfQbMktinHMIEaeaChskYqmeDjFEdFtmUFtPNCQanS/qJPTa3RFSQopxq71Gi4t3rA
y5++r3KLqOmgdMbGNABXdKSCbloDxSHdbU3Sa2kNwVLA9phhQdFL162IUZ4Nvv39q3qd+u1ba/Y6
RJinPiJWtnjGjPhemCEhpMNRGspBsfQBGA2A1z5rVHVLtvxGSSm1WcJWbqTFQbD6x+zfQJUv5Var
XQrYoEpTR0FD+sFkZ/eQqyBhMASrFyZEMEopwsicYFUejAFbZlXJFTP4A4Do1KJFjJghAnkB49fE
vDwfhHKBrVNE/Dpjh6Jy7nvyBgFBdpuuFgdvcsqg9qHYVQJVu0357xtq2Vxn+4ytIg6qh1G71cvX
JmvA93mtqaveoURmVpnAoEbLXGWiEPYUXRmnuz/s/q1ecCMKQlJILgwx6bA4glimzzUrx8JBTUon
2HR127xE2xqlLc5maNMjOUys7CIKuuZs4MykP0PUQ0O1g7XRE+wdn7yLB0lhmt7OTIwClfZtAiQd
ANGt4ad7t3DJjAR2LwD/M7/8aU1HXzJbHmRMgQ8JAPSpeYE0YDJYl7sgqGEiUwD4gvnhcnGgLImr
4oCtuS5LEdUdxnONp5ZaoCM4fICpM5OWVWcHXzD40QoCkGDkaeIuIOjWXZCAgtkwpC8a07WSXd6/
uudl4yrXCiOIJrxa7vn1Bmpl6MlG2JsKkTiymMoAMyYSfXtBnVmxSz4OjxDDQEioAPpTfK46g3WL
ZobwbKY/UsENWLWYJTytHQAKhK+h24X2Tj+NKTf9lcf/tHyIkWCfQvRuzKzgB0AkmUyzWt81jNRy
qIRIB8Ic0BrtnJZcGs7zOkMnnwhrtXDPK4Nw7bsRbTF2YjdkTJYakHLgT4XI5bGUjOwZkaGb+lMz
hBFBfF14VfO8Wx7VfknQDs/lV+VC1Dchwvn15U72fBz5k7qzDLOSU7+qzeqqshGdCisjwJ8QwY3I
JC8jN40k3XoJmVifhmp7QEouEundTaTp7UT+BEnRFs7NB1RPTp3sHS2OI8soEYBB5KHYtW8mLtxp
aB/bTrRrrmDUNTQjKUBSlw8BblIOYipUXtoFJoKM2IqGV3qzGJAOixYYz8YEoblc/gQzAPKqlWFz
I90UMFidG+gWWYVJsPZvzKn6z15ZXlObPTKY43b+++46xhHOpWTS6GoGWa2+s+EfmsoxYGVaoV59
YGuwqcLCvO6TTjkyFa0SVcCUsqj0nWVHkVSaKSWR5EM5ipf32BJv3ii5LTDbU7faS88PM61arlNf
9mL2tvdxjWFZHPALlZAXmdut/df5/Hr1+LRxdvHeCQSTBhwwUwUnEGJWOarjezZMG4DrmR66GqK+
H+5uvfq+7G/X8yZyPb6bzbTLQJpLvlh4lal3xKq11thLWSIr+Cyzs+QeMwbFKj0B9yuzaYkG6iiE
O/b/dbM6W2w8nV5fvEfGEskRwPkasmG32QhwsZ/0/+FrQovly68Jbe9ub+3ubG3Pt2abm1vL2fOv
CV3uXhxv3H8/vX6Xjpuxnj+US5s5vXv9z9G7AjBFcsUPAW9OX59e7z+seHaaf0BCdfjshX5QFzOu
PV9ff9c/IluVMmoCwGmc8wR9WQ7f+WJe7c0lOe2mg9Mf5k8/0eO3GiWju9ffnnK3oG8qtpdzU9++
lNuBTBnr9DNzxdgBJ5o4SuEZo35KZZyn8ISA5wKoAwGqAecpCurTKgYA2U6AaOdtrjKZqYA/X9We
vhbV7Eorv6/DB+e8xFx7ObI1L5mHP7e71+cwSQm8y2cjgJqjt8IgCThga5AYMEA1Vf5tODdP90dg
aKv4/8GiNv/CovZ2d/hA1e7eYnNvuXjxfaqnvfnq5P72bOO3NoOklWJUmlKN3BgQoeFT5do8gGZv
fTdzIoCNUK06KhyAKo0/TKmMSEy18uPtfVwMq4668dRRZyin5/Ca1dXzA6/xEVzbA7VOwAM2mAJB
HLUiQDUIX7+7XKbSdWPvjoprR4ioIXROt4bTJKif0e8F33fP0pFUp05H0oZTwvaxAPM3exu5QqIt
tvyHKpst8um9F1+s2pptzfmu2HyxvTPfyzfHJt8U2zjf2dh83Dq5fNdmW3YB+tRVvtSxXimhXRKz
wzGBUa9UoPVpZfI057pK1Xef56UTyR05Vn5bnMryIwgYGjMAg/gB7t4v984PyMIwY7uz4LpDXbPG
b/sjGNxsl0munwsyN3ovRKMDyydLgIaLxS0SF3OjNwtU7/+PC1Uwq9ajlA0Cp9fwhX/GoNxhgVFK
gngRMiuwWeiA+cNWfZHF/JphX+y+MZGyYV1bbyVwQSTstn6+OOd+lEylKQ8+risyqiPofMZKipIm
k22CMASzeuRgZ7+JpdWGHYvdF4aM3WKb+HRX/YO3WHSsuLo00MAPt1wFUthh8PIhyHdqGweeLdIX
1RxZs9fgY/OTqQ11pcFj0shfF6Q8Lc9fOaC3y5jHSJSS882yKFT9AlyefL7mdfi+iAnmZKO+uWlh
U/LemwCg0ATZk0rtsSVobVltVCUAtawPMHXrgape0LXX+OPu/PX53oc9XqjoI0lOXfuOBzkhpjWA
z9eaIpqSD6xEyZFP9YSKKs9XO9rlSBnrIioft/7yYxcXQcFdfefuoxrL9OnhECrZs2hwcvUrfxnL
eH+bZZOrb7uvcptvPi908u3sF0q29BONbYNuFLXd75trMCYKaD1vu+fi44idqgoxSAJlZD8+/eHb
p3AAoFiY8XC56qrkT+9fNm9dvdRXzXnIgOS2lygD9mSOT4RCsZxQuRISIVC3xEYzNSTop9LS9ddr
Ht0aclsxWa+zsO317eO+UJVWqITLz19+5Y4SAhRp+Ok2Hm72wgd5KN/pxuHlL1xnE+mqmhRzaGwI
Cx6ZDAoMnzGHaozENTwF4Hj39ACpI5F+XqmgLRKwgQLTrPFph6s6ns4FydVlydExMayxmHpHZueX
k916Wa7Olqzfo4CN53VhTH/BIWkww+UFDALkK0oifNzFFfVfEtQgiSTQgCAKAN/IYO64D7ufUMn5
SvqK1oH0wzNsB1/utUeuh/neP3Kx0PoyFPLnOO3uyS8wA8YJ6HOLxtX+0kmVXR5++0B2G7E9av3E
7THrrGvIXvdd5zkArTFxOr3VR3Kq922cIvxl9pZ05275AyfylzfXBw/bZ28z5SQxzZQVy6tVna6G
5+zb4+f1q2mZk/J2KMetR6FOeFW4qnrokjxzwV5u+4xQ1RVk5sJix3jLO2bD+wE3t/+UUcT26Osh
3KasgNE8Iis1Hb+AGHxjmdXAw4SvVtu8CxGlD6IoF42Qx+Qgv4h11grgax5532ZdTmjkNvVlntKW
cMjhqEWwnZRvJtPn2g4+DC+OPO0pvC+dMa/CMX4yEEHjNAuf3cAxNDlAGfXl6uj7Q1tMSrm6HX/m
daDlFZckrnbmH2c3rQmiGeRaHR/nkt7/p8Bol7wQe/iRuT0nRwomjvTciqHvpAeBGSfzhRPn7+tp
Nv1qxsqs0rJf9OX3v2IetmOFarKYw2M8UfDWMSoD1BpKm8qRWfifXP96sqiRFiHooitDPHadHzKR
o08Xi6/rW9qwRLA2dyEwJo+mamlvfidVhvO2Z5DJACt7ZAZ9c7uLn6DGmdP8dr6/wcUi9RxhavQ1
LADYSpid1aMV1YObz95cnuUyHeqo9QPTU3eak74qu9s42PkX4Mb5jxtNhWjIOAHKNFTo6lOt1/8v
Y+fa3MaNrOE/dFjFy/D2VbKs2FGSdY43J/YXVeLdpURKpCRKJMVff563X6A5pF32VoFg4zJAA31B
4zKYznW840RZ8A2ygy+TavJ8Xr4PTQpGk/EtB5jrqULKI1W1hvWk6UKsmCUnGEM/a1zsU48NMZec
5W9ub38r+aJEYV4BYJwpb/9/Or3pcLl52t//ivKbPL6cbaf9t1sOX3lQy7EMwK65nTLMJmliF4b6
lrzz5uJdw2PzebHl1hh96jXGBTrFQL4gAGmIpH0AsXwCaJVgauJ/fxo07Gmt42QWNO5OB+N+bzpm
TaR7shaymQ6bp1X/ZfgBbttsf37WimGbS2kW84iYw5jzkuUAyAjPkgWfFp/0pNiYHBRMDgDKATDs
ssy4+Fk0qZRL0JYJQAn+tfq1u/RXIKuZgkmCBYL5gZWED+ySeEKTnvI1vfjHEhG6rM8MP3IY0cWq
ZJZzbKxN+E4D6aQ4ry6RjGmSyuTiSOYUFEo7Vauvc3ZL1KRdTDiUWDdV67SFp4lzG4IxyGT87NsU
iw3KYv/aXITXqrFntkvLSTwXph73s0YWUpyFFBm67gqiaIgT8InkKQDZg44FNffNOloa3VPjjJZ2
K0GTAE/gF9Sq1edgKbCkGZe0AesqlAZqvW8ctp8CmkTa3APrurEJyJjpTAAKBkUCTeq/+fT0/JO6
qeEOa1FdaEU7F++32wsWsqKh+G4rPoURdI32oz7KdSc6r+JaxqKDgZXxsX/6wi8WhgduSzGwAcuq
5dayTIwBVJTg3S8cJktdRZJ0VSyLFPWIvUZZ1tH46E58pVHq+mCAukrlbM4X/+KfovS+KnVU9WHN
y9MkWeGQjXRgfDcBX3YtpRGLS0A5/mz+dF6nuR3AWR6ZKNKlcr477xlw2dhzLq7tu0Bi4t00P2pD
lcIo2A3X23AonkDU1ZLqHszuYxRwEo90Lnf7C3WSWrtTp7mLncfjRY4aGi05pZJjjyhQDakyWLSs
Bq1tEWs6GMHxzeh3KrIrS6B+14ZcLirL1HATIw4+StI+hgFF4uPWYG3tWfbtqKOUcWIs2UiPwZEM
PIMDUGFRtmPQuQDsUm7P2Ib7/pjRizHhaMxous1wNO1Omml3NO72B8crZ/PJ9XOv23/uffDeY1m7
sJ5HHVbdJ80Y9gpaBbWHb2dtiE+klS2wge39TjrLGmd190XiWRdCASzQRTxTl+gFcMm2prue22kx
AJPab8k7gAjXi0ZIqmve5k4zYDIxJIXRcAAwGj6E9OlPUxSfzqbX8e3obAB86BBmEEof4kIA4n7U
/SeLzZPeuNcb9iaDYdOfjrq94ei4+8cP1+vb15fF41U5zUjHM7riVvNbLNKwT6m/3eumQ3Y8ScC4
0KwCYzmwaNTQ79KQ0fMJpKq05jQtYhZWV2OkQzFK6XAgJkLQBee52fZ6/rFoG66PH//9OvzSHy6C
TDGPknoYcI9faBK63DQxKSx2mvRcP3MR8FtLNh3OW2YpqwBt+IlvQxFuE4Y+6c/PV8+SNChDqgzz
HxJoMJoe21Qi0GA4HnRHo9Gw2/R7J7sBy/1mvO5cc1SkTFOo2LKgaQV9TxhqOcq+iWY/xIdoyNIy
u0yyNM5MX58Qc4mto1A8aXkrxkZ+TPhm/abzJ6nQlIfC4HafoW6y88TX0XEJ0NPSLxEJgIPl8Iv4
V/suG0S1wHGrLxnrWX0n19Vw6rcjmvzGlxgDwZeEwLWCMCcRix5jQjVtzJpxjMqF83B0g0tWB/5n
/Qd/Lkn2XG07palslucoLSwiCgNsu9U/V/+20imqJ/gc1i76RipHLB4LV1yXIBaO29GIRDrapoPu
aUAzoJBcAckAKlY7sqxhyKohpo1ENe4sbiRSs30eAsYJiE2eI+2Xr1MjbyCBjrPgMZKCInrNPgZZ
mAEey+O6CvIhdzY+GB2rQeNbLGJP6GZ6vmFjiWfqG9YuVY8dLrcjrl02QceEUYL0klhGzFh8l4aN
OU99Ib8uE5gDY4Fg/YnBNd4n42FcvEnmSvxsFtKuvFzeMcRs0KSLFgkXrQHxbxWjiBa6LtJ14LtU
MnAQK7DEb4/yHqctO2Brh0oBkOqJb5Bufun13sanrR2F7JKAT9Dw90eIfl8jQGuADgU0mgy6PT5W
MehNpycjRKe7fHi8Hq+XV2XDydrCOgcfMYkjgggNkhFCkxJjUcGHFZEQzXZ0Zz0zHvJZlOIIQXgp
TjGBCUnVGju8xLI4vOoBxUzNBIGYNuOb/ZOrCz8XVhaDx/dlfD26xCRkBY/y8CksovjHrZozT9CZ
evCpivc8DjopJCqMZ4iwVNq2994FMdAX7vUr8mQ88LLT7v6Yo62UhyQcoH0AXBix4cEc5YaeiBb3
kTG4PiKqB2PBOITsY9OuP9nS+IYEpJrWOlnhNK0S+xCNIsVvOrGDM4c5LjIQgUNZHw7iyO61jUqO
WG8uJavwLJmAnQ8PhcXpUzSR4FMzsbhINsqnFo8K32fmXq/3bW6eTibT8ag7Gfe1kdvaqN1vhy/3
y9H98qq8thEDJGxcB0rYGEaM2bXZOMYYkPGgkEMtiUeZ6uFWZ8OvQgGn41yWWR4/ed0A2cngeBW8
vFjpJTPAEAN4FNEp5mzOjQEYMir7BgebfUPXl5l05AhEqaMOZ/Ffyzdmrr5KL6USgV/fTGMBg/wU
701dpZSRLibLRz1BIT41DeBK8M02pqlMfDUt+hRtkl0GQP9WLAm5BFOgfBU1SwSonQOIkY8vTRHx
bg4gmOKX9ReP0fRbC393mfqSAXF0vv23RkivNLQHxhB+26JpkUqdxYuxGm8JxF8sHVGoq6BcCgvV
gsawojFQiKQuZS2DuFYm5YhVGWfFj/WOTwe8Qv+0D2OgW5TZlws5cLhEiZHKH4mKERklEqMr/x6f
UB0eokKjAB4PvlJC9VXropBqkAe+6agQF4N+S83FU9Z1VBKKLP4pwsO45s9Mh2Sb84cikw6p18do
tiR94jj5sdTf1jahRiI6tBV5YDv8iOffY3upK86YFcPBVZFMJmBNyRhT693J6n/p/FT4GGbA6t8Y
uMq2uClufoJSADzooH09I0o7mpBhfJVczTwvZckWRBBi8qM7a8jDBib5iKJr7csk0+VYdKDHFlKA
Ra66ABOJinAGU8vZ7BMTV+XzH6OLc7TKzAfbT0E3PRgGIAA9B0YAZAZxYDdtbT6tATc5OtKNjnSe
USizZrpjossOqch8jQ+gPhr/SiS/JI663NlVkGpuMtpFjoqSonThdJRdbOFWWqkzKsEzyviqkGxF
PFsJEUlO2/D2axz/PIrv9NE/XpuQ3ErvcmvYqj+8okuhPkS2GU7HclPB6DcTvluW70AuLIn45wlh
A8dVXqOW6JP4Rw9cYt4AOzo4VCEzbHSW8FTvudFqHRmE9GFlBETAlosOiS4bycawG5JP88wMgU3w
KAn1PyLDq2zZzk9dBK3qzEtCxrczUq1Yu9V8ig21wj8lRqHwJiH8xb9YyaQz6vILgDUAIk7Ow74n
AZvhJKBhpGmq9X0waawd8Mld9Z+VGT5FE90Zvr2ZSJdiuoX1plri8A8FE1HssbL6E4tywN3Prjaq
ovx4K80mFSFhIh0HKAMLyCjVLUjZX+SpaXVFLx6zFszlwrC6SLBSpCQB1cqj0ZE91GzWQuFUrGBB
4xSXrC921SjNjpLTeW7CaE8x2q8iQUsZDNEsQGA2sWxiGJ8xn+xhAQDW6T3sWyYZZGHjRBMIoNJw
ik2n3jAG8U9VNiZjS5dcdSSgkgg5QzlCZ4PEFh4VgsDuz+WTsbElEmgQn6YLWNiA8XYU6XaL7k/r
PzAJsD26n8t/WCi2U7BHENB1vI4CuiIe/Y4jEIRwg+j0BLxtyXoTq07ejK8tI4u7WM0AofpiXlk7
NX7E24H68O6886ILfmiJ14CA3RPP2/OHJlaybsdv+q8+PkcJPBvEqGDuvsGnIGxutS9OSbyDXyvH
pe1fx2XqpMHyI6a7evP4f7SKSvAPu/JUlkQBpofdFDo38ELb6VRkuuALoyFMYnHVVak3o0KC1JJB
RwZzGBsf+9dZ/2xLMFQsxxKbjp7TN5Pe/mCe0gy/MemecqZ8MJwyAR8Pld6apsx3u9XgZtlbXoma
tD5dzDMIgT7kS0fjRc2YRBgIEaGv6CU7m8L45NI0PO1gWJHYGA9iuvB4Puq/jWCMIng4WbLFSI1Y
AjhAtLMHDwC5uq6FriZoUwlYCtp362priGFoc7Z6ZxOLVBQlSh+9Tppyhm3BWpMHtqpurWXto5YA
cJ7qWoW2FCmKKmQptGXhzGI+WpVWNoXAwTBkFz8EJ5oJgthEBF+YXfBJ636+5pKAH9H8m1PT6aDL
ye9pf9o005OV3sFsNp4Plq9MTbFN/2JRmfctqRByQW8oWdUh5ITEoSRDM1oO6hoK47ZXWvIjXBAJ
+prcphlBUe7TZnQ5/bs99Cc9y1hfbdR1MQFs7cgkgLZQTATHLoVeEDe2RLwJkmQMQ5KEICVDIATF
b54vtte6MtFUPIzEllrIRbcbDvopFBfxRQgKBHXzJMft/s3kd5/oQHHUkyOAP5DKOHl/vBQ27A+7
fRbi+/3eYBRS25LK/Wp9/fi0H95flRc9kH6+bauRwnSy5Nm3ROoCNsJ2ZAIw+RTTxLtVfDHPefGt
20xQ/Nl0ejgrCdGIwgWFwyOKh7QwAF1N1GZ7sZ1JtiGlZDZms+lDVlPWQFia9cvyhZyfyBzELTfE
yxiLLxgRiaTqcSgOgS3gsv4IkAu/7oRV9kCgLfTmB33bEMjSbR8ecEyz2HwgyjINcH32sn9rDiEE
nzixzhpXY75YUPmn2FVPj6N3DEbwDb4BCXU4InPUJAbewEG+4Jdxrw5RUAhew4fHSN00yx+ckWHF
9CvNDg+Net0Ran00nHZP9jsHN5PObrVo7kOzwwVmCnHAC+eUH3W3FTTGt+42U5jw+LYfCivksXtL
uM4oQ3Jc2P+OxLfMGxAnpNoOqx6yEhMUF6HTZXwQk2gzAvQELtcXE4hPgkJCUqGQ6WzApMW3lUyk
DWWrAOLt1kfroM6Oish0lAFwWROAD0xe+1ASIIkstR20BYCw9GyQ15QmDpU6eX1z3T3H6oHMqFki
v68jBkG/Ex0x6PHyzqQ36o1GTf/kDNR++ny/WO/Hd1cobVgIQtq3Dido2wlaWthN5vnN5bS8VgFm
IEr23J8TM7y8nI/53BgImzsBDoaeecg8U02U0vr2G2lkwBmRetyQTjCi+HYgRC4xZOVEYDOgng4t
5JgCc6ycD7AXEyw26txEfBxZcW6r4P3F5L3jeByAkg2kz7Eq7aXxIXlzM5zLcXB9G1E83FJoHFpC
HW19uzL8aiZevG5kvcBX5u8yVCUHA8iFIADcn/d7+v4doIqI6TzCH8e6dQbY2Z0B2FLgoGFnxZTR
46jGuD1dpeXACOtbPFJILCGIz7x7NrzR16SkWutLdM6PLJVsMbF1EFEgEmfAUkLQA2lox/LqlFWm
RS5GYQpYd6Kd1Auuub5FAojh49hMd6WrXXMx2/K9zN3/lq9EkKpj4PqLw+z4cfO0hVWjetNcYIER
H8O0jTFLrMS12tuSWM1n40CjZRdm7nXOevVGXIIWX4DDW1OT9eIimLtl3+vxsOntz5dx3peHXQT+
fyPk0/74ayU+6E36U/blm16Xfflj83wwX/ceZvvl/VW9UYqPXMPLlsPmcnKtk7xE4ON2TfPLeFx2
pi3vk9X1wTJHBFZdbhpa8q3dlh1v4UifgnjW0skTPtNouWSGifTgawEcodFbnlwx59ewmCXxXUXu
wo/pqPPZ90ENFTH6WIpg+Ii5KZJGHkleOL30ZcRdIUgZFwDWL/i6KnNZEKQDUCLuhsmmmj7GmWQe
dimG28gDU2GPVzPXbyT9CJC21bNYnsCZmlaP+IqJsw+uIX2AuNsJ+sMYMJzYIW4AMZsRqaNdMhM4
Lnf3xfOD5m+OKJPZ+cWmdUrgSJ5aooTEaua5sCxch/k4334nEmcVjBoX7FfOPBbQa6Th04C278cw
VILFCUVFcb8IN/92mqPpCSWQQ0e8VLw3gKmk2U3LiBNbWuGd1EcQR49Tvc+hOkgMAGQwYcw/9TDB
nJOSMYvo3n1ZcTJvsSwvEkOm8Wvzs7FVr7Wn9/T+dH05uBnraIyRBHCXSLQhH13igUcCTv3kancL
tCRycc1aYx0yAboPr/80QxvX7YhL2EIEVs/jK5iWF9F5Hb3Zc9IemTA3SX3X/TJNl3ib7ZEXj2J4
KXz+OJXhjENB4i8GNSDlTtRmyrsKderT3Z43c91Mz2ASJhcV4Eg3kD4l1XQXnSkRXdNmCy0LOcch
X5jjWWcCxQSz5k79bS2OCgZAkdv0ksXFFfXlyzGO8zwdPHiUMsf3k7OpvlZLd5oBJITrHW801vWD
TNFGfFNfAvU85O5aaPOg8U9Y5UckgJMAqA7YwOxsttMiskM5NyGmfqIk1gQYGkGbNuHjNA6VbxKD
vkbDWCQnl7K8Dt4rsbzA44GV+JIaO+5xeCaiXt7c32lSQqlkaL+gRSfi8iQp72iiJhjmNNtAcxAI
/fHFMw1PRvXBcL1qxVmyugMDdjh9YtgQFQnhKNzAbPR8TrkuHb87bX6XXqp1IFOuA78z/5IzbEoC
cUpSi4EozX7T2RxsbddH/0IIhgZTAZPnXtaU6BCGUGVBE6buF/CUnSlkIuGvZrykEFJgihVepKtB
AJddbXyMmHkUWJ8OqV8GIwMIBmd6K6KadxS/+HczvuJfNcXWA74nneX9L5do3xW7PncMPn1DfTh1
UmvaQ/tcW+VKqoCRLbfIm0xHXJnGysgUF+H70040Dxe3RvNPPTieQcrqliF4mDG9kRZ8mb1ARtJx
fhI/kQQgCLZpVBn55MKOPtxEOmyCfzD1ChPG4FVGqxidPC4xouTQhLpNVWx4cd38jMbF1cFi9mv3
XhaMB1orZIIAVu5W5AxSnymBKA/LZYgjEYVd5uRhCcr082Ic+NUX9j0dBxWcsKyjBov7OTXkRbhs
K+akBGV2M7wye9HB7kl3rDrzef7RvclT7jj76qpYL8Qn5tBt6iqtCpYuC1sBTAjit7HS1xGpUKxY
Vjpin9ZscVgQMWdAWi94WVSpMbEyYo8fsZzXD5u3QiYQC8t9zu4I9dpwHjB0JSpGqKAV9gewOq72
WpImLGSHdM5C198x2uawKoMKg6ezetFXSngcn6IMA+A2vJ1kKsVt76YTfYFVjZs/Dn+neAe+P3fu
NyfvD7HSPRxwDHnAQWQWR7hM4disfurfvSwf18O7K09924jbzoMJY+IqiyDMSQAx28sZmxqxGIpR
QERdDPXg5WENn0RUIOMXzcxZxOEEQbu76VwyZRcboOEAuIMBAxrIAMrDliqSQEzIUWIcS/ZG1MaM
YXDTRhZ/hO2jooETXSKr8eIle7RzanGAosTigEnozdBrRY3FFBfYA70VqGe3enfGu9ZKDo6mJC/s
FM3qzdwYwqzHYOk6iYSX11J28K6dInglOL4tFycbiQ5+LiMabCjOUj/L6i5YV3UPAjTLmMwuZrNi
DaSwhR4Gfb0LYvHCjz1g6gUtQnHQJHExkBogMCEU/56eegMW7NCa5v/ADw8UzQQIQPfz3YfnoQgO
8+PHnhD/MEGAJ8zwfVmYfr0BNBxOp+PugLXCwWAamwWtpebx7W69vZt37rUZkEYy73HCXTjfxAgA
Q4l1YgkZoO08oys8lJxjtvHCCkO/FlZe3nDRgcyAcItN7OqLLzzo+kgHI1/2vgG6X/qNd0Lp8dfN
2ePxS/R0bNIAmDzssROjLvbNTvS3e99dnn4FtDrnrvfghc6hz5cz1oG0M/f9Du/1vjGn1/UtXOMy
nbDK35zM6eeT591gfLO9v5LefOYsP6+9x/od3U83q9c3L7pCBUi9GlO3FGWAKsuWYvvI8qRzAdPk
de5pg6n3qwVGb6v3W3OHI7EIK92pyAWApUMiQb8SCPHEwxFhvw2YEsQAIKgGQiJMGhOrjIsxIpLx
6XIwucjDClDlO9QSqUJ2DLR9aEYSGhP/BzRrvj7NyZU7g1GvPxo3yMr4ZMAYdCbrbZex+aqoXwgW
d+Sm7gUIypiGEC+OD7RnjgXmThNRw28nxtYJp8l/4y4KtHec6St0i3spnBM6eLEkslikSOFNI1Jw
wBap1b9Xr7I/TWX84mRm2qD1ihyEhDK6BQUJg4ikJUETgDDAJigiaMD0i31Sg1a9SBydbnvCdk4Y
O8XiIUkiGCftAExpnaCgCNmTfOjO7ybFkYrITJyfQi5DCeo/hkkZg5gKEN5+WakjDE3wv0/5Plsm
R0twk0l3iqSOh5zgHQ4G41FfLza1FOSem1lGHT5/WVab4C9JaN0Vn0zidWGioDkOJgAuC0d1DTyZ
Yj/+qTeQaOfzlm49Ei7lHaAt8gTtvBon+yKW4lxjlubHKcoAPhn8ID6awjAlVws86yeOxFhd7z+9
fdECSZbjNPtkMnAoLd5K0Wu3TjCjGz8GFSIhJcTh9AKfX/YpHJGvUuxwsVRK0+R+qJkCdeEbRcOu
fdWZ6bolHC2nfAAnA88W72b3/+vVJnV0mGm6AosA+R7Hb0YfyEwIVxB+4r66HQZDPfAB4Irwcbr5
Z7Hj8o6wuWjJqjstiCXGLg+ftqpx5tBo5RMxEQlXkGrDmW4gm3qDImhFFuQtDWMAvgAr0DPZwaW0
p+5oxFAQni5LQhGEQVq/84V8UaFFR4Dc8IIwVRMQnhUABWCLEO3EADCjB5+4lycP9R4Jus29biCD
poODq+HoCkh0X9x9HG+5CMbrbcgPfUkHGQ9q9Xib1Zcr4JWLAstTFqsqI9ejP/uTFo9SURIMuPsa
y0nRL2nkznb9/8jKpUzhxb3OE93Nlc8B4Or2UpZYB1vSDp2ttUrnt4+lrwcgQdx7WEVNG+bEW1KM
zWcIrb16/gR9PlwyiHqz1hs0zXtrRnzFhqO3IJnWhekoq0KTNHNIlaJmt3zWj/9C5Xgqezp4j+dN
bQme8UgfA8/9A9oJAPseAxbnaa9YMpb4Vxv2EZ6+8MJnkQaeIJHs6XdnXLoUxOFBkp2D6s3mzpoV
+bF9/82wo3N37ltSyUwSzmKt/qvzfbdePeEt2gBOeJsG43QPS6vdaz7LEFaXsaIHAAqST9u3rg+f
pr7uz293vKO6+auZ/gpeOKNMdgcBLKE8AJw8F/EP/2DIhgeCtcCgXYLh7nNgUh7+PNuzYBzCQkxW
Znj2yMXgITvzzrx8WA/5oX34Oi3SnR+f48ruoxMnL+gubMv49EgWPFk9/MNtB11qWfTjInGiCNgt
HrlMpjWSLKajd4Pbs4fm3E2ldWKJ0Uc0kFZtw8Dp9M4fbs5iwU8WCjO/1fnq5j+G7dsWLRZL2C0y
XarZCSxLBSFSB6LCIZixVqM+ZwMIyZSOq+egI123ep7z/aTWpk13G1+X4hEczSQNH7hFF+enmeYX
+56Aa/eNkrfn67UWJXgu6ZgAj7t4+y5eNfR5t0zKY7c529xLGqgzfW+NEaP+YYOb01fB7GanaCSI
qHlm6s2NJgzxIQ9LtYmvPGH+LAfLS+WmghV7hSB14qiBGN0MQhZBdTxvKTojCDoklhN80NmG5/ae
LXieSxmjavpgzOVWRAER1oZLfCmGLvFlRC00xIA8Dx4gYH+7W106yv7sZnexffhHogbQhsseDFGY
xVZdPGeNQoF2esZXKlINAdqkqApoY4GHslYA0njUmR7X4392hk8X85c/ibO6owQA+9q0sFQX2c5D
ULH+DXeT7+7tfK73fiEtPk4MvXyzWXFJ1VHXu87ErWyCgnelSdxnx6NuSvsgFw8R6XjD+PEY2QHL
q8chhRbR7VPwo5Pxs016fDt8T1Rn8tPzx7LFqxxIH4uEbkP6NAb4MJv8avuou8bc86mtWOCpGxXI
tFctmXxoghjfgmCqQZD4cr+Yc2jecR+rl1ovIkM569CaiVKCpywHYFKOFuz/mNKFdYXWgNe7GVgJ
MhHB9yDbfZ5fuFRK84IPBQLgr15iuTdmPS6FSB478ct3sOvIRLsgPH3H0oenZ/a9TjbhjA09WFb+
Jf2s6XO7rRfEmJDtn856N7xVoI6pR57aeBEPLvYB2g7UaKYWeWUPhA1ooAyWXAWvVz7LzQW0Asfz
cQ9aPZbh2O1884FK7XKrAADXDNldYcDR2gy4PGuyr30LTynxcUaYt6Cf3u7iQMfrW14CIiNPkOZ6
8a3p1R+cZeG72fQFsdnutZYBy6Wdzd1SrXYt1F04TAXCItv1xeLdcadVtiMHZdq5bmCajW9aArdW
KjaofPeaH8kO5llg+yTFy7L8u0iXh8xITGKOD2UdtBZIHyBHP84XAWsZjEuQ6x5QaS8zdjA/cc2f
q0DclRoXqu526k12sYZqxBP9DApJvU1+wsLdJfLK9iCjBw1nYm92ka+36rONKmfyt1uKH31GHKVF
iKxOiwSDNY0lIXMRpTuF3IdGsLnK0hu3DtRjSgKsElZ9Xvg6T61Afeurxfqdm47vYikTYD3n2ivf
6y6kO8K1NAwbmaoZVoMFKR7H01kuCBIMzN2OqmnEm7lSCZLoNR4lj52LSeJKMcbSTDuGSIqwD7kN
Oxgvtyruk/RFjBX2Mx+566I7KWYecwtZtpzNoOe0EQ06x+zvltIoUtQb3teuDEykUQdwEj7dRT9U
ovs5tFmqR4rhbaeW2vbDpQ9a4kFZSRe6fb79+7xopXLM8qkXb2BWlWm2o/qaq3XHaLSKiuwIseDJ
7Wc6zxTDXVn4jIEuvIbt8S5XhablQr+5d4fr883qHf3G2bP3/KmT420C04x89DZw+gnQBcC5lGbB
xm+TGfjp8WJaD/S1S8tyAKrmByw7ItX+JYZ6oCfxlgfa7CU6gDYVCNJZ+CLs7c1vBIBwBix1iml2
cbMq0SYJVNEj8AJr6SU3iS67+JW7p/eXV+Tsdu6kuIFUYKsWYCsSCgjBsWwjdqwHgpvRS58CjB0x
9QmKqGDd/MkH2xUSyblBJwmlyrM87GIBcLQOjOSzvAJPlXXJnEnXfVeSMFkxo2XL8tVN/socur6Y
R5oykWPzy+IuLqWkWBxtxAcBEYt1VIh+uFTolZnmIxe9QrwgNIm4APGU1S80xIFRX+fgYZ/yTGda
Q0Px7dysbKI7mEh3PYAJUKQmpOl1/6/J8/qt28O6As3Q6gJLP16Z8kdGsdXtsgaXrb6LHozjE1SM
bLMVFkMT+MsgjCEOX9+OaDizZdFqqy9Lli61zg5wNyCRslljeiErExGhIMxPWaB8dm34sXxxzCMo
yeqzlpRJbh3r/uw8Xt487jWeEi69XoH6dnpl59L3qFNZLF/CrrTqpI04hgKRob4S5AGB/tj8set5
YAgmD08dLqaJZRrO7bAM7gGGyO1+eXzjLSmj/sV2cmY6mCn96P5lWvjMZIImAIVS8dWSJFS8HQaR
SDdtqQpVEh9PoOVqPCaU2hGvRdmnzcSgTnqv50stfF3ygPo0+DCB2lXeHYjTZqS5V63GxMOhnWbb
uNtc4foelmr3wQXvK7hS1aUzUtGl8pl89HWXsR0dC2B1Qqp52knAdL4OLzjWPI5PsFyAN16O3qkj
6jKZxVVdp11UyhYfowPcU+41y4JFmpwA8drV5j5UBZ90Wk5kNjuJciQyQQ5q0VEJEiiOWPsuCFKB
NC1WZyFa7qfCj6HL1Rt00EnXQBWeo+FuMj6Nwwdv+sSRdIKDmQQAMkTCb87Gy8pBGfmfJq/xNRdg
yUjIhP1DnkpG5eF6J6jstMR4MD9/4NayGOtmnWftldsmtzlKa0CauvETEBW5DM2iA3ZuBwD44pfp
EZjDsurFCjj4ut7/1G1k0PkJknmOKRpB5yaoKuZxCzedWc/WBS7ib1+FQx7QM274FKinWgOWy8HH
6QpsZ1I3by4vSiWt7CBCjpB3/v2YfUQY5PBvznaLyxxlNvdfQNjObcMXn0SznwbTXzi2V6adhSdD
OfOEMtbRCUDsR1Af31JiWeGMk8GEnZp+rO2S3Usw7DWQ8oPNsJHeGTq8c+K9sMGUV0XZCp10h3Gu
prUXNhjsblebZW8YW9csmWhBjo938Pf6/n6hJTJqJz5X9MvLtUQ5AYD1FHwBLGWyaIPSJ8rrXV5o
sU/8Ys+bSv1YFIsDo5M+B3enD/MzrZDUnQkXxoDism+Hb1/LkjPFEv36x+OuDC4Uqb0cDzP4Rx+2
RFjskAaA/subl39a/aV4EI0gwF2WFgPIRRzRQnaKVpQUoRCwy1msc1afg+FjPs1L8x57taU3p5t/
jX+X3q4lv95e3nduMCniYVeeKERBuq8wVxXWzX50PMKyPKiHLcz2CxaW+1DUlKhJDCxtaUmZ+Wq+
bJFAzAFaayAWUJ6HhxEDjYWoRFxRzppAK4RtIFk47AVb8OHU5U185NKsLT4OVQtg1zqbDvPE5+1a
ul5l2jQL4arlZ3Qm8l78bfP+6fb8bq0Z72Y7ugKtHELHm2kJHGSxoAsCfByDZ7JQSWOrUuNptC12
xMx5LYi/74seB3G+Er2GgzrDpscdjeNe0z358M9y9Np/nKw78w9a3c1FTwC4HCniLYz6xjpyANtb
zAzgi+frjkoCufR3am+lsRXvaWPUwUWWyriBiVNBLo+J9NMXS2/W4XxZdFzEVncFcjOgXltDRP0A
RzJ0cqyYXjayIywixMGpho9OAyf/tscjMy08amdOtk/+++bN9W25/XD9iZJVYbUbJTGqHAuK2lSV
A/hIfElor1PEXTSUSpKRBHDwcLsw+Ai91pKOxq26gqkkTa35Jzr+4/wZpfhBxjIA+7QCPVKx/kQf
Za1F7WQYRKIp1MsKI4tNtgqJJsZY3twvzp9+LmtpJFONpyTGtYVGxdBYg0CMr0ZLOB2vSSI86AZ8
4g9vwiBDRC1Gl9rUACpi1Rr5iEGG8BOQrLUubnM84wyOPQaC3lePE6PkZUhyCjCi6ex8NcLj4prj
gR6s8JEXcqPDl9pMIAOsTFwOWA5SQhmAYzaoYOArNENvtdRVWJRgSw6DVaVZSRgHsAZDXVSSOABE
fhdY/ON9eqrjKftuY1w54oKJCLx0GEd41UfdAZEU+qumZjYA8sRBG5ced02Ay0Y4ujYyAH9frfUa
3TVwbFE0w/GUc1UjztdMmsHJW8rz7XJ+P5ovl7/TKSZEdj39Tp0ETQB8lI6DhqV4tE/Mvx1GBEek
/mpiL4fMOKaQAkYiKpmAAfx4xjgnfs5Cv3GKzjPb2ezd7AOyZkvA+iL9+fWb6a+Wp5S9IlIW4RRk
xAWn9xP4s8jEK44OIVqWJPsIEI7luHXYwiy5p8zFcOwQD1nM/HTYq5ikhA5y5/EZ3wNae1iD0uKP
4xEYwkMBfBgL/we07x4fhJQ12UD2/njcm/YaPmank1cta3K+mHZXzw9rXgUMMsMBCEDDxvwa8aQ+
aO0jN0STxWJCJHS0DwDJk6BJX+hIpH29pqVPZkE/j2MacHh7BjpBROiU5CMmyZaAtCBf6NJcg65E
G+LHG0HoZLaMIBgR0BXfsCe4ytuaQ0BIgvabF8znmMHhY3Pge+qALwKluVFtDchEZ9g3jeIkFXEm
jnrqv7D2Of37tWxCn1G/O55MJr1J7+RumMHuabnfLiYY4P5GIFxAt1IpPgSoR8gcwtcmO392KWkE
gWONVnlCHr0C5PMC+OrtWN6xT9Ck0RfUJJy8NRpHI4k9kDHmthr2Wgu4jNTpPHBDGsZSwXG3GTRm
9O4u3y4mC337iNi2DwlxHmDxcVDHPoCmnhZGAgBFsNKUlGCxxuYXKD1KSJ7CLkayoKCkrDrIhiNo
4UK36jQYBD5QOvR0PbMT//+NIHKA9RuEHveGw2YArfmsyqkgvu67N0+d2+aDDpBA2SQ0sGim/X7+
7Vv6TF4RJzQqSdDOLOkR43Cqj7TkGWAcz+BTImXhW4azRAqKu6zSkCxH24jvPV1+VHIILr4BnrS5
CZCObMDJbtYNWSSpwGXxkTVHl6VntLFAkjb4iXRl1WwVF1IpH2nTJb+xH+OxQDxYV8pgMTti1rLP
CMF/E47C/QxYONa5SzLZvHRZLdvYBo0n/Tw8qkeJydU2L7VxmWNdxlOeWAZ07TaRjUA8RLoKiBcy
ymaSao2XNNyaEKSwyDmo0//ZOLnGUlpYtJTiStWJoVXdL0RSjn0+bLJ4nxEAOLfgJFLdEaklQwRt
9UfDiDbiqF5ncfPwLek2YcvW1/PT282T3p9Crq1/gQEQahxS2/Yl0ccjLRqYyKMNUOTRBqoFM6aZ
sDky71oYH6hLOqVuzdh+rya7a7bv+qnTGsW4EMnSEz4KhZqKWiFcXmwr2sUmLOMiGVgU4zjaeHlB
fnRO5vDAjkaJV2CkbuoQAkB06449RdiCjaUlRJZ0nJWSfTIcdA8BYsNCrCaqorRrEk9F8ZGcy9YI
vZ+KUsr9YlYtoVE8nof5qiOfVhNWEDxqBZFqghjrxVMt2loer9iSF1ypydXTuLDN83k1JMbUbOf+
8+6cMwr0OqRpMwW9HZYUPU2ijjvwpP7c1/YVhYsj6+rGb9lRVAUe4IT/fTuKq9G/Vt9jPgne5ZsO
2NLd06umx/3r7pyPN+w/zDa3v7kb02JC7x2rb/QtTi+EuW8JGEBbOq3a1ERYM+tAoAKyta04CaEj
y9TeOtK+1GN1iLb0QWgV+5N3281Fyq9EO5a9mHqlfgtdaaFXxuHyH5L0SJ7Mm5+RmZAv/iV/9Ci7
OLGXpGpb3wABHUppKyYyUJR8X90qbRLT5lC9qsXbdTErlm5pJqVD3DPuDvy28/ii5ZO2JvSaht93
UheEsqcL1CKr8dlP73gXyu0KbQdItqMVDRstJKixsX0FcwIfdmL9MhRR8GY6WNaweVZGCtxZX7oA
hD9JMtPCrlRgDVm3XgnZWRYsDvh1CTx2VqiCisq1xlmcASpQNSEJALB+h8OBJU6hSLEaKSYOr5s7
Ad96AzlJgWEWwDMkIT/OgI8LgV9tptIdViyBI7h538CNbjVdjdZCZMHQGvCrlXRSKRzfmGSNBEFJ
NpKOVhJCyizR6JfPzhyt8tMVQbJQFrhuPxr/H6qA/sllUDGVGvf6TcOrrtNGn9k5nko9jRab2fhl
3q9fbeRS+PgUow9Fgqf0QD1FbU5GgOnQjhbYBfpqcfF23PYlOY83WDnv+bq4vOUcrwQGuQ9LXMfc
tQjvohTd/0WaZBtTBCCiJJd1FkZxCfMJzp+RihOFMestPlLD8O9NR7vpRWxahsOQF4rXSrIIWWDk
64uS1TAJw2my0URNUhOyA+tKapCSl3l85meso35awkPKtXrPK9eWtSJxsQmMxMH/3sxqFlfdW826
Yfl0TMfLhjtcD4FTCIDNYsu7KWcP2DKMjXei5/SaRQsWJb9Fy7P0o+FefHrz083Z3eOV9372Dwy0
7zpbnVGw+AAkm1VO498cZpYLVk+0KuP7cWPoEoiBeRUTNoBLJtgunwwOGvjBENboJarjZSBWtpvu
aMJCELcgnV5Wt9zPXtasFLD5/9UyELLtAYqaPV9oj1dlIIPah5c54DRnwddb3HGSGNg8iZ9uttdt
SIeJgj41DYeZNVf9OGUAJ9ptX2tYo1no9O7u8p3YcfvLgjMfQHbwHYDWDFiO2r5bldzm3UMunxKM
4ilB698eKKqfOQGEVQx4LlvLEkNOezGaxU6Tc3Ac2iMe8Qmo6BiGlWf7S9zIwT+hblf7UYLE+DGW
wvWqJmbMSAwMStAsS7CeKpQshfGczFyNXiJqPj/uCPx8wEC5Ob47rMOjW2C5BB6/vnkejw9r7uU0
5HoYL/+CFMWncyWLOV0Zs3fCCCsVtR2CQBBf41bcv23fAoIP38P0EoMAYHfDBvAlAJtfhp92IXqO
sC/x4bSzXx+2hFgQGbnGT72znsyyPAofBpl4UwdKXKiLSckLexWUZiN26K4H70G86JqWTLfxNfpu
ClgbcIaUd9VkpRHjrz6hHMu74MuIhD/6dbZ8x//86d3wN6+8gSUNMa74uFV3eAHiOK22vueaPUa2
k9NEm8nmQyBqVDqbCwyA7Fhq1aKI8XLD280fo44Ju/++r2f4iNA39UzT601GjW5PlB5qLTkOequ7
1dNkv/z16CNnlSBuaoRar5fQIx7K8N3yzeB8+qo3gZxEr7QzOJuVjcc94Fj/Ci9f1EMqb8dn1wN2
sneX08EZRIA+FOneKLcuEnbH469fY3kGJAjg+20tSgf26zjAjMT4cq3L1sADhWBfmsFvF7cOpmua
H8sEVjRWVdY1h21ipKta3ynXbQA2JWjfMoifMY6HNQHqpIrEw8YxR6ljdHe1KAEDnvkDW1cBxM2L
nPYGHzQXZRBXcSMEiI8GUHo9b+QYqsahAXTFC6gQa3+wG12JW1tr49qeJgpqiHVDZoCDexWJM63s
/4BTYz/36xGRC7kbrvecDk+vKOl0prvOcMmFfqyFeTZcXzyGv5IjDJv7YIL1fvQ7AdMfoNnF+Oao
b7NgrG2J6DFhAtBgEWaXYetlYIC2M23se/nDNhd9rkEkHCQQFe7iWDKQ3jDgz0QwHQxrOYXXCQjI
DIIIECVJQY8DmwDyQ2lZk5kMCA6A99O+T4bBaHK6ScG0ut+fDgeNLsjo8RXtY43R2faex5OH/ahq
DOsIr11YEN37kMQAnd8GCFrsYzGSFNkYiKAdne2OB8DRwbX7ZZ86BoDuf1m9vRYNxP62NWB9wq4u
fUoDxknWWeHsXmv0l8hzyRxHNZkETK5Xet/PTrzFq8/gBWS8SXBxBNHxYqu7n+IUDWBrcYBkEiZ/
0f0ePwxYh6Umsx4fLJr35domLDbu36MS96GAaXymXrsM8Xq2+d34GEuqAsAHA1U7HL3jT1DtbJrr
4DGX03B1hNdtqyGH9SNnM6vOylFs0f+kALAkbPbnaYKGl53zu83uTRhqnLC5JKutLxST3Yo7Q9Yc
v8GM8TJyeYnKKxNGA58H7XdvdNVouy9oII4YtfTpC/1PE+2s2PEpzYyPn3IA+xP0qJ2WBl180o10
knvSPQdswP0Xr/m6HiJIUfTDmG+YfeFBUCLKjxg+yUqwLKm7wfSc+q9eZXHo9KpfzNri4jjnETYu
IXN2OTZBxXbUbVynDBr/ciiojdlLSDXF9YefCdBvIJMuyBBmThHfuJGZbqKDsrN0ko3GaX7P5DmZ
kKgTR/nuhOwTI2M/O45g2Ud2b5AAH11v3/HVg+Qpc1b68FMo5MlfEBMUmP2Z1NAZxUeMg5gLuKS5
6Tx7+KLXP92gbBbPdFfbt2BMruQtkCsk5HaBDIAoMIjSc9oBEcfGoppZ15QEWb1ITEa7MJWSSgBE
O0hBDgaZKIlQWTQkQDnukgRK+SGBsIHYZz0tLxQLqQ0XE9z9VE6UlfEhVl29BK7xuzUVByam2qF0
oIbx6ltuHEOXPnT+PXyJYyQESHNH4xteThicYu3J/FO4yGdHuBYhFrFRf8TjI4QY1wBaCo/16fFj
56z+nhdno/3t2csN77Bv2JgOHLeT5/PSiM9qHzA104Jy5JhM5YQy0cY6roiN4bAMirdaJFOtsdQM
UL60LAbgjXn4Ch82IIwvwvR0b3abMdA4T5Prs4fb5dniKa5LJQ9sM9mE4RkFcC2DZjVaNIm5+qq7
/UBlsfAVbdFahVH0ZMV3u9D3n7gVGhTVw/hcFRi4AoCR3s5371EqbWxPpXhgsh69A49iE4MU7E0h
mG/YDDbiAOgvfH3jnPrdnVyQKaSq4xmhVrttfjkY6yV6O3VtLNUoy1y9aZcZjHBBldhvXN8BknQo
opVn5OhoYlImAEIaiIala0gKClia7LmKHTJXRgkfkVt8QVCkQ5nET/+4njwWk4xYiWea9JEJal/D
Yt3+7YO02Z7FAjdmvz0fzHWFAPiXFjIp9Esh0RE0EnrIZzsazNu87rYQaQAfpHV7AX+02bEA6Yh3
ks7dolSU3TqGJXOG3M3w59f7/2fsTJvbuJU1/Icuq7gMyeFXarHlJbYTO8fOF1WSk1AixU2kuP36
+7z9AtCITjlHBTV7MNjRaDQaDczlms9jt+abi/5iqUtYCGeom50LtRbErelCkJ4fXRTltdIR5v6b
SRVqYd66MPXD8Uv1MPkPiiJc5CPBhxhEpY50PjnQKM97UbxwpiTCa97FxppR2k4tOL38mw1/Yym+
lvQkCGwqs2KaJ4TbaHmiCK6CcumPXofdskuDj5FUOO27OHr+TotjlvjUcL+nPXNjgDiqKczw2aap
TD4gBTe/BUJOQFx1T5K+VYYURF/BwEmZx0l7+Upym5akZC8+0n94SFVy5pN7blWN5gXKtWe6CEFe
cV3Ki8+JUA6Jln3dYSOq5zaEPG6IQA6O6arE3pX9HMrt6s7Ch6bXGsJrOW6XWo8XXR2Fos+ga1M9
iK60Jg6YRE+9iUk2Rn9afuj0yNPqsvrPy8kkGBuhCUpeQF47R/hNChpshlcljLQksKfizK2yXicr
bRwjz1pOixLjnUq3Yi8FzoQ2GdtqHVWhBHaqC8fOTHs83N9e1j8lkw4ezZogGjvaiSY87FZXnO/Q
VLHdj+92n0jKo8HN58YC4m9IO5UcQcQl2sf+jQ7qaG23qbW+85Y2kKU2dbDKDf/n2po9/91aatmt
2gW3JUEpvDm26SvFSlumQHnyU2iPyDvNuG6F4c1up4tTlEhuFoeactcgGO8K1ATCDIu8RHyaJuYv
AvCkm/9emK8028z4dPv0ZvXU+kQqtCPRCuS9xC1PrDSwm9nECqyf9teQMnTMCyNABsSs0ujYfzWT
NJQouP8aX7qghDgSKAmPxiz2nS4pGDFvVYLp0pTFJVewcBELQ2rPCSc2c8A0W9y9fqjfLEIOjRkl
+AAHZln6EC6Ndw9Fr5ZincTUI8bgwwoBWfrb09qjtBKyroaDaFLFZGvn0B7HXq/nMWUZyzCxmziz
wIYsnjwWHsSuE2ulUGtTatrjcXBTHlXYMN0RPwrFBT5ycVcJUHhj8dFGMHnOMXMmvikSDSbSyBYE
UJAEHGgBJxNdepVRob5Fhkq0UfxAaH5g6WsQrUBkiVomM3cpRQXhPcFLt022d2nRsm9x4XXo8CbL
KTpYDVqoi8AlE5Dy2WPTEJnfbS5biXSIRArm1SFpOEv8tE0NBYiq9B5Iq/HWbQdsIuDqiMMFN6cb
9bwQ9kMCKCL0gk7W2fBYfKUmj1WYL253YYClpG4GFe+eYwxXsv5rzPh+C6wrpOqXypEot/vPBaUQ
0ILwxsa/5xa3FinbUfmyknZJmrD+nXt5uJ1HxdzEaijOQ/z2aX14R/+fWnXSR+k24yRWcgLz8DnE
93w2S/OLbleLTeXWbm95gcNg5mFA8RvvswUbCx4PpeEt/mfVPNC3+1g+JnvdrDPc3krGMGfXAZAk
ypsmqYs5EAgVBzYRP9ICIIZZ/nRTqa6zu/01zQvbnbTC5NLJEDwu8IozHssxQkvhQbQrb5vQXUcb
grjDeQvuMATG4Q+M/KUGo4N9RdqfFIUXSXlQBvX6MF5P4vr4gyiMnnbHA335pQg5a2fMNkQz95B4
opPMX8gyuAoxQTbF7i4eANJxczZif8tNL4M/pMOMba+0OwxX0zlh3uiILLpNPsZ2oW3jQvBkm76K
RcbwHLe1xAr1VGIduvvNKN0FTiPbqaF0LVej42iN0nH1cHDz+LgaPyzbsfWyvB0nDkIiop5YtIQt
VhAfqeNrggqOxmrU1PP0et+50iJq0F+N153dG7wJLYgVReuSbRpwYjoJv/Wj+CGFFz+EAcVNiK4C
qwtTC1utk1Pc5p5ZGzXQ7Vcmgv1dHMOr7rnOK29RqPf9+SXRTSxinGiZ5QqFgYgWaRecEyAO4fhy
6uGrWjBIjWHutg8iK624eLg+aN4tbWq8QY9GYUehziC9/CWwhiCpYWoxhVV9LGFpIUmRh7v2p+32
4RWP0eAIE/35n/pKUGnO+me+HsgHbFjY0qBSBmCHlO3NEJyq0R9ISd6laD+9qv+UMBVbFcCCpM0S
CtI8ZcrjZvt2UN2QMi4+8gqf0tpXl9wnoavIUkO+30YUO8Jro4Pq8KzShqgHYqfFrjHTiTQhYJKL
KS6ZCJYbYywzkhDIanKx4oagYI+k8H3q5ExkSkURk5WSi+iqgasuFg5dL/C4K5bUxW0pcma+cMtU
8FArmFApJ+QKrUJTVofhY1rdt/afRMchUtHZWjXyUw1H2OOfft9zPSSv7aZ3l50/Z9wJqA/nEaN9
j0HB4Pbi7unVV0K0h1ybE+mSAPSlkazL6hzZdKavyvAKL6CS0BrRAG1jXJUWhx8IwFvHJDUtUKFw
lS8ciYGY+IEaMyF5SjtCJD8A0T2UEuGvlHjLIhOMAgA5xsfpWz+W7MJoSB0siYdw+3nnbw17fZ2Q
hrQRJTKU6IeuofO55AM5/XHbvjnNpLNyxwDVbblvWq34chBeRKLeBVJGP9I5ILJe3KyTQlx8Upqm
CpN7aI3SEC19QMJ128z6uiNWXch9iYQvLYev+Yfby2p06kqTFQfnBg+rp4aOExYk/u1Zxfs0Chgi
c82QTW8cRKYLIRvHJkC+DyHNUEitfHiMB4KUVJliUYMwvbnzSE38hqnjKEh3cl/cg7+IG2qgEG5i
x4WaEIcmCKLhlzagS6B5IC5dbgmGzuGkAytxQW4o6LLqQDQQ5JKtYdUjjKH07WT3j6Ha+vp+es2w
wsOdRNDd/v0USzdFktpVx9wJ2exScDsXEVwrS3omfaRL3RoESQfRp+BBZwnxYMEHJPg3aGbRoPXv
q/l1T2zczZFYdlFRhGxrcT7HqmoMeixp4OVGJrJ7P5RuPakzL+c/z2vmKu4SOiZZ1sHpQCNE9VeT
3KXADTYMFJIbjEwiDrpfTz9I0yJBMqoQIN3CR0D1djrzCpocS3pTUqInxBN9oMkiixHjwBpRkB8v
tNgo0ekkLcI+7u/ZD9hesNwiyyyee3920mVXgNvZ8mdzYhMfD63OsrEnV3r5EW5sz2zvuTwhFN3l
a4J45xDwZ+OzJevEj3ypx7OBWPnsHsVd2MrBHop5u+JhprBfopL8VmyMyNUZ04A6qOU2oSVAaAd8
AwnNp6W3kOSo4oz5NToirUVcWVkEI026X4iqDuAagRAu0tUYKYu0ZBzcxB01aSjnuzPKDRhk5OZU
jjo+y019MCROgtXIjDTpbXWjRq/pm3XvLR2j7avWzX61vyrLYeISprofvHOBDWu+BwtmR5BU0fAh
n/aie7k5rNiz3aLJVU1EHyr1jE8milMRB7g7/bzd/6p7R3iQrOpVOkZoLCU2+yofO4nWq0a3v4ph
QWFeJgcVIk5z5mOphX8pUCnNZkn3Rn/Ux/7PT53VuHvs/eLXOVBcN0AglwAR3IXYYwkUe3s1qxj3
T5yIxFiK9tDNIqvZ1yHVo9eWzDwEoQIKMplXb6iejL5VZWzpKDUtqzt7EP8nf45QmbfuPrfrqcw/
SU2hdRqjepMOQKspZBz6zUoAly6YddyTE+YupEiwdGcONNmfvp7+Sikg7Rf3i5hKn2k1jgkgohEO
CInjPBziTGa+PK2E4B22pCSMkYstV8CbiYITGMgoKbHAGUaGHk/p7IEsSeG+lpG4nJ5bF2sZv5HN
YnzX1/d+ZCY+qx7vtGzhTclu1tt9mY24kmdwG82dL0ZqP3SvN9X9+GF2O951PgePMKO43V2mwKSD
i8FLDjRX1FNed3Clb/ipLJtvka9zVEmS2RD14Enf4Or1+xfb6Q1Pfm0E6CBNpLAZ2NGEJQifdvbV
c+ROwmIjcWMTbaZm29Y6UAm2nl8flVy2aicgvoQl8agWxXMSpILjpeG2ml/sHiZiqryHrpQLY4lb
jCaDWqxm2XqYjuebxa9PPb4qd/cBAgr6hFHE/Y2ND8WGoqQdQZJt/+bbU2f26ukwfa215Oy++tnt
RF4q0VN85Zp7ADdY/nFefwI/4rgnHqNdlNf3lKq91SdKtFohrA747BsMpr7nuOp8/OdmfkCe3X16
QcM0ha/IoUa0gmFBRC/6GCsF4dYvjiane5sItlnuLmYP/V/37d4bPif/dX+7f6slsOYbzS2wxeN0
vH7ajTXMZztUKfe/qhW0xGF4ftPdaKpdfEdX9WX88+NxuzyypODyU2hS/27xzbe71a/YVLqv1Ax0
3WCxu+h231GiMOWOO7r0wTvNTtTjuSrZPtXkVK8o/6TXezPpY1u+H433t0+f6uXhdxKquu+Ww0O0
BZXDY7mpX8/m6LOPvbdcsll9bU/gkLT6ZuPjvpkgVAoUX5kKC/2AkC1v8xynnm1QKfUgiCdFv1LL
RDJBlzGTE921KffdEeIsi333sp6k7QRzCU/A6dY7i+NJRZXWa6TJeKJ48XzPnO7bdfGp1otXy/bt
t+P1cbt4Ozk+6Gqp+d3lei8OuplhKsxoyFfrUhQcIVILJ4s+nkJqwLIW9NmkHWnQrMoQzmWpk897
9t+5ooTH0SzV9uvsSRavTh1aHP0Baj5AwuBigiTJgxMmPR/yaPpYOG1C5FbCY38EHyEjKuBcSFqf
reTh9FtILjw8cLlor8WyrnMf9x7Odi0415c9vFDl7UOJ7pHZavGxXlc/p+YY7L647/w87CzG29/b
s3f6kmQm1eDXPvtP2OCYwT55IJY6QlnwvSOe7AoV8KjkuWbLLygzTqUnimsDLG3FGQUd0WFBZmoA
avFGM9EuPAAJSwya47bdu3x6/DSbqnPay76u4iJRYMqBHzkaz3krV5OxAoS0R2KtN9vODVKfloJ5
U0zZxHpdPSDHF+di4QGIJUTpRh7lDp+9j0YsfSBBaUX8QIiMHlZWEvvT2/3wr+eLxZSPjT7QF769
r2YN84npjOuQ85dmghLiSwpgLFLqwcPkYnl4+zBoc//b7k0abP7kFI2wOcTYn2xPJ5GJ2wRE1MIP
IdyM1JtHmheIhXt3qvvEeLWfsbyDAhy2CR1P6dAdNOJCejipcAgkSbq3vf/g7ko1i/ZKzZRxaoCP
F16LwcXi6fLEMn16WH6kwXgTdZ8jBGP3uq9fm1QiC3KJXxKv+Kp2PWmN73qD98PN6iOv7Boj2iUx
dGM/PgzSJbylEYhFCB6X3DWooeqQhnwTkHXlLO3G4idCyIon7V5SeSoCxLFcLZCVozoKVROLXK9+
rdkBZ33ZXqKN6KKjLUNmIx5rsizE6QrlNmfh1K3UKHgDKTQTUnHIkpIorfAtLJrRh9MUBvvnEEY8
Frj5Nry92l5RCLwKJHlwtfrd1V7sDg+XIbc9HkkDRiGocv3U4qNgiDpOmSggMIHu/HF/cX8DeYoZ
r+DYj/MdmqYaOYWZO0plmS0JOcTUVO48SQPEbsOaRZd/kTMwlwOUggF3Dzer46Me3DAaeDbJXV7s
1lguTf5bjzqpLk6jVIqAuoGZiGYDZj3qfu2QXJ4mn7cLfaMtBvP703T3lRh+HR8vGXJ/YbpDTL4e
0JlQCq2Q0nDLwoFf0wuwoRwZXW6X1zLy301347sl+pDwgVgIlzVKa674jq8FBsGh/np7ZDf8O9Iz
GUqZH+3UGA9phoudnOeC5smOsiqxIHDjxceZBBtSgUoNUvmilD82ZeZr8WdnH2TJzL1hdb8e9tvt
/kCWzo2zD4vlYF+3bk+rD9q/RJ1CXgWiiGmceMBb7pEvPYRBrtU0wPQdpXb3zYaPzcUWUNPS0roX
WfixRPMuDkjRpLBWZCXGMmxZXy2rpPJAZNaQi7WdVmLgbClC3lpaI0T58lBIG6o0ARtCbptvCAch
OFmmao79qtqK2xaihBqTmvqZ2OAumJbbyp+e6X88VLETlzXgvHXfuFfA/6VL6vb3N2/oRjfObQ76
Awz9o88afbJb3N0N5qd2n8M0txfT/u5q1ZmMN63qLVnS3gXSHX5Eb2bdJo8osugDdwMQRSEWrOlT
JWKJKKbbm/lVNZQZ10v7IzzUw3x3YzLgQtg4hRR03zi/6lpDqUaA4IVS7V+ghhr2pwQiZzsyAMGH
soEAjxdYOfGrwoZhM4g1slRFe0FWzQGT8alJB91NQpjClo3PSYc2RHTGJEONrFwkK3Bn2Lmrf8HO
MoQKcR/LG3nGwb9Uxx1t6PqmXf5mohSXpAt0+1MBkGVrNb5f340HfH4g9JNoV1I99gs0oFn5GGdp
i+pEI8IqoKiKNBQY18b+fLwpAfG2S8HjkbGCZ8N0Wk/ZelqjiJESGhOdj2H4ABFwOQQQOklUzxRQ
nZQtvXkMQ2muVFfRo4dcu/p3HfYVxZzvIRMZ43B3Ihc3S6E+6/Jt+9At8dI9THI4vve7lrKV0LyH
dMQOQyJccEfOUhM7j0C6Acj0DnS/0p10BHZfcdGR+jd2IJdDtgeYl7S7hyeOAj4jxzCQoQibVuzR
kK64OAHyaMho/Dqua4kHJTaOvaC6mAcgqTURNx7+2tfUTzRmw2wuutf9bEgPqRPv3kx0QYrVZDcc
JBXnC0eXgUgHpnk+a4nOtUYxzdPBd6OLnRayOJgdvYyrj/W4vR18QZmddw/oG3dSGlnuoBlCMXTg
Cp1B14R41MrEnLbneXj6wvWoBKACrpQR1Sd8gFThe0ht8AQ+qwN1sJMiSwnAyl8Vj7tUkhaANTeL
bD+4KUqDiKCD+bvySEeiqwWCa5xZoZ++d0xp+loZNY29LkgQqrqfoGfpyAyYB6B5mAgzOCI+mT+a
MZzQOBp7YSHbIKX9asnUaUImZGGSxm15primaqC5FYydEoCTFEGNUAmlfMrDr9Bf6S4P1EJ75xTY
aV30Vmnrg85aMt9BdJ6Ig+FgvyfDqDMOY+UyV1LUMtK4PN8pIyVZa5qmTCEe1nphjuzyA3uPNzqH
5r1W7EuoDynaEdUIxQbhMZhTAKnxg/ZIEyoV5WSSCx7pIuuSMAKoKuE8iMCRJpILTZMkeUhF40ij
pNzkdi4vI0VAYyYtwyLIg5B6Uu+ROw8EBZGuEJU3Qk+QsIqTx4HKnjX7II5lWKIrv5ggLDNF5exR
ktkcLpYznTDHJ+YQJKboveeBRiopA+4ZBnNZgNRa7zg6bcwDpkBaQzpZcQRPZbFN+mywLWbmKbi8
d1iMr6idroJwv7jIuWt4Jb17PmPq8tIh7hnU+C6vTvnkGY9XarrcjSD7OyyCGwfjUwUzq/SjE1L/
8uxFGTwUtbdYRMx8NBo+ypwdh2XNzfzDEwvdZBT0nGi2a5vPtNVAeOlPTQTxzIYP9hDOD0iyiap4
oD2dH8hy+VkuONlycDwpCt7W73W2WKArrGETeebgwcp5TCsOdImcLokvBIdRphrXskNuMlWd+2Dd
fq4RxcMZj6t3eHLZQ2ageLyLMmnfhO8qUdNC9xoGoXIEoRzWlyFFF2d9hXUBrOaYy1GebPi8gVU4
AcVBs7RlPB8TMW/Vir2kTC4lcRKkXRDVCaeVMT9+UOppw9pJJBkiWLUCv9QdZOYdHByeCk+G/aLf
4ltHFJ0sXYF0R0wudKmD80jnVikdhfKASosUuhDCALrpaCucVyOkjbp0Ns2HXwnk16ThNnWzutpu
TS1RyNJKAFfYsPrjqXXxsuKlsoSgvF5Nu7W1Ox9yFcZGzs0ZugImOwhBlQlnHxU4+4AH5eGRdFzk
gqfbzDmCK9OyPg95TqeS3CXzXyZtdQdPXDzWUP9RjZhbFax0WCy1OOqMhgqakPqxarHtxPBT4wY/
lj6Exp7x3UtRdkxQELA+flQIu/A8cbvNnL1DticUOo8DUbwNBpbrOGzAgDH3SuMp+DaheCzQsX/e
rYOPNoW0hqzicgKXp94bM3J9F4XEtfccg9XWHmaTzreZaXDBzD1dJjImRCk8yAs8lgullKpaOI9x
w9SCtEuH+3NqNSCkaiiEPUmEKLZ+oBDKDqTLC3nS4/rsDb0ChqOzCe6ghCMCEH8gtG7keeVd4hAf
YkEZfVzvxoMu0t7m/exp8axiNHEx6KU4sr7IMO1lFCLrLfpX+miUkyYMCIpWKbPsBSQr0ifK8HD4
wsD2yIDqlljnFgteky7qSBAoUUon063Jkst2JrKO5AnIOHIwF0RkO3r6ipe00OYd+pIEmWscD5lj
UCyKkPFRqw6XXyenw/X+4fS3miraDN3FIG72oLA473KUSpARwajKY/9z/1dpUau3nLIoDfHIB6YY
5hQvDfYpeuMY80BK3FrPPlPMMAUkkmqbNegOtjjMPpf6yet2HldwxYjku8TbD616hJjsRiEArNNJ
W65d7/+c/YcEyorMh53gsXjaOSBQNkD1Xf9ZqYGk15pd1w+Xd7eDax24kpVsj31MJ8hrBGHExGrL
WXlS5MYmycuhZ+NOpLykd+ekEsZU4++3KPs40UbeZvpSr5BeEa9lMsazHUImCNCydXv4dTnQwbCm
0zBmeYFqqzlwPXw9VsE9FD1KgUVccuQy+iUxlVRm0xbU8l7XFOMHqzC3gL2BNEUhK8oQA8hFtsf8
MIyBFjMY7ny09HK9vMOSW6u9df8N6c6oSUvHrsBlk0RR9ICFErlluQsUR4l52+5d7287Yxe2cC6H
UKAsnIGTtwslwYMsFdvSf/DUFKcLE+Z+JNYwcdaUNmbBosewUMsrdjd96YbZHXvC7cV4suFrH5AD
L3D9zmXrF4rvYCBxZLsPg3pcvhKRSBHk4XSqlh9hOBo4GqMeveIcGjHaXGk6BgiPQA1dbZgxcmy4
r3iMMiu9y1jTVZoxi5XB0f7tlkM2mS4ZJ7yJseNRp/EVznaqJkvyixGqRIouJOQY+0DFDW2cxx5Q
o2r/OV8cFClQeLNCsyJwUmgopZ38y3kXPzJoQh4pkmJmR25aGZB84VrGgbhqpvuQ+7rNGqcbVfgx
6wV649Y7lXodYiQIU85sflFrEebZxuzQsHBB14fg6TMilOl5yyDK55bdzQfv1LQx+g01+q1Sv+2/
w8ssCahzXbTej5W43er7L3Ogwx10uqO63+l266HuHGrocFunevHUmWwGycY4ca6s+YRWMccFmsKB
0K2hKTluMMPgVoa3u9HsYrj9RvFJhaK+OHokTa3X1GUkkU5yWPMy/BgpOA2MUOsZti82a9ko4s2K
DSNJfb2bBxxR4At1hwv5sK0XG+qGVTF+Pn8DA0ijmnvsMBKTgZ49DOEZHuZiHphP8sALc5IC8QTH
GXGEJhRTsUSXjoHldTIcRqnEwvbQnWzH0yovv7hLTgJLLF9YznC0nCcc8gmkJEMWfuzwNXUBGfuT
2LOFQqEunClNm8gyqpJZC0nYQZ+olUoim3f6eK0p2gkSff705r7qXOz7CH1ZBDKtSxAyhVMArwlA
yNevWffMumE3QAnwBWJO/Wy8AcVDvGYS2nJbamWA81orjVRNz4mPFC5ShgJH2AMvA8IIIyGdfOWZ
1dAU2yEmb5leQ6YQHt5EJBgDSzBvxMqu2K//ZQh9d9lRt1cP2ZgadgdDwPD8AvLhcNptH9b97Ydz
jRoFst7IAwiSNb2bfKHWQsSS6kViPvXXWCRDXNCaKCnbS2reys5TKAQUlltQmkNtvvErcyVUlVlL
oJuySeU37IHScjxCiXKzTlil2aD6O3Q+PrL+kDLrWY9CaSU/lCHVnFyf1uNuV3aaGiIxxUpZ4W8C
Z2Nfr9chIcn00J9oNGuH5RsujI5ATW9QGq6ssMWVr0Zc+Wk7AzgoAqa4fXycKQCTna9A0JYQr0QL
OyVCHKgdaOT8TIlSyc5U90x7GKbyEHOZr4LTLBgeeYNNeSlDHFwPR56xZFf2mRTxDmrUJpMS/9YS
o4xgeXnPs88S/JhAe+3qbO+0PYLHs22qC1aHg17/7OtLw2HV6rGZ9PDTPxBoXI6Rj2+kS2QgVztI
AwRKAC47bLd50xSb5Bc8Wow7DsVLPc87xC+RS+yiWBSDMJ4JJoicCCL4zHFBRDwNRmtyEqnTAxj/
hRjljAuEpnNJQDxLSM9POk6/8HnzdWdhqNHgSyki03hM6iYNpMy4rWxiO0NkmU3QCQCJ4gMVx71v
jkEakHkoq0zbSduibyIpcCgtfOjTzfKD2YYC+ACh2qQx9suw8tg3ZKyTN+kDk6WmC+CMXVCX2IOK
wQDS3Y2Pc517l5aEMQkvXv20qDXNJA0Kvx43vAJJhg2JfRfzhsNnhwOSSrYeJleeSB3IGxVipFU2
Ph6FnrtkhYBvnCcj5G3r+j88ap5zPCCOLP0YZUNS5Cmp1kgmcwEGFgGBeGiQhUt4iFkakY1hyyPD
EZi2SzkNqCGCh+YYi7s8JDfcf/H4tniT7oQnAQ+W6tC/Cj7gDIkEwpn+4Y3jUxoQ52f443Heaf/j
PbSNca7PFTVkuVO3vbjfb2fznzYoHRkw5FIg29sezWkno7n13tgrLSJU2jKBQtPAbR5F1zckmBzC
C4IkhEm0qMlFjT5KYIKU/lfW7Wlz4ti55Jx+IU5TSoF0P73Lo+ggcFMfuE0cTTiIEkO2XqEFWjaR
ZCz4MxHg3aQDGt8E4Y4okFYCBy743OpYTaf73v6lb4bn9ivmwXU1rHt1pxp2z+7uPN0ejp3DsX36
BPHQKeQozUHpntJVXDEQW01IyeqvqFza9i1hTG+NJSghSQlnpPBHkGCR8ggGHTvkL4+MiRuGBFv4
rzgO63+22oqXA9GrelGN455hBwPy0m+KsBHh7AcsLjErn1iQ77eSRgocgovtaIKf8R664aVZLziU
UVgb9MQj/ARaMZ8BQiWGIIVrgEM0BF5WF7P/8rT5xrskDLTFvpLyOlGT1DVep+U1JWwjEVPeEkij
OviKX5nCwEEMERu85s2iAQzE3ONf6Osf7lBnjq/rYT3otVnMnd9B/bh9QOM1uRv9BMlAQcsd25uZ
MxmBPEw4TTrBp1BLOuO87T69tvynwY/iBdOWuDH9xc0LWdVbSMRd6cfct6lX1dPhBdCHCcQHsqOv
zqQ9egWZD0iPAd2H7mEC84remmCmeCtliTv24vG+GEiFrnC3v5rq+52p10J7QdPzSNeAGP5vPaHv
DX139+moq78hV4J3z26zXwxmx+FpWtc/2cqDTGjk0hfpcK2HN8PVjmbWWO3pliIQHhETxHh5RO1D
2zZFBTdys+WbOI3MKZlrc+f0QgNch5oKm4Yhd6pXiz8UOPYKBRuqddqbR6nWwUoHufFpdjoC6A6y
ZgOc9k6Hs+fV03X9hwdFiOewO5w9WlMrPazp3b0fcsiCl3SJemU65o4vaBj8x0Ok+w8fIWWINDrm
7DLUxXRbL0+DGZQXh6rpGAbKZsF1N1LmMSropNPT4a/VO2njKAAhgOkjh+5HSchJHVt6VQMLNZ7T
w5dUDd23dw9sK86n0uDStUAu6+DKjs1j3OxOnujnC0mCpMudaRLeuRRSLvPM6kAJd/eaRMB4T16D
p+7F4GmQtCuzxe1/eUWZVCzCTA+fEo2hU6UAPABxWtvpwgy/9Zunbmt8GwFEgkGUGv7Qn6V5yAnn
+V6kxeqUu9kgIh6AOIIaAerAYZgxwLd1Ps6UpkNxugP52Prrftu/0OfsTJmOmkg0ErNE6xkAXEwD
GbpuoemoMPHPkrH1uNrcZpP5r+VRd5s6GeD8gkvjKQwlUZFC6SwzCidWDe9uloe1bnPLArplj/CY
cKWUjtvoZA9nej60TrfapXfaTtBFVLLQTJgDcaxIaWc3GU0+OMkCQRhAQBwMzDDrddE8opmE66VJ
adjiaqrWH/VpevWw+mm6mSW5mPI67vDvziltKVWTFlaleJtpapkL2fDAyLNGtTvTjhJ80JBj0LvW
43h4xJQ4j04FhuyIKFfEZg5Vdy4GEy2GHZIRD+LESc0IEfFUgIhohotncnFbohP/X5a6/d4/maTW
w26/6rdHg377/OLpx4dl67TrP3GNV4wQGInHNbC65269kK0MTfe2P2pv42IrDwxPe0CNCUwCKa9U
88RiwDGkcOBGCALiMQXUhSGwdnLjoUAnC/SGVsxQtFja+4rJSQ0Vlz/AAMwMuPZEch8PG0RSZ16K
4Nr1V+9VHrIyJMOwg6bAZkaGvCQirgQEod5AysQon5/G99vrZZ+yx/SjIc+APpty4hsqGvQhHgI9
5ssjIwFcwwMoyS6hmSfg48HigaMxakEzGjXbNFIHyosLD9eTZofq1A2YpYXNJDgOT7NIGLopDeiQ
vHUzOoBYttvAXZhl5/iVgjlxZ3J3AWgYEKC+4s5PFqOtccBETFde4dxgYafo8NX2HWrWUGDH16Zp
ZFrYkPBmq9o2E2U5Ct6OAKTiLqFxN4VxgvHowMDictFeXJFI3+Bg1LpqaP/e96ip89TqnOM2gwy1
ITg9Yt78fJTY/As2BZ8JXshvHM7lV/wrcdBsw4iIUN8xB8jg/XrTldQQsczkHMfsyj7GgcGuIIRn
xly3qpv0tSzrT4gN4QBxxGgiJck455jViPi64EaAlhRB4FLgiCzSbzs9fHHoJnhRhJokzoRQc7pl
tzoxULahMv8TkzOPzJzSJBnngEL3rHYKHaa0GZKlaFQz/uTdWKrk4/GzGtGNzvPaOoQ2xpFnuLDd
8+roW9xtpjd5TtPco07L1n9UztmBUBBw+wDdOC4DULHyWx1NdQTiFIT2KXUpTYknuBuUY+PH6qpz
WowXOwz2Q0/mznMylKruXaSjRXg5NSPtB/Zy8ywIQopAI2yCamHm6UUsUxPOn+qMmGEM1exW6vjy
sdCnmjcAYSEEEANArlysrmMjEd5AlAIJA274Y6mTb3N8/5HofsWhlVHNFzvafCj4TPt6qibraat/
7Oi6RY3nuNYEZuSxXUZ4sCK8vTIwt25zqPnpXfdiPrj2POUVAkxEungxBJSdksbgJYwh/JMeVnrR
4jyTGT4rAHTjlzm8eYUhqYhLBPM28tfuNZ+Gto+hF3MNiUpGTPR24iL6+HuREEFIxnnDK7Vd6GmH
0oHYQNslTcVkH45IPDjq8zJmjwmh0wLilEeUFhwepjtnirI5M2Ra18wT6HwLQqa0F9D56pIT5+uk
nYeT9sxnBZgtQqN9bEFKi6ukoex2kVR2rF0P6ayHU3JRg/1qYgxVCb+89CD21AiObSlKZILTogyQ
pPLgQ2GxaxIqZMZlXAzA6/hlDHsoGXowmaGSoMYe166o77wJhB8ParJgHxSBEruUVMB14DGVOM/z
LqlScfRAjDsdcR6k/ZACSlxlFK7EcgqKEjoBbi/nMgh9eDzuzSA39odoHb0sreU4AZmN3WqcvAp7
UVWLxW00KCFYAazHfLMqpAvKnPUU6fIUQuBcu0gvmqLRGlEw3qgTmToDScFjK07NIN1ntA+5GJEX
wdcX3I5PnJL7iyzoUg6RBDFp8PGOyGr6FX3Ldshvk9/0k/cueBk73pea2O2bwgf5Ozo+uNQkuTtV
hxielIOGjFkeDzHkGCouNs1mKSD60xbghCJd0yKIaQgSpGPr6pcbZaX7SPbsp+sTEjNuU0NNESbs
eMeD8lhiR+nyAUmTd26SzZ6bNvKZORLlnfOgbMK5EIITE8pQXCToHABZUySgcSAkDrQlRt639qQR
8/oxjKlFjey6haEw8RWtoT90oiVFp+6hA27EkDDKjMs3+IzeR0+bJbYTdhAgb2NIgjrFAs+Svt9c
IjLFtMeEV3IEIQn888AGjadmIOPsfhI6Lxs9aybzn/wtIpNG9KikQDcI7eyh923yqEsu1O6T/s+0
OF0BJH/DVJ3N65kK6mK5OKpl3BhTPEFcZZDqa/U1ykwxLP6EBTaFtaNqcV0TYYgDdKWdlsWLZ8GC
hZcm/by+TLglAZs3IQxki2ELYM1FAD5pBRBTfNKkM9MzM4wml6215P2mxO0LFFd/ltWC3xtykszL
yrhSvYgML07wkRiBSb4gfmSmKUh8IZz5CMccFAI872K9gLmNX3iBFu8cFVijhli+QnqVsccLocir
SYumWUFtoYhSulncFEhEZ48hLummPN3VWsSmtCMWB4HcPhZcaACKap/kH8s1PEl31L5std/RdgRj
Mw3oXGNfDGU4e33+pgHkSlcWR7bGYw+mdCDecnlRB17KDm45L5bPriQr6FC4K1D2dhL4uCBOy57g
JTkHAHqjf3rZHWLCp+YIvxLOMSPnALywsjJr+kt+ILZZi5IQrpkGLeekQZ4vqaRAmN0xH7qUjqB0
YPKhnomkihUC71O9Q+nigE243I6702R448q6GAW6f6LK+PFEesFQtLXKwITE4DIitDLgLHpTJgZm
GJJoJQjPhs0ymGEcQJz5Aciyi1Qg9RQ40IMcpCwjWGnxSDb4iD7Iypql0CW/WG7F4ouCqo5qD9cP
JPWkmk8cEJ9EXzLdt34aj1IJI0Qy4+AVKZIpN35y72ckHVkRjkB+TYgSXzGzcUnKOqjURbOP8Nzz
kWL0INHIMxIXGo6QL7eNyaqZRqZIp0gycQLBtLt7v15d7afascbRezFeWWiAaiebdCJfvz+D9Hfr
9nXvowyc22/2RxlQNYc0fEjyupcilqTNiRjrhSVpLSJdSPAvM83q02SqGz3J2Yw5KNg4RaBMVNwd
ZOh26HevV2HFnke82i/Gn8qdv/GhikV/xfAD5SX1JSBKoP9bcPVPu7+atT9ZZp+/5qjn0xeELE2C
i+Am2TZexzXIH+L78ZKv2/0nm8rRaDQYYldZYwd/tgPUmu46+3mvPfz0wt5Gc485I23TdDQdj7S2
oRqTS3Rg9bFC4QJ9RMTf1L5ZsRhPjgW0I64R9wU40YB+BKejgDwavrjUUSszeEze4genuZILQRpc
YkP+Wiu4ZUQjCm9JOK8peFR4yRYEVNvHyoDH9F0sfM0rQCQVsHrMrINH85BsDeY3WXYgpVhvcvKO
YIqIuAGW1U3yzJKi49DDeAI3SDySmfxkHG+cPujKC7ASpTxCI+CmFDOrpqEy/tCeeQaHyLbjzUwc
FyMYcSg58XNIOs9dTTxPIR6YJuZzY386lo7XsE/pZd165iIeJoKh0XBaDBMQoHnBjym8EyaNZ3uc
/c6wGqHSGPHp497ZVlpvsOydFq3tUltporz4FhlI00FqPELWpkKQ7VN9MWVW5Y1dSDemR5buhEPR
0ZVeAz9TMPizNlri7MPHenmbvvygdXeQHnSl9QVEpzsj4wEyAVlusDrO61KWJ+1l96Ku0vmF/eL+
A/GdioifdZiyyKty4zwqxRgAJAXutYo2skUsEODdVGvRmPdMzsZ5C2I6MskZB5bZzwgEBelBXLbb
P84uqvWVZ0FdgebJ0VQX5wFCeILyoIjeJk4vFtpY3C1fTdEh2qNJG9ADj7rWe3HBfQV6tHFi1qJr
PghCBRK9SagEzlKCue8zvN0qqWQ21WDK/0JyvX9Qo0Fyda+CrQ5Hw1CzNYybdo+LwWN1O2l/krQd
xCHKwx02V4t3RvHGgRdYyA8f44ncYsYyzirbJCdoM3Cpyej++MpILPbhkOJioScx5DU+QCPgfjRi
kgGHIIA8Lr8s/zJm6BeGcasoS8yGfSEEA4PCgBuYOBVKZDAzLGChIbOmkNtOv91iQvfVPrLWoxOh
GyQXU49phkfLMqmjsyBkCskdzUv3Mt5ZUAS1uPvj3u2HUUSToXB5zKjf7bbb7W7VG3XjE+uN3l1M
p9V6NRocP1V8ytad6fUGReAR6zXvB+1iH84B/Mpd3exzfOzwjI8t8UTX8hTcRDguFl68sWKV/sWv
QHgCDEndFz1uBIhTd6fvipSeZ/SbGmIetegRhBHZR8nJKYpjaSot7sLwzjpd3pOXCtUPLvQ9qeFj
JkdeafYugVwuXqB/Wms7PStASTwuP9nHLeS6iEEGKI/TLwddmMncFXKkZwsN4yxPgW9YA6hZUTPQ
oAF1D7YrwOLONQLScIRjdLlWPIIDcQ0GT1nxSOMrCRxSz+lm8tK+0YzSuoEwZgSls9SNv5eD1vg4
0a26VM/cXUJFsHlGEf7aNBJvnejYsGUPPnYR15zhhxRhxxiSQUssvbPoSuFckVRsWu2FaXF677sE
II7gCVkLGIX2NQAuHYXFCTeCflIeHusgVnnxfqM3+hUKcG2skglDBaLorgG2duAHVs/ETBP+aXbh
DfUF4qjbpvdOOzhmE+YXwRrMEwzTIskzTGIFIZWLIUhqf72o9WUrUUdYu+OPqQBEgadIQ7Ndfbzm
RInzJTfn6ZIoc7Z7eAADRgHMrwzjmmG/A1IoB7V4pdK5UIlRyaJBJ1SL+RHPdsQkwVQ1G+3x4LnP
iMO5HUpQPNMRgNZqqVUuYYEbyYfUI6pHiXCiFNq0dGVG3JcFEkB6a3Vh6SsS4j0QRzJGSBLEaZ/h
PGLTlm8qd11tMe02o4w6YEzZtfamRxALqCne6rWQNZ+RWDolTUFM9HRlGeX0ILg2zaeXWvyJMYUx
FGMbHHETiPMIj/VmSj8lG3qT4BwkhXO+IHkhm+cQv7ZlAzi5dFrjzn78f6d176E6zo9HFmpe3GiF
w6CkCDQQbU6T0SKbbz+eaeKL1+cTzWDAQTeECQ68jc7Ou+1mq9FuOx0N8xexPYkYutbNulMgF6vJ
HcwjxMyCpb04VosX7MCOsd0eXOz/EtcOBlCg6Qm4yQzgeaWUtr4hnbIiOn69jw1cWkVEEgJB3BAN
avo29PB5cQhLBBK6GxCNZmuKYljTK9P4gmg+bEzvQBY/bu9ufb4Y7mCE0+0NsISs253vDVOnePe3
697op0RpNK/JTAT2mGQ4GpNHoBtcLdyOA11g3NfHkIzphO1Cd0S7w3kpTkET3N0FBC8zbfszNaE+
yiN2XcGJSTe3551XlY5lO15JoOSNT9Phz6RsGHOC5sD8UTvSSJ+GQFhx+kB8c0H8RHogpAE8Q5zk
7x0uBrix9OFdRaQPphk76AdEVJSdt1A0W7C3E8sbzQ1oRjZx7XwQlraYNDPlhfnz9+M85/AuwgnY
fdu9PnTQJlW6SZoEdQdNvn9Hd28XbmbG5WEqgvTNpTybDNtsv4DxBt4E1L2sZmEvzo/wUkTJDn3s
+Ch6XJZFaXQpuDeBtMpyaYDBl/MvCeN4Avpso7iFn3MYSmEPBgqIC6USRemAMTHx65GjyUCMTivt
wlbN2woE0Sdh9JMZoGuBT4rDMtJeSiscL8jkxaz7HFwZ8lRSIV2lHq6ovcxCIdt/H6H9c4PlGKHD
DsfD+hUGCueL+dbjdrG5H61PnzZIfIxNj5jnQZqsyiBrSDiYNSg0zZOhadr0bZ4YZG16DjTJTxII
/bU6ouSQdZvDKrKoYpwVAVxJxikyPO0kF2fJK34VjzzrctY3hVgt3qed/EkHY7HQEUDsyiJtB5Mz
Y8AQRKMkQxAcJAgkXyXJa4ureDkR0iQy0IOrICUmSMGdVsh0+DGGgNA2MJ2EtITKi2dyFhmbZAvh
Qj+F25uCISobLUlZz/iCgCBjuL0hZEQ4xykQBOeM7OlhYRx/J+1gZIkjZTx3g2tsYMmSR502xstK
CwshIm0otiwyy5wDklRXYKLsIG7pgos+LIYRZU5DJe80ENI+reW7v4XFfSGewIDER7HvEA3VGB6O
+Bww0nd2IZYwiBwfOgf58XzX+cfR1Ov0GU+sZtENnwsYj9sOWorh6ZNVY0w8rJU0UXg2ikkI6sbF
2fk0b0HIHl8i/DxRxNDBA2IzfPg4vJONJpSZDHlMh0CoVHSYydo+ouzC/4Pf8/iSIHlqLD00mZDZ
mjuMZL1Ccim+x0SJHBMGb4lNFGC5ES3d3FkmDujLDooJ9mz6M8EZms4MzYgTpzQ/BaZuDl7q7gW6
h+nS3MGwRvxCBeU4JDZpXc4/lOgmSyIokdibgK8WSiRyoQ0jFpF/TCG9rijgpQg6aPd6g1530K56
3ap7dpVxazvfTrb18eGdNFntwWXNOUy4LY5cLXyDWwjRl7Hpez9sb1pPMuHHQQHqel92KlrYTOtB
+gAOTGq5jq/hQioy1RAHCyemUxbWWm7Okl2GszB0BobkoSPhQXEIJtUyXwaLl84EWVghFN9ZPSj7
h2r+93ApQxEctOMcTXX4VJjvylDErDNZhejsqigt810/mlNOJmHZpsRehnjJUE2EWlc/YkGCtZNj
w1pJDG9I8P8ZO9PmNm5lDf8iVnEbcvhVmyPHx4l9k3MSf2FlOSFFSqQkruKvv8/bLwAOKR/ZVahm
A4MBhugFjcYGR2pvKQ/gRKDPRmiypzmTp1quqfmASmuNFGSd8z4wn8OYv9X15DzE8l3A8ZdI57OV
GoiL0IRpa/Z+X2k/BPWHVJCHivWZea0L8uAoKQTGgwQ+EQXsQIYwX9DAKw1cPVS1SPGC/w2C4HfI
zWuoTCBiYLVdtO7z0/imNWT3o8YjfAu2pNtOLpMYieSvpNn8WYYUTgC3+IIboV5tKl4up9r8QIxk
6gSyhZPbJ+50UJZibIJEPIm0fm7N1MEQ27I51DK7f7yZ6pbwQ7KpJLlxzlLaRITIznpS+U5kjHuH
JZ3HpEWgkSuk3Po+LeVHHVvmULub6+6z7rwmm3WIpp55gYoNZ/P9r4pE52V9Q9kJmS1/trYgiVKX
1f7Tsv34Y2exvKW0w7r+e7G/X2h7EBne1iWd/tdsN0y2zmg4GrVHncH5VOPzaDfhqoh+Hs7S1/Ax
/Kdm6N1w9ZwTLNaoE2S9iLhwzhgmrsE4GSmCNL2xxzZ7uLojaN0mKNDvKffTy6+OoI4Ul0Xm8+mk
EqIvsuQCjcye3j8+fLI4WKKBJbqb/j0fjsKNEjLDAwuPJQc28zIDM6OWiMGfSJHOPeGhB8xAiUys
nuTtkg6S3DD7H+t01QLCABNaQsyQaeUDqWbaNCawpJBkhoAZdPQ69aTnZtzmc7JAb7OQkcnsp/FH
W/TaXm5We5shuqPzaRIZ85zIXvc73V63U78y5vfD/rJ6HN590PZ007wwRKJp2PE8gmJNgoKbmEDI
Z9iu6Zue/w19CSh9UtH56G9wWKH0U+AOjSVSx+pa15zk5bpcS5OLSl2UrYXMFE4S7GJYWMeWyGbf
vniYyx8AOaPQjJKdwpvQteCV1lcHh/of6E5FkpzKCzw7Vkz1qXuCZ70KP8wef4e4mOH4y3u2QNsa
CqiiWKXJi+EU9pfD2cregGZ0Eo0AtaRfXG43NlAKOJUcgsFDPQ9xYD+dujjMlFhs44EDbG2dDALX
AmFnGBO8CUvUbH3A9NDu+dH0U3c4vaiWsQGaFxZVWNXo6sX84nmfFmTAxow1jq+iwndL9rnkangC
7hGBP2Jx+DKtFpohdRxYPgHERR0LLCU5n8trZjp6tSyBPMtIOihIopatQgSuGZAApA1IInrYkk4J
sU3YXSExCiCc/W2LLgVTG4EoMMYRqiy2bJFG6YS3Zfn1nRccLFTXjCUqdhFXCPbZeQ5b7MTe42HC
VV64tt1b6aYYMKQ3K2piFnCvHNQT/LcfV22dkoUEwP6j5cVsqwOyzPGSZB8FaFEjFbk4CgH8yYMC
4Uax/O42VlXDfcQKvzb5ERzdC6sWb3e9Xv+mG6JgSvMlrGkTwRCLxhqY1pddEtCDSPhAo4B6dfnE
ppIgdiGRCS96hxemkMXEYTutke8Z3/WH5zsMpWCrTo3lzq0X1ejcep+NX146y05r/FErJN34Jght
TeNb6YETwAkxB0gbl2BCHPUOeWh/5cSVYZLQ+NYhIDQ3SvXll+OKHauUOFCZh8qCqghvSRye6Ir6
nFrONyyfXy4e2l9eBnc/ks7aCTEEmD5iH07R/nbyn/Jtk0OMN4jzPbwOYpheib+Rx6WkTVdXrd/4
22RyvvZlPYiabEnEn+d5KZBiwR01Yp3s5hAM9a/WyC5bcDgcKN7+4l+gQymbaCkVnJIcNeJK5M6h
rTxqMWTiZ/Njnskjb1kE5UYGsrlAvlOaObLl2d14EkOrvGzqmHLU+lp27SCRiXnMbX2Tz/zVG/m5
fbqkWOODWOl7dI5Qsb1ZEpa36iFqdAASuLB3yIwORcqABEdZZw3u/sASZ/VqWESPKHjMySFjxNKp
yWm0EHNj6EyGDWl/PxG0nwUQ9ckuLbLqQpumlLtC6m/WCe4vaqx/dxo188T1A1ca0qAfSKNQsviv
kUggkb/m8RD9UgyD/DLQ2h0tAm5dQgrf6n9g3aHuDUfTF7Lwz8kFLP1Ati6pyJqMFtY3xH2JkMA4
BiYpsQT2dOqPpieHQ+fh+iBvOvU4wW0BbsR/HVj+Nx9ivxYpavD4dD6aqD8dWDKou8r9lvOQEq0x
5FJ1pXhOlOpdh67mTCM0N1O6Vsj/vRSXaopOj8S7w1X9md+nP7l+hWeoVwebsOBMf4Cr8vDSGVEH
GaMkv4JeNuJ+GN+KXmQ2KJaQgZBO14XYg5MzPDvuZFXb7hcZzd/oYvvnx/KENu+N2v26z4LNzkBH
pzXWnQyfWuu7+866/nhcdkft6I+GxnGC1c3q8WP9zIWf29u65uTWJ+0T4DnfbQ0IVEfaGCRZ/6CL
jtt4JNsxPrLqNiQxIXJ5hFZA1kGsD7IasPWnzPt3t/yoPw5VUaBOXeAqOj3IL8OSlAUksb2NyzCb
XGrWNFMawvqFQQuPlhS4BfxkMufwhaZMB9Xas6Yhu+kNDYscktLk5CYuXsk3twea3s5GFxQhpUCy
v80MI42Vz/1yoyFzlJ1um0P0avX8DV44tKrJaN8b3n8QL7DiCE40dYGrl7ikCcx0ZubSCNSmQwU6
aLEiPVgJkOCMvCYY1DLxVjL4SQv6ZiKrr+AGJPSL1Q1qaLnkKPjwtEChCVcDxerDQqci1rTocHG9
v7tMCxz+x2QWLYmQAnG6yPOSDFvToMC8nI/nb7d159WhmQhep24POI6Fozp6o87ZrtjFfjvfzLs4
QRF/RMtSHzZtY+7UQmjJQ8pK/17wIlzKExeuaIERrU+jAzkultYFNw0KtGxYPAzLCXqWE2DqXMP5
9fB8Nf4/9wJq/eiDCrRyzX0QgmEFHO6tdEQdCpsmLKo6z1dEmk4uKMHegc3y/SoNKdCqNM03xxa9
zlfMWLwD7dGwz2oI1tudMfts3jrMN62XwUctS18+6GBczcXD4ObxotRodBjcek1aLDh91/EtW9hT
NKrMJibYHsIvEI2txM7mqr3TEDosJuchnZCnBClO4269G5NzlhqiIJClGSQRMUw2gljoQBnbTH5A
ksiKc5Ufj5RNRfm0pKz5RwRLrc69MVsB9RmhsG3XxpoE0vwEpODmNsPkMKA5+HYX5QcnlibPYED9
dw4S95/nX4H4v4HEx4cPwHpA2b1iPrT1nisze5/5I74rOy1hgwltmZgJi2MYxEoaVgMxRFs37UDY
lQtdf3K+AtEfzp0csubVcMRqn4Ttg2QlfGELPs9hWny5nIft/oZ/xH8pwZ1NWthaOpvp0+UijpTi
w/kTVG9ItHyKEerCrExKTLaaB+f5SC+pqJAbkHXr8/RuIZOk2CPaysYbJFnLGWHV80KLlbFEbFfx
UH/EujBbO84LJB14DJxDqtSwalwTEMtHJwsX8U6FZfWqF5aray5kaLgPXDCw2ZmFrkUISzKv8hxI
YsHfVsOjr7iPOyyFGvRxFnY5BPxsHf/saTN9XI82dx906BRcnNVwOlnGIgNEBIBkQFCKXBSEp+Z9
SUOzA9TaTnN9Yvns2xLjv9oGLNGm14ulJjGsgTfav+2essWfRzIwiHUu0ExbEF1ALE6JvRKYJOHG
Ny/TruYFELFO0ANYra+mv/IrSmXodg+KvN3gnv49MTI6nQ4unXrAgeujuh/nsTeMjMXweT4fbu4X
4bBH1cI/VLtiCp/mJEIzmwh6ljUWCJOJF+NPmz/GMQwuKqkgGrhPOEfd+o1kD/NBIIrdCyDODrGo
zCTDb1CuQHRm6faklqW4Qr3vmJHps/Veho1JuWSfAbpKmSndueZT7sJAw3s3UaPX1Sth8EjtZZsV
VQFOgdQyW18+tkJPovzZptF4168cXww1w4tWMBSC4h8Ob6Y9a03tymCcICs3MRJc9NC92Kzfo2RQ
V1aZ6DQQIKG+u1hN33HGFkoBCyx0KNAPgSQbejwGJMByTpcn1ewIX5oddep/U7UcdUzwIJxmTsSZ
ERxM6VJ01nLWTNzf0rolAd44qsFsN+RfHorZbWgXnm4yclp7Ycb23tqGHurdxVm3vEBAl5nt3+Z4
dgSdm9VwPJvgGFwNe/26GwsmGhzfe3iZ9J9ardaP5mvzeDbyqFJ8H7qlIEXJkEIw0wKjf86//ftx
Yjsxgzg6DvAnkr05oCxjYDEDyGSnEwtSMOf5xINmZ2sTAoip5xXj8I472sI4Zp/N/Yc/oBoUBz79
gjPDzMA4B6KBD+fvnuexc/2J0w6z6jHZDc0FJpbpYxhaB5SWAdJaZPkGSTqvJokgSdUfVZ1Bu24P
OZ3mdKTzvBq2pvVD9fAxXdFAXdY1QRZTAyLEhnSbg4UGpgdRBysR2zyoEks/DW3NkSkRv0clECa5
iWCaCEeuNc1egmwe1iBSlA82OkoztEBuIA3QATrEGlmLU0lG7sAtln4k3C4Ri1msvCv9A+0tedJq
vEX3hsOAnZBopK20CBlyQjJpJhDwmwSqXp3m2mH2jm1OtTwT/T5j0VMC9VbP28fNtj3/cEIg6pJE
xIJW40ATjnSTzZCohSgmAlD8xKz+gYR0lL81ta1toHQ69rp0LdQ47Z8hjvfWZSqJMmGiAnWjT6FX
0yhvbze/ORe03I2ZRPrMuMpfAgNRP7iWr2gxCcaymYqvN18Zpill+IeLqd6bs6g9M5f5qj0dxPEk
ODjCqDZ7mZuQdH8dkOpPrBJy1H/8cn9Xc68wb7ow6qACF3RyvWjphqIVyKMg/7xaL4LKyE0YDakL
IuO+XBXdGNTwLdTtQytporTjzDX7P57+wfJB9cu7W/87igNRjfnDVUf+KBBIEduHaVaPuawzo2Dq
UEPww9M0eZl67uzQLn9E1TUmfShWSpLG9K2k/iu77XV9a2Kr95V8akMDKaCW1iZEkVo4DZHMIquW
WDSr+lYifs0IsJ7lS93opRFeK+LkjiKCaKOEyVhk/ivrySza5NCZA0i99YG74C13w0pJxwDD2ppq
VP9KVkHqq602pDAiaxMmjZHNSUeRVbZHzOYX/xxHNZTBhyQnLBHXr6Tw+7oKos5HFVxGmB2+YQX4
bwD5WG8+JpPqyxYu4yj3SKSr9PDP8hQEZ0PsuXd29BqIAz21inTLHCuMv+ryga5UL/M/09goui0n
8XdBgHqcCwbBJNmrk3TrNiHDssbfc/GuB7fz059a5OOyeKl8LRWAb6caN6WnUV+cwpc/p/0lSvDH
pPN12186f81w/2cDJFsk1qTIBIgDutOegTi23V+U/n/UabyeLq7Hn/0JHGHMQcbg/CUqiH+tJ6fT
xdoQcViNL7/Vu6tzOB1icM0Tmy2qSn5tnDunncehqrdPD53JQ/Zp8wXuJAri/1j+KU/5j/xlQ+mD
7r/u17eLn/nNqgHtGws/PG2WVYi1UtZU1j1HJRTKMUWz3W7VZWhtsfq9dT29u0Ezk0qS9EDs2sMM
s/ZAV1iH2PpCEkGkCXIIlxuMSoJcbpSgHwhzkPfi1FOtxCYR854lCUWWHZg0UDOuiWoc0QB5m2T1
6YrQQaXVOiNG4H22wFb94fmgcPjyPJ4O57P2pyXjVwwuCHU2/IMyZ1QyrSAQGhx43CVPP+T+wFB9
TtDBvYX0eIyU1D3ECAxVziEfMUNAQp4eSOdv0eymiA1gKELLe4gEQtsSaHSgdKw1Dc2llo9g3DAa
NS+dsAzfja/qj9AoZIR2/Z7WPT+BMZq3N+wNugPcoD38zWfmbuthsVxPu3v2mtmx7xYW+8dZ+bq+
0UaVIQ2dlQHomay42eN5oQmIkz0TYPkxWdJ+V2hCnLY3cSbzHyfXmAWZNCZEoYij6bQ+y5ZNMpvJ
QTVTk6nKtOVYxMaaKrSP/ephl1j+VH2YNGKGbNsYf107JCeRYFZRNw/lvaTOglggopYuYLVswgmS
3yyY4I15ZYZHJLhvwyeu/ui057UMAh1czPhic7gxmkScpW1+lzi8lbv32MdJiSolb6kRCmOpvOgk
LcXuPuKwHNC3pfl8biPxW38QewD6w1F1xm/bu/0D7p/Oyydd8VEEuSDwSoyszFzwV1HEIO54DIki
2WSXGu66E4LINwsuXI2FEqa4SZtIH7anDTcb4tDYtDQ5gQg8UJPWEDVp2rwqmhSJfNytCwJNReDw
1IKz33eVLkzUGuki+0ey0PqmjJF8d3I51isoCw3yUIrW/zYB4jKVYw+YCFANuA1jhOeBmabTHnAx
r+at+WL78iktgrTAS65jayvtKhrkOdu8V57kfNoR7e9JD8syja/T8mlu4lo9iEy51XM/aF0bMctb
km1r3qxqafZY/WGDGWhBSzoXutDShiCIWxy4DDHI9ny43b9v0sXUsdCFiFnsTCsWRRCQGcw/II8Q
PRALnQ1kKJQdSZKZMGWsqI1LarJNFSqaGBaMjitDX4fmJguo/N9Zh3+Hz7QTa1ZfkXPEkLgecJwS
mvyUnNv2Yn/ojFovnyQxTUc1lZMkup5cxwohCRAdavGwwLwSq0giD2EEw5ILxAGqg0BnYHKIwgGQ
F1Er0kZUwhRjOxBLWxOSaC0KFN3xcIuiOZiM0Nr5BE92kMf6ZjI5nxGLpFMgKggQTgBq5Y67Zwun
JdPwOMyQcJZhRPTTUFL8kI0eI9FXh7CaF+gexRGc+BJkXmFi8eBt7dltnzqnQnj7bU4I4T7F0aA7
bJ9toFoMX2bb/vZAi1A+tCmdcqI2S9I5tpHDGyFd3d6yL5WLt0xSIInNsJzsk3o1U/AMahbcWe0q
T0vfoLeYJ6iORwsc4qbRecxkasevC9DHBauVIomCh0KJXwAlkQ9ls/r3vC12I0iZ51V4eQ8P5w+f
sFYe1RcGgzXWumBV85vNYB1S1gZrBhQGgQX95uTxZhLrzV6/Y64DwkH9wVb+HGF5wA5OYIHy8NNZ
PwCjWdtMuDZXd4rWOvNeyzx54sDzr/Aehz+uJrN71IVzkeW+rn98HszepSvItVy0OFvJZLY2S7ef
tje8UYqWewBORcfBliA8MwIuG8DWfDwyAxvCRyCE4OLvMjnPVomaibudIecLyH3Xq84ceM+jfT3e
dQ/sqdVmyVhOBBdQV8FBxBfp6hnHCh81kcIvcA3MZMZxV2QutWuHJ1oQz5vko7gSyATuEoEnzEkx
kS8WrZCxqdbMQcHycBIxh8RVOQq3kA5vARMebtw4dNg9HJBOLek+iKdIHtnFhQHhZF+lwzcgeOEj
I6QUSwMkVhnyxIGHBEoFwi4wCriZy9AdX3a5hIsFPincUtbSFbOFR03+MReJc2LiN7MNTKT+MPjI
LISewpQh/dsGTXW6NMnsxDKNYR9W6jHAOdvmM1s/Hna7x9ZA04UoOSoESts9avEMfFQCURgGWO/z
AQpB8daqe/vY/tjnsdc+kKvwBIgD1M760zoqKUUdHFRyU5dzUws8M9nEXe1KGvxiCBuxGsT8ZJYK
DyiozKLGWEZMQY8X5/jAPeYUCGsWsSnUursdicYkm9iGvfsfOv8GXR5mv/DIVAc2EZ1EAMekN31M
Aa+YT6S7YBceEvdb2Eyx+BMF5Hd4Qn5noSC/C/uAG8rNAOeYo8RUeaVCcbQlzsmHbBCFPyDjt7kk
9gM07SRORcParZloG2i+LWb7GzNtz9On4XJSbaafvZYHhjSvQDAQ276mbyyjNtqp34WBE+xgugKt
a0A0gK1+mNX32t2J7NsCEhIBYt7ikJbwNwaY1hFAqwxrB/c/VhMiehRH1AWRkvNrzXTKHGtlwJ1i
biEKYwCToSS+Yb5u+CeI6V8QCOcUEw68UB+KmeZ5tRYxTQ0h1MX3Ck4gJ1AqIZvIjoqwkdJwaZgP
lj/dPd6ySIbHejmGnn7fykTvywtKLLHJTDvZSabMkgXcPRXpRgzftrc67dOVYGxhENcA29xd3eFQ
nDPretE9TNb366dxeEdglaJczDDHYVJeBQZvjKrrbVwRDTsQTeaReaMwQnM0lMdBkzmLC6Cqpxga
EyUerCZNEPogW8r4IrhVxjSFoISVugroZfIaNzGLJIMQaP0CJakcr+gZWospEOLQ4ByIOH5KJD4j
AdHdA+f6zzqydb+fDme305kMw84Qj21VcXTAudd2u2EtSWfXG31K+0rYyYnQQo8it6YEza11HvoJ
kQWhxYHt+fAWDWt9aw+AmxlRsWhZkBA5CU928cRMlg59oQVJjOZ1wxo225mU0sLG3cIkZg/s3fTd
H/Spu/8b7w7ifrVuA5rNgUJCMEp7g1gCGGS6nb+tImPi9ExFcld7e9Su2h0pyrMFT6326G4znbTG
+ayTdMx5GWOovWWS0bbuWI/9aRjsRK0jQRp7W3iD5PKw4FBGOjTok1yBRUigiS77Sf1jXhUoGsXN
ClJ5OlbwJKS78ixNylBUZaGnEUO71OXpgVruTaN/4ylkbf3rccg+i0JgqEg2opYoomfBxD5a3aat
tFnQUyQN7RlGGoCgs394Tf2l590x1v2a30n9ZT7AH5aA+nDC+PNk85Ffh+8Xu/NNdiF3w6rLcmQW
wTFpEjfKNTrN7fPDfNSer8efvjLVTr1QFrIaGjFxmxTPJrVJTS6TPc+chFsWQonSaLywnC2QwsMH
DNWD8EdXnUUUfehBmt10kBDymHqGEAwK3rT7OmyP0Bw6FT+A6BBnHJEhOQHs+cnL5GIYZfIJZl8p
1CT0htezd/xaPk0KcCPf6Ix6p1fVJ2oMRuhBvHZ0SGeu01nvobt4GS3Hn8osHQ1tMrBe/Jq2JQI0
KYzQ7IU+4HmuLqMQg3xf2ZeeJCuTpK7CxrV8shaBx7zqTGdmCokiVzFTXrlYIc5yebm8lImyvr6A
PNo9FIYKFMNcQcRAgCWYWsDQpGkzFQSzVFoSiVoGiUqkQrDs4jvZpw61LF6GomOmKZRLZyS8Jmlz
HPPYv1rvvjE1yQD4ZGoS8rLkn70VuMb7+PLY03rmyet1J4/rzaAfnRxUoUaT7nQcbLq2pp+rlUhu
ZQw9RccMs/Yt9onNWQ+PyWW+oQtlbjidw574aPL4M8kE3jh7e95tJd8OJZhxDOEHKk92jpkju37N
GycwGCMYIIn37+3KLBPCX0Sdl8BXv/sXSIBLHD0aufLNeFwSHuKQeYEpi9rzSIUl3pNpHB4pVrlo
c8ZBdMrc53ZeXe78nx/HP9z/p11XadUGNZM15gWo8H9Nweay+QBqgH1VX7Cj1UxS9Sh2u5nhPCn5
hoYnZbZlI1keT8OIcLJ5tuAgCmZb46GC2l/i3WyQ/9PayWQnSD3l3GJ7V5hL4ak7llhk8J3qq1ud
+y7N3/32iGOq24O6Ppt6326r3f3dYj7ORhxMaCMOBG6zaQ3uaBPyFJYjMLlzYwybruZEjfHm8eZu
JYOP5Lq12monA6Xyn7UjTgIdx7yD2IxpGjOwPCXzgkbw/IiJA1IWuAXKuErXobcwPFCdF2quYcOT
DmOSlvg0dOO6vhi201VWRVWWPs16svCfWduvm8eNhww4l7Ow+HJ3mP50YrgwwLMFA+OhB4sCNW4m
tLo0H8JSK40TOIi2/azjc8CBPCwBmUkrmCizFA7uwinTuAsH53zFa+cLcSSFGvlkIIEoV538Tm5H
QJgWifNyKNCBNCt6PoJcfCQwafDmQqQ8MwORfSCBmVy9c0MYwKF6gRC72r+fcr69pjytzdPdRKFf
3XUaepAL5G2+QhJja4B4qaUgqiWECyQKJxflFPi2GXC2LcHdBAtUexWrIfqj4fBs/u7wWO0W9/eT
8SfqELvG4dPGU0p2epmBzdLsybP2B1paBH1mM5yYxkb5SI8jI8+u5+GUSsq4yYhmR6Dc61xOJhI3
3OPBBRDW9G6zhOW9GY20Jq/RzNDb+tCQlrVWlJ7KLU6iyUkKiHEj0ej8d2LeDvJ2i3NN5Vd6Zgb/
FQeSdfqdwfl+vMNwOTv0HirubmE/mNscSHCDW4lYe1hVgYOgH77wQ6TPFrL3Rp0BJWIEiwqckNao
sF5y+xN9KMIPEULDGE3b7NOMRbgJMYDRJnb8AN0nem22BRG7CqKILjFzDSVoe6JAi21BiMLo0AGE
bITn/dX9Z35JCKMrj2FJOlslbEEAlnUFuc8x/UywAmkz4w1B/AbBeqfn6lpGup2Bjswfcmzn4GyG
YTZYz/f33fs6LpmxPQO1mr2N145rzQupJqM7IONA09N0hlYgQAdTr4gRyh9cy4Z3XEhhG9njGUho
Z0OYwxzL2zCGjSMxyJRhEiLLWIHhgyAD+SfdRVDz7qrsFTN9DSFNmuAiOxFDnoUokkAgpmy4ex2H
A0CsakHMFkeCa3UY1OK5YaE1UUKOxglg2BDoQYlk9ufSoro7jaRvELj/yi+Hrcwi/X49qli71I6T
npoD08Fzfb/mOKzwy5muVGYaFZKZahAL6oBHBx6SlsagOjSEm0i5jxSa0by8aKIDyeeoaQ3Mr9d/
vPz7aY+DgzTRnBclr0wjavk1MRE9DAHOJSl4Qdz/FwiZHSzGdkok8zKGRBBRE0J5VAT9IFkJ0Auh
JWrpBdcBpJClSTGUqV8T5eNlXnNPa3rzGvkPf1TddycrflVOWRbbIHihPJQFN2zItVd2fttD1X41
AhbZcceyM7ei54td6g2yL8br4WPdXdVa7ICqh05FXAvVdYcDERMfWAgIQoAXbMRZ80p299lHK6GN
vlDUyv5XCWKelSm6FqrglCVqvQu03iWdprbgGVrgjDdFzjjtb6kzJAohCtTaLXZH7uQlmrFKV0Rq
eJOQNqK0fhM26cGj2VaTKSCIx3cQ5GxxZt3h7uaqGuCZrdqcxtQ/s+mHD8/P6+1wM4u9GDWfTgg5
FIFiEFloZIKYMoUmmCUmi6EpY3hc9A81SBJlYvdbo1OUTgyBW7HGGsxKU8o2bZch7Xg2DFTSDVvI
Et0jcFFfTv9gkGjhsmTYRHFHCHTwNCmiAGICeFrdEKrQ6IZ6mhbQWkgsG+CFLiCTu5uxTmIEtdQA
ib6tJH0vTMOfG8QZdKoOO5mYxOh3zxwKh+nj/ba3epjFWao0fJGV0hEWOaH556wdgVjWfU2EZ2aw
8i/86cCG5QXZSbA16kFWw6ymHgKFGoLADa7DhQpmG7q0CuWV5qk/c9DK0QvJ4SJRfPkDlFcCH8y2
TXOUbDDX7qyummfkLu4QZ9VrMbxDM0wfHm5mu9/k9jL3wUhcv/SjNcTkcfCBZPgswT0b2GP10+Rx
lNeZZv1h5dHu/d/tnIG9pnLk0vCLs8PV6DMZ4MzSC+iE1mLKTZ7xjrErp8ZGcC/QYWL2eJK7tYh1
DJCgbFZC2HzPulmeRHgbuLzt17fFBoe1dR8wfGslBLLr76VqKBTO7lccw7j4a/tcafMlyTCBoUUA
CMn8AZRPIUALDjiWPOfpLLYXy+pvqnYVryEFkug600p0rUagQgpQha+mjEmELwxBSii7Cd6Wot65
qWEp6tbsSB5VHDl3bmr02i/VvjUd3X1oOMr2sIXYKp+4FRFYq+4Obs3WPDQChLGAy+7Dh92ir5NE
SzC/sTSgv365SMzGm0iA/xfsb+3d7i/ll7ME19vWcb5NvuDyxM+pjEL8Bd3Wy/vB6OOOq3FJ4Lm+
JK8MdEZgzNK6TambplT1YcVZrItwh3KDNOTSBnLI077oTnQdTtOJxTfrL5zu6Ei29sv7h/l7KyD7
F/ksKwNDvsbtRdtM7i5317rswg3mHltWG2LogBh5Hk+yuP9FQhT3MCJQKYR9jQi5BwGWd/2KBVFv
zeOs5RDG8rrmWe8XT1e4ycPpHX0Pr+jjLMTufjQxJZkuHRAlFLkGTwI97F/rIj2e+DNB0AnrpRZ3
KOAZ18kdlMZCNcTGw7gs78WgiCuslXnCznPsw5gIKYLvlyTvcUGapQ/Z1Klgv9snqofZ1lEzhC4D
8ehSJyQRoVi+xJAyQfRVr6tRD9rmjTy0tDKwfYk+sIawiCPrr8YWZJktN1PxEmxEbuuENBcDr+ko
Tj6YYq27Ssm8yWPKJFjx6F/GMCeWxRvNdRJzbu1Ahz2pRmz75XigMlF3QkDwkIGxzsQoAxoY+9tG
VJx6/6qf5shzFqWMht1qKMdpw6rt3d+P5uvqYf5h5UWdjE2LlLbrS0l9kVQjlhBwgvEmhDlJB5Ko
BdmF46FzCfCrKV84EQLfLusPq9/FCEF+oCQqj09B0gUoMB0UIQRr8usEN7+f0Oyl/QviRPNCInO+
4ZgG9/IDkKL1TQ7RJQyofLlIw5qCOmGEWGcVbcWLPCnjEFqQ6Ns9w6vFIe4Z6h7nCHM3SHf46pig
l912fd/qzfJxwrFl4uQIbTQc6s3weAAFik6Uaew65u4eyMXQ5GhwQCiLqClWyGXE9BFxYiey1QtG
b8QgRpNs2WvAfobwB2WaQScIY5oJtt6zJzU6ciTM8gS9CFBq1Lo+XOv4G0hDtEkg1vJAIO/qA6Gd
DUEcoB1C810kONusPwgSDEc9VukMmTqr4i7WhujM7upBtVs9zuKMFnoVGADo7sXQ3QvQTd59OVx0
F1wl1hAcnlhYlLhnwjjW7dArL7cDjuCSXrd1F+6dUxniWaLInBuXsuBAB6SJYL3Z3pJLGn0wTufa
W2RofguLdgk5QnOTZDkxfPy4qI8mGmn2iE8G/esDa3whxWwV6whEBerRpQ7P6+XPXx2cQIvDl/6f
m1aaGCIOkSRdurdnK+1mCEJbAt8WGg4vO/WlBsVqJrA55aViVVU8b1Csd999WrJe0xSDLDZGDFf/
LGvd6FBoBm5hEWVeWL2fbaczjZyMoEL3JHExJuAdU19lJFerkETy2FfPvk2oqGx4T8pHgTQDl4C3
dcOEsvlbbLGQtF1f7z+UMl3ycUkLRZNUICyTh7BinWxGILKOTj5N8EgFz03mt5PPOqyWsh3+9yyU
GRUW1Ku6bfnq7ld+Vf6X8fh6ur2o7pfyjDQbhyGQGxjdQ/sc29FSxDCLVN4x5BOUKRMlvckhurzN
MyDB0qM+Z6uzavxZ2W4q/zZ9WbaY/Od16kjpcsIcQoTSLFSxamzBoOPQVRgjSAvI8OF6xDUFjWlX
WW7E/dorC8rCBiTwOgHE8sanUGtRoJJjbzrxXgDyUbch5YNjZhEFJ+ibwmEnJHx22+t1D+Jn44g6
wIEloE5Rtu4N3QNacjFWJNHJm3D4sv6VQ+Mkqdntahz4zOETsX+U/K2/h5XOJS+qFwQpdtSIxjFa
G52PykgDLn8B/8TBjWGo7QfuEIDK3ltwkGCcs+72dXO4FQp0Of7nlBMTCjSRrhOHDdTMd1e92eXj
Og4k4oSal458M2QBQmW9iV4kztuGIP4ioD+Ir6Yef7sGkKhDGi71T3kv/YEjiq3m3DJqs+idQNwv
EbXt8La6Y6fy19SdrmZmQceIpTtntl2rtdgM2+PZLI8e3UEhUdZ4IMlfaSGzRil6xRJm0UowLyNH
gCxgIBYzGtUTR0kTZK2jdA4ecybD7uT2ZZ6GAHZ0GsLs6sMaCy3CkQaRScvTE7pXotBp2WX4cdyU
As2giy30CothoKtMSJFbmZ8w/qEdfA7VTM1CShLB1Z+Fly3RMDo1CYKNwOYqhkiEcn4qAsdT5niZ
6YXXiZIIQlsD3ybt2YmoMj0G7U57VLMPa8S1EmGaNDuyVf95MXqGsmVBOSTMzqb8W+jJMwhIKAhq
FEI5ESQUa4NKoTFJX/53mdW4lTkwSAQlrTWtqiBQiNRfXhOnwwVFp+IKCvWEFBV5BIEGQBMgxBMS
OTR2DWPw5QMpPMaXumlKkE1vt7Gl6e2WfrUM0U3Nbrch52TpFICzKe9W9fLYH477d3H5dRwDlx0u
liJ3SpYgcDq40q81fXxubmREopQ7JzF7XsnW6KXcj/LQjS3DOmxrtXFYduojNojecQyUOxmSlvi9
bmlday03sxkeSCi61ojHpZIRmpoks34RAK+Wd5MnMZhdja/xIpPm5BgDgbr9YyDyXVPh1emZ0Inr
Mbe5xE0rEEdnPuVttR1Nt61+Mbip0FYXnA4ChAxWW8BiF0AVGt3pJEIVsTbTcmV4ulncXT59wmxw
y8PdiQRhEOS9N6lATA6KMz3DIkonK8r28CrvsoaeA+qzoCRShp0VsiKJgcSWGKk3SON5HPf1kK8E
HhnHhxq0teQgPDwBWoqANs9FTOhRjHDTDdqSaBwolQUFb1s6BTN01yqd7L4ajy8OT5fr+e24e/W0
vXTplk0VTTyxDjPYlETE0MWDe+7dRoOVZmhD10rFBDMLmlHLGoh/S2zPJmkttnWXGyF0kG4nPKsN
DTl8vn95am2f7j5oqz9sUXgF3AGGIIAX5gBBCr/wU5JMZqKJ3vjkITIR92VAhbx0xVwDYZvyaqnF
Cwi16cysGEk0mW3DWFWazOAg1pBQndYGms7AgtDqcVQ/CaaGjtiUCEdIRMCXlG9nFLGDFiZ8IQFI
CPDbBOhVXydAxRl2w26b22DrU8fS4TCuHraTA/cd4VhCOiEAbY0J4tZHT4YD23QBesecczkLcgti
/dq/q94TsbiDNCnneTzyWcTPSFbWF8fx0xCvUMtmh6g1wcsbviZIJHI11kWASxHngZLEOHpAoF+R
Lo5382Lz0AmeoX/44bBoX3buqxhYZs8aX8rfbP47R0mB0YC6W5D/4jhJy/Hoh+PWkqLXQI7+aFbd
clKbXQWG6RAx+FN/wI7W0qXQjfpv8e1G/Ef1V+AdftwIYs/GqaFpIZDKjALJB+4zuvWqG2L9y/Of
HRQa853i2LjwCx5u9FEkm6lBii0ADrMbWsdw0koMWYpPKCkhXQc8uNz+F8aHrYGlu4KbxfqNw0uc
x2I256pUf7uIaArSEiJhOE0knuCM3pBSRWIsAOQbGRTUf7U373S+hmUSSOB7LX/gRpL32KMI3uTr
gXy6IR2uDgPQWokiruxzWl7ygA+nDJ94SsHW4ECOhTzxfiHJvCt5zoE/br/Ehnm+pUxOglpjnvcQ
ULZyWw2EPnZUb+bpYMwpD0WKXam3otcwYtz5eR2EaTq3vmDeOpc+qzh4MgKjUwJvhcr5nlHPV3w8
XGvOWGhYMfnc4eCmU72zXa/Xh8cd9lqaMiuDnqI7NNmMCkGwrF4sdAWCGE+KpNybB+cQGnYaMQvA
Krmtxf/2goZSgIN0BrdH8MgTLO/dBpAW3BJgCGuAAOEij2AM4RoaePT+sLiGPWhiQ/EJ9C+EyXMG
JokhrSzyxBJk4Nv63XtWTycOaOcRa0F1FZYuCzht52G/1doM2vO7D2ldIqRdDeIw97CPzzTcpD9K
ip82P4awp50VaHKcvUliIs1qd1M/jf+24nRaUZlEseusGlFYRCccfTBZ0XmyTEqEehkdu2003pwl
LcXgszYwOSGgFSKQkoDu7dMxtupArP2YS+MIWw6yLdkhv3HxgRaBEItf61bgY+/hYvYfq9av9v/m
EvMHrJB8EBzhoH+THUVmEyub1X6mHUZWRFZBjvKYUxFJsU1o5QJc/c4T2MoPQdK5bC4dJixFGWm3
xho9l8BWbALPHCis/zT9iR+qlU8Y1uzNGExko5D4SWCnXFEiPDCXAq0XHMU9BPI2x47OtrjIIuT6
kGF/yEiu5lqZ89HD6nBY9R5m87hFxMrAPHc+ka4euGF6FE6DD5a7P5YnDkel4XmMAR3cYu4QX1VX
3LubOSXWBx27nNxR6jxsuAQ1AUxr6r38zovTrREKM4CY8iZwaX8QWhso45ydtFYR6AdrZLRB/8eX
6lbdw+4XmpyWJvDfjdDSeQT3PQq5e36Inhqebe8dmn7Qq7tsLzrVFItt52X5MOgygm6ckYBYQwOs
HAK2YLPBwduHyz6zEvb39rnuN8RbDRzO3jRTRSTJJrOqFFg0Rx6hW6EYuqqXy7sq7eIggWJdhmtq
Zm9+0HFA346daLxGoGojE67KoCkXg0txOlhpY5pWLB4NDxlKpwxycvyIP5zbMFhcYZ6EEnyNQ3V/
2dqox1LHxVeDAR8375lKKn9CXBhtw2fFv9nLaHXzGBKFH3XttDEppzDfQIwnuL+cxDKA8MSRxepK
yxhwPuj4QfKdrLm30oJbzbBAs+rqafGzOdYQHWKmhUPBUUx8UJKR0KlUZqss2WYhKJRuG1t1Un+z
NqrS9L9FxBoM3MGfQYWOgtClgvsTSnr5WlYrHTUpWSmOj0w3rpHdMmZtau1GOzDwkRtG35GnpanC
KbwDUuB0dLn9I1mPJLpENwOQJikp8nLDNxLfDFuzH1vBVxh+/1rsbuEs9fJ5sTNReAqm+XZH/5U1
SFwGxO4Dtk31dNDJ+c7s7XS139TzhXyNiKxd9/CgJcQsahxmBEEozJVGipgQzTclyopyTvPs+P3T
g2a3Us9d7ppFkVqjeszW1i7rMhLL7AvT5MlnMWtYXuYZj7lhMPFVIztPSwq9sHAveSlDFRPTlDRb
mZKkdLtXD4mrTUUg9APahwwhoRpsItq5E+RWb2YYoFf952bwjt/F7oeFrrYwxQW9B7vkByEbJRCs
RIgSTHaI3BpvPxEJxc0vRKG4b3SYX3G3jbpVr93tsh1/ODg/63yx3C92/dH04ae0rMCayRDqFcS8
AM0J4NDRlDcC5LRLvG33t0vOP1F3CZkl+NFdKiX8bia0O8mkBGK0CnUc3E0myqbzrbPMWeCa9NLN
OncXu0kyU4oComVpb0sbBFMvmYlkRGMYbf1hZ7UmpdXoZW9Bw3PFv6fd327xanS2xpyuctiuehz9
P6hHTFDXZ0d+bLfz53o9Gtxnp0lz8ELrIn70lbQoze/gto82dnJGswOC7yTnZBP31PIyLwApi05t
d7iu3/ML6/BfCIPJxbzjM+T8/7RujjdM6sPyYvpze4jdHGVGJ2s7ij71JW1+pH4K16ZGfqiZuJOA
RRUYUb8J1eW3SGetnZ9+777B/CEpZcTO8Irl1smo7/fZ2aQZplgh12Ub2MMPjz/NHnXgPG+JpfJK
WCNoBwpRPxYBltpN/5LJFf2Q4VHDhKPH9Vp9iPk4st5LXH5fctE46cf8gYfrg7T+HU6bUDqUUN5K
7+JhgGWJAGknB/keIcVxUSX/y01tu0zPwjBeeamWqeIcxnnhyMQx3Ed/pN7EGsl7CbOVwlMKJVjN
gMAExrNmIY2ySU7rn7dPravR9vEarjBjME0PYmKDmNiF8Cb/rvV4Me9uLuA1AhrAQRogtAGE6q84
YDncqh5g61ouxnG/O81w2Z3/wmql2fLLfrxjc2uznzDt+gcYIg50ABJeZsuP3fu9juUvdGStye6w
ktOnzUtBnKv5/XoKRWbX63F91VrML/2CqTV/wWxic5UJzTsma0FW/e1NqcDlpai3TEFj3ZGhnzx/
D6LSWDTqiZ2A1fRm1tZ3EdwteTBgiOVT1lSizSgNPQZiPwE4ZaoniYEYEDzmpB+WmtaEqGU0AI6G
Uycy00lIFv1NfbOTH55gegNLJ8arw171GV1YCvmntfxg3cgbuI3iuJLmd1G/Qz7I5NT9x9fiICOA
uGX8j4j6jzQhBcXsLR9EchplJk6PzbHBxyTwd4Z3g1uz8KGKUwn11xseQv1796vz+cWi+qjB6lcn
ffl3ZATqb0bDGKFh+AgbiJ4gofsvgaJ4SkNMVotEof7zpx2eAv6EPj4dsBi/7oY0bKMmGw55zYX/
jD4gC+g/7KjnOxxnliJfKUfVi8HN44WK2XH9e+cjb2lQz3bAUdqORcoWw593VWJ4AZUpC3tvsxMb
8ACuAAFCjeLA5N/w8UDbOYZ8LkjpQmGMBZeAsExk/StFO8zmXHbbaMbZYvmzvx9IPXnc2f6yneKe
Dz1jXWf/I7lI5Gve7mc79Zlpw3EXHc4ywbqpKy5ZG/bOju07tF9eurvpbPvJNq27WSmtsgTr4Z/u
YKU+zYHPQJUZJ9/8eXeDynOSdJgmjXjKVIRVn/Do/KIf5iEx93o+i08jWHVPDRtIGqwxkYT2QosA
0QZSKtrlFTv/rdmsupxJ+eZXw83gYt09SHUV1WRNZai9SCooei96vjhA0ivLpYvyaqnyumswdA18
Azk3s3f/Da+WXVzoONiaUoH/GbduXok56RZwEMsAfGOWIgoOqwOR7f79dKFtH1I34eyEd8CBw6fR
v4Yv7xLrkiBuzapLmgzbOus+CgK3NCXBDsUglvx/xs5ruY1dWcMvdFjFMEy3Sl5yOLZXONv2jcrL
e2+KWRKj+PTn+/sHwCHlklcVqtkDYjBAJzRyXtBktQo9qGfmLC11Ok6ZnBGNX8rfi4WIkr8+B660
OsybMVQ9OBuknszH/WreuuvEKaSL2c3+BgFDZsKnspQBLVMFoi25v0eRStlwwSy/QDXDi3zXHCJn
x4IczgKiKKllaFRCmFkPYkkAMa7buYxZAgoEWXUQYW6eoDUPQSbddPZuep1yxKym+P2fjrILFuOr
uss+hJmXXEyysX4MOFmD0moFI6+poLiIeQzYOgUMteI3vaP9sOlgDGKohGGqRO4ypsjofdSTudK1
A1VdTTZlJCXMbpxqnTVIi1xUTu/agpKUxsUrpeU/x5SCal9hpPshzOWkkKpN79ZFcmGAR0T3Tkdf
KMXuLqtJvJz7sdbp0MfjisWilfyLuhUdJH61rn5HR4hiN8dgm/TTOux0xulE8cjLvFM0lhcJTEgM
31p5eUqnbdphsOrJU4i2JsGHobQU3bLCocAlHFbe6QBpuWaz1ggh406k0+BsI/iYv4KdIDNsB/kD
Oe0gD48nO8Mp7bML9qqHQaIaVMl1A5KLcSNAUaXWovIx3dTuvMt3QFSb3CKDUDxigGQRTbr9FPZF
nb3a50onovw6S6Crv51ZyoBZSI4kyX6EVkCpQY3K6S3dR8gXCMSBA/VBD7c7GdA5Qn6Q8liQ+DcG
lsDMCj4ODuRSHBbRG+cRYxRLfH7V7J6tv7bZYwd1e9hmayiXbJ6OBB+q5fph0B+18s55LJbM1Y4m
hIMk85Zd9yXcvBraeqEfWIm0hIqDbDsyPGEIAvCf0ymRLzvVG2HfZAhoT7GDzOZ13u0fr+t/8a8D
+pV7HCRXXHQfQcZ/saaZOCulXqbz57yJBVH2ublWNuHR02AidWo2GV/ib82IWxI1jhnLTXlEcA1B
CDAWWISRR6uZoQUhe5FFLCwZwIKgH7PfWVhHE0gcT8iRW1VJVq1HYJGUmNhTq0n34Zul0Mk9uyvJ
ieD3igghPIiNH5UTy14lZ1lFimzlVozE5RUmBsCRBl5/XeaQKmSqNk8pmeNYyUrXXLJNhht1z2Tu
YXk/qDiBS66eLpRxW+lxC6AHQyRy+XpppORM6oihshij2WWrdUMZHVxduuSdB9iKLrrh5gNG3A4A
lXtenaJz78mPbjAQSdWYfhpleTFvyqtcq+dTX/A571hSET4l8d8W2zdk4GcQKf0yb5YdT26mcvwd
xC0rfCDiUO7QmOJUjKoA7XQTKaXkIyUst7EghWc+ZUidhlxe8W8ijl36WI9XJzDUbUxvhq10+y0p
ea/UnepLaauubuBGpzizAk1ykP7lsZve/u24ukDJcy/eCHplBGcW3N1kcGlYXsoNjo4AV8xa/JDv
UYZ/onHmq9Tg6JNTELvE/CH9z8F6zyNfNNSnGYlyCfibYHtQii2TEB+kBcouFqmcszN8aF50+mlg
gZyILHA3XMRiFD7z1TnxF9Xc0VNyhYEX/anWqTy03mhvj4cIQKiy88H6gCh8vWhUb+QcKK2bwsbw
E2vvoI1D3QwRg0EIh0KfTGaL1TCju0vRmb1E5GELbHqluhd6halUucMoQhNIwKNpB0K2/heENBRa
KTGTo56OEyv2MZ1DbyaqXulwBdUpB7+cJlBlcPMkkadRy7vUquAgBFUiT9eA1EVIH27fPg6mojZv
+j8QE69/969hZ/sHzyVXzKzShS8BhJ7QEMQBr2W0aGhBk62we85JS2PdjKyme+fZBZo0Jtd5IM7W
xhAVKwadV/iMXgznpCB+BMpYMUJV9H717vnh2p6V1f5keB+TSBaRKafv2HSEGTeuXPLcMTgZ+NH4
gg3EWg5CJgRKibaDYDEOTN2QqQvBKzZB4WQQp1vh+SHEuAZtH40dlLJDBL1Mtcns3SQtg1EBow0r
jdLhvnfbOdjvij6jqhFnDaaPZqK66iLhL8cVYkfFeWPT4vTBQbfDnNkwro+trTo93O13vXmnt/mM
YaZRG38f5yFcKEUcXz0a1XwCoNLWLGux6RgmcNliCEZhXeSTY8A4dPH+qqUBWILzKRAE8mu3GAbX
Nhd4HHMNV0r6yF7D7CTx6IBu1rW1qJp1Nsa4SYju8upodz0apbUO+j9snhHeIw1BOjSccEUKI99F
PWWvlgtMM8m8o8drYuJG4VPNLErWHDMJPL6YbnW0BGIhrQ0VK4iVzqMAwO1q/NEaB0QgJDZWN0Y/
w5GRQMRxATq1ESJLPCM8sS40hgxCZZAnopMQh1rxaKm1GoDjDKymH+ZLMfqX4hVLZs+la9Crmq0h
VxB3mufS1VgNt+NBf3yIM3itV3zZCPyH24a0unBazK83zsUrhmWJ4dEzh/jmOQhcow0aLLixPrVs
RBKwecBpq3sL1W0AYR74uPF2vNXKpPpgIWpr97XYP3ODR6gPLu0tfZtM1kJfk7VOa2opJQ5yhz2E
zhwu9LqreH4huk5uazHr1mTHFBTuNuMah5r2NgaHWbO5Hqx9Nwx7HDQkCUl/tpzEagaZrXjWVUMa
eP4FN0L7yONxkwDELuQHh972BYyICREDFO3ry8isKDrHgcHZaOVBYni9vg0QdSDaqgFjrBeFE0aA
q8lc+6NIB+FpjKBu4kkaJOPJPADa+Ndl34JfuAKhttvr/u3rLPFGpjORH3KIHpeLwZ4eZ2+deu+L
Vnv/cH+33MSx8JAaveJUmv1QTQxiXuQdYSfgTRras4yTiHnDLKKIZlqBdcSsK4IWPR/qqxATwqq7
54ED/ru7eI+CF6vMVyiRYVFISw85uwCCjd57vuqPncHmM3mEO2qo6a24fTvLEukJKQnDY9La+W+b
7tVcW1eOYhXXKoauuDo0RPDJ1beLTwlLIaFir3tBMAlFv9ZSfYuz4O+miVe+a9FddTccy7G42kyv
5t/4VZlqYfDMig178iHU7hYbyvFbs54qLqePST/eR+qn0zir0NnwnD4UVmq6rd6pZQlLJfVor/l8
dnI9aQZ8fOxfjQcf0RGslOHuLq7RQhtQDkMrB6c4/lvPTwN1vq05KAUGjFh0AGhEmqLJGw3OPLG8
vaYttXFl9ktx0Mn2T7myvKd277jynZISN76/ev7ibIEuDghZOzI+FMtMeHYJDBkG8pVgtd4NZSZM
hzjkmzhrPj7nfPmDvIgwQmRUIH5dMJtyUjg4M78AbiNed8XIDlNBBhhxzIJa1DxxZftxtBi1oTJZ
idqQfVhwEmLBEUoQi2nqQdd6wcQnzYmtE0pQz99GiRhbIaVmXT1FLMH2jRJ31uOP9pihJG/U4UmW
udTDq/Uy7XDjfxeTz0TR2eEWw2XoFVX4n8ZsM+i1Hx+wUWG7gZAVwU1y+bVuZsDjKu3yUY2TvG40
W3Ht4guj2W72Ku5PGLBd7mx2oTG9H7cG/c3ucyIpraU13tDlgbJxxBEKH7NXxBJQepMchEdbU3Ab
VPXWvRw+66uV04p7NEJxGNKZNZAZ8Eqs7CLaM2TAjU0HXs+DUCJb1pI8j0RENHH8IpgFZv2A17FL
JM8y80wagpEYObX2EFEQcALiQcLjMaMy9jGdfJwmcg8CSYs97pZiNQWj30JC+re0ejyEaMBTfous
gJTHX3D4J8f1t7klpc0R8B1mMVlYe9osTvb9/Xayfx7EceYwLJRGS3OM6Hgw87Mghb11RKfq28zD
rClrIh51mZRY3+q+hVvxwAFId3n4gji4XGflaLR8I4vMeOdkqtuAeu9RAHP6ubrqfbIuWCmAGkvo
312v03Hd/AtXex97rTRHUYwPiFlYh4WBIMRPDvu/8CgnrCAiAgwoJtJif+vT9PBYFK0/3mvJ3WF5
uX1kLKTLKpDHP8wyYEHMzAMVSLpOxOvcO1/khZvJdmLGIocdrlzoeudczc0ktj/cPU+qzxgQ+GMH
RdYrmFYaZh5XjWtuDnTDDFdAzC0gqgh3gINqLHLDFgeYQRg8Lj+ZCYZQXn+ET4mWFXaoP7YZfJc7
aYe+QLcF6IcRtwVANweoDhsIjheXQj/THiSrEZRbzDaXsnBEyVpHUHR1sRhIb/CfVp3fHtvfwa04
2Crw1ynear2c74fkHbaDtji5vFmdL0HvVI/9zWA2aMWZzGgA3zKEyNm7J8IcMGJigxOkETUoZQle
ncWTxuoDBE+rXXmAB17VlCdYi1tjjvA/CMHK4sjs+ptdqe+FVlhlQB4Ht72hxu9K3wuVgFtA8anN
6Y1hDGEMiLtgWiQCi9wHC2NX1xGxKbeAcCGN4YMRSwBpfmvtLlrRDtu+Ib2/5BdXyr4YtIdfujOv
2+oOWHp6tuZ4MXhcHbp3q875bTOi6pFjhV3WEKCHOXwJmpssWAQD4rbEWJvhd4DSoSbHJuVesni5
Gf2LH+rD/1bOuqD44wWCaFMmP8JiiF95ZBkoCL6yvhWn/NAX7P69ZfYvPF3YniUDhSxCELpavdWY
ad56ie7q7zIoI59CIeYsQPzhOuQLPAL5N5kIcuAZ6CCJy20yMfoqi0j6F/fbkUakeXZA3kAM66M0
EsWYxQIidZ5sLcYCBCHEfFj6CmKXTPPFCBsPGo45HQ2A/DYXwGja+ZDNkMUZ3Agw/Fm+4OwxTXLO
nR8ZP/bnV5PVzVODoY/G6GO12a40alTUxYW1QaOw5ANOKGOrblFcRHJ1wIqBUEp7A4Y8EjBnXGoz
upovuyMtHi6x/u91qxaLgU/dvDZXMQ8q7gbst1utOIi+3o6spj9REkmuNMSdY6C1Aqi2ImadLBox
Z2rZtJjVOmL25I6SksUEeYnDjncfDrMP67/Vg8sDfPLgEITSjszabw8xuVCnNrSFzvDNdIb9IJrF
FqFzKP1tCKgQw3RQ1vQEgZjRNtsAvU7UVlznd0bVQdXp4D4P1Uif72s8sFnp/nm0Pnyu9j2d+UGD
lGnqXxQKBOXSn9ljTodyQWDIzH9AqCoTFFvDTFtrH7o14PjSQl3SEcVjNBFJ06M1II5/HIo68ggO
dFsB5BAjjjJyM8EsBbqAmg5+jD5d8yfynhdA8IdU6SEWbPGQnmvesplTtEtH8vJAsGqIU95fRmNA
VIFSDC1d5hd4EnKTD/fMuhoDrR7/hI3nm/3kYw04FJFdK23da/VipUFj9HjoPHb2n0ePyzfu9jyv
3se+X+tEvh3DfAxlMDOtI2Yk5lpGtCxFgup11Ui8Cqtc2FIYdehfPLR0roB0Qqv3fqAf8AcI5YlE
M4o1AoHMGKQCQcK6oSGQOnZtmhHAtGI0teJhPk39xABpjZgBgUFM5oKb3v+E6ijJy3Z7iOZ0OJyI
g78ZSj3rl/SH3af7avaYryyNw2BKSwof+Ky1CIhNKhAy21CBlID6oDKGgwP3JcRQka2V/ohBr8IE
tEWKEaNDiQmM0hBLUrgD4sB/rac3mgh2Wr+X3qiNdrvF87SfodUJVpWQtCivKFNWfJOvWZdjspcn
f54JaBKU7x5HwcKGJgOKdGR99VespTCdR/BRI53B7aY40iJnrOaEbIPvLAv4pi76n1Qx99FVHFYf
ufYqgQqkpW0qrieoowTEWFSpJwIrPCZSBT3iFOaEciCnLpYRCmfJBXFAYlXi1Z/pWLTUhH4rm47T
cZ7IKEn594/mkzZGSX5Pm1eJbc10ID8YEC2YQFtJnUfeZI38eh6s5hHZj4bCOqDUteCMiQFpjd62
Ju9AHEhfV5KTTTC5t0ACNwQFQv8zPDgCQLL9Z4H5H+sCG5CzT2PCheIHwBWBkEd3ifKqqtnU8mh8
wXIkMChJvQ1FAFyQWDL6pD0zGhcm5LbTtWxtfps1d78agqo0xHTWinKgcLPP0mo8+RfHCvdXrV3V
Wyx3n1PzmTf6u8K2AjbLdStgQskQaHsgIdMpSTePKDMQSwDEEpCGGMPyrxZXS+Xy4uoTyadv/D00
QBZBBiPUs46A27MREqpwcp6j1TIPT1kbEH8QnS4It2Bm4aetfvVx1Nc2UdSIlIYghOIO8Z58Ia0B
VK8aFjp4QCrkFt4lxgdnYa4vuK6Zev7vrq/uNdARnOaXALmB7qmt8Lz565902843eqvRHfZb1YBD
0irWPJ/fEdqnNd4+Pu3Wn60k+YxH8bH1J5yH4W584bADm7zZ6u0mV2yNAN/EXJ/bAHfhU+49Z7M6
Gt3qpFL9BVztYpYBdp3ZVK3RNdkN3eKCyzjVoJkGLMF6qLs7xYbaXKVNCLS35ZCSMTnPoeXStegB
GNLoYah+4Zw2Xy5ma3OTIdeAMYbR6fWr830L23Vncjffb/K436R90RqmLeOjQzftynKrCtkhsuEZ
hUXnfJYjaWhhiSkwTVV6OAmoliIvxQJHNwxBCPnQ+HBLURfWM7GqicYDdhyX5EDt3Ky5LSHCSmM9
gPAgJr89ngIxgaiTGUICI+mwq9KBVKcBJdHGTS10hCewAVgQPW7lfoAQjLzOnp8N7HEkY7OJIjSH
3eH5he394WT4sHzaPsSNxbZuRepBvDkEhpQA1Y2DZBfU5ky2iy5EXQesCYf2dSuGCmI0zyYsGbK6
5xN+jJlwsuQiLa2A+iVAU/ACQYY0rf/Hbwmm+XG0z0pgCIVFcPSAU5xrpOeOFJPaLPgnBG//5E4m
lkEwa1y1OdO5enFHdGe2Ww86i9ZTzNhDcY+lgpjuyDZIcxf3E5vSVglw0xnCu5RA9JVSCrIb2xnw
rAxiohmElx3QJxBrFXwijKb7NPgnps0f349rl7HZ9cxridGeYqrUxMSumuFudTHZL7Sdlf9l1E7H
X7R7J7aU5j9JgralVF/9txxNHTc0eKAzHnONaUFNmVRhURvKBL/dSBmBz6v2RfOmtFpEWOUMYyTS
k6t1R9hfAFqUSOu+vtP4y/xlvecwXSu+9Z3EIOi4HlsxUsl5rZzayqeThpct8XULjJwlV8eiJrmz
rgfSeJxiAaTjljcgjx5TtieSYAwBH1+OV3gryyypeE+On3PTZiDLyT9pOHtt2e1Td+lEjrtn8znb
51Wj9zzurU5X9ljikGbEVXcx8GwhrsNiQyzQlmztzUmDk9muZBMTz25itXuHaYPYwOu8/UV9C/Hm
jbR6TFg0EG4jJOG8aINkyD123GaH+A220cmmGOTgTEH86GyAPAJ5k/yArCo9Kiypw60xuQsn7bVa
Ma2VQBfd6s57/iKw1b1+ui1tnj8C1J4b1HuyaGiXGZxF0mTEYroPwQphIZo4vgtCSDd0ONZ/FMlz
orOC+tEvlwQ8gkcdLEBpk7ftFWSSUPN9RJ0m7eGy29bZcCqbTev2w+bhqvqXBDY6Q0Dys8FKH4y/
vESFeAeyP3yjDy73xFpyIuguyqrsJucIRpOWAhmBlvDKUmEemnWFk0bgIYiFyp10Rk5YEzjSNgta
p+SmZe+dP5tVzDz6xTSnzPtO6+TpvbB3xSTadhbDZyTWJ+dRNL2c28byms3kmVUdsOo0TTzLnnPM
0Ob7Xe52WD5Vvd6fgybrvL1KMroUKlksaK67RfpE3vQxHVW42+/0d82c89qZUedfm1U7St1bnQhF
nWgSUqvt8+KwosVrAsdGyuTOtjeb58nNZttlXceZPtaJp2NTTBU+bwIeyxFbzfleMew6I5FujIYT
CHV2w6z+/fXsE1vw08BYMFfcPJ1ZqH+cKvqxuO4RoZJExwtovMBobXg6upA0FpAJCGm63Quti2Id
ukgQgSYEBAhdDI24HbEfScxusL5kKQgaZXj4Nv/IhRVSsjTfbyW3Bxl9cjVOkW0ZGC1eaXKG0FYy
QFfV+uWF95DTQYIpxmm5fAylkFu9FaRUNJn1YoMTXPJVe3INxicZ6NvvL1vdvCM/dw4xA6JNNOhk
DWLoXAp0dp4A9JihKUC8q5wJIGsTVk/I9oNOjjie5eZ66p3tdSM2szktX/UHCqJBH6U+Wlee2GkY
fCIVBYNhQOPlPWLyoIeYZdraxVde4eJDakrm8gFlYbcf/r2evLEZLOeBUzZMGJGv+/g/WYNLS80B
cuwcb9LLjR5abdKlv13dH5qPTyuvEa3NJNtO5uEhm0wrkHUIWBA0CdzGz1YznUVtE6hGeXe7jLXV
aEvue9m8AC1ciBuIBxiExxBdUQprBKQ1pYtc3N1f3X2xZJhrwGUfYpdBB3EuBAzC1gNNCuQ0gUGg
LjR+nbqt8zt16Dlp7LjTHDZZoVQxYnA6gPy02842s+bgKTq4NOylPYKgdsNLIw9xwYG07CBQE4RH
eScVu49llJr7z8U25f3uUJc4IKbQEESpTnek8FiMEIgfsZIgImmM47PsdvPlMRuhIt+F2EXEzwjO
Y2Mz/ihKh46kWUsLvEd80nRK1kyrmiTfJ3dsP4wb7wbhlIpHNZ/FekCMkX+iBHHt4Jm7SperO2D9
UZPFFs2zoxQnz/NJt2qsVlrBktaYFZcBwQa3/BuHJwQlCEYBHRKvIL2bEJB6UPuQG383DnGHZe4W
EUVw86lxHkSd5uEMwilirAVGDM0Y8MKh45ArXMDkJn2wMhiK+tkdS8OqbF1pIUuhCtYJ4C90ovly
MURHi1a46mswHHaG552Dybr7ON6NFuvPSRliLLXQ2/pgegNNbCuG8WJpbG/kyGQOHBcGJN8rHBYz
4Yz8GmMTydlGdzL/6FZa3sqqh4cbC9OB0ekLYOK/WJ73kg9HDqAU/D25q94hxtaQpBSiv8cbSjMF
0mh8taFKss9hELEqxU4wMvprpsRYzrkK9LhLisFt3SVV6e6VWjuwnVbPjcVh95gXprtfCQMI6gMV
Y/XlfpOOeHKHZFTN/jRLgFKBPIg93ey+aOgN8sMpyFxH/Njs2pdmACHP25RDg2COrmQU8/KxQqiP
jRrQrYVWJdNQ8KCBIK2JrmuI7VaJQTfyxnPYAR+a6+4tqkE8/sNz84/5rPOdB1oLulNuM2AQFirO
fcl8Ms9ggW1SHZ4oTn9yrf88X5FHUs3IX2jUS+YNm1WfIw0rFk+22UtzZr8Oj/Phhl0FC2kUXEjj
PdF2Jx0LPvIX3ASiTmaWFcw4vEsaFZ0EP0L+uj+cp+DEleMoNqziySwFt0YZYS0sjxiyM1juv9mt
uVvlOK1vNcoKZ2vmOGB5NCIO3jDQwy8RmDmSpJkle4X8se5ezT6Life/XU45qzCYyAPsMyx8BGHA
M1iWR1v+iaZxn82LUwPgVkdbctqMqVYvbm1rzJ9G7f18/3B+WA/MKF1/1M02z6w6H/SAUTANVVPx
MePHLRKuD1wHISBvWA12SZAzOJDAq0ByNjT7gQWB90VESqS/WaTEstLUJgniCO5DaZcH37VzZYTC
uAxASKoPeTgqyqZBKcpBIkb+Gf+3hALjGOOVO/O8wGsRWf53hHLLAg3SW908X/NLeUqrAKIZNHwj
ysoDLQZyUAKFlJ6eQh5NQ74MDgHJFImB2A7Wa2pEIAFBReVIq/9SQGrpKgnPXAWhVEB4ix7FGcFQ
mUC0oQqXtRDmGvdfqeh5lIl/qY8X44BIH70l2U4GfkaE0oOX3aShU2tH2tDNC2acPHKbtiCThj+A
HLPwnoQ2t4he9tD5S4EBWff+iotOw5im4Y+DvcogN63xXbIjL/eT03eVQPdsKtcYJQBmuyHEjbEG
E1BtHrALthVAYlQKLS/gFsbakTD0QBkkCkcput6lR0GGLM6PAQKYGatgwlzyAK9hDEgJfoQDjgFx
GpRILPSF1U5km348Nt5y7OROEYtzQP2EaIDU4uCwv2JWc27yd6dELj1OGOqMpB3P83ImJU/e9yul
AqXoZdxwwtKqVdIMt9IaqIJGqC+I5Cl3JQbf+TQ1YBVUFngjlAEZb1TSaILNC5cAXx+r7zKxv0CT
V2mnnV7OHjyqMuGi5qjYYsambOtipDBOisV/Fn/xwzOlMOQx3smTxCXPiCUNp32Onv6oF+zM7rlk
QDsz1BuCm+bzwdX8d1A00JpmSFoigZDVCf0SjyQAd3pRsKf5UcpoaVhhDGwC6owCJ+mhup7dkoPM
iQ1PjTpRGbKh2oIMEDPXbPNniQrRU032MTBdyuYSAlWY2kCXy3mE3ADuRNGmUIDjcpBwSvF7kp2L
ttKPHqsQxeHJVwqmgVk7RO5E1BjNv66WkkVwXdKBm66FKpBDKblJbYK5AUznrvIHAVqTNJEshIbs
k0iAaU7D8pi27PNAXryS97pQ/jN3jMI4PxfR8EgQ3qWULjEFIDcXsZRHj+w5IR0E/gls4cB69h+j
ywz1m2qgIWTsHrD4TDzagGOhbJ0NnUbJuNmLHz4AZyEDwYjatSbnxDrlWc5+1OuRv4xtbZQyL0mh
/uKrSWNnNSC1PvZYSIQzVaAl15DIw/1UWswzp+2iheAEWAIkG+NHRmmugKqYrCeW1MLMf0m4qSQU
LhCEQLXqWiebxUD7N1E/uG0W8QgCrL8dIu8sgHJsWQHKR6tVnNbI+4idOjiWPjIg2H7WqZ7YwZdN
99L02gVyq+y/UoJwl4+c8DAA80vcquCmEFXfXC176pKWxpCxAHBaMg/OgLS7k4t/8VvriOL5uq0b
je8/8kCfZ8CJof4WLCf/wnizf9u5Wi/a71WhvXwh/g5ZkOfGayJmHv7mL8XUJEjZ2bNAlHYfnh6u
95NUaHLPa/5ojReLaK1jEM8DSUAHl9IdLzvu4HLceSB4XJfmXTXPI6u6FsR/8wcIo690/QZ3Q60T
Xj7dNnfvQLweBp9AzoG9mXAo1NtYPsdURKaePQieTD2gS0ne/sKqtU7jiv4uZXRHI9/cHWOKyDy2
UYX32SwlNxDeM6yqtW7DG3FT9nGAhsyIc5Z0P42THTHa/xWeCoW0v2LO8Sj5CJgmenjgGw7VcPt5
2nn+Pto12aT8dT7e0qiNLqfcaG0uRu9t9zRfRFwRTQnAjjOS/tb2ZdhvLwChng4st3nAFoYXh5KX
UBwrl7UMgSKGgM4Q739BHPgXhG/qL+Ytq+XyjVQ2ImKxtZZM5uHBYlowInW8GBTbFLe18kM4244P
2qS4FAXaDBgOvqPj/GNNJ27JxRx9WQoCik4pQUQDDynFhDJaDUkKVUAgBOQBSshi5EITXQggz8BN
1Xg/5sKmWCENb+ynIl9eT2AtQJ5AgA4WhDpM30H5YjgXKCkImGQ7JNxDuMyrSSH0sXCNQabTxaf9
ZSducka6dMBbXZONkyWIxatAS1hs+yYuKTU5rmYD+elkxgMBNzuaNWARJmXLOPQsLw0OC0Qu4nWQ
HvqCIAWmuBFLB7Ca3Ulg/Gzk52ffHa0VkshBIjdmkWiVxTVx5p7rVsKq+n5kV243qd66HjyLWBzc
3Bp9JKFq7LXHfF7n4iIWg6eLZlcIZbawAxGjghuBCEbczmBaNz+8JsFaVSSHoftsR81QoHm6Sj00
/09Z/L/LxZ9ZUEGg0e4+Dl+zEhmq8cEhwKKvuNfTy0qDSXw8+OQhtdIgRfMgpkV3TeejgvGsT4fD
EH0o/dsYpML4XxfJB35Bw6qa/7D094f7y+H+d4njZty82HR+l2Jgk7edt1Ba9Od0SF5ftm+WcSwL
77VbN/PLdOJpmKkE6oR9ut1vvlg3U3/lafpwcT9tyIpQQqCK9nX+uP0y5y4WT7/nSXjXH3Lunqd/
wlpyhoNGTLr6t9B5HsO9inEuTV9gi+zN4I7bEK13b/eNxbvS3S/GhZxxIYDwyV8B4VuGIEnA86LF
5uzdbvy2SIn5QanE43BkeNHFKzmQiYtNmrSAxe/zchI0mJx0IU6RNz/5u5zev9pOtcSSnAs0QbRi
xliBfIx0wGp0Z68bMsj0+gio2tbfUm0jLnopd7X6QZ6PF3eb9/y6jnGM7BNHooYvp90MwupLEupH
xu5b11sJZ4gIv6YW0DIbSFyA6QobSlzj7JkQeKlXSLff4k+bhYI0t9sbZFbyWoMsS4iL2pfjCzxG
/ixBt/bYrhMFoiGJH8otRjb0cWYUds+MnNjcxFgGSYstXbbXypBnR9kPAQfhcCiOiMr37tXKw8bz
1nwUK+DqKyst6iJLtBx8XfXNjqYKE4Gy1V1Mvo6iAh1Ws8WntN7VlSbahS9lBqGqBfYabx8u9tX8
I65QOubOxOPNOm2oEY80eyAEEJo9YCwWD9pxvOWJ9+eEJgZpMyOpBiUGisrpVsJYlqCi5ksuwXmR
i1N0fUoUmNyMuLV1Eex1prsl8MdQcP4GysM7XU9Bb6nxW6PxO386uKdTYPR0bCkYgCBJcktCRaK/
gyIRV1c7cIXY0gtirYtRGEphD0iw1tnWYV6lPi+JebJmAVlXK05yczD6DxAm9yNWi+4thFcjGElW
jc2NaBiy+vh809MiHiIIJCMNCGQz5NH88aISHk1Xww67DimdvWP+431eM2JG+OUCy8s60EkTyRDQ
NDh802n2iSfEmixkBe8kRGcLLJuP2xtyZV4AqD+fcG95h8w8qLHcHP7Lw/5w3VCno9mZXB/oD446
kz/JDhngPbniaU4hF+LIjVwESYG70LVZBcTBQWMScVotGcQKnZRRTEqQGamcpfLIg2TO0iNKQFoY
IDJDC1OHWNXkVbFzG3OL3BgWc0vM/ew965xshstQyNfTOUYK4Y+B+GPkI/eajTZ8UMv5UiFd11oP
nyx1rK7+zhPKkw/QkicRgLaeHx1F52+klYJkT8kJrgIQ94rIUnAeKTvBLT69rMXjLqZy0vLG/phR
hyC7v5S+FxVJ61vdP0jDQaabv+sPGZZP8y2rHkgeKVjtdzcxUqtiPsc5UrzllC4qr7gd3rYnN/t9
dCb4/2XYMRhEk+lFEcjbATcNIYNuFojF4OrhfxG5mDfWLxd968+8bhJ8ez87pvcUMqNCg79RKoKN
QIF8aDqm0cna2niDpPMkbYgZM+BqsfsrKQi3bftVokG0YKkkowwqcClpdF1tEqzPNgzgVuy7i81B
ukcoeYJr58NaDW/qqoT5cTa8V5BiXIh0eevQ2eZ1VaP5/ZMaXscCXWbXSeNXFFpLvtAn/uFBIZnz
qE+MPyOZPFj5igpOOKyUPxAbYEGS+Na2uPFRl48PgBjaehg3WUhGDe11eJVHal154DUqzd8gZRwh
UbO9vxjO37zX64Pb5S2/srPfJY/Rd258uV9dfdi14/jk2N+L1y+3xptL738bDm+2izQCINqHowzp
cxdAzmI4Ue6VRAr5DrXhQprY9GZtIre0vnFzQDTFtMOrDf7yUpuCHVQvfCN+FFg1TwXAgHFIzrLD
tH0IMLWi9qZEESQ3KcCsFFA0SRQGHbF0iLV4vLT6CiBroIMEOTdPxPvtrFjRDhBlqcB8SAbCBlvY
ESKEIatZShU2X/KSZkZAMZxJaDyGRfsPQpTZrxYwxEW7r8iFWGVbQ/zoPIgnS7381+I/xnhACA2J
CffiZDA9+xSpLkfxzpLOu6pYrmEpMBcvLmSkichOCyj2X5WNETYxMZp++1Nmo5lU6AxinoAcF70w
KfTWlUwWTMXyPIIQpC+1GuH2JX1xEw7hNf9jLmT6p1xyK0MGFByY6lZrOCmeuU9pwe3VgFs2QFxy
oEsO2UCSyYi6g5NzjZw8pU8FV0kuT2Havpw3dWhcvYbqKWpKsohePfu0Cova5lf8m1jD1o4wILzr
4rggQI4pcHESpFHQ2X0kPN677hKq4LGmlDwziZW9ykVI1QhpiJk0R6idhzmRIJpVoiV92w+zN63u
J8ufIl50g1PRI8MiWESC23S6Ef6fbX+3e2js5w+fMRw2KEJi7lkAMQNqhbF6KrHynOeYCaXFLU01
zW1pd2ljUz86dyS7uy+LxkrGDuPI8evRjPOKB+bVzeQvHmz8Ythb88DUCqEHUlZ9LBYpUHreNCQS
vA5dDmWdvXVKI1pmPbN0erIyPCGyN1n4pxAHRHMQkj/WQfB+4XLzt+f2NZxsfrMQHE86IiOnWn4c
P8R9VBKFsOhQTPZ9fBXjKZjj9LS7YJZqxNVGi91Vi6sN8/Laot7ohnXb6lGH5M2/SBrBIsfXQeRS
v76Q6eU1VmcrY84P+qv2286wseR+Mfx+u4fQvPiJZ7My5j1Q4S6u34HrqnFtk4YayRjjdAMG43l0
jBHv7wS3ABqqtw4NeKAtA7kfXPZxvqNPCTGMQA+bFNon0wYHBwS7Bd8KI63hFg1rlXHEQAplLzl3
FhA3ROJ1snIz9fl2LK0P46qIYaffGfY6L07WGcwm3eb942Pavc5HVv9dDtJpwBL4tKIBzUKctf6A
JERyN/hBqYjkCUiC8IY9FArdQcwAe+me+jobh8LBCOH0IARQcpkHPMWWGJxI0GOOWYzvrjbLG5LY
bUxzHkyNhHdhBmExCeAFieUgjnM0EHktScD5F1gQeEWMxTrpYVK6rGronLgWJtS4eOdmNTc90YTC
PdlRrEAsk3jJYRIQ6bGz1/ncOT9BSdet9ppDlvMrDFlgdrqIszHYrpbbWWPy3naMj8CzxMoaF81L
Q6wWa7jypIj7Y0XP4C4ZMM6m9WVphUcykaGWZIFEGGI/Lm2ZJ4eb4d1HXix9IClhHq5UN0jjlWii
x6nKaBUxSRoQgkiuPHybhucpi3qTbvD85paf9FL2Wg/3X9fcpBktSJExDQ/FWBfn2NLgRNsiE0hc
2tCCqodIFd0GQSJGD3TZ2PmVTUqMOPJFyuV6U0zX2QiqQBGBPOq0vFLBVEePxubxdTKyCSJ/I8UK
uYPgeV9wRJeANTJiYQY3UiTZ3jKPGCGEOc7YsaRjkqgweMkDnAwM69NSvO1syMPZANNyWDvMcj2K
H7fdXU/eStrdxNHsj3+4UzudMQuR3SpKw/dH/Tgc3yeuYiQgAIO8po2OP8jzU74WWwYhCGM6iQnh
IphI5VF9STGPKYjsq1IfEwouJkZGt8AVexpcrbe/m0poOYiaVqy0NB+VpqxW9YL4ERVIJoC65oUS
1mb+QsuA0Jkc3ACQN5lCGPJhz2IMAa3/4kJJ51vySgjm5CvvkgmBPVtA/nEwXmAidiQO1eSf+LWr
hfsi3a4pP/Jat+LWfAsxkIC8AmO80Zm7ghpG0ZGXxLloFGe+uqyid8NHCdt1XLUJZgrwWfDXDVsr
jreqrU4Pw9ZvsVmgM2h32BZ/to2m01zMho3dwzTd2c6nsFSU2IaL+thwWReBcU6TC3S++Z3Erc7l
oa9G72F+07nhlzf8KlkKP+g+PxHlOBOIuPJsM+SudZqhQjqRRcM6Ak5AWA2Xl8ulFkrwhKg6DpWQ
MHvkmgeEloYyayW6uVJ/lt+irCDIq9YTWBcwYbyXYO20OlSBNw2tBMi+XwYigMajD+GnNHrqZi/3
G/kLvh96l9v/8Cs02kAY7EfJSmgCauAAzUF+wf7u2XZys5+zWLjKoKp6Vfvs1PxJqz2e3z1Npu8T
M/kKXMsr4WAVTwXCQHCG0uGXuSrG5eYHJJ1j6tuZbIOAh+7Hls5id2B/hxRjn9xJ5388SJ4/6zla
ONKUNC0A2RnCZ32gLiLZqvEXn4L/sdLDAmHJsLOTRocsFvzBuBD8RDps3czV5fS9Tuiphn8X5vJ4
7IRrFkBnqTs1EGMOJE3dvCf7Z0d1/Wbf/iKzE9sT4bDdGWLE9jDzkhUSFzsmqdh+mF4xPF+SSUAi
MeIAYl0EN/ILATnfZhcCMhi2dANuq8LvOTtH5ml0X+1aO6iRVpPDL8sICMHWAaZJuZmI5Q4ZYi0W
ZqWi/CeQBnzYvtpWl6Swdws3ndoIUPG1oxDN5dnNZHJjbi//Wu4S481mosVs9TN+JOWN5izthMjq
r53A8NJWgHTGYZhiOhyFMXwzf7q6+4NfM9K8lBIv7/6PlofnkwmLEy6FBotdcVO2eQSEs9ZpI5CO
yH/EqaZOfjiz5NwU2x4OOe27x5Hf55zaLh7uO8vB5FSV68wyZ4DmF3QviPmRYOz7skF2jz4MMqyx
0hUI8lxdEECk3Kd2mUdrXWgiAKcLaHaAQ//ChVPjbM7YrpoVxEB9h9Xtbq0rPtPwzOFbeEoezEoD
dNA4WCFin+FWmgLdrr+uNGzz/RkraFOlMa1O1Tk7lLi/aM06zU0TVvjSnXAbUBVOoUAJ6ATY1S+8
gQ1wxYyxcOBpDLaa11YfwOleNcrmZSQhewKvWeuS/iVlzNMnRdt4Ma3FIKoYbnArG2wF2e2ud3Tb
v03eLra6EIzJVyCfoB5UCygHRxOypnYR+ea3fD2CqxW+lK5o5d3mN8iRB1h5NhEoD7ir4zIDOWth
o3PeiHbBw3vQ+BKRaksouLvGuLwESm1YpLI8IoGKrE/Zf/UTbT1/usUH0dR8NDDgooXlu/5esjla
SKhFDZgRyzPQRgZYEEswkDH5Is0FwZQg3LGHjrhoZfiV6clQc7bHIxLdoNgJdhtBS6BjlZK0h1ep
liNcmGrMpYx5SV2pI8WWh8/zkRq5AxeXmKKj6LDTUycl3N9/pEZWYYpW9Bdcj+EbgVhpSVmUFoTa
oLWuqexof8HOiLxID++IEx/TpDQ52Km3z9RZcDR8dtgLogpL3uIa4LFgMbEguicOHQJ7XbfZtfwT
3W4Nej1u6tCwz/BsR+BivX/ad2dPMRIweGYMR99BZBFwhFFyvWQuPVrG/ZZDcHU+VNLE7DVZq4sN
iAmPAyu9xdXJm06lVoP60OErtULd+ADwuBvEZ7DwTX+5O7tsbNBRPudyhGqoTF6J6Uepe77jbTqM
m6STrsWyrNWm97sTUuSSgVMMmqwtiyYDHeQ/8KyM1ZoVcTYkKJqNx2NrfvM4+2TFswIt974jvKZ/
RfQQJYRNGlcWGXotW0khQaQrWq4AKYJoHUPmQCxz4MhQXfjAi/AhVX6khXHxinXQxzxAnofJ+SrB
owZpctXir6+uY+EoCwTwWSArJLBTExb1ibXi3ksW6wP5htdd8Q0Hf6lJtSayIRwBzEHAZJ4XB4f1
gSJ83xAkvRl2ykXjBSXoDVRlF63WmpYLUbgMT+1zfLvJPQvWbEVFMPnJaLO97q126TBinqmj7Buq
zGWeeaTE7rJpHUfqZJtAFKH40TYFtgbV7P6jmQLECow+sWzIFs5TVFZ2IGqAt+UGnARGAurAPgLq
YYgBAK8HNzMrzEu8oPbIqY3k86J4qufgP3MSXiAbnrzGiIQmq2td6m4hGzXYZRtL0YCxFA3zZ7MK
TSEGBAQaB1J5E8m00bxtyig6D9WXZfZz9uPL/uJ61PjbcpwWUJkglKkECjpfXIxG71ONsIvZFlIT
TIahBv5lnTRbZSrFFqjH6bUNUR7uILUJ4DdPpkNp68lidss+q9VzbM7BTNi+7Xa5Z18MTUE4BqgY
DhCNUWICyT/WzPA1U96lcvHyIqtYotHnEHQqxz/UHsjkm6czCzEcTxoLUUzJrb56uAzIO/3nP/m7
vODsIBR/raaXvbXW0IAX0oFTHtOAv/5JW/LiGkF1rvptbhvp9fASW+0X1y+N+43GuDOmLSlbdaEm
gU+bstDQMdANpEAQAv/aBIODQGf5RLEXCtODZtsUG7Gi2xKD26TIINTGSG1SEFOZFPs0L0yKJRhY
EARUgh4WF5jdF6KhNxEwhfszni4eLtQfZrH88MZ8MtsK80T/4rn7jMjEldBi/qvLijlEzOstfDtO
yTjvSOHTN/sdLtDsds8P7pns55vhvvc8eb/CjNi9NUsE4wi8IvWaYYQJsMuQ1OZYbod5coQRoNlW
kLvG4/iyt7pPjYfZOeAYsZqpIvu07AqMCktxaf3rnQN/hALi+h/uPrS+UESH6br7zh/nyzEvG78A
RIQ/YmyFBVO1oTcKYQEpMCEaSQbVU15CbHlqL2/aWzUayJPsoJpqLVpPksQ2Y/LESXd3Us1tHr7h
fUviT+VRWUR2SCGIYIzFyaLmmarS2mBH9S+nkpVE9//bGf4vifnLkFNAf+MB0TTEKbB5RSBBVN4V
NylH9sCUN+98Ij0hVtVkQdcLMTJuTTiz7l58479ICeIvFQS5J+bErhNlywQsSNIB2SqNXTNNGBXA
e1GBwoOm9HJvbBWtW85BUBY/6RvmlD1Vre7v2DknUOa5uSiIxYx2gX9f1y6M2k/85w5XZlTdTqUz
Nc7858NutVlv+5vJ+9QNTG5wPloSEUZuJZene52IkQNqmcbLkhDHDCmCJadrtr9Kc18IEnH3javF
RwsXMnkiYnaDalbPUppgWu0cbTfdzPC0LIZ4QEJOB4MtJDACBI7DUHAzCHzduv1/ys60O40kWcN/
aDiHneKrZEle23a3e+ZaX3R6PLdBgAABAsGvv88bb2ZSII+6r5QniMrKyi2WjNwb7/ml+mmO2p9a
bZmheADxA6lPAEERbJ/54pKekft2UMQaEUKYUqVFot4IL89TWwaf3JSjIHj5FwQcnN2QFY0WMwX8
cgJHhYPAtfNsJk+Pz/Ptw3MMbkCt0vsRnvsexpGfuJOsUBO+2qzebv+HX5sSDpeGK7Cj66SHwnwI
xC32cd+SHrRs1LvIfCap+xsx2SVC594DeKe6Xt6pJcMeDp5IWizTX5osmj8QhUJ75ZkwI0Bojr9t
OHBk9yjlWXMRiT83hEf0Ofs3Mr8I+Zm2MqeUIWa4wc6KATh8ftPY/+FHS7AN4xjsUm8xr0gCEauE
E6vkqYPEHro1gFiAsQz7ITZLpqPEHFdZqxfMpOjycA6R6hK2G/VGa+b2/0NF/HT4rNMVo3HrXRvj
6JTDVp3RptO+m3sk0w0w0BwDr8AkZYALjrCieHx+s/8nKKIvfonpYrFLHMZpCBOoEzZ++/R7my3B
N4v9e3GMphC0oUS8UFqvaHdobpjX1iySXmPUS9hPJpMKM1C1tBUmqGFr+aGjMWUraMk7Np7EO4b3
LbRRz9L4RvC0wJtsBYJkawA0LfgOIf87Krp7fjq5JZxTsqsuR4gNuBr0tP4nh/VTb/I8mXw8WZjQ
+sEN8hZYoAgy0NACdY5DUk0fkSCWnoOYOGncAJKoEGwWsCrLvGSmgp1gMBSWyqoFgHnUEyRsKX6d
zHLT+Dp4elRyeBCrE3L3G83ALiigkmbXNfSGIQrhQeTi0lHR3b19TkkJpkntRxhEGkYh4jp0Osx+
kaabHhUpVJFg7Ph2euKysI9AzFWCYTeJkULbFAgLTQ5vhr/Ger18DUG0PnBb3cFLPBZoVQGvwVrW
ECAaV7ORRLSERu2UKAjq70H42FBIP/ZQWz84VrjZCJrTYwUlu0a8TyhK5AI2rsb319Z/hmopoxuR
JmFH/X8rP7kDXCII3UmkcSy5TT3WElJxqkTGPqz+aeCjyReJdG8OPZ0z0kAdiFL1PzQvCerQgv1v
9flKfGL3ZnSXeFB802UMgyXeMIdkqNtvSlcp6KY8ybqVEWykwDTflGo+6p+K9CPVSfF5NAlAqH99
GYpGdSS7YtzT8QJ1lxgnsY9ManyA/lQKanLTnFxoEObuN6avnBqJaKjWqWvPmOa+z9JXRh5iH0/d
kCSfNDRwUlrKTXtTVJWnWGo2h+1RVBZCa2jrxFop2XdIts5ZiX4sOGRDeau/6/bLzRpfSwUaYq2u
Jxez3vNxlYuaLfIBj0pZapYHFI/tfse521rAa7XKCx3DTSkou1k4eqOglESnl8pGjg9VLkdi+Hbe
9yrReK/cnNpVPFLMMKb9Eg8yLFjrlxqnnEaoiaNR7iyq2M/f7ifX02s+5wmoNcKuTLfc23Fkgmik
DrVETBVGlKR86G31YXHxmlet1vVMujWe/aUhfkYIZAX7Fxbh+bGTbi/61WCom9Ta1fBsumvLKa3z
FQ3GR/dIKTRUBproQNIvOIhc7MdDuglpGTe0JhbOWiZErPoj+sJe1abzFqwWBGuWHjJRhm0RDmlA
RMQrTd1gw+1GrAWBpbmGN5AAQ7hRK8x5gClgISA4Nnq1gGGD+ywRxg1NF6BoEjQCUuuJTcwjAfG0
cwCT5e/RRKdKng9iDCBJ1WKmojMYnNtQz5teq7N8vP9Yxv0keWl2wPQ4I4mJYfKA5wXeGXWjWmA5
2htt5V49pGOcAuu8psGK8hS1crtXEJRYtAP8QhzgSfNn7XWmuKzEoEmasS+t2ODP8fy31cW4+sBL
qzB3raxg2qOPzdiiGEazKJNFSNvoeEh0OV1PwaXtr8tKu/rJghsu4eYg3Gar2xu0Bmengc4P682e
iSXosv80bDEgdo2g2HQC2rqFUm7ObHLY2IAOHHpAJUOhaLZ0+Eis9MOPKjWk8it278kgoaljOf5x
BSqxOmJilfONtERbSG7ESRjSfBIgGUYlNcsgSSF31Ty3nvZ1g+V3sqvjDI/SZqXDPLCqZU5rqMZS
SbNlcgMhsfY4Wz4Nq1Ec20JPP4wCojOTKbFwTqa0jkRqNaBm0raUT7pzOkrhZDUYqcrFbikQOIgg
edegdQDNs/PGG1pUKxC3nBzWQezy90E4ZEnpupGOc2bSnneveC82WVFFYmJKaF62LqIFxsHBzIrG
Hiyeupur3d0F/Ez+1CDSdmxHl51dnKBuvvb6aK0skroaSgXh4G0UzmQ+ZgD2RVuFj/UQfEhAjXnC
Jvh6yNtqnJnpGLD3sW8w6mF2uVxfiWM922nGNWfBryDwXzTUxEQNApM6jPayjvPKGQShD2BB9G7a
/BF+/gKk89R970/8lTMPDnJYszL274xa/WwZ1KDXYuE3F9QNWAR+JraHTuv+UN01OXqG3ZzUT2hS
UrRQWa4MESJXQyhOnixh8SRZir7JrtV7DwsjZHA0Ymo9WUSYR/sYqeNwFo9irpihBIGn8cHfzK63
YXhLmcqojA4rCOxlaL5LPB/cbhy2wj1+u19LAsz2hucr9+FLVttutMEVutRdolRu83iU805ljEMN
Y1Nr0M/wL7Tr+e04YYn0hlys1Wm1e53e+YTKgVmp9X68vf8I88KcJhAQ3JSCNCDQwcQCEd58u/7n
+iGulvEr3sZujGNXFEI6tu56pqiJqPA8DL9+vJzOr+D54tLhOrJZoLZOBjQvKGEuEOHBWQAhLmCM
YJC8gzlncIQyxIJ3cwswr5QvTIGfcbEGp3mYMVBC1kDWhcejhswDpbcp0p9uk0WRWdOZK+CW3Z5T
KOmuZCsJ7kAdwRpAKSIYAE6QYYtd/rUxegd9a0a6+kXkkBwlm216wzwCubOiNOcCyalYuAzAklPy
ouxw+jSTxaMvZ1njkayQzQKzsR+/eTlNCWAkveObwI68Ta7rmsq4iuLRsODpNFrPscAzr9cI9p+9
H9+ntfoEFsfHABxmRb1DhGaab76vGu9e53ru7/6JrddvtbkFodnmmPHzqxAm+/ZuNlnu7mPCCq6C
UX2NojkWH3gqLIHq7qqrI/hwWOB+YY4/YzwvsPJYGhvA0FLWVTCbhzYgqBvjo4+78tEem7hmQKAp
61O7xI8xGGroBr7J8gSoA0F5NjyjWnnMdIM8+GnAo9uL6+SY500sWLPxgnbSN5mOamvml4yx85u7
TlQTr4H4AaEZ8DBtXLxOqHZHi+lfGOUspe23281hn+vYTwfWOvfzh0b/sRPGHyQpQ+fCj9a5n4By
Vh1oCCsEI0ktTBgMiSFOYGwsazy+GY5SF1sRxlgpn1jBEF1BwOsU19CJjubC2w2Udv1BYrdIhqF7
rGkkzadNlHRPboQkxDGsYZkGh/LgqUP2irqxfEPh9fcYhYsBW1IXj4UjloKgPbj4JI65wtupA90c
5hWrhPb3vPGXIHxZd3xtTk1jUMTgPMOhcCuZMqu63TTDgpNNQ7QguCF6EMSsCIfCkOZJ+FDLvhlM
Ey+67xEIFg/8hme+tzuUEp1MotTQAZ9bt6qt5aQO73sBMpJKpLH9nYQIjdOSWDx5VnrhiPn0Gjwn
HwIBu/MamGWhLgi6CsxqrMwmeNnnXwjFTycEMau4+nfYblXdFz3V8XzXmfXup6nNRkvSvOLgXrez
cLKlMrXGhMDLrj4fD//eNf51t1++aV4yELhe7H+nDly8M0h8c65AKCtRHVnuHvMk0QuhtFDUxcV4
TUFy9OFADfqzOGy0vedIiOiXoR9hM3FdDFWISXmEBRQMFgxGtK/572z9etqUCf/l8Ts6HppLyv0g
4nnefOhscoTuCqHDOFPGKSuZrJYLm5u/jzCmsGPaPHZ6kV5xZnmgOR0WKwhMNm1N0gpOqeHd0/xm
srleri8IVpcGcS5N6IIxrf7+/Yz9x6fD20SJJi/QrFyHzUfMnrOZ8sLgijqaZtMaHFqP7q/vdHCu
m1+ojZ+hdS69mQEXnfvbEoO/NTTD+Ju/16X4WatdDZrdbq/JXAv39J41BvvO7Hm9nJYRGtKCtYBw
vXnPfFiHcKMfOdB/HOeS5BVAGtYutqdWAcFeHpdhaXbrcjlOI2dFD7aG1wct/oWJgGtGIMUpefEj
DKmGGjWOOQZ1rLQhHLghPAJuWEfAodUZhFnwAfbW151Lug/wh7UUqpK+HkakFFW0w3Uo0oSqAibl
mcicO43QiXemE3g06a9rKO2Eetlu07VgqpvlCoylnZNqsuqM981HBjiPY9qQwc5r+iGY21agiPQL
B1vK79fR9N1aNkqskifv++2XZpQpd5HIvXnNJQG6MIYnKi/rJ16ZQQoEKazBYHHj2N0IPcU7/8Zw
TtldQ14pAy9BnG9wxdPm3ISOVtTzAFNVPYaa1PMgGdI2BzrtmOK3hyPBG4fc4ZA1RtBoNRTAOxli
mYc/ddL+VomeGEBEppiuRvdpv6DjJRwIChDI0DCD4nxW2gO9Ou2ZEQ3590SlpUPK0yVSz5uTNb3T
gROjtURJmjkMBWD1h+lCzrfjH1pzReQkRw2A0Do563VIBpzDgvBYz7MCR0UEKTM98y9f4Rwhk0En
Jp8jMklcfo2QB1UA+VeZj5lHK37BMOL4WgZVyRb1IpOv861Il9mwDmvWMRWR1oG6ronnJQ9OOTY/
9rmKZwkBs8MD1qYgxMHHIMdJZdcn5VV3JAoOTlbr0OUGUmjjsG9383FxLEwJQhwOJet1yvly7rao
Um4JZAYA0ZSCzV2GYdyLMe1F/trY4lE7fq9YgtpvXz9KrSpUzfolVPKMxpYIIu4iPVLGfEIKTgpc
LgbEgSlXvmuL4U0P6XKwFpHyTUmvjh+TrI2pPyyu97vU+19/NwMkyXWSdBEwDBjSdcx4hpV8lg7e
jh7/cGG6Rxmp3ySXweeWAnxwZlrq1gEKSUDIuB7hVn6mrFINCaTYFJUR7eOSxBhxIQxRFKgvY9CM
+QarHkPSs3PahDHT1D8kYXKMD+0gSNaErnBegujcGjMJqmDce7v6zaTBD5trjykacRAB0VBzui1w
txx8VL0SZjdfMJQhMtUqExQ/Eiw5db2RQVfO8/iqMZhorRORxow1v2QGaKbxqLvVtONWbmPoGxhb
Ic2mZlDwaWP3u+mFl8lHK40POAhf6XPPmAUD8+goPJz0/G0zvRxsZALYKQ7Mge+KNJQIHnEtYiHX
0+6aDFM0ub0MdpfXQu3iAym1w7jsxv2hoWsYvZA0LEqCKAgNJPRqcbGJleWKKIYseJWqLp9j6LpL
B9WIqyTwg+FNyiApkJRSCzL6UTVaWjYLHXWCr/WniHhWF7mXSE3YNAIalxGUV/lj5tg+AsG/eorD
QRUi5hiM2EDCxwgWj/Ho+/HkLiRhcdjFQAKCFEgAk9skNlyLWuSI37D5nTkgGQKerOcmShz92iCq
WbYOS7zBBXxtDzOVzEJbhu4YA51mTPYotTghj8rkK1VpaDxwp2CG4tFIidw51SeR39T9cZKJd3Nf
RsrdsRpWfRQsmxS5SFrc+gNIDg1BFDMM5gFx3WdHXZJpoB0jmz5YccRGA83+Qg4TxZDuuMnnVzkI
HZvpvb4YjC5mLS0SM0ucbzB3ZQNJzTB36IgVDyBvjDsFYEHIgvDuc9oto3V71YAbD+Lb+odEVf8Q
3N8m6NXBPNAyG4LQ4gNxtM9A8zHFIC5qnjQMncs61IyVEyR0jM6KwGUfJK/qjrzo49oMGxl3Zp3N
2KgESorAXMNkc/0dZi/ucJvytvwUp+c6B06J70A8Su3Y+QxPyAQkKh5jTDhH4s+AJMoHRhwLcHy4
2PZVy+B2RAHisRkg1WXeNR9TfB7tY6bVow5go88OdMbBlck0/fiycp0e0AhhXQgSBsHTj0CcWMED
ROQlDTTlwwUwvNRjOhmJ3mnjsW0xz+RZ2aJprXLdRAEV3Smf4GNWId51ddFvpklzHm0mAwnAo2F5
pFXw0lF/Lv/4xFB6P61y4T2UooR0DyktCdI3LBnhbfdfXG1PtkAnzKo4gzHPsJ2PbolPg2ORBWU2
J1IbIVM3k1carCAo35NYnlyFbZx6cEidLgy6SG/l2Qvj1i4icKgWwuOTlnH5Y+m30HiEMGsUaI1k
lhj+MrnjgAHf/p2VMlTHWbSloLUIrR4ZOIkc4wscH6JMWjMYzBkhJsppHAQZ/G/izVsHVrDsIAWe
2z/Gw8sslbxz5QF5HTMouhkhhMwvhTNTavJBFEICLTR4anvX4jD5RrASGS/BtUOIANACeH42Y21c
k7c4kTtcUI3Ychbjl2fTVDkkbsrhBMEjbP7NHzq0slAWlZGIBOs2lpZAkbpiQQIpl+QwhmvT9mx9
ESO/sKCzCDQC84Mk0YjRqboU5CkzcqO6uG7GVcXk0c5ZJ+qf5Pqh+dvjfxJ7E0IJxqGg6Vd15DGy
Z3G5YrK9kmfYTHag9iOepejkSh6cAUOVe9S4kBqiFjzqTfxJE90utje6WoiwQAJYsHnLd2QR/xTS
hHR1kc8Q3VJRVJedFUUeJydKF+WEY1Ty7OYz7Z8ubv54MW9fq/K3x2m5o91J7NaDVoWGtjXpJ2M9
Yi4mQxNTnd7MimPiqVhTs8DoNQcgQl7LqkWhomiBuNzXB8W6XfyxSBcSyjBmCyXefOdRbbKAL1nA
c9TYyYgFsyl7Bp28K8iQBF31EM4EyFsqXwpRVDxRuMoVV1bq+FAGkytfzEyEYhc2Uu0a7zlTNGQC
6rrhhSbgrFpJkxekbbEzJE+4kidw8VBcEyy6aaMCT85wQRJjHznLMhl0NlWdc2e7ZF4L5U0gk+If
nVl7st/NGcezTi4KNK9GtlJFPfI+9vLmThx0MMHqkIqiloFrGpTmU6xs4H1t6YqrL2XOrBJi6BSk
9SkviVI3obDX3/9i6LJ1dhKJ1kKwvr8aNhm67HZ5OB1k3nYfmo+dx9HyKzmlFshegbCXS1PmUBiG
ga/O+lf0jWB7d0yFxxCFVjXoCD/1ompTwzSSqWOJ5VFqF6TgqlgvXInWikc0EdAXYbgqDKkTptrA
qSIcjziYrUDYw8oYBAfXFYYps/TBUxnACyYIiPC0Lw5+SWoor56CpJ17NqxmVWGLiRoEeZ1AnbZ2
S9WmhEWgHjP6XNne5FSJ3ovdVIfnyX3jebb+GoqBEVNphRjfXU97HyBQcdDF6uCnegAaqb/19CMN
C4pOeb+LbJfcn6WuR7cjLNcd4ymc7OoxAferNOYJpabT598VPuzZgvAY18OIgtG9ywtRCJFcbeSR
rjae7gEWZMGBdzwQkyGIXIwvtFsf9htt2MMnjgjzACuq1/xI+cCtgNMBkBRRw3J8k8exUrRRXBX0
jPHUP4ahDFWObJzH6ECMD6ULCEunFcSzJ6kOI7skw1QdPl3mSPPMCclFLdq4AyZLLBlbTCXHHSDm
YzM0/MojkEegnXE0YEyV8FusNcIWQVA0NNX8IAP4FljiAbEaTfDufiXDiqcCJQeL/scSKZ8M9peb
P50FR1niC4vKcXn+BnXcuJt+S0a6F/8ElEBB6Ukz7ggoUoc4WfxA+oMDVwyOJGLFdXrjzzzA/EC6
J0D4nVOCQrAjeTUEWGbFfHDcLo8KYxsn2iy+tg/ImSMFBPlkZqUImZt9eM9cBzTLIXPKfM1EASde
IlKqd5VnnqLhR4h5849DazAbN+cNzlyOu1XhvNeVRztOnT1XHt02q4m1xLtqxpFgta2Y87vp5mG5
2D/qdnpy7pkWysJjKRGJRzXi4akHvylBrE3wNKJZFRWeJ0rOl0gAeJwWbm+eCsJ7Ht04EFB1lXWD
lpq7iSkInyk3+6vm+2X3ssOtQWHeJO88r0OEjtYpG6bh4zTJjp9kMMaXrOiQaT7Cp8AQZ8ZQ8XCz
xUtpjD8A6RuN1KMAPfRJA+z+fNrkbv2RoBSF9dSZTvEjpJU6ySNtaRl7atKRJt5LYF8MNCBidpY4
AkwWN7/wYJ53nxQ8tWeImgMilLUODk/q0sKfCAZMH2oNrUHeaoYNGkmqiU0RjHzxNgbtrD+cN3Li
R+IjmZKSNUDRJfinLS25v0LCcX2QBCSPJoEjA5FJSkER+J4vbR2iPwioTlnz1lnmLT6GJRp8HJ9F
DbwIMj5IHjyMz2ZxPVST6eBG/AZ+5/3rQteK3Y8vhW445LzMVqvfqc72P3eeZpvddtlZfdX0IxxO
WkWkYhUWHIcH4w7xC3dbqVhokK64EdvCFZIFwIl3Y2oQO0OyHNYZ3xBVgRHc8ewQ0T/E0jFvkMa+
xdrTi/XzJQjsGq154XX5vWjS7WMuFgsHo+dWEtOMNzJTYQxYBgIWTsZHj3lVPDgOFvLyKAgODiws
rF4a3/iDkAx/AlTkee+sPtG5m4P3s+bnzOM8u5eQGA8+gUnkbmdfN71o0NiiXF2xQCrxSvT7YBFz
TOyepV5hEXPGX/BE5ydmdo8Ny+yYbbeG/J/tgOqM+9VytVg/fi3LS8wShqHxjEJBECBUlKqKK/t4
tIOYkBRcl3VawwGzoQUteMKZaCAYcYV0dSTImNUAZIV21k9HKEJbbaWNzR4RgByLIattg9KmTYHS
C+ur6Ts8hGZoyYZw+CDfvNIyNKr6pVDjaemWrH5pTKSzhIZk5/lmRguTdzTnfokPpASHfoN32616
3ial4aQfVwr9BV27Ha3rPxd2Vn60WlWvzVkw50trV9Vje7jerVdf3bbCQ5Av9+FJ2jJeIMjJYm+e
oWaBJq6nhyeDXy3J5oeXPJB23Wx7b4cTbhSo2fOeolJ7lOdD0OzgUvExEJmVvxnFRAenbQ/dApN6
fbB5skDyA27OLHl2/nmUgqo196mfEczJK6I3Z2ZbnFTVuWCZ8O7t4nfnFL9jlsSB7vxpgTjMQ65R
BaEb+C1u9s8JtYp+eVBb7hJQ8+TUetVZJtd2rkjUbJKk+Zv5uvu+88R1d9FoGKIaiMmQaExXIJZf
0bzFCowevXjSDJlHllnVvr3eDuc3cGYwL7/mxvqeO3zoYGeWIbMUAkg2jbt+67BkXCG99D+rAM2+
stQwd66o8fyGetWrRAZ3+ELbu8LrMBRDkv3pm1n7srNtY/QcTSoTMkUVt1E7z0C51Q8TgfwXZ9ZJ
Yz5UVRnYm3Pmn8W5iLBeZw2OGPMYJ7hSew4IgrPcF0TLNTuHxfaoMkwNAvzJhRAO59oHJ4PAZOLT
rDr/vC4FceWbZfAEAZp3CmJC2LrFkoxJx1iegRd1tFvtvtrALF+XT4kpxBxSgXoqv8yK8q1dqWLX
ONASYmk5CnWYbmqH2UXPN7xOcPdpubng9mVZdmGApiXMlivPNanhZsrT0oVUQXmbeuAoax1iTcKU
1ZkAOcnW8noUh4SeZc7JVcPJlTnJKifZCsnyTVeVkg7iewa5SiQPPkPU7kzHp5Itu9K8GKFtOblj
25VUMsTjfP9h0+6IfraHINC0xV5ehmlRnHYu3sinQtR9j2MgOyzS3LxSCZQMgqr3kPs12ze98a+k
AsGBhbFgJg/fTMXZHOjidhCcAqjTuvIFmXiL+XMvWewehooR8XAeeLXpwuo5PN0XJo2f9u8wnvoX
qCpyajY0DxaWDDYks3WtUnXRdJnmqke4tdeIGXXzd34Hp/FaIZAmamb36Wn3Nc7UAVVzk51UOAS1
g5QYdDB91GFcpE0KsP+0y6ZuCKA4IyEFqPFbYTwQO5Ma3AjwxLapduQ0Ol9AcVhehgFuZ87TK1hw
cbHWaIcuwc2j2elNvC9carbjsc6Izd2cQ8B6ui9QVNUyARw0JhwwX6oqAkdnpC5kTsVfELy7fru7
m2qdNA7uBnpuRAzCTFqMg/MN/oQmIljKgYGuDNVEdkUC1ytOCfh1eM/9Bp3FF9esGwtq3I+Pz5cP
q2YyJIlBpMhqh0fIKhi87/ipUimi2lBaoQbpGjdCSH3o/VsvKeGVJrfWiFp4ReCKk64KM9jEIQcg
KR9h4mzfMvBoDWc4WkE/cskW4m5/G+owsu0MG7pOTjaUU6FF55B2KbnLrwiDzUosjuJk2QxexGJq
mr6mjyHEOdz6c9Qhea3veEIiSF20RO8xdMez4ymxEYkd8eBpzjLZg9tglKRXykqO0sxagxSYVEk+
Boodyhrs9jETx160QmUzWnomn8vtVp3W0o2kIWoFV/CkAcMTzrLSsZpRyE5ezqUmeX+9YRwPuypG
DNzkB+oM4NGYDLPu231D9+GlaqHZ4sdEo76ms9sqDXlSjzhJA8OfH6ux5hm1RIafont1R6uUL5VU
HAp2yzkfu6R4pW9zJZEsmWQvGaJIRRKNvyIMCMdzHG6f9zfjwewzZ4l6CLJMsro3ioxxfwh0M9Eg
pnECKy/84MW7EuK/TMkxeUIF+AKg6B1FDaUBjlJn1Cz+PIbticXDk2YbqX4eIFS2OdfN/jseqf/d
/GbHebM0XsPlRbN3LUrlHkpBbLfkjWDoad4A+QqjmpYQ5yYRyJGOmgaqnvvvbFyZaUjNjAJccPQn
P7AGMRhxUuD4gHt5iMsFdLmA4PMKw2U51UbzwefhSBGlRd/1hMCJnnc44nOsIIqSqxqzYUHNwy1a
sQVmShRiQJtuf/JN42hxCRofWUD1RQxOIH3x9Zsp6ylDZVseDe8Xn6Z3LCsJu5bIoEVqCLgOGt84
19cjYaTJN7hE/dyS4GPGCJ5tx9wgYe14qXPi7rofUUG7sW77RdGQS9t4zf7d8SJxfJtPN9WPduPi
rjn7iHkj3ZY1JDMXegwN31q8Wf0rjxOMGptLFBaHFEh5hXEmmQs1Rc4pPM5FmA8vZww9RSnI38kR
lhRbaqg2ECgh+y+2ve44kpTVdsq5DpA+ogd2m+wqip2dPGz7v2ynK+17y5JHOnwAJBHBSFZ0DxwE
1/veG4w/26ICwi1A21I2rY6e1oCwUZ29zLd4modhrO5ziFm+nZsSqMjWE2HQKWEWW/1yf6e0eDJE
LjHpjke4E1VJKBuQ5mTeHLd+8oAv0HUrbRSpGDotQU9HsK6EYhCUCgNSPcpcpocRV0+qs7Nu8dVd
7z0ZJcd/MZry87lODgnqt7ut/pA9+qeT0YfFYPnQmyyYrvCiiFJ2I95JQz1T4bikoyzNLj/Qjhan
GsfuV5sT7lqlG+1s6BjSttvuCLMerncbjzdIbB9Fnuw95lylyxAGnqPtx1gNA0T2T5i7CI4bdsnK
mmolGC+TycMriV7WHCCWGSSERVftZfv64SGWIV1Xm/fWP7br3FAA0yJPPoB2QBQJicgi5NlcBpxU
W+3yhIYdVqEoBJS3Bwje5oWCU7vgUqXz/Xiug64hr/rTr9O30z87GTTmsrl7pt/sc/xCu/tiLns4
69zN28PFV9Q1kvX8P3MOJItxbPonpitMDCLuzjxdECib+yrxS/MS2zYIjzMDFGagKcLHnT0orWbJ
95TaiLRtp5NwINz8M4fBSv/F8mRomKxITEBfPcYM1iFOPSm5cx5JoaTs9IGkBnQOtavEZXHGXBZC
GOGtU9BQHkxlU1zclfs85kPxHx0tr5nAy69bEF7Gsd46QMzVUwqrc5cCCN+xBTV4lDcqX3ClENvi
hTHR6lo5bM4EwmLGQXDpcOO0fPlh3rm8W+kIEcX9v1XvUjPau85l8wcRjlpxUxqfx5TxWZREBu87
1gLRROv5TpdP4yXlBF+n2ePQUbzfsMhAE1gPt/3vFNrFAQlxTD29NK9OO4Uv6dYdMkS6QBf5LIDf
Ep70DZ03/OOwH1oce1j6ThaWuZVByiyGReiMoEkRq1hRYrErUlgQ9+XRqtatQEQDCIdJXPKWBxjJ
Dg43F/IIexcGKxxpHjM8FxzxqbcdmefMVECyY0c2o0/AEKam4eIRsPbQPeV5+DxqqFXFU4Onh3H/
XT78jjLjiMdQgdg+ur3fXzQ2w9TgFBuIMKXuiCt9khvs2GUeZho140bSbfLruuln9x8P2WPeHnaa
nGpaxT14tZnySWczGD+N5o8ax6euPdPmeqdCi3qilql3IBX4VL3pc0ev59eweaeDd8dRo3z8+VGt
cIpo3mggeeFGaNjKDJiHtGtnmMClcCAhzIcgcF6BVJgfLSseG5DmD0PIHIiozNJtoRDAhDLcbj8N
vqs6739Y9QMh1us1ymndL6dGWHLQbPa4NLLV68e+/lqVzpv38/W2t158TcOsbsSpTVXoyfmp1Cd+
ZuLMqVRwUY8ae6Jq0xAUmBUgEI4tTioyhqCsEPP8KjEjA7F3DJSkSCfaDaLnRaGfDQXD3L4oSAzQ
pskMNTnJYDCplWZeITXfXveWcddHaG8LVspj/i7GLuq5JK8kls1v59waGlzqTbMgOG8RSMa8TxOL
fggswQYIneBpXmn1aMR1GA+Pdmajwk9YO7R0WsugBpFEKJPLQj4YhSTbPPJaITKivERbRW0xbDdo
Vletx+Ex7KL5MNfIKG40u/9MlQjL9ChNz465kNE01njxnlKpvNqSEzcDRHlH1fPb0eRLc7n4opcx
kO2Argc8F6OewkfNuJvjavGIUpYld1AovEsORGIMrcMNUenIkGAVx4ZZLSFf6U4R1JHd4L7/TkeH
+kk6kpGChzlrjZg84gIqPvQr3xZCDFZmq9ZmHGd6ZI22GzR+fdp/5K2lUb05SpXnaSiZKpI+WbTj
gt+DQ6Q91Obxa0d5VUU+dtqFp7jWKPkibjMF0OqC93k/A1VBqWMgkTEpn2npKrFysWaxWdl4uv+M
UuGBcqNjgAQypNBCosuB/ne/o9bLcjmtYfIMbp4MQ8vy+rjfF/nE5WEJC64hggoCD1oBg1huQaJ7
XIZkXGCXthTbiD3JOI8UndIAj3s9KAheQEIYlgLyKB96cen+QJ54WeIn5hH7rdJoDt5EBHRSufOb
e7H6lmVit8POBS43mURnfjFiiI+bPKvpNNChGsl39YDzTmqMFiFdHe8ao6JKpeETlUp7JjQWr/Hy
OP21mlzNW5qSV0nzHYmQMrfgzhqw5AvEmcIThGxiqoD/YzVcdYez3gi1P37bGv8yadyIVByz/JBW
93S7/5YUUWlU0D8aq4enabvXmH/VwL/SVxZMq9dbpPbPFjtX7S7rnDut3oDVGGeH9DV2k+F087Sc
R/+S/Ni6yvzminTt8RIH7taeynTDYVjaDOnO9qf28HI/qZjnKjMZ0XY5FA0ACH11necnF03BerP4
wgMKVioOt7z/Phrfa+JD2i6PxVjnASuuq6v63CFYZlpqylGhfBcawq/Pwx6u3u22V6gFzhf5GGvV
s9ELZxIOiDYoEMTOnq7/TAeeAoWtQblxShs64ADo11j0dBUFrnnLp+XrghArqoaQjhJoHP2yfsqX
IqKsPY7koTQ+sKsPiCV5xf5sXnBaq2XVJx6JZbi2BOMxoJWQJafAtBjLJl1YtuZloHnZj0dLF0MQ
LyknvoE3YAYgYxB1PmnePvwT49fsAiTisIgND5DL8mFIfK+zNGz70sga9oYDFndWAxaHN89YurPZ
7/YP7C34ej5oRGbqGTU3A+Fgsziqk8ewdPjlKVDYVUGZfbFwuODTh921lXXUj9LifiFCENYhToVI
UZz24lE6ThBYEMnGhW4fjC6zOsH1ezqpPBsSbgwFYXS3imETqUWMAZfFvMt4CRdb5a67pnWYClfX
lK5uDFXCUPBkgYt3zCrDjPidMSYMW99sQIDi+Jq3/gScD0e7SiJhNxtdz1m2nAdn0mIHGwYwfdJt
bFusrOXydgIzi+cZYBRc1LIr/C8YpvWT/QTDfp8LdrqsCO4N+rLaa1b5oDFdPEw4WuhrvQ0J6nF9
61b7P8WrZfxNvP/4wwekQFKcdeG6wZKcYBsTlPndpCKt8LQuRXooTPS85Icn/KBrgdZWPArR2ZSh
vYA4KzNDzeOmtQNUf/ewuTRRIEddl1H3+7vqqr1cHzv++BE2ket0zMGayFoNCwLxLMMN4NEQAYwC
k2vMtfeUWtLz7vJP0Wvx5vFfPKrqwjACgr9Ou6Gu1Thba8YRQx2kvM1aM+7aPiXd9tBcPg1X61k0
X27LSQfEMg1t3LSbQrQ6IEC3Q26qbOwbNqaXvafVyWIhiVzNQRdb4KVB0k2xErvozDKGAl7mMFfz
D8/HOX4qvChzzw5gbRXXWC5uqC8I0P6we7w6SsetbGlZWrWBlOOqTV1gi37dfYulVfza7gC+XtW+
DPu0rlvNNjZCs9Mf9joIy2ldT+ar+9lhe//wdc2MD1UsXTdH6+XFulMOs4H/7fC1TuMRHrdchDrN
OnU26F+u7nXs9m7+OPHhMhYcwoMYehkQOEQwBNEWFur/aCqEwSBBySsswE0K+kEou3Xj6bqovaL8
QKS+OKkVgUBsDquL1lhbcmuNPEfcXq7n3DERSlHBo/EmkB3kSyLDymYmOd0GF2o1Vze/QR6cqUfY
8s6efmuIfEC39uRywQolz4FMp9/+juC0YnntGTU5l5kbFPnrM7NwJjmTxvNhe9jsJzVq0ot8T2II
jaGVm/WbIWSEsCamyWuKFXLVieZucxfmtW4z+YxDH+hYcBB8RMBAIBWI8fLKnsBqBvthXE+6H6Dg
dF69HS3/67im6QatCgIOFaAbCDD1RRrNMN9EpReTPyJOqDroYzUH0rxlrIhfnAnkLSzYAPhAPDyB
r8tgN+5RPKMaNk0bhddmXI6bI05lcNtZ9x/bu8Xo9zPbzarPY3KQJxovEzFQU5IXBYlALlXhPRCv
eaiVymUzxPzrrd9P3iH4So85ZsXID7F6dPAkXWL3d64NqmX0uKChSiO4zoo+jWyZr3g83Jbwbu49
/Fi3rPjChSsfRXFKLy4O3CGq/MtbJ/Jp174BM+uGIir8G0/qb+GDTsJ0x/bSaE+MBaFYYhcMv3Yx
Q2aGPfJpLBDPYxGx1IbJA24E5yM358DvfoL7M4qHmP+7ZCcGoeIgJaQjPlPAkAsyGL+t1Y2sPmIs
rjwaKRDEDnGh2wOOUpRPjKAJ+NkjJSnDCEpxZB59x2uuybn7LcaREMAYSXEY3oIoTCAaNgFDTWJq
8vHzJS2g4h3FYXEW66hCSX8eDDsiuUy2jvw+19yxCqPwpRgxEMhkjudtUreOXJZCgJcMglgXyCcG
i9IJN2SWD3IJeZufjCp47VPi8GPefW2lgp8tJwxcf+G2AdwItpRDokZSS1EbNNLAC0LDx0BCxLBD
XvFQU0z+kmA0JTirJ0+sc9pt9VFKKol2ttDyMBT2QUh5sazDrCYw67VvkSkw5DQ80Wc8WYLDw3oN
6G6g3yCWRVxBIuDrSq/VfWnkcZ9atxp22twl0G11z+fAe93u7nE25CgxrzWw7CPfIJZrcFQBWVtr
U9ftSbgSmkA4PiAoiJUAeNYGGIUMbSDv0gk6eu07YdMAO77wHxIKhHVD+rkQ70kniBVWFmIOrgs8
mYoOmr7P7RqI+NfuO9KJS8tB62YLHArrmH8NC1PrnAgeeI2wmR2DF7EreaJdWz28D5YxHzoQb+x4
H6HNlWKxZJXUumSZAc1JYikN0QGoZiDEBj7vLmYLHRABHxDwdcq/mB1ns9iwqtqdNvb9oD/oDs9M
zvmo3ZuOnxq6bU5TUKnhmR4b3eYkZgPrNI5JjmiI3DrUoSgbrt24wmVTFD92gXtaw5T24ohQQz/r
qcUqiEJu6AhxicS8Y5PVcx2EyWpdzJM1ujRe7rvj71BAHMlpihxOBIoldcY4/BZ8CopzC8Z34s90
BHkEOgI+JDMJRiNG1LRmSszzcG5f4uBFsh86GRhalTg1qm4H3/Ecowh4mDv1pihvSu4La0JRJ54O
zs6NTdRgvYx87Fr1umZXFZHmgIRVjiKVtNM0IsQn1TWPakgX7Q+LtJAfCeK1BcvQyVux44OtCKy1
XXl+yDJVTHsLjDaVWmh4baEpI2/oXwSI3rH0bzHos9lo9Y2/BChrbYuXfei7SZpihsBIvVlwtPrQ
8wfjt5vHi1b7g4/I8FxChlbe+f4lpBBn5Sx17nRiMzg5Jjq3G4o6Z0745bz9wTJubUD+HURKhKFF
HuqfEJQayu0eqCsHZPpwWV08H65YWhHNY/SiHGeKx1E7QuD46nkZq3JyeYg7iumSAPFwi4W20YJc
eyHtDvH3hoNeLsmpOtwAxu41+kWY2mdKZzBdtbuNxmDPYvCkdGgtrGEQuKRxbHC7SVktPs9afZ1D
w3urm9K+WGIttAifH2H4qslwInO44tnjgJClIo8H8S4dSw4Gtx95H8PtEwtLdJaCeT0suvoearyb
DxXTY7Ha2xNieR7QDG8I3bSyus79Jig+ph2PRtKtHzwUboY+piZNAbihiBSthFYqBs3mTE/ia7ph
V0DN11uK7vl9eqyjqvoDxn+6rWa3WQ0H/dOOUaex7vZHncXzl3TZkLsLUAlXukWmEDQAyYdyWpkW
aBpZkadtF1CLYz7RQ7yDECinurOPCBQ0MmJKJZ+aMYAPr6TeInwhaHqU1o0jlF1/eUheNRuWGLBU
LnXoKgU5Wd9b2sIYR46GkNLZRbndlBh6My3thF2ydnRkK42Fej/RasROotryDbK56F4sqqvR8uNI
IzFWvhQn+BDeI0RiTDbP8+AeRyhx/AmOWlZNcFTf6Ac8KHaNfkfmUSsW/MyZMCF463A5+BM0j88U
Ojze3uX2LDUcUb/RcBFI9Vyjgqu93bp+YJ5deVfGc6dCmY1HoIsAxNO9hTS1TNNCdmq9BYlRWGMF
kk087TRd7VjWaYkWEeZacfpurPLeCx0Out1f9ZxEidyxOQlwJ+EKQir9Fs8it1FVnUtORXGT5XbG
A7pFzUuA88Fn0epYulPz493h9BqkmiXf4eafOEOKD+FAQ3Mmj+LPPOjrx9AAHhyxUILDh8GYmTv9
UDtBBBm1BQTfInZA+NXyICu0FDLtbnf7VrJMnth74KzGR81b6oR84eKdEG2B9EOt+HyDnwOD1Kai
WdgVJyGmOghllwobuyHArd8KLBLqVzz+nfaKeS1U2+mYEFcicFQVV3dxeWU/uk+16Yv5qPswq+at
3ZfU7emu40w0t1DcbcMNN1RecbpbmgeqF5mnnpvrO0m/zcW0IpT6dktlePKOcZCsLkabyef0KaqC
8RJkzcacNIi/hdRG0iXCPFjHVmyok4aJnpUT9Iv25UP/usleb0kuFxfzQzimwRYzTr72kzQSj3yg
JaBuNmsWKYHw0+LQEHthEnA9HK9X3F5s7j4UuUcM7ST9Ghpp9qvYm3f/Zt96wyoX7EdtzkxLT6QR
aluKd7pB94/RU++9C0vGqBg1IC5Zgfi65gkxaF88P7Ch5PnNovqyHp5su9zN/13tSiMFvdb7h4vJ
f4asbcp9GKISzv0Ek8E7MCqJLFlpu5Ye+48X7ebqA0/k1/Du0PnP0/SXWPxlETNMdGx/4tRwN3/k
Gdw5t099/3ocZxaRUpISe6rvHtd09sYf551qfCHmqZ135pwRTiScTo/n8R/jiFhFBu4LQ2UgPh5d
NAxdAVfhlMOMgBcWnzxcb1gQlVfEuGg6KhAvSsvFtFFzUZHkHl9DNX9+IJd18opX8dIcMD84lTkd
ehPjgvYyLBTgUXzEB1wt6QcKWVwwGk9rttAuxosbQuhdaajyigdfcaOAebxOY13S9r6EDj7lgfYF
SNtQELcH+EwnlCY3F6hOvNxcgNvfLYbGn3RpL4Z/GUYAd9uhzoMXH6M7CR/aMXTlD901Q7jFnOU+
ZZudXsVAZmonlTmfvuV8udmqZ8t4Vu48KVfX6+5KW4TIqtstJw3cspV81Om8L4Xw9zzah/MUQQhI
1g4sKFOGHvNAx2K0uOgvhhpuc4QgOCcR7QHeePDRQJfeRJfNk24NZtys+P0N+h4En2hp+IxUqaxd
tUk7EFRz0aaIOLHfl7KDAO2obDY7OPt8DzLdXnbvU7FdIdQrqfCWs7wcGxDnPBrOOZxOvrXMzmeL
SVpqV/JsxNBtff6CnbDRvHPHeXcpi/2xh+KciQPW35eDN43jegEKWfJPuVw0fEDs7wBAqr9AOrcO
CcTTgY0A646vXJVpcIqHlFcosr+hiWZO1Mzm+nV1dA+VFh90nvsfHVww18dhGVfmqIzZkDZCSd1q
g7iN5lH6hTU9NKM8uDEFomN40d0vNI9ghYPGkH7+P87OtDmNZdnaf+gSwUzzVbLkScf2Hs+1vyj2
9tkHBAgkECDx699n5aoqmpav5HgjSqns6qmolZmVlTV0NsvYg/hiS3/F3G5JlQbRtUGLxjV4d2yu
nPpSRaS5hB/Aj6zT5fxs/RizK5N/Fp3jkM54sC42kw51GT84/XKWDuQlaNSmUKnQlrvBe1hkjMqH
mqHKYAo1EK5/UwpKJvT+twmffMBQ6D0ZE3h+GC+PsiU80pw5LvKP8xWufF1am+qR3azye8yARmH8
C8OXJFtPjB+bH54rRdfbSQ0Hjeu27/adtOcsN960PlZs8F1zUrmkYP9yp7QTI+JNz4yh1cG43+3x
uap+Y4uj9ezmcTxdbB9/t8sLRYJI0YTxVkTILjH84v2hfxEnuIBvsspxKI0b8hUNNnklIXDmYXIU
0M0YLRd5aT8kml+1QLnVciPjQxyW7DORQW/GPSV3gGI6Q3GK0gKS3DtzG4PIlMYGacrxNItUoZYq
DuNmZ+dRIo5IlkdosQdkcltphOARKuixeQE2JMviUUQsy5HEI1TDQHMoJmZJ2CmHkopvwdlXoG+u
2+PTokyT6JE6/b72kW1Az9To/ehxvlp8qc8pMuSgZkYWpgAa3+k4xZSTwnEjN9f8EVm7VMaxUCLP
cj7C4VImX8pJsykJxDS8i9zNBUFci7NWXxtB4GGkHq6BhYKJk5EzBQoyoW63DB2nSAZTpwJDGFJu
1GEBS9s+nIx1Gcm6DkdrDIbFQMJzlS1bsSQCOY9HgCGpwEsNr0ezi5dhHTe2ttK3kokN8rXY8ait
tTHqitW6Wr3ru9W+v72ZXWmesLDL2+QQZV2cVU+a/0UqwPbH7D8Tfa/iauOMkkA0fOtH4WJP04rK
CfuPddWEFzLEKmIhMlp5e0744p/h8grQOISCBzGE8e1brXYuoBkZOV4FODAwdhmaOlBJzcKJkdNU
rLzm/suwl7Y0G1qPJBoG1z4woFnwL1d+p93YMS7V/qjT7Qw1daU5AWm0Gs0eJ3f9mysCs1QxL8FU
ArTNZJ2iNhxCqXxrDryTKjggSJ0z7V6LAoABSwc78sC5Amp9KVT1b989/HPtZVtCXHlPrrQI0PVv
6lqnvs0UEFznwzM+yKHF9T5svSV6DnuyKYNC50IhJwk/Tefse97rgOpGDyz+tnRUCf6GrdvLGDTn
2xkCzFkX6Wd2bZi9mgIsH7qj1d3sms8mUyzXeAGAMOtR9tNX6LjEKmEUcjvFEbVsChqCi8mRCL4T
tZ5GqWI3NFV86RWF3SIHQJRiykWMpqYd0awK1GIdAA5tl0ACBsl32wJT3FPMiw81k9uGxpVuK5P8
FTzIXdqCFySKuaH6X6npxizmqGlchmrIwjtN0dL5ek33Jk+z1a7Kn2UHTerS7gOMjUqduhqhWpeL
LaFOqWJTQRA+ATRtQc6JFLBRcxEbYKbVj7ZDxQjBFPNTGEwOlW/vQK6BuzWlc5NmOT5csASEim4v
aHvWmunoCobROtFWxfbKNv11SnWrxqMJt2AX2mP3w/15Wv9owyNZ/7nJVpj108BaQDAYdtp8aXc8
lsk5haBX7ZdMPBhNw9qz+18dA3n3ln8qV4wnP0qSQ+RhSJwzA7XAG4cUSODA9SyBz4mKldXJwz0w
rm0LvOq8iLsqvGbsN1PCDDVTs+/FnOCqdy6rQt3XqbuYtYY5TTQBilL3Zgp9txxGB9HuVDTRyD2n
oeBg5qfMzg9NP/P5+0MiR4MxobdTKNa3k9Wu3ZndXGkatq0+1ACgBfC29NYIatvt7XzPJP3AAKkW
w35aAQ/U8OQlkUax9vFMrrgbXMzWj7qQx0KdUDErFt4WOVYXkAQ05Y93lwqLCs68wpHWJewdVyvY
583RubaO/ZwNCoDayO/3F/MPuMu1SSdc7vanMLo0WiQEIzEMM8gApG2keSnAOFz2POQOYOk3I7/9
4XtPnuOH8gQqD0pxofwyDqkN1zf3cI0OR29YpsA1pcrhS1JN8GvD6KRhNFcHpS6mxT+2GBUbdVEZ
df4j21AMuvg0vStme+2r/gXjRptBrMuvqwDi74RjaluP4bGtN7WDk+BiubcLc6R5mSalckpqp5HW
GKelLJT7OIki2iatNTIe7d5v72ULqorFABXfeNl1/kttndR2DlmuBmMJJadVV1GxUNdhtJSwrshY
SB1eC1lU5OrXyeI9wjyZvmdRWfb3+RWU+fhNN0wIoUULjGlMnPYPCOnhx7nYMPsp5rh6Yrozc5/0
E7ME80yeTJVBS0X5Xb65d38xGP+S23aX+Ag9P8/qI0EZj48yUn6dQthzFroQfRXeaVKL6iG+vcsD
eQ881DxXLX+bxo5shsPUUgNvBmrGBhPLWb+48L4+orj+UfqNaegghEAPybHY+/6b7Z4dT56NOJQr
/FZTD3I+HzOs9YQxyTbZdlHsnJiW9hLLHfMtuKR+ObxteoPBgpMD5axpCn/GQ9o3NBLa6ohrPIwJ
Qw1BKUjrX4T5YJXX6X0gp2hX7vv7QvSLUnKel8CQCePkckfLwmybfsyuPwnVqR9RwpS5H+EBO7Un
p25V+/bstrqU2e+0LpcrLTxgU6vR52L+kS8rEfJl9bFCIT9FmyyTKIrGxrhzNrta3DFRcHE26w/l
AqYacsm2rfP+32oHHdOKEtoHWaNPOcign6AYlJtAGr8Wq2B2T6dbt3LezaIuZHejWI1QqpT2mxok
uQahJFeo6PDhvKwX4QTFNHUFE0uFwUWl0HZXHRrmfSpadqEoXimEi+ICQ0ksbwK6+XqgHaoNomld
iGwzXTe8lceZh+HFriWh9jTja/UrrZmlYE7Jlz6uYOEeFSdqFkpSAVOsUBlyK4h1B5c+h+a3UaJy
s0shiPKP1UNz1IfR6f17PSgewvM1G8qyyag3TPkpxBNZ338q2U//y16QVIJl29R14kdA42l1g1Q3
wTaRNBCYBJJMV57/mcePwjHA7hRrZjtqantU551TaxWxLjYtUAroLg8MgqUv7+XYuhnKq1OxG6bF
S2ITwyLHng41Qm1RiVJUdXtyrEVVzgpSB3zrcwao3xEjI6vp2XVHQxMGoDASLzY44aH20yX8ERTA
WydqYjB7/f4HvSyvbdLGAXphFpCM23bw3uLkYnO9BUBipeuT+ARbSgBDIaBO5l0Y9+U0hODyiU7e
jd8/zL5QPHfq1MHFUpDwjNJvCJXRz7j5/j+H3v1gvN0Op1cIAq+gBpGSlzuB3UpzzWoR5OiCVL3u
gMBTrztiE7BTv3c0mcznnVU1vXIE2fEmnAmGGOzYhe9gE4i1wwTirMHY8pn6uyHRPC/G7w799ME0
bqrbULXOkXx3Maa5WXdrrZPuSWrUOscaKwQBWUZOEdujLLvPjmtkTYC6J6OWuPWu/4XmZ87WbsV9
J0i1fEuxyOFtpjDsKMO+MjAkFE2nPG+UA16mgWj9azONgQKFf8mr4PXaOcGd9H6/HGVUa8d3zjiG
g9oquzFUw53VVb9EPpQcD+tgodxY00pu5b4ffMK2GHgrIepnDbz7xOZJ5JUoBLxlO2+NkI0dMt1h
/9mHx0qDSRwhZH5Mfga3loQQwkOl4qElVi8EXMzTB9ZpekYPopyXAhA1zbvepGC1BQxasEFS4EEf
PSEfSlIQlH/oizt9m680V/xklw9qA+QfSblJaQi4mCiX3JWCexJOBUf1evElNtypdviB0nWn+ZvD
/M3uZqUVqCRqiTLBQAtvlXZZoT/TR2Vq+o90dcQWfZitPqtSGyH/w3ozmz1WrZsrtNRLwftvq+sL
qovAMOFhJLueqEyLOJkWbuj8wMadOdpvryVtZ48MurmwMJpa46BOCGGdzy3GRpPO6rf5ul3rfPC3
WcTZDNTCPH9iDDhy3bqgI8BHTqFgKEDDf7GbYtSAz8YaCnapjbEcGiJ4A4VYkuBnrcF75F8HeVhw
jd3g2JYX/HYEo3cXljXoy4a20xY4p4YWW8uHa8ZjVrhWvXFz/uigtx4/4MFc/WC8hkWutkqGD9QM
nDWiYAdjxGwhGytXgYCzBQjz5dC1zyGp8DJSHHj+BwxIxGG4JtHyN/Co9SuoedApwzPw1qOa1aDC
Ez6sW+XAELGD2e1nKp4jaEq1prSoVR6L/Sll+kHsDRiY1zau+qMeM3sbyjSr2o+77RBlSjuy8BZq
3w2WqdupaAXNct6MNOs+zz8DFY4LSG5AUhe3KNRy+5FvbkbbRQ1LVcJ3Mx4FEk5llbJqoBScLAoi
q8YOezHFAx6lgKIOTqiDVIPm9z8oCvUNJlYUUICRbbNmFErtS1HCO8GWORUAOMS2FIrVgf//0Qt0
gi9iDlnyPag0JlMLQ7duNtW81Z+srjS5kIrnjdaCAgW1S46r2RCUKnfFm1o1IkCFfigvOvRuw6M7
XVeP6q/R0+Ts4TA9s5MBJG7QCzYwtMxqnyMQXehxGRWV78aojgU7K/cvbaj6i+lnqt5IwLjx5DBt
aA0MZBkMzJIYwgLWiOBYCXG2rdTfUWZGw/i4kfwp3eg8HxqoqiGrf4fdIYNgo6rpFN6tb6bru8el
nEJgsGqEIuRoZvw3Qhgpw2Nqy4WTeHjzcLh0lA8kgMz2ynhQ19YNmMCmUf/UdjhXMQqTZwps1Myg
GKbyqzwyIBxi+Q0rOAISKAnxj2gDSgELBQKSGVDwoZmT7jlZYEF9qzXRHu1uTNwTce2TwzbC1SdB
k88bI85zEprNF6yxgr7arnSbX7miUcGKddrMABl0eoNnmyYcbsfz6/XiYXm1oQtV9AfIrDa8FAZQ
YnqHY7C9+dVgFTuO54AqWICUNSiN2hgeZR3DxNKNWqfSCOG/O35FByx2PMUViJ1lXQC3YVEAKy/Z
eWNA2JJ8HYe80pmxgMJHdZpmEJNFcWKdpGNlaXUXBSSfRKlU3ugjWItNWbHiCflJmqTYxH7JRGbs
qRcpQm7gkRhTDrUAmU8fLf5MPP+comncHJ+Zlv0imOVp9UcVQTSDHSDmd3O2mSbnWpt1IEcWRTNQ
ppk7HqJvB9h222qHefD0dUukxNbHccpyijCYQSYtlghk6gNrwIyH2/OVKYovFyY90NOcx1tvl2eT
yZWlvXy/m8dxjZ8bks8RDQYZLzcY1egHxmmMXcIJ7rU1Ib0xaLYczJ7W19vx4gphZ5y+fb65x/mV
zJgiZaSwVhgdHyEhGrOYbt/+L9flK3wLRyUPIbQc+hLyT7wDcnkHTUy0UVmmObIl9E2lFGSW5+VN
k8mgUI1kd056V7TL0m1Bjg6y7Cfx+TIipCWcpOqvh8UVQZKsvNxHrtXFxTE9LQhH/DQ/IVlonhZG
Glpsc1PFOFYbKUVzQWNLAbQqaSEqEJpHgYlfx3VcT1628MHm+/k/+JsuAv8jK3THt8aD8nXxJA64
mUtiPamj4y6OX8n0GL5sk7v1/CZ+n5N/q6nrJdecKwqaxgV8zF3Z8PDliTyHgHNpAoHex7AZoYY8
WpPKXAsoqGQZEYUScOqiWl1W3ZiXyJLji7kApFxkGN4Hb2omCgXL5WSHTOhnRqwkFoqnV8SQHo89
AhC13yAqQ8JF74/WmDpW/FCQ5QGfuIt8V39G2hnVX9e9MxJHgUv8jxYg2dfkzGJfkzgkzjLB6xOY
HLPSi/VeZGXk/Qo90m2LBuxIWRa4UwgQ5gmqF+qKH4RJYiKgjTDmF1MNH0t0YcmI0xuC/ouY757W
nfpKLDMXmdpLuPl6ey0XgkljnPHUMeIGmDoHLuVFFBuKR8dFvhGmnvxM9pCNDmyMmng/UDJ8Q1rP
ygF22Im3iFEoMmbm8N9ZUKVs50vLQBcLh3+l2Kmsczj5vonH1m8lMyb++qq8Wam7DvX2K5o4yq56
iyqzKxV16J8E5TayaUb4wXnwHzb9IG7NI03a/3Tztdt9c/vFdcPN5SlpcIdjaplHulmilqneVCmq
iFIHx81UXX+aa+BLo8nUpRHDpc1UW3asr9z1YbedvNyai2/46kYrVT3X5t9JcaL0aF8EQjZq7oMg
h8pyABLzRLVxCmqpXFaXHSbNsIewc03zZVxD4uLI8B1F0kMF4khaFPrBFXpvUDNZbaRURVuD8WGh
LqwKrWf5ZtHkt8BGMehxolNp8zdy2klTYMEqH1EtHHFvjjq6nshzLaVxDMNH3WlOOrXpigbLWDQX
0JCb/4NfCCPyShYiGYAlPMlJ6NewJ1N45sQhTbCe6A8sZW+ER5Efm5BI0OONdY8piQi3O0R0+9uk
HZG+WBR+lBPujNt4SEkxBxxfiv4Sp72sG+8HQ84rw1/AchfHwE3yMSfmTnATFee62vPhmIcLD0Ek
hywbAlWLJLj4aa4POXGuHJCt6ZGgYvFHmJ/oHXGSPCjZ0j843mnKC7mSB6I5aV5s+IGqSFVLTvzs
8/nwrS0KZXF1Furah5LzMy7gs43ios/Dth0jNhdrD/rt5jzNw31/0VvedW5z7MbvemU3ToFxLx/B
zWtxFmhNScUNokWd3FzHCAAI+Vq3w77Q1K3wyZfP0b2S0COpYvQ90FN4aEqpKUO/0CbnSddC48gh
okAnZEVXgD27a71ZdItD7SVX1A0Ijd36bFp9tOhA08znzVP/V3DlavIA1Zem4TewRIJAEKjhAVHU
TUhQoRkyD+PqLczLDj1T1k8jo6ysH4/YHq7H7Cv2B+41HfrRutNb3/Q0nul9X6nzHHGwCx2+uz04
zpkBm4KKceJamAhM+Hb/qPLrKP8hqfJRZmM3Q86EkQjCvZzWIn+exi8vpTHvd5FpBmqGwliiOHTB
fBiOGnnIF14VZ+TmL6oPy0v7XUVkKERJKkCoT1pwS5ncw6Bj7S48D3c9VH+5LDwZZ+0bbyLftQQj
DzGXpzBcyrs5tBBzGDfHtTHmRr7ahDwfRo1C9nVdXARbIq1Gg//QkhDgybeJvrdHVvhk2TFDxjWj
KsfSYOytHZcDIN7O0kOiIdIzSiuntx2zdcS5eho+vLn5IwoV75Qu8U52pfWDofWEXmDsrFWoyfOE
fqAyda8gOXlHxwOtspCBHEydP+Ywof2bNg0rYVt6TR7C0qcS8wSNUrTwpjiiQDbbUPjwvWhWMROx
b7NvlCnw1hv8Wm4yheEmP7H8TD/Gj+R50UKH+Q9/zz9/zNes/kx2IgzGcTmM7QTKZDsRWvVdBiOn
3CaGEtEUUgG0hkz/eNlcdPqN/j9bNlVjPug+6mL8u9W4uaH4cvo0HnT5HvqPPtmVtERqgM5ArbTo
Q9iQorYwyDwnfYOvMg8loTu1IFVWNR5I4k7Toj+h5CdxKfVx8ky/pCJ4iDhdEuISklJ3VhLsAGdI
PQBbyJFdqw4fcQVKNOO6dfnvBHO0EdyJRnGO9sJXGHIoqIcc8Z9BgoBZohJNAVDDWLoRBxhy0tiA
G37kmFwgNg3PIgDHe6rBry4HKJMDrXlZwVKlPAYQEIVXJKBqjIPGpl3jIZOm2YaFv2FjyGB5y746
3eXy/ktaI8C7DDXlgEl+QHzcsqApEcjbP4BCRAqweCQJAsZZmzGyNj0twK6taQM+bijj/YaRm0D/
eANeA5BHd9lwr4bn721HyQfRQL5hLMkuOXVDBg/cCIBNmDEHZNCCh4Yx0B02K1ycM30eCSCjToGY
HJIZ08Hs3ezPIjMXm94VB5yCujuKnPiWchcWD15nbSagJAuTpQXHEeC5zhJTGB9aXrgABkoKu2Gp
Ukb2sw+zt72+rvL4LBAjSNDk1HNd+KRk+hZ78nG3jQ+U9LLo9ZrTZSR6TA4faU/bzrgz7DWCj6P+
DdNluoP7vOquiB7y5WTjAc8n2RFGEnwxGRzCZ6fA0Zs0/u42FoEoif0n6iJCvgNu0fKF5Oi8X2KJ
Lu+xcB6uzxa72DCCGbd6VG1emJ9cjJSMUg6qrJ4+rN7qo+USsXBXvzKNxsKo9pQxSJscBKW0Q5Ij
7/OE1CAjph4IQ0SQA0TJmVxKDrylh1+Cjvjnm4GSWYJPnrUehlN1gEdgsxnNPx9cqN5HTF8KE460
ip2TSw0lB9tKlNDb3fPz7eBAC2+Frb0alpOuKr03eL/dNJbJZVOd/3OlWF7I1+H5sbyX367Kymsp
hp03w8+PD78SSc9jC64aqOuFGqTKnGkddA1CfQqKwkFjpUvWOE6jRahTYY7zHaxx2bsPK20tpB/+
z/KPon1SurzQkf7bMRSD/+N300zwblMPXKKEHOaOO4/Sk3P/AR71DEfBuqmT0vxYsa5pQrWhzSiX
mxBmCnKGNoTrj8syWCeDjt31zg8dqZZdYulbuL7/h77V9A4l4Ij6YVICjy8VBW8bVYzR0fshS3Wa
+0rJEcz9Ye7k1/lm8ZHqh4XPP9z/uRD7UaiDBwSiwnL5Z79ivwaNFY5hvzo9hnZHbD3HvIdG03kY
PR4e+5059ssLS4/LNqiT8JFcgVASIyvt8/k1M/ZjIAXaX5y1Y1EGfElqNDmQbkaYOxS3qUtnE32c
RqoWelTni2bpCczTV3PsCHQEsxlL9qvIt13TC7UBEPaTW2w5/EDxjKH7dpkRViizDQwn1b8MA+dB
fU19mdy2/5ub7FJcPyfod98gTY8Zeyi104aFv6s/Vv9QcFIxXi6IrYUfs7+ZfBMXTxDlhvyo/aGl
TgzGgVwo9oGGvG4l0Hsshs0mT/GD/BRo62J6c8mtMjU88xj/zitZvvpZNj3hMmBOyCODhCabhwkV
dx5HttYwKWYryc/hJwTXwgwl5pr3sy9P4g3lOTDcx3NMNU+r/qiaW1m0R3qxY5/03I7DLDc61nfC
vtuU8Vi/DlpeB8+LBovFuxGfO8tD/WTZRlICfpVjWnZTKIkK4/hWPfRRM1qUxvbK3gf6ed9+e7uf
aGATg4OGQusJMeXQvYXSIMd+e6q39u7SDyqPw47Bzx/pHBKvlt0II+mJk8yZxCwPK23yQlGxOVxQ
gLAnnk2W7rPVOQbqyPCPNKOqjS3Loo7/hXs1SstM+Y2UojXY/cLv4uzLNicmttUmvtnkVCNiO712
rz/oNna7XD4uru9uR6PVl2TCqTZsNj+dqrKzRFjOVof6k9XJxgZea02pSTS/KL9G61AFdL9z/6EX
bni4C0VDGnoinYsk3Q0/IO010eh7IzUkCxWCg5g5J7kwk4/7B61yLCLNhHc3iOmTpJw4AShH1QAh
6l5owJg3A82dJdiX651NjE/jakOmg/TxU9sDZrf1mGDVsPWzzWbRXy3GN1+qzfA9dUnFU98N2SWn
DgWYcKUlGN6ARFgJEeEMeXHk68CRvHKDGTJ1Nm83AX//+ObpT58ERZvzPJwpWAnMeg9iXsexafjI
WFQySLL4PIFjTz+H4cGUk0SO6MkOxjyD5NtpDOCT2CgLcRme7/9JApNDtRwiJ3LxTu29TWyezlGb
eycJIUyF+d1inMO7I0sixi5uMkir36G5r0ZXHYGzB2g7z0kSt0Blsh4+tC/NQnd/Tcfq9yOJ0Byj
CUNNllMRRa3nV59Mr28TVNJfHqnx86GWaRiNlVm0y5MKw3fGZP6JfiKtNjZQzKRFe7nQ4hwSBkdM
hAOwM8S4tGVAOFB53KbYJJha74yrrALh6NQ0gBMva0Cn9yxU1BuymFc6MMTX6ccnSmpzC0eDu9no
0F6MPx9ND1LTkHcJ+1oLbTllsSHHwrMdnpHyvoL4No0AAcIkCUCkFt+RKgTHXoa2Y5MgZWeH9rkI
GxfplF2RaL21yS5CNl5/5FPnkaMphqBucQRJvSQsV2raLT+bzUyhTaRq1c3fZqpbMMnUOK3LKQBb
ZjScVgCuNcRCNrcpgdJ3DgtihVFzkUPUWBV4bRBbMYP6sa8k6dA061hsY7Qb95Lph3B7fFfoNegb
61owfkPWtLAxUqdXyQw2vtG2HBy26+v7bv9z+nwI7wFfTEgOBHJUEmiDOYfZjmBSwJojqHxJbJA/
3IqDi6cVXq4mnESXWvYkurACP6yJcxLSIQdcwCkDejQ0OaecMsocgjAXy+hIp0OX60YD2D35F1wF
M9//XkvBDXl254y1+29sY18AJ19Knhc5yQmKXVfACP7devbWg64cKAE2blhAzhUWERinBrqh6Llr
WUB+DdxnAcAewb8e37Kv+Gr0mP0TTucMr5erQ+vA3O4MLqIEeIHsaR/GkIK6E4CSQNttELDCQ6Ot
cTNhtFNjwQFguZcBkwMSsCRDDS04k2mElQm2mg7lk8q2929PJJSZTJCl/VCYgAOsRHFRCpPGL7hQ
qp6if8Bc4i7wRh0KqghBocfFLEYS6NJmLxKFABdG2N/FUghgFpy7f03eXI9+gbX3i+rApME5qhr7
WVBHCMwH5hwV0wD/Muz9mAp+4kkKdrY76zPpr8+Hwhqe5GHeXnaeDoenMOcgikMORb4jQpC+1MoB
BbQTAjXkEcsHaKMvdQ7oUWQ9Bt8CuOqdSRt24NsO3vCZR3ajjuG4NBmwJm5m3aLwcJ4GRepsUaD1
FJKWnSku0ruD1hnz3AZDoiT5w9lqZ1zstH6+tnsDz6EQjRLsVx/5ynM8Kdwtk/zdBwn3txyJdDF5
A4ypKwne27VyqHqSiMe4oCmHXEH9aIEeB6n5sx54DZ3Pm/Y+Pt7zTQwu5BanI+928ULfps52MTq1
PnIcMjRGqqKes58Jk5+oAkTiivTceCiHXGUFlLsWOphyjjrKHeUMTATsddE8wgD5/qLPfigFyXpt
le3Nzu8eInCaNV0FZFX2Nq0ClMrHoB9UY3f8CxeR/87PA4B22dB6GPN1ip6HYccux0wOjmG54jhx
WLotBy1tBZlm37gfKQMQ4UWbD2jMDrGzqsABTyqvrvO8h0MSjJMPC9V3LXzg8pTrOFSrQ1DPL8cA
5RJiK/I8+9/4oB2HGCHRnGxjFPvXhON0SvFDnuBgnOOR3GCGh8PzC0iUIOo0V3P5dfxq+OOHODgu
pY3K5YjHieLeuNR+Qy64XafkBXOK30jJeXn8DLj9OwKr0amH8iucuLLw0WJyZCMG5dn1H8O1elsk
ngGj5+WKMc/tyuENsVP4jtiWTff/9Lbb+cPg/vHpM/Ka9l+y3iDuMNYXKQtzL3jM9v7tLzwKAO/O
lsNL+w5a2u56ODDB8WWr3ml+IBpPbTSkc9pnXIVGveo3Fpu07pc315Pt/Okz5hwbRg3YmBUTvl9M
v8myRY8Sk3hbvbn9lf+2bLZctpTKiQmx+Gb4YKXh1u8Lx8w/N6l+GAmrfFLmbF7QV3IckzNFTlY3
gyt93zbaYLfHVFNhJGjf579TVZYvGE7XKcLBIYk4FJQaBUyrI7R7x9rVU9XIUBvz5R/LfwTxaQjB
wRsyqT3oK+A8jxdr9U+bndj0+dpxr2p4WqPBYvCw22/taYGOk9tVgaXZJ6XVGU0v2I7yGTClSUkz
qGk6QMDCF6Y7228LZhxR/QU0g2M7qxuz82SIyNEwqDHVQRj7Qh0XZfQqYrdk+3Ybaw5zv75Y5cwA
HkCSbCWg5BRqIE1l1QJaWQm5VTlYaqUVenW3uWhvmAUwM6hSWLqJmqF0JPPr/sewMekJX1tf/Tjr
PblcTo69LhlEjq36tievyEPMxWq4YFoZ1majgMGYcYTGKtZR727YXTzskAfNpovPAITHba0N1i6R
zkfECHmAdzJvCQk/CNFxPKeuy7gaXALFQ7l5uLw9RDifzBztR7Wz9AB4kZM8xG7snZ3kQO6C2cJw
SEIaEIXCaIYuB+59YQX0+N1OUXY/LjX2irVzisT9UGwENPXaU+c8NaI2ERYdGwbLEDlIT51ymFt0
WOYdWa4QqJO5mLkhQALuJud3/jhvCJFxl0BFW+CIjAUFEXnsvxl84cgCw7U+k5ufJDu+G+SyJMH6
uRuWl3H2ZYHqN5fhYv2rdruNT88szor+XGMZ7uhhN7mebteP4dMjJRgVC1DIUodRvlHybDmJuJDw
WiPih8zAhAeLsCAREpn/axEN+BlFAZmDL8oMBy7kQ4RThhSeUyK8QN5gQ4JdFIoAw3thTKM49c8Y
2KjxJtu1rwhven9eL+dJ4xbHCFEjkUgUb8VSUuWGIHVvqB9Kgn6Yyd1driGP5JPmrVTwZqBOpbbi
yxAOnseSFkrp4q27F+MYXFJthaBb4k3LJrEcIu38ZCkEpWaWgPqy+LH7AzEtqQCJCkXOYawF0Doj
Gzq92F+RJyu6IsxbvpCc3C57eBqjPnx7+Hi4u3DtWNE8EyHm1MVUJ57jV5UXonCnAU+/CpqdPF7A
UQ6KFQseQZEIZMUkE3+FJWaMhoVGL+Q1hX22zUdX0TSSlQyflr707PO1lom6tLI3p1P+eLGtioQt
hMB1acovtTQYBegPEfG9tmS+UWbLdQ918oupbx/C8O7V+36lrZkEQ05uzRIt2/Xws9S4xU90c8QV
k5vLa0USnSHr8cxDITM1aL7Ol8r65JZQtsf3cc4p38QRop2PYMnwKJX0gYOY5UXrgzqQYOw2ogZY
tihLWDg/1Y8qzzRTfWIlL8/kCER5gigtOS992dg197YNW0dckm0g+iMmOz/bAuLwsONzk719tnUU
h3KaRoGL/ubG0VYGiqGLr9agurYzNnf2cxWzyjvb6ju4gzfJyIQ9k+TkPupRwBxODppmqbh7lHUV
GUEqTCWi0VWC8WhYQ2CQHPu0ni1rz9bCAgYpuAgYaFDsCUMNO/HbYV6u5k70GE6clH4fH6UzYHro
oCJS1Pic6+66P9us+uv55+YewmlPVaq5zBE0ALaXlKYg4Bxq3jkwXIn5dA7UMJADElAwkHEd/l6x
6IrqFz55VR2MLSt0OT2bHq4SPtEOHQMN0m0QMmDaADq3DCi2Uvgq9SmfVuRCDRIUPKCA5FCg8SMH
hcUIVJ9XB3XRC7hczqFThAFsCSZfJpU6v2UOF09zN9Aw2ywXsIU0hqD1rvUlFF0jReiQNU9bdXFQ
ElUNbxoDQa/IQE+9xoYM0HOpxuq7MB00VhHXhn56m870tkIQPm/wW8CQV3nLHOOZ283833ADMQw4
Qgvixp1MMxqRFt7887XGH02M+74jAnfTq9F2rumfABrNPv+dwDbNRxHKk5iZksw/OorD8d0yAOXD
VOu/LQ4NtZWjuZotNfKTWpWYEg6eYKxG8Ppa88om3cezAq0hBWMYxKB9v7u0gddnZJTnyVbk9Q77
4+qiBGqOO6wn8/gATDb4gFtHmauNOLXNKaNtkK3vtq7OeQ3xZ8PdfJ+MWQaEENjLjGUkzehw/zAf
jK5340/HRRMg5gRSMFCnOm8QoeG58R/YCgVMYR2BVnhQCTgF+VfmERph05h2VIPZqBrNgp8ZFBnG
6pz29JI0RPtPbp1RMw5oIM0JAPaYMjnwYbCBDlYZ4/lZ9R3YyTGFsf5D8yZJ3oSnjOLmfikgxhTA
aJENocEzigAGfuSYkUqpCmkzc2vvq019KfwrCLefjekNuuygxPx/uhFD1v43ER6sq7vF9WD0ydvz
UxhKAZ3cn48+L95z4AR8MEVjzXMYCip8zavxpMeQB3gSjB7Jy44wKBb1NC4c7t49di7kbMWADSoI
P+mGPoKFsAoXD02UFuaEGS1wYDQTKNT8SRARBbTF5IQZU6rzORN+FRXAGTQrXXJ3NlpqQwQOiQkB
xiswxKj5iWkNGPpDpkLzUdRBu9G8Lhf78aJfzdaf0g6GrnT3R7CaMPhgYGAYzEBd+x5qNwDQu9lf
rZXsKclNqD6XACYcQMGEWofm72GH+pGVUqAj3g5OTK0rqmUFc//AdtIUjJLK5PgO6gNM2suq+rso
FAz5pGQngymHschue/UJGAETX0cZYMYBaBjFjG0yotErP4KYnFNgOsZ7XoHq+QSIAfG7UdUd99ky
DqQaGrPrPzxOnm4eu58QD2Dy3B/jhYQYIA7t1MQgWWZPI3ugwwnDFHYSf3TxhXif/VGrlPreRs4O
j/joPgpFz+H2ujFcnOyQCt1wbgqm3GIrSY6ZPPSTlo+FHbQXBIyjxZtppU8nwtcVDqDIsS0s5rBY
REN6nJFoyKxynIOBAurtZ3Yrc4ZB1CVhJOtRuWxFhW3NgjrikodEA2e08afitD8wjb0Ru6L0WEkJ
3PQwTkfER4fWftDudXu58QNd9BBqsI0xFAhNC5wGFRo7ZxlJDRQIw9yvMIzG0/wKJ3cVc1xQwQJU
7r4GYqWTboUUlsRpAcUtWY4OkGGsCrUGDhZnvXttysAhKXfVjdyB6QzqX5RIaxqCIc8IUduFgW+k
bDd/wjg+m2A9kP+B1lXtMd2QQSNAupzOF63N7V33k0czjEDBIdxNQwIAdTzYwKQ2PI1m2hqSaR8E
YKQZyQeR2mTTaM0xLHWeCveh6t8xztA0B2scRNdWSCliI2A0FImywFqV5u/3mwu7/2RT2wUOt2Ru
xuj6Ue/wVpuHPzpbtUgcCYLCpN4+u4weB/gauHD4kxrS/LAS88BwGqpen7GmHt5Dcz5Q7zCfLRaM
hH1Kn7IuppCqboAELGQaH23zx4GPofpIqnQl5gc9vG9tPzA8DkjWm5MlgCBSX8Aj9CKMbFyghUEh
fKjBiPoGf7M/WaK1mUckx+qhZipUAozQivmCaVc5bCNm0pLLbyU5Dloah6ItyYLlMJVBAKg6GtQP
h6+0R52q2SsDBT54MqrGYwYC4U/N1GzUHdxOJqPOJ62vxkDJV9DGTNSstcIM1MkaUg0/sstTjrDa
YB2dBQxVam/CZaCeSeBxc/F0py9e4DJ46r+9hrBXKEapfVW9Ir04B7By5Twqb2chRo5h0Y28bYyR
gEbQESBI4GLFMWNMrCTeGJvK51AzcryNnNWlriDWFyo9hsJLQ+IjtyINlwG55XKadrD7KbyaH70P
rdHuct3RYDDsDZrDPevJ9n43unlof+JVpT2BH2w+zJK/XYcOneEQgIxbUhYDBgWUoiqVP3hrK6av
RuxvNZ2OY9CD0YSSutNw9Biy62C8TNWLAiHjBEMCCBuxtCoNvMati8MF0FiDjJE/4gqvJgUIipIY
DgG0k22bX97M1GN2C+Ns0WjyBVpoEwyXG5fxm4fVpc3Zq+1M9wdOOHGtig3/xoNht+1V0rX4xu6+
PW09TZ4OQkYQHBfy1BTK2EAx6EPNoyeBg6lhARA7dMyqV040MG74Pd7mEKMQStgwrQd8OGla9I1D
39efX7AqNAe/fN5UlwhdvrINm5IVstDM0LmiYPYo0nib7SQaejIpzgpopYSHAfpCjXKRHml4hNH8
rLSBJHLDDWT5WXVafxa8H2eKNMCYJlfSWo1QWIxgkoxkRgJSi3FzWE8WnDaSyCI3DlAjqIxkzKkv
3SojaRjDPhCQ88xb9yWj5Y0TLh3FKi00l1Imkhk33hwWwS4lRpLhHbGFh0GOnX7OiZWTetKxjEkG
LFjo8knTznDYmAky2t6O7lrjfZXbaNeAGwZXRfu/mz/hkGgnqqDwSC88QgqFt1TH54q8pTv9Svu0
iKDbDKQCJqwMy2Nzw2DGgoKIWgSRDfh5Z/De1gWKlGBgJCsse0UQ4BAiGNM6k2TkSeJDtUNTb9Fi
Aq3XPhIhDMLYm6HSydRnySaL+7OnmJtpubHEvNJMx1cma0Bofx16jAzws1t1r9ONgYyacZm1evvV
tD1fXKUweXGWeB21u1oMPlgiD9un84f9/SU44IrIvFgoDQEoyH914IUF8uEmUfvJyOQJSAFAdBWL
7td6iAbCKNDrAwXrKd0Laryus9Q7OdV2Jh/K55y1v97pTPQ4yNFseSDQtZnCOC3G54f+7/A01qm9
LppjjKwVUDPAYIU2Y2pUci+D868B1NgyB4AIbA9Zg86IOTPcm8vQ153+pHpo3cyv0qgwOoGVgAqB
/ljtr7EoiNSxkJn2dE7EnzDmoPX3bjJ5kyY9k2dLr0D1fBNzPgHNeTLfZTm2Zl5mBVJ2SQ6MBXLf
U9dDO6xGEBPqT4hQ/7fds6dt59+2scbDfMEDxspjmmbY2J5NWpOr+21rorDLaXfcdne3GlyOZh+l
QmFyGwiRSY7jZi/jM26sOwl4qkFnwMID5jcA1ambe9hfj2bT1nCm/ZMdeTGNptlAgRAJLbLCPMfJ
2gLVBpIFE6ADgoKCGeqdujaVoniFaW3ZiNpLBN/KkjveSTcixEXdc0hlQwvjQ9xXFIHqL9SNnDEg
n/pFM07UItYCubpdy6aoBUxNOV6udvZ/OW1Aot7HvX6bhR+sCxg1V7wd7rrTweN+O8977GdzpYbU
BsuKASUO6TqHWa1xaXJ4y+YKisBDKz4PZX3xvgHDu8vto/Cg6qHq4WV9IMcwuNWAmin5wiYSOiFX
lU65IyL2WwGhkUCgIFMYMtWlmBBu1HbXKAzIwJB/vuvGdFZDRYa1xvOHTENXpmeL+ytxp9AJsWh1
TN3qWEEMGheQ4Dn1MnbddmPATtgNu3Qy+nw6YcwITiOCtbwe9mePk93NVXTQZ4OPVpmiLUbL+Bks
OuEGCyXBHR3tfnscqnDRQh2psP9GnkB/FpQW9NzitxQTCuPX8Xw3ZQ1qL4OX6rlMi593x3IlSsMG
5CQkY3871j8fSCI0v+hkFyzpJj8gudnt1ZfZ7HKhzcG4+mhz52+mBCL10cciUzrvjwRr/VheVY6O
bw58WSN1YzvbXzC4Rb5wWDhEZEqqD+4iMEgOcuIuq+Wnczgf/VfzftutGFWsmwF4RAhLoI9cJVNQ
QnJ2QjG+bCw9G33aLednaSJPDrBiDLh9/XjOqcTb9cnTGhGzVCb6zX4TFAOl8nAHz4P6xWb8GKiW
i+fuGYc2RpZfH8L/VJ+53/Bi+arEaMDaM2azDdosfu41Yhy9p8NicT+s+leT+9VbJAk5hiJkq9Fe
QsiB5JApRznyFM2Cu21PColwLdeZwugePgbbZ0NA58WlPiH5Q773+K85ngiDPBXN8NfdyYkdjvLE
BOTQNgympP7NVgsQJaP1OZGeSYSFQXSgYiJghVS1h8sv3OGGpe6R9bf9i+Qdx+VqV2IXlHRpGsCc
/rWsUoyXx5bGZ/OID5ddssLYmCFtFlLgxZcGTEuV0S6y0HKUPkSggN/rDc7WszQLsm7eXjZmxBab
DRG7U3YJZvGJcfangjt1AHb7x+V+3e4MrgzYfr09tzmzMBgrqGQhN0Q2ZwAF4xbHSELzYAyggjaU
PAMM5doxmxH/BzZN8McuYSjA92g/sgki3wgXavgMOIgqn/hXdT2OtaiD6Wdbrfr1uiUExNenRalG
to6vhUUajMeNxYErtHgZXER+OYQ3zuSYka6ve/uLHmucIz6Dt2GYPbFIwNe98WjBrOlAnMNnkoEQ
idkupnaVC1oxXppMRL43zx3jKosJDL4c/MuS0n/23eFuRfSGyFqnO+qNB8RzTiVltp712tvx9C5c
FsShtHr2V+wgShAW/548Mk8t+rYcw4CuhcAMqEsEIoAGP+ns31SP7b8sSlJ2usHMKfEFUHDd8zFJ
JILkHt5zw+M3IXRm+AjWfXKV2oPNTkFZEjLL86BqCqkpHuPqjR7Q8ZNfPMZvmGy357ZcZMGQeH4E
qZR9fXN3hhKQZW246bXOuvEmXsMF7enyQavNyk/xb2h3B7/yozgo1LILje/nahUJFUqJYRSc1KuJ
CMYOWbml56FccNzZlZqbb57+IK+94QNw2FHq8ZFvyd/dLc8nh9afLsjksOLb4Tfzd53d9Z/Sw2PE
zMVMZYou7tOBnXW2C3z7mudunsmYuwsUrFrETHS4ND0vqVeYYEZl5u9tMFGo/nqmHqutp2k5rB6r
NGAQA2j7Xv8iGGymPkJjn1Cu/H19QbjU7Pvh2/b34fVMEVEeJ7O73Ke9m9FAfRlxs2VHk3ABeE6r
zfYu/dWX1tP+F1SS662ta75XPWJOnItbtJ1y/1DnKRhvk8/g0xy4ANDF5HJ5kBMxHZyN7n8d343O
yw9AgbmitRpeyVJFkABG1RczqRUgVtVE0CB6QNQnGaVUhYfZ9Hof+edKpKAugHNWowgeuJi8XZ4P
B/xWuqDD890/KkX4NeRSOX6In2CadtVJN0UDtbvhY/WrWBhHNrfPNvhb2i08B7spLb/FNK0z4KA0
yC49P8bVCuW9pYpdhy4Mz5+s2P7hs8N/pRSysgU2/Rq+mXY3/o8KkmKbh28syf7Ib+CUf+F9dTYf
LrTkBdOqXJlPZuXaivIlW1mBmDWN4UTzXzWfHk6tR6pkPnssIegNOmM+295saA98+eZxctfnk3js
LmTXab8fXGCrR79NR1iI71gY8os1VXcvj4rD2PKwAY30O2atwPw/xs5su41bWcMvdLgWh+Z0S1my
ZcUZnX3i3HAlzg5HkZI4iXz68/31A2CLypGzBBULaDSARg0ozLwCtCOCNQJer/GTfvHWVjSBpTpW
pWy26x+TIgrTf9Xvfl1u75h8Yn1zzA6sDp/72OrUCvVH5laSRoB9iTyrSOqtAEVBVxn2R8OGRtpw
qCHKUywGlY0+kG/MtLop1p2KxHEUMb/sTwJKh/GF7CN2w+DYnidbc2spL8Fuj8+jx/pu3BCsw3DF
6f+hOymzqxbochXonKi8kiXFkrqtNVJUJ/kU7VgQAqnWpC/zRB1eSiQYPR0QCwOBtkJSVzpkGxD2
D+LDlxUDnGosjpJGrzBsaT5EZTteNz/ySxz5woHzBcaNMHWRRzkJMAmoztQwENJFdPNn8U3+Dn+T
4fo5tvv7gT/KHTnwIuc81ZIyRNrOoi7lhFbTcYyhBaLtJlUlHCaekosmRrZ80R56JyqPVI2Qz/px
tE6bXfDxZN3u6gDQrB3jmmL85MmAnfWYylKjDmlVg+sNO0D8MSp0zkGLW02r9eGWjDAYvZXGMUp5
nB5eEAcC7YhZ6oOQNFlDTeTpo1IWv6iUzR2lB0MHMu+91qe8GjPmMvKGdKW/s649re6B1tog6Epg
Oik3T7TwFGGOOsv3OpNKSc7VZn1sNQwsyPnkqGLTWrOiL6wypFUb01VcVIna+NKIERiOBrOShbVR
Is3f1YD4Hb3gySbP3iDF93ygdVCJolhhDQP7HHQ6OqEiKNa5FVCB8lYPVsWxaCTuwlscd7+ZgOtJ
V3bKRlPnfga7QeX1ZBjkO59Hd26vqD4IWqBrCW9BKAJeO+NutcCNnPfo+FtSGfmWBjvh8swayHQ+
vnmY9X7dH5qj0gaBrFaLz9gm5291g2b4uvKYHuYRBeIFkAJTRZWXE9l0PRepP87R07oJhupNG96D
X7g/PUUsVPIQCMMenFqYEo2opFzqP33qMkw0PJDcUHzwctmG2g8eo9CWtycGfWvjCVZ9POQVnoPg
1OaUxtn6nLaTqODOFshXOD+QeP/rjHPXfgblVcP/2XfGaxaFHmbfwQ9F8Vjpn9c35ikRXgqRoWKR
jc2Xt3tVr84IH7RZ+t9vaoEqUyS94eVK4cbm0F89rbcDrRSmcXLvhvbdzRUK3GoeBB1uCIJDjYeC
N5oCWKpAM6L2idMkY+RXLWV8JhAlVNS39RDQesu2p7Wr4oez0ko14+2K6q45odxe2EtUxbZm/6db
op2fM/MyyXQUWRmpYSveQBe2u6YN4WJzNEhx2LLgtqdlouJJh8XAh2bFspEHDsKZvxe/zPbfi3uh
qXkFZL5qiK1wOotAvCQTqDi9n3kKmRRb1TbXodR48RssEUtdX1iKsg45vJmrRjswzOX2gP7TU7Wd
3O/Gd7poRY29eICSubUHMUsUCOKGHghXiEmaLGwILom5ZSgo/uBcKPFEzMsI8c1ez593h8Hovvs9
9INIhhtM4uaUrlAtDELzPNPxq0lpqPYOOsFEQIIET3HQl1sYqLreDD54lQvjuISiJHHPs6v+6to4
jRaUlPh6fXKhQUES3fIYqWnb2R3ePa3XP/IwEetw1ZmPVih3/A6lzkBCpKlT0G+Q7PIAQy1brno9
xlN73Q4SfblarPPUfZ61T8Ph3YtzdyAYYmxtBoQGQMtw8rYbL7bmEMNm52Ex1tyzZdmCbCii5fXm
EjjsjrwOSZOgFkbTyI+NC2IfX5tcessL+bSqMp0xmY0paAe5WEz2bjIeYU7ZD8RBHyN1XETTuRuE
ud2x9WFyEkK4LBGIgafAzoq+T++9jpEgzCTus3QnxI+QEtFPGSSHbI5smhYIcYlTI/E3iHu5SQ/i
YlgAehz80epxPujLgS/WaZ4Ovc569l3apOfx7xDJIoPQExyHmV1wkTP6FUDLYEG0dwCKXpAW/UmM
i3dIxZ2gc18u8cL9h5iBMUPk/QaFK6Ay6QmGC0bQooRN2EFhZMMFBBi+6JvggWzBBwBQ4gDtHAJe
2MFI4QE/su0y17kQMRhqiorSScMSYOKalDzxi0U7kCCJoB1kbqDD8VjDo4at0kFQ9ehgECC6GWhT
820u6LQvB8qDCzqs+2FCZNjh/JeXXPA0OzUm4/bDvHaTU124LdkWa0QcGlrQUcgQEAcCDwDV+V2O
36/+GtD/Mg8kNliql2m1LMqpWxKdJKAdrTcCawoTg9eKPRvkDXNGV3fUBuvUnUFyVh8e/pffLPdK
z50cv5jDa/wRfOJwM0m84+SKuQAvxFVwChZfKefo2DhZvRKZlhTSIRVhAsjc1oeOJg8aC/MrKZHs
jdfPjQ1PnSDQHKv4eSiVwJR7vojZ5X8x7q8NGQsWH8dVJECYLnSfyx8K1WkakiZIXuDnmn1dBFcI
qekl33PjpCkkdYTjHoqsTGM2nGxx8LqZvkDrULxGxPp4Xm4q8PBiPsQlOj/Ig0RLZ1mGCRxWCjiN
Xm01nHUl8panDSwuiGHN3qWTxlwwqRXpBOcdi2mrf/xvtzEZXO0bETLe/0Q2pDN/rO74wUlPSrjD
WNqM73bpjCengdXuF/Q8DPO6Bnf7vPHgEg+QKFxBiphZTwLJiKdO2pKfjlA9bvq369PwqkRo/t5f
QvfoiL6tHTDVkf6XNlu/3emyh5sJ1X5VDS/WBPSnrefeeLFgmVP0ScjkotSUlBCrBePoBKsIEEIM
QQpOSFoaCIbu0Gutww3i7zY/NL6VwWsIu8UEgFRLbI5xK0FEKxu9gejhODQwjd6auS3hsDg8TVwC
S9zqcNVsnHWRRcMiZgGIvYWLQTqQKsQK1icGLCwkdJGkh9k6QhEWv60RZN1DQyrESRYJHt5Jb3pP
aQx/OJDGAYTGAVjaH8sMXhBeTOPBeCQb55bHvA3/iUuDUYHixdlXnHkJCC0LNLMqzu4TYvbeD+ZH
FjDEyG3t7AYeOenCl+djzgiS2JJdKZRxoKXsXLZaX8P5AukMEBOnTAKG4CKy9F6q6c2sqT4MZXyb
wS8PhJAN1NYhSqwS6w173ct7DDutxfPi4bBexui1js+1GMncpRXEA8R58Bq2BgHi4EJDkMSRdFxp
+Z5+mXYTL8JlidFi+0NdhR+mMdEPy+z6s/e7LYeuxCxJGnE0ZwHNE/YaN9/ACqhYO3DYBWhkM7/X
SpDG++fT9eUiV/FKOAhpxEQFB7ErnHLaxPzB2zXOefMvVYo2rQ46HXqA7JKrmr3Bxcx8ozPezjer
JpVKJde1STE7pBBediio6jjE35wHs1BUIG8AiYvLSzKIyvtEJKyO2EuII4DU9ZM1Uey/BDVlQXC2
Uc87K1EaVjaK54WBHjyoKS/knzjZcrU6kbJh/fK+ovuL1ayVJM9arr/cjldXq+UfC/pMJFnYKR36
mTu2k93XVAbnA9zsD7+pjLFhAKj5zvHjaLd4etfsxN1rKmJtnQJevUZ3rfs5ady60lQJs1KkzGEa
qNnPzt+B1wjQAx4aZ8y75INjQz/Cm9Jg/fF5ZTZBtk7M2Dy204Jhaci8otsKslgYRMoaFw7Hhwjg
SA1otvcaKuFh/VyIj18xLG85hckhr5Jhke9HJ0xEUnLawGo2Wuw1NAuOXIEYpu0qiE5ReeDWkEYk
W+gypmrkZ4f4E/vIWKpOQuUrSjZCJveqrIusSraeL6SzQGr7+9bf7jngcZ8B+MTqAvmjXQDOu9up
cgO1hiAJZ4jXXRBCeJEIguGSagiLC1zjQtnoQv/irIhpHsAlw4jS06R3y9eSt3UIH8stgemzCcXv
ijGSziJxdJIj1O85aSDet/VOq/fqdIrYK8/RBQM6vEM00MuOzqkzeDr2t83OT9rdgeZAuTPraOUB
RFCAoUV4wjcBcwC+3DkGJRRYHPIEblgQi5rixArFtCyoiC6iZoc0XeASplAVkruwZOSNjs/qB5Yg
qmeUR6zcomBZyMXIh3doh1w6mOQQJOGs/4br5IndWV4bpqUNcIQFsi6WBBIbh8Dgqt/WmTHxwaHm
pzDfYR5i69RbGMhD5+kXAhfim9iiv++dMieIwbJZ4Rh6Ia4ryGYCXEZc8x1xMV50Ci2Y2QQycZNm
tAhvcwznlrxuqThdgdNrWA/LaEichl3bhHHqPLeem9V6+X3iGAg/eO7drpu978T93ZWsJfJ3qWAp
SmRITBCzlCEMsTn1fubHE5YgqHpDWgHUu1Rzt3e7OTLfv10koSNpvvw0mF/zM354Xx1jkrozXsXl
z3nMttGLshCbmiCmW8VswdXYmBLClARQKiOFZfM5XoM9+ooMSUyxR7vBzYZuC+/o86bzlSwjf6DT
MSRBbdV1umHfi/tDMAZ/PN83P5y213wiIbLYx1EVaeTH7aeGjp7a3duUWalIJe8NFa5S6kx5RbtG
FYKQrJtNiVmvGh1PH+uSlvsTyBHDf1lUSUY1nvoil+17brstioZFMkGKCMqQYxqdZCmIKeriqJh8
EdP3TOIriJY8Sz3y6Yn/yUPM9PPMBb68KUtH2pCb7EpxSNR7rzvCUSvOE4SsBBtMIOY1W5Rktfl0
w8+h1f1I+pki5OMqiAD7mlWYHnEKVLJ8ycq51S1fUuMjzb/gMXtPYi4KiB2lAQl9Sexz8f7JFiEV
iqDys27NtQDEpaqKoXxiWE3WiMIgD3WiQsQ6ivgYfKREgJAYZBan5Y4hiRbrZtY+XN+zRGWc8om0
Il9nDRwc8wUiJj4lKM8UUtfMNPBW0JAKTQs0gq7lNR4VVWwEJU2Ba0Ng484I51c7/dFDU5fHLFgm
WdhMacrOwjQ6TL8OtlwIlwe90uq0df/+66C1+03pLt516QNs9LqbhXiX4vDQFhLQGp7nRoDGUe5W
+4TYFIld1qXV0N025RUQNxCOidetAV4jQPCq2l65xQAW28Pjngyoo/OJh5YHSv/nIXVwLDvGlybT
7ned6rfW0+yGrzg8jb8shksWNzyxlmew/LTc3VRo40ErpnXiYzdfJtxDxvfSA5FlaePSkKYPR1lx
FI6vLXge8Sc40AC2mtJSAQrNC1SVX5v+0fza/8m44WBAI5XXuSABEpmnUbPfvbKgiEfZRGkxAeIm
p51WhYIVyFsWLcV7eTlOMLvjVpOxx1I0+Cpqx6RJlpMiODzBwbZmDvCE+KJwV5g4jFUt89O74c/u
jNoOD5ZLFgJf6I+k49Ptcn1fV6eGEuRqBLpKgYvd6sfBfRycQHB5Yhw6b+45qjmY49VoRnAAtA+2
4FY2xjMYGOco91t+aZbcKArOvtL80t7R0rlotmoKS4LoKDYyre+yIFt4UAaL1hJ6QsdcaBj55qGV
s/GatjOQr2yXdw36+nnw0EhYJRSFx5AaqCIyAXu/05fqGx4PP2k1wuAJDdKZf9atURWLBI7rxm0P
Fmjs302685XW45dqZfKYr8ALrFdkqsJg0LSg0RMQvz8dF0utxFCeXogSRpdxRlRC3sqXup4FaWsw
4FTbsaKfzDR8wA+ZEx3khLVPTHdB3B0hE61Q5EfGH6nEzrMxu1J3D09/TY73cx2EB1mcjj8C7Y1+
GFxtWYVsuvkTF8OxVIudg7JAEkYeQN4kfxXmd67KAnWYC1i+rTO4fpIGokSuifSB+olOimHhJxPQ
EAvz8c/m+CoNkzHHd1jFHiUep+2482b35xPzyCU5MnFaIE5F9ZhNWHegYIXErdz9pMPeCMCkOjVW
P/LDW2/br68v32o3OaKt3R402abaZFfMRY9n1b/vTFtPx+4n7VGFI1PhKYRsPFlzYVCUJt7KytoG
5SPNE9C6BtzaSbaSt+KVFvHcfPcX3Q/L7q9WPUkdcZCEY5YG2M2lIJMqMa9C46cLQeMg+d6f1jyw
yb5zB2SJjHRWRFSsp+PP3c7sCiVMcPRoWM/njXwxUlAatfCZneCzmJ+o85s64562r6sHt0/L+95o
/nSQ5oKPgGc1lTg9WClxU+ktX3SE+639DZSlrles1jKZ4att9+njdvP0vVkFPgABria7q28wQeti
ozJHUzTZ6sdxjGwmb/W6lzth50+zweKp26syE1AGKGkIT7zq10JssUpe8gpCCNDWFbjdmRVoVkxn
0xzvYhAdWDAcFJLDXkq9VpZw1OxncKhlyPL+KxsptNOazqKdrfVV8UJKoDUDJCkIuJ1JBfSpIiC8
4sDQJGktmDWYpbdQE3GtawXLc6FQoZ1IxUaDQ6ytzo3Rt6h22fUMqmlHJldHIsX9i00p+976flst
TtW5S4msIrhAaGHYmU0/LDeSUQhmshXyEBh3DRFQaJfMYoxjdz6gl8XShBKtasN/FlEIk60qW7Uh
cnHYSxi60A7JTef14LF0XcB0MSLU4gF0Miw0q1MOBY74OcQIpALRqkMIhQeIgzgJtm+4kIZWB7Ik
6hUNHIjpliBnHhHvbWK1OxeTZCFi3Ofc1kkADG5fnvE33++G48ZhW33SuafQBgdFTC0ytpeQIlfl
EaoXe4EIROOpu+08deQsm3qSu1mDj+yXcQC0JdgQWho34tU27v443JzBUxARPva7QnLhufdpaU26
XEwRR9J7kbi8NSe9S5dtMr1d/8T7drAMCHDeuBtGnwhcvZp8Smf0eqzGrQOI7lT9HtGtK7S8XTFi
2Mv9IiCdlnV/8AHNILWQmQ2EHkKTpZbnuzsLq4F4K62tBBjLu+kTV62+5l4V+cZ2j96f+oFDUUQ+
xAI8Dz8X9rVRRuIkaFiYWDYdDKvWojAsjIldkGA6KM+GAnyckLDRYE682Gir2Q/nfS11baV08lWB
TvCC8YlgZie8DJNxW7Yaf4LqboN5F9k5sMT+loS0OHfhYihN+oy2Z0BD0+72OSLx5eDr0342aE42
7U6c675sf/ebRUD8n3cuwNTB8DSPsCzfYKjxsLoAHJ7X73mCViMUZgYxbwMJj7WjZYjCjZbmOlY3
y8FHeE0cF6MKdGqjs0SYaF+DeJEfQiwbaXAADw8Qhqqzfm+d6qEGdb10EjFjT+SvUlxPZkJ5wwEg
9TPqGJugwk0kbZqBBLT9OIKASYlQQTbMpD64AP5FHWSx1wfnPfjk7M+lWOAafOLHTl8SgyJ4+TB2
s9bPzItTeAdeY2ud4SqKRf7+7njJlVRqC0TOMhsjDXhdc2Qj9cAL9h9YHW9ZJwopOiUgQi48RlPo
foaOpBr8sc3B1SA2bPOZ1Hg6CZC08btmDUmQWjgc4jIcP6vHACeGo0bfOUC6TtSfZ0hJcteZElEH
+jyNae6Wn3kdxnQLA/VA9tNoTCxvwP5wfn3sfWr+r+0ISXburRrRLHzQGdKCWAIMY8dUbTmIuZs8
QVR8Jkt1SJ9doH6gUoUUgLhegHaDZl6D6WfjQ3/UX+9HT+ORRgrNKkQFWRwON3r70E37MKkOP5fk
UAlmCkKpIbkYVjM0PQtUZITskY0tRoE4a3sjG62nsk4nGO0tHvAh22HKa6jGwzOoW5xtvgGG9GQx
VPbnxEipe52Sj6ZC7cZ+9vjnsBn3k1FvrqFSWyD60uVooqF4uzyeAqsOmjRb3lpWvrYgve272a+u
ARUZ/TDLex3dUNFTSaeq8ZBi1R2tnovu0gP95SD5LDUmaPwthA1gJn6oEGeoBMM4I53YM3z4cOhp
kxjXi8MWvdv27t3uV0WhF99sV3eb5eK62gwZO2I96rT/swdE/S0vWl0Ipqu4eVXFrUGyL85ljZGg
r6mjRRCUKdAtLiGx03zBYAaH2EvL1LaYkfvjVa99U/L3J7lenPV60jpFy595hgxSpXzRqRobdjcm
AyJ6g+KYmPsCKnPMD8g3bXHIgE7wKDmpprQPrXeLWGtFjrILljGMRNJJSU5z84SQTDRdaggn+mML
S/LJacDCQTYBTPRSc0Z4U4hGcMmJUTb54gP2gxvGgKhLrXPhG3x5j7s9HqrlIek7eyNkVBDKRzmA
58ljHtt0VumIyHMcoRVTFW11ZUuMs6Ey55gp+kk2KQpir7WecXQfus5wP+1qlgiHylbo8zauPdRw
Q2f7fjlLM0XrZutvTFstKlJ/eD+c/lBPxi0hIVrIpnHr6uNx2L5aP3w87rfXk9N0lL5NtNi/14p8
PsCdOqDG8Ag6G1wUNI2EucjEoXAfVj0tT3IQiMrLxodsdpUChRWkBXXEtOGVdjyxG7v/3/vmDeNe
6bAV23fE0whfZKkMzvadEo9+SjHgeEMFKB1Ntkyxz9t+YuuAFy0elQaM9ZXoQXCoJ6niI3EQlK83
bgSL9vAdNzjZ53qJzu55xGKxZZ/4evpDqbfzI8rjCgLB9WexpF2ljMoq9YJXx98d76rGw/caCORb
cOtq/nm9iW2LFNPcRi4Tbr6wB+gi85hS82z6/K6xYW3elKX4wZrlY5jInb4bj3an2rWX8SWn3xfV
4JNWmKkuNqoRCu3kqFwS1VJ8fcHLjXj+pnN9R4OMl6/CmfHcFOOlKd73bphXIEWTlt1iTsEE5MXo
Cej78mCsB45UmMZidO1ClbJ86B/Fp65JpeT7rPIAJOEuC4hLVC+XZ3JlttOMnY+eob3Hv5kydyWT
wMYSkIYunzdJTilL8SJp2qfssug6kBm8LEt13Tbt3qzO47AmoyOWegexoy5MD5NhfVyJNzW2zhMP
ylIDqDsztAf2ziotL/kp6YHwIi7GiOPsXwpAknXIY0JcJEMv0gGnGPFmScepuXTwUtzTTolxlAuY
pTsvm6HGRDZXHDDVYO6nqeLG3e9qUk6EUrPgbPO+uI3Sg9JOqkC9ktUAaRIODSmRIxQEr586fnmL
8PI6iMOJCTMDcaQG/j8dFuHNZ5uH2N5GU0frF+NCtI0YP0BHBXqhZyTlMsRhy9R6IdbbwyYcKvYP
fcJek4ssOWps2GF18cs+4WqyfWgehq1O9HgKK4PY1S23ZLZhCT+XXlZY9XxEmG/YbsTH2KD5dZcj
LHmafVv02iSEx43zue0PK6PS6V3RHvOpje7HoW4WSUNa5loLh2GdD43XWZEQGI71YjCkOQ9Sghhq
ClFqM8hclEvmJdE061zjkIWQAuvEJfBtelTN4Wt6dDhqmjtmmxyZyN9Leuzn0+7TeDlkyQCdUmiA
Pnys9qNY+oHKKYShzsEhCYFAh4PgoAGQvgPQxjW9BBBDbFDjvMLxujT3feZm82ZAAkXC3Pmz15Bw
jh9/5AgFPpsYQGtHimj1TVHckwIhRb3GnA0/OHWjSwfaBXNRXUIgBU4C4U48j6vlqHm6cuxUevoL
rCpgyQFdEB/SHF2hA42/1nNmXsuMB6/l3iTcVZgPnCf5oC8Y8MtgE7Mz5cvTHWn+dJfU5VD1cFoe
BVYBV+92g3e9k04AcgE1UEE2Zn8eg+MqbteG4WUZh8mbrrxyMQo0YsMUnser9WLYHlbYdTUAu+NF
v1aPoevhbksAsOBGYHQCDdHAD0+b0XzWwlTiMX6YnN2uTOw+jsiTzEj3geN195u7qKJiM2MIL3oM
YcXYAbBUJh/uL/Yjf7GM/hjiSR+cLX0b3Mg2X6f8LOTkmYQ8phr0Edpn5FxcLdPZTSNNWmRdkbtv
6ATinLtE9Yp6sVCCBxe15CqqVxS49URqk9xopSkLnvSPGoCou9IeIBGEAy+cmwFkhHvbQ+sYytqH
gmXuaz3jqCpNqZqGg1331oVRW8aENWmbXrzu0wJLKayy3AbVi2DFhYwfP8tuyy05uZaq8LdfwGAO
sqEkuWlOFrWL3mc2kXxKo6dzE1wNzrFAPv0nLlPHb43xtrps/ZO67LXZNdlmA2WP27Au1WW1feqM
uw3UHVPgT7fdH/hF+xgivMio9Q+I5dewaJ18k8UfyDWB0Y7B0Cz00gTNmZdDjBPXewwgRsYJEevV
5tLMjAkivlThZLB/sXSDurczHah7vIUCIAWntsGLBSd6l9l/6pTHBYocYVsWRN59jGz6AVwJEuqb
X6qoQE+yv00bbt151ZS1m/0mJxOx1UDnZ18MN/efn7vNp+cBM0mwnoliWnDQRmNxA15Nnn+C1aL9
UK+TEqZmj4fNzXKpxoM3JyfGT2omSfPUSMf4Q01GHdfz/nexcpK4Hq8FEm6iK0LsD1Gzcf/hcTTe
fcevhiL+0FgTZI/plsevaW6eqim5aZJehYmT50t6vAKuQejgGScPKoSd8GKbe7jHQ3Qx6pFGYt0i
lHbBDEX0ounAxU0eSIvBCbxuDEAYBTGEYWAxw8GUIZl0zzaBUimFHzXYESMeSoKhm3QICaGoc5Qv
KcjImjRoZ7w2mRbAKdPdi+5vbd4FXuaF3P2yD2h2NRKaAxSdRbD5Vx0RC8r+8b3OprN01GZ93MCR
X8mdKE6fDAvijAgBMQ5ccyKi83Go1uHwBtVQhy/eyH0Dt4FwJzJDEoZIBQgas4RYooAJef6M/Vg9
Nr6o4QxL0mYkuCJ5ZihGnkNBxp6vWCRs2xEIhwHfFjhOd/4HgePGAGzHQadXsb/npe3YmXaq6WnR
2cj42ux7tzbGrAvLKvvosEqmsmZE8YEDYXNYGGdV+OnQTnMXsCuhYtrf/bS8gtca80j/v8M0qiKW
p07HyRo/Vd/pgic7xINQcN6RPMbcCFJJB4IQWXdcLkqSRDLUbEqIluwNnGyMPCRrianDxYq388Al
DGbBeWi91y4veAhnJhObwP/IVnM4TMM+4kO5gdYZ1tezwVawNnBwT7cmj+KZ/6Sb17vGIHU6SNfh
tNrfn1bX1c2kxyHH+aY8nsE21d2xe2vGAcIvsI+4RqvvfQqJ2bBwn6LklhfEpgY8e2FzYJoT8jaH
dSs1p7WdqEyytznMd0CDq4PmunHob20x/qrT22/3p+FG17dZowNx0Bg2g1AgOCNAXG3OhCfSmnmi
HaQwIQg0r0O8cASEL7Nk2pyl9/M0EjHoRvc4WZqXH9U1qTR1gq+559xsTb30Zz+guQlxY1C1l+r8
KGlM+NQfwUfBgFWfkfrY87thThaMCoxTuF8O8PgTz1dw+HudCi+BGHLVDByWC+u+MbC0RkTkA7WO
S7cLbDpsdqRfPXnofqS8JaH1+vknFoORiXtUrmyXAUhUQ1IDP/7n8VnSjA+HUAEpAvlwRUFjFrcA
Ex/FAPz/KMYjWUUkY0caks1aksRIS9TBXKJ6A0lU3uQdQxNQXmYFlMx/mn9TqHzPIpGok5IJ8eKh
E3E9EKD34lsE6SAi+ISmexmkNHLXyoj6FYuv6hGquYlumJtYoJF9df++2+MzoydzbjFL05l7F2gL
4lhnGKI2rD9y04geIKA0N3iZ46uWOjzI+gKkqIKn2dVyw1EkMULGa34ZWFxz271N0wZ+/jqKOjvW
UZvtM4zGGTnxCTIPhBw+be9OD9fM5rIu1NqyQB5abfqjrTOpMLx8GVDtMN6ShTPS6HdRmP5cvthF
AyHEji/ebKufn+fbD/1V6/3h5KmVPE1V3lRa+Uwm6pUknDoR2F8+X31faTxxnm2bvF+bSM4HrbyY
YFiGf9b/s7d6/qOUAESHAk2OnY+TFVfSZmuiICZWc929nRwPfx6q9ki7JKtq8EFfm88UBSclvkiL
FI1J9UPu7l/NdfN6caBDHKOwLCP7y5gtH+IYQflrcmTSiwNTu5ubztVk1vhi02P2oc1G4fF9dPw8
RFkGKnVgjU6MRbenJkBdMLkYUF6878yn56ZAzUKsvwK5aAqQdrcYskzcUXPD4VYDGHd08ZbOq+IH
xWCIjWKts99y5m1MmwNJT8Y6p+Y4r9L4nBbrHzs7dk3lETOQ4kh0tao+4j9vOUZ1yL6ObrE/E6iy
ZghSx3l5tb5aeQjKmbusPPg3DR4LdF83eJ1+q8WyGfao9/qvGrzp6fBQTcfQHCsRZWeTCkQqsP0Z
h4YCBxaHhjIOktf/hZXEmMZOdy1Xy7FsFyZhabJCNxlap/m2REKSnGaFxciJRdUqzMILpxpJWsoz
l3CqORcIU0pyzbxFkZiL8eLgLljV+kmLzc+zkOY7MaLMXJsnWMp1MzffLwAF6kyFF8IVRvLp4m9b
I9yUeEmcFntI2xxx1x+2htpS+tLebXRWD2iXycP36VAO6MCIJrA0km7ACEktUbTzEIfahThBH4B9
ap2gQNzlI3M0BrDcmmgVCj0yumMsbTjr0TxVTwhEEH3yhDne5qY6D6BBJrUz5ysEvFwuyGStUQ1u
17dFgYho0YGS9mCXBEPW2Ioe/QnxhzJ1wbDMEHL/y6SpJ7hnrgRqnX5L0Up3BPWw5taI0BLnuWNv
4oBq36BR5/IaCM46anKqEUcWcx9El3XwFzSabibN4/2wdZc69rAE5ABCBRCcEUOIASJ753u265hE
BBgxmYCKwnqvRTe28Q9W9HT+MFVi6QfECzoCiKx6z/1rS469Z1pxHN2ik1e0iJC0n9ecaGbZMjwP
Lj72j6PeLzSRbvO8PLH0EBAzydh6NDi+aP0JhHrAxm72A9Qq9KOfqa0bDhLUQKzJabjimFyoJU/M
CwEhlukHwn5B7bIIedvFGFyeq4DwVDOQZ3nMHt83CByXCdW6BAMRuOr2dcTkkBvRB5rQqHUJ+pwi
0d7sqtZd2t9g29KkLUYhXmhoiCianobFSMWbRNAUz6rT0Uz8dGCCKau7MTsPH6bjfnQfGc5BUfEI
N2ACXT+96CRadoE4GTZ5JewrIyea/WTjRcsPOe1E1DAEQIrunCxXo8V6944RXITUokqfjShWnDTl
09nH5Uf7dCgdVBxOPzykGWHaY6JAE3ND4YmQ8NODh1hDloljbrBeBSe38qIf8VYZedDIX20+Mh87
Y338DQ54dXiZOGAwRAlzeFmPsYcLEZ9Xm227sxg28/mEaF87KA2idV73v1jQoWUIr0TY+KTqXtuD
37JtUr+YSBEtk4hbniWjLw33szxrxGvC4qdEba9itlwbWqTdYsYgFO9aQztM0xzETGuQeVItrzZr
DSYUfgBJFmQeuTVXEAj57aAnSFqHEI1qNKJqPqOPbyhC9RsfGt0rSfZOxpstrcbc8iyFjbX1Y2N+
XjqM4JuWSBuxv0HRy/tuJdNdpibbnWbFavpm/2Lk9ml5nCw6x3tkOnfzIR+kJE81pHFgA0hxkA6z
Brj6i8Pn7EubuQ+r/qh6TJemTpvvVr9AywpRgDpguDodTUQCRagYuww6m2DSuRW2fBqnzNTInTAI
kFQysjoba+Cd6gcaydMqSCoBEsnV9fCjxdUNq4dbLFU2dmzpiELhJHz7T3FzShx7ZlKZELyGF1xn
JYH9G8K8ulAPugwQNe4FbQ569CguJa0z60+Oy+PhToegITXWtSDkC7SMGeKFPOA4Iw4BQh8CgXZh
moJa7M5966DTue0sxFqzfk2WjWhF01l0KiRDoeLSUsrSRNaF5nTN7cMEQBnDx8GH3m4mv8lkoQFH
MxKoea9CEfTcC9uz0CUGV/t7CdG/rPpuTLxftHPcZc8dRr0mf93LwdX5rtU6DjbVsw7OHd+/Z0/m
+WiSGOMqBCiIa5nad6WXGk9ITMR7otgmC+Gpn0DDibhZvsBBNHyCOt3okANTiti8DORlZwAkTko9
E1QDS25jpVElpjF/Tqy0rlgUh5YkamEsiL08MpIS6Tz8qKCzjYXPrxuJyLFEGM6wvi2IlWzcweBv
oDhRqtj8Ios7NIJhUhBhehNSimXE5rmWtBMvWelZlzih5Q0HmPKifX6rnr40PG/ELHPCczPAl6jk
SQHByASkJYFuBEpTAKPCx3XVY5zwlEhIBanhpdL4YEG+NCCInT42vhTE9gmIcmF4sHy8S6+ai6Kr
9NEFcerCo9zRUjoLvVGbhNIbefAHJLo6pQhO3ZCHjljNQlNTJDKxeAOpEa1S+EL3EtSQarAVDKQO
7JBgEFQuDhyIfAPP2/iRaRzCjmTbKSS3j0izVa/0dW36W3HSaAjaAWW4ONtHPLMyNiQJ1HvSG5E0
EUq6xCmOwDw5GiMSlJOobhVAUhK/UyB8thL5er5b9W/LMhPbk2uyJoK9TBfDmsHBeyQAVO8CjiE+
0LxlBEj6BVKFhfPctXfuG447PxyZa+af8Lqj+k0QLd/FQxImCtC6FsStoOvY39th4XihiL44KKK1
upgjtTM/3cwBpa52MUsLhh9FlM+ycS8g1iPHzBf1vGGYAe0oe+LhKwQophBpy2UbiAiJiofP4A4H
weZBDYcqFHRSRi4gXlwwCymlg7Zizo48oSPOHGZIDiAkD7Jt3QxnW62SdtYaAhKzJIPMfbLgH71V
QybT+Yfd8pMmIgmG+yDgywUcMYJihlK+Neue8sB3dmk1NfGQDx64swACpWLVqBkDqoKYttVNs5vW
IF/spk5nJb84jDDLEEni+AoghTEClOHJj6vDENIS8g2DM44bvGxcdRo9R2BXbJS+POJ83tjOGs/d
9fMdlMTmND3LlGUhKUwF7jYORC1gHhwAj7ZT2hGUpg5NRvuI0IEQagTciGQ2FKYlVEKYjiXK9hCK
M6VExJQS2rgo1osWpUh6ek/dFZpa3nXmhqGbnTHPFSVUeYEqR5QMiKgXmK4utr7hAQTHGbGGcMj5
EvYi5fBSkXV4EVw8IOEOnSp28oBeFgYxgaYfT7vogW6+JEYu8bM0EdEMYx4ubGMWApIXufMekKyN
kxu4s3XOvA5CfLkYmJKiCT6E6ejrkDJcAf4230XP9JLt2I/f7FUd1sBWr+7HmDcnu8Gxc7hDwFFb
qBQgzFfMr8VzTAQSVHjNONQsIcbT0ISbUwgLIpaI5pbmE0TEZFoqWgrTFoVPoJsSQ2jJo6LzQdSV
QbbtkOm6WLtOga5ToB11V2gjCoWKKeQBwVmnFcSK/O36HV4ea67+SqfqDQeDFj1KDnm9HBta7jn8
onW408KaTUsqXNWcp4wRZGrTkNq0XBuhTmWqhhELkmb+CZ1vr4brB9014Qou1VzqOFVwbYWhWuNs
qaiC86QODeOBYzoPQzWMlh84FgQvTAuCFwcO1FGTVCyeAhP350DCqepU84Gs2ncrLS4xVxtaj1Lx
/0aVtl8PuLLSigtXOz1OjOZg3csF3fvFpNubPjyydxbxpXrJBUjNA3EoTJxxqjeOD+PXwUYKpLoV
/o+HJ6LDrMDqCMxslSYNF3xuuGE8Jvci8kBrskuzdcp7xCFHvZojx+HtCggrigPqySClW7PQZaZD
YuKpa6NVXQAxUEggUGmHKBIl1pVGZnd5MXq91MqAdFTebKg5yAIbYWkNlQU2Rh+KyOaxCLNY3RKG
pVB/hkUnJqPA7TqMZdYp0GIs6T1c/Z2YS1crEcHQnGWo59nBXODAbM9CfgKYIgNubHvBF0oEI0iG
NOHAWHJiFZIyqBniPCdFjtzg4A2iUyw4WUi8Ko0d/XEQwutM7heJxus4s73Vz9v6hi3uKJQXCr3T
YsyqPewMKw6LZKf7S4UzPwwa98fnyYQZ6Gxgwuovl6CY/c3wPITbUTwx2OwwIGF2qTuOB3ZFD3lp
kiYfYCGCYsOnmdYMfIZmOHXivrr3RNvNesOtOlIaWWQ8Kqa0g2UCoG/it7CNlZF10Fk9ba83tzGY
RRA8E8sI4KgIgpMITWf3u5Wl9nHWWsaBpp+JJ6LmdUSmUP92v9dRl1AK+DaNOnHg0QWNWLLL8a8D
Jg1YTHRx9HT/NF11tv3nQwwX0xa4UbBGouHd7PMl3m4PSqsAERj+WGPfEnQmXH8wqtrPV4flVPfa
OraOeutqNzXe0ozwil58ipEzMFPbdDbNm8v5w0iXiOMlAo6nu9nz9eN4/SldLu5Hju93DW07bLnk
79RuR98mRkkPZe882fPWetA+aWmRy+9kSmIvLU+Ny1SH68PkyqrSiiwtqsci9SQYDJf4T9sy1M7q
AQe4POpUNrJZDVbvqWILZJqEw3OejiM+0YhvJEH28Zcq4AvZwfxRS60O992PxObRcbFeXe3aHzeP
h++r5xjEJ5uSBohxooIYuqrw5jpTHIqvDDShN8e8ThdJhQG14dLcIlEg1tTr/65/BcuDj9Eq6JxG
tLDUdhhULIll4MTzrQgeQsHTitvYZVGFQxVr1Yz7yt5dbDWeBPKwOYzWA6aEo/9NAgUxPpjHEDMe
XJFUcETtMBtNftT1ubxj8ZXiZ50qj3VMSi6DHwOrh9i8SdzqfhFHz0VHzikrwUiWx5yoFILuVEsw
UQg5H/7PrCJfjbWZzqVs9jhw4MvkdjKmaY3cS5NFyRwSB3NRHQ4A2jmnxVK7B4hIloZ1hJhsVAuz
CuXF8/Iq1up9dTXrDTjbf3v10Nv9t79mU9Zp9vIA7kmn83Gz2Kd1uyRArmRAMkbaD5vpqMfn7zcs
VqYu4yZO4jlq1e5dLbab5DuXGAzNaLeYVHeqoHIpIXVG67d6bPzHapHmS5ox+h8NzZCnbdX0P5AX
i9DbupBz4F63V9z5wwp5ToermmxieNleNQb9NWcft093SCxi5TENSWPNXMOLfADrYmQZAobOsBQZ
JlkqesHawRDxsDjVEUwjZMaSU5BYPZYE6gtTnOv7P7X2wbFKXEcA8l6yisxXhlAQQhVGgRqFsmWr
KMQpVAJJQx4QwmaIKXIeHsqGja2JYlPEvkn0X2rX3IcMa8N6zy1ZWEPfIOHruTI6kFVVdbm0ntas
FUe/1ea/O4PebFE9PZ5SH9KUY1SrKMOCmIQsbrBiBV6se6Sp0ngvih73ufWkxc6vCUft4wods5lq
oiDy0AJn0mBigCcl4MEDSICkmihZou2j+kHsjBsW/cOyRRYvxsq1F8NZtWEkCJB9tisgoI0KEGhh
8TJRCIfhgd8gSf9iDyUL37lJraIfxKqTVouNlC+lqt+dPLfW4/Yx1pxoed17N4W1aZqMIjNFvkJy
zt36IlSEu40acDoP9R5jOISwUOs0ag3PLdSZLPT6V4PJaK2JFQhguGjEtHKdROCpkYqTkM45efyK
TMwCQDv3hMCdl9OuZ+IQi2SdBxzyQkiD+rCDqc+K1fUtPrSrpdTKFxaws6BqKAjJ9JCD1Gd0IaDq
2d02DuofwPYWzzoOHfCeT2iLtsyNF5AskvzLdHXioZHhHbxwSslFPFUbJ0ayNUc+r13L6Mz/qQP0
Nru9npQVt3U7VYfFoe3e8HILWmc9vW807nvHuw19DpuBVgIXgg+fWQNAZfMcHGaeA1HnIgY8SkdD
9l70jq0PoDyI+7Fh+oQaeEH6stkndMLZ+oGeuHrTbjpDWKrcdDZ5Cyl4lEaKPfQsCuTRPlEmiFvo
yyNwnIlewu0FzvffHr1r/dNQR48d0q0md9hwoFnroifRWex3q2NjdbxbcA+gJDmPHAtn5MNbt+zB
nyx49K6r33UP7oFmx7Nu9iPwzs3DvQ5wJ8A6II1EZR1A/fuaxCyRJggCeiGaDk/KejT5ybJ5Xm+8
/bt/TMfwQpyNBiCsKNDaukPrJ83xjFujR47Yy9NEFty8qdOKm5eNGB4bn+73h3S+qmkMxF2OZsXq
pDQSAP0SRSXLojvnGSXpi46/pK/05WNmBo3+DbH6JyU+ZP1Jn4UonJV0uXtwv2+uZqs+SlyLO0W9
dNAGZCqCBW6qFaQ0qiD/KFLS29G+QiLJUwwu1fUpdMObthgnquUWlWfqM4x/uX9Sf6IcTQhOdVtz
goiATzKDTQNkCSRvjMOX134TKn1HdburDmLBcu2fYR5YKa0n1Y1btJajx7WqA2q8Xf2vDoaIRhRl
xvIfhsc5NPBiXV9nv9xPdtM+R83EqDiZQATtkndbSv3SdwdalkBwSAkQYhRxKch5XQm1HtKTp0Ly
r0hRt2vUbML3IgG6naqXS1Pybs2AyEiamKe65Y9OSKLBF/8CcZMfJysu+DIew72mi1Ue4UaCNqmV
swkKpN5Remp8PNb10gq1KPDIhPh3C9FfraOlldHCn3aXC5yhyYVNM+/MTo/zJuKgWUiG0t1hyCNb
2ZyJX+gieantWBVp2NFTzM39/dUzzX00OanDDVUYWn9o/B9lb9rcxq28b38iVnHn8C0leZHleIl9
EvsNy3FyuIy4i+un/1933xhwpOQ5+T1VqJ4GBns3Go09zZrSBJhpcFtwI7DmYTLoaB2umQq4pjfT
rGNSm/wDug3klgCyK4m5NiqGCBjXPVeJE4YOBxe3iLT4npb6azOV1PYzcgRpvFJEw4Aihv/SKP5p
fpFVDLp5Ta53WdR4rlkuy6dyP25v6OvrG7Cq2q+k1FUaNXjYJ1pDbhY0CFyQQldP1QQJv/zXCBAK
eYsPEAJ5eltSq6YLmEy41PdosDsDSkAWHxgGgR6iWDU88MAgXS+RiMZBHYuwPAGZVIPyQVfFY+g3
dDsWtDHN0O0X90lPaDz1H9RVxFyjkfVNr/1KUiyok6GoE2t6uo0bC80mN55/IVjzbytQndYAQvWH
7E3ut7uDlyrCmFNvuwsqgpoNV1nqUR5qvkYpUEymhup+/GvZnkiGZaqlGz+sCHgSWHpaRRLjpkre
xsP5s9xyIEDJ2Ro+6Pm8l/D0ZdToxslrBBbVD4RAtAuTglGz51EyJWgXEAOIMS1AaDX0M247kEZ9
ST62XI3CVP0htPQUWG41IMvN12X3V0/bS4IxbR9EsRAz/BdqhEL2YuqXQwDdzoCHB3ud4cu3nBqt
3nTR7SwuQQ1qnVQsrECwUt2mBlVvqwRXmp+P44J2xQnpBjH8G6sJAxmEx02q7uetQAuevjwVo0Ez
9ofnLWWxGiuixI5woEgR25uAV8pUO2qgQCYIFT/uTm/25YNuGHG7gSQWbYlIP5t79fxuK6aahVva
/gTlcnMxkbCuT6P1RNsYTTlaDbghiGmE5/8fZIqu/W9kGhTddnfYb7d7cY9wbUpjO59Ptv3B4VLN
0FPrJpMRaj0kHllwUzKyGdz2P+HgjgdCuE0ZZivI36asoF51awL31p9WH3cbrohcvGk1bjrrpK5l
kbecveq1uIXmp5U2WpNbWRJwIebMSKRMauTZiQNZPwAKiTlnQyUt0ViNtcGJutJKQGEQp3Vt0aGq
RGsGKLCla8Dr9leYAWOVxBwCE4BgzA0geoGFtosdqLtWpHSEQDR3ZL4AwcBOZkEQG0JmxDgBcQGn
95zseTXxENtozWqOrx63XcxwzVbxPm1YdwdMIBslHxOk4kZuTHzBl7jCBep0ueX6/zDPNnzxgoLU
UZ4LZHPQoDdsFzwF97znbeya41lrWpxiOHB6en1oqQlAXNRRCA0SPAnz2YYDXJBuKwYzM5j6xus8
oIMnx8XPJC5iaQ+Si+qxf0P3uUJlLEBRXK+nx54OyYlsODxqek/6f0B1kxyEY66ZXBkxrRAjIDZm
Aw3MzANA1b23qV1Pg0RnKipUQ7E52phXXakLfjDY/jfBrY3lLyTCsEfv2eHS8CanIF8MBhrD3mE/
nU5PMaOGLHDVU8eq91A0Xd/ULHVNLRu6unN7o3rB466VWKBXFVfr/+X98XiXXl7LVQ1Sa4d4d1M0
dMtPBAmyeHSgIQJyXJ5YZqW+3afSRMENoZLpkBGswos/TBasuRUZx702bLvuX4UK+ASmHZMxOaIt
jRioZyRRixVwNszbYkg9ggDxZ+L9C+X+aXp6yLlVHlbm8nftr3vRbqbbWWvYmMW29Uw4ky83FNMO
qNu7ccV8Xx50wTvkMqxTEper5EQHgoZAIdGxSiuKtuHmAx0wNBIj9dvN0rw0NFGzqbY9eVTtxoM7
FW+IC6QwfTJxuA/28mrMYno54+BqnL2qjxxQhyol9CrJDu/7T6NdGX1smtio9iZABuhhkqhZIdCo
K+D/Jku7/Xx2oxg0e51BfzjgwsU+x2sG7RcbFbbN8rjrzMrxL2kd9un2ELvQIIINDUgEqRaijWQq
WN/BeiWEGtNz0/vtsPb1G7CWI6MwxJRToOmm5upHI3UBRSZ5JrMRkvRYxB0lWpaTs1W0rqZShFfD
ESGxmSaULDMClE5ISE5tfl6dea8h3prh6H8sGUkTqw7ig1y37fyUFA4DT4FY/Fpxi7fTNKiBUby7
woyFFQRjxNCc9I8Q9sLdw5xrU4eD+HHlIyayg2cdNQGcgPm0dbkZ/BcU52wQ8I45rZ5YzBPhfn3b
/S1H3Hu6nX7FRhcr8VEtZhmBF7PZMeGMD097JlhT1SAz1MWI6tNbTWooDQ2mn5UjunUcJZKqzsWt
IMP/SyNgjvZZr+JGoO6cl7E4Itx9eTa4s7+Mu7PHw/SDRtPkFjY9dG7W3PpQlcKtAJiaift4zQSa
jYHh5HIawqgg68PNfHYHM2OVgGIKt3qNUpJKCh6+3HyI5dqU4vIh/uMdaL9ATGa8xH7cWCp/lXYI
Uu+MzOXRJaVVON865IdNzDMZ1ocVMA2MgmJQvZQF7bLsM5cBzUgZ8cYfW3XHdPRVOLJfIOlzJjns
Ih6oBoWyIgITp4Xww8lkNwLlQYA4/osQ7D/XKhL9+8Nep9nsFZ1eX+f7a+OMOevlzdX6cfpwvREC
ypIWMI5Y8Y0NinYKSpvuMRiUqsnkJJ4y7++WwUhWSYBsBYzYHG3mGawV59AnYsQK1XkrZskUZbBg
b/DmMP6Rf+ENRsnTaI6bvyD8ciieHZnE40BJ9yQhTF2qKoofAAycKehDPqHqWJzWtB54ylwmxHqo
OS0zG5xmPJjNO8w0CDndbJfvkvIT06LWScVOMWLRLB5R4UM8DF/qOU/LXRhT0jd02Bwq1gst8uqC
j/jYgxbXdYY0JjKMO3zgZvrz/E2z5oozJmiJEH53tHXGh+vh8+wC7mSU20p9UAzg6WqaSvwSl5uS
3o8HI0sYEBoESB3SDOziBsSBEP76FUXkfXpF0U0ktxIjrdXnJ25jQUJWQ3IEsZuKEbgQq3mx4lj8
Ehpnt6Y6xDEGSngVym5dPFu2Ywfxj//d6F5emuFGVzQHHb0A1Oz1Xi5XHor1bNZbrhq/wK6TTTzj
Q0KwKHsWxKuxEQVJDI573PiLT9v0P4xdjMPAbhdmaSDC1oI17WawgggX20BPEKDkaIykjZhxgCJ4
dfYBPHF0qAeaZhb/+GL+gJC52scA70DcvDkIypr0HmXBXzaQHgRy0wGb9B5qATW0Fbnd9dYEYqZc
Ipd225ng/5tAw3/SDIuiPWxxCTTzLzGjWROKne12sZw99icf/r/WvcgA1W+apV17nFKwjEq04GkZ
SKI+L4hhRLsXcndGjXMfz/6duzLDVP9x1M9qOjVPa3OrpROj4qlbNzZap9uXuyb8UPMYt75de9TU
Zi7RploJMylwpPrvuAIeuxuj4XVnAfU/6P4a8w5edHne5NRE4slZKPC/655LY55pJBypZhcWx945
9N7vcAqpqVWYeuWXs+503zmvY/+wBTtrLbQMa9C4YKh9dzDUsRuNSSL356rJhWN9VXuBFLm9gNBA
gDgacUegY0swPHq2mkB1Zgmc9hJdggTr8nY6X729bM536ehsmjvjR+XNzasO1YzSBQo4mw0c7wto
qxsheOIJjamxjU/3m3lbR74xksPMmw57D/L07TN3e9IB0SeveAQbJ8tsWuqx6Ooyd3jBzMQ/K+eG
Zh3+2phrwLVhEObCLMajxVB3IU9a3Tv4ya2Y9ptbMXiHu974wDx1Q7OVtReuMAwNGzjvHF5t5osf
u8PidnDpcMaTZ5AXq9dZDBAGPGlOlcbsuOoQb8RmmAUELtnANuCS7cvdUWLeDv+bbf92zEaHa5os
cLTi5vh278XaYOP8dD73tsXi+euif2NHHMyBSTMxR2YIUqkl6L7Y4El4JTMj+AuWzKxj7kizYlia
nV/fitZ5Kv3FlQ2QPBPbggSqQ18cgSJ06MAgJnW6gxqSmEKeE9MFGZkCrn5qOCMW1EBc/qXCX05G
UuE8MNnuc2SRmZVe/8XofT4ed+a7p01ZVbilA/WbjdVB94uG9XqmHl2/wHztlOsXKBNVT/26UeeK
5hctT9DzkAlemxuVb33u2Sz0w3Chus2S21VNJb+o7ZvtTF2k+J6K3vJ6FbKZKn5hqGXXex3hlu9P
VLauv7AS87/rnD1Vf5PNBVK5r9dYWcpjMviFbG7sWs3D8tx9QJ7cWzZbHlO/i/L+rGsz03k9MDg9
1zu1nI2rXpKT+V54m7o0V4MvD/eP7UESyoRQa4kbFpjsKKYNTY147SIc04E/jSOPWqQQVR55zTww
T4W1Hju3LHZJ8GZCGsFF7QRR/HWVnv1yIwJmhGYCnmBuQhaQch1zs050w3WdGZJmdQfcUtJajlfT
ISktwlCE1XzAsdPVqWFPoGlBF4ubJIieNqo69uzuv+66gbjHkFOzJc1lPCqPj4ueYSFSIPxEVhJk
42QIWCUfyhZQTRf9d+b3/EITxik92EyGUUz/tSG3YoqhPrHdYtjJtR5NNotyd1Wz82JZYdA6ng7T
wbgTQ1DYiZa8GsTDG+7iJUTzJBn8dWH/S9wrjk6FoZ36ebXJurqSNDdas5VIPJ2Ojl3NFajj9HAu
JhfcynG34a/v/sNqHsiImzs0ryNmDL3LnW4ns1aMs8mlPrSimzXj3QM3k1nI+g9ks68sC3DP7GO6
Qja8QUVuoBMh81ED0VCdJookxOUyLjBIKIrW5r7BbUTgwDe/NVdyq491qPfBcfpv+tyLaVb0uU5v
wKrRoMPNc7oQ+8Xs9/Iw2Z1nvU37wRqaBzfGoSxId9B/sNCW9GAKqv+ueTOY3j1+tPQwscFtkAAg
WbGGxOCS4LT6sHTvo7Vb12r3Pl8pG7fmhOIk2h55aH35ejPZ3uyPsSiNo82R99xMfSC0XKE4gHkO
CYVcdzyY0DHqSWB3jsMmSHhLBCgGUu7e7h5AbSAeiMmps90TXzuqQxEiJcQrQwWCmtjpY+fN3mfo
hMWCfrpufX78SypUbL0FJq0mD1ZjQItnDG6G/5dRUsHzDi+7g06/xQA2zvqxF6f7grSdYnE5cL/v
JZEWBto3Om/2bFDH+XV6sQuKWmEHIs3x5DaO+2R4/NR87L3z//Hi8eP5cp17h8rNafPHbrH+CM3x
7u4gw3X3pjOTco9HoN1BVq0YUTcnDS2k8MRr6ARmHiD+8uxR/Ldw0c3T/B0sT++Go12v/xaL/YGY
26LjgcUIhRvReg+Xc6a3RCcDTpY5H3jAm/EYkSTuJ0PeEptzBYJnfCpOZJtunyZoNIAcBb8xPiHJ
cbaouBVyEtVgOH8apXv/dv3xzeI/+6NupljcHqbpgjInnabpTlxanOfbhr9Gg6teaZgMh9deWkmO
+2+JSO2LyTm9tOBRLb9WT5uD5oj57aJOVrvRbvA7TvPp6+Go25ovR8Vq/XF15EJ3eyQY3jFRFICu
UmrR1Ow+mX/wv1n/1WZ9fA33lsu3m8Fe+14RG8Bnj0NEtRJzMgzAzVsSKT7SODh+4qe4a8ttKH33
KWl4iC9SK843K45BMRY8wzSN8O/MUqrmpvfueJlv0zVTrkb5jQlPWw0dZPnYe72cHj6Ol3/hy25A
FXTF43VVKFc/P7IR5c3e1IZdicAGK4irSGtDXDZJvcQua03Zt79vNtV+UIqP7+am/9lxsBL51thu
x2tw5ziLjoOKxr25T3inXuQQ86XOM1YQF2twXt+1Hg+jnU/yEr9/ZWjPyVo7VEMKuuddSZBzbNEm
Kdy+Nbnv94p0sbmI7/yUm/VHTuY+20dAtCiZ8XjV6ryej7rDICABykurPxpf2rfnZifm0KL+SAaZ
L/KK4lHM1UEVBp7JpNCVwZE06h0SVv4SXFWkcNSTIQ4Y/0/I8o7r7o0rmsokbl7cIpwQUQTHD47N
78WzWWwHcAL4kKyhdaVofGSVsHrlW5/IGLHo7GzqMCcXrvjSHJhWSekgFh8mDfXpoI2YO3OngQdb
QSgxMCPUN8xkA0uB1H8RFVbC4m5o/2I7qshV6qp2IYGJ2qPu0wMohoyr+JPj766F3er81djiNBjt
ixkP9MoTYhXEMN5pCY2P2lHVQFXFwws0rgcgplmevzpwsj9x18+5dztsc5m4k318M1u95ubDXYjU
WIngj+szUT+szSU3qgV5mc0DwYcL0+Sw2ej60nqKlgfYRHgnjnSsXaPvWPDHT0cBjD5I0fZ5clri
rthHw8CbfaqvwhkvxIYTRy3kDeP/x8YwYUS1GStlTHlYf8z1drzcFfe2+S8xYcC17VsvMZjViNB5
dO70H9l0D/txKo6f+f9qU72CjR9c9RLIy3yPn3qf2kuUG0KXgwd8Ke2n89fVtNzqwkms/CMfl2Hx
eb3hKDGny6OgQHef5AYcPVx+0xNQzjjQuQGxizqk7JnokyuvRKH8RWBKRRiMi+cc2SWeo3fZk0Ml
V7HGUiQ/ndv6f52UclNw65GdyGtipTHmyq+Q7jQQel0Pk9zQaDhqROMiBvDfiSi10ED0q9LTl+WI
F8WcEoqgWnH1yzhWmcP7Zy/dxPAtNXnu8PmnuQKHytAZMzxM99qDQcnGd5PZK/KfY7AKSnIYSxLj
zrODu0bA3T1blBpG/VBPNlSoEagHbiqA25TD0DPwYX+G6ux177nLnepD8s4OGQ6WN9xtjpVfcQhV
8pCc4eL87ei+6rLtqkUQQtmqziyBS55Va0jd7lF9PU428C7UbWxiFtE/qDD/I6ieolVsVSlWq8lv
cq4EgYvuEjd5rAcM/jUXd4vVa65tXf4JH2vm7zxEZ7n88OgUL4xhuOXnHZ80txEDVo1lfXL4GAMU
5oKXh1c93pxglvMx7XV2glIdcjMiWq4LuKf7vU+Dpnxxc4q+ugcxRc8c1zfnwmNnoEwMpY/d3mi1
2umuZ5K14Wdx/sLegl8+6N3102LJO+QsbnK5wHFIV+7W/rhpjhrr3c21MrStu+T0bfV8KfGQLBCO
AOnOTvpgKSYD7U4Fs/hws+1xSno7H95dLzS278nw8QteMSGp8UwoauPYRuljv5XUIxMeL/AMVAv2
nZ2/j2fHa//rOICmcXqhhQruomFoOfm4mw+lFYMmL8+JL3qjxZC6PYFI1PPBEC9QsViMVvKfrFzi
ISlzfGqgmjKaFzFGVAOtVmk8LFSPzeO8uXmC6NFxnJtsbfz7JvP0soKLDnQRyaNLYehsGc8FzB6c
73oZwKl+u5sOtqo/2j2hjPIW6WTPwTLdM1+JU6ecoRHiqNcMjtGjvvCFFY8QF0i2gE4vI8cWCXMG
ByrghgG5PL0dPoau4qcGV51X5SNbGtJsIkwNl6vZvV6d78XiR54USG1OLRWn+gymblVWmOBbUshz
l6mdVe0d3qWBwOdub0DnXkGiGKmqXH+DeOPOvp0aCbgU+HYaOS9Om0wQBXhxZnNzbJxRvnLOY/5D
cxqLn9fZErzjia6QE5WDxWh9GVczZhY0xy+5rPjbtTjOUU2cKfKQCPoxedMePl1Gi83XeoLlef87
fiQhtJa1mnC3im/HYMrERtOpjLJjVlbRhcF6RWazV8dScjDH7ASJyf523/wHG25ODxf/B2KYujHU
RFtM8DRLRsWe3fW8DjNy5AiIKZq87sM3T+StR9vNDaeKGvc4YXSrCLM6YHmeh0YKDsTRM8NYmdTT
0R02za4emWyo0ULH0s0JuR7Z6I7LpXv3+JYGSdcDpd0yQXIjFLPsjq8sPczUGYqJm7GZUHsAunNm
hWNJA3enAsS83PCLE5XiytTrvM1p3OMvh8hx5/H9Y0FnMuVlc1/xj3uTvdGO15BIxHjaz13Nu4PY
QBMQBSLxg/YOWe78vYxuDamMEtSU02a9u50zE1vNzFAwdWj4v+5sTvXZjl6TNMlYSrnquSalp/kq
QvTPzddtvXnBDmHy5lpwRWy2X/df681IBeaXvSVSmreDoXAhMbmvhrFpTT2oo8JdMcvmyWTvrWBy
EY7zcmzmQbju8v2pOToMWfGtqs0Ry3r6oqelaPmuQJQRV6Y5ZL/8ix1cIVjNH7qfiV9YLB7ni2L0
2PsLOxVncTK5QPDYqqcHcihdJqrS268YpNtj0WS/Q0intHiG5bzvvdo8XpUUUYD3h2u6hLJOPHTc
XBot8tuHuSH80TAfh186zeGNKqlmqCv+qX7w91wuYMWnHLfde1tq1cueVu2yKp948tR1Hs8YOz5v
eCVWRVBJCScLEeQdqSDZFKulWSSUjcVHaIO9PD2f9H38wS0F6Q4H2jsTwN3j/EuWDrFAY7EA5E4T
vUUYd4G2OTgWizP066je63J02vwAT+us0cUfeGGbf2lyOAYIxKIANbUfLUHB4i+RI4CcniedtcWD
LfbXZ3Ay91GeVOQQpdouRlixcPfwSk3F0kMkqw4MiIL9mJ+Ah8xGhkkGebSGBeY4jEdDBk5tPw/S
Ht/EbGradid1IDMbiA2kBNGSNomaQGRHk/OZ4iLVtSXtqm3OwTewi4msfXUipZfyJOZ5XBie8QJQ
pLZ8+o3ZAyVb51bKHrvo4xnL6DoUJ9WjJJWhYLziidPAYXEK+0131H/a/2qugkfSuVzzUL1tU+UY
ahkTiwjY7Cv/EQM9X0wq9my5NDsGXI6m3LOme8AdCISLoOJXFSfR53R0VA52tD3zpZHd+qAXc/IK
k/ZIM9j0miUcBQtpRwjROYbgZmcfB7OZoVcxjZMUT8m9Lh+779bz/t122IGxhlIzQvCYV+AQBIsl
iuRDTQnCih+gJY+tdBxQC3XEXSFRSehN31/1qJj/Z0rD3YZTcYo5Ia8kx8DAItNdEFF6UJdujsNO
QEPHYOg4HRuQLNXL4nxWDO99HFywBiurCQWngYjHK5YzE6lY5650TZgdE+qZg8h/uBnuJvTMPCZH
HIomeiyzpKGOu3YGo3VT3B88q4VKeU0PwLrS09pZM7+WHCk6xgrFpjQDEll5iIe1sMNoQJyMGMah
kjFFjFMpBHT2QSir8lKd21I4t6u8p/Qyvlsz5xtHDxxzKhiNUc3b9UJAYgM2j2g20br379UQyQAx
VrctsZkW7quaAejkI/fC8RXTIgWrW9Lg+J30xhQn3V7IQGU1crj8rTmejp7WjGhCfZQrG/EmP4EY
xcY984pbFbBaMFldNUfS8MIvLRmjB+aNuaEZ0rDIAkY+Yn03zi6A6kCxRD6aZDHqt/V6kYwW9SXK
CX49yIo/BwZW4fFA5N1eNPpu40BGub2kOoQFkiojED2l2OwcdbMf5RBEWBYFunpB+Kcv+MV9Pbht
pA4RB64+IUb9iS3FIHknBP2faobEojJcbDxIHitAyCjZwX0tIF6wKFd+PCZZwomS8KMYNTkBFwII
aAHDHxDDcW86mp02EnE26c9hqHpLPWcc59ujE/9x+d4+jM5cLxO1r474+FS86W5YvdyKrGSAaJye
EccHbiRt1LhalAq98fjwinpXenGHEp3yjgmQ3a6nPXQ2phV4Wv1NIau+m/NUT9XTB4pRVE9FcJSh
EjS/kwzOQNLAn7t/sdmOF0CbE6TCt3o1UhY436UjbRfNkBT/XHVvuALCGRTvdRg2HIt4N9MbWDjQ
oISCJZWnapryipx6n5lXww7EMDthBCV1tTx8iosZSYAsOBmgq48yFJMYR8B6uZ3TTdPskfRABJZF
QE0uyWMIQL035YDAukm8HBydeE+aDiN55JK6nOOYtnxKsy+W4cvp6+nmg6R6GMnI4lLcrzbjEVnB
sTkffJZYCxFXsnmRfESuUn5CWsaJyh1v/eFIjshnhkbIWmT7+bCfLLj3KHzbWSp2F12feYtQWyS6
qwOc3bnf5A5NRsm7jwhhXQyPX0u2Wh7PrApfa6qS5lFxtawof9ZuYBquSkuKjp55q6qcWN6u+tVw
hBLpTkKnGAq0RaflZIKhPyMEbODG5qXzDgsskA2tARwo8dE6fCIjq+JBWxiPU+2ts26qXTbZIimv
8xJESD3Cw4q5MliD8S1lDP2TP8dm5x4lSV2GhJpGFRFu+L3RDHFUE1g5h+zBQqJZUphniYm/djSE
hfFAS6GBgKuZhAhQS2GKToe2qxUAGgX9cMgdfO4fH34Q7HhZvt4dCjqw3sNkdbmMVuPJh3g9t5Ku
JFjOu6PjbrpTwdnljWpORtyWJKjdLVFfIZgta1f7zn2ufRDmqnXTlaoiTPv3cysGMrYSWfN0+oFl
NaTLoJ7xnNTYqlb56Uozkq3FOs6ZkH7rfLOMkLvzoKXMKpKQ8K5TUgFxxk8ndgFrPzo1gjQApn4N
eUPlUYsWbJYU+JOw4K5KbtmNJ2Jc5fxVTdfMAVUKO0JIFR8wiSU2P820B07SLMSmE5D16/IvCS6o
pU+EC2ptuQu32PIaMnryatd7KHbF++Z4yfF+zq+sep8e40VpTZ9NuI/iXq1CLV5aWswaWr1A+yl6
N5O/4GM4EBgbtidm8gHji+l2dFx178fd4Wjc+DkZLLm0mlZHk0/D5lpTJAE3aymCFl1XGFuIs3r3
hoscuM4B72hhCI/caLM6hgtkU6akaTlzQBlu2tK8nA02/6ThFIPi/anzZjk/hu5T6YLl0/53XeAV
FSDBR5gj+1KJwC1ZCfHf8dhV26yaRe+tE1lfytFyv/yga4XJIY74VdjL4dV2SBNYn7kBIIur46rP
Qd5fJo3YC686CW3ThZSMUolD3PGPYMZz9uwS8o6cOr/AxPrB81dgXle1HHZ/7E73VS4IKZRb4sqn
s6orF5XbCKQhPlWtkCZIY0DUYbihpPhJQ9DQKj05npuUNDJdyotn3OSparGwnFyOhV62wWKz+TLb
iZ2x0TTyn+ooIs5iUdzJKnFiolSKiZY4peF8t7Mh/kGA/JVK0V0cRpPe5VZZKrjf2b4IXUdyoJw8
LuDKFt07FrDjQzG9UxveoKTUxILYpModSLWnrhLv1Nt0c7OsHgLPmXMWxVPIyTiS5Bo2VJm7l3g6
nRC56MRPuRTHeJju/cMJ+3F8uB20Zz+n65/dvlRm1aSIO+u9XQ33u5vcYaj78b/l5tfe9nhDh2Lm
IRplZICUN0bCMVLorhkBDOIeaudEIrZsETPsj4vYah+nN9JNoUTjbFWkUhnpJD2eeMurxfQ9IlD0
JcVlnh4fcq0DMcEAHERVyVTa2cO+9Z9Vc/KBBImcJCa982XUGW6bo8fNk5pyzvZqtRQX2OBZ5WVc
oE+aZRAraOq+HO9faVqf6CiFVC0VJoqkApJvWYD9/adngwBHRAo+eO6kyDZIhiDK6YEhXuIhXMzq
F3ZS5hrBlcoIPjYKzAb/VBMVkbuPzmqljbXqpkNzHx5+bI9fXblAQq72bdrgV8JRz7LHuTXHQTDP
jhBf7nYcF50NT5gxg+J4D8x4kn+n2+zM78pWTLC5mUrVxl+eaXEUuNDvAInLuPojNuTMR7wBgT6N
1QvbTP2CsHLNxAXuWsysbYPy1AVTHJ4h7u7iNkdbmMrQNIcjcJR5PdyREdpeix+kpyQHd3PdZw+q
hcPsy3d44r3JoatYie/sm/8lv3lRkhAqJcuWEIIyyrS794PG4RUO/JLRKMeGoOnpZfXK5/vlaxWe
XmM4uMPkaJ35dD7deY1pb/Srzc/DE+v1fhmjuuSRtIiQyoaUZg3UBxBSVb6Yik3Zi0ziSrKGg83q
IxYbSqOHSIkKDKNM0oYHPCP7J9UTTziwGQKqm8jSaGI8Jbn9fsJV8NJyMbSSK/KNf7b5D20DBLlS
DJYf1eFuOu/iDVb1rn+hSfDX3Zh9SjY1OHoffVnuyPin7oyJbs6LBU4w2qngJnRBiRmOPLrt7b7N
prfn38k6diBGXRMf2kSGrjs3ifXneUsamWpyNdYxsN1T+Thavec5huiKe5+LzfB9nmfzOu1kefqU
9RVGVQnvf+n2Jr9pxxEO7cc3dKb9L+V08FnKDP03qlCG6uqraSEjlEkqTXT2QNdPLnTUiypCS5A/
JWHiaSIQJBOQAhpaBriM4PBKqHchhnaikhUJpwZ09QPLbhkT3XmAhkdMWSAlv1Egz11SommLbRGv
Yr3VQzygznG7SChc4HGuu1LyKM3VlTxE4Rw+FDSdAafYMFDtcAPZUISaSeQnKHkV/GZU+a84yIEd
LQESQioaByrayJB8Rco5nDJ1GsxuDzum9Yk2QPXFL+im99vm+O36PLhdMwSZsIlFMkp7wJApCCYb
aszMYv4AUk1AV6MH4FKMrdIaFv3Dq8X0+NAu5/dJFCCXiNj8lxC2DBM5FgnBmHHGaiNK8CtOGQEp
gCHu4IYgZHvX6n0mvDeVEEY5C0YGpsPX5MlEiLXW74o4UgOWbQ4BxDKmA2n7S/xnpjgKmlL77gwZ
plUT56Kq68WnfU90ca6Apk6djOZQ3IOe3NTCLokzEy7RW0Q1uZLqMNdOznJsqVTbxMX5AaF2gAVn
usgCFuBhO3jd2+91g75Lj1v70B21i3h4OpbxoB6/DUW5WvbBsxUklaZCVAhE1+HLtTTCmB6g8SLK
gM/0dWQWTsBsshVZb0eaujVyt3y3eUMaP9dsrqefQKbFu+3owAG46ehUSgNxtwG0oRvIiDqKavyo
7kGPRtZVBWeLNMgNkBwYgjS3xdvy8Lr5SHMavm63bxcf+WKIJEPi6nbjjK7/GSoOVomIE7tj1uDC
8s1JAvGVy20kVwlWQlavnGAL/TGAUvRsckxCkxmqhK7UQeRVz0szuTL8gx/4VkToZ+7tuQwq1xMu
VElOszlhTLH6gh02BfoHcHN+xR5c6NegO5GuHM+b8KOu8qGaWTtzDQBV14QgSoUN2r+AiPNd8eek
wYLgan9XxnJvKKtSz2E5sxHdAxEwgCO0a1CIL5ykCg9368ZHvtoEonqvlE0Kb0LRITqwgrWG/+ET
nMn3NER72GkylqLAvugBpBliGhs5UINl6MrHLYC/IOQouJ4YUuaUX5ZJ3eiP0xU77JgOKMvybt36
eRkOmMgvv4SgsMxIq1Jup9p7CFHEp9WG04xLsWH6Eja2igOszheh4aByXvdSIjQ4iQ+sBImliEUr
uKUeViNJkiFGkHMSlbG+J1hNqlJSrFyHzKXIIBYjiDMJjFgyUx3FxKOrLkH1sHVDQkSvmVQiJNNF
b/WxVgzURUqrwjAuA+NX8ctsLBdQw+tDTS6T7n6O3TiUxi5YcxElDUO80yuGpCcHdqBXlkfWwMmK
K18F06YMQuc+r93+tm/8hqNDZWiEOCNixxoKEeq2e8gE05EnZZswlKHLEFd750GB9Syz6RurqWLo
unPnA04GgarE2JlqKmAVFcKYIizCsRSnLWHaaKQb+k1H/MSkVXoYzL0kkRMnEMPZTaXo3XdX5cEY
vTjRrIq7VZcdvbFnSkTcoFaa+ETv9A3lObQdGCRd1CMf0ZMAFSbgcdp/AHN/mBE3s2JOfx6+ZO+z
P+7jatlMYY8MJohl+XSZjU7tBSUNZb3LmStj/MQ4YloruAa67U35ZqZlNVcZ0HiGIFLMYxygMTMz
0+y/KLfVlT1IIOKkwf+jLEPo4I6R9JnAXe2QRTjUJZJlInLJfi2dQqZrEYu4JYcWN7up7nfAMxDP
s2+LsSZbGe8qBHMHejAhTkC2WFqodtXEOB++jJXdFfvxVzfz5qg3fVWezz+aBSPqWByIKUAkmmsg
VTOFbYlKtX0d+vNNW8wI5ooF9hnxzPSACxFIwUukDYngqIBlh0duGu9a++0HaVsEs7AAKRtMspxK
Nk0NQyOWyikk4mO3GqGxkfOV0NWp+d9S89btd9jqHJ/pCKJLcBf7uIWMyIo+I5XH01cnKQ6U0k+k
zfPr4/5WmcaXgk3vY37Y3OpsAG3MDCSarNVqOVbzhp5Jbvwn+S/pX2qqkislchadBnV1nq4f+qf7
7mMb2cNWntSZgGjfYdT7RLt4Tl9xIqTqSL4msw92qENlDj5mkS+l4fKUP0+/TZq/L+e9WAyKeBzM
3oD1RsHIi44ZRwZieFMbCW71SnJweu5rzZnqy83QQOYOjw98F8sfm676aWJy3wiy+9a4Y4uXnYCT
fu9BE1aT4pAakZvSpuy93a+/5Fm1mAkjUoySpA3RCMDUqF4YT2NaudGj3qg1NBV8MdAH8oMOleZy
WK5eN5anu/WsvFcjw1+TQzAOuCu6n/ET+hIu7c4fk5/bz9Nh8Y64dN2GDvEPdlzDzFexTvufu5dC
ChUtFT9OEqjZo6SUyb8WkYrTUuoi8TZXx69OkMTQuQ7zyWi76H3ATZmMhdxDp7zqZXT2g1n/7bzs
v5VaEBrscnWzLO8uPZ70q6ZzQOj/MfSg9JTT/vR2ysOkYZ+z88R9qWFMBhGANTA8gByeuvfxXFCl
WOC2nAyZ/CGA5AxVSaHIHdkEOqd61WhV3WZPbLQvvDuTsnQusdjT3dydyxti1M8TKNWuiq4UdL2z
ksI9V3iUiUq5plo1X4OCBQuYYbIaZw4xX4JDDUNyXTfE9fRL4zzzq314t7FfcPwagmRB7QzgIg5Q
sWsZzyXgN/njl6CnGDXFtIfuiP/VWx6SIuO5BYFctqPWVHf5aOqej40TJhJHiIwHp8YNSc61LyYJ
GmgNk2oN49k3/FRVqRt3yUXOM0Fwcf4N7YG0sALxnHoV7jbgvpN0rumfCtyY/zQ9G5P7xlvigeMM
QcRtfDBW1+Iet2pSzk5wXTq35elBqUadCae1c24TAheROaJ2wUAyjuI7C2bMLDnQhQvPKoZZXDq+
wwcqcLi5ORQqvqsXqmNiSMWX0ofNXzzZDWt0yATBqAWQOsldc+mbqNVKmFzWaDLlM9oRA5rV7Z6r
BFjvuNy3FnfIRPNcZgWsl++SuKG7HRfoVO5nwqk7C72In5KbNQUJa118e9jhyaYIqEgiHjo05hW8
y5M+U3FUuqImdqrTEe6l1IM5YK2/wIXUYoaCJK0ShWzXG76EKFr738FQn4nkqjCG5bIsLzfrcvYJ
f6tH7V2P4mnWrEB+Yc0DieiYy8HbnMNyffo6Kz72Z1Ptk09qJC1gP715Gl/ui4KN5NVsBX+1JYL4
UKcpYPdp9oHpqMHq914avygDzGe0yi/OQ4FExe24aF3YN832+UpTVUKt5R+7tTrmnN+MRMWz8T0q
l/pItRPkGHdGGJ1dkC/ta2Vo2ePMRkgay6xiWWhuYfetf5h/3j/ds8CCFW47NmKuF45rPh5eTduf
GuX+w6RVLZLhA3/lPNb4HJWddt8QHaBw1HFVvMnxRSKAbDxMxzMuDgJ0V42Lp16FxIieYUNeHIre
3+G0TwMNwf8cc64As6SOuaXJ3N0ytt2RhPJGG/vhfJuVQkElDL/LPktk1cYPFQU2Y2DeO8zeDZrf
aDohKz191EBFea57u8mSGU2p2AKsI7TLyWmpSvaP/NsuL9z5SwBgWgM6dLr3m9NxtN+JAkonehgQ
6sRR7VpPv4M5ohAY2Cy27ZwFihF+lTPYddh55wiQvNqOhowZPI66x95out6mXBznVONxPf3QXR8+
ISqqNCXF9r236863zpAXmmGpWHQkD6yt5icUVZUxi+6sA2ED/IAAbcgC1si2CFuthKPUsj9Ad2bZ
FUjihuYGezUOtCE2zYA5vZwSVi1IYjejERTa0wCBZhwjsMGg/Xa66cdKZawd49UslBkYhLTqgyIq
g6gpbIYuYIKoqgTgnyFZZIfWL9hd+0BTXPNizJO9cJXagV97kVqnqg8Og44OaxcgLoyTqv8gWlXM
8Uvl3D4+flpLk8VEnTsSJVKuYrt3zpfn+3hTWZOHnop7VqygIS7N09Pvky2KaLpRNlou7rnCwE+X
O+aqgkgRbRceCC1HJ6CcYuQmgLn0ulaaC1BlmABeGgXS9eFfW3Eaq1hcpUB0gjKpM1yd/nvZ324O
j1JW1T9aZZn/rCsNVhiyziDtAFlO5NnJeq0PdntJlJmSbPJUCogd82SQkbhtAL2Dn/9thGLsmHFK
14rmhVMCeA4eBEM+DEHcvxipYkynNR0EGDNyoTlTWBKhEI1vCC4XBiidm81MVJsrSh4OdKSXd7/q
yYRa1eFFP0P9YaaaI8cD+k10HCt2/uFIoAl0zu0TWkM24OZwM27fqk2a6YjyF9ifDyGuNG5uX/+a
M+RkDcW0+HR8d7uOLk/S09d84G8M3pLwIlM0VXJBD0AQt0es7pRA9KtqhUQI3lncPi3bOrhHfIYh
5Pibtmbj7pkPEFiLBN1idu3rfkiJkJir0Z44YsmSwAkCY5ONbcQD4uSMBFvnLFAefsLZhtSueb0i
C1/Xe6aMkUTpShfGEZfgBVgSG0vPwB3VaYKhvFt/x5q1VkWeNfpgmZcu1QiNyFM81a4ErDg6G+Ap
zpcR/vRAAW+wIbC3fPiT5rRkp6JvCpCGfjsdnlg0uGxG8/H+3Za3h6gVRwiidL/vesX7bhmnpFxR
2pbc3zTfnE+z+9WMXgtnDX/LHQ+VE0pcZ3ZZb3ejA3spp+f963QFf2NVja465d02RoohQ1S1Ehow
ffGgsuVCqgCzn6ba6lS8aRVncjj4hVTtSJLHp95DuST58f44GncPzdtmc/Bnwb4qZKM7TPM1IeQd
2H+15ukM+MLMkhH+mVn2ZWsy4rIl0iGsVHs+GKKr0HKOnhvsbU9AG9KQvM06E3zq3g/unZy49B+G
gZXhklAo8z9Jdlr2ccxNj5fw5pAkGIpo6kirXXluC9Pp+vW2lEafr9BDjVUS1sJD2Y97BDSbq2VB
vAqychFbmJmzxeZZMJ038/SyE/QwwVHE0IR4McSQyxRW7aL0OMGZiplZjyg0qNCDNXo4yJn6Pvnu
RFYnXS3kAUJKVc9eenbQegPzaEogT8GFJkkaCKBIWFVIbjIkWzlz2mGRFHOcIath+p9rkRCNN92P
WsSk98UPJLBPgmDMEjqcYAs0BgHyw/ReTd7tLr9lF7OYFqDY0o/yxg/LMqmaWPhPA5lMw5JDgfif
0vOsL17zRqbH7WLU2zZGF87wEa9+0FCJys1VZxTn7eH7Yl386Z756+Kw+TTpd+8Q12qPBCD+WD3k
6xYKIrmvKL5rk6BLpE5ndXj7uLrrLpaH0XHOJZ862BDT07xTdT/ZqRh4dkmBWF1Ey1DnQFFTkdBG
dSsqRZ1jF8MFE2bcBNTBZ3FiEDQFrZoIOqM8seZG7UN+kjeVVF9J8oOGWgyD4J1opFJmLRlfkBaY
DdmmAWMFMS4RIwvvpS4Y0OtAjH/XPdm3Ya4FrDW9yd75iXOGri6LDDzYfXeKDWn2h5Mkh6MGqmrZ
+Qym0yrbT9vdMk0OXSV/NTlU7eBClvJTUIpZ7tSICjeg2UYaCNE6n9WSs9P9f4yd2XIbubJFf6gZ
waHIKr5Kttyy5fbQ7sF+UXT73EOKpEiJFAfx6+/auQGwJDvsEwGlskAUgEIOmBIJV1NFl2NOsERn
dtZ5H1myroeyNt+5F6Mc9DR43qWkJCK6X8SWqkweEC61OqAVFFcyj554cnDFlZdWWvy/ZpciZRC5
ujB+KyF9VCwJrfcvZ4/7WMJ7fLWUy0a/q8FY9KnyvaM+mX4nt1xnx7JolEmxIAPY0Jnn76HLJEKd
OuNK95+MAO2MpoxE+Wn9ePGQxqUeTnpEyVYbCKsmzDxIlUxjJrs4xEuZVE7uvVSm/Uu2Po5ID4mj
LgE0Er1fH1+t9ptkKk8isvEApLwAok7e5oL8o/unICBV93rcaSwbDteosj4vhr+l4nKc6E80bBo8
W7DGPv1av591hn+QscL1BP8MmNiHRSQQSw3dcEogsesGnsbQ0QDObnj9up5WZ2lDe98bXclXiurA
ymrUJxKXqpUK3nHZ5tnyuL1R7fwhJFrtV6+qe1YYSedvBFmM5pfH2dUKt3ur3s07ErP7goFSHDQ9
MEP/sq8nX/YbuVb4dXj39sWmf/xnv8ZRRnYeWHOCk4bbdKo3/CNL8nD9aSdw7s29XFYfhxwQwbcN
NZ8O5ahZ4RB+q3iFwEFXXcWOgeTK/g1JQPT+v93J2/kKt4dhgrVig5OK8Fv5st1mf3bX/CFPk/rI
PPdJDJlqAjuND/OreorVkraXyYCNw9SKKgZLoTucyGGH2u0uHk7txm/Tbu9FZzg7s8P/dtGuIkkU
WC4+XYTtX2TKxHdRYeibGNwSQrVUZHwJe/ep1qNj3icP6koI2p8ETkF5c54nR9DMclpTCDK7Gb+9
2XGR7OI+OZmCtQnr60b/stwqJkbAqhgYxIMXzVqxO0LtxJx0jiUpiNapYXAwMexxE1fXKSkux+rV
8OPsZgq3t4SUxDySryL7zX+kQfo3zfq82v+J2qGIejHmx7hFxS8S3Z/fveqOHz5EbWkeknWuq5cU
mzyLUmTzj4qPFPzcLpMXeJRfLJLJ8+sG9bTBLaW+ZjZi3BEkyV/gavBGbptWqe1sweNaRexPpI13
b6fV/dlwfFA7qbyArqxr4F2m0ODKJxTY6uGsP8MdbeczUU4G1JeoOmLjlgp4KuAHbJIvTHQgmrP7
382f5gOo31lXZ4PrxVZEV46j2eLstO1FDPWTsN4cP1ZsU42m71SnPAk6LplZ7x//4WXiloPpu5uH
4e8bqa5cTRBReTebn5SlGvWZ/zkqdKx3H3uLzbt575juWlrNVl+7k3CsS9vDxkjIcTA6W/SWl5sh
+9PJJyYvzxbDj9SWipBGhFNqRox4S1VJ9WSsz6MyJ0sfRJMoSaFF+5/dtPOnSSQYM6gCeVNG0vwr
wcXN2TeddEMJEoGh9npIEzZr9AH5utr8QBWlSolCtoHInxw/gslsxN3Z9e5wtnt4eZAfpxXnz87m
+9DcPIapTLNF2YRBJzGxK3HQqr1tXLSWn90OfpwsLm2QEu+FneWX5rV8K/4jp2IulSps7up98ltr
Y5bucPTR74TzApKHoZMNcvBzO7i469YqUTW4nb1zRSiL74vi6ZNxEMrTKSKwFEt1u7IBJc7Q6ckw
pWr/Zpsd1Z4fmbRCXMYYr+SFECLQtLNHtk5CKHn26ANxQcRmGASITsft37Kzh5yQwJImWSzDMhAP
y5hccIvxG4Zlm99vHg+ztMjkgRCvF7aIwRZFYTI5PXORGoNJGcRoCFgvVu/jGpC8TsXL1/PqovvG
Gamuee1BlWyPj3igpsAw9w/t4JpLP4uZqi/XDzrVd7LlOrJxQsvU+Dz3q0lr5pyU+FE6PEkFiRAR
IFzgQOsuOe5CwlA91cf7xTHGTpEFbzrH0G/UgXZ0c5Qv5k1SATv31Ws1OGgJNVsbxzT09HfLM7/e
3X/qbXBm3+ECqcHmUq8/lTkTzJBfB3fzT/W4+Y+LdYGhWcvWKR8VpxWipvpcmIbU1Lkez7RX7ldd
tcGw85kXiG1D0i4Hy1czPEO0y1l0fsX4IU6DREOxecsO7jf9B5XyFq+LIAcpjdxBUA7xNe4dul9m
2PfQ2uaZ3AWo6cjC6VRrFK/0lWSDFfKeBpqQjN8H1e7Duh6q0fjFcLns/hdMv45DQsDUjTk7aEgG
HmwRQ5bkFAqU/zw5wogUDu3A0pYkjBrFF7Q/N+KIIBkoQR0steMZiOLVbQv8rn+yvKRePLWyCU57
0n/DDnVvdzFbHrnh5uHisJu/fbheHTglF9xCU9W94yjZYzg/fy2QoLZyU/B1md+6h97lzeE/ut6F
939djsTkVET6gbH25ZrD8+ZJIiOTMUsA2G9sGY/wg39LKWLYQaLUD2ze4FbabSvp0Qjl+rDDvdBQ
k0K/TK7H/vxBhqdEpN3/rCpE7RrXY0oaMyetE4SlRF7Njl7IOQEpGkgm2m9RrKajFEUhhirNHRdN
Pbj5bfR4RcGEwTUL6YHtuCqAfAj+4MFdzNR4hj86C6R3+/aX9d1off9Y7fe6jslT/6rGsFjLAygb
ncP3igI/K8CHtIP5YHkz/9TZ3J4PHvp/Ecl02Evb2VY4FpR/WT7U98PeNScbtATBStuEDftYk+KZ
Fxq6a69P+G1wcqr2XMm3Q24ws0rdlWxOCepF6Fc1qI2QnMmhrJNeo8X8wUDTzLwSgzkpp+P0oJkX
Pw+280+/1Oubalk19e6K7+cW7M3nX2aLw+i4r4hKLv+8nsLGHOuEVCAvwYQ5gZ/4pFlnn/Ild+bv
eH36hbzZlbxZb2W86TUceYNyfkTJyQH/So7gCrGOs+Weh/tVly/meftHf5us63TqRG0ZjQh0OwJF
vz3b37HnPz+s5GqZ3Ay714//gJHMha0WTBdxxxY9Q1sjgNOyQKTbyFrnl7eP8u0Fa+0e5590xm22
Qen2Yxgl3yFaGmEVIa8OLPeXS6n9zuwVqx8SQjFn9BzmHpGDduIBIkGLb9ZRSoethbhf1sNBf76l
JhjGYRyH9aqaINZSgfr4WL2UlzAWgthd6d48TM+eHL6S3QKUexh+2bxa3Q/lvtBBLbkc//oweF83
07NqgEdUtVRYEvOGTCWO+AaSCB7ezi/6/fvXgxVxEWVYYydpjE+R/M2+9vfvq9MOg/XEeoRtFxoL
g0tSqzFvJrEFSNvc7D/8stzeN8P9YLUTuxBMqub9vvqNTwx2C/YjPrMhNcUvp+xXIJkDUSDS7DLn
Zoi2Ybnag8lHxqEknU8ZXj5wACl8UnENwsPqA8WRtMcq4nS+DIMSTNzr/h0rm/fnzTBsR8iFZC1X
eLH63Yy8Ah1cS2OGOb8Zsxp3uV/CuiOvRpr5RanVgZOUD2cP8zgRuLcNZ7A/r4THLSxnmps9K6Dk
HQEZumkObx4r0VxB57xkUkGuWq5cbP+W+mCf+8jR/c9hUp3r5Tf4ACOr+vrPm9F5bzp8gXcEmtTR
QLe8zEsdm35brd5373COmJdfldP+U7bZjabQV+N8jmgJY5xew9GjrWfIZf37dCjBvd5gct4/3GnF
lmgy0os6C7eVRy6EctBp8Cr1O3REBtGAQDMkkMcunlUU2z5cOJ9eNsu67dXlZvl4cTv8PQbp94cX
j2UumPgDcsapKDkVXn9Fq0av7Y7eqtODCDoMKkLM03FEGU1YTZjnnkHzHVDxcZiAD3CQtcvhxfDi
OGFh6PptdxSe0vkqpiDosObIkhOTBaymNPcjpOsUyKnz+7AnBicS6CLlJ5cHXjEUf4NpTtFwWtda
0TpAtvaZXNvJ6vx2+loNirh4NukvTfBe7rQp6Emng1hRSfvAp3hPX/ytOsj4BS2AckP/xbq2TtqU
XQM0AapNC/z88zq2E4VNhH9t1mgH7B14iURA7xAwdZGaZax3+/X4Zbi5GCTPdrrHHvbJl3ix3eAX
eFMbJ/xD3ZQxhxWV1peld8voYnTlx6zBpJXdT9ISimwNn4l3r6oxKw/c8YGP2FX94r6XrBGt8Mjd
CC/PNmP8zAxf8hXNsPpIbZf4uDpsHz7MrldfT8ajfGLawvdeiLqVUJYgUq2sOPN8c3zRfOQ/hWsW
dpi8RkXxoKnDsbv925U/zsfo4li1JoLkfgNIZrM7Vh4jc8Mdxn6hu5MB48Mfve2Lm+XysuodNMLl
rQJBEt6ZvvMDhRckOEAjYnd2/ERzsdLF+EJ1ZA7HGLaerN5rLBZZUQU2B7zl4CZbnsuGGWIzRqBa
HjhGA8QEdK9Flhh0oyu5l+ICKpG3VrCCtGwX7/BkDtUx2AkOg9nIbl/FNhDNT8CSYDl9J1IwVdyy
FYzZAtyisHslbxcVDj/TZhSpNjjo4p93PnBr1px5Z4u4FGxnzvt8iWwe/ClUQsfIm2ucKN2c4RGB
6HTmenUzGZ9ph4YMSCZWZRHbBLq5/VQ14uxf1vX4bs2aX4wiGSiipFGwMr/iQeqTLVKp46y7FRUB
Pw+dsEWMH+f3jNBpcsS5XlVvBp3hi07n9nPspYgMeV5vUook2EyGb8qf3Uv49MJe3TE26nMX1XBU
jSsuVu4/uwxyNzlW69Wx371iAlXVnT9hD6sZ4KZmCd0rvBXWrjHMpcYk6XZ3rzeHd068X9Ktxxgt
qabrG11HtF+92cswCN1HMJI0U9KG2McQgQY0XOHPwA80mZDj/BO/8KD+uShKnhd40drO5mfTm2Fq
aneZkEIEif3K09l8uGS/mH0a3NefxrPX/KqOOTYR93dMTTYfp6P9++7NQUaP1eZaPt8clAh3WzFC
2GBc19qANq6tPmxm+g/nm/7wcj/AgQ67pMqem8/qf/2z8wL3piFwc50NufCJ9hj2CYVxYVfwwq3w
n5UPiHgR/0r8uzsf9mWhdWIVq/nWEsgON0iQR6ulu9Vcwj5bMBBd7n6th+sPSKylVGozLQFYH/DO
bsBEX6p0Olp/ZZD7E5aLWwmf3lpY97gZmpvthqNxd1R1n16FWe8Go85mumLN0b0cRcJV4hgYSVfz
lG5eN5ypx1O/KwbazcVQhJQ+DzQVM74973Z0HwDMpqPhZjugeQ5Ij6xOmK5XD9mKuN0HM/jR+IfR
XOxyi500rGMUD9NBU6B/B/LjfGSHjywA8xDb1LAMszMRO5J2D68uI4vyvqeYQNK0ba/I3eySD9X4
CV5QwghwDlrJkHj4gkc4ZYWrMPfIRKErQk1i/CjNtxy8vq7VaxPv0NbgsJJUTWhwkx/GIECRGZa+
PyF8862uafqDQQ9V3TT1cPj8PsPOonu/eBhVx9b2IIR0sNIxXYEiommO6tiHK3aixAN51GayarhE
VIuui68MfDy8EtREmy/q7F/Vh905nMWz8k+sx8ZoXtEn1qGaHD4UZQfSXe4xk8PKPHgLLjLisRaQ
peg0LUkHU0OhQXGprAx12i0eqTdICU7AI3wm9suTAj26q2DxmIfU12CqbtXFM4oFZrB6ASGsJ9MP
vemd7GWJBsIdVX2tAZkZCageL0P7Qb3YLvPac5w7yTxPqTYB1iw260TnC7TJKmVQLrDkD77pHf6B
NQk8AM2paQmJBykyz7VbiEcfVmokgEyEouA88iMGBHKC/Jg5x+rnniqlhpuQu0Pu5+0Nxt2+Lmxs
3Z1ec7nK5vHxsXelVW6YUR1anMmOA8DaQKdzgz/MGD77+4wjzZrmy9MmSJoht8memCKUjWgeKscw
9WCok/+ruBUKOweoQCTqQQjkt30TBAhFQXyhCI1d8DY5wKEREFIYDg6jKxEhxpxeKuEGPo05k0ag
5WMI4qbWivf/0ui9wTetXg9Hda9X9xr+uAXz2ehjcNfb9Sb9ziJaHemGuoZqcPcLhkU4aX+rCseH
8GYJVjcQSsOQx/jFZLLQFpJxrCVmd0RIhJcvCCCSyzjCInrF7AwlYhoJ5tEctDAOEuJyAsnXI5Sw
Skd4kFiLq6mlniLbMIFAGxIbghAYOvDoGAhWLS50Ku3JJG3ZvLj7LQbTyBM/SedDOwtXrNIiOkXI
wJlBPPxhGUN4RGYbN7fIDIkJP5arXve7JB6Om36v6Q57o9Gzm06Xt6POYbm4m10xhZdVBCTeLN9s
tIwNmUxLaAMOJEA1k8obgNAHUqB0FcJNuAVMV+FALIsV0DJFTEHi3hlR6alWxY5RRAvdBvQyr/tj
E8y0MTyR4eF1VyZcBOKs2cL62TJFdKIDJkAnOoSIJamKyRWN7qYvlADJWxS0iKNBoBHt9VM11+/r
nvEneq4esmE1HncZgDXcLvyMHOvH/eNwMF8srib3LaONkBNLHpBQJAhNZ7pACCjCfqwpwgWOXbvb
iRWVssbnX8khEcgreyaThCsHE4ZHaGAcBEUHtawD3eFpFA8poAzwpn9GoP3BgRRCac9g4o5Y56E7
Vq21Tq7FxrvlW+1le2wgm9Xt4nK70863lq+ohLtvM5MhbxKPruCUsgeM4f9Tq3n6yRohQz6gBFWY
hQiO5BRFYOFHSRcEruFXYhQ4EsU3mcV4NgJ3ub/WIU84B42t40jMT1m/5bAuPxK1qh9iIku3zkKG
hnl5M4hXxI26Ci5tBwX/xcwB5lLwThmCTwp0KgjsBwRHOMGBllIgrCChXXIDWnT81O9kVjoZRTX4
xXVWZezox/0MdQk7+iQBrekL9YDzU4Wijwf/iSIa9L/l/KbbHYwqzTy6Tbd52sMPprfHh81tPb/S
yoS/iK+jV/dNtphRhBTwfe1gWZDFF3zCD0AxTAwFxeWxnI1uMq/xCF+Id7hRvTwQZUYyYryopYJo
0mHna7mngVNgP0sIuLhL8xG5STVbnZgLrzqkoO3NURKP4CseYSVwM1R0GaCxy1ES+We/UFJH0hPQ
almctRAbZgtU85ehOQzC8ShSpi1YdhTC5yIsRax5SxCfMT+hcIwWnum2pjvo9Qb9Xr+q67r3lMKz
+2F/uJ/cLLSWAam8vgJCcZDKPhZNRSsNqGjERIVefpz3fKFJ+G+R5oC+Il32sAPuUYEoCa1yEAGh
DmvuplVeitDmoXXcfvcSn6N5cqlxXUwc43IJW0XzKiQzXY2YSqZjiTl5UeJn1r6gXXjl1ujD+tJJ
C0y5ZIe5mR8K5S2yQe60Atra64WiyGcb8riZn48e0i676J2tXk1oYujAwDeeaUEDZA5YhCu6vQDE
Kj8S8s96xxBykA+ZFN2kPX+zUec9+3mQmFd+zEfj7ymK3rBq+gxL+3SUz9YnOnVnwy5fdx6D0hP7
5KpTKTFXwMJNdI3fcpPZKnGTtYHYKAdYIjFQHqSUsYnYqHAPG1SQEar6cBaU5NH0fCaypmaWcY9I
Us9Bl0FLSVK1z2dSOgJIiz7DiXk6LIFGxP24pRnof0cn94ZY1g5YgawZkDyV2Lq/2m52k/78SutQ
8EchPi3s+RaQQGtb5RJPf55cIjnK0G2t38BIDow5GKjlGkicRiVcrVZ6ehPDlBAx8nSd1ucRSIxO
vsTAX1QJ/WsQe/Ih6UyTIc+zaTJEgh719cuHlxDLAUkFodeUH3RHoVR5TicGLIXSs6m/f9qRp13t
0K+QUGSL8bvph5yAQKi4kBbRIOLHBBt/l17jUXfYNKNmXMV8rjVL7ox2d919dzm/glAiETYOUK0E
SEGAXrR0UPA109S8YFMQKIFCPe3kQg+1cozhDU2J5btpJ9bR8qzL0UEFllP0P4aMgiZDGm7lyVVT
x4l+2tkCw5IFTctjgbQ8OK0Oog0qGtXDpyQrWVIkL3nQlBqe6dPNV9qbluBATkhHSAzPxP643bka
+zuC0q+q3qg/7Pa55v2ZTtodHqaL1d12fiUF2N2GralkIcgAYgEBebzB7WvvlYXi7rj9dca1LjzR
4oYghH25T8nDYea6dGM0sEOhR2lyYnxhEqe7aPAiEEqZRylGvMKpPo9W9/Qqr2mSAJGwYJwQRr48
OEANI9AEhMfTCCTt5KQTrFCshHQykXdEqJj4GgGaXIamqqUF2NJw+enHdOtXGlQ+H5L0h73uoKqG
3cEgpmMtgZntq8f9uHM/z2vdqCcMp5P0pGVtmAfyOWTL6RJREGiLnAEJiBLETMiR66c1E3OAttZ0
qDjedaRj9BYTHTOA0rXvKYTQRfZMdI9LRWibBBTOAIEDDPlZvsFIElcDXnYHv1sopRIZ2+C7XBdr
eEpXeAVNaaFNi+8h4KnULOxmMkNedHoVt5NJA5zkoRN61+spGvW8m9S6XQoGs8AXyTdbKUnMHFEE
Vr5AmOhmfDnqyL8HydK7m+yEwkzYhsGQZk86VV7Rsbxy15t50HwndvtSpmMokMKOUiahuQtEV8MH
QII6Q4hrLjHRIWWRdX7C9Oz1/jEZVce0JQBDXBKaL5TB4BNVKKHwPTHB7zJVjd/5vLzZ+azDeSY/
1Pk0rI/uhupSMbL7seT0qu+NwvojhvHczs3YoH62UDFbLK5vHlaL+VXqZChFTTG5lmkwH0drFQgi
hffI6cfW6gX87scxPhD+A+oIYIwMYHfiJvODDNui40Im+JEAwmBfCX2LkFlfmrJMAWJtUHMDfktL
AzEZSIoUdYp7ON13DJvCtUVaJEyhPoElwM3CfcLSWpTntALCvjJ+Vj24sDqFR0m0OsaVGLCwmVqH
USHktn923519JNpMK55+5I7cvPYLIg2q3s6sCcS8faAVBLOoeKK1Eiy2yaMM93PEQA3Z6mJesHs7
Gr+YbJINnRn4x7zQH2vi9lyLDnrjejgY9+vuqHm2ON/p1+vDcj2aXclYT4zt0UfSn0S0yQ4uL/qQ
1CuI0pRxWMC0NdlZlhLxUYf8JhKGARoIPwODQUp6ELODtpn4lQenNGGBRXWCQzl+hc4idZ4RaiVf
sZHUCPDhzfFON3KC8haIXzcOLKzgeGDilM9xDU6cxw7PTkobk8mTakTzwifwkDVa7oJ5gi+AUonN
v7xYAu+C26GgxrMwG5CkhnDU+MP67j/OT6+39n54dAwQRgJqu8fVdr6uopYuXD5fUupSkJKlB8rO
tUBnnKensQxxUrStoZo5tnT5Wd0pOpviRtefTilakzxdAi08JS7xnnJ0uzyaLYzA7uRa4GYwfqKa
ij4mOwJvGvpl8s0jxrAWz6ra9XStXeECrWqBxCC3fCLyh1kNtHErId20EjAPicrSG8uAOOosPZBf
dVGCu9T9gFvIfyLDoa+fyzDjVnZ+x4NmNBpK37dGQp1q0VS48uIIpyfS+L1u7feA0zSZBjw5QrZ0
zehNN11fbQUNdBAl2OsNZY0IIZbN6t9mfRTfSQXwu2lXEOQUXDfvVofWprKjS6+A7elJ0pXXycqV
J3zJcOd8+FCzsljuXmnSqb6hTGvaE0x57n9mcujkwOS91xkZ6kvKTDRWAnm0kLpUqx8noyqomfAK
YY0D5ERXIx+eKcRylLVDsomRM4fxydeD5VOjKBQAfRBCaLWBiIIbWkQtukAj8BzxQB4LBLGgAomX
+aDcDTF6F/Ol1YewdEozrnZ0DN9hRuKSGPjit/JeSD3cTyhWiCSeHxtY/nyBtxKd3I1Sj1zL2hzC
iVtzG+bYVK1ISqkmiI1ueBOZApKfhUs1+7ZGeb2EKriO2/tXH+Bqni06G1aysvzFeIqWcD5GgKR1
TBvy3SVPy6Q1C7gFn+yJ+Ylk9r/Xuw7HFWswDLW6vUpbRi3JxPR7sV/U9SzMMrIUorooDQ4lIsli
4PSpPIpzc/CjRSixs5xZa7SUp5PiZxsYw6t/rPanrs49BJyakM/+b443bggXGvHcgekFFaN/w799
KIusSWmrNHy2yTAf4eqX7zDiSD7C1Tcsj/6atHIXG0jEUL6/KCJcG31Z7rYdY9hwrIivotbp24ZL
XXuuKHsb5KH0zfAkjwQzJ9CIpQr+LMEx8I+5l8e8ahEsheEm/NQO8JO5CuiTaTSQ2IjNqVizUGOR
DYFJEZBakDcIVQC6ZO4W6KiDoV8hIC3uZk7S0uJyl+5CU03ipBF4YW7VKgtPDCFJTr3M7dPJrz0d
OTbL/5jZB6PvTcjbzP5sKDk4NPvl/QPd0GmSBe0LlzzDeSTQiZR+RFwXa72lFwIJRvlCShiIBMDq
dRVW345TRMw2El9pSyGbc3t+5yJcCjAaxXZZNApBriVISWB1jSKA5ZVuc95gWx0LPI0O5vM1QAJJ
KAfoj6Aa4EACyYF0JUAtiiKuVE7dCSPYbB+/v2GjTBtfpHb35r6H0XJJLzmPxSO9G5MbiwpFaolP
P3vShDI4fEq+P0liybFAUWZBEBFwX75tWSKGoJvkebZExTJskiTEiKn7N+NbmNfBjGxejrm7orE9
phfMG8sWPR5JKwGYeO0KO2Pchac9PjWSyo/FyzQ88GeUj3lozuquJoQEfwYvuE16dXMxu/3bn+LP
Sl/C56YF/u8NiKmNa17k0hJJJA6GhA/OtQvMc+cuLqOg/0I60/RO9iCHT9r/RVYRMglkSKN3a4gx
ewGlFJhCYAUMj7HAyLNZ07IxXJx3tppUwVYibTZ4SOsGZOxeDcrkNe5pgzuKi9hp3D2+HCZ7GLc1
DW26ZG9vROtbH2PD/Luf7K+kYKs/Wbw4i9Ii5TdSbD4rGYS0zgLSFoY0Bfh6vXk9U9NZSYFwXpzM
2bTWx/gUWYyvnQCNBAKk0ay8vP5L8xBp+GNl9a1NWj1kpDwYDHuDXreunk976+l0Pd7XM3QVthqW
a5q+jfgRaBnf3LI6EioLmTUCc4LwGKPbAKvr8BD2jHnhWZbbl+HYzJ1ajD01g82TWElhjBKTq1E7
uvTs0GQtxGVqWf29yj0X7W4igcCf4FCY4RvQwy3xaXCQ2joPEXPjq8GjzYE0Nc0Oo4IQftzgLMt+
Z6FhNGbnuNetxr1e9ax32C0Gnd3mMMdYiWV2Gpo+CEiw1qWV/55u0+I6D1aiNK5OL9k0xsoSSPMC
Y/e43DadjU9o6zIesq5Ij3mzX3pCm0xWeIZ6ZHfXgoLyoPGMG9lczTeXoDQu0UDkkABCo5vxDWFt
R2pkzoMpYCY3VPfsIbjOTeJo7/zX5f3ZEpPzfPKGpjcOAuuD/4QSg+9Rou43o0GlIwpV9OOtQelx
hwPjZn87u1LPJwJosSfPD62SiDCPA9N0z8+0u3neiCnhJR0uS+GW+lmVTJdIQCgTP4SLrX8dk+Md
Wh3aEAoOkRwJNHGs3At9iLRWz/5d82a+Lg8tJINIDtCp4JDEOEja8nj225MfPOc3fXuLs3X9xuoN
EmvhBYIgXkDUGnDTnI266TwUj1DZEOqBm5gWLnBCDKYRMuIsaoY/oXGcLXm+JFCPRtWgi2FGM+w+
k7bBYD7ZDbajGy601f0M6oLc5VjaoO+mGA/wwM/AEiCxtZ4hozK9cCJom/ial8w5J8xopASopl0w
CEwUNAa2hVLE9lpttkhL61iSS09CvNOVKB6u7cAlk977IhEk5BkX4mdcxVXIXRD3X8kxJbGpVyym
YEV+LbCQuPs4vBSBB/ColSYERIiT4KYePm7WhMSmbIFGaMZM4h8T9Hv91bjb9IdMIntNM2g09m7L
bP24fRz0pt7sMj2/SzYiIR7w7vZiIOE21YrM8miZRb+erCegj+UR2CaUJNHjzlhplwzm/SGNEOme
ykTLNuu0soiy/uQWp21ve+/7ybqTJ9oVqOHDM7vaMligtWevd/t0SI+nlm+OZ83u1iaSXQua/cct
/t0Oa0xsbzgcj3rN8LkBxWC532yq8cQGFLSkOywLEnIBEdozBS2It0+n0tCeAZyWoaTLYnDutuYR
hDY15LEd1PTcl/SaOFA9PRmgp+7KQmFRMOtf/367Tv0X0TSzxn3611pGorH9aELoZJ5YPfTZiRAa
K9C4KCqg8SfsnjcurMAKMf6XueV32b/HHkWvV2F/1h8/37FaPYzHncl12aWgNFgaWPg9+i/rJceB
t9l/d3t+2GnZ0uxvqLnG5rO2KkwSoEVBlAglRYxsVEIIGKyZ/aEGyH6li+GfmITB/tsXt4sLb4LS
xtZCNH9B3OTEeLCW2t76xhQopEjtn0mQaIEp6fpN9qsAQWh+mpxDpz/j/+/sEo6ZO9UVxkOj/uj5
LmHnbtbbHW97syt53ILbCenYRt4rRwrcxOom1rJeBgESTsO3OMSTLJbN/kUIaGXaVw1tBFYvt0rB
+3e6mDYY3xKgZo9FH5QOW9VacaWJLQIxR7UEGPLL9e+jmz9w2bsJw2YTAViCZ3kxIvjOkiKtn4fL
tHKiBX49q7PwuQI1yqKPqWAJ+AkVht+x8R+jfUa98WAwGFfPLeaWm+tpr38chI2/5o7Q2pz/DJrp
SyQkAJ90V6+iI4AuUlARGccziIBExHntQbj3Y726LrZvrSMU+iS5eLosJ+qE2VbeV1XfQKQERC9E
IEeiwFup4y3oR+zJnFsiFV29rv2AioWcBSESGgIL4keLVtAz2XgFAS1Vy8XXIl7PtBou5WPXpy2E
TlsU30kUL3XdU4jkbvey1l1UUN/Bms+LbjFAIFrne0gOZvb4n7qq723ijgdclMEC87iPE4VnJkwd
BPh23dnehqgmE6aiIuGDPLivVuF9qvAKP82mL3rarzVvgEB3P6ZZLQ/ZAxxpsIcJF3OtcT1LWvxg
dgGHmOCGku4s2m0EXMww/GvyOt0+l9gjjwrFJCTAC45VLxCNqyx8yhQt3d4mosDbL9vMZ09KDeWi
vNR9ogsKDyamLRpFdWKHBi5DvcBZZkIjwMJ9IM3X+afCewWBCYP3+A8n9V/crz/zW5sTY2fGnBUH
/mGj6Fnj6DG3mJmZDPlF+iVmhSdv1vym5ROuEKSUU7RGqRx2Xs6TlyuSmZmTVePJk69n+dl/L2z5
P00/vncyaUxPPRgPRl1OJH8zXL2vb8Z32EaEVQEcBNsfNi+XV6DutGHBgkgXxVIqbOT+BKQEVBPk
5TGtrUBdr5SKzNkXunC5BzCbBM3BCV5g0ZaBf4O2sADTB9iJjY6/buje4gCMFiy/Z8BEx+1JfiYv
9ANNh8LSBD8tq4RPhvZKIO7ZTU2TUh7DQhfI6cO5UcOYFXZwVJCcnv24F4nmfjYbHA+7zajbpTsf
MYV4OnvYLYfNdbV/YIMYeyqa2L25EVqfRzc95OERWFrfuAmQYPt0GO1OrFofFT46X20TTgzNHMLG
XnCMm0r7awzlyYPbXBJ3L3MIpg0cxltppUVC1lLxtLnFLATMFHjC/RKA7JaKAet2dVlt5CNOitnG
8wFh9v9JAcd0+psGxrCdZZV+vw982sCD4e76vjPgJN7piGtp4/YsYbV4je+AgTbWCWJqd7zSTllp
ghPcpnk7rDvkvtLYCqD1zNNqxgjhxI2x0Hw6vLTSMqQNCW7M+TjcInCRaqMtKce7SYHRqn4KFN3B
k9a54U4rEhArLmkgPGTS4DQv7kv6cqxIuP5tMpMzWZrYAZwOERxIWxjSOSIA4dSzJAT5Mbv3u2Mt
b5zo0TS9Xn8INbB7Z62xqbvPGH7wOB/OBzhf+i051qR0uN3aB2i8jfgn6slPBHrFu+NSqx784HQI
hh/DcCIGU1JcmZDopMHxoscUgx2e6UF7RiYvz+CQU9PBB4y6W3Ru44XmbfqD530SapGNofkaWle7
bMVvNFGuqbt91zR3+/xCXSzZxqP7Bk19PL+qdvTisuG/P+uuzqPPV8xpOEB68iB0H/YXm83+oj4b
dy5I4zAZj3+tFocP6HIZ4k624ZnW9RH7xEqKmbKwpqdFhqfTbihcpN9q9+mxO5ZnggHTzgK4A/mD
0CiGuleIKJXKpPabCSx6mKSOp37gDqGFE8cw1TE3GE4fL+rYo3ELNN2WFZxG1oMwiYHQtBeQpoIE
t9P12W1fV3/zUJofnIBW2GzyEjjPJHKK1Jj49TWpgORJLBQCl1cGYeuvHtBbmST3Hd8jOIvqf7s6
wIKQnzJTx8W3x4drqBoDZhrm+IX9btoujYjcRZpqG930grb+vGJlhI3sYmJuhd2GVtShUp5MsCiU
n1DY1iKiVPSaQBOCm6k6lehiTgdZsXdEK5mb2jxOZPkofWDcHO425NGIoVtR65K6DNx0P6kHEhMl
d/QQHEqQb4EgZDHtvIsTraBJuB/qKzB8nHHA5jUvlHfIzBwJpPLT8flOnhVZN/an+0c3dl5bUdwd
y8u0QWwNzIbDj6TOc9CSH4hxCxRJ2o13asKW1RnmGp1hI13Mt9GkQHM1TAiyuh5dxcUAof381RU3
7slQmo9Vqz6dHzR1uHEzq7tZZfCupZO8Hz2n9tqj5n0S8L6TpSvYSTnfwMexB1AgwwX1epoDcCQ0
VgIOw7edbXWpsYQ857U86aULc6Qs8xCfVDCq0uaJKCM8mJbRHrCsVJqNDVc3uw9KkeeS4GZg+NMd
ItBsjGkGuJaNZaTmihqqAjFx4RdG5l2uoEmzaNY+4joEOMvsUSAtYm4BMXvRUgVxqwGtlW1BS0dS
mkoFxxgh1SBagc9WfxHfb+jmAKblkjLgAuFTEV+CEX1YLFOFuIIev9z9hisEXViKR1SqQN4Q0bCU
33scv1n+Xh4ptjvlbmgYWR4kTbB5w+AlSO0axt3e++p1aTe13mfOgbesgXSGnGamCcx7lFzsPgbq
ddP+QrwSgBLKaAmUfXneMaVcOHj7E8BLtSdnk4MsEByXa6mmnC/h4dik9WArLT2Fmwl6ZvzvTuaM
cGFOF2W4nb8ZTSZcs54ZXHlzSWw4iwzSBdrgLthNJC9cpNGNTyo9GMoXqRIrb5OO4jdVA0/De66q
3uzpZYPgyp7jG9TV6UrsJV6S5lUcsE5LcGXaTBoaaI+HQDePGiOqSOGeSk24f51U6LeaXW1tEqIs
0h0bPFgLQ574qdX18JvYm21eKZo4L2wBKGIQL0GtZGXunKrrvzb7O4kFKsp5lCL8aNXEywQ4Qxmo
oNy38rMlKA4dRAJ+Jsrq2u/5VeMkKQxmhJTRKMnb42mHxG1kjqJNHIgMOkYjyVC0ETn1W0w8U7pQ
DQUHMX8Bvf4VpuFFcYGUJOYAEnrWilVNVqX6ruu4rcwMxytUHZwU8eGAOK6ZH9RW/q3kwU/aQucf
URc1C6P/6EqB104An8S7lAQD5EPfrB3GQJPMsrkU7ds6NEotcrnOGEhAfajKXmhPRzsop3BeSzL4
FEaln8WOIaH85Fm+vp4ofWreTkxZkC6SEs+9o/Fj5OI8lFvOP2sI5ROUIonJ4ZhEmrSaSVxe2Iz/
dCR+y8nYGDC1IA9JtdwpBRtd0BOYZrt5xxqFS8hWVUUDo3PDYid7SeYHosadl8eX7op4AiEkja3l
JRI5DogK5zFeTyBuYeXqYKty3icwnwN698E9G68SqWTOyuW4ePBTh8CDzXmBjDucRzSSgHuf1HQ8
oaloGGC7F6Zd/PkUBR53DG40oiSWKH8O5fAILEFzAS0N+HenzdcAa4/X/Rnx3nkBcQakv9m8uP/k
J88rKMb56kXT33CTbtOLb+EDFD4veuf1JN3Tlmy8R/cvtuuuvB1SLCUAb1af7w9/Taa4rWZPlPLu
qo9gFKU6xUERp+1O8iENVcN+0LMpOEnl75CEYOTrSoMQfOPaZN/E9WvRMhCPDzIJ03IUDx5gauCI
5faLWzzFxwCTJ4aGyz1uDonQKJtOhX9EeiIOjmiDA51YA80YkKcX8ixJL+eReVpPssJGEaOQ1xov
SENb2586h9Uu1p74ZXnFYiD/CbyDegCpehpwjs5Wj/OB7I6dR6l8npj4C/15htSRMH+BLUupaKQm
KRGG+qI80GYVNmaERPhdvwaMpfsAtAPP1IEvBXa5UOxfVo6IA1Jnv8KPIM5b5eSJJvFEApUgz2nA
yYn0NBa4oSxw+FivsTyr8NPpAa+4IBUdEwSZQszHXCeNh1TxIgMDKxr4RtdMm+3MR2YocLiOUI12
cfcffg82Lze4UdxPz9H9UMLOqdWXMLFh/I421ZieAWCMeQ1RgrP5u8U7/kvqcwcX8pLlhv97/GRK
ZTLQoGJUgVqq8FABbYSfeHTtgE7gxPzkXw1RJRaPtkzd/bnrJv1RcgIhp5IZ1UBdxIWHVExqieXG
JPxEWH1RIrghLyi+XKdIfrySyr5n71GqthxrpfaoFEPrFnBX4YG7YT+Ur1txB3FcNEmMR9xODulB
DPN2fDaTTEttseAGN8Gay/9bPsa9D+FdEr/MYWJqpkos3Vm+Asus6VsGuWrCBqowZmsJzowJTG6r
YpXJN3bBa/B7t79+scWqenv+dtXTHXDH2+3Z7JypDS/xu9Qql8m67f3h1bF6OeMitfGBrrHFH/bC
kRoaXYOHZIihf+1OIrpGsnOObYjtI+3ulgNWO+5DscokGqIQ192+2mykJcGdkPohYEBZ98hfco/V
m/rhXxwdHM9643T7BTxgNhBUL8Z/V5Qaguu8telvaI8h/lxKi6VVqgpKnIpH3u00IT6HrIhfNudT
DW6CO3n260Z4R/w6/tfMBU4gUs0bCh+Eq01JrGN6kAZ2gcCZxkkPsbbFcZTXNOfqMd8FSnEOZOii
dXEnHSru71yGYSlMN6hG7+IVC1rPiw0+nkAy8ShRBF0Ff+p9ntXKdSvQeos0MdwoVeKLKN+NACR7
wxh4gFIVIKMNwdvefyl1dhhLGbsFQFq6cslUihJXF4/1vRCCksXuAEjLJXpuO7IlUCw1clnghCi/
1IwIt1Ien8XPfAnvCnLvs4dFPKjMWO6cX9zMLgbHqJHkMcmf77lrbUwgVO56y8lfPkohuhTEjKCN
58sdyj41vgtxOfo8LR7FS0rrt6OnB3eMux9w9z2cDb9KFy5Rdqr14oXdikVP5dbjfRDlmCvjHNdM
P8ks8v66ZmWbFqL5gJCKIXcmY0H8o2FWcnnA4kJcDpBMjUfuqWS10Ed8wvPf5fJBVPtQnRFSO0TD
J83nwYv73+xByZ+uK+zI5XROhS5dE5pV2MPyQJ8c5ZerwPL2EQXzIuH+VxkzaxOP0lydglAvYqxC
f7K1UT11E6OdDfZVa3x74tWT7Y2RHAG3DAHXzXK52NS76nTWk+pSIDVWvTmtwocwJ9NVljGUKXVL
VI++Qq7pNzYAJZoXnYkRsiID5RaIVvqVYWx5CK6v3w7mV3f96RVpeD21JOU6r3Xz6qCTMfzKAiMQ
nKEFrzowtOCR5A6kYcugFMpPvAIkEGnEkOke72r6WH6IDQxtuXCw9IlBuEcqmgFyWcn+5VyrTajk
NNK32f3Tjt9dPoqz4S5KUhf9rwEWr24+554h+aSXhp98PbxeHy8nTR5QoSPoHzQFqBlLxHRwNd6l
SY9V3up68g4MuSgQ8/KHNMvTNggqhf7CqcEL0pu8nf3jl6yXimxZgfGYtRIoYkgqdx9AK2/JCd0g
PyOI2haUuzOydDFA9acuEMj7BfKKjalAngV1SGRMjkhNCUUMiZHcYH5hzWEYmw7EF7VEev+ixCHj
/ATCEIOYHwtSL/a8n24RjvD5Uw05mFkNRqPnW7ZLTk3fdJrZ8b2XaM26cORJlvIkBHaE39oBhvaj
eVR8ebY6nheuBMn7ZxYbD6ifjqkZUIenC+/rCt5dsRAZKxMM5s2vILAZIxCgRqPmKCDDD7NI4Q9o
YjoSY+7gMRlA80ww1fgZJPdijrNS1iYNZHRXcL1+tYk7EaUIoQxaLgaNINDE9EHFgZhKP6ZP/9mW
eii6uo8FO1TCgwknFZ4qusHhsOqs7yfdD158Mn0KcUyTQhkjpgYpTUZFtvyZ8EiAdPw6/3/OzmzJ
jRxJ169S1vfZwyW4jU232WFuypRKJamkruUmTaVWccskmdzJpz/f738ADFI1qbYxA50eCASAgC9w
OBDALnSI6WgY6+RMQVOL3EC0fBddchz+7D7iGuMGmgSv1tP9aHQvX7S0RfI3KzHkDJ8UyYiHeiDh
feI/B2mZSrCjWVpG2gbSh6LxNq3QEi6wMIYBaSoTAQWNl0gwkHKomLDgtmUN9Q2FOCkFeKNqdFaz
M38ATxWLIlAjq12/Na/syhtWFkLsAXiYQDIOSW2myvak0qAqyoUzvgJmBIGPU//gOVACd7yIJtRG
rKQSVyY7J2YyAWlsn1SJ0/B8PGbGhaFAXuZXvhr7ZskB6w3YP6XDJxdsqNI8W3Iwflqs9t3BhvNV
cHzrqAWYDXYVE0bXbPaTZhg//Pg4XLxbzKblAbK1TfvDdsvRivGmFi1wy5W1H5cget2KPUNKmJ1b
QEnpGOu2pz9f5HcnhkSGIIRoDeW8eJAhVFWB1FMCso6PtBANroEO7obBJRh5dqr6zVvuduFx96FA
8JIfow9e/jbgjBj2WuPAtRCJ5JUNdzuzZ5Nh5wNC5rlcSqOoDF2yLQFD/BMqIGbHKJ5IF2kpy/J1
UoOkUif7+Ja8dOxlhZoRxAthYDiYvtNDKBFD4F8sYbIIkVS6ILnxYyjpK+3WVS4aVx7Jd2ix3i3f
vKE0aXbMA+r1SVfJCOjtBned94tf6rOronj414xTh1ACu4+AWLLOW/Lqs/09MzZpDRyVNH6sMFm6
tNAgRnk/Ck0qxS9sKDXAxkcILxiQ2GGtfbvosGozmQDYFcUEF0d1p3SNBSzuSb4rwzO4MMutmXLa
DSdllUODPWF/cSpaBhbkAq6cdoc/afXRA6fJLad39FqyOjqTjzA8F08/DS5KC4QyJAQacvHFTsiM
IVkSLGOygrl4WROws8O3mqDb6xQsxsXqYAX92WKwQ2darB5Gm5oOfqLqwHB48grWBCDxLbklSylw
f2I86/ty0Md3naE+kASF8Q2RkHLzzfI6jHFuw+3EeLKm/Iya61IwtKWSHrP8OGkV0n9xKwuPBYkE
lpx8ObnHgI4JTrMZ0DaLOazsr6LDgWHd1UhO6LjESEyLwD9mNu6L3wJyjxAzAPzbYsFhgxnOJSwJ
DMc+d0ARrsPvT43+enVvrw4wuqRs32q9mnmVJ4iFIXxPN8wgMB/FYwiT7tvBurlVK9QcSi0al8Zh
Fm7FsGr9iGkgM4gI8xQQynIJBKeXMceZ14Kl7TJ7md8axenZL2Epses8k7DdXqto1OrnQ0JOp74Y
74siFh9qfpYKwD9AWAHIgfG745Hx3KG78MDMED1r9Y5uxVylV3/UuhZdtfAAb9oa55GVE0kT86ET
f8UwTgyHhayUdZqfuC3Wg2etLGWYloiCoGjSGhE0Vpd9k5zSesycB4PxVGazUvmWozU618oEjY6a
fezdjJ/x+kUCnjJiPhTUisk0U+57miln5FjmmDqnyRWb+8RQT4dNcjePCOE/cFhHnJnc19P+sIX7
rHt0fJIAXr/QBu4E82LwqK8ClaW94CjV8Glp3GRVSgrdwccUHj44mJAZPXNzZOEngH5C2wS4gPJa
39qPOcfePA+sqN/M0xnRSnQehG+Bp4mJc7QRYH4qIxYJboHUfq/Xb9jMIEQAa00cWL9ev9IHRJKF
ZMtZIoAkACJPyUCJNWhhyZT5JjsucgcQeAj4shDVW38hRL1es9du8ZkZxlv7bLvkxWb50B4+d4q0
eYl1t8Vo9ti6R0EjLVkEuCFW/yaIw1Gp0rxh+KtXDpsk5siVXasnWcqB1OBMfKHtTnNDqKzXy4U/
aWe8LCNkjChwaWERTLY/iDg/GSEgXKKCLR1hk1QME27LENIxzYOvbH8n5S3DiM8hpIc3m0/8WSMD
J0+x/Z1Z1FB8G8PL2mS8Kk+0hJtg2832j8fdqr98uKs9B9cTVw4zSSBnRDgM1I1P+oudumoFGwnR
bZtZdOJ7xSrYdln+kjVdOcdIO4rjgMw0OgsY5dCNc9Uz40QuL3MPC7y/6fJbNQ444nvRLjs3s8vB
2WC11ZwOOk91Jru82TaEHhSsqovqcJFWuoCa8iDNG4acvjITqObr4e/8mYtK1kia3M8aHndhlDqG
4XxMKVg4xPy8x6nVXHjYVYqVu9UMjZMZpfsJ5aq68IDOipuvby/qpW8xC4LKY9MqljvzJPxKuUCC
VnrEKsvgfRhVTOvzPWJcUPJw4l5dtmJcbJ3sDsA4sETKSRlFCIWddQOnCHp4yooomQlS0GE6GIcr
QTJ7ZsT2atgemqpCfVpEMpxwRtvxcyBnNmPARkoucL7IdfY0Xl898InhIAwdnuWWExhSnGNAiMnQ
CPwP4kUUNkbAYVvid5NbXC+yabVglLgMxdDhTSOSriLc7JRBRrxqsqXcAsRxx3LJvBkVcB1Sj0Q5
RBi6PagFm+16jH403V2lM0glYgzuinHTIU5sNarpAbAsd+Cwki/50PF6P301++VlOeSztm/lUOv+
6+16rV3rtc/38mZKY/84WYt9vM8vJcLZmF3ubAbju+I91g9xGuOiw+sffVmq+x32zl+N2a33p9Pi
nhdQ3t0NujEduqBHPF5WYRE6/Vn/sd1Th4EMAREV4yAEKXcWQjAilLsAtLbAz3SuLhwhdRZai7LH
6GX+9NCsPipPCUUeqQvZZ8G01xFIOS4NRP7xwWH7fvU05bT2P0JTKC4nQHyZ/y8XCmazrFwiSKOq
q2Gg+bh9P5mwyHPBL2w5d3JZytX8Kdh2o0NZ7N58QFzB0jqpEFNY1TJqQcnyalZFzlmTozLxMRxL
yW5T1ikWB77Cji7QOsW4yo++0B2hVEYy9rKIE1PuJdJc3OwuLb5Uw0JjSH0sNxYp15bIHIqCY+Mq
g2Gd0sy1ZVuTXIv6Q7mbRO7smKyLD2ckO5v4xqaUGFlQlJvG4tTIhRMHojnbyrjdkU5zHMmnkRXp
YzGZU1EjIvwyxl1nIl3TY30P+F+oGBHH+kYXbUnnCeY8aAeCFpmQf1m7QC43DV2rjFF/OzjRejxK
fGgfFJX38XD1geV5Am5mKkombmMewQyGjLyjmGf/8C9rer9zNEhqMB7KL11uklTNhKw8IERxHh0W
Mj3iZb3Dn98aGySo8+PF7M2fuCcY9/FJCYJXsVXjCoACAcrGXfAMV+gazf11wu5AhFPCl5Xd+cEF
Gve1+DSfLUHYt7nJwQVn477Nfr0YPO9XzKNRNmonjAzpotBA6BQQQyTcOBqBgKZAHRyDHXhWUiS1
PhBkL7rk6LZ0AyWNXmKJjFWPZLaoASGncSPeysVE84q3RC9TP/MPDEKA2pO77VLjosyw4ATI5IEQ
uJzPtHYaD6V/J3Sfmr+2IB2PKjVrFnUiehCXCxAFdV5MnceKmuQagmaQ8WWKcebzN90Tn8K2+DaN
QUYHe/FsV57xejisT1f72ru8oBayWMlDqEy6TC73GFCMuwTigVQtcZSZq+DISXdn7sucjzMEmh2c
VYbOirv4dTR15Uqo4Ae+Xoi6+FGgA9lwmwwyA3FpHlJX8bvGKrj6qRop/7f36+ozGFsF1nm0f3oZ
Rycjnyt1crmPzQ3l13FtgFSI4NcJ4aRo18FdupuEhH4dP633rDzKG+V3UU64nh/7gw+Mu3ZsO9i4
liFtEzY6mrKDLLtOHrC5beM3etUeZ7I/4DmRX4UmIn83FGlpKyBZcyu3rQpN7aw+nCPBdb3jGEF+
rrwm9JknJ3ANucKro8IPx3ycSW4SF+1CwWWU6z2S/wWDPPecCKz7zNxPVhEElUtEWH1mLFotxXn2
0Rr72BVgGpMRmhohj9ZKk14qIVxBRrQmm23dTA+1xeLLrNbSIdO8hKbndOQAV3rZWB0wb20vm9uf
sdiUINlZxuOR8BMreZhLIMP27moz/+i0zgochECjAENj6pFQmvhK60qts7J1nCa5FqxhK0eXupHk
AiTGRknjHm/sNbvo7FTWnIPvlN1h+KnV4sQctFa5ASR39fGmT+3kouhstdGxonlxJSIjQpRDbBSV
3MauvdKeugxM6vnHZiM2SqClJZoxsKqQoTSREsVJVdL6NygHSoDg3RXHQ4YmLzFoaj7gFIHo/n9j
k8Llb1qCqt++sb3E6833r8Ej2wOmbUxYdodxyJa285DR8NtkvLkpts17b3FIGj1NJwA271xdxICN
04UiLUAJ4vNwkkQHD4h74qZKT0OtYUqZCMGm8j6TjBSkpyh6FnAglxlOPna/LLX6nBgKcbwTgBMf
5sTgHcYMfE2UP0Zg3gVrMkxczfbQaOXQtDu9HDxrMS51Q06ApRO87PdmrLhTrXIdSrPHBafyuEtp
ZRqMPt9V6XSJDVZrXDzKxtxdYrcqKhyF9IxRWSIo32UY4UG1MBdkSfA940AeoIm1BJOXKqtLhBKm
9nLzEUNWhPKAPDCKnmzHOoNr3m9uH3St8nt/lF+FDt82e2+1U6jTChMXSTnQNuY2EA0SYoJtMr6t
jZVE+7ZSz9jMSjVJQ3oKoFZi0MSMpZPKr0rSypQBiVXnWDIKHk2XBsRc2xakvkZY9uoVoliAWIel
HRgTBrkh/P7KNPjIBfiuY7iV74KQOfExSCdtLsoIhcz70/ZN7OKevrO3oXICw0dGP3k0WKLPxMgh
pnNBf8pmk+xlhL1Dxo4mg85F+NvoR1NusQFOsn28FFHZMkFGh5lG82llZzKYKAMvBLmAqAb2zCXI
gw7EZxzDyTZxeaQIag1FFjrMDUuFnKERmsgt4g2ZwI/WOem4iEocfdGuR/Jqu2hgDtTEkWFMgFID
oN0AL9t09ZhdOV1H1GHxULuN86/J2b+Ns8MXNqttr/FYW27C5eCOYMX+KlhVMZpPb87rE7hPtwPM
CCob3Ho8bIes0nM0McmrxyqBe61IGdRj1OuuHDkq7fK1NuFAvZdaKcSkFJaqvNDgZxKeLHLuaP0X
f72n2zdQAiwHX0IzYsDLkRyYo4DgvgSW03GR6ujxNRcdB1ksiE28ZCTTDsRkA8GUA75MOY4tPbfG
G0zRtnH3d+qdZr1VP5un7ewvHrvTXqvxXg4de4Joc8/RAUWumMBNVoJJCP2MQBYbEiA8h4Fl0tnC
K79PxXSEHpiGhig7EAdrQIiHHYY6g8S88exyxskK1e/fpB/Dd3GGOLLUhqET6WSoh81zqkKFuKRo
RX5OwJV1LJBLmYXclf0ehmnVRCQFxQKpchh0mBFYjbETCTVXCLPOlQEauShuoxfUBoZVq5Eazu5Y
d66OOlwIdLpWmVUNH/0YPGZNiuIEr6wnNvcBCfAc9+UgCH1OTPhA/QxM6FRA48GMXKFSHGee5RLd
nyeE4U7irWTA4cs4agxdSS6kXc1uL/4kNVda3EQSIs3SZm+eIIMqYxOfGVvxab6LyNBRKqwy7eH7
3ESV5udidEMqR4MgHtwnxB3LiFQuT78sKvXYDvtEyZ2KSuNsfmMzfFx2n+cH5nxxNcAs1m2GSEMy
UsVGESQ7gZjdQn05InMel4yCjsMSbniQJV2WxgoNVnbrV1V0+iK9WOGCbcXnSSTXE6EDJVhh8CZr
N/7JjRvOMzOtGVVsHaacL53SMdzKOz8WraE27364uGtri51kwITZR3xlOuJkzoCk5m74cXXNcaVc
gcI3IED41mwIDmJmLFky78kJa8ipCINKo5rZtNz/d1z1pCXCAYYAEReJkWIxWWDql68abGQcPTxR
J7wY7EQKbsaTNguI0Mb24srK3AO4Lxfb1geSEFyCp3phxP9oyXucLX3GfC0O56y3NbNW1M83opy2
68tmcz7fvyt36/DACOYzl2UuNIOhk62Wqwxo5WwoDik/ZicDq3PSxniaKz0We1mCmHsN4U8Qs691
JbiYZKoWlq+C3Oxt4ElXCoRIV9P4WaYhOGdv4oR+jZBs7tPuQMqhAPDjtiXkHS/DQ9Ui/R7cdN0z
kt8gI36to399fnE1ZgF4drFbwycoZvcAkT0IJAZhYsha52MqZEs3vVTOqSp+g5Nv6cLesOFsLb/8
rdHrP6w1UEAY6BaqKjzLSRYSEAxdGez++JesJiMGRtoImierkEuC60r1MHzA0+q9GCnR9yhFmokA
J3sgFTF0sUBiEDkKI95dlyI5JoI/izQIgURGeCD6HEcAidCOgNCQC+TLEIRAprwRKQj0KEDZTUoU
Mo6sHQUcfK3d4xE64oHwBvAwiY+AXlb/4Ug+F0Dtgdztcc5q0SjOt5e86HQeu4fu81v6GITP/GoI
ZzlkjgPZ/+t5V8qOXWtw2xnDwXbS4Xlpg1U/4mSkVNNhYUC0krM0ynY4GeOLpGFNmCoZwja0IZBW
JdCk+lgNjL5bTZqmOMBp5Ny8xVP/KTaPI0atGkcRu4Ul6PHV48sN3Ci+mbdsNPDv1/ALFwW7tX+z
Jf/6ud17anRarPiID3jkM6KlaUvg4fHmcVzIGYaUG7pBq9ByrD5xMI/VD9YXh2XYA2kgBN/xDnEV
wOpkiRUzacUw0E+VnyWbxKFfkpKB2NZPQAI1AHYv3k06v6orD8daVra2hHGDQlf34CYwO/uyt7Xw
dAucF6D7BbIq+Fnf6rozTjs3OAIodoibVRyRjgWKJRtVtJeTx3xl2ACUxIOG3ANxCqDkOvIHUWQy
bieb4rVvELt5tatrF1GnF3LkSsWFTsTOBSk1XmnsJqcMesIBPu303q5a0lnwqSHIWfBkho3T8kNL
oiCkFEMyU7mEvXMMiDj6OGiPbZBCR1VGelRAfhr+HKx8Mlz2Xg1qo9hlVJOC5H+xn4111IHLydnn
oohBZgQTArMlfuMffrIcfUd8ut8sv2nW6pyazqR/r1Zn3v9sJqxZbBtPF62HZjpbhILY7PUe1gQD
imvlTDeWIMzLDeDo+d1+WmgOxNLl2CxvpBgUq1vGirewtp35sDNT5SEVpHbSk0U5RA3Yw41nCRRs
+cxw9oiGxPz1+pgnDk0M83c7uCy21zClNpKCATO3yl3Oha7TPDzcBldyiZnafR7O2e+o/WbQnnzU
xAQJydFQS7SV5113rw+ZVVKMVS2eWnQv7n7EgBnyzaAdxsltzGOEXCaIik1uYjE8Nu6ueE2iXB8Q
3xDycLgrmm8rFrJkY9KNfnj+4+5yMX09xz/+cC1XqDJLzjV3oOJRRn8T6hAYwsH1YD+WaleSMY4Q
/KE8RgJDuRm5y7V7ADiagHsM/1JV9R/7Xn+2YtYNM9h8a9UPbq6FP8TzsW0dk8Uyx/XVrzxm+j+6
PV01YEYoyudiuZKq3UN/sJLn1MlABm12zS431/OL+K7h8uFBoscr88DR9aIVpJv6aKFR6AISHt8J
3+BzbCcn8fRLbRk1lFenAurXzdBDSfd0fnVwTqZ499T5bdq7GMrqeFmEi7OTEpnMRoR7vW670+zR
/YGcrqAbP9Smnflg132rg16z4NLkkt0ksRlBuojPPQ4illkaRAKgniCYGERiEk6OL3bHwKwfW4c3
YuwQIHO4cTNvCcO5D7eL4QOX6RhhNmBiCM+pHorAEyAZgtTms3dSE2kSJo1FkT8/UpafcqAQ15V4
PR6SRwyBRx7btzeKinciqR4u9QOHp0UVgep1AiJJqijylARYVavILZcrdieva6N2JZtjOKRcjyb8
9iPGld4gfc4mPJotZ6c9y2JaxC9lqLuVZqEALjPU8mqd2kycCWJVxbsdz7CTMuPNs6tpdL9nR7Vc
Ki+niidYbjBCZZEcjEHEpJylLbOOVshtAeKcolZREb9VeSMImXHqTWoFdfW+Kubbq3WvdbXp9Dut
zedypweX75HBYXz3+KwPICTaIeZZGyHBKCSb+EBE1523cYRVHazH8trINOklyycqyMhhs/4VQZSF
p2XTz43P7/UBXJZiEnIqBJckKlWidY0LRlOoEhwPpNJCtQHH7LtXDlA8k8DN5GgXGlaFtGA4tBZs
1Kj1443R4kN31depsM3Z7LZceRFmdTauw4fmtyrfjd2wY+hiSC0dNEnKxCmij+2LlBMai5v1cV/O
7ucy0+RmO6nV9qNfxpH5lurMElPWoKvqrCpTs24v/xxfjLU2naLx5Jcta0XfXbbvpGSSBbHqHW7H
d90JywdXtAS1pBoOZFC+E0OG+ErWa921WwM+Ef15RqTcxtRuAmhVSZvfn5s887J+rcc0xMkYrlnU
Wd3ea7BoqM0aybNpigPadVXvLXfv5SF0w1q5epjBi8Zh0GjY8EnIfEmz5CDWrkDu26RBrqqIL+0X
KV3fljybLV5pgH4JzzGQjs6mRIjadHnZiqlBy5dUB8exIcQWKElzmosUHvLNvB7CxSUQvuYSKEGj
9yeWC99IHzqnf7if2/AIUL0n7EAU7JFlgJgKy3PH/G4EeTICzKIG7YzTpODA71KwUZyeJUwPWTRa
tUanzteltQ6usDMjt/O0ft7WHpujtMc4JDMdTUHWjUAcAuQyIqgN/fiHVMkHWxIuziGFXrS1B+HE
g6P0Uj8FCqGOMDockQbCxdow8qUO4C7A7ADuEkpY3S2eKLJzKcPa1fRn5+YIOVuDGbZDDtBOuh0G
ANdIqkzrnjgSciMHOwSUJoKL0ZNxaUSJSw1OtPX44GJ1WU56E2GGcmouSeXyj15dmCb1Nf68jUdI
ybT+ciYjFLZj7j4z34DpengSRasbYYeCwG/W/9Ie4YWY/TSa6ywRa5EO+4Ka50puix4AfDW+/bc0
mJS81FiCTmZofgaiv3P+chjD1bH9jJAILkLcnPKXPieXnB0IvAyMPaZsEBJRPp5dyZsf48gu0m2g
XRaM9Khz6Xwczz5J+YhncDjQN5HSavFlZdf75gNMJKXe42u4eodZWWbwTm3Jw+N6t+kN2hex+7sn
9pARBISiJSbsJBSs+787NUhopo7DcsTujcp6yTii15aZYbZSkA0coWK0OPMACANhpcg+6F280QBH
S6XsrrKdUC6ggHdsJRjCJQ7whzkGqD6HtjfLZDKC0MK+BBE9T0hqd4+JAHy5relDzmdR27EXTQ+3
VQv03Dm4WDTn28njahaNTTND0e6GAahc7HCAWxJoJCsnI1lnYEFeMJxKHiWQh32/3v4wxM3pWCfN
uoXIAcvsuFavxKZeqK3fyTQ7HI34Ps+WO0/rOi3lAxkM7wf3oSykfJzYsPyEy/Y2UdyWKjyqR4is
ByH44G7wntui+mmwUjoudR60/zDlgZDZXm4Qh2weZm2hEaboHWaGCOxxqo4gchemGd9N8x4eO/xu
9QVKtuRffqXFObHFr86/XJMDH/EwQQylHT/jH8DQmKtykoky0VJZbVA4TKW6eAxsMzDUhm89fqoP
/21144Td5eXzNJ2L6YQMl+hXQwdJ40RQzxmfBXZYbsYF3AP8Do/Wv5np56hfNmbg4LiCKSROoT1V
CItGo9iNOrtt+bEHigxujD1sKQ8UtoWfgBENIODC3v+Lf3gKmBkVxPwY/SmMwRXdqOK8P3cM0Mww
mW1OnZiwDYwCxxD4OmDxh68MpSGCi6AtCCyEZoCq7mdEufR9NCm5DH8eNwnpKnMURAUHwlHFDasr
TWWgHIm13+1UNFVFRpNJX2OaqKU2iWjwHKzY3R18j1TfnNwBqWShcloNxzKzLuOUVBfdeX3fmI1b
r9HS7DYohtAiTEhg8gBrNda9zUUbgpr/1A4RKZLXDQQiGA5GDxo+b4vBL6U3gKujFm+8Zu1FTCTL
PNWW2yHSJpNooz3CaXNHQxHiNPFlwpgClkHaHFIQY4TmBp81kyUQi76IXM5x86XP1MsTxquW6KAe
BzeS0gFqgVj5e2xW7QhK4gUVRbdENHxYkrFYQ/P+effme/Q6F61Go10U7KLU7mGSaruDU3qNW6PF
vt1+bL8uv3yEXhDAij+5R90XsCzXxDK9TKYcY0mydBk34UQj+t7NF50xa3uVGxABKP2r3aL9b0jE
7Lk/i5nIIvSzaIdPpHM9UU/MlWnHZyzgplgpU2mMUUamoYVo+wg/MEcoIeLfGhpqZFVdjiSgCKJT
DSYEkEjRJXpnIyFkcRJJikzTNNxP0zOg3yPZ2XFQXY4oYiTIAKOBr5x9A2JDgcoecptufbnhqNlG
0AwZMrUoqZzFlrcPjcgcFDcxmLigN+UM98+SQdZmSyiZB4yl6CCoSHXnsY3AZHq9fBahBx9YRK8P
K95ZXVSVBrJNQ5BL84F9StPbGyEdSIbUqtyX1GYbN8hc9QjxB1J0WTXXg6puGTyyRjYt6+eBtB0X
SawNiCvVwlqbYHRbLCZpxIYH5TGuTsAtZa7Xq9gmZlA99pmHnA/Q/YATxur2SAGAiYHSOrAnF7Cq
o2YL5vmiD+FFSELg8UkjticIvCwq7anA8+5nlJmyqQSSugVU1jczceRL8IvEJx8u63RYGFcUMGlx
FFc5bUcRNpmsHZElYoClXCUXnISJ/ts7SyEy2CASnNCChgMGQ/psliv0I2KEAIFbuwGtNLtrvvRO
A3uizoLTEWkEgQPH+hl+9v7lqgaTwTQFTqQ3NJcsNFnl5XJjVxMoJPrackseCz0l55C61vmfh6fy
dSgLgiMSnWLUH7KBavAhLWk+dMObASqDC7OqU5kMHotADG6Bcysl575Z3Am5b4QkRoAlT0QMz/Hp
KZEuxGn4jLATXh4LZxZRCkQobqb0Ra4qL0NmQKaPFsNbLQPpdpN/iNSuoR/LT4CYe+P4XNViJ1Xs
OgBJDiSVIYhDOJacyjdzKoSFkylzNVEgqBFqSk6WL2AZYuxF8WJJZor5M1tKENKyRFE3VqHAkFnl
g8iMij0cNFNHe7kWubqupTRPmKZoHsLRKxgambtEHjclIheidMaSBj2ZBkbI0KVIJYX4uYj83rS9
YkK4xbL4G/LUhV4w3ukv38zjS3h2XOu3hjfF4NfB0/SmzC8aPH2exGZMJxOCym74an6BcX54w/7H
tQ+WDSKPQs3JBpbrmEbQCEZbhmu4kVxxxz4y8qPJySBDUSAFS5khna5kO32qD048mkCRw6tRo0/g
EhzxBjnZvpBYotzlLnZXjx9Ig8EELPdRQRlkg0qjl/DspdWkFEqV5LwZPHX1FROvjTsohvah9qz7
KuTgRBorQZrVrWY4/RnnVW40v6dffqnPGowq9zDydb9cImDD47gFGG8dOiamPr1paJouYDDIuwJ7
9535n7yiA28IEjOP4Qf1QFKtsgtjkRy57+Yz9KWfM9SiInpYLmSnnO/AF0ZJeBAYBZRDAcWFAaMD
LGc3+QTcPD9qUbFsyMWDzyX02RHA8tzufiYHbNfi9b4ld5fCuherb9KYoyw/ma9U1JmDUJyLKM0U
LhCvKIN/SgAWvVg/wy1fE+V7SLmQtNURdCdHhVjkA7IZVjbgczlheIQVSFs6lLujcgHjAhMJfXe/
uidkIjgSCBHEyWAmGFCj/fiSTkopxIC7IEqTcuYxx8SDrTf8aRqYOELz9nE/+wNmgzutK7x4nBjk
uGTCszOHxuObxxuzpRnVXBr8eYpSN9JJ8CkU0cnVKtaFumfXK0PXFMjbkJR4GNvT8uDwp2KKr2xU
dbMZrN7Xa8qQaGWeAk+Dw5ZA8OMcd3mErsdGYpmYxC7dEbHWyUwDoyx343JDJXJYDssP5nMR1MKl
lDLoF3Nt453odOJM8ee004eTU1MQ42gYqyDqA5L23OAm+SQ3jEloSOncIWQEnBzZpX7yEZQnc/4u
xUoMnCIG7eJa6o2H9cxvz/ubdrnXCdmLGvyRiyGIA2n9hAuolkELy0KKp/KDrpuf8iPEuDZA8OV8
c+NXB1Kv7gxvDjtP0fTWJDh/hO/vp7ciRwhwKVwbDHQSIWROagRouukLpMBiLBQzaJCSUSuhw1Qx
wqghbKN1pzMIrEk6xe6qN5i+Q9Pwwa8sh3U4CUIbkISxhT7ApwzXwU4m5wl0lh7GAI9DndHklyd2
9QplASSQFMVBIkOKsm52Y9A4IHLM0kZuRJqPdjQsutvLWmyDwD23Lk8Ea/M/2E1FfRoFiFrUrXRK
YFLMRCjY8xcaK5pKWlEvJ18g/1xVxo5U1rqSN3158NhonG9zqjOdW6wD7crBXmPH09Px/uIwKKbD
3mD/OqZpa6Of3D6GVZ0rTex2RNeq7T5TG9UMO4x9Zm5WD9pTiwhMstJ2snHGQzaJsZow+oBkIIvv
bGGHVZ/UXXLNgsyeP80+2d6XngvDH1YHnzBH/jhbXW9Iv31fY6o6DuqbhFNICjQNy2xPArsjNjip
aNNOb9p/7MTqP0qysZSVaS6zWKcz3Cb79a+HxuOn3mb5u1MDS7uKpkDDdhjqoGLhlaxihVe6gJKr
8legsAhRwDPEPKTDUmEPS5k5x1ImnkkSaXaJaSR9PRiMxhNOaAR8s0+HFnDBs80Ra/8S+mXMBnrN
w+SjMo3AgSTTr81RbK4AMzpMl9urVetqOF5cbmtN9YsEKp4FAcSvAkSMnh/6OsXcVhyijkqZ7/rz
Qaw9DAPE70F8yf4hEOWbpSXyVDKJA4ymPT5flgFmW+Hx6lx6nGve7hW1XlMeyk7rVAam09Zy035u
78JHWVEPVSEARxrgZaDFAi6ujgOIJAZI/51hdSjgcT53YTZDmDE5u8zzJfcFl2dONALTkwa8RNaY
6amXIAomMjmM0P5cmrMgCgFyyEQJurinY1UHDQ9uTZ/nBnLzizhBkGh+kwEYiukIoAmRL5Pkm0mo
BnutNoouCxtYnc6GKGebhXfqh+dme7Ctv7brCq2CbkHpQAV0CQgBWuRgpUL7e1QpE6oR+yPQxFYE
3Smf+kyvjmsms6KhTY2XLZ5aHyvKHzGHaxg5Lz8yULOnvY7A3bwyjtzcyze1mZYr+gpE3xNoszyh
MSsDtL/33F8fgmmRAE63d9PyYwBIAg3QtIfa5iar3e+0+fksq9q81ep0ew32NOl4G9yKF3FaW2ym
g2W79rqc1DXHG9LcqScGNaubBLQ5VADmQMvT0KJFdSNpEaKq2tlpRtcEdGnSsD5OCDoQsDy1rsxj
LJSrbRzDcoClvSlSz2wyXNyv6ndu6Nyfl+YmXF4yenS/8GzJ39ajoWTM44dlfA6l5h73x7GPDAwI
AV5ucL5IPdc7avE224wX3Waz2Q0pqLR4c74bFM1DZ//a26tQCC1Lg5e2DxfR7v7PjY4zKJ3CQcuD
c2fAyrQFM0A7NiI92RqWe9ttGFmk1YVcp9CGf0NIBY6McClJKc7cCx6KMHS2hsrQ/WOoJI4jjZEx
F4s/mACLSA+Su635vFxd3x7dthvrRSz5G02LPrumfsJ9MB0tWQa4vF9N2x+yZIF0p13ZXNDblN0+
Hw6SMK6yZIHQuZjcRsoPbFBqENcmVzm4gLS5LzThIahUXYgWePR4/NP+UB6kU7TuSsc2K8c6W77b
YxPWzgOnKOiryen+4jfNkYx3i+vhYHazZAquOY8N5XheJlG3uP4Ox9TPJ+clo8ylcYwCSyGatd7Z
J87j8WxS7yy3tdel5Vz1oVsws7xmCoOw/O7bT8xOBdpPk9bBzJHz4DKxTXKK7+QYgXuA5hEQSXTy
zeouS4CShcRk3Kxcm2rhBmoVxXLVfF1jx8YbBF0Hq0BTd2cg0D8G2a1WX8t9Y+MH4mABaK6RMzLO
BZBrd2ppujt9CyRS29WRZ2zsIAhY49Ogrvbfq/gCXybZt+deBMlYTIGRwaeOnfM9og6r+cVh0B4w
HRmWBYxBq5pKjuEyN76RwYfBuC4xtszS+CaHEStXyKDLmKMGQgIHU6HLmyHNRJE6Q5NHhJlePS3e
PjVvj4tqEVqd8MxNkscSCC8Wow+EhhDLxAQJvFyNTK+IpYuQGkIcB4hn90hYJpA2a2/oBW4qinb7
OOyQPKmAw+SidedigJMfNQERBr/hcfUFeRCVizQCIzhvagBuVgGp6onalK9f8GpZJcAh3LRKsIYA
lz5IRqlvEePeAchgLD/iu0eoBb62YlOP4kto7edrv7fe7QpbUWh8FhaG5hhpTw4SuZzpI+uubIuH
UUCsnXOoFmmsdNyf4tM6W2+U9TL7er73xDZG47C1WbvJOgs+x2mdzQc3n1aPj5v1tPZatfQAT3AZ
W3mp/9HJwQ7ujeiQjMCeMsvYWzx9P2j+Bbq7Edum+YqYr0uDNjiw5MM0NyWtYi6sHKRjhoDz4BP7
3sChPqfkxnY7YsvUYRCdcdhh8m5We2vm0MfYbGIUGxd4BQ/Q3APMSIzxuTIjxVU5R3zSzRwZwfZF
xbjgFuQyfSE09ER7c/kditU0WjmjWFHvNqAXpxbUmo2zET3rgju72aG7fz3YjH5Codh4ZnmeiyuV
zjcH6Vj1AKFPqYbSvE+mmxGrnnISggtoJcvBmiMoZtUxmPDFWYxZuGeJRolANZt5Jh+EcxobenxO
qXFNedZh1hQmKAQTPb5wJCRpIKODPtRhHi96AZNHqy9s7I1ZZUDD51B2BhgDGuBKlMIKsHCBI02i
zff8LPXaX1jXHCbT6rY4mqrGsOZsHUxn9zBZjB9bh5AjU0W7v7lPSFPfsU0dN6X3F1/OOoCy8ekt
mMxtaP5Mn3pZuWOfuf1Fi+iEM1zOWH4furV7t91os30CbV+2+kZ+4XAYQwDiyt1cuaCJB9Op/kgN
pI0NTQbLChTIOhbcRPDKFhthHuPweZXokVatHuZer4905A8iaHyCHBHZtwfnakfd71MjtoI5lZE2
2qzV7HTr7PXDIvrTEf9Fj6XXu+Xk6Y3sKLTXGR1MgtHT1Ui2Mldue8hihP4T4uzebFZasEjcyRL5
yfLifCqfNoYg7d/2rJIol7fQ1kRxA8S0qCIWDmJA3MmS0urN1DCBMllACFDAyktiEkPQjHCZVBiD
T6JlKdHluCMLHeYroJWYEL6N+zr9BF1IYOLZJ2C1FpCbiBE0MuQSsgFfVmuxpK9KMYhUsMNmk21/
2ny03jzTaofa+HCx3U35nozpLiiSKYYUQRdiLC4QQ9KDiRWuxtnbGgtYwi+AjiK6lBma3r2METoX
EHcxua+hxbN3T4hm/cpvgE0Dw8OiXx/GySgVHwzGKm1cKqxTGbGKgh7QAXkxAcCtsHS5+9hk3bbc
7w5qfzv8cosnvwxEoiWA/2G7c4LeWXfS7rX5QIGdaeusC+sgMWeiMhy0F4fJCldIteEpVG2cpuXA
kSJB5v0tPWrrJDgZsfhwywgwFvJAMcjlaGUS4uWBhizU3h+b9q3NWXoW0w1aiGIhOyUl/W1eRPoW
QxYdqiSCalmZkqUPIL4ldUltHdOmEGJ3Tm1IakHLclclsgUQwhKgfDrP3oqSCEJ1qoFHIbZhkk6Z
pfPLVuMmBJLbEsKY0vVSfziDoSeRVq4gZZrkqsuiyy0CXGEE4QQnuIMjEikFxsDnP+Wd+rkpIt4p
Gt1OvcFycg7jOFOznfmyOEx6k9EbDZhhgswvRhrDy7X3qkpDoCzJJDYDAc0XjoFjzCBGgDBOqYNj
RAQO8S3rNlSqc/7lXXeSaZoBppBkV/SxeCF9vgIncOnVhbEZIZoXu0S9ZQxlIC+ETxOFvtKdejjI
TfAJZ7K/cd8IJLBjNSSf2icOCS37EA9k2riZPsdePck62QzbbyBgfduvR+9I60FGqPayjq3Xzr+7
pzdkq312vav3ijanYkgXVBxSF/vncbu3fHx8e9z+xlRIvoL0b6pALQdoAAJ0KNu98SMWvii0E2Kq
CFYCYsjlYBKfbEqYk/MVnIYHhkcp6BG9ZNXtHYdvWx5pcEufIZcWQyACZjy6P+RmMmI1XjhiaW/L
kaFPZ4ACtLUCponFiZbOspRxiAAe8vMyGbrnbsFOq9UkdDjJlFk5XAanVFjUh7POZM+hTXIvbffX
tXs7DZAAB2+gS4tDBkN23jUB7AiXrqT70xrIGFMBaVlDqcD4+tc8n1s8ujfHeUi1rLY17Wob3ArP
zUwrKj5mFszXhpo+pRlpVfF1MvrKVo2vRG3i0X4EszLqiCFKtOR/fdn99+DrjHWm+8Fsuvzn/3D9
ZTbfL0aD4ers8p//b71cLT4/jj5Pf+ivF18/r3+Y/fnDz6vPq9FyNfqy/B9llh/+5+kleZVlXX1e
fT65uJ6uRqv9+/XXxf7D1+X6cRW1oFZK+Z/e/OFr5PJxP//6j799ma2nK+U2GM2mfytv3f37H3+L
scR/VfMvb779/MRzrz6PVqNv0n/9vFz9428Xnfrf2w2OrKs1e61WTdbu337YfvWt1t9rrBvm+DF5
notugbBPZ4vV8B9/a9T+XuuiAVAEvTb8p/03lrO1btW7PFXvspq/UTTYaxFzINXshB5H+vwwXT+9
m42mqyVPnykcTuotmGro1eBzzoblw6NTVn8e1dqb7XRcu97fL8b94bviena73/Z7k37tZnZV+2V8
+7JsnX85QoEt5sDplvCiFs3O+fL22WKymOyX+/r15uZw071vXD/ezH5sDvv0h1dr1opcDS6fh/3u
oL/5tPyOej3/ZFdlM9leFD1ku4YxdSbX9UWnN1r0to3r8d3o1X53OZr0J69YbHi1391OLtv95tPV
ftifXz7ePl/X2Ry7v78cTVWX8eXLrXBm0qkinTqnquBAhidQNaet3lt0Oxfz6XPjet74V230ZV37
zlcE55s/uIBWp2iyNr3XxF4/LeAwWeKBWK0a17Xb1Zv12+dLnLrvnn9dvdq/m1/P3tRuptfb1xev
2h+K2/Vl+8PFzcvv9xdsxQu28VzVOh1cIOf7xzy3i0P3aUNLz3/lqG5ofKj1V69at/Vr3GxX32vO
czPHr9sp2FGrjZ2DkXz2urXR43g8WTeul9edL4cbdin/6fHm4Wp0uWbbVThqfjm4Wn931ppMKwOi
KJTtcWoQslNoi43TQtdFe/zw+FRvXO9+Hb/b/7j6ZdXfMBHRX9127l5uzjMr7ryk3tl2YauLWX25
21HSst28XO9+HW7nl82HP18u5Py83W9KOVMFh8a+NdsuKOXi1ebqor++fXi3vpm8a7z6v+iADl8k
4QBgzQvDybOWK7rPq+F+0BC5dlf1K3aoumu+evjt4rLoHy5rV4vfp7etK6ZBvzd781ftWCm3c9aO
++aWbcEempw/8H7ytrhcXjZfY5tcLVkk3K9fNq5GNw+Xve8onb8S9ZgparK8p47In3JJe7gabIaN
buO6uX/dvWhdrWsP33mtvxT2ahGqQsVorLWeuwUbvTSue6/W1/Wbp+suDqfbi/7ycvzzA2+HnXs/
/ZE9dS6RhPv9q/+LXu1UK6B2r1Rgt6g91VYLKrC93F43Po/X/eddf/Xziu13Pg1/mr+u387umteL
y/2r+uyy8/X5p33x6vsCKa45l8dqLc4cFOPRdLtvqhmK29Vd/dXkdntT3DS++7bK5qVizvzx29W4
1p31OMRiPRr8UnuuP3G65+p+s59cXfQu3n1HJsUdLxV2NvZ/7rRmzzW90+Kqe8thoLeD+8lt7a7o
X9w+3axr/c7VywX+xctpNRrbBdVa3U6rcUbJaXvy1D00psX1EAN++OfFYNvfdPj1vr5czl9p7OiX
mgUO8hYbIZ6yzH7x/0m7riU5lWX7RURgC3itwrQbbzTSC6GR9lB4KAr79XehG3HVzXQM9+zzIL1M
RCdl0lTmypWD3vVpY/qoLHp2MDToMFPYfFuc7NBggsV3ym+j3jLZV5TxXOrakAojSYexq0w/30+v
bgAF8RTWM4eOfrpr72IvYhvrXCGbFqN6IXFlVHk16rYy1qYvvcGfvcznnLYNLf5R/BazTWNG3usb
93tUbB7l1bUisEOwqBs68A2rHc4h2ywkwMVGcZhSEw+VYcMvXT/Fpf/XgJd3rbUhV/qMGI3T4xSf
coRU2k5h+TG+KY8jWzR+2gG/sWVQlyt4qRIE3cVkYXd0NNThV1e0sqy+mkRp+Ir9240NT7dvpsjZ
0IN1nR/nRnSwZ2GikAHmA329e42wyUhI+r/nVj2aP6sDx10ZmftQUwfhk/OubN6Wz9pHFtIudBHi
+e+afwhLzuxoNlYmpEKoZnwgtAtFZwP+4njE5huacGUTLyQtz4IzSdGca1beQlLS1IHVCspLlyXV
j43bv/zM6qwMFQxkmuEgyw9NuBQzT6oyJIuY1p/8JqbFD+5Jmu1JMMdM2W/FgVc8ITYQoQVeXJaq
fWpL5wnJerD5m37jZz/1j3hX7MC+5JF7UCkdmv0QgD/Qsw5NoO74y3DkW4+bawdoAUu0CLcwTmy1
3tEYR14DaeR3h+mgHwDp9IxvoCr63RhU+nyXPwzv/Ma8/XqbrxymqaoOVBBbjAu78khTVM9JMQK4
rvQYqQbmFAWAa6QGvpby2Z6AiuJMysoVQRsyt04XeHx975pAN+DW/AsJCx5LJ8BBa+uJwXmmGE7c
D8Ci9OWTKfrQqrS7r0VcOSDQ6v0VsVpEnipNOesQEZHjiK44p5+YSm7K4flrOev61mI/0A6M6RUg
2DZ140+N+EzBcEeLeCoEdis0Fj8TzPsi3SGJzjSvZUVo2ME0HM2gCJR+t+XFrx2VtoDKoQJ426/t
SB+pk9RNCM/02LPqikX24d+sD+9KZCkcHQHDygrbRVXzqpkwdVRgsFev0/Ekfpd3/VHY1Ag1Jm9j
jU7PyE95WbD1gLh24XVouoEMKUaWriERaUq6SF2cqpmarJxlTq042hlFuxF+GVcFOci3YImGaq5p
LtrBshPBsZH53Kn38HbypgBYAx3GafxaE16iB76t1Jq2ZpHvuqaf/U7B3KadRI7T8LjWzmHTKrHp
z4Uea54+qLOxS+2qHGmUOFnnjVFq3OSNklfAD1qkZboy2l4yKOPBdXLjvipSHnm10IaSykhYGA9k
Tng01cXQ0W6IM9UzeZSk6Pdos5KqNXBOuVNPTHeVjrqGULYimis2Hd5XBQQO/hd2fXXyINOyZmUu
YUnx1ii9NOh35jPI8BmBVXXmDZtw7QTOpS0KfaZHSawpWTvllm/P6S51bFZPtdeZG480bZXx/aOu
sDjIxEFjAbZZhWltEguzyhtQfwZGYO0SX7OpSd0HEtTAuW1t4Za0ZYvPFhVnpqUMJaShl4X1+xQZ
qHqHOR5eHTYbK7tmCs4XtvJIrt2ROItqy9fE3hpmZmCi1temYEvC8vezxbStrhlKCwkOT2liJaFb
io0mmfVIoE/Hs7pzjpLNdiWxYY1PDn+SOYdyb8Kzy10XKOGygabX+5ovws2kwbJDqxgG9g2MHLgV
uInr+z7V3YgxxSn5c9+dmKHhZucCLpk+Ft+d9+m4Zbz/BAlfCVxdeR6rUZ3YELg8jfj37Jh6BUuQ
GU1qqiM7ufV8v3KAFwtchQ+aUZK5dCBPTYY3YTgvEqSHG2q8JWPld1G+bmqjgww5m6zL71z34+tb
eMWxL7EPoAnI7RJ43stbmJemaFu7Ij7vxt+JRcupfNMs86CMvbaxFu3qYv7KMlZppKoTmdLJmuA2
Dn7TUuDF/fwdOSQMWWDcjz2U4Y5fL+/PPJjVpUBEqcO4qgTJ67XLI3VRlsrYLDJbEHEc8l9N6Hhl
0NwiuH5x/V/xc/Icn/Kfo2+ezB1Kpkf7lL7Im2nnbCj8tbeRrWkm0lmIB9Gzs7owaaMkUT4q/2u+
xN5kktPII97IJi+lgml+zabjVprrsydwbYMAwbsw4wAKuTLRetZVYz9jDoulqzm1c9dXLOU1F/VG
NP35Jl3KWRnnDomsmoAvybcUGe+rqBr3ReOqNCsdwx/NYX79+mivGLdFIL7aRKnH+sS1riAloWZT
Zvl1zsY3h7PqtvDTu+Imb5lzMu+cO/LmHqZ987Tcra3Hg7Go3uXNWsQ7CO4RsZrG+vVgjuVg9x3W
e7SoOHXIyCqUHMbn3MOZHtK9yqyEjnugmBkP6p1Jm/18yO5JMCIFlfy28NLPdzpNH4bNMslykb76
tJXVqHpijEaDTxvSIqy1146YXmKgUjNZO0X88/U5bAlbWRA741qHr0Nco7juoR2TmUmnaZmMMcC3
IFF5j2KLsaFLn03Jxeavuf5UJS6I0hSWzy3hz1Pjl9V/HkFBhK0vnaWapcN0XFpGtHXMpM0qy48W
vqj6pDQZjbtvX2/eVeU8E7Io1VkQYM9tV6NqDvpAIwsAjg1z0KVEdbmVcPrsjC8XszI9/VD342BD
jvCi0PCyg52yjOXUDWUoGuruif/1wq4e0NnCVlcQEMXGbEocUFa+yrmkOjLb/52E1b3reyfRpw4S
SPWR9H1ojFsOfuNw/hR+zg5HlbWTmAKb5jbP1pRSW7xO4unrVWzJWFlnJ8nz0S0hY0jdb6lsviWy
e7B59G+M89/j+FN3PFuKAJtvEVkQA4IYc3wegAvBWK0NpbxqEc+ELJfwTIjNxRSPI4TMcXwjp+TG
EbM/C/eYZ/zRUCQAsbO+UbFdTvmTqTuTudzDM5l9A92tBV5VYJp+6VXloXLb286ODr2GZE7chl1M
GirNdkPuVW93Jnc51zO5hjDqIiaQi2dlUKQ2musnXyguzfP/0hD9CSvORM3C6RRzxkU3spq5BhBZ
aAMxHL6hsVdvIiIlYL0NAuDFWp9QeG9zGysaMTDZaiRzgC4YrWZDba9keGCK/spZa9UYka6oNciB
0T6hj0qe8pp2D+2PPMCwT1adSHSn+c5uBJfv1qPkilVaytxoQUPIYH56rjaOqqTmgDfXlJthIvJf
qbVZobniDy9krOKgNB+kqVaQIT2VzSjSjgqTyIB/k7vkVJ0A8GHlA3BySX3YfCBvrW+lgU4/5mLI
IBvtiirTWRemGVN7H8Owc6Z9xCgQdZLm40ZWa0vsSglF1VdEW8RW/chsuJaokRu3c0vESt+0Um/M
ucZLtq7KexQNHwyhbaziigIAVYIeYgPVkaWF+1KlB0tUZjHjqTCSmBotoU6l0TbZyKRek6KhRuig
joAG8bUU2yxtrc1n4hdxvVdLLdANfnTqeMPgX8ELgXEaZV0XPdGAsq6hHVVcqpONEMa37vTDwMr9
UtstmKQETl95IXT2MWpw89n/p8CzMsgXcld3QalrvVV1yF1yNNUtYfHB8JZEg0AVtkH5znxy/ZHF
oR1GFJjYkwDKxPHTk3tKGf/hsPyUM3U7O/Apd4SCKXhCNA01WoTt62dQ0RdiHhqH+LNLjQAgDa8Z
kHFVvdyfNtFan27rStjKBqi6jNuyt4hfoWw55ac52ciwfgYKgV3AIraKcrMOXvH1WzJpR1E1Ver4
BZ7VTymJlMInszry14gLpFMHO0crEUmU9DTy2HlSnWhhgCk0gflAeBM6t5WlZMVGBPD5iQt0ioUa
EqqaGO/grAtX1pTbbmUsLw82esOrAkbEPYBigXub7KNfTkL1U/RtOFrefxhFLWJdHWMJbAfZ5nUW
w3RL6fQdDJBSTv5QqR53kYWsGv9rMZ93HXKIilIR9NZEOWTlIx0M/0yGKUbO7iYKy5pqOqszxiW1
HxQ0U7R00hGIbGzqJ4uxCDVUPHOxNA24sEu71KocxsrBA0uLo2NrljdZb9FKyzYc81UxS7svnjxL
s9dqbYYxZcjZd9jD6SkZD616a26S9F6RYemo8png58UurmWg3iNGtUEtrPX1A9zT7QIitBm/1ZAC
0alKy3DLJ34GLy5cHEhC4rQA/bTW22f2Qi+LGqWr9KQfeox8/hi9lmpvyzsI4zHeDRVJmJ41p4yH
nQmoT/kw7LYqrJ8T5ctXYHasvmR/NBR2Lw+RRx3K5uW84DZmJJ+yA9mPwE/wowi3qjyfjM9K1MoC
T6MSa7mAqE674SgsxJW7cVU+Bd1/JCDlYsJZuhh3t1oMLA9yHyowrzbyHv23NP9mj2HHe29UK9bF
nZePxobMz3HjSujKpk4YjCeaDkLFL/upTmjx0/xAErG7bUPFF36Mucac5TNr9harw83s8vVd/bvm
1QG2Rjf1Yw3xjV+fjGBB3wF6uyfAiWnMeNV3fCt5v/zihSddLXh1jmotUphrSHRuutdsRro0DRKG
HJLJLARy23DQT5ErBKIyqenLcFULCcrLYwWfhcxIrpt+r8xRMLSmfq9XThLEFjB4aQcahEZqMvja
pl7bV7QLoNlGB7DRWisGKZVMpqWFuySV20YUIy2zVm6Y0C0hq63UqiFF+9xCYFfdzdGzw9+/XsRn
QM+ydWerWAzf2Rutq3gXSwB7/9Qe+v1UseQPmvBG+AvibNqlQDC+b13Ka+b0XOoqe9ROTVRYyNb7
I1djOkTlXW3zhyoGIn1jfUtqfn0XzyWtfJBSCo0UDSSZicb6fqBmNZ+y+JUPPdWm79HYsigOM9Fv
RMufizrLxlrAJ5vgCncQy15urJOMObAV2Nj6rflpB+Ud9/R9kQAxbDGQ1D5tGc9Ngas9TWNBZJZC
4BK/WtnJ8ObjMstYBAvSdai9PBw3grlPeZPVGlebm9c5fG+x3E7ExMW3qfuel4dE/uisDwGo/cZR
XtWFBemDAVwangerHVVIVUYSYH/AlUloBW3Yf7NvOWrzKEUvhUCkbu3fX8u8KhJNWY6K9xWgdSvD
MmhuxSXAtn6VqE+t6mJuo1V9fC1jOZdPNxRlAMDbzOVtv9rEIUZIE6PS5asiZ84gAzyG6Wj3VLE3
Uj/XokAUy/6KWuU2UzkkSV1ECxpSFAzat1uaIFyAwY6o5AZbWn4tdvgz2gC9MKDJR5n9UgcGveER
io1wPXqS7RtNV45pow8Otdy89kQauyCCqDqtDPDVeQgjbt5Xc2Z/s+Y4kd7X+3zFSeC6Lkg7kPi4
nwIZs4hUYUegqI16I6d52odEVb4PFrnrdTWjwxxvlPCuaSQkLoVk3B6UsdbRxgh4mO7iTdEHvQfc
iic15K4XKK8M+Y/0ZqtB4YpVxRtGQwOoi0l1nwgPpmgsLLIUdgaJYCaahSdJd+yT3txSxU9vUgSl
6EhCUK8h5+CufV9W6nZkxHi2TIcorINx1wbdSVB0E252XVxbFJ5kQLQCNkzQjH55h+qajzYqDTae
J5wlSsZq83nmYsPPXlFCtLvjsFR0uy9j4lZS8kJEg5nYfvlL8JxG6uuc7bN8q5J8dTGIpAFYREsU
khyXYsxxyjvXQArRNltAiJ6M4mi1L1/f8ytGGT0xyFTiwQXii3XPE1eLqSDqjHSoW6AVoJh9acQv
qdEcAagIDaK01Mn1LXzplUACaAm0HjmIiPCQXbd5NQqfB6cdbN94sp/Ii3mwgwVrPZUBRrL/WrAu
w67eemFesTBLKL9cQTTPoji92tAqSsvZnfH2i25GqJi2k8eeLl1H8marJ2fN22qiWmvBjNk4OhVC
15mLEo6pEjVk6WF96l4X/BsGkXWEFmihQx7dpQ5gPW1gH2Km0vzF3mffvj7az+5ooTJxlxc8/gH1
cHl9lJp3fdTnSPTpyY9YL1wWl7ERfi3kz12/dEiQAkCFjXYApJvWOYk0BiJBUQvkgD70j6KlzcFC
X5zyC9mwwEHNvz1NXhP0bDLY/GjdNCfVS31boTmLN6LTz+py8SVr3EUxFlkVW/iS0SA0nn668qWq
t164W0JWmyq0XoLjEUKS4qPrT1mr0ZRsHNyV9NLlSvTLk4tm2aLrEkL0UPtFPsir8i3x3ds2GN7i
e/ej/6Ef0Z4XfH2SV6/L34P8k/E8i+1TIwbjHy+JX6qSueQ5zrfg3p/N5uWyVsbZmo3K6k0sy3mZ
WPocfZReB5z3bcakL18H/McATPm25eg+A3LIpdzlTM9WVtpjPkzVcjGCKNTQPUpoG8rdfBCv7TN6
+Ec8MrfyMVfe8YtQYCYWtPeSrbsUWvBZNEIF4ki7670esIHCm5GQGf6JUaZoUgp90JjW4I3rdt72
I3dT/ip6M5u0rOMZxxmhtUt4WkXrHkEFKCeOSwicPpqe9ElQthStPP7XV+m6kvxd+yoQtg1d5lOO
tbfRk1Y8LxW2ZPz4FzLwUEJjpYVW57UPNpLGdSoV6yPqd1e/TzvHE1vp56sX9kzG8vezi9OMmsyq
CTKQW/PV4YHHHGiX4yi2ap/Xr+iZpNVt0SKE8VoDSf0v/QMUCA9otzjZINMNdG/aRUwPqw0js/zi
J7t9JnF1P2KTdzppl/3LZlbzozmmrKzu7eK9tdutCHBrI1cXYir0fi66P8szAjxyS1r94HfE6zwb
Shizysu88h93s6FrcehfLHLtEnLbVMzMgtwlT49x5sYOg4Woduj92U99/rAFpbgSxEPr/+7qepre
TGpLTZddzU/Nz3Kv+2g0RAdZoS9hPPJ1W5r2OXy7lLfyFIrQ1KmNYNrc0WHV8JHZx6T4VVXPdRX5
kdh6o2yc49pHuOjNH1KynKNL2+PSdGgHOcrnRxeLJHcl/C7KXBiSsxFwX3mLYp3uEkqBh2BB219q
olLpRp2kwFSaoXOAy/UwW+6upgaSIyXbQlNeVQ3ETUgNqiq4CFY+3lBLUVgZhI0CKo99LXrMQ/yu
CoMW42Yo/Pl1tCztr7TVEaLVqlB1FdLKUwG0ZhWaYNBbXkcl23JK11w8muBhLbG2hcXkchczQ5jq
oI/ET1tDB39KOgVD3G7522vW/1zKys07UaQ5VTkBMOwWTMQn0lm0nV6/Nv9Xl4LeRcsBKnGZsn65
lN5UJb4B9Vc7y/dmF4fRoD39CxGI4pd2IzBrrfMRHEy+k4NY0hc8eytIslfi+OfXIq56aUQn/ydj
5WHqPjP5JCFjwC3z8BhPCO2Q1Ck8lG73LgKjcvQSGJCKGg6rtd12HeWaTp9/wsr1KFM7lGWCT9DS
H43zVpIb0mk0jzf8zVUXR5AEQLJBwwjEdRagUKy64TNBUPsjetA8+xtn84545p09UZQyGD9sJTk/
9+dgXcvYAPShEAux2MrtNGY06ykUHLvrhKiJ5b/7hCa3S2FsqcgloXZUX6uEtTMbeagkVKNVRvtj
vB9OVhyoBfBHrP85ovxy1xVMOTg7fvw3hAeX32mtEOOGojroXUHRXgYgHkhYDubkxzLgQcbaN/Vp
eHNDskvnUNlvJt0W67L2kGdb9IcC/SzEyWtNzfoMWzTWBjPlRBNTsn6MqYtJEJW4aycLTKg5hkQ8
C3tXVVvtIdc14O8ZrWeHF1arDLgucClB++qEk0+Kg/kPh4HvmXaAR8HgP9sIDokX3f4rS3Ume2UP
p4K7vTJCdlTwByshfj1Gv8Gnt9vQ8qsW8UzOyiJyAcygmtuwu3swiGoe9tT5IKy5cbwlFjd1WhKv
etrKQWyJXf5+drbozBdK3C1nK9GjD1R81tyl6VZMsCjRVzdoZcLgbSzZN1jc0sJusuahfu49wBPA
KhN5ksKCvepBUjLw64E/4+ud3VrhynYZrWmmOcDrfmc+E0w1mnQ8qHi3IeVakHWuI6tQ2ZLZXEQz
9hHVoZmqVn6QabrvRvsAXOaxHpqTMMsN/3bNKiP3jrzKguLBU+ry7JI+MuvWxph1c1L/EbK7d7L+
lMhoR4qtqt61cOdc1CoAUfShjm0pgfbQK6pr7alU04rlufs775w7FMT8rw/tajB3LnCldi6KCgWQ
Q0uLoBMuFWaQnVL9yTrIMA7cjTLGtcOzbXRnamgJBSBjJWzORgy4XjLCqjHVwEDoWftYmxYoj2KH
FJ7QJjnTWk/je23geu19vVZ9+fm1dpyLX6m+ZgjZampqg3xFD5PbyTe8KmxZ92gfF/0od3zwpmAC
00Pm1Q2Fg/FdL3n/+iuunfBCMYaMpA6C+3WODlRraBstB0Brx28Egz0MTfOH0qV6WrK8Cb4Wdk0n
HeB3UP9aiCXWiY+6HofZxfR332kwfKF/tcqYKpgF9Z9KQSThAoK1QE0Ad1sdqyDtMPdCQApKqoGE
ErLZdhq/V42NGO3zemx0VQENhQukO2D8u9TEUm9B5BT1tq+Nt3GK9hv3sXadjeVcSflBimYSB4Vs
kK2tQ/PSsurScpGHHw5IhtfP9XPhR/vxUbGO9U8NR8aQHAuAbt1/vY+bglcXVKZoI1aS2kaMpLLc
ZOTQ3zWsYOjXOrSnDA088a8k2HrQLb96qRaXy102/cw1VXmWOrOokP/PLJYSlfZ8+ldbiuovilyA
D34i4MIrrlJMFQcnPFQwT/abHQML1YDKrWex7ikoEH2vguxuM6b6bHKwOFyVpVXYwFjvVdipVUTN
XYK7STLaHvJ9fCxLSpjcNyCUcWfaBsmevOmeqiDxuIURvFJauZC+znkADigKUU7QjB/RxCItTBS/
35eB4k+/k3YH6k3w3KMPcXPZ+rUzRX8lAL+oA6AZ9vJM7baUbo1xOSA8A82TPyPzEQUFYEq5///I
r15VyzNpy9ec3SAXgAmFJJA2MPSZG6A3ZrFghT8ee9YjHfLSBONN8rTF4fHZL2N3z8Su7U7X90Yx
QSxxcy9Jnqa2oRqGiifZ89eKuSVopZfVpEXKMKtYH6nCzhBhh9lxo1QOdqVu2ICtrVwpY8/HOTKm
0fb5+FRl/+RgMEinh/9uOctyz46rAClf5WiQoWsPEWat6AmVfO92G2KulKMuz2cVEeZxOWmJDaXn
e/VADtBxH5U2RBoJnnm3GW6lAxTk6Lsfdgj+vzc1wGhhGLityBSxxYY6rKLGXEsn22ph0SNHcBBh
xGN6nzrDVOyIlcLKd1Uy03Romv4k5zQ72a1UA9dKzIfWGUkoqwggFYBA9mSKpkOhOMRzwOV0a5G+
YbFZOWFmm2NCc3dIbxuzHx47RbMOommdU0scfa9ElnOqJzvadYkLGk3XaU9pMRve2Efg02uG/h1v
lumgzBg046oyeo9yyzy6soj2VhMnoSNt426YpTjIOv7HUDoASzEnwUvsJPadzGo9WbvPCQwtG2dF
eEOXl3dW67q7KemAF5EkZcmQY/h1Ltuwtse2otpgzL+LIp8OyQC3HrY5Jw9GO2ROMMzt8L1pC3E/
JHXtemo5wPElGk9u7MywCw/V1K4OOHGrfToO7rNiN/lrJ/P6Mdam6SV3Ocrklaofmo7bx7mcUgx6
GxMTDRtRbExhrPXJrd6XzZ0aW9qto6fQKCR4mNBz97shYuefOYoM9F4MBCRqdl+0eFF05o2mNc6D
m44uKjZqmo23dqWUr4XJB4yaqrPpmegc+YNWji+GWRPLazS1DYU7RSpLp05Iz55Fd7LjeMHelpEZ
qjwvf7jRqI40IWnxHKN8e6M1quM1LZeeU8xgOHQ0+R4VQ+ulubD2xphH76UYnSP2ZQw1Aw032ei0
hBm1iRKhU7Qla4uBPKERcdBD3k7uvp1a7YUM3M2pahZc9ftinn5a09i8532C91lXK81Rz9uR1Vhp
RUtdypx1SZojJLci8liCSqVh1ZjGz60RFx1NiowftJwYL1yb54cESVtPtmOj0aIpolOcNXGAoCKv
WZWXmRGkeIHWHomdCSB+tfLdtrFz2rRiKBgmccSHOcbqnBnn0KVSoo/ATgINVo4lxVD5Rq33NCpA
c6VXo+KBikXxXLXX/SpDUM/TUmegz3WPSiVRPKzt/lHp+s63ahuD5mp1oq5uKieejHGYNnXy3syJ
OMWC14ETyXRn2nJg6dDVJ5JYiM1t7tIOsO6DsGXiG4KrPyCSDq39HQC2uwqgOTbNauRNcZzsBeqZ
4dwMzj5bPkQ3qmrfqbkIdF0B5llPAbFuKrnTeWqFRTOIHWBFCip+ShNoeI94yhTZ+97i1VMna+Ep
Q+dQrYmdQ5rK2MsKQJ6AJh+eNKB1dCYnUgtKlHkO9aiM9hm4gQ+Cj6XnZBK4gmg0AUapa1ZmA4h1
pIgMKpzRcoO8KzNvnKf4gVsRMvZ2ygfBmnQiwHcYjfIxqU7Byq4FK0AqFKqDBe/BmAo0tttzHs9U
5DNm/lY8Cw2QxnwHPxhoimz+ZiTgesocLH4YMPXPU6re9tCZjWIAt6ki/WpoD0aS4AhdBrrCnT3w
6lUaEhURs52YljgtSyJ0bk8AnwRp4+pBKvvuoXe0WqNynKa94c6T53ZVeeBiTHdTzDG3FCPNgSL5
oTrZFMhOp7JRQKrdR1qAP/fHuZ/GIpQNnx70JlKOqopJp1lcJGyCKb3vczeFJ63Ivq6d9jbuCgcl
SiGDNFMrQSc+t0dLdNB3MBXv4ykCO1mfZMZTIXL+IeMkPvbVUFEzrebHQtQ5rRpeBc44u7cSTENM
0a34MZsUt2d2Nle7HqNfQ1LLIujtuXsTvZHeOvbsHAvhRo8dNwnTYmsMyZBIqrfVdO9E4E+34tJ4
baO6ezGmAbwNILB8n2rkA1hS8+wYqWX6wO2IgJyt7N4sRa8YIM+lp7c4TnfgZdBP7vTDNFpBk1Qd
/KhKxuOMpJevZfnMqVWTOoxMqbIBkSwt+ZS7gWlVHUJXl6uPLeht58fZzjOwII56dmxFZu/TqXe+
E7WfdIrWm+E91xyOxVfiYYJpeRNuGX8rJnP2pOT9TZ/MGMTiDKCEomOD1RzcVNXHkzOU1ivYD7WS
zooh74jW6QHAKulvMB45dwUuccyGLBveO1ubwl4p0pbNpq5hRCugq8IDiDDVPN41qRJGYE36gf45
99DPkbUr4sT0SWrxnoLpyEayrW1VaqjZsMuJPh+6mkiFukPsdqxTtZGNZDDDvDAnH/G7eydlYdJx
VkHpr1ftfT4Iqd2lxiDRkzpxpfcTu+q/KUrrPrmdpYdqbryABxy+rsYzPuZdzYYoae5711VeBmgs
nUFY9TDD3YdtWyIhLVsMG4/txh/HOvqAb3Ru0yzuaJyn1mNk8CjMOjiUuBzjFxjp2TPtFnDgWe8D
pQHrxNz3KVxK3+00o8f4dIku5A6hKONmjKgmsmuf49nv1SnvkNbRu71TatU9iDmixzI1BS2K+VdT
ggzWsqTFYNUTeMtp+MHtXAZ6xjHmQMzu/ejOYu/EtuH3CZc3Tq08OoMSsdTtQKcidDBP8czN0Uxr
ldFrkVixTXPSk1MEDAvosWdTRc/QSAB9clxu75vM1RARJA5GNfbNyMymKQRFMR9HpZTqoKF5OwEB
lhWZCBLtXvAHpyMgp43gBWhtKj1njpKTd8Us+5TVtohYaVj9izYZMFRgFc4cJjO9l4wrlnzGIw1z
xsw6J7C7feNFAxKGFNTDZghLN1Jb60oMiEmJZ2tc3hNDwheAoNxXVUUNy2wef5UFHGE1ltLwdeAa
nk1lyks6VJlqUzmpfe5NRjROwUy66onMXQVQxTC0H1Bt8VJYUnlDW0D/I4pIU1IBzrBg1jqY0zyz
PaSuXGo3Be93ajFEk+eMkbabZYlYJIloXxgpxQXXHmL0u4G/D5wuViNoZTZHK4rQm5VKc/Jk7MTc
K6wegztjo0xd2qiVo9yOZTPuSt5UDtWl2gVD1LS7TDPMD8ww4JxlLa/2sVOkD1nJ0Z+UyfFHBqfG
7LKbwkmMvZ8KMVI1rokn7f69t9P6gL5P9IVxHZ45TdGDmyaq2GlW2XhdFCfvhjmRIK6zal/OAPgk
OVSfaRliXJNX2RsCybRg3WwXGU2GOBlpNlj5E6praaAOZd75XY5ylFoo6auFvj8WO07yP8x9yXLl
OJblr9QPMIzgzE0vOLx50CyXb2CSXE5wAEmAAEiwrP+9z8uMMovwjM7sLOtFbdIizSWnPz7y4t57
prexT8FT4LbPYsxcFI1kZfNwSEU2DInd6HDUOYdmbRd7AlHj8OB5VEOfbmZ9O2TaPbU9zNN+9mG0
Ix5aFCf23mBO+mTTbVcFM0otmmaSa8eLzhTLJbKJ6jgY88AVdINW/W8wBJWvKXVhezKT8cJnfL8Z
rebuotdaXENfBwWLJHn0UOW2OIu6jYmsLVi1RkGm2s7mUzAtJbi4wdbUHvgOSyxVOY5zt6k7ZdDK
gbVYsqRD8+PFE/LAAgD6KONh1po+ggmc8XUJAw21hysdf+bJKNKchG0YYZOZ4ibOfrploT89hk2r
vqulDvNVjEO1xZeQ7NBXkysWd+o692a5s5HSOmv5GG3RATcnlBpz4FR4n2ykCcuA9ns/23ToVd4x
Nv385yPhvxo7f1mTrB7FYjLEKN17S2aqCoKLLkdb/9+4SgDNDdaR8AP8VYhcJ6blYsJVqA2Kxf4I
DS388f3fvwjMv3AJoB3gJ/wydYbSNjIdMawr+t1X96QRaFA+/vk1/mJtDqOWMLmZGwEU+IeLKE+F
axqPaWlzU4x3ZFeVbX5jr/73nInhy/qHq/26zeHoVhcj6xQcxAYk2U17gBP6pt3elGDjy01B0eX+
/v+BuPYXiw8YiYY3PxpomJFg8edNwRK1XpdMuJfedt2QzXinfvCDU7o/dGEL8z3aREd7/JfEnb94
GP901V+m9URJT6wKV2X7W0DALf8hG7b1dtqYcnxYtuKx3/6rXdJffaN/vOivhvM4DRsMjiLFhnIp
5A99VjtM4tvlHQbXxb96Ef7qvmI3B/LMTS0P5faf7+sQS9k2FC9CSnB8zPcmzmkyYTz6tyX50KX8
8UK/vNeNTwedzvhUU0m3MYhCL8PlZqXdwqXOH/P13oB3GOzQUP4rNtRfbH+AbtwMYkGWB97/666e
TGYFqkNoqcRwDcyDdv29T8U59kzRkP7OxZyL0/nOcZ4SGx/sQl9cUKSzJHiQ60qz2ScFRSI2cwcY
VjrOt5mOx2EkheKHhbjbRHvfpfgdovq3YnDO9accpuGn+nPCzZ+zc/7XdfzqH5X8+lLn9/HXn/xT
Us7/jGicGFL1m88KQhw9yAz+nqnyf4/K+c+H8rF8eCmL//0fr1+T+pL9fzwiNQjF+O9BPLe0nb/8
K/+epuOHv+Frd/0YvrqJD3kn+a8wHfwJ6OlAUtMb7//v8MrvWTq+/1sAlnxyUxx5yC2MURl+z9Lx
vd9A/PGRtwWRP+CmJPh3snQgpvjTRvAv/+F/3IFiavMlpCMkr2BSlMkwRBJixMq2Dt37OfFfx5TW
eerx57Bz7pvAvFANimRF9lMYNAfXZ20mdb/FMuiiTQtWRFto2AC1Yuq+J2gbc+METcZtRDPPq7yt
WaLXyqtJ1g7jCM9DLBE2Tb3+tItfZ6I28nGdXDTdHZ0RBwWn444/zGM8ZpgF6L1Wts1jMwT7lsjL
sqiLH3U7tL8vdkb+X5piCpdprVlmBikepMeijC3EZLWuF4QE8TnrYgxWpG8QggoUpkdEI0+CTWr6
17Zh411Q+2jhElVnWNmUk4SYmsn6IgQ6NrQkLoOsLXRljjYNnWrDLoMfX9ahflFpfd845IRu6cxq
bytDC5uPdtKn0CQyNyGiM5NmXPPQa3SBWJ8tWm9esGkABXTkP13agBONDO88WLwT1+sJK52l8ANc
mZtEZ7Prfk2se58SrDWrxHHwZxATJYsMN5zTOoviiGXdGCJQI7bVqR/DpSQwi4bL7nEm6MlqOT86
Y/ShvWrdcjUsX3ISPy2YVYmk8AKxeAxEBSf82T4kY/zZ8gB0xgDOoTS+9nX3U1uwjBmNdrWkTRb1
YIAxMtPjIupdtA6bSndugPa7iwufudilQdY87XmLhQ7wNIxPNVJ4ewnvi2FhzZ1ekhVJYCR+nMkH
JIT0aaVdYLMEpgGZH7eqdLsFdvywusUd1BEtR0BbSOXBIHM3DaFXRCknWKH2wxm+RlkSd5/Kq+JN
1WJt08Yxe5Ni6Y/+Oq8HEqBLX0O2MZBhBXmrpo3y74fGBdDe7dKYX5NQPkxJtenjubQLQ/6PW4CA
ky9cbnuHBchnTR940x7dCZOL9xN9bdb42HPJaqvW9dJ50b4x03lM603kN2fJpqNekO3hI5HNE5cx
4dcl6ba97o5RD8wPe7UuGjPrNnj0fdg9ta191PGA/blnN9SdIPX9XdL3/6eu/w+s1sDt/tCS3oLS
fq+7fw8y22Ls/vpTLf7bL/xXktlvMB6Fnfit9sJCndyMImcUcYSckfA36P6QVga+5q28/l55ifcb
DC0hUXJRsJEdezM1/b3yxr9Bd4lGJSUJrC8DGHX8O5X3z3U3+ZtZys0IC6Y48OLwfu0K/Lb3KdP9
OUSMBmzanC7O/3Af7v6OW/8xJu2X1uofLvBLa1WFIpiceDhPod2QecnACoLgfyeI3vzzC/nu38Dj
PyDn/3Ct24f9A5C2gjBaty6I0Kkv8tSsgHarELB9U9Vn1iR1tSHG9TZSrtNjkjhRPtdNvedqxH5q
apxs6Rv4kUcMWu+B6KJPZJ/baLbXtvNpgc1feEQNkTgRoHPdpY1Jn9nYLDtYsyGMLaHrU0SldwXE
rABddF1uA2/ckpqbXTWM3tkoNi5AuybEJ7WhWyx+72ZChd2FUD6wbOYBIlSxBd8FCQ6lpOJdsEPu
NjvpplaPlQDFKrGgQ2M57SbZNLXjixc58uIFrVxzHXbJGe47C93zyQ4/TDuGP92mN6YQlTd5WKsP
/prDQsPfrZ0aWE7xAJ463pmDYqHN3HhuXgLN/bd4qWAJqQkYAISN75Qlw4LlCeCOMkhYOJcwkjcH
FoW07FxKn3jEm1KG0QIspTHVw4gTRgMM6Pw6j/DRjsKT8052HXtxHGsuEgLbMg1WB/oGZHZ++pPT
nfuRwweuwVL+okYr3vomQa6NptEJ1hvxu17wEmWsduLMswO2BGuzXry4bsqu7Z3NMEzjFqCdhHmx
8DLfpPGB2H49zBWrjhSYx5wNlcUWsW6T5SDo7B+TYWhe2BJiR0681d0z30Zfy9ST7YpQQHwVkSiV
hy2Mo0n4TqQzPcyx1jzruaM2purlO2yG5Nuiw/7iyiF58ITr5SFvbOlVHQCJte+b7wyq9JNVJD2F
SouPpKIt/i2Md5CM9yHUR4HfnUbiLEe8JdNTMgdh0UW8zyMB2zjpQ4XSuE7y2jARniN/dU+9U6kS
xvZs0zk4USMS1NumWT6XoHOuFoqAYq1Dmi2oRxc8z+O5q6LxXlQSAmPVz9/RFwXomhp6IDNCiq2t
6qOFX3dRTUFUcBOA76lEt52jcP7BFyI3NZrKCyg6PvJH+Bc8J+on2jlD2RptrgwA4TZOaLRRbsXL
Srdvs2MPwYxIG5CrNkYifW1RrP1h+rXbqcHwDfCjOkvr1CkGOtGjomzOKtJGBzXAlj/zKouHYzGw
SsumUTdfyVSvVz1jKsxaZdYjkGxSumPtHGU7Ly8jnZc97FmcNgMBxdtGerphS63ciKDqH7nvhO22
iQasWhX1YQ5MZDtmgzfbKLOqiQF4+8buPbbMF65p+NPRvr7vTaUOvcfGFxbNS867RV4tGYC0UriB
tmvlX1zvRn/vnRirucC9AqPt3mujUIBmYZKs4R1CGaVLg4KoCk+EDxuyqw7mlOZa8mRT8X4YQD8l
/h7YN+fZjBVyCQCPgnEY9rgrLtyL9nRa7UVNjN2P0WpcBBgQvpklD3KHM7UUMXfSBjalJLoLRUhR
hAykZX3KRRlPw/A1TQnoNX1AgAf0FHkHhnfkbuRJp7I0WgK3RGZsciT1aBFriG1rOU0NBIduGxwC
Z7WPmBFtLoHOXdVKgup2B7BcTakzfbO1bbet27Azasf0DG22KkCbXL95LbFFK2l36AF0HKdhTQpH
RL3MJm+iB1+GDXDEdLxOYYV1Cav5doE4+m5ImmYLCRt0NNTzwZAV6TFqpf9qcGhmfJC2oIvssBKN
QBOmEXCx1JhrFFSsJKOmWcyJ2Q/cNlt/TcIP0zCO2Gm7bpyIuhtbD/Q+cFL0U3gtMgZu9xW7YvHU
joE6CiDYpxZlKaumJt7oW+3MopWxvWmUd2Y+Z7t0HOHsOIXyPvAQjYU3JlnPenDNue91WsAAsd2k
HtAZB7y1LAwY8hD6Ds1xyEQA4lobPatqnYpknPlhZUt0ZsbxYQgNAK/KvaiKoG9zGT0JsaZXvdjw
EZ2Cf6xMaBU+kzEPlqzezjTaLXtgm4eQxXozTboFjkR8D4SA0b4vzgB2YZ003qYzmAu3iC4K43zF
C3iEsEZ99OmclqFpqm9D3QDUpa3T3mNu0SBg1cPRrFLuV7dfy0C0NRYigsPAsnG6B7+p+rKe287J
xnjlFaaT1E5loGJnzR1ENDQ57rR5SBHXAO0AVR2Mtnyv2i9DUn0fRdKJrLe8Q+euU/vmxMC4JIyz
IEVw4i3GZrynPumx/5exu5w61TiH2o35gSUqoBl31/msfFdXWcTSRpZJKKKfHiwvxqyvWvPRzONa
xh0Z3t0gZt992shPM0fqO1ZZ7imo25lkpPfd04pg2/3Y0vjIO99cqzRWx0inUGF7ruzf15YQlTER
KQJlamVPHRuTD18iNwh7WePNBSXUPqNLG4Bf6/7RIVUP8C3xD5MZyd2kKx+IAbXkUTkrfGu0nE6A
Xptj0C50AoRH+MkzccdBMDQkR7gjRWFnw7WeU/lgedKeUeyBdTXxwjOWADKuBIYOYMIR/2y4H+7D
iiNM2Q5CPdAkadS1gvXjvRwDcdeYhD4PaQOsHP/YBtPHEE95GE/LMYjG+k36UdNkTeC2W9hSNrnX
sRloLtJZtmac3ZPnYV1bA+UqZrQ8X0u32Efi8PgieJf6mV4xda2V1h+NAwgDRENxhYwa8lkqCDAb
eJMogCDFFM34a1YdZEMXRRuoGvjOSYS5JAzbp3isNcCBWRXBkoBaoVqkH06xAW5H8LXAtyk+Se4O
fmamKOalc0Ns2zryH0aLiFGYf+uU7qFWQPrugCrV5l4brEe7EH1v4VMGqm1H+ksjGn9vwQrZjvAt
PDMHSIzSwA1bkWCwF50Ijqiy+BnZumfXeki5wwBUCnCH857hjIICfN7TtXW6vJVxdRCmxhS4dGHG
Abpd6JC42OLV8s2ralsMZuqvqeoxhFp3OBCE2Wx4JfibgW3wfYdjfMuRQpNVFByjngt4gNp0rDL8
CX5Zk+5goR4okG/TYZh1+3ArKnd46QLlH9aRKLP1+tBhZSd0jxNGraDb9fMcvCQE/yVSqtxsXaC1
zsCXTw9J2PP3eEqSvT8t3lYZnjw2jYgPCozbBh45M3Jb0jne9RMR98oBQtZ1U3eoIlcMRd3JaFuH
TvPZI5SzjPvA2bU6ZbgdFXgPRoN3NSlI10PxN6sMBWZCjJLuVunBT1BKmsaQb10QerlcK5TvNUxh
hVD5NctAtFku6ALXcxoxRODR2MsjT6Qbt269op2d+jC76LrnKG1fGTFdGfIZhNxkWK+eXlE1NXGv
oHjXRRQYcT+nVuRGOP0h5kFynL3KPPtCeJvJ5X5R0diFF6YNzt0ozDfjUJnmYiDrxVkYEmnxmmxl
EurcuKn3zZ1XpI7ZCj4wfiqcj5Qzrwgp+kxM8WjdszWdgDXAoPkkEz/ceqluthFPkBXDHWt5CU+N
GZCmrV49RQ3mAgQYF8PqwyMaHd/65DuABtuQIOXXhFX0XY49dlRgDtQzqBZT8gX6/ZDPU99vokq2
RdiDYkLRoGyko52nxWHmAZwmxrG9mZytaKukQOqtuXPXoUfbndgT8j1EHkQzyEHwfweZTkPJBWI+
KLggLCT37up1BzSi65m143CJ3QH2fSBIzHf+IPwDrdVaiI4heStVeq8iga4ucOv3cKhFMUwNAOkm
FhG4DJWpC8ZS+2PtlrouulqN7WaaB7nXONv3S1yNZ2ee7FsvTZU3RnpZx1OCSp+a081P9G5OQMXA
nRnkuy/Aaao6B7Z3EOLdpxUPio4ObLuODkKaWjcsGsUUJoYY8Q/IOYB3ZKenUk+Cl6Fupl0knfpL
g3d7caZIA3A0QmW+1NWncEUzFsnEApDWKypy6S5LOYF04mde3Jg9mbV3Zd5ynyIeuSuwQ8EyxRuA
tkTcz8aOrNiGiU8XQ4WdnStcRqD45VG0ZcFEgVIy9dymk3vA8kb8xNPr6h0geKkzpLhIv5CTP8Az
UPDqUcVoc6iGjysxcsKA546NxYmTop0VHiiSAM8MJk62vhGb1PNmTLG4CXVY69Jtq/i59+r5B1gL
KOQgMZhvbt07WBKhG71GSWKw80qU2oABSDYJeJdIobBJ/yPWU5vumAGlLktgt/ccUeqeYLa2PGkc
TXdjxNYNGvHo1WEVHlYMo8HWUl6Xq0/jjU+kD5sSZyZH2DlUD3SK0ncZr8EOQiB/K+Il/kydxBth
Bt3fTv1qvI8rp7n0mALOnLeU502iq5OMzFwETmQuXRWC5lanE7aKWnyladRd1i7BXDu2P7nF/jGt
vAUWt6MoLHLuHpy+Ztu2TxG24ap+69gecWatFX7uWKVe5dSRPXQD8FkhIfbD6frO0xEiKF21RdDW
7ttYe7IE2AaOgBtcltp/88cZW2I3rn2cv7Kev8AoBYkkGoEF967b6wMh2I/GIwUvA+c7ukCQp/yL
D9LXN+GBpJeBGKI/FWbDe6+L/aNrJN9PtWsrnCZDVFAU6m9zR+WJB2b4NFLX5xYgwWYIxvmUWuM+
CN/v+7wFK+MFqWfpucVEjW7SHY9pn/DzeCsvuerCEPm5scOvgPybPcQtKsqaXsS4OVB25lLq5XFK
IQ8vJu7azxnZM0VsgvSOc5TwrLNhg9jodkhB9JPYF65TO8Or0KEY/xVdLwrxa5i9bJPufadx8T4m
6QMydZ2iTntQeBxJD1PrDPhKBaLJBz98kUtNt95shibrZvwVWFl6W2jgxhJf0Ap+s3Xyqa+xbh54
sDepENnE5vANfkDhBe3gjRwigfhnWpsBcFSnDaQXIsITwuJ4J3HWfoD1JdZMT6P96KtbHQ5WNE3Z
CM91L8MD1z0sYk2cQ4ruVL3yIVwQ+0tZqvd0RnB81iyrqYo5GAkM5qHukHkjWU/uOj7UX0gKGs9y
7VjyHotwyqok+Fl1Hea7pTo7Jug22m9Yhjg0hfULkAfZxZ99yxpwrPAwkrBqilDU73PkfpvD/sua
YIfIt+/L4OGN8kulxLVa55+OS98kZnaQcLaC9Cf0Jk/Itjsr7dxYiRhJLRyRAq96mKFSkNotfHBy
wCK5Eh3yVzljFuv4Ou9gHwGeS+wWQ0vRFteoMI5ZfwSRWXM4v7JCTx0GOBK/hwuTRRyZc7Tow0ij
p45XzZlqOWayARQJ1tlYWow5pxpgPsZUd7uCIZsF84wRglrobDByHqHEGfGEuV+d3wACHrtXoqsx
C0CCKFvL5KaF6DBb1wjs3Q5x5A4+9ao9gDfJ+rMOMN0Epi9ku6yIglj3NAVRBgNMwapwM7buNWbD
c7z4BdhnuRfQjSH9QS9iBxLQNhyXfefLTazEjQi1wV71oUIHSlvsc7Tx81pjX86C5aLVchrjtC2U
16mTEy3pZRndAwUjejtjvHlSOqo3fBbfTRAuH2ZkEJmPY1W4y3BB7ccJPAEDUhbNpNZR8m6dgO3j
ZCE53sH+PDnYl3rYD2ZWhug3CchLQ7WCyQLGKVYnsZ9Xtmvz1iTPYPZjohadd4yrOdqmWKblhHY4
5UQjChMRQBhx32Ze2zhl6HZBMUShONaYZTZiTp0SyvHH1uDAVDUCKWe1RDuvr9enJWRny40plQX5
z+uWCRvFFVrx2kIyl8jhkAKrveDb/el1rTygm5o3Cpz0raY+XCkASm6wL4AjfDo+wVHxAxhcCO6S
GnPfyirrY/k4aedjYMLs3UDowogJ5bGF+Sbn/AlbLFi1+mhXtBBDhjzlH6RxX0EhSrO6Cry9SKFf
R+IChKHewveoqn7hEh3lUQDG2eI2nypGANbk+uDKTm8JT78Plh8dGYOb64rkhtfJUtX1jXXajLmg
7jcEK2JyA0c5U559RMsvNqkAIxzbgvBsm6QvVpY4O8zmUY4VW7rxmbikXf0NnYSbKw/5AfBubEvk
Q7TbpB16xNMsKZYUWu/GdEBGXLcQjHb+PZFgHU+seiNC3PlEgQHdzwiz4qnErOaA7uE43QY0Z0T2
RFa+eMTVR3RNPGc8RkZqNSB2cXHuMNF1udFclXUSfYczIx61INJnhzG172Y+5Gu1DIUV61vrqdKI
+ExgtFuj39ww4T3THjb1Tg/e08DHx1n0d/FEsclJH2zoA0yKzD2oCzsnoM9Mqx3rMWv1PgRxEJJm
vrLPRnkPhrNvQSP3dbr8WPRI84QPr9YFsDbZBVyzpvk5Dzg4db27/e46m/dk9gF/RcF1GZqDUfrT
74fStM528nZoK8HBbxG9DQXESPWJG7Vd3eEpGtRZ0sVsna566BVKe+VufYCVciI78K5ekCO76Vmz
sc7Y7jBGb8CjyYYRu6oAvdhY8wdp651HkP2hvqqaXviIQIlANuCeymvXQMrUjjubNpkJgg7LMjyR
bgNeZRL3r9aiD64Hc2JJWnTjR8xctNWk2oJEfJRC7XAQbEfPYq8Zq1eE/0J8FcZbwusWi4SRk4dI
q8NCoSjoLAZIzkoIqeqyofNR1fqwivCmfdiC6Qe64WBegnBCN8hTs6UhUE8VKZxtTX9fU7ewsKTo
kx8r9BZkdYZMY4LOXe18Rx95DpO0K9cmdlGO1Eu1phW2RBXLVqrg1yHtCwVNmFLnqWrQulSYDuGr
qdvC8VBstSQ/2wmniQ0vA2QfTptiIe+uJdxBP1qblgnKnHB8p+yT8QdJYHHlJ89uq7+IWL+PIxxq
OHcuSbviJuvHRUHuOihEFLC3IWxtFgh/4/j1dkmByU7SxQYi6fC+NcUQzAUYSNsVdOMsdAan0J55
BVU4AdWQntPUIMV1wY4fga1+995hnTlh4YAUSnQSWlxvc4tqk3fWpJu4jtssMqAJCvJuxVgmifoG
85UtiZxnovDlmgrxG3WCHpsM0EVMWj3j2ZqyoRndbFgszwmY82REO4dMg9FArtAv0wdR0Qt1xJhF
NLibAvxCHAbRZvD9S6j6Ox3grHfLyfhvgeflQO4fvekGAzH4iFSFCkAKcOD0y1BPTDlX8UG3WDwf
pOcVHq2uwdDeCkDzZRYaHIhmd+Fgr9SjHl78ZtoGcY07El2UdI7h7O9mGWwZSQ/qBmm4I9wkxSX0
+uO61IcxqMBSNbdT5BEi5MKLlyKJzT3HYoHVMFOVU3Mia/y0eOw8r/V9jVF6rt19NHpvoWRAsOC9
MY5NCRq63TCICRI0DpLWx8FPn1sEv7RQBy1VXSSm3nFEcHlYDekf0XqZq3tg6cEMIQ8dtwgwwnIG
IwR+HGyoHGl37vM4z3EOTDABDRUu/Q5iXVooJCQxyNOEJMttEePBh2urkpMmUR4D0Wgw1B9HfjeB
EQGVT2Hjfb+QEjqhLA0eBV03A39a6IIW7luNsARQh+JYgjsNWAUzKepAKy8kWvZwES1UDeuyUW/s
qncqvvTz8DQM8wZVJgsgFiEL1sve8xLyYk66J+yMMJ9NWzh6PlI1ZS3ONjTzeeN79wh8+bQwD3EB
e0nQdxuwqx1YMBDvofGWlwXKLE1YjjU8ABd1QfYbCKdTWeFoWYV3XLC+QKm0GXUMiLD15+TVBZYg
pQRXq0qODdX5gHpZBaKUrpcNeimWQWcru6tFlwcxuGUtHu/EXp043OIovndvD2ZCvokq3Q+TPIre
fdEEudZNk7sTnolk2XGNDg0zJbTx8wPUJY9Ry0rGkFOervdJE2Yp7Aga4Z6c1lKMjnCKJyFoq6Q6
AifKl3Y6TJXGXzNtQFiuM8xTe+6aATu9vojnxxqh3giEXGzWIwjZXeE+Zlr5uvK0mFKKOUW8trb7
vlThq6rmImzbo+OZK6JtDowHPhjm43GJ8WUsbp60UQbVJ7NbyXdg1yIPC20Iu3O9nTu/64bi5rzp
CR3Xa4dFCFje2aIfmupccVKgkS9FBdGIRFEYh/cW97BSzt5T4qIryN7oZiH1XsRQ5gyQt9XhR8jS
V4XBOhN02IYNmwC2Tc8VvI60n1zAnHi2HrANDB9E6Do3rXukTgCpVHuiijwN6Nz9lJ/QYMPbpHmN
ccRwfFio6qYSWNi9V805jt0CFkT31YpCES6Ft3Q7YelZec5Vrj+Nno9MivumEttlrRDoZFHsoiMk
o9hzJfzUgfONo7a/N2F3N/ZrDlEGFiqo0Jxc1iTd3zoFYQEjtLDfmVe0kmH9YizBpwXop8gPV2C4
QS5wOQloebE1x4cEANolIEglUCZMBxvPiNGpxT6Q8+3wQTOj+2MsManbdmN9bzO78as7TR9g35zH
iUeIsQO/yUUpHhcNlpFm5WINdoDARqaFlQGbgF75kEXCh5i7G3CE93KwT5yoXEWv6bpfe6yvpMra
EUbM0Y+wHws/0QWkaThGq3zF/19CTHcca7tav3oO7g3UYWa8GBfg9/Rj7nW5ttWrYO2FxekdxQ8m
Ev/TAaWy9TOYFCDMf1c9ewLvfrMk/a7ym7sWPHBv6D4cRTGv000lKHAdPEmQqUFDoaCjc+gb9D+n
NbXHYB0uQJu3enGRC95sIsxpk5u+uJ4uVn/ZkOkOL92uDRwM7BQgb/QAOhXSz0D3rupSQy9x5y4E
qz+f3XVRfR2gy88aNX368xRlIShQeT05DDVvSgo07U+YYEqX1XeN6wqUmuHDVuDemwotFhAKKD5C
58oU/aFi8jQ7uuAo75h924wn0UsTYt0543Ksbu4JJ8dw8vZrjEUD9DZgnmeQz71w5n/6IINrT0Bf
ib2dEx4G3p+Jnh+rySvdyHzSQdxXLvQTI9qKeQmf/g9n57Uct5Jt2y9CBEzCvcKUL7JYtOILQpRE
eO/x9XeUzsORigzx7BvRsV+6e6OYSGQuM+dYuGx/0lw0PX42irIaNZEwklVrGN/7ecKAn1g3NjXl
tZAqG5chCv9kUh6ZDiStSIuNbwYmmdvc0PNtUiSxz4uKEY/q5OudNNg/anz1XqIaN5ZF61zEiaMz
3+o+IBwnXBMkrctbG6San1JMc3A1+cvUMCiPLDmwkhulClovL0JiNz77bCl/1FXHXz2v9CrwZ3Rq
uky0g27MUeJAQZCXv2IeOkeW+iSP3SOONLfsmMKhNWfsF17SWud4qml0iRwHqx2+xYl4Hgzb1W2I
8FP3EhQ/Br3Ap5PehpR/6nzYd8O0thTMNPUwPE/yk21w8mjSjmmm763F8RMsG72v91Kl7QPuoFkB
l9qGBIIkEMTmXVVQVeo1lyqjT1t0S+BBVm0vyXMe2V4yBG5XydtJpjgvRTr9ldaLuhBvBaTHSlId
qn2bJpl2S6LeUBe0jd4hAPS0Ecm1SutHWlFwJcWVXF27t1s8pCRBY9Jtfpf7J5tCyeRQmd5g8HAh
8TD9KNx1uem2Wr5uFJmqudirbFQzkNguGqa19FY3Csdu25vYSr2mnDyMJb5u5E4/QwFrdgVOh4r2
AxPzqNk8FF3pNKFxkKe3cuqdKeOTVtEud4kTEBQV8498ekmp3NvamqIIXYsfA20iteq83tC3BTqL
RjmXMzCCi2KTKpg3mb/aoPuRJY+FOFQJZ7DJ3DwppRV5Mo2fo/xdrU7YVJ2CnTnkj3Xn2UroMTTV
nepdFe5zk0riOLuGrbvdsOqoPdXyviVTS5BGRuHwZGBQDAbKz9O0RgFDefwti55LVknIB0j+G1mo
a0xWiBZzIs03MUwe0feABAZvDx8QeiDtvgLVUAZOYgOthQeq4lA1g1VTHYayW486kvj0MS8pprQr
XKFeqRMSMtGEvnrT+hLwcCWat62lYmhSvaGlrzaMnUOJxS3NytN7GZ3St0VHUSEeRVVvDM6MJjZd
m821oPYp5NypoAYGerO5lJ8iInATkQrdeJb71QjPkXLM9YMOLWSxZjelQTs3KrAi6U5oeOyCcxdm
btKv+wrzt9qo3BytX3R3+O5dAgE3r0zc39zbQ+4yLdxJGrBwaBMMlJYynsmo2s6y7kRoa0PouGri
dMXrpd871oQaxUMXxB4NgJFwEbOzHG4sfKTLQ5s9yosXiKOZtxtTvlGzp7giRsGsATKm6BGytr4p
uM/2RXMc7FUp3ZQZ5s/ZkeacjXXb1afOoq7vCXGrxj7nlExiYVsWEiVefv6jkW70dGdX8U2MEWha
IALKlafAvU0wABfNY7A86tqztRzk4C1qowOKB3QsDBBQS6+Qaw8gAfnsix19J4704AvsG+NxCaCQ
18eojrysjQhi4M1IR2nSCAV+mWaHTFZ2GS6+6sxlFVXHIXjXBTqDMQXuiz64iAFiRU5dHwPKGJNe
uUN819sLwGHSVZEc51DsWovr5XKILCcjxinc3tbiJ6U91FSVmwe3dv+mlf1K02DejLbXp7IjtcnO
ZoVNrdjERujkqPOF8p3bGpOvsqoR6QpEw2WIvqCeb1R1yd1UrXdTN20NpkFBNKTG/WBTZZuEtuvo
EEbSq4J/PcrSkw4qxAoeZtxpOi44VfsZ44032pe2PQ7jt1ltiA2ybRHsUGphks3a51Doq2IhO7Rj
vyYD7qLYqwaZjzT1Y23ZIcvBZyZdAh8HSRMdBNlf4nSVxt0mgP9aG9ad3vB6ddOnuEBp9w4tiNvS
lRXNe720h5EPgAN6Q4vAW4qLS7d3EMK5mlQ5mPX9yBTkgJB6Z+3cyGh5UAEaBQxtSdqMePQxZTpD
X96Q1HiWFG27sd0aZvU6inNqcVvlP+ywoi+frU3AXl4qdXeSbbyV0nSbatm2VWva/djPujhfJebw
lI0mvWPjKYsC2aGlTNVfuSkKNl4VSoUT68XGiFr6aZj5usmt0XOu2pg+AW1uqgepNwv9rBDMFHpz
SJuGUcw6cpkE+gERmUZ1t1DV77KhkzHK5B3k2fSz8pqzdll8BHOVVQVeFWS3ndLdzoJ/U6O3wCIb
GeUHlKTOPtYWKXBdDD+wJT5olOgrM9xSqUKQKFebhRiCY8ZZcpFSQsfSkWGZVZXjKMfHLgzv7CpD
FZeIyY/b/AX11+Mw54o76W9TorqMNtyoS+nOw7iRSD/7IPfbRKzEJXNQqMmpBDWwM93ApNcg6cW7
nZYHbqpt2EvnjArLoET5yVBAKUYFaSI8N+7F0H6RuSncOWu6E45U7og+ei8klNXVRNeS+Xfbccmf
JDJLd7SwBY/MrhZQQJwGX6IrTXgRmzp8MPN6XWVRx+lAjYQhCxB/43INLeIp7+ObJr8M9rRJnodc
2c2SRYCloSuhHGq6KBrvkiC/p36NAznOX/Jco5SETLq06EEuQrkbFfThEVJIJwkzX8U14CYtfXHd
EPUK4l22a0n5nLmvd0g3e1+zy5McovqTxLy2zeAnYwH4EDF1u2oVTBtdNiFDoF13wC5qW2ACbJws
Nx8UO8m26di+6f0SuIwreY+buaSoir1XjPrzlCrnZA5usiY6RYwNSuT2UsmyUYOb+HnbelgFageV
i0+yRnvxllfScC7yvR3WO3KEn8rMhZnTp9ngqpA5OOdMcc2wfBJLU+9iQ++QXcD45tAqFZ+O6jdj
SDY6NboOPz6xT5EU65ay87dEVPFjrQYp9Vm1tw9aodFrkq3qmNcdgajBqX+20bbcDAF3lGGl0bbW
0AgISnhVy2iXmhI0YJK1ljbfklrq3WgsTrmKqGIcNe5Y/XWK2jPdnT3zJRs/CPptq1DVaFHbTeVS
Qa8fV/RMH7JyooBKkhf0Me7O6qHH/ut1eroaCnUvpfVGz8IdEPjRHwaxL4H7RfhuMTAfQ308aLm6
soN+pWfgOzKK9wyBd5fy0nLHBVuOrxD6OCzHfgNA1VOGCKpEbr2R653CnnGCmnHq6DcNuUQ/s9rh
edj3ZYvCp2cIRGxOG6Ivf4ymB1PQONI1RLbaetJjr2/67ZLZdF+aYlfl3aEaqAKiinTkdNYdGVB+
MVNSTLJXLD1+KxSoJmnKdpBogJsX0dcrffJdRvZkzsyIztTQ71q8AbxUprG/m1V/g7LgZJjBDRUr
2iiatJUG7TaaGRaYdD9qIW8KEby1VnRf1MYeusym0ItzCDBF0eTbvkCWWJDJKEtCpVjbTRb0LivR
SI1Lv2SoKPD0NdWxVUI5S56+jZR5DRQMsxXdyPGlB6h+b0s8oP2yj9oc3zsBGlgYOUrv7PaXZL/o
IQ2ioi3JMtRzXuKTayxQxvXPqituCS78LjI3RlYftUle8en7eLrfm2i6HUPtdS7M/aDqt5HUflNy
WVnjQfeCWEgnLbZq2B4qN5h5qEdImJPcvzC3+F4t6m0dat9Du8Pxo1QIO40Rb1sGeNYJsiacEMi2
s0XTUJSCzqZu4kGeZeoeKKSjgHuyMLbyopgrRJf9Slh9Uh40vaBTEfYovNYBw2rekeIokSfoSsHu
sBb5JKKpJUSoTGkdphEhG/cA0TLV7HKDnvuCRwo6BAmzapQslJ60fiPseYtmQ3ls0lCm8l2G1nou
MR0V2ZA9ZgFKVZhD0Hkh+PRe1/TqkQDQOthZbaBgox/sDzPOEO7aIkYrB//xRurp/wQoNGgiVal9
CNpBybGUhAvojkIJT2AJzJVeZIzsxA5Ppt92tzKdR5WR9Xn0i5Q6vSFrKd5rtZ4YNL1oyi0Rk8m9
2YEhl20kWGMXStuwKk1XFBXg/k6Ida7RajC1lo5Z0Sd7K0q1t8XK553dCfPlohdWyNbi6aYzdClz
qsQajmHHa0SP11PlHGm/F3S27ilzz1tZJsYxeo1IoM9zb0gJW1uRt5KDk03cFVknP9tx0RwktE+e
6AptF8YLLW5mexheioxwp0/0fefa5oClL3avDWJaj2OImUioWjk4YU2PFNVg7SWFNb1dpo2dzMWM
d3OdgpaREQB+L2tC2LgMUyK4CGHWlAYZZcOhDWiENCo1eTOqtWPWa+0ZFtFEMdAIfubytJyAixqI
afKyAOU+6krg6KU0qNomGS5wdUkfynO1NMNDnKjavimLptmE9owC1B6rjWIODF1BiuSnrZqdsXcW
M1lJQPdMj5LkUUkXmkJimXfZ1FPCl9piNTZYXZNSF0yhEHZ4Jzdqsy+6Yl7nAOBXtLTG2huNwf4J
i6HcGTVKPanQQ3/hdzwrw0SBKZdHvl6OS1QHM1qsov4lAnXeM2uq2gRz1VDDNzPrpGnEC03W4cND
JDMdYQjAT55DQDLW0oL1KIuHjHfojXkk3aYo+fcdRbVDWVz0LaYZbnL8cGssrCTGIWKvaFCW+0hJ
dE+gutuVVTev5LrVAsZ5yBI2O60n2BvFD2vsUYUt9nALcSd/FnwKTDrQ42VXt6PX9KV619W1RUCR
m/umUIZVCvs99kNtxKKlZ+YYu1OV6KhcLRGtAC9wtWuxNrlpuZjvzOBA+JbJw688HrW32ZKhkpdG
nhMdC6YR18rgMQdI9vIYaBfATPUVLoU+Uj3TUSVllzZsbY27fpyWtSV105NczpZfSZNKij2WuxpR
8LlCvIN2jg3tRKiZHjq8YF6iScbeblPziSboMQjmjOq1EE4UyfNhrHVj1ZjQswTt1zPLKqjYSRRx
RGlcyFmx5abAzfyKcRe/EPdVW9HTyF2KwNi30YCpD/fiZgg6/UmKY+VckT2rTo6v9ZvQWmQhfSru
q1x97phhAXyp0LuTZk+NXyVdvs2UQd0yNxSLXtuG2ZnODc2PYmSsjW3Sto1bznSur9E3K9xJFE9T
ihWI9QLUHHFLWC6Hkr0WnaIgHZ5Tv++nxUTSXjFiHvpSukJPtbyXUwAmoVeokiDqOSQ909WdPCnN
Oy1H7TPp7fAWNYO6wRoh/+rronvoI8q5oJ0SF0RHfY5kOlvDONqv4yzb504ucTrT7qN6b8jxNwBq
ILWwQDeXQ7hoz0SC8U/VXpZdRSYWDq0n5+vFTpczXQCutjIwZidsRm0bUyOLafYPXBLA1xD+Ufzf
KFL5Lc4WOuyYTPTnUTWjTReE9isGMp2AXgtAtSDavp3HqDvoklEcJY2WKkMeKBLkXX+jdAoNQQtN
zaqcaARGVHfkYWCYQF4YYKqY/xk6/ZRToaJmS8V1mMo8Y1V0fJ9NR+io4AxwEcql3yZ83Oe4m6Rb
Bewv86upATL6gMYgSyT3uyJuESj21vQQhpb+3jZVualTtTwNgRUCP2fzpwiulAivVFuovhoYUUFl
Hxec1yRx+lQ1Zb2ja2Pe2XEzPZVKF1QeGVW9tdRZulf6bAbmoTVgI2uL+vwwozRoc/hpVmqRSltx
/VriV1lPfFMv1ENTwrh8GjLaQCa2TA2pN5vS7B/DWjafgqyInzskvVyWNbmHCLMLn9bwQ5VxdPqA
PGxO5OAnN1fvaQi1HgDoCYRQzbxTI7Xa8EJD2r6SesbzavoSG8M1R0rpU5Gmvka0fS6rsFsFbTkf
itiOUNSp6J+dohxizZVNq2ghu2GeaCI12ZqohAmxotHnKKc4AfcQbGGX3EZKVHv/9sBdkRpQSOLl
g+d6YeUKoV+Tf5UOfq4hN7upX7SdDkZ6heuggbIFt+vfT9KuiKaXRyG1YEdahLOW+MAO6fB2WImx
G91lFW5SPFgu95A3MMmJOdtgqzs6wm7zJrzB5X7wDpI/rnQGuqF0CVe9a5eHejM//1fS6v/8LqFx
yGF3h1Z0hcgYyshOzfjyu1hwJ4KtMO3xJq01X/r21cOMa3PjZRE0U0PdCUnXFOaVuTHA1JKZpsS9
OAb3tdCaH6nGFxuIpyiPcfJiZSaGM1oXC/OwGeZhXlNN2mWxREHsMtQg7cgqtUxQ1rMb7DrtEOI7
UKlxBuNMsRa9WpNAQipjekdTJ34aurZTlwn1Q9U9z0Oz6otpk0jEGX0r33LFGWtNC15qMWzbvkGO
oj11IaqeSRLnUui1j85b5rDLfuXAm8iZ1efU6MQ2y2g2JzIOsqWnERQWb01N2dSapJ3WZuu+KXx9
xB0pSQsusPbZAJzoZkpwRNQfv+L3305tXjgtLRjHnvkqrajuThHuSL/Vu99h9KtMz+vfu/Cz9Rey
Qn32MplYXI9KzOUmD6MJ4bxq9Zt6qKs7fqPw+qERLxXipy82vfrZpheqYvAZ2QCpfzM2/jCYBo2i
cc1H+xj9yx6jlMSXr0frwBiQnS0CtxeFXpfZgt3B7rXuQW6jwptrI6asU/QexwtizKYGWFXogC0b
yEgTJEQvbxLxkykrxVrGXeYZiUhXotCmL2C2v7//Pw2yl/0KhUcG2G3oTJu/2q/UexAyy/x+FHV+
uUj0BCgiYIpomPitkCdGYZyux6SgS9QuQWl6rYn/C9cfwVDfye9SmhX+f3+Hl/GnOlQxRajX35Ch
zsyYTfUdGrLkEUr7PLnJVEurGKEbGX0lyqd/P/Da8nxZBFMzTcM0L9QNCxLGny7hYJkqva31HaSH
uzYo33QlUr4wPX9yDv/1iMs++mOf6PpI07jUd7ittmI4EmUCJxNfPOQaT/77qEO5YguTr56Brldv
k8E5KdprY5e/Uyg4AVd4hOro9J5YFTfhQ71FirSrn/+9eMrVGPAPD73yWM+6HgyNZuyaDuOq0qev
NCdf8xqeWZMMrgjje2tMNhYGSPwa4eO/n/7puv7xF1/++z/WlbBeiRPJ2Elm7PTFec4e1eaLP/By
P1x/IhZHrKYoOst6fYXCQ5Em+r47XXlK6zPcDD8jO1BkR6F1+N//GkuFwM5Nxb/3egQP7M2BUAHU
TvhgBT/1cp2jV/j3Iz794rmi8PfLULEU/WqPzL2STKIyd+pddBJPvyHrLhwlxLwMVfg/DCP75ES2
GUGmqew+21Kul68YtVDpg2iv3Buv1voSCUhusY8S+LVO641e4Rdrmjo0DL/4Q6/A8pd9+deDr/Yl
9iSlDewIB7UD4zC4C9bCzZgnEa+LTfaU0skCZcRfnf8fBkp+smdsQzUJumTAwx+HEZPNSIqW7CkR
FDIgvlQ6THoIOaW3Bc6bZtbeACEGX8yM/3iOcYCBrFIY9KVylF2dYxkOp5CkcK/b5XiSbAxZ4WTJ
b/9e14/LatqczJzw3BzaB0ScFrWNInXmjstpWBkt5sK+nKbM7UophRbatiWCfgVR0Tymd/9+9DUC
DHuVLrB8gh1iaTVqoH9/7ePUdXArlb0KZ8XXW2PZ9j2szxmD57NadOo3LAx9RRJlo6JrjFp3+7ao
VtVI8Ate077/4vd8OH1+/x6LudYmUbS4/l4jBnsQlnV7VGEks5TB8Gd7MNQZRD75Y76i+ZsMXv+2
fPGiP7wDnkvmpyi2AUeE1/33Olik/HaQaPth6hh+RZHIHfs8POpyKG8aa4YgXTdDvoEm3n3xCq4n
Nf9+BTazRLjNVE2HFf33o0v8Q7+PqM5TEOp6q2BxL7gy2JqXcbtECfApjumq2i2/vp56/9l62zrF
X8hUisoO+/vhiZn3ucX7L5l6NTKHXc7wOj7++6Wql6/kr/NeZag8Xy3dYtOy1OuQLtLLzlQneW+T
7mDOA8YEP0cw7dsOfFpR3abPzHo79gppDJV4B15nh3ohCL2hkqr1WE6NN8uh6VZKq94lqT7t8cKV
qzoi4KtLVXtsownhb4W9+6sN+elvZ5Q7R7ui6oQ0fy+Qkhm0ck19Pzc17mpbT+5KJDn3qalmPndC
4ZqL0dIiySkwoZ5xh4zewyi1yxeL+MkG1WVDU6ijGrL64dBXlWqeu17bU8yzZCfUCcHVXhJuQLC5
78Kait9M53Qj8tzY/fv9aR8uHN6fZlCIhOxJKnA9UESqzLnXKNuhVWZgEAripZ3ao12nYJ5qcSNs
Ul+6WzTLW4NOASFlKsNommbrPcKJ54yZRgobTea6MnIMQeC/yFy2UZA82hoECuA1hQtEGJNiEdHc
EM8BBdiEVB+lh/Yadpfig6AlBy2Wjnkg5Q5ZCfqKpehp8tNLNesLLj5eVv/+y38nN9c7FwIQpCkQ
bJ9MUc6KVooHfY+dF9W1FbV+JOT+jiUyV+DBAtBafY5wn/lisNUkb+jaakSvbaob+FmXuWB0E1EE
I/EKGvNGibRlO0dwvf/9Oz/5inlB//szL5vnj5hNLxQ5NgZzn9bBQQj66FJXPda29cVy6F895+qo
GnMtC3pd25tSj645vhkxV6651ZDwL+S3dvyuYZPHyaQ+z5HMO69yZGDN97ruO6fRixKqMrbXSX5G
OPBGOe9N7aetZDXnIVbw8artE8HnQ4yCha4JOmtIGsgOxWMwW8NPc4gNT7a171qotS5edSyQqrIK
rGCrXvq+9hTdTFm07lV7b/PvoPMSvksVNv5ieTb6fGVj+3Sg8r7gPjsh4TjENvk8ZSi3xH3gzhW+
PgtUdgqQ4yUqsVzA1Wm/yKc/hot8TYBFKR0hfScsvSzyHy9LLYGtA0bC6V5Q0EiyAjB8PqOursLG
gztyaBvd6WwrdJUymn1jLqaVuqT1vpdz1YulFFT0f98+f/6iy/f/xy9a2gg0p2buDYpyDV76tJK2
hvTtPz/EJB0mISYBvZz0fz9ELetlKhR736bgVJDE6KiZZ/uLU/KzxTU5JBXuUptQ/PdV9MefEmrh
oKRNdLiUphQv8+yK2IGqwEploi1tq68GSX1yLP/1PPXvvyoPhkWKNJtsX3j5OD1ncPxyQ/VsGhcY
DtfYqr8YKHehSF7fpvx1skHgYMpcqVcfIbMxKsumCq/dUj7WXpAL6hgH9JbyyCRAnharfF35yZT7
g8FNW7vZHhGWPjiX9sEL2g0kBYfLbM+JQUWq1x2rtfXFefQhWCcPAr9hAgGCJU14+feqVNaYarKh
HCYVmxJ20wWoFjAa+2CLPsMx0VqbpA/NL1bm4+nEzWgC7VUvzUbKD38/tUAjADI7PSDhcaxsnzK7
SPvP+aT69zOuTtquGDIxatqBygc46zFJOLnmZlOog7T5r98LTwIYasuX6OxD6qEuXZ2oC2tYiegQ
EZ7v5CkKnvhGpf/8tngSm0kl9GXx5KsNFXfyFIdpelBUHpQh4e7zDU50X5akvSL9x2lP7FpD1ti5
FnE2A4M+bN/GCGhgpwebmTzqpKHWMbZdGn+Rq362F/DNEW3SQ9Xs670QJnVc0GM6IM1n2PrSmaj4
8h5XXKSu//2elI/fI38QhWTSREs3xfXyMUBDUsZKPWQiC5mdkerm3YhxfFejBdpLZjeeZMw5K4rP
sqPWtDXtuMXiil7/ix3zsVjF0gIrpCoAavwScF99AADDiuFC8hmsdo/iVfMqretuI1svV7g4UPPm
tnFvRFa/68a2BEQmN47I6TdO44BjQTAgKQ9E5vXyYlPbrv4/7j6DmXQGI0X5mSr+pr9/odZGqCOm
6YBNmMmbFDzvaDY79nq6qZhFV361IB8KaSwIFRn5QnfkwLyuXdf0xDmnCEzbTtuYWp19k6owfsWz
oaCKRsnxXeqi7AjedrpZhrF6zNqEGsYXG+TjaWgwwZviha6wS8zr3BL3gAjGkHvdr59egbggfWDm
DPdS44cnF0q/WDX89V+NAPvkE6B5xCqzIRh3ep1XaoseWjTnjkbW8Tnj9oVZGtbGF4fHJyEynXyy
I3HhpSvydW3ZSlpD0QeFIypAEicpcv7aqlp4tBEoNIT+FdOPcnXaThaTnTtu7IPBhIwtNtrlZDYi
fKMkIty5pEc+Vkjahlq3UqdrESx88SI+WxB2Ai9cYeI9rYy/N59hTWqb6uERIskPOsANmMWg8pG9
2F+syQUqenVFX9bkf590FRUUorUK9FoHhmIsCPVEgW5TLZyKSBnFvAKTL2+CVRAPt0MfeXOOi2ca
+1OQDUcNUo872O19ISCCTMk0uLQ+xpVq9pOzVOpbm+I875lksc4g83mF3Z2Kul9rsMVAKderLLZ3
xaQ9YweFE1DxkTNNu1JA/IWCfxht9haIZacX41sUtSfkfJsywQCjWcoD+wgQ2oIFJCozx1R6ZncM
J3qUD3Uk3VRFPjlQwjjk7IBiH84sZ+lUR0XB6EONwd4BDglrh7lRy2lnTsb0qydF8GehvNGmq9bp
xZgehf3PiSGtfm/ihSyVcSuibPFMmNGroAqPudmchZWANctXMhNS3JaUw6c591U288VLugpSzKET
S2WZBwH95QnBK6sNHfPBgI30RWDyoYpITU/IXHV0RcC/Xs8yKBjN1C9VdIx1+DFhWZyrKXz59yFj
ffxjdKGoXKzGpZpznaIXlgwfOQQOqNiSBKAF+8YyStGqZPbIHdU6nIfToHffmbeGte2LZ18ChL+z
ZHJPQ9PJZWRouR+C7jo00zGLj1RntrrJ+Lgs2Y2V6fb08o30B4BLgCUMF0RXZ0vtKmh6P04Z24J/
BsGqg33YGUxQ3OORqHA1muNGa14J7x11GjeWfJ5teJYZ5KkOXbuAyaVB+ZpBgbQ41vnCSqXFmSzd
YyFK8Tws0lqW+pfAjH6E4uLwmfVjHpSHYUCEUeVPYcTcKDGNZ6kqjxrT0pbEOGRSwghfFPGU38zZ
PEYXF1o7uAijzpxs65i81p4sN0zuBngG8SE3EUfiny4PRY67aOncMed/rlCRmBOG8wA0lQESSmja
78biu1hOowA+Xvwa+34XQnhJh8kxaEPXC2P8dJ2PutZ+Mabm1i5BqxbLQWKoDn/OOH9xPF3SuQ+v
yzJ1g+3Cfz5MSI7BP0IexEuRHmS1XNNm9hm9uEZX+cXO+PRJtgyKT7X5l14LGLSLC24yEyhgFyIB
LPj7EGiPn8x65YdxVr1+sRE/+cO4YQXX0SWevY4uipLsYhmzI57/7GybhvRqRhOXkpGF9jfbDsdH
XBX2i4V486tG4ScnPlGgbBFI8wGY15ft1MpMaU6zoyWjqF4ydxneiqT2//33ffoQEhw8CRaLev2d
xYWpjmOWHBWjliBeWlb/XaZDQUkcPuf/RwQNEkkjolU5uz5Uhrs00NR4io6ALZ0Ob5wU3nXxV7WQ
y0V4tRUNJM3UNMkEkNNcXckg2Mpmmc2Dekf3YaUwspcP8P7/1kH6pDZg/PWwq1uZyMyEYG8crIWH
xeqpkww/6ZZ1mCNNtcQutCPAm/1jrJL7jOrJCLXbfsHg9t/f4mWmw/8c1MDKWZM/ShR0VcoCS/lx
jC8nzbjJkxDJ5ldplvFZXkLNlsGwFG9Z4Ou1BfHU14GB9RuLfdIweTCL5U2kdm5Y3gA8RSjldf06
lI+NtONOcWNmWekobFUNalt8PxIBUC9by+nPbDyNT8VLYCMce7SpIHTNcZEeJ6wtSO1qTnSLet17
ASwW0S/jYziGRfrcmgBWE4ZESKdgeozS7/Z4Uxo3EEkdCQvIPM6I2XU3xqhgC1adyZbZOm2fJLKS
oF2FiavP8CKa4DQMjWPGktNnwzZaIn+oqJn1P+Q4dKQKMEpa+qFVPJrc6Fg8JaSl3UpJ7ybtVoue
e8UbO2jdfr+mqUbwZY2+VnpW/7CUfhXTS/TStd549Z3Rb7J0M4tf0+TZ+soyIxcisZ++24ARY1I7
t0mfmuKNgmGkHY36KEfMLfwR9aexx12xKmy++1sdrG5yFwBY0R28bPzTVFZQ2PgF87BJFd+6CwzM
TGv9KJJHddgz58XCKTHeRLEP1ChvVqG+NiOnBKqjXuh9biGvylZbQwkkBNxFMsAOv1HuSrAY8dbM
dksKlgurbXeoxUlajkW5bo2tnu618W4MHpJiVzC4rO1dkAfT4DGMAh2ST0E9+27LvhX/gGkxd7sU
O3cMcXalQ2YNDlax7QGR1be6+dwxNjxyDGPHuM26PbUWQmw/wCMHbQh2ybxqHlTh9HsGbkTZvQlj
FtpOuys74IUbpbpvqEjptzOKPjz6hl/iGgyheK2xjOjmqkbFZoCzgYW6EynSOsdAfiVeQ/iyqVuM
7wa4nW7by0e93RkReayLAHdizOXiTfZDoL5gjpjTrQUqFpC3Ab6q9WXzJWhW9rOO2X25bRi1HnrF
tF6s27gGnwsMiqEOpeSXTMuwXP6viuKY431iuHmZewyEhY3iw6yJY20VhT+Qw6G7RKtI1b+SadQB
SfumJBkW3WoYQBqVp75jS0zlfdZkDf7jZXboiFjbUtc3AEBf+qVeFRBc2qza4PbBBvs+m7RtQAMM
FWiJNJBWaLsOrdIgy72JtF1WdIfOdguzdgJFbBv0zEmKZhQKHVRJzMds9+xJtopV0N/gIkuz+9+k
vVTyW2xPy3yCp+cRD7Wm4kv9t7LMVjag8ow5lvUGSXbdvwWYdlK+yEXnozsNzZaPu8kOoXxbyadZ
30/TjZjPSnVomFqtr0LNZeZLjPW6uM3Dva2DkNiO0ptWIaWjUWxv4uIBc2/ABM6aWST/j70zaXIb
2bL0XynLPbIxOAYvq/cWnGcySEYwQhtYTMI8z/j1/TFTVSYpszPfM+tFL3onmYJigATcr997znfW
8JvotCfl1649I9xm9UhbjLrh2kvIvTgIMY+lMrln1hZXBdwBaS6EyIbA1dP56G4juVdSID9lNGkE
XPERGPL4JemBlF59n0duMbQ7E9sgQWurWIfRREVJh3Hq4ri1BvCs5hdIuDI9Wc5jB1cwa55989pQ
3jVdPTUDgG2QFFT6XdroHmjjZSbF4U7mj6W4JOExLHZkXoLTOgrlOWGBqZPXkqYrwkTU2OU8wGDd
1Le+2wPudNLDoNz05BJGj83wxS77zeCghR0mdb5K0hs0FNU7Ir8Cp+DGM2EVU2tcGBnjZX0O8lZq
hwYVoMRNsK/VTaPPRtYUA4L8NEx3UJoUBNIhQbPjLgwWIBZg0xacorpuBUkDBhZUiVSZYqvHro+H
F0QGwDPtgBskwCsIfRqEJB7mNgQPTlQ9w7nYX5TgHCihcZKHUTqPIbAMjjlz/YMPQiyO5QTtBWjH
iFzpBaupAZUai3ejWgvgFVG7sTAEV72ClbZcagitO5JVXLHOg0uLRjqDQpDZqAfSS7/3Sn2iZrOw
GWZ4qlsFdwQCfwWCGDNBj4cNXTY+5Co6++0M6yAkeqTqPMf1iywewVtwdi8JTAGPZqoU7LQKPBd1
ezO3lU9hLQt1QRrehOseoB8Nz7a9tsfDKJ7gG+JDYErbNuuEdJl4UWn0KObVW5l/liEyclzgb2Uy
DzXMLeKMcNROV9HwoAcrPzorHiTgWTBsin7TFRDyxKSDXdjxrNC70ZaRhYNwyYxpUDYVhA+xUzCf
+xelng1Ltd4NMFDtSZOtMJ8B6uHb1yb3ROB3s1sXkBS8g2ofdavGZrYpFChsCoyUculls654E1qo
/U1l/melpK4hOtB4Ngz156ZlZDqc4zN/35dUyYY6QONxneBB9C50iL+ud/7k9GvpyHbQFWoaYRd/
qHdENAxjtIevC+jW6+Ot37Xu8a/f5M+uhyGtA/zirh39eeKQuHBPY4cjaE5RR0pVtwWEZqyFIcL1
X7/Tn3TzrO/f6X6535VvRTfQj1B5PEOD1bjw37DqAiprS5SpA08cQ/K/+QD/7NpoHdp8egZD+J/l
E52tu1VlZjAzFXzsZFpb3t00Gb7/9YVpNIn/WI6TnafTnr1PA/4wtzFjS0v0yt8XLkVHC2wqcs1p
jJnV9Yqdor1LEU/T6ipHZ9ch5dAt3N/5e2VVPGHWZMziS4MtD5+ndfFKm4pjzOWyhgi5duAYs9Tg
G+JDEnPxm419iC2eFy2bSPtzIApXy4x2qqn1RgVpbMZ+scgK9iNTIzYadi2Ay26kK9B45jqsMMn4
yXxMy5VPqneO21/uM/m1jFaecgywqVtLQK4lqOaioGRa2ubCVbwjgq5tp7SzdtwnZHU7c0jK9wi+
LHhWIS5AjwWKimhwYpAq454UH/s1O2ODRnw6ujOMVrBU1Qg6zwQDn8leAZwqLjZlsZQ5IKhZ8+l/
kjeb+hufCB5rmaQu1cwcDj2A5Xx8tMZZRoVHwLXtrPMRy9ZMdafKnQ5qc3wk4kU+G3JOCScgBOOu
KskqmMF8ccIV1UrfFPs7izw0P5Th0HQNw1SySYj5dkHfBJ9JdlHhDSiQAx49MFWCj9foltVTPz4N
9Ydso6UolKVwn2pad15yjoGDetGb0r8nmJ2YZk3t4EVX1mb6Ufmv5MCvXKCBtfVM85BL9f2zBRLB
JMF1YtqI3+EvHJUdG6IgALc5+q81+S2b1ECMAJ10OdZbw59Lhc1pI2+henbIeoaN58+NCigBvom7
bJGOB0Z62ZGCbrDBwvXb+7A5KN2K8JSl096G3hGsAIdPYyNBWUJJtwgoXQlMU56JWBkkyCPZzzTD
m1A6u84L5wQGzFP4GmEzUe9Z6eRc5qAMjJ1i7LIvYfTgUoPGUHBCG4xNC0ph6YWvJuwmX1unOPOj
amaVqwEIHF0odoWuZEj/daS0LBYNYSNdcAOlUEYqZP2VKPxTqj81/rFv1xzMYOG9luE2J9q8STl3
JBg3jIsp2R71DHWIMdMSOrbsIEnGeaIVCwPjo+70a0Meq3u6kayXuZ7OdfuZzszBqJ/T8QAAiIIr
mNqKMSHqYQLjd8riO9dKZw2iDWvtRXZ7jvPTRHsp9E1TLgS+5w4GDCb1p3BcKwR2hDmEb4X9DJSj
n1Z039h6+4qvNHLMVQUOvGnMuZreednjsxcNx85ypz2G+SRZlXYMiQcKzYPp7foUYM+6084Vqerp
Dq9iMODpGuhBipMqnsI7RhweBORukCDwUEg5C/GZ9d6iRs6X+ta6NHICDbgLg6KAeQCCIcK0iBtN
P0VJp08h/k9yHWpoYHvTImlI264PfkPaSBo2p0alCAoBFDTRnbiBvZaHD4DGIYxvPaT/Xo8P3RDg
bN/13lpp9mWwDFRvo7W3WJxgXM/udcXw1Y5gqXM+zIuvTv7iKXufYknRAa5c2iYmT8+jjFs45tIM
iFvK1j5QGZqU+aGVuyoxp757caize05Z0UThyrJ9SnxUv4namwJQI4Kjdsoi5EvlB5hZ34RwEs38
ftO2L43z0haXLHxXibrxNx1XwIHHVPGgrUMgCCqB3OW+q89gEfHHLol5GgkOT29j+eGb1K+TLl1q
4yK3vxoOX07w0fmXQvl0vaemu6oe/i2MsxAq08vQrHP1TYq1dLexsjI7yDDNvsLWrjwmj045T8yZ
VexiVNJmtwhGhvfLHJd3O6lxA5PVh/U1Y8AQvwUekVEw1ibleBrt88gRUH7N5d5KtyAX5s14rEU9
L5Rbb33ksUmR5K1c7xIFAh7obsgfNNAjOGmnUbeRxUW0NP5PQEK5GNOkP7yWtySmAeoZ/kcYmDMF
ekNiDtwGxO3UYYct5Cmo8dpkVKv3gGgM7LwwCrxlxs2SQzNBmT1TZIROMJm0NewkpZnrgl0tTaad
kc+rgOaw9ZmRweFxsxKzWpUoRk41CRljfii1ZZqu2oogDGWlgE6kwTvpDkV+IKvaci6+NzdgQOIf
AqyZOLiuHpP7K+MvWJVmHSW2KA5tgJGyfqcLuhpNfwfPawKVYN6OcqEVxzzoNxU8PKO6Us4uskY5
2L05wReDEPgp9Fm/XGOOgH1d+8oO8kDdH0uD1kSYLSTBRqZdsfNAE6U3oTKOAZyUdAsbIktBaqxB
d6UHA4S7adKyBalnkTN5hDFTvtv9lxhjdXWy+mDNsiDlJYoosM+1vu/ANrktXY99Zu+bJsK0ex69
mqPKAczMho0DNNpOOGtPOwXWXGYs7o8xycxcE3AphdY7X+IjxJGg36XZiwinnjGz8ivG9jCZJR9O
uUzWilhxjueoPQKtOkGaLFN4jctAnNx2NXCi8G/hJSkehn4Bzol250HUz/WZzE7bngXVVZi7ILM4
teQTU34NIce+13hABOzIa43UpZ20n1ZzYhTm+0gA+NZf8/KGsnTQl05BloPGTYMncRe0K6UApEbS
S8aDOrVrVNefQMDZljaJ+hBmj1Z/FPnBLgGNHzGQY1TAzYhlHSw7PLUHbVj0djXBs9uxRlUEaQXJ
vHevusYt/yBhH3vtKxDclmg2z57Eopip6TZxD2b5oBYnwWofW8tWLKkfcnmIgm1hXUz7HGVnN6aX
lsTPbbZJsnEdq8PS88Mr9glgvaReQD5wAPta4aNfR4xSphkURRdWHYA4yyM7or6YwaoA8uFa1qQK
XwFyTzxl48CAjKM1a3AdkqTdYQRlmqd8wo9ng7nq1dQTxwrPNQuPBK4LQHTrJg+GtdfsM9lpgbYI
ygfW+t57AVcK+8crtuTkkUNEKsseYsl8rGvSlpthG3lXk5vTzXdOTprcKR+uY7xpPzvmQulJydtp
nGdoFp9LtmpaoVMQNcGAA3buxScQBUDPzAsCK6dTN5kGUqyHZRG0iybGFgxRpg3lA8/2uguM01Be
Wx9y1rgMm+P4aGTuvPDhkPpAYiNmM9pJjxcegOB8L8t8ETrPgzV3AOGWxQKeZqyc+myb5y46QbCx
LS5haFD0a6cxLv5gNFcJPGq3YAsNJqG2vpPqo+qlx8fXMvoBWT3RhteqnNNj1rV5qtwlrDzAq54h
MCcUFnaUi6dkOHewxXL/MS/XGiXziAI2hL0X6Q8JDUkYJWn5pSg3kqSwIv4SG0c0/BM32UX5gwt9
VpbvsQCxX5BSlj7kRBska6fcBjgMU0wnKivBU5XfarikxaFu5ujgsogCeMkAtnyBNzjp3JMHvjBY
QulQY+rJnVVsumqViXnSL1kR2J+pe2k2TUT92eL0LHgeToY7T6BYFQ4o6nkHxczgxdR0bv9QGieD
aZwxxvOmwIpCYpUXXmL9UsiXoVlYSMvluqZ1a4Hb4TFxwNePz6Wc5cOXSntKokVG1JXUaQ34HKSS
6UiSXsBjjGtT61+FyS9t7flUsUF03U6lV/TZt7uck4jNdJoiniVXByQnr3bcAeFlcjyttE9Zbgdl
4QkYapCq04sdga+zNyUsu/CJktYJF5IIBPLI9Q21TV8vxdkdZ2MFhuSRDI2UxiYz+WHOQIdAuLK4
Sn3uPdbJshouUTy1Cw4X6348w8phDDPcCh6GcGZlOzBfKsQldR6O85qnsJ6H9tTU9tklghVzP0BB
VqbgX5cqdmuqC5Bey25Yuxp166z2VjXqf6IHbYIqKSvCFBEtsXXXXNl4DiDvk9leLG3DEYGoinn6
bt13F6jz7jXuDqRyEmEVmpsgPFnhwRk2VM5F104h2BorWexr7eZ1R4ZVGk9fkGwwggPgRZ2CWYWG
2LsXfpikN+fBtQi7K8wOxITmNmwhDKI4uHpZ/2o7OPhFPRID0051PjzT3MqzpF72nUtBTNckrkAh
dNtObhr36zi8Vx1P19dc6WY6W72KvH+EJz8A/lABeY3OSXhIqzt7okFnCGeFOivHL5pLF5/OGvlH
01HZRPm8Lg8GbSLjVIprN54TdSZBc/k4Rvxj6B5EvHFaWvyLIl2WknBd0Hb9sna4od8KdWPR3+62
XjnX/ZlSP8bKU0XvEvIGD+stBBAqTyqYMpBe3glwEk8FKYx+t0jrVcczqq276mwpJy+gcllCC1ZG
Qrgqpn7x2gvPZfoFOvISpfNYXshAkt6sLx8cf3t/UrJT5yxCjtZVtM6ClVOBQjwP0Tapjn31TElk
mrP6Wbn/DrSq5iGpXe3UuEaUbukZj5dBad0HwJRQ8zGuITM+bUq4iPeEpnZ6L8ifPRqT2iEGWGMC
3CY1Y9ymcfEsk9aet6RvzROI1hs99wFH63rG2S1nLqHT2cettyRV4s0uJePsroy3TMx4T2AhfzME
0/5EsECrQZp3iaiKUu8n0WEsU30oOKBXG24+OgLRwVvJRTwjV3WKGvB+P7Auvd9HgXC1/+bd/6Sj
8v2bm3fd2Hc9nMR228gw6Kj0F8IAJy6wUvF7Q+r/Tvjye/+f7xmKl8Dz638e88/0Upefn/X+Nf+v
H3KZ//njX6vf/+59Zvdw5B/+AkMyqIeH5rMczp9VE9f//C/e5NtP/qv/+C1u+Trkn//45R2KTH3/
37wgS3/59k/rj3/84jDl/1/f//ff/u33lOar//kfy9fkLXj9+TXfgpo141c0d/eeI3YngQrU+OV/
gpqtXx0d04yqIiORhmbRW/vvsGaDfzJ1IS1bkwajdr7SKmtq/x+/8B9ijMFBZWLQQBVtOP9OWLPx
Wz/yh5m0pIWITgfVqOHcNZ0/3hx+O9ZWmccPRGZcu44Nrew4WMtCh1yuBwXbOrIPw1NeVIIbo7Je
l+3QTaP7gxm12VtYRaBt9YPqDFDLzfpRF1BzW1ateynX2uxiilbPHUi0PmI0T3dQe0Qe5zBA2GhD
mZ2agQupOQneCisHrjGkhKjWQE9gojORKD5qwisnBDWpnM4MxmPOW6/Fb1FEcpnoXi1RfwD1oCYD
nlaYoZvmR6EFtbwmPagoz+Sxo+zWxBbdlQrxJBVX+AQclfFBvjXGIG++iJtjVzXqFBp5erP83uUw
oyj5AxxCuc47z31xsV8fO9cl2I0MsnHK3k2ZNZYc0AhhOwDJxklB5hjxF5JU0JE5H+t5W5rAF3W4
brhDAjtYBESqa7M8YfYJAct79IHZnmSpQyh3hvrV60z3Ajk0NBkNxAEpy0rIvhgUpvmcWZH5pkmA
LYTNy2hi9OSuFlAYiaD2ymXfe5LASQYxpZHtaND21LB9fHTSkeq/0KXPZsnY64mdTbsFyGVJ6Wqg
e058NVTfIKP7h0BX0gc0St6FRCG1mUhZMm0RjB1ea8RigHuz0SongZUPW1+SNjLxLDJ8gVGTEFl5
7dbqAf4yTdHSqWIqwS3jzVcaA5LNHXyyDwisW8uepqalxtkKpx4cnkE8hprrr52AxkCnR7QGm77T
oPsZybgXJOwt0IMrM7sNu3UGn1Zwhq8kgL9OcRZdpXQvuTkUJ8S21sxC2XFNpdKuWzhXMNhMHdLE
0DCg6xrYgq1Qbp0HR2cQdke1YNVHqRv+OiQw9a4DJlbWTGwiW1TQtDCuCebwKLP8aEyXMOeYv+R+
XizjvBnXekWbP4xpxECE7KaNX0XbkfDLlyJgKpZXQIYa2vJzyengwRqy2J9VJnAeV1duaJdbqNLN
KOdKTn9F6IN3Anyn3/QxdgGIRVlx6hJR3IawIHoAKuhLYgzmi0GqHrtmaLVrOaLCmdiFTc8zGXWg
4bEwhmwWt13/1YbWeDC4nbxJzWvaSQN38wXGY2vfrwZ7aybNFnqoPa4Gi6CPKNaLkwt2cl7JHAKc
WlfNojMICxZGxP1oJ75HCiln64G54iHRLZ9ucNqK96hvQP93BHc9dSXunTbTHMZftrYLQarMjCLp
zyCF6gsrUfXiGy2ZRGXez0RoD/RggEdYamhyvsrTkwoo8djklbuPst4+xVC254RVfikHezy2jur4
1Mg16Y04oKeAuUNX7MLYEwukLqu4VmS7kMKyLuQPwglXOfWlmlus8qbh8FKl0AxKe1i5ioFCfUjG
5z7oDgSFlNxTXpGCY268T1AAzwIueuc7W7NOvmaFxgro8qhDO36L2wQuad46nIENa5dIVAp+oRoX
I4/4xB0QUFGVZ8veld1Cy7x6lQ2G+l65enQUSaoemt5seEZydxMp96C6OHnzNO/T10hU5W3xb5mg
dpNWu0vVYv2M2CmcwS57aCB+TGLyPnaFmXL+Hgaw2JVVDyc8SPEkJjae8wN3aF2FsxL72DwOBvCq
cU9GhWfbX3Feu6yCQP++2/JOv28W/5E2yQkmTF2xBd2lRD/tIdiJ0VyiuzHMP4ii3RpsDKSwh2pO
k91ejAib4gl6C7GoUXr/HSNH+4MAE1LK92/300zqronrIm98KGeoH8rn4Wy8jzvSnwrYAHJez80N
5xIH82I1IXpjGS7/+nL/7u1/2jEHxSBsiavtW85ytZjbNYM3n9V23Tb2OierMFezv3nPP0wVf7rk
u/TwuxKuzJLG77XhwbCPFHNTy/H+7jv8g3jxp3e4D8u+ewdXukPaclXdtJ2xQIlp+vI726GaRR8O
/ZaVPgkWzt+87d9d171u/u5d/WCoPeGPDyQAOPKuDvgmTv//hekvGpQiC2vhbzfvt8/jXij/q+Xv
XxbO/1ptrNl8X//n4vjwmb/G39fFv/3874Wx4/x6R6LY2AkpPOF78D91n1VNwa3eC1w6errFWckG
ZfI/ZbGh/gqHy3Du1AILPsbdTfWtLNatXymvkaSizGZujNf03ymLbfnjjang48OyaqjGT2claEsk
89LMXtkx3coqKZjx+W6y7socRC364Rg7A7RPBqN2qz31jepkM70kJ1eNiDmbFGpWAIZO3BVCP9jl
mmItirwudkmCnTcyh+itM5p25UQ2u4pHhvFn7AdMn+qEUUaHBAb0PXoi1SYFspDqiiTO6uBnrOtp
Uus3IZJsLzQjm+pN1+8dpACXMSYJ0xs19TPqMnIhxFCWpN1F9srI0MNLNQlo/zgRaOusoh2aFxKK
X0l+zP388Z6SFECjOo7fRrMPX/Qwou1iZYaFkDBxtopGBB+Ed8thUS2JQIZCKzapzvzXisgxSgPR
3DpfiyE1Z3c9SydpdyF+xVrLBZQgsGO7PYMYY5zeNL7yoifkQkyqWOOXKbMxYFRAxTepggg9EC87
o0Yj/SDRTe+xSe5B5iIrwenT1Ry/kI1Qb8kaA0QYx0lA8z0q+rmKyXipF1VwDlo7uRm9zuhaaN5A
DZI0H9FYqzv4q+BCPYWErsDzhjn59cqpiVptXYSjc8uEVnwZGKIFzCJDUaBjZDemf9WTIJUbQSMn
vbApb7RBfxH2AIKgySrk/02mfvGkg4QPs7MzlUGUn1vqyVML2QuUQ92jV/RItcDdnAB3g99a9xmF
myb1ic7eP07MMtFeC0enqTfADO6mApb5tNO7+CYQtp6jOi0fXJN4mMmomRXTD6hw8zKAuhvEHQbQ
OqLNH1L173JBzx1qea6YU8Yu9wisDOit7rvDxia/YxlroC/mMQ0BbeGbDaRpL/DLaqKUbVxPcV2o
IDylfE5sFZVsXdifBYFcOA0y8uCnGjGgHtELFmUvQQN0UdqxV79mVB42wytpLV3NMI4k2jQzInZQ
DAyxyZQB+AXY5QYCqxXlIsB93tlvRZ6J54BX7UNfVm9R59KFloGZ7G23juxp3enYN4ZEBFtDwGCf
0MkgLCDUqwEIRKCQ24AIhxmkGYspqX7QRkvDXpc5ka/TeEg7II6xu+19kblTLQ3jcQpOVYvnfjR0
i9go2lvk+QpoDaNmbMigFPL1aFneR2BAnI+lrs61evCzRajbBfrLEvE4Y3ZV3OxyJInSzE0iYCKP
QnfKuYuKWJYNIZuEiTtz12mbF4dvYkV6cjtuRv74kImQNqFflDkp4k6hPSiScYhNtsyRgzec8TAL
ZlIpnGBblwkZo64QOQEeZdfMK3CRMFEcT3OXcdrVX210lTCt/Yb4JpwwxFpD/hRL6Mu6OcUGQ9KG
6enINTMl5SdRTmYf3Vi36UL0TDTglPRXyfzgQ1ajbtKg8xziYFJL3gC5FtWGeWXYTCFCyAdrpF+/
aFiaw2k+6EpPrLmHTi+IEZS6Xgb/SfhMscmqypKjYTY8lBbIQiKnVLhrDOT85rNoYsYLI82o1yCN
usc0asoXEJxMx6SZHgrLdkj37HXrbGY507CkMTuieUxawF6RfXp+1C7GFh8LM+je2iD2QoZk+5xt
+aKz6KgWAtWrp2TBUYHAH83HkgTCNeJRjpOO64t1Ew38SmbZAWQtzKy8anqafQZqXT7XhuM84Kg3
tmHqOe/U5clTbSbpOwAd+nNu2lgkRRoK+T9K0o7bImj9bGbDF+4XQdGORHwmbb+zTFtJl0J0GNgg
JY/4PhULHFwDMEZw67YdwSneOL4zZW6VtcRLeSO5Q9u2SZEz/LZ0G3R6oO6V0oiey8oogKITZD3B
m4awgpMTK4VlMjXxM0QG68FW+lf8y0jvFDfX9CntHoM4WLoUHU0Is0ynnMc9Em1lQUB65rTVlM9x
HJfZWLXbJiSvexJglosWiecOERphO/RnI55i3Fv3WAWOonk+Q6IcngMnTl+iOgmKldtLZWdaoYQT
Q3QDkyO1sFkZCLKO557gXqIdpAXLPLIMZclslmkEAgyyhgajuTdxnVBgCeqxSSCIGc3iuTGr7Itp
5Om8tbVqNiZliZJJiW5F3NDB5k4m7Ni339R0rF69XhovVmZxSPKNDs6O39EyAr3jvEK7by+aVgob
nQl7xCy0q1xMSjlIsQiiewdDDyrzJRVZ+hbUDWtFB9M7nwxF4L6FQyr0Q+GEILZHtew/0EPwBNUJ
TI5Jq4+fWi7clMi4pF8kSWUtIigvXwdozHun77JrYXCEVlUGerGSkBuilKToTgbXkV+wkg370k2z
V7MSI1RzKyA0rWaVoZ3vEwPBRzIzpW1E81BpUzaK3LLeNVnaTG1wPKC7x68L9tdtSV8fm+xceK19
82SDrESl3a95zNY84qcex7DI34p0RO6TEIawhAIvkEQPEXmWNWYbVEIp6qCodQp+grRqFKSO68xp
JvTzTEvHTcJtYE+UCC1SnFsFfRDhH5V+sC4+FtKFVQwqY8cMVZgrreQ1tAt3bXdjvwUG7BAVSdqZ
Q5DQpdfDADUDc6yxboKdIM9sT59eOeKR4zzrtw351pmSfwwClTnZ69ostUq9w3VBkJ9Jgs2mi73o
YNuBerZpX9zn8yYxz2NqwCzNcjcARlPpBPqOBghK/GWLAt3ws0dA8loLELZVTq6v65YwGzPo1U1A
PvvSl/E9yEt11f4uquj3dezlOjOxktQ6j32NhDhmDe8EJVZkvLR05034q2Js0kfhpyjmvFxD5a3j
O2bK5mjTJKjGpVGZZCSYDiNXVVPsWxMW3bwvGNAkqX7X1EXSWCeFbLdsMNbKVBUxziqvB6OtIJTY
w3cP0slYCW3XcDMvfAWNz+B6MepnJ/gy+LXyOaYOPQdD7ZWlH0FGpGU2LulZBpgCLJfEkCgcD2bu
j4taGKhl0jrSXyA39w8ZZOS5SMvskJmWeyw9myQTBBlLciYaAn2Gfm4LAnRjQgj2GlDppSG7asdn
ou4icjfWAdF0M5EQZTIJexpohk+EhRYLYtWEmS8aDC5foCfJnRPn/E6N7I654QYQ7PKqbLc4p0Ht
A5kuEdforVmcW5jnL6Uf2gdiWxvaYOyy3A2kwjsjkTVG05injPuYLlbkD9wU0i/3wnfiY6dlYqt1
ssTqRrrtJqpMNVwFyj3ntMiy9CEscQPcLMPxn2DqYtvJ1Dz56hG2ttRClwTJbBjama/lkbtsay0i
E0uTfsx0pmyfdLMBLsKZmO81qsdkMnYNWgoTuP6ps/Nh3NLuYVPRmaL5K3KRCfp2KfM9EshA2Mzx
2oJPE3qya2tJclZmMc1UHEVdAZystkNcO1cLHvo58CvtUMRaM6VI9tZFHvV7mfWAZrW6uGsGc6d9
yl3isvvY6xZeYDrKzKwD/6GKWozUMqvvLWdLse+/RXxy4fOeQGOxMIYq3POdaDs2hS7oGZY6XWfl
+H5biaTbZQu7hwdNmgZ+LC2FuiVzqrIb9P2Jdw7VAt9M2uvg2hOC7zyG7VPso2n9VlKhBR/Y/G19
zpdLhIgmvfquClYlin+diPpJFHTmE40888aujpJQwfu1aUTDBulW9RqafrVrrNJ9repabNp7O69J
tUJQfpXVZ1YmYjc2Vb3oSzJ9vNwSj4loorPdpgzQRKmjR/BkLLASVR3qNLXfF3YhVrbnKMeOO3Rb
uY3xGHqtt9BQs2kTVkT7xWitOphljUb2gwhGd0XMUaqetFSp1HNRCtJkwozb0K6JXwakvJHEcCPG
ES3y9tAlc46EeXdC8BDSrt7K3ZMWp9Z1RAjwSAgYgNJgQCJRUNii4rDQkLUKX3xbVijCgh5BcyKj
6lFnGyPGuM/jZ4mb7TzAPryV7ki2VQrtN/cqpGTCrHjKQ0mko2ENtzJJSRYVZChBTHYjgBcF2qLY
UKctj8ZuAK7rLxoari+q78jbGKUwJ4zqviWXkXX2Mp0+lfStIUd9kQTLwQyGYhpZGenMjTnS55ci
vGowtdaUEcHaJCxiXSV1yETf7rH8FlEy4zBKiBYsnGNK3jtRsYAlhih2Hyq9q66D77mzKK7RIbuD
lc0N14qe+3zM1onBvTENtdY55JGOgKZPM4NOZTqq7TRqqmYfiLzbe5rq7Ysx8/IVTVfuKMMX7Xa8
r2oTCguxZ4l3qZZ9M7xWjdAp54fA3ut0C6oJunSxMzh8bQmpCPcRLfq59O94etUuL7igo69OVw9r
uyy6Nxcd9sz2+/aIFJn9GMwmyaymGc+MUiOXJdBy+9pmsexmOGtZUmK2h1cLQTaXJUZ3niUV+6fa
1ZIsoTYIsKfEWXQbHLIhJz6nyv1QtqigIk1/CGOtL5ijk8pgpWH3HDoZElyDXQIfX1QefTdzk2Pe
BpiYWqXF0W6Qn7scc6LxdEX6B7tSjJlD8NxG6viIomCsVm1A7FsHrv4Enbnaid7w1mrJqmWY98Pz
912jby1e5q3fT2p/+us/r4QoZ8mPI9ofX/HP5Wd2H4tWP//QD1Pe/zfGupCa/qp1dek+Pz5/mAP/
9oLfe1e6+BUwJ703oE5gDuDu/HfvSlN/ZZDLoB+MPZNb/d7V+jbSteSvIDJoqKCsBK/3G+n7W+/K
NH/VHQtqj63BHTSA2vw7vSu44T+0423GuPTHtLt/wtZVGDk/Nagba+gdpY074v1o7OTKrOqP7n1O
qDSLmplBnaRLvXyzOuNAN4sxld80K6rZiVGj9L4HkWLbZ76L1RZRBipHRMQA2DE7RXh+ZpWVk1/+
vwk7j97ItfWK/iICzGFaxczKkkrqnhDqxJwzf71XefRsGPCgYd93G31bVeQ5X9h77cpT1kg22nDu
ynDshIAzLtB2NFaEIKdloLgqMoo4XKmaK9GfYrSlJAvJA76hIfXyQnT3naA1QjK7TXJcJCLgFuul
CLI2DxvTCAtVjfbGOnDmOBsFyaZr59KdNPm0idZJXouzjpx8ZTZlylGSi4GaR3MtnJJUPwVmavmx
PQhykIpzkC1l0G6GD6clMbyGUcRkkc2qIZQ2GaagrdyLnHPDF+Ofm8E4SRwj4SP/LHUyQoiSMixH
RO8NU/SsvnWNeWw2kgLNy4ymxYLD35BdV9ZMCb9I3y2CEWVR7X/uIcshP+8lP7didJblQdsS0rje
QBI5ecWCUeyCSeoCzFoCQKqj6K6ifl4dkqwCQIxYpepgji1fwD6paxIJMNJxYfOp8kEWBdqpd32e
b5tFAtfUhoaCs7S4rmdSe/xlS4NOk4K4CQyxozyUQqNGPYtgeYzmXY1SR66rz01EGF6Pn20qPPMP
Aa+0z4rn3I/XjNam+exHy5FBq5A/5yqcwqleewSbg1Jn/9qxbNFPOptcJZgX+VJYEAGcfdqcLe0d
kUyfLoZO33r47gBU/T+qFsn4n7wjJC1QhqDwgOiEegX76n+JajS6SIlaHO1augeJoIZd7vdJGcpo
kZaU2Vrul7kWmHsVKpMY1lh+ZcFrjTEaRcKOiKQxlc0T1jfkCpnZnL9mexXNU7nnZ3bi57Woz/p+
xYt0YCCLg1CI6V3ft7LyRDn3rCTxEkFztw3DLDMlKmML2y0A/LW+FVl2GS4wY85Jl5wIIQmXuT3V
tXre59FZFfVYOCoO4FHDzIr6fYyXM6OoSxaioe0xgfbVJS70U8YQYZovzTm5cxS5guKnY/opJ+tT
M9/RdCfdxKow8ZZSc7tkcwu2wBoBiLL53Ov6RK4WRd5FEuLTQbzhq9kaQiMJjie/ra7cagTjaqu2
uPPMznmY9X5HOlqPey/FEmNsYa+WkX4l3rzIb4ox3CWxfRQ4eEnGBGzit7p01Xfj2k/Gpf4mtu5m
HppALrNn2WwfzBzfu1p4s8JWtO69UB0TafUmwbi2ankZkTxTA1b9qdRnryXEY0P3uX6UTrNV+APr
a7L/WbQtQC5yV8WDUbRhLZE/GQsPYe3eKml4s+y3Lt9ufBxKq/tLLvu7LPoDR8LUecP+SMYUXKlC
XByxlcEmZD67CK98VXekEhTSh1WrIVHCopH5OOkEnOeSkLv/cXP8H+tRMCMm5/5/bEh5VF8SH7DX
pgkWREPZ8z/3XIyj1W2KZYmR7OiURMeIZeuajeL2tqLjjRo1hu0obo3lViQ9GU1HC3nsi/+acITs
sux3+DlwJhkvgpK5XnXph7wH5vAAMIZF4Q2SylHFKbOBDqBEqrXfYx/wBkIuHzBFl6eMRJCRjsUS
Ysijv9k3HL6U5CPr0ANwZF47TATZROLt6grGd1z+Tdv7kC6XaXhklRnmencvhPWBx2jMT4LglmDR
u+Tcpo/hH8not9IMTI1xuchMp8xCppb07eoRR4SKnoLjY1UHVAEkVPOe5GVYPDNYuC2S1Rh9sKNJ
Bp4Onnbpxz5wGyV0Fp+thTFg+kD4YCvqQp7oS3acHklLw+J7is/GRBtZuIL+i38kF+sw4hFaFeHI
E6k+diPomPiqtDzZC++Eizzvw1gRUZbMhxe5hp995NM3u1+jS92HVoDaHQIzKXXmTDCccFpA/AhI
2ElIHzGmr066gfVKZbeW/lI4p161K+e05DnG9/R6yJDyYwIQ6ij5FNlYJKitic9cyMSetMyZTcVu
kHrzHxgmkFiktyhm47eV6dfbBSEF7Q/7kviFZYAkSYxmTASiZtr1dE+E/lzLGT66Ah3JYb+ameQg
6inHmjtqdC1Td+W49FAbebtseKlEqCZYdSO7S31AkJle/51XgvHaPtyBAFVHiV+MLgLxX8EEebYV
nF/jOvkWv/Ju9VWcCaPZ++La+RXSrDbD+PMnzoIZn/IWqi8hfPk9IYLVsMqYlc+6JFbO67A5RBHT
EZNnzeUJGwJpx2HVWU3l9lKZztwsTq8yqZCPyb4G2PVDYVSY05vBPnrmGWMkUT/KSc25UlcUWKbX
cBkzS5WWiDbssKvxzeIfQfgI0omWIqBUNpKHguVCZIDTm2I0o0WuImEYjgOiXyXrzyl3XfeVabwY
yLzr9atKloNhjUFtwdTdAi2NZgAHGV/cK6198HoSL35pzNkkvb+1Sn15PRVSqx0m2aQLuyfmG1od
HQWv+SS76jxM3UmRPtfysTBU7fOnUJv3XcWKrV76HEXv9pDV9m4es0I9ZdkSMVpF3mvau/g37wlQ
K0T9NJtXnRSeWLwXnAhC+mGkzWld3nauMo0Xp7HwQdr0Ad62kXlcHVszxoJ2yfX4pqMbG9Q3fVVh
yXsDFIEaQ3xNbqaWkDt6JHgJc4N0mr+K4m1AVltUPNGXeiDfjC6XwKkvgjYJ7nPL7SZ1pdP26FE6
ntZNugk4UGbruKTvDO5si68JO+LGHfBRdoGK3L3+iPmxx+nebYiQRF+8mODlNxo/+npwnh6kYhqZ
YvxX1hj6bwshjhlSLLRI440Ih257DAy+Wxav6HajV7abwL/qwqRDW1E9dppogTXGknxLI0JhurLR
At3wy0qNoznoFJok4NYPNePoVD8Hv7eetUlGJFnAP6RS8XqgJFZ2y0q6+dnR4vVgKv1Rrch0y9Zg
6UynokqW4nDZl3BcQwaMZgnopN3sdHlvNNZUMFRohhM02B0xwwjl8/rRjtdxQBSG4+sikw+2KUNA
enHQWLE9TwC85ueufCpIod/5li+EJDvrtr7nrfI2me8ic8gdJEUaS+ec7lwVU3bJXwWLLsn618ja
bVKFC+30zntVYitolZn5cOz0vwV4B1LhzYShi1XrGv3qLoWJybjEXYPA8E3df5hsu2hJzWp2RJla
6MBxtOPQqIlO79fLJvHObmdhovXnw0uUgwQvc1aYCrlkTXBa/QLFoNa6q+yCLylkYIcZ98qTzApb
zr8SJUgI6poFTxIJAJG+9/GHiii/Y9G3I0WyE4kAQXHAG4VSn79IG/9BIhVL0i21/hoG/pBHw5/O
5fAiBuB8StMngkVACestFYAa8xMrMiqmHwSMZ/zlrfXGKIz7MdQxcL1lL1YOD3L7pi413rjPeaqJ
jwXArTzkbXBU8b3ljBc91ZqxWOjhxNqiyBlq3zXtV9L/qi24bMNwkYaw613QKtW9PBmdvb22hUQ2
LlPlTBo6z2fRZv4rYNzsoDh0v8EPpxPjzBae0ctU7I/yc6im98VC6cYmFc/0vDfYg6ChybaRc2S8
sYq5QpDp8Y8XRnXMxGAHUQRT1bXWt155FqyKxa68ZXJi99lj4fColsQR4u/ZkP0Es0sls5K30M39
ZgoUzDpy2uxRTb/UnJn9yH5b510rP9sJeJvuLpDIFRbom8M/rNjmDLw5drHaXfIFtyVUBcdIvFr7
u7F6NsjwVBDklpUr1dySeIKt7RMZP90DQKzFIeb1mCfRgCJyPtXKn7ybLjxH14aDplIs9pzbTfvd
SR6rYod80MRYg1hRgqb5W5+oY6NlNaNUvPUYAnYVXwW+7SHzJrUKC60K++KEipC1MoWiph5wwqK9
RfNJJ4RhKMhLknKtX2t/FsTkoAixL6UmafHzsdti1xROcm2GkCeIR40Soz2Jm8NzpMpPqdI/TRmj
1HwnXOtrceoYOBJAXrHsPcNqvVW2Y2HAlmUeSy27z2MOj4MXobrPMd1Bbzd579ETepk0ejDhPWFz
h6f2pUxH+uSQ2KtQlBonw5KmSTQauENWJLCVmYc5iZWsTwJ3U9/3VD6x1on0DmEappMhTcOhAQiL
TrnaY9yS1akGlSeUkKRk46LuziCVt6m2+QOXlxEzsfiEDvUfYoh9PMxIIXw2tThAgUBAOCp0d/6T
WLLN2tDW/+qKWxaI04YhFOIqms2f0DJdPDbGTZngsOxIU7ghluqmFia+8+WeL/EdXfW0LHab/SiS
zV9JRxEoBYRHIwiM/me/UlsfqaIkVV4RZ/jObsL63Cc4A0MTYQLGTblAK2qoQEzLG/6Wb0Lj6xuW
fFm9LNkfpuzcfwgftigW1qjul0jIxojddGRy9CryHspWE7IReIFhAB/IuK9khaze90G1dZiFrI4P
yeJbnOGiPjPOOLNCytwaUQ5/cGuRYMn6gqCEZS7OFhOBYGc7K+ez4+a4818WI8kf6xqH0XFuzBPC
osvCJrVcTpu+nXkEEUJIrxCzY918xcITwYtHJLSvW62f5RvMn19KdS7r5LrL9bU1INdE9dtU4fir
fq2d9MZXU3ibIV8Ifh3xjaet3RTysXitseSo64rbvOvXcamvA97VcfBFw9GoZs2xOor8cA33PiUe
8MC+aD1D+li2KUJMH8aqBXL0vTEEe2Ni23oVoKdN9A0zY7jRNR8dbNN9+2WMrA6m86yFVBTmu7HR
4rByrb5lYutpgSZaICBVa8s1yGVtnAlpbtlY713B6nRDTIqzLYYhdaVJRZhzzCJdvWf7B9NvCcAu
Ja2kuIXVu6XoLhnOR+FjGp4THK00rw7tn0p717ofUCzVlYDVP/o6RLIiHH6K6ewMrEkKmVp35jVY
3bi7YdBv0vvKlHQpDb95cBXJEwnfLGXHgDE7NjmbXHvh7dW5FQGv/M7vrer0HrObqVMPq5IwBP07
M60DnAQOKIt+/c2Su2PTRiaWdnVw9wmmwGenViRpS8eRQ63mGaw9pShtMz1X60fCCF7CaSQi5s/U
d8IvwDfBHhx8uEapKHtJrHgC/5dlpFevq5cmtK5WkHI0xfHFVIChSWezsby0wmsg/dyBpXCA1iAL
NjZnbC00Fm1MFHYSJA+DoR3Zf7wkD8cRVYPFpixGiD5nD8hoMtxMrmmsQRyvap56rwECJ4tr5D8F
LT+srsRV10Ln0ARs9CkM7n2LdoLC91zwWbOiDDrvsnqu0BVgkCwX85RmEl7Z+qLN2gXRiED9awSl
rkevevLVQyaXXqk+htL4GNsengHLp024NiRXixbejuJDxjaWTs3JDKV9O0nkpNQN3nN1cijR2b7X
Cf7BFGJcdph/V1pkqEyOktltCUkFRVctuddhV0jj3esLzQNR7hfd0ewQzYCIamovfq1/Rk9r7i+Y
ZTckcM6gu6GXyi/pXlzrOmfkXXJofGTfQy7dSZF8GFB0cwuSrhySXDcEixgIv3s+/FYf31Ichyw1
QHFtTBN5ZVJvMSKBAYMcamzM0Q0jlCEqcz1XlXGhFitUIeolaPRzd25mXJiYHtJX33yqpjwouiqg
3gqqug2S5CteMmrJIkCcE0iWx2/QvZ0rx+q2rwkQimIVp0TVvuT2ov40cZTvWRGZ9BFrKCtlZL0h
fgkkkzu10oHs61ea2HwVvSFrPSbKbruhemkPMbXRKM6uQjElordocaTTfSxV4rfq4BmnDXLMasG3
Gq/5x2ic6vZD+NMNkdnNTspuxTg1Hd9xYuc/JaP12+L3dsCUmAJwsDOdOphjtU4oyVVOds4vsS68
xCXj5UMRJCJt86saR3kuPeo5WCCLqdbN+DOb+51781rJtOOYg+M+mjtbFuVzrKxXVkpYRBC8CGCP
29jf259kQNoMQjxlPBMm4bfz2yKNVE/qu95mD/UhTq6G1zZjiIX3EtfiGFZ7G7S/JxpmpGRQ9Jkk
Gx9mlzi66KWqkzS9Ld/huCc0NAafrZTFkSBKpwzP22p+rK4iNDZd4Uz7el6TNTAU4YV69vvG9ATX
aGfeY82Vz5VxUOjQtyo/SOWPRbdXXJcNzZgwqRB6ao8CUTZGlwRwV0xp/peG9z00K0/NtyfR7wgP
P/fXbnF4JAkmXUm5lrBz5ECVrKB70sfCLCnyd1kbH5SPmvyvwVOeqGKAGDDIGh7K/jnX2nMm7db8
lQK6Rue+GrThH/GaezVEZVgxB6MdbvnP4k0V42vRdre5WG78UA4r2aOmXhQlCwr952CKl/iCsBJk
o7rq1wmCQt0HpSYw5D2rsXTvTFr0pHO0bL5Ir5HK/JPcpzRWmQGuvnRFz5Y0IQaXJVKn5ZQGadAq
OzTi2G3mxqv71TsneG5zVu8lSwTjOtrx2eLNicUUngflIaWtUIqH87InQcy7sc05yBfeljyDddRT
XtOvGX6xShSm6xiTdbVSJ0LN4PdnfPlmpLIzEHZi99gZZBkhzYqCiiGmhgVLR1TYyt7695Vl4xk9
ymVQcbHWxX0Vf1d3hIyeUTEWbnp/6mY/t00efSlWfZwjmMV1n3eNd0CfnkrKIHG6TqCZUxfX1IlB
W5q8o6/y2ewhwlge+KfuBeIqccO8YTThEC+BmEIJNBzdjq2/LRoIvD+OBfKPpR6UcJmc3fIwHgJk
Y+481C6ixu7XoMOSY5cgDNV17N1VUw7IPL2GX5LCy5fkXqDsj2ERDyOJzjvC2X1lU1O3IDpaT+bO
ihngNtEMX2ZopHCeutCYXCqR/de0mF6qEzLA70yvlaF5Q1MxwWoQDokeOJyWr3R0a212OO+75dRU
UfZrV2uvmCS3XkKsejDL4/EZ7w+UK/4wAyfN6dASn82Xl9gmdUnRv7UAYWxt42JR64+9+agwhnel
x8idwfLEu5rC+BEd42QxBLKanLE3B5H01OaoL49LaUPKS3ihCqaLKgFBmyuaJI2hWmO8NCYMXXx5
4d9bopuyVWloG6A4pXbaQ6ji0FIgn86jNzI5nFFbKLwQyWxLrekvae9Rwq5bF8hkG/tx2n/BL9R4
tafe63W8tylEADCTYmh+WPIRZL8D5JJpbNEqJ3mjh4B/tETxZkUlNjdZIkyj308snU9pmF138etf
e67K5JoXsZuihU0wZTTCadCMU3mmd4PvRTGws4pC+3kaVMRcsWFjEo362cF9NcVUGhyOhPyS11Ny
VycEOR8mlfUYJDyJhGQBmZWiyG7bjm7BALVKdacVMJGrlLlfKn5ukUN7SE5Lm7mvQxec36IjNwLx
IJNlzyhNZWIqMNyZtg0igMbmOPWQGB1qbl+8qh6Ha6kwVN3ccUN2KNuVmV2rCVBoe6n5I9XXpLAW
groRAlxmIyhPyQKFr126vbqm72gbHcG6CllyBmB5NvsBvNO/lNYKbxPLtDcRRYUeNEvnTIBMwCmt
jDoptbUXiMnbgDXlBIOwRjzgyjsy19Lv6fopToWD/PioBJNZnpH/RPDgNkzyYxmYxg8z313NehTU
DbvxXGt4LIA+TZVy9rA94uFWGT/0eXJFtbx3o36VbuTzHhFdULhQlX0SDfxkgC2hF7TR3XB5Zpri
znOE3P04hesVi5+rHJA8L/gqJ2dRE2cXYBpMuVt3LErBI3aOyUfcJyJ/ReNYzKQ0QgYpFC+SfmjE
w+cAY7tydEYjd+Ccgv2ZWfWRbbikfs2RsMbp0RIgGSS27szypfwyBInLpfOIT/PiSvK3cAqndYuY
3CUSP0/j8JkTM0ASZWkdy+6c7XYhAYBicAlNQ5WhouLYW2o3Tzun+jSPXYRV4r+nRwb89kN+xHKJ
uxwD6gIeaew6RHQ/0MH5cxcofc9YxBUsJGAkuYlj5q5sg/PeTmvzbFzrkwhkxoIIaU1BOXljWtpl
rgAO+iAdD/QdDDHEO3kZxXMeyQXQpOSvgT3xx+LX6ie9GhP3yu1+xY+1KW4yHxi6WLsYjlX6Q7cS
GEcwGWlAZr+b/2Y1HdmcXezMfN9He0wlEDFcM/KbLCVuY+VBbTyfs8XV3sJVRdHFmDdhyL5MG+M2
e7tvbeasg8Wcr7iClNchlZouxgtvebHYi2AQaAHF1pcFnTr9u16OfX0iNebYb6IzVAfmbcDsm04H
P+C1umEnPSRhxFE6Fo1e90XemaWLbXXz03ZlZQBrJB39LVN9pZTd3fRaOIA47i2ThkeP+P9MKQ8F
gnO4EWdbZZ9eibmnIcrlThZxDwy1empRcSb6aM+CwYa2qoXzpH6r0+7vu34RrfyKsKjvPhgEBUXc
XsSmulhacjFmjuY9VOImTE0zkHgORxITOfaPei7ZTco4AGa1eNWF8nJXLxoFEGUX5hKdG4fb5Hs6
jGBpobaZiPXi1cU0jB5Yd+j4nfgb23PDQV4aJU7uKCVhfh0Gf4EfFD+UH8J7B/1uUFhH5NBklqNg
Kfdilq92NMZ1ZEy5323HJp498V5/FbDW4g9qbrO6sK3UuRFd6TqkhW1L18X6XBC96Ms9Esc8XKtr
IYu35GlSfYzTep6ZOI1jwy09h2luSwGYFCfj10qaHXUKYGXDbssNp6p0zNq3ZtScPGlcNuoHctAP
7auIc8yzfk4D8GRutgInjEU32dnG/NSuX8bbKkGPKw7xeQvlgs7zrTwhc3qw1TbV16rHSRXj1vna
zWIUkSMsiPfu0fK/MSS6/rFTb6Rmrxqd83pwmUw70AF47Rm9caoAhrRjySmTkgkpZB4qtJKlu5xd
DU58w2aqYaSRNaihyghaMbIQ4EqNmwYGHo9GuYu+9WdW0mgZx7CJEHc5kyXd1CG+ilJ+lSvp5Yq1
K9S2dX9u5/LUT4yzayno3afa6Vf4i7I6RAqkOOVYHnlELLv5VE08k8WX1LiJC+HafCa1+SFN63ua
e2k2XruoYTBfmSOnwDHjAsrn2ibzrY253yULuCFlGLhrAzS2WiJzGgVXN1IUFlQzb+0qukW+Aaf5
RVRzpsO01sPkun1OqXwTEvFWlN2N9eg1bvor8/RkVAMdFpcOBEy9sDBEh3yy/iS57iQSgZix9/rf
01izTXz8kPoyxdNlfzX2QB8NXyy4UeCumpVyKv4xEJKtcDk+V4lJCvrEtU6OikQ52Eo+4qpgXBFg
vCpwWQ9217puFCec5kA4bxLNswjW+ppXzanttxMc5Dw+m0V8zvccD7RsC0Btum/J1QUhElK6yu1T
7023BXjVvpfv8tJdpyS/DgZb+A0cN2y2PsCQHq64mPlm/uUjT6mJYN2FCZIafqcyy+QZNln5SsKh
69Fn79t7NWVO2tHmHZRJ+lSb6mu0PmoLVBejkpGfJD43hXhSw2xj/yMheIvjR+KLLapfJr/Y/MHh
wyq1mF8KZ4lTh4lobe7uawaxw0kQ2CDCxsFGZGmGNxQW+C47TYSbKlanSjqr5nFGCbmsHjIiT3iF
W3YviEwVEGwZrHaCciVjbMLcuQBGBl/XQf44pul1iDM6R74ii+gGQbos/FgvPj8eHvBxdiX+LGDS
Zd1fQ+QdovAADzwtrGa1x1eaEuYnIZHO85O6LaeCOUGDLnJrh/MWy+e2NwH6C+c5qQ6NyIYPdJLs
ychsCnoNQakD5JsMcJm5F8xv43LxOnXzkI2wuGkOOivc4mRaQiTuECD4+QfYcNx0LQDEqMglZ55z
cOizu8gaJfuh4l4sX/eitrv1prpmRyXLGs70ci1560aVrPryPasKLFJITWRQkAeBDx9eEbTOyUMc
HE3DEOV7HeVNGjUX5nnKD4J5vE3gGkuBLlwFvfDSnnqcD8xkMxvvAO6xFJv8kiz+3Zx5NEgbmiBk
wkODfFYISobGuXxCOZRrkD2pcWShiWDn+hL4Pk8VpEipY8SUKdUon8AStVPnCoVIWdxddGgBpVpc
u6m7psNwNb1VIshE+BZjk0dzeZayBtxttdPqZ9WNzBtzn4GzU7UtJAglVI/gDwPFeChTcq5TlbHa
GF71o8q+IYbCaKWxR29gDGPkyk0SbG0S9mISEQjIfAIbfRh3fy2ccDCCuouwYKObWBH8a5KvrVk8
TCoeabweW2hGlyYgTdElOMkVRRi183EODEh87QISYGeIOkm+xrZEVBhfi5Pf1ww74gPhaC65QZ4F
BURD0MS9oPh7Rwmg6DTWnUcA9yT6WRufS33lWY5POngtfnCbXKvIXLRQTWIKpSyQHY79TMxPQ8xU
Jxq2700nOsIRBidm+4EsyZMYEDZNfFih2wNrPqbSrZv6o8Whi3gi6RO2ikixS+OudOpjckYU/4hw
j2bf/MhJqFl5EIe5+WEt21fPTjk2xic76V1+09x8nInaka8ZQi5sD4st6oTduV0s3qBouzuUySEd
74NeuIZBREU+3ueMJOdCu2HwvCka0+1ZsMV/O6DgmIdh0jZvIYJi+N3yAA61s+H9qYyvFV2UEdOf
45iJF/5LvbvQjUkaIHPa/xdjxMo1z6wjS4KlmfKsKX9nJAnL8s7w/x2vXN5GXLuymrDhych0BeXF
B/Y9z8a94znaGcIm/iLu59kycWj+3TmcipOQ53exG2+ZdcTsS39U3hWmDsM5o0D5l2zlzQTu1iMF
75sXS1w5LReLL2btQZ5p/15fsa42/OUSb8CeZnDlby1zCMtpO9RpireQwZCMFP3NgQesok0kgUDr
LlqxXdZNA6fKLTyGVBEXGdkzgYaNJnnI9/j6hqv2PrCy7OTW7TYh2nIwJTMvOGPpRuM7KE23bDPP
drVUuZd8vecvcoJPtBAesLr9mc5SlAzTiYjW1MeSuqD2hs1JnlKRRKTEHoYlQ73klmb5CC3BIZUX
DjUEDqflyIs789ylzsFKj0XbhCq/amSYCTLMdOKk44HjtwRKzPasHtgQgmEwlJSFdX83eLf+NRMo
y+PSC06S/sL6E9bDECTmS3QjsaJf/CEfg1EkvhGsW9wxJYCTSxlnqKGRVyeU/OceMHfjzjtW0fg+
f3R/CtZPLdroRbHsYtttGcPE4DQ2QgHsQHRDxLEYgfXkQFQ7FOsMpPvSL+PRs1TFFVpUH3LiN/CF
17Z3JTx4zt60oVjrYZW784cCHEz9xKuKojXWYycnSOOvNZaR9AE1FL3z6pX7Zmc18Ue+9rfTVW/8
CaGnK5GX7dZ59I71NDhIep1kM/F/Zq6aE6fVHHWZgSNeprhQ3Y1Z0PoYZANEWQGhtngDn5KVVhiT
JzYOJ91gzXkYqeQQlmjZSZbEs5RW1/7Y7qOLWpg/qT1q9S/ZqDzo9uoLCPc9l574bjDHUhRX+baY
Wg034v82Ct34YCYcPDymaiYydIqPsxmNbeyUzcquv0KRxpgLoPMIRL+8qH19LrbmpGVHVVm4eDEd
2QLZYovJPrk9SC//1lFxICnIZn/qH13MxiLgd34ra+suewqJGx1BiuooMvrCNq3cTRbRmXqHUZW1
AFNtarfjPdnajbalhheO35Y8sFmy6UZshKhpbLiq0KPkJeA8Ae8z66CdyiAPubgDDAuBtoXg7GDR
BCI52e3Z3KJVWE78p5GzMUg7tOviqkWFiWyyiVbAjsiG/TSuqh9Xk99MnDaHRn+2KmU2VCPtg/1S
47UmTYOf6AqBBRCTy9UegTovBqEMFh3TINtKQrvjtmigDulg+Utl2PH+R9w4kxrH5Fnasi5SWz2K
1/qkxfOJ9VRbnSkm3I4mNlHbswBMdJwK7jD9xMA1R0CstdkJZdsGujDZvBylB8NNBMQKH+ZE95C5
hZ44C2agHPaIvTcGQsrDcueT0zc0N1vrxelnOqmA5scrU5kZr6Cmzw/+etkifwCiem54JEWSixjv
X2t9dljD7QKhPsPVSPobXpF/JkuTeVi9ylA8MQ96a3aWf6R61H/ZitnyyFopa4OZ4U5vfccp0wrr
e1I3UmdSKpYwPgtMDuqqiLajPSJPqJ5NczM2QFcDd2gucJ9hvVDwIkENDTOJqY0MJLGhyqi0O85n
J2MzxTjxKAnZPS0+6MKoJuvUjptL1i3wtmlva4R9bPKHJzYWGOAXqa4v+boC9hyDKrmntFDnDhSg
bgUgyYKf7fvwTRWoasOl6uIza8Kz2Ing9u0d2K51HIzarssT4M2cICT5qKV2ojN8RnfLXk/sjn3q
6P/F0Xntxo1lUfSLCDCH1ypmFispWPYLIdtt5pz59bNqgNF0Y6bbtkrkvSfsvfbS81Q0PiI7cKUV
ojdOVcvwTAuBBetBiSm4LiKCh9ZiBigQGR9JFH+W2Jyrg7Lb4rAn8ZbThn3QOodGZsdlOQb9t2rY
Mt+xjvdYF7yytjyCCzyK1/Z7RAHPStmu8KNRrUxhx4IvNSKZucte/Jw/2+Mspywzqel3SGd/VPbK
bKaYQ5YcJ8aBzbVq4qNJweCTsJzZlNVJ2T2GgCVpekmJQ5KEW+qXT70Ki/swh1q+2nv6pdaVD8G1
vqrjfBOPs/UHQ0AgGwrzdGeENDuZsdJJ8Z7FalrbiBskd4NN9arZOUUcibUZphL2E1XSPHclRIbu
799TICZ0QEITxHAJmrz3BPViboM9TAt+cXrlqPmp7kk8C3tMxkDOK6d5W8FG9jgL2EvBRODOPksX
YXzPqbiCPKKgM03BYwhfsLTq/uFORiItcG1TGRF3cm4w4mXz5hPV47eshKUpPSNqyBFItKCceL77
82R5wxZNmA++4Fsa5S/55favUTku2ytugcscSaaz1+lHV59H2OBlGi9VGu9ArX6MiDOq6rhPU3Pv
m/31gTbdNU/zazMhX83tbs3D8Tj9WoW3/grtvJA0f6P7okrmghp8fhV9dwuSHBX+7CORjUb6OyfT
BImz03MmWVLmlKIDSL/lZ7BQgZsoVnIARNLwbnF3YqYervggWl6F/qRnsUwKF5x4IaxHyvTzwQ+t
ZUy6t2MwpgkNLDMzGVyCOwK0XFF1oHkt1IgTqvQtii74Kd5RXDSTBvtkxkKNlKX7s+Evb1jEyEiU
GkX2dxQ588RR0W5+/wm7oTDYHdAF1ahYoAQ7s+Dw8dIDrdXrPxif/YO6uQsOgGJZdyWPKuVRF7oL
/2RNyFIz32Cb0RzoSw4GobNZlkR53UVY0KJfmSKGGZ0tGK5AEdeAwhyiekm5nvwTcotx6OyWXC8i
E5TeHUaEiQeWbhOauPKS+x64674qtFyQip0DU/p4ygT8DHY1VW84Sx6EAfB5dFOwS0Fxr+gJsMth
Y69PKSIDpTYQJZN+eGq36VJSsvMQlqtDFHwa8XyUPAjpYoYzb7mOfARN1mYLdYZBQ/NScqP4ps0x
tHCdb/wq3UetGe8g4N7XSQuz6oM6dJOFxzIc97ItbrQlMSFGwJbNb+Wrq4tzw+fGm7q/Ka8GSshv
tA5XTZyv2NNio8NMwJ+LiCh8ad07UDow6MHayWFn8OTM4lutU6St0/0Y7V8Sv0vz11CKu+HWMpRS
+SS5RoWArCneRtT0WqfczcqXIZ/pkGFrZ+Cun1I6nf5RLbgRXpdCliCD6a/gYq5dZ12Vr+QXK9OF
f2EPd+MsbqKtYA/SXrJnIoYWVkIQHRbtpqj5o12qJ3Szt6aV33rga/YujtduX9+lgy/XmEHDGlF8
pMRR9Fo4kA2EICKhW7NOyEm2ALZPYJk04Ko7Kz9rYhDMg5pMe088LKMd3heLL/G8N+zwi+HBcvOB
ewpsV2HXlnYTR+Gq8p52gnnRGC1V9rpc9r5xhZ6d/cp4Xnih8dncsARsrF8t3vix53JIf+wTyQyU
ZGtFjoqd9pLTaCRJtP8Es/5oVeNdMJt3BKP00AcKDoFHKZ5HVxDvQJFpn0flZ/+9sQCck4sxyQ6u
LnJOTy9i8szm3sXR944K3bV2skRFP/V75HV9S7YiAvrFFTgoVjknAjY4QNVOHBQ7B0UlEw1C+ZKB
ZKjtStLQ8QAAsKvSwnd9wZhynmkhLQXJJlxcC+TNAV1oobqpnUoIkzZ1IZ4dW3vD8X4bCJvZmii7
o2i59ekDyOsdp28RTJX4XOxFVW7zbt0UybiR4XmD76kaX3pmXKA6EHvFiSlnaC+rx2IZN70Xr0YK
U7qnupO1KBM8PMOnYUSRHWbLFtbZEWKEcYfKuu7JdqvH7A6CorlnvDBC+SurFiRk0105hBsDOgN8
b7c8BiJfrEb0dbjCTY517FRil6nJosFy65rb92y9ggtSd+ACqWsy3Ri8r6n7KxGqqJm/mr5FYbSF
3OWw0APO/yKv2AfYDSTQGgYjKxEYTOF+5NGX8Irhue5jfzOKFYdEzUk1khFQZeLNBLAy7gD63OVi
8OPeFq4S09ckhogH/2OCZWS0J7VEZZRHg8Up2C8I16klAI0UIu/W4o3EGAJwQTvIC8QkmKH2XqCh
lEKrgmlsEuE4+EX+Ejub0b7VF+y6Fx6wy4qQj7qPu4rRXvsN2zPShjLquQKwa4aWlp1G2duZqFrc
BQzLAgnNoHoWl2fuu+UgXmpIS8fk16OF7BuNE8p3AuepY2omeGdips/lrrkrjdTv6f0Q5TeAEzci
hMCAj91VWE6uNgsBgzdQAhopdDpqOGgpjuUetYtr/sYgF/Z3lXrdwsb4xPJM90qz9bRNdlOW1POY
ALKSSRv81vBZmTz2w0xLowZy04WyqIZJU0UbuD0EDdMGGMbTTgOrpjP6dRa17CIA5kxf6JOrF2fp
cNRlCUB+kOzx0ckYtDVyC/bR7mRKze7NHClmyHPJ8xdAmosLcVD3Z09Vv+EARjcjJ85Rix/y4JZj
wb05AgfdglJVgqTGBCucK/N3WVS+yNeksYLgx5lQxdEjeooQN1gVeRyBUF425EztpkXKwEAuJ9yI
3koARMDzyDDJQq90yuQskJlZ5U0eAcFiNLheEJz0crwV/bUek+v4sRoJnogqaoc20qwuwgieycRF
BJYBrNP4BVmmExNuVgTYkEsP5uNVX3rV20gjlvIDu1SAUas7H+BU4XVOzzO7rJ2dURGZpsMuPDB2
PF2/tR9rMz4yOX8eddzJ2tui1O9sJaigkIf94Dt7Dotbk7LebNdsm66Y/E1aeXm4qoW9RX2G9KCc
4hVFv2Bxiech+ZX5YHrquHgtczrmxTwXZG0mN2A/oaZ4qJTLj+1YAnGpgrb5nomXK4fR167m31zY
OAl/J6gh2lz3pe2p0U3KClvgFR2fUwyzWxO85+E0sxIiBGd3r3KvUlFOc+3k64+CUuNYNeckobMe
HWAUxhmUUzh32WVinNHHW+3Bi/GzgzH/djPN/Y4ooiepZGJ6kx59ME4rD4Gn4mblPTzT7CcYRbb2
mn2bb+p+ZVJW0OGYH4N1JY1uQWfA7zTNacATdpLwwiYEErVEGArESQEoJgSrtuYLBRSU8Pa+f8Er
OU2OFdfW4cGrovmtfIvAKGhe/CCra4bmDNxVq/+Ah9F8J+WMbQc9PakpCe6bPy++SiH6wBDQwn/U
+5tWBDXabZj4k275BY0COFbfpA1gBUU3laGLtjJAaHjVNUy3HT3V7mRs3iV8dzUReoXUkDOxscuQ
XQkhIWasSzILhIiwsORIG91SczQvkcnnA2ZQO6ZkF9mA8Po+TqH8hzL4s8brkijQnok77VR6uIcw
mcSsICcsP1biM1Rm4enrlqwHzHulB+//rHQU6XsNb8OgOOmRdRBi/teigTCmLtA+LXxGkFzZWF6L
YrskeYEXCvwJYc6nrR+DRpaY9kDOsOjrgXtQ7yvQkakHu3RyPkhOI33xhyyCNJ1PlURW63VI9VNB
eO9W/7daJyJ+AD+ddvCfbIW3qfzIzQBy7gPE7VOypmeVXAWzimqAejYoB7IehrDF7+Tse/GEZvWk
d12PWJT7uErzON93mh22JDg5K6ADQ6oG7d8sLcNl/CunQ9SKbVhQcOTLG/EXYasH6w7Pfd+u2uoc
ShkT0viY+u9m+0l4ut2QpSPLqz/ooq+O5+UbU7aXwP+3QpF0ShDwOUQuxeCOwv02KwzFEiYnSmgw
KTFd1aXpkadPzRJ463BJ0YhayM7PDfsnoj8X/cXAAwEM8vVEnNjE1iVzsm66GHzxTQPWvjSMIVqr
/iCm5KBy0Rpf1yDRmdxe2MhWu5mqKysZkPOywuqwucuoRIo5VqudmvW8AvHGBcacxB9Qc8Aw8Gvm
MsEKTfg4fs017RP9FQ2spKchHbmpDqj8k+ib9GCLZVR6B/VLmmOcQr29zDKiF+la0OpbZnYt2URa
XHib8AaeI1jGLoAE4iNO8rVz09gYfYD8031u1ZNxJo+wMpx+aGP21daaN6BVwAWTUNdqj+5keMqu
xyQqzKylyi7gQyEugKg2EBv3penuQjXdVYXPeDz3PAw/8VGt6FpqIV43Di/VChpdD9T9R1JI70Zy
FZeDmK8p6FChdaPqwwRB1FQAM76vOmuf/OQISk2axAl2We2ISuELxNTpMyu+f+zO9nkNLGpgfeGv
jBK4+SdqWDZFuBileEqSc1ohJtBUoNjDBeFiUqGjPu14jmU+WKozSBtWNj9B3DyyGhT5+AcvdAAq
SkCkcOrfdXkK+knw0f7hek59ugjUPaImEWVqH0/CXDhEyXi2Gvyk81+Mjk6mQ8hmUd6jhiTfDPX4
YrgLa+oaTzAGhlJ+Ba+SCkYWEAsA5C4KMgchSVm+0DbuV6Hr/Yy9KTNq8438X1dQ3XVjIFedC9LW
mD2NqVNIXq4M/pqgWrB0v+MEfQVNid6asJidZl/ozpZGuBrnaU+fKtGn1kYZDBX8vpVvapuCJV2C
n4hUhAWYFh8UpUP6Dl4uAoZ8qiuBNOcEB7dAqpfAfWZERylHczZHg+zpX/vKdzi6SKokOXS07q9B
HSxs2ZflYcKRH2g/gzVLrzU/9m5/arP20PhJ1q6F5XK3GY371+NzY5gy/mjAS/0b+rOx147BPJHt
bVtcio72O8Qa/iW71pj+UHDPoFwePaaxlKhnwpn5WBwS5mZWIWth30hjDPZBD5rVCtUReXFasDWw
gBn909LZ12XXJI1Y8uf/1mO8KIt6KQ1eag2IvJbHL88WIY1j684QbTrLt4gwl1m/JY6qvQupY91M
EY1+XVxMr+/Xa8VPq8JTuu0zD3N1fYU+ijUabxXhkKJc0N7LVhrSjmYGWXyzwLoM0tw62nP7tqao
YgeVNRsL52gLpoJ1uLIihKKLRyeSkiiNUnvP6L5Pyp+p2NDbKlH9TZbuwN8YLBq/Yk2sP3NTunXW
R/kaT/NH4wvrZKTxQhdUpp/WSSUn8Ys9YkFlMdeBtFGTMw+aAiMnEiMl7li2G2OKTRL5YInayC/K
NnzNMkE7glDco8rSI7KES2sJuxanpKSyYfxv/Iwrk0xLvtTw9XcHXxmGCeZAHtk2W+KJBzrtCmcU
2ZMq3p62JjwkcdFM9OMfpgNimT3yubvrlYFu3kkWjX0QJfS2aZfxmemZYyAcESUH5/rzJfQ4GJIj
YcoGk4ElbX/1jxVrwEPyEF7l7XHLcmykJklE+fbYzztpZh0g/1rvngaTw2P62hfrwTi0YXo5BPPn
weUkaOZFNFZMKtmluSsWhSyLT1CEfT94EKoozInWVX1ORl+SGg9EHfbBk+WmNa9OT6IWig0yhHc1
9QYSi9uZZPW9JJl99MtwxvQgYCNUczTyW/YjaacfmRF2rD6gcNkwE13o41Ize5XM7T+BCptTr4Y2
sCVRH6dbhaAD6dK+x4a6xvsMkCOyMExPeH4IJ+1ffSTOS5G4Zg1+3NmrX4bIAXWjYmJX3lzGCIDG
nIL0xXHaHbx6TsJQHV3u+B/G4E/O3PLd7JSgscdH2jNbPk8FLiYZtWkpe92R+ko3+IKkevWvQjf8
xjCIN32NAk6uotfvmmm+t+dFrSNxQ5xeThGyvmjMqQ0+urnEGqWFgFLPAxpN3DdZ/ZY06TNICl7p
63/Z1sU4ji89WnRZ1PAlJufZeq4YF9e7hedbCskOBP/G8E2D2fbofv62LD9rZr/sGCD+Gc+lnJxL
+EpF8ishbVbrkEDs7V1Z5Mege8P6I9eiQ5JPKz0RsV6WIhBKXgVMlAa6Fe214Y5k0mFBEHpWj0jA
0jyyQ+nOgKJtzzZdnuRh37pVjZRaiioPW1JxbwY8P+vnqPSX8feIblfjx9Arq5exwNim1DNXanwQ
c4mVu59/yYKrQKIY2HY7OxkTJ0X4VRumh57Cb6UtSLkRsoENkLduGVbm5Gq9sedZ+2gCCzVwWyqB
LBahVLEHZ/XgzP+kPykihqWkoY9HlsNW3jEKn/wOHQnHt3JkjMPMqOdEmNkRHRzfuGSchiGpOnyq
deMiYHEkaQsBQAbFz1IYr9CjYjyx0a7plC34+4ol6irzUmrltd6nW+kANxWIS5omJ5PVM4ObYa4B
tcz3NTfvfVY+6rTETF88cEoc6tWsNcaGPuEMGXl/qxiCNwkllsLN2yQr0aSvZ8J7Aukr0fmeHGNX
bENGGYDOkMTx5ZBBsWpYcMHvvqQZ95czKPE4K0ftIZXNI22ke6FTA1WTDVdHbCRHy1gui33EDnNi
ytvH4spDP+X+TOgr23L+vxeT91x3d7zXd3OFZoLLtV3OI2/UdDEf5ILeREO6ySS1ZbCvlkz066Ih
H2/zq0v9j6Mn2ahVaZNLZL+r9LNZh0t6LQKDxXTWNd4oecfURPBjIjOVo5WoKwNFo4wgnQh7g1Kq
bwVUvs4wkkr/LJ+zUl+kXYwEqYkWTQzhnCzsGCbx4uKTGV++1LCc5Cjj44JnU70qt4P5Khaelj1m
rpxfNoCqwCilNDYmqxBiZWidDnedrMfKVuIJ1xK0tf7E3fP/4VF/Nf9pL7ziyowPIrV4RZkYb4zH
LCb/ojWGs9mFcYwdtr7WVymdI+aGxFJ15zqdQsUdizVM/VEyrmQ4x21rXPKR75WUdo2p87p3QUUi
ZVcrUUMNWIZEq5MQ5ZRPLiTW57X6PhcbWydwLAhstiPokiYAmuLnVKksjD1zwIU/QD9GJ+j+nooS
ikiCnwkeZ61wUoGjDSZrCbCtwzjFtd8v6NHVUDiKSBM6KpY9aomy5Me6rk7fpV/WogYH41ENER49
hc3cm1t59WWs6B32wbQjloyo34YaYbySC9rYGWZP4nPgwNA5l4oj/zeeu01wVeZQ+0PsxmgR9Kjj
htFXDhNgqT3F0jqNUWmw0zFQ7xjRzs2XdcV5l4og294aOl+WI6dx1hHtJJ7J69tNtX+gjRp4PGV2
biYNxYYi3Dih6GuY1QJvPurOX4T+OiQYTLYqVprlIkliNAgvjZAh/jDBios5Anyuqn0SMO7JvrnO
gaKUod5/66bg4AaTFJ/R86ufY5gjBlI0xqtpvPUfii+Jid8qVdDkhaOuP1Xxy6SLUFbU5FzgRmO4
qwkHp2vccZUcJG3bjNTKmiKNV1U6rjUKrEGYoo1ntAaV/JpDnDUiXBf0QdUou4a4kaoxcDmRyu2C
iT+JI1W7XATrPPka0zHJ3nFXJsql9mXHFBJ3Kyc3N96A4OyTHA71x2Q3ax9MtRxsJSwUpQuLeQuB
fi9MKWSKJB7/9hsQrcWOVKYNq94HSbEF5bNAsLSRKDez5NvwPDIvjihRLON9Uro3Bu33mYfAvBnu
PGfesCwuXnK3Zu7X2H3IDiwwZRTRyw2tGnCGbMsCc5oDTTSCd0xGo99loKrcpmqQWG7U2S/CDBXC
I12ViyaI78OCumWe34VSeGNTYS4Vh2YXK+I1bauH/Nm9dCNwAIpsdghOchTFIJF4t2Wts5Fl0XVd
ihYtbl04OkMYsVCcVLYouEB3oRCVD9GFvST8zPk5w8LGR4Mg6fYieG4FW4YjuR0/xBak1gfzs2MY
v2oUz/rq6ZJ4dpFtIXL9BkN7ZXx+kRrz8puYxDp1xrF3OvNwfltdQogjK2/GtlNJVMoQgxq99r/G
tHu2VU3tyK9reXIKNMc0nzLrZhVDf89EZ2Wik3FJDfhAFpTRnM54yc6d/kdnbSbcNIskldG0zSp1
Z1KPy2NwM/1wt1p2NYL8Zqe7WKxLVLJXUnDZcEfftZxVzGWH7Lg9ZuXRzxpra8bklcjIlXHTXTHa
W2rpLN+/F3jJBnvWtlsCVdj9YTVeuz5/ZGBI6V7QIcZwq1/xU8ul7spTtN1kTNGRtF3Toj/t2nRZ
Wgb7cA8ml9ay9uzBrsTsPCeIsLYuynMkJ0haR+sAj88aQo/ExYr2H2jAsyYY+Zq5MXeT1APse0Z2
S8vtOvqFJwuqbRDcOAzls2+h2u/BiJ+hXitfwfkDwdlVe7dLkmDuhFAezQg0PNam9AYXhTTB5ll+
Kihr3fgYmqgixNW1N50Jp7R7WaWx1ktoJr6UY4uHy9ecHuFis2ikRsZGFtYc9r0UYwV3aRxS1ncK
yDlhQp1Bl07IGKtkfGNWl0WZvIWlUjv79Ef+fGn7jGNEYvOC4wxuY5AnpNW4UVmq9gSzs/Vb3gpW
bKmxnloNpG3/f2E4VZL7NdhbLrvzgLx88gZ19spR92qh9De8bgutK42Mb/T7BakhTY8WoDTVD6Q1
xYdGLzhS3OijFo0UNybHbcuVYOpBdbAbzQHSoT800B9WM/MM8qXgg7uE57y2ssy+N6vB0d67GLui
8bFR8K9qdu3qDREd7oX8JknatWO7qBXpFZRuzMcyfiLoD7qluR4W6s3eIJV+xRHA0br5gnhg45cv
0onTvsIuX/Zu0kLuBQMwWJwlAzIfY0TDcN9V0ZN8BADExmaTGE8HtkNt8MrOirO3Q8MEtmAy21T2
pmjpMliVeJaMRLfbNKwawcXDrhSDA7UWxDtymaij2h9U5EU4dXKFhZqNjvlv8eOVZNChI2mdpcmA
Rx1XU5LvpDH9mkT486vCGovkceve80tuBFnq1XeXaE6Lll6hpmKyNWURho5QGrkvWo2BG+nRbwh8
uX67oX/0bf5W2d2ty3DSjiVODRoHa/Wm/S9SrPPXZpPFO+g/8m3+0ani5zjsH+5hKxPI5oxlrZg6
3fLlltXq90/ZGczsPPydu+JW+tIrk8zeAvVb0V6SYAYrTH5r1Bz96VdnqbRH+KFotgs9u9QQ/3Pc
dTN5miM6DJgKZ0LlgrSjbT8bEWRmxEwaTDmNRVMveGmXoPRE3K4Bg6oCeZwDcGAdqBFZX8LXxg7R
pIlBRGivGxO71RFu2dCdZHq7K3SHRootxn16j2FGWOJOgYn6hNn6ZZ34R/v3+ionGC6G+Zb3wlVB
olB1nT/1Pw+UmJuRXSQ+Wb5hNnqN1w6SayWFu1HTgZXIKuI6880bSDnv9NWHkogLoMcFIOU9skdM
/StnsG1tOuMj083YdRx65uk4HBWsxUwjvBaXoy7kzNYxVwr/Mc52k2BL9wcqijt4WReQ01kgXm5Y
13h5md7ouEE3dG7jItwddKdJ0bMlmDu21+/VSE1Yd0u4ZIK9Ih3SyBG0egpVjPHsbPP2oqN02rCL
QUaDMrCyflDE9M3c9vdlsD7EjhUl2/Im+RZBNS6c57uUuGMJtwizTvFOJAERyfmPWWKgL/tTAmv1
rwgjRzZJBEOEANkKFIJTSjD5IEbWPJyZGYtzQY3PWbWj5iPN/mCfVrwRsFoAqdiFWEnN06H8SYZn
8pF8ABXDKcd/l83f3LLYGZMKy+gXxLFnzLEy1u52CE6lyYzAcHDmkq29Y/e0p1xE5Q6qRFhoLshE
Vrz0X2ebIGtOO7wC/u6hqUxXBqDRL5JxuHSw4ltbTyc7Z8qid1B9uET7nvmJ4jZy6S34nLc/FgbL
AmUBI3J/WzVfZcXHuwSYIO0wRyBWT3YE6ij0BAQmYkXiKgBstOqQybwZUmICoAHL3FpPtvans5ZP
BsjL3t7gFjar+szurPPlnbOQYfPBwfoSYlc/hLX2x5d4qNegdO6eepZ6LpSS5gJ+ylDYu5X7fYRx
ionoUwUoBOXnmeJhXXmEasfy0coS9jC5ZKT8ZzTvK3KHsTftsblWWCSZjLtYZ3PFvC9f0EKYyMhe
DkGhg6CwbMxw0jkWWjPWyua6au7I/Mb6b+ANrl6laqQiQODurbqMu7YD4fUJhQUzXb6/ZDeooydv
hSnklqcMlR35j3sTbDC8WrGGCiOGA13gXgSWOjAUBZC5q3aZyREcuYTXmztv5s5raXDwjbYM2HX0
cnW2B3VF/KZFEDbP8F7QGfRg2JTqsmbgNsbQPved4Ba8TSkvlpD/aTDWIvwm15czehVrRgr4wPGV
jr70M1/2gFDzUrSJVrlrwnA/sPtMRgOMzrhYlyhl+/DyVbG7WfIgKVt/7eczCnKhGDEkvAvZmz7s
91VKHs2vrH7ZrtMnEP5nUn/l4obCMqMFqeP8JiCVw+Bunw9c16Zs+Ab+2GJ3W1P1mcN6vSDd27K/
Y5gsPjB5QqEc1odS2LN6K2J/fs2fqs4TrJwsgsTtMDyWmDyhPiHMshxylXjWJcK6V0x7imHBwxzd
WZoDXdnDohKjvUMmfk6xhZBiWsptzNXvTvLgW6xRBJAZTACD/MpMQcSU6RUUJPIIFxIgP1IGkETA
/fgqTD+RNIZ99f/VAasheEKneVopck4AcM7RtOpClPeIFdNYrVFtoY40mPrLRD5axnrWmPqLmRIb
yhYnScvZdDJlPUbB6vKkFGg0ZYYFekVTeShRjEGRX6DKGEdP/gabL0VLoLJ6KKaZ6AQuQuzkdDjg
PDREaQwfQgQjxXoVduWGcuUuCusDZwxGkhFErDWeW/knGijgEskbAajvw4XOpBMxgII5r7kvUPNf
iqG9pGS2B/que5PMmIMFloVy4tf6uTImfw1ve9nrCblaMl7u1/5nhFqn21yeWgaQeozW7sCwCoG1
SHxjyvzRuBYdLcOC/d+usb6yCS68ee/ilLYhTzSA/kmo2S/uWsvVhxJ4E2qwUgkTK4QCqNEKmFkI
KOebdSEEYRtv9t9mGNBMY1XmQM6Xz0Tiz4z6tXH+jgRzu8zrQMhZhhysQhH04+qTjnJPzZdnij2V
LMVkJAyW9QIPxKTMU/XOd3JsPhrJLgs/yVO3Bq+YYwCSOBNhrLCZe9l1St+gDETxQRTFiXnK6y+v
t7lBb6eKO2+15Ev40ip0l6Lc4XAw7kM+3ieiPvIWrlKm0Q9aJAzZ61GjHcJVUWIrEltX21DbTf9h
vTsNRuNVBBBJUY5YVYQwMEAYaCXMlslfk91OIfyBjBUy12U3b8MSTdyBQfRR5l7fXJMeqLwl4RlC
2QHcaCKq9W3OYF46haN8TAVDf+6uClIPuqjAQm9QOAOX+bpWbndGadQxFrOGa/GAdReWZh77MmWh
uV+2F8MGg2D3IdBH7uhLpUhIUGrKc5Q8p6mMe8W4qMdvmYqQBjRS1xpTHuZvCbmiGgxrHpBOs86l
3Trau5laZMgMWNDTsxzz8mJfLFEu6ejcbGMi+DAWcb92GE7UWn6aD4HslP1MBrnZXbZhv+Aovh6K
GuPajE3KqOw6a3pQSrGINQ31B8phVH4NEnoZYyCsrTbFWO4eF1B2oSik4RIgHqCt7U+3352EmXBV
/fVKnDqas9XSnF2cHaK9ndv29mo5lfTX1DYUxgXr75oDFBF6QTEpfvIOMeTDkXwEWbLhCVKcDKc8
fJt6rfk+4lmBVi2yzSM95yWxPlD3UlguW/E0NdpUuXoWm/BwyYVpPGz0w3ISJuMhVcPDrCExZg4V
Z9wTIv5/7W5veRAATRrGu0SzM19nHC9IdZhgi8W7Pu9P6Fwt/JpJdGh7cg9Gmfp3zn9iSbrh8L3V
R4Nmym43KbDujONDfcyYz6mBhDeZvBe/rhFe7OiqldOKjEAJNg2h4EvKXFO5X/SdIqnnjpvf9bJy
+0NypsZySyy/ypv6i/a0d3Axg5ea/Wk0n6Ugv29r/bnY1ps5Wbf0WuqIh3bUZSBhRjHSXnBmT+Z5
E88ZGAypVB+AipCbQ0yFzNlzj71iaJBeEPNOnhMK3MzLGWmLKgyO3zNOjvEypG2EfftFoabFsIvz
1GSXbbvKsxWAPAsrVQfGplzs5Ys94oWxRVmP0YEfrlq169ca1shDNmRmoLmGXrgBZyVr1ZGtg4Kg
jXkz6m/hTalbBpFsnyQFDZQWIgfYKoeVF9Flg/VQlTR81eUMdttvQ8PL+Jk+R5P9aSu+abh1LCZy
AltZvVlYZ6ID1OYLR0b+WYyoa2SAgcl6V83yMTSgnSQ9wjfyH4hE+ZdmTxxhIO7OAiEmRWn6Qsao
+jZQALyIRp1m8odF3/UJcSAp68AqCqbK7XmmBqnGDdPT5jaTdj3ki2yca2F3PtdQslp/mZgSDUGn
Hi6OcBid578GBWxLpduDo9Xx2uxwS40ZNz3/ViIZjl1dPkeGzrxVqN3wL1O6SaiTZ0W993v3fI0D
anbH45pSw6AknOQLJCiM1pbfIqzQG8UZlIqoNegOb9t9rXp/pvYQGG+2zqcd1UfqCs27Sf2hyILL
MevtDX7BZfdZigYWsSI81+SC7NoNQ6YscrNNcLeXaH2xm1gc7/TmTcdukh+OXAucD8q1ntdru+H1
+5dWSqyANE4nd6SNnhhbYp1Pt8tvcDjMK6Q/RY4EFCZ+m3v0N7SRBP4ohocOW8jvG14hi91xbZfr
/1g6jyXHsWzZfhHMoMUUBCGpyRCZE1ilgtYaX38X+71BWJd1d1VlRIA4Z293X/6p3f5Bu/3YEwFN
lhS+KXWnLdEjWYFGtu9hjO16hx/D/e+k6CYXi8xvq6szhHIPIEtCo4sHXx2TQKwWJL7ThtFxxOjY
cjvgU6OrH2B4bK63k3GwfIAN9IAwZouy+z48H8I+PeXtQRztBNOLGdzSYd3j6pom/LOuzLfMO0Pm
aFmoMxs8opQksOAuxmAP0JRhHq0z3mIOvLaD2c3e412vY3G5seof38WnLm5eCb9rZDk8sRw2ldov
9R4tLqdW+49c4YvS7bqXMUWLxzrL7PYQF3XQEnrTp4gNPevvxZKjfFWjHumqAIxntktE3l1NLkBI
kYxSh/T6YWjqk6WuUdpQFKOY+LXw4p3zgUA+xM9R/6i5gndLd6Q7+pgGkSHtLgAMW1u5BkAfI6bo
VtgOuxJDOXniKlu8mVNkTFI/yv7r09YHXmYeztOxnHPW2MtlXClGKgUy5tyLQICRyZZRkjJd4ZkZ
LuAzCVAsTPc7uaWlTE65vAQj+kzeYecesQpOLvtBep38mR1eW2vcdgE9jBQoChB21D7io7H2QVUr
7GaZJxhcjQJNpP1vLbFd9OMBo2uQLnHEhcgV+wW5iVeegZe6xkZPHGNLcLdUh4WUmEYzKed8Ic+h
mbHuZ/VnNnRcJY8eppnR8RrprSupTUWgle9d08w4N+mzrzHOkXUvcPj90SHACe3A1Laye+DGgM1G
+a7st77EeupgqrWP8wQwfo5BBWxlpjHQk77rgE4pkxrV0kSMBqHKwhRNYNH0LChm+oOnf2eZLfOP
uwnkvI3AiP8UW37Fn3A2Myua9hnWCc5zhrPu+DmTdhu58JCKBLHSwNvamUMreFsCZV7vB49OS7tR
YSa0r/bNNiZJm44aNyF3YIgDgYMb6NhqrLnT98Qou2yO3B7Hws73t7opo+uGsNFhYW7Lnpbx/VZi
X8a168BwnY71adg0nEs/hhLk4gbzc7+oaYvJZI0GjQlxEiOLTRwTvdRho0zP55+dtUUkNbb+QWTO
b0FX2p357AyUwL0NU8y4KrsJ4R1FWCOFVkrzjt6sf3OvZQGPUaU/WibGmc0z+eG/xQo+zJ7C146i
SMSlRFrJlJCE6rEntVDGhleTc6Wgyxu03FOhe7GQajGqG9/Iv69hh0nlpehny2cfWIRTNk80IUqR
qdjM4ULK5JzL20mpp0j9T+rAbgDEeKP76gmnW8IE0zsTjPa6I6WBfZJkGFOrXgRJOmDU+Mpn62OU
q09+Mp/4OD/rV3pTwIW/NSCXhsrpOwNAS03snKfPeLdQ7yVCDTvOAdbbWJNU3yxXGzPYQalmArsE
6lrm5gxrxoelPHbR8PAjnQxzvmqafDOm7mwOp5FArXnfanzEyj9a6M9JDz5pA1luJv62s9IqLGzU
LOQCkcNzFqbbN5aOSXfArMYcQLJs+Yb1n9SMAfkBuEhkcVh4yPf1ygyngem0Em+GNCfAK1I13a9s
Z+SwUTlsZteRm08zWXA1wHkq/Jz8lAVCe3WTi26qN8GqCMft91b9axbAp8g2yMV4x4R8V8CnxybQ
oEBifaQIva81qT8tktcStlpbw9Uy2HLoKdJ8wOEQ7bp6ZPNxNPqcYZYZElFPmydP6w0oDqXvvrbC
SfWRDZl+lyfpoczNk5dHsd12lEPOSMU2ZuWqqd19rdVHr5PqMJwz3w2OsNVtGrLqR4aT7nd2QaXI
+1t20YlwjKcsF0/x3R3xSpp4U+ngdFShuY9rpHX95wZuM4YpOvTGx6YWH6ZavjoKO8cX2ZzdDOUV
Ty4GjnILZKwp9Y/UUBxxGp1yahxVhsyl/5coI4o5fRhTKAxakFVhi6GtmPNTH3ccvOphdzgTZ5MB
tIKYsfr6fHrjW5cZ8N64eTollJaKUcSA/5Tx1rcinY+FCupkS/xJ+s5T9ZyP1SWr9ksHi5VPeD2+
K/p2JiF8EA49jp7wSIgfUcu2MRdOHLmYHXvz2Pek0lWmennxWvKvAp2ZWPgQPBUeNLTWXbvHdKwJ
Ijisvb60GTV5hd2poqs2kH0WcBdi4Q8HHKUWfCegYbYWwQuMBsg+LQiYAflmKqFozhinbFKKCgzc
KTkZa064AYPrq1wvbQpz5Fh/DyywlGORludsUi4rZRwaafFmIYrwLZFt2CJC/ifFqs5TArjm8B3H
NxR47lhOxppYZbGveO2psrcDubS7uR16Q3B3rfDk9b26G70GMgYqhkdWAhwy3jJg6CaST6VlDquR
qmEaHCzYUCLH7HQcUp5GUCY1i3QZbeQ/o4mOP7Z9BOZfY2H5IfD2qQsDeFwfylMoAW5QEdCrJgt2
BpWkTynNweFOlCeFzJRHaqmwXVwDio0IYUrRvuwnmHX9JEVWkYeJcS5W8wKruV6vE9hDyB3HeFod
OiOznToy8Zpc6fDKwW2YNjwsFlMdCHCA2veSdLV8l7C74D2iuyxP7DDHbFGfNZwk/4UrP6qBOOGq
uSyAPQnbTXs/7BLZMXYR+ssymkBHcJjzp2wu2Jv20waLqC+x2a3VVfMqbeB/xIaRBZnMY8IPoxyq
08Y9kbMSq2StQYcBXwJgWlw6bLOY3purSUqFd8eVsj911y7pg363/qiFhHuimvxL0RCRG37XhAS3
dWImy8K6QPuvyJgj0wvh9JKMJKiRpZOGKL7xzxgqL5UWd8igJa6KV4y9L0KcxG6L/poxbUMJ57g8
NWV2h4ND8Uu4N3ModVuYCHLYAefh3heC/Ku11q+2k2YQ+rLKx3+6C4oQIu2O2hb7elr4UJYMpuKl
WL2cNYK4pwGAi56embh6pPZBjHunTZ8m6U/uZ1V3p/3xbuTwTxfOvGZ/NKPyGLP1Ief4t0heTrl8
t5wdoqA+ghNLp8MkLc9EX+/7jaFXyXCwN8H8Y6gJ7hGMGtqDyDBQ7mycnhllTSQ68t3RYpf0cmE7
a3PO6MiQt8L91Gwxk7zkPZ9gQk8EuAvE4rMs1BqeTsMKrb2LWPrpLezTvxT+HlQ8NyWCr8mn4s2M
EfhktOBvYp55y5boeJbo75z8moxoDw6Fc6MHaGHI76H7ph4sjEfLNVEIBlQYhvI8UpzlobTfYzZA
hcQUezCWyauRUKQM0V9mR5ZhF6yUAHZVIQ5+VuIbcLdquUlxG7Uc+mK6nIErHPA+vnZnPcmEK6EM
G3J9kBhbViN/83yONd1fnQYugvzyr5RExY1T/SCazdGCOgMpBaLAtjnxwui8QaHqNlwPumuYgEy5
qb9/aCM9MLVli0bh99K/UqloMqANY7MCLtbEMBkVpj/Sxr5/IRhNL9HE5YFYmJP9G1iAkyTDAIR4
Sp+plxLMSL0Ys1setP8/oAonxW97Z8aKlOP97fD+dtkQtHh/Lb5W8uKzjGqi10FKkLQV+LwraA/a
5utWjT+U/LG0AzEhZked0hE17NiRHStlwZEsKoCyQ0sFOSQu31j5nWaZz7Tna+YWxHUVpnwctPxH
Y53GmEFot6LsKMy7N/SKZ67Mc3Pi779QQKkIxcZsM0VeGm+nVrF4pgDOsY9ZtKqnlWCnyDEm67ia
12KhZxD/NMdoSGo3CUXG/xWGFOanT8QV6Trx2q0uW2NdZ3O793Hx1CkHZKk3Pua0fOZx/LTygX0s
mRlsBGYh3ff5qvbTScNYQI8ihapnIgRGfxG4ki6jeanVBdwKi5GP5cuAljNZPwCs+1uHz6Qwg1au
EMX6sERPJ3Zf/EQL8JZ8uxgkSHj7XfU89eVksjcSgmq9XBWtuiapfNkclUmazD11NJtxL1CwTAEp
IzLE5dIVVGFAbpdYPfPjH9DVgUKkiCTspxIIyxP0YKRdHuknTOC3TbMR2Nu0fqIQvCUSkQ66z6Fl
jZC6Yt/3i2o6kQ/mBdidKpBMDg2lVg9uaqAqgmi4aK/W8rmr8auPy2ch4US5NH4D0rGGv6ruEGpb
XxtbWCkKP2jooC3sT3EO6aBJabmiuuK5X7VE5MInCYqtnx0BaPa72Qg0RaQg+ZgDW0HwUhtEXgXw
l07SghkqrykD68662cAEQASFFjst8YmCxtOaobrUcuSea7M/CvywpHG+CSzz0UNBnIDAC5dmC4qV
MOxZJc7Gg3nIxu4oYtOq3r3vIEAXgCeZJAJvPQ916wwiCNURv60zruJX2a3fawdvS4YPVgw/4OVb
MhHmjfcVMFlWHqp31mAnzqp0EeTiOnKmcKS+Kr05l+UasU9GbHMmxfyCafuVq9nXbFaf7ctUk6AX
ZHzAxDpYrGyc6LRzqcBBNuJKOWKvYPeV6M5r4VXD5km2qA5+U/K3GVuQywyte+nENJMbaxy2ahZO
NsE3uIHJiIWRiiTQjAp+i4niUgpEzjL0i5kF1NtIAU+fYo48puvDKL6ERPiSd8HOLqDIQwtjayaw
GMUf2JocSE5CZLsGzICrOOwHcj7cJNZhPojIYJ0o/c+Oh5qOIU9Dqx54Lk2eyyXlylz8IIp+GMXd
M4TS769QUIjKkq3T4uFZp9bLrSlvkQD5Vc6Ld0I5P8S+euY9z4tOm8/yt/F6c3+l5Oa0BcoetpgC
sOVLT/RT9vcBmOxTN6VXqxh2luPe5bQidqBVARY9v853ekdYH4H9o8aMCGQfCEseKjx3pX1SB4ZR
/JklwQ0NlvTMqGnBuU3edDLUVMXLGMK5zqCtKnyViKo7XxnCaouwqiGsgqh1WS4edFTTARrx8LjA
CL7nBhtETfMb3EXjzEK8n0+sPPH/h8qM9dnpueko3HRM5HsVl9hskdL9VYvMoB1L7fESW5XfQdYz
FvYOaP5yU7nvJ3YDvGiGys81G87mDm/ZifP8tR5EsfpY3BPMo9dI8GHFTLm5b1g8+BARlaTbXvqg
sLLD2rAW/o4DqSqzA2TPOLnU9N0pAC3btroY1YiJ3BiMswzNfDb+GDKVDlQNYLqj5iGhLbIamqOa
SMfFU4wYI+rgaksKoYUiJCef6ksPn0Usb0LFW6LJoLpz3jHbNpmbf6dWF+aouvN0M4Tqwev6ucn5
hzrmn0Vp0GSj+gm4lzciN1cNL4HMgho4IzDonKIYLYzfhm3uxJSPq9k/WHio3J8AKvFfDMxK0DHx
B5m+iX0y3VMne7AhoxM+/jDYSuBBNHYfpQCKhCP2vyzpc0FRWhKAzV3lp8XPVU0OcQKKTZCvElMU
LYd0Py833tq3BZ9W09Eg1zwAa/uJu0TIaH4+EXQW7fzDCu5Non1tzf652LmHp4VKg+4kxH904Vvu
90jIk9s9+dWlvCLNw1slbVBJt7vmdGWORgCiJP4JozzSMTGIkDp1k986C7Tl4JgLr7b6FgFdX3jR
qPJtNL1tHi6CUDwn3n2Wa6EtzBgCJK5RA50pkKU80KyeiGKZ3liMC6GKdmqh9ONHcbHb6aTK0vX/
Kf0CSv+6s9UF3UUbvbs1aPlm77YMCWtVA5AVjzHXGoFrjeVusXUqTP2SLcNN2z7f81+mdk/TWF+D
OHwIoJoZXU/athwwtvq1WUUNQViRviraOz+zI+vPa1JSjZqvtADbqamc4c/aoP3CR+qUseSV/e41
tUgC5zyMeNwgLxXCCf/rSYZIu/HaUwNwdyWAX1C0IllmLsK2DIm4wa1Ur/bfWzUzk9Y6YwuFYqpj
sqpU5/bYcaEydGcDtbusuUvJFWZ0/NeQEnpfB9O43EZrYN4uHzsei+1ncp/mnnxFccavd6Kb6CSL
lPqdJ70+L9l+6qNNojJCuRjwiJIzyr8qeazsPOuggNIlhGj+1Yn1qMdN67xinf3akT92rM+Lt50H
qk+kdD0XgMjIN7ZY62kA38wPTSbjUCjM4M1XLc5fejV+mQBnu5zcCpTI/LPP0g8KBiqKiMexetBK
G45iFU3d8EmR60dDnrY4l5N6YY11XiqaiinHIzLBlJKqrPbE157w7mbdkksqzEe6zCnooabEXFhl
gGdV2d8pINXAHhz5sKcMrGQu/hnALdqdXaywX1AHLwY7+AVfpHqFinWIwfCUpJYSpQ/mq0Wp+pBR
sbz9q2EIFQ9TFdBJQaoZZE/19WjlvGhYDS64myBIUCjvJRkLwgOWrIrg/ji4WLEEKmBoxfD7GaQ4
F5ghSYK8KYLcLUrEjinxR77EXPBIXQGFwr1ERAcDuOSN3c5Nn1s9kfkqibaEmQtCjnbBmk7gbLzq
xXj9Sz2WAVtdVTom6yRq0pkcbhpCrZtI6+qYHRvMzyv9O/8lVFUKwI7TuvP3mmHwYw51ffdSGmlj
ahNHRXLhZs4GrSgDM2v/xMnLKmOMmoZTGm78AmRWz2muEC6D8Edd7nTV6QZ7Qha6rDanPjLGPMr4
f3UCXVu6SWn7u9escw3Zz6WjRG/MhtycQFfOibMkeI7T9aLCnc1YMO2WkwgPCyit9j7s+YPtrPaI
HC6GKwyT2wN1JboU/ylbgbpRgLTbY5nxyXqjMNCkx/0rufHtqpn3YAqwtx+2lr1W1iA5vqfW4FFl
3qveQygqyM3qno0lnRtTO3noUwGPuOGK5IvUwDom8d+FYgIQvsX23Q1XOT9uUDvtxwJDln9aRi5R
MwNNr4K4rLiwHuV5caQG62KmkiQ8CLNK9p4qUpAteU64L+B1gIcyViFLbN9/lXcea2ZPL5HHEEnk
tviVOEoHrsJ8Nofq7BbbK5+k53Bm0DvSPdTiX6eSONilwunSvz0ftJHrsERsX5kXSv1Gf6r5lBa9
X2QkdwlTZbxvW47gBZjlI4ZoXkJb3gt4N4CdNuPMuCJOrgGlbmrjS5Fk14Z/mJk5q4AmWnDWjlgd
1VdSAMMlIsawj049XbaE3CvOmER4AdJTSbGDT7oX3cdGafsMiLDNy2PXnRLMAUsOdVLdI7EWaPLK
wfzBW7vqafzId/W1zmC2KZyw+Bgrm90JT9g9wDvgStGBNNGs8SXnxCaIrokLC9x8dMe331VdjlUC
EhPCy8DW32Toni+0rF4nihy4rz62InuaGdiirXS2rb2SqPnepvzH1o8/9jz9oUnj976Yfob/JGva
T3wuYPHqmwbXL5D7P/G/FSmFAthI/awqXK0Hlws055Kvd1gBH3wwAzC7oVEqUTfoJ54u9rbZsXT2
VebRpAKgfWAzCoW0izZRxReVnVKzO5X1dDK29cSPrbQIhhQXjvOjKou+sC6MquTnsM0wwvAL9hJM
fJtxJKRVyayjqbQgee2mM7QYGBCbKbraYEC3I6Zu2aMDiZpFnbOyj1/Zx6/ffR97bU8KA5eJURP1
Sd9GQF8UdD8fTd9qrkYNdj41fNzx/m7K9G7Jh56SF14Gi/xsNvlBOdmdGeNmcTeaCoGauswxuimy
VlRnYutdpEz81TICxIExIifsRGqQtPq1J0OlZPoth/K1f87Wa5uTW/yjOfMLcBbBDB7wYpTeaytG
VNrBRCwnvImDUs7O8SafLDRQMxh4aBVUUAsVdFOJsHNVLnDCypeRkqeuI8NdTJdBm27go07vy/Ii
YuWn2FKGxZm8Ae0sOOBZmIEht1TerajrZtjkKbR74BykutmnZdBV1qME11QvWt5P9V0kaDCK6Q0C
0FUSy4vOz1o8NXscUUQsDd7SkwBjY9Q5ys+S3lFelc7Q0D+FbGOQoxqc9VDsdSBSXUfZGUlds6Ao
7ApXnHFcZ7+s64zNi36BfEndRmmDqoeWMl+YtC5KJZ6zs7EZbLQXtJuMHjHFsx802xYtsJT0r0V8
UiU+qeObEZkt9H44SchomuqL9X8LVxC9pPzBKlF/rGhUNcqD0PqpK2INVlRqKOpgd6yDGGRUdIqw
SQwMd/xBqP2dp8u6CNflOK26Jzf0x8xUXEiyN+bIvhCbEvKvhtI4vUBhSOxWcNUzFiVLFeh8RAQh
Z0RkkiHqMskTb+tXa3LA9fRhTPavhdVYfhH15NZP271uhXOlX0o8pfDJJTWa+KQMGwo2d1kK2fyy
dZSOd8rcEGqC2FcAnqnOev0QKZfrcCJUw3ASDjKOJ6nPo7K4t+BXC10LxPzvIHeeOEE/a1i4DTMb
M9Y98cuYUpDCuy2tMZUv3UOalEfPdhHDnSAdE7BMDeqBBuK/XD6NsvD0nWoh+l7zeWQfagSZZ7WY
Sho0EWYk4e1dlVxb5mnF8tNfUz7LMtWdqOGjXdDmtu+/yq7xISVBwCPEcMMwNTr9WBA7FUCmT767
/W15dRTE/ttqvxJ2aYTPwZC/prL8JmLbD80zpgDkLnAm55gEun46ChNbwhzeqDNniIiUXuPVFN/V
DhQ/FcIfsQeHfbCwOSnnPBdO4lqe6MSOaNTzejw4hry4ILkPCxV0nXo0DjVqBnlOiKw94uoKJ4zn
8plJwnkVxutAZUq3hvJ2SRZk9SEcaa/LbrMfB/r+bZgu/ltfr3X/gXlCkFMv1VnVCwov7X/8Mejm
M1u7luUog0i/tnWorUNgIvUoDe6hOuBna07Q9CcgeMuVP/kMLpYI5q2nQRTIYYjwdR+6j/0XazM9
u9D0cZH8asbrHdp5R2hbP9vFz0Hczm3Md/zMn2Va3WW2b2+6DUfjTM6YW1MCPgRViAZs0TX485kD
ewuaW/e1BiaLAZ42jkf9JVX2uAHQSuy/uo7poRDcCfswEe5GTd39UfA9rUda6R5SVbpmbpBTGO0B
Toz+mt5rvWp18h6IIVNCrztTXx5zhRgU/i61Sd3B+bKU5tIp+zULOIjP4HTN/yxQNrZ0r+JwosjX
SLX7HhLik4u70OoPoZhee80FcaYMI8g/tXpxK8DiIOEkxLG2vORccHX8CElnXVY+v63xXeqEeLRL
jXVFOfBCuWjYEdKNkBwNk8mBjd6UhVS59h2pPQQ4Qc58Ijsgfpt48UMz2q0y4DbLuiRUEtI6hYW8
J/Aa6s/GOJ8Nabz25GH6FadukTzHs0hZopKdcrU4tz83XBc0XRuyQgZwdMyVPGW3BnlBOh5mQVxA
wVFGODpSyIqN6EgzuUpHU0HNyEy9OzyzDdw0KXd3mTgr+DzDgkU6R+4gWTZgwZM2nOysNVR+KuxS
awL0DRAl/F3wGqZtfqfJXZUgiUQNjqxSYIaG+7PSWFKR532I+e9qatiG4PkZ9ctIiel4XUT58r6L
CtJ9jIn1C79RsCpv3JdwAIFkEnP3DdN0KrzR1Abb1FLZY40Oba13rTirGcWNmFyL8nvnkmwqUwRs
FU5ZqBhtJHCjVkiSVxlGsD4NoV8EY4OP3Tjk07ud5g6nhxQhmsvwM7+2nXCqTCgazXCsVrysGUVB
JdKA22HlXgeLOiQoqJ0jUTMszkfmlMejo5EEswUih9fwgHO36DILBwWVzvk1rYzzaIwnVeWyfroN
63c6kH5tsER1Jrlq7GqgE0ziGIC5Bjrc3otR0kyYYEQcMBIVIlUC00s37UKm1fbF2xWOgDyt3Iu7
sHZlfk3DjhyAMZRVfjXpvsVrV/lVCnh9+ilYSjEI9qg3lY/knjtyktx3Ib1j7gm2BP9PQkk8bxci
jEqBjkdfo9wIEa/rU6MRS9KzM9ufc8dyrTitSntuDrUwPbZ5g0MficJ8n97BkO5rEpuXYjEtSMat
JRfyXk5Re0YcaDrHBmGS2i0hSdijwqIH8YmUGnNZNFBPOiTPHASSfOzqKpKzNKxZEzcK8VvUPWuH
KSaf5kI9j6V0wb/95QqG5M4LhS1Wz0YWdwssU8vjduHmC44S3tEwforVxic4JFkk4nA3O74gDIA2
pV3r3KpAq7JHIhaPfYjvCXVP+R4fuRXuho5GBtAF6MZ2GXHwLY0COaFGSFLQpsSwwifUCeBvN2qn
xvFMT3VbH2iqP4j8y2L+ZTPCkALSYHj/C802MrTKNgvcTwBDrTClE6Yd6zAxtYCdvYvspSyGv8cd
H97sINKAVNAXwvKnXeh6QFHLB6dbJEdo8Q9wWCi83b7sutXhQz6SlDp4KAXCEaf0UaSXuUbi2Pid
mFwS8RsNCgM42IVurQNF9CakH5kaSKsh4pxpHsZT3+6PksVEJDdnWf5HSwFS/nSRa+vS0zwl0T4g
zd11PeYkUBtdx/qAsAKiTSu/lmbBNvnbSrC/pT0gPcCvaCdvwY7YiUJAs2TLVIyD1+gPpf5kyQJ8
hvF4bQ/4i5KS8lQ6AEOxqSONQrEu006pOp/j5w+6HQ99TGxSPxRkqANeu4fmt9Ibh61z2vU66MJp
PpTDPwm5EQnKZg1oCwTTxnfEyTY+Cu2XYJTeb2WlBmgtDvm/UU7ueL7H3p5oORP74wjxBo/p0L7I
fmDO9jfsmnHKmuiCd+3AS+c2SIi7q7tZ89UoHXntsOAAOwDOiXWrBLi/9vYwgmDkcwsKlTiSjI9I
ChWuywCFRwYBlBYwlLi5feXckY+P1VMJXKinVqcXw0EZo+33761hUMCV+b9DaqYRPG/cHTGb6M8V
chgNm/SzWriSJeC2tCDWpHtfGWVKtA5O8urUs2AX+ng2xPven9hjOONELzpWp459VtdjySDRs2WH
ITs386/MLHEFd48Bg5ZOInvBfvYpYWmuDBU3YX6c4SnuI3/nVHAg/BzqnA46YPMlAMGVoovYiMBj
1dutzzNeLHmW3cdGvouNep/z7T6xgWdbsZvazaQIHpyakJKp6TWSNP+ske071g2JVQUjM7fbVzto
z2V+1VtymrAUWse166B8XQrqpSU8v0JDydWnKg9OcaY526jvJRVfWku6K+V1+6fZsSsfCJjtcoQZ
iVAo39H8ORbmheKA0S7paitIpGj9Ct0WFXa4LDx4y2ZvgHGp64ytP9TUdjnzRnLqpJREJ0IpVcVa
cRzeB8JGTiGVr2udXn8SeWStndYVjHmTxmuoLSqJEP9agVCrB9pTQaitFfgBjl1DGHF2DjfJyB4S
i+2cwTWr0jMWFjsTGSys/CvR5S+sX1rd3Vg23NIhu5mSek0dsaT/qy3dDfpWg/fFMPLnrI13dfyh
o70bahVMXDMHBEwjLERuqRo/UxGg252Ds8gDEvP4ND4kXhxb+mEmZpAagGaLglfUkx2sDT32VAjp
50y3W9PIAY3xY6tFEzCQBlsuRL4cyKtCQwrNFQQJLdj8lSC7S6+5WRW7YxPQGetUWY6EUJLIrTxL
wbXYOKlBHsLdIzDu/nt10iz0jqitL/a1XRXIb20f2DGd7tZ5W8OFjix8Jbkpo/v80SkVzglgqGym
WH1xePD7s9QjAL9j2z733XQrenbzp8R2b8qH0Fi7EIEK0Hb6dk0E0g7h4djW8T1WNxCuq2sm43WK
zXPakHPV8DUTcP3trdALVTiIE+VoSJKAtjIRPEw48O0JA57td0qyhQjJ14Sm+05JLny9U5IiMKt3
RNIal8NgfZY7BFUrdhbVmeTGtQTyvL8WbPC7cC7bq1TTWNP+1ZVXXsynWUl52x2GFWgzleRwVBXZ
bhc0JMlyF93FRcMWgr8W+z8CUVVDrXGrNKG5tIEFG2VpJ7gQIkoljH/Mads9b6u3hibErxJ8dQWr
lpYi+O6tWtPM1yPdSY8uy55L/Mk68WPMePxSX7NeVUrTAwadfTsZ+LC6/O3jwpe4QBE3jkgy5H2C
GAPpMoF8b9STZOUw5X4QnFxL9ZRbWhQ3rEnaZ6LKqNsMgYYrE0Xj1ZEMXQBeA5eabHKpD0t2+mWO
Zh4WyTE1L9LFXN9cXvNoVUhD2MIHuDFxdUnH4th38MyrYyz8RJ1vFhKpI6oh3Pb1nVpFreF8MPTK
fZsq3X3Een3gylbQI5kdtuGHlV1VE0bNLAWCNARqbPoiCYnuY6XlC9O0VGD8TU4y20A8aI4l/9XK
w5QCzRh+qdOnTnRU51DtyZIoxDWJF4q8x9X1uHRcCSvoimMXKFf8fCXOyo3FjvrdD9yl1zwUNRxS
EDVJ1YgCct0z43xQOWwl7nX7e01ETqduwrLrwx2Sr0ZrPTpVP01hOk9hRYAtrVyViCGocqMTfEAt
PprTSZ4pRhEwEwwjyXHBE8fF65qnwr1FZ+9n1NYxPcjE0a1aCYvc5EbC3kI/DIoaaRhUqtkVCaqn
I4MLQXXYzOdkxlgc/6rr7aiLu/2m+Kf3WR6u3UAebjDYNzfna6+YNBKJtzLWUWb8XM6+NFn8TFd8
rQISN49duz3JAz/6tb/hPMjYjFBcfMG7/4uQVDhpEn/j6sC8dXZZOqTQ9SYQgCPiTUq0jVXgqEVl
S1hpoi8YBMowkR7FNTnOWtAGvN2uiQC6rDoUkC4nsXqTVT7Jk7zqm6mpT/qOVniQOuyBnClIh+Nk
qp7aoAzC3RzWCfkXlOZ+KjeE5Ln7iGPpc9vZDkPOr2Gzry810wNlNYIiBWlqkAIwTlnzEBI9XDop
lPiPin3kzNHk4/HIBRBBNFOryeam0y0xzEBiHY9hmUsCgYV3LngG6yxLzKzK43fhwTO2Y9Cc+bL6
xZsPKK/ewAYnPYxE8crfI2cGe2qian3QvLHZO0C7mMafUXZUFrjVcRyFsziu17GJb/L/NIqjLHfP
ouSM0ysu+uZLKtvjAGy7i6eoa9Tg3TEpFjuvr1NN4mY2E6q6AH9/ODowf7E57gBgzWlzJZF4MXpF
sjiq9H80ndlypFi2RL8IM2YOr0EMQMwRGvMFS0kp5nnm63tRdq9Vq7sfsrKypOBwtm/35d0jZmxk
MjYH9bVOw/eegRgb+jJmkBd8WWgHjUV4yPSr4EbXaO8qSpQXFKwBBWtljqegmRXgpKt8VQ9c34av
ljqTGt48T3Bb27eZzH4tM7AvntQWbIWCAbdhx0JEb0+j1pzHury0XXDJIE4TpDOeUpa4qWDbkjfu
qs1nWsdp3jgheBLN6lyYukpnnXsmFCSTfM0a2X53jPaZPWIUcahlFW35bsOrs7u7agQv+Eyexrwt
EkG0oD1b3L0WQJt0ymyUS0pxooY3MEQfhIq6wy3ADTw4JX3umxY7nGlnqJB4ucXSwHpV9PDewGjn
0jjClctt8yalfhkXZ9qBNJCbMp5oVkBqPnmWzO5CHbxZfw+TciddOJVZAzXITTMLnl5BMlD2mHEo
7KzRigTc/th+VvJ0qKd4O/9d/a5AnmZ9OcdGdunb+kQ8N4buagfXNg435Qio2CigxYU7epEarScF
Ju+7mdcLb25dQfzP3oZpYaUC7H/kNcwoyQDVMEBp3fJfJ7PJjT3hm5ze2yiG1/GWDYzfilOm400K
nJjGEj2aHn0bPnq7uUf2dGtoRgyHR1jZh1RwR0IWiR/Rsu9OdIbDPp22FneKGS5DD/1wHl5lLP0Y
pnZ5Wm4VdkQVsZ1JBEdra3hhFh7VpvZFi3FZ1l3K7XKJdbVLPiBdNiFOiHVtnpOhUYpX2os8iY8z
ohvU9Wc68mxp/aEvyVBl5Wa8h3Z8oqv2fNySyOZnvBer4n5qUTSxWBQyMc5sPBYGz2fFqMWdBA7u
2MyeokxuAHM7u0eV9NbJ1vuUqS843WaW/FF5t6XiPm8y+srVo0reAywYmUy07/BYaM9J4IE5/vQo
x6pCSpiixxLBOUNw1i8hCdNwKFjpWDuLC05GglGrZAdqMPDRtcB9OLwRsGIpmq38TxoDhpytB3hz
CnG1yqb8HPxT9ht5wH1I7I10gcsS1W5Gz+AFdCAGS68mtE8ULodoy2uC01awPM38BeLb2ofSUiQT
e0ZQOuCdP0EfO33/gxy/IVTOHlo+9s4EVx4aX3sbiYahcJf4ESza2LfM6Ket9pK3+Mt9tOiOPNOw
zg7NvpzlrT571vBcXQsMv/uosXEgki3/tZ4x7dJm/zcYxLG0qtO5jAD/NMGpY11HMDF+JQ4uhtez
PhO7Lpxat72ArxwuLD4jb5mQSAk5Az8ZA5tSO/pjvaWn8GFZvFRgw01a5COVV21IdEMClv6VGLqT
fFcYV5qguyxWcG2a/t7J2oPUijTk29J4lvAVpeltKC1wCzz6T0guU30wQmg20j4GoDrtLY0lD1hb
aei8cnxV8XYx0xCGaM89z8VCm8AC8Rbc70wOWTZnuCxgSEHcU8CBOALbuMxqakzlYywQBwZsHgml
QiE6z0i3ePrIIKYGtNlI351asYDGdJGz52jpV6kOI03WKq07FtUGrJQVTEsq7Bg+j6aG0ceMNkPP
6pV1yoJbsNbOOYU3evu9gtFZONKfPjW+Ti0jB3LVlXscTETFVdAvng6M1cADUfwjOXkMhXSEnbHR
Zdmj1sPXD2Osuz11xwMRH4lbawOOT6asc1ZNvmyPP5pvF7h4BcV8gLfH/p2U9IAHvZMvQjN2OPE3
VQ7ZvqcERWzVsdoPWN1aE4YMdQNIbOCpwh3v9G2CX9QYnO4GkcDvh4rdnk7ha3rtD1c4oCdVhfiU
zBt8NJe5piUat66aJACH8/tUq/dQTR99+ciMKzz2I5HEW63p1yaYrzpmkc58kQDWl89Jmh+Klt2N
y78Q5DpbjEMOcl1W4IIcWtQVFRhvuT6afOSx7aWOQZ28xbvAclRPm0uHn8QuxO+IglMZLrdeYyzc
0oy8UH+wxjr1H1jjZoUgqXo2cPyX8yljtN8x0K6sbCcGEVRxJmr8hCM/Ddh897qnVySfaT2h2pAy
cPw5nbtaSjJS+a39a4/LLmUKnHJpDeRtvrnwEyq19Tc5GzxhhuDEFJATu47imrKlZb2x9pPyXtZH
HPAL+mWv/tEX6qSJgMhEQDJxbvp3MHvk8ChvN/4uMyieufHC+BfrJdNoDv8HcaOy/V7nkdzKWC5C
LBdGG3lKTNtKnnpSlnqsAgZMUNUQELZ7W0yfQ5NKA9VLs96b5dijQyKwmA5jk5SwDKSjA9i8EWZ6
NOgVqNVTdmQZsWVX9U8ysUYL+m0pE+T6hJ3eZENgQqzU03ijo8rX7KJiUqqKuushrFYywQib5m7U
9H2rD4d0V6EXBnJ9qNaXnUSZQvG1kJZq2sPC11pB2ubjQfz3leLMfLHRrOx18s2fEKkkpLFx2uZl
d8yvMpmz3Ac4UfvZjHVPsXzNoHClCY+VHvgsCv1fVHe2Zojq1Kz7sRKeCms6tvxV5yZ5vZgUofVc
PsVOZnqCxEMSh/YlVZDhFm5fm9z5s90Ipz8iLkwv+D4jNJmk5UYE9AZMfNpyWH0OfxsTwq+9QINp
dymxVHFeVFZT0XWwGn+2YSaxVHsXHNi9w5OGB89J8RNEMN232Ue5E9pIkpe3qWlTnFoeMN5TiVqZ
i0skcjf3s2tErwZpRRZGYtQuspiuOUWNksRyQIgbJzVpwzz/qKTwU6ZzKweAkrFzz1yLgoeCro55
Z4c2RUU7GyTHksoH5t70EZT0O0ZsJDbShwVlowEkM8BSbtg45Py0G7iE8QCFnbW/JrbaqV8tJ7uV
6NQ365112Skx17oZAr38IyJ6/ILoYH+RqcfDlhzmlCxTMB5wMB3ime5UzBxz+q2oFGNN8SZ5gijK
DgLQcM9XVFbQIzib+RJ9dujZUvRQehWN+pPKQOuP9hrOjdzieBaEOVFAktDem3K4csy26zN7By3h
1lHMO6I6mgbBS3k5hjvuk2wYFLvfGLynSiBdRmodIpxC8cMAraRy7yh5wK3BvKaVeQkt5RyNRJOj
Wzg9JOyTFPcp7GbUV8FEvbCdWcqPPHaTIL5EladVVzmhagQFYT+uBWayC8zObezEjUVBUAigxADi
CKoTZWBSz7hdbKGr7wcTg9tnnrPwbDZD/dm8VNKfcSUjpXuKVGRlOM+8c0oZmuwcjo4aA6o3J88k
ycEe3Zc1el6YX2F9+IKWJig5XXbuYM8PNOkCfAltJyMjgzhfyCv2hQ1Erj+SoHkBtIycaLtjkXvY
SHuvQnlaEGG6R9Prj2XQH0q3kMmbNwpbaGtOdgFHVkhFERZQiY/iFHqj+mKOTER03nHbA3SnlPcm
3CZEjC3qxXusGxlyt6VskoqTJoPpifCHVqs3SCu8nNR/5TI5NBaATiK1wE4gfNRsqgcIvkUyPbLX
WuhumlyXot2prJtz9XXM6IHgai7xmsDSeQgJov1EhxKxJ8oskIqHPKB+Cn4vN4cLTRM/iqJstsa2
NxhueagNi5IvR4Z0nR2PR1pb7DU3n9Ekt1Gu9QirjKe7UXnD6+x2dnFTkwg+SlQeBwWlnxkE+eeb
Eje8I+qDWdymNjoNo2CABuwqzrMMlWi+rt2pCmX3qSF72wZMi84YhpNZoq2QVjou3WQKE/ytPR3A
hnQ4Tx3zLCZvHRBsWr81J2OzSKEbIVfwxmOWSW1xA2t2D+Pu3sXN/cy/+T1ObF6oCTMslNI3Wstg
+Z21cnM2wL/LYj5SmXPsVQlT2+irsM0zs9oVw8ciCzcEKIFSPazcXcNLJYvCHsMViy+F4NDBQxrd
cNXcxLxePbNo9hLCI3rTPmF8KQUVRE8VzVFDl0MFxar9rw5DfNQBFb0jFc/gXyTD0ykAUeTBU3nA
hCTcgvX9BUfsQ6ccXklrp+puEeJL2WAn5dtLQpbeA4Ao4ZljyEIZdSl8ZCNNdxU/3hAoE68pazeH
vKy2Mxv4PtgRC5lnKoxm2g89jm603gf77BCjNkANkjh0mBiOLK2eRMea+K0c/A+78lucZLxy2O+7
5GMDyQhmY67z+bZbV+QE8YBETtJJvQYQzKu+gDwlvDma8NqDRRv+ibm5pM18NgSlQ2vrujodhaRu
+LaYraBOZVMpfyXAZbJbzZTuiAnOFC22CStUKrCNuyCwNYJIiUCNScVbWP/hSknqT/dV8S91JjjX
grs4R177yXwluIwtvQrky+fAqY6KAC7IqkBBNFXk65yllwET6euivM6EcKx+L0esa5evti69+Gzv
9IIc97vCn6Uc5ANRFkrd7ZxlbVnSYzXn0UsGmTNe9GfUok7CkM2KFvfG/Ig75R7Vyy3Q6ivmjbJy
Mlqy1ai6xVZ617i6aySiJdB7VnLSOh0rXvAATPBA1J7Q1nZnYdie0mBYCZkja47NPRfhmdIr1egO
VUQekeVIDbAk7//NWuzk79JJOnUKjWpf9kuvVXd7oaayTxzNK49BxMdXEd54fyqDfswp0kAl2o4Z
CwNeciYulnPvWol+X0ztFvTmtQ4nKjmfA+ESsOoa4I63AHJSK9WMWjCFFqykFAtuKjWmQctyMzhh
+j2PQFlgMFE+f1S0I3Pe2itwiYbe/swTSzkjgieDKp0RIwZODIQnWl6z5dCMGzz7ezOA7Wx+wuoo
uaxKsaADMvCicnMsB44acbEkLNoy9YfUmGgpmguiKfAXpqtbbad3FSr+sFWi2JNTdSNT1dFSZmaU
Em/1s20zysOjiqoZ6US7SkF6zQW7CGU550weUg3+nk74ZvH7x5duBIQr5qP+SgU5UTsJHGRH0q2c
P0tdP9Z/0B5ibPshmZJCQ2uNzsqmJYiTzHSpJClVYektyqC9fOFj9LQFd98TTzlezaltMf5+9nrj
NKVgJ53BKNullnJbVPkai0+V6+5n4NRqQ9aTyyLEppwHV+cSb4TfNaH/gaesYQOj7WoUgkEO8PbT
Shk9xlJ/KiMlWgXfMtWJFMXps+Q0BT0N7oK7FHSX0Zh9dcrBxxksPki3bToQZg0ZXcZFyjkpXm1/
cwX7KSQBhOAoImMe8RT09X+ADgOAGJkFrXckcpO2rd4XfXrWv2iNmvwSm+VbuXnLJMJV864y0bO2
wTkgaCyP6NEJgYuEg5uIlOBklznVC071kFOdIlaRTCisZlzdoTrcunK4daZ1pZMRwumJ9fgl4WKQ
DjUG/shDjZls+VywqTOV40dyyjtxjBvthJ3gPMrR5WMmLc/6iGY3hWJcuAMTIjYNE8G9+Q7s7qqp
8X36hot0Xb6H724Qp1mF7kGYSWn6i2WHV4Dt8rn/zTimwPXTZIvlBiDoLQ3zQ2P2hw/lW6z0oSa6
Tfv0L9Adva+2UGs4pljZao2xKdjZ9pZ6tuk1wXU5YPFHmNR0aktb4ep+vrFD7JVjwbIxdUcD04Qw
3S1NARIxp1Q4ehW7uCJd2e8+uoGVLqlHwUb8DPapY/GaxdxFMyizudiTGOFXtjubopSZl3FHhQq+
LRdQvPEdAKVUWaIxw/lxK4gDC58nCvCX+K+AEcw2UamqYev2I/8WkXVT4VlEk7RN1wr1KdhiA7jW
SXKVeW7WWVyhnW0NJYOpU6Keii0oUwPDfSPOQUIZho4isu1C+drW/VWEyXUI8Yz+ZaVfIaRys6YF
Mgif0JD6ePxgYwCSt2TP9HfgIc3MH7Yjl6Imrpu5gxAnIwFnmf6x6eIUavCop+Zph/OTPZQ2E0vA
llgU7UtYRy9cxfpfSB4M+lmO75ymI6V3ahs7tJdQ8dpWe+oPLqYq3hkg0oD5bZEg/RCqUmVWkyb7
lrWLJvajriLDStQBKyM11+VBfRtVmq7JMUUnw9COgTIcDV4A5N53lsKTCKFY1aoTP5S90MTGSniL
P2kOj7Cq4pWT13KwEmDfjIDwlnNKXovTOW6wgyLVJGHsTRR4Md/SLbLPYa8nL8Z3PRMG/4X7rbTz
R/jgeh506asxk8MjAKz9VjAupqfqy/Of3tp22f78EeA3zni3jLuEXd0EpqURrsFvL/rEw+LnaXYK
jj71siFiwXTSfzlWHtEPyWNKL0tQRn0cnxeLyxVJZcNPS4vwJYFbUqqJyHieaJQiLI2mt+msN7kZ
tkCELjJVbVMJu3To+egDfynrc7rEV9iGByUHpSWoRe9O3BXfojjzC9YUYoHvjBPEyU7LN55/+3z+
sNHdYh6y0r5Y2g/AyU0CJpuVV3YyYWLqU3wESMPi4DV/44DJ2WBl5SnnAsk3xKCMTJ3+aApIUuJY
f4ZQ34TJu562m1SjjAZDBTNqh9LYnhOmxQ7Iy1FRk7vJDJUMF5bhpzeNg8DTsr9yDMvAQCr+D9Y5
J1wDCDMx7DatzmrkaJv9LUksykdPas0KiBPEbm3S7ykvaYnOygLIUncweOhluCyhjYjqS1cFjlcB
2s2CTGMR8yfOfwC5CBaKxuP5apSvgib6QLkHSXxjlL9olXqSMSaDFynDlF5PXP8zaXmd2DFBqLeP
pEoe5SKeC4hePT011Xz6mMvsPEcFC9oFP71+5jNwDrLg3NDwTKczNqntGvQ2sMLnH3I8+vZ3bJEx
fZPT7s5ofDeL6WZzBlM4dEEteBt56uFXBdoxbW4yLbbL2J8TS169RGdEaa8Onim38jrfKuOKauuh
j7Z+zcGk0n+k8AKlMpRmiwUSXZZrN316xUKNXWByUEPNVxzM+57GRtWuD3aHv02jSG8p3Hia3Yp3
VJ1Q84Unt/AEkxg+YG+oVFT0jW2Q7iuQC5PKTYfoRiqSlFfY5t7SlGQvslPg/PS6YN7mg+QdtUl2
l8+3KOJoI3w9fPbo0+8jEctAPoZ1twZ/JcXwCvalb0xADQ25k+mM8mErM7ntmm+7Ts7NUl8+qDTp
bXlPtRDh6yuubxzWyS3z0regg/W+8sZrZ76jme16WGct2SQFthBS1hq/XUzSeSXDgOxrS7VTeE03
ZXq0FIz0tA6cg/sotxeTSiY1ki8Ugm4m5J45qS5DHF5UkISpHm71iIeVpAl1XgNC5YO0HtH+kQxD
bHMqE4qijUmNMIszLqB5ynzlRu5zCmywNbEDTvyKVqW6K52UAYkZeKquS29fRgAOQl7OQtdOkvg2
6myLewlfoUaGoaTZAlqdstXCrQwoDibcftaMPX3MI4agHF5oAYNbrbV9VsGCxm0KRYn0Ivby1efp
13UAUK8+J/J0ViUV57rGJxYFWII47c27tUMZ9G/QPzARHuexeC50KK9V48z0xeDVuFNHYFakmVp8
LD38Hwv+j9aqbi11+/XgbACTQmmfTI180bglURmN79p1snFQbvhExd6QDk69a/bhQnik0nbmjCc4
4327pU3a58XqT8W1LCvYPTh1gehMS0KManZHXtX2c8WYyUO8r7A9mioOSMC2itibHIWgPsGMHbe9
gql+IMJeGy75R5P7rKVBm4ID1EBHFud6Z+BwAWnMa6OIW4d86QbO2X2m/Fe4KmeRaUx8GNnxcBfj
kNf0H+x3u5ana+X9kidGyapRski2uCR8DmsH1BiSlalGosv4JU/zAA3UlpwZsXXUmHk4c3mDTM+y
aI+91N6HyrpXvXSXkcgT3G6MqGxJQeDsFyytCynYiRFjJiBYpdZOLQY2dU/JhGOrYaCg6vSnaq8L
XZmk0cMs8pVU3Y0W1gB6rhQlPaQtJWm0dNrr/TEoLoVxixGz7WCtB9D/c3pedZLDcxCcjO4MbaTT
1rHhltLVVo+QAtHSDGlLcnfbQ/pMMYebhCLjOt7FiCuK5HQWYIcNLrGZ8XhmHokmd5SAfgAraZAk
8+mPGMgqcj9N1LeB4DvlbZdOYiMdnHWLnSulclEt3SuTDhUQ3kaSPY2K8vmegnOpPpyP/VqKYytY
JdOTGsqwFjLG+Hi/fBC29tH5APS5TfRXiZDiJ8CP6r+K+S/4U3IbTcLoqE8wa+1nv3b8Dn857Yuy
eaUyokGVLCxakqDoFtyyW4XPYTW5A2nXcRc1PNdlR1kCC+WNRv9YNQfYl+gNigdIaTWwA2SZYcMA
68S47iZePXw8nArBBUO134JhjNLMV+3ZH4RNlcDgx5ceUKvk8wnYYM+qkwiQUun2E9SivgAMOB8s
gLu6PeNGo1w2/1lRtvIIV7crHooePAmmvEq6/WaJ19nW19aoj1k1Pqpa+xitD4ubmD5SpIPKDrnK
3jATUIHK/4i+RXwJzyrVZFRAzFhF6steHWFe7iRi+hYLvvxRaDzqlHllRu/KbJso4QpYzQ37Nxs6
e5Ela+nURdT2FZDrqdB+2DwfBqW+mNDdMlW7lll1G7EjZryAlILhi77iiuMTNJkCkrGZnthaI7qU
Zm3GcWse9UUcjUHZnBOFq0UwvKVUpPa57qS000x4Ldr8WYt5a+bYeHm8BjTiaGwPBssyHe+A1dEA
A0pFA6WSj18Cq/+AYzGlKjk1zG2jkV0YtkGtb+ci3WljtxMtqwMRbcrCLwJY1DRLZGHL3MVcVFqo
kjfZJA/TlFsrXCPvXtFUbiI3Pg6TNT1hvNg0u7QyHqtC3UBSoBJCDF8TRpoAtDddaUhfxRW2QExs
IP/Sx/jRf1lJezPt6p4G042SNpk+SazqP+PypSjgZZRdMG+Jb5Eb7UNKFDCayjZDQHMwevwyoubv
MHZRSHedWbDw7miaVR2LIjjriZ1qY69U87nBD4VRhxfeREiZf9oAX29B1cTlBt4CKbeGghymupOB
wVMi5qLi3s4POdVPS/5XRZnEEJuPeCWjlpQfEs+rrDceqLlzCqBecouQwj1B+mri99PcusOEyk/a
ybPwSi3rNU/CK1G7japlMGgnKr7iS06WSif8EqGXgRTLteeYjuidfyr9JhU0tRYdltpTIX6L3pOl
D9hQ9GBwI2iPqeIsS7XBS9IBLExXwpYWXpq6OavNdNJlldnb8sOvuLdcaT+3v+VOXhH59bAt6o8Z
lBN4eRIAexDoEORdoVsOIIB4Td3smxWGWgHKXBo3xhA+clnVIAzl1DXEBAfKcR9ymbdzCojp8E2j
+RrLrmSnpzKZr+tYYqYM4kodHBZQAMzBm7ZpnJnZog9MF9upp3L5t0Xqydh9o9NI9yWSiD1NvjYC
K+UNi5vTlz7kfPFlFFDuqMrI6ITtGxMTteoSjHZb3Zft4lbmLRM7smtb18mq8ibjBU0A5pBcbPIB
JZqIoYrqY9B/GUr0WrLaz7BcJ/h2oIopXyoI95QvadtpkRtXisPT/0gX0szqRkm2/L9Gib2ZT2Yy
boYGp63gngTwuW2fM5iMHn+sLQsE7OUc/Cux1xuhW082fptram00acS5tpOrmPVASfHHP3AOqO0S
kVUcVtGlzyNQRMPwrgjMCuyuPhr5TZs6J2rp6b40IHA7hV8Cz7RrVnqXuh8wUtcYqfH6H0bEkTTf
ZqiXoCx2XB1jgkBNQDHYvWBGAEc78/IzeflpvPy6ajqAbAjpFjI2OrM+NEPXmCmaI+iM45WqZ1qK
52OzTRTlMlliV5oIgqB7c7u8szzYVNqvkiaOqbDYXM/u/5vjC4/BMOx+S8xhyS6njdWmS1IW8WnE
OwLVdMOf/jip/YkTIvZMrNYcuizgIpC+7Uami2jkbpPbNP5I8h7tH+pbtwiIvv0uJs4R1O1ZFcO5
UCfsXO05X5HzrMfGkPITArM4LyFcldS7gJE0KNBq1gZy1ljxNlDIvQXbjNxLnakuUXzyelRfTLyx
IBwEk1vwWemP7AdeGrl/lvU7LeMM7kyO0kQ15MrrZxSk+aWKqNOi2l1lPahinadrOVg+q4q8JT6A
egcxDcY86GGwXy37/ykpWVMYmxSaVMzFA4fZVmZ2zFvJ1zBH9GlywoV4qnlVUovO+X6kuhaQqVNE
srvuiUKr8lW+hjrzW9yNAQUKECnVlrvdrK0dL00J86beR5/1pZyLJ0Sv+9d5SvXrFCQXCl7a7i3V
Ca8RTA14jhMCkrQBmso5QYJPuk8ZCY+f7i5izwKTc68b64fDBCYZsVRReswg3DQlKm/xBpIuKgb+
H4/zzOOsJ15ntvSHhl4/JF6M1KkroSdxxW3rHzlmXJ8Ud1J6N195VwtlBHgnY1c2gf/DN5kGdb9P
IZOzHcUZOHDBKFgVUHm2HyF1tn6DvUaSSb2rAFJBEzG+mJzmAxZ9WWHrBnJCPyj8d8vBJBR5ayAj
cmPichpo7W5paEazUhT8nF4DMgWQyBe+UlrTStgzU0hVDd/KnG8laetI51c5zXDolQpEZn6AQrWf
YhmLYYEOArehpnWV3Hvk0AMnaq8fv9qOD+ptMiY4w7iiDS4GvDy7gR6ixGRVWrtj6MTwFygknMVl
1jezuNUjvT3NWaEcxqwbPh4nuY8fLbkXkPrwt7ZTD1zYIAozEC1kvc8oy2o8ITJEUsOzuAGH9bsl
9X5L7pO9ItCiUN5AW2O7JoPyiGqZYgkcXvGBGs5tYv9bcnEYzfoQE6uA6690DihS4unlLfIm9SnH
L4NtgAsQcH74VcSRKGCZ0YdZfS8jiZdM3UHawySJpdLYmgmkVlbqWg1MDvlA5h7D5YxweT8heFFZ
YwUsjmfFCcfx1C5eYZ6SApdpEmMf3ymNdmzpZZG8wij9qdoAdiDn4gz80wqWfhYfxoUzbzFTPGaC
KLkJRTuk5KDVe+ctSFMEEV+hy1jt3zRh47SNzx1Hqq/FX7rJY6+ZgLexsx/A4Mgria/PvIF5u3aD
XVqzqONdoNXr94Pvlr4NgJ7N9DpNcE/W43MqknMOzB5to8BJMI4ND0VI9Eygv6Gh8VFCHdVu9UAf
CVGfkXaqdhcCm8m5GyrxSV2KrcnU+P+NW1ys3d5mSM7M84y2Rwrf/ehx8yAaYyWLYP1BAN1EXh3T
xi2B1Rg0XyLroo3vKsekgjVN7YB2oqmXMdjvtr6CdcO9VD3iC1jMpXuzEtM1chISKEV9RPMD4bnV
ryCi9zJelwmqU0XfdQIMDmvOqi1R7iMf2dOj44dXVbQ3xmhJlZwRzLSkvMWQcw3qPObkPVPfeKL8
BMFn1UZ0tJEK9T5eEPVYjeNP67bW02BsjNRfzN4HFRUqmp5TYpyypXuW8uSotnpm5D1zFGKm1rZV
ErDQMj50iT+/kp9WPZNQoRsNhyLuj4I96KJM/xWnyrsqG7c0AftB9Wu26aajWqCqlnuogPIldbei
BLF20UffcGHZLAGQ9ZK4w2LddSGOtoEDEwAVtVAKtVAGtVDLiwUG9Q8fBC9Zbcyh7eFQ8DogAKNN
VFRnezWynxvgnLMRBerI1ikIAvjEip8lA54th/Gm7ovTWl2Ta+Fp0azjEPpWQYANpIjC3ptW8gNW
IQTBS0MrnWVInsm9IWB/QlTDJoXSEM9qNE74rc6rOgsfcGbVwq/6TyPhxtX1/7Xbdur7TE5wTrqd
xUMi1cY2wJSc6Vg+ANevRUAWiKPJ/AoJaRlaelBK0sEx4Z+10ry+yzKm4jkhwcYZSOAssV8TYECy
ep9pQDJi3AhsrHo6y5Vh9Ez63iMcaFaK0Uq69lSImmAL+8w1FGPbqiimIN5lFqd8Cf5qzeCxGljg
4ThNNj4ynXRIGkCQhCnJD8jSeYL5wXZI5UPCc8GxWmn0bNlYlOZ6F1SOxQ0GGjjbJpZKsycL4Aky
/2pZxeUFQVGQiSoJEox7mQfRYMoWh4z/dPpOl2occiAWESo6meRe/PqfSmf/WBkHVM4pDF9mRAvX
p8mhy9UGCm+x3JDI9NXEDMaWDhFiBgNLEQuVetk3Ab0D/l6zm3dwZR/yb1mG70smPtKLsjdJ6dUw
YxebywEgsz9i+VNJymVAKYwteIzWIW1+lgof8+UqD/mmwE8QMfSxDTkUbDci2TEjiqyl29RUzwBn
iGrKrGGkpz7pz4WqBQvjUf9VUmBr5z2+Lipikhfre4gacuPkBMyjDQfeql7y4l/ZfqUIvQFXJ5mr
Uw9XOqXyq+dnNPH6S9VmT89F033Y9qagzi46Ssq0UQlEV8b4XqnbtOtf+jh7L5IR3dXDAQxv+Rjk
tCBQk4OnLbHcXGzH6duquKJRV1Rj1NdZRyn53zFCf6OzzWLEbm6lXDtyP+GcsO9WDWH4e/FLKI4G
V8ZIvXe7kMrespGPTvEWjXRLwoZjQA7n6LQAP+qy6ED6YP3c8sekW8wPwsDnN2K198Kw/qo4u55m
3+rvpySyI3r3MVqq7cTyXnyoFTccGZRS8ayL8dH2Grzu5YZ4eeVg30whWUt9pr4d19xyV4pgWwEy
XCRKLLFG1drXCPO8Ji4Lo4g4AqAfCJLRfpK5EvXUhSvZId8LCXYq8YEJxlm90pRAQqoYwNkDbZK1
hhT4mp3arq79bcbSg2ft5VHhGXNGM41rCvhYsuVGChe8rnV/2HoPL3o3nUraglr6D6REvihOoP+W
8ELLwFwPiYswl2uaw4KhsoOzVoWNbEjhvWXBkGJ27U/hTYcAb6TT7WI07GjStyWq3qZsEz0CgYn1
RdHzK6rIZVZr4EjdJiwGx7QA77CVg7Vkn5vd1Fob+3xAjk3VHzvQXCZOTzcRr+QzAvUlF/NGbqZD
jr0F1UsK3qMsehENJ0byGcTRJ1t99WOolJ34VvwSp+HAqR9ppkfJG6GdcathfvoWm/pks3UdUqil
js76T+LHnIUfSlftKzCJ49j7tI8BnOfv1IEfpjt5W10mqCdLieasY63X3GxOTqjsBA8xvVv4ySJK
nQ9tdm26yYG9sq/4kbV43ITAR2zKhyH6pYEO813iJn5zZjO6byXQFEesBvsOE0i874j7j4Hq6wAq
q0bxhb5Aluj8saNYGdNl790zJwJhFA/6YWaUnER8uAvuJQQcr6oiX6IGuks9wqVVj1Y8OQs/DbX9
+z+azmu5Ua3dok9EFTncSkgIIRSd2jeUu3s3GRY5PP0/OFXnQlfb9m5jYH1hzjGj/9TQukSqwr6b
lx+cFvj0ewUsgFocEtEcgdMc+4I3titghlVqdyxghhUw/0GEsVrt7feYJKwodg2Adw2adElyGyy4
fRSdjNggooILjB36LTfUsFXG96+M1Nz8fT4CNTp2vBIsm1KH18HIZ4giZH2vPMdPwEc4uZdSEMNp
byCVgWOMKYmzmIl2PhwNeowM8+bU9/ec8NqSqPvmDS07PI1Lh84pJ3l7RgzFDiT6Vtg4T3uD9hZG
5KQxGqY4neA1sB1r0KuDd/QL6bxYSSjdiJOLRqCDCDVBFPeXiPHhLBObuh5DMK7vkjW+1z/LWT4T
rcSwqzhV0HZtZonrcuoK/UTrC1DXOY0VdQMyi0b7Za4hCUmeQ8WU0FQ1tK0bBJFF+iH9GeL4vfCn
jrZkMU4a352m8y6W4LWxpV2ZCm1VSq0l1/YSc7ZNhy/mHXGWYMGHameWe9wQh27EXsBicDaQWUQp
Up6d9pWb5Nyxb+5IQI9NZkZXetOSU6JB0D7OLN/Axat7vtam83TcsKMQHNXdN0p0ojFZinS7Tcjf
dmGOKj6lzV2cOhxH+9SKW6wg6VwPtuX4Tm4FREvm8cVsRKCWxPmlul85xgkpn7FBT9MS4BZ/fway
NdyS5BoiPJk2r+1M9U8NTDIziNvy02azEg3ya1K+ZU86snCyi/FgI5/qNboQBmYEkeT/OHvCTCqv
Td0gK6GUAX5drfsoHBlAsxKF2YG/IglGcqo3p5MVEUxX/oB5vAwa23l/dDnfsBXO3BawRM6azWyc
my7mphN0YXpLQxthIZVWFJtfTQRCCZl7hcx9iu0DvgrSTZrDDPWsJVzAToDc8RXIkFtyg3qUjz3q
2DFobwCNmxWGVHRPh+hq24e8SF/abyUo6vim/c6z3tPsyQO65qlC85r4n5Yuew5vb1JIToCW2DLx
i7AsI4WTsxJ5Vf0kh+Nhlk+C1hs7AUWDUzbgCEhwr9HmYbAqT5PFmefwvGswFeIDAe/qKvgdbQ/C
rKMw5ULccUmZMoIlCDmMkh4UCfquiK3z5OZO+zYdtUdXa/tBDDvdwfERpZ7t+7HCAbhMZ91MzxYu
7GwYXUR5HMDQVQ8my/CKOKuY/MyB/EyFpcSEPr2kPbW36RsXhIFe4/K67zXWaSx32RrKSryTbyP5
oVPv9an6XJxdtjb8KDahi35rFrCjYmGSUF0WUDg2BDjHN4sqUBVAy4zuEemvZXRpVhSMXmW55ILs
+Q2QS4JVvJhg4gUngG525wqi/C90tgepbs/sAs8xqRJLbZyFxoFgIsXYjjCo7jwuJNMIwoAxgDPj
wUGttqBDsktKCh9R8epwtstlC94omnPTxmfSSAMZ8CNIRJFrgZ1OF7gWWBOAtWBhzs5GVbKyQGfc
ZL5Wrb7zEh1Z6pN+GNlyZo5JlZNd4khcuHAXuflwxtlLaUYEqbbMcwWRBB39OVlAg7jrZ7Utv/D5
f2ZG+plYz1bSbt/JX0HuutQiyl6Cki1CUbzj210AGRgWK2SyQHTJO5rqrzh27qYwzmv/ZeTrPemr
+2aSl1vpuqzFVbOakKuE5rNcU6RZxaUoGeU6d2fBhSbdEC7e6mzepezTJlu7EqqOsFY64esyChxi
lYbsHn49pCMzZn+phtNihoWphxH7THJ5edsI3DfYfkx11+XFozfIXl2Sg1kvN9Jdr300hysy0/ZO
+tEZ41HKbVzcDdu4qiDnlNYKjPTAUCgHRKAjUinaIZRbGeUTqDwO9Lir933zJQmWJf2PRLtIvoZT
QEhnKzLg7R3QBJXLcoLoclqlxGd01zHvR6lE3ExcuHJNNzIlly0ozOTqLwBu6LDIMm3XzSM/eK3E
M9oSk2Sgua01JKiuqb4LIPySUj9NJOL4UO/xikxz3J2wFkmMcg+5BD8ovTXkQVgDy83+37SiHxyV
Y7HWzO9R75B7W0Tfmx0O+S3YlB82BYIVKW8Bf0wN3DnEwdXXGPmM3I+wSsyAUsgr88/RpYMlQLbF
HGHx6Z2BngiisIIeVLUv0xBd8lW7qBJpGpTzTdpc5j4Kxgxhbe19S18pjayxfibot6IBrHwGyVga
TzBbTmqxWwdqPlvyFkZU1jp7SKsM5rjsAp20ujPoGlmr0+CZQ/tK8wTHfPemWqx0fLr32fZGe7iQ
cBkK1typuMoRSwUefKjT/L9kPg5T/E4j04JU8qxiuyfrB6bo6fisTcHcOrlHab5FA24z1GeL0geV
oTeOIMGYeQCGOdrF5hcluYevH2k/R45fpGN1Ti0+FFu871udiveEbRwnL4BAKGDO+D5U8ftgBT0C
dLCIAPspy1hx09nygoIuINixJWIjn/q9eBg0gDXyNgX/qMULSNXNC7F+hBTG54UVRY/pbqSey92P
XP6lkEqc2y+bUD+sjuCpEXiqXXRQOeKUySSL1LWdg+QQ4AnxZVsuDhIZPgtHN3a4qNnVIEKJ2ztO
JU5FumujAdkL1sSKn6sOflq8TcovyF4e+Y+0rOI8OE5YXFx9lTw16bmKLbPKex8lvvvFwPBR9skz
zpZngmif++KpldMNo6daulXyXrfFbsPwgnvJV+c0lF4mUJvzc0zxZyy0fds2PuntLuu0HeEEXQru
BOVgYUT3UUiP8qNDbNbgKhOTs0vo6FeGyaZO39XUZ71wPKs4KrRIMVZx9mNRJZ0dmQWyl3IO5TWW
XMMMhMWtMnJAkLmCrOdKSOO1hxhtir/x1dBMdHOdR+6SR3WIYxlbINzo7G1rKnUtDbQiCSLUfMLQ
znYy8aZD76jVh2X+AfTdcjs6SvxaGiTQmuwPBx058pQpj3otGIASG/ljK95aYqMU1T1rq7ulWXjp
mVAllMo7cx7eyk2sgwW/Jre8ecRAUap0vMrXbouTZbCVI0i1bBlpf3qrbAjZDl7zn1XoT+HMQJ6T
1AagWv/SkILk4zviVEKVChIE+3g5LD3HM7EBTbSvSbcDTem3MQSxAeEEhsOKfaiGWWqnqtil68wn
mcu3sflpg0xcYBrwxrBAGaEC61s3ZZGrAQZZIiloWHRNOEVsNIIzmy6YMH0HQ1M6ZzqcB0yYysKY
NC/8liJnVu9FRjw9bBEqIUPajYAjlW8SOajDFVeGht4920QPVqzgBHxo2hQYZQZ6BbWzg3yhVG5p
hYFk/TtDhl8a1vD3rFcfhtQ8E0l6Lkvz6mhR2tVV0uKw0Lz21vARxdRTlcCOfhHTf4kZkmSCB232
eS/YdEikDNVsTASbtaqrT+CAB7T2qa3s4s7gOYmOaYaywJQPA2bpOOZMuEdo9w1IiYPJUtgQp2qo
T5zQBIFtWZwOQsMMnvGveq0DS4sQw5wbLeeJT67gw68JNobVTvdjpOJgzO/pOetfCUalKoFDVnSP
stUfG50KflhrqTdDWm52FIdW7dp5dM3SY5fdZxQOwFIiiDXG3SfYATqHja2wFO+5mdxWTVyho7Xl
6kYjhl62ERYL84mFeQEKsKviwzy0BwbTc9mwScqOqUYw+9oxZtUwkcZenSPLrBZcg5rHbqRzYGbh
LKTQBH52VST5ivaWdycsQ4z4E1dCFFxCrgRbmiStDh3+ZzvhzcMGMtvPO2m+lMSmJ1yfBMNlUUaP
Eoc3xVZ0id66ugbasJ6oX7xOY8kRRPwz/hgHxhL9+x8cXUsfzA9Okz2vmV2ZwDI0T9WEHnOn3lQY
fnKfhT0kO8SdNFVSCEF2mBEp0aApjkmnkYUIAsI02rEi0WsoIQA7M+rQsIWcvzQJ9VISNroUGg+p
oMa0VQCr6k2Q0p5jz7eQK9kM76p1l8bzzeyZL2LORK1ZmtXDZoMRYY5DEifEvMsg1k2QQVdCW0ki
KSVS6ac/pGpV7Rw4DT0+yIlqUSn8jBRNgKXyWcPayck9zm/JH3GMsHox/TiKFQiw9VkX/D3qhQUM
onNc+gou/V7iNDdeTt4y+U3v3QYCVt928Tn+zuOax+YYZQL7Rn6piocj6lfcG8+6mvdKsj5FxOXs
Apv4euwb+r39jCfKeCMOn6ZfCShsHadXe5YP40jweJkyMTFws/fnVXMXo+A88DMFTHO90KPWBOeQ
QLezi/tKpMPYIBWL0MVCIEwhDETAHLFMEqd1zgflnJLJErHZOPYOkthMDRm8hQUJA6oTh432irlv
opV8uKgh/HLjQu+BIHQ1BPjMtSbLj5hpxzEe8FhjDrX4uAT8ib12XponOSHvG9cEaubamANNJPuV
GAjEVhyg28IlHvYM1+Cfr+4agaXubFSiQTkPTwfFiLXgji/A6EhZIDA42bgS+jmstnEREtcuK7bo
katK47igK6V5oxI07wtSr77UHi1SLxvlWnJXVebm3Vst2S84FkshrpJTPZcqeZASeBvorJb6ori2
GqqH0Y+SB1VsRlBOamOwGVg+iMKdXwk5aj5IuqnaGZffc1Nckpms02VvCCB7eCHhAqxYfrJcwq9o
+bGBOBkUX4J9n7xQ/mbHiNz7mDiDjmK1igWid8H5ncad37JXkFbmxExbkHP3eLaTOoUAHMPgk/yc
6Bc0xrSP8vDOJd4L0z7gL7ZHUE8xtDcddhcLe5N5c9wTGYA6tY0pskri5VaDOSDr5Lbezyh0NMLQ
1KCR6WgZ+DOEjxTprMgzFtXs3CWKr+5nOwsLozo0sXEfph/yR4ieV+4i/QHClxt3PJIkQl5MWjoY
jlLmatJDITLOoiJc5IMKdBLxo+FOMuHgowMJw6vWHswTjrnLQkBuzsO6jQHifxbkVViNFxNNgHGp
UvPE6gSg92I3J9KqvHxzeQM22C5hMepH9SGduro5zdJ3tSguLNyEYZa1lc8f2cVgM2imn/Gsuvb3
hGqnHBewlPFhaHEU5cWmM7rZWJVKaoMF1AhNNKP4RgX7NL1LxLYZGwWoxwL4Ff/wTW43LrzjEOxV
xlW7IRq+IhZFYxSYpkxAxoKEccqHmyobt0EU93ZiioD4GUUmGw7kkr2FJoDqV+czU3G3M6GJlNui
xZvECHjxB4lGuTR5Q7FCVNLThhJ2ytgDK3+MNe7zvUbrLdV7EywEuxibJCnj1fMbt4yiQKFNroSP
M46X92buPzhRPo2YNBOq4LarPtfW+Ei06U3BPHHM1zVUyPBlcgxpYg3EvSHqKMH7VgYFlHCJEWDL
CzfZBGBBMr5JduT1W2aNCaXLAgtCVjTTLM/O8j2Q7tMHbg1qQcBaFL3gMCUCkDWSa6FX5yI/S5ih
xooYg3uJnHJGLEq2CfOdlmsKw4ZOrligQ3Jf6wjvIkPsprOsf218OgtlX7NvSfyt/0hNdpDmK9dC
Fhdg86hHibuVboggjspAfyLNTxYGTrw+7Ed1YfX8SGrrUeriqebLM9P/SVMV0Hw+JXZ7Ix6QeNoQ
DIB65Sdj5wfcg7u0OtdS60JHbH49zUW8hrPfuSwpYEDBV/fYPQrURRP2Akmv/Jyks6VkHJv5362Q
eMgA0Dnqqb6ivuUKdvOFcRIJCgb4umQ52k9qT8WaTw90JNjwktB+gt1i9dcqEabUCnyQ4zogL3s4
PGp2ERbZw2M4OAvj1s+yTlxWnIcsEU+aoIwRVMPcltvzBb7qatnqFS2K5owX2c5uC1M7ffiS5fTL
+qU5H4xQUAlGRxLDL45UXzpNDYxNgWp49SezyDa62RD63CbYGjFqekL18i85OQK4KLCxr8SvAV8o
eLyHHdCoGQn3S67MI2E7wFvsvUMqG4wR5BS1zIqHAkL0/nQmAj4Q+GJXisgRFENBhYeWsgaSIzNl
sNKb3Tc3/WxLEFLZENZsB20+o4SmsqaL/uig+bIjilP2IEuJNJDUVmUmLIG8Bls/rriNgQeQg3XL
ab7KE4jicrYuqM/2pZP5UY5mBidnS7e3KaE/UB5zr2YgTSfq7ZX5gWERf0Q/NOMUU9Bxo9uMQtTA
8cK+p76tMB8L1k/Mmvr0VOnZSeMzQVua3XxMT+q/bb6dIFnNUUwi8Jq6ULEQGBnMqmJCZSD7W8Cq
x0nyZ8AJo16eEC8Sv+RMELMr1ZNUdtX9Z7dn+QVCONZycrejq+kwLCOEsMUSLIeM/3ZFTGEqf8G2
Dt8yNvdF88G2xnZe/dK9EvRlVR09CFmYZq/9RPOxxmL3H+ur+u9Y5eTXdMGkL4GBglDjY6lka3IW
AEELAIMGzm7M8OgxMRplMLqMYbZ1KijBnQndwuHmEeBeca1HqX0YS0S7rIv58x1ErR/KA0srbWXO
NlmHDDPhqg+A/ghGIg+UFaVmlYwzsIoQI7dNSmG4VEzOSQZRDXbZfKqMKwupYsk2MqwM3wmblLBv
5Nj85s3QTblLG3eMlPhoIkMo07eFg0ZW4XQTWYqRIWevlOWrH6/iHBovRPYAYRlH5qRLcGsSICNA
R6+WhCoH3ybT/pIIE5YLg8kiXjWOavu7XMF6dIcCTUWFyynFVdZaEVhXRpksWLvB9BwyvQuNhMyU
6hY/honOE99CU+ZuRS7fxN2r1sJPl8yPwcJ0K4NY9TT9OLKE+Krb19p6lQC1GbfYnu5VKj+l7HvE
86Hj6Ifc6RusC4w/6Y+OvyUd0FAN/AkjNdTmhPkrV1UVkMR4lR0Ej6ONwkrTHfpWYz89RhMtZrGf
VeI+VZPRyifr8aDVKQg1ohUyXwF3ohKglRJ+tszUfBFDNg5GU9rL4x/hYsupDx12YwlKPmFRe6YC
Tgfng99kWjzW5fhZxbRTWrHHPcdafee8tVrFODe9pJ/2s4/PTvpnTZHOqh0TQfNm66mrzO01zVml
61tGG3zQRZxShULG2G+qkTR9Qwxvw7pvsQ2npLra+60EmJ2/21aLoxxG0DfmcDM/yaXlFblgxM0Q
8z2BANlCgOT1bI1+8T4Ep5rG0oJqCVbjvbOnFzyMndO3QXQ4rZ15dTMK6AbDTLZR7mdIx9PExszK
W79B79TyTxotRKbEv0uYiLLEDrVXwg6sIjW5HH4CnNeN7/QbQIAKv2BjMvHwtOq5ZeXJcNJSPSgO
QF5IE5tX1m4ZMgMSAEeVQLjyjRk5qaN1xhtCtcIkXRhSx17ajbdsyu9msdytxL5PcfqQ7u2YX6nB
w+Ld+SVpL6sodsNvNL8A8VWbOXI63B3fusOcC/ET8boZLnYeImpjtG0hODF8m6LctHZRnAEvKPy4
j04dGQtI9ldzPql5tW+TfofrmyDBBwTtDjlyWruxhaG89A3JOOXl3+2Ul61rhxQpP0I2nklPaFB1
ii/Za7Wn7FVfEhB9lcdUab6YbRZIQitGWvEHkbanOZ9pk0jgmLhu9fp/2IqQkpcBLSAEVV1Y1JC0
wHanw0A2V8BVZa4h/LoKfl3OWHoZ4TdwFCXo0LMU1mdsHidrOSYCASt56D54vgB4TYx3gu3lAtV/
yz2dUEF1bY6lD5prYvjj9FIJTB8IfmCuv8WiUVFuO8UKh2py0UaMM1r5GL84zZHOEedlNa6Jo8LY
fVVwh22KPnxPuIUM0FobwVfdFZnh6R7DXQRKBj83QzMIETRbBEJOxKY9HMH+yQUbZ5sJnfyCKcVW
HvUok3td+pz5VTPzmTYZihk7cBjgNEMXLIxv4nw6E7HAecyFqlzjZSj8YR9miH3Ak5BSZGaBDN/V
BHroYTjFeCxtcByzCsDPrTROrGvYJs/e5ZVPJmMWNoRX6aWzz0oljGONRjyniS1ht61hUmFydStQ
lDkoSpU1ydTQshMM0yvXYu08ZWaSlNY0QUAYIB8lVIof5kG54+73iUvDhEfUs6uq/sdf2BpeLdvH
jXGzqBtMCz7azGvKjHvK/kAKUvojzs+VOUhFWShD2UY04bbA4BHE89ZLFa9tBjAu/Iit9uUHmJiM
0CedunUjYAm20qbI/Irly8CYFilSP8wQd9QzX3i28JmV4mpxa2lfQztdCRCFAPZEao+1np1jSOKR
ZKt3xSkf0cMmSCCDG98FSYhW56iRKdGZghm+dMh/56myKx2m57i7UDGWqBgRFerxeozAe1df9ZLe
vtRrxxZdh9Kg+G6NXQAabVkkVIszMD/bayYkfRa0JWTqCxFw5V/tFc+SV8DEhmKCPoRABVjjzAyo
+BU/mc2zLHs1S4IMPxff1RrXTNZu3T+Ls1ryVR0td6qSR38WDM3RSmOaGl30wI5I3wv6D0Szri33
76mavxN8X3af7dR+xFb+3qTcAdFpzn6qe4rXbLPADlcoDjQoe4laRV0VL2Jrzng6nGyqTae7yxiM
JGAv7NItvJCYtayB2rwyP9djzYzVlPpnZVRPe3QeswyLWBoONON3BKEpL0lrdq4KyW6IUFhrs5BO
Fr9u8TwuNsFg00naCRLNCw5TGqGhnKDpG6igfA0BrJqKo0NI8IBqt1UovUoIHgIYeXWwpuOilceG
oN7JvG4ViQy8cum6M2pqirUAbw+c+OPy7sj1yRDqqXCrFsc8JwbrCKhhuLmC41wquwYY5k5gu89e
acPy0YS6j11H0Y9x+ZIsE/qowXMJRkHqMBCoNpnnFXhItAyoXlLUx8mvhKpJwiizCcXNaNgr7XIm
su1sVuhRXBEuHUy5+bkQuKe91+rwriv2W7HP2vgJ/fOaMAlqJ/VSf0YHhbmLqeMrPjrxeH5ov4jC
I1BB9RspY3qMuBzH7IhfhT/WJoUn9HT6SmQgr21NotrWgT/azn5CwLUBiPbFyHyiOOf5SUM4Za6+
gEXYmhi+/czroSOa+vCEd1EQ1lWuIIrCjP846cj2y42epAa2mAEWEDir3zMODml4A8l5T/L82qce
ZUZBkwdy5Gzgz2fzUhFyrDqFp4gZNTWvSaQzJ8f8PRnDgYl9MTYhRySeloNI5AdZBfepdknw3cW6
ei4k7WG4+HoEBhGN35IUkQSHnEZpMrQMg6Hqk3Sjs8Ep8pEJUOmCTfuK2TkXKNh6DOkLrGbCodJh
DGbiTo2LU0LS/ueGJsUwRULAFABtARYYawnkjgK5J3BpdqXlVWGBJlZmp0gEJZS/DHJyoyUJE0yx
8oKHcDxDvwtUvHJljJ76Ftfwc0vj0rKZG/roYnvfFvtdMIszxd5suaYuuynY3GlB6lDnrNUQaXTV
dckmyBzgAd3e0MhsI0fTrNCeFWdnqo9zTH//PWPuoIbaYTS8GF3G9jW5mtGBbNFL3/qwF542paqi
/8k5mRU2UrDK8H4NlItjWx4rHI35p5quxL4yUF/li90A7Y0QvKOFrpTu6Co3W6LwivnWMoU1gJbT
qjwLOyLbe4Zd0T8BDxR67VHe5N8NBPe34p0O46wWoSD0cAgGejwkSKt1VHiRVgqMAF6gAwkzKXA5
mc4Mj5Bs/VKfhosy2oGAg/197vxm6aGh9PTMOtbZ9GBPzWGSLni1jkt2ov7a6ShRTfkXIw93kvqL
3K1BQ2fVeB/qM8p7jJg5km4ynShOIfyQcMzItWDqRljaTBgARn/quKhoblnDKGB6IV5irxIbRdCo
kFBwK+ps622HbT3Tk3mYdptLvx32kQVpuQmdRQtMFjrZuFMc54zx9dKaymXJ5Ys1LJcUlYlh/E3+
rqlF1g/tMeTkAYaz6DvsQGxBAwKKjzLV+zSFAtTa8OZUOE+BY1gBAjsi3g+GOfmcu5jKX715mvnL
WA63CcIxgYeAWR/6gkApEEJAHVJpAfQEn+UlV6fXGmkPvSGFjMUsfWddBiMGWbpx7GhbPd/68mMG
gKvBKnCw/WDON+cFjxfOyLFlfjXxuGJrbuXPzmw+JetQ9Pm1JjYEo5LDX9O+2s8Hj8RZywe/+ex1
V7aoyfNAVOklcFwS15Zzm6PAGAk6siUf9x5Ca1BJasfbdcvmYlm+COIDhWf0sZdxezJrSLAaqObD
iBAFsQwpW97wLHfnyL6Vbt9KwbLqsJ+mUCYByWhxxc9vKmppawpHku60pr9Rp1PZdR+ETrg62PQR
tY1p4PGU8BkOjdcieKnHZNfLwN8W61j2O36bIdk5EkZiqE2TJvMHXANkc/dGnrx6Xvdp/rUO/gCs
md0JhYCDeJ9YRqa8ZWCRObF0Z7sesfbcKc1ItJ3DqMFme4nClEeTvKp/oMbHejjXlmvk9SXqNdKN
IrRdmQtGhijGMZwGeMHRSJPHxOCIY+pBLCkeqo7L0N9RgkExHmAIN0R5qodeZ8PJWLpLcIruy0w5
5YPsT4IdPus5YDrBMK2XcSjDdDcp+XVQzCvw1Km9WQ5NstHsijdTKd7UhhqUEaRGcPxYd0Tc+RLB
tEuPm91f0XCPrJ/NzyKXPo3ollW1l2tOsNcDRYtRcNZYpo2j+dta0R+x/0gccaoRqUoGslMks0nt
zYJAgls7bQwtokJRvH+rxnROpAYxEsjVCUbEqJ/JXjrnZCwNxEr0xEpo0GHa8RAbuDBHL4HTu90n
LfsCq+6PQHqPpEqDAnuby5YQhHtlNRBHz4TBlOI2SJCOYnY/RsWgqyCYLg6aw4a0LDCwQafwasPa
d+XOHT6XxHBl89zkCqBHsIBtdTy3Z4yAG8f1BAD32Fj0/Rn8edl+KmZgWydutEvehgNu5TFu4HQg
9f9HpO00GQwxY7+2ct9Cfzimnb8Mkz/jnWvxKjARAC+CDg3sH/bZ5YM64CtDf2GvA853dpYI5mq8
zjZeZ6Nh+d2SSau/aftZa25rml6HglrARlkU49QX6j5dJGwDDITQnDBtTkx2jogXO+JnZGwwTOrW
ye8UErY4GRar8yV/sGBvmCh7+MR8mhjXs8Z6YHsU6Z95a1N/zAZinjJ0aobqtOnm4TFX+whEFiwK
hll+feL1TaIHYTpSMyKQd47WxdT1k9J2pzaKvGV7dngXpEWornAsNn50SxxBRCiqqz8ZYAF++jTY
jhbk6vQPI8vvvblcg75owwaRWUVZR+27Ofo0R79Me/tdWrtjygQfT8//O0PsUDpFRBfEGCI0Ow7G
EWBHwTLQ8RBoEo1wGWl35rgKIaF3nPM1AtAiuiElDDRmXlgLA1473to+YsZeY58HrZ+uLBxA8aAx
RdU+7BzLxD+NDam2jnM38qqiZkQ0wihaucGqthtv5E5dBJqj7NPuMdqgjhPKidvmNM4NSYgztgDN
F+xzanFXlRb1HqkYxI3aB6EpxI2uPtClYf1w0vnD8RtbXNcxlIX2NBnj2UsaZmD69umge8ad5+qe
Sc7VPnw4JZswGlCOPND6bspVmx46/rJRDcZc+ih684Nvm43XIHGRp50RTc/ZGR/2ARIBEj9m41nb
eLGMzFA+KPBK3WifDMXNKpeQDfqK81iw8W+f8SL7kAhgyo/U1MZh6tLjROowCMc2rq6Af14GTsRW
Zlsv6r22oJmr/osbcaw/0GdRXM4dgtGfbyPjhiLMpJLMIImtQP6nUNEJrzJIxRHsN9mtRfwXhBsG
mk5SPGxSKd4TxeJeawMUf5p1TyhHKGi2rQKOh5ON5rmBo5oopSsDS2gHqiduFXc6S2q3A3KEkqS6
u8u5gKe2kRkHsVL4FdcIJITUsiCXrriDbuz/brO7RC9LaS8drQvLEkhdFTIbm69iztsIAZ4CVm66
F3P2LrFQlpIXgPh3h6wC03BeXNkYg0dKN5kdJoDicx67av7FoNlb+Qd3MOHWiQ10EKQ4u0YZq/NJ
CgSTcok3FvAVibEns4pa7g5axRQalBc5TDM5TPgAXbceYz/qSAIcAyyuIQyOXYUJvpclN+HVhvRo
PnRRB5aVTMcixoybjjZUX4YdQ01kI/m/5MItBOwwMaHynlXJjxb2E8xRaLLkEiLjp2U9l/Icwa2O
NbQ7HSu6QT/pwrmPdfsr5cBlXaRe2UmC+83k3LU0lVBHImp2s6Pj9sgBOeby8LtbbGrdjNU3FyWZ
2fLSptZdsu6NpocgZvydbbRTsYVF2ZnJWuNdbv3uk906o8kFDZxXzJuL+GEW6X5mxJzsdHHJm5/y
O80PfbdXwcLC6sUd0lnLPodLhI3awRXUcYLIVpBrWrRTyD8U4mwAPcZauop3eybH92H3F5vJ5aVl
GoWRAKPDxLUnfqFCHiqHnVruYZgQ4gQbIeb9UuS8ne5VTmCXCUaQHIe62ZPvcRaStU9GdnefAJzO
dnZd8+Q9j1p0sO+YOTVSGavuMzc/Hbq2Yd7l5bAviAWexLwn98t16i8KB37STk3/mgZuRNTBs6bt
0hQ0CIffiiKgpNuqa0h4UQ6dhablrS8ftfIFxs2zlr9YZPL6U8l+SovtDmqc4oMEp4zpRKoxAMeT
kpquUYKjwJhMQKPUYrzDrEOFq9nRTsXeqscJOp5936LEfhfDeTT/ifS3zFYqMWNoinh842PuHIbp
NPX6bpJoygZU2IiJMbzvzOkNO9/OJNZayKgdCFsvaXhuDrtqTpDpS1+4R2ipFy6J/EiXu4aOEFtk
X7Ei7JBXVz8D/QCuDYJprG+java2/inSX8KKL5RdSFCZeU4EWEb/DMzTIlNctqy7dvldAGtuEwws
JZPHT7pQCDx7exR7pDk1h4KvassriX8RQz1hr+oxwkzOYeq/5wS+dz8emr55DSyc+QWUzNjNxo2/
VR6/6c26J900ar+FzAR/y/pLTrUMoQWo42uErhHRZtrwdBRkfGl9V0kNJIxz6HcsQirZRbcDUlpl
yQOQ0v7uTTAEl1rX/uhydI2hYogm96vttOZtUg8sJGmeMFpVe6M292n8zxBMjkzkFgPa6H1WTQma
oGWbIu9SZQj0YXLtqAqh7vtF1PxMhLqtdvwxMBDv4n9dTFrBXB6dDqUXcYrFHJFUNO8rzomo+KO2
zSE9m//j6Mx6U9fSLfqLLNlebl+xIfSQBAjwYpFmu+97//ozfKRS1bmqunsnYK/1NXOO6d24XWDx
nSS2RW2UH8HdHgDzup2tULyRS+BYufYnlXCPK/rSekZtGUimwmIhKMNTLIyWlPF6xm8AgVT7X24x
D2INrFMX4OuD4YXTKTKdrsTzVL6m9NIF39gSIAcMhMV1TlDcm0K4oUCZXrCmgD6CAHKcMDqOV1nq
FjHcj8b+Ttmv1HBPBu9AyulCStlvx4Ih/k3jBPb/UjizBmEOXVEtzPAiQ/LWZwFfe24IlOyOtY1i
YjNgrO9DaG6gsEueAJ7tCadT35K/fCYdozGeRW0eFInomNKCfQEMpha45knF5ZN2azm72cormIPA
aCcslF9ocMkrzr/iXSNd1QlWz2fkvezsRL/lZqynIx5/G+l6NGQosJNVCaZQ0n5jNHTWj8E8gFCO
9MyHTUhYFi50zscSgAI0T9lN/U2YvxS+e1Z/geyd/IR+Nph+AtANQbbUAxgAAIea2SiUKyzWqUnH
5MNbIdaM+h9ffBmmNCMYHJCOvLo/ncqgFuEgp00JGtZoD0n3C5ml9iCE/lnJA5FRanzn85qHjiZk
TGeinlDkdyu/tOM5T1BBbRRS+oKLRlcvlui/Im52mBLpborukb7t0aZ7yLjeUkZw6TE21l170+F6
D0A38b+vOJETcLixy7+LyEmRphhbC+EMGQO1Q4i0z+ywXASfElKQyK2HrUapK14Nq4EOBN+6Q0/H
bgr3EBJEjG5scwd+5TXogB5CgsCAxgzuatoOjwPBXA1s1cYt1S+k3pBkrgLOilVafLcfqfQMbsi3
qJgq5nUQzkRE6fchonsanjlrEIx+EaTiavZfwdjNjA9I8+v+Xe/+qVm+62iMBAFL98R/DIPtJB0e
PFZKWinWfaWR7PlIhH/TrJvF9szsfhl4oeqj+8U8PvHPeq2R8vqLLOQrgwFlcbvZhfn0E740yRcf
ingqkeEoVkhfcrMImmFE6E7GRQe1kpiXKueJsFCOVJjD0lemcCFwcvFU8JykrJUmTg4Y9ph0eM8M
dvmngufexqkvTYobhnh//GpxKL2jbbMweu95uEZmFNPI/SC3bvic5IyR4ugGnB4D73+ufYn2H/f6
Wkgq0QM8c1KA71TZ0gPww1jIe45sR4CWEP5aJivm0E4dVCSnYAQkQyfWAGQU6HPKNxHj19aI+Gk+
s2Afk7hhEMX2f0mB4VOQWJ6ha7eahijxezO/sD3rR+0qD91b2Vaws/jj9TMartIu3ZSz3wipGRCQ
2mG/mPj+8bFBzALvBQHRROINEF1hzRVxuSrdb9g9jPBntsRx/moDY5X+l/h2aHVkrkmMCXxlV0e7
truo0TmNz3C4jRzYwyb3PiX1HxgDbBHoNcVWMf4GX1pU1YM5SSkda2yU2RJsp8MQmaxxl3BkDz2f
Hbo6H2KNIlYPo9VoWE7QG8R/Q0YkrYF/HFSwegma2U9QZhjUjeVoIw3Tuw25sYhnMDKMLePQdElE
sBPi5hn9dBmBAhr4hkb9mHCGyftCwX4oolXPftr2XiUSMK1mGdtY6xwSIqdqoyDzCngQ9H+Fhyyi
wzLk/6RJhFkMbnZZM2cKHFM6dRFLHEIe7B4FKYoGdmXOSVZQtKh4W18p44Wi+RxLArd/+xosFBeX
Pv0TyhHCRWLmFGaNo3Ko+eTBylnDesqgZgVVzuJXx4nIIY9KrRu0paVmLsRPN8mAWDAe0eR2IY3R
cUBMrYXDucUOUYSJq6OYI4RhqctHHRD9IB1mS3F6VP27X50rsKWN8asW/3T9XylDorV/lExZqPyk
s6w0l2ENflEaLwxBE9QcbQSwtQXj8kuH2qw28iK0USChiumgZNQGrnseECNGlpUwtmt2XXYXkM90
ViRMNcaYBbZeuz5G3cybQIDjbigB0PPfq0RiFWSBNT6Ciazjyrf46dlxMWMb+QJVDWj2F/VW0f/j
8ywJx2vD9wrQALo4ZtYyTLFko+kX22pQLHyM/nug3YiA69VLUN/r/Lc1kIDviALVmegoWuy03KeM
tZiWd8wycvUpI4QtQUUZK57eCvUG+Xi9tzcst2vWg4Vp8WtUt15+NpT3cTyhksBIW5dn6idbPmvq
paMZ11mVSsNSYdou295xBvqr8Z4u4tIhjVr4sOwTELRiIpk1KZCwP+Wc2y5K7WtPUGRjQQmSsVP2
MQZ8jU9e2YlQ3QwNHy7jKGOEPJrA2QzJwAnQ4lvyGwx+VfWcgd8rh72JM2hT6CnKYJIlh095OgHw
Iwyzi08Ui0EJz/yUB5s2cy0dcdibXW00ungklvFHQZBFDhGKt3UEeFdLS/LtE/0jwidWrZPyDs0k
CW9T9hqjS1swuntWwndUlpUKG4tDROp79C3bO0jVQ34wUT2WIFMwcQoyG8VPV96rGStC4m31PeB6
mxOwBwnbIC84tbYA6tDxYHeZylBkq9X7EIY20r7OOhmmsvWHZx19EYYQZsEixTLnZ39J9siNyImN
xM2zc4w/Q3ik0fjBXdiYiLEEk5zO6N/yvsT4lZmwd0tH0Yn3RW5uxeeaPgnhLpGtlcJLSPVMlFki
f3fjD+qjsmA1dBLAP+bXqEHZcB6po0pqZGbrprcL492INOdkzhoBestoFRUnCRdDjDcm1j0nLb81
Rm5CvuXtddIjzoN/FdWxBTUgFuDSQ0z4FhASjCsdW/aBrY+MmcYqKyfF8+rlvzAGvNhbpBp0PyIg
0spzDazfHh9qDZ/E5wGq9A+tB1lKvpHg+cr5g9HLdotJ+WcLY2emj7DMv71mvIySsp3JyMVkAz+D
cJOLQ2jfdTk6AC54DkadLRikqpr/LpOekWezFyZx2ylB25KtIqL2sib9KQxlNar30EBwVZCjqujr
Ph3e85LdiIFbL0I6BpW3vJlkarCoRLX5p4YcmZVWf7LqxGbnk3pPujV4MTtLln6yYxWwwja878rw
PYmyD36GbQ8LR4fvHHPKzm8AqV46a2oBq1IJmJz6EB7gsKNDxm0nkI3FAa+2/2VZ2Ln8oMRdQuC0
4s2rYcZ6pC7Jzuid6/5lpk9+0IFAjVAH4m3vxvxfBiK8ajbhcOm4D32fDaryocWVY+qMx7Nx3/PS
5Jh6Z41Aw9nN8LqUpUUjxYuwhnlMaDdPrJG8FF0C3pK/4pAAxAAGSGvf48YkKMdy7QzUDkYWu07P
fjiu6uoZQ6m1WLa2LJy56tUxXvawXa2omfMKHFkCWiFsWHk2+Oq9NYxvLFS2wGogfluO2QnQrsZb
0bGsTKyTlbN4pGSN/eQgmxQ9iUaSz+hIX+yYrljHOKjIpKHjyYNo2w3+mpMDlY3iTlO28XjTpJRd
kmbCPHzglH3qBZMHzYbNQj/7M1A5JSj/FspUPLOWyGXffu9IgZDl5iP1m7OWo6gomY2MqHOq4l+K
Fs/MDgrCMNhxMimIEb3MbRaZNlaA0gT8kU6Jma284dFYP03EezFHjmKvaXJpaWsYd5p7JuE7uDO3
dDtQZzoC4i78CHF1OI0J9rNU7A9IUDQIMSM9quOs/tTH8jtkAJ8qqFYbD6x3oRc/FglpUXavlWrn
twwO2AVxYBtYEAJV28SW/RFn3dYjWVapYwoVbgWIXSEBDCk9QpeKj1i1EMg20WvQ1BOgmcJppwFe
XsLdOfykunf7EzJcS7Yrfs4+yGI4JxVXZRj+NTQp8Qh1TUpPmtr/Yzu1jMGlaQF/PRnF8kGqSasa
CIGx7A1hrctLFQ7cqdXKCiVW3f2HlUb/5Gz4AUOylyWgw4DSUuobpRvQTTHmUtijxNGqk7uNEdTM
RX2EHO0i9StX7XH3I9KYP0GNQVhmHqTR/kzHdhd50jGw8a3U6hKuPJlV5LGGHeOO4uhRrJflUwi0
lEROtCx8nM4fYGIZ7Ucce0/MtJfRIEWh7HGjQcnCemJidl+0HTVAM7KNwiQ20TMWhv2WTFjekupi
tSVFbXcScfedcDNxxRuDcWlbNJ0UE6Xk3ew625ulHmJzajAlqztFU+4AUJeZngBQx6kzIeHC+PY9
xv27DwCXHg9KZzJiryR5lkVynWI7ICF8Ev06R5uB8I5jVMaj2uhzzlG1S/TDoNpfITPARUzmle9p
EINUcWXe8G4MPP0lP6kfJruesYKdcRzrZUmhZpoMoDzYmH72g5HoXATdB9zntypmeIGOrKS5lAPy
1eJbw++MA/FtGqmlRuUv0PBWZQOY09ZmyE5oWHpkrqrbjgb0pETkUaCLY0/fq1uCdkfhMSTyFhrn
Daa80YqcxPA+W4NyafhqGsmNsKJaKQvlQr0qcCnwhF4jmSzF4jaVl1xsvfIvepSQK3OFRlRbterd
wM9Q3mTBkxYE36oJBrhROYw3OanXwyWd52z+7Nv1X73e39omdVLpV2YaVPYbgcGl7x4picw+C+4A
wIqgTba1Z4wurEtR7ZTpR26RjuCFi1q+TW8TtiaI7I6H57gY4W/2vxpdw5xHwnfk6ywgYZERwCBo
I4aIP3iIl5nZO1Uh5vEvTUDo6NUhIDawJ9TJYB+Ezf8wtf+8oXXz8sqbfrR8tAcEQAzrS2nvk/hS
ZO2bsN7ZEhoTIx4O1rWdX0LKA9F9hUp+jTOxQruX9J9Z9CxBkuat6cTTs6Siat3e/8QKRkJaupII
N9UNFgkchkr83pbXur6qyqHMbPqp1k3FsAkgYY7M8Ov4SqKuOyCQ7VSDBufXK+0B5o6O3VXHAwLJ
H6Q8Iq9FxX+vqrozAkZUlN/MevmmO0B8iTVrMUJO6umNrIHCvzplbbcIK28zBOYix8PVq2thA8v9
MBtHztRrOm9J2MzPeojaK1HCyZcRIYTxbugysdhwg4G8EWFMm8sqTx5dC16/ikqkmMfdIaEnaBfB
sjg6tVeQax9QhLYeC1XVVxbFoLDlYfKGsh7QmIXolXdtAUyJZkSjDwDZ3BdrgXsvZEAc5qlb8jcw
SbaQpNjKV5dfB98E8vA1lW6WF1S/6rKO/wX2KQpw+m1V5W4bJ05gQ0cjROr1y8+PvW8gsz5w1EEn
r3hFvpOLUISrJ/1JFxVqjmuV4hTJmX53sEbXPigKnp9MrhaED7Jm83VYlnvYhzm2r4rZ0rr03214
Oc0a2pJKWK6/1G1ksqXLIpbylCdSM+npUXTYjm8ctbk7Y3LKhrbepO2HwmMZBgHkFyxPOfu1946L
/ZdMR2ydRu6ADMYho7dbQ30D3GKMF4/GNDSdaDbfIkN5i2OYNz0KDNR8G2VD7ImRnid7q7G1MlkW
rBntEaLj04NQ/xlubLgQ8O3wUXNXmAf8mq2Myeit8g4NmeCBxfXW7KbKvkbga3xzOIWNyXrjXwNU
uubnwe5cBAwSu+/e31BD1T4FKd5L1tZuWqBgCn/r6V4jXBoqiELCcvQWM3gtOZci9J0Gym/BCjo3
0H5eKjR98ucE4stg6zdi5JLNAZtn6QYxpQSCjTICYxg9BNIBrt6cx6WwX+lw1S26jOxut6kbFPgS
JebfNntRn61J8KfiDoqojyI5vfjjVq9QKaD5/MlSTsCSkBhmHMhmF7IEOsbmUCXUDjHJdLd5/jAU
oc/dS2O3MWeRtUV8k4rBsQ5+bX/vkbverCAfUzTitK0XOfDC9Brq74CpA1kDI3GU/OEldQJkFnQ5
Y1vNe+jedMrWvJmayXXxAhrHNgrdD6wsHKsrG3e31uJRmYMOWO2j0SX1uFll0rTITqF5xvsRk4lt
xx/8TxFvagxGN+wvMYkBKpx84Cebak832HfX0Usst+osKjZvUwRs5HOpBFDEtZp+GH02Bye3Herv
7Nga7MSmREfOKDNAIzWGSOhSTQ8eL2ikQUdBiK1J6rtGVHY/ngM896OXIQS10MfI1guqF95gNmCV
lD71VP5NTJL5vBG0CPMfY5qemMQRwxY/Zav1rE/aYVlaPBncyVGlbayUYXtbcDzFubxqbQJizfA1
auVZ8/P9pOfvdagbXFcsgTGzdwkEHjPmUh7EyUKYZ2rvXKWnqiY+PdPLy8ChOrb5pkF1XocTG2aZ
MQMqCob8asispYGXRn0ssdotmFYlSvBuAK3JxoqWJdV2cx52g+tGD8RHqEiPLLG3iq5/cs0e1QRz
5bhtOMgV3VpVlHaFJZOjQJ5UcI5blvcjgJC86NFRDMwqYAxE1Ak1FG08GoN2ZTVOmYJiqDftQ2Bp
e2bp+4wR4dB/oUU+snJA/6QtdbUhEZmZJ3+MXTNHnn9tngXF/MsZ3XX2T6P7C8F8UVNQObK486d1
rjC7Z3YA03PCBWSY0zEmbLiV84PARMxYxZbMTWiQa0Wynk+r36Gv6mCQpEMIGzdaJ8BfY9wog//M
wc0NEeP02uIlHN/ShqSPsFzaAo+wFe/I8FhZD4M1jGn0B5jxjNdBT1jB25h/GvIzHV4e4Xi13ztx
Zh6RmS9G+ZGD1DHaEdVSuh1VAI0jDgqEBoryZTGfGtFapkXqdv1C7jWnmCtSA8QiAXQZ30thastG
dMsurl3LOhL9hfdcXqYs1+qQMizpWcrAxx50huYx6wPg+QFzIuNumkAganbbaH1LQcujLVtkf6Dz
mElPCxqyQ0/OMi59IV0qng89pQANvuhASF6IK5zOBBfIvetjsBHQ6LXaWJOYQDzWb97yGLFwb5jZ
0RW5Wn9F3nRoaAMpt4+yXuNV3kDQQoojUxuu81cYboW4EmvqyMgMbJXHCqXPPPgFFgDdQZB+OPHx
eBKoDITdBdVmSU0oWL0N1B/0VbQLKuv/8+RdpnUDPFrRIIJq0Qm5K8JaYBTDeeq1Y0i95bPsSGPV
7acWlWm5sIOCe6qAZGLCUqEa5f/VKNsFJo6UJWIL1EtXFhNHdZ1S4k61/eh7bZfXSI0BRo29thDj
6Ajmnq1vkhCFYSlgGOzv0IipcbLWMnj3sOPb8oWccqECL7ZS+2AF1Wr0VIirZ1veRzka1x78sik5
YcIMuZ9vwALOCrOP8a7EBxDOjj/fu4xXYk1wdL+05MfvvwtdXcRmt8XAiCuHWOLRWlR+udMDnuFK
orkY3ZRmIc96Z6hOcv1nDGIhhe0iZAFW8mJBRnEC097KfQqt5CwnKIMUt2OnGzA3hji6tO1iNSKG
lLt1NcauzvlAbE3jnw3xLigXGtKqSto2u1G+CMw5hWR1W/FX0gPgDBng8eBlrDlGU1AA6QtA8vxF
nyllesUISVhrSdDys2qfQp31+CGOsLtq5PWl6dJgmNh+S3hGFBWcgSpOAPscYGcusYs4MNjX02FM
D3OoF6bSbYbcOsb4wnFbHOt5Zzxu4yzhyrTRNjK8U7G4cno0HYqtMKfbp1+HupTkd4/6IOfbylux
yhVvJTP51bwa8BuIIM5L3aK7Jw6JD6gaVPYOOc5oTMYAEjTGh6N0M3006y+L2zRHn1LyVsHkBKjC
f+IZ78r3ILoqtN8ld6Ve0CQ3PNOTwovgRH516NJ2V0Bf8oW/SfoAnDWsdWDvdyVlHElM4dRDq99a
FfM60s+L0US8nLo2kmb45vTK5immovGj5GyTYOqWvsRyzxq/JIidA+uzEhgeRlR/NB2jbXBX/6tn
JYvePlNjQgJAZDEdbGcQUlvQR0NI0uIFDgS3j8GKFSVbW5VXXt/nhGMyLTIvKioVUMCLOXJngHST
g+WSpvS9jLx9/m+kFh+yh22gtKqpHiTY87DFCg/XT53uiV+G8JwhkephQ5MjxoROzdng5NuQCtIa
H4WMs2TAzUFYrdLC4uOgtoX+yAU/iw+SLu01bLITWy0Uz8PTf5UheojgvWGt4UGnQEIEi29+p6Vk
izMTrI66FN4AhhvPn495kXoBU60zibWksE1P2KUDzJ9Ag0JJU1QwjSXdYx0xJddIzGOAW5AeQCUX
f3ckDkg3+xWa1qGzGGr5enlm9LgOOLfb9qCXY7cQEC80Udy1KTn5nbZr2H134LH1waNWJ1uM2IGI
e5VRgjSFRxlRqxU2yKI1JNspq1yaCOMxtDXFGAvSChy8Z7LyX0jcCh7r2cnA+pF7ABAolkzQK5WH
IJTwc9XYK/Fc6Jhf9JZrg+jJwmj2pRJAj5pHpUcxJK/O7F5KHGyqDIM+P5OKd8DO1+rUL1PUnkp5
YsgWtz9G/2HWX7ZInM6YCwtb/bbr+JF71roL2JP76Di1NyO3IV+Z2yYMz6WwXsOcBMbH7/UdI0fL
vwZoNvQUhyyKe6XM7l1ZnRRG9B0t1C8GDNrBYhkPj5CtkvUe9UwqiN/UPPZ9tFPoDA30fb6KVL6T
HY+kmqKdUw4YIM5AjRjkuE5PguaZcUaQD8cyyN/5ExxLtG6GsxRf1NLD7xlzgCfgTLGeY2Zj0RDi
MlEY5xgssnxjhyYbGmDoTl1NhD3I9NBetTqG6OFP6hmUEfitVANjrjMCP0dCzBENx4hwGxT7rAQ7
zEbmsml5MstpbQv0wZRb3phDRudhVJ5GmxEWgW7MKnZ5+m3NwWpz3Cs7CxvBSVh7TqEkCD4vVn0N
wW3ZzZ208syAgXVRtKfOywnsC1EPJK3Mupndj8KUlaE7X44O+cYG/xkMv5DxIJRLbOCCpZ++IssH
LszSMy8PE9Sd8dBCCS9IoJQJkrfT8yj/eewY8vpeSkg/WH56mpPl31L5r4mhrsXpvZFBBHidI0Db
G321js36NIrQA1zt1B7aGBUjlUS6E3m275HOtkpq8R6k2ieBiK6M1HIyLQj6ZM/zS0vZWc3qN5Z9
dcct2EGuykBxCWAESQWclNa/7/mAYfOOcAOM59wKxYbJusVjE+BrbD3KkHO07T7MtaJpSPzs96zs
HH2OW0yrt0zLQS5RQLYcsyUkd6JWCnVkwfgnKCrY+fKTXk2ZKp8DWGJdGRlUUexskiZAVeM/fVhv
cU1NgX3X59aS1G+lHhYa4zLJdqt5+TtGJ6MXr5ak2wDNefxGeuNSY2I3kQgslzhORiQiPW7BmCON
SCqJkYKEYit7j8hFHHx4YshhljpCNUEgRBojkqC8VXvcBdZzqj9HGHbCI7ckj4ExIGCItFeM3jKr
vmyWfd2qtCsW0F8aNYMPGa5qf1FcRJgcckTFYbbv56ApWDCsPaPTmdJzCVgdYBf0gBa2DkYhCUFY
ZcO19GeESLhhpgY6hArPrN/8Aj2yH90mwa61om21pJIPSVvMg0bOVAPH3p+Vl8uYJ8E0Kcw1Bio+
/Iz5xBLL+S7G9sIKIQX1e1ei5E1KOhzatVtFr167IORj3wlFamLzAqzZu9bMDyu/Y85HjKt0TepL
ZP3W9bOkEPM7DOx88PjFkLck6z5nqsMm3jRNtqiZozISkyPK+jY/1MZ1sEhDGPWrTQkLfdvt5Opf
DQsEWyTLDLVwopqpWI1wLjFeBvYJr/4asPmBhTOBigrn/7T26GwEvxVd2kataAGI0WoRHXn9e4T/
SD2H7H2thOrjQ07lzbxw96unZ5Ol2Wp0lhiOFWpgwzogom0WIi5+TImMVXVdCO/YVbgOxv7WFe3N
7vceybB0qnHyrWCrtxGrZQVCtYCUdoG0hJkKRl+uaDRPAU5VA2DcUH+WdAmZCN4K4jGgXTmiMhha
DAxFPNqXNNgQ4GlFn0IiIjOrSMdeMG4h5pn/KT8Sn4q2tva2qQAcoCmGmBPWYt0qBeJVjEe95zAg
YjXHe1/VJFPXbsl/Wt5nbtznfIrIiEFxzgHwtdOqFy8hQN5kxvl/GhOKoXYRkRg4hqw8lIFSTVPe
Cvla9f2nVaMCaYEeD+B5Yr7bAk1Oo15N9dV4IdkFJgKkfpEyCwM+taNh+Za99BzUHw2G2cRTtjVR
PRRym2GE7iSJ9cz2pCQ2Gf+msk9X3Pzi1fk2jYfQUVCh/al1dUnk6CqjDYhzDozS02lmANCj9hsy
XMu1qw7mzoLnTizWhzVm7yKfdsZFaaeLMOpdIjeLInj0+leEeWepkx5aMIETEkMp29Xlc2evDbGr
vIuPUGRQjLvWeNcG6W4X8XiaGbpOF2AoH6VykmoGKMEPySYAiMzN6MMDCqvNBGtkIivKlny3DdB1
lUyMGO+oPdQWVH8Sl4gkPUTMsogdWXOOwUzHETlfymcv32e1kOIHLrAA1yYYgqGL0+CK7chJGktC
UViMw1OjeWMDVX+rAlWK2IfNJqPDkykZtX+q+S0Y0ZskQVh+vq0lvlWIhHmWA0PI4JdZ21rTbiCE
3Da/kJWT9zuzDN3MR200snqv1mKsud+LpcmtlfLtVsa2S+518m1oRxSN16HkvgnkZ47Cj4rMIf56
UZgSQ3v8xrF6DdhEKwSnGRWduJhIeoVS1SmrzsA7PPLoBEihLKFfo36WMCrqT0gckC9gS6hIx/D0
dCHbH2YlpdgmfvtGnvw0bnirjJIBpYmZqKaKYnys0Cplyitmka16EsD4ZBesbGO6SHK/7SZQafM1
IhvjX+gztxveyrTdgJV3VO/WQoARK0A8C49YIXLG+lvJwBHjnmPA0mcNx+3Lae9K5AalMqE3Go0m
UqZeMhwrWxUoiDztHGuACu+D/QjUK1KOiK0Xm0GT/PDVCHDbzlMuUDwENNUJqAnE1Nu8Sf96j6+Q
LS9q6HZEg4uhmYHDJDyYxYG06TNWm6XpTMG0ZrDVG6C7+aQDMqVwtJbItbzTyAKc6BenVt9FfTBi
yVHaxklGunC2K/0oFgGtip525DMuyLh5MzQcctU5pYHoe1fv4F0ry4xdE+WJo3DzawYXVN4tgkB+
m4gV1cof84ccQy7n3iFupwbUUO6QFFCAwUydVL5WbMzIKVsDxV3IrEUgbO83sRRsx1SH3Iy+cJCX
De7lGluCpm9G3X560IiQnYHbYzfSe9muBBZVKsYiGo1NGSmHxhjQSUhu3/HSld8+qHLdM4+l2r03
eoPuxH6zyHivC4B0WeqmNd2ZBV1e1KyS0NogTBSI5OMuWmZUAsaQbRT08xPU4y8QyGu1CFYUAFsP
H58goluXiJi9pWyg0X+l/i9IVyfUjp7PTptlb9wdcm6x0vuoLLGa9X7//5+s+uTuofDVR6eSWERx
qNMT2AJH4smRBJFw/iwyRQ6sfGr+zR6WKquhGdFVgn8BOjMVoRuWRLxAOuKUYvSBPVwBObRLisqV
qPx65tpBy7jw3ziu4vCjyc8iUZYGCwpUdVsdGaWKKGUk0hL9FusNhSZOVv4VZG+rx7J4evwIVvTd
16fAfIzJS1V+yykg8o4qhuleyyenAbmk6VqOcrlo2t+k/8nie9bdmLmCZxPWamDOSVTgvoHp6CEW
kT86irnIfMKlkLtnFJPBsYlRoNOWevafQHPoD28Gs68pKnHrnk15W/G15PwyRDPRXn+y9E31X49/
mKpl4IEaXsu825gJkIj7xbVTr5V+ivQrQsCAVZP9x5Heac056yLUCDfZ+hPQw5RJI2wZiqrhFtkx
9NA5+rgZ/qr8y7dehfIom57KEeIWR1LApw2TcJVY9SMKNMQbhwxhnPzmK9U7y2zHq0DHP80cGGV/
mpo/fpehMhZNciArcJGmr7TD8/xmUCcOLHajH7V/l332nPt56m4+gu63zq99+PO/uBBdLtGuMiuR
Md8DM7KhTlHzgRCmEknsR1s+A8qYWProanTQ/SOiW9OaU1AQcHYrOYszjIkqc3xhV/TRkA0K4LX6
ViNJJEI1Z8VcDn2w89k05PVzGn4909zVrDJ01Cp94TMuHTwEZ1eMehzz4Be44jtiLHLLVUfdgRkz
KcnD1uaNjZXvRxrNWZWGnbtKpZUCj8um1+Ak08L9NK29WffFuJNZe/PaC97H8K23//WRO2rY6AO2
fz5iLVMhgJRNtP41ZXe9/5vocVp1Z2fY0rACbtOiAtiKB2FU9/YwC+/wl/0q5jZBbGb8SFxqZrls
x62kTE6O5IgF59zhWzZJgR2JiSxtLN78uXCsdnX6MXD3GExZCfYJGPI2lB5SAReOgj+EisIe0DFx
CBJNsWwQ7JuS52qxvEn445GfYzTnL2TVI/dOMXFlaxyGI/QCzixj7Jze9A+9KhMgyXIwYU/k/Q30
emT1ErHQg3teZdqpGn7rBIQizYbLmI0KgLV65u0UyEQaPXCv2yzU9oK/xgOOoZb4v1lWffZ1v6y6
8OgnWLnbXxT5C7k6kcXlWYfCRvOT3Qz/FqtfFihhfq+JssMKnuSQv0V9uyiQf+WoqGTlT5keoTjy
B/Nb+xGSrPjInDVjA8cwa4y3ivnNYGek7Js+BpAJ54HhrQ1wr847AmlKmG3I31O0koyyQ450OyHy
kcMrjL/ZoyAtuxt7anO/thchyBJtYstfE25Um84Q2Qi+6AIAu+vNrWj+eepXyGclRhZbMR/ZMwpR
P2OMM0yNYhOhClSPit1pwcDYZ5/kB68CYVFbIK4jNUhldqIAsfrz2ezA4Mf0wDilvVTDScnOOTL4
QtmK6JO9H9wRpMBscUU4OXydNWubEGG4zZDD7vx9W8tOMH6MnMGs6QbirnLNw8RuILIOFgme9z5L
3lAuLwUZdeQG1GhglL3e/dgeFiBspT2eUYhOoFcZxdoU4Omef0mMtwPuovYWDXughbpN6N/nMB4U
eHZ+eDSYoWbyQ89p9TdxeIuFvgi0DfgZpMsUnkwdQuXO4ZKFpwKEyPxYd/JVehEuz8fz3fATTTaE
JZ6ZCmpbzv2AoN6+myWHf8ajjdws+KT9p6yIOjg1q05fs/P321NrOAQbApJJ9CUmas1Glkk6wZ3n
UorfJ+thST9oWimIBm4n1rjRpxdcUsydwRI7lJe1jgY+U/qqMYF3uXAsVtCEJy2TUqI4RfwBthDZ
IYZ0G6KUt5i+E/XFpFOwN56Tyd89pp2Axh2FVGsmWwbMv1UvmPy5JssmM8MqP0QLjEM4XTQoN7Qi
hBX8R9R5LcfNpEn0iRABb27be3Y32TS6QdAJtuCrYJ5+D7S7MxfTI1LiL7EJoKryyzwJfF1B8yTI
DCUvi8ZdVXcUCMxbOHOdkCdiUCSty9BeehPI7ptWvhXDhB9xWA2zw54OmW5l5R2JFKon4pKWKot4
ApnwPj8xdOI4Et1b800lL0l6LKq1xgIlZ50cj9e0pewJMcvzbkHU7Pw5FRIFpGdplHH+UIDLxtsb
n2f/arGGi4q2z1M7iEkzn0KXjJQTv1AKgO4NDaVHWaGFhUkFd1OMa4jT/Sz5tCDBUq6rIHoiIGZ5
z43xyQx/GVi0SA7BWs2fxbGsUbgRHkocdQkU2I1T7Cb9IQqJ1YuOPGCpFc9CMNjVW+dTrovXhjcU
WT64S2u8CWL8dfEY/b8RnH18Dc49s8zvlj0TFPxfxuH34c20D4X3489Y1JhWOY/Hmb9I0i/JF8uE
jCB/WxUCIMgWLIZkHXCpBzb0uFDf1HLvaSebpaSB21M8uaCyxU9OVICUmxM/cR7EAGoxb3VpwRYY
Jx3IChK7J5CaW8nzZAy/mXSmXkBTbrsY5hlSdvbrP21/zsdvHJ3sQp/SiAcBGyQIOKuR/+/S+qkY
gfaRu4W2GTFGfdGtqz8TRIW2LLU9qHqywJuRebH247CA6riQNM1GmIyWpQsgRMc9L4BHDyhRWFmZ
Jk1IDFnxCKaHO7x3HCfF/Ig2nomWk4pBALYYuczZlm0fX0lj+Ml3aNO69XcwcTpoYhfrXy6CSRV8
DDnkHB6IOu5HUPnzmRGBwPsIuRUs549OWyvGH3ur2Ueb4tvJFIvcphtjjpNNCOAB60ND4Vrw26Uv
sLtZsQEwrVX97Dv5obH/JCZ0+/BvKhrm/y+6fyLiheVLWbglBUkDPKEeJwvP3zlqO0lt00QM7POb
q/2OyatOWL5IX3ImRW660lPaDTENDjwEcOWV9avBl1rj7N5Mdq5EH6FRsUQAORoxUZMTlg6SyzL+
9ch3NT4gO2ZbdoKumcqrtJnPcXuql4hFN6ru3qwNHqT6bOiEQ/Bdx2BUxKG3jiQ2w34X9WfH+WNW
80L1meQtpwRWKnp3+l0Vn6hkoZeiVncxPXByU4XjYJW1G7ZkNzvH/Fno65bqrpDwRybvSOV6saaM
vMbWYeEMCsbV0DEOgOJAawCbxtHeYt+RFfGrnm3Ozuhfy5K5BEJdkd10dctS9L9u3Dv0sPoce+cs
Y0OyzWIZJ/Ch1jivi5+O0Fbw6QVPdMbhp7Dt59Qn44h7LX1Xpo4Elq3YUzYsNWwiWtw+k/YOPsAL
wD/l96r7HZyIa57RFKhXIrHOcO+yv5b/Fk7wJ9tfYoBVeLX5SbT9sSmuxh+FMYp8tM5Cr/K/OmKw
FB+m9WNE54EzoG38LXLmDsaPDO6Jtk/iVx5D5G0SSEoT9aQmK7YwNz0Vumn2nMyHpAq/D4v14K7s
5oBV5aw6gfBJuDXA6Uvlg0+eDS2MR1pLHbXoPuHJ7VsgcAU7sEIxpz/5n0b77OKSqxji9gNY4CfE
tYZQXxSHMIVSIBoYYqE2O5c56YDxnIqYhYcBAUbBLokdsoHxKoKKjvJos8BPPCBtjDAWOzO//xg4
8Qtm835SnRwe1Ja9n9WsMLIIztTwurC/HCOxNayr4+4w9BvUYlCbYz8hYRIDx3mCVGpZn5ymFt1X
JjJKpjhfZ0fNdw8eFNWQERgMLPvJGCkSUbA6sNawgjAaMY4ucjcz4Cp4Yete2GczvjZyHqTRAxd9
lNrdK3clQubMofdJjow23sZ7a13K4jNVPHy+ffPNYvUo+M91Z4eiF3Fi0JRhFUkvv0TbkeQbasax
64ZLk2cFm+kO39jIgzfsXkLni5GI474I5kTV7F4gtKqHPyR6XJKUjk6YhCzCwB+8Upqod/nKQDNq
jMcw3RnxU6/4xKM81SizXRIvJrPHztZ9Ue6tD34q9VP0v632U/LM8cLT1F5Mzrg5c2napFR2ytU7
47VWg2t2LNWKJTxqOe494+PKq+cmm0s1OW2z0d0y8WbrYzH0ti3eB+jrVrU2aJYLhjsbVxgLkAo+
lIfG+yWhQnbq1+rD9Ug6FHeFwTZM094nj1Q/tx44/SV227x+c7sPh+NeYIPYnYUCvqW0OmjeraKG
B/0Z98guopUIZ0Y+f58Hkh34Mb34Qw9eC/+FxPU+IVdXltN7KD9Akw/RNZkoy6XpmhlQzGNhzvCN
8lyNd9PkLyQgU4W7zHpj15s6LBOK27Ai9ZAiHkCE3ErQbx3/0srhXEquSf4WLMHaqYQZ0X02PM8z
9TJLpr7202TvHoaGhs2V3I2IYIN9ThRO9uOUneXw7lDA5hwGBCeterbuFTz33E2f8/p5KHjvigxF
eiEK9Bn/K5kItEHxZEapvAPCW3mz3h3zJLJDrBbE3WR0cDuFRfEkuMmykFJu4+gT7KVml1sLO+M6
YX1XIFGgyHNeK+2LVq2n/D2E1Nc+Of13YHJ94HDyOvbjyatm7qLwd5QfoQ0ErFqzl+4IR43gfexV
M33ZHPB50/Th3UQN0wExpRmk42k5EZCfd8c+Z7IwI5NdcWvjN0WhRu/nWLWw/bMQ97n0CT4FP8LY
30soncam777wqWX92mZPIsLfNl3VXAUeQuXrIC8D++GBvbLirUdsNllOY+7QMl4W3B/pAJ2OwSj2
8JKDW5pSZ1c/N9L8E2GHyBgCBDWeX3Nc1lzGLt8TYR80wjiJZ645YgttRv1bCCcVv0eDiSyPN1Ym
rk5K2x6iNPAeZ+Qf/+kZH1BPVtJ76AgoZuUsvXUU/K3Y+AR/owl1lI2HNkNyP+lHi/PboH4El2/G
n5a9cUpiQPcMXysJ50lSqYWYPOq7ShikOqmOj1gCaswA5k2g2SYMqov8t+TfpSQMgSdrIm/B/5oZ
WOkp2A6Mo5jrV0Z5K7CuAAVMMmZ0TiletAR9FzmZ7osFEnoVHYPsj41KhLWM5QA7LWsaB7K2griL
jV/eEvzA8NTPE+sF6E08m2ZH1Sa1RwSYFKRboONDTIJNqW1DqtzhFtJH2FE4hsBZDwkbxU8ZrAsN
8vKG/oNxWDHwD5gOO8aDEdKCjFEujJVnfLncXymB8dZnMtP9SRlY+D03YRLgGKs2rvQ2c48piLBB
au+0/u2ikQFLrVYpPTJFyQjI/PQ/hPdc4lA1gjnfq63n8/zA4T3HE3Yjlln+GZtLHkIBmSe2BhGD
iPHwBrebF300zZn7gI2u19FVwkaVeNSjsO+TB90eVykVCzWUCUIJI3nq/FCMz65HU2odrxs8wmn1
0tDGYhRoIfZGj3CnV2DMj7yR+O2P+aA2BtSxwDTg7GvWR9fUPMSvcT+35LHbanSsZhoiqo9WTlak
emmr+J3gqGYwf26D7kdXHE3ZBKYWpSC4kNOGrE9JBA2acsdzp7H6M7s5UTibPCiY03Lv++xKM0ID
TdGjQciHXj081sNuPt/ldHoAocWBTS3b2pJA+FV8Nj0YFOazrGqAYcbOwl6IHLnj4DHnjvst+ugg
H9SKEHUmW90lL1HsLUtmUdJ66+WHN5IbwwuNEgMdi+E/TXHdeEfLEwI1p+igNOCYt3+VZKtc9zUt
rs7stFI2xCyPcDBgDop/ghReCClLvph/XMMJImEnnsMe8kO05GSvSfzUbKjy3vHXTccHgMF/6lAx
dEAblmV2b3FORpn17M/ZYY26vKb01zE7/xyqnSzK9xgM0RCyhI3VKc/DvflDppNVpAMBTTFECKpF
uBuLZHXj1zu9qLdd3mFQZ3QeRyumDsuUTZwVhqcEsNzQ/q0a/E/zBIoVpEXM1lL5YTAFN1moq6PP
A7h4YzowjHcIIcyGbO07oRKTqsEvDc1nNE6af/F6eHEbwnF4ZtvzEK1Z3JGjtl6HApRQ4c5KQPHY
fJrlmbD0fyhPith0c0TfMXocrB3OcLHM211kklBjw0StRsaiYV172hfDvS1oxSbKTxr6jPouH+Uv
6gw6DwjEqXpG5kYXR0h1o7vBbNcFGLLp6C1NKSPm771yZUsO43nSvguTaSsTXBKZonw4IA4YQ9Ho
A1Cbfgv0oVrrKKr9pLhumB/P3PUjjKHhLvzXVL7mnPfohYV2ci/C9jSlrsVhN7EP/36FoxAqDKNE
4pA1D3F9eMROYx8CGdiHf78S1EuyKle1OmC+b3XNPDgUNrCdrwbr4EcZ23h2V4Yk+vHvZai0R9nC
icwd8K5Q/4gmVYhGmFw69ix5Na+fPGiZeE/9I/Ocawu0Z1M5mJZBLj6aaKieasc090VIKs0GvHGp
AvMbF4qzS/GvrNy81x6SYIwd4AjoE6/nzXFfI8koPizL+J6zLleTfPYUqkzrclwqbWjpekPZkj9l
Op7moYTWwF7eaus/pZ68THEUE3/CZUAGwN1pFTAl32eZVi0t1m1qNxv2M8TF4SIntJ3cnXFKlwrg
GXiWPNq5BVFM0eCS0ZsW45AGvXKI6ptrcZTDBLURRtSdIrc7hhHF4lPajQ8aiqjnCLGpsXeKlknd
6Y/ezZKjbmkeQfmAElb/MaREh/g9myGWTkMeXMNNX0/ltdKYQkydiWnPYGzSDOAfep1YZMOsBXQk
eJbKJpYaW9dGb61r4ECSgIJr7sIg2TmINotxzGww6+AvwdR+xR6tJcW/jyqRXVxKuxFfdIEOOZLd
u3D60PRFx3e50jv7r5pJCm09iGejDeCyKvFUCrvHBMhQyImM7HmwnRwhaNjZIKAWIqeeqyADus1F
26zEuCkD2797k92zE+OKVzl0N4PmDVF11SloiZz2Ea1UsrSZm9farRwG/a0eGqySzJFDQBLK6Fhb
/ZhYsNHZ59G27DMcPXCVefcZz5/C2fNoQOOt+KY/AQvY50E6FmRlfoWGTa2k71Mfb2LO1RHYyN7j
I00g1Ew1EKL/vOSGrp/ns2Q5hzmtVns3hkg/+/NuSPgYKqb5w9ionD0B9VPSm9O5tZARhU62Jmes
PwKOKT+nsoae3NjjOW55CWpw5HmGsJ+xZaTSNjhmjptAa0r+CByv46LskrnrpCJMzul+FZEy+PeV
YS3Hc9gn+6HFNpxU7nAeqxbDPyHCSsOaHAqXIWiVjedJzBhhcahETvly69Pd7PTc7Gn20M20t5b4
m0qf+Oq/P/DvZSr0aGUNeGZ7kOLxVD4qHTIlfUdsiTV6dgYtAYSocfYtccUeXELkGCMCg7H9qtKk
vBfzi53kYmfR4hB6PB+bpk0BHcYe8u3wZVk8q6PBzg9u1v32cRgeRUZUmp5tshOYxyr44gCl5mOA
jhlEJtUzb2PN2u7qGxvg7zZNHWY2Qqlzq4V7w+/CPYJ1e26zge5cBm9ZEDGlmJqMi6XqgEPywrnb
ANVhYe0J07OHgR2wJM43t89wUU9syUL314zz7oJosWxtO151/AyWVk1NOKCtdTt53yIyXsOO9JQW
6e+e7ShKE8avIHBfJpnVe8u2+52r579Wm1hPZgG6W7SYCrp23Zfs4QbLfMLkXOUxi1gB6SdrjVVX
liOLQ3UwOis/mu5wyj3nnnv63s4wphgBPpM6khqgg/yImTZ/xjWPxxZH7zaY0ngnoHRIEXg/CVip
xGR2HmJi64yaMsrA+c34bGkL8yIYL+letXVrEzjm+CpkY9zHGHJkXbtLt0iCM0u8GCa+B5VX24Qq
niYdQs7podiy/POleU33awM7t50G+ikNSHawKrurHrbArzv70uRAmPpIR5dwUGmtSufIQwiUfngQ
UvOnSIF2VyPhoa1xfiD7zXi2Z6Qlp6JldK7DRAsS0F3tBNV4DmYFPSxbKDGKa5ribz4NG2WJcdBb
JTxPL72zhGVh7Bynfx/sor3ILmgukSm+h2Bsd/ZIyWxaDTy8dFZXfkslU3PBHnwagOnqThTtYuUj
dxaFhURMDjCZ9BoeLr1yZsETrB7C/krd6k9p1+Q7dLM9lYkxXN2sZevt/VReHn6SAyLjwHccJPGe
wF5x/fdiJZyfvLgaEfbyH61nksPBRT8LnFlHtokvHWOMlSWgghmxUFczcCWRnslYujNpWDFoCMkz
rvpijAAJQOKpaz1e2+Yw7AruPqItbXMz8yy5zH3vrVZHe1byduG2QXqLEKjGOqNiL0jtg+6Lz7wv
v0xLAHpVC9+g5UtCPQVfzHw8LMKTKHmv24R2vcYhc1dobzg+q2WnAYmMNf6zSvkHrQnNU12H7lOZ
9K8ZSTG7hEOmV1yaqnirDFe/DlDptHoaF75tmWs80FCbieOsRAbbYcy557yxbg4OZ/JFpCcjreqz
f0Dq9LL51BFG3BErr1b6k3Ryhqc5UbaiqLo9CEHoMX7KFQUecjGmY/1ZusbXGPPNVEHYr8pcr49k
VWDjBEG09Ag/b0gQVKu49ryFL5vsSCwpO1oSwIKlbBoQeNaKoBuOsWirdZHg5vaasT8Woc/8rUFp
nT9SdSqAwFkCMyMNNoSB1ckbCy4Xo2XSovCICJUEKyPBtxoa1oeBHib6eDjhU4Td1HPwZGxifTpm
iB/GwA/QtUA0QPe1syIQWC3/UMfs75wc7y0zazUM8qsKR/x2pU5dxVgCSYrzeMuWTl+aDQVRMfOz
LVaX1WRZ9UcTYbu2sobAb4DN2KSNaaX5jf00Gt6unwBcFXlL4Dr05574bSlbd6/56MsanU+uxo9c
S3GiOGTKscN0TIZD5mAOyLk89/deYyoyOsaLUGJc617yNwxIWyg7WSfz4LZzqoQcF62YlQmh1wqv
KdOiIMFTbuaquEVBMIJMoxwRfSsPrOFoZMFt9EL72CAV3dzIIIIxX8F62HlXkSwMt2WQBK0xj+UL
heBEemEeBOAruAbfscCpMzuh5qVBF2XTwlE3rAlB16p9mXur88jF4UOu5eLkZolui1ag22hEEf7P
LNZIvzLfvBOH4gjModvD4/OBdxc1pxDvUZC5JP+sValZxblIATJVZtB+sTxCKj9MrhtfKKH9HiIM
+4DlCoof25yFcUYvWjMNY8q/A5JHjT170Xw93QwSuc2yqnEXKpWvolB/iRyzfBpDcZsa+aakSZgm
6mmV8cxXPdbVo61Fvu1N47uIG3MFHiG6x8bEI30uEZo0eRPKbm6uJFKKL/rZkp9dNiT3jJ4ZwnYT
70jUgtfMAXQkzXNjzyCCsfxSXuOfwqz9jJQ+HtgSU4LHXgEpzn5lVUk5ZXstdLPwuW5Db2G0NfFH
lD0tT8O3SHHGNpPYYvwnGQa3lvNqinMuY7aIyN68EdSC83QhPNnPuppebmvbAZkaluo+4eUvu8kj
cBSAxTU7ueo0rCVS5c3RrZ2LY/RgFzBlbLK5YS6CcP//L9u6guQd9RUeoLiNr04eMiARMWRUi3pK
s3YQUufnaMibfLY7m+zucxqr4eQ6OVVECAXpWCQbnrzNle13jbCLVFOp8ouEFCrB/PlyftEDz9oz
0fwp2pxznxt8Tk4WHVvP0w7/XjIZzjU2jB7//YZVyyXVobe2baEU9mpeqyFqUKyULeOg8A9jpHmE
VdQjrWW/YZMRHkbpsodLTk3QmtBpmi7f+MAxVN8Eh1CP/zqtZaxZtoKDG/+pJzfdK5w588f/fRnC
SmCTa81DACMAcYf2BttQeBIHedODhq5eA3fAxGyDhOXCN6nUgEsdLQDhpDN/4jwqrWHv1MYr9r8O
m7WNmNybl9vefnJpmXKoh51xM+OOSp55PWG4mPU6gp8gLgWZZdqkNT0iA1WxFaUVS2eudwlVj7Zu
ZZ9RDkU1lIW9MnVy5qrWnFPt0II0ZDbbnZ6rIoJBNzm2ejKFaR6jnmu3M6xN6w8YAmwcdSHnrENg
YJ+JUuCqQ/QSA1LqQ7t+quRwy2yeNyFYgm1ScQ52JEaPPMLDZMTcSFRvJ7axLw37tRTFzH03JyQH
2Aluz9wUhBdhoEVrM+NM8uJvk9bjoY8yuTI8uBSuDXqiz3cyi/HvVDplQ8hC8kmXFY/synZWg5H0
20wbC/LAmjrFCSVZXuimG72P6kcGjjjO7Gjd1TqMKT/odq7tEHVVAuRPEeXbaa3bVHfU6aduhcGp
iqcXx7XEsrAboprsmxctKjntVCioQbZPo3J4nXcbqdV27C3ZARYF6Q9KbMxzpLvWSXcFU1gCUoYu
U+iIidzWHJAkP4nXMvSinY6CvWy6LkMIncxXYdRHeiuc94iMuWvwKJmCXpLalP0BHGjK4Xed1T2x
LeGXBz2NznlIFDTV8UwTGssY2nevkZU2r/qgv7pBB2HfjvujrJVxbjlVMdOK74HD31C3I1f71H03
2lsSNTfs1+EuqdmPZBK3gCvFwEk6j09xfkjwlRHZj2kzSCaozy4PQ6mqX6cCPZyrjUw9/OGUWuO5
l2ATTQGRvqjRKRCjpxo8TULMVrk40yLP1n5oUUNenFjUYomtgfkGP+SYA6I+XJSjYGJ4nXpyixxy
a5PdbXtwr7lt02Iy4ByBi+tdfaYJE9An4BG3gWuVwoysWRktyINKIx4U9m5Nep/gUg2Gz0hS7Ktp
UaOiiRGQovVo+4o6ssxLzw4bXzZfs9XNtLNzQmcByGk4Lx15Wvw1CGiZFdHBMEJMqt1AUE33VFTe
dAvNYKvn2bDspqTaeSQyVnGQVKhkfrttYhxFY9qcQl+SYpVwmkIqcPukeJkmiHS6A5Op4N4/Nd6b
Z4Ym3Dbcja0h4MN02Ce5SgwEjvYWiqGnKZ4QRWEOR2WXjPdhORDKnIJl7TbZS9CyanBHXQqjhx1t
ouDKAu+EGWDRjPOGSjALJ35KIdXGiVJtbVSkLjU9+yySeDwPKajIyKS/rpZUMwsXsky/chPPvEvD
JiKOfa5TaXJ1dMzBsqRySs8jcc44rW+SoENUMqbimOn0ffcggJL5hbHw1NNOM/l6sMI9723b0fhw
zQIg+fxC34o4j0nERqDFVaZ3UBvcfmSW4SerJm55Ulp0PYyatS+YHVSTS4A6Hf7vBXyLu3coSDI9
KzgOPef2fy/wvnAxmBFBumauAMqx5rie/78vQULpnc1jACkobRd915c7z2/PsaKcg4EWM0rRRtSX
8GJY2iWzNaqYsvC987LdNOoMZfFXnPrC1bfAW989JXH36CXqsJ4wLZ9gH9AoarLGhvXXMH80dAXU
WrLM7F34Ur+dCCmqTt94E9rCGIfg4Rx0TtsPxps5v5B8x6tkMl4zMdwFg6Xf/r3If27YlM20bBlH
YaY2dq1R6ofMM3/zlPI+qVH9k7vOcFAR20HPqnx4oJ29h4XNnJPd+74WBBZkLJ3vjFZ5DlArVffW
mzNxKiNyUi2Y9UBUpGj17IUwL9klJ+vKt8D1W78y6Ytvv42+gQde2IqFF0kjjgdlniUa7VXHioI+
8bcDNu9Urty7PvHkyPWdncwRxLx0M6U5RQGDKzeQhwJVan8CieTv0NciEmimY0b7kJZ41jYYajS7
qdJQDcOjaSVvPRnkrHwKqFo4hw50/7oWZMwZTo3KtV4Y6RCPLINbr9twT0Q8XS3qsMrC8ODoejpH
kufe8JJHmOmLFDCEb3UXCcJmE9YOhVcyszA/2NpCtKLfTJXbb/qYDKzdOQgt/sxyGoz0jWIxYDz5
e4osYATWW6ZGVsxwBhFkWIYBSGddZtzccHTXjW88TRK6npmO5kYzanFpXL53Vb82GnFiVHeMAJgj
iLASxMsAMwmkCsAqxMYahBytTXYMzcQxILhS61fg892fqsuYp09NfunMmyneRRaQhuqy8ioBK5Y9
ym5E/cijG5mgdFzUSmOgZEH8NhOFz7WqaF4K8ubQyKfCcbtd4fTqIBsMNL6w1koAR+UbfwS9/+1r
cjr1QYDSWhtiyWncQ+jL7k5fwHVOUv1SeeC049F7c1oGtLXtjafSkiSsWu+3MGzzNvT6hlWMGHLD
wSSha7oignguJsT/nAEn87Wj6U0gMZJiERvWJXVFTcqE1RYZBbKwhm+pd5mx5JOe74nAISNpCVGu
ArVG9/BjtvRSUmv2EKFDwWqOE32qJ6aNGMVNg7QbMs8zWIWjF+jtpdbTHO6KSjBDI0K7X33K+Ndw
8nsEvuY988VrJ6BHZHXrrQmjzrwTEh6qHhg5E/dbDFgVmS8SPY9yfZdViXXo8+BPP9TwTM1w7XI3
EbaIqdAkssA0ursIwMkU/SCvIr73Z8CPENwMVHFRRV/O0H6bpafdLPuZ1Fh8IGUOwQNk8+C8VSZM
fCLu/dYwgV3b8b5P6VAwVdit0SOZCeTm0kyCEb3Cwc0u7K20KUFTOoMvV+uyNZojfbpGykVPcw/Q
J+0sDbR7BGdiQ7NIVxAntf10fMebRQGczk+cPs6NbPFsT4H3qrxytpA7DO8LSOalZ9qMKnva7bGo
rzQ9Dp/MVG0tAKpqhoIisYYrP/GaW97jIOlz/C1RgTFisDjPue45tvMa4YRTHxu+dpuaeroeCGED
rUjPeGPpCWA/OGWAlAOfo6RTGtwGVkmjKBa/0XN4TlWDvrMSkCECUnMc5wE+BXV0pN/v9L48dbVx
5eSGc1bdJWH3HZlnRBLzRMYXEaOgj9DpcV5OEidkmHvuRcbbxMchVvn1Jcz4t6iuPJuG/hOz/16F
qrAAkIA90jR1w/Bh7AP2GS9FHOwG3PNNraXXCo1h5Usscr2iEXCgPVqZCQkxKuvXiSaNdTRhSBek
9TdlYzs7p0dHSGR2IOqRI72Tf6+ZuEL215i+pN8YMptHlXCcKoAvsJpRS1EyP9YVGWtPw4olNYoW
KrfCQk+vBu7WXh40x0Yv7HCkOcVLjpSmU7nw0g4B4Skto3+FHQHltB6HTDhIvqVRBVOs8x7ghpZN
RM0KcU2NybtonXPnCTx+DtqvzmEA91kTX2ZWWTUQ/xDYqis7/vEtlBI36T9lN3UHR6N1gtG8OJg9
/exIW90uQdHfVETNIvFemXBYtCh3sFxTnuGUUJbGUi31LNF5OAVbzjxvpkZLlI8jB5/KbzGaNm8V
EErHpBuv6wCcSvrRI8bnTcg+U7qcABzXLxaelhovrK/7MonOmqHsS6/KJ43ZwRHCvhS4DnThviUD
S5XdC2hFBusdWWyMfV31KMfisxybQ6fKdDuM3gN6nX+IdCjrms+Oqfp3wWmPkGiuk1KpEkYj4XrG
8dCjXQ9lixoRagLS69C3cufbjXGKqUDCnj2HYGc3NhNc/uQTwPDB1j/b0Q8PRZ9rByYXr2MFfkcH
0Hn0tXFc2xHflhY50wZq270qOYtbIxrlaCfsoZLS2EMNpqyexPhASsyqerFwAq86owGB8GzPdkFF
do2N4FyYM1XToAwUWKp/msbpkwsWa4Vo0L0KokrgrNJ22fkBBsb6UVUT/bBd+Uy5TlAwPdWxSpZO
/hApjNS8THliluBq4844pKnMtm5HesGcauphNW0Z/7FDrz1RMyjMaeLUBbiSIhBL6nucU7puv+o5
sa8wkhczwZLZTvJKH65gt/2blNZKU92L7Hr7HNGoqyTJpmm8OxN+vFTkhGN7wDJ1/YVJoiHOGn14
ZmcdW9ky7aTEYPIcQQOT9Z26ustAvDzyXsWrsWzr9wjzMab8s2NZw4fRcRFOCGjwFz+GwOyXQcju
FS7QjiVvJa2gPXF6JDDbrPnmSdX2JtPlxNzFERlKvwofE4y8sADQoGOPIcpgEfQspmcr57jO5VWI
1NmDnpWoemzsCNf2ZOG7HpsIci4n6veEyODeoOWeDPdaQJ5YeR00gLr3t1kHYYUs5CkKsElXXVAt
cy2NSD9PG8KJHKT7JKQ41oBLCFJPER9XNTstdoE4AoFvlmF3rsfu2TRJ6VXRjGcOWPJEHxwqp921
OFEpsLVfyZZi4bbifK88/0lFPvXnJMMLz8KDNHESUNBfbPbgeRmc2ed8N/2kmKRnx6blAV+n7d0N
E+Jkzsx8iYJfobRk6dNSqwsn26pEHJmEVk95x6ZzaktSNdj7DOclGfrvMV4HW3mSp0FTOy9X1gsR
pBVcfpgygYE92fCZWfF8QpTlCS1WRq2rLWMdElZNAY7bKnGFS+mdm6h61VPy68UU0Idjh8CxiR4w
qkxXbHHIKFjWRfm8TSAj4eI2iHdp7aERenidysRD+eLsg+Bi0HKApqSckBvGs6jyGKENrkKGAQxi
iQisYGw2Y7Af6DjIsPOx1c03Ay0t6yAO+bTK1mFXHF1Vk7kcxnHrYe9uAgo+aVp87kkoPQGe35V2
/DdpqJnmhLvOXf0m+470TjLkJ4ch6jJRWFWa0Lk13oIbnuMnLoHF0MlNqjXvXmay/5qdf7XOzSc+
J7wg4zb+njDiHG3Ym6vkDmLCIT74h9oc5A+2YZNBzikpqWz2exQeKBWSQTUR7prx7nOlHr7xWpWv
/Oj76hxHZyqyo3afdsyD7wSiNZIo4kfQlElrU8CJCal67jfJJrYHKL0uND6vm1ES5Mii4/zwHzbV
sB/Fuc7tNe3fpbWuOopMMfCtnO7Ul091fQPaz+EdtxvSLtFFumyd/G8sfkcswvVXav1x4bEvPbFY
lDd3ieeM3A9yG+sxxLWEoy2KTLMkxkT5UYRDfp2hiCCbjXuijhKzPJN38wmmb+BdpoHo4rUMnqby
EpxDdze6RCD+h6PzWm4cWYLoFyEC3rzCg97IvzAkagTvPb9+DzduzMbeHYmiQKC7uirzZICOyCgj
LBK3JcBzxWpASB3tHA2R++oA+8ozd142pBE/pBd0gDQ44Un0+PTp7Rp2FTKU6LxZ8BuVY5tH1Its
0m73LdRzJ/J7RpNHnxTF8ppL/H9GfJGxAFvcPfLToF4t3MugKpAh0FYjEuIivz8x1SHX2DpD0xHD
dgscFiXz8ckw22ZhjuOU2axK2blDCNXs6+tEsUieVe2MPziAr9U/+iVd7dMvKe35J+Y0q2JdQkBN
KQc6IFheVZ/zEWugzub/CKF1icNGRP1NJjwIvDe4w+Uv4pDVHjyIFkbH0DGkL8WFZyrAtY+Xq7Cw
y9sV5qtb7jewmlCGqR5EIj4XegplFPfe64YJjCu6k8d2+wFuOnlL3pQgOcBrdtlAxWPyZnwRQhRH
1uQSErUR9slBWD3iH9thU9Hk4t2I2HpslsjHRmcXJaH1K90NgOVxRJ1v18lwk296TDyKfPMbYIa/
5E29Gns8IOoRj9RQ0iZ3+eqEQG5bLpzh7+G0KNOQoH3xXIt3fM/gorq/9SN9UZ7KVj+NcgAVfvJH
AVbfkQS1d6zCe/lY7qSNlTgPtm/XvKY7Lof2heB8PcG8w9rSUSFs0IHKzb6wroyf7fWD5iNhBX3v
PfNwvW4PX+JOG4DLpqXvvC+uZIWSxSlfcejhvaVwGJ9fkCpIrZhuoQhAygZaAdsdPML5DBPD+hKR
yLcfVgnSwmYWszrDG6iV2V10Cjb7nLDjolGOw8rcxe0mvoEf9iqGHl12gsnwS3rPZZz+xuJsTd5C
YM7fKhGmwJYN7MQdHUh4nI9jIioqZxxOQnKS5MOtPAw+d+JlDUjnOs4bBiU2N6P/uDYfxLHd9sTW
EUCaRcsH+tpQDeRg+CTjS3NHW7T/tIi5FsF2nf9/nNlGiqQTd6ev/NIKdWL3l+hToq4RrruYjE4A
HlzA645FBPvsTC5MDD8n4WYnEE1bBOCaP1HLOMU+CW5e7mIqdKBsEd4HS84TdtqLdH2eSX80V7FR
72xGRyHq9/leiv0vqYpeG05YDk/SST+oh/KHBAVc6dFK9IJHYpS/bm5f4kYOuPT26pR2x1Rajh4C
patDwtvCYRPzLOHp1Yd4Nq44TURiFjfSLyLcfflOcrF5kT7/lBMognchDQqDWNctEZzALrWXpxnv
dEv87NW8KCeq6tgV3wV33OLs3N74VWnnbUlG+NT4/leMhq5Zcfg5tcPp1iFJ+KyLj1p+1aTtIizo
fHePOOTDopc87p8Bqbv2qB+zzYy1Y2ulxESgfUciD4mXooSNw6meX1bkh/4o4M+VAJVw6UXwmegX
MzTuabOBNd/SX56QGvjAzRhMx+YZupY99fwN0v+eeXpPeM2Kc3k4DtM+HtBjhjIEtYwOafKv6v25
TlwpPwH7tRC7VxdpprfnMhplMDz2ZNB6DEdkv9wlb6sruEak/TJ9POaYESPrU9zC6QKMw8gUFcoK
oNBnPB4Bugs0p9vXnrpn6Iqqqg+rf+NP9298qd8xanNBkZf0UGKnUPfQEf+Vf/1GB7n5g8sZGafk
TQxeT2pY7XUuPlqCCcyMh/S11/ZxSugm5KQXFe8xEffAsCOWTclbiA5LiS+36y2uEJM2NfY32wqp
0LUX3KrmD2ENyx7rPF8jKIdq2TSGp3L0A7OoBjQW+PA6KpmjpgFs4y4KjNyFcqVlv2L9McuXFQH7
wUg+Mrr0ciAEZC4jKFPSDV2YBkRCCw4ELbBWYlvj2CFxSW2AHJ+y7JmQaMADGoG++k0w/2SU4K2H
rbAgycFNvox/yCkgEUIBzZ4dMFyT8GJ9CaPSbHOuqucT6RT6B8exYwK5CMiXu6MTDcHHbtnlkgDZ
AqiGXtlVXwPsGqJPSdqBnyL7k8KTixiNMKFBd1rt7UkYGknvxFsw02INb93LskS5bI8jmqWgxA0v
E4l0khZnYjVjx0U6gDqUnYKkjwSAAe5ViHuxx2jsOd6Ghiwx0DtA6yaJk4/HKC4zF9ZkUQRu5dJE
LFAuGpeifK+tn5H05jjGf/a9VH/pkwkoojbVMLbLpJJ9jV00jkHzAA3rtJ+NCQ7LlwhVkdyVGHY5
WEyXDKuloUc4b58GbLIDss9S268E4A3K1WR7V+1e+IxzoH8gKG3EvsLkqfRiiK6vQmk49tv+BruL
Wf6FsX6Se3ETmeaZ8m59j/msQa7ZJFgalM6EZLg18Gqad8DtErZaZpSRmb2o79mInv6SmFscgH3x
0v7mJtQQh+fmtuySbYscVkAKyp5NcYwGWuDbAJt7owHGGr43LvLMnuip3bYFVjNXxE/9/+UmPKjt
8YAGCaZxvOKmnTdRw5mTGAh3CsTUTj9R3ZfySYY6NR/iZAc6CBv0gTYY50+9tnmocZFJ4O0EF22W
4MzLCWt6agRrtlPK6zpEfCwGsje2CtASXzSJsPY/BTDEaJYMoqO4RHjGXXXInu0XmDweCvd5cvrB
s4SA51I0nmuPQHU5vnWb9U5nFmWiRKuL2l3u3XIgMdUxRye/T29UKVBsFoARRGipB+Tb6FT5Ls5q
P0IOGAqrPk86ig57Ondv6Sc/UtxRgM5X4Do4TB86EOrnNymzQ5olp2aUf6CjqLqchHG9U7yOtIbD
smE9jlhfHLJ6fyfSX8HWA3uN3YJ6xni5tShTdGQFuJ/oM/AIkG2r+RQPNM7GIG/AnWPa9J82Xe5h
Jkd+1vktm0rnS/K5MD+0+NjqDW4EDUmXRF09ypsxQ57RkqW6yOPNL1Tpa+2TH8msyKFTMEmPwt7I
smtTwgyzasReGHul4qdCdejkksr2ryJ+QxRDp+1GISfNJHEiymKEjQYXgVJpQhS7iRbBrEb2lLjS
LYnb1sPSek6YfPjKbYy0SdkNdFIIDKpeoDwljmESCW8i3tZSAAtMod0nM52u2GYZWzIdu+meMAMH
sosuAvkrqLo+pmsr4bddF27IpMlZKFQi34wScTHE+7Ohq5T4zUUjG9eW87EMyEFVXk0qmqKnH9Wo
NUAPygKZFY5jc39cFiQi+hIIfPiPh/Y158Vnhct5NNStznLdvUkO9SjUSU84V288rPcykjaTx+3q
m1dcJS+czTnb7rQzoq2IixmILrFqkegONA02rcbiDTTVr/RS88E1FcSKPj6tlFl0DVMAZnJm67GO
MXslaKsCDN9IH4J+sB7W93hF3ox6SVOtQG66dwmZTiQjU8VrXuyW9mSB/B8+xtv3sn5pgQo1YJ2L
e8YB2p1WgUa8lP2LwRxtr8K+33IYs0X/dXTFKDuIEZsA4zuIiXeOqz6/o2151M/2e7k77Ga3dbGi
u0wTHeV8ELevGD9sSsTjJxFx+8Psy/ZfEr31JBg/vwb6rP1qeiu/9Rh1waEJ02h0F29wsC0fEg9z
DD18j3O9wxDBR+rly/6GpB9b2dCBtvVrY0Mxs2cXfokNEpdXbezO26y8I+yvNrW+81p7kDFsXs2R
1bfhDWCHx25y+JY27NoeN2XsMKF0bvbqPzwhGM74ytsdTyNUbNSHGg+K6rcuBuBRcViovh8Ph55m
vXJQ9rre11lPU/swm+Go7DTrwIlTl3dScdUex1468RVDjmSZlRTTFZnTm84bXc7u2p8cMkKwVxd0
8U46Awc5KF/TJo8W6mvDFVefU4fIRY5PdWRtIET5zNWQCrvGpo44yG4YjO0MdKq36yocy8f2poUI
FPo5KCf4IDAygi7dJJWrsJ4Vl3EnBRUf5vCtOJssuFruYfR3m8LZaAEZn1wBs/SZ0qhqSM6xkB3i
o05ube5JjIJLf+5DChVG6YReLA7iU3XZmY0H2R2zJTwYAFzUV9N3XDq4OZ0uRJW1gQbAR8Plt6+Q
/B1j37s3f7JPgB/R/XA4Wt6ewWmNU2rdazssEAwZV5lT+p0brMZafKm+nkfXmmhfJvlOfKcJuovp
dX7iX22xkz1eJUiYYkt/YtC3fbKdc+ui3ZJLFa8vuXRnwLLv2aDl1uyIKVgCpA1EwI0rvn4CYDY3
yxOz/Zgca4Uw8JNIyQSJxtikUCeXEBqLue5M9dg/LiNeSKYW2Ds77hqj41lIkQSuv49kc+M9ri+p
cZQJE36QyL6PS4CMr+jv2tRfta91ucvTL9h4UQlRPWsjkjni/DyIZjBhUOH0RoR/Td/BB5Md/Sj9
YXFnzJ47xR+BSwYxZlibIPmjp2Orp4TdDUH+og/O3Ln1b5HtRe154GfbE9K/OvlqHt8JKIm1qHAb
cPRE7RKYXUgktgK4y8dcXr48AZT0AMh/FV1rD2LjzB4JeJC0q4QliJQ8LyWg/PndCZ55WziDu5y+
6Vpw8Kb3Yw97sBHe7bf8Zx2wnqS2wEKLWJC1Qdibzx8CB2sMRVvbDJt8l114ZbjW6M/JUbYKtx+d
UbZn8tXscSd/PDdUmt7TsxcAFRzq9W3eLuL+2fjmdXqSYANpRe3jpi/Nwxl36h3qbD548uq3fBft
mtMAbuOjvkqdXe3NOwMKP3mTo+xivT7+np21t9s1ezOv9Y4XyN6QrqPtYkNumfjjkHPm+4hPVtoV
bxROOBkEg0welov+JX8hvKjtj2PyXUZtNH7ccDY4zxVLc4o3I7hdeRc8afwepAAwOf4gHtmZ/XTX
vCl/oq8Mu8rYxieZZYa4aGyMnRaJfvrJDl1deMEX/sW882z7s/tKr8ohx8vWHD6/DS/rk17mCCyV
+NkqtpLKEz+SbxGry5+1QY/CS7UvyWXepaflr9FtYY9VMbsoG9k3j3RZvsUP2SWu58C2VL2pd3b+
AMq48401YbOy9NvpS+sjNzxTBSKNDRZP4reaPBZ7yvzxPnmMBZ/rttey0rOE3WEkSVT8RtA52D63
LIt2v0Vg4azuGi0ejYXw2dv5bAJUJZylELuz/FDhc7Z65zDm5tH3zfkkI8h+L+zviRZX6+ZOGRDm
QFkMFB0Ora26K52SNKreQFbs0Sf5wGTkxFtHZ0r2fM7EeaszRvtSi7h9q/atoiJsjjpq6xu6HZi7
8b6zDnOFQJYZxb3rfyr587a80y6LkVF4FL30llM6Jzj2I6PaPvBSCTusQpi8YmS7Tqo/KSuQzWMW
GCHB/zOyljJT84ZXNex31Xd+an1SiYijgBCa2om84cen6C3P6lE7c0trZ2U/fwx/8j156+/ZX8Kz
QaPoytQXDSYetMeZ/7TeefRZ3XvuMAIkLqo/OOWROp7D52v7nqmueeDoV/wb9kuAyvC8boWdsHPV
C2abkxWV/rhDorR+9B/y8XGmKJop1Mn94xGv7ccedVr2bxFC9PvgcuGk7a3gsSnekgOY8jNxAn52
SL5vx+RCwOz+duUJqKMkZBXgnn4TGA/eCxOxj52UPBqOtYfyEqSfI4+2uFtdaZO/yB+T94lLlVNU
ePOrrXEwf+O9dFD25LEcMR9oG2prOmzrvc+/6P4ZnCbXIYiNEARXbGzkd3CUHElZ0usfjtIonzay
y0165XQZO2L43bvWt3jlFAMMLOKBe+dMgh8jahgDwSHaIoEWz8qpCm5H3c8hdDhQTIgE3rWrC2v7
t/8pCYUgJoh1iCU2cUxUNpd6u4aF130Pnng1giYwaw85B4QNFzba+MO1B3uQ/kmI+I+c35+bAJbk
794KpO8YIHwaMp1IXeVvjhJQJ9uSS6EepQPt5Pgf3PZIOAMlO6KPT+jHPrPJfU5Q/vBGbbipQvEE
/kg8pZHpj++0bzJawmd6cvQdSmb11AEsRGQ3004x/VrzsIhTumOm5azJstK3rnnsLtMruJW+djkg
riGeaxjN5MI+3PQohypbbgvh/k3YFP+aPbEje/WFQTxAtupn2qQvyys9kuyroA4pfuRx/zikOF29
5+koxAOd25rI0StAGikAGLCTP+XGgBuZtq1SH+zSaEA6t60vI7WxU8X7+DT9G96yLZ3hKTDvvJmx
C+m69rv+OlII6IBD360v+cMIWPuaBcOWR8KwZdfEUNlj7RavOGqSV04PSHc++Qj1y/QpnrkkhuIq
L4QM5X/StSPPSrHb7QpxhMBXMhT+lb9UesKpbF9W+dloHuA28osQuEDTr3ey5KrhPBQ3tRVa0pE6
wlhf6Izzz0biwKR/JxTbrfIcLhLm5zeIBDDWNkfggaBWaDsBQ+OHp5flduBvGEVUItiBqyJ9JJtY
cLEkKGKUoCexjmV7ntVLNtKdVb3eCHkvnDorUiNwuwNUphWLQCfsMjD8AFDKZ3O1CK0kGlq8Zqdp
eaExBZu+dg26itj/6J4N7CL5VtSDQfQyKWwjtiK6zCghSH7naDoxpex3RNBNTkMLA+hVGsEYAiP6
0JGL+YzphHYLZZ7RG8YTJAG5EJBpMdKAesCEC9sxWJAK6fhDBU6xMHoI9PHzMWD+SyMP7gPzq5n+
Vdd/UMVcuQcAIvYFlidH5POO9+yjlO8Nki348IcawKrFwBSondvGIP5rpzeOChLs4lWjGOsb+GNS
QxRXb/7lRBJQLea73u+23KDSpWDKB/ocBRH2dFe6CN+cVZdw2D6FTBwASALxunAK0wDwIYFPdrpL
EajC9sjP0gX37sKhdKY/71DvNErQwpdaSJofRJq19W9s0NGbKzwZvGyiJHs0BuTJ4qGmhl1d8Sqx
/ikB8T//zyY6b3HeP78b27TfA8oHjkSHw/X6980ZyN84d8u5B591RAEPwp0nOAv5p6VMGIJaRHgy
C1TOYqZGoN3/P7uU/jfbvEMkuk0itacdOMtj09iD1vJIuSSsiJkmn72NfvMdJw7RztuRi3xOfM3j
sbNTDx5A9CV4gNjP+Be3yZWPevuMR/3ktgpgqXtSIEc90484MJwErZufuGRBUL+pUeEmbveOhAbL
hk9YrJ1+8QwfrSsdzGiEvXhqQgH/OjQpWzgU8HlCjePa5NROHL3TYz2Ltnp8PsuMtVndtY3i3d7H
E+XB0TqzOzA9Z48ZoyKU9jSi2E3hBZEmNToPjgobZgmv1DXx53SY9jLQiTpYH37+0XwNh+wih+bx
xh7BMjFwax+wglG47qq3NJLOC6cX2YZgQ8053vNIpteh++SqnuBSFF7zr6TeopYDbLgFMBGkEcb1
NwRGOh0ZkR2r4wq0Do9PMH9WP8X2tmu2oFcu/XPv4uiJB9WF7egMW83To2dxYn0nfhqYkXbIA24+
pgbwbPgAHu9M7JXaJWZhZJIQTj/KpdzrLgFqvAr+zr3CLJyO8A8wMPOEH9m4EI7qklp50k8ABDyg
sb41YEQ3I7CuDhu9v4TxP8S6iS+FDJc/8ahTGMED3eS0KzCV8QqWc7xx8Nbte+3omyFU9rybPcrI
c3cajvU5uyKEOuZ8Vuc26I5YJDC1v9d7OLWQLRO/3Tx/zCyEJruIXdKA9imOjus+85n09o78zTRv
2z1c2AfqJ2ovCUvWbENQVT+HH2IMeD90Tq810Vah+kl+PDexw+KO4I6eN1pEh5gMeF3o4tgv7Iaf
prvYWGvCWPXdeB9/9Y96p5zrjzhKDsDf8Ghj0qe7Hi0cHMxfXsuMeC8Vd6wZ3ULg3CEP5o5DijPL
rswR/INGon4vvqu3/gPlfZHxBZqTMxwRImI/QpBXezZtSFXowRzpn7hLoAZ/AAqkNCIZzO13NMIf
f1P+Tk1TuPKzA1gcKm8U4Ina85b5Cb48MFk8Ux/xy/THsIyBHhZbqjuOOTg9kWIZGmtrVDQOPQH4
lvqdWeVa4F102L1JuOFQNVJnZ1/6T3siOeNUc3zod8V39i0f4136CjXpIYcwmxIdW52n/Fn0IGKf
aPrqW/St1cmJVZNcVgQ61/V9Zb1CYLD4+o7DNTrwe/Kt3pc//cjha2LRAsrzXDg580JbpWX+vf5V
bnKsMLQyP7SVL2jHOSFguoP0swdWidIVoapx1i83mQABBb3TkWlx9wqxY2t9MlCat9aMnCsA8yn7
+r1F5GQ/aEACy/mY6Jidk61Y+FTm0l95s5Nt9zr/QF2QQ5r5fErDH41IrkZMfZSfpgswxPEoBIwg
xTYkIoHKipPp9qa6+uAah/WTO8hymb9HcUDl19nK7A5/ZRfR4HGZz+y59T/16BEMTGoYk2SbNYRd
R9ej+2N67cYeplTX2CtBuVOvJiGcdsnF0uhFTF7+Mr6kv+1OvMtHLE0/TTj6TI7PEv/TPPyH+8m5
a4fbDmfLcWGx6D+xjS4XyIbREqZ7Im9YEeKgCxf+S+YLSEJtkHs8VMp22sJiZX7DijKEt5N5UjlN
u/kGqkvIDzi0bJc+6ZusCoxxeluO0NkZXofgVebKP8Gf3Pl8jixHLNaBfnpclMOKu+zy/Gj4Qe8P
qmt0BcrBolAmO/bmSD990DoATSKZPpjmaXftA3XeFaEZTxBudB5g5CNX+U4Dck/i1bnbwmhCnZyl
x4GEGBc0mWuINqOfwiW9kpvXlr3KRzDGDqW7lIa/8ql5Z19IA2H0JVTx7MN9UImTbifDgmAE9BYg
4iJevtak2LZj9Q/ht8FRnZPpJLO/Mq9YtuVC4hPCIboiwgl5c8tJBcbBpniZdmTREKB8zjfj92M3
RZgy34WLSFTSeV6cGmu4SiQxzn0nUUWu32rpYRxLkYiWHteauS2yVbOXF7EqCdgmZqkv8TbIOUJg
Ec1MNd0CDQ2echfkN/TyT8D/qW3QIVem1WzXHnSM8mjxkucpDbwEmChudnI/uG8fGS2hh7zKjrho
7a7XpNhLk7DpLeFgTEi1QM8wA826ZqsPGvOn+oaMQmPkDijIM+XfKkN/PRoi5NOYsd9049lsBELg
eoiCD20hXn1VNnq9bMquG3yrmrZGkiy29iDMJTHEaVf3TIX0VM0PAwh03K+CzKEVSJ2ikj2L2ZCO
CNR4ZonLov7UIsibBsadsRTtwcR4NeUQPWsdnxSBzyVOkoNuis9Ug2BaEWfBTEVm6lcEIyQ/9zvt
dsIANEqS3EOgIzA7JGvvgFQvSqu6IOKXGwsAO3ieFxRY0UMlSg1YwuJh0IiY97w81DXIOTncOGKP
ApnxpF3mHNoeZRnAgglS4wKT2dFjBHjIM8es5Le+eTXVbXnrvJSVt6Tibz9lPXdINrGX2usKgr5W
Dms29BOTHgEsj7HHfzJLdJBFK0PJzLeb5C5BrAPe2patr0zEb2N0V1fieNiEfwRJ3aiw2SQN9NJy
TtrYNYSrNc++VlfMUUxP69DMaaUnKPCe+ViJ1L1x8aqXW4qYJ05DeX3g0i6irhEjUUw2PEIAVTIJ
oBe7KbqEEDy1vP1LNsNonvHJXKxHfhnG+IJskdqfKCU/H3S/wLrRMfHO4W32YJuKPPfb21bBBYzW
1eNfuWPmeDn0IzrMdyCks7FjduPCYqEan8KGORcpf7KFNc3Co6bIBG3IBK09dlX12GGk5TlZ0WEI
NODNNI8UwQxzMoY7yR+F1LfInRyTJqBBym/rAu3xO85oc2jk1XY7+DOYUUPsfU3aKRYZ9A/4Sw6U
i13JLv+0xGwMqIealySks0MAMl+3Fih7rSFTYImpHlwJ8RLAxALxriQ86H8GDngvNO1FCKtho65C
mBpG1DZ0t1CVLpW8bZ/JHnPYi+OmiY1oblMYfST7wtl/mFHZqf6tOHartM0GfddeN+gFvGzIEaJ0
fjw+QJzi9YDgmXSvWgFqqUXp58q94E84lhWyRTr+FP2KR4W+SVfuS3Pes9kmdfBQr4+c+Zf2vhb6
VscoHPsVCnslJP8IhNYcDmMfPiYG3JykkcL2YfLam34Zy2FL1lPc5uClpihhEigsgqdPTEDxUNY0
2wBbWUu+W3Vrv93LXyaJOUQ+EiG/OjFZN0PrPUegy4SNr41MJWG+T2fwSG+JIcTGsrDvlIjtku8Z
tsNolq8MORA5cgtwUq1CY07Der0FNwVhSXYZiQNKkyI46D46qVtxMVrrVKyYQlriSx15sTZZ8WvK
0JzbaT91zS7TSeaVhOPq5qq4Kcdi08qLn5kcgtNIBr7KJZIVT4sHbyD21mhIO0KfZeKP6WhALQqT
R4OzZbP6lWGg8imCBmM5Fy4QwNZPRhLyO2EwWGe0z5Q1N0P4SH3yYJ9xPy5KclV+R+Q51mGjNaGo
kIVOup+SQFgplEBd7oSLOlXfBlr0VEEgByT/ZRqpcQ6PuTsgXNhrE2d2djXUhD/XlrMYqyiR80XQ
PgjHiLes+1v+dqtb8jbH4ewrcf3KM9tD1NduBCuuHL3RshlnoykOTCo/VFa3vmCg8hxRcqdr6QBI
B2ATT2aO3UG1ab5o0xGX/3nG/z5L1ot+fC9i4cCxuo/7l4KKaB2Q+lnqq3Ce3ckSsJ8nuwxMrcWf
6e3Bft9jfkTbp65XTaEzhtrVAKFAOrqjl4a/YJLrDARNwuG2VEHdGL7xJnnpwskwraOcWgs3J4oR
M0w/atDSethhNUYS+U8WaRcOj4Ou347oePJzWU0XTWqvI793GrfbSl1eUn9JkEISuZaoFEfAEHaC
rBBMmu3mYuSklXCzHnBIt3QGyTPi6gdy+Qry1nHwP0zBmpah1lth0yoRveFHF5XyLdLowxmryLLF
pRe59KK6bY14Fxf5TnBlfL3HP92Yg5YBikbkaMOfXP+qoOMqyvV2aZEKVxLn+1jZ4gtse4RX8e2K
vCXNuhcx6V6sqNqPcOknScS0M7/OoVuB+69kwQPRtOvBuK0dx0OCxknjBKgj7AA5qrI3M0NQKj8x
PEOxUJiA/84/WsPOVtEjR9cH2u1WSusOM8FFdwN2rCpPoQVOE1bRcmIODf/iqUzF3dfcBrSnbFYg
10nEFgiYmB8NAq9J4MczmI4ZzAp5KFuDP/XLJlGhqJoBG3JXHq1Oc7lnH9ojuBnXOENoT/42dJEy
rSIB8Xr9/uj0t78YJbaKlFQJ9O4BxA184oBOipDyHoJLNhTBgBgvC8SETubwfO7yALXXDb1dhUqJ
KJ2c1GTWo4L1SFK8bhx8SaiCs3CyutWtgrIa9hyrGmXaVh39bHCi2Ez9kr10tVRPygav5lJBW1pv
kqvX9OOPw0aBRc8zoEpb4fXUdgYmPwItaNCbUM+tvX4dVA3YjuLjPrmM7q6EmeV5ad1tEmFlxrFg
SlN08Et06YYSO3YTDkQik6OG3KcCAVmEcpEgEjUCUtCCjFlhjnpwYEK+tP9kHXRgR90SY7HH4CdH
QmOEpXbDQF2BhTw0i+Fh44vEQmGvmbegx7kh8uhmTNEVHVB189suD7rGt5CsYJBhNjeB+gfBnI/P
+5YZ4yOoHETfVYCUEfgm2PWU+Ft1B8dlC5ss0pYisgCe59TUSa85N7T6ArkrF6hNzmBUhNRZfi8R
uDWRtJmF3SIFyXYwh0DIdEoLVItqRjrvBZezz7NzFAB3N/OhjglgphfyYJQ1Wme5fpzrHGGZ9k9J
1qiaxmMSmuK62wibvM3OtdIfyXDsNIKTF39FqLOqddhOecQotb0RZsOZflSC6pETiVGHlByJFg5J
HMl5FTXcRlnY60Wo5RXfVaN6E9xF63hyaFlmmW+kJKp3V7lJImMKW+afhfpuGPOrWU8vppFdZWAn
mtltxtE3uOV4/vwBuyo1hcVjtnBinfssiEl+Los/vW7DHkqr9jg8i+leDxIacEvzUinWSzZYr4l+
vyUFdkIO+bJyEMIY16VIfkM3yMg/5bPwPNuM29IHvh206F5AgpFPZAU5v1x5zTZiL5+fjuDJsmxF
ty4qDhRtbpnh2Y90PhejBvMd9Nun/Ix1xr7V1Yh5Mb+XixFOyJ8MTq0i0DgtM111TF8mIMAxb7ol
q316vMr2QHxfmaZBsijBIyE9b4aWKXqihUU6VbyheJPqftM4ufrYtiY24BIgM3VaG0u7UaAZtQCR
aTuqstCKGNCIwGGMz7BhfnDLurBUEYswxJoJXeTdRMO8eiVeCLQ/XqWt3NgaCO6Urbb0i/M0GOCd
qYpJfepUNmAN1uuzA0DNlR5NtQx6/lg88gN/ANwEKX/KRvDJVjV4eFz9ll3bNg4NmE5N7YtidkyJ
nkKqCOfNy2QxWFhmjXRl+eF1DZhRs8xw+Znj+jMpDY26MVPCWb0hRoEWjBlKk/ct+1eWqoH0plnx
JgNVdwuNygi7pA5jlem8ZvmySpmSLQFR8xnY/Uqz10UgObgLpESHGJeFSz+FNferPCbcqzhTeWpL
ieMuvRDyK9duLxHzqAJWW1CQPWAmEBARJEpx1BMiA2T5oBclf6C69dYuT49jAYJp+JulBqOu3anT
SQPnjXWMNcGbcFSV0HQrtSQ8TXBLUGjDOLjdkLuJjBgQBdy6wlI13WpDOh99FCz+hKAyPSCCjhAk
PD4++k1d3d6wAuOUBdzn17T1DZ2qQx78+IFFtlsDRUjColxDbEDA5On6PtuUKAhT2kKJlQAKI2Q7
XUOzlEOlsEKSj1zCvi+5WsMzeLN0VGnlY8NE+EUtq/Ntrk4gXw9YhfaeM+eiT9h89vgeemMn5+0+
M9g7s321eb6tYeagzdy75V4T0J4TVbVQx5MITVdhVf9Z4C/TueTRo7dWWYHFCtwB/7YYYY6ROHeb
x02neUwab6pAIs9DzaJ46bFcdp7aVpzKQGSRwNBFU7DsTZOo7qe9Cx50K1iB/v4QSTZ5TySkhjUg
Q80IoatEOGkZTjTR3zTXUfVaJu15EvjVYppu+C/e53WNegWtLgeaXENomzEGwJG68HM1KcCgAsYv
FHy1pR9ucopwjd2aPsIRMfiycBB3yi08Fecx7NNC2RE9SYDA5Nxeoe6nRMDRHiNdRTqu5+6eC7v/
SDqv5jay9Yr+lVv3ebrcObhsPwDojAzmly5Rojrn3L/eC/YDSzMciUMRjXO+sPfaBgTQtCAW2WEv
oQqOXP4sKWbBScb0K7jVEVd0kgl+U3VkpylBU18AUqLuntPSTc8SIM+d9hvZMDq2JCPNM2v2ig7B
YNFRnrFwl6iQ+ZD11SVMaSpO4yi5UfwBSfCg1KcwOebi4lv5GFSdNyvojnvC0WbzCAINRCZZjL8m
CfCCQRruyLR3+oIIjExYq1lymkOQFGk4dnqYC+1xkK1jtV97QDvCeqCurpXZrwj1iOitKkUKICiG
jFhR+JfKd92xV5SZvi6dH4mGX4t5kKpD0Mb8Nd3hJxHeshtEzA5H2cnorNO2uuCBbkg1+/kMdyOQ
8djKWHWIzdaMwKCYWxs9rMziKLNAGNDq0bNKOSFzunGMD9kwnQ25O6uaHBIfXEBFRIGjmZovSz0g
PibWw+xNyEhBWubvddiG8kgcxnQD+HUm58RXn2ri/Yov76IdDuOAQkVmXq06atyf1o2t6I287Qws
LHDn3pM6ZonzZo9JBzkgscuQQVZdXToOg3V4itVZjUj8mDj2ZzpDZXTR8qBaBsrOyHecj3nLwZ+9
r1PtQl4pyt8Sq1zeyx37pp+nXbQ/Nop1zIrpNAjxOQlULtnBaDxpQV81/xXRU83fqdPOeSBOeTCP
SZBEaIVd8x4NvDDTFpZ9FpriFhgHwJ9GHXDuENOAjLUtRbehMUgJResSF1OYs461owPeUJ6jJ4+0
PadeqHByndPVbDOPb1LMP4e4ASdJq0ZIipLXnLHWTob8xpEr7vZYJr2Wedws2ptmumP55Cyg2NtP
6oTE1E9CzKeLyTYNKVjh9xygXRzE0xAOGAbGQj01qn6u6NMZ7PfRWecnQv8fg+8bzpAE+FU9T7N+
Xi3xPPF6M0AIZj0AidW+c8bq2qXeIOEtJHlgyOKLjIsvdH1Ajo4rNh4Ob3yFYzceFTE/5Rb9O/mv
kr/B8SgSy2/iGK6Q4RQs3gQTOYTKcyH5hl+c1vmPRoCWPJEjOpX3WbGuLc+36EVl7GmApGrho4g1
RwEi+1V83HqJkqijf11EV9ERGODcQssd7wh6BXSY0UtwJJzrMGF7z8ibdIFDGa7iLwWXfcpDKo24
BPrg+RSWjFP6qXMYLDraoztoD8koT7KL9WwmDBiIcC+UDuxqp2/ennQxE6HdQDBnoR+z4ZPh+0Cc
NkjAXwWpSbhgMZJioGW/rp6ArzmqKToMbuBpL+XTHLiTme7siwxBnS0N7tg5kxN9peZe7hnGkzuE
h/qXYJ1K5N9EYrHsxzkxG7QCsHmfus+k9CwcXpRdpDWg8CmpqjIlINkxrHqJyQDG9B6NNBO7psZU
+dzkoZme7sYvXSA4gik02szJcI169Tquga3KghKg8aj9atshtGoh3HAHNfDosrDwMtUMqob/UetM
XBySeSUY/qxTk/6Zi8SeOFBmCyM/OLX8AML+IhV4n1o6lKG8Rvl6VRLQPLF+nZP1CojmGjvJT4Zp
ojS+mAGN6rFBkqBQIRQrSKbFOv4tUOzl97TSb63BUhNiZcVEbmUwE/VIqNVAUmmypcaXkYt/i3dP
3YB6V0qQa68460O4POmW0uWTRoWqJs7fMww0uHXjTfWTSdsTC/0mp5iUSbyyDkzLglqcA9ZdekVS
bWc8vUu7bfwU/mwb0E7CiAkCGWl3LOIxgPrPmfPaohMmeK43Njuza3V0llihryMthDKoNzo36hiz
JrJrsSiunzP5W7bgZCoNN+ZDMjRMQhq7VFAoyUrhx+8mG9c8t3l5HokwysiJWhgzZxIbXzJ3Vrbu
kWrX/WIbVmWDXUFWda7l77lzpzy/iTVkn3jBfVK8wSl/I6+nqQ6l8NKtN9b2AwQ+VmHfILpnLh0L
g4/ISk1+7zX13CrVRSVPuTTli8q0J0qa3Sqsl3itLlIena0DIEmXAfCadwB3EbXK+2JGQVKMRy1t
jjQhFTUoFoR+/R3NWziUNaploiJq9UjbtWUr7yPpgw0S5f2oeIWQIzQYbdC8h6LYzqUgnutIPA/9
ROYIPwA8FV04VnGYNpsrK5hb80AdV79TzmVr2tBQwo4AirrhW2JWdtVkwuJjEU1vC6sUhHxKvPPE
wIACEDqHzUuGhX4rUmdsLLZj4vCMcMZdLP6wQ6gWZVcmikeyuKe9wVwkZxn0h6mg5r88IYLZiAWR
+zvOEuguYH9h7k9l5q6UhTFlIftJhUJ/XJmUuVPsw6jxNSpguRdPqqWcElk7Gal8mpX5JNXVAaDO
XllcFmVKg+DDVD0k+DwGeO33M9V9Yh6n2QIthaBLbo+SEIVJ80pMd5uisGhzT+H8K0kEqkdbThtE
5jrko5klSe7MbN1i3dMnkkV7lFGIR7Tr/M4UPUPEALrZGGpfrJCiMLrFPmoVgcRtvnKbm0Xibww6
KMarHrUQ60jdoRZPytHudDp1NjBrElrq9zb2e8XIiCk61wQ4C6SwZOdq5S2k4oXbjKM5x8c5jcMJ
66DxMgrkdXsVq/EoftMBmS0pHKvvbfuQFS9qN1cigQH1uxvLjJqN40DPt0SouWWWdxYUbsY64q+4
R1DOqJuBkEpOZokNODMXW+O0jXJo/cjjkSeNHd3rG/Q1p1Ow1xkoCVh/FYsRKFjbxPHNnNX9MmNg
XUHzITZnFFrpOF2z8tYU4C1L8WbQjdZCc1NM41q4U+bmGmIIyemJFOtcfDYacIGSdkhxJt6bIw2s
Zi6emlC2067JA3MRTkHruGjcT+PbMkVBiamawXfN49agQgHalw7TRX2X+GkXXx3fATApAlbTO+7y
HludSZNVk2FHdYJi5m2VF46aUuNnwCvkZPUKjrTyF8zXaeuTQc6A5KcyHoIxYX1YG+1QVNhgUOya
7ylHtSBZ9iKhLh967E+iIzGIzZ7bZ0kNDaq/pN+eJR8J1ERELPmJwMeTZvFq825S0hP7jKE/gus7
btJz9DdTcNZUi5WQhBlW7aLp7emZWswf6dvNEwx0VjKcy2EPgr6TiktuiOeky9EjjCegE4SVkEi3
+Blz9EI/j/FxQjyM2xz07/IjkANRM2xkaXdKU7iiJv2i6nsrEgg8fWuJjJpqDRvWzLC6Qxg/5h21
FQOqPvd0gt9TjbZmJw3rKd7S09JjmUDmb0xXdc0uyyfcDcgOQUnqYod1eMFRhkxZN0h0QlPO1QST
JK1JvxrcyJwp/rm5+ZCbYAbqlfQ0UB3r3bjyU1TJLDP7o7zdBdT6FfEVvfitDSrGQeovLQmleGLD
FXH7+AnRJUBJ7NQqKW1TVpXNTF4ouAHooRRaKq2rIi+HanCTo34y6VNzNu4MtsfqOmvEfuz6AFhj
YY/owPXXYZYOJFmPfcxbV/NjFffCxjobwQyCVoNVNUODUipIcLFrjgoxccQJRq11ADHF7d974vIt
VNgHso+sSo6aipPf1k+A2YDqDCyw6dBwhiKJ0Q0mNagcqLq3snfnTn9ivDC0A016QuhN/DN95lNd
zaqtGjTlqOp5WFWUQMXJ4EJblQH1e+KBAwRYgXgYFatGAgklm8Wmr1bDAf66MNqSVgei2PjEb8SR
fIieoDkFrgOCrQYFWnrEA5kiCuwEclow5fNl6ch1hqNORls/ToS+mkwhvySJUXjnNvuqJQOp8WiS
VCDcEYVh9iWGXNY5m+7mKPf75OmfHDeaacm81AaOfphZSod7f4yv1ieNxmNqXpUlgMWW6CSsaqeS
5N2WrB6yHVfGDGXM1JCkmHiGimGhdsKl9x4JrxLTCXSP5LmRdrKXgRjwbo119a4oSAbMBvyWzE5/
ugMFhinyrmXkGn/GzbRj6ApGgeQWZtj2viIKDhch9V62bbucTOxE/BLXBzf5fsh9geQV8zmifO8g
DVluI51ay41bzReqaJfqdzAQfKLubmyMEonvic9CuBsnAl3IqjUZv+EEfOljF4nwWjhJ1O/V1bFu
257V/U6ofqoZ3wE0G0Q3zdvTNKFjZOcZTc7LkxVN3RlgPjAfidoxAmrpsy4CVEyjG7BnDL5hkdf8
q6WkkTLAtmichuGc5OJpaB9l+pZOfnyyogU1D5bN08plv3407SP7FkgSUNOzYn5OhHE9NSnDGYLX
q2gKj37h/uWBS0PlOe9cVlLZsR+TP1KCE8pvuVadNEhkorruR4HVrt1oeB7UKxo60gbCcUbf64ik
jKzptUD1UX1r51J5p4Ldx01z2TCDiMYxIkxYThEHMmAdF6jEfA0ordmzJMLuzRM9ePEr3Jd9kWg7
dgn+2BVuNBtOi6dVtBY2nbk78hhgVezoXhHUJHwj4rWRbFIvD8QMaKj2P6PxBUJnkXUXWlpF5JWo
uhDUZqC3eLlkLzN7LLaI7RVQBSssZn3KmX1gXMVZOVUkDx9a8y8x3WRV9RT3xhxKTE/I73TaNjtP
y1cO6KRbgANGV8JOcBBLN5RKYE+M4iCo5Ho1tKlV6StKveNeSA/AlZKKexBA4nqNoGCpv3FLLjrI
tTNeo6R9wzKEOKpZ5YPAYIEYTMMxj2mGd6VlKig4QvI+WgHt0p5/QjUlP9jcQdSpCEULcQHHR+s1
Mn7FfqU6Zq9BiNzT/1rWcynDLAlN9Pu7ogKqsPUH2S9PFB3gBofgAkdFYamM+olkaKIGs4jrqciO
/dod+0W1Mx37Qv25tARcthl4A8kpix4lWHSKEtTxqNlKoXc1VjbEtrgWiwIqa/aadLEuxLgganbl
aQkXmgVW47VU3627CQDqD+NpEvamECsNQASi2/MztQOuTOG4WnwzEwk9gHeKFbmnBjdoU9Hiu9E2
Hn8nZLQ0AqFTAoI3IZRKBI9/DQrHROh8BPr7PhaAd29+lBYBabtTWfpPlk8Vrh8ALQqsDckkBANs
vZImrGh8NBXlIIYRHwMzQpHNYLWEkIrDIS5DPdIDNvjBZnesaRKLIedWXCdss0rZQOlUw3G1gspG
D0Jr0J8rQm7Tm9It90YwHgRUuXHWYtQUPSF+JDa3RmBy/6sNphT9NK4ZgPGCSoE6iw9YPOH4ThtX
jr5nFh+5zPT8TBWdru9r2KAxp7Zmd5gwvZq9Ncy7xF/bxI8fG11EN09gVXg1cFDWz3IQfKtebM4g
tA4VaYnSi4UzQyIB9D+NmsE1Fsn+YC6OpCDd9CTdr2UiZvCIKgjs6lgLxBzkj9IGiZ032nv3auVv
HJaQ/1moHS2DWl+MPJFvsP2QTeFj7fc5T6auzSdkF5/Zsn0UvfEe19ubORWvm3KGvSD8YVPbvHab
epmS6AyDiVGudqRc3oTfdfrCAI5qfEXqoLpIG8adbus2UX+d5A+G6XWEJDZux51QdaIzpdd2ITK4
DC2jCwZr9g1++8ABqVxVFKsakdZaRc4zgmMlcQUWi6mgOICVHVIrRHK/Ke7XdAgXIwk93ClKOrzX
fWgW9SNu0zsogia60y4Z+JgZlQjW30SMzzN9a/SHrDN8t330UojdiYACSp+OJdTKEspoR4BXi19T
Nim/FomU8GUNMox5mwV2omEXkFKmFj0KOn6MS4rxKD5sWTCwm83ykiLpu11hI7zF8WPOGaZigO0H
7m+sezm8BNrcUOcJz3lWkiz3xckDRvvdpU7JsKAbr/lPBJaTSd/rIm0vCVstU3AzIi8rsrmF3wwq
AVQ9/XOkU6UMpCU8u2bztZH+pyLYH8zShs8svUJGvSrWeMlY+0Vi2BJ62olkVNNuvFjPAErho3rX
SDGNmi9Z+E3th/6O7GigOBv8aAlPn3Gb8NTUuQy+gO92rVihhgtWTUCsUaXdVSm7VXN2EfSC3ccu
4TfDXIt5fjNWwKqyq/gqG9glvfyllyhA0/JMJjDG4o+uddWRhO3NXbV136jFTTA+mcunYaYHi97g
c00d3PlPPS43RzLvsBC0X1Nm8g4eiNVB63o2cI+xXM1PRqyR/3odiJpnlqqyfuh3PxqyV9Ad8HXU
PabG6ttYoKZH4ZjZuMF1LEqCLykmTltO8ub9/7J7cHlV2a0UuJYbLmwmIURgC0RzysYbd1VlSbee
u7h5aESITrZskmv7RxVngtDxoPALqkhluaq4YaP7WjaXQdhO8cwrtssGMIIe/4AGGU59hPpQn1En
r5l42JKL1K2+XioeQmwGd6kVFuF2Jr8N84FlhddRGk8lcbZaEh3lRTqTxigynBGxx2HwGJ2qxZna
k5FFGcPaevTNZ85gxlJxDTA8avH6zM551PPiCLN+WCX9AeYHGh/M5io6xSbZBfV4ytboWJfT0SwM
INvoUhF273vBPIqNEQ496mal81lzBUMs8fAHgm4drYxrmPnMcIbCetF1/TI0PMkMRIuXunPNSGVH
vIUpH+228TfIdl7SiGifgB6U2Rsqq1ezmV5aLk5AjlQKoGyMXHGFP9lzHBWx/SElKjsgXJVsE7Tx
nOq2Jvh4W/Ny86inn1jGbi99Pgtq3QYj04GSLHloFOs+RMR2m8x9Kao/NC0hKRanSYY9gtHAwMjI
iFEYbiO/BiJWuBhPd7ecm1UNS4u1fk150+NuqnyrUnyrKINqWAO6UgVNT0e2E5OIiNdOmEGQEQ/S
5hyJ+nGyiuP0o/TWSQQJsa648kw7HgRnSZ/ddenKrELBEO4a/ZrNPJ4/qoTcNfqcF5QP5W+hiAOq
Bu/pCdqKLCA4MSBHLyh1jsz+a2nvqkBq7VJfZeETcmeob8o90rj0Oe3KJ4iCVTVsnCE6I8WbeJNJ
VV4dTKpFJi13JacHUj/GIfIWbW3ZoHXCXkKnG+kMirAUdKWEESZB8jiTh8w80pIwOjMk1Y3bFvcs
gz/HFcn5ACx0kCXt0DKmmjZUm2tXHbO1Py759hMjiJRg32VPTCg6lJH6uIOcsE5/pUpmQImYd5kJ
wvmjP1WVMP0HSuP5oQg9kuP19BfkpJvNsJpYSFtcBoxhDsVymiT0cNJ9HAZ7mjrfqpkJHIQyflms
+mUWjXvL7e6VcUfm436NIMHHpp/O74DI0W/qexKLjvN6Riefjb+lEScP/slyGJnKMoRj9rKgVOgk
fsbN2ejaaZ+v6ies+HRnJignN8XC84LBQ1xUfNvid5c/WenslQkDXSlH+xhiEJqLLVIOMn554lSJ
GrNLq7b1jjF4kXpDYUKTXHzeS0t9WIMOgJ9H1PIjx7/6G+pPLnGOYrV11i7dDwggiadAxRLFMKGE
1hVF8kgUw53hLefEcGUoRg/CLL6VKcgoQtHauHgXJePN+NADuQSd12KTt6C/ANEJLJj0YSSvPgKN
tLgUrYywmYZzxwIdnyuZRIwSnx76saNU1N2Ww0bnwh+XS0yQVF+dSmZ2unWL+YHm0nE105Osn/Qt
C0UBDXIxsIDYwtW8EYUaCpMaigCPtnvJwh96KNsLjIGwVtTsJVVwc5qSuxZYYTfyoDrw0JtframP
/XFoFK8ZPuOamD6RceDm0deWXN8VykBsgENjx5lkj2RAchBoArO5UTmILDS6AirJt6h+FM0t2uCr
5aiM1zNpUJ6eqN6m5j4abs5DXgiJ0rOEgEDQ3IQT8O9y6UhTTI61JJ8Ew81hEY3yFsh9FfSQtZDl
vNXAULRyIbPxq/ppLRxXEB5YnMttaLR9qORNSJ0K0ZmyFR3daHFULyPv4SxIsM9vhEQWMJHixbi1
lXHNIUC3PwkcBYKF9Aweu+IoiFS58WwjGdDGzsCkALFkf1fECZAPnpnq02D3sWyPLFQoWpo+R4Rb
OxWTAB1DTe5IDMS2+P5IZ+VeW8KdgLWHqAv3pZL4wGtMJUKMzw3/ZiHK54yBZtqHMuoTWNVewmqW
eNS7cFAYdo76uR4r9u0I6I3xXuvNLWepRpUq6bCKEh0W3GjPmgwy5W+CLTXbaxGNDqnYQmqTetpT
+qTNHLasFFdLC+R2shUGus1zOSoHqelMs+imW+83vIptzEhRxZAQ5R+I/J22IiCbKnhmVRrJF+R/
7XaWNZQC1uQtEj5tefWm6NEZ0b0b5ftT6t0BhLcwDOrLQ9YHez5kRWDCS8ow5Go47XtXKWZ3tHjw
gDTMEM/V6kXBJalGX2r8usADkKMkSHExNu3Aex/mURDNbVhMZqit8zFazWOPvF9za56bOf41FprP
mTTjJM3Fe6c5nS5desTnquKnqXxe88H0FnKTCzELxtwUYQP9KnjgsAfVWjA1Z9nMXS1IRendSMf7
zCBkzd/iPHrRm/VhydatVrNrTDazgNCh4rRd7USzbE0aIMIbCDta0myZ0EcFj/hOQt5gMWadfhEF
Y/cvAKedUgFiWK+2bJFyehxG8ajjP6dR7SzfatdQ+aHAsqwjipTz4C5pc4flehgYFy454Yms1FBF
nOLYOks3i0QrE16c3IxIW/rLVBbXhS9tWkFh0B010FxUUJJFEBVLiIPdw7pc0aUpAn0TxMCy8EjZ
8Yy/SAlRKFKdRs4Yh2VH2rq0Hi3wKETS5aBuaIVz7RjHb3I02XE8v/WKvteYMOqL+JoJK8Ko09iT
2mZkd8nWG+G6JNVluNttox0TTMyllBwN1AU+qPDXZyoru3na1DfOZ1rGSfzCrZtE5T76aM7bqji6
6RUyKvcK8Z8PoKUvxQtPkWKY4TloEyyah+6eNuJFUopzFgabMp9BE/R8hwf12HUVZsIcbm5Fomnx
B2W1aywE2TQD7IKaN7biPOPvYvGPnueXYWMM23CUOxQyMcSeqHhVNrLROO6EUnjDAVZh7/145Jfa
3Hg+VEgEKBBFA7ylHjwOJlLxhXNWsZZw1ZuwGwGXjkRBcW4hMGShv/l0caeBNVJex55AnnK8wpVl
zUEIMmPPSS9IJWYuQ1VJwoOdiijaIXLqsuaY7ATWjp4ULT3x75oQZtZ4nDYTHAvF/we5JJF8Sjrz
RLDPOZUhn82JrfHgm74gzi9im7zMb19ChQeevcsKn9DEBSLp7lfVW7syQ4j1UU7wC5XeZe1CaAgN
IxJBV9EAagruSNZ2HWZYZTZ/oZ2EHO6b+3En30VRJFpU8Uv1S8ZPnySMrN4T9Hibo4GQ0Q4wrBgM
vyA/t5MVKoSReuJ93OtqdtTHDW3OM6vHsrcH3gIygWWrZnD60MeKMQwaA+NXSoZjkzPzjqF7Nuzq
13MCZFprsAWxG84f+WDsCuO7GhnQjhhrWjFEiRVWYg6NK3ZWMgV1P2dsbJauMKDGvOcT/EwDYy8N
7SRxZKuHEjlYMnnkxCkRcEHF27reI/bIXcXZ1V4KtHWsqiJJug5E/87i60QiBY0OIY7EN9B0rQbX
GcP76GTFhK7RRM8axNuAVQJT7RZgXR8K1XNKsTNyYScOP6zH99Nn+2ymWLpaAgHUCMLxsWHWVJVL
towPflocFKUd10GhXmPTUZm256vlYhGhsYaCz+RqqB2LOaDOKllUWRYYDKx0z4xaj7dxlhv23C22
pVw1RuUiY4jpdw/zak4kF9mct5iXVoE6ojGJ1r6HCReIykDhfWSIl5b2+lz/zJ1TEW7Y6tt5gXEU
GdAGrVCdj/CrUSiksunIyIOhIz73+D8V4z1J7Q9yyXC/Eo7ZJh+bmAzYQ9XG11zKLi0/bQXDSdHQ
wZRsLvqZuxkejgA64PcEl3UqSWyjIFRtheF/ZaIoROKLehsIedJVobZMn0v2rYy+PPykTGKX5sui
0LOsP1H20eandl55sPcM4ApeuPw9Si6G9Vdcc5xEr7zgwospotOLPzMplLUvUZpJeO32uC0OdTwe
u1YNp4WKv86DvcluQMbxny/3lUUOiGpWEr9Wmv60fRDblx2S6WU0UQEy+JWYD8BGY+T7RUDJjlXC
Qhguf1kRS/hbaToNlgWPBTs7zHE4N5lb57lbs8lMhMVZxNpBQGu188FKrmgMmwosaSY5GwnZBRMI
6y4JJOcBXaE+JCqZ4IeGT7AXEys2NcwWYsbqTcHXF1xeDk4FWhgcr+c8QS7A8WbsEkbiXA4kNDEs
YhK/3M0n+JE7LDVsIxvtaCMLKyiKfZxGR10GU5Ue0U2YuGL3WH/UjU43u5lJd0HvxRMwcmiEBZdo
zOVongH/I8HHYVB7iPGHGgJVA4toWB3jidRkFkLSK9ukvmMYSRwys0oC7P+xVoOnlnrtkJhPyiY7
+ZzGunzL0A8tERp5lMiEtUX9WSy/VO1vUxoecdo4Iv6pBR5opYdJrSso+Nn6d83mdSywMdd3xMkq
/sT+1Ipzv10/UnFlhbPbPoifeGO6KbHrppBR2/JjXZOPgSFuENfJizUwOW6Kx1TNdzPgTYHnqahe
lwVRsbLXYSbPHQoYwGBq4eqwRLZYPxV6c8HdwznPwzCpN9MEbKCzB1hXh7+U3cwH2Ae0oDD4stkd
akJSu9T9pyAvCyNe9ZxTDwfJsXAsKjoe7PzV0v5ETxAK+SPcJEeFwbdCufsPBpk8MmuZ7wov0zYu
B3ZCy1AfFHYfSH0vWZvekhlMA1TgMRPuaauc8HyRG3VhP3DSNFtISf9rBSxKEt6e0UYkbEcA5pgr
wGBOs5O+R626cUSjXqXQQh5Xnk1WYzNA3lHr95PQ2909USSOGwuiKXGyCkoqMNgJoq1Vof2TdvkB
oZL5Xthi/DXO1iuIPDR7Gj5Q9o3ItpJbUy1XpLYXgIAIQX+WujlDG/pnFQoCyyJK7U4nPTCHZzLy
LKb5cUwRh428S3HJE7OrgFHcS/LvmVOoB/jJ98kKjMSdOztHpbglIqWCvvlwvwRYgmUH4kROnOgy
/G2TxIMtJA08HzcT3NNq/5ObAvmwAir6tGUJZRU+13YAwNEj08RT80OzbVRj+E9yWMTMak7QKVLL
SQZe1YEcDqyBE9ZAmeF1OZFrwENQ6Xow1RqUQX8rpisjnitIP6CT1275eCtDgW9as5QDyFNIf6sL
LTjOXVmanbD4eCaZpS0EMdk8yQcN6JCxgI1dZMIbjEsr6bcFz8zK0HWQMSeL+luURO8wbdbjkg6u
WlkBC6GUarHX4TZKdvaWHy1I7jKPcE/BoWxAtfnPRDsw56Eolww3e2PD8Q5wtxt2/0Sj1mWxiheb
S8GLCPBkgc7UxHj0QHDm7SVd/ooT0MMIyOOfXpT8f4y0NywTFcFB+W73flet1zbLb0I+3uRGvYEP
OKU9wFR22x3ypFF3YiX1EX/scsAo06LxDt7NBBrGahlsTmotvsyHgAM/as45vdSITh7N7TSa/FHi
Y1KCFWuHLHUbhQGKztKWCVxJG5zI6JF5R/77X//xP//1e/nP+Ke+1gWK6+pf1UhidloN/X//W9Hl
f/+r+f/P+3/++9+Gqsgyn9QsSeYnL/Iv/PffvxCMxfx26Z8OYVEySfRMpt7+32gBSo01Cfb4PEL3
zUGoqXoPrRod5E1x5Z42SXomK7aHqloCvG+7BvKbDLQ3tmPgLRAJLhhBvOTYfKj53+bw/JnZkKGl
InLV09u4emPAqSsRyCi+JeVnC6S8z2dyLECELljq2WJpCAxzLEikXR2UZgksGYpHLdsyWavZkNid
/Fa2v4tuRlarI8aJg1khiZFeKm+L61wMV6PqroRpXNW/6V1L75Uu704697B/4F4V0LxAdJvb30if
DUoqtmPGepaz91J+Ab/HvbUb/2595NbYewh78KQMvSuLsLECnMHGaOZDxt/Dzt0ixoMZzzCRA982
fh1ZntgxIWj4EyL1V7S6g8wIlpsgm2wLZ3zP/7k9rot+XEvlHPfqVcXSsSxn5oUsV0c82+oVcett
sZx4VR5iVL+UyvKCG9RN2bYsbN9Ro6gF8z1EL6ngLhkSReYRRnHT0xo0Byht7ajD7h+nF6V5nxOD
MLO9rLwvCOZiC8uHMuasQH5HEHOilOcPbSkF80G459AG1jjoks9i0B0MbGJ6anTxaNVWmMwl0cRz
QKCQ38GUYy1gFiZAmeGphj7kJpztARKOYDjdlrhS816MPzIOLPyxFBYMwkT3GQc4iAm1PccVSCGL
WTBF9QCQirOXuaSjkraeS16xiv52wxOjdYFotPsi2k4TlzUBlRN8EUNODzoyK3k2wpUqQuoICP+j
1yZUBD/KDNAkCIumHXFi2M50BmHlvgMEOFr37X5PZ5VJM57A/lobJTNmpzZmH2J9EcYpPWMXqF1l
d8DWKemo5ADCwCLTv6P2IHaWI5iPwYBkUPaXdBAuSrxc8dW3cCOU6o5eYJOG13RK8bgaqOLriM8n
5C2vYWGlYVHMgSFAZikKXyoxMz9t7OsCDInIYpm3uU7jyozm99Q3zMwhj88KsvTOa7kJsw38HXL2
pNR9U6oC43k4E0m3Erww1uV7jp7zMJuSnXwltxpG2PLWbqpbRARWeM3rhKPmIX4PgD1AUDf5AfwF
GWEAtCtQEqZ1B077UOsKyk0ZCPNsIxzEXFyLQCYoQ5Oduqo+GS+HekOfgVJV6qVALT/M+Sc/9D2X
Lcih1YSEfDQZb6o8lTWGnngUT2sunGhEcYLr4yvS/9dUEFjnSTSX0Ut8yIvhVBfCsffmGGwH9atu
AV3cwg7c8Hofd53xv4yd13IjWZZlf6Ut373atTCb6gfANTRBgox4cWMwI1xr7V8/C1nVY5XZY2Vt
mUwRBCgA93vPPWfvtcmR1KfbguilJdhGSg4E24XoAXnYbp5LT+x/LVj8yg2GMrjPf79Ukuf916VS
U03RNBXNFKXnv6U/L5X5xLC61deMhNnfheWapVuwGpAutR+tUAf1+uwY+avBxK8gy5uWtzHBwI/G
4woXWA4nO1GwlWSBrn/QDKJhLRPbKYYGqLRIvmGIC02zAWeehb2pBx2E04JoxYUwjiX1stpAojG6
Be5QQrEyTYXfNjrKUbEz6oBM2Bzr4KY0cwoDA5uvY/h/TiV3dbhmutdw+aSt5ctcOo2sYggpQzJ4
GFqozNb3deITQkQ2SHLARX4w8/qsYD+c6ue8UMU39MyN+IlY/LIo2UW/0gVo3mYII/OOv4FO8MZJ
HDtk3rYMHJywG9bSY1JFED0hnRoIJ7hZahjpc5CCPNya43qRDW9D9T1w8wE0JxDlJXuIZXOn39BY
9dsSi4yS6Lfh9urEw9Roh8lZ3SlH2r5SU2bNmzqkEHvPcSM6Ap3zbU79HoyElVsQvLJrUWQXsYrP
xLEc9JITDZNMd6I7PbUIyQaKUOJRzKFzLFxvk0yJ+LzB5A+YiLuYNlhk4fJnWKuItJH3WWX5iTNs
aDAzlIQDs6xmDFLtIooRrY8xoJoM4M1omAQvVkAEq1+8AYmXLCz4EwbdenAklVpSjI/KNfk5CsO1
fa8E9Lh1c5H79JyVOX6plwddB4zgYjOE//4SlsW/XsKqJSmqKWsS277ONxP/fAnr5JopJWrufTwn
hFpy1PHz/kW6yF73MTyPp219yQJ4/KfoNOHQGXHoaGNGf4Z2aTiCleh3I0KN52GbtjKy+mq8fKAj
iberGpnXGX8Ag4C9bfSs8ke1Vl7Lcw0EEAHq+VR1CrUTietoB4i5tfaS9aPS0KlIC8PhmoUfM6Cl
k1e5OGRQOwTtLdEp5bSm4zrTxOFE4talo901YaCQuQkiR5kL7KG609yNhE5i7iR58ayZ3NTZdjXS
+iCQEumsN2gq4vSyCsklseNwkgGT8C7v2ueAi2aEEoWK0iIqAKZXQYPYB5YWP9JOfzWy+q5r0y3B
sJ5J4fgtEfFsJZufaV3QfolF6i2oU7QqhXS1+EAOnv2DZEBb+QNZszvVs1vEEoZGZNASDEsTH1F6
MJe7BaN/y5pDD55UgvevoL5JDIti3vRnSfMt74zXV9r3svTeTOsDsCmcyGkLeE4+POOryfaLt0Pz
smSYmsQt+MQdp/iilHqwjaHd7kUF4wrzs6arnZ5tZUwTfDMdZAzJbRQwfvtWkByixdGsbZfhpP5I
of81tP1tcdj8uYCBtCjQGRQ/vlRv8zupE/KAM6e7xyzfMYbFhpJXHUHO6yrdGBBDHZr4Jvat39et
88hcKdCbxSi+TKQZCD7Etg3bpQ9q3zhWpnj499e4IsrqX9dpWdEskW9nSKpuidaz5P2XknbDe7ot
mEDtmCrCfBL8aJoC4uRa4fRq15jRsmJEzFofJiU/Pnony2r83JyV8Kx0CuGieAx0TFPm/jlo6bKz
TILDQb91H1EJ7nfzlwtZfzgIV68FQMqczZoPE7EOctGfugEiqUwvsj0bpXVujkjgtW7erb1pE5HF
+jgeET6cGuJc4uLnuO84L72Ze9YgbcAhG9XU/QYn4Z62y60t7IEShHrtCClFQwmqv0U/G7soaTx+
LJekWVyUHF69rJ75Pcd7DwVBvk20KkyGzmOIdRjOI8raevdRr7Tg0XY1R9gnUuSWeeKxCX0dKjqS
RQ6OVizJxFnp1ulhVeeHPgUDykBq4huIQQLkWx2LXdWyqZT2SWJekckEPEy23Dzo9ftlMfhCvfjG
VwHV1OAD2s+h1VAb6hDwjN5ZZPGpCcZFBj2vnGyTJJbcRgXuWXp86Vc6NPm2Hiqk/YbuL0jvyfBF
kjnRvI0QBp71FXfB1/Bl8k09rrSxPkH/v4zAfCo6RPT6uCZcS8PCfpnxeQIxROh8Fu4JgEgJQX8C
i0XYPEyHsehvGkzzUvWtTfOpQ2CisX0Ysq9lfE4cfVqf/rqkfkyzuZ9eYoZvSQLfoEGtQW+WpgO2
eAfupjMD+gsUhJjEtBFSZ7vaUbY0R8ZJXNK5x8sB5QBKbNf58Qz6CRu7SFa0m4jINSLEn5FxtPQU
sHd9mhjvK4zyq3o4xVN3UjMv+kZ2qZ246A1m1qeU9Af4wW5SbS77MGnBpIeT+pD7Md5FPkmDPn9b
dsN47bMr3bjM+GE8iauy5TNnI4MpaMiGs5IHE7z3/FOmi8Pb6XXo9EjEobnWJtJOoTNnpDaciEmW
TttlQkgpNM+e/+isE0TXOnEXGSIYEveiC4zmNhamq5A7y75KfaxB8lDRjMCW4NTdtRBe8FG1zK6H
LBjy739sItKO8UF11C761AMNOMkULYXGOvKjLAvQNDrktmdfJ3bmmzihZW0YXdozSNox7FxxEe2x
Ne1tYJxFx3Vyk2Bi7jB2u07GSBTQTO0JgVwClY1OspHdhQUQC8IdQ1NHJ+OOGJ6BvN8+CvqhCZS9
fD23g3EWWY0NAxQ0nQ+1fPA+vXFt7NKCVJmhpzEBM3l+Jd0gKapbHgsv26TciMiLstDM12CSTF8d
BrvRHzH6vKH00Eu4hvR06FiMnHEanFhdxk3hzgPu8eDKlXBkZJ1N31YHm8c0NcUCiEkvp0JcEbHF
pddppR3ld0liOPqEr6oGVIQ9/OC45H0inK09gFI5QMCZ87e0NN66LH2gatxtYos+3i8JNMEnXUt0
Tn7VsGA4f+i1byU7bgfa5XvTQsqFiMfJ4dllJt6QFLgh6svBcEXcmKsBqkOg8SowzHa57cxTv7QO
9Ysr3+bIseD7BaZuAxr4/dnP/6OZLxPxCz0qTa91chkx1EspxjThiMN49VRSZoz6VqgAu9Pva5ni
3ZRQvX/qCy4hwkH07bTUyM97RteDYE/mG1UYooUgOhk1Tg46kalErGCHwpqSmHO7QUusgMchcnan
OZgAzMczeBL3SuEWiLib/KhAVpX1Ox5sS8g+8sXeUBKsGbYe+UCFSq0G9kss0SCB/EqbxFs41inH
UUKYJF7EnDGfYb4slC95GkA9NiIAxi2Q0Ob2SIDjExwcFiBkc38msVfdTiNkQoGrr5vEMKUIsC4n
kVzWyrih7nhwiCSpEq6OwYck8pEYB2UWDzlZUL0MAFlaQjwNENCk9RBbpGfAVMSCNRgymHyuLmEF
VwAjlSQonSk6wwHEIFI60G7K6ePhpGEo1uFaFKz4WLQM4BorfAp32FzWAF9kgGwpyBMdH4EepAmS
7JydUsKFYW+tJ4s0cNkroup3hXaM2B8F/7kOYCbicDhx+6OP1Er9LPaIZCu0WhHEXJXK5t5aQD2V
+qYN5kutNq8EeK5bYA687fOBizbhG/QzoY7yboo2T8E/VCuCZ6hOBd1fsqO35+WpC8c4nc/YQs2Y
WBkZ4C5PMBoilBYG+EwL70v1LVLd6WOC9yL9kfDTF94mWG6BalRl7CFBXWaIPByV34unaeLMicpk
eGOiTMsVgC6JdtDuBEANLTfwA0HxdTb6m64NL8jhC+0Wb1DoDpqpHwQDSbXK1l8ITt8OeLhsAm/f
lpUXyS6OWdz4dCz8GszfJCDZzQIuN9AqgEqgvLsL0mSQbbwYsbi3SGCenvl6W+aZ3BO8U57G0rPV
uzlHQyOY1MR2YWFIKRB+GYd4sfPzFOVBBt7A+FAmE0hzw2jN8NUXNdFvvdVcRWs+yyCZqSd61dV7
Gl0Go1t98wdb1MYgp82TdUtYiORtEe+SI9BcBekwoXMUq+wI+KgI48FEYzSeV5oiIUXHx5zOH99J
Oaf1Q3RjOlV3pvhxygy8/aaR5YzOBnv5DObGpS3j1x2mioOAAiYLemv148HyUNO740uyx1mW2uNL
d+0QZCzjRI+Gk9TSu3oXubM2eUrMrWyACwQMmTst+tkM/ewUE9CAftaAt1AaabDCW0hof2wyzouZ
xtRIi/peLCldnqBbVM+yJI/tFzcqY8PIjdk3155M73ZwZfNhIJJeN4BLGpabb0Bzu+UokKu0XjSh
OOtY6MTymPeiJ96Rcy50mROZw8jrNrHQm/GBQBvA3J2NCZvGnl2XsPbYjApjdkhvdoitJwGT2Lqd
9X2Z6X5aSVAgXK+X90rpHdUko9wg+xEGGSq8sE+Tg/YUP8ymHSc+29qxVqANKMbBwDuDTn2f4hct
kMCsMKHkbxA6ibx2DZS8PZbXBMsrnEtUmggSiOX5smAmXQc/qjrSPWswkL6qMauF3gj6KyWBTWpI
PgAVkNVfFhZrKiMM4YYO0q1GPUdCTmNyczBfqB/PtEkiK9C/paV5mk3Y2ntKVuH7/BFTrLJR0HIj
Pbjz5mU6S5CfpPsymOd8PuXsOblwqE+cuorXvojfxEZ5JaHpFQfpHQc/63GcQVajyOEYOZOJKxuv
k/rLNEn42ag7cuFeq909Km3rY1qkHaAXcEIF53zFfU6BuKoc0TH45wD65DkHqmW61pGIBQ6UMSFP
GnXD0Cm2NHEw2lg1W6dRyOusNWeEQ8MsYOCwn2Aen5KgRBrI6YZD/7PCW+SrCvBlnmZ+Z93FmFQw
j1xjjnZEs834z5ipVO68hRk4v2rhhv9Z3/pyPSRidSzI4WWttEUU3wsxZ2MF1lf8FEyadWqN6kI9
Wla4JTVBVyuLleXmSfIkcFDxUxtIwDXHGQwIMV0cbA7AjGmnC0Erx2HNZGFp6hDYCywOBT7Hkjd7
0Dp0DLnqF2b6ANm6PrPT6WVmGxMSTFSgF+Seq2SK6MAxQa/8HN9O65v0+zQX6NN+Hh9RHzmU6E7U
pYfqIzVyf0Pt1qB2Szd27cxvntlAFBz8fAdBhw2IIHX0dP6CVs59yB5fsd8Ry5V01LQvyUptvryh
Y+DUUByjzFc9wU8MlnyL8yIh4UB5fI2aXzYZjPc/rInUM37RIvlkeHvIUAGJzBZN6bOWnJ6QvC7C
UgOoSUBP0GsaoYlriOX5IGOhi4b+TJHVFPuyhOnee4a1efqg4wdI/FrhVx5bTHvgEylmf01iG5yE
S1FWZw47Mt9FhyyGsGusZq+iFOji8aANcO0+yrOWQn91CKmrSaYn00RqQUC5cyHdcJLeOhnE40JW
VD7chK/qFQSOl4yV19aJN2yWCzrVyX5nP4dJtQOVIsjE11KoaAwZ6EuJ7Z5SID9/KJlJsyUBXGqS
WlZqx5zI5ngyzhlnqYrRbhvfAMntFFYZ5s3hSK2xmAgsondm6Mzp980sk1Pw1s+8Iv0PnRENd5Or
1K9PvsJWz8HIFoDUgeR3Ea/CvRvmV0Wd3lbxZLYFAuF3ZrJevpCnHn2uIFFjDTLJgwnM1C5Yq3yi
rw/KWh1yScDjpdCNBo1uWYFg+j0jrRXCtC4SCmsGw3CjwTA+UViNdZZL4TwAnmkOhXheeHXxV8HG
8C1Oh/SFitesRwvx1TaPKO48QR89bZE93YBThSCG7exFjbP7on/NyC0o7tpNCMeWy49FYlUw2MNQ
T8cDifJk/AyhNcI+7l91ZtOG8WJsvbdMYUv2s8mR/BUwW0gf9YuiZW9b/iCf5YhbtnLxDBso4OAg
UTaKtClpR7kx8lkdxZHG4PaTCWJO/kzCzYUGlteF2uoiFuPFlF9jow9H1OfNiTGxKaCMtDL4cZJX
DmcS+gphDlq8pVqR+wX1tYYEtDLUY7lcDAV6hb2+FMBCsgLRbhlE5vs4rH4Li8NaeygZ547aKRmw
jUHpbpRjTIcCs0h01WaydwgIodrUNWCKy2UrqmuE/AEVC9PIFTE2ty4bJWQqR/cehWZCKmFE058b
o72KdDhKZm+jwJmunV/lyJGjGn+CeTCK+rhyQopR2zEifjLvMJ49REjEomEP7WvX874n0rXJtmsc
fzCACrZtCMaG/ETyHBZF85E54bgBerWChpB1j3TvIi0AMJIrkjKoHwTHaFdHglHZMpYdyMcGI4AH
dCcptZ+XMQRVRtNaG0oCYyJ8xrXgJdpgK9VH201ckYpf9jqrCRYpQfC3H/PbZJYvivppFPJ1Qf0J
j96l5z1q5zUBdJzD9AJlCXhAMJWTGhc0IMxLbIoXDY60igbNmiSGNcj4GgLdUaWMTJWwgKjXTVF9
2j77qRgc7Vy9L1l8yNUinL/NkFh49fbCZ4G1knpFg3XdooHZ5uP8bTditsGcEXF6lIVgwUSiNt9r
lWqX426BFmlOrli4nMnipUhjt4VaXdBYt2ZhJxMIwQDMW8RndpUjZ/DlcUMODrGe+w3Q84+XTmfD
XfFyx9OpHTskXQxGd102HsU2JWScnKvyvG3zqZ1kyLg01o0dsi7k0Rl2NSNoqogqIXq6Yf01kYO8
E0NFLWlEclxYoeBS8H0fsrCLVoff2ZUvXzHytgJ52z8w72xsP9VSuU+13We5u7HP5AqBss33Nk+P
bUOKWSQFAAVC7SRBbSNszl5YPFt786b9Zppew6AYVmgwrJxHPmamOhNg2K/iF3MKj8HzJemPkNuZ
l3Ec7pGEC05DYuTYL+47NcpsUDEerVOrbm5HT0KYqaw5J0axw5jes0jK2OKTpE9gp2w9TgOnQQCn
E27xij0MUHljfDNFbDPPkN3YX5h8yTCDTEjhd9KPLArV8blCEPWNOzGmDFywJk6qfuxtlGklRX01
vT2/a0QqoSVVfmFMvuY1MRMGkvzg39maR5zcSD4nol9Rje/ZJ0lF7zgWJR4OnsIxiR4AZ0BaRwLV
vf0a6aSzDB5HG6R+9RDhAlbWLe/Ul3RCNAJBrHkH7R+/CjJAXRSbx9WNRul9co5Z98Xf2y9ivgpN
AYCwe5qX0SzzX3vEQCBhNLje+Gb4WBxRwXtBqhfENq9ZGZyfVTaxFeHWlgIqTryZfazk7CtNs7t8
5tXqmHrmfsJKz2im0UZVrzjPIotRqcIjMEElokTnyk1W8ag2CMdVVrLuKMdaIHJ1tdWFo8RLI2z3
JPenDnVI73xpJnPJZ4u5uAHKu5ZNfk118SLryYV7EWWrSyHo6ojT8DKCU3OJjmkj1tWaIU1qZxkq
P20+4E6MJgl2PFbzC+PtiY4QID7bki8UQRCiuITIdEQUVLBFYo2yiOFAP2jSESlAZFXIAZ6EgNzH
NKaCiEzXj6pZjoyxDgCduGBqyumIS7G3whocQY4nNwMkmtDlYZzXQkqnH9B/gKWXSSGoH1yh9cBc
mNOkESTc1BJkItwEMgjOhJMr4q7aqu0Z1aM5cWw7z0Qa1TSa+VWamdhReXObfuSGHKiI4n22IMl8
Js5Fsa+Q2prpz8RfRGrkrpY1IME0eTWmN3OoDqS9cWwequK6olMZZuMhNtW7SQm5ULMMKpeQdAW7
BsucI5Ezkr9XYGsfZ85fMQVDjXm0Dyilg6kkWGomSjAuaWqgdM8ZkMD0MmjngZqugDV9k9RLSt8y
SmDDTRNbH25UCOEz5qKlOcUnUgjbBDoAgZmdCiKLaQLjNfyCHTlYYGB7IwVdBaKp106FbBCvB92J
H2F8zN+MdgiFtQkIdu0GKxDj/JDA6l5Xls7jqAOkldLbWKov+BxYhuS7XKRv0X38xhMKkKUal2BU
W64pj947HvJ19ZYNMQWjm3pi+kLgb0/LqR+HQG22gOC+ATkI/n4gyAsEOzTv7szSUbV4FbBngTVj
xujkdAZjE8TK0h5ShcgLFUEFKP+SP5c6911VS1tbWallW7/gvG5Bv++SmBE3DZz1kqtMagFEyr9m
0jlS/kXeckGDT4qcLUKK6GBzKXvLjtcclyW/Aosy2TtDz2FnaKFyNPt0Ni4bYL0u6VBmglkxzO9S
M7MO544qTC9dve2XbXi0FOXm6pbqL0pYsuikM9cO+Zzzwj6AIK9uglXIg8ay/DICES6PHF8zaCUi
yvDrnE3e/icYJvBYTvuEgAONKLitIXkDs/jSCmwzqaeCBm5WNDSx6rPO4PItyMt5Tgegmki5u+yp
MDOWUrpB4OiCrkOYUmNehxm9kiWRKOmFkfDWYV/iZex5SQfrvMA5ajkakDjaohftthPvzzbCAW0o
QRTKdZwQSM+sT9CxdexYg0ZW39DsMfwnw+eSM+lJgy8zw1WTQMqCQSdY++qXcmoNzvTLmT30Nn8V
bWpj9e86lzWF4doxgXAWo1flMMw9lrfSe36Ej7Rbv/i5O4GAoZVM19zazwLUU7Jqpe5HbSFwrK+L
Nd+28tcm6oGYp2FXcRIWsfTPRLyLGPw1kDzEA3f1T7N3lNWx1IbVhNXqPa6EQFOswPyK+4B5G37q
2S5JacrQ4aaoj0DW+PESUU29r31A0NpWwWZsQE+UYVvuvxXxDdv0wyzcgSCDAqo7sxD5rYrOaWwc
ZEU5OGi+WuE02yQhmSBf2ZLg8r8N7b7BymcaTpmKnmzObDAeQWEqfScYzokOgHg9kA6mYDATLuaH
RHSZZd4JdiEGZmDwI1o6KNuARPGlYxpcus7MoVThUJp0G0ez7zXp5CNJRIJD1kNUaG9EVzCXqlM8
S9cEysVA+UjSja7ioe8pAfcDemICZtGd1kLAFxGLxifnOqNFomVhRVol5TojL7AElUytzEe3foy1
8lG2ykcMJYT2DD+alCZgJCMiXensah8wKnor52xKum0Gs0NWOAWT0Wuab3X2JqTrSzyiUagcpKsL
l1EKvrbyTN16hUn8JivDHnN8oJW0NtDmCg4eAhJEygCtTVJp4bZHG3xXleHOsprwFpnCAZDMdi62
y5MPsU+f/cH6Eg+LZzGOMRnHaFmQZ+ip5Nft12gnDYmcOAIjcsG53Li/H2TrdgsdaWDnn9ZIezqL
T98Skw1hhSMN2YgrsJeqoLLGYOPno0AmF22/0nBMnodwjirKbF30LrtihTrxyyFAuhaSdREE6bKJ
PqtOn07uItAvwyv5vaF+QZUXRxQJz1u2wcM+35cVlxBrUU7rooAkadIh7jaujefe86kPnnlfbqli
OjVzOwkpxI7gtQltfj3AbbxMKiWkTDSu5RfKEkhrFtY0JoctPUBzwf2rPMkNEadtyA1CYSO11wU3
EvHgZgNc8l39zDlzSmTJjRntC/l1ZtGtNtk+slhWGkq7LA23jRPB8FQwuW1s8LOiqqHhiucBjRL9
P7KIeFY+jmdTl1APV0SDN045fLQEq5J8ydKO/KFjfrqmQOLEhZp0YNXEYQ6RlJppI9fpCF7OFobY
ycn+IZe57i/maly65vc8If1rOK5DghxAOa2tdZ4Mkm2Ggtpun6UzqUcwx2LRi3mk0BYn0isjHQHA
BpQWVxCpgHH21N0at5ohgRzlR/2jUkWS3hFbyGQQxMm9HEM9Lo5mHx2EmNBDkorNJjlgMYfMyd0i
XQbgZo0s+cYDQXaJZUT0YEd6WkP7fru1PfkXq7rrymvMxKNDwS4nCR535qqEU/SJ5c7Ctx7eA13T
Aa0G5BsSPZZzAu8wpudbEe2KWZ+xaWMRWUkAcDQFqpSEwrCGowwE8usfWYTmMJ7z3u9b89T0Fvxn
69Z8KmErWGEcR2Fu6qHSamGRb2G0FdQiWGs7IcgnOUDrRGRgxhFStOtrpKgvk3zKAHSsUUuRt+tV
WLOmGup+jQiA7DOI4jF9umiCriNBxV4fEru4URr7HtBfkwIObhg1qm/5uj1moEJbPbwrcOVJO8Bo
az76pb/jcI5XAh4h8kmTq/SgLvGTR4bi2BDhmvdF22/JGBjPB+DqnxYGJlEN0WJwB5k8jyM6WJJz
yFeRh/SAWP8oZTJ6JuJxWUeAfFS6QfUbv2b1C973SRNRchDyEI3RDdkniQiHXlrs2pXpY+JLs3Uf
dk6OxAgc7oj0lliFdYDqNCKHr6A5LI5EoZ2g0e+RGLBJ5c+O8ubLoLXlNdt3oLXzfL4288+ZcY9E
IQsE/SXJ5Vvbfc+YCp4pEXElhMugBgbMuwiCLUSyZ07hBmCwj8bQG3yTgaXUVLxVHyVJLJsW2SMF
8bBysyXnfjoMlDY6Oi7VQow27XYw19KFp1VsVUpgyD2SANqfe7VnymLTKJBumckkEn8+8+qsLgPr
ufE99F06RF5OdtGWQtvMCn8eCW6Y3zr2wyKvXHY2bUp9Ehtz5gPxTNubjCy6nXsu537aizOyebzJ
0YptGZqSgLPJ/F3fpmO0fACWucxTfB6Ll9j8VVCLUL0YtMS7dS9UjxEJRryoJ8kbdt0wBUW3+j0a
QHFUUS1dWRgNdcHOF984F7zkTXO3Ise0uneKRVKzRX8Q3qfeDEuGsf0G/yoiSbbTaBgoh8JcD9LQ
g5dg9KuI4RCVoUlkpkgpAll38dtr9WIqQ5CY/DgSZFFbKma/VSJPF3lddWISSD4UbRRI3kyjRFfp
MPVvMsRNXalCseJmAl5caPe0Y4oEyjijaD/9SokC76U2tKopnA1MyspnC7FNtiirJzLbM9mfUT97
gw4PSTR8QQT8MoCSi7Egyf1LhDXBSmqcLqdRiU495odl9izgB8oufd+exieZwA+LXJ1XOcYWck81
shuPdhrRiMBp/Tz7FD1SYUQ2MNwSiSYhQ2FcgzGs5q0MbYHzTS5ZCJ0bFlv6JuwpSoPRj6wa6lmZ
pqCZhwjttbzfZ3QKRuyyNKMEdX7f9Pl9Gqr3TREfoMBoCdIZBIG406JfE/RopaI/A7RcKJH9Z/ZT
eEuuCSI2Ip1qurgDeFKolRnHQTzt31dCAuGAkpS1T2uZc671B/AbWmpZxpdOKy7i0F0aqO0G56Vs
EvccasMYyInYnYVIOim8AqotkXYR14z7eg455eZuuOZK81ujcQ7AqQcT1DFee7iB0Fv1IiQheCdv
lXuzYIqSjGcMtoNZwukqwDE4VByotdFGctMXFSdY31VBN7fZbWVh1KmYMHFXO5OKBpU477GOwiHZ
bJWEy60Ho2mbWwF1MgnNCunANB4XHWg1lL++wHRQbZe4Ha9PH6pyv4N6pnFlauWhWvNz25XnYQYm
UBKlp++JMdP7zev5yJbJ2yATwX5TG8cnRGsHi2PBlBMHAC0DA/FknjHfmDiJIqLslSnQpGlvAGlg
jw2MGUk0kLjNju3FrN6yfIAOj6idw3p5yUyF8GcJXG/fxfSUpp1I/6Evx4NSzeGqzghANn8SdZ+Y
zdxyCevYVDUUJulg9iPVU8Ms3jgV63SWBc4k+Vdq58L2Ktf+8NlILFcJMvdBC4mRCBVu/co1gOob
7ebQdER7A9t1Uan/6tmWQacOexrH+Ta/Jkn7WkDC66srh7tltgdKLHNjiISwxKmEwU3F7pmpGG+Y
bmbdM/ioGdvkjGuejZeNkY1RM9x+hsVXaXPO4vgIAcPRsWhZo6OtO+7JcQxl8Wop5YV3l3SLUkKo
ObGx6AjmqUDxk1FP9mt2MtPqVPQ9lq4ec0a0m+0qVU4KBvZeu1nmngTdPLsl3XDN+5nyaz5v/aPv
Gn+zymOlmmFVScEMQm68G8SV0lexENvA0zVoOqukK0doK5C35dwrHWpCA8N4t2AwdFsMZFPUkI6I
i42Rn7AW9ia7K1FV4nulysfOiuHxpueYGCOMrobkAJo0NhamUQ0tSlgn7ZSXrenw+8LIO9MTDEh6
HLaRXE82C6vjcIM1NUvg7Te+nm0e2TW5sSMDxEvKiCMnyi4D6OStfF9Wjkcl1+W+2GrQnCdjRk+G
qmjY6A2IhgOMxNVrxZXHJz3GFXHkAlXtcDoawDqM3yuzPiZ1dyibNuyVMvj3mkVZ/J+SRbBNmmTJ
VJaSrvwhPf8XySI2etOsE2iF0U9FQT6DUWrJp710SSxUXRoSgg7jfErPmVA8aSycRIFRRjenlG+Z
jm0CoRtnpqZPvRJ6R2PSZRqYdrNy5xV/HsfkHtIRmnYnV6ioZblIAVoIlzI3fGuXv6xc8lEjh+qG
K0M8WzMv7SNZtGPqS/bGwKREAGDiq9Pr0W1z02EiBWjT5RQIXJZGLmdvrIQVkg0Upl1pwGCgia3g
aoq9wk53HVO/jqNV1wB3MhJmh2j3oMj3zYRPZva3Q/zEbb2ts/RmXmu6RQqDrMUPgrbadhPouUk0
H4rQPFTa51MR6JiEJ4EyU9JoMcCkq8IEPqgik82Gd4ketVDpHnbBPRsecc7Yj5II8Eu+BcljreZA
vijT4PWQT0cOEphn/SdsojyhGj1teyVZbgPOpKK7TlweCyJdrWT4a/4oZIiEMuk3CMFkl8hATbss
3XhpgS3sJGyAg2pdcPxvD7U0mKWu7nmMB1foBjClBFXx2lWLE2kEbTCfJocwH+BTYP7WOeE98wIU
ryKMpQDMiUhXztpgRbCfhalEeAQMW9FnTB/oULJFRnaqYN37yLoLTLjjYzlYB+y4zE+ZIA+HFib0
Km2hCRBapF4zCUvdxXC1BqhSBy1QzPyAv0TWb8CJXk0gU5pZ+o8bAZBBBDOcHpndJ/HBkrR/XPL/
+SfnWf+HE+2rboDMxMnwl//9r0vzs7oP3c+fw+mz+T/Pp/6/h/75if91Sr+6uq9/DX991J+exNf/
5/e3P4fPP/2PUzE8Wm/jz259+dmPxfDfHrnnI/+3n/yPn398lde1+fn3377AlQzPrxandfXbPz/1
tNSh3vuXu//59f/5yfNnyfNeP6vts0o//8dTfn72w99/U8W/qaqmmKZhMfXXFAnx8vzz+RnZ+psi
m6wRpswSoVtPWXNVM1P8+2+C+DfLsjT+TJNVnqlqmv7bf/T1+McnJelvhi7JqqWp2Pt0vshv//3b
/9Mh+I835v/vGFQNvtS/OAY1Xdek/0vaee3IjSxp+IkI0Cd5y7Lt1b6lG6I1kui959Pvx57FnipW
oQidnYuZiwE6KpkuMuI3OgBrFS153VQhFBzDq9Pe9IzOxHfZysoxnB6qZowwhVGAB0y6Un83RVDz
FEpyDL/T2rTrtd5m4k0SQ1Ov7Up4lLZiQ+9/jV4fl1uv7BFfTGRsX971RLa5UuwimASIOcKe7VYk
+Q8UzcFTIVg1mt+Gsh1L3WkLHTxlaheu8QcvybpdFRgJ5RVXfin0G9stxc9R2FJ2K6cCLVBUJIOi
RPhkrIf7bOhLHetr00oB/aAP1N8XLd0spCNgmoIBT1wdaoYNMtXsFDixUDzrd+SV85c8D5DMiKgq
IbzgI7MaCxXpvjitAcgZikalyEDjrOqGDH1Q1wKwpVcVgOFeAfk39RTcZ/L2DEnm2KveDaV2kZOg
9bJGaENBGSrvJXTlfAVIDqK9uD4UXPvuwDMuiZPyLUwS7clCP+aZd5H7vbfiGFMpJQhXJJnGo5+W
DVmXAmrRCbwC7rpmej1e91JH27Lu4/yawmH62RS6/kuyKAwCFPcbh2y/g80sOKli0x9odzV9ukoM
De1f7P8S+IVjslJMCaYWtyGq6akFF3BEIVH2i/gq6zzqgLikrXVXL1+8HAHwQR9twC6KHXzKsVI9
6bIVFs+ZXdU/iyKlXTGayHYjaJBSCs96xFR8aNtBIY3/JIZoboOOVEQeuiKBp263aOjEVfwDhoiU
rPrUlZWt8BotmqSHm2+AgTAMjsuyRelZtTDbxRRB/xm7XGdaamD7Q5GqB3BTusFDIQf5nw5rgNyx
fZWkTO96AFiD6GhN91U4Ced5kx/DxI/qscHNYD/34sPKzfCTyo30UHbC/9CiGDSNVAgt2aDU2V0r
DPOb6P1JrVmSW3zv2SKAp/HCS806v2lwScHRIk5wFwX/R1++DeFMjuhvhY2tbFOBiEcOw3Yqrfb2
E0Ix4VWaYCkhgGh8CCSUEYjFQ0qWO+879rrKyrUq8E9dDo6sHf17UxIdFj6AWUfDJk2TJLsBQNRR
eAhCL/1niD0S8zox0w9NbShUSiXaXNxzVkC1Q0+kbgVFn9pLbjWYPFRFWd4mRR+82lrJS8PEvEGL
+/aHpUgt5aUoQHTUVj3vZ0P3EWPOJkiFI9Fh2+vAmxB8crMeW3Al31YURII7NdE6Bf1IcL3rpnNJ
dgSy2O88VBFrG8ew4d3Y+dkvWWkr8gY/6QGUt633HGhCQtZzDNg2TtnTwLouZU+qsCL0efsqNYpg
lOGkzobnkdHl65Mott8GvWq8F1mZrMXU0uuLa0G1a0SepCJBRy8PRaqxiCnYB4nvPulZbmm3o2b1
4nsbjKq8H1oY9Nsh9OBmU6HFfynASwo4XGcX6J7AB692aMe7SAdmnQwubbDSDJt7N9ZtdMqN4UnS
dZCJpdcZFaTzARRjXDVRfm8Jzyod26W+9M0fCimA82E104KKY9VCg0zxzF9Wp0j5p0hH2oFtgrsf
VnxJD5NGCuLCpH+nILslk3QBCtAmKT1Lkz2EnbEK867sKhEk3U1hgNqr6tpHJizKEDNAMkvaUJew
rZdORWPVDmTfXhd12dk7wMe1qFFKY/TafcQHbXXSP+DhJl1bBYmNrtANjxNgmBwiRihgvGsaHvKR
1ftijb0ootRKXIrxTW1LxR8czlZwR+gW6Ggw1FoZqy0S8l5vi+EHwEREnjZlW0cmtPwubcfoDa0o
6vpNzrHhwClpVeifZqnx47cWdlkW76sxU15VpUrNbZvX4U8fSLig5muYXfBsugpWIW2gB7xX4ths
fhWtxWvBi9qs+Z4Ckc4/5SGDxSvEmBhXIuyRGnG7VoEfKPWjT40gC2kJ513YOZh8I2+voHi1NpPO
QB3BkpRS2sVNkPd7Teh6+qRQt+sd+D6Fg0gNwqKeFzTRU9MVSg4jCBTJmzJUGQgCzeysVV64Ma2C
dPCLa/ZQIK3NsdCl1eCP9PxVRah/rMYm8ZW8mipnUHk07dPEw/iCezlLSJMDDB8HdNSodLqpWrzg
Lovp3SiFeEPpcisNr+2QN6j924aBbzyIhcoJRw3/BOzPkN/SUprEjmJ1lWzQfi7kcuelsgySwCgb
2t3xaEOlbNtEgwuijT1+s7amjfKriy1FCLqvBaWquFIrACzo8Gcw0jSKEsW2tDIStkatltb3yoeS
eCND+AZ7BoSO8mlb98qNWniIfzhJLsxkXydhqTxaoQwX3+zscHwnn44lywlazYq/WWagqmgQjG5n
+Ks+DlL2SOPHWVfAgkepUwIW0QeNcFCVtmqObo6a9oOWRetL67zWrRRqfcI7JaK8ZK1kKS5G2qku
lCa1UxCQ64xQX6FwZGO8gUF4szaLIqQlHeYKFFm5ManNSo2sQdKNRiyWeG3mOMTqXvrShClOHTHe
xvZ9ltMa38kdDett2CqR99okbpK9NCijALCqcu8+gSwaQggep6lsk0kqKMxNZD0dTtsy3OqiauBA
CWFVv8OuHZKNTSMXDW9LGft/yBCyBo3DmvPHDWU6e5oe6lQcEOoGgSFF1IPxxuyRmI+MUm4cqw0E
r/jY17I1TChbA4OVdPVviSJ1B+Cz7D6TCfbA/aHRh041HsmupKUxsvkKTGYzrKjtDqpp2Xv+imzs
0filxwMfTqfnpzW+gRkHMiaUcSqkkqyk10Fysor5booH2i8NCmpDbVNgqjNmYuCUsDsk3iUAQ/5n
ziaRfwSja4GaKJNkun01NLVR82l68zFC2Ttm3WTNVAvsO6zP/DBem4qrRrh92Ii2GAp1X4fGpC2R
tlGM32MLiTtziWMkmm91DZcU/gGpXdQGsXCapmoLgPosGJARXYLOTMiRDzHEsylo14iR7/sic3/b
Koj01UGq/7/J9KHcxpeaxn/UNsidp7xdnvavaakq+c5x7jx0eRMaAQw26jF7Dc4WCQuWwd9qY2di
LoJDeu+433F+X4vH4ZZn/sbTr0BAylRVYmvzv6+wo0fY4e85SeWnn6NruqyT6arWF5PyoOxQGhnV
p5A+vOVGkDk+qvoBpb+Vjyr95YGfC2TyQpmImTxAtNmbQcKsjlnBxkRrlBeflsuI9JGKIqWf/Lwc
6biS8u8XZlQ8TiwhlH8Z0AdDwo0ik4TSc1/gq1sa9E6twrkcwpg/gITMaa/ImoVsCgOa/v9BCA2d
Y7uQGUwhAUeoKT+Hr2EaLOkNTN/kaK0QxtJt3TRkXWeeZnIDPZmA5SnAO0Wxhou+o0F1J3+Tnzky
pB0Ewq3y7e/HdRiQB+bhuOyU050KHLTTFssJ827EaCUygoWloJzMkFAMVUz/qLxvxfz9WIXMXCUh
Kgbac6tuil3wG3ujtY4biYeaHk5YC/N1svgIqCm2LFu8qVXu6eNxxT34yqyh2J0qOo1DY9/AWhPK
hzWoC4U8Zdq/x3OmGLzANaGYhkB7ZjZnaZ3kYUglxKELu8uvwM1voWy+IhHzA8eeTemA27sLX4ub
fmHuvpj7lyLPJ8/w2iigEQwaHG5Bwds2fqxoUQv7qYPNTy+SBE9C2fpv18zxgGcbOzUL7tRq0nYq
f5ftN0v7A05zIca5+Tv8qNOCOthvY6CkQpEkmukjcovinncA8joBQK9/Lg9mKq5cnL7Zzq6zwWwC
UVZOjQLAvYYezgAtDbxEeq98JttmfzmeWAg3DfxgYFImh4NUdQiEo9c7pgYURGTOsMfCOMbBh2th
553beIasKIphGNSM54cwSo5Wjf4gD4WINovKa/v28niWAswmiv55Re6bVU4OH9gqfmj96+UAyrml
wHFIqdzgqSnLs/1VBpHmNw3qe/qPUHXcHVpv3zp6avcS8pxv4AJplxuI1wDdEAurcJr7+QY7DD2t
ncPJsvVexrS4chIV6wEyY+MDy4+FKToTxDSFbRq6ISzDMqYVcxiEhz9vImQX1bGhd/7MS3OVRS+X
v+KZaToKMktCXN2HVzdMqo6iW9VNDsa9/PuVbQpF6IaschWfXJEADGC66thGU9XDK6vetdpD0lhk
zppT+wvb9syhC/PDkk1T0TRLmV8oumKGpW+B6rfIoUqimFBh84Y+lFVu4lS9Rm387+dJ6CprULbZ
UCd3WBNkPS8+8EtIirc+eLUBxhQy/Zcn6sz5cBRltp/QGImFNnQMzE6SlTEgfIS+FN4avoZAgmft
rHx8uhzy3O1MTEBrpiUMrszZDqtD10Mbmh3Wb10kL7fVa/BaO8q1udVv1J8eQvUbsb4ccybYQc42
LZWDmLOtVVc2AMcWSom+q6+M9+S6fQ42iHX/416Ne+0ewsiPBFoAjfroG4Dwax74+k53sRZdmNZz
t6jQeYILVeeAtM1ZqpDzFjDdgdHnjQosVvnWNigfwehPm+xZ8ZJ3S6AyjdFIHGTKwmc42ZakrYpC
cgyNbyrjz7R52twsKX4rOOEEWkB/CDYMT8hsc/ljn6ypWZT5/Eo5is8h9RRdz3yHFb6Vi8kI2l1L
VfO7bbrHy/FONucUz2ApcRRM3YdZPHQGRC4kXjx6jlAbREnkLwzbQDQBjR7hC4ghMjCsTpbF7nLk
k+/JqsLpRzctxbRMzAqOz1Ik3MMmjy3QVQngA3gL0rAwtpNvOYswO0g9owgEFRt6r+kf3B2Ry3iI
uxGVz/da/rg8mDMXw9FgZgtz7JU2lLEIoUGnBGu5Er+qOn4uOnN7Oc65FOgwkDpbhUHX6/iYMqbS
RY5VM5s7XeonuBXCFng2G8FjO2l0CM2FEwERPfIA34+fl3/F2akTpq5TPKOzNX9h4RCc2Uap8NAZ
/jTjcxU+/Bd/n5PbIoahYVJ/vDR8aUBYRkcixLd+Fen3ClbFfxOAfayZCkbd+jSdB/e4YaHsqJgE
GHF3UxHaQAfv/xdhljt2XanZrUHVt1Rz+VepBb18VfdI2dxfjnN24dn/GcnsUxVsMA+1psjRhneX
ln+Mct3kUHw5ytkJP4gy20lG5nkFjoOY1LdPifpb0t4v//0zeaPgGLCn2bCmFubxfChD09fxtFOD
LtmkGJPVHVSm1InthRT45LjjSDgMNJsWUeipXGkMBBbOjTDpVAgUrYs7UE7YaIIsLxY03U7PIJVb
WhfyVCewyBuPR9bTrKJrEk02RQF0MBO0bgJf6kbFo8IW1frydzyTHhyHm43PKA0lHxO0Q8e2HdZj
kuLwpCEu1RiQj9TsvdTLX5EaUvIfrQx4PLhTatBtVI/IkAWAysx0YemcLtDpF1mKLnNrQlHRjj9A
HRo1ZSC4Tu7QYUNgh+m1RS8TrdhuXEg0p0P2+AlwHGpaxQe7uq16U81TBh9eBXttX0PSM7dYTO4u
f+SlEc2mNEqDuM21aUpbDah5hNQULR7l5+Uop1ti6uCbtgraiOLf/KmBIplplTWsVL3D9a2OwgLQ
cYzOSyxD+bZBOS2snXMrVVCQM2xLIVdXZ8Pq+zDEocfArylE3qeJKtwuTJlOuY0g7QTBND5zV6ue
Lw/z9GSh4iNb1FtlABCsk+M5k4IQvdYMrBqm2d8yE5c411vY82fmi+eobOs8BHQTPbXjELTVolYG
UOC4/ocs36jefZ0+XR7F6bFC645KrRCmxWafICaHK09DkXU08CBwok7btIpGxVvGswep9J9uiduj
NWJdrAxXl6Oe+3YHUfVZLhCVflpLMYeZFLePboK0XGYuHF+nFXFhWJoqZFvTDe57a7YqCiXxEZHW
MG5GgssD9A2lXnWUdYzVqLSCiDvCJV1Xa3AMbyPWuq4zvCTb+Pd/kfrzQzg/LaAywDTmVUIJ7gdy
Plx06g75930EyRjrRMR0/7roPo34P4G02VcNMCcSajPdqNFTlbV7uX4x21+Q05ceM6cb7jjQbOmX
sttXVAVJET78b+pn+Tze+NsiXCu7dgNHao3eru8MP+0rc/O364bAAqiSmA5miGnHqzWXamHn3tSX
HvK1XSPsYi4kcKdb7ijCfGV2NpZsQU6EpJc0ChltwwuDbH+AGmsJdMAvD+jrEjk++SnFIylp8S5j
A9qz/CTTCjBKEqVxlJNWI4szfmhvMHxyqtt25z1LL5fjnRveYbjZB+yjrMMllTKQNGD/G2BOh2GP
6y8cyAuj4rV/PE9NldWV3xAGMcArdYNf2F7AAAQ+jnegtF7aYqfHCR9RMXnpC6ErnMbH4bTS1QLf
pu4UTtRIU1z7RrhwqZ2ek8chZqdJ3ue+7+qE8P3qU+nGdRqiRV9U0Qfy8sht6G95Xi1kBeeGBTdT
p5cBcE+TZymR3teJXJScYGaKe42C2WFfLmzlcyHYSNQ7OfopfM6+nO2VRTWWJB4+spZqJ7BEqcxs
fXnRnQliq0CTddJj8hxzOk4Oshu162IDDSG4DDEEdaX7pnqV//cDAeNsg1+k0EHNZx6jBy/UtVxf
EURNPTRvDRH99YOF8gE9TdUCTs1QZiFyBAZGbSqhBsN3IX+6EENJ9i9/qjMn61GM2XFAU9CLY3fy
AoCX7YdgXnCYDPGkTFl6vf9+Odq5iTFlemZTS0kwruOJAREDzEkesSvR7MciRxItyR4vhzizb6ZO
MNBS1bJYzLN9M2hoyXkG5dMmaEEhPauJj+GytjcRkB1J9DHB2F+OePoJTZk2KohVTf1qpx4PKnCx
B23NKbcIf1RkoaL9M5GhTQvMzJ/LoZTT49TkIpIpQMmKoZAIHsdSagszKwALDo7n4z/IM+CBdB08
orUKkVbfFN+Qe7hDKPB5Ie7pxFEfnt6DtDopUM+XIsBWK8/bqOHWgLD3VD7762hVffT0AdG0/5nu
ljqdp9NoKjiWsURkm8axNRtoDjDS7KbXwohUlAP4SMc4PDIdt7DxIKtV0A8YGhWmvbs80jMDVVWF
A9C2IC/g8XL8gQs/qGI/BLZhdwayizyzhbew5c5NosoFTPMKgDRLdbYL6jQp6JXJkE6w8v1svyE5
hrvqytiAQ1kl35XX8LG5iRa23pkPqgK4tuguyBpS07N9Uea9MLURKK2L3gBMoBoDmwHyShRemzL1
A1DJppNaaBlf/qCnjzOQ1ZbJqrFBMWjzD1rFWS8iefJxtSFVj49Ce1SqP3omL8Q5U/CGTiiTe2sW
TxeI/sczl6QqhQqE55zh2rpW9vUNpNRVCVurWNDlPlNYJJJBOe8rmJjf/lURDnY1EEl56N7SNUDn
76jb4C2pOvmqWoimnfmA5Nj0OCcQiHFS4XMhow+F1SA4PmEp77IhV6iPDHhSZVdk4DUMVRyxEfxN
WzDAgBe7mnw8gxSnZGUO6lPLh37vR0H7VjW2kN7kejD6G7XsVHkD1UmUG6kX8IRqX0jquugzq3cy
zD767SAHdfsg+xY+LRQIMQ3sK0WKVkIOC+W+RSmV1KrEb9hR1Kb53UNP9e55GkcIRkloC/pN3Rd7
ZBMsnIUzcHKOpuSBvHfHEuba5XV2cjJyRbJdTZl8TJ6esMfTb2ayHzBsfADHvW2/mDbFhvrb5Rgn
h8N0DStwD6YtpHL7H8fQRn0QVTjhWNyrBIrjkPx15+Q4gj3LY30B5THtpvSoNGCEKaMzKJm5sFVO
VtQsyOz8yavRTayIYRQNupfrNniu89sQ7OTlr3W6T2Zx1OPPVWaDZ2U5Z3gYFWJtN8qVbOZPboOd
Jr6LOZ2vLLU/ICq9dIVZOGYI+zKA1brwM5aGOzsY6i7SmrInjdJ5Dkeb7C5/sW/Crb3pV/6ThBLB
Ctv2yerrctxzC/JgscwXJPBku21dGseYbaK8cxdrH67/cjnG+QUpTIMMRMgnGWILat4A64vhc/Qq
tB+TF87lAF+tpaPnoq1S6bJQJDFk+l9fplsHqbQOEyNOBXeVosCJpZWqYu5mmatg0+/1tXeFZY6H
VXO+8tZLKcCZeTsKPZu31HbbXFgh6liecRdlPB9fG+tJQkjk8hjPTBTZ6ATEoG4DrHF2cjSDH3s4
+9DhR7Q1sd5H5IUiYKmXoyjTrjr5kgdhZhdwGESIuLqEkYIqmewhezxgIzW9MSsNJXC9tR+1rsUQ
iHRo1YcqlnJdSSc5B4m+UHM4WTZc9dxfgvYsWc5JT6f2PRnqBQ6tefOu9U8jrOvLgz2TbGgGXXcT
mBrJ4vzST8nU4q7z0QlU7gwTJeQBciFKZ4jM+bqPk4W5EPBkDhkRkFQIM0BOTkvAUmXb1GIZkaEX
VzpPGKkNAMK668vjOlmSszDTuA92QzuEbIXJZnPQi2HnR0r1zLEWrUMvlt+zsVYWhnU6UQJMBjea
TcZBSjM9PQ7ixVExWIUd0EgP4TWR/o7KQnpx+ngRGhkTsHbSNJ4ws7ugxY137HuQM2X6MEbfE9O6
UvXfmv9HQT338sc7k/cSawLS0EUXVM1nozHqzjbSdpgOYg1PCUTVs9f8HTTEmm7Zt+gj5EOulIXd
Pd3JR9uOCg0PdLpl3Eana11pvLSoC5Zi6L0ZxXMdI2jaOZ3N7Yf0R4TaXFgZfz9t1B5s8l4qhgAw
ZnlCYbSe5hbUBjwpf4HVhKaL/LjwMafLczYu1oZi0CoChq3qs4krjTErbE+B17QZNuE/0Q8k6Fco
HDuYu8nOUiPnzFcUgoajxSMXFMT8Vd3ZGTWCKbmecC3RBm3pnb8vd0thTtY7c8SbiCNDo0lwskLc
gryrd0EtlpMWv2I6FjKVlz/cyRYmBPRRmXY5rRRjjmsdjSAdM7CDGK/ZyH9irIsCrwn9qE0WVsHJ
mTRFEiwCS9MnDLd2vHnrKsZrUqI63tiSvDY0/9G0EJcy/UpfGNPpzpqFmr7rwTlhN0YDP5NdjKPA
I6J86Tr50d7Ym3bVb7BPGj/1/X91Px+Nb3ahabWrqaVdT5guAz/CYK11P9B89TV5f3nKzn9Iqq1Y
fCqYJM2WugXhKbVVAgVeeCPC8VU37K3eGc+Xw5wWkb++4n/iTFvu4CvqoWcXvkVeXG1cJHC2xQ6i
0Kd9R8OGqoq31p8WAk5/8GgPzwLOVkgbUcPMWzLTbtVhEQZdYVveYIB8pYKJzxZO+vPDO3ghzYYX
jVITWQ2bK9fxULBCR07uGr1FKWAty49mtZOU3702btxaQ/DCvgr0haP47NY7+AGz4dY1BI0eUzNH
GiG59tbNiBBIJdurEQGEv/+0gPJNwc7TaQ7PDyxYDbhFjwzWRzv8Kt9OLTgJ5oljXKtrkLULQzuz
RLnbcEHSYcIQcXbi16B8YgVrVRBvqIvG9wjVbYr+z8KgzhyPRAHNB2GDlpQ1feCDBRrp3SgPIcn4
cF1epevoR793b8O3f/kGGnbQzhKg8ey4wL0CtqbfDZT3OGKatJafYW2ATJQ3KbDdVGgVycrr5YGd
pIs8MnQ4BlQWp7aUPft6ZqJlSPzjB6mrELsj+UEyxY4uOkYNLrYM1VuQflyOeG4zMCjq0FSKgPWK
2YmpjPFQBSZbz/2B3pK3RxZkl76ne0RUrryPYLt0s537kIfxpv9/MHUyw/aKlHhm+ae0kESEIwvd
d315WOc+5GGU2QJJ9AEC2+R1j8Jln6NihAYo/kMTUH6qhmdL/KGT7JGJMxQKtVDBvkpUx6NSjAj/
8uneSULqX1AygPRtYsS7jf6hsoqFEo965rwkHG1L8p5p2mYHSNabnaF2jEZ/RK7d2FZ38l3xW0Un
DHIULczhw97hxLAfbqCqy+4qWQeYOu+WNsWZc+zoZ8zWTgRf1Mf0DGvEcECRo74rO+73CgEvaUlP
59yEmhP4U6dyapy81AY7GNIqRQrCMyiFu+XeEiGiDrkHsEA3HhoPCT2/2l5eRefGZ+roClCipv4+
3/RWJOpMKTPe/H52NRjVrebBRkCKTzTDAmji3ImGCgfbnpq7DQ79eAGRCxUDviaTzuxTIF4TLXb+
fiwoEelwECa4znzJSEbklnYDvL3T88KpXIk3op8M5iM2xv6d3DTR6r8ISAOK59pXV2hWwYNbO1hS
R9YnDxEeBwoeBG6VReZWGTPqtpTZa3ch5LldSCOS6gWPRQ2FlOOP2ElU8y2MZOlVVCgWjCnt/NH+
lLL4SanTZqNUw0IB4ZS9wsYHb6VBG5hIffbsXhgn0H3Bx5u82uQ/nKD92nwjg1jhlrgWpROzYlft
XecsjfXMguGKgBxh08eYVujxWL2o1rtapqqmordS8sTKSDwvz+CZo5oQX1WE6ek4f71JIyV2U0kq
RwzJe1XiSIyeY1pEj5fDnAIQ6R/rk7snL3ygOnNUdzB2MM6RCCD7819UJNaupg8oX2W3ZYGembGK
ttbmcsyzX48MjNKPSsNyDlHiCg4bWSKBEI0C7xxrO8QpL4c49/UoI4BNhVlqwlY8niAbMRpICaB5
AwsquOxhMDLW3aOf1NJCzjVlBbPsmecowj0Ks6Vb8zUY+olaRp2aAUzFEx0SdBw0KAUrby0i70CT
nKZuHgck1y4P8JTjwbyBvyNbwS2Zp93sFgLcoAb86Qhjk+geJfR2ba81x7vv1/rKtpz4V7z2NuY6
u0WeWdc32MZ9ot3qO8vTefZbU/IS1Nko/56cnjlGozlGyA6c56R+KLzPmrv/8nDPvS3pg/4nyCyn
sH0Dhr8AAJ68mTyNHsU7Xj1wWLyX+k3ZIOhurLv9EsDmzL0H0UFjWr9AgvMjzdfr3JSrEIlBN16X
uALlUXIX5C9V8RCGKA3LS0XgcyfaUcQp9zhI0FxZbaNOENG9C1/iq+itZDtmq2iF6Ifx2G78fb+T
99rCGj43g4fjnK0lWR5NdG5ZSwKRMky7rBBPyODBV/395WlcCjSdDAfDU2w/HGAb0s+2sQ8vbkOr
WqnF0uV3PgpYOf2L8jdHHha23xhaDM0LLu1KT8fb0DYQRWoXBnMmQWGu/i/MHHeoVgjhDCaXQIAi
5Gi0KB+4WbHGZL5fo48ULeRDk+TYyUlDlkIaRqpCy35222Fiog9VhBd2EAZhfC/0UAzrJkTUN7Ra
cZunyCw8qKMaYFJi9vlt7caTXlFjl3cJtiD+DaK+7i1yKeb3fGjtZ99TM7JXLUju6iSzrXXdKtm2
zMyS+niWpD9G7o3HysVzm049nsj3Y9YqCXo8LtraUmrF2W7oEnDbepp3K82rElSMtKqnLu2rnOx5
JasbfZTqd8vjdESqrEFawjS86FH1TTQR7CIrKZYbnkgw0ozkf9BLIaXG7Fo1nbgPkX2xBm/UEZ+w
CNnFdYZUoJv2qP+EYfVUm6Z7lzLYcC2ZQXSjoGOIvrIisgy0UsKhPIQVMuQN1tt/3xfSAIXoVNam
pOeEmZ6UXQKbDK0WaaRRgryaakLrqbqd2ixCNeYzLyhWo71h8F86GVybx9smLQtTbtAS+SpZJ5+o
2q6ya+8aLbDghWrbCqEjbEz++oUxDzsdjwe7NWi6IakMLFQKU2xE2e11kMS1p17ndvRx+WCYpwTz
ULO3dzXIdQ4XOXEy2vMl3AfLXqICz0NQCbcOt89sNK4haXrfgidD/yj+wwpz3/0q6p/+biBfUSjp
0lnA+pke0PE36zu1lVA9nqzHfCfR/jFxdLwc4dzpJnh2UqCYZAvni6HHZCjESDZCpjb6ZLdeQ75E
2SdFgudyoK+uyzy1OYw0/2Jd1ur4pYEQem4DB5MR7Oei8n6wYY5u7PfkzthYD8mLh25pCsJtmwAT
5aB9DZ6XMsZzDWBeTVRnDAv2Gl3g489aKGrRmgjpOnJbRQQ30TNyENrCo0WvSkNa+WM1ho+W60X2
i5CiMHupCzsLOaDUoYKS4Q2vtRVkNr7unvILQl4mNrWV6el1qelduDFGbREwPl9xs0VtzX50VhM1
RRccHzF01P2s0dadVQULGfzp4YDuHOuBO4F0l+rY8afpAb+PHPqIILeWuzX00Ef/DrVWEbr1Hr+z
vwWHAMLRBOJezAcX7In0TKVaeQ9CL8Fa2HjWhyjgESSn68tr73RQ/PUJOkv5FCLSPLvt7SHOBosW
J04D7Sfgu95zxkBfWaNOESL0FsLN99Q0psNw00wenHS82WFMpwawNH94UMO6cRJT/DSQiLs8rPkb
eR5nNldF62Vh33GFDzJGC3G5dtvkylBd6o3ooaPstxBvaVzTZz4Yl4Fomq4UGCS4mCQH/ofOvdr5
CyX96eMcHhP/DgpRAsBI/HveGBk6GRyd61HdkwH2tbXcYEDdBPvLn24pyiwzzosol3Qt4ojpii2S
C/+4Vv79coiT7PtrJCq0P03+l2px/LlcI6lDULqIoZW8p4J9/pDs3Nv2hoqlvTIeUai7trB0QBV/
dznyuXVB65tmI7RuYDSz56oYAy8za7rBfgfAJdA2JhlMF34funcMQxbO9TOLAjL+VLyHd4E49izb
97S4GW2USp1S9xF1LPBVfQ3tciHKyYuNj0lzE9ws5zYP8fmyyCFtVggCTG2lft3dV4XTpg58mXV1
mwEQ5smmO/LN4k0xHaqz1QhQl8ooKEXaBfO6SauKQFJQEyBXkj6QeNrVTrMe3+qd+MtH0zS+g0Dz
K0lpcH/WZbwnBtn+Zee9AXQMf3pAppvLi+OkRDNFokMA0HoSXeK1f7wsGyPwIvA3rAgadP7VtDKh
FX7vVyTJTyov+qXl+EVKn39Eqk4TvY8itzJHfLQ2Wv6Rxc01Aa3bq/IhozERbo0tFnxAruVn3hU7
QN5gJ3ynuykW9vqZ018HtjMh2WWwQV8g24NjC8HtoUOlKHdc233CWGWv6N11UKf3RWgu3J7nNsNh
qNnOU+shTPwWWlyEuZFWIZj8XRJLnfEpUTr5nAfjmZ1dtV4oIXxKeFW2+c2ypH1XKtjW48leFVvw
2c9jZy6wNs4vGiomQJFQcjlJE5FB7r2oIXmfGFbFE+4+D7HsaHf1BmuBXXxHt/xvOxJf6/Qg5Cxf
rLNKEeXksZkFzdbEM1aeNJebwn+zIsyGFnbFtOoPP+qUacP8I9Um7qRDdrwr7HCoE7D5iEW06+Ee
vexbLfB2doRi1yAQgcTjUL7pm2034NSqeauFW296kRyH5/0HeQ1cGacAjZHj8C5sskGXqDCbCb0t
FbFSJSjyayk2rg0JkVPFLOJd7bY3aZct3BYnbcP5h57FtoJeoKDM3GJqTMceP5U1XqgboHur0JGu
xK/Ln/rsdgTWBuZmUlP5+jkH2zFQa8NIp3egVdfrYTS2uua+dp62L9OloZ3dKSA8BTKAXIbWbFL1
WJXQfp7wRDlu6v26sa9bFV8w3Mm88trGAOzy0LRp6x1O4/QpLd4VmkLjXHBdHU+j3nouJxC3lHwt
fSSf1ENW3iZ4TZ/tjX1nb7Jdc2fhbxC/adeuw1m7jlf52n/RHLQ7cI4qX/3fKjraS0f+fHXxs0CA
4F1BN39ChE4Jw8EnR1Jb6koT22qpXoW3tv+axtthY66wysay40rJV1j8UhPsPvQPXLGcZXLhyevv
6ycYQNk12N5TJ+n4JyiDp0mQNEJHaE9FiHz1g/o4rbZiZ63TYRWIq0QC6O9Iv3WQgaDR43W/mfTC
lo6VM0c0wLkJd8h3gP06e0aZ1WB0hcYU1fmjnX+UWr7t6mzhyjkXBD0dPjnEG2ipszvWraoyKBB5
dnKDGrn/RyopJPUvl1fbmTRPHAaZctyDWZXtIE58CRJFrhvpN+Eld+AsVsMY/wpCDKVQF7bXlyOe
HRZ5kIY6Cq3bOZU+R7y5aAQwNiqA6tpP7JcsLvKtlQzfLgc6lztD14T7wHYigZ4fx24qx2Hj88zo
rnEh3ih790V56t1Vu8J5wClX6W//1b/r/la2hVXKWYF8L8owlMbmr9/G1tyy5b3vVD05X2S1Nmam
2sLgpnmZHRJHQWbPqMzjKR03nEiUd3Yt9BVHQwV94Sg6F4SiER0URUPAfL7lI4T1YXVgkSLwyEVe
ZQUJdiHEuaRgAqIiDoABkKzP3xmZBfexLYuQTNLdjVj2wFBWH+I392Hc0ELdG6GTvV9eGOeGxcbl
HFNplNIjOl7zTeYZSVYT0sKZSOS/vOb5f9j7ku5IdS3dv/JWzTlLtILBGxQQfTjctxOWnXaCBAIk
ev369xE+96Yz7EqvU29Sg8pBpCMCUABC2tr7a/7cwCeCx9wFPrRwqvOFORg8KSPlkEjpQjfV8MAU
kW77ReX+AAI8dO2fbfIzLbqwhEI20cs/t//lCaICCN26wPpM9WSmWRGVAOqBGR84l3JRku8kXr9s
4iitBIzLDO36/RoO1EyQuxpwDYcMlqYGTQHkTOtvZDe+CiuwJpxJ1yam+U+5S3tsfQhBI34z1t42
yWO2zWKY+KzFBtguMyT3Jv+mQ34xIALdQUGVA8ADPeSkc/AGoC6fzK7sTmOFhq1vRofsHJ3dBcUA
8wGffoP0+CKUwZJ3BsLO7XmnfUXlTgExbgXrs3F2toLbo5fFWZnC+3KI/9wvvhh6kQab9YzxD8yV
k5sG5XpwHH0QwAYD5mKtBysoGLXa5nfd/7t2TuZpMbAOpl2YHmcRHS0XbAtvkQVSTMspLhdwBc7j
5v67werL6ziz2yEPAMrDadg0UGIH9YQkYDDwM6zFL1M2HXifPTUQPP/zdfxq0EIq3UW5G63hKTjp
JCbrRiKdYyJBLzFLYk3fh008xHphhST8HlL8CeGFEQUzWAAQODB5n6VL4DFg9Y5r5GG513t77V8U
L9BDcjYJYoI1AEgR2zR7ucyXxS0MCO3XYUv32e2fT/uLZx4JfuiEIc+KpPdpml8aQ5oAd4XFVOE/
Up2/VEx808QXVxYphZnTD51EUDpPCTKGzkkiCEK86bKN03W5hGih8aAWIy5sHmdvwd5xv3kAP58W
msRUjUcPAfcnuIROhZ31s+STsLYFQGQe/a5s8cV8gCZQmIPUnYtV9WngCjpo5Y0aZ1XadyVSd4Zo
F7WqzqmqYxjenncd6MU+925yuOIyBeBCRSBh/+fb90U89PuvOAkoWVoWgZOjeFIBoQckBjzujTO9
b1ZwwIzFDXFhGr+bYjBm/xsB8+9Nz/fgQ5hp2FariKcxBGReRHUQoTOHqd9+c4pf3soP13kemD40
Q4xJpKULmVhlVfEIV8zAuPvzRfw8tP1+IvMo9KEFXbm8MgFND7uUS5xBtqwYFj3Ubq7+3JD5eb31
e0vzRPWhpcyDZxY1gEafBaPvjBBqSWdGZK7SG3rmXySv7mKCMx2842XY7cZ/nJGdWbwY2WahOzyG
p7GzpBzkxh5rqEBQGSmHL5oMCrE1FljfnOencfukpZPJIpeGm/IWkYQLWxUzZvfF3lGhufSiOgvT
rRNLT+NE3ej7avKnS2xhKesAlQ5I5xeor1R6VdYEWCAcCbBbyNEunSXMb7+ZLj71GTQDEhnWO/CE
QGRxMu3CfcqsfIEZHjBEL64VonanKC9FBsvOP1/MT/0fLWFZgBIYkrNIRJ30/wQSRhWcX7Hiqdwu
gkN1iQSJ/uYR+LIRZLhALIRYDYbq3zumLxK7Yga6hsOnHdZfF4MhvhMt+KoNhHzHORYpkNPwErDQ
ya2DEREstUOaXsIu6Zt+99VN+djCSbcD7Q/eTy2GZLiZhCYAPxkE2QV3v2nmuxM5GXNhxwUkIUQH
QtQ44OQJ6yhlfXPTv3iAUDT5da3mn/BhoEgI8DCimHiY1MaK0qVuktC27+DfEv+5d311yaB1EkD+
Y5b8dk/OpbR7N+gqLFiYu9PeGm6cyXdiBV9dro9NnJwLxN/hIG0AMWPA+LJf1k0/wRMrqcl3hgOf
yvfIekCnAmBMKO5h9XkKpONJoGGpxedhp48dY+H5kYVA1Yn5s2cvnPMhJrG1pv2ifvtuPPiUUZyb
RiHDw/8Qjz0NwwvTN2qeYw6Bc7hC52vcaY28lrFEWsnYBjZcHED3Gta9q75TOPjyFn5o+qTXk6LI
RcLRHScl12YzRPlgxN13mauveiSi4xlsAqIRFP9+75ENrxjDySNPV2v3urMGywZPxjIeaMGTn24z
/OPV6HxFZ+72rJMKePlJPN4MY9mkjkRBubk1+SUGqOjPXf/TqnAGrSMZ66M8OCN45zP+8Iw1sKJq
KoK4iTfJRdI8WUGKkbWPeg1EZPGPU2RoDaQGpPDnAhvy+b+3htS2VfkghQGlMcb+cJ4M2SLTl38+
pc83aVZlAkkFiR2c0OkapqwSGFJWWAzCmw9ciTWsRaLB/Zl+p875uep6lH/6d0OnVUlYU7Kc5WjI
uwRChr9mkZrzmXDeaOcV4Z6Omzw2Ntk3s+7ncBftziqkSB5AkxxxzO9XUcNIFz6U1t+sahgZlg8U
zBgngyEiCKDVRi6R4Aqd/iK5ql7++cUFAwhMXBBFkL89ec7GIJkDDyQ5gyJLz11Ie8AC0vAsFsox
K5+zxqL/FIRFcbofmzwZnRusfYvBRtKnyOCWasNlanL4jWMZ36XsPo8hvzd0MkYPZHSchLqgODQQ
8HB89pYVLQ3B3/imnvXlHfx4SvMv+fDUGUFaNUmHO0i2bK18GFNH7d5ZFOds1S7aZ3UoFnTYDLvv
UgmfPH5Or+XJ486UEnmpzPfAkL6IbXflpBEUbaetEbGILK24rxCfbmDOmQGj/I8nWpDvHFQ55uEM
FfaTW2nKJCtcD7eyLJJIip9Uo7Y1fdPIfJt+yyCjv0B1AKKGAab0T2FcN9IpSHLUFHKjuisCmO1g
xnr782PwOcD+vY2T6whnAFZl8IIM83o3wzowGEW1B7fPbAfL5bBkbOGOzev/X6Mno6cdZGbuQok4
hBLamVWTpwmuANSE6KUHwx+IBrW+vRCe+Ga8+ep6oiSFZT6mdESsJ80K0THIXiDn29nFTT2YWVhN
QI3++dw+iaXMPdPBsA15WdQAMTf8/kjAZJlj4J5bifSyfC1mcrSAjwXcJBDCLv47g4oL+XwbLMYZ
6XEyhg5DbtE6RchHm5Xe0CcuFscT+kcm4f+l9fdvduF/tBL/H2gSDgWKD/f2k0n42XPxPLCPFuHH
Hd4twm33r/neArILaiNSfwQjwLtFuG39Na8iATNABQHAe4rY6l8W4XAP92acGEi7yGU5UAT44BBO
/4IrGpaGM2kSYmnoWP/AIfyzphwodRQj1GwsCEn6+Vd8HJnroNdJXgYlqGB4xmclp8paQKJLPhlD
pR7lOFBIIZUT3SNq8l98SWi6HApbFO/957+0N/xUIZg1K1Aod3ykd1GdP5XtZWxqPNGaZQj9R3vv
SXjBhi1sRK8mJcA4EiUcWlO3w0qSV/Vl0VXNdWK19gYuO5pFour7a5FJuflwLy/eh9GProvIlJwO
r/NlDkCKQLoPEiunPHtE2ZxrS48Ir0BNjZKgkhq5y6Jac5qW9y4bGmjwWQUU6HxHQQAwAe63K9Ql
hflpXPqW2GX2JM5d3XTwfobjc5O23mLq/HZbOwXql9DAjYHmZSjPjTgWVCeqRWVptrF7D7BeGM/G
qA8ZBIAoCvk37lft+UQy94Ih6DwbvJIsS+hkrzKi02u7MJJlJtnIwg6ep7dt4o7XQ24wrEemfA8v
WgoEasVhA0+ViuE0q+PMciKBWwOk9xjW0Ec/z0ZiQdAus5ZebZYbAlP0RzDdyjiFRyfWjJKuO1nY
G5sNbR5xIhg0Au2M7gWbP1WtXSyzhMFZlgQ5PBHHauqeBjaNRdSBDXtlksSnWLOYZmTVBiq3A0T1
Hrq0L7YlHEV2TpCPu94yy1Vut90GVF0/cnLm7QuIXEVd445PRCbDCj7C5qV0JSgqE7gRfkaKOCl0
tu91ZRUb1WcegFBw2XWtkt6XDcwStdJYsRWaBFt3UOV1VXsSprDQy3klujVXDhx3LipXmfWFPTay
zUDxq5ryDIAUwwwlHXqA1LwxR2WpQHIGUUNSZ4193isNfr9tT8z9oZGTI3IBy+4gGWBHy3xnEyQj
yZ4IivGDiPyJ5uUl8RqnPKdmLeQjnjzVZWGgoLJehUENm9WVm5dDEXetneQ7FJ4kvDipJVv7zPEm
yg8Qu+zdqOWwMA8rFCbhDGAmA1xZQSh071MCF2zEyvARXsAkvR92LtfYGfz8VAbR4A1Net4Ko1FR
C794c9l2WK8vs6qhKUxqmXdVyxp1Asj/usbByQbbjtzUHLKoHscm9mVjvzpmyS5bf2jrx4yApjr5
NXnwSlbdkqN9LJgM2VKMufrpZskA6UjP1LgX0P7m6wGJ1y6SvVEf0qz0tx0bINALJ9cCGFjb1AK+
stT+acFxelsMHnyyRYYFWimt/MxpvPY1ges7Uo19mdAItbL6AZo3UP0ubNjQzhJNJuToS+cgyTh1
C9LAzRT5jhb+6Qa35RrGxtmiElWztC1drkxb9K8pHrqH3JJNsp5G2rO48ui45WQyFRxpeT1tR5fk
bxlpgttqDNph4Y0mUKB6JAIOo22rTDxL0GaOFJ0aDatj0ZfsvCkTOIHTFtTlwnHGdN0PyP1BG3XS
ryyxvZXr5UjLsjG91YWXLD1h5D8NG/jtcKwVWeChD7bE48ZdSjMZNZ0lDwKyWbGuUc6nQACGZUWb
RZG71roI3GIzelkHZoII9MLOA7+DwJxjbdyMB/umcupLp+npwSW2OrcoTGuhQgerIG4aG9Ct/K1u
6kDDzIKi5qzzaR3ABvq+cOF0EWZtEqyyQbsLz8k9+H2bXB8AV4XYYMa7Da8s4Nr9lus4sOp6m5HW
iKx+nAhithHcMeHw5QiODDqyoccq5F4Fy2MMsNcDs8sfrLTU6yjL9AUW7t6uHsu0X/BUY4AEjRJU
lIwr5UedT4vXNGOkjxjrphdP5ckVdZmPEcAX+gq8dCLilnflPWBlwYUAQWdt5dTYNaZVXxBTkz0r
horG2p/aO0HGZN3AXxe+jpIefMOybvq058gkihoG4sgBAd04BqD8SrODxopttwo3TJRttZgMWd+V
dSpvWly3IWyamh6yzLdv7ax0wWXLiIQiXjpZVwbrodbAU2V2cKfvplVgo/Rg1eBDhlVZYlHUwyBl
wlhU5JcjFeJFWQ2Kg6O005u6LdOfWRfobad7sROlz8QyS3PxpJS2YzEQsUVOqNzA1IZs+gr3cchT
A75rGdsxqiClmsA+m9tF+WwbvQucTu2uwW8bNqbTydupJXB0zWoKxFmKnmBhHRrb2GXVGAndEJhN
nY+JmF5zNyjg+5DCwKXwcD1gYNpaZTwq6i4TKSWaAOdzEwyBWFCS5I85PAxfB2uodwxCZDd1Lrsz
GJ+7sY3hCmbOoB6aWLvkwb3HgNCLGhbY94iamnWLbAC87QvUD0jnV2dOR/JnOhoTj1NYkqURHI9s
f4F5JRFxU47jEGZjOTxD3hj2zINZE3D1RikeJNI76UJ6LIWFGYbRi6wKxM4XJb3CzJjLUHsEcjbZ
CCPC3lNJmLHci9FxR6DzseJ4QWwgLAy+XrujTGI+obx2r/3SAlPXz8Cx8LTrYJoU7orK1kNhHh7n
WSgns4eVLSl6MM9A4+yXhTLVExk8GKA7tW94Ea61cJZ8ciewbxuFXJGWHAysyu6hWVymICyGjkqT
2wmqXjgK1HHSy4qZNrAotPL9yCyV3gSyVzd95RTXfVHh6bLTwXOwLMvqC8w7/Y1nDFasEHPil2Ma
KmOvpe6VV5TJMmgRWaSO3y8Zzb008ksI5cH/B9SEocwgUhMYD70e5nllSs0NZ2UZJV3lTVE6GMmq
S0V7RezampCm8MaIJv14bo5D9QKOlB15ftbA434ynGvWUrXmQwl280SU5pH2xzbA4jt1050qmu66
nyb/RefQK2unDF7aUzVgRrWmmoY9trp0u0JsAuEBg1P4Wq2slHUJNDz88QzC/tOSG1V+PxXC23cA
6i+QMGZgIRgucC22VYJM27dym3ujPPdUMOaRXZf1K3pncqiGQa6Uss36DE7z08qylAfzqTTPH+0h
Qe0OSSi90jrp/NBOOnOZKxG8AJhgL0hV1gsGRFSkYbd+azSyRhkRDWyTFKMEunSx19Tp153p53gO
an/RBf148IahRem0YDKutN9vyoI4t6bBq8emMdi+ReA+RTyvm7MxcZplBzWUvdsbqAQlfWOu7KFM
4AloavOcBG27qcCIgCKBaW+QgWZNNKU5IAUWogISNpmDqGkYjQbs3NzVIQfa9cljynoYEzxooYDR
/bngivaohI752rKyXkY1AFZbxGkmLAyU6i9dxsWBI7343CufF9HUKh/uyXpoI9C0mkdZBxOMPKVQ
m2Ka0qXv9GVEuV8+uUMlXuRU6CfbNLK1CRmZ6wbYEie26zZb9kwM+2Kq9Rb4tCCeUlrcVtwMVpTU
MLKbM5wQZh3abutOZv2UWnn7ZtRTsemmHMOQ5dXjupC5cdN3Xo+41fL4xrI64840M4V+xqj3qK0x
uBUolR7slvNtNyY8zlsBdbx8Huim0VkV7mTBirnwgGGTAmGyAWn0lUaUvUNlM7t0aZ3cdi3xX4PJ
qK5zs3CWfgZTvYBWJrp6k+hzPM5tbJDOWZkgRw2hJxUccCq7ORsKT8UAlxJyDkSmcWsYRpZuW1E7
h3RqMXUF+VTcOQrg9qgy0HEN0+/jjhHYh6eWuwlo65+VWDBiRhKZHl9KOQUHt+itxYghas2DDJBI
MZj0YWh6QIrrQb4J7XfXNZZ/GCVLgM6jzCf9FerR8mA0LfAReqr0c0o9Y8fG2mwjqFc6ayNJxx3r
a9TE3WJYBv1EikhIzPjATSP0R90yj8t+KBcmlRB5BSXLPYNwF100qH5Auhvj2C6XTHVYlxnAKcDn
zL8f1JAd1JjxDdbKE8iSoxVTgocRC6z0LCCJjjFPw6bdVRSyX2KWoHZqupp4SxZwUJpdwxzrh9sT
52EKuH9IqYIkX2+TW4w8AqJBiKfBTWwT7wJjmopFipEsSWS+smSBWm3FHHGJOcc4s4nRw3jNdw91
KVgSQrVQXzmuUE5o8zp7s7uuuagMVyyh3FOf121l4MGgfFc4HX3klfaWLrQiIZHt2xsXMfFNkWoS
OdDhOTPqpjl4zlTfVHadbrifORedlxk2arl+ARMfCA8dlJTdtV8N1TK1pnbNiTO6C6czJATWDcVW
lV9lGzP3lRE6sspj22JBEwGq156VKMrciAJxJgirowddU+2NdxVza7gT+XwHc1aMEUZedDe61g7s
3rz83mFaX5hwS8VARpqDonKGyWhwVSPfloDfW0lmzGYvOFGW5PAin1LDP7MSbu1qq2XzYs4CTRI+
k29G33Q/ugKelmHVl/YDlVo9+KntyCjhZb7xURxfMNcRZ7qDxq/CILpAV7DuOsRia1U4eq/SQdwn
U99tGDe9VzqW7MxB3BeldPJW5gDgHKh+7iEraXUOXB0J59o7EnG2by15NsEZrNX5VrsyuzQQXhth
RiDAS8lkRaQp8nUboFvnOXOM0Kh0GScT6370WhXrUvnezqu9+qHOEn2fQmY+6ke3XfQuAwMdikcH
eGrynQVtnAsq4Zn5nvn730TZf6AK9SG58ilRdv3cvbL/85/q+YU9f0yXHXd7T5e57l/QOAatCPcR
6VEoE/w7Xeb8BciVSQlQ4ADSA7T/73QZMmmgMgBUOnMJkE4LAMtoqq7N/u9/mN5fNkUBE7q/yMGj
SPtPcmVgSMzVnl+p9llDGzJGMG+EdRBE2j7pdKYTTYvGRKdKtcqjKe+rkJJmGeQWi0bSVlGHB5yq
EdplGu88q7k0R+RkZGuEttyMRN1bhXmZFlUZmbKXy0BSdxWkzs6gwX1HId1VmsmGyURGpZjeRt6v
bD3GY3HuypIimC1SKCao3ZBLqHx16VnagiZkCnGJGtatYAEsAUesibd9ztpodOE/G3vwv4ny57Rn
C0D1RFyLfIyxcjxYHvtR9YNcwBsXB1HnmP/80IfNQJRQK/La28RAQqh0+kWRAMJBJm+PgH/juP26
oFazbhZOcu+NV1PQ0diGTUyEO/rDzFu+QlwSt06CFVtZniXt8NMo634rqfOQsKRbO129I9702CJl
tVdZv0ogfooRVmCdmMLq05JLWnN/KZ96lpJIGdFUVQCcWQ5IZ44NuqJb7brqh55QDqx66NxLBKBa
eIfOVStfPNTEeVNT/eDC/n2juJNFtsHgETeoA0TaFgWitAX8zn+UvA951W4gtOFq9TbUxpvq+n1r
VXvWEBKC/uZGkAhLIlV3q7bnI5YqxhAbZkRmDbTEJ6uBQliiFm9IcFqhl8gsaixpxhPTW4HxU3hA
AvNNasM6OSddCNhEHZs5cvGBrNcxp5jZOut5bHtoeh9G4tyg6E6idTBYZeQY5iXM027KLli22t8j
/ChikgBMn8n2QIvxKVyOotWx6bCn2M0QD1uDbuI+DYzIb4xblGnz9ECD6mEqf7h1izhEX0sbeEUy
JeiFzYVZqzSCv7yAWfbQhRoFi6hHIIlo8qKfzTrZ2mc0nF21Lqhb3CKTE2K6rxcFHS46gvVJqrmI
ltoqH+rU3o2ms+KNfqqRmAk9j18WrcmjokEvakew7itzuzSZ+VJnw4poCnPXZDhrausMoreYlBaj
GbBIgy4NdD28BaV9qd1gl2SYFntGwtF2ptithQdhQhANgBRE3aRQC127Y0jagq/aTjy3gj/4KJgt
yzJdFSwVC1Rqb7PRCPaVOdh96FSw+Um9zYSsfWSbl46npx3gSivMHnYqH6EHfe84pVhBP3AOphWQ
Fl526PQaBosr0A5WQSMjx+zsHe0HeEy0UNTVSZFCrGaR1X0TVVV2IwikcTwK/Qpl8lU3Fjc2kGph
gamuaEEEV22zgdWLGYIAD1lcVz3lElr1tJ6GfSW6bGmUjxnSiq4eohpYsKguz3OY96y4i5VIQ5yX
KgheGse5Z7rOF46on1utYfXwI+/4Zsydn3aSvtBsISZzHfQ7aa96cwinFos4t7xNJFsgEXGTMxmO
SAvXcI9veWRX5W6ydLVIKuvRy9lr1QKX2EhcidStbgqzjQfpL1lFrgOvCaUPdQxEwA9W08rFlLyW
IqCx4NXzKLTekALBrek0JO71OEVwfmWRSe6bdkk4/9F5ySsKtKCqwvxAFjuEC96+FmoNbqQZ0xbm
diX6qcVKZCta45Bz0i5913izaH4LJpW+cIhY+CrPrqZyvKB185YgxXpdpM7TgBRcwVz+kJbwtW2H
V8OagpXLLfx0rRaMuyoKegzUkxzquBhnRTVa5Kuh2oq66zcys2Ozbt+4LOjGmjJIlCQWdJGyx16C
U+BVvIbFEKIe1kUdr7z1ZN4mbusvC5bANobSBZmCe5lEXuW6a3MsNpYXXA+8vUDl8RCT4NGahnUe
1PJxBnHGCmaMEWw11kmS96GCINKZw5YiJ9Wqd3Oy7gg8kM0WjiJ4jrl3wYPgqS0lCQHyA5dvrH3Y
ZHRka3bnXumn0dTBY2UYUiSdgNJ1NA7qDHmA9YOdouN3YQb4/bKw1U3FgsjhalrlEDsJRVtUO57d
GfDPqapkWsaOb1zpUarD4BZr6aVLuDxMLjx53AlWXQMVbEmSXUU4XSpqGosK6UdTjTfQsVplyFyF
yI3CRSNAViqfjB1ZuRVpN44MypgoCxaNYDTsiqZZFRipadpcGZBceXRY58aiRjg7lkUfAw/ZLMuJ
OStvm70OLYLWMdgWiKUXIzesZT15WHsM1R0iUDciZHxCEJstp6Bq9l7D1A7P14obCY+E6ySYJeD9
l6vkVeKJ2g+uVGGc++JaVn2yGyoG2pLpwtDHyLZGW1urtj7rxx5WeCzBlKXckMADKB5bSIdmAe9Q
Jmh2WByCdd0TqO6m1bAfoIgJccX0jZNx2GvMM1WifFwIDUxVp2l64bfFLYEfB7J6eDdmckGtvjpr
BCY67fNxA3UmBAyI/rce41nYCs+8HJFYmdLJWLusrraVNVbb41+6HJGjPL5PSSJ1VIkpWHNkwgvf
64swNQO17UQz/P1nQvD++KEP9hYIlznNzzCiHrg5VpvCxyQhobt+R3A7F07Z2ys78407mcPdgyHX
vnfnt61vbOrCqq9SBOk3kJOMaN+80rSv13ZrDXsw4Mf9ZA24RL/edw5nEaj4XsyyFF8T5ZZICGLz
4/t0/tCqbQ/rBWg60EfZT/3ueKTj9ydbHj87vphNdy1m1czOTurouMOvbY9blAHPOwiWoAH4WcDL
zsy3whqwEBP+mtptg9DfanZkfvn19vjX8bPjt8e3xxfIYh/scmQrkeuIW0bWh+UgEFXAKjeJhgpc
8amynD3jmvWhpYsdyGrlJpsaZ18YhrM//iUyd4esT745bjvMO7z/FSBdpFICYuwQ7CyUQn9k4PKF
Pq2zq77trQ1V/bREbFTeJ1TuW+2JH14AqJDfoGDaIE8X8iIdI8x5gBlU0PsMxmYP93bxQ0KBK8Ss
wa9c5HnfD+QBKn6feOn7gfwJo7s/TOmVhzRflNV+EdnNkw+lnORmMAd3W8jCixJU4bZ0LADLQj0C
9bP0Tk6YK50W2eHj5zCushZTRdL18a0tjUu7TKFxrEbvUqbj5fHjVA1gGTFhLpjQ5YPRIiISIg5c
pCrrvEnO3AZdU3F23Uk7uxZGW0Sj3cPUe/6snLeg2OL45fFlREYFA7RtoViJHUiSJWeolr5vcdzp
eAxn3sKSF66n9rYjytCEd/JePqdwQHszFUTnlMmK64Y29YqQPtnQ1q7O0yk3og5FkSfkbhElpPVb
Xk635lL2tXFnIBW+MPzS3o8od+2F4ZgLGRBxl47ekzdv3GPC78u2eZ6SzIwCo0kvdFUeEkox67ue
t2qEIa6cLvBC4kh7axhmufSs7bElLokKUbVzr92+CZaIGVqMA755QKRTxeVYkEcHQwblY/WGSeCy
yQPvniQkiZXZqzMVkGmHcDtbZqxqbwPFfh43DfwhQjW0ftEBAhg1FeYFqpb+2syNEiLbSl8KifC2
qIPmpiubMyNRI+QQhN4lqixvOWp4EQMge5NxguiCGmaMMySr47fGSPiSM4bE4LyxmGxnBbb/FB+/
paVDNjLvMJjO+45m4+xGhR4QEE/covjIDwlcQo9ftlghXqSm2B731DXp4XpShcd3xxfl307TmFwf
t9Zdt+5pwC+PR4IDw53wEGgfv5M9V8hqsHx/3I8PBVZt2kjeT4BRs4GA7JSt33+E7JxFNtpqedy4
YI1apUjB/30CykdCsghwL+df7HFW7Uhim+8/y87ZeFZz9Yon1Ykg2t4tgKHF45W1ablPAku8v/jz
X6IHF6QalfdxGzeHd1p83Px9T6O65Kpudsddfh3huEXQtWLvc2t+fo/HRmJnOeSonvxq9P3P444f
jipFnUZGNdjx8RtnDNDqp8PNx0TyaaF5g8r23Niv8zi+/bAzs1MwPUvcv3mvX9/++qHHL44vv86l
LDqs99wEirP/Pvz7j/m19a9vBlMfOiBU1k2bHRi35CYtU/uM1tI+g/UahYatb2Dp2HK2MmqaJVtu
R8h3qjPQRkY1l3CnlTFw+JhROUzQPPzX3iRhqFuj1rf48M3x686yV4FU5vb9EBJeVBvLrPco/c4u
rHPTx+1Ig8cAoboV8aHzJ/jQ/uvYx20MnT4CPl6vOZLZatUXRbe3Sh6+vzWSzl5o+O1gLpMHyCGN
e+E26rIuHXVplfIcBN5m30zAKaCe0l0kKELsC4Qnl8fNeGpfghEHPESXdRBvk96VD9Lf7v1tk6Q3
0gis3XGH4yE5V7el042790NCNPYONedmdzza8SUts4cWBe+/j2EP/aMepux9i/eflXtPKYQQtu+t
BFy9pF1tb98PqUT6mlRq+vutHLs3RInt3xv7c6HfzSUi8H+fZlDbCHwoQq+/f1QBAIf2rNmiEJfi
+DLMNWUQEt3N+zbARABJFNhkc/xJx22U70BS02PD5v2HmQbkW6APCh3c4/VD4NSEWFeJD8c1XKyL
5gDx/bPjhfKkRp234sH6/5F1XsttI22YviJUIYdTAsxJVLR00iWPbeTciFe/D6HZX7PeExZBRIJg
9xfe8H3s7N7iy2bX3H0duzd6wvKiV3eNPmPNTPNHZxqZ+93XuazcRW1OG5p/lxNsKlcFToFfx/z6
BZEZXA1uH/97TJsOzqqNMRWus3i8ug1RWCXbh2p+QE448ulRONvm/mDAOdT8WEeTHd/e2He83gRM
wk0tB6wsl5vhWlSwkOTXtlNtbJQpSi/L55Ub5b4Io23bUlFdPkrbMTl6RvguHbfwPcADW69y3F1e
21QCSCpGrcMo1HUrHy4kPhP3X0WQBmxpOwlovHnry6Yst19Ph8gZiYryQj+iI3aI06/P2+5u79ur
XVAlJSU1ctG2yMKvo1EzMi+TMQWllqngf2DHLGf5enDjl5aCBuFkZmz+vd2gWFZKUwe2SVuBmtvX
OZbNrb4RNJm1j8EaAbPc79fyeZvmcVApUUlbvflVTcpwfyYD2ubVtZOoCeeFQQnIXBdafTQiGe3T
wY2oFudbPenFRajzqom2hDnlTdMYncMxc1YeXbKtab6PvdVdqxwLh/v6HhXJa0siXGM7yKaumfYn
T06XnArXFoF7zmbeFOgDD7Q7yyttCkAx4XyTNBPJi5NEP3U4DuwLGoq35SXSET5rp2ZjIOGz0r2o
voHRmE6e0V1QE960w2he2mG2b6o19EeKSefeBNUWO80txQwnL5vhRKejWgunwSXVmSAGTdElMQbr
FtKZfWAAkhLhHBsVq3Ue9vJSjPdS2qhdnWFYSU4c+bh5ajvT4x9qexRrlLG9tXpr+PPkYImmdP3V
KFykZ5R9OHTtuQKBFJRpyfCKGPZVhpcu+tHf96rs8pr3Qp4qZ3BOiVUGZaj5yyp4myAqGkI9ii7n
MQm3xmT88LQpO3o5IZ+ZmPMW4NoDbMTiZIfem1JVu3iu821HNS62mhFo4FuV0S4ybGEfCnoXseZk
u3RKfiWj7l1nGNpV79jAwZRDq8l3XYYvrhpaB+k8Fm3QKRfdS+OHyOq5IfGkr1Uve6QjvzIKRxzq
AckSv41+NK41Pyy3MEncnO64vJcK6kccEVfuaFQP2M5YPpHxvJlqXblp8yYiQr9BuhnWjTJbgY4H
6xUFGUaXKrnFpYhvnVCTm8VtbAwbgSqXnysz9e42DyOIGBlm24iRbUhGx+8mS1s7FhNSbWf61zsp
oK7xpFpm7PjW6CE1lIEUibuu2/Sah/5OWRgbvmRbxP2tII9ZaUUd7zJttq73ey/s2KRSIvtdXgzj
KkwysQOzQolMV5tt1KrrPLf6GzJSf8z0dayz7NTX5Akg8T66ptQ3U9a4W62O7Funlp9evzGyMn0X
Yxjvk2ie10nu0mZr8nPW0I0GzIII1WCWBzG4K9BZ3H4Nv7u+98xTwdTgbZyITNxyaFyrziX2ysem
csIzSDdlha6kvclJ/7ejPjc+yZSCmpeWPU1u+RhpLjYr7ayfsy4SwTRhFl1RF3+LDM83ZBV+6Olg
U2FN9e2yqFhbC11xyrI/cnPMgXykWIS7g3iPBvPkIdr8PLhOekpi0/BBQ4XXxAExZPUFifk4Nw9A
OPurM2qSkVMq711IqT9GT+1cuGn6RAnr0aCbuomTcQajBroQzJD16mKNHGAcNj/0YV5sR5km+zl3
16iQ7+Y80JvcZ8b5XYjQOOVqbZyY8639WJvbwumqbbi1kM7XJqmfABOeyz40d8tSO7ZloM5aD51F
Wbv99NsZWmVTYVN3SrMZg+T+jkUxh2tfD90u+crVyeeHe1JvtFa7diOP+kJqkFTTGB1P39sky4fw
1OsTsN3vz+OmRjBlWf7eY1msa3NYmaNKBvi9zXQ/1XK+r7OYwJW3SaZ/fO/899bfx9YV6tQtsNLl
KN+f10sV4PvQuVNoPsCnJPg6yXK+ZfPvbZZ3Sue0+5TZ7/vzf7/8/d58X9Kyum6cp2pW3O1/LvB7
k6/9nBlfHWCB6MotR7i/fG2+HOI/1zBP7nEYDv/5ZKms3F/+vuhqhHrt4c63/jroXz/M9zmKSvM2
7jT++v++zv92WY5QxI29n3eQogMuF+xagSkouMfxU43Rp6PRPD5pojI2YeZQk+thbFhVpwR21a7L
RKX5Dnb7WBXKT9lN/R+OUQJ+/R3FCT4y1Dte0KAp1vbUqucibutDJZJxO7qmvLk5sAT6McPH3IbH
to6HP3aUbJNcmJ8GE7BveaZ8BL/kbdK8I1AxK/OE4rK57upmfi5GcqCwM+QvCQ+nv588ilANjPro
h2dASk2UqbvmWujuCqwwdnPP/3NZsWxCgvry7xXf/wdm+8sqIuzHLTE9z/Fkrqc4NE/LiYc09jbW
OHSPy2UtFyjtiHYE50ym5AgwrP9gSJe+KaW8LV9R1dX6sHxte06LdZ/2Bm08ECgOzIHfmqBLE/d/
7vcNhxDndSpUI4jHYbigSzXvR8wjdqWpyQet0W2/9dLyHRHqh6+7ZCaBXafxP0qk6GhiOP1TY8h6
E+MLeWxD2zs6WlhveqcYnrrGITyt5/gfrNeD5YqbPn6gi0ZrLkQ4dsDr8dCYbvX1MlUjHEp89PaU
zpO9OjVr1S6KS6HF4X4GIBjMRlf5Mh3GV1dtq6Dr250bado1b9Kcqqv01kU6l1tFCGdjOo30FQEa
KieflVqZHlILnLD3NFKx/MzKZF6jxP0czTr7ml541tAeWxn9oG0LvFB2chrajdM7ygGUKS8qRZlG
GttYIUDrNeBUIG52dQ0YiB+jeJ+d+j1OKMLIxvAd5uotwr13AqiR+4qmt2fLTYfH2KyA3db9ak5C
YI2OOZ4tHQD+2HjuRrSqcU4Ggf/YXJpnYIbrwc1Qy/cSdZd3qfaat+Zh1IyXqOc4dTamT+k0ZUE+
19u6Am/ClFqtk8wwzocyFc/6CN4PxwQCKQDURxgEr6rVYAPpFC1RpE0Tjujb7SW2vzJ9gToUvjRg
MHQ56yecdn436KXGGMMbAyIy3ZsxZ2C9W1muZoltXu/t0qQ9uepwTfvhRbPmS28oRxrrUDlF/eFl
4gT0y2+Ldqs544vF5Od748BsL4v13JY/nbv+VY+TCjYLP/u77SeF58wvzQlrReMAu6QL8tFG8qSS
+8YOn7v8XQOjTUfZw3iBSMUgiCyz5LGVw5uGY1VizJdc6Uafv3iC1AcODsLxQF0XBZBB51gq3UGf
KwO+ggg3TQIyqmtVn+IXHWrqjf7cwEo2CsaAUvWY6bPD4IhX/jRm8UJ/6KPs3DmoIBWvyuEZDu5j
4lB4T3IQQarz5JRYS5h6EkyVdiid8NLn1LRH18W9/dmpnN+dbJOgpiK3nnOFn9gqNq1X7awBpXDL
AJRs6qHYaQCmRoIHFM2vWF0ka51O91AR4QxkmH4+ej8oYe60oQz3g0v/WRgC27aB7AquBBQ3fl3L
WEMgHDdQNA5wXGzKrH5kzH5nTV0wkXCsrFi70M2fLupZDojSd9WYnGtm9L0WY50AHpLEzonTNxVU
5H4QRR/o1SnvGuUEfn84l4Dkzvn87AK3XYGdrd5SqIu4zrT1VgmV+bGiNVuVpT/DY3yrcxXHbgFC
uExKD6Ho+FahNXWLCqE9YpZ1tEQ5+Y2R0GSs5/NsV33g6tgh1XJQJmSmC/NMg3MnCyU56Oo0/GOE
ubvCYCB5i/T52Jep87PVQqpjNXkLBBtswenu72ySIlTYCXkZCWG014ImYK9GD5nybENWQpBSd9Pb
0MFY0sVOOrb4WSeOX6d19jOy0hbrdmk8uONo7ioLaFUY6cWtj5Odbka/6qlILzQA7GDW0nwdq2a6
RZy98ZdbVFX08Wcdx7n8frOkQpDW9CI7Zv3QbcqKGQYg2CYr5PwoNNDHU+a910JRQPm14gl0aL6u
CwgSTgf+Dj+fW5h71fvcm2A10rjZj4lZnIwGVkxDMJvUKIMZzSlsrPUIeGWT2CC3IyWxDmE6X5qy
ouQuGpqFaFft9dKxV9AXNkZeZW/EnnMwTOaBMovz6EzRW0oR5kMkoOPzHvk2CGb/+ZyC/Q8MTsRe
rdCqB7rXP4RTUxwKtWzOAMzaQJUKabmLcnerm06gOpk8pMldGcKhAIKH9oPd2SclNGjLqOF0ssi1
j930ojNEXb2aun9VeM6hLsr4msbhutGNQAmHtWblOSwyx9vOZVVsjPuirOZbP9thMBdTudOMtt2l
uKvsZjcUNwWB1nJW35Rxap6Xl2x6tmfCZ3fKnWMVJ8aLoJQl05Sqbw1LRI6bsa/LAGpaj19MPAVZ
VJXnGdxMRxR9cJBdP9HChQZBO44Sv1jFgHrfeHTCLUqkr8ngMqkWeX4Ck0n9t3I6vwGXucm60Hww
ulaeNbtYx0Y5HvVGH+AlKMOxjdJ3lNV/VDRMKV2Ie+0jfYTZljwm1NF5nB9yXDb2c1VFh9q+o0A0
xX6cbVSNmCvDI3A0Ukm9etLFPF+HnlLkpLynxqtRFE+GG1Z0thX5WCaWP9tJtQEupW1y4c7b1iNd
TCtVZQgX6oXWzk+U58h7zdm5em2jBA1Ehj1N/h9WW7U35jbUC9/q+70DVQP0gyxuJ3Nd/1pUdG3f
Z3hJmHNzKiqvOWlW89BEbnkyxiR6MDAslRPRG2TtKYqeS82qbrkxB/CBxCOz45OcrTSAWqY+KuJZ
dRJ5jTJ9vFjkX4NRX7lWc690RXLUGsCEVmbRNO6sflNj4eYrWXigVXDJgPu9U9F6sKumPlWiKIO4
Pydt2D8njdU/j0kMwrc+II3evE/W25RY5gfYEm1tWbE8WKJqH2WKEkxduflBFtJYU5MIV7Tnx02S
CgUGgOIcl5cRpOKxi1/jSPdze2iuM92ZGym4jirEFX3lfNu6pREUVdE/1mH4jH7/8G5oSD8OkxLu
l0UCLDNngC6FqzzMhrbpLFn8AKmkb4zQSvf1lu847+dMuGtaJdYKjofwy7DQzyhra2dUi1KGeFqG
Zq5VR01S4HIzK/pERZ+WVY8zDq4j62SEEQbNxDqMmR4HltfCtkZbGFsmVPalRtm7EHD5VE2g4DtO
dIM9SW0wU/cSzsCm1e383BoVjT7SPd9BFeDqxgzWWjf4YNirj6LqDIIyNHdpPTxzM2O4hjn2EaWV
bgtJl1KkprGZCgWNKshZe6ttIRCO0twbYfw5Wp54duxqq7SDcqThE11cEAfgKFzgqV6h3JIqEcFc
T0xg6WyD5R6LjQYp5VIaFzlZ5pFnYziFXXdsvJbv7t6HNycqXmilXEKv046iyiJ/0FPy/CLNQUEM
G9VIp20HwfID0bV09gpfyYtwM0dDcjTLwdkbUm6Gn/VoRhHMq+ai0jX9HPlTE9NgiDtE8yku1F3r
jPZeTXEu11tLvVTZUZGt3BWOfMidXFzaSsX+26nbdZhowi9MnUacVUIliMp0l1gStIITPpe11l9E
ppXPMbV76pbOeM1ts7xjoNUD8yhRCPLzu9iNkLrWx/6o6BSgpjK1Tkq1tWuQ4KmoNxhKOaRLnnfA
CM47tInlbYeaqZJpsGLAgjc6uIpA7WU0V5ls7X/cmbFzUzcfnhXPr2lXzRsq6vqnmTs/szi9QgWY
nhLrc9DH4tERRApu1LRrzQxLIiLgMDZU+5XlSnfXm4VvD0p2aI1iO7gpwlCDlqxHYQ/HhNbEpvTi
T7cCopAnqRfkpreCilIEg9Irh0rpiDZtQfhmh8j7aeZExNbJGNy701LEqpoABRYniLpRrvURbxw4
Kf22D8ccpgh8hqb31F9uf2cKFvaDwHBhZeqNfQKFHQIfU7yHydsDLhuf0sJAu38W4WqoJsMP26YL
GoQXr1Eff5atAatNqrhaeVA+y8IB0ga9Y1uW4a9yiqyTgAi7ChuzOwP3aPw8HudjI4TB0AwAfogM
+SBSBYfKKATj2aKPkd9HpyxRDF/WhrB9xWuhKkT0UGfNbp5Enl0gZ4TrXGTl3knzGZATKZAi9Ouk
xZCVM2s9qLn7bI8GnMOsC8BpV6uJSGWfiShdQ6Xz3ievuBWAvX1Hsaeza1LmMhtkoxPNDR8AGF6r
XtOv5qy6fsKkmkGj+01LG7qYM4G0gK6ptXO2lpuwbGDFiBhEZSnmbV499GV5KPRs1+Pu+EPi8AjU
z9Y3jWKmR35oPcAXZz+p48/EK+WDVMvh7NX5hV+ejKOP4g8akjdcnafPyOw2DpJRqRomZ7dWzFun
dw48CxfQZ5PpR6V5Nxh633W/9OzOL4VX+/VQTuvK0dMPz4m5+Ka+uOEs1rr3Kgav+mnFGDirGPBu
MnsaCONSnZoW83TaU/CDIdH7MuvvdudauKrM2DjoCqAvCArDGcHGD7ST61eiEdOPYi98UGREJgUM
d22NITZjhZsf68OYdMaLF2sNlRoabloelJ3qHlsVDiks1jWs3fYw2pSrxken+KcAGBeEdrkbalUH
G6XLQ+wOtBD1+ZTfl7K5vKgycjdjO+d7w6vJpRw8VgpDyEOLNe0BHyJQHXdi4H0pG2hvJVFb8WsP
JDfO8GlBWVmrcQdcguPQc88pRWejD0TICULLxNhknKiYN4rrM0Hc/1CQxm0QM0SH5v1l6g9J/kuB
xrfPK/eUUVPxU6hcPPd1f6Dv2MN/OCgR0FDLBh4JUFAfoulA8zJFOwqUHuQEmL55kPcnaMyEMkko
nkKAapRLvaBRvfFoKgoyJgmczypLNViMANrqNvSBJAeTR8o77qqE6aGyynhfIgPe0n8rgGWq4Ein
cjNCDqK4EgIwCHelOFg8Wq5qRutQqyu/sAWF72qGK9v/GAqgXc2nWcfXeESoZcwDwDCv9mBtDA2P
FxidIi6ulLh+JnzLMae8rBhHijAoTk/jNfIOplbpgZLZEMUSiBJVWV8yBys/24TQk5btMeUcjTdE
K0G3mIFqOBTafJwKGe8SNYs2ABn7KU7XMEJXbmf8NCKmB2PIA6Xctwko3lbfpCAFSUYuopMbpwHh
J3v1H3uCJ2FZ+bMER4JyEQ3+xtq2iQZd6kPvW9AcqZtusx5WVdtdu/gXBLL3qLZ/Fa7cjbBmDlKu
vET/iHLy+TmDCtE5u1rDMheUGeQwhsm+cPaup/Xkkzgh971YqW7l+uQBtyKcnS1aRTTsdHcH5fF1
7LIBqmnb+pki0wABF4c1DrglSPIDz1kYBWoFjP0OHtawW0vc7I8Dinil6SJeNeUAciGPH2vXKDaT
I7ahmY0bZLp+iyifV0qRybUjFHDUhTWtOwo/vqdByKTSLqB8Eo1772Nor1OrHtZCnkF+NfvZSdet
3b6NvZFsBxGrPnwt3XfrCNJjR+1HhO1Gj4/mqJxbS6u21DCq2egPJblwV5Xamhh7XtXWcE3q1AJ+
q1+1/A6OJb9pS/Fiub17EtSK93C4t7OHyXfcDv/3hWaUH/YDNf5JxY3YUr2AGcpdlbUckZVROyYm
XhCYGbHeoYBdO3G7NyJlQxAeryrp7ecG6EipvxFqI5cQHyFtP42yMle1kCv0qDK/dXkQu0Fso9n7
h2bPsW0wLokb7Z+MP0o9a/Uajr4GNnZj4iW5r1Lnjy7yC1xLdZe2ZXTSw/ZVR1tiWzkJuc/9ZcJ7
chMP4cVFzrPPUixcc/W1HmpfRmkaWHQWwefkzgrVjFezoXjiFaL1MVRLqNcOeJp4bQhyxi58VTF+
Z+lUbXRC4nolKfofU089CvzudwIiwr+fxbNnHJe1duvFG+7YHz0NIRQzCdmiScBmE+WosY2RVdKU
G5vj6klBJpXkY9B67g/wNowEybyz+voU2i70+/vJPCeHn3R/9/2ynOzvk5vQzndhUYPd5X9Lw8/0
8SkMlEntDnNxSJQ4OeY1RcSyQMgJgeDqKEZjOoTtNS5gBMDSGOAMYDSy7kx92OdZB7CVR76UxW/l
fhUFzg9RaVV7TPWcI1TMXQ6SU03GcDOWb2ZqHiw3wfgp1gdfK+vk1FHkXWVVMwVmVTVHAd4RTPlE
KZ+pKqDFaqyyQslWcI7clY5GJY90nh5TEqJBHQ9QWvU0K8DzJ8CxFXtcD52zAb1h+W3FM6h2t75v
9yrQbWllARUxLBZqt4QcNxGCUtU+2im9r868g5EdlAV67erFabltR+WBp8qAIqVuy6y6ZoSb+mAa
0OeAjJAIb9rZ+TFPRJlWZLvrDEkECbFyVUb1B4GecmyaWOyRQNqBbcV5o0TkuO+zlq5i/6Z6xW83
DpPnVtdeTTevYdihZOHa7bary3vf2GDkjkDhGAzLDkjMJi68Nfk9HitV+SSQkegydwQjr8tNWhTl
OuJZOVJZUR8AoCJabNrGz0h6xzSU3mtnOqga6xFFNtdLn4VXfSwbkKKFKxqk2VM5qe1e1gPisrJW
3ujI7ZYtNEpivkmwd8XeWSHt06hK50760ykDW7j6Tz2u2oAHhlYXWkyXCoqBv+wZRvk6m+fonTJw
snHh9x1ENBSPxf3rLFvUuXye9TJ9MXOTOdQOja3F3Puixd3DsgHUCwmLvBlvEgL2wZxygyHFdt5n
ci6I0MZPvcNqVokIg5iP6nOkkBwtuybpM+Iw1WdoFela1n137BIq/C32P18n11LvEDIqvFFaoIJB
52M3D537FBfxz+UIhgrzM57kE1MrggDQrTYzie6bk6b75dw5hPKV6jjKFeF8CxuhGssZyiufgrLA
/eLCySiDTGnECUdl44LLO+4r99/F7YZghG7xXkfEbnOrFQeH0eMG6o9U775r50VPSlW0L64Rhbuo
VJ2ttOT8MjbithybfgWDUFxZPIxly/SOXWY6ztO7EFGAKlb3nBbhDwYS1Rc6YYVHTg2OrllVY0sk
mtMZqNy5Y3jF7Gp4jh2BSA4M821pRLuumIY3IbqPcIbbiBbLGthhQ3imV5cu9D4nmV5mu/c+HRcZ
Fq5Ev2R9E4EtrDH8Zqr6VBz9YMR2/1q4XbZr7bLaDmOa/Ei0eb1sUFdDFJg8U6fY5g5iZ2ys5n5y
P1OreCXxSJ6tjkKe547AK4dZ+7DldVk/uCHhjiqTI1iH5DEXFL2/doRyuSoQ6rihGQFqcMhJlu9H
1KuXTO+6Dyc20w0z2rDPxqZ+HrPoZVnvwW5Y5bG0r0U8Kyep5bTx71+i6/ONFgrnrbT5YzY5spBx
oWivwlP2ywauPY5+MZbu2ciFc1FjhHOX+8LPd83E3L2UYJJ3TmQYJJZt/p6TlC17eqHsgm7s45NV
j+4Jy7GnKncvRdXkTzkj3lM9F+ZKQZV1vyxiISaOUq9+LUtfLzZ1i6Se++PXXmkUH0I0/1eq3lul
nxTiVgjSDwbW/ClGoQZNS2LRrjH+PYWrgHlVKrKh+xY06uyNoyOXvxx9+cwUj13ZxI/LPiZR5bpL
TRD99wt0esW6dfE/35dsFTsEVZFi0uoRK+tZvpWExjGsg6cBBBjUB0mTLpdvlZziI3GOBFbMYp5U
2lpD13q7LApGUESBuKkN6KS3rnh0oZi/Kk5kX1tbeV+O3HeQL9yZAseyD2jEipC2GPbLPqnUXnKl
7h5aK+9eqDfdxzj55hZpdUaYAUL5/byajeqdVZvwMO6LmWZgHVWqpLD389aWtQ2TsnyqSQ0eO9pQ
y042XLtjmJsdgyI7wZOe17Omajwe7BT2JKO17MV5WduY1wQs0OsAyOhai/lj2WjsaKPZ9xLyshhV
9E9lGU1f105M8SJdc3iwGtm8aNNEkEwUkLR9fbRdd4+gtdjPWGFl1mNsDhpd6x8tTdqToPaYVp7r
gzKSRCmhCnW4pYMcO6RkOV8uHnS6DPcVy7vvFyL2we8Gw6GjwibLS6aNgPGWt91U5qssSaPtfz78
elsrVLHhLey/dzTqGRviLr6kDjWH8H7AFG4jTYH7mdu+JMrrpnWaa+P4n/NFeZvv6Ge9f1/515Ho
IFjrJmVqFd1az0V/RkBlOGNaM5yXxeWdbO4xU8ukvyyKFgp8qd0LTVoIRY2GY34v8hS62AitbN9p
rqxAFd27T7l6sr0pOlMEtYM0MsWlYWLjGYFJ7XnqR3dXaxNaQ5Nq7KY3s0yokSi139mAsqO52NWD
3BtlVeKJJskCuhQImxXK6/IihkZeBxMRkKYrrL9XpKmubZTWUv5eUboQWxMuzl+OEoLiRviWF7Mt
FbCsJdX1+zmWz5Z3iOqoa1GY2t8rotmp17UCFuevPbwkgdOWJGQZ/++h6gnkcuSKLvg+/LJJ0YAs
bAcHXPP9WpbPlpc5Ehlhcxet/1qR9HA36GU2f68AV6j5DhTh9fdRlncUwBmltIhe5f9u4vIOCarc
rwUR5V8rNAmkk9SOMsz/9lguY3YVc4U8Gvf+vuL7JooMoqusbPm1Ylm77DGpiF8hd2H/vQJsMZXH
Fmjp98bLuxb595UxG/PfK4Zm+OXYcbT/a4cU/FbfWeixLRc7R+YanaSzrSdGgHL+j6JM4nVIgRFU
RJ+Cq9fXydRvnYY2aDUnbhDWlPuL1r0N+Q8v1I3LCJ8QefuOXpEbIJklkOMYwnVLoYHUQr2QfQtA
hgT3/O8EyGjiPzQD4LbpLoRCiS+Urw7pAbYe2EbP3vdMpcgYvatoYfe9eTCw/TuNDUV678GcWv21
okHRWC79Ki8ajyUYftjGjeX3RV5AmIOYGWX0reAQrnVUrNyx3JWe1QQy1ch1y00de8gz5OBblPes
fhFCmZEIkqiOdDRW3SqNKF0RUNeQVPt+O3Xe0XeiPzp1km3V10iTDdC5ultroC0U0hVEUTDFa1ED
2DNRt5gRRIqqVeEODB21dkBUheJPZO8HOONRkyJlO6blqnOVH0S0v0nc3ygC/NQpYNWUMzJroBGe
muG+8WIs7+t588dJKc4lKKABpSyfVQmfXBQhlf+799/vsFO7FwWaLWJDVKP7TTJqeJ6rTAcyGZG5
SjQowMZLmqRtgD59unHV/E9f9LuyiF7QM+l/mQiJOM5J7R5QEpm3Vqwg1RC6yqpKx31tN/6IVPOE
Gnra1doVwE0YROkxCcvwWgDm0GGaMfQjzWRqOZrODNlo5IXI8xn9fuouSaapyKHQRVVgiNC5XXEn
wol6RqSVfIPYFTmxdivfi3OLwle6CjKg7dtQHb0zT9Bozf2jZyp1MFkwkyfkfAp9E1aKjSlGXGLk
8ujm8s4dbBrUL6Cfq3nyR9bOWumQsRGYPu0zqmuo4lXORTNqRJTArQKO7oedjFE9VEzC5bFFSjlm
6KUNhr6Zlt5bqx7YXp4zRyvKV72GeyRm51Ol/wesvgGp7zJLTssiio6HTHFHiIus1Tov2dFyMINl
11QR7YYMMd8sa0c0yQKFev22V1TtEGXN7IdCmveOTn/ka9sv3B+yyDaPTssizet6lQ7q/LWoeu6d
b+/h1drVzktRZ38sdbbOy7bUoD4zx2ovy7rEka+ySqKrRtENZERXrWFkOigwmT/NuL3WVb9BLird
yswpNlWlz3fUr82kiTj2uYY/P62EaeqrsrPjTabRlf/vBkbRBGlp9EcglvpZGYy3KJkQbZwgl/Rh
vCub7B/pwVUdursOwEQbFj5WAwrc011qQrRKcHD1XcW94Ct8haMc3sEQInCY3HElpH6efRrJYdbl
dhbigq7PAR1JSyaHcLZoPeBhM1DJbxrdn8c1kOgXr05fqMMeXaX94ylJoN26BCDOOMWgtbeU1Tx6
QMwwXdW6Z+Kmmad/yK212nlIybTDW6V38zpNkv9D2Hktx410zfaJEFFAoWBu23s2mxRF6gYhUhx4
7/H0Z4FfxPklzoR409HSGDRcmb0zV15jqlgL16Vw4bROdkmqRVZp37qMerGWPXj1uCQn6rzsWSD1
mYbsFTd4hGHe5scVDhkTcYxjy0ZmbwieeSPaO5650UW4g+z1HGnBxSL81vWjuyLHuzyz2AtNndyK
ZjDm57umZpM1iKeiAHIzmXWzjX28t6n/3VKad83T8J9q0Oi9hMMxsjLjgNUmwE5fLjVYNrvab9Ua
dcBj2Fa/oqAji7Nwt3XT3aBpbmSD5mlIzXqNzh2SY07epJl6y0mlp6iY1iyL9m4SryCr/xCpiwg9
TxDx8AxN1UPssaQBBHgJC0vwrypwDGYgWGlZ2xzt0UGU1bXNGAqazgwXYJn6YGtMwcqq8lNTQrxk
aW3vIJSiUoqNw4STVGUDOn9PiBUu7l8jZ2oCFqqt0j+UXbAGsPmSOslbOEGmep9Rq1i+K38lI6NZ
NdRrAFKCnAU1unC7YKIfWmHqpfUqwvTdaJesKhULuezohd3GjvNpW413MBTMNbkgw9J5cFvYT9EE
edVsBowYxbtb29kqZwnFEkJ/8xrSgmF0R4O1qrXuZpfRvmzdFI9vtZBk2KxaT3/Ni8ndQvxbhJqv
1hOIvWXsOD/qsL8bEGo9Wg6hsBqKON8L3HOTjHQsR4e6hBNvKbSXNz0a7idszWxmKLaBclrnPvmE
OGKuWZDsFFX7BSQi3MHDA10+XHea8Y5JXF5cifNYgPFxKu0Q0aCkt/pNNxtrIWsKjeNAmwjCIhGB
YkRzE7SJOAYFgfIxgXreUCydNN7RGV/6juetvVaUaDuLYp1N+nrI2fBQQcMjuOhDsnBVudKi73kL
+tIHEFgIfzZNI7yajbvSbl+nprx5gfWU6N5bQzNuPRn6djKrFRJFhKhBu1Im/5NIhMO21aac7qo5
XOIg5hGcKiLcgqZgPpiQ6+bu6eNPoWYU549v/v//9vF3qrOeq76jQKRo+sZRcTan/gWbirvN5z8N
8/8LnmN+nu1Tm9oiNefjH3z8ux/f/u/j4+8aZGFSy8PDCLWXehOqcRv119lu+vpsacGys+4bvTcP
Hz9Hz+pkpclOW/7f7/R7mB+OzlpG24qEQNe4L5J1Xs2ErCa3oZLQEqjocvX2dD9E4rWmGcDdfQD4
sSi1d6zMC0Eya6vBhLSp3Of5vZg/0PFbp8FKT1kWvyulhZsSeCEggeYS2Em9ryVCQ99J6lVMJWMV
VP7a+eiyica/SR7yXSKZrQX8sps9/12hhRX3QSpEL+IbhfcBqEfo7RJN98+DK38p6g5XFDvGrp3Q
uyl78h4MVe411zS3KUJMtMphpy28uAdPI7E5dhEWUC/eDGH25qaucxBTMFyy0JD7vJ/uq/oXVEX9
hCC1mBZYRSw2izQzIAaz6PETloZUOH507JLiqo3Wk8z7XRsyzGq6uAvibrz3m3qFD3+4NglBhnTG
bn6oG2s4FOxDJ201ihLJTtKm+zAsm3Ual/rG9eclrS1wtGpttJVema8tI0EQHRYJ6yIN1HKHf94s
srPW0qVuxrG/6fI+TNKXgVrtnea6xVPbDNi+svD28acw2Gr/BGNlXmt95NV1xuSql++RXWrnKgke
e8Jk9gn+4LusMeJV7Lv6i98NB7i67WK0/GpvaIm+Mku/Xtk+RkLB6a0pL2JBd4brx0dD7fQy4Q8O
BpW/2Ll6Qpm3KNjXGzA572o2mNibbOegCdGvkZXQq/MK81knsgsY+VM5DJaktRyyQCdswFhEROLu
47K31r0xHgKkOUd8w3m+6LzOWRd4jsmmLLxFrpvRYQgbc8cgBqbHgg3UqGpamF5xbyYMEIiIX4Iq
b1amKvJrAVxiNaFBBHNNU6FwWL+pzk7eMEKepR5G3+z20aWnesHs1hyGDAlcnsaXvjK3TsyEWLgq
ugmt+JbLKDnRQiyHhwCW7zMgHdOUdHdBER+a3P+nDK1qE8ySJ72fqk3Um+VJOJvMj4rn1IjEPuru
0OD45yTgvBpEMU8xFZijM2GqJ88cCIojoIGwo96qIS1XONDr+7SQ3q5qPfBvnMCmbUd7abbORa91
dfH6UJzqWvYrGATDdx8RjQ4HwTV9/91Mk3fdnfTvuQQL6kYrgOTJKaXhtgpQnu270lPLEn35uqWm
uqY9Li5QYEkHK27VrOxKaYmnZu7fAyJeh17e3ea/SVpePaHaF9xA8Rmm4MQatdU2KlY/+kIXp6Qo
ACyztg7QbBZp4Z4Tn727XcBECwMgcBOrbFqBvXcnUWyJcMxfHb+3gNfoc3R3/eRqcX6pm1TNjbds
EVWY9nuDorDUqLsNnX/TbTs92AHZA6blByfEIs7eyxrYIJa7qGdJWdWzJWOrEB20fnKOHqrnJcJj
e8Eyud1VgZHu/LAc1jKhVDo2bfET+sYTBNHuBPpPLsok6y9G4LIUze8NbdrFfWK/2KF2qcOI5ouY
vF3U6Qcb8dAjz39Oy1lW7IH8ZBfKtj9lIkt2/vwNhzqYOK9P9hqNMs1HdLDUoqQ/aX1xB/+52Xs5
2eRIv+3dUFEATGpIQCKM+msuqwpzaZstWbREd0geJKgGy7sOMUc0J01bi7ifDsiZ3SWFQuKb0Hx4
eEG3Dcr51QDcmppxPC5rDyNAQBvPbOviKAV7y9CsvdNA535lO4nDVhF/Xdml9S4aHDhe2alJY96R
eVZoZjVV1rz0QbmnW6WeiuZHFmOwGJXb3fXzZjqh92yP0xV6r75K0yJcuRWk8Lhx670vimaT1OEL
pKH+1hWnIreiFxwE+s5QNMcVYsMf1NU3ju9aVI1shwK+Ydwsk207KsNmq/vyO8iJ4lYG9nNKCxDV
gGCVRa9yPcb2uEQoqh49mtu5XovvugAK05tNuDDSaGPKXnuyKh7SLkbggEnjuzYW6skOjRdl4xoR
7izQ1ORKIZbddjJQDyzwWIK40dm2ceGjT7q0mnkZ+tQ4uZa2DseuRlg1GucxOXdWYPzA7hhv0tZr
9x4g1iWXId1RSQAYXGTBzmaNjRqik6cqIY2gSqPbiLX8XMViekhrWuh19wjIEaCPJZeCAlqXT+bd
x4eblienMdzjALFlA21ILp0pLK9a37CbA4Kwt20qUU7+j5ZHv1rgp8vMM14jwPj31iVCfmZqjXr4
+Aib9Lu0jZORxvYtmpBWNxVorVJHXyDacD2Ehr2vnKpZyyD0t8jt4U6nzn3Gt70cy+wA7zO6mToe
tACq3UuIRMGHmPta9fFlcKR3n/vyHz8w043jKHM1p6ve2BL8IuSzWtazRDTps19QXcZt2lePdIME
EubgLGoz3rOZSw7D3MdgYtYhTNOBcd36m1kFaqMK3g1WY7gzhTKePEue28nUXjV7aBaN34bIc7GF
kDcU6+hK9fDqwB0Bzo78mlCC0qmNayVgjn5gT2rklXVUus9FBCpTD629UyHjGTTDWJo4eV/D4VfV
6s3exl65txN3R/wa4EujENvYSico0eWmmeWNHbSeNQJcewmU8mDEVXI+KKuu1wa6I9TNTKUCZFqV
xdGJYQOFvu7g3QFm9vEq9b75rR57eA2zc5bOgyepNg9Frd0B7HIOVhy1xDl45UOsol1SecY9HJ96
Fag0evThVYWgLg4j4odzMotuccDE504MSzrTC3zGF630nedcSpKtEhguXRgWK0ydazrM2a7tSYNw
Vb8cYuchmVR+cQ13nfTDtMfakT7qWY9ePPauATuEtq3CNTkah5CeFqEe/ovSN6HeF89xVdoHX/Zo
AnI6K14nuiPSbEXPWslbmVOs8suhPjiN3+/CJG8WGX2KhRGG6ZMO6uygiwLCdlTgSs36N7yqftW7
/7R6RzMiKbc1P3Ot2t7fR43Triendr4X1UXSoD4HBvoo9rQol0rITr47bXrbeCBw1z/ieo22jk99
Lw51OhOAaq6DW8SrscO55IQtPZ6usHaoevQ1pd5kJTXNpUXIY5KhOUf9DNSdrvK1Tp1DE7Z0xuou
2GmGBkuvjpJ9P1clAiEeHfwDa4NsnocOrjCmNdOR/n1jtcWTNAL2XBi4GYxGTbNeUtO+kWGaxcEP
G8k+dQgJx34sZi+Q4X/LnX4TFRQRJ4Avm7Hu2XyEaXx2s59VkJXfItlV21yYILvnj8Cs9V8Q6ePZ
etM4SrJi1bLNNL+8THTDKjLRlX68yx9/7PLKXGtBcsTmlLzUYIRpXKsHWO2HyY3LY6MVAOS1MKFb
gA8FQ036vaPD0/WVeq/tcJUIbDBgWwsW0OKaET7xpjFb/fYFAS363WEro7G+6PNH0s96LxqBUAmc
aZ6V1f7jG3oKciBG7RLZwYOcjSTCbLQVtgRkqaX+CNf6mKjEhdsa3njMUNF4bnWfNVCkjRZYCgq5
E1sEc99qabSixVPvSKMs92iMfuGgCm+2SWvfNAzFbWnCW6gJ51LD9/WadIVsyWZr3CSbRtcEEACA
sJDynYNs0JoXgpU4Em/PqctdoKWnnx0E7lnOqNVc16aK9ZUfAH8pKnFAhtS+jcdqNPu9106Ufzqp
H2NrGrZ+5T2Ys2um92qKxBSZO6PNT6M3kbRgqYdw1IY7U437YqTc7NeoDPHUGueQnfMyHjR7TyO2
IfzjZ+Qb/loy6x6LstKvCmULMaht/1pD3E7AjW4LnuBlAmX9rmFzH+fxpvALeN+CGu7UQ8UaQ/EY
dCP7ZnYrzmqAvrwXyvKOWIm1Ve/b4oVO+zrx3fxJgtDbkvZybowpZt89WC9RkuOtn8Y3v+wNIjHG
8h7Yb7jwBhVt3Rzz5hDY8ZPXtsPBrlimpEy8hpF4zw2DbNrb6tno+2TdMp6faNsb52EAE17VGs3r
1n3qmpGw8gKXdBqGJNWkst3HFnry1uY6tBrl1KBrvrV1/5NFdX+nO/hLSAdxEMXhlWq0+OaI3KUi
FAhKAVn6hlxeXj4+Im9oT02Ro/5mMvBLr4CKxMqwKRNtN4kGvbVvgvJB+onCxEPMNv+dkv2PllX0
1e28U5Il9pPWmdomapsY2N6h9GqMKvOHp9mUETuh1nju24fWItFwbJsLrY95kaWf7T763pgVMoBR
R+RGXA+SGU/fGrkJ9jE0SN+QTnl0k8jfa7bDbmZQhM1FnULV45ZN+BzlFau0cmiWNSD7TWS4zUHW
4YODGOD88dFr2XPtZOnaCKtqaTfF+N3X5qHCpAgBpf5OxZ7cgB8gLbphMmPxQ/4QoIZ1C+wSEaMz
rGYWPGTy4TknimHtpRm094pcijovs5XLpItizXghTza888wpvAPnNez6sfoJwB7HB4LUUyELd+H3
jbfy82h+/NDGprXW70BjY44f8svom9FOi9pi4RM4uS0D3VqVPW/vWN9L9dCO+GINt1T3zPSohtqQ
Akhirlzp9XeQ4K+0jUecgtHKcyy02rFlXyEorpK20W6Zrq+1OsnPEUM41X4g9gL9OZPO2nTo/ygN
zCDG1eWH/0cUCTWNkIvqKNaMkWUM99C43kblu3u6qd4y0L0AGB+lYilTZntC7k9tle2blhdqwhUB
wB86LMWxjWKXxvZpxEbW/5SisB+qtEsXqYSFCv2uf8nJY0Oc/ILQ+c2PR+usm9hEM6SF56yL8pWm
eN9yHYmRKoZqnbvyGxd0WKRlXi3z7qeVkuOrwZK/m13ah6itv5WDnPihPi+bjTrNFYZ+cUd89Djw
3AvBKDXzN34BJMkeMz0UUrQl4xVp036mki9bI8VaNVuNTFipdYDftjB9/ZV9FTNY3r7gKv3l08G4
lnHFktZkDwHe/1YK4SFGTi9D1veXqs7lFukcmwyWDccU4kCo1+iR/OEs5kgV8HzQEwftF8mMwXhV
DGFPZUelOYvitez88lELeu8q8+mBRma07mhuXKJxO+SgiakA9fepSNWLNo3FsoQfeItFVm2yrmpP
hJFZq4Ekr637GGSReycU9T8ww8k9s8/S03Wi8UD4jC2jTm905QrHpn2oWV0x9iTjTXboMoSWorDz
DPwC9qQey4JFCQV9BnltlOgE1bCC2SG3tLjyq+0Zb0PSj8+REe6dmDQbR0Tjc+iXl7YwgkUPFmzT
fVgeJhO7lWN7i25ACNGV4XsYNPFzrEUeMP9YbASD7TJXVb2naggLgIIR9ulM3Zg0/CuG462ZseEA
jPNCOgi+7u4F4Sg7pFx7haUJ1M7z8o0yIpzD6ocOEnhPgqxatGScP1QUawBID2pLhQKSnyyzHyRb
pDz8RbNNjOBXZVbhd9nTV2lbSqhufUFvybhTB+13Rx+cbZbn3SJHkrosC2XtGo0oAeL/jG3LMW9Z
cM8wgFTFrbdCz1Fdl+ZjzUIl5zb/oAwD/tJe2V5eHjVFHQn6Xb3vBzqNXsoeKACYNcn6zRus/KiF
ubVKdM0/DhNpKKbmR5saxdBdHzcWaNxyHladN6I2Vjbdg/fasRdT8pYQn/pAewyMX8fQ7FYj7khf
HI32wbZzf0nf2Ft+DLNsrCkole1LX4jm6svwn8mwMBo/BTb1wdQOmvtE0UptJ3edNo22gSbbQkiK
qVrSE18XHhXmyUmdWzqmxarqLBzGxLhuoIdtEoeu4JRN3Z1yI31njfHA1tv9ZrUlzbBWbUHhG4di
mr4D74A5VHCeviyfNGaFZeqgvsqdUbuLasc81A7N2wI7Mdp7ajtk7Czz2nwiLwPBV5QDC+6fHLcw
X7XGOHeVc/WL8mM9Gh4Gk0hSe/CPHx/SBgOcucUpU5V5Af3/PvRltUL0Ocv3BszBhXnMA6u4fnzo
VGslnIuL7SGGtH1nAzjaO1eaKLfkj7YLqzC1q4eGcBsKKGkAa4wmaF8a8IkuLY5GewKcbz244RQ/
ZuFBxtPPhpI8c7cszyCCr2kZ5Gu8mvU1tvtnYArhptHadolscrpjrXUsqwrgL3biCdnhdQzkcO29
10G1Ld5QpiFdolhkJ7xwJ+hAVl8Wm496S5hV1bon5OGqRQyd2FFBA/uAqSqkw2f06DU5BNF0DC3r
LoWbdqDPhrYkafcfq2Nm4XPcyAb1biM2BSZkNlE5pew6fLMGy9rleI8osdw82RavKRXkVdWUOqOS
Bi0KhGE14eXAYMgSTm1LCw95bfTqlEnKkZadZhs7svqT2W8KxSqjEgYkxDFaJxVxrtRq7ZsbxGit
goLWpE39SozTXidq4pCVTsqWKBNHLcp2vYVhWclz0aJO9pUdwcjO2c8NDrV9zjgerM2E023D5jo+
GRTCoTrlR1yA3trnjO/bLI2X4WaSZOd6ZqMe+8r6DqZoWBcJM0k6Fff06kpG6fbFt/glCZuAvdVM
m4kVNU3b3ptDyC+AarKHZMyrhdFhyIQH+sriHLujW56xuvDAKlshpqwfUJ+bPwk5hAWImBzEX/iO
pdHDfyqCe1PNOsPWcx8d0GZlzDIEf0z6GjbV3WhNxT8B3h2j8vx7jE3RKo2LtQHb+GdGOXnJViy6
1sgVhrJ0rkb5MLkDzsvaNm+lXbwC9t6WmvJ2kL5+OinGaw2x7s1/aDMCpjA/tKdSIE8m1cLcgAlC
TDtnscAHg7GHhBbQ5lOfYX4mXWJW94qMYJXCutRV/CsJ5GsoQ3kK6K1t7Jp52668cudYwbRy3Dre
uDrNDlb/8B8lI52Zfetm0aHt1PqeJZe3aD3jkPVj+Zb75S+4r8kLWSr2Am4FOhbPgy9c1eHZm+I3
6eMz7MzAXqcg7+CdzilsHcVgYbn0/XsXei78VYjk1xpWuwgqAzxJNWycTjeWlS6RSEdwlYm3UNeg
06ptSFVnwQ6gMRUmPYfEJgK4gIjHTUhqpF/qFP017hf7AKf160NF1WjRklYFGvNYg3g+5HXjHz8+
VGsbWwcD6rnoMnr1zegex7Bwj/r8rW4nsbIrgKMM50SSDN8nOEWHDvUvkyZpZEk+xReRWh5CqmC4
uS2X2TAr1jNx6+ycPB6PceuZK0NHOw4AaVjB5EpOjTO8+TWWVM81wW3Y+npqeEAIY0Qs4rkNlGEd
1U3G/QohKN0hqAtwQcZrfJHH1h0wxKX6tR7caG+RV0pTMwfApgj8Q3p1NErYVUCgSaCTg70hISJf
oxiQS61i0DSMVmLHQOSo8dZndTqtfNuUOzqbP4w2PUa19B9UhOiV7rG2HnFjrXtPHzdhotQcgpjv
WMHmMLP9moqOHq6jrF3OrgASGsPmFrOX2ged9y23Bp7MIrMx6ItfUz9jxbApKdFV95Oo8CcQpbPl
v6Nt6Q7vsrJPRd8w1fr6e91IyEhJNuwEEU6i5LkJDR22IjZmYb/EfqYdAZvuOx+X4lDyWtM46tZd
6s/v4rwdDbh5bbroNG3X6CV1oj4HN+CvilKjZTfQvrfor6rhWRNxtoI1US6jsAFxiHiocNjj4/Ff
/hbz8R8ZqnLOMv49NsOWUklLJykNOQMClU8hs1PSxrHZozMg2PYHrVAF/yGyjuypGC4n09rZtRus
e8XqEZ9hcGZJziajNpoLaLNpT93zl99zQlFjROtCGUeWW1sbxc+VPUl4rQhxnCbX/CkMvMUBHO4t
HSeEL6QYuj2ZEmWGeauNYnFm6hBnWNivseImxYM+sK81c/ItgjunVP3172duED3yrzNXlmm5pi6E
ZMvIP/8t+DwnE5QtWEHtqS80FrPOtOwmrbgSJFJs8LT6GzdL9H0GgDYFmD8XR4C+EumGiXGoNob/
M6tFwn3NI/SaPhVZHDxwtwZnWfrueA0tMkHVWH0R2D7fkE83zLZd3RBKNy0LEd2fP5u1E8GPIduT
0hzPcM/0Qxam+6GdxpWMYUVT6J+WU0Ju4d+v1xyt/edxTVsnWIXEZPgUliH+PG5D/pCXmCEQklGa
m57aChlI/UYHlwtrZ9dE6ovU4Tm3/PMBpWKzYUpCPIAt/XnAWA/yzg4CThTo5L7TVkZ5H+gtQhfT
y764qB/B4X8eTNGU0dmXGXMZXXx6DdTgRKomDm0ZekNwEOmYn7N6vPd0TC9mnFtXI3M7hvNcfDNN
OkVobmXTWSevN56xgIi7mFiEWpMa/tcYgAJNmy+e10+XQxoWt90hWto0TMr9zqfL0djpGOaR4xGi
CoMiY2Qx5qKkZo93QdCbm7/f7f84mjM/X5YrTMVd+HQ90j4vR+prsy117K9tus5rLnowEC2ROHX3
xShkELX9+72eT84x2WRJV0jB13mU+u1dtIQMQ5MA0wUw/kWCFW6ZegbhLgUJ8x/U1MrK9Y2XYf7F
oZVchjB5TSxxsWqvOtVG/hiNNmm9kQ54yi7eul6eBE2j3PWD87y9GZIx3RhZbd3yxqq/eDOIN/r3
jzcVud+25erK+PTjvZFlgE3iArinpFwTX5bj+5i61Ufln8SedCX8GdQi5Q0/1/DFa/IpnBsiBNfO
clylDJ5fZak5GOm3azfL2XXK9dqii1pva4/iTXO88Udm4eeN3H7LvsjbiMp4EDTI9iaupkVvxq9F
28grvFjni3v5ryeHUULXbZPXVhhSWp/GpziNXGoTLqFKeXvhYnws+4Y1XCIb5cjq74/pp8EQZgAP
iwUlkoozECvz02OqTXHVmRyN1hvNG082y46GaupvZPzQWxFK4hE729+P+Xni+DgoFxs0Fm8k2//5
Yf7tgrdF1GlzrC1Zesp8ySmzrTjr6OTmY79OBU3gCJ3d0mnT4M3Aal1Hvk+4n/tcNlVxokhTH8Ps
kUCMKzOoD0Rv4bZeCLIjsM7pUGI8mnAt/v1Hf7pQhi1tFkyKIZwYLq7WpwslHeVZjddTnqUOs8dS
ikcxzQ/4kyF8SdqtrJkvsFKiu78fd87++v3l4MA4xcESWY7SJfaTTwfuCpSX7DOho0lWocN3t8+y
R1ZSdPrNEI5Wa15158UvNPPBBW7lcb9J1GkJvjbz5FaORr9KVRlvPv7Ykt5xk7b+6NdfPLX/MQE4
trAkC3yXtvC/Hltus0suc5ou6ykm0q5M8xPz6rtb2ZAPXPxPOk76+7Zfa9h7Qsbge4wR07qq9fhI
hc7dwEHTb817QQhPTefoi/HY+Nd1NEF+6QZZajqDP1Pinw8d8uvBIFE0XaKDOBqoNEgTK9x9bgfG
mqTyGYAY5luExsmaE3gnI9Z/9ET6LSORd2P1en3B1VNfcpOS4kjwJeBpYr30jL1o2stmIYo42WKH
lwelBeuuTzclLqE3uywJJKHDvTFjgWlo3snW2fDFa/x5DDNsHhHXNWweEkWtUP90drklChe4B6TU
Wj0qlFqaX/+KvX5Fu2Xtx2Lvx3r93hoLowriH6FKnzLgXoz69envz6v8NBPNv0RZwuRBNV26959X
HQZ1vDTUwQHHULxLQC9TI6C99IIgJp+kMpB2BORoJ0tTzSlysx9mndx9cFCmSNvgti62HqVk8n9I
xyT17rlvejDASXcxJ+QT1tTvjVEGqyCrp0PRR90VwX+JZV9L10RZi1SWCCjxHLtxNMenphhv9Njf
AxH+4qJ/nMofax5OlcWvToWHcdRwPo3U8DzRP8wlawoLUG94wPamW5I77U9H9Czag1b3741bmru8
IMcknF0vNmCDD12WMzTeUsgAiYOR3pnOfjR072KW1LCHyLwp3f3q91qfE/64NSwEmPD0ebuiPg8l
DO/pxJKT+v4w3ecupRw97m56HU2LGPL6petiTFmpHZEQ3zzSmfaOHTu0rYEKnDSz52H0rJe8BRVn
2KQhAxr+WckwgI2qQG16hGbhF6CdJIttMlka5MOSiKOEXk9N+BiUIrbUiPjuPrz+bdLYlA6HYp82
cYAwDO5h0nEHBxu0TRM705E8ZRC8ma82FdD/TVBmgA5NgIc+0siTNbr0D2QNQDUgdzUKx4mEVwDs
ehoAajaspy7vklNbd28p2/2FF+DKbVwHNa4WPgROL6B0unswKAUdq5H2df/gZw60JBl+8aTo8wrm
jyeFvHmmV1Y4DOJMH5/WnjXiWiXCgDktS01KWh4yjB8hW54c0cZrl4hgqas+PfqdniEfKthSjfJO
kI+DaeQ9STV1yzUp939/Vz+PGtJQSheM2jpKHn6Y+2nUQKfRCsqzCAKm0l0OOQdvCThHAouR3SFP
cIvmFHDEqHbTNJ4Fhs20n967MC8XYdu9/v3nfJpi51/DbowNC0GKXKjPv6ZwoyagEx0u00J34HHZ
iNNRzUfIF/Hbzj2wtrOKw98Pqs+X/rdbw+rPsG1mBRYkrJ3Zv/w5LygH42/holm2wB7ee1M3rCmC
BP/bHBAm/zPvjWgX0Dfbl4Dt3Plf+OInfNpI/+8nzD+A4YSh6fPawgI3TyxXES7Dn/jrsGUW4rG3
MS3pjdudhoIoYisAAwKHyza63f/65X//DZ8eUH4CMcm2KXRTAe0B3ffnVaiVXfXRCBVVav0vD6XE
0s3bX4nBa/73A32ahucDKajkJgMnScjS/PQmBGOoF0YV4dCyI0JG46dWYAYdQe9U0ONL4bKsqd8k
kQN/P+5/nKBl6ZZQkqO7pvtpkd8L6lWMZdpi8Aq6tPMZJloc0cHl2xeH+o9zdFy2FNxSlm8sOv68
mIlnKQpuNNwL6Y/LvEyHq+pVtA/97yLtnk2UkOeyjswdAemz3dVzLjk168XHtqM1gCvIAOCnUaT7
nlLpPYp3xz1ZRYjpqh7w53s+0Jy8b9dx3rkYtNItKUekzeuhvI+TBqYEwmRIghvfycdjzxJw9FOw
dzOztHRmOZM8hCixLtBi12g0dnajhMnrRiQH3r2VF8j4RzUIfNe+3McNDFYnHtqZQnQlbGmkvB23
96VkKDYMfI15rk1rzy+T59oidsEJ0NIaTgy7LRakeFvTRSuS6Ys7+qmewpOEscpic038vGCj/elJ
yprOKaI6DJZQVQzcYMO9XaFd7pyn1EEV79LlXXxxY/81VCCi5u1AuM8u4F/P0MwrGrKARYxedki1
+29d2n4TfP/7Yf79+JjmvDFCcqpbuvP5xKIwQmKPMWGJ85kqiW4++lY54poEUdx4a9PvllqdX0yk
a1+c4L9GYC6pQ6awjZ3B5sp+enDDltJCFyNQKzSS2VyNEMVw8i7sG4dl6Bri0LcWAmXnqwHw05px
vpWWoSRiezKQ2A9+Ou40WgQsGFBnEbGCOLOJXbWSgtIy/Zmj1Qzo32yirHHRRbssKGn6V263aYYC
22mIEHMI6uvf74H+H5eCOZFJyMHrzGl/mha6DFdiJGGAVXWWYlSNVyVS1IPQRhcKoHMbo1DsE1Em
54AW/2K0Vbea/JJOdJ7T2/Y0tQEAdwx7+x5ad3D4f6Sd15LcSJK1X2Wt73MWWqxtzwWAlKWLZFHc
wCihRUInnv7/otjTzELhT8xy2uZiaEWWI5SHh/vxc5LsNDqwCHe7yx+qiCDz5f2lmRwEi8wzkq/k
+V46mwymQcAbasDD3YD1M4MEKbB6lMwzpzqpErzKCLiWTcILOpFqp9BhHcH9Hd0x9r+uQxT33Mr2
FS/3WyracCSfTKEPPCKZG60MZTdC6kZA3/JXDeDzUhssRCGvzzHTDKZLlugrYCiTKDrL0rK16Qdx
jtXpnTx2+6hWaFUzmnf8M5RhtAW/8fomQOPa5J2k8XqwX6V75Bh0UheeVrBqDs+nmMLPb51iw8A/
PecKLInA++W6AOwaSGC30B1YdAyfgvb9iQY2CB0rGnmDNQCy3AskK0GMkfrn5U0xM0SSBhqzyvhe
B/p90yBZL5OU55Y5CEeVSRFNh0uO6vXKsec0+Adl8ugmL6CXQ6R0FNXNEQCWOQbqAUbsFYCdsPDv
qZbnaKw23/6vwzJ5ufPcYpcTTU8zuHpIK1bc2BSyIZ5yVqUEwzlyP97yyORXIRmBmClx6fEf23Ma
pgytWlsGmDynDUtI8rT+YbCzZqeqEPfYtGh6xlCamzIGL9qcMnSb3yRyFS+8pV8tIx9Boy968RwL
AorJFkJB2OKWV7mUBTQFvOCDJYmWb9uKF7zItIolUnIYUxmookrqq6vNJyov4iM14JEy+779AYq9
0AJjO9IT4YyZDjMtzyIYiPvvXUhdPOMJdojNLryy6+ambrqWhxrNicoI1YeWHZtdKIX5fSkrVwFp
uXsSyTQzZy3hPG2vSWefPsmrst0gxIWkY17eGaLlJ6TB9VDxyNTCXAIvnuRvwpHnJpGWfBhpIli6
eF45T5KQVCwAQtuUL2DCe7mDT3TrwrbZi0xkQ++xIddUHjrUdmztzgjk/VBm8gZJU3QcZVIKhKgh
yGL1lo7G5EE5RfdlY99c3uTK8233wqPzUeLit01CZXy6uC3P0qN10NMvHZIOb+kc2+dwHwIq/GS1
6D5VtMU7PMdvSWAFmz4yLIekinwNv1uYt/dKqz9oqn2nw3uwgxgaPuQoLB7Jrn+I8jqBJhIQWOy/
74wq84ah6N+oEnrXeqzmd7yFYdo37C8IOSgPvIfoPgaMrMcIIdUjFAVSvytPIGfh54NezFL7XVZ1
FleLgDq19FWskOfuc6/20TWEH8vtwQvtygBB+UpHaCLD490ehx4W+44cJaUYoP+dXd6dFPNbTm/7
VbqCnbM72YfV6Gtr5BF1x8qA8UUdAWxd5u/M1U1qNtm+sqvQ66lvkXWrP9KjkN5KSYRWqunflGFz
k4Xm6p6uUaQQqDpRcic3pHCEFFj/eARZ12rZxQeoEO+MVVl98/pjfzXaxnigudy+yspwC5yerjFd
eur61YcWWsSH7niMHqjZ/zChfgMbdEgTu0WVBbyJAZ/rXVH3AWIa1rBpUvDWuhoLJHP5vs9ajXZG
AXjUuuBgdXHqVnTHe7Ro0Z0nt+/ClOTYiprOblUAdqxPyeldWNORcGqVB5i+vx8HpCBK5LQPSkmv
i6aacOMpWnAI9ZV+iO3EdOAQo8We98a9IohPxrz4lgVNsS+OdeVKPCEheobwHLFDxaw08PA6GgZ6
kVyTci9pPFNuaHtavc3yD0Y1ZmsjNtUbq8zuLQFMSTqkrxF28K9twAujrK5ueDRskkCx3Fo+StsG
4uab2EqgMi9OuzaxvkP9Z+y1Libo4BkyUOFznlmwY7gylVHV73rBKBKY7fFTcPIScNZXnVTd0whQ
U7Lv1W2ZAu2rQ6IZqevCvaIOnVfwdiW7Az43C9Wvq2MUvpXCgp1Kv+ZVeURs6jSW3Z0aDXsfGhLw
xvYIE70KLUtryXeqGX9U7dMAvS+8juAsPQgmgiurTY5PefUuhAndjWmcvLGqU7iRg7baHVPAypYM
EbM9psldktaf9Cwv7uzE+GHoYfHQ1BAI581dLRLyZS79MLPIvrGS8b0GQBDYNp1qcn0TygOKHDEA
hbaAunuUdp1knt5AhFPTrOa7BFr+jX+yAJuH1adVaKeItB8VJzjeqNEVbZzdvQwbzX1WQbh4BCWJ
frYd7lRdTu4lm06Xul8tvdTFk3/ihsgTkhui6MEdP70Ca8qUMAqbtCYgxRfI3LjHEBhOJCnwpqaL
V9DrZJRtPd/sJnGTRHF+koLw+7GUDIUSppCPG0Dd8E7tqEepRrWzE8COgAKObk6p53Zo6LY9JuxH
PXrq9BxZ6lX++bIfnj4A8Hy832UFdyDeYtN6AYKBaWX6MECVZQbVtg8ZeKwgfUEcoG3plAZWO6zH
aHh32ex01jFLQY4aOkl8MApTOElsrSLa9DE7Qs7QZxbeV5RCLZJQj4CMLxt7lfzCGvhrm3oNVz/V
g8krx08jpa0R83a6vC2uYLb1ryMZKSmpzU5ebsFxADucvC0ssCSKykt/RUvvwiU8vYPFNxB3EENq
4g0wTcDBQNBGRdHCz9+TIC8y6o1BYWvO81D/++vwP8H34v7nxq3/+b/8+SvZ9Iprr5n88Z9vi4z/
/a/4N3//nZf/4p830VcQNcWP5uLf2n4vbj9n3+vpX3rxm7H+19d5n5vPL/6whmq5OT2036vT4/ea
TPfzVzAO8Tf/3R/+1/fn3/L2VH7/84+vRZs34rcF6Bf+8deP9t/+/EMWhbD/Pv/9f/1QDODPP66+
5ycOxs9f9fff//65bv78Q5P/gZozeQ6Tt7lG/Y74vwel9ecfqvoPGhVEvZ6KMeGTyHDlBc/YP//Q
/8EGVlWJ2q5sW5plEL3UQFH50Ur7h6mxzJIsW2KhyY398a8Pe7GAvxb0v/I2uy+ivKn//OPlSQFE
Y6skR0yDnQssj9bFl2GSRECz8qUaNvOydGSkKI41VSEtvKmBOJ7NyV+mz029DMT/MkVKhpe2GJ0k
fn4WkdHaY0L0VyH72Ro7YHm0NNXAVOKn/8zMxAO2Pc092QkzmgSJFHwZoJK3RySbLpuZ1K1eD0e8
686G48MSPJjCjv9p8FDdXZO68Mp7bl6v2R09Onw/AKldowvh9l9M77L1SS3ktfWJzwlai8BeWG+8
6Hbwcu/oImEBBNjN9vkalPxV7sYLD+LnlOuvy+y10Umgr8cxDEEDRhOnXytu7omhal6BxXxbLGAF
xC97ZYzLjHMAVsCYBvAwdnbFUQWHoCew4p0Aktx2dUF4J9fWfkzkYWeMylPf+2Ra0zpdsD63WeE/
txUQFpT67MnzAcICq0JCKoYLGx7wnhp1Wu5LWkQvr+NLt/08o1RrOP54bDINymSzAgZL7ZUPOlpd
QQwYHkFaV/3Hyzbmlu2FkclOhUGsRLYGI/W6Rw1uHRwQcfPkH7TQev/GLplZuBfmJlsTRvghUGl4
c4avgxdcUbmHjzC6Sj6Z65aWWCe91TbVZ3nNNnVW3uLJWJrSySZNkLcxcgvz3ab4jBbVOvaCNdzw
MiRjDkjlrf5R3y/MsMghTPaqZYNrUQm7FGCsk91CO0Z0An8Fg7fTed2+3iLucr3axodw6V37enJJ
nnNViHw9uZVp9iZT5FSqCyx1m9YdNxCrbQzXvFPc6AqGAf6EQvYW+sHr6GZ81LerrbUBN7tTPoxP
1TbYtD8DghfxwLlPl1/Ptg61hGFbisJtpOuTkfuJrwA7oFlU/no6uspaWycPNKK70T69TVETcsL1
4gq/nu2XNsU3nXleGoOZHmEzv/a37TbbytvjnnS7ay6tqzh+L9cVS+SvuGpJmZFVf2mpGqG26miv
Zysr+VZ7IpKm88yDr+ozyGE4K3uvuE/XteT4C47htf95aZnY4HyMAAmrI2/lyAGJiRxI7yT1rtUW
xvcyOhfe56WRyeKtLCUZ6Bpm264+H+MPYSy5NfoPGuyWdam68qgubJf5UQHzIk1EOtcSu/ts5fTC
aE2jwGBCi2C8Wjlh/U0u/k9vjn+N6m8j9iThF6p96muif/k07o7UR7Xm5ITH77JGv1uaCkLHhbWa
PLp+WqT0q3NTAdnieL4cFuyfJ5ofsFivK4SUN/Iuc7/SEmBXDoTSm5W3tDsWLU62B4z3tBZoWIRv
7qG51tbFVl+fPoyu4iF64C3VlubW7XyA041SdJoCCjqC++5DttpW8q7kNX/Zic55knMbk1N9GnIQ
lj02jhH9HeMeaoX1ZQuTctTrdRLDPNt+ihr2Xf28TpWD1g2g6uD2tK7u803sWV7nQuEXPikfIPXN
PwXeoq8UszT1JucjnFz2K7hPCGgYIWeLWxHKWM1NNz6Gi+LOPIi7aclXzjmwc5OTqz87kS4gi4gb
6ZI1Sf6GQ0AqNAqeFqZ2ziefG5pc+nZEa01VY0jbrj7km25HVu++PATeUhCqiK19aRYnPiS2DRBW
MpbQEjhtDGMlwwRRfKHmsQGRX9JzCc9l+v7Y9KiEGhAGwqgPwU1Ft4STSckONRbDibIcruvwSsvy
p7QO30cwxaHttemhiLg8M+JzLnzu1BthcQSi9Dwxwa7dNrt+E+6U3X94Qu2JCwoA39i5jRnwm84q
+Uw7iFdbny6PZQJPfXWApvgPeSxGoxNzr23bz8oPFMSlteFG6+5Ltet2mgPHLCxRXMWLG3nBO0wj
rEgBYaUK7xDFP2rtERzzf7hOU/fT+pIVAJN34n2wExtY3dKjtWl3l6dw5tlIo9Ovu8Ke+KAkqdvs
OGKnXqubOPD6d0SnTudKH1J41+6FNxCPRhoNvcqztpW55AQXvNAUIBZYVjEqJz6g8vytsk4OdI1f
dYduHe+qre0F7y8PeDZCNDS60nWDGAosz0un24eNgSzz84D9LRC4Hao/e/NmXDfbwDPWy1tl7nLU
DVsxLDJ/AoY1ua3CQCtQD0QECyGeTfsoY9HyTFf5gHyDK13J8cLWmdmbDI36LWATwo7p9Z/1Mi3T
DJF0snE1QPubgXi4PItLJoRTPLu5OtPUbXiQQjBMH8ria2Zk/+EYJnPWyEM91tB9O6a1HVR/rUPy
+BtDAPjPO8GWTFmd7IMUXmPyZGroyKvssRvat00fLcSzs7MEZJq8mQDBmBMTKqJnUWVZzBLNpiUM
Zd395TFMmi6eHSBNLlyZ5M0I9qYdQhBJpnkmoU1i3bSm1+HP6bdwzE20RjrWS29Rt8zTQ7CPZE/5
1nqyC+XRlaEsjPM5iz+5VESvjWIqTKVO0PlyO0hDFKqVzGfQX9qRfIINsnbHq5WrOSe63J3iHi2o
tXlvLKzhTNqJU3xmeDLDMk/rSB4wXK/97Xjd3J/etd8R4Fm33riW3hrHdeQttfLMruqZzUlo4fer
eoTmgDlP33T9D1/6dnlRxTdPJ5PUi0zg/oydnQQUNs3Ctlbz+zX4D/yBCnupuHZ+f9I19whr2mVr
c3co7Wx/m9MnzxMEvPL41GCu23RerP9Q1uPO8Kw76NCCZt1/JXHvxmuT8sH7pWhwdt+AsjcEVkwH
tzM55TW4PMkKOSDweBKGXie74iHeNFen++y6UBx6xN3sTeBpj5fHPLeCtsaBoSAqgxOY3Hmdfzql
9O6GwPAeT+B4YM/zfseCQWIEpA7ZkcnA+qIBaJlQ0a3ofNprbZdBKg5Z0mUrzz10r7YK97cFvBes
jjHZKmWUtqUu6vjSIXrU3OIheZDfQu0Fr1PsidNHOzEJrhpBSDfjNSZ5aFt6UbTpJYfG/+3lzxHT
duFrzMlOqgYFegpYj52uQ94XvmL1qU8Xj7yYuktWJpElN15FnpSbIeb5p68jaCl2xdbwzK2kPYkU
4nKMPzswcM00REtcp9Zkv5iIEVtWxoXaQi4XqTRC8VoDn7Bw580e/DMzEy+anND5pbIeOgNI9a7U
d/YJBtd+20AfqehLLWizh+DM2sR1rgIJLXgToV4OAJhTqFBOaxpa3ZXLQJPTBgYct9nWC/HmXDBE
do5WSHoTgSQ9h2dnkcNQZIoW2gyydyU3v2+3q7X2Bo4QR3ISL71Zep7NhXvggGSqSVR+RRfCy6sp
a1KfBjEZ1XGvX2tuAkPwwaQVxUGvdp15ENyHgp184fzP5LgJ+UCkA/kR2fTpljkeu1iXEdZhmAN1
GNnJBrejDIMA8rox3KVpnfcEZ/YmewekeYAYMvYApO/SldeG0Fevx9GDJrvovBY1mffZp2x79Oge
c7vBsfmeYN9fKdHHFrHNwk1Kb8khzM0C1OL0x9MVCmbxGeZ6ttircjjBmjSI61kQwm3UHSh2D5oQ
dYtwoZe9v+yA5sKhF/YmB5U2vqiQWqRXjE/yBmXnctfqHvnnQ/MGJh6CAslTvxtgWVwTla9P4GkX
syrC5U7ckynRciz6EkXFf+oE/XIwg0jc3lsE20m89xvKC4u+du7qxI6AMdIdTtl2EoXoidyYZUX4
WnNutejmdGtajsz8mq6+rT73e2jlQ+1q+Tkz4zdeGJ7cOUgPjnW9wkeQ1nysE6g1j+UCRFJs1ukc
0lEFn4Nkcn6mpbYM7u0wqRlbaX4ZeJpBtQJSzFHipUf2jGM36ZsDi4lr0EHIv3QOxpihk7LC0NGi
RS3XPdmUvBQO68v7csaxY4Y8LK8ykHrTp4ZxXJVqAqkYsL47WsuBCztmeki7fYbu0mVTs/tCkRmQ
KOMB+5wcAXhrc700wBIh6bdHcOiNvkk3q7V6s3o3ujw4neoGPjP77YLZmVuZIf4yO/E/yQpcIWrH
Ytt312bnRKYTb8TmhzEIblSO23LWeX5af9mc3GBqWoYwQxBkyYX9Vi6gSPDdU06nby95MUw6C0Oc
2/jnQ5ycuKGSxzaWxMbnGS970Omq4iHfbyQv8+LBNVrQiVeLMfL8Hv01ysl5W/WlnocK97Rq7mER
BN+HipTplsFXYxVsB/l+OOU71b6yhjfHtnTb0y0YUAc6mYWdNXcoz4b/jDo68+WKHme5X7LCtCu4
RwjtkNTYWvB7p8VvHP9zS5Mru+uPR1R5cKGpgLFafbrtTuyhJkfQygRx/J+t6/MldjYwUq2tIQ/P
6zp4qXateuMOPWwH+kKExwLXuAoWCyazW5e3AY1zpAZorH7peFZ5M8AvICYzrp6yk+atrEcz074O
muZU49LhXLImdvbZCFMT7etUxK/DJqHAkH/sLS/1iu1XpLs26ef8tn87Jk5zs1SvnD0xghoHoB1N
IFMgtm0kIM1pmXNQHYWd33alrF9YvdldqYrWUhUiB3OaYknBh+qliYm2qz4A1pWdukm3cPHcGhZ0
8AtbZXYiz6xNXECxWslhk7Ezu426aWAhr4AsvkHQ3jG3PPPgruzvm8dW2/XH9b9RsFFm7kXK13RK
0IIiWdPEXt/i6E5oDj+X9aEL244U9hpSLOpae78UUs4Gb/APCHYjGuOM58TB2a5ZJXCm5jbWaMra
I6v5HRp3F87O1Va7ahvHeFyYXHGsp7f+ub3J5CpFnTW6FiBVl9s6MgAkJjqSc7V5g84CL9qig+62
lAZ0h/pwTEwvaZLyiwavKV0FfryE2ZwL5FSojxSa5rjYNLEYZ8OH+jeyeuHvovxKQqvJMokmzR8q
8l087SHafVLgNV+Yg7kVPjc68QtHG3HLeBDUrq54raReJzkdTxXxbGDOFy+XuWv73N7EM3TpUUXs
m2cDkmhe87a/LY4bpN+41LTNqTrA2rB0i4pVnK7yucVJfELtSfdZU3xRi0Qao9Q3K9DPbvwmf2++
gyWs9+i+ueluuy1MggsoqrnXoHlufRKmxCniY0c0StnT+d7/EffbZC0eRTxJ0r12Da7rdyphL0xO
opQTai7JKJxvU9xlBvSr2tMJQciFjTPnmc4HNjk8sVlXSt+wWysPSP0jzHk+3AwUc6u1dtp0T6vD
sK1u2i/hO3W/YHouQDk3PQlQ9JQWnJXPnu021T7+MEJcNzj53fgFtXKnW6trSX5cDv4mFDrPqW/m
lcQXxEr8aXq5VKlJq3DEvNZrMEeDV7sN5BSoTb0zqVgpnrQLvvbvS0Tf1uZeu1p8287P+N/2p/GQ
faLTMBCBNu7xGv3HotgqT9kOBceNybWK3p/vvwuvcipKSxno+Rn/ZXoSIPkqmG45wnR5gptfXsH1
BcUVzJu/tbK/7ExcYK8kpwbWpJ9v2RQx5+SK/lGXOsJa/45oXjXQWQZkbwlOMjs+gUEWxAWvYTk0
HFZyJQpYhn4lGwEqq5GT6e8uj24uOAG69i8j04d6GUKFblvUATtF9uzuvg6XKkyzw4AtgAsEFD6i
kS9vkCEZIHQVmXWutqsg3B/j2q11eeHOWLIyOX50MqqRDneOY9mwE63enCrJPSnqgpW5OjGdayS1
YHfgFTylczMy+iT0lmcI/VmDh2rFjfxelt30vZk4q890kt/7DmLR29zNiEjoLpYcecHTzMV65OxV
yQbPCbvH5HLUaXQz1JH5bGmnyQbpB+Idb+yjejs26vby5pid1DNTk3sRzuAjhEjs/Kh8SsHlJMGO
7saFOZ0rvcBA9mtA4ivOQgwKk4rZgsJxkHQGC5O5q8IpN2UCpE+cMt8Jr44hgpqUQaKN/u3yEOcy
sS+sT+5CGPZ1PzYZIxy2B+vQ3Q079BA6N3zs95QJNskim5jYiq/u/rPxTq7CVkGKkYyWsKh/aNfB
TgpcGCqOW6V2qtqryQVX6+5JHd2+Afx0hXDz+vKgl7bQ5EhKHRSVacSMl8f+rSI1m14b92oYf616
bSnBvrSHJgczGoNk7A28mMgEEjGWQu7tjXwl8pDITKXrvKMo9DnaLEV1C4anPV6ZUgYNWm8MEkFD
SP6R5c3b1Fz79ZLvWdpD2uQmGhuaOTrIqJ8v4eGb3Tihh6Tnlo4y2TF20Wbpapi9dWla0eji4mE5
7Q/pCrJsXP1IG0Hd3KAaIiHOHFuWa6rofi61i/1/Tugvc5MbsB1gV0eO4Gdsk4BUN21PkjpX8wQo
Jl4nq6uou0dKYSyRp3GOvxWvng134vLsSg9Wicgm91b5/iQEvbvyYYVob+Hb6I5HMHFF43XtU5Pq
Owg2aHw7wH5xL+vBjR3JC7RKwuu9Pr+/ZmPiFXMoCytYLAky82od1r3bHbsFHoc5E4JqTqd1jLTI
FL+dVaeA1ipKUqFpuFVfQwhQLYQ1cz5AULxBGqtyMT8D+s68bkR3rhS2HA+aq6+UeLiLTeOtVayt
qluKysX2mE4YGBxe7KIf7xUOH+V36wRl8c+UoUD+V90m4nhk98qOinq/lMuac7Dn9iYLZBeD4sdi
gXivHkdr03Q2E3kX0lFeJgdgh15RLEUGs9NJnwEhOBwDMH68vMRUrYzGKheBgY/WH8zt+ek6rBpv
HD5e9t2zW+PM0OQsVqZmDG2HodwPNt34EXrNpfWa8y6kOv4ey+S4NVo82HmEd0n3xbg20X1+agdP
JARFVYVUdvUET09QktD6N+rns95U0BaYUA9qEG5O7kdtqIbjc4Aj0Cw8Uk+aE24aivj6AXlgNBm9
pQzdbMXs3OTkQmyKIUYHmx2T7tN760l6lxPzGO49uYZt42pXq/vcpZWbcvc6PKSu5VpLPMFzGB5o
Fn+NenJPFlHctor8fEj8B/+B/OQmzR3fE6VKBapLp9muFmG7i5mAybb1V1mD7hdeAI5H1z+QVkYO
GbBj77Xgn0Gt24vAofl7+Zf7FD8/czxdLKO22WPylEa7bLTHazutgccPZrO+fFQmLcB/PY7P7g1x
aM9M1akPUXWOKcWAccAGTmlXvRtk9zYNCM0IMSpKksjQNw99uhD3zI7SgpbtmUBGVSc7qmvIkGkC
01McLWW4quKoI80DwVMITr/oSvc3hgr3ugo9uQJ/zPOhOhsqXMpaosIMIICyV6LgmpJ0ECXXeuky
nvN0BkSz+HL0ml+lXztzla7MiG6R9NqUvRxQxhoJdFocyx/g7KyvnBLR9fNvtLDNzem55YnrK3oJ
ZbuBW1G5Sa+RSPGk7/ldsI5uoHf7ihLisE028Ktfntk5f3tudOIMMzIcCG1gtMnQnkHgSevvL1uY
c7fnFibXFaogiHd2LF1XfNQoWnWS7TbSQ3CEpWM4LZyJudWje5nmZ7gYNWn6eqQ91vdrA2NVaT4E
UCDKR2WTIgbljGbgXR7Y3NSZgpre0k2DGvbEpWWanEhxyU6xfPRG0x8SItOXLczeFahUUAeATgZk
i9gyZ9se6tWVX6M9SS1gVN1ohw7kFrzX4YROopN50XIjo1jvaTBzbnHiU47I/slBgMVT5fhbyF4A
mZLhi58EekfLnfBw3C0MUtTfL5mcXIhlY+pZkmByCLtr+Bycopa3rRqsDe0xG/WnUlf3lo+Wz290
U1NMOpveiRdbZSeoccRgGy/fFztR8tVcoyD176B3/hB6AkCU356uhXbM/t+4n+aO/PkHTLaQFvrQ
UKBPycuqfkIweN1/t2/h29mD0HRSYK3BRl84jvMmaeI0YAfQrSnsou2Rr6rEbMuoyfrjIWtlR9YW
3hCzx1D9ZWRy5qu2a7o6xgga49H4Flizo9V75Wgs3AtLg5mcjzS0jbYVRzAGMosh2HYOnSkvHMM5
D0YS5e8pm5wJNYD/FjV4msQCeGpa+wHyuEOzOiEU+CM6bheOw6xbObM2OQ6DBL7J0J9bJbSDfzB3
UeKJJLtIFTWPx7sIIMvCEVyaxsk5sLT4NMiiPUQ9vVfLg1qQfVu8WGfHRUOGQsguhDwmsVgem7Gu
iI33s+r1jFr5Yt+aBGMkxj6dvqy+/c5MnlmcXKg5+o6W8fN0lYqnfKYa7naO5iSKU1/zbnpYzsrM
xrkUwf8e5eQ+leAPkMKfo4R1m86o9XiN1t14RS2V4iZ1f0f9HK8XCxWzfvvM7uTEof4KZFXY1WFJ
qL6178IN1+w6v23vS/e0W2JiXFrMycELawtKfDG1Y2Zu6mHlZeECPmQ2Fy2AVPTQkQcCIfby7muP
uSoFISYar137B+bSP0g32UP9gNziQb8dXEh8AD03a+NK2dn7pSzi7Kvp/AMmY4SmzURClVOBpu+G
XPhWhRjRKR5MHmvv0Ubmyaa62nV9F1+h5QSi9rZYOJcTbZifET6tFgS9JORByU8+oZD7VdSKT+jd
1d3JdFeUY64BmuZsKGMf7aUP0lf5U/vdfP8T9Cmv62odPywRAMzHIWffMfGANlRmPX2WggBg8MCa
eceb0Ct31fq4zw/9+8Vqo/AFr0KCM3sTH3gklxFnA+PWtuVec9WdtRcwd+l6Gas86/vOTE18X5uZ
UpGJVsnQtpHhNOI3kdrWjopO52V3NHtkzgxN7vq0DKryeTs11KByXmxx4C9cVAtjmVa70lX61zL5
7TtNf1uV9HMY+8vDmC3Jnu3JadNnYkuFEj5HiHQBhR/Te8rQ0fpnCyH8YmS97sytOBoZPeHonC+Y
F+txYWtMu0GNME/SQQBIoqfodvSiK3WHDHHidLvETa5zaKTd6qBc0RH0OCyETrPphPOhT5x7XI5W
aRMwOuHef6jeCtadxP1a8yzEqkhg/E6S/9zgxAdWeSCZhAO4WWMv5zfd8K6Vv1ye0IVtOW0NRfB3
lEfxxKhXRT9uM6upUyTti2CJdWZpc058SDTKCDEJhoRBurUs2qLVe994uDyY+RUyBNhXoAagXn15
aaDa1bQk9wg8P7Xr7hpWFNZIPGDgfWVjAEdfWqIlk9PWqmAAdFwIegnpUDbitidaszztDlLB2+qx
oqn290yCeuVWhG3vVUdVYYR9To5UuGN1A/R/qz7K2l+of3JakOCsHNgPF+Z2dgHPrE42o1Qrf713
G896UKG4Q7QDgGzmHr3wc/S2eAt8cxkDP7s/z6yKrzp7Aldyc9T1iumlzP+YaMldDa3t5ZEtmZjs
zBVktYEpdubYyc5Y32bZu8sGZjN19Ef8vWCT+yzsUqikxH2WPFmHetu8rz1YM66zzSKeb2mRJtdZ
oIb0h4j0FQrkIFZ+SJWTPMJ69pzCaoHu1KSvoFtderXMxp9nI5wcPIDZg0LuSiTotB/NvbAnMIud
4cRO6S7DJC+Pk+bbl9vCOJUaIjLYK/U22Uiaf4VirkeRZ1EAZnZ3wJCP9AuczkAkX1qyewmuU/E4
0pCdciDFSb34jWBU0DaUP6OP4AYWK9jzTuXMqPLSKOq1SKeKZZS21lb24Hahh716H7noW657ir43
1m/U5Mwzi5O7TYIjMKsVsYB9vTWLb5bZuAunYGkmxc/PjvIxznUUrH/uzXKf8JZGFtWNaVygNGE+
5JanXCu7JfKD+eD1bGQTD4J2zTDqYmQivxNlTkv6GG1hWTRKuOHBz5zf6UeDc1CH+ZuXIP2hk9Mg
eNfk1sRkA1APmj5XLfYhRUGAcu743ZLd8GHpUpiNi36ZVCcHwkc3z+Ti4x6v1OoOYfmrPh52KN4d
bCVyEYHPN1LdL5QB5p+7Z1YnhwMacakoa2H1h5A0X2eBIzsoEfhevUl5FfkOmzXyqCktXkfiCLwK
BM9MT45IYJTjqIpzKZaVZgXXiLfiySs4HmzUYb4t7F5xC1yyNzkgdjPQ4SuG2m18mHw6N3nqvNNn
EWAYnnH0onGTP2Ze9U5dCDvnj83fm0mdHBslTVJBg8Rmilun1QJI2hcI3mad6dlUTk5IYBqJ/ryK
nfXuqOxjrXBWp4UbYsnG5JLVK2jYTXH4yZq7qfmxlysnBlBxeZWW5mpy0ZZpMsSJWCTbt9aZdXLi
5utlC0vjmFyw1MDzeCWeP0N7dCrrk2UlTrjUzLG01yb+Q4rrU4rSsQh6qp1aFBs/aL3WX21Wx8fL
w5mbMGpd5Bv5D7TEZOlTVO36TgTMFE7cQr4uqMpetjDbYoAPFBq+Qh5sWifx87E2kGrDPRyCR2Ud
QQSpvYlvBbLG9lab/8zatNuvH9WogOmYAdVj86FHLb2Iho91Fj0oeo+y4ekQAkUvwbasFP0xQgl4
01nxUm1WFSs09RZngzYnjrELkG33nz/DLfQNkqe3R3oZih8iXm/dfN9GrkGFxfCyJ4Qta1eGysh0
/Tf08Ou0PkCYhS8jsoa7epXs9MopQ8CCR32d0C7hhjuyToeljNfsXvi1UObEo8ZGVaLlytRlXev6
0UE5peuF1VkyMXGiQamnSDLgtEUrguxFa/mI026f+5WVK//RAFP6/rJNceQvrYT4pLOowy9HOc17
TPpAdcHI9e/9AEZS34cJLVMRoZeWipCz0dv54k8OlZr+a/GbTfYZuSfWN9xIH6lGujUNCMuPpNkY
hx5hS4InRaRMJxY1dCvD9kgbj7aVyVWqu2Fn3tAyxB7i9t3q3uU5nW1APbc38eZwbvgBdP7UCU4u
mmLe2OyKT7SxNE77wd5alqN/HhFPdZdfOHM76NzyxMMrp3Z1bAR2zEiiu1yHwmC1VKpYMjFx8ahb
5mHccw4i6Hd7xKMHe8lLzTn481FMHLxf+WYXa8JLoZzpDB+Cx7EjTBS5Cum+xrLmDp8FV9USH+CC
4WmKkJ5EyQ9OGK4ro3GiWnOA4LvgDB806c3lTTJHV2CeDXKaKaxDzc/0AVvWjf4hBk/1CPXLOr8O
r9Fp8czOVa/CTbmTH0bXPIQVufTRck/XKT3ty/yt4gRM3QB0MIDKwVsTm088T920MoQUPDTqH/VT
fRu6+V14R6YGuMXX+m15yO7qq2TB9cxefedGJ74H/uNTdCJZinK7BjZYqmkGt6/pE4/dvg/f26Fx
l64Q9VhVACF1ody3it6qzbC/vBLz7uFs8BP3oCp9lRViR2dP/drcFFuuHC/Zy64OlGWZHmFprife
oSoy3TJipraj/uv7/qYtqtbpo3DBDc25dkA6BsQTIElhzH7p2k078o92ihc6DR/bMNt21botVp7E
0xV6YPfyJM4OitYIi24SkovT3ohTFx1XwbPjKW8z/Tb032TZh8smZmteNpBYSqTESRyelwPyYR7v
E591Eu9GNHxqMuvEBRL/B6p1UILZNfvD9a/CdYz8483SI3LW853Zn+zXsVsNiV3gXKXuXUWfQu9/
vDzCOTZUhvZrhJOduGryTkliLFRe8FhC1F079ianhY2x7TudUJqyXgR1AgyPnt4vUhzPH0lTAq8L
yEsjofNyiqU09jtknoXnlVzFZWIHYIjodh7iqzhxlmKq2V1zZm5ylwyqoAe12KJZ8CAlT0XbU1r6
sjCpYlu88m1CoAGAJaJU0yC+9FdFEAl0XONJ7nO0kcDwM1BZp431e7q1F2qzszUgII5/G5wc8LSM
QzMZn1ex8ZLaab4Vn+p3lY/UmKNRqiv29b3kKF9sFWTGbjnpPj+rv+xPFrEx7CA51QxYpjFJN7bt
8MEOlpz37Kwid0HllfwiDDcvd0oX5LgWncMoAAvd29ANHiAcdVcP6Y62jq359vIqzo4J3kgI4Qzo
xKZYrzEqDP0IURrcU8jyqbtV+masl67/Z+LLV1vlzMpk5VofcFWhMCjtRv0avq32wwcBNVQO6B/d
aQf9btzE8DV1u9Vnq3XyJ0t1IQE/7kdYt8pFgptZf3P2NZN19MP/R9p1bcetK9lfueu88w5zWGvO
fWDoJKkVreAXLlmWmSMYQH79bOgEsyFO44znUW5L1QUUCoUKexfdXFnQOQQ3j9vVNfhB6357fmFF
QrgjqPdZ0uvA5kbm4QVeW4u/n//7oo3jYjkUBQc0rWNJky7xdfO+Q3JxBB3dr0jRLZCJYWDiE1xO
OMy23sqQUg91q3itYhNwq46T3XmgMzNF2J+rmT0ALqiYXADSEfKVp9Zvpqox5yxkSIE1Fd3pAAxE
cL9RPHPDwAJruGdR2nQ1Nl2I5N6fvWmVJfSCr2weW7iOXHpuJ3BXESpYy9UH2lI57p41VSqnQFsC
3Mo1evD96pCiaAf1fMygAhHbyz3RwVvRzYYLAamoDtoNlR9k1qk9yDVDdeg07a6rMrRpAyo6pp4t
z6IW5hXHxdqXUQDFmAjmpjntOkeKJKmHdn9dcS3mNgDr0PsYu0OH/6+EueDxAU4V8jsfo7CntgIA
BQOBEZQzr0wg0RsX4d4hGDKUAGgwYhr9/ElYe3yCI1VFIAb0Wzhnzk5k2o11RiHur04yBQNa4aMT
dIHiqa76FNooPHkqEeP0MIfEuc8T0dzS9nJN6zbFK0JzE2VrHvRA+ybJbrW197XhYubnQb7M3vKD
3LnC0h5T65xs5ucWiYysLcFnNkFtBgYG4iTWBq8jaop3YwlOE9EQ3tohOdGV+b2FPELQlAsYcdZS
Vj12D1lAGjdCQ7A3vQEIe3qAjqHXW9753V2LgU/EcjcUYCVrp2URonShHuYH7SI5WEfj2/xNv/lA
GvCi3i1e+uvED4P2TbjKrE7yaZXBTI4gFSS8wLo91ToCpmE51Vjl2Rq9RrvOC5CeFBJoFSovSi+i
oXFlzA7FIjyklVsKxaK/5fL1G/BVx0bKjNoBT2xb/2hVQTyz1s92IoHz6E0taXU4YGHTS2dnblUv
9rQn5zhv0b6OljbsMhCyWf8MDu3OuWwjXxLFjStX5clX4E4ulYjexwxRWt/qP1LNreYtNXZmdmOP
rulrhzKY1YupVtxpJ+pxXXsDg2lbBi+fDCg4nZ+7ymSzayoFW4cRmTv0Lb2wGnUGpyiraMmMA1Hk
v+rxF/L4sKNVrXFg8sLkPdMMNNS/yOUNrUU3y6rhgPYdYNwGOrr59HoBGAADbK5YU2dwJ1RVOlV0
oTCb/3Qmfor4lFMHAoWpsok50CceVCB43jdfQl9HR2voAsdlWx4ZF5e2L7/kB9GBXF3GhWzeanPs
2zjD45ZZ6ZYtxvTUcJOi4bFsBJ5n3UIWojjrrNuhryhD8o5+aNf2FvwmHkYAMAuMhjbMch+IKOAR
bB3fi2/GVl0gu4GmUoKZfMlAUu7+vDcVrR53Z1DQmAM7AjtX09FN5NQz4T01ZL1DEU2DSBfuthil
uDacDpIsWm7JrL1mhtS657VZvxsWO8TdDY6N7ekYENiwGR9jcLPdpH7sy/e9H+/sp+S78sO5YtEp
mqBe2q3oRAsNhHuuOIbZJkMIHRn+DmuDRRPsE0ORQ15vk2/1u/Pqri4pfBaQZT+qCVywkRUURCNs
sDjpE3/UEFGZAvNYi/JRM/gpgrOPcgoHw6JwyOqtue32+Zuy6y7aYPaKm+EIeJ1/wJUm0oozlEaV
HCqlEKmpoMJRKdD+yP78wjHX+slfLbTizIREmtn16LV1h7ksn0ZSmpeMCdiLCwtY9SCJftKbSg3k
xGyEGE3MSZyTzdlINoELsiugHgbngQkMOIGgu6gDhu0l+UI4NZE07pIx5aFOECczaYCrvESd6T6/
QLfjHnd4J0xmrYeEi4XlgqO+jOx0HD6UUzbDft4PpRsF7GWheOP3GUi7Ihe5evXg9QlGUgNJEf4Z
OoGn0NbY6LIazUGfPZZa5I7mUwmM7pa1afffBvon4ez/yi+3GqUsZLJFXwS+ozEWRcuYugfrW65/
GY27WNQ4IxLBHe1ZAjCCXWDfOuubPV4N81UtquyvP5MWanBnG2hBwD5QIcMYR2TfM526WdjH2zBq
7kMiH2kqbfRC3k6y7elztYsNc6ehRTCuzLt2NN5GJzkiESHoZlm9kRbfijv+ZtzRWGZwkaoDXmij
9dDKBxgYIDinohzGesS7kMX5gTafO9ANw1zne6m4btK9qWy1jQYGUby/984UWIar9oDpDdjg61v2
ADaCfzDZu+7xftow5xLixrLKqMfXKOPjoFs7FIUEgfXqojoyINDx8Ac+Jich0iiguRnJV1jpxc7O
nGg7NFJ7lXVNf6h6WRb0fYnkcW7HVqKRRBHbxPKtAa+9lHyvU3Sa9u+/4MgXenH+Rkkb2xhKPIrk
edoWTfekKgMN9ApoFxqysVqGpFuC/ojzUhUWU37y4Q7QvNjMrf5p2jwsUcIYWVryj9ayJMje9e8M
70bezb8CIs+SzMDdYpD5gIQ49TaZGRrkj/eu4v4BJq5dKXcdptsRU1ypgphiNYZZiOPb1UNL7Uxz
xpKy5NCwj+I941VgoOmyzAARQC0cCJaTOTN+OZciuRAeBL5ObbAXvXrV+e2ekWdKaG2RrhRgMCSb
XwDOQ9cOMGcVHeygcCOnC9qotER+HRqa+aHS2pdkfgNL6i+t40IKdwRKQ09Mi7F0oqtJApIHtMJr
EtnYGVAazXcxqCb72p9WUQfduqaBxvLTaHtBh1GqFHbmWvMO2E9bOTJ3wG/dp0YfWG3VuOe3be2K
UhbyuOuDtJIR9gwC3lSN976t3u0m/FGmhcCVqGu+BDOhQFsABi2YWjj7J2YG9qb547ANfvuQtd5Q
fFF0T30vGKnrHSgcvHyXFGhmoe863km3qeOBYNZwtcds06GBQXD819z14gvxmRiqzsBcZ7dGkgAs
qFDazEXvZLo5v7zratvgG8GbHepzVpqhbaU1WI0cdW0UOi8L5fvMJm9qQYi/ZjaqoeIrg7IJUPvc
fdsSbCRlGUsFJdVcrnwKmIK0GTdRr/hTK0oVrCweuvyA7waRKBB+uJ9F7CT1VTmVzGO3fnfJUkyp
T4ERypBmVJ8igeiLIu4VOz2RyNtpN+d2y3L5pKxveqt/HhL52BjFw/n9Eonh1pE4hTmYDAHJyL5W
8QM1bDcG/Od5IWve+UQZZjWL5RsnEAzEDFelRYdMVF3gSbaJ/fzJaDfg+NG89GD+3/v+TyRydhj1
6kRtpldev+hy7UbCypXIJDhPqatDHxEDJlExEBPlW0SF9ZwVI4cSFuIf+AocJi6c7iqjo12HZet8
1gueBPrLnQ3GeLSDY80uGMWg5mbf4q1gu1YChRO5nO11IWtqZrZnSIDFLTfF1nyYAWi06dBVI5qx
WV/Hn0pyFpjGU2VnJYTNmuba9UMoi6DPVyWoNpBvcH/ie3Ou2KnN0Qxr2ELVW64dRz5qjZ5gydTP
1xj47f+WwTegmcUQoUf7TwtXAOgbRZ4VoAUKD+QIlC2+QN5K8HEijws+ukpW1JzFO62fHdMXZRff
O970XB5BeHbr3Ag7I0X6sc8XJzhE6qFqI+jHEIuBJXb9QbZ0r26qTfoueh0LNoy3+1DCuJImMfsL
cUlJz6kligLWPdJiv9hXWOiTT1olF0wfIO8/MgQaNk2ZPEhX/wyARqQRZ+R940SNbmK78mjySYI+
5J4Ibt5VT64ZgK5ChQdNcdwOzVGhN1IDjSSt3Bcl3TdSdjnFukDMWqsTunF+yuGc0mAWpqJmkMPY
odhVWCT36YZVKedgCjfyg3OAiwKTmXMpchXMpXKx4olobtPkbkQBhGEugQ1n0BAI62BYHw1rzHeR
DXyuwyTPmuNJhWG+aGmpCuZJ1h5QALcDZyUmoDDyzgc3Rqy3TpriPSofmOLlNZsGbC7ji2knxApY
tRgGDY7GGeDp8ZBPWT6adQaMZ5Qph49lBt5s8ZVNWzF6yBQoOtcip7JqQSgNss5DkHvw9RCjntN2
7JlPiYlfG4cadNAOqJjOuy6RFM5zjSOo4jLGKKuQ0jOlH/n8NZ4H0RW2EoeiIfanLtxpSNBzaJgN
wEfDLxYwn1uMNALxKQG8RXYTH1k9PfOTe9EKrk3EQiwIPWw8sRGXcuccEL2NWjAavG5KAcdSqJZr
1uERZM++KmmW32tG5NJivso757LUQv/82q4fzoV8LtDKUrUjE8bRUdKKqJ+Zm/yhRpi6B5oJij7a
MbxXrIsZhXzQ/uRXoifqqs0upHNBl1JZoa4YyDBKSemiNclTE0NgPetn0EabI1C0wYT8qbgk6U3c
EJyLJAZoiLOJDgB+Ht8Yjwje3IIocq2tEhyflgwoYPRRoxXk9Joom7ZvpgwnfjpkiWdtmKPrnxle
OL0S9/+t5TZPxHHbpzQN2BYYJWy6r47a4DUH1icgoatZJwAliVDDLseAXIgQWVY3bqEmt3F2paFF
idHCkmk+SgrG7G1R+87qsV+I4MJle9aJErfIlsQUeAJ6HUc7c7aIP5FRlOgSacPFe1ZaD5WaQhta
46E7Xhn9JLBCgTJ8tgmUyFI84EnjqtPLnDwg65wVImAJke0ZnKOsstnpC2Z7+pUMjHP0xVy9dT8m
gKmKu2JECnHu0oiBFTCwXFYpyxeG+hqZQAOhhiB2WGvTXNo338JlDcM4FIyzrvWnAD29h6Lw0wfF
CLRLZWf76Q/WZdvs++s5MA5EdZ0rJEYCMKIFJaIzX1T5XAMiOvk+zJIWUWCfVXIEBiv2wKrgELPL
tj8gnbApvMGjrWthxH/A9+k8tFDDp246UOE+RwDcELNqrRktoJZBGgFWRE3jMwytjN7jSmNHH5RA
1Vj5xFYFjxSRCE7bsVMlPWPTVEZRokz5JXa0X5Gg6ga61xT4TD5wzxMA1xk29tfuQn+WX2kqfBOv
vU3h/R1QSQEJE9mf0y2TTKdodHa4nfs/Zj7aHSOjT8FZlQu0WXXHbCssG/RcgLngvH8NoMoKbenM
PNQf5q29xUNh95548tv4Zl8rQbYxI1d0iTLvxAe5S6HcHTDGhm5NDYQCE3bHIKIYJEN+EMXSqyd+
EcZzukWR6tRoWIMxyNpdlEbPipIdm0h6E0Qk2oo6y+cCp46kEUYjDTmMScDEuK/p2fsByU99UwbV
tVqJQTvW7HwpkjOR1HK6VCpYoXNjPMuxZz03RxMZO3uPEd3cS82NLhYq0pO73+q2UdJyglAUICbX
ABMVSw9KX9mwQrURV5DXmkZOHkPcLReN8Si3EovWMR2hbdD1tpsv2iftOJQH8sxghEsYKAilt8XF
gDTlL2VVfhoQn0+u0LRFehbqNqV+M5f5LiMihO/1K3Ahg7sCtcTs55Dlhli39oAOpgDzxYClyl7S
Q7/TBLf6WtvIckk17hbUZWJUw0ea0tyN6l7Hec/90C9S3wIvX+RXlwomT8XIRwKD5d96VIlCQ+qx
lFlNrjrb2neO/QsQArhXfvoy7lA4jkZIN8Kt6PMYZLaKxqxM5C9XffNCBncGJiM0w7aCDGDA3+oB
3al71kvXHsRN9avmv9SHM380Zv+JqM+KmQArsB569A8TLwMZTHqfXXUZOKtxiwf2vGlqUMKI3npr
DnTxBXj7x9TCoFmsM2zIwHzTzn6cmACGFTUOr+U8lmK4I0DpHNOerWmopm+TEQW1AvDNpNiXjdO4
Q11sUjUTPHvW7HEpkzsHmZkSZPugGtr+B6Bsjl0GlG5znEXDh2sTV0ur5C0fYxE0HmdoN2xkDxx+
Mpp7xsP8rGxKEBeMYGJ4ioC6l90MmMbaijB0RHqyzxfhX4kexbCYIN0YGr+YG68IBRHvugQUqWQN
HM0aj7I0jHacSgYCIhBSYv4Ddf25Ds7fsOwC/Rwv/BTBbRb6cfV4tqCEZNy1XerRrAHMbezHuQhQ
bDVpClD8v7Vhd+BivVQlBe0AY3RJLBS8iwAlHNlNn+qgflUCFd3NmSxwySLluB2yWwkjjywL5mRK
5EZzqbi2FgGvu60OWjq/n19KoYJcUFQWko3o8sMc05t6EwWFF2NFPQAhBtNuKlxL0OGyHmKiF0MF
1RomfXnAL3VWExxoSNSuB98+9NsYsDsFeB2r1GXNEnj5bAkBd4VA09WFXcjl3IqiFZKuSKx5AeMe
0q7eSwAAK97DS4bmMBwngBfLQjrJVV9mACxFV2VQwPKQP+OQmcPIGhgtrWjdvOne+i5HJq4pvxnR
JLtxZlyjsrv7FV3B4yujiKZ+pjDvy0IlmSKzMB7QRnDSnnFhSncs4z97AGm+nZoAD5Uw9URB9lpn
oaMtRHM3YmVIZEa6HFkPMC+AEzVBL0y5sY7yjfyWUh8x2kEMhiCUyt2NFYktpx4nhIbqpTx75qOy
Y50p8RwMtqe+TT7jJxUVbdZ9+U9ddR6qayT5MGhoMGDLrDlbs/FU5aN6CFKSyzDa5ruSukPhj5fN
zfxFTL246mxN9ANgcJ59D+70mr1jQ3M4i06KNrZ6N0SV4Nh8FFE+OVsTvMK6DGghk88+kgwkQaEG
ehs2o9UfcWQyVJj9IkLRwZUzvzI9B/6Cwhsqkde9Y7rGrPw62qsXv3R5gagBPgNw0p9aSBtdSqIy
xldB35iXZdPGKsjt+ZOz+hRdiOCulgnoK0bIJhf1bXUk6G/StgD/FI7Lrob52kIOd6/Q1u71nOKA
sjdi7mtPmMfKsIxkD5g3vNsEN+ZqnL+Ux90qYUnzRDFwPtguViA7bV39kUX62tf0OF4Od0n/DwLG
VZe70JIzT5pLmpwP8AW5FN5HFlB7kBK9y3qMhE6KIYr3P/taFEkBmsP4tlXkL7g1DQnt+lBlltoB
NjWSpgvAArGuJzvHzI4akBR3TWrdnbcYkY7s80WEAPLrwe4GSM1l0EwlCn0MR8x8pzIwdLLh+byw
dT8HkhIdXHoWjiTn5+pMK5Gdmdk+KptmdkkCrgm661Ayw8hkd6tRDHcLr072UvrkA35K/agBLXQk
JY2RRoNU1ATuyF3YuJVXedpVeGOBO7c9gl7LBBziP8hHrb6vFpK5S7u2azg+Gx423Xf70gd2hj+4
2lbfVNci7/KR2zqnJXf2FQoISBDZsMic+sO+2fYe3TiAjNe9LOhtdP/TQ7wDhEfGamkbKzBdluro
rkR36LoT+nuT+cSobpRDnlr4IjmUJhjhz/bm5h9AvTKFzinMOQXamSj2DNjWDj1KQNDwFAK0CdRg
9uYO2WeRWmtd3A4IVP8y3g8ntTCjhNYjIRXksY6K+TKNkXdHmOtZT9U22uroLGse8OqJay9UfaTK
7nvE3UJOytV62vJrcCd21KO+i1p8jXwff683FG9mDFQDpOkfUEGJlpjLQYQSht705OM+KY4FTmq/
6YFfrbqym2M4/bx3YO6U308diNk6RlsRcfKJYkVrQBvGJlacCeB/GD+9ttTQM2q5cs8LWn01LCVx
QV5P09QsHVgo2oAvLTTkANTW9ruAkg2rFYhzf2tedimQ83ty0+rJzPqzVEc6jCGKoFTdyOO0MXUR
FpFAlMkFdfocmaTqcWlZWXKQE1RDzPcyvbWyX+mwXOjEv5SJRmNVGrCIrDQ04iULYCA0xN7bGMU0
2e2BmS1RyCpSjvNxmIVh4LJ4j0j63SRbHtHR06K/GJWo52Htylgqx13GaaZpaA1gqxiG+6bEeCkG
zMGhRxJopka+wCDXAmFm9piYwAAt3uunt3A662NEU8RTbKRe842LD05C9toJ3eFOfkqvRCu5ehUv
RXJupJTTCUEMto8RtQyw/f3MwBnAicygnXvAcm1EHlSkJedNik4uJ8dmx05uvLJAbOPsBAu56kNY
m4FjGuj+5Y1SLdu8bCSEM4RVK4EL3zFyR4YA7qk+Zny+iR8xqw4ZDIQA47J1NB3wgRtiCzKB1v2P
zWtZBz7LYzpbfdh2W2GGfSVMNDQGrYh7CIl2jVtEOWyMcc5gmSSQrm3wW4B89ZE55/mb+dL4Gchl
3eK7AdZ0pHdEO7gSiFsn0jnPaRUWqWoHDV0sgXvNaMoajz5lB9bmhNrvq/FFDJn3+dCfyuScp6U2
hJg1C1FNgEl1D/H8VgPZUSFCKOfPBnoiiX8Qp3bTAa0F2nV+eBvrILprtravbdNj2HvsZkBFW3Dp
rTylTmVyIaKthrZSsBUNrxKg0s6gD8ndHmmHXyxan0rjHKidGPWUsM7aJryMq2ybGKOAcm3lcj0V
wblOoHU4NGEKjQfpurljw8lAkQ2UH0rArlYhPMjnI38qj23qIiyLc4M0LZOnbzEmYTiugtYEFgeC
1kZ+0w4MRyI8isSuGaWj65oCYnDbcmTuGNpZ4ehkglH2ub2hsu71suI5+gvNHgUubc0oHQalqgBh
EBzS3N2QydXcY2gSb21MnN0mRxaslE9AeYkf1TdQj2JQUIT0vbqHS5nc5aBZpK8qdhDSygWsKvDN
2NsFuH/t6NMAWK4bxz+v5up6LrTk1jOJWmfUWN4NMyS+VjhuJU0ACniXZtE7e81elrrxLqzu0TPF
7CU376h8JyFJPJWCe0i0Z5zLKgBUURUMc2Mi36S4cTPn5fxyrSvhqLal63hK830batM1SRMjPUDT
rxHQ7fWpBKX49ryQdS1+CmGfL05WFUcNyRoIIb3kNknhlt3X/58EzrblhNrFXMC2reohacEtKEKy
FKnAGbIqjfWsstuynIxdnJb7acoFDk+0FZzlAvcKrMNgrMCEVrMrunxvD8RvO01gUh+59tPnEd6e
KjqNHPTQIErkLgo0+WVariJGZJU3FC+9eWeA7qq6bUDzM3jgCyd+96TtzPf8mjGGGlvNsx4RPwYw
jwstqLeW39QerragFA2PriwzvhuQ1UEPK4PLk1sDIJsbGrpGcHoB2Z9puLtCUR/pioM4EcEdWzql
NK1lPHvhKTxpbg6R7Lj2ZGIATzAZvpIzxkqDjhX8kODU1flRNbTVTakZVQxwMbxNb8jddGU95Vqg
PdH7aqvvWZmn/Fp7w+BnL8iazWycjAjeVytmBa5BbDTuGEMBwfXp4UuSWcZIFI5GhBmYLquDvPph
0Nw/fwBXdV2K4Za1boqm7xgzOXsGqLZvWz45Yob03XiqrgACvS8uGYfaeG8DSax3ldfkedpVAl3X
9nb5JTh3OSQUYBjstdUC/Sl0Wnesmk2UqTuaqAKF1yJYpFkx5ywDuA3RHOdyEn22w4G5/3SfHVlB
gJ0VoE0dMFeNXpEYXAC1QOaqeguRnBOa46mpNAnqUQwFxqxqtksBNBVrgnEHZhK8h1hmkNkpXfjr
WGrkNmYFBikNH2qzvgrDIUOVzAli2TnIbHjmvPWs2ugiZc2tZYe3EMAbcCa19FUHXLZUbekwCISs
75gFUD9UWxEG8W+62lZyw5ohRdr1QOuPLsZjc5veswIZ/VF9J/flu6hVZOV1jGT8QiYXJ+eKMgw6
8zZVkO7HINnp9WbeOV4bkMvxIZNBeS16kbPd+bR7C5Fc3FzJaB8uQfDkSp2zKXLzMoxtwR2yul8M
dNyWGa4z3y6VTVUeUpYxrfvDZNyMoA7MBDYoEsFpoTttNlds4Yax9OQUBHgG2ZhUUIVfX6ufinCW
Lk+gy0winKgSrEk1Av+iF73LmOP7vB0/RXC2bRC1kkOmiHHNqD+LQ/MF/Bk+Q5mZt4w/Sb9M3mrP
8UWUtiLBnLdw6mEwdRAKuUNySfuL3n4BOpBfoFwZW09tWAgUZb71nJ7cPTNORjJGrECqD92DHee3
Y4mAVasyX9HqlyiPvuVTEbSy3fvnnQfvFS0gRGMuW8OoPS46JGtOvZUyF32T6y0jCcy/qXELEPjB
/lECsd2zm0oEqsZbzIc0Hek1gJMAUYN/RdEGmIcmRY+GrPbSJQ5bdwCQXSu4yFaloCEcCWxMnX9y
VfJYtUWsonOIao3sVbTor6PE7gXdXvwZY7qAB05Bm4lhoC+DiwQrVLQ7MiZgok+Hq34u/Kg9jsoc
/N/3ZymFc4F6U4S2XEJKWCU7B+dM6lRfV2K/jO7PS+JNkNeH8xkAicXTt4MkokqukuQASL6MLGkX
Osj5UHNn11vl+3mRoiVkG7m4KtHG1nSUQKRcE9e0Wletn7Px8byQNWtYriBn4Y42FWZTQ0iaFJ5m
oB6XiAb11w6RqgB6FgENMp58NINiqtZpMURE8VXXOQcrC13HLv1RyQV3h0gS+3yxYqk0FIlWQFJY
m1uaWYdOmSN3IMZrplDBs3B1dxZacT6pqK3eLpmsvDD2epp/dSTjGW2+Agtf3R8dK6eq6GnEhX+q
UlH0Wo2O6BSQFFYWtLOSfEmNWb49bwUYc8DfWbrYD/u2wI9qAsgVqSLOvhO7SgxdjWEHKp4Wnjop
xaE2jfyuruX0Sa/a5qFNo/SHNEvSV5kk4XUFirLUM/SQRkE8muV3RR/j59aZvLyQAjpn1buTkVLx
22JEwj4Bmo4LwLes9so2noBMZpC4e++MFLDVJVazdxuiGQkGZAqwd6HFN4+dSAOEBEnl3C10JRx6
N6pKqQcd9NSmiL6bWc1flGoejE0ahuMrKe1ZdWmZqJJnKc5s3RltN8/Xc1XVxXOUjanxGqVOgn6T
0pLa0SuqhHzLHdmOvEkdE+LboWEEZa5juGuuaaR7c9tPdDOhNja5pEZh0EsmStHYacbTdTaQ9NEh
UQ+dwJplXsy9FKWuU6c6Bgfr2Tg2hMGNj5IdudNAMfdTm2p2FaZIxlHizM5eDc0xwYizYvWQNfe1
n7SALvVGFV1B+xl8dllAa8COb2RzHsEfa+GWDdQi6sB4geiivSBFVj1YUWy9t7TtU6+IClNyJ1Nq
UOcNNdwEW5pbce8lZVPQMHKTqI4kZHKrSLG7u0EmYaZeOrTP4VyatAVA6p5WIwGsDJI6Seu4bSbR
uPCmyMKmgvgsNNGXn4VEugaeXAaHKxVUOY4T6YFHo2HY6xo48o3p0pnSduf0EqDDaoK0w02ojITW
/lToRP/Keq7yRzx1+jC6oH0dGWAmtOPWwErTtKVBqDh5S9xQi+p5LzlzeN3245xsbY0k+l6WMhPp
HilSvg9Dp2hAoEvGagdE3Ky81Y3CRh24RDHcZ/Vax++sfAorN5JbwPTnVa3+sEicB2Zu6NVWrp0C
5JNmFZdXFrJ6SMu2tmpjXo3O40Sfs2YoCjVQJKd1GoDu0ma+kWR7KHeArLHm2yHTCym6MlNqq9/t
ipAS9wM4EJXOzcY+131TVcACdeiJOTxMKvgnLuN6TL7j7dMgG9JLhuQVpCa3mhWOxWZuq1y/iqVS
Ma8QnzQ5cJwtadrICoUXTfQ3KQTQjpUD0KdMpvQ1D2cUOGJCnaACDJF5YUtOZwdWNUnDZWhLE/jj
aG/pG8tM9TqQJTsD8AdwLUbXTrTcum/6Mcl2tZPGhq/pFbFcMitVeo+6RoUhfLQTNTstyaxho8u9
ngUdGLSmXSc1IfY6CwfimfWoofsyc6zxQa/nadjNEiXx9znSxu591qVs9tFVo5eZpxhF3m8r9PRr
h6i00M4jdzpY3Iawy5WNZY227bVmn1AXEcbQH006z9NlY2Wm4Ra1NANMpq4n6YLk46g+DJNOyl1c
h7OXWkaR7UbSz4BCsGmpwRVMZeLCfTbJUSpaq3abWpGbfRaGNPPqRsoLTw1DHVdfF8oSMACqeOof
R2fERHOZd810n7WFMStBX3aO1fska+U2sArTRhTgoDfUU60E+ZkqiIZK6uhGSjUbzb6eU8Xt8KAM
rRJjcGdqIwJkbHvob1I0p1t+F+aO5SpKW1ebRrMleW/CvulF4SRRQb9JTg3kwQ1tproL9+d9/eol
aSvI2oA0B9VV7uKKbfBagHwYhgQY4ulSteqdkeYbg2iC+OVTG/LHnbKQxO6cxXVsFbg1kAxEAHMA
hV873TO6lXmHduCD/Gy/KWWA0z1ei6txq5fmQjCXq6kUSVPhGyGYZEhobLrpy/k1XBcAuAYDg/mg
fGCfLzSjlUp76sDVy8nzgC478BMJnjyr4YX9UwL7fCHBVgeSaTokDOY33b4wyHtZvJ1XYt0Qforg
oiVNadu5tCGCEHA4EMx7tY9WcVlYguc2n/L5MANwCgOXFC8bwKOcqoILFBw0PeTMBWZaHIy9pxjA
HTI/dRS86MzNebVWVw4gY4BIwzi/afDiNDWOM4qzXGbypmyqbVwO/iirgmfUqRgLXd8AATMNQMwB
DwIZLe4YqZFV1WHWf6exqVSBJjEn0qVKHnrpHBdjcF4prtrFxDEuE8NBxKmDuIhHPgxjKZmKUvlm
0DJU1GeqpBS3Uz7Y1VM991Z6m6GvwLhzwm6U9jGpTFDE4Z/K20Ezp8lHJ/xghNuWVkQa3RoXg5O6
H1/xv06gYMl//hs/v1U1sECjuON+/M9V8tZWpPrR/Tf7tb//2+kv/ee6fi/vu/b9vbt6rfn/efKL
+Pt/yvdfu9eTH1AASLrptn9vp7t30ufdh5DovWL/859++K/3j7/yMNXvv//2VsGJs78WJVX5258f
7b///pvCxrD+a/n3//zw+Frg9y7gvaeZdK+ff+n9lXS//2bL/0b0biB4V2QbgyU63MX4zj4xnX+r
JkOAYOAetomY9Ld/lWAPj3//TdfwEfouHfzOXx+hKYp9pDn/Zn04KK8garBVQIL89teXu/kjpv9j
X7AYf/78r7Ivbqqk7Mjvv50aMnA0EWbhMtAgDJCaAGk5PZ5RouRybkfNrlRH67IoaieYdRp6sZX2
Iiu2P4igfr4zmDTk9MC2wpBuVibSJ6nM6hodZTvStmjct5J5DpIwl7Zhr6o7vHWMkkHwSEfazf0u
09pxX2tzF1gWHiSzHCcPztSUz3mtStd9GKZWkIZdGHRpo+wx9jEiDDR79IumWfujiNK6catolFFn
b2Y4ujqnlYfmLPI0Y9w7QQweD0DAoU27Laj22NhTLQMyOdGf05lkr8RI4KqMxu5u+5omjas0rDdO
acvM7arcppjxksLrslAUUEMayIdF7bSTFWJv+jw/WggmRrfqDPUJL2z9XUmSaEvGGOzialHtVeoA
T4labe6ZsZwGM7HM2yK2NNdJ1Dlo0cfy1A6I8bQpDwNHbSb0D5Rg43GtNssf5ihLnhwMD6Cql8U0
Bti/0902gzzfTWEpb6oqr8GvlNp+2duNbztVsZeiLFOQCY9lutPANRwjCpSm+8SponeaGtVFObaT
7VaZLd/Js6KXrl2UNvLI6GF97fqmPJRUNR6d1hh9aGh/76g2gNyEGkFqOs71oLfKgz1J+hUhFjgI
hkovr/LasnaV7CRBmhbjPgJZ2KGzKuVdmuLuEGMF3GiaytozCV5obq8gMFYUq/DySGkBvWhauYui
YuuSNB5St87qFG3n/8Pel3VHqmNL/6GmF0iI4ZUhRzvTLs9+YZVdVWIQIIGEEL/+hk/3Xbe7ur8+
q9+/enTZSSYppL0jYke4ek/mODh3cy/PAYvmshtHNFjVGgrYzEOl/ppOxOzgzBnzrO3n9p60/nym
Sbrs6BavLGtSEewV7sOvZmywLTY9GixWNfpip1TL3Ldkfk1m6u17r40LptblZWDwT8qXbmGfdTQP
R9lZdaQhzmoETFGjC891dMumNgh+edJGJ+PHBi7DY/BLoocsScvjARLLfizQypkzxwwaAvVcJY/j
4nvHyA36UZuQ3STeKNei11NSYibUv4gknspxMfFOD3Fb+GMF/wiE7Mwy2yKsuE61CpmolR+8k2VB
7OE8VCIfUxm8YryFLQcj8HQkS2t2s3b1XIbRFCAMJ2n8JOsxovayTGoC/aoIwpfR2GWN68KDTdch
htjnK0FuW81wQJnMiybuw0fFseqUGNpb1Pvpq4tTBDEqucLjv9eyqBrbFqhgYWHIlxCeWg5xGKZL
5cPWDWgrk2RxL42SVh67ybN+Uc8+ZJlj2Hx9vfBMX/SSazP4r2E4szsPpViYYQrMvkebQFamqiEZ
jRdxlsYfDu04UNS0jGCCkPXkNA6I0CQxzLuyaPHG+0qZ5YT8OnJTR53LGTqhu2Gcp8uMVmPP1rEr
gVboA37m35Coi29S0rNXoTdv7xT2plHp8DZeXHyM+r7d1zU60W0L6j1QTnpX98b+5NbQfLACwQqW
wW3EpuN9HXjqefY2e/ZmH8t3ox3Zr7ayl76N29sh8JBpOw4cvs1toO5Jt6wvjsHJGWDJ1j9VI8fy
n6toOKS6AsHpo1OOgIMkTZkobygxAEh++Utqb5I5bU9CROu5Mmt46pbQ7ansXlpEQN2BLCJPQ+IB
Ix25UXkbLEnpOdXilto1KEVd6R2Kwe5Yw6ixJKtHn0TXVPnmYfRzdo5fnCTyZmyDrfD8zp05FdUh
8fsGq33mcKAStNel7JfxPTHK3EYdHu0yRApz4XVLVQSS1HfpVLnbtfLb55ps221TNzHuuBmfaJqS
0yKQqq5HNE3ZVy30w+kRdD0WQCVnWkb113q2XvyM0ivcrfi7U9ci9LvXJDlXrJrKFafILvT4gGFO
f9MXYzyM5nlz1B4TaMRFhvRySKmrJr4jqmXvdgzSC6AjQFD1LDZ0b4s6sG2AUNCFkcnMFHivTVOl
pT9VIKBpOrjrTAgmwmsLCFN2IniX8OLfJaKRcufFAIv6JsSkCOHsuMS1vQfsNJ/SpsOonJfyE3xg
h5yrcdjLsEp/YtBPoG7skSvkByI8rN0SHbig0c7jk/xskAa7M5IBJMBmhyTiZU3O/dcBE/Mx/kj5
ut0C6thHBmkvbQTuPeFx+I2zHmI9M/aPoD6Da2si8g2LLL0NkX/ZZTNY2DYj8TjknUHRka06wSBE
FbgOjsnYlBl66qskrn2VxsKKERMiT+jd1XsYog9G0c4h6ZwVBWi1bEqfUkAML57s2S0F3JCz0Qa0
NLqJMBE0snM6tvXdMmxeCrwwAS411iT6HPsq/Yb9s6HFEJmqxBM5XEK7AcoZG+eOpjXTPa8k5qbG
SaS7BFVgSYD571Y2TT/VsvCyU0LD/kMQUgg81ztsXgaPHCXgy7mGws7ncicQrnwiacfgSD73z4lx
bs4S28cq32LFz/XazFe3IqSsG9OvtNo02Sm+vU2i/xqYVSu/14i3PNXSW74PSs170guCo1ubQ28p
LUSMFgoj+xwjB1HioHIyLAu9Kr1NBVQauYVcBgck8/d0W9VLEwpTBr2PZ4h4+qaFj+ipDajdb01q
XhPqmYO3jvUTV4N3XkntPxOhm2vfq/SsAmCbGGCuXnycNHnX08HlSAgx50Vreuf1s1d6zCLMvPFo
l3UEUB6+qSR55O2SvAFo6R6bMQmyJQ1HV3Z9DH1u33tIxLB99ZCmcvDzSsDmPzF1LbKmCie0UgEg
TSifZLv3ljS6J5WKyjhsLaxPRYgErGhlBWaR+z13qdoKpPXEpzYZI4gWED56iVzYQUzQTysI6iXi
p2oluRKQ4C9L2rxYzERiGEZJGEv6smFXuOBi+mqk63GutnDvuRHTnka3O39NIGSxQfO8+sOKvbYx
R4Nkjx9A4G1dusH6zxQ9UgZsCLOSIP/dfdrycB9XPakLpHniwcKzXExRDQA5FGTvbX3yPMQWpYfg
o/rFA4eInJAozGcjLPJo0nR4SYBk7DEaKW57w/pL3Yn+1m8VHJu4ozKrYhEfmQcACzFdtP4JDJEm
N+NQY0J3i42CKDFlXaFIa28azfgDmcFp5qzt+IVM3YTPBDq/BILun+JwFp9D9xW3QkjVykLAVlHk
fjVtNktNEL5o33GbLTgVMdDNfMjUqT7zrdLDjute7ZoVpTvWX+19AEvzrsHMve+VaOvbWDaLyNbO
N1HZc3PsFxeVEe74Hlg3BhbFGHcnvOR0HrQ3PLZxUx+joQleHaH6Uvfb9i0YUvWAVG4cYqNdODR3
c/pQYZ70jkxJ/RMnP6yF5qFGpMuEyLJ68KcDRfkFqLGiwxmQWicyeBOrnA1BCyQ7aj7TVtOxtGYJ
cLDF3s3SGK9o/InvwReMpbFhDx5CeXfUsjFP2pUWWonpSdmePHVTR38S7YO3mlfF3zxA4R8cfon5
TEKQ+2tPpudgEPXDCBukZ6Ugs8t6P2C/SGjSQy0sdgwb43aziLaXqU1RG3dbc/Smqt71cIq5TuGG
862eqX9YI2TCo9h3otzQWL9oyeaCBxU5DiTmO5QM6XFqOkg/kFRQiK0PPhoWyfsojMg11LX3aaJo
raEII0sx602i+I3lVg694g8C7IaCDDBICu5WlgcLHDvByMzDbU/nPp/o1N6CpR7urV9XAE98Ja6x
v/T3ahXiLoBACQaUtBEHxTq1H4BsnrC7IEneNkiRm6bkwEJndwhChbUVg8NcL3hTCivmLyOJOMhW
btc9nsbo3EQ1XnZCsm40rO1joytespZGhQQgduAqmRAdBVkWiAyV9HduJesbcG3vI0a3fM8Tp38u
TTSdEs+aQgU1Kol6qZ7HNZ04ZMJ+8uBaMzxQOimFSn+tdt3oTUUleXNKB+YdVNIlhxF8U0EB+sK5
Y2MK3ErdNHsxNyDggZpjeJB4VQFvSnLwCHQC0H+x5V2wUS05IkZxHG6Tf6NMUodZso7xnAmAXnsn
EY2BRNHUL0bfGlA+dJhtGbq1Fg9M6RnSffaFXLImrN+TLTLrbpoFO3ZE6yoPaygqC3A2/bvyt6oU
fSDX3GulbkpsF7RULFnOAaGY1QqUQQtUD1OpveC7JaM5bNtUX2Y1m3z21vDAdBBea5daSMnaN4QO
RiUOmgdwCgrVngYCTfS+CxQ6ED+or9DqymWPOl9e3Nx5e8/rvUtfy+guVYzfzs2WPE8BEo1WPren
rq8YdvkQxrJQDJaNB/s52OnUN6pxJFNhilJwDaIbYMX2ljA93XIVpFClU8XLYQllMU38jVqKpSNh
ZqKjpcoXJJNfnRjvYM2DTFjR1e/GtSpzzaSv3jqlYIm0CW47MDSwiaLtad2IBwqsteSEsqQKizTZ
6mNje4kY8c5D/29mZpFonLSVw+RyRHkR9KK70630ik1B5gtLKJ9/Hw3HsRcQB5dHP4rcEekjEXn2
jK6Wl5p78tk0DCYllZXufYoi8n102r+v0fQfay9uzunM6vOCTo/ltF3gndCOAqO1PfhJm09tq287
meLH0mvtw8DDdO+YA5UJ5uKagD3ime59vu2WCRbFhq9jhFn9CvmIIciAKtAmZ55lOHkhWvzsw1Dv
Ot8zv0DqpUe9eDI33GzPZFPb42JazCsOCaC60MZLHnWD2nVYm/d2lA1OLxIZ/HU1pccevBwqd8EF
5nQ3s70oGnGXGf7VEqQz4fcxk1JnweIvQT5Dy4dHZbXJMVoDVGEyaNp5NyN4TsElM9qOJmn7N/ia
t1EeD5YsLpMrpWsmEtxPyDkj7y5dyPyGIVm4Z+ChBVXVyiRj2zr8sl03wfqo1vRbndBl3EmdfkV9
gj/mWQoK3uRmrfWFIv7Nx/SpDUXRGDSieQDzrauQA30dg7mKi7GmDr1H1MobPYz03Q+cf4dmMNz7
nS+fifTiXHhDukslzlCmHPtGExP8kFtlykkGaw4AtCqSqJcww2AgKQmO7Csy5JNL19QBjk2MGt71
HglPVWq9DPjXmLX4B81h6Ds/T204jDmygtKHWODRzf01jdVukl5323cxh7iU0xahJajFXnVdO3T1
JHqgQxc8doOnX/FomIvEW9m19STeOam6IxAA1aNW79O9afhyTqmt7pMEnW0W1Z26BxSnzouo29Nm
B/3UGJn8IM3c3ti2Gnazs/0ZdrQaNx7x5vAy9d5FFy6ihEfFXARj1P5Y2LqcSCjtCQTvJ4yzYR8t
F9hdMjXCkmMB1bhUfoU5fWkR5Tat+YSnGhBHPLh3hfDGcmAqvEPDFd52cd9cAJqkPoRHbPyY1lSX
aQJtnAo3JLbgnPsivSmIND0hrzsySDLinYShjHX9bhxksG+sa05ioOFZ8ghlSLXNDyHEC8UiGLmZ
40H/ZDXBQUC96Hs1TuzECDrYCYYY2DhXzm5Ha9yURf6Mo6hFX3iIES1SekQhgiOk1Ltih0qvAoXx
Kwxh5XENKCwI1i3wCre2+iLRVyRZipm7S6vr7oFFxryuBJ6HRSiN23JQ35bkUFl0oIR51OE/I3to
zIRLJQRubMkmclCuw0XiXJ2yNXDjcWxTtCtAIqjetQsDQb4E4qiIW563Noa1JzCgkzITJOV+rJsu
c7Zav2GGsL8C7ALHUdM+OQlqgxMenXHnizDEpj5N2UZMbbIl4Cz35rg5pvGAVEQRsbOPBrTUkVP7
MFbBA5QY9dFu1D1GqeuObTCr9zXa5DVQHUpe340o1GbCwOKF4kX6tbtN1iUot68l6oNiPIMOq5+s
8loMTAKtKVTCQ5mxZKNjXjUVfGrCKk5y8DTy+xJ74wNqxe28pc3yNmknfqaekiKvl4jE53XWyB5r
iBv2AajNF8Sm/UrQlT5vsoeHZZCuJfy+ddE22C1EuPkHElL4CUATcq0s/KsL3fXtoTUBRE3cdtU9
UGcM/PuGF347IJZPwCd8gzg06zYUiS6NwiNwNYoQdS5wg4F8aDSE9cy/MRe1dyHp2JkGhh1UHMOY
zU7enUlG86S8eL2XTbU8e5gLuZcidke0RBi47GcUMBuqQtaisSzF1AdPNIQQJa9B5pw6yA2yaLjU
wF970rc3Idh/SJQ5KcZ0m178eN6mveeT7lpv6XKr62j4IDqw59C0c1dAxEcK5Ml513bul7t0swwF
5dRf5AgnF8D/HG1pVJdBrMcbGMVG2Uh7aGiAvpynZYxPkEWwLEhlfdgqEu+ixvT3VeWte8v7dtcG
A3mJtjG+BKiDzqhHxSGONMnbGak/LkTOtHH1zRwkKg/XBcsravlpmEPymnYhv47T8M7mRQEkWJt9
EPbV3gHAeZhmnX4s1Vo9eGOD2Fgvja+jUuknbxj71Qmx3K/AKa8A78aSbVIfpinigGZZHWWOQRMi
OdBGqFJkejAjDLVRj/PmHYPegykEQPMw97ATlrXXeucUItxLiJSTndeJ+Hsr5nDbVcG43tBA9fC+
2aYfggl5RaZCl8/9hJ/5MtpZL4yOaeCRxwhb4DOaXEgtVCNgTyaW+oYkQ4ohgGjssMFbmdw22xge
RkJhI0EX/WsIg3CHV5xOVi2iL5bNT3MqW/+gXSdv3NT30JVO7n5emqX04iW6lcHcIaQEMtB8wyYI
u67NNhnq0uhGSm5K26CBzOvKxB/NKMcjd20VY2+2/QpRURChYEgWhWABjASfZRigMZJjcMTff8kJ
iNqNsZU7HKB+Ro2JTxIn+U6vEz+6dDM34VK1UaZQ1pYj1WHp7IRAV/vFWDQJOdKJB3kH8rAQGk13
1sb99DDXVtS5ZiE/o8bu750IF2xfA64P0KCoK18XTfA1qTrbGHBOZOYfSBcM5JRk66rjPW4iAVbM
0Gh16RzeAHWey6hhmNYBwXNBNYgTnaxRJm0KuKBf21tDO30z2nW74rxnH/WUijiHqqx3BRcbnUq1
kOTCZq/bUbaAuhRxoDLpEoz/T2HVX4IqqGAe0/I5l24k90HdN59CYNXQ2qP7epaAIwbjBFyYmOiy
qFn8bx060b0OdLcXqV0e/TkJr7aZoI6RMxSJGelGcB+sdggfCyML/B1HbC6CRZVgwiZX9pTMU9a3
C72sCRNl5/r1h4cKS2ea9dVFYA6v4Hr0XnRNgkKkHjmGQoWvM7RfF7WyoRStST4XGgiZz81Kwnxp
l/HeG4HIgfdLPphH5LJTvsL36MX+doo2pz+amA4PAjqQnUEiIY5v4lShpaxPQsuggH8hyty+WtEW
pzbKpsaZchY8/o4Ou9qvrSI6Z75ofzaQbxVbo2i+rOB6z7ZuTZcpu/GxwPHe5/6Q8s+hJeaBNE2I
KtLO7D7xYlrOkzNPy9CklySNl3M1c7tX8otvCTomV7yIdJdQTsOnbyPAvClNUV6r6rbysI3l/VY3
GAVIgw36pHU+83YEfbYY3+QeTqlva4UGerKVLCCOcTmqIvsyYlc+pRv/koSNG8wtyVwF90EyhPdg
32hhYcpSxpDGXdNOkiwJ7HhJG9tgqnlRaR53af82do4ecJD2tyEbPZi3bmircjmEOPrnlu1oo1C7
mK4/aDjbnKYlJvhZ1N4w6UVvi5RtsUBd99NGI1At5wcYuVtj9wBHIcmxEdCVlD2L+wVKvn64Oo2Z
JiBpZjwHkDmcm0bjPelm+676unli+LqukaPxq7MJ3QHzCj7we+knE8n8IfHFHbcljvamtvQT6396
7fQ87DszVA/OJGlySX1JwCxE4Pdirc1dj9Pxpe+Y/rYOc3dZIVXM025gV1KLLccSCY5QcI6fRAJr
wcYcoJfXLyzhnShiPaBEW5M5zmUCByfgczW7pqlZzhZyicLi1x9xPuAT9VUHO3JfzcFarNPa/5iY
AyW7pam4thU2ZESIj90TyOn5ETca+TK8lppmimyYR4W0z9O3QzfN/q6rND8H8djn6C0gLey3OTFH
N62zd4FSnxcQaYGQbMf41q87Y3bhxLtXL6y6G6iu1D1apfguYM3iQQnKxx9+W/U3ZFzZPXFNu2Sg
rXuMKwbxfiTcXhde21KTKTwFlfIe4r6jdy4gww+QvhVMdkwfPkxVGB4isUXl6Nnu7JpafvAG3dma
VNsZGvweugkGlluPX1R3NedzS3B7OPPLbUECjOwG+b2P47mHwrcz3xQn7WHy2VwaMQ13XTOSx2Dk
G2qe1t+tXsWugfaaI9SK7jQh/Dd3tSM7IZ04Im8LrQl3CfwkEqmgWTW4QkgHAQVlog+onsktStf1
yhEceGNkOj7Arbv/MS7g/wFWLc0tb2fHczgRbgc6Qy+c1Rv33+mSmmsPUuXsedSd5tSiHKWIAYpt
GHyIxczn1bfdk549d5OApcnHfuiO0JekRbJG9rLwaT5sQ9vsacv1DmRAjV3cCZhB+S2BOyYhSUnj
jt9oiyny1hH+qFBgvEgJeMLRqLpZet7stmTTj6Jh7VuID/PTDskCdYpNgUMnHWDwDqtSQJl6oW6O
36duISjBEEeTgdWGFCVpx/owBWq5BV9B/VyYpDl7diDfHEOii4L695l4fQOAkCbrXmKc9dVTk8ot
0LTXFKzqVTnqoWqx8WEeDLgbpnr/zXjLBpEW3ioklu1nj3y/Rw/oymNLQ+BgI5WnZtjwUGnRX6JE
fzECQVgwtq7FoMFJw4FE/7T12p4tqrtPNblpA/2b+N/7JN7EfkMkEM8MHvMPTrfp14Li99pg7h7+
fL39Hoi0+RGhX8aum07owJnO+lSMn/7I5nNnwLeBjIrmLAVE7mddnPg4FL0JSZy01gdQ55isBIRF
Fgw262UnO84P4cCxUX8NrtR7r0/Zicugv0cyufcMuWCc5qnX9U9iAQWtIVk90HgNCxePy57GYXJB
I7zuNzGNtytJkTcyr6OX00G5YxXFY8GgZ0eVMEGtPUB4wUM7fA70K7UAXcx3GS/pVGBkeTr7xAuu
rOXVTzXW4aWRfMGlTbjexWMc/TCRAtgDDSzaSvVlPS17Ul0bFdpfXqKSvNEBDnTjU+MdOv6VDxKs
yCDOoZKsfwyQ8h6bkZkdmbcKWFg6HIKWy2LdIn8/ICHvkVTN8uLhiXyvkWhxnFiIQaQ4cCcc7kA/
mqSxd7xmA8NuiCIkNlVUrHGifgDNjXes9pMdWSd8Xt8F3ywok5Oc1un6F9rXgeMhSfch54gG51/q
9dbQrF8be7YD9375kfLflp65wzKu9roZAr9aIKevI/zoAP3YBnAISR3G8iI1BsVKjDxaB/zN6mYt
kTZAn2YzkKvotMuA33IIVDoMdeo49LJpkPSDojy9ARI8nluiuh9/AU4SVB1kp/te8i0DWQUml/lt
B/WH9IafqCtNCQ0ePCNNBW8ctQ65NJO37yaqsBs0cSkxLoaIsO0nHMnGCwrnAb+8djCXZpGnH8Yw
BN0/mQj2QfWgZNHqhrwjOdYH1Iny4cZnBp2GIjEYsjZ4DRzBlHfTLDIbkcP4rRJjfTJeC6H5KsX9
GPJb0jbRG16W7bxw8UqQJusT6+vQLwLbDruWKnPTK7QPEdq2oqujNp+kA+zcWo7znqM9bywqQWbY
Lq1Rr26DTt6kret93IbdgyCYucz+ooeu53MQN2g7Fp1T5aU7kYh2t3nQ7NDFrs9gCjAoDeGEyHTV
GD+rtgG4UajoBwqrddcoDTXVzCHWbXzL7tjkm4fVcrdfmm6zaKmWLv+LnusoqamoDyunkPJWDX30
IteVsA9uf/1/OZ12f8jpIJX8f6vpsu/19L35Zykd/uBvSjrm/zX14beLkejkS0j3NcbyNyUd/gfW
GzAeAFaDHfoPjd3flXQk+msIkVvk4x+MTemXIvTvSjrC/oopAwLVB5RqMCqK4v9GSffHMM7/idti
5Kx8STORTxtFcZQgruSfpXQda0Cy6lEVqR7OUBDp3IBM5+mNCL9tEghkV0wJstaG+j0127En/g6o
5cuq4UNOzS6okPgampuqohhEGfZRt30Jl0DVGozPiaNY3LGJaN5F6Ue4qj3F/jkzlg3zB4bR96HT
uU+GfKYIsZpJvo5JOXWwj6XzA+L1jsjhwBEsd6MdXqEvLBeBFHKGTGTU6+u4ZYj4OpoggLDCHSFN
OgYWkgX0Gl6X3HpsKfzpU9eojhJWgDfFy8Ebs6Z/4lTx2yDS/95DGOwhAwXo3+/2mx7QVl+GE5q2
9mkhnx7DvMLGj5ry6wa50bKoowXb37D4kkTsGvp8H4z1cfM/u3DOgD6eq1XkGFKGzGPMNXDYFnuE
EzHkEcitSG2Rzn3ZfPEe7BEa/bNyCPNIzxOPj8JAB9LeRlBFLQ4gFL1jBr0PcvH+YUX/G8nlP8vH
/+Uz/m72iYJM9AuIr0Jud0p5+Bb+u6Dff73CbysRbjysoxZXEMGdH91FyVMFrvY/f4rfht7/9SK/
KUcVCSZDphkXOcZj9mWSGsNfN4EtlIZTKsngU3D8swn0Pzwlfn/Gwq/pcIKnLGX+b0MFEWnd1oVY
mn9YKYH0HXbo/V6iR/WqS/BF8POHwK5/+7IS+c+f9999a/945d+mChbgHylIBVWQ6LJ5HGNP9L+S
rv/thjLqBwgFwqjvv0xKUtYJt2xCFQ1Pobb4Xs1fsPSfJWr8u8/xj1f5TfePmMSunRmuMuIqxHtv
+fQnd+qPBfz7l/SPl/hNHJ/MTTNrgksgtyYPbppTs7c7GKye/8xq7rewrb/fsq/5SLBLEUayfvtS
KjHwFZgNtguYQAHl5+fl4WvIZHqTV36i35Dd/WN8tEcQE7fLz+XdHv58Yfw26PIvb+L3nF5KCZsS
yKPwcZO93pkSnrKIBvLy4Bu9xdgWchE99Dh/sov82+eP/d9nT397yMetSx2ITOzSg7uIYLhi/jUb
6N6l3yb1vZ1QslZroXsK9cujiu7DuN1DpxK44E9mIX6zovjfG/DlCx3ijIWc9J8PPsgUkNHY4OD7
8kzWCHEYc1jEncMsyGGFf8t3wfE/P4sYUcZL/ssSwwkRw/E/wbn/28Aq6X0dKY+rYl7jU4PR0XPc
hKUvsPcvyLGG8qgGP9ND6wwYo9njzZXjOJau5jemj5/A2TxwR54pQMwKRgI9Zrg99lYbHLnooLZo
O6ULYguS4RB2aI6T9YgrlpUHviD6nkL1Buwy/LV13ucQ4+sm/Y3Ph92wvqIh2jMS5bZDuzx0B26f
bQx/cx+2jtD/1Soo+jk8W+jEhPJLJKU/RrM4R3rJmoHgDQK/1l7m11ERkuaw1rIEjXC7xvLcTTc2
eg1HWPcGarcFUIIj1y3ox5vWqUvrxfvY2XKywQXSwq9BWogg3IeeSclnbMzDBk3VUETG7TAoitEi
DcIYXvNtepXj+wij6yGm99ifPoQCc+fi7zCispTva97uogpAMRGnaa1KEiz7RXuHYZD7YUlOkPbl
SfxttSQbVpMBZ8rQJ9+tG74Q+u5AjjVRgBJnyF00gqnV9RkKpdvGp2Wn1XV0CBz3xE07JceUDjsN
yZpIhyPaTwilsm6OwNBFJSYmdwMSHqeK59X6VgdPcb+BTq930LXCrtulO5OI3da6fbth7cOPPGhC
KBFgh6qiM5wQMGWaPFrxNEIIk1Z0v2HurvPXW7Ss0TSdFmiHoQwgOV1lkPWUFSvUiyjBkt1Wv9Rz
Um7Vh1//HCJ447Ovj/wGxcfPLyVO0oyPGL2Bief/cHZey3Er25b9IkTAm1eY8iSLLPoXhERK8N7j
63tA0dGHKlar7rlvOxRbygKQQGauNeeYFAbtKVukdzyOwojfQynwqjmnDTO6hb8vy+zUSC/83Ub6
7OB8C+NbN/5ErPuD0uueLcg+1sJ3et2prVbxKupHl5drK6TmvtXat5I2B8XI2EsGhUy/kAasIZ+m
UThIAdVYS4wp2Q+nJJ/fCtX8TcT2TSoIVMWGaxCQy9+fL6/gstB88ajF0jB1ic5nj3zD9aq5rZzH
AMR+us+2oktt0LkGNLz8nfky4uJl+TKiMPdWiqWTDfbGXJfHJX62t/WDzndGc9LddZjv5RH1BbGC
3wty2Nk1+rIZS5MfV27/qnu1m8Gdoqb5suCYukNLbsHVr/rFD9vixFclixPJHwfNl2sMQNLTf2PE
xksfo33jjPv25Wg5lEJWhUvIYnD3+9rW5vKC/WXQs61cm9VL/xaNcrxF2auC+NQP2Vb7QS3+yt7g
jOb1f9eKL0OdfbjLrtcrmm2V69/I4G+VD3/NYrkSvXQVuhH/RcYWClTnjVKHG+4y076a3bIM8W3t
+PITzh7qZEhh9EeRLa+TB6I578aNvhW3KBHW6j6/KdorO+Vrj/Rs2s64HSgGLcuj2e+S6Uma452h
vBnCw79XRenahZ1t7QLSr7Wo+PMY8+0Ify8GHVbvVbfYqodyfY2JdgaG/f4sz9Z9A2lgNUuMR1MT
wH3IrewhUBEM6BZ34RUf6eVt1pfHdrb1N+sJZar0580Apu/Fq8GTXGmzxLvK5BLSP10Agld2Gsuz
+T5XTLx4vJLY5M4uMeusqafGy3nDPEUslvp4Kqsrz+3S/DDZ8MPJxAoIYPvvzxqeoii3rJlNbGDa
cxc4FWSNUH8B7/Rfz0RDlBgIxgcoREhlf49EX4Uumlxx8iwat6vAXI/9thdvVKW9cpBffvPf920Z
iVx77pqoIbT+eyRBq2egIl2FeM+kboe65DFG51GrniH8d5CUZRr+PdbZ+1zgebUKq10cFiitm99h
dYXl9f0B/T3A2W0jDURr0pEB2FexjfSC7k1Re7uNXv/9Ai8z+NtNgyInSqa8kOTOJkIgaQhqIw63
ObCUNHqe855qMkeo4jTPgZuj2//3gBfOT1yZauqKwRqHeepsxDYRhypsAZqUKJhu40PwYNkWZ+rx
pbmJ0OTfCTCzhXXwynruBUeNoMprwO7Lv2HBRFmGSprdOTVUqWgHUrGoXCQAOZUd3DWzdSeFsVdY
CBI0XAil8YK3x45kEqSHX73/IrOZXKCsvWxtJBwkkD9tVRpvYp9Dx9yv1f6TYLldAZTi33fswo6A
O/bl18p/T+xYjOtZaJYi30BUYjOw00PqErW0JLVqV6jyauwxzMkCfjb21pG1jqct3m3K4ubTld/y
/Xv/9285e8mgLvs1VYPl9Nu7hLsTb1i+YF5aW7vWydfZzyvjXXwPqHEiYcInqZ8nK45qM2Mk5gu8
nOtHXoCD5DbOkisHoDI7EGq9Tu4iWgfrfw/Mt/DSm/Fl5LNXHLcMYtVuJMdBDyVnSDvZSfoCr7A5
zL+SpHUt8bYOqr1sdZw2uvnQydrBysnMsoxtYrH1VsJ9KQrFLdjOZMCy4dNSAx0tobseiix1hjJ8
XxJhslBZesignY2xes043A2xYGu0obXM8sbsNTUxxNR4i8xPtr9OB/8T5eu7hHPQQUyXRfiSplTx
PdH3VxhgfZtTgmWneXgMo3zlq9WNbjY/UhNTWrQP57TwzPyZWhfG54csO1K4O+aR6UX1Tx/Fu9z9
EvR+NxVMMiP6TNKYkx1nGw7cnlxHbxh472RBudfDh7BMPLHP1y0H3GYWH0WleY6Fp768T7R4JwIr
kAe3MKQH2GzbWKjfg2K604IfitkgopnBmYb3Y4I00BrvcSIhDHemMqLHCluQ+HTpWE7slmhUGYnk
lb2KPSN32kZfYahyyzz3oMWsTf1WBvbQmXBP5HitaJaXm4i1ld9WjShpvLFQS6u0F9VCWgM8cvLy
p88Eyqw3XJfHIJ9XZS6hgi1W3NFVXOl2XnByhRUiouqn6BEiC9U2DbUNSJ5uVgyct59UqcA/9TwX
zSO4InuO8ueux4Q2Ux3UvbE6Lb0fHBCO4X+20jEDOCMGd3jVcW/cF7jebcBBTl1JO6IZnJDeXiR+
+uhAyyx2ZuWj6sASKYQ16JI7YQuT8ZARee5ZrNFVzE427ldya93mpYds+bbINFqHMGakEf716Ggp
Sh7EE7C87ACJdVMkt3jBbKQlh3aMHcOAwI0CaEw+rPBpjsW72npHo3sIrPADxBXUZvUOGNRqEuRN
One09XUvTvddn69CUgbSunZiXkwrCNdFJG4n4d5g8ozRqaeTIOrNXh1KauqlazYl1ltxT0P0UBeb
VEFSCOaLLbEtTv6naOHxKuYnUww3RIDhZ/YJJBfXRS+f0OyvEZ3ty7xZ5/WjHN7BDtgOWoRNuURb
LbjaVMLNKVxLyRAiye4waGjseHQKMSi4jMstosd9XIcu/hhUg+9Z36xpyttiBwvL0jwpbrAUrts5
t2tEXkmqOZWYraWpcWqzdIZ4Poi0SJImPSToM4AiDZNyIrsGuwXqV4RfklWke79Us9Xg+9lNOa9F
JnuEO1dT9v70SoiYFyjaz0Ksbv0gL9kwPKrB0zC/xAGTwVgVPomqlezU9FbH8L2VnxSdbvO8olvr
irnxgpqNWg04z1pMVxO6GF9Rnwz+ck5HxWgHd5rzQ5MXj3Kuvg9V8bIwHSP1JS6SQwxPSdRx1yVk
Q2YCpzzff6uin2Muu3HWYnp+Q4ixGUdhDWbW9sPZLpddjdgln1VbnDCFrpMpYgL1p7DNd7p/F0gB
sMgPcWzukrK2K6G4oT3vxFHvaE222I8+lbBZ5eUeDQ/vyE2TC9uhq/YBOhEEiOQD6OW2Z2LK7dFU
9Bur624DmEdxJrrJ3B1V7ZcPQQsT58rPljWPTMukeJqy6DHy73tS7PObadh304OehUdjiL12IHO3
lb1KmVY96ehlEKxLfy/ov4YKA96COMh1B31HbQtCcCLPwlMoqAyi6s6ccAkftjuqb7hvXjGE2gCS
tgDSUOsbwbZODTvP9oVJASsIbKN8NzrNCcW7LgXApkKJiBW7K8jzFstPVO2EDN2GOA2NkTpoZG2V
+L1eIFj0f1V52psYgo3pMNN7Vn3/NPfpChkkZseyuk1i9FMx+e5UnWLSb9v4xgpfqBohJl3myFYu
T0q6rqJ3QcAbgUzLMA/L5gMZ1VC8z2Z00JMHUTpZGTNcae3BUp0gv1eYBL7xu22KNcjwHfLsVRn/
mg1a9m226+p3M+ntAciEhALLGdrgtg7nnQi6gVCAUxIqj2VYSCuje5ciw460X/WARlZ5yiLIv4gJ
5CR15mlBE9JVj35if9hN5o9BGXaBme1nnQ1eQtN6xKyEPpfno01IqgdUKDRzRC1/7WXoFUG0N/z0
IJWko1kNr4KBq1J7k3HeIFU6le3J5D1ug6dUesBI7+TxQHyGnq4a0HFm0Lty/4GzE09oERZOLC7m
SClDDqtPg6OZaH8K3W8xwWE7aY1nIYoyT53jX/5glugwOTKkucel7JQl3bWSMmp6TfYSC+9BiWFS
jK8gSy+cZg3E6HAq2A3DLf1zuv5SeYmrWq7GEArgkjVKZ0nZCB7PzJWe9b3gdlc2kvKScnW22f9r
uLMtTTQKQm7oqN3lNW+Ii34M2gAnWrxEJNLXz4iRwh/RGvUJaRaCe60Qc6FYYJDNoNP5FmV52Xf/
vZEdMs6CgcKhZiCwkhhZN7yrN0v/bmHxXy/ZX+jcgZzl6Gktbl6NLsHf41lSE2qhiRx32GH3OfCR
I8c1PS3RR7ACtdXkpl5w1+zr1b83jxdvNA4eSE2GaAJsOtsll00w49LxlwuVd/W2vsvW4JKxJu+L
deJQBn6eRxtbnON/yC4Lo/vv8ZcW1Plz/jr82XMugFnCYrBY21f9YQk8ldbNVt5cK1RcODuyQFKn
NCGt6t+Iu71R1bnF0uT2cXhXhOFtiId6LllSO3pvuGg0+coLs/zwbxe21EWWyBfpW7tSV8PeIoQF
ZkjDzvJNN+//feMuXtGXf385jXx5H7Fd1ZgBsNHiqX/sxZNoVqzBkpfL27Is9lPXOv8e8EJFmynK
TtuQCTTgZp7NFEWo5iRt0praK7Cs7JDQyBKP+FG8JHfwpm9YENBleFeGvXwj/zPs2QxBnR7GoZnU
bv3aeSll7cqBLXJvEJo4e5g2765NyYvv/tcLPXsXwfHmmogNghyB3iWrm5zu5L3d/GnYPRSnq+e3
izPlPxd49iSZVG0+tgwXdyJ4lmTTwX8JhPhKrU6++An/el1n37SwodOTBwyU+h+Gv7S3ZKdHAliK
g621j0LwIEhelG4t69OYX4Wmt8OPWVDtrDgJeAjZspSW2xs3vRg6moyxd7J9DZn2jzyI3aKtt770
ounPeffc93g6OTVOBdumVVxvkvbZMt79VtiHqGTMcicZdwMkkLK9T8v7brqZ4pySW+DNM5vltJDZ
Ey4E9bqz2150UPceVCMxnSzob+MJmY2Ls7W0k770gsTHKvKSs003f3JgiDjfxXn9UxGb53ppu/oV
uB5Vx4AyrfX8JLZiSesycf0Y7wYib2WGVCSFzwj88hZpIox4FmIB87DxM85vTH1f1y37vcKRtexp
DBJXHI8WiW3GhAkh3sjKzhxo8CRehSZ4SLyeTW7pSqFCZqvgJGBBnDBw29F/S5I4g7IZOOBLf5bN
z0jx38sGzlT1ZhIo6YO/gDsArnRY67PFwToasaw/68ZzbO5RYtb07ufPXK2cbHo3i3knVLLCLnnc
QCmU1OoA9oVog2gbWXPhSglk3QIvl6unQ7vJ8gClLTwgd6oOZv9o4GphN+eJuIyNYVWHpMxqAHd8
fLfJhMTQm2bTGY3l7APGSMoFV7R8r+n3s+I/KMVGS7OfdZa6I4emqnryCZAI8XUI3bOhoTbI+llZ
Y11jCy22u1bD6CbvgftQpagOgvnD4sFRDuCI0dmhdBDrLZocp45mV/FLZ8xoP7abRlHsaBjYYCV2
NhU0DTvHwt86cerrgtegGG9lazyWnHdlqMcwjx/yWN/KPMiyPsTD1hQ3CtZAZ5YaGWxxCTpqnByj
/QlXZPJ/ShCCr+1dLpRjKJwogN2RXFBLPpMejNFYSZAUakTknM5tZdU8DKaTbBJvSeCKalfrV4LH
1maVufrsSoLHzHOuioGu/YyzWpwQ1qURB+xyl+zi5j7wBAf6xKo7Rdcz3JZPx9lqh31RUUSIyayy
58K0POtLKR17xDnZ7Rx0tlhUuy6Y8efUTmCJa21QH8uZrWOPYj/X1r6Iq6eIU7dCRJ0nh1GoVkba
XymzX1g64P+hkxPZr34PpBVCHDD00+hPmu0evvNmzDZXVqdlLTi/8K9DLMv0l2XYqIW5zpGksyjm
W76JrgGdLnQ/zDsoyXZNNjPORe/aknGh28NabIC7RNiDY/Jc2dMIPT4OVHJuHYqOYLxj63BMcx+a
T3hC3SH7XXcvTVgeZIVaWEj7N4I6MOGC4lCoq5F75S5cnmr4tUQZlbx+HmigiUObhRk/J3uePLRu
+3xTbM2VSILs1Tb3Mm3P7jgSV0VBCIaIH9P133c8GccO0vPyUbtJbrNNsMOjuA6OADf+B5kuFx6v
IinQGDV2xuDfz/Y8sdpYeHm62rWqxxluUhesDdAC/759fz4IZ5dE28mU0c1rS1zV2cI8DKk+TD4L
c+tS2wto3alO+Chs2gN0khs8Lyu0S9VHts298B17N3yBa09wuZBvP4HwU1M3kQ1K5yh9f+DM2UU8
wUWkpNYgtIjL0d1phQ8IjdZyb7VrY17Y+/MU/zPm2Qcq9MO8GX3enfzArHHAwQXKjghbfOi2ukq9
vhTQKsYIJYVNs2+CwPlfNLuNv37C2fM1pqbEW6gur69EOEy8MoqdjpFad4215tTran7I5B//ftyX
9pd/Dbp8tr58M+qeBAYhYlAZpGA9B5sUW1hQV/hVfgHy3wjRjgw5T5vIvvRjryypoffPV37EhdcI
EaW8RLJZikmH6+8fMcuRWTUCi9RQ/GqUU63/bhKd4MYjUxQ60Wst/G71UxU9TNXp30NffKdM3iVz
UYIb2tnyGGhSE7FeMLLF1ygqMDJU1lPRDXf/HudSM4pLXIJcUJsTwbbMvy/3mWMZXn5f5Ajm1Yf6
j/AuR/lMPOvgagjN+TqhErsy6OX7+v8GNc7iu81cwg4BKdQ1b5YAY9Qbd4I3rIT1+D/Q/Cwz5a+3
FjgtYn+ukth1zrVnV1jEc9JPANxdOQ1syf/ZS1fj1r6dM/8MwWOCvcfNPJ8nSLbEWjFp8YdUtayP
CoVWRz1PzaW1RLyLKqDGq2MnmonYVj7NjMLVWG/zadgZcnQXA39vJH2VNeLLv2/0t4/H8rvwO9BA
h9JNzeTvh2uU0CB0ge09vE/wTMq2nlRKmQq1LwmoReIEQXiYRv3apLo27tlpLcNVOWdlSSlQuhfJ
4J0/CA2xm0R1swV/QzN/URZm0g8aG08ZOcBF84E75wcAjNshhZ8xIpgThM1sXd2LfKuZnd2Ss1e6
LP1cDUDwuerY3GbKa1ZbhygWNmLaQzjJPGNEeFmoW1/d/vtZSN/W/7ORz3ZBmSUogqZyUxR4puL4
FOXNUZspCIzHYky9Rq6dLquOXXpKjGsw+KuDn70EE04XAVYL8iwrsYe037a5cAMQyzbV1gur6pBJ
z7JBElYK/O9a/PP3tfvvS9fO3vcKXo9fLDfdiPN9RkRJHOIK7+yaJTtSRpeMB3fBmWnqSItMpUuP
0FusbUi4dhL8AuPqKqroZEq1Z0qvqia/Is9YMNnfPxKgMvnWU7ZBIvT3mwIHZSLMgze41MyHLkxX
qSbB8DE9Aw+50emwaFNgbMPKr4E0lSep12BMFk6kBS5wMQ7f+UrmZGaU7bFALPnvuXPx+wKURpfZ
YQE8PVsNRNy+WqSh09Y1bTVOEs7sx3Q+CZBiZDyexZW78f95Xv8Z72zTkXXGXPDECKkRyMtsLKeK
aietRizUHQ5iHdyR5akL6A9WwZLeqaCwSInVCE6D/2IZn1VJ3tD8GjaNnQ2pF1XXDi3f1kf8WLKi
LeGWCMYN9ewXGoYC2G3m3NZrn4MSuzpNKAoibixBjCXXhTOlyuZARiukAZASHDgJAe3DpwZ4oElp
PpY3jVmsMDS7aH9sNaZJ1HzC/6PhuimnHmiKQMmEHu/sO6Adb8ViG7bmSulGB9y5bbWTW/nVvm7T
NV53uyQIJISu0YSnqX3Q5pl7lduWr7lhr7mCYBz/PSW+F6qWO2CpiKmxlCwJAn/P2Cyo5UCNkEct
yo3pR2NzE7apPTvRm7zRrn28Lnw2/xrt7H5rkakTisBo4+vkNU6wi18QJ1Prbq45AZa14Wy5ZiQe
IDsS5Kvy2ZcqrQYYJhN6Iv1mdAXbeBneq3Wynnfgxw7sutYVbE5HertyOy9OqP8Mq5x9otRsAPtd
ICFqX4MH0UMind0jhEZJqn7UP8RDvhO2yX+/PFMNgESucESl6Hi2IsBJKbuoXERh62CjbBIsLupK
3lw7CF+6NAKLEbn98Vecdy8UkMa1lCMOjI2PKPgcs5dcuVLI/75dZzYSE6+yx+LATUfo79kIyKdV
W5Mx8kOAie6YuouBoyGZHi/Xe7i7eha7NCG/Dng2IcGxqFawKB7jLTupFT3CbbWlIOpe64p83yEv
l4a2XyWNR+WTc7aJEnziAGpQM+60w8K4VC9iB4cFlSn0JY6xLdfX1stLqxFDIhmHomBK36SPWdj2
cNdkevs7cSetADO71kPkAe9dt3vNU3bNNt2om+QU3AlXvv0SgSrf30Bsrio0Ia5Y+1aaC8TSCGSS
1/m2PjWV/Jbp2HHS7gFo/7MIKok+LQXHVEfPUJaUS0CrCWxjzRAWpoFTq9WfTTRLIkkJaXQUVX8r
h8JNqkS7URtPs/Sh6cU9AV2uNhsbray9Bcsd+PtsaB22Cs6EqCRurEVM8gA7uhuMH1EmYFRt3JwS
++xvcv0xtogVExt2EhoWnN8Ijp5gizggUJy4EO6JcLGB7JyGrHGm6Jbt5kpW2wcx/G3WwyP9220L
ty7lPsbNj9B676T0U0cCUGUPZpO9S0AUAFA9NEWwLaBJEBe3nTSgemrHBTxLA+hUbHWmpL6aPjxk
PPvIZW1VA4sc0KVWMBWQepC29XGa1U8NcBqSGBs5jjOCkRlH4pqM6agHkUvkh9v7wo0sNl5IImiW
gNrr9gV0iZDpzYOyazROFnX28WcG8q6JX2BFWCiZeqqieEtsNd33SGgsBF4FkP2sP2RI46kPz8Z7
Lj/TMgDEk67NclpJgnQQ+OKMwTZXLGKsqHf2rVdQNI+kR119nAbL0xLivioT1VvhjXLiWWnlWZhc
JbapSfpRJYU99L0tQ66cBzjBlCDa7pffld6oqvxbUMJhCWDnd0AzANebT6THIbsU2C7BkZipncvN
GjnALtMq1TZYewOl2pgI7xKkXYrROkk+PJbS8mS0/E2EgB1QGl+CHnz9WC3VEDYn8KfuJkt71VCe
ms0hTNttr4w3Jg4mxSq3VSaTQzEeenighG96AgZ8Jb0v1edxwp+0KcfbaYI1MAuP0IheFHP2ZkGx
pQVs7p+KFhtqgoY27p0SHF0+QEs7BPG8xLLjrTqaVWcParVB6hnaUlWt6ZSE44cs3PpGxB4EggJU
uWGlSA+xMd6k0q8qkjZ5NR/jEvFIsUA26Iuoe11pbiTjTSu32lg/k/e3sZRxpUnHuVoUocJdVrar
qI1toWw2BC9soYU+jiPKa1XbqfN9YWuPYyvfSq03YMQGhvcAwm5tkFdBvuQd1RE7m5NjOZ+s4Ikr
RnrCizo/CXALdeF3E92LGr2cBsxQI9MusqjuBKs+fUnkz9F4DzTLltRD1gE6svw9Hkqn7IXjrA37
JN4M6WddHvNedkdeIuzCFeRFEDkxRMHhbpwVpDG7hTybUeSeyJkuXaAn5JNkTwGpK8vMNmCENCTk
9qL2MtdboUq7VTaPe22QgN0A1GzDfm314r6z2gc/P6aqZsMKw6k034r+QkD/DY7TkWiUWKmrCfpa
R3GGley+pxsXjs9S0NHzmPcNG7JCu5GUE0BQW+v8bakZD12S7s1KuhuL7pgbAPKB38bSbdIcg+qj
iX9nyYukoMYKrE01NcT13RodkaD+bRQv0cVP9XxPE3uTmepu1qu1CLC0LT8RbYJyrney8Db2IHCV
jsPMXRg9mEyv0nqxAphqw30UKquqAzGhPkvaz2F+bcu72ryP63tJuev1xC782y78FQ85ER5PWAQj
hGBJ9iiWoeMbN7PyDCEcbijQOaP7QdeOuwiwGgeZNX9mCTSA/gEFWAh8EClfOEIBK21lgEVsip+l
YtqTiRxLl2HGhQQeoCrI0J/yuoXTsnldyhUK/PF5PxFa68dHagirpJ9PkRS8qnV9COZHXXkDZ+WR
Y7EqomAFiXvVhHfgmfkOgQeYUrJVngK6p2l4UDNlVWIgJAPmI4dHp8ULag821RS74BrWStativ5Z
AKoFj+PVF4zKS4isal6qDkKQRaaJNq3NmXenpsM4ueTorjkt147e6exKc6tE7tnQI0RiaFS3lTG5
EVGK/rDPwsHtQ9hlKFVzM92EcHpr8UX2Oc5NiLai0yD80NX5ozb4POFArXV3+cDVfDKMKkIVO67y
Br5W0tmxv4/j2VPHnZp+krdgF6JHN8tOcsNpxlVFd5ZkHJuXK1Hve3Gt0h3UNJo3KJaIaOB/R4WK
Ws3qckI+aeflsl3qOmx21DvKoUhvtHk/WBi3xga8kfkAY5FzskWUSrdvzVOvsRj1uzbG4Cltkvje
J/CQSEao6A/J8CuRHw2Qh3H4w1CJg8meu6zZaUQLwPAl5eQ54jM+WDqsIJov1ngztrfzrJAHgWo1
hWk0BOuJlhuAuL0I9nlIrNteSH4rPbE99OnkI+r55QCql5gYJbR/BX3bVSL5tm9pdPP8RyCeTmW9
xhArzOYZBJ/dBvWmUwxwPkel/5E2CdM+ctI5WkmTACcQdTPqWqsNV53wHAif8oK6S3/q7c+aJdym
4w9Qex7Wo8mBVA43krmDHHUDWHMjVsGqGDdylTmdeOyTj75RyO99LPtfOlQuJm+svtfpOvRfUv8x
hPlqzT8nbXbl4FPLXoTiJfDpn+KuDRPqkHl+0pJ5V+PhasRnWX8xAwWuIrLIpnErNOGA4nFNHrGr
NoiXJbV8qtXubTT5N9IZTNDcgAM2mqNqWLaOls4aSZWRk21Ul7s08k91T4xA/0En704w/btEKlpv
Bk1mq4aerllr3xUxnyHo9O/SEiMqVBsjzAwesLoLglM29U+FFlAI8TU+YsexEUXMC/5GG1LqegiG
63A7ND/ABt3Pvv/CXURoF0wgrRtpIt4HZaQgr2RkynXjoeDaEI20E9Nbs8sfmwXpHR/8MXMatSad
qq42oEorVLFNlb5Wyif3Pm7BiszF6AzdUxuEm26WiGL9oc6SrQ07S0/5VLQS3edfTb0HabLKJcyH
hbxN8syJ1QVBggCyipH06Zmt+vKvwPyIoG5mPAMI07Yh3BXFg29w+irNlTU9KGN2Nw3NXWf89kPm
sF5sLOSuGHgHEahxfeibk2FKO1is4yi78IO7bENclSsy9Uyp4ccfmrJZDwWAyD515SZwdCUDwBA9
dB1A7ETbGtO6UYKTPzavqdE/ZOVGSOQH0YApHGp8jzoa1WEEUJBSvGayRZBfVFm2NXXTafTw2vC3
lN78ycAZtTejz9g0ghBNch+Z8abTrZ1Si64/3ZbVj0lgI2G5NX84h+y7pMMwHEOr34T9UYoqR4yS
9zFhPchBwyarkBjCVEC22tqytpckHfW6/zaLrRMZ075IMOhB3GqRhQYIj4Mh3M24lqeovxeEYTUW
Rw3F9KhneNKx6GRvWlStfMqdiMA8GJnIoGBfjY7S8jkJZFsnrieW1rIPU6YDfC5mdqK/x6xgRvOO
rtzrkkcCIcj+SW7ZsiYfsjkcC3naDpmKYr3ziIHmM9jue4E8iIaNe/UoFOGNj/VGlaqnnvfDSJO1
NcO6b2CkxuFaSymJh2+V/5AFe1+0bAWqMx+ldV7t0uRlHoV9R8qMWD0WM2g6XORL1gvZTtuq2hZt
HmIauFMlU7djsy7gpbY8dsFFpEVwo+7wXlNds5UMGaRwyjv8QeKBvqVT9C+4l1CQkspcLlbpDNkL
viwh+ZRBuPd8uHssU8Tb22D1Ab4kN7HGhDFIE9IAAyhFZmeQbWS58MpMfBLrYW9IuxI7aPdY6DfT
NEHUnsnU6VywzzN2ESNh+nG4EVzTGB+s4LfUjgD1ByACoOyFRDxOyZOVp7asP4oyQF/Td8y6WQ1m
ZyfqASP4YdT51GYEePAJjdp9Vhz74FXunjh5fYosFYFOHSjYFeJNT+RQNiKviA9gqD0Y+yusbQsF
T1uw0SjFJljW5rslqNQUe3oEVIdDQmlAIYL6M80nZc5WKNXZF6GlNc2YrZlwMMiyHuoHrcBhrgp3
SZb/GqxHMpX3fr3vic2N/GElWvW6zoeNVMG9ZZ8XhT/F4nE5FmV0I3x8s7kECE/cltNTHG+CDIM/
ycDzSP1t2ADtw++AzJqauTu19TMEV0u/VRNjJZu/9f6Zydt2nygXPEOL15VBwg71ySnZkIa7UeP8
KTQR4PTzZwTGEQxKWbTHiLwqpyPWXcTqH5qx02m3VrYvF3E1SqK6rkjhVRyA9yhQgn3CnSCYZebQ
MeyaWl3lk+/oqGpL/SCjIB7HYit1+oG4TkfubsfyPkuJ38gyuOm8OsCNhJsiP4p4TEJzfJkHyclI
jM4RbI2T4URdvlOyFzKyvHrs3YRNXJC+BPlDw3acIBWvi6Tbrn3KhZiXLYLTinhIkAgjrYTSLRuM
DGLhVBg+hGJyLbRAmYUns5iXH0d2WHzrR7wMY60vwYVqwBGUCmkwlIYD70xdRzUh4oTJvNQSJ8dK
KnYEf4zeNCETrwRCkySfzQg3uA2L53Ss9wNrKfkWV4rbl2pHIuU+qu+IB4xvLcjGUMW58WmM9A3+
ALG/MRWE/uhbzYcgXmYysDaAyWkMz3l6rNjQd8W133Cp/v/lN5x3JFtDTMkp4/yCV4I7oBIoNd5I
JJMVOskGXXnE98rrQHQ4S2MMI2sSOEjhAFNJ+YEZyTZVczPK4UmCX2VI/xf116/36NzhqBqZOSoC
vw9ShUPohSsQ7RegXxMszTHC3x2BiV3gjbTE/10YvdgL+HpnzgptWWp1Ukfj3VUnZSuOhlOnPzpw
UxGKmXakGN7iokqIPTAw2pB5oDXbQXlLxsepVO1W6neVJDl5mq1pbuGUwgjWJFe6Ad9Vt/SXDE1j
6TNli2bnWc14CLAUqgE1Y+2kuVAM+Y0OvMQ1pwqkxTtxRSDh6Spn4VJDz6BUpJoaWl/1XGRTh7Fq
EBtElQ6tLyUy0Dg2wBcn96YN6Jx/P4fL1/hltLOeapSYk8o5mwI1gtvet0M0voWjEh1tS2ykbdkW
bQj42bVxl87XWT1e/HqVZw1Tar4QLETGXdQfiCNRsToL6UByzI14mDbXKvGX2vVfxzsritNowBpr
cFc5c9hmrjj4i6697dfGOJsv8iSqUi9zTekhPHK6cOZ98bHcR9ne/R/Szmw5biXLsr/SVu/Ixjy0
VeVDYIqBwXmQ+AKjKBLzPOPre0E3K5sKsRhV2Wl2r6UyRXog4HC4n7P32o3PUcE/c/M++xLRHtBt
V+lr0K75vTyeNBS9CpMBsZ+63U82Hjanle+oRy/6O2Gn3H893npPTu+ZqUu6svrAIeGd3LNFpnKl
TjxvZXm97psy4gxVTntsvgkt+v71YJ99mR8HO7lhSY8AN5QYrAK2OsmBKzX6w9dDfNbsEmn06Txm
SBWJGf79+yOlJg36nPbsqrziPbmW/IfttJ8eubr/htLrs0f743gni14/gy6cqn+Mh2PVMW61G8Fv
fKIozzS81lt/eq/WsHE6u9LaX1inzgcBDp9CUZq4WZtA3Y7kKlfzMUGdn4LrR/5qnPU2fhinrKcl
IwSIKVjy9a10sfCNSKvN8NL4hX9OWPvJpFBkSSNQFU++CNDy99EGtRGDJMIHUeREpQp301lB4LkR
TqZdk5SdLLfoASlFbwcNhU1/bp04N8TJU6vXak1sKRehYNNVxbsU/c7XE/vTEQA1qLpI3DwN7d+/
JkGMVLnQE1Ru/bNgXNZIcr4e4DPhhyLLv/TG+Gv+EGfKtZQUgc41iHtK9r2fHjt6xHiXZXplZ5u3
n14POFQ6jboOTPXkpihzH+fmelNad3Z1O3YjdTv8CC46d3Y6wMwcmDzr59eXuH5HJxP7t2bZ+pk+
TOzeYCXPaFg5YtxdGPriKpVCMyA9sxE6N8zJrYLsHQSlRBuwmZ4S3RfG2Qv61Pn6Wj5rfivo/XSA
GoZC6+/3a1nywNCWAdmfgjl3uWt12Q3obkgI+78e6E9e09rVxIurIESGFXkqDWuBFWR6ibRx3ge+
sp22vTc6HFvO4m8+27ggCxZRzBrk+3Crfr8mZJVWERnIgwdvcDi6IR4Ifq7OpOKycHOnQv591g/1
yWL325gnmyUlXJY6XMccbXVvlcz76UCrOHcsP2N3Rmnj669zndd/zEHsDKQKSWsE9Ml9Eysr7CSR
vlRcvVrEeJAuZlccBbW42fBYbnBWfz3g5y3i/zeicqJXGA00N1HSssBOzQ9Y7Nuirx/Ycm8Bxm/g
9jwVar+DU+2lSYTV+RbuNUE7iJYWtDCkCWxaofbH9q4W74f4zH7818739OtQRZyhYGFgkP3yU354
JLMsNYm7ZRpn1uBOsexZSP6qnp7CPKj7OWKDTh7UTAkibY1VakW9vN4RJE48HI06BKcZ3Jp4Bn1c
fQtx75RUz+O2tQuCAQWgo4kmbfVSOMOH+mTbpLC/wL6LcQ/l68mrOJTRWckheuNsoVVYXyn0phOU
TDP2o4Fk969v4WfP+sfRTtYtURVMQW4ZrRdEAvDuUlKYxVCxFeXp64E+VTB8HOnkCQyijLwjyjBU
nJpdhIhHHakh6mQQAUIo9NIm+4IoTukhWJJ7JZsp/0l+UpCiUflff5TPFtGPn+TkuZTKJJ0jhU9S
LgsO/tcZbUB87tH4dBCZFRSVPvKGU7VhNcdzMIa4SlfBRrjNYdEJruEOdvai2I09bvXLs4qN9Wb9
MeM/jHmyQc3kXiNcmjHHPRRZt3DSPTVAp/V6R7Grm8Kvt//CN/lhwHUF/PCIDUoeW1PEgGtKGKZS
q3gK/scidN4RyED++UWePA8iCM0RBBfPAy9U/WjWx8Q8Jzf5ZKf92xgnT8Ei9DFRKowh4TIMJ9NJ
BfiehIC0lhPXoj2TvDHKj1OpueTUev9/X+LJgyFHeW2KSGMdTXofxJ7ORuxK4jnx7bn5eDLpFUto
rVxllLxQHSAG/BPtVOP719fy6XKCywoCHLB6QEe/TwhTKxpiGRecbBN0BrQ4BCQ4hRq7tXXugv50
VjExNBFBmQXJaaVp/j4WMcxCEedsKq27xlP3aymiPgY7KpYepxc72Xb+uD13iP7sa/w46MneMqtU
3rKQEJ0uGzYLJVYd030yn1uWPytHcnGrnI2rXN0fv18cvotSHaz1YGHngmvuUaqsVsTJllu33eWe
kPj/ikJPY9eMFFBFPnvKCO2kqZWI22LbPDdeHr+FokSYxfXXE+RPigHXw5tNJGENnd4fXFDQLk02
BetG+bl1TR9SsJvjtlQnzoK5jW+LfuVmdogZ1w+0Ldyvh/9sfn4c/WR+iili1gqZj/OtXY5JeRMb
O9O8/XoM9lrcnNN1WEejJ3GakniRn2zEJC1H3VSBQUr7Fwv0j1mk3hLoCNTCn1FH0B1hd0o77wYN
pY8c2/SofFFAulsnWwRRHolCYPOiVfzARgRdryi3tjhG12EX+aOp2aGpHXsyHoN8X6f9viYHlhbA
Ac7TTiqKizTOE4KV0AtZdxG2rQ2Ew450d90WsZXbEWF3QnJNgNKQ3mDosaZ7HbIN7V1tR+YYTvBl
edYmZELRT8OEJUbmZnbRSxeFcddHuIFrdC41jvBbYqA3ddfsQxybCwCWAUFMlAXHlW1szofBerTU
RxzX+Ig2YKsv+h69HfmtUwPLYRo38mC6ZiNsieLaCAoqgrDeieQmKlNg18GPMZtBWWEt1gq76fR7
7HeeTLhwIpkHfflplS/SAl0pt5bj3I/bhmaD2oc7KR7vCWV3prxEIGg4jYUEZuXvieW5w/kv2eoX
t/q0ZA+liMR6BNsUREfOmuwhwYeadu3Wj9NO2WIj3mI4uKl903ml+34T+4a97Gv8gcDUHf22u8y9
0MmlM/P8s1qVAnOCfQccCHxHJ+tU3wkteAike8Exuq734Z58uY32nmxw+Z5lwPwXo2mrT4z2CXaf
31crnnLVyhcVNZy0CXzVDXY5XGx7ckUncusVJ+18/Ywp6yP0x/duEFTC8o/b6bTYjhM9M6v1ICwl
iG/Kn92CTbzr7Cagh9Ve12QqF/De5nJP+6SiFSnRT5qEBwE8+ETjqjQf9OhtjakiVdEmSGwjmg9A
wVwEfKgfKzIfv5XNoWHi1vX0LFdbU/ULY7tIl1YNSIi0oeQtaV8lBHghEXBnru/T8ypWrv+8vl8n
5w87qzo0CxLwWKiinQjshe7xTfpQ+rqzFoj7n/TidmfrJp+dH7l9RCGp7IbE04JtJUKPwgK+1jcH
x/Bit3uSQb1NfvaDuC6Eogzd2ZFLLFUVP4rNmRrkr3faH/f0w/gnc9aMa0NpQ+7paiaIt7VvXPbj
RqVStBKyUWnN1a/WxmogNi+la7PdrMwfZrQHzkE8s4x//qb68HFOVnFjCYoM58Pac1gf7dpHoBPc
l9JB3kkl+0C8grODZspOjmbly+1lUnpnz/SfnQY/3JPTQ6waNih5er4TNMhKhiahpzo3lfdzmr4S
mHXmNPjpmfnjcKcnCNPILWUdjq2wt5bOTLrax1XRJ9m6A0/1x1+lYXnbP2kOSW9ei+LxLoGIcXuu
evvZI25ABTBlalCmcVqTltK2N4WB718A3ToJt5Os7YkYdCPpGIkCrx/NkUfz/euF5dMHz6BGCYyX
+uEfQvt46Q1CFeAjaOTwIl7chuo+mdudQhBX0yKBbu9ErdwXfeoqaDcEo3DyDNWWjvoOA9nXn+az
7QodG1mntacDqDg5+1BUVqumRSmdV0iuhRCVM5oHmeyk3PC+HurT7TQbMpYcTTIBHp9sp5spM0yC
IumgfJO+xduSuDSnfLCgX9QXaztRPZjkjd2e44edHff0qSdmoaZftU650Z1fVI6ttW1ep/baghBX
L8VL7J2bW59Wrj5e7cnDbUlNOg6JvvaLBFuD+dklua2i8y3r2yy9IcYeeXDkjNqbkl4qSLBDgmXN
yzy9UpTSVa3vydzhnz23P/1s5wiUAwyGakF8OIWLmVM4tmJhMufTxNaFnJzN7b9yn0kAICKaDcIf
8FvNiLUoWN8s2t1KLeiu1n13yu5gctOdscdOtT3fifn0PMOD/M9R1wv/+D6rcnKcNEad9+o+3S4H
HV4aciQbZ47/r7AnOGZ8HO9kRxIIrWiNBuMZV7+A7k55jP210yRfNMdzxrT1l52+uDiimYZBB43/
nKyaMwHbUm4wmeL0KWv9urrXl3Mlis+sRh/HODm5xHJQWErIY5LsAp+FmL6j7CHDds6SFj4rhhA8
B7ZbEQG+nca/FWNpgIL+tfXQ95WXHiVf26/vOXLHzrxvPpvu7BfXRAo6DX+ZgD7MCjOJzWHRWOIl
OTlWaeSHcJC+nu+fvEBVib3MWkxlN3V6NUOby5htwBOqq1yM84mmPRiIVnUSzFv95uvBPmt0qRIb
YIWG9xrsd7JgEzjZzOVa/yiy5VpQFzuaAowL3S1m8k3fXc6IulL8NQP1pYCg5K+H/2QDR12Tchlf
qUQT92QJjxczqMQYujTLiAvnFMFz4sIStXMygfUusq3wXzAF/zbkyeptVCVx1+HQwKxnscowXMVc
tBB7k05g6ko3r/S/Js3/fp3+D+GU1389WO3f/50/v5bV3MRh1J388e/H+LUp2/K9+/f1x/75137/
ob9fVW/FXde8vXXHl+r0b/72g/z+f4zvvHQvv/3BLbq4m2/6t2a+feNY0f0ahE+6/s3/7v/5v95+
/RbkRm//8W+vZV90628L4/K3hEiDheW/jpS0l7fXKH4hRPLX71ozKNcf+CtSUjL/BqhDtFaKFc5H
pvp/RkpK8t9EjLkWJj4w0MxLbhHVxC76j3/TpL8BpTD/qsSA31i3WP+IlFTNv6GQxUEtafzYyrr5
n0RKQpc6fQ4phNBJtAwTcZRCktjJ+oVSm4+WmIQgRwP6UxkNBRnfh7GdGrurTMTiSeXpZEQ7gpjc
lO0TCq0IEfKwuJWCxDQyl3YTkpluK6a6C3MVoeZMmjLJT7uus9wqyu86QQsc0twttJq3CSr0QBOL
b+mtZo2vWl9Ke2kSbviBg5gnEJxDg3RlSncpLOiwK+ptvZYwSjplugB0GqLRfdNg75DSwI4z5PcJ
mnkik/swS2xFdYQ40904ogjYs1ll54A7rFELHnQlvhqaSLstRF5wclVsIrKCUb1n2I+mwltwc5tV
NVzhcKcYksR7MIbqZkrTW2IzYjs18kOWNsaGSOXI11vIl1AArc1YtZd4+wHNxodclReU992hV4AR
dBmRG7NlBY4YDKu3J2rJnkqxxE3KtzA1nVAz9rQq3uV66fd9lT0FUvlTt8Z8NYm8t22O6UeW/XFe
dJuE8DEtLCeU8ytjsMZNrVlHiyTeZAA1F3SN7OAVychudzPNauxaMXDmjZZfS8uPJBOelLzFZmi2
ngQWuBVn15IL4qTC8VuTadtA9dLiLUpG1U8k7Bsz2+aoRfmqWPmISLnaDBSN41LaBWOyjy2cj3nR
45kPt3U5Pav4TiyyyyyDYyLC9JmC4iGfLFsvMDhac4NfDdxJHxazlwfmd1PFRl2mqb7tQuUmGDtv
bPLnVGnYv93A4byLY9z4WSoTUJUVP3oT+xWi4Ntk7Fd3IcRgsOpYVBJMJUvWehYAuwLRk6un1YTy
EmsegPerPBFyrxvi3DFiLnqybrQlRridzYJDuvY2sPBqzQ8kmm6FYjVkSOlip2Wyp+66rN/wcMgV
3JT4nqCCqZY/1sEm1JCd1XFYuRkJXroqvJV6wh5m33TjUwhwbGMNiUy97lmPISu34MUDazhWXfij
KKKLRTCLXT/OuygIZluI6hUfHZK91etYIJZ+I1d82+kwXapQoLV6OoZyeWmFJQ14jaN1RX6YqQzH
SG/fFyW8DPAZjKaXimGwI12gCMkqnqcS215SfasW6i0JtV2n4ynPFYovooDYvonpC0miiP/PtEUh
QxKuhziM1OeZIt2mD4TaVgTC1dqaMz//iOlQeVmIqr5LrIu+Jly9R3Osi5B5ZvK11UR+DGcC20Pt
oicXPZ9M2rekUveYp91yZmVIFx2j1KCJlOZrxLup8SQYPcq6Tr9ayPxGfnys4bCHdZvaRorymsQh
wZbJRIDWzQKQ12CeFdTLLnlamatFAhFEprCd5Eh2BTLdMTl4C1LgqNkprWZXMdOJlNpjGCYYWc2F
72TWvSpepGOgdjdzADQ/2g9YuL2ILDyIttZFUQxYr4xKtYULfcqFy3C6wPcsHZOk37dyj9EyS/c6
vhNXEPPAkdD5CxCgglFViJS+71jzSKaDel5L6fdxCVw17MXNPGmdPfc4tCyr90WDYPexZ+NDVHbl
j3JR7ZOm5yTdDltNwyg4LFbiyIVfhEFykIpexbHbMOO1DIX6iA+1yUwnMOarPF+ohlGTtcTcG1Q8
TJJcbGV53Aa4iwxVeSliMfD7MnSTabniKV4cIzB3ymRM2GkUa9PijiC8N4qhD5IeEMXwPoO2f1ys
EnKzdl8YTQeVx3wdxGrcCFZ3F4gYNDCldIBawvWmGCZ6Z1PNXhNlfpiC8ZbAbML1wlK6kIVg4cI7
HHGXTaNuApWoB826VJTpVYkTEojlEW6rlAj3YghMdbhvZqO9koZwuM6wt4qdlh60Qb6coqb0VaX/
mefkHwz0YQ7zjBOjnwp9k+sN0r8W8DueqgJO4vhAL8CBul+5RtoILtJ/0nozARI71RTHuC9bHGA8
AhBGFULnTaO/Skr9Mlj0iwFZ87aJBqzi2OCKNObbVi/SpIf5okVX4ix86xbMegqRW+5Q6PSr5exn
Pw7LDnEJ5CRpwOyIMcjIp4Peyrz1VjiKWnU7QixImclUyZZGHIgq//aqjEiLbtSFrbWYb0lfdZsk
GTCh5fpsL9+ZF8WGWMD8asBhFYJF3QotXlDQbw7Ym1tzwEPVGoqb6OqAs2gh1/Vq0vKGm4hpomqC
h5g1sU/NwE/GhBwVVjQggPtJ0DI3ioOtMY7PcSt7mqAlm7HNeShETPJzXKl+xAncmPrR6cp2tou4
4DluMD8m8bQQdzH5hrW8i+34IvQoq2VDcsGw3zajioMtVz3NMndBF5luVRsvuaXNG3PgLs5ZdZAU
ohbKAV6vdbDicPGF4ZBkGs7MLCEJot9YSrSD0vicCO+TpWDubbHIx/hd21K60/VuVyBA3xA3u+9j
eKWhaj6WQokxNsNq30fBViK2xKjG1fLFXBewWEcy+dKlnDmjqqIoSZP0Il7mrS6H451RafdlE+lk
zzQlJIeAwHpAiZt2IZExn5utOjc4oYgyWcxB2TRBB8lcLn2pwAMODC4/pEs3XgUaj0KCsScxU+0l
NgxXT3rSLnXBNyUyUruif5E7Yb8KSWo5Ne+pYwGmqRLSrHQOIOqadVIo9eyZg1Yi5C9EN29xxky5
vB0VPsNE+9YN+DdUxeepU4BDxarA6w9j6ZBgMOC4sSOIu73os3qDsIKocDUl0WxRVvhNcBmIvH0G
EddSSu5IjWGrnUZpt0TFS65JJXGQ2pqg0h4HHLJOWPWFp8QEMC/jcDFLRke2TczqOoZUgKvm2E9J
4FWB1m+0wXypcIpspbRrWOD13hkzRePxD5wUP/Fh4REQQ8vaxeq8Xyxx9ZWjB8Q7p9YYB3DV9rZY
ABiuoiZmF1diwuf1QOOxNFhlu8FTk5b4h0gBdhSJt1bWvatTmF1WlvJsLv3kD5ORelNDlAQvVXEr
dxejEKoeSWIyGSZpC6d3Fo5VqPntUoNLGAqacqVau8ICDyJZtHrTsT8cAn2+KgrRD7RcOoaGdcUO
300heO9GKcU8AK0Vq7+xJUlqQqJjsNpZfULcqWr9NQSueMcoCZuIJ33cqp2k3pZLzcGvjrZ6QFGt
MTI2HQYVdDUnaQanU0xwSS3us5zoChmnyK3a5Lj2iqin2DlYeOfVdmuNYJNThSCmAa4vXi/L05fl
DmN7C2sgS7eVwNMq5KSBlsuIU6YO92n9Uy/rNXm2CvdaMV+UWqn5ZCrsSvKs9hyc232qlvTpxgsO
KcWxLfX0Wgh59IveuFiUxRNr3v9JkPQ467oQ5289baUqqvEXTC+cLpajNUrHOir26aKCLyUypjPm
yqVWvxOH6lYMUvNgCs0u0/XkkGvkuABervuDFmMP531L7mrW1ldCHB7jlLCSMovbg65nZLIulHR7
dWo8USVyXYRMgtMcztDcuPMAUzvAd8IHFSB/Gzstb4v9IspvmZSYrlXQnqA+2+L0jWiVKHrhVlos
+IHUv7Zj3DmBJKTOkJnbYswgNKe1ZC+j2lx0lbiXyxHks1g0blOjpWm65HLBFaeEWElGY5+m5Zu4
+NOSP41WOWFJ6C7ytg03k4SPS9QVe5rZZ5WJ8Fi1OSiDZT1GTKY/RLXpTFlCMIbSEB477xDHgy6Z
OnhS4nMZd/ImGcAcK6RZTPmkOXpOMlwXTr7aUA4NBZbhQWe3NER2WMUXUlbSGML6YWUArOaZ1UOa
t5QzGy+QyDEhQpitA9uHRvcoSGguQoYeo1K5xxq3eErjd7NR4T6McyzA7VUCFGFTCnSwWRjeerhK
wlC/sR+Ffsb1RUNMJi6Ur1rPUmcK6u0gdGwNYlhgSTAemy7gjJA9llXdblSr+BHDOnTqpueQJC/d
thT6wE5aBZd4XxOB0oiKI3fJ/JJdJeK8qauKTKegkJye1Qm4BeYgIs/MSpycOeTBSwpl3BRjy/Y0
MH9k6hpkos03QWVcVeHU270wPkJjqzdzNz9YbUXvM59NR5jyzpFxKrplqu/UWbgmxIssXWVjynZo
SBbhuqEzNB0LQdXcGcX1zLlMESzdbqsekuiIOz9elqtZM2t/0gmfUsb0whhi2vjRcLfQclDQ1DgR
vjpKO9OrURfRrpMrzkOFuu/77YCB4QC95j5P8NJziDz0YAZKa1Ycq3pXyV8qNXbJ2O4aMl9QRuYg
1NpBciTC2zcY8Z4r2cBsibkH01PnpUFwIBH4ruun9FLIOiDrybv6oLJHdMaqVDfjKGh+VOmeqIRH
wtlnZ4ImI/l5UmCwLpKHPpoS24oMdYNGaKu1TWGvn2BaYP0hO8CJLy6RrcyWP2UNjUdugGvUmd3D
cWQy6y8CK1g44D1D4wv3ZFTfgu/J8DhOiADakWvoU/z32qACB+oHuwzmeqcuoh/WxndrEGxFguBT
jMFjJaY/Mo1907Ie/aO3OOO/hyNFM2W4WTre7EbYVIdoLK5CtbR2xoR/izcr6T4bIYyxA+n5zayz
FEOyKJUy8JquftGE1eKfelod+PFUukpXe4CNejuKTPR4w/zazsq70JeHKuLn5jVgTxAhPOgtWVbq
gDfe4BHKU730Q4EP9YMyS2bT/zHtqJcfTeAKKIrZgoXgPrCL22k4Xg1louysgmNoLA6Bm424Mo1a
gIJk7dMABI05Gb6il9d1KgQbZRgKuCHKayVVid+DDxr1hj2WkRIx38vqJjNz2npspsAqOIaZlb4C
NNG1ggSchuqncWZjLy22Q0RBQozz+3CprqpU49VivVi18L0xYAdNc/pzgIJi53V8jMz1FCG3F0Fa
QbkxtyifLtuOQJ7eIOcQypQroYCRiHXS2hBeBDIWU02/TYvVe4o64ciGG5GYw0FYqpe2QsIyyGBZ
SlnAmcx7L8/Khy6SfoYQD66UUALdHtUzfXl6paNW3hMoF2wo+gLvEaiOxCPoNpkTZzZXNc/f0DmQ
o0tPyImqwvvsYocIPS2jhhKXpAz1TbuQ/Sk/TY16heGaWIS6up6NgQNF81JEKGTMHCVMng0TEeEN
O1hAMpL5kuqZvDWV3uUY6ItaTxDW3IMKUDUnK8MAtv31ZFo921YQCwkLbJckbsSx2lbbIbfj0WDp
zR/LOBf9QUsCRzfqd/z8TUsBKs0T0Wuqu6KQFR5MHT9Fx1InGRSc2Vn7BoUmVMo1yKrh5yRV7b5l
z2prafScpiFtXbnYBa1pYBLPImKZ1WAZERsps10W7AIWeEpBvW7t4+K7LGVXhoZhfAlVV6BuZwsD
/7c+b3KlUF0rBkW1JLqC25t9XxBoh24YdgUpRbtZHGAhhGCYoMwOdqTmuc2Cm7llvzeFmyquSO6Q
57umHYiVgCLDh1my6W5K9R+N2Es43GFWmbJgi1n7PSQ+VFUgTRXhTyXu1E0RU+aAMJVSpaEM9y6L
mgJPUWw3xmgRa9fysqxM/OBt+ajVMb1zaAWUkm5HSAosSsQjatwwtSXuIbeMiglLKny1RG4Txpr7
62/IbUlUWIhcaRUniLgbBZ3ARI1MQSUI3GhsOi9DEbWRJx6gKtAfzJ4Ky8A7n912W+3Z9B/rpSQ/
U21vl3bpH7JeCLy07ODcYErvS6O7VyR3kSE7KW097oeyP8SATuxQ5LTZiyQizLJ5pXdJYzdq+Nyo
mjcmzaOBDCBd5Ms2CgAivWRZnDo9AW+bTKkG5LiX7ChYQfRhcgtqaF2Byn3WUs4q6nOUaqk7Fskl
9NXc04Iqgqeh/agF+Uew8Pxnxui0/C92Jn1v6+e0LncDVminaScHjGBASl5IKSzTFj/Pw+ugn41L
bcr9QsIqXUoKu436PsyoEel1eN2pxE82TYIQWiZfIhmBOwEUyFaHfSV3PifrTs/Tx3DsEXoM8W0p
UYwxo2i6iIjTorAaGU4Xh64OJsefTdgyU72+QtXIrVqMPWkYbHXpsjV5j+EVJdhMrhRPUJMnFlqH
DLTwuEjCNZkI0WHsW9ObCsCv8zK9T7FwmIVw3EE987KRoA15YG1r0XsIFG829TLy1eCrDZkX16tp
PqDit1mmONikSXWn91YAukWIduw7KKeIr2mttBsMV5Fn1BWFCEVmV2NGjqpTn1HZac0da7ncmgTF
1bpfZ1W+bwVyNA3BgcYH5Cyiet2wzntZ3WGzVjq702ZHmdtxQyLx5EsmElQZLEglZE+9FG15g20T
UWVnNT0pZhk5RjhC/+jBklpqeehSaEM1uzqd0FLMDnoHwYmD1ZBcl8nEwsovZmReELBEPYNyl9p3
88WAh0NdiErr43Hx05B9UK9T1uQ9CoozcRqxHG1dbZ+StMmPhVxSckevbzTFhTXp6YHTLqwzYbLB
LT8X9RxdSGL4COztjXz2Tip5y2RAOYyuuBSs4DgCE9Ky9IIavOTWsqEDvhBeyjEUHalnI5bkXqWS
epLV7VOfDu+tSrZn2KWXCVUfr7OaZ60EO4WRfwukz3DTCdOETinZlpvcY3NOn7sbLWdJg3JTG1x3
AOova6krmRQUbLrldtNxt5J5eh+FdLqWQUOwbu15SVySgwh6l2C12hJkSvpZ5YwS5S0jL/diWZGv
mUC2EDVMRvHEy3mprqlv30n9xGusKuDJaUB5DWsi1kOcqJxl5d6Y8+GB08g2BP3mxESOwk5L3jvm
fpjOt307sq0Vk3emSIX2tyFBFKoF688MJinc0gKJN9C8WJAVsdtEBLl2vN625lxT/KFERp5phsA0
qEunJxTOji3pughohf760xSpz4TJXkQm2aq9QWpa3At2mwo/F724zg1elqFE5cNcBmqmOcba6mgO
nFSMUtuimrifMoDRqpzgZ9IOZd0Gl5lG56HMMqcAcNZTYDcJzOTlqAwxHCPPSin+iXkneHk6w3Qx
ws43A9kJozHeqoucOiElhlWpCax8zo7h8GLURAAV8eRFgEh4+koX3bRgN8kAvfsmLVN4KvX0Ivds
26ya2IegF7cTYYS0IgXwGAtJujyXOUCSfZpQMo8rDRiHxOhMD04seXXVWTXzsciPopxDV8F6i6C2
bPyQunkgWJY3Ux8sm4FdStLNFOFyMEd9WpExSuzgkkqeFHfHSlEGv5nkq1gK7jXWKLsQmLpq+KpE
CfURETP5UAaybwjZfdFzjpFktgzilNxCBmZZGQsIJVMLvYNBt4LeAEMxzd6pO/TtsSi7fRvy6FNQ
6ghJ29RRGWyESP9JpVy2aw2GjL7sigHJY9Iu8k7hYK9L83PVDqMnx0nuo3qh2D5esB/obUgGIxGT
M319KbjlG0b2Tfgc2mDjyBtAckupvB2BNq6nsOdQjgvPTEY7TienCwRpb2iPnC2OSJeueOGxR2z0
QxjO5sYMLcln5cZyZmZPBbGY8qjkbifHr5k6ks6VjoEtLspVMHSR05sdM3SgqI4d/hL+VkAtps3U
yV+6/EBdYqaLkpZ2p0zLjZwpd5lCRFLpGR3qwAHMPYjI8VnWwyerqic3ap4kCxwaLTGdJZaflqub
OdQJbKLEllVS58yGednG7ENxqm5a9vL20BJAqdI9FLPMsquuvctaK7FLmY1A3SmLLUc9+LXRusVt
vM0y2iaSwA8vRWpHQchqa/IMpBOnFYgvmA/MxPBCk1MakTMEB3X1LeAZNaQqs8QDdfAQPm1vNRtR
m2mKyD9q6QBfD39QyhwZ69qDmmhBwYqqLd1Lr1yKB3UeUspng1cRESvFQ33YDZkG3S7lzZT3BQlF
jeGZJF2KP1tCvFkGaVLqPZNLEJAzFYGrC7xEllEnpgROR8+95zUX+3FBy2OSlce8u1I0Wp9BtQmT
+WkoaegvtHvsTDZux27QOR5bqU0fwAnyxLpe7Xxifm91tLBE0qwPUkhgbVDPii3ExbMoD3awmN2e
2CwRvL7J4FWDvFtsHsypu5dmGV1lDU0wIt2QbaEAGkyTfRaSjdCMyuUyUBXkJB4BhCE3VaE84xQh
DaecwwZ1qmIjNU/A0hWiVHcmW7R9xQ59Kv8vc2eyGzmSrelXafSeBdI4GLnojTt9lFxjaAhtiAgp
xMmMs3F6+vt5dqFRlY2+F3fXQCEXmZUZkjtpds4/EkMRjst+4lmcAv2ryL3PNmgrYHdet0wGH2iH
+01l9eFm4MikQJKMvQZ+aggqN55wLrIjlTXpD5HZFRBJDO4N+aFzu0Na8QA+f0s67cVxmCX9guqu
JAEHzfzs0EXprmryj8xqLmX9e8Xr3NJtrDv5lunhzl5NdxBe+bFm7je/uUNyjnhOK3a/xB2fFkjN
45hG36qbb0QCZFXJdxf+Mkm6RzWbW+JrpmNppqdqKW4tZ+GmNZQyGyLOguqkk0yeKp9AOBM18y7t
3TcbqYvnd822vl5XV9y2qm2xqWQrN6QzLNugtbGYZOIuc4h0z40D1e4FzcHpbUnY3bzNrTVA2EQ5
GJD1zpryYhNE+6KuxE3QXZu1nTjUZiTP0CFNwh0xbljzxWvgKpo+olrOTt56z7BB2e5bnvpcwzaT
x1rcUy7OvrVk6R3/gU0zN6RIMY8My/pVLxVIgIA0gyh8W0jXI3/Wbbdl65Ol1qjPYe3P06IolJvN
txoI+eonhpJIli+2bMWpSp6r3EIo6f/RPmGinsjfiPzUlMA6FJxPDkV6C7zWxMXHmNZxBVltcu8O
ZUkonKPoP/fex9pzdoHTg91yaIzRF4nIp6nieVWL/9kNXUSe1PreZHRKFNXMppGFeIp9YgNX135M
bcThUkaSQFmcpEVX4XoP2l9FnQAeqB/XCw5QHGt1Tpz1gUMhbjdGDj+pjYt20gB50p5Ek/v0TDjD
cihJPWqkvAWSQ+HQ5NTgqs++GvdO1kUH9Gng/9g3+4CYA1ERMmURRxM702unLDw1OrhvsurRM+bN
Cxi9iXaeDl5NaqnpxVmlCZOQZ11CeJRu4m0cCnL/6uwU5JI5nMQ+aKB6263+8zw7Ok67ihSHkqEJ
v8VJ9Pq1ok4FbFq8lUp9W4V706zmFSPT+2TIpnIVG1TfLheK4rZ1SdNLhrRA2MwYc7VQX7d82VWJ
186cisV8VhLsu/3yJ0Yev2PTDDrSZVt9U1hNfcxX/dnI4XaI+nKzyNTeL+h5t+PCFpVHHiwW6qGd
Gew9x545jVZyX4Xha3bld4313iXRulOoVKiWHj4rnb+7fhodSmKAE68+2tiWN4Qjt7iSbG10HLJW
kzPUxK6kxRIB2AZI9Uz2PXoQ4sea0jo7/bIfGm12ETJBkomjTTRRuDdOWZzUPYT4ydh6xINNZHIe
t5mFln6eup0DvGTyUzqsznb2hNjpSn5LzV3urg5foVYPzezFpC0N20iRWaagMWCZaTBBuFkI3kCP
YXbu1WnOwk9aIgi4hp2bojDblWz6O9eGizcpScDONG5LdqhNrUNIN5+S2CQ9LSlSuMXl9xgngpVm
potelDdDwEoQWLDmjlV8TdLyY2cNMAOp4X3m2SHKms8Z30eDFqYxsbTXX2VDHmCVVfQ2S9a9ILDQ
nakeOrG7TpwUn67dpqrCmuS1ej+2tCH0JYt7E3nrUfifje/LLSdrudMgUrvAT72DZcq33rWTbYkj
Ch9382CqkXuHw4dWiBXgojIUP1RFnKukOTH3kJWlpkNoefxkjSNYaRhh1e/Okoht0hA8EzYY9FhA
OvjNq5jR90yGZlROJn5/l+ahoHyu5nDe6qkmPDkfuNareTqIMPkp9ko2b8sADBQNDGEzn76zDOJ2
Tt2nFS8waAfJvpWdKmrYOZ7JLgZYDCgpLcLnssV+OaMngCRkJgvbIk6C1gcWvR96GhOT3t51PSWU
ddYTKFtSWF6hC4qLFXGLI6mVv/5Y9oLRpnaGELVTSM1iClLuyeQ5gLJsaiTpwIFv2iL/nCYKQo+f
Jm/qMfNljDvV8C2b9r4KBgmytRogRfpfOk2PPSWEt7Y8VCKlE3IGs9ROdXLgqc+B5dw5s3jNiQhE
FpTsF2v85Js9eJFlw1lfP7c07kbzK1EgE+PORFY8UqhJYWXtbvvigwCuu2oZxdaKVkIQ3VltFq5L
PZ1rGLQBqc8uMt471M4TmoGKZFaHGo8fIG3ldom+HHGSlyCzTvbiWs980Ucsuq9VM32to9wJKuCN
YJsUWNW27YCYCPkXPTrFW+bz6HkhnyNPBsMRzrN5dm97F8JdwLySRRASIJhZh9btmr1tyofKdy9W
UzB/1pLHjzjDHmKzjqo/0ILJhfrQobquU0Qm25330kZLEBuJwomXkD19N0054J2dVRRd8qQ6TXVl
XzzkaM6XxdmIHKN6q1cy+DwYhnVGtaND+FifJThbv8Z0iH2tEcg5/OjdSkhkO0Chuy9Dkrb73nIu
Zdj/aTmF43WQrJx5W29TYz0mefZdrMFBlTI8Vwl9ruPwg03K732AP9QBQdFsB+gaq6/vKF6JNmKS
7o/JBXkMMmgxcatbgo2Stv/ljF2w80MiSkePcELKRmYdFHs1yiK2m31GbajFb4Zm3k43BCbRfCaj
dOv5QKrRzGRbuwtcnnDYQ6M+jddZmgN8HMmnzV7CXW3DIfoonfSrcOXrhKjKieo3HylPGnytZaPj
UaCbE9a5oG3n5NfNi5smnwhF5ptxLaJd5Hqflus9Ixc8k9sH+7lWT2r05cnLPYafLCPI33E4Tjhj
fPHqe7TFDU1BvnCGnXKFWfMcVz+X0fwFnkqJrOdelB8CVQfh11ITnr4CRaPUGYnNHuczDZ3pwUrN
79kCFQdqvnTXL4jDLwMO7Ym2NzPBpa5SB1EjCitRNubXQ6gLW7pbw6E+EpG4n5rxyVhoOuDbU35C
oswq3W3DMYjOsyluxAqKj/iR8QmpIfTWob/KMkjh5LinKCbreb9rtfobJ+1PYW1Zm2Zaf7jkEqfd
dMp5e3iTgzJeivF6EgIpIkD+mn76PeqNhZoDsi0SeTA8VRvJeNG0zBl3BOTb+ErBvCvR6I1DISfZ
x82jLDnzJ67bq8iaN2ZZDl3P3uiPw0s0ZTMTTTltwrKfUWf620RTPqtytMeK96TrBKRk0z+JwrM3
WZA6iHqMQJdMY8XKEwehdZ946Y1q4NIiwR+lydFjd4tIFg8g9i+qHd9nAV1SoQbbIOJwNsooHGot
Ycyd5lRsSmjCKvr0PYSEZbXea7V6LOwTvcmKBNyg/mmPCEDIdzy4ss73TTpsbVNRoMHAAWgbxbr1
qtvA5gMR/HdjNutA0UoFlrVVe3u75kF2bILmM5ARm8mQkP0RXCPWJcdr1Ht3UJf7rJ6BHGqUIzpx
17tMo2CSc3spi/VFdvWpLQI+nf55HIu7gkkA/2t+iwol1pEJTnnK+OL6LExel30hzHnTUtxNeZdB
YwXl1hbqwoffbbWNZDKM8AAMlE9UkXOSHBgblvAq7tnceB/Pc/5GpC6IQAUaICl5TcZxH9ajJsJk
6tmR5E0+di/JRIlAlx1LeoyuAa3HjPtqPy8Z6ewJkewWvD9Pdr6TdURhcBv9Vst0yWdQwpbQYaD7
F0xS1B7IJN+KtX7P3Cstmfqnmn5ojLo1AQPUU6lpflvQAZxgcZDdNyDUq/c4LPamdX80y1syZe8I
INAOgLM6M0o3f7hWLPY7OM3sdsp/JqFsSGgFjUBSVljRE0VLaXbVMxieu4Jh75TWQKc2GjNvWfAu
Dta6G03VEAJLwK/SeMyFpDx+viA3f2jsYNwsaGLQszA4zJ65KRLYk7Zhn5ZzuUNFm94Idthz6LQ/
RqfNDq7pUVdlctd4V62JoZlh0DEqXSasBPVu6YIJrbC6ZYoiGBL4elMO59YyIQhZum9VRXHEMtU8
rMmfoAyeWBmY6fsew3JJ1oz/pFbEdwiQGPISwvJ0dRqm+lFHLwB50PmLDQHD9WElvrgHKWSYm/ES
oNj704nss5tQziKL2AQTCHM5GLOdXYD1vvhKLRhn6UMPoXfYTPxt8E5KM3pffJAyx8rgvXl2+a3U
/KolhgHL0JSQCSQMZeSkZ/Swz6tLJim0euF3SJln8om7FAfD4LCQ1Tb51NrTx4S6bi6K2MumcEP2
NT72qiD3JLCgMDtKEXIahqQSe3tyaFYLfPjvaT03QyAJvEX20a0K6W9exYiTTqKMxlt7IU+bS8q2
h50rzfrE8Ls+RT2oVEefAJwJ1RJyMRtz/U4ycI80mcxe+NNlNi5RuQV1crMVOewEbLigtTQ69ayX
tD+e8rD5rbuEtwQp3zRF6MwGsQXPQM7doZlMrXqnqQQ5zFjgt/l7ZPpb6TQh23r2NjVoU3utfjpB
dwPH+KrIFuDcX37LUd4MtTqkK/n+XG/42WkgmQ9ch6eEVKZuNh9KwjQmiSRQWUYKLJLdJA+il6FI
H8dqgdXsQV+MCr4MIz+FZ7hj2vCjnUaUh7qB0gPAnFCsN13RnrvKjo1nPZV5sV+H4fYaUewBLySh
KUGHdHnQw4TFJp1ZoE5IuNFjw9FwoPbZETVjHBW53hUW22Be+AAEa/3b8vV26RE0t15IB3n6tHp5
EydzF8Xc8u+zJbPbyor2reiGU1e614voSnl0SG79r2GyFnLDCsTd5WQfMku8RS2/lpWggXUTluW8
fxBGBAc3W6ZN2bA1K4F0yvSfwkyXAL0RojyEB6WQZwx5Zt/bAe8Z4yp7QRW7DpB4qi6TUkASRnq7
LmQdaqeUOP0rxQR1M2Xez7nnpbWkzQUVBHHpdPN5WOvvpHCTY1KB/BSN5e5WuM6tGzjqpvCpCBmp
KGkGjix0YgdgozNv/KNoIY1bzbnTwq5ljQXKSPzPpikkp7Qgo4loxQNQKtutp+Sf0EsqkMGgAQnh
L+3ckRfSZW/D5NEXa98bUhc3kF9/PJV/JPks9x3JVIkYT2mETiQLPCSzbDnA96BWXn+OTpPO15sU
2S7hbIi7qLfPeBoJeEdPEOEBsOXEWcI7tRlRUIK0lpKAeyS6VTI+pm2Jg7rQmqS/PDwsElaNBgjy
7bklNZqB3kMU7ST2xU8QhhngDKgWlULCd9khKufsTS1oVL3i+hv9RaYqpHg5K+2svPJoOfJZT9zQ
TVM+LZLhq1oGPpo022NIAIMaz7lvEHOh1g89GcKOXrHU3TLTZGR7T0NPwZGL0jd0BdaFxC52iaXb
42JlH6An9HaSWV9HZ5pWiKAoHGYLDAFwsOnJHydyaK96ocvcD7/SPH+yVE8YNaro9cqd1Fk3bzmt
6WLImFjBq8EylvLEbPbc1Ho4pt3zHOWHK1ZKYOBVAA1Dv5Tsqumceig+2FhmSdxtk98FVoIhPcpI
nXegvg7KDXQM3LRTg/dHrFQBt2EGyKh+kV8DSDSySuXXCMo0iJ0Ku4ErenEn5mCfiDQ6oyO7bT0Y
6NrVB73Kp96Uh1lEI3Hs66scCrLbx/I7j5jlK4dTKrpKfIT40a5relLpocNFab0mDsqHhE6AzVQr
+5zksC6KS2lp+Upgq7tDrayMdQFezRb32mEIVwwWAOSGCcMGSfGc05zIlqe0RYs4nhHtpbuVmKe4
aSToeSkuZQQgl6+vwqXuhUz2U4hc0AnMjuR1hGmLvMVhqu9U7b0znXFGMQSemZamx6xEJN8kM8nq
1xTIcFQHduYdIumvvlHOwYIwTFeG8Cx/QTFZ8dL6LL4VdBASUhaltT1wMp4z6R9GgeW/0SDKPC/f
dsrBELbuU4Eahe34K5u4etwKiYxds+KquvnsLZsrzaXaiSgW2mAds7FCEOuFmyExuYlX66pfc0ZE
n3ozDO6XVdFVG8ndVGI1EUN1qEmZzgX9OnK0fg4Fs7JZT5EFRddfYRK8Ssde0JoRSBofkmLOdkHm
xKmV97fDbFEZggbJrrJ5W9uHwClpqXLymSMYqcrgv08qD3Zr9D3XvX8RaFztDi1HmWnnQNT7kL0a
nZ1b7l0CqnRsrPV3IKvnLMi+miu8rg1tCsnWGZPkvLb9K/4OUFKSLv3oowlD/b/j9f5bLrwfteZ/
fzfW/Zsh7/9p1Pv/0H7n4bn9T+x3v/Tv+uvf/XfXf+Of/jtb/oNgSbA/7iCMdNeIlAk84H/9T8cW
/yAGkhgg15VhhJv///jvHO8fAeGEtIf6UYhlNMA090//nWP/g9BaMq/R1l0jVeR/y3/3l8v1XxzK
SP3I46Km1HVtyaXyd1+5QOi+FvMIb9aONWh+wtzS/sCXUdyazqsxCUmAimS04zCjjy4FOd0GzSy2
o10fu9bHCADvvEnCSVMIUE8xK326b2b94KNcp+sJECxJaCIwZCiiIVPjITeo+Otqfa/ncngx/urf
XAtbF2+ObqYyRXlOgBj/h5HbFCM+hXkBVHqDS9tJDLpvXx28Hq4/yoY3QxlflVCG+y9f4D+NpP+j
MvqBgXHo8Tv+zVR9/VjkleTjNsXmSOXuv7vSzRgZnbdZfxxs/67zgvaYY2CMCdekVePqOlSsP7B1
Hs3k5C7d/PVZ1TZct+OgQinz9n1csjOmHVBhML16TdVWD/VbTrZt36vu3OSzuwMdAd62nbthdIeY
7t8crSz44Vw6j9mQ6EsaAsEUaO8Pom3Fth7w6+rrcOCC2KOgnfKDOy6/ly6c9+lkvY+RpW4je7yd
fVQjvnuihNWPI5DM/ZD+Wa38gDmjPmk3ewnkWnL6yN1//tGJv/k5//rofHrZeaIxdP5ffk6+kdYu
2BePxC77N8Ig47FbNAnUm3l8jayBXrAJAD1OC7DffgVFB5WFcxO/XJXb+7waLwj8i22Xji8RUYl3
YXCccbCBoLjsiQG/M7HNitbairhNqwp3OC5g3R3PoempVv9F1Mbf0kb4fXwv5M0A8/HZE/1rFMe/
WNGVDTs8Z05/lNc/OZjxogUdKm1R56CUzqtOUSYjJj/qbnT+q+LSvxm3r3+47wcYbfmsyF/7e5rR
IIwZpNWQdDVh2rHxX5z1gETg+sX/9eAs6/tYAExXeAA2MPkeUWAR5WPUIx+navlGD1udsDDuLcsa
Lwht7LiiEen4n3/pf7e3//VzBkQD08eJlfgvk/G/fkhcaX5a4aw48kEJBOTWSpKnFWfsQSpZkxu6
iUMcWozzVVdj/9T6efHs/L9KDQi8fw9GIZ3AB26iZIFHCUsx8f///m0FjfIQQKjpiCPjbJPhO4AD
WJ0bAssyNfIUPiSBoBzFzOfA8UjXX7s/3Qj7zdR4Z/nDM+oaBYrjiUuwOsGxHBN6tUCmycF+r+Sp
8NTelctHVuNKctoGSgfkWEv7VFvjuzW59xDHt6MlwR0B8aHttjoQ0GhLhkILUdrtXL3Q2uzfNA1F
5z2yaE2bI7MoJho1O/IEKvoWjEUa53SLxFlavLQo/vZFMUznBJ3GGXwDPru6wnl4fnYMBK3eNStu
FWnJ5s5osh9AsnqCK09t00406wbOCe0X5e66dN+Ev+zrFPK4mBp5WASlLy31IpveFdV9rVJ/k6fY
H5MM/G3yibVsFuy0ydWpq/sbAmqLR1y96WuNhYQVTO6x3VIqZsLLuA7fJEg9e0H2sHLOn0rbg9FM
H1yzasD4kJB/u/lJe52+CnfeFXa7PU1SGX15S9STLpui2Aa5tK7A97JBl8c4XSOqos/D2w6lk1ON
F7hxgla6bDxoI1ontsIpadZKLDZj9xJmzWldkPkVpcGn21g+Sp4EmXCG+dcj9QHzbPisO/HtKbfd
1FH62A3DBxdbcZglJq7cJHSWMldGvvu7qIm/g90fJ0ETnz/zZln0Ij6snnxekujRisSzdJfhoBC8
bfLRFbGGE7a9crkM/PmWoioRk1IwV2JXjxC9UdK/LaSeH4up+wMR/KtH+IX7w5win4NSNI0PgGHZ
dIKjFq6c9K62a4hBkJi8Pbhiie6KFCBWRu1VJtTdoX1udoO2nj2k9xW8cLqsoF2u8yKc/mVt/NtZ
Ncdk+J0IH/8bzLvBNYOwSqAkGO+66NTp7F77Czn1cPN6WEmYMT0j5+TtvEDdoLLIL8Vc/QoxbB4S
O/iwsBku1UCJ+HLrrO6DY5ZLZnU/1ygCQbVArcapevGbiRWZKi4cxxhe1LaApzyp/sMszY+0zjF2
NxES65IFDzXKdkpHvQualarEVmb7aoVbGdfkwl/qG1mRBVlYH/YElGILMfB89tnDWGQe+Vs+Mm5X
NZso6gg/zKaPCV3vfYE8ifc2QJpY2cc0h/KL+uVjyV0iM9kXYXfY4kThP7RmuZHO18g9SgcZEGG7
ysuUTYgN6wjfZEvEEiW8al96Tncs4cS3HlhZGvb+PeA6KjdEqJXVhocwc+78QA23NvazsbWh0Wgi
QBC+vM648smYqy+09VCBqaniFavINvgS37wRbQpHz4SnCh8/P1I1BeNdoKMbe1aohEMVZ6O8T1K0
C+iD2BfMfKqr4bcVTXA/BY7sJS0RzJwWkg71Mm/9tMYRnidUG86gp/5rxoq+98bms8govyvS+dnh
qFI03246e31HHvPm5YM+KAsxWBP444d1ou7kWPYw5cgGiNVKOwrfPOfn7ICauGnxWkbq27+6GEbE
iEcT9sdgWZ3zVNO20bOaE/1RbRNUKm+l3b1nBZrv+ZrxqXVwAHi+WCHgCiVuu5xGtO2ABO8uWtef
c92xFa3T19BmiDNq+zGo6npTjE61LT3zNja0VVlrSZpkL9CkXbMa/PIoi+6263huhndVuVkM2ush
zMxgX2DQ+QZHPHko77bu6GGUq8uPgjG2MiJDP3YXLc5442J9nCsfp/ijbdPYp9uk3S7iL0UwueRg
f/N+dZIj/BrJ1GB66LLHrxo7MgWB9oFirI9Zn3ThvvfLRL1wZNexj2yoH3J9bNLH3K2eZG29SCdH
avYnVSBPCpPDmLs+3FS3FaML92B3j8tS4R7yk/UBBEPz92hHPc25X+9D3an9jxrKbYcOjQasVe2R
Wzt8rJ+Mnujs6vouGHJ3Ywa8NJP1OFQWHTxWSDtP4Rw7i6TOOUWkZXXyopZo3SeQ7UjOmhN3JVpG
u0ALH61xIrxr/IK5KyTmbadgBw7U9UWe/Dgr9uO1L41l2ou7MH2bo5bTM23fU/pIAdNA+UD58dTC
AlsNdMLalecEimYImFXs9KUQ8BNGvRLh+yyb5FlHya+2u0vNRCzCGnyAf2JgidQDd8OuH2m4dK5B
RwOFgltpeXF2n3coBUyzfAGpoG0f9E+15L/6gZjQqy1vY8i6ZFMOzd6poj92MXg4Sog38MBRaM8u
T06zxgRl3MJqt0cKZI37GIU8bOPZn2AoFxu0r/ReLejKY5Sqe8YOkkoaQaaNNfxALU2pIhY1e0re
WwnjUbmXuR7QT9CaKZod2L5/UJwAe6siHbD1fwyW9mKVIiCRU3WyRvns4bBD/lo/lMvn0FjyffU1
4SI+6ad5T2ooiGy/5l9ugUqR5E6A1iS75AGizFBmTzSndHcijNESUMvcE0DcgARtiSQh7Zg3bNv5
S49ggsZCB065iT4yDFYHr6KfFj7zMDhTd+72Ue2K21QhNZmz9WVENx/5xZuEi9t4ftCdHJXqSx3N
Mo6Y7oC4pgHjJmxuHyAeRVh3U7QRDBccLYfoYRqv/F6hwu3omMu8oh+YRgv01wR8tUQ/7IU2/s04
rd6tWaqPvFlzQrzH5FZRhNmUE4Vci0WCYIHwVxt8TJ3zGWX+h6mxkGubJ7ZKw+AmGpiaprn5VFLs
Sokl0C7PtXC+4cvDbWH1KJU8iddkri9daF7CCQ9YiHds55PiiIaMEmLb+NQh1MWxLX2eRzI56Pzu
JaKb72LmgiuD4MMt1MmInFrjfGqBgfqe2vHqUaqwvjRVFvMGsiE30/fSEj8pOKpoEACm+XBmc6ct
+iHTBn7UAEiX6J02rZMelFP65ypc+lciSz6QdmwYuKzbvLDWh/qKgZmJsWL29ijIn4Oo/BWlOcIb
1uSNG2QvHaARlbb2F8qv58kXZrc2T1YKebY01UdnqV2kZxsGXtAlfiOV/eTNPc2FCd3cvp/+jGb3
HHUqHmycgGqNlQHZBpJjQpEuUs4qDLbS0dU5zbFlL35cSUpna+xmKSsA5fLZY4iHRnjLe8Ggsgx8
Gc13OLpvXUDXzYRp1+7WbitdZ6MD56G12/ssFB/FFP1sw/pHnX9hV/7jeMnPIXLxWADwEpydt+cW
nepKeRxZY+yNxA5XfeVhqH5PAswPIikwBwgs6d2YfFu6+7TN8LPM3Jl0Fj74JRvOToEvecgWYmj8
eYcd6cYxUJrePN1Z7Ay7qQV47UKG1Ta7j3T2J1nvkd3cEyfzWyP3iy1jhSiwChtiEJ+rD32xcTWS
rap4bSO0ChV0TL/tvcrb0jP5+ZfzxKfkcbVYNOCHcC/AFfNg9cA7zGrRDW5KgTT4lKRkXpT+gTxV
oleCvgKiDpCIVG1/g2D83m7xJU/ksQtk5nhAn3BDXHMCzPPVpVRYAmEL1WB/ddmaF3yc2OHg0Nko
oMIdDDH97GDagUgew8jCmjE/+CGCi4a4aE02O+Zah7pSIHFu67s8jR6cCGmHr9F55cp/yJL1Bgf7
LQbe34nt7vLZfkac/ZtukfO4Tpi+o/nc6oRlI/DPDivwpl5KlwLtcYrzBaELMhoKz22S6pVhzjTF
z0HPe2OiW+mGF6dwH4II9Wldc43yDnwzk0L6GBjxwHsA6x1AXOFTqvLWREW4qdR0D0/JORDSQ7+w
9hRN2O9EjiQMczvqOmvY2AvOlnQUL8ZDXtDbUYopa7AYxsdnAmigDmY4Xxq0yQvoaRLGprpbWVaf
jDddon4kAziAoUd2zjoB29wOUGs5YiDM7iWmAE5rDJxh6bExLDR668GLHdiZbV5puD7SUXZR9ImS
0T1WX3gvbsbuahWyiz9NabMmTcEBswMZAyFSyHakYbjLwpMvhptW9fNloRu+Q88Vk928ybn2EBaV
m2AhB2dKxU0tbMUhFp4H/tm+WCTC9Oavlu4dhI+VNZrrPCQy20+CvTeBbncuacA8902r+7325LeS
7U0yIo3wUCiS6mI92U2zHjvWAzc1z0vavpVNRlRtyPbjhPeDrN7F8sPriNUO1XAWI4ORXRdf+bor
g+KrTRA/d/BNSGdy+jmIBgppEd9BEF8iR0FJ+d6hTkZ1q1z6ldEExPzbZ8+j8SYVKOjVXRoJyBQ8
Eox06EIo3fhd8weAmx6WyX5OTYKXypluOBp3TkhwgVUG/hZz7bCr/PBiKqdBRFy+DvlCuzlyNPBF
wryrYDwtEwVIUhQP4by+DaGDLHCxceWMT3bZrA/6HICCRV2EmUamzbnCsGEW+odHvA2tK0/Oipkj
HNAkj2MYNxxfq3DJhhjIHzHzndXW1nnEjLbxAnjz3EEHqNp8okNB3bit/iqSxdvzFZ4CNz2k5XRL
qsKLT7RJGT27SJa2aXGR2HtjnY4nzjz+QQZ4OlYXu7MlmlGOWnd6YNWmaFqu+9z3d0r4zrNrNSlU
DoW9GBywJvTt/ITRc34iUhByM9+uY6UOZMHMmzb0+1NUh0B/CuWCxKtIglMXd3bX7YnZIf5E4i+u
o65HqGlVx0b1zcNcm7iH4Tp7YX7Tu9Z5aiZ6BmgPjPMQctHzs4cS7wf8Sx/GGOPiEBpo0y2N2FWk
eiVSU2iSyV+4zOp9MbNnbcZyPnRBQjbaaoAuuaZvjcf9ZtyAECSG43acydE27menODdLZ2j2odNd
tD30x8zoy5RofZgybKKaZl49Zs2+m0KO8U3qdutZAiyw+Qpx39jjD0VAd5QljxqR4sbkxXRe9fzs
dckdwC0iTBdfSwkSOs0hnlExyifXsW/t8IqyDeqQL5AsbjCjAEkh7eV0NBPLPycKIgBAjt3ajXuA
GrUxEMzbZnHeAhpGNzMXkAEa3Lp58kA99cI24xzAylGC5SFlDfnJwnoGKypSvv5kNyWAyREib8vr
vipbJrEeun3nWrfaaQ+oAj4lWUKl1aMyC4sw/hEsNnZHJQfuwtrsQ9Ehfl+/vS647XIINVpX+HS5
UkhfwGfh0Q+UukzsqrI+hN0+gkijuWs67oG+mONoXaot79YPkR6neunZBImnCNZzAlK2cRzxLPSY
7HOjT43pOtBmF5S1bV6ugplD12ZXO4h+xhIouGUSrKcE9YYihJKX27bPf/JGrgiGSGBxSZcCI+ty
2gzGY5b7L+g7p3i1x5Q5evkxyAB529WFNoCU9QzebYIIsW/siKwkq0O/Ps0brfiIOewZYwGKN3Pr
7RGtDixzpbuzWHCj0cN+F6FpHypT7zIDnZFZ0/OaIpGjHBtrDJjSfzB3Zr2tY2l3/i99HTY4bE5A
vgCRRFGDZVnyKN8QHjluzvOvz8PzBUmlEHTfBbnoi+pzqmzL5N7vsNazesor2jWuE2OfqWl2GKOW
5HFjPmnYwTdVZou1GBDC5orXO8vd6zRAWArcO6gA7tP6R2q6uXOYKekR3wKS20sUPyQN05twQOMd
YEY3vgSOoTUL9/3s5givpoYf1+D4VSqyxRIJAL+2bpEx1wctTN97fVGFFbgDbWYzqNaAvPRCWXd5
1e7BSy1aReynPAx3AJQ6FFlo0pqIfPJF4ShKqGdVIP1WUHdCTDjYMaaHqLxVbpqyVUThVED3UwPc
vkwFMonHXL13O+A8mU7Bq9czksKQwlSylx9HpEccs6tR2E9yVDYtbrs4k6ivjWW3aaDCy3VojZ2e
/+K1N3mBjYukE9owLOtZv7pfVTuiAIiwkwaOmq/H0tlOwoL/de21+m1M9RcH9TAK36avVzgqV8l0
m6W2LTCnR6fSgVf3Gc0GJ8hVTtiRegVuUljFKMeGYluq+rPWAnTTJvFlB+lW4qGnqUdpi96HuPri
LlZvdXlxjLONsUxUBxO3OPZcLgJQD022Hhv3BDv31yyO8CAewmk8DUY4rYWG1bJS5K7pZ33VUzN6
juLeV9b02GYWTGLFPBhqidRSZ67HbZ5300Xr7hlqrXPRoqTDIqtU2CTedeMyI6ydKCqB2W2GCMEU
jAzLVdBBN4e8fgx4iXqABtklrjlEzY9tjaM7Nq51/dhU1/yhi+Y7MLU0KRkJ2SGfuWVye7oUPug4
DaAj+C8imtOqdcR9Oul7kRLuYPCZIQgNmZiQQDpomNWk/Mp6CakHaytKsxYgEfXNaq63uVzK6mxd
ZVazGyv7pJAQYsXt05wz84XWxJW8CyKHor/kastLBtU9UTBm0eMqNj0sRYM/VZc2MnFp6LwXpYIE
wQwe0cWcxzn9aSegOb3CH2vX1EEMC+sgWFSle/CLqNVqvaPAIt2os5+ESJlVSxIVhsh39OazKUw8
iihWNc/F5CPD76E/RwScd8m3KRiNzLcyv8ToyvJKQwF1ms3dPD60GbPse1teBowS5jnRH1xiP7aB
8lsxlipCSu7ofrbOmc231rzWLEZaqtZHjfiRLlLWiflrtK6DLkH70YeLIThbnXkFWrSlc7RwO7nZ
he3g0E0fTMlN9K7OBjYWGsjZeRYJxsRwdG0Mgvo91CuIVa7invsp+RxsptMNTOKdPuJWt4eJQGok
or2omS/KSzZnl5FRGZq17DiW96mFE2s27GcUvRNL1Yj9RRzewug96u96FZ3Te1Z95w1ZiSjaQPis
gy6YGPm5IzOyBIqLHT2ZhnmoZ8yHTgXw6rFHPY/55tGRvbKLak3l9wzuLcx3imM0lKGIQ2lu8XnQ
c6Yu36bb2tOSGT+hz1ZvvDcmC+Mg5KxmvgnMAh95GZX3eooLAS/gyjBJGiyrA9pTrL2IFBMALG8s
7lauc0XajpcdS53Rwt8ymgJnhX209b0V4lmEl2SP32rEUiFJdhAYt7oCYon5fs5LMH6GfAAVL79h
GisJ7ycomWBWTP3GbwPdv5GtAc4M2NpsZfDRBxJcjxQQI2TPbYE5HlPIl1JxTlU3Kz5py7VGc2Q0
V1X7nfpjpfizc0uDX1XeYZOZp/2AeMSBOjtSaPLbSvJLM/ecqEP6HaXOuhSfJAfiX0E1m9zogBqG
YMF3i0Y3YESS4vYaxidDAQsRauCbsKfi9iFrPOs4j1QDNgAXHuQUZJxoqbNgHyYHdpprp35oOhJw
4KBEfgt/VMHnEwybVGY6QSQKI2Ukmg8xX7yl/O2DSxhG900TRvhk8T5asDPmIfsII4lZqg3umDcl
eKjFVVrms858wKOkZYMUdWsjhxpkhQeloPNRxuowGmemdgcZkiHkssFAv9Lw25/ZtqvjDYJnqGk3
vbGppdFNDbVFuxoH/myJfd/DM/0yp1NqP/TptS9OVvq9wHq6P00mjzC2tszw6JefB1argQ5jhmUJ
xjKnOava+xTm6y0Op5bfjanLYxGnlyj4ChEfY8JEgDyvmJVvOp5bh/8ZrB0GB1bDIxZ9NDibjC4G
s19jwUTJfgfzYU6uNj18V1EBod13jU8u1K+FKhmPvOOQqJQx8mVP/94qF2PGMp7P/WOLDBDvosHb
VKVfU3jIk3CNTKcoqdoMvLDYa9RjfOjRbro9xQeq5xLjU4ADSkeYhtibUI4GK0+w1vmtxCMuk7tK
Kzeta/vmhJXEKjbojJJvlB4o09yVpn5aQe6PdX9uUYXG1ElmRVJTpW+VmfEbl1KTfxmQF+MOR1wK
MSoxvSIbqcghck2D4Xf6sVxmbLOgHZotjujOgZrW0G2i5mRV0rbpHXPlTOJOxNolM9ke0m6e8fGL
b8xVK6NtOHBLF3DGOo2UdD3DwVsctmsVwhgmtwBXh82kqMeu79wF5bgTzh4BKPOX2WW8qDKIyArw
lnWAaIpPp6PtYPOW/Vg6ImgKzGQUxxjDnKjV10Kvz4aCzj1ur3WEgtdBaCauTlOi5I40vDjqqG/M
g5u0l76otTWyyU2s4WXoO4eBnpH7pVQLiuWSuY56KfSp34+zpa4G549GDh2mMeMB67BzWLXKJsG+
aMF0DarsaKOpug+bZwELIDQfwxFL4pSgZXwRFBNNjcsQsOhiw3F0hHjMZFzMwd24G6JyQw5PeWBs
Og0Y/GOSR+Dn/1bP7TlTlI9uYP42DbtQgFHrnGPRxX7IYanjjToms29X43TqVGcXm+pzYYJiKJW2
5GrUwEzx+ie1hlVsfgwFk2Qlpz9RekJqc2BAOivLGXGAR400bgPhNSWR2Sn9HJYnTtOk36lWfTFi
Zhm6Xk57Pb+yq2GhiO3YG0uD6ZBNHVBzSHNG4UtdkJx90j3V0N0OtROBCmAeSW9r7uJMfYiDT1c/
L9gpZEl+o1GfSnUPLsaf5tnc1Kl10WL7p271c+FwiMeDBTZ09Ix26HeGMRzaHDbRENSrdsLboLLk
1irrGoj4NbAYU48OIxPTmzLyzHG1KPQ2FmdVOAOqRw4HKqCSBm0MkOz4B675KmBJnKELwW1kMFYY
qVjTdRbsRLrIQEK/4eKiBVzl46mjSihoEcUSNC++IrOjs6VtL5TmvlF7L8FXvokDrdg4dVZ4On7M
df88lN6jrrDb79Cwj8W6A3BLTdIDE2M5bCqoedW9G5N+kz40mPyj2fVGthzkwaCMKRjVsVOx8wng
Vi+PUZLS28GhzmgIETd5CGMPmuXsuijc5oXrqbXOZaatWM6s+6zyeAbXIQMK4BNekLT7mfI7HFJ/
ck5oEDbs1rZzCu3CFat4giRgZBu+cYitA1gY7Uy2LTp6BblnNmGiDlQ+/X6IqWvoMdCznOd+L1Tr
jGf8iA/cR+kKUqFbVxOk0+hYRy95/EM/iaTYL6vOu3TRzVFnrs9k06j8fbPcZ/BPOlbGVvsT2RrH
EjUZWyHZsnPhOtYHXGr9K25Xdj75sKsJqUq2jXNACDE8pZVfSV917lN7U2rbuH9wal9y/PZny32C
aDDb3px+CnEqGNzY2Hw2PeJwg23LEJ91ygTtORS7Nj3y/0xTQKrkd5q95clXyv8rHrFvvGjxkUGI
jp8E6DR9sZ69t0HJQZiDc8ftanmTck7nV7e75uVxpv5yACz3qV+lV4CPRXSEvdWHNqulmm15O2gb
8M668jRgSFqwSticGIjwH7q64jj7K1MMdwP60N9EvyXVt8jPpnJnJI9a8pi2PvAJOz2EBiSG76SB
5E4MmXKxrJ5aLEMxI/FwaA3Wo5bzep2VCUQ2Wz9Rmsve3GG/zc0UKKXqqY3JvY5CD1NFCYlzJaj3
gmiWfJ+8Q3ZwsRlI8Ar1XRp7M965XgtAsGK1Y4LD0SklqikMN7aB8fYn185m8SDNa1rDy39RI+dH
61tCrfT65kLIvM9hfU45EjKRs14eXx3qBfR6T1k076aiZViDTZtnN+lCfi1IyS2JQ4Ip6oYnf9Jf
FiwZUvG1KStwnu26R+dtO7fGfTGmUzjCEoPjHZjTLwuSJ4NxGlYP/o0qGxABQ7TujS1WgXOnveQ1
6/8F2AHJD5cjMNBDDvMaXkOTsIBgb23yuhP+Zl2USdtb4+T1GRDH+Q2l47auKbcREUqUd0rvUy9m
Wr41ZwzoASAr5MNJQrqkSJgUut6yiO9wS9HWltFtaiW1T42Lp9ykAXGGfCYF86lQyQ40YPcxOHtL
WQ0BS18KWBExYAYlG/Fa68b9EIKfRSStM3ftb6WRfk68VGMX7HH/+ED6KdiwoLNcBta/suPMs5tx
NVLnKKCBQov2glJoKj4UwSfl/gzF8xxREKx0R9+2DJbH+lHpltnZsR2+qxb08W2ucHvdzPqxU67N
8FQ17252yoefvsdecS6DW5Y9Vdm9nnyn02W2TuYEp715tO2LOparhh8i4deN3r4aV8H4NjIuIetM
+Y5M8HPDC9qH9YIrlFAF3FZZly7kKeTPFKIAgiaMdjrUffYm812cHXHsoMF/69VXR9yq5sccH0qc
4ENU8VVoMSCVspeklvkOrUdEJzPb1WHewzn4LOfXQnnESmJYv4F8TeM3p0p/Qn1nNCeUlArwcRMS
yzj8tggJQ5ZembMF7P8wSvHY2F5li+IhNhaVjOUgOES9CQu7ZJs/Q/+dy3QPMMKPPV1A0+sfzEb9
6gbjIHvw55OQlmdP0Rvqdk+hcIAcvMlYocXSxrP2pg0N5Xg7bEKetFFFzVL5AhZx4yxWQPCAg01O
pbpYiZkp7k3AHPlzKpltyYsIH8LgM25R78EXBoXc5TcWcVYEyS/CbVgvoK5ielODUzLvlfxrKHJE
ZV4K7AQY7yatrF0iwrsp1YEXAOtgxt43x+VFo1FfBZSuZUk0V/nbhCm+49SDqeEZDAsdjrb+t2Ce
U3eeae5kulNZc4gK4b02kLrOICcpH+RGRYvQybshlCs9+KkdZ2shYBWIWVtRQ/JJPBOKjeCz6EZg
4w7uZThKynM9H1Ulf9bm4oJjAIAeG0IFnpX6Ab2CU9JegRDRD6o09Q2ktW0cpU/RaOvMI1klpuWd
GFZqd8vMU5G8LFyxXhKhUv5Gms6K2sEpCLFNlAtNVu3BKMOXA1yBpQkfCO69lVpRKQeczEHBXlgm
D2HNxLXWfENtgxeWbkeyMwzI8sUxu2e+QYqa62rXVuykOqDNUTCA6In+oWrTaSqyN+JyALhn2tOY
XhbjLdHPTXLtkrtKXs18hxQWPBl10rNq3KFrK9FxuTvM5g7eiTC6GfGDA1WNhQxe2JtZflviZeoO
BpAX8Dcq4x3bfQqohmhDA+PRqhIPmlgjzxwoTUR2Q0dlwx7j0Kb0HxyWhTeE8Tlqr+XAU3EZunc3
f9LijxgiD21pcSnYTb42MI+VH0t9S6yTk1JbfdnpWwITMXxSEUWNgFGBxJZnp0SqoHaXLDk32lE1
LyY3OdcjAhIZuJsxeVbFUz++DOZjob9pFroHWqnoJyzuKuL34i0t4iqm0x0S6srpOIC4jOLIgyS6
Hj8n68FuqebGj7g7p+VpUPYzJtqVg9ZKKQhycx51VovmXWHcMuM3yF7L7t6y7xzF63Q/53McuFXE
t6odHQMMH5Ku6t1KftHvPFTybNAuhOFh6u6kW67FjJdTeR80tNfxT6rsrJHfzgRDeF6r3KCV9mKV
13yrYi0xI0+f7rJpV/MdyI9QXPX8ZLuPuvMcBC8LL04mPt5k1uPOQxA/T+E1XR7P8hSLB5u9ho2G
MpLPOVyyqDpb8UvDsKN3nwQfHIKqKOihgs1reDvOeib5Vgb4SJybPWJVBHfQ+064K3FmFPsZlfYc
I3233/ulu2HOPe1dprYOBXOtf+YzvIKXKQ+fnGLoGJgByw5xuzEnYaKdstrWvhMI+xM9ZoXHS+0/
LcHNOKqYbOetU767cMYm8ZoysCQjg9v80eRCyXoyMwFtOrC8WsbebERK5mHAkTAmsZMTvLeOcWOm
eJfq2FlY0DILa42HCJMM5+5nVXPS5Pha634qbkp0czOAEcJN37I0cdfSjpJ12eUn1w1NP07xKYE1
P1vYMzmwerTfFti3GiyGUHE+8xUbC0vb/Nugp2rMEUs+hqCaYqvAF4/OIQS9ylV/wpizWnY8dDR4
ijEx3SoUGhiUwuE6y/eQJrUAJzOblACnvjlJ/WzMj4n9XfYHEZ+G+xnZrFVqL5isyZaJlXw1gaNZ
4ItD/a0q4Z2eN+p2LoBhFLLfMm5Xjr1uoAVDFmW5+P9YtsUDk3JdHcmTCaKtoeg80Q5BOWo4Z7s2
eCwd7Rf9Q3lwp7OmIUHJS3HCBO7PIREtmhUugNF+NYjeOEXyLaaUCKdJ22RzG/jEbxyL3vjUcw6F
GCSNhQBsXToD54xbo6oMmQEl7p4RhbFJdPdmNc6nadibpmlfBTtTtV1KMLP3i4QHr9DGF3dS4DKB
JxtxnaxSNnwhqoQpCNAW1q8CfEeY9aeiFUgbdfyucczCcxjnfjc2bOKVzua9n6meZ4SnvqUrUCCK
zptwBp4nq78LraE4pYRal+p0LkzGC4yXMWtB48819tXttdLdQ9vzdDWRYC1uFlcRDNbOLlKxtZz0
Le4AStSQG3due20H+p2OCSREaeWxspW1tnAuTXy2HhIqMtRCrg/Y5F41IZDr+vEMuKH1AvXNTQF6
NUras+rmzatr45bqibPHDGWthdGwckoQRxO4YtuYKDlxQ99YYtki4zA3iDI7fWK0ryRYtUoEwZ6g
LzuyyifnyP2Qg13u+lLGnlAkPSWykzGQzsZumhTdBklPgdZsxQKdDgOYO9KOifOhUC613vBFO1rr
MBIEDofqT8Qedd1JoAR1DCBcDarbGNzXU3IrGWk1anO1GT2udC77FCPyqmeqyLwu33Qmw5kiIA+T
hQwr9GrwjJgsrMTlH2dN25KZ8TGr/MVigTxii9+Q6qV6FPHEPuA2j5BMaFZP52pC2lFGOhFQE7PV
czfI+MZTQE1mYx4n2gVXaV77c+e8Onz+/Mh6k11CxB/rdjDuQtOLRX3J0+jVir6yNlX2EbZGQ5FP
CXnJUWAdwnIrqYEtsVRCOlMrXYXI0sfLZmtWn2FZ8Z+aneFOje6JlFL9dCq2rOeaowvXhtzwjx5R
FCy+Sd/YFgDMyPDHwLyMMT/F6FliPAk3ekmufVeO12h8jp2mW1uTi561JmjLLPV6U/CiMciM7lyy
KdaaPb60Orpbp5eU0mkAOZdjRiLAWTeyYbLDAIlUx4yjJPqYc2ggnBVDy1MfO4wE4RECyVilGAgB
XjNbCBVCVWxp3LFheKrgMBAFxY9bx/O2FdD1TUjsjaXdcpaR3lgkDmAOvBiKxAkxKP1LzpBtkRKS
sCqq+xnAGoWMOMMFpU2omRo72CObvBF78CGeOdU+HkWC0yv1NRw1dDjw1+IkS7xkMRs6fav4WqA9
YB/6CRJiarCP3IWxG237Qfs2XRt9lCRgIVhCjIKAXfM8hUcujQfFKS5p2/Nyl8xfmQhvG5z3ETdi
UmS8+Eb4mZohb0pkv8wUxUY/djsVqRaTJZCpZWb0Gy1WPwu18zWZWDsnB/OfUv7gKn8oIYhtSSPb
2qo77hubJaSdO9t8CS6r9ab1G0TaBSQmQx241dnyFyEyLgPNQdd+qx2e+XKE2VbPdPXQHFnkJHye
c3kXJgXHsDSPQ4L+rdAeGquGvO0oxaZQ1YP5x/RQRNoaCgOyZAcQiFm9y2g6OHnqbmKy7bu2mBGa
E0lvMNzVRzQboVh2SzxNaYigKgJmk+fWSbHa/pim71PCkVGDol9XiU0D0Tmb2lYv8IXvMoWdsT70
8H1TxJ74yJi61l4+dj9Gb+fbpss9glgZftvA4DW7QwSH910RPOfIIKfOQtGQZ6csr91jE5e7MR18
dWQRbCB+PxpYU8Yx2U8p3EtC9kx+2/2ja/VEDTGcuyvme2EAb+mG/MHCg+LZUHtcNGbbxoAkiCy0
j7UfXsPVPI3IfMNUOYJA8Xhw/V5guEIdfAsdnZ9MZh5+7JecGSSOXciUs85nz+zQ7JIvktksxiDc
KLkNJx5E0Xrg+Q3SdOImS3EvJ5U/xCAcneYr47n3saBir7DCaAc0DuFytnFzAB6yYnXoLvRh7d2u
Ys3nRiLczslZaFrhu9GSwsCNyK6kx0eNDLXRzJs6uQMYug46+2wmaKHd4GIgBR/qcJMHtbEaGr4P
YC7PsYWnQae5L+lFJUE3XhDCN5h56Xj2nt12ysHEVAq1Wj15pWWjc3OJRXKcHOGtKm9aE71Dj/qe
g4EIrvpCFPt9PUjIZk0moQUbe8CrT7W0QZuYNW1EJE02nEgVRu03n86Nmlv4ARFgwIexvSCasArW
LQkJmqzvgJfl7MYSMLultRkUFy14W5xZn8Oi7Wg77XfFQPs4CTZYaj88KY5+QmNkrG6pqwgMOJrv
jibE36S6TrA22Dv5bhSSiY4GggeOhFGFgzePU6b2IVsnfm9eoyTnoKMDb/jA1lOtuAgjsUZ0dcDn
Qxs0273m0yJn8TP3/a5tdOOUqCy5Co4FO6q5CvJmp7RTQWPWH8pSsNxtdHhSjf0+DeRSS2Ty60p8
kUxA3JWMsNs3e9SvH8E0pgci0W5GVsmNiegwztMdtRgCmTl/KTMUwzl5CdFkYH6zxreBdRM2SfkV
tkyw0zgfNvnwAW0H1q5NgaGyiPUkrq6w2SdLHli35CihLkBmoIcfO9UUN8Mes31qJ2eUKShc+7ZD
I1JvUW9RRorka7GM+jzNEF/VkPAWEByEH+bbNFYGylAqIFe6mF0ThEgQDtALOaijpb1Bv9au6zJl
n90wdwZ2RyLMtCcXINjVBDMqPUkfiYXvwZgQPCMgYi33TH/RXMYBvqEbYhYRUO2wpgePLoM7xK/z
Bs0lNCi+rBiyRyo55+SSMO4kTO4m7UBzeguSgoGVyZ3CMdIdrBLyDC4Btf/NBOEZuapeLBeVCO69
GyrIDVyg5NGQ7l5N62tcQzQo7Oq1ma2MiZWzB3HA3Y9CQQCCaftYPFHmbtCk+5pdGtgHx8SbnPiU
O4MBRdE9aaHC2HYpaoRDDxIwhltFDqO2oZI/IA4+XLfYowzCrUlMgQuaeC4iP24Um49DDTaJkb7Z
jPNZE9VgPCLO8x+UDo/1EHwgEz/J3Gh8zJFYdab5JR6DyS+1+BapGgISifVBYnCxFd3D/x9s9YCB
QyyiZ7usPkajnDZyrj+HIn6h/8t86UbjpjCU86z7VT7cdGs+ilK+dlN1Ny6rujHKd5NhfiMlxMJa
+rWtIfBUB8XPLLqeoOGidSzzxdk1TSd4L2pY+ngydPmSTVq4LZBp8ViRKarrIKkabVunLbmJkt04
3e4oljylvtF2DpaVzRi3/jAh8y9M82timMMuftzJfGYHZ8adJ7hzmyn4rFBN+HPtvpUkgq4qV2Yv
wRLTMCbbLmYYPk7Jq9tTDMSG1XtZ4KwHxCpEorpoKBNcPgp/1hkfbgPtoS+qdy3+HAXnbQQHRM7V
ASCE4UUR/2If26vZHZV7K2EP1TfPLV5vyBEy39qZ5WPk5l11UuLAaJQBdvG8pvMVeij5MTMaqAg3
SKO9tPXOyBtfRovSQqdvturXIdZzr2MmCLJI2/IaQ8siQ6VdjgjaoFwHRITtOywRQ8WmxWcwkAtQ
tX5iqOm2qzpQVEQCWFbpdRWA8SpoWPqBFYkT+wjsfmuWqb43P/TJVjEqcJYOY/wx2WgTKmVEbKnH
SPVR2gcmLWsJ8DLJCINI+8VDSThBSLQJFGsWm7mHo0Bny4IYfIyRxijJoTfKc4eU0HGBT8klJAgg
xTHRasRKSrYbWGqW6gCXS1bQFsvgJ57jyVMxhLlmDX2npDlXB4ISAlRZq544d46mCapQkBE+yaVv
uaj4oBhDIyNFTwfH6zTwqOYceXIe4U9QToUS9UctYw8eOAhxY+SSOD1m7ifKPlyHDCzzgx5mX/oA
agLYd7+m3d9DbSEyZ1Y/RhmtrV5jDhWGN9VoF0ZvlW9aKw53mTnSY8wwYgfVpeqh0RA7xdR4jHLU
Cq7NeR+wKhRVfK3VaNdTMdCzs68qOosMnO4Fq8/RGJ6MWk/uHJPVYy3wvwKfxSYPuLpjVJBBD8RB
dmhcARy7g22CsIhIHhEtIm75qi7LLdR/kkm6AQwH4YxpKPUdv01+yjrLPWwWOEda0lEgZnuFItIt
XiwOJxE+FrFG0gCXXJz17hne0HGqgBKKrKEGGwp7g+0jOKKf/Z3ZJf3xkrvVeB6hCpyBNAGMx4ni
oeAdNoBtQ0QxLUky4a7QI19RTf3SnkLZafd2/Ator7gfbJCMvf6kFIZ5TEbCPYTTLRmFeoy/aF9G
rgmzTpfAnsqnKrZ7Uob0ym/DguY6bc2nrtY9Nz3wa341Zy6mEJBoqxs1+XKLsiwqTn/+7p/vNEDj
eNQjrA3oPcwILFOFh2HBzRd7bXSZmHIHbHDRrLVuRF4dISJuhxNEmfoeKOSw793wGvHs3Tlj58vG
VvZKO6MOBFsgRnQmWjepRzc6ZCDoWVPwJC+EBhu187qao+RQhpB52qjZ19r0HdJJHBTY/4qwc6/O
8UooubC3fxAOY8Rl4urhq7UsymOGw0A8mW/JlPktNkWKchI272RYke1CAc9NjBc1PxXhE/8WkY94
oKhxkvmxlvnpLcW3ft9HkF+Klk1R28bJ4hLhxw77955lL17R5KJm8RXuzOgjwkSjYFt0fTOlTCMD
QeoEmeMqgoRiGp1NgQtsA9iKIinqHrRWe3Yt8WwnMvOV8WiMo3Wagqj0RrJUvEYDNayLJt+Ovaw2
SHp1MlXeNF6cBwxX5rYZki9SrImkNaLHLJ3fFfovoneavSpZ/BWYvSWpTJdYznJDVulDWbexX9pt
SRATCyY1Vu9tk8lIIdinh2q4d5lq7quc4WtYib1ZleI+IOyyUzo4qew7yRMcvFzFRv0HhQGWeNPw
10855Gq3BX3s1nP4prIX0sj5SMhAui917a7I+bGt2oQI7hAWUUxym3dE14TCTXwdv80x11UMe4Xr
5yqbHQ3ddoFqr8Pwi6UgV8B7ognL2HdMAaILPjz3YZL1B/Fw9eDKJ7NW+X1Q8LSimfcgoXlTm3bD
fWTca227M2PVOihmvFiYMoJVR9bTmmtTAGWES0UM/CR6cwSQQbJFDdRsaieTZJlk4dFEFrcqWuNn
rohAkvlQ7M0FAzKZ+bVvdbGvxg59umKw1HXH8labWPviDGVhxfHZ9F2BhxVfIK8vrZ/p5a5F8sDy
gXbLn00moTB53L//wTyQ5UwGZRIempkbJhFBeO1qcE7mEO8rI8H5DK4F/llX7hOVkaiKTt7k9C20
hlGmZn79+Q+PC3mvsIrRLzSw6y1UCySo7gRXn0uyHbKv1KKUnBKuSFniCZHzUKMY4Y2ISTPZGMa4
y2CxrEiSKhARkmJBPw7gx7or4mDTx6mx0Zga7TFh2avSIszHLLUDRMXkJBZiCupTbDNTylFiSmcf
joHHrONKQucmr+IPaCbp1dQLNHW0m2HQZl5T1eNDbjt3XOXYAEV9JVVQ2fyhmgQByyTU67u65jx2
yAYaF1xLQKbAUZ6LsVYBdsEd1PQEomlV3qncw2vTqEiwdhFdoSwBOBKaOw3LYkIuNgxdeF11PE53
gTVsZytGS5alV4sl57ILVRf/wOTlda/dC+ajRaizGejQ4MapuGes7GmZZV94jg/hMsWbelwXY2Ly
PVUJrFhb28jl6Zrdhgk9g2eUEbLb25n7wabwQRIGdB9qIUOyDMVCKdguLH+9GgVeSfKcv0mnnY+k
IfhTMdM5j6Q8DAx07PilSCweEIWIWqWAchZm3YMNNPFOoCgLc9TyyoAraQgH85AN1TFOcIjhU2nA
4vKEBI2CHCKJVNqi8RwbCK9bRwq0mdOTMTWfRZrTAQa3FHnlfzIy/p/hmf4PiJP/U9x/yJ/m76Sn
/x8ZTv/4Fwin/56FP/XfCE7/C+Ck/RP/JaAmXVDWU/QBvPlPgJPi/NOyHFu4jurqlqkZFn+UE04a
/cc/DPufqisszH26EJbuuNr/Jjg5/3QtAEOuRljRYpwR//hv/5WPNfwp/ieaqPnbP/8VVaQZEE3+
QnACKKXy/ZmGzggCvZD7N1SRMo14gsb0u/HqO8iuV9rGTbsiP4Fj84BT998wVv6OejEwf6ngEg2H
jlqotvG3r4cim6IoZMqH8sujwdng0vVtX9+ox8j/yy/h/4Jh+kNr+evP9vevteBxvj6uDIWBNmn/
ZYwMvLo1GRjCr/fduO4/B8y5HHU7hG+7/FKiDMSFGfy7n3GhxPyrr7swgf7ydfFicA0RxrpSdo6v
sSFdmhKfcdC+98MN88p/95P+my8oFh7VX75gS1ajnLkEOaWOcXuLrX+LxvnXP5HgcfzrF8hDNytx
NSO+1h8aecNPs/o3v6u/P4d/+10JaGZ//QqhAxUPMA17xM3gWevYI3ccFeV+2Ca7+uT+D9LOrLlt
JNnCvwgR2JdXYiO1W7JlyS8IW7axEiRWAvz19yv1zG0SxBXcfWMmumOip52sQlZWVubJc6jaXX9s
URW/+fIrwdBlmSbZvSV+0cmmVRYJ2HagmjYEStB9K5/oXB7DQ+PvHxgi8ZVH+8l+gaCMvuCq9uh1
3zE19fFvUIS3X/wGw7B0Qzc46e///OQ3OJFsoYoIl2KyaZ5Vvwj0h+JJ8nWPAb2ro6sHqLoIKMbK
+me0VOIYMkJrqLKgKdMNaODOFp8x0I0Chi6ORrzW1u36EOiBum6WmJ1mPit2TEe1NVlRzSkDFTqh
fVLAqLQ6uAdfd4GGk3+v+J8e1JK3MIBuFnZ0zqAmq/BxyAYlkin1WmnGqF+UA10EO4TbOQDI+rP8
Cvjrpr1DZuZhaSPnAppyanASZGBnROw6xSAsLZ4VUMAITG8MzGAfGv/PxZnG+VdLaj5kBFTz3RYD
WpTIVkCpVxBH3zBq/aQ8/JvdVE0Oh20St7XJGeGNsdNysThUAwLdBTfKCNorb5qNupYemna1eD+I
JUxOhKKdWJzwpTWHEpJ2AVarveRB/U7dcReir4zDkKdS+nLRbLvdLsQCRUSXM6uqYXChAqzlqiUY
TDa21cZKdGDBhr67aeFtfwGX9tRgF/Cq/Prxrl4sURhTdUdWaJPbuj0JprI95Ns6hz/5CC3t4dOu
QbHv9h+bgMTXUC2Nv1qGObmBsqKjkJBiIgHkkQFWjutbQ4vdf27F1HF+WbO4yp2Jd0SWQa9ALKSk
f5DYt9AGrSwm/D62cpGi6CrQeI27mlEDS2GQ4dzrzWEP2iIG14qcuZu4xX19L/loDITlY+vuv+iP
C/YugjL2bM1QqMxCoozBc3u89+lgUBYhNrZ0x7zY1/a+5XceLWb3+GtcU9Z61TaH9aIbXlxJE8uT
WCKn9qhFTEutGHt/ALf9gLCTW32GE99djMwTjkp41M5XOXGRXb3VjtaO86Ugad2BYNTVDr1O2cvk
+7KtAib4rsfUATWtLbjN7Ac92WB7kq4kMnInPeO1q8Y/BuJaQJbFBT68UfzmKV3MORe+5/S8Jf1Q
MLvKrrY7GUU+8NaGrzDENxo/e0bBFrzn8nSbmsHJMzXOncGdfu49QDz0KhvAk+ghUsVAWsGwMUv6
VQuT9fZeOrgNla5X218we5ECqpi1NR4UhqrIJPTnZpGcZqIuw2zrKQHEgCE5Z6Jv4E7waF+uQDhX
fQAjwsdm1dnVOlQGea3wlrEnXgQvG1CqCNa9v85m+QS1mODc+dXC07BCS9dVXDRb7uVrHq/5kxZS
vyOES5tR8ZWl6/HyQ5sQXJiKIUN5qRi2+LEn2VRsbPdauaUhrZn0XW7i8YvMYAzAQkV7KDp6utF9
T8eRLiXKdDeV9X1g0Lay7w0UbeR+ycvPuSSJvHyR018zucnAHUVFKkVA+oLmOWD60KdTwbRdCJKJ
zK4Pt9DkfP34e8xcZOdGJ7Gr1dp0V9sYtZ6UQPVRv9oo4cHT3MxHjjP82NrMxydlhSaTJ6RuX2Sv
SalD0pCz33JymzO1H4FKU9WFFHLGsc+MTGIiXAOwHZk00gvl7qCDJwTB/vEyZtxGV7gsHdk2dfky
ZSwU0xxLO6MoLvtVd7PjRaggsLWvHi116QPN7hlabappa9wu7wfqxEcLBmZRMcJYctN6WgD0LtiG
9mclhGwzKF3Lk7zF2KDi9+fZDfSzJzYnnsj4/dDAlsN3uiIkBenV1kULO2g2UCFeaws548wCQQlq
tkilYKGfRtui3FLK3PF2M8ACHIoNIxoRZDMffzJl5ptBp6toikVeanGXnR/1KHFKhJpB1zR+9IkB
u/G7tVZWDIpuynX0hLzW1e61v83vzSVKXRFHJ3t5Zniyl02WovFhvRv+60GTeDbXdLGqNqQF3tJu
ztyVXCIyEzAOZSBdMSfXyaCg2SO9LxQ+SE9HSvSzsi4oBJL0I34i9PpCayGQaiJqXyxS+KfCE1G8
kM93t8iSAdwUxA76J/CgfvwoXm6Arm701/2DtqZTCXd+8EYT2pPvxdtR8WnkeDR/fc1ljNXnAG2O
L93a2Ri07kihPNNf8IAZpzZgVv7f3ziJCzCVaXZVEBAOLkpKN02Yh8gshlIIJNxbKhYoM8H8zNr0
nrNA8DIowQAkIHB/dEc/v+ap58Hmeas+vN+xaEzdNwsPk5ngZ/BQMA0NoKAOz/r5hxhUeSfZwmy2
/Sarv2T9fmEX586RARmLyUNEoxwwca+yqU0lLTEgHj7SSvfzbzSkeMPSlUXq/sHg4hi/2o9SsGB4
LkzY1DwpPujK5V1t2KmsHfZ4EtCU9HnQ3MFDLS53Jb9cK7+NOgB44e1vl57rcxtqUxqQQYqS5L8X
hU7Cr+5okhxXTBfrOsU/pEkHBmUXljYXIk5tCM89sXHcRqOc6FtshNEnJWhWDGg/vOkr7be9jr3F
auPcJzw1N/GRuoZSJIYj8b2Ug47WtfHV8SkRhNBjGSGJxhcbaBJ0eItFJGX2I57sptjtk5Vmx1TL
m5KPSIts+334jCohmCf4bj36wp+tUPH3NIrdxSLB0g5Pon8ToVUnia8YfRGXKCJcXvrl8Np41hUq
dIzvLWQIl0UeCvREXwpKGuyEpArnC3WO6K7AdAhhF+Uy+XiVfjI9mDnhvLpOA3vJgS6fZmfWtMn7
qM7TTo/28V+hTblBHn2jhc1md78U6OfXxbNBplymUAucrAveroQWJ+sC3UrrfZV4kgvrWAD24g88
9fJ5C0bMpPYPlz7s6NNi4A6JL7U64i7Ser/R/fgqWjc3EFxQXF10kblTcWJLmexhWjB6CXcHjFde
z2DhS73RXUR2XEAzFSUlGvxXdODUcBssZcWzd8Wp6UlMrbVCP0qCbKt8MUHCuoAlwr0PeS5CzIB1
XUBuDs3ZVR12C7ny7IE8NT0JPW2rbM2mIJyjNfSQvZZB5L0d3qLg6ALB9+vbbq19/jjazQXUU4uT
6JMpSpfBmEq6B243BjupMkT5sYmZVdk4iwk5P5VBy3rPkU7CzI7CHOzreClzpkH1qKz1XWBBUPS7
uoEmz0daCsKEcNGFxGadZ0HnZifRrTTTEUYhhBNQwt6tnCDa8J7Fa3jHk6X/C7c5NzcJamNrjwZv
aca0b0wIOVZw97rlk+Sann6fuvKLuBCTT0t1oMsQLh5uqqyrFnkArcjzyGZ2jWXtCxbZHb4c27su
fTSjhSTm/axNN/LExvQstvAQHvcqNtAd2Mhfoo16X96RLW8WI+fcagC2OSb9VGqF0+vdMA7KMW3e
LUVhC1Fj4uWu/QQN3Gr0ZE9do1G+8CKYM2lRAWHvRA9Ln2zgUd1m1VZ4iY42QHt4dvYJ3LG/Pj4C
l6cM3bK/jRiTaLbvu8FB6zCFIOhxbG+Rrvz4z79Mb8///EnIMpQefXWdRaDnhObjCo7EsMi6IC+N
hcttYbuMSYQqKijXmgxLgKIhq3lMWqitkoU4OL9dGhyhsmLw9p28X7ayoidGynZl4/Uuexj1Lx9v
18y9aRtEJA08BzHJnqbNtaLumUTCgHh8tBtlHdE031K/rJebPjOLObM12TF1Zx6dkXx5JYdM00Gh
8QA63GvXbzZcfQikevsQ7PnHC5z5Smc2J1FdgSiwMB1sNtTLWuhsbJtpnMePjcy8bc93cRJgtb0Z
KWDl8GpqlnCirFN/G5oe3Jl0s/a3i90ssVOTOHS2KrHqk3vkAGdQFamsCpGjl9Ir7qGWCZNHDbaW
mMfrwuous53z1U0qBaXRMWu7FdY21V39lHno2bkQTTxs7//N3XG2sonD91ZLMU4R38uXILdbme4R
H0EbUqcVWd8d7tPA2EibpbfHnJsoqkYFxkDs6qJtpit5PwIugVgM7CCsdP02hmTNWXBG9TIfBupy
Ymayk0Nl5MUQ4ycH0F4r2fIicNHfG/I5uslxaCSuVazAon8aPmn1Sr5hrj1cejiqc85DoxcpZvIQ
Xo+TENlHFEHTiLXu33hzdK7s537kWb65qp+lyLU/N97BUz3x/lB5b7m1u4yemQsFIm+2wc3MFLhN
NWt38CDCmRd/HrMv1tJdNlM+ZqdPDEx2+mhUiPGIRfYBTHsSTIteEpAroxkSokQZGJ8XDokIJNMj
eWpw4rhMQ6hDJz6t9SRTmX9m/tyl8/oimOL8jL1cquSI6/gjg5OyUaTAXYP8k3jJGYG2dnwBfKjD
pbRqNrapiPJZMn1L+QJgAYc9bPMqdpguC/NHYPo/mG12Gd8NDBCZ/pJ/zq2L16luUA0FSjK98qo8
0/e9AZ1ikX2rmTOz4B3+NOzJy0nqOJo2GIyFbzeTNBinJidbqSdWZmkyS2xfpDfdre8VZGg7AF3m
Znw7/q5+QlCNZtavcel2mt9cqNBI80DIXRTRHcRFMtkQxC2rgw/rh3swXcmFWz6EA2FYHa4X3wIz
IYg8wgDIR0vHVKZPEHt0AIB2WBQFAOOasRHeydn63yBmVLoQJ5YmlyIy7pByo2fxjvGADrT7Bkcp
a5OZMaa2+ged4JmLygQvg5fyKKfIPMlgofguCyTMhKuObnwNSQ9JsxGaQXa1eCxmboxTW9NENisV
tOckbOkhgJIvqY+k4FNOO0IAguzr7CoC7rR0E88EGYya5Oe4C4+CSZDJWk12rIQt/QvdoXnpN9EB
ie7JMtzD16WjOOeeZ/YmB6NsNWdf9tjTniDQ9ETp3HzVPkmhusquoOVcWt/spsLAimAiMpIXPYLC
1hCR7NlUOM4YnEY0aQXo+kh1XuBmnCOg9ZX8maq8vxAB5k6FSXNCp/6I5OX0uWUm3BYVY6h8zYEK
vHhsiTa3er3oN3M+aiINiIuqdJam/R61dcpiyzTWynmCP8NV1mQ3NwI2mn1bbJeJzzO5Ijjif9ua
XIJGu01KxHPTVf5svejPzo8kiD73a4Q3oNYjxhy/WwgGPOmPybel22nuYXFme+qqe6YNjwPrtG/t
KyQkrvJQlP7M69jrluL33LE4XefETassQhq0wNZw33uDpzBTRCFV/XwUPXvLTYPFg7H0FSeRJi4R
Lu8VqAQEVg52ano2b51X3y23sGYyGYenH80rVbd0RZuCeKrM6aW6jxPO/ODBtkv3fW0BhlDRVgeE
+y8206HEYQHnRrxUI9Scvy0SKTKGdg+x23+BjrEPXZ8/uNUGe8EYLhy9y493bk+kqydvmdYx+r0s
o0nYg6ChZfMetFGPAlmwDRzvXwALzu2J33Nib1BQi93vWJ/4dAKGJR6hUSCuieRqsTt06Sjn1iaX
oLSDfvNoY60Elw6KU/KNu1QQdQD4WkztL7Pqc2MivJ4uzRiqigk5+lDqq8TgWJS/LnysWQs0K9HJ
ovxNIeXcAlqbKt1wltNd3fae+Fq/RDApn6MVM4Pe4jmbcQ6sIBjt0DyGUHUSRTpb23U8VniG8LFS
SAB/ZBT2YUn1YR7+l+kuYr0gRGW0ZlX6/xOLiCnXdmkD+dHD7WObXIPsT1b2z4G6c8clv98k/uK1
d/kiO7c5iV88SatEk2hulTejz6V+5fjOl87TA3l9WBk/P/6GM59QQ71Xl7nu4FafosUHzY6Lg2qx
wHG7cuDIqpYwmzNpg3NmQvyEEz9MrCLVAKlChn0Vhbzg1zCOr8cHc+WEhR8jy+d+vKRFgxPH36Wq
LFcjBkVS66AORddXf3qPkXR9f8CDvlQJnvtkp7s4uVqdnmntKnq32HwXIRk5Pl9UZnlcLh4Dde4Y
nFqbOOVh7NQ8gZRs1b8wBuZV35IgRRJsVTW8a4/XkVdDk7riKe0hYfHDsvydz2Ao/I9LGz27bJhY
uCBMxnmmRfZxp4+FtAOK23r5d9VX1rmLXkP5rPjyWnlwbj7+rrOualmM89BuE7NC537kGEK/KqcI
gSYNQqmZ3/VLCuczLRl8lYeyAchN/H0S0bR2W+W7XBO+qn2uoMS/0/0sSG+L6wpGQYrtkB77S+2t
yzz3zOj08dAkFUBOCVZpqx7Cdie5SIPA0914H+/f/7E4ixBqkNtaUxxhHbWDvGWQeJX+7nheQqJ4
i0Koa31KXZOl0YZZDmbCF8+STsPRDOYWxN/ocU0R6DZKokmvWL+1e2BFoRZAvrn99Gh7+Q06aHdM
Luf3e3cZG3uxpdgzVSCTAFVBb04BJsUYId20hy4ijp6qZL1XX9FV+Xg75004hgMgh8LVFMEU0x2R
jUaJkQG4VfePRv5U9EswlotShFiGzr4J+J5zAWOh71iwr4M4YNYqXadXxX1C18e6jZ6g3NqIDrMs
u0tjV+/vm+lH404XdR6QaBcwe33fSaYJwcoq+gaFzIr5qPQROlS6vQWdV+POCAcfEmhf9voQ0a5F
ZPNlq1ms++8fYE36QpqeD6rBBDt13/amBEtYr6U7ydVu0w0zun4ZZrfSeliCQ1wEGMNBTp7HJuGF
icHpF23N1lSGwvqNEMFjidZToz997DLvL/LJxhomSFbbBEN4+WLfjWk9KjvzNySPnrQWNZ4u7NcQ
zobHT9VGIMyGMA2Wqjxz6zJN2oYqfupc4ofrGKyrqv/eyt/K7ntXfFpY1cxJYFV///mT2y9TxliN
EvN34/8F/GSm12/XAm8hr20/2yw/S2aiypnFyQ14VBKHwXPzdwEeM0INgon01zo9hH20+8dBE6cQ
lQCyTQIJWJnzWyceeqcbdZ1P9hcuEuIokXJKYRUka8qAYXKzOA918UyY2Jw8gpR8Z7cqyysHhJ8A
8+cAaOFOU+FEyIO0/Zql+Y9utzT2os5Em7OlirzjJFGTk0NbKZnFd1QA8DbIttCVoB3Qr6Uv9qYK
Bx7uX7oAGfCgqnzxvBUAF0SECEKrpU14RwNNzwoyrAAELdJvAuD5r2mlESHkevwth1TQKRuEVqD9
uIVzFP0n8SzchY7beDYcwCvJRU/Z7QI5MNz+1nAPN/o6f5I+f+znc053+oMmbl5Uuy0KhMffoP9E
P5nOEUQojeAS0bYLqc5lCosHgD0HT22pjBRPQxGj+cc4rs1f+u0QxOuO5Wp3zJD60nu7YrE0NHeC
HYv/MF2FrN/0FYBo8GioDfyyfvJZehGDK8cfEi0ENF/c6ul4my7D+y5qbCZPDuDUICUdW0ztnH/e
bep0BiRvv/pgdyeCoAacn+5SuNRDvAh+wo64xwz+izdNzi9DkxBXNsdfx+q+gen4oHz52CsuUSAT
A5PD2jrtoDZO+yvb9JviPg13N6hdeHGwWDy4yLYZaRXvbDFjTmdyWpVEhnKfSIb9Ezqc9fgFaCCe
LzOQKcZOlnZNndk2jDHRLhAgfJ1JhI1MRIL0/eGnfWuStcEjuS4DWHfWhzALnMfdLWpGlAwpcGVe
eYeE8ZXyEAdLFW6kOvGCsyBgqgqNSdH+sQgD03w8jZOo3ubkPUW/r587LUVV7VFVDgxtm9DY9ClN
0voo7eIX+PbNrF6bKARVJsIrUMhsqVqpHXwlHjJbhVr/GjlrLSQaViWlkfygsKHjcC0VVRGboWXF
sgJEpBvTg/oNVouqL1+TunCSnLKzOiC1iHpfn8QbKLLz4aY/SsdqjRpyZVJ1Nxpbe4ZWNT0myCgZ
W7jcj2j+QMIIqWZitS/tYVeBy7WL0UB8Ut+plYwAeQoPCLVJra3SH2pRJTBdVVbUd68QfsKys9om
mhZDq6I1pX/UK7W8NrewgyMeltUdA9xDlkP5CjWYpAEHjPVMMRhb5BZLXzsdhSLZhwJIGtJNUmtH
CBJRpbGaa9pP+3oDcpKYlroNk4gORNsGWp4QVSI2URq3MYyQBYz5qWIl6BEMmjLeHw8601humjWM
eqzSFGVUIcxitjLydxC/8SH260OPyvLXJEosFFKMPcSQq4Lqvr0ZLVuFKa4w4HoyAisec3iyNCe2
pGCPTvjxk2orO/VugFGXyNrofYJkS4Yw0OeRb6CvEac/1E82PKfmfW0elSPFkF2TDyly1pJuwDjb
6oKCP8/ULt1C5Z3J5jNkSc2w0XdjTQtfyw6SFkh1FcegJZ0dyasFYRp0tUyCppQ/EsiDa1+rDsP2
qjNGpd3A5CN1FVxbRQ3DUi5FaPxayAApD2MzGPbjyL+gVCsZ/aDxXivH3PpSJJZT3vd9nCvPXWll
RxUdCESFXas2YzvU03FEC/ZYtA0ci6kFs2e1Grqs6bhsZWXL29mU43zTSlldoAsi5WOLpIYxqrkR
oHgRKzDNQouXvKGTlvMZkgMEbPJh32d3x10tqXd6GylH01cjrZUex5Q/bVP2cRkncP+rxQ54Kl8O
PiAkIQ45XEBRmlTXW8RkZcNDRVGSmlXT7OCxRbnyYPpagk71jQMior+2I03tv0CpZOteuY1FUacs
IaWEWakpon3mbyvJ7iFWr46H3yhhGDps7lHXQlLb1HmFYFcKFyPvJbTUPalNDumnvukgbC3HppVW
UqUk2tdERrDvqbCgtwXpZMIcvuqPZkm7VcsVNXnhiyUZlIPHpDV/ZaaVVy+IKTsAhhKrfumrLEcP
EhIo2SQzaHb69qazzYLwf0iVA4I4TVunG6j2VPOuzLrsCGN9ja/DgbU9lNbPrmqVvYC8DSXMCQw2
RY1vJ2bTPpVGs0PXLY/q0rivZEnS008F5JnyNVJ+LZIgR7vOxuFzmasGLGmNfdTiuziztfoG4tq6
uNpnqencyolZmnddj+hcYFSFE/8uM2dbl3huZlsb1cwy+Xed8kXuDmmt1QggDbZVIpMmRdCMQoba
Zlly15XHErZvyebsRIGt98PhWUtkO/HbxIpMmH9Lp3dty46OfmfosbNdH6D2aXpPU+odAkyNxbGC
u0jXhwQ+tow/ISgHgEtotcLjV8EfXsQWogvwQ8fZ4BoZ0TilG5cqPbOgwWir41g6AaSW+x3UaXCe
Q+VTB46kdfxfVq2cZKlBb+kYa81NS3nA/AlD7xAHQM4H46610Vi+NyoEQHerYyMN5a2eq87+NoMg
Oak8ud1KaqDDFLx/3GswUT/tYH2B2yFBmGJ/lcZNqlx1HLDokxwfnOw5k+OmvE9rZt7u0K6y9tZm
nwJ8hy610VX9S5T12pEJTatEmtmCdROu4ahJDQXppJQTs5AYzNxdvLhoy3KHgQ1/z/FO0ulMS5z+
uKt+khjATx0KmARVj6vuKblaqoxf3taqZqnMNAFcoHQ1zd+O6RGKtARTu/jWSY5XymIlQhS+Jhex
bYOk5yo2ZnAfSVr1tjLmLMYIlHv9SnfVX2JQCCUuP0Lxb6WEckAXg2rAYj13ZiNtHmEEBfrAABMn
uUhDhbFhevyneIJ1wKRN2FPMoHlaBiJdlsgEKdGJqUntfTRq5vygDdJRznPlu2Kj+ocviqjBuzS6
E1iG3XwRWT+zt5Q7NEthuFCBtGTy7jJ2uSlVqTAarxlwfucsWQbRXyK9TBrpJ2aEE534o3qElCXP
8p//AZes0ivG3FzVPW4EGiqGrUjzWxCDmWuFaOUtLvOSt2jyA6Ypf2fFh0bJWCecct7uNo0qN9qY
m2gthkSZnd6upGJYKlJfvGqFVSqPnEJB9mFO8nPZqhEC0DKYoOg+fJfNFZrbYcpInxQCLDTXpnDb
cKmGdtmoFWYZPoOSRtMptk7eHVXaqUpZxD8FV5LuC7IPyBbCd56P5amQi9b+xNhkjUcz0uMsRwKY
E2I/m1dMDgVGdNPRWWRS5L2+qlXr6OtyJeaypDUxPXHecl/pWqUmPysfElzUjNySM5Neya/bFwEL
3V+LWS15vfRAuTwzmgwXv0p3zrHti4hXQ26sVhL4LOFLsOFoTEguw92ER55HPYGMJIjrGpYse7I4
WHAjZprtN0dHYKgnQ2XA2eHq/PimmLMiWMMIrPQZKUCeH8w8h7OJGvlbVY0wtcDmhw4u1LtlByH7
x5ZmvpYmn5qaxIChkuDBNqw385voAOjPJD2HNcOmlouA0O5BX9NKhe2dB89qiQVkaZWT0z8oQ0p0
t9706AHaxZWQhKqfFpYndmr6vRj6cFTLoWpNx/Z8J8ckLWmkWG/vs7MAlIYjxTrnO9LZTOw5hkuE
+djinBs6XBiyYZsQxUzrNG2OAkwR92/ylXBDm4sJGtjFGsZM5ATKdWJmer63cWszkPRmoAn2g6dq
kAXJPY32tY0yHlPK8nopo5gzqdBq08lf4Lli6GSylbCcdmlrvWWbdnPQV/t76w4y3rtDoAaF3zPv
5aXtP99Myg2U+xQdJvkLOEFtc6AH22AzxT0o5q+Bli1zd4nNmjgJ5W5xF4qrnqLX+cp2Rg89e6y+
1S+o+fY3e1oakAfvfagBk/UfQHZmfITkD05E5Moos09rGNGBhC01DsCrq2f9Wf1khmLsPHqIbgQT
Ux8ew5aOaQ1nwSK8bHapf5uedhbRNdi36ES+lTf9jU4NRwz0988qoPI/uAlmDvjpOt9rOSf5RV0c
pELtxTrtsEi93N+BnYXdniqtGqQvhrn6g495WUbUFEKnAqcRDSP7PeCdGLUj44hu0YDP/MWhZPni
PNS3S/fN7Hk4NTTJDAukdwepO7zZ35ThOl1b11mgWHC+UQsWXMqB/TW6++foK0ZxTo1OXDUbams/
jsNbTaL2Tf8S7Fx4zz85pGcxNObux7Fs7nI4tfY+r3Cyl2mad41dKkRPOzze7L5RMHD17k1QEEBD
6xsI39duHNh3znrB8uX75Wyd09KmwzvTPMoHShoAe6QtIKwY/t+VdcuAZ4/bJKH5Y+lwXNqkpEgb
nAhHMADKfh4GjAqW+PZYf99Kzyl1P8NOFq71yyI+jVuSeqhkmKm6JPNwdM3R61h+jb6YYRRqDFMh
GnEDBynTuXGwBI9436TzuMZ8IBPPNKQhLnOmVEkmqsaj3vavlBXrFSjd4oG8E4w1ofRG9bdX29By
dxvNjdCOcpGKXkaczaxY/ARHQTaHeQvi6/meHi0FjVst/y6yMvTFBJYOEHR9I4gRu4fkSrY+f+w5
lzEHg6ojasOOTn9u8hFjnQE/IG7fB8V8gLwzHmv/INf+x0bml3ViZXL2k06h/pDm32WUCtx03dzy
cHqi/oxUZe3m94v446VVTbYxabNdXkjdq4lMpkU0Ffc9/a1X6iRoqolZ69o9rBfP/+U7GzeVeebD
zcFje5rM1Dk40KjpcCDnTdwWjtvDcbXZMSDTv/7zLbWZdDB4kArOiikDY2YOSp31dG1B6MYgwmI/
/iX4EMXZGL8aDwvmLnbUgg4UfLW47ulmTIkOoCtXDvVOeQXQDcy6h3DxneZE9zIiTr0afJVFdovN
44sYg1mOI6RZIom6OJLONiu3VKJeEboPxEds15Zv3Pa+yNgiV1onC/yIl6/OiUHxg05CuEz6O/Zl
82rdIyTCq9Pgzam4tAv+gItAeOFZvLHASWkcdNIaEpvp2cu1xKKiW4g9velCZEmDw80fpE8XOf3E
zOTwNaUBBLMpXkVOn7xu6UbXfnWDWJknQzuyeOVeJBQTc5Oz12xR2DMwl22kF1GMEVSFzWfU15bu
vBmX1E1AIHgHaSgc2uefyo7p8KU6RvzBEwmhPbCH7Ur7JEZGuGeflAMCiAsp9pyDCIoKg4MHN/BF
EzHf7bRBabO3+LvxIhB7ll9DwIRDqmzmojte1F5w+1NrIj89cUcNNQvUwNI3hF8pNIkhOBRJvHdy
bDftV9GKwZ9wXAxkMy6DWQ0QD6GF2ZjJN6yHMR+HIqU4MPSr/iHztm7lGVdoyaBF4/4BK8eM05wa
dMQ/P1lneeiaKkG1WhwFUY3orw43KnxN0hIuYMnQ5FWGzFKZtGxostECpCPDBgqMaKUvP5JmIhfE
FMyEvVNTXACf6+S4h3LQ+SGHdig/F8Tn3I039upwI0pYf0CicvFUwVVODU6OOSR2zUBp5IcaKi/p
ugpt7xgaoXXVMrCxhHeYWRwFQTyDFIzorE+OHoNaO6ZBtR87nYy2fhz3m4XrZmYxZwYmi9nXxy7j
af0DPSMGpRI3/yYwQ1vKEOWvxZf6xbUNGuB0NRNvHyyzkNVS7Bxlea7tKNhuxJzu8keaCVlkWtD3
k9wJQKI4dydu7mRojSqS/GMsNofo0aAqbi44+NyXsblPQKSTfzAMfG5hzJx9ZDRHvgxMbFqzGvIl
qPasBaQBhGQB99a0mYAI5fG4dQ4/nKcOEN72UVmhSv6ablBVckcB5/cXfEF868k1yRgZLSDwNZAj
Tt82kRa3aIUefpjfMheVO5omzCPZHtClVfGYBG/GJ/CpV38wlTQTBTEMCzv3CyOl0yioDMea3uru
W71bdQUzyMoq82wPOcAiEHnrMs5QaD7MLPV/LU7DoGwBKDgWhx/DixZAaOwNX5Vrwa4dPQjG1BQ+
QcQWaRghXYBa6NVICkvZ+M76XPlLE2eXIHky2ZPVC6WJU19tj6OK4tjhx8Etbzp3CKKrH6bb+elj
6aUMuO+vO6/yHBFiitUVgj7LRbuZ08LEFFesRXp0WRscaAAoOarbsAEXgWniZ5lnPfbunqkfdxsY
V6rHiNHnBXe7DD1M8wOddYinfPwp9ZWB0njdOfar6PJQRsPX8jBay0Hpj+vFtPoy9NDccIBG0hh0
NAbszzc5MXpAMon93b5FHRZWVvsmuzNciICXm4CXu6loAOGAQPBUNwCynpvSgHZAraK+agpgaAcW
9fepvrcR4YnfaHCLJzWUOEuH93w3adoalHXBQQMhgwSHLO3cqtEkx+jYtC8CsEuSxjcc1iKnLv00
WCJFPF/huy2dpzucw7xmxbD0ua02MiTjoA4veU/hU7rO4t7fFw//yD3+MqIxU0tXSgUPN313DXWk
dnWBEviTyRymcj2s9dURBQ+y6etFGraZ3YN98W9jIhaf3BdZtt/WOsbS53pjQnBOvvJSbQo/vy/c
xcT9PNxdrmzyqVo7U3J9K79km92jBjr0oD84t8ZV6R+upc+dqxoL+P9JKn1pcIIH1dvxkI25/KLd
m1dwvFxBafUkNjK5+oMMc2l1k5SF0TfHyFmd9STmBqtbyW1X0q2AgyZXf/AKWvpykwSmA3DW16X8
ktNM1Fib7an3gm6ZeaZllpeltU2iSLpTJSliI4WxLkyvkM65GbmjWmorf7CVC2ubqso0CKh1iIvj
lUJII7sXM/PbG1FUBZixlAkurG16qHfDvlUHjMXfayiK/zJmhGD9eb2my1Hy/MH1H58UjACk7Vw6
0+g/gI3iAlBetggiu2I3S8llO91sy1239YpvjrdOIL9diCqzq/zb7HReox2rts9s+UUPpZfouaLo
qP9Elm7Twpu3kjbt0qTGeaLx32XSXoe9iwxem7jnTu/Qg8Weug1V/SkDuXmjDCWwtWbVDdpSZXUy
jvIfc2TZXNgOScz07gGMa5TxQXkxVvmWcpx4x+Yxi6SeWrOvrbulBlgukrpOpub/siveROQxNHEo
yZ3Hz/ZYpeD+dEoEopqTBVoX9O7BU/zkKreDhW94nhhfGpsEaya1AL/I+ks3+gf/yCM9KyEhwnHs
lerVt3/C+zMprF7anMTsnZ1lQzroL3GxsuGtaRDBpBFn30cr6UpMw/wrRz3d0UnMts1dkkq6/jKG
dv7Ue8hi82CSH9r+y+CLO30pDZ3ZVJPWlIV0Am7DAPH5F7R3jVGabfpa912/EUR0stkd1gtfbubQ
C74DXk0aTTDeGedG8rzZJYivvFpP+m38XSQqwlnosTuozL6I1ndG22bpwp1JV2hpogDH2wJJkem7
Rk/6vmy3xsvRWg+CV1X63lffFlY2c87PbIhQfpJAgAbK9bYzXqBtYhKacqa2GfuNfbPd0OH4Jp64
w2GFvI3dBdp+tWB8JqidGZ+cPuWQ1FVqGi97r6NE987iHG0EHZ7BJIY7ruVF/p+ZmwkeF1OlPkdl
4qKiOuhF2gxD8jpGPiJyFFXbNe23BKWLPxmnv/yAliyoBEVtmtHCabk/GhW7k/Pq1bS/ImCuW9/T
eOleuFwQJqD1eidRodoyOd9ZznTPsa0pEed3aBAIIt5+hViGf/z2B4f7/DUiosm5tcnh3o4ouSWd
sCYCGOpf1+S27mGzDZaKt5d+aSmCjpMbiET9YjoiRb1bd1q2rr3ZKTdW/rjfjitdYx6jXXKKma9E
bZ05KJgsoWie1lzaDutR0XzT6k2ajKtt/ZqPC0WXJROTyH/okzFLisOrvQuj4QFJVitZIBOdyZXB
bfJ0Y4QDSQpc+/wgH8e438f5gU8Tr7fbVRaIQoS09WH1YFRGPS6d3fM66bsrIKIAf48u/npBZFn0
9miDoXotnPs8v4sRl98DcLpv9/WqYgoIbfLCVv2PA8ZlrH8nzTTep2aoLk3iRZSNRb/d1a9yrq8R
Lw/VfmkXz0tJ76vi0aZxWMWU1oUvVD3XDDrH3yu/J3VUPzkr3d3fCxCuaEamYe0fYRL5g5M1c47P
DE88ZM9e6nXUvbbIJK8Qg2P0Lt5kd9GqD5etzewjNRMQ03TPkYiYTmwN9S5t9lL+PWbgefc5G5cC
+4y7Qwsu/njYF2kaT97ZSW4lCDUNr9J4DW2XO1SP9b5ccsDLy8OCqQT3AzolMLcTZ9j1OxNVduHw
WtD8D3tfsh03jq75KnlyTxfnoc+tWnCISQpJlmTZ8oZHkmUSBImBBAmCq36Nfr1+kv5oZ2XJYd+M
qtPbu7J1YkCQAIF/+IYePXi6BW5wnSCQOfttWXRJ/tfL7xfB1I9DnkySa0cqnqVG5ee7ko29srZG
uBHvDOQb9U6xMyHjr27k22tcX39zOgdOyyVMQR8D1F6aF06xF56DhP1qLbwd4mRL74HpHfWgH73m
tirR80vic3ft3AgnEZoZdC1g0PltZ5qAmFg77UNuBWlztWbXeIzPbU7nbttJ8uIkQ8ccjGiafdkA
ntvtq+ScsekvxwB5FPAWVJNgs/Lj1FAVYYWHuCr6kfLbEACJ5lwl6VebEeQVwMxdTZLAC/hxiGoC
qcauzKOTwCOhvwd75yPgSRerlpjxoLdib+AenZe3rp3+h2Cs7xvh27FPlgWLtBJQaXscEJXl40MA
guJKr7Cvyzu0dOAKdVbhb/3Gf1Xxfx7xZJkEHgHZrTOPsW9ySx6EgKhgCavD7tzqOAGa/TESnNZw
WAIyAELuj/eV+mFTVtxDNJ9AKz3arSwLfw/ddLShG6QoZ2/mr9ZK8K8BT0GCsQfxMsUMYErxdsUJ
8czMh7qGVGIJvNf0Cl/4JJdnm7S/evCgCQfHKIBnf8ZfWbFLBhhLA23yzecm81A2zpbt2s+cPous
+XCumHvCaf1+Z9+OePJQMDtg82K5QBI4n1ZnHavgkA+AbhU5eLd6AxpL1n6eih5dYponOGHHr/V7
fqYBdaL6+/OvOJlf3UUzWKfuY6Vz/yA2AOqPG1DuOnCggO7zjnwPgYujlzaXC3I24PyYzv76pPjV
hL+5D+EaPL3ZtwXzl3DEnSfOe0tv6vJj4505Gb7ltaePy9shTs7YHkAcDuDro+1YWxGqOwKw8NJ8
pPKSyz43i8grPqe+uwVZL+XgfiZfK30VdJBAHM3GbT8r3qetkXC5z8oBQiTxQajtIi785KZ1/JxU
l3Y178i8GZoH2JtF9Oi57+vp0V7oxoqCQkfumbv2y/P17TWtQdKb20Yg4djR0H1UUKb7JosgDtWx
Rwjr7+o5DYAl+v8d8SSIoM2CIh/u4trLWW1x5+cVIhVDq4dvyMY5t6OvX/fzpEEFGnRXHB2n6Pkx
llVS4rBdkTZk1837lbUyZzreO5mHAMJhZxKPE7rVP5+Ff414so9bagp4o1zsdT3qasMC/aoVaNCm
0Lsm9+2uR5p9Lndbn6+frhIkAVQu1mzkNO013TgEzrhK4pnPxrv13U0yVIUQpLCRxzleFpvXv37e
frnTvRnxZOFYTjUIdOweNXUhW/xE6jO38dz3ny6TpNGOiyty/Aza8yATD+cW4i93jDdXsP6CN0t/
ql0ZcuxZ6uU7nkFm5EiKVSECWdW3ZnLu3v71TTs3TetPejMkbadJLFj7kI/ZQVgMuU29O9+k/fVu
/ObKTlagE07AahgXOER65T+5X8dtVfg3aJJvxk31vgfWzNrC0gNKdTQ4b8Xyq6jim+Y58Bsgop5C
dllH0ItzcV8/NYAL7aJdA2k878pHn3xFI8jLBbiscw/ACc77+1P3dtST2ZSENaEVrCfv6jGFgNe7
rp/D1MkCELZQ1wa8RyDTS3L3XAL78w6Dy4TwGNSYA+CyTmMbCQvKks7Rk9osmwUMgaoI99V2RX1C
X35/Di3183MRr4RYILBx3Kxm9D8uId8MIvEW+uxEYG3FH4Pq7q+X6C9OBAwAh5lvbhlQbDl58PDc
wdNqkM8rs4Ps2hyR0+Oc1bffBEBy+8wT8cvLeTPaybR1kwcTZcU/ywj09n4XhGcu5+eAPoFeNEIx
OCiDyRaePAoGLXYzU/uRR7popMhUO17qxSvQZboJ4+Z2qOGceOYOnhvzJKx2uBqZ3y+PQH3Bh707
NF++U0YQEm3l5Wq62F1P/478zM87Gi72m/02MBKgEZ5MHRsD4fHafgwAArk2Rfu4wvPD++4SSmPH
9spCKW8XnpnAX4T2Pw56MoOOGiQo4e0TEof2fsnnu7WxOoFuS6Awv1l5mucaHr+4TMeGBl4MBEOA
B+/k/kIgwqOBXh6X+tYMJC29176+/+s5/OUQq6e4F0MF8qdyTTPN4TLa/ZPfb0r+FJPbxTuzbfxq
BJzWsKiAuzYsOdbX3xwFSc96M03O46QOTMJkINrQ+MxF/HzaJICXhKivAv4LJMvJ2ueRsuoIRyin
Hx1yU5MyK12wF6wrX+Kf7uACMv7Xt+3nrf/HEU9mhjWqXgVdHjW8buT0vgy3TXWEDk3+18OsS+rH
aOfHYU5yHj5RqwLr/NHt7pwS+8bofr+Ov73M/6t65Tffv2v4x3/h7xcuTA/JHXXy5z+O5KXnA/+q
/mv92J9v+/FD/7gWr+xO9a+v6vgkTt/5wwfx/X+Mnz+ppx/+KJiClMb78bU3t69w61HfBsEvXd/5
77742+u3b7k34vXvv7/wkUFH7Pa1Ipz9/sdL+y9//93BIvnb26//47Wrpw4fS7ka9BN7Ov3E69Og
/v67m7yDbTncRwF++SadjfuuX9dXnORdkiDdxXKGYh58mbHzMN6r+u+/W070DvhKB2q4QC9jta98
44GP315zw3dr7xnkGih/4/AMkt//+dt+mKR/TdpvbOxuOGFq+Pvv3klPG3seRA7Rl4GoMVQyEzhs
/PhQ6VhVdq86kZqojJds7sHngc4kCboPpWwG30nh9cfDJIXuajzeaGiXkDyQlnFy7lQNAnVQVu1j
B5hdvO/kqK3cHjtaXoy1iKJ7tyJ1+ckJtYSr5OjMw07IoWGXPNDxFwP3i+hjqa20nGP/CQMbCAPB
npdnJAgXSAyp1nuAso7dH2vIKw2Z8IAvQNk+4Qdbo9G6jTWpReYyMJEuShVVQeb2bdmj67mMcpN4
gF2mPmSavBRw02TModLEwU1PAhMUldN5U+osYwjotE2tD2Mlwmg/OTDj2TjgNDwmejCvTtTWj3MA
FGGqRhnrLImUzT4Na1h61djjbBXRDAGAAjfZNltGESLDXJtRs+kWM/XZKJoFTVgHl5wP3sjBsHaY
DfF0YPAhreQvCqdMI527oRpnvoeoFYdDHu1BSOk55E3TkCXefWTVYvroDjLeaVgvsaKNJIYAEcT+
OpSN+hg5egjS2ADalcMoPU52VI12/Nor0aKp13YBu4wCraenhU+BfYinxK1xDnQjM1kzWQl+pKKW
Hp8Hh9bwbx90hVZdZ8UNDGwkGAzTvhar/lUJt+1J7gMQlPpN1bG5ft/CsnR8BEgwDYTx3ccEBhEB
ZKYsJyhGYTti50IJadnBjDd2r8u5HFr42LNgGSDX4i4vZR9gLkprhCRLqASF17JPyQOUsIAOjVQU
pNCmg8F8yRcJjoSuHOg4d4q1acSMco9dQhYLN6MZNvVcKmhFTW2bNl6L5E657OvsRuaFVvVAdoo0
GuHuMoTDdTUyt86qmSUsRXWT3kyRmYPMcmoE4rNyfcjrRw4EgFsgxeu0HYLysW2pXX6UTFFZkHiJ
6JUXdQPCWI+78caxa/PBsVWis0CPAuKovgz71yaxaohqzbEQD8yuhcszKFeWBt4VLiogZeLNgDMy
zZHPI1HsdmxpO37QY6+mh27qExTHYHwZH4gK5KaybZUH8/zcNOMSfxFOu7DLdhpaek00D9g+buou
uGR4WgaI+JhoiqAGRmDzmnoVpJL25dJ51ddOkj44OsqxYcIoDdSmKIsCYCp9Zn2Y7bJkacBK9eQp
Vn8iuvKsDLpQ8G7NgqoOxy9K6pJu4bCcoCDJJPFvHDXLaecPEKu9kDoYGGC10PrILA2NNlCbjV2q
bR/6jb0RyrQhco5+qq9FRPlw39b9orN67mfrFnz6XuzQRPQp0N/MJSPWtJ6iwp1mR+znkCvy2Rex
N+8NDdWSYSZHPx9rNnyeZxEPadQhq8rpBLWifeQvi3ujHAumb2ncVBB948ANsQtS4mcdQmFN4lFO
XelekQgPJUpRYzBfLpU79EVMCQ33SpDOfBrmLhqcFEg1HE/ZWNe+dUEnKsaLzjGRc5g9YX1eGJ6f
AybDQXyndGznPHYXnou4UgdndBiUhmg92EudGjSWq30d9AY4cMcrxda1l2CC2WIHBTLeMKoPjklM
kjb1QNFbTrqaF/YQxPLOsl1ZpkYt7p1uyjK5WbCHQHa7deDt0SiLLi9NZbf+JqFJYG0nN2qaI6Gd
l2SQtmtN0Y14EjJiYzAgwylFS5ZJyY98EmVbjNhv4HWiWz5vgqm2lqdkJH6oD2CCEUYKNuGhkZei
I7yEqd0QycqJd3FXgX961w111zqFFYvZjFg1rIKqHE6SYYofXFiqRBdz2GL3auMpqG87WyePUWct
6MKhjRZ8mD3ZTWliIK6curbC3ioain0Th1x0C4Wy5hZWZdD9RZ+rZRkDVYBmYWiUSYN6rOxjDYEZ
Kw+rXjxqr3JoRkgTeHfKo9W930vxQXlDYrIZbO7porVFSHIV1QLIxhBLekPDFjJwWG9RuO4NS7nr
lm4Qmz6JAC5IFZ8JiG7GXgBgQEixbKMhifRWWXKq79rGbcK0aZmcsm+Bxf+EWL+7CIv+IsR6ZeSH
iGx9+/f4ynsH9igST2BL0CUBZAbh8/f4ykYIBdoSghvkWuhKQR7mzwDLcd8Bo+58C3zAUwbf6M/4
KnznevDhTWKwlm1oXkfxfxJenZRYVnswLFdEaYitPEAQvuEh3qQsJu4TiHUNqX+scVym7sHLnYtV
eAioh/dTNkLZcbXZOg+5XvPWf8X7Pw+8vv5mYK/zJRfwHoViQJ+ulbMuewHHdYHt3Iq0OKvNdW68
kzCSy6qBDN+Q2u/ZHpgbuDOtQrzT19X6oMqDM9nMSQb98+WdpII212E5YpMHovxSQItr575WB5KZ
jRIXDWQt/g1JsHNXeJIaSugrLgxUpGbf79tVzRKzuFYFFzgJrhjF8+hryCD+NIvY9BHrQ7we7VUU
Bn+cxXpEhBBbTer3kKqDtQnKabYF/UppQcZyLpOogdpeX25UaFydapvQ3Bjt6qytrEQ/1IK0CSKd
cPxKtWe2ULxDJjvN3rB1XUGaVJrRY6ndxqLKOLjzHmyuB/NA6sT/AFVU56DriR9njyFCdfCu/iqe
ccymxtIRyRzSeIfY8PjOGnx9jdp2dY0YHtJaVFdLm4k2lu5FP/chnGEIMpBdN3bDLdX+4qfzMEYm
Tajs7dQMgdmDOAXw1DB6DcvqJG6Okz8ZhWqTGl8UfvR80bClvmogEpH3SDa2hGoYndc4WBtgA0Xe
caKDlAcjJoQz192UoQ3VmrH0iyg2zn3DRnJomEeg1Vw1BmKI9byVHTor2RR4Q7AJGlvkg27cG6vj
45wat4y34SjMxxkmtWg5jSItyWDjYFEHz9POxSL0tCdB070GsUELzeogjd8ret+FrXO3QEePpA51
gBDEOUFI1s9TexhJjEyicqY7Puppa08KWpBWMO5Fa027MJLBV6e2nc/wqpyPCProUegygPEZOmLC
THY+WzYC9nkZM+mMOCGhI5nseMSjvYb+380cDd2trWh/XFCUuS5biJGauHMuoIUZ7YGzjYtliv0M
ZS+dSjKHhwr6hHCmm+q9Ka36Ce7CYyYSmyN4a/0HTjqGxR31U0GNad77YrBKhPlcPw2WQUzRwP+D
pqSdcR6OLAg/QoU1+Oo1PiyQp3isvDxYmlZucXt8XgjXXUzadBNHWdsaEFN1HEf5iE301m4iH+d7
AGvmQUTy2dGQAs0mZKjPYzAhAJhbQ328d6FwIZigZpr51RK3hVxkfcN8BMhZJxxfpSAuaK+wraZ9
DfsA0FAXaqte7tJEt3lSa+C2nYFIN/MsmE1ukrmMPntl095Xtqq3RI3OfrKZ214stS+9azP7yyrx
PTCRhxJBzkFQt0aNHkYh722O4LWTEX2/uMHQ5ay0ocybOKO/hXSltZmWWByasY7gBBO1tlfMPgMM
KB7Lr7jfs7v1OHX2nDTdBXWljB6pcD36CrkJtWyELaP5Awe03d/QqPJFqlwFFbJx4NovEpske4e4
MMpC/Dk8SuRqe9FNpiDUnba+iDy2sa3Zv58m3cPxA5AnkgnVhUtaAqu/H2zosKbVZDvX9myPBbwP
WpNNOG8vlFDyE7NHeZGYEELqQlhNHtYOEVnoKewY4SKTg07mASg6u46fx9DyMgvHMuCWoT23aQIT
lSirmVoiaNXb7MH3df2AyHZEc03lg2hEiq7wRw8F0QxZSHvTxGP3FLDOppmrJSmM1ORynpS60okj
nE3FK55LQLcK4Pjkg3IWiNE0nPfP6KHMkDzWpr9qUXLZ9GEZpYE29aUnqyHtRSCg/2lb06vtjNZV
OHvRwzQhTq+0aJ9EqepLWF432SSXOUOwR1MIki4H2LFAR2WK+ryMS5a7MacXcCMmmUZ8vwv7kNTp
PHVI7GVnFSAeRUcwxPVFNJtoV1V4t98y/4AkxN8pi9NNC+HevVBtvImbaTyKqO+vrCWgF9AM9i51
EqEA4PYqg2C5uy1ZnRSDP2P7xVeNWMVt21910La9WlQNtPw8LvzSW0qy0YM0x7iK/B0ZBc+DQYev
VpcsOfQu+he/V9V+Ruq9xfO5/lixFL1K5od+tOGH55dAVZOGtYXwbaYR6LL5YId4vKssCANUPkYX
UuBZXHJzBXRyfwwiwfeuh5HCXls7KWzxsRktq4iVLovZjug9NR69aoVv5ROkgYtxacTRNhw2L9Y0
5MPQQc4eqt577fgkx/KuIOwL5ep96xC0tnvVHEd36rYj8/QugDJyDmclfwc8ZH0Pu/B26wQtIMSL
pbaJDGtokfnkoqqWKp94xHIbqVVhmcC+00brA1MuSDeyL5/b1cGeLuzVQPL3svHHujA6SXbl0KO0
03XJZT90wdawATRNaBmjB01DSAcznAgijNudZeo+Z8h2bmOKQjrxI34Y4QmQ00CVN5Bo6z42TRBC
3Bi8+YXCrXLyHfHiUtoXZIxx0rZzsGntVmywmcHe1bhmjzQpLJjrzE9TkiC00HTJ3VB5e7+350vV
SPp5IbXzpAKvdGDSRYInCJipjd/WKLDYJRgMZVRfxmIc77upEplVdvDXajTPoCAepqTX3ZfRC+gL
VR67qIaWb2dXlIVC1PoeZcP6yE0TvXLotECyOLHMexO2ejPHtM0doHYzzyXTpyBuuwLa5naeyDja
1J6ujtHoRBeaT/JSeuWUVq6jLuVCCbAdZsTpXkU1HKma1qmvGbFYyqdxvm54HV7WgFarlOM35w1O
FZnW6LHldVyVUeb0Vr0dxqUGEABi5njgIlxaG0z4L6qMdnUnrZH0+4UMNXifID7UKQ6OsroIS3e+
itXsdWguYifTYUaRw+1Z3LvlNVRkCdrvUwyuQtQORm50PfTPATiKc+rEkGwuVFlbpgixw360+8r3
NjFLsPjBcp2aXPBgsR8S7vIp54Ez0V0XD1iXQwR6F9A7QA4UXRxAzT0pFcF2PbaczigUxX21YZVH
n615mnlaVk74QXfSjVhmVTr0X7rVIiFz9Dybywl67m5eySoc98SJu+nFjSvj3UFqtL0YPTw/HgIn
USzDYF9bKghm1KnJfHArWxZQSOI3VujqqvCU7vZxWE8vVrgs18iY9BEmVMtl0ybz1igtL2MlwwMK
IOpA/D5JXTq/BsIlN948iPtobtysKq2lWEIXoiRWJa9cCxVgAPq91Pi63FLNpi9BMqkndyCKpoYb
KBOqud8YdxLv+RL7m4UEsHqDn3oBwkOT+1W5bIiYcLoOTpIngyM3g9tC31sFEBJGoSN3bTmBujmH
F6427kYOZrrodV1uBktBKYWzaktZIxEax5W8iVtm0nqsu6z3aujcMGZ2sKLBsiJ19CD8FtuU4OoL
Dq/hYrQWeF+ZqZNH2mJqfKBJCyX8KiO9H2ZGgrx+xWcbBGZEabv/yeGVWdskPhKm/z6Hv30V4zOk
Vn7jX39T9etvGWaIv+2ZrB//ntM78TuQrX0Pbh2oidvogvwzp3ecd2CQREC9Qz/BgxEPcrA/eibe
u5VYgF4GFBbQNvlGQ/pnyyR4Z6Ndvrp/IddHxwM0wf+gZYKq/Q9Z2QogiEDoRyMVlALwZU7J4P4o
4R6hxEa0neKZB6I9g1EconL4kpYQnMk4gRZ8bUdTEXktvHviim/rjsGSIShNUyExGElZNIgSRdZz
GWeL0abJVWkkzz3hAEy6WHOQ5Bb1PO+SjvjAxkbx+MZtR50gu+tmU3BX111uLGl3W/hCxCB6BjYp
USflJc9Qt3OZTJuBoqDFUTaECH4cwTNz4AQDpSVsAaqj7lBWQ8g8BP6OxW0L35xgDpFIV8ZqiqYG
pSyvEcNCMnJo0eGY9eDjWSHo1EPOH/YwdiVIujgo9EOxthfAjUirEgW8ZfDzvbFp4A0/+o7c8Qr1
1m0TwpR3S6qZ+IhYXX+xAeEbwAP3nPKyGb0ZXhMB91wLYcvS83xpwkCj/ChKve/7TpOtIBy5WzjE
uLuslZ3/vjdVYHZSR0tyaBbXgl9Z7TBBoLQQQ0P/du4nFd4ihlrNF+p5Kbu9g1L5cmME6cF7t6kh
FzFvSPIeJd7ZvPZohMFSt8UGqz/3IeK3JQ0a6cGAwJ0jyPF7tlz6PJqg1g2cousZkGuxItFwCJYJ
bglAd/Wd9WlyFiEuYGVrA9dZR7p3TNbHY+hPeINVoqPcQVAO/RScSzEtZOmjIAtfPOyYLA3RekKT
2yNjSeuCYTvEARcv82pq0Pr9PEBYfwJs7irouyi+RvoZ0U922NNmx2zGdOGNslruG9Jx9UI9B53H
1O5omzgpRqjE+4rG6DSkcYg2UCZLZfMXP5R99xIjQFdPyWzbsOdAKUC++JM3dEeqETXehUtLKEeG
ZEpvS0E/jg8B2oDjBiGg1T9OYdg2hd+MEA9O2tjq7qgImnbb98a3M9+E7n50q2qHNFrLNIroFB0k
fAzIrlzmAUJQcbv0u5ozxjLYB5TD5dLXIaIbD/nN3sxcjoVKoKpzkLCC4JcoGg/eFxF0bv2iETnQ
bTBZHctUndTm1mvp2F1YXtDQ41xbFqrEOGfqfTtMaObb3gg/EnQQBdsaeBs76IvzPtZF2cROue0H
KM9sFjHofuN6VrQUnq6pgxmP0DO9kay2ZCY9ST7V3oyaAwoF1N8uY8lQoolDZCOGyKZH5tz5k07D
Ju7LfUOasMmowSGc2w2TYxaBrtZtaCtK957EDL0cVP+RZwPoGcPX7FlQgMa++GoUcHTwwKBCQKqU
W6CFxi413Gcm4BM0KvAiBIy5R+D40COkZMUURdouoMod55gseG5Y5aJoVgJpaaeaQ0i/cyM8LKBI
CdjajtPyqWSO80xGe7rv2kqyVAh7PKhQzGpr155xtqCxWjAH0e7whIKrbLYoLimRwX4+iPOoVZVg
93OFx/6yUo3wN+Nkj86DCpqeFiy0kZLZ0rDppgRUK0RVnaMoYhyh/E3UU9bfz8p3yaaDygEIe5Mf
wbS4001QtKwkPGubKJB7XqkRbpVtItUBzTCwrFCH0knud9qXR7TskJ3bilnwc7Haxiv4NC0iHaZh
Dj9R6lkqdZh0ZWYg6OEg4VEJ3c18qYbdJME52rosrkUeBEPv5JaWFppmTpcEy44jk/CROsQxzAfR
PKmKsQ5kd/TgkQgRoVBKCd8gorzy2NPAg/ysZdcqRXSWuOnUCVrfID+MbJJ2jYNOF2nh+I5IEJUT
fYepMN3eSgx02CJsx7Cbb5AiwG3DxVbSiZm0F7VfxbAOqvy6R3NkquHz6rrqgI6oW+7gllHJg0n6
QEMTFm3e7qGMDQO3buQ8SSN04Js9gUtLvMHjqocHS3XKQ0s74lbh9JLKzWKxKdnhdBHhsZqQ8eVj
CU/Pixo1yHt/xjFQ6HrELzcL/DL2gY0uXQZuOjfbxUmMOXYIVaO910CdLO2Y5aIcN7muleHoJipv
qdsFaVkjqd30IJKx5xbtOXlr0NikN36iA9DZ1lpDgf7mhDuNpqjceQ5HyYfE1YIphjdQvGWLg2Rp
qlXE36vVIuSDjXqEuUZGaZckdZ1J3BBX1MMN7HFJnbmojDh7d6E+oP2rVsfDMPk939Q0mekN2Geo
ri11sPQbbrvA/mJ+ybVggr+UTuu9Oh7ENkczhfDp7kum0cU1oZ0u/Yy9UhBKrsrVqeZgN64FJ0w0
meN7GRt04X3HxJfDEjNrE1qlB4uqqrWiw+Qug1yfX/geTOC18Syx5BAfAZsQKguCZbFTG83AGc+q
MkvWqap8rpjduVCsLI2X0jael9RFiMCyznIIDXJS1ko/VGgdLxm68toFRmNGkQw9fKXyBdmDhZRw
FPBb4IIFW7cyCc2n3n5ueWnyKp4Njhcul6+l8MMpp50RsDTtqsq/8yhzIGpCqKk2DV3a4AEIQcwG
3F7m4cppfdFDAdlrog9jp8iQG1TwvmprRuqGjBv5UOW1vlM4gyXIfelYsN3RkPkdUcH2mno/OCQY
Xp3RswGCQ85cFRo3jl/C3xgr360dJY4k0WWFGIT2fAu/FwiiGm4ptk2mLpgOdl3P5HYIk3q87Lw5
+upIlINS5AI2ffQSWnvbkic4f6SNGa1xME0u1KgsuDqJnHRt0IGPPCi8Ms0R/Lx5jPDlqOOkwf4T
O8vRoIHMnQwJCCPfWxn/09T7HcJbyFgRov/3WcHxqX0yT79djD1p/+///j8DXf/a9ubpy9Nvf/tt
9/TMuyfy235on9iX4W228Od3/5Ey+CE6egD5gvgKhK+96sX9AbPyg3erhtIKs4L8Kjxd/0wZfO8d
AuIAJQWoINlQeHL/7ALiJeQK+EZ4ka3a8LH/n2QMP4IKowRVDGQK6DbCiTgBn+uEZ4MHrW9dZvcf
wlJuA2lfdH6YiyHM4W+U48Mb2kGagZtzrsHfgM1vmoDfBk5WFea1SQqPRXRA3zYBQRpxpQIU6ENt
oZOjsx7nKfBBm1nCKTyhhdUOaJY5XWGhephaLM5YO+SyklNKJrDYOUKftPOCzE+CrWY0H/zhgJx8
49bd52YxRU3EjrnTbdPbRdvAZqQEKAKFATGDDhyi9sifnbWWhoAsrIL3XUvvuXiu42ETyu7S50sx
dCGovdNxcuSlFcE8yDMFBQgK1li5nXTZWuT0mvBRD/3niNxCsfjeVnaUehJ9zTKBRiprLmtfbO2h
vUpWRIVPnqYaO6jLnRc5etdTH99XHRzme/FIKnXRD3464I0LRvDhWc66j+F009n1x5oBTkF5gTAO
Vc35dgpRcWWTSLKmj690G92LwMkSM2/XAQfV7yeNCsRgwYG5j691MpVpZOo6HxTf+26YW6Wfd81l
NJDMosNmDIN8Hq1D4/q5cnHMzSSBSaCdMbt86YQGRqcKwe5Z9kyzHbOaLzaLVAZjhhsw/6/dpPXy
SItPSVkWy0LhyTwbBcSXBP0ReeaDPVug0CPpnJ0PNkpA2LEiJJNp5PWQifJD8KriCwETMgsA2p7m
TklziAY6KZFwSvxgsXkvRJgzOKU5sVWEvMva8oom2wj5bRuO55q437rfJ+sTbGTk5AFEDZDtry3X
N01qiZr5OOM8+KB1kI0Q056Di//H3HksyY2ea/qKoIA3m1nAJNJVlskyJDcIFg2897j6eVBqidXZ
7ErpTEzEidBC7Qgk8OOzr4m0dmPVs0dZca+O6U998hR9vJWT+HHQw0NkZR6Vg5NmxikeIDhrmVuk
hV91xiauhT2rqBdGgijJTM9Zx3Mu8fQRNKZBnVuwd2rDH5E0uFqsbo1cvk8sA/ZZZceBtZtrsGd5
mZ0iY9e343GpNP7va05XEkUcsEQ/Zu24n7WIJ9e7Ch5yfQjMiU5FGMkUU5d6Cx9TWSZMBofbtu52
jJ2dSeofxH4AZqZoR8FUvMYM3Cau77JocGi5/TTiJEbZF8NkMJ1px7odEQktuk2Ulfgo5k7eI+Ii
Gb3bz9XnTGv2y5Ce8AHbdo1mZ0uytfT8jmKeqd50GyrTbVXXZysM3CwTDgFA5mW4jeJyi8Td08AY
UuoyWKv5ncEnPEXqKZWbjaFON0P4DSKxq+f5XVglbhMVTkaVUEuBV0ndhknHjjH4nq/hiB7eNR21
3x4HoBfEaEw/UBK8OA5DSodfjHr71IjWY6VbjxTAnhF63Vx5TJI/LVL2vRwIZdJ0G0+aV7Ei6EZW
SE35EAx+qcJQ1Rgtz7Xf1MkxNi1PLMNNlaCVXsk3FXotY1Hd6YHwqM49jofGsVrqXa/w+MXCNdX4
LGDq0NRAGyfsiozhJp+KHUadTgcXIqt7n6DhBUTvNiA0Kapf8IUnxnwIoi+peUsH5gdZsw+mxFWa
5BXXukk8MEfeTlP/CRs8ty7GZ5yE3KpXuD9MduKcWUbvpl23sebSV0CeylPozCKOIP3g1F3uCNP6
Oqo7dHa2yTwC4Rocmr1jAbHfIFSWHe1u1d6EynCbK8w8GQ1ALj3IzeIxdXfM6C6RRhCSLH+qiPJQ
Qga5ke2AlQqdwSmqn6n4boOx2tITsvmzF62whYlezfzWyPwUWdjzbvZ9W22lSbhp8AaLSuYPJbtG
hdQVCFcoiG84+8vIAGRGksiXwJMvKYiJoee6hlnikx5m21L/1HeEq1Dzw1lzWrXYKkK7UZTCoWfY
Cgnvom39zAjuKsPyhKQCitW7wsRzXU/QVHoYMe6qhng4bMRuPwnLSW1kb/2+qkXfLEqzaVR1G+iq
g278VmpehvC+Cip7KvsXpKvZdClPdRADoZluZYJBSApr9MEJZmvXG9XOUF4ay7pCDVih/5cPAZsm
5pXML3GpWdEh78Kjmsm1oadL91RgWrjGQ4Ur42TrznT5FM/JtYD82wvCyIKbBWIKm70/X3AQGkWo
RuoFtez2Wl5uDNtwaa0cIzx0tfYUGONhHrRj0wDUIydM6YvFcETvtZM0AI81gsJ7Vw7+gVd/j09f
y7M/PQNw8+svNxnqaiIz4bW2evcMWFiFhjIO49OoQ4xOajpkGHIEn4WVdF3oR+QHHMYUhzxT/Ybt
ZyJrblucx05zKk3b5HyK+GPanfDSGIaTmGjuCtahYPFFuR+G34kCXtQbxzKqP01FcZcUWAIQweWh
2JVWfyMP5Z3ZZiQS04u15kVdwsNQa04Ry09q0pCZHb0DrFjM/UveJ6dcs/aRxiIiU45NraOIEX7P
89ofQs015/5GzFaLXSfRzK8tlYmsT7dtwiUpBxlWeSUYinRuBrvGwwKPsTwB/QqsMkC3l3/XroPq
c5gr9yr/Ei55ZBtZeGxF/Tgp0YGB9HjlTKxn7P0ZhAwjw0mECIy3Du5PF6inSgrooCOeP7v9bTMi
Y5L9YXPx/6ED+lt+yXqtf9NN/pewRtb09VHnM5dd9+N9T0O8+9cKhKaFBQPK2pi0QduyVg/Hf/Yz
/BNRMhXkplZXQcCFv1YgArBGuOcIbelviv7Wqjz0rx2IpPxjXcnJK+ZRkfChMP6bjkb582cJXw6v
Kp1cjZo0IsPsW/78WUqGUNZscE2bRSjmtS9akU4o6Bg78BHbboDMX1nzwzBmz4k61SxmHdDy0Lrz
sUNle8yB19qybI8C2pQ1oZwtezj7s9Jt5GH2dcPcR9gK21JNoV484ZaJZHSa/0Sg6p5kcVTb5BCb
LBeN+1jvv717Eb+JOW+qkb/O/PrjwGvyDOmc8ApB1eTPP64LMslMgtG0e2neDuKdqOLYI+bHKE7u
g0LZhAtmmTiGtG4RJgA1vszhcmYY/Mj8Zq82yRPouO3UBy5LF19VpSOMO5AB0iS7jJYcKU38Rjtb
oD4FCXblJo6KjRLJriJmt0rV3rV9uZ87tDYMUOzlz7jUnY9/4Z8b0j9+IAQ6nEig/tAC//kH1o0A
TsJamGtOjZew6wWQvdON/mZWrH0RY3qalXfTxBDv4+tesqzfnqxGhSfRdJuwCi7kIIIVCNHiMm5L
ynMZNr7UFfRjwWGcgF4Pzwtg7ljFi7CcN+aCZnUhHsQ8vMmBAkSmZstjs5fXiqY/jSozqvr88f29
KV5cvnmN4TIJl4+PrvnPD2Zijh0uaWfZpdF7Wjt9qovZz8X92EU32jwfJ0MBuD6dxCnPnTjamIyJ
jDb1xea7PEj+PIReOXVgvXCiZscxZ35PjTQq/acULJUWxvf8qiVYHebEYFshEpcoOzFRbaNSHsH7
neTcsZhu2ozEP8s9HffcT/s6El6kITm0SeLL4NqB1jt0scwRgdHLo2ccF2PaiKeyUh4UCbxJGUYb
VqFf5Th/afL8lmTjS4Gx6fDVUoXxZOnZrRh//vjh0QnwdC6fHp59b9qoDFYuBbtEk2UMhAWoYkt9
0jrjnq0AixhjL6TkUak8dOprL6r3whA/yVbxLYmCL9aM6uc43Eqho5TVI234kyZumIHusKllKisd
u1R+7UKYCNifN0xqRSWk9FK/pK3kx+3GzKjbWOyh+GeD3/RCU9ugyGyH+nxQV1P4bvA6PXoUJTeH
v9Izsc4pYCtreYz04WuSRk+DlB9UqobJKOx8bLeyYLlhYqG2kS2PLFV2RUboEoXPZm+CQHu1xtxt
JOOmjIabsYaOISBZmlSnKc/2rR6fU45q0Am+hjaJsdXF6mipxb3I3ikPPwth7GitfEqD6i7gGg9S
qX/XGt3RwGpR1jttgrOyarANlk7i2O/qcthZve5YaGWL2q0JLNNM072eDDu9M/eJLr12Y8Zfsx+Z
p61RYLEiorbS3oxjfxu3+jZqEDT9BH7z0Eblpkwipi2tP3btTbuIDtMVB3C9y5JmxXcdyxg9NAE1
21D1mHpuNokFPEuqbLzT95EEG0es3cnAUSy2tnWZH8x4vk3kyWZztw97htmdtPuxjNWNkjSnWE38
MZJttYO90tX9jRCbX+GtfLVgfxU3nRFjpywfJzl/6RXzkKCHDM3QjspyDx6ZxlpCKcY8ZJDsFLhG
A4vNPKTDGunHsnYrBCWMp/CpZpxhZSAF+30epQxd6u0Y4iUFeOdH3pd3iNpuls7YwYF+TnSc1ntj
G2QPaqVtbGmkDKPKC7TmnEyqHyzVmbrbW/s7A5q2DVnuPjBw7W5LW2AqYwz6LiL+GIzQdMl67HT1
pZGewkq9zzXRZ8Pip1P0nbLYn2eJPoW5mpEfYV8VNkpdj3WtnZJmso1hogFNv+NA/mmZmOnI5uO8
Rl2jdYwFImL70jO1UYP+RpOKL61c3ZUzCtVTeJJFJy2R3vvEql3ijAjwZBRbsLRDYo0J7B91snu+
eKPmhUqC19TlWR9tCFYM4/RTArNLXRjzCE+VGTlSZ0KLiV+7oDjX7IeMhqFEMT9nrQzEfgw3ag8t
vmROKExuC02Q+dpzN6vbss5fBYNZG0NMM6vPqcKcrY9eZbW+zyNhK6fB42TFr0kg2iDYPatLXpmj
nOoVmpAGX8PApNHvbxQNL4RZuoeaU69E01MY5YzLmi3wYU9LA4ifWeTnZnluTOU0hmv5nz4NX8ee
81iMePnU0CkZVfQU9cJcn8QMyLX1k5Xcj1wuz2vbXQgMBcdQ4OCSV80p4bt9RF/wYTzoqfC6buKE
Rr2fpuzYZ+NNGxms1utzm6vPzQ+kbwXmDHDBx0NonhD9fDHBC6RJ5wKphb6Z28MiZzasn09lHH2P
SqqbIkifEq3pN9j6bgOjOowao0gl/jnVSuqCybABum3XSR1zJa+JpcMQZ1/KKDvqpXZigdGm2q4p
yjM4CnoVWXxO5+Bx7eNZDPolbaegMjUzVFY31VpKqNRZICBie5DFn2bapJuoLV6hVmL7pWyg/xVu
AFPAiTLzAF5msI2aOR8DrNABAIq/F3htQ2XS1dc29iipG2FQZmbnpm22iTXndiur90z0TqWc/NRE
fQNz6nFqZburtFehHXYo2+yEznBkmBJ2kgp7MUPAeSLCYM4EqdeVkGli8uP35rgtC7CB5WgLysOi
gwg3lg37GqcMBkdpqnOmvrRGcsS95GaqBACGGehpfR8AHBni7lmV8q0WDjvMs15KYbkdeghmqswE
TQVsMZkvcxH8VOPa7Yz6vrGkmzYIveRmksqHKqw9WWwQUf2qxxnlqnDLvumRUagn6A1wgSGxZ0lz
RzM+oZvArNXycqxuRS3ZxqAWunr24yi+F2MGMdnnqo22U8c3Jot7a5wRMIOeBt5tUWpX17J7ebAO
EoiOQQKw30pHtk03VWxuhyDdxWB8M8vXrWTXV4svBNMjOLi7oM/3HXng4wx9wUb6Z91H4wBkiQqX
ZvqisM2rZATjO1h2lojIaT2bEJKD4bZQZraZ4E0nWOCJaPcQwMUBAaTOG7t7VXwdGZgxY65C+hla
nv+q83ssc/739t/8u4N7Q2f9+qu/bfved33/x/9Rroz89vKP+l/YG8oKK6C/7w0fy/RH9rV/3xu+
/Rf/3HWhDgAMjj03wxATa+s3S/l/Nof8I/kf2up2g+jA6oa+Shf8S1TA/AdjVUW3aNvobVTsOX91
h9Y/VFZjmI6vDoWqhL79f9MdymsZ/6sQ5ICpdIer88y6d2NwQx/6fmgDwtxKE62fzrN2GGQXmAKU
YhZFGN8oGqaZyhftXmo2zCL7Y+cU+qlcUWt2+yoVVzqdtxXXR7dyUdEbPQXmnI/TGTo2ki7tPtF+
JLBwkR2KPegcIIclDv9m8CJW44AfvNiVY41l2B1hfIAP4CB6hk1S3fhq9kkcr2h2vSlwfnSDa6f9
bsCVLBa9Rjq93aAEVghyiivZ2ouWWbYuPAjOJHIPgm9QL0QhYOq9yFIguPKc3phkH93GRUMvmkI6
iwq3keyiu1WSqTDtKLm1nPEbBkmPhHj6+3A7ilcu/Kb4/NGFL/RPLEkoiiB7+/29dZaEzSpmvNIV
WU2ybFeLw+jhGbNZil2UgP5/nQ7UqhH2BxpT8M1QbsTwjsn3dc2cNwOQj27tIlwG8OLkWeXWGP8Z
1X1OjbNsQ7CAwNRGF97EeANuwJ6cNttUwYso7BV0rDWo9HYJCwjZzt4XWcOlmMLnXkqj5lUpeLib
OXwwfHAGTDJBNjtdvK3BxQv/gYnl+to++gnrJODd6cJIqEWxgy+xxcwhrU+AK5aSnaYjY+msbxLx
XON5Kn+R0ocGNKeOBodNzYdKghqdxfKVZoFib/H7ubTTe609xMxQ3fxGpdjU96ZiwylKm20WHITE
CahbboR0z94QHY5hcsiZ5kNYnOYWGc+lfGqeDLLn02x8yVK30l96DUGH8W61UJKPrIbvpPisMVpG
PxZfsMmpb4NDPuxBQeXJhgy6QOvovGZPY6DLXnDQcP50qmkXbsbcnm46nLUMN3noHJJ23jnqoXsK
DjEL45sKuGzjSg6qZht8T5h4ABQUdmMLvspWdu+i9e8GSOtT/eCpv40Z3j31IlPgIKjLdF6ZfclL
1DxK4UHL4z24/ag7y9pdMditRPw5gAW0J9UzfcXNl32FYoCOGVgOvW/TThi1iQka202yzUTWLsqN
lntj7UbRzQQ5L7wd4GZNuyJ8Uafn+JoW0sW05i9h/HJa0+rqnJngU8/z5K3Sk326W72vlHLHeHz5
pJiPSWfTC66muemtkLLvfk4r95ow7dX7uBhXTaZQWuLEd0ixXWIk1yhuATLvZ7/O+EVb89YI3QNv
RXE4OtKmC4d+/JnRdHkfv9gLobc/noiClDzUcCBA8kViMxANGaV0mM7WeaQ/tJVXaljw2F9Nm+NZ
+WbiXBP/vBi1/vWaFxksTKXcbAauyeQwYfWyTbTZjpNtqm4EwU2bTdX7CCSgf2xuoAv53U6yy5uB
57LYqp07BSubQ0uB7ZXKyZzvLOM0lc+LI0fEn+tmX/r6DP5y+N89o4uENolmSJNWTQghHPPAwSkH
nAhOOZFbvIzFBvqOVm81W9oIyNSMviU5DIYnfDFjt9B39QTAwg2S2Lbkh7k+QFZjarOKgQbKspE3
QnQP6TOqj9YuwPo0crPqJuhwbT+VyREGCQ3L1uA4nvUccbybojzwpzHtyvEIWpEVa9owIbKMW5Pd
nz9O3z4+IqvgwIc//yKRdg3iqVJXT+e+sU2Wu7MT5z94Pz0ii0V0qLOD9hLgv8iuXxH9WHJn5joY
E6a7KNv1jcuMwcjc7JR5hZ/G1yBB66fy0cu5yLaRkES9kDfTOTq2XrNTtsJJWjtNsKoYHxpXihvl
2uUuMqhA8zYsOmd3Fv0m9mmIRsHLS5/JTW2d2uKQSn6E1OZDgEkkdSKyZ0wu3dZ86kcObxB+rYvE
jcJ7lk4WA3GXtOsW8bbwlWtuAPJvU+W7c3uRKkWQ82KgEu06d2DetWti6MjbYkfaT0XAywiCWk41
O2W7lZZdVR6qdmPw7durKG5gYPZWYGCe+v32yom68kGtvcP7HG6ggZRBnJ3O0nprGFeCMlKA1Dpj
/rPa/dMoDdBwdhu4yU9keqfIFSQ0u8vP6eaaJf1bhPvgAK1Au/c3E4XRLOkzN2M0n4CsJI8jvPnW
kx2t8yrRrR3BKUr8Darn7KtV/jDSXZO8LI66gepS9O61+7kQgvhLdHw7ge9SLZovoVVLLXUrHO+6
eU6Bx29NxBS7dJumRwl3IMTLr8tB/D4p/Toul7vyBskSRkQ8iDrdI21uV+1Onqjci3Pqm51jMKCb
9owgJ2fRD1W6VUNfdLvsW+H36RW39983Oe/u5SJF6AaEkHH9qqkiwZ6HviY7+j3+XZTv1WF1yBy2
LUjLY64fa4qN4QAau7Xs+ZPeO/ANEBr3i+IIbtceBFs2Nh+fYG39zD86NBcpoVPyetJVqlBB8fT8
Zyw9ShGUa7varH6aKZId2nejuY+3w3jXJzdq4evSjoxRfGKh3tnZM1Qfb04+L4ofDa+VcE6Fr3Nw
y0yQKtRdleLbCp1OA0a5Y627R/WBvqHFZVlCRL3zZv3bJO2X+aaXNhkr/tkbvMA2twwlnbH2++Ca
tvu1H3yRBAqjh0slkwQSfauz2tpE+e2cB27tCydZ573Y8XTI2ldTgXnDFM6uu8MsuohAiSYi26Qq
Rnqpq4124shdbi/n8JqjxoUK/l+/nItUULZDNWdWt7YGVbtd3CDcGIjtaZ+SFahOXFn9As3iNk0I
xn4HfvJGp8Nx0nSjLyeerc+g7eODcmF099d7usgXUgmWXa/4qKZNdGcdQg/bdkxJ2/P1D/gtbH50
KC/ifQ8DJxgarrX6pAzVrdU7QvRQfJud2ZOfFfzbzWHXqTuOTQrnLadNOsqb9Nt0qpzxpVDv4mJT
f2+c9BzGm+DHx0/i95/0OpFhkAME+dLAUesidQn6YjqvxjH61ym8YyGxQdeiuoeLbcYujCY2oaA7
oYOLGxQMoesUfmTZQuzqLDFKGh5mob6EZNr2akm+frF/eXi/bu/S6FFNNCM0Wh5eQ95uEDKi4Jod
9l5xto9UZ/5abZj50ByDCtK6O7PYwH2LhRul8Kl0chZcZ3Zsrx8/tAstyz+Oz7u7ukhOchMuQoLm
yTnPPewL09xDt6H7DtD5VLvIwLBQiE0/+8rgeptfu/hva513F1//+btMNGVKDPEyX7+nwC/wc2iC
AwYy9wPnBXPi+FqMuXa9i14EOkYEyo8TImzjr0a9pRBW4ec0VNZrxBc8xs55usnHvZlhw7LsWek9
NL5x14z2x8/990XBu59+kX8muTXK3OKnr59SMfDrp8WdtTtdvdPG72XxoNcaChzfMT56E0piBduj
ozKj0wYyS32pZ0Sc3I9v6veVwbubukg6QpgOGvp26xGNRIizdosD+VtlwF6ZXT3CVGvK+Piqvx9n
vbvqReSPFn2MIoNUTLe2SdECj8sHEWKdXNsjf8u4T4LHaGMk98sYuinsvzcLadZ5Zbwr5W1kPuvJ
4yQQ/YtdFiK60jmT6l51Ml3fyEff70XwX9I2yyeLJq1zO3MH2lpkmOZOW0EBhurNbsw6qMQsslX9
Kw/ot9Xsuwd0EeK1UM5bYx3ITpsu+lqyi448gfg62AJvKP4CaPlAS9R5iDcahjumtLybBoaalzCT
PF6LZL8ffL67n4s0IMLsidGoXAMtoz3knWX8ywWnYbNLXJVd+UX/Dwx6td+OyH9d1rwo6iEmQF2s
OCfKuQJn6GhMA5FlS/dDvkFdyTSPEGPjJaGeHpFA7x+l7k5dPjXo8PihsIPoKDSbfL6TEEjBCFZH
4tBVWQZXG6PaQM1i7TwcCsxkGqSqkCkTN1N/Y4yPBfJz6SkFOu5TH6nZMaYFH7chm+krn8K6a/jo
jF36qyG7n8vWSIHBKKvwW9FrB1fJb+qB9ty2PM0XDLdpnMSrTJjcntzt0BT6D3yer93HRWAukxRr
2eCPVNpaXtZTECLfBnwHrIwC1tlUv5k2te/9vI2Ch4RhXPoao5L98dG/FpFWVef3GQIdlliJunUy
om8zVPIM1bHWUQB8BFYhFLGxizgO5M1r39xvy9F3h22NBu9Tk2qVPIF0PePyT2BrusM4NX+omjO4
EsiABu5wLE+LzWoqc1obJoi6EkhrXKaSkyF8F0YoPbYcOOMhcz5+Kr8fmLy7uYs4Dck+mJaO15P+
XBG3cEvt4EtcuvLN6jHSPqz+TCkgW4ocRjcKpRqEACQ+PGNx6DShsCR+4AyG30hX+pbfLwDe3dpF
MDfKwVzi8W16XiIdoD8P8VdIz3ao3C+soRMRqs/yRcX1J5vOocgIP36ihhTFPcvqTj0psY9ulA+2
p32J3G+x4pSJl7M+iLXY1jRUjhCYl3NcefPKwebEiUfJnhrQgu2zumUudO0EXvsULsJ+Jy6TEkv0
JdAfc34SMmGih687oB0PLPGS7qfmOKIChlLWjsZkcuXGX+KDoXtX3vq1+HeRBiJDEMJ27T603k5R
jUp3dbZdBr+z/D7Z6j58MjcMiX7lN0KcVJ306nOgPyQaBcRVQ7Ar1ewlyFxbQFOLazXbuYYN8gTO
LfPS8GEwfQBJwq1K8WCb1C7soRCzBXaxgb9hpC+qipHj8MUSrkbP388Xfp096yJBdOMyQzx+y0vL
RFWfHlVHXOzYm15xB8s8dLO+SY1NK2Yo951D4DD2yeRcix2/30++u4+Lmlozi0XtdWKHxaZ219z1
rW291Ax5SJJGvFO/1bvoID1FXv0SutbVKnf9xD4oVKyL4K1DFNazoVyTSOCX98StBNE7L2W+nfb3
0vRgdHdTcjtWT0hxNBspxxJLNfYL+GB9z3qqujHjbTgd+/lhNK6ZRl7QVP7ScFwS2FpA/YUxcIo7
t3yOscwD6RsZD9V8RtMMivJdXd2BwtEUN5igdR2G/gYBoqbfQjqY8LJeVUuDfhfkX1PpENRfhPlY
yK9t5kMrip3+05oVpuE4VQctQO8ZeCJTrq55npdzK4GDuqsh722uLoOv5AvrIl8EJdQ/cyamRXjP
waG4j446loAsyJ3A7XtbVdxxoziYUY8sALcfh4Y3ePVHr/wiIYB6rdNgIUitjVQP8pLy4aETX0Xl
MAwnSXyRmscQLUil+ZQisiEM93WxbdwGYQe0ATTZDiuERYnPoDLJHfRgQA2CU1TOaGTt52YnB1+D
6DDmD5LxeajOndc3FX/MkxYC030MdU8w7oLGF3YWum/JrRZ+//gXXqs5rYu8oiHLHUPZW1sTaYPh
2Gq+ZGTUdZsJtME6jVvEA0TOq/F//Vo+erQX8T9vggXs6VugA3B2F+/VHfsWfLgrv7+a2Y0rMX4V
YH5fdoyiPmVa9xbCut20ESDWqxvEInHlhm35k01Q9b11+h/r6hghChsytGBLYP2Qi/0SAwgmaa7G
c3P6pT8yQ5bs1o8P0XdjEyqH2EdpYnTj7+wAncy38IiLtuJBcw3JRoDQL04xCy6Q3IPdPwavDdsE
mLDucju/MrNRbHkrYe/43NzkJnYMTjZcy3C/f9bAanDrxrJGvQicUtlLY2kl01m/IaFmJA9oiYtb
nBXDrj+ZjymtTjp4qJm6CJUidQ9y8m4ero7s/+a0/bqRixBqpZkctnX4x6DruO7iYjAVRKB7UC/b
7EuRItjjTJ//R6f813Uvyt2hF6vBSMgcLPN6NJKfV/1KLKU2NMLQljUmFUigOIrpyQbATPvjy68U
md+c9V+XvwhiZamLQrbws1F1lFzREWwRYIPfDT+gkIEkd2E3c90NqwlPo/cktWSPRfKcQ0codtfW
uMbvS69ft3MR1XINKVRjZjbVeuCPBrd6TPMt9FQ0D09Gd2+Ex7o5GmhMBqVfyje0BsAiIJCmh9FC
GsqEbPdU6TQvO83aqfHNXJ0kfZf1/moCoP8Ex0kvLcYOUAs0Y/madHsO/QXvROOA4kw97HP8pXq/
sQ4GPEp2aAtbEuwpkBl0pug89wdROwbJgyXdJsJp4lPRP8mMj3xdv13GHcJi2ud6lhEQ+KEAfwmG
TzDnteB0UnFScUCYXl19/02T/OuZXcTJJFrmqhfIBCMxY+o82XQRDFu28ObqaoMAoxCBhfAApiZf
QhfxasZPoie8JJUrqi9qgkLheAMmdr5Di9bXUTUQPiP5OypsjRHqPCQ1lra26KoHwc2cQUIwzClU
ryBj9x6OHqO2S6efCuhVxqxX+h58ej4+nxexOI20IhpjNlf1z8Dv0Ln5JIRI2zrmfeDPXxYQUKmA
tO0+Hm4ic7PScOkXWnSENgC3C/MBjVhIzEW6LtYtF9A3YDX5sXlOQORItija5SvipcCLrAirl32X
byUdBggQ6Y1hOug6bMYtUmjtHjVeNMWiGHMJAtJGHzZZfIZKvYbLj7/JC4b3v+qlXy/0IiMklYGM
Vb2OndaVIULh2WbiRgVUkzAzhbmQIZF3Jduq64P8a9L7ddH1RbzrfkG0wsEyIjq0VQLP72V/hdh1
O6U/i+admJ8k85vefEvaXWudSnIvI+MW9S/HohkNtkDHRRkCwveg/bLo4I130kJhkaKYharDPkIQ
064Ft27PukqbOqGBr/uR/mgAYFO00lPyO7m73y+Yh121cLzw1/3LA/2LZ3OpaWEWk2SSnbYpv+qz
W3sZYlOPBQaqaucKyg5N4whFCdZoINL5m4bT4+3BzocxwPgj2bQYLuoG3BGk02M7RBfcRU2vBz+v
nsxim0eboXiYo82Vo7BG/w/eytu3/+6tLKHRqVJHdoCThJGh+UOir5lEb/6G+ggJ8QArSrvmVH/1
eV3kwhy5rqjGcOctojR3lbUpQbAhtm4O3Eb2ZZTvq/px9orAr+sNfH0ioKNlbHGn7qik2yKe7C5j
s/wgVAfR2krVIbd2Xbo3JXBQ0YFPrUHS4wSvIVyufT1XIsYlrHZAmMxsFmGkFxqRYnQjoHhGzuFD
fGm7RExvkHKmlEieqGYMYSsiVqL8P6bVN8uCd+9NmbUgTnBAIY8J8tEsD5pwk3TbQPa1ZCOmBwUn
WAzsuJX4ezqdFGlnLj8Fdj7ugJnKVYjj3wzc//11axd5tRPCUlcXisyedq//2dcOY9yat9n/LEq7
kpmxOMLL9JI71VbvYTDY+eBEst8wQMq96OvS2D2IyAeYhQfxxboSfP6mjf91excpzJyCoapKqpDW
6yI3kHyNz8nOfWPBeAzRfKf7OXnNgzowB83nY53dXKs8LlD/f40RF4kmQW6tmQW+NDZ0yEICoOzZ
ZSKy4q9Un9RWlq04+MD3cD+IUV8Gs4QM25V0d60ce8MIvDs3cSDoaPjFa6scn1asD7LSmg9XzXkD
hzXnqj9ZDtoGbgd2A4cCkAKfDMO7lnf/Ziz9641cpIO+C+AOgbh+W1alW2X6Ocuf8uFBFjyV4hSx
ulXZzjP8EjzaaWDYEG+s/xnayPj3XVxCRFGtlJW4egvc0kYCGADqrf8RudP0zYJoD1BA9Mzd8AZz
prYad1l5VJuD0t+Ql4noXv8C5+jjmPw3S+dfN3XRsnR1t4TWzE2BXVNwU2NrpyOEftaaR3P5oqjf
JzdObkIMiX0Ehew+OQ7AskRbMVp0Jp+18hvNmhs1zijb5Wa8WjNd+5pWxa73qTwzS7z8ehpnc7Kn
zRLiAeEngp/jJKH7i7oTtH2ceG29U6fNhIzng96+ZOkhb85TcqiEK5OKv9k3/3pef+lwYBEVGs9r
uVXbo2Xushz3Wvp5H0+v5Vbhb38L7Ny9jl64+qrUPz+JIIv0skb06Vwu20r1BhfYZ39A+EItfgQT
OkbSjexU646j9yT9S4TaOS9H3ZjjqTLOtfaMSj0SGrZsg8tyrn5kayH3QXbXL6KypA46ipnUXOsM
Z103NCv0x9XeRg0Z3L9yK2WvgIV1T6aEsq9OOq6UF5cmxiFj+hqB8PUGZq97BJSOUYvzh/1RYQPZ
uBpn18P30W++iLPdaukbyFxyxUpnd7k3bZMXlcZj8C2syq7MF/5mm/Tr8F3U0mkX9mK/bpMI69JG
d0rL600vhMzrRSvqta6gDDI08WrrSiHyNxO6X5e+CKEh4k+LvM6vVrQxXgNl87XSbsMEIalzg+6q
qfxf0s5jOXIkS9dPBDPIAGILGZoySSY3YUwFrRFQTz8fOHM7SVQUcW1m1dVZ3QmEw/34Eb94TtIb
RfgWic8CEmtqJ1vxmkBP/8bT1s+tY2SRNWIOePkhKHdJ/AeBHgdYFuiMvr7vgnvZzd2CbdlfTEP8
nvY3cJDPylFSHjT5ucXYvlIfVP+QecJCXvovWIb//LY5sqVKLtDtxXP3IDy0NrKhKSXhY3ka8LlH
2DnjyYGFG2oLb7IB54gxOxOJEgRy60TxfrH9vlC8vPfYPlybSmRgZyNybU77OPgubYLSqfS7LknB
x+Jo0oOM6/BVcjuRkl/1cNL5+lJQpgzli22tz2LuSg3Fs1BylLHCtBkaum1yDHLEn9wCoGz9RsvO
jFzky9M/I/rD/Nn4npn2WOiEhhMhva87U3Pvsq2QWd7h42NegsG6SFPCs3gsZopB/0h3JhGUj3dE
XAiiGq/4gKUxBcdzT1tAW/1MLpgzHob8JA6H6FtlM0KsgTncXS736vohGJ9Vq1UAI4a/RaHEDGWn
J3eJ/lpGWLQlOtjeQ7MeYc6c+vq5l34IKn45d6OpSD9W7fESnO22+6OW34CimtGqsuTuiKGKWY0/
9XyjwpJe7Vgi+KKdHVDE/4BipgVeIgKSQg4EBwvUZfNuKwebyK79DZ6LTbSVDKv0vUDZBVTGzmDc
FdVgQ/VocytKblXdR12IYKOl+xrLR9Vw6/GwtpP0nl2gyXeiPaHT2t6LBQbL0AOEYBfaQrhfj14M
SMBAx6q5XzFFkm3g32Sel2xf/EwBTAae2t0WTJN0tFbMGnczkrJ3VzXaq/EAxx95rSllTY+DeD9o
ICtvp0bseYWZphOxXE6E7Evzgk1YSkszZ64G1F1yYEgE0uYCMpdCJRwObIRuRFcPQfrmpb2EVgdk
wSx0y+Ck3XdISWo3QnLsf6DvHZAp9nucNRLlTgYeGfPw7g9Qh+rSLuz66xTGv/nZu9bFh3OHb8mq
bibQtXgXP0m+tz4ftZfqV33X/U6/hUdiLB4gv6buEdJPkI8Iu7f1XlxwPF/czLN7tFkJSYnDFfX9
1JYCDdmAYmveAsVSC2L7bqCbHm2Vm+L82ivm6ti+hJorDyZSMzmVkOCMqPNjJ/oNVYHyW7PvC0ts
PObncuZOVp7Y1+EYqmyGdiP7uzp20EMMj9HZArksItAL6Tf7DXQPK2L5JSZZ4A/2gHKHW/l7KznJ
s7B21gXWtAhTeezSILiL4q1Gh/m7sfYUFEhsJX+ncoWI/Ng4OF+AtABVWYSOLhTH+qzQCtuVkjQC
xfHIYI1IpXCMLHQvM0YcyrZ2JSv+NaUf6ETchlSqo10s0YOW7kU0lj6FHmldqGpgkAEAxPNFYFXR
yqmBYLtt9eyPu0v6NEjHanjI9X3IOU+7jXrZjNIuag6dXT/mtrq+M4ydXO2yEfNXzBus4HI6R7eR
3YGdZyTYSN9bzmI1NcqSYddUr2dEGX4V/WOLxKOjIzm0QBlZKrAxxPz0o7I+HNGqfe+jq7sabj0J
bhOibLgbmXtX/SHt7pQIuOf4A5+o6Fnz0OBe/SxOcPlR6yDTu2Sbi4qd3wmjAOqK+6W24uKdPctH
pFIJBLXm20NvDHPvAggRR4bscA7ttQKGVzcFDDrQbnDbp7O5pg+xOlbCvTHcs3TC74rm8WIGfDUB
NSBCr/XJLWQ+/sll8X9mqOrrlA0qm1I10QhwpD+wie+E26VFuD6o//DA2T0tVnqGcCd1LfY49hm4
ipUiGO47crvxhzshB2ikmqjnX1DmPfnyfS47eN0uxM3r1fWHt5jdviOekEkmrbv36lqX8eH7nha3
SmhmNuZx25+J5EXidjRepLfovfRYSsOvg3Y+vMGsMhLS0q/wYuseBtTkE5tOmaVtQDYCJ++3YriB
ipmFb1H/nAGlRhndzNyILppOThM6ARyjNeIOe6m9P+MPBCZN2sb5Tb7easLDgDKOgpgwJqqVl3gR
6P3+PtcWhFCv3z0ffsE86Jd4CSZ0Gh9W9SHTf7aQRcfxYV3bUrkrvf68j60RPlV+6wMMwYKzTg4I
ejRrqOtKv1POm3xYyPiv95A+vNIsupLvYxszdW/qAV8K9FOGigtFP1UrL2dYTWP9qQOakBhQKlrF
lKqT3N1O8WhyT/g6IV1cnlmUjYoYFaCKKNu60W0iMrZ7Foptl3ihjKavm7j5dNJUs0Ns+SBIlOZH
+fLgl6SfS9nmO8vnH8nxh3WZBUdmvE0Tp+/BEZp+vW2qx1y4pWyQTLAKiXgfJ6dC/C3t1W1XbYzx
Nq3vomFT5ftnJfWwwgnA1Dj1do2+FQoJLU5mAqIo23DtXgqnFbyv1+5fvqMxSTlqMoXDLFKq7dmv
fbTtHoAbp/IO+8vU1VEhtpE0kfNvIohX6dCK0I1J7mjDFe2xjh7/by8hzaBNmVQNhWLoHZyt7aBw
41kqM+k82ND+YiBly+fjau35Vk3VaBfdNs8XtvP12Zvxn2V456F8yO5CYEVtjJopsVI7HxGIMEXM
2WwxZjgIVUp2pepBW9/po2rhaGK3Ymyr+SFI7rLLbR4+5eop5CorsDsNbnvom4hwG9+E4jeAtZEU
uweRGB31NWPey2gJGPTB/8L5dG2eY1PMn1e06+nERrf4NqLrNogOg7hCBOFcIlFt6Lopj/eF9OL3
vxPYsT8uIOEiryys/8WHMDQuJxkPbUWcl0p57IdRIQfiQ+NenKj18II0ES/w70ZM7Z2S2fyf4F6x
fOk56Y/hwyJ571qX6OPzZ6G6XuuVVLSxOPHWBqssrZSpAU6RQmEqduQqlLOJPdwgxSzAixcox83/
D0rjtN3mZ/jjW8zC7Rrni7We8hYTZL+EeDZSwTnrejNAQbO0fY9uto0XB7E27s11TWuiwiPIwstk
4Xtcy2E/vsksymJAFCd9GvI9bA3DPytkPu0pKN/Z1dlS7dpW3WwHsCw5ofO00zsr+N8wCZH0RFtG
nvzN3mPvh4PBuCIbxWE1Mk1pDiTrR4ArLZ4kktnAYssrS9o2B2qdtSsiq+d/b9NfzBEr5AAe+Hfd
Zo2y+ikpXxXJXWzpTQnMP77Th3eb/v2HdxPaMhGSXh9JLbDFve1+40Jl6Xcr4GGmbwcLofJqh/Xj
UswyGQx0ukQMc/FBD19xrkptZEnM8UdQPitgIHXkP1YgmBou5LuLPTrqPmPyp+8NGeYARK2J8yqA
dDqj4mt36lEPlYU3vMq0//iGs+MTGkq86hveENrVqd4kB0aUh2601tVGg78QPSrgIab5ihrftjQc
jPzQIOHnorEVHnLI/7kpPTN7lR39HWkl+kDxkfUzJ50M6GSX0WbwQYxqXrFXpQ8SWPpl4pmJhie6
3SNw/QsQnh+5tEt2zR/joN9J1uURPJPVeMlxuca7llN//MGzk4qXlOr32XrkfIhWCDLQ1mqrbr/H
FiA/D4Geyah2s3AorwapD9tudijDQWzjIhZGwkNKQGB4aMmEYyqLzdDh5IsCxnrAjsrkwhLtSNmj
dlZFzsJbTN/yq80/S3pEv8rlVmTzT31ACe0iFOW+4woQWj3iF5GZvNJP+/qZxvTLvnrmLLkp2kqq
C0GbnhkGx9G+VBbX2SXelfGR1yhOYf0TyVazSl+LFWD82He09pRX+QkpT1RMLuVtrfgYOwHCDLtD
Pp4tNI9duajv6vUhUeqXFf8XOhx2K6Cqo9Ot8vrsNtY3QftNdJXqVoh/4dt8E6GM1rzqyQklVbep
BZBNr4H/fNbOTtciUuZDh/e3BtCMzH9oIsSkZDD1AWimm9X4hHR/kDhc+aZx/g4DO3RB/iXJLUqA
RaoDC7zT9dtUeEwDA8GKyl7J0FO679i9WhJJlFlFoVPFU39tZZ4LKI0rWr5NY6puMnoZYpxL8rxX
EXsf9/ksS7tU6YC3/Xlk0I+7L018C9pKcP5u2JcXhIPOZoWzQWyhJI5f5Ncf/WoZ+eHZc7UB4ZJF
Y4aX2IMamzUoodESn1Jn0j5YHw/1AQEE+WV0DBBTS5XbVXWVj4+ejR99SFFaU74fb7x1DVvDgxE9
CEivSGH5XuLE2DGJS5fuwsmaKwgI6XkFpoLrH9uM0CweFQ4X5SLzFDPejs5qH7wu1epXGxYff+ns
bvHjdayJER8YI+ntNLzpY0v9XTxM2laDG2y0nQYH25FftB0or836V/+dH77UXbw6Qvr4GrMLpMnH
yChTvjXeKOTePxnA7GsP24N1D+LFL0yoDdvweWGHTVH6i7DyLnjz4R4P8IdWytggoKLoGG1FB8Ep
4UcgO3XXmjF2gNydQbLRGjfqvotL3PzFHz2L512jDCN2A+ODCi53eJrQB5F2BG1PdlV5GYM08p6F
TXaVbP9xpWfhuxexIK2KlFM1bJNtY2x0zal9t6dBcoL1iLxNeMjgyI4objkSZi+w+rhMwGpFbzma
MNsme1v4DEv7fhbd9UY/D6uaz7A6Flv1baKXA7Zm4g8TrnQh+U84g4VnLlzgyiywSc0686WatTfw
E3ebG0WyckvE6fMoWekteRwe08PiUxc23HvH6MOG0+MY//CBE45FruG1uLDT58GX0TFCM+LeQt2O
VsWktbDwc6/m839Th3kPcNWLslKlCSlku2/t9cVbX5AEodCsOO6CB7FTfZi+s5LZdeBdLg5sSHSo
lzKYhVVXZ4mzgjCtGuqseoYyrK27yp6ug3C2yF6RzpJNmL5dszC5WArmk73zx2xd1FarIcB0/L0R
GG4wXukhmpGtjA7q2fF+ba+WtAQXnzmLZ1kPbHGYUnbpBi/X4QkstK3dJ38mtY/hIdr9L1cWc2lV
Ql1VnZO0fAX3tbFERS/ZCj/TTe0x4jMRBn8ctpFDvbr0Ja9nZH+fN7shz2kpFnpGwd5FGJ1QkcWp
Wd2UU96kW4yHmC4id8WuNtVn6fvCbp7+8n/G7b8Pn22jOAu7qJQ5RqqXn/Jdu5G81lGsbOfbS321
fwnSf5812z2Vxu9k2041eXgq35RJOYUkPz/4t8wq0fNZvJKnCPzVr5vvHW7jYlhn4oOY/VKP2bbf
5p4G+jr+mWvPK/UBIcScoUtvmJDfGnxEURM7koAmK7AWzGP0W50q+ZwccxDACiOFfKEtvLgms4tL
7KQL+CyfaFKSNdDhb2Pa+zn66qgMOasQ7Y1pApui7rtQCfxLQvr3c8yur7YefOlS8ek1s0xM408C
EgK5qf6evgziwYM9voYBtJtqCX1wFTGOBcd/Ttjsljp3ddgEZz6LepdoTgPyDC8OE7tdNTcVa1nZ
5Cqm6+MDZ1cUop9pnCJN/YALxPnO2KlW7ER2eEyepecQGRzpj/7GPpCX+Crveea/b0BNnHVF4zDT
16spRWBn0XND0Z/uYen5lZsNt4XvoRIJlTBJXBHzEYNJmy1YBsorxR3mHWpwXyCo0tP4Lrt92uwu
Bffb6KAau9wxW1gjTZxFAiTuLqW4mrIZT6i29RsAL6ZLjUkE0jFWetdqSFAaWeSKX23V/Wc3aOIs
LPjnocvGlCpYxXTMxHxFLlxDYR5ao6r11K52TfhYZPusOaiufHb7/D5uWJPw9swULr5bLMuVrwMy
DlWfb7kV1oKYjnPjoKZX2ZoCd82GZrC6p6P6lHzH1P2bwczThyZpYtpEb2RA0sJl89Yww82Jt5uA
D0u+JbSNDed8FDarDWox1texe/E9pxTpQwoER0jy9amqA22/OsGIwgDQSb7X8fayuVhIwor3ohny
XDDUnGfQGB6kxIlGY69sP7A73xN6fMadaq+aUTrpFQQb/yVw1jT6lo7CwqFHSP7z245Rk/hrhTMo
340u4rheaolbxcMaD7brUuR/Z7N+dfBmwW01SOTmU+QPI6ZIvikP1nTEsLx6Sn1q76kGXVtwVU5n
4E+jXWVm4I6SNVHU49gM+K830GOt19oqj2JnGh1SBA4ObcDBsMEGKKtp5uXIPxsAxmIkaN+6yhxQ
NY53WcFf4YSeSs8NJ8F6D5G5N9xU7cyyEyFG7NJh16l4MV4QXw5+R+Ph0lsFDQErBzen4ZF9yHsr
R8B/G0VWIqDdUpW1mf7ELF49DW1qN+U3fXyR8ZvQhN+ZwN+cF+mpGSk7ygnqvVjrfH2TauIsZFdy
r8lCPO010etdrMyYGkK7ZLBhWFrrwbKy4DZZ0i7Yn9ceThS5gbXDVpTM5A1212v7mznmMnh4cVfN
IjsWvJqqTgE2eQHExMyyeUiPOMJI6AJnLJm7mK5dz///3+WlzQddgSjnSRWwEoDQICZcfqycUeHg
MQtnR+X4t7IOF0gRNJeoPZPjEgrhKmB6jZkRvS9RMbQ5k1uvkhF7SxJU2jaVmb9Ft8Mp3IGg+tFs
gsZsLdGll3knfC9OMOczYsPXgefqon98gVngUatY1845mQNRxkVG005/V3vkpxmixA/K7cLTroXj
j0+bBQ7NwLt8EPi50QGniNLklPrfJG+i0ctm5PDUieGQW8b91w+eWYb9N+jw44NnMQR/k+ASjDx4
wv7KsqevOb8h4VNz8pNc/gpXbhDsJ1LWkN2D7OknWVhEuL1a+9V39+1JBXHHqB+rYXMobMBvcYXY
KTogwX0zmOXjiq77pted5JguCIldFRj++O6z8+qfy7FusQ160B9WOwSxn9s9lmVPfmkZCA2fRGeS
GI2taDAnSaRfAMb8wEGI9VBuE0d7m4qrinsML3pj2IoH7pHFGP0O7J/H6I/vODu7oay0WqZO73hT
veg3PRjT/A1FIWh4wGCfssrcdo4PsNJFgw4HE+L3cKQcc6HFegTpQTWZ69rINLemGDh4x6Qk6aby
itcQCAIXGsGd714Ms96D1a532HJMvYL6T4G8JBzhl2kDIS5pi3fwq7yvd8/V9Prvr1vNU7/goml6
qtCKoYLA1gvhFTL7HR0i+3zxhB2xweJSJqv4+rl49nGR/vuyrsRZPVkI1f9ctCpCZScBgj2/vAHA
7fmnKU3wT4UtPMpH4+j/WHk6ihWBdTYcHHofohvchZ7TTXUj7aPYxZDqabTHrQLPCiOu783KEZ1x
W95njOpUCrjL0XjqvknusLYQu6nveeAm43JvbprH9TMFhWQG9nCKUSUGZNbeEitQG4ck+lZ7LZrJ
YBDtEKAl77B2h6NyAHnOPOKufdSfIQ9u3tUqqcFLq+HetAY33EYkw/b5JqnNmBtlB/PLbSyDXOeR
4nwb7WOYz5mJHeyO4RH6WWhtIDYpmqtnVbKG72jIOv1EZBsJIFCiNiDvDhW6VVCUPD94T94w3VI4
sWcLn+wf9Y/wodHNdr/aAnofkZdA5ipFNDK1i+M3rAHA3Cq3GpcA9mSAeWh1mf2P4odCQfs6uKM3
6Zivj4WjH0f+KdtNm0581r1kE+1yN7qTNyLyJoMtvlD6mP3v1V5/62HCnFY/crd+oD2efTOwZb0B
Trvy+pvVSbIK5x0l3m7WnAJ3Qt3mz4qZPxWo5ucOVmrH8z3BJWV+C5N6K6PzTxf8JnLPh35TOAat
95fKWU9ZvYUMvY7bKZE0dBHWtZoVv1twO1T8FxLWq0AVOmd4XWKAO5mWfE4BBVFZ1XJMz6p6mdCc
5T2Fd4FjLz4h4LFAk5NCx+Crmck5lBzh0r11/Sb5+/xZieMLWq13qjrNvpQL23BsrbwnhsS0CXVy
Km6U9EJE4PI+I0hvfn0y/yUm/338rNCJNJAAUSwRERqr6tG8D9hmLSq3/dbwXU39NYjbAs54sM9D
/JHhgGOOIUg7Q9gJ0gVTE6vEgrZ0U7rqZ3vsAWHHPiaWD2PtqgIbq51obfWPpe/2DrP9Z0T5++Kz
gkiPu74/ry7jA0z2rgY8kHDvj7aIqB/T4m/DMd9Jwam0xk1wMTvPWLlChDOVh9wH2TBvzu66Ee7H
zeXYVA4AQqx00cPDO2bdmPkdupYn/wgE42I12W686ytT2wHDuclXXn1zuUWj6T69lb6xMxF0SNnX
7oAY81O5jTbQLYtXdED00tRVM9BM/MJQPcCRtLs807Q575NdfGOcNPvrj3kVFvxxL89yoEIp62bI
OgYeooedGYpS621tlrHpN78u1XqL7H3itq3bQaV4vbykrz2on4pWbf0kM5+4fOML1qcLemwDHoP2
ysXbInCQE0ZeX8CuHGMyM33pLdEWWiS469Lqzm4u05NyC/85dGMguUvnc9r/X33nWaZ1kc/nrveZ
YK03AyCV1Dl/BxjurpnSrb//n582S69GIc76pCIaxE+kVwg0Go+9ZaDckLrZ4m8zln7bLCHKizw3
8FSbinoJ6Hax8SOE83JUS0CLhlls6und0DeYFIKmx78wfdW5mbThyY92Eq39sDqsRi8KWwwAdsx2
uk3t77okQdAapIaD1QHX0+qR9s5bc5s8+EfjrmOmr+yNnejBgGoYCJ1tfZ972V4/xQdqhD/BdnTj
fcGG5maiG7WXbyaGrDWS5I5mfLOuv0UX8RbnVDLIQM+3CofQDBGJOt+1UW+OZ+4s6Wcv74uBFYuf
v97jV8fGH/f4LEHLez1Om7anM5P9qvlNG9Ff31Q3zJTaTTRuyi3RMom9JrP1+mcDdVXNdDvYMYlf
eJHpMH3emLooa6qObLJIT16cHTZBLqnl02Z8OL9KrupI+9RCriq6uOPdpPGYu4nXFXjFO18/98qE
7/NzZweiFhJRxWF8GiuuvOiAEtWj7l6+TSx9abOyxa1Aga/xDqqrHgQv/46ppr040V369bOD0kRY
w6chv15BjcIFznZ/8VaCiZ85tDX555RgkDCU/Of2699/Bfj9+ffPDk2M8bM4JhUXZkD7pEfM4yGx
a2wOhT81gGA08T2k8k4XbgPKXyfpNkN9WqTkXrk4P7/GbB8CJoy1RmHspDwg4+n22/Se3BJ7KGdq
UJJKPagUYWuo5gNuIuphgipNeb2wNaxoW280K9/Cw3Db4zLA4Yr6xKeXm/cDZKQkA0UHUIMi0jsu
Pb7xQ9nUx9upoKmwEoQ9LG0T7VeJlF11A+aObNWJUeewaxSztdeoPqmrTeWDDgBmbZQ3wwNd/zS6
j6QtjaULAJVdKv5cL3Z1rtQon999lpAlYpLjI1n+NwApeokISqUp3FfPirxBgpxJkBO9rnuvbJ8W
dtaUMnxxot9bDB96l22ap3pRDjxZddeCawAV9k2hpomE6A1S+gjTl7VdxIj5L01w5X/OvD7/6lke
VvlplHciu9r4hhZks506N6tJq0w41oDQKudM9oA/WoaT811m+eFWuDjhzdI8TF441++zoQ9rgKC0
XiRGMa0+UU3ZjbJuP8KyUpG3OJW9m26R/RHBD3gr5H16O5GPU46ggfjr4XcDE8p+K0vmeleC/ufV
mcXatizqwo/rEYgkQPt3n5/8DjtizNF/1DE2stQqRksOJmx1IL3d8vf550Dg8xvMou66XF+KUOYN
JkSgkdpRegDAYhuXTatNbYqQjLB8QAsweyLmPckbpMYu8hJFauktZlFXyNSoXVW8ReuCajhjSesy
pSpMwGOoJepUVn90yM/bXPeixFshRG6JPgxNS12y2pD/mbt8XpBZGA79dOiFgQtgCLdhfkJOtYNn
ucJELwptpPW4A+2C+79C/2uzxmQo2p4NzGJUHP50S+q2or50I79PZb46wLOYnKyCqg5HrsZJY2o3
mQv6zoXSF/cPFZcS5KHfjMYdwUQ4aHYeEhsXuc7N7xrJlH5gLJ3drN3oJnvQ91PrdPwhuf5efdM3
EBbpBOTe6tfZJQC8ZQ7CXRapPhV863XP+i636VTtp24VbjlY6D6or7+A/yFPg5KYh1uU1Z7kPRCr
Q7SXN1NLcm3n3AWxjYi9J24y9PFimoY4LN/AmP2d3vbHYC/v/Yf1LuFvXjrnVyZrnz7fez/3wzmP
+nK9ihSWSr6DN+eIFs3pzAx3yqm/61x+xluCNJJ6vxBiF8LLexj88NhVtI4MtSW4T24TmUuX8nLM
szcdbcgElyyUlaHqdivIGEubY9qPX+yN9/384clVJQoXNWa/Ai6eCn18ztfuuFHwPBEtcJ1BZ+fb
4r50exV7i/g5XOI3XgGNfF7yWYhPE60YRY3Di410dUACBmFAOjIJ/DkyARTBj4tT7Stt+c/PnFXJ
EB/OjSpA6ioEivl7sTkYl0Mm4hJZ5Nta+KUNGLttavG2K4/d6h7hWsTvQQaN9wOOHspCgfpOd/nn
RzBkeYKxiKs5D8Q4n6MuqXLKq+R9LhXuUosG6eRNUP1e7HZeD1F/nzb78VXVlUYRc5fJGk+bblQQ
h+PdGn8khMeXlfbeIatf/bzZNQXbZzT6dTZBkcSUtiTW8vQCiQFeu714I31Heav8CNyUq7Szat1p
USew9T+lex5tAB2NGXLhbzTF5BsUS0Kh/7IB/67H7A7LW7GpxTWrP2m41Zb0rHZWtencqfvHrvft
Rlg6dddTqr+PnF1YutFUcSXxyBrnSRWdmHNHYVlTvueuf5MyJNEW6oMrTPZpy/995Oxi6sO2k+WB
jyBVm95ey8DhBABMBH5NPA0xwS6Ud9o6tf2OdqjwQ7ns0+SnH58QYCLlleC7y9VLFq6w5t2nyuHi
X0xQohkCbBEN53I/hDZ9Eb4QC6Y7qwtyvo6eP8bGqUFlV6cM/FYZJoV6WruxnCFB47Wa9W4LHNTb
+Mf4GiNqJJjrJ61kVt+ECL6b523hIK3QJGfU3nFmIq8Shru4tjvExVBm5olDvj375mVJjGlxW8xu
zaLTs9hoWTCBtfE3k18Bo9R3rknjrW1p4QNdoTLqkqLpOo5D4tpQ3//9h0g8GFJ3VtmMD432o3rR
uODwBnNBXlnCvU96lVn1Wxu9Dhj8YP/kxk5fP/TPUBDOsKdVR8xuEC8WdyszRdBesroKNGMBbw6N
sYV4dS3J+fSqswiSJUajhJcOnN/ES4oCL6OlKTogdnob+ZmLVzNb9xI88fLbdbarbd1bYUaUOFiN
0Ef3vr49rzCFPq/cLL5orSrV8rp+B1eQ1NV/VrvxMG6lAgYZZLp2X21KBREcjOPp69DG3CYbQCvw
0GWYvCWGuxShq/2ykPe1gvPTQs1Ci7EO0kY7F0xfd0PqtJKZ70UvPhXf83uGMH1gdgAPoMrTx5c2
Fbj3X4pg8dL5N5mimcqmub8Yu2hTHtrzg44kitl7+dnV1ngJbxB2WKZdXUG5fV7MWWiqteyixRWL
OQ18BBONyt6c2AeTMvZ5X9E0XebqX7mRPi3TLDaJaXYpCrWcGn6gYlCNv5mEpzt3vTvTzVvcv+/3
6exC+vS82dFuRqFvSwNcQO4kdIoQhab5B5hD/N1v4WOdd9V3gxruJ4PL+qhvosJMN5phSo+rXbTD
GS7QTbq+9Y/VZqC9iPIuJ2CbAyv+rtIE6E0VZgtok5XZYyYCTAzMjyn8kXYr0JQspOqKgbn+021T
duUG2UMYFlDoNCu9IUlm2ORTVdrdVvuGQ7SjoFK4uATawpLPMdnnWluVkVxNS56eisMI5ulFi13/
lKNZYje3xHTmLcHNkB8k7FpjSxMZF+DpeJpESslN9sBwlNHu9zqKc8wlDQulb9kF5ICtE7S03ltj
zfnWv/LTkAVnUfbhSwXg4oWfV7ohEFJ1cSddEcv4tHvniG+hDs6aP4WCydgw3Gh7o9sErnjr7+Id
WXxsCZJlYKbyjG3yU+bDrIt261t5r/3m1fyHMrJ0IJ3GMovtyo3/ccvNMeBjEVZ+mzYTZM/fKLbM
Dpmmae8K0CDSrOBukrBZuFPeZd6+2OhzELhQ5uIohCxHtJ14iECXhNbNMrc+xonj3wGmyjBNAZHS
7tVb8Ho73dN3gmbWSDV3JoUyOu4Mg++hF66sCw4EjG6A05nDDos1W1C3g2anm8Zt6T1g+da5SU+D
3kyO07QMw4jUaSpPa0xJNNPd2q0OgsslXx1rAethB28IOhULt8G1bPPTSs8up5YcJ8I5hnvUrdmX
yAO1Zle5zYGJtkvbrCsOAdOs0M1fA/v3JP8ODYE5s57yVcwcqKdJVlGeofoWx26/BM+S3kkWX32U
2XXVySG4JJXb01ddX34EtHg+igZM1iPU3cHVJRuFrmFX0SCteVXmUGdP3k2j/wGwWeLVp6gz2wN4
ov4ggDrGSR7FJiQM7HaiswRAF5q9DsAo3sIwRe0KeuipPGSJibaTHNicPwW9IIh0kp2dKmg+KEwd
2rdo0x1AMU+C/f0eYHFSkltRokeVRSV/qH8K1TQ5uVgXBIL5gxaC9LbZj/vsxu/BprjBzeXInRZ0
u+KQvAwMwvGhhYm6QQbiz/A4wca1bXRo8Ed9d4YYvfRk/Bm38U6NTPm3JtjShtuQviazRpxab/Jj
sz+78cHv1nYt7Iryd4vx8FvqYrGY2xus4/FJijNAI8oWEcNS2C8Sst+xjl99rdkV3tTN2HJB8bUG
eh8AEjWJfNRugze+iOietcdE+QEV2DqDRehgsVT66NR0cbrsWSwgNLHQ9ZqXS/Y6k1URJCN1l5wr
D1k2uuuztvPbaj9xC0vPaPHI5gpgYlVIEvXQyjbgIAXkxcmdYJGJt5Yuf88aN0MDWeHXK2iCSb13
MUazjZ22dRIsmrbqcBBij8wms1aYIKI6KW+61VFJwUR2p4D/UY1jh+QDZDxFVsP+wrasdfPBy9au
gRwlFkt33X1yGyHzJTj9+cavnuh4Qot/quu7FbBT3S6BhsbupcQVztEuNmIRiI+sI6/IrRC3Pyl3
le4u7n8H/V0zeCvj8SziWuNmpD6hW6KoLj7mT1W9Td/WD5jW77pf/Vv1xqYbnREdBxgGk1It/Hfj
8rY65jeXQ646qu8oO/FQ3wQkJ/YIvSTYMIXLHzDktCo7LE7qpIjsdvBqTuJOfqoCRwq9RMKv3gQ8
AXla8/8EKUZ/JrJcZl7Za+E2Q3qCSTcOW4FTVch2fWs8mS5m/NImm0TLzXV4bJX9YPzKyt+deJD8
B5E4Sp2SD08SXkDlxle+XfSf2B0iX8tA1m7TrSr9Xuvod4HPShHzL82WIunsShc78QRhibS6lJSr
s8TNF/tV1iskNbKnkmPiLnCb74j4EM/T3bjp7iMXSqdXYxekfWM63SlOdYwWBAyuzNo/X8CzVC66
NPmgd7zFamWfMdsxwTZniokMi3/XoPLfuaLCrN1qfmG+fmoP4QalleNIBvR7cnbiBhkdfxseJ1EW
xeFzrW+DXbbrtuvd+kluoRFdyCc4Ii/dtlrZauem5Q6s+4Jz+rUO0adbZJYiCqXQiDUuR7SUy9rF
G2sSxBAbu8AoHXzydrgdjRMRcLDBpb2G7io+CrXN/OHr2uYKsPHTes4F5odcXMv5RBE1jtRWjKoO
rGbwU5ywlc+so/ac73yF9my75/6I7bp8RzynW1AO2jNr1b6Ov/tXZtSTYIpvrgyTHL7tnGkZH4PE
K7yl8vDaqOrj2s2l5bsyKfP/Yu68liNHsjT9KmN9j1oIhwNYm54LhFbU+gbGJJnQWjqefr9g9+xk
cXOKPXdrlsaqTJIRCAj3c/7zCzv8rC2Z31tLa0uu2eHcQiBUYaF6DRfR/ltn9N9ht39623PJ+0sD
HST/WdJ+lljponluT97BpAWkfelWRN+0G1kjC/uWHvEbEPVP7/wFwuzbVDR9TXE3MnoNDzp+FABb
4zmtacDzVl8ON4pOYA8fBu/d787372auf3r7LxVPqTtpoOlUeR1uW8MVxJazW525DvYkTRL8sp+O
9tYLfWRTzEJkv8o6f8KPjwtirjEyJWDDg9Z2SPbFBuf6/lB764DtgBCK7wZ6nwX4X2ynX+3ilRkF
PdgBw2nPL47R1Yj8dt7aGB7Cj9cJY1mIcSfw4jzpz/XJqJaqOpaL2fFxY1rNr+OxPtJgHOp4He1t
d0WxaR5ME+NMX23DyxSEaN4McsFpzr7Fys9b/V8d+5dSwE5aTX1K86unac04Z3QeOx2/Kw+zq4lU
d3iIaF2eaBDj7/Vx5wXnr978y/JOQTs0uCPot9FOQWGHYLYhULTzWQmKS3U/Hc6e7i7GpGtnBftk
Fb5BSkHtUq/FFq5V8CPXFt+yy7/par6aytdtnAVtyp13Tn4hLHKhn9uts4VbuYbNDrDyL9xC37Su
n+ZSvzzncWLm9FKAKs6tue8IGFCLAusVb53vm2oZJEt2E48bJr/WftTMhSv/3LIeOvcUPSkCN85u
JZwX7Jnhoh9CbUOJ5W5R23t7qpJ6VRq+jVOfeVOc7Kvg9a8X9O8eAHmeZf5y9IWZ9HEpeACGNYXk
uFf4f/eILEsSE+z1/KbwyyMXjE9xoHcaax8PTYRAbbIZMLUhYk0sO75ipn0en+GqPuP7uTE+8pid
KDbOntMFAj1Wmn1QfnsbfrfWfOWFGnlfKMNjqUtIrSHsh9VdY1ZCmbOuYYC7mEdhTKf52MB38WWX
LOqzugKZ+bMWSViQ5H7jRVuSdRneeNvOXlgausXueX6WF9nHd8uN+c0j+8lr/+Vsd3XSB9WZt25D
0vv0IvT6267Ze8WpkZextRfO0mie1XQihhWGyqopNlB0uvcYzoy50axDTydUCoj45S79NoTlN/SG
X1fuT4ehXw5PMYRyuuR8NncwsWmdlmdejFxPH98/N981xvLLNmFnwp7jFpTNwLq/WZ1B7RFTs7Ve
rXNvZYUPVrADsOK+o+ma91O7phsc3xuAeAwi9p04YONSn9Mh/ISEY4Rz2ndV13fn40tr7EolpgHC
x22sHcmB6aIbJkVDv/BQHJirxFyARZJ+6PfE2o8dowCIbVVymiMIKd/6oXz7qH5Z76Ok7arZ+se2
vi88HzswDifd5vsA+vnUX4zJJq4WSi7qvcUetuT/yNKTu2Cb75x9v5Nbsa2wad5bH/JHeIkrdH/Q
xgW2+yyODYrxdmN9dOFOe/5ukP1dN/CpPPjlzpKmMZtzwbFTZtOn0w6QG4o/uAOmQ7fFLB7xuLmc
h8twXFf3Yutu4yt3XZ2+2yPsc/HzFxuX/NIRpIOZusEZ3HXvs11A2DXr9Iw0h+G6fqDZjYcDoVgH
ee9tJ+gbWP2RaJE8zcdxg6etX58k5cn6E4M1OOvFGTAv8GnEy1UtPXc5HqGid6yeRwdIVW5pHoEc
pxf7o+dT1sv88ltQ4JsdSH5pDhwrDZuRoeFtdgS9EYvxBswemFTBaKvWxmEGzV3hHQLrARgtX0N6
JnsqfCFadPvX28lv9F1/6g+cL9tJ3uWkmBQcyj8Bz08jsfMSUt/+C2E/5yLjL67lVzf8PtDz1FEs
p2LT7KJ+R353c6xKP7/QWUECriycEf0j3XvBAkUhLuir0Vj2cFtuvGiXdrdZHBIN+i9kpprfHdqX
6t/SshjuL/XRpwTpvFxMHul9y/Z0vhoHxC+n+sTOaf8Ilm9nGXBkbrM9oKvcmvau1/6FbKRPePWv
TteXviDWU20SGs2b2LC83+Lu6Ei28QXa1DOnxvxJ8NoKO68TdzyAJDgayF14mvYhaMReHadiadA+
HOcX3KbiZd8uxHYqVwL3yp3EpOaqPfuLa+vY/TbewvrtUixdnSQGiz3qc7T1ywKStF7j2S0LSFdd
RzXN57Ar1sMjwqgjzCqMvJJF+VEdY+dzV3V0ZNebMrtK7WW6KUCc3uZVLzeetVbjUxXdnvGcb279
82bw/5zdX47wy8ISO21vNg5XHPdKCJ3QTXGOct9Z0fb5k/SdPWMaZnqrv37b33hH8cT98rZfHv4p
SFxr7nnbc82LP3Gzit6sR9CNq+CnV6F/whfuYtgjgLqKtvHbmF2G/FkzWvjrAxG/7Qj+60C+jnCS
umzNsQKi6NVEfNy6RJkDYLzDrXIJ7B0zwaL0PecZlOv5sS7PVpo7+sFTAd1skWjLeN6P8Vudrt3b
Yts9juFi9olfckB8z/VbilQj9z2oOED7Sxth2oK9osWVPlyMucDtuOi/he9/P3/85VOd78tf7jsj
lEWfuJxe9PnXZ8Eqh+HenWehZ1sk3Vc/vgtK/R3J9Ncr+nU2kzpuHOshayiJD8h0fDpS3W/vUxAV
nPPekgt3e1ZffRqfXNWH3v4eMvltIyU9yMeuMC1T//KpdTU2IjJZKcY9AouFfhpP5SJfBMcW/WP+
LH94d3999xi/P9GOITBI123D+2pFnMli0Myz75rGFe1H6qmbPN2N7oJ6C/2aEy3FClAY5HmyL7sK
k6i82Zp65bdYahojUAdILjstS4ff2adZvOAGajzjwmta70Vwa4WnQXtU0+NUXQ3wqPMZNVxRMxct
TvHSwLFiwfIl34r5YmiudbUDCqeyW0XwrbpNLTY0SGQW3CjjMg4uimmTnAfS9XUgnnqyy3Z1z6Y6
XLg/aHfE48iQiRhdlJrpbXjbXp55hdpSO2J/7VwNNzXbwWnAtc9naFCukgw1X/CkTBiX21qeRrW0
4W6rBXOrRmOGCV4iloNYUgTn9kqus+6lMg95fj0i68GDH0OJzXeTq9/XbP91Rb7S0+ewCTJpUSnR
rDCSwvA0S581k4iv67E+TPMDQ2VlX3mL4qe+nrBTrPfYmKxTZCt8hG81gO5vYa1fjufrTemYnprl
udEuLuf1ZFwEaNUBkZPguk4PpcmTMPpmdVRAkgFAc30kUXmRl5DRzaXJnM9ZNo8eFIvomHn7nrCg
CekLySVjsgo86CmoQke/4NYjo2Z8J7WkOoWYv2EaH1+m0WJC2Tpd2/KYik2EB6ZzMBSjE7GrTEhj
K0Jh8YyXeDA0D6n3RPauloKK2O3CNYM7TVbIBAmlT/Z2cRXHL5rxPKlLIzzl7TYMrwrzUkOJNjHi
SrILI30IReaXRMwosVXhMQtv+2QdTbtgRbfr//XD9+2V/lKs9FJvRelgr4RtifVTrQKimYdu19Rb
zC6WjomvKG74cJ4QWHKOiWgutIHJxSImjwku3H/KC/7X2/S/w4/y6h/bZvsf/87f38pKNXEYdV/+
+h+n+K0p2/Jn9+/nX/u/P/bnX/qPy+qjoEP++OhOr9XXn/zTL/L6/3z/5Wv3+qe/rIou7tR1/9Go
m4+2z7rPN+FIzz/5r37z3z4+X+VOVR9//9tb2Rfd+dXCuCz+9s9v7d7//jcD7So39v/69R3++e2L
15zfxBC1i/7t9Pr28V4SPPCb3/14bbu//820/sDCgXGuJSxTGs5ZgTN+fH5H/0PIz6QJ1LKGY58j
Oorzq/79b8L8w3JMExsyT1iW7Z3x/bbsP7+l/+Gi+PZczxFSPy/9f/vPY/zT9fqv6/dvRZ9jb150
LR/L/PK4OqaBbZIhdaljhGZxfF/a1d5IrMEUQbZosI8cZKgwyeqog1wkLngJZs1VH2RLb0yudOEe
7Kq5V8TxpiUU+Z4R8KR7e7u04QN01Kdu2V8C5bzY5oU2JPd2Nz8NDnvjqGl7Jwwuugn5Obenmsgk
bASJcoZ8cuf6iLFNpyvfzMFfC8WsKQ82WR7A+Yuy0zh7W2/0kIGlibcaUlKzJHWio1w/86aLQC+7
3aBFr03c3o2Jma70gDmiaad8FrMal9qcP3SThLuvwxTEaMJc5Gl3H0jv1VIgsjKiWjB6a1vBtPO1
Cuhpnrw7RxmLSBlMTaqTbps/K8+5rqJk2ufTMS7Zm5rgJrAAU8Vc5gvPruHJW13sR0rxKj2eNDHu
UH4uoCM5z2OVK7yZPVr4vox9+7afJprrKXiOR9TtqgS0q+L5mgH9WI25P0Zg7/NbGCbYM0mM3AlZ
koyw6inrFnqDcEOrt2NnPliZ0y2Mpr1MtWzZdAhajKlEXuNeWTajm3J2D043+rC1T0U8XCVaOa/i
mPZLi6lTBLhlUrA/W1b/Ip3hVR8bbGnGOVqUxJMhEGNSnB1pxe+Svj50Q3qZaS9YQj7YGQOZjC9x
/NhUzY86Do86U/zJLW5yrYyW7kgGpblU9nwyEpQTUxNeDi1TfV07mqRC5Un2U1T2YbSii8Fwwq3r
pqRS6t6dXZuezyZvB8ND7KQtyGqe+Np00A0MrfFkQBkdnrTz1dRFe5VnBKwJ8aAVxfVI5dGNZoSw
E3qAPr468rzlt3JpuOG5LiX2qWNB87Miv8fF/lY62U7Yxux37Safxqs44hJBvjtiq4/0eOpu8dpn
j6BXqHqLiHY0vFEOx3R0MZ2Lt5CzUlrVZE6Jqe2MjBRN4ecjyZW5joOUqQ+3RRlv8th4KXD+XlRE
d5clCGYSxUvl3YK4ELUUKCgw+QC6DOCoDeOjNRqPtSmWTtWfRktugjbfpDk23TFmAHVxTLMGd8bn
NqT2SGX4qkXWbi7JG09MapvCuM+hJGkJ+70eD3d2yMhD6SMxbsOmCeUyYx3y61A1fjhjulgUl20E
3UDW4k2bOk7RUNAOiIUcLXsRt9VV6dmLLBzvP79rd3j9t4JA2hZLKmv0ANAta9NP+V4boeD3hf7e
K0yW3OAQxcCgooXdAVulMrMfo9M+6+7wE7Huj5jH34rNJc66nj+OToOTwb6Qxdn8PL8KBzwllDtd
Mohw1D5xAt8GJ54hn5CTgUpd8iEEyX8wzXja9KFfKzt7VB60oiE4jgkxf/Z4LZz2ZFvR2tBJeh71
fSXyV3tgyPxQzg73sJkeJyVOmPSdhsjdCcgEUzsujcB4UIIS1yJ+KxcFBoJDFOEzhSuJG8JEK0nd
Vr25DEbrEbNxEsR5cwp1Pj5Q3nx+uquOkAiNqZLIw1WTAfNNYXtpTnRenuf5YsKEMcl3jXKIKhPD
gr+gdCpJcaCL9md7vK/sqPG1Gd5yoE1X89DcJE4k/UanAsm6fZlFjEZ7/SEN3WGr8emmLtA23nxB
m1uu5gQ6sJM6+1BV966XLII4+2lOUvenaVR+206rXJLXUaLNi1LorlVRbMnP2CcyIRcP87DUqI99
Bfmty3VMAXRIwilQWuOQqN2qj3IeQVit5oY0S7O+yAcZLebZpq0s0f6YHZF6Q+EuVYHVYVsUGwYw
m3RO3YW0QqJ8qpdZULRCw6VjGe1Nas1QHcNAW1TPfa5zmPVzETgfE+FEfnOrTfiWty2j4NasuKnw
gunKS13MF4WbMd0n13oIbZOyMvmAQRsvvKryY/YAX7N4wIxYf0gSgLbZLGg6YJaMiXet6hoGcmNS
6wMDNmC1WXueypX6DyVegiSk0tSxt+205CD6AclpBWFqoLzTOLu+hVVY3yJeGtvOL7TpQq947ONC
/whEel8M2a0zD+/KjXemak2/GRO2yZm+uuOzGA5ri2u2D/kME8ruxDFtp/uML35LjUnmmq4Wc3zj
Ve24qHR4dR7cIG/cC0mvPmCpgk3TSgU5HKs+R55da3euDUOLZeHZqK91doBF5cVnfcRTkltsoTnW
90EItJigeHOs6tYVFcx5OOCtbVyy+eH45TmAp9YPSrBiKSeGHa0M7rM61TDioamq06Plcse00sa3
MDk2gXt0O/1VC+u3PtoLPf5w6svOsp7m1Lnq53Q1urnpC1G/GDYMfc/OH51+vLPN9NDK586eH5oq
fzY8Jt1DFpMf2ro4YRAVqFV3VZC9mxCeqNrbyHfMBmLKhJGJ2RyTVK1qIz9qDaZrYccGOg7VrqqK
eyc0R9Z6zkjcTg9JhLCwpTUonfZdTiSyyFJf2pZeLgbWTKhVC7uB4hDqNKWuLC4GOaJtMdiwHS+t
/EyTK7tyX6N2vk+EhUKw7O6kgKpoYPo8CXFRhQgniefIFkOGQbWCMlXLEdJcC2xXG4dszrEXzTu5
CwP33STXzEXeHWcHu8RC2TbHRd1aUKE8EH496xW8WXy+mpKcb6PpVqx2l06LH8DgcMyePb10Uj8Y
58plvmM2yNXS8M3vLHrny3D2rsMSDoxhc4f1w/Tg5eZH0QTJwnPzmzAaTix3myl8mFpckVr7wSrh
KEuxH3tqJUQD7E6VE93lwon9JjI2ntbSP4v75LF0g86vKnz/R9lI8HOMnHRn704Ya3YIFHgEe1hR
CR7RpsUtDA3UiaktlY1FdDR5CIUamrXyUaQ1dltpschNHfZaoB3Gtt+3gdjVebPDnnfjGuUuNJ8+
i7J8UQ9txCRn7gmI09dY4a2zxIHW2Lzn1nAz6RUO2CJaB8X01rrZLYa7T1Odvrvxg33G0vvkZ9eS
bzhM0bQ0KjTas4KOGMNyamwYbljVa9Swnsx+JglXPHTlec13F1OdWMsgwNypDw0bQ5P66Jj1Td2T
OZQbGsy5FoJBUuPFHaRPzQj7sNcCaDLN6GtNjNlOz14W3sZ9eDXq9imrYDB0BQSrECMJ2yZ4yxXP
mkgujS78yc7nJ01KyK5Z/Qg8425U1eW5TITTtxtteTeVrD2T7bF6IA6WMTgFi/SPpGQjp1fw01zp
Pp9vpbLpXo9CAAdHA22PZ+F3hArPkXzv4vxxEPNedGzMZTR/uA2yTpmEqyJyX0xrTSZXgAen1lDi
VjmU9QDzYr/s7Zt5IKy7irAMy+CIBlXy6LCxGwVRiEO2Mb1+26ZK22hz/TEpLQaUGUl+kGdzW2J/
y9FiEZsLPBipfZd1Y8ZkcgTZyrWCZy3J41XcBCxkke5sRVteAggZDrIiCBTeKpu9jWMY3APDdspk
t+qp5pxwjqB4Ws6qsiGnDoXR+2Fbi3W1xXEUO7HOPqRZjnehgBGoozRRSWDuGmRFTss8rR5hIpNO
A3lsTO/CCbciKzCXA2HziypkZfem6kaZzQzUBQemNdS7NqUMbTLMmwhzKxJ33paBe/IouZeF04zL
OMi3kkpkJbvkPoyCD8eFLzOHOKdXWNh5xnM+c6elI27AE/ODhgqFlOVkO1Wht5hzcSurOPPpJzFh
6EINIsK2MYdp53kUgUcnBdmxzGs9KiHVavPlMIp86/ZUFoZBGRKyljctldeU8CbVjK3akJOgrcp3
6bQ4b9nYeFuMuEwlFJ4OcLm9INs0utNvjXRvxiQO5hbrsK20/WAl9VIv9QMOrlghNnjyWPNpCs4F
UI4gYa6qhTa50WqjWyMORaZG2swQ3LdJQRKEfZUMsw9eQbpLt5ka19yMs/He9uA+89zjRIAGqyRM
WMn+OuXBVtm8cNxZXzp2NG761n62rZkVqeGZ7aJyidYDokIfkbg1m/fmzE6g9eM+z5mjCfobR9Ig
ljxuvXiay+C6IAs4jkLLjxtzJRR6i6x56eI6X3JbUXS0t+VY3qqg92dRxgtRc13Mrl5qOQsqm2Vz
/lgMnsp0kWrYvM8NrCdD17GRlhyva1PxE0kwkq1SIWAOlAbnVk2r2GIC3iRht/U6NgRv8GsVO3So
8mj1zkXd5xAbYn3YuqyaqSFOY1Y8BH22npz+YBck9UlkWJkJcTfO6l06snIPGnZRFdncVjwBVjZc
SuFLtBJ6lOHZZqVPmtsTfzXoFtWUNIhsbldiFh9zDRlV2THOrx20534Y452OQiWHyzcHzikak3Bh
2lO1CwA6vdhGeU9gzU7vGrG2jGFnlYN3mbk29rxJcugibyPyMtrEqdGtYiFXMTda4fXjaprJiyy7
BkS0iO8L+VSpwlvOiklqAQFXxFZ42dA0FVqlDjUCRjnAs5fdJi/oUqoOQVqaD8aycvXrKaH5bbOe
Gbm6ShxjANGemvTeGMsmWbQN927UJxu3oFUJjTa5+PwyJ9D2HCOJtkFnrtIAPrjdqYg9ue/XRT4+
WQOBM5nQs2NVPNYhhHg7YTpcM13HS5+tLfeSct0bEyFFuXkSWSpf8vI0mDxRlXPRBdluUHTZBTx6
q8seWmv8waVtNlY4VesizHA7V/XJ7Wpn6YUggXog1+Fgb8fsTI6eSXBOWqWuwz5s9rTFhdXC/LaT
+j2or01ZVPfmWF8kMYx9p7M/oh5gUTNxJNLu0zC5i3U26MYKrMVQAXJr2kddt3cJylx/TKFYGH09
LnsSllhpaad0vV4J8mb6DhOfnpKuNwsdNucjubAg2j3mXU3d30yohuLBvk8y48mS5Q02Pz1zxQji
cXjd1vm7VcTvYnRuctc5dpZ9mpL2ug+84ToX/dq0pn4dGuWtHZr3JUsvUNg2RaqwsEr6vprk+Iq8
4tDV1kWndWuzMOH7qOumw/fBcYDJeaKWreVRJA4VZktDdRVG8tmtVLvScm1aKeHcFHWMWKFLyDfM
5LZwz0SIvrHBQYDkg9JaaGzj8TDFPtHrsa9P5hOeLTlS9Lqgxkte3XS09sW1qaYcwrn1U7PLdlkY
wPqtcCLq8FVu017WYYbcsEyLVWcN68FpLixdnRzTvkS4CLkL5o9ah2HMQmiXz8JBWa9lqlmPbviD
1NGsbrAANL030iVfTKe/6JR4U1r9bAzwgUTR/wy1XRdU9yk9s99YrxFhEoW5wYyDvSbNxwWjlcqv
zquhJ4tdq8aP0cjaLc1JUsSX5cDK7zq+zDWw86S88+rqaM3F+0CL43lTS4jYREWqx8/hPKwMwkeH
JDJoV0kmLgAGqAYUgBSNylAy2YtLKn+rgrRE+LmvBWutv7SL4YV2kGJ0TLGOpCjWtFWSQpmPnG2L
T1beBQkgDyC6pjdc+u52ApJOBKZQdT+CI7rOoU3ieenUM2eW5OiAABHGIookgATSexA493abEFo5
HpvZfY+GlbjINGsZVcAwqkzwmmwpkxwRDYs6is11jjK0jIEmZekIJj7yNUgyG8sccTRLZoqS87+o
OvU+kPh1QHexcvuh2aehdxfP+uOE83tbSGsJ4oSviaxfQ9n8xIzlSrjW2ghmsfRS1uxWwMuJeghw
RoCSLe+DHlGy8hObTkrlZ2lt5vYKinS34p+6yHkrS5Yy+r0AINOPEiCneKxuEMuT725c93lrrYJi
uJO982K0M+q4MmgXAd6E4aCLXdrcpm1d3aSkbxcNsqa5Iwo29Vh/lN0wMIybZW/Jd2f2qlURNA+D
QGpgzRnTG0nWexks2tjW0CDk15mrbOQY5lugagiUdnsXR9PLYI/52uhQA7ZT0KwmZ3rKwqT/x3T7
fzQHuCtz/nyF9v80EvhvRwX/Hw4AznPz/x79XzADAKX708jg/Bv/wPwN+YfBfNRyPRTZhqW7YOr/
wPzdP4TnSowxTaYBrjTOcu1/Yv4GgwLXYnEwdd0RQp5Fiv/E/I0/pG04vJpuSdopAYHmf4D5yy+Z
BY7pmrZlm5JXsnkb6X0hBUdkTitvNNf6iKB8CQ3OwJI/JuCVvdGN2JJaORf60jWzBsRUdp7rp8LJ
YO+MmbxMg3NF7SQVjRvetVKHShzWltqkU2InpxhVUfRTqwPXXswusXKxz14xAECLNBpudGlk2KwL
HoSLljfOzEUytS2efNRkMW1M20RMuglvnTvsd7SqOzZaEk2HOTMNvPMSa3K2Wktc8T4WtGrLXIBk
3aVxl9I8BYCZzotpN9M502DOwesYe4S4P40Or61AmZudYNTlvMRePsQ3Ug/z7GYOhhnia1SGr7Wn
2caTqaRWnpRMidwx43mK7hEnNcO6Ua4rgKBSoYE3dWXr5Bd2GjL4BngXFLalIoYN4/C0gtSNVthY
BlXLaFzPdIuEFyJpK+cwmo4RQr9xKwv14xC8jcEEQD0YdcJYM+rzwu2Afmanf1S1i2Z7cJIaE8Oq
O5sc+lyVzvwYQyyzuQL45sH+oa4rLmUaDjA4KlriTVbO1W0/Z6zKQR9KfSkDQ6fn1GqQZX0ZFKZW
7HJ9BPjUwDaVb4Bj4DDUlhIblSpkKnQEJ2qqVy/P82kf5QNumL5gmnEimqmGyggK7pbkHyjDVs9m
GGfq6DqNmR3Hmrpm0yXDUL+LeKyLbNE5lQS/UKELKhVbVnYmMzUlcUodK6K1TcTYyuspmsMUHVmT
v2dkEw4FgZ2Y66xtFQfyWZkhHWsVTGguG9G644VCWUdaZqOX7ZXlVnb4Fg2heNSKoUEi2gWFpJiK
wB/oYhvQSxW5SMTHpGxu2jlGzOAxO4fdCMARLmtLr5OVgx9ihZQxreUyn9xyBCAtZXQ0BgML7WgM
5bUyCy14mQLmLms3F/W9XukiPjYyKMmgLQ2GA27lmAEZiWVQoUIoDTq7TqX2LprK4lFJNcZYSYmg
WDfYNxhbK2iHlCRS+uKbOrZsZS3wX5c6FQD/IRGk9Vz6iriMwff7wYO2UFqN0V+Xbpg8WDSe3ZrN
HiWd+Jwk5J5wSVZUqZOTSczP+Jk9KgZIZunxtRdWeQo8M0uXmkSml/Zqnvdhyme8coMMJa+tx7O9
c8xK9WjQ2yFMSdltvf7sVWZ5+k8m6nG3qpku9oQZ6rYHe3IacUBRGlse18WyjIPqGt3bTHnP3H0W
kwNqWeaG3Nixm8W7qDW6FFJ6is9gUE66uitbFzOrvBE4z597NpDtKHb1wU/CJH3zBgv8sW+0uvYj
y865B2K3JtjSMOoMhZ/BYGcQ3OQEO9gD2KlhzNn87gktggDRt6qlnowKNyCQoSrGK1AUqVaMU3Jj
R4JQIK81Xa+S/TDWHhKyzuHZrfRZmVdp1VWCiAfDiXeB0zXmsg3a8amnGNGXqckahW7fnMRBGzrt
rlHhNKw0hrsYxrtZj+kUL1wctNAIGVM6hQHVfgyxRferedKcZzlR6q1agGdgDDPL7AselpzoVteF
Z1W0IeNDOpGQ3JhY69XBiAysBbVZFlCurGqc4Mg4Mtl2maD81wanLpaiKOxm2c1T/kMvMsmtmNqO
w+3LQ0oeyGRS4WutA2paZgw0hceMNnHxrEpoY+OF1WuKWWJSNGiSHKO8a702czeGVaifCVnH7SI0
A0ZGucevyDzPQB9ABAh+jMsJfxihk5NS2zI7Qx8KWDL2Rkvd11rZoGQMgyDaZdaUeg8FP1I9tEYw
AIiJamb1Y1SoXyruUJMgQTrUlasnbkT8Bchpv06zLGLEJi2oD2NiY/6rzT2JGHhOz5J2Y1LZZs7S
+pz5VCVavM0AIqc9aV8Jeo95HEAC5kRi0ZhkNTJ6e9DyrdNTF+8SZQXJoU4NJ98PDrDJyRwLixmg
O9Tmeayb2Simk36Mok1neNPDmM/6sUp0AS80NMHkZjS68UWYZgVqsXHgn7UUGLQqHdwevbhr13PV
mrxgMgO+EgJc+yKDjkdYr0rdZcnaOS+6sgSxY6RpJDg0jl7ObuPJY+S07UnLDXVhaipaF0EJdhsD
JPPQ9ODrARuDYgNZpQ3HE6KlI++VsyBNTTv0VYabCkD0MvQmrM7LwbhN7GL8OQ15/aTJ1NxbdqS9
DIGenOoqYGpN/xXhcSka2N+RayQvudYPoNe5vpqKHAtYT9TPgcNYa0i08ToJmujg5jJggXYT210W
uc48sUj7DysM5aqOBcGIjVmhbPbU2o5gz4xpGz04nZnne9MuzsJkyo4LMcQSnEKvwBwbKZj8d53n
rSTIzAkquvU6F4Ihmerd4bLtA+vSbdoaasQQv8ouRH+vW+9xFT6BYkEtjQIs1lNucRO6xXOQmtmN
CDznoiQSDZKj3V3/H/bOrDdu5WrXfyU499zgWCRve1ZrliUPuiFsWeY8z/z130M5X9xNMeLZydUB
DpAEeyOwV1exhlVrvUNO9ftKFM3wUgZVzHO8sNG+8ersKs4aBXpQNOgPRVKICwApBkImZNw//Aix
qV7rETxzHNiBtaH3h8qVUT0wHWcjlY7Yho0RbiJFD45CQGmSaBzcSUpBrb+oOvk1UhtnL3mVewhp
12IgmebHRqmTQ1A0GV65HfJJkkpBvM6zfKNZyG9htkvqbmqysmq5sw+eO0IU/LzOriPSBCo3dRw8
0pHr93JqyV8TIYMGsKS+XlFx7q8jbXzw5k0woN5UILqdKsDmtYz+l9yiMwG1P9Yf3CYRIxdQNI9q
IJmbTg+AD3hlLShbDbl/J/qYEzXKNaiS7PpP/WBI1qqPK3vtyUG/USSnoyY1GnKhdS1ZV36vy7s+
VMFRe0VR31myxBc27eA2R8KOijLgKVm3aebxYuTVrdP81wSXg5eLJ1FRGUOZIT04NN4QqB2SHYOL
gGoV5ifTscm66OCF9MmCJlJWHbXWYhvoKlI3WVAfm0KlLTP4evNroABzF5TZcOFnNqbsNkCbdRkZ
SKwMCvIGeSNRb01qFZ5A3CHcJvlgkTN2TFrLxWXVDQ4Hfm3WW6nBrEouch8jtSoGVO2aav+UKFLx
VBRexny7abJNTDO9dRqItkXi8eDX0kIuN0YIOCXkzDM3ZqB3lwlz1G0MpLbwdDSVMHmt/cqknl8J
2j+OFBu7jF4UhFTVL/zPCEXSEaW+GKSOAoYjdA6R24cXFBQb7v8BAAT1jwaWWBk3PMA7u/ha5GpC
qZYON82BFOJD2+rsN57+aDu6RcnDWarKOxoC2jUPYW14EDS0SCVVyz0EPaCPre+i2yHlgISQ+vLy
5zZRcCuiscITXStB78WqwDpRtpt13Jj25zIxKHY5Rkr/z8atM4/Ky6F1faobXf7VdkCQtr4WXfkV
dBzUrTBowyU8wh9cVp4LntS3g661yEFkzafBAyLVPvixX6SbgAH81FTJuKbRV+GopzfDnTK0x4pm
e74l6/RfIy2vX63UkdJfQ2kaxkbXuyK4lt3OtOBdWJEIH2r66M2W+l8afM6boYqpRbRp/dKDqJUP
oVFW0lpDewVKecT6fnRyGqYXCcCZHK/pBm5pmUghNt7Ctrx1Jnn9o4gqN0sevcYTFjBpUfGosa08
2CddLMpnpdPwfxriCMtJAbBk73jIA/ipBHS0H6sEcRiqP6K6Gb6GMWnQvhZF53Jap+HPoWRrUbVR
FOS9BqejKWlIBkYjucCZ1E1cFIUar39WBqqCVlPG3OdSmkvbtsI/KrYNup9xk3fezq/5gw96JRfq
dzM3VBn/DMog5ONDaprdE8d5Hu+GIMnrBej5OfIe2KcwESocn7HCNixtymFUPG3QizDftB4/2cDk
JcZp3DU/nTzE/wlxO4O0jfjSPwD/tzAj+0BXFDq4mv4mynsCBedQdF1dKzby0dihK+Li0mvdegca
osvUlpkh6ZplKoZBHGHLE6yr1xklb5B8o7e3UvXZa2/l+vPHwzmHeP9zNCcRKBicAtv9pND6FK91
v7hLnEune/34r18awBj+ZLLyTvK6gb9e9LedS0svQuuFfuPHQSbA1feDGH/FSRTPcTKZNvBG3+c3
kXdJi0clI1iLzwhfYR2R720sX+Sd8Sv/WUXboL2CgBVcyoclftvMZKJ2bxpUJTSdCszkc5UFFetU
jjYZn41+AtQqu1qywaNMM11+ZzEmIF3c0IuszYsNhCLofeFe23sHdXEkM9/N1mUZ6c+xlkNn/XxG
HdfhEWOGiBBhXSPs7ksKanJVAVn6+NO9ocfPdxP4UAyPhYJkBJ5+E6ZYCEKrqYLx0/2TYnxh7FWo
9Esw9okq9bhGRv9OCmaWZVHgmW4lK/AyVUUno9wGj1yYn+qH8ChtswIRNJAZ37wHDR5wdJ18zb8s
DHH8ItMh4ndnmUK1FCpvk9VZxVkXUBnetOvRz4FKM74soKCQUUWK++7jYO9XoGWfxpqgbbXI8Szy
8o1DLmQDHY+8fOGUHf+Gd6NRVE1RVcNQqSierwxBmm6HHXldfhAt4k3Z8BhG6svYGP54KBMS4e8v
ZqiqgHdiChN4wXkkJwjMIGQsv+UrSAmx+VnFF/kueV4+ad9vKyZOE28FUFXRpwt+KOVMUC1kHZIw
H8O9sdd3wXHpgJjId45j4hBH79Q0NE2Q/k3G1Kf0FNIm3HgX6Q1s8wPcj4uWVpeJ5R4J3b7y4oX7
6v1OthVVZuUpmkVRYLrunVbxU09AbcHIGOaq6Mp8b1pt3W36AfTRbuGjzYUbVzkMHpWsyZ4sDz1S
+3Ac4EhDi0d9mgGbi9baZ5cm+9qn1bKW7hZJd+eckLdpVSyDc1HFztBSzMm0dkNXCWAPmwhBOYo4
rxRPJUSrb3J4Sv1VtW5Al61yqLAP2t2SROrsiHl5KxZIeoHHyPky1VlWPLJZpkHm8ATtaD4bYXJt
uUqxNLnvd7etWPCxKNTLJgX+yf3S2ZkOVJJX30U4WkOArN4BVxEImSLJ/KYbuiyD+X5jEHOs6Y+n
lyKMyX3jMqJSz9IN6W4VfQ1sGxWXklLvQz+49WsKAwHCeVICcNf7/jp2zUhbsLienWBcjm1kgjm7
x27H6e1O4S/0pIQJtlXsowY3wKzSRipzVbemviSnMn6t8+ON4VpwS3U2jTCNScLiWkXTA2TdpKpp
7opBpu2dVqHtbgzbzC5hyVXQgzwjW1ComjnsaMyosgGt1RBsnkncVKignEOO1U/UoI2dcoD6e4Fh
F7cSkmJL2kDvD/HzaOOUnyRMovYbzAlAVQ80+4sc54jU/EWnYlgZjr1ZOBJmpvRsaJPvVwOr8QYt
fjsSBoxvop10k92iq3U32uYhO4q83qr9scREnckKx0GSxXAAvnXKzgdJBT4yA+JC2dyDGceE91DR
aXpW1Cf/2d52624bXEbb9NZXtyXs/VcpuOHlu/Q7Zjbt2c+YbKAySoJQhuYgkTeuaGoptLnsamGP
zORRDJZWoKWMznhkbJPBilxuZQoiCRW1VWIm5qEQcbXh5dxdF179KwlqdUeFPUKNxUQZJVExCP74
Q88cwmc/YXI6qYlVFlYRc1KEzsBxoLmXg6nFz7bmVD9Vl+c72TEFe171v3fP3+oP/9vm71mL+P81
npjOavr3beLNa5y+FN8r/+UfD69Z/SPiH9Jf/6i813+sU0pAp6yx8W/63T7WlL8wwDIMm0RE496y
2f2/28eK+peqkGrRWxYyBcux5fzP9rHxlwZbjPxF5UTX6dv+oYxJtJZ1Ll+NFJsrQqb3+3f6x7o4
P514PVkGCR+ZkqZB9OfgP1/LjQUHWOpsQIQ6zY99Wft9lv7yOPLNS7CwI9dLavwXr+ry9EVXwNUd
Uz+2v/eG24DENlsDdFHXBCXcKSGUmLKpPFanYZrkjq/r6y4qswxIua4ntwYc6/Bq8B27fQaRWgTf
u8pXQMEGRin98iQpLOAeRK3cXPWFOoSHsgs8mLZV2NEdXAE8DqmdxVaaNiWdJMmU72g4phZ+lI0F
wSGiMIlAbVMqsIqM3M20dB+3lpHRdVFBTjR0Hkqf8ooKwPyuM/M6+VJ7aovuqARsyoIqk4IDeg3D
sEGpnsJaHnCONJRGXUgGiQiox8lSUqCGY+SagsFi7gp6NJIk1262zbtaDrFMSYa6o/tN6gb8Myjd
CjR1AgjQ/V53RpwDNMrFiLUTUUyBd1XZZqi/ei27+i5pu5D2sK14EvakSSAi0VOITiBcUArs2vam
qTOv+2mkjU+ltgIO5D54vmwnV22WFgmGrZLbd7sUSxz9pyHgXa97ONvDS5OTkfvbqg5j69ls5Cp7
6SRrqPEzyukEbyuvMtPPetpVw21o+I19Fboibb/UPmonMVX83tReYqf2pRfHd0zjhU6/06DeIlKJ
emAllOreqdu6AUGj1Ckl/2DUoNnaNAqVb+ZQDXgE93FfmJ8Hw7PLK/pmYfXVL0oatmGexkhFtJZy
Z6ep2dIkSiTeDleN6vX1VRb2sblvrcH3AHT76ogArkO/P9AQTbVLHY9tJORo69lfW0fy6HbomRaD
3Jf8QI72+mCFaYSLl1WONVBPZmXVQYHkaUv/basrwjIPkAYtaZ9Xru3c9yC16MQrUaZeKmIoqBPa
ta3FWyu0q+Su0oauPzgAw6O9N9SMf9NA6/CewgzOyq3k6zy1+ch5Cu7dSzRMB4c818LnLpCL8kjZ
MG9+FbYcmF95o2jlZaa1kUJVt+SxpK5qpYBG6ZU+rb8VCDUjeUxl3cy3imoO9X1uU6o9tIOgBIKi
qSOAvzoyMwyXbi/RBiuOdPWxKquqyOrQkLVaG83KRBPAjdG1kL5UXhuZd5JtmO6nFMAx2H0PCUNH
R8EbiRIjxuZaJDG4bj1GCzgRvXpDR09VrtzY/enUilYcSyMuPbBjsmVsfDWUnIvax49yS2evrTH5
RXuIvh60Ptu+VYquSu8b1e+CJ7ATKAekmVOkVzlQenGnuKlwx86wWjlHL2r97ih0cOr1WndiS9tG
epFjCuQ0VXLlG+DPtn7vjlhdzS0lB8G5PkwwW3JCC011NVZpOQR5LmFOFhXwQvaq27nm3mtkxyPB
jGXDv5VL1UFhNzFqiOqRVAKArswo/FVXg5C3RqwGLvDkxirMH2XbNOmoPJVYcEnbTE7NZq1IkmZd
WAOcEGRHlCymy+KxY2tEvWvVzF5iNYvTrRkJS8N+Sm9q87IanCx86OxIblEMcr0sfhy8pMJ0CSx6
XuocQXJvbVl4nsDCKu/b70HdF+DspZTDe1jZTsLCWVmtMRQ39lBCV+BfqkwrV07VN+JHkTtF/Suk
qh0+S1oC1AYCfeRjs+G3oe0/lZGHTVhaJjZSVpFiuEa5EaUGqi4vBzgwIyhFh0HYNIK4SOGWXuqt
YoV2wA9Pw6wEII6euYiC9403th5ilf4ezl5KIeDztH2sQAgGqhPzboprIdPt1sajojgovG0iNF8r
O61ouWYsM3ut0KMs3I2LXm7/OQg1EUB55/6h0ltHGd4be7rqylBg4tCG0o+qCHK2vzyMdvb0z5Ss
uZNU0SdXbuHXqD8XoY33WyvsBqVDRc5yfBehEXT4IXasBGireZD19lFkvTwcqi6pvC86/2zsJTkr
7dd4sGM6RU4TWvzFZRUV66HNnHtfxA2cxqqVO/MbbGM5P5iZloX3rmfW5n1dlYm+rS2nV7dG5/hw
Bug7HEq1x3yjA34ZPFlV4Fq4aTXcJRuOdlT8wFH3w84RiqPJaDQ3Cljk2io0iYOhtb2H0k7h8exK
yBIY5XBxO7iQKE2OYkVXSVK9SayhQHlGlnLZWHs5ohXFptcllS5O5VM5NY9tbFdWjbuYTp8GOTmv
ksqjVXdCufRzlWt8JSlV40NFKmukSmvZNcNfdit5LnwDjab+S5ebnga2UwuyY5Jnvrw3orJoj7k1
ctTZxWbb7E2jycS6M12OyF0naz57p69c3T30AFa6W6WuXS3cBVoOdkYpZHxQAwd24EUNIgMzbGjn
6yZPRXZUGt/E8LoPG/jXtu+D8NYB9lrFvmsGufjeQ0xXr0BAhd61qEGB31Zm2Eh3cgrjclgJLQZV
s+p5BfTDZafKZba3oliuAcW6kqNCPIlCnI7qxrTqrRZmrVW/8B2V4C6CElO9QOR3cUAGTa7l3/0i
4w2JaUgsWRjOcp3Wz75vc1luyzBM5JfeblrvZ6UiRwlOvqqdEBiuAShwBGR0IZBlS9JibjL+VI6H
laHyOubXWYF6kXaeK64z3+/iT0kRKSB9GykfqjVEwA1Kopncw4oIs5+F5wXIgufcyz6UXqbKyam0
U+una+XEPJcPeRYo5eMIXYyfe60CerQOrKTDYCcu/Fx+xuCLnQ8ySnHuaTW2xb5v7NI8yJHb0Bgc
emEOT07qhpDFOwEm7kovUDmAAlvE+I0kkRcGP1hyBWidJKuH9rlPiywFWaTRiBNNR7818A2V5zMk
LP075M/BgU2rOeZapwPZfu06gQnBqg6lELQ3LIY4vcj7XC6e2V+ddwHAsVS+ACOEWrsqspA2+Dru
Wx19ZciSlLG6FvaCVwAk+JK6RgthlbZoj9u669WKdYEqKrDHuIurFgRYZaUXnRrZgKsVNSiBWXVm
EMkr/nqn+WTIg6JKqxwwko4EQuIal7InhbhZtGqHn4oXjDkbyt7eXZa1YG+RyvNz+76LCyO5MSXV
km6Mos+GO67xwsTpGSx4e+fAipQvK/S3KXOj5cOx2MNtTD65dgb9x2Zt1gezD+qi3uUaGLZro4kj
GG6pFAS/y5D//4n2f0a5uX//RNsWPrIk309fYuMf+P0S07W/FM2UqQfzYDc4Ovl/fr/ENPGXro2J
j6CjCY53dBf6XyCv9ReFItoYJnVAFKJMCgr/C+RF18PQ4QSptmnaaEaYf+chdv4MA1tnKECJKSjY
smyM/zl/hrlFDMxpgNmXlvGtr8dXcVdfkub89PpyoXQwrZEo9IHxmFIYEiU3fYoYhhOgFqx3fTWA
owWwq4BFiXL74mTm735X8c5at9NK4u8w1N1tnrbM66TsFUZOYqEEgTLTvroQsFryFbYATwDlr2TE
CQ00MaXmYqk6PT+4P1EnBWJLSwKll1R9BWA1wEepijdlpT5/PLa5oY0VcBOIN4vCHoszJxW9wKw9
q6W7AZ/3YqzjRelWyxZizA3kTwxTniyIXi+Hvkg1BpKDx4TQV758PIi39sdp9ZUPBB2HNY8CjaCO
wH44HcWQW4UVhIxCv+ct9zm/QYrw6PEoJYV7VPbiBeia+KLDkNvYjx/HnplARTFArJsySnqaPlkb
QyYnMg9nVCBB3qDiLb7pRbfQ0lqKMamEhqYo6zIjhhddqdie0LgZyWP/wTI/G8pkwTUAF21XHsNc
VRtYQ9jOOlf2jbGNr/AKpcvkbIdsYWhvn2b66U7nb7IAHYzOB4hVWA/vQT/isZ5fw5oEJxvvxy4M
iPvP1m23pdy8ztbOg/RTFAuHyLsa+rh6KE/RiVFHeMZ09TSlMbT0s/XV2HwCixQeeb+v3Udlm9zj
Nbz5eMG8KRdNRwySfjyFaTlRszpfrAGplp9F3Riu3SbNWv7e3BXypkdwGkyIsVe2rrjQoj1p5v7j
0HPr6DTyZK5h2zYicaHJoq/YInld2weVqsfHQd4f/8wmRWV68qpuydPDkipMHwVjEPY82XtyoTlf
BivYdM7StliKNNkWSIzkgZlxQIbUBMIi2cQigd+XUxQrJGvps81NngbigA+nC02ZVhedsYFd+eNC
PZraetiMXob5XnrQN8B4ypV+BYfx2ljakzNnJ0ydf0WdKuKWqQ2HlW7ZakQB6GvYiO5h+AEjloir
dqNusr1uffv4C47aX2fNrHFDkEWommkqMsgH7XyFAuuTysHjvrOeEL+y6zWiHQdnw3PvF0l2QQN/
3X8bFYHFrgbWjlPQ321+TH/BOC0n11LC27oJrHHYJN0rGR/bQAd88/E459YPmG8SFRofI2LgPIjb
a146jF/UpYHGYw5otthnvJQL+9fHkWa/ok6OZcB6AhczidRErlkHNpFq9R4exppe5MIhthRhcqjk
Mi8xNeKTUYVYgRxBbDFdOD2U2R1wMorJ8aGGVldUY4zx4BrbyFJ2lIZNvB9tQYxf0aG6tqWHJezD
/FcaE0rU4Gg6TBaj8BPgvzFRRQJv2D72+lUQPTvVUpzZJELT/wSarLk0KiHfUjt6y/IkGVG0veY8
YhubWtsS7vYGlz2kIIV5rCy0cJclgOe/4Z8fMM7/yaJP4yzvyNGQxNjQpr+6Ltc5kJ/+1tynm/8L
5+SlcJNFKbs1zXvd1lfFpvw8eh9w4V9oD6M1pnIdbLPr/+T6OZ3gyRrtaUHAYeZLttgoURVAU+TV
o+PwH+w1Q9aRLrRk+R2YLi6pd4LtxfPCCND+Vdeptfs4wvz5aAAZ0Qz+F4DY+YcyMItNzYoQ1Uv7
y/tpvXq4fNtPnrNxj9nW5AavrrUnrDAP5jdl4XAeJ2maPWh/YtuTZLoOgSNntNrQnutB4WqNLa/r
TEeGTPfLAwQZmOmSKJfytNm9fxJ2kmEbeipVESiWlSh/5MNxBGQ21oJhwvy8Wro5PuksGvCTILXp
RrLXv22AZmPl6zJfUwg0dvne30tPpoHs42p4qEgGsSDzDli7LZyis7mZNiLhKPHYtiJP9kQxOIqT
tW97QtlhvLOpftjJhY3HSrcFYw8QKRpFRhCoWsiaFiNPNoenDjbNPSLr0RZCtkBj3cffF9ka1zl0
CEaP7vEt9kbf/C8fL+fZFXUy5smx7tNHBCbDp5VIvcNg7/bmrnVUJAv0TW+aC1M88TceywMkFyfh
JpvHGTrR+yUDlY+0S/XPuAQOVyqCTJe0LpqDtjeP8ca7DzdUe2/lTbzpfzwZR8zStKO2RiFm2Rrj
Hbpu8pPeQBInB2+bRf88MsB+7bpwHdw2h9FPz95HWzTpsqclo4PZo/fPHCiThY74kullgMRHZYIb
ctgjxcePP+pSBPX8iMqdUDiIOeirTMew3H0cIGF8HGH22XTyId9m9WTWktjoercgRLkFHqJulUO4
puL9oq3hb26ihXUzrsJ3597JlI0DPonm+JmVeT3RpOYTgGAMHylLeogVxjiz6yEaAlG//3iES3M4
uY9Lr9UHkn4G2MET8q+STBw+jjCRLf+9GXTFgLQJBtHmbXE+KlprKNsEOmeKlCjXlvqmKKXTtlNE
gHGxZoW3hgQu3TJhfFtWquyqtkwh/sBnvKgRuj34RTEyeqzm8uOfNnfg66oABSXLOrjMyXmkdDBC
6V7rKFpnuJPUFMD7wOixbhLB9uNQc58WiDVRbBOIqzWZZ7fUYs2tmQStwFHVyqpdFLZIgYqHVEIB
VzTlV8wwHj4OOpdWngadnPTaQBdAsqlS6rh36sgoxfAutYHHxvDy30WazCToBK4aWrmrATm+FxuZ
4p2Tuf4xceXsqkrCYumuXhra9EB3MWEqqJei5PLLhbNXDxbNP3iY6KF+PLT5RfLny03Ocj32BsN3
iZTnl5bEbQ1Pq3MWDpq5bagDsebJDTT4XXHPii2ErJCjQ8IkkmFGB/U1bT10Hj8ey2z+D2wI0UK4
QKY1zep8J2+lCIzlqr9PMLACnED2jU7RynvA/uICeT8e2yibLEHwZifxT9xpRgfHuanVsWDSrkf3
9hBFnC2SqJgG88Cv1gam9T/MO+Xu4+HOz+q/RmtPriC5gs8/DOOs4hqevviet7A25tIKWAuCIhCw
VIDO50ebMXQO+pgtosN5/dhIJoz82kKGqbR2ooyHtRPpu4+HNLvuTyJOtnQRaXZt1QxJsfdFmG0j
uDym8ICR+wtjm80YeMzbmmqS/gMkPx9c1laplxrjWsE7PMaVJObqAwa6Qg0D7x1r4fJTZ7/Wn3hv
bmgnt59B9zUDlTTetdqOpR+SGoqf3q1/7W6Ny9ESdLQjbW7a23Dj7oafKB7+SD8tPeDekWHGROlk
2G82Oyc/o48TvwUEMS5VdNqOYi+Oybf+KdhINwKtIlI0Z1Uch9fqdSljmi0+nIZWz2e8KQeFfIOP
O4Yehl19313662abPCjU9nfW6JVxu1Srnd2apgyokCYb7J/JJuHbVygasTULh7mXej9/UZOgu7Jg
yywcA+OKmeY3usXlJ6B4jM/X8/FVuDwErdfRNbOoMSjOkye5t54mviO1cmv3tgGy0L8FQrZwz8+m
IAacxJF4po8C/ueBw44+I51yDoIs3aJet5PjYmXY1b3pokntoAuFmO+dicCuSlW+Vaw9uP1tgwEY
pM52YaHPbGF17LIZdLSpyE+7KVJVVU0Mx3w1Sg7I7k7Y6bGw620YSwuHxVuOPZnws1CT08JUU6mW
OxZUtmmot1CUOyo3/U7bZvt8Ic1bGtUkAwgsuy5QlCDXgMxu1ManzsIiUQe80OULac1cVk4vTCBk
Yo0svCnXAzG70ML4gKL4Z2Vn7gYeMtlW/4qmHufSUpl27tVq2DaBaJ2MLeTJ4tENVB3stOZ77Yur
/Hv2WNyySKyLBpA8Okzlz3SHQTtmNx+f9DP78jTs9MrsASU1/ni3YD+abLMuBsfS+2MB14u3/12o
yb4s1BBVDzJkkIzXwsnXafDdDoeF3GPmrjwbz+RwkwwncPyKaezKexu8VVNFOyycIFMHX2LXWLi9
3grbk6XPXSHDyuHZYbx7dfhh4dulzBqJ3OEX5Bgb9G67CZX6LhlcnuM1JRi0Pr+h/hVt7cS7pKdy
j1qCs6905Zse4fQgHFBkvow+qYx/hu+l9dEeUChSRetuUh+kUFzW1wheoN5roISQ+WBznbxYKBnN
LAQyC8pwqkr/7jck/ORCAl0au3krs4kDJIflQ61+HnF+Hy+Bma/DdAFtHx9pYCumS0BpjC4sG8p9
CgBHAbIIhoQtib0mu3sHYd6Pw83c9WfhJoshEm4C4YLFIHc96FH9uTJ0/+9vIGKYCIeDHwH6Naki
Kn2DCJLBkDz7IlGfXPlm8D9/PIy5T6NwkaH7AR7x3QPSgLyqFR53pykDgozT8LUFb7Tmnbf/OJA6
/th3y1mAeh8fCKjbTQbjJXWGmBWDUffug3MtH7VdsvHvO6TW1l6xV5BE2HVbRD/cqy5f+Z/qQ7pw
ic51sQUiGPBogNfI75JdVEHM1E05JdRn59q6H+lK8b31zbmqLtMnsak3NA1+aWt1JV/6iNmvln7A
7BI9iT+5zAwrkJEtYx9USEVGvrQyLbExsDCoq5sSWaGPZ3w+GtQ69gPIkaltsh1r9hBlvJ1RfADG
rL8KFV2Qpt0EdnFdqoskpbl4IxWMLj3GQu8YvZTaLUsaeEEXXNSAyvs3O7kKCrbdr/IrbY0sHVy3
dtkSfObmZnvwVfWxQyhM7Tw5smskn9OCvTjye/vr+snikRZsxWZMtzkFf4Sfygoh8lX84+MpnkkH
YRSo5Jwj4eZdOig5Ud/ToiXpzLJqKznJ1jbtje6PVmL297zAKwhxpx8IVC111ecSI0Ib0MoMZB/f
UZrVUu0aPgUZBG0+51jvq0NzpMG3Vg/i4eNRzh11J6GmhVfhdi1Kq+PJmhlwF/xCu/CVsF5Ireee
LacjmpZb1VImTPfP9VM5K2WT3qMy7O9H03EN23Gx827ELtzg5bdUJp1dQdTROKhBqBnTCp8uo+ye
y6yg0kKnP5epK9eZQOzWxIGov/14PudHqlImlXWot9CqztdrMER9U47rtdrV2+gRVvOXZriEr3DQ
8bFTkFAbaO45kId28qW3cBDPnfisWJsWpczaHVlgZyVaEg1JDKS5Q2RcZHV3mUXts2zFC2HmnoJU
FXit8F/qQtOOcG5aWefHHD/SZTe6Km6CnfMYvurAhcK7dOdvvCft4uOJnR3aSchxIZ/kGRmKZkqM
ajKkjEDaYRuM+aOKt1UBWPvmvws1/pSTUJKhupmHPteqRdbbtbU7TeqPpW0oC1nNXA3jbBond0Ye
oP/WJUxjiXl11qzrYh0/O/hG7St6XbJ3hUJYvBB09lgjTbNkoKZQ/Sfrk42YGsEYUz7mN+GxOLQ7
fddcL1YLVCZpmhLQBYB4PuKd5Om7xFJ5sAuSk1W3c/ayux6RVYhBKZxi1at9kX75D77ZSRo6WR5h
nNkuHDfqoJ2KmHR/HGQuCJHt/rswk6VRlyk6bTGceScwYOVGUv5UiSbZJImULp2Z45d4P4N/Muvx
Tj5ZhoNmeYWvMqToorpw0nUKJK7eoEuWrYqnJZjT3D3AgxUlBBPIGH2A82B93xi4xRDMlL7rLsWt
JlqYurljWENMz1RYdJyLk+G0OO/IpjGeGXVx56mMos+bgyfDSDSsfOkYnlt+p9EmFfjI0rqGPJGO
BojCfluuIaaEa6RVQHKMPkvbv78uTsNNpq+Ouo6nyVhBtiM6cbV+n0fSRVaCD/g40Nx7HwTTv6bx
LRU/WRWI6cd2HxRUqba4rK2bC+URx+9X7ca4dsx9fPGmRQJTqVtajrMrRKVRBr8XOtS0RwT3Dcqq
wYu/2Ci7ATrnyrjSDuleWrc7aa/j6bJd8sZeCjk5H2l9+mYpCJnUDvqLiv/JNpcOjrlyDRP6Z1yT
dYl6ced50ENWzS680bfdIdv2O2U9WqUui9UsjWiyLL2EqxsZdtbJaCcjsvJn1g75wlU5m4OcDmmy
GsscttmQvw0p6L+oCN/ikuUeEuDEiPx+zXBKlu9qF8+1m7Eq5S9XpWa33/heRxIDv9Lp6d8rvtlJ
Mb8gQFT7cuxM22v+BbLlz/5q2ep4/iMCCgXah+raO/GaMvaURIeDszLcTYGxfHxdUZuOr/CRuVsO
N/sVaZXSCwOVbE5fX2RfiJwnRHPQoUTcFcRy4yhLR9j4spme/2iQ/yvKOMcnO53kABexsUKAI6f7
4B6Ug/9EoX1lfZV3tDkOi72FuQuH7i9iOCihWfZbnfokoIfeaRBgDbOqPUM9qlmvXypW5RxQMx82
ko4VUdo4zs4MserKeK1t9bppSFPsYaFaO/s5bRnZGFJM9PKnRWgt9snVTU7vYtNuDWoJ3cG5atYj
GkS6+0+uvtNgk1MGzcwB0j7BpOJbbD+oabJQ6plZLkgqCRoLgpKePX2ASG2DHnHDh0wVaTQy3HnR
/uNbYSY5ZpmAYYBJR/NientHuofAvoRnWSfjrhEoK+EDh2v+/iU3tkcA/SImQUdikjqmZZ7aneGQ
rhZPuYEwPFwEs/36d4dCrUoTvLnpBL9vWlZ+gzBzwxMmR0sgU5/6Klu1SrKQjIyH+vneIsqIZmX/
cmpM20qBIfWizQtM3rC69aR7t6i3qXlBor+pnWThzn7/dc6DTTayhMuJ02ulgXTyT7O/cvUHGfn1
j6ftfXZFDBPBHBsNLQuVkPPDIrfLykDCmUUclPW6w2j9zspdNKclq8SGfKnJMTckuG105ejNWbDW
zsPpZpUnAvXV0Uthg3HXylDvYYotfKX3G0dT2P26zmKDFzJFwQOeikVRVgwqjjaWUiK4vZS4zSyE
kbLEM0Xjccm6Ph9I2dHGKR2DsqGJG6WjGxd9LB0iy/zS6d1NOBJ8P/5QtGberT3VVBFmBNevQneZ
9v27OImpEKCyG5WKvy1NrfxaOqb3uU0yeRfJqFH0LvZqXmziU4eUPBrCXlaig6G32ZMVesqPqFHy
73WliU8DTI+7ROTej8DOgtswzdEWT2SkdtEVxjJMHq5NV2vuLCPCfEItk2tPD9QH/BLwBcIvoTIf
0zSGfOtrVEZ1Bw3vvj1a6ASSxNKV6PT8USv12MdtTliHFh3jvWNE2XUrxddtHYoVVGp/54RJum37
3N12VZ3vUuw3EWI3nhLk6nC+QEbAT5VNIjJ5pYIFWCVqRDjfsPb/w9l57caNLWv4iQgwh1uymx3U
rWxL9g1hy2PmnPn056M3sLfEbojHc2NgMICq1+IKtar+YKYxKCurIjMfrMeqHMID2vfDbSUl8kkZ
pttYSqdj11rwyiftrfIV6dEUM3x8o1DdhWY+OkGYGkdrGCuckytc/wyU0SfNQikbuOxGGHG8otZG
Noetpo3WUum06MwgxKLWbthkX1EmUE4YLmIKhgBt6LQT4P0464OtVYbPOsDAeDYYtcwOo99Qo5dn
Tv22yZUSZ8UGbfmst5yMFsF+ajKYiGR1tyMd7QOWRj9nJ6hn0QgSEwUEo8CUoHopAIyBtMKaVDA1
/GQHSSMVa7BxK3N/a7Thb7h0L4oSfm+bcNs3PcF1BGnKuuhcaQphNbd4G6F37UELLls3neQJ6Ws1
PE9pFh3EPtD3Sax8b7P2LhpMpOO1dFdV1U8NMxGsacd97A/KE/aG6TEVtOHWUkJldqJ8nhI12hke
r6fZPCPYjRl2bEF0RhOeRTKilJAbbYaoMTZeeSanji4WhzoscDNptWdNa/OdgjuqU0jWY1sYGCWk
7YsiV997ObzV2ubbNGTeN03IcNhFN+JUtNiWqpX0Vvua5zKx6b5q4jej7PKNYuB3KZnhk6+N0Tkp
Iwlt/lI86NWkP0U1ThIbnFWwTyubQN5UPtLiTd6PO2w5lF2Dl9SmGZPKHozc3MSRgXxhp0BiMyX5
MSjU8hyIhXgAQNljzucjBi9zl7VQvV+SSMfD10NAYmMNpbLXMP5worAtXiS0D2xcJeKNnGojxr+o
ZdRl+DPpk3M5FvpTXos4dDVBdxfExjOlZR2R/uYbcx5gyepr+L6h4lIMOTBb7OoTL97qJbrllLKq
YyiP/pY/kB9HocMFtjOEXYeERuuMiGFg9QnJydORJhhT/azUyrds6HZqImCGIufdycizHdoptx6y
ArwvfOV3JJXIuYhDeujUfluSmVhbIczF35MuoToBEPCuxB2DskKBzXIdZAGWd4VZ4jhujnjh6oq5
Sxsh/CZKqXXHaSWcsWyJ3QD/ORc4aHYzwwi2aq+pDuaqmlsVdXHj4dBx8KRKuUmTBk0lK/J+YRdS
grTjRLQnHgwnbB7lXYktynNRhCpOb5m1T3Cc2BvWFH4fm9Cr3VTRin/GBqIO7zOEIbxp9lCLuqHd
hFJTy7NPcoHxMebZeFVGpWLuY10Wmm1jdvHsTBwLT8w5HjN+p9AYFVW8MXHfAzmC5kLbxU5WmN2z
lOVNttcTrdM3Y24GrdMhCX4KUbh5EYCj76tATB/iJG92Vq/7v5AltzZYCxi7joN8N0hWm9q5gGch
ptmyq6Aae5cMSIegO+C7WiiJB6nVBge8F16BingX5JjQK93sl5hj8Bxj5NNRasQyTwkkzy35GE9a
mPW/8tmCJopDnTNNCvCJNCz/J0pNxUH0q+4r2hpdRY0rqr6gDzMh0dzEh0ptokek9br9KFn/lOVs
mYCwQ3+IiyZGBhi5vFl7aAP+mUM5G3/2AksSR+QifKqxwbirrYEhYiXZSGl3n5V15E5C4Z9iCVNO
NSmiTW2l4qbKheFOravGGfKp3bZpoN1p8KUdVUytbVBqnDy43KDzEeiOJkjmQzhxlvTItT6ORYq4
UzkZh7qc9APH2OgkclzvuzKRQdwoPthi/tQ4BnjY9zTLHwo5Q6tdM5PT0ASVg/A5og2d0XDuTvku
Ewse7F0UHeTGN7atagjHUWL12b4aeSUW9FWlYTDYBPT0tQhP8Ex7tiaNPQazz6HTOzp1PmkPItaH
W7Hv/AM3oLGZNDk4KBYnSRyg/oLRLzafZozAVC3zzcuuPxnRCMM5K/Vbvp1/a81CXErKvS6P6ZtQ
VIqL3n2Nz7GaIb+uScVeTDsRaz7aHBaWhIDzsMKCUxhRbBCrr15ccQ8FHTWyElGKn33Vt18iJHuy
jadFI2zVpPnZDOPwNjbqTz0MhN8edGcy5TY4d/4QJlt5MONbBF48x4999aYymmITdWa996M8Oftm
AIm45ckaqmZy8Dwl2aP2vjFV70G0Ykw+bnhKBG4cYbM4iEnyquAtvB+i0sK6PRNPoScVTwa6JAi+
BJ3wFkdRdZJ92Tqih4VN0jiK5yRIVSy0UVLZoXcU2oIlIsGVi98CAWktYTTig9CqgVMLkvAYSV1W
4/cbSqzXynwLkqR4NNRMux1LL/vd+qJ1MNUJRR4khJxG91+iQQ9cQSpIldiWs1NBKCWGHbYd4kBl
GFV3kRI0Pb+3Ue7lXkr3GLLL0zFpekrQdBLaCXeHmhUW+DWCh2KcPpZJalaOYUTm164bknTnY5+4
m0rKNBxW4M0CFHVkvB4lDZ9ZoPfqpufdtTEVDij8bXUMfqVho6CGsmvMPj9wEkkst0rfJeqEIXcZ
Fltp0Cu36CA4FLmchbY6VtQMhU4M8YCoI2jPsjWStmXhHsuFAFV0xe9FF7uK4GXAmjzbaK2hvVp+
qRz6QQ3EHQI8dXObIo+Qsiu06k4wG/lV7RWcU5PWlL5YiZd+xaam3pFjGjdkFAmdKRbKbdkAHouw
yzqkgtqf8DLLMDelOVcFIaI6yOc9KGmHrlYgB0+RiZg9OjPYPKJ5EnOIpZGTKWLwY8zkArBKU/Uq
QlQabdoekuKmSixcKAq0JG8x3RGkPVJ5pnRj9sZ44+OqIz3LHXmLwxVZ/iLbw/ZcEQpOJj0OLRSD
hCzDKl1sMukwjf2ERTv1CApZeIwMm9hvwZjIkZY4puSRzOFAquHTiMpbku9x7sHeAoUa4SDgaf2q
Y/VQ2rJpoF+cJvp3PEPHlwQ/VgR0sjiPzO+9p1huZISpdlIpT9MQYdW4WuPzN4Wg7r41MqbjMbN6
GyglXNyyFl8EZJJ++4OQnGOt4GqWDVwU7Kwp5KcCjAql9Eov7qtATb7mJo4hRyEHz78tpH5EDbtI
UMA1FGmogTaq7TMKV9VvXeqr1ynqOQUxgrrx4sg6p0Ht37NwdO+RlZdKmPu0SJdlivJi1XGOJ3Vk
fMWlTv2usUJeo1qKn3zDREanFIeEPFksT5oAqwhpe+kwW8Td+Fo6bkuMzvsNvqQxRlNm/sC1jSQZ
/cPS2nbqEGi8Io2AIxRTsTtBQwvNgSRAo71X8YkEn5gMXwPTLG/JqqC2ZElo7CPcrn130OLOwNib
Q82Ou0b5iTOHH8IRb9LzGI2Y9YpR6W2zEJmSrVpz/9kyL57TiAL1nSWmorLD8nQ6I2vYoD7XD9rj
ULbEVP0mh40WBMUvBdfPe6HKFJPkNpP3Q0BXo7YRFOqq1h6aopUPeJ82/YvIlsElKUjEZ1Oq6geI
Rty3SizSgQjbaKrOWSEF1EYlFX+RNm66YwvQVfkhGrHE/VZHSoZkMdwXQ7iL0IT6VevRT9A7pSPW
ODELOjuhbSzjTtEzHjmBJAE/rpvMc1rFSqoNvcpY2+qpJm+MppOesbdJXb9D7G4nc22eW1ogsDHx
XgMskuSlT2Mk7m9T0SS3tQAPCXYz1uWxTBOh2qJDGUFcyNSvCXpDd9hqcUfiSeOdegl95QoM2LQB
TIbrot/XRxSm2r3e6viXR7C7FNwIAYoIZe7ESdjfq8poYm/oCXiAjOZjjgvaMRG76ajJZe27SWhW
rqAK9UGFZvCPp+lpYNdKHO0TCoUYjnrjKR6HKsxffM8PNsXkpU6ZCTyXxNY3bzFVrE6twblVhUHF
mRCedX04lbEYItc3qb+DDPsZCw9ifAdL5BYMxXCsshyOPJsm0lBByLAlQ6X7u4gO4qPYavWNNGCB
jndhSl6kptkhwpzpB7pHyMurafrTBBeHCI2SRLcglgwsyov0kLBTcrvE6fZAooiPnSIM2S7hVYK9
b09iH5vjBlXInheJIBzGIMhuJkgBv+qo7I9aFwB07uP8ReWjuBhODseuCzATGjDD69Q8ctGtgis5
Snn9u9QK45SWeoI4pNqT1BkZrrCWKXwXrDz40plRUdkIhZkvcVApdmZWxRGFbm3vK1qHc3mi4gmP
33t6mxlF8d0aR3IwX5C12xIexneU/xAYVYQeX95Bi/ZtLfnnFnDoAZHK+Ec/JNIuU0r1HCPJdcte
Ha0tlcniZ6RI2W5sG2mwIXPEX7NJCbpNE/s4DaCmFu2lRh4ejUAzUv47rRsbU1mcFllSsxV2Morb
QhUsOzDS8NS3aXLou6CdRRnNjVcbxa6xumorKDgj6n3Mus4sfG4GTY8OhZcOru6FmK3Usnin1IL8
rBqx5TYK/p6t5A0RhtuxeJ4icURfMG9fujHQD6MpBXdjKCHPrgndDx5Q2aacFNnNxqzfABcSX1WU
Rh/8EX8vGh4xaUsaboCjBbWDVx7vPdVj/+SN9YLRZ/fc9MiRy/wyEBJqgYdwWj7x7pBvs16nEOGl
dRxu+lhXntS+Mwt7SGd1sJyysBiX5a0R++NTyXt0B+qnexGSvt9HWi23TpnX+n0ilujdpFKOvh0F
gfxNUoLA431Lhn+rIgZ7CBoyu2M9xLl3h0Vi0OILKViCdWqHwhTvJN+Uo20a91WsAT1NSxwEZT2I
5G0x6YH+GCLkEzihrrcjjnGBr7pNHiMbinfcgAtHK7TlTq6SBoBW1AahYSP6rsk7IfYC+RAlQt4e
UHpLCrfu9MRCszPpf9CJauo7OCQGUvGiN+FHPaSBapIuKvoekEeV3qgY4HnnsS9Sa6Vyfa0YhkOO
LEHkoBamzvW5dz0Hsw5aE5t3GmKd9w8lQH+TkT2s9BMuq5Wy8T7IouuGUKFXSiFBNL22/ea71yKF
iAXg55W9taEsaqJDMvHJhULjEC+f28REEbRb4ZRe6+y9H8kSNVponYUX4DwS2trI3Ge29YKAH7DH
8hzuqP3RjrHb5+phNI7/D7D59YlEfgvhwT96VR+/1sDS5uFHW++PDFdLHuZ4Pp4b9UZ2G4qVDn5g
PZpFt+1K1fT63P4v8KJMm3KypFHMuDHrNO1O8ZJdnxn+yvSuDW+BNQy8Hoe9mQFStJVteuYBvVHq
CNL2XywUZMwMCQj4pVaWZ+gTL3vCUEXYYoJrV9UaGvUap8SghwJQAPAvakCLfZUmXjPgGcy+coYN
1RmnGP7paG0Lu9xN6xdrU5zXSunXUGEfulDz9L7bywqHk6AlPGgaunbZN/mLBi9KcPKTf5Ac31Hi
LYZum8/n8rLvgSPLu87X/P/fxRy9PFQynbkcygejq+xJfKvlx7rtVnp4f5p0HztGHwMtJlSM/VBp
ZjC1ePzj3wGwj9wYHGp+SPYYPRZf1vqxa0NbnFrd4PdeD+bfRoTzUQ8KciJlJ2UInGvmWq/5cn/N
TbD/tUEWKx9JXLa1QA+0gYpTkV3DJg+Pfu5Yf+SwOsUN3bVPdwWyTVDwxLPQBAqCyy5vk/iioY70
m3tncqVZzImsFFm/h/I7YkcHa9sCGk+hfIIZ1ynOSw4MqLXG2dWR08RisyA6caG0xJx2RpdKUBZp
ltxOhac/Rj6lic+X6eXe0EWDbUgbeSab88/HdaqmSZ/XM5q43oIygad7kh0MNTb+P+ZJ240bciio
rSsHzcV5tgi6ODVH5Iz9qNNnAgA6JeE2a+4z8fvnI1uLsVg5fcUjs4a7ZxuttQnEzJ0lgDHe/dt9
Pg/lDxgaeoFm/rkY3+1zZMex5hmZvzh58ovWwZdzYyVvk1mt3DRXx/Mu0OIWt+o01tqaCzULkFvX
o1ecp8NhLe25FFqZx4N0M/QwkJiYSn1cD5jJw6Ko2XBaK0N8b3aT/HtEYjuNHhJqNX74kIXBVqLY
3/FqJ+Xeon2+9VUd3k+1nSL0LpHRF/XMjcxk5TSYh/jhqPvz20DHgTE3MARfTIHpCVbY4hPFLe/v
6128myGi6051F+cbYXBjnNW48J5AkuTjFFSJ2vr5zByapside8iUYpxmBnpR0fv7Rfo+1HwIvFs9
6iBlOHCa3BK0OcNcRtK4drQpWVmkV7/q+zjz4noXB1nBWeyMmQsOxWHUbXL1rXCLLIfilkd/a0JD
GXlkOP1dYm15SusryOX5Elp+OSpdTKeh4BCyvPX7Vst7xeBENWcp++gpnX4M+vdIjt0Jr9nP5/Ty
RpzJJ7yg4c0ppnnBzIgyuatbYPD29Nb+qB9yx9s0tvYgIUNW7fzNGgD84qCewxkoGhqQvWdY2ce5
HYJWT1pItDYE1f57MibyVyMY3z4f1LUgGkQ2ES6HoprL/FoWS9nEMR4IFE7wR3I0/0Ys29j5PMqV
M8Zi91MkNySCLC++KgmKJG6ZuT7aa+NXX/mqRyt7+HIg85biqoE/AqJLWcxWhC9BHtLitkNjpDKd
7ZB8WlkAc/7xcbGhKqDBTkHtWEXIY0H6MqsmDaV8zk8Kmmu6cERMQ0mmTcHhiWTcsY/i3d/OGx9f
1ZE3JnHWcNxaLAEa8/k4o/xiABumnzgS+vWx+dePDfB778PMc/tuF0udWfIDGFg1I5Xb4JXSzspI
5ulfzt37EIuDQsr7Wkx0RjKEmqO2P1QBzUBqByVVQznffj5tl5jhxYDmk/jdgKy+HNGYIVp/rNod
PsQcS3QunqOX+FSePDsubP3Fd9e0vC4PeJIqE7A31xwcNWMxyFQNStxda3CfEsDPNnZ9rYPjqmyG
aOXcu1ztGmAuUwQrOLvrLRVPa1bi3C/Q2VA6Ld4M4q5irIpQX7AcdaIAroIYz6aCI/9xGv2+yooS
rSBbFSDcsgRHHKpr2efVa3ylqLuTsJ/zsuZs/q3XL0yJD5EXM1lUkK1prvEBC98WwIN48prGy+Wl
/zHEYo1UpKxhN5R0o1oMxSn79UNx5xdzq9s889A8hEASxEFaOUSufjlTQ1aGYix02EWugWdPHqf9
BLikMTYI9lMMXgGuX7jJ/Zk8Lqj50oAovjRYywZTj7Jc10i9JVd6zgpb/aIeVSdzzUNiD057SDdd
YgN+2VZOcBwRnNmtaR1c2QqzdjnvHI5i3BAXZyUEB6+2ZoedAmDFrrQwLgCZp20qpWu2gSF1KwnP
lfeGhtUXlM15RyABvzj/207R4qRDKi/HrCGgD9QDQShxBTFDiZdr4vZ5tlHFKiDryl1ViO7M/lcP
qN+06FiA7lk5guaj+eOBN/8eDQ9djj1gHovlJbZSUwU038gp6x+ddZjtRdGzcrPyDwR9vVY1b4mL
gKrG6OE6UWRZbNZoyNvKnzdrKJ7Hmt6RdxdUP1ZGdYGYRrYWSuF/gyz2ZRoquFeDS2OzjA3dY8vK
nCxqxLdGEkQgbRHeW1xTYEUC8SwrP/pIttZmdu03LGa2wREMt7GcL91+EYy3RI2PoD+dQTGB2vDm
kwo8Mn6J/a03NSur7MqZ8WH4i0VWTY1aNoOq2V6uN7u8YnmV7YgynODLvFNCrNREslwh84BuylKw
UnD9s2suvrFONjjvKjyAF4/qafDNhrU9P6qV0U2sndTuZq1Kaxuf4gNNtcR0ht/6a/KY/lLY3Ot2
nLN53mKZAX8FBYulMk0UZZln4QpDLb9jCqIDQFibGobuSPpRVDequsmPwVNGJwEzZ3vYC1v14J/B
kSCU4N2H32HiuyNI/nQjovCSPMh0OXA2qJ0pp9bCvPm43DyNxspHuzxxZ70kpCdAiqMNIC4+WltG
Vjt4BXdJnA3bsK6CY2Uaa4pylwceLoC8dTjaZy7sMlvXqqYGnAfhVkH/6RD4Q+u2OiQ2yZfaTVsI
axaWl5QBHC/eB1xUywDATXWHohXFJGCzfAr/aG1nvpe8yXZ/TRmYg4HcRaIM2ADmFx8zgWyiqWTo
IZwh8YQ4zkYyk+3nR8uVdYUNCEkN3ko6QvWLk2XIYsmwkJqF4N8q29Qv3gxoxHqT24J/jjyaPVbb
uf8iJvmTStmN7Hr5LOkKUzGGPiBfMwUXrJyjeNaZRjwg+RGQCsobypro6rVlglC9whwa7ODlG0IC
7KollqLZYSJmW4/60UEf9OExBSbsRn4arFT4//DZPx4ZSFSIBuRltqyMZcXiywnGEIKDZoyKdjsh
ktKNPiixx6J5atDNKXmXZ5m86aVq9/nkztvqY2DerRJPZZU6IJQD+WNg1AebUM4y8isPDck6lrL9
BDT0SWvbfjcMVb4by2CNtHc5vQSl9TuD9HH/XB6QtY870djTVC7CQXipBUN6E/oJx0hlUg9SUP19
lW6ORyKOWtesObLI5iaj6r1Wpr3etf1bIHWpK0VchsqUO4Y5CiuaH1cqEIRj7aCIRhkNn/TFnKJG
WoHw0e3hrduE+8RNncamBX0eEa0N3TXNo+vxLJpf+Pqg3LJcrWBjmsks5jT82Jzk2QQeWWJvP7ry
Jtp6zpo/+dWv9y7c4nozJ0QnFAWSSldWxwiEjhoflDJAw+qfz9fmZbdIZyLfRVosTupjA6qRpKfq
GTCb0+/Ch3kqZ67ZLKeH29ta1nJ9bFydFCk44pb3pmdEFRwjInpfLLSWjykPUgWBZSgMZOKzil+E
3Un+M/z5+VAvb785H8Y+lwIClZclhwk72tEQSOnsoKmr55Lu9j5ug34lM7mSfn8Ms5hQJOtQ7FLY
7ZngSv0uOczG4PGXTt737ZYvOmJaNO5HiAprNuhrA1zsCS0UoVp0RDaH1lEC8OfZ6+dTeCXt+ji4
RWo94vNWlyIhQOGkO28H3XJnOMG89UBmbAu74VWFs6oj2uGm3a9Jnl5bOoplwqWbe6cI5n3c9TRx
wNLAILNNY0hsqTBeESUscMb1fgaatHZhzF9qeW6/i7Z8ubWxNQgilra2d5bcwg1ccJ/Qg2UbrZL1
bXGZzMPeMhC8gWFNXdCcx/6uUlMlUd1NPlmMulN/9zvzIO3yg+LoN/8Pju61G+l9rEUiiINx4dUp
saSnNnCKQ4H5AAD54bF4aezJmV/DxVk4iCieHz5fQZfvho+jXORqHrC74k/kCGWDucHQusE+dY2V
MHOOtPx07we4WCiylLZhh/wW2KVBsss++qLl4xfcVd8+H861LfcuzvJaQLy9DhOTXM1HcwLql11P
KyJrf9LlT4ZywRlL4qFtSr5VuZ1crCfdUIAR2/DeiuxZjR+T+o123/X0it1mjb96bcO9H9/iMJuq
aGoqk1td8pUao+ISuoUa5NvSE5t9hVnvSjXvShvlw/qwFmdYrgdq4LeMtj6227kFFdUOerzGrUoD
RXWT1I6O+L4iRdW45Yvx/PnnXFmdyzIfuKoWDhLRo8NMuv5P+2udRL6yOq1Fhp+EuFZDJeJgKb9K
8e8k2YnZSunr6r1uohI2e05D0vzzen13nGSZJQOgJmGZCQ6aq73OLedZBAAx00zaRY/Sdrz5+1oX
Xw8KqgE7FMGhZYrdRrKPJS9BB7kytk3d5i4Q12+5BkGr1o148/nnujqP78ItsiShVcLSyJhHYKs2
PYNtK3wZoUt+HuUSeUWKZNLqMDVKPsgrLU5mPVdiLagJA+twn2ymn9km2sQ7becfUrJblFmsY+ri
rzjmG/3L58GvDdHiK1LGRxf7AjzQepY5qKDd7dqLgHeV0YuZ6T95PaxcdlfiUKvHs0XlCQgZdnGx
631UgIgcNCzAM2uTKhOU+3zKb9IiX83drxyas5s3wSQshS6eCrEv5JArehjEd4LbO/8RkQq/AFuH
/4oGbFPa7UpWdmVjAzWBwo47JvWPC9K32hopSO+5g1i6gEW3vEofQ52HrRA3gt3J8b2ZhP9gZfzy
+fe7dnxTKKP2SaKLYJa2mNg2k0LfzEkimlfDnqUJpZvCHZ5pDjvlxqhsOUQOTN5b92u6t9dOAItS
D/V1i2oPKMuPCYUQVXFT0CGkLDL+TnXbyO3aiVxzA00uOc7qH+tuHleWEaURiUY042UpLXakIViY
8npojir+9CB29XGUE4ruWvzt82m9FocKN3UYCvsq9fWPY5syMKxjBzFVLeqbTMUz0TC2cic/fR7m
2rOPmgHKLIrGSUrS+TFOmQaowU6WwtYf4C8GdqU6szVjualP0GzGerNuFHjlzv0Qc/HdxmHUkryj
FjPq6n1Zihu/HHZQBuwy8J3Px3dlJ1qIxXG0UEW9VFIXy1EIKtQY7EoWv7ZCD3FErvKV8/Pqt/pf
kKV8uoGpd5/D+OZvp3eTku64EhxT8Q7/Ziw6mBJ6xDPH/uOnKpICg2T4jfgrKhvw0+DJ0pXpupad
gKtUwFjAbuUFucibY+DKicERitgp/aSTtJf1k4B+GxqNwW3xYy7ohiBzneCsfQt/S+328yFenUk0
cBEy5P3Kq/3jEPvaa3KjU3jgSZrrJ7d5863Vps3nQa49YCltqhZ6JeaMUFgM0ktqv1dqjmfx2B3g
I4hnfMM5NJLb6ja6Gc7i3r8rV+o510am4MTB+1zn36WohNlFAx7m7GdlarGYM8Tpn9bqoO/6zbBy
FVzbXkidUXtAZYSVspjEIh4QOp8hTlq4NY2tBoMf+RZXq6OVo3+ep0Xijloq1RWqGUCclhIWoQEV
p5UEhZJbukmwOe8CyTZ7VBOVG321IXN1BimE6TL9CDKFxYmY5ko+CinRgsyEwzFyw2lu2jfbldVx
bfo418mIEOnh3FhMn9CmYzZaLdvshNrSQdzG28DNbjQDjbXeNV8jikZt7axJsl4p8oNHwx0b+Afv
qIsiaie0TRS3vWIbYWGdOuxHj+QRMHBRXGt/6r5CC4iy3V4RPfGhN8fgMagnHSskGYmIciYCfT4R
1+YBEjy1CJJr7rrlPOCIqQyUt+0qNn4hNvNdace3Psx/D3RXPw917dO+DzX/lHepPJIheRAWjWK3
aoaoRWSP470O5ehfREGWhLoceA0Qlx+jmCUS43JWIxc+Zej7vIXoCMVivHIZXL1R6ff/N8wiHxL7
sJlEcVYPccMJgaf5bEGAAEIs1b9/nZPQtJmxxpi2k4l9HNjgCyhPaBPT1/ffw8n7UpatZ0+W9PdQ
Q95bgA1o2kA64fT8GEhOkWBALwQppjIeDlbTxhuYqy2qJjShP/9YV1efRR0aYIF0iXox4QfWuNYp
kN28+yb3HMHsfsDTP8VFu/s81LXVx52GBjuju2xz6qPVjC1iyfbYQFBOpaLaNG0Tn0a9ev03kVh7
ABfm9uRiS02K0fSKxQpEgvAEuP9NSdTbBJrn52GuzR0YSW0GZFzpTya876Os5ElFb+I1zaM7JDG2
iiiw3Ifp2+exrjSdDMxTQcpxn1r4Wy92VTiEdZ4Hs55zNoaRk8pi8BKlpn/sSmV6rOXeOPiSHOzE
sZKfUiDIiuN5/pqs7dVdR8eS1ck9hG744nZoR1NM206f3wLmg7cLMDe1bmu3Q2sWwtqqleO1NYOv
rzzfEii5Lb9kZkoJy4ZRC2XxVFd4gSbQ2aIMlsbn83s9EH3YGVqDsM5ieuVklOIUtjy8teq2mcV1
VMlD91OAovt5JOnPj17e5+TI0qzLp9EDlj9u76aysiZvNVpAQz9GjpD7CqbMcSpKGz9qRscKR/kA
DdS/hTYvPNVNIzp+arQ3UTUEt2ZjiFi7iGJ+GKycZi7wOEnecrUMv6pmMO/JV+RXc/SE3A7gpd5F
poxSNNzCvVmIyWtoFXVs66jVQelUhWGLSoP0KE+SGSFHUaY/SjWWA8dKE2MrtWV7LOLQvzUjQUKY
aRC2vgRNRk9H88XTa+MfMxqUcymloeEIoZLcg4gNhZnoOpBBRNPw1Yz1uLWVfPDu8XHN9ikGT6+J
Jo5APgbTux+Lbtpi4oawUooZeA2YKFOVrRrp4aOgTbGroOly7Is8PDdyIDwOQ2EdkKJqbAnO767w
oox6Rpw0v3Izy57Jq8PG7kU0gtDkYTrURrR+QA+WDpGs1pndRr3/BXET4yzVE7VHRnFCMiq8GX0t
5/+WYD7QqAuPMur4B8Frzd9eqSOY0475Ty8J8GjFOfYmMkb9NMQtzrQ6n08rRQHOqIWcDazwm6DK
qDIWXo+jVG0hcUcxaKvn5pMy9gg0t8gxgiXvXgUewF9FvadvLWeT3eZzYuL5OkIJUtasFvMuVzm1
EooHFKHQKtP0xQ1WhKOXol3Daa9O5mupV+aRJAzcj9+X+Upecy2WQgIO3nrGH5iLS2zI5XSC1s0h
jApWGLGXxHRrCGu2HvOB83EzmSIJP4cj2DwgxIvXWq765jiNDY9CnEV+VCW+S3Rw0MXIEyvdwQeO
tqVBV7DRM+OoqViYrZwcl9k5P4C+OLhDLjcAMR93s9GR9CexzxseSq0jp8KXWB9xmPGx0BLDA9oF
9UrEK4cwJTaqTxTzKCUS9WNIv/cTU0Se+A9OpTuMX2aHO51+S3Qj79cBSldKT3M8qE2g2gEfLA/9
3KhDqZ/aGaAk3KEMEJ7LWyBG+3SHcYzrh1sLTdHMHp9jd5UQeO37Mq08IsnXoT3My+xdzhoWmjSl
nQE36Kk7WT9hkfeP4zlwlVvT+mrh64caMyiPp1RwjH677ud9Wdlg7KjQYgcig9r9Q0B7F78cdWUy
A50+QiFty5CPGpbbz2+E6yHwXwTbQcKy5MoUSl/h7kEIjou7yQ/uR8N3Pw9xbTPOxpyzmDqFmmUJ
Twy71tM0UA5qrP1Ia9xL1OJHUPUrzYKrYbAi4jHz5wW+WJiCMaamUpBN5n3zrUp1LIkaBfm9buUh
c3XG3sVZ3KBJEERARJmxqNYydHN9eljBt38xZaT7skX1QmUNfFx4Uhx4RjZ2fJXERkENSaRfXbCG
Xbp2eJCgUs7ltQRoajFhehxB7GoIIgsvbfzGBQ0rjScM5ElPXoNaXp21d8EWsxYn+A/wqKcGWY6N
S3qTO4OMTszn83aZFc/1f1XiVY/7iGnMv+LdhulSLxwkxLFs7ujeHnHU2cim/0Oqhvt6MP7aag6g
0Ptoi+MhDVMEYCqOB/yDzpY2HoriIOlIVUtJvNJSvLq4Z5FfioKzLMR8Ur0bWBtMEiuf+1mSvb0m
JnZEouP1az45V7/S/8L8eQi8C2OZgZWJmcDa9hvtgLiLsRXTVWzglTIIo5iffGSitKWW74m40eVh
VJi4uW8ihk7h4pbt5If0l/RlvZx/bZ1zUYGXIxsAjzgvmneDKss6882YIkcaiOJWjkzYuKOBNWo0
UI5W5SfkPNaW+xXKCgVOFVwtRXdM9JaVrEC2epWnpmKHv7PTsJk22j78olRoijmygd4ALW832YEr
Vtf2wJWl8j7ykgJmemUTqR3DRWjKx8mpiQ5VNYUHhDTWKu9roRYnCOiLvhTLgfKR30nOKA7VaRa3
tP+PtPPakRtZuvUTEaA3tyyWVRup5eeGkNv03vPpz5ca7D1dLKL4a84YYAABE5XMzMgwK9YKy3z8
cP9mb5la+I85kXp6AJiKxszN+p6ZnGdb33AfK4nu1a4t46lYqvx4srGSnqsnRoFPP+YdKdlxU11k
xVEJxUzGizTKkHir6zM5wQPrB/PwG/kNHqJHi+kb8L9jcBGSQoOnfSyj0/bI+kpAYyi2jtYdCMfb
+UqppO8dDZzKOoPo1b6E8ggfTXo2g/r7rFVHOqtPSDdtfdbV1dLHp1sqQsfleFNVTL1EYKr9nmDJ
YLk6jODIiBmFTAFys+/Dvexu0Q+snRiCN2p0hOg0vRefmNrqWGiDyC/ah7wuv04QEWtWvuGYf8f4
ixyAXEbVoamgZWMsjwxMnzOM25k4Mu052vetK/+yqRkYp6b31MqND9FOqOF07WMLWxjMeSNYEHdL
B2vtE7/+GYuXLzFiJXVSynbVqDw7CbRe8/tY1VK3sbZ2U9zq5YqFyIpK/ZyhgaVrU5VSmzLB/yw4
XPpzB/4JmPduOG9jTFZQCzzk/9haOrMEhVVFGrDVH7SDBHNK9jGnl7iv34y77Kwe9OxQyztfdrvP
mbbfhsyuPIhX9hceboK+NUUah2pobdrflMicdlE9hC/3ndtKl/t6mQvvNoWDqScNyxTizLH6lDhe
So8bTMhhjnbVcCzE4rYILG512ujCwbhO0YmXijBzEVX46ZzYQVL9dyebY39K2cnurJ62PN7abXSQ
QxB5Ms/hsukIZUyf2LFAuRRO6IVWe2kM6RT3m32GtYvAcLLImugf0Yi79qztNA6WJpEGzEPtPFiD
87Wz5QjuaUWBqiyKvftbt3ZAqMqzMhng+E2RsAhbTQEuRH8sMB7nrvaCINgwsRYuAX8gjFAQtaAO
u/Bkk5NnUS5Kymnak95EpoFEDzI9kjYmn+O2af+y4ORxFauCNZg5Zw5r/CtpA/+9iizSRpNz7ayK
rJTpA5V3ixHq6w8sI2ZY+x3pXO9fok/lWUjO+IcA8sRv4/5v8fKtRsHK4bkyufgA1thEejqLDJIi
rB6ENAqyQ2pvrGxlK/8OSxnkJCFaxth0JOPImsF9yVp9pu7znHfTHwOUEI4iCxbjIgYNwEVel+tl
Teubeo2p5FAq1rP22OmATGJnUjZKvSvf7OrQiHvyKurtKQ01jS8jINXFj3U8Hq3OeOad30J2rtjh
2Cv0hg0iCiL6aztOYWZ+ReEPqZOJPNUj70o9GDh33UPtNu9LZ1c9b4N/V/ZKqDiRfTG1dtv/Dize
H8jeVLc3fmp55Q2Rfbx/sVdCJTHSw1EgfIBJfHHmhiZFUYxqqMtj135EADKjIzbVnlz26VPom/ZH
OFAybwxa7SQPzb8IrbFJRYazgjP7jW94tX2KWZb+pIO46rumZA4wq1xEE6RDA9Pu/YWuvbFouaK8
wqAW02DLPocVNGoNWQzZWJAdjRjqU3Rg488k6xS4HIXJ6S5UEZ4cvs+GD2thWF2GCfIWicaUq5nj
I1zNqE0BvNvVY/clrO23MHbUG+UdUbJdRB0CCEqhQkwhU0q6PmdFYplUQmh46Q2UxkEunZjsCl07
No5Rqj9C/9wgGG1soWVWjjfAIoR5VSbmBMLo2uw8N01Vh7xbyFLuBvV9Z743h61m3spZu/JvCyNt
OdadpLDZVskktV4oMzxgjXYcJf2g5+pFTpJzmbQP8TRutbJXLhKCAXTKCWLhslpu/jA70lyyk25G
XvCx0vzi3PtScrh/xlY2zwa4QAXXoNpkWYtHOU/phpghwEw9GotdoCA2GPu99tA2FboSTlifGN6n
Wu9bW0J6q+ujkiZIRMSY6+LYVHXUdU1DvweC3mLXEMa9yZrK3IqJV6IOoEyy4ABAFJta5/UxkZ0+
DOwM7sTwof8BdSnc0mehGmY9wbc6fVWO6qG8SOetluiW2YWTNwa5MNoUZHvh1JNrI/ftVmb2iHrZ
QyHhu+7v4tq3FENxNJ1p4UDRc71IKzXaUnaorgHse+sM/XsgCOf7JtYWhGINlTtGG2nyLr5jyUhh
aRUVmQVOx+vq6mgaueY6evMpCDXvvrG13gKDVIKLB3QyRhdvV+qUZR4LDK9gVtC84jiHB4jefR5L
RvuNXeJNspuacLuTRLrZVvdmbbFE3WBvQPsR3S2+p1+FRSXFmO+TD7JUv9UYdbfsFBxjebq/0rWd
I+tXxKdF8m2ZgNuCmTqGZ8ItJ6l9Fgo+D1rm+Bvfc2094B5UboFCK2E5m2bPDcQzswMobXgTyMpF
M8nxKe/5TbhxTFa8MpkLtXFR0GP+buFPyj4c9AgQpQAkmA+xpPeHrmmNkyqUC+5/urVFMQuqgbcm
ELgBEjZOHubSyHCMNSKHERkD/CykpA9JL/mPdZSpG1HoWlLGdB0SgBxIYDjLvZISHWrqiFMhpMrN
T2KAwzhKl+Z5W81x7TO+NiXW/irIGOygT+2RokHdQ0WnGR3T+85Hk0mBDc+xgjkFZPZqUYublgVd
Mw3iqA+73tM/lViCpeWdFbhmcaBlvxv3hac3O6iqMtuNkl30vJXtrm6koGsT/VoIkhbN2iaPi7wG
euCiuKG51DAKj9ES5QHCleIsGcNf98/NWi0RoMo/9pYvT5rXWmtgLz4XLx2ptSiSFG+3i4mru/jK
0KJ4EI5jXOoIZtOQKtI9IgBv4VEOPQdkwMaSViwRBNHcwmXRhFhecCfwo9SXyZCiTwCsq2o3VDvF
YwqAcF8SuhgU9DIv3G9t3VoGjIQ9BVPRp4JycHF85jqAB5IwD3rPhtx3Xx2jo/XYMzjWHyVvy9zK
SUFKiH4zNQTw0Uscr6T6WVX4sKJMSvWfwNK/5E3lu0hD7KNy68Fb+6QwlyqWmOXl34UnGxlG7ZoA
7I89KMeukDwdBbTY2aJjWHkAiF0Z4YCimoHzpRleoJK5TTDynRG+ULB4W/X5Ria49tUgEeG6kE3c
SpiCpImiuQIMwSl8JDvbp+HnLvhZjlvcQFuGxFpfea04bho0YYCBgfL4YpUqaCnzUKTybiznLb8l
7s4i6+Bx/mdRYvte2SrHMZU7mKRd891MhMAZh/Skefi/YTxXN+mVMbHwV8bqamhrxjR4PyvIVMo9
QLiNG6yKkOJmPSaIBgjNRCFucdyIMkyY2/D4AwyureM6z/alfB5d8yx9LJnmfocGM8wznmhOxTHj
ieqxucTHcCO5XttCuEGYE+ZJVbls1ytNAzuGzcfQ3HF6a8cxd8txo9Z0A3WjPC8cw3K9MPQC4FAM
G96qxf7FsRLN2RQwIxxJb6V2+Epa9cOUgyczU8NDWHBcN3zk2hdmvM4hn9YItJZoB4BGigTNshi2
iU4jTJ2egAaP++E8vde/p7ut2tjaoRHTBgwRMRnGxMP1pwRTCFdTjfevGulSC/IkTdp4ytZ8FCAq
ClcC9nNTGINyQLNKy6Kkqkfys43e9HGy9BTqj3wr2rpNFJlIEXAmqi6C/2txMKZYTozUYs7LRk4P
mMUhmr5KU+KVbfoYxYyYmvLGCbld3LXFhTfpWyVs04bqR2w91rLguvprIBC6fypujdgi5mB+ArkT
ai2LWAD90syizk4EML+dS3MvAwojrPz/tCKc2Sv/kemT1gUzVvr6Szk27lwi7TX8vL+U31dmeaWo
+xJ2G/xDnnZtpZ2mWplTLk6QIo25L8/ZPj6M5T58L0IcoGheekJLzlO52W60E4P47VGl0/cx+V5s
5DVrbXZRhP7fj1l8WOhuehURw78zuHCnvQGPOX62z/W+30c/g128D8CGZe6fcziwoa/sLj41xQQF
5RrshlnRXcLCkt4EszycITWGrs4Z/nP/o69dcho1cKHiVW4nEh01nRsQVHQAHJSzJGVqDkHemN/v
W1k7pRRVSafAStCnWbgSVfZNx86plUCZiyRL10EYkSf6noSg2SiE//bw16eIMh41J5rQVGcoH1+f
osLI+jQYVXLfQ3BipKj4Vb/pd81DcQiSXX2EmmLjyVnpWzBlgEehVSuiu2UMiUjQzMwUqxPs/iJq
Tew908j1G+0I48eu/ejo3vznV1IYRWJdwKx4gsQnf3UllaFpVR+pTzdzgpnXTvuFihRiSTRXvPub
t1LGxRTEhCwRZA0LvDYl+5Y1UD4UkAL/mO1RLphdNT8M/aMgwlF25sF5VA/iYa+gUY+20tbbw3Nt
fnEjSpsyvSFu4rAb9syXeuNDfkiOlWccm3O9S99tA3tub4VDIsJZpXRC6Lz0qk5vO3GcMdRhDJO5
pw1Re4C20424dmWUkBkVUyV8/j13YC+SDwRDeyJqC5gXgt54O/9rhFYJ5XJP2dvPkyd6XlvUH7dx
y7VN8U6+Oje5zwyTpnNuOrpdcXSMjKcI+d50zpDqertxcm5DFowxj4bEDIAUyrMLY6kaFkNKplq3
k/a9iOfgMTGj4BjnSfLU1Mh4Ii5gheOOug/I7Vaqn4eyK3+ZAPMP0IJOn2yS3cPGr1rZ3atQYHF1
VNFZ0kTrXb40T1LpQYu4owTvCaFAD/KaY3rcqsOv5JkEA9QB8Ueiz7oMjwdNoaKaEgwI/nMR7tsP
8w4xrl24z3dbaea6NaY3ReZHN/CmdZYxHDHEvNfDxfoRnaqjtGMGZHIR+d1Fh83FrWwz+eU/5hZn
yqTuHTSiz9PtoqeagwwX0FtEi93qnO4DWin7+zu4eoZfHauFvbzO6FRTknQjX1NOVGHjnR8FlZvU
Zo8Mgt24o1K83Le5fllfGV28YePo6My0ABdPAKe0Z+mHvi9+HxzraFxIEw/b1QmxjuVTRrkOtiNR
yr2ZxY112rgkXBotBn3X9qYbO7YX6SqsCIprqi+G9vn+IjXhyu9ZXCaKQxihQ5rRtAmS/kGKHPWi
M8Wv2VAfj+j9uGGBXKebTTqECVUoPxtlI50KSNK+o9oJEZRcBiXA4h4uNice3cQami/ZXNGrDS0x
PtDYb7W4C547Iwk/yHOdn9QICXupqRRvjjLU+HjB6DhI8xDsxjFBsD3o9ehcFtq064CMNrv7S157
XSBJoAMIg74GquvaRfnMKbad1YEDQo/McVAjbj6E8YYjvM1K0bSHp5p0Xwcuqi3OTmfS4zMdnO7Q
258rDf3OxAzaneIPD0Mz/ovb8cqYvgij1UKrJ5NsH1nnvA9cGnHho1rkw7dR6eonfotzaOwp2XjM
Vr7jlQ9YLNEfzRwBS3xA2n2Zwp8+zPeZEW1s1sp3fGWEOO96s2aH6VilAEU8xPWhKJnPaL866HHP
ztYY/Ar6Dof9P59GBHJtCq5vkNEx63lDNmI9q8yvIVoRe9kO+UzATAym7PWHCGps9RQfN0Iu8bEW
1/DK+OJQAnfNslYmE4piBxXIIgm9TEn2aYSweya/9xnBQjQ0+4ZU9ka0tfo2UmKgcojLIVe+Xral
oB4ZiG3s/Y+hSpuesO+PLxyNdpYHlRt94RsY1ZjGNPqxkCFU6yvc7w4YQvzpvpXVNOC171yEHoFC
n6hs8J3ypWbPflNSjpcB3STzkL8LIaW8b3Dlw1Fy+sdXL96kTJ5aRMeJ5Wbbd/PupIbDxqFYSUmJ
pl6ZWFwxxCTm1i+pbf0dCOfop+K13OwIq6C9Q52YYKJ5Ywyb86rra2O+jgovw+9LqIKRjkNaWaZO
tzSgh4goLdt3//Ot3GzW9o8J8RNehaV6iCp4CJTQLfz+UTO/EVG6NnLyCcrRf25JyGoJWK0MPf/i
YvvibiHCTfDQ+o+Z1Lyrx+lJzJC7Teu/v29rLRCjDfuPscVF7mp0XtMQyLz0pvWCU3c0z/K5Qeom
3W93F1a8hgw9MVALWnzc4cX56CFfzrjV3F2wZrveTKRnv67Tb4LQ47Gc/H6nV2n8kCmtvA/q/o/F
+wTz8z/ml+UbdTD8fhwI9nMzmj+UtDbOdhpTtdj4pitHRReamKLZJvrOCxfl2ElqFYKmO3wYwe5m
++IjU7yISNPsE5lT08LOaJ21n/ftrj1wYhiTfq3g1F02OmwJ1u40wCx1uPRzaFfOF8OfdYSInXk+
3re1duFeP+GLM6pXhVmnOaAP1Uks12ykZzsdNpAlK+thgpVaDEBLEK1LfM4YDeEci2qbIgdwCY7m
1zirkn1tWVvED6urEUUtpOSYPFtm05JUZXEQUoSvYWVwfWt8stH0vf/FVsNzXmkgx1wAfNHi8EMb
Pc7gcxlOsZU6wQM36j7X+hK5DpSK3TkOygu7Oz5qwMkeHIr0XtxV3+Y80D+WnRXQseggEHJBpwae
PKraRny0VkUBn0kZWdfwPSQl1x4uVBC0UeWB2EU0qpG4GzqvGlHcUH/5Z4uJ0/ANgU3UuWniWV+3
nqc1TyTgoToUqvTRbgSwFDWSQ0WkL0bghW8Fw0F4aF20gifPICfcTEFXNv3K3uI9BM1gJfZQmqBc
TPtpkKSRofFRtl9G1CcuesywApoqHUXVyLRRxh7lXV2YxcnMnaB3LXVSLuOs68cZr7wR46w4kKuf
tjgqFcD/MVN5axqnqI7haMHSE1XaLret6nPoy3W64bJWvgWTo5Q/hCqYA9fK9dbH0cBQvyigKTNz
zFnhDvr3+8d/1QLtc2bfBFZsGbZpkWF2ksGjZkvt9ygL9no/bE6erRoB6UaXHpgWhG/Xy8iTHiX4
nO8m1O+03FV/5V/Tg0NFPn3qZ9eUdsHzFh22+DSLSBi8FoGiUMGkv7HYqyLxE1gQaNvEKLHscosx
0rmJvhiN+RiHFfN2qCZt7NaqSVDoYPwprTJld73MavS7QVFI1oo2+Ng59aU2lNAzTWqfg13tIqfe
iuzWDiQeAcARnCsM+y8WGSltmtHfAVGtZx9nR75Eypt6aiwO6FZTas1P0lz5n63lK62rVVONlTj8
FHMhN36fdV6qn/QY7lPqcHAtBkriBs9bDmjluRGcYjDXOIKPZOn+8qJK01kC4lfrcXdK57L/3JRJ
/ibK7Xwj6lo5p8Ae+JCgElaG2/2Mp1OSaFwqQWUey9gJz0wuqj/vX7kNj3rD5hqVViSVER51uqQf
/k4wzPcoYwLuG05bNba1I0J5wmb6hBt+U0ltCidXx15Qe6eVcZD64mBH6ZuirD/1CFR595emrhSe
oCz6x9rCeaeaUWhjT0dDSIZEp+yd81Tukw/Kd+MJUpBL/J1KKTXFxitPM4lHu4s8FYYzfwe77Egf
QPtw/wetnlpBVICOGVhbiuLXd7Lxwe9qJqdH/CCUKvvmA8R0BlwNlScf4vpX00M8DrXaacPwyllC
fJ3eFZQlosm6cN11k4IYj4nEGCgeP9dwcsODtAu/2emuzFGnZenb9dQVD0RuAghR4IqhJVo42mKW
CqCWYjYs3UnvzUd/2k3ZfvgP4i18d93LqneJdRKxbnncerhXbZui3UOcoFNAvv7SshRYoZSC8C2n
InhU8nJ6Z/lptqvVttgnvAtU6HI9+XT/O699ZkKi/1lVr61qvhn3oQHtWaLTIHALTYN53ZbzP3ft
XCBKpgDvwe5o4me8yjLzWi7DahJjxYrideWTWrz09UOTF7ybGy+y8NmLhwslDMidFERVIO0SF/qV
qTpqtEiNmUxVjxABQiAfMVTYHrfaOStulXEUOlSwqlG5sxbn0y5Sy6po3bpMBBPA6Cco189DMG1U
N1bNcBjhQjXoFi/jixjiNimabMOdHeubJfmV29TNh7iL4o0dWjVE6soVp1B6k5UwMJOZ6hDQKYY0
6dAZkBlRgyqTQztWxVZctiKAR1hGTRaeCkHftkwaGNMppDhmPqD1lAPsUJ+n1EXpbdrb7+R97oUH
aW/tkmO9B0QaeRHFpNDNj+b+jw8/jDeakGJj2PcGaFOXeZhFBuzLEKEdnEk33LSwtiD2a8/VVddr
cbHVKE1Nq6Rwox/b8/BY7Ho3/WS7NWWjfCdtOOyV039lbHGfJaWu+a7kM5I6Dl9i0yzeUFDVLlnS
hPt6HpVj6NeBN+k543ZdukUJufJa6qJ4SXcVUkM6rNeXL5BCGFP9QSi/2Z1bSMaxtEikR388VFP4
53fDADoKKQh4cdKrhVORzJFh14S6hwYx7NPox9nHKY8jD7KyZCsGX1kYPWncsom+LGifxXVnLi2e
1I6YA2YzrkPGQnfQesA/hXJY5aZVuvEArhpk/pwZVJyLvPySSTWYZtrREJrzhi+Z+n85Svy9dNqv
zdRsUUCtvAJAGRgZEpSAtEkWlZ1ai5xQVmvkZbkMSh5Q3dysHon/x8IvX9lY7FYbdFJWWJUA/MJM
/HYM3fQ5Oo7gi6uv+pvw3Z8rzeMxX61pcRT1bKgLRDahhcsg7YLuMNmXSpEdGkaWD/f9yMqlM8So
HdME6JEBTLw+9W3YNcogtX/nZ/93dfIVyD1LYhQJcKDgwlmmKyiGW22gYSc+a8Do6E+4w1OFyLW1
i5/6zxZ5hOxxGtvRRd4q8LZSidVjAg7ld52Tge/FJRj1pNRTg3Raj5J5X+h676Vabx7vf83fod3N
SXllZhFzpoPPDcxFw7ernmslSk5NGEs7ORCPRF5q+0Zuf8ZO8mXiDXHbltGDMqu/xL3DkF2oq57f
pj/SOD53AVXCxC8+15B7RbIau81ghvtODXMXJdLa66Yw9mLdzplccPQnZeo/RU7upa32Te66j/EU
7AFJfku0+UlLgs8jvRvXKDED5EeC7Vq9+H38Fcjot9aWvTwt3shN8eJ06Tm3jF2nw0YTVOoPVUk/
6bmsHPM5jRj/1x036ILIbRPlo5aN5kkd9U9SDtlsroTP3bwlorC2b/Byk+RSCLyl66p8Sx4bX6gM
ZLFXm6U3Nht40i0Li8s9zUz9WQWjyaHV4heZhh4/bZyKFffxeg2L61yGLROdbJILezVkI5r8Yhrh
J0eLpY2gYK3bA6OKKLOgcUg1YmFp7gJmNpm/cJNPJSpqEA/TfTSReYlHBDXavQCPJIdoU5t6/Xq/
MiyehFeRazTbY6E7GJbfqY9ZDeuZFzwNe3Ufe6EHR8740v0wrTMcK/vk4Hhb+hdiXbfX7p91L243
73nfq53N7Z5s1wpUOp0SnKVyEW0ql6wdl9efeHHD/YwaEA5a1EJGz79UF60+hgdrZx31Q+YZyZE+
gnf//Kz1JYmgKbiTUZLIL3tpSBfU9YgCKKwu2Yt2ohTaev4HjZET89A/EjXUG9XOte+pCj1HINaA
zZaPaqZnEiqmwAHqqDjrdfASdvqplNXP9xe2ZWZx9cLGGXwDLUfX7tRsp0SRc86UvqbDNm31Cte2
7fWKFjdDmaykjhXen2mKdil9hWbq9/dXs9b+JxxHPgMmAM7i8qvpUdvpesUlKL9Iz85z+DY9Uy77
KvThba/eN6obPqWfkg/Nmf/a/5ug4bX15cd0mrpmXJbhELu5KL7xthzaj72vb7jL1avONBJ6cYiE
QIaziBgcq4/Qc+KJE3Jjbe46b+bhKdpnu/ml83yoL8NT8zyp+xY9O5nMZ6u6u3poIK6HYk7QES6L
DYUTmWWhUF2RQVcTELp9iSjy+OX+Zq7FsJpiqcCPKUHeYO98MslYMBa73RBfjCD7apfTz9qoIf2p
0n9x25DYYLyLq8b0+8J7+WHoN0ZF2h/55mMTzU+FJr/Bkb/cX9LKLCeuQxDecqcRNVjWpaLY9Mu4
BLYkqJKS0+/oay/UgaJDs7GkNXwzArSUgyj7k3UscwCzJmL2NSgCm/20Vz40x2LnvFjg7323e87e
O2+3jsWqkwRrAHeQIEa4oWZ17LLUoWX7mwpW3TWIRZKMOzhm1YMtQX7zLxCFdEf+Z3BZFR+ctk71
AYOa/n1OjI+d/avvU3QU5Yupf9vYu7UU5HUMsXhgJ7Wg3SHiILQuDjojhwJTVO8VUIThpXOjDc/8
G9GwfFFf21ucSUufQ9XKyPxlMA4WGHV1l+yTyi0uwR4Y6rtJoYb6dx3A3xOut+7wZmtL1+6gyEwA
MQKIuBm/RzKmnHUFHqo46Ny6I9xVJg/o8J6+8UY+LpazXK4JtwnVRG7Gjeu26rhlWkW8sIr8yajV
z46ev1ip86NJov9UTXK8v51rPgxYL8gfMONCGOY6XEqALzY6f4HBic0d3YZmJ+fWX9UUb9zDtXXB
poFIF1UGcMSLbazyjj+cyY7D6Ymp55MyTJTGMjeUQg968sP9Za3ewdfmFsERc6VD2zEy8nuOIhhB
CJwKmJGto7bP54tVUPjeOiTrNulhioeXIsdNo9RvbXvIOanjIXipXpodB/SDoIA2D8qvbZj/6tbR
UxCK3pT35cVFLOTU7HMBdisb803aNn+ZIYD4pt0CQKx6a1g8FBAyKD3dNL8KWspjpBNN1Jr2po2G
ZxthXaL/lyZXDhUXrp3Ct3GTwLwqTW4xbkW6a0fHZiCSlF20xZaT/2DoJamH0QMGGHx3KjOpHp6L
wSAtVYbObTZlk9dcHM4RYAmDPULm4PpSKFk15qVDlSU9jw/2N/WXUAWzPlpHJADr4zaf9Zp74YUi
1SVTEu/Utb0+QW7DV3ii/J6yYi0V7w0oX3baoJYPcpj+uH831s4NCCQVpwp/E5NTC2t6q/i1zLkp
SL+7vPG6+EsgTxul8LWmF5Q2zDAxYCp6XuJnvErEBmfMM1unW2E/Gj/82tU8+VdwcXY9F5D4woUZ
i+rK1kTh2iUU4+l4aZPF3UzyZqXaMpsHH5KY5OXxBSqS7SIabWL3ysct/j515XDS1KTkxz0EX7j8
mk4px2MlNByhk812Q/ilegF4Khiwdd6p8PAjOlvH+DQ85Pv+mwhJi36XfE1fsp/DOQc1ctyKvte/
AK7cEBiA2yZEDPVNNNod/fjAax/QJHT9cxu4/vv0PzAD7KdTlW3s9UpKQwBOTUT0I0g6Fr5dS6dy
zjvuiyw1Oy07Geg33z+zaxkNg9FALEV5lUGuhbNTRrWYJwHn7ceDoBAyvhfH0LP2VrrPHqxj63jd
l+pMOf6o/AwfjK/JVg9pdY2w4gh9OJAqy/nlLDEMqckqupogm99aCLyeYmOINnBWK55AMDGLUV8i
DZoA15dmqod8aoqIHopStm6UOT9pHs8AnaTRK1V/qy+/4goYP9PFlJjg81+i6Li2vmMMFnzqSVyf
VK2rD3At5E+zU2+N2K+tjJeRYSrEY2/nsQNDkciwiWumoTrZc7dzNFpUE351enf/rKwuSueg8Cyu
ENwmkhLpfoB/S/1LOz9wc3eZv7WcteNAYZz2DFeMXGnhROuuKwnzDarIk+JK+l8GUzz/Yhm09dD0
wZvdRBOa2tu+PYGXtjqrfpBVBgUsBb7qMfC3hJlX94aVCND87xL89alT5mY2YlHp6NTk0CjmBNOd
/8VOm5cqt473l7VWGSS5BOIimrHUBxfOQm3DSq91BiK159B3Fc86RZfgUaeNkZwHr31q/xpO1X6L
WWGtgQgYClppBpTpqy3fWLkLxIQvaYuolokxV99TXpKzfpBPjjduTMysPX5X1hYlkK4fZttMfM5g
4UZP06cG8kdpL7+PjsPBuCBa8X4bQL127sk5KBFAeAAZ2eLBLSS1DOaI5rNh9L0nBTrg0bIHcQa4
f8Mdr6/vla2FOw7KYgxLn9LLtJsPaeOFP3UKrEgaxXvt0Tn2T465Gz5n8obdtYMqWCtstCuJXZZM
a5B3VnrWMBloq8FlVvV9lrauZKfeMEwb/Ae/z+EiEaM8QSWEtjandAlj8SOjnFQxxSLmosXgbniY
A7cxQHvuEsYffaR90+Mk79Bl17cIVtb2ktcbwKsDDsNa1lnNLjJ0dSbj1RN3CtXnOmhPaqJu3MU1
KzT3YB8EfAk+aOHEinEATswfEliHRyBaPGvap97fUtda8ZWCr1NAh5n0vlHjybJontsopR4iFW+N
zH7AMWzFfSsn4zetMUgS+M14za5dmBRqQ87MHkObkZ6dTLkqZVcX3aDdlBjjqZaS+ft9R7ZmkbFg
6FYpZQHtXCQJZii12iSjyelUwzlrpp+F75wRCbF3TR5t+JOVjeIAMhchNkkQEVyvrmAWTeljyNZM
aw6fZfipxVCjclaKQf7zMyGCdg4EzcNbSqmoL6ZGSylP25PkVgPVlFh9Xyrq4f7XWzsTJFewmfAO
CCqh6xXNTToFRdnQKEcszJ00+2LZ1fznT6jI3gQlO+D0m7JNoGbQUP/OkIMnNc1c1b4Y1qc/Xwjd
ZEEWjtDCDZOOXUuBDxctA2H99DWbnS9Nrv4LZAHLECgbAuBbRJ0lB7VaiAllo+hdA/rZMEs3PtXa
ftgQMvAXA/Rk+df7EUd1kukJ227W/a/EyF8Upf4X3BbWaxuLR1HK9VQPY2Hj3ay61mE+JTvlOB3K
p+4skIhb3aq1WwPwmKEzAGy3YMB+jCsqJNiDs5hBs3l6lAfpHUHJxhEQEcvipaALAMSEv4WQ28L3
qGM6q5LQAtaU8b0RNy9xydKc9Ls9Dx8aY9oYfVmraJNvUi6D9oRhxGVFW5KN6m9uNAFz+GmnU/1U
a3pn7zNtUj5PkVCtm2M64mavxl4Kg61rxk02Q3ojBWd1CrqR8ec6/Uu1zGB//zqsfHPKCvwu5CG5
38v5SKfpzWaM+BaFYx/Rmn7Mg2KG1HCLVW0tjLQFbImhQjGVsvzoVW+0eTuLdjxIGBIj9VOY77pH
5M8ejKMeudJ/hp9KRXdrizBlbYXUwLBoER3c9EjSUJfo+UQEy347npuxbSvCZbhmJ6msh42AZ80Y
ukbE/8w5UQ5eHK287GKlEWIdWRir547p9TP0YJkbRHLx5x6AoOofU+q1B1DVejYChw+q+GTTluon
JyPtrY0y8NqCBKEGek0m1ZJljZRti2d5pJvVtsHT5Nvn1KrfG3Xz8f4xXHFn4I+ZroPTZoW+eYxU
ualEWTtUs96NeulNmW9qza4glgTImakw8lm6PQufqTbOWFWIuv6eKPkvYmlb7GMl0KCCJjNHwnHn
yC3OQJJLbd4J12zk0vveCj9b6lC4lgT2pUcheOPEicL4wpldWVscg7SZMxhjFTaorH9mY0YVIu+9
AtXvMYAWaBqy0s3l4vP9/Vq9zojsEMMR7Ar6i+vT54xqEmoZJVAxnZPtUUMd1X35vQS7Oh5r2zNP
wyn/Ise7rRLI2tfFeVOyJzUUzLLXhrumsKMpZV6mzORnRfoimUhVJ/SPVeVwf41rRx+dYJIJhdf8
RqustnMnEzxunEmJZnWtyGddjpKLNKWZd9/U2vEHUA1YSXCY09y5XlQYVF0aB5gyjMatITxq0n8x
9UMkIlDHgv6dmZhrE+2EHmoiM6biTA2F+BwumiL+FWrKu6QI/8VtppQM6krIld0QcHWh0Is1WE4V
vku7Xz7V1n/xvf4xYCxi+SQluB4EvW+qP9TN6CKdu+FdVzaf0gpjv6JoxHlb7AgcliMpEMl5Pldn
Sc8+dGp1jg1jI8Za2XhmwgHLMOdGjGAvdsVJKDxEvk0DPxqeUiP9VGvFj/vf6mYluCJNuAgT2jV6
QiIaelXX78oMzRWLQmjj91/kaHzRi+FZi7PLfTM3QRVm+FBAhYWIFGH8tZlILQKzCshNJUaFYjds
Y/mkB4V9no2mztxUy1Qy8eSPickwS8QIoy48i7C9LZxtq+qwuArijLlsdv6Uei1TLK28xdty43Uw
I8IXFBmhU2Kk9Xp1xtj1oe37VEMT1XWGy+g0rkLCBd3JxtFePlIq0CnyOFuDRVfESouDZ+rQO3fo
XruO9C4r+vNcwNuef5yLyZUH9RDGv5pyE60vvtLrR0QYRQcXHg5Cb0ZIFl+RaU6pNJnb/x2cBW9E
C6Y8CXxHuLc36jTL92ppavFeJRplqDLAVOfIOxg/d4aWXNIBchOtunR1/zIHW/Cq5Q1YmlxcMs6f
XEYSKZ9hBq7MM1z2L0q5dRJv4E1LM+Kuv7podVXlbVSwsunSDYLfWUoPUBFNfykn00M6LQKN4CZv
sw8qwFqosbZFhn8XRe/t4+LwzHLc92HPTxAiNv9ltM4P2aP+1f4Z6Z58Hn6E3xjlwny4T3f1QX7j
eIIV2FJc+cXfp1/0J+D+m7JZa6f69QET9+vVt5lKq1Z7kUpK6XiaNfVUTTZiViHYmql4jgrIkILx
Za6njYd1y+7i3o6JpTBsjV0BOaMZfhoOyl4/bc1FLd34cusXzk9HndefQ8w0wJlNP3FpuN93rzfl
zaWJRdwTKo3PGRYmLv1h2M/eb7LJ/8fcdzTHjqPZ/pWO2rOH3ryYngVBk15SymvDkKV3IACC/PXv
UFXdc5XSu9kzq7eoqFDklZAkQeDD+Y5xg8WFIiX2qjguZs4N0f6HUNYyLmAf+L0iXPl7WAbNEL/Z
Zh6eXClAwFW4HZaw6oU5WJqFZ65xeRFPp+8i1126NKgpT5s0Xo8kDXdB4Ucig/IIrw2ikGo7BMin
DpLU/58CDrg2AACfcgmAZ996z4XZl563PLZG0Ne6TR8GBflEkH6vz1zY6fbxORAQcAgZYKCGMuzr
9MedQ1xwN2Ea7vKjSsbZX9jNZpAdsxS2dZvbDk/uXEPqpwUJ+Na/RnVOqiT0jvrCLDHq4gGh5H75
jEjkFJg4iC4lQdOb+tYM+UT3vKiIp+252/vDUv9l/JNdZegL4RYNxleflOS2aUTsUEZot3WHOWg8
Fv/+Lv94k4GGwTNoCZk77WoL1YZdlyPxhngFyVuoO+Wjm9zmbhH9fqBvHfvPx4nu63LGB5X18139
ZTVTXIwCBBkbij+Gqu0vCauYRP60cCTo/n/5KIEmAy1f7Ea+oZboQfdqry0TaJ2uRhS8je/cZ+hN
WXEKgyTFZ5t+ba6E2vllpJRBn/ne+tzR68fr/vVbnKziY4GmcK7iDldrKzJ5oA1kMQV34mzFL6vN
eG+wM+v3J0/gZElYmo//uvCTBVzVRipbJIj5fQgFmh0nsRE423mVxGJdwckrygLmI0b6OLxtWugT
kNZW+TLkF+d312/6zeWx//pdTlZ5uMFVtSKXCTaF/R1YI1nnWw82SNpJAJDUT3z5oTgk39k77yrx
1Rt764z+2V7lD8Xal69xspgkSadTVs7LXMhX+vuf7zL8RHNf3Z4LZvrmI3NyzcbJGtJ2PQM/FoPJ
yN4MH5Xut4fBX2jpzWp6qGtkwmrEIqp/nmX1rQV8OvbJ+mHzDCZkFcZeWMdijQ1vMZGxYh0aav88
P+8bb+50vJPSFIiDN3cZxjPj6rIJ5KoL1UiD0h9em2d2hJ+Wxl+m0ml3uxwcJ9OXFYQ1iPIeHLhY
2rBzmMSHx7wrUcHDS4qz6OS3NvDpFZ6WqLRqrd7BsGY8hU0a5NsFBpOkeM5WqAg3mvTp/hwA++M+
9OvFnlSlVCha8vkc849C94c5tHQ/3V70cYLFQ38wIISJtA/rQw/yf2eX/4a/n171ybLFaWYPeYvn
2n5kNybonQvRE0O7Bpkr/9/LwFhewt+sW8bJusVSeBEay7plQpC/3GSoOP6NYOEfCk+sBSADL0ZX
+N/J0cbuyplWGi6tGTDA3CNW/Fwz64fT05chTuZMO5VlnxYLAiyveZGGMn3IZpX8fkv9xhcDoLfs
bPD8Q5/E/obS98JxzG6EJQOFNh5CGxSYgYwYvAzQIYBdlRuVUb2uZjyuMjq/wX67jyfDnyztdUYL
V/EwvMPus6YhQrBzRcNPQ0DbA40XOrXwZj15C7yB2XM1VssVLoQWUFTX3kFsS8ID+OBstZGc67F/
f91xVb8OeTLxp9KkbBafQ3LQ8G1I+pLHNJ4JzL4DaPlgBn1OLfu9RjgZ82Tid+UwDnaPMe19+Qz/
pM9TKGG+Slc2nmFCzu6H527sybNTrDzRLA3PbiR2RjLddzccSwviyscAU+agBmV0bk1b7tyX1/vk
Kk/2YKWHLSAEt/AbMwrfKY0AGbtB1RcI1zv3FH8cCvwZ8KiXlLjTxpkF49mpFShnW69clX2uECe1
JgCGIrLS/swR7HuNgwtDn8eB7w+k/9/U1rWTazpVcGHNLosX5081pIEd6wSMmoul1kppYBzaHDWW
Hijrgiir+fH3a8H39frrdziVx5gwBKoy93PaNmv7wwgWvdHU+Qsg1cXN03kW8k9TCC1nhMx4OgQB
p0cHDgtE3atwjxHtFpjVYwMJ2udF/cer/D/pe3v559wY/us/8fNr2000h8XgyY//ddG9N9eMvr+z
/XP3n8uv/uuffv3F/9rnr7Qd2g92+q++/BL+/l/jB8/s+csPIaAmNl3xdzod3wdesc8B8E2Xf/nv
fvi398+/cjN17//447XlDVv+Wpq3zR9/fbR++8cfC/j+H7/++b8+OzzX+DXS1i0u5fQX3p8H9o8/
TPPv4M9Dv4YNxgPG4OG5jO+fnxh/BwgKFBk6AlT/yPP9429NS1n2jz8UTfs7Ok6fqjdwYD9JZUPL
//xI/zv6+mDeuBo6Hcsv/vHPb/blEf33I/tbw+vLNm/Y8I8/TibiEvEK+zBQa+CijS7XNw0MSGsV
WP4u8rpjd6P4XdTi3fOZPwRjwGE2n0flWabeUmT+98ryzzEXEgx6a9+TNhSQoiwsL5CZhmxng8bG
VtqVJKjP4oTUZ7q72Hp+Gg5eMCBrA+bB7ovPfznK5mjHeiW4jz6lG0vP4G3dhJ7Hd0hOAaOoC7yy
XiVVtynhwOfCvlbY0jdqcaXWR69b6yMkgMLcIC0zAJ69s9uDdK9q2ACYDMI5wyngKUp9LUOEx7Qq
vKeMPfRKv+LVpqHZ2tSnCCZPhPHboZ82dWYGYlBeLL24LIc+7EUKv4Wtx9+Y92SNoAvwikj9IvGK
oGfag9DTlZD6Gpj8nmf8OZv5FZKd95D+R3RGq6FgYoe8vVgd4dPqKLe0Mp4Lql/Tegwzb6/IxM8M
iv8+iqwLkOVCFKsIexc2leMNnfiR8jqYk8W1cUCBrgUevag5IOuWhiokqo56OUAZIW0YalrlJWxZ
yOxIfzTg4qDZME2wyeDZhyyHQ1KleUHqlJHj5cTMhyuHepvKdYN29PayfWxVN/Ur2FtkXe/DUu4i
0/Q469zlGBBqVISql2xmpfSVQvWT/GF2HvumD9PxuUD0cEUbmC7Yw84or1j3kWtZR4aRwnHTkrhy
vjWMLGQOLPLlIK5KSLh6x32BKCqyyi5sp+fKPPaeQXJ2TBMN9g1NUJRZpEu+FUMdNLKPyhzp5wWm
o+asYEdB7PSmlgnhogvZJIJhhkNAu6GI+eg8iCk08SJGq/WLWoOJs2eHXqXdyUQ5oifU+WZSXOkl
q0mKsG3FrO7qvPRB2c98q64/vJHGLq80dPemiJruZWI6b5x5+S4vkHCLRIAphyNbg6Yft9ogpatG
mqsyl3GZZh+qmZO+3XfIhLCdHeYR0dLxakzYqpn0G4gSQq2o406+pDrsFWsFZoQqHByMtQOtp0f7
i7ZV/V7We+nwe0x9RCHUIVDroX6rcbpnOc67nbya6bOqJOjxV4u86ehVJZjfVhrWKTLojAdkiuBb
7gRMMiv+YkCkrjTJfioep8WVVk5mkE/aATmJiYuQ+QKosQefj+IR8TpBZSMcvXTnoGDJc5dnT7XZ
gEYy3YvxeULUBlyr2Zry/kO4blxyY2WpoP5p77P6gsiCFd6Std0mcYGpOZpgu8/KE1SDgVLTmKmS
NBImHLO3tjtoIjPbVzw7yLPpxsww2zwlrBr0AST3EfR17Rmzb3nTSmbDOgXSpat8a3H0vUqx8pQ0
7gQLmiQJasMLJyXWJjtwamRkwUK+UziZUdV28xx4DlupU+vPyRzMjtjU8F9dbEp6PgJuzZAHw/1U
eau03NfTt0LNQ+EqIQVRGBDtMcG/bCu8X111Qev5rlWbK8F19MPuZZMf4dYHbKAlxTjfFXXZkilB
HgSdCGjVIW8Q8G4mAQKZQ3Pi16Dpr2rFxpLzatq3krarSRkQik79Diwr1pb+DK4roETf6IG1qQZx
1ASfIWCp+UjSJwVBETjb+aLxYglEyuWApenb3LMoN4093hCig8YYFrZALJ+xyormUXOhegXxxMfy
G5ZDFZkdFIZUEeHMFOZnZnpIRP5ETYRrtyVUekPkKtXeKGC4oWgP+aRffGpM6gmyoE7CF61XzQOs
BNY1lmrcsSLMzGyrQxNWWEVNpjS7YaMaionVwOn1MEsYkRlsWiFzKgqdwIblaW7UYNRyYiktqCLK
TDxrIvV4mHtgOoP3UAl5ryjus5gz4hR6wOm8onK8ytrhVZTy2A1iAwrSbZJmzwq3okzad1rV7pks
grmEULSgcDuyewOZuKMXjl3rN/lrKfOnPsUKJlzigbHY2dRnLgbmNjI7nnvIgGzn2GSvWcMwM8rQ
kutMvzd44RtaG42ZGSoKKm5bj0bprfq0Wg16Hkxlcm8oScykBnAdT37uQmzuGL80qsBNzb2s2x57
kHzStDTOucQPulizoiWJ9B6Ndj4MNUDGzCD6LK4mHRy8VsNW1BTPo1pkJK0k8hG8MgTnx5/T96oE
fmCdcUj4vhkjSQxEQdtF4xfCpZMjIsM9H20GFnkiHaKV8JXOnzW8lVNdg71WBuXZbvMPJQ6GBPEE
nRVA59/szUWFFarn8yK/W1jzA6kiiTPpa79zF7eX47mmxNdKeylvvo63fP5LvTE4pZZnI8Zz4YPn
uQfVOcO2/Mw2+lpAfR3h5CbSuim4DYEMso+S2CbNtedbiLJngRHJNQxQAg6QeF3H1b14MYN27a4a
+CQ2RB7s+/L6nNQfKr5vFdbyfdAtsGBGBKXjyVERe3aHljbcTe3qtZ3r0CsewBn2efledSzsuzkc
3RG5avDX4U826AVuOvjT7ByYN/lgw961moH0kVcbHRyhmaQFAJ2ZH43ukc566DFLvNQO5wblRXHH
OI+b1AhA1iZtlqwUEDldMWxt8x4WB4GRXOqJEszmhIWLRbJwiUZloHQI/UHYgnDSEOyANzVzgwQM
MlamF7WXxwLeWhZqGC+p/RYJS60O06bmplOfDeU6K/epfJzM44zMLY5kiOHR7m6NcfRn+6n1hns5
jaQ0GDEKgDq9DB0HaaJOuiu6e2eSRGT3E05drMo2+thf63njtwIrRKMH/Vz7XnPZgdqlmA81bXzV
4EFZwFvP+fDyCzZdq4pGpmzyBTKKRrzrapsSlM+hqaFM3Jj4Fjhb+KmBJXYq96XIQizEWF4bApPL
GzeZIk/KkFl3Ml+bih5VpoM2ziFD6eLooKqqRZDyPkosbQ/6YIi1gpc57C8TUlRVSC2YQzPJV6YN
oicyW/I8x5JV3Q2ZXC0lgJEPQHb6XTUglMFAv4Z/2MMtjl3h5PSp7yX9aoI3uUObJxu/ms7VujBQ
v2jVjmny2NYs82d9Y/TzFr5ZgVe/aTVmizOiEkRG5m7CxlVM+zy7xaZ30dBmL8A2nTkFg2yKBvso
2pKMoD3MRrExGkpMVOvOYpnjKDEyJwNTfxlxx/W8CMq63djyUFWer5dDLLGPa5xjN21Ig37TPMOo
2XpTu1WbJwRuxKSbquNoe9tEFiEbx3ie4GXfPwpRk37USC6coCpKv1UfW/POavG9PFAPUmQYUDVg
E45TResbMg+RPBV1mhVbKixuQJl3Mhq05lM7UJREsBwsHoZ+fLe1eZWLOkjmGscDQdwZ5AoBO/Cp
xjvj+S7KeTF4KyqsEEmlJNPUwDJZTAfgaxXb5fTddgVBke0PZX/nItWmcIdoGo9FJlYqZA0ZVJuK
fce8O7d7ZHiFkupjNGAqB2A1SS4To/r87RkCzDpJA8vBwQT4naM8JDO9aO2wU29Z04aywczpNzMs
wVzUHXraR2PiHOuc+5K/I5OyB6HQaPBp2xNzGn3dqqIiF2vNSWEud23UdxqK99l8yjsr1LQpdkYe
lrQlDNNdzhaZ5LbV8MiYIL0oot68z50LCx7/jYSd1Gy9gzl+BXISSZOWdANOA6wPzMkNrbHc9+6h
gJWqcOC+nSD5VEHkUIm60L5GyyHIsgHR15Nfu8nGQEVO026V2LXPHHdFp2sTHCuaYCmxbwWcLmcl
hrkiST37thngyu5229Qed1aikdQY41wA7ewbP7PmeGCHtLECvRjvwDUilXyS5VvpuRHTWOd7jrGx
i7ukYTFsGePOWlssCexGiWWKWtRw/XpIV4mXxnXX7BraB33hBR1FrMH0RL0sGLt675XNW0a950m7
ctzBV7gaZrD0Gr0xVqDjHqj0e3dbYioqPQ1dJNcyG05DdbFKqxfTTIk653hcfCdbkJMYPyBYIKjV
uFFdH7apgVagw4gSWnXrKEdoACSrXWhkPXhgxyLPbyv2pFWIU8D6mmNdbfMi7ObniWvXvJmDEvNG
VB68pPV7iRfY5XYMaIJUsEhQRhGpdbMWBsob2NK+8Q7Hk3nQ7yvrVcFZNkkfEXxH6Kgc8maVuQqB
FWjQqPfJkASjqkVp/8a9ftU1RzaUkWztG71odl4xxSB+EZbWxExa3xwzomvs0pzxlJV6rdqgzfEX
roxIn0TbXLnninPoe/FWqSpqdtDcQJyCQn/dqTz4BQn6C2/5gq98bZJ8FgOLyAxbirpgLdYpVmyP
Y5FRnJS16+RqDupN8tFc1ATWwjhFfiQRD9QAte0Tsm8Tws7BjD9szF9GP8GNW2vKizKZgfln6Oj6
3doM5aq6568C5jjYEwjemtWZK/6h/Fm6HIvYf0FYTxku9qyWXOojcOOd8poRHsst8yVBC4y4MIFL
o3M6oROi9uc9Xmwz4bkGQg3sbU7ucQLZc1FyC9Riz9xNnPmatwHSESa1HqSyJ9x+q2BCXCAGIHvz
pjtlhqOFeEI1TbpMXZ+5/h/u+a/F0ClxdxCTYQuOYsjQ/GbtgEvJ/CIqiYqEQd/1TXgTodvqPZ6j
onwF0f9Zdv6rCLNOYC7KETvjeijh4RQCgfb1JOFsCLIqc875Dnwa8H6vP/97qJMuMixB+noYcYlD
mB6xCNHAetBJDTTPuMFpeN1F9W1NhgjxYBaBLozdFVvNCs7zFc7d65PeIDxKO0PNPgvP+1mFsXW1
zrK3/8UDhZoS5qzgF0NZf3JjE4AIymiBXQxfwSsE3AQ1spFKkIoE4Dvfjhaa47mHeUIM+HyacAtY
VGKgUi1SgK+HiDzLOL5Lt9xiIxqeqhI0MUGsjRFSUrp+f//7i/zhpf0y3MkThal0Q9MS1zgnFFUs
sntaeebF+BSFnMwaR1syG9EchMfLKQO3MfncpiYuyUC+8lhR1IdWSEGPzdRm49h3UiALoOiOnvdo
UTXMywncLRkKr47pBGcvdIMcvs6nj0GlUencjEBU3PzG86Kyate22dxllnefzdNqMhADZNFQqbuN
3mnEoCi0mbPuaiy4nYvTP5IOYRoGWHDytZ6vlxIMX/tcx3d5SL+74pO7KsGr6qGMw8kTpicwCNJs
rLvIhhJ5SrB8ohprF2BPiRqRXInSDpuEb3GQXbkjnFqqLITWitQAloahP9RtF1dlHrTdmWd/QoD5
a6798mBO3iJEcDs5tfE1q/VwqLf5YTkkF9eAzNbWxsJEH5FoBKvl87P8x2kHl28w6tHf/4YGeLSa
UQ0sGSZoGKuhGZZXxbWCVuqSTS/3puqf62qeG/GkX2w3Fjcx2WGHrwILg9uNmlZnJvoPi5KzhOvA
ktSAeuhUgwULDjTaNdzOQn13AUUpLdw+zkm9T5rQfz00+M78qar4FnEz9bpkqYK3yXEwr7Qwq2Cu
IEWysocNBZA9oOSVGU5GU+brRnUrMzW00AL4n68bsHeABRbaSLA/WO7FL1iHUkwjVUbcTlbuJtH6
nFH/9yN8ylBOXyLILfRFzAxR5TceUQs4uVqeWF/cD2WGF+dqsh7poAVtNkF/0W8sJUeY6HzhzfRO
WtMOD+ZjLCHQ0lhYaMqt2xgPIGQQmoBapyO4nmEJoDjqetV8LdN85RV29Ptv/RPohLRzdJ0WayCY
EJ3UJMwx06FlkO8YhtwDgQqnBDkn6hM3hqBWnnTFDK2mJU1Nia62F3aOcB0FAIJ1Tq55Qk36c6L8
+k1OakAmBpu6I1RRLM/XtRijuobHyYBjKTevirqNVBhfIqtNoDFW35oSq1DDAOU3EcINN12RmziL
P49AOOxJCUbr9sydWlaX0+cLwb3+yU6GcviEfsfrSVfGAXfKROxspCPHbXhflgDmkhkVKpCrM3P2
hDPy5x2BRAwif834dBz7OmlBckQ5CSPQT98VdpnDJsQNXhfHejXA7hrBljU+c5E/LTtwq4OLIjQ2
MFE62c4rLTE6voREVQi9vclXQ5zfzse+AjOmWBVXxb4Pnbffj+n9UENAjo3WLoQ2Jljlp7BcldlJ
PVcOEvySzneZCUGKAm1NkQAUKEJNIE7SsyLpjDE6iDCRGteWQi+7sUcU0uhnqkKgio3sroFnWZJg
y+1W2qSixWcGzGjWhtNHTimuJFqfAm2zbIluxPk/V8awpeNOm6915b1GE1GX/Uo4dx46AaJTVyDt
4GwNuCVt/UG3SUsTokOs0qHNpzKUyNk1tT+ouC+b61nQlQkshePe2Um7MXIQyy19g28eKCwjshrg
/D8EsB7Ee1WTykZrYxSrDArDaSj37vgimoJY5u2sVqS1BBGNDaP5bKtV9HnB7RSU6Gby3iTFXlSI
CoSSlSTocZSiipVM8dFujceMwd8FTb3MwRW0vt3cNtqrmt+2uU7GYiCCzbHBJzImd+p4q9mBLuHK
0o6kNQ81f8m1ncx23ojTSeHb+cFWUQEVL4xXESRZQSkLUuZuiGygS0sOwDoEqevreUrCHNcOHA2q
yWOOg2Nj76iNKwM0BZu1VduxyE2vDdTg1QwvuY4HDr6NbSCQ0H2laXth1tl+LoqnVjp+n3g+ohII
H6cA0TMNyTi9GOGPPXrNS9PhnKCj65Fz9MjMBiR2FVSjGV46aHFL+2kQLTEGOzSzitQTEn56LTm4
JhawbPIOxTBEYsx86N/8sdXRkmvKtQZBtWpK0lfNKsm2JkfD372hZnY1uw4g1tFPsGnpdAjNFnDZ
jJePqcG84EqyDbUG2HEtAzOvN4KjI6qtrel1Wv4e1HboH9xjMSVVwv2q8cKubaOact9QPMJ7SKyO
SjJEqTIRs4ROCYRy2YCSVqLN2w3hrCNzynuDI8FVnYmlbfKACGWEB7hhIctt585xp3h3aU5B1+SA
AW2f4U90M4LUnTmswAo26PiYy2pf1FWsDjAlwfwo7DmgALC7BCFIEwq9Dg5Ls1zXthKP5laqL25R
B2rTBZlRHErvMh1fWD8HzH4VqR66GrCx4jFl8AIttwqoXoY3rC1dRrU2rHI8wjZp9nDSC8DNgU/i
yuXHqXnJDPAGlsSEfp22LwLfYQYFtO4Sv5YCKPaRlUdvAiWuwUyWL56S72vzqksR15FwAmJZkGPC
9Wa+rax2NSfdnvXXZaJ8OLwNU+seKbg+VUvC2JUBvE3JOFrAC3x+q3bPs3XU80PudX7a3eqqgPi2
B265sYD4mGhf9+AZqR0O4uZRAheqPOjFAew6bSxzdcWL/dh20UgPxXypjlfVkMfmCNh+lBumHXX9
MYF0w73uOazGjOOogVyHDhEzb1tHoEVLCTKHRb1fHsiEroGkzcFmQ1gldlhTqL/cOzOp0L+9xV8M
3OyhVAS6qOlqhovSiMb22F727AnptwAL8XAzNItHS0SppGi8o3PLXy0urnoh10aXXkz1fdcOH25T
hppcyA5qqFno64p2rVmrWbymKbgSTUlMsOLFdC1KJB3JS1nfSONCNz6GEUA93FBrPGHXSOOxhM5B
R259D8OImgIgnS6aQQYDrPnt1FkXzaWlveQczw2zyWwR8INlwuAioPN12jVBOq0twGsmV1EXKdfN
dDdyfac1hxR95o6+einbMYHesu356iTghmgTRSsjNcNgemL7eZZHzCzg5iR9W9L3urCO9ggOROcR
qiVRZd8wgQqJw/uznqPRKte5ORHlSDGsTttNm7ZhpslFA4tDnB1YDb9I07tBS5DwNIVKA21noUMC
BEK7bMeoaPEa1dCQzdYIxY5C4FYdDF36ajVT6mdDHkiA3OaSC5WUUTW7915iRcvltBDzdJbwk0GP
0P1C9wICRKFVN8o4XYg2BWBdHNUBhE89AY0W1qXAiAVQ07HdFEb9pEl5YSUJMZVXAyUQUr5i06Gx
gcR0a1DASHlAp3ubW2aM7xg6SvdgtpoPLu+Bd/mVp5ahYt17Exr3Dm98G0h5BiDU7XkglXWuxFav
XU7c9lW1vR417IVuE/TWhTOtlJzfMbMN2UIqZHfJhSJTNG93yFDcqvYmV+d1XdhwBqHe5cCdK+aw
uCm7G5nQSGH8xR0XCmY7rsrS3Bteu4EjetQru44/pRZkcghRgVEG6aX72Z2vmYjc8mrotL3N6KWb
XMF+juTqnbUIQyEebnIN5+AmVLrXDEr5zjrAZGOlIcDaWDY/wyNI64zgKakNt72FTXZyo8R5FEq1
ywCa6eCIePxFFnfOhNgTHVNDv5EwncjwEITZIyTqYTEVSNTYnWCDUm87tMeLYScrqN5g9Sm1fDVX
l2q5LyyJTQcgtzVFY1oEjnU1169gfMNrgQdGfV1APdYONxO9LiUUpYO9GoyMUFytKq+ROh7A8n6l
KJcpLCm17tLppi1QfXjNMJKC9zPmbF2qXjDYDnBwPZiS5wbME3jQhaB++Y2DQSp0KYvXcryuhrcO
UwpWrTGsoUOGK6LWFDfoYnU1JxCb7TyphVZJo3ZCy5U9JbxH5SGCMaVwxrwRYDEkWHVxzKfYC+2+
DGQLog98nowxDVm1zZICQCBSP/oJFsVr4ff9iDwAdH0sDff0tqoOmUBmhatEfXawMn07WdJ33aH3
FbwOXpmHvBMRws0iD9wW3oLGJl7yAs77WrGewXqqPWfpY4WgHu3RMNuVY4dUMMQNIFmot4krL4za
CsdmJq54z1ET5mh8KFP7yksRw67vohy9re69SNweJPf6Ckgdbu7CIaJDS/JguzLgyo1RTJHNrmZs
FSC/WVLEoGegAEjgbVaSTjwNAwgF2Z5VB9j5AnsufdHKY9nB90f0Gw1+6JYCeMNYJWVyOTRoFmv9
7ZDoG1rlgSVgi81X5cCDuqxC2zIJWPWkRrfRTEywcg5MiV0nCTswkjTjtbcrX80vOG5Vm1/I9sPs
4sldp8bzXG+4ke9pLVEk6MGgxq3YlIjz8VZMv1aUg5mhqQWOC9ojKA96rNUaHEXstVCx+FcXnqRL
dhwMRxhhxpUhsYnPz5oHLxC7jcpynTo5yi1OKtAke6/Y2VlcKU04AcdJLucOxOyeP9rFoyG3Y8Nj
Maxw6PRlQaO+fa3tC3TpoHnfKgB6KKqXfJy2lKlRh8Z4K1F3VXyTJ9BvqCnekzEyzbXTX7k6jkdU
vTOKJThpjObyUBrxZD649lOi71Fkvs+oqbvpphGbzqsPoh52DdrobrulbeNbJbuYc34oLf0iRQ90
mEDOKtpgcOJaf8Qe7bcZHl8vQXNh8exmq260AFK1PjNGbD8vs+FejGytpcdqPDLd8jkmGu6fOqOZ
pqkxZ2tX2dUehx8C+GgiToY9RamcgQWmzqu0Y3gNsh3N0Phe61WP9uNWehunPybFRllqm/SQ2lte
0BumHxwNhY4MG4Fc7XZr9xeKdt9VNHrgTnegeDXAcAwHtJFVdd62iRahhF+5dO9VOUUJ5IY8y68K
3PLSGK8zG+SiJF+rWKnH9tDba5rsFbfZ23kVptBQVyuopHynOhTC3NYpaJDuGE4ShjPuQ+NNB4Sv
r1wLopqzRlU/gAY4sEEFAldhuCt9A33VdpyVGgZCPot4ONzpobZSCIQvd06MVQX4+dmj8PemwdI0
gRMd0kmBbp8mj82qzbtEgyO2jLr1hKSSBGRc5j/OZAm+QD2O5N1zbP8foCscvV0oeTQ4YmPgE9BI
eoJa0s5ByHjGWbS7FJeLkyXqS5wtwrzzz2ewfofkwDaGISKy3BAsgKv9euL3EAhpwpxQR2/kotf3
nvGUyzOmD5+U/a84BqAe5BVCUIAc1G+uFjmcTkfYqSBYaZNsFrms3CgxhYccP9dhWxCb3410gmFO
sgKFssZI7QddoxnxlG5LPDi0CJ7Snb3IFnz2jo7t9M/Q5L8o9n/1M084/Sc//r+J+1/I/r8VAvz/
SPEHQPcbiv9z9/63u3f69v6F5Y/f+ZPlr+j6322QnxbbrU+g8v9Sdl7LjWNJu30i/AFvbgmAAJ0M
JZXMDUKUgfcb9unPYs1EnG71xFTMbc9EUSQ2dmZ+LnWe2b9k/pJqoOW/bqsH27qm4Mo8rn/r/BXr
/35n40KW8soDDHEu/63zV/T/QyGnqngGFHJKVUCs/0Hm/yM1w+YNx9lJCgBsMDzWP6KR8r5LOrlX
L1ebqZFij29d4OCD7Jd+9lB5qC7C0dV3PUZfx4fC9+HRr37J7E09xw/DTg0rmOJk/ye2GOPN3w7z
77+MHQ7Yjkng5jf6GSUmW1zI5tx/LIm91ZMRUUn3Ykz6mayCZwVNchUr+yF9dVDJm1NLU9ad5Cx/
KOpup9iolTp7V+e5vyjfcvqZ2zjx09JPcsDW8hI3D1OyPjRlTOlBzblRy/y5loCyMqVGhz29Whoa
PaJm3cUafDRfrmQ/VXHjqaSBc2eQOGYenKr4ZDPRq7Z0T7VxSPoD8ZqbukbJzeCrptsle5kGbYvq
10vL6DQ3L21Jzl/lGA9md1sgpa2ni8x9V9YPZv1oOY+62oYr6jbRINp4sZcnG/FUVOvusDZu2n1W
WrHpZmJbi/VGqpQHgYBl2/Xlu91iP8gad4pFkHe5V131DXWKeA6IDKUnkaybLmMWj5HztHRFanro
NMk1aSpxYtzU3bBbisRlAEGNbHlkF/jzUgbx8GbYQ2CZ361ZhZrUnrREDhNUNfNyUPVb1c5csxhv
HXQKCYVcbmvXSMvN2CFjWCxvEfMdQ7Rb99FRmaujWNLzZH/F1UMCxDDMlT/Xymdaxo9pcy8Z71pr
eI2mbBF35NkhnpVzp9p+YUubDqFfiyM5PRcGKSZVtlFWBRDOOpr0rItw3BZdV1Mqp3QQ1qaQIY+W
76YLRwaLNX1rxu+yYIDpb0Yz22rOfRlPYZe+IsljvmqCSQC65jw7COmlRNlOZ0fvGqjyl3xNNcnC
xakCzRq/RJEfZ9TcUpls0oz2znpKyvyKhKAk/BbTaxO/ps6TYqQnQutB1pybqMbikKotWEK1gcA8
VCxTS4Zykxeoa0rtJNLkvnXWcMFIojk0w7Zyo8JEENyLr/VFKfctoZhl227lbn3JCSBg9QbtImGh
ZlxenCoJhKJ/5kvn1zGfsSjOmyMpt3Za79N53o/ltCfU1NOc4jBO947xIjtvXZ6C5Ak6/kk6tk76
FLdIE6bHovosumWzyN3eLrrnlWFIZdl1p/SHOUarr5rCLdFFtrZyN9E2psYxTu/m5kY3bsu2D3qT
FiolE69CiDVIfj2xMd5qEQGFiNQx88W+nL+bse3SdzZm7c7atecSJyM1wtGwAqlQDjkCzdaQz8lc
IpKTr3+ND0+8sSLztbQ+5xQdFmuAJh54r4iXCmCmhaO2uBNQEn/bpf7oxB9TP73rduFqMDtzl57g
kzZTlO96CVuGvDDb2ttVMcgpNt0oBT2aathhy5cRLAr9OErCs60xrFvtiE9xazffMidvaqRPPlt0
3ErbacAPNCShDU8rhH4bO8O5iJ3d7HyTSfidfiwm77sd4GJBtSlvNNSmSpKBcj/myq8ymo/WRGpS
QuOL1Hm5A8gM2CBxp9qdWyTDdgJrb2QLweTM4zQ4wcAh8ehxs3vDio2nAXZh3pnYZD0tv7Q29bp+
2DVa47GE3S1s1KG6Dpz9wp7VEBv8nSR5ijM/G0t8FgsDZ1SO1ia6oiwECs7tedB2uql5tbruijLy
kyw5mbK0LSrRuKwa9CZ92lel8ocUNecPF/6PXixSy1UfZ/GREbChhTnp82gXwz8xLld+7f/3SNey
cq2s0G/0YnSavyXUfyEmS3QFUZ8qH3p1VzXI4pLrkQEuAn9P/jf7+L8+C038VYOEd5Uyz9/yl8+a
tZTinq2Xehk2YgS9Ww3PRgn8l47j363XX6Vkf+/6/v0pNnY9og1ZWPGTUUyGbKgQXr0X9qUobqNV
Cx0nggMxtqh+WS21/e8f92OLzO/P47uw3+gawQo1f/2F//KtslLLW6kzsKp1jHzzhk187mygLZo3
anITcYvkh2rxptY59ba6c3CrZMUazE19aiXTMzE3dXnlsct3gzPhFOmAyAO8QP5haSna8PPQnVe9
/sOfTejCP588PjxV066xNYwXP6m2pC061gS8w1GEeZbkAH3ww/M8fQ4gP+aSBZoTh0Ms9h0bLHgT
wfKK+15+U+FjxwIcOVn9pbnSnb8kqAFRXhqk3XZ7iYqXZDzYyqsDBdTLdZCBNCntW1Xf6/2liKjn
xq3ZfhRy68EWbOP6Vw7GM/LeGkPQz+eOZKKyJWMWsbq+b7S2dYuqf8zqDmUpmwOy5ZCWKtrmYjsq
+GcGdWtUhltY/W/mQRukLRua3T4G4kHomlu2my5PSk99H1hDhaCkbhsvK9M9ZkhvyD+qKQ8kGQW+
AcRegiQkoYFaSkle1xoWq37K5GRnxOB8ybaBBzRY14Vba9M2ZYCuIFmtnWwA8fW2yx/72Yjea9M5
dZMWdGUMV2X26Xj8GI1XvEIga5cswqc1Vh9zf6fO91o1eWOP8MX6jPt556QSriUlqAV7mtdnI7dP
nfwx1NU2Ivoqku6Y3zYqQuxWOWaER1dISQGfUHxOqClE8CLsT2xdh2U9afMdKfr+UkdbEx5JJg0o
gwkS0UeN6s8sKk+PoOPMCldP6wGkBRaIZL+u4EBuIhl+MTzX6RW7aXcpEIKQk6DFCTdjj8rxMeoo
vri6b9v4jAdAWT+shq8ds523H3djwxJfBznSLN8MSfwy1O1Iu0iYA0xMm3ynKwRg023n2d7JPKS1
DNj47qaK6eY6K+2kGJxDDotlOdSL9FpI2vaqrh/SNCyKyk/YlWhbwdrsxJAdstLZAh1tMusgNa2v
VbjCSENOU8PrYDzWpGPp9G2q3Y0ZCeZFhDR7deXG2Y6N7qaWve2bEgvUV2Y/d6iB4/U7c4ygRf07
NuvFrMoQz49rJ/G+lA8DR60YPh0ESs0qvLIwgjy6wERw8WGKDZF9U5SkYOHJqxI0FmhdL0pg8rxD
U58Q1FYWD6U6raFYec1LLK3CAYFMHZ8UX9oF079CZjmY2xz1/pBadwWY5CTPL/GY7tusBY2iNmPC
G6p9b+H5LJKNrRCK0wy7GkfpbM5uPH63o/JQzfJRrFO10auWVrIPu16mr/oqJcV3yufYbm96w9ms
Y8Krx07UVfHMNgOtzd4kGWpMLsqtJvRn0ypGvxyacJJU15Znb+pWOIbGhEWFmq17/UlaepczcRnG
/kFdhq0m36lphxHROdCTb+KI+ACUNp2EuR7HRFu3gI3LTqonP8uiN0i1YkN2aOuaqUlgkhw9Vnn/
kTXdH4Mur/XzR+UD4WBzkoM/nBWjP+4/IbHGwIn6y3W3qOZlW/PT8md2i16DBf6cCPkfbls+jZWi
FFlq7c/YNwKiqwjT9GUAlCfJBMvk++wOR7jo4E/7cv6uofhdkNCIgIxddzQwMv/4YtiN20Ex+wtG
T2yoKMLzPwWT/lDC/esjCDaXUSiyreYfQRTa3LUVaoLL5Mru6iGCIw8C0DlKDzobPWUPeKoiAJFH
7c13f6i3/xyEyesmWxbsyCZm9ud+Fa0nLHB04u9VT9xaO8RcTsWocqSyxMtk5yAzdnWzdhZ2440T
912d9qa3Srpnql8oF55zCGprrAVWQfNOwtlqJwwXlf4o9YjvRweKQKO4tXfL0v6hpwPQ+Oep00nT
kBV0fKQ8/wQStcrqInNpLw7e3b5bcQUZp2mdvsvGWd1qnN/jyYYft6I7PIvvWZM+mZk4IpjxMZ4H
edbvJqJ9T/kiflXqGPm5ot/Fpf4xLKGw7mY72VUaQur8Sqfky5M2qgHaHjc2eheH6K1a9DtTaH65
Vl4h5a7pfIj2bTBepmTc5WwOu5bw1Oy2fbLErkg6AvpytAKPwkzdDnokW+dgqj5bTCMiW/iBNX5a
bT/USmD2ShC157inwYmHfcn3UGFhOY87MeEYS7vDWmPlzS3Pyd5T5T6ui4Mm4tvCwRGlfw3D6zSY
oa4wlmkrgQLxea241HDhQtOJyxzB25vxzjDbQ8kdOWYkz0HKqMreWZJnB0VbrRW7Vl8/mno6SMJG
T1hy41mpOCw4OqTEPNRQ7TqBBilYiNU8S5m+nWpIrypqvyQmEpNLFaHFzhblThrLQETo4zAgj0bj
r41zo6uxr8otpSWG+P5Yk/JkTn0Yk4lAYMBtwmAkgwikyvA2RttqOqY2PVBcuCNMbQcKUNbzPp8y
eoHXTi9cGXpeYfhF+oO7NcJPFon7KDG24PCM6swhRnVS1KjdFJJXxenj6Dh3He79UXksEBlk/XR0
sGMV7SfeWjdtBnKJRTDWxnFJ4WMopRYXvxwdVzO0C+h09Tkvl4fZkjaq/iBiLRwRbSSDCFRV30rV
84TLXxmuU1AerrDdfXIRsLb60j/G+VPcMRJXH8P8IsfDQVnqoO7y0df18bYUsrWdFouiN53bHhbR
mbOrgS1jZbONJX9udpX4rlrENMty4gpxF73bRg3EmfQZ5yQENGCz+EukGA9EDhBRT9K3pD0lUXUu
Mgq+3Byn8SqUEg/DpN2nmu4ybl7Lmotg54685N9ivAhbcYOQZjSnc6T1O/RCgTHG2yurqNHc6gPU
pji2+W2kfkrVJWoPFl4HOZdJAfic8iPrui2FBm1B9rPv548EOjwuNLdGs+EkCntL842RaL8MjWMo
j0EPjYeLmJyMiOIGTHIj4EMdBGR6AQHZ+rp1Edm6axPHK8TsFgQfJFTMdHoX0VcChZtIMraM7sZc
0L20jLpZxr6qIYOQS1F+IE8lfiKr75NKOs88OFMXpP6NOLqLaHwwK3qaPkl/DUZ+NIW1HeZXkZ9M
aZ8aH8R6kIZ0o2IQ6ws8k7EUmh3VvUV6kc13kmK5kXNKlnvWNbMp4LnOnpy8cJXUCkgicEv9lwlZ
O4zPjWXtB6b6EmHMGrGbnlweMx7v46iDa/zVlrJbp/ZRj51jlgByyXN2pxeSn+B7MspHVN2wv3GH
YqGUHqUyfS1sDJR9Kz9PJnGRtZJqKEh0yWvMVrA2I99ZSvY8deZ9l6WeRk9qrs0rKMeuItWhbfVj
STmd4Gdt4hLSXK54+SUk7KrS+XqTwuVL1EDWznqCTtrBqroUa0gmiKsaeMotcf+H2vSfbnf4E+wI
KvL9f2w2WUatlRrRUhdHD0nK7eInbhsMQcYSWnL8MKiNm/w194jbe/5zut5/KPwg56gnCU2ivPyc
fAesX8sctxdZi7FpEj49Dn+YGn9IQn8X/qsA3VFlRkM0uz+H3ZpOSrIQ6l3j+xpIFRyoaI1S4cE7
Z6EMkzLtRRb8ySv+w8r9+4OBDGz+eRYA/ofINMIfVGue+WWZ6bx+M0yhCInF4ONDzLm5m6ob8ltW
3z7IIavGXevFPk9AOPfogFzjCfOpA475B6zh73zZv/8q1TDZYmNBQfxc1sBxHKpqmS7WeJCLg1QE
evQHkbzyH9rUK19y5SIgPO2fbWqc0A9EHCk9aB7xCwX1y+p2G35893915F+/znXrrsOmT04QybI/
nm5P4KWsNN1lRYCaKgdF/kOoAf/YP88o0Vr8d4Lzr0jQT7xJtauqRIv7Pmj7Kl83emY+ZdLFLL7m
HllxMrllD81izG6JUNVUB7LvFzREpz5+qKredVAtiqn1Bn3Ft4nsui0YRrQTWbl+bnzKKl7yTn4o
h0M8WV5k6XfzaN0beh6YFrUPSWhDgEo6gElEdshsnaVHSUQ3ghnQtOiV1ddRbU/kdj+VxUGp9iuO
U6cmt6hGhGf0R8PCrprgkpOLr7yJTrKk7dqmv0fmti2kAb+65sv9L4taoDkouJojmg+Fv6WIuGI/
A9M4qoDX68kuQVr1b7mgfcMZJpd3jE5ECfVBDPFup6tfTt8RpmBC2EKLuXkkF2esT4uxzzrNjZHQ
kFg5aFTZ5dgApdsA9qTB+XXzGZErUH+tYvUmiX0LGWFm/fNi5a6BkcNpUI9rGmBHEuh57kUL8TQw
BBI+UiDVyaRyTcXHHI9HQ5fu5xVpczfAC+EisnCrdcfSei/yy1WOlEqlvxDWL+yrr3p1JafAyf3d
i2nrFBN6gySwtCcrOWvVfaw+sKMoXK17CUIEIG3TkIMvGkTl4i0fmQst3OUSOS8zidSgr+t0bFP8
mEAe3J1FcxcbmL2rjYCY07vEU/Noo9U70px+Idz2nJS8lbbcabAc+YsV075yPipl09g3emXTz6CF
ctAAzvlN3TdbHcBH9NNuQWg3ydVW4FOXOPiL8hWRbKejHtW727zad8pjt0a+MTZBJI4jJTw2ulCK
xpMCnmyA32U5Wctt55YzYfvlrzUiO0GQDTSn0CU7RxzG5qFX0UKmuj8ho2Dvl5eaz7Iy8ItFyCLf
uuSWtERCZsCUpJ0svy2VHcTyQy/Y0okIrstyz9HlQ1qp/rAOXp9xPnhDFhlmRkFZJM0bYqJAFrVN
myPWM6VQxfBuXIMLyo/VQlA4w8W8VU2yk51dRhhR037Utu1m8VYUwh+F8Ou52dAE+WSiBAatemUP
br7iWCRwJ8NjJCQwNXJj4lM8vbJrY1NYqKWHDzHiDS6fu+6itySnDEBxLBHFFsFb8izxbDSxG411
0yV5qMzSJi0uPWYfhHQbkRwtvhu/itug1uH+B9/S/Zp4rHSdPHPBF1Q+Si3az0oCniGsteFXY0uY
gPtrY/S78T6F6ZNGfTfY7xECzql+WPByFzrDX+JMXBqvIkl82eo2Q3/lxVirbf5CaBmqXClWqW2b
JkxQEq1qv4kcKFHtYGlvK0lTUrRXALNUnVuAOEfCDwJLQpwzD/OxJVmmlJ2vVsruC924u75nitFs
13nZJZJzp5shv2GzJvssIyZpKf1xvCd4iKEkJW8H5AhJpDz1qIsLz6pflP6CRyhIyl3cCU9JbXcW
76qTB9wvR7s5qcwVw5QGGQe15vSljCJXblJalq1Y2205TX6Uq4T5AqSmu0l6nNQbu91PExEQxLpJ
XU+iA7WjfVnzMFbgrXF+63URGgRFwIm7/fi6lITzDFbYZhCtTc8hUo9l3NBAxo86Qt8WvStMPFpD
6EqYRKEdrcTCP064gjPQDD/25nOm0boSQj0QmVFNd3L1nTqHQUfjTaBSF8PX8q8YRDOVyb259N4o
o+2vbtmt5KZs3Z1GfAnD+yiBkKTrTYlYOq8d1850z0pIE0w2M76LHHnebD80ce81+siUSGIc4cmo
Fzn1OXxlqFgLrWS5qTIDCb/iDTIJSSxsQn+wU4lHX83vWkZcW9/111/zNFc3VVVtukKEAzkigmyL
lESqq6HB0N6b+jVf5C08uj1Cv0XjvoOG1aEeE5X8Gu1p5nac9W4zIVJGHbvR29brmFqYLAtew2Fk
5LagBRzk+lOxm6ULfJi7VpFrE+KZ2xxU5phJnQiFC8v+tlKeW0SiLWXSTAovTx708XoPk+F0aQyc
KkDTKOG50K+JdNy4Ch5EGdI+eW7JRWl4P6UxY4iHVr3S3hJydeHm/XsdWV4Sv9F1hGzZJOLtMcnf
e0P1I8s5a9lb30Ybmxl5bDXfSYagkR8qrQH6xAGk3NYRbVZdXK/rIOumraYfSC/cCGq1BHg4LM+z
9VjIW1P6hP3+bYNQIGCyOtr0GlpJ4MmGVMCUeRg8rIj7jZE9K/T/zcD/CpqcR+eqv0tIzDPjdadN
NwlnUhkJVU8+VS3ZkIrd9plP9CkZqMwx5tHG66CSiaPAoaB3J1jvYHQ5eWivXR67hlJ5WnorZ5Hv
rFNYFw9d9DExalvcP0ZR40SIrpkemoomYL6VoosyfPdcorHZMVoiFGLEXPvM6xe+Nd/+Gt6gdUPA
wuZ+w/6KTSvO+vLIupXAGm7MhmfNC29WlWeOk5dLNmwv2eh27uGd3WVtdeOsX3rNdeLYfmrfKTC8
wAtpEm1bKkiSmftFb7DxVIGk/Zp1Mjk0/jNJg6V9a68v6zoR7FVwVI4GKL0C8LUwSGELclvzIZPX
fZTDi0aTl1bOMbcvOTM/3pjFfl+Kmy6+seYXtj65RoItu0cXAEQeKZjqgMFMIv8y7uL6hcWoh3ah
NmKQyQkHmBzwPSSZLFSyyN2LKtSWRsr4hS2D+rziQmEmIb8EgMD4xH0QiMIm26xyLWurE5E2fde4
YSo4gc4CuNC57XXTJ2uZQoDrhEAOQ4QpXU7cHhrtFuZi7uuwjt4affCnyCFhjmIgEyc2N24x8FED
L2gb4uLZaMzfkvLmmJNX6Tiu+DWSVz3r9jFT9tp0UAsC84qyUa2d0Uobp/l2yl3UhN2QPZX9I7KY
XuJeiZFYag8VNznqgyuoMqJ6j6RbHc2Kpu8nWbjtlIe12GuwSdOig0AVlJHSNWtpHxMs5mAHk9TY
rbM56Jt0X6pXSG46rmmNosjwxi7eWdLBaYx9U1w6gJZkFEEifhlIRTS79Uxe7VS6rRleGvt5SHE/
GHiRKrTPbKocWcsJq1HAUEj17WS9GpMdOMPHYqCGdOBjovuSRkxgHeuB1YHpcum2085qErMTi43U
aBPg1JWLMw+uXVFNmtJjCSqa1q8MPnvsV5ddzwhWCGBvaw9bYzDZ/VvvcHMNLSKYwiO1DW7gaBcK
MZxK2E3OOW1JZNKz8Ywk/TbSNFpvJ5Dwko4wZBJ8TSV9Mn3wjovXdbK9eTlJDqmZmCHi8lzZbCM7
lKa5z3B/6uJZXm+WpnJlzDQtVWWdGw8Kk9CzD6X71MbIrVVqL7SgmZytAiwGkd9SvjncfkArmC/n
jYRTZeqIk9BijjDtAu/pLJ8GSn2sPlda5eVFxWbZ7DQLuJ9ZQGzY/LsZHBl9u2OeFiX3CiwKLfr3
qwtvMU+1eZFAD4SKfIpA6wGuFqZmP1WLq2k3pZZ4JuhQQdaesAt+aNQQJCl1CtnIeRU6hKj2RXfO
Kiqf2hKPWIa6RGtgz7yL33U0c0I+cuNYdvdp+mETD5pxckp4E0vuj/3VVKX+AgAqsyiQVKTRCjBr
Ut2nMlYiIluSNPd6BhYrRhWNbYkOil6mJijUDB3oWQPhDEJwtfc7FkNaaKgWDFBy8ZasZwmcspye
jeKjd7pjp93L074W2NKQtgst0KZmOyfa1s4yVwe37O2POgHEwrqnteabbHBVdiyTZ+WGkN/MrNrp
BI+apO7o8xTqjOZdXt+3Mh4fzshnzHdSasMnhWvrWJErj+qNtJDsCkjiIMHCHpS065HQKWxGH1G9
k9SwwBC0jONOH87Z8j05kVvoFKripZJAzPli9hofh+JLlc/9FHui0ja5+g4d71egaHJabFZhhjJg
azFepvkj0z8l2kTJ8u0+9ZPllGTRVs324zKGQ/7NxhzwpmyTaQvgAi8Ys2PSohw6rwrP1ySeMOp3
CbL+xHqxRmQ/Jv6Ro6E+OPHjrFARaT3jlnxIKMR0QjBYU/Szm3Zq7+S6vHP4ftXAtgyCMsEgGRo2
Q42Lb8IMmUI6d8Lvyy8ltnAtreE0kIdEKzizDcnAbKeBZxRnGY9mt5au1XeBU0fHSPkYGiwRqUQV
Qc9d3pPpMnFz51THippC8AMpkIwUb3Zz29sd7/fqzaketnMTjiuWE93ypRbjU197SlcEWoHekVZU
o1GIZNa93iJ1Z5c5IgEcPNbbOG+xu0ZDtY0JCDM0/BcSa72gO4V8iujDhpVbt0sS0iRBYwprE8uj
34+Yypv1KFlXwdv7LOF+qIg4YtccN3DfoeZWvi3ci0X7NFUM2qtH7AMNyctAJemGxm8odOW7NlSe
AWsIupc2aA9UghEtTDfLo8jfrJVubVGPV18C+OOmx9rX4luz+YWV8qHp8ILNp8GQ8f9bjJijd/Vf
VbFDUmjOSEv/jaXR6Dh1DnYSATat3U1laDFHpC3gbczclX7nefIk9O+GE5Bfx+jVcDXpTbv6HARb
uEjCasaH2D4J+t3OvEmJ12QlO5mxaskPwlrUdb0zxP1APexw/GkDIY+8szbkzljcCIaMosdA8+Jo
JEU5CLzu01H1S7jVFDOxiv1jfEER/146ZpDzwNKnnGizqlfQF5wLrHtkkfbd9bg8zXheJXrykogn
SaKKDPOWyJYNi5F59yFs5Qc4Uc8SkjcwtUm8wQZ8Lkb4XVfmW41QaHP8Nsb16MArmVLty9jfx6vr
xUj3Aq+Po1sYgF/tZLqGhHF9YadfTGR7hSex+bbRCWw3biNaE02iaTZhLLoP3divHb2+eZ/hyQMc
GPTIrbo33iMRf1XGR2W23txFQYxZKCorX0kwTCTA6JQ3xwyVKSynZdMya5cDCa6O2DbkehVJtHfq
J629s5jrmogn131phJ/J3LmzOd6RGn7bmJiMepZSvaXoFQeRUrHY2BejTpo+S/2oacw85jvJonQ7
BHzFGKGwVA94sKZKOv53/Fj5J0sMOmYbMgiy7LDE4wcAJ5udUcMGXIQ3+caR3DovYtVF5ecPf9J9
/UZq/05/Q6TJLEBmxTq5OeYPMZa9rKaJrfJLI7xucIlR8cuAV52kBdc6ZNsurAl2/nAKMF3z/N+/
JjTnP1jQv3/4leP9i2YqSnC2FWr9NYt9yyBma2NwFe9Io7l3DLQ/2XOTrse0z3a5+tkhSIEaC9BF
B52Z++kw+HJjejWW1liV0b3OAeDVibJKombm019cJSTnlfe0c3Q3ruT3iuQ2eywOgyOeDNV5GmbT
y5Y6nBXEoYpQ/ZyJZraLrTm+tYTntsbrPEhuKzuntCDaGZDH6KQ7HekTq8RwF9bdLymJGM0/c/ml
S96d6pyS2yl33AfZMUHxmU7kJCttiKX6FFck7RTWTOnBLF7hIDcgdJV62nR6R5nlnjB1YuSyy9Df
lCIN53bey2XIALQXdUIUBcadknzlZvrMBlD22PBqqdwqa0QyCxoTeTBv7QyAj164IlaRxXVu22o3
ON49R8t3a3zIlvTeHn/p5nZImiBFbizhLNI4ZL24Sjg/JEpa64xE5dFBdHmYVM1xaeQPhd1eA3EB
4xrYDTKWZDzLeXkjCsjRBCVYcE0ijMxAGxmpI7pVi180rPssELh7URDUJA1AWKZvTsaxZtdQs6be
mAQynS7KTl8nBj6hiiXzfllY4zWXWyGeapxxNUvpzBhQigrUasPZLvRtXL2J5aIXTynhfNUCT6zi
oEMrwiRZVKQHYrlbnfeMnifump0U8ZRV+3aICao30eliSYO/tXGTt0rsm2ZDBpq1yUkXXlNAJ5uO
AxNtHr3ygvi6fOmzs5N+jroc0EbRi9rXpOfCpbjIw7NcSq4z6X6RhmCoOKYDbU3v+w7PGrjKmsje
XKRwk2BqPbw5/NoaDLAl0YRHfUoPpm17aoxXN21hfsE0iQcQOXs1FlRfOSZb4zO25CP/fBFNh9H+
yGrOqob+LSM7OpICS39XdCRHGnI3OehhEaP+rK5P2gCdxz6wgmT+Jeb/mrmZvYLgHoiPYkgBlmZt
Weq1jrpbk/hhnbhO5ckVPYheEdTE8gAWH1MUTead6iyerXQHYGavr7r9iMNOgNCOuB+UqbzCOkdy
dYie5izACKXNm0gumvwq1YFIKj9LKhDL8SFrYUPlI5lZZJIGsVS4qS7fNgIzWU/iC+EOZn2URb0b
5xnwa9mlqnpjvpJW22WOO0YEU05WsplMYLpo3ySPq4Yt/qLQDFkIlhPxXCsPTh3IikTcLXljrPik
aRz7oJLmbgNAQmYL7rvKPufI2nUUcCVhMsT1bLEQewREHzG2+7kj7SZV3eTEHCr/kr/1cA4aeDrR
z75FlIaUTgQAYNaVJvBVa8uS+VNLcqcwNZJkT0MJihiZ89bALTilGSEUTBBT0oFq08WRVPtr7ABb
WRHrrwSHuLlK9EAv0Wsvn0Z37urVs4mFlLkx5nXnjNcZM3vSpNgfa+dwRcRIHN+2IFPT/G7kGdZG
hNxNso0b9JRljINUANO007cmZ4xYMlZV+YCUx0PkHvaW7TfCIf0S7EzMfjS9DDlvTQybtkpPeo9N
doW5z+1dpWLrLrFxKKVXwtSPduO27Jpp9OlhRMPbtdE967fDhQzh/8feeSxHjmTb9leu9RxtgEMP
7iQEQjOCWkxgJJMJrTW+/i1k1XvFDNIybr/xtTbLEp2VICIAdz/n7L22DcbcosXTCGof7R2LHp8B
w086OV5uLytE4Lky3uCGZyYxYipm2ev2dU8ipR0zGUEZn9Peie+CniKfHVc0xBbQS4zrxz56ksnv
EdnSqg/K8BAFpSOUh9BHH5e2Rz//UcQClSR6RpQeOUVtyJtuB9F7BBvTLB7l/G0Yb0OvYx9/SX20
9lK4HSyEBixifYzBRKmWib0X6Z3UrlS+NyX17snggIviHjLLYI4f0Co5hvXbaByMuLrrPO8A43qR
RslmrG7z9r6iLO+wf8aoDAOxbqVH374LAzp6dTubupOGh+dWRqcor4vRX6vMK+y+gl5yVGkxWzIB
FZzRRt1aWBku76ijaXNj0iMuiQmIpxO0ejRpg9iA+wd3NbbaosRgb4mfSfMiSejEu5UN2bwF65os
dPMuL35a9s1YSVufrq1h4wAZ8Na7cJauc6xEUe+4SrmImRsEnsdXfBTKj7/fG83/GMf7ALmsy1yC
kj1A9NJzXjb6ZK1UEG7q6UjmNBncPTqu7ilSUSSN+uNQPnaZeXL9qcmkgvgIANnRNRVad9DKhP7n
D+YNx6JmHGOuQpogTeAvc8/gfRSLOpzek8pcisColrrh0QG8EmMNnYQW11BJTqV4sDLV+FYW2JzR
AfXB4GTyQXfLazA2qz4mnVBo2SLSKlrWr+gigT7TNbP4UEbE2CVOiVgGj0tZZNLjRzM2WWc740mj
l4UYCUXw2sowKBMcELd8qLq7bVVlrbAmqEqOisNcmoOjd3de8hImrPM2mmFf3ehArGbBOGoIMvsV
EFxc6vBYFYg6mpeutFI4UvIjbN/yMrumK7WuWnOlx2+BzLlnarxk0mNAKmzMmdeaNnV6MHl/9LJo
9edT2LeHzc8nwLPDZt/amZm02Ue1pM9pOuNa20TNHL0qmkT3kvb/mzn270e+Sbb/6cgnGKn6RWjh
rOuWpkPBNsVycfaaJ8+AH+4u3NvXqbmGSMG0DROxACq8Mw1kHslt3kfS27BFv/NCj2EOwmTh79Lr
y4Fx336Qny82/TCfbq0M/r6Yfas43ardvZM3e8f2sajWF27rdwbYXwN67MA8gyo9dcqj368EvV9k
uSV/TMl47Q/Rz6b0wnoZnIY7SqPgeMn3rH5bJny6ojmd5D/dW8Bbq4VgDuRAZzltgTAFan9N0fyk
RDiN8vJWd9GYwjliEbp33auCcXIQHLp0HXi3SXDfInnRKjVhqe/e/NrGHUUwrr4P2lOq/SyjK1m6
1bP7mt9m1/pa68ONXCrrHPZ3lW5KgXzdndWd96Nlig98x9qpw5ulQkEOHq3+VVYPUZhf50O2sGt1
3qcV9Vm5r5uNQj1rkmoZ/tQM6D4F+mZKjJ4jU3znQcBwd3D3vSKaVfqVClWCYW2INjvR6FHTt9DT
o6TfC+gOUdjNK0M/yJ6/7cPo2IYk6OWvRv4weACnLG+fW4gm66NdXqf004QkI8u77f0baAWLohuv
8go2RRUtZFl2Kj1flDFKKRrS6BHLepPReIaD8oo3ba2xV1jqSQ26RyWyHUZR8BE47ANPWvTKHj3r
YiB7O0iwp3I2qJCxa4M+7+SpHRyu44S1hDWtRPIlAm8TcKYSGa2XjIP2azomB0QfTka6mWDAhTua
Yau+ER6Ehhcdq+PAoV7prGXpx0cJ710S+tuSSoGeEXsAKZ3KvnRxNpY0afIrVltGS4G6CT1rX/Xp
QlFTR69oOUTWWiGxI2bd8jdV1M6HMlnLfkhCMV24Ft2H1B0jFHs47HbpaO4zj0W7YEoUjqyi9rbu
j6BE6llm6Y/E692jiz8EEW1zm+iXktCY7MVlpkJ/e28mULj9PK7nnW/ODcrHqT0Qa4zbLfBckWps
W5hcSIUM/ikXDiVgXSlLs2o+2uHNVJrFqF730W1hndpq7yY+PSSUHJqcUD+iwPTl/QT9zjPP8YQ0
94DDdKhAGHnSdTzJxVMiRUdcinet5R8sVyZc1BxmanjH5ET3tnLLUAztQRh+hMjzq6qcCVjzfqPd
pvJ2kmNynO0D49hOIPDAlzaaXNE7xxlHxotbIU08+uw61fig+u4mGzjH0dv26XSM0MCsSt/ktdhZ
QAlzubnzCvNNS+zlxOtUuIPA1a/6Ql8GXbSLmyOB7ZvRHVadKc2t+jTQyBufBD8iw/K1QZNfTtGc
xgOD0gJ1CYwfWVn3WkhxnogjNon7ok6epWGa7ibFzovqXacw5gij7hSE9pb/9+THzYbJPDka6nCw
LX+R2s0t8l94EzgxY/kgj96D1HDK0kr49V0Bb7p36gaxcckQ1O9OJe2boKQ/3/TmDYrBrWl5V3Ug
L9QchEcg3xW4kcIU+jqdpN4Xjm9Huz4ocT/Asp27pbVz7foUFuYCT88t3YYLQu5vt7PP6+LZBkOY
ht6VlvsWbspNc82xfNY42QbdHRvMpSDN79olBoRjSmXIDPqXvNDOG1Qp8/v3cuHdYHLei/voWiyL
q2jNqrCbKLD5Q/kaNMv8f7K9fSPZwrMvo2hE6z9lw/y+BRRdTg1h9+/kbTn9Jlp6jF5nSMfZUMHz
Pk6OpPmf97mv1kfNMDRy/QDBk8lx3psKVcXIQaa+m6RqdQxTOlbgzg1RRxGlDXBGqVwG7vrsP7+q
KePR4C6xGOjn99lIkWblwztFLDG9wYricSnWl1JgxFfNIH+4/AteYgm092d7eKXFWR+NAx8nzRAn
QcQozeIFDsWH8DlZjgvkbyuYcB5ZzP2yOKHtxiRLmxhg4EVCxjfHpM8/i322u49tG7dVOeAxjU8J
yPsaiWq3xzg1o0974eM9w5n8Orz8drGzV6YsQ7fTteF9Mo0QV7AIXggXMleM9ab00Eun22+OSr9d
7exQFhh6w/+G996BnUKVvcbbuPXupgzvcJkeLp2UvlHG8rUKTUf+qys8tWdfayn0cewDrEp7bRus
o214a14Np35uzUC7H/P7ZnfpSTK//fb+uaR69u3VsVRGXTK+pzRIUoOYjuq9DB8wEDDQQIwRlKdI
OcaA5XTgZ318XQCHtJLbWn9R3PsWPWRKUo/b04NsiQ+JnVxJITbSG/Oekprm3Y+E3mzN9KhFHlcy
MfXieF4EVxVgrsKiIQ6dbsrnCUJ5XiZ3QXvXFtJyIltOeAUqKAQh1San1YWRxp9mG2DcemURlXcA
YNAtZpu0QdhNiRQqYEktg6rvKCEB7BhXJcCj6m2IFCYkU7fGGX6lZPdZc+tT3/bXsXU/lqiJktc/
rwLfP6asPdC2FQPi9tljisO/ynwr5zGtm/m0EpBusy5pphCVTNTH7aUn57vl1fx0vbMHNR7AjVVp
gTWfZOTkRlSXaqFLFzhb19LQ7HzLzt+x7oN1XuRT2vQcbT3EuRnkwKW0uAR0PwM0/f2qf7qn6Uf6
VDVYcWpGaDJZ42iG9L8WOP/orcD6jnN9Dp/9Ynzp9++fIVQLObZK1XdWzaZVm+QkPPK1Dawu0Dao
LRfwkhYIx47hur8f3tzlhUdlehTOZihEWPxzzbOaNigqvwFX/Muif1TW05ZhOPJFj/73j+Sn65yt
LWrbKXpZT/cmtmTHsFArNy0YZncmdp6TXUiC/e5s8/m2rLN1JU0iMxJcTlt5a2QSSwSRwO2Zsa/D
7cV1+tvt8J97s85et8FUROom0721C1rr0CSYT87TR3c9ZDOOyjNEJ/bCvlRJT4/Dl6/OQuw+IYUA
EpyNv2Kr7Vv2I45UwxKMP+Er1gmtWC3PpoKaxCI8hGiUUCHMtEsErG/X7U/XPpt+aXkGMzdEgLCR
jlPfxXWmFGF1SeHsXDJOfP9efLrY2XthehEMxbF4b51uSTVMXkH76O4xusItmZWrbseg7PTn9+Lb
BefTJc9eizy0lFZkHBgDyt7kuS4ujEmNb/f2Txc4ex8ivymq3uvfE4m8BWugHKPyR8znGqeiKhGJ
Mssr11ahzSFtYmDyAMeuA6grEJEWabGNDTA0cr2obR8UwXsXhk4X/dTQhYnqpoiQ4TCZKlC32kBe
GdsrFMpqki2s4kkCjGxZSNXyU1ixIej3PeVn3EKKDl9k845e+CwHqGsOYIzKxzKPFkoVYKmkJ1Qw
XwOd0/PSouevfW3eY80NKJaUj5SBXSpLS7PfyAK3oLqVIjFXmuc/fzXTR/+Hx/78wJcwCTf1vn+X
rFUFI1OyvHln3rT5qy8+BF2KP1/t+5Xkny/KPnu5G1Fnai51vNzyHDj6TH0jU2SGQ3ATbov/r2Xr
08XONtIqYUJb8VpNKwlz7Gnpv8qX9ipz7M2li114xO2zPbV3u8Ks1P7dLg4ts0d8QBc+um+XxU8u
57MdtBgqLOsUXf5QzLLQQ3gbruImvnRK/v4yJKfLqq4B+zn7gkRCaV9GU83jrasV8ksqSnczXhdE
mqf3FvXPxR7mV/+2zg49rbqywlXPyywygHMUSWQNzoOrKcVgwhZsphpWe/LXU+QTRsyVdMG49vU+
uSg3aGoU7RSUZ6ugHgACSKrsLckeB/nK6+6UTLrwjX1jiue+ZDxak/deV3/t4p8OPfTbahbaHKCA
4uC1rPMZMLLcmZrPZJvroAWmbcUttgK1knPpGDmteb+/2VwdC5piCmEJ63wfTaISX4huvbXOxBcA
pOFIq/piQMN3V6EVQHqYomgW3XV+ik/3aNaQ3qk73uTtr+dl1zn+/+BQoE0njN9vxoAXrWhcR6YY
P/+6QqFWVaeYH5aHOqBpN26De8rALhSiHJaqfJagkFJhRxN6siFXHHVts+9UyGgwsXMSBfWwPYrs
GgFbg2W3CB58FQQIQvk8Gh6EWR8KTKGjGa9QCJS0jUyTkadxSihO0KX7knTfhGU5Zwdz7KGeG0Wx
lT37mlHuuhTShcPI18XEUKZjK8Y7QxPgN3//UC0ir1Ndp3S0MQF9gNSYX1iGv+6XXACXInHCPBny
l2mInDaVW49UABPaaRPDMSRRCoIzz+NELr106BBftxnecILm5ImwgdXvbFlp4gTDtxjfJ4zi8Bot
/dvpLJ6tzPk0sjDodkwvvDWj0bvCfuTod2tCB+fuo7+89F4oX9eb33+Ws0fWRabKQtq/k9ANxmhc
uA9hMys+rAVpoo73BB4M9TF2yurSfnTpwmdLOKawxO+k4ucEGInWxXyCR/4qSJbkYC+9efxiEc9w
4btGOHD+7iAho3vGCwoQcnpRf3+auNswtMvqfUr6UJNjmbygagMntQvHW1AxXkI5HgCERITEdHJO
8O8mRXhgxavWl52gwe6V0/CuNwOhqfTtF559QsbAAJfX47XJX1PJmxWyRBLm3gNhZ+LFkMM7vfjR
RHdxflSVx4lwmLoB49RmWRJANNbkkBRHXQnXCWNcWSPIwn9KPTRQerEPZIhBwWnka2npKmRwsO0q
nLuIFRRsu43JX8voXUf4h8ge5XT0YITknRmFI6HoppF3KMk/C1umKaK+yv29KvbdKBPt2pIgUB6U
ScOMmcdNHVPtNr9ykrm/VBdbjXyFIsfGDhNJyeXlEDwa8AX8tpirHva1cVhW2Z0uiqWVvfkFqi4t
3jAL29B5menoZfIYw5XRrVU8ORg7dS1ZdjSwhxjxcPQqITkN/LeWAJYxJN3Tq5dqmKOCN4hmBmrF
B6HYEs59Fqb2FVlMAy/AN0xCzaS12hkbkYQn37BAbzGjzaEpuy1OVjwfGv69CkO/eJARQcrM6H3j
oOVr5hghBH4SLRHaEtvc7snx9WTSi1Jro/hoZDN5N/H6ddh2RL+uE51R0UDzyL8qBWJRoS5a6yQi
c4VTUJEPKBas6rpmvt/X07Sr5Efg1R3kG0lP13FREJcbzCajpuIdQ3UTRB9GhwKH32O/RT3dcFQj
hbhFsT8jjZQ51EaDmVjR5K/2qXblip9hskv4MxLjYKL/gHYvaz/9XJ0ZXTDzJiZLiFVEuUWkseiq
vUkqiNXca+rrMH70JPaUAY/dqpFgbKUOAJgUTLNUrdr6pXanODy0FIQ2iYIAWA9sofaTqE9kJfdR
txvZiknHWRnegATno09vcHHkoPQlFTalytBLlOS03tT6c65jAOrHZdNOChLYWDVorwTlhDzxkYoT
/Wqsbe2hCMsPYd4KoCVG0c0LIKMqP7uPs6t3emEsYpiUpuyvk/SHVT3G1VGP0TSm5SKw13H/VFjj
MktWPP3kbgQLL60OUPg3A0gxDxGzwUcIFWclYmTG1mMwwqYntnY4QO+/cDj8si2dLSRn61dcj1qf
j/27bv6s0w+/ly8cmFRjWop+2+bPrnBWhBu+WeoiVH+meb8qS2R+BUJjmeQNfFypwrS3hDre2U5q
uY9Iyidn9HWJ8lgtYowotwozYz2vVk2XuEwAcUCaE5BxEjObU/a2vh7kyOEwOFdAGyb2uG9dgrql
fKU0Evr09Gerxe+cikcEnmLjWc3C4o3syG2qWmWTB9bG9r1T0zfEAhCoIclXGbEoalfMkiC+6rB6
k0xEQIXgaHGncLLzw2YHgf/DxvVEquFDQxyCHSCW67WVFnxM088U84wn+nmFzC3mt6XIckwsD7Wm
X3VZCVpfWdeI8VW1cNRpxDm9/Dn2Zh4XS5t1oFjL7r0q72Wxl3sXvArgURy3GCYl6KeyjGO8wfLC
+C1vryTVBBAik9xN8M74MAVrGF25TvDQzKrgZxUgfk/qpU6echbZT77RhQuJVJqu9m5U7rc28mdh
Vwt+yoUbBY412a+otMeiQQIbLIvQWDQmvAVeSpv+rRHkAIpIL++vop4uo/+kkSxkZw1qXfxRseoU
WOKylJm4HtzYyPPncUUgBB+5EZHzDBVk1uvPBiZrs652IqD3VHlzEzkNpk5nMHHrNYkT1w+BVFxr
OQYaDOlW3sCAtQX+Sr7KXDC0xAYNShYW5HzkOKg1SCqNaGbo1TJTomWHptd0AjZlSn+Tj030oSMV
RYmLiAXOjeZe464GO1pkqkbaTHEzJXjYHgCb6TQKqqZAMZRaCGMjujcWMjVjhWdGiTFMWzqy4p60
Lk4/JD+bHrwbDB2c2o8FX6in1Kywb0K8atq+GeqtR3j1gLszbn+Q0br0aDLgFS7997xjeVEcduuF
l3nLvuD4JOH1bF8GDLMFc41RYD4EFlPh9QwrjjV1uABtyDH5qkKsH/CCyBwB5G3SkR0yNHggti4m
vDExXtLI3TdFf6gT84YEtDfknoeMVkmATjcvl4aHmhiYTVEpO0TKOHtUZtfXZeUeO5/UAZ21DVOO
wTiuiII3l70WGyBmvIxzdbhx02pZ2P7tMJ4KYoQSNyGYZVlExrYnNiQL27XJg+6nWDEE3tQ6eeSF
X+rcuDp625JJBaFbZGuhw/cYdnaoZ5lMEEy6nKzrGewaE9Wu6Ur3yaT7mqRYiYa1+9D5PxQl3EbW
BwESW0nkoB8RcZhS5tSehukLE4wsnAK4jYoAKYTvjHa2b1GNDh8k0iED8G7dumf7RXhKTkj3kPjJ
ytIbrAe3ZinBcGYKidxSM38QzuEEsZkvPGXY1KG70IdhGxP0ktrFLaSUJ4LIloH8IyYGyldeFO+G
jQ6pyFWYpiej4X0SyslvjCsheY4Z4kcj9riomOfCbVJsmqEAWdeWG66mlcsjkWTesvvHer10W3Mt
enOTZd4aLsNK4VxRsx64kAPjEuJXg6thPBm14ZTINGSy61PPmpno1BsJab12Ybf4es6eFnPLsmDP
yKrypa4fMfj3fdK/q8d0766URer4BLXPzTm2EPCfrxP1Rr37z0/ZZ5c920PUarAUV/TvBAMesytB
XaqSHp6tpKXrhFca+j5gXxer7a+ar7PLTqfwT4VwD7Qx9YX1Mydsh3rb2nQNFU2/RGdyEf4ups7V
2T6pyTQVmC9qAgDOWYFoRuhvJD7aamm/I/D31ihRWRdep2qCER3rymbqMmgUdPpDiYH2KUZhfaFK
/drMmwR8//wUv4IdPt2yVwyF3gHDmvobBmEijvycL8npmhdH1OWXZkjflDG/Xe2sjBFtZmWm5f6M
w31P4e9JGB/3cpYv/1wb219KVe6KGSpyOmFowJPOPtsE6mepd9lPS5OIRQPMJpKO6LtbJcjJCIxu
ak9fSo2O5dc/1aMBzTPg/fJWcadv2orBASpT9J83hVqv7KHFSAJJBrgcIE3gA0cQbuht3XEvWJE6
pDzy4C8yjb+2rGGixHWow8xzu2COh4kOs+J4QXtQsWaLEtC25DsWjtZwzHe2fBOU6o8CgX1TGvcF
Ys2OMsOK5U3fGktF9hdBJhZCuA9xRDqIfO1iTsS1gg3DkTlDeoa+0qrnZEgc8HXTIsw5WaWmEQ8A
BrAySveDOAVS+WgpbzKnHHoz153vMlJmaEeYdBgdyN2p8JUpg/Hghf1BWMkNeYdagOyqasOjKuEr
x0dMPz7kMKa2+ZEPxgIXYW/zoN01+EQH472E8lnV7dI3bBh9bfkTbf+F0+V3z8+n79U8e37SpE0L
aPvvPYc06ppEBV23ifr3Pz8+X0dzvz8+v2b0n16KIdRD+Nl4Iaa3Qtfm4aJ/lG9hFcyGOyRc6f2l
Ap+OzTerwec7O2tolAEQREODeq51k5IOaXeVBUDNx3hSlxVrnczavqs5gOROLk/EfVEtSv1jamTJ
fOhhgE/JwwaBY9LzypXe+IipXOXQYLyPPA60VN9JhOWu6p2iISSle0vt3rF6bd72xbxE4IfOck6K
5NwkkBrDC/CKq76DhKE/T+6jLntSs0PFbMS0HTATK+SN9NeEvpbs8agm/Qdv1VwCRNfiU1Ebhl8R
GpcCj8doAL1rFzYUjHzCPmAgHts0QQYv3bvyc+2CdZDSdZ+EC15ngA1ZsDJG9bko0luSm576Fq6+
G5CS11wVpKQZbnedIMg0he8IiEd4I28D2YTdmGxdTVkaBAFkJZzkLPIXdWyCVML5AJHB4jd5bf3s
YhqeuR1cIMzVGuEAubstYR4UqBZ0jQhJiWC5eiUlL3LrbcdhXwavbsDLExQqvUPTMf12L4jpNLSQ
5LIJ5yPxzttbFwGf3ZHqKiMZVeivZAwsOFaozbHtPGjPxqFE+D9iX4jba3UjxZnDQGWmpAcCDDwj
erQq3jxYxMWPIT4F4g7eRS/QvoqHSYTrh/dZdihra61xwM0SfTeOYByKHXmdfZasu/bHaLVL2xBU
9lgDaLsUyckaOAjG25g6f3L4GhTIeFQJUC1f4s482jrd0bJZNz16apHMvES6KiZ3P2SaZm4oO73p
Zh4HzZ7pdH6SeUQ6JK0Ncb4RYtkBMRdqvlxX9hq8hyDemN69RQ2v6hTrNP/D+1xPVgMJjQqkRSGI
yUO02VN/hR9dZ7LgiV1lJDhfyHMkUZe0948quwmxoCI8XQU2Du78NZegcmrdvsQTX/V3yohHOz10
be6QTfKrP1zaJKhYPvGPzzmBC15+aNTnCIhG5H246WPRAWZvY8gPMKU0bBvgilnGnkYBCDH3Fqn6
A2zU0vKwVcRPCRD0WtZWopFp/NsoQyMWcsTGmjuexn5ctxn4SBG+BChhDYKtx/7NH7RVXJdY0zmA
hi260ZdevTeiFy+nKxY169G6jwhHARO/UKnO0gx0BM0Iqdgp2LZTN77u+/Yu9yFFEEpaa/l7rI+g
FqW5SUpca4aOBrxziEC1ukshW6txYBr5GFiPgyATBQyq6qsLs3/RkFG6LZ0/ncCzlugnMOFhByID
DqjuriL9g/PnEq3MfOCVCd596dQp68a6r91nEwm62f8QdJt0hd2ErdPg6xhrMSezDgRwzD4mjRgq
B9t/TuL6qBuEjSK69hXMXznFdWEuOwxBAvzAlDNqSipQAHTW6sJHD8yTMuUI7rWmvquTF8Mftsgu
WcZ2EhbdQXxoOg1s5TEctFsbqhsF97KIu4XSIjTBJ5O39dLiX6ndY9eG66qhgq7vTMauWfXYUTrb
jUTtdmhlbyGBlzCHtxrff58UoHyefP1uUE9Nms9D0LgJmcXeQy+dorLANBOuybFjJ64WsGTB5CKn
KSj5+tR8ESV8VwZ3IP0wkZFYZ/AcertRukFMPxuyl6hrZ6qcL6YMYXLnaF4gONefBx9zFCjDwppg
snxO+q6wCqLaXOHknvSBZGHXg9zpcLzo1duU3TwBX1MiKivY5BFfvo8vEYjLXg23NsqtEktXq1Xr
grYeiLpN55VOQIMki6El6fnGZgog+7UjDe2sBCJgFFB3dAz3h5LAy4RyNA/167QPntqW/T9Ojkkg
bzMCT0RA75gkTJutRwBpl7ORiI94NSXQ6sjTI107SBROg3Sd6+gopP7ZFvWp1Q+NOGTDLRPA1G0J
HAGswqtSmMkio4TptHjp8mq7Jaex6DGmBeZmwsEY1SFYm6AlISVSEKnXkWrdaC0ItbzixcmlRdF4
K/x4sKKuzSTi7OGfxpL0DKng9HgjhzeBTjXZE9jEalSmxTrVULekUNcMAkAjCEu5uzL764JE9dYs
N6PoVomq7vKIjL9Q2hh9uFCbt7LPdvEAM1V7HSX/oOEvlTLD6curqYtoQyczG4OuuD1PeZKS0oL5
zj6FU6sO1IOJcRYKk5e3aP73ef8aNQcp1bHFQlOzIqeIQQWqqzjYlAGYO5y1A31xn/1D4IjItd3o
qXzhkOLtN1txKnqydbGTPYCN5Bl3DXaFGq9v6RFZdKvTzJcB4UnFe57fGCpmm/Hd5Y2pQpDNo/zm
+VeZf4zLK6hPXo9OnaylznzvvMIRwSbhAxy809hlm8bOpooTFXs/5YkTCW/i1mQ4UGb9Jqurl1yH
0+inj3LB0lvxI48aycfEDRWjBAilRGrWUiRVnETCdaT7937YXUdEREvpfWGMc693N3KuzKLo2txj
xRxm8SriYfQUk0jkaNuRkWhn6sbE+eFnAycLunbBkKzrzFx7lebYXQKP5zZ2Q1CL/lEB4cf6cgiY
zteSfxtEh2Bw15VIrkK3X3ueesykcNPW9sEsvL8EMP8b//YvQAGfDsiL1/r1vz7SOqiHq9fk47//
dfjog/fsc/bbr//g7/A3y/i3KabhFOFvKuA4hVqr+6jq//6XpCjWv3FqTXhXnVGlrjGg/zv8TRX/
pixDomUySBSmqtGH/if8TZ/yS8DRyoqqCUR//0H4m/771FmXTVWoeMVkBqUasTjWWcO7VFslSFO/
OGRJri69jiVSjuubpOnrm4jgMbU0T74JM0Qzg+GvX4z/93cgy4u5XntQocZ2NUTEYo7TZompnhNw
cxxjVd7aKm+WXMvxQ6e5916cET9rNfYMvIQ46Irp72pBq7BLyvqW4PnulGj6os9Nm9TlVl7CtRoO
vFQlgBUURGMTXcVRpX2Ecb9p0yF/MYNqa6SsB6bPu6kPpr9qUH/OPBthrdHKuZP15FEH0z/6TX/z
6bs+/dWQ+Jy8o/ya6/7TqOAT5ItTSeZEvG/ZqqGedUWg3MBGrfN2HxgBlMohzoojw0V/0fi9RZJs
lRwKqIKzTjXxu8t4RdwogvCXcH5rvZCE6DLwo61heHrlWD+E67/5sp+e3EEAzNGSdotEfxV5Pkun
EQwLW6YeIeNd2QdaA16EFhqk99bc4REhvswtVBYksrNr+sJ1mcVPUgB73MyfU5EGm2K0QKolRb4M
9URZiVqnPxYJ5bptpQ7cEJxR8l2LHSeCfF9lNEPHCjSg0KX9mATDafBhlMl2kC7cXox0Bro5TAkO
PCqrGGKQHgQ/Mbq+mqcHlf8eD4698xohHyQNjk/alN3Nr78LcrW7SYdVm7jWvC4M8VDjX5qA4jZr
MTNxO8ZyoQZ0hcXYbV3JMhk8hvrRlBNnDKVxlxIG4njtuAsjM7n79UvXKJtSRVOQacwv6tbE08CH
v6vIfF6Q1D28tJ4Hje4eQKf1oVkNBWPPnuNDuGtEp/wc44pyQKpf47pjg24HTOukqTDY6LvFn5+c
r6+epZoCk4luEvD49cERCIVqpYs5t4y5mNTkzCuaQvVvW6MOj/UYOy4ZLx3zODvYSZkrv6m0whmo
Js3WNqadK2nbO0X1lCnehWMg/0TLp1jAJKN77qdGNZNby7gnKuJZkU2GdXIM3E6LWxr+hAIUu3ZJ
qIHx0eaEFkmlIu5qmjQBCcslBph71SjbjerayrzVWnEfFla76Qpsg1297AS2XT/YKkphc54zTBNw
AwJyE7vlfJT4IxKLwYWhgQlzh1HeuxaSFcV8+POHqE2F/6e3DzUVchnMBwbWV+yv5zoSdchjHtc8
2Vkyq0OCQ5nwluKmTgTOzNFeSlpY3NA73hqaXV/FtnUXjd3wYnm2BwpIHRalAamMcAH0X3KHPCRu
x1fNMynD6zK9Jt8x3psW3e6xiBgyQVRP1OIK3RN8rCilAv2/v/BgWwzipkpG0ZMTHDW1lKWrv5Yd
syKJyUaDTsTGNPegGDFd9co3Y4kePql+epFrV17d3P/54/nV8fn08ZDzgiJdCAW4jkFGiHG2vEN3
0ESu6vnfi5PiGvpNqkAKK1xXO4yxPCFWUXnWmSZggdUkFtSqOzpdYMo3jJdhFQUKeU9uotz8+nfm
W18F9U0ds8SHY3qUC48HWJgHs1TKa110GbeuspINFoCYFkqAaA28Wzo+RS0k+SZNacF1Sa3flZr8
FKhDzBrJ9MzXwMd22twKzPLanX4pU7hRSj3yh6UWDXWgInUQAfYdIzYcJbxp1UDeZSIDRUKhQ2S8
xaCoMGAo9mMJAmRiiphe/tiEsb7wB+AEEcaQTlXlhzIdZ40eBG+SluKF1L1kL0xtHclMs2MpgyIY
1h/etAzb0zL86+8yoPuZ8IZN1uWHP39PvwwWn74nwtR4jBHQqTYSFn4920SUbFA0qRfKDjBBsRvK
4VnDBPbTpNtDgk70I+zwrlrW/yHsvJZbR7Jt+0WIQMLjVSQIErSi/H5BbAuPhHdffwZYfbu6O250
v6gkljYlgUTmyrXmHLMwX5TOImQtgrrF9K/a8epXH7mo8k0aJvMxTx350TXKQas3OByH69hG1gvw
TLHtwA/TrZPXBJGLuqm7+FjYSnmBY/1iCqDSJnJERw+/6khCjk7q+aJb1RTEEYePSuzxAIUXS4zL
9fEhBtZwcjFK2gMdXiuj/v8f1+Tfe354UXRMFSbTFdD3mEWc9f//S5uxhA065fysY5L/KtekdguM
GqNTGlC1I61N05nRbtRj82WUQ+JxMGt2owFRQ8hF+iyu+htkqY+YbNQbCxTe37yvznAfdUKdvCwt
f3WuM+2VNpfnRJp0DpwK2LjTjwbnIGt5yy3Ixu4Ar1HIor5J3nObwsqsn7P7ZUd1/sO0FEbHLbhK
pVHlU6K64xmnm7vRSzn/KGgjTjWohKqyNK9pxiHQTek+KwoyybE1px/EHcI3+V/qL+PfRyePC2fz
FrJUW13Fbw9r5b9eOBJnCMeYu6MAdHydmBSRbjYRexblnfgx5xy1W50ASFlP8UuT0UphZwRPrivt
fdb0cGMbMgK713R31zY+RpeoPl1vCKfLGBCM9ui+FYnhIIhpR7gd1shCouPjrjPjyZlow2eOvrwW
9RzvYiWLTg0VhYcxLd3lEzqdOuo41ZbddHJhSIRTk54AbusfA42BuIuGN2vuUPJgoPcWY8aUB0fh
x39/b2n/n22D8QdzO4pftJb/uS4WHIOHthxrYERltqs6Z7w7tnWSMlU+tDGXh67LGSuMFpPeqSi2
rmTnzZY+/JkE6HyzX83EmT9s1ORmRXHFNhhNu8rK3yyt9Z1m1VGRHCSDmWJt2eD0Vnf//S/Q1xnN
v64YJmcAVnSHVAEqUI4D/3531GFkOZGhTQGMAdzKytQ+67Me+7nGHGyw6MhxV2zFAo/UNJXx3PaE
gcZR2xyY0QJ67hqbsVnSbHqZdq9KGeLBVGCwLGThXDOT9mee6r80zXpJ83r+roxY3LQiVj9Lhr9P
iZt3fmnqoydC3khNanwuds9AWhmLA/274lm4id9r9km4kf5WFqzK61darLIvO8gS/vvl0NaR579d
DsMwbIdZIe94Ls1/plIolpHr7tzWgaUIKLTsHdEFfEwxKua94jzcOjOUUivOsp10RvoTdgMjYGn+
aLZwnkaVoJs8mRof3WB3z8ueI1CbsYTSWnSc6kNK3fpVLEg3hj7+mc6Vg9BCmd+G3Cj/xyv7H/gJ
ahkDVyVHO4SM7NikMf77K6uoM6+SXlZ0y0fxXCXfR1VfvqYSXk7bJ34zNeZLlEzK0SjBgmd1Z9LB
xWxfTUQBkjqkVQeL+/GpLeyzNYemve1XqP1/v+ACScK6Kf3rNedMK4SAIMUUkZX+8Yf8yzrTJtUU
SqUafDPMn/KJQDnTfRutJ2rqG9zhfdyde/niJBVwTpC5ttg2KHTCBGxqll8GzQrieQpqkew6VQLW
qc6pzSgbR1S6dC+NXnmgzcZWO/JP6fCLSzz1l6RhuNP232Ssv11j0X7PjPqqRSFJUt05HZ1zIVgy
8IsTNMbE1voaK9K7M+uSA7gI62iXQt7tDEEtkfhLEfndEPoxrrIuPJW1OAs0m6yXDQFfGZEOlY3a
oaMTNYzYOd90wsPhVG8XMbwukMFkU3CxuTXmKtmvYoaFjlSj29d8KP2MxImMrtSY/XbTr9RhCvmm
J1ubfrp+zMODCZYXuzOe5xdyKtKfoIoLC7TWJWxnCplrfpP8scQEY/5vzD8jQ9CYQh0EX8QyGiNM
Ua6T8a64vgAQCq9EeQkb2rPgQoYg7QqwdXv2yczc5sa+tTa0Gm3Td2BShtMAMNfd6U5Hkl0i5306
8WLFHKombTctysdQZwcat2s+1KGCP0ruc6zBnFzUZwsoRpUwMpP6PSSzfECMKsgJr4B2u8Zh1ccm
M/TqNIH/1Dv7ZEh91W6fCSwPtKXlnGocZGK/GugnB8KLFxKwKpIzcjhw1XBsEWya9rdIUW6xhnq1
+KxC/ZyLxXdTqAMFQOXU8FqbYr3PnRcVcPEw7XEn75uM1BsVPrGjaJc+0XcJw41wIWxA0KuXn66k
fXvIDfTY4hvr99OC7l3RbnC7EXIWT7Tm2+Y9W8c/bvvUkdFsw5F3kvEzmjPPWa55Gu+NPjzFtzCK
3qNFP0VxQnc9G//kPZ0O1/qRRAOiOgMXsEtkOS1jb+qJPTXgsS7qsrWakF2vP84zb5foGL630YeD
vE03g8l4M6vrNKDj32lviJJ043uhMN/WaWbOv3qsgYVlI8iS0FmgCBP9IcVnXyb0RF4IYdq4iL9m
xdM53xuvXfOVTW+pu6+ib611G7rXQd8672OU0z/lzPEM5R+VVUACBk8GfURxG+xZF201ar0ZC6Vz
WGxHl4g0+1jnDHldGBq7PiEkjD4ldXz4ZX3JKDD0Wy6+2C8Q3MhvA0g+6Y8A/UrS2wSJB21DYSDj
J8Oc198lhOjY2ci0SGvQgV1I7o8kXrYV5JcefNfAsLxRK09tgJp27U1JNL8a39UsvNg9UaS/NTQH
U6bST513KWiSx1ljpdIxz4t0XOidGfBf/sR+O5Tkp8Gj4TLMmvRLo/PoaXntwnclnqbDkSQi0QTd
QTVADAOj0gESApUSmaMHnbd/FtKuSp8lXoiyHnyDuIHUgt/bMtSq6Sy5PTNK1bMHwl8j5Slr0qNN
asgszpwjD21aXZxS3KzQOtRkBcTNcGo7LRgidWd0xks0SX8uDH89tI8FezeMnPXWjpRyq6TRxmI4
RCKMMHa9YMqCIDs75MqVBImm9wioqGQg432t+0vvL/UhbX0U4A1sHlgGcaBxVyyn2P02YuvMsYBk
PxMhAqtjetJgEotz39SV7UAwOD288zTX2ziEINhwdp2JA/cqbrrjlDtcbDz2he0M21aE4VfJuDIR
yC70cW7Pxtz9zqdJeaVOozlvbVCJ6B6pNJSWsfXM7IQECsjAbFGZ7xaQfJbqSjryBOmHemVUcuNQ
M9MAUtb8yOQ61hXW+OJOqNZTzhhpbLI+DKRMIRtPmGAWga42xh1XCzCgECFIQhSxUjoSnTlxIfYS
08MkyT63jR71oXvQXdsXgwq0xqmnXRummd9INztUTevA5B2+aEUJenZXV1X7HaF/6OccxY9r09cG
t/nsKAYPrkhcIEZN+6laoGNmhjdntSi19xwZyOPbKmewAyKtGYqt/yqaCnVTkB98HABEMp2c2GDm
Y6qBbBzLRjsVki6CnY7v+mQVz3Kqhy3FG6HxmjF8GpSNYztab5OzLGc5wrvMM3X8HF0yeiatlwd6
epdJFdO9baPdHBNEv/SQqfWEd0U7RP/4oKek26McOD8el4u7EhajCITg0mpM/GeTeqidEAJWB2Mw
qiCN0pm7k5QD85/P1MDBqjWNK9Zm30J1VkkwCMU2dGgCNX2qrsLJ75KB/18/+PEPHx8ej/395ePX
+vux2XL8IuIG7wyJUyVeke5mYVWbSAmVxdNzB+uGuVbRRUFBPcpMLqgvcJsWVukgDed/gej6x4e4
LPhNHl+X3VqAy9YaN1PfrxRQvaSDmCu+lugXSymZ2Km7vCf9B5iUNKA5Nc8WT455JRgshXbfGmsD
l1FMO2ps+kqRt4RErjWTN1RMhpGZyKi7jJrOxtoyd0JloM2bUpLWLMeDWmrQ2796lZpInEfb9ntF
XAqMsGFP0FXv97Pmh/G3VOOk3Rk7IlohO6o7syZcIZ5fZa0fRsbVJlFOS1OxcLr3Vi4BfFi/LmOw
sywYaH/VufFlmwXSWHu0pHfQ42hragHonyxXErB5rQL8ZE5tVaBamQhBovRIucid+DRryW7QU08i
aDZXwGdnrEk/fjvk24j+e5kuZ5WusOKg4B8HT8aWb3D/5jMM34xxV2n6gpixIhW+EhLWBvASrYeR
HaLK+laZ3bEYURD39ZaRNJEd6XlZlIPEcmzHwNoT61YZ6dWajOuM02Nypw2173V2+2Do6qBQyjNQ
uJcBbDgiDdE0H3nPPhUu75G9/DDzt97ufKrzk40kbXD4PTRxjZXuLJPqllj9IZJQoED12vnjxesH
Z6uw8A2FtldS5TS27BqQqRoGgDN5Hdr8Okz5rjDBBy8wGBnsF1CSZ8jjsPk9V0MQVpEXNmR7xDAB
9z6krw52U/YJf/dFlt1elK2vqn4cmb7rsiMzcRhRbv/O1C6wuWczNPFxO0AiVndZT4wQZMQ4j3zs
1LHTBXTPDkleBTYLmplV3kw0RqM7O6UtgzE2eacyI3d9iL8e+h6vc1F6FqdFpRzSa0/TviTT19Qk
6wwtx6r/liRzq8TE9cPg9/iIojlQSn1raih6ZzwiBHXJPtCi2Lcw2UAVAxSmB6Zkbf4chXOrrYpR
eka9ibiUeyHXp506pi+CX3AE7JZ37S6VRAD1vjYlOyXNjvbsnAQmUDtmVIG7yBLSp5vytP7ZPV6S
0kFRUL8JmXpuX3o2cShqIxhJJFurU56GtVp1wBA57dHSp6O0iIAliqWwJ3JLbotT7Uq0453L+kD9
bbb9Vlu9JLG2CUltqzjzjaBhBMdZN1J24cDbOm04qftNAcRpGbl62cHCoR6Fvkr94tY4b7X55E6E
5q6aRi05NrU8DQlZfOhotQQ3NcU9FerB+JbV4d5aqvMSwctmobRN8cbJ6GAV3TFUxY4EKI912ltG
NUAavLM0MH1NMFYTiryBcf0317YfApfZQr4awstREYwbFTj77lrJGGn3hv7idQ3CGYyGux3+S9xs
6absVUOeIwRXK4jeHl8kIiQEJ1srL/xCUfyGaVmUzMRXSUp4tLIdvXyAewn4SaLG0sFGarYwc3pW
VJYpGGrFusfGqi/zPDAbbVP3ozfMWeDo0V121cnsPpTFOKUjyvoCIw/G1MXeFaBwNd2k8HEC0afB
MswUPdbGVY09m70/p/OJ3sprbSx+uVTBIN+tqTwM6XKPlulnbjUHtyf6xK1vvEKDXez6ELR3qR8q
MyTKbvJ5NY9xYz83sQdbO0MunkW+BqNA8DoaOmNtPEUFqOdB4MNz6VyQZ0udr2nVnpbmlugyP8yU
/UL/WE3Qvdt+5Co7hcwRjqsQ9AyvELlfUCAV025AStI47SFnCUztZ3rdnqiV77Ub7t0lP1pKeNCM
dmfhPqoQQHWszXPeYqTsepClWLm13AgmULD1d8YmX3VjBLKfz32oHeZw9cTAXgDpDfSb6KvWmo8O
AOUKQLPdqMS8hFimP3XeIEW5aVtsJSMkensO5IiqfL7Gi/l7HF+MMr1xWkX6WN7n2Dzg05ks3W+x
GhjZqZrVQ2OMu4WwHVv9oTbWfm6ng8sERuq481TdMzvTr2XmqdDRFcIS3PZu2RFZf8SpVOOBOTNJ
Tf3dBNhLfkRqcCjYJxqtdYPW+C5kJhA2IzXxrjGGfRVGflTwBmYC4BjVtwbdeaJ5vOqb3Ko4bkNN
G7GthCSBkCZmqYVflranS3NjhxiR4f8+qQD9+jo/u1N86lQ10Az9BFB2Y9Ddp7/7MQzxWzbpLyQL
YwHUq70BCia9zBQeBv0GK1X2dZG+Ug8+k8B3z9AXWzlhlO6dmffVJCSwwAUYBs7IfrjTum9qpHtW
dbJGz1U2/MZTdnWaN/cHasmUY6gw/SZ9DbWjzBFCtmc1sXaZlZzURL4pdnFvBQZPe433W44syIdE
dQKjKz5zYf9CJfJloFdpAU/HTbzLc3la97+p7oO115DLeVO53d7GJtjExhkj+L3sx+MEQZmVg9TB
qPQqqWzEAgcDEV6Sm/v2xVDag7RM9JYz2N7uYI753ca5bdXjoY8JLXHiV6v9Eik8tWE+QJ44qOpM
B6TbJaA3F5w3eLgCE9p4AbE85GwZt/iikiuE8vdZGy40j3fKQENdc/wmXIKpeI7aYV9MX1J3T2JB
5xOSladFQIBxadqAwvN8X1Ns2vp7TkYkezvaGkc7lmDqjThFHhnJt8WwrujKjxiezhNhRoVj+hl0
4SFMzqlwLhk/Gv/qRXDISYrEG8w9xeR2iNk+AbTbpbanTXNJyujOCPbQgN+vlOlWdXHgYCO0QXht
jDI7E0yEW0cHS1+FHiO9oFQp2OaEdx7RWassBw/nmJG8rGCmV0CsLh1BAuXexGE2huGrIpx3Qm5v
DDHu3WRdkzq7GDpymp7klQSKu9I9F4V7LvR4v+hdIMlgUATukxQ0hSJu1XpebtRdaC43Au/2KN/R
V5Zvc7g8Z+lyImQwV7qbnRqvaABOyBUDmesHY+QUBHwyoVEFF7N3rcNoR/d+hDftyBPG+cOCxYto
iAlqiZACw2n95hbduxP+zNG3Reidi6i9Cms7TEi21OmYl+AJ7OlY8y4YJ3JeBvLQhox9f/7Ql3Cf
IZUmSOQLcdtHQ/J1oYZvrZB3EnHgrbNSJuq54Mw4Sxj2zvTuUtWZyBEhfW4tOuVu2H5ZS3iLIjiz
ndxz1NdkG2S1fFY7cXTiP3k5fk9QgUAGubWl9BPyDqy4Iso99So8s2O5HaJ+H2GR6pnv1dIIMpTT
amUEorbv6GR4lua9s/G09ODryLHO00NnWPuxVnd9Gj0TIItMijw3xQ3aRJCR3ZLfanqpnE/Mo0ia
KO9RGcM6twOLUn99i6tp9C23BjjPvScAv/S1cZyQFg/MhJfpaLnjMc/zm2NbRwSFh2l6U9ka+7Le
lTwDXcKfSxkFVU0vQgs35DOaPUmV3F4uvgXdDomwaE59ijh3+pH375VmHxwjuo9mu+9D+0gHuR2T
E1sAVTr2B7qpIBwUfevaX42jkylQnRjSBoOhHfs5pzvfySekzEMefwxt8mlk+osdkZY3pujL5mtF
0KBjHu0+AdCuHVr4/cwwzoNpn1QjDEJX2YM6ndfEukkhkVLdqsIfdMsrheW59eTbPyfEhfOIR8C2
NgPhIU22EBWh3lJu44i7dNHRR+jnKGaeCPkWdJOfW+2BgcxLr9rHqESJCfA/UzQ8vPMusj6kZQdV
PPluxxH/QxjLMZxqX6WC1xyE1aTzYUq7NC4UZQ6ynPHwINKvs9KjO08EdrBqp36iUrQudD+S5ci4
6V3hfhvRySt1xH1FCaho1DndwepypgoiyE7lOO/IJN/Twynzjc4Wmpg7MQJ672rumvjA2Vexxc3u
MO4l5Oc4/Vm05bXIVlRydJwRg0hd/zWU3ZGh/D2jTdFmNqkU2kYm6q111aut6295Llinx98D3jNV
ddHh5KRl4bZ9z1XjAPjhykjo3CcDfTiE3XVcEz2We+SgPStomm0boGvHYHxUdrPI7jnj60HfF/ll
gj88dFmgpGRK4pmtCrEf5m7tZJ6McvSyyniyC2rt1ggsczoOxXIXbnrlLH7JoxiJMOik5vuUxNh8
ja+5mF/RP/60O21vGTNy9/CUlcZeH/pA0pYdkv44rmHK4gMU7cYpWMT4AyqduQdo2jltWam646Fy
q6NtFEcbJyEd3K2t1L7R22xr5SnN2RNUBq/TJ+zU58kpv5ZS+Uz66KaQAUxvdSY0pPNod00kWuBQ
r/70iFCr+WrTdNNV06spJmqWvWSmBjKITNEszm79BVn+Fp0aGXzKviUkTeq/leJPa9RbnOHXnMqt
5a1nkdQF28Gk1aHYPumF/hS2O0EoFNYpL0T1jTcFFLN2zJ5rQ36v4+jgKJJ3oYs2Sd3K5J178MgC
ddP6dp9IcU9GDj+Zc1HnksPjBZkX/UhlJ0KCL0qBcHJabYe+KNmKiEORy3BKXbE3xXf4zVc7K85h
156ykWJlXun6HOobGiil3u8KZcLbHcX8ZqZBhNJVGXS6ov9srTy6Ia7Z0694PPj4+tEneXz5+PBo
3fz9Zd9W+VbkHTL0EoHUv7V76n82fh7PQVx1WKE4tlW6xqMW0wpoY7oQ9gz1ZRyZBMg2KWkr8KEK
JcBjPETbFNLvX489Pisx0mZ/fWOSGfQhk8ihpT6gzsjmpQzqSHFAVoiSE4szBRThhGMnxMbVPf0k
tW3YmsXK+EJtEoip+ceHKrVz9DaPr+kZrIXV//v/ITNoRInT/vGQ4SZV0NsV3/33tzwefPzjfzzP
30+xtBOMzDZvt49r8Gj+PC4TZjMAZWXKirxeJml3H3rpJjtV0UXw+JBKHXAqO+TGFgXNJ6IZma+K
4q/PchR+XDpE7nT6P/r1onXrpXp81q+XQhmwS+chpebaYXu8ZI8fNZdD7TGZ+0V6X8poOJ/ooMCL
29Jk4No+nqDU1iv613OtT+2Y6U943x0Eh5WgVldkexvuoVl/4mJi5Xl86+Ozx2O1cMCNhgujsJSs
wvUp/v6Ox2ePx1LUAfNfP+bxb9M2JTxOzV7ajMvfjbw8obFe666pGjTyyPUGBY58Ol8GuAMV+Y79
XAEVSb0QU8XY6XQcoIP/6TgnFTPgwmHYYB7kfCBw3tVeYRZeKia/H4mw6iacLTMoa/eHUp1D4YkB
N+W1Ib9otJJtMfxBynTTtZZT2QgTIqY1Ql8hmy/zny5kArgsB7Vvj0Xa4xnsSPugA5SRV02a9JB6
c2UeGYEdlsJ+Fo28Mp31wXMwCE1awQtT3uSiHSs1PpqyPOcNeIxuDZzdCJ0UUIrq2TrEPfAFRe6j
PgqiFu/1ugVl5Kcfxyra5yT9ceJkU8TBbWvHMMX1b9evtFP+YIweQ3kcJmRifSNfEIcFfcXr1le7
RDf3jZ+nQA/IJ86SeRMP8Gq5HnkifQbxx6ZZTpLiQS3SvYZ10FC+oI486zEVLC55LsMSWni3oPmN
Ap0aPbql9sIOlrDq7BDn+aPTUxj/btXGj9Mj/bV9aiw7vY69vj+ZA1Wjmmxz+NKhCSaHFGWV4mRu
C45d2GtNmK+UHhkizKrOth3hVFbt/RJKvcsWzgByOfV6to0XZztGVHKz49fC5r5PfaPLPARAT4DI
yPCTQHU5HNvzGpSydZrXkNNVlrY7SQkT8yMG+PuzY0FOYTZf3XV7elULojiy5LUzBlr1ZLwvnG1j
8ZzWyWk9OXb4AxoW734gta0tkydN7e4RxF8hQ/iBawHJ6GRhpGV0uJhI35QNYZQ5O4bwM1ppVbuK
SwgVoALKGLSqtbJZsJWrkUGuLv45Qv1i/rxB1ptVOMnIZm8pH62KVYZoVxZowA6vwrkLzihD6W5H
3fViYnyKc3qgiwxzQMPMoG1I82IV3SfK3RjBb5HxnBS/EvPTyv/ohDWsnp9iIszS3rZZubO6ajeo
2r7Su42S98j3MWCB3AHeQbFeeypJU4kujzUhv4hkCPV5lvCsInd8WsenFtwADY/dRAjvmvRQz4SD
8pepPRSHqDpqGu6ByfLqghNi1m9L0yJV+MKUMIaFH2bdrQzrLxKT/ZYfloaDl7i2Z2Tm90Uy/FgV
4U6NT1KDOkCUw5Lh+3G3ES29fvkOXIacLs+2ECEI5Qmv2MN+GaWv9BCUONlmLpNLiwF05BJjY9BE
yOkzA3R3V+gPc3FQls1IvpKxPIm+2xTThGB1DuzY/sHhDa2V4tdR9W4nttc7UWAOTAkqDQFjvnE7
IodZrAVCN4VIR6SydI9JKra1bYoNOfPTX3MaMy44axGMtHDxqrhnSHl24sxLVV4ss6Enh67TRAYg
T0mEqSrU2KJHv5zd3WKFN+Zxnt5x+zgUNiN/RHpCcrh3lMiPCUTMUR5mqF87Tkj98FPnSecmIlXV
OekENkC2B46iAseACNC1vsuYxR7M7dzTuAqXLXLYjEjvtN65jbaf5nhT1M3WHHm3IZPIFiS5TCja
0dyNc7ihL7cdsGiJ5bfa/ygEyUn86IHL1ueHwiD0mQjZOWUAopJtbAB+qPYJ6Xj26qtLukNDIpVi
95so/DPjMyqESufMfEpKXtMcL2+jLNcFb4nMOmw+mWczUZ5EfHIzcFD0ig2TMor1OKVflOd/yMq8
Twwfnbrbx5wn+rAlcoKCWz9q5K9ZtDHjIg+q0r1E9qc+rQZw8sFJnw7Dd7OoGODbu4qhXozkNGfL
MCEshSMzT8XYOWhWJFHrhq1sFZbK1jXQuWtPLmFbWUeGNYeXOnd9TthBNEsi+n4WI2p33X3qcZgK
QhARUQLRnUcaJ8WxM9XXWDXpe6tBXTs7g1FqP0WBaDtqXZz85rOwmUbU1UtrYcPp6/Y4kmJLVJbH
XkP3KiPaOwprgp7QyiXvUjV3Cpn2Fc7vdfEM3Wwv+nozVCjS65sxNTh5280AykWZZ6gWWCrd0aNJ
w5pLagy/u7WsIG/FI4bgOFvDpuFkKWgI2oTmFSy8eazzHsDCiNwT7II/jhBtJDZM+9pzDq0ja6Mn
6XPNSp9YMW0DdUtSzaVOdRLfXVqgBseAap+j/HFbGzar3FgLmnGIKYUW0cEUz0pi+nGvHYjG+hMT
6zu/6BUewtZeB1Bm0Mf6u6mTET1EB4MrneS4PzEyFNo50qODYAVRmvmz6pO3qStvuiE/Ixl/07sm
SO3yUGbOJ+NZQl9YEVVOH+uJ2MoiunU6qn9sT/xhhoYZi1kaW7rVmccBsVMl8I8qB1H256R40dzh
nCbzS+wOX1pi/iI09ThI862JOIhXoHyWxTzFmnpvFQufBTY5Y9o0nO4wy4n8YvQphQ0F0zBxwlOg
u4R+JcU5cpOXUJjXJoy+pKK8OnDf+rJ/bcv01CdQRpJ+F/JGCEkrsOet3fU0qKKNyRo6I0BAWviy
7MxQu41TcqxJrqMB5BH1vtXJUwzryePIuQ1pmMuG7TKNfSckMYet21Cwj9HcFe5xTmHUcBm0+RCr
9CtG/jcvPomYjJ0RRDfPzqIfBvsQYfJsohjJQ3WKZzaLIT27hnFmOVxv+10BVXeYb/TBNoQDe9FE
uFRvX00GkVGSoc5SiBTtglrSNLHO9DrfGk07la59LCsRjBDH+tS5pHF4bFTGYVW6dSEB1cu3KXSD
WaZEEvYHx6G5GLHbQZxsaIePNL5hdFBJnlLl26gDVcJbkHfEt1pUF5x6+qwlf3mN2AQr1j5F1c/e
eZnlzRbvBRV6mSNR81QDJVLzaQkcy7cCXSIhNGTykDpIgyU9hvazHP4sxq3eK/Gt738XnL84az4Z
0Pa7/lUf/Vbbuxrv++fSftcVJE2H+R0AABtm80qeXm4e1N8EE17lJ2jmhTRyNL3qxv1hfHc/WFOK
jUC8diHZZ1Mf8F++ogmgyKh52Ri0v2CeLQySzXc9s4+nGGv3nwEfK/3zjP2JQ7SVNux3Y3fL7GEl
pWXYFR2SW6TSV9sVVfjaZ+NLMjZMtdWSNUZ2d1rFdWBOq9ffEu1TEmkWkxzkdvwg7cmagbEls91j
tsANIuq43Hfky+Bj50vyf+d9U/JLGTkwwr63f7VSfTEL8FOKPdQ/67in8gp1e/TmqSGhHuxrMFnO
wM3QeaNZKcd6jM6FO/Ydu6nWbQ3FpEgtExvYBaVt1mQlQwknDnfZAEJnWn0/5cRA3Zinm2kbijeU
ee2nEfnuUMXSd3chcVql5zYuseM5A+xFlzXtLZvnBVOwFCc3xqok1QKS1upciv/5QZmtvVYIzizh
jAzbcuU2MRdggCjdzo/HsrJoCdteGl9YS31SYgwmstbmb1pWHVriu8t8Eq9SNtnzQ1ejueL18VBG
ZN3clSG3EYNq1arlpulVeUnQxbITKkeN3uXl8cGIMyy9JlIhcbKqSJ7w6c2XJo2WiybEfFnskC5K
bXx7PMRUmHNskVwGOevXRaGBu74yj1eL8yRn14ybP1rmXb3aaFRq0y02sGg/dcr0ks4CaSbztMRh
5vL4l48PVfo9EZr+HGZm+9TPqrsTYK5OIdGbp8dnptIANswvtZWJ4PHMiFDoMogecpVa/VZS1Xzp
u5ppoIy7bUHdeDbIWEpX+55iZtM5HvDlgJ6nbJBhYLiLfRxR2e+USqbPlaqEG/BbzYetV9FT6lDB
DW7BdzdOjmFI7WAjEFm7fM/i74Y1K1+1uiwwFl1jn1Zj+Iba4ZhPhRcXRXVX9SY8N4bePOXapH8U
BQPyMfmNmuUpyjLMyAufybE505G3DDpV7jMxGeae40P7wiErfiIWq/g5OuHd0EyKOEco29YYAqUp
9FM60LOvcX6QvsidpbRMeNr1S3cuDxXxbbcQr25sdu0lp/fzRFWYbQvDmD9jfaRvPf4fXW+yHDfP
Bds+ESPYN9PqVa16yZ4wZMsGe5AA+6c/i+Xv3j/O4EwqVGVZsmQWCOTOXNkM56BLsg+j+Bmp3L5U
qgAbJgqfNu2CCvtBDFshg+xEpNCyOv+7azwwARkN4YQpSn4nyq0ecitNLq3/NM1efham8Wi2cHpt
o69PVpBlVxkPeiGKpNt2MHHPpOMjznPnr9MFK5cxzPeYTGjcBu+tNDOOFqifchMANtsLz/jLIOUi
vMb5lkN+kTCPBtUhalHp3SaUblUqucwNFNeyYOBPtIb6zy6/GSry9mmbDifPpwqq0Cr9Vde3mbMe
Q347394vk4ZqzzErXgAN8y4fYebkU5VcEBgEVEXb26XPaP5yG2HcPivU+HOeKBCbTfLTd1X34AQL
DDQaBsxoiGg0SfPtwyhjMG9lj/7IShb3ztswFKTemXhThteBDaoZ6CJH+a6EdmnZe6Sk4MtvG9iU
U+lsZrSDzf3KFocMyP1br23nDY18KIdn4chtORdQNdGJRyq+3hUBtauIIsqYgsF7T0A4QwXqmUS7
jbWfaR3nZl0x5nYVwY3O6l9FFXswklE3adx6bZkArawJ1EGTzf0rO8xHPEbeNZqM/pUE8LB2ZCAQ
BPJ+46djfKJilgUkWdUZZTr0L3+NFnhds+yaN6diiqaqkRtQAQ6jc13uMYIrWIMJmLvsWy5XpO7M
4dHXGMy8WubrmIJbzAW5eHVNvMM5SKNvl9MCynfySyluU6WuYraGecj0bkgRcq3iaIgqvVRjE21n
beqXueSnsDFotIFH5lJ6+kZOwbuQliX10embpLDs1i200bYAWOD61biNcLyhtaohWStKS/9FV7tp
woCBw7hzK2YnhVE++pYImdxNJt20JN3uD3B06pX222k9hRjDHNWjnfD/lEWZfBHLu2eGLJ1NRcDA
sKCPecbdHDZlciFmRfAwprtQ4HQRdVecs3toNrBBBUiabn+WEaYKe/CImTTMK4aQ69GZxGUYRky6
M8gGI9LyqlsgG6FdOa+th/OjomH5/uCaFXRTTOm7Mo0oR1giilPWZk/DbH/IESrfnGkaWpZZqNkx
vEtHgm+2ZkdxT+oRpM03quVYzWr+2dDd9OEGQm7qNLBuntDDgb70fyuA3YK1U7NHjK9P5AmxB+9C
514zOpE2tkLCvCeLCooUOHSUu3AJF91fuj/0oUV1oWmeAy/Oj5Xb/dZNwm6bAS07zfRYVayDKCcn
Bx8/AKmpiU+TwSEwdrpu3YdFD8F7HuWGCQu7EnvMMbOm4Dj9uDipWRKEzKr2o0gFLqUyo0Ld/dF3
/te/nHEJfG+tXD95CQ1/vDie9+g7XfJyf2Ahpz0id4wDRUjjIfEpEZyK/NE0XTynGfXdge/pZ8Sq
fTnl7tUpEpyE0Pp30p4kDc9YO9gFzu7WT3uOOfHkR4fIzc6E4FngIn9gaHbPGloTv6smrKbr/cEa
HGQgj2BVPf330tiBSGwG9uHs+KihntRPz63nTQ8R51JgAT3zff0NGZmIIWxsHfCRGln/01J1t2eO
0+wHIaefuIQazKOdS90El5hdHb14IqmpwMXjqPHUWFxoASwuAiDL5f70/hHTE3qx2XP/76WOqMmG
+Ka7JAis8+h25rlr3f8eDEdCokqCame4AUygQC/+19FqpqPOs40KwupcLw+WocO9Z4RP95d8khH/
Xr9/9N9r9j6M8vJYWBn3yaoQmGLCTel4zQWHksb47vUNo2metwZ4Y7+IMYapZtM2St/ymfnw/SGK
WNp7OKv/e+n+GcHyuuTz7687qtIPgxSY8uOqf4EwsspTb3i6P7Md9A4pAxpV4Bo9h/6vsrSbW8gJ
cnIkDqblgbufu46UYf17LV8+I+YzemLlFAJH8lDUbDlqu2R/NxTBj9RG0MG9ABeyr/xbEwGqTJc/
EF0Pt6Mv//jKcPddYjbnflJ48kZKOkWgzhhzAqj0yF0WW8lnnVvm87BsqMO67Y/z8pqTUGVM0l3k
jCYF8hnGOI5JM/qn7zXF2cmHS1JZzqOrLXDgDcAo0WMzF6O9FXqOn1qHvWMXZv1DkDDNur+WhEV9
riMIdssOFlgRD8rhTWxO30Stu4iEgbCNXeXX4yWzs3eSBO6uceMt+3s0EWzvm2F0gai67juN7/p1
mMHShXlrEb4EoRehjZyCFIKdZ/bjyord7leazU9KmO1bNLvAX3/buacOoJrsm5qCCuFbuR9mFn4G
3IOOoVZy47Z1tZs6zqI4kpy3KIYS/d/TdOPKsbwGpbNqS9lf7wnmyIq2niWcf4lQM63+ZBZq9kxT
Gn6V8tUumNWtwnwyWG5seDRzxxLPQRo3dUg3k4ZaxXEa6YTNzrtwB85Lpp3se3x47GDL+GHiulj8
OvoSFDZYUiPXKJlsGAqnmt8oW7fJZ68Gr4p+txG1MGhrf1PPueXuMP7APz1DQpnZpA4dU2Zoacei
7qpL7EZ8yy57zktffkgHGZIerviULk9zHUMcT7EPx8CwPABNb/b8WNXD/HrPJPMkce13Jyjip6KM
cThWpTw0+Hfe0ym7FIsSFMsuOKYpIB2sj1SWOpzIGV3jfQhfGEEHlTP9+2JR/DjVVrjnZNfskhG6
jV1V9dVoVHEYUj8m3lEycDbN/EBWvr4WuNMBGEXp81whnCbdjD4tI+MS1vWL0Yf2o2N4w1sN2fL+
s+UyvLT2ZD90HftZNVb1R9tUxn4e8mZrAKD6yPOfWG3tXT4huwamycbdr3L7Zs0XPFg020fMcwK7
lFdgP9X1/pEQMyOcCItj1vbwBewO96etqkPG/e4QtdF4wk8HkUx0zampK3vTCCzJZpRDiFheU1Fd
g97tCRyp7EVqaHr/ewiJFPx7ajUdSZuyxMK6fErdqXTFIcPdDaU1yH2dWc7WLMnIVFReTiuZ2rsw
CQdIUNwahDSGIx1HZ7k8M5u2tlfGZN2GUZQHL/YARlkDcx+J8qldQqTB8ppVU/rOdDt/DeKXe268
rRSNx6E1XONytE65cZzYiR0oqaj2nZeHH10wM3PWya/Q3RqNGW/QZOXeUnDTa7svt5I2XaQZ334r
GAOvEwNrNW16zNxcpBPZ//fgh0V88mh8d5kaGO060Hj8dC0mXA2iboi8dMj1XhtV6PIIa+8RnOjs
tbbN8sGbYb95QZpde8fbVaRnnmYr00+N6abX9v96aY7UQ1BzRfS+vLrzED9lRh4/OcEsDu4oivX9
tfsDv/hXe2bvZVSgptLl8JQvD0HS9A9mjtvEqCbn0Ytn89RE5qWonAF0ED5AFV4HBrEXDgfjv5en
HM941+E1zNB3Jl/GaitMYObkbLnXyxmkQZd6ZCqHajjMJvBFAiXNC5O75zBksGSFSDtyWR8VTWWr
oXaTy6iDP0XSFB9MocpNLtPyERo9E4ggThEH0z8zPpWDG9jpE2wMUlVWKr/q6NXMCSCNUX7TQ1S+
xkbHCZbbLAY1p3qicRiv1uBedF0d/uEJ6kBj+TYcQCtlEZ2w7kkmXblTA+BmEJQsXllzCaxyOFSn
2OXd17GXCbTtf2smlUTdq19zG50sQqSo2XNzZHqTfgY90mjVzK+sxwMmMvOvrvLsk78HNMIQnnvw
iwRMZuI88xX8g+mXHnckH6thrOHM4xdsVgPr68n3nae+xRhxf8bmp9zPhf91h8GUeFceHVI1e1DG
9EcseIL7a01Abq5S6bMlfphKlM9J0vUvWZcMG3Ocw9396RxVITah5InTQASZ5KNuxLRngN1j6HfE
j7xwn9w26J79JGxumQfKrgjC9kTeAnpfA0fHzZDx77/I+8M09dUmcukiyzUC9P0IGMMDIYRmhExB
2kKgzi6H5chBarLHMfjwQF6JMakP0/0PUJCgwySSbEEON/D+UdbU5uOYpLzWCOjsErAYp6ujbIgX
yaRwL6FK/2Anf9VUkP0Er51s5tbiLReXHFMAAGxCWfXXIDSj1R32wU2Atoa6MdRW1s9+a5mPOs04
nZr6fH82ehZet04EANQGC3gecJDG6atHGxwI6RnIHs3cAaWeerXGS8WN3IsFeNtWnWmHWJeDHTx6
bhI+jirYu1OtL/eX7g+ANvCK11B04rjyzqqZ31CXiSAlU35OZpkcRT+EhzFrhksQqnKXUPeLSJ5z
p87L7L2rokWaiDeCLe1NSa2f3JJBQVVC0QcOGG+U0DDNXDjhnll7T0XkiI1uwIQ7LoqqFQ32zwpp
KJv84M9g9/DMYOlYU508exne8LrM/4p+8a7I4efQ27Dt/Kp78wt2hrHuubGFHp1HhX0QHH+PWVdX
+7HtXfbKQ7WXhAP/fTQvryXLn4JVcy//z8+TElrkbB2ImzgflpqfUdyqp0kxbBM1EBeRuykH/Hom
eT7TBlFb84ssKU29f5T8/6/d//R/nyd97UHpI7l5/5R5+QL/Ppr67Nmlra6vkr866Ll5m7bZbyeF
yl4rmT8PTsxSkTbtrqvcr7RxvdOdeMLUwDszPnwZrJpxOJ4lyoTYaEuyPof7klM7GEq7OHRwdPn1
C5mwWSp1iTwkUNA6ztv9abA8bRckDXYHtqw5dPs+JjeRcIL5NKCvbjKFSW7gjvkpvBfVhd5DswT1
DDYR+Wbs5XAyRkEjemw12NvuJKb7w4iarZD2ZGoUx2pO/961RCLCTZBrvI7okrk/LTEgr9gCEtj9
k/QKmxmgU7UXOnzDnyBWwGfyz30pRw1QMyydi1F2HaSTIcDKFnbXQg4kfrvBfK2bDm6tDOMvhTU3
jpMXRjbyrbXI1dapF78oS7HvhDR37sLcO2lTYs9iXXxJaC0nB9r27/bkvxc3o/TED6Ot5HEGZbW5
Px0afupetdZ1JIf5YnveBf062Y0yzQ/tlM273uqnfZ2r5odlx1vu6dPbMPnVWUWo8qKM6h+lSqJV
5nczA6HI2jTAHrcgYPzzGIzzbrasfOW2vX+eEUv7lWuSUTAFnNQWjI23PDQAw1atzIkI1Dq4FLXR
7brCrpOdW9T6Rr0kU0FPPjSdz8LGSo0dvaZvpkIb2/8TNFXgr4SNqOz0BV6ORZSGmkgLszK4ry+K
tTcJTqsRJWkqKab9YDFR+E/Zc6E+jQ5TvtSLWHEXuW+YnXjb6wln9dputb2RAwxEYCbNiR8jCtf3
D5V0k72tDbsh+W6n5BhQkDkRaUoX6rdq6Mz9/aX7w/+UZdtJuh3+YLGq2W+D8XVy85RB7j5VcWue
+m8nouQD8ahvVvdX7p9wf8BZPK3sOWdMOJfu2WHAxoDRSS1uxC2QsKI0gMSXS1S6XD6MwtA5358P
gnNFiZt7DjvvEJnRtWXXz7t0KIBlavwaiPTeVuROuoQ+XAg0gXrJ9XucxN1Cp7SqR579E7G8pLk/
y8dSP01h2e4GmbobEJ8ILxDa/inx4AHKncpATurlWNQlqPD3P1VmCN9q+dN/T21mDFEh+n20gIjI
W62DoK1v5fLV7y9po167RVbf7s/u9I3lszJ7xFmr5ifp5tk1sZiKDaJLfuRxU2wYvbqcGKLusxw3
0Kr045jbvwphe7iDzZ6xtWEyGm/zB/a+FaDXyXx3m55EWjRYvIOWP0X4XgUECgiEDsesMtLPePY5
kxnhK9g+eTORdFb/Xvf5Szj6EK5pH7srfYaWxfb+/P4PDicrwNqPjtCYxPkzYfx/n3h/rs10C+qP
pqba9M/3B0/E/330v9eUA48fpNBuxvSGrcDF36NcNo4W8Sb9s+nKnQUjdExHOmxizdtlQmKQzK/M
gLqOzEf8jCrKk9CTK6D3JIHfo3zeh6lVA6GP5lUFZFWx/RZusuraAYuG5rBM2RLcOihI6L87bfxm
f8n0s4XqFauTdLNdqec9piS9nZX12Bm0a7iKGFQ0Qq31w+ba1c5TUYfZykuqs9MJj7xj8wHHDutZ
fFgEdSw2HPHwOEWGc+PWT+KU3TuLsFXUX0Sr9Nm0bYZKjU1zHvA2o6aTpgFaLLHvRnHM8Dp5Cl2W
G8BFTKiI0JiYcGVEL0iVf5GUeWaQvLPjWTKErEkDUpyUDjjf8dyO0XAubXKRZVg9exFWF5F6Fw9P
If9dzGdS2XLeolMk9tFhElT6Mnwz4VPxbgtfknI8JxmqRTwA7NX4g1OWmpVqoh+xVA9pa70ta8ne
jKNN2coPfwRW1OfVk8fl5zkuLPRfuhKPo+h+Lf+lmeOwi5SEw01cRUwAxeqz9Xk/Dz5axjQH12ww
yH509nmid3ujCcDmRPaiLH6fe+u1qKIbMzZiI1TzcmpIftlN/8l6RmO1MT6RjZZwZ61Nx/y6ce0/
TuJ/G/JTiqWlq+nIKDbPKs7IW+k18t73ILvvxijOteJgGc0kIsK23fGddr5ATjHyB8j8XEyF2OUo
TyvFVntlexCBHUbcLvbGfKFhGCTZtPKPdAqsl8hzzDy8UPPezAcMz0rvSr94lrPzElc+DFvGCD7a
VdMQ/GrH9LVR9kcajWJrudOxD7BRt8vFHZT+o10Zq0YU5c4BSZgN3S4dzFuYjbcocm6F1LiqhmYd
otVOpAsw65C1CN+ZwIVT+6X76E/tepQDYredSH1ZAWT2xGF8SnihE86v0CALKapd40wG6eTcx4dX
hys7VhObwPbQjPKGZPTlJbgqcVdym7OAbo/Ft7AB2TWteEQf63DdNNsk6z9rL/ywIwOFzStOjJKB
VYfZg1W3R4OVdZuVEz4mjmzj4ker42hVd53Y1GgBssZDHdZ70fhiEwhulLNpnaR5a+qi2bpTsY9G
wPXmGBFvSct9gtF+1Xvyif3GOY3R+VTbElbIZ73SyruQiRSMnDtsXBu2ou3iXeltJM36sbWK18hL
re1EdzwEa6Yo0g1PYh4gGfmkO/2cVI/F/1pl46vywdp5XOuywc43ij+1B8G6aDfcPWoUspKVjZkI
0Koj72V6GzoOLbp5NsO02dW5ZH8fkdaN+vVQEtrGGUPsvchAHwQg09PizD+N5WeZAOYYMutWYNFX
yZGs+lOmgt9FqtNNOkcXa+QrV0hq1fwd4WHDYUEiOYGGoBHUdx1e4ZWvtk7OkXIiyWgTYR6tw+QR
NhsbExoyVvemvMW1cNYy0B9Gov6EDFwXzMOAn7HqZbWeLeOP4RufFSYUKfBE+eo4IZZ16tiN/kl6
1QO4FAopW8H0sjR8cNDuDy9nNSzs6ZcIY4dgokl/U4mt1Eo4mgeugxvRNPjhZm64kdinaFfsfhEm
57zfOxmtiK7fsqhO+qUp2g82T38IHj4HSfzNzndP8R53fILx7gjFv6lVtPF/kY96ztvsjRK6o+r/
Il9yxjI8C6sJwZIs2TgSq41t4FgSguhvnjFTduQy7tA/O9Xlu4Fqs8FsbGrwLH7AZCalmP9yS/01
RRBCCFV7HaVR0Bh/EsblWujpDCGH9wDUcy/VtxeU1roqIW67ya5l9Q18HJ15Ek472282jtu2Z0ZX
X10ApjZMTrRqFLspx2rYV6/9nH+LumV67esPJ3c6JALnD2AIb10RyB0n0pKROoh5ti59Ob4kvSZI
DBVmcA5Rrql1iH16z4MMRhBoATNQ3LGJngJ0M9ZFPFKUGyenKMcGCL/C8QESVt4fY5w+cLKjl1p8
Rgi9rdFJuJr7+FZW3cPcsVkVjNN7/BzGMG9jhKfc3RTXSIY/OgeqCluAG1vOoxN4uAwhNqwQ/mhw
42vKyAI2WsRrEzRBmNm0SWHKSgi724tc3mTjWyxxLQ2C+XiVkeIQODzBebWR7axDx8I70Sv2unPw
2/NHTDWqfTOiZBtSxbAq3PY0hd1r5691ziRxdOq3ppoE0ahsbwXttKUe1lw5YJZDP6J5JllBhunX
bhwdgs6mMRC/LuWLayLK43qC17Ti/v1uhO1NWeFfUcbuqqNTYIdmAYM9dixCov1jXwx/B4Ty0GXZ
TIryk63GO1dPt7Md9TTh97Nm6jaBl/+xUTHXtTWQtsvrdWgWWDFpnhBMm44Y6i9DGl8rvJeFwmlq
yaPh9xA81bQhFP7HLgyq7GXJ7d+gx1Jvi4rwVewAgmI/cBvENqUufUVZB4cy/dNlKr/KO+sdtF65
lrwxVmPb/TL1zFA1pkpjyG6iIzAchLXCugf2ctdFEAPxaqmrVdFhX1aI/oX/HBhJd626uNpOKLAr
sG5kkYnMQoAa8cOHmIA90F3se3DrYPsAISJg6s5FdbV9gupZPs7Idt1rjyHiAbPWQOWcjqPqUuuS
JLhCJkgg56+9Ofrg8gSi6Rxsm6qvtkZaylLzI+/SbIMdkzFsPXBuMCfyecmMvRpMRGsnq6oKk1Ub
gB/n1xS+otZsBs9OrkHR/E4WJHNlRHjf9HzN7oDm5YFhzrzHkNGuslzpKzSlkD3v1Ryr33QxqVfh
XUFTmRmQm0PbIlpkpfEb0FUpZIf4NkMUktzMKSPhjGtGHKPaJOPkkO+suf6uoqx+tFtLkWmQWGsg
CmhZbRjIp8yQ+eX1lJ6k4Ld86gUj+l9clyKEJtym7TBc7YYr1PEnFtw6OmE6AoPBopoX7AN1RA9W
7DyWAetxWBeHHKN36pQ7TYvp3veSDK4Mdv4ubp8V7hYCWDLfEf2NV6MsfhWs3DZFNvulW9VzA3Nv
qvmXTpo/4UQAxOZUvKoja2Ekkf7MExvhPYGFD96Uyxmolk6C6SS4OSft8MVxjuB3DCGu1d6bG7b+
trYLDLLo64MwXpssLFDDG/YA3XeBxYHOk4sqEqBrnv4xauNbYRoXtVOtaT0+OUGW3vqHNDK4e48h
55oWPXnoxw96SLgBRPa0cfr0sdXOX2hqRdD/yKNFFdTzLsopDuy04i5PRQ+/Xx+9nQXChYQTRDZN
KuZ7PJU+pYJs1AtzV9bpi2iMfSggUchxVBDQgnVqkh3s+2o+TpjBcRWB2JWmu7YapiCzwJvEtQ6w
jp8YZ/s66mdmiHP4G7RXuJ2NVkKjw0Rbm3G41WPy00iHxX29oalqFRhDfy2z+TrVtd4aBgYENhs1
zdW7uuZrA3H+Cvl7/TyaxyKQj2NNarlqnmZpf5vs0No5+PJq69t3zVtNFolI9K4e2QV7E8dqZZyx
zC2KscCUUbkJnO4jg5xDgnxBB0SJuUdU/bZM+vAQxeF7MMwG/QDFo9OyNZ39+juZELjtSMEmQedI
dmHYHaMObJJVxl9eSS3GYPyd0jnemrq9Ae6WS3CBHWmcyXXTB/2bSwx1yKaPCtkEUjAQ3675qpOk
38T9xU28aje2Kwfvx94yMCZ7I2J4LnDrmFzcjs3kwEboX7kNGp1dTzvDj2+uVgwUeGutjGXI6Uv2
8x6Au0Q+RXU7nsy8PFuJ4BYc9h/wEnaT8GEu5YCtlFeE4BDwc1bj+xBV08L5mJERLMyQvkXtq5t9
LF3J8BKdrVsoD4hVM5KeIOhr8b2lZsfrOQ/+UENwrsGdm/RPjDpedxwX13RhvqfbqkWPIBkh8Hmc
vIRvWXeMJOgcJsgWQAjuLTTSQJHz8LQZbW2X+xxcIzK6VCwdyhR4Ra5JVPQPnsShLJd+SJZI8gCQ
oFrHZgxETrzvOZaB515SPNhpgwnIR1OlZ2k6NFU6/a7O/BMB1/JYSn5iI9XZcXFDCjmjE7Fcb0Px
xjQRdmpOqjSUtBon3ioRrqboAiEdFAMHi7zamk0WcIYG12t2VLLUrgPmx7xlc3qZAzs4VEFJV9pg
7lRHoBstEztiz0m4Z9sfmE39YJNnW7UeYh3ehPOAVR2V++IPEps85UqqpJh1Yl174l6NQxf2SOyw
VxUa8ZC5L90qDaHgAM36IZy4kr0W73iUwGzDGRqs1WNvQiTktCuZS3LY49LrnlhxsKfoY6hsDLc2
u6uyPcCxgEPcxT8BAI6298tCIVqb7age5xkAre/Dlfel/YMDCjD3gjyvbOIdLiFj1XWK435bfWmT
GuwpZ+PflSiHjvtAS3BEEA2WlI6YQBVZ8zh69bc7AJCqI5pfRtIvJZMdA89X4fvUuVTLZWGgmo+0
0K5awybhBIjBWPZn1dAWGxMuoxX6Xy4L2K4X7ikfi7XlqXxvGv7VqY3m6GDkHWz+FkQln39Rz8IK
XCgPzEOKn5d9tr/KusBcQwvZWyXBgcESn4JBzqYtQ7RZs/yAgfwa9O7V6zgMwaFB5/X2PmrjKsph
5haRJDlmWh9FMZKN8DDgRRl9R3LZFUGvoiQBL7FDEW6IMd7Ais4t/Z3Z4kuThtUWPgsJgxn3snZw
Vou/2RRcYoiuSRs5HFBchCP2dZbn1ITTLPzbkPbSWV8Mp/wbjhkB4ZJNLprDJ070G64stWWbGqzs
gDWTdySBhjwhmCQo27EOsckFI3v3D9yNh4m+QeA8LbMK3sJ9D7Olh4kkedtvW0XptGeKYW2ODN0Q
nhnbUF83e8WTR5pCjx4GwiD8LmiiGkVw07ULyi18kIJSbaPGYTgGxKXmW+WGz0FVnMmqVRCG8RwF
CVyp8J3V3vWZTGW6YxzpcFVabnSJsWbE+bWL7I9wMH0GpumZEeJDPjUEGrWLJcz+HcbB7zSAYpkY
pzRw4UKGDTb66hr1pGsQZngzYVgnxgF33+3ogI9/BXjSANIBUh6sP/Xy7QSp7lWbFj9yE7KjqVlC
O8b37B2srzCYyGLHfz2rj7iehofM51zat+AcOcZ/FWn7Mqhpr3HEMVRlk85ZY+9q/12XFnuIzuU9
AR4wIrEcOp1xsF1qzjnhrAiE/qyXWiAVTQ9BMIJsL4kkR26K8WX8LBNUpqCUTFlbANFVbV/CImU4
oouYbfRfYZSHyXLK5/tDxjxhL3Acru9PNSctsjohRt4pah7YXO7LEJRQkhOqAwsidqLsrePMv/HY
TKBnMm/C88pKSnh+4eyM8AWK5JiU+a0xy/ah7ZObTMroAMXutV7MpbnxG687RyXuEWjkTCTi7FDM
9bxu2zHiEOgMeAqicmMSTQcRN28ix/yog9q4VhM33NQUZ3MivGeYBNMjqF/95OVbbZHJEhEjfvpy
zuSUzRUk3+6h94Iffk09cPHpVnO8CelwH1GVHpikvBZp+XtEkOrb8QVweX2AY6zY6Q8JDV7pS4QK
u41gUs1DvYdSwr1sZDOCwPyDdtuXwmlOnrbJxMOT7hKmAjIob0bQXsNh/uyDcO8X2dWNAMBkiuyk
ExImzCtsMux/Waeaz7SQj4C4Nm7xbuFxvMxE3x2DXtQJhyV3nghLljoWGphsyuyiGEGDBQEkl7AP
9MZKiCv0ZI26gOpW6IxzWLHD7soj9oNraNDIXZpiG/Of32jCKtQlA5pCq7MDWDnFh88QPYsJfiT2
eGuk/Fnb+ZehvJOBPWqn5xFKPf8SDLOiFntmZTEEX9fZmEOATSSjPjzoq3Urw4/GJtxoO2B+JaZQ
2ItoceVLiVX/FIwBGA0ub7gHQXMK1Nzulh+qC0pvZyOYxVb5VNoUDrd59ktRNoFJvVCQSYf0c6xA
3VhUwZJkQWzgl0PULeUkQz0Fw53hHJrEaTNKnBAZnhcrXaFxJnlVygQ8+Skce8sScMzKcgHV0Uoo
DJiInc2aZBMSaevWJUqYkDs0gcD3NYJj5PY/e2LIea1xjln+VxeLLw7HL6nuLrnsrnqo1tKhBaqo
QEzPVv8RJsXPDsL/qq7QEAYlHmxPvPRCP2Tu9HumgmfTDPZVcDNlKaXKLYBJRndHH4pXBzykWRmv
pcfdxFjSj4PznOU3CPnJSsUckfOoOzsSsHJyI8F60qm3TeOKcb/zC8c9ZAu0s23PCC7PkYYs+4ur
Hgxo1B91UzxgdxrX1Glcp3Qvgk7sUMspawshHerWplEv2cFWPDKGQBktfis5cxBoHGsLkezPlCFI
mIoTgeA/uqNdduWWvibo5p6wi79Embchl4Jm4vZPQ6N+4aE8Yic1V30lo4ON7lfF+mKZJMmXLGuI
TR/HNstwM0TvjAZ2YtC/dc1OPVXNmesHTV6cDcVcVbfWj2SOC9Jy0SrkSlXd1bL7h3BOSfBl/LaV
NWAWJoBqDhTChtyZ+9b7ZdbTZxOOh8EpsK2rj5IWa0CfqMkTnmxxiVlZ/MR/8Tz7vTUBuXb6Xfjx
V/09Tc7LGPsbtlNnNwb/yHuEdy8tXWSAznOSPk6ZW+wA/7w2YQmxWhMdaKZPqKtQxMh1QlFA0xXt
kztb545fVuNumz9xIp5Auz12kvWgWo6HLkOLkFvOqLg7xRAcmIBtkhqn4hKbEZ77Kr2ZX0Mbzltv
uUAygpJjY31mHLg3QWc9AX0JaPFUIM0bg1+E83+4Oq/lSJVti34REZjEvZb3Rl56IdRSN967hK+/
A3TO7n3PC1FQJalUBUnmWnOO+QJx/EO8V5W1CWWAOpbp20LPu3ezBKkW4wjVjo3H/celfDvx4lik
YmfP/PYp7LVXGb+2wTfUi7upx97iFlViW/sSmqMrn8Ej77ORujA2okWNuEQUA6tOxgMEsBGLQqV5
MVXuYkE4/ArQlG1M+qdrbehP4wCXdDCxBFB3QxjI7KgSn4VRETBCpu6IO5XrWx7b2HwpcEei4Dyz
5uwWbZVdPKX+g6hpEw3xp6UPFwiSH86tDtxdY8irSsG/dBSuWp+1N5mqcHNycCtD+9kN4TfVTBOu
YfE9uinnDL41nCY73xg+JAPtduQz1lkTy/GbHrHNOoJCZGaUpLhO6++a9m2cQlkknPIUhN8x2U4r
RYH0LLyKZo4ATWRRzMwo8OoZ8SfD4CmLQk3Bem4oxXPaNERQJgYT0MQO117u8tEZfb4Zsh48U/ml
EZOoBIwzweDukn4kAbHDuWSGm9pnFZhml5KKOcrJL1k4By1D9EplALY1aMqcb5cSEgTJgdUyxrLw
mdrCpba3cHJjt0e470BVqwedShN1AdehdqIikcO3176ZEUxBoIlVHXMnhOtICWIrYH2suwQuYDvs
va41uGNg1XZreoet8qqmwXfKqLB0DffNzgXz+RrAY4651+9Cd4k3cAldqaDSuDOa9qp1GN2plxFr
X/nJVluXpY55s8JuXH75k9Q0o46H3wt1d86IHGQ6xo7oIBz5luiAAagNiIkx0xeMgn6B0G4fBRQl
8eCl2AcGQsMF8+eyCIw1JEaGc6Zyje4e+GKxKJzrKS6sardmEFKYNQ6Zma1CxVE4C+axJTpyS5DL
HM3ywrYUY2G7D6Cd39ou8gBK0Ajpzburqt3K97oHtc2zTZu6z57on5GN4ifJeqREwdHQzWuo0RFQ
0csxdWkWhEWeyG05a7a3wiWKs31k6u6hrNmm4UOpqE+GUQTo7d13v2OSAt3hPEbpOaSCuLBD817H
+qPTLuq6zpYpnv0NmST47ogtyANXgIUcP0jaWsJW5WRtvqhqv2N0INyaSqOW4nUbFOvLzb+RnL1l
FOBYCnPMUzaiHqcZK7ATNScdp8LI6AbmIWv4uNz0ucrRjkSJezWwSStpsWed86a6ab3ImSItO7Ni
WZ70O8Ok8O+q0ZbaAYJSs1k5pg7sM6aZglRTY0a4DJEorSJdewCI6y51CPN9k+2tCIyGSzBVlqmf
EK3gPNuTUpwhykoomHraeA/J1Fky1YUg44AsNKvfdCLgcsTGnzYMcGGBegngOTUVPeFCGdy1hQWB
+RVQgMFGHolmLEIF5a3ToXnkgoJAEhi/RFC/66wFjyXIj2xEbOMoG3xnDFzo6JSSQVhgZqXxhN1A
ebTJ90DnsTHqYx42b3lEh9mX3rKJzVezbM+VJLpywKm2CGR6NntxaTVEyl5RAkaxWaV5Zf2sykNk
yQ86X9uuph1HyTzBQegO4Z9EhBS2AsJ2qyi90JA6+bJ/6qGYMDGY6EoR/DtV/6woYigNvt/QhpKI
131ZZnjHRUSSZ07yJ1Nhp5kipQvvuRQ2YS+gRrWK7molFED6XfGhGvmB4trDUEUMI+U7KHS4451/
m0i0Ix48Wn3DKpLwNnDgufrBS+vfSmoTqGWePVKHm5iQWpMMSoB51c4LqL5mBWvOEk9MAOTQMuQi
yuN9K81PWmhO5Z5DrUxIji9LwBddubQD/5fuZM8sbrj3KtiAg26LYK5f2ql7jcAzbZ2+/2VTQbf8
6OZLWezt9kYvZVyOU0vLxGxIyaBf67J/9kx4slY+TbeS+litKWr9tqEUssomi8pKGBDpzzDwjDQr
AVfqJaePVb76QUSOlCnuPSUXDO+fuiNXLlmcidPJy2hmzULV5Zfla+PCtVgse1b2wrTsJWYaY7ms
CFzsv4i/rR4HJXJnz87OqWNtSgRkqCkQZQT2SOUl+0VJ/JIYz9hm/KVDl37BGu9PJ6qTnqbbps3B
z+qNTSow0s4YhcIYtVdTyYmxD09WhI81G/i6m/hM/em74B60oKyPN+I1G0kebVOIi6qaIiXxiQyk
/FxRilrmqrIrIgqftcPAEdACd4F69FCzqHlZxy5BktC3H9ySQ1TK1ULndjr2SH9qUT1Rbzd3plkj
4Yvbk/ftjb1zTylnWs0Ta2sLu+EDoTsTdBEGTMo9MHvsoz7FGIi9udPpqGUaNWxweyPXYR/CYjLA
tYAmcH0b2EoMx7+rX4WCrijB0E9pNglPXFYtRrmV4KRx6o5I2XLDLUjfsCBbTSUkUdM2yv3uOAZo
OR1DUuVW3Yc6UPeR2Sa7ym2fdb3kqtKZD7AG/Y0e/8kZESBYrQ97JOIu0fgoaBKHc6KhANO9gqxm
OmBxmQaQ3/GVEc2BXgTU074ami3LTcRVcl0xwWQiG7yS/2QtVIvJr0Dz2cANXGQh+dfE3wBCDaL3
zg0yJASZP3XgP5wWdw1VeMNtbhZf+pgUr6x8CewZu0MfOb/9QSXJlRCMFPLOIsnzx8E9afVgEXCC
kNlxk12HlyAc+Bil7YQfUadIYocp6scl08qmzzaU2XKPXA25EyFx3UVLrcK/dK19Yqxi4Iw7QkOU
ozYkL1ERUxgpXpmZtftE7d/UHvUYjnI7PlYFRT/Tayns4db1ABlWSQtfG8xaGIYbG5LkQuvjKYWG
OUfoUIIbM9Y/i6ZU9qbrbvWxN9eJP2FZ2+LeeumpylQiqahiwZNhRYzUoWti/hHySGnW1iPVOPt3
7pCOV2RWtA7a9t44Nb+MZRbankQz2lUxohM2Ke5vCQJ7BBUMTSZUkEkgO0pVUrmRLS47kT6pXUgQ
tEEdFJxKOf4WJYjTKHlu0virDfX3xuFicxLlOagpy46N/BC++eHqgFuj3oJ2MKAcq/N+YZjJ7ktU
CqBtpVolhQ6ZnHi5dKDeSfWd5TUzepZkrjbWG5XlKev4d6pEu1jtXygTLeyC68ZPnsKx+hg+1aqn
yKasImur5rZGz73eM823SZyiegjiCpm3g0GxRMwGb4IW89r2MeyBCNn0IEDy4Y6G6FXz9a98aJ/G
kWplZiYvlRs9NXWNa9ZZsGZIZXTouU0Pqn0Zy+RdTRAhmVoCZE+CIi+KZ4wCNAHE1mlSsTVJWxnp
tLVWaG/NoT+K0FhrWGC2QC9PiqF8+VYmyU4gqIsuJONEj29yqnxiJ0VB3bNeXrUVoHcHoH7vgY71
GkhIGpN/yLwIRpJ0Revz1oTFuiqtz8yw97pb/imT/OLUtlzUKe0md6+xqF4WZQR/LragaNFmLYju
KX25x5d5Y3IN75uEHFUtrkxn4EE11GVQLVO8467ck9olajB5bmrQ5R1PYQroNCovcuBawmBGlTWE
teC/uciKF5FGzd0F08/MmTAr0NTbjjsa7WywZQ1ee88QX4USf8eW+B5A2oUN7h6LUnPz2ks8D3ak
3xuFGs0UFFCj416QuEFfXhtXqUTQbTXDKuksY9nU6SszEzhWyAwparbAxhOiWrPpDZPiZEt856P7
DIGDOUswwgFKTe+OXCSsc1xatnOqRACzZBsKrVyWkrACH6sicbcaY2+noWuJPg2nJq8mFJCuqn6l
Z+266jLyy0asDgqYa8AxmBXpyjDVX2nNcNPbDGKX0X+Mcf4UkivyC3NesCNik6oNYa0MuWSUArId
ie42bXBDQuUrIVHyjG3IX/aJe8oT+WqoxqVVrfc8UVe2p/+Jc3qXw9Day9pftuhhVprVuZ8emOhp
3qRBOKqzo1sGz5i0MNVzf0iCL1WPe1b1b0jDv3WD4gJinM80GV5lzxyyDrhtOJpPfEEBLA84WJqw
6q4EokDEDSB3X/pSe7CEorIuD6A1sury/BxUlyZVBqtSW8Kn4TKg5LXMPdNYEoD5og6w5wSteb3B
Q4Ca2KMr1FQMI01cPncVRhaN+1xJ56NTP7Nq2PujW68tY7zKhrahGpBni5Qjh7iWbWqixFZWhDQ/
RMoNt+tlDJJio5ayXamu3W7wdn8lHXckRdD3VFhphQBGRw1wadA9IZ9aqQ2/0IvUu+AfgPljhHvH
pXSsM5sRO68cVKwV41sh4Vr5OnVzpiDfYJ0YHlh3SM1ATNStWiQjy7FDoaD6n2VCsV8tnV+jxmIW
yN29K5nltua5k/C38mbsKD3RB8IJIj5GSsleFsJpsSi3h7HOfKJ5tVK94j5JI5yIKMxGIlbAEKcb
s65JnLdYGMU14DyKeqYaCTJ+WMYPA6G6ej8BVKhNLytww8tCb79axfYulfjIa6rolm4nTEvG34wm
zZne1aaWwNQp74bKn5Yn+Z5bfKY+TejO14yFCGwWlsVGyxAoOMBOhql74NaaehpCZqKJcw8yd9gZ
ImM1PPTF2mwS0OVav8WWVm1KxYo57pCrzv157XjxR6f7hIGkHjVWwJwChtNDHm9BbMuQCHbPA7To
hLe0qb+bUs0xbIOdHuzhxZUQ06WgxhYJIHI+Ft9WDya9TtHsaNECigDnrDIJi1FfL1E/jVXwmhro
vY1ODQgLUU8s3iVWxIhqZMLoP8QRzUf3pCiRtnA7972xgZglnfzTOAPFWE4qBV+CWlCrhD66hNsC
FLwxdrIUJWsCEW40hP6c29p0o8XnEIHPy6o4p0TQnlhtaUGeI36aZBM+vpKiaU8WlCidRv26II9n
U/XlIarFewLYg0J8dRYi2RME+qxEtGp0Y0Oi5VTgBCtn6pq1DLToWjQAtHWKIT7que0ILWOBb4sB
yd/IqQmDzpQOU9XgS7VfhcUMW+1ZNjqWvqMmrt4HlRYqQsu9GTfeXcf7gpgdMpmVAWh3S3OVaegI
5UB5DcsemWiMmREfTD4WwQnPNd1vYBWLIOZWySk0ah7/jJqZi7SnE2ZTddALF1RTIp8yTf3OddXb
ag7xGcDQBu6XfHZtziRyJMML9BERsUpEO7u2O4JLWAHUCrO3o84pGYdRthb1UB4qAfl03sy7VlEV
Uy7eg0MdGd60QdPbnCJ2fh7i3KpQqefIeDoMBNjsUKVW3cB29B38mp7J4r1ucuSJ9QmBnLKJfB03
63Ro3iAdZ8kmzKPVIvsXU1zO300wBeNEczoO+cs7bK/LdkKH4oAGDDo/mhChf3fzCXRlwGnmDijT
Q8EVGv88VCfa6DBtvNSj+43xklUqaNR5o4T/fTTvOhM4lZzMBojdXsm53xQp8EAmzzycN4RBkO8h
8puY2LXxlM0TcXNbULQktHbqpc6bxsuqn0ep43baej6Iya5GyDu9KNH0kjc0fKTTRVcFVg+LXP5n
I0TIoro/GWmgYPTRv9wEwKHNO2SZoS1timJMEFygkZ6iVrwJq+OrSiRpU3RGRJpTba0RPXo9TazK
Akml9yPBAdMnM//D8yOmOnwITXRVFROsAZbQ0U+Awh1ibNsHFK0by5THdPp2O/Fc1YjGAh8l3mAt
bSMvYPjHBlgAX9CmIRwROv6xV/jU1ZDki7/fzPxtzZt6+t68hkgHxEdE+HzM50E4CHfdauIjqtHh
Z0flt/CpRUg+JEt7HJCyrtK8pD/HWtzQvimI/ia7TsFrjtG14beMSlsfwE/h6yon6nP0P5+LoH1G
bOxu/qx+nqa/zU3LdJkElo2kFz9BeivVhB83P+xjHdBtmfY10YnW18+xDp3Oz9Pt/NAvrfwwb/p0
Yj+XFsKCmSYc2o0Tc5FNJ+x0mpr6aBPxFr/qNQvPn5Ppf8+r+eTy4tTbQLA7cY/0yrf5lGw6DeRt
DvFFk1GE4CrY+wgctvNH6swE3vnDlv9cGj/Xxz+7WZ0iVUWEYfG1pqACDvOj3B8p21X0GRFGUBIt
6+rws1Hd/zyaPzG6CbR7Kzr4QdmMh4SJ02GQMTqmaRObSoNEkClJhi6GFTdQwq4sw3szbWgrtEsH
Qs5G2B7rxkEQRVhm3CfBNQV3d4j4cvUyopFNWTcsKY0IOdpYKV3rRg/JPPXhcGhSw1i2btCgZgL3
Us0b6vsB7ejL39dr6NQWehPV+/nH5yf0wCEeIqNMMP/U/EQxhM0uGolU1kLNOJqGe/NU372Vtk6b
lsJwmnGIJDRUNTbQV8NOu+v8isCr3Jsw2g9k4FOE0n9/Mm1hhfsFo/WgJ6uCsvPdVBz/bpW9uqYk
1Pwc6zXp3xUnI+alzHW03uzOG+Jw5dGAPzP/1PzzWI/q68BNov3nVT8vxWOUFWl7CdLw5qi5dYzK
VtxItsSYgC2adXIkbsF0bMAHvU5peq9GkQSwcZiJMxBW7/NL/r7OCo8QIJXr/Iv6kcUxJ8C4RvOB
flfewsLUf/7I/AJcOIKUxJEFHD5JRkH+nGoWzlZJfMJTEUyiCwjQxKu5R609tNaJSl7VIjFj8yaU
9lCOnnEapp9lfDdvChkAyxQz7nY+Nm+4/ZpMcSgE/D2mDVFymuaDQ1h6e1nKP9Qiw3thx8OtKNaS
utfdgbhpIb+7gLPVb5Y1PEaxmh2bJjBu86F2oCtokxK1UpB6zIfmJyOU63tLZzEwH5s3rjHUfNn/
PqKUrPl8llRCJx7n70uzvobuVEh6+NNL5icikyyqxhKvf//6fBym0SKubEJM/nlXLpMvStL05edX
DNObT5um2rSWAh6osMsb1OXMMb1rMW0qB16tIHmuGzEAOX5v3rTcNm8qI/Iyt4YS6SHHwD+ZNxjn
ciKV0gmbjs0bF1LEcQq/Bh3x9/SKFDO5WMKl4XbsKUwt4rK118oIpLTsSIdELv8srSg6StTzdIUR
D7Q2/WHJTBS2d39rykcRjI9Vw3x9tOUK099n3cTKrZw2WSWDTaB7wVQ6927zE2pO3rJOyP3CREeL
o0Em8VnKbj+/5OdY5R1L1vy3n71I0e7kXBx7Xehb8sCDXaEQtIHdeLwgC1iMOfEzU6crzPuTX5mf
3LFe6pqILY9lViRDlPc17fT4YqLFWEhFC1du3ZNjXq3HUHuKOt1d5CW9WKk5z4Xu7WqAqbXHG2bU
WJiVtbBslCS1e+7xJw043RrpfxcurMawsMNVnVuLkoydOvXcTZg0317f7iMNw1gZetWi1eNq4ebJ
l4wJGcXVm+nyt1UmKiDwvZ8ZVL2sjvhwr/gUrmbsDD8k+gPxNlf0maHaPIxM1gt+zTmV4y9fIY+U
a/84oOEoMenycN5YjaMyv+ttZTk/FNP+/IyZ5KCFID838XWsJcPG/AI3ibz/vHbeL7REA2rKT1X/
PPKycTiM6Tf5JMSNzU/+z2t/npl/wolq0tFTdV8qCtT1v6/++aMtFGrUNNPv5r95SYrG28w/969f
Pj/788ZGwA12ExFXPL0lCpvGohp0sRoc779ve371v37tzw9GRlOsqiLE+zT95N/3q/3933/+5N//
2A2iCsuu+/X30L/+sf/9pEx1cHaCtDC02nwHf39GQgdbYr4DpDnIx9I0oy0od7MQ8p4XRfeghNLd
+YNnL0gjmBi7AskqPLdob0Ra9yDUvrh3VGOmnflIZFdyWzhBRzAnRkp61Xs76dAl1Iwg56Frh2OR
9zdj2LaEdbxIS6kuiOkJBI6k/SCSjiLE5JM9mmM10AWKB5NmaEjV1GAZPlQu0iNev1LE2D3Mj/wM
/S7d5+iIvr2iyu62G9VQ6geLFR7lLcAzLDQ0ll2Z1T26qEineO8q0bBhFUQZa07vLkekpNv5p+aN
kmaruBZ7p4SQahF/d9IF3RnXNg9m3MUnk2t5UWoOSTCmSX07Qw8WCAKFOleO+xLoxLxHesJIAwGt
SVZjVPOBD1xDGN2bbMgwOU+PFJLr9z39Io/enuPSXmofEsK6HsF7akQ+TbhCtcWUhwWDW+fwUXj9
e5DyzzsZC3xVRS5amLV3RBJCFKBe2S9pZm9xr5JWF0rCnXrjTMvVX0LXsd8dgz4xfeD0ImJLuSuZ
+9bTWXgvC+eS6smL53jDh4iQAdHeeHRZFhwTUy+oNBbuBf0DRqVceaGka9/LcSiv/DA+lYQiDusB
ymzm+Kb7KTYgrzRebUagQRHhg6tkJGJn7QS11UA7OJPfWqEZe84Tou4IkCkpnzQx8Mr2aM7nQBLS
uuc0pJiI5f1qMivdFZT1gPoEm/ldQsRZjrpONE477hSpUMen5IVatsbSkaneUwGqYGrS9WefYNKD
Naj+UqTad2xmw42ar/zZlDGVOSLTt72s/0DDqgz06tLe2SolmIzQbG8cWsDluC9sZdiWqqSPb9sR
+N66wZ+AEEhBb+8SLXX5u1Gm3aqvb2meLNsJY9YALMGNEtJamHarRhWcUa68AcGkqFA8J6kv/uB2
eoZJUb/RBIXfnhXNxgtJRMitLZQGu14G0sFEThjtSce+v2gG2rQE92C711iJHT3L8I5N13o/j2Lx
K8p65RTEQ2GsSmRsRBxpxYM5oeiQeT9XnuLeS3osXEJI+pTWguxZSg2bQ8Tc0vMcE2oNgtouctKD
nnr9mQJEjZfO26AZaPYohYpXPjC41wQp6oL7ZhELmGvIv3slKe+1UXw5Qxy8QlWUK2TR0bX1ENqZ
BW0wo5BfIRoHIgkArASWvhF9UVI8B7jaB1QS9Zr+gNAww4Q1dZAhbt1rb7DOikembeq0Ox8De3Jw
i5KojLEfPkLuG6Ju3nsXwH3CBG8TM6NiTAkCqmYVQUmY0HqCh27/2iTV1XcK5yhcapOpFBBtp2Gk
DLnCslG9JVZUnLvSfyBCgGBIlTbXcTCAihukwV4JRrYPNInDTQfV6UUJ83scIkaG9uiBGmrfNKFZ
r60oslVR6sa1akzCB/wYtoMOiLbw2lMVSVbBtIA2xDoTG20E5qMT5P4Zxw6em2GfucG74SWTpScZ
aOaUQs7HWtU4aw2MiQ1zTufuK4iNTQzIEm/DyTWoWwnT0Q++Qyx4MiFuAu83fRfn0gimKCCSAmZC
tt3AH6NYL5TGfPTMqlo7SPE3rO3sUxGEX2i98wMmPNAsSsAFDRrx05EeckxKH3ejQnHLot7/UHuA
DrlnUKi00mNQcFdULfWTBF+cX0rQ3DvxWIwOp61IYsQmdt2zuuNbwzKC6Vez9pERN9OgyLy26Z61
2BuY+DtfA+kaRJpqLeIarl4rJ1GeW1a8n6/oodOrHeazbiEnrqaewitI4dHm9OpXQzhN4NSuujsT
byBPO8qknYceadrF+WFeWBVc3cSzz6HiF88M09xjOiaxtq/uAUHzPjPzsR5t8Wh45R+CijIRa6d6
4hqYJqxsreiycznt2tNuoIZyicGCWKLcCi9gkjB1hXH6ZWbbuBmqX8OERg3Q25Wa5b6j/r7M5FpI
1UsFSOyjwodPiUplSGuz/A/6lUn8hxB/EZoRNQQsayfPbcNN0NXaozvGBnHBfrv0akn42EQLLKQR
Uqh3c05TdkM0h0eVLDYw5lzeirbU1GrpmOZEjFTtcOup8ttwLIyXVU2fV1hTCix3bYgcCZHyvYjP
1ju3tLJaq7yFpWZX+QXIhNzYIYJj+PWy7x7DBqRLobrAwNkLatqfio//uec0Cqv48Wd8j4Cx72Gs
+YA8rea9NIuzLWIo9DH93yzr+K8585dcj2ht5xE4nbduT/RET2X0ZzTEtIFaOzHu40D/wyBUbV1j
dbz7hn0qsai+kFOGtSrFkTvv4uxRFqgroWJFXLnzMFgKIJ2Jq++jMHcuJOqmu2AIUrwV3QkvmvoO
LsPlrwjrOiYmvQCjNmPUlKP5lOF5oGc9lXsn94Ol/+eR4g9yifkPBOuEkHJgJu0qi/ZENBQ06eeD
pFW9hmqwjUnX68263WhqwKxXSm0Z+Fisg8zO1rXRpk8ZMmHowNZ375ALpPmFtkZR0dwK9EooUfTn
eU8tXXrIG0Vq6nOfVunJMqlI5hPGpVHw8fQ67uceKeB1tIYlmq/hralQaiKSLvahUIPHSLUJYB2i
TSTVrehqZODzHVVhydrl1CfmY6IuAAv2Q3Xv4sDdVAOZIAqYwr5Mv7TOespFnxwE0RSbTMVIU1YW
BEvLMm7zBnIMUSIUm1BNcSyQGBkcsprnSZkqDHuna0G1HKIWp7xGLl7QJURmYMxey+kt91aOxDBh
IoW/UbsZPqZ7zhnr2xpAUXb+VxM/Jy1gglxzgl+tQQSqNob5gz5K8wDxBW/gfMf06DuQ6OZWd+il
7mb+z+ZdTYUh2tguiFJEpSpryEcjMF5Ngbsng728VYDU3m3NoeCEXnkZcqk8kQXcNL31GFZm98Qf
/dabyjv1ClHLYRw63UMfh2Si+E59LlxcaFmh2E+uTtRDE2bllTBbNL12+5Blbn/VWZU/a6J+6MxB
XucvuPH6h1wbq2OZlDeQteGt9WOmOp2dfHkBlVGRae+6FeBvc8Ps6Ku8olIA0BI2DvKppZGgMJqR
jde1R99ItF+Nzdo9UJwOSYeVvXkFHHnp5PFOqersreaubwtmBrGbqnc70R6E4aVv3ETcbVomG8NC
FRYicSTQrl7ngmE2zIrjaOabXvEIXsy7r85CF9R0cK6yrCclrfTFRcX+SE0GH2JY1g+Dmn24LgU+
xAzQIL08vsAwfqH0oT0BrgyeQC8p046F9+oK0Qg+cHJEbdg8dmXWXtH4ROgQbn1VJb/L5O5hOvqt
82uYbuvOMxTTlSX6ybIUFq9+qBIukrp0nKbdmlkA+IiGnleJDdZsSlBhpRufLHsk9jDB5/kz7ITC
tejdwMovNPK5i4i1yLw7b2Z+PvmXmC+dygL1CRa6qaR9VgrXOYzMEn3E6rAspmNkg3J34UZ77iod
r1IcK1CTKvIj8aCvnAES7kJRHuGy2Ff8r+wZ7fCcCDs52pQWbi3Oj4Omjb8oZeKlKSr41NOtbr7f
0QxMIQkWOFC48RVVVB+N0n9W1aw9pf2k0J1uTfr/3/37rBKcmeP86WQkH+rRqfbaSIenQFNHNR26
3nwa2lKl0R9phPuGoX2ylJEks1C/6AVtq3y+pddBwa3SGvK1IaiBpdUQvXgR6dAwP6LGRhKq1gF1
OCQQnRnlF2MsdOavrc6clLr3Is7BOv2g69QcyX3lqB2VA8YpjUbbW9wN3Qqlrbo3pt3ON3dkd48P
WXwlXsi+ZiarENaHw1vaxzdufQW9WWk+Ct14lYjRcPD5v1HolwhCwZLVYZUjSYZ6Us3UsiaGQ1HT
K+wGu3gP1Ri+idG9mqbuHNKApnkqs3It7aZj8psrZ8rnWyAP1d2KCLyvs41PgtslLG0IVNZYM6dg
YYgeFd26APyp5b52tlU66krmR08BwxSBPM4GxKi6lDVhXrRD2K+jQl1aUL7uSsp5N3+weRsgkiV1
YmlhkV35eSXPtkJ0CRWmXwgH0BPbH0rk/f7ngaLIX6VZitP8mwZNfc1UmR/n8atGfYXtN1HPcSx8
HPd4pgjWaGATFP0HOmVG4YcYrOMKJTYAL6diXI+qp6qIn1ioE+E7HeptSmWlaeA1mZ6UddHCo8FG
Oj8bOc4nSQrJpvCRqcYTATFVEVv0mmufRpgkz6R5refj5jTIQ7J2f3Z933xVKRtQeW7JkERwOr/K
GUW+zgFlUtZsyk0VmsQ6d+LNB7L6nY4s+7XpBkxyV5WZyDUwd+9CKzW/8jb+ilItfqdjTe2wr4JV
Eg1iL6MK/Yjv4kJvu0ui81HQGdoIcudxtQFQd2Xr/urIK42E/Rg7gfPV9e46VewMKRxoZE+P2t+u
AgQjasw3khwKAsMQtFLWYELc+9vGUiKsjG1/muBP0KJoXCdoE0AHlcR9wLsBmQZokY29AiLrs470
iqf+VQ8NCm+2U19dpUULXwmHimNen/MC3EaglQ4JtLa+mYhyCSjKINa0J9fq38mQ184DiSBPA8SD
JWt2b6faxWbk3Ibmi9vKkpyecS2tFzVWWIaL6NGLMRilY4ze3hQsb02D+KX5JeSQX2hx+mgaa/2Q
lDJ4xG3MFNQa7vMe2BH8Kw7VzI6smvmQKN3gUcg//vQiJ1bHWz3qCKL/uzzlXwDdqmnAf6fV6oj8
eVOYKIqTuCCXyrCYZOWe9UkBla7ExPhTbcdaK5WFw3HaHUr0QA4s1DjN4vfAzp9aciD8hQ+chgne
Hzf33/CHnEbPlac0zuNnOVdYEr2umG+1Fh5+oL4/F1bSOWdZEijHKOy91e2vIGy1V6aCLLz5it24
DH81rXLt0qx59nRD3ZVF+9R3Fo66MkOzOCbqNUsDddlIYxU3ifkIIcDkG+Ht+KpUWMWk+nIk/+6G
dwriP6cdOJaN4zc4wsAsfFrlV1SyCAAIpm0Kbnk41OPwRQT9Umm088jMHZUgsTYI/42zY9CbIEiX
/CJkCbDWggmpQIbJSORZ2PkZomUfhpbqh7suRRQOJ9QmSqeQZy8n86ppC3eTSMW+FIpDLUfXn4vK
wgYgGOsVe9I8pVV7w/2E4ND2af/i7KcfgNIpLvUt8155U5ir36TbxTuZkdqjFoZYe77DZMNsO27v
yg7n20TyG7tG3cmx+yosi4W0P+ogo+e/RJ7cWng+qRZh4wU7g9MNXBReeekFBEcbWf4G/yTvDITS
dbNJGQo4Rc38ojW9Qce4eVS1otlDATM3Th5ZBypDAnFcXd87dWJcmJMNdHzE11qvoZApMGjM+uFn
A/AdU60ODqgXZbXJo5UIiZ3omrB5mDcyKQiQjJtxG2TJLz9Oqwc/TqAuGcVvMFE/D6YjfgyxdNRD
Dzl9PmxYJOY7FSfpa97vcsdl/eXA5/ALmhNaxSPJOZWXzbWu7PzaxWkDhctTf/X8HzuyUglVi/zT
DJ4lQAO6mKWPEA7a8AI65ExeX/B/dJ3ZVuPItkW/SGNIof4V9y22AZPkiwYklPq+19ffGXLeU/c8
3BcNyVBZYOTQjr3Xmksm7dGQUnirQHpX2nOIvMzqPOX86J42hZos4bigheigkbFvDfo1arkNkVAS
bK3X9BWHHI9G7+8efwq8z+Mq9GGPNDGli5NqR+7bZNdTjUA9pPr12wu9gvFap1l+k78Zzgu/V60/
8iR3RvuPH/f00yAVDm33almq7D82xkYvbPce6ONOrbPvbor0i6Y16aZ2IQEldeosHrRMxef5Y2fF
c1mjZJihnXrhQg1LzUPwB3HlcEYJiNJf+sUft0+mJqcyVBRSBYpzG2jxIgH6eoAC7B5CH5fhnEZT
eOAc28QNDpDj0XFk6G/ivgMIouVkaQ5VTMimN44X9ScpqQgYV5FPW6radr4NxhGYAgKjYIXIhr4H
nZH5oMG9QcuNs0vP4Akz31n7+hDfdFm7e36FT7jh2SZMQYDUuPQlNFOklbMJoSqtE0JPTqD6kGaj
7XaTMuD/y1szIEphCnINYtP7afp/MGYF35mCDKuokWE9MkQidLsVjuB02cZRviX16DpofPXfH05P
ad4T8PpYBiAHquqiD+k5xXVXH0BMsq83w/DL0Q66gjKviuGANmp4w4Or3ZiRL12zT8+OM7y2ade9
BnrYvcZED8FffvFcvdrnObshQigSKlBd1K+VypNPszCohEGLRlJ+jBiXa0zEgDcZtRSGG/suH4gC
LDEatHXKUqEi7/WdVj0/fjG91YMN7kYbtZc7bEpkLpvERfAXxZg28sRyNoYs3emGlCSAp8apIcAH
uV1uxSe131Y2VFSQf+ZWJKby3g6Ypti67MZS0o/bBBDMf30xzt1PfVKd84yRrSg/TiWK4RlwmfR0
UVEkHe2uqRY5WC+QSAlazlFNyCPwxWX+S0cgWBs1Dhi6VWI8BHnZ77WIzekQ9j/zJyfTmTFFUbar
fcc9lUbkQKBxYgRZ7a8mzZUtkVt4zT3l0oIG+EhYlHDVBu4FD5bYGIp+KdpgWupym1+qRH26HmNg
IQnaJU3XGSpPEQt5ZV66IJmSaGC7+1qhY+wOJl6orJ3KHe3xrG4lk4GORddLnAiv+PE1SG3uWIzl
S8U2xsPg+zgPY1znNOSnT4dO1VM7oVpXnATjcSOUg9EU08pxRXkBasmfEL9FiCUHIHGea6yHTvzz
70m8CjzBpDEufkVe7K8KY8I47qrfQxaOqwiZwI7+fckSl7ZbWkT1bd69RzJUaRI1BKKWPhpES+Ra
QNafEgwaX8IP167eG/9wj+1dK8k3FpC8lemm4wnflf9Ua4nzSbFN5A2+o0PgFMaWiiJnGu0yYuSJ
pxnoMt2m3TzWH1CABBukZnu3SfaM1Hj67VlEIhhDTFfVGzyG9ip+fMPUaQK6xEVkAoOT7r40FeaJ
XjYS6L+2qCnHXSGbIyRkLKsSDERcTYAnBfexHabXebEvQ/+a15p5JrRLWoKr9E80/KiqWn8W6MiX
cKEX3eCNEAuppHqN+7cgHgZEUr2cP1sAyZpbn5CSqtlhi/AGHZ4EHbPdEMukjybyDhWCIwlCN8yQ
bsKoBgzX4WPZpraeVwpbrmX9NGFwR377CIuZhuEflXXxaqjDnzKB/Q0UsF94wbgB80+9o+TJe+ve
u9SZtvAyIH8Kb9jnAltbk43iBPAA96HSv6XWpL0jNtKWhuOXZwibLTSr8tSiWcI3Aj4Px3pZAb/y
vcXQWxP2tvzVAhH/T6V90a8z1/BM89UAAvdEU31pytSloRjTk96hMe1JLZoP9Wi7Bzq/ZPqaCxAF
4XNtpn8e73JQitNcD9Q6+tW+ARBBB+ibulxZ5O0gWeSddhythPQ8n8ARuOj7UPAMkjVmx9z9VCOL
V1UAMkWhqJeOPIV93BkHa+zoXudF2L/AwTdRqqbVKcVe+kSEznixVVCAKYHbuZ3Y306gI84qBsjo
qQfBwi9ePFIOcUeBlBzRUqHogsmrVd0C97VP5A6kG4GtZjNkmFynPiHYMMMh7GCYb8dG3TfBAKMX
VBNWu4EVs2w286oa+ZDChDmd3LDWwOPYiL99Hc6OM7kvE4EraNL7F8Vyw818F1VGO+xju0cOyQT4
/Hiu5qyUpyFmCAFYyj1PSvHtUpdTLPfgIrOa9n1q7m0CtF7iXLzM2T9mjtcxceNr5SbXSGdYE9i1
e3n8g1VId8QPq7VGNOkytOie0dzQV6ZV0ZRtIgY4xe8o9A+Or7W7zDb8E50rHZUuxQomsafYiurn
1rGGp6b1MAmRB2Q/O+400Sy9F21JIsGUW/YShAdzNFlMOT3rFxUMqYBWCpTECwqNLq6NLbgs34Mu
J8AmDMclqBP1g73qn8hglponkKKw+t0cr3bZtEEiTtpwP2hmj9gLr11ehi3eNc4ivft7FvznbEJs
Mqi58fb/f28Pih7vGC6tigVpmHJoATLcgCmSgjWYfvMcakArGSai81Jn+mZoU7HDy5+vhaHGH+HU
kg/gd19ZKxDXd4ZyKh2d/JEaBBt9Gd3T4t9NEu+igZ0puvFrpif+L8tGzxvgDzyRh+etaRSePIzr
O8RzzE7TdjqbDfTxuI6aVyPIpRAEnNWoEHVKA2GdSa3UXPfPB8CLjEvojkJj+eOVOX/ZhKQfM4L9
YCggh9GtsLmt8buMhkqql9ThBGrSr+ipVqtYBvtQbWrHcir6nVXqTrkJIrME7gynPZV7zLSFD9VU
E677tIAHG9JgGQVNIubA4ilgLwkkFdeQBrJ2n6QZji6sKPduRP2MdcXfzJcwoBAy8XcP2b0SouVB
jLYZG6v6GH7FPuWvo3w/YgswQVVbOxc9bX88hCNGpYPZO96h8OTQH436zDdTHT0/zWfzwaNJSrg5
mWFBaYQroQPF0ydD3QsssfOvOB/G9M7YLP8VadPBls8tHUFzBsf4ywAjNfqAHNaZ6I2l2uk8Qb1k
pxJchrfeF4dOHubX6/RvilwW6NaaiOKJhiuDW+6ggc0Ht9Uc0DaX717R/hpqgp9NOBpmbCQX3Fsm
OOMW91rs40AQcCMCpmi556LPya18m9EsPg4lOvJYwWoAZovcBfmgmReLIXDvj59Ur4h5IifQgdiA
OLetosNopjwvB7rgVSIgdHHAXacd6qJQVwkYfaC7sXlVsOAxX1fugU84KPBuCOTyEi+lt2Scba4G
TwwYuEIdW9yEMm37mPoAyd+F6MoBrNSwgOx5ZkVwVUhccgowqYH1mdMd+FfBYfBI4Af9PQsRBPhs
DCVAs4KhSK+DESOjGCk7yc6OYjt9VRwzWAZjgkK9IeEtdI16mdXOVemT4c9/n/iUTpMSeEeDTAsG
vhgv5+aUELgPpKL7bFtMAnw1PXSVJRX8GiwzU8VZosxz9Taow43uV+OvCm/B4bFIliJ53Fa2qqP/
ilTuj8wLhsddl039sGgq7FlDmhyGskjfMt4odryGTXSBcyXCQ/YvmFbbZRlt/QLLRBAYbD6ICn0K
8WCuM2conucepZKH2lnLGdrF9c5A07GahSUUeSu9cpS7xxZ6FwF2X4DOyyFVabTZ6Qd6O/BK7KPK
zFpGtv2uTdT08xRHpxi/hLUF683th5UpL+NA3at1bu6TSa9Xzp/Mhiasy/LJdhVxi4jDKzN9Nym8
PAZa9cK4cDtEhf7u1tm4D+gsop76Q2iJdxC1DOgj64hT/IbgmEO6GiRJ0kFKcjIlWtR+s9KjlGYJ
Pt7E0jsgiTLV8ddWFjYnr6BPXdNP8mWdBPqw3Sklo0Q2IUBKhESrigDXP0itPdO//KyG+DeY8Pa0
c0NBDK4yrukx0qDPnJXSM6LFdEqr7JF/pocsgwrznGLK9GeBJ4l6S64jcu782JcHRWrj3oiyV7+N
h3XTqmyBSj0lYifzl6jr+Rs1NWP9UdWD7WC5R7OsqUcIhSxkUorJvXVi0ThkdZRDaNZDD/8x/Bod
fBdEim5cE3or3ubLKrDFKgFj4FVl4S0Aexwz5vJblIXlJqtr9UR38O8ZN/nfs+w06NAoXSVmrqui
OsEq8WGYCr5FecjcEsJUIiVaYZkdiTUpnpMyflXVWKLZmhH3e+D1q14+MbHlgo1TScd9vEMl37Sw
NfQRQFeUpeEGwTHrfYPdSB5W/JxRfDJkkTc/7pOA3ntRYO9tAaTEhta+4ADOpXIr4mNxMzVnQ48t
lu/O4y3KAuNodP2hK5JfYzQqz4mj1PfY3M3jHtRj7VkcJq/+1trQwzaAkIgJfq4t8KouSbKE8KHk
KoyJNPx00vjF6tZ2oQVfZsXmH/F4euiHWL/iSN6gH2caRdGu6sa5ANvL9iOcdJpbcfyqCKZrZtrg
f2vtLt/Ymm7syNP28GaG1qKRO4WyzZxt7aV4LueKj3H/CQpFuWlMQXHRRcpbWzQL7JZ0d6eKgZNr
8U7zXLSGwNijjEAuNtBZgU3Wl7hRY/VLkq0Cf+XbQv2K2uxjVnE0eq+/EK3gmMrpsRnM3Z6GvJcp
RxdbrItTtoZ05HaBfnNdq9lSi0db9nUZjR8GQJ1CsKXXDkstW8xTa5Id08t8lkHIc7RVM1nU2zHP
laJii037zzz7YfGGo968C9UAX5Qa6LNcuuIgDVqW8XVH1tSb72g/6FR3vs6zIKkuEEXp4ekZd9e8
q22dsNn7SVSvGqqOHcaYErthvJmlIhpd1wV97A31RXLTiBxYhFYyfkRTfGtsn15wNFJTxO2K0bu7
Q8UQbwaBETdymXG6vdwP0ORZz5+T+WMzXzoOzfXRyNbmkCnP+DaD57YPkKJALYJSSjtSbu0qOfJ2
ci/ZPObj1YhZ0DeevawU27n13tuDscbEFK/mSyco7X0DhIN4c54N7fhNfhMR2VI350YRim4/NJ4j
T9RXVXU/igShblopnzwBDn3FUFOejJMzXghZiBeTanhyBk64idz0z4d4CRJ3G6HD/vIr583KRu0+
VJZYkd9nHWK96E9NNgmsp5DR9YJRlaLZ7lIRSnjyzD47AnO6pSru8Jgu9KtCMiBNjYzsYK/YDXUg
u+uoICo0P4RNVGi8ehqZcWyTbBZ19VWIDqGGoFkJvosOLP/KBkRwum8a4zo/hOMcpU6tNxobVOyY
WZ53QPT5QNdKfUCbnTwbjNigb5vuUsjc8JA4lzNKTPj1Uxms+GRmOyOokHipfGxV+NbPWk0emTqo
zfuY0dEU6rHsFGdnGrlNCqKUnaL/oCmktqRKGcHB0cvgPD8npxRpFGaV93qAyjp/oMwSwmONveHu
2zopQ1hdgwmYZjx/POUHtZLtlMcCSPs/vJmi1TZsJ4fF/DdwBuEuMynpm4ACrogGzBAZWeINEbt5
pCB/1hrSmgdn0E+9SYmMbUG9M9J0ucNcA3G2vJzY+/oawit+rZAg56Zdkik30Tm06VLLXbtg2d9U
eovTW/bZGkN/H1Uj2CVS46dVVbp39LZexoIls7SV6Zk01uQ5Urn/5g/P/AWg2jBBRwiSguHJqVGg
RUyGS8uHm6HrI/utUXhgpCl8Eafih7V9g26/1GAQEHfQWoiGgdNi3LeR0enSYlEgVmwxWJ5aymKG
Y+nOJZf0ydGqkrhtBgbI/saL2cKgmeyEZAsBxg6pAV+VKhlv4jBmjMjz9sN3YxUyeK9cGtuUGg7E
q4Ny15T8Nr8HWW6ZLy2A+ciLyt1oedDB8bjuPNVwj76NsraJtPrWFrRHQnqqv+rIfCc8Qeq0WhtM
uEUz2RhL54Ssx6pKUCRyUa0GzAWUqckFc6C+7cJR36paFZyHIF/1Uas+mQElkk783kb2A6EpFf67
rrv1ksd2uFOjzliSIROtKnKsz4qPb8x1+t2jYoVniUksib/HVm+wg+O41bU+eP734BZMtEel/f73
JUxW6zLsyqOTgE6dS7W8Z4ypJlBQfcqZZeaE3SacvbzyzJ/PxoxJShThZeP26PMKpERbQ87r22tB
RxrDtNG9arTTXU3Yt9qp413YOdVSsfDx9g7yaQLAT7YJXVhekUFGgEeH2a6tToDzps/axJRtg5rb
Z3FF9nymvJvE4548rEULs7cLftNBLJFTYFnAaXnoWwoivOvaq9G7DmSBihgzxXkq2P0uBoIcnx71
i03jH5rWPw+d1dhr4SrW/jcGtheDs+v0eqvL6VJG4b8Fbp3Ds+dSM5kclrR92EgVI7smDuN/ziZj
YuVv1W3UuCiMbO0XFSDZPESFgG3Vo2gTIYH+NSYWNgs1+KrprqDQc5Z647bvmqXdG/h4P4ixFkMy
kmOqZei1HWZjOv7oEz2a4t2h+TjR/HqzbBrrpumW2COUzUPE0/ji6lf+NuVuPSUNa49U15Xy4I26
RS5Kt5mXrtgU6lJ4BOVEQYV8o8Iw4riyPeDjeWa4h/YLnSOzF+PcyauQgMtLIkA+kL/FKEdezl/w
I/eJvN9+FcTEjs0/hsOoej1farKLLIkedEmj57SSkAy5G4JclZzSRvyer0zWVzbQ6Jcy2tdrxZ+6
53/PlEj21cnGXRZ1BCGwsD08U9OvnH7gze+C97FpogWfuxIpHmf0nnmMy7NQvqb0w9+vhh2/WtYX
j++dX5+/Y/7eLIRSHQ/2T03rYms6U7zS3MR41yODHmICZbbPrcusbIh6E/HneO91sPQa0d/ruXAq
yatdq0wjktiZZEYUoFzZ4PTc8blVCHy07TDfzd/a1G1J07yN+UwRWOiJLjiEYxEfbAH+IlHYDY1s
AN66JleWKV7hMxAPnnspXJlArb/MsK7fB50FWOr1x04GhRdGvCNANCQVeHpxG4CXaRckl6Aau6NT
ZsT5qHZ6r3Jtr6A7NtWmvBVGVN8ZUdmJq7wloe6/OLRD5lf9DhSvM7Zvliaqe9LH0xHJS/c0kgX+
NhlnnxbEOp+kOtvq7JvmsIISJ+d8wXx4q6MweQNeo2ygOimb+XJoorf5GxpXSqpM2yaTh/98/of6
sp8Q2UsYW+d8DQ5+M9+p/LXrBMgFNc07KkOBLIW8lc/QdS/DFDavWZDX+6FBRlkAL/1EWwDAxQ9+
uVgQt7aC25JMv/JuBnSjIjRLTf+hQ7ffEVvKWFheKnHzSpRKc8uaoT23ZEpCvOT1wKtHaA1lehzp
r75pKU0ypLs0Xv1TKae/7SSU3R7XLRVxwdRLoNbYtVnYbiuAZEfDSjdJLnhvUOIt5+VxaKkHK4XE
RAN5EXu75jYmJpAhTY2/OyJChNr88N5KEkDXvFrhQNpQkDeLIVJBVTX0N5LW9dbuHuEnY5XWr5oX
gITqMUsp1R7Xio/nwYMjXrTDm1IWtPKp/i9qMNrsNJTqmMWesuOXNbckAVincaIYKwf/MNcWSV5F
F5/Gy3yFgwz3V9PZB/JL0Y1QpPcCr4KVj9Wttitty53vbPqJFaxg37ihHLM3tdM5O2EY2XnIYV4l
vaLdM33400Lk+Cci0oXN+8+IpuUJBkmQ9MFbb3SI7EsePoK/86GyB6IysoRE5pxn0WS06o/7MajG
tOriUjlSBVDLtmp1bVmOjxnpWctK16vPVNN2PREg9xAD2pY+KoxoKBdIUn0299wWGmnBUiAUOiay
HFHwEG2S4IPhPMlYHI9qGDEqM8kRqzGAIGaMXvExylAqI/iGywpvPaxJI9HffJOGp1liKQFvOjwZ
DRO+kLlGg16shRNzYLJfwx7hklbAsPQQue1I6mrQbhBs23rw3TD1DFtL1lqaSY+rtJDtzGXH/Fo5
3h0XokOQm8laU53o1g/qtDPwnhI9zBB5fq0qy99FmKDzy/DDdwxSghX0DY2hF9dwRqWkTWr226z4
NbuKWtEEO6dXtkqg4X2qUikHEzIxhyKmBeSWL5oiOZSlNZ4JIlKYTrnlHmwPhrs2vRedCgk9KvW1
DUn+QwcalNfF8JxHrhQtU5zFpWNsZkUwHLgV2BrvzbJk9oLNdNcHXJ/X2TW1Y+VqlaI9Ii25VRKK
Mx9ao8I7nnjnAezUnRvolDEc/soctqyhnxTYbA37EJgKKJLMTY9KOhL50ufuk0AYJbNI1ZseRDku
S9h5ZazdGCJrtzhGdYSoFw+eW/6OX+YKlfqZzOpTcpsKf1qLNNbfMx0Soxc7KglZTbNphoDZB1bN
cUM4ZKAhwymcIxnFKIDSjOjkKJSKwS3piOWRW4l5SFMp9R6x9hs1CHLFsRjPcUPN5w+OvTXwUlyi
WIA+9Hm09rlI9mTV52e/0H8FXeg9dXps3+f/AP2hfWcn5j0xgnOe9GIwngNJEfKj9I9OD2thd3rz
7MQNPdY6WFeTbx2BNKsr5mbpwnLdt9aOhhPRzt1ro7xU0CrfIiq/fR5m3THxjateONWBHwcHDIyk
blmhqlimc3Q3k9EF1Wh/LcVnqnvwrgZf2c/1jwGsozFRJoeCB1JM/tnSTgID/oazEb2ONtRW643m
e7ewojoXDkmJUY5gaOpkFrfeg6BE4bjUhrD8aAtACl4n0udEPkn9WDsVKTKLaxkmUn+SdD1uLrSV
Zl98xqGlH82avA+CGINt11tQN3P7LaaW3uY1qWTzWUgPBDeDXW46XG2bANfLbwQtedsv3MkIoG+q
f7/UKqwWFQI/qsR5fQOYF0P60ttLl/vBXhGaABc2xq8Q4YJ4b2a3VEzjc6IkGaqKAWzzpP620ROf
DCSS28k1bwRnplsH/fATMhrtLbfKH7+M2x9TMKEya/1ryhhfEsxeXGP4jFubaqQmUmvDZ7q4qjmK
a5X07W8xLfNct74HBVmb8EcHgS169BjCVg6PeaWCL/2sfoBEFZ9ECvprMfX9TrQSvdx52T7U4WLa
RZp9tgYUZTkQyCNjjRrzN0Pm8ZYaHVFr4GgIg3HHXwEqybzulVdhIqa0xumOvrY+RrWG8F62EIqK
2plHVXtyIaWR5mWyF7TRXNrYBtdhD854QeTMm6P1W/ps6lkVrnMqRpANGJDCrzJBvZqr10a0+ktW
tuEKu5+xbeVoSnTN2WDxuhkOSvA0ta48NoMF1sd8P+/eE4VeJWay2KDg7XT8RLHZx9hCaGRKd1aK
BAMXACysjLBp4LjTXfF7n4zBSr1nPspCJf/kPUcrbE2kk+iowDsNj3XhmtFNM2VXS1ytKWFZ1Stv
nww0CsqQQjJzaLEmYkFfXHILreQX+zj/EHvF3VUT84gwgHpYzgmzmqDlCDEFKSL+W0mX7VR5JFkD
fVgaqn2cOwIuxDOajdW5GKrmVkwsa9Yk+iXVOjX94LL60n0AH2GONHOKSd1mqYfUddBc+Sj1Hu9X
xUddQQx4c32ruGqF/pIrrnqN+vhmiZrVl9CIddiGOBkS+0cdUv9SOZl58zzvhA/yw09lVVxi4mL7
8RGXtAXi2NQvLXP+p1IgJkmRFuHkY9tZhKSVQOR1YevKTSkcCVzZmXKok2vbV/pz0zpoj/irviGp
A3PvGMZXm9i0K6vs99wpBFt51YKa7A1Snp69ytM3XZgGhzRBdt2PSb1pvTG4GALg/tCRTFQCUVuL
aEhfqStoTPp4IOdLWmr8qDrUGAuQ37yTEzrf+++lKi+Nqk6h7Bjupp0aBdC8R1QsJr/VfDOFdIlp
r7rgsBpt93jTNUG9N+WjspmNOvWEb80n8nH27lQ8Swo/h0IvU70KmeNidyrR0YrZ4iyRL6q44hkl
FGRIykuhWNEzreFTpRfe304RFE+y1cV+3ooZRR8faxLcCsISLkoZvfHGKnfSb8S+88jFK018RX5L
4qSTdF90u7CJTGr10hS1em6m5GhQhRaLTpBJVltqtqcNXL341FJ7UUGHVEmWFyinzyV9AhviVJjC
Wo/H7eOajDCEMURVLQqTWJ+oRY4ugHkY6yqDtwOkRN97PGQN3FdIOYpkpeSK8SIKRzn7hGi5QEXn
DeDjECtsBe30w1JsOdhiYzjvH5188Napi9NxGuAoELqUrENsYWHbwBprXddGcUVzL7YJlNXD0Plg
MLi1wxAKv1QRCptPtdvZGB+7VZAxxWcFpXNgEwVaJ7W1CxK1Ws5LiJ/TZUiCsDjUckXROpX1N8pu
SDzp9XolmqbIareOUXvLuVk/2AzVepKod51rDxe70b/zYFy0Vm2+M7F1thEK7vWjE8KTIygD5+DV
U4ZiAU0xGUDGdpa8h+nryC29hMhi3kuDtJDMcrXdfFkziQHjJzs7IrTuVWCuKrU9FOYQ7jXK9JNg
URwQoa6KiudB2BBEZYQsFQ43OEpaxcixZ1RZsp/7X+6IegVa6GG+0mQ3zIFvvPRwqQJTNPZz+TMf
gNruu6KozvMVwXHNfmJXBIY+aXh6UipFmp7TqFXV5zz1BjLhq3JX1pqyqyr9xVDlwFPK9/qs5tPl
eO+xV6cIBUoAVXI2U0YKxGfmw1cLytqeyQS+M3k5H5BnGcQBAowzRgKDXcGcb/4oJfV4isj/Pj8+
Zr3L/9mysscX5+9oGejbzEbO85Ufs7kYWxIVwomZrCoyrHVDQOxGz6aoYjbZrpDYHbyBMYUo/958
8x2YY3NiHjtlKDD+t3tBFi5GEoI7YhWTm5lm7iJoHP+WkC1ytAvgkwh0b/NLfle3G8ZT/Onld8xf
MJRMReE05Zv5tfmAOuJiYJyFclskwD9F425TYHhDKZhgAidbTngzdaLUUu9MJlh24PbbKxin2LI5
xId0pM30DHjeAI1jlAPu9papWFHmAVo3Gqe51y0VZmKMqoMJTxjHYPlpugK4rbSQoL5KlmEVeftu
CNr3jOdHW5KXEGbObRb+p1l/8CqGB3yUule3Mikjdb1ZwVR8sTuAw9S8SAKh0+TQZlBeg2fep541
bUurQjJPGxtapTxEXfv3rAaatgPIj3HS21Se6JGL8ySezdIukR37yezvYZ2WW4d0kacy74fTY3oq
zfLzmSjTm+ozpTIpCB8vhQkhsxObtVVjlOIsfyqouN4lm0lEZuNd1KJbNcINz/Pr80FRtJAdKBVs
oXkAQUJGEKoWujT3xT2Ic2XHoFL9UvKh2xCejswwGpKP+Yy4ivRx9nhNsPLSqHlSs6q+miFd7ppi
b41zK/yFFXlX6lq1ZcSjonXsNsqYtR9T6HpSCj0eM1F1J9122mVs1OrSjEuUC970W89wWMwLeheh
gYHdzZ4uuYYFEs7e3qea5+z71tRPrTzMZ5h40pNVbB4XQ2ScwAMRRBQicROzezY0CpcwDlyWczev
GuPfdtXnJ9PJmw1s7m5FGiDjmUkzlzT+Cub1unofLdd+8vLGPESDoxzTotJoLRAiMSbtfYp6faeH
NSuEbCoFmUl/R0dln9Po91AlbjuL6VZQBx4ugq+qc2jkY6HBT+O7OyN8ZmEu3k0E7y7Tk4dN30qs
6zQl/q2v2jVxeNqhp1Qr12LkqVCrn+wEiApx2SDF0AOetMZGPCwPBhvow3wJzJS7bLBhXsh57ZDF
v/3IiNeuW6JaF9hDwc4SWiz/cZVp4aHt2n7XMeH59yXdJZRx3girpYXBTpZ9yMz1XR/SEZwLv/m1
PnbISAVcgRiHvDEMQ62f67s0LKJzlxCZSudIBexnGXvPxCw/kKb99BjQzdcsXHRqVf5UWRCYW83V
p6Np+xHNXGYadsIzJx37em/kSX82IWVXq9pr4oVvoj4sm/4CAyw5IXS+OGOin4zOWPyfApcpY7Se
LtVA0loQujBU5AxqbvDOZ5mjj9gkUN0IeRhJrl6aqiu1X4VU/6SlzybGC+0XPLTizbGlO9F0X8xM
1d+m4u9VLkdKhtoNRyv/ZnIFecG2/bPmTxlgIi6pUp7TUbNvqtzCpbl5wA3gveh56e/jDGFh5klg
ZBk5G3Qp1SKuerHykgkLSSdkAJoammstUTBSWLlGoZfiSTNa6++1Q92yNguzW2ht7FyclA1fqnjt
cqCneZlfg/fZ71RaKcSCyddyf6CmBx6pRjmadR6ZvKU3YyqxNBuqv40V9+9Z3ys/DgOKLdOgeklL
0P0IGEZrGQEGFA7dsx8Vh6I38s8xtR2el+H0EjoTfJix7dYKUln6EJ36jOAVqUApUK8a8J4T17rE
aYwaE603IUpWZBIaVKLKbqM18kH4Nl1BGhLykoMrD/PlfJjCGjr+5F2A2vZHt/E6uNKckZoJuanQ
h4OXYVfl5UAd+qPi2YhKZnaGQghGXBOkrZZo+nOvJhPlP4cm1pVTCBjt2DBtIkwSWqTE32XFAHge
OTPAb235WHmtID9O9NoeBRfWIJ6xKjaxueRqyM/djlJQSH2vLVCQWftZQlNqFAQauzmDYL9rTT7d
/HLcZezW2GW47fg5luxLFDvXrgX31yJ3HEyE5qBe5y9YkpRnlI29+/e1wZouhuO3dCoJckNgJBb5
YFfPOmS6pzDSvD0KiHoR50Qqki+nvwceE+Y47V95GDUXKyXNVr5ckYaMywdHOMLqtc7T9B0C706A
CPhqTBpGo+74F2ooG7lPZi9R/8RfdY16iEdoEKGAGuDCOBIu4rC73ZR56+wrSy7zjmxQkv76ougl
q6k1Op9G4xOpiyvMYljppEQjBf3AcNs0GD3HBIcPJVtA38AFrpfxRbPlIEjPFDA8VPY1DtjvPH4N
mkb8MGBE45kGFergwlpZDU1oyDnFsWSLtiLhq39juik9hK74mboP4Cn+t9AcbCtF/ctL2XUnTDKx
OcXTVSe0eBUYbGcHpisbPkXu0ZsssW0gMe6Zzg574CzKljDRAZGyVW4ij6AHtmIOw48hudodu7ug
HuXTTLsyvQbwGdTqR6ULptpx8+NGZGeCyAmeDEDx6OnET5qUd+IAnA819OiIMQl+DZ1GLDPPDS50
z1BJULwebQh6ewzXYmt3pyxXvIMSIQkcx8I4zmeU4frRJzRoM5/9+1r436/5sWntaWaSgztku44O
1taMrP9h77x2I7m2NP0qQl1PqMObRp8GJkxaJl2RZXgToFN47+Pp5wuWdEQmOczuM5iLAQbQDZUs
7tx+7bV+M55Po4GdzSxltyEVbsAAfvKI+DqFkhEVyBlxmSAZpQcevaMtC2NxUSn6RQwfzwVT1l8o
MQVxxYDNwqaxduTLgw3yIiYe0ojET6EVXlQQjicNRrzZtOOOVBcCwwZx6gC4hfUvwhaCadSWVnAt
Vixd1BmyX3U/Xj2DEAlXX377t//8j8fx34Pn4rJIJ16Zv+VddkmOrm3+8UVTvvxW/vrf2yd+1NCR
hCZsGqqmyhihqCqfP95fR6g//+OL9D80BJJrvYeHpRotsgBCOl6h4Il1ATbjd4quHixS83/IMv5A
ndw86iZGG5YWlDfawOPELDGfCquhdbM+58fIyG/6OkSJSMuaR4oCbjdWqRt2QXnQKUBjZtWR5UhF
46IQ5kWMu23umwrqZlNUXLAqZCgyUoOjLA88FHva+6KQUVMN/GdgiZdjFMeUhoNmBniGzLYJf/4X
hTwGvgdW+68fEahX9iMQnV+fakYDefOFsZwVAzr0C0LrBabVR0j2g7SzX8b1394MbPMy0I/Yn4AW
J1Xx9sf/PES4oTXFH+1/LP/sn7929Fvr5+L8PntuPv2lmyLjv+NfefNnaf3Pb+fet/dvfsDsNmqn
q+65nq6fmy5t/1ogy2/+Vz/87fnlr9xM5fM/vsBNztvlrwVRkX/586NlQenyq/W3/Pk/P1u6+I8v
kCkeCmb9+F88o2b4jy+q8ruqkeMzdEM0LQp25pffhueXT6TfDRBpXIRoe8maYUpffsuRjg9ZovLv
fKKZoqRI8H+N5Qs0tLF8JP5uSSBULFUyJEmFwPTlr47/uTN+zdjHO0WWtDdbhYAfpxJL1WVNV3UA
SYbxdqvwzQYFe0e0oSV8WCuwUhszUFVrZUG2uS3TTP4uGYO4yRoMLkgzGipo3ZH7v05RUwvKNu5d
BYYPakqWZD5HXPxAozDjwsxlEftMsAmTZkWL970fyMpOXrBTiWzp18iVIT+uwmnG6MnQCwUzUqlE
wq+Yz6O8iHpXU9GbFqwoOwgt8Zs7anJH6QcFsc08jx2EHBLZKTE5uHOSycjT6y4I6Oz7KMDw63F4
QWCAPdKJmNvEteLfGnWDyqNJOG6nQ204XRVnl61cVmupS/u1qABpHQBjYy8LGStdUKYBQRHmSwLe
v6khhvYs1+0BlmTpjrWVX/WRkl7KhFF20kXIKfhW4eW6iuoLxXFq9L28mq1ceRSsODtLJTQKurAH
ul6b6phDSa61g0a2A8L5FQT4ZAPrONksKjQIGhfSYYzb8X6U/OJ2op5DiC9gFFXK8NjavmvP46JA
117Amidtmv4wKaMMoWQgcJTIiFm8kld5jU09Eq6+sIurOPiKYKAxUu8oky1+FvNmqhEGj9qyW4iK
8ZXZZAgIgA9CyhzFoCSf9LNUy4WHDn1kME4Iu98s+R3UWNJgvKoTI3mW9Vmn6gZUKUsLAUxwmlyW
BR6cKC9Al1LMEDhUUyEoaqM9VcEqTpWWEg7OFjYsaT3GeUiMN4NpaHtTi6yIAjfUCajMoyvOChZj
faGTAooU8Q9NxSwn8AswcwuMAUVAQVySZ+hbc9QThdfYbGtxhdPNmN70vlSGXi0hZ428BaqcZ6kf
6J1XRJkg7GrkQXmRJgnmdVZ3HY0SeuFURSl2DVgrUXjMLytom/saoSW7tnolwqxZKRBBlDu5X3ES
h/GPTE35Z62h4PulR+B627K8QjBEvFqkTLGB5GUwkstwkiDtgL+W8cUMO+GZSHg+oP+pf9X8rLo3
klB6aEqcB3OzLv9QpGp+KKrxOchQNtOnmNoTmqmXrW+E38S0an4kDWidDIPG0JtatdGuwXfPOOpU
/eBIuUhUTLFFXZy39BgPqXnuBy8YDTDrIMcBVqtTIZoIb+EVhI29qKp2IyNfphVqBikiHjE+Ywm3
qDhaUchC6rJ2+hHnsx56VZOn0jolQ0ldrgzT68nCGo0HIe7DEMHzud2ILMpgnZUFBDADWAfmJFT+
2/tUyZVzsB/DMwzVKThXYCSeuP6XI+vv29/gjBN105Bk0TQURAnl5ch7dfubiENqqaHJaFsVpCgz
AJ7iFsu3qBSXR+rNq8P+o2Djw9ZUHfy/qIuWtcQir1rLjUYRhUqnOqXnrjrcgBX38OT7dfW+uXlf
hzT6iVaOIhqVGDDShV62rSY8M3PrqZpbXmSW07b1/vMOSdZHbZmSJum6xo2gcC+97pEJ1COhTiLb
Jh46DkmlYC9t8u8kaaWrZIuvgZO43Xc220pwjZvg+4nm3wZvf07fq+a5+143P6ZJJljBgMuo13lY
zXhd4WROayMI/gTqZ6eVJ8b2o/5a3M4aYiiKphxHi0ZaBBV2v4wtBhddg+bEQzniPGLuwB+5RL9T
cKLFlyV4vERfN3m0RP3BCrO4ZjrRMN/qTnPAo9p5Fs4RbLaupU12YGI9skFOexD32qW47x4AMD6d
mGn5VM+XVfdq7foBzEbFGnl6ebhI78Ofk+UgZHGp7LM1ydrkIDj5Bt8GN93w9NvgirunCAEY9Urf
6HsgbM6/MPevx+UoGiH/DF7Q5wuZh+h6uIvdzCm94LJbjR4Xxq54ONHesm3ez4NhyAoqO7KoHG1e
TWA9iHrHPLiiA33KJUdbHADrOssyL74OG+vpRJMfnE4G9QQDdosumbqyzMmrMe8yBLhgDi1jjpKb
TWkXfd7n6gBCG7k8W7cpPiFpi97Nre+daPuDU+R126r4tu1GVsya/BRn1Vpf11s4RG6wYbnBgrKb
lbJTV/Nh2oSHE81+1GUCDhmBMV2zRONolEd0IcQsZbXjxaU4xbnuFHf+toeRZ1NvWGOKvjNbG+EW
zhP387aPw1vuAmjWfzd9dG6ShouVVOF0DgxkL0jSTwDph/6qnVTl+vOm5A9GVzdFCg6aLFuK/m4x
SSZKXYgK2ECkwu20nhzClwMwTk+y68vGiV1zCy2aQNUu3NJJndt8Qy79Z7TyT+yjlyP6eF2bgIkt
SoPQ2PSjRZZoddqSxpNtXeWduYqvmg2SGheVsY8wDnG1C+GxPou+EbpjEbQmr+yOG2nd5RcNlqDu
4wiDWMPNfCVuUkc8MU7SMt3vvpy2DBRPD5l3zNtVWJd9WZvBshwOnddVju4Qw7uUxjIPxZz/wiL4
YP3p5qsGeYK93nLi7EsEz0zMHFj4PZrw4Du1XPSwssxLiNTOM4Ud8PlyUD44WwxOD0vSlpefvDzv
Xrc6AmUulY5rdHB6tzlP3cDDKcEZNyhRe6WX3Wrn8/eO9ZE4QBzXwwqK9iXw31W6Ll3fSy7iA0bj
YD9vihPnvrR0+GgG+GqqwhVPGlnXjs6BLIuxjCP1gRezrV6FN7PbONmBdBZeZ071Q1vjNueVh+RB
D+zkxJn7wZ3zpu2jYVEamN06qXAOAxJJq36jrJttvW42nw+/JH/YR7zj6B8aOMerLO2hLVUjq2zY
zStjVa0trpJsGzg1K+zkxfVha6oky+x7pDPNowudGjGOM7gF2MYFiUBnwkbLBdh5rq/KW9KH2887
9+EY4mcjKipMMajOb5eWGMthYSA2vFSCqRqL2RMII2eWim8t0mxTPFxbeffcIuT5ebvyMjnHC0dn
0XCsaqpJFeltw8M0RqGccD+75Q953buzO98oG3jZ30O3t/WL4KxzFUf7Bt1gBULm89Y/2FCmaZKm
sFRRxDjt6NzALC0BFU4+eUiB7cg83vXV5y28y4bQrzdNHJ0UGFg12tAxjZEP3ixBEqYVsH/PUTsY
AUsXLZoIeLIiMjldoFy3UtXrKsi3vn6DHaOejD8+/z4f3F7keWSiBYTYQAwd3V4hlV5zkHR0GZrJ
1rGhQ4TFqWXxxLR+tFfetHO0nipzBOvf0E5TDygmIUM5QlOtJBi3KqWOtd7eWZGM9jqmZ7ylBD89
9Q0+uDv5BgqipoqxpLeWz19FRX1aQY8y+Qb50F/0ZIsxIrBnqgiYwthZjU5xV+2UWdnGoCclRB57
NDmwisfouNtbNcYkuNN9PvgfLQZL5X5SDL6VKB6fkpLVpWkk8C6uXdj228zbJrqTOKo9erkXUUi1
8/Wpg+SDq4o7W5cs3rAYerxE7K/GYQE39+XSphqCeaqodqwa8cxHUmaokxNRwkeryyD1oUiiSsLN
OtpPuL7kujAisSGquVsoCAMjhpojdPj5OH7YJZlLhvgPPNBxWBQ3iZoB6mYYQXuDQqRyWHk6t3Gp
AyVOsxOnxIfTZlBtlEzU+XRdPTqj+jhCOcKaVLvb8f7Xd/nKv8RJN7WVtVds612423enLpsPQhqL
tYsoryxqNL58/mra2rFW45SxJKiHy+riEUhQ3a3ic99unXJ96vx/fxJKMlUOggvE5FkkRzPXAf2U
I3QnKbhuQsSRYFS5n0/a+7VBC6SEJQO9Hi6ao0EEcNgmOfwxHBFzWxmwZrFMO2yEE5P1YUdeNbNc
q6/GTR11ANUhzYRY66rm7OXR4+cd+bAFjhST65CXgHrUQpKWcz9nA17EsM6RCrejRPlXxor3o6hJ
vOoU9ej0lFtp0lq1kzDwjF2SuedGMX9V5OrEWH0QtUmyLi4HkoivNzn4t4OVJzEAUZ12Gg+SuBt5
MfLm4Pvs6MryEP52gaIFju878Tpdd6daf3/1v2n9+DQUu8DqZYPW8ZrwjFXznHES4n7ixnfx+vM5
+2ALv23raPXJ4IA7TDCXtno32ij7CObNVwqSsf2Id+8qWxX95alWP1ryumYopqkbxMbK0aZKG8VK
G7xqgEmS1QxebMYBgwUnVssHMRSdQ+SA+Ikz6l1gmoEv6woRxNF01f/Q19IKMibYd7u3fQ4NRVvn
30tPuJrOmicId8O22WSn4v+P5pI7VuTgN5B61pZN82rbUVTwSenWSwzebsUDGskvGY/msl6fOhqX
iOltxMitvryKkRuxlPebY1DRQAGXDrJphyr0z0qy8DFX1z5OVr6Wr0CW3J5YPe8P47dNHsUS4xSk
o2olEkkdw16eNhEKfCxWcZV74VVw8rX9wcKhiwTjkqIoVOWODn+9mcoi8ekiMMctA07qTN/hjHD2
eb/k5VX2bigtSnTkF0hWHr8x+qEGBT9y6lfe4Ikecn/k9l0tvNDFVest2z9a4aGa7RXJBsp7o11C
An75Dv8XKsAX5TNClvXzc3u4L/9fqPFymv4TY/CuxutV3X1b1NF9+tu6i/Ln+zfFXv7pr2KvJP3O
nmaho5FMyRfl5r+KvdrvPJsMKr0SdV5iSZNF+WexV/ndMIkbLGJNRSZdswQPfxZ7Bf4eKAbFInLi
Vakv9/B/o9orvb0MNUNbXotk4TDjXn44PuKCsDb0tH+CLDbk66BYo0hYrZXrHoreThO3VEzuopNv
46N1+6tVwH6yyuEqEbQs++fVaWOacxAl5ZNygWRtdC2TAzH2eLB6yHCsTHdJtfq2djt6sl18PRUp
vX0pv2/76CyYBMsvg+ppOeeadUKSBYL45lSuQV6CiL935vtWjq4Oo5n0ei6flkRPtElvZGc4SAgR
eyBivcHNPWQ1bHlTrHp2KZa6Jw/Zk0N89G5t4ah2afNk1lazwyezv9LGClV2FuvtEI9fy1BYTUXi
KrG1lkEmVslifzCEgRtrnRcNOqZbeiT8iLr6GQUO9HpFxSmLm7JGluLVvrn8NSivC1mnJmT5/NVi
mBWzLOL6adotE9Julgk5fekss/puPiRRkkBdWFxyRydyPxomheenWDnzMVvNu6fKXFKhzuddOXo2
/zntr5o5ukb7PNAFkWa2Ldpeduia7lK00W6XJN6p6OQoJtIMnVPDIO+hkDAlqX18+uc9dNPefKS2
u0rP/HV3FXjYy7PArDWU/K+CeyqJ/O60OG7xaO+UPmC9wnhU77J72cFt+S55bqlPwIK/lm7/C+0t
s/J61jiasLeQSdjz8uCCO5o1ybICU9UeJ6c8U6iMgLByUeE5xBvEu1Ync6DLnnzX2pKs5x3F3f2C
IXu1EENwY0qqPhqIsk52dQ7kcV/c6q6yRihvvQQL87eAp9vJGsy7XnIActSbnOmmzAP1KLYNasvX
hIZF4+Oztpk3ywmIfv+T6KI9enoS9bdnPqkLzdIBEaF6p3OJyMfV8GmoprrTE2fAAB7DjSg08dYR
h7OiLdWv0YxUoChIU6JsNUw1+j2AuSq5EnqxvxLyKIYkkmk4vHpTIg81l0PTVwXaYzVsY3Qmg/hM
mbUJeR2jQdsunpCl7hPQCrY0hr4nCIn8pHb1cNU0gI3RvC7dNqvViN/PQUrUofzdGKRBR9ajtW5G
BLu9smmE+7YagjPfHxRqcuP4GM7JeAA/mG0xHHxWxNpykcYbdl07ILBhlr2+VmVBOyRloXK7oS7u
iiH333A9wUP4ygEx/OjLNriIZ1G6M9VgTJ1eL6U/4laYNiMQnrMSy86vLM67bBHDtSsplPZahP5t
4mvFpZQ2wkqQu+RHk4LIzmUdkeJywNUbQH670bu+Le2iSPLHcAiru3TMzH1AwgDTQKOgqIrZWRgh
xBZg2d4naIm4ahTF3a7tC6uCgSPJN2kxVLdJKQeKqzRCd6jjHBHVoUEmplnMiZsCU8TJmFFtKsp9
GicwjuNclq4FolJy29iCoOCp9xaGspiCR3ZVzYNmx3FbJDs06yOAp5HyI5/rOloHagSBLLGK895v
g6d0HofHeQbs2PT1bBv5okI9tsVTJ0KLq9o2Rywij92q0xCIbijID1qSXQGHRsDSmDQseeX8rIkM
DQcWKKsTDziXtMVjnyuzHcl67KLg252hf4LUS4jH5ZifwS9G/LReNL4VeBhF6BSoq4Hqgf8YRkJ3
509CuIYqBakXAxg8bPp2a4U9zqpJTi0nNqJtnZBPwthSs2ehqg5RpePghp7vARYTpYvZ0LZWOwWX
YlLljx2o8PsaIoMXZtV0gekCSaghgCPjdGaAO5iP2oTTZ3iBDQGehw6gvR4+LXN0YcSBRf4ztcPW
iHj5JlqIUKMVYsl04lI5fpstu1VfjkLAf8AvjjOAOKfK7VBD1a3bbRym0D4LR1C61ayn92VUAqtO
1ggM203fO41+93nr7w6Ll8YpSuvSkmOwjm7nKQxBseO8HIkg92VUnc5xe8hP1IOP30u/emiRuCIR
J6r6UTwYW9i9hmmABFZo43AFySKnYPLj854cvztpRCdrawLnMCVJe3mFvzrea55PEfx8OAhiuZMy
Jb3Bz6fcdZMZnhW6HqwGU9RT/EIG40TLby8WJuylZcquOqe8yRp5G+E0MYSTorGQM5ov4k5b1M04
JYTzNhs2/ezvPu/n21DnpTVjiQZMVouOvuHRYNZmoSFBbRKy/RQQYtSv4Mvk0YmgTXq/KGUerWQb
yQiK5C2O+iTGyYwCU+uIu2iDudoqcx61dbwJr05dj+/XhqHTEVGUwKXq4nGBSdK6rBEDjAaL2ZNa
6E/IcI3CicBN+6AVQ7FEWSFEVMjDHC3zKGiqqcuRttEi2IOTEXMjhY1fKetB1KcndDHApCpoYq4k
8I1e2wRqb9eItX6vG5Y1YEPdDD1IFpG8qoZQ0ZxAiuv7XDcF/CN4fbkKN3ENXDYL/7CyXASAyWF0
OYmKsfYTX/qBu0zhIHhfIXk3R7Ym+92DL+q43neTsFewbvU0o+v2EbpWP0GotA8YQcf1Qc71hurw
YIjfULstsJn3NYpPHTcVJCAFaegh7PdIE6g3lWFlWNObbf1jbMGVI4gYmBnm0ODzbTlFT85TsktN
rTaB4PUmgjhlqeQDKptW8EclN2JxYqkeBZTLWuV1q5K/1FSQL1SB3+6MNEXDsMhGB+jsanR1R3mw
zpF2tSVnXBdfc8c8Mc8fNcjmB3SylIBZT0ebI0zUIc6gtC9Al6UsK23G/QIlA6frmqv6IJxI0bw/
dHjKq4j7SSICVdLxZsR0oxyFGg7utO11Cvs5IpDJdR5eaF1rd8G4+nzvvz+tTSrAbBOg4vr7Ag4l
MBmEgYTxJKih4iafThzU77vD39fJbBOvLimIo+HLQ61n9fB4lfn7beMhno/d/bMUfjfUmxrq/Ofd
eQcMsYDPLKE4bzaw6NrxEycIVauvNNmpvPos2BMzOOK25/GMMIXHU/XU6nj7amc5sgIlmWIyGDcO
++OiTZU3hoEShTPszLXizhvdVW1lR9Dv/DMJ8v8TZ18Y1f993ux/Qq8Iuvvf7vOn3+z7+qF7epM5
49/+SpwJuvQ7uXfe61Q/waVoKjfML5qEoMu/s8hJeXL7aAuFgm3wF0/C+J1p5EYip0alljTzP1Nn
kv47FR+IF2A/ZIND+b+TOFsW+t9vRVMBcUC+FWwHcBkdE8qjjTAqppJgGjS48nBXUoRQzK9Wfftq
YC5//bXXiRH57W771Qj8ggUQpSlshKNLafALDFsMGhGMB6vqbfxzLyLwBqoEUww2siEBn0cPwYZD
tWvQG5+/JQkWf5ngiVHhFpKyRowY+cALSYJ73esukbkdWsGmzR7yZLQRtrON+jZUbupyPLGZ3gY9
7778cXVIkBW/lQu+vImOdDzjL9fC6vDBjwY1dar6xMn30YS8Givt6BEdcz930FMHV1UVYGvg7Src
iFvd/nxOjkpuf3VLX+4tcFLv4p4qwxAow6HJRSbFegyhxe+k74gprcSnAPdDZ9xlW8nBOzjB0tE7
lVf8uPmXIAWnSvVdzkfq+iIPJp0lsek82ZHOgI5dtxcpsNjE0e3oRl/lvFjWgXuy3PfRhBI5LymZ
pXJ/DLYpo+VmKOk5mtBnoZN42TUV4MgTvNqT/lC+9Yfqsl8PG2n7+ZDDOfpgs6ncAFQ4sfZ9FwJO
BWbQUMvZbGK9MvALTY1rizKcOtxCNXDK8i7IYxvKnmNlF2Xqo+WLsEKL9n5FUBHX6zEj+JYvEvWb
UbDqcwuPRXDV0oOknMcxIZGSOoOoofqfu0oqbmONMEoet0VOZJAGZ1lffIc+zvaRtnqXbf258qoU
rnmLiAZK632du7r/NQi/NlbqpvhTJVdGPODKYnql0G8tXrpFiStrjxVhe17gGNpCSImMcDNok5dJ
htOU0nWWzbuux8g2D7w4RI40MG11yHelhV9h031DLq7eo6RM6ljpHjSo0ZECPR4v23E3ovFKrdJB
XAjj2J7OPTV16/RRuRHnMxEEj9lEkHcAMjXKLs7JpGH30ZQo9AtkdHg0G7hTmgMi4pO1agwG0VQ3
KGnbdRfA2NGx2WIGarPc5ugMalZrBwXcRQvyjgw0PurtCOXskvyItvjgmvemQN6huenlPzTtXk+/
CmzG2mxd379G+tzGxZXauZsk2TbGwE2XnyXpYZK0RWTTGxUCNElZWaVsd4ABRklaS+GhsG5Qd1qh
srQWhGkXIzGNedaq0k3spGqnRb8jTKx1VGb2XPa2IewLAWsa64CxloMPmC1qV2mUAjHFe3DO4aIx
9zp2T/J9gCH81Cxe9d2hEyoH4MC6FX/iQ7PusorhfI4rGJrIZWO1tkZxxsFVzYtrwWmDhzK67SMU
eVoNm3tjTYHVi9AkUpPcUae7FBRDJu7VCqGzvgChMbomIg+1tFhR/0QS7TzORq/Ejm9uiTdyiGta
gPLVlZGjKoqEIBLdkFvsvMVuFzvk/i5r/UMso1HPdIny10Lm0YDHoZB/w0x9GjunDp5yPpdi2EnS
XWaC4YT10vO08bEl6ArSMFepGLqF/9Troi34QBUAeuJ6Qb7n6wzSP1ZxoswzuxqwRh2fFwGseCh+
QEJ2e+TWakSrdF5Ac4F2nHGTGeS60/Ngkbgo243vNwDWCxdAjhsyMSaUEbOenEKC8zRUDkpeLolB
N7BmtzRGT+p/6uGtrz1PRW7r5U8fbtSI6vVYNpdiAxakCR2LAoXU/cFzBx1uvGHn78PApYJiagYx
WR3MlRSX52P5XQGhVmiVnZnlWkCHRcmNtSkdWGdaj5SeLLjdIDuwmZDwTfDsAYBrmG6WmTYvTRej
eBuPpsjuEV0vCxKZzdjhAOvvWlHcp6LqaMmAAwemYGK6Q+rj2ppDF/mcTUhSSdqXUu72yDpMg4y5
9Vmp4d0DsBgRjUUlcKuH+g11mD16bedS/RXXF7vooK/x7DIiBlpYce/Y7RhhZvW9ieL1FH1ts7s5
Oguxn5tn/yd+j24eXuZAPajS2JbVb7VmIcZXdpMjYw5rMtQKp8flNV7Uwspk3fv+qm4NWzGSVdbG
niFeDNGe6EA22n1lmN4gF64ens9BdRalGPgiKKsJF+YsbTNAj532iDdrmn5Pq1vi592c4koG1k02
uXKUM8EqV9moO7rY32ayhH1h4BYJqy0PNkLbIn63mhCA6NurADsUsI370JceodhjQKpjTsYpgQgb
3h3VRRM8tTAVBelcx505GNdmj3SfpS4yYnbLhoVD5tVIz2VIikuNhzeWo4RnavZVzbYj0oJpcZHM
aKEIF3XjezNpJBwtndlfm/XgVOiPNxNipcF8rnbnvhLaZqmwYPN115urHpZfNpIWT9uL2KJwnkw7
TFp2hq+6NQswDc7V6m728We7qsYtoilu/RORV3dJQGLgtAvFgUNmXiEcnyS5S20VdmSOBDJi6lNK
grfSbLTxnMV0Re1ydCIlByXTjTp/j3E4bCsKni3uU1XlioK8xjjsUqwbL2Z8EXex5SjfzPpPlHHs
gUlEstKuyptGUuBNfjdwq8nyxo2w0tHm0s3x+6gAVBhIVVozYpmFGTzEReYKQ7YaKiav3KMb7UgV
+tNVZUtqgWBtPzuFAdQkfkJby85HCYXtOrWDhnMs4MUHGtOHK2kEMvyFKEZ+b14hWoHl/B4pBHRc
J0e3mhRyLOT3PWvd87VNx+7CT92OcmRGTYnLWd8gwr9v0fBvkcXMLJSfVrJsoOh2p+EfL1oPlgLb
Zry22tFFnBHFY9XJpHBDHcELrGfcwxAisg5idp2KExTYcoXx8NmgfEuqCf/dYaNb2SaQDYzzArvX
gs3Y5LavdrtYT91WIcE4SIjgXOOUdY0AgKcVeHrzPDcKVE7zgyrHGH7VHMM/ZU7Rplk3CpaMOR4s
/WgLVki6eLlPta1WZFuk3y6RsndDRUZTczoze6jT4+QNbXXhc7yQrtIPKjTIoInXg4/Lhxmv5YCF
DPVXVbfBH2b3vRbvcNtwRxOQka5vxxHLBFyF0NFzBwMXQq2/8JvmXsQKLG87JxlFR4sw4kQKJ0ld
gYvPGiI21y7PH8Q6dhNJcYWRwwVNzSC5CfI9QpZ2mP+UkCXCo3BVGMJ1oqFnq17KPsnyctplprRC
F8PLYeHoMkoOgeSlxpnfCV6kFejDk+cTrmOxB2R+1U03xfgoo42OIcdGjNNtH/VMOYr9yU0zYTv2
EBsT36N3MGtBo+9ilCm2EIehLRbn56Ukr+fop6BxzQScbNpOg1yVKYipPFYljrDtuhzFgyahiC6B
06Oc6iM4ZU23fMVN0sV7vUgfKqW5KMtHre+eulpxkhmPKkncFQ3RCGdka9otXFSVo7WuxG2bRedl
Oj0EVkuoPsmOIZSeFBZrpcaWw5ocaaDsPcMzFqfLTPnZFtdaco2tTVKJ5IVzXKfEc6m3vFgTHKnE
/SnE9cPo1zFKghrCDkhkOxHo73rUd7gXuTpxpyxf1hIZru5O0PprsacMg8fr1KaOPGnehEBTRlIu
r0GnZpIbD6odTuh2E23OlYUfiLpq+abd2LutSsGCuKGs3JpYbUBCaeTu0ZXpOtaRzk2w4OJYjrLI
lo3qAtndg05zcXaeBkj0ZRcy0WIiV7tWaF0yL9uacn8Ncds2rHDFnPWyup7LmRjoec4QcAzEDVU9
m9vcSdHQ7VoXt5FVXHVuRVmuY+NHCE813ddM2ek1BHofn4vhes6/TwrJWhyJaiN2CnW+xRF+5YvZ
lSLOtpXFZ3CA7WyABINAYDf6OK5pjp88J9ySnXwH3O6+liQ7wr8GAXhOP16Q5Q8cDDw9Rr+QzYUL
myNYBwndvaIXXZ/z0/KfyF4axSXHl9j7WySXe4hVtX+m1e2qDm/nBcKeP87YkTQlRzF+nuZwJhkP
U/LDaJKDCcr/86fLUf7q12sRAoGByoNK7UReXjavag5YmuIPnVDXXWCLS76xAiRJXOP4Nm6Xq5O8
uiVfepyWeN3eklF41V4nWnVexC/tReeqwyXk+U8lgADFQ3lqlX3/vH9LAuK4OSiLcGQ18tS8SN82
h6RohExoMroL4EHZm9thpa7U/SnIzlGx4dcwUoKCnaSo4DeO046S0sw1aOoBXcr+EKl7rZ73ZXXO
beiXyWU0jsh4w4ZvrOUaOZHBfalkvOvkq8aPQA+Iy1IwFRjTYQdcKXwSOMNcCHu3vd3a1nqkvugO
qoOt/ck390cJoNf9Plo+aRlPaRnR76nFuZgzf/INNwHs0WZupeu2r51KyL8tHr0f6aMFNINmnnCR
GFxc7cEU0i1IitZ578wOrj+uaIfe6az8R7mb1908ynMhbVEYWkY3F53P+UzlvVZef75Sj5A5f3ZM
Je+HAsBCFVp2zqudMZhKQPYiHt3WHUFZcI2adr3HvxEIaE/V+cTO+LBLiKiQvUNt6B3lQBFAWEht
APAfOFWNkUQ2gKv1b0706sMN+KoZ0qeve2Uq4VwpeTgSYKE5opeX1iTukrGzpeS+7dFZ0a+w6ti3
CYf6LNkzBtXLbTyqoCpQMo954gftYi4GxED/PxyCoxG3WgrabRiNLp6yYnWfIWlmnNqcp4Z5qYe8
mlXwNMOgRvRf0q+t/lsX7EfhX1s5ZL0smRqEKB6tTiFARxDfMpi7u+x8dqWNf8kjYRVu6rvcOQWx
+rhD/2xMOuJhVlbWIOhKY2OaOdqYuXphrNryxJn2cu+8O9OWtPWvPr0cuK/GLUX0rNXR+XBJcqx6
N7+Mn3SHzFHoAsvepG7s6tt+W10J1wuCTeR5varPs9ImBHejC/nEEMunen20jNH9nfBuodf6IThH
ZBIIPAgg8SDhCYVq4tN0nu36ffYDj20wRtgHYS7/Ld6V1yQoxJPsdPltFe2vs+Lv0TlaudoIfZf0
3ugODlH6lgRRfMkg3cxnkye5NbyvAu5o65EPsmwTXS0ni9zqgsSCfWJ/f3Sfv5QX/pyno/UddyiA
xtLLqTV4+U88C3EwAB4WXmv3mPW42tO/0iBFDQWq2cJHOFrsddhmlV+nf3b9sltHYMp7W9pZO5IM
p2+4F7bNu5X4d4PHZYJuIDdaGPQwCqWVT87lf7F3Xstxa9e6fpVT5x67kMMtQnezmUWKlHSDkrQk
5Jzx9OcDZe/VDfYmbO/b4yovVy2VNXpOzDDmGH+QJ9mtJvlzUsTXbY8/AZmxbyBrRvIaweGqlV9a
Q3KqtFeL+BKqrjdt3d0pWuoVVedliLQXtDUyNdiXs+/mY0W3XntQcA/1jdFeGuw172A83mwwbyl/
S/cLsA+NkKzmzW44QYi//IAwQcnfriMaj1Vo2gf7jZle7u53A4dLRWcYZCNtrPOjyzDKuMCVdKSc
ni567B6wg8/S66JqdDvtpj80MeXFGN16b3ofB9+Iba1OGb2kRCD5fOVWb6+NtPZapH3HpN7H0TFG
Pf3jaCug6j/2E8pm6OEwTngf50OtxkwLC5U3tvRkdHaAH8IVBVJvRE3IMXsHP0J5l3rI5H7dCLyc
G+/n+O/Aq+0z1pmeJG2+zHF2l/H0uB4PlYsCMOzGnUCOsxHv4sEBPB+5QTqPoHPPB9r3ciGYkH7d
7hjKbntFj2Tf7ODxH/x7bAsc+bAFAl5WybsRnkRc5Wuj9c/LSUW9o9n/ycC3w1xOn07irFZrkEyQ
GXtWTL8zj/09B5Hg/OxcrHUe08TeGpV0MQ39O5y+WqBK7hfjGPPhkNS6QWi7cQLYLf2h2/GUcaTP
GLTZ5X4THXIOavrHQj0Ju3rPyHKZS/LE9xNLiimDtg/DgCJ7sYPMAzpeddoSz2GgYl0/2wUnyMb6
ubheT+Ivf35yLQMUacaqJ/6ivjO78HlC+6e0F/bZLnpSrj6OdjkJOIm22pbWnCdtnCyjfdS9/Ka8
Ulz8aa4le3mogrdAiyHweqrgqb0gLsxX39a57kQKE//KTfDxSn5DLZ+MvQEGAliZX5Nl1zP9u6B/
+Xi8F48hbm6Edmjca/CPz2cXuw+zSJZS36Kzk8AhTG7Ta7thEXMAXQ/Xv6WHjYjLMl3vztOIq6dj
N6u5mCRErNWfFYZkItUUEynXwsedAZNOHbFw8GFavDHUlfDMn4V8Gnh1EBmYvbV0MqhqzuWu9qfH
YKISMOY0/m8SzTiiMnis0v7Qd4mtJSj+G7OtKMujmkoL/ji6r19TDvZAOTgl3aNcD1wrUN0G4+1G
uRIHA5vh1u39dCMzfUtw303ZwveXuTDQOVhtwa5PQ7PEH4NsmzL6cVFBCQ8lAh1buMKL6AokMRCX
AhfKG221HCa/SfSw6pij7yIoXif/a9hn9NLRIbI7t7nBDWefPJg3eIS5b7ex43sVlJ0cZFrgbp09
K8bQn0+GWxesZEiRC6fvfHXWOdzHqJmXB+pALtA+LOWb6pcP46G6RT3vXmcXBs6AgLcrPURP0b34
aWO56heOXcAxC22d8p+BqMf5b9CnVq6LsoWSlAR34dwdolJ6aMcMIb9Z+11UxV6kbyCrmZ2g/aVY
toJBSxLoD3MSYpmHjR89GuozxmJD1pBwyRoyDa9GSqV6Gh7VxqTMqD8bKmI2yIbqavkqlD3VwBFy
xxDcW93wM82NoyjXTzQjdvQkj0am0bhSbCw4bytj8mgF7+pM3TW+GdlCohwRNcEWNTtaWAsKWuvg
0fKZ+igtNuWqjgPq73xTGfccNEHBFubZXRQLz+niXQKIWhTRT++XaiWurhXi8Dki+Xan4z0yd/NX
VMVv5AjQWWK5iOn/Liz5qawVr/B5c7fPQfSta6HpFhgN6rHsLt01zG/sRhBuqpjOFtKYMrIoaQF2
4F4q79uA1qLfqUcg7j/rym/uAmu8NidsWQJFgV8A9AwRZWxhHDlSDq3a7vPecNJCt43Qt+XkZyKo
XtqW9E1ltmS9H1rcmvAQmjVxQKmdDvKgKt9SXIvpGKnxVdb4j1ZSfC4y0J0Nis6TX7HZk/IYRzQH
+kL+2soJQKK0eDSz2FNb7fM00zfVpU6xJyvp7DKrPuGzGLkmapZuXisvhd8eFV/GTZ5iQtc41pQ4
vp4ZDkBerPlk2iOpOVx3cfNtweQkRYPY+2dJf+0DDTczJLnzcj/n9RXCFvddTEelVOSbOkuvg7B6
iPFHgUH3i0r2g1GrvwpF+4kwxW+/bGihR9ZzmiqeFQbfN9b/On1DegrYJGRMRHZRCFvXiMxRxEo+
LEfXetL3k4cQ223o4uK2z/4i3XByZxNwuGyo09OOiKD6ESFXMdZGyGaVVoUBMlEYj9PlqiJYR5mD
D8V9NTyzfHRwLBSQ7EgCquFLXpNWW3n5hfEChZPpPYGpAWO9ip5kSFD3cj+6aLF/zyliwvDggfkz
Tm1cnZ9pgHXuvHUnrt8eb0P+O6ixSu146GZCkw+jC8PmqgER7Qidk32icw2SaFn6hhs8zy/yoXtF
1nrjCy8pzbv5Pgm+OuDarqtDcwneut3v6i4H49m+9g4G85AOHfl68wWyMcXGKqPrcJrs+0W1FoPL
OySJR9fYSXbxq4ntFFfvwa120T2txo/HeTnqIqcmamhYrlm9pZQApEqIGkuJ0xjf5fb1PwmApB3Q
ZovEbLVyRJR1s7nBvzOd4Yf5nAGp+3GEd2X3t3WiMAL+g3PLejN2nT5ZU0iImoLt4qrl4QSBmNRy
LY/eIpdnXYl32xWJdz2bt8Aa8nCSifwnu+P8ErSGes7mXqYEckzuIsQQE+enfo+PxptO2Na9f/FT
/R1tXf+Y+lS05oposfKr10q7VO82JnJ9qTMernKK3gDt8aJ5G+9JYi2Qcoh1W03u1PfXlMFdupvY
2iWuFH9peGD0k7wL4+DeAGuVVDcBEM1GnD/R13+yEqS1MBx7+0X/H/n8f5fq1v8MfX6qo/9z8z1P
uJb+iMwvSvLL/+UP4tmU/gs5a2U5h/kHm5aE9A/g2bD+C4EH2ojwRNAMANf/33hn678WWLyKGjqy
TVBIRb7+P6QCNGThySYhCVNkEt/+vn9HKWA5qf4+OsH8czspKM8vmSFg/LXCkGk0cQsMpfNotr2A
+NnDkXPzu3/tYjy/JP4ZDCl7bUFsUzU634OV3Ft4i9DnTUPRCSfu4CFx8X6kNQ1HJ388+QwPfwZx
CrReVTfeh1tteUE1smAeTDAbDgohtat6HGte+3tw+4aO12Z54/zaX+LB29Z4hFJkNVToTefD80Xg
Kopa9J66H2+6veCRh+7A8digOa8+HtvyV51/tiUUDBt6IWjLrsVl60DDt6vtJ88aTMc36O/TelY3
roONIOrqTm/1OktKUZy8Ejclva7suqCeqG2dZO9XxdlY1jpeuNrj/56yKtQ9eBwhdYDOesFj/bVy
BCdyIIZUTk6V71e021KNXRUP+GTw0BFzgjONJK5Ivfb8k0XonqO7rtZe5fWu6pi3E7rIzV59kB5n
Bwfuu2Q75rstt4q5WpYVEqVynGq1Z9zTiqXpgDH3fnkELu/hzV7DRrR1zU3286DFa7r2sMHeJ4fg
yFPf1Y61nbjbfa5VS/+f8ynhS8pZwh5ffs3JrdRCJ2+KcZg8yEzAmdr9qPbPvmJd0Xzh6XQXDvGv
KQ2vul54reXi08e7Ypm5s13xNrN/R1+Vvma/lFKOmNnriN5NrVtO4HPpeEelI00REva8bfx/XHz/
o2T7+V3/fszLn5+MuakCi07IYjA6ql5YQgAzfv3vxrU6WKY4wl9GYIfIgIDj/HuNl5gwmvhtqzsI
M7zrqa39/jjmqlj7flhLAnIyrBhPK9+KpAnvip1i7hFoB2AzeyAHdvV17fFUTJVnxRGfURb2Po6t
vpVFVl+SM3QR2uMSXLRyzoOXKaZWkRQXXtx0sIe7SAyOGWZz+0CQy6tuXPC4uW6EjxVn1L4ZNdFW
rXQ4pibQJcieaKOVvvAD8/DkRSsH7QoSPjbhJIHtI7fQBA0sbKKraVS050xNhi+62VXlAb9KpP0S
UGkyNh54KZTit6lWqZxqKR6CZmvcqHUR7zMtmAFZ6T2U36wVtJsEm3kKWzypf5Cv4QbahdKAjpma
k0ZLJSYUEPdrEHySGEW72Yjm3k4lKXmdGJCHpxW0TRlzqEdEdKiuYNRmdteTFIA1haUJhbRRheBT
PTVwc6NUCG8D3QAxms+T8BA1QrHXIDfsQ0sRvg110YKACgZ3HP3iEUN0jEXiPAuuOnQUf1G8NDsv
yAOzZhgYInvanPWWzT+6xE0m3MndMJfC6nOQ8W32otEAldMm4IfepFERwD2C88vWhon+hzKnBu5H
Cn7nvDmprCdN7k1wQe5zgAKofGKviMZnKRiP2ShG33HO6iUitlKAifKk1fYoA9m3F0HtF7/o1f6h
saz6a1R0gWgPEw5oNua8iN5KVl4UTtwO0ZchVrub2pDGb3iL5tR6lOKT37Eaefim95Cko9YeZqN6
MKV2vp8KVXgKzS499Ev3MMNezVNUIVWRHlVZW+XYGE4iGAPPnRF5pLDCE90ci2ORGNldWS081kQC
9s169GS/NEF8htGNyqXozqlFeanQMW6rpHqHtzOcQj2rXHlS6me98/VHdO7Le2MIjZumrlUk0arK
Q6LecEsYEHe+1szP/gQmuqo4o7ExTl7VSCxBrU9+KtsKKj6T2y084Ku6T7DUiXFpvKkwPUmAOAvp
sJMaxDYglQ3aDixuJv21vLrA8VMHSGxfESvNM5ROMH43E9+Cj9uMQfeSx/yrl66qImi5mk5TNLDC
CSVzvHBTt2lyhVofDw/BazpLmbzGKkz5kGlx6Wmx0D6mLNZv+YTpStWGvHfhNO1kVIMjOylN84eV
tpHphGYqYrPXIDaOMLexyyI9NZ0Bf6AXoaR7eNsmwUBZUojJN8eaIpYSCN9kP8vuOaZpR3Cs2loW
RNcK5S0sVdrQ6wRzcJqWkoLCPO0tiingLLsm3zd6A5ka5JpxNJW6xI1RTihumymowF4wDE+tY/Up
QBtpBEou1/s2jwOAtpJy70/S7E29BTpT13J+t1UJbjLjLwP6sSoQrMe0tMUKCdb4bq6C2hlFoXtp
gqpySqkf3EWu7aqQo/JLpGQ+SwsxVs/PYsMjvaBshoX4ddr9DoUHSz3MonxrgZ/2/LyqDxE6xNJT
CKwazLmuzbWT99Yh6YW6AJAZRKh+FvJ000UwIB0Q+TjjiSo2gXlcDF/TMjeeESpWMrvlcNhbo3hj
znrMlxfyFLSxqTTgCuQa88MykqfnhV7Jym41LxyGDK5NH4G5l6NfgyDox2Ds5m9TH8i3gjn5TjVE
3VVcx5EL/Bsnt7CLf1VNp7iRr1T7qqyFKxVoKFyaWJPvRn1QvIiN5xRCb9ylrRrukedLD9TAoTAJ
UZjmV9gBRg9jzwZ0ZaRc+BJaK3OEWEFYOIpcxqZnxPiwRcY0HeLQGkqXNwNFXd3Hpi0pBw87qWiH
pAgVx8y/n9qZqZDneq+EYX6UWddf41HATDpqwJzPCT7g8syOiXvJDblyEB8Rn6UkyL5NYxK4FXo1
R6NUbpXWxIxtoHc9s02ow07xbWNQJg3TmhQ7B5wOCHPeY1r/qAC3deRMMq/iUpeu4T2BjQ5Mp+nk
h6g0dbeUTJwOtK+lAsxhwokBGCy9CjdUs2I3xADRrcxk64qZeRT1vnXbONcefbUwO5hpWv6zz/Lu
IbTi9hjHVgOSvlBvrL5PjgmNj4fc0kKMDCvQBX5KabwUv2AdNXHwNuSSQ4U/TV6greCnwlPfqf5v
Iy46V5Cs3zPcHSfKhWBfjUL21GV94PR+nkdOFBoAYjrco+DkjhCwssobfcl8An4R2/Xof+pY8SFA
Joytqie5hTQ35hSwAc3Dq1ID8yiNJO+aWQHXHkoL+qBMi0HVmHi8sbuvPa7ZtS2UeVfzYWK1t4cs
Mn75U0F9ZKzqTwMyZIc2ArCUqkJ0kGcUY121zIK/RrX1rzOu0R++0Vjjw+zDlX9UgyyZb9Koh2PF
oq/39TA+AH+CJNE3KRNn54oyTHajpvVdAY7OTRZo+GDUktf3tA6wD9QD/Dbl3TT3WFQFY/6ZQzLn
c3DXRA3lb4wisdhLhmY3pv6wi8z+Xp9Qa+nU+lGfEBAy8Eo+1jDgIMcN4r7DRtJDqcNy+lBNfkfq
EN3hcT07Sc87t0K5VvnRBVPyGGFT9gLrMX9NtE4/NFXWOBx/DRXhVPRANSqeiYYP/oSZcNNL+DLp
ch3fzaM5X6dRGYbHIEdC4qaG4RB8MsktjCt9NDJHTGFLtX0e3sUpBy17PTHtWbPS+rZCTOkBx8TA
AuKkQ45MhFJ0wdnwBvExPoSIZhjjoeuGcB/Q4YAIUVbHOS7TH/VETQvvL1UabwYxaW5M7EXcEHdd
2jeCucMldgKJU6K8KbXNeOiVEs/qciw3UsOVAt5bWooePeq4dHqpp6xfi1ZlpLIYBIVXu1S2AJ/A
rrBnHFhRx4Wd5FRcJXckSbk93Ef3CHQ8NVuqqufl5j8/AZkttFjA2r1XfyDxGVojs9hvR2mneuNB
wZ70an409rmX79uv4pbU9YV3DQ4a6JRJyLIsignn2XDWWeLgdxQyRGV0cr9yivQq07S9oe8SLCWU
0VamrxspOH/lKgE/C7nK/mupRg8I+1qkvWanGwQPZZ1/q5z9ZxpPR7XK8UnwhCyeCJEG6OzDtMdI
8+NBrHjVf0JQIgMejr41gv+rEC0I91CEWuchOn1E0/0o3VR7EwsSslbtTgf4sJRnwkczdmCSfRx8
hTf8R3BiwiqH7QnQ4fyrUQUzy6yMSFTuu5f+KjiEX9IdFld76a7bj4ef0LpuZkdxxs+Qscq7zEUj
7QH3w49/xoUShwannBcomqCUit8q8ifvOM0SypTKFYuH1ruBAvG3yCt/DBDmPHUXHyXVtWJ7+rFV
WlnW5PkCIixFTyRSTUSB17pMIXelJgyELY10l7axG8uNZ6jy1vDev77P46wqDrMcxrHSE2dw8J/9
C64TFjeqKx0HV9/VsDG2Bva+rEjzhS4iE7rYGNDmO/+uZSJPAQLdbA2EN4/artsH35RPSx8f6uy/
UFZcRrCaSWlp+aD6hKSguYafVXqAcbQFoXyRA4cxd3yzSTtaSHIPP7YaF6s+ybJqQQlIfDS0lQn7
tqpPlktkqBm0BC4xNO1QAKcmDEbLERDAOy7eXMlu67G/nCSr4Z0FXB1uiabmhonesUdr1A6i2vWj
60ZI9qU/bhwHF5YkYr0yuiM8XDBvWhVqoJIpMXaLk9dqP4EjGbw6hGm/sd0ufC0YQawOvhVSEm+A
kJP50+eoCJRuXL6WX9uL3IzlKPv2e+BAyN7Utrmw+s+irc6YcY5SU5WJNiOi7ou/4bV/PJ631bz+
PKfjWU3agOt13bVEGLCYXwwyzNsESQO7hl92GA+RQ8Mzveuynf+FW3fXXVeb5aALaxI0DzB9TH4o
2L6rdlu8qCZ/JrdATpzSeuIFYCXshQCFlet1cL9FuHo/qwt6SJJp1uhLWXh1bSSRPmSpWAzeUIFE
F+6V6OXjWb1whpxHWNWdM7+MTCi/pBCPi7mOcvC/LjL7g1s8bMM836/782CrgrM/jDwQJZ5OBdRR
ZE7sOEIia7jaGNP7MCDL/87M1u3pOUn8JBQERFK84FDeYxzrmS4Ym+MMLy628Tf8usVUWyHi/tyx
pzFX82im2mQMuZaTDfr4sMW37a6gLvo9ge1Q3eoPCJQCGXKj4k3wiUWKPYi403ehNwDQ2wJBbM3A
aqKTBoBpPKi5V/407o0vzV12qEZ7tGfk6R91u4ycmRqHuAmsXTEt3k3DulOj9laXtAPToN4K9+Ee
Cj1lKXAQvDPhtKDxGf6M3UUaf3YqjH6+YL+GV4n/ui22tUz4+XGBDR19lGXj6AiBr7aOnBpJbsnZ
5NVa1zscxId4iHaIm7i8mDChp7IxppW7sfTedd4WxXEkoBQYmRrNxdXENyjeqVJnoefpzDsZdlt0
1O6MvcD1b261q5au12qEp7GUVVdsjGbdp7u/HEbtVXfLm8MWbsODeNA3Ir1fTWeDevP+O7lJIIvL
hV8SaGx6x8w+6Thlwp/5302dstxnJ1G6KszQjDWp2qKOZu2Qm9mFn9it/8JldaE7dD6i1W3VzVMc
lgOxME5clK3DJ6jQVzECrORN1evHI7twiJ99p9XFVWZyIBcF05f6n8fkMd16IV1Y6Wd///L5TiaO
pa+GVIOZuPxJH26shCpGKTnD9GAucEUp27iJ3zbxRwtv9STLfHhDfiugq2LGyQ22KQGKKwF1klai
VifGPs3Tuv9sjtABKarc5mGPjkZe/CqC8pGCymRLJnX6zEeMISzG4hGXAmrskoUBlyo96ZWIBLFQ
I4AFyM/OMyPdC35NxTlFImeahcCpdPUZvHXoqWmCOxfIttcwo7Zhze341CnlbKP00/0cxQKhEzOv
rgJjAH2W1OEevqvwWyt1a+OVtTIxXo6+hfq5WNujJyi+c52Sa0zSEXb5kx1DBlHc8ikPobwBkQJX
YKNW7VpXPdrpKeriwvO/v8hOo68WWebDy0YaHv2K2HqozehO6PVfH4dYiVu+H+Fqoc34mZOqvo3Q
30Oc67GgH20DvQ67ctUvkqOiZD4et945y0m9Xm6nQ1stNzENWnMaA1q5yc/K92lQoPSDrEsacYe1
WK18PMytcMufn2ynJJqs3AQH4uU1No7Us8vpVlAbALavASI4Hwdb4dHfz+kqb6ioLA1VSjR13wPV
SPbdbrjJdtu4s/evm8XWg1vJWFA2gMDPh0XrLxCbUCs9UgNXnaoceVD9le9Q2QUiRx8P68KRdxZs
tRqTpE/KWsobL2pBUdMuuh0Lbffvx0BJc+nto3+Abtz5gMwO6cKwNtBssO5UJMTi5vvHAS5U+GiR
/h1hfcHiWYowwGQWfJvg4Cd/hUjgKnQ09EfkN5zmMbxHou0legickQIL+lmfeyR5N703LyRV579j
9c5vIgUsuqY3JBW8BHRbsK2nBMvEffh1vjG+LBT6xfsTtDXg1pv0TvKGXftdOKbHLW+lC6UkfgrH
MTazKLRSxDmf9DAo47RTWEU4urQFCoUcdPkOWMwVBgokOwKFT/lLeMhfSi+kqPWIWqEnfc5v5Y2c
5P1yhkOK/xkpFlhqxJvPf4jiC10aRRWVHOuzmuAH2hlUfQN7HL5+vAou5Apnkd5Wycl5kAYZ94nF
kOOr6FA8Luc5hku74v4/2aPnoVazG/VmTy9HwYDcwkJ5TndmhNJmetUYxcZt9X6DnkdaJVtSGjWx
zEXpNRJQHHoG8dxshLhQ8zyPsTpxisLP/GzkE9WufPT37XO5A2T7dfGzZFXswzsRA6nwG63NrRtj
a3Sr40eL/UAzEV9HxkV60cXqdjI2Hc3eJ8Xno1tdhkg3tpFeW4XXK5AcbPFFu46O+at1a9rZQ3Uf
f5+95Wnz8WLcGtjqKixFs4+rZWChBFaANIycUtmqF28FWV2AYR73kVyo7HHdOshl+8z19PzxOC4U
Us5nb3XthUITyCGyB16Hg5G0oyLucZruF2um5iG53yrtbX2s1Wlh+WJQdj57eNGZbLu7JvKUbsPJ
4EJ9+2xM76+LSsvGgeti4f8BHPRi5aApV8BMDOdPR2bsaa/tffmwMZvLzz/PkED2wntGcRwHoveQ
cqzg4qBK2rfIxv3kVUcxoMkQ7kbSF2+m/HfsrnJgRG4CIuWwxTO5cBhTYMRCghxYx8VzdW5VtSA1
SrksSzwBEnGHHx5dx6Ux+GVjpMuZsR7paaTVuTX1Ia3FjjOl8cxHmMKmjVSCRwPjuflrkY7Y0le/
dPqfDW11iLVTrDYCngdvVX0ufXt8NTzAtJ7wsLVIL20KyoooeGpUvZfb7fxOk8Yk1YOhpB2yV3aR
gXG7/BWlVcrrpDcSGKZtgtAyX6v5PAu5OlB6X/MnuqSt11bj9yaEfCbWe9/ChUPJ/woD4PuBUN1l
URo6sS86ypwgnVi4H3/VCwcO/QsZ3DfNzGUdn487S4ukoMs7eqYxRZ+rIFmYerq5EeV9Xs+kirRJ
NQX+ofqWZZ3c44EyJB05cMvZOX3py+BuNs3XJlSvk2S31VG8sCERD0fMnbYF7Ih13TaTRd9HjrP1
htpATbihOf+YaC8ybTf9brS+lPT5Pp7DS6ODdLPgTklZeYaezyEyHrxaVJUckfdfJr85amvHpDNe
RXWMAW7NW0f4ckSvl85JxLXIQ6xpeVrpVev1u/wZXi+APAsZjX2Cs6dyVL4NLpq4Xi7vNPVfKeFc
Wrmn4VdnTjhWqiq3fE6ULL8bu6W7Qdk6smu7Br28Nb0X6uT4LBjgDDlheUate18CaIwxz6TW0yVy
Ge2Q3QrOBEEVNpmzAJi3Al5aQQuHHMgpX/SdGrYQyO3sCxOrtbgHRpEwwUXxXc55AvSHpKa2Dczn
4yV0cYwavgtcJPz3nbML86kUcs6UppZdokIT7/IfLSbWypHaxW6LIH2hnEBD9iTc6uxRx9AE6MeU
NkYXHKMpRRvFNCIbmorv5CFSrHpbpYHd1ZSwgGUO+zoWgieQUckub8rqM2KnuJkVSr81EZcn/++J
WGVAeEhJVqv7qCTstdQxfiq7/nmZjuBW+pTsW5tHn28bR2i69/ktN+rGd7iQrZxNzCo5ahp1zqqZ
8OGVYeMMBiOA5i5NhKUzM5Oq2yip7D8OuhVzdX60sxTovVqPSOC+Ah+ym/hTGWzBIC4d9EvjjI1E
39Na1yCUuIkVgIV0WEV0S7tSWIBbWyj4SyM5DbL8iJNzHhxHbCQSdYGmkp+tcFhEU3cNin4fT9iF
A5dqCi25xX+FtGd1/oxyihBiiaZuFFPNy7K/1GiRkZQ/I/YDTC3/TybvLOAq9WnlHLhsFbNd9OYI
xXVR4Sx/fjyoCx9oOdt0/oNRCXI653Nn4TWmhNPMLZJpfxV5dggbdaM3deHznIVY7fqw6AtFTcXF
2+Uul3+WytdC+/zxKN6u19XVdBZjtX9zCy57WNW9Z7TOIjuCALH4tcod+S/xiTIw7E5WXkytwA43
CxMX1wWSQJizyyQb675ToQjSDMexwepoxpMHxSVI7F6Qhj+CML+OwMhvHBcXJ3TR0tLJnhbHkvNv
VnSNFLUTAccYq41C9ThJKxuZga1a5YUs32Ln/neg1ZcbcEyUCy0fvXBCxbfsrP5GqWThUS/r3Cmj
agthdyn3Pgu4+oyGNEwT+laN90910+CYHxYD+Omgex8vma2xrY5c7LkGAXpW43XRorhvOrX0HYUw
J9W27NMuXXtno1qdtBD2+wZVlqUskl9ZhV3uin1+vTSnraN5KLHW2OLoXarEnIZck4DBooSIQTOR
rZsi+f8CS8f2r36Sl+3n4x/CF/BqFI+2CjEXuDs0RABLkAcDqUL07Xxx6kUcQR0l8uAoX5KG0qWE
mZgrPwDWiD/llaPvqtAeXuW7fOMou/SasvATwdFjMeST12IjYh3Sky+yJT9FZT+5pruU73w3ciAB
AFAv3HyPfcHHy+jiXlxgZiJvjPd4jTyXY7VOOjSuJ+Fel+KX2pRBqMRQCD4OdPGgPgm0Wq+Davlq
6Sv016X6xhIgWAAvzDeCXBwN4g1vTny0tFcni4iguKAXATkvfazEavCkUV1kODbCXBzLSZjVuSL1
CYoKGuLLnRRciTKMlib7+vF0XXirWKqFl6CsgLl65wNncnBlRsWeMwRUEYwreTav26Z+MsN9Huzi
Yktl6PKQ/o63/PlJDhLXRj4VrdbwkheHz+YxOWYQSJN0Nzu1ePBtdPLd5MfHY7y84E8GufpcVqdG
ql+2C+uXBZ951X5xnuMxhlIL8iL/Ubn6bFZXH84qw0ScB7IFLUWrHz0eKbivRfhjwdZ8XrpUtcUf
dGHH4sy1GpoMEwn+Bjldu0PPA0gJiNna1naLobcIYbzbIyV/9B1hB4R06xC78BqwAFpirgkdCknT
1Rlm1KFQSbpM62WQ/Adpqpof0xw0v8M69VEuQknGa6UoZPipVmnuqAnV7uNPKy8h1gmNTquDZhTs
fNVY/YRckKM4Cbo/HaBFzQZvExwBnOIxRy8U74i3BhD+NxgsoOua2uYOkxyDf7Gp7XgxuTr9Lau1
XcRKFBSMmod3fdXeyNTEyif/Cuoa1nkK1lTlXj1s84cvHUY4giqAqA3sR9edJ2MSYshWKe/99BXT
iVLsbLV7+Xie/4ex/R1EPt+3pjDVohUSRNXERYzvya8xvkr7xy4oXQENcHWud2qLVbfW3PuG8mKl
48HKys5OcJcOc+VuzJvHNp22dLMvHWCno18tgFHIay1MWAD5TfycfJIhpiePyS9lcudP2Y3ktIiH
UG8tXQXu1v7jWbm0/k9jrz64nMaiBT91OcwWuZJoD0ncQxZ3I8zlD0ylA0M6Duq15otemqVeFmCz
K1H/pIwwbvvoYLX/wU2AFvg/o7z1409O5jAPrXBMOZmDoHXmRaxLijx1mJ4TTJmygtwg66TNF/3l
z/d31NVjMQjjqIJGjNnKjfXUo7nFoyQ4ig8J8nMxEMhjB9ZJ8hD3cqvDx19vY1rfij4nAw4ssZkl
yWq8SYJgKSV2gWZPNjQbl/iF28dC7U4EGSstydb6lMzioAuVpqneCuUzAvZvYsJw0N3JrR+nw9a4
VoJ2C3KCgMjowKeQMYxbHwhKmGfRhP+Yp9+ae8kFjKIAxfVd+MwUSRYVz+C2caur1AuPYedqLlvn
dkvV4MLJfP4rVidGEaaplVkhzT6yeelndIc/opPdoeAPhk05VLf5a/NFcPTn/nd1hcI15M0A7Trn
44/8fovyKwzkDPmfxcV4+fOTj2xG2OI0xoRhGOwOuHksKyxvNtVgL3/kv+Osd08y5HlYVD3udN68
WwQEC0eN7QTLieoKN7fY3iqDXni6WCTvOtozOqgDlBTPRxZEfdeXmP94OKGL37R7st3dAjNoj0hc
xa3dO3gJOPqPlGtna4ldCo7Xp7Z01d4e16vguVGlYmwpdFmxVettREFyF0NEJ79eDKkB0Tp6YWtO
va+etytyFy4ji4Ra0VFXogj8zhrdR23B0Eq1YGktkiCQXRe5XzvGi3EJzaH/GN1vN/MuPLupzC0g
tiUnx4NyNeoaCbNijIg70JuVX7p9tsc8xo2+tvstv8n35+JZqPXDVE39IpcqqfDk7pPfx7bkfxda
/yCrP63qIQ9899/cJjpQEQ0ZI7D0Fn6nq4KC1Adz03WA3Rc/kWbfHxbxz2y3hZJ5/+VWcZZhn2zH
PNRVOCSYSZnfZrR+Fk15F07ztXKgSRJ5S8PSxxJbAW6K8OjGWfC2Cc+SxVX01fcb/LFvO5no8VVx
l+8WVeP8rkbUZatm/P44OItE+el8nAJmKrBYiLTQMZqIJbrwMJLITl8Wis7i27Q1uOVN8T8PDsbV
eUhpUlFVDfiEg1O8cIs1DpY3xxD40+iMXlPa/mu9384+L4bFh0ZEtV9G4Xf1ABkLfZbzHAWieuRO
KcLXAKelGyEXol1ZGBvZ3rsre5nWk2DLjzlZPn7XZLkyCmgq+f1VK8fZF6269ut4+Ovj7bAkbu/m
8iTOajvwesHP3YBRUxUZ3vLyrm/MjaTu8mI8ibHeCklQA2tCk2ZMP4uYTvWatZ8MEmw0PsL2W9lH
mEmKjozf0seDu7w4TyKvtoE0VpEgZSxOESm/J2Vnfm9QwgLHOR9gHSyKvxsR3wAeH8zn+nbsWjEq
k4qI6c3wOO4Qqjlk8K0PxV3mNTAAfCdBjnJc3m0YLdxKe/1nQN6eIHQWTU/Tgobytpp6707Y87X0
dtifrCUZLYZBDxDP6ZvH2VRwfzPAElTJTpme8G50prL7+vHEb6zedcKZphjHlgVbJcmvNfOYdt/H
LXmlrRDK+QapSh1G58Ci8ik+6AaisipX8/zl44FsraC3Su7J3IWhaXIFE6Z1gT7cSKYd7pZzBlvF
F8S2/x97X7Ycua1t+Ss3/Nx0kyDBoeOe+8AhR82qksr1wpBLMsARHMHh63tB9rEzqQzRPv3afnBU
hUq5E+QGsIe119qtDRFdWhbSWyBnMe+l5gPPl8WqwnQLC/sxRtdTdFVAq6Nl3n6+qkub/tTIImC1
JVojudr0cf2jze9ioa9kAmsGFi+nl5wBXTxBysQCg1r3i+KX+HwJH6vKcOrTNaivcPJiKhOsRabA
GvhVkfv0W7KbvpYgy7meTAwT18QfrsCpDynn/6CgvTCt3uGJacpG25gTrK4LxYsutu13NQRbhyMk
eDF56JPdep1tdb3LCwHMXn3tDGq0oLjRioCXvvkA/ogQbCwStR6UFANs6yRcK31djGRM5HUAPYBO
EEP/58ud8gLUSLOyPEGQwJ+/2aAJ8fv7+bk5Jldpu6n3ZesD2bIrg1W5C+Upy/P01PjCVWVmDWnT
YP8phMn4BWOQSoW82JsReTZYsL7cy67712oXrpvNoDQgjkTcxvctxB1LEOp87rprFhaeK2s37Rob
z7Me5BEqXtC6bDBJ8bmRiwfX6YNbOKnXoFhfDliHmkID29jvcRm4bWdEnKoSvHb1qbv0sze1cFCA
5G0HUHlM/7b9QQICX49HO+O30pz9tjUhxtjmT5Mcf1tZqHK/z+wuIpgCJD6xTvE4CUbg6FHAPSxI
SKCZdVgLdteWuAhkNMvr60xRhtYCeOb+QXfRTx6/2vkD9M+bAcFvttIpX32NiwimguorKL3eX+OA
OwGS5r4i+XAAr2qLwHlZ3wAfh5jej7c/d8CSPXvotCkVHbYcxlGkn+6r/ejuvR6CHfkm2Va/lS/i
Tmml/2Y8oYq1inq6fN64xLFAufde2Dk/b2y3MQs7gX39AI1qqMLWL3TzTpGcv3hb7iLX/zt0kRe3
5YnZhf+mBcc0gTrmqgyt3wE82tXXFVe96D+e0ug0bJuCiuN8ZczqPavvMTo+HborqAfvyhDEP1YA
QbR7L4J08Z6+yYf6UT+uP9aPYxvqtZ4YXzhvVaCNPjMYJ9THu42MnaohgH4+QLko4huoAG+KfYxa
RrZpQDcqIAql7cXzyjO4+JhPvsbCoXXOEmvURInMVGG+6y29UdPA5LYHRYa+cx+SFYsfy3PnC1/6
cxpDGiBW1/UQgHD/ATo/B/tKbMnb+CuY/L7Pk19BwhVXif0QO34Vorjue7+skdJfDOz+WrezuEU1
0A+JscRGzod6HzMUA6BVmznm9efPV3np8jQEuwtqN8CA4g+LY98ZzLHK+h6bJ+u2qjlsx+l9105P
g9P/+NzURzYGPNhTW4sdA0bIJBXTOxOCuVET9vII7cKNEYL3cKtkfKobEaYYdKRQpWKbtbTm8lLB
VY3pHxDFLSltROYCiaLkunMv82sIPAvw7oEJCnyH+e7zpV56eRbYzf9tanFlk0rwrNPx8gwI9fH6
11EHPW9W339u5SP4Eg8U9U0HpWwHLAlL3JA1tYPtcTzQfE838pFvVFXVPIAZB8pla3W3SxsREmL2
O2m794HJpRREIn7AZTbQHOOzA2RLhu3nC/rIiIAFeZ6OEibQZOCnWjj9IK06HxRXLFoPEdodkSYO
DmS4MZGAy8X3vtoQDAUhgwiL0vdCCvpWL8x8sqWP+o2T3HTJysjYxUWffKFFOOnplT20FC9St5Oj
VjjfdZMnK6HXJWc5XfQygnRGEAO03RRRR3yb7OQAuEQIqrjHzx/uRW85tbNwSgmZHZJkf3gL5LM5
dDU6P37UtmRnYxx3ZQ9cukAAKseACTh5QDjmLU5uGxSxIDdSLxPcCSA28DbaLRQMtuQpD+WzgaJ0
Fsw3/NaLfhdt82iY/fgblEcXnq/imkfVGEV5fJOFU+GAc1vugoJIbthOPppHdg9Iz5UbglVwW9ym
9X9CIGUb+M8Fts6GhsoHJomx4dbAGAoatTsAb/OS9XlE1tLySws7NbK4oZ2yrWfDU4GXplgOLYI5
JTvxfJ65K8BV9UmLW+JsOYtXWRTQ9Ch0gutQc+9QrEn8imA/lDRKgFjs7WFXjGtn6KVQ9tSou6gU
F/no5J16bwPqX7gofEfsVDEO8/x7AMBaI1i7IS6bhPgE8BKYTAKH3HnAJWU5gDgOJjvcS/Mehw0E
2ZojroiN2DBttRquArgPz5WCik9hP9GwUm/4pDKgURCfEJAIR4b4QtnNJHroILt+xx+H/vXz7X/h
9jOME1OLy9emmQZCaZiShR4Y9Pssv0/8ha4hii76JEYBoJKAqwK9xfMVUY1pDfNgph5nHxckyBpA
Xd7x4PPVrJlZuD4qYYzaqQkzqe1LD5RKc+HPw1qP9NKZiT7eX8tZOMRUNkZGKtgZNwyNAwDBNvXW
i4CYZV/UgMP0j+ea1MHxp0HU9M+fH/B/bi4c1F4BIL919Pq5EPZajqg+44PXoUlHHaLm/8zFhTPQ
kUBcokE5r69cf+TZdnYGaCRcV9q3fCyCfmZPNNYeS6Kt3AkfgaxqeSemF3eQnqQ0zX6nLkBIn9ib
5JgDYClBBhE/tl1UJNHf6IqqE/6zBS+2mTvks1bH4E7TD0pHEt3QLRgoAOfkh7Uo6fIRcrLCxT4z
CzYag4DHxF+pGViAWXEw0D0BV35oHuxjslmzeCFEOXukix1nJBnLjRxv06m/OTEkXk3jnwcoZxYW
m62wx46YE/Z067WBBiwnKHdBx7JmRu2lj2/JQ6cVlJfomC1iLbAnp7xOEZ8oQEJx6NBpBe/JalHm
Y6/63Qf/srNw/7grCttSia26V+QXBOhhfpwwnpl+Xx3PvHjqAl/x7zUt/N1r50EHCbfqdlqHbo/8
NQD5iHunpnuVXhS7jZ/XO48fT0diQ2CFENOznY+icfk8zlQ6ahq7fsvHcsOLV/APh//0CIYRFa9T
hOtQIVkcjVWuS8slc4dRYZDZ3YA2MJjXROEvnBdnRpbtMV1CAE8SjJfR23gL7dd78Ip371Ad1fhK
wBUUsOfP1/WRwgPDwoALAsMB0lGwRCz8ozCHQfAkVfUs9wCO+BkcK2Mcgq1j9KG/95ZcM4Ab3hks
kw0KeX+jpKZMnG+F86+wcBshdUw9WTlyIL+PZjT/DB3BuuU722nfXCNB/g/eJaIeNEjoJR4iRUsw
mxC7j/TBDrum2oLn6iaOV1OdjwAsPNtTQ4uF0QQ7L0uh4gpS9zryBB33A9fSL0NcZBvaupXpG2Nf
Ygh2SpojBlRdDSQ6dZyFdl1kug/52iHZzQnGnoOmEtZdjGbxA5i8MfLXmW2QzUbZ+HHejJ7fzW6X
hEVdVuK2a3TK/vlDU9PBlgd1UhTo3uuSp8EbmDcSo2YyYgQ86WXlm+wq7h4/98aPhyI5M7I4e/PK
GXMIdsiodCCFVvzIXRLkYLMy9O9QoY84wh4Pih+fG/14aimjYIlFWcECY/NiB+jekHljEvfgweuC
aQa1vPHayBdoL6wYunBQnRlauINrsaFoSq0Hx8KrF2u+7jzkg7ti5GOQfb6axe1f6U4qeaseofur
zH91s32baT6tbkq2AsJQX3exbdVkH857PDb7YzO2YzW0lfHc0lbH2MAQ8vGXz9/MRXc4sbC4I0sQ
MXkD1Bsiprk+mzS/rL/381ZwE4H25Hvz93ykwec2L6zKAScsKAqVFJBrL55fY0gDBAoAOGvebshf
2BivvKCLBjA8rBgM7I9AGeHkFsQ1ADfV5mcdtPXMyFcsXHJoitojeKwUMHA5iS2rLO+yMpeIL7Ng
KOtD47lfnErMPrPY0+eP65K7UVyLmFbFgfqBNKsSZtZMcwblL88KJvFFjAMo+R+d8jku1uRSL+2f
U1uL/QPu+3QeatjS7BdvsEJMofn6WutcHTFLr6YAFQJTaYKBe1mUM3kWNxQIzojG91nOvyUudGdZ
8Y1lJCAm5BP4tPK6Li7LtEC/DWwwRAQXoUXsQcdXSg6tb0Dn01qEeftQJN3m8xd1we2Qpf5pZVnn
t3LeAFmUYgChMvwWYxnxGtn+RVc4sbCoPPFSq1yrT2SUN/cxgKeK3DAH/Z0R48/4++frWXlqS11X
dONBmJFhPYZt7Zuy9Xxm8H2MwcH/R0OL66GJpVlbHMuyskfi3FkacMxlGf7z1UD4GJURxJdAbi98
oB1m0iXc66OykD71Cr+G0J3nrWzWC+kaLoe/zCwJeFooj/SGgBnxm/dN+xWSWDJFVbTvg/KFBvmh
rH1tbXD0kuOd2ly4RQ71CqJPELLS+ANtie/UaxDzCxYAQkboCiwuRvGWdSyr1jBbWeoYu/UoxB2Y
Y0TccrKV3tGlh+fhWkDnSIF+P8zmZ2XbVFPKMLp41V3p0QDyjlBRakDT4kVmfwenSj6eRUAYYzoT
In34w7K8ZA0dhpRtp8R47xARNEKH2o9Dy49v+7tpFVx1cYEmyNYhVooi9geM/GBpVeVZJcAd1843
8wrTHoENvUP2CgD332AMuXDSgmQG2ZSLF4cuyGJjpdB+454RQ1jRK+l+NHIelRlvbkpEtftZp2ko
BWM7LaZrw0KXLLs43oEgsynSnsVu66msDMqMEZBLLSKortbVCwWrlm1HPZhahpVtd+FgBFMGqFEw
gwGy5SVqzY49iIqVULzKC4ArR/Dw8bJ+hQZeEYwCGqROaYmVKMa+4DmnJpVnnUTrzkztyXYrwD40
CCuQTj9AGux+nMriOLdo6H5+el2I084WuHiTBqGFgRFA7AwWH7oa4xVxT3w7Tg7QU/oxN0Yccum9
VjOGAT63fGnrn65T/fxknWY6gMmVoOJQjdCE0uVzS5y1gO3is7QxZkBwxEAqQL3eExtG48TljIm1
qJ6ssMDMb9BCIwnQC+QouQt42edLunCxwSUVMxJ6nWjdqp+fmGt7e2JUZpjncJ0vFUtHXweNr9E5
a3nPBdActIkdqBorHAnUhReWjCY3m1liYdA/2Nq178iN/QvI0ILqxixCChUEb0+2wCbVqyD1j+9N
mYZKjlJbRtts4THQKYD0VQ1G5nGDYdX0lQ9A/fPQCfSN5e7UefM36gwfnyyMYlJFVeuVXsBi27Mh
FQ7UKNF69EGp12LCTHEi9aHjBjVIQRUZk3e3ttSLK/3L6DLuglaUxoYSr3PMkmfNFG6Y69Y/DyHP
VraET8hKalCNgpGWfXOAWVYCaWZr/WPPPLdCzj1z7EXGCwYrc2nee3S+QtvW97iI/ukGUGbQkgK/
Ckj7loLJUALkHqvhlqByPDDiHMfZDtlag/jjHXBmZcnDP6c6FEQd1L0K6BOCK6kK5qnexH281YT+
a065DKS9NmV/Ab2lrEIhBs0IJBnLKYl2qCyNjOpFgQFRQcYauiUD5sP6UPX5jSdU6SNz8PWHclh5
ex9ntexz2+qcOzlY+nF27D7HnqM+xgnQGRi9e2va0jjUojrsnhTSPqlCWW0M8JCSddHtjwfp+RdY
HKRz7YHrgmDxav8lGNHVs0gJhCTgQ4unTeUr6CVYz93N5w51oa91blj5wsnKuTYRSCYijlLCQ2rl
/Rvm4/xp427S76uzTWobnGeQ59YWxwzX2xb4+z+iNnZUU1TZlatmmXbDca2Ju/JMlyXjDvQvdGzh
xjm5EfFOsOeE635lriBDLh+df/rtckgiydKmEwiyI+EcC/JcQfZuLb6+fFD+ZWJxunCeGpgWgol0
/i0r7K/FsKbNfGHUBm8G9XvVn0C9YkkSAJlkgulM0PJ3Bq39IbfpzVyO5S4nLbtqh9G4rmMDtBCi
M7Y9meN9xccx/NwZLz1JFBsxw6AqZ5ClO/dFpzfc0RIJkPkmwocReveu69flSrJyyS2QTIJSxkGE
iyj33Eo/Dh43ex0loDrZjKIImVf7EGHcQBn28/Vc3Fzgj3HBhvfOeL0w1djd1GQlVZycw1MB9O0P
NWc2RwTCFGvsvhfPT8TRiqQSDDIo052vS08sLymoO8IY203X7gt93miRZJinw8Sg8N0jJARCMMoY
5UpEfem9nVpeuCfw/00yjGBmo1Xll1W8Z6XnCzqvnNIXX9zJAheBkdY7VdHrYPokBEIMIDHMZWCM
aVB3csURL3SbcP9AcdmxFPDkQ/g3cIHGmaLisfQatEes8W4aMrNobLThMWbDGFJiykPOLHvTlhOy
JCUg0XmTe9e6LcZsy2G6rbyKrQXcF10KhT7bJXjHCBAXe6QQjrAzxaFe1RhEazA2Xuz0MCcYzorR
BHNuE33D+6PW/XDk/nN3Vh+9PLypBeAUhntRoV1yItk84xDlNCTgU/bh99FQsoEyzvZzMxcd+dTO
wp1ikQKHV7/bGcNSBlakRsXjsMHMyrABIQCmUTHj9DcIp5QHfbbChYfxoY8xpY5DUEX9ioS5Gl71
fbFX4W+bbDorTK0VV7sAjoOrQWCNoBiHueJlhQZUuZh9IJN8FzbM7p1ncZ18tV+Ta9kG5G7eyojv
3KMRQVA5iCOP+/aDDmrou2rli1xMeU6+yJKS1WmgmVdZOBdHw0/EXVJuCWZ2wjYASXJQPbXmK9W3
wMltvNBauUIv7exT04ujS7N6bRhNyC2lOCs1OW/rxnkkNAaTYHz/n3iXDQ8yMZpPwf5wfkw2hIKC
oEXjUekhjF/SuzI0jnKHcl9U7hT1Q7e1db9cH/5Si/jgXCAicHAbOGBJXBhO2ponXQ3nKhGTHJI4
abaETM1TJ5x6M4HHOLRmO/uNdtzYQyPce9CwEa9arStfP38E1oUvYitWMx1aU2BXWxwhEODOtF7V
BM0xqSF817kbLZ7dlWv20qUAQDIyWAepClmmsQJ5X53o0xgx417PTb/2cr9xp5Wr5wJGH/AyB/P4
IOYy0DRauE7pGFVJDNFFWcGeS2Y8Uj17RXM5LGmCnr19hDz2jV1+xbjy1hY4Nkr2A6LJkWcdoeK0
zQz7BviJaZfIbFtPhen/r3LUWo/SCniGtAxYsZ+8NSqBC5MyJhCxqCWCLBdl2WXdZGyGypxmcExS
P76fTQz2DlH7QGpM6QAnJAInSl+aJ/bKZx+cY2S3BhW6dI2A7hkFRgvXG8AhCx8o5rwtGfDMEWSz
NvkErnfdhch7fEPSOCynLBwhEUBjkGSN1TahzoOV9ivn/AU3hAqwh4MPJVU1cHa+EQcQy+TdgEED
2j0OJkKw0lg50lTStNhxZxbUNzjJbequdOw8UbW3UXp+0k+g0xbVzeSwY5I1RxA6rOm4XnD6M4uL
PQ4KL7OOKQdqob9qZRE0Hppk/5hZDyMaELbGCaZKVKDCPV8WB3kmlT2CE6LJ/AHjuPVxijVQ4VrW
XG0+PysuLQgFaLRjVYX2A2TabirUolqw+I3Wm5jEndnx7QgX+dzKJVdw0JZyQOMOkralN+q0jSds
FwyoUvQMnK9Jv//cwEV/d98d3sVoCw7g82fW5S2f7cRWfI7pF0uxMUNCBI1z5PV/DjT+7x/j/2Fv
4u53F2v/57/x9x+impqE8W7x1/+5Tn40IHz6rftv9Wt//rPzX/qf2+qtfOyat7fu+qVa/suzX8Tn
/2E/fOlezv4SlR04Wu/7t2Z6eGv7vHs3gm+q/uXf/eF/vb1/ypepevvXTz8EkDXq01giyp/++NH+
9V8/qbTwf59+/B8/u3kp8GtRxxNRJS/L33h7abt//WQ5P4PRHhsd7QzUikHD9tN/DW/qJyb5GR1e
B1gJoI4wJGDiJ6VoOv6vnwzrZ0W4Ahi2jtYSJIPgOq3o1Y/Mn8HEZb13bdE7QL5j/vTvb3b2iv56
Zf9V9sWdSMquxW9bKqz867SAujbCMBMKz2p3ISxY5k9pPo16Z48IsDhpvS8eBtG7yQcsu7UfeQXp
8itzzJypCdzcHLkWjqaNEVIIDAuj+8VkZpaFet64WQTB+hhMgpy4Wvl11KDA7g8zdBB3LLHBPdib
pa7fWiCGawJTK0bjpqnMnIRpFrfa7SBJnV4ns9vSG6nVhD1PfW9pZlAUzHbnkMkKR5rf9KQlaHoR
0jrJFlKW8dgcKQh1uXXrlIY1hvWY0srXhTNZ+mPqSZN/mYYuTuYDGXruQJyB0iy1rC3uu07v76XT
8jwOaqnx1LuhhaU11aOZYdqyfS114uVm5ldd77ZV5IoYlfibPinB+XyI41xM39isO+2msGuzOg5N
3Yqdw4eGBdTMIeuJcYQh7e68hkBdr7cb0ew0q7GKO64RwCT8osslkFvjmKZpDCbIWdBw9uaq++6N
wABAsm2oPRC6cS2DGOkETa9dk1KwKlqsGZ1Nz4BSbvyuFAwEXq6jI3InbR7SOE20LTLjGPPShuTF
ZrJI9erIzgG9DGOl/qzYCC0fWU3RPg9VlWLI2R5n79bWx3Tcc9GChaIgtMkfJTTDoBmYJib3JQqk
JBrafvAqfxha3QYKzdC4YD6ZjWGIEi/xtDtOMfYiIq1J9WJLeDLQTTI7ebXJck30+zgVuvGmkcoc
vneDMdtV4HZiFk1QzzYHj53NUxJlorOraat1YzyhJlPXXDU7VYAZzqMczGsKp5M3vC4YmO/pxA1w
4tJJ1wK9sXPvJu/Q1dplGE/J3ohWuOD0nD0Z3yLQhK6EVqMsPtvWmz0WUlwRp6ZYZAMt1l8siQcR
tN6MD+wtLkvfQskenP4VF9WuRy26DrLMtcsQnHjlL/WoJzToNDYVm7xNjDwaPV7YxzyVtuNbtDay
TULzotpzcI3aZQTZmaaPej4QwQM7NaZqTyHJxqK41PDKGxB1xFe9GD1xTLzWko/6XMRcPAuRz7mP
vZ5JX2RV+qZVnQFObrzxEsg4a853UN3OoR3hpnP66nZSune90QDY0TWdFvtQ8+lIJMC9nty4eV2z
36ZqAnvNTKrB3kwTi600YBXp3VurM4ak8BGtz8DoNoYp/NluvU4EnZzq8bvJgBHFEKESYd7qeWE5
YWKalf6UyXJ6w7Z3JeQGjaQN06lhowxsrnk8pCkrBt9Np6QFGalMONF9wxm9IbRiIJQwKOG5hRMU
SROXu2aiifiiE4gfh8XQkXZbwUenG8YLx4IksFvYDMIHWTWHQzbZTViY+QDhYBT0sslvQQIGWFBt
xyZOg75pr1s9kdUWdPEp9ROcNy6UL3OM8tUxY0iE6rxhL0meUPKtbOOmYxGOZ3nv2oJA47Rk0gBI
xjMctu2ox8R3LKuzX+x+aIsD4G4ph55VXzY8KizQkcxAJNkzFhZT+0eeOdeOLsz4h2dWI7ijk0qT
Gwi42OmmlTnn8H+OwnPeMyjQczRVfIoUwkLYRsokoNLjWUTTCsKeYFaZ5RXnnBg3Pc0s+27uNKe+
dqYcpCQWaZuvsrCNbjNDEMHYlLbpxIGr12O7SViSmZHrMjL7fK7Hym+LKYYOH6jQoYLn5tNTMnLS
AB/mznk4yAneVbclVLQ5y/Uv0vUMGvZ9IyDW7FlNdU1zq8tuq4YkgPNM2VyjcmngzC6n2pu2xG4L
ZwOdCqzYqKXuuyUUVfwMFaXiy6Q1DdsUosn1W6/js35byUwKYFabVh6AH2Pxw9zywY06CUTA3hrF
ZF1hrtWDWKttCfaEVMIyAy3lZbwlRaW94kijrPY9OWZ+ljptvXcHOlS1z+zWycMs1X4rZ9aN3yir
qmnnGiajUTdNRA+n1hnHXYpIGeQkI7hewMZl1p0etDEUWxy/MNIKZH2ingG66DLZHKjOze445fOU
HLsu/TZOwGgbBWmu7R4337awhZv+yJymc7aVN9dzCK7HDBDZOsvS7USlqUOR0Js9UOS1neNlW9EC
8/yotWKsnSvHiu3xLi9zN97pIMCgJCglAmDxpbD6If5eI7+1E98WGnat71gsLa/nyiskqKbL2gh5
ZbCvGOUCFhj7NH0hQME3Pi4d7BHfst3EC7uybZF7F63Xb1Deysr7MtMMHrGuET3onSv2os8Eww6O
2SbWXpjVMG7c0Rx+n8b5/1HjT5ji+Cxs/MJxnLyoKsbvMagKNN9/5fe4Eenhz2CQRbZsqgkGwA//
HTd6zs+opSggObJp8Mu4f8WNRP8ZUroohCPMBI0X4ro/40Z8moFg8n0ggqJA4Vr/JG60VJp6Ejbi
7APDOcA66vuBVgifdpZk6lUPt0YIteNa7gVlMrDNLCc9iLVM3DBL3nRe/TAaZYoLN+8PKg3yZdGA
+HKO7ac5065ZVh1wj+nfx86NZoRauCYl3w8ariqkRslO7+XXLkmMq76z9Ct3akZwNacYssAuHWU/
bGvNq79nj0PmyC+kK3TQ+jSWfpjJiDhpEOFY8vE6xTD6IRvTg4n49nbOpytrbFJogXaISjKL7RJj
WIFBv6ei5w/nXS8WwDClLAfkxvnDoVmFsCHn3U4MaXLV2/14DXj82Onadc1l77PZkAdLptNdopXb
jsxi2zOjfcg67GZqDf3Ga7pi29SZ5VupNz1yJ043dEDJ6vd1pimzQndw2XXTNvm2lVCI9suhCiYG
4aohRrm+ZCQNkSDjT61Yrcef1xjgXFQHpZ8FqSUMKkG4ffH6HSF7RyJI2dIZ/3NsWV2ZKd9VVQx5
BD15Rvml+gXX61FosQigXyN3FIWnqIlxFGqzya6pW4AvQ7q4LgabINRhv53spj9SndPU5sNbQFZl
EhdQEiQ1OlBl2CandZDM8yZS1tzZGl4Ggg4HQsTt2Le3guXyqso1c1933S3CkOK6xmKCmBj8YSq6
l8YsPbThSe9rpuH4tfqn3sTvXLv2vspsCNrGlZt2yvMozXRUp3MJmjpaTnfdqNd74XnjHQI7f9Rm
N3InHLCpnVsrFd0Fc556BRSJI3D2LhJFTIstJiWrDKgWXF50q6l4OtTT1tx2hQEakibJHwEa6vzU
YdDVMTRMiJSjeaOXM73GHLMelAankdOm857o0P/qRvk6pUZxbCYoPrS4Tm9IB491Oi970PIW/UI7
Oxood+4daQg/szx2PcnUPmp8FNlm7IR3TEhW3rEktlZqnQuUAhaK2giSYaIb0IiAoMii1slqIM0F
Yv2tq1WHiiGTqk3+mDZp8tgLA7nhNAybIaYBG/sdZs2+uaAveUXactuTunie9SqOGrfCzIgWm8c0
ltqBJ9UaqmfB3fD+NSl0mgzHQ3sK7A2LLWF4pWlbVd1vTWYMUWVMwCwh9I1yLas372cAMmzE4jy3
4Gta2n3nHdshWYz9VJPjHRtdyN0kyeH3LV5OpbeFPoyDANnn9ZTfaJS19z3t0HUb5kew3o8BQVC3
eT8H2tEg0coGWp7xjqoJ6GAVooC5ebqj+hcnhUSC3DOGgpvc9m1XXlGUtbf1CBRMP9vFj/k4TmDb
yMDqf4upDPBH17LbWmUxXrszf2z6zXTsPLMJ7BbELV3O+G72mL2djPlQNW6DAemGPjrQwFkpepnK
H05PX/W1QZ0BZmdUSVDEW/jLQHlDeq73kKkQ5Y1mtqAL0uRVjP4epqH6/qC5PVR/7OFAIIZ2L4j9
1Ixlgn9Q/hprRh2mnhZf8R5T/mKaqu9C70NkusjltOFaWAM/1qW14TbeBnfsagOoI8g4BvsJbQ0M
KEka4DbcGVpvfDVqQIni2ljbEuedI+VruMAxcaWjjYHIYHnBTGAdqOapb7bm+7VXB3WSml+94poM
k/GA3wJ/CNj17+qpLfcScT6atJWfTsy9xy1db+vSHa7L3Pg6rhLQnZdOf/9qHnjvVOtfAQAWx1Ip
HIyomVDExGVv7Yciz/Zs6NoDh3Ry0JWZeSxt6EtpltixqQSJkVl9GxtHoAqCOkzuYixO9ydvrH75
3JvfOy/nbqHEJUGKjcYMqnHL8QBmgxan79JuOyLz3upG2t63I+QJNB80BOO1IuC8mma03nxBjGkn
UKnzTd0nwnHuhTboxzxL5nCyvPnFMbJQ5sQLpzIug5FOzZVeu81VRSAmwQtMdvfIwo56Rm4mbo53
qUfKfZt2fZhq+uiXTu68WtbtNGHmgszjNbdzfaWCbfzBffnXitG/R4sIfkIgIgTyLDSvz/cvH+oY
d7eQW6T/YQ/mQwcNONGATAYM3YcS7GiSjijy9SIYACpHG316KjLO/Kwu9uh7ez5KVbbXIDvWB8O3
uCGDimBOqdMB+xH64KNoVwBjOz2hvviNWx0uG4abZahdqMfRIcgKvdzqLXjm64TIIOEOkimRPCKf
1/dNxd6s3LX9YXIdJCcOThOCMV0TWfZGOrodtp0bAh2XXou+eMgyIw2I3g+YhhCoTcj6mSd3k1nn
IeqStwzbBUNtaaQ0RIPBKl+pqL6nTr8TxLvt5Tz4Y82vHEPwKG50GkGIDuNjrkGvnJECiU2AZ4gn
FH3Sok43WscbP+FJHhIHeFAwtG68hN1xCdO0aF+9TrsFCPjA4E1Bbr3apuChNz5rqKNcyULbJc5g
3dL5zhCAa8RZu+EtcG5lp1W+ndrm1uXG3agd2INZovzZdAFB9TDopyTeJ6Q49h1M0zEOTOnpUSI8
cPaT2M8PDvLccLYlKDTjSnlbsm0apcrmqAnMhhxLEHq2AuDdlumJn/K5C0fkxXIuCR5aogcSwVqp
pV+TVv46zHYc9ZgukSjXJtwA8tZM5LZMBxHw5iVujDBJwOReJk61MVUqnOrXiOZA/KB9RYPr185I
N714QxGlDxkxahQCwBZi9M+pzfVASGv2rcr7kY8NpF6I5ze4t3yksqAdRLE0dcqvrhOD0kj0LCSN
RvyS6r9BOONJR11hpzGgHjIUi2Iy1AEDPaLv0lTfC+wcPpVPaa/7eWUdpT580bmzw/V7B2Z4AJd7
DIWieffCB+8A5Eg006v/y9aVNEfKQ8lfRARi5wrUXuV9aftC2O1u0MYigYT49ZNV/UXMHObicNnd
dhmE9F5mvsxOlIiJrGpCEXTQ9MMmaLCEM1pf0i4rp9pC1uGui16MpdfMn4H25yIJzSkVfEVLshXJ
nBdem3QFHlgN5LOgjHVbnUNnTrwXjdZ8QwbgZrUXftTAX0qqMc/bjlPZtI/OxR1wYT8qwqj/dM1a
9cbRApOZy77nJtgQxQEIjuoSRMs7pLrRon9HkWvLMFbvI3ajelafNJrOCqHZ1US715E0n71J34CX
HNCLbQDQSHhrdwaQ9WHsh++Gz3Epl/kdAI6p1JTtMQRAq26coyIW+WbMPaB4FpOaPpp/oIhTVtoU
Sx0y8KK+Dh9plM5Tt5wkZYBD6/quxTs4LsuJ0DUuQNe9CIRYVKZGNIg3R2mxElVkfQ7N5mT2bsLb
z9uGl9do3z0yk2H3fAfRdbfTAfaHOVl/ZYJPL4l8Y+ApKlIr3DwAmjT/BaPw9ziKeZmhhSuSAa2R
Tn6jJIVN9Nxc8r57AKyJ/Aabu6eUiP049PEbIiUxObLqHb2mcC2CpF/y4lO//Z5lh+x0vaZHilr5
HKbrkS2JV3q2Ce6nKaIHony972rPfxh14Erd+fGLngCfG+aXM5CRvboWLVwlL+S6EWHf8J4jSgER
BzL98VtRioTR73F5rBVlVWKX9sjDIfkVQ74Lvv29pwE5ZRFUU7kNk1+GLrBfYLw/18REb3NsC4cz
bEsmilC7Jpn3A6w7NgAMyceKThg+R+3L6Nr0HE79WC5N6n/444gHXgXjHVs9cdJ1tneChPdZCvCn
zpEjMmTmlHn6XXeTOPtq/TWMnDw1c+Q/pe0YlQsQfUz4n1LaBHdtYPW9B/xxu4r2FX2CKm5XzxH3
lYuM3UdjtDzk3RKje6dv6/WkFk2oC5zy9iP12AbWC+K3TVMPPoH0zB33sSE4fowtV9U8NcGjzsRm
vELSbQ/brwTysgOvyfcQy2NH2/jFxvJy6zGSOUaObLPyQqemSmo1HI03q7OzkTp7YoNpDzS+QfTk
sP0+a23CjVzCauB9FfcB3I15Kl/GULNHxdVG5fDwnleSbGyUeS8eIsNbP3jtswwWTv1yACiZVKH2
8/fJ0icc9NMfBBzu7aDrE42AOaeBBLiB1rbANE14WUNIKTKy9PtgFuoY1Fj6Vggsa8B3D+sy9nvD
dFNiyeGQa7l84Rl5ywbSfseUuCJz6fKABGV+bjCBV3We60ol0/6S18HRaewMGGaVpR2W9B1981mk
2E2pTIfHqev6Yw5f/23eRf5uwum2nXNXzoHsvpwOxAZA7HzMUe+8dJ73dPt6BvlPyeQcVGPbzIVF
nux9JAZ9b6lgu562UdHmK24+j8U59fIdwmmmhyCAEB7tU7JtgYo/2OvXRtQDR5+G79ka2lIMfb5h
Y5PdieuH22fDNudh9H++oFZPbrA/JCVdKRLo2yHYTn3N7kd//e/DmkswW4FDSMf1GyTgXtH0YoGH
2OrOWO/uHEQKs4J9HhcArZvT7WsTHv9/3/3fl7EcK0xTDRcvh2+RJg+pwHGrXEgehilEAJmbpwPj
kV8XxirUAjPwYZ5VtzJaMoLeYejaDSiM+I7H43M6dtNFB/oMY4yUlVLQAdgO5v3GpulLr1/6ewvL
jCJbAvqY9/aqjJTtjvekSBRRjwMw+n9F7ZKzf8BNOsr2oifvstTj8OFx/wIr5agIOBaiX3O2sWnt
73DhwwThZKQax3ljeLp+prPq4AMh05cgsgUxbt57yxCUEu66rxgbm53pHkj0Cp5eP0ZxvN6xllVA
c5gDIlH1mc8u/14xuFzsJSqBSc7YLLwkxDrPguTgTTj2TYq4uLCPm2NrkhIRt+MJT40Q2zRD1jUd
lKqyuh9Ptw+3b5Prv8nAgiJUa8GRh8PNSELhS9UWTcvp775W4YwJt+SBzfG7tV53soylqGnUHwmw
/37sOxTeSfxcO1PI2Im2sgMuXZA34WuQqYI3rnnmLtIlWf/tRH3klofaNm7bAQe/oGfCOANCx6vA
JMGr7yXbztNiA59IXmI8fii8Zgx/g0KsBrRITx3LVOk6lLg5Jh64An/Nsc64fprjgD0BmUU++zKh
iQGLi1ZuCSpYROlHsqQA2JuuSLtZnUQX2ouaX9db/6A9gbY3nNvnECRPkXpdUkhvaDa37abu6R/U
vwDLZpLsejY+90Ouztka7yDUQk85BvWxjnFEMBGyTSstgE3uMGTsVrQrFpPoB19Pr5Ga1od+8v9E
ZPxr5pDfI9lJVbGL6rsMBG256Ly9n3ksN2YI/WOf9+IZ02WfDWP9PoIuYp+Y8HmybfvLAxdbRYo8
rYCUq2UwPajwtPr3u0cSqqPt+75s/KRDtWzn947f94tpjqGIDIryjD3ZmmHKQKBzuL00jXz999/D
roNT2PWa6XSdN0uTh5WaE4P68jqk0A5Qfmr6A7jL7G6vwJ+sG7p0IB0831bdJFGnTyI/htnibSfF
Q7hfztMTq+WTT+bkPI3TSZNsNQXNiDyIqEzcQn91yU/s1zCH6EWyR9lIH9rMgAZGGrQ3tw8mDouV
U3oB60s2QT+bF/jHIeo1omHRDHV2B/TmPwhtlPkXjA2Sn6hWBdRVKPrmYSWVwmlx97jQZHnSU3NI
rucD4roR03G7a7609GzBwYFdn5J74vy2XPsDbkzwvibBUpqYyV08ddHdNGXRHeK5ft8OVJPLri6w
UF/MktFDFzdsN4x2eIvE8qClH24j07Fzww/Y1JEmhU+gI4uBrvt7TpeijlL7apD+d1F4KMGx4oGx
jaj3lPvTk+66bWba/AwSt0yntr3cPsQRe/iHJ6TEbDneJQp1PHxx699TJWH6MwvIAsf4i8ETCX9X
xndXdUBJZqJOyFJN+IVTg8FSwI4HPeY/3qQQI/ZL2ZB+6DoR+7hltkxH9SNGF9+vkFRt4iZrDl3t
nlHTi4uIBC9Q1Zxv958H/t/AXoZ0Ct5UHru70J8EmjT4r17xZVRxIHfnqeCCjx8poW5P2gEyp0m2
wGg7e4yjJd4GS4u5PhXUW1jvYBiApuoRdYdAeWLjw+3lbXnevkZWLzqEeRCVo6iXQx16sB9auUbd
sZh3u664Jkv+a5DbxXbT0Y2Qu+HGhK89nul/L1U/iUfdiEdrbQoK0YqX/+8zdPKvsezS0+0MDueM
QOgx6hOce0xA28eG9BdQlX7ZcPjOxGPePg/3MB5YHriNm1OkRFo4VKenFfKToukkucjRvbLQCx+W
vB53gDGSwg/YUPZeGkGSg3hLNHfRq+31UGpJ//vs9t3Lv71ZjDzfkdDUKK1CENs3AJkPcEYKurXf
tn3Hd41kA98OUYwS5EpBOBCUxThzCqvm2ml0ERKz8DsqUWQIFeJeNi05d758t8yofTgF6UUOOr2Y
ia8gFsUlbUMzFT5s1He0m39HOCuA2aEVvgS0HGa/vyMjCCZEmno4IMf+7va1YFZIiQ26QrtxvzA3
fkiwT3icpgbUUC+3oFP86oa8rgQtSBcyWnAKKQ6BKdJDnHG0DAZdyIC2udQYTT0DiNVPcdZ/oiW2
R6E0SIw8LSYOc0pRb5cM+p96tv99oHUPeOAKlKOeiC5+7P7cgPJuVWy3QBuDRIHpecFeVUkN2hfu
f0e+WvfZDX5X/Vvh6Bkfu8kiLQXurRVKgeyITpyBP37vBfXu+Oj98aVCCjTP/AskEWpvYOO8cS3o
k8VP5bZhESn6sRVYHBqUyhLP0EuETWFTNuw9cFx3aaDn0vbQAQaqxYxyA6xhy/yWVmLK1xeInB5H
/og4vB8uXXKKr0cXN5E59p1TRaP8b7ugPWRu8I9jmrWXLqkJABQZ7gfIywrIDFGc2LQ/i6jtNv8I
CY5Y9+20QlQk6ljtXGviYgTiereCLQF4tWxHC0ENm730V2T+GNnRly5r71cyBjvJFd9yl69b6Hhw
TBIchdt/qKXnS+iFr4SXzaCamqAUx8HU4oYG0biJybWXb5b+zgj/lLG8uxdk6o4+cPfiVis0aZ9u
bcgeVCwynIO2qYg1dtuNgfsUXQNZhDjyqY9fmVroZg27yp/IdBat0Zfhj+/1zTfgg9JKM51tlAIw
jJHD9jDHECDVU/uNQ3CtMp3f9SPGdbLrduNNnoBMDvq0AetxKhKkZBSkxwNprm+VL+b5H4cXtLAS
SZqyzjh7WKOrJurKPsmgR1rDFMELFtguxC2YcIpM8Irb+cdr4vi5swJTqgs5RspHWx/SueQzqw9t
BlPJfz/at6s9qx6p1HHgnm9Vp79msq1WxhA82SdHolDRTilnT/CHM6UKxLplhrDqtiDqrvu8XUC7
9tG5m3LosQjrjsA79ebf8btSoTewznoaUtcVUsIzZ73B0AETBzqapD7xtq84SXuO9a8PLEjyC4iP
t66fOIjQ5dsPPf1EBMQes+ee2qwxZaiM2k3XTjYm8MOWa/bXXF+tgCEL3uqgygFBHPMad36u1cEo
7d0tvvjB5J63X1uyHJfbbbpxfv+WTg1veRzyCvMP1x+lghDN6Ay1RROF7nONp7xarnKnKFj8jynx
tg5uxkdh2vk+zukRc/r8ndTgExjvnus+fDK2VTt/ruFBvgbhu5vYqXUZag8vf5H1VX2IvOdlthbp
RNZ7q6PuPpG1eDQJTJLzVCXI/Oj5KeoGC7yDqXf+l7uuxYEIqg0Sju+xrdmxbTScV3uZlcsVeb31
FoCg3N6IeWMzgV2082S4G4L3PkGzaOG//pRrxfZCNi8ddpStB6bs6FJQzo3Cn6W75Gjduh5un3VZ
uh7s9Wu3z7yew/FVr/VG+MC/Ru7U0yKZKOHkZHbGn8cr2qqx8eD8QcsmwZLAuE680vD6y0HMbdww
gP/VFFAaggSPdkrcOZ9tg2e28+1b3tTkMCVmBrr5RWt/fYoxIXIQSwTNFbagou+Ef7j9nYmcEBgi
eLxrx+X1RrKGMX24HUG3D5bjN01yuKxabUBLhudmTZYd1UBobTejBUcu6t0I0dwx6bxtcOv90/gh
75lAF4N2JYOUYKsg2T1TnYUHsSIar9PxfZp0MDBS3SeuYnjvGZ4ULkBiNDJqkw8vykThsbw9r8xD
AKSwBUyp3GeIFbFNMVWaQofwr+dDzpPYz4v4A4cK7F/i6AE0YNl2zPMOErMWSA8aiTcImDoOLrqT
Q1h5fcr++6whyJoYYI8ypMFylMxbNwMOo88cnWcPYu6b8eAjpjTb0yz8682rvx1Yq8/+gDYKWNSd
FAz5l20KI+dmKSPXo52w8ZHSGuORLLra2sv3IWonFNJQ8GXzFd1PIdyjETn2QiUbrhYY7m1TJlUF
vDMt8xjNXaQCdo7sS2PVaQ3nN2xyXynzYDUWNoBu/HYfj/Qpq7HK6xQoa2cigLlkKuN9GykAnNbP
C2ip0PItyX5OaIOA6BETSiEa0bZpPsA6Q5Oct6WR4RdynWHs4+oDvwIaoQVaGDbi9xp1RxLxKkP4
8oaDvisEhce7l2HwVGRjMXitOSkIT/p273eGFLlO0FiBWS+iFHJF0+7SXMPcFa8KqHvvkSYYlCkg
UZzejSiIZdjDh6YtcZyxLWkJADdM7Y5D/WfAu0UGs8UEvc8KzxN7ThRSUURLT0hAhNKrbcEKLJj4
GO6V8NiRyNKrTY1eKwsqjH85zwcHYocYSYk7+AUgHVvk+Jm0AT0FmKKF8BRNJMBbl7sqmbTYY9l+
xT4Km8BrSDX9EF8HhznGwB5ybU+CFKoGo4AiEEP82bgh9bybawJMiqcwbvZ3bBwQYejnyE2LtAXE
D2SFQS4Ia2SDcmMusLrbw/IjnE+2BuzIQoNuk6p3F7QgrrDiC+Uhj4TtgbC8USDrqw83tHkGjMvX
p7lJUXMF2Sv6BFqZVcsqE8kOo8fddjY+JnONfk0hk/DzxbuzNAX/UGdlJGS46dbxSHlaumgEA0e/
0fR+1hqjYyb8kh5OJJ8lZ/iY62IRyQQmJCvRdplNfT2tQKu9GxrgcuoFRE53ULkUbyOIhcLHZIoC
SLObXP0dQ3AaxRQgN3SBBVVk2a9Rcx7i+PfiNKg+Ou1ynsVwqtFkL4KBFhJQfwdDIkhdp93ggm2A
OR/8IeQ4JBA/tXnabP1meNN62CIs+04jh+OwHnyRvUkaEzBHYi58Fnk7j6BualDD5bHYo+v+cW23
d0uvK/Cz53iQ72GynjAh+QEgriftA0TnS0UiKnaN42+1nL8JNa7yUv3FovY1vALnyL6tt5kHka+c
lyKVEgFEPjmOhH4wyKh3GL4CU4dLL3Wtd9IzF8Pab3Baz679c31WZhyIWe15BQ/5L2yZyAnoWVZ4
hu4GwLUrmf42IgU1BHVla9yXpcOfqbEweM4n8HLZsMCGdEnKoPGQFdnllz6z4XbNKBi8hW2CFBta
It2OYZR4NjR6MRA7FUswb2I1fGD89zCtCWKJ0/EdKWZDQbh6imR+yEzDnmExWsEd5GOsJyRy+/6j
xNR8SczfpN+mQwrBLgG5v0Dff61AWbX24sN3KIkyFm5rvhlYnV0a0j0nCrXjilqHim6tajQupK+f
Y28GTdHgoHKW+yW98futfB1VJMBokE+PZTsYtyywQaenhLX1PgzWA+yxvrJmJEUYgunrm2i69hNp
lbT1IciGcRcI+YT+vdtMAqPK3KE9hz642+LygPBM4wZJjMgSQpewI5P8jccbs+t8Qoc+zQWA5KQU
KVB3+KAeMNv2gXDT5muBpgR9MDRu3kgtLsZBgh/KVs/fkPEKrYCgKtP6i9HOVp6Gq+way98GUxOV
7v1fk4V4VLlh0wvM2QF2fmu9rkFEHt9HS3oOgOJUmrKPgCf82Hbdl/YPbSiWcmZcAy37mQPFQRsM
0FnrFERZMJQTrcUmn5ajCgLUTdrovfGBh8/hNmzAgAEtitCg0j0qvVf/aERIdgHGDOeOjxsNxqhY
lZeX03V6AnOaFoU9u2+HBA5SITYmys0WShqwc8Alixyythq0UiWgt1kXWa1SPy0xTtEhCnbc53HZ
40zuw4IFEYBb9+LGBGO9S5+V5rehGOWquwh56+N4j7BV+DcBR6oGn5fK97rCSqvOmkGBLduY7gzm
+DZhOGMZWJfcs/yeqOivHwHvmucYV2ameHS8HldmfJE6PPRaYHvP8Fej3bzLgkewfphFSPsfaPM/
O592H0vbIKhr5oVw3B27BnFLmhmvjC36DdbGrxD7zMA9u0ridmxya4EKADse83RTJ94rDhKMhBMT
Ft6EDkbp/dAP3qNVIGAy7vsg2uhScpF90CXwqhEmdRALh0U6jlU6sk/bTmMVcQoA3B/IbmqjTwGH
hKD2UfLgqViSBKcdgNgEwp1+hdNqbA3bNTk4SVCXVqldG3SgOg3eByq7u8EbZblaVBQYUynyZkhQ
UsjfCYBIPaaAU9bIlSnA6mWmb0oiYR7m2WWj0w/FAuRJhfUuRxe5AhIHhU3ghWs50LfwTwyL7Wxp
MPneJYhgXdty9DJAsfPw0EDuWUb5HRXWP7ci8DaAASBoyOPdmNbTHgvmsBqvUlTpkx+PUJNPy86f
xv3g/PwkPHlJBhHeu2XarTgCARvrB+BsB7x75LetdQB9fr9hmHDZrsPyZ8asHqYqziHG5Q9oGtuK
ezUpMTdxhn7tkc15hVKX7ExjEHOeD8icc5+sAYW8Ntklx1v3DW/2Cg4OXgifX7IAspNOolePh/OE
IZhtGyOsruN5JVp3HMbpU2KDrGP0m2EqwIzkmNRqZHCkjRiqbDQLyuzHKONyo9Lk1M8z4lYHdbYg
FTcLVFcFrnsJWwfos2aYeHvc/rCgsi0GsgOq4NiQzGcbM8y7+J9gRKedUslahHO+1dC8F2Eu3EH6
4Jkan23XkT0sAVK4/Wg4xkwl+yY3gDX8716EBlA90LlVgGUNDKR4oRwKo/M3veJCUMW+oThXEGMC
hPG6KvF6BJmMiJTQEpGL+fgor0qZ1TWnvE5AGnvIx5ENXL/z1G1mS34w9dVuc+Ofc3YV6Gv6x6/J
A/d8bxf24KtbhsIvmmq0OJjVQOXwvuQoByKHpepFG7360SFFQt/VagxMDYQW6wgRDvWgKMQC1i1P
KjYrbLqDwwHr09JDvsze4gTcSYlTRSXkI+raA071ej/SdRtzlP4DWuGNW4YXyKXP/ZojlgXVYOE3
KG1mjeMUUeZZ6AqDGaGSg6mrvOCnGfgXpgaRTwgJGyZigBA5NEqGwYCzXnm9TY3canT9RSv9t8H6
XYnZqnMz+2GZm1RVi9Fd4Xze7ZJhmcs8f10Hsjx1L0Do3tyyXsh2aibU/XX8OLXhLknQTUcuwAka
IW2ibr4yjERhp9Qn5gDspbO/yxRQf7mcJaw1S54FrwpWHmBXGUrMAFsvxKiiwJQfehIIlOOjN8tf
GK16aagr+cS9Q9z+hn7oHTU9FFOboYvP0VX8hrkn8Ug6DMiUXVq/B6ZTu0G4CiA1hlCiCbowST9c
YpLiqmM6wo/nsUHmlZ8YHCm1biugUH2GIwdWPv5mQttV1cr0FabMqo4vX46QLc1DAT3kCheSaASP
OONlV8P4DOrgcmrnrprRaTBrc0Q5J3sUpShfff0kRH3yGvkhhnt/mj484HDV7NYJ7cGSlSIOALCg
GQ2vZU2P/XanMXa/FSk9NlNuMBw1y1KmEwoMhfDTaQHAbDVkSzA2bDjWAWs03YDPG/eB/s7WwGww
PytOl7F3EH4S+OsjaBC3UiO9qGnDYxCtZTyyZpekNZqWocX+mbJDGOoXACpJmTGdHbwk/gjA2JYc
bFC1ELcUuf/LD+WEeZnlfnCSF4tcYlw9jFjGSYQFYrINRvHgqhcibXdoXwIcstfjBohp/NRhKe1H
iwUJWPRX0vNoG9Y22bO4f7pmOQFDSlyJeZOjiZ+WIDblOrdyjzN02wTwKfHdPev41ottf1kSc15I
7d/HPeo6NCelIwEQHKTBl/WMzF0AX2CAh9TsYQ3hSo9MGG+ZoglNh7mEEji9Ue/E1VhoUDEN7SmH
kLoYnQ1BmXsQLy9vtktxIIAxwvhTW4Rts1F6ep8iuJPq7JsG+QfmRsMqZfmhhhK+bEWuQOfafawo
os1pEJekwzSdCb/nNT/xdYLL2+LQbXriCG9noGvhJdSImk0aUFDwj0IpQHYhdtNLPI2XOL/3VD0c
pyD6G48vHFXrXiHVDSdgAoEfogO2mBXdjkGsD3ZckRspjzTzq7TJoGMKAg/4vd16bEkLOKH4W+I1
57mbfyIDQQ794j3tC2xBtooH8ubiuSD5vs9OCf2LIaANhqpgOARcUreHzmI18vAAeSuKsb86waVd
0lKZZxdMRWowE6CbPRTkpXN7FvwAr9lBEbHxF7pNsl9EflbR9AY+9/s6wqaTl0zAhW42ZQpBUX3M
p6GQy6vrIFbD45O0VRtgYlX2hRrhh+fi/Zj6pQD2Pr1VDBeMwQizRg2TB39HhUG2/DVH9HJnIdgG
MAKpF7NIAQENPNRTmXtJmTRh1RKMAYB2A8pfMIwxKIPD0fsZnStU83fFvGTUxlU+6XKlTbX4axWC
XKgdRX9uMINwZYj7nYJWiIxDMZG3oEG9hB+4QCC2SoixkFCA5YPhwELDtHn6GhNddnpEH/CB8etN
hxrLb6FjQglFHrPwUdrvtDWQat43Jz96HPVvhr/XSyGWr18G70W4d/iJlbOF6FCDVIbvIarW3Zj4
lcbb8ta2GtehImasQAdX7YMKSRXj4AGBKCK27SBAh8KhJBCSUUWrmgLWlbzs0ahELKy0TErMxmK2
AFRLI0q+/KSAqRC4CeYOF7gvF7WUzCGoGCxlB71xBuxv5aXW3wOUHFxjcKENQBcjOdPGm7mGo1CT
Q3s4QvSoiooNj+ReyY8IErV2hiEH3mWfwITQQDi3zsUIiaQXAdDADMocLiUgWYB9kOZGp+tvv17c
TH+t+FVdIyoH0nUJf07O/u5qtJ49gnah2X+0lxFdTJ7co9If1vc1/8Zia6H0pGtfCP8Pda9mPkyL
Bmbflwza6Qgm8QsTRZXP76hRMRHYo1aQW8hQtivhJQbFS4iZSuTc+tesW/HOUjTPz5Qil7R75OxX
CviixbINDC1djKAj/K80/w3ZeGEpRaP/IPSvGFO0Y406IM0qeKkUAVCSfhyR9gCVRKgrMqrDkC/7
oA7KQWNWD3Op4DuKucGRNcmC1/1Giuc5emzwB2bdVGibbeGFCTlZDH7CAQmKtkkc47h+BjO7ga1N
kYY/PcAlo8PS5N84XO+jOsRs7Fo6ld6twYPETrH4ceWwRw+ZrNxfhXV+fYAkcLdRv2Hq5KOHJSt6
oCVFPitg9qXvigkHcxO85OOLwbqCXWURoLVA1e3bJ3CeJScr8C/U0+MHn+H9gIGgloMNRIeIpzIP
0Q3iyJ99v7KjKKfb09WiHbDZr94byut/TWq/HKDQhuq0lOQTMw0ZryBdXNgTSJ9i9ABYXId6ETSO
lTStz2LAZuDZcozx/vIJOyuI6GlFXz58hOKM/hLgY1HTu8iDcKZFiiV8Q2M4dZMMaOS6hU3xdaFC
IpWjSY0AZa04LDjgT+Onu2AXhYh2lnnpZlqudbOH1yV0SgpJJA8YIu/1T090Oed5odXd9e/PU1Ky
+tUf3q7PRhwuFY9cpVuF/LRDXQ+F81gpViS2RdE2hjRhBudj2o3F4l/A1FhCN3zIEbHSoSBPKvC9
Fe3GcphQsi1wraR9CVgKo8wGuBjgIwitmz6ADKOvHFQVPR4RuBlgW8LQs462SBgtY0gHNdQHasR2
D1Sj9hDSgWi/5sDJAPyyfu/UvOMoXjzvY4LCGDqkgmVIQsHatmKqhhhMt+eXK0OWZYjfNVYCW5EL
oOKoIUSz39irxoTh6q/Y/e574Inhogv7aRkiYzBOZ6ePSZ08QKpRAzVQigZudVAbAaSDK7RPSXm9
cB4HPIAGL4IiodEblOodthNajGg81qurlO9vTd/joYVFor0Lml/zl6kB6ObtZTTjXltAgJTgJkfd
d5b2RzPmJ9fQasB4eha4LWd/g1cPs9yS4UHDm41xyRs4DU/rTyKTaszwrGNzhVnXaZgRfQQi6/q0
RVENqRmkpTwr2t/pAKVsiSJ/U6ewDe8ToLOuipvoOsG0yXRTZRjLyXJUaktaTQEQaGQcQpXRwQQV
dnITngEODa8uB8BDsOwoItxBLt/WdqzafDggqwXn8puP2bCkv97PBMgKB4F4F4C1w3vtyFpmYVMm
qOlabP5SqXIWZPc/HJ3HkqvIEoafiAi82UoIkJfaqM2GaHOawnv79PMxixt3MaedKCozf5elNgS9
NVJoZhBtQJTMbeja8ibaCaQ9cK9bhyFBMqzPeFRYP5dntHSVsTaRkBnZd43W0n7BgbzJh/uoG5te
ApdPkap81txLGk/d1RIdoeTs2lQe0g8ot/Cj87xFHWx/ds3b2H5Ua64y7KCooaT2UPbG41xOMTXo
xs1statEGRGUPm0qYg3C8ctkLIlYB8A2+s3Epckqh8b6rSTM6Ahng6gaDnXzOcb/5nJXhS9pJ85l
a29UxdP6P2n8JwT8BC80lXMk5gZTTSJfWKHpCjS1Y73+VBbrIv9Pt2bx3EPuTqjZp2XthrsdSDIY
p+K4/x9CbtUyYxXS3G9iphi5izZN0niVvD6rYivT5KRyCX8Wb6GbTCixrv5DKOhNYeX3OoGykRwM
DVQkAFW26e3MXf80Agz2pGds5/C5JJ2kqj+KdGk2rPUSCV3jcrDas8d+6A0mwA0PEY26Q0cJWJg8
4ro9tV0NthRPP4oBElQ4USB3IG6zs7Fih82MpEIiHm3BnzU6jjpdPD25l1a1aVqWhzmb0Ky4j2AA
1cZrKHlVoW3tud5lYX5euo96TjczZXv982Kj8urmLfrqgCuq5dhlVxUilt4JIgTbQ2lRF6598VOV
RAYzPnawD+uFSvTVJspu61GppG1Lw1zFZIijgRKw1YawuPmZCzhTljayTwctQhQdFiU5ynLmaism
mae/bVXuY+V9qetHP7+HmgGKGCLOvwzDtJP62yq0Ebsh/Kq0P1l6g1lbmxvOzbizGz47yUImUNPA
GW4350HFKvd1Hlh+WzlkROEYxgWhJyWBHhUKFNnPyvBIxkhfwYiHrgqoX5Y/EnoTfQn0zK9EuA3r
dMUyN53+rFRfI1B+J+rNFpU06KlEq8qYYW4lYzjB3PoWTrU4Wh42XBvXwDxoXsNrqs6mm0LMF/o/
nQUlxeIgFJaggbiEInunW3OgK+f/D0uiblhUsMHth0+GWJwzu5zdvrwQw8LXvY3YLNYPPsxV6BRz
Y1GFQ63aGk3rixJPIB/aenDTouEQWo9IoYMeNz8FjUWVkv+xmN4UG5vUlgJVo1oaDa85GqfiOyG8
TmUN4TDkL4Y5/MOcx5FSVOIiMXHyctNZhK4lDZtRSjxb/KQ9m6W47aPkTMleX+pGhiWI/kT7NgyH
ysGl9tpGCnYJhdiUfDM2HGR7pQdvXjTbmz5+NmmZSlrNqZsYQmiEOL5YSHeC6ULvUL4rn4n9pFjK
O1AZbRIvyV6vXVPFyFP5dccvAxShAI7iR875gmyYXGq1nyy/CahvRVuWpS9iRPP40Zqqyy8b6s/8
10XjYz3Gyb7kCgpD8JC156NIj7QkBpcE6IpJU78WPGH8OYt6J3cC2nKZ3tBywAqqe4IuUJO3pKy1
bp09lRX3At3dakXWswL4jpqt8pBY7JgpL2Xsc8eOlWcXz+sZrQYJYbOyAc+jtMMRWc9Jxj7j9aA6
JtErbjskDzhmxaLdMsw1F//SoIARRXRMGqJ4ijGBtFT4qBRBgaog0CTkH6r23M8VmrEgj+0H/pZC
o8s13mIpKPo/ZfTyWvHYOOJLTuupBpzOrYMbsffAlee6ibfrR9JVrSsMpgqENZFDrpcCc/in6i+k
Z3B0bcdlZ9p2/VM5CpyO9dpfbzCT96sm1VX+MpQZxArNu8A8O7yO8t2xe6+tfqbis8UfL42ZZy4Z
CTG8GdZCi4uG0fFyXhTimbYpo/1IxyqjyZPNszYmu5AwAMMeXAwTu3XoEtBrJs1sE7/mFn7iM7YI
YjbRDy+/Y3uMkvF5cnWJ5BBGWmn9ILDErM94fRlbrlWz/od/dBNzqAeIXpG8yktglj+p9MyS0WPe
fU+jRupFtYlbaHP9n1SQ4Bkv25qsgfUnr39prxCMyBqdRyHIXaF6iORrUJ8IW92sXVLVL/u8Z7yA
FenWMJ0YUwhvs6ZEGyf5LMfv/18dwnMA62JeEPOw8HdF1cXp2L/Yvw4alZwtfKiSbeW08KWKM7lr
9R2ZXCyl8kNKztjrXOsdM2a3tZoKzc6ls58opg3j18jfOjV3u8PvQN9kdMYGSuz/rykobSN4NGwP
AHWgFC8TKGAMvCjgjUR4Gizyq9v39ecVOa0LhZv+0J07LEN82/WXj3o2AfKRanxfLWO4FriPWOHi
jNuhpwPmgK/3gKgbFDvM+BYbYqkPtoh3AL/btXqsFUXg/s2WX9HUW5N+h2qysyteWf7JOvur9bQ1
UWF04c9gC4AHQnmQYqbanYukTmK6tiKwcrQfNaTVPLpPOUHGPTKPiejkvv9E7xMHUmY9ySRmYbhc
fK1SVriaj1Tn6rJ6wlGrszMtO7nQj0X0YbbhFoPrURr0vZGmz3LC3INgRek5+1HY3NpUOXLWO9dC
1cCU37NFJukzb2xkajAAgJKD7Sde1kukUNjBMIE5qRJPEPuZPW5j7R4r7Lkc8v3QZ4dpDv2MD7qk
47dUcyfZaJza2G9hGJw1XilsD+YhrQ1SODln+gMZGkBFQioCNEbcnZAzlK4qEfraz59DAoViONIP
eoOzCJ+UmdTbtnLHMnuxbOm8FP1lLR4hncGKFAzxKc/3ZdT7MjxkZTgP+geCgxAsIEPDmVmD53Kh
7eelelPe7ci5geD/ilo5h2P6ALV8E62rhcXL0jR3tetugIDPqubcDcHVDp/uFUXtxv1yWXjUaAd9
WY+99SH2hE/IIF64qrawcJwlRbL8SNV2miROKXRPsUq45OLkhC95Vr2ohlvqJnqb4SAT9RE7IqhZ
C9xgAsuROE4CBYpSB8lvbM9+PzpsCIN6RFNXZr0nvZPjBm8RE8+R7IHxSS5FIm9tO2CIlkSoKJW2
pRAHFcl+zCFvtdCjTXieJ/MpX7oHuKrS9oewA/6AjxKaOHV6sZP1nJaXFSPqhNgcipLYkTryagmP
EjOdV+f20VLyi7mYQSEji9QPquHccwUUPURJ3VoMqlg5h3ubRA+bXwTul2G7cI1R2lIFtiRV+zIb
6Wb4g7YXd6uNYTZswmAJFG7qh2MRpjWxVqsgi8K1xJoDxHwCEXtvQZiXyCcd6hFm6b139H8w9kFT
pleEDGlREnqknvP5JWdBxFhOjGlSb/pEnH2l4CzsslbSM/r6g1y0P4bVbHM9PBC8dXMyFhZLy5yQ
SJCesDUCHSaVay49hFATFDbzgJ1dJtoStZi2xPp7CHFw07o4WzbRkF2bigC8XFdvWppdZJPJkpl8
GhjKhklNOa/mc2+2m1o7zc7g5pBi0VIFtT1fmiYM+jk8mCSWVCSbxARvRel30d9UIqiUfPFCZhqC
OvywzWmMN0C7O8ki3QXFbJEW+0yZTuvFEnW1j2ULsOKpoafJUXvnbEEl3cKNN2zL21r6Ol4Cl7C0
c6l7d01WDtVPG4ysReIY689iPqHn2ToTAfuYP37tdQKDL0WkVLKqPdYGlvlZbm68SaSyanP8lEf0
FvqCsnly159ooEAerF+rZwWJAGXCArCKqOYedv9jCcGXR/1h4LdXLPQnjbkNaZ+m0VvmMBiZPBrD
b5bfIXvBZr2rzzKeLaE5W8Vs960xbiLgIPDZRiVSh6S0Cf9QOsWnxIndTilOfR0SmXwTyi8JO3Ay
0QrZwBC9WGa8zQ2moFINxKLv88yJ3Ig9OjPN+6xHSITKp37qd7Zu/yjiglJno053DZvMErFVlnuw
JzstVFu3y84Q6n4oOW6bOYGk6fsozPZaPO7B23wnHh+2MftZ82KP8bbRk10Xp4GiTSjkW2/Qkiej
aK+D1gSO0XpF+GUaCLlUNpnY5rOhYSfVYttn06XexIGh1xeZGGLs/040+HpIl6aFsPEcTvT6Hd9B
Dp1dV3zYdsMGsGIfS/otc/pThWwrJBaIj+Uf1p5NZjc3uOhfu8cd4+SekjuXsV/Omg0rVftJynvO
+mJ62rTQiB/otxmVP4R887TsWtX64KuaSca381eUb8JKTmsIBKFcm2osSXwJITNHDaCrectHaZdq
b/R8W8VQdpFhE851y8ePGnUOaF6OtgX5FuqnVJpP49QESgsMZEAKQXxyhTAStruG9Iyuxzu9oH9J
gcKUmXujexFJtZuKh2oW295Q95EuBSmJyEnpyguKg9o8tbWh7iZZPdSi2RfTdQZQl9Psh+y8HfmJ
QbeIe1GGe2UJbSDd4Tbq6s9SP+usF6d9155sVfrQU/veLePZuuDvf4t459Tiq1Axlg76pbeWG6Sh
K8XNbg5/Z/i0SdUDvUyDCh5QR8AtS9aNNc2bQf/MpR9VWxAyIc6f3mFSHZloS4SPBa72Kpm3RgJW
oJ+76hmr7m0VujkqY74BFWvDf4NzSjVLrbu/vjUIGIAL5SLsO69GK1jqQGKESPUsK+9ZI4bC0E5T
T5HXwEz5Cwdk06ibGfC7XBqUNIAefY6agDPHRMIPjsuzMn45hILCjgEWhnQn0c6s2odprVKIbmvf
ijkBcfhWFQTEFjQXpEkxwqtB5iWj9bmUkqfU7EpnCA+5tDpaL2t5TXqPQEFOAhq0bTicIyznLcZq
UxJYxc9VfkdS1XRHBTGfOdIHTuO2KUBjHJLbltc6pdNF0pQnNmZuB1PmTIMcFCNOvM63jN2SvRgl
lJky+GUXuZnGoglBug9mvBqH7p+e089FOPqMbI8gf6dWurt+Q8cUK4uPz1+lpDPwbPpUOsrjh1Zh
BRnlixkpIHi4FnppO9jtHtvJEekojg0+xbq89yExofXELdJ4ZbWcljzxQi6ckTBInBRBNF5rZdw1
qbYlDtCfNMvlOwOC2Xuij76wFe6LjEzMDsniELHGutXfjCk+SPQemYVewPRDh8oUZ+QhAEgsSOBK
YX3AI3MF7mpj+unIJlBj/ba0C27m4VCIxGMp89ko85uiCdyq5EzN4U5iOo7a9tU2x9fQEWyqsM5C
9Pc4W57VprzNhfpi5stFomKIQT/h67pUqnlNsZFqZvTVFNKPyIenULZ9JFw1Ls0yJxiMId3sU6o6
FsypOpioMsB598uIbHsIuhkLfBTfm1EgxHheOvPeLs15GEmcTEhUdBIvLqbdKKLAM5yGbD9k8ch5
Fqd/JFL0l6QJO7xZPmRYx/VkGPqXGjVuBqxU8/+owbeSvEnHcm9oVtDxiNYDspZtbVjBmsJVLaTD
RXRiPfzJmoefZhaveVQxl1raFgLqNPTyOWzmw1THL4tkylurDJlsTAXuKLsuaKU3cbqrm9kNbdgW
qM63cXZgw/OWkXzZNEJ5pr99j4bua5AWJpk2ehojtkOE7bxVdTo4QO4IK2y5m+eD4UDoVcTqy8sR
MewDYSjnS2oHV60UJLATvqn2zZxVPKEoCyBJzDssQTz5M8RXUThuM/U+TaxrSN2FkABvtsm/DLnk
k+K6nqwqUU9JN19yM4GGFQGre9y0zu79WO0ni3Fe0klPjPCvlwerrxgXpvswZc91mJ86p963rfCN
mQhhg2mICZjB4oVEXyCO6FRXjEqKIR/Q7FUFWV6aCuaUuCSeQlahQyraSgao/1ZFR8pmF72yH+ia
LSUshrLVIkI+QNvWx7NW/EI6Jj2uiyx96zXMGIN5mrSdFOMRHmQUFoPP2oejzEQrSMOxpr9oKX7B
rLyS56Un0+sSCY+4jpOlpb+Ahvm8nHItvayvnzrDNoVzdxUSUprUCOxRvwvDOaIBv6RltI/Z6kP+
KVj2pSpldNftmzObb1GqeCFuFsr4Q6rMN77nJmljototy9dl0hAIwNRS64qz79jmPAHT1xtUBE7G
QFVK/V+qZHtWOWPM3BNqRxOtPRXycB2r5FA48N78zon0Yi1RkMKkqg/Q7L3Wc3EuVrsT7+YYA/Tl
6BuSEVhANOdCcpyA9Bp3Gd/neXYnJNR6FrqjZR2cRT9hnjwtHd54053l+YBIIDAn9dw43UHWElIT
ZtcrnHA3UJkxzaMnEydRyH7UEi8kikdWDic6Vm7t0W17aYKXDU8WJEkMX0IKzDGblf8p0kwyNwOp
JVK7X+PkRSNjVXil+Z8YnJVa+zdmOXkCoXJyrMUluPcZkyDuE21rCfXHqUnWXNT+0q6ZJqX+No7L
/1SY05QHsjjI3Xf2rensneRpDp19jox3MbVDR7ckwu9SyW667ty7kr1zlbLrewtVCHIXmAVDbzbw
HjucWrusI8qqivd5a3BK84eKajgXz7kZc8PIB7zPT3AJBxAmf07/aW34QubQbUk1OP/mIFnTwQw7
Pxx05N/Okyni1QUX+eHEjvbSqyT9qYzip8zQT1OtXCJFJslg5BaRztmYPqc8C3ZrI2F8livTbQz7
rPbztXFWrC6nnGX7KM/yjZSLZDe3NQ171mEcEyG3WHtfg4XY46pha0BFjOP6GmkNOG1huczu98RM
jmaTHQ18J7PZfS2SdarTR4xlBdPo1WrN33L86Kfya+6Q87LREMfcsZ7ZYWHYj7rUvrG8f2f5u9yX
ezsLL1m1vOZj+rJZWgRkhoVYtrCsT4brIcttdOZ/xYxtIUcKvkky50+Kow95avYYT/2h7anDExSb
6mAg0Y9pSv5tjIRzOcZr1ejkH5r3e5P1t1CxnrU4f0sZpPB6BWQmoeiyc9ZkPhGOqEFBZ3tLR/PW
/8wsZVvllQvKjZRovXE55qV9dzD0JaWNYINF5uAisM7WyBZYR53dzvnAJIHiPt11/XgyDFqwcUM0
GDLZifrdJA4ogwCayXAqrFmA26Vgf8eUbEgOopQBcW41Ha5ohlo1ixLKu1GUXaZFfxkKZHNwahhS
G+AGJfp2UtjIkUSkGFknOVKuibbsuoY87bC5J4V0GsSHHUkvI0p/TScXNhf7YYrP9Wzx5oN/ohMj
MyWB1xjTC+LJTZ4t/1JTrrByop1oqwKPRoDpjiXg5PJ1TfwCDbRYE/qRGW9ZAkjANbG1VHQeK3+H
3fyiCzwSFPxkKA5OVfOnAB1rYUVUWD3fCsldFvvCl75khRpESv3cSwm8Q9dCfFlnJevviD/JFS6b
l0KxzsWo/c3iMOOdVUNHcckI+Jw1LoQK3FFrpsuoO0/IDD6MDOOzXj9ZPeO6FJmH3I4PhdmdrKy5
yjhkUBc/Z5PxnXWXKeH+ddozAe23Li2IgnRaN3WMP0NF0oaIc2vhh4iE/lXE+k6Zwr2tWG84L5st
SfQfbZHeNTN7zBrixKlkJBlb82+ilMiZpe74/Z/qLiOuHNIhEqd5MB+C8LqolHDLpveSW7quidMK
qzOOQpcUk4usRLeub/9iG0A0ZlEGwcX9FH9jHe95cByQSNbfy7jZDhhDUvGQRducWNV+KpP2Qyc0
yDNEfp+HEao4mjfc9Hw00Xzk0n4WOf6zFtNf1+d/OHF/LOOzQYfdmrwNJWgC7AcJPBnkcaP6I0em
ytRgTtGTzMX7OHE4ZvNrNNAszBlCKN7jsnPeFRnlId2Eoc97wlm5Ak3zpbfVU6u3P9FItBRx0VzN
eD0We2jcUSu/1mfcisCsiqCoD4R6YEFr3TmSfKGvcej1CT30Neyid7UpPvocnEPWnnIj/qcU4Q0W
ckv29R27cqRHu+I61TuWohEhvfiSzaWhRQVt7GKQrxdhPyAIZZ5sn1RDgIvICEoT62+1FByn2bNS
9V1ZeEYdszyh9h4I4a2y1xH5K52NJzyboOQwvywtY+X50uSuye8a1q+KEj/JqPxLKm3bmH+JpX4W
hXqfiDywkAAt5XDVmxllSYwAAEGgSwoGq7jL4q9ZnCDVnMkbsTHDKL1KRHpsetN52HSHKMq5l5zm
jWi0a9m9V2FIqgbATVL+RSCqMTGIY2+8pKV1N6o1PABxsZoxKiEb+5qSIaEvZFCGug5HEkEQ+M+z
dUiFuQ9NETRGd6B2XlM1+QJCB+82r4T7Xg2ugUJT9mnjfC09kJhePhmsuN3i/g3S0P5KIAsVxzjI
eftIjfHRGuKjlyVCl66SGp7DJWfe7R6TmZ0dmq84ke5aXWEqxTAxOPp9mQOYLyJKz6UBU4qIIUWG
kPWNR5zuGyKou+hfJQWToG08lhmxcBmhWI3tQyLGY2PXQdmiHJSFLy/ZtRbyfjouzKyFRAi/rjwc
cOQqMm9ZNxlEFA3ftTy9NNJxqcejPHzI40BWscjeBdgT5OqE4hha1sHUpptS0CFK7uds37GDUHfm
f2M4XiEB31B+HwncP8O57kgMYP7tyDGa+k0eFifQZncTq+uA+FgWg+jvye3G1FVrXkmUPf1MKH9k
nprliYXBr1ZRPuORQrOSdf9ak63acMR6r57kcD6RMnJWI8Mb8VFXhbKfra+8lA9hFqIbSoMZD8Ro
LkHWEwFL4n/WfUV554HJusBIiJrqnZQvQQ0aFzXjTpudQE5KzzCO5JIxLUyXaiGixkrIVOuCJUTY
1dq7mdBzcg98azpp9fAiD9ZBkAamLw026OGC2O+uRhzW3NqVZNKWAvgsto19hMwnWdp9ic9CiYm6
kWdXueOf9Lo0Ow8VaGERWa9aJHhgTqBrvV86VOSwzYDmuaQtddhEe8cuj7W1h4nfK6y8Au56rrP+
IirSUpPWV3XJFbLthXJ/TuXmHlvtNXbY9Iz6nYykXfEwdda9t/GTNTjXHOAQsZKT536v8sHNxosY
nLtGok+7pizk4zVtmge1ltf3LJ5CVTvGoXQ2tZozUjxzWfrpIk4k7nwskrMzF9qkSHwUza8BwVqP
6k5uZdR1JjYw8H7sT6bIvuc69ZMYdgQrBYIVAaTXwI63oZbyJIYrCs9gEiWaZOe01fLxPjrjwbHo
UoQMpWF70wARZ6I86gG30TN0yDyzeH5UWnlOpOmJ2wdlqfPKp7RRu+Rs9e0lWpyXbtBAvMqjkhz0
qj6jgUfn1uCREJfM3krahFSiQuOYwyCo3XedpcdBn/aRuVyLRZyXu6ITW4OmdZjL85ABbpbjTx1/
toUBK/5PCtkL0sGNYh3YLAUveCUFio7WoWZ/Q02GIRMCAI9XKNrJyN4cE7UhczSUQe7PUsx6B4Cw
UvqOTSP1swLUosc95DnMRhGm55c6/VpDD9d0LCjniY+zDMsABxSfpi/GdEfEsw8v74XS4lssrMFM
5RKH4s5m7yvKHS+FW9jtVpdSF4bQzYdkV2N36LVmJ+FEoWXfmmR8nDKi+duhAz+kPw5bYKKlb4VH
fuUlMUvCL1mPstVne8vla/gZ9AoRBq5dlZ5WJQhiQEyDGofGrEz/Ipzf7oB2Whc0nbkeKFPzbNrT
SqZ5WB2CqKeVdq7C8OZJO+qJfa5xKDptdyFH0e9x5ZoqGif09WWFN1vUCIfan64CixicnUbvYhdU
1alD6LOdbe0mN9pvQpJUPL5QJZqNWVWItvWPyuzQTC0dNQCt17hLjf7UJMZdJiBUgb/MrOHQm93R
UQ5GOXqNxOLASUc5Q/M1pMQygbmv/508CLYNT0fohH1hPyMY2uUD/02axJlXViuwV02INaQsYlMK
zhXSYL7LGHYzq1D0dnBc2FPfC6P8HlaHU+YpDqtdMJkJh0hGtjlcEC3ejM4kPkR4lobonrDMNIUh
Ee9zVc/bQYuvhOO7erzKLKVnKrzpDQj6sYeNkhq0reqZvNokCrgm1a/o+xc2h5RmfUGtejIzg/85
F61QMLg23V4hhSkk1zzPtzilgD8A1MEmERMYxnxYKvU1dRI6Kvxv8B1cYPp3LH1Og+kwtcvRxuYO
SpcZ6Rr+1i0LkMSeWHG+91QfwmRLNJsbUw2ftL46rWgPpgKByXxEmlzdxkW6TsX8pIUl0i/1jN/G
N8jwSc2gzELSjYmanhSvbvVjpDcXc+hJo8JnjQNAeJrcv2qpyhrLgZJDhjzBy+OVX2XL6Bcs2eLr
eQpkudwsJzmNgxZkTX6p1kC0BIVr8Q2P669ztq1gntS00zT4WBP9sRY+iRPnLmw9tjgaBK6E/I5m
lvu22V6MCcQ7n68x/6yBH9T45Jp43I2RvmfZt7/2WRNASz5+y03zjr7U1ACX95pdPWM15eTnsesl
U7pXeI3GdmG+IlQgRPZY6Hgm54ic7BXE/BuyBgt3Gd+4Nc60ziHaOeOYa8a+q6y92RlnwvGN+Wql
zTUWndgsUJSs2iDLFVMUhhK2JnpLesCqOWYSOjZ1l5OlOrbawRmKQM0zX7drjxmLefG3oZZp4xhY
ph6ILPWFrfhJLnG2YvSuJsPGtIU2OcgqK5yRqkBBnMU0+0rUnZxqfsGF5of2P5NUSd5xT1rUw5ja
PxPpOFYfX1R8Sqy3e53Rry52eCZdn5Ypv2VN/BR33PAIoHQLU+CqPAoLcHzu9r0eT1cN7k4hEavr
b5hk/SXKYLrEeEsHAl7j6aOvypukA/jpq0b00izo7FogR8HwR2KIAiKe+QRH8HMTAEKhG986moCp
uNpZd+3eloYNCUaRbBIWklRqRLwoiWo6xoS83JZ4x8NT3HyugYtKZO7YF8Ea8HGftOFOD+WjVUDW
BarTvskahUCU5qbsCTgl1hU5IogJ/kGGZaf+slTeoTKBwotk9COdjI5LjMX7YvELW5MdYqQqzjPe
ZyTbDuZAqAe5fba69pMorO++SB5Y3k7plJ6TRA2KCGwfB1AFvVlJR5seL2lInAYi1pBg1EO7TSMU
3MxXZYlEHLKtAmxEazOSeQey6KgeVgS7ccMcKTZPvlXlXYl0iDA30CN8R1eSY91kyEjKMgMNJSMR
zWDV1YtA01yhlsoXSr+c7Yk521JWmLQJ7Ip27J/aG226l6wsmMGXzSw5eI6jXwhj3clNdTKobdXw
K0/dVpOHwIkJdkU+MqBqtHKwONpKQQpdOblEQ+yU9pap31X0IJ4ZhJ6SaGpYF0mX7HEWdPmqjnBx
DtILowKEJ0mzTEJrAa/by7Cymbs2gTH/ODNpkLII2CFavaIXTCntUdGZtMfTWOBKbXAQmeqh7D+6
sDkiietpyCMr7IndEP2egO1wMzHV7gyre+AAjj2ADl2ZuWujY5nlH2rLzqARN9bd7KNt5bx3hsza
JsW1UawbXPT16Hgzxviam7bVNRfQQ6xeD882o6DT6eirO3tD0HCSgqsnB+I4iBLMLgCrx0ZAdDva
WzN+EYq9Iatxz27oi9YQs6Vmsq+UDAk6ExEsHWGbetjvwrBDEkUOm66ZW11gSWjQS7oGm9pRLJPD
VUcYI+zvAc28aRKfLCO5BUAyVsHq+AVL6I/klpjDfMlKC+pb1aANNmPymfZ+j14DKRrKXHaW1Br4
ZOe1c7OzbOLkhzdNCN/qo6/NdMgKsZmx+Tj/dPWidSY14WQaZE0S8OWk23xmEfM0c96hCasvViG6
icoQ1zzPDTyj/E4oX6GRnkI8Yop2hDQwEuuFx36w3ciAgzza75LBxnyKKY1EkhczyWju2VyGUhHe
fVR1wh/hHZ2drqx0FYhvAuAJvh7pqMb7k6Zrb3GmUMYP4zCfqrq6Lf3AnN4ASS3IvhaBVnxObhU7
rIjSzi6i77NdpuN/y6wTZgvXnDBG9RL6aaPWA0nsl0nZJUWPeUn3MSWh/oq8Tv4sWHlFvt+kbbGl
shFwuPWTzl7icqDqQ/UtBm4Fc5raXWWPSPMWDBJS+JEbP135O2X2TnakYJRrP0Yc0PQovFkaUbYX
SLvP5JHIfLUcLXcrtl5Tkxt6qhgH8c8e5IUFMw6hb64lJ4dKlfyhcvyU0Fnyu4kKVyP7a+lUZPmC
lW4hQ7yi2s+qtdxrtPESCizEdgMzBfjYaLOGrUi8slbPTiUeq/hFMzApwj2oWJ5I4hKSfVMTAOXE
njAQmAKIMsXnJ8HYF81D5m+rWeKzMdKQO5EkjRMESOcclPiSSX+4gj/sOn+KWzBq8P63HpVEp7an
XjMi3kmVzAi0TYnyWr6M4aEzDhHgklEcGiLNrOY4rFoKaOJx2eXIz9mI4BIxCdI1IbdkBTz6RoBH
Cde1nrdBK5I/MZCdzTpRaUsg17Ct5UdN6rrQmqO0avYI/GE7GZoYs45QZrd90KTmsbV+8gjBPeEQ
eQyTwc0zy4S7k5HT53Rz4Vbw5nv/kXRey40jSRT9IkTAm1cS9J6UofSCIMUmvPf4+j01GzEb29Mj
URQIVGVl3ntuoVOSac/Ku9AyR/ufdAjoDeTIlMiklJxHcFGN/OPHPChlNMykS5e/YoPTo0MdGBFx
UHJqApHeTEsL6FLAxLVnoI1RLf7MjZ9wpF9XoCRBtdox2/rS1OHkqMopa9iva4UOV8Hgbe4IGEoH
FSZT8s8/FNY+9NLOv4eslo7cr5NlmcfXyXF9vFCSwZd9ZqgrWZHtFvz5iMS5pEWpU4mqwSuHfqxk
f2Z3tNNL3OHsfOFTnk/TD4lEhs7U6tBIn95KR3oYNBff4cD4ARKjJ6qkoU+XFEwhOWR9cE8y2W43
RmtuAwT2s0bdkdvpEvBWWYgOdQaeve6BD2mPjTNu1YBFHDaPZ0+rumjuES2dRdjGdyOt3rJ/tuw+
I3nQYNqLGh/oOOCtealr2yphhM4RRjTiPVwNXYMECyLmeJdwlir4Z2ufnHDG/5ZNuz7kAvdEREpy
uCtz3HGhd7ct/19mlMaSpXULs3vXWua2r5zP3AsThNggfalDleZqKy9Tpv+1TEsPgbwGEE09ySr+
sRAsPPVIiqUoHxKf/jNGFxhWCFlCcyYrJDz56Kyb5CUxDImpiOzwy0BvE6UgD0okjWFo7TqOXIDZ
FOD9UmzNYq36Hqe/ILQJsxcnSJvWwNSC9kA6bcs4N62m0raPKUPFDKljXwphJnEXrhyc4eTIDQJF
RvMK9HffqplXBtFfZsv/lEn+jZxkAyQgWGQ9vYdiOHjLMNffNDpoPXHc0BzvqhHZAcytKN0MVbhf
ZSs9Nw6pwIxDBsTMnIz9yuNkXvG+q+qpacpiZOqRMajLZgYye1QjLARvVBeuIFMa6kXhNKcUC6Hu
Yuf84rhRY1UC/2lKwLnHpToZ8yh+xFA787PdfuW2gLHQLgZjuezUMzee5nloqZoUVUflr+r+B5+V
ka2mEtdHB2ZZReEF+5nTDKXxZ5w+zZ5/qCSGEO/NjyM4I0h3lQqfUIO0atoz1c9TrE2gitS85f76
VoHSFzvTQsuAIbpILhOu2Kh/pe1Plm6mixmznjAcsomd5eCy51Axq+07kbsJjg/5ojchYLR3RjMk
BhOEMXshzN5aM1PVHerthEbWX1PehaNK9zmINNoizL77Idv4avfZRvVDT/0/4DvL3op3A2bIw5Su
9G6NB5csA8MGKP+W+0uXbUZUpqm1l5hBxj92vbpiMWfATiVZLYplgwzBqSdk7SDgKF3A9QDQy7IZ
wa1Jd7daZN2w9HFkRGRfmm17HUb2rqsuXeQc3unV0DbNf5RSxkRL5nb442l/mG7PVNdrXKN9p3Qq
0R1AdUkNAxvN7xRwKglvHaM8k/QSJZVPFpN2CW3LRPdQNV4DB6/Y0+dJVy8TW1lMNGOzgD635O3I
b1sUxarWbkTgtp2rR7suRoGJRUnPdGBTO7/jbK4dmE+HNAB3bAdzbWta6wkvzY662O8R/rDFN4dR
vo8AssoIaT6+kfSNqH02aeHcT0pIiN9aNF1DyuQ6OhrWEaJwHTAmynaMNQX1FjGZTiP7uEyMQxat
bSDb8SYPViNa5HzWQwsPljhnB5rgBJd9+q/o6h/iizA/YMiKKhpyK8NxvbqFluWzmYC9xzBKv9Ju
9BMRsrNqPq/Mb9n+tbSt7J2iEjst5gV3AlitxuAOUpC7CJh6azHQJhOIpIOFOckE52FFwRmkKT+d
NASvd/Nyb7IUsm0UCslf8hyu+TwsofIWt6Q/lyVi3V0k38b8HdFwKh9yybkyAx1/bPNVn78IAStk
Y5Y4Yu+hQkBcHkffOkonWV7jG+1Ra0jaXmK/jjVsnM22cx5R+tsJJ5Q+rnxeb0IAWChHxzsYoYtH
nLPPMaSI66fLZONqUFaQTw3e5EehfcnJ2uqOUbtpi3fSHBz5zw62RX0bpr3kbMriCFlzFiFgmPRr
kHxm5ldtn7X6Jms7pE+nUj752U2KHpL+tlHBlqce11JpLZFH32tqQq8h+/s3lrcNu6LK/NYfnoP8
V4osLm6tX7V8ORjQOuCSzUeGpMVemP1mMg+J8+swcpKTp6bQlGoxv244JiBW3wthOe3fWWFf/ebp
V6+u/PFoLhn2CysfrXLBb8N3sbf4QoKoWeMvpvdtTj+2chBvUUF4oS3bngftpX3jMralvTkS6LZc
+gbW4FWZrNXgYvsHLk+q/WQDnNAzbzWnCdWee2yWirmum+sgPYN6q5ofg73h2yo0eUQC0+L1x2te
/vXJiWOpMh4d68lu1sSfmHTmEqNevAR68e7pz6AncJxTWI+znu2bEfLY/OXExSkspKNFkYes3PEe
5aQtB5Qo0z7Q343/tQRI16UrbaXDaYioEHpZaDLg5+RbjBld8THkH7DOGOW+fKJaJZpprf7B1fPa
U6fgG2Bz6EwaPIcSCwwCAi9ZO+ZBWTf8R4l2Dh1stIj2HHO0juofueo8iB9lyXCPMw9hH7McuyKB
xy5npG2lU1cG+artLtXAQcShdRfPW+2vQk1eP3Vckian3ORewwIOLzWe2NG5+9axLT+L6MMfNgru
az6VQX9Y0l1QgkrUgOj/lwSaku6bzG1/PbVkvegVrAuY2FkDK68GOWMxT9vHDiqTq9HdBwQQHMho
mWAXkL58ytEyXYdihs7F7/AbZ0OJ0I+DBZWhNwybJltCApjpdvcu2DZz+ne1c5blpw3pqZxgZNrY
ammN4yLvv1I8WiEdSo1oqqLT5uVg49hB/54R+h3B8MKypHtIdgH7ZejRw/qde/xn2FZVsdbtPQrc
SN4DfgBqTQczJHpi8BYpE6mWg8I4WLOkr1covl11ClHwF2sgxEsZW0qkHOWRkQh2HIuQgEdjfvVY
GyeOH4NZYBelvwFf1E30K3OduaIvnPHI0rAJJ3BZjOh6arcAdxBWKhaUCTcw1PG8Z7ivAj5GViiZ
xEq8w2wrvB/Vyy73Ws7JkF9toBOAKsHwf0qwidy1ErYkeVpUHesWFdaUgp4/VdY7eHWq8j2VP053
7LmskXrGUjTNqQ0usc4RcfrTkbpaffec2p2U5C5Ks2NAV0kx0BAEjJc5NRtc0SYeUE8co4IWWkBs
It7wCkxZ7K90J9pGHDb8MFvGUrUZoVHBIHANK5gXxMRFzifyrDlg2UAlwudTGuHSM+SwqGFjkaM0
YFvT9JnSf0NFc4Mk2Sp0iyLkxFZB7oG3r+tw6VUVJxnI2XC/jimpxzCuCXjmtDwg7/TnE8peBzP2
OKkuOWCy+jmZN7MUQ1GfTCSFEh7WYIRSAqdRb+za4mXazIZZ73pJozmEHajEM4kEQ0sxi6GpyHpE
+ooK8P2noUaNiRAHPLcUPynDbqcUAB7YemW0YY6OfY8foIBd6i2TxVFfjBb2NDM4ZLGM+HY68d/I
3xk2lQl9oOopCcY1Yy2MWMrCAtaI7RQi4p2wVQwl/jLGhiOnNPtJ8I2jbc72CXrSZjUaMHABWfcS
az7YKGKtcmHVl1FV0DupK8uvn5lWzoGsbKOIU28GnCDmhBjAYiWpupsMtx/DZRf2dBrGpYGMyaq7
uUhzoQmG0Q41exPQqV3IUrOUSQIaSV4o9XLtFe+OEMcE/6QMVZqDmKK9mIvNJzpAYN+WsdLthgx/
n8kMsMWN5DkMWBhZ52I6TgNV1Veebp/94kuqNJyUmBYtHJWSvRhgmiL5sK8mhA/xehrHgLhNICrR
4JI5GVpwbmyoAvWHGjKk6Q6Nsa6HT7M4a0Pg1pyAtClZxI2yCMdwUZdzbTRcjU17qnHPK98OZzjh
IgDbJRf6pSKTJqzunUJOU/wMkNzSj4cuE88nLHYOfv4cxq2DNLYl7zAOFrxv1buVtjcvgYz5/tyu
2g0y/SXK2LODS3eoaCpqMefNchkkzDKoF89qggSMWOe8oKydHq301VghoxAMkIhNaZVw3ilngG1m
cnwGeMY2i3V1kJeYKZuA1YDElwgWa+9W6XirPczn1EYw1PedMqy83FuURrRRKTUIQeMU6y+LyV5r
IxlpYDr78WEPNhp1RmAPf0RGdhDpvAp4RIXKvLbiz6lJtu2/gNZxD0/HINm72+tY7wzrSuTmrLKv
QhengSkYMQ7JxT9cCy4qU55dmZSEdG4X1JDuIH1Kycko1qTFKlAvsDVL7CGLCdt4TsvQkAcIT2BL
EwR/mCigAs1UKCDiVYA6xCFKrlSfFUG86Xq+JBokKk+eXnrzYfnbc3ILWtx8zOSl+uYkp7H+qsxN
qd9MVNs6uJr6ops7TEZmugsBo00ly6qj0wIuFkvdvI3Fo2pYGy3JrdnMJJPDB8rVrlrQyeyUK/QP
dh11mRGhZ99RVVO6nzzheWwJ9aKErchrytOH+L8o+onVXZMeimZndz99znGK7oNOc1qNDQF0d8uI
nBQDnrE4wYcz/+rD0UsrZWU0416xr6n5k2oXRgSgeuCKMCqcIgFDQS+OJZJIOdZH+UAG0HxFL++3
L+9ap8LmJElj/GpN0LQxpWkjzUPUVzSyUQD65KGhzLLZYwXqQ/eBedAITPl/5+Y5ESImog4ahFNg
rypQd9BVV0Rxxb/l8KitfYKI3lbuvDNzEh28W1xgdCHePMX2BxGClHuSxYjOi7ynYquzsqX/AEnZ
LnaSdJLTm6Tx4NT8nHx05Qpa+yS8PBDQwMVokIjF/URjxR9mdvVMkN7U3aPVflBt7QoKDr07ZZAn
C/Ok1y9RV5Z0NlLdWAQ1hkFvw556JUUWNgbXk+j3PMIKz6cxIt5zmnPQ/3Kj8DEX2kNtPwJkbCoQ
/SjxZkX3F6dXp7j51CcN/oQ+PJvSJsDo24P0VOoafBIWflAibb0hd4dcEWIEu5CGG+1bGmY3n7/Q
5G/uPfHXQdCDOUKAGNy6xML9wOmfZE6xpHSLUC2BrDEIP6nm2dFXRAFBRwbxqkzD3Ku2ubJsQfjR
QUBbuabn6tQ3JMfGsEeozrlBDi5Fiyx9qZnXiDgz+WjZG11NTgDrSAK2OAXrzoCLyWLNWOTdz1WR
tUMy7GXnqpek2DyT5HvUzxELTcNd0vSoUxK8IKx/Mb9ZtgDl5oZTwQpHTRqZYGFYLRF1T17yiMBP
9esy9c+MWgEGz6zYw1j1clI4cMHOwDTj8BIpPZ/UPqcsPAVS1NRsOdf5bn8YmPvktEljvH6cOTg8
ccY084QPA/g9viuFmGVds5ZeYLoTYyfdZ+Z9q5DdiRlgS39g4jebYgvHr0Ktpy/seHzhpLrBumXy
z+yo5QhU0oMZVpbICYr/KvNRYjLWE9rULDvEGlZJMQ8L2k4eUjjN+hdUGWoCHNWxwfz8lILV8Y6V
SruMEbXYZ9DacxRX2TFemS7NRwpPmfcf4gKEasQ6yPZIm8NxVmb9JRMIFPpssgV22hEgfhniNgNg
wSOhqoVrjGSxzVTaLEYj2sC839Cb57GMFqiBge3RXSEJUf0JIeDLON0lhU01kJhvi8YLrToqn4ns
BGOvhhexQ0QkB4142Sq4PYYOxAabgY10XvQqscCJwnML14xKELcI53pwWdi/eUpZ4ivz1NC218td
2Qnj91+u0kPlApWyOveoKJoSgQP7rfiK6UH0zrxp714Ffw+XQc5JmAb9aeTpHajUg/gTdThzvjLX
56Gsbjvwq1Uk9BRvwmFK7pOkKleTtM75jLwpuqWpAiCWcjr9xz/o1WVFOSEzd1xx+9jlu63evv5R
eJ+0uB3yVe38Farr5YSAMXojFMvVnyQmhYTlu/rj322iGdQfRYb2QlTS9GDCgTD2S62XYXiREKX7
m1y5WzSiQxZw/qJy1nxbTC5fvSBQYor24firKj/4dMboVki/VXYyLMCwn6QNM4S5peO1xm4mib7k
hu/oWUUTuhp9uhhRMqU+/PPA4Fy1573w0iNFEe+tpdE50ECe/BcReDMLXzyvVNknZ7T3KcQbemuV
+qyRlyrA2JMI6KXy7XNl+3pvhRTB+iKAukR1XcpiKtci6IUKgnEBD6zM4bDipy1TIEDtQItj0taa
9gnbhnLxj1gpzZboOi9qoKr5Kta37cBnCP3H5AMXAB5xVQ3lOeofeshQkZ0PiuJ8Mh+pujP4lZmq
AggJgqO4ogwg1oSyuEGzFnQlar3O+krjdw8/KVTRI5QV7Sc679KvnfEqmK9AfokLOIoefdBiDHBm
ou6mUsIFhR14ZHUfVm5IBLn4NNFF5FT/OJsp5esFtH+Xa13TDaXX2fl47izg3dq15qeAwkxI1iF/
yNUhU+gN7LSduB8bVCmNwkyGH5RrF73/LK+CSNr5R7+98iN4f6JW5eqpTcjmn611o1yoA3by+qEZ
DS01n5abyd2Oz6v+U7DXywF9JMJ/0PtyR37V2J6RYsGhiAHDyJY8I8llRK2obWwnW9cVRTIqFRUB
TseJn3ED+BIuvQTsMKU15CSwbZZAOaz014lrN2OAOQgTOjukSrOz59YY/Y9l3v111lX8m9inqSno
qmEe13c6FaR2sb0vP9hO2iPDhuhPD+FMJqNMjt1yAGJJt2uiDrW1G0wmUewQfOwN9xyvvi7/K1CC
tyN9OLlzsRFw2u74NdfLMFrhy3L638m7Q/Z1RH3DrkF6NYVrMtvQ84t1jIt/KicIrJWR/qvRQ7d6
BGH2P6l7OXRaCkodINIzscxyO8X9k0+Hh5PHNgkXS1Gqwx7c5KTCac4H2B25Bs+A6Wf40Nod95za
/mj1zkME/TESYBxgtRvKZmGGJrErOxPJjVNvamtHHOwM7Z4rav5q70PR0nROqKxThSEtTRZCer2z
/2Zo/RXvfe2xdJusr8PSHrVFZEBmWlHlIp6h0fUWpYmeP1VRV1WnnLOHWMIjZjLYaf8rQEZqdjAO
fCSVuC9Qk+ktSy+3reRjx+aJyQzJdQOOt+A9bCRffT3/SEh8EtfDIuTAviftfVrG8qbWLsV0E5Y+
xM4ZzAHEY52YWDBj/iP6Sc5vhn5y0OZHCQcU9yMwT3n8CplCeBY8RC91U/3nV83foh6XBM+i64B6
PvGHzxLtq7fujYlelVk8PUheLS9wmWQAZziAo/tAILf2TCbiGBSiumI5r+bg1h6591UwSOlGHt34
1Uxfecr4pnpj1uOMcMz9t6OSenAyej4VvtDn+FIkKGohID7N4OLEn744xYNk0vxVW+4c82FH78kM
5hWBtGMduoEdz1lwtr56yJlmA//sPJKDGS0yqEA/OFOMf0l+UFFmS07lFoQ2UToMwzutxdLFnm5y
MtqM1SctCHZOtFfNzenesfmdT7hlaamKaaEC54AJXbtL44WmPmyE8Kh9MbK5Nd5mmZECImGqfkCB
uoEe5ABgKG1PusOIm8Fw9tuZb/YlQQ9Sd1SiFBaCRphPP6N+FG0XjV2BZy5OXkVM6LJ1taizSZXh
7oCSp9E/IpwIe1Uko6WDxpA6EBEBw00tE1P6XhpdqEFFu6f8VC0OBYUtvUZqcxxoS9pPS/8bhCoY
LJ7XqG6sfgT8ahZYwP6bQ6IrEUKjmPVy8B+0uxrEHzVCuYQzHYKCimSozkEkhWtH4iAbcXKprbPa
X4VjVW0GZI0LL/qW7FNFHR2yWlnjUrFFe6QOpPkwkYUOFamzxlmkoZ5At+CkQmvy5kBFLupJU8Pv
Ud7QIf1pnYXSME7jZFwGwayOQHb1KIlvenuKc0J16de8/4NaBDZxBUss3QTw9OUDqwvSEIF7Ibid
OUiP6u2p5s+0WPb6rZGsuZQcGgzPXF+C6IFt0hmMIFl9d6rrFecouzBN9gERjTXnDM5eDBQQxTCO
fdrNkyVUVXiAGLpzPSEusC6PuIm9eMu4k/lvw7ACAQLXyGfg3+j/bAg/LXHcmvleKuBpI3h/OSd8
KseJoYxavHEI+cWu5mPsNGhBv5LzzoORuRln1W/IOE66h53QVencI5th5OThDb4bTxM+S3WeI3CO
2Los7Yo9ZtEarPmizCvvZvkVaj9B9klWIDe9mf9LrD8cCAk3iLh0k/e5FAEi4/iZOBErFC+CX1+l
+yMA4/yVDj1D3E4yA8GiB4VXfMgFxSyoeznfdcoxpYaVjY/qrLOOaJecJpa4NEZ9IdFakh6x9S0u
NKAAefwVPzOQPluqW7410P9xdcRHwCXnTw1A2OnUMtZvCE8lbYd7izsH8L0//pTkNzV0l0aGF4Cb
OCNFBoOIT4S+/33K/LGh51U+UvOowsiw832o3jKL7MWfnkQ38rvAIZMPDypV05cx5bZBlIkanNvg
HynZavmuu190QCjH5lb3FQKayLiwrXbV9ZvgWNl8XUrIzzGmdqmnzzC4RN24y1P9wvEmpx2FYdTR
dwPAbAMHZ7QjDmlZ6dVK3LscJMC2Ia3jzyZnjI52MLQzVyabjWihRdv0C0N+VvGHZxxbVWSviMey
ChnswyxpliqVpmxyCrU2hpD0sVQQSMMvGJUTwXeQQvwd5ddoVlRmZI0SXo0QMoKoGOZ7nW3EQiFE
lUioGcSyypV7xtj8umF4VKzLZF2C4dzFiPrACg7XWNL4DHdGcyN3maUPI3nKjIQqAi4hHW2zfpUC
rMKoqaDLBu+EliaFCSOU6ot3wnSHb+eBlOyr2iDQZdpZI+9cZjaDRKptaljPYvqGl52trHB+JfVs
e6x7aFxBkn0FdUxoG2CYmSLvocR046tHVQ5LA63Jhk8BbSkb50zJFGbQj8Dwl+Bha2mJCHMeGJ+Z
/wcrhBF0mELVQRvFFmDb83D0IAaSokulxil1NtLJoEvT1/VuzCwU7URHtDmy4WDtixgrppkjW4ZP
Sy+ln3MnXntuGKRHMZMUt36Av1Q827i5EXeT4pq8bFFecD1ymFJBjS1cPjKPLjQ6b4HbcnkRcXCh
GRV46dPQPrlCM2t8iU/K6b1ZDS2iQhsqEa/GwARN8QZGiemHs0J/ADechQ7hO4TjVGdx5QbqvtAx
+Bg534pRj4pIrqQ81gg6wsTmo+FSShMsKu3SVCZv4tZbuB3BKUXd0Roo4rjSCXLmkL8mlWxGGHyr
0cAh3QPgWwjfpeOB1tkGmvrCI8nzojk/pBDPyUibi2dLrM9FetE93kIEvI5amaYRrQEkQ9wt8Ntq
Zy/WGfHjxObRGKgMFz3LKjd70fEpqsDjx/fAuSTTv7TxJrYzKSNZ16C1eDWtnbiJuFIKu6DJUQUB
nmuPJ3KQ2MOhmDD8GoQBirxdlRm/5pzoGdDA7hpKmhQCpZ9ua8gNcXPy2A/KLZKUWYI2QW5kN2fn
kut4OVFkKp7pKibfvCFoHNYwbwFBGMHJPp9AI7QdoEidNSI0LueCnaQavv67zzLcWz5kcp7tOGLL
hEQ45ChnPKQh4V/pr4PxFRiQ6O9p/anwO2cyqYw8xpPyl15Km2oYVYD4+MTGJS6pEn90NswDhiRs
tJl67bkbyTaids8A5QasZf6iCwqAz/DFW9c2S1dMJU0EKjw63IpMA6Icfy6iMjbEgvuz6+48TMi2
5nWDf7S5cdVtOhsTX6PQArCtyG24IbwSvMmHWMlZlQfv12PAKd0INQXVGnSH4JJ354GPPyZFKpD+
NeG5C0Dqzgw0lfndi17yvzp8a6jrdM6YVfzrBJ92/xdbH/a0sYJrGxxsYJ+J85eHh5BvbIsda73e
F64E5CwATXAEESy2xIwWISDluNmrMs5yWGSceJC7Y7OnRyCTr7Pnph6GnXYXQOeeF7PZnpAR01i5
l1TreHzRpmq82Q1Q3aM27YuwmMXKPeRUU4N/bPls8czybnix1GN5CA9iDNPzOr59hzTS2MixG5qf
SGfOGS448S1c9xarUmxjEVpG1luLUBqar4l9k9+K5UrD8sQK1xGPxWkQfBWzRsab80laRs3WVIjB
3hHdCx7qKVcwYy8TzQnF69wRan4DIgJsqxdCMHJLdP+XoUET29NVYhHgsWOh/H9dR1YTEfKIlWl2
gSQtH1FJyVfvyuI7HE98dBNVne/t+gTmCHomFlVDq7YWMnLlmFG6jeNDj7/rGI8kFBQcxTKv3Qyg
kik10nFNZExlnQeKnCYx2Wj+/K5aAdwpiOFEXSKx/mNhpZsmIuYFTLQ4KQE7A9zmscOVMzJJ5yAL
yzHYTcaXk9HQYZiXL2CyDeZKXL1ErIki5qU6cO1kmk4yuomB8C8OIw3m8U3E2MSyt4azggNACKk8
bczLQFzMeaDTOM59/R4SgGruwMUEEtL+fVXk4pMcmNF49Miz8hTVHzEaPAVytQTG3IynRR3Qn1LJ
bLM4c1Dh2NYuJHtNk7D1KrFyDPtDMH2x1A9WeBT0jwF+4ccY76YRIx5VGXQ8fQJiOXz4ODgzEMAt
oTj5LO6egXEFRpWMO0FDozoSiUL+NUxvqizNcD2gWdTczmAyRZtbvE0G/JwzGdsoZwKcdloJedjw
fGAPdFGBUHUjEencLxxuU0ZX41qIz6tmcG3k1w5Wg6D6jpjnB8xgU9rXWlHNGAo6c5I+2BnjRVrr
M82W93LMYJRe5ioOxQ6LxfRDJp7D2BfjP5uuvtLeDAUAEa9lcSCr4hNxsm54hpgip3s/etrhzgvt
dfCQrQd+4hTFCM0AfwRBpaGm111W+vi3dg6ENs/wKNYqkpNrqn17zOtK+nCqz5iqo63hECu2DZq2
dMeyWKe5CsZpDX5tLv6HIcZFpuya5YdSfcE5qeuLVl8dEVFWSCxgjzF99NWvKNPph36Emg1mpEKn
zwpLM/W7J15OAbJ8j2hZejZw64bOe3YpnMtgHOzwLL4ztPEQow61xpz7fxw/Ihz1spY+bIuTgBee
o7es8K308dk5cQLBX8TNVZVPZToYHB4Hk1o+Rs9BCwNFIgOBd41TQ8J+qHECzGEdkNSTo05B9h+O
W6dccb9w62f0YJkqJ84zqQ/cUf0//LaMbPDg6iaLL8P5bK8rLxKPEWYja9BDdNc5M7xd0H1WMXLg
myZcdodCfsQdfWDRbbbZsMiFQkvX+1SBm0FyFW8lPlMypQDaz430IHj7zSbJyHOrvwAf8Gb+c1yc
hGutQz3XOGy1tHpwCOC1x+30y8nLjv4a+0IByuoLnx/Fb58/wBwF+hyiXIPalTOD/XSEjsltubrc
rcrwR2HG2fCaT6uQZW1o8Tx/8QsXML/1DXMuXln578HhcWWpUAJ9UaSAaBl0ZSF6iPF3xGPe7IoA
S3wBueNGCItR7QPpbh1x4s91cunIdkaydg0YM6kBGlVO0+o0LsA7NjSK5UieDTYMZ66OKGoqnVY1
TRpKk075rLqXh/JyZAWq282YXO3qF+kyEynLVX4tNV6a9SrgwWi6ls4A/GHapxqidLv/box0rtYo
+iZ4Jk+745Tk7Cxs1sKQkbXfiGTH/JoxcFIRIxnxQdyk/mS55EK4vfNq9W8clWwjDsGZiJq65GJO
wc7Wr6VzUpVbzNXPm23uPPTmIP4lRDUZdxfqB6n5RGsb+BD2TO/EsTpliyjjTys/9g004gOj9VnP
EVsBD5qHX213kmTy3L6q8haOd2LEZv/EOFT1UE7mn3XyMJ13qtyc2JnXIT4GfTe2B7vu3aC8FeWf
HP0q5TP3rnxZxTcHHCCAMQIamU1XL9jBtxCvkzrXKP9qATHKMNfGeYnSJmMFRjtOvpfh7TTrQ+pD
DDD3XgL+t7WQJiDKx6EYfEXGVtzhlnVk8gyDhG/LRkjNbMXhY9FWH1pzNUyGZvkLwWK/ogbK1xjD
1GDbGWs5OTfEj/K+7OYkZeK2DsdNr+wGbQOSq0GULWkc352fPlg3/rmi2T7dM5WPOmxmrWi31Tsb
9y+mMdOWeehb1kCyLDpJaQ7aQJO7yKnwKxlJVph/BpQb8c2IXgpiqSi7OdXfBGc2Nv7+M23of3q4
l+J0FXbTdOiChAWp7ZYdGAvyg5Nd0ubhEsSN1D0anlSGXmMiIswAWMVUuREbk+8wWxm6ELm1d5so
SkfEIrndLIyRQXmLZoozjEOSrHNzTLhk/Bs2WJakflkLfMnTwVmvrUOGO0lDHKqHnDFJXUN9Juyo
0sgZAq3Z4Fzq4aB6rwENnQlbrkLpCBoe6TTdV0bDjr627HU9bTz7aFd/cnkGbLDgXE9oQMVALXId
+qn4jyr1x8rwkf4boP+SkJnCp++oqJt1iT5R5v7FIg90IeIBl/F2NgUe2oTcFuQr+RUFWiGC76aL
l18t7ZQjDhP3vAwtr6jP8gCv8sMY3qgvw+6nJOfNavRVgdY1sH/Qy3bRLR+Z5ce3Qf/dRIzzqxHB
ScZwUQFsKoWLHmdYb3/l+UnJX9zdZvgFjMyVYMVhpIsDA+gVGYQKSh7o42iBAKUB5pUo5CWkaBLn
tJR4o2J4q+0JZgmNUQoeIbZltTfJ2lC4cgk5NWGXcTEY8/FLRryBKiR0bJM5nMr5XUMqMcU8yAa0
c837A4Zk9L8G5OasJyKCETTva1CfDVJ0wXWKkbZN/wW7IBRi0iGYLZQbOV30nNQ69XP0qHCaa4/c
uQSdVmugGBjiqjbwSd5tZgMUdOarXvqjD7ELsx+6GDa0eYKJVm2QB0uW1gH7POJ59p7Y7pbUsf0i
DxeDR/ShNWhHrYYYkUffld8tinyXlhfPRgBA+TXwAc4KpOBeccEmz4PMo4fmtg/f7BiQWt2ozddh
/WsxzBcfRK/Ev4mnYcYQZ0CNY/qr6M1lBVo4Ae3JnIvWJcIijstSK1aAV6u4ABk5FErLyvSXVrYp
RhRghGspZFkIYbtDXGvEte9TDP/DrXCORf/rMe9t4Vrjn58HnJ3wzSXMucmfxQIYLZIy3mSdtJys
YKXDtq/onffIf+xzmYmom/8AHVYSLYPwu2b1Vrhpy+iPJfhn0A6xV3+nlrThlZbi0+e+HOCSkB8H
jzpa1PEf8C25ey6thrYZp9GhWwTas09TBG4by0RxsKXXkxhvjyJC7p0Tx7uDomu7SUkWakqbt73g
/IgRAis+3LRhOepA2Qy37eiwS/HCqSaq8xMlYlHDHfSTjamrro7C1I4qEPr+Wuec54zWpoLRl2Md
EqM9TjIw4qwZKOPtSDB4BXE4LhFj8bdgb5ghdl/iYkk6lVTv7IsWbMGiBhNK74tBv+SqLTupKbkI
SRgAElXRtnOLx5O7VDwgGu2FVMNJl9bbJPwRF0WkDwSc+xkAU1kyNn5klOfLxnlygVqKvhAQIV1G
277704ciNYhTaS0W7dK0vg2a4DYdDP4IMJwF5Il+6Sg+jD6mBFGDddjo5K3p/6qkPOt1MUfqIP+P
pPNabhzJgugXIQIFj1fRU4Zy7Jb0gmg52AJQBaBgvn4PZh8mYnanZ0SRYJm8mScJapE+5w6Xkd4L
ZcvDklNAIjaRbW98QRTmSu0lKRakVkbwHHQ8TWVLy9yMNxGCIBrGjBqKYeDLwnZvuxQJRvpZu9jg
kM1pUn+eWMg4bg3hmRAwj7tiUrn+iJH5lLsuAjQtFRRDwBIJeZczxTthKDrW0BSiaB+mGQdNccM4
TG2g75md7h/XxWMo0tN+Nu8ZYdTQOa7fGcFXKMp4nE12tLh7+UCRaC9Q73RawnT8blFPbO0dtcPR
Ik8PEDQgJmD2gq1aSlBNqPirNXb9VA1D2xUCD8GQ2njuws7GUfhWGM233mZol83EETT2v2LyT1HP
GH8kVU0dBvNJmjUHKsrOhJhEhim3ScWj+rNecZyF3Xrgjiuku13Xd5KuhC9+O/WHjz1qf30+8gXv
JhLFJkhArSp2dcKvPBvKf5Ucz/QcXvrk0vFdlvoq8HZLkdLzAqnOl7dgxwg/kAOWZwoFIB0RISFq
GfKByHTk8gclriKR2DwW2fwwJv03eOfaMn/An224EtwDO4w7heY3W9elLDBOs5zqrdXH22GmmFMx
JrYXzNQxS/dDSk+de7f+EnEzskXi2UIgM9zvOf6vnYOM7Ht9cmnmywumDrwvEUch8tfEllEO+fI3
OIQwqPiT8zIztKR8KWNCMzvNrgqeKz4lDgb3jHmNe2VLY8Ef+QoRsZHse6EHHn0+j0DOp70YX9Z5
bYmeH345EJR0fPExRHmLhc/pGUI5WlNIGBO9SZVbWaZMAatp7/mPuWx2OZtFBGmL3dPKPofsPMLy
bJP/lov1gdDpst5Y18E232k4bukpqg9919zFWj86/WdBw6Sc2Qe+YKHrFxx+ufOBwJIwm17T4ThK
uIKnfJve+tomV7rAlv/t0ldnvub2xVTE/idOxlySKOGT3bgPuQAzIV9rjdy+2Tvoxw3RCmeVPvlH
7TLetO15ca6rn33ETwD9d4ezYf1tm3eBHUYoaCJ3efG7LrMd0iV6lcTssBTPYfMW+K8cVGAe3kjw
W8uPhigRQdMd0GGoXcnm3zF7W5fKmnzOItePusTAOnPthI6+9dCn8HJt8od5RX7ods+rI737POdv
gl94hRpmM+QM3lmSqU76StGeadfT16tnPVArcuPh8u9JhWiUzE79FvTT65atHzfmGDywirU+2xWm
ooI7qkXpG0MoPh3wfbQS/FOEOlUKWTu6MT2wX7w1tvNeBP98EmP8kJmFal01p/IilucFtiLlGjmc
k8Zar9eX9Qu2/oD1Fxnb9jS7/m59dnP/iQ9EooA7Dch2AdAtPLoaRVLu+c5JTrdIw26/vm2ewnN0
t/jPefWC8X4Qb77cI5gXxTN/X9hAU+Xdfilw7adEpZznHP13/fGbESPS+tHq6ro+aoPH1AZfUtwD
ZOIZrcKfmgJSnPgln1sIWC544GEgy8JrQ5zw+Uz4VXkJon0v6E2VRC+49PMXDx1bZ2K/rfssfycq
0vHX9bc0VEPD19/xkNnig89p/WRTn2swT6PU+Dd4S/YRw+dqYZSJB5Pf5d/6oPFneVt4rQX2Zc51
dsFdB/MEJ1MGdgUntwC+JdVcXL1Mhk/LisLXTrIa6wiez1Dem4U9F8feTIEEwVMV5bSpC3rCGBRQ
NxzmF7LBN57XHrt6fMpA+VQpHbozLmkD2CNbCCjFb8bpqTv7k8zlMdfJA0Umb2mnmfFn+CjJ8rlX
u2ZsW7fnMhhe0Dx9Fqdmnn1uHHRc4dSy8I8tL6zrxvUeYLsfdOUel3A4ro9LI8SRarWxILKlGyDF
K0owm4gq+w1pIJoy+8n6FyUwlZ0sw/xVEypdBoaE34JbhIa8FrrxptH0/QoMJwGj2n9eAwUY6JrI
zEZSxbvu2SG0/rG4tkxngpiG0sHjbdGArRPArdj+I3jtMMb31UghKResBCZBpKhgnQ/L5+vUTSxI
4s7YCTcK+l6Ji3JROU7Nclkkxj1jc/PoN6iyCdJbLOqzhdvZMJNe994pEHs5uQe6Vk9Vn5+QKCZy
+jS63qpsufMczflnLdFeuHqN+Bs49GBY0S3N4HBGM8FIidWMDP1u3c7bS9oQIMT326zn/v4FjxDJ
nlR9WjKw8FpPX1qV3xTQMfpwqfDouYItlivOcxPv4sV+xJT0nNvNmxAK2/6yV174XUK9uaGytNlH
5ADiekbPbyRxwf4Mhg5jaqK4dFFcbvLvauLsU5vkM3LxDhjA2+y2zCZJp/WBkpdWJ8xM0X6dsn7w
bW5/AS6BNEL2XSCm9yRQS7ICYFKwrAU97dwV/QqBRQiSz4dDa/0FOivU+LgTYA3twiWiN3Bux4kx
CSvESzBnzhFADzHsiCGbqrHJJGEy09xq9lZOhByDMe0sCn0xnr5n/zEegn2bhVs1lvfZJQuB6Ayg
r0us9YxgtQXNib/8+P/jo5BnAKAYRUQaI7pPTu1smKGFASdjBlDZpxVgg1gwvScWNznqHUY2EAAQ
QGHv4UFzS16B3jN0HiyCHACIYkHl84Zp09Oali3sHh2PnOxJ1WKsatptUanTyMjFw9Kz9HvdCYD5
dPwCwVcVIH8dn4mR0MxL+FKZYwu3WTIoas55y5A468gGMi+Jgwfdjc/MUqdil9sk4POcqwem/ZFk
CF+wHt32W+OVKTKiWX1X/RQjj7eVgNn2i6uxSN5b+SFuSNs23T/aLHewLuGprnTxXd/0VGeZ12le
4zjF3aDLxzod30p242GwbxntETtzTrPDJ9qq8D7l0jmq/IULznOz7stWRdCjATEsRbshWwdPx8Y1
aMn3aULT9MLoy7EYHHX9bs5RC13nZKlqn5VU09kLkF0uXEJbd9Q5Me2LxIswn+o/i152SEr3reys
p5LWX8dw426uJpNw/SI0n/BUz9xv4Mtjh+bom2uftJOsz73AkWJPt0DkIMU4DT3xTbmnPQxiFFPG
VE/ByZLWs5/EFy+yz74df4vJXmccfy056c2sveXk9yRIPTIfyNtMODnEhRWJH4e6Ysyo/LgY25ON
w+xoGbzV8SDV0bjLj1D7aSCnYZBSLlKojUMKWIapOswpzoaUY0UqioRdXDAtBbsDYwhDnaj0MYID
46KKwncQ26n0PmO3ewrnTmztFoVoSmEQpuY4w6DbNBAx+Pqy05PtyiwEFUAQ3n+3rGXKhqOdcJjq
AYDoYedpfQrLpqJkEr/qMgHFtr0+pFSnfKsBAaHY7gKL4qTIQ8ktzJ2V+Pfu4EzHRL24JdiYxotf
FJ01sFrLFyEDalKk2paCj96IGgwUogwdgVwQk36fTkhBFOlijcknpuzt/FTZUBrCuNyaaCICLMuD
jNdOPVQGv6C9vG2Wh7Bqz2ENjwAPeE98iX6W7QDOg7AS0ZuZSxdnHdL0mtT+xnXipxIx0DdBuhOp
9aOK7GfgPJ3aerwd7GneBXE5bL7ihVY5EbuoeBrjcXAHcKYjDc693p4EPoc5A/jlUKGxOPvcntW+
TZafIUCkzt0eoDaHzQ1FWq8yZlpG+ngA0ZNHe/DkAMBynPIk6LH18AUHY+UhH3COH9lwvAlmG6R2
X/00wfxPW/1wH4b5biiiL1pTfktmaLNs4oPf/dTN8KcL5hJysX5m8r3nUaGyCVRBrVBk5SPr7q0w
PkL4MB4HpW/z3hySltKkOExf6+7ORPNnv8IlqwUG87yeRCeOdw6YzjDwE27F4i4zqwnY93+6JYi4
SKy3Ojto2DsxuC8c9efefs2mMCNHmC577cTOIbIGZmZRC+ek++r91N6O8WDfhJqheFm9Y7F9nF3+
j2zMAJkg46U+2Lpm6O6ShDGi+UgyVvhccTWK1mxQFaY8zY2d7aVYyBfw8nrxhj5UHkKMcnFEeUtt
nx14GruUDSwQ2juFDvayStQHG/2hV2ONkaHOHuDK3lmLsvYRfEFqyTnar06ivF5HNN7fIAnW/0Xq
4VpJ1xyCej/JnHSHZ35Urj9zw2zZi/Ic6x6l6NhVCEt0d9XgNPux8s59HeypGN9ZLGjbBYOKpe19
Kj2qPhxzkoIdqibofjem3XlAEb0vsXCkKz8Ydnm7t3tMUf7sPiiGgU2T3g8zGX1R/e0mM27LrgDy
T8AScxNzf2cpTmrGlZPhuWx6oECptXbDbl2TtofMSlHuNlAP7K1bZTO2umZvOlIwYjTsd0sFKgzR
DaTsW9G4AB74shzGHuVHZwS/ZUk0wGFDz7HsZkYcJfyX/VDph85jiGGBWFVj99zq+RQFFqyGklnE
3D8XKZwDMdLXMwX3VhYDcvefuiSHDhD03mtDRIiYAyQPq8VVoMfkqFbZiA+DQB5snQUNI5vbvy3N
yUGfX03cnceEEH3ZE/0alEPuq3UZcfCvgysQUPJ8EsBOhhd4fBpibZ+yCmKszbfALEAgSz80B2xX
GXW4Rw+2TBUR5koC4uBTHdznVttshz5wOa+jJAQdjkZDGjXnC5APvtyKjlZzXZw6ylmYmjMAS5sM
MwPvEFcsRhSgtr3FkIQqyVU6pfmX+PMx6vu/hYJIAhWE03lCK8vA4XDyTsIvnEOiJaeoEKtpDLF7
Oy2oaaEjXwuydCdDviPENhV3VQfZGyZ1Yb251WjuO/9LMiJY5fACBTKsnKcJKt+aO3mplauOvBnA
MylmavgutMKZ9lqkTzHGva0M7Wdb4H6XS32YExovqjk8TP67SHlo/QVZshfMZkh3tEv3GHrO1UtT
w6TM/x6cJETUoLxK43nr45xIcOT8XUwLqq+gEGOOUI/yNWA5Xztv/ghTDOqt0z93FUoJWgSnkpSb
/gigLrGxEWaGoUE9IqElefG34PVwG8OJV4/VszHBNlk96mEWPiSBsm8rA0xj6QGsk6YFUbTLVjSc
565MQqKeXFbeRIdrbmwuMrbufYf77SwWZGhknSrliM8JF2uQuAsmDRLDxdg3wvGBjICKGkasNkVp
b+OMDE+iRm6pw+pFlXAvASYDUqKtHelxEtwp53ZIKJugd4vRVt+1y7HM/zUTjW4Dl+Uh4g/bvgHp
4qQvVcp5kRISUnlh+FOUaXhMSiJsxWqGjeJD38d4OAa8Rqk6jpXdHfh4MStO8K1sHonEWQd0xVIc
rUGHJM31czExo8rW+3BOF/YcQrD1vOmBwsuEJlvMyDKZ9iqtXlgvl0PB+dIf/wMBZQ5N6OYcjHO9
1zJOMIfWa0ZUtTtlG04BSxzddIIrdtGu4lACGSZbhotaOz79bKC8ziFKlRQxcdh+VySTv5M65mid
u97RcSvK3Uc0OS/aWRMelzK5TkW0gk8yBAe3Po5ipsJGu3JrRHcuG+syTBygY9i9xxoZBqtPu21X
db1FOc30DbMOGC3CwsRYVPs65JrbG1pRxzq6c8lBZlGebu0u+GoD+sD7sOVsjHkgDYKD7eAtAjl7
36VMmazgpY8VA62Zvdc3lIJRJ4L0lJXPcYA8EFJhb6/RNjdvWHjoj6c6simSx4wDILqrogygZclt
V1drtnJDpmgGOgGjeZgM0KyJOONi2Yd5sBymAcOw90HlBdT/aCn2xDww+KX86ZQ9jfgOITgdxhM4
l2jb2QtYVA/gjxs/tYWFwRCd2neL8IaEy+ySQbLz5lWMp0imxHDLadWR1V9vTgAt2D4EMzku22CW
WDfrj8DmGlgFM7KMPvsuxugSb+xeTbD41DKg7/jvgI2e54mW2yZW2b4juYfFlD7UpgdhTlsvzU1m
DqodG+a+EixdMotOZoZMVnREthqX729S3HXp8lvWCK5+gB6rrJNoOUJkdfJpKxQnxGKAUMGz2zFa
bw3+rASZKcsSgNds5yF8+6ZzuIvKAOhs+UvP02uiuXaGbcY+YJMrDHxQhMVr4vQnGxi4kAx+HNMw
hnKstXG5uNRjSGIaxeuGJYQrJ/6Z3hdr2rb4tBomuFOAvM00s+oo5CD8b6PPH4Yix5YXfIjUHXat
VyA/u2BIGDDfdAEmoLRcsQ0zs3mAZifBWa2NgYHZY8+RL4QEZo8/CNc0TSq1G3P3AZvMvQviazRr
tIKrCcfSIgJa4MRAlt1dm/rjLoC4v9H+fC+7IaVXfP723OiPFywRrZYk7oRe7up2oXPe90ASht4b
wM10R3ffbxQS1Z/yQO2UOmOi6+R9KWhPcFN4xq3m+sgD5GZ4xgLYj15rDgAo7sc8eXQJvOgS4iFM
vWVr+fIOIahl8XHPAMM56xgiEcYuMLt52OzihrWiqwCp9xW9TNOfcZqXHa7/l9RpWbhGfCRh/uP0
cFTxbDt5fO7qotuBqaQ0oy7fpYczo3cfWCXHnVTD69KPX04u9kFksU+6/aFdfNqMGtitneS5ATD4
pm3IPO3CnNaGpclijV+ABhwMI7wtskdXbn3rGLMySmtOmPGML8mEPG+tRttIo0xbeDUMCoqu/WXn
l4SJVbbGiF56sVDVJKGlTFzjjCigH1uPsVkJr7rD5V3VdHOEt5IVnSM7cZGG/ZaqCdZ7ZkN6qB+T
1RXtyteeaZ10rOkcmkbfsDdxcC2Rq1KkmvUlGeUSwIqw8vQZU7TYJ8bqlzugnozni/C5jeJnpx4I
a3WMY0p0LTGSoKvKkss2TYlChIwDIGxp6ygj8bfN9XYo1cmBk+FH2SXO+HJILS9NjhWBfpyHSs5/
BxVAzboMQY1gUxXJ3wHfhcokiIxc88UaTiUtg8bhgys0YUF3DK7eEu3c1PztanxPpYUWCXD1RsQa
fDj/UuCEwN4t6ytlXIkI+DUqLqHOMiLymYGwHdw/fCa3dRz+ljY5nQxJjpK+Px11wdus9j+bMnmE
70ygXyP/dyxkjrHvZYmXelKffsjQBWdCkMurZmK2dIxzWr4+1YgmX+L+gdVDGIVgcFPQMt/7aNo+
dDKpHsIZOd02ycWg1ICDKOB/x99WFT2S7SVjEK0GeKZjWs2HGpenzT1TqF83ZxNyAw7K1VFlUbE1
Tfqazjj0hPc3nt6bZDxTaod6ELE9Ni4VC23KUphUVzmP/WHExXDShnSEhw8Ct1P5MSkoaF6BhGfA
zIUhL9vJaKeaIjiAHtS/B480msVM0l9mKockm0zGxm4jCA61+p76lnROl7/nwT39GVQIJflHP/VH
jM4ni6vm0HnvEGEw9wD3mmNJ5ITxxAxT1+armLnY80wrLqWwPl1mmVmMpTEpuw/sPBHZH+jD+O0m
34fJPWJVJmoO0qRzmA6EWQumcBY2DSNoilz6dmu3DvNU6jEWXPm4xiYL9p+rf9KgfvXT+WaYy682
RJkMM1anLErKfdjG9+XgzHvDsNyo5KNzC2KJ/fA7pNjZLejdyu9JRguLsyr5zxuEsWPTBmazyJdQ
BiBla2IX6Vvi8ycIFTKCjprXJAfPInXFaJhehmLbuoW7D1qUuNAp/vjyi7vgpVsHIF6CnR1WHxrn
4G5dXHNxegz5J7hEEMKgut/0A2UiLp3JSxot2++5VI8DB+ttm4qLLFtwc2N5rrLsXrrydrQbcKda
PRewtWvJQS+t3X1r+ksaYG9XeQx3QM93XYP4xyxBegvQ9/qWyFLroeCn8DlNO2yGIOSakAL4nBNk
/yS8S9vskvBCE4yLlp7um4k4aMH+nwGF2KZY2+qI8j4Zp3gUm+Ip4PxMKgK9LtMPlceiMlQli/Qk
Llna/K1WPE4FfKpmF+gZDBnqE7pR/yxc4IuAGJ8vVMyHEvzEc7ESrlhbqNFGgWJs4NPg5HYPc2zv
8wCCl41cLc3bUkw5mRT2ObF3AhyzXg88kbYSPJtMpMoR/PrkTI/aprOlhcOWYYwNavm8+MG7FTM2
dbKEXGUw76ZifLTL4VFlrJBaCwuKGY40mL1OlO9DzDarnkW8luey1pxh/aRn2ewJW463vAdwPkmG
2CZ/4zR0qStUS7a112SIiMJNwOFsavSmYbjNOUCb3D55yx8xr2iSKOOiwpmElLfFxg4/nPliVRJy
VdUVZsQjR5gnP59Qq0MuJfN46hr/OilN+2F46wjnklv9Yz7j37Nc/Srn/r616k+U8Senv5VxdU2U
ppYi9rYVUk/LORJL8zisbd/usVfTvlcY13pnv+j6e30ZMcKYlsFvEHKsdi1vl+fjv6U19/FgjtyJ
gR8trzWkdm+Gq2qLZr/4/q52SnSg7Cu2JuypgMAwXLeVz0XNATtdP0+sbXP5NDXuCfVyxGbdNn52
05jotcvye2vouWIk/V/+XGbN+6LDl1b5V97xa4HmO1kIxm0HFtqVlMFT5rVBOd9jOH6fLA+FPGE4
70D0Kad++tujevgS3tVULOcoY8Svom7CFa9xYpyCjvYajIoynY+m5mtqT+6jRYvVDa1fw13trC/O
1sXGH+J7RcIGSwUib4rEGRVo3rgrgin8SOKUU2s+/tRV/SmGiC7yNL/YWAkW+iYgdcqOLq9Ouhvf
odvA+G+hAVmvEv/s0XoqqNbugVtPSfs3Nij2Drln+muDZT8n4zWRzWNeTEczcQnpSXCMun2zRxsQ
qvtWgCxq7PRrLJAR6PMEh4kh2GLy0WRk1LA7uM300S58H+3u3nYyfM0sMmrMpl0SpkwEwQ5HYP1c
FCHQwjdiZrES1kesvF0xUnwcDdC3O1Q49rZgl4MstfEYsCaeuggfWhB8Z5n1LAvgdb3jnQu5cEAp
mbxa4/t/b7iJMfczXztyDsc3VtS0YazLhcYPicfJN8PWqcKrxvBZU/wa2sd8+F10R2SIYKKqXgkW
FRCGkUjpESQ54xAwepgHc0pZibfWuNzpjAriEguYS5qpoAvlvx88yvyjnLKr4YJ102LciWgo6b+c
AVJ2zKSwx1UpoFLaEWgCry2e7HZBURkdibm9PTuyfh4gMeZOeEwNg/zJZe+m15VrPDdy4DPStj8T
RYhfShe3FbEyXzM0UO50F6/wtEz5+Ngm+dSsSeqk5BiYMQsMK1bQBawi8DKOi/NjMmD254B6nwHk
nGMlN21sXa0iX5DvcP6SijUFSNt5Pi26vXhr2ViYYeXxmM7/p3CMvXy3vWSXZe6Dn2hEu8G5Z471
CTKc/3Tz1jFJk8MQEqVgZj3amIGmasY2yr7V/Ul9w7g1TP9E65BLu5DqwQhAin0MKSYsownrGzyQ
LBlu6zw4DgE+HBVMJ5UGT1hDyj23EtePf9KOL0yjsN1FkfdlaQZ8aATXkqvLBrc3/dFPxh3us9Wc
IDX2JdctHsjHak1EeQqTl9ZiBucrLlBZ8t0VS70FmBkE15zsp1bTkcHZvZLMhokLjpUGk1JPf+vX
LghwAhJNITy2bTs4mj5IVNHgmwG0TRAAf5RV1U91EKhjuNoZ6qfRzu8ovPcL796bos9xdRpP3sLe
8WFTqwr/jSea7qBi5oGtp/qVYuwBDoQ5UBtcvNqZ2ra9uCpfAu9t8az4TXv2IT+2WU1fIzzuTTmK
11aJ8TYIYF3BS5i3ruTQxtcbjGmTu2cXWxcqq3k3Q3uKAGTviFbgBWvc+OQUcrM4iw2TYQTLYjhY
Sdv7dXrenqxzBPB9xpjxfKvnngBY3gaEON1jWcHJc8d/uY3mARPup51fwUGi5iNmbQK3/w1Kajtp
pzuo5aVH1aGkK+tuO0aTyvn2rQm8c8q8c1rtjHn7o8DVroTmh7Hj9lBxJw95HZiSBIMSyVDfRZOP
/pOas3uv7dUxX8Sr000ELRTzA31hWf5wqozTov7MMoAGHdvZrkf93vSV9dEtxLSs8hx7NBaZiMPp
kr0kuPtw7id3gTsFN0PEcsG9fK0iPVTV6kirmJEGvQVvIPmlMpxRKpm2eULTTEfmY0mJRB3oM/QB
f2v7TC1nx3qZe/1gfGUd2MyfCsBjWehfLKXNTljWx2KwEGMb8Dlo0yiuQq7r4T2uTLLbtaKamoqK
8X50/ZdISPAH43AXR4xpO03GjGML7qw4fVhGe2+F65mCogDoCGwcaQjELicdysliU9fDdApr976h
ND1lJnzkEyhtrooejUA9w/EkBI5RiwH7Xp9T2Jkfw8AcWDHJfoR6F7g4IHI7+Q1brCCkW6qDsLg7
6VkcfZtGGa+je6XwkLA8FeKMWW7jAZR8NoO9AX1q81TxM0q9npBsAu1dRNC9fK8L8dO6TkWrx3ic
YO9SfAynsgkwYTErO882fT6c+vDS2+22XoNxHlNuREEP9Q9Gkt0NDBzEcjexZ0ChggDWMpvO5f3Q
A1abmXjZRY+kwT5TMEzroj6455h+VlFUg9DEMih9OP+289r39DG5unqybAYgbnpxA85LocOB3/ax
HMPUXs5wEh7tcQJVJsIO81P+280TBjruhm6DN9h3LibEKeY6VB50wEdmKV/KJv9shH3wgxphSYbg
idlIScRH+TFhQmfR+JPmpB+h5kGjK51LBC7LxtbXzOJuWNJPt6seunakiBVo/UI8FGIfo42lsL68
jMAGHvyOaGM4e0jLxWM/8HgtOqMegrLXHJQGySi8xyrwfl0bJF6O94DrCXRsfbJSnuSgauxDG2W3
hl4zWg5gdVjdw5QYvLoMbB0gLYhUEg5w9m7VnE6bTqHW1kTtioqaFm9q/paaBpkuZ+fTEaPF1MI8
gfcJi6m+ANl/7SKLMwmlftvCg4bRZI8dWyzVViDwLReGQtC+44Zg7URmoTo6306e/zbY/kO4XMww
ZPQlKFpUsmcn1HBxUL85u5idx4CQEjdxVF0iqJlSl6SSCxvadAJ2Sqquh7Ky3JYWUsEKMyp6FzN7
5c/MeK2vRAw2kgRhEUmjSQSJIsBNJyVjg9zvq1M0Q7OxUkaic+4L0APt85AQ+Vuw2d4UoGi2AXs4
iAEOOgZ7a+ESfaunztubJLugnbz4isZmqF0quuYrTAqKxrKj72g3Mb0mOmgogRgVSfK4epepk+wT
5WLOwL2h4y7ZTwD422nE6hmAT+7HoCNPWG5Gy2JpnKMD3C34YSK5narmoeqwnjph+IGiDlggLTn3
kH1HfGZE5DdRu+n0rhn9O2r/MmpJea0ZvNNsJg3V5rLc94V6DhwsmSk3jiK38JqHd20rsBLFaAYx
k4yxlE9ORBYKN82/RusCL7R1O4/LFZ/p07AocWmSfd/B1q6D9nc26QUHOwv28MYY/UmM/WWefMxl
UBcOkdNjDRqTa+Gu9L60OBsClyMllEmmn5sxBqxQJCdnDSi1G2Z2JKKVcG+kza/fNOYbiDzCGNP7
INZrdmHyeA4sEk+EJOM0jvfMaW8Zfbt0gelDjBHJi6I/1Alvs5WG5uFxZaXd14PPkHWxfp1I/XND
DtS0beyG3D0Kp7sa9qit8fqLIfwcacT/sRu9raMFRKX0p6Rr2eT5v96F7sjeSDwl7bH3qe+CeZqv
ivPUAZS2S9gwbfnFhI53w/sJK4mLL1RMgpZ/to0H0eKWjsOnyPNtbGb15CdM7ujnqaLp2xfpePDs
7K8A5tdn1h+7VdWJL/hmMQ3mp5GP0FWW2Qfx2qVU4wQnurdXfv7V2f1TDYk6YpcnA43UI2w/xM8T
QttrYpeomvNhYInrjqcrZeZJFt4lNosKX1Hv6JZUeyrmhmCduC3nenrB87SBmxtz02b81y18NGx4
HWP2do7ZdWCfMm85/3Ln+2NFHgNQ630pp2eWHIK0CaOa2e3wMKHhOPzwCltMkCacTCL1EwTWP7ZO
si3Ol178cd8Lj2+FAy3BH95qBAQpNP5NawjJoDOY8t1t4A9Xr18OQcyYM0nfRdK9Go8rW8jKAHgE
12Re/XSq+jGSN0pT6bPe+K+6rj6SKP+4NiFPNOVoSG2mfdd5QLpiDdHKVfQhd7ZNAwJ33qNq+XJp
SkJJ4N8jEME11gXLgSleGce82nSx+jElVNS3HSjBTfeBK1PaFJJ/Xssjkzbxb8Dgno9FnjkXu7EF
gnXkRudGBdcZ9nYeicegijRaPbAvtnYx1NwkLPDm0l1OaURiycgxxnsXHOf1FqTQ4UK//QjoHGZ6
RpqYScTBLMSvkrUQyGVzoUUDXWNZqi2i3ENdhHKLxkLyROh11Fq+jTGDkGRmHNwO06W3mcP7Efuj
a4dXkTBumlckk5VHv8IjJuvntJR6A4jfgw7nlwDWXjZgLpiXiMnUU8YldG8lbBKxV/xzbAZGS5u/
L9Fq5spJ48Wz3Mm8vIMXiLLOV6WOl08ZmRODqhc9Al31DC7wUL2EXfMQu3lNYlZRCWl/J6xho3Dz
3RKUCnR0x9Q0xvvbtTy3+XEQSXiWX7nI3t1htm6KcB0RMBO8SeUCB3NDnebDUsJxdBBxEeMRUxvz
JhNqCxDBWBJew4jnfG4R6FKOEGXCmMO0weqaiPd4Bi9c/A5K0h+KDRXxkDHbkpB+AMIVGEuxSnLh
BXk2MexFcoJiykziU04ZjHbMe1MLcC4Yp92y6kAdVNOaCQoftakJMCggcaTZBhQC8kDOe4kPFMfH
R14K7I4d9Rmqf6fY9yted6DMXSiDypZbVX1UzKhA+LI3hijDQFfA0h3HiRgHWbRx06jxaqgoSV2B
NyOqHpL0NvFCgVWZUKbndIeCXKTgv8JYxCfDScymi9wfNz/pCn+GUyKF245/8qJ+pK39eebhRHPj
xRZwrBI2VRFKlCaKP/2se9QpXC7qyjhqCNIrnC3zWXLsyZzPhosXX5oB1/gi07uuDvkMOgzAgZTB
JrIIXYVyempde4SP7Tn7pue4lUJbUxyKEqa9c70OZKFTZKwloM8dWg84SHJaPbsFn50Vjti88rsp
zoL9OH3Zbsh6Uqzyp8vBMA4s5ur+GiH1qmvrjv9j7Mx641a2LP1XDvzcvMVgMDgU6t4H55xKSSnJ
liy/ELIkc56nCP76/uh7uwpVDTQaODiwLSmVAxkRe++1vvXaLRqPYGA2AXmS20kDBi/QmqAB5OhI
EA7UyxQcqEZ3KvvhUuVpvDNO9UL249ZDWrMZX5JieKl8tqKmAT42xt2N8RjWxEls74Z2FPuJoTPX
OrP21jf+JkxIB8xJTkaIUR4W3/F201o5URbakePT5KXnjth92+e+e6w78uPBkZFQ7JRbVit+dddt
ZA36bECV3NG04WjKRRXij4M7U87No8p80p/ja5LUQAXAu9Zd8+6tAQGhAleTPRO+t1xCJJKFQwWS
hVj+Fqs+mwxJy6jQetsW3Xa3dvB/xj+6gahbjSfX8azHHs8tUYfLnlnfsB3cu6CB0zCb+I2eyLMK
P5ZpSujUI44ji3qCehtypIusq28znAOV/ijl8N22u8eZKOqvlc9A0omm13XRcHHoERvhPxVZdu/F
5buV2B9LxjFE5gy0GCcN4IwxsjjYlqIXMdEoK4i9jdL5u+NlqPtac2yL9qOw/WpXSayIXfFzDFC3
VysHwgrmcJur6ke/8qyk0/9SNHVR0JFZzxjYQ3raB9WL8JMeLMdjv+BDxFf+XWhfc4TKT4l+E6zD
aTU9eF5PdLd7jtaefOfUb1HJLdG53vO0JsKnVoDxk4okU/457l8cBb4QCoFP7CZ9pnXMxuhzIECu
yS45FFx7IeI4dFcQlP2rdNpzVjHUdSKGVgGfkW0DYuVWHDYOl6ldHUo7u8ultafzSbNlgnuk6uLI
ls2qlIJQL8i/cMEYyJBVqRfFm8Zao/tyZTswdsXI/KztPCf/AwiizJExtR5rIuxXADzQMEqvOiQw
gkw5HE2Am9L0ebGjz69GC7++2CZT/e6WcMdqEe+zFh2YP9ogDG3sC9X0RGIkpgwveIzm4UcfzBTZ
NpBYQW5X6lN0cCWKAJhAO9jlrkLzoknioWX6uxnKfV5NzY6SiLO2bIevExNtsCmSdyt9B++UfE1s
IC2m6469LzgWIWfIqjen7x68ST5OqfXRF8GhpEOyEx6juLqZnhcPHnyGc2vTz/O7Wqyff/4yJwqd
aEdCuCYUXDkz1l23ubqoV7TDAE2mzaWWlPy5YTdDt/4yI2/3JhEinWlR+fLU8rjwD5zHGdYXRDNj
H7Fk8AtJ1zbDVOxJn3KEhpN2iRkxikkhZQczKLn8sphootMClBZ2z93YXJ2+/1wGpvvrE3UbcMzk
4v1UHBG2i8s6a1XRLqzlbdczvcenYQU2Le3WfhZ+PLCsxLfFgKaN6/4uXZ+w7QZHvBXUK5Hgp8lZ
zRnRF845iYZnYqsTcpvacucooFb+tCWyEfPp8lS78DZaLGv4vfS5BFtiSFbbtal4TKgh4G2ecDGB
lkDCum1ceZCqvkNU9+lROX71Zp5D5hcAB5ubwsC09eet0OzKnMJRlazcy8Z9ht6NE9Ce74OOuQnk
GB3/rEy87LQr3yd8M0slFoIaIaMNenzxwmUXlwEbLk08K+rlwWnNJep8yJSMpu2YutJqG7SjLubn
yIlu6GwlXzW43YIIcMYZDI/Zu4jJmJC79hvb4WlGAfnwNlPmuSHrJ4/G7UTsLBzSmCkM24m/UNpy
LoL9W6lLKzeOvbI3B5TcUVwzqMzo0jJIlHsrdn6HkgzzADaLNSbunpnlw0y86RgySFRkG9FOENB3
8J/0bvpMXyi9tIQzVOLbIif0TYN+UrW3HaNCHsIOX5CTl9h0Y/cQV2R1ew2pySo/25UuNivKwmVF
x/lolYdwufcsNW8NJTt8ANhYBS1GnVfoCFM+5TDlMOy61QvdCAMdZbVqLD+7eib8yCObpBzXDvL6
SZUkNc8YF3ABMaG00A90liaESEy/rTWHxWRy12lmO3X9KoP6FNkdbnOSG+KBZxcbmn+6QDcQE5Fs
dRHt+EQtKCGpPpFyHkgb9t0eZ9FCnyq0MrlZbLBmE9fbkBKU57AMkIb9Kt1oIiOFCcnIey/84QUf
o73NLY4u2LNXVsqvRpX3JlvarT3K6LQw7rRawyKtf6NV+pVULW1vnRxXqJNLgnhkh8TqtPTgMo5c
Fs9Tx6e2dXGvW/h25Txu6eeiV0RmtWkT+EpdtbzFc6D2Ygbj4s6fjT03xxgVUW0vCjJ9e6LJhE/c
J9KtQlSEpqj71TPH+iqWsNqzpk8WujoZg4CIP2IE0UnBzDk1MNUx0dzwh1u6VKjQDMC5oLprml2X
gwpO3JG0HJdN29UhMh+AMS3HPbyAW7fGYRC1pcV4bRUbFYJPm+59imD3a7iOnvq+/iar38NYKabV
+e88gcCMFnAfxprMbgjSfrearVLh/sktHPWC+YI7iQjkZt6lklIlZBdjhyJoJ/o+0xklS+Uwpt/l
GMBaCNwnrO4NKLvdiI+Yzz97KdrqiboENSzvArEe2vhrhuS+MzV0SZXuTQPQDVsDOtlRXNIEfbTS
rOWN4jzs0XXnrLWHE86VGfrXUoidbgniSiGiA5WhhWuL70tpY18qAc5I+aDNav9tQps8bSwu8XBT
VTVav/RlTKksluizcnrODwRfSQsyVtG+eIyGqXJnggCG+p0O6a96WhWkjk27dDiXeAH2CLjHAg14
uhIcJs3AnnK8iXg7TMGEi/lEMHN/xpQDSO0BmZJIhwmL+aBYUvy5uUWrKkvvi6wed06YOhuf6oFy
ba4Iqu3FYzs7HyW+FhruBtzbkrZX6RX+0V5k8NVrbFIYekWEQCjba2cVj1aG2c6rmVdVZCIEaQOH
u8VbXhoWHcOK4xmGyq1TfaeVPm+nfAoOYxx6ly5K34TnP3dTMH6LF8YVQ+DcO1E9fRvGPOf2QsGL
gvFEJTi9MNm7GQdroNPlpU8ZEl2nMBPv5Sx4ajhktx2ZJq3jHETu6592QEZi0dMiKTPximG/e5j9
0T0pEre4aJ1T75KGkHtZf69AclJgrwaLhZS8s+0BJFnG7AM++F1Y8bsrs3yEmonSTimqMR99w/fY
m9am1/AYBhowc5GaHg4AeW3SGtS2iuYWMygqLWwJDT5Ket0+k14RJL+iHNAkkb3tIy/sTdfeNXTs
6MRcipFUlvlnRqfZpUb9e0mMea2nhRSGFk6vqbLQO1ugkOYgvv3zP+HGP/rJRX0R2RFSV2+Ib1On
s0lb4kCeLDEzk9BVcBd9i06mPS6M2X6IOehxwnjmEJW0dVCk07ARZYy7gNlmlta7RJVEf0zz50Q3
4WgtMibWwfM5QY4k37WCLGn+KXcs62CL4qnVYXbT6TK/qRQNaiSiBXciJIfuGIkFH8foHlyh70pV
1+eI2MzKeFlGfyZu9o5tV1u/tXDb0gl7cHwHslSaOvuAnPetBdV353pmuiuqkJwxwcBJd4TWDbNG
WJrI9cTx56PhhNEcuJT8/Yh6/+QKme3a3oslvUc7QmpURzdN3K52MWp9E+rmlTBuWED83N5CVHoX
mQErIH6TTe4P67cUKLM95uh+j1rDjvP0V+UxKneNu//nm744rrn5o5GRvp/fhaC4lEnMsRlwO+uy
f+iqcjPnznTOZz+jzAyT21mRH/TnT+6aXqpzwHsTyPJXI6yvU55GzxiGCYuWdnwjZm/dkCCJ0MEH
MeCngM7zdDqKgoKtcY2+ytbVVz4aLOV8AAdF1i09e+WzQ+c/2JgyYGjW8mAvXnRMXegODM/3sQgo
UDsEuaYlwYPEqeqbUWH8rXxs1w2tdwaBSAoy+gJLsfUrunHji4h1K6kh9yJwGwQgrIXheiXGTpLf
9Dj0u9Gu7+IZMXnZZe7J7pCvzjlC8YGD11kOJUIVAndbuK7meXArImL/ee2Wqzdlfagct+KxCd2n
2Mv1LZxNefDWKxfZSnYxKrPuCt09I40216zs01s/yJlOSJP+mpmwQLBDt4MIsD7C9+9uKp0ys1kf
10ykW5XYSmaOqRHe/gg4TM7zT7Nk/89734pRoaYCHRKd4YxlDYyaFZPY8+cpktxMag0an1vhxA0B
LRPvYo0QKIYyUhaOeTExU7hGk1AXoofp8Yvc/rkQO7VmEriiPHI3T6g8dXZiDkUzyVvI7HTHfGfV
1YeVDazyduJ++68/VXGOaGV917gh9C6JOTl6Tj0c57798AFQ7MoSM6LgVYZYCC7stdVVBV27WTB3
HpMuBm0n3hliaMLqm/KmJOlD1qq/Txzn6c9nRLrpyh2i89AneX1ZbLi7ECNOVtKI18kHPFzYlJEp
EkB3uOGKqDGeAgjPvmdT5+7CyefzcrMAySJmbMeu1Dc9LEwtXMUBipYBeD9XviSls/EAwNx3E4Rf
mTA7lO25y6L+vhw5fQRh+4BJ5ZGDunetPX/43lKCJmVD3GzHvFkxodPKdBcV2MWlQaaMSGiPNFkh
HzDtk5d2x9ZqfqVhaH60NsGJTTg/Nyz5u7SPafQXOr9REqh84fbZgx+2d84UhjthR/UD/U+8AWRO
beN+fTcIwjooO+7+NOA3i/LmWzyyAAmnID9oVECP3Rw8dJM4Nw02zUIK70TJjjgrn5uXUv+OkgWK
Yr2S/tVTHIXqyXMDChaV/fS0JtTRogSOh/YuEJj4XRfimTtcpHKs+4o1c2dlNTP91So8uqK6RA3R
YYxPyS5ucvsaLwBJ/WWRwD3raY2ybe9od1CRiNZv9qnzPlcyOekOs1Lj4VWc4mreeqGEtOTrZG/7
sfm5oqAX5uKHOqgwWuKidkxXEjhIaCVp0OJWCoKMSt2+YPWrz5wYKG0U8vyMluxTCbjo62SV2Qez
g4PRybkbGu97i7oWYIR0rnM+Pqzq1F0+zeSA4grYAzfpThM5fLs/t8Xs5OklMot9mS1bM66B2xd3
CRfN5IaP6dbCe7Sv5iC/o1dl7U2nUmLZ4SwXwD5FZ+x9U0jAePHs30BWQW2/dOV5oNlylgYxTfLN
pk22z0sPtHo7tydf+d2haioMFRVBE2pVlzU6PzArVMclD4KdisG6YCC7HQXFTZYIlnnMg1mQEfw2
hee0dPRNkNEQmDUXZzXda5SNWweBFP6TiuY8ETd/EBOIF607ibFHSTi4MX6+pCqPhWaejv1vYxf2
BU65dRiG2T4uy3IvbVggnY1uM2VYukPDzM00xzfZTGSo8EN/03bkAvXDEO+0g3/Lw22WWd3Vz0Om
P0hwyXAkjX4Yjwm69qUQj13cDScf29ms8uKChis85uyjAEZb74hWXR2SFL8HO2p6ZMZwCdpkOgYx
gX4lIyy36ODSOOUKhUYfXU/JOR8a/+hEy7nWHYfaMqAUgoc/BsCQo2jdnaJfVlcCRWixU5djv1ta
BdcmjA+OF6qvIVZ4v+r941DYr5UDrK+FVNtETbBZAgSCoZOcEsmtgTOlxXGQH0suxiqLxW2qJw/O
dEtOsUOacGPfsLbV1GXIiyorfSvZoVSPLioQHOunvjx4XJSAjgZxqNeAwCp9ZQ4GysmWeJQwXBpL
Po2l9TNd1z/Ty+vEIk5jtb03uXebGAb6dmIvWznZz5Ju1QZ1+qr98nNivi4oj/UzT4epIGqdunN2
JqgcoFPu1a/MOYi9M1UNExiXB9Ur6B9zDJ0iBIO4etw9noNtnLiQBFhyK5w3fmn9ri3AwxjMIQbO
xbCrycbSA0pQmRY3oTXFZ3htrw0HdcTREbbpAdljU1dbezGYipffWpT+7s+vZXfapz6mFUS7t7aD
lSxd+uQu4A1OIZF787Kv/ZmynbHTxnY1I7yWiFeUxW6UdTehIujDwdgY2O1jS0ovB941n7n76GjX
+4Wiq4YSqfEsrNR8m1JJ8HXIS/+0iAB5a/vDraP7Qcwf0YyJtO+9nyGFWx6oGz7RgTS9/Ci0RP7t
m+cgYUQq8hmu3tSe0sGGILVOK4dS0K9FEdzRCB4UHOlswn0wYPOh2od2PIAo06gvNvFKQPVEcwmC
IDlMygb/w3hkNwxoYSUDil7mdDmbcktBD6RhfdCh1c96DVMvC2I0bbgVmyE9h7PNGM4FbVE1OGbq
7CALaD8JGSVx/Fh6erjo1G22jHEubl3dDT7ROkReEm5sme203JclEv9OmHPD2PVAaMqzcZzznyeS
L9BtK4iSDxxc7NuoEtADAIzbgtYHB/S0wNxPS7bYOv304Oe8y1bQPckYTUDZTg+Y8Yst9uxzletn
0QQa5BNIWVykRFEY+ymT5rXnIt4Oq2+F7D2gnDTEkBjmr+3I2cjjKlQ5mY9J8mBqe371MgQv1Xum
6AJOuYBGsWBU9uxTDttoqJdnz7BfpreBILOjTxr4MgaAECvxuvv+YBJAX3jVbBMTdQ874GYAYtb7
hyUFUeLO2DVcK3weuwLOAYsa4nlGIS2CjWRMHuCg/HI7mlp6Ig8Cl/BrpXxMYqW4esb+7lnIUCmk
6PjUxU/Ejt6u938qwgsrTgegGGgIEXyypxcVMBNVCKADmuppQi1hZTRvSYPZtUcr6t57nCSxUW9J
XV1zv//z/gUK7FqetvtQ4jzrea1509KQImevYu7y5yaru/aBGQpcwoUsuVUWGyb2qarQNSsASvRi
o8eY3tHgpZ+NSw1BzN+3psuzS+FSg7i1jdiPHMgvf/3bP/7j3971v8ef9bXGG1NX/T/+g7+/143p
0jgZ/sdf//GtLvnvz8/85/f895/4x21KKnJf/x7+n991+Kzv3srP/n9+0/ps/vOR+e3/enbbt+Ht
v/2FIOJ0MA/jZ2ceP3v4eX+eBa9j/c7/3y/+9fnnUZAefP79y3s9VsP6aHFaV1/+9aXTx9+/BP6f
9+mfb9P68P/62vr8//7l8Pbr//72z7d++PsX4f5NSd8NQ84Afqhc8eWv+XP9QvA3Cq3Qs22frweu
CL78VdXdkPz9i/M3KUIHHJfj+MJ1pHS//NXX4/olS/4tVF4QhIHnM3BVfNuX//Oi/9uH918f5l/V
WF7rtBp6nozk+/9q/vkpry9LceoIQ8/nPylEqJgJ8/X3t0diPdbv/19lUqh5wWa0BNpbThDkgx2N
Z+tbiHnqgy5p9+IIHV1ThawN6WF2bnXBNLvFAEnDX40Movs4Z17dpnRp4TJ7JU3VspqqwzgrcePG
Le6i1tQvPpJgAB+KRuaBAjfUSOLgY099n+Ds0N443cYkJNzXyga0GPV20IPgK4Nqg2gvvsOOV7+E
KjJ4nr2YPu/iT/ygyNdIrQAZ6/2iBM4GqwVUZIVet5f1pH6nS0o6iizWx/E7eh/UEbbfUbRY4sN4
9N4QF/BbvcIKnmO/RpU+z4qQW5nFd4ynOD7COPeaTdzX/fjoNsIOKUDt5NRb3XjXMXK7RDA7bmnH
Re9GBcDnBns4mC6kQHAajlQrraQgN842kCcE55JOTPKZQn14iEXor6pRynhZUv/EscZyTBvORcnv
M3hzMwBEabKaY5UvnpvagIiZVXGSXqogeLvDoycxqEJ888xvLCrFiSeHVFrD/Mh9ohdDZ0mwd0bz
zleu3oQWCtVOaBx1bo1qHQ8h6c/UKcYfmrPwMvdqmi45Ra4roby46g3aQfy4gIHh5NEUlNGI9dwO
aVM3cUSXLMMsWpA9cmf1dTJpoZ50EyYCPrp7Q7cg2Vr0LXeq1POHx2b9ojvRf6C+qz+zkNn+oJ30
Ds1FfMKNkZ1dm2KqDMts/BFkWeHYW5GUw48ihlLNCR09jB7oQ2ON0IeeJe5nkwbI3qTlvdpjZB7Q
vpjzEkdAo7CPkBLn+lgN55YIdtP4BWRKk9/3VETvnu9lxxbP/rHIXfwNAw1KGazzgMUnsqznzDRu
0pkwHGQ4tOAMueXZKKkCFsHFSJeDIiiaoF1ORUvlj20qQRNuIX0WgsmNlfr1eUo653EI5PDch7Z1
qZJ8JgYcKrmdkncrLNM8kcA1vU5eRbZjaSG5YVynXrxY5Dd6ztrbObPTn1i18tegc9ksy9lTB1PD
/QEgsJiXaQ6jU82joUwrLMKRaU/cshuwNYnRtIDxGPCFdVZ+U8o0u9IN5AcM6+WYBpN+pC/P0cUs
8a72w/FOenTCUYyFEHt8ccQTjGaF3ffXmNG6npa221WiTW5Q+EzQ/yySJqBZ7Rh+oLNhSy8eGC5G
v3KHiUxRd9m+HDhg9F0cnd1oFoektsdnWddyl0vwzjQBuss4Dx9zCcKh1xVncDPlh6WazZHLvr33
Bkf8CPJw+lb0PdlbIDSgrloNDswRkx0ZbwPO4rQEfLrkYX3jT4GPJdWynWuLgpqEhLRqSPODJXtT
5JoTkJsM3nd0AtmxzmeNjRklw1OL7Jl4k8A8RgRPH1oWNU6WOQ1ChrfgCMdsIBo0pX7cBqu7cgTU
epvgyX1yF7ZkIabmGgx+dBlaNzt2caqPYVZOzjNcg/hH1df030CcweGbyE7Sa7Qzs8DYLcyItawc
D85ElixuCIOdMtfKfi7p5O5aplI7b8zLH9kULWiNEwSk4eQ8dsLvTiZrBgBwI80WN0xcKqoB4oIN
0WVH3RKfBitjUGpnjUN5ZdyPYYyaq5mz+hJlZfRI+xAhR+Tr8aomGkpuVnA/mKSijarLl6HOOPbG
vlMQx5HW4WNuCXHjBGP5kNY259aJeSzls04uOUc8cnId4ij7kCIOUIPUhJvx2RBiPmDUC+mTswnq
C0t1ca5LHe6yuCOCAJXv8I5HoH1AgIWXN6wxQId2eAbvp393FqilMF7EU5zXEVnKMggumYDKLniz
waUr65T6QfLYZ5N4oCzPr8Ro6LsRbAyQJenqrWOWDoBZ3ob4KOb6OR8zgq7Rp5gD/NQUU/CYSUJP
7Yb0GkQ99x2EmreQqQ981ngmAb60c1T2NV/XQ8D+09dy/sw5id0NpvAgmtHjuaoaQX8QR92P1Mvs
l9zNNdFf+kfYz/o5zWn+ISVxk9Pc2/FdE+YpXlB/RbM5fWLLjQUsje5tHqPacXDXXcJxle7ZysEQ
wTQ5oBJ1bTAizgxjgIXlNI9D+CwbizhYe4h5oehDWNsZxfDsaQWdcDSBhKHMeHHB7BfHbPLEh1DN
cB+0gX6usq6nhJGd/SKFdMkvtWbn3i09JFm98d+nISEPjrkHoGad979r2KLksImymPZOoayXyi3C
6ziqiYy8OG1+CO5vb9PEHiMOSvcB351orr6j4ptZu2jyDBONo7fwFpctPU6Azqs8JM3wMHiitn/h
LXQegrpoz3XK40fNgpko0j4NzyEpebfVwsdVpSAJNvGoDZDUOrWPWii3P/RazHju4t7in9FYYBn1
+2AhGrSDGtq4I07KCYvcVTMq51L0gmfZamgaedkCi0hMyQRFO8IiX5CpIbGiVp+eqsZYL34aJeZM
v3QeN8RH1ye9uEbttOWbewqJ8cMNCu+3KWl/bVSGNtWel+B5WLzud+Vm1mfn5MDs4rac1T33vg9o
0JQkFvAp1XRfYSf+4vgm7r0eolHNLn1gnDM+BlQk7zZKtKc4GcVp7NzmIfP6icwlr7a+K6uN3rpZ
Di2XKVZqx01whmTTQJYs6/S98SNGNVXhsH9y4IkQc98MVuswx4spcANWhAUFs0MEYJRFy00/WZJo
v2C8mJpkhanP+hvHrbqNClNkpphIulRvqi4nICA3nwgzaAMxwL/pfXd8qrkcr9MATXhUy3JwdGxv
6O8Ro5VIua97Hx5jkcV0OieINzcg2PA3SUO4CcvX7TCIaZuC8ziFEYjiGQcUI+PSFtemoHbqLWzg
PtDLu7p0QE5UliK4O6/6bcg2tBvjwL7TiVtsLKYZv9Yu/IsOiNKIuI4Y5uDriicWIYK3g2vmKCI0
WdifHJkG1yotmTcgXb6bcjt8ULHTnCspEXjlcXW0Cs18FIdRu22NnFd+Yt/cJ1nvIzhZSRl6REDR
eojSUK6H59Z2eLGqk+ekiJFejb3/zVrs+OI1qcJECbghxvJOWhDpfJFVjz8l/pV9HcCIzZjxLtNb
47tbSQj57eBn1SWO/Pp+EtDbhepmXi5ioGWJrF3ujVBQIa0gfnAV4djpS8PGd7DJ5zh4WazuWBr1
zgY4tG1n2TwiFOV2HmDh9gVZ421MOpNnGxitJcwiLxz9g/FkAo+sUKe0c6GoKq8+2CGI0W4Ikcmp
frqRtfkZ2wKzGIdSjwlaQDN4QDl7qjqb+Bsa4QR5IUs2ngDwpllDI5bfW69Bcondrz2AbFue+yqO
7muuuE09pOkrhoZxS2HRHrIOV4Gv04m9GhmA8ISDUB9bTZOFyxbqVHwceqf7PiZZ+9Y50v+gSUQb
rwzrZ6NX5U8Ldpk9C/iSKE/0YNmWAA5svEp68F3WkJyqi45ihq20OLzehDnOpbNb95TO9vQmI0NP
L7cgDmewYoIlEIdU2gmDjNpcqjSoX6psai8mWYo32XfqlMxjsqXnCM4rtPU9Uk8Sv6sYIPLi6pMy
AfE33GCPdV7ZJ8upvZPFbogUFZkK6yDaMW8Ba0GWxA6x8hr5AcCvp615KhLHvXfiTk5cXW5xjBp7
OKWxwxFmwtZhw91FRJrF3/xuXMjjIRvWNyM6QKuRjL1tOoA2nykYd5osmzInXktGOdnStsyeFsHN
F9eF3KrElxjGo/Lo0D89eyjigSX1JeYl8IpWXKhj0rcZaJRadE/+iO0QmRqRT07rFyc7sqo318VX
1jj9eIzCXv3QdijeUN4iil7YMEDrYv8f2G7JatkVZSJvVZdA+NNudGNPmOKjMk9eB46TPzOQQ2hx
mmX6nsVgrUDx98gdu3rZGSvwaBm1CJBqvOu/w8ZUPxL0lztP9TydSgBZiAUd3oZhHHbV0XT7BcLT
pnQYHxQph3/45MMNWjFOVsHivSTG6o9lVtaXKkJEoXSb7KZ2xr4YD+rUIaM5mJgzYFpHmCPcJr2G
TSRe/KhajkEDEUWNyrpJeje7G0NP/pQs2eemzNLroMZmXyy1d3TqGqhcqZYOSbBXmH3bcALipBJc
59K139CjDp+zr4JdrVFLUeeh9dR026qWCUpK0+4SNuq199BWYkkj6mR2031tgvk5aupw7zJYvKuX
+UnrdhPxWZL0NxQ3fOhEwzIDhf/ffyYld4MAM3Jbav1eUrPYux5e4oVVLOJslSIQGOLwmzcz80Uq
mzgviV9Vtz3nFgS/KZOw3qZykWM3g4cU4iMfuTWVXMP/sgxhFeYFIsudRZnVYQfW03DdwpMf+ooe
nVDl2KXI1TTEwbhmyM+azP32QExFnT+Ilhj6m160bS7xsyr3oYL9+gRGYb6w0gQbV1FoU2wmfQ+f
RWHwmulDnOmNWceum+TB1TwhhJvNyFBmKXCgtn7UZNyTARAYYCYsCXUDMx8sZHDKqxJDDEEl6lCN
EhpSQkdmz2Af41UrLXBnvl1I7wZL63ALA5bcd849MVYG1z7VLitpSJb4ty4Tw11lxvihZBrE9uPb
3aU0pXXbcgjCMKkxqTfM1DBNeLkAURA5aPRMKmvcrDR3ryJM3V1V+3TdHbulBewVzn0GaWjnBA2s
yX5qpoluCzfZPivjenmMURTfi0KVh4QGJuyytkO8Nct2utatXKXYc2TIGR3S3wPngJ014yn1grnu
AHXO2a1Lc+QCbFhv3DkIHybR6K1IJ8CgWH9/DKUlmXKAKn3x6Go8D1ScFzb4+J4mqDxKPwULkUsH
bk8blqchBvvmFslF2k31PSpM92uU83LM/PwzxY+97ePg0gg4WygZPziIaYIf5U2YB8+qRwHZmFMI
b2434WICO5UGtw2v4etos2zLrPvZY4s7JiwGqw+QbnoIsFhVBeC0Wb2nmXka3fB7liIKWaL6zscq
OLc0jadOwCNka+xLYstw/cjFegzwo+3KyCLzllBBxVwfj4PNwah3f+AhXDZ4hL6DJXPxmHO0xDa1
c2WSQ3VbUIEXxc4ftAs8yTpaCXMfnaFCltNtndXXPpEv8Zp5nJJNxd4bwvqN5k1KRkccgYYg0cJj
3o/eIeFQvXUEWVlKQhaA6kLXfHzwRfrur/Fe0Hrxry44/sqse9Wu+RjHYTNO01UE1UcUD09gId7p
a4SHLMfkYeisL+ZnpYq70UZZYI8PqWCp1n1uAeXA3Z83p16/6jx6YD5xa4/ZYxHEG7oNx0ICp/ff
g3qGpJefaWNfxmo5pUQ1c5h5cE1ClEj4FCAkNjJBXNj95uDI9GWNUOyLAj9u7sUb2w+3aC4tMof8
myR0oNwn+SnjJNhX4U/aOkRp5+WN7eFuR75Ngmz8VAvAr6nGXhY1iPHMd8ZK2Enz9tENxv3YDQAo
CC8BsGxSs9f9cKVlehvmGqag2horfOixt0vC77C8BXRhgGQsX50hYBih2q8ELHGaRDyXTiu62oH6
VUItp+mOPRRPIkSuMEObJpLm+r/ZO5PluLEty/5KWU1qBBlw0U8dgPfsSYnSBEaqQd/3+K78g/qx
WpAiX5AeFD0iZmlW9kb5Xsov0d3mnL3XDswMgdWwt4vhuzXDbotCzMhUwMZQJ15mulHaeR0K+Tkt
syd4AvdZ2BF6FG+MvtpUGmkLzUYmd8Rq9FvLpt4g/KxaG2b+EE13Fm6KsrnNs2kjkfiWSvM91ee+
tUAhBBYCD5tyj8YfqOPa0aTlSMhfDaHAyiAFCPEpGZuv4aLixuOOocKHJSvhJW6G2SsE5qs6+zHF
dB8Nv9z6eXWvxea9Dc4X0/XdACa7nEARZft0evSrJ3KTbRTGcxt9WlqcKDjcLCUSmOi3JXKT33A6
3B7CHN3JpJFayslXtcsvxzr8lHTQRSoOcbwGqBifdLyEPtj2LN2F6QA+oHb7FADYKK0T6Ao0MEFr
ww6j4JTT86OAc8dv39U1Ns4if0wNSOfRFevwFF4NGKx0KV0DeXfqgN2OT/7M3ObrEElajZVhxuIC
+XurZNqmZacHUXtvlDGqhcYdJ4q1gcEWgozgFooFMlI8f2uwnuvQurMHk1NdsjUWXIb5YGi49aNx
X2K2tPt4O3HvLBtmd4PJT4HRaOjjg4+TfyaVt9fgLYbqhqYJCrFLZHLbYl7T99rFwOmaorqHrehN
SCjFjCOachQNTErcU32j9uaWKv43pBZuSpaPQUZwkMMDVzidiUsZLFAyi4eMrm0Zig3IVcevpwsI
DLdjjBmiHJ5HI3murOxrVhQHUS4NbPK5IuLZiuYH3tVtZE7uRNpKx0YlyA80komjDInhmp2QSKiw
4HPLhyt7Vm5Gc3HoSBhtJHMzKAi7KTF05OfGnZtiRneUUUoA0OKdSew6dOGzY8ptGnrjbmBrc+LO
vO1bI8GYKQ11u6/6OL/WCtX+Mo9ByIY2XA9hyk49ig7YiAZH9vFIVoZ8kJbEU+pybmzKkxcNlJVI
r2CuzbRtW84QBjA9rtBIJellYPn25M2hnTxmk958IcWNEPi+4bnjwDCNSOyb0AL3ZqkUmnGXyRk+
wrpQU09agPxJlsA3juGhwPYgmzzCIxIEGc3uvGcikFIOawPomYG9gE+LDiCs5utPeompCvC6jaeu
kKXKiYqBQJ8M0dEXgzzigRVh6hvFazhxzyQgKdWwDjEx5IGbt0r0RBcYQntc1wGa9Cks7qOiEPV3
asbSLcqVGpW1rHOuQ24vCZYnO5rmz1ldJPId0UfA2MZ4ABSJPXemzMOhmMWI7UTfP+hL+fx6SEfE
VUPJ6+dTAEPDlrFlfNGw+qM19LIVRE/pdR/Ioqam2opqCaHZmnnSBwqp+1iFvOC9pW4zKu24V63G
370/iHFmkOWPeNlsMgZzpsrMBmgOiflMY88KiEOs/XBA7ZnU6er98f7S3FouSrdpbMhLj8ui+fZy
PE3XNNR7eFHs4pZ3c0WNbWUA1DARK7XV5KIjuH5/REW8dYmmqtmMp6qKfnIfNQ67ZU7uzLQpd+oR
P56bbzsXQusFlHPnzGDLj71q3lm24NIE9jVdFYZsv76+TmBOI9cIO50DR25vH2IX9jlGkpW9GTfl
xvzV/X3V/D3zkghd4UZyeKeh/ZeLC+d+wPe7IqyMJomCHruT7t6/pjce2ashTl6RASjrNOLWQ/JH
jW/YtETWBtJza92ppXDy8uH94ZTlFp3cwgVawaogFJ31mT7vy1dk7OMqUHp8Lw62l2s7uwBoACq+
39J2Q0GwJiW4XGvIu76g3NIUB/DdmZf0rVeGcqOuK6ahmyZu0dd/AsgSrIUhTnHP35jbeTuXnzDz
uvWe3T361cczV7y89CdX/Gq45SN98RHW9piAllmGU9ZsYddadxE5vRcfwr0dXZ4Z7I3PAbusZco2
ikta4CefA6W3ui8Jqlk+B5JKnNCVd9So//XnoNkyDm2LspamKyeDYccpZR3DXnyUHart0iZdkyGy
VxwUt9E2WcebM1f3xnyGKXTp0xuKJkMZfX0rwwl4F+L8lXRAk9J6oWOCI3OR9XI/i8jNP2I5uovW
/+a7fzXuyUdiwh6z+/HVd4+sJXZw8q7hiazPffdvfSWvBjx5Rf3ez7KKAeXNvJ7d/no93xkb6nGe
soU4DIdjJ3Ol/c3fuMfLPTx9XV/e45PX1TLQSpEzClPFGdfqWtDy3/ouic/1GivKVeidvdhzI55M
CUZrdsnyVP+YVeUL+LC/ZlWxnnb/alZ9dXOXKfHFBxnbaYFIXayyoHvWYxp6mciyc5PMuVf1ZKkA
WxR1w/JtkNfijq5tb1M38JaPERocWOR7db8sUb5z5hM5czM1+fXFwW4tA/aAq24vO3h9MLquLdff
cpRZycL5G0/vjQXk5d1cBDcv72YuS1Lv//Gqas5wC9mjdRnb42wY7XWP94a5Fa+0k6wt78zVLq/G
X15WQxiGqhNgoskngyvGH4NPGwQVHj25MDlqjn6M9rRld9j14VmDoHERlZwZWrx5o18MvczEL94i
WPvqqHHd0qF1g+xOcwzijp3Au94xMRw/Wav4kKx9b4AgcI9u9C5yz304b1y8Luu6puJTVTRVPflu
xiRCaEFx2g6rS3KxNBIqhi+phmnW7CYVYIv6dOZ2v7G6vBrx5MuZA300MtLv5I22T9j8jNzk5YWe
L/7GpPvGYOy0dEtwbQTlWCdzYEwqyCzD4BscZT1cxi5hLj+Xsnov7aT1+1e2/Naf7xEWI/oaJps6
xRA/d64nX2sHV2sEjwwYAbMsaZz00uvs+f0xXj+uX2OAp1cVbZGTsQl6/cLoHTQOVNQrdYT0OSfX
ARWMlaiIHJTxqROVrX18f8C3LurFgObJVGCEVFPZgdGiRPuP796kCiLBLHx/lGXtO7l1GgU0XkFV
CG7hyTtRyCLF7mVhkz1YdQMBJTqzxVeXv/NkBF0QFcTj0W22wSerb6JHcTovEONj604eSmpsZ4A0
KAlyZiaXCqumo9+qNzTUXGLSPzVXkZvJq4xPjhLx1kL+C7bDyRQHMu4/vnhdZSciW6atspU8eaaZ
0JrcSnlvlKm+S3GVbX1/MB/eH+TnPur0BrwY5ecNejHVJCKXGyvGLcZ6TJFmjarZOupfkBs5qYe6
KT/zNbzxSA32xz9Fj9T5Tt9UubDUum4BTCVkrveLXthCG3Hmot54Ow1TtTQd5YouLHn5/F9clCFh
/R0b4ls/Vh/rHbni635bbSQHn7Vn/gAWtTm7Nr5ek39+ga+GXKb0F0P6KFpgQtIPwC650h/L468d
FVTfo3ZH1b647u7yh3PTtPLG+/tq2JP3V1UlaKOLJ7MZ6FCYl5KMBgmTyVGXrTVM/G1f909xJt0L
WtPv3+U35pxXQy8P4cUVo/vSrdBXwSoqjpxj6k4Q/j1gXrkow8j7OdY/kir/PR3yVfk9v2vr79/b
i6fyf4IYmc8a0fbvxMjhU85C+kvW/FO7zP/7919i5A8Kal9VlgUcBiAiy0v+S42MsJj6gbmc6pXl
ICxkXsY/9MiK8kExNQupMscqRcYH9h89svaBWBHVpv5gU9pWOOP9Izny672bqcoaE5eFCtnSlvOb
ONk+CRrIeQzVdT+7QGKw3HjI7y5C13T8u/AT/zfzKZ0U+/rsp/h69/THyLa9yK2ZZ3T75MWUemtx
V91RqN4MHzOPUrIzOhDZSAd3g/OFm5PJ5teFvhhumRlefAcYQapeG++ILvdv/A3o+W2xkbzesb52
qFTdzP0b+5dzl3iyPfNhNjQjxViqDBqyjP5u2cLQdlyjDF3VkAT13YvX7vrXgvCyWqQsj+vFOvGX
qzxZiitYJFog32mbfpffjat2Zd6g5HKmrXZ7ZqSTFeIvI52se3EeoNsYf17b9ID7wwGCxVsTYPvb
wDraBMqvyeW3lbCTNRAJNauEij6fwo257PZPXpi2JHeo1b8sd7PbRB6OMzc5wnHxlq39ePX+9b1+
XX4OZujsaKi6gZqmR/H6dZlL7J1T/YQmbEi+4SpGRX/xz0ewDEPDIKDrQtNObiAtAVmb/Sffv5Or
h1IGZPLt/QGU14/o1zVYlrpsbPl97A2vr8GEbynU9ond8+Pw1Dj0G681XghzP+2KdbSuDmfGe724
/jEek5JuGIjoKdCcjNfqqK/ap8Yrd7KXbYsbAsR9FymAM3tVt/I/YQLaWM77o1LXevXOL8NyNOAE
RJKmUAX1vNfD9nDuyix9jsag2/ddAvRr1Np906jBwWh7ZcI0G2oCHjxRJ8zPBlBgDY9eyTZVQJ7+
osd6/pTGkrbrgyF8QqVnPgUo4W6RWSqrFtcNSBsVA52s0zLCBOrYgRx/nuemhkBY2qbborC8SHxL
Fw5UNOmrrWYQeKNGPLVKm5H3J8tDTdB9YwduUbSGNxUgSNPAsAmKDHohua3QdJgRxDzCDhzlp5BT
AYkaRHDj9YRyamED1yStuqyXgFMyL8AKYKgsH4t4kXF0+kCntIf7kRoWbSUYdMS/5LKAZ2jjlCVJ
R4kerawvXZXGh9hgbNPStTaXMpm7KbZWhMi3kJHttYFDVJvo36C8b9Rsjw/vsQXBKat2d8DHmTqd
WTYe+S2kvebN8MlXu8oFZ41ARE9M/nWbzfZ1Ls9AH9DSZUgBGh8LX8wBJHeXQI7okFm1JdFoJM1q
W0TIBCAbVvJwXQ6qhTAUwW2zJpPW/EGqw/AjsowQkZQiN6FXB6Q7uorcNdI2CEM6G3HXW9IWTIP2
OVZLw1/VDeDoumnFxxTOZ+CkQ7jAo9IctD4TMl1WZS5I+ZQUftwVAaG2YzTQEtNJi/luoMb+ElWp
HOAiUdGKRalfXbVBHRwCkFXfDFuZaIBJ+B81mk09Nv9F0EY3tFQBppeo4JEn122za8FJ3FKipUGI
BP84N0uAQ1N2MWCduiRLqJftz3Kty1tVSY6xPW4yFcaQxKrhTgohY3ZrpJcAackm61HUYALuMAXG
4a5MCOQmdq79NLWleJaIBPlsjlLzYIbBcBN3NJOwLGCqRLShJl8LNNIgVO3qkeIp9lTMDd1zH8M7
wHrd5N7cNfZRx6e5qpgS96gWRbuR0yWpweij+67yF3uv0ktebkv1RTBHkTfp6IIjiK0HQzYob4jZ
fh5akMJKTqtp8b1Wj7jfyWHKIjw6snzHywG1oMmVYQAy7NcbCYDVPtBLkixnveexdGwUvpaF0l/K
rdEftVgjAbvq5uJew6J5Ocd8akEGmBdLT/uxNDHDI2cxO8vzJUFWjwaO0yNTlU+GDwdpEgjRXWlK
LbJNu8LPY0tfZ3UsP3eznl1UmehvCSpLtkXY2xhOyxJNtNwcOpgpgCxr6QL9QbuP4KaRPpdpX0QQ
1Y/2QJ9f8hU4LyQg6Cu5MLvbNizCT3PC/iIlDhN3dqMQizAg9ReaYKb1weOnSi3ulhbjphBBseOz
D1w8ujPOiX7y1wMETjdGNVUBLjGZv9BYeJPSWBcklZI2G0E4QKmnXyIlHQ5h0T9glwok4nI0RbtR
1bJ+hg0UHmxUGM9VpjeHIG8Mzw8EbXe5DB1Yr8p6tGC3ouqLnUHvJhyWxAjWxkKAqwDUpZaBmMoo
tJsU0f11T049gRz5CP0ybi5y3dBsYM/BeF0hCH3SEJsB2FZqgmyVwf6K4rr8apbE5jl1XPQELdhh
8HlqVezeJWk6a2H1ZUmMOIoLb5ASyZPBwnp9lwePxQA+rbPaCb6yhBW6SeGOKFjlPo/QFZf4GWlX
BCLbWhAH3FoOJY7AQ204sS9gslaKNkPmAuxy0/SjcolDaEIXabRfgtEuW3hPVvHN0g2gWQ2RVXvs
8zV5gWECOBZZK+S+1ERzp0TNnZG0QUW7VHSo4hrzAk9EeYfLqHxslJlIB0khkqpXA+uAlFx88eM8
39DfMdf4unj0Y1Vq20GTrMvZImYzlEtoWCO68s/RINFtjW0fnO40QowRyxyBuS1yZ1GhCtaYnkkp
a0hEATdQ3/aimq9MAnRohgncrINVxYvACfmvLDecy62cugToU73fYemenucia78XGPWe5iHUgAcm
XXffRL1JsaQzyAUlwc4jmrD7LqO3Y6nqtU96poovGMaJlk06e50R8hmsKpn8qYzXkgyWfH5OfUX+
XhGigbQAz0k36cnHKU1Ur1VtgiYLhcxSNda3On+UW/eJ/yh1o3WIIW4RHoFyD1nNhNisQyKwQ7bU
XwGlj4+VzjOYmmYCTtbU4WXWkOgJ1oSK4AZOgX6diAZGArIB8mznsSTqKM4S+MQULuB/SMjFsO/r
08cpjrWHpGQ24DLz51pLhmKN3aqkLRsqRESD39pnprB+DOS+7xVtyH9g38wmCGppt45lGxuKSRLA
XRSaww8iVG00HKFw21aXkXUAbDnaVR6tw0gWu6jE3Q2G0w53mj50H7Mp9p91Kv340o0g/lKrg37B
Kq/syhZJN1TCBIi/pmyNoaVqqiNeKwsqWjix8+iI4Wda21ozUv6YuwSULuCU5yaZyWcqLPth1i1t
M2WhvB5aMJ4BxiPwx6qIUAF32TrGLrCxBqKH9jMZ1ku+rL/VE1QFVWUPl365oGsKcDlXlbBqDBVT
ey2perYfogQ+t8Ap9K0LRhxsGFTQY2NS2tRZXbJ0KBN6PpAUlXwsLZKoPgKsl7+w5/dr1Cp8ehn/
e0yaOlJvXS2Rg4Gy7qV2LUpL0zoyOVpwo76UqONDqkwqIAJgdSsVChcitGSUvEBtU2Z9vQquBYD3
W7awCqckuagep0rWJUi9IJ9cWYJ0jhll+txPWrspuhTS1pTNKRfRlxe6rSQkYoRZ9VXNVaYdPS1Q
yIYomYjoTOsAz16XRhgXRXWNyCpez8GMm7Ge1G5wzVbTr+ZBpdwrtCEDbm0NyU0up9qBkPmaQEwJ
aFYQSSOZvn0sdgjs2xgSQi3VLoYwvEJ5ltlXUqB1uoMuPrzTxNhQlrMHFRDTGG3JfoMFPNcVQYdt
YxuHhOnjyYjH9ocQTFRA23VBch1ErEPE3vo+7FRVJR1Oyy7tsNXJ2cAmmThGKSOU7xSreJ57ayYf
xbaJuGMxOSa+ND1OjRJcEpjQQSmrTYhTeoXZKwLC3RCK1jepAzALGmpQRrAGwTUC1zUkSydVpa/J
vpnlRv5cZjOBSqXRw0+H/sHNI3UGv0bBGuKaNpJoPHXCd5C1ZNcKRNq7cky16HMB/ih5nvq66i6m
LBnCXWGLiFgkTMZgLjGj9kEbfs/HjkxmVRtC02vySvtIVL21L0s+M1ROTC6yyaa2H4Bnw8tV5W9Y
Ee0anhdJemEvpxb4PhOtbVf01XdhAt2ykqJ8iHTd3+kU8Nk/SyTqzXtCt0j8mNUqPeA5Gs3dmGQx
23MCSXWoXBoUnnIgIR3huh/jqGT15WDOgvcohllhrpzgavBoTFEe6qjvrkziARCLxgZAu9QHqlyH
sYDwHNtfbJgYDuC1iYgbcgoiYXDaGS0MaE5Jfox+VZXsj65wfLFABPhrtxCl6/mS7YVufxrlMlaZ
J6U5uVLoprP11kfW5rJRzF2YE0uSBtjwamlgn2OaPpzlTpVhgY1LdDD+DryxATbjsRivqn4oPSsy
+UpwiPXyLopulXZilR4lywFxz4PrLWOdZT2IKZWAo+ho2tmYuYK1Fq0cgp6PCgmDFxSb4R3WSEH5
gmxQIE1/oUApdzLgJ669fPRIIjs3LvLiU6sqNNrQzHwdBfnQyOsCr5klSjsyIcu9RaB5gP2AiSjB
eVNOxDg0VXn0x1AhUDwh5c02fBfCBcDLeIllHlPJs7Ja3ZZSN++NwY43cCI6JOCpDQWQpISFa07o
C6GyaGckzy7GbC9Ztx2JioMdbvuqAPIxSfJRb3P7mu07YlUttAOU34LSaxaVg8POaXi2OgOSsYIN
gfYkloBvZs3tG8CwPrKVxRzuIAdKrQcb42KD/z4e5u5OAogosMB38DCwn93jbeouwRwQltdz8gFl
WknHBr3kZ+zkYltMEXnSKeZvSWf3syrkKr7pF8K1EhJh/v6B+I1jP4IhaoamDAPBpinx+jxczRJA
1/Zb4wW3xsfmwr5cCmvWyvwB0/bB3unnxntd5fp1/n453knNqc0mMFHtt+jjKFbCqy6U2+Q4O/kl
6+dD4J477/+1MPP66k6LGqoStF37zQfc1FnVqkPPWmrV6sw9PDPKaQ89sKQs7fSvEpss4LoAm2+N
fbcpnMThZSlClzWw3fyNKuVfSyivrk47qVLmdaShJv1GLjXqWg8UkOJODwHiTQcFPoY1JBIIex0q
Xr/KKP+/dP+/gWy8ePh/AYk4//e/2u//69v/Ae4T1d9fFvF//sNfVXxJfEChSYePLrGsqHT6+M0/
yvjWB4P+lbF8aWw1VNnimf13GV/+YGqyoIiPDksAx+Vf/YEV0T4sdbmlaUrnmS6Paf+jMv5fSn1g
RSgiWiqSNgpip998YNdl0uCsSHfD7LCVdKkJrSke0A/FnMZneK58z7Wdlt0o2TMvc13MM4p8qoSs
ewzrES7Msg/b4b4aNDKKVxD5Y+ueMFUDlBt5McbBKOzEZh+p9Fl9IVlabH+dw5hj2y7lPF1Fbpk1
eucDA0sBQwlPDgTWs5XA6yjKo+h66Su+IJXy4VTMREVEOS78AQw0hQjI1hS0OAKIL21dkUzQhYtJ
LiSSho2mnOmUzVKWbZm4uACGnM1U7ppKovbrfhgGdMXELsMCkHtyL2pECItHRUmusIqL+hHTV1Xd
y746+njdwe17Rh/XiykPbyY88Z/LfLMsXVcpe07L6/QGwywHMkPvjxz+9crF85zIrjxIRrWxI1Wj
FP9rBzInZXjQKqu0fnQ1WcndKvdJKz4osB2stSFGxOKq0QzmPlVgOO2aXsZDSRWKeKU8m4vR6ZR8
Vh/zIWzSTxqnKBb0mYoREu0gxF9Cm96uvo/gGjlpcBJGDA9inUWhiwIs4fLgG9s6r9Jin+HolfZW
ZBHjVLZyMV9KWjzda3kDfAS3kzQXX8CYsuPv5HgkIrswDHDK9RxBU1AqC6KVbITzrV3KteTkWq8C
L1B6bgP5Pz6lw1RL4R1ChcHv2HSzTUpiKMxmE81iJGctKDq125EbyDoedqCbj5KEI+RzMPqfUJIb
tEwljVwPzO7pRRfMrbQOTEklIh7Qu1jb+cjBJ8+DEHRcE2LvjijF2TuK+pyFsr4WhqNUKcR83hzp
EXt9fdl1Y/hj4Awou6ktWcqNqEvKRlQx/Dt0aEL30p7EpVWbz0qz6eS+6eGxD4YJzJh3lhzsjnc0
BsD7CGDcx0Ws1CAqbdFxcGrLoivZJavdva1FpM12RG1pWyhkhliXUWehiE6IG14r5RCVW71qJn1b
Unoz9mVX+yO2UisdybseM/MKOrpOpGvPqdopKiMDcWr2oLhjIVp7Y4N+IIUz1Ap9neP9KS9SO+/h
qBgx2e1BIPrvuG4Iege/POLnNsCyrmZgGjHwVTBdTgxExYZe1+X5ds7ywoVTw0iE44Yges2RYDOc
VpQwymGWoYkGwL22dTl00TanjMRCqMgp6aLmqMk3sxWU/VYkhZQeM8ugnpUIv2FPPyhjwKk9KQEC
FWMw3xpKnNEF44+1PR/kjA8Bx7RyzyrrON9OqTUQOwZMAF+wMoz2XqGSIf1AIxMbG6jKOa8xDyMl
pwrHgNP3JMU4hl7FNR9wX+n7KZ3a/MKuSfRAlJpm6NBrzplezfdxGwWzbz9mtdmvcz9OP1baSBII
PsRooLwIiXQNuL6PLjlozT7nuEL+WmbAgxdwIcZZLVyy1dpEmB9rPfOhlKoDuAMLg2PlwkWF4rfq
Dbz8xxB7rHxTZhE+V7kdbXGBLRrGeqTnOBCwscaxi5fXztyaoNp+myXKoHoCq5u8qyBETVtgC0ns
YF4C+ICfRQm3uKNxZaIHSZR1o4cg0gMYUaarJmoliDPIMv+a4Bor3TRFGpp4TSQ9WZxvveI2fcUE
pIxz/YnjutRvKFsmnzVzzMJtB0DIJ21Dwe0aKyMobVOTpL0sdeCarCaE/NsgAqJINgtrckus5/ra
ysZ5dvmUJQUbeZLJVLbMVn2Y9BSQShxXqbI2TTOs76Kmk6gdNqlirITVxAY0boKDcZvjcN60KTRt
cPxpnrvARMvoToyzlO41q4aXSTaRHzdr+itReOQelE9kzDcPncw07dihoGiSgWzg8638nHNT1waI
Rwkp8a+Ix0uITil6QsLTIOi+DVLqExVDyqvJq8V6DqkaUdSOfk8qOQC4aq4nqsmZJuOHIoalZHAM
NZBINcclAOrbuKmmBxpdVvzRDIcAwDWaxOt6SBdrIHGT/WGodGiwlNTSS03GmnpkSuvvy1F0UDVl
i8kKdsTcuMzMHXosvLWB/hQVrfiqdQNJKlYnyeaFUdkCMKPF8ukqFQ/AHTFNw71PaIZ95owqCNHM
K6RNmIamfk0claqsdQp2EhIvBfMkdBSDSoXfij3GGzrOOj4dzDt20ye7jrS4YC+6FhQvq4P6ZKaB
/iCNJTQBi9DC1OUeUz5oZ5YZxyS3EfZNzQ4qbDUaYhZlqdxrplgdMFcnvrodmXtZCTIpWGJ2gf55
EW+16kmUfqsNiSAFeqxSHuWLMWqk2I2olVEeH1gOKK5FI669YvHn20owBd7PHd0/2tz+T1OcAFJ4
b9t6/0Tk+Cte3s9/8IfoRIgPC+VOBvHBR4lt5L93q4qif7Bhr9qsjOqiwWCQPzarwvigAjU2l/+A
nKLW9p/NqpA/0G6HnAfqh7dLt7V/tFl9LVKQUHOibcGpc3JQ7APFAvwrK8fyqFyNR+sa/AFF3pVx
aB/OyTmXQ+6fQog/xzg5/GpBLY8gyMDb3LAsfVwNa+nzi/v8lsbitZjrz58+OZuZTDcSWDXlqB7N
W//YfyqOlJmfgx/aOQuH/Lu/fjmWvhCpgMEz21k08tFqpeTGKnvF83ONzyegdWrrQxm4UWfb+1Yb
rdUc6iOKzsDcwsEDqNYGVN87uDPzmIoNvcvkkm3ZMaTv4VVqJVM6JNsqV4glCVCien1Emo0i9dBd
ysTANJvQsDVD26VNgxRPD+19OrK8tgmm6jjFx6gZereBM2pu64TgO2We4DQkinpDrLH/KenZ1Ifx
GH+JiUNzBsJrHiB1E6mT45adb2hvU3utbd+T6NUD4gCVGbTpEo0jWztZ9rWttODL2iHXN3ZNeEk2
EHtoFxRW5UkEmzIe8I6HbbYbfEKWmdbri6xYqnKimR6gqSYHQzPLOztjCxSNdfGIj73d8GeOdCm6
5ns3RKhHYo0aN2ZpggVDVDlhkKtbycob2Mwj5w/JpA9oFMz6JUErslEQ4znXmUeSgI7FkwA+S4my
jclG2Z3qSQPEFg0H8onkg5ZQqdZ1ukxxAQCNND7Dm4HyEaKQaE9Y1/1LORTp1gQDt8NUk3otbY1t
TJ/yHtnO5NhVHJHaoaHZaSVY+dmguvMSEPH+K/xa9PXnG7ycIl+8XhBKza6beIO1i2hrcCxZkVnk
0nR5/+eXt/Stb28pFL34+bYDua4vH4iAyhTU3wkYcWyKqO//+utz559/vHj965hPyWQdK2YPcURK
4ejVVU3yUVJ+Bse+Umly0ZZ5f6jX1Zg/hzoRsth+rodsYtUjgdCDE4S9cAAR1hdcn7Ql26w9U0L7
3fNYZpoXN4zKZaXbkj0fEWaKQ9Q+x2T7bMpKkOBISNEhGEoVmNton7mu3zyg0yM7BXbbAlE8H1Oy
58F2kIRxk6WP79+0E7Hrf+6afDK9E2w7h40I5iOEyBW0E5e4QHQeK834EVT3fbVjPojH+/dH+92l
nMzzTdsU0jxJ01GKSwdTdBMMnj3s3v9x7TcrlXwy1SNBsxUal9ORoFo3OVwBZDxOTuzql8lFv9PX
RO452Y5ES2fwZC/A/SmvR+eycjmS3VTrO3IEd5N3VzvW5Z4kp1V3OLe+/e66l//+xStjyV0OTI+/
bFY51PSXmNLgjNVnRFW/efHlkwlinIq8n1FtHOXm66y0LpBA9MqPRTjevX9nTxyYf74kJ3MExwDY
rxhoj9Ym2IYOpL1V4tjMQuqe4OH1+6OI3yzVp8ryPtDTkNrQfDQ2iAU/5rv62DjEj2/9O/sBtfXe
IoDV98IL1qLdWa/g70Y9mTZAopVkiLbEwEdkG0ufp2k3N9eiviz1iATLZj0GlmuKc7uF372kJ7OH
QTRM7vfFfGzpwJFb4DcbKaZtlyIkX1nAkQ49/fCV3ZQBtafU/1QCCdoQQj3cvn+b334Xae+8fhfp
KRIoU3O9rYhJ2RVXamIes1HbvP/zy0v31+VE2CfziT9kUd2k43wcBuA//lFVpDPzoPjdT5/MHgnf
d9nYlTgS6KJ9w44TeaWiUtPvc9q80D7Xkda0m75lm1XHo9gD7lD2Ps3NXdgTOlDJ1FG0KiJtsgF1
Z0HNWofqQAh11uDrLWYYE4bSerRz0YDUVn6rDaPcH6l10Nn9d7fnZI6aodBbbcDtMUpaURQFWoqo
7/+08vY8gODi9ZMdrbTLtbqej9N+uLTXmGuQ20pOvW09xfshfeNq9/mZOeen1Pyt53wy6dhWlLYd
PXmmhOigEwN3kR6UbXLo4ItdKww5P1lf5eP4YHxqL4Y7cWy271/m8iK9NfDpXDRaQxiHDFyEsH3o
rdfVHSzOVdTbOCWvcu3MyeF3d1O8vptRDUfbrLibs5nTgLTGlvRLSiBlXI6UtojVfv96fvc9nsw/
TAiyn9fpdKRc5CJE/dH6zWUdlWd2j7/7+ZP5prZjTW8nlp6hOw6Y51PpUoMI8v7fri43442HcSpW
ttHPwJu2pmPmVV9kz/r8tdkN7g5i4sd1tjcP8TpdET3pWdt8dQ0PgdzZr4oD4c7tnpPn2DG/vf+H
/GYbI6yTacfoy5YUI3M6NuLzEN/3xpeYBHOpPWDiAH9yk5Z3PczA90f7zT1dmPcvl/NcMtk1UW0/
TjJZtV3/bMFAb6bsnDT77SVJLL2pl79fBXAHu5i7StGLhL6nbt17NPs/Gax771/B7+bSU1k+7a15
znpjOobHxmuPw21zUW0AUOe4Q/OtfWE8VtfxNvcgHa3EJvuou2RxrpXr94f/3Q08mTwoaGCdnJgF
o8C6nzIOf5bsRpl2/Hc/fzJF6AZqGNR70zEtiYaTMjZdfSE+SyEy5fdH+O2Lv3wQL3Z0uYmoVl2G
qNeja3kxXJHe1VfE365mt3V7l6gTR1qBVVhlTrAjmnJnuJtkt+jqS4AVPv6O9N8tuUsJ6OXf0iNr
mFIKfketVWR3yEzVrWOKeO9f6u+e1ckEEuRpyiLLy2i1t9lwNQElSjEyvv/jy6bjjfmDfuqrP93I
eppys6QcSdN0zP/H2Zk1NwpDWfgXUcUueBWr8RrbcZJ+odLphH3f+fVzyGxuJpiafvUDMkK6kq7O
PR85JtlXn8DOvzkBqy2Xr7CBXHkNbuE9yCxCJLCjUlwFTSmoIwJCzCYm8uKa4KCq9xjpqeMbayKL
Wa35f++X+Xlxg9jAnz9t0FZwqDeiAyTwNd8pToLVmNGSa0oDCzUdjneKNmCRaMxWXS0yX+rRWexo
IVcf0xZNy460G7dYUozQHvdkZWrNapb+99Wm7r0b+EHh+m1b4Pkqqiyu/YXY7QvzCdU5t4+Qi1/Z
Ji99rFmAyJBIEnsereTBM1zdadZtWyh0Hg+6hR3E3GtFbnkAYxMP+0j+GoS/K5jZKmbcAocr55Sk
58etLH2IWYSI4KcaAryJxCOY9GFgKcACcNU26YnWVluUzWsgNq+80VJbswgAiVgTVxzaGoXPoDn2
8o4BnbNxjyS02sHOwJp8/FKLn38eDaYrULjR4vOr72z1qbSe0UlY+MeTK+0T9TccyPS2YqEtXdv2
fyeaf4gR86rmgCmEGgwrblf0APZu8njvck+kvIScGbW5htMRdviUbRMNdzeDB3NBMxM2XL1hJbsI
u5UuXtphyLP4gcxe3PHTnBaO7nOuN++AdrxlPE0P4UqIWviK8mxbwXdsA2MFtKA8cfoV5Q9Hl8bG
mhRr4XgN742/Zy6u0XuvnCJDuBFj2u+ybWz1ZruB+egeVsWxWUO9qiEqbYYTZ8QQ1f5+PGiEhdks
z2IGkNAdr0KDv4PlrXcIboJZnOGT66QWBPV6uRnN5D0+cVuZ1jdmD7CkFTyD/3BTHZgHHKbS0s70
9oBIb7LLWnfMhHf/E8jkWYiBwHBQxxh/Sr0wGQzyaXOQoRSDblV+hbR0g+B8bOzHPbA4eGY7EoiN
Mgik0RjUn5AgozT3nN+A3+WMcB/ojxuZoYr+941mEQdeI4ycgLa7a3Wo9x3V5FGfG5u5meoKTIhk
Xab+edjUW1EvdrXm71EvtJVOg/UrNvLnx39i8U3nocgr5bbs8Cdg3GizxiexWkO1mHUB4zQbfgoH
swjU8ex/xbrahKE/3quyZF25BlpOQcDRQCLTGfOPvzInF1r71lPdLXecCro7nIC5XZdAM32TmcuA
uobK3frDZqXHFg6acyMOn4nSLp/2QN4te+/O46b76nfEli/sR3aFOaw53ppL/Pm4NX6ptVmQ8dxq
UEoRrfEo4Zad6xmiT6TzznCDxs6VM4+QrB8hV6SwLNUr4zaJ0Nbsf5Y6cxaBQlC6RrVE2/ByNRIN
091Y2zAIS+81izH1UIWKPI272oTIR4T/FqTTOkshH9kA/neOUSnvmZWBsgdbMDlaGiHmxQmMp3de
z0y4LB2lfb9FRhi2JDq7MicnpeFPo1WaRRlRCMY6/M85yRqp2e+aW0tbh6PjLt8ENvClhmhBFRsZ
1Y2jLe2/wJw5Nmay643asmF2teF1YsFQC0tBZ/sbzyQrA4+f4sIPM2nuUjjGURmJ066hND273TVG
Y412bkQWi/S4q6v78hCcxFfoE/e+JaMGODAfD8KlbzULVHkMp3LgP/gdSViby4NfgRQbVRbpQqu+
Pm5i5sj2P8FQmsUhQDxSqZXwco0mmfGxsGBGZERG8+wZL0hEwPZRNFmTc6rt2tRaOhNKs8jE+LDU
j1g0CSTHBmVN1o1DxzZGq8PAC0uLbybGSD853DbAcNhQaG4VRq0/96iF57Rq49PLyssv7HDnVeo5
cpzZIOCfcEckYg3ZQoHesdA4GD/xk7uW1m3IU3HK9+FKefxSg9Pvd2HS5bMKSGw0iIwgVYtzU2fw
oDTd7Hci+OCNr10nLq3akxLiviFWyN22nz5rRjsjOUROpm2kJ4PXY+OyNjGW1rC5nttvglHmcjQS
qYeMHLjUBG5VS9pNNKCsR7wE5BzVa6mEpf0trEH+eiUCAFnA9Qr67oN5Ha9SRmueln9CM39vcUl1
BBDVhzHkRrh0G/F38fKPY2QWmVCMkNflNEZKPTkPX6OeY+77U0Tk4HaBmg64eTTU08uVITK9zg/R
RpxtgaS+rmqPEG7HwP+7/BWwp6Lz6eOXWXr2LKCMI6yge2HqwlCErkDROuYZ9s3/+PRZKGFxYUPy
WsICDdkLB7t0knxOYrPH/33pSDWvWgB7LIIlPjpG4mgCod3eO+dmtBcv7CsI8dztcTMLC9H3AnU3
Q/u+KzM5ljFxhpjoUlkhLVvzr2MK7jZIZBb2IFoyoevyPlxpcmmvIcyjApFgyBCizeJGGhocmoN7
K/bhMcLGTW+upV3tRifYwCf9q7J5O3d407MaFKD42Jg+fu2lS5G5xl4IwnFkGgyN7kvS3T1OPsJr
eEId7mj1Jc2/BCc/lwf/ST4/bnBhbfven9z1s9pLwDOoaI+XL3F1qHGR7P4JYBnx+PFLqaXvM9bd
8/2UxGMAc6Ldsb1k53rqy+o5PnZ6shm/VMe7pFaLQbTNjAicQRyximP+nNmPW1+YZxNw9T76lnxW
SF0sYpOVvKFQAHJL34zXdodLB9S5S2zRqUXdZxgusgUY8yYwADqkUx4VqHLNf39/B4PdGI1pH5Sv
7M++J9kPUel7Lb/rzjiF333b443Qlzs/3IkjwOw0wSHV2/Kn5FchwrMV6+WRfXFfiAMWQprfgo10
7jq7hUkGBF0t8An4k8G+/xJuMUTXjvIbwOTuRUap7tZ/WrsWWOr8WRjKQsBBB4K/ivs2I7oGKwvB
0mNnuxYJ+GwwG/FYQn5zRYRyuo8U6ILHA+bbUO+H/p0b7XkkTZjuO7h9BGf+wG3gTCvRcBMG1DXS
K2Bn8lXaK0eRes+yDqcNPUca4lBgJ2zU+8xkLMYJV67CuIXzx/fB+e5jjyrji0WFAQaDfXsaVmA+
wmdVslwq65+CVsElF74PK5Nl6YqUn+1VmCGolB43yjtCAyPAnhp8DBPQIFPWT6h0mbykqarLTquj
K/beypD+now/dfkUme7eMh4qEcA9fNDGyb/3EsAxBIEWHWAlGWzVM4qMLOAp3/grsw9OjC4+Ab69
9X/lTzhrADsumxIUdK+1k+zLY2+4WxSHPh4NC7FxbuAtM3WTNUGNhRS3E74HFjKWPGhYKSocVpqY
lpafXn4WoXAL4gtDzyFCcTxuprsYJpIDYmRGhMp05bQ6dlIivbIwxVj5zNy0gfmpydnGJpd9lmu6
CpvtDxEIs1xnfoNvUF5qCLWt5IN1tbEzspXZurRb+D7M3X1dIB0Vf3RHJHn6Qu8A3BgCuIOOcHtG
PUyxy6Kzr75kSagJ4/Pjr7YQIL6H912LfQqHjJxBi0KXG3mhOlmubHJ5NRG3sDP5Xg7un99lSVyh
DB7H0BY+oZEdYvdT2+1vxhA3H+F5OhjFFr9lrqgqePxKS5dB36fGuzbFBO5CqddAU2nBT+XQb7lt
ePEcX+cc2awtUEuGbWr9Y2PTWL1rLPbjboTvDbYg/HBFec8tb4TPguAmqC0uhZ8epK6yOMU/iLBI
8OLxDE8NwwPbB7X+55CIKyZpC7PvOyre/Q0YPxQi/IXxzvmhCcy2esvhOAHnlZXAM02xH+bB9w7s
7vkAmYZR46JPCfO7bW8hED+PO3AhbH9/xLsH97Da4gsmx8kBaeEC7NLwoqg3lXfacFj5Rgth4/u4
edcEnJkqD3hfxEzAOn0fmAMB6MjwzBWpDggAaB9ryI2lcPH9+11TKISTQzfDaEDe+Zi9F0737D0R
I35XXsdb+ytaCRRL2Z1vLd9dOwoLgEcioddEC3qSHfBDMPtTdOC7sPDIuJ+ePGIpnPC3+XNsw57s
ZW0FWpxds51Ky/RygoofzOiTMNGP6ZT68n6Rc2r3Dv8hvCs1dcV1Cd/S15ttYTjwVkNpetVOY44R
Un6j3tvYmSLdMZi5FehvKLjSemMt077Q3lyRqzawOHEHtAeD1o1Kr7Dg2q3JsZeSD3NBrqgwjRTD
gAimyZCqHzwK+yG7hxxV/bd5+l3GcDcw5JFvGdmfwhFzUKA+A/JnJawu7XjmCtxAzOoOBVtYnMzM
6e3ymDggZ+jQGR7abbutjUzvjoodGr4jgnq9RVnu4xAhTJ/6h+DDTovX3UtJbdXVUOlxO3yQV9RB
sBSatNG1IolyEkghNsNp0yWXDe67lJ9T5Btz6r15HfXgQL8VAHnUixr3UUOss0QjenAUTo//29IR
dK7PJWDT526HDi9ARzTBSt3gRBhR5qwe0q36xOvtvrVQTrgmUF/a57KzHUlR5qVSoCR+l93GXfRL
0KdyXpPsR8u9wM0OrmY4sBxqK3hLzJV3XOp//u/+R+kmcE9Tk6jJfIrs6WuDO+f0++4f49kcGVBE
PGpcebQQb5Av757qTeIILz2gQdGuNGo7twcdDGYnfk9xQGQtcv3XfCA7iy8kIF0HohUyNAI8S64Z
nIVoKtF824PNDRzM4z78ef2EAfHfXZgmnpqwJU72Mrhj7VS9EK+k3n7eYcG+4O8n+zkPG/YAJwJG
YTS5qc0WZfFtd3UZmJ7UEoX/Da3b6+PXWAhg8BT9uzXRc71hmKJjYSA3QT0rNPkNlGWWcn7cws8b
Uvic/93AiNofOE6muCfnOyPlPD0CJbQHNPLx4xemDzfX0cYFiqAAe8T0McbKaF/JkXeic70Btnkz
Pvk391If4DqOitaV2fPzegJDg79faJBaJJbZcDqXFg5q6yVDwgX951pKauHMwKmzeCAyLSDGWTuV
10Vn4cXHbVe+Z3WEHvrncZ8tjd3Z9I+ZiO1RPYg36JSXyM+MIG6fHj96Gjb/N7Jz6mwzwbaRyBac
h4SaRLuv+NI6bqy1KzNjITYj6f1313Oo34LxBByHxmN/dN/bDXTi8Ul+7s6e06HS2eojysM0YNTk
34/fZ2EyziWzruz1rBKhxbZBlRzMCnAdmG3qQIOL/UrSc2GCzMWwocLFPip4oTYw+t/x1l9b35ee
O5/Zfhw1WYXngstLY7WB7d+L0K9856VPMVe95qyaqzmoaQAZIwGXXpUnlOS5O6B3NXfHOQwMqpMj
c3VXJGZLs2IugR16vs4ZBu0VwzHgA0MSX/sYtW9cQpvoKZc3LfMH/gBUHFa0cwsjWZlNc44HLlIq
0X2QRjyLp3JfrJ8xp9nwwyxRZlMchnB80rt4Ge8w3MJTdhNwnyOAH/IeHXPr8chdCozKfJaXKgfX
5ZjbwUTRKJ7Jlrz2m8jhgUQtkLsTQ+pvi2Pc2Qp2lflKOF4IjnN1K/HCsWFZ9Fq9mfI4z5wV281v
svb4pY8yCwCD24Y922FbAVPi8sJKmqtS8XdDVv79QmCcC1zheFKpeTxg1xLDYRadEkkrx/mFq1Bu
LmjNpBEU8A6rBmH23G9p36FiLaTexn9yYS9gKqa6g4Lp30LKXNEKYw7SshWWkOloBVGK/XhILUQU
MlvKVbcAW5txMQdREFzDFBTWuAHYo4+fLizMiqmi/v5UkMFHRu0igrXDyXH5LqEmIXDqa3oiWwgC
HOkp1fMjvE7gjwghIWTZshnoPuQpkMzelG1lNJRsVu83ppf6YY7OeTjI3yvwxJsSs1ChpCbr8FaE
FJd7zbfNDllvDX5GZu34B9nu7MZm9EBXdRG6C+ntcX8s9fYsSLid2MIsE8czRsUOGpjbWP7FQUL5
+OkLE5XMokPehVVQMBkSG1TYMYdgAwDryT0/fvjSX5/tAuQmjqW+wMML70niYRdaB7rArQ2UhSAw
Jy4NDHxpVabHjrL8gHaCFuVVgSHwCOj6vw30uYi1c5GZDqd7JiFIaCbv6viFSdfgdQs9P5emRkM7
wpoeDyeMYgwke2egGehgJ5Aqii4H5XZUuZUN00LhCDcXqdYMcYWMoKvCHUoITVQ5Z2diwhBIL7ed
2dP8iu0Bckzyqf/y3vr34FiFWnmrTo/HwYKuh5urWHuvJ6HXdNyuN9lbc2sOniMccH+kS0a2Cx1G
Fz5k6GnSM0yiVt55aWcy16/KFRzmyJTWmPQ80jZziIkNwjbAvVGtMW/stn6q/7+guv9WLnFzYSpc
U1V4SCDUcuatNbFp39fXwgrPwV763e/cTbaD/f4mMZFBKS1PCw/cqkZ4YbWSZwECtsYVHP6xwANr
bQYla8LocmW5Wnr0LDq4EgxK40Rld3x6cYWPOFsb/Atzd86vyIvGJVWFAeFORlB0ULW6OcPOBpWB
j4fcgowB7k9/ryJJ7sHeo5TwQXTxedzwz0C6J5Z7El6mfSkSN5C3DpCeinaI8e+E00exfqU4Mawd
SRcm+FyFykgyQOJ1Ju78MdXazDvkcQ4rOxxNUm8vScJOGVfi7MIaNRejJq6EekEJ71o0MFcesmZT
V5FZ5zAMSoJgpUcXxoI0fcq7ZF3DFrUEA1Loq+pnGBPRqv94/KmW9vTSbD8h50wncEHA7dibfxXs
Gtmh3qhaGu+xpv/bOifNNxWV3JCqqZFYl6Nch8uVDk7wfqw6kJercwnXX7lFdcfKG03z44dNgzT1
4X1fpYrk11PaS07VJymQNbjN2UTtP9kyOsS+x8NNPSmoF5VHbhisggnMpFdXou3CWXWuEI2rUQVg
AVdzrFZeZOezdVKntdbwwEvDYHrlu1fr+JyRa6ZEWq1/YZjX1L887rOFvYI02ytkQu8PnTdlCvN9
Pf5RMzhmh9fHz17Kbs1FnqMc8lIq4qDVhRvJ1ZPn1gER1kACocd2Z6UR4eePPtdvwkk5ZEiLDBcs
L01CI5pvODvZhKZrIvGknuKV0bXQU+IUb+6+QJhybMKKEb5vBIFq8kZg98x2K8fdhRso+Ef9/XQ1
8yoWQwhPLyl35MCXDaD7Rp/ZJVBD4xb5WqPBqctOb5A4OvWttKLrqthjIWbORZwwzq/hsOgji0fj
BBQRKt7SrbILUIQ5ZcJVLbBGwzciANrfyMoGe2mnMNdyZlHoY8JiSMcbmLtZldXuwivIOQYgRpZi
cjFVPoYd+ddxMgsOw8Ain5BifnZOf1ScaO8iXXFiznAg1tgX9TSsrApL42Qap3fjJOgKkWdAE4dv
yy+hBcMTd5bNWh5mIcKJszAAaAgP00PE0ygH4YQd+UNYe8+CJFh1L5pwPKVwc9UlBlWboIamY7lz
MTP+cabNYoVbVjD4D3GuqHU4y56bfbL/BEUBpQOK3e79lR3kwqo6l3gmcazCNhXfiWfjbR0OWtUj
t9yoF5LIm5U3WejGucCzg6XxdOc71beKDmazA/kE3TFWhuqGNWLdt1Lnh9VorujkM5gjk0nBk254
o7KmRjwj2vNvog5Fk8WCDrXlN8TyLrEVPpMTs/FVOmB3rK695rTp+ukfzIIKhBS4PZ9es4GcvdIK
DbXdFNVa2lrwXViV5gJOUhD4jfFIq9QCSLX1QSErk2gpYTOXbpYwB1VIj85j7IoCLoivlGitg+IP
FIUPenRcU5wsLNvfyrC76ToyY6wKPAIvnIMnuQcdcRoPTuVT8vJ4sE2d/dNHmMUDyXUTLyJoQHYq
WmjjU7//N4kp2MR/h5qi5MUgyPDolv+S5K+GdJrUrwyehTD2nSa66xcpy1oGDppYEmInRpYJNAq/
eP63LpnG692z21GU/AG+mzsWnC1OOfQs2CQCLrlVo4GM/3EjC+IRbi6n9NWkBnQIrRT5tk6OGQdh
IfMBkI4LbZQMkEjm5Pw1gQctqqWr6HWl2YXYMhdODm7gwVEVzY6XVme22YE3gieLsySJQjttPG5l
4evM5ZKlD7Qw2+FU4LWylSSSoSjNzu/WUo0LMfj7dHf3gZiUkAl2we5APjBqKfpTENFMSbPpVRBz
Hr/CwryYCxzVIORGr0Qb4BTqfvze+cCGy5Bd+gd4E680stRPs0U/DUAEJNN6mRNbZKCNY07EXXuD
pYfPZnYzRuBGwTB5l/ZwilX/MLjp8aW1pX56yg9xYy5eTCfSkDoFb9ThWcA403YrHGCzbPYGRAk4
NT/+DAvxb65YZABXrxPQqrB9bt5F6HwnSTG7W7sHWdrYzhWLbggAGzcdi/iB+ifvAkrWMXJgUv+a
vLcv/CuBG6/ua95+AgoB60PBxgX4gqwMgIVRNhcvBlwew3QGzUchKKGFE7T7ERL0Qjnn4Uq6f2Hz
PDd9jWG02fnB9IaoES0OWGU1BXeV2uPvs3SR9P373VysRu+/Tn6w+vd52t1SU7nA2tJQYBuvj06t
kStsC1DZtZZ/Xaiyghfg3/G5Gf0xy1zszPkOPshmYHOwRaAxCzgQ7ZH35+0y1GW4SVnRCYDA8jDY
j192QRQFL9+/W+bTGvQ2Hi33H6iCiQGggvrG13jDs8RjbDJaeEMxNt5U3UfXCJ4k2NEAxbvS+sJc
mCsb1cBThwjmELgC8X5l+JojqL8uTEsvnu3qw1tkDftmDyGgDs19emaexpKGyJeEW9nMbFjIFtT/
fPxflrIzc+kjvP5FH2zbSaeX6qnZbsenyhTARamcNa+Bxe88LWF3Qws8iEjxJYitgOF6TVv0ptbu
MBtvrl5o8bbYuaZkiCYc4CWUl6xMl4Wo+f3Cd43y6VgBsjAiDxfwX0wNlZUywActTz8e99zC2vWd
jLh7/jCRtDIZHacefZRIVbs1bdpSOn8uZYw6GOWFIs4/6Y5/R/oUM+Ol/hDMBKStXXsq9sEzhqgR
WNkp2/GlHQda7Ehv/G5Y6bqF7fZc7hhWYlWGMtRCbPZH9ngN8NeVMLl0GJ8LHcFvKPxSQiK91VH6
ELZaXmnuH/ZEKjo640C9D1iEVS+d0zmwXH/8pZY2+XMJZE8Y1h2m8Ve/JrcCinK4KH/IuqC7m9pg
t5G5Wtm2cBKaSx7bXODGosfFeHNmUKNPidVjJU33BWLayrl1YVzPlYuNMrTcGNTCTi6KxAaxgqFs
BBQWsDDFSoBaSqjNxYpKIcMsicMI9N5hRjLB3eGK6GnP3NoN/1IAnvuKFk0y+E0DIiK5eOcwp+G1
+xJv/VMBZ1jktIup6Ic7DU6673QwCAc93a+Zgy914Cy9EIlhCfTt9I3UQwyuWPmhhivJn4WYMBcl
VlwfxqPYsLuY8ykogJTL4ePNUwaEyMdj+edNADsXJJKQlOCk4MuEBVDTGttf4QNLfSbVSvcgh0+P
W/l5N8POxYlMIU50FcS2VpZBxrs2RNSY+BKg8osQ/XEbPwcZdi5JTMeY7dNJkM4qACR2Iy3ytaqH
pb8/21eICZycWLcQcCLLmV+yMnRa3Iee6aVlfaliJrGAIVmzuP55MWfnysTM5UivqPBubUdG813F
bNv3Diu1ugmkqXLuj+RLxuMuWxDxs3NRIjCLAzMG7bhzy3MHryAUXuTNO4NrNfgoqLvE3biVXqop
QEEOvwvY1PSB7X7c+M9jm50LFt2aJGoztDBYxHlEk8SOUG+QctPLItcAAnpl6C2sEKw62ywErBAU
fYR3ZLauw3+lV9x8OkQDPvFQ2txTdk0jegmfH7/UwtU1O1cyBioMv9IW/saN5tksXN86I4eo1Jus
UGA45L8j7QiLzFLr6Mq4X9hxsXN5Y8a5CgfqNfw5w9Hpm/gI6J8eIyZRmAAb4HdvkTOE3I4vb+NQ
f8iM9E9iZkyrv7dhConqkQjduCOC0B4kfFGzdzt3bU8t4DH/9yDJzm/kO7DbW88vhC3yA4yrA0/F
gnlUeqQGpmWQbZkXQ7BKJX8ip6pyx1KQj2vESLasd7Igss9I+3ZPHXyVN34WFLgdIKKwaZiofk8i
1VWA7vagyZTBIX8Tg2GI4MgcE6BgWjk00kap3JUgu5DSYediTQYE2aiW4K/I4kTM6cyZs1MdecFb
sfGhA2JWMt0LU2ruWTqkCoOLXWgZa8GnnnwdwMONqxMzri2zC4FwLt8MW4YhvQRHzKR5H7NNFspa
Kx0bbLtiFFA9nkJLLzEts3f74CgE+MpDgSdQD9u2/8zSIxfsc/fz8dMXtiLsXKApgfPEen3I7gYu
h/q3eopG/HsQqBox0Nw6NNSgeXKZ/hMA18vjNpfeaBrgd2+klPDe5wj2JpkgmK6iglQZ0N6vaVxz
K1NxYRmfqzbHvM77iEUTMB86x6a3ke3qtHbyWfr/sw1OOKQAkExS46b+CD2ZiqkdqRbwf4+7Zylm
KrO06iALahZX0+x4kp3wDbR7K9xzG06PnHYbH5M9TssMDHWSP+J27Ujy7Q3xQ3SZG0S2eQR5Coiw
EIX7u6OeOO5kSUd/67fKjmrKWjDAZ+kL+Mp0Is9Sp6OXRocdghVonvXlaR/wSN0jAbwmHfy+uv7p
H80WKl9h+IohnrDLRvDRwzSRt2JQRfC+VqNzNjJYFXuEwagQNKSHsV2H8Xqi6llT7MZM0j1V+sWw
oaDH/gCLy1qBq0KIZEQrRwQw4OKZE6Z0Xw1qCldKDnCMqExnM1S7yBWU7yF/cdP2SSItgFxtAG+w
yAcPO3pVk9AOZAE0x8HqG8/I3eYricEuLNWhoAWQVboUdAH1khJFrXViA8stUaH1Qm3M1T1I4gZT
jOE+H+Uv3y2IVqT8WpaMExd7bbYIVYroKXXNI1zAdF8bUcy5UaUQtWFkLNTfqVTKoHqJNfz4ohbn
AhSWKKUmhHx4BqWnhLNz35wJQNqnfELEFMiHicDihFLrtDVYZ9YQpCAclqSRE0As4TBrZIqPfFaq
9q0WhI1aUwH8sZSCSoi3dFO1zQ1UqcHYp+KHy1jUiZlUHhKIBMerwfdheMuk/akpQr4Hhg+MG0qY
nufhaSOG3dmNB8ZW8ag3OItyVGR99bWNRtbKRom3wIcKPQoGSvkpxV4BsAbPfiAbDQlMjgEAIgoU
PDr43HlqMmOXs0YZc/3Zj1y4QwUwmhZCBOx+iFRiBX7VvECmI/JG2Ga+XeO/MFoupM0nx4NSaOSj
F0h0wPXMi8Bl9aUrIv/cM5mgqzWYahOQfC+FPac3Ivfuj3KDS+NwlEF4H4CwlGGMKtDQ7/szlgzu
t5iGCQHEPcTsyvxovBAg1Mg2z7zmPMAhv6FS5zYHkYmRREVBenZqoaiE/k0VsbYI4JPTOIVpttaE
nGcwQ9FpsgAudShD19AWAWtmsgvzf0FIeJQKYatuimC1aG3CAEuZAmauVj2vy0qMAn616GmQwsxW
aAbX6DPwcLpAlI1KlPInOep4WMgkaZ6YHhvivt0Ht42nRGU8JNFKNn4H/BTb1bRUqcukg+ZXKQ6Y
aQZ2k6hWw7YA7sHMlIH1tYZP0CDOWdEfhU25rYC1zeKw/zAKVInQvqkSiy268M1tIvFUK01+iaNk
1BiXSJ8NUntPaTrymjjlTMIkEQ9C3govQhMLrJbUfnMkAXoCvFZWH2qB3WQdir1SOa5MMeZyM3TL
GMSf1j0nTdlrapeJG/yZUAtizF6gJwdT5poWVhwkKwzB9QIzZyBxq0ZkUBp3lIyUBRec+qFb6Kxf
jBuhJnDSZQvIQeOBP7Bj3R5BvuqeeKAET4XvwtWTCyoNpivYiEiRfFS7poBctGDjc69U6S12JXEz
wBocYyRjjFHwOowLWC6WXt98EMDIjgMTwcKC41AFmCREffFYKdJityi2JUb1iUuV7BAH4GhlIIPv
U3DrtMgDuDOLRh8kd3Dv9BLBUMtA1tOIWLmHXvWLrdi1JY3BWtwW+CCgphatVTQShD4CAzPbAqPX
8AiYnbSrC1Hj3QH3Cm7wq1PYlyDJxlscRmyk1UyVI2SKZQATLdR97kMUTYAOKICtNXYNLbsK6EPC
87ztCgpjBkJXn+oI7EZQEceqNtUSZUgcEtNl5l2jRiCI0igQ5wE78Ae9GGFvmcnvXgsOaEFwuxAO
l0aq7bJiYU0ZaW4BCTBgoELPDSBlpiKVXLWghITjhQvdRq8adTBYFgDYhEst3/Ptoqm1UOpLbcjT
X+DqhgYCM+yJa88WAeOEl2/9hTt/AThMZMuqZO/LQmY2LOdpacH26Hup/VTirscBkcdULUOV4nto
AA03Oc3SGvGlZiy5S8Ayj/qvVMpKwIXG3CgH6UhI/MTKSoggOeihL+tdW+hVhZRwWmlpMGhCVR+D
UQEwTR5hVQkemiOWUFzJoyZG4TH2s51X97vAb2+EAwiCiN1r0IA+0jOFHXVIbAeeiNKIroDnQZm/
lszgIukDuHsDPGiQlzSL+QMEntWtbcnk1uHVduW6wkukMHs+HzhaCLLRwGh4HJA4DKGuabLW9DNi
RElPux6gdsTQyA/3eOVtGQvA4wgdDWLv4LLsW9YDYBy7ud16zTViYDIUQlIZydw2K9It41VOW2AW
K+ltWo5j2TNdVewNf8JKJqyLNGXAYXEnrlFiJmog5ZkFcmRZ2VqlUGOcK6J8CvtuNLDCbdEvghWH
pRkwucHHqsO0sQ3GiwExlKE0wSksfSfDiAmq1BhkyZE8+DuO3qFMu8MQwPvSA/u4DwTD8wHOLFHv
CgdLWgZcpwssv8+Froe1MjjBWc30tCVgj7pVGMFxxS0Oee+irhm5Aw2nvU2sQGilckceNC7KeKOF
WIzKb1mD3sxOqsgp8hKp+Grj5gqFR65VFeU3y81UWvUwqFGth8Q1EwVRoIPw3MYSupOjKLKEJjmJ
8ngq4O4/0kyIcjr00g3lMJJWNNXvYSzSQ9R2KERq5BwGDgG8/9VWZK7Ij2GSNpmtiMqObcJCwyLi
Q+mBoqUgjkvaNNywlaIaWi2ewXZWGS5plZXU72oVYltJ1Kdr5Fe1x6EgB3uRClkYWmzvbgBANlpl
KKy+ExOd5fhtykQ2TCEHnUSY9W4lQDSIRP50mCx0X2W2ZCDYz42VYJFCfuJq/kxUV8+TFKYJ0ugU
JPPNZqqKcdvmlRTDG8tiPxW0ZaOlXbBPYJ6ZtbEBNF/wDHY2cWDCAZPlshqpmHcRjPDap8CLLiOT
RibBNyFU4ER7lFHXiKxYZbLRf3D2HcuRI1m2v9JWe+8BXECMTfcCIhQjgppJ5gbGpIDWDsCBr38n
surNMJEMYqbMyqxSEQ64vH7vEViyprShcVWNqFlCj/8QiAxWLk0rn2kGS/CogIBkXPmw/oY+NA2o
S/QUp12St/cGrIHv4eO6zgK1ComWPRFOurVAIsyNak13Ie8PxY6eo6jVIwhgZVNfpTrq1SEVL20L
JT0Gd+C+37ZD8S3g5iEm4aYZJ3xEDy0OYSfRBkbF1Me08/OqXdVBQHZxUWwRjurr1NLVMZD6bTRE
R1YYAKeVSb2teBDg+p9w1yINVowJxzkEvbSRftZSfZeQznwVFMy1jrJ2g8Ns2xeWY6BtPc+vJpX0
8D3NUQfMm5UxwpopkBH26tHnkfFQBuzSMlTu2oBxpVb1MBqGqyr+wnLxEg7AZVfRWLgdvK/dZkA+
NrSCxDHM6DqJJlh0Z6uRJj4cONqtkC3IR6HdZw5YwI4VYwfGHEyLkKwj0UKWg2mDr2ir/MYYQk8w
PffLIWdeMcaJn+gmiDzfgHZ96afpoPXDsek7r0jzVWbXqOKk3YsWJbtsDI4kqC6mrDzo+Fi71f02
UTeBjuwPIsBbQWDwHY04FCbEJfCk16R4H0tWH0KDe0EUjN4YMon8OCB4Kt5CsZBstcDOtohn+ZYB
clwkY71qu1zzwtKuDwhDQk/qzatQQEV31EsSsSqTkPpEEzdjRfyyhb232RTVbWm14oolpVcZ6YHk
9oWhpm3EEa1aIOJaUMEtYB0cdwDZFoPb457ucEnri1S28MYcgN8I++qUC7piE7njU7QOtMEdu8qf
GsOH0a5vje3KTmACTo3hAC1uDhdIcDZa+EI24o4TmWzhlX4Hz+A9+ivDZtSt08L2IpV4uQlbXGav
phoC2uPgyxI7CEJ3RBvK0dkAx/EYOAzbDOFABHdPzYZ3eZqsJ4mXxYjewJAKmwn8yJ1++NFUhbmJ
4VzpmG3Admarg4AfgYSWQwXriGjvkpeV28TtBcvT64YMe7tgMICezCNEjt0QJvIq0hHQIqeFoB3K
SQgKAseW+veetGszpg4sQncTXDf7rvbSAhmeMRleRlWCSZbUj1OZyXU0kitdmffwY74aw6Fc2bL3
YFvh5R1zizB0gYv0RAtTDpu4k9R91sM0L4xeJ9gfuoYeI83dTscqqn4YBM/C/eEy0QwUs/VkxZm1
s1IJL3PGOy+goKlUACikFX8zW/SJ4iPZkTFZwyv9teX1Q57WuyYTT72ZHa0YXhIh++lG7/dpi4C1
jRze1ZcJcknjBCWeHjfFrAVWubMjl1ntxoQDdxrr3zh4TllDAB9g4bQiVjOuR6A7V6VKQzdOo8tm
LGKvNFu2tSLjB1NUAX8AB1OD4gpc2je8KSliIs49FUVXqTYdTUscdEM/DBKStmFh4OMK6Qc6rJRs
oe8qGLky0sBmPONXNA3hFJd4usSpWtLvlRgORKWHnFXXQ1/AtVFzi/FHg8mSS3Yd9W85A/oPAB7G
vsv4BUje60J/FsEbCfrJqYR9sDWypTUIVsVb11uXBQkeyiZ/TbIKNpcp3I2S+DI09AzQ4hH8J1iD
O5WGNH1Lb/q6Hj04iJ/OQBoKj4fGD9hCNMehJiiAi5RaIDr3yQ0/ne91/j0lJ6PZ2q8L3Z80bR0R
3F8z7RputTuCUnohTz9g6I4dakcze0VG9SGutIM1Kk+x+JVO7XWc444N8JNUSGc242tVAKhWSj+P
jSuRmjBXU+k6xeUjsOGdNOpyNzBtB/YnAJy5sSl6zVNB5pmyXuFVXSVDf4y5B9r5imvpJa/hWd3W
a16YkEYd7TUueNusRGgHF63qgmWpWKtRDsC/YbrSYTf1iZMmkzNZrXT7plmXxYM5wHI3vBmmsDgk
FhaqhhQJRv4y1spDlKZ+qAUrBsYrzEAgBGah3llCI1BXpRPUxbqoEAiRe0SyG6mL1KvYDQQUgd/U
Uz/txlc9UIi1DL8X8fcRwfwQmkeqQMhl01pkryb+VxDmiow94XDDhSzMv7Oge8078dRM3YNhswdg
XF1G6F0B+LyXNN3OCJB6KOtraFINYeXyILoMk/GqlIFDjE5zdYmQK4qwJArsH/WDgfO5ZO8NT+5p
ZN1qeeQksvCS6qFHDTTv33nz2Hb3bUUBHvs22FciiX0iHsf+NRXSUQ18Fuld08B6wQJJNgUcYLzu
IF0W3ydh5NTYS6pqdMfIXo0TEO2ye4sm9hLG1mEoniEXt4PL+M7qX8F9PupV44kxOpg0ey5tMqL4
YO7TsTgqIK/BFLd+wG+3XIUDHHkxXsMIfS9+TEOae6YeOjXu/21zERvmRucUJlj8R8jeJ2OT9fKu
TO/jgj42MHCIBRIbuN/3sNaTFm7jre0J/Lym3TD7muBXorts9NTFJr01JMShyniNGwF6cGcy4cMe
Dd7JHUoipWOX2rWloAPaGcVWTaMX9pJhOwJQCYIjfRT65XQsx5uWHgawgBrQdtH5YQQAkdzBGsyt
IXfZvpPgrqTXQVV4kE7wQqgRJeVFO/Bt2ePdoDYQtndmzN2MVdu8NrdtazrJ8JRF07NeRk7QIEoT
V6eP620cjLk/arcoInl9Zm2a5t3sG+ivwoRdi6k/qP7Sws0vOklW4HLFs2kvJnFIB+TV4Iib9fa9
sE3PShDBBsgysx8RGV5SHM2qCPBPXntgYmMj90YwU+MW1CxIKDWgRWtkcGq7+IY6+kWaHTjujUqX
WBmAVOTKM1ABtFAeNOvM6/r4umD5jrQTIrEMqxFGNHq6m5rCq7VkFYmn0rbdqlHEFdM3jb+LvNi3
1nDRNu1tN7ZOEynIcSqyCajcwlrpuUfOB1vLSg3msReY1tnkwPIeQsWwJJOQauNPeoY3HeAubD7G
8UvJA19j4q4EI76WlT/CWyrIAFVugm95H9+FCVSfFNkHRH/UJS6azYPKn0szPlDo0Eej4Ul2H1SY
SEGI2RMh6I7LW/izXzAUktpM7sOaPozx+B2Gq3ZVr0B89iXfkbp8TALarRgu6aEMkEEUmHOCBW7e
6es8BNApuO4lR3gBnQsHSbEHJBZh6suFO4byFQN8LJPMdAsiiEt1wy96iWkQGf1+gqv3DuneyJGq
d5qx8TpthHpIt5PRG+0wYiKMHgpMmABKscjeSChgs35rYPEk3eRFVutOiBMymHwbyNf0Obra7Jw6
Q2U/yGAroB+H/OTkE/t8yJD8hHjP2DhtMTlZfzxNIovUHoWVEJ1KTym8FgDylnFlUNhxI+bto9EX
uQXOqMWQsyhWhhW4QzlcE1IBpLqP2DEpSn8MkD/rcgQtnVMKxORMW6epuSnCZ9jYrk2V+qW4MvMK
eQXN1fQ3xZKDYcfruqg2dm/dSzjdDrHySZN7HNpPAsKtIT2QAOPfSJf3L4lhX8kM6H3xjDsssgTF
QZAGcW1UoJqMuD0eAM+t4XRHalfkBlJhOQjEJjY5bHRtDDfzUKvXWCSHku6i9PWUxgFacEDeYWNa
OkB828psPYtmrp5ftdFlgJXdWlugfyHqCPQnXMZTDSfTgAkSJy+qGO+tELrbpv2uNdWt0sCW6DsH
yamdsprnFAZUNnoVNUfoj+CyKxvtHhej3ENhEK5aLL8ww6DBPSLuPJaxxwkJelVe1hj2boBSFJZy
j4Q7fjsUEXL7dBOXzYPMJQY/eiVFjIUNy9OkfiDdZVdAXb4JBCRCkyOsWg8KDtMugLmr2M5AuHnV
BW6nev1QabovM2I4YUh8ScZdyFXtSIawPS2bCxKk7aavXuNk3MGVxU9ZcQQQ1Y2D+DrnKfxEUKAL
CnYLwaanKGv3lmYj2ZIKz4CTdWvBPEkY/YGmxr4qhnBbNJAk6AdubbiuPQk+1X5aFt+sPCSou94Y
kbXlIvXrTkPsC0E1telPJo8lbjpO2UZuol3rZvesddpLUJZPNWJ3xxLFnRoGfkM1GwjPq77e9cjl
QhF8baZbRTI/OMnRow5Qb2ilXNO4g7fj1gIunATFOpTQagkLzRkHY4U5fa9Df1shfQdVc8dMdW2V
2i19DHNhI6HQcUJX6TQJse0pLqSuDQNCqCzEsfWeV50h94iK+8u6NYerMe6RkDYjkX2z0jp6jjlB
IiUuJHNoi8tGkJJqZU2SPtkKUvkhId9MFrH7Qhs16VhmHJTANmrYaNqCLmE+zpTV55Ii+NIJGdUB
NVxHc39M35SD2gVACdeDgy1zAZRwKtaW2RiWxfb1X38QCkIgJKG036RESth52VSovWru6v6gNdex
tQToOJUdP3v2qUz5oZxa80gbM0b1C6RJIH6sMdocRhqhLhKLMrrShxIJwg4QmgFpSthIYA/j9Zs1
QfbTrXV487pf1y3PfePpzz++B/YpFHN1JLnjfR5dU+wzLV2CDJxBAc11RBrJjMkwTYE84hAgg23W
2wGqxo+aDHSEJqg0oPSmixtceqAoIrPk9e991KzW27VhkgH7DuwnEl6wKqiZMyWT7ealVizMjXOf
Niv3FtoJZZERyBxofbCqGQ6ovrPYvm20MIbtUq+OsZkZbiCwk/R9vASTPlPGnstzqMbKaDpV476b
cqNzVJqMPqZodRtEMbnsWLMESuWfT9C5VIcmp1QTRsv2oQh3hZzugB97+Hp4zvTdXJmjKIphNDtT
u5BhZdyaTdpe4uqU6F4YGel139rhPYAu2IXtcQSnWMolduMZ4X5trsmhkQm+LMXILiTWmiOr8rYy
AAwrW/ZqN/22Owm2YaaWbbErG7g5djlchtLwNc6zVR4WuN3ZOTCFAyp508NQay8s0vJNYrcL2hPn
Rvc0GB9WY4eSZaIVpDgYndFtDCNX6yQeEGHFI/crS1MLSIszq96YgTmCATxPM7XLQzqx3hlaeoHS
ySvRum9fj/DP6fjJ9mbMYAB01OtyOhknTSt7xTbInztyfyJAQtJvTZw7C0h37ho7xLpwG7KRyXAI
oPbVygAQGS5pIKLAvMxDcncD7o0TAWdUOAOkK2KXY6t/ZvD7levMBT3gEqmrY7ZGKnIfOFCJjdbW
iaOz7jbdBeoIK7gwLIB6zmi3anMFD8NCaGOU+CpwcF3ckNZ0rV0rL/ZhM9tsBi92Td/YogoDizLu
SdAl357uofq4QnR6YeTOkmD/GVoKoohf50k8damaTi8yuHwtPRvUxlMXGZDgRaJthWLRKrr/eih/
yjB/MpRzSY9msFHHOLUVHMhtsf2ReFfjS+/qbuEvHbRnEFlzLQ9bImnf0NHcB7Zcd3V6nNLqLVPZ
erKnzSSKhUP3XDOnP/+wuuqhKVpInJugjHGf4mrv2BMiRKa1fhrKW9ZkSwaZZzttdryTaUw1Y5im
fa0rlw/c5eN9nmJDsU2UnZ80JKC7YK3jbMhyqKGphZ31DIJqrvjRlShJ4gI5ANpmeDgWXIKcr91D
ez+C5gwuunmh/73AYS73wbRR8CwDRtREymnSntkIn77p5etJd2Z/mst5VCNjNEP+CRyo9tjXMMHj
FNkwa2khn+un2fZkmrmF+KqDb3lTku2UNgLkh1ipH3VtceSFwvE7ElzUVwawA5oZJ08AWYW+AbwR
8m9InHKd1qtaRrpTWagGI5iEjnc2CU/1k+VJ2qgnSBEMK0R04jIHUMQLUpA6Kl5qniG7ejuJIdxl
VqRdsLJQK6R0p0NYF9YTp7UBxgeEsb7FzAi9eLLNfUZi/g5za6SAplFoN2adlO9fd/WZruCzo8Ay
G1E1NVX7UN+lhV/CyItAifoCNVhjWgiWzsQSc+EE1ZvWBEa+2vfpd+BYU9zNvn75cw+eBXparhS6
Dw9WJUh/6a0c775+8JmDeK6D0IGMkyProvYGVLbZatQ9I3AKtfDaZ6b3XAGhaaE9jmuH2kftnWzh
0vYyhW9fv/i5PW7WI7gONhOnEWCIjQlo0Q5qyl4KedIyuCcpXVj759DaYn7+NMKAjDFaEblEwVBZ
8bhGPkmuB2W2B6OK0mMwRuEerOURhSVgDsBoLNwEx9bfi2DmwjMMQVwvlaH2o9miSD9epG2+qfJ+
4fHnxv+0Wj4cFcQARE1T4bgn9QFFfKpWlr1GpevrQToz/nO9mbYPeKlYr6DiB1WClDijdQiB4/v6
6WemwFxPBugDXiihsNoG84S9s7+DpbAGV/pSTNWKpeW3r9s5h0Kea8iwpowmOmlYJCOS2V2C2iEz
4MmqiQtU2/c9Y8cgrgG+C2AsyZHW+rrdc7132gw+jE2Rjyq0Ayz6gF0H7WXY7Zpk4dw5sxnOVUMM
3qkwOS17W7q5BkMIHzm04sbiLvKpf+vt5zZvUR6EUw/U155T0O1RPeyHzrHGhd38TN/MNUFk2uSV
Enl50Nox+FHgfDmYuQwvxZDzhe4/M73m4iAR0vjjxIvyIIMIJGip8zWXQ74Oif2kJchLV2azlJ04
N8XmAiFG15VZMwCSCpRGetTuJ0ApgdK4VvfMWbJUOddn7Nf5VCHpVQHplRymOgxLFDyD2Kt1KGIk
qoqXCAFnv2QWcgSU61kSyuQgst5h7XUWP5jqgqDin7aPoTV5NUtdVi6QKM4cjHMBkTonGedNjnx0
bKX3vYz6fWDyaPv35vBs+88K4AqzosGoBMesu5IMqcoF5YUzgzHXDalqLapymuHFo8GlbJ2bykMx
7Ov3PpN4mKuDDKaQBIxQoN8eBDChiSNGD5moEJBrACyLhRV+rpXTwvmwPwmgk+NwQit95hZAvr2q
1oUsexeAquP2b19/yrn5NFcJGS1d9mOGVpLSaRoPiIMWCS7uSMPpyC7oQGb5m99zGqoP35PGMgX3
9TSX4CkYOAnOFKSrW9RHEJYvcu7PnLg/ed8fWun0aOqNOssPXQNZ22nXoDIAyE9Ll0ii5xqYLXNT
H6MmT/McGyLyrepAm8FRfGf3CyHjmbPjN8mQZGgZHfT8wHGWI3XrQ+M6vdJqlNgXDvYzi/onbfhD
F3EJiDO09tBF8iECaGVQC7vFuXhurhNSGEMggH/PD+M1iLk5/Djf8mpFBwcAozhzgZZpyoXj48ww
/OTPfPgICMBUXUHQVJlE+jbPYr9LY4gsAP+NG1e5MGfPbCNzWZAp6yGwOZDkEKJ6SOzrgb2W3e3X
S+/M+p5rgsBzckimqE4PCYD4QE/i0hc6KXWY8mogFJdoauc+4dSBHzpKRKAzDOYEhzn6ENZ7M972
fCH+PDcGsxUd6QVvjLjDo1WEA1VvIDhAQHDJjqKgD1/30rkUyE/dgQ/vD3VTmPskMTTXZDMCPASk
4Y1OChBVwih2ZZnn7gQK5Ka1y8TvcMr7XSCndSotstHDflj41jOL5ieb8cNrTElNAJOvsoMcamfK
381x4YpwbtH8/PAPT26jMbPqLM8OVQfwGdjFgLsBW+d0L8FjWzpqcvtFWhXG/JMc3M9X+NCUaHsg
8Io6O0xUup35TIwLaS0s/nPzbHaYd9D7niLDTg/WBLl8FIzr5DkalhbimV1xLtvRZbwhVYGnI5Za
l+q5Y1cBeW+t50kZXoRc+9ez7cyMnotzjCGMznQRZ4emKB1B7lqe4cYGvPW0dHycmUdzjY4AdeJa
qCg71Dp/qTCfIEiy+vrlz0TUcyWOCBpGdgP++GF66e/0H9V78Ggv5azPvfZsqaME3kNiL8H0B4Le
gYPwt2zRrence5/a/DArgRspQjNGp3fv3J82yYOxihZStefGc3ZYs6QjpMyA90+GEJG+jQIoqNu2
E6lcOpNacgM71zuzoFzL4hTYQPROZr+k05EGd1+P6LlZP8vCFPVE4CaMEQXCsy0vYKFwZRcX1bNc
kDs59/zZmrW7VhRWiJ63geu4gzAU+A2gd5bIYjYLK+rnPv3bngOiwOn4+zC6fVXGESQCMboCLjft
cwW51pY57Dtzwydr4wY+dN2/7q5PT1Q0dfrMD01BWvmviaRhIpGjsRfv1cH2li54n44yHj8PyEu9
LKKkAHlEUEcm14O2EAl8TonHk0/T98OLB3YLq/q2zA54cHlkkMsSXl66IBM17+MdD7wEVu7fwr9z
fUFrs7VMykEN8YjvSFFPemjuyI12CaA4lFP/ZgOzBQ2Az4DIAA1gE52sbXc04L3caNvpecnY42yP
zRZ2WhPdYqexCJ/VS/GSvvP39prcxMKV+tp6kQf96es59Xn8gd6are1cBwAAxV5s1O/p5IIUFl9g
obAbyn1oQzW76K3bfN3Uufk1W+2Q8JP6GOrpoW5bJ7K4A87C108+212zhY4Dko7ZKQiMSBo4VOTh
xqjt+qltC9sXY62vihwlCkOCG5zxTPp90XQXMfiaO4DnS3i0TcHCu3y651B7LpTBjbaUrDp9JRgg
4GI8hvcCRVdg9peO2M/vtGhitg+02mDw1sAZW7yQzAV6MLOc7Bt9Ma+DR9zQv+7T02r5ZF+b60vY
dWlqWoR9zbQv02DfpgBqNks28ucePtsQ8qhlpzwLOPXQu2/s77npwzXob775qdEPu43OieiD046s
RSDchX0JB7gg1HZGRtqFJj49dzECsx2g1MwcSJk+PUzxPkh7ry8bt4DN2TDdfN37Z9aKNVv/vBjU
GBQImokE3PKbXPLH+zQWwYvPV7sGtT6U57DarwO6jte08dRzfvv1S38e6uPpsxWu6lgQC6CJA7pC
3fVXOXx9Qse4lN/by/57+2OhmdOq/mxqzlZ7duJ/Vik+AijhcvKBMe5B2/7B9HVcOTZ3QEX/uqUz
a3lu9qXiwA7iAN+jshWSuMDRh916CJz4pVoKPM8t5jlEr7GhXpMwtDFFHlgEkLbPQK1XvtmsoEkz
RA7g+l9/zZk5NcfpUbDDuczRbePpFl4cSf13kpHUnpt+5UVQchBoUWTq9gS35JQA4/j49Uuf2Snm
jl9gu6RkSju119PvGmK3Wm7C4eHns//jRf1n+AYdw58Yxfbf/4Xfv4C/3sRhJGe//fddmeO//zr9
zH//m19/4t+H+KUp2/Jdzv/VLz+EB//VsPcsn3/5jV/IWIJV8daMN29tl8mfDeAVT//yf/uX/3j7
+ZS7sXr71x8vZVcgLXDzFkLw4o+//uqExtRPCkr/8fH5f/3l8TnHzx2es9e4f2t/+5G351b+6w+T
/dM0NJ0hxhA2O/X58Pbzz+k/DRsDbNqaoCYD7euPfxQlfBfwI//UodqEmBT4Twa052ket2V3+iui
/dPUdAG9OUEFxDwMQ6N//P9X+2V0/me0/lGA71sCHdviW35d98A/mjZH83gVahmYbrPTo42mOiN5
rHkMdGRZXhdtB8jZbVJBZSnofLA9tLTaiKxbfeijv17kl4Z/3e7/bJhpum5p+ErD/PliH06WIjVV
DQS/BhEM0IUjsO7zPRTanNQGrSCGWkVLwHhEjGaBe9kCqwWcqm7iPqk0T8hwndpLSZXPuoJp3ICJ
kUAXz3ePQtPoBMsDzcPoOKesRwGu4hSxXQF+kTUQj+YC5gTRLr/6ui9m2MC/+oKjHKObBjP1eWLd
jqu24hP6AoKC65TuutzcKEl8OpbP2WDdI31h6aDahcjzmtC/pXxnGHB6rORFRcNHk4+HMRtdrQK1
zNMte2GT+/WO9OfrcdsEm1ZYqEJbszlCmN0XUdhpnoVMo7plmvLymB60mnggKu07EvsTYEVfd8qn
M1NoGA9DYJJrcxBYlZpIRQZoNbWU2+SRL3toyIxXGX8Eu9+J7H7VirUdqIWs3VLDc6SbYYPu22sg
21WgXEy06hwjk5eZ+WgICLzGHcjg6qhx6w7SGP7XH/3borD0UyeDM0mxKRhzmXealFmvRWTygE11
6ZggZyndYDrd6MnCAlxq6nROf1h/hqyplUg01UjIJYQx0GmoTDVklehL5/Gv5w3mD74Ka4Ya3LKM
047za1N9pU1Kw83eUzFw+X26wcnpZSxbyCbOQqXf2pnrYVl9x+xYQKFh4iGkamIId2QbABcvJlA8
QtBZiwzKAGHjdhC45dxeCNV+Wyanz6SMc24KYRjzAoDgvFJgbGOZ4FoJTSEDkVQ5huvQUKg1gOyE
1nNYJ349ZWaXzb+++kOzs96N+iCDigpAXnQHySKHmJNXOp0Gen4mHKlxhwLsz/WTjpHpLlmezqSk
/2qdaQxmhxpjbA7LMU5i6AKQZC8wH8ModQ0KZ7FRHQcK9xOd+JWxg9LPs5V/T95CQ24gPLy2WLs1
sXy5mW2I3gGTvbSVfzoUoFDYhjCp+M252sB0rGLwlKCV8qNvgNPKIt8kfNPW0AVLIR2htroWdIhu
YxC/0o3N+a5jJ9WHcl2K/AoeZYdkDfGii5zdL4zXp++GE5zhADeYmO9rNoQEwh4KK95ppNhTXn4r
htwzqnFNO+HGFSzOqzVudC4BTbPj0p1A3hrLwbHRZTHhzmiG/vTa0CVmy0yy/8+xpBa38VIU4cf8
SO5IpkyL4RgaOTQegx4wxHHdTw9hRd3S6i5Kau8Fs+4wqW/KcTycqG2Fg+KUYycG/AXFZqTFHtvB
Pb0YweWZpmyf/1/PIiwyKKlAKZ6BQm7O55tVB9MAIo7mNRnxTfCWU6tfQaHDbyBkcuolM6UHxpcm
1K9x/p9dwxGM6VyzfgZgv25hhkjGcIzRNdAM27YKx0Ee3JZD53cnB88SAuF274dttOvMdqvX07Ef
8Bp28JAsze3Ppo9hMqqBCmELPpeeNQYRiLLvJ68Kmo3q23VshTdGIC9iS3+J42fkbAjaXZi0v8VG
6HZwq3EyAWYKst/vd920AXJ58nRiu0jVsSq4s7Gr5jgZg3DwoO7i6AS6P9AjWmj69Oj/uZn+2fWm
ZiIIAB/K1ueMHmg5ET3R7cmDdMVj36mLdrybEsDsR+wupr2FRzXYzFujLvzTG3Dokv2dN4CHtGFR
eoqWZ0dlbaRWYEbB5FlFf2Fa0i3zcU1ofAORnS1K7lRdNHr/8/vTSxQOHhfa/2zymRTbmaabCJTn
Zc0sjrIKOl+TB7m9jdyOD7TJNrK0wXKsfDNXR9tS4BIOoCp3cMCs9jEBd7Volkbis0lgChuXD1vH
3jWfejyqez0pEs3jQQiRoWgnsKWaE9lbenRDSiS2smxvRznIa+FSH5ySNL/NAovpWPOMMjp3Ia6g
WSC6CqccAbu+hvhNELqMn0B+3UVajZ4dNBC96XwKJSilX1Cj2iaKLMyEz9aeaTMucK4wi82nopVX
jVaUGIhkiPwhj8GPobs4zDxmjGsdbwI1FgAhF7a8X/NLfy4AXAUpaNnQ6LDmmEetEGqwCSK1ugj8
U0xKNeI3ebY53UUGeFouTLfPwjULSx3XQh23kTk1Ikr0iGaEIQgF4zYGE5rnG1NelAXcIYh110cr
SxPrQt8M0GXD+baH9NEdScsrVi29yinJNR91S1iQF9YFNr357bRgUStKW4evOgdaygbzHoziih6s
NryB3tGlNqhjB2OQrtiPQbJd6IjP5pyFCQ+WNc5DOi+S6tlEVFYCkp4rmGT08ZoZfGvlL1OZXwO+
/hKCYR00IygOE8TTyfOY9D9ItzD6v19HrJ9kUNz0mYXb0Dx9mVhJpybBlQeGeXJiPdvdyq5zL5UF
oEqQA0GoqY1qXUBTdaEDPrkjnHio/930aWP6cEdoUojqjDnCV0mgEoR2EkD0I6NbG8EVz9mBTmLX
w2U31uNdo35UsruT9riuYnaAzt0t1xezBp+sQLwP1RBi66aG/fjXN0otmPpqA7gNPy9IKtm1dgqx
B34oMEyBbt22uQFCfLgzU0iaxO12MiEyxskqGCH/J7o1nxLIyODdetzth8Vg/JMtklsmkikmw2sa
cxJaQpIeLGG8X1sPq9ECKEtmHiaSl9rRuwE6R38V02EVdIuHxKctW2iSMaSbcFb+2jPhyELoahaY
rE10Y5yscmSw0kl7kY5Q8LBbPzCl+66a9uXrSfJZ1MhxImBYuKlB4W02JDQCZo5nfPQIQG4pRZ0r
6lcDTJFDkbgqMTZEJNcC57eoE4gRGG7YX7ZQigo59HG10yX+vaqHI6Hyx9STG7YG4RiIv8Wbyidx
hEAeDouZIbmGX/3aQcQecOPtoNUFpUXQWiYo0aaOVuvfbS19SicTwrwmGtfHu6EtXG5Cy0Etzd9P
pq/QmEktqlv0dJT++g4T5C9TJI4nT3L0B3icKo2v+yLYBGO3scbcCwK6K6x4KXz99NuxZvDZGlRg
5ic3JECMvDIQNNZxtKaRsdKeode7y2yKRBJ3JRvXSFO6U00cewxcVSxGcZ/spUipncJHG8H7b+c3
a1vg/aIKi7QJV3WXbQYIeNk12WdDthmHC8qhpSm40xhsU+CeMar4hoTd/yPtvHrjxqIt/YsIMIdX
kpWkUrTkoBfCbrWZc+avn4+6g7kWiyjCPY1+MKCHUzxhx7XX2jDp8urPsIicFUOBJ3c5qCAjnggF
h4ZDKU1HLSGekzSI4ipGqQNm18xpfIVwHEIZ3k/k/6wVyKoNOI6K7taUorfW9w9S3e5CCEyL4CYR
EYFDwgoKYiF3xhE5z3Ij5FhITHx4/7nci5yhQbEUYoDPV0ajOJvFish1UfwvpdWfa3DEWgPsr+j1
dz0e74TpNYITD6K0mR0sYbB1cmI1vY2Ue/gpnOvPfSEH8T+/B4UwBYENUyIJWfyeSIvDXrK4Ssg1
OH01wnKSPiQxbZBOghy4EcqfftveSplyl1owFZpD9haMkG0lZK+JetdkPnWg+r/ccG6XygPHXV74
6j4qSRl9n9As9GCJUCf4IlQmeU1zPwpELCWvvuFHTn7xlMFSYfrx0RfT3xu7sxI7UW7QsMEWXkBb
1oDiHJHGcuSaB5BWl0p6NpXi0cisF93r9smXaALAMgndfWcVP6PY/BLV09mKlVPS+d8HbcvmzYnJ
InyCpxFroxo6FnrpjZI29GQrxvsYYfWoR90uncz3oDEcGTWr2dyUufjP9R1YW1IhR56L2VSLl0s2
tWn0sQwnVA9vT22I7ly1TXuBR3ZQ4dDkF20d/UqQqCmqzr6bqPjySj6/kKqwCqX1BxyQZHwPAnEn
DdrRb4JDXZCn+9WDVwpPvsTQGMyjMNH4W090vvLLbVbwgZpmitSals3A0jQnqan4AXVmFjbD+9+G
kmnlOVuOhbOhxUdVD59ymBhHVaAm2B7aIXCY9X4aflzf/TX/QlsIXZK54HrxOPNckrtxEFBpSqAg
s2CV6m4hZXmazHtgr4NouhSV/kOQDrOrLsEvxuO7yBfkUIaD1cCxhsRf1lQ/SI16YrTeVkrjtwlu
QyMOEqGXhgb1cP17V62RLhof6Zil6xepuUWXUJ9qyJFNdCR/95r5JW+627rpbztDOwaCdjTolNAx
IRKDgLYpH4JGPebwrA2KeVtsCSOv1aA1XdMMDUupkCMuPDx6KlAFQ27iel10I3bB8yTXD6rsH4ak
etCj+iErYPga01Mmx0cpnDbaxpcXgDSRTtLcNITmZIlJiKJehNCe/chLhHS4BxOKdL73xeuDHz9j
kXZ7cdw4gsvYgiVNUcbugtC5+OIE6qF8jJhIbvL6p0wf0679k5Xpt9WokKjdaIW/l014xg3llqrw
OZQ3Y9+1n4BACykruRod0zmP+SNPMSkBwaORjBQmlONseZXhW5827lwmS3IKzuz7oMb7iQK1qn2N
oPDa2ITLuGLOSXRVNmmh4oQWXnHymeQ3If1zqcYd5mDX6JvT/9R14+OcoalFepxusuK9BBGW6ood
QJJ5/Udc1glkkahGo21kYIiWNbpMNKZJtPIB+rIUhmKfrk78FKKzUBfjrsYMX1/uMjmEFoq2HGVs
a25wz1fxj01v416qCbWZleJzzSFxy3o4lL1uS5Qn/r+WWo5Gd2LuB1XBUnLEAU44k+KxyUK4Cvst
Y7Z2kJZK1cMg2CKdWbzfXFFTrZZZSvJarm31ZI7GvqtQ+s1KvAclEXjXamgRfXqhkZz7bq69RZV+
L/je2/WvXnvLlsYOU/zQIESaXe0fG0w1ISUuZBgtC/NzZtWnajJfAlO+C56L7s3w/Z0Yb9b4Vp4S
wZNIlZdkjprn/Pc/Fq3z2himBAW4Ouz3TcdFUvydUgvnUu12U+vtqyY8dsI3RitsscigbPVer3/2
ZQSBKaE5otPSxo4u4fs5WbrUpNrgtjsmvg8RMWMQf+/lbw3uyxw3v3jlxGW8NvEatVUQENrnL1br
sgqzMhwgck7dzAhujNz7okZU2v4NaGkIKrP4RgaXmflS6WYI2udZLre63StnzVeTj/DBtNKWrRej
7nSlz4XeNUoBfkb/OWEaRU2gyy0Cu0Z9VhvDH/TWNsDcKyYDg4kKH50ogqdlMJ+hbgCDYNm7GuUQ
hT5hWWhOpbS7rAbX3WxNoq59JXURfAQ7rhvLUkGXW95YW0PvjmbihiScRhDsWgDMscRNSm9zerZS
GW95qMsAEQkYA1wHdJIWpcTFm56yghJFlPYwgwq7dnjRByR2ovhAsAaPLchM2xefM1gD5fo/GEmZ
vJdBAcoOSGsvnpNlpGpT52rvAhR0Szk5914DiX7gqEG80f5e21wNMzxjB8jPln3FTK4tdUy93qVE
7+RK4jKPeyeK4amehn2Uw1nb68c2GDYijgVOeE4IZcAKosk9svjKZW0BlUMUSi2jdy31X6+DjrRG
gqEsd0GQv4U0A3LjpxJ2bmL4hyC1vvQSeBbJfPl7owFiYrZZNCYugpCprMEx5shX+0lwCNAh6TTl
LoT91as6Z7JgaNS3iiqr+60CaZhf7PxmP9sNOVLLIUv57p7QF5L6faHVTtw+RSpM9AbNScUtknbD
E67El7KMg1dgBzRNrtbiQvV6AM+qosBLZaWuCTbX9qUaOtjWjYVDPNfm48LxfeucdEQAoVyf/n6j
QVHKxHxcMXlJV9B2Ro1AERsNwwI6jQVuacyCfdb4rn479MrG210zUNQVLSIrsBUXdnFStLqpzBYD
hRJtCV9pHMl3hvgapBRlaLhc/7iVWju7q7G3Oq6Ppv8ikNS1wBSRteG5DuPBLJFV+Vea9J/UcNtx
2KMV7pYMduryhqe/cHkAUzVcPVfXEvUPKOCfTrdFAt3wchBHlSRBjqw7GSy8I2o7OmJgTd7v6Hv9
7Zd+LImMh8zeqiSMn28vVEBhq5Sj6AKLKGw5rQ5CPtyiJ3ef0mMoTP3slVPlopyWArnbgsosWMQw
GiyPNSRvn8FB+J7Py4vITgV6T3lAEEunl6Mf5b1lNUBSccZOoae/x6H+BVr/0TQPcSp888T4XS0l
uOvBKVujdhsmwze522KNXNCs/d/fRehhga0E8bYsX9QCGlbYETA8svUeJMIX9DrGtjlqAXy7qgDL
xCBDZ86gqW4jw4XCkJPJ0UNm6Kb9LUgOVvI16ZKz2cNraYn/GKI3c2c2d5GhHENaeJ6Ip5ssGPDq
WL1RoukQeMZNlvqoyRlb/ZuLx8MmwxTPIVOHkaSlpmrrR5AVN4AW6qh32hjUSDq5Wd3vBzFxtaLf
sk3r6xlz9W0Op5ZpWKNW+iiKlehGjXpXVv0+nH7mwZe5Wz43STOpPsFAc58lLwnyHIj17nqgA1Wd
oArsv+i6+TVBTGDjos/h26fizLwJoEyJbmhnikt2B6Y0a6Md2IRYfCntQLT2cpSe+fW3YWwncn9o
/Hav5gos8spdhpxI2e4kMJbOxu+4CDPn36HQwCc5B9K4NNxCp40NxEWgCkPpLMG+XSAW5Xn1L4zp
zkONYNK7W0sLf9St+Qoh5VlLRLdMN8y3vLodKu6aMgFojuW7Vxjo7yVtxnIqyS1UzE6ZR2dt3Bei
n9my5L+2vf8cWtUNRJm7tBCeCh2/TSF+FgppBvo0JCBtAaWYYT13ZP3oN8G6P979jCbvtdJoo3Rb
Y8IfRAyLM5yxD/hYtu8SfQIrNfrRIXtHHeHW5w4xDaS9ooHyrapnsuoYrngDHZCOJq2j0xkPI6uw
NbU+BcT0CBrt5ME8K0X6pvHHKm9/Je0Quolg7KoJym0PlQmrw3lSVd849tmQLX46dQkqEzwKoJ3L
woCvFIWpJjQEVRMVk9L8YUg7QSruNEgz0Kf6AZXYqehz1HJg3g7Fl0rdxO5c/gRDBL47QwcoT5Bg
fLa1YxlbmoGoHvU54VVucNgIc3ltdUr7/lfNvFMbo+N2HrLwltZH3ARbBdp5gc97QFxGmQBzKlGF
XkaIeoegYarQIYRS9IsJ2m7KzprXw5v+zRSTHcOMrjC4aqS/X9/8S7fKujx+AjRpvuwLH9cERq2K
aE65yJjc1Q2dyEA4x/qvRvNJJFNXGTchqKufCiiLEqyiX8JUmj4uu0yNaPAF8j/oYJ7NUnxSvewx
GPMfhejkU//Qa+px1BGmv/61l9aX4UK86lzxl6lfLEpQ6qBlXZggN1KSv3kw1TftdJAi7aboGjsE
lnZ9uUvcKf5x/kxuNz5GW7pwzy88uHLpuMi+9w4T+hdVrJ28jEsn0QGJgZNuW/kUBfGT0uO0m+ad
3Pvnxo9Y3e8ZrGIYBjdrebfLKG57M7VGt4DgT/eMHVyU57GxnrU7L2h3ddyc8lutiJ+vrzvfnOWN
xqeCxZEQFwQ8u3hSgiSgXGCMblthtOliNrKxS42fIA/211e6DEnnMAQkjjanVqw3X/I/CjLj4JWJ
OLetew/sqlEDNzGs4lemPuSQNiLEFnaCa+bBD07/x/W1V26UqFsE+sSI3KwlEMj34mZoJt6tryXu
qNCyb4hipN8iEDip1DdCfWttTy2CB0BOOOqllRA02RJUC4+iAqaapx9KKuRp3d5ag3eeO4dEkndb
tEyX+GW2F/NIC4ErfJk4Klk0TNKEjZhVZRJD+icT5J+wyoEA+1pA1FSjf9DX34MhOaK74fqDt2t6
0G9DRzz3JEsM4zUiTEui9ffPmbavTimZnZekZdEiFuqsVeMeuAL9jL5vHvpePiblvUa43rZbVbC1
zQfEgW/VqVUQlH++ZUGnjOGQ0bYz8v4E0IisAO3wYo8izRFslD0LNpTAbK5fsDUbQg+ZBESeEfN0
ED4vO3CbRVHghulqdDOFzUnIA3cY0SYItXnWxPw2RN5RDRsqU1P5KDYx7YNw4zGvPTEAM0RnxETz
S1t8fEpLsPQakQ5GFXxh3vnfyn+DuukpHaO9oexFNGrjSO/sRpf/2diAlX2n6KhhvWgcKBfl1jGi
LlRHEZc+RI+w8/fKMBzQUhJr4963lGOiD7/ihHl+OhdemrzlZfPvIDYQulqc0QSbZ3Tye+2sI4zM
NNDGr7sonM2YA2pJoCUkSyE3/Xw8OTCnKUPywAVvdoQItu/ifzscqj0CEBmM4iYNBUTjBFp82QiY
xgrd679gxQIBFlHIyentAYFceHCxkutRz1s6q6l4nxrmex/Tzp+Qu4LDbhI2LsKKVSdQoK4CylQE
oL+4jWXnDaqChXV9VX/VtOaUxMO9EElvciRtVc3kS2tHt4ra0WxeGVRYrBUocdXXEms10mOhBOcZ
1+nL4U2R0rdBhwGbhJiJ4QTVKyhPM94KytYuHuN3FnadWUOwap+PNirCHHVtUtm6VI8BVfWhUg9T
wi0b0cWrh/sm3yu0Na6f58qqMgh6KoUUr8CzLl7aYJqhKRTMjw1p/aBJbq99UQR/b/n97SDPSs7O
MFkbddG15/0xWkcThf8vLhEassAYy3Zwkbq4Q3fy7AconXb9XZXeNNLJk551JF2iLPw7Nr65mDCj
tud6PmAI8WKEW8/6rqsCeknKMMI09n0obqZMgrpLPRYo0QQMTfy3EJRVmcZhjoNwfxkweCpyyoLC
yfqJLcTTyauDl67tdpJaneITMk/tJDjMMpyuH+18dIuQSKaOBMiMC40TWTzVXkJ6o8hyTHkf3QSK
cqNQTC8m84s0tbYFD7mgavb1JddPFsCFOc/SUOCYk90/YiNJT9OwGjrk5eToxkODmPVewkxxFKCH
VcPgXqTuEd+LleDp+tKrX/vHyouvHZCTFQodyxiRgEbTN5MOXY6OySzqNYpQH2+BTFYsIdVebhEz
onR4l/Zi8I3U03ta3FrXU0Vp0VCs99pU7SMdT6FsxNUrlpCavgmIAFAFkMnFOw3HSgpFY0a0aJqT
DyD2wHQOwqNXt4frG7kWgFEGNJkMNE0OctkTCocAAjimidxGDA/oiU0Os27TTkU2eKjC3hWr8caT
kNHSkuGsGQPMgPJNqaF1FlTdUWqL30Mx2VqRm7t4LEw3n/66ScYzBjEI2o3civxqYao7TYozbWQz
Ilm5ISA+gD4/eJRLmA3eMyv6H9JleUYS0ZYDRWwsjWQXTbPUMuv5kb8PtfQ8idlb1GdvUnWGwawO
g309fZ0GkqrrZ7F2qek24wxIpWSAsp+fk2yispcHISGngVA0ZegBsxFOgBn0chcK/R6ZlI2a4ZpD
QFcPT6iqlEeWNEww16u9ZzF5qnS9LY9AYoqDkdGHHd+GoaBgMh1ThjX//jt1xs4Z1ZQo9S7rAn4Z
lKMGaMVV4N6VzOQYq8VDoohuJnuO2Q73Bgd8fclVUzUDlagC6eplCasqm8orNd5vE4OKjhlHpM4i
tBRjhm+SX9tDxKgdnAxaYW4svbbFgLPA/VJnJ9FZnOqUtZGvTtaAmYoPOkKtoza3x6BRVdE5ib5P
CHx72kZHY82A0ENhXg5aAYqNS/tY1J0RhSzaFeHNXPgl3EEXTXH/Q4uV60PqwOjpx9Disu4xTG3U
JgpL9TnYZhBVmTbZPrUWGUHB66e4upUsRMbPiCSIw88PBMLIPhrQNvyACojMjRZtfzunhsiOOWw+
p+d/H5WtuHQtTZLJAv/fuotgzS9ScUoEsgQlOif5DwGJ51FEWz16GFWeTQq0NLsdGfdNH+b5w+sf
vWYVQAdQfyBgvZw+ayJFjEyRAnXZpWcr6nd1Y53jKD8H7bM80Vig03p9xfXHAvhjnjRbgSV0XexN
XYt37UamOgspPAixDydF9ZAghRcYyokJ/V3tZW9K8Z/CRYrX4AXmPACr9PmQp7iWBbRDqRr2zFBH
+zzQD0UGS+gpNRN41mCovWPQdCPXuhyjmK8x3RqAw8w5XRSKFSFBAj4DQVYosm12ZKPjZEw7ODhd
hMYFT6Cz3sp3Wir/o9GtQLvxNCSIPPLvEdFC9Ci9Q9dDRjQErtnXkU3yAsmqodaI2nt7FVXJ66e0
di8YDqKwyrVg5mWxT0FZjnLC4JFrGNOh8MWDNqVuN/WHsMoeNcOV5a1BzNUV6RrOuGpjboN/Phkf
NLtltfLgiq2/l2AZy5imb4gEtO5NZfEs3BpbWIu6qJhbHAzNdhzG5xVrZai9QK+xnUxeqpV4L9XI
7o7GSxBKR2/zEqx+IIQsIqgvUITLHpGpKlPfqz218FC7aZv2ZFXZuUvKB+2gZUgv6+VGnLf6fbww
1qI1Rq7y+fuqBqWXMOH7Kuuu8ixHTltnJmfIpodk2gJJrllPAkr4TWbWmwuIPtXkiFEgLkwQML8o
NacKOxbpP+taBorzIKbGHkXi/+D95ss5N7ppIC29g+ch8ee3FSeoMZYu+89BFboiSqaSJ+7yzLLT
Sn4SGEO6/jjWvhVy0BkLStvjghtM82g71gHLpmO4C8sYhWWwe/14mKfkszh5Y7BET70NU73qKICy
YUrotdDkW7jdaYx8LZZYFjo+CJZ3kf8rmb5IyO5aTKkzvEjXo0sM24OzE43n69+8dnstAipVpXhC
fr94nlmZxREihYNb/NNP2r5XfUyBRdEY7GTcOyhgbUTKa5tsAQqhVU9r96LfXKSJKjeqx9cCuq0E
Yo3oSHHnrhSVm1R4HWIDldv/FJ5TGxLJirhX+jJ6BL7BHLQPLFMam1MkM+ICyjjNGQENEncS21OU
JG+S+W86JX/fQyZS/mPp+Tn/ke/GaY3QbMcOT8wDxaNd81TH8RBgaRMj5rT1nQpPDnGQ4p9iwd8h
AbsRAl0CkOZonWAd1CDTPxeEUabWyaIfQDwuiRPLKDeal55It423eJ6wILKtXpvJfxQ2p69XwwIq
4lTD9ZmqahlUjmrVMCYGMjQ37uMcjthm+Fq14reyKk8AMm4yIMFWbnU25vPb9bv9UYleljcsMPV0
E5U1ZFAhERhMPtCP0fuSjdnjPF00h36+6L1KxTf6uQ9R4HjK+zCFDs/zfQxr5hG2uHFXHhmWesZe
fdTQltHJWAda7DUDUGiNtkBNpwSJ8Mz3jiW8vCE9+qLcwmCtxPIsSUg0N7sYnZx/0h+3TrTksgS7
QoBNvDHAX2m1md2gV10fNzZ5djeLTaYayQjJ3AISL4gWEr+1rLSiUicajIp66GAxpqnWgj1BeeIL
xUEeSleH3CBpo//wtlgbnMjcCKJot3D1oSUwnFVIfKWK3nuq3QA9s4fmpi/Ef4fBfLHG9zz0T+in
PYOWemq6Yu+Zv65vwNId44nnzi2QepmewAVtTSdmst/JfevmEuwFiHdEsLo/ZelDlW5hg5b3aF6K
2XysCeUUEv5F6QzKEo8xSKvBF1qOMbwrKc3EXrDN9himJanF9JfeYV6QjimRLT0FRpQXrinvFbme
YhYc4jfTfxj0H37g+vpxjgGir9f38cJSzIvR1eOzyAuphS4SNcWaVIJjs4Hc6vtb5T1Z7Xva3MQA
U6kwt+i3/7i+4NITfaxHq2SeSaeqcKGwxPyTqiVG46rlezg8t+jxiha4kqOXoUIa/K69jXRh5aYw
ZafNqG2ol3gvn99kpHVNkup+52ZR7YSzRMpQ2yP6jsp0ireIUy8gvnzePE82Qzjosl9UpMpRsIqi
gptVovfD2PQhQyYlaqujDgeGFe095GYCxlInzbxNw/Z+uOvUx+s7vP4beJyE+CCBLoo2TSqaqexH
nRuEz31z7gYPOLF4QOv7oMkMVVrxXiyMvTjGt5UNLFaON7LSpRmcNwH+FwvbpDBnuLzAqkDVpoqi
1q0yNKSTX03xNSifp37LEq0dLUEN7hVkBZCdxd2FDVuRYDlq3QS0oV+np0p5lfR4n2b5Pq+/bGzr
ys2d+08zgJkA6iKL80D9IN6ltG6JeJ9cMzTGVKKHPH39pJeP6aQQKP8APORUPqrzb1Av7XpQcrL5
j8wJ9MfeQj5yq+330df70xHMez0XdMi65ie1jGOrMNb0TA1bkIs3WSfZkv9IHmoLwkvvfa0R2dZl
O1F+TNGxa16n/s0X9m353cvvSEVb8alon752eWoPw15PD2LR2Ep4r8Jtu7F581Esf6YMPQeVa5Vu
1tIZx72WtTF5uzto71LeP49Irab+uxkbt5412EVbQz1XMXP5dZTCDYe1YsC5hv+79uKaALmrC2nE
VySZcNTF5mB0tZvIr1JT7IeqevM3xZjWVwSCwXiUCouk8tnmeMZUlK1XtS7FcHumPbEUxQ5BJ1vd
GbkQu9lEKa+vCBobxzx75vmp/BF5oCxudhY9B1cN+gP3cGpfaRAcOgHiqcjC7Px7/UBXH4P5v+vN
v+eP9cYoqmq9alt3SjBoneJQF7At4B2iFO3y9yBu90P28/qaa74KgA21UlIJidr7wpQ3VptMVT7i
lWRSQ+VXWign0YsdrfpHUJR9r+80cbLrUD5uLLx2ewHVz4RepMeAqD5/LajEwBIaoWGqzkOdqnWG
QkSS9nfSh7ZXjE6PalzKwBOyuBQ8t5p3a2c7Yy2oIIF9uKgGyHVSR5M5r17AwpB8zaTXwPrWAltL
7iNlS0jsgkbhw6KAVwBeRCkVFq/PH5tVnWlkctaSJD5Yle8g1OTU0lug7JL8hOa5l/GxeuDI3feZ
Se6gxPejctrY8bX7xVnPcxMYjItp5T5WIjEv0tY1hsdKRlm8Dmki5bb+NZY9shrVFYtnXd8FBjz0
njj/IDsdkIME86Mfzbay/RK1wHHj2q95NuAvFB/5bfT8FnuTUFr2vYJoKZRekHdjxqJ1iNIdP91i
Ar3IHj+OgeQR8D84UJCZn49BCgQ/6xIPMfP8n/A3mCO7lB+iuEd4PcoRx8sbNxWfh/7l+s5/OM2l
pSbOBT4sqzSLlxJgFoMwITqbLTROTptTqsR4uIl2lPtTpt+0P9p/tNEu8oMgvo3dfR7uCaesFyt1
VPEmQBx+w3hfdD3/x8HRCoIPhQRq2VMUYBIFgeC3cArfDswLiXYLFruQgnOSicfQeJQh2autX7o1
7bsG2lnztu6c2KOMIuysYg9g7foOXSS4H79oZj4GcmaSGCxOpsnxNYlXEN6UvlODB9aH8jxgB8l8
azuL0pMo3vvSa9WH1NJQqhTSmyRJbH2ytjZndiTLw+JuEGiRA1lgGD5fkjqQ9YSUhc2BgGzwa1f0
+5swe45RDsvy2qad5WpC7Jj4oFaCzeem+DstY8radDsowuLkZnygssx56UmnU5+OjUu1y66YgckA
bKDH5DAw024Elpeh7bwY7Va6vbxC5gM+f+/oN7VfJlPjZtDWA8GWvln1v6V3Y43Quezq0K3BfNI+
Y/5YFDc2+8OHftrsxeLzYfzh82Qa8H5jsLgp3bTh04sBjovOb+X2wZfJgEnfKbXOqdhtAXW+XSje
9eauQHY3eRJNZ4LyM6Ie/6NhxMTwbUMmwfIcgTZj9kuO4fswox2NliM4FZTJH4vpoWxeYuupFRPI
TVsAwxDH5C8i2qemmDs0upwsSBxlKhxpfJLSnW/sEiTKW9EuCbW1pnN7xfZJx5E9AfIb7Cvxxu/e
w0a2tdjYdd4xnhAGvslpDaQPdRxvbNiFDWe/MF4zHlcjQl0iJSMpSYUwaxq3iV5Nak1JLuwy8HuW
6sC34hgYkFTf6JJf1HW5jjguXgIIiZn1c3FDEkFoo0joa9eS0P2TMnvGAxrM5xZG4qqtncdvEfzo
o/8j0DYSr5XvhVaAL555BXSiv8/3I0tja7Rys57nZyTFt2v9RbV+C4pqG4jPndr4b1kmP771jwUX
F1LMKhL30KrdHBcdiriiRnOwlhDNRo4v2ELIs6DtydzOxtFe2sB5my1iTSiEcM/iwgZaiZ/hoPjW
AtYSw79Nc9gMYC3TzJSRL0hM5N8Jm6+h0C71mT3TbVZDvyu3AoXVPf/jdyxi+woODytX+B3elLkF
hc4ZHVH03W4UNbtmViIe4X/diAIuWOjnjZfgz5mNHmnX0uaNtSKWWahDm1H+aOovlXVs4hcvcRja
EMyD2f7bEReS1kRN6GoHBDW8EqqdfVweerjys58IudjXndJlHjj/JChf6YnO/LNLLgDZKiarT/hJ
ZHJSdTSMozXe6tXelL4XR8bpaHPGSANkLgNK8H0o5j3TZ3lom99y5awdjN5Jcqd813rH8p6V5HT9
533kdwvb+efP+wjt/7CdeaUqoO4p+0SBW047Ld3HaFs+RolTPVSo0JOJlbvI5F2e07MIBq5WebG3
U36cstM5q+1YsYfObcRdILlT7hwl+dbqnyRjw358iMVc/FBsFWM4CrPaS63CNIoSb5LYR2lUdya7
FlCrt9CDnuL0PfJ7WLyG9GSJwW4yJLcyq93Qy6fEanOn76vvsV/amRTarfe7Ym5+Kr7Fcb0rO0Jo
TXiI9d9Q2X2PjWPCaJh+V4Slo3TM95tHs8/RjoCV3IuBTGWp08rWPvOyI3CXk6E9EQM4gvzWdBNM
gd+r5GddvMal+hiK4r6k5U75N4QrDgnlnxSGbTF7kfmJzdcodstRvw3a1yhjcJApEwoA2p2aHnof
sLpwDoRy14q+7YmPvvi7VR6RnnGszo1pNybzh5Q3ORF/bkyvQR7vE6U6KQnayTqQoy1YlT6Xji92
/yP6hFOEUsHChGqW5w9DLuMy5l+5r3/6t+UT1CVF4Y54x9uoPU7BoVNcXz5K+iFT3Hbc9YPDIHnv
O7DIl/KNVDtW+3jS5Bsxiu1AQpIwe+eC7zSNMcs97Le8PuVJumve0j3yWEO2s3DPv5njPQvCvddR
IXQq1aX6SbFH1g5FdAs9lmfuUdpNnqX7cm89BpCP6+3XMXe76HD9regX+d78lBnUIbKFyvVinkEt
BWQVS7VxxzbfZd/b7NGM7fyX/yD8qHklLRV//adHZWngUj2l5q1UnSR1pybHsiLMuzeak6Z/DfLv
ibUvw8YuPAfopToUdhHugvIgZLvRlx0YMA9dcy+pJyt4kPUdhH8u8cyk7gWot2Tpa6DtjRr6ndDx
v4Cg0x6M6L3vb7MWvL2TvqbFD9nqnVgq96V/D9e2E8SYQM+ukR15UDxAiQX0adC+tO/MvJ1Df0tq
eW2jZiQtjUSm5S5qX6Mo554p90SDWgpcquVJ+jtI6307q98EUrPrB7O2HCVyYm240yi3LfoecapI
kWBklK6DYYdzz1v9ONO6x8ZvJQIJEMsbC2orr4G0f0YCaLxvbRHdW10cCL2YNG4xMeRevFm9v2vS
rXxma5X5s/8wzQNA2jKfWEUOsD6qdZ6Gt1HaGpu54B+bfSaREQN/VDAuM/oUlIpfJAFtlPa1SCLG
OLFPmNGB0rQUD7fp9GL5Dx1D7XO/Esm+XccMbdH4O0RqdxbUkddPcy1SpJ5LhMgYFV3SJfrbGv0+
AlBbu6S3GJdeNm+EgNqS+SuJvged7JJU+sw1lZbkeM3TxupzgLSwdKwOJcYHFyy27vOuewTNOtqy
JPMoH8+xWwM9/jjltuz99oBTJcHkzkSjefXl+sorEROFFXDnjF3Svlteqra30i6KqICa4SwD4Nsy
I+6xkjm6Ujr5u+Vqbbe11WsfO0/W0hWls3Wx1fHYpsRRUe3WFWQUwSscILblc8rEqkKIsAp1JJ6A
7XXNVrI+e4zFPs/YVUZzQCXPuMDP+xwyuC2mKUub8bdCe08Ee6xf5302ohexeTBBImRC4s58OkK8
xR0xH+JicUpF9P/5j1raElKjj5o+UPmu3MDykHOB/JPyTYmkW/emGeXWp67sMqASSjdM3DGHuKRZ
KcZGMOPIqj7Q10aVHuUSmBAMp9mDZwj7GtIxIjBnFsa4fqUuC7MMIfKRhJ7AoemWLqLwJDasvrWM
ylXyztG7t67WUJdIyMYBX7+pheAm0psP18zGuiuH+2nd+e9/mK5creRWlEwycCtx++q9UeELOFja
WytxmWYxIPY9hFcCwKefbBG8rhhOBuEIa8Ht4oIu6kAMcvSIfVT0oPVTMzKq0v/whnDrI+cburxE
KqMiNNpntZGlvGEWhxlWpMFSqF/H9lmj1AjhLjMxmdupwJUiWjetrcjNgz5odub7+2YwbV183ths
5eJ3SPTZKHsxZ4a8hLo8ZAEwkzTqBWMrCjWt0FFR6dGqbznRulk/zUW3DhgoSoiDSR6mCW5vbOzF
pe3iJ8DCAkSbKTf24/N5a16eG4mpFnChDLYCmHemTS0hKuhC4j5BA3Ma3kzJxijW5Sv+vOqiHx/r
UhWHJR+OtsSxnmZ+XjeEGpOC/bkssseNfb58xvMEFFPpMzElDaTFPktmnKZB7JWuFwaOEZImVZLT
1bI9ExBEkIbXMxidoSjCq42lV454HuebIb3zsN1SRVZrB6SrK/pwk3Wja6ANNEpUqdvK6TmDqdeo
OhQjWqSlQfbCjmoxi6KDJr3+Ky7DLELe//0Ry2cVF2ERRFpQuaLouyVT812oHcWAkHQKmNYXGCTZ
utqXL5lpRvAIACuhXCPa+nyvyq5sMkVinK+U8l3sp26vQ82iNKeZY05WM7uAZagQNJswzc5lwW37
7LFJkmPAJJUSbWzASi7Pz2H3OX7+QSb0+ecQ9/RxFQDg6bSAQj+iTF3k/koyXneKIavhyCQ99iFq
1bq9DoHW7Ec7XLluNLvy/3B2XjtyW83aviICzOG087RGozSSLJ0QlmUz58yr/5+ajR/fNJt7uP35
QLAhwIu9Qq1aVW9AsjvLPgylve/snNcqLh+2sdetDwUQfKjCYZ4fqBO9vWgvfmu3UYpPNajIAvYj
Si3bFdnguhMwvwpfvRhKkr1DO+YwU3goWEHPFR33YFfbaCC43TGYASapHx3eGdFD3v1pzk+Ypu/c
9nnszX3VXeMg2SeIXUj1pg7DK1pDx0CvHhR3S07wvs9i8OF0uQQtwTtieUdXXVPrvZNU5O8/fbJ5
ezR3AwopXfRTzJLs5jzPMYRjKVr++wIeCC44H7z2KKbdsSS0duxsxajYd8QxSQLFpSKZLRSJz2Kh
GKMoCSvlZDcbIW2lkH478mKLOf3c0SetK4RGHHYUWSB6oUJkktEd84oLWeuRhfJfUdOf9Agazu+3
t8zKzNM94dzRauRmA0x2u80726iVtu7LgzFg2SXPgZgd7g2noksuKsVEk1p6m0znxPSP1vPG6Pdh
ltFFG05E8ETk/nb0Pinywol1orpiwxK7WB+VWdtJFh4n7zv/4lKHacottPN9cLsd1bwdNW3mOLIn
raSHwCp375u/OSKa1TykRXLonA1u0cob53a4xRQPkT4asCTKw6yHO+Ayuyk8qUO0nzCX6E2M7spz
HmDHlbDMaBKBW9qYZbmsbsMCH/CStgA8tkFG3f7eKs5nhSNQHgLerk38rAcnNcHSMMVTwDiFqGW4
IkEI1VilarwxuEzmW4Mv3lhtNMU+CjNsMLotGjCF6CxeLJ5P0zhTqJIQzWWZA8W4pg3k7ky/ujXC
X9VWeFzJkJkH4GBQnYEQkS7fzoMTREnUt1N5COdkr+PZOn8t5h51gPwyYPUYtM9h1hAKtyBSdw1r
4SiKLIDpQsygqnk7rgQ+OKJ5cZiD6lzPf8+hhz6Et7ONaaPEu7KzedrJc9oAyU++ejtS6BRF28Vt
caidaadH9X6qTLST6HqVZwqb12T+tbG8K3tLXjsiSSvCK8Zib9mlE1RlOhbQj0YIvtkhs9Xz2D+N
qAbZEwTBkToYHerwVPTu17cHX/m1qFAIF1dkH7j1bn9tVvtaBhoAxpEfXBCvfB/60Ij2oTfvhiLC
PObvt8db2cqimQ2sDiwjdPnleKaeBkaGKbdK9qtO1qHFnPPtIV5WaHFcgAuCWQeqDnpw2a8buBJi
N6+Lg2Ki4IiITRtb78Pceu+UxWlKv7cGGsfagGq1+7Wdhp2duV+iEamdovjlmf3vKgmwilFs8+An
mBx6zpfefQpcLGOsdpd182kKvWd/6H91Vpbsmyq+wE2ud64Z5DAu3VMUK8E+0vVPffjX2z9tpV0F
A0G4LY5F3e5OvTdU4rxzhiw/RKGNyH5/xDelLCnjc6tTN5X8qcE/EmI1dfcULsRHkH67Qf9z4ztW
jiMWztTASDoc2B+LiIS2V+9lGIAdFFBDc5tdQj/4UlfR1R76d3X6YRr6nat1e2XMHrvAwoK1P4qT
SmPjX8w7x9GbjVVfnRrAHi7xAesUSpu3OzmGsAfyriwOE2ILYsSajmT8E54EA9kAzlkJGvDqTDct
zncSq0KqUtmknwM12QrYK3cyjdv/fMvi6eOboR5qZVEc5JFbjiSOqDU1NUlZmD6Kc2NAdI4gkbjB
Jt5m7YTx4LKJJCICaS6WhvQZOkkaFS+04ykLTmY+nIa+Ie+/SOe6MJWj+aMILLJtpPO5KvKxPM1q
sLUgcpSXx5DGouiwiTuutQjZxei45jxNOdCndp9Z72i1UsJPDs1o0WIia0BfZ7YxbclUtNXJ7sfL
xi5d+wJiqomRpGA6lrT6YE61eWyK/DCoHxxqCiKgK1LJk5XvFMooftKfrDGASROc9YulbNX1104J
bCXUoAEQA42UpXpV1tEyWClGYhEVQprYxrSrOusS82Zp4/Lw9m9dDkVUAE0ChJYq+0sD9XYoz461
GbUMRNy18A+Meb30fdEnT6Zi/PP2QMsL42UgEV9jPk0ACvIhr35Tm7maMtpwoQqTDhP1i4Pag3vX
Jha2paEDkXZn2AgRvz3sXcUEOUWhSfKnaLYvn5JpremuP+k9tqPqWVQSfBv9zLQ/mk4CXik+TzzL
VKiabw97n3i+jEsNg4xHbHIXUSVTrc41YxXXyTY6BuK7RzEjqKKdWSGoamPTWz0r56Yp0dtrca3f
TLjujjMfQMpFFR0JaGh+iz1UqwP+Sj3NVTtDFr54KgIMnylaJbhOW/Gz/ZBXCYgF3leko5NGCSv9
ZKNG+PY8LFdd1CxJwGhkElDuJTvqSNUVN8J8s7KHo8IRSqGa1Wrz0DTDg1ZZpwoFh7eHvE81ZUyS
BVIT3rMANG532mDEjVfUbn+Ik+gqR3cCFJIE7xCI2qfqxY2/si47R9t62qxtNW5Z5DC426i6SlR5
tcPnqUZ9TGfGRwwxDWo1cwvz3NB2ju8/uQPSe5hZw7k+v/17lyf4ZYrJVtjkZINwvW6HHfwqyB2U
nw96bV2tEB/BvPnQNr/CTt+SR7qLi8wsdU/hVJgrUg16HBVGlU64x+oZ+CKoJF15xr7x2cW6qtB/
F4P6LktwfzbrD8bQPCbVpgbM3Q358glSGGJvS/Pq9tcqbVLXxjQMh/x3kAwXGbjWYW9q6rPefdFL
u9kV5nsj/Pb2JN/XC2RcpE4oSxpgQ61F+GKbmlFeoy4egCKJwW4MaYUCV/qotnALvDNI0r2qt3sL
YTxbyoSpvodnvHE3rm2x11+xuKMT3e3DWG+GF3O+F1cEoA9FMjwURXwI0FpsCuUkErwbv3511pE5
4JEBivEueCd4x5XGWA8HiZ4JgtY6/uP1SPJot6ciS96hlbULlfGspvnGplv5yYa06gB4YuR5p7Gg
lkozJBbizxYl77q95n60B91hXDz72aIKDAFyA2Qpk3iTfyAjh+QLerCkICTNEtNen2OnoeJthQNd
Uap2s/ke5kSGg/TseEfK0RvhanU0nIqpDUiHcEnkp1FjKH6JelHdWrtxoK9hUnTLHyv1W+ltmWCt
TiY1SmmmoHK7xPF3kV6GQUBo7PTuQajQFe3l0aEegvnmCEhQ86s/3HQrt5SM7W5GgQSioAOZ/44P
pRX0+K1K4RZA6TvRrIem0Fi4LXzCWuRHmJHqOQ1ti2r2InOMFQ14qmr3BzMJTi/2DlQ8Kie6JjEE
dwvJV6vd14rCT1Y2lnF1ZskYTcQAaT0u45I/xXNRJsCGJPj73U8xmk6L7BHvm4wfm7j4EUTK6e1z
uXK7Ai3llidXhC257OArXqD0iAgPB2kD4W92baNnx+4e8EcRDW7vv8oqSBdZRAalrGUsHigZrNjC
r5Ph0Br9USrzQWtcqqj4GI+PrXkuQ+2sI9EUcdM7SUeCVaFReMkrZ4PPv/rLX33H4hoY3TBK0BT5
H/eFPP/DGL+FWnCK228jWTtl1Lcnei38Q6KUO4/iw72eSJzXEH5tTqkVj+9ET6RHgFAk4ZM95b2P
hRLu2zA7xyb61Nhb+3X6NbG34DBrSSUFevTrxC7xXoG2L4fA6iySyjaOzrnVHyHm7sPcPuqFcph5
nPixcozIrmmPVhiadP9FNs0HANpAIJxe6DI0ktLSe+9J55xAALYDhUtI/M1e1b5HdJtTcvjc3Yoe
a0dLJPlB2UppZllCdcvArPK56w+G1sI0yg4hLwb3PBmMniFC/j4Z5o2c6p50wR1gQM51YHjjVWcv
9vmsV40a99w6yJx9nAo43fWlinXAGgMgjeex/sJ7Z5+WRyd1HqR6otrjuURNO3TcXVC/lyoqZicb
u/6+YyCfhdMV2TRy2hBxbq8mN8vQV44suLwdBgXuA4yYLn5n9v2uLLHA4kWj/hQkh3grv30C1g7c
q5GXvmpqAZrdjkhuBV8sZnlV8Lcf/Qr1nwFCIUq9+X5ZSTlYAOEro/UH0X1xC4eASLGPBfKKZfTF
GN5JZ6gbeD5BImzDz/70Hc/YXZdt2TCt3cfQsiHTCgn9TlzJTINoqLMe8nCHEjzW3CIWGZFS1X77
WUv8jRC+OpwNJZTbkTB+d2908agPI1SFiKNsKLAcsG/39E9WnkIK3dLVWR0N6zALnWjy2eWrNAnq
TO8KflwWh2elBewIShQf65cmxKht9ZXXTq7sVagA8sdyDZ2pKvSJkt8h72mfYeAlmkhT+4PKx07B
fyGw/GNZbun4rJ4SAYoQpgiSxI3bUxLT0VSsQYP+YZ0C49nHQDX87YUWz1zlyK00psVZNc9j4x3f
PiSrCYhFjoppB9x3cH63I3e+V5saTWkKR+j3aOYl9vGVp9owx/6j8XNs6oPZ0uB1t8wIV44naTm6
G0KQZDstMh/yG/DljdKBC6ZgaSlHpQmvjVohlCg9PfM60BN4+8eu7CXWVOpTbCi6Osbtb3WrNnL1
CrsuS6v2HQ4keh0fw/YxUeyDb27dfStbibYRNy/MFsSvlwE5D8yxaXMLeKKCmFdIN1zSi9jea/ht
G2dEt/adlm78xNVB8cfl2QffiiT99ic6XZJNHqqxh/cOwAI9oliCQ3LAU76mFhkr1en323O6toHg
k7xoIsEpo5JwO2JNX3oks+nRJn3o7V/C3Qm5SoyQkrDxHKvPVPHPqMb+N8MKt5fc/MXt/HZYPzB7
Yww4MWpPBEJNT8QR/SF9HOPvSvoO0audSJg59r/WCKJ6YULaeIHP8S5Zlqm82IVW7BKRNB2gS13A
oDvoQ3+mfPAwxY+uB7nyR9tX5zbZchFYixPSD8EMjlseuYpFEjnpuTvnKssrDriSzPaJxbPku6dk
EKkR0YONAI8gRo1YT7dy97XjI90mPKDp/9+h2pTWGPXapOGc1clRM/IrN+y7KPqz10E3JVtmv6sb
i+qrgOqlqL0sKdPlBScXlrxPgCWWgUcHASl2nFW0GVLtb5pdWjSd52HTJ0127OLtJ8p/jtw4oGLM
RUi0JrireIXh6kcPQTCvwNPPCVK4SCTuLAfDlRzePKVtgpSDG/x/sbPR8kZPFc4kv39xF1CzGG2l
rtnZhgXX0N5HA8qxJPBW+B2tSpCEQLzi4Ijp0kYZYe3NQKftP0MvMhg9t5lwpK0POaifsG73nvtj
6IqdBYRubqvrqD7YqPW6xakjwzG6dybePxs/31ybfYs2nkHrT3iqtwd78rqqMs2MXYattSClCiU/
99HJTNsPZhShD3oIs6soVdqxfbUr92tX+A9usSX4thZJQT/zPrYpxVOpvP0ODV+XvjQLJCji/lPh
9CeXd+M4XVxv3ns4P0ZVu/eVrebG6q4XjItwIanaLR/Io2Ekae61HZBF2DAvFMF0/Kdo8oPpQUTj
2Kth+zAnW2FcIsdi07PVKf4juwMg4AUs9qqEBEIsAfiDOkRM40baxjVGVJX9JUDFKIp2LXv+z8yG
sdykl0zdqgiv/eyb4Rc7z2gLqIg2YhhTYl3VEpF1/CFAM/VqffKGD1PHJdY1O5ByWxfJyn5jZOkk
yVv5DhKclJ5TDg0FswgBwzLHNIqLcgbmUR3FXD2icTYoygnx22NUPg9fMuWTMm+5y8lmWs6+9Hoo
hqMgxa6/3Wxp1EdzHftorcR/uu4/IR07EPD77egi83g3kI7dmNgbAYRYzLMbDUhiKfCkFJbZpUTo
+9G1wehZd+AhcagsjtnGiV7bWhouKDSJqQTQSr/9cUpeq2QkiBt5ZXi0aE6KRS0As0s/uc/DH+Pe
gQOVA+GL4wv525eN4VeeZSiBARGVNwu808VBdpNkstOUg5wowzGvPwST97koGpzSKkyu6Za7Nf9C
z3I/2JuDr0QRhDLJFuBV8yxfvidqDNrTpGfwqg//CIHldUr8Y4zyT07lfRbwXpvkx35GokTJP/pe
+y7LvEcNykUwa5Srrf1UtO9Cz6z3Rve54NG1MTn3dzo1OPA/kEvkRXe3H6rAHPrabw42y+CaeycH
E96EZ98NPndhuJtN60vf5j99H9MM2/2STDl/91eZzk9toHyT8EuLZeNRcr9JSZvJnaVFhGDD8gpQ
sYzLRhTVDnXxoyMIDOFwwtk4yH7qTnKNs00Qw+qAaFADopGi5NJqYZjYo542vtDAI+0HKBigraKQ
bOWfen0vVvckH4d5h2b/jh4wTtrSEIZ2GF26AElG7seNhbkPS/J0+M8nLXatRjs78gdI8WVj4vZl
70y94+0LpLoCdev0x6ypHnj6fw7Q0rD/iKH8iThiameXjS+5Pz8oAUCaQMCBogZyerfHN0hmrbRb
rT5YJfjyDOWOstvHIJvdBu/WCGvgonxo/OhIED1tjH2fisnYgLx5FZMKLYu3bT7bStvqNTpQHyz1
Y9c/4myI2EIdaeQGmLSHj3n0t+Jt2c3dH1sLMAU3MHKzgqlYzH4wgTNEs6I+eF68E8xzXVAdq/n9
/Qdhpgg9vxw+bfza+23IqLTruI5oO4BxWMx0W9haY2Y1PC97N9OaE+Zgibz8YJwS42L5884xo5dd
8P/NCwT2bHjN3u0J5xWGBkF4NNqt62mljEt5QOzwIM0AuHcWSZmpKkDx/QC1L5LPKqOYHKJRoMIb
6YOrPHyExyLjOkVyeenSOD82Juf+QPCAQZnuhSZ135eHKWVNeuTh3oU8bNTi13BFJUsvfsqnZNhn
9lryomPgU8mXPEkkYpV8029dXtC3Nyjwb11DJIOluifjeUndDk1lQNmCgR03z/C6gXvRYEUL0d+P
ebATFPaXODma3g92z9vTcB+vGZ2IKJaTBIilKJuudsjYJNCnQhuBWgqbzZ/6WD85BrB8oBJvD3YP
NBOouw1Mk5uL7vXLc/RVUpiqSVBOUdSw9esXXwdBVIm/gxtMZ1l+T7sq7xGcKuN6nwgqz0kftVTf
CoZy3BZzLkpegBQoytHjXNQYXGsyi2LCx+hnmMwfFfy6hKJQO6ig9AAWxvaDoAiE2yIpjBP3KKUo
xz6lmdUd/tmYFMnF7j5G6kfCm7OR4rw9pS7M5QTGf3UwqGgjab5rnmAF7LL0mxv87ZRgK6tql/Ja
LB8CSF51t9N3cbkVGe+TKou5+M9XLGLF0CvcvxPvj6Z7nNIEpe+f/fSZnfmljq9q/ql2kYxWLICh
8SEDEvf2JKzER7HQAcBh0F2i5H07B1Pua3OvORDL2novJR8znF7aaFlk7fWWtRn7k69//S9GhVRt
2dhXU1Fb3ETZFMR50VogsqNzOuLYy+KLmfiLVAlGSQqwx9re6OavPIopt1DYYkDpYy3rPW7ZK+AT
iH2u80d1CX5FCZDUq9dPOzCYGJj/nkpUeT4ncDQ7zdmY6LUjCBqMUgT3EY5mS2oV948F1r3k9gUC
i6fJND6jVCmJgLwHp4buXZkd0FwfaMRPdrRXqfc5PNrenvrVWWCvIx5MFL6/AQYw8pERp/ULkEaa
eG2/z7mF8a9AhmQ+C0hMLkhp5LkVJusl5cZ6q1B+L3WGlhQ+HTSSTG4kkoPbjRd7aW57I3S3QjN3
inctuSURRM8/lvEHB5c+2784w19FouzQe97l1Te0PIC+PrU/UYIYDGdXRc8A0AG+bK3UyuUtrGFO
JOrhBKnFFTmaWaq4WLEBgAV4O//Uz7Or0eb8Sdpa46S+sR4rF4EkiIRDKiXkiYsoRAtdGUqtqA5D
X31IvJn2hIrsSVo7v/TJ/GsG/Rvo/3NHS46QcRM1es5zYzwqifOYFRNJlU/VZNC2Pm0lYZT3BE9q
JBcAwiw+LXfbUs1GvTrUxnwehm4vZ1QK38IbF86b2Z77od8NcN02ZmUlNksTFA9yFNZUNuvt9tC6
yplHfa6o7KMh8hwXGAGV3ARUaSc48/LwHE2xp0fMgIqGbNYY7QsO+ENeft74mJV5kDKt5AmAHe4I
B6M3gbQUEuoUjMch/TI34y7V4KuY05MgxRXQR1GVP9rWlvHUnd8KVCTpOCCzLe6Ld8K3KG42qA0S
n3UktNAYRfXwmua7JgyQ3aY2PMV7tVIOFe06Ae+g1Lt3CnA142fDTo42SaYz0rz8pQT2IUvBuVfD
jurRVlBZudeJKOKvQkrpwZ68XS7S20bHcKc8eJhm0OPaGc2wCwMQAe7HtlOOkwlfGKyyGj31dv0w
TRjvRRRCYTHHdIwm09iqgK5kmTdfJBffq4zHjsY+yyZXSD9A2an9KMXeTa+599Pm9dNixyIBT+aK
Yz3ZPxuST634b/YxEiLgBcFz8exe7uNajTPDj7jd2/qPufyEkGjS/9RRqGuIJGPf7mUny6oJFLdS
0ouAZ5qQMoa2lWisrRFVKTgz7GOgSosjpQ5+lsRqCEvUTLh1va81SW+c5k9F9yHXvQd1jL7Ll0w9
XO7op+BoXD/nZYYuBnTvYLM+LiF+kX8BMucuJtCSnS4FFCcrGsK5gP2ph3sT9cjMxQ0j1X36IGcM
5j+XODkV9j+97UW7MtinG6+0lThPiZzXGaGXZ8iymtWRfmuodpUv8Hoh5AWoYFRYRsRmdTQT4xBu
+q2sXb5cLCIUxmaA9ipvkle7soFar8yGUR4ik8Dl/OkEzV5QWwOcwLK20eJK8Wp8HMIC8bDqgdnc
I5K8Ec5WfjgeERJSOKr3sbXP5nrQY684lCKhGJ/DLj5UuwmmrQf8DnGdGqcOmgL7xCYtM7ujAIjF
K9KPc1o1v5GGfdD8duu2WTmxfJY4V6DuhvbsIoY09DbhwwSc2Lx9aJ2vVBuv1WAfFI3b0KO6R5Wi
LSO0ob72pv5inyJyQ9tBd22VBHfDphQEAeTg21WqcZwdlaSGODlFe6Nt94qTnZvzVCeXwmyPZfe5
BGqTT8Mx8fRrRK/d23oorZwNPoH2JJvFJklabBR9LkaS/bQ8mHq/q/PsIpna7APuRVq3wqvGjqDE
eMopqrunHKRbCZHh7X2yEi8oc+LmRJ4u/YTFLHgF5c4yj6C8FYJE6WAKcOkozV6ftjBuazvy9VCL
RAPlEsd3Uobyuu91ELwXwE0VdnsRXRIaVjN//7e/zcYnDoIE1sYk5cvsM9E7BxV0rThIGUzspHRN
ORVGetk8bfezKCNJ/BdOEUCb270U9aaa9Y6FVlnGInY/pf+Ha9xeibcO0OpI1MWlx4W80RIxoCtl
kkADLQ45QSTU9es0g/unOm8OW8WLlS4Pv0oqSPS3UMlYioGkZmmmTY4C24BsFflYMwZn10qvJXA0
n0tDGrr08lGuU7Yyw/tk7Hboxba0xwjr2m4oDk1TvziBzQXF9xp8nPqnhX5AY6S7QvP2ASHj7U2j
yTa8vbAYWmR24TFCPLUWh7IqrVjrK+h6HMHmJDTMzKmQvgbO/M6JPRRkn4b2nNT9kwWXT8jVbpRd
MnQj4iI8blxfK6U8+pkC2+YOA6JuSwr96i5RFfBNgwq9GLBGO1b7oc0elejcDcZFXpQvyj8W9qx8
xljlO7zQN6ZDijXL6aCYLEg16AQcp9sPQCOidf3O5xCNXzyK19XEieUGiZNnM0ITKKY5hNhUSbQa
uk25wrXBMXLmKpVtuATlWKGJRLnnQnlOOMHIhDS8U6km7lQO2MYPlXVd/lBQ6yROApannb/4oSjQ
DzpozIMvYAF2vdJchc/U6O8mqjKSSPoBFQuNaOXuNV5EY7wBJrg73Chi0s4FREG1iufpIoxMXAGQ
qoDiJH1wDJlkKRzQwtd4ALz9a+9eXjKS8NV5d4FoX5bo7NTpCiO280NjIQ7XZh/NoH1A9H8jQb8r
PDGMuK6CChFV6WU5RB1p1o0Zw4wjvcowf4hsd5/igN2r3qOAYio8yI14C/O4orDPuNSBhLQuKrqL
8DE0QRlWjZMfMsW8IrxYYkiDQG5kK8eQ1Fuh7K6ryrFCJQ875+sQdu/I4I+h3r1rpq1u+d29J5OA
+54j1Ueu+kU5VAmhkdkoPh7y4KMHSywnWAf5nwUi3tmn/0OKtba2r8eTrONVyOgzHiqB5/Pjm8+i
ai/K0Nwmh8qfzmrCr+aoOk278zKYz7xrpTEW4p2THI1iY5vdJ1n8dsrfoCPgD7ALFnd+ZRRF0o7E
cSs2d0aJ+17O6EYbf9JEIq5rYVxP6QVxRJKbXvs49eG7VBWJwtjbCOxrh0u46RRi2ffsjNtpqeM6
pxzFzRnzYm3y6MjgZP/Wvi/MjZ+9MdSy7A/2ZTK7ui/Y2spRBE86GlBS644384F71UeZYdDaYppB
IWX5wKlyTKLjBk0BHdXSOlOOHRurFQnkCWNFM/8SJdVnAstByYxv2EK5e/+PZJr+yED3z6Gyd+xw
I629u0DlizzuUOprFH+XqjOh5nvWnHNlqeiFCTSp6+IfU+f8ntFBd4Kt6sn6HqPrIZVOStzW4obq
wiaPuz7mktDFdyo6lm37UJTBCW/EY8XFMRRUudl7nvcl71C9tIedvgUfvb+o+dW2CgiK1xZQsGWo
iyDg2L5N2qAoP4Vp5denZpx3EsVdDItxxdn7GWLp1qM1YtOofXk7oN8na9jB03yFmoRTAA0neXi9
OvVNEhWWMyB8MGndQ4mj6dg4/m4WIwvYoab/oaMJVvsI+4bzt7fHvi/zgqvU+YfpB+d4x97TaaMo
RY+OWVP/JcqTL5k9aAkEQE+60p9i4Qqp3SmFpCQMKYoxQO+PQmXM+w40GN0gDiLVr0tf/cwCe1cM
f7/9jfdYzJdvRB4V+LRszMX8JBSox1xFCENKnP4cHVUPpiF4EoUHz6SYe0TnTsLbNS2UsbqtkLC2
PxzURajFG6CoOR+365POReU2LXM0Rl9FNV+KnCIJFc/dKYHdoL+IEADq9sOz6n5S6uz09gysXAv0
RdDyRV3QI2IYtx/QhsmUlJbDByBDSk/yk6n6iBqmWw0YuV5u8igm+vU4i4nWpyhQWxmHGoPI6hpC
qkFVIR5QUkDBpfFigaih+L1/KTdoW/ft6lJL6YMWKOI1d2ZCBoiHMCxN+iy096pjkR474yRSY61L
OkcxOcx+D/aMvMqWYOVK4KfTBUUaIqmIOMrfvzqEVWuZvVUxchVqJ3UIL2mCkAx5SF5vWcCtZBX0
15E8tVQaLHewV1O3MB4zLOJ6pH6Qkn1A5YQXGsed655yRpRvJHP3LyNWFhk1JCo9XJpxNLz9dbM/
T05Y2ShBV8W+x7RGpJac3rhmDssL9FWntCp9ZlObuWV9CifRVSDloJ6lxR+hMtZuSaOupJg3H7WI
/rMZFqk1sd18qkjNiMLb9PxSw8i4eLhybS84eZsWTnfv08VULBbaSMrMmmUqChUPBiwZpKY3f9eQ
nvcx76FwjyoWcntbqnKr45JJ4vVLxegO3ZPkidYFI5IDlfoz16wXORmhC5iDdXFoTPjmt94N4bxs
YUpWYzx8F7GsEu0BYzHPdm12dqAw8kwPXfTssAJNI0IpubQ4gYQE8XZo986E66/KY6LWUBN5sKFU
vTyb4AH3oXmxgD40Ub8vkF6RxsXbMU6XILYMPq+/crEuutnGiWkoaIU7f9LVK9SLPupUCfBlR2DP
pYnkW/qhfdAnvKsSlZ7nt32AMJ7sVpHwBbw6Kv8U2TvZs8JTnuPD25+4lrARnEzUKqgR0yNeVEDL
CdpjZ0WYadT9XiZzBi3rJvp7e1aO8pyOQKp0aXoQoFAYstQgmKaRk2Vw8mgQ5ZGy8e78X6aNOj3m
i3zc8r2UmVkYFm6SH9yvGMecTZu2BdBLTG4ESSUfKEdbNfoTVlwqyqkp/L9Z5bq2w7OIvAlHL6js
fW09VVbyo3UpVg6qf9Tbf53F48HI6wagF0XbO5qBWhqVk9gGPkT1I+Xlg2kWJ9P4bXpb1Jz7+MpA
jkm3CxtcsN2LZaqUfBwtb44OTqqiBNsdVI/HY5xeppqmwbwffGdj867sDKpsGu0jSi38uiX50opt
t6NTEh2ABb6PgO1Fun3o8RMIqgm7E8f/Fpfmkxt1X5I6/+RRDmnzAR3HcK88T7l2rOctOt9KyJfC
HwJwFEVQmVlKI+t5E45hkvFJDs28ST0mZXie5vKb25uf0lHcHpNLGmL7jNCOhoKuVv/ph8GXQFf/
CvSdP1Gic7dy7ZWloZwgipI0MaEZLh64FZI7WPji/WXgAxLir9qp2V4bP7dVi67V0VS2BlxdGSqu
8ohlecCe3958Xe+MXdzH0YHgAuNvxotQDaXuFx9HOwZNFPuUOPDNAOfUOtbRlPKobfW/QZBT+AiM
kxa8d4Z+K9e6z+kcKnIWSTcdPxGBXHwXTwlFt5QQ2Yzyqjbm91hT/+qr722QH4u4fY6q6qRmxbXh
4TENf4PH/eGJsvPQ/1VM/z6wQTNSJd9CEke+5/ZjQAI1BuJVIVpm7MywfsqU5syGRppub85huTdL
l3sRFyxb+/61iouHWY9VVM/oNoRufubhuAUMXQlsfBMCjBRgLGqILz5DrxKyjg7LgEhcCP+0f0jV
djfV3jGo9O91gpBLmwSc7awGNNrqu3B6NPv5D9PDyq3Q8iP+Fg9D7X9ozIfGcL/ZPKdrFTC1YvCu
hv1AzTPRQTtvVVxXtjd4DJ70Om9ZgAGLeex7dVT7wOWbS+Ox8ybeRPPXSfOvgw4gPTL+qibnqmXG
P54Zfkqr9GJ8CiPtXVvnNOOn321Tp/tiGkKYbtZ54/Ja2XB8GwAniHw8Zl6yhFfzGXVtmyWIIxx6
X3ssIv3950rVn5Jg/ApJ5bvhQX1CDSpCIl8fzTNSrD8y82FQq797598z+6jviSSRJ3wBA3Tb7X7D
uTGNlAb7+Tn1vkZN+BlnkW+WKdJPH5zaeFRjpH5142qp/meBWm1Mhfzvb1MNhhe6Ee9+SCBL3plu
pZ6al/F4MFSEMZMOSaR43+vhY0nzMIn+cVDOiRDVxq/1NImPoZc81m77q7PCLdb+fVbIp1BFRM2O
P+5MMymuwiBpg/FFNcGH7dS77UNjh5/jOf+ompQAvPDJDam85ZPybWMe7t97DO7RIxKMKwmEpGSv
tkQAlEqlQzG+yEM5A4UHEKeNjvoiFrVkYmFlcmc+RxZmQsbGIqwcFVDf+FYihsA9tdwCahXFtpI5
PXxgXnVB+jgXCB3n/TGJcS0SfwQwhxu/964hwrYDICQqSdR0zWUdkSp3qRaRgkYVRQPRRUny6RyN
yGMF6Oh58Fidk1Qz2JWXTNn4wStlBEYHoCRJLkKXy/55ZyLB2lnqADvH4AbyyxqWg4M4eZddzG6q
0NC2D2aEY4CmVn+qmYhF5PT/p41IcP/skjoG7uPUmgRtsihn9E08KlZmDwfXLz4Cdfk0iPGMnx8D
t77qVN+AeQL4t+qNW+YeK8X007ignSAQF564t9uNCo5Rq4o7vACdZpcUMymOZfY+oaobGAbenPE/
TRh90TuyUtv73M4zNFCaN2H7d17qeyXAWqvRI45Cf1aK+FuV9r8sY3wSUa23t8ra7vREKY6Cj8gF
LQK5plQdrsLecNBq3kREhyGKrz2CEqnNJo32VpxstAvvS69MzqsRF3kKcBSjBnaBjJYJwJfKG4Kz
+8D+ywUULun4v/593J2i7kixhULLYjS7tZURjUywNAjJF7qJz6X3uccYtO/Omu09msTit0dc2/4v
yHI62jxWgPTcrn4bY4WqtfN4CJpfBmJIfaJxtUfQO/tr9lMLSLtS/QNyuu96s/hM3+yftz9AftIi
6APjpjWMags+GaoswKtg5yrwufVc484poiu52bvAArzjlJfUKU5vD7Wye3gkgpyC8QWmeNnpz6q8
mdNJJ6gX2CCDnytwYkPN/pDU1cd64NhvoYZX3vgQaPGOInejSkiue/vrVH2cw35kdj0YSyktIad6
yBM33/cBmo6FcdUC61JglJYkLSmG8m1Emg1/vW7HDt+NVHvnEh+zCO3rQ9Lt/My0jnURtLvA/fvf
Tw6CPSQiUlK9a/CF+dSVKLsMB6cbMVgzL1pvvK8oPQRNcnWotWeetpVMrhwu7ns4DZgwOPpdgzgQ
YWHFJvKU5nzmyfxYtea1HJNd4qen0DS3bnUJD8u9hsaIqBeQuYIsvF2NUG3HVs17EgzjWx47p1xv
Hwa9PRkoQxU4Q0cP1vDVzvZFru6xbT9oirqbIh7eMNA3ou5KSRVRdYjVVM5F9HMpWNuWrpojUzwe
pim+ZkrxlBrfmiD9NLoPeuODTtWPlemc8XD/lcA1e3ux1w4d0oAWlScpdi6JBH1fW0HhkGEUWnwV
WY5ZwdyxfjCbLaLEi5blcs7R5yahQYuL5HvRJCzHPiqalpzSSfKPXjW+q23ziAflVyl2KDiy6F78
Odaii4HfrF7077FP+2Bxw5rJqUiLZ6fxnxoIaG38u1TTDUzf2gZ89XFLIWmgnTiL+ANSugM2g253
8qMIVK0CYj47OHm8sQHX9p8YNzDlkPrueJ2oRFOnqtCayTC7Fbyo75h7SOcbxae11aXcAeYCEVko
Q4uQHtdpWTUjkoFU3SbHpBeDNQh96Zb27L/fR69HWiwu8g1hFrdki8IVFRaYZ3dH3Yr2urUxdWux
+9VI/4+6L2uOFEm3/Ctt9U5dcPaxW/0ABLFLoT2lFzelUsmOOw4OOL9+DqrqrowImWL6js3DWFc/
pEmZjoMv33KW0wZwkSAnGDhG6hn46FAUGwyI8po9wByorIGTr6Dc+vXkPmmDwip8LlTN6Td4dyeH
t1VxdCYLaLfN+JW5gsfggmAbMs6Jv2zAIfB+jupDX7JWANHgbm4uybx8umJQH5mleFHePNVFghmG
Yfg55JjmEzgBJH2El5GGJsDXU/1sH4As8O9hTlaMlKzuKhMicXPdWabvsngEHgo11Di72Ez6JM6d
tUVALYU6KQDVJ3GuqJK071zo5cw9jhmM76JpVDbwSDL3XafQz6UQHfnP9VCBFEHQCO0aA3zaM+6U
L6ExMPZQrcmqfms5aAvOAH8lt2ZWv2hZF/lJHWq9tSG9d//12/2s5gfoOM4/ACXwv9MoABR4Kmjm
YMqzqAS4BGhSzhTXvhQ8kA/QSbrN+U9RlDetPzxVriVB04Fw/fiuaWqLitRjahXfUuJdyH0++RQI
M1FdmqFwPsKw4/sQOtduU49IuEs02Gpf3XjaroTsQpPb98Xw5OYwRm0uOSueL+kZPI2QGp4LEBY/
Je4UVKIKk0OEivh9bLmPBGe9gjXv1+/8/AxEXw1sNeSFYKxBx+R4anauj1SzLAm4460cbv0OsoP6
U2Fd6OCdbxwMAyQs1tOcv56W+ZVmAu1LDBkBkQDvbhFw9oZWLB/3Dcysvp7SJ4CEuQyIM8eZ01SA
2o7nxDyDD97UQCVb5Vd6KRAfyt3oU4ga/pAuCmfMD7rskQC48fXIn7xMVEGA3ZwJZ2jFnrzM2nSb
kfYQBJKcBo4GmBXsWKwyLi+WF89Gmm9HyGgBvo36Dw6k4ykOQuMduiF1RIm+dr106QNEbbYJuK4X
3ubZ2sdIBA3ludaEcPBU+GHieu52OdY9tfSgVN4VroK97/4o6bYFqkQ388PQVxeWy/mVMo8KepZt
gH4HzMDJjgO0zzCtzkCP2UNOYI3LKW22MEiutI2sso1fi7D2+2VeVwvaZXtTs9eZHC5M/bz4jqfA
vFHhstH4RO3j+C2zIoHMxYQQRxuNSNY/8tZe49tDs0yLa1uEVQMHCXXrGeXanIoF2jSaoS+lN6GB
N61YVj19vb7OVzYeCIhyUBvRpUEWeLKya2B1tVpH1c9v5QZC5hFq2YglrODD5USA6Ygmp2ujs6f0
5ddjf7bi8C0AyMbrQPJ9giXMlGAunyCObsBMZTACe/QPbpOixZodvh7psxWHGgviMlTNwV0+Wdst
NxMoVABfkKXtGnWMp9pVPyF1FMm214LO9bLFMLFLgN/P3+0vw5rHHxsu1KlezNiNqkDXPrH4piLF
1eCJIoDqR9T77Q56mdvBgwa7NsZfz/n86pu/LMG5Necas5zU8ei5TXJiC/RZebduOr6uFPteZ2Os
0fot7dXKxiLP9wVJnw0wqWFauRVM7CbHCFRQ8hfJqtuvn+gskJwfCN1AVFZR4IYkz8kDla0wVIau
ezqKjaG2vkRZvwSLCbarvc5gW2JfOD0//e6/jDj//JcKBxta22k4EA2kuQKq615zy0dNvA0Uojdl
vk8E3HTc/9GO+nvQU3CUVEZZsQnTbJ0oQxqbVWqpChibq2SpuTzssyzu8nTv+cmF6X7+ybHQIZSH
VBsJ5vF8+6KwXdqnaMeX49Jh1WJou11TTQs788DPczZFVcclEWHLGcREvMB1VWTyR1+yH1Cdu4Ij
153JLgGnP7A0R4koPjxaC3PkiTY2Od3onj0WVKO4G0db2yVZnwYFmNvUOSTc5yGv23o5ZWh/MqDS
QUPIGn/d0J1IUmi7JtEkkqcscSBLRlkHazb20E7SAQuzXKNL92PKtVCR9jqTl/Ap8wY5f+w5jYM2
z8yeOH6bXlNYEICDD71Pu2j0HrgMoKScQI7VrWBcPHznY3flGsBabAuIUuRAhZSp//3rTXNerfh4
eX8/xcm9lRYdQwgJxLUDWhG+V/CtvaGQ9mwLFdTAhLnZtICS9pWe5JdOkM8O6NmFD/EzWmTAYR6/
gMIdvbJhgPA38EQRyzKxf0pdwXw7YdeJLNeD6ceD7i30pIUh3/hEdT9OjZXWPhgmJEnqC+fHp+fp
fHVCMGqG4p56hoxG3WZtBgSaKCFOhMHKAiRMUqXLJsHp5fP7UviHQXppYNrphdR+jrROVwMCZ9hV
IyfFiXpyeikr851UwmYogVqt8HQtsHi7mewu9ov2yvRYeiFW+Oy4xGeHiDXKVDgvTzYz0QfXFJ4J
3+bRvAbBNmaOvKO2vQfXf6Upddsm9frrxfb5HP8e8uRGBjnRdBWoKcBFYe/laSyNKoRhygIVyBjd
iguv9LwCjrU9t4BmEwADPLCTKwoClyNvfQMOs4m9Bhg3mAC803tjm8IsKqgh/FS0LACr66eANFGh
yjxI00FceNEfctwnn3buvc6cdaz0M3XRDhYpFQHjKLKBVSlNuXS1fN+zNosGJ1uVJnQVZIW4rHyU
XbbKefqsTPkE9RroPoBUk2rGW6ODyJUhTqfCaqKiKVtou0+PbtnErtl54ANk33L720js2OUy7tXw
rYZHSDBW3oBqo9px16qWbpvel2Vuhm1bw814FLs8t5ZlNYQmL1cQwToAjTgGX3/08y6UiXRtBhJj
6kCEnOaiFCz+YRjL2e4ufdlnk/vo5dXSaX1Al3VPwpGnIYGnnvO+2xrJsCokWfQkWbdpOUHK3WrD
/JZ3FYq3iKoo9I1X1ZCs9HG4EC+eC5IgD9IBIoCvDHoWZ/qcNJs40Qojj5Splq3eohtU3E6peV3W
oglMvf1Wf9eMZpFWxc9ENd8dM3lVoEhO2SVSztnenJ8EFQ1cC4iZEcQen4xZKTvLgyFW5A4+fDrk
ujPJNfCMgS6bsJmKTUvphQTmbG/OQ3qAcLloEwAKfHIPEErTvq/dPKJjEiEfoEzEVd/FhZevHP/S
u/5sgtD4wFlnAY4A+5PjCeYEYr9Zr+dRYbxUzszH6+Co/eh31/3r0L1/vQLne+Ro/2FqqMriosFQ
5xWDHhDTJmuATjTJowXB21R2gcbaxdejnF8f8zBQc0OnbeYIf/z8l2iwhco5/AB4ESm33RRdB65n
G42qDcyyv61n/XEiZxjwvjWMuwtjn12lGBsyHJggTnKkoCe3h0g7valUXkSpCcWiXG1zUmzG0v2W
1ca1bVd7DwUTZENb2CeEmlNGhlnsm7G/Rpa6Sl0KgZ/0oj3Upw8FDCwaQSC3IDo7/sikrxIB6fMC
OrPlJmuvFDRJ9B4oIuktcmqvyAR3FNrslOUHPvwrSh98djUeSn1KA1fx0B8vWZWchzvzi0K5EEsc
yRru2+NnctuqTEEwg3KUDhcaR+w0Mi49E463qXOY0mHpUh3aCwbw9tMWnaNLgoznaxF2LehUAv2F
tiHu3+Pxa27YSBV5Ho0gwbKJLzR6sAf9wlo8f/Ng8oHggoQaGu3AXx+PMirf5gTCpJHOHyW/5R6y
0GkPIlt8Yd3NQcLx1sI71BEgAp2LJPu0x6wLzUqBJsggUQC1cDRzKu1RDDTwQCESAe0W7qGj6YVR
zw8PDDqDGm3c6TMD9Xh2zOhzm+luBi1nBRGEdkavBLpWrdDR21aWG+j0whV+fjhiRFTIUCCDKPsZ
IUbVZqazJMN53EzrWdtUI/yG0CmunGxf9fTClfnJUYLqP+KOP7G7ZwSpFhgEZpc0jwCCQkoChLgD
M7dBPzSDu1DYQp3fLHwLBo2M2I8Xvum8BU6/KTBQM3gdNwFu7OPXOwE1IgvhwMOspehnQfqD6td6
AeHWZtqlHrkmTgsc8bTNSBFMDUS0iSwutC3OMmuUywxUkx3iYm2d0VL0rK+TWsczpKoJBC485ck7
r3Su3MxbgKX3vfDHm0JcCBg/G9UD0Bw6kGiUn3USSoEf6AJ3IGrCEYcgczOSJ5C477rUi3iqH6pq
euzpz69f+KejzkyrWXXxXFyDSWKmODPyqK1/2lQssnp8NMh4k1cedHrGW8gYXaXuhRPisz2E7gCO
BtxXs5zV8UdOHbOxPYoXLIUXG6Ufjf306CERrTR8WEs+uPn3r6d5XiHFBTWjz0CJccis/HAypF8g
7G7MPELtdlNIfw88Zj7fOyO0eNdm198rvV0O/qpLip+9jhjESIebWvwP7gDgoA1MHrqfcCU5rVwB
glKlXU5wB8wWoPp4Iybnh8OKvWYON2mvQ4LIusJifxiN/HX0L5FrP7mDMP7sZIG+zFwbPTmdidci
LhoQ3U0FD217gt3BqqZe3AcNpUvOoRQBWKADVi8oTZeOlrOqA74CQi7cyFBiPTefriC7J7iBYKhA
lDIU4w0vdj7EGzKn3BuJeW1kXlyRNOqku8C+3OsU2uTCjbU0u1ROms/pk4NmhhujVI0a7dzQOV4Q
tmZzN2UK8bauVsAK1Dxdoex0RQASFLDnLKQezvs9rZtdwvzHCSxojmzx63V5juTBG4GbIWIBtAvA
xT3JEtsUqO8knXG6k1iYpTqA3h5xYBlmjZ0iU6u2mu4K6jybsIoJ2r6JhbPlXmg2SWQx0GP0N7vU
XyxSA2Fvm2GBf0JO04Wz6cNA/vRtITiH+ttMscDtd/y2VJNV6LnSNHIa/7rJ7JusGg4tca76ZLxK
WwJrbJIEZZpGdm3oENiwIUeHRkjAfPHmtXpgCbZF8Ah9Dt5e9xq/GjJ+m1f1vvZb8G+ThRrxta/9
jt5qBnu3JHUDpaqt4UBlzXNkUKXWvYM7d6HJ4qomaIm7sGX2Mv8SFf6TwwknEvDCM1f7XBTKQF0V
usygEJQceqhDFTZJs7DBRRUipiMk+41LsJlPLnjgxtAyRRcXApynRKMESP+69pCRS/auWHHj4GRq
RH6LbOIwTO6FOsh5m2ZecrP9Irp9MJs8PQpLaygKEFtBmEnMm75sX11/hLulXDGzB8De8sNcWssO
3P4E1HOm6vuxIw0ql0YZSECaCqxMAY7L1zvhk4sIVXM8jY/mLRAmJ3dCxijLPRc0nsLQsH5eiopv
tEosZCMj1gsY3PFY5MuvB/10+wEejNY9KiRz9n28romWlmIEvS1qs2GjcfoTgNXQaqtvfeUIfHX1
IkEiIaOzEV4Vd3SEuZ+zqMCRSDq5mv9vFhA+LBviBDi4d5yDO8vAWL3kKml+EhgB7gQMtY2HhS7C
yQU21F2bonCYRb260t3h4IEI5+dUhFQZ+tYsX1DBfIAVU7vvGmoGo/AflAsgi7D1dCF9fwwSDfiv
gkeufz9OMl2kUqMR5PDwOzrov8wtpiAzh272cNvU3gxQAXeioGa18ac8D/xu+uFWKlY1WbHm6esv
8dmugwi6P8MEgWjQT47jJiuEAUwj9gDmluJqiOxierKq6rGQbKsNLS7LwYm/HvSzUBe9wb9HPakE
QHatMVsG7XO0+0GKPQAwvtHg2jnycJj9hqDI4PILZ+lnd+CvY54suVybclAEQIqCcuY+KzRUcJIL
Aey8Fk5Pa5wnKHEgjEXEc3KpAAfeNl4yS7oDdZEQ44V11aweeEs78Z9dYChXAU4M7ACcPmZ/xLOx
BCMVSKb1HEBSHA/DvqrF3aSJpyYf9gObdhD32oyJv9E8fuiH5hbuQNcmYaEy79CpC8hAYsDR15XH
97lFdmRMN4aRVZdCj+Nk8a/nnMXfoTGGasVp7u3Ypeai54HQQ+0za2N434XYNO5a2u8SjXlcbWl/
//Xy+mB1/f0dzsc8uTVNnsASZB5Tr3GiZ/yqZvbSfysZi3Wt3/swguGQ2q23pZUusrJBP5xfpdPt
ZOxHNNRICX4GNeKCQfon2wuocrTWT7sg2ykbD0576TD85B6a2+Ww1ABRBxi/k2VTt0IWmkJ5AAbm
O5WON4pqWzHURdTppbeY+HSAz5sXN0J/tRL/2gTc2YSNU1nEko0r3+S3JvhhoPQScwHu003qNlnY
ML9f6IwsRcsexaYfQmQbIOyamPPX7/v4DMHrhqMV2gkwD5v1BIAMPT7MWa2UajrUAzLEDHeZdgdy
bmA0RogoMPRyN/p6uA+BsaPPezLefKX9UnPra2rz0aOopFdtkI/TA8mr3ZCA6THCkJJoTTSRaatP
GXytKPR5a9bfOrxZGBT06wyE4URPbns9vTFRlAHacJknD4NU0ZiCbwzCRA7auoQQqgO/RGapCIR5
d4LVq9lvPW5v3HyKqomsAIq6S8Yn5Yon+Ew951ddp0dSG+BVWT4PVncFfyEjYq0LGWe9v+8Hi0IR
Dul7W4tXmdkrCalLVTmbChWMvsXT9jK/cLtbZ98GaGQEuNB6gDgYIquT62vqWjBNdT+L/NqPeZPG
Lix0O5CnmRvW7jVe1GKcYAutxBbWwbvUtK7uO0BU5MCvBx26brUrH2xdQQypuhkT6NqhztLkqAuk
JuzZnDueqOscei2ZCKwYolmhNFD8RItHjT8VArhK26ZavU87sTVovTfB41bK34L+GBmNHrXcXTZs
3YMd4KT5alBGrMhqhHvN14vm+Gj+80gAJPIDkgJQzmkJzhpzS/oa1kwyWQCDmIGhbir9hyd/fD3O
SePjr7MHe3lu8MKlxz+52kzwfnuYv2Izt+mCbizDDVNQDd26jbme3fpqp4h3PUu9C8+/c7Tixffj
5mX0ruDOXVYlODDmpqGeGTBTZ4CwhHVyiQVz0vT410Mi7sWNB5rUad2/KTrLmcYClRbex3rePTkQ
2q9KVGBHQDYtOkXMKQNLXinoBU1RXReQvuRXVGsucDk/6kpHexnIQYgCIfxAMRFEoJP4A1gwGL7A
4iJqmvGgWU3cotdr87vB4u+Vbm+5b11ZdbJ2J0BIlPmhnAOE4NIcvHUlzb3sXsrpkQ0iVp17ZSrj
CRQvqUho9HLTW903ysgWsT+yiC6cLBm6SYFO5IvO7Gf4nx9gCRE6SRWaox/OvnheolZEOFeQ7gsm
hOVQlWbesxhC6DYHLtxLbQlOQ8E3tiqj+c9pRRZG9ah5sKdPIZA+oF6YxKbg8RxBG6yLABRamm1x
owtx28jmps/hQzS4z2TqD8mQPieqvGN5FZjm8OL3l7KO43z741MDCQzaIxhBH6jj48PSswoqlIO7
sBkmyJjtfC2cxdQHuTCbXQacN5sOeZUE9F5na1nUf+67/3ob/1fyzg5/fsr2n/+NP78xrgQMWbqT
P/5zn70J1rKf3X/Pf+3fv3b8l/65fGdXr9V7++Uv3bMK/53+ytE/i9H/errotXs9+sOi7rJO3ch3
oW7fW1l2H4+Aecy/+X/6w3+8f/wr94q///HbG5N1N/9rScbq3/760frHH79BE+CXg2P+9//64TzH
P37bZd/fRfZ69jfeX9vuj98093d45iLdxw6FWBUaSzjWh/ePHxnG7wik/uR5QC8Oxbzf/lEz0aV/
/Ob9Dnqrj8AaGGDoIwIS9ds/WibnH1m/f8gZwrsLgMW5XfXbv6Z+9An//qT/qGV1YBmyG8zlOGec
Yb4o5uF8M3ClwOLnFMNR56VtqVbEQ6iHJIR2s1hy8r1FezpKr7uVFTS7CXJ5sKCL7fEeeD/vQsSB
9Oso1MYjgIQ162mB2Y+7Days42WNw9ycWDdBZceq+ziD5gMs5jIXJSUtB26XNtnYweVPR6G6aU19
W0AI/rEviQcIk9NDdmh0f3p12dxTBhI+7Uj/I2kJv/VTkj+gz5sfzIkaq7JmabPgEP5cUznN4lej
M6yRT5urvPaqxzEjEimpoSOhl+NmnKB0mpiZfdV7Xr8E8EE/DIlH40ToaIXppbnWIOv3sxW5+UZY
1z231WjcoN+ht5BMmCFAeUfdvY/G5R1nyCDHqgRDkU4I4IGmVRHMUgnsUevpXTn+tM5yYcWaTRWk
GTUQiFkjVlY5Epi0WBrdc2nTuMsEFIh0CHd28Dj4pknDX0NMa9rxTMBGARpA0D4jJlLRhEo9Erox
AGaWZnGGFqoKersySegNRb5mg5bGdqOTmA16uYNaGXkU0hLbwczJ2qtrfVEbLb1xk7HYYCvW4URG
9ipdf7orK672EKHTt9no6YeyM/JtRgG1trshsSB+BQ16y6sKaFCJZAb66MM1XrO4zzvX/OHkA6zK
ir7QA8MBVNo3ezdUjjfduDWMJfuCZzTQeItC2EhgT6B1aYMuNsu+l8IbVl5huW1gVQZM8SzSbXvf
HQHXG4cspl1BYT+bOMvW0cDKd3LtWqC/tK4q8GYByeH70iX9fvQM7aZQrh7DQnF6gDcgXyF9t4xt
JUi+9qxM3Xk+UGZUBz9nKvVs62iqfYKuXzIEtZapbUdB+9OUY62hsdOtQBAe7iYUGLZWb8P6iSbd
akpKlDhYCgUFyBGK27SwhrfU4B0cUzOQqLqpFNB3JRK/hcTmGRIMVTgOHIILloCrAOQttqVXiKeq
KLVdl3f9gSYq3easI28mXLlLJNdZuyQW/B+H3LP3PXGqZUXweF6S0+8qMzwRVEbJnWB0FIijbgPB
gqS1+E8XMJTAh0zZTqa6E5Rj2wKr3uYL0tvmDvKw3QYlhgwLmbpZAIXieksoCCcth+FX5df6XQ0v
Z+jrle1j1woIhDCwVaF4p1VIdRxbu20rxtNItCK9NWrXA4K16d+EKshdC63AZQVM3hLRrvaCBodt
Btyf2BNHWPWQAgC9AKJerk1uk71dJMYV7/0UmD+4JnlGXy+TKTeWxZilD9Id9T3xlbnP0RqOO23q
A6NMEQlr5p3jwBKwyBpnXfm6CTSIR4NSJm7Q+um4JAzGMDhXGAFQTdcjBnvTRTPdct62W31M6xBs
fnnNXFEhM3HpvvcN9EN1US9hfmVGo9PQ2NPgUcH8FhGzDY8XnNgizKuKL8FCNwO9YMWj41f9ppmc
+q1tINIIaNCA+lbjRRqaZ6HPKnGvK8NcDDCtvzELU8JPT1mRU7s1NI5tk65pMfFQdL6xyObccNQM
sWsNyklgitmLU0MLJizcTq2rhHnYMMAAsSrXljj528jL65IjEZLlo13YxRq6y/Dj8TSPHdpKGQiF
MqA+i2wUETVEe2+3XQmNY9HLH2aNV+JymIf5JCMWWFYKavaDRlI9oANkbbNKsG+Z8oGo8yekArKs
mtiuDGvNUw267nVpMAvOaynS8NK3kTDVrWI/Uq0b6Bq0U3cvadNMoYH9eiVyMj70Bnd9uJ8gNW/r
rrkr7CndFT0kVVc2MraAzP6YFajBYecz8B3srBiuBrPWA8ZsusHd0FvwVuNkzwWVq9EifAmmFHjw
ou6gFyfINRdqurenOdgb3GFF895/gOBQvWp8rNFgGDRrW5boIQxkyA7GmKawuwS+tHUBRG4pB9px
gEyVblT1k/IS1GGsksiVLvsugvSLjHiu0kh1onrK9emKpCR56BrTWFkQEQ+lAwSUY6jyoOBdvJ6g
OR4mQzEs4JGXrclgYKHrfv0EYDzyDBeGs2aIU0nLg8mrU+DtW6Z2HcSSF27p6XdGT3PYGagiTsbB
h5Rs6y4SVyO3ll0li6qTfAWHBnrt9LyJ8mwwd15XaiEDreu9TvRJD7nbhoZH0YzXdRA6HKCufVFZ
C8BpxUMtNfnMBE0esgyZY1a2OurbCjYT8WBCWDZOlEu/gdSIareXNS/YWeWiq6bpRlYDhKRwGg0D
HEZlsYSGyLiuoUjZQzIiEcYGIh3Fjwl3WBaY1IF6SKWbZexMoFsABJ0DOTfA67MEQDrlh05wthqo
cH6WYLs/CKjD4ZOOztallEeQ64Bu+2RpPE6TyUMpAX4H1yBbNhBKqopnyMb5EOYRsBRAixOCViBz
I9H1M1hoY6Xzp8GtqmUz5vp3SnwWp5U5bHKKCmBQEWchqGPHRSGnGCrxYH9XxOTXuKX1G0dz6n2T
iW5HJrM/VJPujBB/buzrjJXTC4eiNygjnf2Ug7UMnQgpnj1WDvARRsGAAIuNDHyqQcvUmsFcs9ZU
gTl6dQNvIAgJQ0yOxJ6NYr5lhHlDVqY/TRu/7GBZUbD+yWvKDmrdPLPMAJKkEKAp+05CIooZkTUm
9Fb41H/JdLRKi1w2t+BxQLYlnUhIXAc7vdT0d79HLZqWxHruiQG7+N5zbjRDAeafW0W2A1V6jAZu
uQuSaeZimkzUZ3o/WcKST6zN1B2wyAZ5I9vOwsXVoruDZMhxAg98hqvBgoBZoIE8cc974eqB35tJ
iMYAqiSTkDeGLMctm/pRRQJGwwk0Raj6PsGy8bZ1W3ZPnQZms9NE0TxJHIF6jA8M6hKw7/S16zwp
3yRjEuEAgoYWu8oeli1LZ0aZ63fgDdMGSqMTmFNBI4vuWekoB3km9FJw7PMnNdp0zYCiWjhGpTbo
GxmAntjmz455XB66lFhXaOhkXdAijHw2MZkqGCl2cta06bXu4RRIhfIChNd1Eoosw9mgOVmZxRCG
85awmgCapuirRVUlClKxaZnX4aDrdNmVrvHUgn1xO6JeMseivIGEIBizkigN2rWaE5i8sZY5ILbY
kGWP85F4KqZyQDiZIksOOgEJRvSY6Ddo0GpRzsWcxlb2rvMsAdtB6CFbOBn3bQ5ZSF1jw9LEMRTJ
yUnWChBWUKkgCbcx+4G+T2lFn6BXPK4pzBXArUeC/058eNsv/Hpwi0XZJIDZ16n9AwxSgtcwTP0t
Igkp9pXr0Oy5pmYO9QPAUlq+RiOEg2FAtLEMUali+4Zk6XpI2LjT0Tzbudjd6HvWyDrU+NDASe7R
7HEAxlVtQTNXABaF+oXECXnQyYQLPQANKSFo2YqieGQlz/eiq6AsCwMguna6zBphaZL0ya4tUvcF
7Dv320DtUd90fZqw26I0sxydmR4sOddXxIwnr0QAhcwrGZ0gzS3+yHmq9iPLRrn0VAHiAQIEcg3K
OZ1mS6cElCerRqWdwjMhUr0Yvd1EEx6XKAjsRjB35JZodTmEFdUtCtIx0L41+AoLFNStAszAmcNS
sp4scxc2peicZsWr4/UCzSP0tiNWtRNYGC22c4D6ZKMWTdoPz+445BA5lbkF9B1NYbS8TVAiEZro
eJDoOeUrXmlJEg4eS540r2oORuXAsArVWt1+AnCSjRuB+3aP8KPVIAyWCjdAhSG5hoFtgsdt5WxF
BvpXyEwTErJok6NmjosgIPkEGmw1jMUFMbcPcPovtaKPnA+F5hnsONslnjbDPZUqzgR67SLoxy0J
+/s2nFbiu7cj38rVcJDwE9lbMYvV9xt6+585AnxknCZkP9AmnQlHoB4fZ5w2rpCUm2hXeVfCeTfK
90k9/1IC+CvP/jWv/iSnBZ0Y4N95fnBlmUs5v9S1IdoANdxCCzO05TN8jKS9MMAJGmeeA8itsBaC
PBlQKOBxHY9AC8EhCZhE6Vqsm00e9YGM3SUNEH8uylBe6v2c1J4+hkOXD4rS6OcDCn4yXG2PSL5A
rdA3CVqzyBhi3BXrFoXfMPlW3mjRJcjeCfj/zwmCXTIbcYBPiFrI8QRTQ+HQAOi++YlUNIJpaYjQ
ow/9JcMtHFzqRJx/sNnQ+9+jnXLfUx+kZLC/o67bW3KdAAn59YK4NJ1Tv2i7zlvLl+CmREZshWXU
r8gah9aSwGqJrS4MNn+N4+11PBsUsH5dfplGEkvMXN09eH2bftsFMtKW9SaJLi6Mk67Ex8KAWgDK
5JCemXnIx0PZpUo99EWjcu39zJoQ+VeXx9k73VnBAK+nIF/wB7MIule1LuL20kTniZxP9O/RT3oi
wDlOJuRLo+Sxj1AGgArDNu0CWFTDtyXo4Z3zfzvg3AD8ZWMjl1aVDUaKe6fCpsWAMOHjwRDjrJIB
8CDR11/y0tudf/7LcK2TA9M3YfnXgHGam548JECYjXuKjNPGTL8e7cRL5M89B1Qbet7Q8HIAcj4e
zpBDSiYw2nQelmt9gcTHC/JI88P5Y5Jd/9gvy+VkXhj2fO/BPBvyTzBLA9vnbAlp5eAo02kio3zJ
kNIVnbgwwCeb73iEk2XSDD2UjoDbyNfjTi6rJeqJi2YNY+gYPhV/lsmPquS/Hv2fnMyzYjjw2xBR
hXzbKctygK+HDU3ACO2YcIzAGvpOn61oCtF9vEaAeAmAc9oBwg6cx0PzBd4zaAuTkyWZQP+yb1y4
IEb1ujygdnqDNRn1Yb+ofnRLKEFfID6eIH6wStB/RCcSxg9oFQOFeDKg2/saGsXjgrzoGzj9XRUr
bP+7/ml4toYQUm/LIRIBNLHUd7rwbsuXS/Crzx6AoMU+GzEAXozq+PEyTaq8R/w8LawlXZpxu9BD
O4a/SazhMDXCQUYyD8ylEZKgHoPsrYhq9tpcOAnmrXB08szv2gEZwJ8lq4AHOX4GYyJdk9EGrPy3
YroHuzHTbr7ejSd9Trzm4xHms++Xvd+jigHh5SaeYNpt6Ac5cnDGttXFJvz57sBAFjYeBDPmg/zU
ikkOtllZnYit5dCE1oIt3QVqN3qMlGapby+t11NIx8e85jNm5kZhHZ3CZwfU+YWJN5evk1WObHUM
mmUaZThjki1O8o0VdYv8tom1NYmmRRUBwAnOycuw/Wun/j9oaF3z9/quE+/v3f6V/3/RskK09F//
6gudtaz2rz9ek9f27VUcd63wl/7sWtn67/OqxvchkN6HkynW3p9Nq/9N2pUtN44j2y/iDe7LK1dJ
lry77KoXhsvl4gLuO/n198A9My2BDGGqJ6Yj5sERlQIIJIDMs6jK/4FjBvAcejZffSn85V89KwH9
LAsGSNBBgeszmJK0F/2vphWUmf+PMuLQGUY7DP+C9kddq8utAay9haYR4Cky/p9yj5nNZ4zQMQY2
NoPHeRFAAiW2MyV/ReXEW9KsAmK2f6rj6W6IHpq5DlpNcgSzeAHM8FcxlbdlbipwiOKA0i6hP1+/
CeBHqiIEbVrIszJnp9Ho0C7I2swZClSeMjdJPqYJrWB1cHrC6bV/5fS/sw8NRn3TQNmhDCFIgzMT
MOZmXKHeHjpwPXdVp/IrXMDKdzTT/cqn24kAc+vkAXhhboz2hIsmiBs/5HfqTuDeAS/P7/WPYRIV
JiSOzBFV4sFSbIEchpALuaf/xLXxMhmfQBChimOEGJ3R078pO4KhmXb7DOMT7q3yCzNxLRod8Fnm
XdLYgGpQTaNJvtDgbaq9mgfcwjzLMW7qE7xTXfKsBNVj4+hoY52kd/Vn9615LJ94Z92X2s2138Is
qxArHLRjjFx9iJ+lAa62tgib55vEy53QD59Ev7kF4kCGErViNwEvW38xwNbxcdoDcwBsvcg8w4xp
anU9w0oLf+gHMejc+D7G80V0TA8eS8cwABjNjnYF3oOJU2W28CA42in1iVfWtoFLiBTg4nMP9RxH
+yS+bFcOD/jKNLH/vQD/8xtZ5mZewIOhX/AbtSfxMHrytz5YdtrP5TU5jb4VNI/dN9nN/fhg/BfX
vXUuolvx7+DMVlTrucoHBcHTvUrs1mv2w93XswAaPnbjxbfGgVZy+ffMy7fBetTstmtJPYQEgeme
GPaVP7iL2z7gvu5ER+AFj+puPELeJVAfzw6L+78+/pUb7joysxuTUE6U2YQWZuuhCdVhf8Quyuv2
YDqiKyPD8IoBl5etdUBmQ2akrwepRUChAkLtNDcPWvLt+qC2k9jfn5HZZzgG8RkNzOaSqfZUolku
vl2PwMiv/HsUJs5VKN2BpcDcm6sezXy1xyjkQI+d9F72yCEEs/Om/14fi1vNgbsMtG5/FA7vTcJA
39ehmXckNKNCSFBgdJ3bfouxZ7tj5U87soNKIr06u1GAMugjrtRuHtDChBUIh8aJXN1TPiDwsYfX
2k7gVAG3v+rf88GmFlCHegN+q06EMqAx/LLajybmOftygrBCoonVipVcI4giomMENndsaU493HO+
7XYW+M9Y2HKcGucgXtHl03qSDzyltkvvkpdql7+N/uzCE7K20Wa5BY7iemDG9WH1ZVn6hZ7Bt0WL
B+Tnk+SHB/EFehQqKtb3DXYmLgeGHx1mWjhbHPRTqjsjs1GOUdCocHmrjKHFrH8Lkxd60xIsOcVv
EYPwNP9u9uiaeYln3EKNrvOSX6rfOeKNynmP0mWyPqH+nnomOaDsb8ajgKnPY8hS1NZ9nFQSlYuH
oC0Um+vcqebK7yye9+P21IMCbgDUBR9bldnPOry6lMbCNUGDQLWtgF7hLTt9L971Qfi9s6WgPgoB
HlFO4poOlWF91nfE5wGoGPmkf8362c9g9vY0aMWY0Sb9eIjvldyB9tHXUTD9okVaFdWw9nlAnTFx
IdiRO9ah8IgLI23OSmSKR+vfwWznGZajMaFff3QWX0oeZfpL7ogjQRPJg4dAeY9a4IlX69zc33+P
nq22zFlmqujUIm9DOryYv8H73FWEz+u7jDc2jTnkJyEWFFmu6PYWnRBs9c+/TjzpIPuKg6oYsQuH
d+oxlZ1/zyheUoAfa2gIMVHVVC57I8GMtl77TW59GevLcgAwwF4O7QiV/v/iM9J/dLWdAMaTUdxQ
8fJjgqZaF0JesKRBZ4/siBe6+nOyV/0c8GLOmmEqOf8a4Vkw9g5Ti0KPzj6eDn4EqSYndnDH9lK3
PBRP5r28J/v0UXbFV/1xfE496573A77q+tdGy6SsUOzQIWrxAzSbXp9wLN/pezzeDsbzSKt3962T
HAA2aWy8oHzDazzyjFNyVwT1TjyUXnmnc9LZ5lcHeg+UIAoJXdVHoho2S2Pz9ZOS99Grfkl2hIdH
skcmo9kk4l6vtjLoeUQmg4QZhYcaBd4Y/WO/dBC1L+25eizgttWZN1ae2EIzcT791n3rPCaTLVoQ
dOOlo6NsTWcyT7lY+9c3LSeCzuDRoes7KzL9tEoif0Byb59XEucGs3niUZtRuIpTNRy2YA6SStMt
A2KAO7wAKDfAANchHv1eKGKB/vl9gbqgC61+l2f9ST8Ku3Jh2mZCmAXCFqDDXz5SrWHKplzBR+uL
BV6I4B/cSdKLIZ3S7puu/fgHc3kWjF5/zl7EBNRRpTJbSgXJITV6n+gdZz1sXaDOh8McpnXU1WUT
YzjAZdpKCTQyrdF0nsltxW2ui7OxMKu9HmVhaQzQ+dROOFi55MBTk7P0tg6l88GwixueRFmSYjCF
+dLIt8ZyEtpv17/I9nyhAA9CEDDkbA08B+YqlwGCcNoSBrPzG2wrAG3wILjiXg/ElIf/ytG43/wn
Ep3Ps29fqrEypQsipfv+fXqi78sO7SBcJEEv5l4iN5a1Si9UKEWDJ4/W9mU0QWhCWctBXqjCubzt
yw71KkUi70Y2dW6qzJM/Q5LqN8x/05qzBJnODfVNgxgNaDzoKACXDy7VZWwUPQ1twX3SmT5A4Ok8
yc182kkx0r3iQB3W5x0/qyskjQjlEAnxINWykiws+mHuxGUZ0G4jgI17/Qu4f/doegfqt/ZTf8bj
4ZjiZdgEynfyCybrUJGL+S0ktrzG/gzmFBzR+KvGCj+DnoIi8HGP9Qnu6j6sg2LDrgJeW5Pdgmw8
ZkmFOvw1unrGsM3O0YYG3p8c/u5qZlEhRQ0abAINrSKsBuYaIwInOqgRXgVioAbah35YjrQVJxK7
RLWC9ojhTDS7tL0AAviH7lcPWcDtjl9SZr/2DmV9QNYeMnDgeDATCycPSxsJbqddAWIS4GP19JPa
JYuOouGioZTKUZrL/fUdu5F9wKagV0Zq4bKqjuvAEC0DaPROojzM8ae19NCWSOw/DkIXLMSS0fqH
WhWTr/tEnQHgxPyq8QQ08W6BEaJpPV8PslX9hIIRxF508FSoqMHljozBv4D7DN42rbf45a3miwAC
eoDSuV/tKUc7AB3rQKGMW/hklyjtYpxFZtlsZThHakdLTh1AeSb5BjDen6abv0JoQGFDlopKXV4O
zirBhJs7hKCdMHmyUyQb3Qao7b54mIL/4mq/cWYYqkj9TcA7AnmICWjMYD7AOo/OJoESk93cdeVe
cPTjdBjRJlBeih/Z5AD0WnJ6I6s7LRpC+Hymicj0XGQ5m1PRy5UywKwRFcM9WPXj5JQBQas47J1+
Dxqf6Y073u5j9wEblDno284kuIEiaCycrESzQ+E0wTjy+hLdCgKtExhFghABAVjmvDJIDz242iJO
1PoDLLmq6KGLf12PQVf5+VWPDgQZhDLI8B4AJ+xyoRQ9+CWkCYkzm8gZpPI1q96L4OnZgE289nn6
uCQtKD8ZCa4HZhcMG5jJ03WtWTPk4DA4+IYmBFUc7SRXlV13nXc90mqns6GYeYw0IMwSYYGYEo4g
qKhKdjP6IiS8Ah39YLWhbSy7OwG1Hwkuv0K6uuWw8elUnN1yaojAG3qKoYJQ6VEmXOnkJ8Mr9zBH
3cccsU42ubDBmI0odO0k9T2C9fOLGO5iwlkw7CVKV5AvoT4APRaqUcgeO6SP9LyWrMwRF+kuE2cn
JRmAZwUMMNrMeouiZvKGFjp/1z/ierkA6Qw9eZBULdjGsQlNssRkFhUd8EMcBuEEM9TC7cX+CRRa
zsNrvet0bDcTNzXU/VBMZ3ZElJlS3kFI0IHJhq0YB7DfwKzgfCUGpYr7IMQQwIsEZw9vPLSamTtE
SJKiKgfI63auGSjP8kH1koef4u/w0AclFgfkx1LdTn7JR/lGcFte0qSr4HLbIzyqALgfAuAJeOLl
klShTVsX3YDGmQ2lwtv2NrkBVWNHEycG7o13y3t9x98K62wDHBEE4oFdMtDzY8WN4rKwVEjJDE47
Z3ZjPY0S4BeAxiti5SYk9cP5bhof/njlQOMZZFc4YwFwwJZSRWUEeFwSMmfKBxMUHHBEouQIse8J
7G+e29x68QDvAjka4Fll3AwVZvHAyToe1SQlTtgV4ILdCdMuy9+vD2gjnyAIagIgceHmBwvHy48X
TyDcaDrESIe3Zq8jmxiPS1DiHQFQkhO/cKKtl8pFNLYKGiWiOcO4ASeEo3zojV0/FneqYFev+tP8
Zp1mV4bSo03u4hcIinFiy+wyxRsGTtj4dlA3A/aBmc6on+DPSvB4gAWnVwxfCCLdjW/z5yyy+fXu
VbeXPh7O47GHUqfHS97j8QA+/tHM7PSk2LOToVJXOs1P4gg/4lvRLbzhFlIH3vXBrpYOE5v+/eyU
yMZZ63ILYyUVJA5hrCp/n5bcuR5klUaZIMxRFOFSqFahODhxD9sgML/0GWInOspLncr5eLzxMAcR
zBzyKVMxnj56MIvHLHsl8sv10Wy+qs+/F3MN64YU7F66PtI9ecy9u3D/MVEw5L4L+MlrdbIyc8ds
O2L0MA+iwZbsRzsfrJmzrznfhi0qonsLU1YVJYK0V2B6AyqvnbbL934wNHtO4RB6ffI434c9AqYu
7htVQC7Wl9xTIDlMhMkDri64HmaFJ2L2lE73+Nm6FhroEAsapm3wtbfZdNHMsm7QH3baN6ib3PZu
7Zb7aWegiygEEzZWGmTHCNib8Ube8TAnq0Y5+2uYjEKmUiNN+vVr5N8wWRU+wt9QkQfGIALypj5O
7+oHnB34aJetr4v7BHXBM6G/wF7msyzuB/iw944MvZuZ5EEPqdxcCD3ImXB23qp0zNZAmFRSpYma
Am8zAMKVv4MnldxaNrp36EC4gte6kXKcvqm+uOOlsFUviw3MpJdObkroYGB2OzcMYqcNhn0BTiOK
er0bfsjH5qR956Fltyb2vM7F5JlGsJS6KwGFM6FPIvbQSs0hVwAKWgLm2vW1vJUBzkMx6abQogWe
EfR4yIELLu8lwit9cGeQSTJKIUTmbJQ9XrNhkHvSTQWxeByvDvgwTvlLBMYpcmWebPbqXgZrEcgT
AqkLNztUSJkFI0R1PykiBjb4EJT2ux1lHcg7Xj959XbAwgegCU4KtE4At6DLVEBEcGWVvC+cPjwq
OcorcW5rxgNeGYcluy+E1Lv+vTZSHIXKU9wxtZlnH7dWXoeR0A4TpKiEMqjxvAz6ysgfjKXiEQ1W
7UYs/YtYzNWB9GCHyyBTOuaP5PGtOSbvkyuAxIF+jVceUp92bSCfgDYbcS1+h3xjaYLjAJdLjBJU
oxXQGgzDuTdxoV8+umP3bL1CYyt0m51wMsHIg4mCPXc2d7/TD3bxjMCgLVRdLA1dPDy/mNUqkKke
M4jfOOIh2Qk/KTkAt2qnvU8f+t31b8lgu78q6Oex2KqZXsekEUwZLFeQ1m3KISFe7MrfCYam2vlJ
f5a/wznbQ8f8s/nMv+e+AM7MdG9CY4FzdG5NNuSAQZJDd44SSy7XsRKG8CmHDjm45PoHMbNvsfJ0
fbTrpIbSsgqhcxTyMK0sQw3eR5mpVdXk5ISaRkDpBMZhsVEdhaZw/6dQLD1NFQy5riIMpq7HB6FI
nqPecvVKDMZEGnknEz1eLxcM9iOIHYCpYXhwxbucubaZVEHIAVUSD0ppC7ZxEz8JDtx3HOt394OP
7tvYlpcBmW3Z9IICC/iJrpoFFsJ2RXtNYSDYbWBIzrRLgHkQfo8ySlwo2ZdudRpfeWmPLgd20Bq0
Ny2qsIfhM9m1JShB5wNUeyT4+ZIQjVywDC1cA/rlW4Qm4fXvuXGEoOp7Fo45hIUmzyQlzeiQBwC4
Wwfbo4Wc3b52R3c+ln4PQRbCVVtaJ1u8eL/oXXD1gAIuM0qiVbU8EzwnZH2An9qnMr5H/StnbOud
R5kx0ORGCBHK4Mz6GY1SVNBOggrwQ36LHppbBuo9VZKq9xS/ILh/3CYAARYRdRxcKI+Ck8OcWfNg
JNMMmSgcyMnj4gN+FnR3++TB3KtP1gMUvaCu7UZ35uP1kW4OFBwvaggCfyg2AZB6SqwkI3ioxS8l
1Ckl889svGk+xcDQxUIJCj7XKluxD/u8EyalwjtpMNxuWvxQWVxFkh00J/7Btr+IxVycshByL/OE
zzbhZITHfWC60FMPJo/2Pvm7fmsLXMRjzqUSxLVcVpFm9NPoqc58yn/ELmRxTpMHpUSvcaoTr06y
vkJhOk3Y10LQx0KbmDkTYk2b62ZcOieDOu5iDHt4Dnmq9Qgdr1BDnU3PjmOt8yZ2I7Wg6wK+Gv4H
zgz7qtD6sKmrWc4h1GProFn9HoPagfKr/kt6HHZKYL7pd1A7Aql5dHiovPVtDqWus9hMnrGGpAjl
Rs1RRuugAKVBaBYMMvh1tVL/oGoTnhoJteVTEqhvXN8dG7nmIjQz2VW1tBAhC/FogzBU1wMemeQO
pFP+xzDMsoVqDphmBcLUdebAiO2H0kcALNUcWNb6I9IWjAZde9zetFXF2SgEddH7CPQeqQ/qpnga
LcgoDUviS7l6nNFx/eNxgeGP5IIbI22ysmU16KqXgzkKxLFS1UslKLcCyGry8MPrOwxof9D5tUC/
FWEgzeTqtiOaFokwnWqbEt34XwsEodqixa2fVydcJ0v4+IEXRXlhYI6y4Apc82sgHWhlRtYgD6Pq
MIo0Zff6mltv8IsgKyYIsiWJaR0D1NBD4Q87spf97MBl5azXNuJAgVZEUob7GQvlN7Six1sDcbJj
fmu1e+0IRyjbcpaDPPsVhuc3QXEyKs6a2LgpIS6QKcAzQO0VMquXVzNJHztTnvEGHJ3SRvvP3JFb
NCVwx1Zd4QGUqKNug+z2G3B9wRntXca5t3B/ALPbEpD8JkWZ6A8IH5p94/ZetIPoj+LS7jWEZVzd
j/YCoM/jEa8oLtp53UnWLmeAOTX6Qc/DasIM/NUnhBpTCDSHcAptesZb7nzDA6t8LZrLqyG65rgI
4zkM4vNKoHIuIJFIEhMNwbK1RzTSqkpxByhKkxra54kN9ZmgrkpXb5bg+nLeWGbYLRA5huY6bDfZ
458YA+nlFJFD4KfbXHdTGBCUA6/5ygvDfNTYAggJKpqlo8iwWp4B5FhesMw4i3cjAVgaKONQbsZE
rhE586JDQpCUztK/Fvqh47MEWbQNnGhoxlTxGAOKCx5Fl7sDshd6mEkzbhTmaAva7Aii9BRBf2le
yC5J1TfSDz+rInsgSsI5HrYGdx6amcIsTqt0scbSIcNjD75yI/DQaetMjcHhBqhC+VsBzZ+54xqq
MNd5UU9OUZ8m8VhqKAZPkC/DYffHiw5YG9rzREcHbmnMDhPKarLmBcpAc/kpiB+5ABlpXmt1a7rQ
xDHA4EfHGPiJyy9ViGVHqejoO5Tzdw3u67ZO1Ofr46BTzmxbC1pUeA5g51KpnMsY6B0C4S60qLbk
/XCwwry6y8UB53UrLTa0tzRbyI33Hi4VnOb05uAs2mEEL1BZ8bxIN6c4bHHpERa/AfCqI39+5zFg
xPV3BGa1EbiqhQlkYJ0khTBc2XltewIrj9OA3kgLF1GYhVCRHEWlClG62riPy/Ixj0AdKqaFM19b
Of08EMvRiqB8CyQrAs0NLshQ/HUKFzZjj6ANKeiZCocS/S/+UUIXALtAoAtiyQZyK5zEmAUSJTqB
I2eKriE0eWQv9+LYFpwejFGIdr32N3+MR0J6Oo9H181Zk2VIBTOOKhRx0qSD0Yew3CtF/RqHpsbZ
wRu9BURC3xkPYgUYWvaulYDBTPR0odUF6y5/7APhVt8v0B+86Wxa++vAlbJhD1W+Xt9y24HRC7Yk
AAhQd2P2ddkMeT1EKOY2RmYld62eEfWHnk1aFEM4d8rh0WEWfexKWmZkN2qIh4hcB0uqvRPrV6bt
FP2tS6XPXCfWcivh7zIH07Hx6sRvAzwGpyqwI6gLXn4ENZS6BMWmLzTzN8GO3+aXxBOcBvqrNpw2
f4g3EVfFh547lwuNxkRlCbVfWMepTOrOSsgFairkfQGdsMz9AI/0XP3szVMrO9c/wDrnIRKANyiC
4MmwKr00E+hPIsWaZkZ/zOZvPTBiAlxRzfj4NPa8F94a5KBdhmNWtCJIqH5oGQYWdt0BkuYyRJGE
ST9mQjPsDYEyI5QaAnpCLA4P41y0R9i66qe07o2XOasrDup34+vClouaVasmjkncBy6/7lBmvQwr
WoCKgeLqbwu/dsB4g5Yc0GOH+MAXRtvKkecBmUys1QqMiIiMgM3gUBWeWfxVVQJnQ/OiMJm41BJ9
gOZq4citJXtTmKA5SHJ1D9+jxbu+grZDQbQOxyYqlCyjxVDLLITtBeqg8qMo7OchCLEz/kEMahD6
9cJdvaWVokzEqUeMVpvg4jDa6oDqAOSOr4dZYwohKf91bUflbINwPUrlGBYGrGBGp9grlD7nLhBf
a6EAhdoguiAQKgJu8o3c8d4M68sa5TZhBuFzu6EwWBkTKhHW0DnDZKRB3ZlZgCzd3nWdlgRZJgmc
6+d631/Gky/XPZGrTqosLBApBMZcr+0lfh1ARLUEd4JjZ6QunJ22XiaXAZk02kfjnMOio3OibN5L
APookNaMYZjN+YTr1Ik4X1saFKd1uh61Wg6nBQMbMid6pMJ5sbuANHab/oZGJDSo8OiLP01v+pB5
2W1riDD5pN4NuKOuisolhIKtEm66zqg/CUbviFlhlxPhjJCmyMuzATXysyjMl9MjAeqYCspXYgfx
lDY+yIK6uz6JmwOBZ5dK7YAVkT3ycN4KodpiDqs2uY9jKPuWsS3Gw8/rYbbWPNb6f8Iwh8GwaJE5
CAB014rmW/2BJEIAmR6nEGT/eiTegOjfzy9SNfSkswZzBofHCI8IBZyYXHq5HmTrw+DRj0WH74+T
izm0NVWs2yQB7SkvPszpxhi//2//PvPhYzOdJrkCpzOUlVsC48DISjkffuN8BvkExW6g8tBsWgFY
9TBcLABloajrLz400qho5y8CLm8DSs/C0UDY+CoXwZgBKXCfVFHRh4lBdeqVQDNfU+3pj+fsIgST
daKwhl1Ch/Go1jcL7k+5UHrXI/AGwSxiMa6QhkZEiJu9ZMyPuvQJ4xTO0uIFoX8/W79aOiRCl9I9
L8MlGhQTFAr7RrSvDwVOMKvUgtmi9tsaGpqr9tQyZ3MmVljBBhw5LXHW7byHCuhiwr6kfjLV2cvU
YW9mUVBomSsZ8W0ZQZJXPcUzMFcl1LoVyWks1VGgMg68+n5O9HtpIADwWG5YZWjLFjfqiEsV2K/F
EqD4+2iRfWhafhIJtpQaTjvAEBPyXNdHtvFgpOsaxwIKyqDpsHWxrNSbuMzwlahtjegho7lV61Sv
EuC2eN4ogOxPyT9a3n/HZG56RqrBYVOi+SCsHNQVXEMRAmJkvD1L/x3mQKBFMvRPcYmX4I1zuTgI
LIuWKATVloKLcINQfubjvrup3fZY5v5ySg+Uj0dm23hGh5oncLpx3iI6+lR4w+HFwoJF4hrgMEHG
KDWBqAdBlaJDJQmGPy6vY/a9K2fl/fq33NwLlDWAlwTqMWzNLmp7pZZLDLeB74j0JuuPEM+/HoLe
jlczehaC+XKxEEfQEkeIGM1qNyfyjJxOdmEYooIOP9q2EuE4k5q5J2SqGVwPvvEkwVrFJkTjD4//
NWwLyu6pTL+naTjmQ/ve4v65iHbySTTYHNlLZmdgICYQp0nd66HX+x/wF4gIoM0PDynwIS9X0hRL
FrFCgv3fZMQDhiXex+VCOFWijVv2ZRh6LzjLZniSFKOS4HU7B+qDcIcykdeeCjxTbmDV5lFNag06
3x65G3c8jM968VyGZp57QifJ2VCUuSPHJzTM7CnbqcPn9VnkxWBWj4qem2jGiFFmr0mnHsRWd2rY
vPyDKLRmo1Mjv5WQQK/oVa6JiLKYPyEoZmvLDws1k+tB1hsB03UWhPlSlpqZkybiuT5QP1EB2r7L
CLsm1enk+LadLbiPR3YsDZz63sYMYm9TlQRcpiEjx7xeiZ4rpjAYmaP1w+AKslkd5y6VncyKFM6l
ap08IVmJujW4QXi7rqBLI7Ha0ugp8Sm7qWHvlygn2YDAKCSwier2vbS/PqMb4HYElEAZx2MPXBm2
tNPCtclIe+xuKhX49Ty5IycLQFAhyAGOVnmPko09jXhAhcB/3ED7kZlLyBKatVzEKPD0uTjZRhq3
D+MkCbxxrS/zGJcsS7g6UhYZW8jLpdxENaOh46L4JMnO7oDhUzWgau2MikGDN73AU7HY86qkmyM8
i8ws0gFO9hNEqEGXTvqnsZSwufuF9z7fKFRejo/JHGNRKm07garWeiN0rokHssDQOiToPCFonxpi
pw8gwkLxhgeFXp+wNDKwUWCLok3FVp0rzSh0A/gvp1ikpwRG5xYKIHM0O1ZV7Ey94Zw/Mr12X55+
l/HofJ+lZ0C+wopALAJfckQBRLINeCURF14vuXY/dTckoAplubuUTlX5kav9giFKTIKSD6/f/LSA
MwFfJ4KczuKlTEGJk6jDpEfxqSzfpYmz+ze/Kpp/wO7jKoEmI7M7Wj0vG+hl069qIZs9yx4cgWEd
bMAu0zY82hs3B3iUwNDLqTnn4FaWwzcFaVzB5oRezuU8m1aLatyI2GK8JwU0PzoXrUf3er7ZmsHz
IMxhpEmzmBREzpxFkhyr120CkZHrITba3Sho4kIGqDSgIWidXQ5EXixBM/F4cNQyRLm23HUa5CsF
Y7mBLMcNRIEiWM/ou05dHqMKqLfr4TenkUpwoEsM2Av77G7FcshIY82OUSv3etk+GIn+2Zk8SjUv
DN01Z7vCShWo9S45fNN0fTea2BIdZNGm2Ls+ms3zAb3o/wyHmcwGHAdVr5LFiQA1j+EHCI/JQxRo
DxJA5pmMR0vAIxdvDA2iD5TiTwXo8Dq6HJo5ddoS9WXmzGMO52HYMkqQjAp5rYatoZ3HYTmH0ARS
IksFvX7yARoS3sQTCmQ11e+2AuUdGXSsDrznycbLz7oIyryOdEGrUU2tMkd/kPziHjbHUnoHH9xA
9Ml3dG+6G8vNOTt7g3F4GZRZLCNc+Ip8QlD6JIPLWvNduclPMyAwO1BmbJQjdpPmVi/iDhYb/p9D
+Gh06Myjo0OfhExiycoI7DIL3zP/nUn3URZ5bXenVqUvFa3H03ZdqQmCOH4RjckwfTXVqdUUGZqi
hj2+w5xPdSheMXbF+/hOekXpHGhsvP2xXXz5SKU3clwkT7xrwFYuv/ghzDKGsRWYWF8u2tBhE73M
XX6GKU6r7tABkQpxy1Pz2UWHf5DGz8N+ccLPEoMIVaXBSDHb4oRigjrY2vg9FHkN/I08ji8JdyBs
UrTp2CxXZqVZliEswvVYPw2d/phLwtv11LOZBgBJQb0KwKUVl42gMTfEA0JAG3mygWML8jg85OH0
cD3O1lAUDIRq1VFldybDVaaQSbgEQzhhjPdiLv5uKQLneozNxXAehP6Is68CDewJgp4mVM099aC4
0M1NXSu3q59gRtoK+tlyZ8PpTLRzHix6c3g4BCGyRtn4BrMMDbXTW62AvkcoH/B2AjiB506yGYGe
dtDGB86L3d9FQiqljqlUKQyOrGRvcFm+m1lT0XDbxNsInC72SO9UNZtlkgG86sNeGAWICMa+4KtR
A6LcxzvT+M7bv1vL7zwk88WGviZaHxGEVApfmR9nAoJsaHAWBi8K/fvZukiSmEy5DpBsaOEoqBMY
f5TttFOgcuFeX4KbkWCJY1IBHbQFmHUABRsTJUB8pXISpZ1mdcJREzTJrWY44l4P9fXFmSs7SnAW
1W4SgcBadbFr3Zoi819aKENzSkFmlF0KyY8C+aPUPJBfFRF6KCA1cNX8txfLWXTmBFjwNoGXJ1UB
w9MvgmOV7g0KMKZgqnmyP0V3bQuRbx7pdyXYRQ+e80EzE6yVcGus86+wo5fcmL+tm/GlXLz0V2lQ
qyXiCR6lqM6aN+l+jLoy/O/eTKBduRp0vClgWd4y/GgHM8OmbyBpEEEDtYHE+R3dL5MHMTZiZ6eJ
U17ezAJ/zzrL9NbSzpKHHlsUlpj2IIGlJ/W8dbUZwwAUDjBMEYr+zG7JGpQJBQFZ1Hoy3qiSH5pP
O/XOtJN7KBO71p5XHtncNGcBmbc86sjwKo2lBU3+3E5gxhO2sq+anHGtdVro0kGTDv0Aqo7EqsHo
6pxF0J4mjv4DktfAQoNPlbrqaLcv5SkKuoo2+m/BQKD0I7iiCtxC5NbM4s2EBrUOigcqeJd5aOkj
ZVjkFsIspWUvuJu2vXc9KWxGoABkC90cvHCZW6AYy2MlNjJxxsJ6KolyP2Ta/xiC2fg9mUe4l0pQ
0Ejg9zXdGjyUwkYt3AIUQ8f7HHAoIJSYu0JZV2JfQd0RqWVym2eyo3WlbketPMi94pk/UX5wr8+b
TH81m0zPY9KJPTsi0LFpMzilYvPi7Jth4AFNw+doF2N1/Ejd7qbb596wE1CymyEaUgVQ4G/tyVu+
lfBbym0pAvSQx8ndXLEauHEyPuWG0qSSdKTqdIL14lNjkTroH8E+vv0i/zudDRvgdg+fwwBOq5GL
A4BTFNpaTFSQDQ6gALSj13M5JwsYkAZwUsTJBytIsvmg1frv6/O+tfVR8QV3TULfb4XwTZdp7sDN
QT4zil1RLX5vkuPcWLy3Gd1Z7Oc9j8OkGOjN1VHWzQSMj2gntPASuLcgn0DvNQM+8D+YOEio0gad
gd4KewtQ4fRehi0yaNtndj7dwtL6+rTRU241HEpBVcDXRhw6rWerNVrKKJ7ByvkajrLrdlqg+sTn
EVg2F+DXCFDq0a2V51cNVaV2yBq6E0dP8+Eqf0MNIdrTI8QVgYAtoTxhfc+8XcVVVtwsHJzFtiiM
/2yMgq7EwCohNhUyECRHw7X9pfIWp8GBXsJg/iev3Lu1GL/M1IADR+2VTc+KCQ6H3qj4bEC+wMza
HmU41A2/rn+7rV11HoUpE5Rx2wmziChljotZLTox0PrXQ2zNHZ5aQDbCOQ1UAHbnJqLadqIO5bjG
RZcj2UnIXDU4k+SZ1iH4CrX0WGHWoyaiYAvFAugPrvobslTDZrrMEK8QQRqMbbXzByLh3fqec5WZ
V58J3W7wXZAuYKMFDTJm8Vd1OZJCQDA5h0+H8Smo6IdxiXXrOUQYWiGmfW70nNlTKJmB9irBhHSk
+SYshsM8a46WIgc35VGJPiMVYlkRGJqQvq2Hx6XftfCSuP4dV0sFPwFNPkjloVKHRjuTgCddUArA
orEgC9gzzIq7xAlnqWxMJsrsqEQDgYrHOfusrNuoaHMRd9jKUg6lntqZIboTfEiuj4Tm14sFgofx
eRjm0mA2Wi/UMp7/SVjEpg36TQQj4jnUwkNdtonpxLmWi5w0vMqSCIonOS5bKGxQJ+fLDDI2sp6Y
eUy+lFPzA5VCiXf8N8nWFEKXBCclSPNrMASxurCvzBiVt3hyiSXs09pwlLl3r0/hVhiU9yRqrIly
DdtDhJKugUMSeSOpG7cTDDvD4RJplffnYVBERLcSrVHTYtecNkomgSRd6mha5o8WeJFVAr9Mg3Mb
X9dqqB496hnoblHPMBac0+R4vFoK4siBdSf/bp6NvyQLD6XihHdw3d5ln/0Nr0q6NYmosuM/ejqv
dMMhyWUqRTakDnDNL4CmPpVJEuRNwellb2xcDA47FrUa2mhmNi56W4UVVljutQb6byPkftgvLWdP
bQZBrQEXM4oMZZe3FY5hGRpYEDE4GxJs4ztUeq8vhq1tC3QPYCEyHhQr7eFyBFRzyZEdANvcSTMu
vbq+H/ocfR6LMxpeKCZDpDWc7rsY7ktEKZEZyodhQA9OnO8LefwnoYCyEdE3whuD3UmZQELJCnE6
Lkv0oejFGzYsdKai7gk3Lc5NbXPBncWSL3MQwA6lTCIQwmu99yQhvZ0y5bkpFE6YzdnD99Eo4RdN
OWbBmWInhXWJ2atSmIN1kfwQw5pDn5v3pRZ4PIONhQewKOU1o5ILsBITTLaSsQUwDAUCUu3mBW4s
osz5RBvTpkCUh7I0IdW3sq2IwzTTMiVCsjPfyvizm9/nlIP3Wj8zIfAAcoEElo9Kb3zsazwBdQ2p
CYu7hweW4g9wqEtIYIh4WukfiydNuCmJcM7gjG0r9VGTRMo3BHgONZbLNWFN0hzj0gFfUjDKluOy
r540yYl9dEtsyZG88AaFHcgo//GzRMeFCaJdIPxICirI9BZ3dqMGfi0H8YX2nlXd1frWnoviz9fh
RQhmF7eENP9P2pU1yYlj3V9EBPvyCiS5VNZerir7hbDLNqsAsUiIX/8deWJmsoBIxv29dHe0O/qm
hHR1l3PPcYgel4HhtS96ER+qXP9mtc3dAMz6dd+0hCzMljPbRstpTHAAAqdk7nPQ+0LXBASffEef
vKiKWhY5gXmf3rnvLsLDHUM3yH5TwmLjY67chcsFz4cSIa86jooH9JynQgedC3/wDtfXuXIVPlmY
HVNgMga1pmi0g5Ysn3xBad4HCuk85CYV1ZyNBS1C+c+7OleKS2whxs7LIRBmjvem0+0g/nSkZnec
ivyoT1s8fMsiKuzhCkp+BHBJLWQIEl4YLG7RNXXu7ZMZkF0epSEYtc+S3igD8ddfowFhENfaBGAJ
ycMiBFC7Wkl4a4Gt3Gt8134QrvDzZAugsOKQ0YlFGQ70MZB+m9/xARlYp1AgsJSmo35Tea+Toj0O
FJMOdQk2gL8/I5L8A0MgslQzv9l2rdgsmbAmp659XTR+ORoY7vn4J1bwkSw02ST247P/sHPaxyOF
w1STNFDFS4LBnhRTRNetrN0o8Kf8x4rc2QsvxU2jcOIcLsQm7DvP0AzqzXZLR2jtUiGzw5AlxoYQ
hM6esJx2TsMEcuPcPcbQ/GPiNttK9Ndu0qUNudCLhZhxmVhDg4U0+itT813PxpCOb05hR1q+kSmu
HreL9cw+zQgIYN9L8KQy7PWc7PQB0uylCPACBdc/z5al2edJawdn2ESF2QC8v0s6vwR4vx4avx1f
rltaPQgXa5o/V57SOgbBN8KBDvr0pWufrxvY+kCzx2pkfcfbSp60+oFR5hPwKoriA2HBTZttEdts
nbjZaxUnhdUDLolOJ2ERegDWjnkgA7RrcANfX9bavhkWGIhQnQVEf+56aMx0VQichVwSDSLtIJkI
r5tYOwQoGPyr143BitmnSaoaRZjOQgQjzHPvMMhaPpelAWbarWBp7RtdWpp9I4g9kJxyWBqhXU37
wh/TOqxAO1GOxwyo/P/fumYfqaJuXRqYOcdL/jZ2j2UDvL3+6JB/UHUB/ch/9m8eNeiT7baNglU5
5s4ws0CpH/DI//8WM6e7a+sy4VMjYY4K2yfZuGuJcQZ391RuoR/WzvblcvTPns6wWkNtB1gqJTeZ
/RArva+rGzn1uhFZ9JMB7II0gHuGSDQQBgR2NUG23vTT8lBvNQm3jMy8m1BjF2ODWEnsqkFVQi5d
eyi2Mo/VCwoE6L9XMrs9A8tGqxqxEqE9Jt6NzbUND7C+CmjNAmou0yfj8/ew+wptYZPhGOtp4Lo3
zAZIiW58j9VVOLIxhG4jkGezuFSZoMAWF9IHKFmg0Z8sERvL2LIwO1a2pWQYGME+OcZv0d9m6cYK
log9hIIY5vnPEmb7pKSsIFYNnCwPkjt2pq/2Kf/qvmqH+KuHLn4meURt5qsv5s02B/2qD70wLld/
ER54dqlVqfRsHmrmLH7sh/qguwCZF1sDnqvH4cKS/PNLSwlqbUqFfQTiE2B81vymNUmCIdM3UpX1
D2ZB6QutdvDRzdyn16TONElgtVEBrK4bgRk3x+se+s/ZnVWS8c3+Y2OOJ+VGitJarslvBo3dfXao
T/HRALDTCIb7/4F/Up6Ba/Zmxxz9emQM1iBBUfFe9mDj0HjKwHAvx2Ppjy3c/3IY98+Z/O/6Zode
JazOnbGDLz0Pr2DXx3iUiOoXY9cE29rBq6/rxWbOLkDStC5PSnywikN1O69+WZPr+kNcRlpffSRt
9+3611s9iTLRAwErmsrzviVlUA9wW9izCKpUZR1OMrQbmuC6GXnOFt8MkqeSrgcFpDmQDdQmjabL
51U3rcKPDeU9c/KvXpV8xGV3TkgVR54GqiCNvl03vH46wSeN+SyUtBfYmRG+HFh4tMxjoQdxp4ZO
XZ5L2/DHLDmXQxtxxn1kcRCyzXzLfFWg1zx4W7zBa58VryRCQJD3Ljngq8GzSIZOepALYBN0oro7
LRvDiTlvE1fPXUk2iCXWLj6G3/HYgIwWPKKzi58VHeOVrCwp8XhW+/iGoJV/fWvXjg6K9rILBr6x
xUCMk8a9Yze4h7r5aPS/2/y2KX5cN7FamIMaI9yLIZmJ5k9abeXcslLY6Hbliwn57D4qNb94VHZS
+o6YciyElTv6vH0TV98iSN+hNoFzg07qzEnrSsaHmmEL0zMW+AGqqYAcqgg6y3qOoRQJGPptRvah
fORvBsRedtfXLuPo+ZW5ND8LfBiBklI9MiSrSnEcMBbTKfzo0LvcpqFtfEnUv55RgZ+7NDgLgvQu
Bz5KvhUTz0MKAKG7VYtcPZQXOzpLHSj4Sl2awgv0avsQZ9Bra8yNQ7n2hl8uYnbuTaNxukGTH61U
iQ+/sovLD5B2C7/QaXj9C61eAEyyAyiD7h/K7p9fcQJdea2q8YonXloHqk0yvHbcQIQH3unO/Xtr
eIPQbUQDS44lzz9PZXGj7VCWw1TKY5aMX4qW36tatbGBK4sCUEFDnxFuCi392amvcgZnaaJvIbw2
Qlrpd/3Xlij761u3chIsSbsIdguE3QvwuZ6OtVcWKMZlNX1yRPkkkNVdN7GyENlOQD8JfcXlZC5z
xiYpCvREgJ48CQtk+G5+MvJ4Y7/WyqWwA7YbAy059Jzn4UjSmRjBBRMvhCotXyp8UHenfB9PegS6
NtcH9iKJtgCaSxzQn7lcRPpSJlDT5x2foi2mUtcSGQS1R8JCAzCS2EfRdNhLamr6wkMeZechxESb
jX8fksoHU/bfbzFOJI6khtByQXnQEQ1Mxy0iv7a3woT/GDxzNwx/raUkl3phZRZ/GWlZ80wBwnYy
XgsVmnbix9Q7u+tLWfG2n4zM7nLp1VrqjDBiVc1BTdHDIGJQfB2hP1QXwRqrHFU0pq8bXQ0tgek1
QDEAfRMUiz97EJYj7HeNP88bgAoHsqO/0O4KvD2NyiTY6jb96Z/NnxQQ/EvYB2DEi7sN3oQ6z1y0
RnhAX73DsDMicui+JN+AG8XI4H56HUD+W4fY4xN5y09bWg2rDaLLHyC990XeQ6ccIJ4Uo2c22jTQ
GakZ5fu2tKV2hCLid9WCK3DVtn5MVKnTZVq8b/3a1ioDUO7B/m7FBkrpwGm9qyRtSUjrpOF7c8Lx
9AFoYfWBDhpoO9vaS46di8JRNBGl2WEYBL2F619vzcFcnkvp4y4WkxcsGbtRUnAXJJOKi2Mepp0Z
vxvOZG5Uk6Vzn305jBNghAHKza6xoPfwWsUsqwq2pnR4b5tpr8TIfqj9PNn1AVrLL3+/NDQt5FwQ
hskRfn1empYXQy4kaDkesiAxInDNo5rsbmzgyiOAYijwkpDI1JGezjzn0FuVosYIzR36OJAPBx2S
v1/GpYGZ5+in3EwnC1RNIxL6pnxqxLfB2Sq1afJnzr8NeAvAKy6Fyxdzmxi5H4nbwRWrfYHDWnf3
NUinqFO/Fa25A1xkCGoX9Ep2nz041PyAdPzWUVyLesB3BggS/ncSZfj5e6XaMPVCMxD1eO1PzVFK
H6nY6ONxPLqMbrn9LWuzW0yg2TP2oJQNhNFyP+HAc+ka+6pm6btWd/8gIEG0A21RyUC/HKMkBCzX
g4mIDhOOPsWcGIhnwNi4kQevnEV5EKE4LyeoF/wMdTW1VZfiLFae852V4qHW8HBfP47L+aB/HcZ/
G5mz3PeNzQDKw7WC7Do0D276UHIYeD/AX2thKO5gPaLnYbzWz+XtVo91OR86sz27bAZ38x6qBJKe
yN1PYRUaQO+afvYtqTFXlv9soowfvMAEhL4OiRLagGR/8OqoPBTPW9PAK57zcrP/PIsXnrNpUa+a
FMB9ii4ObfCJ89T0xbRVdF3L/THEAkoB1EMdfNeZGwMQFONAGd7yFhs9hVJoFInjjRx0rnbZ89YA
98oZ+mRult6keZ6ltoQ/aNngj5g2YsnzxglauXqQOARLqhQTUBf1PGcYHOAnkQRIZsz8zEIdsq0V
dNCyvf3s7PmZAnS+9Wyvhbh4e2ATvNGgIZwjEMcedZWuzhFsegB0AOPbBRQCaB/2AG0p57fUC9iK
VVaOCCYQ0A02cO1RDp4dV9r3ehs78DGAcAJS/N0tBrBhftnYTolYn7luWMGbKpMd2Xn+7DdFrdKi
kCOcGZl+pDo5jFPzMwd1QpIqe2NoopSZN0Sxf4pRi67bXl2gYQByCWZHUFXOFsjpxBWIKKKywbu7
Js4jMvCXhKbhdTNrMZ+DzpZUJMK5WT7l49RTjf+ZgRdu0Nd+S30n7HZjWD85B3JKHpsb+8zfvRSM
v+A2kDpPW85n7WIg1dNVKVAIcoPZNkPy3MrLeCqC3uIHbKdvU/vx+jrXQmlMweEBlNhLoDxmd73x
4iQ2BBy4eurP/xokc+545J3ofRJuyWmsfbxLY7ObDtiWbpQpHJjSQbmi5cBuPRnq+/Ulrd111NUQ
8+lQcV0ILOqj1VVWh2b4OL7x7FTkpc/au7z+ft3MSuYDxn4TsR4SA/zD7CAaPE070iCJa7glopwo
GCTz0kn5niAkv+90k37JmyxtoUkfx+nfZ5AYiZOIXCCAl6iPZALTdDXAeAZCEl6a4Tg5viAbO7mM
njUQvIBLUfJ5mCg8fL7mjNaUgtADuEKQyiTeG/B+oC12A6oApTZsoRiXp11CPiWTFcCEmKSabSgr
SoFVYUxBfYROZeaXX7U37256ZL/b1+Zp3IsDebv+CVceOtQAMOQBWJoBhvT5eFOijl1hUyzQ3KvK
rgVsMg3tUDspVgQOt3C7VbZq0QATgkxIUNWeXzd4ztEq+xrxEnRUwO+Lwc174yl/1QKQHn7ZZoxb
21RDBzIdYlyudGWfPyGmSRD+gXs6UMlBJDqkDbYGNVfqvahhA7QtxRORjc+nbJ1yStO+YpKrwHsW
YjcBuBVAXUvq4EmdHut2CqriCJSfFaj+tpdcOpXP9mdhNa3QoCnsDDmeN4V9/d5hXjsF4+DGWVnd
yYtlzhylUHOhKyPMyHaddgaQq9vXe9ldhUTj1+EejAx//5hjZRJyhxcWhdJ5euIoZGw9F1MzY4nh
KhPCFCbuobOV7i0dJszIISTEeviG8/kgUbnCxIwfKnGe8DNIDY3k0Ig7YW/c8LUPhaYKJp7A+Ccf
nM9nsdd5pdmoLQIkgvcysUK7OFuDufGh1r4ThqIxUIgmC7z/7DsRZjClSWHFsRFsaVD1hC+5fhb0
tR0zoaIh50mBU5wPbilt7ulpDxt9yEL2ou4ntDd2xQmctvk9OyT78ZQ9kCPaxgdt1+5RkRG+6lsn
PSyetw7J6m9BVQqlRNWVj8LnXU1Tq5qKAUECnQY05N7NxgomOWVFx41lr34/iWNH2VZOrck/v0g/
RFq7uZYQOUPh+Xryq0cfCbjAjadt1UVKJBZkfzCJBID3ZzOdkVqtGGBGKl4pbWiEfziWBLgIpE5x
ViEOu/491xYm+9SyZAMGqbmTBK8Fb40eFo2uuKmNfanm+3jagoOufSjMuUoULUK5BZAWtfYh1xzc
5o78YiBzMbpftdn67K+lmWzUJ/5rZ54ti8ogMUthZ+izsK8gM/JyfbvWbhhSC4h7gKAJq5mduAZy
v16lUDjckofYUYQ9W4d6JeWHiiHEI0FricLdAvjTgcm1SDM8Ks07npT2aISgZIrMYwb+wofqDfP6
YXpQD6MZ6k/XV7d6/qRgNcggcSIWcCCPNK7ReggK6I68Wkj7TyWE9ZJjpe2VvX2o9ul+w6J8hD+n
U1gsKmB4XdANWGSnhREnZgW25YB6d21CE9/jGQYAxmSfJ83O0Jqo5AK63UPxqJZ5wOutTHXtaEqR
QnRiwCa4oOTBs07Q547zwGE0yEd9V2fiLNTndHMOa6Xqh7Ui8EGwJRFLc+AEJyzOk0EO2MJltRUN
OvdhyPZaA1KeZoQm+E3ffCn1X9AO33Bfq4EKZr//0F3hwZuPyWC+sk6dCtc8P7tNMA6B+Zsdodcd
gRShCdobkOM9aK2v7LOP/DQctiablgkDVn5hXv/s19xR4W6T4iuDljZymtpPqtI3wHhAVTvoTOFz
bwtzuvpdL0zOXClkFmrE9XLFJhQQxFdOvagGjamhbTm3NRd6uTjpMy7eBgfJ2OSivxAU+pFAx6rK
b232cf2eLClz4NkujcweoNgwCMCGMMIDe68IUEmg0hD2h+4dFfevxT45Ozt204LRVLuFTMaXAZAD
0E8frv+MraXKTb9Y6tQg1iU5fkWJMULauYjIMlA9FbvrZlYwHHK1EkKBGvmSFWnIM2SSGLqSQUbm
SyYrDURg5Iuzqw4TWN+LdxNsBVtv4eoFRZEMrTVJob8A/uC0FMiL4AvAKfph7sZDD/pLvz7WYRax
r9fXuLaVl7ZmW6lPkxiFhmwo7kCfaLEAxBkBKAU2QorVg3NpZ/ZiqU0T2ynFJ+ujofUJDfhvENI6
0XCrBMk+O5r38bndTTv7xghy8DLc9UHzP9RzVootGnQa4ecxhg95ijnXfYuWt9aVeNX698YI0IDG
9rLE18fI2euhegC69foGr4wGwiIIOSHoCfduzqsUQOnERlfjMTMctLkV97me6l0K8YCheWKOHnS9
AC+1d0hbFlLC8PKUkPXOw3bKA6/d7FythQ7gxMabDmZHQOdmN1jpO2dkTKa/hXiPleYlHSw4Qh0t
9tiZbi3vvuL1WYEunpqPO2499voXZqC0wSww0xiRmlgByLX9RgyBhr9DHwPg5t9tkxwm5bkDblI5
1+rPOPV2eZtFpnpuMrLjKtiqW3YAsKHyTf08qVAXLZmfDmnAQPBMO/XG1Z8ISyMvM3yiDycv0zZa
kVtLn511NWlVm+eeGli03Xnqsc3t8PrHXrGAUiFCFnTGUR+dx2WlQdUekqOAFUAnkykg+2/VDRNr
cRniIrSV5Cg1cGWzm8TbWmuGBLGfiQ8CTg7vmFYR2s6n3u9C9krwl3qPGTs9THdeqETXVyj3aBYo
YZwfo0gWAjSMvM6OT8Vtc1JHOY2eq2eLnUpkIHFb+00abwQL65Ywkq4BZwMCsdnLmRA6lrqCEKWj
aPJj2DT1C9t9j4E69Ad7sxm69ung7f9jTv75xZvCXMj8ikFSIgh+HjX+LNQtCpw1V6AD0+OAuxJM
nAthhtKdlMlogFAy7gvbNx/5Tuy6ABy26PM+Ga2fP5GvZDM9XTUL3ISEryG2RKXh89LKSS8TWsEs
e2/P+U8dFGVKYIfGvvoOLc+DfUPutxpKK40XJHOw5eLlhATh/JQynXe0LtN/pZCygSVkBysLihdM
Q2UgEUzPW1HB2oG5NCmjv4svOFTgADFcjNlQV4RK+Vh55X5Kn6dsS/J75c0EGz4SIxvFB8Sys4re
kHStncUSVk2KZw4alWGwg97OH69ftTUzJoJkaAu6jmzufl6PUdtpyuRFb2swhVHMcFtgpnftjXu2
dvAvzchtvdi2nKtdktqgnTdTfqpN42TV0fWFrAU0UoQBaozScYGPbWYio1DnkU9gfmTnYU/2HzLQ
z/3mn0SG8nFHsRWURUsBEjBJMsUGCWjgTOS1cshNrWkfuV1uTHusfhqgFsAFYwA/MfdNeZxlHScU
hOW0O3pj956AZdBtxr8f9JNA6P/amTmlSphxTytsnFIqB41VkXB+IqXbOAGrq3Ek36wH97dQArG6
znTLGGmRRrUXQOCf07zsfBTrX66fA/mZ528HWCU8ZJ8qiEDm1UcDZDMVNEBkjos4x6E99YfSAbl1
0bylTn1LKwhnKNX4Bf5kw/Sab3Awow1Rc4kqn8PVarwc2tRjiW1vPg0jecaw0S6uEQFpfINLYG03
HehUIcBCgxRB3+fDrpl133suondBYl9NfrcIrHXxen0r5SO/2Mr/GplPrmSoORJbYl2HlE9PpCnz
U9Ua2TcInNSoYai230+YqL5udGVlBgAJwOWDsEOOiH9eWckV1jsVQCCNZbx31L4bB/5tcrt/kDMb
GPtFZctCfLOI0SuNKwqvlDwo1FiLMiV9dksyIZE0a990+BZf47IqgCoakNAAwqLPtujxcmY1otTh
W+vGumEGpnES9dDknW9M+6lj/rQlGrE8jDAIKXJgBJAOLDpCtT6ZgwZSyqBovPGV94np60MZR1Ag
BodHnW5VBrbszcoeFSYRBwoq7qCYVChEPJVVG4D41U+3hJmWTwkWhsuJTyb1aeZHv9SZIYqqizG3
edOInxCmvX4AV7I3aQCcS5hEBl3MPKogwvOKvG5jdAuNSNwipAh6ybiCxLHfdwfV+0dbB4oHeCzZ
n5kfeTdprVgp8akgmgmUD0P9aAq6gdUBsUfv6DhNmmwUN1a/lpQ6lacSdmfRBSpknttQA0S5Rmr/
HlWrv6VWoI0iBH+BN2zc6ZVPBgwD7jPKn6g1zPuvLaSEQZyJVDzRRDQqQzhpf7+eSwtz7kXPYpWR
JAMJ+rY8TeoH6aqdZcTByDZ1RKQD+uwV0UaG6hn4uHC14H8/O6ih6rRm8oCaNB8xCe9EdO/tLFBz
ygG7+GabVHUlygXMBzMA8IZ4DhfJNCZZcwiHYG2W7z7W34sDGpIBMhYAfgJQqoTZJiBl6YOxMvCq
O5gMQB9v3iksK8uLTcpJQMdvev3sxibmvjcmsFbqXjCC+giakfBSCwpG0xjzmLVYVn6ujgBNNZF1
U/9SdkOkv/OzHbFvUoTB2wiqViYDPpud+ala14ndcOIBCJMcyjB/7p/zCJUpRFa+tyPn5MEIaJSe
akgk/XC+bpXgl+/AZ/Oz540KTkcoI5FgiMejCRogJf2pFF9Mpz6xvDtaZFPPZBkQfbYoL+dF6I0v
OTVmg332DvqJncuH6hzv0Wq4Zz+sJ/VYHNl3+tCc6nvluJWgLQOIz6blObswTbyhByMlwxgLYGPM
CDzFDCbSRFVVQeXj+4bflj5rdjFxoDw0FHFogXCa1Sx0ayzrgsOaDUxcR6rAM0Aiinn1wXzuVDDO
AaHnQJmbaXFE7F8b1pc+Tq71v9blh79Ya14gJc9qfFjnuT3Hv4sDv6332S07KQBvQ1WkvUVBfsOm
PKvXVjxzRbVWub0GRe5Amx60+NFz7rt89N0q26nqr6qbgik+OPypbGoM1m/RO6400D6teM4JIahb
5YOO/Sa/zd9wRc/ky3Q3BgMDHzn7ooT/YNIYBkHXCvfrAKo0LwvlmZ0PpgURT/eW76TjTfbGnof/
GyhvpZj82Zp8Qi8+KLTaGrcUUjL0fngdI1AJ7pMoR3aZPqivEB3+gyqFMIMZZke0k/hZHMvHYeNd
W4EgmKjmoP0KMIXECM6ukADXjw06GSBaTdOfBMaZSgjY6uNtMlo3tDcixYXr5ONtK8uNffaYZN0J
1a4Xz/tQK+/gJj+bLkeJosv8gaeRQ+lLbII11QNrZcHDgdQhSo2Kz9JmI0dZxhgSkA40EpoMeCvn
E3kA9Q9TlqkSOVfwJ6qn5gEVWP2mprmN32JvUWGsvSiYMgOABkx8Dhr8s+tQgfzWshmKeWXmGz+t
ZJcCLh4BqL1TAsW8Ub4AoHQHbMa9tSFysGoZpXdkxeC/RUox8+pKpreul8Fy/K1+TTAFS5Bj7sDK
57d3atTvRFiesuetHs6KewUm0EHKicqltpBm62yUonpNRVg15V8nQA2yTA8ardsx2zuCWX9jlStP
lw6dS+wuOubLekTb2UlqjiMyisx67MgJzbFdMgqU70nYoc/JarG/7uBWfKouwc1wq8B5LsYgwRmL
lKpuZGCMmgJ6joWuRQBT2DS6bmjNl32yNHsk48IbIIyBreQBDg0LccNvcuAQSmiv+uXkq4etj7cS
Y32yOL/Y3HYwfJNXwc2QG6/QIHoNr69pZaRBQrAgmIZYFZOx854QsVtui6YCo9thjNy9jkI9gP5O
CFaIKNnpX7W9dao6H5rYAYClpxGEg/8M3YyfgTcZrkDC/+fxMoDNXpyNYMUqxOQceK9PUdJrfCPF
WIlyJLAZTRFM76EPNttOPTWKnjOB8rOtpcFkgnLHNorqYIl+P5Lu6PLCt0R9Z+btVoS18iVBmofl
YcTJBIplfvmJ0mVmhVNqla6vx9BhGJ9Kdrz+NVeyUvD/oZ4lOUwBip8vMGlAkuV5TYyHAB/T3FGk
pfUHWBbZDi5tc6hhefUAlEUGjLI6YM/oMn1+/ZKCNR6BkiDU9rrpvU/cNvVJjm7dxildbh7wxnAn
0M4AycaCmjUmOecTwfiX1jWY7im4Awab2jV/9WPSb7Tmlg+StGWjdoAWDJY1S3rVOHOGEvF/AF4J
7zUDhy7GC5wqgYJTGZPburW3qj5bFmfJBlMbj7MWdO+qgnfQoHF5EH1xh66N8o2ygU8bEeHqbsoh
NyTZyOzngEW74AnwbUjrk1gBbUcJ+vxx+oqq69ZE3drxwKF3kcuDVndxGr1y7JzB1rCwTlNZMFE1
eVdiN3m6fuqXLxy+2IUZub8XMRgqrVnJTQS4nIGhCwT9mFNEu3mndcbedhIo9to03whbtpY2O/nU
ylsrQ4YYcLtVbzGOMUaF8Q86gVgZQhVUAlUJhp+dRRQes9atBM49mM0fhkpRnrLYQtJ5fQNXDyBK
SqgEmi6KgIvFmMycJgvXGDlAhzkTf2TZFAFk3O2y0mIb52/L3CwJUnom0OHEM1pWjW8S7xArRoGZ
T1cNuc62RFJWTwdcrm4iG0DjZ+Z4y1FlPOmwhzU56QnoaYpmTyZ18ruKA2ZmuBsZ5urJAE+hjWkJ
KObNgWVMN5LSzHHoOyu269D13PonSvSeuhH0r9oBMz9YqVwIp899L4kTXose6yrKgvUhQTUSN3oU
dPfXh0OOySGwcjFjsoBQN6ZgvJ/g4+1+2lVCGSH9Unk3Iub8OCVpumFuxTkhUHXBOYEDv6zsVyPy
51bFsthgKwHoOdJTlYsiohXdwpVumZI7fOE32n5smSYzxakV6c4geJjNUkn8BI2M6PomrplCuOFi
sBhI5gWouB4sPtWST9m2xcHL+9uC0xueYozsup2VQ+GiHAfvhvB7icbVBKb3HQduqa76xgkZU3DQ
jdKhG1H+2nrkFCOmczApvUCXQCKV5HXPwd6ccGevKc7gpz0o08d4+H19RStZk+V6WAzGl9FJXTwi
ba6h86iAwgcAk/ukBOFCdqB71HB9ICYhD4BODHnQ/Wa/VYRbOg4XVk2JkoAMwSLosHFIbe4iJLWS
HMisStUTP9aN9BZjeN5t18bajanF0+76epfOUU5DIPxAuCNjuJkvbkTWEMLkJFlrJMNOjGkDdLjW
qz9sp0PsIwobjvq6zeWp+Wxz5pDVsiUsMzCyVrRdH1hN+a2pm7+b98CCADKR6AGAFMCy/Ce3urhs
hpYprdGCt1cY010BRiyoVuYjgE/uX0qKSkvgPkY8Kif5TXc+KAOKIsIhVacHpemFKae70Ww3ytKz
JBcmkDB58vjjjiHtnL0po7CntiWjCDq9vgEm6G1IyM4k4/dar17jCZlua21Ris8Oxh+bYPPH/BJq
7nilZ3ULvQTvaVI1Iig0fld24+Q3KloLmBaFMKNp1xueZHbD/5gDLROiAgnOXgim9MzMDJeaY5Az
6rs1djEFPg7DhdeP3jynhkoBdOBwr1UTWCTg+2chjgowhjvFnOJcxKEooVgx1aoIqqRDm5Xo3+uy
GnYIV507d1DPXpI/mmlz4EC9hW48bHzX2UVY/Bj984sgTEtUWlq3Qd4Nh6ZkH05B/vIe/FkvvqNk
HTJQlpndb4yiumykaotgVdzomI7Oh+xFY5vtwrWlwGcCWanDyKJzzeKurnVvagNaHExXBG22RcQ7
h9D/2a1LE7PdKtAy6BQXWjftqH7lnByttPtlWk0waORVMOhVQ1sqn7Q3U0ztrqySB0fLgRtJIs8a
Qa5BzxOh93lVZo96Xn1Xs2rjcG3tweyaTm4qMLKLPYBkw1Nm5QejHJ+un9/5NbHwliMCA9ISzO5y
NuXzianj1EIW7EF9rNJ92n4pbNu3xq2Ied7dw1Z/NjPbaq0pJhfsypB63uPOJzcYp0Rzz7qlZ9c3
dhAV2pYgX26eNCnHROHicFZnBzWtakMwBStLtL2JQc4QSpFvoBJ4dweoQex1zLBtj2/OX/t/LRQ1
GgAt0V1fDNMJ2x4tAdb3wPzm3Y/h+EIf83A8uGfgLr8XD0kwfsnutxQpZy/9wqh0vRdvk7CE1Tvy
I/ae96rpWZA6w11M9Riib8mp1Nvo+qHRALHE//KiKbO4O3L3L0x2OlUt3hdOULKxBg45V5vJCrhG
MpuAmdAoMaieaC0YWsMm5x4w0DXGgpQ7HuuJu3fHxOqhEsdNTPFCUcb41la28910lf6XMnZ5HjlZ
PypQnWVJtS883WkCUSXOTdnFPQTsIXIcR8Po8cpXoDWvBiWq8P0XVo3pWEEbEMH96NOiYXLGuxfu
KHxGBM0A/Gu6AvPfZTqZmIlr0LclxM9p1qkp4OJAdD1kY1UWb0nRZv1None97DxYfOxHv7Q6rgJt
VeDR7/ycVZZK/d7GH0nFL9LnCCIxVFgUPnUmlpa+m1dUoT4zdeEx33YbA0VWr8w8ekOnsRwPgvVF
jZId4WbHfXAJeBnq26Y6MC8iNBntX1NG3T4PILoIgRF/ItyBgnLTijIyeru3DlmrVQImaJc1t9wc
e/fkEbdOT0yvDPU45XosAl1vDO9DsYa+xpBHWuftKWUgLTw4DS8LBEtGQX0vdeM+FHnNWRgLETNA
5w3zsa9r71hz295b7iBevYEVYVPWTbnjgw4a11RrRRH2hdmzXa7rE/HjdExujaLkh6nwxKlx+vYU
004haMfozV1NHe9GTfjAAz0d8jfBe/UlaZkV2Ens7r1OwduSMyj88FFLfhQkzaKmT/WzUqlV7iei
xIdjdlt9q0qdA/TPbQ/SkHn21ayFq/smNdz4XOn9dMvzRn03nCq7c3iLOkpFSXVifNT7qMrcEWya
KC1/06jlBmo58SfFjPktM4o4ROvcijSB/zCmqaH7Qyd7q4piJWJfT1Ochmo7kcJXXMv9rmlsTAKH
p9aRWib7odm1FuZarr1iJHS8G1hjvgq95JKK0hWgOLDM4q2t5YWpRaupIVJuF81camkViEy99mtJ
a+aEmT1UX7o2g8S7QZoaJAJtz+6SdtBDqnVKBDk4elKIoT9CjFAHB78WM/S5UHC7m1wDnEJqNzzn
tBUPgji09QdBi1PNNCNkxNXOonEE6Etz4R0NjHDquKEa8CRA3z5MqaXf4mVEn7fmSYTrZtnAcmXM
x3QGRjz0IQmzvmaHQVj0W+woGOYRVuPuPK1rd6SqRnGjQk6Jhk1m2weSNNMBe43fMApjCCwbkw9e
OTW3fS6Ub241mb1fZop3F7tpFkNZIkfakvU8+0LKDiP4MWuMr0Wm8tP/UfZlzZHq2Lp/5US/qy8g
xhOn+wHI0U47PZTtqhfC5aoSiEECJED8+vtRp2+3K53hvPtlR9S2nUoJsaS11jf4BL4wuIGwY1PL
rIxRQSBXGaIPmoDUQ6uPFSH/CtstwHtK2C5/8/y834edYztpaNoh25Dab+9zQye1yQYY3QOdObKD
Jdz8ppim7JYFNQjqXR8RP8lL5dNE9N78k0fMp2mlqgGeGiVe2NhwbmWxExLdHJXJx0SMOrhyTaBM
TLqcla+mRFkRGsOSrploix/A9Q5DLEWQAb3dFt6WBrq9gpQ6hK1wFbLaxOoU5DWAHCynWOnOhbPx
lPPHyBPDAzwDMoSKgiU429xrCUrpkzNN3hHnqlieblZAjL1rxdrJtL9uVOuoOx9mTG+BUiPG1Rkf
Uz6V5hpykgbqAna54b41HyM640CEvGky5URAWiHg9zOZ6I8yY91mUr4AoiHy9MrNcnfHvcq/8XNJ
vs/QG4+DLAyuBW34z3wsKpBBhmglPDu/gUmn2QeUQX4CKKwYMO951XU82MpwmtFvItBdFiDf3sCq
RN+omUjg6AqnKGOOgx0+6kE3NwkZIxIkliDZhkWNnXpUqZvGhrpZXWT5ZlZ0Ti1XjBtS9FBsdnp7
+hGNLNrpxq+vc8XsH3kVuGvPof2GgpHwq0OR7RBZnbPL/KC4AlVn+FKNiEytxI8w7DzcRiGTsXBa
KCJINV/B1pdehdJ+o3WIr8TmaR+wHPDNfNTuGiy+dhFpELthnKvbnDdmXecafcN8du6C1mDHVmWw
9yene4EWFYlrkZVramY3HSEem3hFRLZUcPpg5a7/VrjSNnGlapkODlNQFS6zfgemsrXzcz5srY6M
x6HnNI/hclW8AJ3A1jXAbqnLoBMOKKkba8fJ1pwJxEPbKe9c4zZfgopbRy/z8sdsRNKFuMm+DKaz
1m6B59j0kiez1ajViPbRGq9kxWH5XtvP6CgxgrOnwe2lL8W61LS7cXKi9wA7D491XterqmxrGYPY
W65kTvuVg7E2c+R0doxX2kt1Zsgv+GVlSZBP2EiERUnhaTcdgBf96gPMwuPadN09Vj68Ap5lBP8f
af1dXXmQCHantl6pwlQvOBnUisuxLRJAg71UzUxfD1UDPS83j3YMYLY0GzwSl7Ysbie0yq+tKmzW
EMVzHnAXEGttBcXanwQIG5MhiYMbwKbEUXINJRPhY90b/tjKok3HtnG2QwR4c+hnPt70vP+Wm7D8
XvCwigmKpxvCerLqBYXIa42AoubeOYzwFkylkfA9G300yXXf3Ifo527rSSgU0Cp2xTJTx3PmA9hA
e6hhIM7c1pYnrujYimQkoOyHIXLKxoTVpi6z17J1eVJw66aSSqTcC7O1Pcg8yWUXHHPumReUetzH
3pL1qkAPbc3MSFN0lzxowQB4GwDEkooyD9F2guqcU0lr3fXddDTW7KyUW4CDLnl3DwUp/jyOI/yj
K25/m4C9+U4brz4Obt7HwTx6qw7rcHDV1CaC0u4NOqP2MeimIWUdH5/QA/BT4c8sVe5UHZF5eFdo
DvSxlYGGzHR+q3wy3uGcwBuue1KkbdHOOxI42VUrJnkvAAhfYwWLdTv13a6EhOIrQAl8BWEgkF1G
PHJXTNCoU/5wFLWYf0Yq79ecWMN68ibcaaqwWkvqwgSLqiqtfO39kKjS9/GIGLwvHH/ctFZDrxsq
Q3vlQFnw2hlkl+blZB9x5Zi9eNYRPONcJUFUBcPtxvEtgX6rJbq9Vo73vRwtfQeIrH3NVZPDStRl
cudCw/TNjMR5cKzGJHMx5S8OcYMVjqtxRSLapSUf26M19wguhbE6BsY0dD2KWbcQMaXhW2j1M872
adxw4+sry1LFq+pL6NaxqL8Lh0zHRYl6gj1CJnP2i2Kbo151FcnAXmvRQxFnZDP+NrJfwqZsD6Bs
uOvWn8n1CLYUOoClrr9xr/dAGq1Mf2+T2pRxWA653mZt67RH1+PG3gAfMWVpCV2BVEITFzh4n3G2
Ab3G6eKqDnMrpaql7Yq7IoORYMUPriHZFupb9Htez/O3uZTulbQn9KFL+Fw8SeGXV4XheQrmhHfE
lau5qvBebgIXQC7gO7rV2EhnLTMvvAMOFAz6yjN4x2fA6Fb52MnUyXKz7XMGSQvo2q/Goh6fbVyB
Yg+bMW5CH3QlJu21pcZmo3rL2lC341uQ9K2NgTvWl9KwFtuDQW6wHcs7VZohLiwojAx97Sdj60dp
JSLYJdHBuzeO8TEf5cYB2nPpwnU/4sDRiR9k7cYqIjuufR7se4hWpVNvDVfK6OJHi7fQp6RP60yO
K0tB241x2q1drr245VBwAWvWXqH+ld2r2thbZnn9ZgLGaeV7rDnkflvf9gULVpY3dKtcTEHqtjXA
PSgK+nHrD/mVG7H5OqoWjwJAgcLYTLreIgaFq6bI7V1d1/YurLwGoYA1w05UMtiUnY0a8AQ3sjQc
C4/hFgIIW+CAeFMCFLKdEeE2VWfJQ9+E+lsUdWMRu3TuX7vZdt6I1bcQgJ30V9aL4qrxqukq8w3b
eq0138sqgGBMNdVxR/Nh1Xh+sYPqYvaL84w+QMNGAVvCPUvGgx10X+opk2mDft1uEHZ1YwWD3JAK
1hMjmzhsfyGhC0HYcm3m2dnoCZQtmfdyhyIyu+XQ/e3jzpntpNI9bpGRM6RjpevU87MR8vjK2gdD
oXdNw+fHLMgRNz3ci6Gc4wfTmreNfC1Zae+yHKbhXgXnxIC4auNALCIdAh3iFleUz7XF3T00ANhz
PY7hKozEXO9qiJftsaI4azjhVXVvi6Is4qyL8ufRh3QNXCBtkEYkRS1lMGJ+LksLGpszpVs0ea1n
MztQLcjtKxylZFO3EbQ3I93rIwTfcTS01jBD7dj8KHCbug2xeBs+4cSNO68jX3Krme9A9KFerEmN
RaggwmEnMhv5twC8oyP0GIanFmXseIJ41LpBMXvj8TD4FsyZumpQkWx3zu8s1bONv6rrpvqWuRJi
qtFcTcMqiGx5q3JVr2CgKHagVVhbFDYhVaOj4icOBfkMUePgRs/ML9dTQYNnuNs5x2CGPgvIy5H9
KytCPBgcJ07atcjFcjyKVTkIuZZjVD23o4LuP2ypQrmRhVvIFOLJHUSbZ4hITFY071svn7e5YP6m
LRCBg8IJ6rhxJPBXQPdC9dmYYh9BHCiPBTigKHKULJ1py4D/iQA0TtxidHcC9YbvhIZzCqvx8rY1
YdbEkSnBFMVtvdrmyzWpiebiuUJw24/tWCC7zXHbU4LLr7mX8W2YRfRo5wU0UtqJrKfKyxMS6uJK
9MiAB5iw/Kq5a6VQjqzSgYTizUfT+TrKO/CVmIIwO5IAbAmbmupxqnh55QgQe7XHvCsgG0L0YtxS
rSigINfUOHBpKlUAJQ/plNFhLGV3J9UUHNtOOebOZ60k68IH1Z20/XhrqwDvufSg5Ahkgtg3A3JC
EBNQbNBTBgF4xqPyphTKbFTRu80aQEKP3Mo+tNV+kAqJnKza/mqwQ2CzvRzIKAmBbJLpaZX7brOD
S5kNvewoS+d+RhfHIOJn87DcDV12DWfQ7GXWJnBjhpMi7cRsPZDIIlsEN+SdLRg4OkTRduptsyq5
a65cKcPbAHf3LQHxCepiVWGOIUMBNalU0G9wAExrhGERxlZYTtAkj3IFgKOD3bWPZOEdB7zuT7ii
jy8kEsFj5wf1rhi88K2roM3OHDatetwQNyjm+PGokSa6pgge2Og52zYKqiNoGdHdEM0B5Ok4ioC0
1OVmCliww1Z2kXrac+L1MkoZRMZjMRVVYiMrYXGBTDhFiWxIVVCNRzOW0PgXsH11ks51u1dgD9gK
+ZzaE7/HzoaDxk0AHsyUhAEaspgEZyDsKgQh5mfOGmhx6MM63jDeeQO05fCCgH9eVtkjWmPNlqMS
c994xGwquzV5bPxoPmThmP/ICte+VvBCi8Uw3HcFrVFNQrW/b812MnOIuhNpQE1CgOoF6h2V8A/W
0nWAr1QKQRaeNoo8Muirxy6Av2t7hCdZ3PUTX7fSg0XBwNl16zTOWjfIMOzWj3O3glMO6k0bb8bh
5YnITQOvJ6/Gc4uV3bKh2cA8JZcpik56Vzt5t/dsJa0UZQ+Bqp2LS3zqCNdwlMpGACi7IZxWczOH
Wxx/TZO0Rcd3lpJhuA9IVG1LOTl3nIFLk1iWGNzNiJOKbBkKazQVdKo2MC0mewowGvRvaSG7xIRk
epZAGr5CI53AtisywbVBOejaLnufx46ESQ1slZ2hQ+1gyFJvYLpLBOSey7RUkYf/UUWPyB2zO/jD
o0RLxhFlDu7L2FGlg2QnKHbMjRQqxkFgXgy8GwUAuAEHe4Nzkyf2EEzXmiv76JiseiEUzkLxaFV5
j9ehFu3WqZt5vmV+YL5EgoXjykUi9L3jhX40tTWXqeuM6gkHLnBUBVyo7w33pidHG4mSofBqERt3
xtUY9tgLDt5tkaoMBlqByeTLaq94zm+jfuofFR0zbAm/HVxcz6rhW45+3LHu2/GKEr97o/lIVgFx
+C6062YzBgxXQt6x7VDz6mAH+NIxIg3RO0/mrkmIQUXB6D5btaCYvuFqX25JN5XXtmD8eSZ46WLC
/fGHnn37iVt5NuNyWxSPlkZsnupqRl06FA2UzkSOGkgx+NcltJQSooR1jbSshAU09ycrcfyaQZ0W
avbtilaOeSHYD+qATpBp93rw+nA7grNo4VgwIZ5HmznFRjKBxl7ZKtWvyRD5LZrqVAmI5YRhPryI
EvqcT4Ei2MshmBkG9bF6qDYWknR+37vQbX+YtG/c55pVuInEVmsEYrFkoCPFpqiH8FDmeXszssJy
t9XUDtNOK2bKfdnVro4jzJW8BVJbFYt7FCvY14LmrR2gWod8A6WgiQb+reXWznCX0UnTO3ewwuyu
1jhNHmaAxe3rzEI6neasm0TM87BA7SoLFJR4CeAdR46+IwAy4YR0WTjYmntSopEProsd9JkbNxk4
IV+qdhjgq02QfBwz1YX+Sjgy7zb9PBb42JD3Do4Lh2aheYTgz4ziQdbgeIP6XxPu2RhmOcykSwSJ
HpB5+xmOQ7hRzzXNXogLvZlHNfTAmkRM1ey5GpAJrEzR+dseAQOqOpOPYjw2Z+8+FaPCJnZKK9Cr
QQOjkvLBy/PNcpuu07pqa+T6VW+L2EZ1RT0jLZ4KoGTCjuLbTgwfZMED3kC0JRde+cCAS+W3GhSQ
/A6FExLsHThbNjvsnd6s0CJrHwurJFkq3NbvNtq27X7f+NlQHbKmUfP3tkHp6CsaJMszYt6kYZtk
zWRsdwHvwLFsdOY56xGfnF+HqBb4B2dCynhLJQT9Ukd2FvQ+2xBmTKvMGYsZpQsb1w8Dr5fZth4i
ldXNfYvyDlsLQtXL592W02b90nENogjKSTZus1Bp/LPVMsCIxHWrpRNaVIcOB78XkA0RpkehVW3s
DoicwFxqn3/snmE8YPxhNASGuXeq9l3wLofKgEFsRVuTJ7nIxMbOuv6SIfe5/iMulouDDeDbHyS+
OQq+geq1SvQovgwhXTXhgDMiqH98vohn5+NDLAQylyBonsJSMlTBWYAbcMKCVh+o1N9V3rmbzwc5
gWf/booBr/HvQU5wKKzGzaeacCBpUcUiP2St2kvl7pTvxDNCj+761B4vySJ9XEI8qnejngArXHhI
lqLHNWBAFSdvXkCCWdXhJfz3mQVc3NciH1q/AIKdUnQKQYl2jd0lXR1cMSnWY+PFny/fuYa8C1gv
CLsWcNKAEf250wMooVPtVT2gUkPqV3vfxBIVdj+OwG+Ztm/wPHur7WM+x+VX/ZDvL8menFlJyKxC
yglYSwBST7ENeU0rxe2wS1zcpZaSlshvWN1tP5/mKRAG7zPorYjNYDwBWHzamDZjVRN0f/pEDt5N
0ai9DtjNiIZNXATy8PlYZ3YkiP/gRwDsg570KQBXCktQB6YWCXwJ3KTNuhjRe+1XoEEMwaH06xvi
ky9oK10CMZ1bykVaFaNCLQdg9D8fZaka2wnQVk2Q2ui49fynYeqKWNTV189neG41FwleyIEBhfNB
EKWbDTNDESE6uvW+YOJJKvPY186ma9wLgfjcUBGemwvQCIUTzwmiwPMq4HAzp0uAkE0nLGpfkG1o
PQRk9/mczvTzURO1l22yWFaekklcd7KDSvY6YVAGq/p82zivaETtGGEru7wkJflxWiFwCuDI4xgF
UPFUmD/3QD7qg0onM3KaBLKu7b4dUY7IDM1Tj9DqQpT8uDX+GO9U0hXwvNm4qoTWWX1t+A1qPLgW
fr6AZ2EY7+b0W0bnHTxB8ojYXY4xUu+2uO+O6NyBDRQkEFqNEg46OUsvSW18DJCYFjjeEWy1Fvzj
yY6356jpfIgXJ0A/XlV83LKQrS5MawmAf6IuMMaCWwXBY8kgT0I9K0YcYgLXQ1KDHlDZG0gOrhs9
bd2pudLOlBZMpRSIP4QSfrACedeV5ImL/sL6np3r4rOAYGkD1XryJhBOkWYRrhMuBKpHeQz14/Tz
uZ7dJe+GODlLO5bNGcy0oIznD1+dOvxOFIq3TnPJj+djhFyW9D9TOVnSyZ2BbTBYUiiKcuOCwzKv
huG298e0LL9CGmAogwvn3LnVAyB4EUKnCM2nhiN8xPGHDqZK7PIb3G+3QdRfeMUujEAXy5N329/X
IihQLcVe7II8rb3gdpjDIfn8CS1P4HQzvpsGPdnw3VTpNugxCFrpK2QPaQ4D1MABlMv6NppdXfAL
2//co8LdneLUtCG6eHqH012BLmINmBPKSoB0znHbPKviWY1hAukN2PRliVb+BTrVeejau1FPNmJP
iddXVaZwKbHRKU0iKPRBQnlIgg2/r38ItGRAmP58ac9t/neovFOOb5tNXUN8zNTrl8SfQ+htqGbk
NBfBxueC/7uRgpOdkqHpVaJ6qVA1os9T6W0rFu1x1l4JPe4+n9S5oSLbw5ZHsRtyTidvmldONUoP
SsFUFO1Z5ZVpPfZNrPj4MvThBZjquTcAvhRw/fSRo30QzZusVrshqgIoXj+o/ED4BQLBpc8/2RUa
BSVtNE7JOgOw97ZkT58v1rkdAFNlqIYsyngfVAC0D+9mJKwqme03KG0mHFxrjlri56Ocn8V/Rlke
2bs4MUZocTQ9RslRYUd7I26RiX0+xJm7DAxC/jPEyVGBcoVy+YyPRfWgqdda59wC0JQUWSwbmt/l
tsq/hp6hf9HJGMkY8uV3A588odya3MgxmFvUd18KJ7zjnRovrN8Z9DcG8UD4RSMbDOTTgxAlJjSA
R4n01cT2etqV32ASIuPAJDCVAa41Ambvx+cL+vsicRp33495MjHbBsjHRkkTUsru3oLqpVn5zkbc
iQR1iSR7YMcsHn+on8A33S46vBcVKpYBPnwBAGph+QL/hA+e2LUPN6lcYu8P6/qmelNuUq6yHRRm
UpI028VCxHttBzRUwcW+dC04G0SgPLfYG0CB7jR5QgXRLqAWiLFHWJQWd11EV6KTMaGXjrezgR/c
mX8PdbLOjjUov0FGmLDXKUW1zRyg2p+ygxuTOzQ02Rtah+nnz/bsW/9uyJMQGflVK5EfqgR1v8RS
t531rcHJ9vkg9tnn959R3JOYP/tDRrIZo/iHIe2fsjCp5YbrFdCs9UHBzS0KgV5IbLohYTJtnK1/
//k3uPAQTzkTbBhJl5X4AkDfftdd2SZ2xxX66VGToG/trT8f7ndGcbJhoWK56FkBjgkfhGXZ34W5
YgS4U/Y4TlFz9GKI58QASTaISPJHPXRF0s8tSwHHQpsyy/0caGZ5SSbkzJN1UD9BSgw0OvLUkyfL
fBOg6eurhLd3M7DEDapDzvfP53kmmmMMOPNFwJ5DGOQk1EIjxx47iJyBs4BLX/MFDcYLW+fcLEDJ
QHEEdaCPZBcg4GbZMrgFTZDxWjvFE0aC3EhQdavPp3J+IB8HH2YDBvHJchmXwNu2mlQSLJ1OUPhu
VRPBcHDQ9oVX7tyigVcLQQVEMx9Vpz/3RienmeTloKDWbgNBS2KS/fh8Lmd2u/N+BOfPEaymClWz
jBAV/JFlYMoAjHq0cezGObUu3PzPLty76SwZ5LutnjuGdS7Fcdt0QWoZNAdQ8sbLfuH5nAo1LKfr
kulCPhvcQlAMl+/xbhzYFpaqrnG6DmtU6YL1DNvQNoXl0uJqczm5PtW9/TDessjvxitn0/vugPEA
WE/B3owLMUFwq44nOcSTZWI+f8umHG1tqK2rS2a3ZzfJu9mevFmtDUwd9TC69r/O9DEsHz/fIqd6
bf87PYjoYyGXtP40PBTonTuALCNCrRxk9S8z4Gh6bxUJoJzOV70GXraZUnSEutcShmBhutQwmuRS
DePM7gGEC3dmD1x6mKCd7B7RCDIru8GtdqwNTLrol9FuD7XdvX4+3zPrCYIo+sIoNwHidnoA1ALk
Bx+QPDSJnH3dyltgbi9Q4ZYIcRLzAUezIICBqSBWnWzQUlqGiBlDROq5GZ787okoFs/NW8cGABZk
XGb1hZfizKwwZPCbT4VT5nRWY2jKgnAMiRT2ABz4xmeXLiVnHpBLwT71l4GApTzZiGGpyqJ2GYpz
gsctACtWrmGXeKn7c34YCHX6eDjQVTjZBx4NK2voCYrulq6vB1D9NkULAAcg3UX6l7cCLpH2UnAH
wfaD3EAT1bbHwfaDccN36TxO8sLhf3Yq7z7/JPpWpqx8f9kHcB3Cvaor86TIhBVXU/Xy+UzOxHlo
Yi2tGArNXbzLf4aovhsD+D1MqOuHTraTVO5kVYFp4pe/qja6/+uDQdAUzZiF5YZK0p+DuQYYQL/B
YPmwqZvrBohOGHymmX3hTT23fO/GOa0ksTCTXgOUVsJg2LTVo/vgZxMkn+1y+/mEPrw8EL9CF9CC
Qvui4nEqW5N5tjZqRBdLWda+MnYeD3D+vXB/+XiMYAR0I3CnR2kAqiQn7w8OXVK3M3qpISCArVFP
4CfcWQNgXA087uswrvo1ja6Eme9ARHj4fIrLh/8RkhAakJRCQ8mmELw47anqOfCUBaz3glqpN5RA
XEOr1OL2frJpAUuj6VK4+BAEf48I/RrIp4KZc7pLao92gFPA1U5X0aZzpivAHEG74+bX1HrHSKKw
MBUuMkkGuNrnk/2wceDnCsthqJPj1UaV82SlOR0s7dOqSQoi4wloGkIfg/xS7+Ljki4SyQEU16EN
Z0E34s/XYPZBQRl76IsVNRyM9Qzclfd9pPkqL6WMucNN8vm0Pm5TDAiNKuqgsATNwpPIKPzMteo2
gyTQAEMZsOgBN7HFhXfhzNphEPRaQ4ei339qHsstAf3sHoPMY1jGdjMdGuW99EP3/NcnAxI3zpJF
BPqDpXeToascTgHEaW1nozj/TkFB+etDoMCOfqeFtgUcHf98QHXoSUC2ob4i+xoNThk9NJJUF86Q
D5E3ADkJusFLRQBXqdO3ugfGiHY5UnRSz/ZK13oPpNeXKqruK21fEE4682xgrIj7POrP6IKfvlKh
n9dMwYcHHrT9VUugJlfyHCix5i+PszwYSAcvHksO6kt/LhxwPLUD0hMUSioX1nXWag6+uiFIgH/1
+VDIWSzxAYVGrN7JOTLWQaiYRyERBu6hNUUrGKBfOIE/vjIoEsFy+beo4iJq8edMhO4r4zSwScql
9SWYQJYNgMj/fBofizVQ5lhye+s35ftDiq+IAdiR5lWSHVAjl8d6z9dRolO7/e20KRN4Ml0IBR/r
KGGA/hfcr4AUQK35tBaVV6bw/A4wUX8GX8djKXguUEpF3UaF3TasuyRo+zQiVjoAf8ydWxSv1r07
JgsfhHkQ0AmCXetLFivSX7gffKjx4Luh6bZgGVCexLL8uehtwZ0OjKI2KXtxdEO2m7TqNvkorLVw
6J2z3Bwo5Ks+fwwfzhucqajMQcEPK/LxVsIE2sVASYXQj6Vrui0345psus0l4aMPOwrDoKz/Wy/W
+yhRlY153aAt2WEKMBybS35t00v5w4f3fHkhbPifAD0BaYTTZv9Qyn52Il4kU5TFxeDGPkg6Fl6U
3yv2f96m/2Y/xfF/j//+n/+Df78JaRayrjr55z8PxRt8Z8Qv9T/Ln/371/78o3/eyp/Ng+p+/lSH
V3n6m3/8IT7/X+Onr+r1j3+sGlUoc6d/dub+Z68r9XsQfNPlN/9/f/hfP39/yqORP//xtzehG7V8
GitE87d//Wj34x9/g23ru82zfP6/fnjzWuPvDq9V8eHXf7726h9/c/+OCwO66DBZgl4S2qTYvOPP
5SfEdv6OjA5aFTa8inFdDLHvG9Gp/B9/c7y/Q+bLggjncj5DPQd/1Qu9/Mi2/o7Nguse2kEO/oNk
8P/N+48n9J8n9l+Nro8C4JseH/y7zf6fixyuU/A1XWos0Fl0YU7rLufRu2JEiN4t02W/dvvJ8rZa
2BNB9wSySsc2KCJ2n0Wytu4DP59h8Aq+sfhRd4w1gKuTKb+jk3SCw+CNXrebPXTtvwFh10R3Y4Sb
dhqM2QBMoxPqLbQby2jfDWCNrX02o047wlPevqIwtpAvJSV5f2sPrml1oiYZwUUpbG2v/BGOkw/f
VaX8wgLNEKqW5RqUirF49soWNBdR9Sy7YpAWsO4zXc3iqy06+Fk0ES/9RyCJe7YJ2uxpLO0JRKqs
WeMG8R0o8T5Lp1CY8gZylpX5hdK5AOfMALA5bidgNCkIpJIO9mqcAw6dj4ySyV1XUip2paCu0H9z
CSewArFmSV4m4HNBVQCUcob/RKvrogJSu6b2V9ET0b7Q2hUAawSmCL8Y32LDTe3WurzWWVOBlWxc
yo5hGU32JpMup8+ajMFMk5o5OX+aK64gC96qgH6vwalwt7XHdPMKTEhkrrVA4H4SC8HzqsyrrvoW
cGGbhyFcGHqxnfkl9LraiKEK0gQsKuBvD2Ca/VOBelJbsQE9vLsB4clamD6yog5LLBsVMbWhc0Bb
Govenku67QMQSmZ0xXlp7STMu5038MeCliXhyEi7m1soY93O1C2hWl0QwhVgyjTv5njoBtEMmz6M
MgGod6iUoHHTBLKJ9exkQbemgy7DNNBQ9lrxudaoCgB+O6rHYdKldYNIzZ0WJBS4of+gmgFPG/dW
VIBwRY2ImnVICzCwo1H6MLMvtB0NYBNRzsx8PQsPGzluKzfPHLAGSwGZjtqbxdFqHe7tXOU5+X4E
z2t+rGVQ0u+TanERT110eS2w6qK8AehGlG1zC3/0mT9nXUCbu5ZGyHb0qKtwZ08C3zpWBi7SD54z
DvJeq6gL1qMCUV2kcxSN9GAVVu5d+wD0KAm5htEMtx3Q+dNNADi0XMES3R9+lcyh5FpbOS88qFMT
qgsb5DahC9N3a3TSheF60+TEtTUCOQhwPnvRcCSx2RG2iX7VX1NtcE1hCS2KPLNDEMmIrcZbqGjU
TTAnNOSo1aYtOHm59YCyqNNb087AlQ1A/sznZidradh3JGF+9soAjTdAD0L3r9v6YMPuRj6DQRmP
5TSmnQrlegyiTrtJiKcyvYbuAHEPxy0tSCBSraNFsaBzx7vCrrFB0tHNwJMxPWgDNJaT6AQmYyRd
VYaEwc+KhKgzdJA3qR/sGhjKLvZnmltvYEiJaFNVVVn9YkHYRi/SBkD+11CEFrkNDCtRWQQbpD74
SADLI/EIoSC1yMJ2vodtq7yDyTqmb1GtC8Ivmg8VfXSHyZlGKA3SrkkjHkpymHLh8AdCBDZLOA3w
CAPjbrR+FC2IHxFoKCWHvaFTyCL1M4SgQ1m4dFjZVmXzA/geNtnQDARe8IxqCXbhCEbDTg+DDQ8V
ZFvQ82xwHTZj6omCbZra77fz3HA5JIQYt79vZuK7z47qiHkOe7sIQZDSHHwzkY/hA+9d6TZx69fE
XCPeWUOxzcBvgJTxUNvDvT2CZHET1FaodyX3VH8wEQIviMqB7l4pa3xyRSAxbddpAJd4cnBI/3/Z
O68ly60ky/7K2LyDAy1eAVwZN7TMfIGFhNYaX98LQVZVBG5W3mL305i1FY1lRjLjBIAj/LhvX3sy
DkpP18kW4bhnXKUADZOrKqjTKLSjvi7866BuO+Otj8bOuzeD3Co3sjVo5lqUJ1nfxlFigtTP1aRZ
+YmQ9TwV/jEXLJAx3bVKAfPTiTDw6p1GUXL/SRP7KqOdrwflJ4H3Ga+MpByiM4HeJe0i1fs+/ilN
tUGHsB9qeX3ZRVkbOkrV4reRGVWEUwHJVu1y0JM0d7qsb7VNPX/6tk/8PS2KGZ2LQAVM5VzVu1Lb
J5oyNWfJVKPDFzSlMC5Hz/D9bdFlIds2YAVh2Pew7//yCv7fkIiQiID5//0j9DgOiVi4r6/596iI
P/FnVCRIc3yDkpcCHGnZWQHwr7DI+IM7NnUYmANcgzDt+WdYpGh/4KJKPpJ0DNU0xNv/DItk8Y+5
4kAiikTD7Cei/J2waFES4pKPYYXE+LPEHrDNsnjQi0Mk+or4Uq+kte5I2yh29CuKGfhJ+fLqVKl8
kcr7azhyeWRaDYTUy8IdWu2YKsb0YoDZCpy5NC/vUqxacb9dffkKfwWAXwO+hcpjTl/AjrE0wk3u
eVzFF0mMUKK5Ry/CF+Ag7mzAGccoHRA4uNKqus7Ojbf/xnjWfO1APc3VfHl5Uz3Dk6PQeFYuw4vu
UDu502yNn+N6WiWr7CQn9PjD4SND08IslOKzHd0VvTGBeaVXfLjZlTtaJw12H91KX6MK2GinHu77
zXR+mYwG7pfInhTskeHjQD8dpirVS7tvV9o6Xs2ylZo45cK7q1aS4+Mik/1M7vULaff718rK+ZJ+
/RwYORUiAP5OxmPJ1STpoAeZML2oGx9zqfluqq5P302P56XKp6NfRzTI4ZFYW9y865JuZNGbXsR9
uIUX4oK52zBPfv4HCQj5+Im+DTX/+y/3kCHy0wSnu5dkJzuB0xD6uCGyxGw1+7j/Tb8slvVc+Kcd
SLZUspKofr+PlsGLFgOjf0+hcE3enRV7tjH8razX8RjLmxWecGmWj9CWLlXpsu3PCv/u97Pge67w
rxG4HyLSnjM3y4xxMBq5oYXSu2fcatp2LH/6OheV8UT65Xv24HiUxXNo9Ui3sSK+05LnatZOlS/U
xjyVfzo1yGJbUsaqLxIeRd5Ia3kVrTM63/treTeuSYIGdqBBsNnAkD2J/1vOu8+ZQM8FtQxKgUdb
rwiKQG0L6T3aNTs8JM0rtqdzY69ux9rxwOmdeNBfPCdjmChnoEIfOyIh/CYWV6R3VX8yYACIMUKQ
/BR5+nhegEj+pOHCwmQFL2Z3D2OjqlP1ozC2w/DQ4gjeRoZ7/fvJd/wk8ybLho7jnC6rSxONGNyX
nsryhwRpS+xvCwW0xRBsfz/I0X5OrgOWp6UhWubYUpblg4H+rYgP9Nqts528mrV54o+awyNfI0fU
TuyqhA/fdtU5sWKoCjUYJJA0by3eW9RPfQS1/ZUWXjuO4COd+PmLzO68lL4PsFhKgxa0otiNr+Km
q1xzPx/1/h7Ldrut3PxKRn19MrQ4mt+chnMsQ7kOmwny4993urRuJi+rxndhG1+AAdzqrnw7rkU3
XXvOSTWlsnyBn4Mh14KaLcmASr8PNub5GEC8+EgO0d1MBv+MLNbRheJEq9A9tWks1KO8zsVwi+8V
tKMuRIX/Ie5jrgdrTHL24fWLihXnRlh1Tr6zPsq1icZ9X91Xe8E9lTVfnsLL8RebliiCm5543Hnv
SPcx3makuDan/OGPZuXiKecg5MvJqAlGqY48ZSFZtl7cefSkn1hk8zH+JQc4v0fZUDnoAT9zu1t+
NsvXAgtK4kdDqyL0NGULDHFt7Enmx6cn5C8eh+5fTi3sPylwLPcNbrR6MaT+R++Ym3EVOO35cDYv
AXh3h+z69FG/KG18zpJvAy5WQFU2FoikvwbE3+tq/Ontq8v6Pt6U7vRR1HYJRfI82CeOdXfizR5t
krzZrw+7mKFxXIJ/zPwP7dKViaHmFfHq3bY44KXuNnNOnS4Ldejxsy42GLpmSytnroz7agcjeDtt
+gNXFveU+GCe2csZ8/W5FjO/6YO8kH3/Y+p7iDe7xGrtKdyJ00epnZqdv1rl397hYv4PUVmOAu+w
r2wf2Lpb3xSXtGBeJq7nQlNcI9D27BrZ9PXwENnR6rRi7+g8XXzFeR/4sgIHrzNEWFsfaop9bHzT
SbHt4R+hZC+/ny7yLzbrr4+6VDPrXvHn/snt5YPenBmga+d7GEubdj1WrqM/9bvi2bPztb+GHXfu
rU7tqZ+qq9982WWFc4yaUevZ0+IHSCI2vlWcUZELSvjaWkEBtts7/fG0f+2J+aTOL+bLG/YrL6Qi
LrzDRqTZoC8eIT67bZLvIaHtg+zvFb6PlsmyOdtsJ9x5WSZd9DNvHlprn3BKnPiWv9pUifQsqit4
/snLK4YeBJM273PqhrzYBFt0/pTVVeJi6eiEd9a+uymQeNr5rrxTD+pWPDvVAn50fZv39a+/wmI3
kD0/0Sdd+VBpX5D84DIQ/W2sXNQRdGsVziB0UWCjMV5TYvz0+8c/yjMsx17sEEZCsUlizdSr5pAo
VIVJasQO9giJrT3rk+uvT03dX++1/3rhi30iBb9FH6f6IeMkV2u3Av5JofZ84rFODbLYChRcBwff
LN8K17qV07NsZ6yjNa0iIUlzOyDQke348lRc+m+2wH8+2ue2/2V5eKR5G8AfH9FBZWPX6InBEbDb
qlf+zr+y9nTnPF5Ie9Gd3QDrs/xU2+CJqfw5z74M36VNPTaW+No7gG2c2q7vjZW0j7bFRj+hdD3x
ej+vA19GGgcRQmjkfzTjbRH+CFkzRXRiiH+zw/3rZS6CVHgIoTayMOtV/hx1jmi6+V45i31HWFUr
eS0HG5QO6pm1q06mpxba6L82HnyHJO4BgFCWMgspo8VKIRbp1tFVJqGZt9NVjh254aSHcmeum3vl
Qdy223JdOKfPsePbFFHXnC+gE8/AxVtahCOVnLTyqBrvc1pTcctN9RgfqF2s4jUou7ffL5VffEpr
tupBgM0lFHnZ9y1dsxp5KGv5XZzOp/ouq16M8fr3IxxfpzRE0WxxyFUQYB+5AmmNXwm1Ib1Ll6Ph
ppONw+8eodmFDMro2vjob7ONdLLj6PiM/j7oIpz0zLYc0XC91/tgV+0oPe6Gm7lPDNuJ08Hy8Uuc
B4OXM4s3Zm3g95eoxGZjBJb0btyqMOAS20tsSN5r/964F37GVyX8bvpvNqdujccXm7mHRPpM0KMQ
WAYBQKyrCJLec7Tzt9Kn9OU/SS/Ob+prqDHbodBbg9SJTCYp/8URAf6R0p3cvKd19GKBQLc7CImr
38+R5Qv8HIPrqCjStzKL3L6/wCAthTCsu3eT0C0U7+JSXnXtj//ZGItjNqK+kSpdhwHmrSqfdeZt
058Y4XNhHr2qL4+xeFVSWUG5GtrPLJWWXpv6GmSxo+5aF18MXBQ2if54Oim7jHuXL29xooYZNLE2
bN8T/9kQD/DXbJzzQunEJzr5cIudAs2ENRha/96t/S3WnnNcT3tDvFHtblXvlIH2kHbrB87/6Kst
1eCwreTKyrr3YCAg8yGWednWB5v490ehPQTVINJ2nZzf9/mXyVms9zxbWjV2BZrMV23V++/MDnxI
8BqfbYzMJUpDqKugiMLhvXG95sYvLjzOM29nrIzzJNnH8b33eSs6ddk0F37F82lmzblzcksGojKk
g98fbqLE3gyj/xwnozWexZUnB+eJp+RWYMe54PsPVhdphavNID1P2RV6OiTjk2p0Ubsz41SD0qtE
hfDaZr7Z3EW9IvAn08KKBWvXaKmPv0SqZMascyhrq3z05ThPFNUtW+Rp/VmUC+JQm27XZ1Iu3MRK
pealU2LiRNsyZNBKStfYTkwlHuxxFlSXbZWF9V2VFuUD3P4h/JFLddTc5lZSJ6sxzTrvZ2mVmrRX
tYC2Z/ynOnkzgI7DEwVLzNBuYl3JQbIWguaUUunBdEKzPaxzRaoPoY46xR07FeN23wiFdG10grKz
GgrxNr+rf16qQTKci3LRm7apm22wTfv5ZZm5WSQb3qE3u75lAGhFK32kxFOLdl+N3s/KnKpnqND+
c5T2bYnV2ZCcqyL6f7w7kv5HCU9ZcfqiVPYqeMDa1eqsXCeJCpZbU+HG2XyIXrJrc8KrrEHCuU+Q
/8A5DsJtLOWZt4+7IjLWljrGwhaJ7izNoYP3Aq60GW7SrgHF27QWBpBo8IniO6Q1G1nHyGZVjQ35
FARa96MkZTdKCnFdI/ctMPRQY3ihFI3lClQRumAjVhAjL0Ms4SK4zcI4WJGTNTmJZH6ZKdBvjTFJ
ahWO6FCpEYIqugweozCpKluehmCVBbNZrooKVLJjI9MVn/bTdGxXQSWohaugMcqcKogURKr0Yt6o
fjmFD17kZd2q8Ge4rwwhu97laJ+vy0A2EggccRm7ptrWb1OmpLdqmJnvupHzMRNKpbrtt+0Y2kNj
Ri+tNAl3nTAGrykL/jWDQOWtBsOYGhcXVSl0ooK5bHeiCMKv7yVh3w68FBtzGtTboRcVUO8QwqM5
yITEUm+TjtbDwk7lsBbcRkkr+YBGKggbSNiCpMGfTgJ082lZem+ygVnHVYtriXWV9tMAV17OO8Hr
nUEw625bYhUib4QgjdMt+uERcmopVd6hMfI42yEAgzzvV6GUvbVeIf1Qg1gqb+mO6yUo4lYtgPQt
THheToGfR237dZfKrqQEnr4SjUnOL+sBB4zLQWpgd44ZXKwPz1cV2Q1j2ISHCg64YsORMAy7DJWw
WRXAimWXiKkCO02fDU4QIGr19irIQ0FasTJH4yoSAi14qmp8WmCVZSIVmBR5C+4gWaTB7dbTInrR
kmh6l2o8hXbAAhscHMa29VzFrLx2sivJIyVTFWMuY82S4yihSgOGQhnYpOyiVmcOuReiSXnqCr0u
fg5mYw0uUi/DXLMY63xdKqrA8gBZGjppq1VXQuT7uFOwKahn5LSA3De+OLwWET221x7ktbdalgtc
JSaotxB0uzapt+zPbfNjmsTZcUjzm6C8U+Ss0x4Tq6xhbitxx/XQrL0a8xgvEIobBbZqtpFNX1ci
FoCnjAXi3KTU7sKsjxE8ChUkdlsRhJ65j5ZJuqE1oayBj0NosgOEZfJliL9CvA0Q8gcuzJpQO+sn
ubjvqhSxXSl0tJB4glVrYO4yYXbomK1BQsOvzn0D1yYnFqYCUXkhmDM/W28rGREdFJqxt1uQ4XaS
JWSfvCwdQW52Rfs0gVOMQrfxkg7bXmtQB+Q5jS8Lb3GlZrmtj0Ou4VzRNMIETzWLL4ukQe4v9VEW
6HZrGYA67DrRheRMAbZpKxNmwMqETjQLM3p8Df6rjhlm176+F9riYtKHe8/LLlrfuAX5jAWBJ10X
Spqt/EIkozHooQNH/Qbi2SGQaYnTZOEu6wZvI46yeeh9k+pUL0WbQVa39IUeTKj8tzi7bHAFeSEA
/+gNj4+plxYY4qg7SJZAiwcVcTtRpHwXoZK01aEH21vgn7CuawOWQmcdLJbjjVCV94YEIr/WQP5m
62mcXTi0PYY2l4bW3hcCqKdWBUEaSTr2BRnUkC6ANjWfl2ZxESoKYoy0AltmNeu8zTn3Ss8JUjUB
IZtvUJPy5w3leRibH7WkPnUtmXMoqzBPFWrlonU5Cn6O4wX9SV4vspA8/x1Q+FVbJK4w5C8cB+dF
GGr2INeBo5YmsDcwSjsZxVnZehBmqQDsp5mDyKmJxiWd9i0tCC9S2XgXkRpMtzESWtfU+4dWi66E
klPIQuK4FoCG24OF5q9XGm2V0lLE9CtlGwFuufJz/SFqOedbjHSk9qJo9Z0YppODZNDH5ifRHQH9
57s1w1rge0kb0SjxSMFDQHBNZYyfahi++87Ifnhe7ZebQIuKvWDGsO3zynSrttynVtW95VMkHBq1
lM9CKdbZvOJa3VGhCnem1aa0g5g8H91jOF2PoZXcdX1EddfwJADbmVpV11NbQEtAV+ZbwHXjYTef
Y6wV7IKkuimcfpxtpaJgtpkyE4xu8R8bf2bDQJefGgS2VhlIODUPfYsX9GckrKfDmKBQVhOMr5Bz
4tgV0tONxaKNoRKGIUQtdpBGht35seriyJq7lglUOqoy80mDrkvis7ixtEAQnVKoImjTnn8foX7G
HEITNHWtlzCwd5nVZPUqwuqL7QgKETbyKU1KIn2aSjy8NBKa4LMuHIlD7azDASTrAWkpbRzt5cA0
9jBZg8dWsfxdhA2IyZ+eZdto2mvH0PP4oh4zEOuD9QzTuLvBgPd+asIXfWw3A8aqQ2teN1K9ygad
xzfOyeRuA/Gu1Pt1Ynj7LKf5ManZyWrPsGn0vGkNizOsjQlXUF3kKt4+ZE/FlQ9bd1DiZ79nBWXj
PB8i9W2qaIGxNH8nlBAgBFyYUlritkUh9W4dJFhdmjvKnulFr6cbxIcx3j6Gv2pNw/ULjkEZHXcu
P6utVTiiWjh488mr0Yy2bVdeDCVIY4WG+0TmnfYG+gKhpIlbMH96uQR1ufNWYTsN+CnLOLq1Kx2B
4aOkJSWiw5rgLxwtR+uVAwygR4AShxYu0GqEGE5bJNz1WApER4iqeKXU/RVozAwDLeGiFdWN3GaV
XTWWjHekKOf6Kg27YsfOy28Tpng+hBJQ8cooP3r8XRxzTKzB1jMTo3bTH0VHzXGsAMRq7KWg3rVR
fpNYYfWGI04J+7AIzs1OeQJvPY02xDjjKWKlOE0pQiYRzIccR9BVooX+KoyEelf3wqtI0G0PBBjv
iZ6l6oYnTYiie1RFQn6eFd5BrzO3qZLzkEZ4J83aG22QVmj0L+VWxQ9PTzW8oKYrulBx6+lDdR0V
qraLonD2GhWy10GFPgecvNpIAl53g2g8GJ2uQ+VvdxFnsYOSO+U90NXcSKJ/pnlGvikJbHfURd66
sU1+8ottOVFfxhkdPEFv9vg0CZVEkLiOF5ZnIT45dlazt1Sd/KEJemZnfp/aqlTr+ynlm8VdOT+v
oxnNOkmVjVIR6iDYTmbRu2b74iTZltfivjDIOPiBmrbpQgG81DyyQeOwVhaZG444NxpqEa1Ii4Y7
aRTrVTC7HeXAutWYC4tnFq8F7b+2Lk2k+EIcInVscRzJ7PONaGrYaaq+t5fZb7B9ErdSFOqb3BTT
q1Bv4gdFKo3SUa3UwAQheA+FKXErLc7cFuzLpujxa8YTsvG3Ch6U6yAsiscuKLqrKZcBUg/QtWR7
SGrjPi3N7pJdqbgq4yy6yH3PuBg0T9himOaX7iDE6Z2kZdYmiurKEcO+XetSLt4LUBg3ISrkDWJw
eSL6Tbq1AHN9rVbQkoyJzdKq6EhDu9g54aAG69SAOjIOded22fhg1tTrrB4rSpJ0T4EEs2qsOzvu
TfyOBCNeVYYcuE0x3Fp5cpZV/V1As8BKrfNgi2rdSp4weEjAardCY4c+nWlqUfv1nvYICR+epFPa
i0H2qufQS+atIKh1Bxx2aYuiJzu5Gg09d8ikCt5pgYybqwxZ+HUwqB4nuNaMr9lUpG9armGRK7d5
9bkBq0A1iZiJxgnJrVgH+c5/iy2n1VuOHuYNBhCFFb5FQRM1+74WSv9QFDJ3DQGkv8qMtRg7MyV0
WCjPBZmfRXtNEtwLQQXYPQywFBP8Pqq50vhNCOw/9IxHkQ+ZHTTsa/v7ujbNMHcpkcscBei1U3mX
iEIoT+s4VZU+o/+OcHbfS5MWHPjuebylf4W2sdZr8aeqrHGU974YAx9mMytqJp6KkyiAlrysheEg
lEqYDPYYINUgY8SljLRiHViyj0cZqJoAanxjEU4q+EFu8fUq1W2htVl6hqsBrAAboxBshmKzjJDH
hg13AZumHDVI7VhNjO6tk7qSIg9xXFRvhSTKsxsZMf7P0kMv79LZERmvvtGpWbLBuktTPaeqxM5/
J2AXhQ+uH1oF00hMp+E8CT0aU1MUaCJ7f6H0Lw3XnosJ8Ulv59S6scBNZN+zSWQCNfQGempzJ+oF
T72tSr8hllPlNNgZ8ZQP5xUBvHErQ6f38HVS6YNBidBG0BOyGEW5MArSeSnW2IIJRherohNVExQH
Sh9duc0zNRCusYNPo0M/IlZcdUZf1w+diYENFP9+qDcc5q1aQ6hJoe5b+M4MrqBzedhJcDeTj2Hu
cfHnPdbqX4DkZ+VTaWj+WwdBUz2VUzvOUn9PzSxSd23rC1jlZM+zyoLrQrEetqHTrYaH7iZYnRIV
LxO5cx7osyefNjbk3Mskq5EnVdRO7c9yTJxOG1iHm99n0Y5ShJ8jzJhi1La/aAHNUnpquk7+SeXk
tTiEN6pDz+c63PAR8RAyNuo6Xp/qzDyuugG3hoFhmvQuWwqXwe/pLauYe+JU/Hyf/AtljQPFbeW5
1sV0JiBXGVbNhUE2xNEc0Q6RFqnnZn7iKy7zr6Dk59IG0i0SiKBuF9l/ckupkcbRcxbc9MG7J78J
yeRak3dCqHpcFlqMsyhpqGk5TB0POmvC5zcbuaZbr8U16uXNKR7AcVGawVDtoZigMn6crIw9oczA
WT4nO3E13gd0NnPnyhG7Czugp7+fN3N2/2vafH6BKgvBILcwK5kXCUrRK0Q85srn3GtXUdXZeZTs
6YH627NzMcxiokQY1up11T5L+Xmy09bJunlUbqzn/EnCfo8JMpdlT2Vffzk7dYS/ANIQK4Mj+D47
sYMj4mtaVniP0h1XNxogYda+zFXMYRWJc0lqs+1t661oXQV73lNV4V+9XAToYNo0mu2PxO+9X8d6
1vXP6nkCSrC2p4PuJJeem51xpuqXitNKNj6J299/0gVYn6QzewylPoqoc3vIETaIJsSpwGXw+VP6
jrPqmfpm3XREfdhiOckH+Zud6AYrQYX3bZMJGC33xG9wvCxNVKn0hvPukTkedWtERVrLPHhDk6ru
qqg4L/I9zJrUVm7iw1ieh1ez4FE4CYw83gYhkFBJJTdMNzw49aVMJm6KDAdYvvlciA+c7BIXDxdb
P1T5sl04yfnf3toXIy62oCo2rC6Xste2vxGyfS1kJ2QyxzXcxQCLvScJJxKVk/E8F3/iVXaJc8aZ
dtOvJQeb9dsod/LHE5/vaN7OBmHMIYAXSGINcVGuQ5YTBUOn8hKtxME+SlvPctG+oEXUEc5nabH4
qHNhPUHZPd5lDQnSCvwaxZRpxl9OG7SxatGr2Wu98jbNZbT23GLVfeicXMZO/NsiBwZTGQ+pOaXj
P9u+vwgpLAyuuBRVr/FDcFA33cGiYBi4xaN0o2zKHReBqxltN5yqRB2FHTSKyCo1a5VqEfWhxXSR
BTnnzlC/apfj6lM5tlZ3+qVpc0hulRMv9Pg7fh9rMXPCJMKrWK5f66iyqdS4zXybj08VkI/WHLkH
vhfltblQzcazqOApGFlooVy/+8NP63JyJZs7jyNeZVhbJ04v0VwkrYqTFfij2fI5rEzp0NJkaFdL
iZrPrUal1/c9/cCNliL8p3qqskn3cZicOiePVuHnaBTJTRTqtEGIi4PSzHG2gN/yTnbfpQv+PXI7
u3PKQ3EzBzfJ5tTp9csBVVrCeKl0vNE+8P306hWCa7VIPriE74RLOVtZ6+jSOwjnWbL1HXmbnJ8a
cp4OX2OB+RG/jriYLhYXrmDMko+kptc5tsWTQNEjofHnCCxsTTMgbfAuvz9TqaSKVUg1Zdh+pTvh
ysS42al5kz2aDVe7GNejm7rcS7nyaCcinV/OFxXjC9BBls6ZtPiCZZl3FFfr9+zQ7VBsmnbq6K74
NOs26hfr7cQeOj/K0cv8Mtoi4hGTJK/JSb7H9cHczBI4k1v12dysE69PyhjnufB9MDYSUSLOoOOE
XszFo7VSPhZQZV6bJwgFONNt5taw+GBgQrvL3XB9Sm63cNyYqWazMEUESmiyjR6hxgaprsyuhDr9
VD70D+k2XHWPGL7W637tX+HYvqcyuOlOAbiPJ+g86r/kMIuAjkZp+DuoLTC1X0mphVnEqUPh1AiL
k28caBqMm+Y9r9a1dVGgECdxLcA6Fc175We+w5x4H2xOTJXjr8f+NetfP7uFjsLEZPa3r/T+XT83
br1NuyHh6Sg/dVtc4yx+et88NdximY+WYA5hMCBxo/YzkSF1WvojlU1+N9buiK3bSYOD46VHby7X
X4LCGXdKn833dR8EoA6ikQZ5Z3DzG2ULD28jrhVn7mY4RTVdxp7Ap76NtYgARdI6xJ7G2yAf0Es4
fQOUKRXIpZ9Czp98qvlFf4kgdMnDSX2Yn6pflTfZOt40tsZFu7w9/VRHauHlYy2+mgjjIIwU4y3a
xReSq5yF75Z6WZw1K7LIq9D7UZ66vCwDleWAi8Umc7h2NU83X3m7u/npaMJy6115+R90oBytu8VH
W6y7uq3UAodZBhOdnFd5IzjcV+wfwqY7/w+GO9qcP4fT6K3REb4dYd1KyZsMGN1v4l52AMDwv3kB
CMDPT13Gjh+MHh76C+m5Z18+Ap42EHT8zCQESyFOyhdKdyKePPXzF7Mdk9tJpAL5Gnf1WTyU6wkl
y++3p/mg+na20Av/9QkWs3xK+iTA7fY1qi5zhf4G82rI1pJqOYJYYALz9PvRTj3P/O+/rKmMXHoD
WgduL7brg7XWT8GX56Nw+TgKl1KycFDqaMT7PoAfVHVfl9NrglB0UMW9aHX4fGoHf65ikeE6tYx+
9UAYo4lwo6CdwoT/Pp6VDhrGzeIrpG67UqtD3uWAzDCTjMaVRSsHlwSkT6NdzZapTb/2Jrqtssq1
klNyviNpNaQ2Itd//SqLRdZYYdmXFSJ1gc4/xXfFfu8DzbTL5mc0/pyoKkUjVshyYE/abR4nbigB
RErv6mSdCP6uGO7qVrGnuZ5rPfz+s/9ie/v+uy0iGEkdQl1oxdc2cGSw4oiyHsmxIft58iTX+Jju
s3vzVN/ULz7NTFYGs0GRE4rv4tPIemFFyPNeLe/cgvqDke7q90/1i6WDoRthGS2DKiyOxVwzO2pE
jdC/RnGhu0j4KDc0PyptRgNOe0HL92083v5+yOPIDBzflzG1hd2DVClx2ZQDd2iMQpxkDZpphWnv
AaMJN4SCUO/ELVKIVdl7W8+C2Hf4/S8wv7TF+mJhwbyFzcnGujzqI1GnrJVJr0Yn2SG3lMe5l+b3
QxwluGbk4NcxFpueKk9FhpTr1X82N3NijxL+rfluPUZr3R2c5sFK7PG2JcC/7c9OZmePPipebMj2
wZ0Ry0BrXcxUKu2CH7QGHcrGZUXHdebiYf+ZWSOT6TvJhbBP1+E62ZyME49O5MXI82/2ZW/UwkDL
qZO8zren2YUl3zRb1bY2uZvdn9K3Hy/IeTBsJEkjcgElG/19MDMysOAWdebRn1e1QtsYNCfNZ6SA
9OzHX8nS/+UA/V8NQg6AzBkqg5MZuMI5yf7vuUAYiRfFe9Xk2f/Z1clz9vaVEPTLn/UPYpBo/QET
aO5gh47KVZD58w+QIv9K5gTCwQegkERi9J/EIGiJCu3vJGpnhx902MRK/wIpyjThqHQGmAorWjX/
FjHI+B51Hf3q5mJKWX4dopVXo12bngVIV+lLSXFnUTOyUqwgabyIDVfu3RH62XRf+muRpEflRtrK
DBzN21PrRhJGCbpRVxR1jddYt1VxZ+k3ZXmlexeTtcFAVk22xvRotofIeAs5bLORjah5LdVrST14
/l3n7QLf9Q38+BxJew6DWzO+ENoLo9ijjar1q9w8qNHVHE/x9zPBO5tCdJ0b08SuxjuTpMqRw4tK
yG1jnJyJGhd59rkoHL8Y2dbzbnrrQQsvc+E9rpAIqxeYltoABFEWrYvkPI2u1G6nS+vOO9PylZ7d
DZod0xVXukK0latd0D/LXWlXyIIkQPlRe5OOt4FyN4k7IX6UJiwKdwZ+MvU2bXb6eOb3m4qfAzSy
2EbJRrMOXEzsKXnA6F6OYUXaeXw5jBs9XKvaZWAdkOFFyVldbIdgr/TnY3c1ijawxwB5W/dDyNcJ
Pm1it1aiK0NAm7w1um01Pbmav4UBNv+Vryf1MRiu2/iu6EX0i2dpep5pF5V6W9a3HpmpYIv+O4pX
gbkKEZiUdjy5TbQZ9X0lbI0C977zAoxJsSmDP63g/tY+cpen/PX/AzV1XqP/fis4f8blsHnOwuev
ewCh6z8pYeof4AHwF6Jw92fLHGvuH2ve+APE/gzMpX4A8JvT4h/sVIMlT73WUsGBkTWa24r+seTV
P0CH8Y9Js0D+4f/+zpLH2eF7NMBPkoAwwUugrY6OuuUpAkxP6MUyuNAjVdagU6pWtWoUSIqOgo6j
+xAo8mubUY213BYbZIN2PoF8JQCETYSWyhsDty21PgA16AdldNfFrVGvY6POzIc67M0fTdPSdZOp
kR64gzVUKdqh0bDWXim1zVte9WZvF0Welz2tH3lr3KC4kdK9IqUj0hNU+II7b4LhhVQqee0oo0Sd
o8rQI12LsSSUq7Kr+/J1rIpUv4KC1zm4VuPCQfg2Hfoc+fs12B8clpGeDfvUtKYGcuEnGFKqTNF/
aXXdg1nYiqzuvBW7zRSOnhSg17NMD/PdRgbeeKv+iZxEmNX61JGsCgyiqaRs6qwvDZ6sfMk/lZHS
2aaBQlL+WbQyBduDJkwCHlpqaObaE0IuS5muJgnjmeJp1M20UK6lIVARzWcBgpnGTcVSi7sL0Qei
3fiOFguVhXy+QjZqmB06aj9XOzsdEeybd0pW+mWADU+oiJO4rv7sKhGkP5tMNLTM9J9WIBXjHN1a
ZQ3E7bnfBR+gsdnuV2opZs1rS4jR3KktWnfBRp5iJvqrmAeSlLNHiUEXiasA1GLhlobRFrItUlIV
bAThQ+zAH0SYm6NFKg4tzB6aE0Tzug+yNkJCp6EAaiHsbuUxy9/K/+LuvbbjxpIw3VfpF0AveDNr
1lzApKUTSZGUbrAkSoL3Hk9/PkjV3SQyD7Nr5mrmrqtVpci9sU3siN8k6peqsAZHypsvel3FL0Jl
jNwz6ZQepRlAmiVlam13fYNA7NB0rmwV9VEz++AqjC3VKarYsjWS9R0wz8lVGknw5DKpXqs4SY59
EOp79hP0e82QQWeblfosQGCRbbUz9Wfgj/q+jNEBsv0STLvT5nPizUHqPzehnn1pmWuarW0VfCqF
qA/swk+7m6gMwGqj47wBQlR8Kfyy+Gk2SffZB/CmOlnNX7sgGhDhaLV8orESAbmy+Zd7bRvAngp3
gTgh3esjUHnFPIGvinG932TKrL9EQPhTu4PlMHiA9CqGrcGGmPIJtkooDlZ+F2OYuzPyHqfrykQ/
nKvAiGijqLG4kRIh1XCyiuR70R+NTdi1frIrzD7hh/rJsavlZAe3oUUeD1KPZAu5ibJwIMMpqNtu
v9Cy75QW3NsihqrdgBWLaf6WqXzNQ189CNAxAPqXIe2GJjHJ2yFByK4Sp4VjAMQDM9IiVenkgtge
E7EWKycCVcy1r1btLhlU9cHIxwKv5xqU0RFNaBxbQaU8ddlYb+YuxqcxT0IQ/aU6XSljju+HmRjq
84igaOoC11UPedbN/WHSVd/tx9Lg1p78o58I3SfMYKvHOplp8DRi47a89L4DClMbN5h78o48Sqw9
+HtR92B04PQxqSkwLGvQcleg/R1sEwGYmivLlUTm7AMj3vhyBeG3lOXNjE3YFfy6eD+qempAHCiQ
fRVigJ5XaaCZ1TdTb1UFyIck+pQqGm1+HVNpBo7dWoGoHORZHKTr2QCH+K1SwsGKbBB8BX6MAP68
sa54SpeFtQmLCoBlLFb6ki/FmmYh2Zv0RdAc6w5aoeg0wyjov/yoHIRbTFnyZCMpfh9fyZGoPE5D
GFkeYMGCFCPtJWsHj0cRvpQdIhjPwPqSyBMS/Cv246ho2lXk65b8PBAaB/jRSLpuw7Iaf7WmmBW7
SkjGX7B0ktGVBCRK93PdlRBIrBiU86QrfvOkR1P0EgKwL5y5xvmOa2Mu200EJLR3mg5EsNPEcx/v
Cr3ROXA4yJ8NFJcrBFay2tz3fQK5BDWHsEZFtzN/AEOEwt6KnZTaiUAjz4sicfzOkKzZzbCmMnaG
VFhfOc0H2eXfbio7ELrhhxGx250RrWiVWo00QOtQzHszERY74tDU+ohEiBPHNRRBetDnUP7Rx3P+
0ItiCWC/CE2H9zggiE5W/Cd6qEbkqB0WQbaspaXsppHapV+MMYDFhrUlXl+t2ZgZf9z4s+VCntGf
RtTZyQINzY+uqmycJyfLMFEdbNnP5h5YpT6qN349GRI46xZ8tqgLXKAoFsYS95DQKc7c8VjeJKoF
zCXBSU3Zcglg+zVXovTNTIosd6CrhLXbAYbUr628MUZ4ZT3FICmEerSj5SvZQa8IKhezgtgyQtda
96mQZkm3Z8tENJg/FuTyquHomjDIKJCdOpRyPKS7qElC7RIeayk6vqkyoIyE7wdAAXXpPFNeWT0l
0D1BLFeXH/uNuR2Qu9krLiIBLORnY4vq7u7S23tdKiJLwswY927qDuRaJ6WimV3vT81LkLXuNAJu
v2ixtxoReqqL9SHSAwCxltfiqhhVB2FfCfn08ltI8lrVEEEB+A1ECTHjJnGs/aVu78kLfx1xVQ4s
wowjqZxefjdjiTR7CqUMwwGPlbllsJF3l/CCS73rzVf7M0aNzI1uPY/U34CtNwWMtIY0mijzi6KW
28iojfRLVsiN7GpzAvBbgUjzberTtjnGwtRYt1YzBhc7l+vyzTLqRbNzccyA9rAGvKlToflto7yQ
AAFIf7SscCtJsycMUour4HdTRjoc4mXbJjYFkJ3QWVcBOURguahvu0m5lfufg3yJIH9CFF7/rFVt
p8JXJgEV86IkxgaW23cgATdylW3nob4d2uRGL57VqgNFG92kUZ9xrsxeOSe7PhsdBSMknmFWK7pg
JOlnBAoS7/JNoYABNjpbUIt9wyvzzVPk7s9ne6uTe25LoAGIRhn4z1OM14w9Dc7E6ssodE7ELV7p
f7c+u8zJ2wg8e97Vu+SBgvisvgwK7d72R0fO9fEQlhW+Xo9vAyx78s16LOaaJpeivkD53LShSPLx
oKvzTo8uOXOdnSu0cLE704FZrgvB/tyKPKq1l5n+QOr5Y1rfz3Xuz+7fHY9BKXtx1pOxpkN9/v14
Ar9JDAhbL22S9XZlQACuS3AOvsbYeJvVF6bvdCvRzhX5yZol0ZVfQ5k0KxJb8rWXyeiOahJ4sh/Z
MEOdOeiPY/R5pubx8fhOp5GAHPwLAIdN/PtEe/O9uPFGVW6Fl0lWZhJUkn9zTi5cLbxw14vifZDl
R7wJYk5ZCjvBf8E62EOP7htv0vh1tn33Vbeju1zwhOvJTb3kwXQQcXSEiwfzpVGubgJR7/WhM/yX
mC1rSk/TRfHTE4CxyPMTORGJ97pMqXCNmp7Eoer9WXxpM9myVQgRkd1nnMCmkTxWc2XYipTnnh74
X2T6cHtFafqbRDQv9XzODZSO6FKL4DLnXfR+pjMrErQpUl4GPd5G8A/gu1aVrbDb+3IoHRB6FPSr
GJsGa/gxqlptG3MQb8o8UfC2CM0DT0xh8/eXGKVaaiwL9hHlhve/SRxSA2aI8TJJGFZPufYYjPLD
xyFOTx3uP/BcC1BVXmoj70NEaGVXZq6/hL2EbIM1fOLZvBtaCoosvUsyhOt2DJ/6XbDVao6scujk
VH+xBGoYZno19RCni0tkijNf8l2U1ZJdwHmVTpQQ8SYsaOoXPqz38axdGsgyq2+2pZClZlpF+osR
zjkcqdylS/xlgAL4cZgTMOMyYRI1b4UkD3zoOtPD+qNM89h8+Q0al+7KjX8nfvb3C2J8/GpgzaJ5
lxOjEyjJOupqdGYdhZOeLFFBaQK26HctSoLlTXn4L6Akq6Icadj7Ia7WuFQFec50Ekza8Ggctv6+
h/kCD6rdXoKmLX/X+yv2faxVXpPLUGWxxH6hkked+BUtFDbxF6uMbE24//jTnVuEb7/cqtsa0uvv
E0IFku4m5oy7+6+PA5xbgjJCwYAkaYjwAnm/BPOQOkXYxF+wBLzLLNEzp3w/y+3m4yjnhsHSozJL
p8Y4OR6UGCnNUhZeZLHchGHvFZzOH0c4u8ZJgEkGFxgEbb73AxG7hgJWXn7pged6wQ4uo4+0W2bZ
8iNVFcgBmZvLG31yP457On/AZjX8DTXAMPyv1cGnDeXsR731ZYqk+rlK5/S2jfHlobJr5bXzcayT
HjEKbriC0dUnP7UowSw/5s15gWtXYshD8NXXRCrL032ZVUijFpu20x1xzCiOhndBSi9JegYi5AVQ
pWFq3mVlQ7lCQfGBFAoe72tloFYgXFhJJ+De378OsW5t4d1A2FgtpVmP9Dwuoq8VOtpFWB1I5vAR
M+58WURJZ3GH0oddUXPm6HyIrrWHaAAmEjmFnl468RZEwPstirgYvu50ein1AY15P1PcwlOJo8/X
eB/t8tsM8OG00Tf19aXX35lltwTCSA1DBoyM12aaUzgVdV0kX9XtkNqIt4bOcI0eNUdPjkLJNyiT
mJxfAm6fWXTUVUgWF+cTBrhaB8Uc6JSW2q/w+u26O0axamvy3wX5LJYhGNGp5DAwJxBNeD+FQ54h
H9Fn34wHadOle2U3woDrD+JGbPcL68QC0HxhfZ+Mi5DLIUStgHoaqPv3IekdaHUllpB8rJf+oQBx
v5hBKNvewxTNLRG+/Ss1+ludtf83zQvhYryZ/ROnnodvWAP+4ynKX7FC/Acd+X+04c9/bOuf+bcf
Uf6zeduc+/1X/dWQ16V/UpsCcMWFi3rGbzOev5pz/BF4MLYCHoWkgZzF/+7OSco/+bD8F0tuznNH
44Hyr+6c/E/olvx39O6Wk8P6W86G66RDoa0F+gk/WPovVNHW53E9oL4RI5vh5vrgYKX93BYFpW3d
aczxGAnBrq2fykk9tEO6L4RiO1jW9s08nqkh/H6Rvjl7/vyEZUQsZfCR67Mna40gthp6OeZ1f5V4
j0lih+6reru8sT5DC9xaLn4XXy5EXfbGSVTUFHG2ANeAhfD7vROrva91xUgHCSSNTNkrOmRbuOYc
e/r3y3DTVQ70Z5CaovH2X+ya1kfQ2Fpd25hT7A5gAKMgvm3RsZEEcYMOAuoal7wtVifDSbhVLtn5
eqnD349dfM6q3EA7jbYeiLqPJ/FSlNWRNw+6lgdLFEOVnL6S0LpBIwcTjY/DLD/25FO9mbtV/ghv
NGtSCnBuIdEhBi2CWAs5eLRNwLX974TiHQP3bKHCrk5UPW5K2C9zTFm+2EhNeFTn1olz+SCKPz6O
tKyvk0ER4DediGR8NXdq5Rt5tiyIP+ZE/W7YhLv/wpxolUr+WQlv4qwmL0a7YhYx6qLpm90mYelZ
GTRwVcAsEU9CpXhskW/xI3EXzDSwM90tzE84X3koYjsfj/j8WQMOStcpF51at/tZPxhlIMauf61s
JLe5XkxkFgZj/um/4E6d3eCGCksF6BJYqNWnrGMzi5Nait2kuFtIHMVW3SdX9DbJ7EZv2CebSyzQ
dXLzZ67fhFy+xZt8U6tjJKcqQi4PRwuZJ2/kDad8sq4rUoAxcSP3eInq8P8zq/8Z57JJ3wQVU9mM
QmwVWUjKxhyd1EX95kga4GkdAS+1DM6u2zdjXJ0sbZ+i+9QTblG9VXbmPtkveMCLNfrVA/VkLlf7
I0llfxIm4ogHY4O4SQibiTK3I31Obi9lpZfGtNojIZ6xmrksFfHwHyVfhCn3H2+A82EMJPpB0+kn
AqQ9Wnc9tdQ/W35xQpkPKn2qS2GUs1se9zOQmwBw5XWlORsLuQgN4oS98lVQfxqtju5c5xmQ39Fw
OtBlPI6lsB8iRHLSL30bH/3C/2oAB2t5BbJPHWucPPRNNiBJ7Go0aI2/aknmypXuDGZ1DELjTpZQ
6TCabYMsyDwEm0xQQQkE9iDC45seS0u8cNusYc1/loSpAiOiJUCesFoSWRMWnY/rshs9dV7/KGP0
/gDlc1N6VYQmmY0IkXyVbPLr5PvHH+73Ybw+rJlHtCV4lS+pyvs9JgmT1iG3w3Uqf+osCcL8bMdT
vImncSNyjqZh+J1Ordv1P8Fd2HqiOX6abEMfVcKUNrPQjxutzDZwXLZ6cWVCxE8phkiT7pR+4gjq
axTQgJ06u6QdXozf/c68irLySo6LO61POLTLV7TtAUS0jtwiutV2SCh3diM/CYr52A2DG6ehZ+jV
PqzFa9P3PdqYu2AM3aoeUFBX7MpEM0vvP4FSuG5AE6iBAMYpAuf/HFjZJsOtWp/YZ0XmBYOwB31w
henoTkpUPufVyBQHovWITtwWgUZmHISUKTyYQfQYjrWNKKmb0W2O+nnRM7p0dazep78//ZsPsJb2
b/NI6FkUsYvbtGOJd2Jw6Od0Y5SNM+h0z7tbGSwHDNpLgc/dIlieyQDhZACya7Zq1sy9FKrqkiaO
qH4A3qDrfrfYFsp2+zNwp+zCKl/OmtVS44SgMIJ7J5rt69qjbBR9Sw+fS5L6WMweU83jDNAzth4V
8ERJf6kSJJ8ZooHmsrX0cXT9pKMiWb6eGwMRUUW9RY9NAEMyUWxwqtQ2XpJdde1fSagrojON/0fn
25q4K37UDnqZnn4h/zpzdL37LasbNDcxUI8bhY2mdEhAJ7aSXKB3no+gUtwF/gD7a1XpEFM/l6NU
J8OTnxCEsmP4Nx+fFuduZAbxnxDy+9MiDdCylZYQ6tbHGSbxsmt/g9rwQYWwrVy4VNYt/GVrvIu2
fN4393+pSIIWLtGwS3NFco7qZ/C5cmn52c2t8OXixXwmG38Xb/WJ0NhLu7AmnkkWxxEiuosz1XwY
n6yv8iaggINEzTMaqR/P6nK4n+yLN5O6SnPGMlDjii6RO4NYNELOOhq2qF3avZ5vs/T642jrXvyf
WQVOC4ye99pJnTKV2rqIUiN2G+9aw1dP2lfHhSw73BSfsm2+S2Q7+1x60Ra6rFv8KA/5tXz/8W/4
zdg+GfJyEtDsBBOybtGFqA23WFoyZJ5XQnisqy/AJx0rSx4X6hYosVseLAet2OsiLN7Y0dpfqTTt
Uq129fAhMw0YPt2+b8T7NqQZjLpmpCEZW3VOl1deyEs0pj8s+DiyYbEzAdGuEAENq5ycub9vUYaJ
g3YrYjNaRv2+DXz34xEu3+x0gIssjkGKfsITQlG3TpNgmWT1U09nH/fPobrUED+/HXES+VeU1Xbs
pTbtWno6rv4JV5hj4PU2utGb8mY5wi71OuSz6/RNtNV2jPq6FKecMenVUz88aVnm0H2z5bq1y663
AaXYQrFjjrd1nG3SwgIiFUAcUGz051xTFj2t/WYEwy6OrW3QlXasf53jvZgN9lDGzhj6rqy+4KN+
YX+tG8J/VvybH77a130bTGkR8cNrCiIZ2rokqNZ1sx9gg198Rax5iCfRVttZlv1iFjQ+SgckvLOj
+/zH+ACU5QqU4kb/3WqrZ3vRDnHNzZBRBbqU9J97rdHl/+3a+1snaP0TtMyXCp8B+1/p8jc2gpWe
gBJFdzUffISZMpeP4PztFY/8H01Fsi9FPqH5B70eWmnXJO5sTLYOhicANS1G04UwZ9Y8klcy9UEL
yxf9BGVllIJeIGiY8krDsDWxAw9pRls5SF6VYxR86RF6upHR0OFWYGDU9E/KJgB0kWcLyI+79KG2
DEdJn/l1F1boaWb0Pshqgcr5mFqCTg44hN19SxMRCI2XJV/xQscQQNuaF7FBZ4cFLAEBMSq0J663
KBaXXSARkY6fKyiqA5jfrtT+wjGIS+vJQUiG+VsNBd0+UxVXLxtM1OVxamSqsKqx1Xvz0Er9Uxtp
myhIbiNVdhAW3oRSYyeIATcDYlZC42jKV2kKHSmOwcgmTpqP0HXkG9Mo7SQz3Vlr94b2yYyR+Grk
TYSophSLuyoN7GpuaSw9z9UvPX6c0XwQbopmcOJKcAu0sQMDi4OKAMDIZf+HmmGOG3hChBW5PFw3
qugi0eTIxYPaqnCUEjs3SYbH0K7H3Ol0y+4kTCtz0+mVn4MILNwvt8HAr0otT0h/lUlkW7l2VK3k
2A7WsUEPMZKOlW96ftDa0uLVA+I8zMCuQsw2YUXFsr4Vra/0XsBBdu5g3lcmAjzat3n8DFIVhWp/
OzYlboDzoyWrBz8XnEn6Xqv4bwUVdLD82kr8H37WbuhzeVOEYCzQeTUUt74171pWNjYLJTwN3mvo
fwv+nYKsbhii6iMkrt9I+6nJ3HnWn8w+tIvR9LRZ8D4+G86vAgjpOP0YSyV8tQoCecBDUSD5LV8W
cidSmZheuD1gzJq7SjxeOgHPbSjstTiIFitaNFzeZ44UIFtcKXhPL48qrZq8VPo+LYtOUr0ScxBM
fi8lq6e3I6cemjFwrhfpq3X7r50DjBhUDoqosLYZXDSczLxIuI/byI383AlVZrtFggvVXaXUDk19
2+XldlISV89f4Uu6iKFemPfTsszymyig0bZDlstaPe6Lys8sK2Dah+6qhMQXz89JewNfmqa0yDP6
11h9/vhLn6knvA2J1dhq5uUxz6jcxC6oaheRd1eptL0sSjuZi7eZX+fitpAFL8hQd8M0wArQa613
ffupiKdjramOKSVeo2UHCUn8MjXtKng2k9Grq8nRRdW1EsB+qCeVUecKwY9ZsmyRU0PsjOcyvZd7
3W0G9TArwTH1hW0771Wj3EXWbVvKDuwlyj+1WwXf1Cl8aEwNnG7jNUAHQSW4yVwjNZIdi1reUGM6
GJ25mTlyCtiG8aDauEnYflZ/CsX0UcDBw+8eKIY5CIQ5Yz5tS1xieLXbuWbiDJptQ1Sym8j3MqOw
Z8ULB9yXfdVBNmpbAJNUmksAhOWWeJ9zvp/61fvPyOaqrVWmfkAILWS6g/zC2+F8BNJN1NBQ01qj
DuQ8iOQqZz2FFRJTPbSiS2+htYYW2dMyiP+EWBVhu1nUJezVlqqECcdcQZ5F9Op4kxwErwExjmhy
fJTt9Ktw8ao/ff4RGpVVFQjH0iNZ7ZYxkscGgBzNGAN99eihjdix2k9V+vbxHrkQx1htEfB9mTno
PH7K6UaDTqAMvt111YbGye7jSH+kh9ZrYmkDqtCzaamux9RmMUcRBhxuxTE0BiLS1sIWaC4noGLX
TfsSCe2VGsieiWlQ3fws4soODQqOEgBR/yXQXhRKFbI6kMebx0Z9yaDH9wtNI5UckarerFJZRhC8
SvCoRR5Xao+S/prEJdQTDDFTah3w92ZagSg123K1obR7CKJPnabZINU97HnwNYEDtTzjtOKqsCq3
EwrouKLbdd+RQsABRkMsfoAM0rjyWLq58kPlyk+05qaLEYqcub7MzK2iYFONPor0rR3ID5HxrBiv
nfAyGvdp+dBL036EBDcgTR2YSLxLtReOqOnibSCV1U1ADVFUAGOOD7gKCA3KkPTHOpqLY2s4pWJ5
ohhtQ73xZhV7DS2wo7TfGZ3CtdrLMKGDxin4f1XrF0w6Rynn11IRjvyorZanThhLG19LcLjLd/PU
PiHT7oZRsROreKPOX6jPIUA53IwteXPU7jD0gumFvHfkQn+zEQN0aLx6YxLfJknslKrq6rg1oZzv
GGN4hwT5vjGl69oETRsXsa0KuZeE0We4Hndp69+WKOOPL00xuIF2j3a5F+gyhiK5o0065gGCDQ3K
ra3KERsFEoy6UaXgUGcm8piti2L3Ac1y2p8bRW22eAA5+UieMfo4VBg/0uY5mXzoSdPsatn88vES
PnfkvFnA680iYE7Uy1KWuA1I7PybaV3aIudShbcBVqcmQtmDYkUEgEqgYbA+OQVKMXeK2zjZto3R
qt/otWs+QHtdCkAXTezPZeJv46/e8LNKi8sfiW/lt415FwDkkbsLlcEzQIQlDfj3MbBu/priEFlS
TpA6oBMC2y8foeBMmJ9CSNUjCLLtXmrvFx8TKUi2Wf15XNiJ3NVWvhll2TWES/O+jOvkZDIXaD0S
NeqJaNrQDwP2oPykVPspNLd6uM/ieJtlAW5SVzQF3Lj85asHVOrtNrowH+ql4KtJ7ypdSjUrTVxY
w7sWx4fWBD+nDE5QTZ/KPLNNukWjyB5BPT6qa1dsc1cUQq/Tp82AH1Ad9Xe9pW7FYL7Jo9Djd9tK
iKhX1+3qqrWNKtznwP6yKnaDMTrUg+5GkNgGXjtZb21adB6ybrDH8Xu5UwX1SVxE5MXCTtV2K/Wl
E0fXshpdeDyf20z0mOhxWkian6hDDVIVJeizovxaeBkn/Bx2/2cR1tu1iJOAC5wIioLXTYpFSvr9
4wPh3H5BbwiJWRR0ocitbulUkoc89EkQsDoBx2hiPFKS2RUXBnKmdwBi8D9x1kpDihaaRWMSx7ye
keVw1G+Yf3SqjUtZduh3Je8st9q3NzTDxJzuXHndfu6uWgpvfx8kwi9hsPwaVAZO1PU7TG1McE6k
1FLm9tG3vCl2+Im4k34hvTs/5jeR1slXjHFXWPJsmg6TExRb7sYotdUth8Ou/o7BNS9geBS7/Kl5
1a9az7e5Cr7i6wOF7OOvfPbEoo0B/k9mcCcdZVlvmhLzwATAgT/hYYAdzBWS/269o/F77d/OTxoq
sfn2orLpmfuA3Ja3owVxA8Pd1dOxwdxHglPNq+yzRfLyq6FcKNyTEeKGBo781+gVLjz3XYe1S2Zf
KjdRVzo9F0FZQjqT+QGKqC57+E3TQy1JUGHIJK5ktZ6ptDuIuLSmXnTrztTrLZxtgFh2Etx2mC7B
v8ZkUfAko7G1MtoueZGPeN2I/HvU5gfE752EBxWUdKcsry3MVMhQmgOJIsCpJ0kavUDo7bmrDyks
XVEuqR40R9/HMCqYvEGevTlEhEmZnEYODoLob/0y8HTy/rj5omj5YzuM9jAodtxuVewro6R6luXi
buyLQ1/qB0oX9tgfB8HEX6501GlGKwV1TF5hUqPtw/irEb2qHdmd35YbqUV2Zo5tGlm2NFZu3cY3
lBuh+VW3o38wMv+g4rQz6vF1lQqfocbfKLA5LTh6lur/EikvocW/Ae67jYP6E7xhW6krfSdJydE0
EZ+Z8P9RpsaZI+ObVuV3uVj9aGmV0D1oH7VE/jkP1q8G91E/Zshp1R39ZnTQayClNMrbNFV+hVMK
+Tn3ytBwzSg6SsydbN6pBW5ikHw6HrR+/AsnUieYMLDVJWyNUKlfWLUGxGUt4xV+zMcfc/Ad4Q9b
mGd7Msmn2Wij1GFnhJKucGy1Eb28woN/zky3Htm9LTXVBioFFCKUOm6HMLHNpsbejO5C1l2LQM2D
ct4bDXe4Ud6EcnwMzKcgmTYKjpmD/4QnoJOqkRtqn6fKdPzwNepzewg0hPqVuyQV7UJrPRwwcTC6
s6DIZtJPvRv2A1pjyBLYOqJGYWk59Kt4s4eOKeh3gkqjWL9SB9WrfXLh3jccCNH3Zd5t5sL6VGTm
j4zEsUZIwZKugqiwo4hUKlG8oqR+Nv6sdbgAjS1lwaZtf6kxXZoh/RolfBQ8EW8ylh/ojcG6E9X4
2pcbFpBp3gexuI1y8JSzlF3J0rzVq8DRxyu1wKktqtxEFL7LLcZxmr+Jl0lr8wJm/3yTdf1VI+kO
PXZbHlUvm6HDLje1Kr7UmUSR79ecUVfD3ofEu+3uJ+noqxgf9g8ia7mdBjfnQROZNeaawAMp9pSy
vk95UgSz4fbho1JhgdrvoDHyMvgyUZSM48Azw6vELLdlBbSIQmRSQ/WJkGRAHyHGAUPbJkru9bnk
5sM3XEjtZDyOeYUaC4oVuCxZWYvbKlZ1Ey6D9eBEUW+nJe6VMjCluneERLD1+UfMHRUYT6pxbWTH
GJuwcIjciadPEsbXsi448ogx3zK17DLDop4RGYdyMOxcFl2dP1NyywmNm9Y33HrWd0H9UIz+MZwr
z6+bjSFUdiF9nqPdOICeMZjG+FWaRyeyADBFSGsryH5sMfQDL4JK+Ty5yK6AF4Oqqd8rYfFJQPqi
Tn7NFETyHow8tbiyMfBUtO7btnID0CTmZHp9+62VcQ/E3az6ic479Znc1TsOOeVTZ3zzaWGgcam2
3rH1dxmGetjsDbIdMMIsQWrbfzXm7WA81vVNgDunSqYnGU+iUW4sOi7qhJ6IhVEFlYWZZyymzyLd
wbrnoZe9Yi93Hfa9HSATImT3MpbCioihvPYs5sdy6G1RuheLLyUCvGp3VEoMJyKMFNsX+gRO2/T2
ND0hfDiHr4AxKWd/IfO2B6CjURpsZm7VuH/sWYGyspWNL9hZ8PVfNHw/Y4HljEVSpu1GlbKWdiuh
pUCH1G7Jy1t/uA+C2GtSVCub26RWXKssN7r4BcPXIya32C/l+xZYdwZaybwLFdOZU8RawDrI86sv
FE81GtYW4ByjkD25jY5zILujEd42AgBp1lxX/GrEABEP1oCWHmiGfA6jhyEmmyNZBMz9IkfdNixx
A0tq21R/1O2vsPWv+hw/ViO5kIGdadst4k+ouSHQBwEXOPi7m7C2kmgGHZvSqF5saTIvOQTbRWK8
uL2kY3umY/Y+1irzaemJ111GLJ67EGF3KYLm4bNWbbsvrQddZNuYm5pS5fbjNOdMKYgrnmYWHRLI
I8YqmU1iWcTjdmB1po0jIuemhyqp82MIN//jSGfS5reRzFXRCd7r2ORLJD05zMvmVx6V8vPHMc5+
MRHNYZCwJOYnKg/BJMhaOEwJ8BAEgZWddfM6O8Vjd/dfOBYs7/LV+xFlMNi1ZGkmel6rPC3Q+74z
8yh1fys4I3lPI9DT8EG5TO05U9p/F2qVkuEWUsZ9SSgKXPZY5IAB70v8ZdKE+0q4kISf65VQGxdZ
+QiK00hYFSQiXac9phhUPDxwYIs5SbvrXjHkJJkh5fW99M9G+1vMl9vyZ/7A4fCzvf5W/l8hLUfe
/oG0XDF/y75HVffzLXtF0vmP/rBXVBFpOUuGoiIt8Aym+l/Kcor4T4jLNJcpSRhIGuj8yV/KcgJq
khj/oLO0cNsQJ1P4+/4irwiy/k/4LOjcS0ApSRmBt/2v//k6/o/gZ3H3Z902q39+Kz/x/mCArYaB
w/IAYBHQNuVkeH/2SbmWaNqwSJH68y4t0Y9qpG1bpE7cqhdOhmX1/mcjnYZiTG8fHNgcQWcWCBXD
CgfFwS1rjvMlDtn7PfQnCq1yqvvAftC1Wa1qP0T+qy1RXCzj6UFP0bvQqZLqlmPI4ydhGvbspAeo
gF960TqmReYKCzNUUJObRGh3ciRtyk65xlf725t18dfEv53oc6OndMrSAGwmn4gY+42OWpmPcpuZ
tldpK98m+nDhkF9BFv419n/HWJcSmi4JEbYiRuuKzoyib7yhxLtB2nYTbC654lwYkLaaaNXMcb20
LMHGUJbcsaqvQYK8fDxpv0Gp6zWj0AAS2Q4SH3N1b1GUq0erZUQjDbDa6hxg07aQHhpeNKTwbqGa
m1bGj/fHx4HPD+7fcX9jb948jq0gnaZOIq6sCJ8x5bzDKf7CSn1/Uf7rY/0nxGr+kEQWpGkihJE0
Dg8DL2myXYk63McjWWUcp3FWJcha7pqxLYiTPE2oLDcVqmV0Qry4oC9OnR5cEM1kNboFCHgh9LKj
T77eoqMLqRMA4O8SxJtZxLqzi6sUd5qR0rY9uo1NrTuwpR3tm5tes1usPPewV5weZ7HY7krvwg84
O8dvfsDymd/8AG0AWoHCBXKJn/IrfTteldjG9bZ5K94NG+PQOtFFIsSqsfjXfL+JufymNzHbvkaD
Iicm9QN3uvEP4QJDeFgowa09OjCVa5wxcWimDnIJG7UiRJ8GX6WXg9SUSZgQXNy2bvekOvrPhof9
RnCkbbOXI1xz/EuTfHavvBnw6gpJ81kLEosTdxFCCI6gZx3Biba1Z22rDbCV20ujXDkSno5ydZNU
c5w1ScQoqeU/IVtalreyl3zKHMPp8XZbXHswy6LJRP+pdxRvsUW8VCw9fzRBt5RN+oK4862OplaQ
J99Ebd8eJ+lZkoQNUpJ7fLIHTAHmDbJckIlV63k0LXfULlVQz875AmuVFagUurg6PJKcj5zQ97PD
INvlAZ6A4yVq9P9H2nvtRo404bZPRIDe3NKWL3mpdUNILTW993z6s2p+4GxNjdDCxr4aYKans0hm
RmZExre+n4a4jhuxFjYp5rxUTCpfljbKIG3+vjy/26phQMhgazS019e3/EqfzkU+ruR04ZvRU4nr
D7p5aw6YAf/fySz/N2MurmoqSQMGOubVxxoluR+HkqE0c3bT/r4fE6o4N39/nqsT9X9Gsa5yn0JY
I8PKGUUNciwpvHVzMYo0AtmNgdn/bM15lQf9d8CraWBZrZCGGQNepBX6EwpFJzpcdGvL+08Z5BUJ
4r9jXc2HpezGTkgYqx4cffE6z7DFp+ZVptnUdCefBl0qFOUTF9mL2zo/ux99F8u/fMLrVm7i+LxY
LeNLyudaCxQS7i8kyr9/wu8G0f9xslCNC8H5KpbVlSnFotkTvIWbJPrT9Lv+R8nvdwvr6xhX0ctM
ypXmNQrkTU3fh/6oreYPT/Hdwvo6wtVsN3pIaYbOCG17QRPvQykYi8alLLAVf3JM/vZpLjAX0hQd
9uLVG9Nro6U7p2POF6dJfxwN64eH+S5DIUP6/we4el1xqtDQl/NJhFp8rMyeqnNf79d89MQpfvz7
5/928/462NWbG2UzzKKawfTH+pDCYaOJo7NF77KpREFIzfgJzGm1NZHIUR1//vvwP7xL9Sp+rNHA
XaDCu6yb21KiKTT+fxzgKl7oayJr/WWAlEZY2XrUkaD9vz2C/O/TT4h211wGRsjk4hLQo6j6YYRv
o+yXb3Tt6FjptdzOGkPkkFY4UL7G+Dkar9VBwR4T/2Hp198f6TLBrk+xX8e7fLUvB7rGQM9XWIxn
xaZtFkswUtJd595GFeKE3NjIxL6/D/ntoV2nPPCPl4T8H9aB1CxinZiMCZl1h8Lxfn2vQVk9tN7q
QRWaqM0IB/2HboUrZt//QvzXUa9Oj5nUl/rSMGq6XTyOrahhbMtX9hHmB7VfCntcjgZ/9hpf3oux
nWHndxvFtpV6P2qVvj3jff0tV3FF07thsC4T6XKqNJ+GT6wtzB2Hy0vbiguaagsaxuEOzo+iw3jE
luFn4sS3ex79rBfCBfD//zTllzSstdbaEg5qJ9pc/CCt1pG4nn5QUFbwMiJvdSQn96ztpYJOC2e5
6acf6tPf7klffsTV/Msg9kXZzI9IhZD+8I9J0RGx/nQR/tMol//+ZZZTtYjNQrqMMjc0b9fu2IV2
qP+wlr6NcCgGNboqQBipVwEoS8ROXUZGETgnmPq72P0Q4b5/jP8zwHX8Ebi6ECWmjTQ09iz6K/nm
qv4At7zMvf9EhC9PcVUSBga9Vk3GIGb7O1Ue1Zk7ciCWy7EprR+G+umFXX18TaTSUVyGArSynQfQ
tcNPB/2fXtnVlxfUDiqWxjeZpse0ehmMxyj/SXgi/fTKrkLLJNUTBA2eA2Pv4qQ7SB6yzLvw+f45
HnvTc3Mv+zle5j9liz+9watAgpGAymUZj2f0kpNweV391PX23QsEM3cp5crwLv959i9LJ9dQqi4G
z1ZXOMUK0OHp8ay68oep8G1y/3Wcq5NQM87JEl02ov+5shMF3kM3Q5SUPVxujvJA/WFD+OnBrk5D
0TDkahoyoE6Dw1rAxsAFIRb6HwLct7vdlwe7rraNORSfHicNO3obIDeKT1ruy17CmWt0cLlvHpDE
/lio+W5Gfh30KhQNktB30SVSdHKF4qdC+Z8HTYeJRty40LO9v2/p303Dr8NdBaa0TtpwkhkuycDQ
LafeKn96jZfj4XVYQnsOy5+SAJykq4VsxrM2meUlhG/DgHbKjYQDex/8rFX79lm+DHS1mPMqrnIY
dJxOIuhLqmxXyk/b0TdfB5iVyp0luy/FlatVCw0iCbWlCu0qehn1go6h+7bP7Qa6YtL/+fun+Waa
/2usq3Wl6YOKAchlrOJZLt/U+sFAR/P3MaTLO7n6OP8a5GotUeCWZ6FhkN5d/cpbfdRJTn6ece7O
mYI0uKVe9KPf+t8fjX6zf+/qeh5N2OowqmFk9J6udsG2ONJb8Pen+2ZCfHk4rl/+PYy0Nqum1Awz
yzdG9lJTz/37AH9/e4p4tXoiOQoL5GShncyGY+W5Zwiap5utk0Vy8PehfnplV5u7ucwrVhEM1ba3
YqLQNLWZfpRFfpdoQrLDT4qbV9P8D3eQe4uiqcsytM3j5KEO8GEOTbSq+FEg7dq3yqW9SLS5GUCL
/vqTueQ3Gc2/Br98zi8blhRh2IRlCp9LeSqie0njWCGd0bCX3XHIf7Ib//aFYqdHjwWXoEjW/j3a
GKm1jktCaAOxdio44GP8Igzbv3+179fXl1GuZsioZVVd5IxSHuLeU2K3v+GMgWCLSr9e2bTerE/t
7uIp/dMB45/t6T9LGyIriF4Nru0/CeuX1xmZoZpaUhrakmTnsRsGjQd4pG6Pkgu4AphkQk8Sxf8p
8vK3mfwt+bEaLf/PO+Prr7i4kFkW/QkS6aL2v//+5VdoSYqbizFFLI84Kt9m3RQsO1Iac7rPqy4k
hiqGYFneYjaSQoNZjPuTnzZZFAbWCEDXafOYigdOUbWObrVb6N1RiwhKT5bVQF2lPuyCFtCL5ODc
Vfa7XDD09UGUpfBFKKqOPHip4+JBYPEoXr8kquhVUjeVMw1caScDfImB6jWbmGvyRLVrsx7pLRp1
LZXfuBgfpJ2orL12Z61LsZpuM7XFmNuaVC/V71CN5Y5jiAAsSZ+myVPWqERNkKeCdYPdUDLRcZRA
FvZHqGvAFuTeMDyjK2S+Sl+SpHN2WnZCWFpKMEGr2ArSxRFpmufbVZBeGoGqplXRCaWoY7BIoeUL
8JYPVjnRe1ZkH2Os995QZKJfNcMCTYsS9bTqnSPN40ufQyyKWuHZai1XatDGlLL8mWnjtl7LRzrJ
AxLMLUnRTZt051hrM1tLp1dIAm7S6kFmLo9KW+2XIXaLKg3C0LgVBcvJgEzVGpZjTORFfW6tx2RM
ST+lQ5H1Dv20rgFtSM+stwGGfymUgVxk/rRAgI+DTrvP0ne9EW4xcOMy/Ck2cnfRJHfSUX5oyYg0
Y8Sfhi9HW66wb+WHspaPhY7YPUF/3BVeMjTbIQZqgakbx6R4cerM2iyKG9ENfKGux/NbaN021p0Z
J2TljiU8SeGM3MtXtJMkAgnGE1zaSvL+ImhvcAO5qZpbwTg00+9LX6QANrnbrsZD37+qMvZzcwDh
TW2PqBrn4T1B1JVMTrb86ZsOMzDJXXB1FnJ3pQE4Rxu2jCbVwGyrlse8fWxxXi4IZVNGXUBs7UJ6
CjPyduMxUze6fEjGzunUw2S+qcnN2mHco+3Ceb+ugZBuJQMRFFDttLV1aW+pGw0++lJ0m5UGRNwo
m3SFyP5L1EJ7ooE1bHeLscmGmKbPfWgda73cKNK5H2pfoIs/1bBqXBwx3ltzoFEayC3sznpXEM/V
FG+z7tcY3qVijfTDsNtw2M/hwWyHQGx6Rx9fwvmPXpNTOg1Ne2az6eNNYW6HigqITOvW6PTmYTDe
acYVUM8o8Uwg9+fuXaCRN6kGb5lPelh6rW7YS7LHJKsUbkyhcbTqdx3vuc4JpWMpvRvdTuQ2RN1M
eYBiL8t3C+fTPvbDbiukmHX6grwv6T/PwDUVhyq8SwoH481lfB2LP6kaoIlfAVbJ8ceUvkbriz7e
z8sHzp4AzlD1PZkt7nv1wmR609Scax7Kguvqad2DQfGkzY+GAhpSf0TnUo3bjkW0oLqNwpE3Xtvx
KtsjvRlFtElRxtAYBYCL+orkZSINlMKtgqSZZe1osMDMEQNhgyZWsesOS0LPrmPVj3JCe0LudOU7
ej2EkMpMNUkznLi7j8DeK+5EINJin/7EZjoZ3WvZforarlhoaQTfkcZ2k92I8kmV9xIu2rz5MGFv
QU9eB4b8OOOTli27vtmXC+q+ULJ1rQIMszMJg9rNHAqOngH5Gu/oS6f3VHE6BSei5E0ub4cRn8/n
vPe7rvMTDoDaeGxGgE1hUMhuuMh2RjcyBqj5OZc/0vXc555q2AkvpceJTe5PguCzYOQQS9M/sxg5
0fBucBzv3qfuKMSPQvsgz4ci9Sdxo2iHOqbTJTBFB20OqqGNHB+TJECUGVcPkF0cCjZ2leGNZQEf
S+1SeZ3LPUBbsw9wijQqPy2DPmLw5IGzUZWedJADqUxrzW3cK3etlGPiGgBNaIZNH53Smg8gJadQ
9IcQ5oDVnaZom6jPenNHWMlXCkxt0PTvs9widn6nneSz1uHrCc5qnno6SqwmtSVCSfFPJ/grplqu
EK67aKYBpLjRozSouYZqu/dc/9CqjEZd2TPSItDqzWjhNSe/KktJR+1jhr+XRLd8RL9qGTcwSY9G
ixFm+iTGt3F4P+X4mXWGF0nHWs6Zt8dF14JSQVIeRjgH1vyiymkMw10ApHUWQTODpqIXXqkfpvlY
E/KSjHbtCqQqh7au2S7IRNV5thdsrC0v58yaxxQf8vW8avopEk9pV9wXCk3UvZLdlOGTFKV7ITLd
gvc1ZSnoUNmhkOWpEjb3+gsXILetOu2EZQHqYBGmjNbBLfRuWp8UNkm1z/10Ck/zPMAebJxsfhlE
lDWEy5GIhv2dOT+3K+FAzp9WWAHzc2mZNp3hnm6c5PBNVXJHr+QXK/rowm3a9M9GtZ/z6FZDzd/G
R3EJaUe+GSA3FDqFh/xXDMcDl8zh2UzbcEN0mT11tuSMoD7n207D3dsWmm6xzVBRn5RJI6sf1nhv
CjLmFuqS3Q3C/VQUu6QRb/XKsLV2/D3047GSMaYDghtr+myHYtns9KwBVSfdZ+J0MkPz3I7No9DL
vjk2m6aPXgUl+gAOLCIASZDoNvng5MLKd5YMtAPTpSG6PsGG2vM/Co41tm/KtAbxFCEGLHdpKOpu
oxLp52pHCWCEhWJOvd0q5U1RXXa6ZY28skKlq8/poWmArA8W6I3uYxouolviWypTLq28Jmzf8HHj
YFA6wqw8I4QAL5AeRmE3KmXQrGdZ2mdF+Cj1vBcj34R4w5XYitrqHH1korJP9ZrDw4omtjt0yalv
eAXpSaSfOmveulJ22uRXKT/2tZcJft6AkxzswdzQ3uPI464yeltsO6c1PMwHw+GzVnBtLd6JepZ2
syrP5acQb0015vL0U5YOof5Ux7aRvFsGj/00AxJSG6fXva5yxPJtHX1r8GONHAhlhrW4gnarvhgd
xLcc80vtTjDv2fCQV2TKrpoeu1shuRXqeyk5Z0sg/y5fJ81JBD+52Pxpj2wsaxFY+j6GjbKgwPTz
p6VwTeIOpc3ElY2bfPUHPn3LKwT/WN5J2g19ytm9SSk6ey2NvYrdJo1g8742z+mwq3Qn26iBYHjQ
R1oZo2Z7HHyZlpe6orEpZG3acbvTPSWDdOwsLwiogTB0pq33jmbeR4D5qHY/JSGMSTxGkdIgxaBD
Kt0U1c7QvRWpCcRktnAqlq0N0sPjVC1pYFzutPxx1UnZYidp7IKqWCzdhupHPKAn8XKX9SeL/NR7
Wdotsze2hZNqLid6Bys6Xf/EBXDqnEb6Fde3pfGGg2oT0Zs//arbx2ku3L58r5nn4Z1abNPOSwXU
ChMRmz1uhYmJBwRKLITqU/+razRfSDYmd23YrNolv5R/2/MmJfkxVX0jpUek5tDiiUciSD1Be/mM
hrcpdIblkEFxqLhaXd5SBKkSSu/uHjuOcbiZCwk+qZ8s9/L6ag2bSdjn3UvTi05pfFZx4uQ6tBru
EPWCZv80cpFlOk3KWrY4SkWxp8sranpunlEmLOO+Mxz8DoHLTGXkYvkKtipxOQxz9OvSYMZ6UfJR
EVj7UPOno/46dsjEhKCpfGRquHxPT3rlYfeFoy95AbaK2OZeKEasHrsy2dZI1/tBAwdS2IIp23Jh
IMNasTl9MGmqj0z0Omg8unjwKu3OLESiO2hOkkZl8MvhXeSkzJYa41lRcLrBG44y21Y0MCY/xpO0
ac7R6KttoEpeau3nNZiflwxzx1NNpXI9ZKrbqTGPYlL9RVFVocZy+QiqGcij4sTmTS98mOmO/DRD
FgU7I9D3artB9p1ObkFONpMVuShEVHq27pTX+F7Nb/rVRRSICMyqn0xj03yI628cR6TR5u8k44wR
EU1+/siRs2SdUx1uvW70Rch1lEpEe5iJajdrwZnqSM+dEWEr6VTzrVH8qS/qstupPhfWJjvzPUJW
w1S5pfCUUyaig2z04yS2uWBD+kIkDN0Q1LrpxCP0GVtcTxFrHuW6J8jEyydROBUTl4KOUL70bBWg
UISCpRhIrxKdhoiN7qs/Ycyd3VBBIzgNv9Cb6A3DbpbVH/W9fhi1Oya1hXN6uYkQlPxBVYNGRl63
1st0yrDz/bRWWzc8M/NU05Xqc98dI2lL97J2KCUviTxNfsg7Ni07fkZwrpGFFuxtvtDtlCRA5jbR
dYjHUvGmcZDH776yPHPAmdVV3eKWeZjUh3YKmnwT1U5vHFVpD/VgtA7TcsiB55R4wDpJtaVOkoo3
LJSpuZtVqHLopNwEncoL/ncmUlUj4LWz39Auc9RjD2PcUHyo0mcNr6DiVEY3SeJMd+VEsnXCIgxv
DULOK4TB+D7vTmGyT+tdi+WgZi/WL1UNBvms5rsVogtZXozsOV9P4t44cOdOGtWx64h2Hat+nj9I
gpvMFyEpf7KpH5o+6MQBf8gj0bH9UKZ9dWdkR7nyk+dUR4AL4slZq5vxtgbpUO4TNohsL7ZOjmfy
smv2Rfoss7M9oMGUMHqU3Vb0u2jblhtsYKJj97n8GaqtJGxH4nrrLd0DHI6mOKKpyyAQIZfL7mP5
XsFhuHDk5JO/XN41kK9kJ1bcNLC4WlhSmxVPpVL1lHCTgdniijW2tfWshhtRvJFOYXUQt2O2NcsX
Q/fHwjPlkzF73eGyqUUoR7OHdFTtqoXVXL/pTZCzD1JvWnUWuIis8U9RDyyy82qdc+PQ/bk0+hQz
OA577jgpeDINsZCQG69bBCeV9m271SlUUISbNhlzrPA5DkyDjyXwKORw4DaSiupNdVbDW1kQbVHY
tCwHlpDaxZsJ5GOA2uVW6Lx0VkOK6lLfrtWrPO+aCRkf4AOnJE0muflI661Ia2i/l1U3fBIkt2rt
/GYUD7362FM15rQmu5Lk9MKDzKk8d4Xs0RQ+h3i7Tn8qJOED8tYzcVZ67WTEusu5rYOShWT2jmjc
JY2/1Df5HJjaqyC63fg2iqdc/VRbv42Ym876GBFNq8S9MCtBJDfvZR/0OGRKvogoVfxo+Lt0Cq46
CbY333XI5Q7d6na76Ql2SnQiwPb9WcnvzHwnDGelUIJqZSPuClL/jRFulCR1ovB56PyluevbY0w8
WB6kqPHL5UmvH7XpM+kes+EX2kZhQs+T7vPiiEVyo7tp95BEz6kQWPlrauIAjw1W9SCNXtbcG0TQ
Koag9tEdaxzuhH1V3Km9G0Yw4FhrnAEGq3BQC11kVlRQhG62i9GFgWyxMDp7Nj+xj+tCbB442Www
w15c0GZC5alMYDP2tMjJs98wJBy9eS6X1pY3LSFmMH/rytOKC0+x7oXMXSw/0YJBd5nCkvVeGxs9
PrfiofJEjYTam2WMRJ/EFW/0k1w8KmzG0n0FKrj9pZMFLdUm6/YiDU7F6goG3UZ7fXX75TwavjJv
o+U2HXE/5oxGcWORD910X1pYEct2Mzr4YbjL0tmLvoORbnME5ms20TatNulkK8Knxp2k3u6zem+t
XohfoX7Q6qfxlJrkUOdCvwTVW5M0daFqkNTbtsV4ne6nbLLVo/XSGMzoIjuFAZWOvrorCO+8CMS0
+p0acqWwGYfblQQ3O4aqDxmC3pEgAlDDXpusUCbcgZTDI+nO2OU/SA6GxCvKrdS6633KdvKOJFs7
hAX8KhveHpJU3dyQMSvpRsN6fYUaQ+RnjxNdufTWaV9Hv5sut2ugbv1lB9Bqwl+37cdA+Wj5CwFH
FWful1DeOiVM+vFMk0qMmfh4QOkNiUjCySh1R9EhEdVOan4YhiCNmcR2LjxcTtzF66B/hpBeU39u
TuXb1O2q7iHn+DbNNyO1KQuECIftE2Z2+KRfWkIok83sVgrVuNEZAXD1oHtYN1B83proocuPxXxD
OapSNvIICAgTThP8lPxsLTfdkPgVTJ01wvxc31atx35Oa/OwBqq+F/qXOLvTUlg8tK0jSCah8UZ1
q9GUZpbv+XyjsoNdCqbqRxqFDohmu2hozlGdRg5YL/Lgp8nHtHhLeELt38oefjG9xkb3uxyJRC5w
eiJ7+To/rZi3ynZn+ZnmU7xSN/FzQ8s6I3FEjvGbF57zCU75hjcnzoE1LHbZ9H7LG9XRx2GAAZ0z
cmXrVq3Pwg0HoZbW0MxTSIvaXVJua8pF94XMWWncNJT1wB3Le3N0tNjhFSIZHEo3el1Meav3x4FS
qFI/JXFgksBbB5ViZS7tixm/vfax2+Fv6wjN1txrCF46O5Z5za+RdG8qi91G5yZkR6VC1AlHJYay
Hp60hnrq4GnpRmgdpbtbrCDNb3TLTcWUjw27sGSHi3ZZd3+pA18av+xWc/U2QHNcj7ATB5y+L89U
0SJVORyINNmfn8LIneNNvXrJ73HA4zu3Q/m2i4657hfhVmFqzXYq++m6y7XbMruh+EVzIWdeSnXa
Hi9safAKddslbsjvKNAib6v0YXxTb1Syc9D3yN7FYI23Xb6vqLw6ZPs6x9lkgwdKZVCytPUJy3I6
ohwFrBal0zgYqOk32QkKeiuf1vKFIqg1fqxiYDVPk+rIgitXrp5c1iUPlDRAD04JzI/WkQsnlJ4m
siqKdUuh2cWHALjfQEfSBdO6L9qjICveilP7QJ3NCE0bxgD23na7/NIo4lGdJ8z86cfXdAXXezOQ
WLLswj80Hyaa139qpcfGInCgVj2zDC7pbXyaOPA9YOMMqMGZE96D6sUXwiznrW6wRTbSoXiQKIGZ
w56ESipWO0E8I2+mZ6bPXPtDUx5MjYzpZaw2Q0RmTiQj7TtCTrCaYHptAVE0rsTR8w5kxXpOzd9C
+JCgvab6bmd/KtFWflv1mdg0ZEGOWrynOnEc670wuXP2VHSeOAaj4Kn3KjppWCG5y+0AIAiJXGva
Xgg7ZIO3dIJA3yV6NZa/VLgIbFXmoAHt4rxogcEBLeIr+CShJX0j2oc+AwH4nQEYKGqDFEFzU6Jv
HKsgNsCDU9FdldIes9JNKW/W6Vkme4f17kXRE4YVTN/Cngf4ZsDTH4Yx2Sg1h0cZvr5ptP4qwFxQ
05OUzu9qi/x4mG8m/r0pwjVrkuYtulz5tLKlb9RO21mZAclSnZyh591q0xAGWjY+JmZqeLIh6r5W
DakzYpAtuiLAg9jJslXaJllbBEvapndVlJMVjGJNKVcTzRE8QYl/ToIlya7sU/4vi+uTciBFyQXg
bm07xcdVS6NzF6qkZmp2gXjIS1J2W0XsRqpCaTj5mpZmO3WqtpoIClqK7tH5macMRpocFTd9X49B
hV3jXhWp2IeKphHQhQetbNzKGp1UrQS3nyBEV4sn5o2fwemXLOvUaothq5X5aLBejDHezUVyLxjy
Ni9aN1PYDmSq+R1+OHabiUdBKGn2ozTfRfomz0bZL7L0ocBM9VCs+hnx5q9BUR/TrtuVCranECqG
lSJltnLuTadtrJv7RDQ+e+VymgC96xfxjBmrQfNdrwi/h2j8kwgN4SpKKNFb4s5aRP572BebeW5/
D1ab+4U1cUltRWejG7pnw2ryF7XRy4MUk1FOY2n6SMrSu65gI2rTkKxrWvRNyh98jAVmhZ5M01np
AXa69dAMD2aiSpd9gutDt1hESBxmV+Xp72oSkugwRetk7ApFT9Un1BTQzedZ4jtJ1O0JTHLIr13y
SZbuy2yYgclaeTTsK0GspUdazPJBAQrStNVN1i7kJ+GULVDoZ3N854oAQlUqSBEjxnO2a42wFZ08
z+Bp0PhYWI6YZur7mKcyeYrUsVlZgqS9V4YiDPtIrJLEx9qEyupoaDWXJGvSHfpkzF+SYrDmzdqL
5bIdNcvKbVgy9E+qlZaJf1osarlPaUGquomYVdOu02Vh8CzuJCs6j6phOk8RenYm4yWOltJEsSuX
shrORDQONVch4WQGicV74swVGhT7k1nRdhdxar7HqGxVC29Y2pbC5FD1kT47qyJWl1w9rCf5RpHj
cnqKMZIl2zKsubDObT6P4dZYmSqbzFjCO7OJ5eQdMd2cc2c3AXfpua4FsmpxnUlD8jwAtxBqwIYS
NiMJbpe5pVSXY0gY8iXYpOqMIktci3ThUZOdlaKhuJGvhbQ1QqsUIq8QzIx8SlAKLf4l1Uk5302J
HLbPkaGGeUtuVHed6ZVh135UbSaFAUxBCqtl0k/NpkjH7vc65t0ctKWafGJtNP7pxoQbQnp7lpJF
NougG4oxqdKtYglCmtq9AEuLYqPSj92HtMbKuA17KVQ+DDnTBNfCXUf3azGuUxDuluD3s2IkjjAm
6uBMsjphGw4dYOLE3RqJr85CWu+VSlM7YChCpW1bXao3UptH5zFBguQbZk9Xoz5xChPhloq+2fV6
XNhyYlFQWJjRpY8LobGC0anH0GkiXhB1auw23VxlJnhlMc5xsPbTUu6tfpXTB22GoeS3RSqzrXWp
nPh6koavRQKY2G0WLXw1xUH6aCaNnb9ISnn286LjDr6WTMUMANGn9UbpxUY+l2Vn7pSe/XteKtmp
ClhuQ5FY+AolmKh6cpNPXAUUPVzSVRgNznlhIg9erYchTSPTxAE+ndWl9sZKDl2K6ckLBNXovVaW
fLYtMUwqZ4xyXf6YSrNv3upa5qLAFPUqdLAooE1WHPmnZ41rmd9aQ7rkv7Eu4ni9qikxHTck4a0q
CdUUGATxrkuzBDOXVtGSDUyhWHOLZgK2C+Yw4eKmaJrnbhnycV/qMxVVfe7mJah4oM6rmIDVzaCU
F5M4dcgit1yHgo6FHD1PI/WUbyN+BvLwXCIFGUJMxG2hr3vL1aKcQkubCv3sx/hY/w4HpVPtops0
aTNVYhhTYa2Ii0pvjC9i3ML3w1Uo3OlzpZBvtu3KXWeMpUAQtxUaEi7u+m2mj+1xjhfpxA3XpLpt
pdSDN8M64aa8aJjXVUrXQdAVy9K6RSutAI7GZFGCdr1wTiQCiHKTq10abQy5g/apLWryoAmFzsmr
gXBFpbPFL0KrVK2wk07UUicUixaKTBfXiyt3xeXKu7aSl1zgDpviOq3nD7Iw1kPQS9kON6pxqwz1
sG6ymU6Mp3ZtZEpCgL+50Tf65aEcJZAbmXBrpeHyGqXxeqKNqg8/zc5C5V7MsCACI8pi0dFmTa3d
RR2l3ociPg0btVQH+Vbv5rK81SpzbhpXz7W1KXbqumjCr6hdxPlPF7EbnPtMCevW5nKN9ZTBYJ64
W7T091kxq/mA0q+5JOPR2kt20wwcYyu1BfpK8DdmUlGNP6XfWEXcFBskSsnwqqHX1+70RklEuJ6i
JXgJa2d8MaKhS8CDdVnrd5YSVszcdZI8bTCkysWuJX2Qx8ygXMLr1GHH9pwR1toq2KzzsCKjLmYh
mj1RtqAfhfI8XLpJq/Cz7xer2pS6uGC5iE0HpKBypkwxhGJuOXI6cxkxiPVEG+iIgYndwLxd7Lzv
i9kTJDlfPEC3FvUmJTSUjWJOFF0lYYUoxYtQpE2lN+K8ifoQMk6TFtNtFqldtluUJEq8uTLWyqf9
Q6rpRi4IiwtYUNoa0oUm23KYimiBIZZh7EBZ/dKnsUQ0SH70kVn0WFAt/DlKFoOCCRVZbLMIB9Tq
l0mM0Dr54LVG/x9p57XjOLKs6xfaBOjNrbxUVV2uq90N0Zbeez79+VizcFpKEeJes4E1CwP0oEOZ
TBMZ8Zv6u22GXvurtMgjD2noqEkG8C91h9+dS1sLEZ7BitLnzHB7ecR1LLD1Y1aM3E/3qoZ8+c+y
iylHp4laWB4aWuWkAJ/1vl19TY2iRSlTAQHUffOlPPvlRaY8Podj3dL5ifow33qo3FibXkvreu10
WSB/0kMt7J89N6DsFRW2Fu6ytKQVXlhq43ylMamwMDwATOEqy6Sk2WVJHZGKSCXKTmiiKCFvo0Qb
drWim+F9V7tO+8UMUuez3PSU6Bw5wiuwYpnJ9B/jPH3tbCencyQjlI+9j3qXpUGPsDcGbd4Om+EI
2gi/wN/gbop8NtrlNL6UTotR4yxsM902hpX/yEeUlVZJ16OP0kSxa2xkZWgHzMaMmidkjXLQsfO7
ttrr7kg1uh6KEAOCVKvqO7zPh/SlLrTIOSKu5dmoc7Hv71M7HBA0RA90XJsNHwfPsqjFa8BEfmrL
aqRZB2gLCVBARfZ48iu5c7ZS7zdARp2RpkvrJ317Dzo2Nfb24FvJFvB+P9lz131JSa2g7DMGoLge
CwmZ5UNnZ4X0mo+Rbq/ttLNtgA2Kj093UKPTx0PdRFjO7Vj5gCyt9YA8P02pMJXeGttvGYPcOs2P
tJIyZKVi6rm555d03eWx2nihCr7DrcMpAeDMewzKUvP+VErjduRCFsDgjRtFabeTkARMt2rkWxkq
ykYX7Eonq7zm3tK6RqIDNfCsRrM/aaxE3VZeWHW/LBmDk+rZNlzTpUZjeEbzDSZvT/l1zBEck1CF
8B4D1evohLSl3T2bYS67b1nd2zbt4c5UWDeeXL82ddprL1UdWPlWRhGEhlzkobVzhw5mnqB0qMk4
Pjukmi+RHnf2Z3WsrOcwN6QPiAHqJZkDRooPox/m+c/cKZyS9iosyw2cqVWssY9fcsSDqOAOOSmV
t/Oy0rC2TZ3r0bbpJY0no6zL7SYc1VQ/2myz6uR5SEwcG6sd3LtBMnQH6LlnBzHFhcGNj0o09OiR
cxVU+zEPXeUxl6MafzGrb5Vjrk/ybnmn6C+5Z+e/Bl5mAxAD/U+odq/jEGL/ENRgv1VqH6Rfu7jB
IOkAo0qJ1k3hedahCbPmoxNnnQIGJijQ2IrIKHfZ0DZ0wiO3MLeN5/s8N/1e0r90nDPRAR7wmD3w
5rLK/djIQb3JvJLFY6BKW28hB/jjMbON0jwkg0JhGD+ISdLWsbSnQdLS8s5CG2XY92NO0iT1bOi7
wI5N616xa7zEys7SkfXwWp7dDhmvdmzkiH4qIlD4KUKYKyljKfzaFUtcxxI8JKmmGKeXPzsrD2k6
VyFgtKAy1PIoN0hPc187ESqQvR81fPTK+Fq1ha7u1Q7znG9qEucaCLghSikO11Vc74FLy86mtKs+
JylQ4vREIuUEBycJTS41ZOmjYjskQeQjTxYPxg/eAAxdMhoQMyObkAd6FMXp0FOOjXUTCU896Ulj
3VoK6n1uDI0Tr6NiVCnyj6Nf/szjKky+9WBvypcKbcUGfxFc6uuPkakUFKV5KZjSF5Tu6vYV02v+
GtxaOql9Sx0zp7aolFpD0VM2U/No+0rqrtvUtZ1T5EQUiPPWocCIF1I2PiKcJXO6xg2SH1kwhO3L
UOVh9srCy4u9GkOv/aga+IN9HgCSxQh9I77Fwx3fQFwC7QokiCr3PIL+JydDc6OpwTCd7cOWgQ/u
0Ubw8b6U+U/3tqRj9fg/XPduWVKRWLGyC4d2vMnOTbokrtetnmgOEoO5if4rx6y0WQAFT1jtS0ws
oFjVVE1OW0U1kEq6ADoHndZ0UQwRuv1i7ymIV4h3TbTBQF0FH9VNtKNi8m9CotpkodCEvcCVbHA/
wOGdCFsxoOOduU6RUl27u3GN3MgzzYvfS/BjEXs/6Z9NMlH/CSiK/nC28mjJCQi81IusddFKS9wF
kVjyHgIpMANDVMXRRfUERVEqzZywgaFlUdbXIfZRpk7jZiC/CaRX6E+NRBVMVz6oJd4NqyJVy6+N
kUTjbmF6RTA5UhfYCIFuNvDxwgdc4IUkDgjMspL1VXhvb819ACkTntCv9jRM3s84vCzju8UJnkLq
DBqZD/72K3/3wdFzIw5HHTI4Pb7R1MEJZK+3x6WKkHwxiADJj2LOyhIbuVXyR/tpn4Zv5h/rS7Ud
8FUffvs/8Wjd5Nv+Dz10zEf0df6Bi3sLsGQzCUG722GBBKFNoPzznfP+e0xkTUx9cqhwBBZElQeu
0zQ8rTw8vLbJB5Vb/iG5s17dPTDVU/mRrh+Fxg1PyKP0UBfrHP1isrq1/31AZHDlKhskfxGyT9dL
fMUrHtz7b7Ms2+JryI78ropxhnSvyISNTs71VW9sgyT/ocg+NEIfiJqH+uWYIKs6hs330vU/eGp1
P1baUZOONdDobsn5U+Sl/PNTHH4KlUTURYQDpsX6R7P7DOlYNQPp8lTUXx0DLLZ9f3t9XKnNiIGm
H3I25sx1bcWKgGLVBcy4KDxlmvMYptqr7Zd3iekcKKnSWCwcc4Wa+QIP8EpnRDgARGGTJh4rp/M5
AORTcMi+Qa5YGXvnhOTH3ny5PVJxIxAKNW4dtS/FMFG3EXhSYSZrKX67NF3qfZbnJ5i1Hxw/3UuS
duwK96TaS5Jx05FxvtT/iUjaYcKcwPFZOFK6vA8lXjVofeFB4QAjGmSU2LeF9skci6Xza+ZGYnh/
gwlcM6gLmtwrBKO1d+/u1R6KCF5kGzTeQdXSdNwtCRWJx5c4PGFCRx08NSVFwFZ5e5/WwHS7/5bb
iPsSvAgDIpM9fTJFmMEgHDLDCULQ3ZVlHbUoQiq5o9N3e2WI32mKgtaSrSvY+qLtJ+y1rtf6Jk4x
z1VH5Zs7fA/kL74a8byHAAu84HYw8Z4Rgwn7Tc0U6kUOwTDquQ9oNXiUqDv6+LfDXO1rMY4wdXVt
UyUbiNOqGCeqoPllamudganDNqR1JJsviCTu/bpbWolLIxRXYp7hf0RbZ+VXW+mR7soagz5kwsBC
2a/KGolhpLvkJSGmK40JBqw6NnkEgru2aYkkVTfNy6IpwPlMGoVTVJA54wE4uF9us72+QWJj2gfu
RzxDdurG1I8TVPC4tCum73e+6cWfIXxfZE/9UI4wRBp4hJLL2O4v2arlvZ5GysZzFWu/8KFnphte
pE2ni8TQtjXhQpV5yxtSzLirrfbF9OHZraxdQW4Yr+C1VsY2NHdkpYChbgcWt/90cWB0hSMetizW
ldlU5Xman9tgrSJg+1L93a0XUpfZAFDfsPnFNYK+xuXNhJWDXqeRrq80lworGHdMKgypX8irxc3/
PoyzKEJ+RA00KBkow7CT1z52P8pt+dvy112dHivt7faciYtDvGzFTQkIO05akp8RoL/kDl+L2qQv
MNjaSqazvDA0cWWI0YSNWI94YdQtV3talT/cyc+1402X6PrCLT79PedL/j0OX4jlwMuE7PnyQ+nG
qEdSXusofKc5b6/YOXVqsotaUB6k/f3a7dKXxHDWtydzZn2YEN8RGiZbN02R/inpdud7ARn75HBQ
UttXc2UhxFxGSDKIsptuYeFxJdvlTQ3EDAryajjhQ3uo9mCBvN9IvK0muRxwW87G+vhfD+sipPDV
XB5F9IwIWapPgfG5ksaFZTEzbxcBhHu7S9qorafUki7GqsMcwPx1ewQLs0ad83JBDLlMPWNa5hDR
pk4rMnVraMh7VP5LFvp+elxgEL7wsa53sso7ynKQL9bQ1hEPwiEwdVcim0b9k1opWIsWvqkPhCNT
0LCDKnR7lNe7S0U9lpNPpwpgoM5xOcjR85XQhmS6wpTu4EXRwajDlUG1/78PwxK3TIjVOlpBwtdK
ypKHL31jsEJ7K6nQtv8h+/7mdpCZLzaVMrTJjdiS9Su3b96ofuOoLYZKJSQx8BNfG7O6K+jHSsmY
3umRGm8UyFxOq34OOof+RYwRZvCUB+GfzOm/3/4518fk5a9RL6e2rvUo0mxIIz3IzsjqV+BNdmoL
ZQU62+1QV/RukzTufOTaZawe1/WSuiTzC5puD2x4PamMagfQ55vsGH7HqGHj7eyFr3q9B/G6oI0M
oRp3oCuNzyKS0qYwckbYRh6smPIjLuxL4gkz0whehnTIpEBFUiSsUCjW9I9rNkQUGXdqi9+TBJ2h
9x+lYUm4aC6Uihca9rgKNW3xcaX32DSXBhDSTMczNMVLI/tZt/dK8HT7c02r/fKqIeMwZcym8ROm
IijsBgWOWlLlNtDRfXms9hEcePrki/7j13ubMI6twLnnA+HVfbkoPFIq2pCEsS1Mjukthdgpytnh
9mDeny/iaKix8T7UlckwSfhAtTIwmT4WF3BnzHIybdj4u/rO7vb9XfQABn6jrAF8v0rSATLKfx/8
/bqe6nvouogys6YkDWkY4lsEvCbEuvL7eKzW7V38Q093Jnl6c3TvkG33NtpXd2F/zw0ciyiZRYG6
Ef8nbLou0NJIjcgdtYa+0ppye3q0dpOoeOrvonit/nT2oNS3wcY5FguzPrOEWD4O/TeTYVN8vPy2
JUPuRnWgyJPDAlJT6J4NWGIACNm6G0Did0146KwCnqxnLqkYKtPIhE/O0pKpNBqyBlp5Wnln5ZZE
NgZ6lawsRJwxQtrQdsfWXjupu39qWksHzZUeCJvlIuC0c88C9rWRJ7AN9Qm5jdoCNHbVXwO2Xk/q
qtDsik3xpcAecKchl/2/0Y+4HjDHD+pBfG9WuLjMLKnWs8phujEmgZxyRBwEyrp3MHYlELGVfdT2
xsn+ArSjuTfWw1G/K56STb53kVb+taCMfn3qcsMpls6KU3E6MIX95jUuTVagh6suxfTU/ehTW7y9
q2YWl4lUBibhHE9IsAvnU5TSHY7zHCanWnxtkhaRgOpTYSU/wS3sXPQgYjuB1r2kYnOdgXPkos6h
TsJG5pXZQls7eefh5Aj61YEwArbTgStngR4wd7TSPgA92N0e6MwJOc0kYrbvOkqysI79aGywo2eg
MbhZCbpkbaRo6CxkknNReGMiq4xbIlmd8MFsKYr7sDWGlVGneNbjpTq5DAH+eLMbJC4XsqClaELa
gcZJn9geKYYxONA9y5WhflelZH975q7TVA1x7b9jEs4+z5R735MrFJPCgb716Ft3dS9jap7q8h9f
07v7UqXcfTvo9coHucfu4/HgsA3FcnKaBdKEQAQkkcpUdievDMT5FoLMZJFTFHIApGJsg2fh5Vmj
Wm7elt6ICdervO43gBkx2kYzHQ4iyhkrJDM2S3aD14kHIR3FUByeRdpVFYJSvBolI8bMg4rct2k9
lFa418cXcCgLq2Pm6L4IZQmvGruHtxl4IApMtfsmZfVOq5KjKUO8iv1PTa1vaDee8sjeh0H0GocB
QEC5W1NaXrpEZj/m3zFbwjTHqWFObU4AJBgRxmjvywjD3F4v11vBmh70uCiyvamqCecYcPXGylVA
u3bhbvWx24wxbOpgqfugTVvq8jqcPp7N4902cLFxhMtYdvUGgA/HCE6V0J2wL5a3w1t7xAds02/o
Au2lLb2YB9bQrtton+w79SDt9cf0jinfINixc1+sjXxnb2+Pf+ZZgG8ntQySWoeWoFhcMCofjnDW
woXdlfcqZPDmOTkpB2nbfFHW8OUe0udkUTlwZjHTcKWiNoVVLNEzh8/ZIn438Yqt7Eec6quhL3+M
LQBMkAcLA5z5wqSeNCUorJN7vqdoZ3lB57TVEBkgVN03/YROmLSe5lp9lB7slfe139NgK1ZLudeV
IKPJ+/w8qlDcsFJJahSLqOq+39BZPhiIK/DWGp4wvqI0rH/Gvl1f7J1fTyw+u7bOFwUmeJ11VUbc
5ZVHWH1vnhwM8GDYwB9+bA/ltt8C/63R4vZX8j1ViYWVdJ0RXIaeftrZPMepbadeh0DePya05tHY
Az/eVwtZ7czphMusrNJIN7FdutJoRAJSCRRlWjt770BuFW6ctfkIa2i9Th+War9zgzoPJgwKUQ89
pWz2n0HdBfvJYk4+LIWZSV6nQbFgHCp8Nmn75eRhsuKxEYkzrMddeq/+yb9mz/7O3KDRvqn3DYim
Y70GrINi7r/4buehhWSgoheUdOiGvc9ndAr2Hb59NNGOt/fh9Vl+OUIhG2hM5DxSnTA2IkVtdhdV
5dJOXwox/fnZCszLqINOQYh2p+389fBG+mkeYRFucULetQ/dD3XpcXmlXGfiMXY+e9PpcxYTQkes
NQMxi62ya58iaIrDcTpgoClwfMYfYjAV0Wv/RpuoekpelxTHZ8es0fDVqN1qplgL7PMuCcJxGjNk
k0F5ivo/t7/b9fHJAM8CCJMaW5XSR9MA+0p6Lvv0UNYo5EBluB1mJqW6jCNMpJlqfheaxIk+9RuY
lXvvNInXjlMbba3voBkvHCRLMyds7TAqoUW+D0wja6N7DBt0YUzXGfDlmIRLv0iTrho1xjQdVfJD
8GyUCJLByVj9syjDrfQVS+6kWuPrSlH1dvjZs+vsywlXkJl5QPNcojdDCifCv0/ST6oOYg42qKI9
azWr9dvtkDPXnm0bBoUec0JuXcHFmo5b0fZrnoUb6dU7pBsE/+VjuEvWxQYv4Ym/iX60uTDRM5/y
IqrwKQMw6pri9yRX1kMQWisVNtLtgU2r7zJ94y2BqwkHNHXGq7IxkOlO90KDhH9AnvXR4l22ZEg0
k4ldxhAO4lSSKxvMPykDen7QMw4VcmhyR0cwuEtRtwtIk9QPppn+toxnK0Y0pwk+WkhytbCXGkfZ
3x7y3KSeD1k4sONy7EIj5FPK+a9Ie8Wn9vbfP32U6ynl0MLyhHNLrJcoaDPKllSNKw9j6tbGm7d4
qKGptMpiVjTN3FUohfYMrS2dryicLSrm6HRRIPGEtve79eznIMSEINUgq9tIlqA00ObRL09x8o0q
5cYmkuSPA+TofzFgBdAVlhSYGIqPxi6uciuCJbJK2YRg4la9eVKr8lTr4cJqnZtaC0stVacszlYU
x8t9gOcqHWT8gUtcpnkNY167qkx4B1AF/uNKeuGIeW7MOBcOVVqZZtTk0SlWd43BdpGu5Uu6xS8A
sIgLgY/WfitBvjCu6cQSvyOS1prOK4plIyIf4LkpsGPhm9olwaCJa6mx6R3/A/Z8qwAquukuFNJm
h2bgP8pOkFVMyvhFZ9e7JEMfqnMA+qFrouHS5B/d1Gufeq3Tv1tZuru9QmaPT5vWFGNzKCuIt7nS
J7WtVbwSJ316zd+WH9sn7Y5S+SpGhxJxBoT+1ggnLszr3FY/Dzv9+dkog6bM3UFCY8zRkQ4bDmGk
LlRM5s5PbgZQG3hWOMDkLyNUUqx7psM85ikyuoadHJM8f9WG8G1hBqfaxNUSOQs0fdCzoZg5Jw2A
dF6SifeQerQT7UTRV3o9PHANbjvKbJDdq4eyQFYYntDt8HMTiVEtgDFONOdKxziEVJzgb4OaYdEc
7c58AttbL1zrs4vkPIjwtZxc88a4eF8k7Qb5mHV0ogMtbdu1vXJX4SE/5Q+LqOz3F4g4sedRhS8Y
BIaRN9PE2g/Fp+BQbKMPWUATMdw526myLZ2cPVp1aw1i23uBfanrrc7kM/b5LxA+rdcYQRmW/AJ9
PyAY46yrF33bIvX124BSTJEf2aRsVX9Agm3K+Kcif7we9vmDeafeS8/Fx/7bsrn10hcXUrwqM1q3
H1G09Mvx6A/jqS7bhUR1Jou8GLeQx7WJBmLVbMaV0iLDh/prqd81qJnpMN0jrpPbS3juxJssEGgI
0jigE3+5gawMSrBdBajOGcln0wRrlUR7z/7jlt3P25HmUn64BXQqOBA0+o9ChqFWg+uM6fsHLT5M
naldsm929af8g/YJIjSOFUtgwdkldBZR2DqtBwCByvpIUwok53s4SAWLT4u5GsXFyITN0gwwMrvp
QHUfzFN0F5ycrXrUntUvHtXh+IEiyf9xKoW90Y5hUMXTVFY8QxugtyCMozWUmr323XhzEeVbL7Em
5i5j6kzKu28psunC1eg1kBe6qaKZ+9LWy97aIHw20k9hot55MDeCJW/m2Z12Fm9K8s5O9sRryc+g
IK5GVUJ1xXPv/Aj1otsTeQWu5D3Pl/s7KmFN5uk4Js20QtpdAQbFX5sn0147Pw2Qhv6m2DRf3Efn
T22urFP3RXpOftE9XQQcz+7Bsx8hLFMtGIc66vkR/mAczNrf+MMRNbvCWjKwn9bh1aF+FkhYpwio
kuFkHC1TvjFuzHWvvnu/om41HaDht/jNf1h6rSnzu/DvHAuL1Ta7TIvhUmER6H5D4HgfHcYjwES0
7bbIoN5rD9m98kc6ob3kbZxft7/w0pCFAxshCKNQIKajKNUhk1xYK69r2r3eIsF0O9LSVxTObRp9
YR9ZDLORPqfWg2q191HTbsOg3PzfAglHdj0aaperDGlS88zVfjsCYmrib3H3/C8C0X01FJ2aF9XX
yy3YjhE5/dRca6X2UY2A30c2qpzG8JZX/ZLZ/fwhOqX54C0pKIjYlFHNVJsu8lRC93gdvlTrbK0f
UR/tNu7KeAsWt918ZnUWUfhiAAh6nXN7YPOrwNx28Q5iwcp8jD+ox2Enb7Q3f7uUe1/h199PnLOg
wtdj/EGixASNguQbEFBE7kJkIXgRb7MqhuNb/kas74tk0h4ax4W8fHaN/g1uCq0+rQoc9EcI7lXl
uuHlHYxIukuP0tLSeW+zXB01Z5HEtVPHTem009zq2/KY7tpDcA81+MPkLpJ/yD8BlaC+Hb6VS/DF
2XvjLLBwb/hj2g1OQuA+mATBnlsUuG5vi9kjBfeSqTUL0s0S7gwDnm+apD43YVI+O153aNzfo7Tk
4jq3OjFIo0FAEQP4p5guxdGYtnD6kGTbIFePbjF52Rahf9BThb5GnBm9wQycrnO4PbyZNQJFjGoe
LS1apSJ3sZf9kWLQNIFRBsk83hTpo+v9sBepYPMjBONP/dAB8ia+tnHBBU0UEqnaunvkWN+855W0
rldfUzh7k2HsIjhsdmxnEYXF4fpVDLU55ujEdyTFFckoqCIoyImjcHl7Gufqe5Tp/45OWCaBh6sM
b8J2ZeDzvBo3+hbDhUP5eXiK7ruN84dMYoMA/VITfWZ1Tt0B+Pecoc5VnW1sS6urIiAz6BEhd9Eh
Z3w3eq+3B/demRC2N9ROQJE0CwyFdvrl1TD0um8YUxQLLIS6yRFk3ejdpt2h1HWygESF+aNu7CYf
4GRfbMY/GW4c+Bit2z/1Jw/yMl4BSF1+iL837apeR7tl1uPMO+r8J4qwhjJK6rSBKgDL8IfcPkcx
GnymvZHbtzH9cXs6lGnd3JgOEbmQZ5FipZP1j7oHlLRVDtY24SOjqA40ZOllPPuF/869JSziSgl5
bQBHWXFouKvIIQsIK5ithvH19rCWAgkruNSUokwVtIGM1PioNclJa7VVlSxkpfNRpjt/aqxd4RZH
4CdxUBKliVBNl1el3K8LtLNvj2WuoMFy+BtGuOydIM40L2bWgj8qDijeFjXhOLofpCfzj3GYFim1
09raxKT/aGcP61A9yRnW7PGpWThhZ66oi58ibB70wCIcAfkpBRYBfvbbGb7fHuzClIq22Gmg2DFQ
DKwM6nKltmSHHeqwZvzf54dcTCSGdLCpHryf72dPNLuDSmvm4MqQH/pqycOuQBO8NeONg5TE7RFN
U3K1wc5CTQf7WSh8tvREchIVhfrTkJ58+b6L+qPRw5sOH7X8YSiXKDLTergVUXg4oD8/mE1BYaSj
AarL1bZGE8iIql2LQmKhIsSmLCyL2a92NkZhhRZsjb5tmU7Z40JSpEMAaSteGtfs4juLIiw+X7WA
1SaMK8vgfwdJ8NnvswXi1FypB2SjoyLgwmUE+fTyc+Vxk+ZZGEBwWHVbaQUwN3ryd9wDa1L534N1
WgbMzZ7B5zGFJeLZatoEKu+HEoTVuIk33tY8VjtpH2+7g7awHufS+IsRCstjxC1OVS2i6Xt8DPDl
pVu3myD7/sLxOHeNnQ9LXBUIRDaRTKDR75DS9MaXvoFkGikYr46ydFCLJbPDK/I6T5SLsQlLxFIQ
07EDZNoMTHP8Jr0vR9DV3r2M2m6HaTcC3OiUt8pIL81a2ASzaROQR9NASU8HMiVcOmnttIE8Pcrg
XHxqA2xMDvAH6ChTa35ukjXcT8hWsFcWISvzq/Ys9LR1zg4ZO7ZqFPmm0DiyrPqjckjW6Z36aK6M
E/ppz9bTEspzNgU+H62wUVIlc8LYYKplRJT1Le5Q96TBWxXZSQSrAbUEK+MTgihfuyUoy9w5cB5Z
2C6pXXYIsaFxPnrG1zRoj6O82J2ZXbsIYpAEG47BN72cUF3rwG4nFLasVzp22peIRz0spC1GVTpn
wbitn4HHbZd5LvPzaoD/c+AjTKfQZWRJwRowgeKFjk32vf4Vb1B0XJdb45tyMk7hXbSLH+SlQ296
0oo3BtBxul1T3s3avYxpjmrVajrLJzw23/MdYtvAWcZPCCQvcpTniiWTE+r/jyWcCq5axYEZ8DiU
TzhwIRv9j/fzuDb+wG/5vNz4mN8cFqxAVCZ49IrN2KSUg1i1GF3/SGK0BY7wjDXm03Smh4dwm+6X
oE7zB/pZRGGFOpFdQpgiTZKs9GOJAu6AMLyjnEYMUIx4XyJ+5TTfC2VAVNk5ONXj7ZRj/iQ6iy98
z0RDI8qZRlxuhm3zkj23jxGMe+CHlKSUT8pD/C1/W6wPze7Ls6jCl80bpYrqifLQ7qIXZfWjx/G9
X6u7rUG9BLb7emGUS/GEnTKEFZw9tHMn4s7GPaExOVVmpXW/VtbdxwQHjtMSdHTpy4rqKDo8YB+v
QJ7hjbJKXLxATMw7s4fe3snyB7//allfYvwPFaoqkdMtDHmawat9aqMoC8UDmrUhnEqot7lh6THD
CMGeVFCzbgAOPD+F6sdETdfGsCDDMb+QbJ2QVFKnwtHlwaDItVEkU9VN5sn7y0d+aK8d3E331f9g
fkEHnDfGtv4Q7RZBdvMj/RtYeCl2th7IYU7gALepZpUf8523tX/Vp/7k3vdrhAm3k2TEcKgO5tvC
upru6etZ/htbuMeJ6tZVQOx6Kg2sU7wI4Z/2cCaMdfu7+uzvbwecToNb8YTLu/UrVcJ8jtPXwThY
/9jaHwfcoK3Fr7k0MGH5FKXieCj7gEp5wDJD2zX76A04/dp69p6yp+W7bOkjCscgTRvfiFPiVeWL
HtfIkePIZBXbUB/2HWLonRstJLdLUykcfIjZu17WGN1K8qEpl9KqR6G9jbN9mfULe3H+oj7bG8Jx
JxXoVg9TDVDfo2W5Dr9MZw8eMqv8w1SCj7B+Vl9ur5T5/PYspnDktZEWmFZOFbDeKLv8STvg9SA/
jidzB+1i2NyONk3W9boEL4UM3MQFETb/UOu140+bvyHraazPaYIglJWsSti3SbsAspvNC5AIgNoL
eBG+nPDp6C3IcjPlILhZbPv79jhRlXgGgca0Pqns89uDm9a6ODid5x1vf0jQ0LD487OMOeoB+yEU
SlEl8tpNjHD0rgx1+y5VO/P1dqj3N+NlLGdCggEDk/lHF8vuVRTYkWM2PdexsuvsOxxyWvLzXzI2
M9hGbJFIn4qNE/HBiQ/8JvzsEryyKk6EdYU7Li62y+2c6xngVzma8Y69g/QrHHNjgYNxYpPAuxE5
/E7/U7xMZd70s/pT9fbpd2WLXOcizX4uKvV5yJ7vGiViYp1lk6V5H5LUShhj5qUvb/IEwjHS6PXC
Dp2BvL8PD0G/CV7I33v5jVM1isMGoQSaxv7HGCTzF/fNeawhVWdrpXmyN7QmdoO0aSua5PWHepG0
fp2h8AMcSM0aqAP1CiWnql1goRXBC7gKt7gHYxuwsEdnTiFAqRQqEEMxbRtNissxSkrbVUPrgVb+
5jgrLHnKp+huPMhP7is1QLSso1/gD076wkl0fbRfhBVL1H2Qo4YXUPrsyy9R9Umq9A9OUFO1f/GC
z93ik2/uXLeQAYNSq0JNExGpk5VHmEeUfgalu8dSYFsrybtjV41k6e3dOvtcQHAS9TF6SNeUyb5p
sZad8GOTAJ6creNX58XbI5ZM9y+887cYvhXZwme8nk4ElTTE4mh8QMgSV2qJDFpgKngURskfs3wq
MMOK0jccLTYKCudowS4Ncu7FB8QRZpuha5CGheMv1yU7Rrl0ury8Q3aaMDjTe1Y//C/KW7OxEAQi
fUQNjxfm5RJNfU1J7SmXC4/JS7J1jz+bTfyC5Ngi9fT6cIEbaEMCMcDdcsYIG751QBeVfL9V0GLE
hrlfbxlrTJMXDpaZa5j+pswBRsmFt6x4oKupNcjxdLCAzsJCZjcenLXHv4Ar9LfaEj3i+h4mGuIk
wF9kHdKV8K2yVBk0tWBUNva0GZe/L/0IVQ3hy2AzLsl5zNzDREN5jvMSwinKM5dfC236tqpHcyoP
ajsnWtv6yt8560mD1MT1CcToIiFv5phUaW9wotgIvl5xMUoEogNzAmiFeCR79iHozIX1fr0wHCKw
4NEGNk1Qg5eDqrAkGaOAlqKcSyfg8y9mMB5HJ31bODvm4pgT6gS9AZBm4jnllJLvvmNPJzlXFJZ2
7Z36tV6tsH+EjCdtOC+XVsfc5MGKRdzAcBiduLs6Tx9SbFaGVYdbsKlg57uQU88sPyrrlsniM1WW
hjB3aT4YGOZgB5p5yX3btrgdJ3iSDtsMPwotNxfkT2fHcxZu+vOzxKxB+toxC5SFNP2PM/wp+kX9
jWvkNbi5swjCKZEZSpOnk3YRrfPnTD0kTX43mZDFNQpikXuSU/Ds5Su+ov9idZwHFt5DqlY3lRYS
eCpYDHCbVFZItJ9elnm10j7hWI0C+PKxOHOlXY5YyK1ztRyUJP1P4BRJkd2I5zwAumoD6wnTTme7
vKuX1o3wPqrAz9uuS6ZnQB+xKm9d2c19i/VrZXRr1UoXtvhMaYZB6tMq1TXo4eLeKyXL9xBXwrX1
HSKIxqW9ihAAd2ijDPIiG3WmNnIZT71cqOY49lbhkdWjs6qf1MmleDRPpb37ORWgPMwlVn52n1vo
qi2W2qY9J7woLsYq7kn0+lGWJ/Z0zigVBrHrYDvls/0WJX8LkP1i735+EZ3Nr7Ax9diupN5ififS
aokNn/1UmkflnWqsbEf7KTC//y+eKbPnwVlYYbdGVlK7eFP8E9bWdi7DRGVq2jQ42GJraPxG3Grp
eTh3xV/MsLBX0zLP3dpmtPExOOAp6G1B9h2LXf97WXX8OrtlJZH3Ue1XLBWhgcuVFOpKrapUKLCb
U4NNhFFcs3LsSt3XRRPfey3GXrdPopmAGqpypH4KSkBXW6VuQr9QZBD50WisQyc/4gO26rxv5J0L
PcCZr0cktiUPbY3/CScPvhmJG6kUDDq9xCXUiPW9g6TTwhWlzuwHaMUGVQMYa9egHl/rYWxPTZMJ
j+Wv80f/EcPwAxZb+FkmX/wPUz1G2qDpiTnoAWW5R+Mj/s5Lq2bm+kfuZ0K86VgQyCIQVGuModIw
XUQdIrMxRkreTMV/Aye3BJWaOVsvAglnK9yAzq+x7EKC0P6C4dyq9sPXsf6e5F+dJVbH3KDOXpgi
QshsB28opwTDLyhFaOWqgpyOoOTS+T1zLYP94gPy5rLUaz4Hm7xVpnKTusd6FdhltSuO04MkWog0
tyYd7EPei9rQAIXtZiRVrJUlJ4pr26Ay8ILUnM3tDTY3Z2chxDYBjlhmZ8qEcCQcdaMHMpoVwji7
21EWBiIW6DpM3Bqr5hbwbVDbSr5vDGkpZ5n7KucjEW45j5w6LltGghPZXm/ab6OcPiKHtM8rc2dH
XOtmXf20uvxY59lC8Llj6jy2cMuNjVk2DlYrOAycIvBVklauS5KkVGsXZnK2jOIgP/Ze64Q/KZxT
ZZGWRY1qLdorRrxWdvo6OSh30rqj8vnT/Fl9LB69nfPx33y/v0GFXWyWRiqFCXeM2ztYLh8QgDnc
jjCXpFDDQGQKSuh7EfLyamk6o08sbCZX8nO90b7ETxW+Y6vSRxVyZf+K7vttCsEAwxZlvajxMrM8
L2ILS6eBBz726RQbT560/47t08I9NvfZLkIIK0QFV1W2GSEm9GK/KerdJLHvrN3X/o8NavMZFOPr
EjdrZlleBJ3GffZCURpfUsxkImljr+TrNKiqF7PCcE5+uf31ZieQo5DXHRJhV+9iNXAxObS5TvBP
3HTmPbjZhaNwfgLPQkxjPRsLlrsIaBmEqP8fe9/R3DqSZvtXKmqPGngTMd0LOBKgE0XKbhAyFDJh
E0j4Xz8HqpopibxP7O71W/SNVskkkUjzmWNcyLnc0BV5m7kExbL3Rzd/k0796mrweu2xzvZaqsFw
hJMU+Zf2CIO/lyauT4Mgb8apXI06IDtotBGo5Ct8O5TFotTvermGibng/SfTC10eHSnDZVEgEYw6
H0s8u2S9Wbiis+7p5wHmi+QsSkdM8vcAZwtFaCbW6eM8AKy8IIRspx364TkNShECkw2Me5sPU72G
zPnV9MJUbEalQiUMfeLvrzRKmyxtWrjs9QQCbzC2jq7WHC6ut1kJC20oBWLLc0nqbAhGeGp2rAPO
KYJ+fw/CG/pD8eukFeTKAr14GIyEgp6GUFUF3Vw+G6mFtyE6iA08s9scjo8yg295ZB5/fk+XkDiI
HaBqg4AN0gDQyjs7RgwrKkbdLNF5StVDogmOXH10oswcHb7eQ694/dgDqoIUhyjulbHnv/1tkWBs
VJpRloJKlKifRyMSMwr4r8JyvVd9NVQ9tLndenT7N9Ou7SKM/fLh5xHnW+VsQCAbIe2mKTPG8XxA
MYbDWZxUmk2SF6o9G8KmIqcxNmajR7sy9z+PdrEHMIapQeUL7QmogJ9X3lS1hvJPmUIbBH56Po17
UNxz7hZ6dNfGRlh0sNIcKQMsUEN4+fPYl/w9wDihLQb9LQMlsouy+jTBlTBno2lzob+R4Dk2TATu
wO0yz+JQ6GQ8Lur5uuEZabMoID6Dwq6rRLeNUS4MBh91Xru06bw8XknRtaV9EcN/fjhU7EAbm1XS
zxadMJpazPPBtCuikFBkDOYXAoygK7WOfHOIu4WkG+2VM+/i7pJhDwF5ubkKChGM85efKskUq1qK
ykhTvstiFMJYLxxiGPAOmVU5P8//xTExD4bquG5qSP4uyvGsVliHsq9h161U+CoXI9icpsoyh7Xr
lS38i8mEzcc8l4qCfOoctmuaeZxCtxMGrhUZSAhB0tGjapYR22Jd2zitDo4eqPiqeQ1rJZ9vJ4Bl
VXicwPhABsP4fOQugdk0gxAOTDeSybqzUmaVAcQbqlsLeluQM7aECe5Zed4xWHLmwHzxAQYXDtWF
lDnapJXQqIe6tXglpL3ceDAeBzNp7gwi+DvvhajZmAvI8yExLlMEdyRD0XYcQ6WKVLsQOj8hEJqG
a+6i7K+paF8ODc1RtHt0DSsUB6r0/QZCC4MTeQAuVMrJrtcJTAa0al3Imt+JyUNVVquxqncAkB5+
Xm+X0S562SBiQNgFnlLKhUZmq2sygUGhZhdVgvY5HER15Vbrh20W1a7Zik6dWKuWQ2DGeC9Mfuyg
qglCTwVD0+Gmxa6QjCvV7Mv9NmuhQmcDewAZ+zmyEt2qTDTBsof873OHAr2iQtkwzhzI5l457C5u
ytn3Zc5gwLwDCfV8Z08DgOtFX8O9NH1gwiMtHn+e3Mu/P4uC4rpXwKmd+yjfX6qikLRTohws00iR
sJUqpW0DSUr+gyPq+0DzhvsSkk6QF46kEfkJYkLiWu24bYf+Ti61xFMG8cp5eHlEYTC4ueElAemL
9/R9sD4ds66Au6idS1q2miQ9ummgDLMwCvVaj/eygAp3Sijl40JCkRq1qrMZbEltjbRH1S0J+nsJ
MH/Q9O8i901bKJ42l2yvISQvD0XYYEAvCmpS+izkdHbD1FrH4JHLZFvQVadqGLHVgZQ2ZIYDVUAP
W42Ga/I5l5gLnDqgDsL3CPo1l7rXoM6igy/lit1ZoNSoQrfUcukYYVs6lFHRVqDjauOacyoVrVOQ
z3bAGIV9AnsoVoYFsVypMvQFSY3njgoOyeJHI03duJuGK7nx5db8/knnOOnLOmt0K6HahE/K5WOS
qXB41VDVgDtVo9MrZ/Gvh0KWgS4dwi51XoVfhoIDMmxrEgwVy8LgDcm00CI4lMzG26NWXQFtXsR3
n28Aks/gScGl5DziyvW8gJ8rIi5Gra3GuhuGdi84D2ytFfqJwO4u5/U19NYvnxBYKgkaXshXz5da
R00d9Fs8oTEyWEE0lacWtUtiQGvYJAekSiEBTW6TVPWYCifqLC88FaFAVxROJyIV6ix9J6jNlVj3
cnsbGrSCEVcrOLmw575P/EijepjdxGGxlEBfTBTgNh4xX5IjfmXWLzNpTPvsYgjLJeDKrPN3bLYQ
aYK/tGK7uPcwTKi4A5wERj9+F4nXOKLNTlfVWH/5fF8GnV/Ll4VV0RGLKMOg0bP0KIfxci5/UEe0
7GQrOdCjFNyr6ftlwPP9Qc/mVJuykg4yxmxcwxbvUQOJvRRi0KrPZ4PSa+P9amXNrAQYlELx5KIy
Z2iDZg3zyhK5fKvGReVUxUBdMx8UZ2T66P98zV2yLef3+GW8s2OhH+MK/ggYj3vkBtCtYfJL5kTD
UqFe5gsedP+8JLaH0rNSV4O8yuRIk1fs/5O27edHAWcBG2rGf5wdGxI1JdZQmJHMXY1mlh2ayVqm
3b20N9VNtheuWuVdXvLzw/894tl60rtcbvoMI4oMGHZcGFX978do34c4Wz5ZwmOhyTGEJPjmFj2u
gKEw4s2qYBA310an+Zi8yifhVUz5r1fS3w939mapzNq6rjBy73QuiRZ1s5/HpY4UKh+K4jMlbJzR
Lu6u3cPXZvUsyJBVbezkCCeymsMVHuA4FEzcn5ftr4aA8h9E/sU5ijlHgUSc9YkwHwQt7YhdkCG1
iSTW3s+jXPbYsSK/DjN/jC/nTValolLOmxE9mj3MaUPdHcLeFd1/xahkXgnfChUYbFYXRDgJQh26
+t8HIyi08mnCtMUt9DB6DbaRGzYRW4vW+qRd4UD96iT9OtjZk4lVp6npiMHK7iWF0AE9zQ5fV6bv
4mpGDR4lJlR8Zgnki3oEIrS46wjYzfF965W3JHckd6Y/Cfcac8b3ci268jJypPf66lVxsfg/h8Yh
qsIaEgDcs8k02kyDsSKG7pGRb5skjd4ibVACDaraYTwZkXnlYS8m9GzAswkF8J8OQpz1dlmBqTc1
9ZFPDXyltTS5lvpcNuvPxjo7KBvcECwGg80e1cdRuGfmfVLAz0dYD4pnqtweCepLvPSV/unnN3qx
RM8GPjsvodMQaVmM4H2UWdg10DOIJDlxYUO/zSm4rhNUvq/M6y9fpIwcBKWGGcp29qxFkQ69qKMe
ObaqTAOtqWNHMI2a+2mOSpwNVUtaOj8/5i/HnGU5AABTYYdwdoDF8IUaUSrDZWjpzd6ShGo78b7b
MFPkjgbvpGs75ZfzakjgQCJ2m93Svm/9bKKjXnK0pvokFZYi4KOHPI/EtxGuMztCWvSqBLO4pjF0
cYjibcLSD8IgSNUhoHy2R1q1T2FHjT0imc1KgAt8FV/jVMwz9e1MwxAog4LeCVQ4aiNnOeBcw2o6
DgWsetAdmip3gxjtjWk2UlW0O7nt4MBEGlfv8+PPr/AX2xGVAdTRVeAjYIR09gqB1h6tEoJmtqkI
0x21SL6K1ZYljsKymFxZL7+YSJTEELQANThnA2dPmbTVmJky4NpxPW1Kmm6b4Vpn8xdHqYrC1ixS
DP3HC0QnrDIwxyVyjYLrrHViKcltpe8gJ8oADqOQEgccvTbLbicVDOC+n2fz8iLUEeHPNXSg+wFY
ON8RFcVeR00PkB3fOESLApxZ8qDa1qJbXId7/Wo6UTqYBXnwv0thnEmmwkBxokHV5KXr8x0wMFc9
CebFfbYywbxRZnlkJPAXXp06gDo9zQCh0ezOnc2aK6fc5LAsNlCeYHdXo7F5DZyPh740Wi6ArV52
3Mcogi8Q+i7gOYsOZFoXytbaz9aOxLuG+PzF/AF7jp09e7yBXHS2r6VYSaXCmoci4nLMlHczEV5/
XhC/2Nffhpg/wpfACEIjozDmkNDrupL4BVg3S0KbY9xPt7SrX3vLXJic7yrS/Amw+q9vmtb8n/+N
r99KNtY0Js3Zl//c0Le65OVH89/zr/3fj33/pX/u2Kk4NPXp1Gxe2PlPfvtF/P2/xndfmpdvX3hF
Q5tx357q8fbE26z5HCQ+lfNP/qvf/O30+VeOIzv94/e3si2a+a/FtCx+/+tbwfs/fpfmGOW/vv79
v765fcnxe1san+qLnz+98Aa/qv0BYWPcjmhN4p1DhOL33/rT/B3xD9TB4GoEcX+oXMzRGNZlUdYN
+cfvsvKHBntJ3KzzeaJBzO/333jZzt+SpD9wcKN2h4sXcRvIGr//7we7+XNR//lOMBF/ff1VhhwV
gW+L31DQqECfEYVH3G7obp7zPVByHmlclV4UZ3IHue6phIqlOMFnEWzbSvd5G4nGUinMuL2nuVZn
h0yvyKx5jUXemR7U0pUOIlyGCNSeHE2JatijWIjo3cNYZIBIV14bk+ZZYppYAWqDNW4Y0xiM2tes
WsaBrOcJW3Pey4k/Tmw01i3s0FUttAqmkF2laZ14Kir0hApfZCQpqoU0UmotVGkSa79JogGKmNrQ
148DxIRxUzdD1BLJyUboeHXgX06coM4u0XaC3ByrM6iSdi1PD1UNU2Df0NuxEV29qVndB6ZE5EOu
tB1aEtQ0+RAotQFNAmegRo/KXJ5rEgGfOwdNr4Q9ZZ9mdDnFOldeaq0y2ISnsiJpaaVcF3epIRf1
XkPjh7o6GzvN1WAF8tYrbaovxgm4uTXPRCH3pgj+gzbHrflSWdpUQKi4ZqE2kaELspo2+6EciWSr
JdpXUJIEt9QZcwpOhCjRsoGIXmdEodYmxYcKl8Fdxi1CbF3pkTvnaQvacp0O6iOk3yksPXtjerKS
VDzUUTrCtjcGXww4waZZxZpJJKDpAUyzayHPEqcTDE79GPzY97KOpdwpmVh9KG3My3XJ5XR66VMr
goOkGZk5sBpRg1ZfOA4Vh2mlLo7qnVqNaeInnQi8dQ/6Df6EIQrlmxLLheBlfdVHjgX7C+leHvO6
w6nfR0P6Klq1JkGhOpINBgNUcRwatiK8tKAvK/UQuTSOZpum/drgVkzh6dxA61rfy2ZeWpWPOVXa
8kOWWrRdA2JYbZ54RixBJctlcSlKix7ETxaUOvwCrQ3RdN6uVLFqBsOL6mIwpcUgplYmLyzWpLL8
RGPFSqctjNVKNG0aPprlQ8IwLckhG/ISkBiZJ1DL2AJN2CD8jyoEOe+mNOrCEUqBRc1f1KSMeWXH
RVZb6POqnV7Tx3FIW9EVYSeUQUGynmPqpQbt6o76EkhXleFVSgfQPPS0NL1vboRUlIVop5RIlLhr
NaY5wJl0GOTsPWkTvQXEA7Vcw+wkR5kKGIXrtO6nlYrSt8o9FSaX6U0FuoTQO1KDhHdjxHGjhUaq
K81GxLw2njVlbXMUMp3FcOIGvSnxTDOOaq8f0qmrfKjBRtkit+quN5yeTj3JUywfRopuweJsAGgg
LiOAkmCkWvXvXS+O9KZPzaF5ZEVJFD/mLBFWFcGrWWF4iuWZjKYulYGetjV/wqwR8CBZ0uGPKKNB
dZePDM9JO6tSt0Bgo3XQFIKS7MZSZvlGHqUq3sRak1Ool6NDGmLHAccQ61GPVjZm0bI1tclfi6jr
E2JnIq85B8OBN1WOnmcpkXHXJrxrfakt9D5QjKRSoR0TV5L+RmWawLC+HTg0B6tYl+x+KBgb15Ip
9ZJdaCpsxEVQN+pnVF17czO1WiztuCLUCXIDASHfxGmZ7KpI6lobiMyMLfOhLz8MFaxTtF+LuHRy
xei2CCObAVoGFhmtDTOg1xU7szZLBWQtFdQnMrTZtMgmlsIcphtiyFXzsle9z9vr/1/kv6PsPmty
4qbDpQtq3qcX9f/7Yr8raHN6/+3QvDQn/tuG4nb+bdc22UiL+LeAZy/FO/967//yz/8ZBwiSZv0B
l3YdAToa9CDh/l8gAADEH7gURPilIhgAaQTf+d84wPxDhtQ7+oGwboWD6xyH/BUHCOIfqLChvob4
AXECqtLGvxUJfPIsv0TB4PUZSB/ATkb7EUHhZ6DwJW5kat43Uafke8AvYkdBLh0OXZUEFoBvPSXc
LUeUS+LYfAU/ulr/+U9OQtLmJPj8io/9E5w++KLKkfEwo2w9Wowopg5MdcyutBhYYZUYRFIP8OxQ
hp//SEnzRmSGhd6WBeQYFd2uUa8CJK9QV43U76IiEcMIbzW0Yv7XP0UJ92Vcmob793/7/LlqaK/F
7NpZRD3PDFo3eGfAD8wAqbOIOpqKIRnho7BHRhsKqrBWC/SPGrI285PQNAcp0lwDqaUiSBtZmw6c
mv5UBV0Mu11eOfIUJuJ7TJR1ofZHIyleytLaVwYNpRQYgLx5aCEJEXFYXBavMCB+4k2+hBO7q421
DxLp1ir1BZXuTWkyPdig3EAvZFExkPOjiSx0hbpRO6yHJvUTlXq9Gnkl2Wlp6zUNQ1ineqUBB169
W2aRhTBMdFW1WSUa3SnApEhVdqsUxaFvyrBXrknDI//9Fl6iKATwBWZtlqSEHNqF4pFBMplYgjnt
WmANc2qXRYIKlb4c4HvBt3Rq7LFeS6lPHwQggQF56oDsNzMb5n7ohu4AiY8AnBVxrz/AfcSol1qM
arlXq6g0LZHkNO+YA4msOkRoihtlsMpyEM1Z9aJhQQJB1MqW7/vFSEM6bBSAjURHPynMhW0RQwg2
BCpiMsGt6NLsvVx3GXX5voEXj7ZNtJ0ZUFxt2kZ/QonEizeyvkbVezHUzlisJeFRjt57iGub0H++
oeY9bTd1HkzkgXcPVv/ciAuyTXkowoywDqC7KKSIGYgdKY70Meh21Do6fRHbsBpXnXos23B4oQJk
GPdc1gH829fVvTUtDQ0X1hJ6bXCJTl7y8RC/R+m67EDMcRA09mu+hhj0C65M8FabyiGiA/1DHsi2
+dDKN9NHs2VhBqVocACeCPZZAjCrL713vmm5iI5k0ZFLrzXsKbuFlagueori5caRGVhMi7L1Bexj
dTE8fcmRfpF6wOHs29oAMga5Ng495DBoV4JwO++7LycOkXhSGr0mHrVd5/NhB5BoegsW1RJly2wT
kdo1YDfPJ1gDt88aT51c77ZJNiyivnAliILFop1pkOtqbEPvAqY2bpNYgCcbflmgETkbHg2N3VDB
puXDpLyW6Xs7HA3macQnFEjRsnLrYXCaaWPlIxgSa71fxUJINU/LPfD6ZcHvkqVWpnYKYhccCjtH
yx9zpwaWaQ+lg8ae9lWHRhykTrMPhFxOzQdH7D9623pvfH2v3UD3ypEd+U7xSzUoQnpo5gTFlXNf
GoJIdZThyWLrlLlpuy1XqB9ZBFobdg55vp1YQxd4tr7N5bA+Qr4araLkpghINzv+ZU6mgiUaTq0z
YNVAoOhefxZW+OVEu9W9amnRG5pKNuuCEk6LJ9oGCWaGQTEFlVJ3hB5gtbHKG6lcYX1h70dWMFJX
FddZqAW9Aw9hiOTY0WvpApso27UTxbbQOckCjQ+nu28WPbLAdpctTMdkTv5hetkpSxfVofKBeI8s
24i8fq0vVW03AGJdQMPNCAZjoT+rC3FhBNLJXFro2ZjFjq+tENj/pMzs6a4V/ZkHgE2qO6W+wV97
nOUnx9n2PdBST5NWhLW2mfgimKPQQId7BhArpF5KmzYKFbZtheMIjx/9PnfTXeFM3XLcj+BSTI0H
uTdurMRQfW7ZIvZ7gpL8ttexWegtfU49yRXFZ8GunCjgRpC9dPX7lB8GOQRfgU8OckLbsIJ2US7g
u1as8rXkiJ1d+rPxAhTGeL/SW6e6wXQtRNEW3fzYP0ZQZ5a0LfX5kgmQXsmCLjPt1nsXbiJQfxaR
DfhFynYW4AnNClX7eDGLzaj2LegRw9KwXK1wrQ0nXro2UNhRAr2CwJhwC2HTPFmUs7KA24xBkSxr
ZddGfTA1Hx095t0eKHZDerHAoTe8LFpBJsyqD+mYO2ns6+D80hMYan8q38WL0Z9NPxP4Sa750xBC
Vze3y6B0CuCdlxK8LT6guaNxewrbN3PXw/Dig78/DTUubFfzdGXbwp2xdAGSMWFDiclobVgc3SFB
uUthkdrDx+W+hWaF6gplKCYLqrl03LMhtnscXQIgOeAcQh2uAeYfLHXMqvmYr4sHfGrhtkkcFCh0
WEH3BzP2gI5+QA1ZkZzoppg9IrtNHp9y/szVA2oIqe6MvccSvxw86s2iEtxNCHaJX38wKI2mXr+V
Vn3vAHZnZG7Je1uONkOxqDNbP5jrNrlJfMVVP4bhEOsroV9h4UQfPHebNbspai+pPeu1PHHsCUMJ
Kmml0xY7H59GgXxFsyoswOv0RXuaZyMBq9oZRLuFjato45sPzVwdtuOj8oFQCjq44BIR9qGK28LC
RbYYsQEhW8n1Z2XgDuv3VfYY9/dqRD1eSo5pHtUiMJIbI9eg+q3qYV8EoJ/YRfmizPIM6cYs3DLy
YuugQ8dDA7S3giNLtbV8Y1UNeOplgS1EfXFyZYAluskpWyeDYa4EFuZxhJHoMV238KSxMEHcvBu1
NwGaEjB+3mjvurGNy6CyjkMcqtZTRpYdhHanNRM+aLuN8sYzrJM64vSYXi013ijGumdhXkhODQnL
AvjlNH4aQYCEJLItl40DEQ10OjTkXR4XFJ8WuqPJMP1sQZZuB48kN2MZRkXqWO0mSxa6vEySxVi6
Sssc3r+rW3XLr2l7AjH0q/tJNxBswhEU/5516Ytq4h1CfvHIPX5fU0/WbVisxghc7GTNAm43B+1B
KZeDGoyJV5prheJ21Xe9cK+Mb3Q4St0pVU1n0jYTItWuvdGSI0FRPsd+L9wOR7Y5hMDrQo7Waamt
POvRso5WKYpi0ustGd9MpcLVcltMLkRkY8GHeKyxZ1sYPZ2MzitbAMXcqd8MG4oTc1nlNrD0LXdG
uJDjdi/dinnTEFbgFpY4INMP6dAnDhecAn9hXECRpGhdtmhwzDYHA/fsQD7M6VaewPx1kLZS0wZg
F26rDbstKbNrtqbSK76BRd8BFam6cWQr1YPlJLlHctfSVhw9zrwLCIVc1ujOKBxrCM32Y0r9upjH
VcdlXoZG5YKpgS1l7JQjOiVJHTSJ172B/GsIYWltOb9RM7dpIUPjZQJWoWPhTIGPly0hFHN1epSG
x94xBL9RbIJrx52EK52Vz9be3xmRCSvW2RBcVNA7UkQg1c/wIXUldNUABctb1XwYrM3ULEwx1Nim
5a8Cf4TV0ShtiKHb4uRF3S2b7vXiNZFuK/aiCCs4vahwk+ygLGq1JyGqloK+b9uNoWysCKf4JoIR
hQwXuhgHDy6I4a6DEwUPciDTyx0g900OU0inyw/KhABlBvfU4o5rXnE7BvUzHDfb1FFN2zpFD8m+
K26T1m0jl+C1QF64WKtbQffGtFy2WXLFsc/6nhB9TgwYfIo545rVS2dCZNdjzaPevMU7pGlYUNxF
XsxuBPU0WEGDp4HYZy8FPcQw2arRPQHIJUCeo0Ws7XO6n3RPRUAwOAQfFaJXkT8gOOtcWMGRfkuL
1smp4vEcgU23VaJjo75ID+2wN9IjRayk34zdhqhBo21G3QK4cGeV3ogVhQ7Y6MS423gQ59gs4QQp
dUQI/dF8BdaTVm6qLQ3psez9HDC4fC/LnjCUdptUvjI4auWNvT9prp4ymzaOEj+U2t14aFL4oByY
kjh0At8Ym1xUl412GC0fndle9iaI02ou670eas6vubIDzUm8Ne+EVfzwc9D8idL+tibRJoCgEGTw
kIhi6s/6maxnKOcahOy5VwSjp7jVAvRkdMcau0IMNfth9A9wU7myFyAl9P0wBGLx+8DoSHwN1ofK
6FJtEuL9dACG3OzctPYLlNUUF6excuz3ytsI1f/OhtoFblsrtREfixUCRr+6o3fROl3rb4qTeRmk
g1U/euRvimYnuBM3JFv32ZKZCWxXH5XWFhHnFQ551m5aB+qQUuzm5SqqbVQR1Htsu3RZLsgrPQ04
mHLbSJwCYRY0JKGO0Hqx6GS5Q6xFHXAEElXrTEdjyR3igrI7QObWS24RRFAgfo/NtruzSuiN0137
oK7I8hPsdSsvp7tuq0FtsITEcrPsIDk0umCwgTzgZOH0rL00t1aousifc/gJwvZAfay30Up9yCo7
mrk9KFG7eezBCgGhCVg9quzMkQu1yaoEU1N3a0hy4H48KKG051iBiD8LnK+eQJ4Y9TMOM1hbHvz+
0XzsjymWMBw+dD8HS1aGegA0OePCbp7LG3lpuTgBES4s5ZV2MzCbo1qeLZBGG9ESmJef19+ZvAG2
/tkyOGtg5umQoTDMyL4Aerty2nRpvCl4LMVGSgaWMkMebesIXemRIwyAsiZeQG1Hj/FjgoP7mrHn
xUl09nHOSjNJh6qJOlCynxXSgAELDEiHiaurLeLvmIXLxz5Dgahi3yhpjm1Xu/G2v68RrqwiWNvp
b/G7bMuvzeJfUBX+jnW5HPQM0qNXETfU3Ir3CorYh26NbG/BfSlx4sWfvqXYeC/14urDnsU9F+/4
7N6z+rxoAFwg+wSCI+1mgHZNGpAllJP9fxM2fPmMZzGWRo1ISTKMpW8kH50du1zAyMsFdHihLYRw
Ol3nIpy1PC/HPK87tEoVKy1epgp5h+IpZ1AqNPf4v4BJjwCBj0tCnCG3TQJJTCehDizMTzUONMy9
Lb1LrR2B16M6SMxhQK/HqLNoJ/nBuLlmUgN2zs+n7idd9EuJBMS8WlaAitnDPyCwVCeOffSANC9r
Qw2FvS7DyRE2xnKoPQYQcrMe8Tm1ZpG1i4g5JayCmP0ZVWGPJjf0BVmAxr0SyhbDjt5Lkm2suzdz
0QVR6+bLysk3SMb4W0Mcg0PRw6dWDTt1EZ0QG99QohUyydSyOWwhYrcsn4aP5sXIQ9x/qa0oNvKF
0alepmMleKoYcORKpV13HlgtAuTNn8eDkNmzF4ARlj7EnwKzdhC3GU9NZSt36lr5kN/ax/Ixuc+D
OXqcLY0SR30ei1XRhEjw03t5w1eId5Hz2dpz9gA5+hC+dkfhmWQ2UFmKg/51rDjafnKKW8QC/LHH
yWMLmdtB20rexzi3BFu8Ac8miCBTNqwG+FSaAY5fhOBD7Su4xYBdu8vu6xftHsKjLqJdELJKyOk+
S54M4bt32AVDMzB77JfXjaXPAD0Xy/MTYvjlnXMum7GGpuYeBbB4WfjEZ0ttb+0HQPevI3rk7wC3
y+HOLnboFHP03nKyl3YoHUejJ4zbJLKlzJldR6xXAsuRliB5dtQdUtLKt56l53mV4E5MIR87ASgD
9mDw80VzRqC7/FhnFw1pdAVdYax87tUE0lK4EVGcwWI4dB5Z8gNeC2BWlZ0trsY61zbd2aUyKKxq
K+hT79Ej9bnlsMKelsR9G2AWPa9f5uIgdH5+Xmue5h8Cu3Mw5cAbHrEsJRDHmG1FJbuS/RLywzh7
wdNZaag+p3f1Et4hMax03msI2kPk9E5+NwPVlkZXJ9tKc2rEQ5lX8XDeHrM845p91C/I9hyR+mwj
r1MXIQpfzZQJSDgOEaRFBV94B0kGtO+9jhKkbjjMlReoxKlh6004kVdCQDaCz1fRdnqiBzO3AYzy
kaT42UJ615+rzBX5Njmhjbs2vRZ/PN5qbgfLGpxFiPAT9+orunJFfa6eL3skAyST1QqO8CxogmHW
xELZBFpn3T4/XHOauswDvwcZ58xJkTA9M2u8mlhYK9CBxlkI3TEd2k79rPRR21MfZo9aEPuo7+4i
D3ynteJP1LVwZBxQa6KgoK3EA+p0ZepPtWPcxmEJNTbw64dQ9kHDCynuHc9iUADiqBSFlIctSq9+
AyFm7HoXaw7nD5r78cHcjrCchMkuDmjltnlCf0SHC1Z3DcoMCNKVJXl2N9dk6AWt/dwHPeqicxmt
F+zkVchRDrfNUwlenM+8MsifwJpH+rGRn2rRRs9awyJj0LdCAM6h1slrj9zSIHmN75RX85TLj3oJ
UB9xI18KUTX31B3cy+xpLgZtCOhJ0Pocjzx1c7QsbpkX3+CrzlFehufkRboluxEoh13kijfjCT+r
FLYh2glz5yzIWMhroKCbfbct8TWqEW9TqIn29ApEj7QF9++IOqS2JbvuwO+gHWWBcK677RuOtPRE
V+g9KZ0D34TUA0HfqaitbaCA8Ci94PAzNgoSQCQ1+XwdWi9GsWyHRdtvdOhmO9xnH8ptdkg3OkFJ
1OY4qVBthr+s6bJoO1o28gHAB1QUe9eTp66nwtPbhf6mHqYtbqlbKXMBkqHIixHioyiDNinBlnYr
DpaaLQFHABeAp2ipvql+B5HuDIXgmyrUQxRs8Gn/h7vzam5bS7ftL8Iu5PBKAMwUSWXpBSXLFnLO
+PVnQO6+LdP7mGff83RvVXd1O8ggQKy1vjC/Mb3lrN1/idkUeSK3hmh3/V6MHIpMGX569xNWVbOZ
YEdGw54SPFOI03bJcUUEs6+qJe3d8bt4anZkNgvvmN3Wx+yh/Ba9jpgB3FW3LQC4RSks5JeA6nWO
B03wMcfbxesQfjdwuDVY/Oa3ORJGPBF/tP6i6W31QJHO8JFwuHLqatahIS8iF+JxVwvGKQLALvot
9dV1fcxP+jo4GyfTDvbEEgrjXOrSIlszaFQ5mKKlgd0adiIs44+a+Zji3EeTPaqkd/lCZN8Uzob5
EXSulO2VdHT6bN0MqzE+dOKOmkht3MvBcgY+CtUxb04Mh1/Jj64e3hexZdqq0QSGwufsGJzqpKwt
lyH3RXOTbK/biV84b/92SH6OwH7ZBquIQYZqrgbMc0TxutZvQuNJ6ZdNsFDWLBJqKtNad+BF34Lz
yxK3FZxkOIhaMrNzrxxh12oTlyD7UEwStZhj+drtXXqzUbuYaxPhKt6U942dndN7yWWA1qFv9+fT
83OS9A+n5+eD+vIgjEBISnn6fOzcMqenhokYy5eC9q3I6OM6vVKIkX9tbP/+6C/iE600Y7/t2Bwr
B0d1+TA8061L3/Rz/TYajnInHGdXC/Mk3dYvWcI02aJ7nDcTg1yKjUneM6d3/Su4EkXIF6ELOjcB
fdjnc+jd6oStBqmiscJTzRZ3/9vk7XIqMFWzQWsnQsfenhSbCk3T2eXZ31p2Q9WtPiWZS5v7upvH
1TftIjOO1UgZvJoLD8tqU+wHRwGxGDjEyStpJS59+hTCRlxfveErYcdnLP3lNYuyQTamnDecyvNC
ttFunVHyraJ1sP2Hju+/v2AXp69eoxbzBiot6SMFrQpEU7YqAmfkOAjRxCeOwGnXmqsatHNxCr/7
mBmvrsU+6pUY4JJ6JFdmKcRhQqC1lz+87XAXvTAsr1SUlRfDs5DYuWkrd6TB7Zp+8FrYkV76b8oy
W6YriHWlk9xIK38VH5TbzHPJs0jJRNVFF0ybdLZh9hY4TPTL65RY60pio8w8wS9fls7ilIuILytO
FmWyGAW3ODXHeDfsa1va+YOdFY5R0xxeRnfhuOI3Cl4f4hl/7dN2oYxpMv5yXzHoysLtVafbajcc
vsfynUMn0WFo2fX35lWJ3foJhe2ydSvyJhr+j9YOgNktB5f/qNxPmd2CqtzmO3rwjvBiDCvrpSgX
5Z3yhvRzEToJRvcE5LN3S7K01p4b/bC+Rw8BR2xGS2Dm0xvF4q56zO/1d7rbxzkWXNR7Wq3Xgb5X
3nFl/vMvjw39dqdg4Oeziwvv7arbtcv8fu7+X6fNXlCRfnvHlXk7+3Ity0MuZ2af16o27e2wz7ey
vPQ4zZBW4LayrW4lKivDj+qH6S8058qpcSXRu4RtJWoUtuGc6A3L4JSdUlrPIbXe8BSs52ovGf61
I/LaFS/2Z/xf4tEPuGFKM+D6sCB34weIyXhb38zI5MSlMHxt27pWu1cuqpeNEiZqGlFR6Mnpm/sO
HZG11oNDOrl5SIHL6eNNJN7QzmqTrYxCKTPXrONquLP4iNIaRS+jOCma34XPs4l2nXwvOuAwOPHk
hY5H38xANh7TfbtXKPPU9/0dvqgCggJisO/1ffGY7cq9/10PF0zslidllWIBx1y3XVFQKLAsqO8t
H6ui6Gbc50fQ49eDpU8jkD/ECMrloZEL2YjmeM4ZlWW5VZ6oGL/1W2tT3825rHojn+ObAWlN6sgH
Wp/KC51X3oMNOgnHw/YrvfEe6F+bfOYb1Y0cOg9MOAvPpn8QRMJ18SA3e/VDRGWw0l/kI1vEQG0+
Ew/aa/QtSh1mEm6nH4QCY3lWKR4fJZohyXaM9sE39YiQZA/ddIpv+m/XrFZ/Gif+6e4virqpp4da
OJ/VgvkWo2nylqp5x9BA/kFv+/MWy0O6LjZJ4NaE8dJD9Jo+aXczTrw4xq9avpCeFdDl40791u+U
jXr2zqKbukgalHVwKj/yx4AmRH2Un+pdsJnoCcIC7hZy9kPUnqN9TWqGpXmzN/bCXSE5FaXCj24D
z9rbemfte7AR7jRtcEIdznW1tJyIPhGFzNf5ZJDmco8tHTWnCbYZtUMqC9jchZwd8zLFgCKx4zem
e7ONbFPUONLUS5NF5KMVWtBmXxr3c4RM8rMdJgdBy7fJIyW1UloV6FL2wiHbYS2xDF1O2nUA/B5W
/F4in1qoRHbmK9KK5ITm8AmsIIjG46cX2zv1st5wBv1bIy+md4rDU29j9WGRPDr+srXp1m+mYjGc
qBF00cLLQe07ZB+kLtSO84+58Z3dCqfsNnwO3GQV343BAjc/kQX18LnlmbZ+Np6r+yJwc/L95XgY
SSeQIO38V2kP/rbe5cIPPWI1Dfa0CssFVKSFctM96SgTV8Owj/OlH53E8ITCJW2cUtzxOwB6Pd31
BaRQG9/YqMFDlrrVk0ornebavniqn/UN6aBEUYj0tZ6lilrFU19L1qnzTqnkTLe1sU5SJ8X2DqcR
vCvlNbnaQ+so9ZJXfIrWebMa+le5Xynt9yk+lLN87Gb8ER0nDz2RypcRHOe1pfYLplWy2q67tS5Q
U7en25h0sn+1kpWlLmmk+fIieGrcfE/87JUba1ikWDkiPOIb/B58syxXVhwTRGKnvFJjaRA2PseB
M9B8f6zOEvngCg+rJAOTsSQkHTe14ohrw1FXjexE7HGfHrmFtWLBK8cgX463QrmO37wH5RSc8yfK
2FFqG+VzbjnUgsv1aGcb6x3wh/jaftCdvDHtYTkm3IjT8XHHBWIM654+nRnZ+c649zzHhFFCGA53
IXJFTAN33Rsvsssp73vO6NmsrkN4q2/rR2Ft2lQ3R0edcS30XTpq7wQI5SN61XPOhA5GizYf4b7l
yvEy2FW2Fvwo1Y28qhAMbgko9vWxLd0meTRQnF1rA15Lc5WL4FRK68LUSxLP2ZgQPRQ4kG7LlmmX
d/513v/fBaG4sckEDIDFUGX8GiaUgxHFdflZG+1dbXqq6YdQFjdscRlDATeQhVw1zJL/Jg5SARRq
jPUaBszPizgo81J5UPCCOwtr3Y3TFRrsdegKhGS0hOk7SyuqPOqxdzKXhtFKWGqba9RW6W+SzF8+
w0V8hDJLaIOMzzAbHWROtNS/VzRlUJnVq5CusaPYUBpcnxq95YygRK5hjT9ZQRfHBjoYPNkYFYei
Z108eqlPK1Nu2vycIBVK+t5zi27aLJ3QKNJVUHEstLKvbtJ4quEMBIhLjexhzJJ2Bx+HqLlsrb2R
T2u/QtnYqdKzOWb9uQGju6qqeXnMv9TzoIQ71vNGM+2zasQRImea3DCueDRLNTobTeE9qM3NBKxu
H5FgGkF3x9QOztoFMgNcHEUnGDS0TX3WbacMQcDEcM+t4Xs3os7YnT8qD38OHsEN8NZ9fTRMkvAu
zhg65vOZZL+sANRy4Od6iPYhdVNtp4w3InOOUnmuwoXgo+OBR2rnbj2tZ+/O0JcW8Q3+eowzr6yl
4a+ohnEW+/x0Ni7N23QX7PPHKnCMI5OF4Vt2H65Td9CIRjBhEFC7GQg1E7vm1UOcOAfkAUequLK0
EyCtaIM2uDmntLqe07VGUuUiznMn+aTQoZQ/zA/NWwSn5qRPdn1r0cpcZkeIp6guBcBc0TIRnBoF
hLogIN1Gx3Bllas6OkmoDukPOH157hiDm06UFcsWTghoyTVp9inRFlX1XiwkrE1O6tJPXlWyHK45
bwr6vb6f/ZrU/pm5JVy3DnJue+hDhANqBsTOtnw34Mo7uMIWHSkqyWo9+pwTKK37nNEReq/iU0uR
FEeyIWOgz6mYYzNbVA+IZ2tXGV8L/2BOOh/KVtIVm35kElniVrikO5oa69w6ipsSZTYnLpr50R7L
1yK8VwaX8MyV9+n3RjxmbsAMhLcYbhQAlY7MbOPK07JjuWeHnyVnTL5gQCga29RpN8Mq2gYP6bL/
bvHreP4aUG23O+E+e//zW/bbRvv5koFkxU/PRCGvX+wAXRlXeZgGyn3pTs/zbDpF18CeDdIoOdxM
V+Bp2uVOe3m5i3c6aLXC6Jlkvp/U25mCGz5Sy5ojKH8doZ7ybdNpAQzkw6by7qfaZsxQp92zj944
amvgoivyAHoTMAVLG4U5W4B61750Ls+fNkb34H2jSWU3/cF0o029Th4MKvKOtakiNygXw4HALrHl
2ytP8XIfvbyti7QrmzJfiQZfuTfuhsClFg4OTZ37vcqNuIk3yY3HcoopQpS76e7P12YK62+2iS/f
4MUOmg1tlOTztSWyJ2Y09uYWre6zeo727dPsMm44lM8Mylimq67w6oqIW3eSU26TF/0j2qBaRy73
mEqbaZPcGbdzhtrvrY+QwUXewQSGk13u0RAh1J11zt1HttZuVUd+p3cvrYyz9SC/IHSO7WlbbggN
WWzFLYPBfbHQVvPR2U5zbELSZaJQpygRXi0qqH+7V355CBe5V+OLRUsZSbn3HhgVgD4qkWdlW7O0
43X5WhVoADEOYYr0RCPDyYV12SMgJ/zPKCTKxgcjqJ5dAj97So+4pK+zlSQusxX9k+Pk9uKysGkb
EH/zxvZOPNKzzMWFfgXMdHUxXuRQxlipOiIg5b5b/myIxStz37hUV1eWk15RWf6m/bh8aS9irMw0
BN9XuJo3bhLmWm9DSufCenaEgP5202PKCI7/nsTjJKxb13LkaZEdcndYdnt5Kyx0e9qZToPOofYd
eteOxjGBrg7ZtbJ5Lz56RyZ5hyGHkpKWurjuXJEEhRF3UIGqQxoBtc/adoiLGdGuaeyJi2uG0/Jv
d2kp4HEBqrO7gYOy1ItnKvWJMtNg/Je22lfv5qE/a5TN3jL11jhiB0sWZw4LFKZMXXfvfWW3Wx+5
/HKyFl7nSHfURcmmIm876yGjjXzgB2AANQzByI70HiHzuxHPirAsnpNN6bkMFkZ7/6bune+tne2b
Z/7/dnjHaYMaXYYHmuFEe301PJNRKpLTLHuaVFv+urVXjtZRH+3pqB0r2pmPws44Gu/tR/dc6rtJ
dbV3/9E6KkdzZZF06rusQ93sJY585t+iTDq9MzF4DvYDcxMYEOkOCQYDRL0LXJQBnSZ2FIydllL9
iq8nT5wa81F6prXn8xScyQT7vlQtOzQIepc5rl6Km7z0H1V5HkTJHtAHIX1p5AT7gGzc07p3ZiW4
ss7tYUFVE6l4JK8lsd3EJv5D34R3ufGXuP+Cz2cwhqcHJcrYZO/DUjIPwzI6yeqiBiRT3UkSVqOH
llkswo8lLLcifJICZr8X2UcULKfiDlPZVjvFwkTHyxvmym+cQ0dDCriYh1vOeb8Nldsgfw8qZL7p
sahPYrcrkg+TVzpxegbtynsoSnlUoL9aVNKq8ihvM5NA+5P5DO+ueTRW/T0iopX0Y7Lsvr+p1G2w
mBRsc+9HfZNPu7azU281lCfD2I2kk4w1DsrZCqmpFDd9eFsrj40oQHo99XwHln9goHusN4Z4MIrv
eu3iUju3hj9o9GL1RwDXevNI3TTZAU1GfxVkbieus9t+MxzSI94smd2f/ceKxM0A6LWihT1W9p+P
D/2yin25Pi52gaYUPD+tRv+FAGAJDpiqIQsgpgAtM+G2UKgymOgq9xDcjNY2t/IbtYEt3elhtol1
zY1BtFBu6ufhNvkmNItoqe31LfN23yimUPZUX7NDYpuucidulSVK2YfUNvsVzXKizrmJ3R6UxLFG
9uFWd1v5W8V7qtvqftCX+Yuc2umpYZbrz3cNgu7i1Ly87Ys+ahVU1dDjJvyiGSsWcy6dvXRXjxsz
cYXG9t58ZQOFCP25ELx+D9w5OAv2TC9a3W7MHzPrKPU74nAxsPlN+VXR3dBzh1NEu2aj0a2wrXBf
WahfqGQhlJvWUUBk6Xo/iA8R1X2EPIjuzhdXbbmLECAnTjitBnXNQFZ1lOG4MTa6p8HZx5SkeDJ3
WmyXbFf5N7F6iI1T191UCGUS8bZBhEvHv/EXnLkIeTeEtcYIaJ24snrse5QSBm31eB8Lb1m8qSlA
GE6p3/psyvVSgLHgewd+V7uVziELPZd/ZP08hnWbtG8Ns5uSg05ZyL8P0nYIN7r8vYyXsu5qyuts
Ko04K56BzsOKkmYC6/g1k5fsdsjx62NAaNYe4twB3aHnYHAX0PF19UBzHmF3FjlXvtY5Wv2aMl18
q9pFS6bUzaQqEl7m2XZyVpTIvT1X4CSiEKZR/rFM6PN6eJ0DOQRwA3uXz/Olv9APkthr5eC/dMu5
LTxnJGQy9JzU673Bv723L9e6OMi6RuzjNuZaMyI1ep7VMrj/tAziIjJ3wqf/m0f55XIX+wLanEbQ
5J4Fghx19cnwPpYoXLZzQw055VVB3mVqcPksL1ZkPVqalTXc31xJRSWTLYf1dDZ5pWWnOAvOte7M
bwWYiwteal+rQOgmY8wCLija4hvz19v0nJxwo8cEmBG2jUn1bE4QO+Zy/gfM8s8L/Pa2muY8wA7R
Hpzyr29PZBjjYNWK/5LtP3u9W3Wj0estVlef7fze/+lKF2lX2YkTT5Z1Md+qvysP8oZZTFdcB1dM
EK/e00UmlJR904Gb8l9mt+3+QLVyEW/UZXK+1nSaX4c/3dJF2tNJDfCUSpwv1GyUdcj85xxjXrvM
BcqelHiOH798SRdLHOiP0VLG819+DlqrSOxIg4h6GcyNFh0emdd4EJ9SzD/d2sVKLybGcwi5fq6E
OcqS1t6pW2C7tSxIxiq7f8qvJAPXnubFapfqyvCMgEvOZR5sS5A5CCuaR6s/7yrXLnOxxoW86mRB
5UuLNtpy1i7Nc7jXa6tXLnN5DHRaMQaaP82XCdfZsVmTbyybQ73+891ce9m1ixKu6YcisD1uR4RH
/vNlDxlkyI/X4pVrN3SxU+D/LtYtnV1uyNzG23ClUKBJl9cuc/WGLvYJvpreKpvPB9dtkN2zqFRE
p9ebpRcc29+WlXaxT0hFK0DH5dExUOp2m/Lw6Q4hO+nx2jv3m9L7YgVrFzuFkA1TLcifmx+Ygw0A
y23KzDaY/kW+R1CBBvp/YiJ8Zc/VLjaOotHHWlB5luK24Vmam3QfrClSMaR/5TW87CRc3uDFfpGp
0WiVJjdoHswt43HLagfmwO4311eWNP9bf9ibLmeWm3iwOi3lzGLsaknE40hP2XL+9gzcp/VltJCf
fFb0//oeL3YOIHwGnQKeJt2SbXMc1uJmsqmqERhck8pf2/L1iygyQbRhSgnXMg/FJl1HR4AeK+IQ
DszFuKCr9+fv78rivgTlmloQK17/uffiasCiw7NkfoRXtvjfqksXr8llqdc3jCTtMk6yOcBiXtDu
VU4yA/meucwGUvM/39a1zUS/2EwIjbuhariv+YT+95gXAy67q1eaN4s/vJSfNaAvYXiiGMqQxuoc
SM0LIDyz3E7JjlFl2psdcuUf5bU197fROGgsgK6qrgA65iN9uaQ4ZMYUNpb/Qkd0Y+witOHhJrtJ
nfF/Ein+7Q1+udrFbqmlrS+lhcBesgLLsITJoq3Ul9IpNzmzMczTtyI9givf33wLvz3VLxe92Ddr
Oa+gYnKLcw92TgDKH9ZtTGQc39cQMpAdXLng3+6YXy54sWNmST8qWuHNF+zd9jYCk2Gscgdq19Xt
5NrXd7Fltn3f1SmUS9aCjLodoeVrsXuHRYICHBHKlRu7drWL6GpsmjAITWOOIc3VDBxmoNWRN6CR
UKFcK3n+/dH65TFebJXqaBiV4PO9RZtpP0OFlE/J6iwE/Ne1/hHJ7z5P+c8lZfcXOu//ezxe3vX/
Htv3yeMN376S+cCQ8cufRF71L5gehozLPRB5KgN82z+JvDJ/QG/LYqzekD7h5P8HxCcpf5FjMHIm
UUQwQFPzQ/8C8al/ydiiaADtjdmLFMudfwLk/fX85lMZ1kwIhA0t8l9+/eu+5TVa0Zuw0DuRAlOo
QmqCwCGKzHr1YenZRJovXx7N6ed+8ZUAPC/a/+wi/74gRGpwXDhbfA4/fdkoIY22XhlHtjExQi3B
tgwMW0dfCl33yjJTLhS5XAv1hqFjigh8kUtd+sFqcaBkKUXVDGBdPKz0zAImZNSBIW145iH1qEIL
f3hik+V7K4wFCWVwAEdK83M53Ar0lzDzSs2eIjilpBd8HvXsSPI3aGuPLVhhRLfTmonJXR9MZ7nM
/KJnokqMmOCTMUquXoxRjTRbwKtZP0AzgEiT9VMRUfm3Wn0hBVn+HGpQDx3MKFpgWSJ/O/MbGZe8
tg2WtVQgdvI82aP/3GZjvjGskcmeQEpheJQdShUs0KNejx8Do8HFsw8r80XUZS28GZPWyxnrryTo
GDHKqcHQn0TfBKcF+uYZUn8YrCyj0hC01EIFmKqSrIFiZKT2Qwq7vm6neIG5aeVvxz6PEsAgkY5Z
cjGBoFA8MxrtdsTiYpt5+K9A+8sUwKxKyb+xsvLUsGQEXBVAMGHINMYxfM9sl/U4ClA4kjIXlb02
5aP3EvmNwMzzoOqwgXNDjh+1VgzCp2DqrWATN2qmLa28l/1HQRN66RBVst7bQqKG5o2QzKhxZWre
tXTGB4t+N5ONZC87hnBy0Xtocgv+J+oLMliYMveZHtetY6SiByRJqtwcbhAYgbpM623VD4V+qyZm
GS2Hys++eZ4JI9DCizlwfMP08C6WYy1fh0rRU+UXJabqxECKDduUMLPdgeH3mFOufQ9rqHZCSxaP
dcj1cW8wnKqGeug2UZBpN4rUtDRZOk+vV/0wTcJT2ZslvZS4lFrZrnwjazeJpQTCwYPjy9CjphRQ
0GpzGGBOZNl5MGWLkSqlD+iiSb75LIuM8jpdIRkknV0ul7u+GRPj5MtFbjj4FleZm4yxOLwlfVCJ
T0U6SiCr6qiRTn6Ymd66jGOoOAIlqBwuX0t98T23fGQTzRSZ6Aij1ATD0MIfj1ygkyVNgVLOUChA
jy4XYu0j2G0Ntf1ujR0NV30oMUKwSnlgKtGqRmmjFKaaY2GjWnd8Jg0npEQDaetVFmNjyVBk4Sah
0AFQCiIAgl4Q3v22GUIFP4XErFWoQ0q/l1OtS+GmioF8k+dNPcARqqHTAlApIbBoiRE1bjkplvjR
dkFJ9b2q/NvWjKyYUVZ2BGBowSBX1SaRs8ZAgyh10knkf6atInjd0ccfG0ZX32v5Qe0MM6CDHE2R
bVoVSEn+HjAML0s9f6NlHmNPAwNY0mJQ5KhZ+mYTPRasuvas+5WZ1YuwTZmZ7Cqs8FZ1x5+7kaq2
1UGujbYIV0CHq3i8V8rJbBkSV7q0e5sYnlxwbCPx9H1BffOtPoqWRQEKux9zMbVVOS2/t0XeeKCv
wgkTsiqFoY0+yJfccEZra5YPZbv+JG6bM3wb1LP2MkGrBjTOB3hpxMqrKbvPzO42k5io9ANdP5YN
UG+jSQZxG00ak3ilKcYU7fwqB9GuD8DI9aAQRqbpwIRLSqHynppesKGpSocBiVbp+JEsvXVTCZln
aLrGdMLA0FDNlIY6rGoNQhC05ZlObtWCyISwHnXxD9x0y/xN8M0ekJdVhALUPJEX69wVWam81Z5g
xuHaMqIQuZI81SOfJIlTrX31E11SWicyFAF1Bw7drVRsTf0Ts161/QiCE1sV9bUJo7hcTbolJNNC
R/XVaYv0J7S91ZqZcW5mlZeCYPiku8Nx77zXVlVrEr0+s9R13uamkTNcm3SQkPKfjPhK0zrxx5A3
EiOeP0ny0ydW3gobb/xQmAmhaaXFBXOpWq1jrSxIOUx67xNQH1i8dZqbsjcyozJ9guzHiAOxZmbQ
SirGPzXBF9Dqe62qIENF2aFClWT32PpxB13bEFrTtKtWZ/Iwq8sGdi3PtrQhmE8oZj+h+uUnYD/5
hO0rkw7ctRYnGeWboLbdh4kTtQlXGrNGhgHksjReFDoBz7WS+Qg6dBj7i2jq9OhZVYK+Xal+BKtT
7hMrXBeRqYoxfS+1VI6NFsrSLhG0Qj8FHrjyTTXlqD08MRsVRw47hVlx2VCqfZYYsPSluiFXsaKK
+RYU7YH1FE1ZjFx2SjoEyKIYtkuNLY8qp2jmlROn06Sj6x6qGpVCluTBRp+UwdrJHu9OamPPCiZC
zRpmk8Y+suRFK46+um7lVn1XjGbo3+jEDs3So9SeLaVsimkC9VL0lKi4ba3qwR+Sez3JI5p4uWdM
2bGPmt7f1X1keC/MfSZouYVBhG+a6TprIIsmdD2SHuzHzKxk4iOzlHexlY8JVIhKCGhTJ5LstGHa
+M/4JArs25YQLDUj8mHJ+Z3VrVMLX+RFXZVpulD9Qq5XcssIOGQymfafX4SJBR9VLGhDi1aZGhC7
DAro7Bix7fE13IiDFCWaHVVqAjJynIwUmz4wJ9VQLnSwb82w7kocoCskzEERMuxSq+KwkKQRnJBo
NGFt62lBR1lu0jF74gsNVV68wUhMOo76JBQ/SnwbrMKOvcITMDdNGs4R+8+R4a9J7We0RmXdkmXR
gIAmXuobQ5ZnrrGuqiGOF3LvvYTycCUkvMiFDLBqcK9NCbK1ZuCAcZmmY0pgDODP7WjjrwlDyhUT
8eiTcAEA8bf6vJ9/lAz9f+pPYhHV//f50KoNsx9vQG7r+q39JSuaf+7ffHLlL10BKyZicQW1GWOS
f6dFgqT/RWpDDRvbkZ85zn/yInImE9dPS8YDDMbz/AX/Ky+SxL9waYZmjm4bkxH+wj/Ji35NU+DM
EctrKJCxlYZ3Ll++jGanylIU5oe+y1dowxiqOZs5E3poUL48mr/Jh3596/91Ia6kYHoBBe1S9i3F
lZ+0fn7I8pLtyqreNV24YtD6a47370tgCsPDxhL2Mg0ao7JJqzQ/1I36LbdaNjj1NsyFJz9CWm7W
P1/7X1x5viZ46qcY/z8p3s/rkemaMN01XeJb+jWnjMvGMFshP4xlxxzDWHS+77ZeLT5LagzWQ9PQ
ritN/zAWrfUSFUO7xmceLZIu1QSQlWpl8CfE+Kmui/Zch4A9wrGFFWRV0tIoZWvRm8j3AjGEV2a2
1Vb3A7Qj2EoAe5u68U5ts+y+lEcYhUEY3QmDWspnVcJwdy1igmJ8i6NGBCNYdrg1pJaRlaDdA6vd
wL6a4pVX+6byUKtJkewNuUjQPYTomwNmzeGXqyWytKYuxm99WE8jcyFW/U2Uk5JJJsJiUU3UBkx2
XgzoufSZpYw5Ur3QcfG+iWNPe2mtkmnPqUUFh9LeSUdFwBojm4gBssLFkkReFV4u3ki8evg5hGhw
vFzRHo1aC9/T3M9vNDFXtyEjEWizYuZXvCIPl21ZC8QMBj/ZDZP0PKhCCJJdUAMGSdM6620tzq11
OmoRPM7UZ5JsDAP5VBZt5DSpOL6z90IVzJW0vSXDi6A5kNg4iNEbnYgxtdaTLvfHQit1FOEY4pg2
thDZgTmvch8qLThz0tRDVCT6Yzl1eYbWvhNv88Tv95EuycsoVcODhb3ER+5149aqmum5lhvdISvP
0KHhC+PyPjX3jLln5wg7z3eh0uB7Jn6WvsQhvN9UMDClSIUckETtha+sUY/c3Khwzwq7CY1aZLXt
whqUdt0ZbdlUdlKZiR7fqN0UIq0zNEmr161qEF3KvRyqW90LpmFJh1Xs7jj1ZnG1nErwunUz6pxa
zQr1qDDaa8L+VFpz3U9Kcpfmpj+sg05DsjZaAy+ino9psY6jZAIhknXmSvFqpLJRPzAj0XStAoNV
GuJ0kTXEX47fqBzw3RTP9kGeP4tyMjVgHKH39rggxU5rFZlbDIlbN30G7ESY3kZY+ocoFPLb0krK
O3kSYGNVANZrTIlXXjeA72nhEhLVWN+1Af/aQiAaLAukfHEcWg++z4j3gwD7tK2FfoR+3IQrocp3
Y5kwVqKCYFKhQosl2BKsV1YGz87GDIE1HCqVW7bwjz2iikUFeF6bDASdQy06GBqVSIuS6tabRpga
Y9Uz12lMK8sSKIT0vYzgSVG6+6EwylPpYeBYjUO6rOTM3FArGe1AVnykK2jrgqgDU9LL3lMmeEj/
tKB3PV1Jl6Y4jA9J5jP6lYvo4IrCA7Jv6u9VYkVMLCgEvFrzFBp5Zzp5EmXn3iiKQyGY8gcVBHXZ
537k9o2fPyWIFN2KENmVybOYiWhJs7Igk8+SWFgfem3IAKLzrj+UZl8dgkZMHEPy9G+VQpU7UGL5
TpC1ZofBzffR01LobOI2niz5aexUza36+ps+yTIOT6VwJ6jpgJfwpMF26j0+X4mOWp2AweukqQt8
pDA3Vs11W3myw+59NKKJdCORvk151C0i3pZ16cv7Bst2N7GY4MPAewI9Wu8lWTkKUpzZAwvXMVPa
N3kP2D2rOoTlai+5fpUptmKg3ZxaE5I0hcWF4ClPsZa+d0EPeEwnziv7drgf8TPaoIFjqVuxvh4N
U3kcKwPbnj6uPsQGwrPU+9FW8up8U2Fu+Oo1wFGiLlSfdQtyXZTJihsMFdrh2p+cQfKSrdV62jeh
nyjJTLH/YVVoCKNw6gB815YbNLjDlfobpZjW1ROo/4E/pqcibkJ+3kN1OLaJDkf/vzg7z93GlXRd
XxEBFjP/KkuW6Jz6D2G7u5lz5tWfh30OzrZpwcLawAxmgDXjUgVWfeENSnOdJGb1SKKrHhTPHJ5w
qkYqLDL6NcY4uPTZ0CFapAuf6rFJjlI6xttqSJNfrId4CEzYx9gYIRRQq92NVocDPZLQ00Hv+VXf
kLR6CG2qBlfMMoxx6QHqWip8koGvglMPjBHNAU/y3GUaDdI2ymoy1KpGuVi0evaIOJQ44nOssiOK
UqI60yr3hmIH6NalbMsiH7T2TkfIEgeMYYTZ12uDsQpSofzyEkP069FTq2dskLoXSas6Y41qtXHS
eG/AUrZqBVWR2EAY5P1C0wOKCBQqfNGSbtuUbkUVQYz1BZSHUNhozqUHfwzRvtVwu/A06zrowKhI
nbqvFRW+aVOrW0Mb8Q2wQugJmoKKd5UdsKilzhHUW7fvrJUbUvXwQrQHMxmyKdyja1w3UPWLEHDj
YLVoBRWV8RC1eFKxqV5QogwdStsyq61umQjzpfIGfV2ZAdpMiYV+sJr3t6bIkhut0uN90hhXbsT1
ERuDQQnMsw6JWg83+H9VB0sq9G1ZeO51FHrR79rrhpNuJerWqzNkYA3zJRdKAq2GTw+wY2M/GIkt
rizKjVfww1CUr0yh3MWma3iHpo6KB20Yomsjdrv7HJ+460QN00NIEeWGD4yqm6Lnk3oSyFd6u0HN
ZwCBjGPLRZVdWSRAyAsG49rq6ujJyOHh/hwEzol3U7iJGQ/JCUaUuO3Nw008y9xMU9uT3VreR1KX
W6mivFrJsnTwA9tYSePgriubj5jStLeLgxyNcAqmb0MNIl3VUu8979rQvaKopi0QKxG8kOTkr0bj
u8aFkHWOlOPXWuZURKYJYRCjz38t1r9BGQ/mqUfex/b+GJK8JMpZdtxO3PZL3f3gC7wnkNsNI3hy
C2++lpJbcOuhLGWKR9N77s124Uv2qhPubvDDzc/r+T16t6amiZB1TZXJFGYRqIgUXwlN++QZnXbd
V1p5N+iu/armsueUI2LCPw8315X4tyCqjbsqFqUotM+7KPaQepoUwuo+1nyoPSZd8j0K5RsFVXJr
0b9p9S4GtGVvlYpefr3FJ+ZC8nzmBEHZImeCMgm5gfrM16A7EJamBLF5grn5QkuxX1e/dD7/fzp1
k1ZCV0N7Q6z5Hd6N+p96OlPA/3XsaTs+9XRygkEoR+ap0ppnQe2dQnGtLZsCgWaz9P6bV/H30Wab
22cUR8bEPCXNh8cTquaPF3bze0r2dTqz9mymNkTsNdNBBhKzRYJ+azGJDOlbfzcAIHhMLyIypzbb
15SJIbG3VSlNyLr498V9WkGNHM2WRuvEHfB3MDBrscwK7Ta7d3dBxT5SKE5Xfit5D5lpXoKDTkfj
p8GndvWnwSUYjprSQAan8ZC64yJIrJ1n5Re+yTn+4/+eEpWenKoZFi2m2b51PGWFEtsnLdoLzIkL
2i4oBahUyMld6Oe8yV5x5VkPP+/muc1ET3EyHKW9Se3n6+SyTmtJfqXT6CstLg7wlu2c8uTPg0w/
fb6Ck4kZI2DCp89NTasmUaQui53WjTeKre8Tqdn1lMPVKN0OvnthtDO3G41NeZJk527DJOzrlGzd
04akRh2EinUtvWdohETIFVbmhbrBv0R9Nq0vA80OhmbFgdcFiaMXrbSV/MF4h+ksYXei4TbWk1YY
UoGbjORin6EVk7SAr9+bIR1d1+8g+kYa9CXoDnEOuStvcSlNcUY1Ut/a62ryWlKCXjZCAU892GJr
RUXwOlqqvcn7tMqWedyY3mI0cv7XVqNja1XIy1wbVv0AzncRFooKEJtSvsgq7TZNh+R5pINFe3Ms
L1zwZz5PqLA6VSpKGvTlZwtBl4F+posOpH4V6OrSh1Oo+U9u+eiiP0nyvsiqS3S8Mx/llyFngKJR
K9tB7SrH9VOqJeM6gDvdoPf/nw8uBVFBZQhOuYEF+9ejlHtEW5HXOvgCE9FR7Rj/5FKDcIqXVOxf
73l/3baq9j+Peuab/DK36Z9/unDCmMakFjZOW1CKVpHEVC8yP6Y7enZ0vwwxew45oqL0/MJxUwVJ
f5qkxMOVuIFbXyIFM97GFjQt36ujXSm50jp0rXeVKN2aQj/gHO0y58sjZA0mB75AwjMqPjZt7V1Y
/3O7LHSCPpZfVojev65EQ/Bcmwa7nP2V5MfIu4qSl5/X+tzR/TzC7G02iyEIdUlz/i/0OcAhDsH6
XXEBTHjmSpoMonVVMA2uwdndDlp87Cl7OE1+o2VviQRNglJeERYXQs9zJ0fRNA2TFKwozX+6jJ9O
jkRlzzdG4fiZtRexe9tG2e3P63Xu4Ci8wFSCbMw75yZxUhdqQHVxetXC2tyE6dDsdZk6SW4qROCi
sV/kqUuI1ZBxYafOnYVPI89R6t5A9XHsS0dX1QPOySTmdnqlG/3u5wnO8c/TO2xjgye4z2TuM2V+
5mxLGvuIcRYKeu2r8kE/FpNwbrMXW6iHu2wDnccwF616YfPOLS1uqNTwuG8o+c+utLbs1TgQtVO5
6Nmrdn6r6eFBzfJtqbWHzld3VVIHF+LicwcTn3HOioGsCNX8rx8Y/QLPzE3omJ6NFXIm72ste0z1
cJsm8YVv4FyAY38ea/ZKWJ0Up2YnO9IIfKS+TsFKxMpLEGFG2stLOxXbHAO3Plz/vKHnvgm2EzAY
LqrKtzscH/SsaGLZ6dGRapGVz9QL8ca5g6mR23A/EbbRh/+6hqU9JlHhV06pf7hZeYog96OAcmGj
zs7i0yDTP//0ZePibfnh0Do+dHAXxZYgujDAuZOgayDuOP20F/+BxT4NkCRKbuicPrvRUSHBqUr3
q19xFj+rWvbw846cWzDiMm4Rki5bn1pbn+dSAXIJJbV3RmubDbcV+6Lg0PPzGHNW0L/P+NMg/+Tn
Ps2HAkaNYTkqOFJRXYfCApNSaWZxrTZFe5MnHuoXVoHkdZ0h5YSl+L7Xsmid5JW6H72+c6yu+DBc
dzxkvnUpcjz/4yzBAhiWznMwew8CCZRFp6nOxPrSd9HVRKGjob1VoF6Cid41Vxe5l2cXHcWmCVNo
W9+eUj2KczugdO2emqf8N9nSpoYihRq2dJpMbPKtdSdt/jd7MPUwuUhVTs/sy5CMtFCSUnfaDbp1
S+tPiEhqvkZwdz/pj6SnywKpZ29vepI0QEmlBHpRX8+WIeFmrtcyt/e4ibVl/nsyL5m++uOwov9x
Qr5zmW6z9wszPfd5fh52+ro+nTa9ymMv4W6bROaiu34/qalP2G9sYicPqMuMoEsDzk5QZXe2HGOt
mVnZe+8PT4ZoLu3epSGm9+rznEyQRkGtOZASkJxD0RlZWLceNp4fv/V5WO8kL4Rln1naWu1RSuzA
lC2kfEBn3PA9GM21l3tXUL6sCzHI2R/2Kd2YPVoSUFQaX7VTF6jBhTKqAu6F1O7cx/I5oZltZyEP
QZYT9yfIxcUZjAgeKdApF+6o6a98D8IJDBVV0OCfl8U6bWilmLRJC8W6VqmhSgItifcG99MLx/P8
fP7/SHPtXU9KQF/HJh+iu52MEqh8S460LNeojWyKa9Rvw8dLX//5XfqfMWe7JEs6qNLAdGzrEBY9
MkTuhQN6dvlUQ1DBBAMOHuHr+WySiqzaKh0Ng0PAbG8+6olqaD5KyqiuLizg2cnwWFFDpH5BpPR1
LItkyZRK2cEgE2eOGhklpGL9VQCBf929FGgCR5tLPIizm2aouk3Jy5K/wbNTk8Zp7zWOUfbusozi
CiMcNTnydEoXaMhnV5IKG1gFE7T7vDhqjQlxZzQ6nJJ9ML6icIX8Sbf0lEtTOreMGEwDzwe4Yn+j
AanpUAR53jldbN3U+rBKEv/x5526NML0zz9dWoORWH3sJtel8REDRjX1C8HeuaX6PIPZocslv7Ls
FPh042+D4N7O/8TZuk2CC2f73N5/Hmb6GZ+mMeHiPRfzVsyP6/G3In4Htlj/vFLgefkj8/uHwBhI
0GQMb86D/0LTUl8Jwmu9T9fppGIqrKOSWYdSReZ6iHcgf3Bep/OzKizk62QcTjPA48Az/Hcaaijz
PgwBbnhYO2OrJ4jnlfgjFrgADzTBBdDLdNHH/U43kGXq+kMuRdu6xTyj7rCTHu6SrEE/sUUsI18Y
WoDKsIdyeabip2aa2HiEKkJc6squ9b0RFM8GjZWlMeR48cj5ysUJPWtBrect2puq+TfvgjfKstnG
7JoD5YvVAPR3oTRHV79BXUTPV0376Mv6A6XbLNpRN9z2NXAWNL0Bmpxa/IxafFRqOV+k6ZMcSisN
Vy8sjmKExb3RqT1pWQzNshMIo+G1p1b7xpLXZvKooo46+o6lBItAXZU5OhoS3lg++lgxVvTBvhwO
dbkz4weRPsrxneTdq6DCK8QaqmEl2ngNIG+Vedga5tFVgNyphxm2a4glrJij21ULNa4ew/alavFP
Gd6a5kaOMdruoGJEt4P7HiggD1ont/yNYRc0mlAs6cS+aMddmbfozD4kebvMkIG1sf22/aOowMtg
fqzJ/IRHnJbd7gZfs0UMYlU8Wd0NAiSxOOnmIQeknHlvvX4fyqB5pGZleGBLf+d2jblpv+KF15Jh
q5cZXtf6amjM+7Z2V0mYrUWGm0l59EoNbcV2a1jY1SLA0bJalVCvZP+PogabzLI3WBQvcmVX+Cl0
wAGIrJu9upp6ZYdoenoDgAYrr8E2iaWpj495gLrRiGND2YOFwPvL605RomyoCIJ6ku7CNFgFKucm
z4+VenQb9XcERlYW6B3mw2rwo7WFLfbYSRtV/4jlHgcaGzHtZJnZIJ7LeCn1uGWEBbUvYCCj0a4j
D9HDJ1U/Asa9ievCqVL/ObLhZkbRurcjJy4HTiSA6can5yInSrMgQH1pok5axLpRLbqyCleGKe1o
TzEQ1UrZUldj6MErLaNgm6VuuLBi86PT+/vYH65VCzZaiRG5XEXLWN4L86GJMr605GgonNExzbeN
hfMKNnSxjdyf6sobIGM7lKWfEuUo+vGjLY2jVqX7LMOwN81UaD03BQCQvM72sjk8q0q1AvyG0JVM
IjQdXfnEN/jqevbOih71XsfI5ZgIWmIh2p5snlY8dEFE5Yq+sm8sOvUUWsbKL+srcGK4qhfGKhXG
yUvUgwYaSEaYRFE7MEPgSSPcWPXfdt7ve11BQb+9KsfkylBbtHys3djgsOnV+P/gqsQ14PbJujI8
ZCfxzdKJ4f0WYOVT3HdLu8rWXhqt5OgusDwEs7DQK7SlLpeL0LZRGw72wusOBoBet6hvAowFUv3J
bp+92t1P1fWk+Au14VCBpZbyYuXaeGNl3iEMbsiAcQZFsiIEYG3jJhvlTqmIo9QlN3YzWS2P8jZU
8r3HtS+7zLCCb9mDB1s0ffwa4wUfmfG9VqYPSgpTf9ScSEbtxkrulVY8A2VahwWOomSlB923+3Up
LGxyYyvbYi59GDgpYeJYGRK3Y8+n6sb6MXJBCPjNcRwLnP+CZl+rGPh1nvFWuGDiixc996xdFiBC
FUjWgy2xz/zExZBhSm+alBqRqkZr2ch+txImJH18oWR2pr3De056JwjCgKrN8vlRtoD/9Hh+R8mV
Zh4Dbv+6f3NlkoawuVCmOPu+07ACBK2ZFHNmeY+Cz0sadJqT67hByi8hxYqfn8WzL6+p0hkHaf29
UayGWqL1ZHJlbW8yZdiNfIcWGMCfR/mXh357ez8NM3vgI8gRkdcLxzCpMcrragtGiSfYXqd/oTuc
3GOBTZC2qa7zx+wZb/AV7ls4zeo3lxopZxd0mqcQGohUa7Z5eU+47LYsqJ/d1W1xXRvthVjm3AhT
AwVw+RTLzuN0l9YTcBSULkEUVcUvQ3r4eS2npZov5ee/P1tKq1CLOHZVR5RpiRlL0209o7VhXZnJ
xoiE8fjzcOcOCPUTRKjhnlLcmKb7KTQD6BL3bjE4kkBTV35u0fNK/QtTOgNXsDWqY+QbU4XoW4kM
5l8TSgN67H7XHzVDqm5j6GLbujJlpN8BhP6xXSnaqYlLPJPYOjLBuSfHJN5jbCztPgLD1ZVy+GKD
vLrWUwNbzkRrfwELGvfpaGb6hc/mXy3n6y5QNafpACqd7gDNjq/LMnijJcqBS2CN6QKc7cmPDHzT
yt4iEbf672H+19FmtQnSotA1lcHx5AfVuFL6p5/3eO7kRfXw69+ffRXgYswB3LsTaKP00g0ApCEg
qVeF1spbuYfRE+dKgC9N5O6b3keATlMKZHczvQR8KVf1e54NzZ2hue4ujf3iNlGr6ArlCpDeadfe
ibxInMoKtK3cKHizt8VwKef/Z370ZUNogKsyLRoC/KnYOiu+9VJZwsMq0L0znltasi9mLVsvWu8n
vwqKgVdRG7TXo51k64Amw0usqTclcf5mNMPsmFbUVQqjD9ZqqGZPwKtA69RxgH8Ik/pruKr0WFaB
uIKXrMF46pI/aZRLf6PO9f82TT0ux6St3xJzGD5+3prvB21q7ENmRuNbt7ijZ1vTyb1rQzVyZNDF
x4jKE9r+dbE123j8VRqdcqMAB7ewLWiJkrq6Fyurkqh6xqDvAkuP76VgUC6Vcr5fCnyvZM4wNgT8
iznCQSUk0cymvg4BbVaaeAqy5LcCkPnC3JVvVx3HEiTVv4xN+fbSRkHpmjAenWFLbAHw/TCZwZgn
XIjQ9N5dlH34frN+GW5eNoJl2nkKw01InxZXgahHLFxDK8dd6G8pprvSZri6qOd1adRZrSU0oWSp
ruvoSeqolXvspO7VCpObtMMPHhhwIDVvit6Bv0RDPPFdVMQbkJAKBhmNH1t7owmytWG6F4ok57aY
xYeGQpQjczV/veBGtS2LvLadsC+S5x6kDNYjoWdux14Xm//NPk/0f1BP03GffsunN8alLS2QpLie
1J6klxydRMxEHsRk7bu9JKN8fl7/M9a0HZ/G8pQuUSmbXxvhrgnLlW47rm5fiNoujTFbO1nLoIek
rF2lApiGkO2/N+ql/ukZmOHXS3t242VKIkHQ0xz5UKVrbIEGXIphsUOw3HhH9x7R1PFJwWnRey/e
0z8XBWDOfpyfXsBZYJBYohqpzTmTHIuyzDfjTlp/6Ntunz9eAsSeIxF9nevshNS9m3aGkBy1T5fx
WGzaoeBGbE+VDIDRN6Ot2bWvQMog0IxLVApudA3mRV+jVVCAj32vAmVZl+G+yNWtjzi3HbnbKo8Q
pfb3SoYFexbuQxxKw+guq7VVAkepjYu1GT27brwcCwSsm3CbY9kjBI70kCOT3IbwWS3dwNpJ8bOc
VhtDHrZDryHWK5PTVVshSkfufIcP9JQQyICLPHURBYbUO5hqcQpNlCtbcZ8EH2qm3haYrsJK2hqu
BcYw34r03SPJtanYBM3BHOtV0FvHgtaDkLJjITVIk7d3jZKtYJEjRmsz8Xzd+BgAjx46tRQWzAE1
3XoFIm2lae/CZvJKth8FFqs+0rGZf3AlRKxwI+gVCRqPcoAXugr09lCTmxp+fdNLfxPdf9BxMopT
+U5uvX1gWFee7C6tot9IKsxW96UP26MqtGMdXJX1BypS22goH63mbzN6q0C8SZq5aaxorWJgHVjy
tvBf0KrYWJF7gkezAC/+Zg9inart1pbCpUqu3QAjK+Rkp0TB3wENgKZAP0yhYlXhApIYEtcRVmES
SZ8W5n9c3Vz04rfVGndp5S0l/HfoyIxKgTjxJMldHHP5r6KEWwkLVi9D7zXJNm3ROJJUPrfSe1xE
B830aOiU0gFw+LEPuoU8Yu8EMlmulKUUvWVuDxEVjHM8YKakbkctWmbpbxlHHlE0e7z+EJ+2l4Vp
YAKV8NfvBhP2EcimQVb36lAhwxvZBzuLrqX+t+j8GxFa+E6Ex9HTyR2Hm96GDy+9tKAvse46tFKN
p196bSv6spa7XWSUi6yXAZuYC6QGtiHEJCWoF9GY7AzvLUMnPA7idV/d9oG5aKSbEr+D/t0ON0GP
OVXwoml/Okr6obwm5VvaJqLtbXVVWPdRjxlBlWx7D2O4sCeHTmHZPSlmtM7LdJVE4JglJFMkfCD1
YDmE1O9G5RaS+kFkNiYj9FULeUN8RmUw3/nSewXwPGhQH+io52QWNJc01feFaXuc7eERIM0rYUW5
ALH3kFcBupnQ4qSJPeIDvyqXku5d+xHa0lkyMS+2VkGM46qnWJjrPB1XAxyhxOw2LrhK37+RU4EL
l7wSgX9S2J8e0IVa51QwLXj25M5juk/Mv43/6pHA1HWIsQdmTlREN7FlICKCT3Y2LsPOWsf1bV1U
uzZGF2Tg/xVUdNLfKusj19Rt6jXImDTb3vZ3MAV2dpQ96ka9tsW41KVHM8X8JGvWcSmvGxuP+qi5
1qnRJp1TSe06xKZGqtMVVGaedhAoSIX0BU6tiLLopbSAprNC7m3recWeEsy+ctsns/6IrFe3h8hW
QV+03X1hFOtBPUV5fZRM7zeQyWilgFrL3f42jobXuv0NDx0xCm0TIPWslTUe1fed+izEUzPte4M7
e3k9MRUjNF3gcrOUEz+F/qa2sCLIaRbI+HxsUWRHRoXyZXo1QORb5o226kPJMev8uTPFu20C5w56
iKNqmR7cZDj2hPqLyFK4YTvSBs1v7lvf3Jlusyqi9lYkENJt91XEmM618N/Q0/jdJ+JW8apdHajH
ss4fk0i6jum31jHK7YL6V1kfrYG41k5WnWL9kst4ryA4rhcOOPuNhHTzkAkq2UAK9H6fJdSwlZcs
hGNgGDvMQrwUHUd6gHUt/QpqSI1KhNKibq6U5KXN3fVYx1ul+5XE+7SnapmXq9QrtrlBcb7Ab9CV
XgHtjv1etd3VKD0l5W1QAiFo+1Vfil1a4ChdOA121oPCHw+i66zNdsI3L+Sc04P6JcOZJWmzyEUS
Zd1FqeQYIZ0eDC24mHo+vJ9jsfOhy//Pa+cEZF1PCigpg9OEBvr3v2yBt2J8Id0/G/Ea9Huov6Bo
NUcQaSFCH1bkXWcIbmqPOcIkWch3WV6YylzS8F9WS+iKr4OwaR3MYfSmXomw8yVgJ/VefsTNe1mt
ogd/B1N2dcmR+dycUPoGsS9Ab36rK8HNaaASDU7RqpseSaEmhvCWg4/47xRx2DYwoLF/AmhC0jdL
CBNw836od44d1/lHin4HjQSv3P58DOYql5iEfxllDj/sC0nmEukc9T56qo/6rkW63B4X5do84Pu6
wunjQlX128GbBrSFocoWymPyvDDXig4cEtMysia5NVERPdR5AVcxb1rMGn+e3bcvibGmeNLQrWme
85za7YOk7DLaGvZg/PF0P3ixu0FcSALOYHO+xKza1I/8lGkUitR2Y1FeJ8BlDJwM7OA2DTv3ttCb
bCWGPMmXQ0sv69RmIB/TOs7e/ml1LepcarVFXsjyldlb0YeCvCPSJqV9k1bRJV3F72tB3YQzi7sT
MnX8++uv1PREqhRROLrRwmXLTj1X0oXl/r61DIGMOZU9W4BTmgXvaReiWmQXDm86nsxm+lTV8T1s
6/+asZI64hUHZcYWFEv0WT6E5k5WI8nmiDZ0skpcZy4vAmWsu58Pz/di5WycaUU/7Ws3IHYgutSR
4Mfshzd9VyFkXl8ZD+hSKfioJjf9NrnvrvSb4Pnnob9dMrORZwtZJIXfVHXqDJ1x9Nw23YS5jIdz
lwLPDWko/zza2dITEHhZ5huh1jMvASSYLFZ6ljvBU7vSN9TsySybzWSohvPa6hLv6DtKcJrdp+Fm
Rc6ookLYMpych78pJ6KJFGr6UrFQvdGS4ioxtdPQlcckHukN1U9l7jptWd/bTbkOy/LdQ0ZzdWEF
zp1cIMomGiKmBdVj9nFEYSmkws+duLcfkyJdFYn7hsDCSq6GR6NRfnWGvWvV/m+oKE9ZE72IbHiS
mvwgSm3VqOMFmNY02pcAgAWCuCQM/CQQNJmD/UJMAkXS5o5ADipMWjSCkHvI0R0yxbJSH3+e+9mp
826aCg80RMbZM6MZnSd8KBM9Bj/NvU1TTa7ufx7i7HwUQOcaZAcQWbPjrBdpUWpm6dBJrO0BcQOr
fhzQhwgkPzrYdrb5ebjp/HxbvkkRBp6qZiAs9fW7Ncoyk4HSOY2GdFFluljZpO3GTIZnG8WIQiq3
9G0ujHl2FT+NObsrkLuKq8Aonar4oJW7kDGTkYlVf57YuSsc1shEOcXMitMxn1ji2rFSOQJZLV2b
3FXsCx/CuYsHdLEpQ+oAPD8npmha45dDzQhhhRblu19PCiO7Jn75eSLnDgTtFMCsqgF8fX4gAjcx
DDdmh0R8RxYA2MV9EKNxV2n2q2lF/31vaNIBEYajQsg2/5wyKVS7Qe8dEOJi3amiWKUF1Zsgh3P2
87zObBCII+rkpiDG+RayRYk/5EMpUOZC3bR/BUGy/nmAMwvHANO/oIxzvmdfUqt1UmMwgNTiF2RN
SjceYn4BQiJGHl1HSbP9ebwzx5qYGrCexX+Y32DHge5m7hgrjh6Xvz0hqPGYvbJp1OjCjXdunH9M
WORaFcgGs3n5heWpbovSS5ctRf8henXR55ew4pN67vxioPPIFff/RplO/6cHvclszkeq4NSG5kn5
EmDFtlfwAHBX7oN8o91Id2i8nKyH6e2zt0iyruMDyjAUKbaTreSlyurZn0OjlRify/cbdztJBkUG
SnpdAthJ+zeaP97CwoOYoka5rDLqJFYZvf68oZzGM4tggQPQSSqgAc1vR09zg0ywpblMPl2JIljK
pbhL3BF0QxH8imLbkRLztsq9W8m07ySIuq4lk+8oYFYgG2S4q1cUF6KWLlWypOK3SFVjXwU6OiCA
0ZoOmNdr2uNyhZ5qEfS3khcv/UEsLCxTw7LaKVWBaXRyakIs0FA82ASpgh1Whg1aZ2RLrWuhzrjD
fatQtQiM4kOu44eksO+9zN0Qkq3Tsb/V0uF6MNXtgIslYk7AkbDlTsrqRN9/74FRU5HgoOeyaPVo
NQr/arRec2zfEsm7Qz0FIYoMMUjjOe6UX26ZXktqehXpw7I2eZ80kPV6bx9q9EIWKLOuPNu+KnCA
U+v4Tk6CZYvXXuJmd5JEAS3E0M9FljJvuh36vo+hbBvQ4ItToTVXLTzEwe+euhbEfhHiCRef9FLc
NwXueFmJ5qUSnFj8HR3ucGMN/riw/OK+7jRlYwRpc2zixnEt+9DLyDWn0Y57u1ioknQf9sm9jUxI
LblLOVK2oYcjJ7UXTJbBOVI7wxxd2nZ+v47Njm4TyU+hHxDj2uUdKLIYn3BgO3GORbmV/KlEf2rd
/MUyjFWW4PcFAiVKIYuFLGHefwRjA7oxbh8QCMbi3XWfKbUfY2nAiHsSMkpd67kfinWQ2gFa7YRS
9AkBmalXGWChuqs2gIiw3JSngsym6Mtj0eC95xZLmhv4ATfLMAo26K1gf+6tRe5u7BR/wqQ98L+7
8nTkdCQZkrqkHMxOXQ96RaBiBdmFZO77BYucEmgf5C2QGf2GXc+xgc74IddhWAV7SstICReiXsOC
sFZel21C41Lk8P3NYESbDFVjXJ6p2aNOVW6MMl1xWmEcwEccIjrZF+KGc5MSgDq4w+m5wWX+eu9J
feZVoQpnKKwoN8bvvdeiZCOZp1x3yZwMpb8QRpzJKGx5IlPiKAw65luKJglXtlygU5PRVHE3GaJZ
99ZCXk3XqLe56OH1DfFrfR1uWuNPF/vYaR2xkEqHzHzBeFqH1XAc8Je2Hf002dEaG/NJfWTSmr+o
T5MX7s+36hQjf404GV810QCAP8o2ThvwaXx/bCJNKg0nxs8ov8ZbGr5TfdFo6NxJ+TzK9J58GoWs
O1BwPnVQHCndfONblwLns+dkqg0IzCxQhZqdEyuPg1KtZKcyAB9A1iyjgyje1PaxrB9/XrAzZSdW
DI4YrShsWb+JEwKsQIowlR0wdfmDtrSfvV/IHDn4C0vbYsO1iKTI/sKYZ6eHWhHHUbcogMx2KYji
VHSGf90te/BUWAJj6rIa363V5FWMoFZzBN69pO9z/Hlg/V8B8tv5gJjOa0tlh9rI152LcTnScrdw
YoSO+mHZegwSHAWtpmiDYBmg2drYWqV750verq/2kya9S4vGGoaHUi5O3hCsaLvtEaMCTV6GPSqt
SDQX5crwsdrlTw7qlWL/KZuQnuCwq8Z8m3hPg3zTgxXVwhX/rcs3YYAGD+Lw5jKwtIUyyHsXrSYt
xFkSwQoK56pRLCSSplg+yO2w6f16UebPulVsFdqsUpevRHFsNBToTCM90RF60bJMW5qqePZ00Jxy
vVbNZN9myfMQuc6YFcsKNfrAu69M1N9TYykHuywngsB+qf2rhDu1LPFSBpiKEoSor9zAuCqk9z6X
0Hq+aWQkzBBLbN0UiSqWIEB2odHvWgnr1FheVlV1iuVqa4Bm5dFcDJq61HF9zmyqB52/kgMPEcTo
2KqvGjjD4klB/tDuAR3q0nrS/EObGFE8G//M9xJVXaSdFyn1wSRGzwoNbv/QhuaG2vsmNxD9b666
ao+g2GIQzy06Ak2uwh5ALL+ZTC/dZgtRd6H2Bfgp1L7AG1bxNUjRjW3xHoPUlpR+EcguryNpPX+w
bV5l8Z7xyLa9ckeKsoiMayHdav6pjHIqWgm49pUivQf2RpZ2pfGUWWtFfVJkLLhVfGBPefK7DP0l
SGyMaXnnNXqdqGBZ5Qcq4uTx73px7VtiYfr6eigHRN4QM3Pjne+Z66hTX9HXfyqq8JjbCJhor3qk
L4DpX1X6c9pLS9egIV33dJudUWsWjbUt7U0kbyMCkMB1hAS4/HZs/w9p57HcOLZF2S9CBLyZwtGT
Eik/QUhKCd57fH0v1hu8LKUi1f16lBGVlQQJXFxzzt5rv4R0uBpQ+cJ06azuGu/dxHdZBGiBo33N
B6XmLZpDOwhyD/2hLV3tCHW+CWrigMJwjfiM/7425IMRkTd+qhqS38PY1pbkaDaQpdrWcuQi93rd
YKORsp8j8reXVWcYSLgqt1aaeYVRgUlbBZXspK0/z+cRt37K6agvclsxz7HkytpD3L+nymZsD3on
2xYEDyHBNzm/EVzh6E3s1tgjEmmXR0/NQGu6cEP52Uw/CywJUGyetEjZpuHWVOnX1hxXNcFtLHp2
hyWwHFodNKLABuGcYLeSJLozV+Qx151bwturgptKW2D1gVPu7itz8KgJuwo8yCbLHWvwm+oST3el
8i6kd0n2LF4zpwlfm1sHSrUj63uNEGRJyex03IkzgzhgmZsWB6DmOmqTXRQ8NmzCU4NxHd0O6M0t
utQwxpxklpnwDHqopL6Gb4VskBNbbGrBB0L7IhT6Wq5d2Spgr1mrpI9eCP25iE2ELrNGe9TQF0YL
0XX2PAyHtJFcC6TVjBrbB1SkEkGa3C/TsZ33aXholpPFYNG4tz0zQU6JjLjpkDiF+KbSBScpXlF4
T1YDfPVIkhdEfWZeE4TnswS9jPpekr+XxkaqO8fMJ1tRJV/PRU8ZPrqqRxkhO0PnYO5HIhUTHozK
7zZUL+Cntr0WOV38Kc+gFtOLiLmzNZ575WYSTzRr9ACgLNHC9a1ezG7NwlOE6TYq5R2COjduyPBm
F+EX4kvK21yx1xyXfQVoNMjg7LcrUc9dU/9lTZVdCmRrlDRfwdZOlIQTyW75Hxv+tbnNLM5tBRRG
U/aqjrCdVrx0HazJIM8F2xSy96KPbqWp2Q264enpfRMD6E4U+rcDPL+TFSyuKo571Qw3SLbdf647
P8Vi6sVkMizVqY4fS/qBNUMhoS+f3CfVDoh6xVRqRp9df59wLGpSR194J1MvULdLLDrpJLumeijy
8dCWzVaRTgPwtiqhavAyj49tqz5dXTTm1SCUTX69uFkv2VX5Oo+tKyIsyQR0AZ7Rj07E+SAYU0/u
P2p9nw0BpwndrluyuvM7C6GOUR7K8jZpfcmMbiMrdlRUMSO2lfA1ylRyu2cAo29lJK+NlJN+8xGp
j+3AWWldVHe9eprFwR1L8RTPn3hAbLbOYD8WW4k803pZkpUiH6SE8O9ushPzRH04zBOvMqC8kTn+
w+L9zdZOxiEmgZajLvYPWvy3TZcy5tSr6fe1VnnoNAKgY3Gtx+oPhaM/W5jsYGXQdVf+tCxLX3cI
eTtAxhil47wNVhWRt//JtZPtClf3T8l21zLHv3cjJtBBSQFbZ1nKH2AHQ+riUmM3MlWhE5ZvKUuR
ML12zLh/v3XfFfq5ENs7YNAKjYUvRxuSRuShiSB/eOkxvBLViuiaePVLggNiOiFcuv6RJZ3k6r9f
WP72F+pXKgeUwmsv7d/7rTlsNF1Dityl2rBbUAuvScmBriY0y1ltmzS0eyw9dq8ICt60rF8X+rzs
x6CV/FbnzYzUJbqtsi65a5c8W+dqF960eQXgKmbfBo0ytJjTVBM5+MArO1qDvOVOCytLbOvDhH7Z
GSOtylZ//13Xr/3Hg6OJdzVVXztgXzawTZjX2cLhdMm1OxJ89jV42dBqf+oH/XkZTqT0CDkF69cM
qy+XmcVyQdkmH1UQwDrMZbXJvEX+AZvy00W+HGbUiWHXLMpxBINkZoEPSmutVOPt3+/Yd0cmkT4h
oE2O13/QIXIpE4nLkI5xW8/rGCMeyrTy9e/XuN6Ofz8Vbhd0IqAX0rVb/2VznzcSGRn9cNTayC8Z
c4G+SsQ7LfWWpPofJiM0AbQ1tGvm4FeqnQBxMa1SEySLYZEfgQfVyAtyuGNL/OFK3964K9YJbg+z
0lfxgbZ05pBZ0rFTPhSS56P57u837bvHT83z+mTA9DDn/fsNHZre6FOITiTSSMax7zZ6ffn7Fb6Z
fZhSf7vEl+fStHopRk12IkpoL9hsxuB0pLAB2n13LF1xHfo/Tax/ooCus/iVOCjRBUfifP3Vvy0W
o2AVBnBhJBuajjoqb86h1WFuNNjjWKGusO3Q5vemI9+lFdN8v1htfP7hZ19/1tfh+Pt3+FLkHqcu
s/KlO07vgyvYxi69DTadHR2Dp/pkbX4CkH43TjArUDfH6iT9KYfRykzHLHrqlnReiaUlNexuTfas
f/9V3w6X/17mH8v3bzd2RsRBBlN31PoI3Ra7aIEScfJTbfynq3xZr9ppjkyR9cq4TNw6Kr7ORKJ4
6wIhBLLC5nT1k+3+n+7qH0/rv9uLrwqV1JALIZ9ELqlvqX3PL+1xyh2OPAQ2ZjvOjreKc2RTE9go
9vaDM7qKU/rzOnHkg7KJXn6qZP25cjKC//t9/hnhv91oI5ng3mnlKcg+I+NEzMOq58QW9eYPS/R3
t1qyiAxTZKBgtN3//aY0gcZRKe+PyzUVwkxOIcf1IQn/n9tKVJl+u8qXWcaamrLVpvxUluOnqOWv
oRi5ZCT/sCx/IxT592W+zDTArUv06gv6M2H2u8hV/OqmcFEYKrb+TLPAux746e2sZx7jrl///d34
7hX8/Ude//63R9b1VWwN03A06vG+CoZD1kr/w1r9+xW+TGs1x0qCowakrWTXGTAoDE+rfipSfztf
/36VLxNXlIDhFhpQYISbE++8qm7ybeiZboZylfFv7ubdT6P9u1H42xLxdZXLsya2BJaIUPNVFK69
9qtCavH3x/PtG/XbMvRFHRbEhL5m/CxL/hQm2a7lj2IBVA4R9e/X+a4G/dtv0b68UX0+BR2Al3/Y
W+3qP5nt/xfJ3/qfdpR/jiocISjfki/79aY17VRVpJ3Ap6FXFVjBSyQihM/u5rQlVeGpCimtjuJJ
bedVMT2wnXZQyACNJfCk6yqCXk7BArXuZSqGczJ1jizuUrn0oihdh9qxIKjZSoI7yLrIqIlnmutN
TG7CJAwnVRBXKv3RJcIwPrQvolKREjIA/a9eG4P9vOEsyQMU2dVYV36bK+5gaOe20M+q2L6Ufehl
keG1KWhVI6DeCvjB6DeV9GRoppcOgQfXwB6T4Z7oCba9cAGI/3MDYXhZGuUlk7XPBYyEZmxChPkC
cRFlihU9eE/m8JiibZ/V1M8NxZnQozXiWaemDIXTniiwGoiMZemUFJWNgY+QMHk7oreP78BfTNG0
kmkc5M9wdiksIBxIww0bWm+J2XjrnhSqdjCXu0a8UqquclNX0l5D4TOsR7sbcMpowkYZ6bD2RAkK
pq0Zo0PIGilgNGen2Fla3R66xlXze+y9jtYm+ApwLQsptaFTTv0tBJ9Ql8h0m0Pf3Iqptum1ZlUL
MVwMDUV26IaFeikNQDoKOHGRM37zoch8lmD5ZIW4Qh86Ilz/MbXQwooUmRNn4qhf3eCLUAlBC3Zx
qzpCINML1ldyFl2EsrhNSe+cVTGyqY0RUynYvRqvYuJMsm529JpeZfEwjRcjrD3i5m8E8b7l2oIa
bDIpV+w8pBjA6JAoRyKO60USIGjsopNxomyyNSHxYusFnoAjULRs63gbL7/YeiKXkMiWxG0i5TZl
Ux4XdXHpXaQfFhSUI94S1fRg7f1zAMrq9UIhJW3L20G8z61q1YmvQZw7aXJMl3Y/kP0zElQ3knmg
xAeJPwKCPwf++ZhXnmkGTlK9jHRfxZ6ilN772HDduTVdoUw3pvSYmcWmqySWCs3wpgElfjQ5DU8q
qZHgJo8B/p3ivpYMezEo4RGeKEuB20aWbVJhkrPMSTGFZv28iYJ0bQnpY9PUJ9noj3VtoqzDJCS4
Q6pQ5yOFJewOg6avqbY0Mmk+Cu9eR/WqwGY9XfSIcRwOTp+9AIfkvrwvkumINYz/NnMTDc4djiEx
It0U28VIImAiHohnWImUyaK6JsLjYa4te6JQV+epL447nXTbjKGRiJucXvqcbVIp9YgmQeoxY3a4
z+WN2a8TiZA8OxAeK2wIwoz7SbYwbZDdqaIM6FhCsxSeCOQNolWZAUZt3OhZQU8P8L78MkQNxqaN
lLbQsQmZIvZdeGxlCokXzuQ60YiEE7TDSlTXev2WMDqstncKA9tJd45VW1J/KTBC9RuTQN0iOobV
bR88TLzZ+YNM4YIqHWd6EiyfcQl7S40xBnBcyHaM6VzMgZY8q7HiZOpFTZe1pKQbocq2kWFdGnpO
7fwxS+UpBXckB4kvsYc1+5qOPvgPWu+OioVGJkwJa5JDzihunMobQqqWxbibRcOrNe562+afShW8
wPtYTwM/5hpTIj5pevwhkg9LZOmmHRlEtYRvYIp2qUFOyFgGL6LOxGAuVmAvyvQQDbHdtMpZ56Vq
qno9ygTZzEfMSa4xGXtSDOkJvxU66as8kD6LKfePB2E+FvrHHF6k7h5pritoeHVzwTfxIFevpvYe
c9fD9UzooHEXlTdz/MtCZbOsGNJze+7CdwuVdwfHB1gWSci/zPA5VX0iVm9m5SUpTwomyijayd2w
VbBWRYvq5TR/5uxopm+4/ersdtT9vDp3zWSXEamkOS2CzB2IcmluzcA1xlfTaLy40laGejdlvVMr
68TYteWTMYA/niyC3LpduoyvcIBEcEBt5umADeubawuKMBC7GdIX4EUbvkBlk6XlJkt4IdfUzlV9
czXs6LAei/B5IpfT7srSNZbnxFJtkXjMUiNFexOGx7Jym+ys1gAUgs+qP8XBW2RdJlHygmxwzHRd
qCNzJPMkTaYkdPWJBOTqQcCANHR319yniAmRrMde2OTdU1sdEoQrBSw2kDeZgTyf7seYOZbQkVkN
nQUaUzs2m7SkwmVcqjB01FC8SbFQzvFbRa7r4mrCSTDzVcKi0Mh3iSV6wfKIXCzV6FOrtdPQ2tM+
LfWUsfJNwKXKF4k06Eh3MbkS5rtR6FfQfWnTJ3WZ32lRVVSITVa2FoZgmdWOPIgHUUucxPolM6JB
zSBnKbv8Ko+5SceaR78jzcmT42NBoHWxTdOjpO3IKC4zso5O9IkmwY/U+/x1MS3++QNmKtU4Bspd
kD7n2W2mekZEIuZjkdxZb5b12uoHKb5ZKApH64GuYOhOmhfzemde3/qhTBeJYDZXfVWW2rGst1jY
9cFNWd9o+VoNicVZZ4KbxvzVVkU6g9leSjFFhu/tILsNZmGlgHdJMIumHks5u0lgFscKEZsIW1I1
XCXCtos4yQ+vwbRZhFuRXmCbTZe6Cbb4tPzMql2g9HQGwVjJ4nuXqjfX0GgrXfYkGb5mRsYLkaOj
ylOoPAkpEzTXCmGDAUCHrWWN/U2kV5tSwJW3RP/8u1gPbvW8WZuhsVaiZkN50g2A4jSzCdYp33B8
8wBi2DrYoaHeFu1pMoBriXe4yNadeTC0YWMF+cqo09XQLA+pCVwqglPWXTtVhi2Xb3ljDbYGwmzM
mGur8oYf6QNBQKb90VPHH7IcmtKTHvhzu8pMtxEnB7EnniwGCiRnK7+plYtJlHJa3UXSJloOVb83
81MdfATZm25m3tXkle6beU0cF8QfslKCnbUkhAYW7oDCJyYcQKzJwGjdYPI7A1DTpLpjJ9lWgymR
njZLXqk9R5wWwtmxiDvD+xdVpWOWhHUb+obF08u1D03xu+p1Mnf9QkLVzO8q9vXynmWT0+svGp7g
NHdMagnlNpdW5fh6hUn1bjbwSTKp5slRCvjsWxoQJcuCSJM7oxddgVW7lQSwSaMb5l6juYhZm+Q4
4ZCWWZs/CIMW6KcOF107ZeGqGh2lPtfBc/2LQPJQW8nhfc4UFikvi7ajPSzWoS0K53bZ0AiqrLtc
89j/DPSTxdhp5RPXITsjDs9Z9KZcp28Qt8mlt44DHRvaluO6wX+S+d38SsuxyVBekRJn3Znqum6e
CFkMVGzPrKi1N/SfoK0snMmhC4jetfTt2MPEr20tWdfDhqQ2Z9C93HyaWLIBmNGGZsCpCaCbtZaz
uVzcBOZV0upuE6kr3XqV9cTXOga/Qjr9cjRU2vZRYkvjRsR0PD9cW/Phgflbi91xzD1oUGm5ElG0
s+URrMThJpB67DZhhRHxEmavlnbJaZ/RSuLxJRJ6e2rv9bOlBL448bHztFKW+3Lwo3r0wsyyBZ5M
JT+NxIApV5XqqyF8GJG4FptfQfVLHVK3Xp4B55LN6GjSvqS7pV0acm5TA3cfh3MC/hxprtdKjAdi
cOeZd8pUVl1zz2p74lVD0Lusuq4+5dZrDtSs6ZiBc2QBuT8Gk2f2Me1wEq45Isv3YfNZFJumwMhj
ejp+RpTOxGFljlzdMcegTmeP7hvFZ8jZaZFX3cgEm9Ofd/rlQJdd4PnTpBP53JgTQ7hm7m4thj/7
xymyPGtwgkrCrCzw+uxL8ULnMmq1/aKkJF1n9oyHOuS5maUdk4Y4Jtsx6OhdYSZlQkZcAFMIum3h
V1bvEBmvZYNvgeBu5mIVxdF9mKX2CAQQeys5EPgnk5MQWt5YpTc5aWB5cMamxNFnRZlb1p/ph5Yi
GyJ/6dYx5DhAosN4M1NjZUdvSBdZOgS0tvuMdzhd7LqncSJ8khfjKNaOKGwmXTYoOtqCrjLuiety
M6I9e80NjMglJ89OtZsx2auyK1XvMaoOurakXpXGWdEGooppKnG+siqZeG3VT9nEWwvooPolTd4n
TJRl8EEXGqcoXVDhMmSahBV9b5S3ZUqDO1Vc5BQ5W9qsTJ0C8VEzXMUmW1FZN3G3jUs2GZDvlvlO
qF/QcWZsdyWhIiwC70rnhJqnB8nTdQRk9S5QPjtyvpvssaYzfj+0Gr7au555iYRXOTkzg9JfdTKT
ZMCzqp/K8Bgxc/bLpbBK2q/O1DKMyZvv1618q49rZfFp2DfJRxl5C6IX2cmEi6x6LRoa8aa3Xs12
LSL+HkZbOwQVrXhEIhzI11bwqHIrptkF+Ed8ymZoduMVriivBnLdxvur69XkCJuH6D0N2AAQ8QSc
+NUhHm6bCoVR7hfDvWyshcyzSrcSmFMnN8lp3D0PN1LD6zrYS7cjUUDbt1C+DRI2nKBxDcvrBiLy
fCPwdKhuRkkRUfeVUdhy+m7m50r2o/CMREPRD6LpaqGnGa+h5Ey6A/gkr06h5C6fECVz069TR2F2
gU+Jnr7PtyKIFJHTNFOHZxIlIvmJYKfyVqjXcPgYkOd4OKsL0XEP6YV9P5opsTtdZTDVjdaQOOqK
6WrSd5Z8Eo01GEfeZrVg8/AxKeusvcSdT+4l2Lm+XEUMiOSCDR5RZpQdKTYEfE75SIxkI+7l52A+
mubim6EHcd2exPsyxKUcbPRykyDgVRdGZcN8te/xb7WHhhPB/FJXog2nIkmOY7XGDK23BxXWn2AP
D6V6r5xiaZPrjNd5rXdrUXyLUAOkp+AklKyWtRsKr7OCAsxOszWH6y7fh/TIJZQaK6CHzS06Ahic
UeunslPGngiboF81+S25q5KX3M0fUbXNjV0e8vbbuL3JTgTH29N4furMt5HV9bMtX1MkZKl/3WtP
0mGInJ5lEVSOcG40z4C3GN1Oyn4REFydxmlNNJedsufoFeI0gXNsdeQPAgil3puSLYueIN9r1U1K
AVZut/HoKcGtWe0UYOLFJkKZ9CtoH6eHVCHN/cg3vp5CEdHMuqflLtIfazn3xmb8pQlrHlC7TtqI
PTmZVTuhBVq4lYV1V7moi0s0iwpoJIgR++tKIJPOmrCAOZO5ypoXneM7TvYNxZKEzcWM7fQgJK4Y
ZeQJIVNwci3wqVbVPB91zEFI7CkbBVXrJsXHiONcsy5ps2HyGZZ9pp4K7USBiw1hizqv9WnnJPU5
f64ih3ppCVxycLL6DkH7NO/BjrSNb1U29g67qPZzvhHN3pMHOI5INQh4H8gE5txXIbYAbVAdK8sN
0ve23gn1CviBOl/vpxTrJEASZ3PT3vMC5cxXqbROp5cxu2SxFy+iPT/knzMrziLx6oRHJtIFn7uw
D2/7VynMHXGMGXfaKY4JjGOyKlvmO/0smxel32TJfc2Reso56qByhw0wcMhbqw/Te8eyS/0t5W3s
BkcwCGb0u4TPS7cCkXdjgEawexKATS6T4lY6e8tF3y7tRh7PbHdGjWLNCsRpzAfo8nOLxQF0slNB
CxnzaNXIkqsmi7dIe1m+GwwCoNYmjpBy9jrtU+pWrXCQY7JQ9W1OsM10vwTbVL3Vuq04v5rNQlEQ
bjsznrUrOFqV7Ua3IPNjLCjEjYknIFHyU8QDqPLAnkfzXI+wAcpyv8h3kMA2SRuiZWIRYTHRG7bO
3Vnk6wnsjwgBW4+W7s+9uO171RcE2OJULAzeIqJSf8UiltfJmFdWq91WubUCA71r08QpiazJg/sy
Dlcx531lzqCuf9TFoZ4/Yh1jRLZcysJYqTUYwVCOQzsfhZqCTQLvIil+1TOFOpJjLW7ycu6SiOTP
+Slt/EhL7XI4aN2q6SkklrZUyC7Ru544vCrVSRP9ZeH33w6x5ETIrcToZhj8TFeRkmW+FGB66Z1A
azC8hOGpQ5CRzm+Ui9yyUld5H3cue+6TGigP2hD/IMVFCf5Nl1InY51KAZ3sP7S4rTKKwtAT1NRo
T5EE51dfnnMOp3WSszEc2vUS00IdRg7o7KjVzuidVh8LO4sUR2cIFoEH002MZGboySUxy4sH8k1b
L6I0SxCuTOEsnFeLYrlCuys1C7uBSaKqyUTOLhAgNAW/bDoQW7Yawke0TT3RqIJRu1id7GYkMt3Y
Luy3zYchfaCHxHwa2+S48r6tKDPa0rTOgkdORpHpdeOjNm+p9jTLThhfGoJ629tkuTE1t+spxeQH
Jqmccz1FYluzThjCUejaMaTFrrtE6vhYt7M96AerehSon1JgCKdDt1wGSaKEvUVabic9ec0f7cJp
LpXOUwCXDj51d7NAzUE5ijTEES2/FV4X6bbIW2fg9U/Tm3YBdUP6reQ34IvH9C0CJwS1b6UhhnDI
b3yTiMLVpA3OW0pcVwJ8qG97s94LCVtFYsJWGQdrFZB0sFYYohrTAuTWW5nGHcSydaWvsvI5ZR7o
4eZK7BmHxcmXY0S/pqa8Y5TsyTB+BKkbiA+L1juEkjxWOvrFpvNE2fRbiXE7LrcRs6ve5tTH0Nvm
VIzrdSmuE9RnS13AiZETrymzq0XGia5wJXILaC7yzmyisbVjTkI69ezABIUkPcuj4muz7I3hch7k
z6pB6kQ4wLBvwc8WvC1xMrlLJjzGsyMOG1j8LCkOiDUv0TmKjbDB1WzXqoQr69C5TQ6npoaidwGH
ZNxb7Kmz/GNBQHW1aYUJA2htGhHnutodTdMVQZaMbl48yXi6yvZBs7qtYDCAFiVCgnmPSwbwUQBy
Y3yRkTh7ST/ORF6LJnUQVqpIySWnDtiPBBTpd0IzUmxWRgP4L7XZQkWQYhtgFpMao2Fcu+Qd+ZUg
+vCzXFmhr7FcQr6yFbC1zm7xNdmFlsMDl27rhmWvOxTIK1VIDxQ2BfUOHKQLMGol8jUbEEEirFEm
8Kz+FWj8UV7fkdHPUvY0hpPmNeHfJExTz5VF7X3W74YOt5cGcHyuV3F06tr3Tt0p+HtmcsrxoCHx
S0/o4/2gWNaWwjEP6sT9oGSuWA4/9MG+m1muwhWAIFfawVftl74Is1BTT7LGxwRzVlU09mj8ZBP6
tgmGdE6VRAkkFomz/2661hkieKlXj9c8xK2MTPRGmYGd92Svb019iCHFcETrP4X4yrgx05OUKJHb
1pFqD3McPfXLUJzMKGKsKGCPIRyH+Ot6WaG8aDb3f28NfteC/P3Lfums5mo8VIlZnrSYxaPJ/MVK
NlpIA8FUvP+/K32RjskFmdWSKh4V61VR2AWwrwdxiKj8B6nGdz3v33/RF/XYkNYoZhPtGAsleZgS
9dqf6L7fanmwSV5FmVfJlfqlnyoS8W4o7Xwc0xl17XtFsTeznoYs2eqD6OscC8dwbYDi+vsd/BPR
Snv19+t+0SyA4OqamOte91VIpFx4dOyDXgj63taq4ukqzaUc3V8/ugGOJrP8aHEr0r8iApwCctk6
s6RTaxSOJVQ1RTIe8BrcWBxbf/ii3+neoDhiQ+fmACr4coO6gsiLhmcg3kKh+w8cN9jMJ+EYXdBE
2+oJ2e9NfninOkiCAmlBoRsd+rW1T17aHyQQ373zqkZYCqxuA3jCl68yQYvNzYEYE7VHWTxB6O6K
VDrhbvuJ0/3Tlb48naVCrGIgwTSVNqltqo7s4dVaPZstVZS/3+B/hINftUG6aWgwyHWVDJQvL1Op
xVVRGRBb4i46wX/T/b5lgmjJr/DKhnpJTje5VhI468NMs3VcdrJO7HelYQA1mnH5YWb9TqFx9Z+h
w0JUK2FA//ekN2d6EM2aeMylANV/ZoblejCVaYfZl21HbD4KSKhPTaX020nP4ud5js2Poius1JHK
KGU3OipHIxD6bUYqw/nvt+u74Qi/wyQjEnYGt+vfX65QAFijyzuaddydxCIirqms+2uQgE4zOBqm
lYBg+PL3i343HCxRFRX0b2hlv74DkyIMsjEQqohBgHbefSbRUmyV/+UqiIbxbkrf5Nigx2Kpq4nZ
zDk95GIy2rE6PxWZ+Pn3X6N8M62yoEHuseCaQ73+MuLYsPfxjBpNwatb+WYkmbtay9pz1Wn6bSHW
IlG+iepBJM82opFKXlvV+v0wW8uxLzJznYd9g0lGpSOSdhY19sigQKM0leBO5ZBRIqfqCdaKvQeV
ZMds08yvTbN5JWPV8npF+jTScPmUVNp1PVm4GzkW0R4HZrFVRIz7kygkq3jQm8/8qhz5+6//5lmC
E0IvBqjkCkD/MokoZmyNVZCcOOHl+Vazdon8A7joPxD1L680fDKDDsQ/IJSvi4oWyEpMJ+aY56ur
EqTbhhx7sYE/9OFJCZ7N4DiHOyXcltYLlqFgCs4ToTKcMXN9JKSCAu3CyYVomcgF4G+zqS6VrSU/
MveN2T6sDmm/FYTJriuEbjQkIe1wfN3J9NrlMORgdCKueppulfrGSJmjp3zPK8XRg7RARQjsINJu
NIG0EmrIIT73SMfGQ3BF+mSBVVPVnTCdEwms51qaUreq6I9zbEhWqfnelGtr+ZUZZ0nSHZ3QjCqi
1/es9oHdmYEXG2vN9LHKdQp5NBb1g23BXpgeGHSWa5XsoEmNrXSF0w1P5fQqTLdgA/rxvVc+prba
WNFDmfJlki0msSJ4qRR9S4EGOxsxIpnylI7r9lU1fbJ6hV6yhf6pHN6p0gncbBBOAFwn8lYm83la
9k3hZ/1TxVQZgdKY/bp/zVKM0ILXi6JfLDLb023+YhXPbfOZBvvF2PbD6InVK+V3MnbKx6xmLn40
aNwqmGiSlPbWjYCjk/wTtTkHxn0H3jV1FuVSxKeKspImb4eMWoRIu056M4V7YVkXWk8szCbsbtUB
G2x9LKntNX6+vHQk06A8MmTW+kLYKxxCCWct46RElRTv6s7kvAPrMDSwL5YwWFE2ie1jFQUGzrxl
rfFwKFiokRfSe9uC1oxo5NOCBXCQmR1VcMwX9b1W3AzUz+OXsvywWiblc0LUTbAzx7tYJHssdVMV
JPxIHNLoyHILATbyRo5AQhBSk3goy47em+XNKewFK5y2edS9tSCREi19C1RrXw3qprJCp1Y/W+Oc
y9ycU9g9qaA9Ax91B6UJcbxfsnNjnNXg0nCI1ZR7HcG+QsOrWTXHwHgYQ7oGWzynddg7+N8cmWze
0Z+X1jGoigTbwqIAjXSBs+lG6h7lRPPKzIFGZIvNYcQOV9dPJAX4PR2ROlh1BCRJhyW9RD0yLQrY
s/YB3hi3RtZYToUyI8CeW+7URzqVIgiKoLoE/WtfPWbd9ioSyBU6+DQLd/qIlWlfB7+C5WYmN2q4
qzEbqum+JyGKsNlQfZqykkHtTKW/ZO8Tiq+A1v0F6VA+mg7OjdHa6cXipMHN0J4EDMApTWjqmJsW
B7CGfpReLgUOfHiC/EKzQtFXarqxOoc+7sDeAwfh5Fytu5XuNCIJP+iWXyO6fKA1luIW1ULya7AO
FDvChBCTh0gKfDU/40ww9F9zTWsYtUeyPHTFBoC1PWGN4SdRO4A+jKE+Wl6zaWMhZqfKaq4SzKZh
dLYoUQyOlnhDs9aEbd0+JNqvjixh3A9MJiYm1CfR3PeKn9cfEXoV4xgiIJLpAypX65e6aqfnSNlk
8v01PUeS7mPBz4Vz+X/YO5PlRq4s2/5Kmeau8r55VpkDAN4DBECCTXDiFg3lfd/7178FZWaVFBmm
eDV/A0oWRhIgAPd77zln77VHV1zDTAe6MF+ThqHthZG2Zd6azGvSG3lMI/N2Gsb07IvN429q+xPW
vngN9Vh0FsQiWAjb1bHQiDXKNdMWUnS+bC2CKoRCKW1aOf3cESpkxa+W9ioYtlA5aufQQZNYjsVl
x+saJlujxxDrpMxQrX3NapcxWKQcBYg0SvK00ookYSdZPUsKxf5BpTmr1G8rY+tzYYS68Z6YL0wq
isJZ6ETp7WVKR7uTLn33oLyWyqslncsPKfIl1e5S0Dp7ARRx6TUdzuMZ9zLgjqeU6r1AbBJZnkA1
Lb+DquXJtzvhNZpZgO06cyaN9oN/X+0ad5kdc97P9/ZCixACY2zBlS8WrOvlRyt83eJ5P0j1boLX
0rfHSmodXJXYTi0ttfUhoQ3zsgwfo/klJ/Onf9PlQzIfBCRG5HjlyJoHh4ajJZrBiMW3fkXq5QjJ
RVc8ZblJ/I4geHHqyxETqjosBhqarjCe40zcS6wh/bnPr4P2YOpul9H2ufWFF1tv8XzOaiQjNv3i
Xde+jNY51feG8ClHv8kNhPgJmm7kSBICE9zTOi2GfasnTL+fVfPUxl6ZwOY912LAUjPJbEvM268S
F3DEmIGPv2Z5eF1gTVuSnwP6lq+1vATa9J6Oza7XOrthRNkpWdCD2abXgSFe7mRmys9Fc49uW66G
9bhNT4v2NeHiqvq3pTEZBYYGt3VTcZ2xK6k4rftiP6xoXXHmtuu8k0TmaJFbljEFyQFR5s1C3GBR
5G90e/qTBXLzJhu/KVxKvfFNWD5Z0WOcOCWxc7MseXPW7fS02yUgyzSDhucULKs7STvUdKHMN5ge
lCuDkWFfDi+F8YptC4keJ6uVSyB7aUhYi0/wWXbJwtQL+eZtBpjdMSyTLrG5nw30j/tB8SUEUlFA
A2MR3gitPqQp2791MKTAIJ2+GGCkTwwDdlb1FqWuHPEGjiTFMSYfuBIU5j5z1Nlxq7kJp1OlAl8O
ZO9dRy6xNheSNaa4fJ3LL8oa7+Qc1/V0mVMGgxW06MzRW7em4zlBzYduvKgvUebpGVlv2evd5suK
N6F1kLegYaXLbHXwJGaz6X1VRiFef4uZv3bgZdOgEMN2vEzM2bqeJ2N2QRaainMfS68tGkFrpIem
zU85Rx0GewaGAyar1fCaojlZUAdGHH/iL0buSSmKJt7FxWTKOD+ZsUsU9j5HZ6Yux7JkNKJ92cpx
h+wqHxuag+xze2YWuo7A6XNVhEXsVFRfQnmIycpIWPqo23Z5hszogXlCjLxAfSDET60uJRKF7XHQ
+BQ1LErfILWLCIt1udipBGGkz0U+7g35qafjyZxDUpWDmnxLUNLUiTei8JJW30KzEhd2a33DtnWo
73NS8xkCYyCYJrU3IzTB9Ftpev3r8/KPigXKQZ3qH1rcv7HicIdJK7KLhyn/1JC6avyEmvGDppUk
3zFVJGKZIrG4f67nDLMl6ShmyWT9SfPugFKH8BNUoXVt//UL+dHBX2YeeY+KUhTjd4/OHwwUfY1v
aVgG9i7CFQnXU2eZHXr7Sb/kR28XLBxDgUCCF9H4rj5dJQBOkphAiZ12soyzuv381y/jZ09w//4f
XkacSyZcXeISNqRW6rXs0ue/foIfVNj0VXWR6gikz7/5Qpe2yrOm531KegAgagVw3bQXHe6EzMVM
pOTLXz/fj64A3ireLA2nMv2dP78gIasFnVqRPQOd9mwdq8Wgd/7Ut//r+FbISLwyE3I0toZ/wwTL
nUBcEOfvshE7W5PWFA1G8/DXL+ZHn84fnuN7Y9VAvYkuOD+rgyA+JuUyn9e+VX9yz/y0Q3N/S/9w
DaRIbDeVCHrVXe1WtImxtsnO9HunPUIzu8bSjmjMzP3rl/aj+4cEGRVwqkgz5PuuQdRkeZZY4oO1
tEyP8l3WPc7xTxq+P7oW/vgc3zV8CzAQ5dxoD7pwgWCwExVbNNlsf9ICUO41/nf1uSIDpfydAwsu
8v5S//D+5SWvYbS6h7zNjcPcr8u+EhWIdUaRhMYss5CP2ueF7jMHRwAbak+pkCBklZM52xHuFO/T
AoJqnpBjai5QOHQMi9ZSroAikPc2K6gJxphSGNXWuGNSxHDXUpfOm9O6f4WAK+4Tk1jkOgaGKyva
QCTreB3aqPpJc/EHn5mCJ5rZxR2I+W+9RUEl4CA3t4fNEpxFBHjYIzpr1p/4737wqREcgx32Dk9g
l/juDtY6XYqTbTtX2XgwyxdJGryGOKMk/lmC1A+Wpj890XeXR5oNONrV4Vwo4Ecq0k0lhRyFaiq8
YpNCgxnqX1/y8n21/u5CYcCkKvfILh76+4xhjSiwJRnT83AQ95MPnwUl4D3rcmde8qtQ7qovUEZ3
60GxpUACo8zGReuKmr5QD3/9p9xf2vd/CUgpco41UZf171fJhKDTRqnic4nNBGCevgyvY7Y078RX
yq+zKm5XicCb53ykAPj9mf/z6/J/4o/68o8n6f/+X/z7aw23NI2T4bt//v2U0tjp69+G/7r/2n//
2J9/6e/n5qN6GrqPj+H0ufn+J//0izz+P5//8Hn4/Kd/2NWQDut1/OjWx49+LIbfn4S/9P6T/6/f
/I+P3x/ltjYff/vlaz1Ww/3R4rSufvnnt/xvf/sFwPIfPoT74//zmw+fS37vcf5cfWN3/sdj/fcv
fHzuh7/9ooi/miSq4IyDrX8HAnDpzB/378jmr3fsmIin3rBMhTbrL/9R1d2Q/O0XQfr1zgGVuJRw
tdBaV7D39fX4+/fkX02WDmivwEGIb8aQ/8u/XvqfPqT/+dD+oxrLS51WQ8+z6n++K0mlJhFdA2ii
Ybyl3Sl/d1CopyRaB8t4yqp6+zbQoz2QUZMHWU0GrrweUa+IYW/pBbrEtHiUWrU5zZK2fBGrQdtP
WaQQeo8EMB5BCuaw1/dCV4pHYFv1bWV2cFONbb4YxG9RGqij31q3vvqG72x7lmagZkvSx1cmM1uo
DiLQ0FVY6BFP8eqsqdadDNjaYH/SxKSxqeA9icp7C6dQe9/oDW30y6TRzsbWiU6+UVrkZruquwwR
u3FIK0N717ae8Rg1GFSpwiByF41H/Sp3tRlmLUsSq7aZvJiVSt8tH6psX8kL2oVMyhYqaaMyIX8J
7UaCtkjFq869cFhjIcWJViAdglBaYAeR5OkjLY0MfblIhPIam1o4Wlnps6DSQ+kyRfg2oxw+dRkJ
QmMXtQdxSxDkLKkAZCtSVh2ZcWHQo8qSt0iT44M4IQ5rJ7QJ2mQsNNvEVTxFxsbcpGjTa5fFarev
x3SzI1Puv7YdlKRRng3XLDaCjUgefyPLj4lgLBsfHTE7BYXluLYIJzsUyDyo6G5R3TlqXqtEYyyd
vi9p3WOG6MVy8/pspm5lukLnQ5pF2Y6kZgGyw4AjCpC+gTydikIfvxUamYh2X1Ii1SuDL1uHV39s
6gQld5R0BqAeupI6+mlyqtAnp0a4bLp5lgVwUWaK5eg4zRPzGbVPpGM/xbotEsEebEmhf1KS2kBh
Ka7JJz3pNHTZXXQCdVQ/Em6desKs1MFYz9K+KsbxKkNaQuqYG8NLVtzL7qofcXRktWEGcSXEPHAq
P071luDjF8rJJrvdQoMu4w5IUtOv1kW+SeIyXmjUJZ9GXQNIHcvbtQAsc8KOUDP76NNQimTq8aYz
Zjs3l+7EMG4YaQVn6HWbet4EjwERLTtNMiEhLWL3OS54vl1ZCNFZTXO8aWsLeI5gEfkaU+qFyJ8U
hCqj8qLkTRtWVaQ9JNIsvMfE1L+vpZ6FwhBl6SEvxDqySaPnQp7G5SKWifrUl0RClakMgMrQcZGS
2qlE9pwb6mvCRnkRhx7cU6nHPICKgY/DxIBHdAFs80SgWZM9tvqIVLfMkDfQUBFRxRj5Rm+e2IFm
tNs5jrGVyouE5n1Z8s2f0N/M/raqANOWSJRfpaoa/EIUyDa3WnEo90NRzNOuLiwDwTl3pitpaerl
elU8Rwmpw6pSiB1imw7fhCSgBtmRrNN53ahhthjajmZY34UaYkAEoTrjp2HOHEjukTMXXU4fuyJO
XOPQZkdxFNHBT9ZnCcOTY63m5DAqHXdxndIYXvrplInqdhnmVvqsCbFxQ8NUkSxp4HDVMuldSOcE
4khkoQPNEnotlN25bAkAGklPbxpJgzBmqocWDN4zQxvMVhjsipZwe6N1KwoWwq2M5jp0QnU05Xh9
N9KJ8SdbMQw3JTqI+tIjXCfVzSzN6GKZ9P31Soxo667b1/+/DQ/rfVdV2bn+819b3b/twnt88x9/
3ITvP/6PPVjQ9V8VqkYL7NR9B6aR8K9NWJBE61dugfuWakK6wMT6h13Y4FsmI25DU3RGdHccx792
YU3/FboroBOO3fwyRMD/1S78+zjxf85tus52bt3/jvvxmOrW/E5JAK/d7FjmZh8fTSUXTmywoe1W
t8PtanWBlYrhuian2rJs4a54l6TzWNrFpB1ofh+tvqV3tThQr53O4JqVpL0evcZp5yqj5TTHbFzc
7Ib3aLTrl26sQsMcwqpYwlhfQ5Uv3IOhtVZhLQkBu1jJvhy7S8Vkr9PcpXQ0mt6aMxB3Jx9HDDoC
ns3SWQTs6OVziqxQVWK7agp82bPdofPvGIqRkXKtsFaXWLxmu+l1e60MeJq08hkusGHAzXRUQQb5
jX0sy9xKL12laZAj4qBM0LIas9s1TAmFEF/YYVA6d/Es4KClO7222LkZnNLYWythF2PN0tY5WNok
+PgY6WMKdnrqje6aI3xMTY41QnzIov4kj0ZYcJ7QhP6o1foJ0hmrVresTpruIi9LTPSwEw7e2BuN
zWvx7ubVBoWVNmV/XNQ+kILoaetbrwOumhWqlwm6d8yT+VxMiGiL2lkd7FaCIwGnW+El0nIszdwV
+ZqkDE86S1ccu5+UXHwAS6nOtw2t+rBCQzWyx7zfLnqfnIWqOdFuc635zBHtxMwoV9CeZ3jYOiLe
JGed+KTxuGvSxLDqmS0ZAZ3hVqXgahO+Ur6mvPJiYsmGrPIS2UH87hSEIG7HtauOWPuApUMgXe/J
eVGgj0OQ6JqfTNe6X+xEcsRqsuMvVCob0/ZRO1XZIW4MXyCKbdvw1R6XXvxJ+4Aj4J9KmPutwGGY
86hOijqJ58p3iAwOVl22Ubn4skIo/bMCHbXaN4eXdsMNv/WOUFvODBWcP2R4eyknPgMz8Z3ijd1g
x3R3NEkorpdgLn6DQWgs+XnGdfluxcp1E7obinDK7AhFeHTnv3e+UG9+CVaWUF2rSIOuBiFacgZF
5d+aPXLbLtCNhvYpxMcU/4O8Sy7jiHtDyU4dLqtsrI+C5VpTHqbFHORmaEizTxA5RmThAuL0wcz0
UwJEkZ0oVVqXknSXd+JF38wrrswV0UQSmS9MD4ozmchcRctBSTKbVL9LnM+X5XUoSOBNmFDQpKc1
T3AaCEQ8jIs0+QNDsY48U1Rk9MonLxELT3tsxMTFPmA2h3k8wdXUHjke77FnhnXZ+WumewmmBU0L
YhPeuiR4IxZ5JeIAquDRFifvTmboyIFUYGqi54ybxBmtnYyUNZqftiqUtohIRK8dF2epPupjaQgk
Ws0P6aI9YER7EK76WdlWpyxlp6zP5KEcVlNwthnSgcCBqnhMCPhrlJskF4/KZF2HcrgqhXZJ8uxs
BZstMIm4tbd0VMjLoos0eJZ4JtwbAoLq5mnrFjNmoGFypCVmHrXZw3640+ybL+YA3RUmBOzzIN7m
sGub46BYx5S0SDWKHRWjdPO5H+NwWNF06/Ujy8KjpNSPnMyvxOte13n27jL0XNrPowqKeHK/XanJ
iLG6fgPeaQyxWy6SY9WDM6W5o1mqjSD/bjQhKNPeTOUnZT1BDfc67M87hKKRBc7eQPQ2aPHvmhqG
LFh50oqiv2pSsJjAJADt5uInUx7thjzE9m0VP5VsGZbnxWZ/0mqIKPOB9fsg3B2wm7NIx63kypxU
Z7FOEE4Fz2qXUy2mZ/lK4IqtSwCoa2ZtfG5GgYGLcxok37yGX65jJXSMW15F528YXMfVXs2SxeEl
Kkzbins71kC0lJ9oS+x0bXA6U3eEosISvLmTM2EyAH7mNPWO2VyqvTQYLVXu8VjU3sy+21vwYtWg
zioH2b/JNiWcSSX9VKEV1d60aHpWyupk1r9lEZOrO0N3MB1NFq5Kt136OjtHCkM0sD13n3UgLRhS
a9k11d5jeOuvreh3ch6kkhrgL+l7pzpPHQuyiA3DHpdmD918fqo5JKOj8cgfhVJ+b+49Da32mLnR
oyFnB+yH9+LJj5dvZjadpxlZPSRlZWMqcRlDObvFWOvWhyazTn1CoMXaHrUDmLLJ0g7MZuRHbA4M
rJjxPFA6xml6az0jNa9Lkl8ibBZaRN887Y+tHX2o1KfJUUM1E82trb9Ll1EnPLNUA47L1jfQLoRh
6mHHGVlmvDkLdx9tG+S95Eto/LU60KvAMhcOEdax1hGyC1/7uLNHFaFvo8CA3hFD64lux6F68ae5
5r4SMRwGbI1+0dubWl5FoA75UnPMAJkx6qc2qh/Ubgd38iRj2Ldcka9miqB9WG4Nx4VaHEuQ6N5N
qSl3KpNoQcBdhxdhG0iKMSg3BWxkkW5XBXgLAkFqL0tdq5xtEJ2ukDD4FgxvMxHCNE1Q6kawYFqC
e6ZIfqNV50rXiZ8vL2MxXzqyc6t0vWxFe4ku8mRHFxZA1FLjiY7GcWz7o/HQzrcxH25lzQe38/tH
HO6SXr91fhpbTzoai2XGL9GrXt1Klw5ZdLNKp6ItjtOS+4tiZ28pJ5pKNLEkVg6NBOeG50jPVXxp
02mucltvmsO0ylecrmzKpcK5qW/cBH+wLHB2WphK94Ytz95Qdd4NdnJnWG6KxwTn/IjYvxtjLw4G
C2r5kD9EhXWq++6kQAPxtqjERxZ5A4cZ0yiChknnzGNhLrwv41VjL7l61A/xacgFp1NmZ4aCg0En
yWNP2nZZ6g/T6g5V6017ax+VakiHMBD7T0OE+xNAu9YdBbylqQ060i+01Semk68yYKpbX9VG9Fs0
zmv1hfxmW1eMQAotYq5H3euT2N9IrJ3Mnptr9ZVN8jcoEBuOgZ79CQ8n2SaApc3JOkarDA66OeqX
/H5OecY6fNtt+bWQ9ulJ7tdTk4snBO9HA7QoqdaizEFu9SeAEatp3ZVGAd6ZMJJy3GLZaRCsk/Bu
3opXB8EOpCnT+g1xrN+ExZe0K52iMm1gJ2Zj2XLOBkYejMUwj3NRWF+7FI+i9NYPa2CUJ6NrL2WH
6UVQPbJwrlo2Xlv1ibO4X/IqNKALpc7YJMoO1TRDUR4Pfaofzcv2Os9qOOWdl65BKY/hWKESmnfL
K2utLRWnSKiDbEgCa1D9SqZfxRgmOygW9yLz7VxpdwMEmQVoCq0mZxsdHGQHCtgu7DifLg93DyUm
uCYERQ8ibIqdBQtLmXEkU6AKOauYuRJHypEjJW8O8A7s8J3pyB08Jx29is7um49OC+u/WBMHgBT/
xQK8iXcB5mpzP9nd5d0qCp/2mTTVzqAtLiMpl0CYsLQJPrW1qXfmVEEllPHmsTpThM/rYUZ9QQNp
rnlLzcIbCVKmWem1PfBwpB8EKaTyhVbOhRkrKj3BFZP5wk7v4QZEhjKcrUl9MIzohMXd6i5DClQe
FI88XkngCdN96q6DdjLq5ZjvQWdaD0mLG+xkfSFO/HEw1IdSCct3M78URunOxhhCkgoV5FPplB7p
ih3nIT2iIg0HaV9HlZuOhTuBHkLqs0P8qEJyT3nRu9ZMAwuzpqY2vgp5PJ28wkq9pOTmbWMMtDv5
Qo6WTda87XJvdVghZ4sG5NzsZF9ByGQEViX5sbBT0etx1RAsYKFNCJSq3keG2xNVHIMgK+vd10as
HxazvgjPwJk0+7LDAmjz8VOvApFQ7KVPHXU37ORCtvspc5LyQyH1xuqIXasjt+2Ry7/v1oteHnnf
jejta5QeltQKjag/WnA0ipT2zOoyniIcXCLWurZj6wzIIdLHI/iO6reyq8+g8es7Pi3pLuvbFqhL
dcOAvkOysjOtkyXddBxBsczr3KUK5BQOAkJhOsuSuXVTATVEzYP1s41FV/8qZR3Lizsu4QKrYJq2
01yOp8Yqsbv4yuNgIW/Ro4N5HLyyU8NhLkNd71kZfa2V/K4LW9YkhVFaw0BE0fRD3ykBVZnrsuOa
/m5QhMe4jR/FzK65Pk0tmCKy1hOnerUcS+FwJwpH6IqkyeufsMfJKZdD7IoLFn4awQXsqbWIffJ7
fRMdb79IATy4Z3J9UJoMbkzpdDNEJGjPBE/ZypetWx7a01zItPusUzUZJ2b4p8WrkUDem87Qnn1R
B0jIYIejQzI8TtEnlYtue4UFflnYjvp0voygEYRHaTD8bthZqAAHnWEl7ir5vmF+1MYSJmUckqQ0
d/ljSSR7EqmHDzh9E1u05rblshfjb/TMkWJt8uuyjS+6D+YMd9qS5r5Y6F58P+xXfiTLzn0UjktL
WhNXZ88n72PSqBUNyFESYjP893h7xKmxLZyjRUkLoQ9MbpRVOdP7NPLxhvbiGVPdy6Bh6l6e9K/T
nkwJSGgbaGHV1vXxOjuVND0RZjGa43FOgPube/r6Ox0Zr9TMDyCBfpvoOOApcye7PeZZfDJWWyIO
jALdX7G+1o3pGysEx5No5ZjASZOAm1GZCKwNyzdngCdz6c+a5hUyJCofb24TIutt1AWMl2E/fK4l
FOB2/Gk0lTBe8jD/NPZJKCVVgLGo1VQbEJ+9+gFCSaOWgIl2zkQmntiHVV4F8Av9DlCPwLwiQUaA
NWSTC1cPtwBz0jWprSupARYWyUVInxpT3Hel6ll85aLmJTX/N7EGPgqcdSoQOotZeTKiopV9Vzls
9OJ3KmEkSfySG/NNPMgiclv5ksrmqUuXYxUJwV51LATM2sBqJ5WeLr6KgrAHZRHFvqKmnjVYHqNa
H0AUBlJO+s8a5UsZAeuYHZm1NhFJqU9XD/ncBGFm63RPp5Ne8xWJX4SOxZk1DHJWzox/UAMhnYK1
z7FGS7aSvsisdIJleqnpqLIKwgVCnLG4OSor5bM8NF43zzSNQKF01i5bJs5F0OgqADErf9A+Eorn
psudrVQPnOryRnu1jPGN9JRqnwvbrdTN27DoN13fbtD3oDIMhznMgo4dImp1bILTSUk+hAKjQJO9
wLoZa68Zci9NIR71Ma5SzRUKrj1wVNFMq7vfs/PUzxNSNTfDdK8jYyVG4Nmgeyo8Ih67Il7LWgsv
53CoxoxJCdpLDg+E09vKbr6qq4a6eHLrpfJyjNpNBVksvRuk7Yh22nD3P7POrRQ9uaY5ukhh26Vu
dLUKcdezjEFN9DsQHLK0PylfIw2XKbFSzK0OZXmDj+aOkeUCdfZMCW4eWR8p/Le2chvWRqzm4pTY
GXb1ha+i6NCq2kY/HLPlGbAWaI7KZfK+GCIL/e6hm2Nbf2PRiKL5nIJdNx5kQvKqV0p1GT79wm1O
58zVb2VDo02/A1dQadekWCFvl3vtAC5ByEjVmjGFv8jnUtoOCo0O6vdqtcUWuKRs0DIKlDF1qhc0
mhqQu+rTVPah/JXTlGU9EMqgahYwLPiTs9u0I6b29E5WBHi1Tykfu+1UxjA+VvWUWEz9yvt+sWm7
bLWVeDyD0szQIAMumNGkyk9NilsOLXORbs6qJM5F1/ZJdIg3AvFiK8j1IlDYKDTj07Yeii9RkjsN
YyA96SF2oVoHa0Ogh2jM4UXAxKCBxBJ2Yq091kpFLOGISSOs7+uekTorlvZxCvtmceSn7EvCSTDm
nfo6JZQgZHGMtpi6GQWROE+O8LlY9WNmPsj8eG2eZ1m+NPIAU84pFPS7O+s9gz7Dgsksb9RNu1cf
y6P1Ls3z0WxOHWeo316LyLJ3ln7IaRRG5eaTmJS6cTx5Md3be8TLTv8WHWX81ZuFkTaI9TpYxskv
5cVTiFM86jGbFaDLKoyq7jgs52pW/G7dp1LvXF63aNp3FF3yYE+FZHc8W77SxoPGRTyUIFXcNrZO
G0boJKLGhrm4Jd14i3o7M95mzuKE3E6oGxMd9k6Q5oJX1EjF39KFWKcNIa1pvRTQTQQrgObUsXrJ
oSa5hqI8rCDft2F+iElkKRT5ACyQ7MBSTY7kEbpxCxc6CrbPWcnZNS4cFBJ2h+G+q58KNbeZOyOa
AfxQ4X+9xh3LSJ0Fm4FtGdt+q213xXt1zWwQoq1AVQVVpqMjgBa6RtyIURnuAofSSGf/wTNifMip
bDdIc9dLNEMAicqbCSEubq2gZsqUEnmj6eNbJ25vcbJL1zZYMuiztXqTuvyml/WTwXqQ524MALXC
4hEXm6OJtRPjBW/eTY7e9JEPdBPDWtCCoVgDxeTSHEDdmJ6kL16H3UObwM5CyEENL567yBMGw6nl
hmbJ/oXB7UkTl9Cq38GkHXTL1mlajqu3UMiLFPJdH5SjArh8t523UT0xCCpcc00fUsvY9+IAOSw/
xfF4NJqdNYucYUq3xSO924RvVwXMVEZ2zyvZj/qKTHYBIjHZuT7u2amEWAoh4Db4z/DYHekxCvoY
bIRSdcBLWkecFH+EvBlUsLS0inNF6dbSjc+RcQKXULdQ5iQ1p1HelCdRLff4RvZqA5SCYImILJuU
JaKhaySMF9mMryIUIVa5pKvcxaDgNRt6oO1BobEp1m5fcDCXWbIhTLRuDroGFbTKZShedQP1u5ca
jSMLqRN6kaU4yqUdCHFiUAqJStj81OKGWwyv93JWkt4E2EM8XLzLMGZsnbmriSG4+8XiSrFrujfV
XiWqkoggMNtYYRvzsF7N6uXQwOGwIns568PzZOYHbUVdtRe/pIfpQ10Z16XS0awBO1m+CJlh9eqs
uy1GfWN4eLsHhN0zyCJSc2TyQJswQzuUDlxYMPzmyYeoi+cRLCDWAelpzhmPfuIzEJfsPMc7oVK8
frbc3NjNi40CwY9SjPnpO7bUYdWDDsVxPn6GvFZ7Rq2dzJQ+PYPCbSOS2AI2eZdvw/FzCjm6pNby
mJDLNRaPWlw8qcn+ICIdlmCr9ovbwymJdRHTCclxCskj1q5Ml0ufLRdU/mm0N/p+L6BLBiGnEv3W
WrYoYrvjbdJvJuGeKu9a3MF3LMOZ2sTccqfrFhQI2HJeuEwYPJ1mRpdZHdxb50yEfWbNFw6XNR/P
4pJT5Gqq4co8ecEU+2tVQ2KIznHvqL3xUGoNE/vh0aTZm2IKkKgZjKJD+KFdEIqdHfG3TMiPZRwf
8ZkVfR300hROuF3MtxEolKVlpyn7nKQX7SB9yjPxlMXbUdT7cNyLovnQvCdbA1vgSwJKzly/FR3n
51R2V+YhiZF4CrMQgVlIdcKiJe6bPVru1t60Q6IVPp2fwx3dGIuGD6cy8BhMbV2oS1s4W3JYLBjd
oO9alP5GiVivmcMh4ZSGK5GorR7gWnw0oz5cDS0oYOia9w5cPPpc53BFdVfydVtV3r8JxJ9xzxlw
XO0aR2VKTQsurRXy0yTHZyJSL632ppQGynMemR4LfxVD9tqf6bEsoEPJhG2e7xESZ1oWbrp+00fz
ueIcBc5mZwnVVbeSax5JFzIlLtpwsNKXkcF0H2aAOOiDFIVdG/1T58Yi2gtow8KAq9Lo/VQl+k6Z
/KYefakafYQMODaSet/3JRY1pvdT7Fab4WifvuVZSctmOU6bEW5yEkZ769JggleTTyw+4ZQUYZtZ
QWTL1nCFHnmpcX6UU8kb51aZPcCZXdkXhYIVXEbnMhyM+IXexR+mv/8UOv1R2ISS6t8b5lRuoHjQ
cjM2+V5jW7EwT9tSLr6UvKfLuVbJ9JHrB2W9DEyH7jOjBmyaKoSbJB3BRo4E/+DDayPdwwzLHDCl
cVz66pT5U97smX9RSu7e+FLH1NNqMvgawVsblSuLvm7UeTUTPNSBrkDSbeuTV2j36/PQNV7OiSpn
vV0KfEm0bgRYKA1e5MLXjNM0b07LqEKOxhDi9DHSQSKJ+UkYRACdbtlwziw0Gj/iJfq/hJ3Hctvq
um2fCFXIoUtkgBQpKlhyB2VJNnLOePo7uOs2zt2NexryWi7bCiTw4wtzjkmkYam3nkyL2QmxtjTR
wYRpCbaTKKzvwz6/bS3XsvTSSW/iVp1Xbbk1ByfnreM7taCdQ5hqNFucOldz+7nw1CUuaQzlTHR7
4PrJpMQipd3gblGLmQ5s7YaBgX7ZW4/bKkq2rB1emhoYR4jpoU422Qx8NviwtGjU9aibzKiYzWhl
Aj8FKi5L6IY0Wa+JOb20xXgX2g4snHWF2uF2yErS3Do/8JQcJHbvmaR6layRyR4rgcEiF3GNeXSV
QnHV2JQ3t9bxaCmzp2ukM6WWZ7A2nlkbrzq7YQZxmeDkJh2MbHg57LbDX6tncTx4Aq0MYWaqX2h9
hNup4KN1PKhmongHNQiviTE9b0V5y3jilgwTixFb8505Lykmjdb4UqZBLAEMZzmSobr//8sV0NH/
e7kaSNuNx+Zf56uy+DT+S4e350remNZmhYqShRhJ6jZ3xOfypL0O+GK6y76H5rFEYmNdRUF91k7J
MvlwkfxDLJgw98HsznIT5Fy+EvyZEVDE4XU8nNWj9TseziCcYb2cax7MFt232WS+tSMOSE4IewIN
3t0Dx8YlPI2ar+s0KyLE2vTpKESv74G9oXcuF5C6mP0bexX3iJcizkY52OiVDOJY4lkezwWtKuSy
Rj1iaaqfCM77m5BNW12Z7PAOYZkd3lSO5G6j8WMiPnZLIKZ7YHwNGUO9Z8VaL1olXAqZ49d0B5n3
GwJwT5/d9m9JGpHQdZ5yT0+7yEyqaLbMUE9k7F4jkwN+cOUXwkUnT+oAPKwx1zG1oaIrrlZMbqlh
QwaDg9+0ROl2amLk4yvoxNxtAQWLx+T21EEpdRD2UnFU/zOUW5FXzOrxqLkLAkVzyukVSjnA8AeD
XxgVT2pML10sL7l271COg6QA5WcMQbNSvfmZsATITKhSXFP9a5AJWpEj1j0mJogmYZoX7Q5rHGHS
3VxH4A60fQ3HZx+DsT8P4kNMKEaMbKHRimGHvwmK+OIvXXs55OWpGbYr5NNb1iC3yCvbrIqgL5Z7
zt1EfZIIgbSOgRDq2kVYIH9Px5uyj+9dIz4PMjkaKSqLndtj5/bYhNEf5t5nLuNXOLw44RKInNmb
9mnq1fMgDDcMSZpMk84Yb1TRX+Rni/Uqb4StQWiTL9OnDK6RmmbqVmcomv9lFcqw47/uFA3GCNJY
bhbSlRVDfCha/4csvygw1rTTWIYqyaxWlO4sYE9WoDWvC5rKmT3kkL0BfrAz4Xe/7t7ADPahfzQ7
BTRj5ptYNCWLeiVrTvUsRMsQzjmW325EaHFcAer275oC627mKmGxxXKLGsXvGfoIkuzL+u4nyuTL
81favLSVclFzLvnxudzB+B7RsORRMneYH/dAXO8TeQoHb+fSQ/zZXIbertmj7ZR0b5pLf0o3fzhw
cw78PD2bOJR7+nopn5WjjEbezarVY0tPz6leneeyO7eXwpEwmyXNl2pol/pZ+3U8Npost8cHpxUO
yVre6kq8GVlyK7O/29FHr/0lrdPXcS1fvcIrGNSkrsLqLaX87xS//RsW83Bd1+6aHc312GATKrTH
T+lzKYu+KIl+6qZHFc6mEBwPTGbV+WQHLwE6l5wOSQ3F1a4aVq1kNpjMd8UuMGh3cd5Jc+LSZDf5
6OXzJS0Md0B5edylanCoJDcGlCXpCi23HCvsobikaAwYRGt0HHvzCe6E1ku09dOvQRHDbGBe2Le2
8UxfA2waGk9ZnF00qjQn86HEBKafpwfadzVgLU5ngQ9dGs7pgEbhNR0BtcFpbR4+6Y0TYE+4iGV/
3EafGtO3wJIizmTP0mNj1OyoKGFapq/zJns8nMQNFz26xwUofbrEamBLUmG/1Z7SMQVSSuAH5bXY
y5uKhTuLjmEOm3YLt0IJ6b/DjA+Cknkdc4kc0zGu0XCQpeElWRGMDL/wtgfWLHrJXbgJS++nTqIZ
JL1S6s9B0pYv1l4+Ma8ZEsTVcaeidT2xYgWyWxN+qWV/21QBUGtFXffnWFd3A3/W8wzUit0fucNN
DZTX8Cuh2ay4ydO69BsKOx4aziwXV8MJxtZ8GjVWkezjzEo9T4WbbPJ1nr1a5Tsfna4VvW77MHXz
fzNRiJpi/Zf2x1B1VeYkfNi8TIx+2n+JHCarnKrJtOQwRVmZGSCVBi2Y+incoD/QhiH41tG9KfpX
AXJkDtEuXfPlzSyC972CLD5oTysD3IfQa3hNe3sufjGCOCvHjeWbLSOV20UrSPmXpYgRSqqpVXw2
8PBW0aqePhgzKIgedjiAPVM8zVpcpB3Jcw5Iu/I40JdNC8jHw6aZhjmVYWfhv+djYNVKZbgae9zM
kSqc91KLH1tKwenrGKMu8Te0n+mkOgKzgHLrXcWC5ywzHuBhRgCtl/55wDdl+J8y2cNryopN5vsb
5ohQP6R7qbV8FPRDIwxbYKuZKZ21ZT83Y3u2TjCDN+BpaxlC6A40sXuphOY+d9oNZHjDvr3qdtfU
W1dfzgZNo5VCaKbnWyiyspYnHweYHMzHEK51yotyOB12o8q7wHaLzPSjXlZvZpEoJszmLEykI5o2
AdWHUrqTQqH2Z6Kp0b112J6TaSJpPLsmDedY0Jqy06B/7cR36/gnLyI6WrCSLYKFbXa1VHbxB8yW
bWmPnI8qEnAPGrhw1VEJrdVTDgZLMhwO4gDEevITzORmtl6qW7WPV415H95fRAzICpZw7A7EH1oo
F0lQMkwfT1c9D9ShwM5QXnfarDZINwqkdGKFYoXV0QaMUOtViuYs5/wYYta8W/Zr39pfczoBdKBK
zoT3kjvrb21z4nVZyGIB8Gv/qvf9y9Lnd/nTgvDaZ0y+9iqQoUePbeWT1X0bCUtRfyAYKxLMDRgM
hEMXR3secwKaWUNGHVWv+ecIN0uyzT/afqCVan290HnCjMFgGQF+AnTpf/uCfbrURC0F4W7FAkjG
jAKpeulm9YwqbTfb15KxhSyLwfJLnyz76CpnEmtc1IuT2SIc8cZbcSho8P5nU/RNtP+d6Bxs/2Va
Td3Mw+ph/38SWIGJG7vRUvEsM7k+NpHa7CkbXgmwJ7r+aoz9+3ipfwtzxih2RHq2oBlQQgYoMlhE
ciJCMdXDbVWZkEDmtC4MiKNtrLzsATJQ0/PAarbQWfV/ISublcA0t2CXO/qFLPjbCswTKsGbgnlM
fYXJfzI/kyh0rjP2IaMVpnUT+x2a/Te1g6ft4dA8kCidbqvVxEgmz2P21jPhKiSSkrSv7+O52wRW
YqC3O3QqIIYNB+uHv38zZ2fk2auErb/tcIqTuqUiNKIGxkjX+yvCL9bCHWMqcFLuwvO7EFqahdRd
BapILuuaic3G7I75K1kEp0TlGXcpJFri1KTtYstUNcP7uBnvl4OhZmOGC8uwuUkwlH9tyZVErXBt
/1WT2+TF81Yqt8TfnHJk3J+vUfe6v0uPUJi29jvJgqvvUqW7/d6xhk89fZUQm3WuRD7yGmgzpbgp
hUSE9120bxdvXEoPQ4xXGr+2NQ8F7Qh35ThNoIPgFZC0i/gv+dM2wQwS35jhY566lNiHJ9mi1pEb
7jYFMyB70tp9L5hdJu6EHMqG+X1TxeLa/krLZwQJWeFvHWr9n5bkoAJTBDnTI+iNzIcY8FPH2is+
UFJOsLK7/JeLQNUislLsPtVOrPrYXsbC6yIkPsOdenLT+V9PB6aEiIOdzH/PGBzOKE2IYBT8nmlW
EgyLeu2sv6KRB2nCxQ7dBTsM7I6ZDAPXGhFFB5kYq4pfCSch+eaHlQe7J5VbeS0zLzVpj6jDRYad
rEahSyij7Eu4MG0ypl2EeC47Ik2mQHOmcrwB0eDyaDRA0cL+osMRnWkXDeefMigvdVq+VPb41Yxq
hBz3xtZMZrpJkRhkXRmQEkvz+N3sD5qI4dUjdeWYuKiG5CflpDmtFe8UkfBgWrf7rvTtSbrmbR/o
lzXKQhC1smsZviHXsFFGr1tVj0SHTvnRBzAJ5uQlF2709GVRxdcPnETu6L4//nNgmNCNCd3dk7qn
DrBSD+YNb9To6xLlyr/mcRt6nGAcqIyZoaSoLOMaxMMXg+decQoyNQ8PBe6IorxJAtTmCXhtPt1V
MCULeo8y216EWXkRnEqGAH37h7nlbAFwmnvzzQr14qFGVnxGsmiier8nqZxRmcU8yu5jZbz28c8M
4Jzcp3UvT88pCjb0guFimEzssmC/624HGYI1yXJy4kKRw85Bk8I+J5Nf5CfHym75LyiWYnPZIPGI
pIffZnsfR9qBMdosHeLHc0aGESglaXdkeMYNKT/aSzdC50wPCgnTJTTLI5cjWZxO7Xw9ad/w+75L
oxhXRCSlXfpLFo13I1vfC+FKgrSyvKR5dSmHL1wg9uQM6NJPolHDJSDVsfxrwZYRZd5P6aqr43M/
oOzYOlcdz0zVatIpVIImdI3NBH+TUtI3TJr0JC5MtOppf5uP4tofygX41TLyWNcHWFSay5ttkE9d
fEg/bD+gTB2nxbqj8uuY9ENcGrrfaetkcIO87XPTz4xPwir52cfFOTroVW8Jd4i8nifmbRxtLWls
EjvopzlDfg82g80paCMeulqu0Foys2+dFV2CYTjpl+n2WkfF+iSyxtsoAZPtS9AyapuThHiwOx3m
P4OgjsUOBDmPjhv3JCEUzS7A34dZZrbI3vAMdM3pZySnqvzomK7Uxmuzi4i3Wq5Y1pjysoF0cpl0
iGKEigmkLWR7wurX72wRA9ZWjMU10ash0+xTYGy3Y3Ytgdik5aUZ+tORkz+wIZW+AilOgIMd+VkY
3B1NzHygJqQCarO7qXoM0pm6ixwOYscoD3Xyx7Jy+6czJYJ60fvqqX+frOoT7sTnLCUf8nxX9i2y
Hhg236yLF9Go7mvDHrpQyWyYnh7+uIlqGfEWWQKczvvusChWKZQc0lyIusvVuIyPMOWMDr224ZE8
/dQaHezMTVKCTi7ISRla7lPCoyBKE8aXeMVR30gBTOkywEx5WQKd7DcItpxjpnMm4XV/IwlwyxyB
sKSUEjff6dOCZn/iKGsPAvjYjbAiQD40IB+qWhMlSxduXpO6RfY28fjMzoZgnPSE/fmXLpIpt2vk
D3a3FKmTOSUnEWYx098nqz6vHQYB4DqlKMTi3l6gWQmR9C6qGy+7Aycll8mKhaskzNN5e99K49wv
LYEGW5ynsApzF11l1qN+lDb/EGq4LvJZzQD7CJRrczSX5CScjnFHs1b6ai37sJ4D6PBqubz3EzNl
7YhLR4XrTLRGOpTnrXrSzdof4OHVCPO1UWFKbfqqUQWT2QV1MgWltAZL/1aU/j85Z8XYz+y45ZhI
PWYhEsN1QX2ZH+Q3p+FY0aurttEFl++GtL0aLTAX7V4rrS2CGoNzJqwIdz+b2eHd6spvvT+8x4Cl
WwmQTgXxfDTHOb2uwUGTpyl5qD7qxUYP9kwOlmkMZp6B6aay0TV9kwytzOsoLCzk1D2FBZZO5Wdt
USd/tnGPDW3L3hNk1kLC9YHVggODWU0CQkgKRd6bwuboyVkxYHMEIMckbxGIglBC0HDKT07lNCOg
1KBAM5HJlN4p5A2Smv6fHuS9Rds/oYJQkFq72y2jorEC/oFZGeEBPbrcokzS2XvFGtwiBOZi86Tv
QSU5wzfFgtIwhCVNQvR+yDrfUcgpQ2Ivn93IA1qHhLB/4J8FYlWcxHuDXQUeuulKYU5fwaNwHVD0
KdeShZJt6Wf0qAmZmwMKvC7jh8KCejTIQr5AgxuJs6Ucf/gvXqX6ru8DOD3BSywcDKQM/lb5VAW5
STMigoyvrEkvclM7B6fie09lw/4LZT70HTezkDYuj32dYv6r9PPKS9laTjzkBkOKV+mhYagQzhF6
iPmVycRyMISIQFmxQRBlKRZkCoSJbAye2Gv2StbuE4ZMJPLfhK7reu3JarzXP0Rk+nhQ/LFB0YOJ
SOueITkHuvRqCix8c4Ztw8m4VmfDCM3xXozu0l0+ZlsRRw/WKtK/xi8PmnaXxhe9CritdIhSLc7g
ajoKALhVJ4ame041EbFZdm92z+zsY+o9Ax9Yz0iyYUaPN1lDsidtv3rGIX21+jofJckRIh/Fihik
WX0KC7MMsnJ3j4zUOvDUKXDZ1WTTJ0fEFUWJpYckCaI78X53JatDgJy8R227OHPjJCpf609zVioM
MPIeD3USZ0177tkcPctF2Jyn3ZMjzNexMogxoRr05aaCHy3BH6WvOsocpOMt4dItC951t9dR8o+N
b44zQ4/3YeCbog5H4yFfTA40jp12ZHm9U6P+66BkqLnF1rEI5rwKdNLbeo2Strc/tA91P7UnLAV7
ScoZx5AJhAEefm3hFxm5N5rTMq/PotS+ID58tebifRTs4dKmZ3IYTnKcTII30pHHg3HrrZzEKHui
W4RhGdXL08SAx6gwF+CdeWOe8dQP+q1ySUhZfvcSiDVkiD1nO/7lEIHCfFogHaYWRdhfdH8sCJcQ
uYaFPLxh7wjFbR2u/3ZqDsMXYL8N+WB3vqFnwahXgYmPi+M04HmXO1rSOx2pEZs7AdOiNC+RO0zC
f9pnckXVUEUqri4LGoQ6NMJy4bZRtJuDVkpB8YAdAW1Wke8kzM1+zTRvBxs95Rz/kifM2+uw+Tqi
S9upO+PCsk+sshB1cJBZCc48yHyGJ96XpvfVkUnWwORskNFsuZ2OVZ6rSfYDgO8iKwOMSFn+vnHH
m4wApU1wCZZjrutpW0st/G9YOJoYiWzb4Cb914Ddn9NLv4xiFctpca7Qe+9MUpILTjCOOKn/KOf2
0QbZcWLdlu8fkSTU+nF8TE7RV0xPeL8uHdw1ZB00uJ0WOEDnR1o6dKbKol0cCbnYYiTxhpedLAgz
R2QpkYV24tngy3eBFh64n7V5TN8pUDZTdUuKlJ7um780mjNlJHFUXeoK7M4UE567HObzH0Hr0SMt
9xlyXYoswmOVW0xBFcZsff9TtyaMG3J6ENbxMmIFJO8kbCDB5IfXLw2dR89EKNsKr6aw5zFs448p
cB7OqG+xYvhyRG1QHeAUNQbBxXxhmn9RPop6fO2YMzxxbrpyG1tLHXgP+UU/1/eswU6TPABNEzuC
c1axKSL8RAjkeybz5K1b2GFQBK31ZAxRmU3OsUromBPMK0xpfq92U3pq7+FkVPaohGw6DP2FCXha
jnGeo/cqm5vGT2ywS82PZ3l1sFl/jlP7OaX155iIHzArO/iDM1lQqxkUcM6mcCAxBhO0zx7C7/va
nyjMvqSzwajriq3tZmilLTS/FamMO+WG1l5eitgKC5p1K3TqsTkbqRAL3NUGIFPjWGypliIci0qS
+CvqjCXXA9NGNPf+I0Hl2bXpLA/M5H0MKv0HgwRExzOrgyxdvNUm54vpwK4ovkysTtpNMA1YX037
BdWQXq/x0o1nsVxjpVEj+k0BERTHFJMeCvCB3arYcn5iAcKxi+5aOujtum9zzJ5Id+g+kgGB2+l9
YL8q8HXG4Ytr8TQJI1ccKYqNGH30QaJI/phSYd8WfBw8t7VMdHJE5XNKZhD68sl+XH9UtsrLRluI
U93LWE4JKEn2SPYx2IRwEyIS0tvWVvLR7vfTx8RT4fiWQgM9XxvQ5WQ8K9ik5o9LvvCUl8Epf2Vg
QAvQj0bAeEmDAdiJemxm40UI1qiglVQw1EvLBZ1qXA2hogteoxCyXVe33eYFmlbuT+W1IMMq+auN
Ks0COvHfIzFDqRblOuupobhnbfeyfWgvS9rcTMFkME2G0mLeV8KGeNHb6jalx037FpnokDK6TmHN
g0qG5dFiXznm0wZAj4NHb+56Lz3XVfasbtVNyqqr4anVeml27by9TtBE/nA/iKaNe8wxVITCYwpB
xN7yIzwS9Tw4ynWSzFADY1B1YnTIeqydHOlKsCpvU0MGvBXsx4K/dyWTeWEaMxLm1vGmP0JGkEuJ
KrDR/un4SNKUOZR857KXG+Nt2K23giAmyOsN2phQjZgLZ/v8ZGXidT5socoCtbH8TWHt0K9MSALF
WzYEp8x4mtbwyCzxROR0A+bqDVaoxEocFR1L8eR4NTsGaWJKerYQV7l5Lnv5ohC/3pBPWW74Me1X
eputfWEPpMRFge4LHMKIx1qqeQ+/dixvE2mfiANwMPa+JwXrX2kfrlUzP1tr8ixihzyCSVhfMoye
7ch6cT+PihFr8h/9ExqKXoJQ2uu4sLRoQAoFBz3Utzxsk5+FWoum20/QSOrVBTLo8pqhodLIfHgT
cWB1bIgkQcJcyoY5RKXFVmJEss4an8HMYDnNsDgmg8taZ2jJrJzRwUn+/Nvj6E2cAlO7VjxDu7lT
WlWTfoWpjJ/jYG4Y+suOiLsAaiZ7O3Robsgye+9igUJuCBTxj3QXoB2TTRCYjirglQcqocjosTiZ
ZQFJKEDHn31yZHrUXVhDGXmfPgep2vgLoXIzC3AmT1p9G9XDb/tHVhiJw5AyllVn+bxDm30npwv7
ft9HKusaymmhYCVRx5tyEVQEOjWvpc0pFgAxxjHkmwZj3jvqo1lhx8cZmvR+vdCHJi4x1hdZ+UlN
QsHQF8/PGEK47OOxaW4dyi4DOvau382OmwGSM5WMUdJOPUKah2CzWoavdSQ9I+loi1Dy1Rd94vMe
TbBNbK0r4GMouJjLSgA2GQi1zKaR6qPm1x5ZL9fm38LIqHifP5NlcKWJkLc3Yb8c62Yfz7uxOEuE
v0ZQgpnb5SK/skVyhL9NTlylsl3VlwM0ympwAqs2B7+XCbWHcQBWjgcJ3pPaH5OAra7smFDMYT5w
T9rMYaGQebTAtkIYGXoup98KVyr3a/qT/hSEPgJwulVsfNhBPT3RhW1ATzPh1LcmNOgy2JXN13Bo
bQF8TF9MTcomNYyonnWPpnQOMRA3HeInxAtz1O9yqJH7bWhUpKioVKw7wLLL3kRF+6ttZAJBu9d8
0l4LeOl1p4XqhzjvZzb4B3FCnVyfM9WMBX8+l5ZMMg/yUCaKOsyEvviDcM4e0FBMOqNRSWGpuKi5
t8mKu5LEXWquRTT8LKSXFLWpLpAufVVwi6wp0WRDG9JDcZkaZA/tYHoG3csvFh3s0uueGmZOi+90
Itiv0+d73aa39u2ACp7c7g0rfEAzMrr/BysJQ/vHEq9l8a6CZ26TZ2qNW0HIV2b8rsX9kqf2/Dth
erK/zb9JnX2ude3eeP3vvoasbq7R6M/Y5FSR2S4yzJesgH7U0/IBPT3c+W8DW/k0JOlZmrm2NfVp
z1FNXw+GDHqoSEwL+BjEKQJoPahnVVvOgg6fVTxNmFcfgJcORw8K0khl7EejuBTkrn0RdQLHHfPL
FGe4N2b67uXUAXZ4BM+xEpA5bjZxCv6C+MlJhcURz6cP16kKubehfv/rYhn+dW/9E1Z6xcdhTj6m
9af4pTHNyG2drTSa7GUXCXY3z4oa9yhDKwQr61lPxIvMHrGFjkyvMdRnye8C8Ua8DEMxRVBP6Zo+
IW3+FLvHWTp7BB9BQWI/Y8mUNzywCTjYr7spXs61Rclvp4DaKcbj/vtQeTUJbn3LpC2k2YvWoox7
hYE93Q6Du+H03Wq8r70CMDr1yJj2ktQ5SdZ42783loQbLgVu1v1q1Yy9mGdqIs4XpIBQk9TKKx9U
bo1s6ATtwETuxt8Fs59qF8J2aT6Tw6b/Y8tHyHPcJMVTrzCnoQXF58ow62nsKQiLU+Mpy2lIG0f+
U8D3EJubiop6tftucQo2LISUlzRkVPrigdX594RkxJBCPOlRfsILTwqjaMUh5yvPcyihrpVpQbdk
OLBoy3Ir6r8EYqrruCqQCiqDL5GojVsFBTBoi7CHiXAYQmgkRyh9wkFkeqx9dvn0qnIL5MDsZ216
3gf9ioRVI9agRdqDePOwSb2xUGozpOu/yuUvmUZq1rmEmqFfThDoE9CIt+rh5q+Gyk8gRi4/nOlq
jeytuabgrQSTzRDKPcvf69LWLUenX2zsormnKtNcfwyMG5SfJyb8oyH5/FH21pWlV+NUgQWPyqbv
/YAhDGw3N7Ez0tRzWwsrH22OO2uXXF2Z1bB+pX4lbs+Eun3a4/H4Fr9qwSZ09l3eq/cVh61YOoMi
BrWEWfZkMiIpnkx+POIS00p3DYYoTZ+f6+WI08MRGsJGmv5lp6YspIiayhkkjSxWcP5fefGIjEUs
V/pJ8sEApJSTC8cmgcbOo96nG2P1MKqrQxmflP8S1HcXPOhwUFoLpcx8ukC4NJb2PtV3ECzPfTZc
Gctjv2KhSfyavpILctKwZ4ytcjb6sMiNZ6Rs9+rMpnn5kPTkZbSedkF41UvjDSS2tc5B0W2BxEct
76gO/pkPhhyjPlR2EMCJNDcaIhw6op0nXOTYC3wFv5HMHEnERb5tGsXF14bjQDoPMubeROSzjkxK
6Y2b3hFWnMiN4TQICEFo+6wkFVk9K/1y75L6VWy2NxqSnAASgaA2S5G8HLvVxp3n9n+rPQl0pnqt
bqOwmk4ptolTmtrFi7ZYMYafY6od0lf5DAWY8vK3oK3gZPDEp3aVSk+EY6wlAdlA4+6ZwyG+DrG0
/NNIf96C/KRs6QkqWmDyTRDm8j6+sffPVk7uAcNoeaqjR3qdKZ+VeP4NiviyXqxfeS/4rTwG3cv8
XHBBg4fuufDNwwXz5hJqXOXeooLuxMGXAYY5MMaihSywqZSNjGYoHOsxupv5Ta4k+N2Py7vrKUUo
ZB1rAAJ0FlQSDzZjwYAu40Ifc81bqtJOKYhMgs3s1DI/NEXbz7POiUa4EHKHEIqybE8dwiN46Dgq
m05MPcMA/Lq1Ckh+5VsU30mHV4cI6B7UarZqDRQVyrK9wuGcfW8iKaxoyqa/YvHVdb+O/FXZv1rz
HdHLI/wwM3nMb2xz0HNbmacYp4nA3I2zwtHrLkoMYzvNg7FdxJrkv3Rj8DogMmR5SZX+SKXFlp3n
wPFgm0iO0YO8lXYcYH5tqM7UPIrrTGJmXqwTGiCgrV2+YM7oI/idLcdJq+fRSEqRUjyXeMvrrI2b
gVw3VoyTdLxQyxPSgf9h2QkFFRnYGg1n+8MBqj1+wV7P6lFoHaUlIElcX7bDehF7sgSwJi1WxZkg
XSZcz8LWnfkkvojPI++GcyntN2NaGyLhmLcfivEpqRtfS63Sh1wsF5BN4iBqKttQEecXKJhwuvWq
5aRQ0USBdjBHsJi0GO0rL5eV2l3YkBlgf63mm1gACYBIwp27bz1+EvYNjbj4khSRQkJLju4gAUhx
yGtB26WmG6Xkw881r8Q3OXnNJG1A5r1vaveyaCx3unyQXMChhyftl8x8KnRAM6s6UCfO//cX8fHb
pNsJvRWjfg73JO/t3CSQdnxqwGG0iLTS5EBGIFlztLMs3cvN5gDr4kxEy9BNUOO5VqRW/o0lw83p
JTWiORNpM6L//J9gMDyaANaL1A9G5U4lmkaJbPaku7Wt/tQY002VEWGpyWUijTO1eq9KEmAR1XWe
sJGIQjZG//nFMArEYEVE+gvYoag/puHS4He+IDQqTLp67BX1GoyMCqIcD4ubwyky1NHucOJNK5zA
1WK6W31a5i8CFtm+Mh0M8tQ8iYlyOlVKMkV1NTSONJW8F9pJJD95xGB/PBn87YzwnCQlfUblW3vY
w/ICD5kxFNJp0Y8Wtg/P8a1RvJbRB7uVB8wBQbgtDXdVXa56WX1X9U+dGF/q/DojRKkG8cfq+78i
IyCje8/qDSZSnpIr+6JJEooLf8qSD8HcwnUYoPOSZi4Vl1Ezzx0XqUTXqqBGX/Bjzv8ynsSbCRag
mTzxJpMzmxNQY+PX0AvCfTTnVAp4J2nYmO29wNl2qXrmjelOL7wZRvOdiaSwMDg48IsduvUHouE/
gp9BKP7NFHxQzaKHbSrvbIMmAS95H5eT8UcshOc0I34G9YazSkz9teNFaZYY+ySXikzGnPKdDmyn
51RcGJTU7+iVJGj5OjnHEORuA7JQ4uts9iHWWuA76xBfPcyURf9o6wllNQp2E9b+imWcOiJPrvqA
cQaO0MeYqYKzTDA1GgIEdmXkXWvEk5IvFemmrOPkHi7WDM64tEySU7LVy/IGcmPGL3NOVI9UMD0F
JyJN+/w//kzaFg61ru2csajuO1QFjye6WyO1hDBGaZshEpJbHeDbzKBot1RKJw0n6eN3s9kMEWFN
Kxoq8u5ZM83MhuVMe9m3KdglqiFdS0u3Hf8PU+e1nLjWtesrUpVyOFUAkXHAtH2iamy3cs66+v2I
9Vd9uxaLBgxCSFNzjvCGa9DDvUa40BdpmqLsNnuxJUS+PsMMbrpyX8uMq7jFt+L5NBaDU6Expywd
1XNTMyHloC8BEPVUClK5l3vllEyJCy6jw2Mnp8WnrZv576GRTp0d0TPDO7jTh2qPlWri5iXj97n1
550GCxFZ2CFx43kp9s+7LMPgC1k3lm3A/oSuNeTu9S613DrozN3/3moNg1NNsehjN/Z/n15CZp0B
6NZzM3OhaL6pCbAB2XyWjyiiDusylPXx7rnR5x9Ey2C6whb3f5tul8aRsln0w5KiR2f1Fsh/Ld8v
S59CbGLBbWO2uO5XUHWZb5BhaexGCjEVWkbHhOqrZulJUo5d2XpnAknHDRTdtEIHYri+Sy+7xNW7
VCTsOdeiMe2eb2p1wlNUaP/73PNrw/ynk6BQPv/+3FwVG3yjRD/x+ZqBhBz8WwafZCgFPIiReUJr
IzAjfPeU0B1Nmw8xn+h3t74OSfLLqinzEuNEwzVIrjPKtDH/L8O/VjUOiBbg2Qdu/pYK400kue/R
MSPPRjvtKojmh+D1wfjxq8WXAVEDM6Whk/1Z6MkbaXNpNFBGpg7U79hPq00tFl/l4nbIKqFIf8qD
4QVQFS2C2oFknbeag6BOBA6DYJSEHsXOvtjPyhtqMXjZluOLVXkz2kso3+yQWwsG3xp/RmZqeEsJ
IsVSfFq0r3TeMqCZkRtHRXkvSz4WKhTLn+7Bu6MLMmy3acJ2V0fgR3prp8xNBEeY59FpI9Pd9bRc
ZkxTvGkUv4uURg9NLYLr9H22hmNV1FjiqLS1QAMRDta6n4+KH6bnMPzXIuJeVMtGjxAH69P9zL9L
Byhj/tbjmM3/pF11wVHqkCfXZ/VMg6Tepa8DB0wKEZDXX0qzOItIRYnWv5IEFzPdbauh6CEzjcDO
t/Ta12r4YPkBijAKEueFK2tOhZfEgNuXovhFNBfotKvirVA55ow+AP54RXpISkyvwbOYdtXFVCci
v4HBZPC/mULEwHBW137GVbsp0Dbxz3gEenZDsgtlDPm1rYWrVm4pS8FZRK09r16inG7uTEkv6N4E
y6KkVzHWym3SwHVo0JxEkHUBjNXqiOJ3ThkfNRBLkXAsDR30KNJtzQOLgE0DGL//Y9zG4EsWP8Qo
cVLmdBqNFLm5nhzmOeBCS+T00lGlUJY5OiLD6eD0WK5U+THANU+QDFLl4BjUu7ZNTvijRBFFV2S8
rC57xa7ZNmskk1t31vojOC8vmZN9vortAv3LNj2/K5OEbRCS41sXKgflFUS8I6iaI7SvTwOgFOWj
AA+sxgZWZmdm5k6O1kKR6qavBoT7QqaeUeFqYUcpJufmSIevrV6WVNqyW3FrEWCHAFXo2lq20vID
2XptXQK0MESLKyIG3dM76CB5BaVGUh+mEtc2AL/JyQOSzZDjCNNeRLXdVmRdcUs5FERXD2+hoYYX
XrDEyqy7ort4wrakoxStFyV3aP2Dfavtpr/hL4H6yLBXrDs9jD5j2lY3CYyICg0EsimVVsJsZXaN
XkBcvUsTEch8kaUPz5zORQ5virjuhVDGumWDtUtDYSdflHk+LGl3bN04oZCgE/8ilVB9NPgKwkai
s3aL9NxZyG96hRoZFnrTfTRg/P6Vk+P8p212Rt4dTclVMwce0z4IwUDkPsrf4De4yMXZxx2td1ES
9K3ynCfwosSrOt2NwXTrowTUUgCIcBC7yOsT09bb0dYS+OTyv2IqHxVnp5gvms7IYpI1S2ztjz1H
XXnRG9UbCtoALLDF2cp+kTYI8G+ix69lHjVmwD57C8iApFwowCHMxrqF+EKqkziACUeAGS8tO42X
Yx9KB+ZFR/9p6sgpaLxiF+yiWKNXtkFc2PXtW1N5Y6uy1NEDmKJvKCgbOeFEyRrySDQ+ZlAtgBKw
khcFZqi0IDv7UndtBiIqfSmwh25NiAkhPSZKDWENRPoiKDshoHgYQWSHzD6+D6jBIOK1hRVqM+3N
yAPUdwtu05gcAmGEBIoOlGcKgFimBNWzeik3VSRvjRiUkjTqGwUBonZ2K+lh9Xq5i/oAKURWi1G6
zVZ0GYXXRd+nkvRR0zhuTazl5RdTu7Z5ZuOuChPZMbSLrBqbMA82MegVJME/o+iID5iHl85ewaVJ
eJezg5DVO0Ef3ssCxAZYHlVJT3LMGojWe/AOltSnvAkRCua8ZvimHu9QiEvyFxniQ47F2HIXVlgG
P9zyzbA8way4FnTuTUXwBBW7+rJAvCHIXoQopD0JCVikTT3aGQMsw86nOhYk+qcofynDnSlEB0HA
yHZE6+ESz+FVXL34qo2K9rg+I1ewTwvA0uGxzr7nXENBgmERT4TN2psl5+8lGHiBCDqQtmlK9/ZD
GIv9UA8Pk+JuaEMgxvwsOQAC3kvZHwoRq3ZDuRfCijDZcBsKXnk3esP6HI7oKUYJpBazi2quTk2C
F67/RtOu6v9ZFpSQ/hRB5BOBapdEGvE73YYItDEyPgOtcJEo1QLlS2x8n+lNhqEno1ZlwSiDSidr
u0mT/DpnjQa2x0wbSwC7LSj1wbyVAJbNFKrDbranbvfQtdKTpa++pUZE4pQB6aAIiGbaOZp6qAX8
uOVjyI/1NFBIUg/IAIU6hRIazrO2SxvDp83uo8O2o5kruRmJdzhYW4J7M4Q+DYrtmOSXRXZECtuV
gh0X9UYkm8wDwbyvBNtMO5omnH4qavUlNTE1a367fqD8gbWhTAAE90BxWS89XK2G9NgWwUndR9Un
uqbUMhLblN5hhCxUVgfzr8qc2Ft3a0p8QUUlDeIY8G16OabJ5HkTdXfR6FDlnx0ihSuGCnLsHJ0U
yLzY21qAggf1e5ZBZnwHxhsGqC3zRsOkOTuYX4HN0jHGpBlhvBX1LhhAyCnhJYRlITZ+rCDcB/TQ
+k3RLpAHy2nnkoX3Rdl1aeHW7TkwISXJl7mad/XsV8q3VJuQDUElOCKYhnzFTZDto01hG23hTVB2
BdaFwNzWCIMUsHVbj/SXuPxvKFj8bTug8aUb4YtEw9bg4Gic/2RPViVcCkBREkpNNUAzgrDBVnEE
gQJlFzOUXZY7KtNuBaoo8ac/rN7hXyn0mqR1xAk8OfOqFAk+0I26Vo7jRMzWy6CXOmfOI1A1hwQd
JKE6icg/jME9SuN9/y+Z3sqVZwLzTLxZ8gdkUQklE1VWoay507fBx7viU+fl8QDMQZivk6xzcBGj
B7FyaTrNx1wcWIa0gOpkdkWWzZask1o1gH5fqXrFrLPFIjktir+96q4Qqkw+dhSrmfN66XNSfjSl
g4WpYatHRbb8maXPRv7A0VOiApJa5+W7hW2mSvslLTd0QWUDrDKumAWQCfiCsemU0qfIFFyea9QE
G5uhEsUJwHQ0/fTRW8+/XH5P2qNur6J6WEZ4ZPptFPnCHd6mE8YUhvrIpCM2WUelmSBm2CofMmvZ
6WdqLmgCfpqIyc6ks/Ej4xQPn/EjhVwD6QYx5HabKOchn91SI52oXGQrY6bg1DFlepvRyOpDYEd3
enRoEUG3sglOSwXfGVYOEZy1GRONK2gy9A7KJwrrjQU6yDCcclTx2kxsujKNneHBPGEdXk54GQW/
FV6mtWW6orRQ7UB2CJi+kaPbJrWvHVGrIKAVi7Y1xXSLRStFMM4MDmGouF0Q2RbIohHfQQ39EknR
7C7MDi2iVO1hrCDyRWSWnoSeACBkCzHvtqiBfkwOQSKoXrQXamDTKVS4Ls44ou9tM1GaC0GBb1L9
K+mQuckTLrTfAoL8+v4IPKa8eJYFZCBQgYUjCDMhY16ZCHEau5j/My6+li624GsdIw724VjvA7Zk
8v+qRIVeFuDVHI5cBu52GryOGkYGE0I238uciwQFmay6VaHlC5A+6FbGdoMxpmluClS4ZH2fKJEv
K9Z2MY4JGNCuu4wxppIK/IGe2AhjgBYx6dAXUW1VqQ6ayYscv+veGBwsmunviTGimOFLCwFohKti
5aXUY4XeJy0YepFWj6fSO6TdENXmtipvBuooM7GiaryD1QvhtiVNiHoWKElCxlFAx4Qkv3IE+TvN
/pDDb1rEY1sRAYj4UsK4AB2/y7pPcezoEoBFQRCky/egM+wJMY5Gu+YynI4M2tV0NCfErjFXGU3k
NaetEfU7XJd8QQQ7iFkvTbe62sptso/VzQzBojBx/TT3XF2mJ0TfoQRfhuUuYVIav3Vk35DDGQoI
/YanWgfFmCDxn6nIKXS1mRbVvgF5fY6BlVRj4ovTxYKxgYaLH/U0VHwiCibdiim4CMtNU773a7M6
uvXSTZNaN5v2FC+2Ut7sSvgGM5B3dloFMUqbGk4qeEYESikR7yi+OWn/L0jDw1j4OvCAPoCI7eRq
9TIBCgBQJITfffdbD4nNcQWVH9ejr8jOikYPpB3UmkVd/CgfVxwu4ApvIbBeF5x1DZihGyzyrw4O
tJ+6bYNHa5jug6BnxEwXV2sgIYaOWn5MCK2bl7l5NNJHAxnGLk1A+YAcQaHxFWmN0DLdDnnBOXJf
tucoeYTKDhxPWt0bJLQs4K8Wx66izF4Jsg212+6tQ0ZVDmdRkQBUih2RzLyGFPAJ2n+gZleJKNvI
qO3E6HSj+b4L2mss/ElFycvpUA0rwGkzU0LWq8luq9KX1KsBYaBn3pHjHikGVmJxE03DJoXj0hnb
ATIkkOGkVzey7larGc/bQAtRMvG+BJeXDC+dYDMq6sMIb/BT5y7xanrCMZdFsBAqZVcDt9wejaNh
2MhADUzjjICxmv8AGE67SxxP5ym+LghMMqoU9NKyGKmqYye/LaiPaVTJKxvCQ5/S0Ak/5X5D+wxR
a8H6hcxuwBx5WHlBzRFz+WBblq4egGIVAbemjozWQcAcqsUfgUdzLzPivWm5vRrDMc0Ijqpzkrjj
lPlN9EG3DmeX3FUQ6I3rewYmTa6iPUyXZmHPX9v0j4n8Dr6PNEfWD0Td5yBs41XnES2ihSQTOATJ
PkCIqBW3aH0FKummSA0PTbA5c2t6xlVVHMJYtntIBCvnZL2iQzCJyObhVEqsc8a70gPE/cFkhV4Y
0iU2mqWJMrkftSch7SEhnePWHjBBnE7jYw+Mhhil86ApSvDmmFqUGWMXZFQJjcavuXKUtz5zSxAQ
k2eVJwO94GDDtQmWWjD/iUxCGrMSTJU47Qg8TgorVdwcYIFY71rEIg38gKo/gNIXKqOtmJK3b2AY
yeJjvLfjLyY2Ks2bhPRdGDxf7QX0Hj9Eevc9JcR0IqO9lBoqSQYF+ndVv/TK5JGRRZp+joX3RKbO
o5FLKgiKAyJqr0jxhfClwT7JGrAqqNAo3cSIXqM0kbeLj/ibhO11m9f0tqRdDRG7j1DrHnIIASEd
dRklxW3Ql5AaENwRU7SfERB0Q0XBLgIcQqOa1X5ss3pvJMlXHrUkWcxTPXiGcb17PnremYPgNV0O
Qop09EAJSfFlcSTRK4QPeD4g9yawXfVSiydpCqFdh4LqYrs0O8+nzz8MjBAkzynk5WFzEMY0I3zM
w3JXQ5yMRAZAUgjpHscE8YZtL87oZv3eLhKOG30n3YRcmIADolmR1bp0kzk9jiE1aBoFhJe5Vlfn
Lk9yMty2GvfUvWlHHGTKr1cRZ2fBlunEhWqN5plutjRyDVvKxGqvWXG1l6em2ovr3cDyk9kV09Os
6GjhVQjdNfKEFHlclfvISpMME2MeSg3YvCHXJzgBpYDq008dGs6snNOkGC9KvnwOvQaDMRS7a4mo
jDMHNctZQY2mi+mmZakAPLTNWtADwpVePhbMQLq22tIM1+edJIhvoHKiA+rs//cSF1CIGTW/Pise
YolEZdiN1yZTx6uZGCnTC6XY9SVZRuFNrIi20eedrqlGzTjsEbIWcHgCn8RFMj8rwTBiCab01alX
h4YcaXAZBFH/1aW+8Pq1Mqw/C87Ph2KTZ3sDmT1eBqpW7J+PAv0jTOYGhGEqLlwiaw3c6Cgim3KJ
XwEk2OdriZFnu6GlwWpoEaE50Focjkse1ijRJKIc+po0G1uR+dHKp3xfjlDbn3spS8V5mHV5I677
nCjVsJlllH/XZ/MwSX4rn4vy/vxADT/a1elb2IEZE1rr2tHguO6efyxqnZ8bdZDTJGHZCGs1OxOA
7aWTcn1u/HnXrWXx56NQRFi/A0TlPHcpS2Cud2RSSxI4fSErRJ3s6fMuRHdFU6PEf37T8+6/PcgR
GrQlObx1Y/D4bw+ef12ex36RIxA3mVL8f5t6bi9tzJ++AbEdpBU7/dzXygzviowc35CjB+T978tB
pd0ti7o5vhCm+pZYG26DCsR1P5bHRtsCLYojv0zP4ujXEdSe73bcSSTJ6EES8UKIbS9B/lfWjyJC
1/2uLZwZ+2lhxxoxGU6V7HXhpUG8Jdt+A0nO612TH9TyBCRJDT/whC4DYphN2YFLBA3tK2j69+Ap
yZ0RP4R554wkL/DJJ3h5HkIb5L1l6CO1QVEjDPd0HuiLVwqFb3juftC5WMWHX6hHLytKwZAccAkS
5S/dQXYAodGR/nvn6B8RPD60KNC+GmiEOuRamN0OgH1EhwcGK8xiZ4CyrnrsdJKNjiA6hygTN6S4
eE9Q9ZAwUvdQas5QObYQo3Pr0aE9JxS0wOz5J9UQ/yNa2lzp9UURleCt8JHciwPFXBIqUgZuyJPA
yzIwjuvdUbWNzpYe6xV9D7/aW3DtOoDZDtLdIXI99IRGbMpcdEIjkXIsWQCJqk19Q3ntclv4a7Qo
l+CVSrJjR7igbyzLoa6MXZsC5hF2D8Vk3sxZIcOhG0Za0Tvjdw1r9Jui+ahAPvGUmSok+DV0DV36
hmO47VHeA76q/6lpiYH7Ae2zMoXwgNuYMw3ln7HdYy8eWHurgWjxiqo3WtYJxS30QMWXRiJT88fV
dYIzSllzmyAMMN5L6yKgpgrjQ2a3IYWRWTtcNewueBZ+S0nYGUCI2ugggKk0D8QC+2L2a6T5Yr+N
4FmiEIC2IJwiF50qg0zhHcu9VNqsJyOh6r2a3ofJeZFu9O4gbKCfnSYHlOhXMXqOTODW5TFhHl9H
lB8MO0HyMutdDf0ChTEdfIXHg0q9GJBTWiAgGQgu2uuSoG/JozwDP5QOrmCCD40xZiAtK2Tw+QUW
4FMii+IyzecFFfQEPrAfl+cegJJ1UYydpn63KN1GiJPiXAdGTrOxxsWXJEjf8GoSqZuslQ8bDn2E
s88/6Ia40TfdFlsfkw6Ro12Qo6wR9qF8HcEcdTArUTiD/zD8AXttfhE7kbr3q/1P/Y9vmHOvlhDx
seO/i4VGn0t0wbOoccno68XPDZe3zDPZLRkBPDIXARUa0zJNHQafh+khlQUItJINWwpkFAWdEFp2
5uB+heoIjkJ8gN2BLBjDqpqh2NgqeutsNPAivIaQ7Za265eNbjvDSXGnYF9WHwiYhfpBf1Hmc5Yx
+azfxMGj5FLPF0E68g3sMCbBHCneKzYb9pC9TTIiIzwxt2wJDyPKOMRggmWDEOkBdRRgvN3/bku7
KxcPVkNBfytCRg16qBPlYK2QQ92Y6b7XNiJ8BpAiui06ZY1k5Kp9UoRbYI6tvOePyMBqrRdFmHtt
kBcL5RcKRBnoB+GqoFmn098+Dtp3Kn8u0WuVbdgIp6OJOFI0Uzy+Z8C5ffER5ZaXnVwAhPUNpBQi
BLAgvHIoPR2RDgxcwBybp7lBDPdsmacJKcjprIr7+B9lMMjizzEhAe+pTwvdhPKsYa25nGcMUQQ0
HEiT92h0mbg/AY5BSAKcebNBJo0cROS6Rb9oPp/E9hVzoGU+a9V7oiC5RyFgb3BAoxMd0rY/RtF2
7o9UDVbfAmoXrU8GLcW0X9AWZ1HZWsJ2jcoLXwOEKDliAMv3ilysHG3IFCpakKVLx5NFVdAcyN8U
IQod8DFqLZgqbEgsWAlboH2ukbgqdCmszLg37AlKN3jVeCshnARISXMqruMnATynbj/b8T+UCCCp
f2vf+j+JmormDYG95JuZ9HPYdgMMN4edpC2CJ5IubUdS9mJbYLBK94wT/Lc/i78IL9A0xltawVn6
qVNvkOhgVww+Fyo5JjpISRgeq8zUnZPxZ0pfNKqVz4VGSd6xsxLSl3F8kdqDGPosh4BDiB1BChd2
/bVE9vhaVTSfbPqAEaaJKfuzfh2g4fGXf3kGi5mKFAKk1nPZYSlXf1WMw1UbQ+0V6nJVqRMClqEk
Y1M8fH6+BbY8ejS0AMvNv8Yj/QKUzPYQOPlltYP60J7G3wxcGsBmFOUerCQAG1gE79RPSmy52RPE
jjs7/zIeI2DJYv067nWVxAQ2zrpERn8aGNB/aaGVokMmFyP6i5mo4uJwZC5OQU2BpZuUoNvo8rbo
fLBijJReRyXQS7sNKbeEyscPwm8J/UxE3mFH0Jj5TengTdi+oeC3C+etOSDK4+nNV2S9m8CAURiF
Ha2dusCl6y1QWlxcXGOywtYe4k3+FSfQAqBO3OKz+VkC8ixq2k6L6AIJFHoSfCe08CF1IhnYCmw8
oJxIUcHwQ9ZiS6Ui1K9adsJSFE9L4OnD4k7VXmXun5AY9430ZZBv/fgyh3uTqk1yUXEcQftigYWE
LazLYpIAXKWTCs8XCKKCHPKmgTnQIrV7EAvo+UgKubmAWK8HuF6CY6VuV2yYibASml3ksk6sM+xZ
1V2GTPobfCZwulVgYKBKKSOjyGKXJ5SalxhppH0hvlYIUGQv+fSiNPcMwNfgrVHZ6IvqWUIEjSEj
Jgdl/VVAib2yd7PKRcEMWB1+edBLMKvTtiuekxgIJkl3mNQdoaxVYKew4bZ+Ue/yjfO4Q4E+BIya
uqC7osqd/EE4DMkFrSCiQk4GwQknA6RoA17rN37hyTj6wAAL1UemUA/3EXZCvUs7THm0N845t06A
ZLtlZMHY57/mrXlb2wDENIy90sHyo049kxRkDe+2HPKqdQoK2QhxYA2ooCHmwIUBOBZoxGIOeMLU
PLLjUrD+VBpagLO0eJNzXEHn6VchcDhIiexJ1T5r38LpZZqPUJ1csl7iwlYG5L0hiMUccREOqMdI
5gs/mV1JNYybHEVyGC0ckExwQg3cjtMEa1yJLlczbBizpWpPD3agmY8cFkvxGVlDfx7Sd4QdreU1
jvYx0SIKY9gcmaxjW0k48J54PEE7BfpMNxEch06c0Z+NHrDklfOHUqRuHIvshcgjMnEle62Ewzyc
eFHvEL70s/mogbrA40A40CFm2CrtIUNoKHHTG+kPe9RVe+7LcYfQCO5znNoIC63EtfDGUV0+MzqT
uWlpyKHCVPojZVnsDeJLsby21c0KDmBaSvXca1ez/6T7yns6fT8VO3BwI6B5zPI4Kyq0VgjwNI0d
tXOHx9DZ9Sn9Yh7pgfPJHrOLBo6b3HGvf9J65N19gqamLVKN7ewUPD0ZQu8TshG+UqOG3qRMR5Sh
qmL1ovnPrKajpQrJllJ+4HYYzKEqT5sBl+F1ZKL+hRZvOtICRRNykyDcwBVNzA0ohpPF+vKjlUQx
HsdH5fjU9iBSB8MfgKAQ5Iqbp16arseIa5ErMiN5AEBYea9sKqY+/t/liVgCs2bp0FdhwHB5hZMd
rJCqLbOXzORAN6DczOpZNqDE7CTY9oVDEVVMKAYAEnWo/JADlN8E4hAiTGqXMN11F/xNj/ES7i18
AnVi1SVtKgIqDa5Z3ASL8utRoC02Ukw5ddLfkgL36nXo9s/gFaAQx3x6LPfigmXjZjx3P8N12GEV
/c/4YxAeggWBLwzfaTqw/hXKESVH4GysiChm8Aa15rAid0CL1M4+Idd9NJ+sRiAfm86Ja2STHMrE
C5ZHmRfRhuPU3pi8MVflizmlQWVnD85llThy75NxkN+MCOyihIYcVLFOgfypQ8UETO7gd+oJnXRN
9rkPB2+m4mwQxHm4+AxwXWaXwB2AK4mK9TeLnJl1s4EZ7CHDCvSlldw2I5hycGVJS7v91r7mC3iY
QrPRcqWXacvvyT8gDHxuepG+ikN2V16RpOrwNH8UDx5hExOXGxInsgKkGjg5TM/ceo3iCwACp7Fc
3ARJKLDFJi9ta9ATdFEpRHm67HCrfEziGO6oDJN+kkoIKMSAPrLgD4B4sM0f8wfrB8hu2rk5QM4r
7tzxdODUq+5KghMddmChAI1eA0LJuR2ejDP2ZjsMQq7dI/1l4IUYhZj0650YPySulRrPOTv4jFyi
FK6o+pdTwBrOKsHp6Ev4yQQ1yHQ51N5tYBYKi0q4riPMdH3q4cmBKOyp/srgdwNJqtcFeQGHO60L
Pkores1Fa8u/GaAgin0hQaNT0ZSGKUaqjOhG5Rays4YjSINzg/RX2LSmSHuWlLmbFNHhqXHn6uem
3dMX0tj+Fws9Ahk2xyGBd/Mr3ZO35Q5OJX6pfxNQndgA3uhjAsiv7jwB4AulibRtnQ4Y2zTNxnVq
+O/14AcowJ5LGIZXAjqXdxLVrIej/223BLVv6zI4OdjqsD/sduSoTrAXP8AHoxZUwMD/Nxyja/tB
e48mcJKvfd8xd8kZGnIs1RlIs2IyYGo6bgaH9YxpYE0I6ELzQGMj9MmnthGBG8WE0WZ6wJwJ2wrG
Hi3F/A/JdTU7jWYLk42tdwJa7B+msf74OaCc0mJ8Z7cULYjlPoP35KH/MDYYlvpP9pg/50/9x3xn
KiSfT3iu/4DlUV5XkzeGcoITj13RgoSjQyzEDlO1wKO2gdeCRgbJsQPgcTGI+DEbtkPFESVbDF20
JxwZJ/Yv9UJF8gLGnEw7cgOqE7T3AQLRCippqtqRbi//PP0b7MiJ0ttu2osX+TK9hEfIWne+FsBP
+2keqRZyYP+NV1hfO0oZd/EKueM1u2d47wA/tjFvW3UHnIhAFKeBZP2FgGBYDfjzj/yzvOZ/tC9q
D1Tv4HRFgI1tIwN4AFQBhy4ZA0Lb+DK+KFAgaS+hZ0DweJLYkcAvfHGnvpvv2mt1GHxzJ5ybh3U2
r4O/S3/NlZ2b/xIcpL/WOb6pEF/v8e9wJ7qC3LReQnBY1nmcuPc23Ie7eRXOwqu5S09IQp+bOypD
RP+UmiEeAjFiraJn1dz50yP+hbDuNA/9M/yNT9XDOCtgFym0rKeLMzriD1+6zNwZ9lwIz5MiofxM
xtKSjq7nDpUxdJYzY32FAhn4UGb9NUZETY4pP8EACw6/zTt7BeD2TkELjUlIcYkm6UutpR6mg8GT
9JcBq0yNjhmeR7CTNgsixMSjSEyjaGocIemBdBrIX6T1HFR3zgLoK6YrpmtUhfhFLP5Mv4i88D4i
bABPrMrPaoiKRhWsMT6BHiPXFzOFCa+aK3qdMUCxbRXX3Jon48006Kl69E1wn5g4cQhqMMYLlhsm
l5V2j0wpt/IfaT6m25T7qYhQazehWuDN7fEy5QWKBNQfVvTDH8oTFCroKZf/SHHZTAUykK7y7OSM
hLfgr/jVcnJ6ZA83ZkHKQmHR1m/LJbhFjGASUsrD/2qQQ88bz5o/4x4NOaf1siPbpYSRj2s9pATk
uObQM2OPb/wY/rB7EiIFrJTweiKH7tXyR/rGJlnXbARC2UtKJFQl/itc8JgqSdJQG3Mp3lBGGRRI
M3b6d/63wuAYv3/aj7l2JMS2qc78q67NlWyQmbP9YhKm4fnCFPacQezhsSacVIFoB8NqojYHffWT
4bZKMzoViyvpMuj4B3LDUFp5mTWBtfTOHGSxnv3yND0xMAunTjCnc7n0mEBZZhQR0SbbQiatWqtj
LMwi5cBurQgy+ohJYlDnNA2qLdJwRCkpdADUKeED/rA2sSxC02Kwzj9MaJVG79bpIlYKRDCc9TGN
NhZGHW1+1OFZsVdGgeWhZ5CgA0o8QdjzM15ZM1lFp2Z9lcIjb2Z55zE7waiOBZvePHU78qWSEPGR
PBRg56LDfEk3ZJuezM8JCruN6/mZiT/YmdfpsByoqxzmm3U37taDhYvZvrnUL9ZdeDQXkdxiPDVv
1Zt2z1/Iisdbe4q9eE9aspl85oZX/RqfAFeeq3t4Ej+Vc2XYwof0+qyeLq/jJ1Od8iq9Nn7wvvaC
WMUf4ict13N4i2/RsKESS4THzLHGtUSorM+0hDC8zn/zG/2BLYy2O6svGTrLMOsc6xRJEvNO9DYd
hgehbXdfTyOTmOXpV3XH9E+dGegIWSzgRMgTJDpUzzkD3jS7TBjJncMyUdPEaRGi5TNyYLZN8ctL
vAhtQWQlow1PqQ5L2p6nvIf77LH+Z+JKAt4MJx+So8ED3gBlO6s8XuQ2IchiITGxYUYjOGEPwDex
qf9e5K+EUDwmZLIAGq1IABe7ztUHoF+t90Y0r5lMtHX2Z/mmelLdGdQqUyVMqYwIPrebB3dg6hnC
1FgEr7szwXII1gP4MK85M/Bas2dt5XAtROnMPByxR32S7suDKOd51dS/wfrWk3mlcssGmczMq/q5
Igtu3YH5milOC+3gJ/ghmyBUY0lC/Z4dL0p3naU/KY6zTqZAuUDiKYQKG9PaR8WhbnwWoZKYOHNG
1bMo1/8FhIOK1khpHFspk+qUPTCLNLb5Xf2N34UX8806RR+SAWWEsvfRGtz6u/3EU2tNVV3aAOtY
bpyBq8tAW4FQhj00f7jYucbZTf2To8FlvS5bKg1wvA6ZFsKveK/5JWJwtvAYKfA8Azb5V73hhYlG
7xnQ4fh3eDf3yqZ+bd6b6/jav8A62VPO0u7zb3VJ9/U23tc3lju2GnCQdvEp3ipnxpP8bhGYjxA3
VxI1gQtFsjWaIHYnA1uB85aGcbsdU7VEDaC8WMG9NncciHLFKSdES1SFJZtDNVPkLW0DUAOdDSzH
uc5nf5xIrF16cSjCQqni+rfmE8ebfnUiINjs4uU1UegmN6Gamvis+3wzZHMoB+CJPspswxHna+CL
Mq1QQc5dgzXgaL5JL7b6RuiBSOmqJOWMVwxtKAeC72RVQtyMXINjDfQIVRFGLNNKgGiXqyB0gExk
jqgbyMwNy7BhrfMRDBflrJyzR294JQtwfCFViToEgFEdWkdPpKBisSvJOQUfBiZLLMYprJglE216
khT+tKOuQ/TKjYQvQlm32HGew1Oprg0aoh5CPK45LiDuGYpcW/QOiBkIB7nYuZrFisUTKoXDLMTj
6oAmwo1rCCAKgVRz7w7Vgzjm9l94c5vu5ABkwKQB5KDcL1wfrNPPjlF9Yu45IUTn9yuRtntjyaFk
dsPlYsNi6w/vABu5ISYzmm7wrz13u+o67dpX7Wgdprfgg3XNjffJhaqM8iBvSF/WbdX74WL+jQ+p
zw++yh/VNdhn15JPix4EaAcMT1DbSLAYPsVnb9VUoQg5q3aTYhvkIpRA6MD0SG2L9esruyiH8VZd
UNy/FZf0K3vDduYUvpR/41f8JRocakFl8aT9W+TrekotHymbTraDxpb+5H+hIdDfIHKvSIlmfLXd
ETlbAOy4gmi2jqEX0B8aHBTrsRhimWcT/5Rv/tHoH9A9yZFSJ4s8/D+W7ms5lSQIAugXKQJvXgE5
EAjvXgiM8N7D1+9p7sZlWYQQM9PTXV2VmVU1qC2bW3VypodQLke0PLgVIlsasoKiy/AyLgs4VVxQ
uGc/CY52lXU10j43hRNLYcvPfnI65bbCYD+IFxQYXUC0wzs6wK6OSn7R61MZUBAGMhHDuO4pzP6V
wFzfRb3y98VReUHH05UsEDSFwzMf1IdZSnv3OedNePu++dbFgvwQ29fOtrcwaou+bYWdvHaepTCm
q74gT7wIUU7pw2iFFN6eBQVeY6C4GBz8PTna/p5B04rmNy7lyJ+ALoT7mRDxx/4e7giG/De4Jjwr
O1KBQ8wDWfzZgXflRTHecccqh8q2OasvKry5q9KaWc0ENMUxy3PZxqYdH7s5xlJdq+9tU2min1vF
iKw2uY3NzEBcSTXyae2WiY7VIszdv89NDQ+mhkRR6MR0dcrNewM8V/OuG+Mzv1d8ZJH3xhuTMbm1
15ND5dpMtYHhv9vfuF7L9697Z9M6do6dWPW13XVCJJWoJuuLVrZ+HGnDY8MtLcqDAr6nQMPQ8c/S
HIVIFJqsRzK8VcPv13jChQTWdqKnEOGf/fQsetj9MdO2pw09yct7A2/Y3NICwdxeZMDR/gcKWLeJ
nmJBoS5JZ2myszhfq5K+V8W330xNvdVFLt04dlcP9XJz1ElEKHPjqIUoE9ZLlDOtRH8FAdnnV9NZ
WxYzwk2pyWt31T6iFMezYaa2JwZVHiUnhPV8m37M6vPqtkmWW7n/GMxHO9s9f8++wpq9fmtwOTlP
wnS0w9jlZZ8/gfubr/TH/SdJAWtz2wTGxEz7PbQfj8AoLonmuoNy8nczlcuG+eNCIyFT5Vl7P45S
cuqUfaZNLRzHi+l5fCsmPheVzOemcmsrngiSOhSTpX1jV8uq1tBId9iEUAc3I5rJH2ay5guX1vpX
eZyPt3rsLWc1GMvq4jNZedbFQh5LCv7cpTcf3cTH+69ZeQAmUaC4ePncsmeqdJlkz4XKt3zuMN3e
uqrQdXe4kvbz55QXV375kw6BVnAzUt/JCreIJ8Asc3b4Mh5nhJMCQmj03iqfrAyax5IOytXMz9sw
0eTKnuQep/LhK87BeeF6CJOsC7OKkX6KApNhwwBS6An8Fa9kfuxEIj1/muLySzHJ6yDRzTQyjXTt
0d1n8ksOrNsbDy/O6ULCvW9nfpO1t759MeFGS6OZio+X061t+pI7jNOt7DD1M++EKJxw//1WTZ5y
sYlDjfRGDV1SJd7V9SLlGw2+6SAazxE2geqBM+XFnRQ5OANWNq/V8qYnYLFDIXI0qVAu5CEeAI9E
5bA9iTvKDicEBO8eolxD9u8dv/XYdo6l71mZ2xfT35Z8cR/GL2yBL/fRbvYm/NUlyQGgG1xon/Dp
wcSIJXrHDt+nJYIJIKL0WNybNM5eyGMJW5plCce3JrmAllBJusanFsmd29+bo0dznuFS2VGylHjf
fxwYpw1GQgnn8BwFY54FXOseWzwjLIzntr3DU6kOjK9iWTKHcgrB/NsIvYk3lC/JqVr22HIWOnkl
1/ZTwja3cAQx79f+l+1sXABN8dFGOOwEbGdsZyf6tampgyHO2PUZXT7k/2RcvBTnxWU7l/6jJSb5
TZfOv8mfW/9SU+68shxn/mKtR389vtSW43vj3Lh8Hn9tiZbJsTG3qvrZEYIEouU58sdsh6ueBW7O
zu45O4r83b078qPg/G0U+3sFmAJNXuN8DNnzx5A9DqT3En9Mfax11QXioaBGsqS4xqdc/Y9LbdB+
Ng3ieR8ee4FH204+aO9790amvewuu+tx6m/ZzQyv1cxfOPFHZd7N/OEqj5CmB+IqN0uG3R/ByQ3I
mFezvGdH9ZnX3hIu6/anyYPOWJEVqoeEAMBbiMQ+0s+C972Dlzwe3rF00EvsC8OMsZy/5Z/4qjCb
R/fO7k+JJl3NO2akKAh46lmwyv0yKb3me/GtL5aqWg3nAscOb/QPl/Km1yIi69SfmM3eMV3/wYsB
l0U6mMG+2lz1jWIdfxAiHpGpFUSqq+4T6Z/YVMg+coidbIsjFRIU512XqIwUkGthK8tAhSCecTqv
ic7TlIC2kaAaIDN06v+n8UURT/X682kQ18sb1pyYCAb2lWo8lMrPURJegRNMvFLzTDGHqBv9lP76
+ayFEPqYm6EZuTKLAj9WJqxAmlpGpM3yzFS3cUN5+9/PoAu6aMwgK9+1T7j+om6BPqQJngiy5EIr
/MKLvhwKejrfUwVOO5ARjHivKT72fflIl+OfTmVji3+drzSm/a0gBdMpE+J6LW5YHMOzd0QHrinO
defQT8+DdyCeHsKGwGApcgCPxIFIJlBfipHbqAhTS9bW7aV2zfFaohGAx5mdiDNn+vTP60Kksf3C
E/yol1Vy04Hp6066kvlOV0IIvWnN6WUCWGWWlKLMxfZ3b8Lt7bxJGIHJN0qX1LH8ktL2vnnfFi6f
m9qmdtFlCv/PHdr0VVuGK8x/Ayy4ABGwUFW7TVOy5eQFCKSaYT849SLfh66Ejlgjt2AkJNmVXQK0
8l0oBPNN0dbAkA6iaVfFlJ+62XKqIb5xQ29dlVKL2ZpU3e956TJZdS9V2ZL3vg7OjRmCpZHSU0lN
3vghF/07NbZayeTuf9e/VGdbu7ZUBzo1PN3mOcm1rUxnX9PxsrRRmy8XXuw+Mh+X72R+eKjOv67D
beXys/t+TjMop6ypl19dsf66o+XtNxt1NWTBTFWlU2PfPTxOj9Ns/9CdSQDRLYCvRaGj0rU67UA4
vrRw1PHX+hXajnaylp81oLdpdq+baDallH0TJFvfte4iH8H716KIX3vfFTdft8qpdigG9v5thITA
M3hkkcOLEPKLUDetOuAWywrVt7sCDWTypV96ui2Icv+5Bz6cAHiBqRFH2W8tX3tv5LUVZ9SIQtYF
UyK5iXFRd+Ad+EC9AVWDBdwShWPHZ23VCDSYh0ouMAFsG1hFqI6tAk+ltxjGgJzHZGLtX/mwgodV
UKUZgug+fxqnWVt78iQ75JnAb6kTravtMm/9DeIk82jNcJrsS5Rfw8qcC1wOPobTDwq1E9ztXRga
lcqqG0tSXRJi++9DpCRaXc8/BK9KHc3ntEJ2pfeo2qWfx3VhJk1D4oqykERytj2CqVNYWLB/UJz3
YXLszBn58AfhcF/YAShbQPD2AVGKTaAQAaYexaqDSaJnXHRlQFaG0cG4iHij+RB3GlYtJYAMfMQX
e8auenhnORKgRiuxybITm4Sb3rvXLz2QR/sxeUyYjGj/WYP5zQMdEu3HmqkfY7UtRSs6B48yE34x
y8n1WDa2v/Nx8if2/hhe2pFparqeZNr35n5ybd5/LkO5NnRGlOY8U4/BVHgw3FbVMmpe6pf6m7Je
oCQVB4Iw5lLPtG/9I47tN8SxaRqwde6scQyf9sQZnE8Ow1MbtUNznpX4Dk2GF4tEdiHg8yOkVnUf
DJCE/+75FXze2n4bZdxe7oKsSQypPDExX2aKTdot8rvKTDd15jqTF6UqRc+NgOwPnfRtyIUIWWVv
BWFP9Gf1te/xUG79+2tDfDZvfUW+1uPz5Fzdo4ZjuZRAM/zdMfiyAiDRDvqJNy76EwELgdZNhVy7
fmtcElMnF5sq7R2b0rH5sINmpo/2rnJv3pvbnpNNDD1Jq+TsrMPPjp/5AyBFm4n2jY/Ds3cAYyLy
HASvR5sswdgNzXDMP5ux4RzYBLo4KYpW2C8KLsfAprnoau081a/mMhNh5PaJfDJWuK2/5jKo6bCE
sEYzUyCx09LnDZKjuIIixMRwz3dJm6t4MXr6osE7bGlDiUc17KPSyUkJCgFIVI8pqxxp0l3V/fL6
AuqDOg79YNtgYEFW9KIPwbbALZdK51P9iB1snVcpHtKvlnC0AO2XTtnI9OeLQAvomXdd58/jTB9q
APU/TYkGs7/p8ap+qOyrj6Erci2Rtiog7ew4Nr0bnljubWyI3VfT5S0rPgyoQswOFgsP5bcTg/dl
gP9pyuTNq/dFIUzd8EFDF9WdWIFIiQ+xQgqBYJQXOVPQXXUzXb5iTgkzR80+wCIdo4ZEXZGcI1Dt
CftF0OAN6fDaV4MhfFb2IIzgMDSL4109Go/uudpVsLtLXv82csNTunBIF/AVzuocz2dnUpYYxMLi
DQP8nnm8q7FAFnhpryoauYx9R7wbqM9YuEIHdIW36WIYHWNBhPXie8O0ag/6AtYfw+g2lAxlMq2n
rLIqgaCJMEkCYkrOucjyXbqM1z7nzZk+wTUZcu31z6yya5OpJpQlay+b6bHDrZtLweqh8miDE6rK
CP8c6gFXulQSbSBI2WpMu65YuPjTUBnF6qlyqaiE/Rv27WTp2IBz1Z6d8yg9C14c+ypEucoOV9/v
HIi4JQ8QxZ7U8LoA/hbMwKxB5HuNs4DmykwUkiuFUD5ZOwWXWOrsQ65meNZUnufHT+QUBqicEX8F
OpDbIwTXyuBY3wL9InLJ9GbAlyQmgsop8nfqx1pc4cyQ5u/AGYMEua0A8AnkZ2Ilnpvb6q4eaZv0
rIvHtrqdmPGZ6flnVj+wh0CuSzsxjU2XzexvtjFro9WABOsugOBmU2BSkV8subATsfImolEsuDDH
8Cmm9Z2APwlLucc2qJ2I7nN+13HELFVU8EN211NSqz5VkHpdQ+Yfid378lzwTXN1pbSC3b2rvfRQ
FJYmZqQfVSS3YbfPhaS66IR5uCdVVa6KlxSf0FC19Mm1dqCiwib5qVBjWgUKjnUil+xtIlr2qJot
BVp+cPgaL9SMPO3lkhYW9D5a/NieEQ928WVIjsvgfkJAWDjeCHEIXApatsteyzZL8/KyfCutfmUx
nfH8nUhn28r2Hlpw5ZfwUED3LHcZJXs7XrorMTizXHJyRVfYhxcq3RHEhNw8+Yv6Xxy5yzDiyU1i
USfFYNazUqO5lrnFaNUJNYtzA272LchOPZ4T9Ob9N9PKnvkNQaR9AZPPCnEsO726reEn9T7/TMx4
yCoK5MM3In07l6+LzrNO7oSMgNfCQTtZGLArXSp2lnubPOU2kPTsCnczSpmcXLQX7+06scpbSWet
R66UKZ/Hsdr6O1ZcN2PTWZ0tsC0kpvMmU6BRGDgX2mMbExIM3xpXQYVWLVrhyMPjt1HDfNCFr1Ia
mXy8Cd2OXyfcxyMnuQ50A3oKucVzlFtBLTxXtaQdkGinE+TqIzTmUDEiER43SL2F7iiZPOAvg5nH
CjJibPE698TWdmcVBbTfNf35EePVNiEgFhsnR7vaoWbzW45Poto0Wi7eIZEVRadf7nfkb9849OGR
FD9/u9pLBCuWFbCKXUWw864gkiT2bXRpvY3eOiHEvYeg14oTEtMliYfTo+xoB0peNg5/QoFDSgSZ
P7QuXGlTJODjsOdXjLBpzYqzGr8TprdscFc7lHi9ecMvF/1oZyPt4lTega6yI6RiaVeEtxYeLRck
dNh/yAxrnfpvHTWi1Ke8Nq6NU22G9uTPXL8XpV39Yk8hsWqG5wR0fKbtEd+ktv9VIx6arpI2x3j9
gZ/sr2qnVpRGMz7aq/hLN7P93TYUGD8hYHPwd3iZmiAP+hy8DiTg8XfoAwKELbdwQrUEyFJEgPPc
FM/wAwQQGJcG9f3kyOuPeCFeCu53Vpy/K+4/Tp+r0qAdEP0QBT3KB245vvQz+ZUsvXUeZX+rngRF
YP9QvNUheBUlDoKVHm6bm8qsbvoVF/UL+LoNfpQT1ti10eW36f5nMZxVlMKxiQKs1aqp7PyblfTX
KRzq/lWSP+fvaOH5ExtmpvPeHlq3nJzk3AwjbbyWg6UNFMHmjw25vqk/2qSR1eeP6VS6gk5WX1mN
pUhd/Lequa+r2r6xqR36Jk/NtBidG/tfMtJKpjivXpzG+ScY0Pj44OT2P89u1rmmPmcV2ybE9Bn2
vscUWr2yPWXHmdqhjYCA0KsFYalthrthdpwe29ntlEvA6uwrlVebJ/AkQs2meiDv6S9KhAYE5tiA
+7SSXwrj1Bc+syhdvwdFBUR/zj/Pj3l12VxVNsP19+wJL1UqEpbraf2TKe+7ib5kXk5NrE/IwL+Z
TQd/V57mXTnAPFN/CLE1rVzuGAdzFDZYf1lnS9UBrOF8RMqLbIdZMPfxSXbCiLJjt3RuNTpz33tJ
60780bNJ+BYt0maj+z7HTcil5MnYwiCC99y26wQGLft26NaAyheg94/d5++t5rdvJ+V5cpnWrC07
u38dS8eg2bDkuVsJVQyjBe6QZwZhUD5Ms4wiVQiYGvfCYzJB5s34GDJcD+Db9G4iDIrudEGDuur1
N/1len5eq7H326fW9V9ReNulFfV/E9jrTT8KRl43VrWF5bKyRl+KNsj6SLHtkjUS7Rys2UN5UXt+
6bTewhZbVwGqC+8gxT4hrqb4pXyz/Pwr7GoqEX/qSVEy9b8ONQX+NRiTilVK/ijF/YkDtmSOvUMx
XkCYfqXd9oMFdPnk6YRPWlxST2HXmWq2MlB4aEVTsFLWf1FO189f+85bPl0X7hxL244c8fq+k/qO
i8peMVCst+1Ak4jfvrMVkHcLGIvAGK3CCx6NGOnYUXylDBfFmmMcKkqIj3Z/19GspoZuEeVTi47i
ncX78gMIKQUAR74CY7jyAw0C2LtAKxe0E+EPaB/UJV+yLLOiUeyjJfTBXtQCi7T8JeH2u0MZzFZa
/8opwY+8GORyvBMtPb9O+CYkxu+pbPyYl8jfEVMU/uGRjCJmyV1Sm+sjvEe3/RHi/iQuEMTo93vj
HQxeIEK2RvBSZkk/gjncGXdSDa+OjWQJKsAogSa/doxlvHRytIsEBsdlJLWox2qrXlQjsSjvWq7L
eQa5hWycVvzrxnhFv1bFqALCl880gDPqfp+cAccUXRAMW5r53bmjbDoTuCumv8KMuznDR5mpDI1i
31coE1nPpfSH2ne5yDvyBJw8KAa6gYH/Wnw9zV8yWiyW/J2PWSkYufSHzyNHw+xZfYXna1Xum/fi
P9fGpXapPWAgl9q8e6kFMvaUexbiH4GgiYklB8WjV8hYm8b1J/6hEFo18p50BlcU679jIzs4wbv6
tcmLPNT3TOOidKs8v1NDsXNDrzAN9lJoDwf8dla3yt3Zai3gH5HzV9x3kWU75uNdJ0Bm/PidKh6Z
p9v7+ltlqp9BLcQF6fGgdv5ZVaIfOocjWAafclu+gtzg6FzSHw6qbFH8J4zo+mP9gaX51QU1zLsV
WSdxqm3sUA7bmAVWPDfsJgZXeya7ShiCS+3euNUH7Vs97DBK9b4/C4PPwWe2u5zsKvPqvBocnWwI
E8TrS5GvOCw7TnbF6rHpbripiA2L5+9UXqTnmiPlcCtv8HNlvD8D/ncoWwY7sOCmhdaz+xNV1MKy
sNU22BVzQ2aPa0nkL7aomQ4k7nt9VVdfo57s8qsi03gXIuuWG1cTQu1S9Ovia1ePDYXqh7onkukf
QdWHkm8/SOSwfahg3LSjRLu79rwZ7c6b6d9Nm8hsf8mnapGimoeu79S++OisriJXMdsNMXNsuqpT
jMF4/eLU9mW2nB05GWK6bRhm9VUlUYzaTfCf1b296GJHjkztw+I2H3fG+mgFFWu6K2KaT64/blZ7
3jshA2/D09BBRNgiao8AfFQTxe33oe0LHEnkunrmN8OU9krr72wjxIAbyVV2KB6kOHDVvncTtcN0
N+XpKsBanA0vUxU6uoOa3uB6RaL9ZJi63sc7JOV7Uw9M3KYeDP2jrbRhGzWpNyVM1ECkC4JeuAA+
PUaB3hR6R5047a1FEQswSqp4ptN9uNfR7g1xb8uMji8mgYxDPQlsOq/I1/O9e3p/a5jERnzX3rRF
xanaJcT3z7GOWb8RFdBytlXIQaAo910tBNWCiPUXUzvtyraKvxjaSW2Tkf7ZpZIpwlfHqfL859id
tQetfRfUsDvmpCWpe0WFWLz/3orJ3/TvYqjBW/E1W7LjbfP6w+upG+3KsRn/0Jc3kEcVvcDekVnF
4++5sWIQw5qwETFsWxtavHP6O7TiJevlN82ex7/QTC3kEsWEpoOnIG32z3SOjqyvVxrUorjLQ05d
US0ozPp+U16hx46NbOlQC2Ywyxs6MTiX+sy8PdQBYjbe23AwfesqXDM9DT8S07exieChzKrwnyjh
/K22wdCtwI2dm/4/RwdNYq8IHR4Dvgy56AEZyXYhXtnu4PNiKq+b2+ZLt5Hu8pe6maIaN/l99VaJ
/6xspmGrVB8wnO+hRZMkaLc8G7arU/nfxuJ6/5Qu4svpvFBIvN+/70zopaJE1LuEkK/H+7KamJ4c
aDPkmUGxTcJpsrtupoobloCpNMOu38G847b6l/7xN1s6NxTZ6gT/9lE+2exPtSuW7Yxh4+Uy3LH3
8/f5+8D0bqvnZlCyBMlC9OP4sxlaFg5zGKbHZq1laZFZJqfhw4oKxODzZ1dkyULyHC/cEVpIBCL3
sCNvf7Hdt9a5wd0WNzbXvf2E9CGQkufqpXbrL0AV5eX44K9ZSpOQhufrdW9lDs76IR7ZmRMQ9EV/
5cewp20/7KaMEJmOPA+3tDL4nFc3lWT3AD4NGNFQAv4jnLXBAesYmF0dsrieoDUrh3r8Z94Ndjj7
EWmFMKK1sjce0Omp3qYVUIwXJfySQ1dXZdJGcfAfR4R6gnDiWIpXtvwX/HYp+06KydFpzgvXDhv7
S34RHBJWNciPQigT/IjgN8g8aATfi4/xEXy5sIdvivGveGnND+AZlNlh3sP291IWceZXQXz0vnj3
bisImTRf8K1RNIHlQbdS9gVFzh8XQAPfT1u9n09mjg85nMOXL39BprLiJmxfCJHB89mTA3Fo3q0v
Epgox8L3cEZCHKaqSinMmzMFaWhQ+/zesfnX3+vvy1UscHI4LjecKfFL2drl1gRnMXC1YSNZ1Bac
q+fXfbRuzH8pzbkng+87LmlTHlT5b/Nf4WVQplMu/oV376VNa1NGdv8avA4nsoB7MgOiHZfcItzL
L96JorhlCBRSvoMrZClG8dHFCIhcG9fRoIrzqutGXQk3IPynQnXP7fwOuheq+8DFAHyqqz9IVVpp
AKIPEIk6goTFtKa0kqIDybcvtY9nIuLOrAX0QrBhPwFg0H9MKHANE0AFsMRFzejEA/2CgSNgi/SS
1HM+4/0kQfz+a1+6Vd+Gkcm9Fvtdt9PlyPitHBvfMEzNczvxcR0mPm7A+8l5uJhkuhGUYjNN7J3J
V+LiH/rr0MspZCfsrmSWmUt+DRAdP+EbQrD6vB4vbr7fyus2qSDuDdGIYbs/8jSIKFPMlB+zZbxp
HEBJ4GXTe+QvY3WCaDDUiN1kczDA2mEcL2fmcI/A9qB9FIu8xBVPIItOK5wQBPmHG8Lk1sOWbg1c
JzKZd6LP3NGGU/dpv3X59LqGyIBw34thZieRjLEWrCIzXO3hWPktXY8+xOl8AnF/DjqwyD13jmHi
CnJr2Im5khLKSEhJlPmJ7QabvlQZ/4gXh8Gr0UJryBfEFBIDYETPQOwidZ/1WFMaRgMzhZbDNx66
eCqQEIJPsXn5UdnWrRoEqaEJjGwlf4UaLruPsxah7EWunDQ7NurFkxHgWO+ezQXS3VacHjoyQeQ8
fj3txpFvBI98tSw5QS3av73YXCpaqVlIJ3wtfldSlmttoKKS5bs8D4ce0S6bQhFBkkaFQvjjhB5p
kmqvSiF/91HBLKx7yZ9971G5w1KAOY+/S2vfmBXVJ22Q7uDS0iHxkxBeQujizzTmbD4Zz3gn0Lcv
eOTxt+JpWqPVe0GhBe0vI5Vn9dnbgx1Ls9FxbFMfCNO78+9BOXi6j6nwX24cn2RVsYWnGE80C/aH
y8WSMqOLCm9CEkDkqD17bokQuEDYVsPs78bOkB6f2oc2dGDZPAJub3xqI/iRgGUER/FQX5SyYJjb
5z//+1KLs91p3rcuy9VVZQ0QsKdE+LlcJ8nk7cwnj/t7XQ2ubQC8B8VD/cxjDzFGcJ8jZS6zuCb9
dZ/YgCpBtTXeDJf8ySVf8xaQQPZfGQin7TGrX38C9JT9OHFCtsxJRpZoEB7P/oh99iNSnP1o0aJe
v3cuZXBWZ1WKDdc93sLVhqg8QPPZPNlHgkMznyS7PNtbJi8XSsXMf05nsgsw8ZIH6cWh7f/LJhJD
GgQUW/bUEOmBPAH9LyVhDflwq0wo5cBB05zXFybH2uE6WxjBvYuucZP4WVDJIIVTuBCGXYJvwEC8
t8c+nAGO+VMyoJaPdB5wCcp8yhB8qKGq7uu714l0KOiFGno755MI+VCgNOjnQBVcRi6te0n/6Yzd
fdcSmzrZqKwop5y1e0rkeKGctG6gDPJGoCcC6jqGjqosNrgWHJ9TuB/fq4AXUPEZrRxA7wKo/UAv
jzTQHTqSh7DH1Pu7S3MINVNDmZc82oQ3Gvqyr6nw8+qKpTSjDJ5oLoAm+hoDWPEvQBYszlrXUSVy
FZAgxxhHf33QQyNM168Yqq9e33KwbVUjr8k8sPyBvE3mQdBK9kUqx+5iGCKoczP+k7HmbpC4bQ+b
wrPmXwcQL8KFuQcB6FlOdqSckjJ3/p5P9s1NfY8Q5eBONWzBSUjZ4hPi/15ws6iGL25UhQSrKX4t
lSqc1wSL7pAiDZe9NNzCjC4GEj14X6e+3sRmWg0ePrLH4i7yGU1/qnehJJ5CbdtTUfPH+KEQZy03
75lykg7l7UONkdXz63hUbOx9R44Ar5Pm9pBpFZJ8zuOtdRxCsitHjrySq3ltZDsnQKcvbgmJS1wz
zk+k/TZ+E1wGymk5WVfnvUslyOYflRBAx9qpdtB6DYpvXZTrP8r5NtxOdvWgTV33LnWK6tJAtlmm
d6bzDNbRJkkWFOshxh896sFEyOUj/WvKAAXdcZxHIVnsPLra7O9K+QhCA2MVcNYADRwqb12FL98T
7WM1LLMzf3lXWVYPgj7riQFSOYSF2iLnLkIzHqn3WBsrPBgPLh9i+J86+sVXJqaCP6HTZYg0PAWW
8NC2vKw6WKcXOAKz3jqQvSQajcLeyAaiwbIhCiUwRY1xOsw1xWfvR7VAcEaf6+XPQX7jqZhw2tQg
mc9VOiQ8WR+LoejWyr4pgRtoRTEdJtHXmRjixEv+bCnZneXsdhnfHb3ja75DFi2jsIBCKSJJ1U4q
D3S0FECQLzks3atFYj3sJFvwjuFCfr81zZZCV4psIoczvJHfEVrCbqMFRWivug3H399icEvfLOTz
EV+Ip/RFfmQ+8Gix/qwzGB4IiIgWTyHquzMQ5OFWtgCFePxlfwSEm4eCELkZRKi/H/t7Z4z89EDF
OTtnfO2+NTaicPcCjtxe1AN9fAb4euMFjy+bbpuxX1Su3dhnpk/uJLNMxWki/NZ5nPzNlFM15sia
Wg1Z77saQCGMTpK4B550Vk93b+19U02i7mmYms4n/ZcwgWhcPC/I5+37U3UwTZddEMcHQYMbOhaw
xKae3BGTiFHzobO4DbedmhLXZ33vpq4HLSB+XV1PTPpleIq0Pa0n5MP+T1XwaN+vppSj+CPHJM1f
2qBmQpH015W10NBBk0RgHRG61NiPt8orvapFqSVNoXwuxSyW7ci6aKbrwE7/JeuzcqpKv1LcBXe3
/0R/hKD4ocvXSyNxBbTGgF5xket+kqALUQpW1JVoL3kMJPeVZQ/8sq8GPGxQnHEplr3I0G7ZDAkN
iIaP+3f6IyB8AeFFiHAMAml8oJ0Xhv+KoT43AdQRBD5/qKXbqocKk+jOX3vuumf/a24nguewA9bC
t90b8Z9jlSoiWAQAnN6Ak2w3xGBvYxIGQbElN6iZD7Yj/k827G/Ks2XXeRscECNw9rZQdYXsJ6/9
U37+QCmbekxvopAeIFmoQBGA33MPn0CmVNC8I1NYpccw1o61+UoeZKxa/MIk6eq3vdf5EPL1FlxC
bzvNiRKihCAXEXjABB+VveT+aDMkD10qqfa2FxveoWf7j+vvvLscG/jSvBtorBO6a/MVFKmwg8qN
ecR22DnueBuDUdhXE/nnz6CIw2kPilKRvoCadZgjPf6tknifF27pt956tfq+Zi/12LKSSr/LBDt3
uJsezCLvg5fpefGHTaf0iqvTgd4lVmmtB2q751O6mGtSyCeVi/qk0FISJFDtHiIWZvQ58gT6CLCI
uh65nUIyt1C/505PLCVbJmMKuxoqiZCFkeqfO3vKpmdBVv1t+Zkk8fRL1XUJBN6+6MRU+Bos358y
d2ZF3QNUinAsFR32YEk9A3DXo83fVZJAKq9GyvL4uVSd80RnkhdUZUOxXB0DQsZszBHT736FYexH
Rz4mKz9JZIu/l6yLCF1GChSwmlp7vsfe5Wd4fdvlN/1lg/N/5+2qiRJOnSOqeLXiEiiSjvNZZN5X
1HFqcgu9lnmSbmDQFqkZiqx8L0KBH2/I/YezKCYjygso/k7IOfPd0dGiTxSJ8oRT8Jv3MPdkZ9dP
0lA//hJ/d9HQJeh3Y/cQohDnxe55mfxK5s2uBaUAsK8oVxn9IZAJsgdxSrijVAiksc5nEAp2zCXy
hPy8OXJh8C3SRTwsPwKVIKZ+l0r5FeLjAGgEqk8kXQyUgALL5XQn0tp8WbCQiuBAr0qJv9jfjdK5
IRFuhwIAk2B9cDqB53AFaK3fzZ+Advfn9gf+VjphgC2UT0Dk0k2Prp3D30nIfuhjF0YGZlBVAanx
+uPLXxKQcGgNviHEqpd05r/nkXj6ncj1DAPspxq37oEhZw+HkS7V5HL46F4swNp2GCP1GZ6Hq2qq
u6zvh5nxWy1bmzXTtSPkbPpW2w+3NDuXfGZ8bJ+CEPQ4FbGmlIAar9vZWmq8aqaPuVT3PtRiqL2Y
vLH600R3h2qcLof3qfy7N1Iaxjubk+yWd1ifj04FzBlYXeU6zE4TDEQzRWU8XVUH40cIscOflZ28
SGwvCZqzvAqq4x2ekKC8G7to55oTGyo2GxWrLaeExOnWkoL5e9PddReQYEGzA7z+WAPkPTXAgw8e
CvKpOSBglqSmGgB5MS/TT8ocSZTi6r59ktZEeMEEHnqOjFLNS08reSLKNa0wp7sfCWkMvk3gves+
laYUevf+Rd6+lKqThlLSQELlh4gsSaocyTT7EUatKkz12mP2N5OBG5MZJ1x+GRB6bxypn6jdVeqy
dNLvmbOC1LnkK3cp5Gi8hYodJI7/hI5yHoK+calXhrK8bEHQJP4j5qSwoudiPWpvoIZPQUMuUvTP
r1wRbvbrHVfvQSbumYTUFTtt56++wUmu/v1TRbtKDHSfHdsLHlMxZQgsxqR6ND/biQr/w8wwkwji
BhoG6VcZNTeCeJ9kP9ZKDJU0DlZe0hQRJg3KWLmrsBIy0jsDanz4m2cCPiz9yzKXq/TsAL1eYgoV
OGop+vxHJQbsfbTBvSRpdnMw7/SCVo+0B9NQ/CxD3i8fobQqLmq+CnYpjj70pRk4D/oKqYO/KYni
P1EbB08ZrHoCqz7KSRBnyNgLyDMG8knWEoy5fN7+nJmJj56d+2hVhmvBw7aNNbRtVryPmO5VK1O1
+EsOt6oBtJcNOdF3xsj/KDH0Vhndw4K1MC3uV67HTXfd+Xg5NkwPniF4YD3OvggoOm5qbt3XkXAh
Eyj+kXnlAl24YRlZI+MINLj1mET7RO73esBvIt/bUmISrcw71fmIIn7egaNcepEJkGfeedbnoyOn
ngj4lLuxbD+Dn6gaLmd54gEWZTpAiAG3FINj1TZfr4TKnxB+/4vmzyGP6m53DNQdl8H5ISZR0v71
iUpg9IhPaKKexu0kcDRYw5UMNcQxtFAHzl+F4QjWR2EYSWQbNA47BQNgkdVT/eNC3MpoYt6gJSDr
QD8pds5HFMUmX76oyCEg8hBrHtyJqC5s07u6nLCh95IypFLTSPsoqD/5skTLjdZh9SXSWTcCQJmt
D5qJamYCAMxM1CeRIzBKEsPjuOtnMhnGvbVsLH+JDUlZcK64U32EJJiFiCoQkmCd6qyE/MAY7jth
M8jW3+qr1upv84fO9l2J6nYEUQQ8bUf7TqzHGZBVYT3JIxJOxV6pRKIpyw5CYSHyII4jXsO5s1LN
Y97wZRYKVLO+Hw0m644Pyv6I9KxdHoal7OFvbE805FAj2BEbcBxB6gaTGEG/o6ir9ZX5STQTzZg6
JutQpcd3OC0ZS/9iu1lr35Eith/5Fe3zK9Rbd17hndfgrFTvLt0gbiO7fx+w6tIFR/PGTO2Rzefm
89oBzTZM6PLu78VYt562ZE5K58WUymrvhOQh+1n/EtiDGwA68NGwHqwv6U5BXFJ8fRZtUlZIDWny
DLsUt+kGxnOR4k6TNTtkxs35f3keRoD5csk+dx7BymyOHAdZYT0L1c+cgj/uQss+Cjj/wuC3NnyD
YAieOTUmcA0b/80/2F1wMk8dYL3qp0d0RrRZHcRGbWcDtlrpEYBHZ8mX1q+986VbsPnOQsJowKs3
NRp/VH66Y1rTF2Fof223dBrShCRNyr5xhyHK3L+/YAOoukNy5aKFfHgB0+HsVb2ScMbCAkPjFbcp
01x2Es116dabd8JGkwhpGtWtQi2Z70FVpmoNg4AGI6/i4Vz+QgYZLQHpE0xO4BLDzoTr3vm9NZYM
Zzci3FR8F4nmZhz6LhZFV94RF235DqdWWroVwJai7Y3Ji4QajsdM+FF+11/kj/rIHaB1OwexFkfF
Y5kJFSBYPldrQFwql1ZaqEbvBdPadATzLlphevs+E1aFqhHHFlkR2B4SMlTdvvpimlNDibfFdOfe
uKsT0E393RvP7xd0up5sw0eItc+TS/1QTLSwXx0hh8vTiJDJPvYCp5EshRwYGZk/upDZB/ZN+ni0
c+VMpxCh6kAbdoJS4fobbd5keJlwv7P+cWQuydgLs8k5Yh6WweOWqbG4B0VdqDulr55csNfIxFWi
6p8bd4aa6J197b+NHgZP+twKbJiTkEiU8x9NZ7akqtZs4Sciwh69hQkTEETRapY3Rlll2fe9T7+/
QcWOdc6/V6swm2xGjhzJ2eMf0RGOoWelYQGe6YtbfTsf6lrnBanzvlWyC018O0hiix8yanlUjJjK
rBiw3g2OTjNlSeDnXe0d48rKvXHk8E3ITIF2iv4CaQbg5tHdU+lqx4tQKSpT4gPqTcznEo1GWeg8
gTIAa2ULdfEOKc6FEaTmVSxbmSsqdSIRojy6hOshtEkksyUeANZHaQNBdtkxMYrULaiVqxNxH99w
c+g4wz8QBWGNmrMgIQye1Iq2dmLWMyzEmwo9CorX4FYnmG6kW1hSWdUTSPAh3pQ9ufRcY8mVcfK7
oysl9e3X8V3/Lyx5DoFA5GE6GPBJ7qe6gavhtifBKwqysDfE4phHD5gr+u8T0gUzU0rex7yH4h70
ggvfCGJMnvtK4bbwxjo6MB5hzYhUgemlvRRTwo8XoYM4OqT/hCQwriBeVqkDMhkMlSxxgtRsJY6X
4EQ56JqvAuuBb5oXbXtJJ7bFcx3iPe9zS2/pbrToU7fstRIV0i8ksHsQii0oNmXXkvSg7nt1NwPM
4WbJ/CNxNg7xJT3EWoFTekqP7528ZZ28GjZLaon80J5EFUQeojkD3FlThtDCfpgXTk47thWzRbsp
Nox4L6f0EYpI+wA6LXkEEFxBzygE8Ct+wv8taqoFvESQoEOBqWRAtXsvE/j1C4IDnM2f8DvNb34F
xAqwA8gPBkMgyFGGzgK5e+IB0HCiayT7QpD+iBgLUL0S/+MfdL5BbvjvqWwuIEgWxA+i99T38CV8
99//3n/5sqt+6wyBv/wJf8Yj8tvV7+r3+ZfnAZejevHuDpfv9Ee0xyLy3T7hMQxvdEZUBou0Mjh8
Xr5P361xYzx5qw8Pn9W8PtTvQPuj9WLcHDIFEwbgUVrU+ycYmbCs02dlcPuGZ3HqCJcFKef3wfGB
6fgl6NucFaMeQavf701QGr97++aX61/+CnjYH0WDn+zB1D9Pn00eEdbz5+27MajYxqBhs/Zg+UUf
erkNS2FlFBl4RcCTX2Ap/u8KPjavtyBhd1ofrz1TRrbuvkag9siR8R7SDNIIVzCfKohj4AGg7Yj1
VBs4UT1e2XaxylAtjK7JI7wZuF2Uhcvqs/cwN7N+RyebF12kyJobam1mbSpm2T+9u+RL8d3UQjQd
w7lpB8jVB9Sf6IF/+kwasE7a6r3Qh88Odh0yw9EsMmjljd6xu5w+i2uySnmzAkEICHPzAb2HyZ3k
NeEnb43+6oOYlAZHxnWgTDquBXS7pyDnsZvOKzTZehDF8RxusMrcUaX3yFvj+rCWXREsIkfpniMX
nZG+EzOCKHf7yDHbSzjJagm3jziyCvK177V++dCYyfLRq1/tQ8hnRskqW9hTqE0cNzJGrxNI9Y8f
G4uclfc0m96BFpTBJDxEtX4zeNllXE9u79v+gvii6yTHeB+7yapAGN9szcnuLBT48BjcDFTiAZN/
gyuLtO9WCmbr2UdYwS4AJBG4A4l3CZ0NRHP+/Ni9dhEipbcxmxSLI+R4ZoN20krvOajnnODLZw2V
Qb82fg1rxZK8reeyOOt3dZw4UY0l3k878ZJnqAf3dNk/vDcHN47nAB25Lu2EzR5Npf7ZMPUmqAcI
eMZbsww78XG6nx67reBkroEsSiWp552oGndS2P3n6T1iNp7fClG6Tvapa5mXYivpKbnZSuT05/n5
A+4/FRho/DGTsSIuBQLJzEszTnqO5iE6pSxMxaDRlD6SQ9Ayjr8q6/cobfj3sFU1dAPGDEAwzJAJ
N8kqOFjHuAaZZj7HjdvFLqtEyPzRRXqn5P15ZNCCt+utR80EMX1O5zx00tvK66TnpJpztZNOTkEO
O0Th0z4wlszJzF7ci33XNW3/2j1YRJODzdc/N3kFm+BkD9kaLzyo0Y7KdE6zsgeziG+m4YthVEUc
hXaTlPkw/s7eP64RiuHxfFrLGpuAZpIYwd6YBEQM7PsvRDHXSEoN3YtnUh8+7b67sqyDAfRI3EFn
vObAvIKL7xA4sRPXEa0bHv1jWWvrnSOG1AR3uDkwu0mHLVO14L7Miyb0rnuyD9pBJ35GtS4zS4MN
9Nro4i+CnWUfomaMYjHGiBLhez1v2BeB9RI3fcnlpOtQt0nhEF26dFsxg7ii+WAPWYXsj1cAGIxv
/3Yrwy1j2914cv+ZD514HTY+tMDNuN4/Roiq0+LUgDaHtP3npQGTsxoigDpoDilErNIa1whxPzal
Yg4Pg1xttA/X4S67dldv9X6tqPQorWS1wS2s8FcXmIsrJ6LnpLXCTU9hnRVb9pagCfOo6kHXts0e
Paf1HtImyDnVe5fo0nV6ysdop0VnD1K4nQS7rMOWMZOuu0obEN6XPZzO+b35Xf+Gp00dj7mvUOLj
Fxt69FmAaG51kZ23/Sd9OcRIwKheNVxIG4eibsgUIYsEEsOb/eqPE7aDZoxxiTcs9TZkuflWumT4
a4dUIniHlFJTwx6DRbxKEQmEOPrk+qNTyHCC5GDY0ugcTXpNBkd16a411/yGeTxku7dNpgdvYRie
UBFfoUodfGrLTsbnAAFyKJ+HEDGsNdRTGEAWNlLg0DA5WltmBZR6n+i9+3e7HzT41YvdOGGz2S7a
jjgR9Rg58B5yasHcf8a6YM/uE0FYLiYWIW6fvfkUe3f714kqPMIkc4bX33kPsSvbDvSwTX/uM061
J6uB/F+w5FDgP4Jj9OJov4YnvMyFyKpeUtnqEXl1mfLT9jFkNJhHLxnW75oco4X1OzETQI0T6R+c
4J7VOEvukDpoc9jMm3kV4C7DgnCdOYbX7j1aJRdbD55pxzZtfUDveQ/ngzdyzMYymTGCwNjSlTDz
nN7pCG+Iab8GVRGOfRCIgMYpfxM/Pp8J919/bo+0V9O7dE4uoa5IHU6s83EAl4Ke3Eia3xSniA/T
2qCR3QevvpMuMre/yw7ZnqYFDGGXhrLAsQyMTB7J8fvhMngKvdFH0srrCR11LLXDa56j9Yc8H6oz
HaBzaue4vszNJwPFsnXIn4S2dC+Fp3D50ehNes+IsfYBEoi9fbyNW3jeQTV5UGj2bu9uUsGoY5uS
k0+dMnQ4R/N8aQ6WjeT0IA1t7vSdUKOKH/yMQnG2/70RuSigcbpXxj+ljWxDW8hkQMMdvG4Ihwhh
rImL70F7gLEaMgQsZh6Gh4JUqEdofNeTB2ZKq40yJ+dKF/yKU26zbozTDQ603eFEG71OSm/ZwroM
BPEPFthBH2FkSWmdglZNB01w92kAxwSs7L27SBbJJttkW1JL9oKrxjiPnKJ4l9IQ7weG4b38dXpL
anG9dzTIeYa3gGEOBrTxo5rdc6bZRSe7zg9734mRk/axKwNnWB4royV4chdQtCLWXvbmvUXMoNn+
wt5Z5IvF0xhxqzoDwGpA6HpS95kVmd0jt3+cbqeVYoslcYmrT+KjBAxRieZvN+p2jEPlelOT/gt5
l++tsQu8R+ha+jrdbWqy9pg2vrdxMznHNVahReHE0HgfP22dU+7mtZPXzBuDByHZPHqZA4/YoXm3
/eaE5+jadfvnqN5f4l+egwX05Ekmuoz7ue7VEpd/t0nrw/nvtnuMNqzl2txsHZYVBoX7ktGOV+1X
Y5aDTWIgAPYe3YjiBva2hJdbD9fQl5UIbN9bg1Z2TVoB7Y3hwd8FTnJPHVvz1mZnO3EzPkZPi0Xj
6RrJxIqUg2KwUejkhJ1RlSJEb2f3eHP61j4cmpe4JEuQoRzpe8QXI3nRU+gOmahsa36TtEqtLowD
iWv/UDYOSJvA5R5mF7sE5bBM5O/vhGMWA4u9egXV5PS7+DqnDCMkVMFSxsuPC8rbQP6DJqobwzN2
xcEqMV493qf8iM/pMSYS8xgEEGDjAkURi5hwvDaQTb+E1OqJV6sQ4Ok88ZqGRkiDkpFPZYdBlacQ
xQWfYqYR+MkAd58IN+qMrqih1Ib1mElhbOI9qfBueyJOVuEeHfDfiLn0OgmAesAF5b7QmxygTh+S
V+FM0Hmxbvrqc1FDEbjVbaB8jZzRfwYte0O6dR+4xNqLABHFwFG54wGDsGZORNrcFoLKRYbkeu9p
74MrcU7F7rFm7mgfVCzPk9DE/AofuPhd+OqCQ1pAphe2LmibOY5jYfZ+3TD6wdD7i+3GUaMlu3x3
j+b2ib2gk2nQIHN8GEa/JIzbSVG1jV7wpzBmGxRv8Bf462iRLuIrT9y2uzKXRpt3qDmE0HQWXEJW
i9kgXptHa3P90ZTgIi++GjmKzMN57DARzTwV6GHAz90zksBTWkHZg7RSbD7vg5qLuToib5PWUeG6
JzSFekyP6TFLES4fjOO+EyqMlr1Dy110aIr1q75aSx4jCuGmZe8+hebg4BPW+dRszMm4pDXquNjF
8EscDmQNN9Rkl3aZw38ddugWbmInP8Mh4azjvYEGzj2SJ+7oI6Stn6hmaVpRK2TcB/bel128Rm1M
mhO6xN+LtMqx2DGdre67w0pyY62r4ItOsPSbAbrug/rgGh7kvmH90jzMVzRpiJAoAPHUIzwZJQHN
n2r8GkK5uCcrkh/8Jit5996+wN6CZXwJEBD6dZItYTWulBj99o9OtTkJMj2u5NYHn1Vj/vX3ZNwW
o/97xSShIWG0gcTiUfkKEWSx84aPXKj39MhxCGUPBs4hY46ekBBe9B3CdMVr67qck6dl6uyfjyWZ
S2Th5mzq3dzDSn4OWx5lYO/kM5+BIO8I9epfJ+YHAZVZmppXzeoE2K0164X6vL/tPwJ6g80kOocP
jkINk44EIJ6VGNONF3ZB0nZNboQx7BkBVsWek/qIDO8YQcTh4Nws0us8OcTMlNAmYIK1wx1B0d4w
HTGlIHk1yPPYBTWqtP6+itphI7plDBDe5otkTl54jY7dBfvdsGAooCTgjpT7IabxxsegHkPesifb
9CnxBdXS6ZLHEvNg8jDK91pUKUg3XdMqjhEYLaH6uvcKn3T+O0czya4gTR2oa0t6B6/J5vMUXsJq
3hocyJa1JtxnDNY9OnfJlPvEB7Wi+o+xtdM7UmIkgW2fImZUP0b0ZAB2s4gU0WAu0q4sAdKbiwwT
90NzFTvo7qyZIchINwYO3V6vEFpLyFrxY+lNDDIN3YY5m4+D99Hxpby798cuj0x2QwALmw0LOM23
/NGEuUdoBjo+cuEe8qacBoZkYQh5M84Gbt1cKRvGbf/uNwCzkDzlOaG/cRqoefpz3gmKkn8ny8EY
mhWM1COuUv1ENBkGVW8MM5lPQh/ZYzQFBXJezruZvQexHjHcED1TH2YmXysjqTBjCm7ooy8ZngJm
UYXn8GhmCFcQ9j+TRYzOu09BEioNnAMADMry3sX7dvytRTYrGHGgQ2x0dPWV2Kpv6em//3wdvCEA
LEH2kS/meSiK4ui0GOD4nuOv+Zj8ybc3yxjyxTIiwMa/YJIVVmdK/3FGJdorlR/AgfAXSLL48uU0
jPBqgB9mHqwhNEwpZ5ElVIiZmFDEv8Fo+QzkoxPuFVYSwIbB+bdGAIxyLOHnBCYtnXViJB1Gajyr
8U60C9BM4PgMZv5H8kMDphMwLzlGJszLx8BoiZIEhFh4LIZ50+V8tDNKrWGfgpLRVm6jc3H0DiHE
YCiEFdzQwjZHJ+4WeFkDbfNFfEjL+J2BBRvaUdSphxoCNgCGWgCSbNrGCQgjzAp0hnp1Jzh0TxEy
laQg2sQHLk0WEolo8wNhEaS1yiLsLVUWPBwz2Hykpkg9UeoGZUB+gktO2OFTOyfihCrrwXiJcfre
DyoInweyJ9pRvVpCmPmORWef1XbX8d43fqePbhTCJ+rjO3HE5K7pKGQfkQz52UdQSs0jlTW7J9vf
SdawD3I7tRjQK8rbVWnR4uMM80XJTqo8+jFwiBMwQD63zDzxfUh7Xgyb53d6jX+A6JzLF35lx3Ox
jf5iuKLHh4YOroes9u3fOXGiFXjBgzbH/Rh4mM0mfSO9PXar5NaMQ4ppqQ8aSW2wYrndz8PoydAS
RrAhF7Xm0Za1kAIRFT8yPAbwsPPbgLPu0+8ctw2rbUUlQ7ESd06TL3dlXWbInIzY5US00jZqYcyD
jx8R7SOwhajAIF0BZEWlsUaPC9vBseNak3aj8oB7An4IS05JfOm6dOWuM9pWuKAAgsOrnhWK/yqk
TEV5O0KgkGZU3JbL36GYAOsmPHs4XdZzGZ05jqwnD9f4aRupjpKbKvsLdgpw7kGDuyMIHpibHkKA
cXia7ByyW3hinQrmnXLqHOwWuthAg38G4YXrhnKPA6rHqGK0OGd0wvHXmiHkNDr+1URz5Py74YrC
aXj9AqyhT/OQo28M0OT6cBn8htfxZyv2ZuFzOIwKBAT2/Kut9/lz5+igVOcfOBY6KLyGP7eNuMKs
DosQEldrzLnrwo3mkr7S22hNaykDy4mGGeWDZaMnWQViPo8ZgdgVoF+0PZd2MoLgRdi14LA5PgwH
nSoOG68CnFCPS+w0vXy6mEuILpni5BuZsUzug2xUx3QdNHgywCW63n0IzZHjqZqz41LQ/Mm9ojrN
+6phU7fgHBDg4ikZTRgAdJXWRi9KC4fFuvECSA15+QzCVAF1nmNa8Vu2ghFxvBniWVgtgQoyzA3g
gAfxlBp/1ayEYS3P5aL8U9c7cr65ZOytlpymWN51wdbBtOEMUWJQjIaPGI+hbXjTT+ikXH1ibC6v
InDZLAnUQrqK9TcakkUSVlojsCU/j5qkQQp78fuRsjl6lLFCe/vgmJ+iag/Su0UZgpNXIh/87NB1
/UPwSghpeeOpGgzUUszYVV5Pq88OssPjK6vUCibc9zLRVI4bItSPD6j5VFp4LfklRAjxU2d02uHE
cuxIZcBb4bVmey+HwmZ15Jk6aDockilStYo7m9gDbGGM5AJmCclYVgY9Ad1Q0+CxuBj24X1D5I9P
AbxUXv/FgqHVWH4n8DopCWw471Obth5M/45sI3lwebGt/JDd3FgBmfIl4xExpn/pIm+Ndx8BG3M/
VmRtVC6MVBhq/miKGBcOvEmucDAXTN7FjOWR6pwguawjmz56eP3vlncPKbd7M16ISq7t8PHyqsTd
g5uP0JhxizaA2dovqMB6s9nH2bTys4GFh4fSZsyW3jTTc75yCA5s9dXvRG669j75IFwWwh4Bxtus
vQEFYy/pDX+6zNf0VIRCB4dXh2LIMcX3FwSNHgUQr+318WY8kjxTzZ/qKz7fD3xG+QV4Cpn4JR9P
dsl/2R+tI8NN8BXv766+9YIeCcxoTucWnEThHhzh0mmQvPptmgtbCdky1wuOKVgbe0boPidU12dC
YqVgSsFyjBuhqY9+Nazz3keNsdsJ1pZSK+6NGAd6Gt+t80vHL8jkxqLQRHBE5xXVFpoVWBk6SnCV
VFQ8WD88pYMfexCNKixrvZ1YAvykx3I5wRoVezrc4iVh0CFa+md2p8M95HCDrvpE7MmdF8nReSVw
kalredtU+0EDJ8/HvauVmKDWgzCFqJXn8m9QTsji6zxsxZ/mYMJYqaI8JQr2ZAVh+GoF/NEYgSJi
HCeiuoPBRhWjPH4kKBxSdoRzECwBkvd+/gkSSKoEL96gJoptqWsbF+bUZbAfq+N4IyoF/MkrbFEH
GRNLcX1i5Gd5vQc//r2CVlgNULD32+y83nRv1ceITANlbF1ERWXbCO8nPZkuLs47RAwr89Glpk1f
NBJupv9Nx4Zpg10iB+VROONFmGzMHwHFJTf/I1ma3UwA1NPr3fCpUFSRyXaCWiwfqp/zSkguHP2r
xS5FQGR2LBNyJRnUAmnJ2n3mTxAQaMev/g8pgr//YIF7DPnk4GNW2cZcXpEpJZeu1hTi/gi5Qc6y
bKQAaTnBk6mD+zdj5QNoc3rjfBWiZNGDfrAlc2/9dIKbN5KJZjlnfZqSQlDQz0fwfy5FPxK3mM2W
wwUCCI9fRCy6Cdfg9hdkx7ETQHjDCcw2U2ZceSOYnd6Nwj5xucw8ykm839Z7h3rmHfzW9On9dJvY
zFv5RyMdsTI8wQzE8nD2uza0s9FYMLzCaDp2QsAQChm/3XcdlVeohv9W4rJCuuI5xzT/ZNCEcDBc
+VMwwRzsBfYdKd0vA8q40qwwV0lRAL2x2GCkWeSc04fZypTpMb4bpqCH1EOjmqui9TsG1XirEJ1K
DJ8hN7Ox2OMdiPotJF6nwty/ASgueXrCJ960luj+1MYr/2ex5068/7yR1cYr7wdScOkRG7KJLLxC
XBqp7NbjphCBYQFltnPeqEA6h/zqX/CN3VOQ+Leh7UHHm8oPUgrjOguNUH60HXLlmKUDVIIuD12M
vOSEteTi0VD4odCGtg/2AAUwbipW/m0ePr032Ft+b8gsYP5xg+HCfJN2ik+y2BpdQt2te0/rm7ne
+n0cI6UzW5hYy62YA8eWKVC+8jMWaYAUJsc4H/E2vZbBIcW5QK+8mBEsVTH3jt82cXn1lRN3okYG
VT+Aquoj8FV6KBrS6OyTFykDoHC2tN/fa1kMvbhL8ELtgqRIpSyKGveA9vsyNtr7tE+zBQemuvBv
SVFC+ELMTcB9A1V5OS2iPoYChYSACXLew/+ecXIV6/GyuoDHQCIFl1CRoO4OsoRWD3XEr+lyVk1e
KATVlqg89eeXqcFhhp+8W7zOn9jeAdQbDC8pv0cRidzl3iXY6Cv/Fl5E7YyHO2dA9wS6+qQxT7W2
BT6WVSbtG24ozhDTNA1dCxx57eg1A9ohn+5w2xhji82aJyovKdDq5GSJpEfKu49AR002sAaa28wp
PKW79J5AInhiVluDeQ8KlbdHXF4rjBl6U5RQ47jTjbjtwXBlNCvhe/NDDzkxS4zY7OjnTfZQZdXO
+BJw3v01xlNGU8EYGSfPLRWXF3dKn7ol9WCsNK5sHiCfg3MUJEqtGu+lxyNYkL99eLOGYT4uSY80
Y5Ah8YolO71Qpst16r+U+MftsO0dzTdNpUStD/Kds31FTvGYkmMM1NcNy9gvqTywMdQ48lsBAp4Y
LGIDBPMCWFoJaG6JHyF63rb67/ixIBT8nELGoe9dNwXec2n7UR+v8xMxbHTjYMh7K4usXQBCCNFZ
VR4KbvV/An8pPlGLAzXg+5dA+VhhD1ZYhESSfXWnLhk6rIxzMK7iMPeZ1hlM4oFfIQNguiBrKxdP
BsndpDoO1BaMcEtE1TcEt5Q/NuQVN6XVV17FUwYdv065vZVOQvKz3iJEHABG2t2qPkNDH8WF/fv9
F32sr8aAOq0+m3NPaEICL18F75ahOKVTPwEm0ENONvUMKLrSyHK3zscdSF350+SLG6Bs9W8TiUc4
pG/tWIHLYUjXhmlx0AdrymYlaBY9ckV/PkMuWQ6OKhxCNhJScQWQhO6e0vlPFf/TuEtkC43NOG+0
OZv525bjtFMVIJWUleIghPYopa4+yE3BcM62LPjxWMBXoDjkmyksdswJRPXR3F6iW3SqkDnKOlzQ
4OW4USDjAXKoPcalxC6whuUAevAIKt5emnfR7fTEISOPW8Y60y/4WQjGkXIRpkTLGRpU/rey9BYK
ZGwfy9YyTS4ADa8+3GDy5xaCVXKR+kfzgDw5rfeYdxW/ulewbXx0x2ekF9Lf9I3xuHLQdZgaTHLj
AcHSi0Yfmmwd2w/ZNftG7dFeCXhVPb50/yqxgorpHaF1Ib8GuSaIbDOAIH7IEdR+m1f80QqPVA/3
PRH6tNnK7ypkUIJLlK4ioa6coQvoQiYvlQOuJZ1m8Mu7eshLQpgEx7/t7cO6/6BCUrfrdBcpcoGA
i5zEVB5Qhbd3nXodao3+QhuVKNWhJ13e6xTcw0XvlXSyQ0DXMN4MdAKCcxlpkS/NsV7wnPh0cu6/
SIxFXwfSeNGyvD7BrLkAJEi0edpNToLI6WTLuFwEOTEINK6ygT14JZOcMTgDUT84xwTTGHimF5OT
gW2hW4H/Uzwlo1meRDZJTL2ztHo4JPEUM2qaBOZMHPPEH8DvYWrrxCyYU+Jfrnsm1yhmzYImL7iw
pLCqc9yTM0kcbkr5qQzccqx1Jbs3DwgFCgSIkLbvwr8mWMibjAVIFDgz9fEmICk14jEgLiGI1Zfi
rAw0a+EhRxnm8lPftOqcX1AMJsdjDh6hIjtMSNscyYDLHTwMZa4ozptqThGVGFqZjmLB0qxgahmR
+4cIiK1CtQ0ErKuQ9dJlmBpWBXC3J9FB4VBVVu8vr5wDC/C5xBMtqhaSImPk2+D+5kbto4eMZYi1
AIadfyHPjXWXraz0GoSmELzoK9qR3iMLkwLHgM3A4T+JWsF5u3HeNkikSX7wTFzNfND4CcpFGR+c
H5IV4ARO9wywI70shsVakLa5MK+w2qeKBqRAAtDFI5JsMwu630kPpdu50ZBYCVCwwXpAG+e7GAWe
CnjG6NTgPcx70AchIuFBaFdk5xRtTZ9BLaG1czPiZnUCsTcgEpGenUt4iR2k4A3JB+7EJm4MOkOV
HKtsF8p0XcAYLTWQygn6mcDjayLTs+xpVGKDaBTWDA8q5HKL0WPKA6IvW+CwTThlTgKMRE4IbpcF
xmvy0JgOjhM+AFU8pPS5OEotH9jQP7Bki6k7RXDrazEdFvrbD/4WqCMOjK66EskA7+PGgwycgnrS
wOwsDGxZ8skJkz+rtmovwd20PNenOZnRfadurV8taNv4mEQVMD86t7C4yMfhyegZ5Hcm0Ty+A5Yf
hUnIVjCLpQlWPKfLCzowpqpaPAZrenmZhA2jXknX1TgZ8vegjpxiDgghIbc0aYK438NtTKmo30SD
5MGHOaS7wgpkUvgwKox6/wbbqEMqoEsOAUiEcAeZGW6hPNYZpw36G0oxBLkjHlb2UHkymW6iPLHs
SiVp+cOp6PnD0TDwlEFgCMaE+zeEY2iuY7QRpqoSN4yrAWRlDnzuTY+cG+GjoKQpo8RIlySat8vh
tkNaZ0gUXwt2yj89h4xghPVUjYge1mMp6klikEnYdA6ogdFhmIwa+c5UD6iX0sY3FYsE7nqsqa+7
7mJaLWqMUixFZvrsU9h5q2eHLgN0JPFEvKN0paVcNBL4Kt0g9Fw5oLClvCmdIhQ5tCr6pTKctmmS
yGxMnTOB9JN061g/5rPape2wDlprvHxww4nKVTS7Ai9wG/ocTjSgP/7P6Z1oEWAQgUOVX5uieyOB
SXJmxi9qhiQBjD8JeV4QBR1bBB05vhMI4hpXgPIpKgjHgXwQgCL+/ZTuv+DoQtmlvR6ZdVq8VZEh
CVP3kab1KZICHeZTNMhQoakiZrAC1EgQctjBNDmBpJ0ZdFXjKxAO4m6cgH4bANuIGSEGxJmJN7wL
USj9F3ovmoRghMus4oBopZxwwxVY3HDf8g0qN6AlSCx0PJLLKp7cok60w8/JgINbkmEIKIPmDVla
4dTdVoHyKBWkajIpPQ7QMD2k+GChx/pIYVKTTBRtSXwtWRt0j2hHaPJQ6BfA5pJalijd5E/5JNul
olMjIT1YIfUtiyxjgxcndFJISrc48UOhAHiPAIIAhC0UCgrTsHEPsSurCdjbAJ6EncaEWUhYfA1D
Q/j1Aw3CajgvdrGwlTq8fLqMAJw3gBJkSoGa2J5v22BMRRsyMf+Cs8D2EX18tXgslbokMrgK0a/0
0VMk/hPXnYIST1KXtUdzUUA1/OsJq8NfkoQo+c2Uu/dPCzJJAPmBdmvJCqWzZQEjDYcmpJCbwR05
88ySD9Pn8eLJJ+Us0oi7rTPLHjVKmmjRjKymZ1qk9dsNlgWXRSVG0PI1EGe1PVj3FvD8tz0+mdvP
HJkUeYF3NHXNvAe/IKFcgMtDbDDes+19Fyy3lVRAYtAVtKe0jkwgNOI6PP0Huk/bTAHKme1fQAbY
8VwTOGkloJ/I9tIRwyvCvoeOgBzNBQgDd9qGbtYcPuBWdmDQN4CVUOPk+rCZ4bK44ISmLLyBcsjp
abGccqL0FkIy7OTiV16Qm1GdTnneitsknPww1aFVDCs5y7+sYxHeQBDlJo5Y6y0dcLJKjf4aZ9Ip
0P0hMkZxA6u9TauDXYQBKB2QBEdbPBbKWADf4DeUWDolDsjwAEKvBfHoJVLRkwAK5Ev45pIXnjBW
rEUTm8RaaUvj31GxeU23SIZB+cRELcwtcun3k8nkEbCoaHTd+N7dx4U/wONErx6DLKKGmVD646pS
pCfYKItShIcrM1vzJrRskQGQ93+dIlLBv8yFBQtolJJ6iNaNgYhQYVAzuXwqRsMP42VRd0OAT2eI
JDIhggTZ15LM+V/gVnoxKkHnU1UP0kmm9GHnpIfK/gLrI1ImzVWFJbrmyNtx1ekVpENFcwwFDza4
B2K7PMzxvfrZoOCDwN/zi95JLNbaVmhpYzeolzJSJMLRY15lUUhMFC3GEBlRLmubQ7T9LHsq26m2
ZD3TXEA0ZdlmZYo6Y7JHZVqAOybaj66F2PRouxEZ0PambeV4yPOr0w07zkGZoAyhr6tH8yDuBLV/
NN1RbKQ170SJV4mU6hy0U1qk38jV6OkpNefo7PEpCXAeeAu3p4Ott6nF7ZGUdckYunR8Yyb0z5V6
UGjXY9NFTKNZj1NEU1s2Yd7yAte4FgeFMfL0X36I2ab0Sc8t76cS9twCwfTndpK2aW5HqxuRKkb7
oWFXjR7TPSdJX0BnPT1JHFLWRaPHAWPZpRZPfUELhkPY2+OKeGMFNqM6h6qB45EMcJuxLBQTwI4Z
N59ippUGAkNRmGNvYSrAvrKUOO5A/MsCoTCfoqSuIaeP9Qf+dcmRi0c0w68DIwB8gjKuTDzKdWxo
jAev6dOO/A9Il7wv0w0BnwDIEHoPFkpJC/m5l7yKLiQ4dH8S9o8+xldgC3WITV7o76p2AHbwBmbw
ITMzPnvZ0RvPi9fnslfx+WU1GpVJN/OayXiZ1MFZ+qRjozeWdaTfgXZDAV4Y+668aYmq5xCoOaI0
vKj8kOcLfwTIVOz9Rn/Ca5DT+pwTcTLoUGTUW8yzZKrEOX5xBWsNpaDmzQiZxmrpEjSzAlDhjyn5
Eu4UK8O/Jw4OHczDkhRwhBa8B8CspGVlTgiI69UUobkF7AdLM3oj7h9BNc+EhhR9/FkBoyIjusss
I2O63ypBKFxvq6mv2E1nwKfhFgemgGRrG33+QrBiKn1GcLMMRrefw1CLB4jDQi7yeTJSwFyPRv9v
Elbs5fGrOtmKoGVWnFL920gxEj1WYNUUhHMBcWgYcELZOjtnVQQKIv9rVp8584e9PIbjCGQM4kBA
RdJ98QreNmEZsW9aFD6aZWWqiB1Vo5h6NjdlREa6p5lVTVy0oJMyqZixhe45u3kzx0fwbzTTCZq5
GKc1hrO4gxJheDPsXbR8+HwgraO3qM9rfGjzFZoXXH+vE/LUxDhl/toICvLEDJ6uIPlqSEES3hGa
TXzdPmPP6W/pyrDqZ1U0Mzln5dbPvVHBRt5I3Vl3lR29uDhQVKGNOhypSsHqHTOULSnL2V331dt4
35PwMWgGTHK0bKtKhCq2aDA4z8VXSoE1VllLq1nwGrBhwlMXGRLYDdSrVduiKlTSBt0eaP/6zSlG
sAgI+FGIgTz5Jd/KYvQLFonqD1nIO3qbXEIavoAU45FeOCua/OsR0R0cF6in2MZqxP6ynOs3XUaY
JXwNq1WhqE3OXHBoWEfUM2tBDeo23WfKeJGyirlwOdN1ZP1QriTdmm5RhpV57QR0LIvjuDDMtETY
UZmKwrHVnZUccQC43AULhrlANFlQyqzAe9W3nu7/dIOOzyWahDMyrDUHHrsgC48T5ZhCoyGDXGfg
M9CRkPgRsQAEiX2a4ItJhPwRnbDaK7U4Uunnd5CYoi7lBt/sK/fDcMr2dkYS9uyjmgWm2IovPMxm
WIgrANwex0CpWPeVgcA1Ovq0ndIrOZL2LTW0HXuO+bBxadk/hOlQfwZdJfDhX4MxvM3tEsvAp+GG
xJYpCP+JGQFvlwAxH48Ey0bddkv/w96OCsltwmpOCnq0WZ/yzBPaCerCcPCJZAoehXmebw3EJXl3
O5vtoptfBT6ZZ9q10UjbAMQSbnmBB6Ow5ra40PHKdyijIsOdg2Pzca0+2pkFn8zHzeSbitEWAfst
eYRcu6TkeQLNsWj37ewy9/oYOB2NLZuqpNMNxwrXWXoiUB55Exa5eBVAWnRp4gonab8xEsWNCsSL
ldU92YQjjiWL+fK4PDSKG67RKybMxjXtPmaLoUzXaCTLpGMFqpMVk5g10mpzWbHFcG7EUeDJeWNa
Chgh3JMYK13bFFiAGrtcI/4MxzCK9W0qaaANNdvaGXqkJHoZ8KQtZhyEo4+qGLa44BscftTI9GYF
Blpfj4BT7zaM8fX4H3p6NZkSBJ2N119eTTE9M1mffYZaclPq8DzYacrla5Jnbm15yF0KD+xvVmCT
+BM+XtuHmk+XkznDP0kxdQfND7SQv4gig7lMtUE3cNKPJd+g/HlQiK/VhHCkpxQwefNsH9+I8mq4
zWab7kUUAfmzbQDQyQnnGYNdF/9aWozRdsyMAk+lW1b/0cVDc6e7mAOEBHgqPJhd4mw/7B+8XoyK
efk+cgTb8qK9mKHWimVdOnBVZgXSZHweCSvUHJUe9OWyXboKOqiEJEwz5M2WVttXLMKcGbBcb3Y+
xuqDGtOJUPVf7XDRiC9H6SIh4nN1ImSPHJrVJv5ybSa3gPmsCOtU22GF5nVopVQOVjIU91tQfaS3
9gj1lQmCBA9/wzUhAyV3X1nC3Vsz48M3yxCE+7QM2060JmhceycgKgpuNEjAuSUj+OD3OOjM9UTR
8+IdWIw5Ao/mBpiEWDc954gr3UIeAuFZlDluCHrAgoKf/nGnzMdMMwbyMq1afwCOc0SEhgIrpXyU
HOYSZuGvQOaa7QEAV91OxyzH7b4LixKMEWXgJapGj6pPS/rLI2DuLjdY5IWpg0b2Hh+s0CRFLbNF
fQt44cEcr5DNRKppWHU095wO9gpwyrTKk+eN4IKV70wdYkWonV9qtHYJd75EjZPsVo1B5gDJDf8O
6AwTDDSI4DCt/N7fO+h2EmbRC398Q24Axi0nmff/6IST303dOGjVv5F0rJN6NIFkSo936/2KIPZ8
zJGa3p8J81RhEzCcd0nG0Jozi5S7+XyTMD7Tlh9r/5Q7E4kUnMfM2kAw+/l1+llSAe3f7ZqpT0tb
u5M/LKPND/rwvzQe18CPQRIysI95dEWlhjsL2/noregPGh3ghO+T8pEuRIfo3BWHlIndcwJFpOOQ
oYd58QtGDkOnFl7H1dFj699p06NjibEp6YtIFGAXOGGCcpmzAA/he5+ak9b6LbngEz5yMVrSWPkf
S+e13Ci2heEnooocbiVAOctBvqEsyybnzNOfj55T7XH3uN2ygL33Sn+48W74QHAQOiZNXtBDh6Fy
AHqD8jb6m8b9rTcqcINq0UMLAcrpHwbhMCDf9EqqgzwycSgBnytberveTBrOQhto6XC3PrRnj76F
57t4i2dOas6+a1WzDsVl9JBpzjGiylf9Ny89kSuPbIPZH63Cw3B0VTAg0gpysai6zSeC8+J2iF2v
dCE5t7oND6Bhpo++vG9DjP6HpaS3cmi5lhMMagNrNZlBJFfBNNLajubSPyZ7JqmU4jt81qpu16eL
qsc9CoKFsENXtPVmq65YXsfDVTqVAPu1Zb0bW1cGvIYCoPgGIJpcimTbtHGRQ4teX+S1yz0omm1B
t0aGik3L+2Gdik2dwnCIqf3pJkveIaTnpNKg45GH/oVvwF9go//Rf/8LmSHs5/XR7dsUR1cGuDPW
u0eybssdE70bjZ3RDsEVnuPBjmsIhOG38kOli6InMFVhjwKjeogoaihd0IBgXlyts31DOWMgxkb7
wTzAfvPDDW3owUEj1aC+OaSsxMTBcArpXs0xTtkeQgCvGux1OFxQSg1ohRJtYwA98pIHVNGFwJgZ
4ZJZhID3/sYWFo6cABxudEaMhXQ1e7YSf97x1Xjb3ebvm+2j17nsjsE656xC8Gzu7LCNy4nNicJl
CyUF0UWUa8MlluqhXcebAsIUWCWo0ZByOOPsyf+vHYPSInNoV9CcbIMforfCEXHuxLUhtW9LJ/yX
Q6MtF5xyFCsqs3LhSCtzKxOhsJamw1wvkSlrFpq0rL8iuBkfTUF7GEsOgD20IysbK7KZZsGkPGHB
MDSfCyfW6ZdYgo4M14GymP5JTNPHRPplxyVx1GKQy4xrZ2DB/IslvPfHAxWc+Un7K+QFZjrXHnAv
oCGGhX+Ii8BV4qo39bRAxBiJFKYiGHu/1xRZSDJhm6wuPcNuUiA8HodR6PTfyBn+AzpIkOXxJhjV
WdRD/DVmxfvxi+vgKKzwPOFHZNaGbVqGS7QzUYJA85A7XaEUgZWkulURoDWZ8RdIRIjjYgJMFdJj
YwmP37NcA2NEFh/dr44Rfzr/OQVc9U+9kpdRt7MC6jbOHJzKgAHNKgtIMQbzXJIRjTZrOmBlBJ1c
oDIBRjIrpzJvu7B7kKjYlhzPHFN/FtCQp4Quy9QtfY4YwrK4rB5stPELIPebjDcE+lwoWGFvAHaL
P++rR/tP8YGLQ/uLDdUjZo6KwAvA1iN7fOWQyNfmn4guGEnDXB0RLZA8F+YnyHrK5W1R2bNEhmWt
1JTeWnw0zSXbuNkzg8ENElvH+T6Z7F9Y0X+EEwz+2PvnWeEPTzS0VSzkB2PVTSPARHE46wbWfbdK
5WAtK+aygK2nKIDpKuyBJR39t22MP4c+S7rBYhoQWO2b+btxo+yW1YAiW2wte5mqNL/30TMeNj4s
2exbMx/V8JOy3lrvlaL32qKX0AUn3eN+E3JK+SPh0fSPwe8Xnc4JbuzrCCH5kZcG3tDeDO/eB/DH
aPwY27Y/RfqmMBH+Qadq2Ajw4tVLzPmWrBPQv1L0KEC8Bt9xdsuVSzTtevM9kd48PACTaoD9A5Y+
5nsAdtCtgYoyPwSWnoeli7DuA2jyw0PQT/q4bYvvgtUkh0yqw0cO7cRH1Euq7SZAt045lcrHoKIM
b9xa/zpoWKDyVFq5cTLSj0orliWGLP534d0y3LyNFNizjMceeJ4AverGO4/VZxljUamh5gZJMD/o
xmas1gM6wNtW9jncdTuYQA2IzJ/GDz241vK7X8PGSv9G5TduqCk8NCanYelr11ZlUAk5UIXpk0OM
EFBC6PxNHSVbf99Z5wBD+x6we4g8hlfsiW3Bn9H9CfFFJy0e7jECDwlq8X5KWvQu9k89UlxAXelE
XCyGZTWSIzT9Eq/SAhH9i0pcUIjqU41BMfhx3m9WrPwJEDDee72J4JHyM5rfifQQ24sI3GJE9j5P
yRDhnY+2MABGMe56uRbjDrU+UNUoS/jcnkY8hOZKLtdR4bTqMROvVnQPqlvXHuX21MJNxfi3u4TI
gwgq5y3ylJ0Buln463p2b4e7ZLlqWriNDUyqQLe9CVexoiXD1F0LyYypAnKtscIG466S/EDFe3lj
50bphAW0gqHzqpRfEoElR95k4AyJI5TF/O9I/4yhvlscwHJIqsOMe1IuJqALqy/XrX7VPEh+hwo3
8uKV4zsB2BXuSwP31LjpEuIL2yyI7bK7SQbi5uTC7ERRPorSy5zoBGpuj8Srkf6Vpreo8Yrw6mUv
vpecDrX21I3viYxaCz7iYSsq5+KjhDxV//kGSb8KxdR7RUrsWkhMVQpq7fswuUqFsWirRy2MKKry
rk2AVTTEohHIAO8uNH805VITH8VDVTYPXSxRoUI5UDiiPyqcIFmLRxzpcUxIWVBSB5eoJHbgGBdl
f6G36mliRe8FjNr4vWIWR0xYtortt9sa7YByV9qZBhCALCx9dbh1VU9pOpRTs/Ss3F6lpEnY8FRX
E4djlXg4BsesfAXXof3uXd8jBhjnRnfH8pHmJ50TbdoL/kZG+f0WJDvZ2hTxeRi5Li1YmvrWrzdF
sDWKv0Gh72XkyxYlO2EyV34iPKcRdcQWQnH1EaLWnDlnH99bPJdJAcP9GCBWqromh92IOKTZXgSO
J0/bmw0Ibyxi5HVKdEZT5SNWPnROsbGFngkNd8J3nex/0CoWW+gaEWDD6ssarqOBtWgIZ5bf0wKU
kErCVulIoL+1/WaUPg0APIn3U5g/BDkdLc2UVDAXCgLCTQ3++hK0XkBEnFVoe7CRsWz3qkk5ZnBK
Eb44oFKLLJeHU355qrcokXGQR5DoPbjj+tFwsg7KqaEGajoShnODpZJaohCJSGb6qZX8lN28xI36
2jeo55vrvAMZTzan/ob5Sc5OXREtUmOt5/cAXv+k3CX4z+rFqN/0ejONX7H68qh2kmwn99suuqty
vxg1c2mopwIT1u6gErPKFFQKbNDxUSKKXCMkSrQtZJoKEuAmgm0hhI6sQK1tQO9SYcntQ29PCeIp
OCAO07upn4PkLmKhycCipM5L71J80mW3qD9aNpd1F/xHp8OYTKA3drdAvFiI3aoBDrLURFb+13TV
so33vv+d9D9xizNW17gGMp25GTg6XquCCsBHR2iBZkRr7RsDtCx647KM261+JwglKssp822xGG0J
0fEJZ2XL89glMPrSi2lZKLKKOC1jDZIxj26AZPZ/LYof8V0yH7VUcPg9azQ7RSYhHO9qekJ+VRk3
VcDQQ4VTENJmG0o7b4kIc1QQDnX0XYzftfdmAjcRzo24KbxjFH+Y9SfrdDq30Vdt0IN3c2uVmMc6
3HPeePKvMB0yVJuKH42V0BqbGqEd8zsYT510b8tN1nzDClHbZVpBRKT50lAYVdqXH7xyxM17S7Mn
lJjIXMzm3lHJKXglZaePLt4K2U7vb9im1Ohq5TDSWD6R/GjLg1b8dIktjWuj/p6wFK84zrMKhC5v
IUR70I9zNzdoJff0hhJ8CcWlCKhHPGnNEytg8ayrYH1MdA1YwXH6GKJtn7OSFPw9ONI0S0NinSoW
I5bRNSdOIIO4gaSAdVN4yD6I5Xo/MiaQto0/g3Pn1xGqfQNBWN8pkBjHk87pndXuaAF8qp5CGO3j
fTqnzCIugCmFnmpyFK70mym+G2/CZDiDfIo9ackz01COJe51Eoh7IF3GffR/aDukyJCyAyXPrpHF
Sa61WC2GSnGDWbyxhXOL+YHHcR6ij0JOMwF3CmhZXEyVxgwEi9gdUNgMnHa6SUwsN2N8FeofSasd
LXUktFxz1GZyi4jlqsWhqdHbwhW8aQgc0xHESbKVcY0PsUkewX4AeybyiqgjiUOz/OmxvW7rkyJg
lQeKlMQlQTxWER8xbRPtkCNFGJKiCmCEdLtsP+uZhZw3d3FWnAAcpERrjJHjTYQQW/A5QAsQWIKF
tIrpmatoj5jPTLgF+KstPQQZ8j9Hgchm8ObM6ajT36wwR1+nCM2Vji++dCbVOPjU2rr5DYt1k24t
LVuXFWUvm78oWT3GPRhw7cmmZRd7i9h4GxAopO4bT5nW26r/zoMPInmhiZzhTWpvQnKasfjyGNFE
0TJVeFN+axsS5DaQUIhIekinCSo1u4ZoSPUW+clS6q8BSkCUPrH+a4inijlcQKMSj2+5Bxohiva5
i6blz8fPsI3301ZAUSU4+ufk2O6zY3Ec9+O+3yyXTrCT0XiqtsNhOOSn5JJcokt4Q/zlnLwZZ+Os
IYwy636kOwQB9kF/MYP7RBKNlx3mQoBqAYKyrOC7goaBPgKpRVomw1I0cDFy5MIR/3liN2/KBuGu
nXlMDv4JSZNTcaj41RzUXbYttsMqWQe7fjNLU/S8w3YfHaNjOSs9ICY1bP2NqNCebq7duIih9mNy
wsMJlzmqcuGy9BbfGVqhFImwYZBKBSiMEpHFSeR0vstTK+g6d6tKXkXJ2oLXF69ThHpQEZFWXrMq
NafdW+BPpNXE0rBWkuaGk1sCLgdr9Ji1rMd7ex5v/qf3YT6HX0JJSseKSTljOS4mPMUnejE7lV/F
Vl+b634zXww3mV/JMfl3McHxv4sZth4zCHlTrKsdnJlDEX8mY+YK9CLVXLB5B+UmrLciQb04JIDD
s5NqnULxPAlnsw6cAeei1FyPVeIMSrs8Sz0e23Za2Z5vI7xAVpDDn/0af5o/UqR/0jJscGVW2Tb+
rL/pO36kD/E+3pQ371nzVDyeSnaYn0l8knfNIdnqO32tr5P/X0Zx7PfGNjnWPJVyX6auVLspYENu
kUWLiH6G246uARVkKyHIgD0q0FvgpGzkTzl404ZTNPmu1GoOedgg1Y7gfXidtdAlfLaM2vHZoVIR
rrUE9Ylg11bKWogA5ur2FG19Y5MPOvb1h1JobKnijAVoPUxObh388CzGvBXwGdpnNP0YDTOilF4W
jy6PwrcMNKHgOYNEpaUdRQDNxmdGyd2m+zDoLvkYHdXRvDYJOW2l/HYxuhHDUmikL0UGa4RBR2OB
C8zkTVLQ/6vtqj5z5nYSBXs1tu899XUcWQerAp6TcaRYUBJFThk5vfsdUEL1oxuvqvFes7CLu9qV
myInZhg73fz1+7turPRC1/dq7z8D3U+cWtRvRVUIr+hI+hxJo3jzjI3vecxrggEPSU3Be7mhCBYz
4TMLdTzNq1bfhTl8UeGayd9GcrDQkEAchDYgA/hiGzRHNdvT5c1oDNAcDc+ysOriQ6IdPMkVUBUw
nbDfBIAwkUroNgbemgjRdQfFfOgDtgGrDp0scPeyS3ul78n/FnFjJ8ypjSVJD1GBATFS/hzGlOHq
HI0x14p66jxbBkX4Kd8MpgGIrfS2+JPjcsnUjG5jOeuwj4g5VgvvlBj2gDhNsOxZxIxNVZfIEsPW
LJw63nFrotI2kFoR7HFcEdFzmCYUF1juWZNjwpIVbPzDk96Vzb0U30FMAv3O15H8FLEEJAohBKJu
Iu9R6QfNeiTRqZDfwu6ggfbGMEHF8d4BXwdKHClYZcFJWsylwZI+OH16P1/KlA25YyWOFa4jwPXY
N4U0r7fS1ZBPcyuAO1OMlHqXxtu1SHgCDDiq/Vr3N4nntunalFcFCtKIEAEyHG9qFYG6S7vrUFAZ
nFuSgcnOZZobJiym94hWNI3uMrgk1trPbgJhOSq6ZTp9pfkvzaFEc4pxNyGkAdtTulbWpR0OQc+9
WYn0egTtt1bv/vA2IPyvY+eYrwzOlmIzYFcuHYXy0XgrEwBw/SgUTEy3YXjwSxR3v1vxpHq3Svud
32FENwKWGhAaJOz052idNWRfAt9cBMKXJL336W9ZPzXwo8yY6nvg4cB2pDNYWxyoB7l/RPEp1D/i
8W4m72ZwEcRjpP2axbtaP0WevdlcI9kuhO3AIEj/Gcynjmoc5nqgT0AvcjnJtffvcfUXJd+D6Jbd
fkA3Zbpp/q40doUJNke5Z+JR9I5mj4XtNaPLjJBu8hEXx9a61SnzJFIZrd+ZOMBOhOHrmP7p87Ql
uBrjsfBOYgboN3v1jHrLa9RQ3G5L/yYjEcBn/8+CR1TuezRNGHZWZ1m9RMABG9cSDql3nDia6ahl
Ox+1PFqMIT00RXqnZB8QqX/vy/c4OGRIU/l2rO4sjErknVF9yNmVmWmTbZLWX4jBTxcBOEuvUYco
i/U+0gTw1aMCkkvaxW9NvYvbU5pd9e7O10wE8pC1z6Y5Q3sozKR0ZMyLD6l7pyYa2NfaeVJPHXbD
8c6C8K7uc28P0tLK2pNYZ1CXo/6iKRn9+k5CtBT3H5WWa9hCkZ2zyfwlENwiyyfBRg2G6q6uzUWf
MbPy9zq7MrK+1II8Mqcwps8MykIS7hm6f93JH+99/DMUzBr5T/fZP/2vBkO5NWlMYBhQc73paZRe
sfltmciGn2Jh0zR/aXeZmt8GaX+RcuHbQOlRARn8tNBOUK5atQ+ZqYeXgJGm8iVktil/BNE9K2+B
urKyny78kC3E4DOy9vxomTe5dQRk8813a26JtC+h/1Etstf8jZs0V2sVowytexdIiHuEjKcaDe6z
XIGeH5Y6t/cRksT8tjSDQM3GtBltExQaokp0jITdCNJ5XHXailMm7J1yXNVgw0MXKxW+M0RoSqDf
6/Smo3h2BWkAFjfV9TyEXNMcp2fHoK6Yu5csl6UCDQ2dFUg4psM/5EVq8E/igo8cbxYGwuai5ou/
GraVnGbwluJlT28dyWokb3i3s63qPHHkn2F6UC5CJrNPZKlJEvPfQVzE1HNYZPbzX/j8E2RQvtR+
sSHQ6XQ3AfX084yRuSJOjCLGa4WTSA56orgsKiLn59KCPCK6SunWpR3CWqOegS+f2RHqnIndl3aF
JQbMZ3Dp1IWA/AEpAd1jiMGQG8V96I9wLpHW4/Smx8dIk/ILvfBigew5evf/WcjTk5JJeiGkPGgw
GWivPxjp8xGhmxPNpUsOIOoDcwNezaDF+pd+Wt/Cr3wfX7R2hN/xNb4SXDZeFQidd+Ur3P8YX6wK
n342BErucrXgLfCmeGshQsRofM8Lm0bLbArKDHbC9+yf+SeTWJqJL+8uP+RH9Zwdn4oPuhHeXgbe
od7Hs/wKZs8FfBiedBB5Z3weX8Jv8Ee8m47iTfnKzt0GJb59cZ+5BbONsIJcTno13NkDfcaDK5Av
LIAx81BHBoA8O6XPmtKz9tYsNsKaAW4j/OToGMnL9DrB5piJNViPHfvV7PoU71D0Rst7dn7zdzXe
37PTIg3l5Nx+Mw6905g/IzgNxNxfzxhnfzfLIc2zIeAWgLHxOFoOTJf4Cr6xGM1tKdRmAxtsdVF6
hODxNq9PWijPGiP0CYn86Ykmxeyu8EZvlDrFPHco5nMY4fWLOc/s+DsbBXjn9C04VZgszN6x0H3d
8k3BQwPWCbbJ0xNkGxgLZPJnOXz9oZ+NKzGZJcCH/1s9OdmeM8DkwifAMszNWRbzkOuXHws6UZ1d
M5Vn/8shn/8z+pg9/8bf8msuYH+xFsG6HcsOmoqI9bDZnv1b/2ah3l6i4A9kjcsCzPxvB9HNVJ4G
NIEv7Ym+y6mG2vLkX+ZfBo7L4xuOUu5sZ4A0eLbouQztg+ruA7zaE9gfQxLz4f+Gv6wfPuii1/8+
2FJMFJYQRNhZNHrZZTmlEruMv6BOBcDyBNdEF1Z9kHpQ/TGVJ5nig90+vtW/4K1vLU699YVRGW7P
2KF8zcOHL/ENhXjck5V9f62vBXt3V93Qw39Tf/l3CNY3p+E2HtU3AFL9cbjjKIYcGN5WzX3CbEPF
OTF6xLv5mrR1+CV9cIepR5snyU+FaUc6gxAi8irQgrCVgZ2xWzUmAa9OpAMxwxZKek9cwb/vGbu1
2C/pM+B3pYI6RMYLjASfn5w0PD9e1ZsdcGTuQGeHBQeITfmuMwAAHUzwoT3G1ce2hRuK5aTDukIq
pVhr1crsOYtcK3JVy6lhvPUunzUYhqUj+0sD6ArWkdhlooDZ3H0G2TilAg5UFzl4Q7ou8yOmg+aQ
BwswgvJlAZjbs0XJHSNbzF2DnFXl4JodtPC+qmnu8YLS7Bke1TZTP5KEol4HmuONTqQ5DKyi1B3M
tZubtiHbGeID5OfVksEjcaOqbZkO1zwUWDa60zWHDpKC7/byiiZ+DMPId83MkSw69STje0u7duVd
KS8eHD75ohT3EAVS/xA3VzVm5HXSrMOAlXp/K3HRQwIEpXrrIJq3UdgP5ikz3pTxjDmh/65HW0Ha
9yCHQPtNaxXccLztpW0orUJmbbUD+AE3RD6H07IGZPAT0oD78zlXv0lfSB2tHwUe1WeFQ46xbr/w
qcIDgeVGKszwloEue5x0n0Sf2IFjEeGDZ1ojGIbeBBOLnnTZpZvcR06u2mnu0jwTeC7VMgN8E81e
SzgRc0RL15k0xdB6tKPcBvnSEmREbBBRnbdLAOnMUtagaVg2WGrM6RKzY3qMNMu+ZlDOF1sVY2z2
PU96/n164il2JFZwRssPiSnb7Amsn2eLF1IJXLxmX2r/IJ+TDyble31mU0LEsa7+ocH7+x97Ek4V
nOAN1CikZ/Do3OlwgWbsmgmUj+Hdx2w/DWacrxrwhABOv0Hlwfrvn3eJcUSjZXao3jScBsYRiP2V
d8N5gPAauB1sYEg9cVzCW7qKliWMnw82/783rFylK+3JvfQ1HYO/6aIdwj3F5YGOc/JO24Oiia5R
8deDFmlW+uTU7TOy3vzmmdDFlAogLPpnZ0Tsxk9LDRYG/zUCijPjrZ++SOo19Vfx3qTioRUnUQJ/
wLTbu7G4R3zLUC8EJN46puwmDe6z8zy4s1x06DR6H+hakq60awUdw8ZVTKZctjZ72Dkta35cSeqa
ydZIh0PdqNJujHZec1Lho6CKNaxKVEPVTdyvU3lH1hTJDt8cB9uCOg3UM9yK8BXAQegPeUEvYVui
JEXPZ6QZ41QTw411oa4p/+JiJZJeI0WlrOR8VcHh9E5sH7M41t+RdAYVopmbmgEz9mPiWmbNSzNc
JkH2C8J45vT0jFDvStfzdL9yhsgtUIaU8WNdeSp31WUgPiqrMNm0COjMFre4e7j+4KSlK6CPENsc
sgrdULrvgRMgNhlvdAQNpA2ll8EMHXQHkPWUTj0wocOQugb4AzNlHFuSt0XRSVDlytGj1mJapEDm
VLN13ZKgAiPQan+p01uSqoul/yjKby6Sm1gofK5k2F/dahJOicViqu48sCbZ19kHlVsaHhIO1174
CMznKG8TFkLMJgh9YnruL+VKcQyhBv9iMseO5HyiWhMOdFRZgnnHbEgoXoVkvKaYcsoXJiAfXdAt
LYn452W+O4wt6uHiWDmxFT7URK3OQezpr1Zj6+vGnFzW3VEVS1y4ehGVtbKPN2ZoCucpxom7OTTZ
1o8csrP6R3yRaQFUkR+UNU+wrfJsM2vaimUL8kYHD/YOmZagwnbXoTjTsADbSxsW5NXJ35Nr1ZEt
R47kgZXkMOFFCU6kiRwZTBKIQ52yxrMtehKGOuKN5FamK0lOM4GNcHVvzZnDSQ/ki4ONzJsMnuMj
BkgmgQxcdCD3PFb20qqWIwrT6PpQRZMBEIoJyPws859lt4AOOBDo6Ex0pHvQeTOCUCYWgkX8Iknx
yUt4ZZRF6IqgXPMVFXgywr4bbqzEGIrzoZJmUzJmLSQm4aUwZyYj8z7tg344v1vqhjKAqIXHzI1R
BiEJ2NSjP/CPSP4bXpT39ZZijMa0IiAu76lS7gEKnFwGY8kCkIv2ac+a8gy2tuW7/z2iajA7qS8q
ZDdwDsYHdc/xzzgLHAF95vhbxkkPWBIfqA6MC/UCwAks2ITSCt8BQOjPu0iYcosYruLfmbzmdBbd
fPKJ6i7/Ba/yOH6Tdb4DckkwaOZ79D/xvYUiNt2Zpv9o+HEDs5QRsgA4DfHIvEOZQkNQeUL2/CiB
XKerAUvD8tB+kdk6T+gBQF3hQUMqhx4DBah7CZyv6ZfkXZJ2baUue8EDOTi6vWHTT1CsVSxuBVhz
yHsS5zNi7arLT2L+qpotkDEwXL13A/XWNvug3tTJWkXUSAE1eoijTRrf6vxs4VvWf+g0esP8mHnb
oLgj+9oNbqReBeO7rJ4AWSY7CG0JbQ8U8nDwBo8mbbh/DbVGfdVKToVdiXx/JL9MtV0k0q+XnXvz
OEpbzf9ug3v/7uNeOu1BRIJpxLMoepVXzTU+gxf4M5qadDLm295Xi5qWWcHKcQjzMLCZ4Fo8GgTI
KANQeAXlgGCeZIML8hESGYEj8mNnt1YR42L0PMc5znLn9dkwK/2d45W8IRxx+FBN41LI3mIxE4yw
B8w+COnEXXZh94GjHcGE//+IOyd6Mn8nbMmvaLYQ6z4maJN5SCnCsmOqiwY4kt4+M+CFxEHyru1H
oGAKo5AlB6CMih3IHWYE4GfZkSDA8r3M1KBzSMhY78DKsTRNqIg9hiBLqu+Q4B6thAwqEtmxgOQy
3ewBw03YffqhLt2hcUAPKPCM5ZVWbziaOX/JCzUaeBM+hneVpLcUP3tcMa13UTmGsPAWInac0WcD
yjzfit1G0rYmtH1rl4er3luX3cVQVwz0yBT5qQWqlxFI2blqpbATMclh4MMg+od8mJI0ROvMc1Qs
oIHlIvP3Z7zhN8kTl2nHcN+XAT4X4zKlA3/QsQxnvnQDlpAjdPPZ0EtGEZv2ECqJhm1gGI7ezR+Y
G+L9AEglYK9veTmTVumf9SULLoehdNFPMmKitz368UgnsuA+6cCHGBScIrgUuFIyp2Ywi0galQYz
+bnM5u0pX60bvHcoESFpyzgYyNKN96XxBW4rkMbTdBHepIt5i5LPOn5a41UaqILbB+NxrwMWvYsD
6rDmWHePKTmo0dn33r1oV2krXVhb/Qs8jiztPFBl0zVE1woCNI5P2sqnyYwuIuTGbWruaXTQJ8Hp
VStsvL9IAzgBaZsQczhvyfRoWGQsBqp+vGzAoyHso6ILML7rCJyEy+RVvIaXdM/O7dVinoYGMWda
Pi/B+h1Gs4oejrVQfjK4In8BOgqcbhRlJIl3gEcUDMoTJjgnP61faLwYxDDqBeHLBkG/7UzBQjNb
Mqgzia3EIOVLPEkREGXbgAL+aaL6h+hBZPNBzUPCR9/iAfJCfQhXWmIzvhtYo1OCvMdpF+TEBy2X
5slaV1U6gQvrStCCzn1McR4UHI1Z2oIfSmKdzpDu4ERDmvqLHz5A2+MoPKK1+F3Olk9b/cy+tY7s
FY/mhPqCg3LhIvjBbxIiKt6LWrKaazi4GUgNEG5jnpMNxx5eT7/gc/5L1Uw1HO709/pqhKAggYi/
UVpzqytMr/lreBogaYhZv3hdklJABaO8JaXuQOHJb9S8A7Z/wpVNrEMgBKTxpEhM2eEfvBmgdkm5
KrK1B6kfgFm0rqCsoubGZsBfGxZn8Z6hpFFSKDmjcq6R68y/xHQ/oTBo7WJx12OPSnuIolZckh60
zM15KMiHNbMTInePo4qSY/5ZwopUgBZMtqZbaL78X/1F+8B8UWe3j/Ghv4YrZ5WIJDoyNOglglsH
7UK99+KRM73oRpvUgygCdrEHMkryHzhKYFst0E+8q/XUNlMbcGwQrLrJbeUV/yvVG6te1xMYWdtC
NyucF1iH0AhIDIYp+YbOoCXs6COrwbaTHSXfdNWqoWYl/YXCgrv8nEVLHYhlFrQCfmhyIz6ErRxt
DOuUeYeGYRZaeCOH3LYQDnq5tKDDBKvJWw2KPXhuH2wU0QaZJlFK+0uhsCdkt2cYs6sFNmgb+a/D
nMADaWCXE+gT7OrXMdQVsH1AtOhEODP6v16aHfvRwR6aXEmW3CihYl2TPUnKulE34GFgOShMUCy3
Kx0F1Z8GzoBjTk4Ftyd1U/qAwY6yF/g5DADSR/0Pv2xR3DA5ICQLUP0rouy6nQ6UqFa5lkI6uvMX
B9zppjXZBz7hvNcMnB+A0nd852YrR+1DRoH9bfYsJMCAQQU1TFKLgWqz7G4zJO9SshTu+q/+rf+2
v7Rr+KDPCcmZ5J28LlskP/SCkOudzQ9hroPcoZztbhHlPa7hoNPo2beAcxaIqYi/7bU/gvKXmV6B
XgeY1dvkQyWCptpsHlUGy+xToqUp2RrTLXIjhJOQbxjXJiR8Y4kZDBFaElyR9Y50Bq+O9DlAQ7Kl
B96EQG99+ipoLsAVo8J4t7yFgfgMqvv1pk3WA6ZUykWJ9yJJCmGj2sDPxy9CvpfWMWpQAwfysVUw
tjDWFlB13L+w94i3OlHgLwXyrV6Hfieax4gVZJ20/iNH2aG49+Npqj6DaK+nv0FwFcxTXPyUw5ec
vYzgLcvvKdLTaHKhrEqvSXpTvFcX7tRsq4YXjUsc3GSfQntmewQrqqCYmVy+EWdOUt0dfPClIKaA
lyvJweweXbHNsf+wXKXYMqug0aNARuXwjJfisO4iV0x2NShbdRehCFpson7FWrLQBcPV0nNLlAlE
1sdGKrcVEMthM9R2gra9xgh4RTUajlvS6Unhr7Ztty6yTZDPyzXD+WZYQeJBjLGAqQOZF81m0jTU
yZJnH+2UcmV26wCg+Jz4n0GyBSrrclV49ogzOVomiEXn7EObcANXx6NlSUlGLODHIRKOUg2K68ig
xA5+5QH8wX9myxx/czHEx4YTlBSJXh+VDoUMVUn25LRizjGrMQDoZsLCWV8tAPMwyGN5CagyJkse
tsHadQaAWcCARleCQjJSa69Uz7GA31CST8sZCg+MOnDCkFY7s4mFiIdmCvoDG+4ZRmS7MGzGL9Vf
Ynf/RgvLgH8OzgtfiHpZPWl0cYZynUQtXN018Bls/sgmOg1gOFjX1gIsGeyOEgE7ypBu6aEiQrnV
L6t+MQK/oS3DGcrpiR4/ZSZirfNIZyFR64kgeZwMSw5xIQP0NajYnYTIk62VzO3ae0wgyraNsKqE
jaDYEpq98trgr7AxUleBv45wgm83feuauINBxf/35yTCzJ5Td13jJprZRgXyzDXqVS8jALPTlZXU
LIEyK1SP3VKhImD2bVuoeohuky0HVKO0ZYA0WfXvs7we+GnRfDUZ0qoI9UdLrpLPubboSntomYAx
+YcVsyTFRj7drNzxrXC70zxIfBI2iXx0Spmu0D1m1pJAyPSJDejNUEhK4FtJCpfUbCgvIYPUHkMi
1Tv5SQnMF3ITRxyZSkd27gGBBgHGfGrJAUgen0IerB3+nEFgRzvrux5sxr4DHMBXwhwE7tq7/D+a
zms5cSQKw0+kKuVwCyLnDL5RYYwlBMpZT79fe2rLjHd2xmODUHef86eDZA12GDF6PtTI8nq5PctL
clVniIzfA6vsRw1GFcw9WFucSQ5S4bO8AFRGAbmQaDRwAPSzwJoGNorTfa/+puq5YC5fcQ3KuZxs
C2BIc8FfKflUI32jnGfVvpRWnTzFfCNjdiIbm77rR6LdSCd6MtGcadbs+2KVO9MXRLmKGQZ1nZsR
KiGNONzKchoyG1l26cg+RAhWrm+jBBHriiulUuUjmzMGWLlSzCnRFKpf1SYeFQlimdjluEIsrkN5
JUPu6DdmBNYe8nOCONQhvTRbdidMEsNa4yB26YYq7BacgUiGOE9oiBD2MMQjQ0EwRNTGrY4nh7vd
pyPuhjWtExTo30hHtvAITiQd0vyiU1EUV4ItuuKt4H5gTxftXT744F2muMfSxBmAIB8bEvX8r3Qw
HsyF439pzrh5ojM5VyUjrQUPEzPos0bD98MdIa/G7UFb4mfgwMJIkh/kJ1eC2CJYPa6KdqEQrigl
SZOgCYWz430/wFRABEJZgF2wMb3f3PyD7MSRSL/DdRUc4kkow8BpT0xthpViYi7oBXO6+Pex+BZP
FDMdF/wEL0Lpje+NoHAq7naYHiwIRjG4uXtK38zzvjA0axNceQKcmnw2vrsnb1T3LA/FLkknGGa4
EXHlcVNm8+DKWWzylBcN3ISzqPb2vd5455RpRRDKhK5d1Kd8yg/VjtO2e6ZMWFW+eVI0mA4ofTns
TtWON7P58s7y0/hWvnm9ogwVpAwICMuLF91+45Rm6XGdqGVJwqCW3VnfAqOG0WmygeCgUN/8vVwK
2ZV2oXYALqGjpHzg4rFpw4YKbvTEYo3gdrJ5va0ZzsqZL12TtXYFHu+v2oPdmtM/p3M7lFccWwov
AqshCrTf16928BgeiiZd2L5wTwztFWm0LO0ribi4pcQkWtq+Qbz0z8FMfB0qLSZVihwcsnOZwGNs
uJM4tpgWIBJ42d2Nh/SAdUAAsVIWbDFi8Dx1OcB3/gd0mTfKV7qN+FtUwev6W9BQDBdmLdA7CRsU
ZF32BYtHgcdI62gnsC5GHD25YuxNcyYFwvyUx/CWH61rdvc6jG0m6vijeeZdarjBvrKdmGtNN7xP
jyF/bpG/xHePnhDlDK4G5OK/tGOs3T+QIL0ARYK2UUpf6PflFS0FDzFE2lh+buxzEj5QYoEweWAO
jUcQKZTYFI6htLKKmdUtPv7WVjbAoAiVY3NjvG6dtPc1tLpwR/FdIybkDyTgxOK40oRxdx/Blqcu
LSU2IIeQmHiY1cPC44SE4ECFOYrAlKKRytyLbmiSgKGh+yVu1nKGSTmpfCzAdF5Mtppr4dzAfJm5
n25k2OuKuWwgNSjvGGuIMclYSO2oKCelPvbadUbrp8VrlZ49vnnZzM9dO10V/bZ8H+gR+RFxv6r1
8QcKppxr3kimxKVuB2hnEBloLggOeYUk7fLcnEFwR/caaUN6IRTIMuw6LsyU84S2ftKmk5c0s5JR
ZAw1cFCId9rNzn0TWMYwZYYqMaJQGcXKiAM9YnoadtcXaAgCOGwlQ68evkpm+wi+JStdkNEYC3sI
OeMK4ovPMdvvOLTHarXCHpAhxbTHyJ+kHPprhFhZSkYacYfmFGEhOjcbF6jvgiBCI13RU3AppPPn
mzYNY7KJD54gA19IF4KNevN+GrwbA3ifiqkhUJ8Qm7gdgA/WOpmzZAqR2UE0Oi0Hx3MJizZui4XB
z60orodUXeI8VRAj0G0NQQcE2cOGgBtcmBeOIK98H24NmeFFOBXCBb9R0JoinE9HKUgwRBPR1PqE
18uDVrwhRJU0PoT6hD/l9BxDnBNKP/AYnsRFkwRPQ1eJK509i6IG1QLcLLkia/pOa/96crbvBU27
Ei8PfvqvFeULKBcRJfOgMoie4NOvJ8s2/+uFj9C+/T6+vFb9pWAOuj5iRj1JgAC/QnAG4UjLL/b0
AkpUVBfQ2mzn2ddn05y0C1eJJpv1BY0E/I1Yw3B47wR7zKsGIsHDzpqk6WGL0G/qtpwbK3NT2rw8
LtZAftSojs/SSXo69+ImgwbdpHNwkZ5CvIei/xBdK6o6XiXyo60hoAmfEF94t28EePB9XHeBGoLJ
I3aAiD8imeCdJzIJqpW0SQx0EPM8CxhPwSEMeL9Lx41K+hfuRBcFCfoS8wdyEIBAYe6MhOxoyGUB
krLo2cmcIqvfQeM9BF0LkWtUYsECrLVkUzKGjeSmZvABySCPhPFr3hBdxk8spAE8sVgZitcPfdhx
W3P1XOhIoSepxug5WBgAOeCOH2NSEhFATIolXgi7F3Z9qEm5QZciUAG+Bu6dW/j1hejHgRFIhxVq
5hYkYqyTgkFwaDqGqSIMFWm8OdGI9Hi7EYe5iXmDBTe1PkMAqhx5cj1MPfEbSxuKWh2BI7WXPcxI
dFNW6mdqODM4vMwfh+YIEABNP8doeajfVIDIIIefSmD4eFAjUg+6BViDiXlCXzbpomHaTDmqUEa1
o5Ta12C5TnCScKjS5OI4IOiIweMYTPnhgBhQOlSftP38EK+lcqOFHvDFvMjCEFwIpn9bVGMDC2Zv
+6JMtdltXBXcGE3VVQKAIGhZmvv4FO2pVEDJr1KSTYh8MqHqxpU/jp2pqU5ygAlWEo5gNh76Bn+s
y1P7My/zVciwW9IZGQpBbQpYgmeoATsfQ6jDrNMkc32EjRUMb2ks5ZP8/NBWM71GiDc4u8SBj9EW
yQZ1hSKC4Wij7EDUex3h1qSFhbMKjTLmbgL2k7X0Wpr2uk1XFYGKv+9+FsabD8Y8eWJ3U7ObUuLV
dF2ArbiNrzRVfC8HcTKmduBcAht9xJQjvRvR+te5S++VqgM8krRqVHxUBMVv8hmkBOL7bk8CHuNY
jDGp79SItG2SNQuBHhlyKo0jClHmxfLvcEQWuCJmOkNn+5Unz0N/H+ZTn2ltGOIZIYWl1QMjncrh
vKcFw086LLDidwNacJ+bxxvZlvg2VKx+NMrJiWOUDOAGI7oQiFKF8lewBN4Ij71GSO8GHoeyFHCg
w0GiuFwpjZLenkRMeQ1GXePy0kp1EMUjGWmx6kYoqxkB2w+5DmY+jq1pFglOhTKae4na1ScWiut+
19uBDGUKFIOVg7YEddrbRSkQEAgCEMVighBph+D+4FLhA9A1JNsCLF1DeUmhhr6CopXiNnlPBPqb
uhY7ouxC83pwwsRlIPOAH/DFPRBVIrmjAq5FW9cOKRGAdWh2bAZh2K5SjhiK1pL2yjiXGoTr4ttu
WM3t9zRmB3ToXrx16ohpRHjV62BkkVgF54gxkjQH8ioY92wPySjgnY7iiU1OOKuV2+o9B5zizaYB
98me4JRWJj7pfXg3ArdVhS4EOpl2CIBQlDOsLtYNM4Tp7MlFdoa2OApdjedaDh2kKuwlvB6WHFeO
EELyOUiHf48g87hgNjEUnBM1tbJrPSRuFG3Io2jcFxigCLj0lLlNpp6AYEYV7jn2OE4tEU3AGwM4
SFfBOlfPgOO46e6YvbOz8/BpjVXeMYIb3Xyb7Cn4Kl5Nw82ARlu0ScXfS6dZaT80oTxBcF+3yMcM
IWVEcDfkTnpRJVYoNAbEfjrQT0QXod9xaG+Ku3puj+mtjwe0ZCa7K7kT3doDMsauyzkBNUVRzcBR
dEJsaFBh1LlDk0wlatqb4QmTuHwHmowoDeleGaERI7MRwhs2LjzmvGMAaCX+fVKCghGgqLhp+cN4
VBVj0Freh7gcQTnymZrSorhEVRyNgVV1eCje9mhcE09JTiDjhfJhQVRXPVQLQLwBz6aiM7hUJ2Sc
9Bk+9zJFltCxWcQZMmKW9Lu3GzJ8gmJ8wbENUwx+ZCOc/Ct3EML4T3QwsNKUGDqfOQcpIoB+OK7E
+U6fQUFEqwInzVeTvgVGhF4cpYuGG29P9ZB+kx/zflIDFPpAA8RCc+oLJlc/g0/yDlIzIzvqyY4q
xpU8bT7zHLcoub8YZxE1oCwDXsAlBJqWYYN8dNq4aqdxv3TqbYeWIh37Fje3W5RjpAo1WB7h9gwL
y1fo0VkAYrlUe8IGfHbnGN/MpC+mQJBBOXKsKfgEx5sI1YRkgQvOsd3hj53l0pid1OsgEodyOgzR
EeKqcQYJxzhJa3gvgFEebIoZdhCmt7FB0WET1GxyFI0AV/kTkLAQs3Mgbij8+qSQsFmSX0AHPWbJ
eRSxX+yd+o4EDBprqFC1G8hCscTZxJMh3YWdic2b5gkEhX0aEMWGOGO98K23nyN3iwjsYLeur2C2
Hvz4o+IZYl5oETawnw0xWMWMKNGG/HmdCzy1eE9LsmhthtxOWNtvMJWIDcllby9DoHBAkYnMBkEV
/3c/cmiU5bxnFFKHQmUiE9jJvCGGYIEHM/BXnhjaKM5mqrfks6+PA8Q9014eM1y+YuMPp1pwqqVx
2WAOWVvWKWlcJsxD5HbkXGEFa1zDR288qlCxxKMSF84L9Bw9+zQkwR2RPvm+6TLBLNHi/V177VyP
769ToDKxwA6b1avwcKLXEhkoPmyZnjSCEtMahlXFb2f2Fn8d1/jK3oYGZJTI0dBWU4aVylk3+vvb
v09da4Ctdsy/rfLvmNrTRKHVp1cP7R4eA0ombd4pU+E2JYLjtS0JSo+obPFhE81iriyrdANfHpsy
o2lzBAABxKeFqCvdlUkfHnMleqqt3F6SjLYhTd/BzjecAKChgBJ6O3TlJgVdIZnpRKk+yjZUpBeb
tWlOKozqenIARH6TblqsHN5ouP/IkKF2Trm1L8qHKa1VcmbbLsSa5gwNj4yeErF2sYuba0LMM8jB
a8VTR9vTYCrrWLUfqsA+14ax/quSMt65dbzCOhRqHGbvVUl/KofYNQOELfHuZezoZAPj7LxPQbiv
ic0sdpkOA/LZBC+CLZwvuztpCrBSv/SVa/e2IMrvJpBA8zQjBDpiYyAAaeLNZIhWH8k+3tuCQBqI
GkPeG/QjZX+xk2fKThkLdX9j3oL+LH8eZT5XYBCN4vKy1h9GSiWHlyENcm+WRJfmM6Ni9Z2zAbHS
hteUk/oV3cqcBtjxkWtHbu9QE2H27YmeeKrqKqNGNMDt3puwpZ3UwUqlp/kB6iGOI4q/PxmzTNaJ
BTb/Ik2fpetFmLxx8ihcA/CeoifEE0DGlFV6T9Y9MotMReX5/ZKQNAjpJlWSqSHpNoOJDkAZ57jy
vtuOceTMnHYyiJga6hq5XKAw5SHgaOq+ceaLiA8nKkdZQfDim0SVo9F+Z5hHqwa1/OtiBrSKBpFV
IFev73d/TTFtGS+A+TaC4efyatxFrP8w3BXNvOR9bqiCC2nmawUmXNJ/dAIqygZnKJl77MpxhQqC
RkLRKR3C6ccnIEe1BhmaCHPuMR27r8mVYhdRP4S9y7RvJMf0HJfi9y8q/DZlQAYHdYUeIY1O2tJW
rzb2ySz5zjNirGhwbJ8xJDaz0GinQNfs11x7uZhRZOmZ2csi28v6gTr/Rcp+tzDaBfVlm840a+dz
XuFbL3yaofo3pSB7I0ZtsJy/LI56cNISb1W2qIPFG8wut4iDQSUBuGTRyNtEF/WLPqNAYz1mn7Mm
rSowsqLIh6H6m8g7qtUe3VuJYbnktssxe7adxt449/HJeu1Gj9dvbJU5/t6KFKR+WutsMg4QVtpO
S2D1KHaGGS1lnN6aN2GC1tO0Ds4nmmoW7Dzevl4mr7dkZq03jxFceBz8sRWPcov87CAbE7ggBSA6
fs8Kl7YvhSM1xlsvMZfHCl0rmMCapvSaH7EDBdwI/TUStZtSLbzuhgPmDZUa9PaIKOwjMl2i/wzI
ariWABFyFJI9EnL1VH1Vo6jIyxSbWzSTcDwrWjOV6Cb1k/3SeX+t+iuTHVIyo/xDqnkIAWvAfON1
iVRCeCD3xoGEjHhQejCGk5iK9vYWkIB0L0mhKYHjxxhYS/F0ZqqGb3BgMD3ZHD08svVL19ahUTfQ
520EreVipVFGgswEWEVTSlw/0gb6wa35Y6D1Z2KoNWlroGprXLzOCaTdjz7L9QkaNVOamMk4/Y7f
u1SfdAyrXObmruNLSGUqx566xoi056IlChGSyN5acpaC7cQn4i08B5/dTPbnCBaCinDhmPaZ6cjQ
Woh2zPDxUe8q+4A/hzX24iF0m6ddwgqhKgVNLZJpYqB1AknVfcTPBdyPOypVlSpCn9Kpg1+G2sz6
TLD66YfiBau9aMs12FWnk7Q1ASD4dEODe8aObwVfTZCA8WJm42tvfQ4GDYmIcMHRQ6rhOSqZYob8
NeUPqJxCnHR2vupo0kk/YgeSwE4qb8azk6W5QU4olUUBqnQvdNqgrdkCRsXatECaa5D14L8eYAM1
diyp2xfe73tm0OVb3ihpFjo2EcO+AFgExsclcwYnun1PjUWKuPrkI+KepqPkGl2ls3SubsG3/k8r
Zf6ATYCegH9R//FZLFo8Liz1E8o30PjsFB8qJH3pIT1kO/LtdgzRWCGhWjd85Ntsn26ZcLEkKx7Z
mELCtlD/y6uOj2yX7CJ+0S6DqovvFR74vt+4gL7fX6jrvqIvjAzf1sW5dCf5hOdwzbu6EN9B/HsA
YwwRye7Nd/lnzwgP/i44RCTCEi++d9bWPv/+YxTKb/wazxoTSPvdf2cYLIiW5kP4JmC8V3RxEqaV
3gVccJhvwLTMvweCYSHBB4KBxuXPCST+I1LDcpGpi08pHvHfIyWKlFhpks6wwW6ouv/Q8AhfikFY
lTVtJiK5vyWpT4wyr5C4A3+zRKnkwa91EmQ542hI4CKI1wmuFJq4RLBMkKME8BOyC5HRINoRpK0G
kiEA3VokbPGgTYFVpWNqJj2Gl2CgP2lYOQkFU7MpVuCkK2wfCzrjucVAVsaKL/0FhzlDxj/bzxZN
6JZ8v6208fceUXPyr/NwAPWlh4k+Mvyxfxs8Od09vMn3Fmy92vfHZt/CiUgX+SRdcK7wAWfzXT2h
hWDPIVyQkfIKObF58AqRLnC6ghDxUKBPXPvefXVfZDk8/n+2/7AgiAEeZjD/98izuY9Le6oxWqma
NBMi1afW2CKwqyRuKyfFjSExCA7ERzicaoNFCghhDM7gcAzuMhlaiySED5G5j7psUfMW9K6Hq0l8
mMSSCeCLB/JFiX6xFw/KcBo5c/7eJ4KJ+2vpaAfNQc5MeVhQjNafeJxvulWJjYlE5EXDrZlvUz6S
vZjXyfj2vfgQYwo+R38vruw7flMh02mjV5RfQxpuk2LhJTABHiANPPC9/Htg6INWymR60Zv/hVUO
swur4oI/6GRdYLx2mGUO9abeCB1meGuhgtpjvW32UFW7+gCbxaoRbwuMCqtJEz4obv7kySLAnVSz
JEQQfv6t3/Qb8C0P9MJQV3SNoniwMaAMkLgJFoosTFBkULrDv1sWBOXf+wTSAYLCbsUDykbjzPl7
0HT+e6pM/CGnTjzVYvfvyZKKsy329THbq2em7ZylawfDbF0jg0kFEMh2PJWzZtIeP9xu4U3ceIh2
f8MfEwVv8CM9xBQu7lC2a8C37rf7hd0k+OVXeygPCwzIIMo/lBE7cI4UowZ134enVlJ+gxF8InkU
0N0otwahrBTdItnBC6pelQ+pxKC0ag37XvtD/a7fzbt3Dq/htfkitehRrM17+aPfAQkETuAP4IZ4
0O2S8gMdhVQGqogHEKocZEs9+QvstCeowejnWqTRFARCf0tP3wIFvYbUWBXMDmrWwjWQAQeCY0pi
YV724xHICSqkJoA/MJyphCDZQVsIM3jp7dNLPSrNwVd2uGkce+UYS4uzkTAMywV5A4qLcDYKrgBD
C0BlsJRsfWLFS0de1NKsrWalRR8+y4t5p4+tg7Wsm0XfLOgUjY25kw7eLjsX588xPjISnLcp2xNP
yp0ms2+HNqX8M1C47qCd+SQDEGPYrDrWWZ7OiPYOcl9vZr3kfkjyMCkRxj7x1kvxJgY/ac84kEBa
I6jCJdR3a8XZSP22kbb+HeQEqAhRCY0r6B9QEqlgIIjAh0CGGARUzliGBkMFwbR3/MrZGev3uNHH
SjlBnYU0CzyMApvqit6xknmNM+IhsT7ZcKGmkY/DbKP4+LqXVbboCbwOlqB67PUfWj+8r8jpWWrC
NOh/1ZhizJt/YkDAPknboZiyI+29LYPAD6R9z+EYOIQaDiNnwZgcDrliHbOnaoxUEGsftPQYHO2d
tTE29spcVfNgiW6bBxhraU0B4DVmDyYoqgR+gOjZI56JxBCAKmIAVbEPIUsGYwOj4KMRw6DGqbb0
gxWPSD+S4hqrbk6W698dxnXmDusZ7oJUi2mI9sDEd0kAPqIDbWGgd4OuM93oQ6TnCDtL2JCja1yS
L+fCCj3UqFPro34ObhJye+mR3Z1H92s8+quSEKgE91Vf/fvr/r4bD3FOSA/nSnYYiJoOplZuq53l
EJM4S8uZpi8Rmr9xcVbLrFqu8nz1VlaBtFKyVeevfEJrPjRYhB6C7lPd/s1h5yCzSFzkRAPrgjNG
FIn3+OvN4dKcRBVQsLtVeAf1s9g+wh9U0ctqzb8BIsD3zT1J0/srQxfUkTom3m7cvA+eCWUGSNID
U89Qzr8Rh6+ccFmY6MUWujJXrJn6mmXhtElBah/Fr/IAL+9+AWzYZ9hxzF/79/MT/3xu5rnZ65x6
cM5fDfq9wJrYJLumk3c0TT4zSJJGm2NOwpOG4T+yFul7WckrWV7Z8qpK17021EuyHBOGlKALsWDm
08px3wAxROQh24ZtRSU5tqoR+qDQBy8dFUDsLWkW3ZJg3RG/GEkrhqiL4afimGM0ITMNGUDCMaeN
IYQZkyOKLVKgmUIkZgf0tjiRwaaRVVHh+rQn5BnjbGLgeTDlrxCqdHhKMfXgPGT8FTcclSdTB8Fl
X0O2tAaRPkAng2SA7pkABU6GFIWgZ4B28HhuVRBQxMzcqv8Ug2AB9c/n0cHa/JUi6CUAzOufOiI2
/w96hTnCSmIgVaPDEenVQ6RdPgJ2hLTo2khvftFo98UF2KGmI2luZn3jOfChAJLhiLO2qCvYZnBb
+s4IzkslNFYdIzIRIx3F6BoxigRWmxKC6UAUEelYuJZFCVGSeloyxSflQwxOUufIWcmxa/1J6U/Q
TtakCiP49UYRY4k6hDkg+v2bI+I9V/sZyICKRric4LAw2KYL3e0cmwBnzEsMbveLsaQXk7xeRDXt
T7rKiqXjzB1zRmBwLM2afBEx011fyeXaiE9dnixSvrFR5vBGoHGGq79HQO4pXi+i7FR4k5FaY8TC
xCW8hmniivx3agiCX6RBBAUIKoRj2Bc4LHD9a7A58qZSULKCELvkkKjFXymuLMuf/BZedTQx5eGf
jaM+iuUkXZ2rdXUeyT26K9f+2l7rq7ozDv2GwUeUUgX4DeGynG/gF9mQhMvuNaSiYaXSV8EaUN1R
6alMjUMXZIteijc1RLv+p2NBDIsIFqQNTsHTBxAyHWgLXjLUvrAPQwauDv8/Y0o6ClS0J7bhi//V
XnBfXay9f1K38lb59GOVAGRzCOp2EpVRdTIoMyg0/uqhnAKDTC3xgvSloy9roLWrTSxZMYvtafWe
qfK0BJgUaBvyE34UEphM3WG/QwmboGzfiCpFVCjlJpw5A+TtP0J5Yj0idj4EUtfX+XX2nEP2OeB4
ldJd4GxyZ6XnmFvBBO6S+uOL9svA6LRcLBYf0sjf4083hhhB2tYxq4DRucmRfJJFSrhEsfXhh178
kmjPIkIOs2nEDM0uQT56BWCQ0pWOyIfIq3RjSSsg3ix7lM5dbr/e2tFR3nhVSZqCzepQjdRLfCVG
PUFiWRJXrM/w8778ccDL9Ki+i3xt6KfAm8HbABnb4dTBXyCz2eKUVNzaJnN4roGL2Yu86t0G9QY5
6DLID5UgtT1NCx0LC9t+ss8CDtGW0I2w8mlCOLDYCxBwUy7jclpFg2vpOhuO+E1AmxFuEzJys7Vo
QZzw3jjXrD859l6m2BRxpQM6bqgXNh8wTSTqQFLsPDw08oWHcOPM724VRlX6qwbVjrdCj4PQnAiW
Pl9BqPLI+qlZVngXMehk+dDkVx/gTuGXge3IAd3XOxBeJLCRSQs34d0Jl95rZlkzCCs/WeS0ca2A
qwpcLS87FVsx6Q8Q224aog8dvRCAkO/2JtluEVgjE2VBNVWpENMJBUqIoaQahy1t+95cdxgm22VQ
A5wQXTQ2vGmizSJlhPz0BcwFlJFN6nDi4D7uXTA+AyXAe+TBHlKRMKUPSz30+rRa8IvP4SRbWLOK
X8hD2TSaYTLtJhnyPoqgOZB4O5Yn8QMp/1QXU0nHOkljVPxwxXjsZs40fcQPfaVyxO68O3LwZNFN
pGU+ZlQ5GWQDn+QavqU2K6bSspiqZB3gGATNxIQ54iun3tO7O0tEq9PPlSCW+CExR7PAEjzh3wDB
AUk9QEmI3Z0oM55U/vCeyTRbEOz47UyTaUEk8MyY8SV8lChlGWeLxher1NLnHWOQZwm6OikWmHdn
vDZsyCl/lyySKXOXpx73x5hsNtIvB9nC4bUnfCajBBcDbgpXmXlPhSdvzJIFzyWZ5mNr+Q4ZrilN
Uco2c8SSzdzAmz99/4ZLiUx7b2XS9vZXb/U+J79ilF55LR/S4nUxfhCnb/uD/20dcZ+WZEXdUrw1
6aC/Ah7LxMMcont1D24+ydIayNFAefCnMPT/RHgUsLDZyC6Tjtt66D3FuwFKj5qB2wnDFzbIZsAu
RDcSf2nP6keHq8ZBSN/PcCUcO96AJNedDxF1yL/iXXHIDukuOpjf70N84h/ir5VumHDV77QdqIv8
xG/IV2dfY+df1Lt2HU7rvfUElgdEHOT3FxvuSr+oU1Bec1Gvg6n11Jdz88JmpWPg4V7WBsnCQqE7
IJUYMOtbfCvx3+ag3HNzgHl5mx1AD3slDCf2/n2R9/JXi+SU7Z+yh3nxtPBkp+B/hDy/8fbylpY3
7ccvsSmge+bMHkRkb0VskZQkbkL0Gu4iAOAOszNhCAPezkqeJzDbH7cksxHnFyn+8qSYk+bPg/aG
LzHMkU18GfqxauTIY5ZiUY0NgDmk3ZC34IDWSLXGNoNdhYCK5YpxcPQxhnU8TtuxnY27FPAOxz+Z
XK7g2RSXjfoNMA1a549y7CyW0B0QAgeRC5ENNUcNBAgAwctBSFsn7CrkLLYuIAJhjCJa1iYV0oUJ
oBmEBIbVRqxhUtsxzoIsok7MKMhpbhA4ICA1XbV2o0HG+G3M8g8jH3m8kXAcisuTozy0GDodDkt6
F+4IhEsoNtuJxXRt9JlsSHiDK0o5t07GYIIvsuWScYNKntWgjLm59MS16pmDMA6lkD2InwG6G9xt
HM8o4bMJ/BZvQo0kNBgz0oDv5xnzImWPGyqMD2TBflaSARXsvpkiFKODGbNLQST0fGZR91wQItdG
vKUqOwRccTzk2dXY6BzQtGlwhEv9zKxNuWTIVHZvzm8gEnterUFhzhqjO1FJEPJijLO15hpIaUTJ
Kqb3MB1jpJE6g1GYyY+vqcip9yY5wI83L2fvqZg4ns0rcmiccbZj4uuCGZKznOT6QftAna8KXysD
rq/+PrmH23ImPYqzcTUeFcMtELBzXj2sB+rno8Ov9966Whwbx7eYY8+U0F10hgKWDqxnXgF8Ld2Z
f0/O2a/99ToTpce9jpSFyFyoHWspf8VX/te7e3fjx/ox1+9v46jMlAPU8Jv5kcmvupMn/Yac9i8x
VILtWDuwM6DKYaDBr+gSCY/nhSX7FsC04hkn62gvXmiyz9bV3bk253IphhAjSr2DUcV/RRuhbHs/
GoQ/jCf5QQq8Fzhdtnflc3xEsk8byaEXQo7+Ec7+nmuCRpg70niwaUFv/9uvsPcisxAKIep6Qvot
6ghGicBYIyBG2VULrvpfcxps5d/4qF0/x+gu2hnsHUhnAWAiSOuPkDyQ2Atc6fJczQmOXr6C3/I0
+BZIN5C6sxrQq8B7s6pYZDwUpl10+N2Ft6r6U5B4+RjVBv8cnIc3An0zq1D8Zg0bj2bNhtqBQacZ
oFW7cwnKbb2xn/2xn/kLmZaUNLN7i5Dd+w24JOLCCLDmJexMooGkQQGDE/imfI9/6F5/KGgRpTR3
dB3wUjkRDwNCZ3Cn8viFCKOnY0l7DZSP+On/IKhgy/Njsft7+Tc95sd6Jl1f0+4crf09An/7t9gr
R/tMFQ4qi8ycsule/3jn+kdHByLAXJ6SagqvBQT3h7x7TMnM7iA7j4A30kKxGTFXSB2wufDs2F+6
1lUJbBP1PI5S/GHsF09kIcQI0WwhZVGWwS1ZixpsnZz7hwAeuAn7B0eRzzM6pVfjYO78e3bWrrwm
n5WljSN83KzGhcYcxc8fhJ2titWbMRfZGY3E1hxWO/iGVXEC3p4yTnCBh4t1LObn0iyMRYWHd5+A
JqYziLmmT5D5r2Se7HIUcA0VeYYKLrh1Z2+SrNtlc8ZT0i9RIKLVxkc1Ay1dm4xXFcNZxWxO/Mw7
ZaOvWCUT/at+qLsGkTr5CDM8+0z/bWj/5XMB7vq5oQEkIUpbFoz3XqdH6YGtG/yKu5sHdx13kXNw
DmQC1Nf3ufhlfzDEnAnu7/bBJ1wTUMpCIXS1/unkSMBj1gbaPozMiIgerAGoUfQc3i65Q+jQJrGS
/D13dXysztKjXopFKuradEum1aAgtkg/M7nmHO0FUhH/MOYmvPEfeFigQwJrgC+404DysT5Hw+Is
/1I1hJwt50D46F936QAUcdW4utVZuSrX6N7h17AOLW2ZdsDt0YtqgzEvd//+/vVO2vF1qW/tlk17
Tn86R7VEkpd0KF3v1G7kHXXN1Tkkv69zNe920YK6jjLKWrYb7ah/tZt20+xel9fFOjo/2jZZ0J7u
gmVCMVUtTGJ1KajkdXxVV8qhorZa9Nqo39ojZRucglV2kY7qvr+pfOGbgkldl+Hg9e3d262857f8
mG23f12Ubb+NLtFFXyMOOPKjqYtO71/RnHyRlnpAgsM7wg37t8lyz/I+MVKG/ZKxNfhfmOIjoU6D
vKRXZu95IInktm5YkA8KL3YwfsvGyvbMiY5zBpVMklPYwuJSpDAMgu/T7MS+jZoYpRIVayzaPhsL
XCxQUyQOFBf8BKpm71lwCn9cTuGA4gBw/xcDZZNyGgxRnyGnBGVWOxAJITxDVoSUCBsatQ9IMt+a
68S0AbhKNISAer9sqtxVCW8nd5a/ZytmO+cccgT4xyb8y1nDAcY9Z07enDbyL/EXxTm7axxc5u5N
41nTmLdCpJSAUymP6GyA0X2OypV9MQGg2Ygb1Bj3s4wFKz/lZ4qpq2XcST/DI3APQGHBFKN9cWcS
y/211tkKot/4KmHrMV1eNteFS0TtnpH7wXiPgVh+yoYLynX2TvqXfbJP+TW9WgdjU145z768r/Rq
rvwzG8tK2Sgb/6wLwYFk6u+NZD/ecj3XV5nWL9tMmzfWZ+t9OH9IXI3kzyX5vK5G05x0UBNkPkMf
QhO8zgZIcPDqNejnG41mwATxNLGjxUCsfbh6J8bO31sNVJCqrf2gZwKKMaeL/3wYpZiaF62hGQqj
iYmu21N8t24NlxlBWcy9yy+px8rCJvxL0BRlHkKsJMJ0N27CGU26kU8VeyKVk6YRclkqeWCeohuh
A7LwYnQj/pXQWRpjBxAIk2s4k5V51c/opytlzsAuX5moTI1zVhKmDKgIfYwC7RUvUB9YRPHZa6nb
4nv9eHP+EC17PqLGxciI2KqMx56DnnJkkRBeTmLG3ubjdzeKiiXzmbxoITE/rkOEPAEYpKJk7hAL
BQWmPuq6kdBuf/iRU5Mxv/0MWAp3ZoXagDlK9qRQJiljy1WXqw0Y+vEIt5ygBrO8OX9rcpMgI0PQ
GI2cfNaYC6DLvr1EQB0wmNzrybYFOk3PsrLrcecChanz7D1FH9fbs1dzL7JzRVSi4qHnJKieQIAa
65r2G+FUsAMGbpHw+qLPSm4hOGBArHmWrnVlQnXNM82kbQIsmzBoyI6h1+c5oIczQXQNN0CKmcmT
JlFenmby1DdBUxZftbyuNALDZi0aEwcn+szW5mDPn/e+U5ENjDxqcqKKzKGujr1UPIrPJLYmGWeX
RvMBoO5mDKpiHq4zxLVLchuhNxALUo4KaAT6SWUATYM90ChHzL6pg4lsu7HmAmD5Bgcv8nfmlyEU
Qoz5H1HntdvIkmzRLyqgvHkVvff2haDIZnnv+fWzUgcXF9LpmVZTElnMyozYsQ3OvTLRZSQsTB74
MmHGTPIYnWcHO4eNCtEwSSETOFp8J2irgcoI3j3Hiye4ncxLO/vHwUqERY/nBCUzszB92upCDL4B
yBWMgmgCjR7qKoAMkzrAU+lPZdT5Y9ICMe3k0ajLvBeTY49OgThD3MzAMNB1/gN9g/eqog9lVopB
FJ6e7QidsGtALBnFrdDM81PaFiH9VPA6GUDdcabJRa2i6AP7j/hKTcK86r+RlQJWEI1hfMK/h9Js
f6jBcFVFMMc4sAP3TUkwRLQsdMhM0GMC5+shwTAqvzFncAE7d1xJeCOhdp6n2hh9AFR6JJaqMNjb
NMzVyREhsllaVGw48apIZwlWX9mcH8UzhHbNdVFsUQlB15ZQo9ajVMODegLpMEnGSDLhuGAojA8f
M6P2jidYrs6sBxQSmgR+84S3IcYZjIkskwd6LTL5AmAtQFbcAepR5g8Z1UHONc/gZCmU9T/pJ+AX
+CeAFeQlhhB1J+Z4ocM7Nyz/JntONUJdyvehL6BkAyYrkE6oQ/srpNAdaKqO/HUA/ZfyjroT7Dy6
AcAD1/JwxsQ4gPEoPpkyUnyK0KW/YQdVBGMSHiOq2fKH5wpm9vjwKCAz6lzUbABy/ImXGCQBfjFf
ZGo5Rjb3ZFlALvCu7Qm9EvyGzJrL6hj/Mg/PZdg/3lxjip6DNY+RzQMO8jYxkQae49qCp4V00+B8
+oDrI0Moh/n0jt48t/pJmUzpmp4ZpiO45dlTY/ObQQb5hHzOs6OEZZOHtiACByl5/SEPowIGB2ax
MnpgBP7gjTgxbLy3J6YTzJnJLlvbZxlEBPsaypBndNPRalJTy/+YRzPagJEuZgy/xaG8lzv1ZJ+Z
03KBuDRKPFAZ3hKcBpNa/F3cDxTcAJfmub/XO0/QoLhjasSiA0baoJwspx6RajaEhwzTnT8hgVPF
CzYDPAZ10EKONxAzANMPYeIBtvN18HYUBAgC+BY2BW40nj6CFU8VeuFAFQuV70V9IPYDBYGp/o9G
BLCYap5lEjBg4mnzJd4xQY4TVSP6FloRFg4XmiXG1WLtqOdCB2pklCzeZa599C7F2Q5wUQ9ojJjW
0BuRBwcyTIGJ2TR3JrUR7wiNMXYONBJ0HX9wq5ixR2+WF2AGYxxK0jF2WX/zbW54liPvC6pYDMBU
IkN+XFBDSyglzH/tCv0vAh5xo5OtbTDcnpHsFaUzl0WEaZI1Z0JcAg4S6tHjhEDGzPwLmuzh6jFn
Ziw5YyjB2B/lDTzbIUOfL4ZZjAlOdEr43dnGkFkBbiGMMmH3ydGsIbWZl60yNZwy1YzkIZ9ltE6j
tR5OEnvetGPE2BgKtHdGnQo6rXLYNPOHOe5QW1Juo/aJToF8Uc0xq5PphYp5Z7wQyZtsGs08VWfs
dzHdwGOM88mjm/LpQfpyRgbh8vECAik/3kUdU4zUf+DhfTt6tDOnWljY10ADrcSCDHDkBJDELwgf
eg4G3JVRLAvpu/iTNx847sCuD2UneJVkR0No+s/aVWKtjXAvwUUwM1dctESf5t68BejNxlGzLnBM
YHes0XSM8mwfO0uMrnkO/EaWrYnzczg08FwjdYojB9o4xxOkRX9Ifhf3V1ogCR+2f80nS8pk/4Fa
nQx1HD7/7lauCpsL9wjWi8v27mRD3gbmJdwhSD/qdpQYMxwU7XaKTwxs/T4kpWb2teaBMYsOsKg6
fQqRuigmnjFjJIUgilvYDhcJIRJAAvBy8pFgX6FVaP90JUhl8KPGoKPmzINGgE+jPaoZ5fHN2VC8
Xm+uQLKKd7idJ5hsNOsMb+9up2dLnowebjFd5HjHPf8/kq/ZHcmx47lhZNexAtGwqGhGhegH5Ri2
rVwrxP3c3yTNBo8xx7b0y1iDFc7FY5H3zqh1BJMh00ZePi2KOaPeShsxS+PKRfWojhgai+vKudEQ
r4i5NCY27hqLw5xoLloYgF50K8YYp3df3mT6Gb/30BzjoupHU2Q3ZrZ25G2Wbfg6IxcMcBD6FBxK
/o9308/Fm2EI+zTZsNiQKMJfYFxgY4P32h+jyiZGQB4WBzdaMMlnn4Gi0xrDgCh1/Hx4Yzhnkemb
kxiDO2TtNhjdgJOXy28Zwm69CCHPHxJ3CYsV2SCLMv9ObOyBc2YRk/g7YfkyJy7kITshZ2vw+u9k
8uCUslsxBmKHk4ec3kQGcK9iFBQ2HHzQWMSi5sTwGaZpIx6pUrukd95HpxkbGKZBNTJFUrGLmc8F
FYuHCyVyFQRGqEggxcGM13FqQEcKhxf5KwX6gNtfr8bc/hJc9xT1wgpXzODFxiBGwN0AYyE8Mqt0
FfYY33L/Tii+dA0IF+Dkx8FuiXRJxpFiDbD+yLNqJFyBJ2xHJn6hxoZ5PD4Ysk15Qu7diroDb3Nc
BphPPwhTwoYK+3LWJIAlToc0J49Bc0EHo+QiqaLGUwyxfiO4pf4/7LDQ3d66X2SAvCazn6vtytUW
XGcKKqh53P/QyR/EabFNWBPWWszBwSpESRZB9xRLEzcZeqD0zmYSE28jckiZobPXNqm4rWBosQ3w
jxxaJBhQf0JDx0FFPbFIofmzTVLfcNg3b8pNtmxcjBNUHcoP4zaKLxYQJSl3NHcHPwUxRF0PURWh
VydDg1cFeaqKVm1KRcapOHs8polNgvSkSKZ4zwf9/oFjST1mn7H/BTeOZY4TShWAHeDKGqBPwI+A
MRxYMbcd3NghkBg3hYw0hc4Z2zPkmj4qwJ+afYjahp79g48IAiLpxeFW7rEPJ2kK6JBwOqg0pOyd
W4BzFj3NdA006w30O6jqLnv5H2VD9/olO4rqceV+MLOiLaXzjq7+B5MYGtzsheUwHWpz/b5q2BG+
kOhYm8fdEjjt4w5CBIZg7rqrBESGepKHfeR5shSPIIqDn4C92n74eOIm9+73uLDIe5UVxyCMRhne
uM6v1MGCpUUmOuoYKueG/wXMgM8PvwJKJL+D5plXAI7hn0FaeR3imQADwQSiWUICA2CBuI/WH0QI
o7sXMCz/Dnqg7mw8HJoXkiCDQSbV+g9mDsnL95iYAFeIkUsCKDsgjS2+MFILghEzFT7jRToidHNu
k4NyoMEXEy4VpzMxz2IclV7UtXVkUuPKMKLxGxow5nywt/GCBYjh/xaM3EAE7kApMCSVHxN4CPkn
alCruXQpudI3h1s/kO70qWlM8Q31ZSKx4rJVVM5BXkgHpqlllsHgkR+AVJS3hdeBMNTRyAUZJtix
EomFsU1GOgrsLpGx/N8zIJcLvx4mhj63AMgSNkEapQpGZOLTp68omVLAmfzJKlTt1Tp1bgFYcxTS
gqJB0IRen02SWAhvJPuCXcQeZTHWg3CVuuykpJFS2VvhrGKnScnR4gzsMWX7tMjZ86+4VfGQoHzT
Ac7sEIybQVeMYryr2axqKKOSPqyT77TSIKaRvs636X44i5Jw+3UPHy1fMjgeMu8aRqN4HI/DcTYR
H3Sj/PcYoZblA5DiB7+qH2qi0f/zWAWTFXcOJiLaWBB8omKnsxZgzcEY7/S3xHCngEEnYZONxEHG
2qGlicBGh7yUB/d4QXGiDSsSQ+0GwWB26TD1D9buQaMsLbv3V19bSAOlq9LyyAlK36YCihOZq8zu
CgS34dx+cLDgqlphM6AxeoaEoL57M0PLfNCM3+IVw9whYNoPpyo6F7Ua2RmSHOZrjo1LDk7mxj1z
ih9ZnQXaOzgiDqw0vFDBnJStPKoeJylkIkdPFdR/leAXcExbxpy4XnIzKtYcnHlnVZnTsnz1DIc9
hd1UWj0wzffRrLkGGzaOP/6qCvats1ZVflSyLB5TnJG0rc34Me2zRZDtog6HhGEnL2r8S7EiObfJ
x+suffb2q18xv7Ov1PKQWkg+jiPS20t8mLArUnsi4UWgKda6yk5jQKcbVzP5l9anjtWoYrlW9jgv
UclsYTg95lF0kqJ7pFxyGNEBO5xdfBqsA22KcvpHXNbZMhEZoD3PWnBo/d3W+47qW4MIkiAYq2H/
EC2TiU4vgsPC5tjZMONUQAUVLz8ZnhitA9jMIyBBnb09gdsB7ZyEQaLZ9LsPoalndBhHpCwHI5U7
gASlBgJBRlMiVFsN4cOVNm29fiL7zF2AJVVpb9bsBAy3JAUDi3oth68vjQX5UBEAXSGpw5kDMNKk
FwNrglR6txLE1fZGvaph8+sfpObqY7QVqhLkMDYOOhLZxXiWQTlCPMmkwYDfbZBMpyAcBeI0NwlZ
4/JFxujK9VBj8lpitFH1qcGE/mhI+EGq2Rz0zJM/evQPNaiDD2ttM8fRcBZjBhkiA7Kzd6H/ww8R
HiDeIMHqi5Ffi94CAXf1cmQQIRcfIgBqf+EFpKeUxqhFVmZ9YZljS5cAUqnU04RXagMD/VpEaES7
VmDNOycdhA8YFSEZxbD8xbMwnzwYCCnBnWQrGEeaI46yqWwlKKEgyBrT0tz27dGV/mnJNPzX6utW
0u8OYZwPR8LrcGhi8pRnd3GpHQ9cxbA4L5HrMo3GvtRq36Gv8Y7R6DF99yDC2uxjZXsMIuQCsL4r
1GP0rkQs4RhvwfrsQNdENuRC5utZiw0fyVoIndB2xWje3EMGnc5cR/VUCfamxzrnyE+DTyGOoPAu
gS0zBYxVaFEUY5qbjqzM/tVygAj4STWWsOoX0jaWg63n7B6dCP+rBnbcTvpMmpso6VXySjvYixpK
fsF1VGyYQhFmpT7O+QjrE+rQpNEXlWdxve+kkB7Ib/0h9BGcgMqQNyzU65FHjowW3L+8cXKIwbDY
9/Ho9rC+6qJbAybnFxZSF7JzHAtMkzvFPBbtnJSyccAV9dWhB+m6oYB4yMv6cWvzi2ZtazRPfMko
N05216qVgZA+ZPEY+GX3STxrDHOeV0z9Aij7DGQUXp0aXZxUuKTN2vwg5RTW5cbA5rbuYT2AUldl
NAopmJzSAQA0B2ZCRHpFPWSdM/KNGAFkD5iAZfuTMqbJJnQt5Xeuu5e2XmryxcfOR4Oci/Mz9VEu
cmpMpmBFzzYQ4a736aNZj+UFqAjt+QNRrYTrAeIa7eOGn1ifx+6u4ulXbM+VApgCoPKgPFPdlkhx
JkXKxaDcbWIwB2qm1H+ZrCmVajyEPGrfopDbxYDDb6T4lrrbkrlTO66KArUvIy724Uw6OeanYOop
++cefbmmzrQeP+IzQb45r7hBCpY6lAraM4HY6SU7zVtmzBKpNQyVHqy54Ysa+OO0R/o7Top5DZ8a
I8qoX4CW0W9jndlJ2qkpCtKsD2azs2t9bhmiQve/R7e8f827Y94T+ZVwKOtrTyXgXp6QT4XdmIJa
SaRT+o40I8lOL82jXvPUGf+JfCoP46G6Tp+9htA/3GL3n7EBBioomzr2ZbZmnqb/nScUO6U/DRus
7zcEAbjF3Sw32BcRnmZBzdXXdb2RzFVQzE0FCHpouzNtCutU8ze62DCxZpHi69eA7ryAOud8b+G3
wv+BbO9ipsvjLhWCuY50dVqDqD9TkX+pQmzQKb04Ebelac+oX9omraSlT42YJkfeh2jTimZr1dsc
YoCYSnrzHENKbDotiAfl3QmISQ9IUp9QjsfyoEn7kRttVXdeGJvuK35nxp/YDwHyNskQ9WJiujSU
CMtr8tS+AtwGIVWknVLB7zxVqbHUOsz/w3iie+WsViZ9Zy8kkxeDN4qMey1i1qlGJRUdEAc3xr31
cFPwbw99qErJxNJBUTNl5abK6FvMfCfARUDZJFTg0YLtR3dZ3ABnybCJx149l6kvO3bbNv9n+yFF
1RzGoM/2sciY+WbrgkND91ZyesaMvGM/YqsMBtg0d6UEUIfUHWV1D+9QiFtx8/z2/o+SQSGINrTr
8NHrbvRgCGCsO+fYtnC2Wq7iIXlgfmAPi3j8lbe6zsDaoX22kMguhKQ2YOfsJEJTtJmkohNfVuy6
CXNV6JD+USv8dWmjd8Prq18m0VEDjMAlF3lqJJ8NELaW8hN0CgxK725+ME9l/NaMmdesQ/VKfipL
EFP/WUxItizc0ptxZB/LeJ+ZuxJbtO4lgQ9nKGqcYqHsPeXZddB5Epwnp9/mE4MRAtOH+Unvjg9y
J7g9HbBMr/lEzT/ucqKq1ebY5AfyymJ2LI1K3INuLRStnPkl8lIhuEIjLdkUdekVoBP/U5jp3Ada
/5iVqKN7mWtgIdDHU8EHfAUlcDffimC5DkE0+Se8szoyfnpPzIba/Ol6bHwq8OQ85w2TsoFUrL7O
LIiXerQuGNKZMyf6PFSMcuDMVBAk6FbsCpulsWGtNabecMFcCywbiMCaBerUUHEjXtjmshFJru7c
2dvUkXmy7/1tbuLCjEdZv9eIM+T5MXCxOBlo1zAw7pDIJTetfhb5y8veHiYi2DQ0+atFloOlfj7E
Rwxzd2wKuZW9777Am4zKUCPk8ShH+0SeFBlBL8ewvQTVsx7n+ssuMZhEDVlf1fRmMsArZgU8O1xg
se0wzKOVnCsCWgVdICcPdB3lB1nMk6F6xNidqwQPNVPihxi3juyhNJJGAIxjd0Ta1ITwwr+PGMtl
cyCY/JQBf+xt3scZ/ktYGHV4KWjD2KQLEKEg7SlGI6EgWOkuQrIy2dsz/Wbs5a22NpfaqlYOsbb3
IRxTOSVr01tbp/qmv823gg0VHEQY/wzn4F0K5xco0ULN1VN0xGycGSJ0wusS+9b7r4LFX3Lh26CC
2wZORfsotPbu0l3afKhb3Lj2hGCRrSXY2cqF8Cm43K1QrG0Eu6td5/sUNkh2xIr3DJ2Kj5qP9tyf
i2O2xfMDORT0Y2ZLDN+Y+uEHiiKIoSZyqL8BOuUJM/QAmxS2d+jnYqgiODMA2Mw/EGUV6LTQbr3I
KfyD9dPwRyCraH9RWiTzOME8sdwJjZyFoi6+c9Hn/h1VyAOVILIDQMe/uDpo7OAvIDXgR3QCTH4A
i2lOQDs4ayBdMUr4Iz4zk4H1jFqQ3YcpPM4eME4gVNG108lTrfDmJ69vc6iUc2xcI/eZWL89tCkL
9KPhPxmI1GYKgJUN8AYZCUYk6FH4mEB8BtAXmAlSVV+4VHCyc1ZgaoS1ETMA4FvwWpBdBnwCKrR/
GD/0cO0BvvE7lAZ1M8IkG5e6iqP3D15lsIhRDBAhMaQM2wDtCLQCKMeRlU3VjGEVEoCKg40wnwFC
crBydxCJcF1gLP79aDC02RjcCRiVOSRIFjAzgB+aI+DQL6CoM0CLZOnLyl3XOYj1JoIBrmxVdY5v
tFIyVlmbHP8I0us9E6Pv98DELrTWQTYD3zUAubzq4n0RR/bPhm5IhunkoDICPN0n4ZIRv/KYm/5M
CnCg8zFkMa7fYopFC6oiVApMPYCXmJOwBRvkRHH64mtJu/UM3t6bcsZ5sXz7jwa+4z4f9+pqiC84
L9z3Eb3yMBBY84wgilGSWCdC4FqSIpf+O+I29+MS6KqM9AawbPQl9BVb/nqMM2EdTOjm0jEBAkjp
FQNcEXY0qJSADNismQS7EIRBXHgLWTV/g5iGfv1vXIMTENazDLiROMAqxeLK6MdoUXjBxAaVT7ye
E4J4Fsxy7t8hBwM/hbUg5kI+tZ3AzRzoen8rZlTM5JE7JfOcCBI2C2hV4QhuF1sMASWTdOKNoQ+M
UO4Nzb+PfIg4UhnY4CmPgYspKc0/N9QwkAYRYUrSoJJYe5Swu4z6sBDGsBTRuJNwG4ge8m3jaP6f
2Cc7ptzkNSJwDbl3sSkQase7/2TeKQJtaT+mGsy8W/69siQjtGjqqOLYBZZl5svMh/gE4yDwZ/il
/7AM/Y3GUBrGxYGguJ2wW80E3pi9xZSKZhXPoT8elQ0LiPOVKegfEwg4L/5I5hS1TkvfBnuMADUg
FAjBI5X9VWikBN1UaKSiMXK4sff3AdOVfdke4vn095EP8dgQpnpgrExExZwrHx2Px/82FlyQYDKk
f6an9q37oZpDLf8Qm2twaW/qMb1yNmXV1tXwkaQuXBbQuzyCVqL0lbO35/Q1CT11YNYEsSCdzqkb
cIKuAQVddl90Na3E6zPFES5XK9teeR59E5A3ICqlHl6dQ1kfGkQhIjpDaC5yFVeb8Wqz4sgRUlYh
tlbFpJTTngEn+zv+qOz1PGvDWGnGqm1WLM/oltyUY3cQAje8UH9BZv6iyugjKa35FJJ69ZZc+D7s
FTk1LI5+mjbKfl7tr3i11olK8EV2tp+cquSM9cD3e+v5yVO7OpJrXpki45yk8yId2UzvupExYAzN
B26IQ2UA32YAn3jQ8UHV9IMbyYDyZ4DpGB8ZtpF6i94BKKeCFlxNOHk19gGIU98YWMQGbPUXabL8
6qvM3+DpoxE3wb2d1f/kgF0XTxVjl4KDZuijvK2hbiJvox+cu3RXX+rLfH0/ysd9G5/w7d+aBLR7
EiUT350oxdiNxilykXiU4stKdECPPGbaJDMlwcFi1uizquUX8V/EycPxi2SpuJi35tJwOAupksZx
0+MoXKGfJ+mQLp+cahw/GG/FK1nFZH5gNtwQHDXyujSvOnEMxjZPlznDKceA0yf9aEU6bS0yECm0
Kxw2GGApuyA+fDHCFsEryTIqDyD7ZbBiLkHYhfO4MWUwshnng+fCqFNeWvdh5vIIzgFbEBCDVx9Y
ZV/3bpjPrL6E5jFFoVl1RGo9aPvdc/+4Gkw67ehliYpfedfIjb7+2vGQwMwsZZH5ExcIyd0xM1PK
Q/nP6/75yGJRKIT9U+7DqZv/Y18fOJQpjn+1JfTMljssmmLphN2YPiAUMWH3sPrFh4ABWqX9KxBM
5IgnAvVSVimjC+5vWPwlaHcGFaOwAbuxSuPsRyhsEW8a3AlJthFEtMFj5H8tTnJrTG8sFbvKmNoS
a3CY3v1oK1sImnVYm9pKkdd6B05Fi6bbeBdpcyhC7XfuN5uyOhfGW2WUl3HLKKDjKT56EshH59Cs
svITlxsKdKOt30a3toEFO0AMy8IAsljkxcFyKLHUTdaPDeNdgSNSAHmfdt/eVW/WclrbMv5r+qdS
t32zN6tXaBzJtOYp++X5624zcxRiqxDpvzg/JC28ashgSHgqGNAduxNzABp0rzqqvYW36SXBJyKG
Wapd0S11xtt1d7Iy0yDQkDDxr06XfUAhMoYJI5G3cLJ54QXIYt7fNZO9NNwnqBL8B4b4FrdfcmlC
wMPs43cMYKy3Jt0KpCBw/d35wx0jKM7ayaNZttaisX4jCJeJh+c4s+LamxJATkH50NeOOvPxuHSm
Rj9tQB9aOJW041UMVF7Wt1LHxyywQH7wp8wmVkenBooz0QlkXDCVBKzkpq+asZ8+wdJ0diqanRsa
QElmB6sxm6csDYJj5BwdlrMOTK9aCGu/56IhNQHaEpyzUEhPmvUxVa6h/y9Cf/tPlXYm3KZyYXJ+
2dg3F6cg2ptsXZrNWEBokRtjQ7gDISR3wEFfncXEfHtb/Pnq78hy+cbZsUCNRbscH7/GEr6RDfVx
Rg4a5gn8SLo7h+xHCn1YTFBTxumV0BhZWbTZ084Z6sRHMljaT2XsUfb30hb5LnQ3d5aqC0hZxi9h
hYG81DtywO6s4AxmYLcjiDtp3zbVeeq+DP/i0fU86lluUVr02JwuQ3dmaCfGeVUAO1a5llIHqezU
cZ0UHqtThgAlZTaQB4rjdN+6M2oSogS7WdmuHO8XuEkNJro09cVIkLGJoABOou7zMC+VsuU5GjXh
F2voEqo+x+zVz0BAnsRhOPZUlueWefp6J588XmgVXYYnAa13gsAkiZBpl9XRwjKqwbS3nzvGWu6X
ur+Zg3RL7146yvqm1zYFcffR2tZmnTTpCwLLmXu2QJIQQ7RwXZKrgcgLXb2xidlPzX0d02RRPFED
pTfcRlOKfXv8BUSIVnkLTXKeOBy7AGY4hAYjG/lR2WzD+Bpf7OpTphdUOuMEO5R20yNdpKSUcHv8
SPS+/byY58VIskedwHKXWXrL6qNZI8eRPx7DCNYWG4DN9Suw3ptl+OvYUB0233puOafO3ORYGSaT
7rFRLPoD4JORoi9146hZKw8COYS9mOzIHOzkGCYHphxmsnX6LfYIIXeoxI1FHRyQhMmAOj7X5RMk
Rc/OPqNTByhCVzedLeFN6vw0Jf7z2jqBZM4zlQMoS9ZNb5NxaRMRLi9TXKkcaFhf0jSwh+CqorQy
1SOO56k8Vdzf2t/JLSwMjhws7g8hYzEMkNt9wP6QejiYYjLu4ruq1AdgDhgPgbytOMvCKWYEkfHE
E6lvBxguJYzGXN5mg/w/22SuCS6dXEHSkOsRHy+wOnhzKndBqa2hW/BQ3dwWnJ4Ec0bBBjuwNFgB
JdKmuNCDSuyQxz0stETfSNVWcY61z8CvI8UaC4dlal/jzsJr+enbV7fdJ8ndgIfy/aT10lWvkEvc
UWOuOopSEiYa1FfA5+krRKClStyyZN+GpNWWS6u7uCllUw5jEgtM8C8jwxURZ62GbwkZcdk289Jv
jUEK83Xp2ShLQV1Vd1G+UunqVP0KD1InFi/AkBk3+Sgn/xs//vq3sk+GaCI5OcQBayCAscu3ARnG
Zp5mXcP4FzgUILikSVaykekdTI/ci7nPUWF94amgVrupYCE6h5v0OAbNFsOuvMdD7CznOHw+8qFR
AALXyCBB1FJI7F2DQyJFujbUvyAJ+RIpdFdCAqVplpAf4ZHscGvE4BU+L0JdRhn2x6tEW7PcH9HK
7Uf4j6gYSmtv+iyVybkbIHEIDym+4fGosp4WAj63jMa0OoV6sKtnUI7CdB4EiyhZ1tGcFDDvn4qW
tGk/IQ9q+qXM377+LZV4sUG3HTt6Bb5tTJNHh4NsO2RLdGFj13cvh4qLO7K0NAKIOXTXFi4hZYPr
IeRvn45dIqJO8pFhoVOMhT2p/6osDFOWcTHJ/qU62lTJ2Rv4aOsJAubchxxzZzbNmzXNc2J61Yvr
3SrpX9IQM7IM/AcywnNrUtgbv1Wp/JwRYWuMsxUwZXdWqefAIuUA/CVpZ66gVDn9wMLpJx/jd+Lq
c1iREWKOUDUIUx66GV17d7KCU9hj4YyxvdqCZVgLtabNLXcRc38MO4SbaTVusYiFtYhSPVubeFYa
73vuscaVLe28ceHOcV0yHwlmHlT5xjOWTWELQVXEKJKaMQpwUqYCUSEq5Iy0xYLzn7idRCZtCWCP
716TnJEYokU85FT4SV/KGhXiU8O4rUNtIdOZtB6OHZsy++fSM4T7mEbAwDgnxY5yW1u8H8YSnlQ7
Ca54evveW4EMQuVdg4jIz7gGQwaY7PYc+A9OKaVax80s1NY9ummJkjUnm5E+TX3G36sarxXc8L5Q
6z8SqKPz2LXgykh2Qm+U29uAXgOmpRlOuvZf2xLxSS0oSAk7W7s9Yn3QRPfU3eXqHGuRLuIar4xy
FbP8xU09thvWxBdKkI6PB+91m24RYLbRoSLsztVuOtmZNDzWrICVxDzMKHaPiYNBbhQuO20JHSTO
tkRjKzWejBipDgjKLZQ1KEzwXcDC028CmtB14FpGvy3b3XcZUadaDNN644ZooY3XEkNaz/iYJYaC
AqBqH6hls5+4X9lFysDeGKiQNBV1X4GcIYqHSIOg3ekPae0zO4fCma8KGWoRTRa1TOAtY6wqE9Cv
AHYoZwHEd+g25dOp/PkjeunQQDLT3IRFMUtd3MDlI6lisg3U156jGhTHo+dF71A50FtDRooFmz1L
9Vt9OiRREuFOsTP0ZIQiEGUTnH7gNEvQSnx/yhKXsmO9p1yQcQmMW4BCPHDbeqQC82PjryJM1c3v
JAOoKzAS/nkcHofoqb70V/T0ng31PEzUl62IzEnrzsO4f427fMiv+oGkhvpqipDHDpzxKt2NHZkA
7UsjB9sc+iuGWAth7uEd7O1ja96KX30bGyRrMKVO6lMUe2fXMU7990nBXWs72RzXYiSzLtNNiS5K
n7QxJSr6qZQIb2zdfTFNORrr6FfdZotqYc7MbXxy58LkRyQiCVe6fCWi3djpgDLikTAj06bwFSGy
7NpVtsnx0Mk22YbI8994Dipg/dbkJiTjkFEkyQ7RVUbhEzMOZsyAik+zGcXWINHAXJF7zsKT3tLX
xTdr40BfcofViyoc2hLtDugj44wIQ5CfjCSLa0zkIqyjtYnVFO1HNCA2iinijr9AWOFfVXmww4KV
94q+SMyUkx/3rG2kg/5JUc6Fe9AZoSziqpO2hZcZQ8yCDn7I/+cTYROkHFRWgMa4BlS4rcIAgWUF
iwm3YSqR8KPxXUsESmtSbBfSL3ELvWCmpYS1wDdZKkeY1QY7ausZONFh+9dagwwEowjdoS1ddflW
BrPGuXMyW/I5bL0fPPbmZW/hVP1ssjtDuInVXl3ujbQUFvYBCsh0buvCkW9qIkdi/LipxvJOXbXI
aglzGum7ZImcZanv7JOQ8Udk1OggPsjIz2TCIFRUERlr4xoeeXOEbObdkm2IwDYljNt5BdtwLW3k
HoEfDcL+wXeipSYsVkgV3Wl59vfVsjxneM552xzRv/Sy5+5UCOzsSfqTcCj8CPFwifIzmzXLRiQV
k0ZDtnA2c14I+Mbi0WjIrjm/tFwDKSN5hg+S77ulg4YZ4HvcrsxBOidPErtAdZQSQ4x1yIW9aBwN
40m6opnEtGNBNbyKfu2jgNyx/f/1LhCd1+2t2/cbiev5E7Fwdtap32gr+SC/XfLe8RAf48G1Jdnp
jGvmxHqJmGVmhWtk1TuVcJ9g9sUyL1w/Jt5Wn9dn4UUtwpeXrMrNnzwtPKOrJgxu0n/8dYCxnZBF
f9R5d23n/icdNTd9rWIIwPJLF9pWWsKxuCXX4mqgCFORc8r3god6S/EV78gl2UfbbingOOHG939O
PO0ImcfYm0GCPMKG+rOKsNeIDE/8OYkvhLes0SZOVAy18JaYmntsIaAvwYyd1HNms8DFc+qw+Clk
lGuUZmtzkp5D3FtIINxx2uLXwnAQkl+K1pKZWcBbKvTlqdBw+kQqgaSWz/4coeWURyG2idZCeE2J
d4WSYR1shcL3MYmOFbZXzZZxNgCitmhPHYJtY1yicIWejq7WJHA65RL7exiNR+uKGNpfe9uU9YPk
w/4UR/Wcr+H/FEfpmuMeVh3xZWGUoH70D9U9PoWf7C1IDEewzvqJrw1mcy/2LIo8XmNwTBBQ17DR
hV25oLLhzMPw4ayylAsugckA4higUVU/fJNxhQzE1yl6CU3oPwDmrj8Ijryhzw6PG+bJKTJ0710s
jeuKcCfeJiSVNgskfBZLpIV8tKNsGZ/9JzfYzn+mn/TDSAZuIq4JHJf6zjnwl+IFx/Gs3+OPvGMr
WQjVqHpXd+aKLS488x3fFxxIVJFsNwGxFDAH2WkADJ5AdB22bsagRIlJ1bIyDsUVfK95caZig46z
PwMVSIgp+1E08pZ/lEprw6AF2sDJROxqHbF+BYchkRXDPvnHedt76Q0DLYSv++d0Ye75R+edX3gA
tZJ/6fH6ME/iaeKXvule2ib+xB8d87b0wy+AiYkMNTwny7+r7rNbxAj0RcStPXeQW35n1lSsBDEz
MJbdod1jeXjoMYmEp9yy6/iL7F2uozd59Nwf+8c83tdsJEyO2ud3KaTDylEssW6pcjOErJJopl1Z
qDZeBBgRwUjlIvC2I6J3nJ+CUAHMj2HlD/kab7fglvWIvq0XXJn0bE66q6CuGpt2Th7TQtwn9dQ7
lVNjG/+ip1yQDotQ7wYTfS0dMXx47POLd0qR6DpHde/+ascvF563lJufOwnPOk4MRsekfGCXTxpJ
5AiNLQTOnOXDL/Wf4O7i2aHXxYMQt2d0rRgPsMn9SbGVq71Dln1mr9SuBKHwvHFikA48nh+LqxIL
kz7xwB+8idsEO5wjritQP0NlgOEF1E/ryCkHD7ffwU6kWWGI++cSwBAN5TzXUkcLWz4BF1nixovn
4z71XXF9nJIrJ2FBrYIJNlDZFpcQDGuMoXVkpGwdGwjTN+1WQgJnTHSRZhC8knnR/US78FBMusl3
BbKBqd1Pc+7O1TPb08IMvYU9puhfhLfHwjgX92gn/4+k+1pOXNnCAPxEVJEE6BZEjrZxvKGchpyD
gKffX3vXnpozxwGQ1L16hT+8pl/n1uK5+FhoY0P3s4P04Y7zXBhH4/ui6k+QPuEzuayf4cV/pYTU
NAhnxHLnXKNo7O5jWKlrakEoaCy6Ax85oHpFOdDNrDlm6AJUCWxoqBDb8DuUOY5fXgEOdv914Rjl
xcIFWesl4r2TWjTSpDx/Kb1Wz7pA6evs1+/EIzIvZcm0Bvv7+csc4pLW/E3ZA6ZpbbQmeX+nVRTg
wPLosFnSIAGexOFi/L/8o5tYsGDgh+Xu9tOs7ze87YDKZrm6fQ3/QAyHyP+Kx+FQmPWp/GR+uIS2
V/0bYaPK4+Rx0Z8MMu15cu5m2ov+uVUZ7K3Y3Og62iXbenZA0aiXadz9+p4wUKG9/Ira+1b+MbDT
AZfb5RG3oeaqX25nfhb90iN1nUM5rs0RnjJrWrnnJWeUDqHE02GheRs6HtlywwxL2TTLjtJrf6qp
fL+j8YD0L9b0UybzJtgNgRiwQrZsJ9jArL5AJmPeHW0fLuVdM80ZkVWGx+vHxLBmjpx2OWUbi6NW
jMFNSRcgb158mEDHXT9PlT5PIsE3GmSs/JtnAREx34k/WitzEO0M6vdq8h7ff7MS+MpyFEU8KJfv
MXLfTR9oVwTtiH5AYsicDOMnuc12tMx1ZnIPYlsnpkKbgU1U7N86VD1ziqaOwMAq5k5D4tYwJ3ew
OdKol1xql5DdUPAWdnYNU84v8/zvxdtR47XQOj0VyFipYv2pRsMDUxoYVZJ5IPsmb+Gw9BJGChuH
QWZIsFPutLtUoWUHxQ6rlgqeV7IezHbDbDlZDuJhMejtjpU513Pz5Fe4+KVJvmNk50AcyzBI7TC6
9ypKv++iAGgHTx4y4TDBef8usZqXtsCY+P4w3/Fm5Hhc3qFnUDqLm9MBXsGK0AvDKJy7y0gxfwnz
cYRC5MJDj+699CZuHD+WHePuyjVZpE0gQvoxH5TfW2VjTh1Aeezy4di8dA3l/dl/YAMDVWG6XY3D
mmcEyNa060XPMjJcHOSraYfbZRDM2PenRLv01fq5Vm58+MFOAQD9ncKntRTC5w+Y4MjSlCG6PctB
6VZ3laf2nu4mUtZa7lDM1H3akD/gAgFA7cliSBV2bVo0PJqBDAbKLLtzsPmpYEIFDMR8UMGMaoVb
4vcsu+ljZljGBqeKEdUN3eUO6SM0mx5dtTB06Jb6xX7aoX4FEPpQeViGh/ZZ7OhHxU98DXt+xCHo
cIbjHuu5zVvmrLtjctJAasZyWdCD/3OTiDbPbOQNTu11a94K/TmrdIjfmMyG8311HgwYj+i2jZy5
/A+shPE7S1E/O/nHA+b2e9fWDp5t6z4Oyv+UEPPsYmc2zqqjg+Hspm2tUDYY3MfYROXGpGNWAA6B
nvh3uXkup0ERuqc5FDZDsT6dNdgB0fBQ/A5IOE0Httw6KIxYv4SZenJc5Ej2PM5TDeHRWkJrLYZ1
x9ajV+l4Lgc7pNgpBt7phX5jlRZAhVdkb3ZuqvMhcxY91gFk/xxi39PHtHPsUM8SM808xpluiSVU
V45i5AH/6dCJeznaF4d9khveh4ueL/qu9GhoVZf6wtgo7e76NAf4lPDFGM2Hovteq08YjUb5wV0b
8b3MkaQ/eSwO/Aio/d/xEXpfQiNNge4Fe2B00AgsNjItY59+bjQdzod7weacLPFZh3FUmww2+cYe
evnxPtJLUI0Dmhgo6W6q7By/mW6lP8dYeXK4R8O/rWhn/pWnMCr5B0KBtDMb+Kv1vGUDZBkeECWC
pmx6kmtud50apQIuKiwAa/Tubt1ZfzqkFuZzdPKt/JxccP2mcz2oDLbURQ6pkFQnw6EZtd/VM+PY
1ZTH0QjUqpvpLsNdo0jip6fYahK6MnKeW3THTsLDiQD+m+CHvjl5rPBQZOU3Kj06kpw43auEx8cw
IZPl3MHRB5Ny1a3N+RGHpXMuFMnMXbjeh+1U1DNVr0umXhB2/KF1EZ5QwcbIX+s3Jef8ny9v3iSh
hJftJf36DMGU+3DyjCTjvJ71V/2Fpoqr9qCy+GC9Y3cfDmLHKUzjtuGHPNDcSKvyWG7kHx2pnp2m
RJd8yN3sQN1+D0vDnzvCXm3W8557pV3cz86Zryf3p5xWxsGhXQ1naLxIgtJobdFPyat4vGB98+GW
tQBGg4ueDsNHSo4dZIDrKG/BhXu/dvel3ZVBTPWe0AsbxX7oc18HXGE6xzYGx36SFCUhQPttQoVu
3IG2Gn+okS+VHlc+1S39ucQ/svwj9EmYnRy39V0l6AxUkuWR6SnriKV1PMndkqDHu9Jv3pTbGs3Z
3Pt6P6gUH86rwW3/fNi14sw4VxrGi+GJQqnQyMRm192vXnfR4/mAKRBla7Eh+SE0LvYvoM+Bg3y/
EYsEh6iQPFhXSFi9AThWTUw08leSwlTmTMBEjuqMUB/9mx0S6i3ICEgttvLxHpyji2Ay6yASwror
73Ti1XSs673NV53bqRfv+/zrrZLLfRCllkKeAyiM9qy1jCSWR0DXdefeLbRoQlP8J9DeLn3i4jkq
Lj+7EbzP4ef8aECLnJc+aq8+lL+iLsSlHmvhNf3dh+mc3lEBbyRnmN8sHYzcpwqhKQnD+QWOMhxa
+6sDJFPLbbV8VhLUI0JHkdFpPG9ArJk7ir+wxaYu5H4xGjdDiDbaC1DAp3uypC6ZUsKp7YUDoBaI
Hsztay3oQgD4AHPBtv/M42SqpoMpxiNWV6OzGyvx+0RtFjmgMhxsmpnaS1infYQEn4hSs+D85evp
b8bGZ6pc+jw+OBW6VKXr2f72AYX4+Hz7vT3nxiyMh9yTh7d+2oQ2GaSPQnnj1BvqZTcmo8zAwTH4
zdQefx/XzflHoWsXtJjG1clgVMcKkdqyPlwl24f2sTq0L6rrVn/a6gdf4qAm7cB+L7RY87XGAVpJ
zqQK4Vb7ihuZNxxHVseIXPXxbXBPBOanCyHlcvXtWH/rm00NzM4btp1F9ac4lnc1pfezjC3Md44M
s6bHaWNdRE0H/agcZo/H/U9+wqiWiv8uY8wxXj8uxorEkL2AIS1fQqWmp/l2DsWy0vdFGSzmqo3S
f5xQaBAEB+PLU9zNPi9bFxIahV7l5fpEwKUx7zrvLZ95t9CjMv6w7YBU/mpObsL4y82/PVeo1P7p
D1x/8sxZST/pmiOecmb9E0bgxpTC+nz5lTJ0bxZom2bHcyHRvWzmfwuaTzp407oFZwxweUoHm0b2
Xj0MS7UdpITMb5xLPMO6vkRHR+DyDUth6tKSVDcm/fLTos2yjHIia54VN7ITXeyoOePllCH5pSEU
LUDq9/KmJaRT5npBeVlXQZaBhssHkmpUVTQJQbcvjqNThK2919C7rYa3xa45pS+wi3uFMlB4dP5I
s+vm4R6BEs07y4oPvTjU57dd/3hMW9HKEb699q6l2fs6Hq3XP/kF2m807WaAj2bxql6Z5P/duLI4
b/RKF4hR5epUHxtxo5Cs4EPwrjKO8BCNVVSnavHRMZYZX/1kmGUk0btT3tGiejaIUKVO7kihqfrK
GBjGz89RZtTQ/Sn8yONxn4T6+asjLvrR0lDJLV/97w0k8B5e5IpLqqQtPR++V9S1nEWTzxKNpVmM
FlCdvqpPs0jAOrLXc/W2Q98sU/FavpSH1Js6rK6b++bqaTbc/upTDy36DjGe9pL494Y4vWXRWHdy
Y6YZWpX5jqy8C7K7fnUcLr+uQXK2quRrifB3MMZ3fKDz1+x3Mji+pq+KxrJg9VoeLYe8A55Pz7OH
1TOSJc3OGDPh11QppneY+XGU4WE+bP1qRYSz7t4nAK2vXs63yj/hLhj5v+tjyy+0ashsrZxDCstd
XUF5oP+9qK8J2aBELupLB+a5XqH3zyLJx2JS44cVouqig3FFbfm1fsXgWF3qauXwaGw6k9lsbSrN
/nsOl/dLzo0Dlgm6jIUfsxkM0u2r0pmYsUu+p+Jdotx3PVgAU7oLe+iR6nTI3/vXFXrGStiZkfW5
Pt3VPempD8p2iqVvVMtm63fYjStNpHpl350euvOocy43rmkzu2tmzUq0Ls91P78o12/EhvZJ/jha
ZuE7SnNoXD1rDNHtJW0VSxrb2VVtAmt8vdJ5ypiOdq5X2NVS00BwWnxbnj6jLBrS/ud6NQQKvlfz
fuHSyZR+9sVxHPyy3eY0nnUy1D1W+23rqp2W81Djw2FY3DYyxXJvPa88lIvT+mn7Apk3XX9tPCom
UJVt43R7PM2HucJzRmZ9ne6In7VWT6kK0AHaXBze7qBlMD7lLL3oExeB7T+qSzc6bu5T8fyz2n9c
zwqRdf2q2ZIfx6Yhp/Ec+/wwvTindXhORV2krzwBoW2Fmz1kQpSahcXvM5J1kZ7ZKWN6sbhhOvvJ
o6p7/28Zv5HjuEHz3O4YGrPezVO6ZdNGGeSyfOic7kCrFy3PWaUdUXZIr4tmprJsru6D1Yxal+7K
ucDcCsx/frs1dkGLZpFplTYOtNwOwWXfvZ0yndTKj4ovu7HjTvi7H5/iY/dWfL3ARqYvlWlrme9C
S14OyJ+mzqQQwilOrYaCAJA4GSUuurQkBN3JdFo386xNQnl/fF0u8GSWwsWVjvsqklTyWj53K8jH
aWxrTD9iJJ/4o3x/inQ3t7ZJbNkWMZrQdqtmm6es+RZ/9yDlgNayCeaF3QUmFHdlvvPj9NpJrw/r
jUUuS8itHvbLwUY/hh7B5TcqFslhk6u7nhNWLycyA4Ut9X8SFrnXKTmf0m7erVzJscsYpsGwGoTr
UmosAQWuel0xi7195f5xzZR+8f93UbRvHM/z9rG8/skRzc0u5l+Z0+r5Usg1MzeD+rX+crS58509
jhdbpJ5yZ5ddcufItC4RUrXHusitu/fjpT6dkJg7n3qHxblfnGca52zwnr00TlN1EJ/Q67o+gb+A
md8dz7RFSp3tjcGj+zyFe86ui3zmYbkrv7nVZ4nVbWZ1q+8QXyemvfs9iP5+gplIHGK3KI/wWokB
fsR8WBcxKFJs+nZZSPhMaa7x8zyK6vH12nQ2vExPmeZucmjlmWmvButMcEk98/ZMG6WtjhIlRjjM
CsvRctaEb3IbrCp8o08krjYomDSq06OSP0fw+XIt1rYxe9KSsd8qC+Y575yu235+lq1f73Htum8W
wPy3W/Pfxbx5lNLfDsvBfEG6YNfNx+X3LWTWaT3rTktxazq/NdNMpQ2h17qt5BMQIkjhLLouBLvu
u91rBak5oqonMaOiot8AlJpP17VcblLfx0rQ2/NkywkkT0wGyLZNGKKF8z2tcppNiEP04AgwD3R8
nfCwnUw+iI3WTKxNvSbyp42ZWbmRfbm0dUu+9rXd0717fF4kk/b9NcJcgcRVWkvDFd69a3IHvfPf
sX9k3uQ7I+MyavChZ7Oj9CBXGDo8++c6Ud4Bvd8XrW85mkcynDW2zyEJxErJDCBzdJ6Wg+htPriS
Go34FHiQKjW6/C/Tx+ibS9y6bsZ6oRx64osxodpY3/3ZF9Da7QU/2MT2iv5sqaVc5rezWq5q9l4D
bQh54rmJbyFBCh84J+/RIqryfq+Gi1zWjV76uj/bh1v/+kQNx3gIoaVUBAurZZ9z9ONrdzk8hwnS
8t15x8Dyddtny/A7S2z4oZjwvu9j0967Gh0y2S5nsdY2FWNt9npRKnrtHd1hfZaAcwcCry9/5x/b
Gjf6VtTllOA9Z8NFIpmx8Aew+7WlYfj6NzOgL9XQbElmuwRS/9otyFKq4mOYYtNF+DXLri8SjIdk
M7qyICPQoRnjbc2H59XIPddCc99jxmX733NzpplypqB7mjSxJsIANMzEqssudbIGGooGoUGYmQbH
glUjap2bmmbSU0tJZadafjo2zbBqhAQBfwL+osYKAg74GZJVO6xJ/ra9p2hMoKgX2ki2UEIydkkU
yGmPiCi53z1R8DIL2ZNPTe80u+LGQUcPE6bwxnY5Hpob+sw07XQE36JWKAgwX4zAO/mrdwmNNrTP
XaK79DR5cfMMTie9gCHPv8ePWQ6AryJ6DXO+RlqrreZKdl9UEmqbVr5NqaZG2a1eHkwwp2VLbvdJ
7+DSYDI3I7vulhPC83iGx9/NMBQmad/gf1/jcplWN6+Fx10XjsDTYTKdZJkghjdYUA2gUOfOWBrB
qYgiWHJ9krFTqQOH6iJmu1fb/iStzn9tWAICIhNuY/sKdmwaSDyso39lmKfOCS3N40tZPRPIGIlW
pqItLF6YU4XB/nn/vK0tH+ZI7TWPtgaw8umet2W3f39POsXPadctPP3cBufHYl07tBYPFHE89LLv
qy9G52YAai6lWY/8vTZdRwnWmdePz+nzzi3QBHkKSxMbgDke7qDHPtz2laDoIhQ5Xkm2NS+j2Lub
4rg7jlGLOCm8Xrt2nrZ0oFPZI9xgJEO143MQxiq07qz08MdbeCrkFMOWibvy3Gcbz7ZCVw+ry3u+
b2u51rmPM82eSZGY6u9exy7SyF8kcbkcrMdxo9CyxHzWAri+23oa5sYFa8YSCS9gPGcRUhvS6SM5
NAxudH4qxATN6hEDsdFhdGijnQz3tanIoKq/8yEMoQLKVgPCN7R8551wBdMPGsleYNk6jK8/UoNF
pdrmp5t4nO15f16P3rIM3P/pgn8X/4VO+L2xGWdrV2rVcYMg3hSvwmr3YLYPYWFFXyEe7X+XncLr
3wNAyYLBtvzLDWnTqWbG1ggfWGCpzj9Y0mlDTEa5gMw4P4eNI6lTcYsy4de06JDwAk5lpoAOMIX4
jXRhb5UYBr3daux0Bscw+wTArakPhvR2BkI6mMBDGL096pj8RCMpZ72CwS2CXxqEC3LD+VdpQEuo
Q0+/z5Nemf0QpL4Tpkwew7SVqspdZmLN631XHiZ9Esd1IuLzwcX5Ux6eklODkk5CcaymShluHdqm
nOXhuR4iOyFkH822iQ03qteGOXBoy1X6QNKOlyCCeq6bkloNPOWca65NK91OYUglzG0/9YCIECFI
BSyLCxs6j3wEesFKfe+zfyFpXYu+eYejG+5fyo29tsT+MW0SNlFtgLydQECArqLeujN5Ea69JeRT
5G1C5NtbijftnL94tPb3GdCDyHUGIc2ytIvd6tsLwWxn6mI0fQSkGGWq+04IUFjzYWu0PMqHPzyN
/fjgc3IrErPTOu3zQeoRHsZhaYUY7lxJHAIixuyt8OphPpe/w1Feamb/XdzlUietmwOUh/mPSo26
TC2Cqqj0zdT+KT9IbFc+1i/lp9VbqZ79cLc9N8gaE/cfnUpoo1J/nfZu4amnfAcak5pXqZUecyMm
BzR8hgfvVayV7W64p8c1d8bii65R2uQ0amMfRhLhf3r8mj8HcaJYD4L2lOrG5g7hkQPMVKy3CgeO
8Hdgb3ckdBpY1v5jGuSMjUiuDa0TCY/K4mH5eSSLA0L5QUfokGTF0VQPp2S2Z/FKJYYFxTEU074O
FEXq3HLR13czAHPtF5HPbNTjO1kQs5+w5ybm9+EcdOPMYnqb0fHx0E4dyrNvBw/pQ2efJ7loFL52
TyHwsHXqS0wovLzmWvvngGTuV3pGgXIqgI9bQwbuBaJv7ljwNFbU/t8hKYRern31EhZxqWm96zpB
Fty5w5VoB9fj4fGfx/V2Rv96yViaYcVfG0frK62FK6s8mGiHkVflgU096UyWLpx0gZoblQ5kyblu
4vGHeil/B9hO2MSA9I1Tcq7l3WJDEOM3KAsA3PfIXguPb/sJQqkZdhjNW6tR+e1uu2T0J/O1qHd8
5MlUr1hKGuO+HFfhZFaNG3jg8AhyhTgZwDQVrVICNo6nMDxxGjmK5DM5SW8V1HzuXNIt6VEDC7gG
L+cuVf6dX1Rjq9FsHBwRNj1zhRIrFnMHJobU2gPqwThnPjg55XgagdLoZsncugFto2N5bJo15Xok
nJu5r5jPIaZYR/phwNeMeIaKcBoOPWy4MLa8VdePuTFN3MZZ2J5/ECXBuXa8PK0/7q9E86xhxQ/q
VpLrUozdi7zg0V/Xn4sUbdnNfy7lykU4nfSF/s8dcIqSPw6UFSLDsxdRvqKv8zOTe6iKaq67SM4m
ZQUSEv4vUZMhd9vqtRtiMNHfYKyGSuZM+PJGIQulMPwcsqv099Y3gg39zu4kCfub0+CDFtMzNcDY
a2iQJpHzDDBzqHUcgr7cx+DVuZH/57xDcjxDLKLxrxKZxN3JwJdAwkctuCAvdZ2TESpff1nbded9
xNEH9/P6BUra/EKFl1BdKPJJavImX+3b58xlQ2UPMhqbOadErLOeG0/+1mx6cDCUHtL6qUe/MNQL
af3qSPTj2gy9mRojbC+CvZq74cNhjS6F1GNVEeRTkQykVEHuKuBZbGjL4OFcz9Zml6YZ8po6Ql3m
L5qECwwFRmhkFT9PbYKJhYZRYE7s+hVwu5eA3Wyv+2uT5rWJM/ie/l1nNsy5yJRsX/+UrRrFOhXt
3kDyB/c8SLtauqLX7qqhOy1WYpb87pv37kGTNHzdN9PfXGsxjL/MyTXIf3eN+1LQOzbX9ajrse/I
6u5XzfRx/3jzLKRnMcXZ7WATLCcQY1oO74+tzxWqpmWnHPRCpPh0Q4C45elOaa07h7YflB8tO+t+
QTK0N1Le9n14c7mOJH5KmqVGR5mWRxDs6W9Nw+uS2lGJgkF3uqxf/PverRhwta/dOVGyzrKvCsRs
R8SKtLpk868q7Gu46vIgMyhqST7eJzX3hbLh3r9KlWS/b+jLRscM3fwbFmzpwOHlUHjMkHKb5rsV
UaacbRSU42cJHkYOSv+tf/wIqkQf9MA1+h7ZM3/QhIldTDcKGKbJB4ub/S1h3xmmgYRg9EdPNaJw
088FSr3gVQkgtinJTBkIM8FzrXILdqib3bBiUptPcoUaUR0y7Ie4inN4UcvNajf1166Z2zSmxpNi
NGxAjqhSUBk0sE5F0sHlSaZjPIHIvMAH+Bvjn49/zGVksVkNEGl+q5NoLxYbKGkH9WUugY3OpomX
E2Rz+wQOhD9PBaOtmGhGV6LOHoJKtcNO4FRDY1xzSoelu2MdNDcnbQD+DZayXwWVStgQ3LyRpmeJ
KACOSpWq+KnnVANKfMk+aFVyXSpXd/yQdOw2DY1iJGxaDD9BfN/E4GKTRA0TK3NA7+jzgMjB3xRv
iSZ1Nqac0wwIEoO8j9w3HMm13HK3cJ0ypa/ZqmHcZWpRURanLsbsMVnphNBVELqh6Ih8QDkB/h2S
ykMAF65r52wrOsNL2MIBAmiLclzQSjWAJO624qOlm0VHRNEtm9o1b/k2ylU8G7BWUm2XGDa5q0xd
pAMVQpsJcBptgdWlBt5AN0Fn7xN+lEzChhuPklQxx0iBMbxX/J71CuNgx+AKtQnmQTdwOqnzcLjR
ug/AFn33aiq+C29a9jkwnWH2PCqxFwsNdeaZRQW5scPGDvvUE9Z990qclfx2/qaHWfNi+12tEhqI
dS5s90X9JunZhAby7ZZwcnNMVi5EQoKdxF5C+jl5gMfYDg6GO8iZHjFIzLFxmAytIo4i7B+sZ0vC
e8FtlTkhkcf4KL2mT5OvxcfMvHyR6EgC9ZwUU4u6x7bdJuYM2Q8NcRTWwvzZOrkBGhEXBueENELA
X9RzPya0WJP7eZuqFos2gwOdbwiwa66xLrRgmqwbHXKClKUN1l8w2iJXtf1afgGCp4sHa8PllK76
QCPZnJunDR5FJi5hRu+STRqAKk8QHw+y4wgTPfv+5nal3Lb4Zp2SH913rzo5N87KMyAEmqiFdnbd
Pq7b5XkyLzb5303Kjd185KOZEJ9kFQB2/P8QnsazNIAg3Ha71NArJCoIPBcuYAm0kOUxP9KEIrcb
7iGEO589W6ySd21VyKzyPpmoT8rtDU+AFZzyZhosA+y54J90aGzvbStO+3k+qWvE/oNfye5qvDv9
VlFAScP2tPYBFzxQkFNTFgqTx1tySjtWS/ZDU3s1rWf2Lbkjy4bpssUall3cmdr7Vr87mey7ub3T
vKHoEDOiQk0+JLRd3nwBIvaT5jZ9CoodenrsESx/DnkGw2YCDMsOpVbuGpy/8ETmA7nQglaMdMxQ
EGj25mE+ydRP9kI+5GjwpmCRhTdNLhPnfNRYner2Y6XpXYAxfe8gSSAECfdVsHMkxzJ4xQKjC+YZ
i1b5T0LE3Jtvp3KzeOotzS4n8aBQbq2mTfDREAeoRJWDxXKxlKTulOQHzqDS9t243GJlprGg2DF+
zE4bBEHItgepikrNRxWng07pv/gSlqMdCQdwX1E8RpauabYV9gl1th3r0GMnqgz9W5jdTkZwoZEb
YR7L3HmjNE38VrYDzqbaO9d8AEBirDAWUQBeUJ2ELihNTdTiTCEfV+/6kbsxkQ8/YFaoDBSXPnJP
5R8Bc9bMNPIfL56xKf8FlfBf7GV8GHdDBLsxyKjJNCmOumjv6+t+0GrUPLSLBXyfYv0px3aIzBRW
Jc8m5GoTovpk+Mnb+lkwa+Ajxdo6IHHdaVPe+b97mPbtTomQIrAIxZb6NiVm0aocGsxk96VuYVq/
6uZM6zRqyVWdZzhVmt4wycnxy0CNJ6RjYMEE0uf9k7d1iDgNuYEDclsL8TeZG5/lNIp6MaiBdO7B
01EycK6nF+MsnQ8g/44Bswy8A1btU7jK7M3v7sYIrcHzTAtUYe7a3cpwCJkngfoDjmutfrt4Ewer
alJswHjbNzJys9+bkZyPl7gmt/Au73Uu4Y0UGKPU1NOefDxkQBJPKfcl6xTvI5BKKh+bU9Omth4m
pQAbdmoIbg7sKxGmKtCf0k2ph/IFrRmhc8/rmXUD1QrnyNV6BA5KH9MnAeBcLtv8SdT4Kkd4DXva
52HF4l2d22EwpqNOPmKW5JWqWtKHZFvuHqL6TiXiNlkxWsNIVG1/+ZDQ5Lap9W/xX7RhC/hLocYC
D7O//XjYNauE/pmnmC0ndm5gDcnHlTP5Jv+QzVzrFV9g8nDuRGMGnaNybxcso6xjCwNo2id0ynqC
kJdarjBwV6YRYvg7YjD9FFntRQuMUclNGZGAnqn3Vz95XRkIt6x8qZaDCJAFowT4GXLh03wzyzLl
7ZbDDBsQ0iFaujq1TuvGnC+Kv+/1y18qIsBSlMmxmLg0OVPnIg+nWZ42i5VwO6wtsR762pFtzWEV
haMlDU9ncq0zVXfpoowejRCFMiBQu/vzDKP2xH3cnJtSicKxLkPAHVk7NhvAYL4PDm5XfXh4nuuO
dTYqcUe9FOQdoRPIDq3qhmn0XiXpOw4sQsg96OD8LUJFu6UZAorFq+e5IkhLHkb2lxBGltVYu5C7
fJpmi3rhBypck8HpzaiAtcMW5bK+nTUyhWSybhW39QPe0TIcCHKW5csaBJ2lr23vnYEuN2iQDVKm
2MjmEkaW9NYpABBbz431IdJPT8ojwayw5OQrDknYMHBgIx6Ji4RIBDqafMZVtevqXEOQFb8kWzlB
jpihLcGLV+VyD1j4kBbusAKbG+C7WyOnoDo1t7mm+H8fHbP9dNqXvOVvgFY1wcvpKF90YwQht9JK
O/wwLX4CwkFK650CpDbMWyDXhLk/gIAxx52PTaF2zwVXMwfKRAP7Nrg6X/TmWFcxOgbRBb2dB/4H
bQPqoSWiaRZEhQx5VTPBNgrQVOHXeblpwtZOJHD/KoiwlGCaNmwcaCjXt0Uv145GUp3V8zy0xgM2
YAvrLXcr/Ll/qvGA17XMgrtnHqjk2yJ6cRv4IceTjut19XawpVYpNjxZN8mmO/Uu7eBqEX8XBHpT
LbgRUcSm5V0BsrhOZNPuqm3JrJNUcsw3hFlAI5aA4v9jLVvZLocGt5sz9rltINNxz9nOOitSiwbq
3FfIMNQAaWdQtu400k2AiVWNeCMBFy/T/Mut+pTiOfctA3fE5U/0wOxYsTisElPhk6q/pF5B0/Er
5W+RzQIoybkn6ob6otK8HDvSz8syYItwXszS1RwlvqaIznIYLlSlICAGAa37aHsF6PO3dK3ybEtK
aiQKaHux1E6lUmO2OJnU3RMtsp1HOEtSaYSSX7OLsIp2XaG5xnecNU56o1LERe1h+QV3sS427vu2
uC3NlAtbyRatX4x3/ZKPlG06Gz0GT8g/hG07TXY+yyWiwibn1ArVDLrRDR72pgcbaCgSjfRl9l76
pC+iavaZYSmeL4TeSpDZlb6H1E67kvNoFP3YjHaQssYmp3YmQfOo5p/O6/A8b7Xk4ND2rPVNgpBK
VVhS7khaybw7jWcSu2o+vLNqKuw/jCOmZ5rcs/f4LTNk5v1x+BbIQGwoiQvvIomD//B9HWJijI6v
u35mHEySo3FIL0P+YPX0Hf2Cl+xGewfkWrqhTgFzV7nsP+0KQc4e4xjr5oQ787TFUEBjz7wfs66r
8H4DlP7afBvcS98mbmKOqVIoSsuO3ntv834ZhnHjFzOBI5TWU+ErfS53N+/U8x/znelL5RnryBHB
Jxap3I5zpY+SxInMiL74v8uY5TY7j5NR7KSRydTm4pm19+7S1brhfBBGr0EC7l6papfppJ5+sIl9
/+hYoLtGpf/R+Bz//UE0Xn7sfw+vlXH+Jy/yaUP92RmQQ+R2r/+whs+bd6/j7G/+2RDHCJgKzbK2
+AYTqwR1kcb62qKFdYfJNUYDjyuGNpjxiamHqc2M1C8gAUX/TcJNy6bpCytusI6h/MpG9qlF/tuH
dhvkGTsD7g97MjDJ/IHs16vuSPH3Oi7YnApkec5j0WDuJzW5RN3QJ4+DFb3DTYh0j8WNt9KH1Si0
iZXZTR1zzg06/AiUQYWwv352WcAX2utE/vC8G9Fl0l5vXy/FhfrjMlwsLGpBanL/YNBxhJteR4Vx
KVsY7OKH9XSuwq00C9FHlBNF6HQuCp072bvCzmLev2ZuRDIq8+a+8LSXy5Wm/8pRc5W5UDa4I1wn
pVuZTwbDyPTysz87Ng/wU5Xn9Bx185KZypoV+Ou5FLczqYdZXpDzKjTDTCunFwsU2KNgyVMy++Jf
4/OnkAbdyo3ybYNqWuyg97kFUkDVhbH/nxSa+ICjKWxgr8nbqTzJatweje1nnVcEiyPtRRzUN3wC
afO7U7H0uXlnj0bfZ5utLW+46246PwmWWf6skQ9ahUlwoPJgCvLQA45Q1WmuBWQFwD8axhsL+/QP
R43IzXD3xCOJJlX0RW7xSrgirBfTYMDSYCnzq1Gkk3n8QKuhjbU7ccxBRpl9V34D7XIz2oxEacsF
XCME3xfH0mYsyO7G027A9EiejqG5jAf6b/dzGS/RNY3zTqPsS06X8DIO2n8fsWR5+TEpBogjUO75
0WG6eQ88Ajm9IF9Jzo+ETr6BbeIvIz6QhuIvgCv5uYqgGQTTsovkBH77FQ/K5NKOtenz/JkwbXkd
ZNBi4peXFj3PwaXlK+tmZXRt7Zu4MfX1IHgKF8AV9qifDpslw9gtM9RLuxA60UPzeqKxwzW4bLkb
mS3uH/K/p+G9HYa/txe0YUwmuIfjiygZf4eK5Y1YfSuGBz0B0R4/AolFbtmC+t0+70PzUPty/3vt
euklQHd/8jPTsMsqg2uZLAEY8RvzKyFEisa/uScXWOFKGPISuzz9OAH17rXellqCVzPYNoMgwdCx
Z7/5yjHfnJ3am1WP2OLq58ptpKeBmvsCwTY033zdCrCg9iCanSzEPHt7ToCS/ZkpoCtVkFST/v1v
uHJ6U9QYzsmEBAFF9KK2tTSkdt8FScI5rDxVQiAH2IdT4k+hwH2IrBIpoRrhVrZIVJxJqVV2QNrU
CZK1iUUlTOyc4BRsFsegloh84v/Ng1WbYtLStZoohh4lAoA77GP9iBEjRlNbvLxUiFDQC00k+TsK
KpIDEyH/0C6XjmNy6UpGdQq3DmTFAp3S5aYuaBfe1IQyYMmRlEXjaPkJ3/J5bx/7aDFfWq9AscCW
r7MhKMH2D7y5aBTruXGYLiwf95+VZshv+BdPu6en+HX9kBaNFs0gX/OA2of5rWHTZMqV2bW2IgOY
rnLFZqYIn7A47bbofaXupBDvR8VchUn8av15zFXYUB7QNe/HnPabV1mIA23tvdYaCyeLf5p/uVHL
fAmAEOvLVEf5yFw3NUpZd9K+gH8Yoi+1gyf1YoT647/gUL18xLsBKsEIwpUP5PfMMKCrmQ8PKFeO
M8NDe4OLPx3QetTm/5cN3rUoast/ix7a+B88etKXC8xfli/5Tjzcvsgl4u/9ix3TtNi3n8g3b+H9
1t4rcHh2bX6naNUw1iOk/c7ECLj4UBjGraAIcOvch5nWobHuVp7p3R/eFu3oiQHPw6VhSqyPGWE4
ZUgGzF8zjcx41jy3oGaMyc61fbdU377GP/uWRueid0rWL7Hx/OQhBMil6ebXCfENsAs/qNSBkenM
KYO1I9+bk11MH7X4/HdPkLdGOP68mLePc5KMgVRd6ewwU1PBO9DIieX3oy6ZCHiY3XDd2Q0hY/rn
3xyJ0fvrlIJKddu/vJ5e5x/OLEq6uyfQ+l7aLz7fx/amov84WPycX4K9uQEMHhcbVvlUGPPd3wrf
BYykzXhN8oEE1qM6dj3Qsgxd1+NL9O2MlGWfktJHsb96231nP/RL4WYL48mn4ryA+Jt23D35V+DG
vN7fkYThqGYIUXpGXYDxp9mTAGOYQkvl6TIsg4hT9Z1XPTijVp0h2lRxKCNkzCp8GY3aYv0p9oX1
gy/zFrRYj4NTqZ+mp8YRJ4hraGhYne4ydnNzQJ7j+lrP3MVEicH2MIhm01oBU3A1OdRT3bg1t49M
Xo2ZIVVNYIKRN9T69clE+qP4G7WMnU1zA0tsR81gxrrcBwvGuiYhztc3h4nkzj/z/9SdilV5hNL8
MNZiKUlnCz3ScMWX4gvk3/o/ls6sO1EtiMK/yLUQkOGVGQRnjcmLK2rC4ISCiv76+1X6rtzuvp02
CoczVO3ae9eM/YINkPrVgIiOiXn2+FfxIu2L4wWRzg0Hcjo20kgcly/+Sr13SmsqvO05H4mHbp90
9ANkIfXck2cQGIm7CmYd0sC8/iRSeVNNgks6z8U5w+kfXHpvkYhaOKtv0Rra22L3kEOBNudSXFli
LLnEetPYPz/P/G/5w7FkzjaxRqb1qYIDf8rWu4TC1IdEYiMxUJgxbDEvBwHmrxz4e/Fk1r+7BQO1
VDLuBSkYJPAvXQq0HDvseAAHRJ/M+pN/xGCTmhbldZyAFaB8qD8Hql/0ifC6AhIFEq9jO9GfUa8K
1EeqXIb2nWZEtuI1N2mzgwUkWGBBmxEaXRG+9MzsQXwIAXryZbzu/muAHURtTc/2dVaoejgwT4s7
HvXGc4Ale2KQgTcbIO6HRpOfSxcP1GN0tJ545YKTvcu4jy/Q6cTi6Rl+8coj6FnPwUfVNWu9956c
L9oMr/63xeN4FMruljfDSnmm+qac9ikx9JMTAX55aMZHo04vd2N+0B6+cSboMwaTSzum20fQKPTW
sacPIpAufzBAenrobaJ7M1ZFc3UBuCUVVcuKCtiq2+RucaQ9IZ6ubyUp804czTVBxF6QGLYP/CKK
UGOqvmhzWHoaeojBILK15fV5Da0jvjbqbEOLMpNGu4QxJRT4B1mePas3FrjSFbxiABkqhzzaYbz2
IscNDr1B+DhQfbJXlwpUBHipGWwS6bnZc69stGWI4W5B//UbyDOU6uSFNOtwKpy1TbEQmil9Jx79
e9Ap2nBjX1aNGW9Uk1YAs7KXKNb2ARf3pp+jZoBXUQ0JHhMwjo1WxQFTzAI4ust3UPdBcI3cNyhn
vTt6iUKdOg9wpqESfkE+sfGb3NMpkZ2qPKlKMyyba7zJCWPu97B6dpC52XHrX/Wx1fqTi9l4Butb
1RZ0fzxVwL0D+ojRx8DUooHRp/+c4PwJ+WRLiGfnNR10DE7y+7Szvu+Agcf7wzGex9nzWc9uType
dF9qT1HT19LBXflsjeewX26Gau80N7S7b566pD94/T7YDs6GTTlA9R/nIm31SZ+uyK+u/j71bvG7
MIN3DwPafks1koNTodNL753iNfVscW4YmARZKu0ab5HRu4S6jgLhoLkNDkQVRaPydolUDubuePJV
JDLoiNTN2t7EujVqn1DIi7DFpE+v5nSltu4rYHTYx6QMjzKfbTaYJLKbDxQ2TDjjM3WAB8DGV57n
CIPFAhJdpQBa0zLkkFntpCcd9ABrBtisH56IIO645r6Zu6uWxOtojnO6Mp70oXGEHQk6Z+pUIdsi
rgwluU7b4JUUMTxkSv91DO9JiFebDLfIBGuY+IAWVAveAbhzBPBA4T6HNKEJWRQSC4cBNKsnFDBD
aGABlQFPSFxNhMd+oIQ66pRzquLhgl+z//IXkPbmpOG/j8BMrez0298dvjmNkytCbpIbsbGB6ecp
U0hk6za4REVc4sryJhBp04EQoQI6BnpCnqknjXvFdrFDcq7SE8N//VZxG2CpgMgDEYsW92Mry6/u
GYISFC+XGj9yGWN6jG80ncMrJwSHgDnF7YYHsk439yGHuYclZnLZOajG/UjDYkeF1EUg9WacgGqI
aowEG08GgJoqLJxL9AqvQ+TCXKoaSle5LngEtYf2/WcQUxV3bwwJOufA+sImh79bS+OLtyGSpGs8
JL88QV+IzrbGhRIhbpP0gquvJEp4jaqMjsopmx6XjO5kXaRnohUyfvgSDKq5yD3V2Rv+e2dk74ka
2ukzui1N7xodQ8jpbuv+NtE5pIkgVDEKQOPDCk98t3bJ+x2Kmd6TLu5CXzrDw4MnNn8mh1U5AspD
2F/F6nSzvMNRI8wKn9F8476mQLXewevFnGiMDL9wINnMBhOKBp4t+jHQ4tDwnxEJLwYOBdOgSleX
IdaKXhFby/0n6GUCvhNS/HApQ7r3qMdkwLLT55png/gY0hwm4PVr7gZXxoiCRzehB7hr+Hfua+Pj
CeTrqJ6ojfAOtIr0OZDwjXf0IRYNNF2jRifTkKnx8t8eaBTkHOwmYwIbl2Ii9/+LNGxiuXAVvJJ3
EBYczvwOSVPYDC0fjQIznoOLub1xf+c3B/tmXtvj1ZA5A+rWLM1jeuVPID6vDE7zg1clB+5nzw+y
AOgw6tFZzGui3Fv1ArbWgGcZnl2OaS5w4yIGDmyPjCrduFy9BxfRJ+EYo42T66FvHJ0hQgq3nu3J
cFZhf3ILboHmEBgSEisuqy14/l01fYQCOqOz8k5M1BYOGHU5hPYMgItrjIcPE3RNorwI+YKzfrJU
DRYnzYKcikGUvyv8zmVGT/c1u8LGo6gGX+5KDQBFrKsxt9kx0garJyGnwalboAzHi2uT0QAAOhJo
PXJmSsbwhigI4LxOyuoSFcP1U0OeYbsDWb959AOknAuv3a2YJ0JOkAephle/D3nN8NUMRG/8CNha
3CrYdt451sPWy4hC3a3i6iFBLiPLbsWzDeD9+Bdf+KmKK0n59gwdkIOdZSX8KBrbpkpCZTuGMOfL
RofhJsRPk7foj0F7fagb8cPrB9e/sSJfiGjGIXkDXEoatvDvtK1l76s9AFfhE6YMS9gyP6sQzlza
BoQzY0rTTDYorQzgy1UTwnKcfJhGG3dq7i/8dEP6AqC9ruHQgZGLFRkvsFN1Nthf6AuI8Q04KWMH
t5VwXw37mKFQI8lIX3gaNTsHoDJ3rEMtA+R2ecRkTdIQAG2sS4WWMX1AnqQ+QDgvvE1qlkyGLsAY
3S14P7kFtmvaCNRsJ7Lvd3COwdr4iXeKl1koGlusu9iAMRhytv2IOgoLCMUajOB/H40h6BQWgsND
n//tzJjtA2xHZUb45y+gPaftGv80dhEUfH9sOKFpUz90t1i38ccVuiVsJs4iLOAv7vjNx5Pz810I
ZvDQYIoxqTCy5MKEBV1ws3pCNxF+Fozde0RVUE6ZDCJvEcapwQOQSX6ZSWcV26GgzlvQ7xTyMYfD
38wERUBDLNqPLoKPO5SWCRj4Mhrs5Ywp1n9BMRaOvk88w5oBsCfP4VByiuCQVeMDZ0MNYdwKBzsL
PUUJtWsz0bDDySpvC06+x4cEUzgeD3zDMun5F34WivSIBcE8s3yDp8wD8jUPPT+XQrXWa1MCKmYE
Im5avSFO8DGITU23DPly7WUTmLSSwdmacxZTNq9j9gltFMyvF6kQTnW6HcB03B7n8nuZEAmw051g
IyO8SzDlD7S5Nv43U7r4msheKBz4Yn4Nty/2jisbFauAaQd/hdNVJgXlc047NAqNaBmY4DkcZTrO
8TCUpRZBAkOncAPGOvLZp7DmUcJdpFUiY8edRfJj2PMxjfB7Y9K9A4jEPu0x/MGIKjKS44cHxgRD
lbiE/OOJlghEz4PK6yNqoJPFyd3Rn8GnLisiHAIOhbroETor3Z7YXTBkIRARkr3MWbgY7FSEF+6D
uV57eliOEJKElMsliunBa6XfCuu1idqg2+GghfRCyKfcFNT2ev3wqPP6NDaNsBhN6p06MkYFJy+L
YHX5Vthc6KI4s9nle3EzVEdXkuqxEmJXNzJTgOXKPbsnD9uK6MnxB3DOpvfiF3AbD6DAe4RFCPn6
Et3Zv4iiGPcmojMwuzmnQnwf4mzBVqhKtARNy2+Do1t6x+SR1WFFGMAxsxL8w8JgqRdvRpzlAXaL
TB/qYr+Y4XKUXBFFgZJg/lBzYCiREtUhZQ/GhNQgPFLT4znOABCw0MFMhh1KEvvvc8zWOYWW9IK7
/0LAgKOiR9LqQCB8w4U+c5KoSFKQq8TvBeL8EGWYgBw8LSph6DCZb8xC9vuDD02R5yHHjAlXtwlF
HwIUG/ZDnI2Z4NrQDpgknBr5qNt1AQPD0WSFZ7bqMwKQU9gN4woZO408WJQwIsOD7CtMa2DJvcKj
v0/rCbOEPaCNsEuMZZXRBS0sFoRPTFHIuazMfvSOyGqhkAIVA6hE3DWA8kjcIaGgsubWevjGu0xc
j2o+DvA0MKYsbVgQlJv6QQ3OcsLL8G/KuYRpuOiUq25H/Y6oeUU+9F4bcLalPCzE8KDjIqiqYxAo
ey5A/N+5KJ1IWHP+E7TouTrHnKx3kDKIW+zKOFLSygVquSl88eyxM6b5DFylv+YRwVeAz8760BBX
QJBPlNFpWCA/xtAGVh/NbMArJAyUKLmlcwix5iG4hQQKmeZw4hKC08YCjm4zBVH/U/v9HmYwiV26
9VEH/Lr+8uvl9Hfi8HTDzYcAmeFCxIuppkQRN04tYpPPY2Yz768Eug0rl2PfK/Ya9Ogjix8sOugi
G3yiRJ0ue1rjV+k9Of1i5oHoxBICDo7iQs3oeG80NInssBvOdFZcqu1fIStuCsLF6XD8FPki0gNX
nFuRX4OXUaPnio77B/6kvXE+a1ONY4uaMZGRFhfZn7/agzN9cfgwU22Onw+741wSj2NKjp1eaJMM
N2nzJec3IY0rs+bAjkd9jvOAyXDzrsMqo8tgoESvCOCXx82U2pcz/KUTsK8+ID0OT0yWfgCD3QKZ
VPA97Og+c5xoa4GfcE1YP9bQclrqVdRrq5T3jSkkI8ISa1ko+ZzieFeyTvofTNTgkerJMe7Wspde
0CdYof3nccqTr2FoYu+aHCfXGWA3buTYeclEYCKuwCLRd6KAEqY86CGz8/RNidQ/egVPBAINy1Ds
P9lPABW+FPxNe+O32P7dGLs/o1TsLONnqDPrmcl9LCzykcQlOF9A1x9QhJ2L0yo+YHM8AslU7HEt
zkk8tldC5VcIRoIdIQyACAdB12l+ZfNg+jLG+EeNjmmRKjN6BozrNQmlMcWZ1LeHrxH+zbg6AbNy
RsEmnbyhCmOiivQFGegbKQ0JkXMI86yVEsoYrgpnpphZMTOTs0j0QhOKNEnTx4lyw3YQYa2Koodq
POUweNYws6c0YwkHwQmma8dMBs2KMB339Mlhecogp3nUN04zwcit5Po94PlhIwNv5r0G5Y5oR5Sd
ptfwHLA3TWGambvmG7Z8zF26ly/Z+wacaIDts1NyDQ8/0O+ncoqRmc2A+U9cjYDsh6Sa550LPR3t
nKR4SJa8Bhp6b0RTxNsHQlvCnnzYpSZzokzuGTZlGHpdRqCX/Kf8gr0vkAYO1sUenzTnwb0035Ij
K5zSFIwZmTeaLDHGJWNPbSa9ALHsceFGnCUJlY+pHByXoRJamYJU48yErBey3UoXKdF6nggKOt6F
18tRxSJDqHGMDY7kkviImQw6IOaNBRk7e98fD++9oxyu4poEmgx6kDAvvyXaYNeBj+vZLDp19JqZ
i9MWV0FsnjJtTg0dqP7IniSHB0l98ESyZBMc0wqbxwzo6nAkZVdUskdML4AkyTMOI/GxfeD4Cnb3
ja3rSEVr2mK3NgjyIfUOXwYf6SW7nUzit5cPMeuNyyHMCVYU6QM4vQrADU8UZB7ZMuX5A+cTFOox
SmROKZurYks8iYUy93fltGsX3QJl08z4BZ15+72dhsGtMn2F6uw1hT1xC+xUMQVnuG6vQ0mb7fma
7QTOY9gbgmXiTvUEkp6AtZe/5/Wmg5EAAi/OmmdgCAIYKadyUDbTQ0RQjvbiMISlAGJNNR3KaUmy
QVWOSnGxayfVngL4dQXwjsntmN4IvFpdnfcY284GiKi6tRilLUgieOj2uLc+jWS0ulhdKj9BRb4w
f/00S8pTORrLPRJzuqnuLRBtwZxv27oPx9WhnRGljXoPbK1gPELdkWsMXgh7jV+pkg3Z7/YwRs8L
W5qrAa0fqcP32cDgfbNNQGf8M47rrcuhPaznKvX5fKnQoproEscVIiU8FAJtS4u5+xS31BVlNliX
PRLXGaWQLyq8vY9HPBijU2yw0e2wJCuT/hYKAtVkMHMgcvRoBLBNDK1usGaxePoPi5/ib9YQQgAO
IE1eUQe+N0FZTwaY+L0jqT+1DjK+TZn1m6xPOxDLgxrEe/Q2weYVnZrgbtCxIFIKGoWG6j0bXBJa
+j4MenWH+A+STCJ2VAOFpOXu8Y9vDcHCR+8cK1TwjvEFI4POM2/xgW2UbG8Aw9ej3C7UpD+3OIMW
8digNR4MZfqKQF4pWr9FJ86wb7yCuOiMHziZ8hmjz/m9P30q2QZoq0mLNlTpy2uNYfTb5zHuFkXp
bdTQQgqAgqLwqergR3MGpCGnL0MMICqUWuR/R1jQcIH0GVar9GKh4UU9exiOKZQMv6S9QTXWDli7
Odh3vPToCs6XB4oVPdD4Enp37lWLsFzAlLSqoEFH0IzM5/CWh7UdI88vm1SxRvzeIQq4jGqLXgvY
E4r9SgZyDPuJygokU0MPbrcIAhs0NoBM4aBX8QZB5h05MTovAK0i98575n7XCwyYXu+/pojU/t8u
RMVnj4OC0aJ0C+mAHrpv+stBOm88UQrRteAAfyPs97zHw4VwWvQ8TLLgIjBMGnViyzuR3uQ09HMr
0BuKxw8X6qixoi8dxIAj4StFKwPcgjQQSTJkCOg0MECg6dRuJa2BZOpAI+RtLQOyotR74DOcfvSJ
zdvV3g16S4flP54h7gaOAbjtB0Uc5svr4JlXv55Tq9tBIH4aHvsgtN438tHSp3Ry/W5LD8akSeo4
hUt0OeDBAQPWfY8ONv1aRG/K0qSbBaVuKP0UtejUMaWuP/jAzXqkDR9CZoBsc9u+cFimOSRsjeiJ
7gX7YuIksEv4fdtui5UAuplifXr6lJ+R0qk40ACeO1xp84kwfvKmEHzkpIM6SXEPSgjS7vl91nxD
P4FONdgd9yfkkacfc/T6vEEuQAKfw1qjUZvD1qJ8kzNDThcflS0Z9MUSnno7QOjiKD9CJeDj8JpD
tyR1fK/97UMc/thMEENFmByjy1jBJTlFLxojsm1/3X9lA7BhCSEBmeL2srp64LNTFsHQ4slBW/ss
8R57ZhTJruxpGPJ8MhhIwxBLIWD9hmspW9NYDmKEtjC7pGKKYd4Pagm4le87clapePaRzDh4bDAW
ZaolzwlX2XQhrAv1+6161D2h/BJGQrSEo3PGe6WA4fJ5errF1phcqKPbs+bzjkyH9x2pAJSQC+GW
USHX4CD/aZwgk1tUh2nBuj4uejseKGTh+6yOTYSgNBByHlve9GY6VwYJIQvo7u6ya5707vWsPdUb
UAwY1hSqkR7FBMIph8eXadEzwodOqoJ1f2rb/paLNqhTeC+s80jjZtoLArB3hVVKKRaiuKd7l592
Xm1tzJWu4vnWuM+VpFWDEZ136OW1voyVyAjM5JkOQmQUdDUoAhtoHRRxeaLtJHjZycGCJ34G91gN
OtecsXFBpMGqgp6aWV+QyQWWOzNi+1kxITAGaIf2M6cJ6Bg9O8HAD2O9iczpY6XvOnfSDmG/UdaB
f/QcVZ/20Pq8baVDoW9n+vjm9/3Hsv55Z7QSSR6JvsDTwb+NOSAhzQMnDUZq/Ee9Ji+qiCb2lH91
Upu3T1KHISgkKvYXc0h2SIc0gr3f28utfvX1a/0etchaNi4NQMslFdioXG7iChs1CFPIpNWsDzSM
iByZ8QTiAS2J+h5seygQM9KESZ9ywCHpjc7D3qodDjj5irEx0WaXnQXT0qMfR2qh+SzAS2ChbFIW
i8gau4/6o7ekqxpNJL7YTwHxtCetLt1b8ootJ4+VT23WvZxuhtXqkra/o0t2FOsGAT5pjhrnX5vP
G8aE928FGcX0LGr190eDLQcx6+81vS5quOWQ4X8xOAVbueIbgsXcPP+xv24+GsJXdg832GY8AuUO
nVoayPa2stnlrrlVPotRRf8vKHUwuwP1ENy74Fz7VJhqYr/5Kbwm3R7WkhWu8wggEkRLsjeYhkT0
rGdMLAjxQVLR4YXHuFrQzyX42ha0IgUJ8gUYIPZwLRC9Q2b7GPHgq4FEkQxNkLPC/YP+zvGaaAsU
6QkwCegp4KR/5d8bgkWxp7A83O2iW0TpEKk9J4TIhTmuG6BFXgDLGi39CSyZeM/dNs52cXChWvm0
iQ4eLlcQbrwDQWDfAV4WZTq6OiAdAHpgGuB9gOFbjIUhTExHIW2D0Yg7gwDcIJb4EIJE0hAAgA7U
GzwMEr3zg2uv2/rfhUPlAC6Uu9tBIaO+BBEfpE8gLJW7gU/Gnd3d/V6AGjXErSfEdSBYWwBKfK9y
V9QsVtjTAYt+lbDPBDllkWBvsokQg4a6Z+N+IsJn8YOB2MT1SRcDkkuwEJ4IbU/FHwWGJT032TsZ
bfCUrB7a/iYwPG1UbfXY4Pum+0hAG+W9eSaPRMt0z/TPUY3DisXUQ41KZ1kwFL5qX3c+WkeazMqL
bXfgH52Ph/Nz4AK5dQfDtZjgy53gscIlg+xIZL8QL5ftl+CCgE/gSsCIIHEC5wlEjH0NMIz8640v
8W5ksyNfBw/gITzd1d1Zr1bTf0Uj1I3Ucix3nwdEtN7y5TyBMosQoB0wU1wVBJUROxlJLQmh+ZOu
2wIo+VidAPO+hxc+lgSOvVSgjKOHVMw3PMGldyiKnUUJhNsNLXaZnt8KoMS7/CGigJuyE/e4PBvQ
VC4aaT0LTAOWkikBUjrpgFIEqHjzmtVQykUCIBL9Oi/KTFPD3/8id6R8wVMGdAJMg3MG1CFSbCwD
QJmov4UqMAkRJu9fuOOtIGroy8GuS1JhLWKjY7Ydwt1EkHTmeihXyXUDoFhMDZOHhaiKu2Ub3cBJ
7u0UCgGoaIo9/ieFc4OlhwoeuIn8MgDILX7NqfbF6KQHZJDirIXZId5Zwpgv1i/OiktU1QntZS+5
2zXAbVhvQ2dA8gczP0961J9m9hlxHd4nJrvGC5UyvGmP+AkHb4KXmrX8r//AiGP3egkGttd/wdf0
rqh5rPja+GXuE/P88zwlYDnuwTsq1evWsF1zCzHI5Hr2UabXKMzxNyMnITPeggZUmOcz1U/wGlze
8zm+T0psdKblj/5DcN6p3h8FVMQ58JzwTV82FGtZhAi0ttIFCHEy4hfcRODxUvml1IPh5sEf8Dhw
CqS77CT/IbrsiNdpREiVDpOF2uXHOUUJOC4wNs+fnMeEsGgB7dJ748wMm0JDWib8uz9a9+1T/4Es
Cf/u+vN8unSa5ncMZWjsC1MS/vdt/1oNsMpHOEmXOm7g6h+v/gsjGyRPN4920Do6IR4sP/Nt0muj
7wq3bIkOGSLVk0d8F7aWPqXT4Q0ObkSLDFjEuA0d7ug+nVnehc8K5Q0xm3u4RR1FwgEUTl/NfZWo
gSaOJHaQHlBK7XF5Kn6JqwYoBnA0oSAgyRiZX3sPkWRfTZQbCUITFDzAQK8mwNQACwSZgnq8Ccxl
HZ2HNH4jx+ybTru14nqrTjDMp/gCxrdh2Z0D2b/g1sZ6fB4qcW9pf1nzR3IcGh6OBllOYPIclUM+
VEVX0IaEoiibOIfpAfF5xP5JlBAIxQIbj2LbMyjH9YnVPI1SAKnBKz1Uo95hTRPC0zPCc00DjtDG
tNwrtFinJ8APTIvnN0dZP0dN6OgdOjuU4vSUY4q0VNJyDw7OhfJoG+KoB8+W9VR4L3h7yPRERvD0
UE68MR5nSldDFknfClgh6jcAK2XPQx92f4SKBR0pDCxo7+QM9y6pX1FPy+4cdoqjfN6GqL1Ahx7D
09+ZlIdW+pwY6SB7T1X6CPzqDMppfVkbqZHWbM1tZI66aIavUqING4iHg+g61cAV3hhhYG8V1VEe
Fh9alqfv6X19Xx9Sa26MLSRFOzMr0/5U9zDBjMzli75Cj2QT9af1b7Pm++M8vq6VsThn9UfKJ09s
pk/0T+Ozx8dhRTC9LvtwwWnfnRHXY8ARnaaHKXZGREL1XPpW46wA6CklgWqCg9xfIR78HnLslRrC
Jn5wp1Ys5OoyxFwh3kSDbBN1iZkdYZAxAe5rfWxmFMF26vw96mb6nrj6M8/KzIaNfVjas8Oyi4p5
Nb9kmEtxy7L7YeAAFxOxOJXMNu6DrdGtCnKjhtHPHcOGMgGwZsCol0X5tJy+o46SAXv/yJrchoew
HZY/eEgwsvXw+KF81kOdTkzaaLOQQ/AQ2rMHAaw1wYcBcwrOBn4OG4rt7eNEsaIbcmORmDWcQh4i
f8peDWGcqqPc+IW9G5deF+qwe+K8IO7GQ7kOMFyj2fe/juWbmPcb0q+cGPEGCM7vkeVZse0f3Jxg
vB/e/HdC3E1bbTM8LQaJGtzTp1d/dwzc9DhS1+aUvqSJMe596WNjXK3KuIyNsTmVcB1WN29Uik9I
aP+NPWe4QZQ68G98DcJT2vqgFJ54qOU8Gsu7cQoSpuGRI/Zv1yVTbXhKBsTddPSlsQJuYhiIHaU5
2pyOCTRREB8WOTfF68R28ywH0C2Z1Hwn7qIL41TRtp6GKaCsAliDfoDO4W8+oUWWlA/lTKYg3DkS
cti+eLjhmhrfg5t/SovROznEZvgKTvEl3ozNEOWKT+4f6HN1/EhqX4m1zEgVNqA8JS0Y1lEZtky1
nl9QriAQw44Maxk8uChbBMyMEDmu+8TdRSpUUiUVx2lJQqEWpQKwUhbl9xrkWpBGOZGxnl7ATMUj
SJZayyeYxA94fweboEzzuEuscS8zxo/f8+oKBD4+r/SxNdemB1a0Pr+szSU7a/qevcgVFH4NRvXH
eat/mrMyOyyNSUtmXMyZnF/IW66kvbSvYzsHDuDQh82MK1sOlRjTwBGdYDOT1aF+6uRRBcEp3o3c
EXkq2Og7baBtPegVVsOyprXGXzyWU7iX4NH2b5HO1rshzJP1LpvOe0SXsTnbzjyPcybNIT4wzudv
+ivvnkTCRB7fxcicXlJSyl5mZ08ejO6xleBbQqwYDmZE5JER65/2yJjIOscobginCkUEht9E0RKS
dYC48uj7CwnS8KD0HhDPVX97kISCNkw1aDHMnckZGpgIW2jdhHHFd2/emxvUOOCo8Tg4pnkvuVkJ
fkoiYVl+8rC5taE5Qho/rPmShUTs+4ERZ0znyslrQvvndTfTaFTYsvkNMjPTQt2xuR8tPMQy0eyp
NX74rc/UciQ+foe4v3plWsbvRL44UuLj92acT67pcXSND5NrrAc2E/IQt76Z9acDtrA8VebPyTlS
eOpt8g6VeMCerM6VcbMrVmX6DhnotOXEa5M2kckDGToA0koefpOWi2q0GV9YlgOuToqpqJX/OAK2
n2cmG3OL7c0J95g+tpJkAmyJLK6/JSmbIlZDTPeGZiZIdyg1gJoQeysyamRZYuMnYWvFlyRLBLkE
oWJsBkCDo5TQhCqgdWnFp9HjQpj21BypqWMAC+RPCYtfwk/rw//bhIB2PA2cqnkafMGiK9leCz4B
l7//fwnXgzyG9ECekWx05qiNyAF92XBkwRopo8WZUKaHVB3r446xPsQDlrwSqIyv/DrOML+I+z76
bu8YWYER6EETN7GgFmrQC/VAc2noFN35nry+nFSjaiTP1JzSjiAbTDUOOm3aW5qZHHrquPpV569x
zmeb7Iwl86aNDiHNKeVEZuMiachkQ2cOc3Tk09Oy3fYQCJmjMjNYQLR8Z069xm2Sx9Zc9txedoq1
REuqmfZ7+36s8v1p8Ux7oeKp3oUvNTr6alQldYaAeJgDEEYwzp154SNddhB1ubRRTMnl00NsZ+/Q
Xm6i4/DCrDXSbqpwOFuEAtoMsfvkwTa9mTy2V1Qp7y3Le1p+lV+MOUJSdIEnWl+iOcGc/4SygYL6
5P7dfBNUNd9f2J+MsHELQT/DGQ6T2e3DiNWJHLf6Z85exByL+CSis/f0urOAKXdM6KE2ohPhviMA
Xh4/jD2H5IxQBlwHm1qe6mBkAIvZbEx86/yh4xHLJqPEZXpdG0hB5/r4GbwT2cWbtEk5xdL36jwr
Gue0gJa8sMbK2hifiFpMYoM6wqqHcTZiMtGQp0Gd/4hzGJZc7Bv14jg5LwRXqyaU2hdIStg03uuS
Nnj2/L2WNojYPkMJOLE1CkMAnkkG9ri0R/my3m4Wxw99L7uxujCXypy5QBjNRf791+IhgT0MJXFE
vjtlV6+KUW96iaWfxituR7fkTccQ5xXfWf7X+Bobu2KkrJXdHXIbdD/4jC9HppmWHRlEfdGfvT4B
eGgVxY4voQz7PIdrf0gMNXyGfVBYbApxsRSDNaQ3QjmgSmmwbWou7A1TCjB4g+2AlMjP7t/W75uG
c3Qr5Ke1IRQngiJ6TX9an/XHgBxneN4et4A3z89i257wRneKD/DLtUFm8t376Xisl/WbJXFKT6kZ
yjJ7+5p/Dag+DF/D3sSWL/rzOs9tvSxo+XJO6qQaat9VpKTnmYmoHIxi3+juaW/+nme90EzyydOT
J5zHD7a1NjHSI2fxJuW0WRARsHnREwLpy9L6fBDCPT5IIMk4LsvLT84Jh50oHZuRpchZR9kGPc0p
IU2DFHEYmiidMINI3+kVA58DxSTjl1akdMJCukbWWJHw9tPHooF7cZo9vyn64n3y/O6tG1Q8wobi
fZhCf1QuppQcEpJ+KHOg5nFv2Vvy0GlcvyMeLVbNulnLtH2N7WVvRSN3juzjh5y3FbF7Jf9t9sZE
JWX4YbhzSgNyDirMJkPH/DMf3ijV0cNrDRqPhm3w8dheEq4u4zFTvn8gxQEtFpwHJKoRhNnHUQqU
hQQFKAe6mwop7x0AuxIUkSsTtgmwMsYEGXShhhT9+qOECvv4nkBbdNcoQoFfLN6CQGUPt6j5zldk
h0CkKoJbTCtoU+ANiLWY2FBBFiQnlo5vkaMWLi8io6ECoxhOQz43PX/ecND9E5KRnKsAvCDgd4+K
A9C5Vrn1lrmGUAf3PgFUgku2WPSdxbgPEs+fCIy8JgOUy52Z5f1cwppA2A6yk7MC7Bo4a1AhGC/0
HyK0qhbwVPEdg6LF94XVCncOJucAvKwfT38H8b72VlgiOWIeeYMIqoZXH6wMA0E4f5o3Xt/91Wol
3F5cI4GF1gdnZbkrupaWK1NGTRiwXkuDEPJ9PqF0ZrOeS3cMQWBo+ApIRUETf7sBHy2XcHCENUzv
UprM8DHimwnd2eMqyevg/Ar5FqDA/QK5rLzFYixZ8E+9DWePbeHNJMAGWYsAJcMFOmcnExQMt9Kd
MPp6Q23BIMCYW/ecL+GSnpxXuG69r4YRXHBlhK5/8GLu/LTRyWVkG+frS0bglawNl/9bvcI9Ijku
pwG3prEwr8CXGJB3vCBSfUQTCcZl7iA5R7uYO+HkI00nPwuY9O5itmBQvkhWubXV09lPewG4pLMC
P3Duzm/pTTf+aniH5LZqfNC4Jjo5YzxwL+5iDJVqzU9r3hefuqLMCp2NP+4+JH5uacX7/U7vjBZm
+P8DZ2Iq+SJFk0hjK8bdAIg/2A4TTZ+ISn9yZzJbfDE7OrAxmKy8onS2cDoFld2vePDOVoiw8Jkg
JG6ZrDDpxX2YVopw6MC0uSmmHcUygLo1WD9gY+PTROUPehXes9C45XKEaApszNOT9pG40a+Ahf5g
SCvcWkwTHRp7f65M+7HmUEHkJfx9DPxEV2ChxZQRCQGcDOFREs2K1Te+y/KENILtl/tF77SA0slf
1vByIWhhRcPXBl7oP975ESZ7BRkJM1BSj23nXZ0t61ymLHoYJj1A3F+Yy8wBRpU7Y3JJHHiDMYpP
JtismEOSNDGe8p5QK1g1d1inL4iA4ELoAZ7uGjY344fthE/exbsAyUIJZbZBTWPuyEoQgQBWZgCs
WDXwnTcXI5xp4VDbzlhGuuf+SLwjmL3Nw0LgSzzHXWcCNoJus6KEKMSQM5A1j0wIjc9hGTx5Rz7e
32AMqmOQgp4DgBTeGaNGRArH1eZxAHURUwozWwjJguVXgRULzo9Og90MiS34ovL/DZT+mBIKN32P
bChrFRKBCno9UIxQuSlCwIoO7LVA+LRb+sOjJTsi9GWCQs6F6QyQKskQMD0bF3TbL54tE/fCPwu7
cyolCJEb9IjNFGfJKeqUENlxe4O+coPFCRHY2b5c5vzQFPAYeIGr3m5FJ9N6tNMZiyxAJgAP9t9c
BiEGpajJJS0CE7lpugQRl1UUo7FA0FevH/gyt4X+Ta23b9FFAhU/qd9bAThE0Yde5synYELDA/lp
QeBZQhvepmAL4zOYfELf5h87ZyYTBp9vZ/uDiwCV3XJIb0zumjicNPDI+1xZABh88LNSZfln3gnz
28eFiTouRAU2VHmF6bD28dTgC1M8zh6FHxHCICsGOuLfdizc91j+RQb2zRsPmDz0BJr0ZPr8SDlC
vjDjcmXvYezgJiHPvfHJNHRhtlFwYQ+XaxHeIITKv+7QVfhCdCAcfmpgbM2SQ4q0A7Hw3/elogBH
y92S3pDkGDieYgvGDvVvT5AJpTEjpJAkPHoRL4mnspCy8ZWTqCLBxR8mOcwjFEOCS+gQ6SBMJvCt
MxoPRCJJEvLyBsBcfg5ONAeWULllkcgOA5GIO4YM6bGyDMzwe5SGKIAAhgjugvUkuKbUYf5lXH3v
S5hTsPyDghhAnSK4ZK1vcZfCAnZb8nio67IQTEZbHovwe2WON5HlI1hh1jeRBtorwySSFaleGbwb
eiWY8NBM4jsUZmEnHlMI3ug45JVKYsj/rYVzKH9vfOmoTWBZ0EO91yYP8qtXMDDj93OIzPB1mRw5
16GbMENY7vQh0Ee3/2i6r+ZUml4LwL+IKnK4Nc7YYDLmhjLeJucMv/484v1O2XsbYxhmprvV0tLS
UqIyWH+oddumn8cakajJnT0Xcq9F4CGUZYsb+DgYB7EGSWOmwgO4QpR0/L7OqlR7oAiwWT9eC2St
HhNIftqUNVeb1/ncH98Sq9dZ9nWXKh8MqGcmr0VtUQDawB2tpG3zsqjiiX/T7UNx9pR3rBS8/DWf
CXy2yCHal0/shtpWDg3CW0rVLRkNgvUTLMmTLXT2KNFhhzxBwg4PvxhQgvrTu9QdvK309Lt9zIDa
Ui8ZXRnWuodOP3fyjJtXqqM2eN6qKDEsL09HJLurNPQNGD81kNcbDRmCYDrxWFVBqFG3+Fr267St
wLKPVdtonYbjh7dre19utawSiFjoC+de38ZersuEWfuAN78v59++HPBNL8SHVqvB73tvxEtgkWWf
+4eVbRGx5NR9g7k9KbcwWMp/CQA8ISby5bFXNETXP7b6P2k4x5GfeYVCMxDBuFS7+fp2e22Mn1rb
cqNm3WWQM/Veq2EshquR+7iZgVbES4urEbuTCsQHvsmdq8nUoE3eazU4s6w5rqJ/B9ToYOAn38NL
KX4qx3jevImiGLtIpUWiKlRvY4eWOn1sSTk8YYDGlhy5P8IDtikUyafYVWJ3i0KucSVYoHY6OyvC
lU+K7PJFKQDeBLHx00d4yUruYBjRHzW4jT2Nv2xBYZGikj/ygXQzou6Dxc3hDEoOectCmdDZdiOZ
4y6GKEAKLfX8FAnVoGeEZxl1cqF0bmP1AVEQGVTpGb7kiipCVEVd4Znh+gVxOdSRo4Dg5PT6U2WI
UbxD8xiDVGUoE/VfxjPYnO5quDLJF66lz2PYDMHiTcu0t9svJu5RWjCK2WJGzKBdjI8XsOLigrDM
iiTYTkpgTjjo6CmnFUGBjUtKFBFoLCcaJGtD9hQorZqtYKkA0KJzHj4sAnfAcgbQjonE+zCMFQK5
kTaNzSQA2v8KhIJzKg7wnOtRgJE1Ekb2p6RwK+qaLhjAS2TMvBqqzUdQlgNMRfeFI4WPFAbtjgp5
f4CtgFabCBNXixkyeAkoNqCIgMKnT6x5yojd0WD4+RY5Y9vGrn1c1jeKBRTBfoXDFch+cO2PxONz
VKSX4sPS86FJiAhCLS/7HrU6tgxjGoWqdgdhiuheUkJZ03vxEVjBScfBuy9we9fz/hOYJpTR+xfv
adyf1OD6n3dA6LP4mMEVCp4yW6BfG98r1sDe4SKGi/Kis5scHhnpe24tROVtA8o+Yx5seUzyVzz6
WPYaXtytiB3isyBKCAnyOILUoy7GUgema/TmCPd4gC8RVRiRwtjy+rbuVAyaJgxGPv+yVKyTM8xM
HuGOQOVi1syttbB2hNQrAdWH/Rso2Uf68Dl2GYd0/a6pYZN6cTeBlFn5h8g6LF/yX36+7Ji8ooW6
filVs29TCbtTZXE/OTbuCWlfjuLiTt3ZzyAWJwzrj6w0APBx6UQDkyYVXtWx2qri9bjHYeditanS
cOylYyMjsMWBHEzL7OumomVld96egO4jeePcP91xMwYXrxJ8DJbBNQv7zKOwK5GOCCkUWI9JEDPr
BsPkCTMBwob/ChDGDT0VVAmETbD7QMlv4OhYmKDLGh3554H78f+DYZt4BVTKhYzbAYtFPcslkl0A
7IR4cU8WPKw3GZpX2R3ceiwA3oGZZ6sH5ssjhfNaVF1DAVM+4/i8/Di9FyUAboECzWEgu+5uKNEG
/8xBFS+qqmJ1FN8vb0vuehgq0Uj0RQjuvELpr8AJ+DHyMtKoJiDX7uUwDJERVKzSU/5r/rIZHuxa
utYAOAqNQ6VUPlTmfBXWvzZpRjIky/URw7Dlk+fi48Hn6siCYLAuZ1T6XAgQ+f1vSwZKY8LIr2U+
Ft/yCu/571wD9NmekArZWo+nSuGp1Ji+K+pSf4jTmKsEM8qe+0E01K6HYgYLuK8Tc9vNwYuP0ohA
jCMGHT9FdV+hcv5cPVJPuQPT2v3Euh5bItEbwy6H4u+FUSRgZ+W64kH0URodJyhWwSKJcsCbSCyc
UqZekimIGJHMiSIdfvl/Mw4/2sttNj4yDGpsOhF+sY9OCW/hJXy6KHoKWDwOcePon5XWBoQYZ3OS
KYSJsPZoddgZsQMHWyTOzeABvW8IZ7FilEi+r5qSEwrLJbQFB+HZDb7iKJHPPOku4JPcy+IXqrTJ
RupDPVnXpPtOVAl/ZFdlCVjtZg6QMunOR7pH/MkDayCp774DbWN9Rp4rVhXYp2xRKyxgWyYmXpB1
+BUAd05/ZMJQo11XbMIMLVMS8ESwSyJvx3dAL8oyU3JEEicbR+YVVWFScpORy+Pi8FEmXsFafJIn
iSSYjovdwIp97t+6vceJeJlJ+FjXhj2yr4BXqQg50HsuVC4Z2S6/Khe/L68HJRG6HDhjtJvALXG9
kc26g3+x5ks6gA5AA9zETTdVxSBddFfdA7W10tN6Rne4jNqt8r/wtP6cHh+dT6GB4sD7K0W9BRp6
rgyoPijp+TrivMaqw7ZESggplfVjaN6oKpMvmr5kGtnvDDOU/YdRy6NE0CDUnxTBn54WxgsBgDJ7
4QHtAokFGLaqLUIH0KONFNcR5LKS4hJVVEkXvJ2rBx1X5xUFRJUdtYPolB4kib1NI6wGoq18qoyq
nxmJ9OU7ZSYaQrlurltQM0Oi4m2v4OTaR6M51E5NslF8FKqAamzb2f9c39sjj7fg6pyxhpZQeL24
6SsegpXpG0XykvwfC3/CoN7dYw+saypoG3RiLXH/lv0JZQPCfbyb9u47mNnY4SNaW0R0yGndJo9k
/U+Zcib1eBARM4vHAKWJw+JYUqaLwtlFdGM+hVYC3dXJL0JMSHeR/rk8OO/J7/lCTyb62eJQp8fl
U+3aT7sweoUcejD3LqS8fF6Gpi8kV1FByzG5MCncKAIMoklaG9cAKdWqnkfJa6h2e93irvq5/SEC
RPOKyGuyk+gRxtHLHVCiMCIT9RW7FgjWJ1AZovPESePKiDKlaJE1/ikVOHe8gFLjlED1aNxB4Ljg
ViKBmAaC4/rgZ/B3BPmNH06I3hclVU8JBfyZhwRi3uoxgxW0fSQGTS2GQvr2afKxxxHZhXpw8GAx
oO73zHWkl9HYjpYs4rQKxVCHRLgMSTNVEZjbVKIRsbCorkQdROr7Z3cfyecgUi487lcvt8VzYfax
0iLu+uyvZ0kcDnfqRSXBfHWP1xyHrmrQOMvedWAI3EH37n6LzoSWlIMSvguJvEkvxgTCQKToEt/B
MNqXEcWS2NSKBrJBjCkQx0NhJmOGCHT6WnLugXT/CoAF1XV8KvqQoalUxsIln2Sr+BnTzuxc+6SQ
vGXf384frn8Hc/AuHHdtH2ob91FJY3DSrafZQ7FzrmZg9KfW5BsOrWaN0NtgRAxUERuTjcrcCsxf
LYqClPaZsAFfFbcv+2Bvm/9Z0odh/tv8J4RnceMtpQtPMyRvkvcg3UJ8p4E+9jgl19Cce5CoAHxJ
q8tSWbNet+F/eXfdZMYSaVb6tG/F7wnxbf/3P00rL0bPt52eWO1krErLaf23l0UjB4EtWYzFhRZt
oWmDasladOjoYTtMjuzDzF2Q33cMivTfutdQUHScPxsAVruzdRVF/WlRpbLxa46YDORFwYfEwzm+
x4nXxZaaUGuequxTz0eu9uHRkzNPQsREBiTracKMH67f2W+xMcf1Px92EOm5BmP7JgXz9R+rBZvm
Nddd9pW6YbMddeujIPlv9Y9WluTK9kci6rAOflg29zDBKQMOZVzB4xhmJWtQijVL4D7kTc13M123
HCx7DbmuD/SkvUZxj7phb1GUUTT9j6SXHzy5u6vhnkdQCJO09GtJArlKv5JcIwREtXXWZeK39Lv9
WbSil+X6p/C7/Mn83nqMg3czCMRW9yOiRH6iaJ/Ei+iV1DGVKe7uKs/qUnW6pVLOQHSyn9fGzXx1
f+RsWEhEb873P6S9+XA9oJMezxZanp92c8IodOvte6Q4clSolvUcwjtGQySqKJDCfRrjv0LDZi0P
qgTFxsIIqxsRkEPO1jbF8fbh1DX5TM7v03DwbcqZEqbMrYtS1dWF7y+7ji57fdTHc9vas6lMoNPd
UjcxnP0SucoyahuFcLOvUk8SMKyfepLSAwnfMyXq40MJQ+EarTx2vzmGC7pGnu8aw5SH7CE4jq6j
5Ci0046dfahPnuls1Y+jbUchPF28dWNcIU76RQBHEx75scpcc9riVz6+UDqCDxT8p7WYa/7O268o
v9IAUrli4ncdgm8MmbJYkmnpR78ZTLNBv1H22QM1Gcq+VLmZK6lMebuMPeSoukIGpRD6wwd9jfZP
pP3TgydC0DPiamjEovfR5YMIQ1N15l9IYP6547FEaB8pumA7tKU2BjxbrJlcuOFVsC+tPJdoLo2J
vf3TIKx11Jp+V1MMsu8HX6TQXVHf1me7u/2LtQmHsrLET/pF87k2OnQ/bK3BSJSmW+nW8TvxcyP4
ZK60ZL54EDHEHILobWp1wpk8Pf4bt1dDW3H+2xlZzEY6l01/Lgak1TeC8BnC6sF2ciNYvk5XDlpV
T3bdcWH5uhvYa8bf+WJndeWDTi5P513qZb7PPE3y/JxNdvOijCqfkpkiipW5LjubnMWZ+Sw503Vq
+XJdfk5ydLupRJYTm8VTyW6dWZzqpQxdlCSJDPvWEvlzB55f2p/y05dZblIuyT+sPqbp03s6iwgj
oTt391npaW44UwlGjqc4wUu4XN6nJUXSeTHqcvdeIF67rO00sVkoskvOu9vjzzmU73CvU5nHyZTs
57W6XezKCblgHOCCUt30Yqf4Rm1s7uUwUxd3tjtrdtNfpDdPaQ4xQC+RayTnh8f81PhrD6EjqS5K
h24yVx1fvtfVQvZnQuD7NO1NE7+bUneO4rfLvGfz87fJCbh5pi/hfE7X0gt28S6vTc54QTH9M42y
oZKfiNpyA0ZX+JHCZJpcRRW7RMF2t3xNM8pZhYSX3fwtmb+US3teUGH9ssv8W2QOT5li4WWTl8nQ
wGffXBe+Ztvv0u1C/eymsO9Uyc55VJzSQ/L2SBY+nX0+XCYfmylRklNiuKdWt9wJ2LSJzVxrs8L1
a5UeNHd5PbxhH2beRFJ+R2L9pvLuxn6uZtVSXoH3JNXeZA66lK61lKFCNnnKrcf/pic9ude4M+iv
hVRnpT/8GHfhkBleVPctbH8pWfssdFqHrOLmUt7YObKZ5OOp9DZOrJ+Lg+Z5/3HNTp9yp+5if/yc
Fyef81vtcKnetE5afsxKndRFJ8ZT5i1f7F7HWQkMTRt21/HGkDdy2+LHrDiuzH3ENllbr1GUrirD
zugag+NjGqd/XbtNGnuJOlmgK5X2x+KYiOHmaXt0Z6hwnU14BXCLfL4y52Vl17+U/rUhmeX1EHlf
IH1dICib9dvBnNIvZQDOze0nj8kxxZP8MLOjnUiXdEEw4XB4Kd3I4J4xx/a1aU6Di2GJmNjlNXGG
GHfzJzW3jMd3nvhQvrGfE6RK9Yqpp5SOH4TKFs2xDGR2TXbupZj/3B+/xnpI7Zng5Onm8OpybosG
sb+39bXYKa12lfQ4/6S5jR45mo7nk+hxdoX1/nVy0CKoqL3cZvyczi0VQEnxjxUtE4dJ4TJupDxE
LIUpKIyVVIJa2NVv5+IHtbmHRYkVTfSSl/PrbK54YKcBwdtiEYOnZmxVHVeh8nP1lhc+0HK8UcX5
dGKFL83T7CM9+FivuHylh/yuM5+fHhPbazWRm9e0uFmvK7fb7LOQzVdSBTB7qptFZrpajBjiZQ/m
IxWK2b7p7alkXwHz6pfP207Wc81C8/R76W2vGk8TXbWFHn43vZTC6GI/36fH+nvoya7LvXEUvGhE
DHbG167RW4Nbx3uWI5XjnvZ/lLLNOxwJO7c3qI+UoxpNO3ZoozbtbEfbUerXH5VlH0eiidTv9X1N
tcIHHILT49dSc0Aodt7J1M7vJfLv6eq0u+jdmun+3p1FyKkX25Xju5PTO2g041j0D71D7/KLyqZu
PdDV1UepNqjTdOidR0EYutyFPUKBtvg50MZw8ZENUQStRRXo+KhcbfB5fs+QnC3R2MjUMtQ7Tr3x
z/in0LTRXn7Xo0JzTvrWrE39ClBCReY62v9kR5xuktfFYhlzXvWf0oji6PgTUrSZjyR96BDXxpBs
8icu3cPwv72Nx2BHYaVEsRHQJR/CieX43XeoIxRM8WiyvJuVFSNeGQ0h8a5c/Ff8d2OvSZEqozt1
o3HxtC0aFBlGgsSuBrYa2jt5v9zLzPrRp9ipouXcBOUGxvBwGc7/KBwjSO9J2+6aieGpRmVep5oL
me5xZfa9a8lv/S7/J1kwa/X4bmoqyQZy82TUdTXLhF/HUSxqKmuwpz+p31Tv1hOOKTA4jzaGwJxB
RTSbervfAzWQdF0LAB7bcRItC4yaX00gRrsTRQYMIjj7h/LwXUYvY4+/dtifikiyjZD8mRnCtopx
D924cfjK6Cn+d+NcpN3dffC8XdqVuwnyjLp2FR725/JB4RdLyWFLYPw/bIQJ1NO5zPLismz3DV7U
wIIO4v4GNTvWcHXXTSigBTzyh7JPuy8qBK0FaffwpM6NM4/j2s//2G8W4cJdAijAyqRxAbzGgw/n
W00rwDH/hUqU/Q5Cp1RVc9xfNJEoK7nuvB5HR+oC3ip466LofU0/uR6cn90wkBIp+1Q5j0Jgcqjv
uF+v2RMzRkHp8A4gbYarbq6xGM66i2G+tRi60nwreectpqpKRT/3z7b/2tTocJfVXuNyXp/WPHyq
BNpK3F7VA660AVIlSgRNSyDlfXq4eP3vtlfoS5a1Mwi119oNNTH7NsOhX/jEXde5uqoAcsf1S3f7
Oe3PFVrgRk2j9yfMQYRpy83cIywOMQKYUt7jH1xFD3Z/4fJdhghhLoyPZjizs6dj9lHJStTRuDrD
V5KNxsVwB8/xvQLkwUiyEZldsI1k8Gfl0uZJ6nFMxhAFRGFxMlqrT3NkVcoec9Q5lgCjv8E/ddy7
odIfaUh+nT3HrTR1+GCmgzjKEjzpsJiJ/wf/ilHIY3mZWSJNN97KunQdGwzmCq5/peGxzqcjGcw7
IiRdTRC1uluFRYuEc29G9CXU3xLNzcd2pF5W5yxrJ1ej6bD6MOennSsgYeTRgcFhBm+/IhkhlCXB
zfdaz+ldmKmN4SUSXjyBznKUrnuHhaMPMEN96kVDipqOiC/4qkEIZDH4t5Nh8t/6rKRIaW3rgpWg
j2Vvw582LN/Xf6m+x5cGtLqB9/YV6+GfMYjpe+mehnEjVVdbN+0TczP/c8ctQU7vpWskV7UV6mlI
b5yrSwh4Y/K9bqyoZ+eeZ9+HtwVd5mMjBYHfN0JmTfvqjzn5pXVj2zi0KLt9QAHUvfu+/kTHsMtb
/mfS29T27YDhKbAI/DHhS2zcVKkRybZmorH/U99RyXRzFX11uupU5vVMV2vxCKw2tXV/Xl9o9o4i
y9zekTyTS5Qfsb8fqVT5FqXU/jo2OfEj1o/ABeCfa13+eYenb13cWvF9RIArkV0Ch9/XcPo3x+Fn
RTmC9xBu3g8dcIHJuCwbLVDIf7Mapopl+C/TyLbOX6ihoT9STmjXqQPX/PklqShSW0NdvcBnz7mF
9jHlNZ3kXXm5Kl8aEzjooRDG/0uUchLeKzA/PjFbK+ojQECF9vLBzAIklZw14GYc1sJE9j2hKjt7
YQAZB3Zy6Uasmse/wlCZ3/4iBAUIWp6X0nMOqyT7sMVH4JTPytP0s1DWfciY9d4uInFkU4GA//lt
31Zj/QaxOXeAbkz8hcpM9olmxxiPUAVfHmTxyJ30DbKDZy3Sj1nOucBQEcvkUc9AHWQAZWbsTgEc
N00jG7MXjVZRPAVzhfWEVL1eDTatTZQcD2AHuA5pW5hQp5xWU6nt0DEKBj0AMXgxwMLrVY/dfheU
6m81/dCb2c8xcbVcc9wJbjsqSagJLhFvp68yiWi489di59hYvmvN22axbpGQNqPdiy2QHXZ+vynu
i5Dldm9HC+ZZju/AD4qmig01IsP037mxb6y+9D+q4lTuxaIbr0LpOe7KA4lrN71eFAL2YKVZzBTW
j7YaR/DxDgU4TvT6HTKMpqJllRCBEiXJPoo/A2XIgRtU/D8iQ4CKDEpBfSJlTxD/5jF10561rHrc
/6a2WW0GGnQz2fekKXq9OwdWtWqN78HX9u/STQ0pA2hlmxvu/KTJYyZP657w9H2etGe9Y33bWAXf
VrU9oDUFtNXWA+NOrz1uyR2EjfLR9GPgjI6ejzpEUhop6Sst1jStOfZLw4gblVeutQuLvTH7d+zj
juh7A18cs9DPxT8MKH+/zKOhDJgy/ZcmqXMpzwtlf6EMkwaO+Qav6HjRvDR3NWV2yZ/jDyR401L9
nx4BkDBY05ib8A5luC+nD/R3jdlKvR3keFnOqGv5R2pnlOwcQjD+XF39M5NLwdkdoOM781O4N2JJ
wNYtUwbkAqRXH7laqCCdfWVMql3vSFYw/5l+yZtgqnjr4WdGEUWoD6ffC7Xdx/wnKHAk5Hrj6spv
KU0N0u/x95Rs/+ItRDDDBx1Xr+85afGg0uXr684Kx6oY8q+OPWjvCP8mXvdUDx+zn8f3gJonZADX
1CbXla2vxHPmLfdv+5p5K7RKH9PhWj+EQguCWL2+pP5lWiWah6XXycelNh5NdbPz9NkN/0pUbrXV
b/bzVlv0RADpz3z7XOdP35qr34zu8rue3hPZvk5W6f65fm1AvonapetaLIS8308UYJOzq0KWlh3c
pN7gs6RlQ7aeq2Xr2XqyruFSus7lw4huigVyTb7e+srFS6PjagF1d/48EFCIy6juoVUtIkwg2mHP
G0dDSAt7/HML3ZDliLeYYSOwJISL8dPB8n37XpHs0j2gWdMBcUWnX7+3U02/bvyqTQRyUTndv9Xy
7TXLEpc7HnkUTx2NZzIuSsXpx65X9D4tEjV+3JRPGyWwD4lK4pVuZM1n8lHHnUF73Nn9rp8SlUtt
8CMGGXcVXFdvm4fER+Fj2g1d7ItDnkNzMVHZvx/fE9SxCCfPRzEOt1qyemum3tav60rBqCQqqx7O
21f6M9PKtK4Nz7/6rbomnBUj5/Mrh+90tfRaLF++4i+Xr+vLTWiSqFwbl6+Usdq/n+vONoacTHB1
XdkAkd9CoSvXSlf5Lw2c5sqRte8WvlYvg+q5cqwsPsWI34NGyZ/OlGjjmcUnhuXbgJpstko2NFpr
+JgwpJteFkGv9JF4zlYLrdwjxufxne4Y3cI4Ny/zpziPI8Fpz5m6t6ZzfIXG+No9e/wMBHwIGnWe
mvHSzKW9S/45j79KxM+MDv3k3GOCHnZ8JZ41qXtMvSUb8Wo6I1Xs3NbRBtfSBMQBb/+ujWR13I0b
evTR1DFDS3qucRIlmqabz+2BG7aoe/YjvBWfFvscJ/MpWxe8iVCWPyHEB4ERn9+0+pm1SrVUT14o
9bvuZEyKEN1SljH+iRKTTazqaNyR6iXp45r/P8sOyHXZiRKU2JJ+l+JCYDejIXY59Yo+eNNb9c71
eeHhlCsXWmaKBbhfPuT+ZauJVpr2TXfRpqRta/grVvON5bDw7yYSaeyxXfPV7bAAgowmbJN2vpr6
Xg71S0y0Sq3bdxYDuuJ2NXLfue+iAw0HjcRb6fta2XzOm8nhrD6rpyuL+ukT+viyeTn4ylaWtSue
7vixRIm79GgKVI+VYnXyl/neV/av+er+1aclSLush9vutgvpytNLTbTmw8z3urulnj0xES7fief4
l26sPRNURYLoFFgzX065sq9MPjPfhbc4mnWBKPAVLyq8FauFr+MrSfHquLb4O78iLTcG1YGIlkJ2
6GGPn5WgVBftMafqc1wb11afZ5e1H+5fj93St39fx+6M6z1+KFZn7dnf5G/xOW2eu5P69XXTvlau
r8nhpO9Rd9q8Vsa1pLt77ibe4l/iK+EIi8/XY2Xf3Xe1W2b0g2dsO8ZyAq+rWSA2+0ReSUp329j8
W31NvpM/8lHF0d03LY7olHb2tvrd17VKBqty7O/r1+qsF6SJRC/laOocwdjJz1NtK9FL36hLtKc7
qy3bXOW6LvC+oppaMkU996pJs6V2aGYqWkJJnMkjDI/tzHD/l+v6+RrOrV1vWdddpCRCmTwc27xt
NfrFKNuY92WZqB3s/47eKYVw7CudEStjeFC4WQkuV81QNdS1rpmmItHPDDNiTZ5fLlWON2a9934A
7u6W+E8cVV5r25b8OP75oAz8fF3PDePspHG9Jc4l+cmbyb2mWud+8e/0RY/vZ/NvW5VxTHdmkdTD
m+llntOjTE8GY1oFVuV6VwKBrUJP5tNGDSGZV/u5XhEW0PEaCeb1z7Yzry5/Zq35z35UCiHkbD1T
y9dR9R55HcqvE1UVtMLx4ltBRgABLxJ9orlCA+axGxYaMvnxCgFz/ls+Q+4Lu6kKF+Az8YO45NJj
EcB9jj8j6y+V+LoahlvvOCkwv/Q07ICFywZmsOLtp6G/oq9H6Ev6y0uKX1Ijr5sWfTsEOwkz6etB
3V4Y2orWvoR5TnTdkUdbduz399DtOPIrr5aXau+ygx04vIiGV00/H+xH89GOIxt6ZU8hPsRVOUUn
YzQmuq78Gx6JXq6Uughe/Zc8lwYP3Y5/FM7yo5l5udI9zVwtpMNRm/1bEJoo/XK8HUwEmZPSh/J6
4LNLsZ0efapPYK825bUcLp8UVDeCpW2IUyDI9JlJSA8zyKiFMXRKuPJq5Dg5t56r4bJT8xOH8vPt
9vctOlrNY15rY+e14p3Vw+7XtomvY/tGmwHukFtA3MHWcvXqRnrektVXo+O83BxY0Hokt+dWOguJ
R/OAP8CzP/R8Fl/gGr4FMDMl//WbrGuE7gheIlgwFnd6wn7kF7FzWGHdRQUNU3PKc8JoAfeslerJ
S7mi44g6l+wTLaj7/cg1fYZNYtrx+fYLJ+S2HHqDPg9l9+F+anB1H8oYcWPXKdS8PP9pTLP9YvtS
s0tNu6l/0/VjhSk/fduQr6K36+MB10SlZHQIPXwPSuXV7+VrhpRqQvL1d+FjjflJ3BT9zEdaWuUx
wH7tHeMRZyR34NK4XQAzWcA1rYxwz+64muaWwhwZLC58x9XtR7YjJ+6Pl0i/lgNh+9hKlRqSUjxx
1fB6EkPON9FSxkBk++bAREWqqNRY3KFd718i6t1xOhlcajjvaskMh8PHpY/cMochAqu5OprxIjqM
e6CHqpsFzfC5xX7x8uTe5Pv+87sTMvgGb1NyXUbQR/kt33dpmaaj7Xoe5ZrWx6kX4/Az/aF3EhnN
aWMKVaAhMNJLrHr6kK3ujBvLaqSKt53zKBXtFHcfiZof285xNP2Z/5C85Z/eK8uzyPdAXm73ehTt
sgZ9iAunPK/0/NIzFSjnK8sM6q1MJHlQPN3n2ZcOZpRG1x32qLbshJeP7NxLv+xA41d+R7FNCLd5
bVxfVr+3ptWsn8BvVI1caun+qnerXWqFj8HfHoKdBLQrAehlau4T37hWIg3H+llOk9YBlTZytvn3
bfWAS3Qiyb18TX4e67c3jCG8uGV9EQoM7UWTXV419+2jXSJTyQ2lql+vn5taBnsaB4Oc5AQ7b1M7
fR2r6wZcuqAToZhIjvT0UQDQDuoW7+Yj4yEw9+WsDU89cFzxk0UH7VP33/TToubcWKKeGknTWl3T
HxMsX7/8ztzKQXv/Ph1Fq6h3YUrPcvHt794H3Tr1ROySCj0r2igP2tk+axCg/f799i+P3dFL9/+b
tpx9y67YJ0jsPFK/RpAtvcf+8fHqwUbzDn/fnLKGHd5T2TrcgIWIpIGPPfWYD7M3VWNiUk2ndl+/
Nw0npqPpaBbmI5D9cMMXfDJ5LqvwJ9O6GEY+9O90JKluYMxTrn5/P3L2/9UXp36hD8tO5AtEcS/T
xhnxdt8J/QJo1kNI/5aeQ6VYjYnq69NbaJToMaRweUVkHPeQftQUGz1KcMaVtMdRpe25SvSW2zfi
/ynIPXrW3d4KpF4uJLtPb9E4NPhkW3lw03JZXbTOT5me2mei1KxzuKESJYy3OW2dXn6B7bIwbngY
hujNcSh7NB/l+/ORFZeqjTv5fqoWqRruqQ29ZMFFZHd+LzQDQCw1QSR1h7w8j6nzBmYZQgxpag3H
TuAmU7T7wcsOs94mSF0jXKcrpnyiNiXJTApOwziah4PPi3met1SSFsleZBBfdrgIEI46jUS4dpCp
iQ+ca7c5sdLobTtqjq751J0Yz8pRhjP2hI4aCvwOHzsDED1DYtUSrPuIrh+KYV421tnuOdr0xEWH
2v+dWv+sYAaZNk45GogEZS+NmbpSJX4XF0arRdAjdhKE+aAthlhIfCE0Yk/jxqL6hYhIFA4FYzvq
t4M3Gy0At/Wcfo+ZV0LPOJjzurWI73qm1EPX3TuXGnzGKp3X9+0MKvXGUXiYWtuFYHHUsydHi9as
pSlUXZ9RFlcNmBRUoWnnGfT16hEP12DB/iLolYoyRyWo5Jp7bHUMYqH531SY/vCgEs1om3DsFHpb
yoCjgZ3066J8Opoa3j4WHl87p4/E77nD8U2P/DevThuL1rx6Hp1HCSGOc0j9sgAJG64mgPfNN4qJ
OA5Xykk7mx2yhSQQtge2Xd4+nkf6egJ4XzAh6Q58zV8T2un9KNz+X9fDdSPb2X1NMWctWvZo2xiM
to0F9ySpj+2mhfOV0BCXQhO5Y6yEBRmTDHG1rNwZ/wYTAJhoISq10aovHY+1Ilbr7VdMutLvOcwb
9ygZV7Ro+S87gui4s//OP2tNHbfVpPPZ644ZYimL7xv//NSSxFF4zMbuG8XOgdDxtJL52H1hB0Q1
ROn5zPBupXvWxjkAvl3NLKljsOpLbJzft3J5uhnU5vXU62W4bV+Gyz8AMn4XYByMKC3BlYbF3Yb8
63k/Mh9/MEUCnm3EoC9JocjdgW1htgVCmDjDoD/473DcFyi87NvbPpceVyjdPvclv6rnl1huFVyJ
fQOdANcFpv7m12Mj2vdSBnjd1M5/wXZZ9xFNQ3A2uKsakv6tmrS3fUV2BptJFrCWaCQay/ayjb1y
6oaaUfB10WvrQG/6mF68su38JwWUbJe6MLf+9S/wdQVCUjnScMs+6pvDnRDcCUn8C5GF8xdV09+J
uasPQXNQG9SmrdXPEoLYXHRmnYEPBzkdymPk61lZP9TVa6Iz4QGgPnCbcVL4G8BhSLacHYKckrek
TmmP3Pd13M7UUC6JIq5YBKyIZeI7TQQuUnAm2bWqfVwzMSTKdgRAptvRm3dHtSrakyGXSxqs24mG
9M2OrlOhMW4PWvl/CaWUgmiqfTT8fOIQ4L5flcnOyprgIXuw7KWb216Cm8yz4mbiddL1g7f+vuy/
pRJvDTS8U+EhR04qDi08uav3fN0q43okXWGzNOBiemj9Sj3+YdwXckHmYb4oKZhisgwXGVxUNVdJ
BQg/M/m37if/yEevuF1K0nVJRszxQf9SH1bVtsHlB4Lu7907JaJHnC+4S9UXhNS+0ThJa7bOMjp/
HM+798lPPP3KtDftnlysvUQ81HIq6wrMeM78Wv82l+kPeyC8EbuB9a2wAZp8E0aKtpf7PT2yA3Dh
Y2fOBdO9jYmSquVnvJ9CZ7+6YXAWQpL8tkxx2MAQHgCMT763MmPKYAmY53rbH+xBuucyA/dOCz/6
YPNI7D5WPXw/H+y1wfIJv9VpiZDoQpoeQWiI/51McuT8nBkYR5jknNIjFoFpYqkSyIVIRGi/mvNu
GB/iw1W9Rhlx3ZZr23Y09XWb2etKoXtuUCtSKjl5SzVvTXgpDzzVHI9O0rpKPnv7SbnYt7PyOtwY
tKw7O++/exQOU23bcRLOAEmuM8OpLKK06idr39fFRisc7U24aKnu2pZwIj6T/DLZzDNZ2kQnU53Q
p0nXzr+LzoHpLkpAhCrJDqGC5bQjcPcVLfb9tDwsmOTxgbjflP1s5z5D0YnuCJlcQipfu+7Gxjl9
vVLNOH1gWjuxcWPx5jSLdeftG4cB1RNylceNWNiKLmEzkRZWrbOet2Gm853MR6oVLPf8T4Acpcqp
WXqOpMDZFbLIQtArl0+JoQjJ9GkYr4E0jEL9+0cWfv00KqYJujZKr9pyN+1n9+9Y1Rq+E63CD2oO
F4oV5Cvkwy2u5rYdOXP8/iD5R85vKZscpjbQiUs50z3/GbPMcBsqIreh9DJzKyvjt3gdRASkUYRe
yOdkwvhG1wF/XLZlVcLSdqnBkET/khY9CsnkzqTZSv9b69evyVDabfyp1OH7zPzQLqEjI+nzZ3Wy
5w64btOgJuroN33vZbu3csDD7DdwAGYgS80KzJA+mbBhQ1kClME3QoJkcvbbdWFiYAFHcsa6hlpe
IsXoaDYN5zifPx20A01FLhGTH3tZRlyKGl6B6lw8fkoH7QlL4gKAJGTGT6/nmSLAR5uJXDVu1Pr0
dL3nju6csAen4HRc1WQIyvBzTv/1fpZbcIlM9yyII4mjiuDIvEd6SX9bSfX146Z71N1oR4r7IkF8
xUov405gIs6Vkar5mT5uMw/KfX0fweCdUn//m+qHol9Kfb1ywJ2yqOvXGcfihhX5yMI6FewU50q5
k67t4NE1Gv1EwQi5ualhYRjs5PTf7HfymxjeDGU/1Sp1t/2MdvTnbAiAmwC+JXHtCP+lvGxaMldu
ZsHhkbj7dLmJN5AmpAcsfsgHv5mh1CB3+7OmRswLyX3kPjQzqt9TXm6/BPe6bWAi1zeU2meIJbqN
CH4NyNFGgC+vDkPvxeRD0A2CsxPFFsYtTqSPCHColZ4lAr+wVqwvjR8OVBTTbc18h7talObHfm1n
3f/ZzxwMXwV9BY1PYs69kYsbRx8Fl7DvH5rJz9vbCf627W/rkTdE0+8nuue2TBqG6z21hkS8H5et
DfuwPeUyjFP9jnIRrBhHlrrFb/6zG52wY1IcEELts5pkZmS9UQfv3BLZRvQS8/J+oWUv5cwg2psX
myH2UZIsa9koyj3n/+Wuj7ErH0zv9LfJJf1sZgPNHMVGqgB8MzTL0WMNdD5ho30Z/Mt/nGkiqeNe
/p3QW7znUr9Vb/ULHTr/dETGX8dAvnRtgdv2Xd2q5vY7ibVd0krxjdfBXZn+6bENzfyz1t0x3wdC
OHdOiDWSmDy7nZgyRQSIx/ydLuPcVtNnnBEPrEO0etNb2RwywLpeqGxQDq48UBvq4atA+vLYTgwL
3dvboSYbOTtH2nJXc9OT+TLH//Lgphe6fgYMm72XBZgEZLYxT/BJ9dJUfSBZuY77hFMSH49pboHt
ylwadUc5RbhKepkfQo2oD0bHQLWSd/IJI5UD49I+x5gAK8u73nd4bq0Nc/qQw8eX+uffDkY0Sv+P
pfNaal3LougXqUo5vGJJtnE2JpgXFT6Acs76+h6b29U0Fw7G2Ap7rzXXDJT7FPsReB+OXxTW1NIw
k3oK//Yq6lvzazibXw6gcPspmObOg0tJ/f8VhJ/nO++GUrEECkLcMP19/v9gODsJ8SwFKR4nrFOv
6Y9zhYDExcSlBVOGrzmoHEu+5R/FOvWHy7KKNCIjIfgOvnnn1TvwLBajAj5lsdHxoe1c1smE67/y
WK143xwp6Fngrz2WICPoIXeVWC4inhy3V4ilgVhX2Syzh8n0+Shw2nP3wDkRIbNwd+y+E1EaZ3eG
7uorM2RuGARIf3UgW8dlpmSPL8EZVQR6gIvNFzoutSbmn+q3uu1y1ke2AoX4glbUfHywOfxXArLK
2axNcJ/ae7az94IahqIWdDkmBIV3Ck7JrioYjoBjfxicfWHOCXmBkoEiBtTMeUl/gUbBKAiquyjw
dcxPMVr8Db96+q/xF5+9X7bQ/Eulm3Mwa6BdYWJt0goJD7cBxYxMGKH0IVCF4FmcY7GioDfDVN/a
oElDn4tKBIsw0YISxrXh6LCzIG6OP8UW+VliRTbtECKLpYsbiVPHhZphWpqs+MxqwRecIk7UPAKg
CkCcbzng7GZsAVy97B84NPAt1Qvbif5t39SzQNmXHTLm/9ShOJ3UdPPdPj9a/xKShwTSJbAz5V9w
oPAAyiEqR2DMfJMxCxT/JTXqH5jdW/hF7DY1HIN1vD8uAEMDI+nug0PIo/I3Dmv7CxLNR03B+1eJ
8bUCqv33AW5DBav8k16E6brwh5nIghLyYSYS7ArDdsLMqntwY6Y/8Y/JlxwL8x6/6ngXa6KMl6kC
KKZu5l69KZ8NIypIQh8W5Qk18A+fZEQoUE0u/BOlQ4kmpH1iu6NrkX5GQFpaY+cJB+mYMAE4K1DU
AdknX2FAVK0XGWqLzxXeGysJi0mMYtlxKo9FW+wID2t5Oocw2zAHSf2UKEbd71OfEPEJQTaky8w1
yU2oxb/wJ2icTHVVgblXq/EsvS3HYJ+8D8TcspXT2gQ3odq0rpjeUqPY6E1xxrsLHtT0oBt6sH/y
8VcG9wf0Wi8NNl/GZmRlzC/AHVxRNJO89RMJQg8alwsX0SUQwgc8Yw+4pR3NW4sY6zh/6zfnq/yn
4q+3XLIdB9K+0VZlj+zBes81Rd3FhZO885P5njySh0QVebdvbCIsijwgeYx3niv5s5Fmh9Gu3FvN
Tr4r17/iRafH5EuehtbmnK64BrVjhbHp/N1qTxFFUu+ZsUvTVuF6xMwVJzTYOJa4jedztvt7EthT
lDKUf1y+fLAK0/KxNHNGIgWxyhMHj+fnz/PBC2el5h954SzT/90AtHvwcWU4LjwJ0IQkJFgWJXfi
8mw1oixWIhYxTisr4aN75yaLXoJ7zJ7/HaHWYlkWDXx95du7+Nr8YvEaKYtHzLCBH9AgNYzuxlca
bsKaXjkFMLjq1/o1IQcCie9R2DXn7ITIymjY4ZKyD3JW8YfEppiFnMWa0kWw9YI79UoHKQyxB/RU
0V7ygP/2eC44tkg2KNCHPy9BbnUFxpr0pX7z5uRvjiNHU/rhGue6r/9xxdN20IU09EMMAWa/7cmA
1UABF4yRMkzIBqTgLaZVSI3nVWj4NG5wwxy0sdkLCyIDMlU66xbCRc8ITrl2kaPDTDJJra4p1ZgM
ishVQZ0WK11yH27xTn/rWZPP2V25LTfxf0aOByIuoBdZ7+Wn9WheoABOCF35imOF1Q8b6DuNwTPI
xUtLDy3GllQ8lGHt5wLJifkKeOyPKLPYKZhvwj0SY1bYSpysboVQ0npASbIeaLZAGpifZjK7luAg
8aDxhztEsFwt3EaoalK3Ij8BzlLIQXYV/vIkOFkMZqGejr1wXmdvZbbKZx5ZszPZ4i/xmuE4IfWh
wedlMVf9U2qaP/XnmApJJbae+lNTexSGNDrUbVSqfLQ//CXRCP3JElnlBZpgwHTkYTyGxZ6qkKen
z5DEOS/5+yjZqRCpR0bRalAHcoHwGGo+rgvSmt4pVo8lC/122SNAaEXNLPaf4ix9gE3vmP3yfqnE
M2J2+1dwzT9ZcSh4vfAkqaM5HrxawSWjIH1xrt17/CrEUpQFQsv4w5rLBsNNpN65ySgWuY24qwLM
Rv5uSgMXi/9uMgoKKk7uY6J6MOqiG4LlQn3Fs9MsrCDuUus1D76nOaM7ov7j3VCPE0/Ae6oPVOSc
Dt4k0+7kRQg7uVlw+H4IbjWrPQ6V+Ga+q3Ay7uSqUNxar/QwM1NMXLUwjii9eBRcTPb+kFcAvN6I
NVas9IpoeAbRQjFKewpal4XfHlbOV1dxxyNFX0HtVHgaa1XhfiOueap0VyLRZFjB9uRr2J5op7i7
/nukuM1o5SgXMXzEekdC4IBs5ikBdaVCN4j4kH7mb7Az6pBiXpWizboAA7ADsOwlv+w34FH8kIAY
7ZMNCL4pr1O9UVXCPo986wl62iXbC+R/QMfAXkppwtCWWS0D3PwXZSFjV/AjhiC67lvYmOBryO4r
+Xwm0+yQ9GKwi/RrCj3GKzyUDwYyFD9MSJgMo0JkrMq4GLYnd72lrZRMqJoNgkMHujOhI+UzywIL
QheuqypuvC4qt0qIW0+Cad7AIcgN7aWpmKOOw0npCkCLjtpfiUvY2TV5aLZZEAM32afY6sABe8gg
qSD/p5Gv29IIezT+RYDz6iS6JxvSr67UJyd6qAF0yzZEdUipCcLXAQf9mq3ts8Qm5qnG0kCzvwbd
eARGtNHq5VVX8Q3VtKutt291ymCRtzgO4U9rLNegN++FjBU1yHzbyu4SmVxnUrnNgu7U1x1iPTX/
NgJMXmxaIGP8MOfwUWTsM1NJURXWwJtdMmO6xSA6ieAnLDaE18FSVnLpl2141afidbDYSiJFvQcG
9LC8gg6+MKwOh0seJJcstz7MIaQ0kpjP0/P00Uuv0eB03yW7QsRFYYzSyrB9rkQzdGXjX86Spue9
p2dfY/xaA99n9bdtUcvZgmj6rTHyGSGVomLsuQOdWXrWJvZ6uQcEo7SqwMPs6OxYt2isn9UiOIL+
xtlu4RqS0/OsA1K1OEQt5mmZcRaIynsks9taxfonQ5S0OJ0rUatZdeepbbtPVMWb2vEgL5araupm
CmQyGYztlAHEh4dBK9xKxe696cF2FTZzOcqeZYd5otl5emCtMwzzJOffkrDqqEmwC0vjbenJdphv
evGZAHSUDZ6l9pHgEAPheG24HW+q6Dki6r5ubol2z7jAVQrzPscDqWr8rt/pWghjhFq+Up70gnaX
+jmJPmV5Yy9bqX8OsqORX0BjajDF8jeOr12+7jFwoORkxSmmlvVQ8wf6mgzfm9pvrY3eUSZdlA5H
Jid1dYTIfRfSIFTbqZ48x9C8UkSfaLCikze5ptw2Sz+MrZVaM/f7lPvsHpnjRXOSfVrruyCmQ5KJ
wiliT61V8IhHPX+FGuLbtF8nE1QuC2lpGd6srn5VSMBKHcJViupfbY3bSincTrfp++WjLZHaoKZ7
aSavIyu2ji0xEW/Xg/0p9URO2M66WiAhosNA0rrV4ptR4chdxPsmyw5Ri9+5Km2joLqoEnO52WHD
7A/j0oNazF9pYuy1CJ/EunGNCWSkZfyZlC/dAldNkdejghOUQUaNhXkTeYlO/a4UypeMMlFHsFwT
dWNhX2v1bElktLfRc0xBYzi3PH+P5vrQL+UjLdRr1SXHimJEtaFxs11wKR3SSH12MFKQCziJo3Rl
O0my9Fu1uD2kIr2PerWRiStUSrKtQErMGMZLTbtDoYJBwxj/Yv7DvqHqtKp0Cdotw6RaWQ/UQbH1
YtcQ2A5DTTSuihmLTazY1K1rK/VLBaSJTUklwwbomxmZw+C8Rra6wnBjjlclRnHMFHE2XZ5QjTmZ
DwTLR5T7DkaAqKkNj8yaEB80bHEjT+NOZfKlCusIxvwi8ww2CkspOixBn58pUrlVRB/EMsXX8JcZ
5gFQD5r4KU0pbCSAhD9UXzoVN/4Ylda9u2l74eAwvCi3ALjjQ3+dj/qbDqVLCahXg18wNHBaQbEG
5oUzwAy5+yfmkMzz/+OR5DSxjC3B58GYaV9hU/MyeR8gE7xkVJ2gFNI/3i3ksPkLXvl9+IbDPQPh
Ur1+jEzhcCL4NzLzmsnzoZh+QmwAVkERRJ3G6/s7YiMMqF/tD08mFI+DJOesvO7SCJUBHDJUCYT7
MFHg9BlwR0c3MN0RpXnthrAcrJWGxWTqQ1hxupVurWQ2aCzoalc10a2vGIdP7G6Qj9iy4dCQ+foh
DFyWdzpE+PNcIBHXFtRWsA+2ZSAwSjJCLv/0QFyUAFZoJyixRJH2X8VFZcW35FlTJ/LgduVTiglA
BbY++ViAH7orSP0IqcE/ZlfUR+NKVEfUF5jiEBI/kEBKQttaclw0AW3pg+4KoVTqCfES4j6CqAAl
/4ZLzBipdbBuZqRECcSsiWqIV2bR2iPpwIcF5XsiZmp0J2AofKhnvHDu8ne2E6k9Kt7WpotP/2Y+
B75IUyhouQICN7SDAryrM3/6Tbl0nCeZ0QtNOZODp3xvAuMB6IE+fuOcfQfxE5ZXFKSv3Gq8X1D5
F1oUDgxFKCAgHcgDIKYDDMRcmr6O4svARL35DV54SovsKWZr05V/psPci0gH+4Yo/4ZH0RXCH1IG
7Hx+cBgihgIoByof5ZxCQcV7fNA28lKEu333jumFmKbRwD6oi+Fh/mVuHChXQUUYL4hZKFbl8AoL
BHQ0QBAI7xwXMGosu0DxOwFr0R0djav9rVyzR7MLbgiSrhLu8lwW4lJ4QDNEmiQc56tH+Mr84lg8
AK/4tat656ArFvKL7t05ChitEzAtECvN2hnE8xGiTKK3q18F31IDwsmfHZzv2+NJuJWGuKphAA9L
hItR2NFB7uQzUyVMWcBZwk1yxlYBRzKRLIPN1snG1Un+y7xJyWsRYkSctJ6nTY6bEzEZD/MMFZLX
+YPRm6viIs+o5SpAHPM8vPO/h4gBajFlF+ZZROARMQIOIeJuGCGja8QcThxXYRIhWKbCr58T8geI
qVhI8PRX8RlTPZzjWAKQtx2jG+Y2lIeGI8aLrEsQzZhAQhUD0akIekBfK9hpcI6IlBdiUmgoEA9a
OkVYgJlwIIG3xL9Ar+bn+BONswiABPbpfzWxti14VRtYsbNSFTeQsn/i6PTQDP7Yp9An+UEtHIQQ
hdwQf9i/8xeLcxdgHV/dYEq1X6xTTMHEyIr2RziTgL02NyZpb819eqFBrD97KFhcxuEl/JwYQymo
dv5ucpQ0rFg7wfVJd93ZgR4CgRdMTNs7OD2Zb/ZbS1Vwp9OPkC8ChL62n4CvOdN6MaM2f8r2pxn1
Wwcnz65ALOADqm2+j5XprPX9x5jjcCl/yal1Rd/xzVBXuc+wZEAv7jMiV1zaBm8KNya2N6wi4Epi
I3yaATIMVw7cWVlZ44ofaXiS0kBVHr9lYJ01eJaBgNKjBGyZ6OOayC/SvDIpoIus3InIk3RF1c2z
RSDvPE+xIjVTESPyVWk9qWwcTmCibSvcoVO9DrH7LPLKhX1uQYKI+J+AACG9AculbwPsoPoXrVYM
uiejoiHZDEVGBKUnQZUt9DYYGvmMrAlpXs3r0iOg/CKseoWkon2mOJJ2OZ69qPqBCQVQmO3ltY6P
r3qUr/I1fbdu6rXeGWftnBwM/k8FCJndPra7ZG1h9t7idy6R2ye5ggxfrDNo8rEfu9IWUsLqTyux
GTcFb3+OWzceJT8bkq3+kX2pH+pHfLMuNTv6Kfkqybz71/4lsKofwb/hrbxZvzL7HPv5W3xX3rpL
8D69li/5S3SB3J6wpTGPo3f/SRniYoBK5VkxJ1eBZSfN8qkCyWUYoOynp/RUvRIdkr327+GLMa5w
Ekkgtc/vxSE9kc62mdYilgJt3i3ayXt1H6GbvtQne6dB1Xh5rn17p++7Y39T3iipW1Js2m1+VjzT
V/c9CSvtVjlE9PzrimjStHpKNstn6XeHHAK+INlXr+lpeC1P3au6g0S/tc7twzibV/0KvWC660eE
Gned0RmrZLEy7rDzpW8uScQDE1oUJhp355uLJvopHwrX/NX5Nr6n83AvPqp/2YcszAiQRMycsemu
3ImU5zfRO0DAeDfEEwdHCPuP6JVulZ4VWhL9KdYBzEE+FAwLlH+tkNPy7ywX/e+C0l96YYVYPto3
A/BZiP6BnT+XfzUkwugWf2kf1r9Z0AQA2WmIoIkq//gFfn1hTxNPzuJEuRTdhCrpDQai8wJB7RZc
lA/cyt60f+J50Yh8UIDxOtIv8GbIkymllQHzV9HWIciIPsvfSUOdMdrmb8dpNqLw2s//FoIHtZRL
mlTWBi5GnrxHHbXjrQs+goq6wWi3vcVgIjDXfYMzm2M864m11mPdj3tCp5/L6JJIlwmZiHqy6s8U
rkM7n4xwrTEeSXFds2LYldJd1p4t1euj7ZKiXzVxZ4AsD9KlJiL14VgyXbIO1vJSUyraZFkTQSg/
hvFcW3gAgj0rzbNjg5FOO2NKvKAPPa1rro2kYDQEtgFTIvEa1bfH9ikuyaQOTbfEu8SeFT9oTKIR
kSIG7aFNoq0UnUtaoYi1Tw+IJ0ssN+jJ+16Ik6LDDwAuNOOlFIDTiN/nUu/0pdsk5nLR49MSs3cm
2u8wD9eEDqxCVSpj8eGMuPLWkz8/N03kmbnxrJnKMQzil94KqWus9jzMqEyVaWNXGGa33XEg9TwD
lm3ZOAI/H5yLOtcbg54nH4xDpk3nJZb2dgot5RBgVld3n2GwN0gU697orwbiGeJDJh+16WWZXqb6
Mhs7zDt410FFgot0LoxrpbJ1VMVLbhGTkgdYbCfcHjglMR8eAn1lDdBt0uasB72n0HtEHbQQWYEV
TZKMYvltsbxZ4QjpthhRYACW0YPF+OskAukRmF0lIPPBNZZuFTjMHZOWtq3fVm16VFjG0yDZW6m2
LgyxiTmAdqU5fzs6tbeJ5Q8J57jeIuetNSq4JG9xOqaOs/qxBNBZJ6N67KPoPVOBvyUp/LEt1A5l
h27Did56o/suytuoh6E7TdyKastcU4PAWtCFRBolgs6uLi3jj6zaEIx0OXr6zHVy0nOS2qZ8n5rl
zhmzfWfCipowghp/AoVtUgv8DhximMlntNQfs1F+64UyLO8QRskHzTCpCgfjmLTWqc5wb2nnrdmM
G5xq1lZW7sPcOvbK+NFH4ftS2wen2TYRgnGZ0tFgLTY15VKX70ZZ3wMJXcc8Yesi+0OY7Jregp4l
7dX6PVCadZTjmBukm7BT/LrBNUvKXmxzBiKq8QpInyrg1sWcSV7N96WUnMaFqXSfT8fQkqBPxoSM
Sbo3GMVBHyysfBgW2ekjmtJbYyhvlqHcQgXH/JoFWBlfjKKHFsubiYMScAC/dHZl0xqPWR/966f5
X83LmHSCXWvtxZGMX82qPuboHo3K61SWZ9NKz5UW3uepJv6dMKGy+GD1bDQq2WnMfdPRN42mfjWj
9txnCLMSmLuuRDhmaKa/URa/098/m0v3KlELWfhC6MqMUju5GmopPylTrdI6zGdHzg/2Ikhky0/J
+X+Sq+iW9O3JbiTajSwe2cvsH7vHcLjOjouSfMoSaVgW23mvEN7JBCWbIcCW22osN0ZrbztDvup6
djZ6aT9WAdJLgoSicVcmuwUoojfpxKTsakXekFkwNsdDWGa/ycIros9MbdhPfVvtSmc+aGG9M53i
MlYDdjmj189Qnylawhoih+0TskokNa5Y5HSDi6gzTCvnFWhVwbGja2jbbzrj/xapd1r9JsM6GyYv
yuCbS6pnEvKtv1QkOFOBZ4zw3LH0G6LNg+tkskT67biVMVmtfXm4tvNrCFGGbM1oz2FI0lOJqRWy
X/la5R8LDgvZJaRUXIrtQOI2LG/Fp4fgQs/YB3i/EIM8+hqw+0fNEK68BIiVFyEi53IAlALRruH/
y69QHCvcgx4g7oIW2Z1A7G3qZXrk+QnsVV7Vb+gXOVIFBouzcFocC2+JPAk/yQkzNppZd44O0Lcq
w5MAayNX/yUEgLUzKVYSA4H+hwECrQof0Qsov4rOjM6cQBdsiCF9yLA2ashHTO4CRNZsA75zpekr
8DdNPzFw2MWfrF0btkssixafFVXi+Qe3zbwCu/VWaMHYYPNfGd4i02RA98oL8QyLXezF4NzRuQM1
oxrgoRglTuum9CNmFtWTc1M/MZRjEwf1gOQGTBJeIRDy7gIi3XIPEiEbs7AK0ISIiBYjwlqUUo/J
N1gF9zCyA8WFPSjbK36xLuDLrxFAabS4kKDojRwX0Icw2qZ9LoDBA1+ghlRRdOetm/8yukYDhX6C
j8F+bSDsSdYmlTeEGJuFJ5t+F9OaP4ldD+QMA3+G8u8Tsn1cF6CqLE94dFS0WxzU8lP/cSoX89Ti
br8tw2qGXM15+62/YGOzQ2OWAJ6TgRMhBvMXbcV/cU8wwBfWMX8f3+TatQIfxTMSmnAWU3bBliQa
hO6V6QlOKbxnsN3aI3WBk8hMMLCEo0BY+fEk7B/oj8fBU/T10vuwM2xp/UM7nRorbCmWag0lI07W
uuVBEMNtACg5ajz4MXLmLQHzh9WM4yoUSdABU9CuuOggaUPYDhdPmX2LJrXBr2oT43e7nqajTDge
VArm2LovxfvM2tAEYijRytvRXuEfCKQjyOaR60jPybybpEOr3ZdpV0oE+LrkEjNxAKYT1ldwVLnk
0QoQpYRzHIFMps81jbOqZa8xJwyLdYW0ojos8Z5RhxHi3uYxhuhxVsXnZ1jZqNspdmyoo25BfAvG
d6tiEHnJTbtdiP0rPE4z2BqokhZS6Xj0pCbm3QaF0kYQZLHBgGTHPJ7kHzYxQoYxYBufIwQLyksd
vwHhsF7ow1ZKL1a9HmKf0UB2Ah9qWM3FYeM0cVfLzBCBjnklBO8w9PjiHEJk5Zi2y5MKxCWv+MIK
noJpxcoASleS/QVLNYdlbvsdzh+zC/yrSGupx35vzReF4qc2Bc+bnH5MjG+N/KuHYjH5GIN1kEkU
PAHdGLG286xO3n+ut9yNi3aMWF4SDwuygGWN0g/1JF3g9OTAIkx2PQgUEztlRbFPX6jXa7pPBT90
XBKhOvMFSxQ8km9EyhUT1tP40lDwc6FXvgSrGroekA0ECU20C7myGgGqzgx/MJKrdLdjog6hS9oa
8k7GGsVxeXV6Jl7gYq0lwY9YO+QpEA0veTqALR7vhWeDszbc7TzJKiPzA/wSgUmlusSkJbkPmlpb
uwn5e3CMC09Xn6XWw9ZUVdZ2u8d3bcZqfHAzZHnscvIq+OmYhOB0zdhCBUsVVykk5RY/eJIyHZJH
QKMpwaGXuoxBQBE5FxWm1Zi+wiaC5cV68d0MXhy4Gqul7jZ/ij90d2XggTi3y9ao3az10NCBiijd
us/XukmR67LgqJmX51vOUwX9mUMYoioMX+IXaVs+4kcdrETnRFEbs3sEqwk/bg6q4hm6y7kq0cKD
9TEShqJGPRevi8RTSw+Xg5J+iQkf0wjs8IG5+UVCCkANis2g+DGnFGtCy2tj3zQO7NhW+DMhtR82
Sn9o9PPUe2j7LAU2yp9pLHei6Xahq86uTHtp+4qx4uAtzDohhMsoK/xm4an8PDpI9mul7ieiCDnz
nbvcp+ES1C+GtZfAivrlasQ7qh6lO9jNPsBYocSF4SRZW9U5cuMPrcfa/Z9YlqUjWA4K0bKNHxNU
bq+55YvOq7NN6DBsdcvOtwvPUd0BLnjsqmDROHIwlZRzT9zNrEWZu5DrSKZnszesNVOfkfxOCJaU
f1hvh5tZX4tE8myt1Fs13lY4b/z5QFcS1wHk43WXihkpixEdIfsQV5qabtLCwxulzt7rhfXTbdpN
uzCCWbWYu7OoKHBeXIETwyCEkDd4UH6BSkEFIbMySDeITJaEJTrZAbKgny4PgGWmDHjGAQ7CXiL8
Aq4oxSi/oCNYFhCQ4OSxAS+AUvMaLBp5IByld6gFCyYrMAkAY9F94gkfCZEDfZd5s7+jE3yRz84W
4g4Kik8hZwcrE4iYiKYUBQVKHRYdfp5egJOb2FcUTy99CCiY5bxSrd4iwxO9Mg0XSzYigT/ljvWB
JSzG16zn4tiAyTMSeZ6I8pi9ZPZN3Y9mHwAQCx/cFHgImzndq0beJbJ7k37VL254snDnAiSC77MH
cr+hR4bknzHqFB5ioLvTAzQeyJcNVf+GqQY7gJKKI8EHqDyPEIJJYUOGu7/hwvGFrSkFKyBpShXA
XrIYwAVpMfwM4gH5dp90ygHwF5MbnJAFGkifDXnlPx0x43b21r8xQf7FNouMC+o7iA+3Ad+xYzdu
yLGjbMcyj7o6hOKwzr6NjZhqPBZwJ8G0g9boAtAz8eD0ZKR+TKvpOyGeBmYpGzTs6ACjVY8LIRw9
vs4hP4eCWyLGuBDcmfcbQgoD34IfScSu9T4scS6lMVnDygx7N2KXPuUHpgLzj7GPvuOrddLX5S+6
aIqEBJkXBWK2wvuEl8kaxLYoOjnGS9SFQl/JeQF3xX8Zg/H/1PtST+b9U0eQrYqrk0et1b5xdhCX
MdrKXQpKS2Cy8Vf+JeycqfG4hgzs3L8ilnyZqTATopWTsrttxGZGbkXuqzJUuK2xHMt0W2Ybbp0y
9A17Y0piVRclAU8+uYa+AjrtYk9D/UGpK7Onn5xwnZOJQLAm/FxtTcmlmet0WQ+JX0HoIFrLRnf8
3NrejAoPKx0Em/hNpv/sUOzHGsl54BiYusIzYcexhPecYJ5gvhr5juXDTtOJvOlcfjGqPRy2oLPE
0zMO5HB9IbSm3YmpPZWd8VeeM3/hayY7cPXBUr55BMaCeRR+DkEA5Up6SiaWShnDVl1r2Qux8cWe
ABMePUZNTA8/2NmHCfY8Ug8ENhkOJUF++dnIP5vUWkM6L2ZzH9lcwJhidSXnGL5qSnMaqkgoA3UX
Ts9SvQZroiZi2Yqk4nkp5NepoxzEUiT8kmakkkm+NoKHVFebhE3adt7quLrMg4qzNQb5auzZIfRP
+1wFjxTObIoHYZ2dE8Mr7HRtklttYcZW5+9Bd1dYBx2FJVPi4i8aEeWVYuCN6Dtg16riinlZ7srS
P0thhw06qsvtQHc0jl5ts8UFrIYDNSqYqFFPrn7Ou9PMIbafl2zfqigbWtxB8kNhxas2yj2Jka3B
mQAxh/zBUiYTTzB1n7ExQJ+sKZeUp4BpYJBM1ywkiHlU3dRWDlo97OQWTh9VQmhwYyBHZgHtoy8t
yP3OGb1W6TwbzoMxfofYb5XFP1RbxXSVuhYdzuc44gFaHWpM2At8uMq9BGfdHQIfALyh1YpYEWFz
xfOlseAAYTDAZM241aDoYX51DAhCzJOGqPabZl2PG0lbz3rERe64tYFQJO9pMCwvzON1xK7S832A
Vn3YtQQMMJ42d2GgbswedWreuKbDCBEnR70inbzVdpEEvJgtQHSG26gbyWSMSJIhQ4BZGZ8y7Kfl
LttqVb5Xwm6jaNDQ+WNjyZgNG6aaJI849TX8vVNga5j0cfA1AVzDooyfh+w9V9lu5k3NfBrs5xZC
sadWCH+XVD50VuXW8RG4yq3VH/FeUpvSFzbVq4zE+tG1RxsjCJnbcXqM6AOsyO8qjyMkyOdFus9D
avm29e23NAxAATuYgh7j3zz1ZOAKCzuuoNya8Y6R6MCIknJ1FiPo7Ow0b05Le8l7D4ZVKrdYt5HW
1Bh+37OMtUdDPykm0Jzwn6PXjGkvSBpPj5mUexaoHoqTkMzI3jXm61CUbi722vatNO/D2HkBp09m
y3pVghM7YqL9VNZMRIggQ2X3QTTjHaSczXJ0imPR7otdx+AN30k9p/dimhQDQ8P/FO2NGLu/Nipu
R8zg9N7ycljnEQ7QAXP+gULDFmPaUAVn4WDYLmSSgtQq3mgS0TiDhYbtabbXenXQnHfDObPeJx1I
NGMhS6J2gVQLdgwlEf2Va++rhWickGhTHJo4bJHPBVgGh6g8TstE+3Mq5IvZRt7U01fCZtSpD8yE
N0nfHQfsnuohWviDEnjffpGbtcETyNLVZt00KVopofKvkLYvUzfphLDxJZ125uJXV3DdjUpZPaAO
Ku8yie/TOiCCK19H6HSdYmJU7Rn0M5rb4e1Jt2HuTA0GfHVpHRzPClQDsp/HVJB5B60EjLihnYzV
axrKm5y23iC6EPc0eT0PG709ydlDH++phJEcfswarst5fJ4Cr1M3OhnjxtqMfgLjCGelh34hIwxv
sKboTpNyHIptr75P06mq/xXaZ4ozRjYxdWJ5z4mcqaCXGskhqDczt1y/hkjTKYckhwFy08tT0wH9
Qx7uAi4AN5Y2fbIbc3zTbIxJ8aCPnw39fcQUoTf6FaylVSy7NV2dhGlEspWnj3KCLWtKBx2RlNmU
e7v1TFSyCS1uoGM6kkosklgu9cCl8AAADgRP0/ya8NHrYzEZeYuhITtLzU1An2feRsYo+gizJh7P
giiE4wWDIpE9tJ7iOwWFFG/Rf03KSpNhQHfRt0U7aXMMxt9CugfNMaWjKXR/Ekw1diKDwWHlvLSp
Bzkh1T3AOSkCZX1K3uzAn0NXoQGi4lHeo2a/ZB5tIcMcnV07llYLohnuno4S3YL6bj3p4WdlCMUm
PDN5pghBzWVoGJ7hhBKp2trAPGWaQA22ZQt5Yu6/lrz/MZ2feCFk3KCEZX4PKhEpz5J5U609RMuo
+jGtrVxeKi5jZUGD3I2bCp1Or6FAQQHxPjvTRtbZ1GbfSQl/m/djXmxgZxTvxfz0T8L9DfwNx2TE
UNDnER3RS2ATDxSRUC03w28fbsr+HqoAwsS7EPhJH6szJp4D6yKV1sEGPFrq7pgxdoeonw4Qvzqi
NC+z8pMPyXEYyoM+Y6U1dS+5Yp7rxtkHWryeZHMLU3CnDV/car66UBhLODMH0yXX+72lmft0CM8B
RD0wwxonyGkuTpVssbQTqVVPHI2436tmvLVKQrWADpocJr0Nx0R9Hs3Wa7QCTcB36RAca62cOtw2
MWrdelkHg7MP2QTsuVrPhb2xTEIv4eTn4KD4Oy72s7UYp7x3aInK7FAvOUVzDJpefxTZTxAoh5jl
LrXLzWDHL7UzvXRl97ofFHwU9J51TINCF+y0or/HPf7sQTd+98kn/Lh7UPYbOy92Uu6YT52tXO2G
5gCOEcTCSE53c2lttBFJf/o6R8nJ7K+p+V4pyS5RaJS0EXZjMwugL6LjqvdtaO0thFbd3N9bwOSq
UiC2iTbb3ir0ciXE7DiOD6ZS+UnBtafZ/etUBS95Oa5l03yVavtUw0HtZpx7Ov3VbIznKM720cTc
NYQuXOBCVbz2RnYpyTDU/U5R9pqVvxqmc3Niy2+Mn7beha3lFVII12j6Dq12k+kMMLLRy6XvqTFX
s8agpiOdE5+LZacUx6HZDcE5ScAMdeV1WCJIaxj3Gem1g/dYs7guwC09gHHEHtpvIXc7j9RaUfQ2
6VUGWmx65amWw+dcHmCebsuYS4doMIw04zx4Ao6GNqf0zxkYBhRCqfJ0w9ekZ7P+/h9LZ9akqpZE
4V9EBKggvDIIKs6W0wvhiIAogoy/vr99bkefPqduleUAe+fOXLlyrUo9NTiQylBN4KE1SD73RyQO
g8pJ7lSovbfLzl6+mw09x1e3VwZDD2pTl5FOJpy2fsUJ8GYupaAfPNQoRX6GU77edhDJ0/b9lyeH
gupL3C5F3qrKxGjHcbtWy2ympwTyccciiydGXk5VYHOiWuQLg6T42ounZO6R7BmC3JP4YYNUZAw3
KZ2mbwT5h7UVJMgvRJFf0CeVA0jTyTUARk4psY1GpSIOLRXj1uQaN/Rdbom6D8qFEuae0Q6sANog
neeajmKO8S78OiAeffykTVenifWCoxn/YBeaUdln0GGmxsfSOCj0eobMKMG+yLNjzbBNo1FbwAld
MsNTVFCxaYvomvlUltWw89IPbPhq/Qwv0CK/ysitmUoTVw/i9eypx178gxKlrIxO3ma90usxuGnQ
6HvGfsVwYgfpkHLhAz5Yoz76tWldvmEdaC41Rgg9K/YRkYqxuAwR4NYfVeNWaOqppKIvtxssS8bs
GCEefre9ZFO858Z3zLlTN9C1R2+Er6j/qt9cbt2iXr1pUZTTuNi+6MO9v7gzMgTWi2Gzd5NBPdMC
ypRijuZ3qJlZ+7Yl6eNq778eLZZYn9T6VNfpgtfHHlTqwbokKQ1+LhO+ZHe9RiXZhrp+K4pdlR/L
pFgOW27wR6PjKi+SeDL8tYdUUu0WQSrqHw1+vsa7jpZJ+JCCNpj3nxJZdseA7FfeD4upXvc9RZbc
nIZir4zBZMqjQlB8QmV7slO4UUXOLGzdn2Zx5TevgfnMwObexxZk8UlPPKzHryEIfXfrlQ1MbOYC
qcieqp+pC5ll0KWz4U/yv1U+A5l5DSDhR+cvZiL5smtvUQ9/cEQsyurcrxuPtvMXwPmT7KCS5wtq
3FexNxDZaZu/IbNdA+YHlFhGHg17WMrfivWVAQSF7V+TBwRcjW8DCavY1hZYU78osHLgq7BbR1m1
V34wfeDixn5YxyI3Aici++wlgW6r1VT80YsFvBhqqQbx+8bk3NZl5/ezU2YoOdYARzIHug8Iq2bY
fJ82Bo2Q6EEPI5wn86wb6ZPfGNCn383BcOLEl4e2kXvQvtUF3E6opUgoo1teYPdMmYMgEvYIdML/
zd015Pow0+n752PQue5a/ftNfF/zMcQuei+D1kMga6j6g9nLB+fhlWj45wxOMLPwc7QJLQPIz2yf
wmPYlZyD/nWGBfMQBWkfYq1hoJvbWwUzBZEiaPCFMVew7F3QOGjFuwMd7ON/6g9QjUAkQh+jjkFm
DG8W8tWEtnzfAxqgDU6PjKbKYCWEioyFpCDkMQIAod/EYQGldgPOwyfpP8/pHKJt5cMzBW/iW2D+
0kKbxJGTYcXhqETdFsUI5NdbepGCmCstkh3dJF5NwcwUtK5ep/NgJa7fwAHmKh79hXKFt5bAhtJX
tJ+wWPARcDnRFURMm5jMP6IVm9t90qxVNMfPY9A65Y6RqqhbQPRI1oRv6LUaprYZIkbsMGOEXdM6
6rsgIqAsHVbnBqW+V/m9zsp9dAL7uGzSR6SH0RMEN+AbkTyeKCiAvaLpm8pQgGnUQC8GXCb6WbDV
xFA0XQ0Vp9jJB4cChqEEOPZPiqQaM0kc0KYaC9WyKASUpElgvpH+QBOEwAIrmk8pP5hYbkoXXIzL
quUjblfMsc5SwHil9fQZUFpcTxV8NdETx7V86EVvAevDi+HeU3C92j0NcEC40AOKbLgj4xpiNA6F
PreFq/1cSqEb/4RsFjjJpGAemLGOX4mVPBarFEf0sJ8274PrSrb2OgYTVOhTljtPxipjBSbzABNU
iDO0Nc/AtAJ89H7QFXiPGCwPAkdZwCYWeojZbqh5NcAb92mlTXjOxJPPwa537lSHRZwf8e29tgj5
Qm/zg9TmHXDFBQ62ZjlJC14RJIKYzsnO74uFrxcjKbeLHT8KVo3Pw/UJ6/iZI3nXyp5gKyK/hYSB
TMFklmdWMQ9V4z9an+gZIqzemmIh/QoxHU7Xo/o5nzmP76fWZ65ojjG4gaPCwfwPtWRHM13j/qi1
UKt9/iXzAYTrGhWh+tQGh47xDNl7LblY7FENeU66T3PeRbwcjuh0sb5yNE/m+k4+A6Rgf8kUGWSt
x8/nmnkNlt20yV1OfhYZP4MzT2RDeNIO5xA2tfeUDYEzIt0+oHK2F5uUj8t9opUisEYfCDGARTiC
EVrpbjU2RtkIZXH0uU5PGgf3YUWjhNpvlN0S3Le5CcEOXRemIHsjEF/OHTYhkN6UAccEMs+k1JDY
HCs4ntCgMy7BgF+o3zZtPi4kkSJLkVgj6AS9SQ4cec6PcNPfxNXUYsy+3uU36Lfsgwxkkc4yiJvX
0EnaEWE+c/qcXHvAH/oMMBfRyoR4L9YptzZck1hFc1Zqq1sZQqbi4/1YmJg88TA6nEQ7ZmpQkCO6
YAOw6/3WgK3kXGCvRArIjbCIEasX/sAEahGRAhE5IKGQxLGTUwTYUmK4sYhLntZmt4BE0RqtCu8L
HE6XKlgRcIrDr+AtP7cGFRCSbQXVM5Xya8SHoK86mPDyOkz5CbtXCP3TxfAMw4s4ugB8t5F47aB1
fn772rCMYdTWf9TyfcbP6aYEC26auLtPC9044mniZaXX102imxs8JyLzMck+XFZPhz1b8Yg+DmxR
P9umc94BVyV06Z3zjDoETBQp4cbOGUU02OCEsbYQ7d2s8D4vRo/cIhnz9xNPCd41UuvszCHht6jp
QTmYnc1ZUBG9XU6a1I7WrOAYnUWEVJGZBfubA2MSTT4NH5cOEdZ72YKPx73TczMPOW1Mtgge6ztp
QdTUJzw4H/MIbUIgRg6y40QTbQik5pH8QBZfDE52PnJ2uHO/fs5TmStbNGvIG9iHXM1huaGjrBQe
SwVARrf11GZpBA/igzbhOGTXA4OJUDHO0BCU8TnGCRA5vGacb/vi94o1Teoc0xjh3mYBAlDoDf7o
kNes4UPxcaGEhNMfa3qtT8DHEegP4JIDUEFBRj4GcR8O3BqIdvvbPG1gKxoDwa7fQ16vIuNE3MGR
FtIV0kl5fkmzT2ozsdc+jNIi4eAg7Rxk9Je6kIIzFtrLDh/hpUQWnku9SyCP3gZrbS6U1xEt/SG3
gcc0Gowg2+pWXhctfnh2/5bZhcMc2CIrbI5icbtR5NWwaH4/nSyY5XB6mUnfITcqCAPDMV0VY0Fp
Utkfacl58EHZU3PhaEYxUvSasXxfexyCE7ifZBo3hovZn7ScyGLYNriyit3HGJFNA0pIvnJY81Hh
jD7BXQUUyBjv5MsISTxrUZ5mplhmj31j1lphayoeSR8n1FpvCKGkVrYknL8MXST4QxHTWzXq5ewd
oWhxiK+kqnBJUtRnnwdKwSJ6ID6mvbwvLJDoLY/jrrIHr3b0S1Uo9R93u/haOJLzNQQRbms33UJD
GDG7YZMsWHQuGkgCaOFZ8P6t6IRKm1X8IVOOfTwW6A6T1/dFY17oYW1iu3DZZImzpaWJf3Z/Svyf
bkkPCmvMsbfZ0uq1B8fGfF9SDJdB4ux1g2HompLIyb3kb405BG7Vo9BhtnEtfN7Fi5o40mPgDqqC
aJ6C07wYP3jbNC///bcy3RL9saFv9oxT8MDtb/EebdEs9YT5+JbN5nD0IrwAs8j+3iNne9kao8sW
72yTiMxvh+YaQokZze4DjM3XXyvFWHq75f8FucgbaW7ehJhWZlzHNCzEOzhHnfs9dNuFNsa1A/kg
fXlPeQ7EYOwhlvZrXkc8MWIsvLnA3jIRj3O2+CAsHDyreUbkp8m4OL+87WeSCLa+tRbPwf+nY4Sp
VuKjijez7ca1+7Z5Q9hP8fT3JcxV5+3duzkQqeneDctw7hlSBfn0/r7wSgmvdb8iPBBZwei1hx7t
XPe/SbMqRvw336Xtxsk7ueLo60BIcRJ/6V+XL9Nf7rUNcBQMI5/zdjdcgUqvjBl1kQ1kavuVtS9t
BrycblKPfH/fd1N/OLs2k5d57S140KQY+XvVAZN0FLea9N1jMpZWfrglEvv0Ykdm5YDR+4E5f84V
fq7ypnjR9pr6SGy5w1Vn6WZgHhtLHkmzxjJmnTV/z2nDmvSIbXmkWH+GexQvMDB5x511hTzMC+41
nto/+vzmch9Z97urzrk0knX/2oq7rCbtjXtElThbCpvzlGu0vFOsc8ndyAVDH++ZOrr/vCWW9sv9
1+a9fO0S9pb3RVkBZoEJvcT9HMRlmHz8ZOzHu/2eGYlxMh7Y9GD8dWRl0wYJjVni5t6SV4cICX/N
hgbrppi3w5/g/kJqYwM05np5v2cecM0U3Pw+ZHXRWR1Hs6VkLe8AlKF5v3OAGhaT4iCPW20MLYgJ
H944/OW5y6QLegyghfpSTN9E9/UVWB/AwoO9MvH33HgaK0vVLW0ocDN/mbMMcgdrE5d4z98hH6S3
CMdLPnjo76+VtXzu8MCifhC70lpCt3KWyqqwGQkPmcMK/XqJSMISI2ZrH44RQRxRzrM4uOV0Ur01
FOSpxDXVbcPKp1dIHXxO3IqnlXlfrvmMhnPtLUGP+B8/dHE345Fr4fC+rLzlmkai02cIac1kFFcL
zprJvjcbT+xGi4F2bNzFLn8uuinaFMJI52ueeo4IWSeKFys7DiwRwRCQ82m3OM/lib6gKaMUS36A
ugVRyUbzyO9Z9D3saklg2RNQ0MlF+/bfzSnM04nDyFpo1pd3L1lrsK17bDdTVMT4l5EZHNbVS2wr
08RZiF2OwT13lQEpkgwRUJ/2UnW4/WvmVoih4/WdiajUujMv6IG223zOzouZouJD5ceFkOQHRGC+
inFhO/XeI2KKG5qKrY5OfVtFaodYRBAd8WrbcBLYqAjctfFSu61ZIMURISvrBcfSdubH7zi0jsdj
NylsZEf68/VSXOLoX5iYs3Q05upe0NjM0HUNK3TvaJ3Mwf5RJvOXmj20mDr3dZskhNY4sUIjpvGo
yiTsMao45nQyhQSRdqPNajisfPS1lFPmEX16xyshnQife+/pnWdbGtbQWfOvG4woGOewYmcB33Uq
U1zmRTRdQAKagzWYsnPqxoW12Bbux7oskNgfZeNTNmZi3xFasK/x6SQ76RqKBuZxNmcDKjUWH8PD
Wp6butiK4ooU5WkFE8b3uZL5As1Fayxuq8TqJNB/rW3fW0CjtBaQMbhXpIIY4L1GWyG8y0+3nIPm
mGAPumdyGhJ5OSwo2wnF268r3PWYqRT3iXOBO2ReVMaues4JIZYzyAoSIU/rvWTQDHMHanrnVDs0
XlrnhCTPGm7WuDyDwI5K57U9LXAHtmVH9TlkvDczS7UzYyLbPpRnfVIy+QY5hxk4cXVIqalrFjLZ
8dDE0o2qzX0J8x73F/GlWKqcy2S4GMXbW5bdiqPdAhqyU7zMgrFYsuLHBSc0nnechC+bw9zFc2K2
hb8pNuiapQsbh9ObHcZ4uasQzNB08ko+L7+yWqTgCY1dkjYPzcoWb7XniKsfeu8tVBK+Z1w1dCMY
1QXddEpnSMXZHy3yMVSMLeQQn9RnO5iw/UiY+CCIabsvpq5+Nsan5ozPOX6N3+Pa4SfoqK34mCtZ
+G+JNQD86CMl71CS8R6QVORr8b/GTtc8vrKb0WFosm3ZUK9RPFqv+URCXvnDXhrH9gf1uy0l4Woh
DuJmI3IKkbokTkFYQCqbyFHfSRnQtHESGMQfsR7My9clS9heDDScPubiFEwGTnx88ssJAs1i+3em
OL3RROXVWNblmde3+Z14JF6AOWtCO2NIvOy2+xcjCgIfRFYi2QjdLFYjrEEnWSXO18UW01nz28Q4
jg1oObPteivWap9rTc7L27GIAty7WeiMxEoeWN1IXC3OgRUw4hyrNi4MWNAcwWUqfMk89YmFit0f
BZPTSUzGMbX77w0bI37IokNK3D8NeMjlycaYQmLlRvHg3kS9ivAp4KvUAws2T/n4QnfNzo9CF/wU
8s2LCninTcQFeVKJtk7IkExVDnypDsZxqTkVwIBijA0htCuHszhApptucZzTT8Ylq43dmGI79aUc
TegBIictmTu+wSHdaUntm6MBsxo5K41mDjTwTiaT95+0yBTCFS3D775OGNQEf5mH6VhR3QSKld97
M3L/nMgpyF2azFp4SoYh2mf96vFsUOT/BuM3A0HVUIdnY/YHif3qgBCZah7iYqhDEkE+h753JzV2
0pCa0HvSUFv66JLzk7l0SjLuAt2pmDFv6m70DNBJEC3atZJqNBPiv653BWmGrgofWIq95KVC+8N5
T9HNIRbcb1qZPwlkCpUfmdqna9yuLb0EYDH/NROGLVwpzLwGtBbtMnh06RctPwU1XcH9uee9IVJS
9DdwFf6kSIVHh5CWv6rAbYKJJ0FsaAIXpYtpkZdwE3uQAb9RZ4yMrjhrRWxgWXovYVMFpza7xuMa
dYifFE6fqCkZMvICP2ol3JLzMvZCHVn/GgD16Sg1KF9TWZ+C0fEksQ3DYBTIgKkYu8935rwDRqMo
2d/VYDxs3m6JKF6VeQUdtd0bH5xt+93RULsFBYoXPThL5e75vPZCdNQKRCsLrP+6lfalwixxDZCx
lUJkHemPHpRWMl3QQmWTBEtJXb5cqTfc5MwpdwB0FlyMuLS1g+DHX8pgOsQRB6jkBWNgo/TRpEH9
LCevfY8+Enz+CPqIR1NTFrTPNxx/P3+uK8gj5V9cbb6Zk/Y9mXa9hHf0Vu3vW61kjqB3UWokbV+o
lMMppw1BIewGpMwJbD9NaH0xXp6CbUuofOng4AbzBr/6oQ0qSnYu0J9eRGYa+G/GKbUYL+v4nsQw
epyYuQ5LoS/+ejXzH+TOp+q2SFmH/Sn4/KCGKrYMSjiZZ7YHBE9o8yFajpzeOq23SRgwPvsT0Gv2
s/MhYxMKDUqEP7n88ZehGy4dE/gOSDH67zuKc23CaIiPmxmwASgA4zvOx5Hdtw+hcFKuAc9+GzBX
Mj8vwjwUUf4HAssO6ccS1flpuVbxFC5rr3DHlEgUMIIJ6KCBQFOqc563DpHTbPmdv7cZ7hZ4SQgZ
XtChAKc25mvH6gYPAQT2i7/UIaYyyQ/GveiucEbQ9u9PIa2gW6yf4wNENIVZ2LviJdbPQV0ARLid
waMoIwGgwfuUFtUIc8opWgQciV2HHn1IxII6Qb/QBnECpuEUgbItXBgjDr0CWyRkpIQms5D4xzYj
wP9OOQwe33k7z9FojhcFoucF9FKU//BnouwHouO4A5veAkA+9NmbefEWbf22JCPRLLrh5Lq07pV1
epJ70wQDJHkGJLtG/LUuRnCAoPIb12RdzvkeIvjvFInABrFWITjWjeU/MXqERJHzJgwXWI2AZb+2
TR/b0oRjGA4sKYurzMWIO7S9Hzq5F2nNKn5lNjJdyDzA3RQM3LteeSqzelTqcmIzvINqFzNMmKWS
KeqClJquuL33kAmIHa0g2juoDUM5yfaDcWE/57kjBvQlq61EhfG589JI5aDKLnB6esB7/u0u8At8
5fS69EOKkASxePisYMCJtOFSJdNkxTrUibWy2R5/QLFb9At+TEAIpgOu8HBIT9BJjansxEsYtiJl
4uid8Vs08rCZAu+vHTH3Q09pEk0bv4YbWIzkXTTlo5rfmYTWgXZj+DTwKidcUk+eept6WUP/ODZi
TcLmNLnfLpK1Mkm3YDGsqU0ceZQsv349ahe9W/efvsYimRjTZlzvjMOPTDQUHEsaoOGEkFrrDiNR
J5D976yiFqMTjjxSdA+Wn5nK4uZ05eAeriGoyOh5ISZGHZa58k1eIniBmG00q9C51/ktMQYWbAfj
3jYa6xutNAeb3jbwYR3OummH1ELPgvftaK4YSB9upM0PSbR/GQ3c1Wn4l00z7zfBl53arbcZ3Ppr
NB4QnYkZkjrC/UKiQUVyFZMsH9ynRM9PmVYeLVUPDHPSu753yXi4is/g9BOD0izHHizecKkjspQ/
yKMq3mYa7XjC+q6P6QXquO9pNCbmNWAI0u41TXColtEh4+0iN2eqpGLkMPchMwuCBA1HJkciM1xL
f8afQlH43EApjzfZXr5x4vfTaW+jrHko43E5WozPC99tEZMZjIy/wE9dMX/2PUGFCf/kcQM4dnh7
3GPuE6K8SEgiClAuknu2RzKVqP5TJ3LN7ORYSAWrMPfA1G0ocKGYGYPpJCae6tju9z0YtF+m2eCj
MzqEjmL9D9dpWIvQJoojXIL4wZOQQLyrHZ1cPbKftJXAHZDpwEnDkUObIK+QuzEZDzGrs7FC+6MS
4pZ/fvbvuejJIzTXMoQiKETyiV64PEnX86qBK0MTYGaCtI5bzPGMisI/A3FY7dg38G4RXuHQV2CI
AvZBjG5HPI/0cl+gNaTVoft7qChfBkuGvFEwEdoeCHrldIxZ1RwF7R1j4jXqbh08Q3A+RMx/E7IM
tN+QktSYpWF+zhgRAH4XMfGHVOIhYkSNUQjYe1ft2uxUmI50Rp0eJ27uSGcUUnxtUY71KysVGbke
603eoJCi0BUfQfn/QSqOp7x59pxASx5QqoafafcYkhFy6uLJgFCpgDAu/+4c8tViSoB9gtQBU8UY
6ELUwWbr0YCukoTuBn51KrbSKopQf/yy04/xQ20tbZMzht63SuRPUReigoStYXU4rayyXQ3KvQh9
7abd2gUUwjfSDXDeSuYE0f4j04f3lZnPy+fApFxroKtsAYH9p4/HcCavPyTHhPJ5kCYvb+DR2tjF
klPBohD+A+iyasvXxthrgssOdM3VR2LliaGUX9FPLa0odKnA0wP5Hu3yEJ3xwSgemihYMw9AFGG1
s4KHL2fATO5vEtD4rfDTNZM++s3i8dwgYsaQwExRBFZRM78xMlS4GkJY7wPL5W1pJV0nhntMIt0u
O3/otuCuRk8HGuLXSwm0SJoRra84RfCrkHpgxvXzETCQdGdUEmL50KDtZJZoQR9JtVpc3EYveKhY
ZXGQQt98Q0OHizCS6NzAC18bZ1bee/e5AtHOiJ4dIz2lzf5CrJ3jQqgQsflxnCCuAXax9QL/Q5KM
LhQycLQ8W+vXml8+Ih5P19cue/QW8iI9FMdqKPZR+lf8vajT+35K20DDhZa3i7Mm5G11gRXS01Hx
iGhG+ooeAc5FdJzdyuO86R376xg0TF1HQiT9g68CJiSo1WTbN6op+Tacch6zSzflLNt8OD2i6esY
eT2N1jKnk4x+NZ+X3loy7f0h9fUBq+VDU5HAOGTpwX6iZ93YTBZmaBGipoDlIKx2jkrcMiC96RBf
cYZxDAYlAthQKDsJfxIGYxisYYdSsnxO8bW5Dc467SeSGJ0gbdXglnB8/ml2QoZ8/6b4KKuqKzHQ
C5ApWUzFZxLpCgOUQmx9gJYBCPxViRyDawh/gPuHJumNuVy8ixE4Co66aDTi/EGoJhboPtzqAQrY
RJjPvfirFgjHHZiqIVP6nJnKDemetexvuqsO/aga6Ai4N7Vynh81rLIRRzzsRXIZ+Iz9i/hrPyTB
ZUw/RHuF1oYAsHkXMXG0QztAfDAegKZojiM0rBwAF3TNKIOgvZ3oAlTL77r3oKX91bEit1OYKBkz
oFZIi8sOVp814w2HmOusM8FPM4YdLP6UqJGWJzhNtKg4+6FuoPEK/TZoGIWwEc5iuoVR3PIxRFen
nhcMLYcnhGfhlMOSYmUepbtxRgJ+iUbSH06bGIXQ4yUXfAJk4UIBfPJaZst2DsJzR5zAJrsbUZuR
cbFiTp8ZCxzXpsZjHLmcSRd1j0L/RpjxtNhw6jTeMZ7MTEy4ce5dftAtDk/BEaF5bhwjyWgB33W0
6MkJcos06P3xyKjQw6Jl88HlDUyEtESxMloHJPtaQ1vcKWBcMbqH8TNzbNRDSJrc3ws0ueGdi4bY
4bctV/Jd2ZOYsOa46G86bnDIcQPA/QdqUWYntHjQXwyY8oA1IM6j8vAhlMHqJ3xsiZcJE4nMV3nl
Ip/VezmwYIAhKEaRi6bq5DkdsAeYf0YZknrbNM48EVkGjK4cB89OyIZVzJ8zsMKC2xBt4MiniK9B
B7j+HgwMKKeSJhxVOruobz/zqRLPONo4y9K+9TpTBrXXHx1mYrRif9tRnLILzOGsPH45w2WSasbN
bTAAzrMyhO9E7OISujnBny7KMt3KaOF88PjJHhwEVHjQDYdwYRBoIpZJTp/1sk6XLZAv/dy1NqoX
yo53KR8YRdCk0ZuVz3wvNQuYxY80c0aJp7ARIktftAt9yyv9WodPVBHnnzac09TVIv/72fZpmIHv
dGx8awD5GVES7vSV08lgWq+wv88lhzMmBJxzTDPXVHXIshxR8do+92i7c5Dy8XooBjIjlDFRY3Jm
aULfjFOJLITcgZ+nBs/Zu5E4NwLn5Q+52r25sGRExONu05SiA/gUM3ohwrsfK0PMgxpRpXcv1g2Q
CbRiyGknwBfe2osGNaPnQsYTJpZZiQsXbLQtnbeNdMEXHjyh2jDVRdzB7YIw9D2xrcnEOnqCyA/T
YECxTbuVrEwhpDs4StDdRKDIADVEjMD5hMnADb1dOMQXAjCDZcWfysYhQfmxo6GlMRqE3Ld0YRP9
FSvpUqy+KwPp74zOnoH9AF6yHpSf8ZfGWB8hEgF4YttTnKn2okLEgmRdUaeG81S40SGagy8dYe0M
n4qvzN4kPavXzz+9HQhIHAj9A349V/FE/cNhQJPdh9zBv+VDveJtt/usf8v8GEMM2gMxEf2eBy4F
Ssw6A2+bek3Me5L/gL+wOaiAQGYHYiSxQN+ZnQd9ZWCK8B9aUKmUS3NhYaANjMJ6KlJP1gAHL+MS
THdRVZChkvmRg+YQly9CN5jpI5Kiy5PmJUbA8+iMwBCn/o5ZPoTMcvgFO8galJH6AxOxZbUpVrKg
+gEKcccYT0Bn+RSLgW6eirOHt4YJFSaM6qEDGgVyIPKeYzS/n4f8iE/ITUbqmoGQ4UE5tI8YcSFB
Lnuh5hZNPjNypn9ifWx4brnw2MoR8hNfkR0Q1f9bgSz7am+skz/cFsiA+YL0PLqzBn9CHvm3F1rh
hMDfnq5U9DdALi+Z6Uty+ztYARlwrMOJFMLRsIqfksUSoojtXzAdYZHcpQsUG+1er9tZOaPz8m9N
sWJUv2LtlDNU4ZFsZN6J6vC34dBq7y3p2ceiYOTEKmlP/QlHE24Uwo4Wy1K8AKrmHLHAiHteHaCf
D0Quz6giBykfKwRWodgURj78rnoRJlh9yQJMAQthilUmBW4sDblt+mgSnEuxIvr7106apf5zrq44
yGc1hdZgASfPUh11zkDVTJ0L+Ttj/pui9ucFI5Txt+mB0EkK+jkYJ4KyTvadn6MbcjcVaPItvPUf
1S7aFpUZ9ezuIR/eZ5LBKDCzc3VOt9n8uZZWxup1JvgmjDge6kPkq7P+qX/62olPmkisQq2ZApdt
2xduGVChWWdEDj41fxAFJAO7F3euCotGpBL/rgbf5d6SPZDWZ3syygg4eg+iRURn1oNEDxy0BA+E
SswUBVUXRizsCgLbPcPqFfDpFJPAca0JZ4aI8Tk+14b5T3zJ1BHyJQuGWNCHE29qG7BKnYkmxljB
1jhDCO9A/gwFkaEgD6TZ5PI8DQFS5j9h1yFGfKNO42gpUP2dESsHnBCwnK6E6iHCGC8RP+uQGVHr
+eDI4aAhmvegkXKq/EtGs69FpaKh9EAlAcv9oV0BpbtHAZ/70MC3acVjqTT4guBMPfS98vZ+CGE8
RMZe/f8RGaxAji2IxluR98L8JX8GKoe/vA1xSuo7vJPE+JfEG1yPEfk6H0qG7aTAhLT47MMTl4Zr
hPcW6TJPSP7/LRyuxBeBtwPXggNPaFUhCBw6fAi+fiH8Ky4U2Xl7zR/883so/94sSbcoik7SjvvQ
rLs1d6a96gt9Ux8UlS/5NK8d75/PVj3iM6MdC8QfHqWfn99r1OPUyfvtPNf1gVoYcgCtbHKpdKYd
05mwrSD35u7Xx24+uGGgt+fzKnMeQYXDmcc64wHaLd+/9u0RMwsYJX/F9flglf+J1VgcGWJhCpUe
IeU3K24bzbI9RcRvCqLFkQk8EqOGGV+6OVqa4rAR8A78z+1r/8/PRVSuLD9eDmOWfw555VFmrMOU
l/IRbEmlNZQKB4otJQ9//hk5MCIFpbyJLU5RVi7vl+6mfCMvZPYxNr99M2KqCBoI2p/g7y2kKdBi
hr9tKuKO+SJWZmqp7FafS1c9yKWoScXjmG60413qv4c2VSWLj4uMMJ+2ETfo0K3YBcW1XfQxp5IZ
vLF1kuo/volbBy8pb6S/4R+rKkTgdpUeqolySg+fAxtHXLFm9TmEYwMHAaacMIEhn2LBCJXS2fOs
TOqDMeO1jNl/yAxVvEzmop5ATVbsRuTml9g7HdnwwXJINwV0ji/BUG7CCau1jbN0Lyg2MyasxXqk
lh2eWIlcBWko5ixfDwmrbeTW/63ODodw3WJjslO+eIpfySHIothEDGN94TTskpuQH4TOKf9JwqcI
x/kTnh1LCk59m9QiGyEYcbjwbrQBiaWQGeDtgSJUe7IY5sXJabgNAG13wjUxGLyE42DBoLpQ9kn/
iGGErvzCiRRIQtVVvSQrY48rKkgqdMH8xgxGeUZPSKiomCp8MDbQGcEFjkFocyoQwj+O4vCKlSfn
YtQ5X80skQmGlUUI47ZR3YtUADwVjQNOVKpecVrgq4mCLiUgdposQhQL+Ju+EsVOJibiX9QviSX+
oFNCsBKSBsWJVOKUomuF7AI2SBzZw4t64dTgQMIkANSNJAkUlEdnm+fhfeydeRc1n2H922ZH+EyU
REPhHoU2LNMZgV1d8LzZM+89nD4Pypby8gHKGd+QZIcxxZ6ZC5uPaguEvJbPsP9aZAtuNZ58xS5j
8aLv9q8WVA/9A9emOEM8HFHyJg3cSFPg2zeQdW1XzpOp6n9gIpUz4OLFZ1UtEa36TvJlMMkBSvFx
FQa6W/UqLVRDlJX1oyB0krm0wtlcOP4+/d6sTlFWUWjfrb97bZ7s69C0m4WwY+6dlI1g6YVooSLs
jKZzs4z2Be3OG2brPqbBKwHlQ1gdqYd/NkXzf/qI0RybbIIjroroei0YQmGhsyIGdF2O+YUF8sGv
JFrhWMbyWbWz+NqeyCMwY1Xx1V3Wc2S3bkRrAjfR8l8QZmM+9zJGDKoFlsoaFUpYopAjfSesff4h
t3UtMDcgHqAWUrp66AAtEVkwvGsGqIXYlHp45AlwiDF88vAbVR+JOetdJEHkHcCxhchLWFAsfIZ9
AUDAKFSyXjjzW9R/tt81iS7asMq22qhCqxgxBYGYoVGHngumeIxS/Csp0GXWxKcgQHAW8IfdaDwt
sgGCEEahvdDuDy0igUBJh8IJgwxNmhNthWGO0WBBY3Ngk4RgN1G1dmfAhrZapJmEzoBFYgRqTroe
AY9kLotCxQgX3ayn0/37gr/Lcy2WGFabMcpRu4h1+7WgscLEpTBH/htJrCdlK0dSMsIV+iPmb82K
zcBUYx8UDMEc833FArsG4wO3RLQDNBBBE9QrdLqjFgLb9AaMReZr1HHwm9HGB3CDAva1ebaKBHDS
8BGPJajQjCWExeQOLjASEsxMNAdYm8hmQsX95+7ZE9K6H8G2Dv+hPcIJWbl2Ah6pHxQIldgcPBqA
hJX2BT/72sFfKYzqfwdImBhW+sYhpP7CU3SZ7hg4qakpKanOmvgLxWCUOe1MdLtgYKtqAn6byJNc
h9LaU1cvKJ/f+vwrmM+6S6S/v54YGj5sOdw7bO6TTRAv398UJQEaKKF8kpSn+1WrUfgMHfT/nEHy
cd69FIJ7zrS87hQS5tAoY327l/v+TrRXNAqVyB6gz1//hKYbZ1RS/Gl9ffx+xZfmvQxjvFEGRFIj
XLQVsuOyukyFB47hvNBsSHnCb63P0hzAfIh7dI8bqw/MHtPrJazmd9sgVQRlo2ZsPzEYqdamrw5S
BJkU0nMNLQb8G36Mz32iavysoI2qcB1lQG8D/l4fPOVDsUMnvGXJDWEHJJrm6aeoABHMVp0oCTRo
hpk6kqVH+ku8vhSN2hT19EE9UdOcocYOkATufQGNSjvnDSIlshvqg0muwFCKv6MWTcww7zvlrzwH
UrjUgx49UHwXY4ihaulUQTF6ZUKdk0FIhk87ur26waiTK4Es94wB4J9q5WQeETPc9DNadANbjfFm
oT0lu4yMAUblTmD03QhJu4+BIrwEhbuGA4NY8hcIpn72HUGE7RlEjiGA7yCyhwN9NCzE5DOLvd/3
w1c3GQ6HnpJ26/fw5XU6qdYQ3C/qk5SgN/BMXuiPKX4FaPIb9EYBdPj3DIqEE/+PpfNaTlzLwvAT
qUo53NqAAJGDCTcqY2PlnPX086nPVPXUtE/bBqStvdf61x96eRNAZNBgz7dBu65Gy65HdY+D0jEX
ykNstQcvN7ZxMwlL823uWzunGcVNlbSOJRMtMLEHEDJ1sftb02YLKgVxD6W4GKodEtRTXQ+byqqO
Zqev5Eqftbq3TxMeBxZBQPdKdsl0F7OadPEiQTvm2hIauow1ETb9uq5lFIHNwmWH9AAxGhUjaM2b
m+jtdbyKAuxl8ibDr0RdRKq3mL72vWzb44MhuivVWtbcByWnJfZgd5DAkLWTzk5cVrG4DfOeUTPi
e8Qw0ixCoXSw9h5e3+4WyvURryYG9GwdSjVJxhijrlqyZOHw/zPpI80c4vsxic8GtG1SX/ekKcDg
do/YF7qs62kD0Yg+r7AJHbccbuVFW2oto7niG01KtPM8/C0/8180NumF1cS52688B8oF6if2K6Q0
94GOht+JH8MH0hf4GsR5+D8umDOaEUQ6xhKEId7L+sHnBAAvphhi7A25GcoHOUnBrN8oMPH8GagH
pCvI6TQPwyS/UZLP6pnQti2Z3Pn7Brcd6DXPAAESwE2znVyVLDSnM+FVd7b6ngLmqRiQ1cKBhFNH
PBm0HUqNYOZ+tSu8wbmfynzClL1P1YQWZ2Dvb35gFQxsLTezbI2mBv44YzVmi8qr2oI51HgGsk6f
1TNa0yczbWZQ2tgYQMGjWwNqw6xapziXIa7EcxhzFwIWFugVUJGYnx7rAzVKeEh2HmfqZjIdNCa1
WyDbqMbkv+ybW8Fsf5L4JDtEENxM4VzWtl440a7eqN/q3GIURVpwY0dr4ZRg2rL8D932US8pS/er
siXsPXE5cnIMCB0QEmnJ1UKqQxrdoRrWFQjPJO4BV350dCvTQ2y3wowE8zOf+19Qc9HMWuhXuAk4
XJZ2xGgIKmSyneZfzpRM+UnZyhfCrtjKcIO1nY+/zJHoLahJU2Y5+ebRmiqS2XzrCNgPzgGAemcy
9TlTC2TbjtEdJS6IHkFq+FhAcZDRY63TwJan2GHcs7DFXPC3akuU1ivzl2a2aNl4Z+Tr4VutLrwV
Y1SknsDH8ANWKtY52ByTKYDbIy17+FJ2IOJE8Mohdsu8zjS85raICWBbgtubt2B8j+/RJCkzx8m/
jkVdb7jDlR2eJUcGUcGE1PyQbmK/6okLAAqb+PUIghHjfHVfVYosdBpvIrgFygkDHtHPjF+tzfJF
+5uj36B8GIiSTZ5CiHXDZ+uQSYYnjsj3bRFJEjpAiToRLDg88xpHewR3p+qJmqfGCJ4STZxpFEq4
7HGE1xtWhqTNSSnwkT5B4JNgGkGx114AlkawAJgMeZ/BWs1O3D51WGvOWMwtxp8w6PhWsLMIEvE2
ZTDDaiU7xp5gUJvrnapLOhEWdIq4aNGpDmMOhB7mBsooypUN7TVeqzsoO3TYWJBSYAVM5wHwFXMh
w8JhTEhbK89ZYZLT2TKcdviWdvgDLwWXXhjtymLqNqDFwNBd4i+FWCPmaaisTyRXA5m7PMuAUuVt
gGfL6MZf877AssCicoV1nyK5k1aBA0OG2GIyy3zbqsmZrFcxOupL+cjWLCpaDPJrkfs71gtaDzQH
8hR4EGIigymCohN1FeKlAl26E3DfcSsk9aW41P8yEhIs89F8Q7SknqM0C77EEqKO6c6xeLU6x4Iv
xCX/IpKF47OcTQrcYlbMvb/U+qBKo4oaYF+fQ/jvXxUdeTGrsbgC1sEPm74gmFTCKVEkd0o3+Ykx
+w7NTvbHz0Fh/Pd/FGTIU7/oKwRhJtvQXo8Bw1m+AbF7tWS7IIeFceoR5FRfYO/2IFVBm2rUSZeI
eJNhyxcjLrobz6mgtUB4eWqkWk2ztE6f9m5AYHiM7NAXpGvIkGCOuf+3EP2vVJQ/i4hGfIMei3Oi
jbALxv2KopdrgX0Zhag6JZyD2lpnFHVEz3zTjGLMhFUc9bH657M93H3E/0dGbs2IGrf/0W12O6Ii
fgTsjtmJ1xXcK51mlLy2t3BDDdSS10aNtCKFpt0wsGSRCJC1eE5R/P3ygvzhnaJXTIVV1OFy68lz
ITl2AZu5VaK6r7ejW5Ec5J00r9jlUxEDLhflFBA1Jo+9HcjYmkKxZE9Qejy31Jse/nRZRdH0NTAs
yb91BkH98DcYnLVERWmzgJlZuyP8W8Kkwp3r5XrYZ8VKMc8m+9QwLHox5VxflOFNRCpbfD5MdHrq
PKvulniUddwK5qFxbKlqj9KwcRFciRPntdJ2zBwkqMfyqgE63gnCRhCrudFcExWV3w6OAB9GSWbK
X2G+1HotaU7Ac4DLpLDMlauCuLS+DRzUBjd7BHEws1POmJtuY+BUQnPvp0Ss3XKaWwwA4Ci6OMo5
I8m9hfgJWkeVZJSbLMZn1jhSAesS9p/pB0chjl0l6AbGauSyeMSGIKadx/pR/qXbw3+4aigxNoq+
ny4XBzt/ShD2uDp3493NNq52yKqnYT2w+VhamEBNITt0rgpXbEZUlzDsVfOVBVjrILwIb64PGjcv
05nEpjt+0D2yKJtvAoWaT6ybs24lYWElzfGjMpWdJH93LSlYS+wg2CfYfXGbw1tOgxU74Qxxu0h9
hmxz3JvwEAMNbWi/CXtoO2YTj5xPhkOvqk/GvIKyzeCGCKuOqVuH4ZMyV6u1Wq0yy1bhT9BLGXNa
EtzrotraCM1X5S4LGa8oMEvhWghPLforwp2fn013mcm/Mr1vRa7kdKBTmIL/HrDVCrqVZqwlhat9
7ocFnRMlrNTghTxPprCA6tWQC1K2IL8iY0n0HB29CsZdy+KqABgVOLtjtAICPzfLP5F8WPNuuXs8
qusVZ3gsz3l1ENcEwdYwj7+qag6WKsjH1D0HzGXyiwgEC6nWk39dd9E1l6g94hBTIfiIX7FxTCl8
DTFaELYo31jnfbnB1nEEq5hMmShp1eCAYUkkcMwtMSQTckbwSfjF2LWtnNx6RABkjfA0AFSyi9ws
RWVnKHuuQV47eXr3EWPoe0Xd6OktqXycyMBMOIlrnHPF4DzWZwm0Vw3+OgaZXJCOjudmNihtHcFa
8vkDeaHTZ4a6DMMF/Kkmv6nFxQH/V13Bi/Q7bf6mfzBdkL8GyLfaudkzaC6NxeGFbUqQ4SFz9CvH
qDAPAgtKvus+wjRn8gR8RIiTqFhMEDYBe7DvDs5KD8rgc2eyi44bYOJopcMAIOu3MeJaa5kwb/Oe
Vrtj2RfRlxGz0m7x5Dym7trgUuQno3ayZ2weQ/OSmF8CsrH4e1T2UIdNoD+Ka2o/ql3q5vYbFxSl
cRJ17VGYUePQL03+DK3/zXmvSysS5Bp89ZRNirtYpsNrYkP0tc+iOWXGfdXnK0FdCSg2uXqugtRk
XLOj6f0ltY5aeQtdvLj8pSBMPlxiZkv1UQZmTp4y0mS2W+Y9mvankROjMvKQ7wPcYkH7rtx7r33z
xtQArkf0o0Y2tybNv9Jk5TPY0f1D0626fINYkllNfBTkaw4xRX7BT5/GUMQXA1U+a0IW0v63MOZq
e4nlq1ixIXQX3B1F5iwdD/CZBRqop/TP2uYAlYjHKehkZuIFv78JScKZ1eaDn24oPs2LWV8IMoRF
JuEK0S6txAndm1Uvah3/k/DcJxCxmN9qJ9d8hc0mRgmIgQnRi1C1qpdLx9Be0+jM3QACyruvFuMz
QKI+mY/VxqDiwWMZs3dvlbV7lCTuprDu+egMTL/ka8mhlbpo+t+htMv1udgfTYmmIjrmt7T77RtA
VRhSsY5c2vxIvXShl6TgVMtuuAX13VceWXZpmmPT71zQ9poMR938KimsC7gX1M49u7kCLJ2SV2pg
CIe4uXFPOchVRRZqKV8l5bvHoMwtvrm3PGFJf5H77dR7iHdvHfdfOZPCngUBIdk4d97Kp7+XywY+
N1YAQFTrOLoo/UYqFlHzMJnJCfAkOkuY+c17utw9Rr46mLt1SMaDp54keT8cVNozyTgCl2Xy9FDz
rHqQycXFC0MITrYgmkG61aR+PggkKZFgOkY4vVMo9ZCZqXLjSiT/CPY8ZkhJO2xFLztML26ZMidN
6Fh+blf1sE0SHIiKcS7cVUFcSVz1oNYWrczba0PUvtlWNGgY2DHcFo9lrDyLMJ/5gsCUhYaaiSVn
PK8h1e4SY0xb5/gVW3WRu0B+/jALuc+1IC3DEvtSbr5kcDgaRJBgnhWIq6IybrFVEDWprP2x2Kjt
MB/Nzq5FzMT9k+mBLo5SuxpNplaC7DJHK4js7Zd4Ec1FUVyQIHGINOmjEfsfDeVF1wKeJqCg1Y8s
3MK2YFu9C9ne138C4ZbVm2Jc4nDT019gMb7Sc2dEDJfA29j34m7w7n25VbO/Qrn07rePYQ+zNfM6
lItS/QlyYPn+UHQbP9gY2quW/lINV0jNCQES3bUB8cGXN/iixNUSDQSNXyzMcGfQwCi6rZKtAG/y
7iBgFy7ODNbruYvmTYRr7gI1g0QF3R8lc6FRrmJCFClnfFix3osFB/d1MbS93u6IwSGPeRcWmPZR
c0DjPFvREbujSnhL2nZotyOPcxld/HPfLrLIaUtb9dcj6TsiUQSkSYCRLDjJEgATik9lo+pszbN+
dHrfIaWmbde1a/u+U+mLBr0eDEeEot2qFme5uKFwxI8Q5kJJv46TgjX3Irs2J+PLADe+GTyVIKQc
ICzDrkyeDGUft199tNXFBTHlXrDTNAYayarEtDfcSdNorzrj0KcG56jAnDifQAo9/JP9e0EAD0pX
IhOKxUUurlqwD6tbBKAkQCfygjUGBNgFGUDRVnrP+Dq/19mzwdg6OeJUcPFgYGhb3fsZePZ95q8p
cLwrLWjCJsUppAnjxKaatDNfnzfJEl0Htg5WuBcxvCVWIJ4zmYgAzwA2zKU4dXbmSoYRZLGu5Bb4
3rv4BpPJ8agMb7nbWkoGrcj/6MUfE1htoCFmJICbG/5PtDXvtFso4eTL75qOVP27F6oj9kuldtTI
QJklD5A7xnWbHrnuomJHhqMBXYCR10C5zB0NgkAyztQ+3aQQqzmn/Yx2lE0+LnMiGBy8lXL1N3B3
BPo09cnsCTvm/T8V0rZaxB0xCu9iq2V74E5kRbpJmdlBK8L7UDpg2EluQGAeSh86TfIK9zUdGJuP
UgA04F4wd70FxLkhsXnexw6LrB2+EWZ9amEGI5c3P32U8deIfx8WasCISKvnyo/qgWDgfIETbQ8y
iyH7i8XpD7Q2BUaJdOBdg6PVtVXBnXQUUCs9fTXd0Z0xszPCRaVdZOsu9zPYk2R5sDs0qAG5HfJc
/YxEzHm52Da7czyDmXHhY9bDGY9l7C44eNvf8SL/+1hiJM+kV67ZhrGm849bJ4h/SuVaMj3wZdgp
+jzK4aA1izjK7ck7uX30/V/RblLPiaWD3y+KEJQ+e8H3SDGRiArmKB+XbFjzCI3WVW2/AWUN6Ysr
0BvXXkWVzeBEDG9yR047IRfbUeIhgvxwy6Onbmf+FsuMKFppC3pIfCuyAMd9O3b3QYz/4DJn/lyf
MmvHfZOlR0HOVXZg+gHdkVBUNSEjb7L1Fl5Cvg6ig1CcC48BFHy1WAMZpvUKGKPmqB5pWTDxj/Sd
i7ATC1/8el17RLeXrSx138U7Rb2GBnaoS56BTHEai33L7rG01hemDBA+01O7hYZ2UiCPgLW1J5BJ
ps8EqILjS06g3NoW4oKF8f6v164aGK5Ct1HMW1c9UqqPID0FxqaLX1k3z421ApCDg1279fy1ScaW
tzRKp1b2Fvtr/+PDYnKd1nyM0TYnBnkRhswy6fPcn5IdooXxC5pdNce6dNSGzXVG9xVEX7W6qpud
2i67ft2lGwvXInkVQmjM1qFmB5Etttsq+J28pV3G47X10Jlgj81Oytdx7bCh0WUWO3YdObV5jLwW
F8Vlgw04qazYKBUbtLHYLTJnVdGC7fh1HNXqfuQIF3eatTKxyiDpFkerJJ4s8uHH5vIEg1AYl1+m
7sg4MaEgMH5LJuK+yOqIYe+PZ0P98otHQSa5mBPYvMb8Sm5Oo4zC7bOBe5suxWxdWl+lcGrCvZRv
DNAzBFfVc0iOQ3J32z8SLDLrkZkXOZ+P4S4OHUlYtnhS4uRWi1+99sIRXc7tHuXtzTTltULOFkN9
sBzxmgDH0b2hn6Ay/ezTvcjYqH8q1XqwEwsyIEPyAgLOGQt4QicpmXEpY+6tY3K17Me3DLEntFZd
CGmyPWGsNlp7cUC0dgxR0CdnF8KwzJisOunZLcUklvcYHPIMHo/OJZS/ACJMSAjuSmNKCeTtH4Gz
WWGheJ5MqLmAKYHOIk6uP0yYy+yhlRcCx0BENG8XSHsB40E8x8ycDXuBQ5Ov+oQe/OExB8W1ROE7
OHFr99Fmm1PikxyGXb9Xglus5OiMnkttTvw6wVwGmK9iBll98pA0X16wVTCPrxn+k1UoASP8KT8x
K7JpIz7BB35/orwVOfS3UXpW4YKgvFPtKv/yiCj0q7vZfEtsH4tC2wnpMoRZXS9G6RAW69yErbsZ
JjZIdQubo9Dtam3lEeWOKx8WhR2+t18ycKTJI9nsBx3v25uCgggDkArmlWD70ZlRbRKEnxJxzTEO
MaXrMBIEynnH0VYpzxXUcGuJ0hfePBpaz3HXrrJmEfbmsh53ZMbo2c7vO8YZNebLFEzyTyjYWQXw
elZNjifQohX9ZI2/5rhMD9Sr4WNAKKlcVW3X6DyW3oaCgi7/TxeXKkCUf3TbTe5DEsxnGgm3YNuW
NG+0WxI5BGZVERbUh5SHRl0xnSChAKh+sHYCNj1aJHD7/szCsUwwhry3B7mZ+72O4pAxunsTEzDD
ETifMI2fHqMgJtUTuscQm+dk3EvGS17HI2w3+TKaNhSNPn7K0jJ9kNKMtFt2YGDEe64+eFfNNHRh
8R6GuahcfAFOFodlbV1T1o7L5GE3aphMUy7PBh2d+abDDmw6Wrv0z4Dwx8beFD9ufRrLbaKpTPUb
sAUIcSoKMd7lCKafJNGsjq/PFtu/yT3+LtYbXHqIGZBkEseflXfk5AiN7hMS+WDdqtIZ000IMGMM
92DYCLAAWuRq1rGrbiok6YwMqnIKfH5E7jwJlwJEjYylpifEpHTnhjIBQ7ox2sC9VGbtcPMFHDZ/
LXPFIEnTT13xK5bsoqwnZ+KCAnbcgPzLyilkkMWlyFCcrgMs7p2gIxYGJks7Pd8w4aAS4xbHIeQa
CeQcVpbfksdDrBHzVQ5n0HGM0prgLFpzHzxWcVfgzkP7LOStO9pB85N5xwBH2lD5VfMfAYAZ4Bf7
69y6mhABxZEzIyE+6NyUTGftHA8uwL4AiC5jLhBJ2x7zRVmndwuoQQ32oBoeRE+OB1VVO956ibRs
Db5VZncwRFT+V4hbwV1nmZNlu9awg9Qhqd1FNBPivHy3cICHSqAC+WkLYsu1nm3IdcKSjhVyJkZo
UX+BTA/oqhd/WXDvmFOakB17jOusu1ZiK/8gc6dNPvU/plILXJS9wF3k4fBZjGuMsYxsj8pA8Oe1
+cPc/SPUTswHDSyhurwjEoLBVQcOCcs8Sn4BS7FpfSgGkaHbQTgMKcPYikEL4A3xPzlpXz05bgpP
HDwkN9+N+UrCEjufuHLgcDyNqvzslAVSdcu4DOErYt4r0tFue+WKabvZH71h2yk2sKgb7GoqYmmY
WMCQiKmQh7In7gBs7K5kd+yFMeZEtZfMcnZ+SzARrWOdgNVAgOfpLhsof9nbNr14K8WbbvQIoPae
5cjZq87uJTVij8d4IofHzhWdIuWDL1KmYAPixjK1zerVEQpM+AKk0JqgnGdWHjLSjzrdWyuYNHrW
wRRuebUNfEpVQ/vMWS0++4DJOJe9R9mJ6oEuQIQW5yP88A0Q7RGSFAqONqNMQcDsEv1jwf+L8707
wu3ypIWqKfjNl595ffGkbj4BObjxkrvODAK+x1A8E5exmf9OuV4FnHmh2faRBCyO2UoSo8VDI+xh
EYQDfaFvsHKfSS3bUDZPmE0w7Geehai5qpaSqyxaUpasDs0cc0gX+7tUgjwBJyfgPDZ4FXMmjdDL
/vIpZSK7dvqmZToWu2jg8vYzZ/iTSIsRNXynYdIddLPGcg8dIlsNUp3W+DQlE0OxcX8Mhmk+2H3h
fQM0WjDZag8WZs2sAnNUo8RwWGQkpZVLhHHyowYEL1tOzXwr6sAF/T2x/vpOWgh5s2nFAW5rkDlN
LW9Sq1tEjHAyDMqyvNsOBnqRWrzUvz2T1uA0JeL8wXw3fvQ/TkTGTScqBP8XATYn0pQ281WvRDIu
cFRkVlfQtGHQB4+O2/bQv5vnyMxXZ04sh3gedcEi9fx9wEMGuY/z4QxnCPgTjYiMIJcriyWiO4O/
hmgzs9EfwvPuiYbXZpCfYE8z8OSWSnhUIWlEYvM0blDbt8POuIG6R0/5jdqKmazCe1t2J+MG0/uo
fsW/uLfxljgpYfAxBuITwWLDvhnyH4cwb5+dhQ8GSYxPyTfzWYho29QHeZrLME5aIi1ndn3iI/dI
w8c5VoA4DvwywKyetHQN8/NhYkZD8oMN7kGxgpy+pCtA6VVNmXUCm3fEoIGgPcYuE42ccWMPuemQ
/5Yy63Ny6au43uMn2z4HJnMgkSMLxw7OfkYUgEvMeKljGOZj4dag5QfD/fR/IGaoeF/RuIizof/U
34jAxDfGvrwAlxMMEV0V+gLkd9KL9+f/MvSG5tDFM56GjthAWGhc8yUEoMRlK/r0u88K21rkHv08
gRtB0oZEKf1Bz+n/+x6DowUSFfzMA3FrgF0t4tibCn0W+RJ8sUms+mH8jo/2YV7hQv0EKMiQrvAh
8VyEbz3g/DolEGGdISdzuFD8xww62mRgTzgclIMF0m1uFYVogusmHlwmnfCMKEN4EuTaUU1jtMc3
M2RkamnAudzTU0ovrnP7GieaPcgM8hBuDvCDuIXf8Chv1JAw5PgeUAdHuKEHwAD1ChhZnllLyCWd
8BGgVDgP/24llIV/jgL1/p9mgOlzdOxYuP40JlVuCM5YlE+IAlMQuQ3ZE+SRf2Hwnr15S82bua14
Ze/mePDIkecSpky0+Q+TrEX9MF7iFUUWS5shHAIROKPoO/7FtPOhMNFDQGadEFXDNGUtSPh+TCqh
SS40mf4x4+DJojWewRhEQueZHM4zVAk8XP9kE8HThXRQsb3+kx3dpFd1zc/eEUNizhVG/y/mzsYJ
vVGmzoYHnGr1QUrWlSPZWELbROzCjBKCCn2G+GcytoQ1jmQGidM3IAA3jchCsqmk5Xgbb/45Pudn
3vUrekMdBMrnalxLPgERuntC5vfVtrgmE0OBXDtMcBl97hvOn3P2FR7wNlpiznf1IQ/wuAfHAom7
+TAP7Q2foZu0HK74Lp09yjvE7zfphusCzdor3nPJntGTO/MW38SazhmX3NAanRhb8CBGV+vkHkoI
Dc0jX07K3Ik/qUAqKPf5YXJSwMQG30nLKc/5frwFyPKggHDnynOCLr46NSfLGd7xGc7wWbpQj8jv
+sxsHXUS4p8BNfO1xmCse0+P2gvNRHFFnAkTmDvBSgTTBQjh4TcFHh+GPTCNFzz/LEQ6L66eG874
w/gfcQ9ier6Nn83eSLX+iS3g96TnjHebPKlMWR1U/ois+J28HkpSFk7z5jqQDTwJNvjIkFnViQbM
guRK8o38gRnNz3Hp+QsHCFspvAQDlIPdGB1v+hkyWKca7Sa1IV4RDU5lJLUZk44PHiscT94sD46/
h8yVbBHBb2EhQXi+UrVugzfycYbQPDvpozjh4fRr3dnB6ssk0fIp/m48KmzTLPY15PVpaK1tmicL
bVLmoO16DzueQYbTGBljjR/j/I1qDBa/k96goJ1gfB/qm/hQH+YjeVNBvljC5sX9jYFgJipv/WKD
ox7QTgzK6PyJAXmxoOGuo1P23nztrSH7PoJrTeWBfSzo/Mek/wwQ3Hjb+jXe2JeZIFTvyc9Dek2C
oY5PN8BYalnYLJtbcoz344uziQvQOhKLPjzH++Fd7qv3tKyqN5e/f/E49qzQ7A2p+F28R9TsEgsr
PmfHlN/T2Pk+Ok4cC1wa98IOl4kTvQr3j+UCo5ErzV/wqDwjSjqzp7Dx4BbS/OOWIycr9+6XuPXv
E2+eg6+6clsDDkN2L3Q6F5iLTstLWRiWDAi78gNXtDmyoi2udM4bll7uYXwZr5xJXphiAcoi7gMf
AmGwrpr4pEoPvxXXgZCfShA8LSUhzZR3Vr4WcixHSCJW5PTZaEhNMll15K5d++Rmd7Tycs8D5/lL
CwvZafQQA3HHqrESepIdXvloXpQsfRpe/E4HnOV9y/xoKziRzDLCTrwpbb8rSplI6mpdA40OkODI
b+9MYjDzfKV06SntnXKA3k3PXekhUGq6TKp8RQdcB4WdeOPaJGugVaVtQeJ4WhRzscE5mM035iDs
+YVFh8uB7BSSequyBPa55W4L7VkTIU9TChDTr/Uh36Sut0/olK3GJZRZ/Mw3VoIVRmq+xqg46432
EzQprgszqylIuh02NX1zZih2TGSmVFqnpgYnGeMGtus+89q9jix7NLBjR6NtAeWUA54pZB4NlrBK
EqwnmJJYsCTkJFqmpJARGWUHRCYaiYmLq3+Se8EmqNKT6hNOWHMZfXEEjTgjkijGh03QfwCvV1Gp
k/VtnXUKB7kSNh6ZcKKWXNQh34Z9uBMohfToFueQjcAWsuYqSJjmsrX0G4+g0SLYd7cxY1qIfY/i
zjOCuZM1jNzc2ij8eFZuhZopkKAsCmxyC1aEkpE+sPNwyn2O/jmUJpFeyEhRA3uhDdNbXJZC3H6H
CAsCJslDskqCVR1c6YfU/umlu6SDsEfSGs7exSoeDzA0vcFby2Q3VChtfQKWa6avObvn2IgfYsng
O/5W0u9AXZWyA8GLw99bKPHO6taDuatQY0xZSicZmLaSoULNXP0e92fFQLXW3IP4ppa/rbIR6++O
Ta/UN6blTCEGkGJ7Y1EYTze+u+hcs3lkGtA+DwMnTbpN9ZQpz4p49rJGvdBVTH62FbPhjAlcjma1
55iEDhzJ1xHctrw2nmMlZ0kgAyvb1u1JqL4UmsoErY1CE5pnSwUlaEUlKfSXbAodOzbBQ4NcJqiz
SrwGqvHRIV2K+7mIbTFTf2307JHELAGe+Zgtqf3XKclUko/KCoMyjwG61OyzDAFb0c/qUvooSRnR
mCEToF4ftPBFRHSmiGQwMGy65E0IgwMP5nKG8bZi0b/CWxoI+IhFbgKugBgqu8IEEr46Kp0U7MbK
GXvWu9o9ufWicHnTB9zNEmUR+47ZbBJ+QdFgFejtPPOu6/eBAlOT3xlsRuUiKL/apC7/jsJ4qXNk
5WjGZVTx2aOQnqW2kbtXRsvdiEgLi700cFzkf2l7DyDL1htBS2ah8VJqRpu7TjikUMl7j3b8qNa/
Q0wvZTx0/dFl5KR4f2aczWrlJoQykloPie6HEmm2ZH2PdP6ayDFEgJUBYIO8u67x2GvmuoRbPScH
w18Cl7uKboFLnRIwltu6vnW7TaCtRxUFNoB/1R66ZlEo+wQfDYnRfEcyOMIh/xT6J2Je68wEz7tF
8Z818XiZZheDQkCsd4ldZhw+riequ8CFaphsq3t11itATBhWCOsuWRbDVpZWrfqn9GeX2hDBQyRu
xwFvq8D8qKJw5eP/0xlLsd9kMARk14HYHlXuSsYVLBBtlQKvwcrKwy6fER/+a6H+ct15msFW/tTo
qek8OraaYYHnvjkuxRGKyiHD2b2/qX+C9gviok5FxFEOjiagrl/MQ3/DPpHTzN4DtFyYjhOMTcKL
ucIUAiUVbQytFJ0VxGO4oVxEpjcBbgflNcQnizQ1b2OY66HfgywCzQnzWN65/RpqiZdS7ta3dFHv
uSmQf1qVUR6Re1vLP2HM1YS3qHRMWeTUoOsceKKw0SI1rNvMomCvdhshmKv4D8JHhbUd0HuKMdbF
8TSbyxddt3HVu9Q7QHSp8FT2XfNlpmtFsKFp2sYBtELF6Z0SCQTzAy0mGWKM4oBlvYVoUgP7k2Oi
2F3RiVAL80XxwxEBz+uuDvLMiayzRirvdI17bFP8m9BRXHHEQEsyCDAHNlf+hmLXEu8cnUxm1eO5
Hhdt/OSyuaktfmIwwpABfWW3s8zfUf+Ny+PoIS5NnpqAAWrsvZRNCXKq23QiRobXxMkn9kq8gyLH
HeOWFeA0hTlqngXREdOYKhkhL8J9TgWevaX3VNBq8LIzOgMzJEPlsrokzVPHAbQ4ZSxelUojDrVZ
DUEuW9X0cnAkWlAUWnK40NmnDL20fJbWhcfnBhbMXlJpt0L4arU9r5D0xxWao0w9yPCbki35RjEW
qN0T8y6izEWs48KWQZRyVmIY+14sLbO8XuoMRqscfEFA3d+ZV0FtlnGWrqwOCloioZXDn2gniWuJ
KltZtoOxzQVqWnOfoWXuVCaNWHMqduTPsVEqSvTjpbEP5PRqZMlNHNaCgTmH2uw0c7IB8WkLET1y
6Fiwnw9+/KfS9zIxb9hOtwFB4zJKqKhTzply16C8UbgQ0n3AzKauo3VNl2uRjiWMD5PMCmE7sQvZ
XryyXCVYv/j081p0GUEvdBEIiyJY8uzqDxquVq8MibgTGnrPGrBLGAnOUD5WSqxBC1vlcN1aHHxc
YTqhyfQmCbXg3weYeWy8tPovLbljCiNE2wQXdEYyZqvYeFBuO+ah1NSa0ZEjoXIvhFmUNwuNobSV
DkePyYbEJUET6mNgBF8ILm1i8MRgAlOTYWRcAmSA2QFiKA6KDkFldsslJ/BS5QE3TXVmwpkIzXI+
ei8zG+whzOxajdYTRwZKlRvSxWD10QTGShkTvKcQ14mF7bmZbYnDJqtlxzDrndCOX0lcHUKoz4IM
yTgLl4VSYZ0lHoPQ3xphdHeb8T2J6I14E5Dh1oQqZ3t1qa0U7AqELE9X068VhnQtmJzBEVYECPpz
ZuDT526jEcxRPBDpes7BTUSjWFZ9sJfCioE3kBIIRq7kttwa8KPp3HhSU0IIyCeFLqsyOSJkRyZ2
wZIBbaRbaf0WDH81OAOuTSkas91G4JMyXeiI2U1SXHVYczqq7M74otj6GCaHB0TlWXPsTyZ5Qt3a
q/c5JpE1ivdtIpz14N07kwXqEMO/BAlwmTu3OuiF+tY5GgYUwsTKpuWDAS0BbYP6P5LOa6lxJYqi
X6Qq5fAKzjkb/KKyMSjnrK+/q+fWuBgYGGNL3adP2GEF8B6dtRrsWs/yCdOl6TCYQQCtWuv1rJf2
pf+w2p3aoYTWXUKLLpK3DPS1Ux89gjX/TKZVaStjWIf+3KgNUAjqegDTYls7t1h33rZpAdDOWlpn
+b2BNCi+dQn0rWP/WtYtDrisOHImADzXSrfGN4lSLQnncrNUrf6jobUxykAfoaKVIv+1j7hXfUY0
0oZkl9o0MRR4oWHG5BO9mNaA0PaW1Rljdxqxex3wyHCKnJspLWKXIS7n9SUCy053NQIrK/t/gbux
6qPtXRhGjQaD56WFXadAnh5N7yJjk4gYShblq1Q55QrLFLi9fQyMg6udaybnTbBr3L/BhlsXzSsY
LNEkSVdGjKjnFMekgNHhKM+YB4BlaLYmFXk0DaD7J0J2dC4md9FaQqDUWfXGgr77yOcyG2PlZa/R
QLNn08JDIUrjB4ym2yzXph7abd0sDnG4drBc1MrPSIPAP5bzAbfmdmYYD7DMGfS1zkWK0KI4adH4
ghaTIlu7ibyVLi1Hpv/AqNMSgkoIGNVdAyQOQbYzgM+6leIzIMUwvTuEPnPufe0707DIWNHb2Jmr
zFMEbMr1GkyyZK5IjzXOU2Ie1ms00ET7aUgovFdBcYtc8D9kAcMDTWtpnwps2kSOdqCi7R7/t2kH
/qi2OIHipRp6F43B5eBhTWD3U4cWl1eLm4CKjD4vqofQIzW2vMg82vrM/sHDavRcG2sjgdKTskXl
TAn52MRB15LzXW/9AGUyuoPB1FJi8kwbMCFjhodkayuZFnWLflI7xwMj8u7h+I7iny7GyTSgkEXx
peVomHQM4MPmalLziBYnM7tyACIXr5RwWUgOBFJ9Cu0P/p4yQRtY+kVwr0uAMCxGcNz6Qal34KOh
Aen+gkI0kadlsQet2vZ/Qw8eWP0iznbWJgrXICOacE7nIOpwZ515xkcP6hiSUmR/hLnwmgsmAT7A
uOKhR8qFJJX+hBzjxjd/PJfmjTE3J+8AQ6zCwJcGy7UogIZ9GsXdYoO3UIe2jsGc19prxiLq9o27
4QyBLDrqC1WmE4WskL6V4Yfo3jUplkHGeABgzyhfO/kWBQdg37I99+p+Fg0zr+aVdBsGyhFJrDJ0
C6VEL9S29yMd54uUYnS8VovnCOUip6rVyHLV9Qh0qDBoPvS/Fa0p1403YcU03bvRkWiBJ2pNsXIa
/dKD/dL1nQAu29V6zJSn3gGN1Ex9x1NRwfgn3cIcuWQPFzurj9Yhh1rq4Knke3M9PVRwdlzKbVcH
4UagLcqDiTKxZcSEjgJ7OTx+JXfhed0uL7+8aNVXK7u2JzHdjLZoyJupwDrt0zdfYPpUGBTaQJJO
O619Osmpb8g/p7p1cbw/J8XVmnqplG5VRmNZxj75niG8UHrWR64jQgLoNRFgie+0R/n23sP8kmYu
S9iX/6K0pG+HFoWMzkrItfPr7aDr68aPn3qpXSLAj0IOtDupBy0Z55pt/4UGZaZtsbHb12Ch6o3l
QniIpHZD3MhrOnay6N+mkzw+fcTlWoOM4AaTpkerVcFYOSwnbm59Vkr2ZJLruCQhX/is/aXIvNfI
FxEOeHA8IOUDVUdDy0hHcbvG84dmHAAzbDZhBMLL5ui6FbvwACOEK2Agd1TddKTz3a19tNG3zaaM
+O7KQd6p22FOKFw553iZ7NCihfVlLeit71lfW7xdZ97CW6AeBKcckzN339ykH8yMevrXE2OGiCbO
WzaCQflluNEG4G3D6KueI6MUe4KhHwBt/i/gD4oRigdI16WDOSiYXtKoT+MLMVxGA1BpGGtLZ/zW
2gpOL2JWE02ZYFSInhPKR3DJebDhsESiL03+xROBmVWfYkIEC/HK4JPGJ3UUnVEablE0BQ9S/CKa
AIlOyCL9a7yxuuuXeSCNEWKbVC6PhDz39W9K0BzLQ3RiXMQkiY/5xaV9hOLczb7Vh1z7SHPxIAoN
u/jNe+INUQr5b14G7xourPiKK0A9gJscujCMROipgzj7R34KQQ2RZt84o/Hgax0K+Y8IGicSRycw
dN4fn8Eesh/mA9ITDL6vBvQjJmyGuOvOD7+mfBMG+nd74EWQNeTvAGuaEygnLp84+m1gcJ9RMiks
MVNBP5xrykDIHMRr5YIzd5F+BoBN9AAgWUDfGJkMT7ZeOqGA9ZAW03H9/MDfTR8/mVPRKCb8/EIk
BAqGUivDfjosNMERMIWs9naeNccKMJQOY0dUNbVTfncRGKpx3EXn4hM+JG3oUhYN6wSzUA+ZDboj
Uz7WCN1JSCFMasCEsBS6T3rWSCGI2SFtT6YoQN7QJQBDIk0kOhM2t4mwzJCLlux5oD3a7sFCL8aL
shmX9O+X+SE/lBcs/zbM+P7dSB05wOhUPTWkrdgECEhUSGFlJ/027Jqj/QzWJp+JZ5G3Qr03WGCs
9W8LKPgH6pgsCI+04dY95Vt+8L/VG5NBxqeIoYPp+OYN0OiPz8mv9+CI4HNR3/IXIHPoT0ImiynM
q2XUwWqjJS2+hWSI+4l+B1MUGu+06GlkQ4yWEWulL8FojaEl5m7jR/xPUYd9A7nsrX7CGftuduBh
Lg1n5Z/9p97EJzeXPwwE27P667zoA0swSyNRlPOgCwxMU4yrSIV8bClwSAHYgiA4BUb9QaJhUkPT
QEYFI/zuL81p2BWwegHk/sJGFafgr7xl6ScEKk4KLlx7yd/Qz+I3+Lj/x6pMi6EoOj8u0x4hVsbE
U2Xj/CXP4U84XaHlDZINEUHQGcLSkshFhW1TYTMIFT9INNNRHhNRohWjWj5mp+E2ovNZIO9h/5FQ
lBfzj96m85Xx9biBF8rYGowt4YARFv+Vjzwr28WgNYb8DnUT++ZfKJE8KPgIRMIeA32BrDHDOmG4
hTxDHsxQCRISph2zWIRMp104x0RXzBzIo9ARaYWsHbOR4BfxrlP8Gr6VXXx3N8G8vEfXD+qSo3E3
GHlBRV0kp3ZDmyTYKUI/QvviRbHxmE0jKmP/keuw39J3eSGq1Bc0WvJDfYnfwEHzC9fvz8vmZfIZ
v1lk5DtKJmbGRHDhjUfg4yqJWwB1gZqbqXMr5pFiVBRKn4wXtPu/sWDCtAMZEjapjFDMRTnhz4LO
j/ZhMjVjSbIw2Udios58A0LQvwXn/UZX1iCpI4ND1JroK3FJNCHqVfzb3eDUmU6epCdfchI3TMWF
jjfWs10u9GwzGiLfjJLMd/PNDxFC3vJBJWeFqcFMzZyO2dTnHjDopN8qf6gGIPXpQLPRmTCEQkMS
CpuVTxneMNVkXIZRFiLPAsAo6Ig1kqNonoAIvYsPL/BIjwrpdiIFGjgnD/FX+4Jwwp29BI2Od8uw
yPt13/Y7X6AzBN6s+uaD+daE5gkeWcyKcat7Ss8KwEX4yc/Q9kYzmLfPi//O7ywLRrGMnZg08jp4
Ef8rSrlvKGw03ng9DOJ6pj+M+9oX54pQz2aDc7x8u4f6Je36F0EhQ68Olto9QpVd0KSJX9lD+l/a
jhB2bs/lmUnU1XihlvRiK86HX/BkxwTZQ1oqACDKQ40BH0EKSn8iBtJ3+seEK21Bq+o34D4mSNx4
x3SvLKDB40VUzeMzd3fPb+ZE3IqxFNapR7Dw2AtS2f6T+BazRIIUE3MU3qx/nxCwfv/NJj20mkLm
uv45WDGsvYpf4j2CIyYlaw0poGCNpd0BMYoD9m8LfGsmSEyssQvEWEkoNjozawbQeCMj6O+tc77X
E0ejE0jonfSD5wAwCHF0cYpRjv8B2BJtaM5KvuJkp4EMwY+CiDMJZ5MnxNv4kJGcaJtq1/Ax/obq
vyn4l2IH8+iCqO1teKbv+F1f/O+UjzJKjoSN7in8BP4pRXY360tYEjwJNzFk3Z/00vBPInWqdv53
eOhu0henoHkDyUOPB2k/aB4YPjf/GPZkuKYy66v10K8ATmf13gsPbnAwoqMvreVwnUqwr7+Tawqo
u9nb7TbJTom/MoIZ0vVhvkDEiq1rm59QfC0m8wpcOYS+xbSUNTFy8j0YOldH9ZexX/LQ7tUve5sb
2N+JQ9Evy845la+aP2L4/WDZcVtYorg8i/8A0MB4JQQjbc3X9PuWwmaPNt0h2KLrIUTWynuJ7KA1
dTf+K13oZ2Blm3SBBeVGO7kXC1HCdiEmlvUdPztkhL0rIoV3pr/XdpFcXVzx+n/a9e7B2TFs/WXf
gcdky4F1A6HACQjqlWAjia3KjsiuRBuAD8pLeSUcKZDYKzFI5/WJb7A5ejHg5DsCuiB2AH9AvFzN
X/UqvTjQ7jkSu82VnQ72gP+jMVBmhguNXjwN087goa2zIyvuDqT6OuzMT+H92+3MW3MqDy2rQSye
N0dH+paf5Zshage06alykHUn7rR9i78RWsLfj8YkG4XLyKBHezGLb355aeA70MVnMn6wDwykUc7o
PtIXIZW3rsN7tj4YUfOACsw3zX+cYCAdBBSE6HgQS70tIgz5R8s+A3DEtSKFEfL48gFeESJba4MI
Vt/Lu2Zxi3ne/EX44lG/eGJ0JhjXkENxfQk6gH1ImpgiE3jQtSIJ+RZ7+ETkKYk8Ne1DSLXcm19m
6OYGpTiu9Jf24K/+iFKBdUUFUT5rD+NhnxMk3c29sK5DM4I/cGK23UG/dAfobBc0Vk5iSK8evCv8
V14k5nJboP33iI/2kg7lHKYaA3MRgPw9XlPbYJU8BDKr3QMBOBUrCoiz88oe2kuAOuIzJh8rmI6r
DhMFQlHFrWUd8KDNzEoGunEEqnZFAIujsdg1t/DCScp+NX4wmyUPZvcSFignWnTn/qhw3jPu7K1H
6CwgF+WynwLvA1+mb/svfWeonwFZ4JnIooDLrbqn/y0ywBhksYJJl3LpHuEPo6IOab2r/yP/Fkf4
O2SUAVLk3ro4uX+EEOuLkvnfb+Y8dn6CU0SCkkGmwPa7R1cMXQrWb3d1XgAxVcBtzOWAFRgvLDJZ
GKxVMKR7Qug/XAbZRfDLRuF4IM4COuAbj2JbbfkpLpBYeRrmd6BqiKeiuw4OHc8qZGHRhPqQdojj
bcdXchUoAm81ijMRwq+YqF3Uk7odz8NRQ01N29df1BEozoTLkNLxSz9aZ+/Zfll7mGU33hYDQmxv
m1v2tH7IkH+UL/tIVjTCHHx4t/JLqLZpZ/lonIMb+HR/GW6alb8ZTs4GdfaDupXW/ib/8W7ix4aj
dZEu5q6619tym81i2ngfxV3dVStsV9cGElQ0QH/rbUuPi3vOsUmWz16oOQg+sxcdCfcKMI2JSu0g
d481zwc1E8cCuDlKMcpK6ssRB2uMAEmLA1ECcoSEhH0xfnu2+3YPf/Drn4CxsWhYYgRaml8MU8hn
94QduuwAd7juJHUcgMW1uBJkQe5E3I9JL4RsRARr76T0lJFgtsBPA80A8KHd0z0BOv5pqMjjA3Jn
N3GE/cvThMqwfaz+ij/Z+BD1NfNMpNC+GC/6S+3sEtMe5hbILPUdCHuPdg/WtD+w6niPoKQEVYEc
WRPlG9JEePtSytFfLYh0ALJ/1NVAch1/onEERAsJNQB7CKWBw8UKSX5UOWZBn/m/B364BVJFSFJS
KFMfP/jlTAIL/gGBMsTX0D2FQE9u7E3/N5t3HzwnGbHjTXkguIbWDqk5mTwYveKJES+iD+igoa/8
JONWRb6OzAYAYxg25PMA+HT64oJHKQpclRPfWYdf/VkmTaEgoTihkOt+myvBlFtBBYIqL8hJ6hBG
zsyjeJCTcNQBhAFRhbYi5jcjiP98AsKE9FawItkr+YxikRyWFJFbyEduEPUU94zD0SXrEvvnQSmI
HSTSfjf1Vm+aW76sbhZLO7sRRsKLe0QB+otT4d/SYS3lF/x3Lt6puvmH5Kl84QPFpSfUBCcZoUSL
/EL/a54W3Rbg21T01BlcMR78zP/FDPU+EiC8f7RKwLpzm8DRU+SXGi3+T5YyjTQUNYWsSe4A8AJB
/MnNZ1MWg7hL3I6MWp+E/28SUFcNdBXig/xULum3EBMT0wyI2yCtWrwnVNjoLyBXNKpEtIHIBUqM
JQaMHKyHAgiRQ7R/ozHVvykRc/43PdU3RgE38wlacaTB9aODc1N//Z/+rP+6N9jWJ+VC9ATkvUkx
a5IotKijN9kO0+lVSPbVPKtnc2s3zo9w+c5pFqGt8jJOkMgv3nb4Vg9Ara7B1rs6JA0EunadXLNt
eObOYe95IHKhx38Ad7Lk0MAFJ/gNria4TXG48BRXUU9Ju/oOHubbQ2navbiX/M7ggsxEfD9+5Xfz
IP4V1df4zvRnLeN8aV+gmkE3y+/D9/AtHzhwhcIRBzA/gf2k+qZaGU/6hH+lShAizBxp3+5bnLrm
ASXZb1J1HIedk30QdYTOUwr2vnzg6ajnpV147ra0GESDYC2OjWg9XnRWV/jGQA0Fza/uCTY6fRu0
HTi9vwGlAvmQBUJUALPQJOlF9U0ZHk74AEqP9c1MIEUbjqEdauD/3CIITuwQdgLoNPbCnnzduJdn
9Vp+278mTYhmV1J954j+R8LYR8hEHsp3egipZsA20w1AFWWE6VOccswmxNkmOiUGSSKwsOARnsMz
ONlLfPdf9crbqHt9D38gfsJXTZ/1LbrAuQVxHj8bqHMffKuGG8ixW6IGSxPe+AR6uVPubDNx2Om/
jIOA2eq90DxtOEeZpMDDAlbLGxcwW8YFjViM/g/Lrn63F4P6PPiQb+kbaZ4dCPN3/m3fBPgy49xn
QZMD8LbTfbIq0MAB78aGQqn0X/ihsSCOKDYeVTxxzH4QOjmrYAyx4ziemIbTWCAYsq/++LHxi/4w
ITWm2kDlmYOEPkX8idkFfQLadLkYn6OxP21u2lfy9MGNO2ILcwQSA3mwu0k2iHzh2yZoUILTY2rh
iMB1+9A/YWGP9brIZ6UjtHToJEJ5K4ltLn2OT7I2DhRATXyi6hOaXH0xHwsGKxM4BD51QTtFjGVU
cLAQBg2olm1JmivaOP4PpQIPKgFunkhJ/+m7Gy8anRQEaIrytS7qN84xllP7IjtDVZxFTyQEVvuK
rj3ZIEkh/TeT9U9S+Oar4IjAAqqs3FARjMqf8dzv5Z12YTZZfw+n4aSe9J108X9RYQCmSKlC8+de
h8jvfRRrA6zyW/lWvvmkJYlB2OqiUjX+yz+kt34C/6We+FGEW3lG+aGDnaJHQGZCL4CynytBjOmQ
6vpMXsDLCwohXnBIzxvwymchwOwf8BYd0hlKCFYOpzAwe7L2ESWThUYRg48Bv4UnNj449TjYJAZ0
wSJECxUfPI3m5wepRIWCafcBBzNAruizQaQd9hX0QWpf1vgPSYZBGIb5QQ9sQPZAANhZS0KhFEYX
Yx5A67C48bhWoOFNdFQPCeP0pYXNFX4jHYek//lvmUU27SNxErJWSA85sVlLB/XPP8h/wG/kPzSq
wLqz+FR4U09cCmgIJ3/y0fvTt8o5/3Kv2Z86Z8J70Jb6SfTlnY1x8e7pl7pV5+Y23PjLbGrvhoV8
D4/yWl5H52E9rKVDsJfv0kH8ybfpb7qVljgVLtydvXN34ZV8ixTM+C7uzoXsMLoHL/OqnOWHQWPv
mH+Z257Uwj3i+8c2gyM7L571RrgAjF/eE+HPQVwv768YlvAIxreNNgwCG1ADILrT7HQmrABBBche
2b1ZR/9WC6N3VkH/bbxreE+c0VA66smIfRxOFNxogtzLp+uIxAn1Esjds6R9xPPqzr1VsD9C04P1
mrI+PHou3w1rjGLpRcbo/YCwUn75zAV5jX9m/WneoYTa9/5X+W0JN4+C0enJuQF/W9t3oD4lMxc0
xDglX/UvXzfgpVcjxKCP/OG+YBoxb40f+itBiI0s4t9DxTWBRliNxtgHSWv2sk/ZK7lLG9LbmXxK
1t5LflgbZ5Etypm+BeiyVLdgDtZIVG20ZbawNtlUWTJRdhYjd7RY+9vqHs+Nb/9qLau1ylMMtMwW
LUUebIVF9qr4HWIf0Io8uSfvHP7mv8Mi2Wfn8WrfmU0+6m14rDlID7y0Ep/QV/iIfx1Y5R8dwsF/
1R/5B6urunEbC7J5Q0jUkqs4e7I1liYBj9UpcnvmiH/1xsD/Ch0cu3ekDaoLvUnEtuGQAbwq4cg7
HA6cYrpZrZxEXfJufOejjlG8jpCYR8MC5BDZbN4uopQeJL+r7WZe9kzyZ65RX2YzJYCWODEbZdOY
hB6qoL7izoUuzFzIaLmbz3MlxT2zWFp2uxx07NM17dAp3s4avM3gwcyDrN0KLSmZ0+gSc8zQ3yF3
btPHYGtAvKcp/pcCvKw2wSYr+u+ioBEf1QBpxw9nvOdWsi66BJotJMvcQC8D1U69+ukj+5iP6k6H
oGW10EQTaSXJ9CuSaUFyp8OxCqLhChmRfkYOJlpC2zx0PlvLX4IbOoA6o3f5HISSbVWtFMHQwGZO
vB+7p3ePNm928MqdCoZer0luOQdQ6f20CLqZNk9HRj421Y6MoUHpbvPAOiSyRFupXPp6si4156CH
+SZDfIksgXeB9sw0SRaIhgSU6R0KGVPATIZzNcubB8VOrU3REoisiNoGXfF0YWYzU+qusYt7VGsz
eGhAItP7LsKjl9WLlE49hVCjCEgRRBvAm2li3tELPvMkf3no3nw7mdRkralOJhXhVK2GOJvRBB/U
uWonn07LxVSCZcZrczp0Gx4mIpoR6qymifZCkU4ze5hpxq9Jrzp0FpGMaGocr0vgjGXn7v3cJZx7
67FPAEVge1ztc6s6dr2NnRtkubjdRmGycQaYUVm85lYvVQZTDsI+A4wz2x/mShmtBhKrf268RbJu
QnyIjZuCJV2oTfQS7QfyF4cWck0m4g64/7LMQJLPHKjmgruXwaVHdIFWHDgNXQUq3AC9Hucyo3x3
0I9VP7VKDUhqMg+ZG5gBLFiDxrWkzTsfpWzTZHwDedQFa9AEqA2/u4ymKoK3ZpjO1LH7LCyES2Df
p43AwfZMzzlQ9Zj3YWwGyZubav7kKef9wChtzPoFHFLbpHhPumWGGGVZIFrctJO2jqe2vIxoqqto
OhZac/EqZVpk7tSmX5K7O9NeWwG2wZ62bHib/UuPpY+87VZtQGd+9NOrV2oIJPa/6oBUY0xKH5Jm
SbQKoTETj10ZtA2A3LJWZ0WOktjAsUONYhAka8iIDUMJN0RyYbxxXXr9JhY7zVrIuhpSuB1+RZHR
LkIWjZOCrGBjEb37+suUzqmxV9SDbq318taby4KEhnoPFSF6IV7yHUJHwXyQEfyW0UDsgpJk6r6g
XxVwAlVA+BEYuTvY2wa7Xp4O+qmvNgoqg/XcM9+9/m2BlnXO7qx29Q8fCI7sbk1nJaSq0p3rLnN9
X3SXhiXow4GD196hR5LqV218y+kpKh+mfhacfRwMUb9B8C5QZoirW9VaEwqQLYkeaHp1HbXfZnYq
kAZdqP6bRgNaQf4Crm4fXnQKRyVG1gdcqU+thi1p2LAfZ9gFsHeqgLBJM6efkw962HOZuxLfrHSD
8URGUdvBc20J7vKrz2D+V+x9ag8BrsinWXW1fAoN6swyYxzi9EDgNkpw6nrhaoGAj86xCQqitmYI
0OvWprGmoQFD8WIF+8BHHHuJQj0rpK6WYG/DeonWTcDcq213KfDHVl92xXJI9goik/Kxs1iPi0Hb
Sahm2htLe6rhQe+//OKVNbzGBiYR7aOYsXpwHUK8l9Yt08Xiko37DFxlPfP7tVYsxopELEcDIjrJ
ySLMv1Bh64J1xozNWoUA7oMZxXttHkv5mcgaQrghutbSxkQ/dPgMJNKXKYNR1mcHWBANDndHfYPP
nkyTGk4QPiBAMHHUHIhF1qxl5pT+RVD107mDJjxGhWie0Rbx5pm741hLm7nvzM145aMi685kgL9Y
qAyA8wZ6C6RD7WoMoMVYk1YDV7RTgocsr5xgqoIjbOYIzNrNBDts2r8eWqZi/NbNEmdtJbNWBzJz
LNqTXM9Kc5mON+yz7XaT0HMO5mP0bWkOyqFrNG9iMeYIvuSe8EwBMtWSYxADOQivDXQeYIGxi5Cg
BJUEoiIFUAXwbbzWOLnpFllnKGSlbGr+QsySuaBkSgwk3Lcff6HkZegPud2DyA7CX8845zRQwVK0
ER2VYGYH4CvnXXvRhhdWc+ay7jc1KUNAL7mbtnCA+h8ddZd2X5rbHCl2Z1K/M29PKLRNKkxaUo3y
Y5VAAeg2uFjTQ/fEmjNLT555cGSO1m/EmqRmB1RYh7gwRuZ6kDAGKpWp3Nff2FOzj6qbSDRM7Z0X
cP/iZ8c02FA4Yxr9nLLINVxIFMNC3JeyZHz7gbczonYuWcHOUaVjnUb7LmgnxDNaVjmNs/Zgx+Pc
ia1pR1e5tNG0Z9SDlqOC8xbk/SwBVvLld8jNSFB9FCzcBytZ+eXRJMVJFe8c4xQeXwyl2Eaat6qL
kAgTTp04ID7F1s3q63OXwClMYLs9LRNwYZmeB2oJuC+LTKmBmuuviOUhkW0mLUb0IY2g06CEK9mP
771bLvQ0XhecGr2MdLpMhopbtIc5k5+u2h7EmmbN/SCaNa45aWxzEyXkxW22ih00eAByNFF+TZsv
B/iLJyFkm9AAT5VZkMeLBBRaXEDqwIXS0vut3FXbAYPVvBkXOSY+TY5GQrbIG/eWW9a8Goop2cFU
s0SywzJogklaMDUsg5WjIRUGbk7+i1mtGjl64rizIAuusl6C5isQiQwmlUJXb6DL2EjuXGdIJyTk
kV/quktmqoiLQONwNWRy9YUD9CqUUUcWWt75rgCCVvcoXQbdQXhmNgqegem66sqtRbKXg76GbFOS
6Y8ZtLiuWSYDgHpIOJ5vTjxVnlpqd2iCaKplJlr6uXZUEbzw6Am1hPeoDmgfGOOxCCxcEKy7hRdL
2BdLlfanjGKEnlPLdjWk/HjmyeU66PI1WDcaXaYrL9HDWUmxvTWjYV+NyrxF8aBKlnIb7iWbSWaU
IbeItbhCHWpb3w09VmVYKlIABPkuy+C2RiiTTJrVEWqFbOzVYdrG2Z+FGkVsU+35SK7DqnUmlZVt
7U64kZG+GeO2jtSDq5Q7k/NktJodtKApjLa6+BQZrE2FjmaMnHKjCA5yhnh79Zd71UUylak5QJsI
8klQ5ZtOkufOuNPqACtYCDVhsLSs4VBXwdyTtanUpPPafLd1tu/tZNsZ4JUABI9IfCntTs+keeqG
+7yDvKahHpXbq1QaF72hbErE2myXFlkno3WWozkHqKheersCmTirRwRTxe6MVrTUj1Dr9hYgXxKZ
eV6CnyhQsAs4YPQOdwVgHUq3KEd9XcndVhr7bZ1726AmpKnxbx6OHET9DorbNDL1paaWSxboqoAO
Z9GK7oZ0b0TjrhvKeetoR1tilqBFf05MJSShyhbt2tHYhU25iTIYVOYxkwaAAfQf5QpzASlclR2r
qOpnQzW+taZHP81e0YFnZ7ROsbMrY1XFIdfIARUonSIvnLv1OB3MYaEBJq/BTRcpqQYv3ilJ+RVv
qun+vKrgPHb6FgnSRW9FG3HZA0O9IInS6v0ZttWs7elWNGgGNonQaZhYefhQzKlf4B4ZvvWhmUYj
8Kl23o7IDpGXV29LWxh0iIJZ5C9LypqI9jmiaqWbT0T8T4FoGM2vC5PFAGkhHyScRfStD1EjXBvh
xcppe3gNZHwilfHos4mW7gyZGHTEA6vFgAJWGmpOLtwGDllsB+jjXwrUZuC6W9qfS7GZX2xn54MB
ox1T31Hboigpbbr66VnmhmgB2h7FpmYU6SNtMtWG5ZDNAkolBnEuspUyuOHph4fjFY47LptoP7rz
IZ4WdOtMf1kF21TeQeKL0nVKE2pO4ETe1Q1WrbxzlW0JZNieyPbXmFxtlki/7LTtkJxVk/nKro33
ZgmdZGlGh8Q86MrCq2aJuQ6bFSqn5Tjr9JWr75gXIPBXICQU7MvYIV4tKpVOnnuzIFN1bJ4h+knt
h529AH2WlFxRj7HB0uwhHuDc/SMzPwfOJivrHAdMYpiG+tAKFUq/WPRcAYmmFLItmruJcTRKIB99
2+NXxXyoyZ7SoH9msNR6+t3Ir/Kx2tXxl1ae2+TI/rA559B/MRDuEwJnmrVKYLAg45wwsmiKZWiu
rfxHcQ4NcwsDgiVcNFjo0p/Rv9lGBkCuGHUhg3zM6eBtG+cmfmEG7dCUSMhechywADWm3ldd/YzJ
2bLRxvmhskjQgpDQiggfDuOFNjuUSP6hqEiS4QLGq/3tYLyr9qvXVrmGPTRCJXKBy8U0ogJ1iEHI
cj20Ye+78ST2j04lpIlULku41ArOcd4WchWVO/FEk4d5VYZariM/eyADhnyMonfsAiLYNN3C6Dks
wfwjLpmbjFBAB+QosiJa12zJVz1vKafTupgqYFelnSoLMhKLJrVWWNUg5C4zfLN2RX+1oqcEga6h
SRUkB9foP6VgmJjqt8e9TOK1k4+nIpRpFGCDoEwT7y+KpbmWxlfdHQ9yZ52T0dl0njlrcncr/pbM
al1bWEZbNzfWVyF7zEKPyLSsg+tjNJTMJMQ/xP4vYrQWWrSyvRDG2ziTYCGkmjNpk3gajiFsargl
AHWtVdtYSzdEmSuik8zpkCjloq2HpXg5iTqxkaseANC6YurJcWG5+VLW8boY/tKumhVlCrFsUxo3
C1hx4RizklgcS+hDytTKGsdv211M3T3VkTyXoKPQocwS4+iU3aU2QO9H1wAZ7CbE+8z6yAL9q1zU
tfRVttG3nXqH2GZsDgjU85MpDBSOd1ra0hStqETdauOsp/3rAqzxaygE4Qket9BLkJNDxahc2mS4
UzZ00ltpm9NnpK3dw92UoYFtHYemOO2D6JJqCxA2Zj4z6eLIyyFcEg499pHi1dQ0J59UxE3OJZ1d
ZSzWI+3ZLpXQaCw2yP5M1YDQgHRBLG/qITwZ1FEAzj+zzL4H5oDoVDO3qWil3lr2qTGJXLJ8UABS
Y29lulVFGK18I15ouC3GdfqPoHiVtbOD0ipiVxKhpZbw2ch3seJj81lX+xDdRDUbl67IjyCxWrxM
DniEzmYRdbJiAq+QVoVxSYQBgj9t7ZfaMzyIo8dQuDPNVj5lr4MWy5g1MDbRYF3G1pkVfrWkGT3u
1Ye6zX/ir36vbuVHfxjm0rr9ju7Fwt/6W/3ULMgbFnDOpuUM/gJ/h/y7fZLWyZpMtFrpW7pRS/MU
XmkNg0g7uyfRydd39Ou5phq+cR/OITrHq3SqTe0ZS3yZn+xZNotmyTnaR3QeaR6fKLOmR2mmLaX1
cGR8f2RS3KyCu7XR3qLxe0peAc3ejXeXH+IFd+BagPnhuQda0P2k60s7AQkZNj0tf3r7I1LWyjRy
J302a7PZAG9Xx8lsWuWsik8DNGD3OSQfmiaADLk+0YxPWsudBQlbDBCo2UOJEflHRm8fs/l2IQYI
7N1ibvszrZ7QW2ZQQZ9ZA5JTw9eZ0HbWh4nExv6PpvPabR1ZougXERAz+WqRVM7Bsl4IycdmlJjj
19/VHlzAmLGPZQWG7qpdOyCXeKMtnVq80L+SkEqGoTElqgNCy07wQv7bexh6AzRgKRr9Al9gQiOm
RZ0YxsInhYECvOrf1TO4LU/G2wep5sNJvCwUHxw9BKVnOvLktDqAhviRsUpiocOL8QH5s/aLn7m2
MWHnhejsCLlAyyC+ge7MgIQVByz99ey5k0ywev8R/DIaZijMpcWUgmkED66/B7AggsCx5jPpBbH1
nfoldaKTxw5mCgbqGJMVVJzuHFYS+Hs85XUasD84xJH7wrKWDrIUR0T/14NvV1Pg+BBqFoOrbjrv
iKmGJQFvGFYa/O0/PL7FWxtQH2j/DobJgVPuYr5DV/8hf/2NijgaGq/0ZNADAEJBE6MnRAoFlTRG
rMybmTI44F39dxg4qWjPmOIkOPKQNylzl2BJ9JEwIQmnAFfvjrhJMTbikuVKegEkEa4joxn4wH42
1T7eyFUwumOiCkyQOdmIMneK8ixMXHB0Rkp48AHf89sC+rMoDcUEitkCz8nH5tkC0uzf4q2Cbb15
JBA4um+guVAEFkLQgDCBUNREbTzlDEF3QE6F8R3URXG11cRUAPySoUNAmAQXwYllWgoE5R9c3NQR
hNpxwLALkT4qdh2MEBGAEPfEhe8Qm8Yb0mNX57S1bh/PDP69Q+SATNbl03IQx9rhLfIjr8e/8Ezc
TLh5K5mjc1vIYlxG68MMhYPCESFujH9UOXA8f+uaUHDI44FGQZ+ZuFLrqpCZDfFbTrXKbykfmUPj
FvM3YYvhJrE8cJh8Fksn+rtZOeJc6pxF3j/XGTcOUx2uKu5FMTZMbxy1geKe2VbqoNTX7lBTmBU0
eBbUDOcc23CHkugfCoEpSwN3OOM/7N34rAn092paak7Zug3k68HBOE9SHf3tvU3ibZ2C+yzGFNVl
7egsSveV3c6ZJHH8uOfBCyYW3swzMReU5mGC8nTzVryYZVOaD83WRril0wXNKgTFOsIG5xV63D68
sVAkzQPWu/XNlhGEY7o9L1MvxWVZ8jR5GdlbDYH9ZFa9V6/B5QEkzJnWzGfhtShQZ28dYNiBjwTS
l38pgoksWOSxO7y5bilzHfZ0yjEqajFHeWBvgGhGBSzF/heqCIhM5TJsxBM4LRcJWTKl26ROhN5F
XP5eNcEKlfwN8AzmkFMfSwbiaEr3rZH0IRg+vCVcNSHsqNbMKr3CmuLxANWL54RTAoFK4SZlgj0I
Kjw0KiQhxPRkL4cB+PDL4JPHAnKhtEEwhVWXdGKhg3jC9BKVDbMi/kvW+D+IV4P2RWtW3elWs3tx
EL415udwISUPmm249zfZL4tZiO6YtYpp05XZKJ/i9QsHikln8OCsnhAAQPbHGwK5QMgkgDEJY6YQ
HbZQ4cscSBXncC+mwa2c3md5dCg/8EvAlL1JFoQAEHpOFCZ+MriVCizwJRgPKE+DCSjmlDGBsIZj
gjZOUbFkLC49dwGL3UcCiLUj0ISCliEJcKpCSi5nx58SpKCIAJplaS5NqEh4HCvuK/dw3iiGJf8F
KQ7xYpfwQ+QQu1G4bCyX0ZbJmUXkCsmFyoYFkdUVkIJQACFnpJ2YTkbEFiI+ya6XlF6cKk5Yz6k6
YARt1jM5xmR55gN8yLMuJi/G4wvBji07OCEAXoHyGL8cpYwai9k5C2Ug7O/wKvijtwFZNtCAWFeh
CHyqTzgCMIIkljnWOG4qIme4MYOpiDOAqEHmbPpt/dC9jovJDwwLPgDEXHo8NADBnav3TzxgQsL8
oxzwrHxldx1/bazdMzLmdCyTlMR9n2Bq/nGZp+bTfEJUQZ/8yXuRBQeeKx6ZNmAtdF8oLH98Dh4s
f0JbAJgJ7rxcJmjzcOMRX8GvTqbh7o8nXMAhJX/okkEKSgie1/m8R+y9FhacoXBX4NyEZdYBk+sZ
AhXo7IVgim7KXQ6D/gVfHu+lC4chP72W5md3wYbJPb936ue48gV3d19/8n/QvPu4wp5pDh+QuFjo
zmzXe6gRRNrDIIOEIYKFX1BbedgcVwJ4NgUGXcLiLD8lS3LFNlgakCRre/hfCS+LFaZL82gJBjsr
Nv2qQJiQQOvsP/uVBHeadnIe/NBR5qDlP7wcagG4nM0Pb9b8JAwHg6xcUAuzg/nU5+VJXdUn8eF0
/IfFp0l3zUwYUBEcxzsf8WNLd7CEoETjOAUt+jQ++08O5J9LXnQP7sWF8EC45mybQkYB8kH7m/0w
cIG5I9hHKA3yXbYU6gKEUMcW8c/kKjzhIE8v1PVkk0HcteHivnfiMIlXgaR6IJJxHu4ET0qcpoJP
yW9wvooOcCmzP2a3ONfJnYvk2YnPl/Hp0Df8l80cHbgmeGUA2l2+K+7hd3saF+M536Mt+pPH4Cz2
R+yM0EmtJm7E+Icq4zp5FEcFjPGoPPBMhLc3QgsdhFQAxV3BbEb5wOp8VBzIWJD+oYXGmlguWGrU
G3QLWIn0IsqBQsrnuN0owIwNWxb0of6b1bL9ZvGqv/lRpgynFJGFe2L+DU2CR0m41fzxG2FUUrlb
d/6iKKkbP5JfijIG0vV3+51ceXa+6lt7I8RmzfoNa4Np4pJZM13zcli+rtG2+BUxav0tXYTkzape
hLjSn8XniMDKch2fk216hmk4FaqzCHcSpn3CnZKJH/8lBhhaV/qPJZG11P4WhCiUTMzZfjHx01MP
QaXIsKBoZX8BPmLFZMlgO1Ac7eVo7BEsToZYIvli0YSwFqsfFhgFUEnk5BGu6BCYnJGEc0UISVln
iS3rRnQL5I1Pa5kaFD8vJzExRxfrX0pR+bQ/WXjIhBRxE7IwQ8TdvugBtCmQhKEl3Tm0RB1IF5IA
TBxswWrso2nwZ2/MfcIZ+QCwFeXKGZjIGNjGg46JNV4hqunv2wjpJ+UOBACUVIhH+GQlnqTECk05
ueM3/C9qZc6GYA6z9+UoRAFOHWitfMOjIKlSwrO0gqqxs72OcLkmD/YQlL1wVTH7dLo/h0ZsUEgx
JK2Q4Q4rVtI49JgwVSHySc9uyxEjRDtjJ327AzQ3i4OkqboL/25CcSjqBkqjyP8sX4+8SrGzH5ls
Z9+1bc78vpkGpvZPVl4/fuRvhqFdJpPwkL26VVZk8zQNN0WWEBgEQ8VEbKH0s0yOMAH03qXm+Q3h
BG15NTmhk7I7yFn5SHCN6IJTBPqsKzAGo5yQVvjVxYuybqCv7Ca8szbpvoNhkbxS8marmdq8N7mG
BVxc7yVJQQNtee8GcdEbswTeY6YZ5xgjKspqBAzQB56pmkBhh2xITVJCW1MnGrDdPBrmpobrPHTg
WfvMS5T3jKss7Sg12FuFFzKdipC5cnr3ey+zF69uBiWghCswkBrGTOpmtWdFCpf+APgBLAuzqP9u
pJ9snIE8Y/AyilCOW9pi+tNEOM7Q/lEwGCqzPkUjekWei4OkWRkD44kH6Y4J0krq5YVPBpCa4TIf
prgvTV8abjDxcKsl5StiKBmNwdfIG5ehROqdkwQZiTiJk9pfI41EyUkg6BjwPp2p+J1zWD2h4k5y
ea/ouFRT4aRHMypWRqDt1crchGm8H4AE82xyVGTjaACFBrjVVPZUs6RVR3icbD16JtFDp+9SZPlS
N65eWPUmjBLyTr20anhIXzlXMD2CGfvLVP+Jv+G8gLoKMqkgmgL+4WqL8RLVDXcHLnzoqLkbRAHF
nZyLGoFqs7oL3iAukn/Ea0iV5hMiCssuq/EPgiZYCLgfsvVzN9M44D8ETeVHCHFg6cCqlp/VD+oM
IRVDacizJKJAYGsnSpPbAzILGzelB4/GDxfONlR5DQqBLjxLdfMjf6JhhZuIsin99qm4wIY/TOWD
aplLF68kkzG4CHWaosd6Hal0WKUgzrGMDwWOIYQduW1InjWJy5xv509aGjAnVadq6Jgq/EuxtLPM
DSg6rN/himiUUpKdgG2A7UG7chQmP/KfwBHZAU1bJnSF4zPFiEN3qFZg5NrPAbFHd6//cYtw5JRH
uycNEvNQ/DxhnxeYfGL0Sx8tSiz2Z5z9qJxYCNjGKIw4yBwb/UnRJHY6NgyOFG5vwiqYI31Ew4ca
5S6J2oyKKLkXPzwZVcwFzHeHPuEoI6Srtu2+WCYrmC+YbqqfVFc9X8/xs9q0J7IFEEAFB9RH5/cn
ip6IKoUk2o21L1fxk+ykr24PePwntuQhf8oiay9zEqDdmTycBQndI2UPXqCQ5EErRK1HqUZJAOsg
ueDnCkjw4yMdgn7wuojTi8uLiKNvLii3PikbqIj44u+Z1sNvlUxxmfA9Qk2eCborblMaqq9P2Bz5
Z/pp/Zt88WbD+uM4fBn/dFFdJeJFg/7PnRQ/P3pydo8/71SCsJ4ccupC3hOU/kgTQjKejwmm/8U/
81f8bf+kSmP+hPUYcwUI4e+n0FoifuEj8cGCOznqAXWI/LSfxWHY5l84rP3g/fsn6eKsiPW853GF
0NiwZdlPcaM8qVg5kfySY89L8SYoE6Of1w+Hgh84HX/bgTi/5ifpTpvigCntITy9Lu2TV2TwEfPu
2idcX/EW4X5Qv1BoIHPjYuG+6n64AWkVhh/1yUs19E4KYiPl0h2th3WtjvlX/Y9mhYKn3jdHNYIX
/oERzSfionz3mlP8UM4ui58eERXPXFHdvpYsDxcumwul6FNFg0w0FQS7k4QONv9UhZBMOnLcMNjn
Rj3xRntEnMEBURvuydzwOE1zOdw0ZHPdtj2Xe3pL0nzhrx9pMyC5LzKK2hzNVnjieuDokmpcbFT8
IbAg3RKdvVbPQDigfzYkrHv0C8EWhACUC7BI2xg0huO3f4cdaB30m5BTWJRY34x9bMoB/jV1Mvbo
yoVyq6YYAJCO5pSlAy+b3d0axIpAEYTSB7E53PZ8TzHCzV2Jruj9RXGEvAFfWdjn7OEQmjme1ZFf
v/+xkLDT03QipIF4SxEIsa/7hcrNSllR8Y7n8h9KQB7M3Y+y/mH8MoH7rR7ab36m7+oe9J7sZule
+saDg/cCn5ya4Ve9MeU9U4R9cbZ40fYkFEcsoZwk44qKngzCD/kGGekCenpsvyZHKRJGS4BajEHl
k3WndEQfwnsKHsQy3njaGBkWVGWWLmvKixq/vOifUh7ocfjtfonEhBYB1yJ5RA+OFkUPR0v6NpHj
stIG9+qiUoaxKkWHfmV89Qh66YDhbAMpdSCZH/xXR5dx/LthuETbJ8pkJHviD6uLPMd0cVVt0OMg
HMYB5qvFTpdFkPucq4fOmXsbpOPTPxvnN3oLbsGWVWBO4nHL8sP86/FeGQtrzfRhJW9ZiriXfjD3
5Rhx6VxkFFTpSf0Ul05xRDFxRb6P/JddgXFISPwCLhCCaW/Aszd+2el8IftHqPevOFrXkqs/WvYr
xo8oQ7i6zQ9jH4hmCkkkNKkjuVqfzaaiARvn6Q4nJ1TPyYGLddVtyK7CoYRWAVUTB47Lj3Y8++UU
dKJ2REyA5oq5J0eYcVtxlb/R8PBb2C48ACCY0hLNVfCbzTsgwK8SUhOIYQemazNgFbTdbiJYyhMO
P80Naz2N76V7ppffitWJ3gsjgT/0DqEbMatA2wG7KUJ1QAv+fhQAMIY1zJZFJ8KdAT6Uq4KADkTD
W/7PWX1smPAB3jSWcBfhC9EZcKnB3A4Hd9YwB4MFnNb5A6jAqCHAfwDu+ZLqqXUHkvmP1A6A9EZt
ZotfUiwLpy4up84Bu3kD5ov6FdCepYiNA/IldjUgr0wPICgfm+fAm6cY/JG+/CO1ywDajHUFcOC9
O3QQmUSfBdzE3SoKkz+DBhAZVVTg3PX0X0C8Ic5fqgOc/NanGcppAfN3Nu5lTg+czc0HhQ7yNzA3
a+9T/ce60t5eV5709bC/U1w+KHbeX3gHPdjpBbJBiTSyC4AJo6kTEr0Ht7WwrOC6Iuo1E9KY/wqk
DLP+7sN6aA8WvAdLAJiRUI9WR2oA/6oxPBRdJ/+1QxcwJ/0nqq3Hi9KK65VmFe+XRb1TsVnk2vvv
iw2Rm0Y012zydMmAwNDahGU1aBYpTmKH4ouVm7acrY+yiVKAb/iimAAhAbPB4QTwJblDjazTnzDS
TTbaAz4p7LjCKNjH11roPcanBWZliSLsLU3VJ8F3tChwaYCvWAAYkfIje9pEE2CQQjPTf3Bf8woi
rQAAOmC+6xAvwIZE22PpDugedE8KQf7dLtwO8TtoGQcSk2Zcc1gOIJoRcJDwKtNJj8PHlMJUAWF4
GI/qyKFhieZ45/vxbF2tn1FMjkXZhKpV7Pp8LGG3DalsN2FHxiOLdZMqlNflSyjWMG8F0YfiJMor
/pztT7XgYwvlGrBe8XZCQAyKOkzmcY7fo2LfSJsO0sav8j3YH/DiGD0zlqvpKnEZCR1d//gqWNmF
wY1nc+kDPjLEuhnrkrQA1iRcgSgtgE1GXHDJQQLlJqKM25KRIhAJNy1lMhiWJT4I29/4pBek1KFA
4VHUK3bmUDYxXeKCYsOlJkO3Al/tzynir6oCZKTIaX4QlCs8NyUORbeFTkioHP8rmiexQ2XGRWKo
XPUOnFN7cDB+zOCemR4BLwEmjgx3tBnBtn4zD9p5Ri4zPbXtAGBSdhPTjCAcjjVCcaSScTlLCWwp
ZyT/cDVw2kKKGWqxl9dRQoekCEBZBq6cKo/qADw9+UGgJrwViTPAjMb6MCi/MLT/Ecnx9P5/+CPd
d4uyRXdpv8FtWa1LhaV6pIAVJdRfL8CREseOIThFcDDlQ0OiFjYUvLeS421MjZpMTVEccbN0F+k5
UHuzg9NC9+C/X8VWbMh/vQzXUyhgDuJXgDfoEFjTwKeFtksV4xi0ruhf4XiCn2NamRMCzNTuu74R
YxF8FhS+GQJVzriQyTI2g4vANAd05x24zHSInteJRcZy1sANzCF1jy/LhrdLzB6H3MNHjFmBPvG0
icvsgvkjD2ZoYJaugaU6YAKsYLCUl8j+Y90I2Cc0PJGQeEE2Jx1RVAPAtdCi2dwioj9MZ0JoOo5W
SItsAcsrfwAWQAZfOGJweOmPoDj4L+cO2g2gA2Rj0ZvSBvEUk7mOO5gFf1nIQY2fHO4bQYUphsRO
henq2ykjt44gWTpgJwVewNAfJlPjESCMq8V9X+hORWJ7ABnfk1vPh4RL7DoXYj8NcPso4NPjSdE4
+OKpspAnYsvwpyqVnhRYfBiwGOMPhu9DN+jFB6NGoReDxcplQTB9Kc4m5xAsfjwDrKTfHBcEglSa
/NTuuZN5FPgJxAGx+f8fZeLeLr/wtW0A+ABYaG2B9blmyZTj/h/u5ZfRU4Y7HNkecuVBpQrmEhLm
+1S1rKrI4A8spXSrlPA2qx83dj2leMaY1WKR4QIwmfUJPaKJE4X6pNgHbf4r9/snGWxcjz+U9xAd
7qKIfO+VKy49v9kDvF7/wEuL882QJE09wmVRFr7XQEnsvGnosiWzzUlIRoCs2PUYXVDbVWK1YuVk
/aQN5nbA+4K1ny/Y4IiaCYUIMIRlvHCChMVZCLHSt8SyA/qkMorARR4REqsvd5UlwmBYL2nYWRIp
O6FrAQAypJG5G94zFT7TgO2zGBb339ipx5WLDhx6JnUAGkZOE8aKaP3BEGiPC0TO2mzcDUf/hxHu
Ud5BeDwU1+RI4A9pbjdcF5AAC/GvsUy2xkz/lk7p2sAzLvDymb0wF6Q6b4mJ4w8jDhGPWZaLwZV2
0dE/mDeMsx7MkfSbUBBDrUNJnO+rbb9od8WyODCMubABNIf33gfm5CUHqkHK3sm12dZ7dZ0tVYq4
ZElEIn+ke/k5mdv4c7xxwSHSYx7Nm5n4GdMT7Gki0hb8L+GFIIDnbNnuNLDs5vo+WwcqBgDYWblQ
PeEYw47PeR0evBb0dYSl8EH4ogoFR2U4h5tU5yJ8ZwoDW0uSHZ1c4BCawRT+LUJSnNbwcypfU04A
X6yHpg2xX2AWnSHGWqwGPCvPBMZIRSmn3ruaB28XlkjzNwUq8WHzXSiBfTl/D95LgCFTZo5x6qGE
6oNj1HdLK3lPtWo4KIk5K9JwwfgzvugmrtzXiTovWs9mYDqi+HEVbV4TRIJJgSWKTpWZO8P3kR19
lo6D2wE0TdSaxANuSmM2kbDiw1vRCU0GQzDSvAC8O/dgUmZUEkiRCdZi9MxyHs0wlJfNGS2aZMwp
RJlWMrtDdXUfNE8QACiKMjfyXUZ/+hmf7SE8J8SeQ5FT5jY0UhN7AY8SkulloK+CZK5gIDPuSnNe
DcRdO63ksYoPysI0oBWx2+0YxxJHpBvzfNiitMTDnAgCmA0qDE0KwrJHAi+SAJYMfLsOzAbmMldW
TC7qjNF2nLgY2nfSKjCXgHg4E7cMwWUvJvVLZpzXSCsL82ezKVetaq/DplomdQP1rFvJdnbW03xl
Zitj6DlkvaeB+/VoPWwdFXaRuv2o7g0G2xXqg5FMwjw4yRPPMHBxYN5QhiClgwWgKAGjzl9vQAo5
n5n+UeuJWrP8edmufGxirTGdd/ZnbP97l9VOlphUKhBSy+B78oLWH1YydXYNL1rP8VuA066lOn59
JkLGHtBdLXQvYLw4FBAQonhcDcPkJMXa/b2QEyyibZYfHxowTotU7DH9bEI5bdszck2zbSIvQPnl
ddrMX+XeNIAIuCZcyz4N/qnqLp2/leslrg5Gj18+xOXpqHMN7XoMgAhkMo4qBjDSZ8PS1paLinPo
ExexzO1nQPop0F31UeZzNIBRsp2E/0z5UoJeDtD4WvurUj9j5aKz6FAiStg7H6FLvoS77TkmablF
hWD7DZ39xWc4Is068gREVN7XO7mI6IDI7V9nQ98m/VetMZZsd76yERw4mtnUJKzcEdRuW/vWUvYE
rUElsfBfS7xUkZ7Y5KBBvzG8UduMGVxi1zRmKEYUmfoNdU/Tnyfxvsb2+03lOnk/1Cr8sCZsC9VX
Ge6q7KKxoUstYCK7ikVgnnR/g2VI60bFEfhUyfvXcApRx9n7yP+XqN99f0ytk/n6JZKQvK+vxvoN
mLkx/4yZ/yHEfBdT/EdDynKl+/SzTdHMm+GGXCfVF5a574erT58V+2w8OTJuQJVE+glicDn2lDz6
MtRVa1wRpzXlttAPbP228rQCKD20zfWuKh6CadjaEm0pEsgEj3XkZAoOBmARzXjLJWgpOd9yT6Uq
RnVgDL5CCcan9fDfrppdkz949zjXQsQvLnnzmUfPd4t2vDll9XUyuhSV+GbhWv6dnlGY4jypniht
ImvafvubcCGdJr9kZoLaYplLUisbFt6d13oBWtvqbnAsHsgv2cSwuCPOoicWiG3yQO1BKWIEU4oc
VSM2TVSFNgwBTGOYa7EVOgqJjhNIIY6ve5Ay2OdogpvBFUYAvdf3XszKzfrde223GhEtjB5ZY2TM
VoSBTuZ9v1KSJRGTyIEYyDcIzohJXbCji2qSPtumzMVEQJNnw9sVewFzJeZ7zbKvFq1GOeBinOFS
UkAtJUqQbHgkIXLkNCqW906UT0X9h04pWyvxjF3dIz5HKh2cbIwleaTk0A3XXJvSTuGh0ju8DX3w
7Jqkyxn9eN6fGEaSFJoOHstgqrlUry945ECl9pJu3vS9sCZt18uGuc5kSZ7Vybrhg7xmiuEY2qoj
rEubvetdpi5wiC4VRwlujQS0OQwecb5tPTOhGuQH0qkhSgb5PgfbQxcicTpLDY+2jYlFoHIF+Mh7
AkRn8ilU1oW/N0OkojuleCbVkfsO6/jaXATv+VCvuNYYY0Hx0+yVMVnGBR7+99qTe9Ksy5vYPxkf
KetUvdqa+5SGFYkwogdF9Ians/sqt3m6NvOdwUR4FgdbQEX/9NoayrJI58zqonIbxh7U+8hwInFN
sCi07TLTlhSLvlsre6yxh9FlvtABuMYhfvTzEYHtOg0fSUaY5cxO1mPk4BhtSyR8Xjd2dSN/VlfX
b20t3XRrrlwldvXQTZvZ5hbSLkGZm0zBlhvHgL9GTTqNFI8spdpwq5ZQWBo5vAM91fYAhlF557dy
clLeWO974bhOd6F9aMvPd7FU0m2hznjdRFnCeGXUKRqHYl+nHvgOsGdRHxUV4MxT3OdgeCky3XxH
qxXWrp14RuHV4d7y17F96VFvVHNJ2pjFOQ4Q5y3Jz2OJHmaGCSP+WBa3kn0L4h1YkkYETHGieRmr
OZ8GF+s0PXxA+slJTN9Nqjtqk/p1foWLtNoAk/Tw7au9LB91DZx81TbbUdsNX1LmVskq/d4BsuiS
w2P18sAHgoAfJzv+hW1Js5yd0V+oPWnNBtwtqzmxKwv6w2KDzqGsD3Ir9KsEguDED2N8Dd8GOg35
ovQwmsFYyPWaHjPaeanNtcyjEjZbr9DIu/QkbUfOZjOM+3eMjWb9GxczeVhzRQzjcgJWiUTSLfpN
xrAQVdaCnUkzBeWKK7v0H6z3OTKA1VN2mmKVoNGJrTnagHgRgeEFOqxft6B9MKtZqO/hxbOa0JrF
e+hW2kH3umShsUu+TsTSsCcG0G1G5dOKbwZuGt0EIHwzhnvMttll7wlQOQXgfMiP5+C14CKlQ6q0
s2LeZPy3qMXfB+m9gfmuodUr1nrste9DxW7EOyC0o1WQW21T6yzs/mjyrXU2WRn1V4vxvX+u3xv4
O700NQdEsAcODI6DyQWRCHHyiLCHcF5mIi+W6ezEnhr6afeMiY0Jdjh6J+PMhOk7LhVupMxCdImy
7aeKWN3SHUkCQ3ts16G2bg33CfyN16q1UfFBvBA9ziaTf7HiceXBo3MUZQejlECuTr338bb7MCJu
v2OaQaE5ZbJb4XfCyDeapzo2jjK3zFwEbNVLPyfJPb9G3cUsNhaIvEqGC0mpar+cBjnPe2EdyZgg
pM6wJKsi7WddeZKhrjdO8RRE0NyVzMWtk9FIO9qVVyBVpjpYscA9cerwGiowqpMuW8nyXp/sa3tm
9yfgXWoEgAHYh4bt2OcsueXqyVS3uXnlo/g4G+qMXx5jv+JtZs2Ryj6tHHpyKVmzgJGgg0YzmCw0
jTcNPdze+nh3akf71CtrfurMm08GIz0DTkk1Pj2wGyzqizeq+NVdLQ/VlhlGu1Cuzet0x0NrQhxY
dwohDZXr1v7nj2Cc3XeOne/k/A4eunJNzBuu9B9NC5r5hiHIxDZn5cMAfgvDTVqKVsNYVbqXXaHQ
K/FilDa8BwQJR/AbMiXs7KsuNyRqWyaTaCh6hz5bcAGm9SFvUcnc/H4q1jF/XQfrCVJBGG/FSnm8
0Ki+PxMDydCHDBez7pEm7JvgXL2WJVI7LDgC8t7Tz5Gx7iT70RWgPn9XxIsJMFIhn/t6VpuXMHgY
8dyCbS+hqCGI2qsTUHBGOynjov7nDVIx6b7q140iSFn1w7fKt1Ps7xNEMEzQEOZaeEYfXsO5M5B8
o8zeIvgp9d3QbV7lJWCMxccp/QVjrNpN96M1T6MHtSECHjqfSJ5LN20yDzFxzfQzc97IxU4JrUTl
sdultWsV1w7uRcwyrP/GzRzkiaJe5aCNp3tc8VnfbqKeR40xIQap+UbhMmp0Tymu1eunqI6GvScB
bKIsFH8tsau910XoKWg3cbjF/lnZCa+NDqOJ07tajC8P4VISzfWWknw3tjOSKUx/Yb42CiyhzuXO
VRN8ItNd7X+zdvCO8nTHWQJQZH6vN3BSxYKZBluYtqPLb7h1RwdFCygbn8JqXExtW0aS0nVkRFAu
EFLzKUDQ2inkCaUh9+E3D3OaJoy6i1kSb/viRIZDHp0DpLICZ2GBhuyTExzdbsEfcvmYY+eLarjM
/s6MnC2KO3CtlcwmqK6KFcAOuJ002Vr5VmvWmuqZcw2cxsdHy1pruIxpJxPHQMk5jzlqLyfGKAMj
Ou8W9p9q4Eb1WvY3qX4MZxLl+4AgZVnQvjfHLJ3L1jzoH22/SqS9NuO+fus/anLBn4xvQ0qvD+Zn
kx3mFFQS8U4dnQVJDRQNwoEW2IpbDSckale4YiwNrDW08P94mPVlD8cQj2Ybfu3KjA+Si1YZW9fG
Wnfjjd2JXCslXxOEUspgLiuMYRXMfMfT23C1q46YwX31i1hfyP6ihFlo7PRMWCr0kcdc2/ZS8x4r
TxkNFKh2XVI4AgCnu2MVzNGYKYT74GqBh/Y4K/pn9NqW/sGGG0K9j0wPaLueWbYjdYc2v2SRB3Qp
n7TWGaJF17upP6+7pdm4bbPpv6wK2fW+SDamNAsi0aAR4AJRqVUd44E+jPKk1y+tuSn/FaDWWUrA
DkHj35rEhOC9SJqdz3Cs13fl5EhOeELcH9ZshkdiQY/rY0lTtxBB8637xtuXGLroH5kaWufW2gIv
c5I5ROSP21tfCiXzBGxO5JZAuOgsUkWcZMnTcT1NLsXIlAmni3l1YVbBhp37i5F0lnxNxAqOT72b
AxxHx6zy7vXLMxoHbB7gPQ4EEY+OKN6qiCJ9JyYGPQSr8GeyAz8H2YVxRMaL7McfXTR2tQB+FJjP
Hy83LhzlYupudIRrki90QLmh/Cena8bfM+W1VRj1Pq0Bve+zbvaR9mmSJ5/NDYXg6kXRHYk6g1DE
fcpxCbpNb2wMxuVMcp46KueR1V9QvIvH8BghORmuLKwNFSwWTC97Ezf/LyQKV8ETYY9gvgDEr3+H
eNsEyEhUqguE3ITHz3yJlvwYpGKUw0xn8tra2pwKgalQYmxzG8L7DnWnT2ORbMfXLfGvtQ1J4nMk
MrM7lyf+lAqWPZXCeZmvI8z6Sszs6zXRNcBx/tJftgtgRDDq3BPJcx8pFE/MookrJSlrZ28hrW7w
8duAk6zerxttzBmV6Pu1Nm/EX1GP2nPY2V219lP3lUDt3XM7GoOrKEs1mEV2Cr7ELutTc76ZqMIU
MSArJRDo0jvpRPR+QToraSHgbn6G/lmWVjre4vom006U2Tq6vtFhnWkGUTvRBpqxN2F/vICbRsx1
kruOVibLnm/vBRhKvzwJ8K+aozVlnclCArZmDf5Zk2lHMI5FoRbEDNOVcwQfz5qOBbwBWi4VfqkY
VyAeJ/0mfbZcSyMj2Xvs5cZOy2aKC4vAz2izWdVeuNABrxKA0Vvz7u2+h9VE+7L9p/KYgHLp1SGO
H+FrzX5DhpRaH1hRahW6S7KwXv7He1HaT1kHL5f2MjM+ArekE4U4JkNHrwh2Ot5d9oGD8bLXSGcD
e13JN0q5DiOeZuUDezBU+XOTjqtPjBkoIW3zJwZhDrODP55f2WekH3AALKl2vt+xp39y1xgTQldE
YBwbePlJqV+1Yjgt0gkAxOTqpMYeyxmlOWNjRsgjYxYZcFSm71iF/sJmQtbV9Mw43M0LeD2k3pKI
kP0kLUv1RR1OtnWRrRlx3YJg+5q95GVZ3RBTYAFCcQZg/ya3nCHMfAiXVOqES6ewdJdFtsqjo/IG
oltiGALcyqQJvblyZt0CB4zUZVtspODhV0+pvr2Qbb3Gux3jGZxPG1ywo3uWOuMuDxA8ziB6gkRQ
HBWUolRXwccPYgzoTyqbcDs3zHVBDk6+zLV5jK1gtGSGGZO1SmctM2pf6yIEjJBkhySkKp3VqHul
KWPVNJ+n2jzNFkFxwRUDh+/u/RjaRQLmGQt2VdW5gWqxXp0VGb+Nb5M5sPqwRrQyCYrhm938qsol
AWFR8HJqfTD9y2vIqaqfQGCyNmMVZGsl9h1BIs5Qr8wNVqxcbY3X0VwSsMNCir2GeK3eQUICJe6d
rK3im296aYMNFG1/yCaXjThWLVDbM5pRkGlKm0AWT9G2MywD6nSt6y5BH0gShOVIfwmbZWsv5Nrl
SScpRia0OnNfoVLxuDAyYz/p2VWoE3DD2LKyvLpDWa50+aKaBxPhRXaMmfMYPmSF6JxJ3+RVdfE1
UD0l90ioDhbsICk5bXQPMKiM8B+HgQ1oono9k2MTvUsdPNPImVzoSqbDhTKC1uaVrQn+bWBEc4y0
8UZgdq7OJ6bblrOFggw72SfJ1kZvmKAeDAtPF+oRnRVDlMZHhMJV61rpkRxD7oAXBXU918FoAabm
+oTNzO2uyrSXUFx6yIvSH+Ri3LvysKdzs0D80sDNgUewGHNI7ZSZREQbZqHmPHp/16+1ql9iYkPK
fSdvTHVtKRiO7ZnVqcMqr+dhdWDEy6DX6GaSS3OWLUttQWsrjyemXexBlMm9fZHbme7tQiaMy4xa
lSpnha60769sp7HF4RWpgLe4ED0N0NLLXGE3Le+Y4KFhsUePgV+jrIziAt9Ujv/H0nktN4ptYfiJ
qCKHWxGVc7BvKEm2AYkkJATi6c+3e05Nz0zblhUIe6+1/kQ78KEAEljnmdGHYYwbiYM7K3GSLyZM
GCB7qKu39e2oe1CvpJ5RJbKq3Lo/BgBd7lPqf5S5tLRTjOitiIlCQfbAG/fNFvu5mljKTpsYybn5
EJzrZXCeG6ZT+OrjxbQuGjyxoJgZNERgex9c1zxGfBIErleIkmxUG1fasPvjYLUnSWF1Yfdt1m+K
0lOOu4C2+zzgL8qiG2SsBUybzopRRICzBN23mSrZVEdbmSgTQ53ddHyvhrnCxlHI+wHH0HhKzOjv
cJVbcaaezNh6RlfqH9ueoK3CCJG0zVuBJdSea4p3JgHGc5KpODRWPFe5qhCWfBgTr7RPkC1wAn3K
45hg6XifO/t3vHTYyTEP/06UyGFU9VF3GrFAQwQblbNjUtmwLy1U+qrzxzfJvcAeJrE85wZ2l/8q
5rhSdqlJjbbF13DQjjLKD+nnmZ8+9s74Agi3w1YLgfnKYs6K61whmlUQSnXIH9VtVyPz+LSrQhNV
HgJTpQ80sgvZ1Ftsxszu/JLmqr57KhHzUJGiAPKF/g4HJEwTdLlF04htF5iysPnI9tlrwxRMc8YJ
mo94/nos75UP1QoIzHlGcqFCyjhjHhI36Jp3Q3ru2LmE5YWufA3W/lbPHRMcai+/NpK9//BKL8g1
KfSom/rXo4/R/jKx1/E9mTuBjfdl76U+wI9VwD7miTa36khNRmqY68X6Wd7IP4xDo3yA/8xkbfxy
Drp6btI/Q4RvkLHY55e++W5ESngeFqjK86ZGt2eOsUBZPJ1t9kE6q/4k2E89zHpmy1+P+19aY0zT
F8tS7PQDd4j6Gvf34iAbpOA4+DnlgOUM4iE85VLpyzztAyuzO+TPxKzXyg2nRGdySrBf1q/me/94
MspqUmJdSbhNUtF9oe93wLRl+jjuG/tQxKfc/n3XMmx3gFHKXtXYainMLi5K7YXvsTZ/0cMojRE6
ekkZ/fniN703pOJ7kXl39Aia8adCvvpAqCtuURJjJhE9HtusOXZV7qq4EtYWNlHGT0XqoIRNw/3G
rsUHIXGPKhMQPQUKozGFfyW9Qt36TCFY1x/Lo1cyskUFx+QOzAJ0mLR0CgbFyDNQhtB4LTMDuyay
xu8IMV8GhrykE2uUvsXAnMw4yg4NW2EGlmPRflrLu54qKAO0RYzAI3OmbWMjo3vHHjhvB1WMwk+2
vpo+qPsHzPcqYsY2blu4JDEzT8winpiV3fVa2LnQm8m7rLp9SWVg1ft3tSZpN+ngw2AX+oHORzy7
YnM5pCDj7G9PgnoMouB6E/H4G/JELjEK5YZFgZzQhTBzTP3yYeColoSlU6z7ocTXLtCllQW7VTho
aHCq4CRYCVviTd2+DPgOSUzEoeVbosfnDT5I0Ru61B9SEHH4cfceVLOFgonqOoa40D68FNFlx4D1
1rWemt5nt646PkjFKaDgvJTJG+7IkNMZ6u22NS3XwnwlFjSSpqzRG2MWkEhbXLRM3JdfjDhNp4Uj
gjYpNvJvjVZCyrnDbGm49vy0xuMqQcyc3O7XxioPd0lZJQMCqji/NCgaSl2ijmk2ndXvs1Ybl3my
Qp7cS/lW1oet3L/nykDr+XqPnexyk1gUpTY9Vwb6pRzK1KDWoWG+tok2aYfH32Bx2w+P9EvBJnFU
qOmq2qSVsdcMpsksUPd2k5flokodQXjmOh969lTaIoq7fHCCTwapPWNw3drjp0ngW+MAMjSoHB8b
rdEXt4quvFuXrTPtb8rMfOB0IJezl45Hxic53YZknjysmYllxUfqNwPO9a1ThRZLvnF7BynvtCp1
SC6yr8fvbSvJq3x3L+WtocRHXX1P+vS9fjyVbyMprhzPqh/moKG9Nkvj9FzW5cr5lJv+rSzq7rao
MQMyIUyWyH2dezsfCqpULAysBtOaqh5rlnPo+nzeaN34Zcd0ZffdTcsPtw+qduifsfwECUBunGUL
/d0h3W0Xb7ueW03lfR74WWJ+V8WT6oW/XMvE/5Zs9Q92BChc5RwsXn6HuvmC6UyiZptql0YXbRmM
j6qrxk+AK03OAzwXWXFej/uYle470YurqVYz+11tDG2e3uNlpRh/mo3RnSKRWJE0kUFBENe8tY8Z
WaTw6g7IhZbweuri1lubrNDX5UPZVnkTVGlEtR+8bDW8PeXISXG17Dvf7vXf4YPHZJ+P6wpJj91t
8QY5mubtT7tInRmUzHPuZbEdPtqGbPiNojA9b+/L4ln65g1K280IhrI5O12zjCWGN/cqvAO3JdSu
2EF2whcOLFsh/UK9TzFbojPvFw6grKELbLmNlA9xhAPRZSWAmFSOy8wO3/ebL9zhmu4edirlwa31
M7mjj4a3pH8i8dg6TxgL6EV/GGRtX+f6rIblZ2GQWPaviaM4lFJJgFdbMECf0Z5GyGTopmYr27jP
VbmZ63d6xPq5Ktp2fC+Tcd4e83s6u31MLnoLSM1QvRu1ZGwn47LIx1m2NpI3A9uK5PRhOKlJxiwJ
qb2nYZqBgz/5uGQxVx46Gd3yySrEMgbSHUSum+ZDcNLSqVNgSyV4VoI6RgMAaMa8o4B55vEdG3Du
7TJABE/Ft4XNow4cToar9i4R6PzFgr1VjTlab8llgkd4LQQw00ElGJKCy+fFuZxjJeB0OeAeT7Dk
3qenFwZ4QmrkYG2fRc3qTZojWWY7e/I8PA/y320FvQkLoZg0AMGiAVJHH+AE3a8xM2bWlBkKMN7W
iB6T96r/KaJ/yhbid3gok6xk9FlQ6FOaDk1rUaDwAXsne3nxN5xAF6LShMmO+/Q7l3XfBQVciq/F
V+JrzEFcPsW8c98eK6b78vAE8dC1u9B2RsCqLiOJwFzYfO1EnStFToSPFt9vPAy9+a1mZkHaqmcf
l6GaxzIaaSfx/UvvIR/34HuTAgUgzpOLGCsjAKBUz+XutjKuQjRwgq6Hfv7zh2AeGn78DRgADRCQ
GFIz24OBnUg+qv5e11pYiggON/RxmmJ45CDT/EF+qJyEBpHbbQRji1YbXiA/MDFoRadK5QcnCTLU
7YdhJpIuEyECHUN3SDbVGa4XfGpMyWa8G4M0GuNqLaUlARU4dkNbKmdM/3kGqN9/2ea54EruNg/4
dPCY3z+A0TIUq2bXnfsds5/n92dRrWUCUpxjtaYJfq/eYx5pCxaW0D1AwS9/SDykOdq9l1AiOKnk
Jb23ECcu9Q+mkXgE/JfHeR2QKBzI2yLS8y8O41Dwuc5wOq2giNoFED7cPkPQR0Ej7PNjre9fKz4p
8xFeDJYIxeHOCO6bYsNAaOEE8SSL+pkRvGdBDHPrPWsP0JImTNt9zasDDZn1cIQ+ffOQQkfoqeZI
fEJqh2k7lxHG/Kd2gycIZxCGpBBjwSt2punJIq6HohRwgupFSK/l/d03pu0e6h9/jEtreM2ShWhb
o7rSUDyL2CnYOELAfCSLgYAZbab7n0XJa9tjBpzFnlkK/OZqXRBuuf7sodHCGqbz0H/Fg5tV+ZOR
CyiqDgguJEVwZESQI+xazIqJZyXig5/0IsPsDHWDNhEdGySyeIJIFc48CtY/+mfIn3RPXD5LriHm
2HiLschfkRarDFVMcUW9T3xlbaf2N/MJqP7aMv5WrsoJozuhbQAnXitL6gvY9L0iCFzQY/Eg5340
ODObdtpOZQhXnZAl8P28c5V/EgXcP5Ar9F/xWX6e+U1zb0PFuio//I+Vridf5J9SoL7++wl0W564
vg6wFYHjyJNh/PGt1y53Rn3VtqUjJACAcPc/aarutRndzyonsKn5MQ+sFIJIZAp6XS6ujXZB1RgL
rQjxs6j+uPD6fzpBdI8c1OqgkpTz9zjDtqPvQFbIY+ALI4BGTwKOQ3gx4iEeDMOPYymeR0ewKDJO
0ZrLZ17w9TPs4NRKF/oNQaBHhrHlMmHEC2v/CoyFLN6YvVZvpFn3qe6LnKHH+kV0378AvyXiLX72
4ivuq7n5m5AcpR/gw4MLsYi2RKgM4xpeI9Eq5F70YzRKm3YDo7ZBwlAL+WH9w1sCGvzh9LdqCFeI
/4vsOv7kX3rvtWsWatICV88Nb/sFBM79nZ6AiefOEeI8xtL/QmDU337LSozu8iDPWXkZvhmQuXuU
k4KwbwDgUrhDDWi5s4dx80O+4Jf4p/suoufCOpUrKGT2H68rErSKDUdOJE+e6xXPpiJWaxe4mXCW
zhlkqS8I/wg8udlyHGOYBmR6Hso3vN/bdKK8brQw07TD7LHCE+ymzm8Z2ziOo0BChs0Y+mFsdB2M
wyn8TL8jpy0AjZXAuEseLHL8vcMioWG38Fiuqfr5FUktpjWdudF/xg4zKEeIWOznOG1ickaFAxCD
WitZPrEReqmN/66s9dDKE2NQCOK2J69EDWot4Z0gzPAsEGGjm9bxt/7P2qxaqLd0NTAorhSkhoRR
9AkT1Z5SoVPdgeDf50RyNre8d6EtlnaYW0ifcVntP4KPGAPGvqaq/owGvQ1eegJq1IYWYbiG/VXK
j9nT6sZ6YSHUbsbNC/CGEyfG3Em9QYOggby2nzDrlH1XaONUaQ+95ByfWCHWmiDpVbOarBBL6t3b
S9tTY5+04X18ZP0hj3XM7czlKwFpto758F7hmbbP1I424/mcIcxM5TJIikuK3XmKMWYOx/QW4bmI
T3OBmg/blZeDqxo2f8h1hUtbXom1xmiiTmcjgukBa1OLdxIDQOedov5fOc6cYW1qfNbMPHEnvjG1
TebKK3plwGKg4rYWVe2uwOnNNtNpaiDIxq900PpZd7+vLTOV8cpiq0vXhX16tPeDnnUhAwvMVdK+
3T/z59U0U681pcjihGMAPHtNnq0FcMdxejNtTh9727S2ltltn7qFmnte5FrY9O9x/rof7Q8McNI7
IEN+XgeFq15V1hm9vsp6b5ksJAmiFirBFg8d+4lXdsPq2M6z2on6Tg3iUp06TndMNCLUimSRF/Q8
pHm8HkFMZLA9BI9XjId6lJryAk9jDBXVaVqqbDPyWsnxYizz4vj8IKRDRaQ+oFiCuxP5prrsyWhe
sFZBboOlNLaeii1EMQzSAJXMXzwUwBuZPrKXYH3Kw7tvQZViNRjBqGQOR74WXQI/hecu0CF8FkBp
QaiQPgY2rklvpDwRKhFJA3ZzMb7pSVgluPjmwznHfwXFRmOLoGWs+3jN4Q4WzthGlJVv2ePvvCOu
A16FYlIU2nWAiABhCbojJlM9XHsWAjjHL8bKXg+Z3YB2zGI0ccqIV4cwhTQlo21XcKPy8DGlwb5V
ETN5gMInM1xkfAZBvW4z1Veo/5EUMq4ZGjfWvIKiDmFpHTLU57+xNEb4gu963Pr8FKNnyJ6wmpFD
GMwfRzLSCsVTqBITGMueVuMT4muWq6MDIP+XoZgDIQyGt8t8Fb3igxL8p+RNga0C2TRoMBBJiJfs
WBZkN7/oX4hVGEPRKdvsDodhYczhuXAqWrwwRiX+IVeH3XQ7rKV9MlPWytqaFxRRWyx399r8+aWx
2ZBAJX61OH2W2lxbvyefqzRvkZitZNSkEGw2Pn8hT+PQ/+UHdcnsCTLfn/TdMCxmPALktHgiZdsy
PL2dk92bl8Wb/E+FNo53J14bvBvxsp+TShl40K+fE79UzGb2Nj2ry89S3aY1xMEXxYV1bLHNKcho
rOYp/LdRuUUEZqCR/MxfK7KIyfnqDuhXjSslBv9vZsgf7gfl1H5IspPXqBPfCvCdMEARwplddtEY
dSED/30eqyOg21FIAQHY0fnspB+BA15QCT6ix9T6oSwAJV/l83yeLJNlPr/ttZW161fKT3ZBAsgf
GLbJhZl8cuQ+TC7qN7ZwjwK3dV53hLgn+2OimIrC4nWKvw2KEcs1tviudLyhf6FsvNPWT6mf1rqo
hM/s+/Qt0K9EPUCy9BlSKgklqUisI3FvuCLtiNHl5ljriyIdMu9BiBjqHaFPE+THDb0dRmXi98ED
ZcSXeJ8Wnoj5+SfTofqGHYo5AXUJ0zWEO8J6ZUMRX2zsv+eCpG6xYcKsg/8KbId0s6MCctG0dJv4
gAhqy56c4wYHLJ159JWA1CntGq/aEBYuwEr9XGY+PCIwaJ4EsExgPiBKO+AcGA1wYtUDedKU7vSM
wNu0FSgNCCgq/nohcOV4oBelPCTgij8t81WRTa+cUB/8855Kt7EhSH+jp/ac5G8jSstqeTPjo5WB
q+sSFsbGTusQLz2qWf9sJn1deL+3NlBw/UtUBlt0+aSHGHp3wmA10pkdNE8m+hbTfshcjtEF7auC
CliGfS59icCKT/5cZ3eoLxhKwXds8K+Trfe6rFFgwDpMC2enf74f92N/Yw1sC2rYG/pQ55g00E2Z
1KuxcbI0moTCXvQyWKpqM/33bUOGcaZHlZFOn7aNCqus/+63/HuwMMe8DxjQCspzN0n199FyHvNY
d2DGpQdHXd5hpvZ1szQ/9qV8TqWH7KCttRc3G2NwM51IOu7TBiRDK5ko/ZRSq33ub0BM5Y0SEW+1
NzrWx61cqszuWkw5e2f8vE2ynHyMl7Juinj1lr6kLt3fz5yOj8gN7E90bgyO5+UYsbG1lbb1jLDO
UHv6nMYZ5X4Yr1HhiPOHkG9XjCi5gku+pFB2H2GzfeASgoyOcOY8gCDjI7vc4568+syZrbO4HFrf
uGKP9LFdJRBqGCxMf1jWqvB1ZCnGJoqx9kg5wplF742KrdgP0ftSYiHs3i4gJe2X4X++HB+X5dJN
fKBPwxeResBb0zhgkoHP55hni15RfXlHlt9ERaiP7bFOLw7KQX0Ywq/2Mn+IKtc4Ojissaz0XrJJ
f1gG/d4zZrRDDjebEvDsATfXIR2XYvkRrR+W4P7HBaYYIY3g8cmCnZd+W0RWjS4ikBANFqKspbNl
eD6CBL6Nsygdm/vXtaMPx4iJdAGfj8PfjOX7itbaLNkocFJlYcHJLzDnNOzJ4fGHzfioPjGwCenk
Odzwyv328I2IKtsMQQ25k26L1hT/jCvC65O0THfSFfiH90l04uji8DbxLxBnjmGF7ZJ6eWD9eXDz
GwEobDz5FiewgLweVjC4EB0dEFpAN/ARZ40kGh/VRdJFczzwOkMwAMwc4vB5sEN85RQgqd4Lio3M
r9gTxdMCjX9hX2E/CeBA4GUSQRDymXqfhqDcaQFvkacCOoyGAFUhh+PgXM1QCL7iiTChYhouCCbT
x5q1CdGefsYF56sNTffud+GD3gSXIk5LvzPdJIKzBGNbYdKGkRYNRx0UE+YGR2OK1YkpSgncMZAM
btTV3TW4aroVvJDwQd0xumL961LWu/SObhrABfEfLjWqxcmMw85/B3rYL2FWLYgFuqZjKh6IWzil
8S/cLredCFKoy0ZkoPII0pm513bObPj58CYnLblmGMjyGweEluwJJ0Yw6CFGmMKziYYcoYggMSy3
uLN29e5Uj1kaZaYs9IjiRBtPP/64zYwk3JDYQJ4BetVWpLT6L8jKXjwn3GYLcuLfD8K9QZ2I67Ue
i9MFlRmRJJMWonNAlrDGN05xaP5harLh7LxnDPNuLOpIklmLUWWJDmVkT9BBZhtUIs8DjAVgIG5R
dYLasIfG7qerZMOuorr3c88UC27l5J2ExZlnYYtWxcJBmhfsbywM+JqhQSKGDdYVlZoSsBOxG7Bt
EaV81g/5qn56dkiJRnYl3mR+5z/Ot92c+FM5AiuCry37Mg4MKrq0K/6EIcUWB607AIRWZxniiM/p
CWhqxC1FtumdIHgSeQvEaC4DCQ5Z33jJwp7jRgnwx7ZDnO0fo/Xm5CydbNb6eOtmjG38XlgdkOFx
YNSHD+438jQ96D4ixw+OuOx4ltegbvbxS3hEbWT6g+FKO2sX+5Uf00KM0K+WbuW/8PXB+YhadBen
geV1sCw856s9Ztum9fp5JrRx0qrw6j2xantQIgoCJPihs8uCBGb6EWfU5jbFTplJIMsfrEdkM8KU
gvsuF9NA+VCvoGL5pqurIXgV6qj3iKVgh7alD+5nnByxdqSqcLYCEvLlCXQaQv9Y5PB9+whdTMtx
05pouAePWhQ0UoxpxKS8xm9Pmt7GYiDCZs11hTPFId/lY2oW+Q8Fny9t43U5M0Pm8hzca3FQw6c/
LFFqPDHRh5/pW6x6ycHZohThjPA2sD0Rq51yHQRzwYcCx9WOzubps1z+se9zUjqfth6dHSsCa5Vx
QqNTrlg3qHpU/76pd0qQ6+6bIUsgTOOY18FzwShOHjMfIO+U+ohvclO1B6ZPPO55lv0XFwUqyPeM
8t0MmFS2B7XzQA5mIIEzEGeIqIi3Z3YD+OSyHTVjxp5cN6z8CGrR1lrMIq/5+BMaWz3m2us50BqZ
F4zOCCLmPhViURgunY+iDaM8JiTUyQHfRicdh+mOq9FG/MlCyAgVxesEGyE+Gh9lZz+NCWyFULEV
qs3mWvcYqDXmjNCtxkq6kZHr+6Gudtm9B9GAhGriOdtn49bxs8/Hc/BgqxzQXyWdVppEjMjA/NYG
QSA9rbtvpZTVv+q+y1zfyHUx/qhfBWk/r088/VdgUMn1ZnbUdHma24SZSUenEISyz0iytaXcxb8P
ST7lpbzptHRRIH03TKzxYHg8c1q+Z7u6a876VUvz573bdrGGAGlQs52qocvJu1UtAX/UvYvtG6Xz
R0y6MvUkWd+Z7JxqFX1LjkdJ/minHyjA/zCfysKH3cCSQhtwsO0OioSLb0KR6WjS7vZ0LjXYn9Rc
VWX4huSd4S9cMPGu/A88nJcMY0IrJ9JATozRh7KqT/sYEmOi+Hr6nFdDtqxZliiK1E87MqV00eGC
bkCPiUk+LR+rocFTpHy8psan2OiSPX865WKQ6Vyzlo6cx3L2PVwCd/USyzAf007+i3EmcenCpYCb
l2QlF/Lx5IkH95pO1plqlztVBjNYFC4wWrALdaaPsA6qb/3XujzqGZ3rgF8SatcI02uwKCR4fWRc
0OpShZDuxZyLaoE+OTRObOtIMNk5VKoVxuG6X68I30X8yn5f72iZYEh4PBdT6Q/zdFKbZlbQe6aL
ZSsju4KvZbghLCJ+zA6dYreZRS+qnGTKVDHIV2JDNWbklgcQj6M3JZTlO/7rIgqpe/iOHMx0KKwu
jk+p9gXYhK4fM9V5PH5FSuUhJ69C44j1aJhNRAmmEaCMWZfDQcgDA7tQWnYOGkvhWLv0EQ6uHuJg
PC33pXfn6KB2D4iwonVAIcRih0RrxbCh4AbzCBwemwe2C4aEr2W/5VbUMRcQHwZq1ur9g1pvUgf4
roZkWEHBRLlXhDT5Go18MsrCIiwvzYVogalyJLJHfDrJL1wYQv49vP+ieomSb3OcpFEW3oL7Lz4b
2RqjKb+aZ371LU4I40s8UjlnURVqEWqs3/gH37HM1zh9dK84Ri3F+0X3bRHvRqoFp48jz8mCgP7E
lJurpA3zoIJzymwX5TkO4b0rc2ZAJFipNjWf470z3m6ztI6U06F14QBhJoQZQBu+V1gY3Kf4/fNp
fdSMUcdFAz3CwxlHG/E64mjwVHfHKynF2vDJJYdTbMx82Ycdzn8WHDbFq3CCGqHJAQux/5RAFF7m
5HNmdxU1MGvzk/ZqSYnH3p1+aQVCPRARG0uoRtjasXJSy+E27V+0Wfn1OYNKUHzgefN25Qexz7Qh
MiRKEn0AsT5njD/6f2HFSCaIS7oYtfcU7+0d5EE8rr5JUWyRKkBRoRJoN4nY+4voQ6gZzPwRxGzz
Fla/PSDLfY8oIALhsGrf9DDGwKscbzt69bDlnE5B5Bl7Ytp+sceMhLI9NN77BKn6bwHxMuoj5blt
HhMaPWRaqMGee3B1C79RimzthCU2pn7sAOxPSiiKsQ7t/eg2q/7kdSVskYiwQPMI0WXbMo74i7+x
wKK26MEW5vmYScC+ccjvCVG24huPN74zI6QNzQy9xw1n/BEpHYGysiELQK+gPiSgufLUue0jy2aq
wOGNfUxeSQqGs/UKMnAByBo+oluiXL/I3vVJcuUMH4vLsDJWjqes8M23WySb3gNBONPVX3J3fYbK
1tgYxySljLQx5QqjKyDAAJjy6xHJ1YQqYxO7bfQJLQ+tPCRW4BMMydEj7JhY1zjYYCCrhiQvIkRN
fGRWIvfHQ/BEZos/0L/5FhyhNqiojDBHqj3J01YUvy/GZ7Amw2HL+T01aLS8/guXUIySrvIGSIf9
hPfDTNS1vOErQ/sRZtiyYFezekRUWYbHljd90iqyXF0ZAxlgyHMTNpzpGwEihdfuRqQinNGI2wr1
JX/Us+hauKqh/WETFfY77sF+x51QE20BqvkRdgqKEDgOAVWvGaLzMEPcJv6Yz4Ro8g5PqMA7QzDL
F8SG5rPHBmzYGgKyWQEYlwAYfcS8Ee8i1jDFCKv9DQsdlg5BIyA/Ev0QIFG9qnes2txYZ6UL7h8K
GW47wl0C4pv9jh2LhRvDTPVFCcq7oOeyvJcd4leVz/BYbyAT3zjzath4DJfwz5iT7XziJ6aQupEw
yIkI+5W5od7UYHCMsovj2X4eUpiunN09dkl48K0fXDJiCtZ3H2odJWp7FI9JSYDcZBjRR+keZE35
SkOSeXjC+iWuAirZFbMx+F2eCYOX1o2IOaozv9rQqGxybu9h9N7miQdT257co4//HreZa4caIbuj
UvNo/+Eum/pE5KzDrJ/iofLxh5ePTsOnhsq0Ha5hkN+LA9XWbdVSQGHDIKZAoSqUz4xj/8DPyhmr
EN03O9YQwKSC8e/QlOGvg/ItlybtfWLhUXHmdhOGfU2Q8x6sMTV9Wi1LAoFYu5zQsq63x/KNqTGs
A3yYVRxzCfd4LFEmUULaAMZgEAbOH5Muw2WJuJ8HZkxrLd4zLjJOtze9roQw122tKSDOKIe6P046
oLQ7lYvjY5f5C7ectBe7i1iqWdZTQHhWp2SPEyQzZObL+s+gh5U5+5A+veDr4bmQ9ZX6dcPJ7lIk
EWlSPzjlaePbUTO+MasT0noPjdgrdtUvBK+YLHGFZwcxqD7mzIyw4yJHF7IYPiBIp1Ntkws48it2
XLgyIVCnbC1wbHvQL5prqnmM/NU1TDSOkl1MFem7L7/wdcvOVoy1JIk8B6TyGINghBErX/p6yPa1
c77RJoqml47gOYxRbB4s6ELCwMg2PfJeQbPMPdML1gtCFTQ5aAmUhg2/7ZW/tgalWtnOkbBOzEpw
Y8aCDSoPVKXgs67t0EGkZ/FvRZdPutw/9qZJBtHbWdrARMO4fW3iagWFH4t6syHXPmppiajFb9Cy
ozf6kexIJAI3CoSm2IfxbygHxK/YT8j3SecsCnn81OlmXxdUt5r29yKr7R4NCBWRLDcEKC8h6+c2
4Pc86zEcFuPOAsXbLYgNT2E9Y4uAj+cECKjqx4R9g4gg0Id+mA3VODOPWAFaK8nZ3T4/JRnv8n2B
7JUkr0e/7ijf1MB4hOp7/EJQUm5aBLzPaaxM9Vt4h6TIVApBCmgIXMUGqHKKqKRhEbN9+CnszWQQ
5IaPPluD2wNB3XEd6AIEWyCWwev64dtoGXq3uQUANXLnWxG/1w0heAxijE6bF0Qqa2SO/DNZw9oM
HbDtv1Ee1BFuLKgf8R2oIwe07Yflij/1D7NdbnBNgu6P+lkI70CeZSr5O1gKTi3e5xd9ka4GuAJR
vb6JOiEZScKmFNs0qjmtHFdSpND4srVULjs3QNft+lngtia4Ddj57p0N7GmIkFjSZcSmMN6qAhyI
hosyQBiKrNiTBg8bMCjsTHUAmuCtYr6EOOD9Yx8kMh1/mDlzJ0NcAEvGb0rBMRTvvHYDqNx8SSzu
Z91xu434xS/7UIMN49hg6K7uxweQ8e9++1m8l6DQxCVQheHhP9F/0WHov5DmgbTMX6HLR1D1ZFEc
4UR+o1f/Z6M1vEV9xevzjhiLP+G1MAanwu5jLCJlXDefCwBvyqeteWCpATjTfzkLPAFZEIzLaUpB
FRmcyP9s0Pk7gmDGIgwr6FAY23zmWSQq4dey+wWJxRML6fkTN6ZfnChu23+EE2SrUEaAmE/tomJW
SMQRqwwcJLZSqiBiXzoKJBpSD0dEEMcGWIxhHvJaNJIAga50D9A7yhOCrJjJE/npgEzhYQz4DZLA
IE//b+FXZmCi9hkOICanwuYUPgQtPDMqHCzfHv8RmypoBd7jufCDeu9eP7cTlS8igduVaymL4Fqs
xKS03r1nUG2YH23gvjEtwsxpmdpjqFGwIQ6c0hAc4ap+D9fbDMXs9jbOxyozHooTMJb7AeIl5mbu
4R2Y3ypEEpJwCbcKOmqyKV4HDvrN1zX5ewXGC2kVdCs1Fxkm8jexMHxyljYHUHEdzzUIZi5y7r2y
/ITJgbIL97Wi2VQRex+lGRmh0ftLG/2pC8ZQeDH6qMoWzo7T6KI4ZbIH2Baac6of8W5gri8pnLSR
tWRYPOKQzqG7BjI7GqqcBbOb9Is5qxEwd4X8ZW1TCIyjdGWJI0cOAUPB9s9awgJLFm/IdUy0nBEG
/Xxf1NSghase3ZwdlgzdGAwKS0ucl/ihEjCoZ38UP2T1YrYIl9ilmC1nxQGNGIPJBUwwigZrhCDp
I4Apk7/zyME1GMkCDV3K1cVhENn5ATsTM0/xUDDmsRiGbBu2YYxrRUiAeDeCvFaPmbX8q6YGan4e
zQH4ARzj5Kih044OxlaKugkrcwJ1Y8zBN7blrJuIt3FC0jM6AGtynIjDhHPNh4TxGlKRlVDixFt2
luKq/D6J61OdMOZc8oE4pMvP5PHhJd6B0o7AkubAZUPwzfI2QXat7B7/nPRdikAMfqlYBK+LerBd
fA6K5wQYfYpUBu7WfvYQEyImgTQxOEAS4TABsIRhAdcLNoyYNOFV4zPFHDhG2ONzeYKJzIg0Xg5B
dajOFwUOGJ31v84db2JB1SkD6AM0/3ir0efRcrhwkUHwlf9//dpq3sD7FMgBQyHqloADDzDtZhEr
FSZitHRY1X0NABD9Lp50G4QJc0I92DsjiTuJx4I5sNKh2T9kG+6+5wF/tHO2aXb8qptMEMoBx5Fi
MAKJt0fxmKgMt8dW0sV2nPyZeXMsQgbi3Jc9/TFIPa26mwPtH5MRCkS4mKPimw4OrPqfMXUN8H/B
xE58uDJIr6zCvJ3uF2fbufEO0C2mAcm+WQApfYP5bZgweOhxHzyKubopMVp/DZ60SCbFL0/OHCH+
AcgEi7ZK71pOb9bos2Q0v0hCa/HCmZZ6cFWnzOpZJ6+IKevI2NBJdqMr+VIrmZJ3kaNt+1PWvdsF
z8B+uflUcu3xm0+AaYLPC0bSgs+Ism5b7WG98lErPiwbDB+B0AHPOXHfLdBjnSVAgjIAfqZph0ng
M66MUElw7tp54ZeBui8DWgrhmHlp5wBGl1/cKbz7mp7DfWCA7fUXGkmasz07OROQB9MPqtglPolc
BA+XA8XLQ8+jAeVQUVzOcQ8WPD3oEkWYTHBV7aPb1v5KfN7uWvyO+M0MLIJAatxOCflCByoupWeI
zz07N+3GOpmglfVu6Ppcjdk8tbcJusN8H8KcJ1YawEJxST7cizhxwKB7nmD02BfuEMXjf4cHXenq
Pn+PmH+4kpuF9pjx4zGZ22Mb7TTzm2K0ktw8IxXRTb3mKMGAMFwFxhqup82UyG3oxEyqgTs4hni2
UvGDLuPKfHfrSKYxcY1NOX1jmGRjIzrSEURily7GLqnHqP5/JN3XciJJEAXQLyICb17x3kog6YUA
JLz38PV7ajZiRqvVIGia7qrM67KOEihjIaCD5U3F3Pjo97gZ68+kjEZcPKuKBl5Qf+2PurUUaV+r
2Q90dkGd63n+PUP+2qCMUC6vywIJFvW/ZwN93D1UBEL2Uo198aBPACAZy1V8tY5lIM2prpwLyDFP
7hDUUUdRaDOeECd3fOWqlHiHaAvOFI2CXlJCSpdAmYKuEIIskqVLP9V0vl9tarlUExo/iQ/NCQC2
l7Yf1gxgc6L8k7Ow2RKxMW15f0WskkumDqmBdEAUHi4rnyaEor4sXz5BZ248wJWlu5hqAG1Kqek0
M/I7eN2/qSoMSQ8my0FTUl8/Fk24+c1UrIWxLUJmuqEDg63XvHq8nq6fmxIWqHAL+272XWDinIcd
ImL3xd6h/7zrlwvGyrpqr/qnf6AP17kaZvrSSduksVMb/yBIKU8naOWZ7g0XcjguSstH6fT5hHbu
/uCdJg1VYJzmFKkDXQE1vs9+ZFk2TndK5VLJ9NUDBZ8mLywEZl1I+DYhoraWKxhQP1183kfii3ct
GfsGJxWXA2DPdF18BkGRzFYrSkj9f4Yb0e2JrePStcTQ3WKNLXB5g5rcw75RWvryHWnD+0RGFlyo
h+L5WHHhNYWadvcNttwgwBnOmJTLkZagWSRj3qVZin5Fy6n6t4LXiTwVvjOVES/ethzbN67QoHNt
a7xrrB4zDxUpQ/Lymai825RTzUwp/HW/QP5rINPqvSEiC1DokEfAy88D6+m3sU+1gDeGi9ggJvdo
f1exKmcNhQoL4LlhtN4vn1QpClHVW1qGvZtr1bibarLov5V7I5yLIPCtvPPrDvi0c2pZ8vWbTB+v
Re0eL0V0hTI+6nSrezxEqrA4hvrdV2WpVBLqm1DCci8bc7AxeLXxuFdTx0oaHLESDVGIq+fXEkgR
sPui/H2Xgx0UvKwsR+UePxStIZG6iI4rAWq/8BtCLrsIfpwHYg4ghpmWT4k6whheAgeSycnDyac6
6kVj6z4oi+N1MVC2U6hjeFLcz6GfracuVdctIvkrKLHfYGmCl+g8GpMoVtxMbg5gXUtjA+833OOx
hglCqci+KAV1K+EKNSGU9F09f8fdsdQaYBsRn2EeAYkZLecuzJYhsX58inhI4pOpkOzlm7D7AiWN
1SLhfjxKWoF95/F5lRWtpdJaaP7cnNNXG93V2pRMLwB3C5Mp73VSHLKp4qu9K21K6T8zDkX/erQv
AFoi7fNAu1V6XuC2z9GeM2LEaBzw78s/ZvveiX7+fwgBFX9XKfECjr6MFtd2LJE8YRXb/FwqB8dH
QYXXLh2N5NoXE6EHxD/kGsBzwoadMoJL++SAdqXH56VCQfwjX6t8HySqvBIUD2veiMruB2ax8ijX
96Zw6XkFo2Xo2r0ZZ8NvmzaZKz3TFZW819MuOqjoq2JodvRB+ybgpKFXyxlBJyOBwyEboP2UWkOD
fKguerxoBhnFOT9kvksAsGzg6Q30ENTCyX/WGpZI/+Vo0sUrOOBqnubt1eKyaIUAk25eYyWYptWD
z/HPDhGzux5Lh3Vjfx5E9/2MqJBnT05NnGfo2mC9zJxKL/O+U+ShZUniIUJTzvu2m9r1sqn2U7zo
Q7pI0S0DKT4YlXNoxo6l7aG6y5bYVnZVIQR3NqtTcK2EPDAN+YG9FlxXXD3rypNXlIu0trqGvZBq
zxFFTpWHDw+xkxKzF97l1q9TxT5Eq9VCxFA2H0tXIP3ZieS9nbvnWk/WFxGWnrZItc2mhtLkez1k
i+IhI1/7UzGTDanqBJTnI7t8YbltZV7CdAsKIfm8QacYNYOTPtaaduQ+XFWA55+p/mNdcgc/vp9Y
623lqDjTpSW6WSzL9+5rOVo1oySBuU+VVa5lw060FpX0LyJsN66++yuVgOBvA8Obi0rWJW3T3hdm
0W6Wkqi4qDwe1DXrdQFkVDjtCwivtv+42x29quAmvWQQra2a97OcMMucia3MPaXD162c+jmXlm7s
XjJ/feXR71+XMjFc+fY1wmsGuSTloF63MnrMzqXL1/Wcnz3Kmd4Vvp4fZXyJdnKTWVhUEw1rSuWg
HFvUF3WBKhXb5624qnPNjr+X+nlz8Rh5Jar7NKY2C9WWn/5JaSlnI/nndPfnkuqrHpA/rXFXmRoK
5KxKzKCXgGWkCptWssveKQ8dTpEUyf6X/h7bmU7oq7CF7afprqrSOVB6GqPHrzW4tNYKLsOvLM4B
hanBQF9/l7BI/+sF1JmOabNxvKu6pccSMBWEHebo3asRD9mznxMRTE8oqEuL7aP+rgZlCqnWv0B3
b3U/jZCxuGO9j3yyNjtXfUJcBi4kVVHyd9HK9J92HxfNTNFWJU4dl9fTdC0uFI2KAWyBLy2MP4Rl
hc+tLX7nWF3eyhvl9a6ioEfi2a8x8e1MyQUQHcTaucmxlPskS/tUrxv1A9TI537wNULH89u8xOz8
6/eaK66cp1vB1ghUtcFWErr0vKTBSrYTLbuxSgf0UiduEGs3OnA16A+T5beB7XnlY2S4HuUKiTYL
qVe3kTBA6FiykBMtzUK68rLMD8MUGyg4MdtVNoyyBBxP7CyFnX+6sE4W5N5TTLgKpHA/5f1JStOW
ycYIP7LhlpyfwnKgtOymu+HE21encuFDtRnKy8VnxPxo19y1aunBdXZTfPuGfGRrxhpJZurP0rWM
5SLwTke7s2Jf9xKqUuI1tf51xExgGkj17zpSIlUSU1uM/IeFsJ2y6FVjVVWm5++DjzfUf7HA47mo
o63A2tG8v/Ucy9Jtkij7jqtKu03Jg+tc9bWw0+UKI/xsJnT/iv+hQjX0hqGJz9aVfYQGPOj5nyDf
EZIj2zOYVkJ5mI7gikNlumvrHPW5nawoeGa0cSVZfwWCJN7ezyD0Boqkaub+RvJS7IvZ9gMGwkdW
ZZcN05JdSjTjGqxmvHXLv/KnqWzP4IHL87zJy0D0rJtYsuss+7msGA7QTrcZsX+FL+V3DXnl083o
wBd344z7vcBeSKp280j5jG8K4qpDSbmsb6aAS+W/QFZnIFIx5WlNeR4kW5tXIUErR9/bPpcDdaQo
LUaac36fYqyGI0WMCLEdjftzh/QNm3DIhq/rHh2nuMdCpOktUVj7BdkExXg/UXt4f3Dh8nG2n93q
h9Javx9eLFd13OFhkbJTUM81WbiqtPxfkI0XNAInh5sxu1vfJvy1/KrHxbgXgVrr2rN8L2c6gIpX
PdEJbybdkq4JwnEntohnfCZUd50A6mxrsYDRZzwDoZfZJVuFDkkV8SzFzv+gzIXI5xxKdnW7ZPVo
754DRNHdKKw2IApkNC8b+sanWqaSG6zpzXzKh3naT4K+8zRP9/gQ69nPeEW4LHwmJK4nZou2yY9U
ZJkOJmYzDFyf13jS7kQG4B5Xxr62akfrpp50vNGvC5LSka7aGcnrVNFz56kZaSYX+ff3u3Mvk2FW
5FkOo9RC8d4OBvWop/Ba75mc5OKymQOjJSuOenKYJHyqqwmiQatDdQcBoPUYDgNShtOkthzybSU6
OZmh+VfdAwJ3+ZmSKuaCwI/95Ab7r1TxbujFBxwqNnj0dg2fZcNlakx19zK9+WBJ8ur/3GAPs8CD
L+zZXU3RqqjK1MAlJla6mW4t5syTx2Lm+s/PuZlnW6yqPkhQ3r+zFU7s8UsAaSr/u934dKO94ZMH
VkB+OV3aNXJN5G7pKdGeo6yV7afbNwqvz/2nUuJvM1iVk6OrGXWjfU+Z3BPS1Xl0nq3XR7Yxnu46
nMTlly665y9QuCRkrfLK74rxxqEs9bCymdnGyumG2olnpLAq31jjW8Izigdmv/yyNJ8nR8nRq4H/
wywzV33OX42z6KRq5ntu/mEp4maOm2ebcumTvORqt+q2hYO2Q7Z+5/NcbdxWPxfIjGlFp8veuhdv
HD8jXdgpKXw2P39Mc9/jQ3F+/Dx+PqpZw7Kv+Ww78b38xOb+PjvvrgWhcrEe9910wP22CUWMFv3M
r3ufc8pbA0SNJNHMoyJ5idAi1ee5FLjg3G+2j7meZmoMO/jLwGMLhJqmaomuhEuifkkD+Fs7Qid1
K5HyE+NdqosRqjxVJMATtVSMlCNNjHOgMAW2D6go/zK1bWUzUA5VdDQtbzvVjYX1Qavqxo7+RMri
1HejdCnykStm+xSHNU5nVHukjF//jnxgSyu3qn8rXeUy1I4ZTGqqGMYQRPueoJ+Vd7tsKeBGWch/
h07A4vjsWPoWneS5sIefALGr27tRXO5Qsc68urKiIovi5lwW+rI6DoCaeyWZ3/OuKhKj+RR3KVcY
SWO0juP0KyjSQANfyw8zt3sSL7Kf16+UJRoSqCs1R7x1/WJKMFRpXXMHm62kcTO/oxJvJTrvRfEI
55TvNr9+QWtjp1oITAmL09s7vk2Cou+waAGnTTAHis+hspabeKwSpGGJMPiMMmtXPn8z5KrtyvB9
LBX3NT3HM3RexlvFaqIayoSbhHBtXR8/dX3PM/qzm7MTfmasnBbWKB9Z4T5z15xKFlnuGFNTvMKr
kKyDuUUIRLrvmcc8y35jX8sq4OT0m/oJvKeU/mJ6roGZqWJVjmhqpaWhKFqJ0tlglVdtF4fhdBPf
WxVoyuzEIhWrYqZPZbAaPTuuzG0zdiIg/rKC0z58p/txriBj3GkksuavGwZTktL8rQb8XPdeDZPw
8nKZWqdpb/lpnbuoCWDCxPPNt6OypQwWbYcRRrwqBGYZpVzxCtY0yL5g6Zxbfm3rEG5TgSTAU1x9
UCJ0cYb93CxqB+EIEWk2vw2pyFcma0K3CRqPtdiXVLj5BsYPcL/h2s9N2DzlYm72Gub+jba4f9za
++9LT9RFHcLZIB2qn9rx0rvm0CiAjLKnNzahFX68a5toDAA/octYO3f9H4jAqnqvxZoAKx/boU13
35czPIk1OUtNimy9/jyHCuWkAd1qZQNImWjAhonX5CGPctNHW+PY2FEjEVd1k5/RyaEP+AJLhsnX
q/q2HODyME9Dk+0xD+L/eH3/8WyGMif83X94q+Vz8x8mtWkfa9HSvfgs4n5QfsYR2yo7p2GaXnrV
3n/AcEnC9h/bD9uTgw7vR7QvGSmRAQFxrHxt0jKXgf9kcI7uOzwiQqRFFFdjfTFmkOz63Qx/t90s
CR2J8qkNiCBaVzqJF4gSrO6xVgRSX/uPwN0cawpYEBr8h1sfezC5EaAik2zBlKebCQs0khrzfhja
mI3oY78pXz8ObUnztP13x6U641pSj7mdXpMNY1B4xseQJusrXiLoO4FBMg6Aw17B536oPQnlx1e0
RYBYaOkBvujGCQk3VSBWp/a/7PtYI0+NlmLN6aoRVCcPmaCL6vE3U77+nvr733eTOb69oa9SR0Ke
fdI5wAZ/evEkmkkMQDsTprgJsHC2D5Oxixfx2E4PXwHc/I2Wgtbr0A5C/wBs3vElZOLUwYXTxNu3
uHzkZoe26fP1C00Y6Xn3h+1ogkvQb5LqABSvNeyTADnPItyhE3Rz1ZsJqeZ/VIkreUEnR+AoWAaj
LQnP0FG/rHUyr/nxyd1ex6+rkIuGTM8C37CA9Fp9RN8rngnGyqd69C9Z2tHsLUow8iKwG+BjXnYN
pDgKfrMI60hcLINe6kwGmOtvPjXW2APUCjC1eJeaGgaQVv3gXo1202L0ijkjVrS1x+rFBtI/XD3q
XE2wAQI48tlv49VHkfZTO+H1xrXVz7K8KAVQf/dJqgEvZROtR3AZr/KuJih/8CYT6WV6e5wURuUr
GOTG0hF7q+YIalDqHl/5GGiyk4BThv4qU0qBBJ+99fBV3tzzo1RdgmXle9VdfZyasMrVx/FU8A+Z
3sZErERhvyveS7G5sOZt+9tSVHrOD81ci5Sl/JqlB/EOscuARfBj3Fl8NFde8llId1a1VO/Q5Kaq
OIqMzfnnUeZxrnsauM3gXBIgpa6Ar0+BT0XxRKSVd+EH4e1G+jqxAbC+5P/ys/EvrLIgdi/X3nwa
zptHAxQ2f4Y8B3z/7zgNPWcgErZyxmzNV+rrYmhaAbof5phVApQbnmLTurmLGkY+FnPRgibLOa0A
pxpk9lrxK43prpD97V6xTnpaDTCYtOElxtUXSCa/46zwLgS1t89IwdYWpHAMf6JFuQCN5zA296lo
J/unj8y+citGxCx9vIcx2iVSdyfSD3MCDIVcFa6TY+KDi2pr6m9x9ZGpZCpbaCcbcqy48V4mWwtA
PSrZqfrsx2+1Z4bAJjhidZFveb6k3BXIQqa0jEn0LmxHzpdcqVdxU+H83E9RKmnpqx/5xzeLtfZc
gu8micPPv3CYGV183s/vB8ODkTKLv3Qz8gM7uc+lbc7TgzF9omp2to5VoCjz9TCbKHG8lflQU61k
R6CYKnC4aqZ6W4L34uVrdpvtJVSVaYJsKb31JPhI331X/UfywzCZ+G8wXZ3dhU2A0UqPWHPvaH2z
H5JZq+nfa5VEqaBV9oer1pqRgkqBDuTNQiUOj/zdWzITrA6fThcFP7++x+XXN0rIcLlwTSw+szWI
eH0FUrWASzh4foQQgLglINfY9TIja0Rr1bPFVBeN7ERCjJiDjywx4PxhxBcO0NCbT3ALfiJiffmj
w66kpoDfTPVd+7cf/iVGtLW1U1uUgzXv6s3Iw8GCLLsY92A4tTOmrPMZ4Q3t6borXb1qjsztifFR
6ASoNWx7oh1l7zZijV2dC7CcZXwu3v6weeMuaH+aNCivR9Mqyix8cI+7myJxqO8Cz4bCGEFHsYb3
afceBW4E/gvEdI0VgEm5ErHr7W9Xf7Wohi+LsshkPb2Of9F4/ib/ngkEFQlJ1Jb2FvheSDQlTBt1
D6OXnW0miTA8ltfCc2Dm2AISDfcIC9PdGGRKm0CKKqM2pe3A8Suv20xOH9EhSYoZPFHqxBSfkT2D
gAXn5nQjFxKBB5NJsUL8FgGcdNHMQJ+XeO3xY1l//YUV10m4xvK3yvpLhkvQQAMe+oeJGry2mhCC
lpVHdyUg6+CiSDEbY/lKPoqJEBrypfLjeaso5c4aqbIK2Fyn9LP0SjauZYqxsVq3TkL2lj6qAqZA
2zei3EavkGJ5XgbFil2Xtp/B5DRJXspmuqmLjLajlJiQ1uBEFzIDmoQYMmFKNipTvgSj4S7IVXbN
5Yx5pbz+WkcqL79KF3gOuRy5r4vWjh6UNpgQIZIsGQ/DDGXn47ktp2aLeBjaYqRHbbevZFuhIGNG
pFwLg3OfH/gXz8IcNwk+uTQIkAJ013cUJNKOyXWYTudpaqiVhqEEw26RLuGVVS+SNeKhjAnkx3Db
JRYC4Zz62++4KMMB8ZE4Shv15NhNXYrH+/8GK2TwK8iRsJMyTMTL+1eo0qmgYph4XfaTjIIgXWAE
DvnQxiqbHy2f1HSAxyTo6FWfE5qQ3JffwyQKfCIKcneI7nSDuTSykysDBFpoKDlaeUU7LeBEDcKk
hW+YG/26rPH10h0u2lFKlsM8WVllTGtvjPE1Rq6Dt2v0nVxaG6WmXcWcCtfIbiJaSmnMt6U0TgV1
C81fjidvTqH0WteJokFCpIyGLl5PwkhDOAwsChKloRz/aXuyP1h2Krdn5fruZzWD68L5X36z+8tN
Jz6axjNhhxKNc2htO/885w+Hh1H7N5a1qyTzrcCbKs3woe1T2VSDKFCp86yd6n5v2WGwiJdZd9sG
WH8SaSa7Odo+AOGqdR8FsDjlcIvyiq0ARujF42X4P3IDURqcEe7xXQ8r2Dk9g77t9ZmaqmNgaSyv
3+L1yDaIDsNcdcgndjveXa2L6SaqIQlgt2JWxqnCtXFt8F7QeIqNr4Vp2JDpFi9cJzKFgzuwc8Mi
DYdPN0+5vOB+d4vhlOV9VYiB3K9VC3Vg47w2aELCXyL07qKV6C9a14aNZdXys0BELlrAb6B3rPHW
R+DOAtIOMwdVoyAURm7GmgyzllDu1tMK/6w/+5fvmIzZarSTHGw4qN22p+KDcqW5ggIxZnLftxKa
rrp/zQjFoLwTDpBq5VrxU9EDAofgpT3vyTTD5q55H5ewBodmspPtRFrZTkw8a3vTFDfQNGF18XGe
XIepedprDVP1ZV/yyqq7n6zZwebJWUqIaGeFHQ7+t4JCJiKnKFWyrT+1UbMcQ69KtR3/WhqhoSba
V5MEYrUt+5p5O81nfV89cmIubHzHhlIl1c+0fRJmS98Lj1MtWlt6mpi3tGkusXQIzoEsaRWVZ7sO
d80sTJaEp2ZfTRev+tzeu41/kWZ4U35DBXWwy2Iyl79pDnuRH+ewv/ij2lGEHlHCEcG8gQbf/Ame
VzyxMrMtXaeZNnBfYnB/9+UIsQI5Je7ib3svx9UbfdvNvbGSsv2p/GqZhOJeTzW2g7MLsJWZSgny
rEIlGOtpt4vj7wCZ87bQnEwz1zymTvBHmJVLfAB1R3Eds8GLES5lZPuPIZEub/rPNcTHBGBpfHlK
ItsvTQtlZwJ+PEJvk8G6+ZDVfknhPi76bT1pj81310PZoER8pRLCPbj+DYmPUhQwTMmDexA25tE3
NrIw7Xa0qsT66ynMf2Fuwbt6QfQE+wvbl7vH0wKXOstZ6C83P+oRmS5hKPd1lOmn+vQH12ls9B4J
PZ9G2kZ8tFLTQw/j20iE1/x3RCgZUi437OnH0FslSKTzhBDEe5yhwS5rCvOHHh7ovirIoUsrHz/E
oYlziJvbY+0K8gtpDImvCGiWbJrpGsvxD0cJ8XmThB/vkNe8S4TuScChJbAb/DY1CUaTW//VNiX8
9/i9np07tx9vKlc+d6VVNz2v+At7SU3W2jBo0fWrnvsj13nMb3PfMlyG1u3aZEIk6hjuJpBiIspg
uI6L9rSwdyjavnbtN9SI/VfrZimOzncqgXPTxnibnDjYdZkniXNPQil6z01foNptYsfafifKplKx
3QW5a9QAF9WhKQPZUxgGyxxgvxOfRdGgtUjny8tvuxlJawo/NQ65MTQs9qZb6BXtbcIDgz6PkLe7
/Lb14SpCD8pAQBAuPIJjSLUdLwq9OLQhIc4/3AM65asm27knsSQ6vE0uFJoi1Nel3ciYH1ba4726
X9QTYvTqUJ874aapjPcqGGhMmomC7Ju4hKf9Wam4BnvV5aqfmudkeH8tc8SwEkPL55hJVxXwbWpj
QlXxQqkdYYYlLFvdRb1Mk9nB410LzoNYc7UDHQ0il/ppV6FLXZGknuvrM1Ka47DgMx+3kufyO8Fr
UHrtijzMDIXnG6V1IXIsHllNvdkDb1FJY2sGizhHJ23/mxFuBzo4DQH5/kTDLCiy3kLsyzy27a1w
9xQdlt1IohQ9lyWyo5NBRPZjdeL2NzkHOaF4pJLkbF38HfILtdHboj9y2bAWy0tp5+AzupOiyet0
sxvDurQ/rCdzUzC+fD4q0Pu5ZPQkKQABhX2NGDxI2KgWZHclDMBTQYqyf8NcIwWDvqMUEBevViac
Iy/A/WcnFNtC0lf6mWACl0cydBmo3w4ETTy4ARRps5RN1GTQGYmOy6Nd56Tld1uH9Lr74NhJFDOU
6yqh9ezRUgvFJ9euos01h0AjonQ9tVdhas5bzrQIlS+zwPa/lFqqseUv2ANrgVrcyUfwKiotLvy9
cWAlDwnS0OD9GdNH8bTsf0kHFhidblpNQSLF+k93IQlc+uF4vhYiY/BHuFgzi4px1i7cxd6804In
Bil9i0zxop6XcnxpJSeePheetQP0luxJa/unzlR7OGx/Lm9L16X3aJOC6mO8mIpLOQ+p8n7dUET5
mcZhW8qMKApinETGMPxkAWnQ/SDkUefl447yKUpORAw+4NMzOEUQJW3MtjsGWT3pxhXrUjfq228y
mQQ6upcbvT4v7LzhIoxk4WcFF2fO+CJ46cLIVGq1MEhZH6A1opaFEi6ZMBPoZnO3L+0QVEi+pbuI
jSRq2FKyevnC6y87cfRu8fuHs+DhTvBN9IZQJc6f7/SQ408nR4zEXch3c7yWDgmTUMtj92E/xXQo
DCfAvoUjB9mpBAAKwp2LlP7nr6f12bzHmh6F87+uKDm0fE0saFDnVbR1PhctGtfUn37A4mUdUt2t
v++1O9DRiM2AI8K5kF7vGa10ZuALaiu4iZTQ0MYqWP0+EzUWHjrB8bw9b1jAYeOyDDY8jjBu0SH/
Zkg7lJCqMOaBlFkW4Fk7giXaWryUE7osCU21mrqwHGxYES14OXhCcX+3WLSuzUjcZT2eb3/l/LkA
WopDHlAbbwX4Ff/zHeVMrkHBMwpXx7/wPBIXs+wH/iH+l5umGs+PRZW1YeBDOw/Og3vXHWuPP3dE
WfdurVs/opNOTTc/FBA/2dr4225tBr3JKZyQqWmA0ToJHd6AE9nvPZi+dRrOm/X9lf7ns+OgspAT
sl7CWQc69102WtIgp/buZe3aWtwLP+6z1yQT/Fr+2WJt8qPT4SOxdWGkzfkEJajB/oHiCMZ03Ybk
s9z/3vrS42U/LH9treugqRz39AXjHsDTf8PH8uULuf3EJ7DuRoebfnzuyd/bsm2XR9Xeoe1xszv1
Gh8TPt+5iq3ENwbDBLzzHcRpi2zRHEKhhtdEGPu4JdywKaRqy1N9B9bP9RbbWZoALtETVZ89VI5C
YDfBsLO1srGQ4hIe1RS5wey6bBvGmQ0VqNxWWRovNUGBT6h5NBTuWraKZt+lcJ1vq08cf6RwvVBL
0v6l18MVmwA1iIDCd3/xqof8vZG76T3dGFMmWaO+JS1Z/DzpViL99eDx+WrfgPgHXcljePxYNFaN
RPHeYThpWwCltd7p3cK73/Qzs0M/0dw0rAyuouhfpuGuf1gsaOOmialFXKlHKcvROlWgZQMEqnC8
gAsWep1NXeWnGuId8hAHZAPvKMmgWc9/xdV9tIPL+Elq5JH/X22Cf+W2cX/AYkZZs1Nl3TFN9OOf
2cmSVL5715q+NL16rHuYBG6bB8Y8SZmR87PNMELUsgw/yoQ8IpeLPJzdXHWjxnGzrZ1hmH9h++sy
s46AtORiUkq4lFx7LiUXia8uHvciPNtXg04Fzhr42r383HrjdMiX845WPRI2mNFxYPX0x42XHa44
Dz7Tf+dEyZqtarHO2Icj/9avuJR3t74bN1mQRqGKkWJjG3HKgwbYVaWx1zoyBNngf4+/Zo0Bv3Ol
5N/Zkvyq53zs3VgjPXFTZb5CoK474jY8fyiyLKyL/rlpuYGL4KEZCYEjglNnMkwUoM+Zqz7QgpYi
fJPle+Zy334kvt6yWQUTUyuHpeo5W6vqwr5EGMfZm1+qWE1h/+E/XszRnqu51cxJXZNVyET4EROc
0ZMhDjWY5Dhf0Z9Droi4RZ35yoG8vRajYC8TXISi6D9ZfHVAe2QH7WmeTuQwRXaTztuble9WjagO
QqRi3lieTo787GVIQGEjsz6oVfPHR+H5ANwV/09oe4gUTYRuftcIDP41FDbb5vNrMckNlHgYsEls
lmtyrKKQXzr0iRJFgKyjxptev/7xmdZvUTu7+UGpi3d8FTId1ZKT+OqdKAzcpsn8jaL2II4M5l54
+4bHzKXvsxfivC0ZSK4qfGzMPDcBxHgRJmxDZwtXPqzOPpnfJm3xKOSVfXld3C4Khhil0vLb5NIX
7nbej9ww9xcnq1MlbYpnONJJ6iCmNX+kPpIGFCm86AH+IsX0uHAYF2MoamAploELah1iZpzWOJ4J
DvDz/NsR1Tcyw/fw3H8OQc97+9nQl/u78CCmnW9+M66SbqhbubwnEWrWWPiTGRryI13z3GeVpJeH
kshUol5hSL4WrkcTCApP/d30wq76k6GTEDmIoVZY/Dsnsb8bJvVaSKp3vp7eF+OhMKrhUtAqjPfP
+VvNFrd8yqplR8bN0NzMTt8Pw/lA2bY4LJYl2O43uJM+T5PEaZuKE/aOl9MMBbGCc3t1QtPiKOGX
TOsHqwpC0evOT/NQ6NolgmN1NefPWrzyJ7LD7yw3mlurQ/rj6jqyXPZ3o8hv5Psod57eMH9sPfFO
nfPPtX92W3N9+fpzG9hg/yghKPY627opSD6FxzSmsMLigvo4378viM4rg2U4E1HJAFkAU8HRX7Ol
i2nusfDJhU9/UbjFChGSQc6Sf3nEGZbDYC3Dx8OmIo2nCVLhyKPuJFl+bObHwtgs5Fchl66KNSE2
AFaRmKCyXZ1fD2CGpeprLNPuYvxI1Rhm26lKy0byjjNFhtwkcOE19AOGaD3s8OvZ8/fetVhJEoP8
Ds9u8Wyw7lkHpBGcEwFeM8XmOhv/uWHcddd1EWftG2oaL/vkydMvGqRZdJfQ5eDcnPIfjYKjI2Fw
h8Fi103ArOXIknpXH/0rrmB3ltdsT08pRMfW7hs9WciOQ8NbgVYWp4I+JAmzIUjKhUxoT3P+8rlZ
Rh4mVb9Q7mOqNIH7IajRt5h59/cDAwlgkKpubTBIEcHfI7RaZAPIKzpIE+ututVji+KJYYw81Hrv
h6tQkOnAbRua4Ikzuq09u4laSHV8yvoPa9tSMITsJh7O2d2vp2gGVKDmVBajQt4Jp8Ylz0zOlRvc
5l6JI9MqZRG7f796706iE2WseM3tSNZl66zQNWQBqIvRw/dKdYnOrDpqU7jtS3jlY679AkRzV7PG
6cPuM4d8mzujD/iqcrNJeZ38DIHHzuL4J9HJDN6D5M/x6zlzYcTBQ5ZCj4N92hMn5wdzp3N2vSkf
iz7NaPvfElqQxRAliEoWx9HCiUZ66mQ6cit13BnvrS3Ry/JaA/xn7XflUZLEjUyR9ADkHB5Kyd4/
sRqImvnJBREpK4bpyy7zzKnoW2/WYC/7i40JKCKkxQZn1SknmuIXlLXvUCI1hDYpSTPVQ/0BK5Ra
l7B0CGLQ3KdDN/qCeZQvVGW5wVKy06KvYLSJaaRsp4o1DfOfZusGqmL7Gam4aOYzXbjMdnZ1S570
NfJgTAy/FcLm18WAE0ixq2zr2jhthA1ZY5nprD9uQ3s1mjsyW7WVpusuqme+7iaHJuJ2aFKWv6+f
bWfzd1sXcwSfyw4S8hRr2OiJMAvjIt9FQ8EVKSjxVD4BM5L/IDP3XEkxHhHia9+D8FdTfOtFS8qC
kNMfXJ1trm9Gk15qdOOjoZ3Qj3RSIyXHdWpuaxnQZV5xh6YCLTdKNE5/wnEWJeXec7rumOSaLeUu
A9ax5cAEzj//XLDhdGKj+/TdwHcHUAC2Y5lYdmnGDfCsGiOrHNm/y2YCqm3HaqZ28I0eJvfm9mPZ
XXf3BtI0pTb2xdrXxMHAnagBdCHPWvaPP0pBoRXcBxJe3Z8LAxrYjP80E+Lhxaux7DS4DQDZFNaN
dz/Ri8qxKZhXg2Mkjh8cc0VjJnPtTBs4ykQRqXSPh+Li8zzN9BNtUbVXTyV0by26N0+Tvp7eDE3g
RPlGHUa7qWjh8KjHDSbtP3vL0eaRD3+kPBrS+CrsviLmwzU3Z6PwyptIhU5496mohXu3UlVu9GXH
OFNneBfM5Ag5/vLSqhTJltcdpvrHp9kdGpai7bFhyIT/GkH+w2poouSAbh+JRyyQXtSin95xovGv
AzKk72c7uzCTJ5p++2p7CpnmQohU9yJQh6Z5gj85DOviijA+mv5fpWLom/4hHZdcgDwoew3P+2Q5
0aTlGnKtbu3nqpgOdASPopeSRZjuLpmmL/PL1SBWbKk3n1WiLksZwPi9flUH9c6NRUuice1WXisC
e4kWz1wiSKWRy6n+WNAlA1L72jg3srV0F33wfhXPNncGnPa4ma7FKEvVHO19lZq/G7wAwOtMCxwd
nixhK+TsY+2awl1+nFyjSX3l8Di1REMvOzeFSYfb6NQSsVIzjtUsPb3FkdSoMe5CgIOOghfz8MnE
FToDBpk7ecpuYoOAnl6GCmTaZs0k1NB2Zlai85oy0dSN5Ez+RYiliUKSy2rsY8fMfK2xFwEDJHU2
9dhUJJlqogpdYtE5alAOdQtoprqrZ/+ysny52cflRyvhJkk0kiqMWWIltFYsgA3BdKv+1UiSsFoj
dqrRvwRaQxt3t/EzixGAdV9SG2RHVSURU3w0QDA3HtxLiOCHf4f3GuaFYoHChBHDUhaKvsa5wxwb
OubNz5Oe3GYzGBcPrVx/WU4LjdZt5FOvIHPQ0e3ZU2H73ZPCSBfWCH5bbwmzEPQqrJocDGBzcWVC
u4J7bvEPws85P0XHia5Dv7jHDqQSTKe5Nk0Ad0JXkgLCedHD/lToWkZgiGU5ejf4uMQ4wr+hnzfQ
5NkkKaAkMFf103VyLF34HT7W1AV7vDwiKwcvShVC6Bc7HmRJ4eoi+LsPDoJcD207231Zsss+hXma
VzKzMVh3HqXHhARiaJno3ovglWXJbp2ZmWSHLj02k0KDKscuzZUBH9ESQOxZAzDBpEo69a0sPFll
knh2RNE2mWRPlRI1bi3UecoWA5q+Lhz7YZIEFfNw2UVPZuevYdYU2dvktQ/Dtld5pgiZjuApwS33
nExTm4onRhH1X/NgmVz0YTPiR+nr0mEbE4dow9aqvzyBv2bewKPTHFCn/vFWNUu3uv5+F5OFZ1P6
VseS0vvnK+ALOv0tWXBdqqlo8RoWECeLHKb1aGUCKaFpboMUwFxB9CYkrKG5lJk+CQQskRaBuOCJ
08++k5nCY1uPVBGzcrYleJyNE8CVAED/mxHj+CIzHIOC7WH0TgguFFEV+1p+PL/WCxEJ7zKp6G64
5VG8GSZwKhFSS3cVy9JKJ8O9BCJEspyYjy//gKUqt3I9gLrCyiJTyGOFUMl15dpLjTKjWwWy6zIE
O5qy2Ll2TsijQ53veFu6DnINLbG1rOH6XZVMGiEBPdWJAlrBYGH7ItdurEpOxMjnfPx90IyFDyec
+Ucw3o97lyG/rBxHve/JexMICmx8B4bBjvZrswbjwFLuSgIoGkFyuO8OQjpXRBgn5NBUmlZn9+PM
vgpabhKgEe4+7Aab+qIEyEIjCIl3fFouDU7xeKpkP7K/iXa8m+ymMu6vSIEfdfMZx93qixGeKNfa
sggTcneuOzLC1gDohZXtHr4Fu66LOw9adrC+EuJGm893gzcaSZEn0WpcTNgqXpDYlUxpXE2147/p
X+WCCaD5WFNGGoS3u2gEw/+aFE9h9JosGu8ioADq+h9J57WsqBKF4SeiChEFbhUjKuZ0Q6lbAYlK
5unna6fOnIk7KDTda/3rD2AI0hnrAdfq7AVwAvrvT+QaZQ5UOOqiGafGvgLv4ILamMERtoEckQVI
QEEF4xOcpeIgxMcOSPeaPI2V36DXQhgjFOQkfPL3LrR+3gOUmIUydBFXZlR9VICYf1AQYiiD1gHt
AC5GpuGb7drDN3eDwcYcerxg19q0F9g26UNKYzmY4uRr6mSaA5RDwUBlLAyF+0PsUtLMlLE5LwfX
6vb9y2gJzWLbkmsEek4hB2sMEsq4mshiplT/wSShrwP8gLw7U0b5PtDN4qg9KBezYy7kCgaeXuFY
xtvBNWFEU/MtiV6b0eK4mog7opyux/x3RqV3pF7F3NVWN7lJbQuYlEMOm6g84s2tXtQROhw0MTQc
U2BCgE0cFhf9o9DTeOvazMhWgnbJemVoBoluLJ3l23uNtPDs62b4V0H7GgFEwl9hz+Mjxabi7dkT
McPh/lJdzugCrNKmFedhoNajiHNHZDh4pngs8BHg0CqW0GlwT8ARllRpkh9GzPMpJ+HX/TwazPLE
3BMozp2zKBHUM3u9vzsDh/EsFB6OIOG5zVgZD1UoJKxBYBiGWQRJz2NTO0VzcZEpUw+gfc2qj//z
iLUkJKcKlJ3LZ+WtxSuHtaE9YJPWkGBh/rwYWa7amWD0cHNy3gM7R+fOEQmPknoqWiJeZVoczL/M
rTjqNhRaTGngNixFhD0zi3QUHXiXOCewncHImkMT6qLFh8DF6wHbnPrKlDHgz1XHeYGosaofAMrz
mrEr1RXfpnmK60TpzJsQkKMOt4pqe8Vw2hvzU41xKa/IFQRLk+NDpORAveO3sKfwOTxE86yPpI/t
LFn+GKB8LqcMHhdcgtbi0qIa5dGGdIY+cCyqeEbUSPeWBvUHR7vgZojrJ9wdsYE69aZofUdkuUYb
+mjhymFCN75Gc+0Ebii8kGJmYzzoiKTFo876+vF7VNY+btor8ZQzUxBsIiFxqanf0Cdkow/iHjy8
XOxqOs2KzpIz0OGf1QldaT3+iCwtaceZaOqbEHYtxVD8hxyMSZrL4Bgr50dPHSUvfVOOg2NMON8I
E3Cb003hlKkX+EitGHiYHR55YSpyzW506N4f1J0XqDlAknDuJuqKLgp4GpnatKLZ4NYxKWFylWhj
aNxYZY+h4wkXXtx8RXiYIy3oZnOoWaAF72L4PcP2epRjyaK99BYdZEHoV5hDkzQwVjfi3RbcADEC
cDa08p9jgFfXtHlpMDxW9CtMzlssLsVRzZm8Zchem2D/E4pGfcMjjkd1yTVgC0qOAEXicafOiIYI
4xbFNtv20ERCIwDQw5MUIlB9x1IfOR4u7KBAOyKO582TqK1NhSQ6uYYmSL6IvaM7w3UVLsOQJu3Z
CouFem+MOXLTdfjHs/W98NxAdre0U1KLLyZaC97zGCZMp0vW+8DbASTr6/QOW0McKwD4nLSjik0O
IxCxTAF9TBgT/F783zlVh3qGOtkXPLB2UXFlC7amEPd2hRvCVrWiFnbhMLO6me8dMvF07BiiU4jM
8M+mKmAq7mwkBXI6JykeOL6lcKuxgkEfdqRQwDwbwX75B4d/wZHLkcohvBA1kEOnr4j/J+oSQDl4
vTFF9vZi6m/gcaHfGC2mNEj6rTftfNBoZ1CmBTmElyJR+XdOUDfYFngsOF3BSyfSqdr6HGXA+kC4
TBDIWl/9NnlBtGrpaEWJ++EjGQiW62gKYCLOQaahfEf4eLcSJSPjUchlEGksvK8IdZHM8NHqYkTY
O4n2F7aHBZ+ARSxeJ1t4dxIJShYonZh/5aTE7NWhOG04/MWlI3nLqiYqccgk1hQbZqJY4OKthnx5
QxfPDuqPalTwIz0Zv8eC0Znu2ExMb9e7Q0c3P6sPd4URE4uR9oXSiyF1bYZrHKkzE/AGSwJhSACo
AoQHguH9TLQm0Uo5YtXNUBouPOQKj8eULZbT6xHueYh+GArxfRGiJ/wKGZcBnmFURVJMJfA7UGzU
g3kmVCUAeSDcHNKEQ2bz4gcHqUtnCSiaa5MG2wZtjISNjIECP58Gge8km3tLoUSLLMCiSplivTnD
fLO++ACY4J5AG40JyNxdv5dVsCHjSd/qLKFViP14PWlV6phJijOWHS89hI+Ws/LmBlirQ27D5q0v
Ou7UWGszZ9uRBj1tVFkQLVzbWxrrCtzUQiYGkKqkc/DeCsteDox5OPchOUD2CUeKuwCUrQNUbY2l
TPNmL0+74OjpwqBLT3F8nUns3bZqvcn22IZzhd8oVhxa7bX7VKxyoiH2mygWGHUPg4mrnK0yC50P
/IZKmQmYLgbf6YCm0E9ugJKxg459xP+jUJt1vphRIoLrzRIZow8zyJGoYV4ISNnfsJOCygVHmha2
KGeDENOWYKRBN4QHUKHKGmdWd5bNewxlu/bHMtZgbhivJVYpDZzVG57TXE1mhTLyba6F1BuqW7B1
7+na76VsAVB7m8ju9yYxrEAPjsrQ49Jgqv3GkwDbrWCkr3SNWmjpzWWMagILkDyAQEHB+dCeBjSd
ZUUfJw+I7wLd/i6VaQpahhkANSgF+5KMZaiwkp0xAMSISAGm7ED50TcwZj5H1JobgowxfKxwxXHm
GTZKrDEAaWqmOb+tXRMUuGODh4oZCn6j0VSTx8a0v8p4RaZbjD18TFfqVqKtpuMET7A+BlDPsF6m
S+4wdzofvo1RzJG4TF3Q6fEweo/DuYOjMnNVdk62F4YP5fi94Uqkyw6CyGmffklC1T4smMBCASZi
kebiY36qMW8NkWGB+p75jRX15/r2zU7ERBrbC1JAWHmIfudAxR27Z4f1SooZEHsLekhUb7pD1MAI
x8nFfyy1ZWONrUKelFwmpPG8fXwE14nVIFbUxt1ZXU8AoRmK5HiDs7sy8yhmZKBpI90wWfddPkzc
gY5qZjCNCD5Nxw0e3dsYU8U57wBPyWUGz9NEzfYNx9CzMNRnGMslvSSMUTpwdrBnw6JNckcsNb0y
kdhxtDIxB/p3dHHMurhE2P4KqL1CyqmJgQBUA3bxCH5XKbhaQLCQ1MsJ8BK+q9SxGEtAPSEoqTLB
N5gPw1ikcdCq8eczdjUxwaQKgfLQDHjv8aJnC0YYfBqg0T1xE+JrgonSsn22VyblNMYYn7JV1yZl
syD08oCRyYYiOcCBE6yOosXhVMAJnOhwk6FjFU+onz/ZGFFWqJg03nR4LlREEWnUscGxSQJK1ZGk
TZL3/DcYZBqijwIgf87OkVRP4icpCDIJbVgDS4suZRlqVAXYYRXgc4upMqa296wz7F3S3rDvjcsL
+Le4EUueLuY2aSBiFliX4bDZOktIY7XoteibaCOzLWOUimKDGdosaUcfgQu72xJy6L5aJtecuzeH
sKQcjJP+BDrmsrKNe76JcRKAw+1Lc0TpelNuNVwEwbOmSwD34MeERwti6RF1J9w+2CcMaDmMmULL
lek4I0ZbIBi0YGjZmKa09ETRKJwhe0Yw5VuQrxuuNLekPdOQ8eSK+zErlnzNUQBuKj6IuTK6iGXg
AyhQ6sNoJqgvRnwpREfih40HGzvGyFOGIBAE7/xc3GpyqUwgSeEtxyLjGghAgy8G18nDd5yRBbQe
8pAWCnEctQmsg4UOEiL6vGbUeShE0m2aV4Ln7mfmLZi6koLtkP9BtCagTRXMecXc4d5OxtZ1GDQD
ZIpL+T3P5kJ0SiOvzZS+yaQG61jsJ5lyYc4sCS3+X39Vc3wRMrz2nRFCXgY9K5/Cb1R0RgEtlbom
G6f7x7yDWZFYAr0/mDnpSGngze3EQBD/9HgsrxKLKW931ucBQSyriF2NIY80ZcitFvji3glh+u0M
nAiU1bALdoQt4ZvFR9sEN7PleftCWGJ2CV0SIzmE+cwd4WniT2w3G56bL0CswYPATsmXEk0zg7QH
7zdc4LAbo8/P59gOA3B2CUBSaF/7WCmKr8RKXLW58DmkRItI+DuyqPI94z2ECM6GkRnC+6QZBQ0h
PvkCgJnCBqo0WiSdEhEcC8wKfgv3CujZt4Jpnk1cnPRpwzB5XZEwz3rxpLlhv9fa1tvFNkYmHlGE
ovkiI4dwrKXTIYADm5lRwdRWOOPwKyxzF0CffJcdgCMegMGGzynwlsUnga9CowXyC7RJHSZsy7CE
/Yx+rd6E2Gi6QJlByAZlCNXhWEczi9lNb4JgCdoODQWqR4K2YMhhgC1QIt4NPdKCupeUe+LEMB9f
s9H9dgmqNiwu3DFcOEAEhjQik4YaEXwHFiYGbYx252DOsGUZc7hbACVII4SSIBAFVNLMGtcaqixb
06YMUyPoXWhCtM+G/Cq/HfF7DkHECf6qjxsQ/67fmHzMySbny31WAjjkMflhAiInOhyJpx+VN/vL
KlmJ53/+AXSRGEKFwUX2iXTuvq0ky6eJRJkbaZiLlWbeYeoC04Ptt/TrfcfQt5+vsflS3RiLTxel
n9Ecm/pz7vsuA3KtXsaBO5OauaoU477cXUYOpjQxb6vgeFd668KhuVO1s1SevjoAkk+QWetPeuUk
MFI+y3iEcmch195axee409nVvotdsMJ5Hl8KVT+GmrF1AbcTD2O4LP4LlPoqmT31uwr5znIvXwXU
ZT41pNyo604VbaTPZ+aTwiIx5q/zQ6NghOi/QWfDjaxC3//2/lJNm/hdjFRwI/v6jqVU2Uw2nGUZ
+sOwKVd5P7QdjiS9aWdZqj2UAl6VyGVFauDCn+oS+Ol065nWRyLVtLZ410UZWUpMNGqXcUMCab4d
9959nH0VgYV0WJkRJ0iuw0hLD2q/tJw0XSMI7FWnzE83UZpaQRc3JvfU63izrq9ahHtYbpysPnmX
7CS7cpxJkLYr6W1nsrFIvomVfVDXf1RYw4WVFdSahKukXr0qPnju4Ymbx9jERO85rllumk/Ulsmq
N6rk786Qm8Xb+ELcKzCtKfDHSCvlpn7Sp6bBhdDrrRoqVo8Jcagt+rFO9iPzkRgdp8QeqSyVUJv2
3GaZMOp2GzwmPv2ZiuVznXAh27XTD0Fo47kaFCspb0e9Mp67jFHfhk9uT81WQ00vp7DaO9ExkJJj
puRHNymAu5m3gQl38ZugsW70bNU13Ev9lY8Kdlm61xxEemn63iZVe4s0mQdfO8UdAg3KePx+J2OZ
06uW39fg27tVNRFjlbPo+d/Vp5dQB3UPdeJfdQRnPjbPTscDjsXA4F3hwcI0qF+N6rialaXBlNOY
eblKiQBDtFS277dyr/xw83Xo3ip35pfO9nuuL3Knt1azxydV5t/4u/m6wmQy+9hvn9q57u8ko9xX
SUbGatcqvjLhtbrlFmhI+PZxsHbTav1WjIuq+GMF4nKvfK8Dg+qCx91L6LcdSGoNKWO+SnhraKep
f5EZ4ka+v3bvDi72FVyCkYO4TGU3HetVcRAPYCWXN7lfrUs0oQqclzrrr2TAZ0nqLOPKneTpd9Ls
qtlnXW7KSTjvW4qVBwPd6k/jTf+kH+Srtujt27W0yObY9iNVatc4pG9lzIOJECPPS7gc5w//3RkV
afDwa0CAepN6zamSk4U0z7f5KuQOr/RpM+tTXsr0TOGB3mvl280dVwI7sBULZqndt9rlt7o4nJo8
+v12+152oT8kVnfPAduuW9t5wqpqNvlFWyirdt2Z+ThqKFt8UE6UUIJHw1F3ijEryU460X6nBo4S
rJy/4s63OkGwUU+wpb7X9Po9yCf5xI2Xc+hQgQ2jRjnJU1zc+ZPOzJJC3WGGcaFwb06YKQR2M82X
DOcOEKV3+UGelst6+R4p0/eGL8wnBLvvwcd55aJhB857i8mdHbhwCplIwe5m+nZwd5Ul/XlPGGbw
dijxqpOI1woPfAOfSelOtvjQ/5QeanTeVGfd2+s1EIdzpQoRhRr1907ZAF3hZt+IE7y/ZN3DonoR
UnX+xXJycPXODPGhesA0hXzTUO7QFcIFfoGEq1eIZ5FVr/VDuHCu1EgUerg+RJEo+jjJmDBBfBF4
FoUPICBYDGXEUWg1FMFxoo5omiGtPPnj3wedJeQU/eC/9NIU3JBGZGd9XrxEYAE+Ft5//sDY+ghW
Ay2HTuItSncRWkb1AdB21ZfajghSRupXPoVP5G1hAUI8HRUmzY9ogeEWQfaDWUhllgqiZdyMedFM
myleBG9SfB9aPw+axyt+UG75+HT+tX/y1n1hoYLs4YL10Z0i5d6tKNfYjwU9kL43ooXGlZOwVLPl
TqF7lYf8nJyCe3eNNs891WuF2Q5cQvf3XsXbTQWXkYLQIebpRoX0pnPhWvWEXIFrxGukqaCqRBHK
ywMCSYBGMf7ClqQ3oItSlp2/4M73i+6wDTsXOHSQCCFk0bvVl9omP2Te7mA+ddbytrbljX9SVrzY
lpH4z/qmvnTBzal8LwAifB4csJrWLhtQ2GXRCACGDo57xpKAycSMUmrGeW/EHynEolv1SkCEkKsc
kxecnYc6xy1129ww0kA0AVrUQctIw8VNEopKwDXIqsKgCz/ZP/VIFcPgSiuxcAfBB0QzcOAdQAbh
V0zp0f/ShjHuUY75Hte4C70Y7QEBfIB08LrgdvzWRv6ArkX/Ki4seBZ+8z9iHNQfSELcFN4Ut2uN
nc5CshzhPcNl5AdrpH8Vk1RnA/EcjrAYon5u3bN2ZqoIfYFu85a9QjgyFJWKSGqlJCaqlt83ouRl
GQn55it68QszR1acfuWr8spoHRjHFC8qMF4qS07bsa5YubQNsiZEnNxE+gfIafw9q04sWBp3ON18
S7569pJ2+sbbCwIP0lOalVeFBtZAt0TNZ2NBhYN6x+7umkln7R36W6xbyGj0FoIHWj8A0P5PhFhJ
4KDgxp0Hj3D3wQ3jxdL68hDzWoAETP3wFVU3b4R/VMF4KNXPtNqNiCwzaRv7KPupcbqC0UtBB+Ze
/7V70qqu0gm2M9MY5qu+NiR6IXwASEIbRvnAvlgPGCBQw8NZSupBJ4c8zXAEBz7/ybQR8nSCg2F7
ggQgKA/caaS9R/kIfxuMMd63ZnVjFFov9CP2+6j/7ebw/jG3oVI7R3o5ZrMaaxGE+xxgEhLdmB2w
TUEi6z2SW3LsPryZxsVqINKzj31/IjVoyrh1cFf4TAYU6LoQK+NIRvnNNOMmBm63mlYQmJWbzlNJ
PcyATFCZnSMQAnIVOCv1jikeTG4EGcyDe6g9GEkhzsAtAhy9Hgm2UN8kT4EqpQgnEZp/vFQpDWgy
6MvoZ5RRzVGMv1prCvNx7AyAqpHq+iLQKQcociEBi6mKrJL0MORnPiu5GnfmPMa9uVKeU5szMhTT
em6Ub3KxYoHWqyNfcDYYrveBmej7MSX6o6GAlt8A3aKUZoQRE8hmIjETMw8uoxg0C9r8XsKuhVvc
7qWT98hx7h5EWANDDwHWPPCtiw36apYSAO6PQMBygZlJb5bD1kBO9aP69Tom2Yv/dzIQYRgNCSDO
S9jU8Kld4tgEcQ0DflB5HSoewAhP/k+jIrMCYBHqr59M/J2Jzhy1VL5XEIr/GEViBHALLPXQCB2P
gq0J6nkAJY5HKLipsL59P/gTCRZLVug92qQ7CDydE/IBLigTMUhtkEawq8nhhyMuFe8P3pt6USTk
xqQ8E3lOxh+RWwP/iZoU7wBngZlDfEcu7D97cJXvWGwfMKVdMgkJQPhwPPitbvpIoQkWy1y0lflp
+z2FdzWlCRxShpUgOTRUwPWO+KHAdOb7YvtNV/oehkA6VrPMNlxkJFww3CD142fI6o7x5EE2vg7X
PBvp/rNKGCbjDHEv+ZDi5v2xNUIg5J5wQ0Cz9BejNrRKLBEuYP8YXxCx7rhAzUF5Kges0HH9KZBH
ci7zyAC5REd1o24EocLZJLcYyyXOo+gWk0Nhucfurpq7R31JsonNxGvTtV2KAbYNvAg2xq7zoEhg
1xMlRPchjoxfP0oBwJOmvKgkKoy6ebYaBErpulohJXcHDKIOzC20E6OWnTD6L2AIovrZqMjsZUJ2
DViL3bOMHxQLlHcoH+M/7wItJBbiJyRd0PMoi5mpqwdjXHCjYWJA4WfkeWV2elCfYgFoFjPY2Gb0
heonRkFXXBnEb1viBYNtceyx4q9fscny+njyeRzAEPmjcUZjgfUANw+d15FIabs4oEM5tKfiwNCl
tJm2Nc/PHIupY7YFhITBwVbZ3BBNsGuSIs5DipaH6SPHlyWOmGjLul5gAMQsUceknAZ963GPoWet
xa0UdzgkzyDcw2+xNQF/YksoNBIoOHhO4r33F68zhn39W7FRDuW6u4BcIQg33YVA0D50XKgqwLdi
IjPQha5k3KXFf+pLeyBCi6bIpWb+lpCuNc6+YrVNGIDjh8V8fI6qds5cchuy3oRlurvlyuObuQUD
Z2lqgC7kD64BLqZi3gbVAc6AMKHi5OR83zbH7qKHUUCKtZR3ISf0zMuJ2VViXjZL8rOFCYMi4gUh
gR2Hf2wXIJH8VXUzxC7LbsafYSXwszCuoNHDrgc3nQjEfMImg0ECW4qnmCCw+ncMugw0x9A30sx3
OPbB5xgsY1FPaQEVH4du13Tqgd9Q0Qy6e8CyFAcsLJYMU8wrbs4tm6tLgHMKKpqT7p+bD6iKyv/S
DozT2Q9w/H9jMoUBBB7+w2+P0HmBmAfMRzgJQOWYwrABgRdSU1J0pkKJEjO+OvOAZHDDyXwHjT5y
6FNEKlfGxRCZ9SveoFfBM6bWbUTdpz0wYWGBs4wqHmSR2KOxEmGxKSaHr2Ds0fuq4or833Y5vQCQ
hAJTI2HPZE+l9oZojmcEWtgmwnFpRAHTgzcQCK0sFHxCb9t6TFaUW5naF6ua2TcYa92R1p/JnzHG
kAVGw3wwEN8reHUYDVDmxJMknnwgYgHlqyPkRACjHvbnD2nnY5mnwomC2U5ZUT+cq+eLCpofPEKg
yhmloi6OmTwfyfK04wmOsMbP7hiOTF2iAxXBTpzlnJZJ3ySb/lOPQsJrilGEURmxBSsMKnqDckfq
I8NYFRNxnFDRWOIchDqjEQmmWL/jcxGTgd4yoDG/BFLgJsM4IxZO+/ofu64L2fBn6+4f8GyAEMUP
sfFfKEr0auBi6SS2iRQxoXTnZKHW8M69Bd99m9vQsO10F/wU/7BBED0AGxIyxJAPRyIsWUFo+BqT
2EqQ9WwxI7D6FwipwZITARMOjdkDxwqLBidXGgn0MdjlcCH9kSGZMcnOcK7kcRf/PBf8gdAm0pio
IpWhipQYMBJjgFqQsAE75QDAdMhAw/twgotyGW9xyHdUCYSuKr8PFiUSkqzMlKBQ5CN0umYWTlN3
3eDfnplQM/Dipjx4ZxNATsGowcO3O/pilp4PPcRHWOrgDEn0CFPh97jXmxqFRUnuQuGEMZYQwjsk
E5OT2XXHPmmeQPNkTYisXtPD5cwfal+T4gSRPAc3BBcwINYvgjz4CsyMmbVAY2BiosGn0kyXmfOM
cwhGOmSIEGko/pC/OoHFxoKmfWMx7nh6cvRATxEPWJ/7k3xBXuiY5IUr95Cr7EBuxq2a3gyFPnoq
TPxwU2AsCIFAHZDaQCnKfAOuOmUpJSp3GQbs8o1HX38IbwKq75fZm2BFuBsqHuBjygTMJnCbwhEE
muib37zNSjXD1mwTE2ZrQoB5TK2DnzTnOkvh7aCgEuUDn82/pB1xrst8DSooKHSJmammnJv8UeVF
I74R64SFyEKBBcWKgjhMUXHtnrJldsgOlGCYwqNG7bKo6+Eb5zaIBzQ8mGBp5EkIRnmrDfuoAeFt
bPVF/+JvOnf5yRHFgmlP75209Q8pJiXKLnkkD+Nm3CqqkDsrlsoEGy1SfnlvKkIDkIZs8IUwQmgW
lp13Dadj+qkuUmxKNqJYhl8uyJ9DsmrMHoh0DNHIUMpockyFTusBlxoLEwZabIih+YUbTua0hnbI
9FARo19xB+q+t1V46+iz4BxlQ2JSBCuXtU0iEq65jKnIl8RFJh5CpRfFEpK5apBhZYCam4aEp5cn
5A6Dl6+R3vn8FtkHA2Ekbk//qQkvGunWbnsrdY0LF8kS6h8+MJ0V4OLa2Op/4Z2IljuE+84qg9FP
j7nmK/bXmKZto0N+d5/pnRfzvUtbbM2vWFZhJHIqYTsSYWEZ2/76zaoTUlQiYVahXZ/qO0LibQ3V
u/5DgWwR3bf87tIx+SUolsmxrQ5fShzYrsvkGfy+hbvJT+5hpq9by7NxZr/AlLGZXJWUR+maGhyf
CUQ9MzB56BYAALTQ+DEJn0MoY3TAN+NBYXT2/vIZPVPEycqrhGP1CNfCsjFbRSvOV4D2YwDtpSDT
pMbqSjBRsRLYZzd13j1DJLIhya4/R30DjNPbARnu3gtaVv9IDLxAiWgLoyNWT4wSaEhn8cJdQS6A
Advu8zXsfzY5Sz9KyLIe7Z49i1aOzepK76c8mZlA06P1SWUM5EQ/iD8CLfyZEhF5EbAO41P0nYQ1
MpGlZgEpvmlM3YUsC4cQMXxiJNgljVyo0v/PoqQdKBabBo04XwZYh5919EWfYffBv/ChtO9FhaKZ
5B7x+WAsnE1AJ6Sigf8xfcOO1n1xDCvX8uxcW4pe2hBYLtSYoiOMREIBY1H02q0n+iNawxaQy+a1
VpS46SJiN6Kfd++UC+AuMQfLodqoAoHikjEL5SWAgPDxQGG9B6V0RyBrvEUGGdSymNSCRh7a3S+R
7vsA0eGVgdPllywSoqX2D5+n5jtEJYbGDwipppvoDiK6BCqSv4K1u6NqoYmnAAHOoAAJXumZryPU
oMBvP/SIfZVrxrUV7RZDCUhsX5PhLx0gwa4N1QS8YnZYrgQ6jEBIgruwT38HFAffkYuhT4hFfvGa
39kU3qufjbHuUPD3o1KGckm5K0mTnkbHJIUFk+RV44lH2fmQp4EiACasSjcdHtNAGnf1aFziJaKW
1BIF7ShjO+XE/tVgxcLcDAs9BNc6r6OgVdAnQbDouUyVmKFR5MbSQlEdkuE5odD1Fp232S2xbju2
2VojeMrXJ+n0zfyXMcy3CKff+ksvTYtyLa3uXapPebb5lIuCJi6mN/uydarVxm3doa4E526YjVVu
wCfaGpxaEQxPP2HjKT/nDvXnt9MMA8PZtioGaqm30plcFPFOKdmk/c+08edyla0D4PCOBPDsoxPt
qxAn3JZaoKdPteQaFLHd6+qILyD0RDinevjrlf1lLQMLq6XZiT/Ix1QGN6AwgT97t6A0/TeSQUPB
haawS6nAovHltN2ZGHclpG4otPBSyuYV9nMrjfsnsmcijUbm0w1ufhd3rpb2s1/Mcje0I3/5/r6p
FCf8cH1b0uqB45yM+CB9pqBQX38Ush69zyjlGifnmr5NVnAhjoj80z5DB5RHLf1FUgVLzdCPclBv
HRzVYqlvukhsPszA8rhd1gRktgX+g/161X6t6FuZTRDN/apc9d/4QgbwrNX0rLr4X2jpRgGSkt6h
2TjZvK+VVpIkx44Kw568It9fGT0GPO+CwHPtzeEReOu0el9DRoB+91LW6kXNjWWuaNeqqfeZ3580
KtTovBxn7Dhyn5jhEt5UguRdaqZxTJGr4XsmGZM+YbWKKk++kjouIqAQFnOb5yvHQeSTGstAY0YQ
BpM2Ji2syOeVmyK0wYGQk6hq5nVcLJxaOylJuRSrIug3lhtoB1+uFoA6CUIs/ScdwToFRdCFajR6
/q8cexzywuipezc6SI4HhMRw5FOxEIeEISKETXAJSkoiK4AgDqWV36HnEu9GyYLyETlDNSAYhZMS
mAEiPxAGhQkIAqcpp2IlcUS/TzJRT874OxWeXUyTYOOvu6vUSqfEn08+pobeSji2iszwvumMeyNn
rPK37Vad0WkR4PS23Q02VPzq7Ui7w1pNZPtEU3aINWx8yM2apZFRXxHagHKhSzh56RoLLX2PtTxa
ScgfC4PKjvKvZWaU59os8iRLd16dD44m+jMqXVw1IbN9F56ClUyRTaIuFdunwKOtWuQlY5VOMJEl
eVx+sVuUZ0HWuWIkOd165hZ4YrIlG2ew30JjJmtCRIwgbx7NPkN7X01m9r4d3MEF8MIC08YW+JrP
BCdZHV0x57CN8f7OkTPmr6a2+Ckb7HEzmtbmlTJndu2a6sjGLBHasPivh7ypNa+dvY0ibrDfN5BU
u+Nrf3gV/wqcIRInRFLFlacGom4ElQVf5Nw8lwtwqtFVsvWJQ8Q6jmpb0TSLbhvgBZCE50x9saFC
aBWwpGDeA5RVPzy20YecTQy2X8aD011/sXH35zLfEmhFO+ORPAu4CzX0HL6CMk/ADspFOnOwEdXn
xFYt0r/wj1JccGMzjBjTmaDsl1hD93gpxVGeQzZeYZSFIXK0+uLlCLWSpEljKlnyBG4SyZ9Lwo3A
6KeYqk0pwqthMac0nra76GRMIU4mVnsJTs5T/EO7Y4KPQEFjPyd+umwnTaDsE0Tb/Lp0VN1u6wjB
vmvJDnnxCsvTJQ4yOzg+bOG0P4rf/sb/5JNEom7MCG2Lglm28q1iBYPpMy+upd1bgKzQ4OhH4Wjh
ysPwArgQXzr7/rGzL/fvM3aOwEmAQfKSuCeAZZdkc4qiG5Ajto+QkmYQbs0PRPfetJjwoWPgjWlv
wZ8Q7UCEZ8mHAvCxRf2sr6nChVegsaXJUC/QEy7CrDm3NSsif8Y07gXiHwrBkw8j/rvrTbOta4XY
Xkc3Aqc32at+ZC9OYqwyj5hKMS0BXWKjdrdvyOoEWOxCZlrGroaoCGafHI1dcBTAW3/pH/GLPxNi
feQwN3YCGcK7GgMf48Ht4l3hy30Wbq1cJWStGibQGMKNKpK1gNgnsAbHpYWt3ZKYRdtZ5wj+3I0/
D/BnJptx3oHYHZI315mK//xRxxKBjMFTglEzELhm5y6c4oDnJgpPv0+GFraZc8MCfyQZLVsRIgoP
nlfRYzkKI5Lm+AOhxAqD9fDK8VrChJ0EsA5bBJbSCCyx7T2oF20Vn4yVTun8OUSbr03te1WeiAAO
zlHlLJ4rT04iSC81ZzVJRr8gKcjLSEFQMhRETjHZpK7DhwC4/C6Avyctn+ifnrx40Q1w1753/aKv
S743vLFr9oTmhhOQMAIkR92OlkIKcWCPh+qT2qJYRwcLR9P2GXJeczsB7IqmiDC3YJd75fXFIQuU
bg8yJnCwki0jXGdH8Ujnv0UFcRO5nMAXOwuRhhxza6jQhe+48FBnpDMrXtTRRx9ngJ1y/YrEX5sM
gOWHyA595YkI+hkjUWmqTFocUrrncMaqmLePat7ZgdNoBI30V9Jem2VWuMShf+va2V2aubZ2EQEW
DJ7Tg7NqrOzkPXVmQ8rW2Pe3VHB3QWkWY2L5VFjFNCFAIhkZ03IcUtNrtmFTuFJB+4ScMIyUdtrj
AyQIT3OXHPl7oTI60xG0j/wcvXosToq3jTejFlY2bAVLyWomidVbh8vqRL4E30QyvWVifccqOSKw
UVkiUCnJd/3COwIzJLeRv2BmiPYGguqcEJYVIretMmcsCy/F7pOiAndXrHy4vXN58l7oh9aGPAJO
7czbRZcoevw8RnjaM0WwBBCMNuyOnpD/yp1yAGAeC0P+jM2b8U18wWBq4Vrfdf2Xki2XM95ZSOcP
N5VI1LNIjtRs6ti5c1U25aN/UK6OCG3AFwH7QUbkxSt7tcwN9Y0vRk5ck/eMCd+IUmLsMWWUpjJS
lJBGyV0Zdj2OiRcSGTDVPOGSUcAxQU9aZNie+zH7NxkQEUkYwyEO9qf8NFAfKk9UlZUAsykPhOSG
/tBZc/iXdw87dXJSGYnuAgLWRNpSeu9foifd9NeKGTfQtFNZqzPa5eaS4yH55/zR5NLv1mjhth7T
nDdU+0HLiBXHD2Kx7/pfrZGmJgoLtLS007S/lPRf5h2/iQaIB/9Ej53ft8FTNNoFLK/hG5opsNcV
kZH/BHdBaMuH4TvL5/IbSpMYrRqlOfQ6dLSUOamJdSx8KfHUtoTMiPdHi0ip1rsLne3zc8ie4Q7g
IroyXSye2aFzBzfjBz73NJJ3umdLvVDEqwI4AUMxXIH6CFt1pIkXbNh34uVceXo/B57jDmg99k7A
dwmSyOXP8ojv/vtnTL+ovbCnQg+IGPfSrDQ00QICFKqm6lAtJfwxpZO8rLZfAZjffn35m/SPel9s
mXcevDOR6Syt36Yy6d15G1f0o3yadseobieU+dkGoSZfUBiX0QNjUgap406vDDigPL0z6hquAVMK
8Cnt/t3lu+gKCAem519rQAjgB3G/2abqAa8f1U2mj9DNsenhK0qnwgwVFycQLJw7MSKVe2YnNRUQ
Pr7qpW/A8obBjVYLeS3fAv0akCKvwTt/kRH99Wv6LuH9RJEGqFqwgSLHEuAm9xC0Rf2TgIy+HEo8
rsf4+FnUr6G/z+lvjUEMsfno0gaCcEcI/YVDTymcet5bg5k3zzCzbfY5hrKYe0D3OLZ4ksGQXkj4
VdKfZqOM1BOuBeUVqg98F4thzAj80YMkgQoeABgjx5OHBDkdSAjlTqBQ4FfGLUFd8jCQvYEShMO0
N1B906BEZhIIHIuP7T4BM4LwwMJnwVMk8/Y7I7A6imR+8PWKS5eHhanTBTgNrWo7cA9v6BtAT6hr
OWhy6GpIVARAFx2iJwseu1cgOWMV/GPpvJYbR5Io+kWIgDevEgnQe1ISXxCy8N7j6/dUz8b09vZM
y1BEmcyb1wASCZKWgKL8H9YhZTsI8oz3E3NFoOd/uwnZO7fvG2uUX3wEKDTXEf0q0afmBw4B9wAh
jrLtfplM0QOgVH3iQ7aPj/YHj117Q6l37Vn0vIb66xLc+WdfcqHhUICra3L3PwRMVb+ZJ/+H1xLc
AbjoxQ90E1Bff4G1uea+eEm8MBYR5FWfNwWxIvvx2ZzxPeQVIRkblqws8GPAUR2sFPHjr6CCw5JV
cAV4VXEADVCMc+O+oivUIvffMeCALIp/Em5a4cTPjbsPfnmt6gcniHg9v+KeB9DjKAGtC+7+D+2J
+sGJdOFNCH7bt5qfA3y8/+Lm5hX2cArY7+KnF3PUU/vVvvFeAqKaH+YHn9MLURtOERCm+BBxJLZf
PDCmuSC1IL+s23Je8AdmvdgBREC7cOKBWwFpjFciB5CZEjbNvkfLDnthEJ0XJxRvFXuK7628KV9M
FppfxnxIhnkHxSnCb9rX/BU92afNncIjPK7nN+B/RrvUhACTTBpYXv89d/bPiNFgshFacrY5zIkG
bgyk3xroDUgJNgJKPyJuBnArYtxBQP4DaAD1uBZFKEqCS8mewFI3AqauUezpjOjuxq78MHaMv6lv
NaGQnfHOuPCWgIHzE/E28L15+aidVYTR4wu/wu/uCQqXWYKYMTz7q34vKZZ5Uf/IAUz7wQ1h6Uev
uHfgJjdhThewZEHsaTKgjYEBRq8yE0TtfRLF6f9ZKiaaknRNetoRUQPAF/CXGAHN3+O7vBF4/q75
698pc+yndbX3GFqB5PffkFP4yOKPGxXYARLazPYHOSMWjz//lAjhn9CQojftx/gR9Lz5SnrTla8D
Zx2Y0kYD+fKfaIzxGvBeqb1CPsg+/TNYILgbHCG6J9C25BMIrteE/yyMEHocMZJsLiT93AZ8XXLh
5Mc++kcE4P3D0fzOxTC/Db88+WrPiCd6siIY8aekVo/rAdNB/OwfAII+iCVcEhg1DFM2WLtfoFag
l0AxOhwy5GW/6u9w56ZhXzX76Zcx6ybZNgxemYXA31Y/xSjWwUSjeAIIUNICDsDy5jwIEWq84DhO
gQsCbv4Yh2F4YYRABQDX7N5+cS6zi8II2cmLQNu4r/8tYbaBAhBPejgtUb5m//GJnOADdjPWknOQ
VVrpKIpeR67wAd2Op4KmcTj+OJ+y9uL13NhfDAJYThyQhMLyDcVZhjcbq8x6YcgGcYfTpLpzU3Ce
8W/tF9AGe4pL+L+SgTEGlQqvhX3HX/E726zYQ4jnq0G9oHCgGsA6gguNu3L4/XfRk3DxxQ3NIdjd
hfVKcxdDmqePYWH8LtyUKMiJx8jO6CNRMtLfichIRuoH4Y1nfNM0oRJ+p6MGTm4exadKxxxdcD7C
FUFAsS4cH6hN3FOwYPDG/UaCAquL8o0V+cfYkuUZ/JXfjHYxl2J4XywGcXOIeTDsuIQD7AdE0OTR
M4Fqv60jeg++EKAxexjC0AzQ+Qd3IL3ZHmuPSReTapVQSa5TZlh/Y43JwCuAsEwqEvN8/K7+sEwM
kTaDnv/w6Ww14H7zD9toYf6pox5fzsiAweb+HRdiaQP1Y0OKKbVIQ0ADcRJsERwlT6JTme7aW37V
YFSwfod7fk0w68AQ5clz4vHxKHkslE3caxzI/OII5bjgD5FwgfjHbwnuxiXmuBTeOdyFLCIWCz7r
/OLPM7ccqD5jE0JDuVZZXWK4+isP3E/tG08YAoz/EZy1N+0LMSm4MjWRQRFGbaJy79DWcX1ynVKN
jWLBc68wEqU0ofDQWMzAs9S+ADncPV9cRGwO8Z/fWBnTnfOLYlm5dWcQlwwztwNqV+mLqopFxEcw
Je0pb6hO+WjMe9h+Cj8t55rQP7U/DS5GTC0ZpzMctR8DxrnUtZ1w+GTxDbwbbEWhY3/FZZcFSVFE
ZSnqLEEXwnRdwbyQEopfofCEZ+jKx8LKOiNO3o036kMsFqAP+gLV4UkpTDhq8QewdE54i1w6iiWA
dFgP8JqQyGGyD0dqotjBllqMDPgAhu0caERJ4GiHaTpzEU5TxqWw+KJMjEs505jsw9LUGO6bK/Il
ercCnkPOr3h1s4Q6CkbOJ3GxoDAhuk7kW0G7RQ0CRGy6QbZB4E3eMoZtgv+GpwgvCi6csuiJ5cRd
rBLfB+9fvhUs1AEwHRs2XKp1d9RhFrxADhDz/+rBrcApzgCf+CAd5J6vOAc9uGq4LizNqw2uXN/w
5srZtJbq1aG8CvSbCqs+ms3nGLtBR45kprvV5BBmsHLSbK/KUGQQsziz6SYp579m7KWg2kKpT5kn
dl3thWkKtJS+zjZ24vAu/LHH3nD2MiN5r6LmXtjVq1FpB00t9g3QuJ0jF2q0lZLiaVa3+9Y+KzRg
fcPwNC42qUWOdVte6oHgSZMAgAhqu4X8IgBI6bWF0uD9MAEhzZw5Lc4ZhE4HCqGxE/d0sC5GbdUz
Hemc37CtuJKsdF/Z9kGBjhmgJJTyz7Brrk5HnpNJLT5SEtXmcQTorayLkiHC0WYvNwI8zP2TX+cf
VcA4wufIOOXBeLUVCw653UAT4F1gPis5CLtHTjamhHLRroYx3etJuZMp6Q65Ma97uF8d+q6uZtyA
lVuyDYZ11nC7DIp5CU3COgOLx+iwHw0/uwUSw8cJ169MvcxjCylbSNNjKNqdHyPnco6Mem4T3hld
Gl6CtvCcFJPzolhOffgmD/IiTEGUlJ0dJgsx2GgUXLoC/DMcNopfwgCQeFoocyY7cMPE3vsyZxs/
ZNx9xMmzwiJM++W0xiMhRw9ibgwNonNL3YyDUAZRCp3KVA+7OpKPIQOWseCgn9ep4TDnJ+XKyHZy
o156g9nIVOIsai2HCuUcmb+aLKMWJPu8d1YT5V5GGFPmkL1epjcdAk6qoulz/JU+tbtEH9ePifCo
YTbRtDFyy6XoYVb6tSVTcd/luTvm0PLjdriFU7WudRJDjO7pcDZZgbRMQ5tlq1x9K1g3EyBHY761
t76I1oGWem2MlZYNYJaP/l9TE0kUBgt1vic9rP1J697ZE3fx6YbmbG0ckVLp2hXKU9GCn9KR3Ibl
qUS4p6b2WTMS+j3HdKO8dSPm7b2xDlTtqumjW+b60TINxOXzyW4HzwIBKEq48oa+nev53vvZVsJd
R9WqVahR5VvHpNRuXYdNXhtfzFi7zVn5PmFEY9N70Umahbk223rrR/lqzOJl57PONAJPOsnLKkgr
vd0uJ7rOpHn4dnLvdErIucRcdPLVD722t9XSSrrtFMBUJsHIiDPXaM5OWHkTtBYVJwnDYsJVxZvM
cZhW5SQOrUKVLFSmoEGirGtbcacK7lKOSjwtNznv9MztWiWsLYfo26o7KOG8Ng3t4Bfp2c7TlS5P
rlSEq0TzWi1djmPlKgG9YSEjgcrPWTUc0rLYBGZ4mZV650yMJSabUHvrCzOeQYo3oEpB6lylOPuW
HRkSd3WLIvkwJOVZs2G+zbZbZ6jsm3xl6MNPaV7Soj5Nkb+KbX0/tsB/9dppIP3FHYOqym0x02X4
98CoK2bJQc0tKJBSc10ZOdkD9AbNWQ5wU+U6CEPP0XepemoGykgaR+XiWxBeh9OY7YvUawD+wcdy
TnYL8grbb5EgwbazV4nSIb7kNNdFr7lGRR+fbOCBVcWWokNhGo2eFs6Vk54VlSqYWqfC5BejLHsX
qduEOFna6KB5NoWr9tcUxU6EQQuYBFl3/spBtTJz6zYnTfck49zIEE9puvT4K7com+Egfxp4qaRL
mzfCsl2+TAMdBupLYmE1CoRJxllF04HTl9VJvCvXmLLTLj4DCoFioLBUP/XoRHKcMnxXjrGQ7b3e
3eR8l+MV6rx2EQN1eRMXK6XD+czcWEiRgRo6460XsvkaVIUcZMb8befKCXJbiv1ZgarWwC3U0MhS
W5d3M/iFWNYCuqpQ5TPGFEWHweMWHw8DbpUWeqH5aLtlUZBX+JH2nIv0/xOVd1QK30EgmfAwqgmI
2iFOLk66q+pdHWwla5VQOCU0F/6zyqFIfbfSM4KFMz/nEWWp/mtauC6Q5DQO6bJO4wXhecf2fUAo
Xb8nDw1T49y+F+jX1V+n35rNpaLo6FCchdVZn9ZpT01dIz+cXxLUednFBItPyCoCPgmVR4X3m2kv
zeZLkCFSV2fFNe+zzuH+Zprvdfoso0+tfbekBEnofpDPzcaoVr31VWXXOMC1pnkLHNXNZ5/x8W6m
kZvxFgAOoW9LqoOGsQ5HaVGD8P0l7U9nupqQvlISRz5O9ARIN98jvNduZyr7YkqJ/ngo1bGiYTWG
9x42lNm4Gf3cEGJiEaOXTd9KZdxo5TEMTp1gOgXHstv0NNaUQlnyZnL5GOW+1SkyqlsOFRIDHKwp
NkRjsJ6JWLKEqKKgg7Ts/axhwRqq2zqWX/PiwwH+4ScwhuvMcpbWMu4gCa9XYTQp7Xkw5kASAWRL
eDeojS9qvk4UBnJrI94aI25P97Q99tAF6vgQMiSKlr29tuSDbcNCDN+rityhTUEeZ3TOsKXDpyHF
zv53MGUvWvrRxuo3KWd8EuxViuYqvdpcJskh11dzK5QMOB5IWEFywrRAg4Zz1O3tmB8G/zsL+XmK
ZVetJZI9mm1WUUDQRFdYm2bLsVmFCFLD9pY1D53BHu7q5Xvjv3N75Mx1QfT9cmcXF057PcFG4Jnh
pNFcJw4da3zUyoX4o6m45PLOlNeD4vF7Uh/6+gj90NLDl9yET2DLoCPfqn9VZbi3qQeko5Qbi4kQ
Q53qaI73uN7zimsk5vpfhjMmqkBtfB2bcxtuZ3s1kJyTermDKyy8n94rjZXgcaoLrVlZ9B5texvK
ryz+G0RMar0b+l2RvaXScaCLBhhck++cahpi0M2oUFEWUETqr2zel+ojlU99dWt0fBinp9a8T/I6
q74dZpaOtjDZDqqzTcm2M7g+b1YtKo5Dpl+pKVFRNG8GZEXeALl9OsaKBefP65zxZHlQ5X1gbOHU
mKuJZkOK7gMiwwDyGxHhDH6kJXzWvF3r5jYujrLCuPRYlZi67fzixH+JpU2KlXuXU7ceRc8fPxxr
w9OFn2mPZ3S+qX5P8JwsvkZr4w9rv7r303c3rHXp0fi7nDkr7pb+3rBgCVSP0FlH6VoDbDAXZDaI
9MfsFwqDKdGYEP5aoU0GU9EeofonEcFmNGQuTpfB2YZQEjuUCRm0iqvEQ8Uit/bvRXlymKEgFMNo
y3C5+JoUzoanBA9K3x4ijfbbs8Q5yHSaN5+TrdlYiLTk6lE252ClYBJFypoEsXFVBb+G4aX+Wda8
AJpA62rNmrfT6jaV6mntBvfk0SCFaGNg6OYfO5jLrZwv5+o2Vvu0vJnE/0KzwWM5vqTOOrW/TPsa
8uL0ZY5Xw3EKzpgBmcVJbu6hvIjfsc9KaVY4DoiZNs03rLpM03UYsDi2h+Cu7rzSujTqBneiGaq6
sjCD8xSIMeIKkn2I346n1atMOGln10Q+5uZPDA7kMxwkuqjZaMrOtw6wlyPjMJWUK16WclHcjeaq
0KClPR761i+nlVr+JZC1B0770TCXMyE4tFrOzOuhXg5u/NCIZOKW7udiQkqaB8C/4N2POKrTpytD
c5L2ir3i5Vezx/7SqNdUZcWbn6ieMW11ALLGfqed7LtNK23G+qwQV6BN16LcanAawy08XB/xo/od
fzjSsaRlYbBQdXiPYKKyReydAgoo87chbQ1c44N1BexnGq3XS/t5PhSQFwaqdTO6ZuNzAv+JwTr6
IHtptHPQXwZg1vJR2yxVTDrEE9wD15m6lzTbavp2pMuUza7TZm6Xz548fMcA97lEv6+vNHCn4UeH
2M2PT+s7w8/PBT1Z+2PXSF26bCRIEs2ukghXnzDL0f447xu89ltTXMKXgT2l783UGx1mOAWptyC2
XDOpfZGac0qVWYloulPMN0C2z1QCI1xVzpYGP4QWDgsz3E9w4xLp2qPpc9YBJ5qU7FRMn1rY7fgX
wdtoL6qMsgOrTBrm7hLbnqXuVI6a0YbbhpFvtUrADBzmHFm+xVXJUN+m9hBg9MYiw8GHhY4rwRji
pfMYlGduXWTa9rJgH1LctRSrZvulEcXmEA/A8sMGbvwy5OsQ8+qOAVxzokhx10jug39w9J8McSLv
uFOdK0en+iOtsNNYfvWXXE7UAjQSqiy/m1W/7ZX4rPrWZrAUtGIBflu80XGfYWfDEq1LulsMOszk
p87n+9z7b2kRv/coHZow2E0KI/smiQ6pLn/3fnt1Gh5w8S5nw06P+/ekdz4Nqz2UGCK1U7uvY579
FLcXTXNe9bHZ0VMsDP/DiMarnpqLTFh5geDIJDxlEiCGPLs6yggqvmXAhdlVycJwAEk6rPtU4K+I
H2o1DydnwP8HKrH5cLJXHrohATVFUKNkgImE5807E//kxl9AfdDJFhc0Tw8GhqpIULUawiZSSDd2
FN6y3Ho0jf0Xo4xL/PkQBdpDYH/lcTacW1fo14hjOsybXeowF7ZtVxlufUO1l/CKzNr61YfiWinZ
zdFVV6miI2ZcfoJ3T3ebLG3ZJflzirQ/JVEh6hbRb4q1WpXRTkdjvK5THKL8nsNRh2trvjTy9GPa
874P+/MQtXQY60RL3+SyvIyBxJtZx57h1EelQGZXFJhHZXFMYKAG5V69qlWJRl7HzCS4GcPwAV6j
t9GiqNh79oTFBubt83zsm+I2K7Nb5/ar3FNKRH3LPkQmFFXftV3zNgbQT2kssoaqt6/GrROluyGG
hiiJtgwkp5XYWmbZfEegZHb/oTvyUS9QkIXJMUyDY5KrGIgPAK1VBbuPgaJcyJDjay45+KJMEFro
jS+a0YNTZqPNNLGpwLdqJKxjflQr5d703buM+UZiWG8GAJ2Dn32BLo8e6yO2E9p4MpqoFmW//Zk7
km2y4Kp04V0bcMow64vRAoD3LaM6JJgwDq0SCmsqW0fNKN7nkslr2l39rlkHTfkYUDebOVMxqkGq
wjoaD3lpHxyrg9FQu8VTyzn/cMFnKqlLhG7Oz3osjjNwcDzpS2ccOV/lRyEpf6i6NZLau5Iwjyr6
04pjn6o/VtZjF6Lc7GQ7a8ra98kpm+Vd1d1aKbzJofMeGdRdKY9VKXESpxGXDUKP+XP8qXTXEJQx
NwjkEboZ5cW0Tj52NR0C0j5JlxWUxlncM365NtJyWerk1eTE2jfFlvdpawOB9VhmjtZSSRhttoPb
xNJSnjX0Ovjc+JQnM1WL3r2WVLhSAzMIWRRxNulkotNk22uUuewmrqQ86NcWYKVelMuEorJqRndg
ktT4uNaFNH5g6/mgg0A4YrIq5XhZ9fq66OE4IfaZmm7Zxdq6VbBNmzTXUWPXDJyTH2HxygBDGuEr
kKtgVPM6Hg0sQcG0CqAUxhyOhp23QhQC80mJcZKCpVHgG1jDWq4qlXjNF24yAlFlMBfMtYZoISYK
J22ahUPkcRTOeLmR8CrXy1ztYTkQ8zI1nmPWyxJpTdwutax3awBEhWHf3ClvVdYuhir02pHMEIJJ
h/biR1xqtoVXTrEuJ9pECToLspnIsdexMXj2RwehYlY+J6k+RKm2jkHZNKg6c/4s53EVYQoWj8Fq
7uZVGyBni/5aHf4MN2FUYGMxRZJXKg76E4Uf2md8RMCehIB2dhirxssUlnsQ0FaW32WzK3ryUtHO
ZNtW/tLDdVlvavlSw3jT/UWtVO44nqyAqm7e5yo3ZYkjv90842HI3EiaUesDt2rVcbBFZeIv0PwY
fNO+nt2YkjrkyJ/lZNPhH4WLKHYeHVEDdTidpk6CwpXhNeapAfPDKMBTxKnmU5KAoSGp1wtIW6JQ
an2MXqUcNwKtB9BnS6bhyq+wkdcnt0Ic0QYCVZatbllayc7KwaW7xhsia5czetKRN8VNuE6rxNPs
aGHDTehw0pTll5vU2fQ2yquGB7bMtEknSqZTKq8hJV5XAHVKrxZSIqQnZsgww7EXfovhA6hxhxid
MUE4P4oBdZ1qLBW9W/Wavkz496xUF5PT0ueUbl31LHDsdNOdRPNq9PQeRNMlIiWALWLqzVKKyfoG
JymwIFcY6ETjOq6wdP+yJsWVMURRGJIaQbSWKsib4DaJUOTpNy2QcJdK8Qyo6FYYrDXXDPy8T4m5
oO2ZENuZfbkOyKVyWmq+IljYNgJblWg2sJyxWiiFDWcBLWSIK51UHVTO7R6nhNkKX03B0h8OEyQf
jbq28w8KGq6i+FOZpFQtyUcocsdiMfo1o8Bzp21CsiOtI/dHOZKkkr9J0j1z7Bdqjn44WD1GjNh7
WpNgCUFg3qmQvni4g5hYcDA5Lb4b53wkViM9BCTBpcMhIsAG76YYKBa4GMSLhB//NZBUtyoxsCIj
qH5LZCZk6nMKEDd378jRWBROhVujxKydYZJljOjUTXQKNxt+dwZBIgEDLpncZ1KKfh5ksChddZ5W
Seq82tYhMTtOMED6bpcwkykgnIy8IaGVeInNKKRQlkq86ym/Z0VdJcD2cjAv66LxVFQRNrerqhnk
Jy1nLPeF0gXucsU7S4xBjAaHIwpABe46M/kAjcS5w7mi0G4GoOj4MYUMUVH2FtZJDm6BcvTZDXHC
juBoD8OnTGjezBQM9VlNJBLgMVAnIsqlX58U/zNrTnIS05egzGcoazPYGZ21Tl3aAZyOyXNgrNeI
0FfLXk4sxH5w3BLgIuTdHEbsufSdwgGpq4D5x8YQYWVgA2zk3FhneNAUvL5Of+vN52CQNYXgb0LW
Bc4ejvzFWDL5Qgcb41GjSk+pHI5Kbm20fHxXW+OZJ9opA+vLHGXjGMRuU4xLdb0rnfjUGBDB+FH0
jJVs7UMiRoLAodxB9F+VG80AuSX21E+mldQSCEeAgo63lNLzc5S7ieYys7Fq9/WzEZhvrADYYhwi
WA/VWSfjP+u/WFJOUhR2RvSsgStDtOkBBEuGjlgfGMS6OiLcJdt3pYwPRATO1FbwPkzjGssETQdi
yswFZEnWTiccVhH8FSM9FtOGx+tVqfUad8yvLXwDWNchisngra2oSyVys7+SlMMKkYNBu28/ZURw
OV995NGOscPRee4xfSMfrE4Jyubw0FAGKBi8jhiP4hvjPEr9OcX440N/k2fmu39+kTP4hVDa0ye3
wUrFSM+Ov+rxpw3YVET24EsOraGDSBqsNSxibOfFMp9ZOyybgLkd/4uIjzTku2NHUCywb5/Jy2hJ
r7CpuulRZInMY1LlLAhQLe7Bio2xALnZQGZoQ2++j19ndzLi90lXAKn0RRaY3ByfTrbKII2mXwbu
KabGkDVfZ9GDAIxS93zGLkFx0wkhDRrlRQGk1aODrfyIr66TmxiDr03Rs0u/HJ3RAW/KODxy5Z4l
1lIz4MFH2zjQFhZ8LDBXwBzUtIAwAzIpTYdeWOW7US6uvZSYO5OLdMLFXIUf9srvPEjZoXh8AdNv
wS0tJFivKiKqbKk2y8HcaP2yoXPj6kb/G27UadcSF45l1F7fNljBMKjFHJ40ltJt7/OvQdZrsgjH
lTIsSX7rca8DI0SmlmwnhzX5EiMePUYFTHQ3H1fG5HXdUnXWskT6CWGYByvbqN3GhsU2L2fwkYBx
HEfUclSOOdPjAsdGQjxdeTxxAfrp2Ui84J29ByRfTkvoaUge6eXzaWHKD218clRRzdj1qgk8ldOn
94LclYjORilBY9xedNuLkxUioBmPuoS1vZYU0JNL6RxCDCr/vRs+ejZ6Wb56jmCis+mALmhPKsnt
UUr1mdeFRHHI+wz/HQF9eAFYf+M2ya7bMYAyv8NsI2MYe5Oh32HCIR9S+Kj1Q2lcaHpBs0jsFYqM
Lv4sICgU3gDmh1eZhxyLVrqA3UHbmGyhdIS2q124zWNjzaQ82qN3zctltEexmcbvQ7eC641IA/Ze
sQt24WGgF2sWA1QZInohfEILx08A85A5I3nMi9jsh4yzIIQr5Nxfo2bFcrDxIWDWMBwTnEVIR2x2
cbG1w5JAupPs7514NQgjpWuQkEP9am2C09C9m849gRQS+9cOwo391U1unjMdXkJZlMct14ZUux0S
v/RthMOSeyjSaHZJLvDXGmDBLvvGuTexAPUWkXoorStVtLFgDpNWrhZdBzja4QuSNr9ZqSJ32lXr
W8TbxVOM+Y79yy5U1um4qMKFWAkYZmny6xitUxZ6uSf8yeruFsCMtmStDNkxUPFExRiA+F3jkgFq
lRCx2QWkmVc3+1hpu6n4SPEs9/cD6cU4GEMCAEfhCC226aHEXcl/0ZRNEhIscg8vErAXgn9GgC8N
FW6260ZPpWGA72zRUx+pDlLDMxkZLvhEPbrEptt1Hh+eJ1ddX1bVuXPol62t0V4Cvqi/6Wn0KbEG
rzLwM3kpV3T9gbGoHUaixMu5xbCSdYw19cmDY0jwwBHGpCBAYcDikxwzMknUF8V9RKz2gtCMmh9h
Ncy8utxIyrKB8yStOrKyWxc6DOZ19mcrEUsgIyun2twQeQaPIZnunE2Ss9LQVTJBgta40WOvSDxo
tPZnL9xuoTtiEAvJr1sUyanbY81DK8psSw8h7Ycln/WKkpGaFBYcaQf78ErGkzCNReZxJW6ZL++b
GLIQ5WLhjSXvwqs/vfNHWCsy9HUqD9Ji8BtQSLfBck6IV0iLI5QsmF9ANYOtk6DOqA4EaMhkN1yi
C8bAzYEYXvSE+DYQVQsGeBk7gQxK+KbJRISPzZ5jnEQR4BdufyxUw2XMK4H0QSnxDzjGkUjExcJn
Qtdlw40XIWcWT75/qSyiCuq19Q7BUBjA9Hw/bD+FAymmGiiAKKA2IuCAjQuvNQiI78Yn4wHeIq9D
+4WyGYHyPTe8aljVkcvzIOWMoJw9l7GGmByDeOg1kM34PMg/9MEDwWsDYrFsPxYoyeAMgW2op8In
ghxB/SqJPVhFhMm1Giap7VZd873jo6N76hpSEqSbjKgqVomuL7RilREsrr34JzX/1JqXjkHinnkJ
M609p4hYrbxqTnQm+Htx9UwL8EVZckEkIuLgcfzGuALXZVyGXxGuI0qEKkdYF9VGjYolBqM6WBf8
N32XWWWHi2m5QOB2Dc7wfuzPYoP+v9ir/dLB0772WETQQyfs4AfoPFzt2KQudNClXYvkUTz+YsUP
4RwgrTYiHID/j5ncr8IrdGPeHeT+fkvB8tIMG8NyA0LMaP39aKsoELv41kBkcEtictV+RhnoFx9b
DHFJZSbJDxsZ658RF9lgbX2MsJkgVxfeVcE5TM2NAO6AmJfBxAzVjBjtk15t+RKoUqLX5FAI+S5g
PBpxmS38jtlzn7msrvQ0ruedn24clmKOzh6gGHstoollN6P0NsmDpmd4xVNqArEXrsuDveCLzfCK
ztYRo87uAXJJjGEefMIlos7B/YHXh8xc8+JTv05PgAh1CFYtlNrmGdw23mGeljyqR3Ywuk1trwoI
rogoMJbMF1mxxCmLThPwW4QwwbJiT4qE+AyhEbL5jcbIhN/foAvZA9sVmnvU/LGPeV2dvEIbaJOv
Vf4UD/OMJe6Iww1iYxE64G+AFJ3MjX/4LsIPQ76wizkpMFP1YAuyptnzGip8ZctpAS/eFxEysfra
7LVVfsQkeNw5B3RqhXBtYDUk9x6uEK7Ny2DPXViTRldvU38bd7wVfMsFw2FbO0BW77fRnpgyKrK6
3XJnSofgrBau7V+YqCCz6Nnor6xs/qrlwNpHd1kXA/Vyq/Mldv68HQk1Ll/Tvyh1sU8Y3hWSstp9
vq3wQjiJ5u8y5quBuhy1J1IOc21clOjGt5amRbTni1oHNnZMVkeygJXZmhsaABifzl4m1HJFWUZ9
Yiov9pV7B4zVD3cVU8qA9gs16IVrvP/nbTIfgsKF4QDPJne1LZ1kdUYrzomh3MYbJw0K8v5Ulitx
PsB79pODtqru2pbtBMhRV8uxWhr+utr3zWt8xSVjhHT4BO9CnFAVHtO+i8jZAPEZ3/JCRPh9ob+D
KgibDKNpDgisPspLdKYzhIQOPRySLbuWNxQJCiRv+JmyMFexP8WADY0E4Xv2KQs3E9ZrtmADGisN
6IEDA8s58zXn0nrDBtcuCb5oGCMCxQvCIOT7gtnTSywtEs3lk5tRiHWhL6ZHYnWo5gh/ozucMRxe
5d1KRfL6NSIpKm8W00wya3ezRg6UCIG/ADtRweNvBL26mpcJgiCgfwjUyDrPgoWKqRdGVgV+bCRI
Ed5z0BABzuU5wPmKMG38Fo13WtkYreLBTFdaCA9feGJnqwHeMQ55S39YYp4Fz3JeSIcZwlhLB/jC
iRqRtwTBeduRGpLCoOBaYaMXCP6yPWueBY+gZoDsT2AYzylZWOgt4IhrdHAvkeh3LA7klSZiLyPh
/sIVTNeOYod3h1z0aoEj1h5SRXjkshea59I1eUgbRb/3DG22A/5QtceY8DE72HS2+pKEDgTA+wp4
fAcVHNV77wiV2REtyJowEE6N4FJaK+4+2IR9s6rsBesDqgGCfjtZzQ0oyz451KRPza/xiak947H4
ZzLduttMOcy9LTUflu3l5Jr4WhEvxAlJy4vkcaJpJpH1nlde1y/NNVpOeSvc3qylkIsnNEdrYhyz
PX0Z8WdXnUWon7h84DzBs668dmtLsIcFM5X4T6SP3KI9sXYiCXEi8ZP8VLYYCMWe8MkTJYW1aasl
b0VMTqIsOFT0Elx4JND1NfzIV+VtQL+D8cMvC4pkiE1Ye/aJXkx4gUA2Jb2Mompi+8AGmkErFpRN
NxYsNxf8ivJkzksh/WS0DO1c+Re/np40dYF/FBUFoQNZgqP1S4kWAQNwCCpoTW1/yUmMtSdjSOMY
7spgCQdFg5/v7/Vz2HlwLfBg1hE4+2AQIh9dP0Og54FYmGCe6RidHTSmMVhiwMUgIr5hGQbWT4u/
kdptHHnEatiL6kIim/4LNZeBPvcK3mep2LB4C4FZwEEi4AEcLCQaBoor00fs5+BGi2i/kJxatgSc
jozC78SLCEV2RV7vMY/igM5WxUE6QpWeMCC68FlwUVlOE5eTdYVkWB0gVYWn6FBJ/zIddoi6hMiT
bayTm8GBw4Jnh/BsdUJCYSyjPXEOiN3ZO/uZHSNPBJc145lNFZ2DpdK7QE1c6M6l3pZbRsIsCBIv
oOPvxX1lnmSJFInFMJyR0o4v3F9Uk6jaGgIBJQuqlVfXwhIeHQo+MWKnVnsqkNT54DsH0CgPAVQx
LiPp8j+W7ms5kSQLA/ATEYE3t1BVeCOE7A3RtGi89zz9fqnZmN2ZNhKCqqzMc/7zmzVWwgsOvcIi
NW4rsH2P2YqTZNX1S6I65Cmsf64PFlk+UsaP08lN5HMn17vsOtvjK98bsies7bvTVO1CvrfE5G4e
mRGxfaiWhl7cjy8P/OibmOnmpWCxOY6GTgw/Yd4fm9iukge1TtPDwgZp9jIe5PYx93yjO45RpNN2
TcJo51a2fbsEHVpIXi0PgLPGaVZ7JTl0UQ/+bkQTt4vTggdhq/qYOSibqgX1hYpD8CVdLBxM21uI
U/11J3eIyl0MGnVcZzY8plohWc4KKSQLE7UQ69G7/DmPcp3v9VclQfoK7jfCh8CGzDwBaIKHQOhf
2aDzPgxzV/Lw5whfnKRvmpscfwg1eIuyNVYx0I9gDr0GYetfdGmNW0qM7TEiJvneccs5DPM4shxk
fAGZvlYKWr9Ogs9xIVkVbDJRTiyc2qpSfyjzOah9s87i2/SiygBcrc+vs3UPIIcbccX1OcSrQwc0
tXuZF5rWiasZSPC8Egga8GkI5fevV/J+m4y9gp5buzxLnCuZk/BiGXUnrIuqAcolfobg6VlaiIdC
Ebs7fRgsGgQmz4QVl65CiYhds5dZKq3JQ9kLnoTtVdu0bHGNHt+h1lEDk7gvXuyLlUSMb7rrDFz2
V/nX+/GVzOny4qBh6HGK1l8HyQNPZ8Hx53KPciyGjgOOrzNj/X4huCzqsIAL80bx0bJH2q7sevdJ
2i52iCH4RGYryMiK4o1c8jQIG6Ie3sH8VDNQU/6S9zPUJZ6ax9xBlV0NHGehXLvXnFRPg5BwuJFD
fYUFRHiwrGUcNYQML1SlcFujGKLBR4jEdXSplzVHtsdF+/5zkcxS1/20GX+oE7D4yoPFC6BXPbDO
N3QKqSHCoUPR1iu4t61wWnS3jTyTpvEy3oCVrHKmGIwK7of6rhyvuRYPqU4Fj+dDH2wuUG5y6/J1
QTC/e1uFp49adR+XemWPZ8FjXiFYKCWpiqKvtdp1VC/aEg+fNon+yBbhSb3XPWpS/pww+Ec+3a9s
b9VlBRJah7kFs6wzGCMvvFxRwmoGYmOxUxCql2s42Mtcr2vjc2RrmyM0CE/a1a4fY/lK2ofQQqmY
aAHpSE33CjMGfyGEtvSXsaLlzIiiSBCAKRmp7bUJ2yBgRxky2ciW2irtrdCeIyat2VpEyMWFhmvT
hpGE3Xf5SCpMBQmaH40rdg1zwmNS2quwIpXMvVIvl5C+GOFGLApLwqzhI8dIv+qmqF+ACZIi1WLC
FcVZKzcIWwPIsI+eRgo9zwyeARkGvQs/XWk1beKpdam1aM1K1XvTcyDlnC5reFeS2Rd276VKf7Xr
zfkicW0uvN5ztWtIDFwem2iOTMJJJbwJtrR76NAoQ5/O46CzHYgavDYpsYU1BPPBuZvxFHX7I0wF
3/mkFRPPfGg44tbYep6CZ9t9Zzfy6y7ArPAaTDipKBBIQaoUupMygUHwZV9jND1oOwB4tcMtmncE
dzGwrnQ4GUaibHHXMFfv/RUDI81tWTdWXTupjVhqwquUN5tVS0CagaPiSvkSz94fcP6Q/NK4k8eX
3w7/GD76ttQTBZI9a7xz+fbVVFQeptX0Y4OwmLmlOIYy2UcwIuHEU5Ehp9hIx7sPd8k97J3PER/t
zOCptCl2ngMGIL5uc6i566t3uNv2L1vN9b1+cGMYejcqlGqc7wN/yKgqJus7KMk2dQS+cZclV95x
XgluVikGkLRm++rYA+qpL1Uf1+hyTFhpHvNoXXZKOV7XV/6uteUqObJ3CkY0tewfG5hGHPGjx4fZ
1simS5a6pEFssP6YzHFf65a/95F8yXf5THy6BRDlPHQ/gTN1iJQvktDcw6dlVQU10VEsf4KkaMh2
9tY+/p3lk0DvEc6zT7cPBWr45Pp1XyIz1V0AzkxWjiVeQAbk2C6NspruVcSCja2J6vwt31t93Jzh
QcqYEzmGtxUEPXQhf00LsAKeTR30JYvqZXOt9Hf/JPD84+Ub7943zwYHMSYfIVLp12Wci8Cna2FY
ZTkHfsyL8GSa7p/5T2GdLAfPU2OzbmgnUqBImU5a9Xv7wnmaj5VT7/KiiRcKynOFV0rx38wH3VIW
naiscudGeb6pY19EgTFVvhwax9UtzqSYlQIXtvtjnF1sOuftrD7L7JNNEd+pkGQvaV9uV1nKzl1/
b58ams52IRPelMkpceIRcUFS3B0wY9IfJ3j+Zf/nye4630zTY1TMC+9FejwxaD7mTJt+LFH7Fqji
GEaWMPTv435q95VXWKYOXyaNqxO2UKWxRLh+zPrPHJm5G4+Ks1hUarfdsrk/p5F0Tbgei/i0I96p
FEx46MV23e09uTwn+fOfG6R1jjdeyeF6FHlUexAeZZGCVC478VTlW7wWWs7cgiAsm2o8ViWGbofo
ce2a3SbXEpOwfa+wAYnJgbgsqdS2q+iRubYzq1ScDUm9NoPT7l8G/j7W2CGxjY/J/TKu5zOPZLX0
47nrH06kqTwz72CTyiOfpD215TTG+/PZyD0znBvygzWDMP4GMoxL13/pBcDfhHFd3jez6jIDr3gz
145LKEjJ5Fndhe2I4ypumpkKPRML18uZ0/Gq0k0JVRaumlf7nvfj6AQqK/E6G58IIVd5DDyG0jSZ
JL5pc5VZvlK9c8DMpGZJ8ZCOFjOJ8aVl9CgMyuZU6xRxnXHRYT49UVDvivvGmG3W9vF64P05FDSP
uYNasEdt2LdP9z8aNZagG2ShohHH8WtjIzyt6yvOL3gautb78bNQakCBnCg3ddisczinPZ/DVYHz
B6fe8qNPcWW1234rK91HM62smXOIXZyp+J405teveebUfPrp92u+/qRpXN2AlRRxxcGNUqcU3B1D
isZhstLBpHTLLTY026Zu7bAEKVeEIqXfSmDxa/57txLwJ95G7umR+ZQftqCrnt96joCDHbaMqYM6
xZEGwq2WKtwau+Pb9vFTyb1d1k3FynaRPAv9w2awebLhC12z8/9k8IFiWLi9j3edXGW0zzcXKycT
O6VbFf8le2iUTyVmBy/HbP9R5PJ4aaZmX6mSWdVW4ooRTD7TgdJfdgG8Nv0PDQBvNJBx5dLKimKc
eTPT9dJfP+vlWaDhZgFu21bm1E3nXtXnhQdX2ebpOryCVs4GRQqnXLZSKxZPGnFGrmKNPQVHF3cs
kuex/bhtLlgKmdbywGDsARzcGDkfhnugWLmIrFAUbPqUsps+1u8LMkbjhYdYYcGKGeSc/THHvnAw
O5pG4hCcoAdb2Yd3Y9gsw+O9TmNMkHoDiaTtVFu219tPNffmA2JyLE73hT+7Z+v6ZFWvBlidMDHw
fdN6uWv5Y38j2zy8nhZz1ddLRj7KnRo+Z6h0s78tNuM4xe8kO85U19KGUxMkPx7SV3ennprd7Gqt
0xxjwQGayTw0gDfPQc7gHVVpB1Fa/1yeL0f9xn1jtCEq8wz8MwbAPZoxnVuiZKwOrKZRYElU7o8M
B8dz7ZlbxuM5ZIZC/Hr3IdgeU+olmZUu/x9mjoHFqlY6jTZBKbr/s5a5VtIXl2yIpfQlWSjtU5Xv
zGFV26jaduP3G+Hcwfl90rDs7SOlx7/s7Wt57d3MyuaXjzIlITVTVCncupX9opkuf87O79cw+fyq
7Bl06P9LlEHz8SLKstTKW8w7fUZo8By6acKoA3ZymELv0ikOLbZjlcdueaztT6L9njqlnWE6a2Mc
1wcCZT4Hfjpwv1Txp6z+Z45px+kHSa06P36dUJrX2V4FdHdUmdw1WYXUTYDBweCt8M6R+naRmFxA
VXpQHJ3i69lJxBd0cc/FlawSRUO2yxAqwfxwtangebchtRQeH9wUqxuzIHaeC3d/tlOfnKh1Fhyi
Vcs3BCdutY1S1ObnVWgIyw25vZPt66ML+4oW7QdQstQOOn6osMz4m6/zN0m+5jCuh5zqi5j0fOvY
vEcTSF+N1Tg2abZO0d18Jp/3yCRXmvG4eW0s6nXLrAp3MWmqxGN/jB4e03m118k6+i4lpcSY3SuG
6F6QI4jr+WvUNpewG2K7s3EwinPyONPhspHpBEOt4DsH4akHF6+iWGOlAAw7J6LdxMh8h2tkY9XI
v4dXvjeU3/VyE3UShWuZPHU3Acw7sD7i1M2qb5uA7ruSkpuUKa1LvVijmqn6cxnj40hmqQ+QjjOJ
wL2mMUttFo/0Y7zuLlQrVla8aJSnk5Hi81XzB4hnRtE2qk4W1T6MpRbc9fhGShSHzH5luKcdWqPw
VQv5Hk16pYW/DmHI36jOvp6nHpO96q2bixix88nyT5xxEfYDdXe0aHAeCbOzJPjxpeMxZ4Xt4Nw0
zPoU317zMCdOmIB4+r5bXfnB7uwggn7cEh04DN91foU8MK0Xs33xybIhSyIp1zOu/Zb53Xq07WCJ
sCp9iiFP9Y9cp+gaOvlW6fPc1PQ00zFEKcHdrx85te3eiYD76lBGey5HrDF6MzhwzHdHhhQt8DGg
G+eicW+PmwQlyfDeoOvsM/Zou0aiKH/vt0jxt23/YtFsX0+2xvroaTvs65NdunsVQg+HXb/eGzwg
X58frltLrgQFMN+y2oRrqjRz/wHdRWN961bLfJInvYnz/Bhdz8aiZczZoOFrLxqMFkbpOPvnOBr/
yyX3zu1PpvOIc0m4AJRG+6brYsMN1aSsAEYfj3j5sx6IOS91Mk3+3h8nDoBG65ywxi+FzznDs3VT
suLISEehGdzOjIObmQ5AvDhFfH66bNCU0zvjbpcbH4xnfhhS6Rx/0xF8yw/0ABC+/eIj04Y8VD5A
y9KmXagVHJWzw6mbfcPPbp5fS9ZAqf1c1ZLcx+FN9vW3NRfTJ7Dku73ZpBqKipALX+QNnBzYPSz4
bfn/cP51Gt5Hx8GqDYz+Fu/cdR4EVMBaPgToOAR1H0fQ9r33PK8tgClSzxuXPx7FnvxFnhVNR1X+
PfXJb6Q/LEe54ao+nJYjg9A+s3QOequX0ep7Skw9r02YOxZrp5fMxwIFrOpWRjLc3bxFrBp+82zw
xoRabF8tGgBGAH1qu7rZjrn1oTaXvL1k1IBM4lb7dbT0cIVbv0zuTOvoehpkb+25YXTYE7QxVT/O
jsVT1ePgafeoDsM3rZMJCMTvRlYPCH+kz+QtfW0LUrdXiPFJTBjry2QqNsXK2tT98Eht5uUYjIP6
w1LdJplqc9EKf+VzWO/3NtpeN7wTZNEujerLNtn4KePISBX24HUgVfXnZN73wFOvRwFLXb6Cw5vh
a86NZ5sXT9Nmmph1Rb8+g9VR+A8DQqiOl4wn+CDJKDzffQHrDRlJzUyEOGVX5IOUPOJxPazaR0zz
G8kQGfK88oyf2e8dm7nOrb7vj3COIENhSzeD8U+hs2ulu1f2keP6rsc6wFLbC9ngj1y7DVlzdeZf
28FxMBEBHHaw6lC+Rx11sTEeJEPGif3KECfFtXJZYUIxX8R6uCJU51HmI/zx/rUwCe5jfX9ZTdXA
HYyQplPQRTgdvt3EfobtonQwFyy8ks/q8y44lhozrFqjVWsR07v0p7MWnxButY0UkKPUUxulao9r
UwBN3xPv7Y0HLqAQgmUYyjevo8cfhj0h0F79FWXfr4MwEfp3d4gBxnz8yK4OFvx3Gwrz8YWzYTH4
knDxHgR7QvatmACbb9vUpNAu51ydQvvQEjzgthsvQp1q4RKcJwxDUn5Z/rI4+5tviHZt1UUaB8vE
IlX6O5O2cKJd6kgQ0ba/in8dFMOw09fbqS/DfM2NBBgaGl0kKiy/xB4xdXKchunUQfXP6w1FzeOI
SXKGUnwAJ0Pi/ZolI4amQ+f71IXT9AUgTufJPMErNY2JlSyWWCApWNOuqsN5sG8f2xB2biM4Dppi
wNp/KzmgcvZvn9iDWsItbucm4TOoYmUfmwo0TlOeZDZXwgLkJlc6rJnCh3dSUxzEN/+XiB3Lw81W
j2DYTrkVnMKbgQt5dFI/YmgjONOeuxjueuF8c34FV9fwrel/m94+1UXPKHyueqlX6Zr0Z+vRrGc3
fqQGeuH5gE2IHr+O2YIgMptVaXw2d5aIDyQSpozwA/jLrWVcppj6ubzwJsE3NW/gpX/ROunt6+N/
Lq/freJCO7VyZOxaTBgOpVpBHW2gDoNF/PsJWGdXUnlj1iXoLOI51AIKWVIGJ9vJXO2QCWVqFYp5
bs8NGqJ9G3gIAN3cdE9eF+B/jZ+TtEmvNWrs0bDB59grGgG4gzYPgEv78QbVncUW0uIFzGhcH+Ph
lqcUuTHuRU0qmFYWmopBJnMpXnXNv89t6CXmBhuwUm/RZRLqVrPhukxBzM+2Hzirnb5DlQJF9rE3
3wu+QJfhttLaDqCA2x8CI0SJ9V/X4szd8/5T+cCTPdWeo3yN7Qe2Z1RuVmpCNLeNVacSJvFm5tb9
PCHIpyv2ZAfrnNV0N933V946RoxrZovb1nzYorrOxrl4RJUP2PfhhtdjW4X8Osq9I88tvsrLzXtr
ZGtb2keDLTtZC8Zx76A//FNOshIkpqZsYqoc2Jk/BuqawmItiGLMBE9TCO7spbyk5o1Wl8iDZ7UT
8RlairRdGX0DQ3UykgBrxYFLOC1rOXlC7WP2MkZN9mhXEkxewkqL96gje6hL9fCZ/Vt5Sb3kIZDO
aFOk6BLxhFlWl5P1hFKNcdQg3V9DImu2cPczEGmqgfK3RCCLK27XOEqHGZTNyrUzTssOVt5DYZ6g
/pCsDzLFVpipTd3tk+cblH09xqaZy09mRd30my7BlMNH61+mHlUekuMf1c10maR6V0HNXU814pHT
8EXf4uMG0Jr106quz35OMHJYC2yRV2smYumvEq2fKLpm8UekxKHk888N1cJRV46yX9hwuyg/OCzt
PbVZt9xZsjnS6mE2T8qD7L3O/8/6qwWU/nG0s5ARi/3IRz7pJTHlUQEEu2yf0zhtOckcQbe1Yq46
z5nS8MLSmlZzPS/JclEMTKWLRZxtlnoOQaPigVWdMloDnBQH6qJeuNL8b6+p9nzi7afErgQXOqJ6
LXnHLTOGcz+3OJSVITs3HGGddu3ayvbLr9dW6k/pzSzk5V7jCJFn+x9fC4hGHpbjtrH5JLHql+ji
frgMrLoV1griQbb/yqC1Gmp6xeuN7/XyT7q5+9TlzxbVcba2+cSdmleL/ScRf/XQ8dWV7q6TqS+6
ttnpmZmyt2nJv63CI431NnvZ9r1pUOLhzaVYvXn76+gwLQ+2k3t7rQouNWgV3OWD8tNRlnH8Fdqh
KeBPd8LDYFN4mO5W8aH7W1SbebBU2loSW/kZsBTyqNKk4oLTam2+M6oMWqUBUwC7Br61WYbv2Ls/
2pKtq3iYjiOK61Z2VO5ouCtvt8G6Xeht22AdpDGofW0+Kf4Euz4PSa9sSbgTle59mA2LfdU5t+41
3OX9R/BIP4HmBGJ/3IfXGhy0ZemPT/VZs/Cy6uRHOOo0DL3CkCc0VmndAX4LTnxeHKm5i5hjz3PX
z+XEXIg3YHqAQhvhpTBRRLTIxFAF2Syv23Y4be1u/LrCPmlnaTliDueEIODb8ajOvv8UPk7TXfeY
qhXCBUl9bGdRgWLm5fq6iEthMOu8lWfwVRiuumX8nZ62EIXmYCJhmDXLJeG4NxsGicLVz6/rv8vP
7VPL5AYpLzPmKPac0MNhLLhXKtKJb1y+chetXhvrSa6XfsUSQtTO0hb/tfTelv9mgJ9AcDZErqDk
Jql7dbuJnxajLKpvX55m/wwn6Re+kfLsP0eOWJ1rDfwviKuKMLvqoHvP/6y5/Hazo5Vn99LYttGb
Fl1EqWN7sYwkuJDFLDoCZaDJ+1J06IBtiKZ5pUQMb/zltSXT4TbI/uwbmKln2/S5YbEsR2ims65t
qScrKVo69kl2u6l4uTX8x+Is1Fb1wvDaYFDLNqoViiNFZ6/4D7m1rbcUAJVD8cjwGoeuK2WUqUqS
ABrQfJMUjDLRXStx/9m17Mb9cPRx6Jnef7YR9462Mxdp9jtcWlZ245ApOTPSGNcN6RVvjz+Yo7o7
zm/IRpb04XvXwvXEpK18OEUc3OGcdADFO5W3Vq/tKbI7hOM14AiHLostPhLoroXJOlqrLkOJetfx
sYu7Rql+HptcO2s4t3t/1C4x6t4tLr/A+ZMTtV8trQ4rOkSUL7veM7oOQrd1dVS5AqLIIrycbXM2
DN3jnftDSEPRLHagYymlkRVie/E/HIndNLRpy+RCPGs2t4yARPb9thMLbHDrZtVXocxEwEKtog7W
EpLlKw9DpZ9/O/YrqSgzMfiJrbjWuXXUfCi5u6sp5g3uF2KJ3IHyH3PbAg5xzaQuzOXQ3rEam2G8
e/8RcAMwU7adpmqMriA0l4Nu248zAjnWjspP4VA9oTfK511PqZX/5zOp7dgnmAGGkyIQAzIQgpXg
cRaYtds7om34mgM37CJoATjWeiYi/Dg+xvz7OizgGhc0xsDKF6Hpvcl8ULHeJ+5X9TL0Q3e+v2zc
N+YSCJCYI1ljsIDoUq+YNwZVKwrI/tPdAVH0xeq+pl7TodDDw15EV+tyPSi+45ftLEuTSRCMUthQ
dLJqrWLQpk8nLZQZNgfR3oM7u3TCafZ9hw5qJjPuHgMbs05meP28Rrf4yFdBWel90YsVXs8mZoVX
kPO4e4r5y8VYWwmAPDbYfivz4MykEhNJPjCVkGyXL9XGf4rmivEN7tFNLWNeVgrW6sOmGJWicS03
KNdmSb6HaVGr/Mix6j/1Ca3syznK9UlQww9liyid+Pr3noSfiKfE9mhwjyChUH+o0TZa/wiEjGEJ
LGe2HrVT79r8PvUuhm56axdl+XkfhUfWjdo354OVS70cAEyRYtTddx8UKxWDI0r9nbXvHYV7ym9C
RGJ4ANfiiO9IRx6HX6LHr43orBzs+NTb84GLPnLFzn8NrZ/J+AVBD2JItNQKK1cXzjPfU9Bf4QKp
1Y4khah30fo1JGfo5UpKWZpT+cZTsK4y24h/Fc5Tw34Z7F3unPZjGonFi1OQHSMPgK8SdOcxzTko
V5RqOkXUKZXui1k3No5CNVhoLhNOis5hhyBq0G9HHqwKldTD2VSL/qJoiZ2HA0cQrCJjIQawQGAc
XR206HuZFLx1ToEqrkKbx75/h2MZfqjuVPicHUUfVE+qLa37QICAszX9hUngqfOY8tbrFkMzPdQK
/TkNNw3cIIY8rwGIvCDfBwtUR/o9EAIfXQdNpY3Sf/PuTXkdZNmY917/hnHcRwbN/c7yk93bOh0B
e3061LpdoNZDZY6D8jZG3jmO9uIt2jmC6Mb21UG4UiSjkWxeDN9QUX21XUyWlAaMIyuMyVmahg1k
p6geC6wSuBuCMyig6Cbizlxy/EcMO0XpxpfeJlAlD2INh78cJLxNq6czH80NdKgSYyy6V1h4CSjI
hPE/KhDDxUw+Ho+JE+L0C3+YhZ0csvYKaQAyfXLl0ymUp8YLJyXdCEC22dbRE43cXw/vp/fyv8op
Lv0lFDmSD9f3HXSJuRHh+fNySgB1GsHDEPjuAKqET7hpPKBgsAFRPa1EK/ToZrFFJkB499NmjH09
Cdw1lRdIeKJFZCkbmDWA4r7rEIDEo1zYJ8AgBdm2/IaenwdG4eWPHTGDMZ3n8aqDRaponaqAwkcc
MkqPuObhr6rj+nEkl2yXlpOyxjKSR/Lv8p5Lgiuu+IvlAJIq9LN3c44sR6F/Rs7EAAibUNh9NMs9
0zQnFtggunUzqNdJMdiVP6+1legr0ALsRI15z9Qs/BIa0eQZlsgyCUefVUNEqYTsn95CAsSH/n76
nGA7e/qs/IDMI5JYqqGA+n5iZRIJB9S78Zyc9GfJ3tb2FhDslB+A2CDheLrtS1NtB5QbrCmbGtoR
z//uX1m1Q8Vvw2O/0Bh/lTsqP6qIHlaorkWP/HX5YpbXzOYDfhKWfYAN0FduU3xOOXy/aNoYsNyY
xSVBgvZrqJFP4jPmv9JfxZEEv2P79nVsPL6uap3u2M6uD+Nz7nPNvEs7BpCot3hTQOL4Yr8pePGB
HITR7FsiHZPsfKF2/kjj4DEzjUtEA5lYw4KxkqmhptoHCJcj3YQOlpb1K7Q7miWqBm6j9BZvabWW
XoFUJMIirYkR0kfuHF3xw8iliTtO/PB88WjryxV8N/yNTiinVshQxajYOXySbAkC9GuvAjDQhh0U
LSBQlNFBwWVrFb2D2cvGPRS0PdkhBkIq8eAMbLTex0muDA6fv94hrfpHSM7y1VaIYh6Mx1NxCtxJ
tfdiC2sBjVVHhQa7/ErGM3axAszjM7Ebo7QvD9TZDPIDTReh35al/TS91XNGvxhge/MyDxQwx3Yo
TbT8rVvIXYyxO8MkJdfefN8xOaeAgFRvPFi96VUwoNe6bz8uEEvhRWpmlY95qo16IiEo1IYTPerC
hw9IcKildy/nxqa++n5O5IJ2r+na8iOvHcAFDGVNWEsafBexHM2m2a/ygHROTVU7t1h3I3xssFic
JPoEfLPmoiMd7eX0F14Th+tPKOPJqbEI7I07rNPAOkrm29eaK04ALHSfGuFZ9zgJoED6y2xrsp+U
SVO6xvD6NA0aMKUyWSa5CYK9dDUOzzaHng3R0Kz8R7KUNK44gPO5j4VRGx/nt0StNrWPp8aRuyQz
J7q9ORVazChh2ko2gA+f8pULIL9SH0Ik6Hl2x0FuflRgmsNHIIFojwFuKU12Lefdszn/67a8wSjb
81uAyf0WnRDuiva+/to4Hjctg2qKQCi3cxhi6C4xyd6zih/Aui3oeeIBKPUEiobS32WRdFXUlxUH
z2EqXvgjyNa8f2w/vgL4dK/pRR4u6fg137/Gmdq8V+yT74uu/XuMny1mBX+utXL/+Khm+9RdxwRX
RQeifa7ADe4sXd2vXYdEtTPu5/9eY3+kABosRqUX4i+25I/kZmzRFeLUL/gj4v4o1T17KzrJ4Ey/
cw/BRsqTgH2pGXLD7MiBYclorEH2NcoIZt9h40GyjYCb0pU+s5nQgMH2eExZHAF/IN0oDEEhmo1O
6h1aaucr/4SPaRsIyR+hpa+gJBa3yWGXEHXNE598lHqnLcZotqn8IsEuJEC/5u1HJ4qR0LQ9/13/
aQGvLQ2eLrh6jC9RMVM9IBgEKGnVOao8o4zyTKFAsmU2Cm05fObVDssPv9Yoom8mi9b1Yz8JPw4T
+cVjsqrmPvgBx1qbp/62Z6ghNETNkV5qrctBf2PnC4EMK49NZUh4J5s1W3A1MPWb8IeN7SR4BYpH
OUy9jM+hKXYGrn0K4F57PMoNix0D79pDm2wrCcGnHqGQgJJRYzRCH15RprmGJhy2IxO6E8KjV7jq
eVgMbRrzv+j3JnCeiquNSTNWmOhhRoqUZ5gp/Kg/Osi2C7g/DDj4lWcAE93FLebnNjQsTNewTRSM
ngNk/opPbQYGRWceSNnk7RukGDeFs1yZBzQRjcKSE7Fw0wg+/SWF0erlIV1k/nkO32xg07fcwTy3
2rVRbsLFbQ2g75qN49g+f/yeHRiv/39tO3xPqEJYMnMPDC7JkrAJuGMJILSePzbseBtm7+E6e1aI
MnOOi9TvUiwGXLGG3xx2lEKPGWfI0oCw+FPwV8DkseQDQBiAVZui9ej6jkdp2xM8yjzN5Q83vhTs
5xl8vOJka3m6YAVPE8etp+dsd2wQ8jmr8AduVePVIBpyT4KnkDIMxwe4Msh+hfmT8vH/Gy0kqgtN
rgA/UkdPviswcXJAL6AzTQCZI49U/qUQ8wQF9QTw5fF1wMBthB0Y/6OmWO9e48vXuQXOcMAVbbBg
8FPEIFugQCuXqxej7AheSFFQTb07GVnhINc61FmQmxXlPMbL5FSJV2vOdL/IXneTScICvrnvFeE3
hzi9ipVm8NFV5BjxCTh43BoQG9+RtcG2Z/OmpLOzNCKbU1Nd5Hc6oPx+wN6qZ7qzKEcKXegxltFO
OMGht89U8wpEvx2uhjuYgqkleqaemPhJSZ3D950Ecvmsal7ErY15hEFtMVM30yCnLrX1TeP6jcFU
zVCC4CKNQxTdi00WkWLoWJjNKN5X7MO1V9l/DII3jdSHNjxSPZ5SwqajJxO3J1d7ni3BsD5P+HeL
MC+1joW+Jhso0WSpul7U9z+4tma2mMASxWfSRf+qHMGw0D38E1BPTD9L4/G59fTwMwtEQTT47+Vo
j5iV6S6Ghz+IJIbO+JXHX80w8dBCc/fkFVwjAEE8y2xq9x/MjwJatQyBwkflQ/kfOEyrkHl9wE2g
GXu83X/MWNrp+CkA1I4X7UfeyjMq1y9/wiAn57BRGLNJKdYLemMUgXt0eEcuZI4EVTEc38FZwu8X
Zkx/Q594xoGsaa8xVI15bNauiKZTz1FOaUzNdvwrEaVKSLAdZPAWfEVoOVN/tcDhm+ASsAqSOrU+
357a/NX6t0w5ljU1gWxI4ePsc0Ev1Cpw2MIkEJJ/cbys1sz6LCfK4sCYXhmHb9UbU6Mzj3vXeqvj
WKtTthGtAmDJ0HfzHU7iMNjQkAl5E4QU6pu1x+ukTTx1815VSJ7TmombOQx/fI3ohxUl5rl2983W
mUV4GDI67sEve4BlM7+NOXbFKDJcyfQ7jTekLSq+zwdyDXb/0vpqg60L3AE1A614tB4IRLhG2F+J
9vsYhfFbsX56x5oMt0Pn8GW69hVYJEg8nfBq/umYi/65DHelGnGA1guFJhOdD40w9SergAh4cTdF
r3bsIFB3c/3Nn+VgzNfAmRCDZm5+DtoSOcgprvTRlYsvyLogxuQKoAAAGb8FRQqB2XyEOax3SjKJ
3hBW5uFZaNOWo4rksmxr23kmpLi99Vf5/dC7jtZf6TiHdfGzgGE6s12v/Zfc0l4JrGhi7dHwwGA2
3KO5EQFXe3ErPUDE4Z2HTD6hEtyPniMxVR8EiZgjz9YNfrB/hSbcweRmVCpXJ5+QBD26m3XWPzma
g6h2b2Qjsrywj4sDOyOf53rBbECRaG/eLQdh214EXTWc+mjXpcafGxCj5bvvWGt76CZULVSH4y8/
pftAbji+Wj1h7KWHuDMOtfmHYbHhUX6gZzD5DDPdpiYS0gLTsVeNW7P22aT/wAIzzCQJdTrXJ0+F
6vxrY+QYOUiPRkT5O3qRozEqtbG0NfzIexuP3BWb+c+N9W9CwpHTq+QHYTyodBK8EowHcr+BfQEn
onthsHOggvdQlVt8RNBPRs/OudzwaJvDguAylzqlmVxZT33vKk8Oewh44VB33O5jhUgoH8rgB9Hv
U0b1aloPyyYEPWZNU3FUXAI4p7buHBqxOHeFgQbW1+9oRF2+eHMYE7JDxtBK97T0tfWHE2LikOoB
fESyTfAkUNu/9uqj2W8qx1xWNlYMyISKEDSsBPEw++02KUxoLT3Dm/rmTa3bDUQ1WpDKsNJbGi74
0f3cR9DfeJy9scclSk+J2qZh9k3wsfl+vF0Hz05AGW9UxS9CHfbnOrlIKin76Qg8tyCcXI8ucbG1
Hi1/3DjeuDhwI5ER1w5W9rUjdwFl64dIwrD13JSwmYPBXqknjCK6NKrlLEFRdbWH0eq55vsmSW2p
DcMuVzVg635YwRAgcZJSdXAl8f5casjdfkStMVgOmF/SWd2DuAQNSTtA8vD7dDDJuv4UGi73rHWd
wMDtiNhrt2Y623a/DL53e1wOCDoV8C22ZV6TDVldOmWkuLg1CHXsnxAtd9Zo8h5m1NDUUnu+qJ+b
vwuBjozQ3lazSddI5A337/b/joX0VN6275J+7NwsyE9fVCDmAOV0fzU0/IfVkKNmy5YrczzjT5hJ
ONGGy9Fm84rmnDZTcmnD8/338ZvNcXWKhNRx1IOYvqBfIM0OaYNnhDXnzGfh82mZJqm/x3PcDVLL
9937uVwH6NqFrnAb++K/3R/o5eZPsZ5/wUMvQljhT8U3dPOrWMLCa/4l+4JtaX9at0IqiZ2QbR5B
Tjiz9qP1aDUME4/AE8uMKh/Y1KsjoCrEpq5HYUdbDUH0mj9VMALO78norm1HhU/bNFah8DxD3Wkg
8xiV1Hjxj7TSAX26fKtXZ7Qd9zj1oRl8uZL5TCohK+tA1aXP1LYZslO1TszUlaE9aIfS6mv24sET
O+Yrrwgwu+7ayRggToMuo/giCn2S3oF78gbPz2s0n9yASJ0C7iAadDP/tZgWB0o7RpXEWKZyzjyd
Ax6Dd9Audpah+BxL1fg4NvY6oDCFVe7WZtPlh2nXPMn1vKopa9e4oXv7q+EJrcNKM6PlErGgK8qZ
BN5rWf2chija86pWlTb9LCDcPRyejDdWgcki5FB4nWacRjJ83GLYUrXY7Mid1q4UmVzguCzAskFV
OjbG73kR0F3oxHAJxj8B/XDgj+EGpkpto9wWLKCWH1ETY8mgk34fokoX/JLqbpjHxMdNdItmo3nP
8TRY/slXd5+Fb9/QhIptmIFsWnv9BRCVH8okq/TUVhM0ty9vwoSgYBp6SVlGKQHp2PYDNqC3UoRb
VxNKAd08kaFmqCShRya0VDkFRaM4XVOmBgrudJUPNbv5+76t4wYq6UrGo7nb7KWA+xQ9ED1HjAIj
EHYJsLvrCbaTcmUW2xs3dcB1BZfI9xR0SGv0VaTvuTjvMPmJVrcOETVCqJcIai0SvUpvP1nTuw0K
w4XQt9A1lH/2H4UxoMLdX2g2yRegE/ESQViTB+yeoeBtXkqKFBynuiZymhpqU9nKyV2z1+5q50y4
EYndZplYRpofenKX4+9SHRQumxH1FH6mU1fKz5FY38yow7GqzQKBlKsGvGgOaiwnZ6CYiIXna6Uc
Jl8iA1ipoCo8o/1HK6lOUjzXbMW9TKIsXquxkTcDw8vJ9SSHBaqGWsSDH/Bb9fd6oHAPobvSat9P
C0Mr5eN+tIK1pRteYmikouIehrrItMyod55saprNTTdgVG6meZW3ByF/xY+boOL5UEYcFxYang0T
Plia+0agDJ/sHPSEPwF+CrPf2L8I/GtLoZ+/NAqHkhBlgkuV62/52F2+GlVY1/NXL2ArxhfTA8HO
QfTrRFIV/Wb7ZnSlkv2TNnszqDGDlLMYp+P9M1n/zDdJQKpdCQVfyGgKL2hxFXom8/nAv4BiVnpU
lp5A0CVoo6TG0XiFTWUeHUN8oPxm5hbhFzVyybLySL3+IaOzXZrkECAdCGYYCECzSnwO01t8qf+R
dF/LbWU7EEC/iFXM4ZU5R0W/sCxLwyTmzK+/C7w1NbYlUQzn7L0BNBrd6Dcvsz/HhqSL2o8ey7Zx
/sl9XX80+whoBm8yj5AEhz9LEaD9r+c8gGwvZTba2998y03RbKS7ApLuL0G02vkNO5bBCHe9Z5Op
vnm5aA1+r/qR695JPCGNa5IREafKMub2kKgb/KxdQ5GubH7plVySRPcN6T41meNmY3fUl7TjGp5A
g06H4VGXihq3EtIFjKOqq5zW3TMcZ+pilG3saxyldQ1eVm8H7T/Nq0pyZFCvJY5IufXjhBfR8Pdz
87kMYmFKoZKpR8v7EC1wJdn8263qK8AedblxYuCPiNMyd82Qv/OjBJ3ojIarCgnsbxwuGpyakmqd
oLRn6sU3pWpaGq8u+/30AwxjTLixSEmw2wUY6QqeZePFRhSDcoEEx93Lv2zv2M7rY2M3dpTAKRl+
6iVZO3yz75CzXBUheYhhgQEsiXlNg2MFKczHuP89P8l52YrLH96vappG6sXoWiXt3OPVV5snGvvR
1jJwKsIuaQ6BdQtNZaNRJOJz0BhTvUP6hCAjYrW9wthhLQsdo9nSPXnm2SfOnBp/Pcm3MwSdJ3Cv
+MP6m9WC7ySelcAOi9dgU0278X/At4FYBgS1+Uq3kp+LEJo540OATDCkwp/VYvYywbYNfq95Yo2H
y/vak8xeD1BiEEyqMsMhqKxeMb/w0Yl0eGQwBqzp2cgu3r7a+vOBjaDdrpP4JShsG6f3eEwA8QiV
C3DcbHT5mk9wztH5R9dXH6z4rQtIykncRQ0BzBQBMoJaANm7zsNH9ObP2sn2o5R3/iWyrirFl+kL
PUr+crtaRpQNAChaMsRrvp5kV8wZXoMRfgv6KtmX/Qd49G8Et4iGz0/tA/UPQUl1reV83vDxB/Eh
8EIZQXCaQVWGIqvyjD9Hlf1Zh9LnqXNvnXhm7XcnAcKHYc9sVXA4wWzbh4J3DBZv0bOEB/mt6h7Y
kx/4aRZTjhla6ywPWBGxS07OG4wqMW2gE3v6gtpCHYlMgxqFN501B1YECtfyJ/fszsRwSNEdz43R
KHkZVSNTd8EiR3k0XBj6x5DIYIolNZGedDUaGehpiAROqatLlfzUHjKYJe5Wth+6nJ1gKikIiMph
rO8bAe46kZHKkJgq50+XTdOusrMCrdFFL/25amQRst2quPKtpHXkpZ/DI5KK8qIBEfyax091D5FL
ensHmFZxFDWBPF9SFXkUg9d15bHWR0pUfr/kQgWA+rxqcapC3jUbzMx38tV6spUcTl+0llzw2arj
UgUeb1DeK8jIpwTbfghSiD6+s+6JjAalR9yS4V76cXFIPwvSH4wzS9DYmDiN/7j9ub1rB4jzIjZF
hZRUIVGLbWf1WOOii0BrNevJ2RKuiW/MRWyOk1jUnpiEU/SGord2wfSm2vDq89i9AGvUQRI6dtcI
nFqVfCrznP0PSn8/d6MJopXK7kr1FutPaCK1JT6NcWI2LQyDxACjht9p4xc+9/uCe4Bg4tiX7jv2
E4OEYrxutjYDOMfgiMano0a8QPIxVZjXhkIjf79NSigpgDnNg/E6tCrEvmnj/nb8i25ULf4HB4hn
h369eVoNZGIqgINig5xK9f52wx92KJLtHRzfepQGP0CPL2AEQMVHsREIlbm3U9X8BDVxXBaBwru+
V26lcgxt1bMCQ360pQJdZeRWW79NRwFiCR0V0uNN2vwzLlQTbTMZG313N4OIAxhqq7lp2kDqEM1N
qmU1uT6ISforGVC8RsdPupf8wRLv3QTm6npU/CvbkeQgL/u8G0LiWsNEe+PjZAsIOi7f0XDU3pGd
flSoj12rhX/LFyJUb7diK8+VgxBuxFMYXFasE7d8hsasX6Bhsmjta4bE2ptcRWAcP4YJQ/b6CYxC
mnyncPLGRrqRDD7ytZTxd4Nhi052XZ7WMp/Lhvk2cWWY4F62/U84/I8BDa7M0jDM7d/+v+zoWnEN
M5PVG90HlLf/jOvv0PJeclVedGqE3jYqgtp9tEWLrJWSVea2/fhhoVWsOTX8O9E5V66HyraWWQju
/kJ+xiH8vpImrK472XHRVHkj3wun3VM1NTjW0n8ckwb6ettS1bTeoYpaYz72SJ27eq4k+/s18Mg4
+n7TTBmJS9XWHfhrEf+bENO2kz2W8/0TbwKUe86TPTrGlD7uFUnFalrh/+fz5uEjnePX/PVG931X
yw1L3flr6eUiSf/KpeqFYYYQ12AtEZfczqoPQbxzZATzalZ6sJj8vs539dXk4oDqLfDlijxPapfe
dsDVaNXgHkbgYdaaJQjklYudfKf0sxuVlFGdxYTbjra2iaDfTolKb2dLiWuyprCgDQphrjJRWJXz
iMbNUqZ+6t16jz/X75Kaun9s5XT1f4r986K+d5Asazm4/6s3sXtNdzbtWyP+JxMbYvzp2mqS2NaT
nYXWq8vpDH7JvWR7kBD0hFRkWBc+BsN5r/A9QzOpZgBa9dmgMDy/z7atFUIlSsKG6DCakxXSZUKy
fC0W+OZWEsPi+GKbTy6Ekxi7TvK9+8js823TdT+uMtX+jgbVOPVZeNk238740zk5N7roi7XogYv3
5b6V7KeG0/HhdT1Y/bu3SBGv/xU7tMI37d821d1f9YsCbLB53V1bv6+J4dndmu1r0/H2/fdaJqOA
lWKe9wiAM0XcsTIfg2ymkc21t+8p2kfj+St58HymdVNCa7T1ioaDXnPD2STxeXxf9rLjk0f10wyA
AFcoY1uzVoP7aPFWOBiAqCQ6qYHFv51X4nuZSX7dPz/FHQgmcKLLjxK3fs5HP32cPkqT6SgxKa6d
VpQ/8suWP40/sMi8j7J/rqPUZyaNEV3J9r3R8INtbEi18ziZ1rLcozmvHJXTn0swz65yzVcLk9lb
jghr2cpdpqo+Lwn2nfna4TnbKLmQQ1P68Qmz/UI3P869pIaMpIfp3gnT4TXfJ4Khf0qufHD8KqTq
xT4fqM9StzjO9xPdlV6ySbjMZ2a4MhfRLwxneKTW9n6QlsgUgT3lbGc92Mf6TgwvOQt0Oi7x3tDg
uHwUe+s31wWQFh+2HMgLPzeqdHeXbKmb901X4DFMjm16EuGS9wf20T9yG49D7Xao5XsmpjODx+Ag
pXa40PQYzF+Koz0Z0AW9reKIlVXiTvkhUUTLfMJDMfAwZ1G9PtUlwmt1K+1nzQqKah3aKuttA6C3
7+s6LIfr/ubSIBym5/amY0OQ4RTw829qovfeWpdqyR6C5c8i3USu6wbIl8BcaOJHPWCqme5leHm5
fC81xPpG5IZEJq2Ae2X6mlU4JEd8ZpyEqHMS9xz1MDUCgKh3MLKfquVimz2GmWGhmwYHpdCf1Ce5
8iODmwrqYhOHXMxCjaFrOQ+cp25fXLRyg2RbjHYZKJiNpqM0SZmBrgtu62hebFGiKQzWOliD7Vtp
kBt4yhHgPuP8HTmNS1077LasWcn8hwbFvsNh/rp9T3RtRRvSgVE+NotkvTjnUhAvNw+9Tc/g92Iw
GyycZoVC7SEDZbFYLnnv036OvrndeZcAcpPskRzXcfQTX61QPwbhS/VxmtfAmFLykf6UgQ8UAd6+
fVX9nwvVhCy9Zd5nQTL2hspJBnrdY6mSwy1UahBXQl479m+tGzsH5/m0kcNb1MrSkmxkT2+3Vpp8
0dui7wpOMq4DVi+lG6S0l9SHsFlEYKMzaPLo7Ve/cDbOfOT+rd9yA4VfYfIY0LxIoCn30r1sL6UA
7Fpxz3hAscdt2L45PeYvcXCljfjdy4Tg0no0HrrseuDiTsNCBWlnPgb8Y4ITuktVj8idmY8YVgYO
7kD8bc2g4l8A8DoUPRl3S5fbqdLIYBcxp1dKa5mOpMejrFhahB1joBmjPwjwh+NnOK4D/5lEJnvg
Q1ABqyTUMrIPOuFSsLCP1GNR7nUzxBbTlDb18LRK923ZFMo72MoESXTXZR8Ig+50spLU4W+6qGnZ
WWspkes+Me5bV9uwdJZorfsr7U74Lhmhlif2E0Yjs9Ao42SW+Sj90+Afgofvy56a8FFe/kN6OVXo
kt7m5Amcf8Qkmo/3O2omlIHoRzu9qpp46f3SoewEOXTBeTAk4oD1nXMDOA4QP/ayqgwj3MgspRCj
hXI3I80akQo0PhFUBm05ZKUVSvoqFB1h7DEnNLW6Qnj1YfXN+E3nCR+t+kFSdM/SXYAyERwKfjnb
Y/p6+3cosYB3jHYsh+20FiHqlxcYoZG72x532u6Tkmoh9x/L2v4rM1y+cmKVVziwloVIZWLxMIIi
BZgZpEeXjziO/6QGkAccyG56JJ0s/kn3WOY5zOfgBXlOOzHZ6hd8INjKz6zBCfkHqJVDCYWQpsut
tT3VCUA4WGJ/n7ed3QuBNwwDC+pFu5vg4Lq66hvN/luy0txGS+34JvfOjQvnSubj1oWP6TgOcx/Q
+L0rkqnk/kHFZ/31G92q2z/w+AchqI8ZHWnSSeMFaELfmOAytxLQguN1YLuurILfdfSVMx8hffsY
3AZFr7WrpZeVu8MMuUzEeXwzhaFktO66WqlpEzxDDWjexZk24wvoIvDQTQ3T/ZUJqmXl+D7tXx0X
3eIjtla6lxtk/TXKj3YfYnWO1G91Qzn3rdjTF1/0XTXXSUtZam7Amcox+j55RpJnvcy/gvMwT0VC
jjVKTfJ/XNm3yDq6JdxxbZNRaXC6Yy0XDG8LIW9Y/olB8l5zRGdHuOb8SiEbbG9ppqHKHCy6V1SE
yT50rDJaJEqeoFSYX1Gh/A6eS/nwScMYvKxl08eAf9TsxAVlwkbx74l8lPluZYyu1veevW753De6
AlNZQgN3EyDL8oq+t71pE20GljKusMwZxaHYIzTaEceUV9EOVROExk8jla/t29u2l16PMsDpbTu3
qGW0G4IOQ+rNdtdKFO4u3esbnjhJzL6ZBUbRNxDjP9LXp6JNgnL83FgEZ8A9ASVr/tiC+5Eddkfa
6FD9Xf95TmuD+mDRipcgU+tYsdZejZBMDZQUlKZb0oeLH5ptIJwnNBJsxMairRNLlgTiedNOf9+2
vTPHi85YKcZAdgND1p2SS4Hd6MsOxlIRM2/a1Z7PwFbju6jhk/wQu2VHDRLI6ucP/YRd7fBOoG6I
kpP/1CrkYh4/RdXpHE/Rt6VLzWpEQas1EJNmvL36iUCaEmOEE72ckH6HSH8aEAs01Esde9gAityA
3V2MWwUvJRiPj47Gy4A3FCMO6suBuWAhDaiw+feWbanRDn3WSzo6npvJlF4b2czLoUEOAk6vTUO0
h058cFk0AKysBsb1IKdFGVLLW5cR4D3QYabq5gbEGmj6I/9zGUo/9qBkoQIgmyu0qRC2CwqnINeU
f//pQlIPvGOKBUW3TZNh+5VfKWfbbgCZ+S9NP8MlyVXV84V6tKEmrwCCnhgVJMacNx7MR2wz0IqB
DPmcuvH3kJm1vHRgvEkPfSpEP9cDDugrzNsgtE5ESIgX+u6NIdl7lRcrx4NO0HHR5xS9Y0BbcC0v
Ln1ejTQmJY65NA9QJD3UE0+3Th3OVYbEZq+lccENJKBuGVya51TnRMJ403IfevD34JatD9rLJlhN
LITGq72xFYhIfUd43ZSs/5KLEDMvzxiR6eh2yobVSSH2ZKz30s7OO4THowHS3XQA9Yilpb63lB0u
pcdDyNHcPrrUAENci8tJp0grKXXlgFu+D73JGB6chsrnVEWRaWaxUsFKaMpIZrorem19uMl6g/RU
wwXM1FgSXNqgqvS5lWxpSm8IpqZbyxNPOQ1q/Xo9rT6MzjDBgveKQFm5U+rCVpSPD11kEoqGmyYz
3eOsZnZxWbuE08RdvZRA5oRqLgghHjoPck0dLjW927l+XuoXVgsIrzTd5AoZ7zDX33zhSJodoz7a
AqbRqIdx2tE5iwC8M/lF7TZfygj9uQI7CMhBErZconc+rWcx7kbH0f2VLviB1nEsSuE4Y6DfUrMB
EvcuimuwhOcDJuModutXF5fUwcTlsmUwmL3pIjfcsg/5Q02ehiEqRscvG0xqOhzJSRcMvjit6BO9
aDb/h4Zkfji6qTZA5xdLffB7blGtWUjSY37l0sJ5jel9CzQ2mjmPkGD2eqxYIAHOFwwRGgQaGkg/
oy3oX6sNZOXqtFJX3Oon69eQ8mKUakqPCC4g19kQOLyakOplu2YuEclKX4iWuDIUOpWck8Bco0U3
OuUacdTETK65F+cCGRTH+e9g+xpcRCOGyD0u8wFP6NVFsCydNF7DL7/i5PbOs2b2Usv154hW9kuu
v8LL1RiTLVFOvBHW4aBd1vEjn5VqssZC6jOMax8xh2ZoVs1vX5Eo70scUN4hVfKaxv97PIzxEM71
xxi5xViu5ZBhjdGdXWomaI/lot5ONwfX2uOq52LQd9ENUrupWnagEuDurV3oPdoLJNH5fwDi5IBs
223ZJMGe6FGlK1SxhNeH6i3V2L1tuxBivx4E12yitYLb54czrAtETNDI7xirEQlAIpPTAS/P+8Ha
9jr7qi0yBTVhdnUzvYXWXSfxU1oygygXX0p/H+Ag98tBc4xh40w/sWvMev51Iv2ORhs9N2PHu2Zu
PZxdRpyox7qVY32+6KpaWsQwo2dhHQDGe4nY8z/3Td0upwvs1Tue+LejDZwUKFLm6z139nOt9X7q
uNBAXMPIW25D5ZauhTZ5Z9bD54nPWfp74/k+q9/aCQM1rUcwIlfd/Lmcat/a2QEmsA/Zu/HwcQl/
3x5E/svFyWOkijM54Drf2ixqptAIKXprB2GHTvRyf94zvquaGvzeaydUQSWgGSG54rqR6z1GYG1A
PdS/eWp7jZ2b0vawjBfNELAAjTdPyybXGRTvTP+yaU+7SVJ65f2t/vtf4q+hUHr3zUI/29pYbunW
mb+CkEPdjx4In7fEcP1CmHiY5mTfn49jJDU/IC/FVKaFlur18oNpE8gQ/9gieN/a8z4tN9CnRbf9
9UBvh7qDuTMtD+2+AJWnID3Kr2aIb6HIvyFhW5m1TKtuGEJVH30Tx0mB0Kc2y9rID/D6UTQsCcOw
SaVfTM6ej81Mu6ACQ+dtJ9pzUinta3cxPHeXDDa4jjD38Z5ncPk2KxfvnqR8qYGEzhmou5C9js5o
r8H3rjmAC2O9oa+1lkOwwjV/ip/Cf2R5wPHcVhteA4DGg2kHuD+i/k9OuWzGpO68RBtDou+yigpe
rbQiBj8ccJ/Tk/kw3fUgQCXGu68Ew8WyLsuhE9RyfRmJFEK3MzIY3ohqZ+2AvdYMbS/4vIXmZNYa
rTs5S+tyKVWbYeZw0gPag0+xPRCjJQ6T4nD3lX7aayjiXkO6/RyNa7xmtQlBLFxx7wAKjb+tJVMo
lFHHzdH7yafIoucQYUtyj+i7fNfT1lqJNEv8IT3Qw+1FGCEkaIYcOIYX+qHrY/YQDsE51qItTrbd
RC/RK+Iqd7OD1GjanNatThvWsm+nPKaRL5ldTcd6gb10k7AfSBljEosn1ztW7/8W3eeQwZ24LPnb
GD8/hPlVCDKcu1c+TeQDaVrzlPltbolg9dcoRuDW2jlGC1Two+Igg0s5KC4ieNcPnU1zm0J1xT05
2asCqn6NVCIkFGaRGqk89eLzkrLCMFGqh69FoqrGNKJSub6ec9VdhseaYCNg/NGPILPwR2RcqHUc
q2hOJ2qlFZchqzt7jxPu98shwmhi+r3R3fkSydPDDWE0UnOnpoPsyLGxOudte6sn3pakGTftmDmi
ObutHnLtBXBRbw2zTS/8X+6Pffg4lHf/5fE9p3pbdkUp29Yx0sl5xlXdTLwd+THrLZOF7iyTc9LM
OkUxhjW0tm+sJ3dSDB3GHVJe50hheQlX1I81nYQlYFF7VKaZvLUlEFjqOuBcZQn5nnx1VMaQzbFx
73pEoSMjayleXq6bMT5SXsa9apQSnkyIFHj1PEI/Gf1lYmkKkpjcFGqaLqY00jW/zlqnXFQMx2tT
lyQ8RhL9jAa4BNtvwCYEcOF3J+bG/LyVp3xM95NGEQ0VRFK56GmgWe/m+a+aEaiVnGtmTXLUxuII
rtzezFMTV67hMaBX9CKudN2UfKJxoVS/udRVBhEZqFgPd4/qwRQ69LKVyjaWxfr0O2TrMUgleMva
bt/InntjaV+t2PXY2wNviSenP2gzB4NYG09CRupVuspKtaPUAz0Q2hJ0nk5Jt12zWAxaO6fQW0+h
Z3e6aeH8YzlcQeAR4gzKOP+t+2nTNH8+y7GqcXHglcrna8dZeU8hg0jRpBE+4979LWb6unnakVFG
qj56F3TeBBUNKTev8k3zflKqeWRUZ6WxPHJj0kZi0oueoXU2a4qmIq5Xj4NaHkH39OzdvE/rLvfB
nhEzdnfHeKJnEOExFHqYaz2SvU2qIcpvz5XN20mb6dyw8y3OTZMrpW2APXsfKgUTfcvRFzvmSFaO
N3Zxt73J7KWZs0C5AW1nTVywXy6u7Ch/FD9yHst1VjdBcMYHEBHuus5ip9AkdTC4odNqZaK42NAW
/00JvDJk/gc7NtxOfjJP+imYyc1vS/NSnXvOvAiYzWODIJAdZnNDuilaqJKEnyCqCXoSDNGId1Wh
bDkoCFF7UqiujmeVFgLqVI7DLjIGb4t/lV6OkThBfiemz1njKsxXYxAJJrsMdlPUs6kdEbsKnSkW
4WnK1kcpFcSRBxuHwHWkuMe+hxT/3v9cJlcI1hqIt4fAZYIzWoycE7XNruYlQo7Ua54dy0e58MGx
pCXECYQQjR7gnu1xla3EtF0UwB51ZEQc37GBiCUVoDG2JMcsw7tHo2jxfXbeu6FJhcXYgO8yX/OW
yNYC0aeUX+c1+Dh9e+ydFO10fGqbTz1DN6e6/Xv8bZYolXM5+m0hT+372zELMn5ai1kdu/ixjil/
WLn2CCb1KxgTkAcFhDCoJ8kh6cquq7AlEwMAGJIK5KqPXC8rF8jvuJirL7OV3HZwRQwKGjL0cmzi
HzAFv90EC9fbKRDVRTeR50fhnh0aAbUO4hx0x9C1mOaQ3wiaIzGeol2xDFkaFzM/NOAm2PXmU717
ppxq/87hHfEAvcJJE1lB1KSPXS1BQdCJlGNzEpAD/R361bGZskMiT8QaWU6QY+8j4x6NsPaJpj8+
IPCAM+KALjYwdIGQDhWgYY/06paHH7vylZpek9tD6VHPvyXffP+SC8xtjHy9XhE0Do3gy4LMON1h
Uagcbt7yCwjKjvBunZbcQPpJX5LvkuMqvSuvlk6JJv0azhphjdEqYhvJ6gI5mQ5xy8hGUHA2T3et
7YR/QuDXlu2C7ZiILENpsaoBO0rO8GYR7/QFVZv9kBaHT5D7wI5Fss28qLbwjLevhu4MOIZcNvgD
Wq3+mnUsgvkn3YzdpzKOXbeFva2cVaomUcVNeBJm66U+fUsxCfwvz0cCXdhImjHt95xa6w8s2qDO
LJIuwaKy0v1+sFajPHgCmo28SEC9oCn8bZCLu1N0IuG8KYcF+qLQlHiWoXInn+FUKRgffSfPo848
6nHnGkE3VVnHu6aYhftBMs2snhExexR7znYzr/fQeC5vzE+8eL27s7KxuFfWeJ1m7dFpXUW5AmGD
Tx9gVnJ8VYHN/jGnAYPxhO56qyJBY8NLKkJj2B3s7EmNW6RGpP4aIqLVgOfoqZ72TOAbs7oeV0Sf
eM62c0G7QM9nqLJWD61+Jg4f+PLikkUKZLMUnYBy1KlqR7fM6BqCsMGkdd2Cyt0np0R7c+tEr4xU
Q+nVeBAo/LxsAZFtOSgKw/mEHIrTb7pFNl5Jvf1t3ImIFOZfPkxgyEY9IZqk7Y0Q5TW2m7/HJk22
1aOSKbaMpCzG09JEbyRv/Cnzw3Xm/mjCWjPpLkbg7dzRwXAgeS3wtWcixx5AtOrzSOj6ZX35OsxI
4A2gpwYftrVdqn/MvaxSrQWVjeRgnh9TaNGwBfEGmc6M0N/pkT919SATendTMVw4tsxNhTqsTTOZ
tHGzcVMxpE8Dd9o1kd5YeqpzR4TvKLujZN+G1wg7FHLKVuCPe8HmWWnoGL6y8zl9+7bgATxLLOq8
as67+hHSeu6I6kky2Ol6BBTszANH8Vrx3rj/CAie4PinxItPq47wGEFEifi6vNg2lruBC2CYRpxw
NTelhitxOjaBELFGoApzwKFgjXN0DFppYt/wQTaHxmnWfTjuFc8ehNRNeYISzS4KBx8hmFW2cbAV
GvYzqAZYCL7LZj8d6sRkzodh9hczrV38CzITYhyfvpHcd5b51ysHuGKZUTbVpDm5M+rCZz68BuBb
s9Vwehpct/VHsX4VBw4kzRvb02C5bW6IgxTr51L7psDFbdq37oWGYjLNOSdVv+gZ5iq/eHJMN3IN
rpZytMexA6+6LjuSj/ysebh3uRCeVi/3Yu20bRUW9ZhFyzRzq9HBIw2JYammm9NEK5FulgrMCSQX
m2y9ZIJ+X1/T/V81Z8XWednNPZqHXP14bB6Ny63rhWVrQ3j+XFnm6o8pBfoGC+zcAlpcOfwndbAP
0GFutey+usKXvGM9lK/pbpL9m9Ja/ytTlp9F2SP7C7QGTr6cSJ5k3YVQIxBDJKKe6c70RBrnJ0i+
zAGnT/ORrIdAP5bvUkl1R65RKkn1wG9HXqN27zG0GAtQu/TwwN9z1rSI8y3E6kNHnF/NmvJsGM0e
R2VWle9siTrgQbZJdqcP/QzeKC/asbgYgwi3SDksrzNBorZYBN54dMUKKYgxM+fwi02rj6xjc2Kr
u63pn846xZ/9yOKWqvKTXzLI1aXg47FS5sCqdNp0EB7a3tkfRzjAOCEiiD63VpHg7aOuO3JBuNvW
aIXc8tSqHQVlGMPbabgnZB+tS6Mwo/Wun9GyMSi7wMwKxpKOIcUeskC7U0UQtBh3w/WdHBQwMdxy
QTTU1FQ2oQEoTeKFJfQYtVyXRFlzStP2MqE3mlBIROol+5l1pDXylRCTvNcOJYZCTNAit8jakrV0
W//cwNqhvlfRLVq6bzcmGmtM4PpyO0iimY5K9356xHpuOEUGM1tLwfTbqWxnnX8sztsXmXhtHygd
ox6YIfvDmsKleG+vHsTwMfS87YBJDxo3HVihDemXmWXNwy+Vqr+4IZ/avNzfHi1dXzE4z8inxTuc
tl7vkjKREJPtyqnkheebGt0WBzBReqSf2uHtuXjdsVKLY42z6FNVUuPJm/E6OqATfz0z7UxJUIeR
+OOgWj+Ju6rgEs7TX+Zu8qFLzRpTnRjy7cgc1BR+iLJ6xcuMgjEx5mZlNigfYVJadYWEWezmk1FW
8xlDnUBJoySZPtkE4SfAJCWmd74odkNC7ZyOISyJhsLUIevZSrlw+WIdhG5sNxBbUbI6tXxrRlra
oLUhq87hK3mq2h5h4gNPB7O5OhQrHIOqvGBKTh1o+KWJY6dYqLHvKv41YbRODzSkYbhE/Bmr9XWd
tUCidaLxfDq0xVpunJlpPY1TqvBHRQXkPFwSu9j+ZofqDNF6kOOrjbNgXEZPbgonAWUAV7NTdYW3
mgnBoeWpomtDKD7TcRBP7w2RPv9jt2Fo9mLbqCX652XD8UeGRTRfjeYTwrQqRn7bkJH26WwoPWrT
bdsK0kLz0+eoIP4wkLe0b+x7t0tg0WwIbzHVcSm01ZGGM44Ne3FHstNCFHdi2tSkWPLHVlJ92JJi
on0he5NuUdiV9sbE4jn6QugRBqdvQh6zkP7U82dJYSSNiHA95Z84v3cu32qLe684mxwGDPbObG/n
TSD74GGKJrpC+x49j54hv//HUImHYZRRKBtxfTceKOzdygpthx9ElggnGDMX9Zr2RNOcUf+WRttX
YtIk6C661Duyuubd++CeaNC6SzTwcQLy7EFxxF24kYT9Uosbk61bQPJ1lfwqmkOyWrKdGlyGn3iO
HjtLHzrRhM7eLy+r3NCCzuXaaNgaK0lHuPvL5xmUgDqs0ZUNsakbZViDAjPalYp3mS9Nhl9Lf+D+
EFoJ97BLSxpntKwwmI6cs05ZoZOToDWlyJIDxBQsSSRxaNNBbsmdGjishQmqv8T29OKIprAcJJRe
0FGxkY59THt2w3wtCQw5oEbHt1y2hYUb1obkHnJsTkvjnWpDPpdfNmzW+cQGsionOguv+oPRxHRr
bzhXr7t793h3ckvnb1+PLzBKh7Dh76H2XGwYJkNpZvHvY1k3Op+zAmoaGPrZIZ7qNnqOxYjJ51Mx
bKWJ4kw+kLo2ZBPut4dP1Kkm69yOdNyeMorjdOpH8icM1e6H+vqtMMFFepKd8r1SE71o092H8yEz
Z2RV+5KuXHebAQDWVoXOYqwDve1P92/mCYun7vJleW4rnsL6Svlj4nvTiCFirPraFbO+eEdsWO2H
xbcvq1P/BzKJlhpCywLdfd3OXv6IQSz01NDbVEt+07M00qUDfMRJeYqFojqwapcDuB3YxtbxFFK2
EnE6/hg7LSUFan42oCNgCtdEj4o2jAjzdAYqHm7eJZ+uqxf0TzWYwuM0hKI+L+b077WrQd01Se71
mPJwiBiaXmGwZvz5t8VNpXEz6GHQ9zmJna0gOJtwRxsWEhOD+RAgMNPQV4vzmgllwc5CE6KK0UQQ
lwDgLiSlDHu39rIsr/rLX/Q4IqBnHhjheNo2NR7j+Y8gteEzD7P5MqOC6zgGvM1CfRPXwINC/TUL
9f8XCK10Kl7YD7RHPwnnmT7xQY511uI63U4xhVao5RkYQcym0fuSJg8vrW4RuTqvm7fvKVu3YGn7
2AbyTTSGiI18YjeJlrLxNWggM2D1CC2fkSvnW/8eSUMn1/HOzI9jCvHJVHyWm+B2vB5bX7fvwryR
dUxiP6cMfwepOv4vQbDD6WDaAFR8m6wk4g6hBJ30/db0P8ZrVPWLKGRsDD69dXLdRrrVZ4W6j0at
Tdn4h5HzupvCY1LZlbDTOYwnJE5+879drhYj8Pe4CDbuf8vvTFCnVH5YflGHCh0hu3D5ThpQ82Hk
1+eeE2/9aBw199fY7+Yz3ZI93e9QmqdrCMJ/GnviPcVPQucs/lPdwXSKjAdCbN3BHPpe69plaP59
3USKmOKwf2dCXyxuF1FMC8uYA4HN7BvG6su8cnB9DUduKvdXYln1nOViUkylcX8lzvWjRri/hjC+
5XI1wKf/rUZpryltml0jTHDFnnJ1rJgsFUsdVHAWbU/Ky0/5vt/w3AhKO82zWcPFfVTPxuxVjmbF
G/5C9w5ltsaj7mpBbkA5cxw4oAc/0BivvdVPpfL+vzkqfgxsmekq/ZuOek/+OQ763LiT5/gtG7OF
iuACfivqQEhngBchAEL1VAlaisVVBx/ie0mQcD48xPQ1WVBeU8+1iCwmRvQShjw68/qaRHwvYNyv
EKpxyIPTowUTyrNcVrRclRMZKI/DNYaRSZ7kNeJl8BeIQXejBC1rkq8aP+pqUYRSzHi2d86e3qPF
BxPNa/iJn5q1KzSVY/iSRrmJj7KryrozX2dze2JkRWkZsxu0uvKf4rm6jw0GJeZ7V+pDKVCqP5xP
5B4GZfrw90KcZo5y1JloX2qE/U4r8KlEPxdVw+3LROwNYvp4h99TMoLI8PT7I8TP/liLSxVZVH7g
9XkTUEQTpy0pEaHCzxwIcEoN8f+2fSU+fuACj55ACj5RHoy24ElXtdQl3HwA7Jy+I3AO7enItMMv
wHkm5T/VQ+vu8iIs0Pj/PvdZIDpud4R/3KX7X6gh9Z1c9zBADIjJB7SpUMPYs5M54S0GYRO3MM4p
Xe0MosasUN/eXxm5PCqDPJM2Y/fpZGtqdu9RSxF0GZsFNOlB+AEUqNo//2WPfsPyBG5S/gOsBF90
xWgEG4kkwQ9VtLOZldLUbZd6ZvZGVZ94YOAhhdrqNHg2QopIKLPIJCiBjbOivqGw/OdO+i0Hw4XH
x0BK6hM8w/Iz9JkJugB4bFk3Pe+L+SlE0VzxYEM0I4wIUVv9ZEd2XNQtcLjvAgIoVTDgG9+SbNL4
d6FceHcCzGmSn8ubGUcco2M5u2peuujHJpwwz8RWvOHEQNFkcxgOBBZ8YLPRUOwH9biEfSxEZbru
GQh13T/NA0Qo/Tt0MQb5fLwQ6mT3zmBt++aZpC3b/i5f25z4+/gdF5Mp68nSN1/VALh6gUShuXwx
PDNLOcPDYPhmuN2Zt+4X/uGN7ftE2pOmi+i0F5CIwTG/3fzoPspNcPRG53vMyORHKTw8L/z40NqZ
FHfmL7G086PVHaMupcMxYHGdrcfv4COnR3ciHx8nJjLBnUeQD5Z0kWUB0uTpY9pTpv12Dwy/8AAp
vyAjwI4qLpc1CiSdk6pARfW1clhEasHMII+EYgNCnY4OOZq9pG7ghpRU4NLi4UKGAG0jG4JU13Xm
qC+p13bvDyeKQxB77jRlaRyUKp0dufmzE3V+JvIgpWCAKbjAO+RBr/WruVaphKWiWAPEYo7ZpQT1
Ap23scXy0e2debU8S4qf2NKWyjMOMpXTPwaFL30MQqcbtBhLc2Dcca19g3/M79CNWL6QX0FWnVc3
L8c3VnqI73dOLBrHzBFlahfxEtbHJN5im2P32U4Q/6C/Ghin3Ie3MusKw5DQT4mkxJwqeeglOj28
q/u9sV014KgbNYo8hy+IuHBr/u6F+ES6dvsWvYhooveQhsCyczKCmUuzwSW4Bs+GWhHxRI3ocCzf
YmwMhWDRRWHQDSZT7D2WQgdfHejIfNd2urbOPUHwHmeXAbhI69t+31uNAoorg4sfkNseVys4SaVN
C7yiBzMNU3F4kRM403H0ht59qKH6Js6Av+zKUM1QDDqbpA9udZvzFiSi5WJP0ePZfa9U+xzS0wZm
j5uQtbH1HE8WyO11kaepFK2FIYEN390mW4Vpm/6EtDRA+ZlRKzK6VJ+JraWrTsMnVenXhbePfv8d
M3XSobHnd/j45JCZqJ0xixk3F/KtQopTI14vGWUG7MDThCk0K4GOVO3Ca3ZdtY1/X+CDlq22CNw7
ieSwaazfMsisCMUIs+sOV9GbaW7xC60nVXtg2m4qa5z9hywP0/i3OzNCSWUZd/gRgKmMPA9gKPvV
8XRTTWQMViX76P956E2hdkGVdA5KIeS7/ZwBhMSLNNpuuDYMfXTSBkUy4ql5l1I3RlC6BT0Jx+xL
6cWj7hcDQKlhfpyhifaCvGuGapz5zvYzg9TA8aMMckV3L1pKcbpZtq5l90lMPy8qh5YtKOTIduXc
CK+kM9Pm4/QeqC1o8GE4YjLohatm1b1Bk1SFrqIRdiUt1wxWn0a+QoYdaVWrOR+W0bIffPYnoBpj
9hafTp5AizL1pEPOJ5r3ZAsEiD+FzmWY7ClsrCEryIJXG/kSb11DXzC1HpGGnmvM80s78NL9A9Bs
7a6xf4LOiWsogJjYDzI9nfgS6U3qCwLE/Y8n0AMofa1id10byqgNLtCiacGUak4YwsLW+yv+vQi8
GuPYPwh4OBSStUhmRwkxaEGTIk+T/L/paFuoWkKlRD0z2CFvoP84FUZGFyDkPggSOu0RFUVX5EW3
n75l/8agedZiQG451fTvUvV1uqHbFDpg9wp4kBh8qXGniVGopv8Dy28jUiQ+8M+fY5vFhlH8WZrn
2HQ3zP9HWCFdyb5m3yBzihzDGyHPfamu1pNfXcdxNgWoKFMGbx53GM0uj88cBEHnCWlHwfvZ/tzw
Yn27vp3fFENrxPCoFSPwIJejBw9zbEPFN9KTIDMBWem5izaYfHVRcd5di1XqYCocPcOIUZFTRx5h
fidC77doYTLEW9bgbToMdq4FB4VPTOw8r4m/B0uKa8D/SLqvpsayJAjAv0gR8uYVeS8ECJoXBTS0
vPf69fOVJnZ3tocGJN17zzlVmVmZHgyqO/6D+RZZQHiLAi8oD9RjnQJ7hvdtoF8EGmsWFwrDQbZp
PyM+IEA0QRnjB6sGttn25t4rubt60dKHwv3a0dWxhCFXOBJP1CDxp6h4K46aqz6JztfzMXv2Dz8E
AHBirDRf+wBcKNREJwji45PC1F3psWjP/07mJIwPDhhJ41GdlaKWCs25zYgytgUYLA2hzNt18//3
mdHE2l6jNDaaDXvLVsCMKmKKj4IwNcXTemnE4Wmv9j7DU3wybjBUzLOa3hnseKWK9TfgKXt0kI6W
IyZ885bYQhC5nt2L3n9QZJxbiPzLstp1goFo/K+tSbUzjbS5Rqp3FcqDG3VXnXUYZJu1CtTN5lGH
6p3BKlaVYJILsQFnlK7MUtx6xOBFG7UNHbb6XoQPvcCxfHFq2BwQ/umAn9Tk8xflXbHQmXFBZUAu
LQWSz+Sg7zcsax7F46XGu8huk+dxz8ID7JpqKtugHmCKkobIEexWXcAXTEEb7uqWQAjL13G6Qi5g
7Eq94temNb40jahkgwe0c9h20LT99K/4ROfbQ35/CmCejdePE9k1AaYEfai8Pr6mzmV/R7X6g2xi
JUu1ynmF0t52kSJVLdUWx5ouiK7DDRsPjMYEVojEWu7hwFDD93Tod1CWj/vio7lVHiHlqLfSuNDR
zolJ8MYrLlNPiWkltSqHpsDqAk+Qv2m6wDKId//tWJPgKf8mFq+aOzmdlJ8ivc0gbLfRIJyb079q
2fHIvuaLYIal4R5oUqat6ewn3tNf+RE81uGrtqSBcKiSMUx/HpWjX+zULAkY35WLhE3+KaWw9GTG
Lacw3HZykypYft2ZHTspmXRSCOgW7EOHyinZUPIvbVd+CNoWwzsmNJr/86wuZ/YNw94mKTCXRw8R
Mmm46PbFPbAfq8xXAAVL8fUYga5Nu4W34gIc8BL36iJdn6W6LsrkWrHN2bn8Myz28CWM0L8mbSvR
B17HwY66v3dOmZYHREOa/PLqDE1pFYATeYd7Pl9ZdrLP19OTo/iULF8K5avlsKskl5XRiabTULHM
13nnktT7PG0aV31qOxqG6LwQgPqJa7YBtRX50J7ueGT74oQVVoiWachaUR2ahbseZB5YK2LcTL4X
Kt62FZWPml0Zgd29fqTvDReKIUaM2hX6t2gz+FZJ6JrWzx018Bi/AwLjzdi8o3FQvjAxDW2i4mFK
vetVebQ9BwkxZ83NEtwReug6xCguXsDzZLHD6cvyJSM7dPmqnzm+uvPuuYsdDeMlDohbHtwZzaI2
Q0YXrSysKnboVU/Lb5zvGm8lZVzIpTTqZJzp0NuyOfODi+Hx9iLlC75myxQ9b6xpSGIuGHSJscUw
1sYtDlttJ/zmE0Vvp8j+Gjb5CP9Zz4cgvV/7wk367S/9gTzVrDm7xmV0UWb/+LXxfN3VfxhSb7sD
5AHwChz/0oR6ALbh4+a66o2mZ1H3Fc/FY2HIfRw/+ZfI1jy+nN7Ai1G3Pp8+xYoX4334k4sYWhfr
290zlXbqeRb15uQU12j4CEHbNB7zwfzPZBj3JZTqYfMFVo/9xPniA+gh8AKASB3IJDxLiLs2lbFg
Fog1ijL95/xN7c+bEmcRkwMUYIZZkn+O4/Js3dm+r20XFNCX5uqNVkOtcZpFekC0q6WPONiTdCul
vs5rOqg5cs8d5qA7Xk82YCmaViEZrfs68oTbGLBlh+r6df56WjSzudriSwmCXsxPusrbpZZ1NA5U
3GxWkeTTk/DjmivscNyTpPKuQrAPeEj0aZAespjUh7AAc89zK7JQSa7qAjWLzTWgtX9bGvjNPsOH
nRgRAvKiiISgGX99Uk+nn3eGMuOF2tdSN780LUYkwCcu+XyQHExIITmOXHSoqvI5i4RLPgs7nYEt
b3ogIAi013EgIsSEgL31/O4WLPvM7qVVh1DU6IuCM11jbphtJNMaqIgMiJZeKOa1orCbqsCj/vCb
xHyvI2/wQEXGznD6dPzxjzHqC61fS//OOXV7ONAYDEmjP3v4jzL9jXCIx3gNKYtHiT9SFweYarur
FIoXkeJaDXuba3hx8Ccrh2tVhdBwZcfX8BVd9HxUj5BOZT5w6V2kyGPYXtsXVGDPvm0JeuTi00PT
jEI3PMD+Vc976AkRPv+sX7RlimBB4/es4RnldqRhZEjDrMbJkMZJ5kk4bBjMUMW7ogyU7OX+FcQ3
MSs4czru3mC7l+7mWcJP2/Pv5GMa9RiyQAqrYwoNhp9M8r/zvzlrCNL5Jo90EvUBH9bjy9HWbt+H
NZjwY6eb+4gm+exgrt0ZHMagI5QDQv8wGkxQIQ91OYfebjR/dNA+q63D+k1+efrmAyt4/SeueSDR
4s9jLk0TfJzVgnzbkQmI/Wjl9XWcEcr8zNKXxjpdndF5GALY0WQr7bMXvS32kN/zw6cOGbtpUkzR
VMlIK46AikY2Vk3Q3fx7U2DP2yxooUoVJWOKEsAIeeQgGcvF4tsJ+Rd64CnpessB5R2inlodOGPA
2aPJJgXOEZ19HGy3TN0B4WOxmZd101FfWkLnDlNIn+3Bfs8HJzK+9rnpbj3AgDMA0gTNoeHOccla
VWANaixQ7tfq+ja3kToTldUx4K7Qsoassf2yVnx2kOBfFNVQnoAdHgX2rGfte5IAS6iunr9Fc/mS
Hf3eDEPIqMLTK5lKajiuV6UKll+1cwuLGJISsbUCAA3MzcMfP9P23CIaZVMrgclO2m7vdKJ4unU9
PIltJfaKtnP6ArpoQrpnMdrsOuEbOvljLaGYGDwWXfgk8+NUIcSorFPiBkwca/Yvl0psQwg3o/7D
w8jC0FCb4R539eSHVupY3ypGn9evmy3tjMsZoZWuItFk2qYig6gnpSMDW0HoqIroEBqRkjqdfF+b
VAkmQ2xHi55dBdP1mIslTFx39pSfD1XnapjTnOrbNs8KkWR33we6oze8nop/+5J5v/XGWi9dGs8I
LQYpGbnrJ27YDObEjnDtONg1y2ZJ56+He3W1rq6+iouGO6uAce9L+0r2URyBBsX8Gms1aRxhVSfD
vYfqJvxvSv2Tn0Cw9dkExDB7/3oxAntrpfolhprZau5l/Hsj0+PCLH1VrGGfLtXQutKX7d5LvlCh
NrHjFdpQ0Ie4xCX14stXWz47vdH/e6kh/bDexmqm7821G/S/3OPUcqgHpLJ89WMeJ0lVENqcs0an
t2yQzN2608vTd4wxEw/DCQPBWbrS8zsW4N4pOX6dya82sGtHkeFZ6Huejk8FlG93xUQ+45SNL6ze
lAAkoZeuf3mIv513eqkUzaMu4cWA5kn8FtguvtHUKeTIcTh7zi4oSgxp8YBVgr9QZvI+WdXOnYRF
SgQ9rqs3SBrDduCBRPoiv2uStxx3nhRVd6PkVHohUru0+H4ECRqfwUNnkeAve5Phwimbcc4v2XCG
CQIPwUx5n/8Lp73fairhguTudduVJ1uBn6qOJco5cfsfjC3YuT0saHMcHA4tXh/TTnZZT10ZlDxl
zcmq7zsJvfXxDSxUauRlb65ra42eGevrYE8kzfi0O9PsdtDWRSlN0tHIkg2bp3NPVn2h4k07YUt9
TnjnvxdBPMun80fh72kk8WuHs2WyxlG8b+cF4ySY/FZ89VpJlq0VDJX6Th4QKwCeqcCxLOggGrq1
gWxPFIu9QuXU2tzgU6WX7QfMGExNKTpw35fJQLlVdVa6267V8IrBOTz2KS3E4HoyfH+MHkXJoBQo
bfoOOepDP/cYTWd8ofQYd6F85ns+TdHHCRgZWv7fSa+nK1JRcGi9dtKPvkSRd62wQjb717ERsmBe
1SBSajOwBTmzbRNGLAgs6j8qq0Q/Vvrw3Fkbd3tWYG/Ur0qHy8hRdWxcOE15UIeOnBV0l9T3mGY+
VKW9CzlS/Na1vTlfOxSj6UXnxksfJjxmUxV0bPvs5bUpAla0Dz8zv7hYOcpla+tJbXX/t2kqZ68M
uGSyMNz1gJKFWw3SpyKbgCbz94aVb7v7l2i70ZIxqPCGDDrY2OwTDaZF6+H+3Lw95u0Z9GzeF2qc
I5OXfC+bRXY8FdfN9LZ17G61+pajryzfisNiGMIwB+EfZEhmwEcmMWDns35e9fcmHF7S7f1b1iRk
ed5ND1Mkc0PfEhDi4ETOlm4Y8L+Rww5z13qOGmn7xpCnX4Si9HazmtfIZutZR8ZGJNqhfUw8nYme
OAPk/uR7+U1l2j0QRYh653DZ176Fk+gTF5KFoY3yOt9bhPy3ciXHamyUT7A0rb4olTcfYt/1t6VC
NfE6EdHlo5QGh/dFtjnbVafPx+7xd0y6977WH3wzJzKqb2bxZSpyk+K2fBF1YpygezpVVxZYq/Sb
XHPQrWQfXk2fV3XdpZo4kfaUs+2DTaa96h/kF9CKJWsnUZvpcnpbWfXN3CHAnyfcQXbNRb669chv
y0c/TgW2aXhh6LZjEAD5cuhzeZpeG9n2UdpvpbFsbVt8nY6lqq/7jBn4ZuL5QoZU8PeNxNQEXH36
vHqZvex93HRt2y0NssSqfOCPn1meVu5VYbCeNrI6u7dtYjR7mT8X4lvyphsAnvUrc3wXz1t82/Tn
k/IYXD8sSa1Nla+Y2uYcs9I5qxznT2nqUFqn33wjq7jt7nbVy/eKHqg/fb5wgRwcZrWEcZ13ti9n
iH87axqqWxr/Y7908+xQsr5tzjVeMxMNrmnssITav61VVcNb+u30fgJDA3rf7sZ+3udztXTcAT+a
zRLFeQe1bLo6f95enzREHZdptm2cnLKFbuLi6zNrvtBb0V8HGtU8ZaouXTJdPnddsHM3rRSFx5t7
VoXe6gn2e9vauXtNjPaI/HltuawmE+X7ojIhHNO8udq//t/TsXZcmLHB/b5sJ+U9hynYE5795dhL
2y7/7SQFcopTE71OfvhINSc/SblgOmLXDt6DWdbi/8z35YLO51/6TOX3dNQZm8X56z2eflJ2esSQ
8Yu9GXGTZE+SZvc6eUufCc70KXUt5795dGVoAykDzCCy7F03C4wWruVtupaEP2+ax1vdMtlx4ErX
7gBxzxj6ZiE6p+wS5K7l9bKaoBeCXN1aScjDtHUyysiKItFIpqrjRTd9HBR38JPmOaM57iOb8iXp
a1R49Tww44b7dTzZzdPb0fjwvdy9ZhfvqUwnl2jlxy9syS/Jxo1hYFFcCS9hWDP8Z32mxw5DXiIX
fcP/HId6YPpHXcVx/cvp4Sei47zVcGERtubHEXaHL4fBQzi6Cb244RoqhRQHVdbaozuzpicGJg5Z
IAdzVcUX425naBon+cwbRCz4bkSmkPmI+pagy0EC9vq3dmvYA/udvfOeg2b19m9usJWrFgyf2lzr
+MwbZjK6DTEseYjgYI71jKGlStidaC/vDOcmuMRq+vnaH5uz9CsrbKZmT1sO1bVrn4c8s71Vlfar
PfnOVdJsTL82VYc3HLsyec9V6NcbWerWarrLwWtbYZbGz9bdHyyp9Sv66VBK+FzMZ5z8bGu96XGX
CWF9vacvirzNooSS42tW/J+zuLoaquzZNrxja8M7OdVJR25rZETOfxBVPgjHwPUP9Ev91mKhiGLX
7qcBWKFZ0iiTxFDCVCZaB9aIJE1+8dYMLaHPfFpffdF7ZGqzxqyRp82516avOzdugKriABQ+thsc
cFgnnthOuaZUIOFB6DUiZCKsCFEUlyp8ulDhhMWKya0DL7jrMMP5a74uyoA6iiV/JfWRlRZReuG3
z7WJRIzF4A4UpZgNs0Ysl+ux+qI277CSUqlm/xX3gOTcRxabdiftQe+KlyLvMU3UBqDwkh8mvxAh
jviek5Xn81eGyNyBfBAM6q1CFmusdIRceq2ifI1sfTOKlEzvf/zsD4ZR+FoSxAiXKAY/kix/eHP+
esplV9X8Q+9wi9IodFXzP3qZeQz/ksumiEUHizryyfwpx0w2riZ7+UPSwhrHI23MD4pNNrG8XG82
4Bjki+AIaqbBRXfYsW9V8xXi23DxnuGsYN1foht9HHvClxJ1eq6vX2dDa0uQKiox/8T5KWImJIP8
m/6E+mzlf8wv+XhKVlkP6LD4FohvaM1rbEq4AZ9+D3XOISFaSuPL6GX+3CtocyoCctHk12p4+EIw
EVfRYNCvQUL8QjAz60691SdgHh4OGUY/HTPVSxfTRfrE5Kp7zbCsOVElsR9FaxlJ9r+WqzDltRuK
jSnrp+szgLHyyE+x/1e04bs3nbeJrjqH7Nj2iKYjwcg8JrEp85c/BX+yATIDUNJ2E19YavId+Vlh
GZJpUGWVE99011qBQmP/Iv0BrOH4JB1ppZf1iYLas+Gbxj5s+iuXU2HRvY2fjmJpliy1XU8L20fk
GqbB5bSNy4Fih0H1OkbWgIN0ZbNM3U1YcoL2f/x2luzF1wOGzi75KsrNwSq44rCATkVDfuNceiN5
mg1p7Ay9wVmAKpCNjwBzGkq85vxPCAHh2x/5lucz+0DbqNnvVoBJOfinjt+iZfEjMyds0a8VEjkb
sd+9fyWdA/BWQJ4Ws+2KQCktOsYDYXbTo0webxWyieKb+hXbzVLdKt2bLeGY95Kgmdq5pmSfeeQF
eFCCzSQixPs2QUSclsYuer6a6x86vf/jdZc/XIoq6dH8TzLqX5aHZSVvPKK3r7C+TnXWPwudvC+a
h6OgVEwPHy3++J9nNv8P8pr/V+Ch50BwD+YPIZm8oardoli3H2pJ7FG1dTP1kTqVeerpV0Aqf2df
Vi0Asrs2ld06KZWre97de47hPnItb+Ocvl5dJN+/WzR882xkw87YyqdTG2rmA+u6K1sd56cpsfAv
pfdJkuuZhvnBKX/ePuc/Od96aCx6Aj3Rn4OLlFIQla7f1NhdKl7kWLgfWlzFfS2g3glFCjGcw+9Q
WwxLJ6/gXsDTNMcULPaOEJKmy1Kb6olHvM2d5iOK/LijNFOqgA/7m83MRB8v8mx9McrWtyQsvdzi
zR5v76evw4oCZf7qquLlA/d3VWKnNFLcdVZminVfitycYt0RiYCNEyVft+GSgHopLe2eH2sEHBeg
BDYLKCMn3l8yFmPd0wQz2qej6/MdCbwHs5cO9woCLmU8TgUVcWMUiYJV30EGGvN932Oy5XfH0aOB
ZZK4HF6QzAn1m7vROQO2GT+zATboNwQOOAl8aBtqos+0zEDH45ppmUv9kEwU5XgkXpYd0CBx0bKT
chbfeO4CAFs66wzxUOZlOam69Yn29uOhz2bbxrn6H2EVj7WRhslVPPxLtkp9SITXA5iOv1wRSuxi
RBphqHKMHNKrqnVgZ88y+i29HP6BowHa/VS4J15hKfNOtnvvF5H/TC6GkKi4VC0S4UXr3kaG2gNL
trxb12Sgqwb04XUFcaBfl9IkwZdjH0ALDwjke4jvuBjFzIvNRkjB+PZkp8CN23hC85QCFlJmCplF
AAUcGldUMqxwGYI5E8kqy5eiwGtXUsC90lEN1KJXWTYwfUh1oN8Giux9GjvcnmimkEhotFkdCbR8
8+RAcoKVAaBNB6C9IJLokgYuSLdUZP8KEoTzbdZ8peK93chXzFsYAmZHeA6DQZSAnwx8YzdajSAJ
oqtM3dxuZd1nExOWfQ7/Nbx5dTaay2qpjtXZ/fHvfXAdrNr3n0Qt9ZNgbPvPJMjz5Xn8S56iHvpR
gW0a1CfpOmP+SkYVzipYnVYpVguVfC8kKL5MHDA4GJ77YfPIsTRXuRXCQbjUyQ6ZKBLv2/Kqi38b
mBd74GR9/Lavpfr7zNNkW73S/Z0amQGn1c3buLfd1FbvG100m9NO4TU99HzpaFr8OYlkTjgAA9m8
Shko4yp76VPt0M73du/Tt5y4xXbay0+78a2JTnTXBY61+d71orRjhtsr8lrsHVpFkV29cbgOhxHe
5j1JuL73N8x9ZhXOE5VpffZ9HWxkfZYX33Sm/Bj+4haXi1qucth3clZe+fyn4A/yDk5lort9Zfmh
eBz/pl5CUGdW3tIu0x/UOCGb/aolGmkJBleO16uvGf0HGS9IAZoTPngFddW8aaP0LZbm+a/LtLWB
XmvpepZB9nFSfyyY9D8PZfKf2WyW2vYZR8ria7KqbP9OvsfeCEEQ11/jLacKWZFushL/mdC/vh1I
LCdPRXhiZVJjI/w2Hk5qxWHB38++0/oQbsFjDtAe7D9FDtXTN0VWe8ccMG5qgdqIJbHodN+iyywO
NwJ8K1rcSrF8TbHzhXWd3kmQyCa6HphkLyuKvrwzY6T337THw2Jv+eYXfsMzXLj+ZDgf1I6dnfS+
YtmhbTQupOS7eihdXRmbRRSfOX43Q6N096rSWVCQvbxAgqPVzNa4Qm6fF8CMbG2WrHN1jfqKxodC
HBApK2HXQP6vWoK2N2QcReR+flQUn/OdavvKZZhFJP0sbg1liH+nMUXqkCDduulJIMOJ7wxCRrX1
jldM5evkxjut6rJ6+ly097PqBW5ryGU/uONWMQODTHv2jJmY1zLfUsmIJGaTJrIDobt7O2xiXpoD
56LqV+KhgvE1EoJ3/g5O10xNc/GLRMwyjIGLEHv4Ehi0csj1irn3rG2fjOjpkSOVTNeYybwULC2D
1Sk2jshFTmgDCutdrnw/1dKmQf+cbxUmS/sQQN7mdZUtg7XEKCV8dFc536orz9LHrfS0eJVXSN20
qmRZpMx4qFRnrzNCzk4Kjg9S1hFO68t0fU+BMZidH84wYin7k9dDp5TjbyYzgaRbGjCMiCEAcQ/O
5k20VYLSemJaq8iWi2NAdz2r5cZtKSg8V3A3t5+7Ae72tnHlNAbbpe6hxelyqPARVOPtmAejFoMt
b2u0BYt24tsYZdSHYNBCW+eyfiUV7C2PGMBND6sLrjb6U6ovtm0drySp2yPNy47eccxBGoNBxJUU
v8RhZUraD6jpKtWMyiOys+i2fnPXQf53Z+OUbrBrYR+FCG2eBQgdfjPc0YvVOTTk3DvmmlsN5TPx
yH3d9VxcHoNiGXx0+pdyM29ODHJybSDgQjPZnEjfjJBCgz8U6wsRWx0KLUI5gPFZGDW+X3Ss68Bj
oZfMPG03FUN+E7oFRUqheXWpUQft9beyvfTt8SPhFl53qBRpFtN1dS39IRPYCUmNwePyfnDoJei7
pvVpdJ6WVNZaK7Tvxcbs1JkV8D+Qajyt4R+AgHMnE5ajVama43/ytjbrFsqH7sZL+CVcm/2+FOuK
dvHU8dr3Iz+vKrFK5tRCzcx/qH9vX87k3FA/eJh8lD78ztu/i3BJ3RAVpwT5xkJC57i+27Wvibek
zMHgccuz+Ydflf3KrbiLNsjllDG3tw0JG18J7EBOl5HzaEgkzbKbCSMhwV7aiK42ZdPdXbpJClfO
oK4v2tD+1xZbGoKeEJC3s+laeNySDOcHfOhiojg4V9pbxJfhcGNZsikggH1E/7JIgsW3oUe6Ozk3
jQ2LZF2bKN5F6kl1LoHi0N6Gi8E0153Gs77ftGZvmV5yLez8bp7BsGdx+5Qjb0dcG6l8mnlDWxY5
3KDMaJrZzM9pvvIFg0u1BGj9Tc8ZQSmsIQjBCN9IPhY3c5PEzSE3qmtln61hhj/FOWuS50lowkqb
hsnAt6sa8XuHueJ1jVMz2tBF6X6y/cVtzU+Nya28+5xXUrvWeITvdGNN+O9/9uqGHuWcJFaxX6dd
CKzxrUYtdZMRPGXen41frmx4bS4rr9QgSEIUuaQhvLw3tabXznj1cjjWzoPSt7EiAPCxfWBykW1Q
N8tISb0LRGJKaCIslSq7FbkUK4fYbd2duU5UjNW3Vptt3/PDE8i5ChoH2nC3eJ9W6CpMC7CipEKm
w7YD9uaQabOYhxgQo4nZtLLIp200zwKqMJ6ZQkuht9jWs1+T7YuMPEmqgIFJTXMWxIYc2qE/5jql
RD+MJl4XQ7Nehx5ZSJL4QgDbP52VwFkdZ/ofD145BwbZlwYGWBE3aZkZ3QLNsHCkkrpGhOT5VF9e
PRJs6O35EU6YfSMDnSVbdynfu9AnFl0VAYjm3LeNtImaN1xX+k1wJhOynmaRiB4HUlyyVy7rd2Nu
DLYj+PNaqpNW5j58cS3pbRXS032xjjqmCEm0sD1WLm93UTHV1R1WIkYjHLoR1uTdz/P7KGWigh3e
E0SkONL83TMV5xjj3lzouG9vHAgMXT+yQchsaOhuxopue/+Pzm8pxnPLmnNXuzfWC+427WSu5nMr
fFWl03ttt/bl9POyY/Dhn6M8TC3aqUKfFmB+qnLyYOkBwIkuvqrGHi8aqyHgcXqq0h+jZkJupUhx
LvNcKVKCeje7SY1RqMLyJ234J5ho2x1RJ+Fl5TScJV8vn7NMDYtoLVvCZ6ksW7U92vuMXzQ5g9rv
cXlBHMpIJ4orasVLH1pAjI72FqR0aIS4QsEOscpkynhATV0fq4OKj79BeSlKRKkMjK+Rbux/8KFu
5j5JWS+nDghECnr9IRM97ctHUoNMm+LJ3kO2WKTFkBd/4MnQyBWnT6fexfUjh00J5TsHMHtQHwW3
j8pcjNy900gtROe2nVU/bdpcK1ZDL0zWgg+f8H6LTm39SiKP+NsWG/lDLYXs5Jq/aMZkBlzEU8lR
aNZ+zJBuuf83UpD68qJE2r24VUxsbIYIfQpdU2vuDtlasjp2AVqqopuE7SB5p/X8v3TixdJAfq8q
ngMRjbn7gNhjMu3q5nT+ssD84c4fS0mv0o3LlR2x0siY0ZxwR+nTt8z3VWLuGiVkqrPfgikb5301
0zEJhW+f/zUaO0H8iPr9w7CoUL59Ur2FMpPf9v5Hw7R8G9cxefBoBGIcQiZyaqy3p3Wi9u3r4at4
+nZ60TTNtFqnqIf164mX2WgGmlXh1PSIqNaZvQr9PscSyCVzVaA6GFWZES/bir/P7FT8UZwTdO8u
FcvpjMN/5CSvIoKJaqSFsmeKUk3ehIrFQ/8za1+tIidfxXgWEC3GvX1+CgwX+JTulg46zKdttuON
b3O/yhUx2bfd6JoZ/Q+ubEFdhyZVspN4miW/1vhNL61c46gNy1dOn1Irf1m+KkXDzOThHMI1L1MH
WqEzphVgfrD1qdptVFhCpSzH4xF8duq5rXZ9PyKKUODuvaX1jYVSSZyf1CqLT4FG+U8bfqnApjgg
wB5OX22Z/y19M285PFIAnRSXCPE87B4WFmkZnbK/6/eP7EXpVcn8VbdfDsEyBBlMfNohQsQzsKnh
4Xeo2ArNyVx/jAjRHiCkMoa/MSZkKGEJm2KBn2k4vO3hDrBV67Lt0GDjbtTQMQ2+d5bFbDbTAJN3
n1PWgM+btwt1ON8xalwjeg2H3n7T5J5Ar2VocV6/vm9ntSLwh3/LuTHdWF1SSViKpJgZSMwVCChR
YRMGc8Ume5UTY5EkVDOhGWw6ymn3xlZB98YwxDhe3W1VNW8qohoLwzx3hYi2dgJLAC2ppav+OKOu
MvUJSFCFUfzQ69vpqKv3q5rqx2zdrQeQYYRQuhAWJ3LN8cguMqteX+wnnp1siB4Dn5vovY4NO5Va
KjuybpRduyL00qgZGfHpq5AaEGJkOqpY695esfzD5sqkZ6EN87y8hbzjdckLdsl1PxBEu3ayEFpD
1LUVQpZj+sCDZuREdnyMS5M8md5LVcINn++omZTKDt70VmDvM2QMzyblXRPN5oR+iLmnL/fGvSw9
1byM4h0Pp293Jjq9aceKk+6arh9aVy6sk6pj6gjCKWpSZb4WYcjsjuqTCH8qHr+LTOyWxlaDDfoA
L86NOMNYOe34CFbI/hUNPllW1y+u1WOA9yP/uxAFcrq3FmdpOOUzM4WWSQ5n/1LnrEJnH8BNSCOm
xhzasMGC2UXMs5po3L4SC9tKxutIuDx9kgou/9jjoiGYwdMryIPiL//J4l5y7EmqTT9TfMqjVSb2
blkPtERpRvLKdSNZVR2J1Drmedf3xJBv0PYuEoD3W8XTPDclDBeyNTkkHXaJDyeJtTH9s5dr4SB+
FXuSFesXc9uZJ9WT1On7K5ELobYmd2aWt3oYrgo10P4t2SDySJ1a4EhmOW78n7SjUZNG73RsmJKe
bGKCZDbE+S0HdhWkHC1V5tAYa58NlljCMcbtusYAqF/TYQzAtsuyz5aPP9uf5OiGMeQzcI+TO/9v
OVgeq6lSnQCQMhucHvcNHpaZBAQsxSsTRAymZrfCKqFbnGuIGUHxwOaqYIHJ0/kPMg+LYzrZtDNm
TbhXH434vy50YT+gWDRsDIOj0yD3AEYS6uV/eTdSNU8Jd8nykQMI3CENz9fSeGQmgp7H+/CFsNdN
xSmEBg1/NX6+/SOlmXZXvamk80kPFKdqEY01fo65sxnwswSdrG8NOb4kDjb7XKS1bO89/yz0s6vq
WpK6Ay0l+tjE5+5WPUAhw1KOlEgZhvEi9fA7jVnC4jrCSjJO1GDLps1k69K6fnjK/Vuy5Y18pf5e
qkeQ/v2jaLIlPfJ+WE4oMMh4SbTsl4EA5/7uLeVdGaRzr616wXVVEIz/83YCmJ2rEM65zOWPS4uy
ZlGdVXPvp+5BQNvt1yPyCzyYU8impJyVtq3INU3AW8gKjPh70MhJjahv6gil30SE/omZZwi6+2Ws
e3+PiLtrTFLOQyFI7CqG2jPMj4OxR6Sn7d643c0NzEyqKK9pDaczS9f27w8T0LCYT09ai7dpTHgw
5f6NSNUtBW+Ybpt9j7lCeSfHF9K16UfqlSRV/XnoXYYA2Xltj9N4zqPopCXvugrj2sP1H+LBWJfz
TKTqhldGAAi0u9rSKjh7V6cqJ+qMT4DJUj360VKKOcMUmruD02ZQqtnRucMPMdhUawbY0s0Z/b+w
VxKL6j8Feydm7dKjg703yTf5PYg3qaSr6a/1H2D+aXjpef1ZnV7SR4lrSevTLr1fPtXw7AbcC1Mx
8oXDrTayVnPfPGvBQw63dUUf6e5IobO+zRhRkGO/2jvpj5ffUxf2eKsHIuC+pN+k932a4ikf5LcT
kvMJNqbp1x2PMZay8QL2Qa4gLPv4A4bw3YeKQbIh+KP4j9LFcD6XscvXtQKqH0klVf4HgzBVGux6
egC7JIfL2xv4CUrtDZ8NTqZnwQ3Zr/4FsfUR84qmJNItsrNXELN1VYxhAef6+N/W94OyUW5/iqPr
66x9wnbzMEhWgSaA7PL1J9ZHZRPZj2UbkwZDzwk9Iax6ShStZreevQaYu3GrGs5pq1skUZWv8msA
DEgTdDq1wD46GYyItWNvVufMjf/kOqdPN8KepZa9g1xIloNuif36neK5XnhfUyQGIZs719mE+p4B
S57H57bQPBVeSRfStt8Ngq9dDvaD5U/w7uP6CqG6/pn+OOZJIoJYM58RHKtlibqjsH3duKrB+sWS
hq2n+ruqwxJEa9PA3uSf8/XZKPvJ2vY5uJxrrSjuMPHyiMEDjS2ri9HMCfSQNwQptr35TltjV2nA
yswBM621DZmeazexemkugAQQ2e76746JQcyuTJt0D4YM77XDRZCSt5Ux7B+XQP8bg9RVXVcu6PS4
tuSLnjGeinwynlZDh56ux3dnOUskv5xF14OA53iM1q+KZ/weAcxo8RXbF9Nbr4TVRCtSFkfks72/
wuUr+2Y+UyZzmMEkhTw0Yi1tWnvEMvONZV/g5WBaA2tAstDlMuVoz537gyKyvSjac1Zn5dAp0hiX
QSfqiJ+7gM6NHFJz3cPz97YtHRvvAgLj6FYqTxKsrob79+WWyQmmXhRrMUf1XRBVChg4Sr4AOEZa
Q4SITisxnWVsg3sSkOlp9umoRoULXIH6bH5T7cL3vJKV8WnXi3kuGZ2EgGHMggc9Nl2WcC9b/hiM
aeaZowSz5yq95kdG/HxbPP/pf0HpYpyT4YZx/XlkQxUURrEDLcPcxyuHqaXy1GYcxYJZvMK70nr1
aSivxppBnyDqgjkMYHctMYPL3zWqAnZOiDqULSp8/0NW34Na8N0wIQPRVMOUT1/T6PGDkwpJB1mI
c+TLPTY6k/Y5IkzbEEkMcppgr59G5LMeRICF7pyi9yNPwSJj+RkJm+nPRo8IwDyof4esnb5aiI8q
lqEtWtlU1/YPy4jsSImR8qwk6Pqtu+EVl/Z9e9Pe+cSQHR+3mInToeo0Md0QG+vXfACqd0hzMHil
WujFBpb8smVkOLssMnUkXesITOK0VHLp7nzo9DmHZ/9gbGOWzAHQh5Wwmbg8tqyDywd+N0L0eWeF
Z+LpnrNr3Dshd1YmEXomPmp2K449aqHYUbBpwc26TIML4QD27GZ7Du8UOOZq8qpVEUQWqU7qltKx
7r98eMbPIFJDUC58dDdI+fWprp9AAkYBGTYI91qomEKQAk9yfoMPJhrUI5F3+pP2hmMqqAq+wf7G
fdO8Leuct5X+OMUOLCP5diNQgXVrGUYEMpPenUdEMlOHe2jEXY1LDRyyd4wXYERblOUnqfYVK8XE
WY39lvxCHKnfT18IS7CB3Wk0f02UntY/Om3gQq5U985cAtr17L3hvsOpmtjb1fJlNpbnjcmPrfaG
M1mNFpcK2AcxrIhJbLusZMier/1FMcqo9ZKhBfGZndQhS03GnGX25C/Mx5uAbtFIhVDA0Pu2mW1p
wkv7xuFWjd+JfPmnJzA0dLdn3iOGTofbz+xDplYcKamDxQ5G1uZeei/w2jzGsXHoqk4NB2RjFI3d
+ZceeTLUGvioj0hVfYRSUHC3ajRBX2ET81HsY1jmwr3Hw0pOVy5TBs15QyIWY3bGrg+BSrzoBlyt
VS2mhv4cZ1VnE6xkGyk7QPUhe9xczaO6WrXPL0DKv3Tyf2/OivOx6VuduvLAllUzRcd1d5oezndA
x+x2eJURh5YbKXSckp2HI5I08UNPllvHojZpXj694SxYdj6NZy+5bHn9kzNr8QkowNUqPu6v0UUG
x8eUwgUleJlpwpm4QFqdM8t9M9MHyMgXFF/GazispDxUteL+aZ1ojcdVYJI7jX08YdCl1l5DbnLN
0GNgfm2Mxbo2K7VELB5rKOB9hSo9JSzNsQbdaM2hnTnzCH1iCJoSbQoT41Id/qLCoH5+NUga9fGq
4hU3XzEwzOoRVV2sFyOS9+bxIK54BZGYJNb9KmPlKOpdlSPr5rZ5+9Jl6GnnA8p778ttzDhrXbgo
zJRKF7P9i7CUMMLux4pVEJ+vKVxgzrRw27CyzjVo7ZxPGHWZ0snKZYmyeKqtQXCAwJBVWUngOYNC
Yap55Hb3wE82gIIKzuPQg2UcTBWLpz6NKNqRI3oosu70nAZAnOkjdk12ozroebVsxUUrMXOtESeM
Pwt9Cyl5q36sjsPrvpEgTNj+taMqC0f7W22SbycjPc1oAfeHMGNZzN23yRdwUVdfnjII7o+VMn8B
yuwn7M0EBDdTuV+TL1mTo0mhMpuWxa09J9q5l9Xq505Wq2BAPbH1s0kvqV8emJpoGu64m7c9pYdx
e/g9dtNjjFFOV2/ckhw6JJVhNOKENsvNPoyIpFFEQho9f4m0P2WhKGSD9DKqtrIcbeP2mGmykl30
IkIHB7O/UKgZkcfBFDvBvcA8pn1h7JoFHMzkeZ1tmJ69xlA2h3dRSVBSQ9nBFVgOq4YZPVpIIEQh
U5719EKmKYqBH87WnBy7ZmYMGTjXsmuzvpvR3KAjSGJXMTKU7RY/pbdmu5dWoh0qE8OHKvtMOS1h
dmQ8xZSOXw9gsmek2qeu98tF8+Xc3uEyxC4aQ7/qGVby6YyZ4E8z1BxSnmKcVrdeanMJhtnt+Nz+
BSsoXA2Ahx4TIP4fS+e13DiSRNEvQgS8eRUNaEBPiaJeEFJLgvceX7+nNBu70z0jSwKFqsyb1zDT
yiASWe+tMMyguAXXgvWBIsr+ZNiHSkDgy4KtAUoGg1G0hR1L5BUjrrLeKO+UckJBgo/hwWd6B9mN
lSxc+2lYUWK+8bQwXqi32By+N+qOJ6Y1VkiOunGJxmes7vEZyRHiDN1rrr4Q7qJmIACS6ln4VbwQ
EAmDR3ChRF3HNAOfiTsnEDs/f9IQt+i2PKzlKw0BJ8PSP2yebYzbgnAWOQ6rghF1QWDZ+MKUBsPg
rdDy3/Bcb6l58Prrt1Rzub8kRkVIvPlssAA8FHZYf6rKaIc9c4GNOLK9B88oSQyac2eyk+vE6TxS
jD1zwq7Q+plnyXCVR6e8l8NaT87URThwTcYRhijH+rAVWQozxj7cpz/LH2XP8mJRkU4pzL8GMjup
n7jHO26f1go9m/4zS3hbcJS5DXYDI85jbK9Ci187pPNlFwowaS+8wwgS4faLoDVem3REd8hMXtjT
kFh4AYdiolIAYnCWRZ8UwvTj5k46GVThSxr4cov69R8SeTtdFr8885Cptmy0bG0lovVlw1H6iyhr
nX2Kxt+5DZyL6B04msTpnJ7pfhgBAd8RZko3AKPsXXQLwkeCf64cyNKtB8dN3rB42rFJjEt4dqIC
EZnnQNn9mnOXk6AXW7wOQ7D/p9FkwCFjezJO0JjvztJ62jwMUIBR7E+CknY3OHoleRl7eL16I5RC
AxGaYOfFnkrPIljlIA3MHcVSzXI33gJhvLExH+RfqjgwrJJMc6oJzmxdOivvQDCsOUELpILoMbBd
plv90AkOTP9eixdH+cllzcBCqbHo87DSGdeQxlOaHy60aPDyrSjMaO5oTWYgOI4BFQNACGfCpg6q
3KyjYBJZyxxIgs204g/nhiCfaF0YICBJ3DYXdpQLt7wm0YcTOqM2Qxt6yj2CK0euJCRpJPqfXOU1
mCKXGAbiCokYb4rhEwEgq+zljRFfyp2c3ynKVI4cMUXgVOWAEi6S6o6jjmOM5o+x1rzoxR23btw/
zlSs3aiYTjWs7jOnuLyS/vG40p0zBMPODy3I0/+Nz1jHoNTmvOZb+RdRfFcsMAierAAG5cNS7Ay/
I307x0yzamBpUTTJJaU5nsZvE1JJSi6mJlTl/NqQ8aB6ibeUAtRtgrV9ZaKIbRu0HRia4rhiiYkz
H7sarm0sKh8QQqQSBy5jprhYIvRCuaXiMuHxM1ArCruw8X1+pyCmPLzz49jyRGipfeGrjZPyHn4D
NeMzltEP51tsCIVTGnhWIVKcpfcRGiqktU9YToCF77SOOk/NfyTSeQ1nG2sxNvplzV8MlWxi6uH2
E6LtQjijFCwX1C/bGin8C8ghwCYEM0SQLCneFCvCdDVuEUTaCFkmuy77I9U99N5yW96HN9HSCgo9
YA7savZC6ONLXMaXAQ8kHt08mrxHLVlDrEIhxgJgyEnJC742ryFdiQ6fl8mTDk0C/qbutsuUf3W1
U2VAcGp5VMiBFqn1UGgDWK9QQcGeaQRgB/NVygnVH5TXDMKWdeJis3LtgTNskRksS/7msiFBE42R
wELpzaiwhpxlwZZzFV0LQy6GrLAd177QeOK0dudRE92Mk655VATdkRaG72c2KYRy9PNYqPRCBUjV
iLCZVQh1FWaNGF5yC/i/GOCcmR9QAs8sA2GpQj9nwvQRpmUQE6urP+PxwjeW36JjEcNShm2AR8BK
f2RzAcLyzAhKq3iWoNI6YojK3iT4m4hVXTCJ+A7UzLtkPQqvL3iuLVedq6lOgFLyAM+XCbl4Am2X
24nl15uyHqAxC/NVgX8DdINIcJ4zv7TAF6DeQK/co3agF8frlrk80IxHu4s3K3dmIYzPef/iE9NH
c2kFpMauDqe8OXAQCaV1eeYKMAARi5PdGXEQqwb4iw0mZLGIRBVsDajRxNMiOGnmL0tXWbLktROI
DtoP7rCAeHxhjMK5ihE6MIFoCTkVILqSML5kE2PbYZfm1oN5EEEHVxiMyLgV9NdCQiKGpL8Cd063
XKruM33+zemA2HyeW+4HUwksfdBc8nyxnuhthpUO31sYllIgHxmE00AYe4gR06uwFGV6MB1KeQmn
Hu7sB6lPXDWABkx7vgTGAFdV/pwEoSZ+bxYkt9E7Tz/qD8Vde6sgVA8fmme/dRf1FT/vDeA0pFlj
Y3yRHnXBCGV8KF/4np+Ze0Hqd8uvgNdH6NRLqILSQvGHWvslIEshOAAU5SQnSO2jcvMb53ryATqE
49YJi6YWk5oImAigmW5D5KnkIJ8Y5ezkHwF7rHDqoOsTpF2+BROdPUcsdj8v4m1mO5w6RKATuLbC
J+DMCYdXWgXChpghcg9ADvDHFnPMK34bVDU/hnD9+LAeyQpEOlmg9RDpUKT74hoLbgEeTt4nSnCI
JlCKXrMPaFikO1AOQSu5YnYLxojrKDireCaHGaY9vcfN2GhLtAoP7oFAu7GFQwWNLfBh3kQX4Xb2
GMwFF0EoIHB0WvYbicJ3w5wRFgy1UrCKbwxuH8Kilwy4I9NIlBGiiubbl/Q90qpwiaPEmG0lwDCS
NQKM3vW7vlWOhJpFLn8RtojeggJ7QzieAMMERJ69YsTm9l8k3LWPZAGwnh3ohNBI8n5lXtQFMBpQ
GtMkWqsPUBcQXEQyxVVZQ5dnf2WmhWgeztcVmlYplqQHRixzjbMPvM9vcyUoOihpmR9XbiICwJOL
cNgFBofJBvb9kWAUSCQOfNeP+gRlDgCfIgvgft/9sPpeC3RpG+aLbroGNOOFQIGM0Z6IwUQPeodR
FtB6RNXGYBT65ppxmVgdpLDjqAqwz+6PfzdtMSQErz8LqyXQqhRXtKx0he8FHUqwCoiMeaVOhTFV
8TuTHwMrb2iVL/2Dg4rGIPsZfhLqQkYhuD6tqGVjlhip4QoLSRDq+TDEpzWqmCU3MF4WP+KlMW3B
zoKPBj8MmRlTMLVgqMLs4S/ylGzqV8AgN751P+y4MPLB//5bbLRnwAzQ0PAcOPFwUKEKoLb+D0pf
CrEYSPpwVO4gfAJXxTZ45TzYyHg1PPNYEtgv8g9ezvGLaa51AKe9mAouOxh1whsWW2jYhQbDCiEe
YkzEszjvYogoPGxiXsQL+2CvgPUmgly1LwGK0jLBWLC+uNInuh/AdbrrkjXH7QpgTtATLTpIGfKr
yD7+LyeFm6ksGHpD7/xhAM4750IRAge8/wNagOHv6JLzjIPTDrUVLq+P6Ic1iTu/SBmWVlhq2d89
BjmvwktnObNfQQ3dFbQTuHHxLrB/2ccCaEYdibIQtuiifjARR8EFjpx/SfzwkN0H87lsqxKMES+k
Kz5jPIwArjxF/lnsAjAcvvDagS+G1ckeu2bwpHKpfBlfdCtsjmyCMB+Eqy/Rz9WCJjq+iSWAXQYJ
AdCPFjAhdjwwInhIWdq//wVI9QvMtujOuOzgGOVTHEiollDdsIFzOnPOgnyAxXK+/oqTLjvC4GL/
CPYQy4AeecwA3teI1/nPv7pX/WU6y8BDiFmu/GyOPPWTg3z6RKS5ZbzPTsgmKyZBDeuqeQ3XYmbH
eIptdwlGKt4eDnAPsW7YCjkp78DyIfsOvZDzGG/VhZ8pBobCvByC7OFvk2I9rxXIeBi+M76DvfcB
SQFR0Wf9zdlqvQtUkVoCMJqaAXDcJtOBil1waAHtkAKhb/rX/SIW6T0Ax5LBCsgKYFUCfxtm3T+D
rOcT/Q6wkNDzBS4dP8UuWAZMbf/wJ+5DLkijwdATYoq9heHEdbWXrO8SNSVFg34BDKiXwRHu8TsQ
wCI2seNBx7pSUAkdpXvnLyC6q8JM6KX5qnw0B8qz2Wnb+DC3y7l8CQ8VYoIeiOaIPLTYj6esWwc0
gKE3tgcLbhJjhi0J1PDmD80+fIXaYN370dVAbztB3h8wdd4H+aaWXvh5+rGGuUkmB7ar5OVucxI2
yRndzA2t54uPIiI9aOcR+gjcjoEP1P2mgJ82LKBJWGgJES1YZz6jxUcrX8z9qtlj+3k0tuYVycJe
8nRn2fE6QiYB3kg+yFUH9AXiO04W3As49XD4q0d80I/BqR138QGxPoYILwGTUT7oeNq5bSmdp6se
rpHUf+X6UkFksdEvFCYlekqUGhsCiA4dmeGMvayVDySzlCGywqU5D/vhZXo4/aoy3DrYdRjD3Ls9
L2nYosI+pAcp2JnozKGgHx0qg5P4rSMlduQG4kcsq00DNeY+n/mr2YnimIQ/1hrua2GwsqE1YAk+
vDhn/kCdca0A+01YruSc7PzjhHU9A2U8M5b9n4paBvLbZ/yXa8HZx1/ukOIgkF9mjCkPKuvzWB8R
dufkvXHq/Usv5U7C4HpvbqqK3JJFzhAMIz1zqRpb29jmVAtoUEBk6Ak3FbAo/EaMHnHn2GMcMB6s
6OZo4CWrBlYYl/WEDwOvrcM/DCdc4chqXuezXS+6fUaoxuh16FUM7P4GNJkb5dyRnIKAdJsgn9zb
DuJioYlp9k25cs4xLgF4vbKUhoUV7MIdQvDk5DzVR7evmJeSnCXtJRjA2IQQxffS7SXtZWNtMx/4
edmUrn1Q2kXwVW3UdKWbQAPBG4Yy6MC05TAhLHryCqsNYgzpzq0oYKYYWBasJS/mom8rQvSKg82k
AVsBeNN7ljNfisMMMzBsL5YqKlfqyUOApdj8Aj0MVkyzMknQYTuQtyrkBXOdi+sd8ul5VR/TzYSz
31KYGuDws5T3nbWTOYYRuExufqgRQeDr2a8cryqWXLARXvRWF+mri7RYpyww1jIiE6xANgFzcqZ8
R/+a3IZHeIkAprA4KF/zi7rX9+j/8wOZ1PzIU1C7CXsgdl0vkb75+9Kmdmuq4k1yioSbI2lr63Qn
/ByKG+L9dBedKipP/KhgjMLB5g61e1KzXvR9vFM36fgi/lg03ZGP/d0j42zm2xCwC1rzsJn2/jE6
DUBgl/QQnBq0RlbjcvlC48y96XY6yiNu9lHbpgdfP+D2IR51I6Zm2vFUbnWsKb0Z3OEWngEIAD3D
cMUjyf/V9orVN6g5fbRDgiUrji8nSEeYj0POUXfmYbgop2yCHo3LGkAjDUpAbYAJG5kcS/AoH5QR
KDs4MvD7a65pPsAH9gUCb/pe7Fg8vBH1Dz9dmeWiALVhPy+IkxXrgnFt6qKsLxc5zavHXpIbC7pz
FpCyNbbTJJZfhYtRiZONsq322V7sq80+0Dal6dX9XtvyuXEQGzF/2seWP/AkPfjyCut0HkA24oYq
kFrs4HjGls+z5AlYQnmvG7vpGh4mNyLviCtlQXN+YZ1bXE2dTxQsqhd2E5/e14K//gLYRHfVAmNu
WVVYKPUV21vsdWw84od+l+zFzpIRFq+GKCSxM2OvkR7CAxvZwTpPOJuwgZLXhmlazvuJThcNp017
5XwHN4O6Tn114lW1N3l27SMPtIOs4zE//3uHQBSDv+AtDJw8e66W8HE+GwxvBN0psV7aJ6+1yUQq
TcNo/s+BFnCXeyn4SfYBqT5nsQeiDfYC+QTl2EGIVY12Zzluw/yoTgie4+b6h4xThXHOEeE+wkm4
enhZQ/7CsalZ+YfwHhyxB2uu3Hs+oM6HZqdfQMxxkQJJwJAeW3q+wwNiMuAsrTomDTADESnCMt1N
hGgobpXvu13ssVT8A6Lc39JrVpDAKS6H5Tu/DCii2P+herTMOHqhlURSnZ97wEvAZGpDZjRi1NJv
/QNATrXvSwHycMxDDw1XQFfRGwipkJCG99IDRJuxDRKTI/5GnHrEfwKCIoVGdpQCl7EXjtVHWNnc
VYH1wElD3mMqLvNMvI14L7wqzDB4iCKwieQoruCFqQBSPAG4OycDTy/7wXMB3KRfDB/BIaPI2ONE
Z2OUrRexpHZ4gToby2vMJZ08QKB/cGA7MbraNMS5EYO1xbfHOlMncDAfWXPZxHelHmUE687BvGnH
Ptrs0TJq39zNrXrQts5GRWm4srzia8SPByP2b8vLYAZw2R48UdUXj8D0XjX79MDOyPKZWRFkPrIW
2V5YnhYq03nJmZFvWKC82ADYM15xcqsQAMRvQ5hpHuODgc6xjfcK/LphZ53VK8uSF1sL32Cxw7Ph
MBlHbnpudhYTFCGrjFxWaYbnN/u/eHQwqYKU2LpMq2DJcTsow8SIyhI+4jIZ3YfxX7fyMeBQlpzi
AMZ7qX+kI9FtIOEdtwhqC86q48qCi3F1ngTRCXEgZQ+OplwdwmQvkEoLXMLReZwwdYnhqEGToGgW
ak2sNe8QRsk5vViCcMd8KL4zYOa1gPGGYmJ0Au8lyI76d3opFLcknAWnLNYgFJ7fTnSzuOFBLsAF
CgeI/yhFTG/AJ9Eyld0OMD86AgXODINZ1iAs4HPzvwbMFRPM+Z+gTKVedNRd4wbew1PJOJQxDdjM
O8UuKK+CQgCfNGBYxMMOvCePUYpYxDsecGGHB/kaJzwQu1Y4/YJuMdp8x0QluvZ8tvoUOCBkxDLi
QqwgEkBgFFEDvMTsCFjsFYWrqHDF2fLjc4tIDcNbGgcUXlfQQoE38aUNmKayVu6oHFuyZ5h/4Szx
xraC8oPKGW9ROueZp7O4QhYDFkdkjXgDLhfOdA64HJf3r7avjt0blS/aE8aUhqArAJIJ/Ivrh/QA
V4Q3Cn8MS7wh3f2FOfg7nnxaA6BGBk94jgmT7QGgO8dUnwcUW/K9/NYd+fUiOAQtAynUIlmK3ULM
P+CXgDGab8JKlxhCzJAxbPBYZBfzdbTxIg6FmVbsQcGHVDCyOBPky41rMbCA0MxRpTKn4c5oJ4BV
se2xNBgWCIsyhsv+jq0LKe4lIL+FN8riaeIt81rlHRYlc0ZLSDtYRvwrZyzopXNyGNYepX+Meblh
EQoM6R9adOxMym9+NqRP6ZR6CAqO/MLSY4cAnTew+29ZrOgI0KKzuVjm5m9rMT+wo3ltLReLuHqh
Z+fgTRXjC/bGEesgZm1uwdQjx/1rQiN64GHWr5jcxAR6r3H7B3OhBwhf+bjxlO48zMA75+DW7ZsH
8t09DmAetbrECXxvvjoCGUbqq2qPLNc5I/gVZUk5vBAtYC+KPUzxb569BOUUNkZgpAsxySPVioGC
dqI6cetlwxjIdFbad7aPGfH06+y3mJZopIcNU5Mvyas2MrZioPGxqx+Nb+TB/A+r2Hhh0PDPvDye
XYpGQKfYZU9b5gLCf3aPYaM9C7zu6LtChmNrMfiI77kXB4DeDCadExILglsv0BjgKiKrBfLGZ4dC
GooIUCrMDoix65aHV6CviXAjArwlukGYPGQkTqF3Fz78guVIRA4AKYsQLqSwo+RrpA3g+m+EtQy8
HVim7wKvY4qIw0nNOKxl+OlmkPRgSOD1UgMrqND+FzP1A2qA9ss4+nfrqFLDLEF8MEu5ll/hut/0
GzR+yjVGb0AerGCmydbKWphP/jNxpStkn1cEC2RbUk6zl/O9wc4RaUTihxj0lsf/A1EkIOpPkIxl
8mM+7W1J3lHiJj8knm3lZ/gVvAY/Q78RpLdnRrIVAKLeY1pDkcwPws9zRCYHDNcdlGLbCH5kdkH7
iE5iCZBZwc8CbwQLjS7JpTwBh1CjgIoYUIK/wERBicJ/1YXMTJizjnBoSVbC7X/CdCOG1wrKqi0t
9BXgcBixfjFFh1u3wmEGL38ZIhY2PALIJV0NXupwtTYikkw4N5+NNQYJACfEhULNh9EFnNuBbaMy
K3AjhiED1xzyFROrT22ZpVAVxeiGxKmnuIWwXXC1Lv/2GEYS3vhtw/1shSIPJJ/pw99MAwQfHN8X
hHQ2+OETF0x8akBxxYuHxJIIqFlw8LDKSJiAiI+jM/lKb+LyKRjR0d4SHcawGXpDKZK3Ie8LOBNl
9rxhulxVL3dYE0v5JzJB77DkeUUdLnCmfF0Ju26oCtaiv8FRCvZMZIAsMa+FfCkoXXBTAtimIqhp
xiicr3X2YlhFGAQjFsb2S2zGv+qn+ppB+xHuLMLKlDrmyvRKjIigzDBIFN4WIoEMeYcAIiNkXOYP
0Dw4uciamreCXqSsSZNjBxyFizpeSfhJkaqzg3ZdQ9eLkKbIKzGvYF+GTkH6msQsuGPupp0Z6P41
FS8lQzZRgIrRSHh2cCMQQ8iSL5yY6oqRnn8RZlBMLY2bmJRUv9hL5HxXYfAjFXZvwfDnWWX0p+5S
cNxfplbAcjBRXwWNKpWEwEiwJLML4JT6GkHX/o/MLJiogqIrJjN4YHPAM8qFyHYXYx/S2tA0QdF8
Mg6BC/Uf3onIG3kRzhxXMGqKRia7EGiKTxbROXwS3cl//7bf9TMSsyLhk9QJy3h+J4bMwp8rfWKr
XK7C29bfFjwsQNVQtVMB2Y6PFsARd2HQBDD0xA35BIQY2OgfCLUjeCOvuEkdQD55lOGuw2+wnyh1
b/OXiHwnhu9WXJy1/ArHQnCOSZNjk2KSzPlKdQw2LPhRHNgcRhPKAWpUSg8F9QoBTdEb7SAnGaU/
7ixYS2aCwWZfCvlgX5gzi7IAZ3xMioh0FllUw1UoKUjQzf6caybOOBVSszDYv7Ze73Em/pXYrCX0
Hb+4+2Csigw2RhuOkwXmRkjpjpzRfChGzYjfDh5oJ0zUZ9Yz1Q5w8MGikoQvZHOUCU0xn8RuhVXI
HARmPemY2pH8Lu0IYo40F5Q5PiEoIAKuf3TBTjtaR+Yttvg+nuxZX8Apo9rHf+bOlJDxIGU8R7/j
4ul0p9iQ/sFvIYpJ2M5i7sTTC8uTi4fgohE6N//ylxv4hpJZavCxvWe78AaZAyn+jUZkgCECQQzJ
KM7jR/nNps+AnQ6joRbGpfwCHbdiODy/gI+i4Smp0g+059ke55E7B+Z4lo+U5ZyL4F1Adhy2r+Vr
+iM9rWdJ7Rrs1AP9JY0EjO1jxontr6U94VyH0OPBkPYxLjX0qSKGqFpSKFCRkslzkBHJloiriCQi
fOvPTpb+2+LxQcEJt1Rst+k/WFow2w7A+tBaDqwi3hOr7BITX8OMrOLtGRHOniKveWAwaCeG/qIZ
GtaEXIiiWCY9ZpBQevSBWUsqYVg57TQMw0JdZ+kBARjP2BxfpAH6uPbexvGmpH+SQ2UzRN16tONj
oQBlTehpu5AkoBz+dbweQmJFedKq1NhHaXp0gvsQMDdHEh76wKE6JuRY+daytBhEygKGYwPhVT48
BVXfxJPs6rg7xLDAEsXZSGn01iuTF72EQY7FYXYKh/qf/Kn6cI5sgEW7MD/yGANBQmZpNkxEn72C
+zBAepFCKgdYqdH8JvPgpSYKI+swxNTP7D0jVpI1xU6h3zXosEWPJKRlGynx2R6pidLlyIolBjcc
v2WQhgosP/efyYjhvb00zWC1qYp/9jB4UmStBqYQVT24RRp7EdWmXkFIiFASNWgMNYKcmw87iFYm
/u0FQFmZRELVmarnaHK8SG02WeRszfq1oF3tIg1zB3+tCXsO7rafJUudMYRpPhoaDC2V1l1W7COV
JAJrldbDYjC+JpaI2SGFU+r1aKFybng/Gbl3BVbJVrtWU2MdaKilZSTjzGiddYNTW0DjF82MTbXI
jaL+QzdUT81KL9Ljx1j2jzbbGtPgShIuiDSVBexfxbKXI/3myER3NPDNqoyNjSLSpoXlB9X6rkVD
Nljkb4Hi1bWJ3yrGiX211cUAyEGQwEubBhIb/NSdAmKurJU84kw8yu9pMOBHREwcUfGTjBcklN9c
7xZFPSwj7o4jRRvVzy9KUG1tmctco36P/ZUjj247cedUkO/xkNa41RImG8hIRLA9kf1wVff8ZhJA
nHhm8olGwbE3uYHhUTuuZjvbhjMe1xmVOrItycAFR8mwr5wJ7CgOw7wbHWWlRv46xPEj0KCn9jU0
mgj6hzLHzF9tBdjel14NhecSBxWr3oZNtbRjItqfSuhAIIZ2oMi8DQobDqQWZlEpg9MRb6IU9AgM
HiSyJYOe3nM8j/24LgNnNdh48EPCIGmoJL251UcMS8tLXsZne1zVSbdTfXtXUCjm+Xvmh98tAcwF
ZZMUourOn9W0m9PpYvdEtUJ3sQ3qpPTdVqCc1A8/opAlKCOsQHKR0OfOPwVGWhDgEdhA6KrOxizB
0P7SInVl9Lyd1DlnUeaaxXCMiuC1aJ3qhSpc3yS4eTvgDRFG1uNnl4NDG6xCx3KHLN3YmsgKA2FI
qrUtiO8G6Kn51nChwu6d1jvtuGNQHgsiB+yqPFa8QC0HibTfu5BKEyzZ6qZN7cO0dDpC7n8aCNIl
TZNmf0wyNwSfv0wyPRMYVKIbnS1zl2fR64jlSSnT3QD++bHsafZ0DiyGYG82rilRjyuFT2PcvFrS
0qTjz4ttOnwn/m/bvzWFVzE9iEXcc3yUGdRNSxWwhwMv9uDjUHFRdiFWxwyFMrdt3kv5XGNrAjGs
a79K8zvFEQe6UH7DQDqpj8G0bDngZ7dosStblNMSVxwisOd8o2GmicxzvKsmzjhXrdiyn2vmwR8O
s+F28FMnEUnemQuzO8n440brMDso8alHlaqtBmM3ZFv6xHbJNYnpg5rtpF9m36UKkmYOmcSrx33o
n0bA6A7/oSEhRAWH3j7I1hJRG+nGwOO5KmUvrIy7w5Fbz5BzgGOk+mKUIdbT+TPghcyGc0jG5HgN
hhTPknp8zVO8Uz6DUcE6vnjvdOsxqgyGbabP2RxsK0Xb1IzX/S6F0hDmyq2PpmUQI9ipWu1F19jj
LH88yFnr9ml8keoSis482YfOyXCKalLgqGLbh82P3nGeVeQcmuoyrIEtmEBZwh23wb0YCyMTlkHJ
r3J4vYNkrU272bHfh+py0pnR+nV4SfLgtYtEflT/ntcOmyJESDXc+vVnPLRsY1Brs/5oEOdZS5bX
5fMjMOdDMKbHcPQ3AahjVFM6morjDQqb4KQztArizZQw3Cn9kRyXbB1EuDKp9tGeUBZ0uWeV1kHG
d1sfAtfEWKmihiwy0KuJwjio1r2iu5aMwCB2cH6wV61pQ8TF5lqOMpIlT8b061jRMZ/QvOaWa4SM
jLhFU5vuOwdPXw2+h4K5kkZaUyrGVDJMhZSZK1XlpHuKX7utvcOpKnDSU6qPq8aQPnDsT6ebZPK6
OwGztdpdDfxTiM94MkK20yZI7dDiy/FpyNIy0Ii1TsydXWKqD6EilQhem7vsmqkyyWA1ziOwwaL5
2sT9oWurjz71z1Ew7GpIplH4yEPkiQm4pa0djKremM54Sut6lQY6PsflvXLCTZ02uKmEXmdHpxFa
dZCx4bTA9aRkRsX4lON4YpHbq5CdhF3oPKHzNhP5Jlnqro7NvQJ836ImmuLHkFFKBjJamkzSv8uI
7lsK6ucw1du6Zr5v1oza9WAZMAkdLRWH9ZpYbTPzV2qP8rUsV9LcPSfZ2fVmgnMlNidZRF4alznx
oerkkpfreEgFwXstKdcZFkJvNkjd+Jma3r0pTfTRGvFGNVTo+9R1AWwsSTE2TYI9ByYlY5X9NiaB
rBWiSGlOvJT2UvyTS0wfm6FZybrshkr5rBKZXK+KF5xJ0sboonPczdQMt35+81UsRhlKBla/V8Tw
ZgZNRW40qM6moTiUQxNBP/PpOsbzEanv+OmMOmUe8G2DCRo3UWEUFkJwQIAYGDupNbAuhxXUcM2r
+l2xiY6JradK3nAU3uV83mVgIKptbqvaXutd/CxL+uqBNjOAi99VpymGCZ0uwiS+Z4V5ChFAhJxY
YaXeEl/bSAY7S0cHEvicz8rS6LS9HzZbuVTcMC5ZWrrt+SzhUKv2OkJeSExBiXGoRGGlX2qZBOsa
vstILnRK515mq8wfXpu6/XEM3bVLjahyA7kHhqAzi7vFoU3DcM1MvIRsJiWnyqwQ+6HZ7+LPAlBV
zcZrZREJr4N0B5nuqaG0NkI6pPIyGsb4MvrmeswyqDa6tZrxQCgpcgtf+S2zXFsoAWJ7P0i+snB+
zDD1K2greRlg8kGwV6YEZOCJUbQB8Cd1Xq9rH61Fl5SQ/pFKl8iZlmHMh2Y3KNDnT9Z5MAAbqvhh
4C40OctQr1emiZlua6GL7MgTVHN+6CgTVDBurLDFGOceqX2+SxvcVBgjx+QiKakFxDF/zk7gcQ6k
OhlucfijKagKwMjT71ZigIwFU83uXNTsWgTyFWefgHifriBTZFxM832QTiclrbZKCCAZ/7R9++tL
3XuWKJiVRcS+km5igRPaECd9ep1Ud/2s3Zg97lBttYmcgQ4NY/N5lPfMbah4JPadRp82Tpn+zBVn
51AzHmnKTZDHpw73DCUOURlI22lmzGmSlIOPeuFHJ0NXz7p9K0sZInWDCp2aCH1LSsPcVtK6la1N
mSdby2BM144kqefrCDuUtiBHqMgfo64fxIXra3tb5xzrOGvNGd5qXXtR0voYNdFL6gyHQKUGz21G
8UO1K7N4PdUKslXNk/KLXDIFadWNNTZ4ZJjqxgcPncd8bc8GPWsOtl7AiXDzmfeVjTTNeaqu6yLE
djR5GBJszql1+BUx3vowCZwERk7mikJPrf9NDZ73+SHqpTeD9iCIxws5MUEBATQywMLiYSv1DvKT
SHqXzW5LEZg08K41hoHttkhVJp7tSFJaGBC8q9Oz4QVVIEOp882UR996CavJl6Z9Lz/UqF/lGnhj
Qz0Q4RDpWDB7FablxcRYRrM20px7VRW79cQ512pu7XOJMX7U7VPbIC20Z3kTJ+OxTHUvLBl7Ee7Y
24BpbSJRbqtB/aIGkMUGlLd0geYQvzrZfPILH0gUU8I6+oycFEwhIHQADIAD2ImLa1H+OINx16Vg
q6U48I85bJhax0NK31TZuNI7H2SlffNzlLz6RKE/ApHWULxn45kNzAX9/lUr63OYND95rZ2HYbjE
YwClA+1TJFkPVZs+LRaFlqc7S2rBFvBGkbfpWDOm3+UjHXoa8sAiXkvy5J4647nN+0urJycjiQhZ
xZMjbWk6BrIunOJpVhWYQcvIt3Oa7zL176FhHzKQe9nS9/3YeeVono0G7/yWnO7JugTVb6cXTOA4
qKzBKzWDtxZ4rV1u+y8a00cjQ7qaMvnSp3jo6l6RWp4vRbtQGxn30yGMQHmaj6Bp0p2rMSQw+k2a
kAIKJApcB2Dgc653mY3J7NaSdjb2hQLHzCh1MIE6hJCYHALoJPJz00OrnXLrYkL879OLrkE46O+g
x3g9YA1h7fCWVPUbvnhJ8qbMVzn/DMOnM7zl1HvgSGSVq98mzl7co+Y8yZ9DvKv/Gdq3Mj0C/dkY
z1ABe/8saD+oX+P8kkuvGiSSVoKZDqOByBr+7BfCmzF8n4AzfHoDpbjr8qUCQUoYb6NuqheD/97V
x0Y+Se2uZwUO+MTHCTm9GRRH1Av2nmpcoiyMlIs+kiNVbR0J/9Hpa1a8sINRBAmbh4khAyR9NCJm
4zWSR6mW6BBc288xll6k+pRKG+HUypRadiV5PUZAGkx3E+DF7quqfqray7Eq1e9F/WvPhFwBJkI4
LPdx/QxnEu/czMavcAPlxmH2g/7UCFyG86ZMvYc8H5o4o0GtX7RA0cTH00FP8KxazDU1jU8UG7mT
F/Pw41QPNfP66pYkR6nGLieaMMpLjqbk2h32p/otTljzW7O/GCPW2UunJ15oqXAHq4MyHxJj0fr7
LNxk4W6cvKzAQShgFdwl6sEcDHHtvyHw10AqbeksoRY52DzIuAvooLRiCV2U6hQbticVSKDnaZEC
riCcgtxWAeGYTJjfJdoz2FXdI5LOTOhGc2NAqtDi17F8jvkzboGV8CvMsl+dLJAJ4aLJ1FSlIuF6
VKHl9nC3UjCdviSUfNpVTDLGcRc6EazGRAnccbR+eqhAIQ1TWl9aH7tHNtruOqJNrXWgCPt1xGIH
thPz95T4veZUM12BvEWyBrQDRiaMdJT3eHr2ubXI2JoziLRHPblLw8VQ976/1/DCCKeF5UOETd/n
6N+Mt5yZohIlVXtmbpHzj9OeFOmnsu9xd/eng8JQ0hygjeHGyIwMDvtb0XpqvxxxONU49rzAJvZl
eAgTJPJ3tuX7+I/+rHlrPuPv6sqR0rsAdZW5nOebVJ5q3ZMp9lIVbQG81FTzUh7l7FZkt8BO1slx
gt3C2DbyNeTMqGBAyNVt47yLnug/yBgjhgIGJglKxIYxe31L5YduruvuZhgbzoYYfkqD+0lx+x9L
57WcSpJF0S+qiPLmFQ8ChBXmpUJIqLz39fWz8vbE9NC3dQVCRVbmOftsA/vVHSgJna2MWAMOMFMm
CDNtvC2Ja5GGW9Ocmhz0FZa0ssLEti0+s/YkR+s8+E6LnYPVXHGP1GOQf2QgAJhR2mdJpthkvNZB
APRYSrmzG611hql+cxkgaHVnR/0KUNVG5U+DdQWDDJ1IL1beQqkosIofp7oHxI5ofw2vBhCWfgIK
sdQXPhIkxMIg7JTnNMPhtIKWEJXIGfRfj1oD82UZiyfvKsub/qCHoM9fZbGzYZ5JoNC5u8nNFRV+
yM6gwwU8QllRGhpH/J3du+cesvjsK4fCRl2czL0wWSZ5vE80lXbLXwTGRbXvsf5XOkvPO3KF3Y6O
foZ9Vw1RMJ+AfDHqscVYux7kHTAmSJs5qVR9VmrCKKBaWGDeUe4tUtIIA5v9yIRr4ivTntKdwXlr
/yj53XLZUHNYNGQtlTuPWYgOm4BxeY0NqYkjZv4bwAiOiF22IAqUsGaz4ldp7q0CnwYd/68XE128
7PxV5yFyqvFBhGvD6BItU09F0Di7woLQqpBrXgqV/0gATEUgPEAnd2WiEFtjIJuG0hfSNgNFMaaQ
L137HcBTykBeDXxObWhT1IsKs110qQUbm5UiR7c/TCw5q3jlOGu72KaYOasFRM5i4mNQXVfpslIf
avHb5H/5EM+T6EabN625k7G/8/pvdOmx+x313wpmATTQfr5CuCy1VPs+lSRgbDQCV57dcq+BfSHg
wv7QKtaa9FCqM1Db+HLrhzReBxqaFn+4dCNrx2GE0ALJ2SSVNccGmdJpEKJwO/6qvM+MaZyJ/99v
BCyUccpGJHQsTWmvlY++3GQ6hgMZTRkCcNiHkcsNdawivkC0G3VeUByignLjVLd41B1icMs+fHr1
1iBErrvWCUokNA+j9Qq0C4JJDQqGLn+SysBiaZSVQrcCHvMvdrsH0SHpqGYkc9BoiuKNVux2prKJ
x31pQRDGkYqQ3gAX1wWG02q5J1fRaZY9gzZaDr34DbixlF3RXqFFqwmAFWOZ7tKND1pImpZL7qDX
7OTliBlJLYFGCD9s/ixTC8JhjJOdHhow9C5KDpuFGUbqSiDJ0VTyVrBP2/5ijyeL2BNOMdNhG/2y
ShwooDGgZdchQjImq9MTiO7EVa+mcg2Uq6t+2zJJdNTHsrqO0g9wKnTOVrOsoltmXiq6Av2kBFuf
o6CDlAaJA+UcpOasPQRxOh/9fGEody9a6Ez9mu0QzJpDGawoch1plWbbumEUbUwGx5ylPa6n41rm
vFRiJKElc8GODHEYfx6XwENVH3c0Ge6sTnQAF+aT2dIhVL1DOs00MplT+OWjEFqOGOH3jJzzt16+
M/oDVTuW5SWEzp6gw6+2ubNMFXih/dVWxESpNLZmgVvstRy/NBcPgOZZhO18aF6BvunkuZfeihqA
2Bauz3yI7jrs98b4VTO0bpJXJuekJmEmPtMptPuV178inGFxTsrbj9bYWgz25H1LI582MPeqBYVT
EK0rDp1y0bnz1P5rs2NWbYfkQ0c6EeJN7OMTDGGpLfztAIaAoQMEIzM8w73MhlVsvFTmdYlpQGIl
SIphmgqC2Y3hUsZNuK7slYrjTux/O6HQmJ5guXBF6nJd/XnK0ddno83IujuX9QZbg9H8cQRpr1Tn
XXhz00NBdApGvhKz6rr2pn55lOJnHW1lnVKs+7B0xJHcWlZHNh2TuqxG9UpV3XFH5p00UzkiyrUS
fBc2gxP711jg/Rnox6A92dlHFq1r50r0BEaBuoshy6eDsb56rDJ07pHMBI9gugQyiVpjjspPae/h
j4Z8KhdhhIUCW8Na+VtGNnAmiVjEAQYjC6ynLQ/T1PSl9rtKWzTFQu1L7ADQUFd3MzuYnMBQxGxA
p2qXWQdzvFfwt0Argo2nrtg3mOuw79QD+MVv2zmoodnEA0DWpyx/aibrqNxnqbzW/d8moI4leoaA
ymBXsr0rW0v6HtSlHOMPumwwJkkWmrIvy13mHVFC9/hfE9XsLbAkLKul7VEXCaKBJs2wsSCbFmmI
tchtaVpioISu0Hxbej1N4FSU4YlYiji7J9bNBnhVybCT2eQgDDX3viGu8xgzMdTMmO2nXTvsA6P5
qcPjdT/t/MvxvmHWRd9JRq8XrVCux8gyGiefSsVOEoisL09LwYkUpxTUY6zeyNeLWRzgJQ18EB2m
rn93ie7hC4r2U8HHcFWMhb6QbbEzGuUxFYEV64o0chx/pXPIntdw5GsBBsgquq38J7PJtIEllTTX
Nmv2sfONUyvzYeF4GuDbOeuR9wVzRxAZNngww4cuucn5uOhDsOxDcYuRuJHP8Gm07EUfRcvcpWRK
XuiDRnjrlgZh+IulxBKz1d3IhQGnMzdxuq4UWOyR8qptBx9hIEbTyL5bFdaQ6hxMHUKN5MzlChxy
HLaGnX3KY3esiftU44iKoj5Sxl2TNCd5Ffwqbuu7nrU7P9R3vbcFYL/QbjhxtY0CximdZ++zjuTC
tjynQuenSldTJf6p8g4D6H+hhudC6dd+q1HwQVt06qNVkADIrMes1U8ntHc2EERoJIeEcYLvd7NQ
KbeqjCjQSi8K4hCl7V6Oi+2ZF618W8aTOtm3avdRetLB6Ni2U5KIICMmoMKwTyUXBo4fJeguTKzB
ybsrLeuVM5eV3JpKG06MKmW3WKWWKFN1Lz6rUmpnMRNrxYvPbo5WTYOhr4n4kLZUpk0C3GBzfOku
NnCNhbWHcfVqY5PmmA7H59zFCGqs/wI4lTncgQYPr7o9lLWC1uehZI8q6+cpW0ug2suANRaBZxTF
LQVayVv8Q2j02HT0VVc+k+Go+KhkDPajfAq0POFTisKvZFgDciwUH4jVu0REfbKnqeU19DByJptB
+FlazPgPnL6kBgToAX5UHOfhScEkeOo45Wd/uigzx73CLG/0vizM8PHdEmVHyn05T6WLTHsj59sM
/wixby0TKn0q9BA2oHdT6rmdwgNnxCf5ON0d2oOEj0rzaeD7q5wy8tGZcuQQb+upFJ4YkyLzc6me
EQVUa+qDgoS88NagCpAO7It+jbKUCmHOxgIroIPFXK2pL11tExTIxHHT/dZNDHC05SjPTG/hQNMg
vjrcR+28C5Zde4xx0U1PjsZsCgvch00bBEGx3dX5JjfWcr2gSnGzJW7U5ELTnfvjmetjQGBJlrm9
ZvY1cv8132ZL3ihlUkgrY8+AOob+4hHcE+FivgikmzysTOYz0T4ud7p7k3xGPJRLKu/Z5GU5UkZr
JRt3nXYirDdGs3PCJzTFHpKSv8uzilhGjlR3EbXRTEPkrmC9wjkYfYQ5W2EgrcyeSazV4l/fB8sk
Nj6zJIADSCIc9bc5xju78XDHHc1JpreYMaY4rtfmSrIICUNCESr2ToD5J7ni2MzyI1DWWeKUGgxz
6WTevozgr7U9YFVBMR+gFSw9ArQHJ//GAFqHjc7Hhf0LkOGdB/m7v6Afjh+kn5MxRT+IpB72bTCB
zRL+4j4FHwfz5vAXJkuHYVIpLFrhLPMI+Ym7G4uMyJw4P9bdxoBEuJNQM0VEJXkn4958BadynYLk
TkhMm7fr8lAeVNSDWALUa/0LuyysuNOH+JOyhQVWQA+CE4Vn2trl5UpYzmgKPqSL9tAQc0MBgXY+
cX6N3xb+D4NKphdE6YTT+I52izBG3k7zhxe8RDsmfCskjhvIpCc2AYEECElEceP5udDhRS8+LSRz
6R0s8IlIpf3BVnv0ZszevUH8M6LKerK/QgwtSb364d5CFh+u3bezUtZo4eYSXBrvTzvb1+6onUHJ
foQ9oYhEpwi/kBFzopdAl/soD6AT9cH8wnv8G0q1/AUxSv/m6o8X+xteiv0uH/qVG4HPC5afBlmI
MHT28YTYYUy0hTk91OcRzghGb2QHSxsvhd7hq+ehL+6GK0EE7BuAV1e/6mq9lFEQe96ylEC7+kBg
bqauIEHO90pTbgY2ubyW51oOi2KoJluXPA1ZoYDo8/WoBXfTzBkmOqtxMBdeg0U457Hpndue2raM
cFSWQUGRmTnwgR3rqNcSPXr0Ml2mnIO1MlrU5zHGSTk/meEtVI3M/7Paeuf2fDCOhGUfp5FjI5fH
o4xcgRYkUO0V9gcz+zRwhWt9m6iQ6ByM+BXiMwe8FOkQEEPpkobWve+rcxpF51grN0qQLdpOn6u9
OdNhnGaK+SxV9AbgEmmvbfJSBS13LnVFeccEr5/wwxjA4KSju5yfXKtOgZSlPUI7uVo9sq+e8x7M
bjmaxVoFS5ODAv2sorcvGdJ5FiifUVguneLox/3GGByQGOCizGBcFWrZNq3A6utq3TUnRCAoa2Fx
W+UMzhsfPr5MXHKivqCnQlOzFDwvkSpD0mI0y6467SGQkEdHpCJdHrkTqAyh8eq8UUzv5pZC0TAX
rraQmH+7cNYTdFTPUuSIqIdS4WiJLS34Nx17e6gJlh5QFzL3WaOMd/GDdfBkw6ZnypZswB1IprjL
oo0RY7p+SsAIenf+wbm8oM6BDltNIzhJIOi4W5MgbAOso1oTTwlsapKg+4oMrITH7tXL41dpUZzT
RfX46pUqQVUKW406ku7OkaVFDd1P2e7dzN+1mPbm6XdSg1BLMp015ytqXkpxS2YAVtobewg3Wmye
M0UQQzK+hUAqXD3IBsSwm2wH7AwwQOPPyi6K1mW14jzTceoixsGYYwyLbBcolrAXSmp6pNKf47UH
S4OzysNJBJ4H4l10IuhFyjXGHz0ShGjFtD6sVjmO9/BUsdfHMJlPzRd6YpneG8NISPrU0wgVbKzq
Lt1pvAx7/16fXfYzfCRY9PhrMovlKItx3SSsigTjDpduCA0ibYSmlFQYFaa3MnVo7B5xRV8yAf/E
toBH18A0fWoRAsa4/re3Jk03NUmcw7nhxYMOe/7VPQaNBKmZ9CUBPbCn5JPh1+CwlyY/GSEQEN1O
4PrU0YSCEdL7qxKokM1iKOUUHMCUTJzZOzHTT6cFCguCjX6ZwTHMf/DtiTQZIPpzxTFO5u2yDvsb
9gK8MHSMQ/5B3vLSOZW36F3tkie+yldGXWtvR5DE2uExXclrUu/3ya485ws8dXFYTp7JE4YqXs9w
IKMn5GX/Bzoya+xCHgagDgBT98QhT79mG862vXNyf91fdW0+3Id9UFbYYVieP/eoLh1BhtN6ZvKl
ymp0ZPdTcx9+qZ0SAxV36X5aIgfJbKl2JGj7TXCvIr6xES1cYpsrmV3JD2GYqt0lKdAxSdjOSXgn
JN6IyCQznmqMl0NlrgM5eAGdfba2jEmNKcG/ZPYMDn+Tdf6jcom8xq9QYdBRqqA41QwCldxnKGkp
wiSHxRzSBVdKLPOxohWpY08YhcClwUZEfdd4EslfjKC38q7+LB8cv9ih0I9hh38yUarkD04Rlz84
H/I1ezZvCu433UjCZwPFkqX2wlr403hlT/UNxMWMn/vfenXPdFF/wpbl6bCqYSKTDw8/PW+nSOAJ
Z8OyyxLO6TjvgL1C6CVCMeQzGDhADThoPxCYfnk78S/HMimnVANAfjkwO4bv+C4FgGrC1wLTnhqy
HZSmbw4KxiEg8ZxwTBdo5MXY0MNqFs9PzHpoyxEcOT8Ine7iYxEOZegHHeFNRTEB7RUFP7kEovyg
OavxcUhx3jJphrntY21Tt8UiZNYstcZezG+DquGYzQf/HeuEjVvtOfAFHcZVLqbunFWVhMW8Oqta
/js4HY7RI+LfwjjGlchJMejSsUKAF7jNvRpdacItECKtLWs+moHpR3erQtG0l1QYdivddX34bJX4
1UsjSTUtC7eqvAegsUrylWe6n0ZCrRJI0smv3EUSZU8lAqHik4ZYco3d7mTCIDQ15Ge5tExCE3lS
hViI7D5d7n2YWu2nbnQ7kIJqloRMhDQzPTgx8ZOANHXIuDhqVAwRlBqqCrMq+Fa6hmeERmY3+LTC
kRXTWYaRO43ZF/wA6mvfYaBg2Q4QBV02/Do7zK9QKTGKMnENVxiApbAmhOVzeglRjYShPAmSvyg7
hNlnWh1JAuipMMOTDub8zepRSdcpmXdJAgOEMMrJANAUYw0N2IutnlF/IPjwPLzLgmaKnR6RBRjl
1/It42mud9T9u2Fsc8uEXbmNWaHyuGqLC+TyAq5BuGwYP+EwMM0wDUqWVVMvY6pO3TqPFq1/MNOt
aa0AXKbKvPGOEI1kQYpjrVYzB4M3mK3W2tXWprELLG0n+/pCLs/w+RaahNt8sLVd5MiGlO4rZP6R
2q1SHJokGN1xuekxjUBKJQNY1TluJoB7RhPBADaVR+nh190NUGpwJchIqEEJ1I8Sa8Le2s5A3l51
MathIdnpIsMMVHUJSSrsRdhjK2GNuy5XPtue9iy1sJ3yFWff2ID3nUs6GjEXyjZxmMENS6r+0dr7
Tc7RH80Ki1sou7cMaFzrabN6fNRNY+Euur6fNQBFg+MtGuIeg14wozk3iCjogpx7s15mJUtz9Jet
3DJa+oNQxpgjXiZRt7BN3IFIXaa6183hwxoLnr3KtXo9hvJC65y9kuerxjIJnrNXBaWlgf2MKVgn
PiIUQLyWvaZpI6YaziSDVRo6cBvSeeq0kPO7rW5Y8wo5oh7/sUQnXgWu7JULHx8pQ/gYxxGGX0fK
qYmRO/ugtwB4/I9CRcqvo8Uo0c663mfDGDTDdCVThxUilrIlCbB4SDgP1JSjSoulqV4DN7FDFtJG
MV8G5a6c6asAhE+1nTnLqOiHpUMqZo4IOuTw0Rld+CyhOEa+G/hrCyF+BmtG9W+hm27Gsdl1lEo9
BUZWmQu11feVma9LWsaWrM+gqjddHVKdZqtamVn4QHkIuKFLsP9D5sX3LKHOzhR7omCunCl3u4jo
7vVrrPpMHOEAx7hdEcOiqd1GjeuL6QprCht55bxSsZGQk71slR+5428dymWvW5caSgbcvMM+/sow
k8SvjS5BRUwsaQwZMaTRvK/MwpGOYcHgM+NkfNM617EgbLGlOKzkj4HYOFcWUy1OWs1Pj6J6CmHn
ZBg/5sZBI++qj9Vti2eF2B6ylDhhkvMII2BMo4/2JD0XAi5Ey+Xo2VS2K7hmJUYL6PxasgmKrxoH
vVD4P/QRXqI1qiWNwwA0FJcF2w8XKduCjeWSngesRxJetHKlIs7FFTir3ZmihqtGNndtYdNvQoHI
Z7rYuaEV2UjedVypY76c9n/9LTEPQfVZSU8PH4i2eydsP2b9CA34yjiZyDbyW118i4rLc+ii77bO
LRIKttgJNN5JjwlWj2A2dh8JX8qCdwlrTGH80K0z3qYqRg+4NJbdnh3MVZ+mTEQjXJQc8aSkIykY
sLyxydYhzlTnkoTjr3h9DSsRKx6mCio3L3rrZF/03zXilNEHtQKNBDfy8I8tZGG910IahwMYvQyo
EF0fKPtiTDQcse+uQ/0eKMpVU5HxZSYqyy5zvzyFIlRlwo15zthdJLW9RV6sM+HCBCLMqLIChwMr
KVtvY5kZop3UbOEo+dG3JKx083wbS4T9tSZyjD5XoAvUcnmUZc6uuPfVhW56YO6R8wtjzTpB9mg3
MZUWLGNO/dgdg6U0KOP23wPnVol9A1RGRbuMXUZGtfg7f+TB9BnGNzZsDndEZtb2sEfN3F920Lcd
PyjnSqgOaysgMqjMhnti3lVHS+5OJLM/5c5x7GSMjxxZupcl86bIl8J5JOU45xV1c/UY5Zd+2l7M
RIy7qpQzOUiHH3rXapXmQ4TxHCu10LVlNAzsU2lRQ4FO8DpzMiji/Fcx+uFapkLpDAbbkJ7ttHE3
/ijXe4hJVEgOWcL/vlMbTWYbLQ55mhfO/n2Hb0swDltuNrsZgMnFCzIAw3qq1L/bBPqCF7TyvjOS
fq99dJ4qiEgMWcpGXckSGRvat244s07PTrJ2cxV2Wi/7kgZmi16+g1K8dHr8xwfzoLbGKoWdnvf0
oFZ0GRidtrmOkUDTHTK9fsQmYzOoSBbxngRBaV69iloZjhStZHFu3PLg5OZ3OoC2pPGr9TjK6wJU
n6BibeszA3Pl4ZJZ+qzOvc8Rd6QR/0LFTjddQ7HOQabZytb2ta+4qT7lyPtSAAkHvJhsSCe+lkHj
j7Kf9kWu2zHb9R8MbbGR8yfZTrmhCaS9QW9K/4D87JaJrEVB7I7gYjEOg7Y0MS86cMipOyBOGB72
r8+twqzgFe2iN7K1q/owTu5WOwm9q3VyTjVGbNHbPys3XLV49M/trb95z2JH9sy1eyu0K/xQTLbo
px60xBTMGALDTCVgk0gZnpq8o2v/4j1lV/6+vZUvIZ7r6RFEYV6ejZXxURwtXk6kxVA9fHBoyWga
k3l7rs8iaKU6ytdC/P/poEk10EESlYMwFMX53kRoHq2KDWSAD8ZhR86mXbfXsLFs1/JX/Ej4u/JT
/JDysz03x/GCS+SHtaiElfwSV8xti3AyO9l/pFdusApdwylZVcuAMDRp338kO9iDh/ymHygOnH37
osPz3nR0yE2In0DjQVfPTBjKMWZ7+cuZEuK3UzaoptjZD/W3+2N/yj+R8B7AQ4W2gR1+oj2ZPqsP
ulDJmgBLcNlAAcAC4C4oN0zvFAEJ0MBxEelq+BkwY+VuGrz5I0Zqr/KWg1jc7Jl86E/Sl/wJLEUL
sB0hOrD7Txy645N50U4pBoDxDZu1W7Ok8yH5pXkbfIJwvnjt6kp/ZNxC1LhXodxD7IgEgp6HXwgk
hKNOeTHjLZ5JP+Hd9TecnwlWI8sUmYwOsUKn354qL21bb0PquB+0Iw6efJR1MJgIL6cPwvADi29c
zMFGUW35c9NY1AbMNJRzS5p+QQjTOcWYg059il3CTABImUt+0dpQa7YY40V8qu3ZuTFDGt50dSAo
/DF7gqGAA3DfcAD8J3G2KmFHDabs0s4Gb+/N58RHJghhmDQRs0B2iDZxmb3eOC/7GxiCSAnhyqNA
sidULJUHdVo4YfNDYlVEP9vY3nlAwyKPAatJoifAk0B+gGn40TiJI+FQ3/1ZuYT3ErmnfG0PzSk9
yF/hLyxQQFx7ad31P3TOtFvsgvQH9S/2ff6deaz85kfkZ04T6ntuWuzI/r23EHkbhFOLhlm8X2hV
/GMTk45exMJhj8+JP4r104nbjmWC76JRi7ftiPCCXJn05/Ygulv/wY82/2gLcY0AXmGCxswO0xSk
BTj8opum6KDpxHICIAl+CzABzQJJdOmvcKxByUuv+YOb0E/0BfKLqQoGKc1UKBPsqTC1AxsGMyXv
54f2FXElnx8eCkif+G6WAk0FL884s4HlKyYUEK48xATjVPQpvAReHoDv/P2Il958/BeZR+4lXe6A
RW4GBjrjbTn+nG/mtaUfXQQjUHfQy5p/5h/WtAJEd/9MHCtW7bo/61f1aq3Kc8dWlX8yrMremIIm
Vxv3Hnx6rtw/0Tt/qQ8F8stLR7MLinLT2BuxO99Kz2RbbJWNc+zuytHaVYtoie3jZ/3BeqoeBWfn
JAZkvY57/6sQ4PXEKCdodnfliuhuXCvzRXFssL60bhqmmcU1/BzZPusXjpzv8mautb19SVfZT/Uj
XQXdDz7PWdo5x3Dv71X2DPMTOtVRPdcb6Vu/tGBJBhpaASSNYF6/MDjKV4A0ilXi4pc2Y74GBobK
FrMBUDHKjhIbomyW3ljyA18mRvqEGSILxjlZJ0tsRlRWPZcQBAGYNuc5rOop6g/If1R4OeXmXxFP
22FKSacgtv7JaPpA8AD9lFmNZ7MxAQWTtQnvJmLxvvEYwM5SLOp/u7vFm3vxNVTqVYNdDGSXCW8M
BNazcRmZgWCLMwH2CCV9P+UM5BkIhq0XqSi7nuoZqIrJK0s6e3JPV1e+F7fIZJLeukP1CG/Wvv3g
AGpfbFXJW6k5UzAix51swnGIlhK41krYKM0Db7QTey4nEab1IDfAgyD23CwvC2SnPCPC51nKlK1k
fHFfe8/kyhbBdUvJpSR3+CXAOfbLAaDXnghLAZIYIkBUsOAphJTwJ7zrbxoy2KuQ8CGW/2LzTiYL
+A37HLdQR/71OA0cQlgha078h7YAsin+2f7+ty1kbFJsib8RXz6ljxLLFe7I+sIolidwF0NHgRIA
d0W8ii0YadiVMLiAM9Zib4dCYwLJp3uzPQlPSEwtIXQ9+SOLnx2D5cJaGJEq6zPMZlk03A/sHlzX
Gm4aE29qZBFkyNbCLpSLJxDjxIZvHqy9eQlvPmQ/XKcQfZ+zHxDM9CO+4eh5SvCPYMO2/xABsacY
DE7AshhZtoSUAks3OGWOcwB6kSNoz2BECajsK/3VtsPefhtbriNwNxeP8x9esH+HwA6WKGgDJowH
KA6QP8VS4pNz6I6bmcki4mPHSpg1piEmkGFtTPkSLDK+L1sGx/E/mB94XQUsWJjSCsifHZbjj/OC
35Qz9r8NnI0d4wuHnwAkC7yB7oA0Ig73r/JRPvhs2cje0q1H08xCJDVK+j+UDxZtcgz+S+tBvVk9
0YpR2fCNLBTeCQow3hjHuY8H779DPhQ/mfDZafEOMBu8sWlz4vAG6Fz4dVlZzLaLKxUF9xUHsigv
+hcfEU4iSKHh9nPvg2ZThUAVAGAGQuYv9EP9IdxYr9IpuLoPURtG4k4gy0F58S4KYE3upO7KzZkQ
A1eLpHOVk4/1crK/WHLqV34h3gKLLxgdDMJ5xMKcaBSmpYEIzBS8WBgt3yFtNhzcqfVKF+miOSar
/NCupTvtSXiBpEhryggKZleNbz6UmwIMlEZ0Wv/QoMI9149IMEEnkxOS9bP04h1F4gZnQ+N0zrDL
ZlRJdKZFh8ugeqZimvzv0uErXbMO/l3y+tyeOUm51wArcLYGHRVEWE4CdMRTH+PKJ7NaiueWb/R/
0IcV3JlkzBPSAPUOlWowYziD9p2PvP6V7ElczHApCRDJmGIqCETN7cQr87LkfvEkvZ9p7bKL6ldV
8jv2KK1+9f140C7dsZjrz/xe360zBuHCunTKbYBeBQd0Aj4QVAvbM1jBfDPE2ZIJA2gT40ISEdHX
inFZxOGNzTy/N494gaIzA9tmTNHOYV46vBVIgQcJf8hyZ34ki3KjbrNFvfOPLs5ZGD0u0N5QaL8A
t4ZXdJY/knMOTHqWcOFxHimnxVV+hcaMLzp8CS9R3kN267n/u4l8qpIJVH284ibBX/tDv07wAKyK
b+wAvG9OcQC79G5crEuzsS7DKflwv0fYuXR1vPeb9svzyx+YmxCz8Bo8R8K9guIHv7hTiCdJdJLu
3kd9aPYkzx+tj+pobNktlwi6dhHTDVJl8KeJP4sA5Y5seUffjV9e535rmj9X7GYl9zBOPQIVhmqj
dNq90g1Q3wrBVVMzHtCL5NPL9J9+IQ8GPa350QXo1FD6k8XCrJ6BtKziM1R1f6WenOpQexaqOpPt
dhN0bHCxxejJXZSdS2ZIeJCpaLRenUut9Dn0qI3Hbi2HymEIIWMZjMSQCHcFCzIsvnKKQ0nG6BIi
iKSx5acGL9IFxT0OHIiRLFDLwwNFwynAf5W9tLYVdWuGDdJwUAm5IMgnC7wVEiabmBo9gmAcMoc2
xmXRMEKX+fXkGPEQg9HCHJ9xna3Yu0lYYhIXSfGHV+RkypScJMw2W8QQg1W/ohZrJXBhFXfjguw1
D/S/qR4uLb5H8ad00MOtdmdb6arzm4UMyS/3e7BPA2/ClSOP80TF9sXBfT4sVlDFrqNBlQFHE3na
PGM8WqXuwngRHauWfz1cqqhOnnovn8Vcw5nIw78gWNyZSfoIEPlPhy/9j8lGl8y4McB0VbKj/mB6
Uzn+Vy5aRE3FG7OETLDGBHPIPormFFdrhomBisR8RhhTD16NsUk+xWwLfw0uooQUBjcZkhjMeYKw
VlpCqRLoYQ4dc4GOnLcbi3eM9pPZ5Spu1+i5cNoau01oQIuffZmkRor9iT2r/2HVEwgAh4IzO/zl
wwsfROD9d6gTKQyloPxl4uPjmI4vHI4i/HY5PA7W+h8eLSInQFGwYBUtEDNNWiAZVwZcv8YpRyQM
OMIIEhSZZNrP2GFgBJPCLsQZcD2EgGRmByuZFCzr26KyGOYhA1WMVxkGIlYs0Q/NAHVrjR1PZHvl
P5onHAsB63kqbBkFXz5M0bmUjG8TMXnFKlJ4nGlTw8eEb0U8GI9ltZZIKSAH0ppRwzMx8gP8ovk1
qc6ZM1UyR+OCOkbHalUR231EeqUhgvoCYrJxqKvnDXHz8coEiW6nGu42lCmMmqA0azMC5FsT3dmM
cXxNZ9BM6T8M3N4pAYBj0Qf+e5YzgXI5a9ulTL4bP/oB9CXSGIiHqlb0Alw2OkRuKSzjcEOihOJQ
5rUJahJmQoCB2RNg4BZ90CtiQA1B3VG3Wn+2/JMB7WdYYOwm0uLklU8eTzpvuJWtVzZ+WtHCwqFC
nhJlDfklw5cd00N7Lphgw9LAJxzbMHcWGEsbqAcZP9uwv8CR2Q2ProyyeoNNKr7PrXNyoJEB1AzM
Q+YYREAwy7MFXmwVpS0ThHbOo9h+gWS4kRnuYnI0LFNjhgFxAnxNICZ1BYefNdEO/lXDcWb8jPZ4
XHEGy3/Qff4yCGs0cbuWLWXiPiFVhq1IOqQmxB+n+iYHijRoSgcK2f8qp1AwM8WQnINVGMj8m3fS
PNFm0Wxh7CiRzSfGuMhnZtxRrFQXR1CMyGnhkOf8wmigmndeCSxe+rAJ9OSYBYav0o9yoZMbhCWi
9026MzwEDoeOJCIgSOzxMn7mjAOkJuZUZIdN3G+PYkWaMEuw+fUpzH1KokmNBxhTXuQvGFoVs+6z
PFZUKFQ6eFzh3SFNOa3SaJnS53OZGJ/RvuPKTqPOrJt8LrxzAM2QhXwn1Nu8CLcmPKt3uwvsSYjz
c8gYbGL94jxxb/lfTjHCaUaDSl/DzE6bYsUDcsG7x6HU4yrPELPVU5TuHG3uG1MfTmo+W1yVXQyL
OA7Dqfz0/rw/tMEkw/zxu5oiRHM4DqdsNT5Ua2JSQIRT7YGLX/aKl/m1Po7P9tiQCPrGjQaerHK1
Vz711raDBXZysBFdd9BmL8XBXrkv/cWg0KwBNTiwmw/rYZ78N264xox6gH+P5xpNBvm6gG0AeOfg
xcynu6GO61Bg4KoM2GFMsdFmnyRznUEGTAjKevEl4HcNl1EuJrAd2sbd8JIoRSAGAR9Chbnl4sFh
lCD6pwmII6sUaadPrIN4XIYefgU0OLivU6/CLp9m7SLLVsNNgnnBHvHv5zXVv7sqnFGKRCUhtsuc
XAu6JpoMer1hyylKtHOOO8ZY29oa3XPzJWsa0+gAnbXbfpTYCxYzek9gaPUC04IWjOa3BQdr8aBe
0MdSUFMjU+e6D9R1NHwcxtTP3Zv2zHhpt/wMFERxTaXfvGkjGSLwKL0osP+hSITd0W9WT2rg5EmJ
TF+Ofl79jV90mACmA9eRiTpN7KlB54KHFZeFVZFOy1fydh+OvbAxzOZCMRKC8vHmBQdoRsNStefA
ZhKefzVVuvC96ym137S28Tm5Kh9gpPQEvi2gCPErdOBva1rL9rM7iZI2mGK6PcUOJvyNBT19LlN7
E1oMxQDNFQxIfMwoCxhxECAqUONJR0cLrdOAE0ELAtPFF72tdeMtIVmLZwIYKpFgCGKIKlLwBLsU
YEslYz2f9bg0cXHetL20GbyRDF2QxDYhLikJAWBi/6Pp3pYS2ZotAD8RERTH4lbOoqiotHpDoCjF
+UxRPP3/TdbeESyXbbdKVc05M3PkyDFq3zN+g1etnbvozTkTj0/gVldU+AWI+WGgszTcgc2vXqVK
fA4Wr0+/zt/ElHb4jI1tVFdJK2nCmPwE7lzlZQtFdaN+9dCzp8Jr4SkZX8Aq5kE0H9hQ6/i/bj6u
L/lu/Hztpe8opIaOA9NP0BSmRo6tSZnai+zv7vBSUEdGsOHKGHFF8EbJvBIYm7XRr/zrmaGl6Z08
/kRz71wPoFLSVlerbJBrRToMSRmNW8sDiYaaqBOxFTfNMmuOhudJDv6+rW9pUeOtKqIu9R0Xt2CT
3oi+z52t8m2OGCzc8Y9rJN/bZQMQe4ScBLkE5L5GTFvH6JsrkroiWFRe80CESTbJf04fF+8KNpww
JDD3HBqST7vWE5q7AtPJezg3vAOdUUUyL4aCU0w95uSCtGkLr5uBt4jJSOTNsUK6JLDDGidw677h
vNvqwJZai5VJKNOAdbNFy3UrCYrw9Txv9rUp0ofdpTMr9soGzc+tSvoZZ/fI8+QCDHnMks72atD/
qVbsaBJn2X111jqU1Sut9blfJV7DWTfpAIbjUmMATZgmNL86rmQ+b+XY802pmJs+6zKWPO6a530b
5Y3LR2VOPakxTXAhm7u2darBYr2dF6Ew33/i2UiqmVanN/7MtosZq5snD5SzrHLGtpuLS4NOKxIa
Ai1aQiC2oKKdgxUWPudyonyzHKzZILYoKAnBv1brTlDh8fPrN9g0Nqs9DA6wdG1Mj8EOHeWC2h8U
ZfbijdkLq+AkDUwsQhGUyemST3BihLchMYYj2/QLupBmyEiw5gw1hQhcI9LwapdXt8GNBiLlip01
miXF0LG57tqohzEjCVmXkpp+XPWOxg5SG7SdM0oxopLaIBIGqYQAltyvQObDU2/upLCl9oIpDdDP
ohhUJhWuRPMG2lrO1Btf7Lm6G1Op6dQCesTnTnFzj78Z80Urt2dZG9UFh6s4a1ELOzNUIP5pgOLY
ssDogBh9bOXzndmxlakGYmNULeM6BSyIQhdgo21qdnVtXf+yi0kwSHEx0u4hbq737WUOeYT6Fxmu
ZlJub+Y9KiKZTFwwkFYZkkg7eLjzXCOJ76ubboV1SbmR7BrLU9eaPG2aWa3OnKim9LZQc8jprWnV
qdFYZMEumx+O3XEdNcrldnnXRucEgrjqRHJFjzutkxEJUqXHkJau8vXqvMVgCnPs9KKbkG+s841M
DLptJynuVQ2yae4Kgdm41J+oNqa4+6c2fM2igiuDeCzNPHKAYaWsTXejyObHR2HASbQOESgaNeBU
UmXwkFmoBdSDN5WT8YsK6dxokk39fno5vyE8Qu3UQvw95zr/CTQrTMijfpPDkeUC9KS7/k0BakZZ
etWw30OZgNJBMHLPcfwazuH5z5aL1oOgYI0vJ/EfRpN0GzBY4fSDdjb2S6gcytYkyE6LrL8S1CQS
EhUwh7bVm4gMJB2RiAvYvelEiafGBbfCrREtqnoBvZcVKhzdClgmLhqGbbxqOB4dwQdC9+PLZL2j
5wq9k6CrBQBFo7/aBzZcwAJDiifXC/7YOG5+ilzf+1EOJVssefw17wT06ZPcx/FNP7Z/GHD4bke9
+FPQpa6p2SaKxJhYN7zy+m0fgi4vAQYXQW0cMdszmJ6C2q71ZfuBMyXA9qST1f4ED+5ODe0uLFGA
qIgEhfaNHh7KZ/xsNC5xDsjCTdJJQdUjtuYEyiYxAKvdkDkxL/sVSUWi9efyUyEINTRO8yqZ8Jbs
fr9st2hCVm1vGUR1kOcBYl9T3wB0OcsJxn7LLmzZDXE+J4J+lZTvJK0FBxuyqJ8auLZqRSAT4CW7
EyZGpOHASF/LXuHGGs1yaM6oUQJEILP6BTvWX5pY0FAgmf1sAKdZ7pQ4hFtKy0lpKG6GqG0lR/xM
cCr0YUsBKN7g/srOFg0tLhCYUbQQDatK2oZK0LMOw3J68rc2jEPhMFjUGuVzgL3FJtuKk3BhweKz
Caxd7R52RQqR5JeaIUEx+ktGetrKIvO9TmDCw/XKsRUTZixQiGywJz7XWluSz7Y/+V8nf61pg2J4
wloTuvF6A6w8yg2orssSGenyfzmopRv+Re77MrH+ge2bgQLX4gSO+xMhuiC4FIeaVI25Lzb26xaN
YTjvtnhnItnoWUYY7lwv+zmaFpv6bopMHLa5Pe6P7okGBRB5wQSrTp/CMvBk5TDQF3xj59tVSuPO
n9SJjXjamS0ANPWrlHer4pdwNfIFwzH1qBSIAyL7scIGpUOdWUil/bMpvbLQM5s2p25TIEvZKCBM
GTEphDJM5FOqqeS16wKL1OYwOWEXquRPbaRSbgnI05TOiUWsjAU081GYD2agAL/lYu0lHaA2D76D
myyqjZhwmAqmpPvGuEhxirwMVL4GP6NQ4TwUf5BNS8PlD7QdIO3BisbhdkzrgWoe2iYdY4hO+uD5
bKwIcc735Snroxe2t6eOkOD+Oq6kGKA7UvQSE9XqVptisKG6bSfbYMIZrvRm2hETxCsbb0fiUj9p
svyXPRu/cua8nNVGHKg0lIt1io4jUmow5uHmx65JWZNmdYlUSlAN/mEJOut3jWvFFEAje8LLxiFJ
i3eRXFkjSHKHCm6iZV6Xoa0+cN3Lg1pfDm7PWk2HNoNrtaQm1ZdOlUgtegejaLm1B3fjnMu2S79b
6r57wu2hoyTjU5wsajhKIaGbmhwldPx3KtYJXkUjzJm6qdCTx+YpHeunqSsWz5uHKUW7ZrFq3r1R
G9+uZ4VtnLuLsgZmYX4uPt2VfCLiiy5oG04lOmwKFGIzE/yBvasS8N4Rho75QC9HbM1c77mpwTFV
h7DxjVrnyLSkrze9qg7yDN+1WaOjS0RQxwXuuPR5PYsah0a0VeHdR4eHHPsGnEj8v4vkuJ2MSI+G
AQj65pKXw7kJoqfoItJqQ5STVv7c0YKUHjri/OZCtUnpKuPuyvbm1Knm68dM0/lWQhFPiIBBLHgb
6bx93Rpla+pzV/StRnUEee8rqta9UhM7BdUnDqfeV32l6pPkbBoaiCNqgOy5jFrM2zalJgrYkXq2
wM6ISAkimu2bht2cL7ltZxVYrHdWZZ5PBnHxSuiiOSL05YoP6QDMYcOpDI83xzvFnLRwWg4bOtm3
oyvmGPNMsVLoBQN6OQ9tThFMXD3CpOjM83eAENIMrOLKh3aVtCN1lrLOM1AQYd2FUQRRzDK3HIPK
jLH38ADzHqebIlBpRGPaf6N/fOd/dy/m6PDUDbUg+sO7wqHVdFA5Zit083ON7BTU3ZVpOkmyoJzY
qEQWHun9qlVPzSwKdJP5qnGO2mRhM7rKp7ZqZEFQFTlgq5QQXTQQ6ydxz+BX5BC+L7E7u2WcU4aZ
8s5Na0+z/zv/meoRACtxRCOJE1jN1Bwt0MZx31qS1mfTTrmcRHgWfi5a5HVfR4y0P8KDzWBqlDRJ
9mgctyxqr80F/TLMZpTWrfIB9VIZU8cL/WdeNmIAe5dTSH7Z6LufrGXbLx4KT1E//5x9ViZuY/aZ
feIx1fqq9dm7W2uHlPvTx2s//SxN4rf8Z+nZTlq0z//mHA5P7eRj3ap+L77eykj8zizdutDGeg/O
sQJTpkD4UknuvlQEqEjgFEAH6vaxLnMTp64KhWk4B6rf6btIIciqkOUUlMnwRFndOymMZzsy8S/F
JseKiiA18UOm/Vc78FJrlatmtnLF4qCcUQyl37KJ0mZluuuk6ym985lq629WO44P5/P94r62Cr2p
w+plMyMUU6MapgSMrUhU4AWvh8v1rVgp4M+WNd0pbP6Vl6e/46z4vKMUZUGdK8d7JJZSsXXLsRAu
rNRctXOizXH8jo8D7P3RurdOBotrdzfrbg/3SUkUejzMO0tgauAQP2zjNoeGabk1YhAQJA0JkTRn
5daeTU/cXiMWZU1SCuILZFqsKWVNaDjYuVqsE9LQDJuuiW02/O2VJkHKeSVwSuaOZzpat3xRkFbg
GpgyBRor+xghGWO4bScA+WFg68nPBXfZYs7PpkcxVhpIZDwrcI9AxRITX8wf4994aJP62aWhbz5P
ojc30d7XtfwtvC9/sq9QEEBe9CQGfqwk1kcJw0WAsg73IaFVtvqmWegZgvy1g6UJ64k8eIqehiIo
8UWnMaKhtVMI1ogzScHkNmgoIVebXOPwkeqofEYfW17kJbdSv2s5Kp4IPF1lO+AhF4d/aXo57O67
0LS00uDeUahYS8PMyMan9DxnONQQiHeLuYMK8LZ9MxO/VasaMIUJmHKRyRldEbOK30hAQKGsHyhA
hfHxmfCZwcmgxm/oL1By6pBaz2bvdt7aNdqVgbCjYyvxWDddqnauj6U/TZu3zLK6S95m4/LT/qP8
Ovt3FKlfDvdkNuYPo68RFytjocYD9DvZOSrSXxDS9x+j9+mQFUAeSSiARi6uzHT0/Lz91EeA9+WH
CgUlhcokvrcwdAu2E4/78lZWHNU0PkJCJ+UkgeFGQ8E8Jc9Ku0D9cBqXQ9OZEaVnEiootctHMQy+
nP50cfziK2QkzL8gIjlfNa/Ld43q68Zb/eAaVHOq1u5Gpo0C+ssOqvJ+fYVXz92Fj7yijfAt8NqM
UeHr9kdTsKP3Gcx9CWfR4bLkm16jUit3ae2i9pwZlxHXImu9YBqP9KafkUzifWiF+eiFDOX2IHNv
1VLlFgjejSMyoVUX4Gm53wfwhuTCYlz4mw6qP/60Gc7Gi3Htx/cKOK4S2gPz0F2dsaq5sadCF0fN
Cr6/EbP+m/NRWrq3paHNwJxrG0Tl08H5iZ7EHBfuQz5cGV8N15XGsbG6yq9DYAAFGo9wf8TLTNe6
jg+ghMQc83t8vnzTpsqGV59RslGuPntT9oLK1aagGTafYOWLhslE+alkRNFSfAosGXzjrhAIIl6+
6cu3lP5uHLmCA4I8M73tGVMMVaFS1EbzaP0Gv93V+KMfoyxWjnryKSJa3fV7p+Jv7sdt9vyVmu6w
Zez26z4vxtOxASgrV7/EykYu1Pi0FoFIxX0YNnSV+h4Lhkl6cwxJ0RMGh/5pMBpecDDUe0jetEwW
dZWmVxhAVeK9br7Oz9e3/FiV7C6ERNwbxNk+NkMmgE11o8wZxjKPDHGQGFjaLg/dx2njalVSlVXD
JRRMYnFmkkXIdN0hL7SBrTGWup4D5RZLEWC34wtIx8DZafeaaKh5K/UTIlYWVkB8fwmGqw4KRH/D
zJKVlKjEwNSVXYRCp6y2kfaGnbQez5AKPrThiInoLg8dIY5CJ2vlz+2VpUtrbCdX4jb9ByjCEYNs
R6LC63jHGs+Gf3Rv6fB7iA6JPFlZI9MGCKw4MNs5nKp+d2UYD3lzK64ugT6pTw50hhWlIFPmQ+w8
pXOnBgheuSWdgdGrRXP/xGMn9mXikFRdHm1Tvs4UoHQgq6F6gxa4neARIMRypSva8J70DaUwJk7j
8IIZujUz9iFYSLfup3anFrJRE2WRpx6ACDHOmoSUmHe5ASCnsbuYfD6a5dtOtpPCsDDMxtQnsFRn
DfgLMDFG44IMzOE8oRnqVFpMW04lpxbIUZnse7ON8dVA9Awf6fwDhdVXw3RwnLBX9uF2fSbzf5Of
gFlJZ+ixAfiwHAWft3Vvb0hZa0ERoKE4J0BQ14E40P02lZ9qWBHiDR8DRoEABwjQnHgGOKx+i/x7
z0+ZVXx6wa75h/P7yNX5XamqmtWy2Cu1sOzAjDfEAtCp0N2+KsMd1H/2gCN5+3meFMaBYC28CJaj
4fzj5hePTrnWXjEE+8XdxCahVg5734Rugb/BNwuIy6Z+RtWRzrqwW7K3/o7dDOg7eBV79/f0mH9P
B/tnecl9Nj6MLbjqD2OZ27pLJo44J0zuYzc4DPKP9mL5n4Ts1mJR/itwwu+BLuqicDhaNBk6Qwkk
bCrrkI6p3bGgiSd5r7erRbqC30KC3AUztp/6R9NQ5Xkzs5foGx4M2ZWzgYUO71zgf+Pn/ffln95p
8RtPKvmY/7gFoFQnKGnFgI9ZOd6jlY++ynhIxY3VwGZNye6FzpxjE8fTyktr1XaVOehjkzuaOOyU
D2Aw3yp4BY4VqwAnw66u8RP6DkxCUHQlQVSRGCSsqL/X0QkcFCIHfoWPDpzRqinJ0oZ1NB7GDkLR
wanrFA7FjdPxhvppnTsdrjdcDx7nKPrvvHbPT2NyFMtP9c2wMC5gXbrQjwCEKPxUvpcAh7tLsl0J
5mYZNEYcHk4ZNZCfE/aVMaNS6wB6ICG0rJN2WGV2OB41KnOjLPTV91p0KFSKh7JHxxqB3undUcP2
hwdt7SHXMp0OhNCC1DrVA9cn10zMKXF/fbqHUL3rYeZHDU64GkZ9bKjNd6QwpvvwO7dJeqcJ5RGi
aAVDpFJ6CSEItiT7upshI+BsEyrTrQkQF7wNPtI+5aRbyEBqFANp9xl1eHLs5UZ9v1XOtugQa5ga
hCogulPoU+YaR9E440MUNXfan7Qj6MBbi2ZiDJSnLfIGVxj6thXPWn6uHq6xu32hpe3p3Z8rcIDW
NWZk0DwuGjk81Xyj5rQr0Fmrb0DKuboOcWp4RSfOYiXMrfmqrCC8U6lnVmoJ6dCs891RRYkkhrIw
Craj1Td5C1DHnUcXWRgwqNGvC7d4AZsCa6KIVyk266g3T7u27x5p41HsFY60pgITkSIctbBqdLdJ
6vmtDAIDjDRH/mX0S63Pjx/9epyV92hynaCIlYKWx/EDJUGMBT0lErRr19e0/8VaS1NYsjqDP5tm
jM9V3bdo53CGR5WdzBDu/4oF+WNBsg6e0+JsCnI+nwK1Sk11RIqX4nD+b82ivcQN2TleniaEs9gp
rDN3lSGWPO360ixlqb4lhFNkPa83eKdcXnGFUbaoNnVMDvK84MclHgNPQx4Z+oBlBzjkWfaIQ3EL
ffaPSJj7qPwdBjY89NRHMRQvkCRBPBR9RPXCWB6SjcN+m8iZpRKyuMMfCg8S3OzvZpcXCHbWjrU6
YvqtIgrMvxELPjn/qVmt6BMbiG2Qls7NGrkK0ZH2NnxaEZ7ZRgzySGs3ZiCeYN6ZDzuJWpaBFcjn
E2OQGNTl86qUSvR3ZMWNEgkmgNOysaF2Z5vxGAy/WgfEVZqMMkR3F316U1dLB9jyPBoXHqOn4hMX
x4fzW1n7VMzCXf5w8JeMm19C1C7+K347S0MW5M7dwLGaBoK5J6a6/1FvHfbmIcWag6hzRcEPJG4R
AXyo/tm90F4Z7icIKNtu/m813o1xmz9C6kAG94dtI+/L4eEPcwnBRRq0yO7ir9nfZk+pMryyl+MP
YEcpJ5nVEwqYiMlg0dtSugCRQ0lgaUhlZA6hTYwLsqaGemcwdGS8hNCE/PIl+cHeheHnRd5T//q2
/Zx/nCeHrzzNIIjy/0eaL6CtqtK/dREIVYN0oMPRKndOX67m/Jr1tRIrxkKQBEyXS54kgZZFoMdK
GFTtUr/9Z/lh1rs+mFWYdqgoPy/fduPpwGEtyHrNBj5w4XquGD+6mXf2Ntt2YWhd+ZZseOiHSNMp
d47PNw54aSjpkXhUccHl7W7E6E+klJHZbULQlPuofayQwPG5hjbLocAQooOHTaaDgmmh3EqOTamv
6GT/Hadt1ChFSsxGNWnKjyTJ0uCQ8tsUFvYo5IB+GuqaQIeMoA41xyH6yfJk4raJMCDLl6cfSG2H
DDfsCo0nJ75CEkhmozbFIvtEDi9iGIO2XdbdecEaRctuC2HqGTnctNISKlV6V6pt5aYdd4Hhe+ih
M9JUOXspyL0260Yu7pyi7jXrHc9tIqQ8WLa4uVF3RInmTFerW6Iic2yVr60tqVQFRmyzt+dJ+3Lo
lpb3MkS3SPt4iQPKUy7hXBq4hUpiN9BzcWNdD2TANcjoZIBOFKvOhlDbb1+zXwCf8Ji+y1iB5WgQ
cwenvB1S/AIOcK+FQUcGo1mVkQNK6D/bQ43poVXOWtdleK0NtYDPTCqbUU0anqLCTnx2HjmVUuub
XoRS2RDhjY7AYlX41QMMyANupWsbF/V1QoOyLsz7hZ4XL1j1lEVx6zP6mgZOJdf0r/xc68LN9tE/
UAztDi0nrFxZeRT6fxx2dNTJWnuC2IuhDRGKSoyxElU5Ob2SK0hXhwrBG5WqSDBkF9crL6tAzFC/
SY0ZsnluAA3AGoz1LOBy+EFV0UelZxv2FkICzPPWFcUh+cke5yTPcKIXXIRa+ASkMZ0e2DTQ2Ytq
CMl+jIWGyuGOyKi2t8NbOUUIEaDrRJf2/GcOaQWaReA0xE/3NN6+Ld9mA2tPfgQ6sY5zH4uBB5sf
n59tqGtQ6bJ0z8/ZV/khiGZlw00/JKNKRNvb1HYso2zaXasxOoVboAjGVDHGXKwzlt1lzdy04YWX
ui1pbTegZoCBxbwLMoOdVaPG9WCq9v96yxsRcXmnNRJ2igepdiqF0sHDtmuut2Ki4PyABLlg8BjS
zfvpK3vPfSujdIeyx91X9d/pd/96+NKCLAxD4b5+bh2NMyafs96sx377PmsazHtbjOOXVX/95qSt
/Cno5ImmwKx+j90md5mbce5Jvc4peP4Z/4ZU1291Uz5zyvxZQ9rqE8/UCap7/Zx80D14XHRqrSrD
1Ww8+nMr5cJzUcOpNV6/6fPqI3sa/kIx7FAuOM2APFaL6GppVcLTsV4RGE/jZJL7cZPdViiUjZcH
C5zGDjt/66Dxo5yHvs9PU2W5F+Nzd9pL+/vn+Wewjqx+VJ+Xv3lt34RYAU2/xhI+qzNJsUlc2t0d
f/cs+2ST/kHuef6+UxQIW4a5Orte8RnD7v3079Cr9BPutjKqSe6t7EwfsLpFpXjLvW3+Vfo1vjl3
tCMfN/8235t/JV/Y9cqfbK5Z8+a/KYg95nvJ/fZx+jp9Yu7wlLzkezOfp/9y3fQ77XHxLvOXX/Wq
D1GXJn1/1+MdNMDON/nyXfukV/I7AkwakHriTPy8eMp1T/+8399526/OPWw6y4/9T+nLMIFZAxry
krRyiJYcuTPJF5YPJztK0G7k4i4nBf2odeiF3E/7hz8u3q/pPYcnnujx1/KB6uVjep+9sNb74JHL
852DfDd5ONxfP0uD3ffycf6e9ihCZ//mXzTjP9Pv3POov34//NPkI+rYqwwK/eRBS9HDkdn91H4k
e4fhbpj9cWkc8rSUEfJMHi4fzsHaskrAbflReQ8o2+F+OqQyOow+rD8po2FCz15gcNRAb6Kf6Ofy
4a0iIcIpEf01KyIz/USB9ObrxbfptyxXKisFLuqQqTIakqERPi9FKEK8CjxP+FMefOENo4nE2FHP
Sp9K8x8FR08JeZHuE+9GYky3V5IK6HWuZtjjW5319G6loYMdsGwmYgFsju6djDVk1a0KyFX7hI/A
mayMjV3PEUjMt7wkdgcaunBV07A4pVO2Fa3iomVOf7Vq8nqa07XT3aLcUq2PfskZ6MEKM0pypdCE
+ZgsS0GPIqvxVmvMvqd4n5+bb1eaOabMg35UvjxogwN4rHJnyj2zKoSnWdkGbjzTg5l2DHeoXWPO
uOYUUigpFZU98pHWRmHZ4G8BZ9en2kKkmwuc1vwLAYdjzbOoK+V2f6Nfv0n1JvlPJaIy4bKTw3gW
qtCd/PGchqrOXVJLHD8hwm62l7+8mLZBPSLGBLfATaERGGwg79wwF4meT0rDHZpZLlaIGnx/17tO
djxKplpMoRp0BzxImu3mYOxT4y/SXg9VHlv8lFbv/lUGrKiRbnknPWT38Obuoo/s1tVY7+wMfwX7
VWgdYy8wrjLHxBRil9VDIivUt1+HL/Fn6sCOAtbuE57EOjyOPm4bvoLxiI7EAlVrW3y4vKkCHD/S
nvhPeHWSnoYCZuFPhb4ZWsDVmpHh4CYPaI6/tFa+Lh/xy/Lh2CLb+BU/RvZf/Lh8KNyX7slSDhnB
01McnsxdLQb7NxLOz5GEUVcSbJ/2yw/rTzXO8fn8thmM/kDjuQ/JVXhJ0Ca301kO+GReUBGsXH4O
30XzoVUYHt8Q38an4aI/HdhORn5FboCuU1au4d1L2IgceknBnctSCHWQdEM0koMRZYCsOX1vQVQe
5Ch3/oYj+NpUJ7GrJ8JrAlFeIUXyfcKWl9ujypILq7IWYYAgJC6BPwKFts3xxR1j3sIUoqI60yWN
Nast1iUNGOhiI9G91C9mEW6lm6a5NV6Aa2KBIC9/kbYI4rIYKaxETUopv4KVgO9AJ26M25TMGqif
EiQXMP/82r4VwrhwQJMl1h/lp+tP/D56VyZtFK/a8ZFg3FD4ankt5NIoF7U7RqRpav66o5ElTyZb
dw4Qj7xNRaoBq7A1XnE/n6Ad1Istv0k1iYWPqQVjqdXQM1qbSut4BC2HMZ2p2pXOs/7LoZW/Pl1O
bRDkZnlPG48kdcpE2w8/ttM9W6dmdUdm1aBTM84bldBZ5fFEQ6pd3XfSa4eSi8bb5cD+oR595P9G
KEJK16MssrmNO1J9sJMI7w5J4PXcvGO4Nx2/eN+am0bxc0dNHSCtvAt1VaU2QsJfMSx0+Zc6zNn9
IgarVtZv1ofsvfK3kUEA3IsfbmKlnXs9/HHquk2saIOIQgbiij8fQoH1H0LBFTN1XPuwZ9bP0jXP
Z/RnhezNCcp7rLfjoeERHWTyAACnAxVHMDamLlXcRTc9tKJae3vU22xKGny7fSeJGBjmg1HtP4Mk
wPEJHPlK3MHUQ96Mw/a5MPQ7JFJy59AgcwvsUJcg1bXoJbOSoNyHr/k/4uhpLA2zvOUoqo3yOfTw
FQo2k3zMc1RTeqclmpiPKs/zRDNeczAQSSeuSfoiI1EAKS98uzlRcXxgcddu2G94l4ZUUL/xDm/l
8Y4v+13tG99A6/LwdXyFbCY/6orqop58VDtAtuQHOU+qtfxUTt56IQWFoyRIVr0z3Q5kfjuNgyV2
Ns6Zw6wfdQEvr9ToweuaibehDTzDE12C980LB8rHS/foAPFO3RSEHIWcxWH/m/XQhgm5v2baj+TL
+NJL7in6CfbjO2F8+3D6Ww3P+n1FZtTV12l/+1C6nw5qT7vhalh4oZj9mr7kv6Qbx5CRTP/xUzES
KFYMJE2TcGh/rv4JGbm32tumt/rO9cK0ZPJQeJz+XV/nD6Ej55stFUfNY+Xr+lR4XHznB5V34S/X
2/9ozAn4JGLlNpRjZT0fl4/Ry3RwGMobtsv3CpyuCL+urb8qJAGZAtCqLLVIlH+oUqbcyXrzpPhy
yKorMYnMUe0K+53HyapN3ek4mG9qRxW51vOmsni+fSnLcu/xvnBultcjRKbkUAXtRbv+sZws+vlD
bfVaLA2SdHRq75ITdkCWyS2O6fG1nI6IkI/WSYunG2LqZbq/v84TVe9slvntJWthMyrErXSxfN5s
j+XBNXzHpTB9na/LtFfmnd1pQzVmLnKmeebdy/Dl4vb4sTifrvdr22R9uszgsysDYtt53D3Puf+e
po6+9RGTpryMmpd0WxrICpfLymA7v1QGu7Sx2p2SVo2Ls/YvpnQ0dXrkk1plkAOlLNfV0/PtT8Vj
ketkvmJMMXKwHmbNam6xeLisY0OmcZq8pBUMhtrpeb+qHihzd5bX7fxlnm7I3V5mj5tTioU9Vf2U
59X1fWyiPloJw+X993JzvdwfRvk5k9Hp4uWSL8J/l+dNZx2X03Z22gixJURr7m8vhdVhyhuC8Ve2
WBAd2+2RaKNdsXkexbCD8CuP3eJsP3q+FpckR01pjuLq37KWzV7m4UMh3V28o/l3HF0rD4fLoXf7
u8qown3icmjfrie331XbpXit4749majLir2oOh8IH1wiS8//XfOOilK0Lz3uT7P7UrjEw3Z/gixo
zWxqafVxk72HcGz9LWu2dlLYRd3bd1bX1VY8z5cfD8eMrkJpM2qdZvlKK6ugK91uJR1NjYqa1tpo
HylXrg+ly4EmXemUGArLfVW34vYmt17055u40NrWarV+tsmC1Lc8My5PTVWXCViVszh7jkZMxlbz
xemlOtJtq6TVf9NNdBhEkUo/2Zypp1xoRZej311ulapjLPjzpVTtRFHKU61SUrmPdrlrZzeb/qxK
JwbGyyOnOKpZ/dXtb3dLp2r42+M8JiGOJXetpfn+priGMRSq56e4dFl2UgL1q20asdhjX3H7cPtj
9Yy6Vc2uFytjhP13Xd/XdljbWZQODov42jvXMgMe0+q/83ldoRDrS7evo9jjNZdUgjWcuHLhtKSK
mT8qxoFytXWlt6heS41A5uJkztand4o+jpWvM1JmrNFQmYLeLof6JuDGQPfW7Dc399gB6+ttVE+i
AE+smhvuKKMpvrsYUcxN4Q373pox/Ny/Ka8pQlwWAAa9g4J+xPU7ecW2Wlfai6jdOAFCDgLHsaSy
5P81M/tVFRcjOeqUIxtzv8LTav+Qr/Rni0nenEphNrxUPSP5b2H7VeheCp3D+iFePbHbO9eeR+WH
8up3Wv1OiwDYHXeh1lFULQQ7mH4ha42SrxMGwnz7L3eaXGqfO1ForVcwAz0VitCdw1+8jwNTsCQ6
TPl1l2T1qdJeG2BbMtniPdTI9NSAzIv12kRfrZ2lOjFw+QijaiESrEYU300uJKyZalScc8W2AawS
nl/SOV8btf7xm4t1TIFBj/NCOG/ueMs3T/mnfTKenh3mBTHONG2Zyvo5QhFcKkkVN7PjD0sU5Qe2
l8ZCihVSBbZlSSbFRJNeiLIoPfv7aulhW/7NFf/WqoXNHIJ1BYTTviq/TQu6oqcgMEAU4Gr6rr8+
e1wPh+lL1T2bGwkrbp72uafR8ae2ep8dh6vN6yh7O2Kxqlfm0WQFs54VHytrLgMfNazeRUrgND0O
rarcuX/cKGl0XHey5akLWUzfYIjLkQS5MKpvq0/by/OmSopjXWpND4dmucBq6tAGNRpBGc26WfRZ
pN5hRTwWk3G1POBIflc8LHqFuRCljEzKwxx1k9pJqQPF2HbWV07JXDu7SUbJMVAHL8xaH4s5WSbC
fndbfpzOe8U8ntN0gjwbtPcOiKzrVc0UpUGSk2ZokXJHLm3P9Ct323Hsqa8yxFG9o+tmSNN3SbsF
2ZU3fZUESa/Ai+T4GGvAZQ/zcve4MEWoo7DYDnbymCLZNCVY1Dydu0y2JULnS2+6obDTq22ersuv
U/zBBG90Ue14kIcLRsz5/rJ/Ouz7UfUpd33I8+0ssfd9OhsAijszfijFYeVIG/KhsO0X+enMmvNU
fvusWADhA4OjXGu06mXV11GpV8rR+vx31YZkDFaMu5dkkP4dKj2eUYfdz4pIQM2DZtG0WnCUfC1e
ikY/WtAqA1NlFh6XIfhQK2h97MgoC/nuVrlaJHpfeqhVB9tRN5Yf1HAMdyr6/bRfyt6L1Umafpev
vUUBvqi8XmoobCwZgOXiAMyc/a7JgOYxaqPNutbZFXWhVure0/45mT6ncW9f+qsWh6fS2yjuTeNn
hL/ZtFvd3OdPvJaIHLaz5GWd/1faD7e7p6SiYykTQlI/vBx2vcruIbs8bioEdT+S5bic0tdB9F2U
Ps/VQSl6ig801LpR/MN/oXx4qW67q8XzunJfPPQL1eE2/cknQ/G/PH8bFV/J3e0IGxV7yYmk6FNp
2a8ZwloSJponX5Vt67BoF8uP8byXGL3ZtnR1SXdXsq/S4vWiFOGscCz9FLPncjSMcl/z+Gmak9z3
pHfH88vu9Lc49o+z/gb2fSY9sXqaSYpzNKPVCmEDjqYItdLYXULuLH4v1F6nWFS5eHxhm1vp8WEq
1JqGzrbx/bLU2czbxQRU39idGxtmSFnQOs4rmhacxYaj46A8f0jmD8TIjexkKSHLAP18sGuPqvfH
1FgRx0p9rVkLg/6YDqfT+8qsUTh9Xgrjy7GfFXpF4wVxz008x3rE0+fNcbKq9Xaz+zn9v2kvOnRX
+aeoPDhtfq8wJ7Lze9yJ9VNl1uVNvVs/T2v9tUW47+Sz7iXXWqz7UWGiXbndvmxq/9bguV30UqTI
UesXNs1zkazo5yh/Pzejz8ni3M6VHgqlFz43q+tXcvlXXahsHVZnISNdvRaWHf1cUGTSi0wgBmUw
0bZiyrs4dKKeYuux+LYpvTm1Ckl3dn46JBO+sPnZw2z0tCkPkg1z3m66fkjiN15DGRfJMkeoKcbm
fTF7YDcb7V63OuZTLcD8+XNP9rH2Uok+FiXWTKYkuum8Ww50KQZvHUY4lsVsPTilXd24UXjrG95n
/JvS5b9Njh7j/XTaXSnS5zp25QvyCo2KOPmpoFikFKb6p8V3vPx2JBQNdZfAHBjI9uxJDzeLRN8k
bRTd6JTFFA8+Bw3h/tJnknyvZp1408rnBvMjM8y7jQWb6x2L3s240q0Wux6/JINd2lFWHMrNBaGi
yYEMUdE53zsYdj2/0F7NnLNb6kDX3unYqpa7zrX48pJng6kUT0/QnjSPOCrlf8kfDaXjYkcRhZjt
V0m5cS4BBAuL9nIfJJ6AhhXOleHz6O+IXn002Ly+Zjr7JqlGvxs+GIWEoUrX+46d88lr3jzWcYpz
Aa8LZwd6zFxmd1roIJlsLswXd92Tlvty8zI6ZrgSr0VN69XyuZAbLpY/5xQVbY0Paao9pwHL3BqR
SJfff+V5sXHU0p2tf67l8S76OEzRVLCxWQJDWr6OQYLVAMe1ceYxmieJ2a3QvLy/TEt/OQPrtf1b
rfiwHz1us/6i+hmdWMf1rviLqe6i0kGJVhsn+7fc6H0ze9kuB1tROVcaF8oaYCCYkD3tyxpc8eco
GW6NJ+3Xz1nl/Vj6oop8V/rclA6NZTFwpLfXhzh7i/DlDm/F6Xdl95xf9tblJwq1srrH/ebfvtg5
Vx7lZMV8f1H83GaUK+d3eYDtqtpbFglU3Ef5h3Xl71h+OszaUQ4Fz4j4RaKywu+4nH+v+f9xdR67
rStJGH4iAmIQw9ZWzjltCEmWSIo5h6e/X+sAsxiMx0fXskmK7K6urvrDzij3LUgP1aHE4xx1GkVB
PSakacWil4760TFIDp/0kLV7O21RyDr7+fFj3mJ9o3oH12b/z/rqTtlOltkpVJaNNamDjWRuLZPY
e4irbVVsMmPbudSThUDoiWSTMVmnU71dFfWxTJYID1v6tkgEDEKa+Me8wzMEAD3ydQG4lgRBF9VS
hx0l0AKofVa8k3yniQZPvoOcUddbH/DRZ/QBmKVhtUdqamiUZOigmazoFgwxT4P4z4njQVhNXGOr
SNNAnWTl+1OCRAVR05Z3Kkl+eQ/oMTfq29BQiGeOqJoQSumzywaylh8+yspPdy55l/y5QqVEWjuW
kT6dKtHZA1cf0DhEr6I0LbhtDF2qpyq1tqJGY3duo5/vgbg7h8bGxdXOuwfNnC6YacOTwtitT7O9
VdEipAsTYaCh1ghMmSHVlJvUjj4WSsfatewOVe/J9o019emQqNfaOZF3qn8oAQxqFuVMau/tBdJB
FZ8LTK2rpdtsFATCQ/xcqEuZaI4zTHatg3HmCWtET5lg+t6q2K0tFIa0OYKKCmEVJAk+3HZ/zhqU
qlfbmPfrUV+bBuVcNIYpEOG8SAO/xb8OlF/O5miktDzwOVO2bJZhb2a0YlFbe8HYR9Re2UTVxY9R
zT+7yQV3xqjdAwauodPkF0l/uCSskvlIs78uvbJ8Gc25gifTkfBJ2Km6K81aAF/LmlPS/hV9kT+t
I+coBdsq21ce9DWKpLq+qT+buh0nEoC2tc7MYBecwyTsVd6wqCC04J9iSvu2uBUU0Nv2AGtXcy6W
enJ1Mr/y2RZ/mrPu6efWPylEiFyXca54M6R9BVWBYCXXI6OZN5i2Fps0X2kdRq9rD0Q1huga1Y5z
rAzTcpV7U99aZaAh2uYWmGvPHDnKPaZjnqoo1Fw944D2ea+6fyiRMcvqqKUCt/0Y0zJ8458adC/d
2OQIXqTqHCNiF3nidGzjJD60m5ESrTvpIoMpwjTAgHRDKppJ0IIp4Dm3PuoBxS2xt2b+Z9hHFetn
2jo0bAljMhArLd5b/jUluTGvGQIH+T1tr5HzdOAFxpCQ+nh8hDIRnTZE9FZ6E3S/JWZVlEHkKpLf
nBWMFOW3TXZUziKqORGdLfy4qvbPyPYy3UPXuqV4RJOm2t2sT5LcaXddFPoIYR2uwVW9IsAG7qqk
cRDFJHJv7NDS4KQ68FaNk2bvam+OFwmFQxr2bfVwSeykeO27S6MPIy289a2HryyTGoGnmZII9WhZ
AsYxlj7Ysp8sE5vjgWWNUij4/bXejGXBnwJGNfIgeSoCEqvVQIQHUbuw7Hn6WfU+CEmxkiByBKht
ZpVCvxKmnTO1/DVK9JaxzJxboj4Cd+GjNMT2yd8FzqoMz2n/QOYQoKBOANIoy1So28TM0FKg1sWC
D6pBc18VtWDqXmKhQVnCMEm4lh4bPFDFQucSGquTTT8O9ngTFSV/Ah9Kus2q6w3tcgJnjNJ/JK9c
IjZeebC7G+eYlzedZLujRxqiugH/IylhzqCVyhJEqb5Vbmn5lKTHR9mJJTXTx7G5kbq9K++Rdsd+
xJYn4IAlaZRZFKPufXbP/tFHAFc5lO2aDqmMpZc2ryEBuqce/DsVURQmMpe1z9CJ5fARuEPh7VW4
1BwAQwegrD2KQnKf9jfChJH2duDv9eL357MLs41ZLbpkmrdQSFse1U+hT8P8rmlU+gwNuB7Uj2iP
IHpeA0Xtn1RUtHQsy0wWKoJf7tG/vPj9a7AJxFbE+A2SaSCUOlZq9W5jIT5DZ6YbqKz3FdR8ZkMd
EDghK/X32Ku5xfzTe/j4q/jAhq6f7uWE8zA6J51MhQGIEeVwy9/p8iSoR5a31iAA40pi4agpONcf
hGYQtmfLXTd4yGeAe6YZJJn6XeiAx9on2vhoWbD0+SVQLW3fuWiBuGBbTdb6Xd9+WNWsrPCLm6jq
tAekLRk2Bub1tNlQ1m+uAV4XICo+yzTdydGl0CYGSgE6lFeA1Mach5dj9MSFsiHNyh+Eo6w+d/Ng
4EZC20iesE90mmNAdyEpZ0030vGhA2wJYbgbiBorAl/BuGfh+cDmv/+rapey3VT9WeidwuhectWS
jmlGhgSDMXDVcCyRudT2uzNo3HjPmPrKPpCweljk9FFaWn01/2a9R4Qskx/dE+MalgeVgo1cP7lv
RoDMKeSc4m2lez27Nai5VkuKBQmDqhla7jmPrJEJ1aqlfpdEGb2IPlqp9clk7xT0drHYwQzVGueI
vWU97f7BK46+C25prlYbR3OtUdxTFv0YEURLkZV1CwKqqT12gE14sTcOYcYprU2vi1wAMY5fz6Ow
qOeJ+FbpwEfNCHGw3NXrmap5zSypqtHH7p3aLFmZGX33NJgUqYQsiD6vOgCj9cea5IHHANOmkedR
y47zS9F33qGHInjUrT22E0lez00atMqHzjBWJbWcT8x66tRgRpVKpoVhRDcU8DeGCfIkJU6aob2S
zOQpRywIZjLSkg6Caa6oC0OCOtoY+TToRfFcS/vKIir66vAT587e7cCF61Uys1zY441u0ikutWSW
/u/b910WSqS9xe993/i///y+YWZtRlUkOPVlBdPrgtwytJxiSEbsTvRei7NcH+Bcnepvr9LYLzbb
SmFjkCFxl/h1fAqlUyrJ0aEty6Hdx9K08SlpJ3LeO39yPEDwXABpbeQPzfaVq0SWF7E5WFIkYjgY
LdodjtkupEQ313GS0ylWanPSaK02KpGYKLMIKmecHo286CaRkThjnyoGJGB2PU2f2ih1EzDEHXD3
tin2ko7JldbsfQ2AV+dV57Sk7Khqk49r37H1XSRFPOyFC08ahcoiY7vda/a1M8w/Cy9A4IVC7kSO
BXfXw1UOOKw2MKeyfIw/Q2Y97o8Qp3toGAdjL5tgMNB0U7tm4bpJ9pC3Mtr/NG/TcYSfasb3CfoX
KBlBD0UJyWV/TeXV3oY6Xc1h7I/1aurmTHAE5+3RB0q3s9DWFEN+namy1/fhwp+CWdvb688qndaL
cGPNyindi6Gzye7uzhrLw2yXb4oVsMWBOcm2zrPc52vMdsfFuHlVx3jvrzNQNmU3SID1vhK6h5BA
gMeLNj6I+8GH0F2OS2CQ7kB72nvBxH5KL/1g7KoH+udwBPwtcsDbYp7NzUWfth7ghEN5hRqOyvMz
fRqgaICLZuADEUz/dRZJC3UYFKogtvbBj6HxRYrqjmysUwGPPCgcmYdu1e30gzbtJt1DRT8tvrUv
BG337sV69B+wGEjGXukrPVZna8WGEanWG7wM86ojwC/4Hhjr0kPDgpGZT8XuwX+pK3ivhx7YlZ54
h8XKeSEnQTdBBsv0IqF019QT1FV/aSzDBTvP6O4dCKzZ6bMKF7yw+tTvf3pPh87fpen/VLMeIng/
5TU4O2Npp2+0azKnprEPTr1LeUFheUS56GEeMlzHKH1MnKGPzD7so0UzxRJ2lK7AtB78VXmiYgzY
R1CSvpA5Wnr088gXikX/QqNR+bXH7rWGkQLX0Z/ZU1Swj6JIoOFhlgyjt7pF+3pprv0F7J6hNy4m
+qaa61NqKVdj5XN14VLiTmUoPps8PWNIBe9sDJUpysLoQMs7edeb9ja4Mc7Fs0zOztFbOkfu5gbt
wwE9qFEzkYbFRNn0rspGm1ILo7V37a+8sfG7kVfSqRsXM3uiDZSpxnlN/m9x1uqs1z/6VVqRRxzt
afOIX/x/6WzNK+4AL+fm3NIxBcgJeoEDmtDogFR7f27Nyx0cH/APBZ4CkMB4Dn8pfBeB7EBsNxQs
okLgNkSLON9KZ1q/MtK2rgA61kii0spilMS/qgxF6Tc9MlbzlyEkiORzN5cfaHdQHXFuPHhKbcha
Vw80haDcCBlweYQWChfOyAo1to3AMVixfrKzfdAhWjCQABJcu52zNHjuzkva2df81Z2DPWw3GD1Q
PjxxZCSRVKEdLJjQUGrI9rACEAOOlzj7oADFYp+7E1lfQkfngvkDvntb/8XZExRRX2zHKWFib/Gl
zsE7olcmJJfhNyzLF/tFFHgg6oRMtAqUpCC0Q6nugDuhUJcMfcTZ+Et629AoTIa7+EKRw5V++U6d
PPeHnJTfp6uLMAD6BKhyMDEsbj0aS1e6NwE6glA7ARHtEn5vB/EH+4MRPQAmHe+Im3OG8UPTHwQ4
Vm8f8LXUTYRemWAvQdW/fno/yBRQcXfP+qHbanvUvFygAzfrXiJCw5adCt0hSIZJPCgAlSE/fPW/
ehYchMPCM2ooMkmCEcUHiogF7kV/gRUw4V7qdxDlx/6DXUuyBpsECLZ+qef0mDPCuP88fJD06rkG
9akcrUc9tmfxPbxD4RWNc2gHMLu/JEMQ/J4AK4mvP3Lie3mnFMC0dO7Awox9+QZoDzn2Sa5nPYsp
3J8jQP0jIak8hlukrNAsiPZIuQkSfPmCAC8q8Gf2wvkLgh543AamSvMTjOJtf+JeQNrbJxs8xRes
QzcIU5Y/+mHsYUEsADoA4QpCIl0B/klXNFl2sMmKTX8BC5iJks7KY35kGlFz5Ykxv2lcIXch5jdP
kbtVnXlKzUM+UyjaN3sKJt20Rh2odyevFIJhMo4Z8hnjQ4iaTKJz/vJu3k0lKoKCOLp7qirSim+8
qWlCKB9VADToUd1invCU+U8LRwVziBxW+KJZ2D2glvHvv3HO6KLI7aJwJ4R/hDaLAGngrbCv2Iv9
6C/AYkzbdPZ5ogpEE7g9NnuMdpPfnj/AGO/oz/JXTLhj7DEGJfoWaPQ+GHR8cW4gagzIOT8nyh6s
lbP1WBfYkYHc8Agjgo7aHUphbSKku7UjdQ9qThuNgAPopIfdLxAVBNXNd3HgfgNoUeHv2V+01Rz/
bIFUP9LYAnIC3s14hNs+ToZcaPlCq0Z8vBfq2/v8yIrU0KaiNit4EDKbw39RoDkTgdB7fVQPJiW3
kXAMuerhbTHtXjdTFGo3zkSfkaKym9uwHMyqBXA2SAh3akzObuTtyhPdFmeSHNjOmEJYCtui+xff
zDa6OZDievMGRq3At0zrE5Acf5fegWz1n2BE2jfMcmttPAVVGsgKThoXXroHQVoJdyonUJBJlQGM
4kt7+bCdEBz09KQ+Qdi5f5+NhfZ0KxwfrQs3iP0c9yzbJJtyl/xxBemsm1YHNChP6cq6dIt8FYCw
EQTebiqIqOABYVJma9qV3M9VuYWDKkDIwRVwzYZqAOsaD5bzwn+Yl7f6JnSEVr2lNa/29RELGvSu
eV4IykwYvndUB3Ow1jpexRS6NMh3xoif35BVojsLrOnrcCOugusHVGs9A64uWbDzcP96JygYfIRO
UAkzFPSjK6A71pLmj7EoH4RJTrZG94mZjHoLuCJKOUd6wiUTyoVYSFmLbisAJPDuQEFx1lEx4ekz
h8ojEZrASMypHozM7zIt5qW10sgnoVEt0dW/hePP3rv157DssOPpLSH9HInL+tVAekXYEvEvXVUW
IcNBkRXjGsY6459jEF9R9CIWG0jFEZHjZfiSMNaxdiwSLLPjYk4aY6OISGow/4zwFr8AfqOIyfeW
CEbvu5IHn/IX2HMf/+jkFzgr6OB/SGG2MyYX8mWt0dejTlZTXaA7QTlZqLjygp/xF6YAryFOz3cq
upVgs5XvGoHqgIcuJnC+rcdi3rE3lg/WXD81+y8Z1j75k3rVTTu4UvHO3yF+wchmgLub6ADyHTJr
t8j+9JNBvKpX8ZaRINBpPOf2pi6427MeK76gWtqnAgJssKmRMQBut2GQazPlHW2yQ7NoDvoJDlOD
weOPDDNLnLOHAma2hxG0UIbt6oMdrjwvvxZF1Zw7HB/9bf+Rj3tL/rCbAr0LriizHQiWEBqaBcM/
+PsernfKAIgCXbHfxGe+GEtUCojYX/ISgwt6hf1mshJRpGd20N7lSbIEhvIDsRuJ1nAIp56VR73E
gASRrgN2qL3FVAM4mt/5SwgBKHbw4vMnFHMg0li/zDogmpypvYNcZZFCx5ePPQDzVv0xp9yn1gj0
LRNFuGl031f8CE05PtIHHPUXrsu9hBNhi4KoENEQEfGmDXlaO4c9PJBZDoxyDjQ+ANow7DS46DDd
eYdZQpeDKU3oFtrWkB1YwdDVxJuZkN1HgqMRwhnWQyZroKUAYCwddumMHimdc9R3snqEa7wFB64c
wJSlNUyXl04R3Y5/HBc4YzBdkH0hs6G9yREIvuUtGEiwlZ/pjfmH2QNxt9QEORmVmHQcCCQgb+HY
wIcodzyZaMM2z7gAWeTmAi/lmRAPyPwprUDuwFWXRfYrcwppkVh1AN3n/tUn/c2CTxjNwRV7u/r+
tZn/8EYqgrE+M57pXcRDELHZolpwfJ88XnoGSITkd3djPb/0a/+eLdwDKcZYGepAEcKbev6uHFgM
szD4NxyWPoIuDUqgmSNbdNSvhIkdc563+bn/YkkTTmTuXj3j38JQVVnU/K1/i5cI/Y/6YgFZs4Bj
zbMOj9KOkEC6x5/GR5EuPUAFPaozFY+ZMB8Lb9GeXyYH+ZeKcgOR4WHFRcQOqucjgXAI4nGmHBUU
uoBcoobCMtZ/MIHbF4s2W3fjwR8UJpDCIX8mAuE4nClo/KC/chO055nyYrp+SnQVGXv66wPvG01M
lXLdmodjPXTacEJl7Ed6JGu0b3noHP4IkERYOcXbmuTtgcYBRyQb4L8YSzxafA1BXFlntGr4MYOH
iyMUU1NvqN0jOMLyDA0YmsFTegD9IX/thEhCl6BUwOWz9H+Pw0UZZ/dpPYKneSrhKSn3BA4M/Jro
CuEKvUuO6s/8bf1iEeLOMLbP9a1deUjtCDZhcZAuTGmUE6htgvuuIWp9F8MES2UANojfINkhYKwI
QzwZbvIhncF6AyPfrvggfH7ZR2X6l09iPTj8ByARSQGgEqxL8DcvB2TzPBvDRtseJpnYKjDw+Z7f
yPwQXwAUzECMV5B2vtBzwmcFmFVotJ6aKR9FFqY3PUDx+jvcEbPiXbAJyffEJOBlDyYR2yicwBGj
fdToKcvz+OjQPD2ybPk3KFGvAOalireboLbTULpbGE9gN7EnfaNyOBJjPbw3FwIuuQSmVnv9Zh5Z
QUQD8WIvAbjeKYh/Zf+38hRC0FU6QMHtQCghC7SjRj6HUKEvafqQg0Nc+aC0SwCkI3yABUD5FCE4
eNgif2nJtIWtACLjKjwMV6xXnCoTyxoi9Ch6sJIBoeVNIOn6EVYIgBrfYOXiN/nKwWO9G2BI7Y+8
h/zzlGgbZ4MPwgJ7li2Onw4/C2kvi8/DWXuccC+VXyICCHk+ID2mC0QfFA5ou6IbceFl9yfvObj3
zqhnWD+wxvuF0BypYSe/4omxAHebz6RJ2/5CHSANATGNSgGJJVhBRk524PHld9haECEYQ+DMecEC
USxI9ah2Ac0HGghYHwUE4hHwfbQGsj+QRDxeghfUa2gB7I1FK+cX4Deo6eyvgjebXMsV73IeOI0C
eYRKC+ocpFag2KGYoB1KyBMAaV6yiJgvkhA6MXvUVikjX/15dK3YjAkBjnJVHUhQtp+ndc6oQRR/
yTXjHGBT4h0jnhQaz8Uv9ru9I7iQrxiB5gnfHzTSGLpCPuOY7EN0C4k77BbTl4xg1k8HrFhsHqnx
iC0IZoxwo8G9TFOMES1MCZWhMHiKVyyA2ZRmiXxp39aabZe/8nbcy6/FMzwG+12wKWrJEaVHf6Lf
mynBH7LihkmiXtITOPoSLHY2XQYEeZe21MBAF8O9Kid/Tj+GYX4QTIRkETEGqouJZbALoQLdo3L2
bxTw/JAH4hrQawHxjdwNB+HBIYBjXMAvxndOAvUqo1vsIng25LyQHHiKLPeQLSAZiRwc/aEMSAVC
VnM4vBKsXRgFKC9/vfs4NLxCqRx/hwRP/d9xGZAsOiIjAHvwbBCCPFBeF3QFEg5oowAbv8MKzSCY
rTxrtJ2IZ3xu9qzW2rszfI19IgYsDHD8Yxklv5rQWWLku6Qn4QBqJhkc9FTYmNBvUP9BBcne4i9C
e4eTQS4T85LVEno0si+sqlAnYNV+6bhcAT+BhQELmd+E3Mnx+LgmchZAZw+8z6fuP7l7itBG4QYB
V9e28pNzcdviU/mmGQkBQvjjNKPeuLrUPGhhxUumw/anE3sNBt56pL2sBxqmAM3On31zhjxM2SM/
Ek3xMtxKj3qn4lzpzEV29tl4O3fjrcinZtIlX6U74VDJXofreUeHdBVAC1Ixz2r+4i1s9GuyyVf2
rHcKYRIJHyeujWfNU83f1OO4YembaCUUuaqnui8u6t4+0pEQqg7NWv6DxWXfEXeA8QWc034x+70H
mA4ydolXvZ0ajfA8EIFjH12IVeGbxg07/PeHO/jNztHWIvQAzyci8q/HuO0/jSdBybvDrBY4BCHN
RVtEfbZve2usde7agrtXWEKF4hujlsXzAj/nFr9dNDS30qRbR5foGV2giNXb7EnIirURxIC3ipI6
A/1NIO5D32IrHKB2LoyWPgA60gGxlV/h6mgdEl6Jbs4bul3JIggC0wK3g7jyzwcqIJ4JoGnIJxDY
pK56NvZ8oPztAdq8MGGZCMYTJSwf6Iv7azlYzCFzKR5+g4UlPOvva7Lj775UFSmbJo+ZQXypwCYw
XbkzAplMqWARo9AoZMmcu7EvnvaS0WRvWS7g4D5Zc2DCyu4QUhgTJtxpJ6YPk0nwIon40EpgXSEN
xqHe3lcoAyaQs2qo96dbTZ6ZNzxgLGfADc0u3Kyjd+ZDtTs+cXRJnt7bbn6yJ7fCQBwSdqAz6ORB
CPLBGVvZpCjHejuMqKKSF90pKDEnOHNfGzLT4KeLqRXM0AvImnmkLpg0mCTxacGwA5z+FEO443Fv
4ivirvCRnA6VkynsKZDFzCohW0MNHfrZ98qdE8scV0dTiREXWwN2aKC3Ylh3zCR+98bIYHEryl/A
vt4dERxuMKssx9G3LNNHnjmTrp19ptIaVYlTfY8QSvj8cRsPgqViwPRizJcZsVDIZxH6vn+RXEBM
2C9GSvW0bw4MF2pjqG+BOz2GbxtuWG+rrvN3dYmm1aJ3p3OPZjELDRhH/dRfaJgf1OQZxqNc0gIn
X1umM2E9C0yU/0UDf+YNMUYb9+feUMjKJtRJ+nPj4c1KUl8SlolMY+Un2QdrkRUH+44fUH9j/x2S
vPlblpxv9iryW/ay5M/Ww5qTfzX4lLpUbhosaaOz9keHWP8rKWCgHEuKV/9Ec4ShLBSohOWhessv
gGR+gnd60RfR2WXTQQYw1xcFnbx9tw0FwPlHe0an4FQ+jVu9sRfesjjjLvxAjZ4KALVLVrnqYdKK
ppD7omIV2DAPhOCUrTKZB2B8NFigX5FYhD7jz6DHRu6BZCzNEFUUUn/4FZZHg4oA+T3q9wiHCHAx
JQC6KBDEHj2UbkkyMd7+4coAOAH8SbVB86A6vdQ3/tgZhjNjFCHIZZ5qWsd3EwmPRtTirLNx/qb2
5a3YkB2Qs7I9LLfk1uktPxJkRUlP/qVVhWy/0OSEMERt+evhQNJN1R2JsfqGPwdwMpFsU2UX1VYh
Io6cljAA4RLpukyTSTCXmWZCgZhx90SU1GWdRC4i+97GvUdG9FRv6HXRKhOVZARwP0PqmJQwp2CA
pFWwRgl06ZK9R1d2oemNx8tIEEW1j7hH7IE4IQVQ0O4Y/NE+o2D/gQXLR7r2EOtkAaZLjcs2+EWe
b400xlp60bCiBc2zNQ+cvHcNHtgBihojDvAS5e1veZwq+r/9Fe7MgBEo9Jnk/7+o6LPfUB84piCx
laKjwtaFxVy8ptdwLkVNWAi9RGvhwveiP/D19OC4lHT4oNRr3PyXnhqYlK+Ur0nmRbfh8UG7qCfk
0PmiGCvGEZ9tk35zHaQgO1OMbvXMjgxFFnZd6RYZT/6pBuxdqJATtQjVUE5G7GGO4jH9mw/fbSDz
wL9RruSwaJGtOYdNGBk3D/poNB+g3V3NRbdSV8FDeuXP5K3sm2381BfCATtcxFN3oi3qtY5yDGnl
Jj7I1IsIEZQtKKujNQnIAzzTr0rKhroJJFqkkUiGSYueSjOyji4R4yt1i0pxUI54JCWtAhXeg3iA
SrTgGep/WNaIJ7phIAZrBhX1dfYqUJFdUzwXLFuNnQoCEITPQM1+DWrluM0UgxCjTsjQlInJe6mi
CRT/oHgED6ZUIcxGxA+RuKdVQ4vn5R3pCjLVPsC0NnQmg0e7CdnfPaVb8QYQKtHnZ1Ejb+KzkCXV
gzYYpSgbKYBh4X6QBQHzQMN8WLMAYZiJVAJ6rT8JZdZWaFwblFIoYCChLwmZOuWPMefSg9MOXKP2
R8jJr72Ny4xFjZehCQhJ3AaCRjExqbQMWF/m1q4xGBhw2uho/isQGqLeGC+ZmIx9Gl5ieEk8UUYf
NjRsztlVSg+6BLRR1bN3o0FETyx91cyiap1gM7ah3VDQVQM/QvZE8RBhCXy+6a3Uu4rKmz/PX/ID
2f/8hcYzxRhEUvHBDm+ULJEvp8zfPL5BlW9I9RJT2EQna0zPWopRyOciZETJnB0sG/z41qO+H1Hr
czekqOSGNDgBwoMKFWt4gQGNgpf5t6CPNh361AxMQg4fi/mXvixiOYMdsVpR8KGFcdNexb68RQNe
UxMEPrAUXeJvnYgghbKM2LQ+8hv1e171F0wZFoeMSgLtX7qBPs0TxL2ABX97GgybZJhrA9ySmAYp
9YqvtTS3k306WotwSv51Aui9ocJCy43GCV4s9gfQnTAvIfwRLg0WCGbRg0o/t4Ws9XNhO6S84MLe
21U9Lm8KQYGwxZWqD/rX6CDs6GVfM1amam5fCWlEPX8ZPUIWk299UpR9kQeYw2aYgm7JJgxtzJse
Jm1fdZfM6ageGdVctkN1mmVj6rz4lfDIFotZTtCid74mcPD58TbahzOuixKJRY/01aNI4j7xlXxx
w2kvYtsSv5h0BIJo748xvJ2F0+BuXqwtBgXfRvhBuSQkIb8ywqn9YQJdGpWyI4SfkO3OhZY5cyWg
s4ZUaC7eDmmyYDmGzPtCohwDf8vBnVrMD42MKhhaAM1RCqoGqj5wWCC8RdYnKfz14FMgUO8MO2Q8
EdO6tUB16ZQJKUeMxYGmDLjX4oEdWA1RfddFbU0yxKPjhpEenKUVD4S7UpxpvlCEFGZcQs/Arvll
E8gCwulMyIIl9Wr/mX8evoYXZm1+VdbeIhlirUTudLHXgNaRqKBu2/703+7OXicn66ZugzcXRjSz
7vKtLIUdhXXEqb63t+7OAo/5u42MKQo3x5JAass/3AdglOiLsxBKN/eEWn/V/gL0+Z7oq90vCzN6
Zc8hjhxiK524HH1Rb0Buf87Rg7jhCAMo5dDntMf+sl2rS3NBS38oLfMFkNtQ+4U4oL77b++vXXgw
T1bloX/KD+UiO5VojuyyE3GKEJ0NxTV4C2dqTxjkh+CcTMA1zJWpvTAXvY2yIRxtyDBYTL2x9zKv
RKhqwgoGkY9Vo6F8yUCzduCS6PjS9WCY0hLuKHmmR/hA4l2W8XBZPHCVp1bpHxHL/vWOrK/8nL3c
XJRH8zQaJ5bxawozzySYUESvIusU9rW1nBcmLoHFC44nbRCyEcKe2P5RJ0YaCZ8tCqcixDC2iYJE
G9HafPybMhl4Bu1P2XzOEpgTphhLDAxHVvOi9/PZMzdQvETggsAp1gMgYLRgEISXREzl+hg4fJFT
ccs5gnSCVsRd/6YPjGTIfozh4G3cPDZtlK2UEQfjKph3BAcwJlPCh4dXGMHCB4s4qJUR0FU6wy11
VgSuab2yVlOJ7wtvmeTqfZW9qSMCgqj25K8ksWQEeIp93Z1E2TTBhPorDsd33JgAHXytx2iOc81i
1WCpfHHVzAixrpGASSva8mKifOEvZBjOUrk6R4eHol8tEBr0kF7C/zhjEaISfeS2fT84Do2AOZhA
ZJJLa/fFdqzMK2uotePB8/vFo6IDxVMHpkC/yj8yOFbSiqdePPwXx17inOSh1yYlo/CIP/YtFpll
Krpe3bl5ENqJOs2cQTP2l96L83M28mWuQb+yEtbwRYhF9NGqOSZbL2Oo7nobeVXNpKPD7nkrb7uV
s+itYXvOELHHm2JlH8TlC2l78iwOxn+J1hqNdVZWuqY98Z0w6+7N78e1D8nZ/EvO9t8H2xr28WQc
9BcQTHF+8I8CwsAWgXDDdxZkVmBjx80Fk0AuTg7BgOKOOC+u+I8kkm0Eyv295IeiHooE33BFxLL/
ZJYarC45mvHDfEHPv60JoWKx7+/Q3d+UV+NIllo+RWw8Re/2WdGVuQDFNGnf/xZvImv2TsmVAXMr
wt0jQZRhCVqL8aY+RM5Zg6OxHtlerJpCwoWncOTJ88z1qYcwx09vYx7g8q4Y7iw5LGNsIouf6Cyv
lAMgLu3gvuUtgJ6RPgiP2QPQB4+UzxFN+itmuHkA7kSI3WXEiM8Zku4R0+yps+WE+SsHNQAe5MoN
5w4LhA2ZBwlsrn03BoAzIIwzTtHXPPfPyosFkp4H84UfUvEmeyCHgCzx3aKUW3WeHwWSifPsiYwa
AdlfFDOydQBdU3kVnVVQTfo0Zmxm5+ABXnmRzLU/dt4r0mt/DLZwqT+dTYMyydtEPXMTHpy/6t4n
/6DARmBXovJqJ9S/c2pMLo0XBALqYyvV2bBAjl5T+7POTwDMSzl8CNmTn/zYsUaTWqAgfpNXC7O0
+MnZE2g/de+nxIPzD+kr9HdMrDzENuY3JpX3RrEwxAC++mtQC5eQ3x3woiRaPCRcJOppvxhYEYUD
UU8psQMBRoEyDdH2Ct0YKaUGswvKv3sqzX12AKg6WFSLRtRTUGVGroRCM5IFHzTCzAHy5XQVEWlG
sM1AqzCfIlaBpS1KbJT2cgMZ1REFAFSEUKgQjWFeUQGCikoFlEPbSLpQz0OMzRC6KXzHQRcXA5SS
/BpVs2kcnzI8dfUJtSK7gaY9ajC3QG9Kw9NihL+uS2qs/CLPSWUseiJFRBPAw2BMAhI10LRxEOOE
h5I0psN8HPgMiPlNnW7Si1bq2mwnTgTY/BzYSNtPVWuphOOwm6C2UmUTqIQY9jgUirqJlE57NnJ3
K04PnjYVANEBrWqqbcqND4U2DTWtlGbD1+SX60ehBrU5K5+F3AVMZXAHqge2PkiKMQhW/gQ5Kg5A
1QNVVeo2VI9EgfOtvJHLoXDPbaacRXEHVRgJis+bZoTS9JACQCFN9keyM+Bv9QCNH6r0zjCNkxec
13sYfp6qjY5Qjdxz1mDRG1+Dtplkqj8rQ/iXmouUuzkMUhIEuYd5AnnJQVQlmwXVU/evWbh/dAas
y2eDEkANaqP/DKly0hOINuiy0GKooEYewkm7zJdgTubgAgimTPDvGk1OyfBukiFRjG2IdLLuGepH
PI0DWcW5mbDUBGv7Gr9iMOckyEznl78lUWRmsgYhJL3O1iILZzY7W7ZiGFmDiIP8KM7BFyEFE0t0
yVWhkc3q+W+volzBRm5ocj6CfUavEVfPgnWT3JwSG/dOdIt5QdmBZh4ACxG+4m26Lbf+vFcSpuJ2
bHbRqQ3leeAfqlhe5Ya1sC0Y3J25j+Ry2JXFI+sB0MpdaZdaKayspVyjwKY1FZ0KxWMlsUcF6i6G
n45CvPXKSoKem+8VDQNGz583Vju0s2hYGe1Ua71JLUVkxyRFkjvu4ktTd1slgctv99h9qPXCoGut
RkCDnWRbGNlOVDY7FWNupEC7lFI9gifyXJeBOcBaUlA9s5VwpBnaHow4fBOQu9rnCGVtLWfL0LCm
nqyiGVKiYuBPHA2vsZg6YKhjhowYV0zxtu6sRZGQaSZtOVNN6yjV9VQJ/rQYQVdf2WT5WTD75Fnc
+JPILaadipySyzR5Srk3T+V0W1vhynf608YPRnKnzOquPw5jHrhvTaykG9mfZxyXQycEy184e9Oi
NLcPan1q22u3UUcJjued1bu4kWLA9UmeqmuOPz3ZnKqysS1xjq67yKPjr57cJkFmslEkALRnSfbq
iScni7bvOzgnGoj+akEwllqjj/AyBNNGD0aeFGkTSDPNzNR1yCW5dI002KS9op+PpIQHp0gyPa08
P/d7kjIxG5pYTh4rsBZMZ1R3jf1L4SWve6j+sEcNoNtHDl5MFRKerY/ChY4dyAdKsuzMU11fukWP
J9rE/7F0pt2JOk0U/0SewybLW9lxAdHEJG84WRw2FwQE9NM/v/b/TGYmiSA2TXd1ddW9t/aPWw+7
qQULOF7HJi66G1U8paXpWKdWo/7V1jjde2ppaPlBOlH2B9/lrk77vGvDbsx9uAaufr8R58naAjMr
EU0HXzEfms9mRkiCJJ1K6xsCxUWLmgdYJQMdy9wo/XZmOkZfhASUKIF4qqugPV1W0+y5RkeGaB1C
NRV6WFqxPEuNP5ooe42PRrA3Py4TMea68nLtjqqG5JYoYhs6Pt2lC/QKvXtoUQ8KJhiNf66mRcNe
6VpgEZTFw8jDaoCJgLM9PkqvlOVA06ZQu8Epv6Dt206RxUKVsYxw5SUqWkUFyOqZRxRVN8obmJW2
IhmloWxXyFd0XHrr/VFY/r3uo+IyeHBthxs1v6WHJxVgnU7j8Wl9dtWxvFR+fkZ7CyXW2XgoS3LY
s/uc8NuQsYtWAulqrEqJndS4yfJHPMeHsKoHgkLAvPp+mVH0J6f62gWIYD7NYfVmoE6/rxQciO7K
vsp867yvLzymRam33bvZlp1/VwdWJt8cKAR1qsGvaOVpO17KJtb0S7WaLLaxWqncv63+43FDS2jU
7ojr6gQGs2IsN2d1K2d5v2oL4u+DPO7H3ujebt+GxMqsTULCFNmxZzjrcSpmJsG74ln8s9A2svKB
cFGR14mmW0CDSkU/yCcTxbXnZXDus2e+vGbT0qwgBvW99dmfr4gO6/m/qW3AD1ig0CbrooaDfIXc
Us9QZ1QQx9BCedA0ggCNHE9MdT8rDTZBKCyU1x8FVjzzrVnrVvNRmBC4LVMblyezvQTKudDCuXJe
IlRD7kJ53ONZpUxuN2J9e726bBSqbV0tgkO1elcT7YR7o6KaUzz6+kMypbgc2cs/cqVO8pyyfpM+
8/t6xipbyd/17Hby6KPNSaqthWI1DfQH8ug52xuZPLQ5Mz+yiUBDLrXhRTdW6qzFEUKBJ5rfR9WX
a7QONVzVsjlJ++r8JGJunDFgRvfT98D78ltdYSqML6YLQIyWIq9mQcbsofdzcu2gcpAJsGqe3dxc
P4BTNDdrg2rGbD68t8P5MBUWTpocVKYUPSl2TwixNYZUYXPb51RXnaBMtUja4eyPnkaVtdLrG50Y
X2hqyuopAd0dH+nAkDKq0+/50T9scyRHWHKIPHxOFHoOP2A6DcOb1WXnVaXK4W2mbKaHfH9TT7N2
bZzv+Jj54zcjeJir4OhuMsv2c2a2YV3DjWjntd1PZM9z2H9Vg0Nj4m88ByDRE5itEu+IZL10RWdT
NoJiKpOxPe+MCt7c1HTgWbVLJKlsSXRLR5SwInY5PM7pvbp1IWUz0Hy4nalWdFPYVykzr5HPW8Wi
6q4F+lUjeNg8QuvHGPBErnJ1DeaT6VpCkkkjEFWlSnU7zE8w/Sx4mK0krwd6W1Hu+2aagksm/+q5
5kvlGF26wdOUWzC3qt14Bp1SZ1dPyXvCQbdZaDbmoaghKjer+dSBUSChRIF0wmt3CS1EIGoyVJpZ
m20tidqC8nx9lSX/8dDAo3VEJ3NcZOQlB/w5VUYxF4AkMUxTokuply5Rlfdeme4IONbIQSMQsa/Y
L9VndmyAa8+StqTcRa7jY5/07oEUbOnpKrK8iuVdZrAmRoqxvOb0vs5W2YwtXKn5OpUQngoSPVqj
ROX88S7qPrXsYe5B2VBKpYbD3ts9giyKRtyvcvNMCq5UKjROlFuu0ec718sc1qiBhEMnkSV5Qkjt
1xecK0167tTyHjTK4NSStRpxXKnzqU/fUp4HUqWFY04hrLIPrleZd8HpNEERag+qgd690zT5iFkt
QQmoVAmGeNmdEnVCmUoBmoGybf4ATIJrpZ8QsEGTu6OuNw+EzuvC0cL1Uy7vzV1bPQxlM89n7FGL
R/g4NaDkjD68DKdHNBDPfBLyK5AknRvplYKZqnpb96Xh1foF1bEZYuIKFctyV0JZzqhB7yuVx47l
3NgXXfZ6dFt7OtaiHqI+Vza6pbiV3vqFUfhDOzln6+acdWL7FWtiebfcXjNyOx/YMeoyaFSqnTaI
mJyelw/lQsQchhcocPU3k9W/c3ZhTligz/PiMTonhbzo5YGmrUgGnA7IKOGrUl3ZItemLPE3atUj
GtoSUuyXwLIwTo1qo+JHlhMfdDv7JfUJTbSD/+dTGNjSUHhxobxJ1Hv4ZYP2uIRiV3dg6zS7Ac8c
ijrI8PaHWoC9jORq3sOhNYPnMNs9rfmmFZshbQujuqlR1LiesNHo3nXX+fIxA9QpjZRUtxxo0dQF
Z1dxpppkRQW4J5UnKI0M6v6mWeGdEBHxZl/2VA/0bKT7ADrCwSPBHfYeCsfO4LHSIZw6fei++EJY
yW1Xpi9FVlyFD8RTqf0ZSryzCju3c++u6TchnEJHiSZv8i6hEFhFHwDE8N0V75dsYOXu0yv2pt+u
mrAJGY+u5Ir3ADF+vYc6hx6lg+y5YzhGaDlgc2zdNe3KzlzLyZ3cy72Tf/LHgBoWDjADH0wWhTMa
5x71HgAH5+qa7oxrUObBocbxgiM26m+esia56dzcq3uP7pFCjQckHQMeRYD0qKtHc49CTD6C5zYS
5i7i+guK1e5QZ1vEbJoyf+6pDoU3/cYD2uSpq/jnC6NwcvY/qhOrXGIKLdLN9TLOfAIYgIYl90uz
8wBwzeTgd3x8EUVxLh6AnwN7fC/+4YPsGVgtpN4j0RGa/diowcXjKNd7Aut+ht0W4HrQxgZ8JuQ1
yak8KNsDzBJWw21LwhTJzTq4p5AR3gWwsPoTX9YHGBWJZDzD8LY5p1eOj+BXyuCWSu95cHOL8G7/
qYst8WRnXGb2H31pszO33yv7XXfv9nvjaJv37fufmozB9g88iru9L7ufrRX+Xex/ubMj8LVgQvqW
84+UbVA62+12V+7GoFr/jdu/zN5Rl8YeF9t6x2Rzi8Uud7Z/rUeCzJ4t/213/xpbW2I9492/R3Dx
t/+Yanbu/Ps3c6huz8+lY24h8rgSz6sIUSsMwbwBiQVnxejJ/J4uB/wf3jZlkEVtSIWzaBazkYAL
ATYnH8OsdubBxdFc6pHYMPVRS8+XTZIvy+C5Ov2dkGmHdZBI69vWOpyj8U1dNkAFeMDLMsqjClBs
EaM2ByB2XcRX/xncj/C4vRug1YszhXgf+zKlJavz5rpRPegHYDypN9EhZkYZ7RBRYfQ6dQY8q1uU
+dW9SufmDQkLYIqCBDSi8UoSa3wHleXfNrdNi3x89YdcbFx5+zKipuq6cij84NEgF5gSX/zmYFx8
VIJe4xS9kYjUkUe77MpJr36Kxq0tB/AEgxM/UTfHg5Nvg4KxYS2BW3o1cdOHZTCtEMZ7F91RB+qK
EnXgMs2oTi+JQDEJDF0eZL7pg5vb8jT4X4pmu+kDeI6Cirmxw6B7RWiupegRYY/9S/j0wMqtoLiv
8rTc6P7kadw/+ucCiplty838F2YIuTojHv+Z2+cHaJzy3drNY207jycAOSVrCDwDdWe+3aPTB/bG
f0RGLOD9eC5eT8Tyl04DGGT8UujpAU7tF4gQ+9xqb27zTbmZ7Yx4jqGqwvx7HqOg6sBhscDm6T46
LdA45I96MwV9gFt3mKe1TxxlfQImffGu0RmMSOfX2+5YgXomNF5un4cL+n7bV8D59nba1V+kB4g4
nr84TH4L2Cuwfw7k2259fat25zf20L4On7Q/6EkP81GEuc2EeIaZ1G8mL9fgta1UkCpfBNRiJwbq
LWq8C2aCEsYeYUMbYpltQG08YVxIxEKT+e9oCb5FZpBSYcO/+RVP/rl8BizAdukCe2Js8E+QN4Ir
yI0b5+Sc+1xwJabCxRHXBUWBTTs5whxheHhd5WfBaoJsYZ9dOIEIeRPsc/77ajwKZXvi3TVYEHnZ
+eLYnOoodXTyUN8L7OtWDEvx0fCb1jJ1X+VlHj2XZoj8hSMGIcGlBXqXPh2yJieYtME8nUNEVegR
wsl0Eamdo4j9iu6ipxKRBjivkQ2AqVLs6LWEED70rPMbEoiE4oHFJOfj8EM6jl/zL/7DxSCGJMiL
Rw6THBAZJFLNIlcL+EfAs9Ed8zIH98+5LI6gGH2IEoEZzlw9eR669WVnLEef3vamJbX2OJI5kK1d
Moj08mtGiUzr0nJh60SCOav6SCAklov6xJozqFANwnCZbynWHZuwd0v75rSuKCvfrS7fefJErvi7
h4hqG2w8CEr/XlcoEjGsd8M/5cP8NX8FJEL70D/qPXvRfZWWSb2/huTdpn8jQdoDj34tL1/y6qgC
geoQ3c3OCUs1BFpiwqM13HyVBU+fmrxwbhOF2P1liUTuEl+FGzNDXoHw27girv+6UYdcGATgNpA3
gswrbkjcEl9v1zfkPGLeS6i+hg6MJ78p33KeUUmWxdogPZCWa/ID67mgEbG0imUVT42Vj6A1/56r
8vWq5IoVU3Zww1lYxXmUsRCL3ty7pvjMnCTW4ToQZpuqrYxHnZGJhgCXo6iBXb/OgAG9ILTA5Sm6
8P9RfXHEyO2YLbULPtHeXzF8wmxS5JEHSCE4R/zERGH4iwuKQSzWXMhGIVEXfhITDTI1ADKOLLgY
5zLB+Nf5wvhySfELsqivwzEZyEU8LdJhkYK0XOzDaZGc7RSmrPhNGOnXf3z72cdhHJLBXsSh91yE
+3IR8o2/XuV4+/Dshl7o8WLOK2AhF/t9WC74SXzxsbzMXy6i2T+e1y3Whb3nHY3Hu8KbzSWxBPt9
vkhhW+cL72rvuXAc7sNwLwc0oN6KK0a8LppFSzzxj8/BoNAfbCntkD98GJ8z8VFXO8QQ7Ynm88tz
sdh73ASHaQ/H/7sF8bG5mzJFwtAP0zA824vweEzzRRLSyNDjBK7BdUuXm0zj/T7++uJALG4r3NN4
r7DD2FvzxxN/4rW4ofC4EE3hfcTil0m4SJNF+Otz1cRPxIeQvrbFR4evy3CmeMriiwM+vcV0FU8c
4BP3IBZOsYQi6cZPwlCKRROMpItCAq+JERGLpzrxdcRa8I0LHhdYB5vOpVMXxyMABGzZMXM4PnP5
D8kCh+Hhx3sstph9NryvBQZV3C/9wynCzMY/cRz/iE/iadKpfOKao3ynENVrMa+cUHQpi3eaUq2I
Vou237gPMW6Jz7mvFvO6eFLjWeK9tcsQY3HA5OMioLL7Mv8MS94lFv7KQTrILrwr5q3wsKG26YA6
dwgmOdnisvgEIrKYXHOBisSiXbwB1XTA2C6QBxTHPhF/t8Fs849E16Jf/CbcOZBdTzSn4KFwSTj9
Q5A5pW/ZOVR+DaOqO6Vd8mGWK0w+otL27+HuDPZksy9aGHZyWhySRFus+H5a8Bt50sWvJn5KDPvA
kdJeJbyGEbcTjauJ94X+L5flAPY6AXC0OLgrn8Ym6cKyfzuHEw+syovF5yH5Tfxj2i+OxIBYcAab
iBZf7I95Gx9698R5ZJ/d36T0sYDBwsdWkjPg7MXETNadJEWeg5tJ+K22j4yIgRGRL44MhDCdOI3H
J17gJfHaMfWZZVcx77l1RgfPDyuQOWn+BRSdkRbvWbR52uLJiBnGg6scJtXF22MI9vvOf7Kkp+KK
qTiDn0o3LBgwR58sfsDvAHS24lDlnDFFjPjnYvjhIzjIJ/EWHkpAa0iC2zP7SJW+4MhT4EwlSdP0
KNY5uo/K3ZwsZuh+L9xLYWio2MH/UB2XOUBDMuIYhcU+vm2FCQxpHDsR4RlzymVH+0pXNKWjZReu
xW1wL6XLUSaXz1tfJqvcCk+0cnjbXphOqm3+d9dysH/yOn6JeB/nRlwD1wFf5GYLCyPuMnwuxQyY
AqyAOPPqi1drP2VR9V7nPJm+x/NbemReB2Le/3cboim0Q8W7EVObCRML81fFvKncis/iwyk7SSO5
FG+jJ1jd6CaatH7ZD34WTwoGJ7OHTmIKvWwqQgqvE0R/A08V95meKXF/TPG9gQaJZtrCnaQtNOP2
RtvF1/RD9ouJzdvE4xDOuLgNZ/9qunwQL5kJz088xlA04ezTWjHN+IS08NJ0Zqf7IWDc8Pr/r1rE
QDSwVsKbYwDh+e25auU8sf4hzqvoFlrxDEoshbAHvBXHRUhx0EoAHeJjBeyCi3N59jycI4ZZ6YpG
X3lkTz5xUXi0NPuk/bx/erlA/7VMLHvL1HTSHnUScTHxxRv24N5oOa3PHPMzTTm0E4esDcw1GscL
4loFTuEzeniTrfpJFuCkLJJjaaclm5hDksLfJB24OM7ss88vTAK+yPwsj6m4HbHGsfCIrvr/Fa1N
Il6kd9DVwxtOaWwqACd4nszK/+YwiiRiKRWGltxC8ropsAgp7EmmSsoMeR0Utz+z4T8y10wemuUK
16GIQabYPRA6XCA7PQKNPuqhcKeOiTBXoJ+8pPv0D8KIJaXtcwZ3TBNEL+H2MgP5iweMqczDyT4c
hH1FxtjOnOPxOENZhbUTi8PuxD5amM9kookaC54SYtK4qi+M7WmZHFZzfyMs9gAAq17dvdHLVwio
p+mvZftEvsAvTGnrJupaiv1f0VbRpwL6ckxoKlFyjKDGWk0b8frsZMV1xsUByDaHZF9fHA6oix74
zp0Ytuw/twcl9klm2T4W93AA5rjimeUh3/YY3UvgG65lT1FCB4gG1asS7Jm+AnsR0hoeDHhl0LYC
Im/+5WuTnO4DjU+AuiBTpU8V/B24ebKtf8DIfjjR/AMv8sK2tEstlD7ztcYSjM53AtwHQKue8Dr4
sgu4G+1T/wOyDQwf3Eb1IyWA7vF39VD5JB8gcHni89RU+UNPKVCF1gVAj7256nMB74Za+AcE8Cng
d7NvSeD6u5Hgt2g0Pz8R5l7IX+cPJNtMxX6ilfOwRxTLJ4Hg0tiUI2wIVpcirrkjgwIAggjEAll4
wnGZmyNUDs2BED/FIUAkNuJvAyGDRRwiJjh0GEM7Pa7eBZhOih8xyeK9+lX902GnErr8mG+L9+Lf
HQTHoTqcfsDwfUL7/f8WCUAUSlQAd9mNvsRjSlLrL2UWcuz8ZR8EazY1coHmmm/oI3OPCGR82rFZ
oxTK+NV8vvQIeow+uXRA4aTyBWAanVY7+wQYBiISbBh3i6zNhHU8fwEMFul1tCxaG2I0Aaqvx5d+
NEkjEX4U2HKkS9bZJ3o9Yb6uDt1nceARZ39k8xP5C9Tb7aN6b6lFRzEuhH6du+yA66zAT0B6QwqM
noaIiOMk2WAMng+nxPlB5fDPAsNN3Zv7gk7sCQWcIIY7CtRPtkb/WuKpX4iUjzaxeh4h6K8RXExr
o2TayC6Q8BlKw4TfEBkeqf6L5pfAWzEKADlp7eObJJc6XqklaaheDUNodnkAxqwfntJo22JEqKI9
rboeNXOkd/pbsX2cALtCyWtGM5nXdO5ZVzxAXcAl/kPUgXIEAQ3msPwCFkEoAaUf4FaI6BBfwlqC
vkNfR5ZtdqrgEP87yjZW9DW2FCMi2z17chjGTweVvwbYKjcAwl+2kTvLegeEHqhKQQcnhby7fJ4+
28GGWdk9qWNDtPO7AA3+D+U98sgDfB9B+UR5gJKHJowmAlpIfr/4f2cCDfhN+D2lTfmKkkokQDxF
sl3U5dRRaEAGA5B3AYAKLDKR0JYhCWwTTLmojCqLQCUoEMY+DiYkaqjZ0Ae/Giix5MSoVMAkh4Nw
jRDn2rKKGj9AEUlfwAmXhCwGbyB+ziBqeqEIQGUqq3HI6lS/vDb9KQRYd/pRmoRSAX/1I6oEUMTh
SAPNELDxGmyQIHcLsSYW9B2wDlBdMA982W9d8qb23D4F4KWCIuhCK7rtFa9bqZEaPT6uq+obbBy4
WnO3Qu+2+9B22s760ncSWH7pQ/nIk9OmSptNkxbLDmFy5KpLFOH+Ne+nb/DMW2s9+yqtMwFimbzl
9GhWT0g1rPGIhCK7BEwNqIRo3o2VADR9K7g3ymfzA+Kl/5mI5KBDG5P1/+MZkIwZvzUXon6K8C3M
mO4FaI9nhwahsm/jlxKqxBkT5E0IOMxdEnMOWOrDCFIxBU1JyBIKP2PsEo/TYvQ16LQs+Nke3K87
BXc/D9hZr8HJX+l9HIafDLjuJTC27XuH4/ou+3MCKdc32ksqdDqDE1z0aKuVHnD+XStCkTdKYYr9
isWaNsP9Iyom/C2ABAvJbRAqKi0XvZNCJXCkwrSC8aIujSWPbPbDZeHZg+CbQyWf3QiB0RxfFsYK
nCbcI+hQP6B8i92NlnOVazT6OiykhjgsrtyXeJlRI2kLEZ6oecdsU8V33d6jnvQGQ95kbBFAb3ec
vZaSjGgoXQIdagM6caUjRSbivCP8ZdTmkTv1SHg+vqAHgCYkj9Qcih+M8+zNwAtRlxr+5MkFJEyT
Cf2dt+fgvHlJpJBD8o2g3A7kzgVbQ/8rhY7CeUutrO+WRAZ4L2CfCJMKZQBkBeBUUL/8yHp3OZj7
AVbatAPV1MY3NIt0u90z85CBEDRkeMrdKciXqNi+WctnL5D/3DTO7FFi/aPSwc/w0yyvH3pcpCJE
9FhAI/F7t/MI7GxKdOMg6a/rSF6hBIU+MIl1SOl/2pvx8wR8LSgkYvBVBL66VI+oB/2SDDmB8EL+
WSwDeEIsyXQBQkdPOIdJL6RMgIuh6MNzBYWL4hMMpy8j6NICgP3mTnjqtAPi+1W/eOHIk4HY/FGg
Gu3IzfkI9rU/0wFq3uq2JdJ+uG1zYKvfCqTzdzQ4lm1MWTi0yvxymS+nFbOBmr6MMwKQ7KREsNIQ
ESZizGRS0zJ9vM/h0wW6T3KUrE2BCbTYindvREHZQOVRTUS9IZZ62ck/BPx9ea/ZIzX6KKoVtAk6
PUuEkdlv9viZItuTL7vN7IPbrIM+rokmwJ1wKcLs6ovvq3P1IG5gC54Rsorsg3Hdv8ywxz0GB35b
s3ffagSxMoLOlBQmkYVANBFykgZBk5QGnORuU3zK8P9eVWe5FxoH5eT6VRM0zUQM2DklGvTKgon4
QWllu3Cr6OTfAzWEWx5oW2t3psDuuMEktnEd3Y6vePUV9WGBKz6vqRqI9t/8t0IyYOdQnZKKo0BY
fNkx6BgRnUUMcNkg2mds2FIS0lWIeyHlASJ823g9eayeTJryRR1rBzu/gu+PcBx7EGsjgW53c18n
JGImrHMC8VfEOaHh8Q1jjk7TGpVC1AffT5/ynpqbjuUC/PJRyFw1SBoOyydihpgBkg91cI0yDXWK
LNL+kXGePDWGnaptVYuiTguSB5DL4fY4GBuBL8y/WBQxY9MSbwfpdO/JdLJccsT3tISLR6aRkj4k
SuJxO1uOEfSgjnSib3iE0yP2N0SfGVvu+M7SdkM9zZY9tDO/hdQO4oo+BvEoHH383Lk/31IyMCay
wZNlyc5dlK5VYpOqp0X1O6mM+lv5NwMWHBiBGiDGQkp3fVkOkRwNwhUZPULRfpaUESVZrHmMjg2C
KACW0RQDe6ZcHCpq3wyP5B5rv7TCOrB8zX+o524Qfnx5CzhhW3DNxkHobphCSWdIEILfNTv8BaaV
UEzDVYN5ABTmItg6dMwdAAGpzhc6Gmm3M4Q/T25cFApZRWDEYROEMhKKcSHF4H+HHHSsfX6/k5P/
MKM2uUbkw1jcXsj6n3zLNJ6TExLJyVsEQNyTVxkDeh4/ttkbWtn/lOi0FwlHZOG/NICbbCs4H1UX
Ikox8Gr2GHpsxo8PCeN0CeAYkiO9E2KizAuJKf0hBAmqP3n1+Ooku2IUCMoTJkA7GihyI33BrbUu
8ApHXuUBqSB8MxI7J1tjGOIIXqktvRDE7Tmxj+QWPdh1B6i1kS9UP/Qoi+5+G192WPY7Un59XAZf
c68Nc3Skskj14Az4jB3GWUdWEakNodMSooP2Tv0+9i4h4MWQAxTIQjcAFuaxXrfL07L7zdkjsoVa
PeKGXf3riWIhQ7WkQbaoc3+X3Buj7CW1NH4J0whjEJ9pLSbMlVWErFxIRfIlSRCCfKC8fD4f+SLn
vjUJ5xEcYs0qo8tOJTiObhDqCfumc3Dw+j8iHR783GAiHdx4XHpEDTUQmYz5T/kFRwmNL5Uw/jNA
G8bL02JvoUDwiFC5JhcX3t3Bm+I5JSVHMtHQTAL1R6xwHjQzSlO5jzWWiRxyzlJH5s36tXCOSAo+
0YOzKSfsmpsOWT+KN1MQHtQ0JVbJ0u65834/LxfjNzwcvjcgB8DgMuJRubEcxIHNt/bDiMtNj5IX
CQGm3jW97EkIBHdyMBcm6ClpugC/2hSgCpMimPRot+GZTqi06d996WQRMmnp9RuyOzhr7AUaCMYv
P3YK2U581Oy9+G12858bi995o0SaP/+4okrSJlq7kfd4mvibCvsZVjNQ0l2HaEiTsK85kWPLtyJH
SP4GM4M/iSbZTQgoKt/mPzqBcTvDwIESR9YoufzhV9O045lB8YglYncMBFaeP0QTJdL6jKPZLwtr
9z6sCHT5tzc2WdgzVKiyDhbfuAa6bGn4EM+DdVp7CBViS1jcD+01VCntEAzJCCobCTg2wEVcbu8U
rBs8BJyY75gM/Oqw8+5evtd3so+SaiLEFSHRAIpmo9fs1ACf5b62vCfFyi9767egMntLJp3MI4kM
CpP68/iC1ReZPWRzIS0hSiiIyiVKq+ieIgNFYplV+ByJ+TxF2YpZzel4Nx3SfVQ7fyejK39076DM
iwRHo0P5CnyDawTUl72SgJuCmtlyJhaYR4RrULTAEHVvwPBT3JmR4DcUgUB6B92psfFgdnb/uCaG
FmAY8xMawc99QjGq32kCBo5TiW+DbiOxxWvEhuDBwkoyvmRPwyzJFliYEi93HojzClLrZCsVt91Z
h36nLjGz4KTtyaGGN4tjnXYbakSzXBFdoHQyKf87uaESgcULZoSN1Bpz9gxQmvGb+O7ziSykYtcW
Qyc7f0mjC6VdeXvun1hyZ1jVmyuKjHR3s8glklmsdunARB19CCx98yqp9FYDTGBX1e+BmETDEu4L
ZkF0le7cvXN4X4GLcjpvnjbIcJpeS+qKgkVH+YCf2sfPffGJBFAJ3oBFiTWVnZT+8PvnqpAxoDqC
OLOD8SNENNc9dRRIUmhH9lzs0Ck2T/XRwef53bcPtECL3Zy0NOscbqpPL46nQIvGqP/N0Xek0C8T
WUZmAu2rkwSAqN6IIXROOzEt0OfH2wYhxl6C6ULc4La+C/buSvnW3hHnE6rFzDGq2lKq3K3fQcVu
oB2k6LQgUiPWXqzPkl0w9RpwKbLKfQzumczmhbXOQAsIXcBN9Tf/KPYZ5ZyHzxz8G9IAG4qXspOp
0zx9CN0Qht2ItuOY4rahHFRHxnJAAeKKaAR+aariq+mO6uvx3TOZm38qGUui2ZgokUist6yZFKne
UimDlOV1A1vjsj/Dn2FJ4Yn7ZHbXcByBsBE4Ld3xLUOiDSr6B2J6witGO5NFTRHie7MPzb37DRRS
JiGcOso+iPEGKY91AaPOFu06C+ZQwkJ0oFfVP9EekrdQmIUQkYSX/tqIZ9EIG8MwwJHb1zfwBxck
v6I6oMwqjuXDGx8uqIZ02KPpNJu77Z/yxr7rC5eeuX+wgLijU0jBR8LclEe1Be9pTgq38i70LVAX
HzYDO5EJD5gpEStvI5o2NEBGf8i/UnbVq/6kd7SZBnSSwGG/mIkURuBJCw7GzaV+95jetsbh/pZH
2D9YktwYkTwCK1I4BNS2nGzqEWFJiWmAtkDy0liy4TAICHLOQ6bOApRjI0WOD5cFyjYDVGztJpYi
kF4NThdO/DrPqZ8qIoLXN8TldsrxDFin/SHmIv0RwtM/6+ixJhbALGWXhFeJzAEzs4jbA9B+EHw8
BdgFGJbufYS6BABUFZ6DCiVGen+iNTm+wenO7T5zbm/CJx5iI8A8mm6juOoSo1h/3UwXNwuq4Xqg
LWiTLdgaYGjxpUuf3X73AYMiBMoeItDsVO+CyxsT7iIKmrLhRIWk2+YoTohlzCISsEVq9urK+3GN
KMkLyoCYZ3pZquvZW4P+2MeJIdfD0C6j/3x3AT8hZ259EJg5X1w0cCZRtpxJ0sf3rw6RUGJ9GwiB
CUsIoYWVvpqv++iE6yuCqfAOHdL+brlvZ+7cJ0UGVIReMoakAfjWJsr3M2Timkg03lB3wPPFcZ4d
hngIH2DLUHPd3P0yskQM1UhfnowYOyPr9nQT+2NhmHYMCqHBQhzdfnjPSN7OARRc/dem4/9CpFS4
QmlX2D9A/P3ewumogzKwPvDu5kIlEcyWd4qJZnZsVjMogZPdodND3KoEfMK+nb90IZ/HlH1jbInF
cHtF2LhE6VANqs8HYMUrgnJtMiT3lNptICcKuLBvt2bV4S+d18jmEXDQP2FnQvEkzvkk7A+S2HQZ
QoiJb2jH7R3RpBZI8UJtnZzcIHhrIoOQtd96x+tXBZp315NvsImGtHTJHI1Yg+rX+3qVCbA92+eV
FLYPipO7gnQIuFoIhpYTLlu+vH/r7UI5u8QZH+igFoWPlk4iCp7c6YEsEjUvsD7nrcoDHtOKit4D
uj4RITuJMcNt86HMAThZPFzCtN1xegkFjkJVzwEOfv0CwGyVHiQpUOfEP0tRtP3x7/kLsU35ktIH
2pyya/zd0IyhPFthT4mGTU/mbLtbQSnW0fHrkDYkVmmOdn4E8D77PuGkLKFlC2VeIanK1uT0h/mD
CIT5Kz7PG2S9uKtipYbjcuaNUQEsq0AhC4svvEqiGeNG7D/o3Pv3NaUMz5rnaTEilHcGA5XuSLqd
DnXvENsnely/sTow/klTLs8p0QIkGD/aHXsm6Qh2x5tWyr8W1DKAtTpFRekOfQXFDTQFNvpRr4VS
4isQQegpHmK0SksiV51HemVJqpJNHhmj/Q2y+p68hAjkqAJPEMGmbv6ERf9VQKm+ZKlwcVASZmUj
SdgeCB/LVNARsejiW7cW+V6LVUL8/2bb6V/H9iAH2URAErmwJkHfOBzCIcY+3Z++9SMvGbbmdXVj
zSTwGaMEfCR+zGiEaNcvhx/ES5b18pRYv+oHDWCF63GpayLBdb/U1bL3xqrFhWUGzN3r9QQhZ+xW
w82dD9c6vN1lxTtPfFo2ZK0/XjoKNRJ1B/FfpvNGQsirPLuz8QrDX23WLdfsc8spOryjQn9aFK1/
bsAvBnp9pC7FY4pPuoaibPalt0C8hgu7BM36/ulgxI7Y/AspjcvQHgaF2DAbRUVjqZhlslPPRwrn
3inbnRFtG/qfRz41KSCok2YgV2WAkjcu1ejnp6+bpBT+rKeocKa00EHPzx/1Wj1dKZ8dTk/Ky90V
IwsAk+uSNvrFZZL9Mm/gXRZd2IMoK6dZqOi3cSNr1zPF3yRpOa/QbBikiciTrIMXNrr9aJjAmG8l
8Q2z/Jb7ca23ZGuo8oHKtTptG0Wl/oV5Scz5DQDFs72ksyfsgPGMdwHXZdHelLmvncyV3KtUM7Cq
79NwQRbvlp0C6Z7oNfa2kKybrc+vjWv0VUuZTUq8ZQWydBkD5HxDqbZ48rBbDfFAo8eTO11MQPB4
7z0LltQ48hluyHycG55Ua+44zcAFDBJYKcmpTn0qF49lNkcUWCu54Ex6uFLWUNDn1LrG5dY6VCdT
zbV2ul1XFF9BFrHGIergvM+uxHH55XyGB2b8K+qMrV7xKN3sgklU89+LpjjameC7Muitexutwb1m
heTdHjmOMYQ9nsKYubPz7RFok4HuYNOpfjOHTT7ORpPif1L2P5rOazduJAvDT0SAOdyqmdlRLcnh
hrDHNmMx56ffry8W2B0sBl5ZHVh1zh9DWUYxsg1mUNeb/KU6Tqyu6hTK2kyHqqwG+uDU/xyBKLxr
SCDapXhT1U/tGNRkNmaafxfMEWo5xBTcFW41khm04cjQDNV86hOg2MoYIm1yHlttLz0r9vuMJ6ep
2uWpG7sWlJisCOeYhmTsHNQRNQ0MpkOcBKXip65Wt1fA054DxRv1lntbCYhk1dR7SUNx2Ud451km
CKYjG2SRziqgUd0R5Glp+v1ckLfTTt9p1rsLg3nN7qiEd5DkL/tyvDkEIcq7ayPpJ+BVYXs2/Fps
92XUd8b/1nbtMN9Pw/Ho4PKzz966TczwNlix43WP+uXv+nAoV92NX/b0tBCrZicMn/72V++9dPwm
5f/oMgM3GfXPrQqGjKwTOdAhmEq/Os49P4lPb28Iwdq+eqATEiBqDIIIAFS/I26hO2McDcSShaWR
hxaFrCseHeL5fjSfC2fJuv2xymTWo3y92AJ5eOGXlQa9g6+kibObgi8nwwbZ+f9aPazoq1+NoF3u
K8E8+qGfZuPG1yYRK2IKwjZWah53f2CI2onW2+pgD5+zFW8FyWuvEzDknxbgVW24E9fo6tWEpSs8
A+jvJunUVcF8/Ocw6E3QU6P8HmLL1Qt/+OxWwI9gU2kW+ZzTKTzMe4flgD81i0vd+TJ+enM/kyUz
ELAzu0reXhZ+TlPRPJR7ksUL742gOragzXrapAn0njyRfs7n6i623u2jwxQ3opdkxmHGdQOgQ0nP
dJCeJ0uK8yKPj0OjCoAC6dvYoK2fB68oEDIWua/O1Lkosq8vks/3Mihj2/rZDa83xNOZgRVc1F1L
xZFNFabsUm/bODTjAlbYo1ej9eRX2rMkH5xT16NIV+SkKinffTeyw9WnSCeMjyp7krRnJkJ2XkEP
Nk5IQzE5Ut6l3gkMawqkMWctJEJ7x0vBEwtfZ82hJCuBnVB3qh9P43QsmW/u5KfS1VRqBe47HSvq
4uYDIT4NtSPbRcK7zfFV2Q2+/e36Si3OTr86NeIbTyTh1F1ruj+btXkjXROg1fwadUJWKDeCVHS9
/czDjc25Inu7YrbhFLY5W7vFr99ld7j2gETt+GH1J1vp/eqHhQ8TEb8JHWgaXmqCvYJxE53EJ7nN
t8opGdC2s9jyZAu0qafZ+DXKgp/Ola/SUaZQfzspdSDmGZ+ZHlRQxloe23AI3/hHL6ckmUoXsVwL
V65uunhAQi90gpOPzpufbkcwyGAjUCHbgGPfcG6Gal1xC/Gypv8WvrtOf3F2apJl+v4GJ2or7ZQx
veBPXvqkZOYQNTimzOM+3/iZp8zYXu+kgKlajcp1BJjVPXcYmGNK7//lRup3+h52FN8uG0QSDcWt
w8/6KwUy5rNXTvsX/2PhIeAKHK5zFIs/fUaj7IvcVy7qOSXIkgfs1IhQUm7pQILQQC7CqRu6aJKo
WF3QwMtFOOcSieyXReHL8pMnW8HS64ofaX+TyQwmtGKY86D6vqvwcrUZSBz8heijrSljPnxXZt9X
1CEpJSvh3abWj+d2ZYepnEgtqD23Tu004Fl2woK5tM6jyrWT5aekXmo1wif4pVNS3//o9i5q7Sbu
mz7ps5/73AV9vl3olcVVfFZU1oS9oH4tek6K9W34mxkiWYaW2u7DlQHNILDfVgN9EVE8qo+ti5gl
4AvHOu9JbtL/AcdLiBWxG/HW4qojO149Nd4MQVY8t6DI7dA0rChl0OSQq35MP2duLednV8S6hRbI
MphMvuHK9LLFJMMjHqxrD/2ZF8EoH0HfPIgAg0ZVT9h7qXvmgOK9HzO3b79n++Yq7e7rtfG2L0iY
DYXvJLGn07sJxF+d0oXCLo7N6bLhEa+2K3+w3EMLcP/Tqf/IMkhSCxYkiDOcBq9tHlp9V/bpJlqO
+QLLE7JOfgyUz/5VL7cKatb8NtpQJ+l96OXHsUbN9tv5yhw2mEdrBQ3nbFZtQWYBszWPFr9Yju9a
aGukkbvVf2g2/pjmiKG5CWHTsA2iuLDYw992mgHvU/9PBlYwacU0+drpZ63dPLmrPRUAQz1VZFiQ
NlD/IEno1LrF99c17PQiHm9ttsVlLs5igUzeGE3Bq7dr24UWETIHkJeOGaqG9Cfu5cHzI1zhqi0C
mPxtuRzmtb/Z3/QuHKbKF/rsNzI4VEPHGV3FbGnrQQ3pt5k1pPJXuYm7QOX9PUyEGCMmoCqLxW3s
q6joQnkCqXrynoZ8yQVBVHdju6h1dRsH4jvNwztq2tRM6/1Z+QSUtBRxzUdoSnqo1E6YA/siNmhX
4VKTSfDBmwUGmkYnzePBzzr7bQBhQq3DXVRqmadJMtoW050AtwAtX5bzXov6Qo4LzLbH30rKzmoF
QTuKyzjLFyIbdj1mFk8Z9W3C0bA29wDOguI702dKp5dtKJtYB0TQSYAaquI65uP5WNlq5+e8MPWv
V9uEijuVbKrl8NXq+H2mNMm0/rQNX9PhjRGjbVTXVmgfuaeX7zLG9eMXJ+pFQXdrHBeDy0D63K5r
dh9VRn/7/SA+LTNqb8ghyMcyJnutsd2lb71cXT1nsTyZnOih/W1Poz/w6XCi5hY+xEw7DcWTcVsv
sGUSULFW0cEZlme+bvyt7O1yDMQLjJc+DWolHClEXoJdY3fM0mieHktDO92Jyf88OUxywj7r1kVq
IO3N45Sbzz7/abVoDkBo+j/y1lzzV764cWmc8TzoDtvFTenfJVznw64/Vmd8Tr360aHymZON5noT
LKhbC9qu67NSdWfZIKluas7NWJwdt9G/bWyOcPhqc1Gbh9mFBWi1WZee8nclZWckWMdM2jr3TDYK
4uhWz8ZzmFGJ1WpRpyXjei9t9ezUFFYOgVQJz8kLVynLoC+2Z+4VUpf09ZTILzkUyaj1HrQsh1rH
QL3HEwtayDBEMfA4BGl5szqMst/HFEnWz2ow4+HUmil/d+NPzIsM8kUH+q797hdSGFv1PiNjO/ol
3uvlvcfatflVr5yLUbpkkDZLDIpEdElfqp4t45fCQi31OyNi6vesjDqxwoqTh+wp87xdx6y6dZW7
HeVJWUNuetfZdpfigoXbYKasvcT2mfVhW2IQaprIwju8rQT5rF6FDsQnGGtxRfWDh3r4WfH32d9W
QlOcuoyXDMuc+BLacOOh7NR7xXAxAQL8SQ++GHioZzM/d85JbeQgK7lgVYysS+uLcva2YLOhMQb6
xdgZzRaFTR7ZmxNnViBRkrXn5FqkhytddrKlwwWF3v59H79n5acFcOgvE59vLp9+9CUlg+f+7AxE
GLmL0D7STAER2D/ataTAfXgeh+2alulJ3fTQFfJ0QrJiXE3lIE05jsKS1t1KGjyNg6zntVCbY5BO
FfeDd3S/J3HdSmLGFHIRa43OWOXMwXjpwaE4Cln5Kp/jJ7IqwRMO/s5ZoJlp3Ek5ZcF1Iq9lwiYt
4AiIwU2Xv72K/tQgEJ58iFtT/jePia7+qiZygUYrqk+lszy2CecyqKaV+TNBhPv21xngCIR5doQK
ITedbL242CsQMhZhMBjWxW8Giqj55tS/s2cdqCi5lhQB8TyG89iGjoKG6rNuh0jVIrXNkmxJDHKI
xoVHv04WB4Zygu75LWfno3LF2CG7klWeJhsSYRsZKlnDt8O1Bf+uFZ58LF6DrZoxMXdQeRqNj93f
37kw5d301Uny9b4K8riptMje9SizB9dEY9dlTpSPPw0N2G6AthyfVYZneDOCnJAnhfVNN7yZoO2S
8Vb5GvPJH1YsxQgdtfNqN0mptokxm+eMx9hR+2AZt1vX6vd1NR9DMAwj1wGR3NPunmztJEnfCjsk
xnVKr0yETS2CQ/tosM+3Zp/kqhR3AmHIXMfyCrKklpHpW/bgLweiupaU0dFKukI7s6kQokb2lTuM
68PRsCO6s4OOV93OHYi503+qXce3fgqa7DlVM3pBAFVXy6UPQ5e9qje9vj5u7Vbcd+W3Pmkc9s6j
vUvD9pBdo1fudYv+nb/ylenn9Tll8ZBYx8xjs7q28Xnk+CTNXxIZqPpy1fTsXpIvRtkaxnLlfaqv
xBnUsZqYDkMxIRAnwXes8gv1ykQCx/OlNFOsDTy31sDOS/nSSc9I5H/LJLA+1Ht4u0BJlzrYfqqS
u8ucqYQnbIBLKEpQko5uR0yYRJDX60sgMUCdUCJikDvVXuN4x0Y+HcmSDnUixCLWfKUKwcNi3tIu
ux3DEiqM5Y0Kcb9DHJbmXZ2J6kkaZw9qCo/FQBilpQbWwEdEnkOZ1MT7HgvR7+wM9sobMuwJG40M
29VKD8c+4Zd/BUzLV9P6b92JwpKs4ODHaZ0IpsL0bWIpKuIAWMlpy+bMJF5sHs14LfLzchkV/dwN
6qXnfXLak77Vfq35hiOHjk55QkqmtAX0B97XmP6RUnoPd3RAs5F2qulubqd+s+zvK0OJoZXRUOlX
8h20BUf7dDwUKrakR+ogUklRMqlTMGq4f8GTpiYoNUzxeRZkho5RFu0rAO/AwWjiBRXfTg4aa4a3
AfI2m70uY/t/Wz8O/bEwyPkyA39/W+pop3v79W41x0Bgd2yYBWmTXJNIQ27CiQtOU9CYt9Znen6O
KHP4iPReQxAlVQPztwNS9UvKl0gzxK2xteuol9f9TDrnpUNvu9mN285bMhpbvFzr3gqPMgvjuOEB
lK3UG9ks4d4X3ICpCAAeA/nIaLsl/tuWw9G0QkmtI5vxkrg5PaSiV8D5pj9mgOJMdGRIurm1e4Tc
d8pZSY1Lp5vXybQJhCMLi7d+rPsHQ/5jI1cL5ECvb4NW32T1M/MruGKD5PO1y13Z7T9M3Qgtgij6
PDAPfxc+96hjqG7j2EnfpTGVvxNnPlUTKfKL18nbMNqkfnHvcE2truW0ybTYiboOZ1WovqnzHQPR
UrRrn9EYq4ibpoqb0X9NmKXoCXyHar/3JPBlj30ePjM0vKvVRNUS5Ka/DhebMB6320vieJhv55iJ
UIGbq517j57I5HKuSX3jM3csAqTGR6kQiJ+TKQIYaapBujeBxXVpc12WuuYtWeYz7A+au6y3cl1C
x2A2HW65oxKxaLjKJRXgYcvokYvmSZzItrozlmea120Rj/dhLKcnCvdYIegCFGrKQK9myS9jQcW2
wmBbtEGVnffKjMcJLuevXEoXEFNJX/zZvLTiYtPp4diA1lzfyqVViScwuYolV3Tfa5Al+F0mETnS
NeAm1o+DU4CZi33soJhg3aFsaw4ieYvXqY4lC4VnFVUSMQEHAk5x1o8qafci3neJgwDaaYpeS9Zu
ekb1l3wipLi/dYe0iGqM9NYIyveUdM2Kfu2SJNChvuhyeZGV8rLnSMcxvjqcgfP3Vr6uqhEO+Roq
R09RusTQj/jqSRyJrxfC3+bMtyjBG008DxtZSOPl2FxHrq9ZVbPMKhetz84NHpudQt1h4KlnMYa8
avuot/vYrvtkycQ5XWt/n7GIzJInDnBKBIKd7m0638b5ac9Iv8jDKvItUDoJzCiyedz7qfXRQtje
PtI8Q3VDdp2ylKVpCgcdIJYRUmkpZW9OooH9nx7rbbBm7gswHlF4O0smn3Flw2medlT5PG2kFryV
emLy6AsQwQGSKCeWeJiWmCyjMhuvNrTUa1ibm+W9qLZndxHG5wbqNUHsCycyCKMGQlX0hqvIZv2l
+LYvH6Oob41npdp5n8ij9PZnx9dy2CzPTlGxVaSBHtaDNy3K4Ll6IjJnm4RILB58/qNWe0LNEdbp
yMQXQisJTVySmYNgUHDVcJuP9hqaRFIuRcgueC5738TbTT2Wal10iz7W7CqM1t1n1W+5IpVf+ogZ
+ipsopCVW8khOhE62WSTm/KgbCLz9uqHjp9cg+LdH2tV3RrzmhLhSYpY5kmc7On07B56CIIglP9m
yfZ61ABe4eBcyWffJAQLgSOnIyetTKABz/KxGMls90nmaPG61LHiCWm7LB0zKIrgV8zdtsTtaiY6
GuzKJou5PW6lp4bbgcWmwk/aqBeFpnihTFe92656u137fbpmbodBTNWob5xYowBy9YNucNS0px1F
aZk0eOalkQ+2QqW4v4vjOO0jEuPlRaXErawHiwPDYTpBy38lAGKpec9AXfQKGKFhLZ0pI8MnsHjW
nTlN4z+EzY5F54UHOIzVttfK0K+sljdtQLZFClUlMw3h9ujdJu09hyrzrcWxrfkl4iqik7WMaR7h
jscVAxxKBhQR4YsrgenN8zcdGCQ1b7vsOsU/YDO9IodgH6Kc71jZjbHJYq9NNUlQj9035jKSKZsR
VfElddanLi2fxWF8lG2grfXdGvf3CpDzWK+cF7tkn+3xoqgX+UCLRVNRIwEdCuCaxrOFdO/e9TQF
yP5l6IOfKYar4uC1peDwTIk0JP3ccvZu/b3BREEsGyQHIoqRB9Lp72WXZNb7Lu3g0PT6ATRfc1LE
UsQbRVDy4jUGxIKLwEYtuLx3ZR7rs0pAG2UuS1IzWk3cZopoL3zX1ly7mc1+r/wF8lykvno08Sr3
sSRY8XiLt1X2V1tlP0BaJ9STOlSBs/eBRSRVJR7HJoPjo9F8dXA6odXRR+48xr0NTXUNdaGGAqCj
635NeTw3ZjLtgXB8Z9NC2+mQ3U5J3rXJnv9Y5O822P5ONc58pG+yxo5DUKPCUIzoUHbHso5G9ra9
4z2ow21eg5Oa/06d0p8HqPnR8CzIA1YMRyP28OM1e4vRCnb4s5qhqUAyahyenvdRx53DGUxS2fA5
W/aHtpafzVJ+MtURLxfoO5DtDtWrck9mc5jKfybasmij4jSTpvVu2aPbM44t+fLUOpKK6+1T4AsU
x1Neji+m91NK5pPd6p5QGDsyEfIivYPfiLzdNG5mJdGP5txv+tmqrhl5ewXh0n2DstMkfIi9Rhru
NVFMmoHwFrvS8UJGWGts1hoIR4W8LoPC0RF3qnjtay4sU1J6s9Kc17S4MPxeqi5UJ+Wp1wNl4eiK
pB+zJRJjBc6nd0KBc5dTUnRtTlS30rVbuTs3LV7sMS7Jo+2g4Doy+fW+ZnBzokpASTdeUy2RDSWg
ncS4JRy+sSVlse700XJdl/jIkQXBXZRzHZqWHqxYldeJOMcsXCYnbE2yAv9qr1NcmhOdLLyuM8+C
l29UycRxV8a5Z5GkKhjbdeM4tWJnCTiPzxpRNhfT1nb8NjjivtfQnymNdNUrnUjNaS9/20stNnmJ
ObuFheKCN0VGXz3nEQRBlA8zGFXhOnD+dRkIewjmHi5otb0BLh+cr34MSBbql/puTpqNPz0+wUY+
DgB+C6U3f0QufqTkSQ7I9HGPde0YdTx2VuNhhXrv3jv8C78a7Hvj4auDK/Znc0DoLHa8NWos5Wtc
oWXONqxFbr4jestkHyrS7+vzJFsE/WZ+BzEBr+flfA9ybF5yHjgtmcIIiBFHGSr2WNjvJaiIdCYV
bRpOChln5jZ5dkN1KjzFKj5ycWcATfREaJ7RmpFjsBtLZzFRuKFpyVJzaSODXF0C/C5Ntl4shdoH
mS5Yez3Px9PmSJl6LI0mSV2ZFXGC5kPSHkQ+uMqLUtEIff+9/ExBr2ib5/oF8XmUVn8ru+7iEAEL
7FyBi0RLtnnGK5pIhprGHTIVpOmXXSiVLPr4r5YyaFZ3O61jebVWAVMg3dp8uR+nfpQTZSYNqWW5
zrT76xD6LToDpFO7q2K5K6dMnq+Nk5N6+3s5eKFOUC8KmgQk8OeUDT3lIjY4CiuOwp5czBk0olU2
f2/kcJdfXYM33SKp+WiCvZrfPve0vJYWH8EPpnIe/zxSAE7leEXqwmG5Df/a7CsjQChzGGEkERvj
4WXGyTBIjUbpU2ukfaimKzMDq+d6mULpUIIS28aueIMkB1PtmUV/sbb0OuM3kz6O8u920ThRBmbR
VSbgkDDSYQaP/EmYpmK7zfzK2MPxfpeX2Pi1RyNX3VBycRPHOhax1fFxKJyYEayblPL8TESnDX9L
tOzDtRTfTBX1+KkwpJtdq1dmHQ1yaRyw5yB8azb4BeUmsbm10seLJancVA+B8UT7XTOvR25TTegr
WvauMourJSf+/lU5TqDpciCHnd2BfI1hlz337GyicSnI9HeNFP3y8u4UfVwN5amaPYQA64QJ46Rk
vpEDRU4qCXuxpJPi1u7hgi+qxUiDw4Ht3bBgxL+2YHkHfhxzlGHm6Wj2qJgf/Efp/5ar8mjN1pWx
Ve3OctsYebXlgm25lN8HfXninmsUQNM5Hjc5rn/BXn0QMDxuhPbKL6MGTccpWc2Ab0a/v9dAHMaI
asBmqfpz3Zdgs8R5GzsQMoSaZUvAuEHq/BbMkGkObGlhJ1MwwOgZpEGPvRWYds2YT96cylI/XfLl
1hvjU0Uyt1cXtePfALrokscxUbMuC/0fb1vVrDeR063rKSrLDVG+7WY9usa5F618s6Tx2ufOucWN
mq5IARZwsECrOV0QfLjKVkZVL4WtdKvMP6VtRq+zuSjqiBFdNMg4PVWcGHleM0NmeyPErmDs1cCS
OTC9wtLcnIamEuDMlv+Q703RFzvv7rVg8nkPSdTTEIdS/8DUXxGEt8iuJGzGenxTLvhfQSVVGUxa
okLtaTb8yICi0qGfjWiC3QjTm8niQ/GKlCIaTKUkuyuZheNAPtNL06aXFJqk7TFvm8P56JJcasLM
0NxGYbR7g+e7tzMpRGuggt7smmdCdWyqRTlkZPJClsr0czT6zH3yNqJRkPyFNWLnQ1zATdVp8WEu
/UVsJKufTmn/Qwdom3/Pk82At0SWFm/Lb0sgSuy1i5m+Id5546MQJV+K0yHTC9SUACREhmUTNHpx
UdIpKMd7Rn6t83LTjHFPCLCljWfrdTzUglHbVain39y+kym35OBkOpVt1h6VHl2G/1XABrRhPvHN
Ziw/VJXGahxFsDyyctXKldzIQJ5JCc7XT0DlD9o5l/YMOZ90Expj0NJVinJeekpOJYmo8lSGafUj
Izn+xZ9oNMtFYgla4dtafoZ/AdHCTSkav9pzXzIMTx6xQ/AlGNXSIw+UX430mOkibNzMoqAGrnft
FWCbj/rgozb5VC1H9kpqtF4UIcSJ4doEaW74t3L1vK9pMu9UWaNQ50hx8rNaW3ENhp8cuMmAfpSK
JcDOYntRozqD6B9ZD4oAcmTXsDcBvbQIjnEHz3my7hLBz1xX9hzqI+EaO/I/5p4xRXdBAhylu5Jb
pY+VZNIWnF8D5zeyaNdx4BfALDVXrolGaLz1i/Ywx+VeZlXMz5czJOszawd2mlOLVLOuxG1nfpLB
hlTHel+sO1jOyej8g718O05bu1FpjtVaeZgzmskS7+zXwnlcCz04elBXQicB5LRuCuSBT2FQUbX1
kbZ6Xal5W0VcL/7Megq0jVYduTytnRWwYOoWWzV1BUUZbOhW0rYLpqzlHkSZ0XTcFzFAK+fkyc6J
x6TjOkfDiB2edHzEQOIVEd2dW3lgcOI9l361kuRXw0uRJXyVzGf7zeiIapS0m746V1tkVwXREum3
4FeB7ecsHA2XrfMg5vxdNM1j3ggh1yz0bccFZve0HEa8SjKX/YT8VBp74LmGZb5OJTZWosM7tiET
n+FYBTvFyZ8Gl0QhiWA9DgLYSdVC0Gj8VfETmiyp07f0WE8q3E9Vq4FG9AnbuGMUSTf+p9j5tT6O
C8pp802pkdTDrUApn9QVmvw4kcSqrmNQG7xXs02G7+aXHcF2BAKb3e4NoP/bFbqhHkNVyRnss3jK
pXjEdtbprgVxtFwyCh7K+edR5NcKzhwY+sU4bjq/M5vIQJGPyYAu8zvCvGBlcSbmVj0p0PHcsg6N
KiHYauFL87mTpGDHvsfvB1TgtijaK4RFYDMF8k8IR7M8N8etzo64bo24Hv1is9xG+5AdGMqVmacs
onWxw2wJ1Fp65v0agA4aIC/2dzQts4zBM/1UpVs25AnDdFyX2DUV/g8FYmblackFkmGdN3EPsT1B
01kdZRfwYRMGoQpE4zUGgN4N1ssyRKwPqRNWCu1cYbJZFC91Bg/gxeOr4CJR4yFNKbtl1nMnca+5
jmWLlau+t8anpLbRBuEoq/pJuXAbuQs3QOWQmlDfzLbxlG32CoFNxJY8HWzJrj9me+UWJ6xZ/b13
CvcKJg5UqXn8oqPGHD8WKdx1un3s1S0F1FNGzGMK2i5+DFOHNGMR3j847uE8D2O/HPJyNZUdF333
mtJ79bRnwIcjkOQquXLKWQdG15RwhTC1tKuMqG7reEcQZGwoUgYjaIY1aMDbc4aMfk/KXX3fiu6i
aHHGQCSR8JDr14mQnqW5IA1NwF0tlqtCvhqvVu/doZk6fzttVfelcyazmQvF+NCq9ZnNdM6+qiEF
dLEK8/ZzTPuksqZTwbdCOyhLNZ3PWnxbyAMoCISGC2hhxy3uS50lP6/Uf+zxo12GC/9qdCIuxTd1
hpt1EJOZ/ULgeLICEziBWRJMYRvQRSvq5YX9X7+U3d8OcwJyJ1ILUGuurplmoSUdz96SPwpj+dy6
+t7LdwLlnWKMrPrZbjPOt+46Wfm1M3bfGngW1DjHO7pqBGuxtrsOBSjqEK4pe1OJiiJ3rj0Mf6YN
kZROsdSF0zKf+25BDNd5DVta1SPjFdhsEHQbRnpTBbp5iwRj6WsCZbfQCzLhl1PQcSA2qXqTMj68
jT6XynC3lUxkdO0TFgRT+q5QKNMozqkYza9OzUCkXgkO46cp52E/pyeCewrnUh7WuRROUstqbHLX
9QeuGxv1BG0xi0loqdmG40LUK3IJ2b6Po/1uYf7Nypb7SnwNlAApwpvUD53eGVk76RDcs8TsS5zO
2t6UZr7J9XqrX1T2Bf1NKI1Ggjg0qZsOSBB4ARqwwhtgz2e7+5DIb7E/Jfx/FcZQFtIJmhg9EkOQ
tusuw8Sl2Ekz7DEB5pcKd/pqi09UMERm0I5MWYRKsr4W2A64h4nHRlEDuyBi3CJvdfgqOC7MtAsG
LS5nmzhsVv12TFiPma/yF7BcNpeZ8IoFUjYFYIbfeDMGxSs22JKiPqMDXFYflAyknBA7pkFdr05V
du+kETMKwzlzgCh+N6C070phRdKmh6m+uB0k9DbkQX/P7NIHD/BHwSwmiHFGe0HkvNcM7KttGcgE
+W5FPAW5fRdAJXoyHUH6e235EDQ9kgZ0PAjnFKOOmkdWY81FnqKKy2ouUHIEzZvYodD5Os7gI0/x
TFqcgKtqX2N3KmeJCJxviIt9hktKHJBZZQRP811s+M5lH1a23Y+Uv3kY+Ex+G1n+cJQS8payvz5N
IEHkurnoDTh8I59TChgcVhIul1Z2/JTkgFTEZOdHGvxqZs5hX9pBC1Y6Swr4sQfOrFGjdy/w4JeO
96o3QdW5H3Ky6FLcL9+lf51lXsbqleKv0TZELVuJPzwwJQJV88hYfio2ffEL8Xg1isHh8FZbOeWW
v2oOzyZ9ti8Bb8eZalLcvOIAxgslwd/htd6mcCcnuWAaEhpEH9DPKpOBkFqxDE84wFpkkS7DuxH3
cny99HH0JNyIoL/v7fwoh089vb34iEqFvMTOJzfsmsbfMTKgHJgQId8J55a34DDLoAIRH/Ueisrx
hunPEDu8eAeaLA10XYRFuoYTO1oJaaLjPFVR+zY7Nlpsf4jbOL/TFlaFRRh+WgCCqppMWQgzHIJQ
dgxdQAvyc0rrSZmJe/CTN1J6eOlXCWnIcpaKDKCaSKbDjlOH78DAL4XSF57Opp2oCBlgxsb//8Rf
tRw7NoATohGdU1/sjlsbe5imNDPtJBOj8uBKlCe8cdUa1uv7gc41q/qA3XIy0JVo3E/WN5SKw9ZF
45b78ozNEMB/G+KpFslU/o+n89iNnEmj7BMRoDfbNLTplPK1IfSXoSeD3jz9HDZmZiGgG2h0SZlk
xGfOvRfd+cFecVJXt8sEoFJ3xyL7z7IROq0MWaTTZDTBqB6FJEMBsneUCZZiRCYYeLEGzcNlWEP1
E9qWB9dVo21UnvLUvOqt8gr5Rc5K7KY0zvUVyOVQAQvVqvJh22/K9N1tC2dU9ibM9HXZ2N2UIxsS
n6EMKNr6qtrKi/xsGp3C2iSqA4oUXdHQtUGdkpasPUfdJMd7CTLkwWqcnKdqJD6nCnJ5Ij0Ali1R
/aJt/Gl6qYmQTZTZ68zMKz414oKrHcZ8OgZ5SENU8LaAIhyQZ/c9EQO4Y88yYyQKWIX4nR7Q1aK+
X7KA+tZAsYukQJdyz0QC3GphGdcX+aXq7Ggs0S9JM47/MkRYfKNzEeKtVp03FW18jQ2l4lHRGp0f
nMwtD0UqGAKT7Y4iytqoM89xbPozQyXly7IRj1UoffhJ6tlzflcqpPn4TBwcv+n4ucrrOT1vTL2y
Aq/92WIENZ+MNQcy6/AI0GbrRa2cx7hkJ1Mma+Vblu+IcRTpvvASpobhS0nvT2/1H3Z/p65418Wt
NVlgKYjEMf9KuEccm0GXjJzlWTjf9cKftlPR8qFyslMJEBazqpzV7OYY7Lrlr9LEk+BQWEh0GNAb
WDPIXmygWDMDvXbgTxHFl4/cIhv0L4mBPBfiq9qRgAbziPFX7JCRc9CjjSp7hkV05CaYyRKK9Xve
zI8kz17Kuj1LvLj1hP6rzT1qaIZolI4z5dENBQsyADZvdCTmw6SgimOSeFZ/kTCr8Pok8WZZJ9yF
SFTNrc3V7fZYh7p29wllpenogtazZEC/MkjQWJjlAuyUKExiqmxSvxeIkCbD4AR0QNU/KGp06jdM
Av4VvOJCekW/0HblK3YNCXyxuG/VdFLV06bpr7N+McQ/dXOnlkjK9U441X3iIfpJSuZ6YClV/iz5
lTLmpsDg1MdSQ/gKjRpTnE260cfH1ps9la9s7jIb7QDrE3wqeiDTSXkZtuRU9/+ZI7T61S4MQqzK
69L2TOG2a48YoaecShjqLS1g7KafDNM+DB+Mh9xS9kGWAg0godJYIrCIRf1dxte6iq/UCVOsgLIF
UisewzhczC7YpvGok47RTuRfVrpvMQ3UNSow+ZZt461Sc3iCA/9tlkbPputfT7WFxbZ0L2OaFbO9
qvIKvqOSyWOF9moEMEiHSajs6g/KtdivQ/Ws8zPH3bmWUQU53jbApxgIDzTZ5VRadwZv8+vVZN6i
X/FK0hFa8UVbC0E4/Lukhnh7w45B+mz7loW1QnMYJSrAJgXIw2Cj7TxWEu4uDcgaFH3MSvUu9StR
nnK+cVUZrlI3MdaEWLa06abYNtW9dZVU4mKq55ow+1q0V20p3uKse0NCohAkloHpz3uciZeiQGUo
o2tDIGrLr7XWZ2LqmUrmSQIXgsLN1btTf+rqxqGzBOV5gDVyaiIoUjmU8xbScTuqp4lJhun2/Gqq
hmNkgnsOmMLKjWZyoylsd2TQgKl6zIQhTay9k4WUMU0/ttvH8IvcIsRGKi3szBsXVxHb1lzzUnRz
Snbl5pDJGrF0Rrwbqn52XGTjPbrnuOH+yDcg06wrG8dLcl8QOigswXehQ1PTbIE9lNCKc5q6Qmpc
C4LbHtA7W2fmJV7JBrF6bfWB3CElnJePmLiPHJ61ji/9vYh/1zgckZHixdLJlE6dRkU6RWqeX2d8
1wRLh4zkJqjkKN0gXrb5pJnHSUakieMPyXMJ4t9qfTbFu2hYy2r5U6qHl37JPJVtBMKvuLqDuN/G
1bhA90VFxhyicjOrOKVVlDFXG7rVixnmii/R7HwWE9BqjQwhLiNrK0a/tLPbX+AAFTkZDJMIc8QT
zaCcZoJii758nc38ufMLxaIGXUIC/ffE/i7WHZfIMsjPZ6Uo1xorQ3YHC779W8eipxGnikNy3IzL
ClgHEgTgoFUfbNrb/CT4yktcUkiBS6zcF0zvTGeGuepL61Fp0r0X6R00OwKvjDdX11q2XcC7+yKA
Cactn7TKjrp+ukpKiW4iLGFHZJAF4EonN5E9EhF0sOCLR/hiIfJQJy4t4SOvUXW1BDPWzATnZYna
KUr73wV2Kk3Ut9rXmhRfTHCRiloXHdqpT/6rGerKmX43GOrq5eQZH0byFg9BleJOopfnprqsse7m
2ewuIvdmk1kXdZHI/OQPBNAuG9q7XMPKQ3SG5BdNgckpADtSxMtVyMOF2JuzDiVebVJQWWx8kT80
NGpcYq2KLAVUoWVAl5cFwTUvA3NrSgavs9kcOyDzOKR2JXINLiFa4vWl0zUUUQ41PzopOE52vgtw
ZmTlf2o7SmgflFQJCsE8I9hfjHVSz5xladN5lSCOUoJo1klIcbAJ5mTPqtR3NtNr8qfW2+7K4qt9
SyosvKpPJ9z4TEU0j01oQ+YSkFdZbbCaOzLFhJNR6oRyRC8Gvg+z5J7UCwaN+5btL3wBHDj6qjUu
vOyP4qyRw0Nb2VpYs6BRaX2l9m/nkFWA7VGb937iqB5cQB4HJRC9oienvNd9Uxt95MViPG0ma10b
3WZH5/NHt7qLYZCDbslhIquUwQdm007B5ARXO7hbYhLlniIRpzXLYl6ClPiUURVb1UqhTNjnLB1X
k/IVUWEHNL1pFiu1LErDlMLAmbEnytLrNGL58xlrGbsCeAiLL4N85phlwvxP5rxsoZ7m+V87QB8l
0X7w1ArTJuaULBO0pD1K6Uvr6OCtLUPii8xwZMs30KkxTPoybJGZUR8rj83maxedlzBrLudwIn/N
AmJMtMWj+KLJxC+I/B/pPyGDl9J9FU58TtPZpUrWzC5qLXI/zfVKmeEw0Gw71KgCVYYgXxBdRsmj
G6c/NYOKWrlWb3pTvg5ifS70sIhDN+ospDv3od0f2/aqSXaE3gM0x6QzVTcodWK2EhBXXcenhkzl
nE4XIxEOSP2zu+4zFDBwTWmCTFf4SJnspgdFt++gC431yzTh3bMMSE49CDN+Ryuc81FXK7JDrYpU
tYq44OPEDJPlD1VUNxhuzF4LUOqAIIxiamSpVUy3Kbnr+wAaaGIY5GBZoOZ/6Uag4OPIxH7UOCTQ
RuA1qZ5aHt5h+pXQmzog7qt1LcrvmYvFAabq2hWRgn0slN/dxkEiM9UJwRF8Z0ncBlFizYZ2B7Dy
zTiKjB20hQmH6aflH6XVH5S+z3hSXhXNfBuH7b0BiekM6dzvkMG7geRPmye8Romjt3LsZJpLGiUy
tgScqyhcARiYa6k2JGE0K9JFG7dbkfQn+W2HZFbMHdApkK3LVQWAVqIQNgFieiCH4dfCUjKWfyN7
jODXWRwvJXDrymPKO44rk+JcKKuL/qWr5ZeU9LNsgJEgAaHSH1k9vuxxWI1ykpnuZO1wLVNEqbx4
BsQyNx+VuO7XquwZiuxJzkfB3HuLa88wHpnBvTBbSMfLCDhEgag04RaXPxXEqZTLL11jsS9br22n
vmQGATPLdMhZDABLnE2X/E50sCBhOyq1V1dbPoc5oKiC61G53qsYWd6oBkzbJmgci8J2DBTWIg6l
bcY9Lm1HbelOGxd9rmEvRLMat6RTzovPocUsFIQXIyP1o4idD5Xf3U5ngh1PqYivpDkymoqR8gKM
dyHYRKrQMTH307o/GWdRSdalbnysY0/eNo6vz0pluJy9zIZxWoHfNmLfVCP2R0MPdh6ua/kQaCEe
Ve4CPx9H+feUvQqKLY1iC1Whsks6GQyofIsWhHvhzYANcq2dkO9xhgA7fZpj/5XZ0lfLeC0d9a9O
/5wd48GK5Rk3YT3F71pND4LoWZrBQW3SZnmsszfurfcGxWZ3z3qsfEX2agxEstB11DZq1i39bGrj
s1jrr/nTnmNf7RBP5w95WVgaRZJC7TuFhem4BDt6jduxxrVzbGE0ze034xDmB/kNMc7ulUHXQ4Zl
rTBFMk9MaiGfUIzgVokOzCSFDITbRoysIBijZT6UvCnjGtXV5zgyZiSFWkHnwKh+HUnzo4xYuxd7
ngOp7AM5YSO6oJYcMRyPqRXwgqoXLEJQsSpnIl/9TWVOoGPeWrM/TzYSntPYz2bVBXk0bdQqCVLb
IXY3NgUVEVc7ZGQrLithhww+i1xOJf9rL9VpUAOFs7Iz8RZnXTIgUGj2N+Xagm/ocK/bML+AuDJa
9RDZjYLTWa2D6aCoPrvzmKxbxGCZ/vj7sOipe9kg4P1RmuZpvcfZWQ5yLMuMF3oSnucuxWDSLlDZ
KVOYYgtGEYNmP5s/2w4QGvqqd5XePml9Ads0fKTt+JnerAx7xsk5FRZx6iK/GPBl45i9I75/sxT9
NTfMJ9m6h9pafaj/ZgsX+I+NrWszEZUqey3cQFLVL5wSD/jvuBgjQylvO/gNzJ4SXagS8s3Z09S/
BsYPR2dUzsW3wFRhnr764scRilv3W6iNfTADDnfYns+7lJJWZTKwNJBD0eMKNFknE/29subELS/X
VGOBCKy6JYG0g3ijp7HVjZUO1QLTE9wyMJiq15nwvmPJJaUMfiYb3vytzvDBk3TucuaqeGcZKbZX
0uQpq8Q3O/ip4vioZaV58AZ8AxlFtyPFh8MBxP6q7O+MlR7pwlpF+S7oiOcMuZM4TJN22XomGXXj
TnyIM5JBu73JTX0bi5VtOzNeq7ibvXPLFeqHhAEvqy6Jsws7Ni0VcJf1DajsROtztJbtWrPqMrEQ
ZydEUVThY1SwJACb9pHD2Br3HjRcqV6zPrkCrF3axxybxGJCS9nEOpdni+Nq33YP1DVtUyJjGM/E
rs/yS82eno7upErle90uH3bWIlLjpYfLSuGycPWsyf/KNa5tNOqo7gbqXxx94oWHNpvOUJ9nxIIS
xDe6MCDHQ11DVits0LDlMN5YUBXP3C/WOHJUO2xlhOEHJDsC23RzZ/5mmvr4oqYxzhcN005UMniG
tvY1kRiNYM6j4NBWi6DI19duwFeVwLu1+Khz4K8FXx67v03SbbTzZwMkZ9aoKli+qpFB3ZivNlVO
42rSqzzagTOIQBeyn/T0gUx/wPvZ58tDYM+Sn+/cS9oj1WcBqPgcb6l8cKCXqcVnm2Iyf45qiTow
Z+RIlLSvc5/oMU8qeXLYQ6LtSolUlYjQ7M5UsYwHqnOnfcnI9P+nSn1tCbSKdzKBMqadg8LAhSNF
7x4tlnmJk/o6nRWofcPO7maa3i1Y/222bpqJIyvQx1yypDyyPYlqBJJEGDHAVMwB1UnqjTmfa0ue
kHys+Kd3zr1jNmn9pAsbPkYCAn+8znKnlxmu2yGJCjM/c+4+DPnujONdO5ag2ynoNly031AoxNiF
1opwJ4F7Floygijh5Sfchja0GTG5bmZxK5EVDV6FMrEE6i+QvueD5hk1/G5V+9PW+zHSvc2AB7qq
jfB07acY9IuEnmwAzu9qYuFQidlCwQyc85973q4Kj7/cY1acjDGnL+8v61iW/YaGOEz7z1AZPzOm
2t475FNqoz6sUX+x5sCcZ6gc1Anbvds0344yM+gQ97TPnSFfWULgK8+vumu/mBPg/9JGiniiIRtF
7i8DKh8o1ZSRmQS1POJv0cp6gE8HYdJFmJ1YFSLgYQ+RTFcxddc8rnGrgG4XHE1QjIXk5bMAB+cI
gGB2GLQztJWmb4c8XG0qHqmFAVnJMDs1H0USP+yUslx+KuSlq91nQSykBtU33hz+oamQqfHsB5SX
29sd226ELUCeut8DPqJBx9ekl8x7CCNwVhusC9LuOTNLB1vF4GesZEAblZ38vBeR55QDQK3ene4x
7tvYPaKnKiUfV0qyP+nwArDeIFPaQOVH9BXiBgQODyp43mOXqHHleFuAH1pN9Uw6zhX6PPu2kCGU
UuGOrJClFtucpjoyN+vRYPGYnrIx2G/z6YWdJY7zn6nxApRMML07Z/jt62+DrD6VsxAbLqoGvlUk
+1oJuHPhS4aNYgDyvJcDc0fpX0ZI7TT9PDJttxVcYSV06IVyXfL4anTlzazq23xyBjs0MABEdpmD
VS4pO+cL2Ng/0pg/ZnY7XY4cjI5VdfC+7YMJQASC0O/gixYNZ0aKEHnD8wx/bvolVhBWrl3s1LhJ
nf5YBrIuWFVwESe4jW3N/1cL+eRAApQ2GNFYCIekdgxMB012cdAV8mkPuSBlNZeD5NSXRaBL3aVZ
Fza1mF0V6MGt64pGe0C8q47qS/myMjqRtZVzKPF2Yayp6V6C4E2nkEalumrLJS/TK1TXddKNK94l
i/y1COpoknWBQxlrDD8FF0iTy2gog6lDj4jX0F51OnhkKUTlynlwjq3fe+9X4/nBsnTMwnR+aqAA
Vv9RfUPd66lH7WzTww9GeYul5TKY023pJM9wlMPAxWHCY90E376OV4sA0B9fNt14xusfzMIsHE6Q
zhKkmraBqa2ButG8pQ7HbRrSfp3SBIUoAgCdfZQIY5moAUM+ShhZsgCoN1omvfCqiyWxJZrUo6G8
AP3XlsZB8RlnrF1y6ZZ0tSc760Eb2ztZd6meRXJHYEQah6sB9dvg0GFEKCB6y74YRXtRMWlC2Ztq
G94sw6VhFFypl0nDr405H2cBEx+IBqn7t1p3FcHeNPXh5LGrYzTpV+g2aqagCLYPC9gtxcfZdqV6
P4p71HcAgXoamuvfmquCpGip/KB8yWUZTKA8FgKbTuZjosIoZteV4TQ+Ro4pwzpiugEZ3xb4B9Id
cmSYAHtLjhQ5QynK/lM0I1PuNw08d0uSi4Zz8FiAheNOZmXRMBihyd5CqjtMECDjGHdU/NWOdDQS
vJQzpuH4t1wqNUbRzBoBfpNCZEN0+V81GozK2fpxBxh7FvZR3Xd9fwybCmukSFI4NFrdbRN4G3A+
Y5z88qxL2UlfPyoWzPSxpsq1n/GBy3nU6IprGJ/tnPhs/1SLYXVWeoPiF+a5SCNnVzLYF6VXo13Y
GXNz8ovCKe+7gM3+UtgN/L91Qg7wzO+NA9B5NurzAiyX4nJQT79zG6v2WPOaYCrD0jDuzsaKoC1f
JQkFBexSp6WPeeS+hgrStTkYCXuKejs9OEqwGCbPMH9dp/+P0prlP3XDN8pYNFGjNjYjxFaRuqVY
fLvLv8nQAkk3A83UgmSkDbDX08oHbw5daFQnY3xuM/O4dfGEPngT1jETGjHKEputhKKb14TKTM1/
JMSXgqQNI8OQFivbwrwLe7tKjnnLCodV6Ehg+ldVtagXnbDP8WPjjnEgM9nTEdETT2e7uRuEa3an
pd+uo65fG+Yp1K4lmDNOLTnYdluP120qGV5ql9j4OxWIYTQ5zCURIio8rJhISBi00FlSNDJQ7xxv
IJW5mcMOtROr5iaTcRfqj8NPt9onSRu8tQOLXSM9fue+odvFpXZXxjNDx9cm5ZCgnV44UImfzTBZ
kC/pFJ8KxX5mcfLKZ/FsO/nJoZkoI6VgehY8mgMD6ON6EuOl+8nxtp4VX6UjWzuJp2b1dSH8Hg+i
Dp9+9WUyVo8Vlifzx2eYLgxgsah5BdxFVkWmLoct55ep4EHSWD6CgCNDkOJgAjzKb5Npe6ls+h2m
5Q7wV8nUZpPGKM/+ySMUIUqDDccE2Tes1O87ElI0AiNwQlsz58Q2HvGnnZIRfJ7l557mLZEkY8Xr
cSuwq0nxr3idt48d8tMAo1SmpupllGYonOaWhx3/4w3CZWR0R/z8c1sEdXSHs0+2JFcLm4nl18wO
A3dDzIwE0ARDHhY0u+Ju8OxPSA6sP1ZvQXmX7ogNCtWW9KDiY1vg6ZT1mv8SuBDjLLQ2d20xn4MZ
P6dBRWaVntbCchvlEXc5vKC4WCwOPjM8WGgwe80M17pgIjrAY+5ujUj3B8CFTI1EzhwmPsyd8ZFS
bBv/qDw72fRSLsyUoahQWn83fBpRjeolOZ4YPrUTTlcEtKjhnHcveocXwE7GYNNlWvd4y8/YE52k
bHdLSbgVSLeEqKzHmOd2Q0B6H3HW7rGjyWwUWXN3Lkc+Co0Wrn86ju0JOjKuhhzjskRNDh3+ldJE
aBpOfnb9Ha+6Sxa7q9p05FvuWR4TPNtAEVrhHqm2ZwvzxlhB6B3fOByA+aNers8pmNjC2Jj/2Fkk
uvP2GNJ07XrEgQzVG0m5zJurxH04q809042b6P7EqPdxHB++LMiTZrEh5WlqH5KXCeTHrXxZLCBw
KYvY3IspO1tl+lYM+dumtVgVFbjhrXjzQjwszCHM8lnX5UsBhr/wEqDxUH5W1TrJnHa72ifntMtl
7ECV5VSwELfHaEQrM060h8l0qAf5lMKoVc16LKdfXXOupc5Nc8GRZ7qOMXmo2BxMg0qgXdE3t9Gq
sX9bz9NHQmN/7H76PKdAWx7raURHpnNLjrH5OqbNs9vEwzi2j5E7DxeH87qh5t5+Whoeg/HmUBMF
zKk9oi6p0Q3yOYkYeaPg+4DMQoRexRDL4O+p3PsrvjYsyd/7WHtX0gyfgfNULB+5jjmXQPlC2cdI
r24iZlehU6zsXMrQdnDHSdFj4eOMywakJz/djGFPg+NDy+Cf/gFMB6uNqj/KHUuMQr5ZU3+lV431
q7KUO87npHAnWWTxY5ZpNFIbMAc22NYbGnYSR8770MqwEnCY8sD6ZCh7c0XxbW2hRzlt7KPUHjKg
O/7AqV5iq44cioJ5l0rau4w468g8QMI1w5NuTHONYvVLmokCFyAHdREHHnqIqv5qC1bLrPtjUd2s
/JHOeiRi9lDivbJseNg8SuqNB2QmF4B7l5QQ6UMtzbCZbjzM96QZL7MEM1p5aJ8KzFlSvn6nuLVq
9Vjai0ltSp+DR84AKYTs2zWJODD2V4Ftot3x1ZjXlRGghpJqP0EE+UMU65g1OTQmpcnqtsCryCh9
ayh8OYNdjo9lIwHc4iWVIR2rhuv42eEjMZyEfmgsvO/k2TfIYpiotQYa7nEbQ5ymqOerwMbB1gaC
puAYsWPCoXCzEk/L/6mUE4ZGtT0jLoRFPYgZ+jdDLYMBHodNyToi+c4bMpRoc8cclx6ba6tYA4Xz
faX1LjALm5bz9gveNsCHMrJXdm+wt2JH/PUFG0L2S0RkIoqyRoZzjMwGv6K5KPLtMAedPt+yKr/S
tDvrt1NBS8G4Hyuz8KYaQd9d5TihmeYXN1Dmq95YG96y/UoYyhjUHUUOhaeeJKyYm87w5WILlk3g
zCaF+Yfa2H42rCgkia00l8BSzIC+NA4sWJkx/12NpZdqKYp727V11VXMGW5auPnyu+thimKa9LPs
8AusiMps3BHG7WwxUOD5O2ttRlpILMXnaT02DhrcgUpVYl9NKDLNBhk0MoFDuvoxQawWn+ryOtT0
XivR6iNmbqJ+SI14JFP+qBztvlEfrNLPCkqYUUBaUk6iFLsHmQJZ11AixpFk4peZpqDLs9/h4rPx
+iuwr2zJA4wA28mtFwDAfSwEAlKx7560guGHfWpdTnkAQkJVIOQSZBY4UmHbGcJrn9mjZTjsMXI1
y/eEcjSbHV6CcMj7QI3vDQ4U4qfNQZfx65T46fsAaxBP0NvxgCOBhG6/JgxZeK7ao15I2C2t7w7i
iKpKX/OWHOd5pcYwpzFs9Nyd8X+HoohpgPD109+k5h8Qv2cIUqugDfSMZxMDi2EmDjYBm0vWE/pa
AQsrtMwtLeOclfM5N2DY+NsGRKZloCi49EH2Lqo4TfDeNp53Gp53q4oocUCj1z0SnE4H/g2F2lyB
J5NIEkCKpnPHY/h3WRQ72inS8f9SpPRu6ADZVkOqrSDADd4gsC+NapyE0XiYPbjpOrs23CX1O24a
Q5ndOhyoMjaWRXXJteKx0VObvJcY38I7ZQaq76GI0L9v03yjch0hyTPUYdOG17lc3koq0oEvQija
Wb7Iav6wJ4aNfs3oeUfwNtW8zvINWdZ+9EUtGjq8RwOWtvPUhf0bFLBJlcR4YDAYraSlh+7EZXvo
mkXlooo6j9Rkcxz0skvMlDiMzOS3+rV5GGJ81svw0OpP1IeH9a2lPl2M6qKgbGn+SJhSmK6CJYpR
j66OXs/CBS7vm7NTaueBhUCsFyEbN9MHOaSTpS9G5TtzZyFpKzUvidugmwffhmYfFSY4s8+ME8k3
zY+7fFTc2ea2Xhom+gCcNe1vDvqKhdcZWiphUGGlxH8jVqml/AQAUPQELOEy13U/Mp13YZMy/5Xp
1Qe197GjjjL0NVJwmpWwi9nullNGW1wiY8akxjFD0X2UMx7ShXWJD9PyXqQe4vnrz8pXXoGcNoPq
TiV/aV4xnD5WQzBsxgstEKZBAWhey7Qf97GFvfUx752jxSezQcaaUJlwbudUx/5Ksc8zwVrb7naH
yQl2drDxjuKcJ6Vyu3VgiQKNcmxmOlc8ZyS8Mqh8xx639uQy1mwJxOQbyerX/EjSIZb/W/i3muod
U5dMMm5bj1pLh3PSTbeblruVkY60gTXD6GGGacKc9mycKBjErgZBdoULmHaKC4BuxS8XUEMc6czt
smlI6v7K6HNTEIn/OdZ07yKUxMpVzXYHU4JmjRbzttaSX966VbskfRFZ62Eahkues1BKcf6pmPc2
ItJGI7RY1Simm2OZtPDBGpp2weltTf7TPvrB/9ZKQWZOH2DS3EROcq0WonvGOUif7HiOdDUHAQG1
La2vz9jyMGNvY8tb2B0YVHkFCqWaUCzqhyUsJScYbjXOcZueB9WIW1upHQvrp9a+qhSlnoZoqbqK
YbtVZnzn/xnhpFrcx3h8H/7u/ufym9m27wmuMpUEIX7HM02220veMzu0t4NRfMh+BwzQLH9nnGkb
koeG/JFp1h3u9d7g3KJD4/XdeqtW+2qA4TnTcCiq8oI4DKKlACJE0ohEDqPtMsOy9bJP1nYvNVZh
TevnyYAxsHps3lSM+7IxjvR8jNrUCikBHKxn1VUFaaMIi7I1h5/NfM0mZpAMzZVuqfWcWKPKYYKe
lmEqkUiAtMGQrjH2LLESxWODi7dy345TJqJVbaN6nSKtEHRsf/GxmXGrUOMVcD+5tcEotbdNM9mT
Htp+e9mG4ZEb3w06i8rUIuOfYwGFEX1kl8+1sbCfWu/DHF+3MpC3aO2I7eSUbw38/GSosTJcMAeY
lgoiQD9zvDkKyzwUPGBJcYDfd9jJaxhPJqZ5sKMpQiyshdBCF/Nno3S+pruWIvP2QffUCOTpczsm
f+Z8nMFOF2vyh17xpxGPfbgGJTktiXxrgpSpfcV6x2JyLwuGlQBIW/9bQ8m0lNalKsvLu6xjwk5i
F640ZRkUsOEUQDnxe+DQbE+4UeBq7Xu58sdhMLMl7sDy0IKln1MCN9d/ulTSRm/+EGcMG5eA13mm
1LQh5lVFCUTmBC0WHjABzVKEIsFGdSrCuDokr0m27tZY557nTKHJy8g/PA28YNNs3hI6BuXAzGau
cAsBIE49DkxcbBju6sMOyBzmIb3vWl6mGlBS3SEhmG1heIgHWnWSiA7ZwlzFrLYbwwpViOlPBkN1
az3JdtCn5+/6pxfNxW4Z8i3pI2bS0CxUMa1MaKZAmqSMF5NaXgXsw/EesymnSfcTypUoLzetPuVM
SDs7LNUsQtayn9S48Uw6k1WkxWqB8bgUlJgk6u0tlXjzGJwoV8xBrmIzr1aqXUFZrx3jkXrBHX6N
T/3YXPo3U3kMRRAjvcoT6Ullon/rxbss0SPrzWnSv7Wm8iCrAcBmv8KSlI0tY5PUYz+MnTr+Ihe8
uSN+QUW6SbgH1L8cZm4b1W2dTCdEPB1Wuk5zzlGedOCRCS5sHcWSTqRQtzBfw/piROmAtSwezWJD
nEbUoEEij6zdbCkhCBarq6m9ZzSrah7zEXWqHe0tTD72USLSCMHiaW/D1CAe3hbhjTqawhbtfrye
V8rFckYRJrBmqndDWfNMGu4A1LEg9tFoNhw331eqgqHO16KsbioPXkENphPIYzfTUWGChz+FnyvX
MV/P3aT4C/G4cYFCVW++5Er6LBCT008aGyeXdK+4YFfrlurfMYTuDlVgRO8W3GzmcK6SSHf3lrOZ
gc0fyOVOACjCwHL84KBQqW8lxsQtVYu0EAE1EX/h/zQbEDRPSdWpgbHdDVtmqIzZkhDY5LD7ZRfa
79t8+oZBYrbdv1DFYUql780DkDZ0grxJJ/E0zebe2PmN+N2LnHVYDYU9hnWJ6URxCn/Ub7eBFY7h
Jmzk1c5EAK2LLzkDkenqoDVIQhQMhFNfwakvn7tj4uA78hzaPy1nmdxzblBAmO5Ke+qASmuobHBn
ikErl+G3OqIEIYsgjs95MburJrk2NbI4pxLqEqnxl2NxkTSGY/8Ur+hTjj3j8glTE1XZoSo4pQfc
cERyxDrzov9m93ixGAdqGB6rPOlro1y/za9CSAHDq7I62gdcD513U6E8TbgcBlJB1znI8/mVFdTJ
mNaPUc7elY+FMn7CvbDhyDQB60AZ02idx2tmyfBD1ZXV2K170XR8+JagXatH+4q1Q19GTZJe6ta8
2DGDr1Bea0xIm7M5ATFD4plECs/i//B0ZsuNI1kS/SKYYQfilSAJcKdIbakXmDKViX0L7Pj6OagZ
mwdZd3VlV0kUlrh+3Y8XlymqLsjo+NOKS6/jnfXJ4oybiER5fGiGMDB6IyhqpALy97BLtrOSBGPs
+IgVvrPNQDuHLU71c+zbM18JZqqWztj+xRpVYv3UanGtAwTcJVzrFoiT+N5Y1QsOriNP+LaiXk+V
gfulu9UJKF2WwZhhAwY7iYd7aiM/lvbR0OTJUc1T6uZnffmjhu7egYnm4lBHLixGjl+7xMSEW11m
kZHIpG5DYvRuwbQ1rx1kvXkB7cP7pqn1a1Z6TGynsNHw7Lr40mv2xwThV3tYKCjdS91zeRQh0qM1
EkO3g6woD521TXvhDY/5sKJTKrqA9Mnc1wlzfFX6RozMD8DZrDn7TseK2W6x9qlVBl2uH9NCPw64
/BSOMXzjPU6wOD9HrI51tj0sRGA/Td/oWCYkNXKR3C7HnYIGhkJVY1KH2WIVN9YcrOYvM6oXf7QU
KCj55toy87nrakLVAgcP54KeTRbWN1gW1IzzIWmk587UrVdrpX+EB0wgl6FJb/h3BfZnifW5845g
IvadmeP+Ia8POdeLCqBZJ4yQlyExrrx1bn1h3x3A0tEApFUu5HG1R26B9TfHY/JclPimJtFNdbEM
jt11yQToZvzZFvjH0Do5235TqoAZwUwAPNB5QhhT0EzCFwWXHRzaiFIJetrsKFjWAd7sD1H6oS02
J2UW87HvPK2N0aQPt4Un3Due7MZXwxzexn+GTFiikGrmy16oI85orW1LSil2ydAde5Zt0mbXPuq3
JnUuKelMOtDKFN9Dj2SwxJ4zrKbWXbRmuqAUOR2ePw5F5t26fUpNu8JIzurmtlX5PbaecztJWuqo
GAHLlOivItefPQ2ga32L3AuIf6nyV+dEQV3goMCiHohDyixI30jWbpseTsubE7dHDi0xS8nENDbO
5AvFYaE/YGpl3aj+VumpTVfFWBwzSK+ug5VjQNKh3qvlr0MFmzosvH6fuS/K0AYNm/scA0b9JkpI
Ug5+npG4IBSX5eEKtBvD7/n/OebHEtFmYlF5hC1xSQ1sRVcBMEwz8N4oxt2C6jVSKgB4OGVXttJ/
efPRsnN1Mm6T4sx5dOcK+gyRNHkoYCiXGFjM1t7VlNCEK22teDFZ7046v5b+hBZGas/h+JdAdEPq
4U504Cqo3JWzOR7gfpVU2xjs7mxmxoVPBMt8ZZm+AeKnjK2bUkQv5gdekBCbGJSfUCPqZWGL5W0P
ufRYq5RuxfZRM0Z2DPFqKtxiVdtkbG4NAEopFggbXuQUb97whBoEWuR/u7MPoRgfilV/uHl8U4xf
0TL5KlrRzHGpUw7tvDBIKIGCE8NNXF8nOlPFqxqB/+EtT15Wa4p02iCljTQQ8jvHEW/8FdQFGsW+
wHvWzv9a+BtSA8OlGQH2EGpSBKvYyPRz9oLzWbL6ndDwDTR8FpSwVNRm29E4W04usFC5r/i4vZmo
dQ+FPk3qfT3eli7CAZ4g9U585CZWVTddWVP8YaodSfs3iIuxRhp1XZRsFENlrGXrgqo4YYzoUTQz
8cKm6EyryzmmBmSVIbUSBPbJGauN5KV1gOqvzz+81nrF3cO7PRo6YFGHw3ZyEFN1WDp5qOk1IKbV
scsecdWNmHZcBxJ78cXlt0+5Haz+7OikIOz0gtvSTOW15AmEfc039Tv+rHWzX/AjNjyobNy4USM2
ObFiaBXVj4rujcYCYPgiku6Ku/yi8vcZ0AwLKMrfhCefwqm0Y9VWA7uh5GA9EGoIPoyEfoFV2mEX
EmErIydPobxjBBAqciW+KKlxsWN4zcZNGC/SknvFd0OdKmcZ5NpX0dxiBBiDWE2GWT+Kf+u4Qzsx
nt3COeltTH0TQgeukXLLNteLjOyk5xJ3v3PpXeSxFx4f/3mj0+ligTVHRD/pzlEZ523DxrQ5d2VB
LjS7aZZ7s3P9/hziIG/BakO8BxN+S24p7Dy3gFDTyhvRh1s4M5spJxsDCp+Ub8VP1pO1YTzHoXnj
92RKfLlbmfzTwItEZvhC0Xw/EDAlekastyBk2tvFQ/2th8qjnpvnqLXPyvgOzeZcKCcCBymPhBxw
b4u/s9GO2dwdMx48kyqvs2FcnJ74FAsURKoSS37zsNmrW/pnmc0bswSfFH0AgyPOpqs/DR7wH1EN
O4wqpGXdLbbirRO/EnPeaF3GOhLIP/+wgiuofjEw/blgUbWZ0kt70rZ/HK0+p5zRCGhaLgmsiGYH
lIVd3LnbNvreo183L6KNcBoG+Lby4bs3iDV8q2J4xMstS0o8gjRvWHubdl9+dTu6yzl1es1Me65G
khOtx8BlGfPGcJzC+0U3iftbYlR3NF/Qj9Idfy3kRPRNIhn8vrR/9qfeU7hWuivUjKqDvViLpxQW
CtHAcWk8mHN3gFyII7g4OD3jK/FuBYXCfpTk5hLcyaAC2gripNdxHqDZiTqxK+su5pObnlTnvArP
DsMGefILcj3jhg2aHJNQmLavOTkw6mPAbDl+Mn0oE3FBpgNC93iJMcT3hK0HVE5zZjE4s4/tejxI
7GPWkLpyFMi0AHLIGCRHFPPDHOJo7VgedhyHK09Ww6FuTgJtUDVDsiTMkN3b9KUQ/ZBn4HjpfBEZ
QWDM5LBrKtRDHYPQwJ9kzBFfBW5orYYJbjWcnkJSE/h+K+XE55kkzdUaf8EVhJv6ZKdNvkwM2evU
Z68tfPERdqPzkb4lCF8HfXw33a+1MIyiXTRTfBlDj0mGHIbEP5ulR7RsQFcemfTO5Ds5FfojV9mY
Jyvv4KA5907hsXKeweio6fcQlUdc53g0AtpNRo7HwQJk2SRh0pMwyWzTU6M33WGtQehScYi9k1eD
1kboKylYtRSL78QZLgtcFB2ePpqRFOCV4Vajay1UaSgySXTHexMsr57qeyWK/QTKV/2o5u4ZquWr
uWb3X5oS17+9adjrzuwwdBvlfML3wBe45qCyax8N72Hj+mGHe1GUNfTvzeTBO8hMs816Q/clqT9q
3vzF1DGya37RFYHJF98LJsI6WH8X8AgsUW+Mtj2BcaHX4OoK87IqqyHKaj1bp2bMj+OrhbhsMn71
OqEOwnGYnzHfDrjpcTPSe6iAmneVU4/BxSBWBj67aU8gc0vnc5goNs8C2hn6hOy8wloh3MvQ2sPS
ho5/d8Vv1aH5WABWawKKsKIWnjOJVY3rsyl8iT+Vp85evKe1BEhLCb37tI0HPWwzaQ2daMt0zfFY
VeUfkhe8k+4mRQ+x5B2fGSeh/BoIvdbjFY8LSQnrVhTuPeRwSi32krEB7mgUXNhw/KulepkWZhTx
WutgzQCa8p4ZnY8inD4WGX8MXf6uVdtSp3hVy/kg+z2toWNo4Wq+LOzHI0aj+DaXM9IhTHujOil/
S3PPZg7QR7GfScAqSuTj0PBtugXMZd8rhO1bzvrfdt1itMFJ3+5ExSMlt5hp0S8zwbtY+BNf5KsS
CpPQPZOOei/3IlyHHbyzWY/ExE9xC5ChC7H84JNvBArBMu3DEkgC23ADZwbx0W1RJceIZwskWhZK
yoEV2GE11yVolMNk7Hi18fs0/qMKZDnkc/53OCoQxYEjyLdB42WPgkkIGmdP4dQ7K/GiITxB7Yka
hFQt9EeOudzv9qXBpDQoMNH2bfId8/JdkIQ6JCENRYEdj5WlN9dOryNmR30i8RKZJw1RUJDrwPlB
WAynQheL+3qtTvUTM9XRhYbUqspLxkCflm8dxpzEem9tc6/Fn1X4W2K8Wr4d9o2D9dqDxcmMgu8A
uuKc+dHg+A337gSdt/MTOpyNqkKWH+kOI4lHlEDRbaDpzb6ipqkZV3stJgw3GfyKtQdT0lVwJMGa
FOXcvfBxKfaan6Y6BR2o1OiwkHGcleJkag+HfVTflC/LAhmdUt6kjHzdKc/GGyZdtEC6PTGftaQh
oh/ZQFzJoB0rPNv7E2HSW9jNV7o3yVZGTQK1pUUChX4BFYJwE7mqzuI+IVfVURYSHeJGPUDaLQgl
lPYAG/AtUWJ/xtdLaQXHuvbeVDjY/w91X1HPHIYsoZ4O7pWm1zkbandrwXYFJJc1EHYeCG3OvnPn
vQotemDPRdGPgpdgcvAp0n7XE3khQByui6K82LeqvtO5EGECP0eiiZSvz+Vdl849xAsxaWhZQmBk
A2fHP2/ReAEyjKs95DeK8HS/gHY8kdGzgSwjGK7iICTLZcvpZdsTJankMYYzrw3lNofJ0KxMhhVb
VcA8QvmgNa2BqWdH/fEtlsmmfFAws02bfxa/V3oycITJ41IAF1PYi+BXtVjJDowbBKTqktY6Dbcu
2RuL7M3kqD7QN3wc+9pr0VQ1DpHuwjYNe/q9Tsgm0jFgFIRMo/iaqH/qQq4L5S5XrzEZb335WNff
uVTP9cZTY0rqMWopnNM7GG9CltBaBPo/7XAWzrGORzAEmytG7et6RS6jDYp6hs6OoALbagTrFhkn
hWOXOf6rStzckEPiGagPKxXumKnoyN0QIKKrZ6tgZhw0Rk67PKpmekKnr6FZg/99nYd0uw5TCw/t
rGh85v1AEEyLHO2wRkkz4i7WjCRYbzFBoe/8UDpQr5hY41jrnxlJZ5OJrRTD3mrZTem/bTaBY7aX
0NKoiAgFOxWOkw2+Z0pwxH+UMZcPTmCgVOJnJ/EONyKAPHGwNQdvxaiuen7G7jP1DTzWcczRDdq2
ArkeuXtrvbtYlAoLmhWddAZJ4ahs9oZw9jkOhLY/zUW+Q41V6ks70hZOZR6XJLb112IhIdldwNv6
ISk+1le6ugSC2z5t30BGQn8LLBcEihEeZgLnEhl9fpXw3UhMsIXyYgZPUteNfZMWyr1ktK67k4G2
JJz83FfI9Bhpgf5zdKEsEBbeFYMEfRi/OmZRCKgF9nrcvzm1OFktA3u4D5T6QCEIHAqiKmJeeFWx
UdvZdHFoNEmpEkXw3Ch5/c5xUy2xYaGXZuRzarICA2MxC+jFkc9kNl44qniKmIlk4KLu9szcvVr6
ccsYCdpxWvGxy9/e+Vfl3wn6mjbe0F1zusDdEWMu3p+1e7BqffM8juXFaurtjA+JgjYKS6q7Xgcx
oo/ZhHcYrwaZbWTLo/uRcd3XUMwt81VbZy322cRAeFZSIUHTAYR17s2N903wej5E4ycHJmdJiBw9
SY5t+CHx9TbQXBqecTOyN3GcI0MzMFMdbhelUnWvAhHaVnxP/ZidG8Q2RoQK/WBn/AWBD/U/me6M
KzpNSpjuBopgzwsRzIoBuoDZG09YNthKxiR8oTxNh2qgIOU4YvFrwEdzZ6+ZzUnD8Yvtu6N1mwl8
JQ8YFZkljqznAtt2NY8nGVL0ZLPgaTYmHTsDHTsLG5fwhb+v9TPG9389dau9ScFvhKvds52SKgx1
b9GwphSvhKDe0vkVNdDFqJSRrqKheKb6zr4S5z5bOLpi/RP++Qs5QAmGmKSnVhSn/7oisy45zLqn
ybvqPlQyLGCDgwJUAox9PHaudihJTmEXWekG2/Yesi7M+PHdMsZAxGqlQc+igNHBP4bAP2HvameO
a8y6TXae6SnNRpVoY3LFwrxri5eBkKqREI2k0pfKH3ozuENuZstbbv42DUJtGQZp1zy0zNQDoXJ1
UxnDll/BbGeUQgDVClcAUsfN+DvCZzat7jeDEhmTqd9P0oyNbB9UZfPfk0n7S17VIiJLltr+z/9D
sS9O7fY6MoUm1KvFTcPqD1tb8ZLiyZpKEk3Occp7WljrrWXq5yzDzpKCopTqQTTtUZ+iU8o0oZ+k
b1BzykDVGfkhtKXH5iQM84DVK0TBMKhHeVhBt7xWrVvvMEp2aA9fhk5yRZH06dj+lGDif1u05ByN
hGyN+RKlrKV2CTJRn6Q7i5EF2WsBLi3TBIx3GUhfJ3milWUwI4Xk722JY6ydrmkDMGVD7mfr8vpV
EFunVWwFbzqHADx7XzNqBK58b46QsogTpRxo3lYmgcqDqRHFyeHfgnHXwmjlwbLepFAW8yCV2GX/
mHSsW/zGh1454S5DqMVNGSzRtB1z476Y4sa7/BZRNwJLEd7sQzlm5PjZLp7K4Tzi7o48qxv9ingx
khTFfO5OAUBH1szG2FzyenIaki/B9AaMei9jG9N+zjO8DxqZoYaaG/L9QUd4QlfqA1YRNCWo1+Ji
zAQMPJG3L0bvvqjhNp3r2zw4F8BD5GjatdtnHv7/ZaXzspriZ6T9WYo/Tl+y3TsV9luncaX1a9+P
Rqdo/aksxxC72GgFVefl2IIVLhqXuoOaFj+rxQAgQRKxk6+ZL9iuSgiukfq31aKTQ68gvLr+S6Ec
jd6t1B58R5xHQKXQUrFHSDWghIe86S5SFpIR5GdQmVodGU7udEgXJbNIrNb7MXIIirUceOC97Ub0
bwWzxspOVDAZkWp111IaHjJ0uQQIGOu106n2NaZFYInxmE/ZJau3LeJDg2hjSnkrrPQm03uvLrvO
oFUdGOzqEqpvJu4uZGKMn+lCAwhMrjI5JgYyEnXVJof5ikN8a9FwP5o7HHNZz54AG5yiWp/KkP4q
UsrnMdiTJhHN8jFP8n2F6RQ/U9heZV4z8iRbCnrS8ZHwFAlNUh/3jDsYk8PW7D9WOEMXnktaBshw
2WSYHAtC+2GNEwwGz9FaBAMYCaswDj3p/Y6ygCUBWn2k03Sywc0MWTBiSlDSMkgLRicbXzF4p6r3
ixzjMKkrEoe+0+V+Vins3PA9s380fjnueNNGeUU/zpGx8NNwVKR/JlzEpjKnjcrUPuJaQ6LcVZhu
C9JLrdBwfXZbArQsgk+tfWiLL8mJdj73hvkYpXzpuvlmtDDSUeRUcvN4JWJeC8eSHtYpoawYV0wl
m5cpCh88BrN8R30J2zdoU+zGdIycOGBVuGRp1DxaFrY5eFLtAI81TMddA6o4mys2yxTGLFNA8oG3
rsK+JAUBVfK8GuT3MKFH8Nxmp8hiZg1wmIuLw7EN3N7yWzgB5V6CBWX36g6Sygd7p04xnsRb2ZZc
4bSldplHF3RClVpSMWGCHEawB5iUdp7A9tRC/qU6elSftfWSMiNlJCAJ26+fV8fg1vB51RyxLTbB
ReytH1kCfd4A8oRPme4D/ER3LEx2Oviyjf2IUo6EJ30WvYMkTjm8Ue1OMbVc2B7UE9yc6d52fH/D
2UihZWC3Gq7ZLxdXJ/lavBsZJBQkyz2VGnuVM0i11nmJcyrZqkAHNYwA1KHAXfEzccyp9J4aMv1p
hflj0sjagFuGP0ESeWbOqFkBJLTP9CDzeKnABpnQXQ4FvfLJJ/1hW3mEerxzgR6stGOkV7XDxGvx
pxRcoTnPx9Usvl/rC6e3ikHJ4OHBqLVZT2xNU9I6CewWhIqSgJ2j6sKdSY8zj1QvQ5XtOzzaBShf
dYs8tdc1CEbsVGVDEup3TshRaalswasVdqCIuFFdZxPxzKKA5d6wCdAsSoy5gjtEq0t9QVDjFrnX
IzYT5aQkKiEDjNTpe5eMxLGre66ZN30ob0a3dSq464jbHHZ4LH4YsUFDArc6JpxYOfO08vLyO8L8
EbM5lPDbFjB2ScmpizkU3d90bhNPvjiG/4MeR1SWwdTNu4Oma8dl/qUTOEVL+Izo2mVfJzl8RYDM
VEZX/CwqvKDKvcw1mxygEryveFQ3lIgmCy5BPO3MhT4sQzYAp0pyQK3z05p6g15g8ULOLFJR0tPb
D+J2h6Fp74PtlUvLO3kM0piX/GQEc6YHmqHCZ1iCdsYHOfKOOXB4Z+i06PxJn0MdPQpT3DGUiySj
OAUvMj6OHhFzZo8HTAyhKv7fOzIrHTAvjwGrnYHBtuZRJ9TiEC/5JqXgr71TFronQUvVYpCCzm1I
Qugxz32tfq6llJb5dPHJj/JuJCarYm9+rWnIja+xQ1PESIEI8FOcwrFt+LlOeBZcKB5VspQSF1of
6BnEqOWLFzl3txoQ4THchyjnh6XGD0x+L9lPWhxJ64LVBZ/yljfK1Y7kleGYJsaExI/cDfivaMB2
OFRzjtsg6wUJHrBlJFSH12gs3oxvUmlacRzg7v1tB49n1mGEeLkWZ6G96HoC9XgkZsXT5ocI8Tzd
02ngLFkdbOtb3eBAwE7h3sqvsG33jH8S0XDwrv0PvoOj1FGoG3GgNOcEJWyAiwA+nIgKbix2AlR+
GfmfJIEDjJHJFBiAMTLN1KVOyd+Fhwn+c3zuTvTEscXCeANNoLiYyS8mC+L55Evp3wb5TbKTJmnt
T5wmdCXR24YjHjzc2u2hsJcThHE4WGBwZ5/ZrWk7tSGQQsSgCF+FogRuTatk5bFeXt8xnlp8UmAf
rwiklovYRRowd5byKGmwj24pPqgxyZ7RfkpJIXNRkgATOFiYvITJhYWHuADogY5lDhvY9t94S4Ad
6PuJSoOo3NIdEhcsUk/uPg2MXUqVdqi7AU0TOa14EQ9tm1tJZGBrP5NyOoYJUcys5UfACzVQ3Vi3
1Fxwb2fPLv+nLbxqY3cjxXK2ww4oTnpdvD7GwaFSEI4ttQavYtNZOsPAZ2O0s0n9zr16yq/TGEOv
d24KTL1pca62SesGBeqDY26suTsLG5LVqQZh2tI3OvJiX+CS0gE7Wxszd1Gtso1FE40x35YjD+8P
DD7mj4JfxFuqGcTdzuEAh3fV6pB85wdBthkaEQG7Sp827fyRws5z0HoLNOcQypcRHUTqUBaH0CLK
IOPkSrkxnh41fcj4pSVgYBjKhswMXrjV71ntJKvRDdQBrX2XYJh4AYzpQyBYFj8CL+Es41tDstdC
rB9rUkHXhWUEkUQbKanAwSA4VIv3BpGPhP/42pFL5kFTIyM1wAxjSyFAcKhaotO842zqJcPS2cbU
1Wt9u7Nx2Do4bCPKf2qe+4rdbJxy5m3FdUl3UmQdtLw+xsyKZnGJm2+BSgH5fDtZz37mnFefh+Rv
ovwCBtpOwP4Bh+av8q0ZrubgXk29vEm2cxmHPZxom7Ly2qy/5yVjthH7zrjJ2dOribUhMOzRgdwP
ENjTfcpANAOaMsTHYvZQ/T1RvQ/z5OH96sv6GeFpENH8NqvFe8dlqhmn3FKQUegW8ixpnfpBxbu8
q0CTL7VJwhW8OAq7AzVSocAJONbAd5z8wmNrNH+zX8qR6XwNhDs4qePTZLItZp2Zo6aNmtiDmdqv
n7eKO7X/GakssTE7IM3kvANR2vfxyo7tIOlwKFQ4FGbV59Ls5XHtRVMpCtR5HTeoQeYppmrDoC6p
Kz9c/g01dilDTI+J3bc3iV96dxvhDCguxtq35O+I7b/bDh/orwOR6QToKWFikCfdTQu9NmXblG0d
Uz/qAFQtkwR+Ex7ILyiEm/q/fIAPkQIYOrrKfC6SuzsBTpDjpS2sayWQXmikcvdR0frZRCAXonSC
jYsFbjtSpqG3OwAsscrRFd9skypBo9GJHQ9bzQKEvhU2blzr0W/PSvVj4ETiVKtOzyzemfSLsYyD
L8HCTeRYDuGZCr40L6dszibR1iCYvk+w5Sk41/emC8HV3IbNa3+eiArbsYrp6J/NMT9zAduG9ebK
JoMaM8/614IpbchcrnuTqiBXSOZSY2tC1pNpISeVzD/7aooUbRWYBX1OlpcVb/QzSI6q7wC+nWUn
IUGPCMwmxLcJQckZS3IsZ85rSfC41+AHC6+N/2SQTYnVnA0L/6Nrbouu30JZ4fi6bwEKoIxpZ3iq
F2Usjoq4z05/H3LxkvbZzozgVCFy4n2iLB4mSpNj8MeNNwHp0wIT9FpM7tGwyJkK3+Ex08APwbB8
jRZ6e+z4an+CsvHNUdvkfAAchSAnQdpioFcwAMALVelUK5gEaONZyTY4u4eWpQGD1tAFnar5FevJ
JCnWEvNDiGTMa4zAMxP4b4O7fuSjmLKtQujFT6eDW7wIDtMsOng5QtxTIaHN452WDF17xPPFneFe
2faV9JfULxEV72WBtYPSQXAnhJc/beLMFK7Se0GMqjoYAAUkvVMzNIFQZSdB4Rq9B20Je29rz8Ur
imOTktTDR+zmlzDClLIKQghfCXt7iMn+SAe9RggtcpwNZLC2Wu40DxCnhVNTeN5VhecSSwRT8SdR
iQU86ZknPSHJuMNDNnbifXYfxnd/lyC4e/giufuBTsVFFe5qlI+J0TUuCOVSplosUG9sskguE/bB
/KjmvxkTNytiu4LMoEKL0wlj71Rj2dWsaaFpYmBp3uKa9MCN1edo3Qh/UIhEkYm9rzBsyPZvtIw0
RQpDO7LyD62gxBOdYvnJgiInybzIQ1lER6f83SpkOIqEywRfYdWdpKAIGQmhDMJCAjdlPiIJplUs
eQE+P8fW61vPEg0tBmztBxf8/i6/4Ic9hflnDcFfPZDUPyoUkedfz2c37viVJDHrG2cgZ9BvAAq8
ieI3LVZAQtONrdRXtbepxoU6re+ewuxP4ULimyf0olCpCbqcekxjP8Cq4BouwfEn9X2J9WOWfc3s
ZTZDIqAvYM9IchAoZWAa/yqj+jQZdvv0VcbmR5GG7zU+H9Zg4/IxkU+YuYxXb21BDKsf6H9kWw6g
xwXQQ0A7hBq0/uUKLxhbtlKYjAj41C9hCxRknj3bxedd19eFzZSlWTjxRuxN2nF8Mh+1Gg6L7Txg
I8hTHOl8/vJMN1muHSQdEmkZ7jqVwlb+BQkzYcxMaFPDCcZcMhOCAWRRsHRglSwDF/l8yOl06qi7
o4lN6XqiMslZ/3BB5Fac/DKDlF9qACFHH+CLtvbDvEYRo010s8dpp7cKB47qPvWS+s/oLAfzyI97
FMV8HJTquGDGZS9ukBghXGlbX7S35ITrHFBjNo0IRARmvF6O5fNkWx2FsTuco7yHWboZ3PhkTc6x
ku6upjd+aI5m9EtkP7GVsR7YO4akyKG8jUtytzMbZbt56Vm26334EpRwD7ljBefIiprQDeGx9tWM
+qdgyoN04zXCuhYDdRIpq4Sk5BPNzozYjolxPPEaRaFFc+K+BrN8G9A9Ob3WDhPDmajxIaZWyARa
U0bFedQelvLuIk0p9HxhZUe7trHgNN4cG4HN7IEGq67hEKO6yWlcVyqwGa1zGP5WWbZps8UDl6ir
GwbgyaAztqXur9CK3FvRRhtGE/qiOanzRK+14lCSTBYw6iSIVk4u5NL4I+21V8zLgNWkAjlFYeRu
wHGqE5wZMqwemp8/dBOPqfhdWylVUAwFMBVAF+z7+peK+jTiY8dCCxoeMGK+y8FlUZ4OBIJo0ZDu
pmrk8Z3cMqzwU/On6mi0WjirEgnB3ojOUnwlY3pxe2akP1oFrwY3WId4DS1EGpgjW2tDqumzNynS
4U2r8BYZIkSF0QXH+kJBkh2/jxazYXOW0FPKoEr83AxBVdNvq+H1db8NTrYEK7bqjVjJnXb6QzeS
p1gwBizzaf6TWBDQh/gcR7GntqwyV9tpg2Sg7YaQHjdOVUt2XL+bpX5fyUyQBfaLXC4a6Bp3Sq/u
ACDKBeSBf9ccz4IvEhRnI46gxHCtgcDKVc8hfe/m0MCjxufyrkJMw8I94QcoBrwd6K4ImQ4PxJ7A
e3vuze5Zt+WzKTzGh7sK2pcjGzjscv2lgV5o7L8pY8UPw50Ap31dT8QTJznZjn5M0HGiNSa0NR6N
Wzgq20F4NqtWo3bOFQiNwVJxY3kxYV2KSVqwPglI1wmFrCD6l4bcR/LHoKqkVBMy/rnHk+aKD+11
pDac2ZNnXLOPyVQyFw9ae2mr/OzCCaO2w6tZY5gMGWtZ+vCSsW9fy+AaFm/rvt1o2HGAHIucQFct
nuIc4fEWhGRGQpXLoIQaUeIulJavwq6BXpTY/5SekrI8gMYGx5+fgnQh7wQEqXkEw0dEg6ItgrIY
ETCJ5vmTtpSnkH8SClYmUg6ZQ9u7CJ/mSJX5P9t6OKzUtZS1GUhkE5juXJ40QJD1r8UpjoVMgFHo
B0y0hGNFn55zRnu2rIrrnjDDHIXLfQ/Z+Dcylw6obSpJsUFpK2cWnFrQ1rzn0EnmKd7NgiU4dyPn
MH5xRwGUpFu+kvA7KozPGF1W5M+8gKWJH43gWvVmFSTg3NTTP+PwqapwFblnxmS4m/FyT1dvxx+d
dIBb9BfVcs9JXnvIpbvv3USBk15xKttBGidOUazHwswJYLoGFcfCnJNVybFQ5VhotngXev3eEkl0
96H9L3WjbdZ+YhVGVgTjMVlBVCjBsDMH5VbK/D5zn9OU0WGGSuTG7FlDzCyAdGL3y7ElnUt/6rHh
g0s661DxwbVlQrFr2kDmU9eoeuytxczrJdhbeP7FfKwb9whcRjWOFnGgCK6MyVet4QWcsdJM037N
FVdKgJPF0Y+mm91yVusgAa61ulyywTrn/EJSFuqjdnXMl4ZADHDwPIEdS4/3lKaHipbw4WsWWLop
JcUh1t4q7Q8tilQIZ9HT4mUyq14IM9rQO8yngDDgYfdIBi6VFx1JPrGbXyk0LIi8IDna1KLEaP0t
Wr/FgWnScaIzfBM/MHGPsBCauxtCF+6L13KnWGhSbNcXtusZLgBETiY6VoWgXHh1iv40YHerPTlm
d360u6Z+NlQr8bTfjogkqrYQ2TA9Xg2IhHjWlgVPDrVdKg9nFjwtTug6Wggq/zEh8xuIj0XLf9bh
jiu0xqoP9ZYao2FrNIAlYahNoE8YdTN4latAScOZjheSVe5Bg4aiqAUhLdo/+O85wo/NoQJFLZN1
MGtXiekjZt8UQmQBDBbHYhXMmoVsFl5Z4oObLKP/siE9B5Zelj9DiLeg1/2hTujq6JguSdsZIpBd
ikOhPjTnxCUTUP2V7zFdpzPxsmS5RzQkg39aFspXKA+wZuyUdFdyudekNVKSRKxRB/neQm3gW0hx
4TbF13hGdCMEY1MkAo5b5jrvGchItwYaQDdzqt13ih04/iAGjMt4kbiu5t7lB7MCJDTMXrUH6mRD
O4RLSTvPwgKzD3ku8Ex/o4ojZQCMAa/5+JrT3TlAztTx45gIysM4+hz4IDO2TYPt92tUOURhtB7J
ozFljMt4Sijv7S6xa136pj8jBk+VlyrvE9xBPaNPtTlGJses7KakMeifjkcs/uM4OlSJ7rMAQMaA
fL4o75VLjW3N1fbBqBGjMafJPnJyqAe3SRVUEtP6dulZnCYhJ2EN4+IMERCE30wfykxUBX8CK2GX
wth64zTvzUFU9cHOkoMmRGDTg2Air6rxVur+GkvVBEe45FLBIObReI6zYmvnb+tDD+ssyfWWpj+a
sWh8gjzyKCYMUO1PTjV1k+F1i/7TH5fC9JMKv1u/qQi1LXgqWARIAIcW2kuECyFi+aqgi/4PTee1
HDeSdtsnQgR8AreFAso7FqtobhAkRcJ7j6f/F/rMiWhNTKslSiSBzM/svTaJQnFu7lryudvxA+0E
YzcAYWQsDm5fSyyJ6l9F69bSgh/LHbv5B/a8neKj0Kx9W/uIC2+ia9gP019eigTpIIsSfebmKQkw
VxhlLBE2ckB7gWGhJSglGtcKkPyBCAkTLzx5FtCoZBXhnMUZaFbEOBGZUF+GwncS9FIGChSg8Kq9
zRjCDgH1ePnSDvZtYk3D4Bkukt+zgsyzjQJCahGkqQF6WYw2HTuhia/cMuFStjyqjSGDTpM4J43n
yE+lYbBVWJKUKWb58nv+7NhJtoz7lUtNAsNYs+XGEQkmxJ8vloR9Lp4u+FEw4oZ5uMkI96i1G2tz
jhnZSacMVX25ZVgGAo8Ib/TDLL88zT/HFnjXmmQTjeRqcpTSxsnw80Ivhbh8gHd9iKFRbVrMSR18
ueows51f/szlzdH/rGy4ZEpxsVr7XDCmTqghSaQVOHCriSkRE5WaESlXoMXVZK2I9GU8ZMErfdRt
ejVojoOhgZGpnmfpDplvS3ZkxlfJDL6Xr8dcUbnOdzzzBD/uNWTGo6bwzTDWWnCpiDbHDa3jZRvy
5EKB2wZvdAEqKTV5uFpulXyWVjUV6FRb23LGt8TAcy2Blo2iaBdGTjp/qopO4CU6qZvShVeSwFdG
r7mEerxpqnguQkite4nB2RN1cvaTdJ0SCm0we48lbUcizg6SMaDUdZK8fFEFfHFg6gsldCMpn4DB
Bnongy+m5cmvhXIGPD0XAnE6kVGQDELZLZt6QfN1YtzbTD2l6UQYhWOCoZ64OCWG+zlfBEWaNizG
in7doQxiC+hJSJk7bW2jAazhFhfDuCJAI6Sc8XcyBn0KgOyiH9kcjRvU0RMqrncVuEgD58vT5bVg
VW5xeQ3iwuFH1FQH1KG7AwxflFpViB0sugPXZH5LbgyOAYV6jh+EGIgvS70yvqg7NJ/ZeiIgCaFZ
w/47zp8qMTYMoOPeWZIxtBBuQOlY9mfOv9lA7sFhsIqVw3OHA1OH78IfKP4EBp4BrQqv4U3iWjUZ
sfNoNbFDSkuf/8TNVde/Oz3mPEn5VEjRZVHVs8lUHdkgDp2YaXR0DDxXzPEc4Km4LCxAxMD9htLC
i/Gi+TIXKj2RcoZ9ryBxsDiroKTwtJbGq07DpUMLMjkOmYAabDzlo0UCM/OxTPwzsbZ2EP7QLGEO
HGfmTSwX6YBoXGFlsorqXfl9JpBmhiMabKh8nKr4AL3Tjuz3Nd4I7ueA3gDqVeZnp9m/Nu95b1w0
a3AHndNURbsAqQujoRv24lWqaifEtSq+WSx51J6znO0VXAyZ+K5nFBngGFvSvZGJksPDgVq8SxFD
PjoWwMEFBN5BC7HDzOep3nXIZKziRgSexd+hVKRHgDoAD9Q6yJgi8AsFPpgEdpljWxQdnY3yR9wS
7RearDur+Va2Hm2nHZmMHAPtuTgJgknd2PMuBUESYaNPqNw+JyzbtlbuzfAl0qiHORo7qcVCx0ip
ZSeFQttPCw/YkWP5/domDCozXuKCYR17HIgKYHT4VBbooxOq06s9ZxdW2NdAVdbq4vhRFFTFgYOt
OaS44QxEsg5JdFn2VwfiGFfTQLMpmUe9cyoYNBrpPrkgKU/IO2OAVq7SDpYfuehXZc8fiQouACyD
+nOfm8GefI8SS22c4PNGMmO1Od4r82RxoMp2/tpDEsPaHOI1z1l0q+InDrEXZZz4OJmvDS2RwB4c
EOgDMlBD4ybbLAvEtgZYMTQLsmaXMprLCPH0ewzaQOP99DUUKPIrZTG/b5PB2Gg48ilcorTjit8o
IRvHnNaW9yKxZickTiBtH+aMtiMI8dSW7FZWRJkdVZ3B64021ciNfYtIQ8UMYGnQMmd6FigbjJkW
wmQjtL2Wo+d59BXFm2Ad86XBCMroBlIZMhjWq41SnAev5XnT6fnGgCkllVqDUaVAOCi5POD3LJzu
Q+DvI3y0UcwmnUyaxoL9F2zKGa/HvCcNby/4ohEHRXoTEm1/vlYz40ce3An4KnGgmSsTQHIJaGoH
+TqXWJZNjBFD4mL3QSK1JdwTLn7/HN3OyJ6lqZL5YLyOxEiVfXy05reulNApF1wjhFaQdEMQQgqj
XzixmZzaMrgpMUFpUa6cZer5QZDhh2i0xgZXKCvs48746MYUX3/wWc58R3ibanXyGvsheGZlE4hK
htrOcIVae2KoWDY+xoT1k+Hl5BFns2AWMnqlnUC22Sho5lOcK52pXcJUXaFMRnS0TmoB2QgRwkTy
AiT3jtycn97PPJlNTmFfslT1opa8iqFcQ6XEF+dP+0E390CqCi3fyUOLVpnh8eIXUjlKUfga8b4P
uQQpzrFE/OuxLmHisfEX0TPFi49nYASlhEcKIykYb2xtSQ1DWsgNLntdJrkvaYRuJnA7HqbcjAEv
1XvLDw4ccVm269AZdbymPcyrIY32/oUlEx6OZl/6/b6BFiFaAsvC17yU74lWrC0+JCwwhvbIphSC
rxA06EsYFPGG5JmL8RTRrNm5C/zDxni4FO5k4e2UoHe75rassjs523Lfk9a1altgefZ3NVRr+vVd
Ty8rQAOU9LI0RSwYbF7R9st/F1F80dUOdyC7YSr1tJGPBadyTYGeobHrJ4YG9TmiaptNCFxIlHMW
VG1ebDqsohl4mjb+BSacocqoPzHCNdYSFYVAW6FKdFtFXxBxKx1E5tBUV3+k/MbPkZXHqO/dwtRW
ieoTGem7lnXzi+1iLsKpVw9uYxGRGPKyW+egHVcmXGhIFU7DbMk2sWckzr2Jdbdilo+KkojUYpz2
UTc/WDHSpbkjCXOW9ohIXm3UBGQRc2N7gNn5nuffJQTLIGVRKP9oBndZ/j2QoysPuHCL/jOMU7Cy
l3mumJgRe0oPzV5xKy8fxrxMFTt7TD/IwcPpR14inrKbVnoy+3s1p3lulitGcuaZjCrSCnOxsr4V
VJCNOCmsA+ZxBVXiEpXmNSfFxUK/LeFApLNBvUXdYJ5F9VXymyPsC+kzGFqiyRhOMbYNsVjM48ci
uh2CI0oIQEavjbErF0eBdZeal2ZkoKGaiM9a9z+W/Jzt7cY8RUm01y95AVg72nYa9n9/ZqlsbpW9
Wu8aBBYdAOFxWoHE3hFQibGl3su5tdP2avjV1p52s3VtM2CyGfjdxAOsVAaL8ntbM+Httog6tgZe
/HhAAaRt/v/sPsAlNfGjxyml9tU61D7wS9Q7FH1nUfyaHSYqWtHgzW6mZzTLj8kYXmtyShaQMflo
er21MWzrGO/KZ0+Ep76ExiqbMqnfe1ladfbDVLUDsi9lBg5iHZDTH5ZZ2Ki9dklNEPo6GeWDFeJ8
bHc9TLOlXvdxGkN3MWz0jsHBJzgnLMOb1Q+XkdlrzZN8lqgHJatjqcUOYxl9MVFFEatJDExImk9U
/A1ItnEDGpuUOsVcJYKulPKktdST1cfnHqMUcadn+Fdyke4lZaPTFMCiKDmxt8zCNnEVbUscS0E+
brlGnbl5ERIp54IOSvs3heOhVV9nIAdTVhx7ZTjqhnKMqUABKTo5FCgthbNJ5BcsYf2Ps3SRE5D7
FZk/hEyREQ7UZJPI+MExp3X8YG+AHHd0mT0rGC30LseqHGwUC+fXsSW0CbFDoPC6cU1NzDbPxb+k
f5/DGxNb7L+6T8Iuox6U9TiOOrbXlkcYIDeF/45sJnlHaxdUuznbGuDlQQ0u1eOF4qxuyVsk4a2K
QkSfrdefGO56DVSRrgHHOMybBPnhwOMMEBasjDF9KeTg2DrxrE73z+rfDZzLSOCZhW/7SNm2xA6F
IyW2jmqwip64X14DNjJY2NT53lH8uK1BVf6aQ/5rFocTDUP71N9n9cZ0IMFQWrb2TS5p9bL+ZsbS
lXlIrr9qysnnKzJRjiDa9EpQIKCtFLh1ElOSQnB48sUZmsNirCdOUW4pE4h1iDkcQrde0A5Vz7NG
dC69wFxk7oNm2h2BIjAORp4zQQQL8BIFHBblwGHHm98ZLZqrP469VKaCnH5Hnmh53X7ieHc6A4PL
YVB+ZNj9lEDzKuh2mp2c8EBcSFZBE7JsGqESyXQVVPS4fghm1pT2QZl2LoP3qGpe62i4V6+CHYgV
GCe+oyZemobwWQFsPpZVJ7Tw5hYUUnD+bGbSpb7niezPS75fCwqIzxxotpCWYeGwN5GaF2C9srXd
cp0V7x1Lms68aMwYIMZemHbGA0qL+2L0if64oTdUJpZBIDsHmgCbySeqRgGy49+AURfCbo6NN93Y
Bdq0wl5QYd+32ruWnnN8z1wrCDfWy9nJQc/C+aEmH/XiXSKkSaaBkWWKhZTdy0qDX4WJwcLFaEw3
X3UxJFaqI2AagPGv3WS8+iUahxXGn9q1S+QeOEk1lgJTa+3aiY1pwFoqfQwY6kPCKfT4lJNmfFb5
97QhQic5BB/ODBwyDol0AlGYiRefAB0JNQVdjcWvg69H7DBlK/qcvvQKrIQyzFW1ZqPDQHtZwVuM
yaQSBiWIN6ZdZIY2zVpk67EDtb+2y19NHIruXYOw44duVyw8Sp57ibiUnQ3tmWev0Y9y61YggMli
okBP/Xumrj+4VScdxeZ+rJ7LNA6Po4zm0AHiPdkP/T2txAOta1cgOU3S2+J2hhrRKVdixAgyRxW2
POb0aFlzy/uXliR4xlzy1v6LG5BX4BPCnEk8Qjt9EreqnqHMsjGg4+OoPoBIiuB2QEPrReUikqdw
60zIkLxJyUfRnEzAgIEJMh+VGspQcwXXgdiY75SR6xihd093j4Cvb7Q+Wx5xF/wvUMykRWXy6LWN
5VUftaa5ybtPSmUVXMGiMcx1KrCGGQqvCIlIIl+10jgUDL2XctKXzEPP1dDo2n94ydye1i5rGybP
S+NePzH/PmaX7/APP7n01vYGMQXVUA4/j6A0Cv4+ZNsancjewwhv8fWRDWzBFVFxZHMTKw6GwU3P
WcWVhb0cqaS9wYlAAarorMHK36hJ9wVjfZtkwoGCGZGajfCA2Ar/u1Q+UXCu0v7IVCv5SDCC6vln
RMPJziN3lPzpN9BVPBtkRz05pQ1I07Jdua6AHkKSXEmtiev8C0bWzqxBadjY7v27GnxFNIwYUFoU
NgxzxssctNfUCm52ON7Cc95Y8J7OLDYvA4nV2b4MQS7KV3WCa6//2kawJ7YbID4DCx17PdhrLhpW
cSzBj2WpOwM6ogQHrem2aPhy6FLp6uvRNk/Y76nxQRJgTsf2laE5k/SZGMb42JF1LKWHhsckRMgD
toe3c6WmAFgm+iWLh/3/XVUGNXgL63xaw3e40VqPRE63hyvxxbBqFgc/55fdkqxM5TNpuyqt941p
7/VlE2kxaitnqMMelzcr1GEBERQVQXM70GKUJzXSgrShELJ2VkcQsS6u7IBZM25SS/PIaPPFU24n
l0ljHZvOZIh1VBtrvQb1wi2zY/jn5gRPBWHs8A+NiRRku3Ju3Ln4CZWUML3kGNmXJrVOpqqc7bi7
jL19YUc+YSoYA+WaBeKaRdpVxhVRrH02F0qxGXwqae4f63+osARUmDSU3iKgRFIg7GkzRydhNITL
3wHESJzyognefG4va4p4cc5nXmMmPMyCQPviR9fEuc6H0+J8GpnhJOxpUsFag5HRxNgYWQZBnSbd
MqYJUg2XETLf4kIA4A2JBiMlNuLJHKV7tXRzyVay+pMxPGQihuxHzyWsCBK+sFQnllhEi33xlzXa
u9ybb8s2YcSX9t8HQZym2jfQmTripbr5LimdmDiciAc0OQOdyRNCOgzY9WO/xLrTH+e6PaaZvVGj
l7SOcfEvhQ8T+75eC7EuSgWZ1JfJaMME5osKi3yk+CvtYZnFwQkNChsPB//xoX2OARtbZhXjXK41
mnkTEFQGCAoQxWEZIHfiX04mu+EAfkS0w6CEGVg3o31nbjrhZSnWqh6ujUeDqDk+MOqkheNvPWan
wmrPaJ4yk8yLiqRZYBc1Qjdk20E/HNJZP9RI0SemyOYBLQhBlgHU6hyhDaudjiAU+8OOOicuioPq
a0+jVh48zUHtXxqoz+fqTToqH3nvhjLQOERlKWk+Ek9mE17mwjGhlZZO1+HtM6N3PeK47a9xYri8
NGBzzfdgzR40uNggY0A04xHRBiebjqr6UwTyQULHws4lZU7ZjVfZx2Xte36JHqV6CSJk74Kpz4uI
tvFwzCaKxiVFK8bC2TgFibNMWNrmN8RaHOrsJeoLAUt5wTFAomwrYUMnMGtWblb+WTHX0/gcHIzk
CVpAFg8Ta1KWk0vudJi/xdpm21qHDr1O7VtsVc7mDPLWh6dLnqpEsaWmxwobBYMsaSFf8BlbNREK
sAhZSwwBE3cmrNdaOoOG+SLzrhzFasJ7beivJgGr/jdKL3rnhAe7y0rH1J8B11Krv0IxlD91a9ty
4JcpbdCurp+JxphLo5kOJMwhrzNDLkTbDo8CcQz7mUwdYnv3ucUhPrPn8L8be0ma6VYRCxFcxUCF
lLHmLxQtmboapk8enIo1L6/htGuuDVRY3vFEYzvfEUXGoIjoWsrkrNBpxBNPJ71aIrMwx0WdrTMq
xCT4tAryyL8brjQzR2Je2unFmNLNkrHHjO0i6uE6YbkYLAQgK1hGn+BX1+qh5UgI3absrnEcwIjy
fP5pgwPz8A63BDr/UVCjPllb3+QMsQSLF9tnwYCTlK95Kbwuaul1AgCNIA91JkLVrsCkSMKvV5md
V94IJ7hYZXWDvt0QA1yXE7k3DgMElQVo05yWkKGlz8qlfq8L7dJ1zWUO48ukdGcVYmNa/WrJTuOy
VLEDFWgpNFCXsqfYZ5/xSWA/RlE6BlvIqA09lAox8cYgtMJo4PBhQoYT3LDRtLGlhPnltyMi1Xal
Bafxj8ipi84x4VstOADYgaLcUIHj1shUmA3rJqELkBZKyy1svLACAQP05hiN95GBf4A2TeHbDBuZ
PBYXps0E09zoH8kya5mQ1ywwtpdWYHy0MDNAcGQiRHDxCitsEh/5ULGO6z/FzvEBPRWB4fcIZk0H
Fpu2gKtUKlWiHVDCYLMCPBgd8uZFLnxgovpWt2XARl9K3tCxBMQf5unfUBQyWg/lpy8Rwv/51q/k
04Bq0ltcRl6kz5u8LUi68MLhk+wRhYkgu5NZPk8fCghCGMrAIyBsjLw24MtD7NCAUbUu3COo2ani
uJuNk095Hm/QCa6EsZjLttroQwGWtirCLj+yt1NBlkikbvMR8lNE0JVAj8RkgbYvGnfqVLzYenoT
GQxEdduX7dnoxRHNQJ8QDZSHR3JQKqQqCkYHOhC+akyYuc8H1UCXG7tlIBD0XHUg2XLhlSRk2CRk
WMRiDFzGZQmOqFnsu6NrfMrTuPLneluq7UscLwpmfkO8kb4NY+fDVq5IaR3I5uxsNq3NfMT1zhVQ
nMDIm3DM4mLHJM8UKAlGOvZHYJ5NdaJqZdvWTG4hMtfPf/TmS94MNxajXb7zBwxKYYPLkuvKzk6W
ZJ+Au87nrq4urFlylOTpJD9JBNyPWrusf57dU8TatWoUNyoAMb3MJDz9e4rXSkir4HvSjP2sU7PI
FP8GdmoVJ+K0z1bYzwh6zbiBpSNFzSlltADsxEreZAtRGHGsxksCj1iZlTffKN8gcT11s330SfNC
S2R4QomvY6aeYyR3pSkfxtE8BKyjKHzWASTLcKiu6Rrs7EXWV98GmYdDa2+Fxa4VrMT8O+JIkt60
ObuaRB4M/HHVrN2rDVp33Cm4MQj71ll7BYyrDVwZwvHmA8w5+Ojpwf/wYql7MZvgpT/shKnuo6DZ
Z46Beh+S1QuXQAx5zHpVP+xzZudnuuOTVuJ4tLzVb9Pf8rd8/rZyJjRK4WxU7qslL2GlWR9aKHjo
KX6v9ndujMcdAUQEJfuMJzXebatkpZfdQubURXKrR4vFtiA9TX+0tvXUo+kts4vXhO6MXjCqXyOw
SEaq3OUZ06RVraHTDJj3S9ibSYJUNcFdPIcbBcNYMy9pioYbDM4Pbj3X6IhWaQ3sqtiw/4I03/SJ
QvUaoR0ct4gAnZhKFIyTJideFPZkW6heqGyUnO0Uw+s2szz8t/jCtkUts8FJ1zoo/2oxh3AImuae
xpc4gKXC6Uj7NYhoipEaBIDT7HCAgBAjsczRB50lBniIu+Sq8JhAVwTY5y+EJgBfbTPfzV+WYhJM
jKegZFTBmPT/GTukNReyAfiY7NnACMi1+ppERYLRfyy2R1vhfgyPC2lXI84m7Jr/bFQDTWlG6JAB
Z9DAJLb0AbW9gRC6QZsD4KL1RHBZioUaf7plw6mR2OgHXKjFzkZ839nAAJJpa6se7ow0Kp4Ytt5U
I3pPpfL9r2QTb12Csr8gMdxuE6njvCVdnG62MCGITdWm/J0fQ1duGgYMI8VpEZJTDjy0JHMN2Ac6
wR0v9Q4DvGTql0jNvayRHT1CS5RBhhTIsQLWRKbGIlu4yPfJ8zZcSXAct3g8pGKXj1A7opUfHcVp
5LheubhUXTn/KDqGCuGKhY8Pso9PLKpOJb41cTsOxo9uJrtsrnbC73ZMmwjP/LbjnR8/KsT4ERZj
dD66+oz7LzjVG0wYnf5vYp7qswVUmmhdck8ZPco6vCh9ZRxmGcMyo82KHnZCFm1xpg54IRkawNWR
ZCw5TPZL+O3KJcRrFAaAtBme9jOfRro4fH60erVkwFRPi/ViybIQxBQOqOXaZJR/Kr/CEJM96dgt
9KQUQRgbvFELmPCkjkDag5a4/D3XrKRGAPlqKeFjQh4J14iW2YYX3Q3arZjzq05uWgi8Ao8fJ7rb
KXAbLMnpqNmaXTqlV+WZ8HOqwWRlbDFoQOCOxb7517aejeqSUWIcUE1BLQFBjYwS7xZVm9khVmM/
q6TZYWGZIAA2MBOmg6MFESFjwWkoxSHwCRFEWFxOkWvwFdKEjQBxMSGWin2TmvE6GuIsRWKHj6kr
NQbGkLAdlGF8RRS2XiTIKAwNZjSVABZ0Zx5hjknuyPrprcIoUcqfvGQgcMXeH6t1YDUrDZ3tnslJ
3xzy2drbEiN3sNeyYm1NfOCxugNZujFQshksyXBKdM0GRXPsH3tU/tsZVRku90M/A0DFGq/S7PXN
M635W0yPUBQotE0vGAovERhxeJd03iWmpl59Y0i+8b9j34Dxb56LULsYmEE7UhtEDD5pwGhPALkW
D7e/sLtwdRfd2eyuiBTZNSzUIMFabsWkMvyH0QT+yXRizx/rr35c3JMhWY/cvoQ9X6b4vcMA2O3K
8b0xGYcTFFfY67wr3SJW3K7GT2ydVRKqXlr09CS+WLhy+j+jSU72qB5NeFDaeeRLP/T7CriYCfG3
qgDuzdbZ8isyCLd1sdhDolvE0so+3M3xH0IwiWVkuI84H7hZYI5NW2SpA5jzFEyvZTks0NP614cE
y8PCeFJRCYC6o25lAmxCk2BTRiAUDjhXB3QEBXTVaN9jOXkTqz/V/qwbpImoN451dNJ65VZdC+Zv
CjKPrqdiMA9LnAMbxFIQJqSjXLBHPBIzLrHgTkbFK/mNj3oSr/pPoj3L0X9nC/7xUZfXAnRP0lpo
vt5tPvswGE5NB0YvveV1e83L6TLiGGDQ5eCsW9eh4iF5UKDLDTOAPHJ2Bib35VeJKVHXxKXqm4uC
p5ULel2uigQrMV73ttjjlWyrM0mRa/E3yKOXYYFY/Ajp//wIC1wsJf4UTi86jK8GrkQ7fRXMfsuo
2C4O3yX3u0acz5xPKstbxC/8T4WWROcubI4cogtcRCZmSFswns200dkGl5AEOmAwRUJqqip2DeGH
5aDsQ5ckrUvTgjMnlrCaj3XzSTGyD0ChP7vstYPZb8DsT0wcDgmdqVOJYS/bCmPeNwYiqR4xl2UY
xBC/Er7rG2D98BTl8T0m9cDQPwpbA7aPD9eOzyEuK9mOD21RbGTzC25iTvJTbF2V5qFCslG7ZCMH
I6s6c9M/Ijt7DfDWToqO8rJ4kof5nKt8HQGpMyPpVGJjm6YY/T0Cc204EaKm+46GQKUOHXs9rHo7
Zz9z0xoMEIp6yRNWg9m8tj+qQd/RausAw6eCwTJvX9gbBKUq3gRMIGDt2k2Q+2i78trcEri8kt/M
cj8LcaitIw7BOvwVzG9rOHHSAL++Z479YnT6SukuFQLHOuDSn/jLJFszeTX1bIPNLESPOP4Dm5/m
lauErC3TATrjD9yvF98G9qHfewWxH/mJerGdVjjnblmKa3csVmmFaQX1ZB/cJ/nFppDDe7hqSlQp
5LYu62rWrVkinf56k0WL5IUhxn1yjDPCdYspWqXUfVrxMuRoGJKFnOCyJZ8CGtfmk6QNZwwjVwOC
i2SwxQB+zslXWX6+x7qsmyV1XuJpNKu2/G4xqrL1e7HMM1jfslqwE1pen8VFCknmI03RMdpkp3H5
V2gckvU096/oTVTmHVBhihniT741JdWhGFuSvdgJOwULW5lSIfLCQHM7jBdNxXgF7xh/A76/24hw
1pXJh1BiNDoTuh/b0TKU+QR4atM+YLeLUZX93kK8NNGRGsmVx2I5Y8HyLnMXeWCeQGbpEGhO6FbQ
UuqI1T/A3jxOkDJvBB9WGm+Kj30eYXLDf4ltlMsYvCp7r/B52Rh/FH4TqP8NmjpMbpN3L7BWlTYU
Vszaed/hNlP+xYts0zgPecex7tuE+DJvYI80tPM6QdRapJPTl+TrTQm6yB117gLIXbFoSoP9zAeT
Gs5vlMmKRVK9z9uNT63o5vXYk6TVOZDahil6LdmVWBPu2749BX3Lvab9kOvUtB3uaAJrIuZ30Al6
zlCs6osOPMZlwIBqZS6Et0Z6jWkt2LskDJTIC2bqJT7iSH4vIPO0SPRKDuUCIfL8kfvBS6BEK6WI
DkXM82N1WDnKbTw5Mgw61TbfuO1zHJJhTG4YQm0LBFmGGkGKO97v1gkK5aOfy2uEVK0MYaBJUEWN
Vw39oJBrPASrFDnYAvCGVSy2mgoaAvxHg3w0X8tsWq1cZkWXvlpUOclepOU1h4slqR/FfJZRes0h
VKoyRo/nEGN7tJqcN64+TjUzcEEiB3rJRS8UoBXSS4MOF/2do8jaseQmSR4Nip6YlLA5l491jMNm
MA7LDF3lR93+RHiFU7sHkiuzyi89oJE5sbYR/DC4pfXKFL+B41NWRA7jdH2qryQ2nokrPIvsJ65M
DKfbQCWRuUDLGfXBBRMPsgewpfkqBxdrzxRu+crGlGjxzQljSkOZOhnJOvjpOS1Oc2uffF4QWdkT
jnaqZd8xv42acbtK88AWKyN5qwKdloMpAwVih9XeR9s7xNqW4KVgW1WMY8tF/PVhjodBM+/YKAx8
uS0s/Ynbu29OSvBe6U9BwiJmR24/ZPCM9AJR7Qzs50pQYPgAztaFILSLlVXzKBF23rKYjU+ypJ+j
2HL65ouVsxeyOarSS5eCFeQmEQtlj7lb0S0p3bZbEoy1iB2LAjGbBoWqP8SjIOU594bpTxlhZkE7
NXMvUh3d2DZMxbufwJyO48ZkoUQOKHtHQg8xtWcse9J6HbfqOjXZjZuMCImgpd2YLY5jNrEDopeY
YZrSGl6rBhv9jQCAtW+RLpmrxNqkjrIA3/DhpbRFF2Hcc+PDkI2DuirY1EoqSY8KsJF5PDcyA2EX
DwseD+8e89tssCdTUfGZjdSBpYNvjP1PqvFLs+tsG6c4ImEmuXPPe8VdX5Q0HsIw9BiWxfZpOWux
ZUZsuSvMnUOzXnJJA9MhJ0irrwWhXhqYDkWCfQ0+L0JVlXEAoB9HtDPQyeGqWIL0tmE3XSpZOeGX
jgh+0jhbJLGVTcgUJlXJ7E2Nvc8XiBdGjGn8zVjiVhVoo7dy03dri4h0xkeLqwrWL1od8y27oLq3
Oah4xBBtsrDhHorWUNsr3N4jGne5Ij8g3Ofw34Ac6g7Pna4fifQm6b5u/qk9AF8C7Vbsv9bqESXp
B+LmEB4l2vDVikN8DN90fzd+mrhPmWikfPOsrl4R/rvPwqNloI8+aiW+B/7+JMn7Xgn2EuAhHgAF
2LGut3tCYIOdWdZuTnAtyHJ+D0dnxwkvpT/W9+wXnjr+5YJ8BEn1kPJ6ykjGfXJtVDdBnNOgCKYk
HaBW4ZhbOf2IgLqCz90eGp5ZfdoVOefSv9nUHHAc8W2fy2T+gOLAw7BYGaRhG9LtRZUX64HToGOy
lpt2eoKFyCDNq6iZoA2OqUaqAjR/0GZNcinjf0t1k4d/xnASsOhKIAyS/N7zS1SKrIi72Ah/s4vZ
EEiV4gR1+196gVvKEAwsXLfmJMN4wC2ogIibTR4cWnbEVBr/lyDgkf9STmTzqp7A7Ou3mD1P6K1A
ny7RXQdJPRA/9pZZqy08Sz4S7R+vWQ8huEicqbkv16YZSuv4sz6p2B4CCgo4H8Nhq1K8VBQW6LvY
tJnyKoCL1vDLOz7x3LgrcwM2X12oUdHA4mhejLQ0HyjFeuNspL7XIfgacWau4DOv1Go/PxbRRQhF
MuWNzLmrxkCjf7olWMJDd/CHjTFs1Y4rgYu25hMtPYXiIEGOFW4d/lvdfioExc2IO512yO4JoCt4
j1AloA/GzIL+VdD/TZGhSaLJy6YNhQORDFAB4JQ8Zp6NQaV6Fc6cLfsV1vWEFzfGlwog14NiKBfV
rYo/+EqgK6vH1bTI0kLUFq/LUCT9gTvR3vHF2+jULBYv459cb8zsJPijrAg1QWm6wjqGgvTR+lHn
BAaLPWU3K4AUF3+o8epswUgcTbmHjbPS5NjReNKI59tLvbIXybOqzAPO/SHDMH8HwViXLxb1zD0b
exflm36ouPMJuZ8yoNv2bZwJXqqTTXzTv+8aj5dPlhavC8+INL7C02FKg8b+jsyaPSj6Vm8i5A7F
XUkYTb1hBMpS+xu5XXDsf3E+OTYgjkBa4zj05uRQ670j64SwsuQLyX+7+uaJyicxvrKoOgDscGX/
tUPGx1qDssweGWWoncfHN99K/hCywCbSUmpKK5NUOYxfZ3krmTFBFhDvSmT9U7puheaYfOUo4/h2
hylAQkruTaYP2/STPN2DMkGxgSaxDeR14yvu/yKvSa/yVJ3xqOwim81u1ZBdQ7bHZIP4az5ToSL3
AJj+fzydV5OcWLhsfxERePNaBigoX9Wtll4IWTxsvPn1dzH3nPOgiImYGalVBdt8mbmyRbI+yv1r
Gvoj1ByVRbEjag6/v95bJlOF70Q790lztnW/zf+YNn24+s+S3UdKLxibjf4HG9hfqf1YR7qwd0Ww
0tVncIpUpssoFx4MB18nbn+a/yoc7ZomULdLHKn3a/2CcX/kT+EPnp2z7bj20POqgWWtfrDGS+wm
NOcQ8C/u+eGVHwwa6HwdOw7hiQAsPSNIUIb2sYTjZeo/B6qMDZaKLAbovEm1LO+J9FlgyVnL9Fbw
XPdwaUfekYramIpKgxkKGB2gQbwkp6SbT8l2Am3GwOosXEG5ssuS04oxcqRlCqu2BgcQRv/6Z28w
r9eBI4Ux4UEx+9tjLQ1ILygmxHsZPhmHl8HBZryJRHNh7YqHAE6aLd+n6T6pe15sN4eTCRMpZtPH
+OHlh2hj5AKkoekP83VKshNbzTwfSmxCw8YW4SDcUj4U99/MbyQEctt4dTyYtvybVLIPeavs1QcL
UqZuUSDi8PQRm2Br0eIUbgfw1j3ZV6TP1gMP5BP+ClKcoPxxlKgb5reBvadOWkJH6aWLMRV/N/kc
SdZ3xB3YGXZ88Tk8QEcLu+qR4ahEHQHNuQ1pTpJwVXvX07PFV8qn4lCAPkMj5eTTgem7GVS0KL9J
mbh7fqvTwBUEXWj7Lfm9VfIYMPY0/RRF7+oxrjjkwgn63GHlK1qUZ8Qdh8+TLb8cwmFz/7xY73iP
zPw2zt9NNPvqwqLH47BySVmWTxanaWJUzQ3jUjzQI/UPp1NCufqqWa65bebSgRgXhPeBaJnCyaYq
7nwU7K0OsTv+d1JUdtP65i/zG44xG8TPbOwjOOLzvo7pkYFHZ8H+CJU0GFrOklIIH0/Dc2wQIsHm
tyA020b6DYXhnAsiQOzTy2umc6p91iMmSzDOySLoL7CPGlkcALxoP3uNIZDM8c+Sarfn9uJQy9nD
4E3mDZjvjVjxWL9yVx7kixPF5LKaq8P7xCQ6oQJ70XGTmOWHM0Z4gv8YrJl9CouRHmomP7DjsV7m
QKLJ8nszWTKtxcAEnX/Dq2h7BgCdc3KoQMzkiMoJxU3TIzWaRTm4MegenWgPj4pLMYTxiVLetN/p
vsU4n/6frVCjwXkmifoBTjyJFabe3wfdvpoMssWta9S7UukHhhPMfA1SJpn4szr9c+sdTOE0w2vW
vudbXFwj/U6dbYHFvNObi8nuMYxcbeJfI+4/BY0fyFYJjlbhI6OLnQGSwgBpBmjBXPcgrfTAWsNh
6PfSauyBX5LqMWAFRrPk2li/7dbyClH5Kk9JUjs+V2jut67B9HBBVVayY1MRfZiLIM6Wg6D7AocR
jiCSraeqcys1PsQRpJ+2eq2K+TRM6l+W10BFYm78MeD+LPxbmzG1xJg6wT8gDUdR0b6bds9IjBQz
iTtmqdvaaJehpfqKJbzM9GC4mcPLUH9EPBbgc/GvuUgq96Vq75hJZmsJ1eUFUSWgOoHaYadguSqu
CzGN7tx/pgK1ze2o9tAycc0oBRuT6VJvYUhiIPRIHeUR/FXGoAjb1z6zv6h2Ir2x2pVP08YeuCG2
9IgAuHmQqi0ELu6jlT9U0kLKdIjUc6Jrp5Z+lpQa2ko6VVjEYvIhGXDef+UYoWMmfoYhRsZpg//U
KxkCmmPn/dcM6dVNEjIGviiPEvHY0kY/SiS/xWzdy+aJXT9QmwEyOXaXw8ggc7vURgw2txqVmhqV
Mv+o9b8FXXTYewQfBmDaUCtFKE12IMtz0DsZFjHm2mdmCJ6AmAK9beO4AmK0TF7dydMxHNbNcOlz
0nSoA/oaeZCwPZWS50G5qkN2WGkwFlgJEryGGuR4bX0UdQrLHeHeICtUXaR6sycxjGIMhCy3PNYq
ffWpeNssuHbcAM3JFwsj4dkmOsUkchTSTvyd8/XVG8NLHv/NPFIrhEvnU0pplpT/VhF3hd4djGNN
xbBWluDu1OtQxMxNC8romR8l2L50CpoHRlbsjNwTCK4aNs4ygjgkcNRk9ARsv3CliRzWhgOzYzoV
FoG3o8XIMhXZkSgBl08erhWXR8MdUTrHTuzbGSpgSpqe7yItMAFu3wUU/momkkavJPa0sl1PCa5u
QZXE0qin0cTx0q+nLIUIV3SnARJB+scqikeGgLLisVm5zeHbHWU85EQcM7htIx15EdOi8iQPXwVy
YFezQx9nDK0FcTEQzuFEYGhx6XJdlma/2RsEbZcRfTZG2npyu71SE3TJYztig0OCommKkpxYtbxE
qfyJ7Bi+eiF/kBmYzS+oC/aIZRNsujfWvyE01wQrewcwgsNFUwOcHLGvan72TwNjn/EugZuJyDnv
yNSFzqUPNpkUftwfWdk1XzVo0kv3hb+CUne7jPeVwB1PgLs+T62fkrpvoafxDq0jllCsjlNmeBTT
tzzvCF5iJi0LiU8+xpsa+q7z7j2k5BcXvvzhvamMl6yaH/OnFH1hz8dz01FutGvpw8vN87LO3LbQ
X08JQY4JE2vHeMtuT3ZCt0e9iyNogvs+NYK2G4lIGicTitfK4nSL3zsHt8a0XKMIXul4mfT4Rhv5
PW9x+2Hgcq62Hd8sXbmNNSQI/Ii5dMXG4qC+ySSCRyXmS7MB6e+ThWw86Se0zLDRTRYSxpLZlUGg
P9pfVHboLfY2KnSXdZsG2we8K4UOOx+ZUOLXBqzLsRTq3ENnIktTCsup8E0DuiJTGYkFhL+2YRt7
E0pdPg8BtubpPLDFOhR0VDGb1kSLAhuErZ1HmJlFbAe5xnNcPTAPAndYOYtQAox2z5cjdZzuzNOK
gUlXmkD+xgR7u4+2Q8v4n5JreF1VLp+YLYz/8g06pavEm9ors8brOgeDMb1ik9rQrVQYZ01/axKM
wj3ZSa5EaDREEIsWvVzc2tw8JDlaQNIe1gllADR+Z+6xo4CZ/nAirEvFroeytxXY16YcxPtGKf12
od6e9yM2t/bzws045JoDLP3e29DLG8AsHnfxbxC4CqpWSd2BE5QchxUcPMn4IKtxUgl7Ol1LgDHF
VKw8GEg/jMy5A5y+KwPuzp/LUARLHFobBBnYq4QZVJaxKBBqMh6bEcjcGBwyVcdpUBld0DUXSRVP
S6hPVbGfsHLvznTQK7pjHJlGgvrSjTuJx9XIHXqCi7tu1Lfcyq74/eLLqBhhBp1qpA2Mq8s6YG8w
jyMFeLXhG7jrN1B92gtvrlkcuD4NJSigcX2YhX4rpm3usttQ185EeapSodROe2mi02kyHkDdD8cM
rDsQrpbgHkQ/rsfe9yuGSuhbM6QJyRmOHTb2CjdlxoDRkKm0pqx4IQometsdifn2/9PgHpNIAEY2
UUCJbjXsKFHG3UKhM7pcY9IEjwWL4Dr/OqmfNSPO1NSPDl7VuMzo2zlwJhrmh5OaN+qndPti1QQc
JQv6NVedpblPLGr5APtNvSYMeE0PI8JMWXPShMbEKdsOV41xGt56fMns1ImAg0GLtiKHymwEjYXT
AzteCU4tHlVfIVvCHWSBCAXFvjS4Rzi6a/ycO0iqxKdtE1uPtR8AlzN4PDotRhC5cOGCWBlz12zw
od5xAvV4LE4zEY/jjHfDVjY1+XPstutf5UNXwILAiE42MSPvWzyteGT2JJ9UKcJcDi9KoaoD03xL
E+2sQiPrLu2anWPirCgL3BbkYF7fHQfshvodoHz/O5WD781tZuFjqE0wOEeHU7tSYBWKtVt+6KX4
ykRmzImvpBtazIHrxpAW5SeOBO8kQ08tv6gK2GqYGCrXdQWgB1e8yfhpNPONCYKtVIGl4FU3gdb2
6buZx7cgezIwLZCZruK7Q48BDHcGDHQuPOHMoVTtYSyQc3/WNHPw6t0jTLgYF3K9vnXacBXqZXsO
M85R/WoeZs5zefbM+MoI5hXKAqWKsQnkX+qy/a6doR71G72XVT/l3x0z7JtwKXc59HB9bq4R5gtV
Ckc9fmRj8cyc9FVmZOqsnIxJ9Ybh+a4xUhDz7dlzUw55/YB27+nqvGtzvCqjfdHr4ZLxNNebDRXA
15QiwLQJ7HP92XTiRQE649djYkCirf9OVXVtY5As0k+CpNiChPbW1OKtJRNJxe65xEyMK9nHNbo5
8a8xI2DiacgdQsZLV3gDI4KJhhjuu7S9NVz9iJcH0FdpJJqU8cBFMCfvCwQfnAfXPB35RaYmdyne
vSSD1ozOYOqJKtNMyfOlTOSGGcOpKkDhfvbRLn0jPyV+d6JZXIITqUiPjTixjM5BM8RTxX5PbiyV
5UDsVsM5dRRaMSE9Tdj/i3w+Tucq0dGnyRhA4KplUGe0OyNdRNJNQhfQYMaOqCwqVXa0pBuM9XXi
4Nd2/jCkYxKJYOgI2aSw71haS4BZgvVWu4y2STfl/4ekLhMd3ml2mGn9hY81cTCbt8o0DmZJFaxy
fVTEcOO1HTOiy9oNy/xN8pIIKCeVIuWnWSvvurnJLFjgMlBM/aFN/FzBcqFj81lXd5qEF0FXHTcF
hbPQLjWr81Tpl6bIbykqFy06RsHeNdM6DJRJoqctZ18T3cd/hUJZg2a9KDkatAdibN82KWx7FR6D
g3sq5xjGrQTHyL6pbgYQ1DECKkNXtcEVb0rPc48kwLqLL6WTA4tD2ewooQLuOpFhNXL4yRL53Mn2
WWs4m+6cHkQZz7zOr4ZVmcLaLaFR91RrL14zT/DrKuqgGBABU2dBgOl6nms1rAwpqAHh8+OxssD5
3JIchJj/S3L0K6wUCd1fM70obbx0swVU32KAkUzGESb60TxT1gtamTSKctWMF+fdoCujezLojw0n
acF/oQMKqxTt4DsB/goWOQVwR+ATbolOJzOGWZLZq0h3Rdz3ybhzOTgkYQZWiOhyRKS/u5vSx0y6
byhArS6Ga2azNwhooLSjTJGFcEDCROU1QMhM9Q+jJiPtOB4b0GurNhycr0L8dEhBzVxKRnBm9aS6
HawpjZRQP0i7pH2aWQKPeHKh6ackJPX8UmXJNW7i24DWjIhTrVuf2sUc1AfrWzmheI19aKIPR1yl
B5qLqXP4lYn6iLcFr2EHnoqx2lxkQWrzqaDkon+F8LMX7WOmUWXBHO/K0jvmBS5Unft0E+ZMWaGk
nYcU1kBhno2caZXNXXrfmM15BPDYTicWTxxWxRw/J6PdT1tqNHLu3CJc2Zo8+ls8q6aSrWQCzTed
Ood8iEMVnn2lfhmbPYYvyB7NR9yuT5F7zAaIuA2Imz3DYmK60IQFFRPm0u2ajPj7ONK7m4CX3OvT
V+r0h0V8dXLCsox8sjIdZqQw6U6ozc5Fs/F8tZsZML0Ty3v06Eux9kuTPlmMREl1U5LA0DsMTJrg
KjSzRDTnMeqjpzCFK+Xa17I/sDM9tTnWZfK5NCUaUYJ38kduUXa10mycKvhn3/vepNtF0bitCNci
GbYi67XcstTkbNBdNm6SHgRJM6c0jJrMW0phY0fj5txx1OMiqtm5C5QvpW0v/l7CtRVgyIkFLjZL
0uDrVOsRa/EEPkUjItxc/RZIxTMAs8RqMcbs2xayvOgfZPGZJWy5KOTo88L/Y0GkERIpSf5j3DPu
yoF4ajJKyw8rZ67suBjRTUVOV8ZfKgxomeNPBkFWplOD0rT41hNJQetzPnt9OsJs43w1uw4FCtHI
WIPZScMnhRCgSBYlJddKTA/H5mRUtX7MpC5psbGiLYza/LYy9Y1oWeLSJ9uhDLgeHXBGGl2ACSmy
OsgYHhNsYEmrEagEDO7Owmg601VjlPB8MfbgTkmxg89S5VnjRW/ql9Mbz5ICWqerT2SsHlNNXpNI
tUPLFvT3fnlIKACR3Xozsl0LpVbIxUW3k3NFWrSdnk4EXB3LEJLslwrujQQuTmqvgfOurYG1ldWS
fwE8y6GJbZxZArwwYqBVxPWHCr6Ck1PMyBZAdCAoQeEhSfDwj+m9q8yj2raMjwMQ0fd+iO9CJdfe
i5s+6Ver2kdtFtJxQD6Dn8CiUiPnAjdULuZlFJjuXK4i1PPolOPtyzpnt3izoI2THnJsSFznzGM1
I+70jZtyUy4W3e24JreFK4OHMbgpT2uPADx4Gtm1nNZXBXAEuc81h0i0nbTwiph3BWf9IGgApmbA
JGFUgY2WBoEvfvaXU6JAlchbKkPgFcFPi0O5y/9blxItv1Y9hiSkM0ajy/pJY8/0oporYp0WZAv+
YQDzjPEWYxIli9kyn4G0lP6pOXlX4N5TC1ieWD6kdHDN4ofhyCfZ6VzKP/inRH9nY7ajiFpJYreS
CPDL/0pNctWav4TuNn1y0Nrimaus1rNOnxKwuvsMOpB3YW9P0UfTmu8sR2+myP6oZIOXYYpeNTgj
w8Mp+v30XRiQLRJGnDv9MOjJSRpiLoY7zZaB1wwH4gHngdZOLlUUtpZgwEsw4NKlPjOWDU2MEgVJ
JJXS+4LJJI6e9EHK7mGkxh3yECrPxJ1Oum0Hh96vQLIBRPd7jnLr5ypbkNn2Gn7krY+aw8X6U+7e
JtXunMN2NAynF4be0yozHqOnya6g8MWM1QzXXkd3aLk85dZRAmNWfXDHPwxi9LAfuJlFyAZAJnQj
YUFLILqxsrG3Q3lU4yPmB8VWwsoUFCAZ53qmc/sdd359Vn93jHlKGRW3TIORgjEs3XmUn1fBAyBJ
YZmyjQYWZ7cKAWBP2W1krHd5KG5jq+6UZ6UoR5ikKQPlvA8NW4T0YYdCxKFOY4Y0PoRl3Hu5OS+K
y0oTR1f7D/oXfL8hdJo+iAumvnTOV6b3W9FMytKfSzPtosaHUy5XnOPmzB8DCluUM+9CXGI6Y0wJ
yOgojHLf4C2eeT0rqpkTh2RiAvjhBwCOaMNYOeXDyZVHMoFm2fBgUmBSfVp9s2ztW5Mc4/ZiDHB7
F/2lEPDpzvaEK+CiUy8zERPSe89Z4mA26TjCsjDPzIgZsBQVqP/hOrbTFY+pV8gI5s6HUJG8U24u
WFhSzIJkr1qoegrchz6OkPYhwGiHkrL4iUZQWN3LzHM1ZH7qBAtTAe3R0ktt+YzcGWgv52uvfyfP
jFlXXcJUti8CgNigc3Dd64QTajQCUI0t/Zy9Fh3mST6Y6AeDeWrQIyLQj5DLmBUoRntZ8eeM5SXj
QJEM0bU0YAO2JlLxphgWP2oUZqXV+OtyzCQ4L8G3zswggi5m1RxO0DuK1QqqQQ/0jbY8foclo7X1
t3Xa4zxf02ssAlwHxp06xNxvDMvDbMJmNxKekSjhhofRgmUUNZ0FGroWUyl+jVxJRPmKYLm2vPfb
CHE7JeIa8zEqE1ur5Qn+JWyifPK5Y+kkXWU+Oo1aTbMqXdJnFgVGaW0d2v2HSiRw3GqAln9JV+5S
PgAGtPiDgGioWIPUpPGYROFgguDE/XaXaRPTVXDXvICVjfarXYWD2s6xgvAOxho4Nnm8/8CRwcae
gEJD9IaQjcEkw2BSYzCZbAwS2M0K1GwZj0iMI5euLFRWuqiq6FXV8we2CcIOo24FHYaN8gVkJRwi
WuvwBSr7f7XETs33sI0+82MPGsqupkPRYqRZl8NIU0cGPFGiawxDiJXsSQPX8JlsQ/WzvCXezdRD
9zXg4gm0ghrZ6tj3xSVhZAKdS13Ey6ympwyudwRTqA/tveeivodjdjf2AzHunC0/gQmxwv9WKQhR
LltjhlKbTLazI9sIm7z6ZYYsrS1Wgq0hDXcEoCkpjAnCWjAXOzqxZ0F5fXvusPgzSZCIxVLoqCQ4
Vj8ylq74OPYosMcpWR81bR9J1D8TfvBClphuUjMCXTGq2JY+HQe/OjEAYZ0oirCHBX2i5o3A9+do
h1F4ovuXO/VhbHC+ALkjIAVHmFqsXW0MD27USzdQ7sNBnM5w5d0s4rjU6ykv7JOhZIEG67DbPM6B
5qifpix/ZvbyZl+XVeOqFN8KkpRGNr0kp4DJON+nU4LFODPA0TGmHx09pJPzUoA/jdrlnmh6CN67
bvLXplimj4ShosFnv9Uwj6p2jvPiDArhsAEbtM9Z2qZ/fkzSpFNPsgymA+s3FGUuSCMUBb2V/IxL
TyRo5DTeydweNKv35C1JsF/IRinlGka4jHoKH206waJv7aSEJqf9UW0vHJOuY8Tg0iqQ2nJGDRNW
NJ1Et0uyXzbxlODsQEWsKrSRfa4qXB4hVyR/zZmzCjT9bvq3fKt+xPSf6r/0+e8KBLt3c8vwCR5L
ooQTiAxO0DKjXABdzNgXcCzH4TdCdYg7u5mUrcFzXGE0ilCQ0cyk61hSaN+ngfSvax9dXV3BjnZI
M6yHYrrFI/HJmvLRi5SKD0vuPxhMyFIfysCaCw0cpuxbsNwmk6+MknrHjoOJhaECtsYQTds6sKhP
U7EH8jSlPrPhclFPPS5E+tspjfgOqwIkGjsSzUocc/IR7PMfI9FPCyUzOrMzm8rofmi99CvBJzqq
QaetJ4bypwGComx8qIQnZyqQqCumNCbZRBpTQZYjeNmRBcPmxIctVGoAq/AnIMntaG72nzF91bms
vmJDemBtM2GYxYz/ZnEyPoYTI72bwsHbB4nWL8RkQEdGx5QsRgxSsYUez6peJ7CV8WBCBIsjwrjX
iR+kOHZF49oW+YqNTuNwxMWVa3LhJE5kJ42LBck3VLzAyadpDZ+FoXxaKdHZ6WGvz3TFSzRC9MUj
PPxalfZaUuDefNOlsLFxi3vOKLsOLdvQcdLTqqenCiAqYp4JKHR6K6kgiLF4ajmgmpUep1uvZiRI
LxnOpGm0MWUwFfKEre23K3FhYBdsM+2o9sp+A+Ljq3CAT+3rgthVte9ecxezAL02KXxRH2O/vjDy
mhWvcsZJYwAIQk9OEu3Ghrsso0zlxtZA+QHSN22OKWqmHymqr03xyZJgIS58Zbj6VPM0q86J7SdC
Msr0LOCwvY3pwL66sG5IEa8PK+8fQybdZYjWkYR3R72W99w0rktiUOrugmyKssBUJrLplm8ltb+J
yxD6G05cKdzZdWu1ONgFM56medQ3lt9yKzBZZrTsEXF9Rlznecg5tvVRSBw5I5bNy9Bmy0mt+XAL
Gui7Tzh1hyHH0L+ornKh2dUYAmHrYU1iK8fuKK2AXjV35n5iHUeLn6/zIjX2JUkG7wk9ZcdQ5tEi
udZPBukAgAxCRwq11A7IJp3QWcd/Z3vR2nkjldW4w4yKEgyu5RI7aEYQHvqEzBO+RUnYWfGEyEZD
bi4KioedakHxH8K6vhXNdGefQ5SlJTwr/RRPuYA/qKsXudin0PEn+gecI3kCfCsMOuv4mac81aaN
GMISCppqo+F1kulaFMXgWaZpylgOW1qtFHQaMAcgHaabM2xr0plWH+o8oFthqnFAmhuLdz5P724w
3oa5vBWjOgiEZpn2oYpAlW7ZT2t1HiL5Ume8oFzSMSYHS2PdeQkn/TwPuAeIpMpkMLk0MyF0ZT6P
DpK9wiuH0kWHYcsO35MtlRyNWl75v8bZ6jHTnlC0n1PUfqOgIyoOw3ptbYxgjJYkkFHAO1Lp25CN
j9h8VgsF9c70LYq94TzwlGZcAGxtI12NHhIZfv6TRtVzteLpcxHlaJyMdaZFv20wTUOh+aSHTzp/
Kq0tm8qXNDTA8wLRdqe5OH9YAkrPBhlXtB8d7CatPRPYPk+UVnL4BQaFFxP/o0euovg2qcqOlU5w
GFLR3CQwomsPqtA6gqJz1VRlj6bnRzrPgVKRv6Ttx4wgzViSa4EMx9obU/fYJkAsRrZQc4AOyL6f
a3jWwcOjCqUlzTrzY4C4LSMQoRIOsvPRxNVHLFVvIbIXukaMF4oF+q00w42KMEm5Fs+hVRA7kiuI
UstmdqQTJoP0ZDKzxQUG4wrEGL7I7RDGdIW8ClbcsDW45wwycUXCneyBOo0c8DY48aYeNUMMDJZa
3stvrCkZUIWFXWun2txR8A5sFUOFEeGHddyG2ovN/FKhzjA/4Ma6fmq6eame1xqwSQb5ii+D7gD6
IYkmLa8xirCrFE/UN8KC0GL5KuefsA1diwGfxVM12q3Lo8Z1nQfcPjbfox13ALkkNJxYZ2uOjwpj
H00rzxuraYaoOcx+tIOShEbVQysA2ZqOpHe5jMZb0FdyDRTwNYU6DFzAyCg8xiKvLn6CUmN2pH2W
BGOLTrJSPLE3PCQxg6GYbs74q+17OA+tU2KfSeB86KdiHgPlQ+QgK7i8pzJF37iUJThh41cD63yk
i/c+JrEvmIR0UBaoL9bpLbWQI1MJWY2Ba/zbKlL8Sa0r0f9IwbSLd1MPLbnZ5mZaGp8m5zHgSCTZ
xwXBgurITEpHyf1bLB00WchZM9J9Ir3tKvlwEvWNAVxtokdC4K/ZACQELs1AVhzPShdu9rvMkE6D
Srh4R6JVtpuz5IznIaahXFXPhRo28nKysrvqqPs0NQ5Vol46WWAesnZOpoTbyCWdUOVb59zaZPc1
hVj2CNiFs4JFCHIsfJkzQEdw09n31IoU0eDim5bxHapkqylS/ZByG118ecjfyqj38371VecdJXSw
6bI/tTj9o9mHSeDWbBSkHiAtt6+BMDJFqXB5md5ZVA/wxE7mT+VjIhuU3UigavCi991bG3JimkE2
lydJBhyOppDCP5s9iQlgpOGxjQ841P6MnHXAB2GbZ3WP3DKTGT9WLob/o5KPRwnYMgMl3rV9ge6H
JzjmRMkeodC61FO5nFHkJXymOduF3SNEC9CRGyI8DGpGTRoNadf7n0Pidiusa8tTzARCKlIbkOPN
eZ27OX7E9sbp+95mOeeK6IYbWhM6jan6Y87lR1z2F6o8UdYGTiNx5Y8xtUKk1Ckw3k/KhwLIiPea
CHhHQOVjhheDzLdXrOxRk5dP4/Gm3dV5uhhOTKsZLUjEhxfth15ZnlbEb6HKHtTGw7/lVxIzHd/r
iUmlR7uLYq5v1ULSf6SHowgaCrLkCVUBatewHe/OYqJ/ZfkSrRUUmkHEOwSB7LUwE5SkDcakDvJ/
ccYNhmhcERaQ7qqpPSvMTbTf1bmBuWxF8c1efUoawhXaKt65TPi2p1OmZeTCL1FPxSm/xlERmnoa
lrIUqK0RzOJmY2gzpPmAlQH0SAsoL+b+F4X6Pm/Fw5gm5PP1MiFumDOhs/lqTmRlnfzJIvdyqq8E
mLeDRzib/83Y0QG8vto4evVq+a6z+F3QUmjU9SutfxYZ3skI6gQnNBiQ1D1AsgNpoB06iZesrDwp
Z56kHbUm8pSm9BOu6zKtID21VyNHCtyAul6GuSD4ad8xWNyd7ABHrKCshKA6IAp9LD4NpTjXcFQK
YP6b+TKHu8Jmc0oyIDVpFmT5juaF71ser7HhspG1I9W4VwHXJHyFdqRAYkXamEYvPqgyMGVF9sMp
tJzk1i36VeYFnja02jdnfFgtHaYJLIuoBzQZSGbK2F51K2AHcclk4qD8IftrKEgzEDFU5oe9YG4N
Q2dRfVkfTg5jMaPcroPYwJuwA/DUiU+tqM9SA9WZe4iUvlQkU6H3L5Ppl2L8wWBM1ohahQbad+mv
yFe05PC86cjio5dzLWprKDgO3cHcqeElFV43kQTIypetnVjKEbWwnTEO2jTMPdYi+7u0fKUYSlTS
6RopbqnxJ2JlAgHyGYFvwC22arsU0FclUA31i3l02LdN9m1qdo+KNR/D6CPqpvMkzMtKzSi3fjLb
xLKq+2DVXDiSZ1vIzzTOXqur1+seRjnXSbL6Od6IBNxfTG+dMIL6J0mUxReG7CfT8WVB27IkxHAt
OyzzfMYNcY7aijCZE4Lj769mktA78Dbz3LN15iktrOGd9p29tI0TZNTxKi6VzCo7w3+c6OKqmDxh
76X3q4p4zbLf2F/Pg4QITDBLhoep0O82nvwN3r4GZUddH84YcVxlmZuOxGTDbYGgxwKTwq7IlSCD
wQgcwLeMzbn1A1NDDSjsYZcEFSZoWdMUxLV9LEvifQleD3uGf/BHjRWKPuVAipzQLMMxX0/NKgLM
4LJ5WNsjKjPlOQacv2afonzqiRHAIGIFT+G12yCCOKn+FkDTCinnsO7sq9K+TABV4uvWpMKmJcpz
1c0XHuvVWr2Ud8vM/BKfi2IGtHP3UqAtWqgW2TkCQ2ufIA67UsNhpMHcZlKKzk2lPWeAzWuFgyHu
0aw/kuMNLmPnp0jlUjexvhvM9WXocutJ6gvC7rLfTrtctd1PTl8Jc+X25Kh0kUuqR4zTT5S/RUNY
UVAus+JxytpAV4vQtl8Is7QqZRcshoxW6QYcuGO5MOga32iKk5nX/vqaee31cPHy3SQDWqacE242
7TOUYWm/dQVbgTNvufU9yUecFq667KNp8Qum5nnGfm3O7DwYCtX2qI4/cy3jKlEE05HXGpqRnM2P
slIevEnAvuEz3XWcqyvGhgXnKusybU2ADrsLFs4/Rbzg5t+r/zojDc3RDlr4VK1y77E/OjVZmj0/
B8c5wy163xi+GiIBNCh2J9FL/sAUUQHc+iuhe8yIGRbqzPmpx6RBpTe4xsODpoutabWLrVNYS5lh
CoSOQ26LVmwx+CKv52krDxXWMnuzMYPuqmPzth5YpK5xJS5WqoclYbBQPyYs6M+hQvisgxI7keTk
4ShRoCT0U4IgEwXO+UCGIYTOZzluNn+lkh46ye6PCrQPfRDkqRNgOjpHqnqZmPbC8SH4TaeCVMCb
m7zGRJ1IHW9WIbtqFZj41qcFdaWioJ5sQtokMyqPvrtzybmzd5QzOa2zxjW0z4awPw1E6hUAZckY
qJSJsWJ4OZj6Hl26W7bE0nIs/fJpi4RbFDUa1QERyMQwlTKFdvCszZxNRAWbF6SNSureoiR6tk7p
Z72y3j1GwIITQ2u7RvPPjEddUW2kABcmM1o2ewXGjorJsrL9pM+OxSAHSQm4NFMpe5hOM8+MtVT7
EeyzUhOyMOnq5bJV5Oc4Ue6SpH9k+Uct++UVi56W+Tr1iwmFichdOr9qcs2MPhlQ4KqIhFeAIelp
dRox8SdIBSD+Uf2nyiu5a4CKd7uUToeS9N507nuCs8NyXmMP2f+YgOWT4+zmMCI02uq6HnSbWxb8
AouErJyXIX1knlFw8fLkUuDA/H8cncdy40gWRb8IEfBmSxIEQBJ0clW9QUgqKeG9//o5mEVPTHR0
V0skkPnMveeqZ+Y4E7U6D1ZkwixtrKMzklxqscoNZPyMdasfGdMJsBZqAmGDfKkBNmG5+Jq9Y9hJ
W87TcgR5+CTD6jEb0rFAm9Hm3Q0f+l1lmlrx3Y+HWlcuWYe5F4NvL6eh7MRhq9sXG5OvSdT19nur
aKfEVU2Kc86HQHyBuRjnsopO9SwxhXiJndpF4uYD75YYMOYRwHSyX1O34CjFKE0qmg0LgYuSiNhs
6HarRTQGYhS/VOPzLPHv2fHXEB9hSbwOcesuTPS6Kt43oI1oUnbWv5wnk6bS7SO0SKZ0aNGy2o2/
VvTC7RYTtDPVIRgTnnYZsuX8FG3+qkfzm7TAT3izmzUc1IWIBedVs/A3wMZQ+je7o1YG99xNw2vS
yS+afNWOLVlyisIYDIbQ6gD8kd5kpqgqxyffVgHOYHOdMDjSjcOCvXTi65AI1lqZe9dsEdLvOXOO
A8I6Y/ntO8sTovEzLDPTZk83brMGoyPXAJJDOUSFoOZBCnEz4ooAnh/gRuSfYpfRtkEt4HApRzzM
h+znqUsxXfJXX5juJhCtBo8K0HNAFGJa2Bwn1rMulINe8GA1H+OKSnk6jl/FT6ZjP/osJueCK/4S
A38wJ8Re8zUx5Rs4h1utc2bCEiR5cxV/rSet+GIxwIi+UIjjVGEs32cPM6FPJmViZrZF2jJ/RzVA
LtqAi+nHYlQdDJrxZQoY2SrdhMNIJOZqZTSxt1dPYTykMXksobpMc1CQLFZjUl7wAEuGQl4jYhMb
jQtyPLQfq4nPCHeSA3vc2ohLVP+D8EH5eE0qeaqUeOOHMulAl3dxjIU3Rb9tK96cDx71wdrMh5jy
gkfguI78PPVO1LiGiCbuhObBHMeOig3N2qjzm80sXXwJIsLAXcRSaMbWP8Yw/FO3JIhaAlBdABCb
10PHSuVoIidIjimahpypz+iVS+nZze+C7V6HyAr4iaeGiEabzcPUIdExWR8WPBOMRtd/JneQxNh1
zODrUh3OGPIk9sCVzTyPXNQ0uzUYXSkVdkd7fi3+0xDglfBmxnrA4ehccE+E5Gy69arTyuteNdxW
Rn3ikRF9xGM3re8GYzC1qc4sFPxcMJ+LSSXY92y5o2Q8ofM8gdMOiA3+qXLA5MRkzzXVhhM2yLCJ
LhIaIEN1wwM7ZySCjAdvucE2vwHs3wKnAPAVidCyGC7/ycGur3nybhCXYiTlg9vxhEKbUWrDNvZg
ERMaIeOykOIC39bSo1Nie41n7uLYl5fhlX3BXkvTQ0OfPs/XhS1um0AUAjuoT+0xabQjk/d9Nw+7
UZqvOemfE64KQ36NEKwbyPwXPQ5jMM+E1Yf1RSmHk67Vr5OdfAMV2/dIAqUIPocN1YiTL85wi9cU
g4m+Y6FNzo3phUKFz90WPp62ikAalnY+rrcUbLz5ZxXVqXEPBolMJVMM1bxhSmviIAXy0b60A31Z
ZRM32F5p+uWOqFX7dbRKr9aYXvEUJpSpVKKSvQZdzS63xh7oluuG0VR/cZJZFz0vwkj9NETBYgZn
nSmOpgR8d/ydZpYWFqt1YqRqgWNZanB0ZceOEtUhVQ32BEt9vEi7Ono6zFQOkmVchKq4dARxOCgY
hDKM5fr0nIroFsn6x5xw+euk7EriYFL3seZ2NVm629214IwtrFdVXwlgjA6L4DxheRWtn6L5KmW0
C1SE9uCwJcYklh6TiVY0oaF4i+blaOBd6NKPVuY6JcpPAI5oLaKMUuVRRp/tpi+XRqwQTMup42SG
6qzqlGNJkt+isrSufll5n5JKPeXpk4jPs1jskzVhTjF/+C9ZgseuPeqAH1ZQmh1Kc51pTsvUVy6L
YCGfx5AxGhpy0PW8JVBRVizvtrw31b9YTzyseYtu3HQIYqCIb8C9r21wzJnn8UcIJLkNY72Jkbua
sx0ZkGIAGmq4qBmBTHTaPddBDVJOIaKNqqrpj5HCtISLYGXrahH0qxKEKLNSI35MsIahojHxNW9v
fFV8U7wnDvoybPXCGY8rp16rfgkCAPj24j27jwXchYE8tidGmGs0QTALHFXasr0by9NFgNqPANUx
tOvP4j/0qTODwPwdqGqy5V4YXjC82Yv57rCQ64z0oHxBpiORgJ9FkOsHjPNSDkWoTsZe/P/DICd9
PfUYhrMiPxOOTlZXf7andguxPssIMRJzj+hoUZnjT+8ZmefELlxNMpHR68RzdWme4D/QIWCMQjRW
Usrdyr8xh3N8bvKPDqhxampnG56eTHb1hIa3SPrTEjmB+r4iUZsAMJgA0JB7fMYON+5rAyLDrgcu
g3Aum+OomTzrXPEcntQ2hdb5q23h8SiDAucaXmWWXHOZXRppvEzoEuXVuawfyQl41tT2N8VqnhUk
2n59b4zyHVkTHgGsUohLM1QzjTTdusSCCmWFBnSdjsyd2NpFE0wfKz4ytdzlNZZcNntIycknu+Rc
vxi8QBQhBVCxeRkjcQTqFrlNOrb5ic+ZO27XU4tPD07AanITM3MxwVy3qYIYitPG+59Vf1b/dYDG
4g4ZWxq0GXC+h0ChkBny2VQq2LvtuRfahaa7MHBrHVrbvrHPf1hG9jQJUozi+UVuiFcGZiQTry6r
8KQc50VA+0cJM7ADAM4Qa7VfKrGvQ5Ps+5FAbAkrnu+QjGBu1HXp2CFu6vix6c42v+Ou0od/fUOW
OrkQa/FvgJHck80NkHZSgxk7lAkgl/LC3DNxoaxmElJql1KVQjP/TWjiUNv9X1umxubObjCsk13U
xVjSiBEZVsT811Rj6Fa27wDD42evd8cxlVx9WdC984/DnW2llWHwd1sYYL/RUtZMNZtA/gXj64jp
ubTqky34M5Xap2WBT0D8m9l/OgKsRgDRSjfdcOcdnAE7iOPcYmQKydkuqbUrztMZzcxQX4jlqiv0
gCTurpcI5b/VDPexeOR27jcLbHPuND+aBbFWRRA9WMCvTEXSV0u4WxVdkORMronIPpRkfay19YAz
jAjxOa3mU2nkZ2qVTwavDjYnRTOYiB/7oMFiSJoAM9zjXFJVuwdFxa/IatpkMRkhHJdsivhvUql8
MnPCCViBFOvQQq3AsBD+NRdhaD4En7CZ/VUC5F+Vfpctvs4ICcgtY8XisWY3DR8ZuIWKZX2MMBLi
UW3T7XHPLO15MnBCi4VQNFApzfatdy8YZXej/MUsksLUCqx5w3c8lXV19QG3UuNxn3o/eC5zgq2L
9ZjmOJd4X0yEjDDclZwBITOSZSUoCqH0NOCq4lmKpmAyLyS07xPgvqQ1sEpSzYtDdDY0uy605Ddq
MbC4iPa8UXnTh9B4LvwJ5VckBT/5OoVKroOaz91MITKTwZ3T7TynWSHgkxRmgABT/Uh3DhHJhnRn
rrRgo7OCtU+9VHnt5THMtL0x1AeIvxOyJfKmM5Rgu52sietgDWEh/FG2LqBlZUuFmvi35ediCxyJ
bBd/ddJ3RgnEwfmMJK+vi4NGckFZUQZhHt2hO/Amop8NkwktxwWE1b16Tw3gMwaRox2oDus97zkN
bFJ6KAttSeGrf6+nKkTHfO57oIH5L0VJiIAvRUk/YKNSlpaiB/5hR5ggb08RpAquRnJq4c0U8jNG
JtMO2k7jHVjL5UnQ7YNQoIdGWftnhJGzuKQk7eV762Anh8BFJBCc5HEHw8PcCw9LVMWCyJPZ1bBS
31tEwf6LLgkd2kAIMkrG2SAph0NshYOY4wCsmmMuQ4OyXrDVu46CRJfkTVy/XOsgb5aTOYGu+LMA
YI/re4rtF29VPEonncyK/HMxeccrGzEVcCcNDoNmhIt51yTAn7vVlp5SWWP3vcp4ufDYaStJMUcb
l3unQqtu0tMg2eyigbj680KeQhUx3tl1SOUG8jbJ7WEbiuCezeGs0njSjUzaXpZBmMrtqZYA/KEW
0BWuxeSSIK9O6HVbcDKdRCRts+v+mwiqimdx1qaJg0I6F/+tw+rncI52qvRuUY2bLRluX9zpPX/Z
Sn5YozFoUSmYM2QpA7+K9JpZ0RtBGTGMmxHMnDL9rs3gLdniYbbjHmpY9czFn44rVlOKs9jlL+Uw
ndOb5a+9FCaVciP0eCirUEtw+uOR0XNUbGMgaBmbxMHlvAvsYlscT9QzruS8Opm4OVZ6Y//X5eMJ
xuYJBvYutnkKxmuSVNdeiggEWvCnfo6E58ZSeyjILotBNayxHiYJSp14X9FEAuNjLT68xdD4tFYO
E+TbuwFpj921mI2yv8OUH1BjcWTUw3XQYBzakg+EEI9iYtV+M3e+PrGxyVByCwT5pUFDfbQ0P9JY
hUPHUR07GBHpuwsLlni5YG/lk3E6aU+yIpUw0sGL48gX1RgvoxEOcx4swvET/SpxukTZl2rnp9pA
Bfy2sERGjTTTAQmki2MBaOZCILwuTun0A6YKmUpahbK8hE2oZle1enbA7b7mtTw1eXdqMKrxrmJY
kYo/iEG9chQcvY+4GC4FEoMfE3IfWgsdQf0uo0Wa35Uz0thfTPAJ0JFVPwGtL7LqbaG9QaYLJdRC
TGZwwHX2eYwNxkB7E+FsVOZXvbGuGtSDpVLcRSy33tBupeP1bJULtspkbnFWu+tWjDIMTxlN0lAd
e3nmJt3lZJBX4I1Ts7rRz/IGYcFkuDWfawoFY2x3DSqfymKJykeM44FFBIGMc+Bg4qmno5U2B5k5
GoUQehjVuZSLzQiBAp5itDa9RlLepwkNAlagYoaY5A8Ewi+EZqSoh1VOPxA1IrAZgnZwJIGt4/SK
Z4MeAqN3OQYEKPys8Nx0jQ3vHLQ1zlglYXNu+ePsJR1DQ7T4dUiM727MO5oMaEyyZ3S3xeHfjZ42
zyHT96pH0gsnc8FQKYHBwYTCQhlBN/aMJFBxjQ6v2UJIXf2RIpajC1+bF8nEKZOugK27F0lMd0qi
Xq6eBcL+yOnv1qEX1T0lViK2Sy6pNoiHcJiwD0nlEVzEUe17r2Crxc5hz1PrjwXpF66MyXheXsVn
ikNMfRvcAgy4s0cvWgg0ZhzQTs8ulAPa4YDO5ZTzbZfA07TpPFqLefx3vSUh43tWN+8zXUmGSP8U
S2GnJSzTcQkV8Tmm5dkSXrF0zG2IK/5kYFiWMPFDKf2wpOi9Ku03J/vSsozITcB2fEoqQKw+BwNv
B05ZBRp+j2drLtdEC/Q8R3/xa5TgPtAfNM5ZKno6ehbkFsqUa45oRF0SlHz7haySSGuO3b8u1VAH
U0vMtWfig8bvmq09AVzoSrGOCGTWGnCF/txE4qJyPmaXEcy8xTTCMRnS5YbL5a5DRNTx80iKjFJC
9px7QaL0WmperO/akWDFE2WBp2GWGnDqgHtzwPxgJUMmZFYIYGvzXBTYBEKU+SfJ4O+24jzr0YlJ
usPC2qR675hxRXgsnKg6aRP7FotPtMWghPQWXuzIV1x8aBgs/jIH2DVnGt0V0tgi+yblSCMsz8Gr
xSWoX7PoHMfLqSyeWJgZD7D3Z5dv4N6g0bN4k2idiHsspP3yhNg81X5iY6pmf8G9aOrEjlTfS/ne
jimzgkfJerf5g46AEn+3rSndsQXNLp9UHjGTOucXZdmO1ZnbYZxG3E7KBjIZTI/sTXk+gAYUM2I2
8lUUJl9hj3Gv2qOU3B5L1duCM96lEU4WFFP1n3h3LLx5R/kxIZljaTIe0ja+RDg8bBPL7FTuh7j3
5yO7yhWvg6KqvtAAYSueSoac5PdNGnZ9d9VuKmk6Z9UbjzBB4Lh5slMcl4KWoMDukZxS4xtzO+JO
qGCOT2wqPA388axroG47LZYu5veY/NuLdJMlsLRCuiOfvctVfx8vsgK61NTZHREtzyfPZMgbmEqm
DwUZbia/aSTeU2dB7E7t31yywqZ0bpOxY+HvGi8xKjCSoAj9/m9t2H8upK69UEvs55QT2iU1OPlv
yLAzsJ1Vh7dl27srIB+dHa9mQsp6aGTVVcrVgy5IIEuXxxLVj8H39cICmvpw6iHAlbnOsN+Pvpqj
9XdLbmstXRiSTEAj+P/tf83yrerqzVztdxmpXULKUm76xFgGq+XSxG3Zndjo3mIxnqrxvWUaqtzl
+mOD/ig8Ont1Xt2UHpEKNlFc25KoF2O3SUhdYvibxv7vssM8Oib8Gcn8tuSPSi5vCnt4ogmC2LDO
WfthTrNLVw/a5PiIWG4TybwjN9O3W3aPY2jO34hl/F6z6dM2F1UJn259RgKIAuYJbVuRiS0O+1xo
bFNTYoVzKm4W4NLOTv9UWZhEe6OTd4RQljRGfXPpVQzoKiOf+deqpzuT6Idj3nvdwoYpEXC77b8z
T5mAdfGXNuZQObHkabhxIZyTxcT7vzDQshwjILw0MFBRCO4EW+19x4m8KtozBmGsjhBW5CAzlddR
w6gu4a1n2GUw7OokNE3jNnovL5IdeUN7NsvyNGlFEDvPyB69lX07Yzn8ET3HwXRQ4vokCejEOEbL
8W/RYdpmSyyrWCnkJEg4Dsb0oLM/LkwFDXyDK4wAmPTB5IvEVrb5TgtSq1T22cauK8JFD6RZeA7T
7qbsQ363vtAffdQ+Sv2Kjwrw6HfMx6uhFUacvzcSNRz+L5CVbMhSmnXJ2+6yOtZB5+C2yJpDjeRE
w2lgm9f0bKaWh+5jjxE4Mw88BAV6UPWun6Ey9hz6FYACcOwJ7kGmSc1kE3eQewU1ppwu+zX7prTF
oB4znM0YWW5o3BxqExtNOSQWOLScMmxR3s7UYHG+XgRPCWd6u8FMrV1aq4QOruhSsQAAs4pDuVau
3QtHnB999C11xUi5F3fXfu5vZdeh2fm3EJFpY1RPrw4HnVLB7FLYxmXTda6bm7AD+4YKWtd55DMB
upl5QPJm1vOpYDeUqDbxserVxHxki2+wj4neniLmCEbYFPj8O8MfDeQWszgVlGLvPZ/ZcredgTJy
9bXQfFUDJQVo1lReO0ne0sI5tT8t+UFgDDxvvbUOw7dWfSQmITPFpo7YNcpKqGnpdcJNmVWuPWQZ
5TXRaPMa8D3TeWiH62okt4ZFsmIqt79E5Uy0CqYUB9GmLihfh6I60uocJouEzAPZEzz6mIeQHhKF
va4oujFHa+2xLPtLR+A54Y0EbsOzdpHrFKQuwC4DgzMyYhe9i92fbEdgpPCe7O/VXODjj+ctJM1B
qGeNn9EWK8tUSozoRgCcQHKGGWBi1pXIjGaeXvSugg1G3HVgSnkcdpZCeAD0IvEHeeiEy8PBONO+
r2QaaR33EdLylWIaCYsN2a2UHnlW0oDkrwXRuHV/GXLDU2mWa4Oxf3SW6+j/uYKDTkaDvZw3WT5j
HjSebo4dvQEx/gR+dJoZaoB3D5IGgi8pVcxvrFFxK+heE2rUGoNIXH2opP21ULV0tmTRtloZD4re
+XUuAoiwzW0ybzba9lvc4FgqMe4xDrQ+aDXwIeWuBL9tJWQU7pvKbtxpxStIwr7n/AUMDXMQgSwA
fjpLehkyt4IGCvYGgJhYKtt8Y45kB+b421uGVy0Xht+u7pBQghp9MOiUa1cYlLo53uj3wSh2m+qm
drYBGWOJiJ+4cQUyOHy1GAd6AMEZKYmkL2CK1ungujXC1jwd6rc6dgLElQ9HVEwt3USjvFCKJ/eV
PLJhypyTCUgN5ruNh8X0R+VsGPGZB2zL22a8lgeRqw4/01bjaR8b4hxmnW/rqLGHw5hAHiRNpMeV
WT1H8ogVTrxm+o2G8pL0lE/OSSBlQ0qAFViHbrb5xqp9BMkWDaNVmL7eCL9DTFD4VmMjNUHByNph
kxWlt2bWgz7WgjlBtFwMQbUe0Pcf7OwBmROa4IQPpR1P2aJz2LkNhD9w3rgVgVLAJG1NEAhU5YXN
VKwar9qAQZMiLI3ONqFHrWScFT1kvrrPuiXMYCPUt3L7TY2dFFPKJfwQ95bpWpa8t5hZZ9JLnLk/
MCtM6BuG1EWXoN0cV70P6stCMg5fdoDzaIr+wV2lEE6kgdNDJi/0Pg+kHqBdlh9KHR2M/8bOYm23
S9CTS/+lLGAsupJKo5DNoQr9R2W5rgJ9xUBTR8mEQEf6L09qcpz5OGQBxqA+NYxC6iIoxhh0z981
QZc79wxGyx2EF8xUuo1j5F7uUjRSWT6ENYgbJ4pDzqeLM/SXOhXgsTvqZ4vR2UM69UBcVlasCjE0
Q8k6qn2fEa4MjQjrnElfP59bSEYk95XGq4PY33L+OPGfDt4DSLKI9nxKiyMK9dTv0eNFyow+1JV1
uvPvsvxYnb0BHaaiPJoCxdW7xwjqEdiOxS4hg15GyoTaV1SNxPHeNRC3kXxftK0BB0BP26J6EHq6
aPoQc/tOKp1dJIEQ7LIbAI1wFbp/o+ITBUw+YivjTZ44X0wvjZk6g+KwuyDXxrOcR1AxXhfxNWTG
PmZMj2d8wDMu2Y3bP8tC571LvOwPRwgQHXZbqGX2Mai0BrSCzoiz33iQCi2KYEYAPwulHs6vhVNp
kQd+oWAYcfy276JbyFp7ww8pj9EZUlIHI8NFShPfZIHdIyjFznq3j+5i127djG4y5bfSiEJEA8h6
kjtCxsO8beyQpclsZUq531XpwVzlm+ewByb2nicsJ+PZ5v3qCOyl1uRBI/+sSP5bRyhtFT4LZ5PY
wFMg6VZ/NYWNiBxXwYpYwvKXnGux8Ydns1vS5jm+bmJJUxwm6EESB2aCADdx1INFowlJy53l0R1f
9HehNf74mgF5quDfdFpYON3ldXwV7F5WwgfTjAA7mEHD+rfSGe3puZdNGoU6Kb2hpNF6EVQ/Amko
kh+7aI8GjdZYDZc0Vi5Gr1/SF5tGa8CpCdWTehAeVbbvuxUnANHQ5eD1X4o9HWelwLYSe+ZCDfhX
clKsj9NZsk1+YEyumhTYr5EMKiTAhL6Mx8aIj5X03etFkMtvS+W4oEN3gkXZKL9OGMV24sdSLH4U
RIIT7zj5UTlBRTj3gFO6y992IrGQM4XuC2EA5yBY1cdURp40LH5fp4HJbQbILQn0mVQ0PCExmwYj
br0dQYoN6tfhIdbyKWdKGK+36EbtXt2Vwp3HNyKvbhqhpTpBelwb3C0famyxes2BNIPGXY0rQGlU
iXhLBJqzk4Vyvl4/sOTE0fJ6hTIWIxcz23CQ6WRY0yPiT4nYjefpOOHaEfFZKA7B6T/28U0C8qKA
Scg3ifWmVJeIucYFHM3DdZom3pWH+MeORhj3mLWafFuy9V5M6d1dDkiy/CEHDQQZdHyY7XhvTBi7
Fi/QuA338NGrrspTvZlQZtIH2Jxh7qRgaGpE5/P5Wg7kRyw3abWYB8bXpgUuUQLnNcpzAjzUYh9c
EhalJW5ha4cWAhW2lHpv+5kVQxTHTWd0l4TkGHUuDtk0X8upv3UjhicY0bKPNni+Gn1/gLqlsw3V
kMXMBQPudre0OC+bZ96tO7PhJzQWV6oMFwhtXnONyTYk21slrSdV/9wAyT1X6oC5qJ3CZY6Cbs6g
wHutLa6jJa7527JTaoJSTXqVNpgWNnIsVA/76YOhyZsaQ+Gnn0HqoMrTCUlLjIVXSyIQU6jsd9PZ
tOVrLNjgIhkhHiaZStpNGRehFcbRTybH3kDKycy2ytpmH28VKaQ92VmtBtsIdiEdn7GyF07so5Tj
J+bVVdkEJTbAfF9dQ7nwZoc8Anj+9Oe9Qg5hDmwPh0rL8C4t7yM0AA0RQ8ycngCsWVGI3mUHUiz4
z8mTRNbh2IZXI9jPor8q7rnpa9UH1nrEBuH9XQlUyXg1ViVgjX95Wc71Un2Apo7dtp6DOll8lXBM
gnyZX8YniMKt7lz0aAqBLD9YyNBwY+VGahvb6hU/ca4dbMWhBDrhanuaRvOMe8FMpH9ktnKPRvOW
WGQJIKG1ST/lFOEtV0ZugpGaFK+DhFES66n92TGdLkiAE0wPBK7iNae9m18IVSQD8CDhgBfX7lfv
E7B9qB+W7pp01rUh5a+9ZPnJrNENUu9KQ+HL1LvgjBmpLQQGoXAFc0dLcd3yBokLOuEYrT7HY1yV
mOE5oF5sA8wQbq9G4F0EOzkr887OX4z8nwJ/EwyF82NA6OiLd8hTWEhg/UfeQiCdoVaButGDiUJz
3JZFWZI3h6p4JbrrFtPuWFn2aJEKza/tkr4ZKrkE2Td01Tcn3TnjdABa8EegtRosOFpN/GGMERgl
ohPGoPhq7L8lv4es6p5RSl7nPPSUgx2PJY3zNIHri9uHFNePOslJtDLu0Q7X3FNAVNdQFtclQfaJ
ftvSikpykcAX1BkyTMnxy4ztf/uvfFIhLBf+nyrODZmT2VMbn5rJ7+eqgGjVg5mNngS10angkrYR
Om9e2Lg7IDaAbemZaFLXH1uHjq5GAaG5J6GmZ3bV3kC4oOSqFnFQhGOk9pHEcM9+6VGRzjKjHOKG
C5o79XVmIKrqvSuFTCV39WCGA25yOySQTcoHUhc1oGrWLVKs24z4QnK2PdLGsYxvKvGoWAUqEhCI
8pvl2zQ3O8veI7p8Rg3b21K7D9GX1dUBCpgJyYHdjUfZJA0A/e+QrY+m0h4pvEK6I0XFTvyuYPcF
1Y/Ckho59qI/lqjDGMFChlMiWbIz2bX2UweSAx0I/YGzgqNE5aGnzpbBoFEKtEt+XdMppEfXQG7W
zuiroLorVq4kSSNoqxB26uvgT0XtRyicWpuhIgG28v/DqUo8xTOCkc+1+RF0ij0WTfL3SA1M65Cj
q2mxX27usY3WGINgURCJEfaFwJG4gzGuj8Q4WOY1GYb7QD01u5pIA6k0A7yYKpwg4v4im6Cpvnnr
1PydpsRdVHKSFfYd+wKtGJEdhAoQ0mDx8c8IazMXdXKrEJed9B65BKhSIuTK2hthuU6tectHctuO
sJrRZA4TCG8BM+LJrQArtWi6AkZXro2PqXyYE9gVULDmFamF7lisc296FaoEpWmsQLTFzzTzrHQZ
vT/mNbvCSZKqLzECdoN0WPLsjnEOm+U3RYqcIkUeUxoVZ7rnCyVXYxIXVwWDkPz8t5h424XjKd2l
YVo71At0G5vFEGXXvqa31Rg8zuutzGEjYx0cLVxNCTuHCWitmDhBDvS8pvoeIwqSHDU0HSnsQR7P
i4R2HwbWLi9tBBDZbVKQuhx14DaOSUo31rllYKzfVH9XLppnNuHQ1p/2S9WCrVWoR0p3hLpHnCKE
Qf6g+JJnp4oyvYvid5piOqJzZrRPdez/1Kb8Z6mkYEzHQ0/DHiHKt5v85Ji4XBwtUNsRPsJy1VWY
QeXdbiTXAnVH5DBNMCu4TvItoQRWDZ8xUS+wqFESmZi+Fd2EaFB4YhJ73OEOCRdDUhGj+QE+lULR
AWuwDYYvrXUtyD9pYONH3MEjXyayklzTT3XB3CHKOVIMYD9vjnqedIWnmEdy/qtkaJ1f7Na3IJfE
bX6tle6qULOgisdJweHdc3hvlGmZrQJyeZVQ0bWgNTb1cJQQKpXpHtqAWUt++6mL8m3Nm9cCA741
aczl54cpWTdNz6+oSLAumJfqoLyNLRCndPODd4e03gigZddcdPa9ffkxUeQQn1APzr4jq1zG5Rp3
YPeK5iyS9kJ6C5oJKdxPJrolAlm09ZxV5tk2xaXMa9g09TnmJCcLLCH3Sn9xgE3Rl+xkjEtVTebI
XP6ZEgbqWoJ3mmzy2CSRY7yQjw6u2RmDfiG9e5H3gPtf4mVvLew2Yu0yVSR6wy5cyujebgsNsihU
RK2LTImfVm+Jo70pUGT2YzbdJ6aVvH4lw112GCPSKWXm1T6MzxTX0dox+sQtUMmczAldGm+bCWie
kAsT+x3lF8gGMEwhB7SGIRQ/6IpizUCxJlAul5xlhj7vSzWsZc2tECyb4hzDN1c+V/5XVZ2DE2Gn
hXKuczQwS3hDDFyzm8TVbUjWqTo2G60jn48l0C6wXzGDF3T9t3ScMIkoO52bIq4ljLjzO4EpCGZu
G79qWr8VppDluGWDVF6OQAH2wlzIL3E0viw8HgBVbXOFk2v7pfZAYurKeb1PQZx2oCJnlPIRmgug
mQ0J0PKUsDRsgefpL2MS5nkSlvrJ7EZyrIqzQt8sDCZRPr2Oq5NnJLLlUMI+iQuoBxBIJsSA38YP
enHEOftC/yrq0tWqr7FnjdThicoSyAPNMWO4WhD8seUMpadqXd9lqflIcSjJxks6IFC2twSQ1csh
kHAvI+IjOPUYMbgsAR37Mi1yHWbKc2RZX5OqNaPNZ33aNG9FSea3xvojW66rql1HeEGL8Hod+sXD
GIhQar4dfQwjS2JSUF2TfLlaKR2Kceos8yR01oGFerKBm7CpRAFWnHbKSkxk/hWrjhdY15+Y/F6b
dPnO6ki8kKAk6YzJRwxtVX9Ynz+LxNf4kWCSVh5dLu55xNvG+7Tc1NeeJVaVHZ1OJ588ISagcccT
vP/ATPDchAzJzpGYz6RcYd9JfW587ksCsDsLkoWGjxNy9QzSqvwtDfluvkzfosdR/WD/c3HCiaUD
tr6Trv6q7KdqZwjiKzbxdg3rd4818C5iQfYiBlxLRc73u+u4G/PX6Vj/KjNW3YvmNTrj8f/477dW
8qIrbLHrl3wc9tOMoOp9PHWOOHMZozxRsFYMb0CSP+cSqaEOlgylvo0fX0VjgJva2UYVPC327I0J
n5NSM2k4mhX8XWXwKht5uRc5rFJi3V/jOsCeCgBCnOJPKjjMBeoJJMNp3bN4iOd7c5mXAtNWdcle
ecgXASnwHqmoboBA6hjkIpvG+reD6qF06UVdUP+MZLmU68k82sxPVmSPCTMfnkCv1bSjetBw1c8+
GwSvf+CNyRrUcIDDyEdkuS6NR1v8j6Xz2G0ca7foExFgDlOREoNysGz3hHAl5pz59Hfxxx1Uo9HV
FSyT53xh77XJkwWfNqehg8WMimN7KtL9urf+VXJ5BCrBvCOn9ySpCXn4bnFUdsmGydfAdHYCGDFQ
uCOLp4TKUFs25PyQejLSq6XUH0Ol7nPWtCpBc/PCqE12BA6h8qjNJvFFVfATI9z8+WbgXoPH4cOa
7LjgVF5BnRI11rCHrurYa3TZ1QHhS+o9NNUDGFptPowLssTF2JdABRkAHQY2wRXtJLEmFY1T0Dyn
pn2tqgRdcieSvA38kYSeOmY16tWMHRdGzF6Ts2s1TxFex8XjmInQkJpMvQzsR1MmHnKvZXMd4pIz
AkkebJm0LDqdgL8k57R5LJxOIz6N0M2+aQ9sQh2TA0eSzsVKqQyqBZAiaHlzGYJowDK+oJhgOINC
3ZIIZP+TdAh4oW108g1ojZd7MnFqIWusTmnZYTd0l9B0znp7VwTy/zLjVJlwp6hpeyCChgLU1S6l
65Kf+gu/IeJmmz40MEl7TcqA4QoLxcitdYd8RT/fR6WyJY4eZQ58gOLnEP/tTPJOVFtoYa6yF8fK
Rarna9Pj9QXjkXL5xIgsSQtSiamSTAKuwS1xGSzIBKhCGIAqwczcWPzsJ28iJhAsKvQWZRn5rg5u
Bt5YoOuSuf5qFYFHP8LepuboCKb6i7TEEcZXP5AjNMCyNPY1b+1Arkvbcts0BAp6BjFTmVPelxKm
NJFxLccoHrwdUSoa8DUW3n1GoQWSr6SlNibOYmddzKdkzR+i1ALcBcchhJ/120hal5W/21iDq/Kj
O1U+9+RzRzUoJZ8WLWJKdnH1MmkG7oLVBUIFMGikPMGwBCQHRYBwZWTitGRZ7JPbIqfnemRpDNtk
14nDxUyjizF35yaWT9Jeeg+8P/rmxkXbGyf3lkzFdWYut/AlmX/HGtBccesRqLAyq1jo/P9Ooqgx
/O/1T2ZUWKX2JVSDNUFigtRJTrzF+pD+aW13nPCZ1jxqSoN2HPVCdwjz8dTq5jFTyqOozMHkw5Qm
YXAIJC5nXK5Euzc+nG67SGVGPdmBz9FWxeKCGnhLPISDbaveWP1qroGIGkmTTFct9RsajZASDZwY
FrdnhbUlBwhGMjFKqhmD1V1ml9G7tAL7DQPUWC0ZQhnLSuieFljgOrP8eK+3xbkzJ7DV4b6iSyut
6CL45GZMccDJpXbqKZbkk6Y8M1EBv6E6Yzs6Rgc0AAQe8uESi/pJMCgdFvb7/9QdMxrocghGQhy+
TKGITw+hCEyL+3sMpmY+uIysTGITWv6f3ThhI4piV2RLN6MMxNUSY+UqDcVtMRdEL30nx+MNG8Ut
izYpZudrkXWDlsvyfnWY5/7LkFURhESkJVobxAcBu34uJKdaCjJ6sbpQyVoFEN5bDB+znI/jkGOg
14AxcI1PJ4wGCkg5gTn2CIdPqNIN/HCkDRUOKdqf/cnSEOUQcm3Mkb9mta8LkKP6icE6301r5nP4
SATWyhvYz7as8Sz0HYEcKXZP42T865bQjVTykGkPizhH2GqfKgVyKuu2yzd55oOuB+wW4JWfJ3YK
qtScayE+G4FV87BP08XE5rpgKV/T5EzT32JOD3WvpzOaxMbukWHK6JDmfWfI3oZXZqSPVHX9r3/v
uyTx7XK1pUS6fRO7kjymAQUMokun6LIjU/agxo7RIk+WVhv2PCC9Af9I8QdUCGoietxEwZrXIwnM
HEOr9pGyQ+SWY4G1yfjMOxy0t4kIadTcDKljnkEdZJvkl73i6x6iK+VDSWP+SVWZGWUQ/SaXQyBN
sjdFnE3o2Wa20sh2qPPYWH/3PGbdqb9jOrwO5Z3NphRoIra6mqSvor0JOfSHcMer85V0IX7QvwgW
o/qRG91T3AjugIkuMhm7QmUF0qcls1MpZC/ZLw1N8HDVM5Xxdxa05k4aV7cLNVfCgIaT3M2RB0oY
qnAbebKxUIPxxW0sP6KBxrzead6UkCkCl7fZMaIy4gvWpBF0z8BwoItVV4VmuuIZrZEX4aWRTRiy
IGraPzgRjofEq6LSpmY4LLGK3dJuwTyHmOlwFO0yHa4c2TuU5ZjYYP0miH+YJ/ChDaNX44gw+vXQ
GFzKiklsApt9MwHCC0M0xizBR8nMIZroM5yu4vMEOrzIPRGOuz433XbgJgkXv7b6oDzAJyOe7qNH
EQ7XeFOYA2ZI0D7LMCd2qBMhICvnvB3xdjR21Km2xYiYlAxH1/FCrvjPyUZo8U9CDenYmPvVYxBD
pGiQgMQdA1+vvmkwolCIh7DgR3YGa+Gz1pBq4Ls/W9N4zcAJROdfxqGYHqOP7weUDJ9HDLlRGvU9
1mJP3cbcJCzw6A93Mod/w29rgukygJzJjslR0Rfw++g10oJYLi7GqwrFeQYs1eFgYKtmnCWi2WdT
B0s1sAQ5LlAmAAhnPB4D2hZVZYoXEa1CEnXCNhfnrVsrjHd3yMsqT+8y+FWxF+0UaeMLsiDmsyjU
77Ak10N9DRNJuwa4lhWY2NeXQBJi9KPE7S0yozuqDq4U1EIIy+dADuAMv8Us+ujewjW+LbmFnRFH
L6KT/MkwEIAH9oJkV5VkUc7scgh1xpcSzUT39vN+HqxT1XMRmx9a1DOPkx45FMNhQfJS2npvePG4
JUfYQ8OipoEBh4ZbRsMdTU4HD3RFLVxiQEHyJQjTcRmK0xchyqTOQI41UMSI4oSqghM/gdscO7n5
azEBspWQa/M7XssbMCVtsAmlLvNnR6SVYpQPg/kdxnp1kZCbdF7II1SFzJjQ7yeeakuhebIqQqMX
8mZQi9RUA3TzGdgZI/teaeihJJ+mcz+ujzEPn6OVf5CNixEErvEBNW4NsRRFCr44jcZquEmLfteA
KfLWLZVXPisF7TRLyLCc/Ub7bFsM3Gh5rEXyh23JDVrUfeV0aGlS+mNc+jqC5vA2e0a9Dzt6yXhE
RNo9ig/Nsm5s9O51Ac6uOhowYIt8/cxfOD9rDmW9Y/wrz+T7oSzHYMQK+yJk4y1aFWjeaJvX0kvB
zLUq2Qw5Wc8mRWdm+go8OZKv95NVvQtTfueldJbGhnTY6LP5mQBYtO6So0wWL3BZnYJx5kqEBNjE
pxmc82q9WQRpRAsClEy+aOF8VtIcQQsC3a69KUt3PVSPlhXxmJ/UnrYG333FWVxgslIxWbUlpLk6
deGjR+HJGLuD5unNLgIX2D/lAjvOfz7qsrs4F8+D9WsWqycVMX21UVlMaTFKIbroYbbIkJoqmC1L
AiRTbNCLdrBb7PX4ytviZvR4o2M0HFVxa8fwOh4LpHKoFNBxMmDWY1Qla9CY1O6ks2qtShVc+AR5
eRreDLzlLpEZZROIPrEZi6NcQjOiMiLfBwP4kFCz6ZFHrdFZFW2z5uOb+mXQHjc5WNrv9mltChGq
I3Trx841PhXWoFbE9thk7sUOFIYaWBS+XeTw6X8N71qQ1SVDoQ4JORFjgkbWzKvx6ZYxXQ4dSePq
SF4TcmlXYzqnoXJOKKklamfIhee2Fkmvqc+DFZ2ZRgnlJfsojPkT9ehZbkos0/WvBbBdH+t3+eau
Wn2IzgVDjeTVS8KjPyYQG6Kdj/8MGlSUqs48JI/+V+GOHdqN3nRHU8L5DUsdlymoN1OsaQeENxLS
tOrP/fwH+/ckwELdFx+hNHIo7RCjwN9XI4Xnf/EnBNoa2OW/EfOn/nMcVQjfsaOEI/LR8KGL+gOr
3mWAdEfFsDZJYBrQiJfJD9EqaybeG1KTNnGrYPnzFq48ufrYe/Bc3LKWQc87Ub14LQkfKpa9yLA1
slq2zz9FQTxEUBJC4zRpl7bX76qUPWC/IaOo0aDE+nkaK7hfuV+csRKjYokBM2Xof9MEEas1e/2x
r8BlNZUHGWMvhbb1iELtw1R284hLBzSNIk1u+BJDdf8YDGEPMpLQslQY3nLbf7aC9ZkryZcw3MQZ
CZrQuQfh0YCsyfjMfEZbVXGJlZ90AIZaXwAQn1NIXE3mgWCD3zGTPYPjWz/pf4qG6C8z8Zj97NLC
OMvzeGLeXUTZQSAnQqg2b75NbuOh+jJZB0YySwnsAnoduvv13kvRHb3mDTVWErav0qRcW2y4VpJK
JPheOjLpRgYTRG1IfEx5zc0dhq1l3q+7ymZnRVzeEpPqgCvDCg17/iUdG6K9kn1jlxgEqxm6IMuo
X0mAemXdZXc1+41Kkp/Vk69stqXPKaxehrW+oI87ZQXUK2pf1sYxDa81mpiiUAge21kPfwSE9YBA
IIrueKxDKtSjNkh+qtV+TLLuGCEjtlljtmV05Y+QpF89ezVsE91M9gZLtSDDaYF54bSuTvPR5st9
gyxH1Z1Y0ruIWDXH9rF2x2xig1URlTtdjSowly+UZCPqrF2Pcr4QtbOC/U1Ghp5htM3JWDO1AIVQ
DFzGAXVAJHyGNEkgQKpRT7o6nsI6OYlGQ6aM/oLRx5mwVkjI0b2i3Kx3TSITyGm3XhP9sYxX15pX
c2gvOgF4eCK7GR1H9R9L0H0nMgXctAhlEqPhSxDj2FpsBrNYn2IFPzCSelnu9yL2QGm3oA4EHuNG
sYOWhfAqctbfCwO1WVrgQokInBfeTScFEcOTDFyxZTiAli5eg1bAGxNNQdO3gWYUSCMdFpYZ6QwI
EKhczqE+XlX0LYB6/DmgCrA/CaMBdkSj1JEaN/e6K1tQFDvb0GB47UQgxgiXkDJWce40CBxCdCdb
i4JFs333MxCjf3NDj5ou+5QFEu1V1RXPl99kuJoyYJDdDcDonr0caS7M0FktP1dYFJw58PQPvKrk
Vaw7ptE2BrBdi3IE5e1l+8aMc3ktZNYTWXEZk/7cHncFApvew0naXbVHhG7Wsh/jHJ3WKj264HDJ
AjBLNhgGgyNcUKIo7wz7FmblcXUbtnVQ66HiaftmohIwMK4ACSh04UAojj3I/3JWwhZM95Veaqyu
hbVexcNyUHD9owBczKOSP0OvHkEt6rHfF39lfHJF3gaVbgUylWDmiwvxNMOtlZj4/wpz6aGUwqGe
KfCMGZ4Hp+YqX/9G8XpqQNGryF3YoLe4lSaOGwodbiYlSzychpkApqLhceq5OBCrUJiFKztIeQcG
tpyrPfsvb8rYoP9U5OeOD9GInnveh5/4MhfpaVjbU93gaCe5SFKRVey1qHnV7IoxMSemgBZ+AvWk
PlW5fGlg4OtlN6I47Xrhrq/NOWzI2Flp866UEOOQ+pAs8aFmvskP2I/i19orsGFUTwpy9jhbQCKJ
7Rm8mBo9SlKKKBNliuPfzaQ+9Az3LW7DGgmZTBjmCi1SqZerZlvElNFEw+PPQTEvzP1JAcU8xQWi
t7MnEmmLTis2nd4siZemJ2qhvNP28vzSXLE8ZywJFemQk/JIc7avupfE3ncVu3NfNSeDLmlaTT9u
kQUPn8nG30CTgsvs2JIQOMXxiYRWlCl6T3QygfJii7g3K+7oTStpPuWkHsfxHtsEX3QnlhCue4pP
Him6ZHbul+kkDWw72T7kD6Vl4bUS0ECGmkJQQvo5pyU/vwZoh8Zj1pnEP2R1da305dZkxn1WYFUO
vPdfp2ZRMDAmx4HXjcTNGEWC+CUUlp1e1GscFW6lD+4Urq44yy4sSdgm1NU6FCIBClFHfA5wOxxH
TA10EWE26unOieAhlTLxYuhmWgi3SUc4R53ebOPeMYPPLP1o8bAUFVT1Fg8mOcr5ufBrclA1/rva
tB+mieRpY97Msq1/TU5Fr1+8wJ0AHMR85S1Ok0mvVFafpqQ+xMJOp+E6yOkt7WuG17ZolWSu23pL
xw/8geeEKS7zXU66gZPuM+PLUliG7sKnyN9urCQsdTrBAAgt0CDiA2kfnXgzk/JcjOpDtT5adTox
jmC47TGC4iYF9MiDkfBgSMBcm4V1UYKntvnbdviLGutSAR03vE5CIf7/O16FX6QaOgMqV+bXjUSG
ptJ/jFEsuLJQbRylZHqPYGI12EwLKUsA6X9hoiHzYgLKwlnh2LZxOe1NMMYwBxJ+98hSrtWrjLBI
VuJpIoa5pYLS+AkbllZyFqb+tOrIxCxadeoDrKRb2o7izomEcZ5qYMg9iBmepEe2krdEOIrBskIm
bOpTS6ZI0LGlZHdGvgsGS8823iUyAsgmFt3PuBehKhvGss9Va68N/xVzbHPesbTIuaKZq8zUdPqW
qyoSK1y/WRSSAjgcKIGRIae0k1qAQfsoszXPjfrUU63MenwWAA2LxLobXvlzkvACfZ0m8hU0Vumh
tTN3+Zhi0kg35G2sYbqtkyBqyAbtZT/bij8SFpb1YBRsiMfZE/4Zo8agHO0kk53uNrBjwPmERlEA
BdZqNdeWK+9SQq+ShSixNkXEoqBpj2xIuhzUBnuDJlgEauKEzFuHnuhWFQP8Qf2uL8lDw0NSw1EE
T3jrMtHLQKzLSHeYnnbkrCF18tUkh47LR+z92IMi4HsnvRMglAQlqTik1T5hi9zV3GpkXXSK5UzJ
bNdkm7gUR2tzGb7qf/xb35yXPr30q3LpuDFWW1xkd9W/htDcy4jjuePOEwPSHDkv4MJTX4qnKslP
614+DFVKKu3c40zfOMDp44JRg3H/lIAInR4dukTrHHMl61eZ8yX85EJm76MObtsRC4amAljvBNEa
gC4vEOv81xhoCkNOVq+m8VEzYeQb6BGIsI7FqcsPpWT5Bflp+oKNGYjirp8AH3SbrmpBcuP0xX6p
QBwWvOzajIZZ9/U8CValCCSt3kCngXCX5/lgyHcVKgyMf15DZqVTMZwjJT33P3FnHlLEjZ2/3wKj
azaPhmGhpAd/+WeEzdJc2b8gujHi0S9rgKUqqLvfhWpvhqLqnLMUAjwT856AFT2GMvax3URIn4ju
OMHPGn2r7XwUSCjJpjwwtd4Pim9eFNZTvD19CimAlFPpnlvqLkXjYDTT2ZjWC/lUte4nGyZFGI4I
GtYcMi0oRbA8hXjL8uYe0dMNzIU9T1jUI+QrVv478ZdusTeUfmmMciLM23SdzQ4rWbiGnl5lrBYq
UH8tG1xbKspvAej9QP2UOv/MnLPkZoUbVUQKqqUPYBJrGguT1TWww0Gjs75UU//SeHGHyS5pJeoY
/CclqkWJGvJUABgh6Ps2c2pPxWMWdi04hSyj4/YjdPJgdA8wkFK7rirfSg1inFeUE8HIVletZ6fz
7uMYucZNQXRGrAJHl/lKBL8HMFDRAeOX+L0CT2+2cOavbTqEvWxp9yoieUtPTxBMEObK/ALjW7mU
n5WMDw/+R2EX/XKOjOicsJTKaqLBQrQTSAnhsc+6dozrPsAydeyDHsiH5Ops0Jh29fg4nBqkozlK
DsYOYWz2t7+Wrt0wB1xF8x2GTBrIAdTjAxw+09EU4pwmGoWJzenwXvmt+2in+snERNpg0CTsZANM
cmzZU+MZWX0Y6Jeo+zfJ9aFowFmEjSvlnN3vHbMMRJjndaGF4WmRYIwkQERQA8vMrBY4Tn1GNoI5
emYkeolO3AmVCP0Koo3jktceDop/E1Mx+W6V54G42ko6iaywjM3fz+bstMVp8Q1sKseIqYXU5Tym
zaWfzIu+1lcjWeGLqNeU0Q4nr3ie8c1USxBF/2Ys4Q3ddncOxRZTER1ZIRxTwIOdbhvl+lij8TF7
8dNSr8iPeQzvod9Gw72f3jrf1v6zRmJdI7E2CEbQly85+wUwbL+CNe715UrTMqjkG7TMKDsO7Aoq
l/q/Yjma7GyVD7qmg8i3E23l7nHK4QPQwp98vm56k6NS7YWf8VeFE7xXiUmuzUs69hd10s6VcSI+
+Kip8DD+qBHJfTjjlGGbpSe7vhtAO/qDGlKCWSx/JkeNZqxY6edggPHX2fKoTjniYiysgxBLeGY6
j8kOBSZ/SV33CoXgMgTeHVMJLqXJHE4s152ETK4WCVacxS57ZBfIsAv6Fnty5SJfrir2sf2XoemI
Mymw5sbZ7oCMuE4zR4EqgNFpCVxeExIkga8PUslUB69yd4cEj8WoAonNYGwM+jeIx81iQ/oZjWK9
3uVMYECX3jZDg1D/y6UcLA2pXjyVrXht0uVMPvxFwEmpjRfVoAZlAjIuWH/S4xLjiPrLxIFv0Toj
NbnIsO3yYkv47DC9qBh7BQbJ8BlHNqBgNFDhKgDms2+jJkPG/M+YquOyVk8jrl+zbns6CUBSiLL3
gL937PZzpuzRo3ZG7wz8lhGBHVNsHRKTWbTJThV+wxqYiHvjvfk5G+ACssqdAN/Gs6d1CCci6tDK
a4TeU5hVSeiGF3yZykcbp4EUpTSYWPfHLEB4EeQEsulkOumxeo6rCkqvdFHhfxmcMbr5Qn0xph/G
qL8GtLXdU9em5wB/ONZKLJBOLz9zTeaPALM9116W4cwjGDhGGT0y9xRBGtOrFpPsNLEWgJdQV8Et
MSWH8D37MPZFxjvvzLSNncMwxtMUrHqi29YTDANlF6qa3TsVBjuGp2MUcCygGDuY//XfoQJ49F80
We5iPJVldWSOwJTsZaUhkS6cjpVanzRMi8PeSoSjYL153w7mNDpQwu8mjyEzt3K2HiTy0PXibcHd
zAisxrmFDmuAUDDs/6xFsQvTuzDkV3FRzvghJDVx02k8LG5e2Y4iU0SI8iejtI40lC7tz6u6kS13
0RKdmFHuO5AFjHLo1FnKFp032KFd878YfxK9PohhcigMZa8MxIhT3et44wzNkZvR6VDmqOc0Hy4l
niaJY6+cFCef+ifrpIde6wdtM1l4ZEfAqGNOgCF0Jrqe/XTGdABKlbdu1dHfHNEosSwFzqV51zDo
lf62IBh1lr9aziI4ssexOraSeswI8NQrfR+pDIrQ3SeQXGDd4CFT8w8W7qACf+L/MJf5RsTAF2fd
irOO2agrylOwZpsDugy0BOeMgFEHe7rBmsDRSORjcmlg/1zCvT4TB4qzkSEtTGuecauDQw96lij0
bzJwjc9SDwOJ3OYE1kome1jhe90u+4X3fwfhEnWLQ0JXZPSXGpxlAyNNxYxAtuK9PlfmLrumdwBa
lxGJew8u84Odot8OrZ9oox//1+XA6Dt7+dQtpuKp6JNm2A5OPurvEh5poIOkN6CFLNKW7wNDH5YI
VqPFqUORh8umsncvCN8I6lmc/JHrh+mEjJeKHw4IK7esxIQWcN6wM1749+y7SpwSIn+izOzUQkqk
lmMCl0bIimsmDWdTdAjrTvprAaIQSVp1CpmDPCxcW/nQelTx8WbpZNdv+br0UEe43EdShzmQYHof
ZQ4kk+9chcr3vEoaT/T81PN7FjUsibMXqatsN85m/K2bvLxR9hTl5gGK9LMYy69Yt4sx9CAWe8Ox
+wyJ5ykkm9E4DqgRaC73aJh4crHjOxUibdDkEVwtJOw6PVovlMWqlL9RV/b5BIXSfKvCcp0LQiy7
W7UObqJWJFPdFzYeKY0IG+qqiw/f5XvJSfnEFavkykv+yraNScOySQjSxK7BIRonpb4YI6vROQSe
TC+ZgZVQe3cCnpxJHIfEfAyvGTc2YrIFt+aNGetc3tZBuKSNcpaF9jT8EYmcwUFBu3Rm4etkWKtK
ctHSZdhLhAsRZ7pXj2xZp970iz+Ut6F2nXIw2ySQK+s5rfHJQLSLO8tvUNmreL1HsXksinDLO/US
gmgLz8wRuilQLdWvfgs/c0/GcgH+0hafXAinjCzoceM56BToHzdrrs6LNV/AN77NlKx4zBck2BCG
8tCvUSmjq0PNvcgf69K/Vzt6JcTiWUwKQqYEg4rd743wptKTe9OYCCCBzMd21Ky+Xsl+UZp+JwR5
bR5QsPpZbfrcwP4WjxnuPlkU+FNJcOpP+oOhMSqqE7VcLviajItXLQKxprs6zbZAGWJWd0EWPrQ5
+5C/lCr6PJk7okVuOaCHPIqRkRi3xtdjeNQI+uU4fEmxxaOlbiYEEb29FutX8htsqUTEzp00atgU
O9OrCHmpOng14vpiejsP5G+MCLcF2ZGHl9qLrvqKV9XLUhO2ge5HihUMdBf8k6QSAe5P3p8Yr59I
YtDGc1Wb/0tW1ElWTLjtZuWkskdLBsZC6b3e1T8iKmY+KsB/N8PQrqFSXWcT4qU1M4wIuiz3AcsD
9OqD5rsh9b5EEDduCRhmeei5uUOgfgyV3GnGAJCDL+tWjM0FiNsElNklq9WzCjBHP6ZJ40n9zHfg
tSTmSTO18zTMF4xAVwlPWQfZCtJSmSl+YTI0UN84d8ZFf1md/s6U4d2snJWdHRVsR7FKoQ+3IeZ9
lTAl0369QN3La/VmyBFL0eQ5LH8quLCJsynjtugdAwg+P6wRn04rBQlnsknDIg9lQJYAlpUIEMY2
b4mzE1d7GpLZW/pFhYW5S4/NJ/EX+MGM5D2IO2PAyKjETHKQG68nTSQfSJGPc89oCMoE3B9lAyVC
QIu4iSZqRFP2MY9TQ5A5zutvW69p/HN31uY/6Vsc/g6kaNWrADOTgMli2Ct/qNICzXGkuvJNW9Nh
IEZk4YJn6P4NmgEyCr5DPe3A4RR1sh9nwimBYjXAMbuENx0yQghVt76bC7UkozWWWJ2Bi1gY7imh
vLrYAekI95aTfkSHagASM6po7t8Ns9Oa9F/wMNilEoFlqnUeluFA0uvOlKczK0Pe9hKN1gOZbzjt
l0N2mluF06k/I3EjoOc6IjxZeDElPCJr1t/EQ3VKIhf57DXTqTUM5bPyC9DjGnO9dIxvxcJ2X9eu
fd1zvHOR48ZbuvIiDClS0p1NVZslPnY/ns6YpW97+ann/NZbxZU2h4q5jz6N0NhbSL0nfXotgvlQ
3t9KxCdPSBGzDdEbmOoJ7Y7imTrRQ+pGRDUyHthDav/V/siECrSAp4pGcxkwuamGCExL+eB09JCo
yy1PL2u7+dNgVENCmg5c+KS2kkeUocLZXo2JwOMFqHGNUWV4WmjDy+aR7i8Vnt4MC+uA57/SNNTs
umYRcM2drTF4p0nLB93JIznomY4y5N3spPxxU+Pnmadh3ezIWaTLmMR3Rq6nTlRqQSrzPwBBdvJi
YD7F8Lz15LoK87WeLcY0TY5F+k33Zbon8fe4aOyK3qqFB11H7nVQyacFtVK/qjr5QPgy/kNqh9yk
8RmUW/eqBVUKbCEB1wQaFDE6apvOTchOMCkCO4sn+w9cLmZVy1Oyqd/5SLeRaQPbjo6yEjUvr1TQ
X6IHXHHP3pzPnb9zDZ/P4Ie5+65wA5rNi2m4hKojQ9WB1oRnPdhHAirk6u9GbBjflgvj4s/CfBit
6q4P8pB3P43w0TGzCG8JQ9aWZ5zgHr+alYAlRxkhTKXxXBocx5U9KdgWhVNhTrcFdnpEmSfSsJjz
s3pHF+T/H0lhfOhMxgpEBrR54rgiXOAU/T1J54YJTpEaJ3HsT5T8xwwPUY7WgugDmRAohRMPLFBL
yJwGmK9SGCPqkav/DVvzxqjqYYm/dfLRAa69p7+8DR3YFAwIZTjYcZrvS8qQWuwvwrr1EmRJKi12
cdZBR4VZQUXs8kYRH1sGgqPFLrX+LCMrcI2HRWzwgo5dqX0yCLyh4EEhwrPvSNmwgX65Zj67FoiP
TKLN4HOTOwXDxxzksFbbFA8v3tJWYOKp36awuSv9Ay14VWbb8ummJu91RdFt11H8MYT5s5br+9Lm
18QOT03vMCi4pdO6hzVQe4CRQJ7U5AiJBD5UEFhIY4nBCWoC22xqUCStltHdoJDbEcTzhGQclS6n
Clev4Oohp8BvhVvTynstRJ16mv9lixiEBLIa8ndOmIquKNyjjqxglBzt/rjOhhd97HK6CDHH1JrD
QjPQGZuTn4QDo3IimKveB2zld4fh99I2eOPh8uXdNS/y2//q2XOkNZd5jXxz/kwVppsnw+JB+cJ5
APqj3KtNedNV8yFG3SM1HRasL0afzyKqHnP3ZkLLNkmaNUanCPomtzGobbvr4KSzCHoB+dbGCBtw
09Ou4upKusYRRFcqJ9zo4qHZ0GgpAlMAPqrhkmLoLlQwWoIO/7awupOunYnD+k3MWiPGpykWr7VW
XCtFu2QcjAQenkmnzicmb6rNjAHrDQfEMnvTpEH+QcZSye6sdR7BKalpo+hAKi4czZXRI0Ob8r/W
LmHhifriYzwPqC8O+Xi1FoKd+nMoINxAINTO96gtLqChsMFwl4vJpV21c6axwpOOtCV1KPv5aIAV
v/ZsLnFQcXrvhFN0xaz5avP+Bf3U7RX50v3iih0qWhWN/zCCwus6+hinQ28rC5sYVkYz255nYwSx
CfRi3/XJK1fnV2IdpighA1Z+MZ2E3MZJCx1/r82orDlpDcSFcZm67XzuG5T5+KYnCwV0h/5PVDyV
KSZaX6W8ruSjCZNIVgRuys8xXcnGY/zDEnbDlM/IUUKbB95CxIhziQ5r+rPOIpdB585d5IpIazAm
pTjwl7BiGYwvbmcZ6Z2LkSCynTQQBSWsfo9npM48tH8YkI4W+fYKixKkN61oaznjRvg5InJgsF1R
i5BhMwBngAdvVgfnUJnsiEM3fMYq6tol8nFJquFDqMunbP6qmvAooEEB7UCr2kDAVC5xCFF7s0Iu
A7tJuiVZOpGYfRY0Pm8uCYjgjLhntQ4GrL9bpHDd/m7RMGjgsbAT4jJXOH7J86j3jamdltk49rqC
VOC3nv+w5nKQ9q/Vw9Lye5Nlt7lGewtbXbxZ02kE+ZrDKBkwE03iEWkUKMMQTiFIT8IgNga4SBiE
AQM8y0lPOyhbjPb/0XReO45jWxL9IgJ0h+ZVpERSXql0VS9Euab35pD8+lkazACdQOP27axOJXnM
jogVjHAEUEccVYU6Hvpne5BmhuuFX788VDrsXDjgHW3XTBuCkcStQXmSc8BPH8wkwZXpamlllD3K
J2vGaGP+ymmEkA0txYypLfAabovaWkRvc4vUKD29nEGyNVhjElBJV1cxmdQiS5FlktI+JM14YDce
3S50WeAq1pQEs4C06av/aMnEOHhOci1UZiOKebdrSyM4F45acajU/uVqQKxg96EkqT/bo3Eu0pog
JtSY/VBQfC8PTtU+IXGcBzODG/qGfebcpyqKZHym9QMduscRrfCFty7S9Y6BexVRN5FjwvYb8l6K
WMOcPgD81lyZjmNSM5tlH5IaljygqPxcCyT3jCshRSHWq5Bw5dbSnyoCbQSTJ/0cY7KbyJo7ZKom
n/QntaHmN9p4KwYvZ3tVpgSBDIJUeZ2T6ZbQGiYYEJJPzaf5JAKRtKcq4RxG5pPCwStEumtCXNLs
w5RabImsm7d/Bct59p4tU1hDp7b5auWvpldPI5qn9ToVmky5BLUCfMUzVk4Dhh9oRx1eiHqbk0c1
GI+2dPEYpPelhL4zzp6Fm7V8ESTCjISw4DkRtPOJ4W+KXXcWztEx153IcdD58/auaKFNXkRZDCoy
cBjYlNSZIHxg2RKkP8j8h+1MJz4tMu0Cx4K6U3DGqvVZV+xz3DQYER0AV8ZlK2OKecAolTvTAqgD
L6SEFzI2JSLGaZi2D2vZPttuPcqEyiFCCE5Fi3DLnHNqUXkNSv+w7JZryGElZKOKWi9MRi9dqfIT
/tMh/DerOX6ZBM5FGTmsui62TFKeZq5cTMH0F6SLOYPBqNPAoOnrl6YQBNH1wEzmQCqAKeMPt3qy
VHpZjTv71RIt7i2VKnPOsxNvvl2SwoPTWRHmmNi1elYyG1csXBGnt2nGTUe2nPmn0mOZsgKbifFC
8ZDbr9R35DxQOqGsNKQqAgdfpJXV0U2ekihNzSwt/WekzJyXg/ZRZEuQaDyJAhzqBC2ymjCDr7SV
PHJW5aKmUenkVFRYMt3CjjVob5PRHQma5aDcCr90U5ZsTjCkHDJDhvMGH3eNw0VRuBcXUQYMAiU5
uS11jNxgXrtqge7vGZgz5u1n3QJdGfU3VkZDoYkrSZCEH5lBA5JCbtylCLEdomH+LgzoldkQAhoN
NXCmxr5FnN44GbqT9Zb/cog9q91w60p5G2UeOdaf6p073zUnWbC9YjRA+GMYBxU+bliPGstGJb3B
pkLTV88DRu5qoGt8A6OFoVTfYanncMd76HxtnkJIu6iJSZKFSJ3Km9dq///xB4v4gwMUCc38vPq/
LBq4klGJXpl5hQMA7jbohM4Bg+S+QX2Y1XKHxXHGQJtOgWIDfQF4wEKh8gTRCrDBndg6Gl4T58Av
GvxOrTCyhy6ju3RJiBMCpK7xgECyt9NIGARcmmu+rYfZmrHGkeqjK1gBxqERu7DVS2L+syxSz9UY
xnYfljWJZizPbqAnLmxx+i2gb6YvS78OuGdgz8SrxDiq5xbWYulP2A/odejocZqRnfeF5HAAmEVS
/4zPQDDfJ++woGPWRhMJE2BwEW3bD/Zhf+4cP+4p1eRUha1pr9NLGzM/H8CCK9Qfb6knG2hQuf1R
I2tSCBJYsE8Eg25uP6uD8cZ9zcwIMeFXZV5Hpl4pjumcnYTOyWjGuVLuBBw8vNK7Qvyx+/RNrlwk
Zc8dB4Tdrdc5gY1bJCiaWwzKI7Lcq6kXd+WpdTb2cDdiSamh/dnM5r/qvnxjEc2luKUrhg7YJsKk
38EyvqTWfCfj+s2taFH0z+odNswts/o9WR6A0JBI5cIYNR1OsLnGOguNeQ0drEcWZjr+M1XOz9tx
1mlHpMVldjk2M+TqTYMRFuxbw41IAeBDIsXmQ7vAisvhg8nD/KmsFrkay4vLn3Mrg4kFZMV9RIp+
IuUxEsct5WWK+3NChBt6F7rd2EgWeKY8vAojjZwMDfu/UMRnIN1D++jNI16JHY0+IP6w47wyLIcZ
xKJ7LdDh0364qDpwWkzwLSlbSLs7std7zTSu5aBBxhRePqJJvRgJjEAH+m3GV79NtqNHLYJJTzdx
SVWTGSp1E7qGRgAhw4Pwvr0VoiMZm12ZC5yZGl+UNbvNXteknCFPnUI9kUmrEo3L5evKl7FpqDNG
4Rpk/ieVK02/epl23tWuv+ASFfi8EnldURSwKDym7yRZGWBRd42vqE3ATAOK1c29Rp1nSbsO+m1W
8bJmAJXiZ5woz7xJ31ey3IVlvbi5XjrVz7WWOP6XRz2O9/YNG6pPjn1XpOOhHP5O1IVpaRzZRfwa
we1cAzL7sHPA9q+KDacbPL4dNetd5nSqGRQdSfNi/7QR4/qCgdgEUrnPgwLgHM+/PVPLUWmhUVMa
sGpnS1EvcBWdlFaVnm+uPiqNywaHlaJHh/JaOVw3OsIytgChMV+t75Vy3Mz2TbR/jRxvIcjmEsUR
55X5vbGVu1Z71NsSrDAVsDoY0Cn4ATQMs38f8LkGFXARPgTi6dRWrTD64XRXf22RREYuGZSb2F5f
51IVUZMhyV8Hr9FoZaRu473xMa2I8rgGAIloA+Ak+6voaCRYTq+GDfllNNW3NJpvXA+Yhr1lSe8N
JwYV/lPf/ifT/jqUH7XMIPtjyMRr8orbYL5rG3p8M3B80xGYUFSGJuwpp04ueadcKRe78iwr3Ptd
5zxXoEHIYjhJ7RspkCAFIJyewiXCW+fjuED3mCYgJBWjUdWrHeyeDqtVwciP7cCV5S4nFJul7C6v
Hu/ukJvZgZbZPQdWZ5q9HsiVSiEDnuL9gK2q8sXYnpd2RkYFpEf0pvEmBcIT3h9jr5BFSBWbj4hx
X5LRmuINzhrlU+2bbLCpZR9X9NEtDUekzZnx1jiQU64gf9DctZk/iER4S0HFJi+dQw+JYz3hGrxt
EN5EhMk46iv5SumxSbkrk7EJkKP0wIrp3NMnJsMbuZrWiNpuOAphH/OOBqTc9UsUWT7nSaPQo2Ku
jfYZy2e4nlyoWmG6PMyh5w6YHSfrgmdCKPtW/hgzOIXSeBroLigE5hNh0pGfbvIvXwMZlv84He40
lxldC9KmoGMdXC/cpJ00ZbBqFHQPqBvYTc3xDmPS0/GHuO82shzlE1yBO2P5XxSLTPBWcMyDS9EU
ZzPXzjMYfrKelYAR3vp1EhEZDc3i3SEP0MH5MTje9EDExWTBD4JrEx+ztKMrmyBDSfBtcXEqsEfk
jDppca0D00hIedEpRnYPhhZVnIS7wP3b8tAngE5hki+Duwd8Z3DPUM1AeYfIKZR6P9V08SY4rfIP
XVbvlZs/RUIgHCYpwxesLtsPKiknXQY2Zvpluhgy97ZR2Y06zXjMFIu1PECtLDKDd4X+zoZSd65I
dQFxNZAOBnBqvOFKnEuDK7XkX1Je+PXdTCI1xkq+jAPevjMMZb1NTg5G3Hp5bN1IVHC8gS3S1EAi
5YrlOIG4XOnRW8siYEZlABrKKTnR1PmgAXB2M7BeyKSRdIZTNf5XwqV75CiCcQtzk3l4+cr7n2LQ
9fa7op56i04hLKNpDq+JiH7y+5X4Kc0jrW5NbGL+/W325ecyv2vZp9sPVFwm4fZDtl8Nwy4GXodO
S2AeU7zCIG20Xz77sy27a7XuGrO5cvfN1vWgAtiqTeCkZhtcjIQVhzIs/SE4FujUAbaO11Pq61zs
mgkMNP3lKIbpJMlJM07rhU/fzUzTcYOo9rOZmn1LEWsRk4HBYtd6UJkHxPqhJ+va3Dfzj534eBJ3
hou3v1d8emkzWn7y5NdcE90axG49fo/yBAAO7PZ6tB72zPajv7vW71ickl91H2kK6RX3mW0cmtad
MylHZaxPs0PlFMeuOkrXp3LrX4PfflcPoW38txF5S4BRAihf8cVSiYuPfaodDCjZLnfZ2TjG6JCq
hMGzzZq0MYHGVoR9sO5M6tltX8039j+EaGMPeSWyW/U4LOvJSuAO9d+meTCR3lwmqu3wUvCgDg6R
UcUvhtg5iemlx3mt3MYUoFh/NlAnXb3dj99aMdwYPvSg67KNc0/+AcLiOGDyVS1BA85uGTgzGfO+
/UOMmNohg+pv92JYjIzAoOSMm7l4A/992XjJMy9s0+pRxTP3SyVP+SLtO/dOSR6y8nXc11Ouc7Hc
ZVZ+fBmcBBFABRCbejQmBJRJRLjv7C6yLYGL9k0RBvAZrPIJfQ4cB1QyXgmXxIEzFdyM0vVb4zeP
yXGa1iNv664TNKWZ6V3Y01Ul9TNc44zQufw9YOQs+vrQavRHa+oO39FuzCipmKhDfsiJTj7U6xRy
NcYpfUGSpHlmBqkDuDrZeJTJwrtgcDiqeVn+JW6CNNbKsnk2i0c5zwEuqUBqKQ26QCsYWax0itAR
WpEm7DBDD+NxUcbIyS9rFYe6sZ216qbXBvYsrIcV3toRZJ5bAEf21FQGKo5KmhxDOXTAEfZFDpqO
CMdyzx1zT69ryJkJAkDpdJRDvo7LQ2j0FEvJCplMCWY7yniMGLZbfDNl1vnRuKxhyI6ypI1WU911
HNTGGPvMeh0myM6A1O0mv5ugU62NY6rK3UKQKxcRuOLIsoyoQHiFDRwJ5Ze6bdjD7nL5SMnoUrp1
AtPX7HhTUex0qNCMuVMiReQqMtT/npsWHUH2wThTlkmLpONrQG4Kkq/URe9HsvyVfPGLdtpA19Oj
kqh003hptOIqhHnVTtV+iGFx4z3Lk89hd/uZI9IM1OrWydk0nKOt4eztcw46hxwItpa/eoqxDud7
k4qYCrzEwf4NH9ar5T1v+/ekWj6MLyy4FDfc4LbvEnXeVeDGdMZYtss8NofJHUt8I/qr2DzgImdQ
uWXKI3TwHe3aIKz+GpgeySSxlrhWKBy0AsW9LAw0rQQjPb5cQFgqAAyo9gSw6+pzeNYNjjQD9aBK
jjMIpobZ9VYxp+80/8UjHlXaM4S41AtJus2BV/NC/PXn0egveihcMhpuch70hbYX66xa2WXdjUvB
JA62X1rtKdrxSspJiuGe9cQhiYM6DRFQTKC68WGlYvci9burey5hR9kNAebmF92YQa/q527wjO07
nXyAyelDFP2hLfYj3QKi4aQhhkh1Wsa/rELtG8bKYFy8ld8sciVF3C0zHLAZqxOM/0YbQL1vwL0e
WwXa/He+9af0J5excFuMsEg7v87+ZhhiZK6HTDbCvJpDs2LUCtWLYjukca+RMtTgO1tkjzhr2/ei
59xg73nI30uRPrFkUqCKqv3EzjHSo1Fq9qkn1/pwJA6emgZjWog4uyDFQLVBs6UIZbdYWZBRLp9N
9Qt/u0+3cT9Cga5I0RjPqv8yjMGX8CO7jcrkIRAOsPXTRiRTs0Wkv1jO2amB0Mk8Jff7QfWYNNsT
LsiCdzs9qm/CGAJO9gkboWQ8NAQNjhOOjfulJPpucBxQf5hN6UGdYQmxp10q7nKEHkx1e2YQvnKM
j5bcbiHgUmbWBzVegcnebv9Y5KOWYW8+Ga10gnsfGH+NpdzgNkOFws+42vkFvyJV/vWFslNdnjVL
P1mo4tnIeUrdoRNPaR/OM92hNIipVKjGA1niqseUaIfGvWLvXuL+uOaehc01rTgSWfRuUlpUZ3dL
zW+2H2ckJRzjILPhUC4KvF94osO9teg2wz9bE6zIeMI7Sa/Ouh9pwMhe5Hw2+5q7ncquoSc9JMwV
OgKfhoMIamePhIhHQYLMtOejK/4kFp0LXNtyoklxnR4zE4K2rX2ysX4JkX/BKPoc1N+sDsOKjX09
6sB965nkPbNyV+uJaYFuwsNWS/1ssQxX8mXvLRFuKXRotkOZ/RUZPh+lBe8j7lZZ3fMUHHLPnQFn
e0KwU2G0N9hHq//Sv9Kkfd9UrINt+iGN8oMB+i7nW9DOgIzfE6A36IQSiRrpuYfGMOa0NOpon0sE
F3HCrc+cBKkBSzvLXc9yV3EyrHRPZQUwWHWe7XFVgUQsbD0l/3hmsK4wWC9wYRa4MHVOjTN3f51T
bv/RzRLOvnnSAcLlNEbXlxmtBAhOdnDN/ird9qqMxbVF/2FP54pOMrFRX3Q13nxv+nIaFWdveynx
Yisw2ZbqTWAg5El9rGNNXKa9qq4P32vacZ1oPmbh1TRdxBMdxz/yySa4/mrydoKm1EJiSVGytdid
OLk1w5t1+dRc12vzZtdIK+qwUJzpPOm/rUumg6AVWP+55Dqk3ZLh99bg3yblpvA+KfWPPH1djypK
kl9JGkjk9V4FXDl8fldYRZuSzg9VPZK9PSp/uNKB/mht1hEkCiWsHBdkt860a6AoDtUUC7aTh5uP
WR18A1DEiXepqgiG5cFIEfnmbw4xfi5i+eAXM9bO+moxubLd43CMx8OiyHDVGdcgko3xXq0qvya4
ArHPZllt3LvK4jSxrLS5X2ZzaNATCKZ2R+1AiCyhG85BiJqTzkk4NK0LvPJ0rspDzHEupTlm5UhX
kiTlmNGoClWW1SXP6H8Ji+kXhecUNjQrd6oHyoCrG3fhuNSV/VwNAwAS2bvMDrhpB3J9Q5HxHS9N
/trDLcms/dZJyg3qvY3Lfa4/zN5zqfAUvKJadbYtwnf1e8oh8vV3eO2rV1nOAq/PxQADz9IQE6UQ
OgEjCgiGffZLW6Ef04Vev+JeOKroWyEu4nZg/osmXFqaK9C1EK3FzrpQeo7RdWZch1yE46k3rVNZ
r2cW+EvT/Rk1PD4jAm+uXF0iXnU5HzJrB71OTyhlgKCLfWsSzK3/uDfTLk+wlpjT0ZMHVMTb6DSu
tDX07T8O6OmSWXt6L65cex+TDeZ9yaOfoGrrNH2O6fDW4mXwBW6IFjdESpEgyeWDCrrVZEAv6Cgj
vz/VwSEz82AaGbyO+mH9tf5aKkDNI3mCcNDLu9LZpy3bT8DKmxIvDi3xSc2MEFeAClMG1sSCfmSH
GWn2ZnXeUT2+0AmGGLYNYUJJE0OBX9QBPEU2fr9U7MEIkOs87BiGedRfvFfTlb7uQv6X2EeRt74N
vsqmmtb4RRPoamee3g7cVEdMCT81Mfgr6OgEA79pVaAa0i99K/4usgt0vXp7uQIhfrxcoW4OFcso
b7OEDr4yOaB/3M7BwBQ0NztVvy8/ML1yi2xaDVZLyDMa0V4VkVeK9Cy5UTx8dQcYBdqGTgiOLLfp
cEMvdN8V31XemhoWS/nQ4Wipr8Asl2XJvs5tXRBNUV2Kape/lIPvRkE5G8byyjoVKdkPPKrTmHrp
LwOdSqNOzoImQbTTzbcvtXtnry83JjNqMEDyr084scy/zo1lBwDNEKClB9OECVV/tPKjJTky2dd2
tq+9MIDnM+63saC/MTZVMZFuYIrs5mIP5YWY9qXZQIcM0apMJBT4q9njKwsGdLuNsfibofeHXIib
WwAXpJ+kIGnTpMMjgU47nUYI1c/6FY7w3mAI75av9Gkz9Vgptse8gqMg2wkcqI6mhruUG4cX52Bu
lcgezQhxSNd5sJaWu+7OitovnQI0LM01wG6CBX75+19aMyGniTMHEV8xnfmadxAcd/+CrbMOGH16
FHCZRZb7xh3XeUfmC6x3483xYa/o91rKC6WWHEm5c3SujGYw+H+ZIkWux8h/z4ZeShA2rwUoPZQU
z49kyDRKgOkc3ZjIbG0wwaVP8iXUnCdPIXDPJSLUcBwo3P1Xft6NuiI1Csge14irFBdnuQpt5jJL
Dad3b8EW1qEL1eVs+fFhpgRAa7je/h9XV+PUiMetviUVzOtzYI9Idi7touge+IRilTMFIHLGjhhS
DtNBXKqS5BsDYAxz7RJMIAe+8k9SgbtefE8mqNKe59d5qua+iy/xk2QZHZJxD8gCMCVhagUp8nPw
ubVy01+49EAHrHYT03lq9XYBXQUc4m3C6C9jVxPUGzWISLAM+NjgsLsw5Gqco+ryLFSEGDyqcIjv
CFUBIl0wzi+mMao/FyDRGEu+iCMWB0CPgAb8TTtqXOkL7l6zTlj4MVCkCOq7sl8PHo22c0ZPE4mG
nf14fRfZIgqUz3y7KRnknLU6M27Fj9LemZglHN9AXMEXiawczo2bPNJ0fOQgJ7pifvQbhIXvuDzI
dTlsmnWxE3npU0zOzAk1InKdNxFStvHINfcV83J3xpgGPl7u8eTxaWq5PKr+1LEvMyE/N1QmCk8V
yk1W+EEURAnkrP4kG+MUZx0jAMDOYOS4YTG7a43T0mA/V0Fv693xOSce9TL+q0eotc4dsHb65y7O
SrNvAbQ/EFZ/5bCSuvPZxtmRU/EJjP0zpVJ4TeuHIcS3I1nrJ+z3K86LWXxSLflRW+az0e3H6ABh
1m66PzKf1TtB72CJ+wgaMAcnyagoK5ZDS5oExiBHOZlSU/en99TcAABSndoBQ0CCYtLxAzN+y9Tl
3CTaeVDUs+Ib8n3jYFhZ7he88U9zMoM8tn3r6qJJjO+dkz8HIKQzEFLu4SSLlIOvknuYXt2/r5cu
pETVpeqPkWN/rEssod1LTqrOiu5xASfVGCOK5Y3OA4sOB3WTpN7syR7q8XQzippbfnxPNyi2I5CO
/xipECnS7IJ8AyeleHdxb7gCTn3zw5TWW49i+ZlXgt5ZlD2+Stsmv8vdlthDNXh1Xj/cgqO9LO+M
sLlYxrS/0CWnwWloQKP0XFX/qz7n4Vt5TvtykMBODO4ESEOZfcBOXEe+iVURclJ7zigfWT38MG15
6ez50n1e1PFt5lkHdES0n94Hz/6zHSzd+ZpMFFToYvvkOn5nW5hmDn5i99Ia2jXpKdi6MiUnMaN/
Nrtql/TMPo4xANkRAErqr6obucmvIacO3BqO/ZlP2QpzPfVMRoSo+8ek2i4qsN0GgSfb4RCOKZ8v
kXlLD5/zgZ8l3ZiAiZ0N2Nv8UxUQQT/Z02uMOgg0w5KeW16yQe3PvRqN5Mln7HhbvlCKvSfsA9DQ
ORdopQK3+2Mju706RWBjONzPn4acPC21GUPRseB+VJgs8945GDjDO/ipFf+q04pzJle8tvT3zT6h
0rIMRXlM0R26Nd1XzBuVSpxaWdFZdbBGcvd1f6wk8NlX5XBTnAp47UhoWt7i1+9OOsjt6t34jybx
kHl0qMgs7AlxjNV2NMQR3xjeDKQ8SKaC47txn505sJY+HJebHc/4QKCe2hsW8hTCXxOyUHEKi1T+
1IY/Ve0esO7CmON3kTNFsKDbIyB3iMcWX+YrcqixkMiO9irQJcadG9W9R4ocdTzkiYZNRfjoGpbG
cXF6e9liNiOJKkPwy5ehQp1OljgY8lfk7Z3MyoDjQvq76B+rml8a3HmV7Og7z3zrNvgG18SByeL+
THXQ2j6Ks82vWpkJU45j1OpGlGrJcZDlvjH+WyuSwR43piNwYPnLtRYM/aQi8+mCk+rSwLfSYnSb
qYQs9GHDmFPY+HMA3vZ/i/LEdb0rTXHTbeM2TANsU6j+zFUFFCqEk2D+tZGMLiAYmIbfNQAjnOM4
sX6n/Su0IB0TDEr1mWvjZyJ4mT5bPQ9m8bLyGP6mhjXyGsHHQ231pGVID0BHTwGdYx2oGdoNIlBJ
FMq9RcVDg9EOPKGyfDA6O5kq9v9Vj/Qz4PV9ahb7VFi+pK/ItSZ/ujWveh0ujTEs6Ap0BRcue8Sm
QXQ8Pfcv0995a02fg1l9NMiJ8NPhxjnMQWZNkHzQLDf14jjmdS60mwAGVWACUSpCr6jC9UZJBdd7
6mcsQwczT7uaYOvFo6pgGeWk8sEGmu3sn64apJILHGcA46Gt6GG8jU3+s9K1a5sTEcWpbKaXpSFF
vd1LclYy9bUjtmhYHmZDqmx9TtAqkDIZCUKGsPGhyiaAU4DXhN+7Wv2IY/XSMXHe1tP0zaAAzrj6
bBuSFpb7YoYY0jj3DmN/6UOPcAjktabqD0iAL1Z9jwwoTNzUmAtkJm85A2sk7dDIo1G2fJpLRPVB
iECs6W60doCXHAY2yRESe9QK3AI9OGlC9KvuLf+1/AM0dvTX5Ni0wAXYmG0mpEAzeNdjFUMrmIEW
TohwbxZmhkX7GU/IGU0fmPx2Z3Bndk+kFcWThtp4PSnUaHFarcZvemvfQS3zX00WaDmZy1fT6c/c
JWqQAbadsjBv/sMw18ZXICAHjQbcDXciqvOR61RehE67hkZC8FBMvp1gT+jLk9opp7ZEZi6aS/20
muS9fL67enyrb72EgslcQZNJaKG15VZJ/jFYk/ULDTilJCS+v86+a1qeLC2mc1o7Uj2fWzhNR+lP
2C8VjL6mUEKZgb5sr0XTX8ayPtNCs1NyOsX+dsyqbercbYGLhZECw17xaODoplgwe7Dd9wAV6Zqw
W6CDz9K4tpKXrQ1KKEP1rHvMMw/OTU23x17I8m1r8A7tzT9ZC98aJwXT5ChfLb9hxoXRMmoGIkSM
qzkz7Eo8XFQ6V0M0Uf31CzVrK/KbapGp9UjXQmbKeLOqndT4H3Jl2Lf1l037umJYvp1ufgsDQtrU
FiA6LVBFGyysVFFIqKyHkjRNUeLOHk/LPyTzA3VDBPwwoRKWqFj7UICrA1S0ExCsETNv+XhmDtML
wz62HipAPyB9PrXRCocpJfUEQLRkkjFEtZc+Soid4zLvuimDk5PdVdW6rRNs0JW29PRWj0PoJn/x
rFwwUa/yoiXb2czkyenG44k4ecJJczl8NvvPReHpWmHq0yBZKUnQ+wxL3SCzLYy90CDb6wCmvSFJ
b36OXKQV2zeY+OvZr3hRfCcpow2CLDp2aG3g90ZB+QcJdkqLyIPLY9rNUck1feRj622xV1PCqkaB
p5T0dnXS+T/nvekroF0dPjeOa8l8oqFt/6piZq1pOXft9TolZPNrA8Ja/67LO5Q52hom/fekgH9G
MlVDs68ur3Y+Oh2m4uYueDHxqTMbW3K6G7ibdbzcfjfldxfg0Wh9Ne/zJ2xlVzszwrsAx9ZNQXcU
xCyqsw0Jg8dP5zgaCdXEyivChk2zOTo80jZD9jpcmJd2+JWn7USI6FRr+7f+1FlL2KKoUkOukhe2
ZRn+ywkML5tz+ON6E7pfwrwyhr652MFKiD3uloMC5+NJh4d3vts/s+quGvN1+Kl81QI0wCQO7SvG
SiqaylyO43pgNxFo25NSjyer004qIlcOTZ9IafPxLos1OMyzlyP9qsnBFCbk46OCtadiSmXRwELJ
wmTh9hmVU0fSa02hJnANdFG0YGXiZ5TchpTk4ILjHpfmafwuD4MCcrpqrtM8X1tFvSY/rZmwhP6h
EvbQ4zqgcC1IffJ221nHsDxN7p5Dnb3QAp6cMoqDE0tE8TsEkLY+Fh6jfCoQ1x/Km90ww6QV12H2
oazaYdJm2FnZR2GzQc/6Oed127uDFmnk6BoFkpm7H5v0CCjWGxFaoaQHrucQqbOx0eRTfJA9bJNg
rK/4y3YbnSyLOuydpfDYhAqVYoQxOyjc4hCmPXN6LFax165Qr2brXVXkW/ZPt2ySj57RAQwW7k7S
2ubi1UtfLcdKs6cLclS2C0gHLhU1ZXQVkO8flHpUQ6iV0GXCSDH022gwFG+ODZKEsvoLk3zDuPVF
clJ/2NcEJ6/bbad5RJKYSdN4TaIfZs/0dYjrobxP2RYt5nokvPdH5SBG1QYY//O/IR/OYh9N1KHH
5+yCFWPkAbyj8h1xC/826NzVNSUkp54X1+2aalPU7km14NdlzodvSn9mShy1pXNMP9dbnKggmpgk
QKZETg3MlBEiv4ltg+LD7CGXdCtjI9fv/NQ5Vwr5w6LtitSilRHMRCmHikNDuP7suu7AqJ8yCi/b
77qgA49ZPFRAsyQekGdL5FrIJA9Qu2ErcfNDPBxRIjD/7yTUwwpztwqE0KGd2LznaKYZdNYSc4gB
PMT17ibgyw7k4T/TIaW9kvgnkNpPBA2/iS/g5Rdk+tNJp6EFv4kV4jamlgshdT9zraqrfbE0vn77
GnKQT4585Fv8xsV7SLaHCM6dwCHB/Tu9OrcYgVw6xYtUVZgIZWoX9XUbKXx1TO2BiPa+MtusadO7
PCtBigEJAvO1Bjc/Q/Bo+ex6mvo0g2eCvkyDu+ao7C38kold72mdVdxzrcbXqrfuywf1yQ/Lrd4H
SfYSph+BuXI5A1asVebs/Az1UO1RNce9CxPOJhloomfqeOImRLXBerM/SmICJf6gkfiq+dUpoYDC
UqqQDTWcKbJwHvoPMWZXp3HPLusROR7V7I/pVwvErSmcUKVC+I/KxJfquNp5ojo6554dGU8EJHbI
CT+7Ygi2ReEtW+Fg7mwrZiw40wi9PjOkyTaaKw5mLriAMbSQBBhVqQlkn5qCxyriu52KJT62LDnu
dchU35Qz9HkFY4l5Qcr3GQaHKcC/ob6hgyOA0yC13Qe/oVBIVI9qrd/W7/iZ8Htq+D0Z4LdyB9ih
J7bybWrrOxRxy+3fyi19y4YW3I9O6Zmyn7ks2FCCmH1EOhEKjnESu5/OkDDffi5OenHK5HJFbZlI
EkPwxv44cpLDB3fXUv3WSPcai/yaq+VFddKzWx17YQUGF3S21gK7QuKEpq3hGlv55uChlfdZzc4L
URj2KY1grG04N54DTB0jQZKRR6S3xmAgXbExvWYHxCR4G6kJorfsrGVwaLgzyBOUwGyG+2uShU3n
J8appj1XuXY28vTS0cirgvyFFwA4CgycxghYGXsSZvEjmfjiD9RnelAHYm5A4okg6ZS7n3Q1u2Qz
GBjW2jy/SrUMM0rTzbd2mIP/V0GXtjpUp+VlN0fqjUs6OAnEKrj7uJBrpJSPzv+wdF47jmPZEv0i
AvTmVRSNSHkps8wLkeXovefX38W+A0wCgzbVSkk8Z5uIFQ0UYAJV2OUkyP7Ny4QiVyIRVL5oSWnr
TDA66M86arVHxUZxIktZip7WLcJVGgFiLuyVFim9ChXh6ZpyMnB4BjoB1ycmH9loPvVN+DDhkH/J
ZnEsP5O/1rS8h7h86VftpBmcf7Kfl5uXQG0vV0p5vKk6r0TEPpb8Mjhzpa+st7xR7L0c3bQ81+5H
fbSQAxD5Hb7sCRqKElFsc3Sjea/RvHMPZUznULerrK9r0Qo3gqPm4i2SOB4/hFp8pKhvOt20y0Jm
hwNMRQDAKN9/fBMkwcv0UP692OYKS4e+HsyInN+kcjims3HMCYkTHtase2KleQt0D7EGEZiJ+LAi
Zx8iTr23CrmXQ+rsryTadvFlJRFLoCQx9jCAkZkryZWYTyWSpkv0cDMhMBWzttnl/iApuArFCMak
gTD4B5gcYK00ATg+jxpMcSGDbUa7abaeuBle+32cG2QvBx6/pAsUcsnQGxFiUfYe7DT8EiPjpWnw
DCalE4FHIqPJ8si8WXFbBqjQhwcNg68j4ZUZCCjCzDrj56c87xCNmyN/xoKpRz/k2OF72IQgtpXy
c92sj6Tw9d80kQybYodLB7r9dBfl9rJVf5LPJSrh8aBLbSsEx+JNAbiQHCOYUz1AGxitVjywOYpD
PVuDVBcw0OzKTYYuoeWoGbS3d5JjGap7ZML0n9/UxHBkgm2tbOa6TjlukIn3/+KG7KKKIFHlHAEh
EeOjVbd+B8+nSzjrc1jL/7QHK2vISoiGm7rkshtOdEis9hkFEQaZEAYpMJhWHrTobPSsQzu07MA0
FtkYJRKE1hNeRtpJeHSz3rvpG839s+SksujbkjXHrm49+I48wGPfC/wNOgktunYlXG5nySstUxky
c6zMy9oR8RznF7oxkwJF2LGZCMt5bIYTXOAACMRoHTqFDPffrdKgUpm9WmEZyKQ54qXg4vZ79mTd
QNvsFl+ERJ+G1i4WVHJSi1p/9Ysr2U1pQg7WdDdM4DI0RF9feTaG+B4CIW4BBB0aPLPyUcOQMglm
qLTcw1MRJuQFHOWM525A+PcvGuqjKC5HGC2QWmqUWTMuwRZZlhzmcuRPpIwVCFF1WQKHHJ0Y3k3e
0OUPpUlf9aa+9YhZNAgg3J0DxhqMYSQkxxSmBcBWEcP/ETlwjODHtDoHzwUR59rR5L+fsa6u+nvG
M6LRlaXxh0WtG83lRf+2TuWlFrsbLK+DjJCnRxRYVPOjGM0HiBSumWBeqqCJy6AEH2RZwom8Ypv0
kkV5EeGFNRXSrHjIYQFz0ByjVfVGfqKFXNNK4TM6UHqgETIQljkRrtTr3qwA5zi0Bc7kRb9gKr6I
CyQCpH9laXctIYYdFx35TyMxd9pSXAvppLKGHlk69vHg7lYX7Dx1RBEKaSIiF6yE9cfIlTfYr7Ls
FH+vseTpMIe3DzIE5v4+bNLTypq3orHDM/6RreOPUhHM90Yd2OeieF1WCOCoXmowW7sUPjtJ6nKy
Ngs8B0HA2Nf7X62xD9cY7qCm6LrfmJz4w1DiYurOhuF8pfNsaO5JFGnRbxfPiZHYsgKG1QAmZ5On
UQfJzEpzf25gxoCGybLvrFRs0oQdLav9PJr9Zh0xQvZBsF0ss7vU83Ykx+Qotlz7svJkWyAqMOY0
tHpH+N+IH+QQoRTuspxvTxugyflPwFzC1Z6z+46WO3Zd6hJ0jqCW5W6sPTon09OX9uh/R9ovoeQ8
xdKYHRHYcPwIeO2I/OK0xf3HIv8Erx/Jxpk80fNm7243izN8ypqPRMo/RMF6m92xAtjSxaonrnsl
cVjKym2Z34yknxfMMTOMMgSHm8iH5thdrtiUUuPUqwl84uyw/YyVzZuWiRy16qRVcWDJaiBDEEeU
BmsWJtSw7bgbUVRZL1gnP/puyWjlFCHAMm8pgSTAwTTDBAG+2Yr+cmVW06YRSdrWB0wN1tYKa2tB
Fpgb/EkNiW8L0kB0UTTh+02yEivXgtWaYClmzkKXvcM4bZ7WorClNBAP66lHz28aiNcxw1f4yJDK
iJJ5zWW7tdLrBoFEOrSzYGfy9wzttYkaC42kYZza2QoyJT33cXZp4UFY/kqcXCsTbcA6aMrioOUB
FjUijKF5MAQgiMUWOIyNGxGCTEesWt2PoYOA129eYrImt9AyEPTKv+KOp2dHmdz171VnfOCwu2+i
DzTrXTTZi5qins6xLIbWIAelCGzmiMdo/JMKyXlkIbVdIDtqgBmNpA1gYZyESYV7ug7vROViKzGa
aekZDOJFrNhHRPqtflW6eRMG9ZG/0kK+J44Nn3ZPYCciO4Lds3wapnJVwaiyThPS5hJbHXns27jc
E3W+Zv+Vfg2L3XR/D54KU4YBE5thsjwsu6vpziThDAlpXImAcK041tUbLa29IjzVOsjwrCHMPeS8
0jk8SXcIca2cVai/Gf50RgAxgj+iPy6SUF2SKb+MvxTgRHpD46w9Gwmzp3gdNRAPMsEjZBn8VhXn
N7cgXxMwiMc+G4Nt9X9P84oyv/RjEa8g9JFJCqyfhczGPJ6O5uDFIz6QEo85SDs6fBcKJktLRNoO
HrZnqlKiz8Ij7Rj02hiuHTMFpNeAPSrF2yAo1+7wla7KAymsk2Ot6/9YIGUwbpY3GFXoSeFuS7dR
V24FObqF2jpWzdCEiXt+L98m1QEtO5a9CvFGYuBFRhKRCGWgTtppbNJTC9Vcojbv5cRNiShikQsg
j1wdTGhdA8y/DLWhd5BVmKxzmauRTo7YKlpNZ3oueCbNpfGCCgjx5HfzciroypH/NpbTjLm7rpvP
agj7oXhSCJBSDeMAqjuISLWoYRqwzT6obHvwczc2o2j+BdYEYuRuEAIaLDgMfIhfnzI0bvv89mxU
CnaC9V3JxVvDs0li14bukAlbHJTLdpoQJ1WD6hdx7Qu56g3mXnKQRSa5yFklKRQMRKGw3dp+vZvo
0LHEmp091Hi66/nBlO3Z2FRoA3CzXzHT/VWXaNFRN+WZx9UODP9oiNy5KkSDlpl34ypEYBUzxhko
rCKsgG3Mr71kj7mBn1TxRsSPzGVI0fwjRvakap5ab5zzDfaBUcMfLXIfH2BDgdV8mJVwh+Z0qu87
Kan+k9I8TR38Q+lWJ6FJQ0zEJH05btt5mgANCkiNeAxaYrCInhJhK0y8cwXv3A4xkb8z37Z1RXeE
GBFb0hDfsEdGanb5tuqGIV1+Uul8MzhlWKwLhZH/8FvlBhXP16aAMXEsivSiu0R56aufklGYKdhk
DcaDx2nPYZKugcJoaeSrLTisPwq22TIqjP0PNcpbAk9pa0KDCk3Sye027iZ7GUEidmYeL3JvhAXd
EH4g5Jbkg4bdI4rbSyZPV1z2dftI8uE5xtCI2bSKSfRKb81FW+JnqpRPPkOyyVcNZtmz+qhGzSY5
jOTedS+30suAQWUR/hrg/lUCievuRp4RMe/BrK23jKnz+KP+xhIob0HTxSMTC8K+4PIx2dKdDkkj
+2xb4ZsL477WXaLAJAMdRTBDOB2F7oJEfpbki+i1Tt9MIdWmKyE8txCcqZ4szIdcqo4GLgK0p6G+
nYTyV21uQbKoQfVB1N5iOalgV1h5okd1aXvzY0U+qRMEr2KTi59lLdnTZriRraM60Uw3ipCJkrRM
oiM2bkICbRlPv7FQ2Sco4VjU7kn1HVERm9WSCYWYtF8dKnDArAWSvHl3kmq/aH3QqpYoB3EicJMX
DZbB6kaTdC51/Vy1NK3Gr6o7tsZBxGgXk0HLNuNHEYHKajF38ZZ1W1jhHoGdz6pcL9V3sxmvyNkm
x7gjBg7wUIEGLoLBZJ5gt+FIBI5GMq8BNBlOF6t3jZeZZtiVT9DUtyW+pt8W1sUiekXlmwT9XxC8
0iSF3sC7rqmBlpphCcpqYDhehDWljVL96qziPK5WqOpb2I7yY7holeDlukcC049u+hWBkJoY8in9
SuKP4tNX5NAoBDVsxB/RamBZ4HyFb4DXVOXXz7RzUveXpjh8i4k4H0coDfVN/C5RFpSk8gHMttNF
9lq4JSvSSoGObM4aUgNav2Sn288Cr/tOFgdL1+I6u21UXnClXszbvHRnkWWfmAuoAgjWAX3Qs6Zd
tYyJ94dEXz0zVjeComro0KIAwfrRkBGVDMRkSEiPEqp/+hqhUD2EDPTmZU3PdFS+/oOfaseUFGRd
JswZsh0n6dGqTHRtFL27I+AYfVtx5VuNm+Cjimp4K/lK3vwh/q0JIiS+7jR2hqdJxs69d1nuMluu
DgkJnX3FgUNKJwnAPJIGiUPsxQn30KnLrcv21+zHu9aLD+B2CJ7qF0GPggxg0Knq5Wmk6auUHYnO
Qji9ViDjY5Nj6sb50xL9WqAUyInwIX6p4Db7Z/0g1d6x7j5alaVGWPSt8v4Jkqu2rNmxbMGMYiWi
9sm3ru1OyIKjq2gqF5V0HSUaKYJb3Auuzy8K8GTWf8vKp7pqRyQHWtASNZIFZYsnjxEMFTfqWcGi
9T3kSu8KMMM2PH7QE3AWG4+FW+xbmWvn0WJ+FolvJYs/doO3dv8xY7yNSQzS7gIBCmcjl1wA9WgQ
wA0hwxzE8kYzf5PSFaVge9vU8rbKGsQdZIc3ic93Lu3kHwUq+svf7Sb7DT6SFj1HWSIWl/UgQ8Un
yGs4OQLt9YR7CAUUEgFqbcZuBLGcu8rpoj5Ic6o2kON81JhbYyM0FSVscnpFQHI6/ZEQl2EFmr3P
nuPcBUOkc7UUxCQTo/qsShhhRuYqVLcKJyFsBsxBSj7YQv3CdfmzJeJEB+rAYVnGDkA2pyHe0qrJ
OYKPKHJ3QhJ1IYMRNEecoztCKrG09lBRdKZt7qUMscW68Up+qLI8aDEkSR059tSl+DTN+WXMCF37
DyjUz+RvHzKCFN+s2IErtVTK5c6VOhb/w+ajr1TY7fL1Y19hVo8p+6chURKRKA3eGYEj/6OFpQGQ
nRmAnYVTOLbGe82+far+rtatPtPsl6tyM1QhnBAkph+xlN8U3FodwrAaCKHYNocsBiLBB93m250j
0ZnzyC6JZZemcB7J623kwCDnNNc+zVk+SXIGrBIraWbCozjQXpdLzaKIDJEyZDBtd2DNALieNlpO
8JlNU4b8Ho04OgvNQ9Zx12zvQaRIIeNwaVavagRv3mq6v+OmGrgvilBL17AmlBA8XUY/J7uNJvoN
qWBsJSFbk3/TkNpMgwOxNc/c8sdkfS+VoybFxAoiH9m+tPG3DIqmZ/OasnmFnXQ0C+HYPRqgBOoY
TOJIxBbLFGYbDMnCjt0lJ04rnoQiC6pFCtCeNKP6aOmZFKJj1TJ/RbhfheMawXfEv0p+12lRxlcl
Ws8k4VFl4CQnVlCq3XGPpitb46RY/zrhIMBaAY94EhOQB1oeloWBtrLDD2QynvQWBIBI/+DfELAd
EfdlmE7BlBacNW60syuvoLcrzyLZoIeypcsTSQ4JISYvQ8b2wqMcf0kj5CssuAaN2YgwePIp/ZIT
8jW8arDlpwAIZqBtbajtPnApCyTidoxDmdjZQgZP80i60c+Xn0nfXkj1QMokOitiVrKGZXW65GlE
PACLn5ZZlumRtnm3somR3HBf6u6OoxjAyIeEfKtGRFQJLxxMTxRvPQfbIQVnXWPQSj0dizk2Q2B1
NoFoZHoX77EjeT51F0ZiMBh59GTXuMnXUo9IQJKP8TyQqBhuBbPGwe5SLNmYEIJIL7yxOM6jdYqs
OxMfT+1NhO5IQJFwarc5JrIy+oFfAJXg7zpV3TbNEeJboZBB1FA+s0j7IPUjGu5VA9QWKpJhpDDv
FHzcR1E3bNN5jEt0OI7d9sltBBbPzqX1RPrrodEbH3K2m78wySPyOxtx/FAFfE+RcddAN0q2nAuX
GqLWlNfXlioZIzHpawU1hoLEEBhWgkEQ/L7iCSZzwNLwhOyYvjawRgk/qBd8ZuQO08KyvFiTdU6I
IC7ihum59+DRCaVUP8pqh1l88GDJYU2grZBLJM9Akib2ncd5qm5RulwliXiPEgM2YQTWGfBlPdQk
IeI62XEzqpfinZKwWn0DnwMTqydYjFmvj0cqwiNV6pJXpg0cGhDlKxN8zEHGYVTIHXvnaXkFKUeh
/KpmI1ynLQAx/c5wqS/W4qlXIetQvqAMF8hYou/PwaJXkNA7VvLA9X9UCQnqouRsf5TTmqG3hShN
aKljRa6MvcEiFeOjQKTbVwyeRrZkdjSvbkkgbvo5q4rXCazM/D2EGNcje4gMfzbxq2nMeSO6/QbQ
ce15fHFt6qWXI6iaoQplR4W8LobOjMntXs0e7HJuhdhcE1E87wvb5D4zDYDFL3waAFXiGIPL5szz
YUKnqQuehcd/c3OBDRvvEo5m56Ax1mIIgv6a9fWzY16FSMVCoHJQJF6R5JjHJQZAxD+g6tpZa7Yw
VepgYICHN55Wu7EmO4ILRrqbA/aTGsHWWcJnrFqts1myVBLli/DB4hCyAGIe0fu2CYpf/GtQD0/H
abV3G6BMcNO5ArFjspbFKS/aIyMuhKuXrsTYQT2FukoyxDvprdmnHq0P8BVA0Cbec0lyECzsMzCH
OPRk32yyPR+OUJ9jIp3SVnUagowpBgtcOeZVuWBVvYFDRfKoh3X1A5nIK/liIspWlv418sajJSpX
waB1kbkL7RGElLIAmbrusQkttRsOZZ79nr6KL33PVhdhVg6wcTKad8NQlnV5ebbIKhkQZDc7ietf
FB+NLcJElBFBaLNQ6NsGVW30ynH8SMii5XV+w5rEmYQNbNLe0ggfWTBf0da8NqeisSsA46f9pWst
zJqE5mxMOGeZsUXpLoriGF+JkRJqRZwidPthXG55kz7UcXs2gvHCDfjYEAxIEm0NMFmhDaqNILaQ
q3TkI+s71TVjEJrI40oRxIKzztNtqs17yb5IwUiar/WLsd26fyXbxlNTLEGNAFlzJg6DYNbmEinN
Zf4GtbtcIiBcCfHoSVBgq2Atg7HNMnFlC+MZ1lJYn5ZcPFue1jK7K4KOgzWqr3K+XvXdShR2xebs
ajaIsUyFjHAG3tZ25oksEp0eO1XFwMI1o/ldP/gtYfLDQHBgEXvbhmv6vSUkG2uWwwDusHSor+3/
Rgz7X2WN6hhDgd4qOtfLep6+ojnBJfZLsTVknepOmPmCgaJ0L2f4isrtvmFYxVe1D39Bsq/oxfOV
xRtv/wBgdWJMyTqBOG6uOEx0gi2r53Lu7hCxvhDfQsjuxOFzYZc0ILiAHw9BrbiWoJShL7MfZFo3
ByRdBioRLRGUAURs0DtBEvkgOvqSWm90p6raVepWnF6p30gI0HBsK8fUWILpMXxGXXVfW+lClotS
HBxp6i/8o5e6JNVQJcEArepIVPlSzoGQgdJpDH89jX8WcXYLkKBIKqGsTT8LB4ts1E/nxaID65NL
M27XUfpdcFRpQMhm82cnWdS7eKf63pWTxbUi2V1UdOd/jb958rMJlE8FB/SaDu4KLA6OT+KVauYo
WJ/7llW0tTlKJFCXfaw8/RGlcEcpLO0itIDvecrGhUX0Yukng4hvcTP9hZ3MojL8ghKvuzFzcuq0
9TVLw8WShlt5FKs2JK74pzrkWAOrw2Tyen5uHVzzKiElRIULNVyHv22sXgDc8d5zd8Onub+U5bir
5DCBsHhAyuw0TI0NBKdqJRyhzzhZoThzS602Sra2PiY0S5295x9x52eLZm9fDfyX3QvO8I517cR0
WmM6zRaXoGYAr/IOf7ZHVXXQy28yl3gHklMgJOD/Nfza/zT8kk5SrGQj/NPip1kuL10w3wJy/bYE
Gr6DpsprbMXYtRNbRqYkR+KVLuvftG7flTL+zj2309+hja2hghxFXv6UHbS3aje3ICn8Cx5/ryeK
3VCOiORSjpRrWJ/gt54SfrSa1gonoN0vrxyPWrafF7PXNVykm8z8QPPYqa0gx0bW+rV0YXSBu9pu
UBRYg0Yz4yJ32fE6OoV/wTiQjgaJTt08WjwVCeORwi5X46abH1Y3AhpTZT51/dB/x9DIGc+CceqK
N3Xih8W1wIFdwU2voY72Q+lbkJintTkK8o8cUfZEEXRtSZDBntj3IYfHpcIwxvlMHA9Hx0EG3FeA
kiJbmAJD9mJ2GUMFsmCqgAVQF4Fl3sZgHRG6jsAYwcxcpcFitwnCDvWbsJwSPn/0ZRozv4zGFFBp
KV1X4vi6Zr5ja4elMTlWpz7ULX2uYUTEOHpff+Y5IYGh7b+vVvJY8FZI2bdWiz9hNf+ttRRY/K9y
5pGWa74mlCtMhA5EkQNhSZFSmeTtyIRb4BrtkC1goCzDMrITAJZm7fgRFAATAyqxLpUd/3ooyJoi
QkcOzdLfLSt/7sGj12JiPlEdjM9I+JXj22yzEit9cdLVJLBiIUhU4pX68SweMiYM6XxHUjg3eBYJ
1m1bxzCM16iU78as34ZOnJqtiYY7Jz/aBhNuXIR+nWJypOM8wOgi6QmnaW7LPqO5Z5QtbBPh0cDa
brAPrz4jkPsEjCTPMrfHHbYs5q0VD/HNlNIL0uKzIdS4UfQQooom3SkB5a/k7+zP6m3mjx3lDxWJ
osx2EkcqowmnS3Dfluj5i81XzdQfAFn1hGX8iZx++gtbz5FMhBT3PB5ZJcihSC4qG2OiWKX46uNe
Rz6AYxRvPxoc8nbpmAlOUizlyCd7pHQ9ipRxmPNYrSpu9b3vk+s4QLGa4W5+Sti7e+zd35nncVj7
W4VX1xh8hjAk84y/YuQQnDG6ctEsWBKsVwfrTJ/6relbj4+6S6IrFeuFPe3ZkpaQuV08/pnynA4x
Q1m/m3MVMwmUziHIfH8ZSLkQty73KRFpeaxjivpP7p4goh3Ky2MOFhM9dqDcWoWGyapDWSNYYybz
D9xEx9pJUi8Aba6IFw27OepTEywiicrGdk6l5ILsUpKu0SXDpFIV1b211Ht6xQGLwiPJ5pv2O8We
Os8fsZ67EhFkHdJy+V9XUfU+szfBbYfyaywOyZYAOtcOiHpGMSQvQfw35k04AGFFrNgBaukC5l8B
QDDKqPUgYws9Fnn/bXbcfs4/wZekAsOG9Ywl/dGn9vg5lBN+LwFaAI4wUrGTH9sRdZvXt1esgSxL
5gkziUl76GZ/EJkV+L7abvaWhDRtaJwaFDOZJWWuEw1CXcjwerngswTLixrJZVCAwXv0smQ/KIij
B+yoiL2vVjLBGaAXInDURditYEoLIpDVEdMXvvZJtE0DDyfm+plmi2nWgvex1ga/lArfECIvIWxY
pP8YJ4JH21eKjKXvwhpiq7w04Ub2FqzGYzY1pN1JTlyhXO6IRBW6xV3Qh8k4ki0cyQVhkynOOL1L
fT0PajlgLgP1ZT8r6MX09azNmEv40TVA5JMJTtQAK8gxwkLDfC6AWrIBOetdYIZDFlDBS5d9ASmj
3gadTbS3OjGTIsar61Cya77Z5ielH0/7djYza3elW77pY81Q34ysb1YTs60wvo1Z48yEWh/joy7A
FUMyIeHONB+FZtytN5wHwHQOrs+DdG/9gWRnCcRPIqznMpwyABDzTY7jsO4iP46QbOi7VuaG2vSX
zC2m/RgJE5poHoxQYQGwqML9z0jOykhJ3lyzsbe1SDkSPBGii5DIHOnOE1qjA7a6y5bgb9dZKqFN
ti1W2TFGykIpEY3JeJzII5qOyxQf79hDxzEs6Wfm+3pXNMnX2xZAYhfkVcweFcJaY2eYG1X6cznH
Jd1brgm5KUepl3E34s3xoptGLC1MGLVGqFc396p8qTF4rjs0HAgonTfhvpfqxJvP7XtSdN8iFvfW
1EChG8XFZrNCt2F8ot5SBotNrgXw8GG/6bCLhKuZcN+OWBIRxiRFIEnMNvQD9hx/4YdsSmQ0qw+s
PWVBbq05qTbZ1TQtyNQzGxUK/Ux6KyuZCCZ1gT22mOYKkqCxZHQYI+lhPzVzOqhu/UYh/oyamzpC
9yKJJZmEayQsgMmLcyOTR4hCBSckSHiMAMaIaQFJRmMJFPs0h4z6dVQM8KRc3rLYG1IUsXQJxAaz
kGRMia5sEL/nBs/mfzC1dqjQKaVnOdXDRRxD7QcvdiX5dMwD0gAuoz/6Q4I/X/jDZqWwBYZqI8d/
5ETEh3dIaU2c+S2PmPEmvT0GuJoLyPzJK3UKxLaIL72M1Bbe4Lb1eOyzQwZJuWEWEBEPHY2bQwIf
fltbIIi9XMRT9Z1NSbViwmL6pn+UwwFCM+beoHXBZO8IpY09d0ubBMO3jiS3ZggniAR6tt0nAjOK
//tAWIAKNXiMPMlWo/iFRulWIv5Pbf5W0+KilVtHyE5Nx7qCH3Ne+DBmT+KLYvFFgcYMIn/pCGGe
Jy+R0duSKpcTRz8AOhsAnVkSUBuZuR9ReOEQxgLncRtBuO1Y90NEzuxibs9bN7pS/W17aijyoxYY
76ELo459L5mELRO65DYtHFUrCcT6QwXyvU2/B/09tFCACtw2CCIHBrZsclLTFRfwFexK13MOhB8R
mYCjuUPKNhoUHkb/WKRHhD4reh1GSQ9Y7oV06pOueBWHV6n8M2hM1L70lZE6D38dojAfZxVuPkyP
YoCUaSjFc5G25JQkZwlrUN8mYQE+noTTk3jEI5bpJGxhGwKV7ZmqhdCfOQbvw+Ka0eboXUbRyeEf
Uy9R3RHLzu5pDVUpvesWHGYRTMf2NETOYjaU+CJFis+EVYNGrL0an/NcD/3pbz7PYQ/kkdFp/lKZ
5U7LYzUsb51iP80zn9VRzT6Z4gQVCRPnqfmtMNExmhSb34paMdRJDZCCGJhhq4F+MyTaDX4s6Zpk
4hV+0aFsNFjm0WVxiE/ogUp86THAQus/qY7C9DJFjDA4cim/wBC9S8N6S2pyteQfPfKkQ69xz9GS
/uusBkkKXg0MfJKdnkxVv+u18JgX88l/64Vy2lT+Cgj09kUHeIJZv2x5dFFYhMlMPEqu/BTnTnFP
VRvLgZkiCR4JGtg3MZBk5ywhUR1BCJrB5d4L/Oki2neFKVdi3LGcDCxCjsSU4Addp5RT7DARM2YE
WJkc5Z/yr4NXIyMYUzw5FfmegWuGU7BLmMHveD160BRla+KP5IlOqhBASA+GgmFlNboysUsKdhOL
7yOiBjBOC85IPuQFBfWUeypUxOgXOas6+macadjTWy+pV09D1soM2Z9KPPkrr71FdiBfGVFoJMtB
mUWPwUbzHyTVlzbLT3DyD7VW7teRSMua2gaVTYxO/aA2KAb89s5heM0V0Df76XkudOqqpDgrFB5x
epxFy5VkL0W2FE9p0GrDSePxhXrKoP0w8eUdY75K6+KbKsbEjq8sDLYGXa8S+1VMjJ7XFvlt+dDK
0uF8f2rQ97XCdMhCwrNDKooAfBxUgJRiW8mRVRMYUiUuV7QdTaorix3J3vJLv1lsxTaknAN4c2X6
UmadQKD+VC8DCRIDC4n+hJwANn/2/C218UmMopNC1Wj8hNkeELEtSueYiJx6zK6KRVzrv3pbLkZE
tuZokCkiOGNvXvrBvKyNdDGV7ly/JWYMu/b7q2/Xa53H11hHF9CRsPtnnLbHOrPASk2HRYlhPqcv
7LK7PVBpmjDVxWATrFOzUdWPTHCgu4m4frGRKR9LP130cMPhl9v1nwZWWGHcu624bjpGReO/4OY+
PY707LJsIS0EIb91hOj0mDYkKmbgcozb2ITljN+71knomuROd6o8dbOoRic8YU0S3byAg05Dol2L
DhJ6zny3iY8lhCF2w2fEbMjF8DzmTdCLbWCRN8X1IU3qdxQMBMkg3tarcz+PdyttnlIfvzMW9UK4
sd8umifjtq7hX2kZhS9IEdb1gp7tYgnjBSGFcEpyWtqs8mdfXLQXFeMhpoGwDMa0Eg+w+jCUA78d
m/q63+dpK/R1dDOd4sfICEDeHypJQ+NSedJpiXMGx5JDSI+rALSoUEGX0lvt9eN+CuCHtFsGB+KP
GCM22Js2N92WIrNNGZtBbEhlAUUjSyoVaNjGsJzGo1w/8+gqCOWjIIBRkMTPBh4sLTejK6s7WRPx
P2erHgM0ojZ0tPOMY6wu4tBkm594/u44QzfH31h32Gb0L93xeJDKxgNbt4P2h75sihZXvWZMG2S3
QxAxliiW4PZsrx6MRjTfJnXzKdZqtBCEbDkRPhENFKCFcZz7RwCqVGibu+Gen+s7vD/QS8mmB7kh
hZpO8NKYXSY81ocpWcL4ajJ+Vajeah3fHGkTyQhQJeZsSkQIhA2MVDvhqBpbGxO00oIblqybRli3
wYITECA/DcgkVoUDyxxpsbccyYt9MdjelJ+F1T7iza7OUWtcB8sKlvai0UBxAdxqS7pF2Xpj18tv
j6scVPt0zu7R2qIJUy/rpxkobXzRyOxi/XSsKQ4mXgq2fraysIngZu7tDkfijCyP7R6ycbiihyaB
rpJ+9exCYsztKhHOZU6bsdn1VUN2L1cljx/BhTrf9YKqoDiXsIS1mPQP0kjCP1oHiP0+4p3R8fJ1
boiPrvqQBHxp+CGWNjlXfXY5XoQE8p/6jNF/zdE3I+WdJ7/+u3Ew8Z9Y+E9QwAeq1gQNvR5BiOoy
hwu4dpRcqCL7XdZcvMvlbzFBKR6kQI3kIE31YCHtzCCeefwl5+1HrW5v81n3utvJ6Jmmh5kT5cX+
ASTj1SRtTkb+HkuDnxHmQ+s8/VCI3VTGB9AesUWOiIeUWOUI908WPxsaLOWlPg1g9NYi+sppmcbQ
iPnCV/7qEVZNKvApnH1tAteXFvy/TMMPKM0X1fwxbLcmVi5ofC6iq5nk5owbv2l/6sSfiahjUyA6
apKMTybbwf9xdF7LjmJZEP0iIvDmFRACISF7TdULUaYL7z1fP0sT0zUTMW3qtgTH5M5cmRaLs35u
KzdfsQ4TUzmJc0NdhRPNlW63D4zK37jNQq3oznysKiYuWM4LfO0djvOiGu6yfGsUzyudjjH7p9HS
Bfru0eHwkrM2MfTiQlUC67zm/9J5Zx89LCWOpa06zbmGzt6EB+2u6tm9KJR717u3/HcvIW3to29l
3CONxm/h1Mnw9IAbJrNn1DdV1E/mE0lXDvQKIXg5ZRuXPqChDJFgOf93S780GvWEGh00cYXx47wf
rQ+jITj3nHcAKLBqLX6qcs1CxZTCItBG/fJu3+DYVywMZ1VyIu9zL4773bpOHFaUYruuxNJN+rm4
RURznEYLO4foHgYE8mp7miOzjRuBpqTg9cHA0STiVSPUhHZumsU1oWYIzTuSjfWSgnNuPYsKAiBb
dj0pBBGEuwEuyZn/lb9iGgaHtbkS0UiL/rjyS+BXKjVHiYOLArQgS5NjLoDactO+DXbz25Q0tzWY
uEhXFSjcr+YMMvhoZMwryX5gVeBSt3BeX5AUF7yjwxFMFIrh4YcFN4mqqKK/l3Be2/5zm+ADNNt1
Y64wqWMgcqgQx7NyUEsZqmURdgv9wZMORQdSH+H1qYVwVeu3adHvTYrDIj3FFUkWvKkY+zOvSxGb
5Ys5PIu0C5IMI2+VXLfffUKszq7toW+fcyE+GREAEYKkh6Zixv1j/qy29jkW04MT4V31Ug5caU7C
wmtuSZ0+mXbbNYcvjuKDHM41veGDjiqchVveY2txCEwyhlmjFgAxuIa8i/Ihjrqlv+4r3D0AWcNz
L2ReHOWic5ul4sbA7rP0z9wAku76oipft6W+QrmG1dTRCQqtVTU9gOXe37X5UN6i2CCfU8av4BOU
Nf8/wtDCIjjzK0WC3DXZk7nKvasOcbJthkf2vfk9QKzRC3QDZuE6YHXpljPILVIC/aDnJhEoJGPn
svs/MtaqmXi9am7776Q/KMvUGSbu8U1yXLKUV6VEXQU0kpf+SDdmt0ggj50a/1CCIXqwmHlzessj
Zi8XqTTOXVmeewKR+/ZBodQJKTAo19F/D43A6KXrCadCKBbAivD02j30+JQQAbqh5hr5XxwXst9c
N3KU3Sfl0Hzl8oph0Hz3cwy+MdR2qbkNTwBOsJyDyN6d0HKeisZllou2yDhO7TjxSKqraOVr6Of7
+gtKVysukTpCSSTHMmnTaTLzUK6pAUpnzqUavYnZVf/9Vr7mjRBL2/syqpc26GzuwEgkzpog4fWs
DjI2rZOld8xZ37FeGTYHuiaFYtNNKP8SSaHXQj6aIw170NhjTQogSZ0k7f1OcEkVPtlsB0xlDWH/
XftKqJV7l3flsCZ1BWFX3IKNPB+48oKoSS+Kxz1FEylhOE7c04x716jnFNYo2rO2Qk5TOUHwEEBz
OmuvkdS5qgVLYme/VWsl42W79H74jZI5HLA2WDLZF5rvpODsRoaTWiDClb8aCHSR9Pd9cOL+dyi/
Ra3wxT4JsGpQSWclZqDCLhwA2KN3cAKPDSLl8l8Ji2ydyx4NQSygw3GppKNxVReK2gQMcwCtmIgc
mcLH90vGecIihtETbCJjDBLOM3eGJJhzacpZy0exPwoFgZbL/L7YDZp2Ss7+/YDj4exyxmML7Y2U
GQIYVEgmNoBCq1PWQQxcGBMGq6kE+rwHmUZ8l5AazRXD7MjvW5WS3ig6iRR5uFAS4siUHzQ6Qukg
HWoM+/snf61av+a9BIuYvirGLwZLWMJJPRYFUkP8dUvvqpl6lej9Y+g4sy7ImJCkHov4/l+LL2rW
hrOibxcJ3nDLrI3OnKcEPbpMCQjrRzkX3GQgfkwciXeDwTJHGNjCgp76nF2IV4zJd0kqTAPtHm9Q
ytPyu2n8fVtflvsvn/oQzixSg6hekeivTV5F1dJiKHcadAw+H4yQfL7RgGc1aL4g8wbV79XaA6P6
lSoS/6f8VRPwL8Y0kOLPgvH1aBLsM6N00aPMIu7voTtpypPrWMuC45cXXbtU4ww1Clk/pwVQZh1I
TjvciQxxd0Z5EuL1SMciw18TeVeNcP9N1JcjeUzlGu0K58xsvFQK44zu9c5ycmyB4ubT00WLiDsr
NUc0Ha/S36We7uTeHkk+P3xaJq4KOdfJGIhfqTJUw714rBC7x5osOsXnjqvomKhB/I6Sl/Lvo+fX
NqVTB0FHT0PsUyCF0IgajMgdo4v3yrqNt73tmQluJwv5YGC+Q50mbuP6D5eDCoxU8k/HbMuPWwG7
pVP5QiNdynCDO6+TFJ2jrVQeMbcpUpVS1WqwqBHbyWm8jXPyaetRyPgXLDiX4c7uZcm2rJSZxWRn
qRnpZnwuQAdYcXEywd3xBpkGl3DcMUPlDrD6GKK/E5ociVwi0KE1Ya81GxJDFDI3rvHKdgusEDhL
/PDjYBtnHyr2K7W25740AAnZ//mmkRPnroJQbBwMLKR2j5tHmEXcPDI+ypgWL3aEmB0ha3qbKgXg
imjmGW81cRx3fxYjBEVUDt0V3mWcdu81ek8HSYMARjJYq350Qmdrz0y60wYA/H49TmuKxReYJ5or
dR3pIfuesN4KHc5LyoeLZffau9WJNxWbxS5VQRzmCRQvkq1df5iodK+HjlSbmFLcd0kTyJ/tQUYe
muAFZSeRxmodcPYg4uUWuTeqepQa5tUozRvB6Dx+rn3t1vzwW+U1XfoBCfuDyaOuTp9llX8Summl
Kex2ImG3tO0xyX/MzMYyTfUXjFAx7QVa9avuMK625VEFdNuEHdroCt24ne4mRU2iJuNfh8DsmTh1
sY9g9p5Y8AuaekbVm7rxEEtUFYENMOQ+YqorZ0EmsjWEM8OvPFtZmjJ37bMzLJ9LTj/ykCkIocOZ
WvtwlgmK86SFZIdhcEOSTwArvGqADmmSIDSiKueWR1CEvb4JiUhTEree6a5oZWo7EpQDsa3p79pR
xQxfoIcLekOgiSUHIxr3AAYlnp9nevBuvB13GuL0oOSXllBEtCDAyR+6QlxpgeqKhhiTstuwbJUB
7Hn/rxaMGOGprW5Hr5r/mkAicpYbmQACtvtdSw+LiN+CYzO20PKxFpVPoJwhrhuTIVdWTx+A+CQg
NvcAUZa9M+Vup5wHQiCZQdsBES7hlOxQfhT1wMjhUyB4mojaOe8oAonXM/5kBcdgJR+potRaTGSd
7OOsCeKYtoOCiwLHw1ZzlXGjF4KTYY4jbVOD+mMHRsG4iaI2Hb6IEpjbFszzhcKFy7a3l56ujHGk
saDOztPE36goNxX7YDx9ZiU4hhoS8wM4wHnhgciMH2aNS3k4KIPqMZecqxRH3eRR8u3lMus71xGr
AUtLlcO0084DrG5NDtuac1ZRMOE0oQ71zbiuaFvEOhfNt656Tj3tRqaodIwrQ4Ww+ZQt+XJZLeGy
EISZCMKUDcgIMUeEOO1dBrFtuEgIL4wohrZwJTr3jKUIRzKsgq0R5jtcNvZqqHEkelUSvfMqBwMN
EhLovRnJ2cIIQBBNO6NKQL1nYEFZujzT2bb96CitWSjCG/l4l4WtPMRStDwgxVDoWW1uQjOKIYIz
FEy6RdhbWv1kbUuYJv05T8DmAb03Bvby/bB2uqNalM3SiDbpN6s1kCk/60GjrgQ8RIdZWcIJw7UL
Ob3E2D70imcxXRLRJybggdhK3Zhy+5G9xXzQNMl5zymTzVMk/gaCF015r1SIXfN1y37k+XxR6QTX
O/VlLYC1jMckMGwStidRnkj74ZfHclLDnTmLSFn4IBH8cP8qzUfG2HqnlgSDQatQuCzTZn/+Mvgp
CCUc5381ESVRx+xF7L0i2lVKIykniqdlsvP7T6ElQ8rBIu9uFLG7HfcoNEtvx/lhYFqikMXb6R/D
DlSVZ3UvaDS8cysmP0ayFjbQTmakKZVQsOSzGj53YYMXaLJB6hGYsW7lYi1/tU5xLTvipCFXJIys
RvHGFFYhCny8qAGLE3WsHbYeU2ijVutJvo3R1GBeNQW+zJcyobs9jB9WPr6UuOZKHVVd9uhU6TbZ
jPABV76R37hh3v11yMRZA3JiuY858HmhvqPVlRdAE1+E1A89lKH90mGS0/pfWHMO47HhHF74Uiz6
HWVwhSoFUK7Sbrml3a838qqy7la/n9dkxCTCCWTY1eOOexaPzHE3NLYRprWWRD5oQysHL9CShZvp
bWt4s+PXRjePxMBQm++QYNSUW84rtlxdB9Zq/ihH0y5L46BN24FxF4UsrQcjgz1QjUygiMbSssif
E/GDSekK/Z+zvVGJnhsSDMBGTVtybkSzut2EqX4IrKzfFS+wnCqvusydGURi3fSfHtkkDqzdN48R
VVXnZpFdK4Hgt9e+eWGkWiG+V+vx88LOUFqUCjEmw/Wn2fHHouUMv37MJizfN22WhuWWhuU+af1m
2/yFJomel3G06L+hWEz89qRvkfefdXPqme6zBDRGGumnn9KgfRoYx8ZaeslifM6Fj6z/b9N6d3ij
/SfmhA17dj5e67WP1GgEDRZar14W2P/oFkwUugDI9bJv19h6BdfPB+WZuEvQQNJoMZfVEsYADT/l
z3RzyLcupPzzFD5k/wY8o3cejDq5iyqPz1zdpOKgmUSq1vmlg30WsAdoq/4qjJ0m4LIBLdE9c8l6
VGST1STC82LK+VVauMr1RcHbhncW09AEoDoeE+I0id9PWGB1HgrG9x0v4tHM8DTTDNvIFkrl366G
ruzo0+LLVuYbHHCytXrrWMpf+ZFgHaJg8Ez2LsqIZFjQ0EEoMhE1QGgkv1Mgyq1e+WrCK4+rtOnP
YNgXCss7k7UIxRjrdmd5cB/95bQM/FnZU9efPbx6gHnHjFc7qwkO71HM+HumL10fu2sdyCcdYM1F
juRqRIYDo0bDgpCHLXeKwTyLCOW2eknl6biaiZ8zbHvCT4PHE1eRSZPr0jPW08JJb4l24Q0CHpqd
yOX+FOLCnUx80swY9bvOcjUrMsMrOLk2bNmZGLpU36VBpNQGsD+o8jncG5LZoxJV/zomqLP4JBg5
b49yXm+xNUUOmcj9FywFDl9MGonula0N9nPMWYLJdlSA83D5zRLi+DRRFKkeSbr5m/ETlcTVmbly
/jL67bQwdTeZiDr4LsBB6owaUg8t5tbubUR5ZDMZYZxSK0voWUtpTf1MAqqXq8wXKsQHNbfLfKTU
+9b3hs2hxG73y/AtMYqYPAHvqr3xqFh+JxiBgKO4PzMWvOQlWTN6yr8GHovnOP1yVDynuve1ntQV
HznNkOa+2jX2xJZTRv2ZWdj55PrFUGetMBl7JaADgWTDSIRjlthuJvIDwmmIV3cDDr9R3Naf1k9M
BAp12x2uhNZpVQ1zexoZDA8IKONvFAB7lqjJU155Q2EdulHkXegOm/UnSfkZ3aVQ/Gkxjoqu+NYg
Bv00n8wCn6b5U02pWYYhVN5zkas8vWd8eCGprnAL+w+IwzQAIkYXL6mw/AIzjHkfEv1mJOJtyyZu
Mx/Gj8UWpsKfKWrL5+LVmNZTbpm7UqLC7e9GlFTK1PtkrDcteJPkew0HNP6s5LyNFgqCcegAmCe4
2ejk8fPVOMmEITGyM2pRA3hDdSo94A+HRvrJtZ1eekDtK77hiz7Yk90nTMRoQXRMhGh1syB7oiwm
vB5P8bEs5yJnKMqm8iJ6gk1PozZH4Xuxa3WLQKqc5YV+nLy7Al5FxRqgubIwDocppecP1QMjgnhY
HEv0Nks/TgK7MZJaRt89tYRUUy3Lz15Q7MaMABXCR/6rtQ3sds8A9yAJXvyhiy8ua87arV7J+2z+
rP8UqjeItA1rTSjejY7YTb5EnGKqQb+0HJ2LKajlxV6xFuScC4v8te8JLkwuksSfV7EhO4y9jkJX
pQGwAkUJ/7qk3Pq4PSR0oPQ0yijip9zzVlLvkFBMZtb0ztIiXhuBtN2kZsUwE8MPo1Sq71zVCjoB
QARxDlr/iCEVfoGgzjoFk6sJPg6QSV1gbQQVc9cq+ndRCD6BrCGgAn6GBXlq6gA2NtGn6tRlUEjT
jM4/TcchSaUJXTBXoVivyzaSIiOSTOVFuV8kmLoLaSMCCfSfZRPYBkb38tm2VwfHpacuirstXwLM
EDwuVWYranatPxXS7iuZbXLIR5kDEd8FTQ2c53fO81S28Ye6dsFQSBcDrzXowNVWYyByH2nxAv1J
EeUAf0K/V84bRsfbARLYM6io/jUSi7JLPkEc9MlhNbovnNdfnLg+64x5iHZTGKsptG60TPDKaTzN
A+nL6ZMrpqmUpww2SJ47yxRUGtOAhNMItuSxsuNEDhgbUEAHHJ9rnO4nukkAoPAEuEycKrSTSOV9
7g49ibbxVo2xIw5Y/mlxhAiS8mY4+ZPJ/Q3f9K0AlsXgVK5wveUhCJJYsNPUbo65ITzUSXvI+vDI
ltcgG6EV6W9vq/ljAWLE72HIbSgXmCLmQ/ySB7TH2OHQo7BdZURNGniSGTEiLuVvEFJnKbepLm5N
QeUfP9LGYHEhkJee4Fh/tfQRwbugSYAUjKL0DGEO5t/3zy5nXK/1e035GGqBeCNvZrwl7c6OXUtB
gJkOhhLQCDMsL5NoNg3OGI6Zwmu4a2iqPbY8jTDDBkXjjMvUjdKfkmAVENYuJ2LPZLLmNzOcklz5
QuXOYBdL6puQcigyle2pdkD7A7rwRhqDNeYCFEcMfComo1y0+xsWtBwfw0CzlqeUl31/KFMeViw+
ospzXWPt+6/93bf7ccndYtguVonuKVLUdl57NaDQLbvUTU1CGfZsYn1K6x9Fl24aMiWFTwX+5veN
75l0xaNSopGToAngQQV1dkw0SFq82eJRR4Ke2NS/lx8TxQhGRYHt7v9pCXzTq5JjT+VJ6xveOEoj
jFCccqddKcdjFF3zw8roEskfY1P52GwsmYSXbRE461+FSBC8W1MnL3mRRcXplGinDjHNwQYpFj7j
C1xmGrLgf+PEgzrGes34BUbmQn7egNnWSQzXoXaQRcfNb76ggb/6eHugC4rN6M3gn4I+zjwTSfW/
t/+QYgpu/vUIMqP1enzB3UrLln4AoHmgxKCqoUWhDrgScTK92y49qlLGGphRg+KOhkI6FyI/a2sX
QwhhIpoQsgOO6lVqw1l4f/S7K6bU4ljlSZUobeQVQ4dP2Ed5ys19CjONxg+yjdl4ndMq6pTkYjCf
Q3OOs4MSqYxWUbhijIcL6yT1fbN6ZD0LsN/62w5/TRgQH1Evas9gK2xWNkYK2lodo3Dvm5wRzFk5
aZQ5in9kIQklYQfbA9bj3GrMeQN5ONC0zKLhGsVJo2BBwa6fWtQS8uuPIANwWwL6esnFwAgmqmbw
5U8Ie1+7Ff6JzxuiGrJ9Di7lKLf2loOnbqWAcsd6tbVEssuQ7zieD9y8ObPylzI3jfsCA9jZmKVg
4Ly9iMREd5EXIdzHm0EmK7NMPyVg1/M5jEM0l3lISPmkGE+xl3jAYG12k9+znfxnlvIrA+RRz9eG
o7O+r6+scfoJynLB8APTFQHzmjIfg0/ufU4ODKu9l/F6Uwybwe+uLGS2uGjwY+nyYaI9zaSJYwKo
iApsvpLEZ0IVaVOGHcsZ/QK2CF+55fBQzaa9dtNtK4p7BdynpAcwTe7dh7gkN50y0nk7E41jzkrE
vnBw5xFdp0uqU/FDduzhqHg90y7A1uufOXYaK6YYsAgXoz+pwsh3zGrt3YaVqXl6n2S+bY7+SzFH
UkxOPGhmsoy7gh8Tx54nN+s1htiTiK+B+MNIWcNUdwelHS8Eb/j4z2SV6mdXW75M1xxdpgEfYlCa
YP3iq7DGV3wBV6GuooI0SmW/ZxSQr3bGySC/SefmxpHhBE6l4Uj3NwpOgJFGu0G4dWI3NqgNfIPA
sdLinaPAe0je4HoS8xdal91eOugID/rOvct4Nnr6bImgcgtG1K/Zlqh2yZCNxxtM5Jwes7dR/j+T
1Z8/eZJ/wLYdutPeS8Fsi+/LzkJG3WkppO0ppCVt8WZqrw3VaHTS1iZZtmYGzGrCKebZ/bBSTDfI
V40r5IOXWjTkfmnccGgd6Y8TOJybWdKHRAySY8ZGsqeyeafe6cM3J7XqNgdRGkm8GQp/VVCTfWHI
HqVe3ocmIflqRksWBjFJnp4CLKaSpDIqZBIz9cQc4mtbRFmhY4++5et5VuiohLIzhBDz/JnluRZo
Vv8zkmCteS42Ovlwyt0WldIcc733SLV0JRqZz7RbZrhekZ5MBLQLZ+Ubm+FaCw+Ru38lPEqarLZw
D70CUkS6+fognZoLX6zfXFrGZCJzgAamggDykr3Gn0TRF4fBR8xFosQj4zGmhXYbJLam9QTdGTxR
kmbkmt0z82CMErH66vu3qd2CQnkbc4xQiPhHAeVur7klEKvPwfqIlx2bCsnP7MgnsI3ri9NbigzC
PkQwa3s7rW3BEeeXcNCIrZrxpZ8/NW2iqYLlfSnPul4gAbsU87DtcRoZWdiNF18WTxomKm5Enr6K
h/fXpQ8/OHHmKYEqlptKgV1JVmHl+vHTMrBiYgY1jzySFiEh4m6d+lwz5TV14keXZZ/KaW+004zV
ihhmQfaCACF2cK3RLzrH4p1/B7wf3RyO0EGmVXEFDVw+2fCabPjSZ0cZ4Icl7FGvKBHeeWH+FLXq
swL8Ns/s7TsjxnWJMLfNGRCb1rglZXnl7Ga9D73JQQYNmONRE9Nzvk/Eo7GZwVTKNORRd4FInVBn
18oJowJsWVw6crtD5+d/Kk09dMTBFuJgFO64dQ++hnhcrMcH4rJpdd72v7GFU5IyvNQAJK2rkfpb
ZDwsAkzf6t5X2tkvmVkvPkz3BzGxpOzuuqQ9yzJ5bbH7lCwWZilGB+sZskocmq5VnHiAdt/NNMyT
jWI4CW6qNY+UYVPeOBZHHOb1E8tVw31dGI7t1FFaRPkl6np+WyAFqhUO++MAwZD+G+awwHSWhjbL
3t++zB3bFpf8pUDW4SzG/1l/dOICRH15M3P91AD9t7v0ehJT0NhL2pRlhuWdQ3qmHPij/0mRuUEb
IFkib6COu+H2MNxnjewHZ0RKHfvCMRdMkmZ5hZRXAImNWxnowT9jUSlkTR7J2zmx+Fj2fJUhXid/
UKuBY9VedBVY5Oxr7BQSGOaVJ5Iqe7cu2K7l7NY9zd9JhRVyGi/FQvbyEKsEmZi2U1gnICFnBJrw
Bbe97ouc85KgU+cvdLDvXNq/OQvn6hPg7dniaE3PmYHYQwtZAc885xdJtdVRtpH2NzIjCw0W+2Nu
9meV8JxkOfz49VV05Oq6e6z4xH8ufvuhNLO/mKMv8eEZM2yfyTXj9i7zEqMRDm9uUnYd86i8DJrw
gPU6cncwtPpjNYWnmnrggcyV/saxtqehukjSdjFynYIb2dFa7gn9V13L7lSSebFUhmaNveKDvond
QZ7TYN65X7QrE1+OoAONPbihF9zQYwEmGsTqO/LWpPjH1+Qo96ud1WuUvbchJg1Utc/JdtzEHuQ1
FHU+b5wPTGIwbWiIrbX5f5pTxSCXdq5Mbwlm6LTLcUVz0LRabpp48jcyG+BSDgUxbonfsKPbRMyu
ibFQEGC6jbUchn+GqFxnBJlHiyGehXtjz9VH/Sq2Y7RyDDMakpGG6f1bfmeN9DRYJsEPJFdJbTzy
mzrDaRQ9JTdv/X8TJXI7D8J2VtfiJHMhWrBcIlOsuCJn3a5kKiky7jWGgZ2LjgnMog3agqQa4fR7
aJnz6iaYV80TBu7KInlL+ZcMEEphYzEb81D9nk3Se6MdoxEGwrn/ELvBM6rfKBF2k5XBoGk+D71j
fltzGWkya1nDiLAD3FjR0FUC5alCjtZ4Uk9L8eavxDt8/jzzNcrjdRK7nacTJxUU9VTsS9gwo2Dn
OxMZ0gEdX5M/MX+2d4g0hFL6TAkBaaZ8rnjo+ST0L5Ulo8g4Yqhb0O10K7vj3l435WNch0/3OVKW
un3V5NSpdMU1WxNqHu5DjKLzH+1xFBaM4nZpYuWyyjT7HpPKwmmzfiSUNNUpb8VastCGUyO5wtLh
7gGqDhSCVB3cTig0U8mMnXPV//kVGJSGcCka2lkmb+9+SoDrhZexiMeC9Mdfk7SzfM7oKi/yJFRk
IRgqezc6CpGILDh/TRrd22zH/yKd30mMKJPHb6w5XzImL9J0R/1tq3YOpUyw63CocCinl9yCWvet
I/YItKr80ZIZvGsX8IVsAOoe0ZQkRx21zMQXtVm/wXn08xufMnstM49h48r4/4le3FAQzBm0tUbW
f8ODC01O8yCWlpflzKM7lAyMIVjScczIMBAxkMOIAmFGn3MsHUTV57gD4GX2ZaqE20vBf4vD7gs/
5s6eSm6s/UR4FY5+hqueksRhfWeT40Ck4WGiFZscGQfQVL747lxZF+YEl91MLs24nn3466C8pFwh
8dodyfKTJDgk0mHRqkDVud8zhsh6qsQYEIrDeqZ4G/gP7wG1ALnWuYLo5abmhkAAGz1S2GW4RlZg
2OrF/qenBrjC5ajxvHGAHcIuTd1q3w/qg9wCRtaI8/9XS2uFu2bj11/u6byU09cSKjTMprEQxKMR
6Ow2bQJw4ryjThXqFZ7oVAL847AoKok3avJBo/nzHeJ8R2Qxlbq9cKzFsOICSK62hNW4EJDFKqAg
EEACb3VMYgy7zYI22jBEZZOocysnChL/IU/bBfk4/ZPcDC8Y8q5pQVxorogV3DQnPw80mXIpWvBi
c0LUlYOe2rAGPuCAiCwqUHgCXbj1Z8OdhekEFf09Vs2kj3HGrIa5X0XyY5xR0yY76KJnbhdYXkGp
mYem/guUj8doib0q5k6TajhnOLLGpxh1fF/6M+eSkv5pnRAZnmmQA+KJ4mWNopOVkazKhoVHzdMq
DIkTmR/+5rarfMMOSdWrJADdlX9m3VY+HnC+LUhKdRUMFpBaDSo5mQOQ5eoJ8goANB2DkpeU6Sue
02+jEL7kZv8yFeOzIp7TU7mdpftLqCgdnZ3+leclTi4iafx89B61RFPg7A76fFm4WkC2sVBckLyq
Ob3Vm3CNQetUxXrDw3AzvkWHauwTu9C+a/7Qaie22FMxLt6oPxLAAFZfnvJR4ypL457h7K7sSBaI
eCgpGdkE8LkzgrcEi0fOPDb1vXPnAn2IsWMM4GncspOkmnyvRhArQAu3H1Kansdnc8rGJto26dQb
8y1Or0Px/f+dyapgs0QJYBHkRFnJz2xNt2ZSgO1DNnvX9+QHySpcpXNFZrkbs9wJP7qFH70Gn15T
dsCPAegR6WP9VndYZiyBq2NBnpPqxG0FrhiChPOygmjl5B0ouPd/qBpSUaKpi8QVyEBfnSp3x9bQ
DWmwoY83+x9QPsqvnptBKeT3LuYKl8J2m83rvpXXdmP+2aZOXwxM6R87AYGOskmGQCUTQvCsEAUt
twIXKLV/KI/mEBaijJ1khWG2mIUdpXZJ5UgCamFeo5iON7XubyMhoTzBFI3pXG6uJqbdbcNX+xrj
6tpmWWQYynntwkGlR9NpwS+ccloRao7gqEFEd+ZKQXIvvY74jpX9awFp0EINnrRmArWNg5dDvql2
jGYmVfR4GnUdjy4ITw2LxVz8KVrG8PJJULdwkZVQJmAMilsjab/+H1Gg9TYOTkuAhAIyAectU47O
RMBjwiHxqyUCiQkUugK5MGecS7CW2rnGi52JYghZQ8gXRi00Jw+WI8/fWDWOFiiRZEZSzzCPkPsr
yWOnJ+iwJwH6pDUHQMjPo1RcupmSrrGK1mWO/PS0t0wydqIuk6stargKbPVi4XYb7kkcbSrF5Nyj
TjGnaIP+qE2g4a2A+jhxgZw4LRmWo+Up99cuIBu5gL2wG2CBZHJtwQLB3IxHin08Tku6+pFxZWOp
ZjBy4t4sb6MzyOTXh5WYlxINk3EFHnrNRzoxF3B01RAWuxLmVX6mywY8lsPHfq6GOuQ+FcrUg1TU
gzjq3p9xiJ9FHaWRjrpGxgLsCW/fdppfs36L+p4gGXnNYSO0aqGlD2GiTKcS/2zj6zKF8GPNoCsJ
Zktxto3ipHg5TRacWsEIx0v9UzSySIvlCLbuFTD40aByoHakkQjxkjysjOG7Q/f1Hf1wChdEl/8z
QsXkTGtZeMf2qzKbqHtut3Hn0dSeJ5OTsH9lBdE5jF06xi79Y3K6heXDl6DIJyHpMLfjNJmu35Ao
3bJND9UO5f+qQsOZfhaEBeMS/7w7au74MXN/K9cno+KXsg8f02JRaLVjzbS3r5HZ7apScod53F4Z
/PLbhmnbhJlUhcLoJjCtEhSBjINgISierGPkZEBtYFVr39AHvCrh1rhj0nt1QcQ4l1xi8SAxDvuP
UU6viUUepEYsSM45E4wUluvybmHYfVloAl3DwX8kinWnREvgyjt6wPhoianb/FCkTqZbxLScksdA
6rRo/jaYcju43Hjxx9pTL0iA9UeP800efm13DkKJ7td/GrV0WwrKCixMAwVlApEDfHP4UAwnRekD
eqTSPslmBPHKRA5coB28uRQZiW/xKkGtKapntZIa1VEmvrB2DaZxjmPcPNZLJvbSNvJJBnONU0RX
0Ok4emc6KEPOhtDgNbqJS/nalT2KoFspMR7xjjoR2dMtjhFVa+8xzHecxins6H5GDYFGAknAbEkO
IBiKJq3TwONQis2MvZEEKKogMwnKQ4RzwVq9PukDGnr5LuW0mazDh8K5tI65osrmS6RmnPanU/el
cXDv0aPp1TzoKGq1TBcw/ID4JKNkseXeJKO/G62t4Wwk19p8SGZzxtYc7nrPymyrjAp0NTu0Pe7t
rqBeZL+i4NBh4sWGdILbkMrxbfYWR2DrN+gVnP7H1HntyG1FWfSLCDCH1yKrisVQsaNeCMltMefM
r59FYwYYGA3YsC2pu8h7T9h7bXM4CUTffKVIsA7hHnszOnP3R1HyyyyLF4zSdNtkV3G2iopXdiYE
19T/JXpqnzy/9El/OoDa5LeFgnkLtRZhRhGFmiCEvSzvNz/tnhR2ShsquhnU163H0r4dyyffHg5M
pYi8cX0vhTthHK8eEHaXcneN0uoz1vg7alxoQFnqDxpEK+vuWrzdFUyh6vDHwPEDS++LcM7PAlnj
PHylFX12H59ruUEvsbFpiTiZCIrlKpLy7aCw09ycvv8yWxMbMk3LP9CW3R5zsHX+HPjddRNiOBhu
YujOEgvrGAAfMTp2W/zqNPWgUUW2l0GFR//sfmfQnNoLtAEBHx9G09WpocVLo/JWwj0S6cbFYXrk
nYi6AEySVKKEs/wYKBgDKpNfm2m7aWD4qC+prF5MZHVZ1fMxSYQx5DeYVnv9zSSPp7ejhzFxHBoe
STSCHgNg00IDeWPR52GSb0EREYRUVs5qCocpWT3z6Khw2hwCr1M2OsPIQURAnEaANVpcMIHDeFiX
40eByhxPivshIjw6xSsRYMw/iwY3u4ZVPNlReeDsquHkmNgxbE2r8aFOwWiLV334gCFRSa+eHJQY
6U3P4Ouv+GCgSamCALBOJEetUUPLZ0VgZPALYS4Ef67lI0vCuLugdfI6h0wRspI0Iq/GJnUmK1wq
RmRnZzSGU4YcRIfLwTTrEBGboiJ8jzF5Wx1ZQfaXObC+3P0KSelBL5Sy+vi3h6tGYvDlseNcjCBn
lxXZbsmc1HIGiBh4S72CsUA9XEuS0Jwk7GPLq0gXoyg1YmYkAklN0Op4/wujuY0NuVJx8xzi6UV6
d27e10QgOw/lwaF77zr+vPO3wmst8ForI9BS1LqxADoeEVgG51cXqQiZ5qM3Hcd/WdjADJe8jScS
1r6ARJUeXptRdx7Tu2ihvCcnnU654CeM52Ntx7Cv1qMlbgTXGn6PfWtcAJwtgsvOY8lPaPBOacsS
v4ZPl5FzxJMV8WRVPFk5T1Zjb5vyWrPoDmVeWrN3ebzycGvkkcI8bC0E2OXDUJJQ4q5Fcu0MfyXO
c0r99YsEeQi6NaQDIoIwlosAXWAMzI70t2h/ZkUCSU05n6dQUAkeJBz7gBQ6Ci0F6cYZq/DhOyJE
ReuPyKVkTMGM0y/Jc/ibsA+rPnp+OSdGiDlJNCAZKgLFb5q7gbQnbyI/4mvqNR9RELguo8heC9xi
djl5dS2nEb2mgzPQIh2aU0mVSfAheEVT5XdRKN+hkun/lCNOvDOzAKXTnWxF4BKTTQMxxtK3wGDX
btK4LJWBVEW7bdF8T5W/k1x6Q45haRAe3QcymPcFHTPEkrdJwe2CoU7V/u11gu9r465K/Q119zjj
K7JOnQBRELCpWDpykp4NSzzHcFjNTHPZJ5X6peTaH0sGTrBbo3EmYEj2mwLoLDOd9CV/tvrsoYSW
vFKwX4KKlG2dHHXvvhnAiejrxKuB6tlc02td1MQIIPGPnnRdDM4w9Uapq+xbH5YUmEFZu82n6Zui
HmJqDhziK8bbN+PtG20nXfUgqbRr/nck1a8l1W9ZdagmBFgBIE/AUPYDumr9oj8UMqOnElrRIcps
Td7lZ/0rJkLOVO61eGgT+TGZE/YxWJEGyUSQQMxLgfKrJrylIoxSR40utmTD6NqzlKLHBFdBld4h
wqANNHfJfRRf67i9WuN0rbfh2qKn7FcMSz2CDNz0GE3ckhs5ATLT2kryd5EmwhUU/EfXFndHv2eq
wkpo/+MlVPlKMT+fm4yMpWUCftmTZdjupDIl0Y4xC2DhZzYrXDs2f3EmjKbmJeEPJV7GQGNGcqDg
zBTkyKOwKhuTp224srgXWTS1HJTKdyT9NpwHes3kfWG2q0IIKRk/qHN1ijBc3TfcxSb78JGFdJk9
aL5s6WJJCNSxS+v9cG6+HBHJNt3TsfvSelxSIw0fdJCJVVJONGi/nPKPiSWzcFs07m3FXgRWh2b+
kArlIdJ05AabDS9UcBS3wrEjZ5vLnfkNbihKJ6vimg5FUQ+c4WQpT6FHSxbSkRvtXQ9DHUAu8+tp
DhRrCLME4gDwF316r4kIj63eLvvkvtNrIaPes7dIbzyrBZaAEWjUrUsYzqJCbE0drMfmTcQW3yTE
dxzqI26fdJFO8/pED4qYQcNjLT+Xb431TMEyX3mrXQkzCLx2x9850tcRp1y4MAxatQJcbP7KgCgs
S0/pNrkpY+iZuk9SGzfCGNPBY50PAL+LRLxMCmyQhYPduMsMpTfmn7UuXlWWQ4WG5eVPhIVb9vU2
AwGkgTAgQnY3GQuuPhWuOAJnQz0UJ9ttMpuvKWEAPOrXMVI+AAQIwx2dGwMkDBTdcI3GJkzOPlYH
A7v/gOsDBRPSA7jhluWX6xRKN/Md/NQprwvbLH8SCRiNaJx5ggrp7ABwaB4ofY9pQdjO8Cbx1Bhh
MuBXIMbJFDZPS1M/P+GswHAwhHtEnW0heIm3/iC3+lErl3d13T6Wrf60xU+Ej36XrD5IIDqcxXeb
SvLbdsY8ycaJLWFbxzBu2gKRQEG3KBrENkcUdJTAGPjG6kQn9JlMXD5K5ylUxPBVBVhf/xcCMGq+
hFqSfgifUwLlf5eeabVJW0B8qmZHyI4UnfJKJ9pafCugGEULRXEfLtFydRhLkCSQ7UkCyARTMkKb
+rCCA4vj5SBuMWEMjQdY1ct42KvFVYiF/tqZtL/o/BS5R6SDqoh4TS0NFGVExDD7qDZnuCegHl1k
F+wRlNPExKOQwS3brBnPUT1+VgueB6Ox8cBJOIFbAMyS+cxmlUUF5wflzEiB/psYtW0wXVgnrpkY
btqobk5DQeZRqn5ngDGz2bomSUFIB/RluP1mFmIEDRaEuwQA2jzbe8zppXM2As3t2a6PsQiJgRQo
aVda8jMQiecwDXRBwvxgH/LEKHtS1M3ZTrPsLVCea7KtkVwQBRF761HE1YheAIWFgPx1raTzBh/2
K/1t8rd7IdwOQUcQe4lfdDuFskw8a1qdRNIt6dkR6eA/le8DbD2dGU8hqbe6gEVp0VxsG/vRYvaL
AXU4ga+1n+XxHaSAYySxk1AFdg5NTVl+Ct9jlzBbNs/o+gX07KVkQH5S3HSZ3TRB8IkNiXwJ5btP
WAlzhIoYShE3EfxAQkt9khHt0S3Y8gLKDqG9sfq4XpwoTW7DpgQx4JcRHeDMWJyBx8gy/m343XXr
e/SlRMBOBcjUDVcd0+ysIu4u8a35IzW0c3IS5A6VCtwEGGNCDurMSkkrNAippSc3oKetjghn2Dqy
ABbBoeVGdRYjno98O1VTxZSSvocuCSuVzWxUQ2UwVa6SkEQnMEQhxpUZVgoZC5gruQKkwxeO0WWX
QL9J0Wd+YQDI6IKixUAUM8dVuJ7yS2qo71buFZWGEMx4h2XTxJ/S31HIIQwW0KaQNDULaTypXyBV
/8/oHfGRb9tlfis35RH34m1cx9DcPhJGLnZ7miW2AGDumWQZQHXTrmX1ZjzxYeMoepZD+17KxUdi
SB/Ve/5S5cH7+6pN6di38NsY083pauN7EvvoEeXyYzCzR4x+heZfaocTkWwnetwJlXAhqP/Nssf/
N8u2XPG5KrytKRr/1NnXYPKvbDe5qtZMgE0UDkADAY22ZQuUERIb7+h+eU2yzCB2onjOgkKWgpan
j8VJFi2vTohedcsgCNBgXHzW0xaGk8Mmnuzc9LQWAJN1Tm1yB8kCioCCV3nQNmMwlHqwpEnYLXA3
k/oBKQyHJHgR5ILpdi0ihTHkhbfoNjTTVW4M3tA0/EHOtVAg/VlFiv4fN2IqYrHYmbgechQg24zQ
HvugReXaz3ZuAIETWjxCJECyQl+6M9lQpwJLYTFfyCZgoBO5xDK4GUoMDdGK9l1u4/surdHHp1SD
tFa7By7fhatuHUhAaHmfMjKV4H/bpd/xxDArr01cWu3kWBrjDsrRYjhHonEckppJilEx44Qu0PF8
KcMzb9XXeCxMuFGr8WY03XuUXYqke8TPjjCRNMchmswf/W/z3I0EZ3r5dUiOUxPY04P5+zEHUDWK
wdCAq8LSVkzaSbZKXpbtvIi82jISuCpodEwwsOlmBVNNO4RohsAqw/EHMVQmRGZJqh0XuqcOrLm6
Gn8Y+RNz509MncriYTJxUqyPTeZs6Sy/wSlfbF8DArXC7n7NKvPYXvelcQt0lsAxESRsMgt63NIo
3o1Nei8N5d2YpfdtCtcu5Qrf3oZaeeVF2EgZPOTPgpdYXvFL4bBv5FeyME3Ty4P5tCjaFjSZDWh7
4OE6lxdcJiKJkfh1hB8bmg0m1dM0e/wcJgrN5mi20YOk46Dhosa6RWwc/toEzRG72v/8tU3Gco6w
npTZGCY7BJhLA4SY0QSJdBt8EpBlw3f0G8H0sS1/WOo5Fu499SJQiVAzsTiG+heOlIsj5aK2a3l6
vuE253sfgkRd/GFXu6nyhangHfA7KsKgZ4YKfXoc7smaXmZ259h2B4MViuJYMmRY/G86Q600Igvq
1JI2FnIafjv86zxJLsScuK2GM6w9CacNtwmQGysSfSVavNplmH5Kl5vGGGuRF+rA9VGStTmaaKnh
Tu5RCs1yrjjxIpQumxC71iuu4OTWyhMCiGFe6D8u3ZZeJG1xHeVbBo2iXfYIFq15z1LBp1+vHuin
7nkf3TAJaVF3N7vqNjGQMiTWEsiOTDweA+pH1NiA0SBkUQmwyCQfTcGbwQyI2EgN7+6Mf4TlsMAm
/0N5DRRRv0qY7YxM8z0cN9Br4vuqExKn06TwgyIBVRZtkfiiDM33NlSYw5Gqt8qxL2Jikfgmgb2R
nYf41fitkaxtLtKtL5GXmIGQm+F0gnSVQXOfshOThHXXXuvuqDb2ijxrmRVfLIZAK+xqtGuDBXRi
t39XYiQWjHMDbMMdyaxvlLgHDCuOKHCQKCheGOVUReO1iIFnZgUa6BkT7IxA8Y+WvIIxL8ThPpww
UuNgRRmanCyAD8hvF/vWz0NjRwr7FXMqU1fqrDeBezXHJCnde+Dz+46IigF/hOT0lc6kRHc6XYdQ
NJ7H9DNnisJib/aQ7pOxI8DuwvjSdqdma6/Gqz9u5gaoPr7k0ANqWblEq22IC4Scyhf0/Dy3dB2y
9agAYNc4iBJfYjUxj9NJfJMdiCk5+NUoMw+SN6TLo62UR9Jqj6GWHqtznOLspsbnYrEeR/NL7eug
eB4VhXBFefKZG7M78WVp8WhfYDRHaiBBCF/KJmxT1Y98NRBQOG1wkItOO+K4OFXo88od4QVQqGAC
tJBSfLCrCk9KTNjVAhGYqqDr3tRcCooVE8FRW+drPIyob9ugv4PwSke6MRwzWn1OZqaMcnokiak7
rD25UvDe5oVBF3585sxkuw4XC/+QoM8HkFAzMK6DPIxnZPcMEizWQ7mbQHqbaFJiaXYlmhR0Twp7
F1JsDD7ZVKPULlfETg52TLdVK5jqkBxqRPT/NhDzIxIdZxamtXRbuv4xcrcPcv5m5fW7iirDavKT
+EdvpdeAiWRdNb5mN8tGuzOTl7DVT9UcHnHc3gt7Rk6d7Jgh48NQWyelNGf662a2xfr6s+1k5pMQ
X7XIqWPJqQfwbmOGRFp26g2QYodA44z4QEleJe3JEgG8FSlFrCPGjxpBnzDoH8wfPpBpTRgSSWH7
aND5WBl5FElzVC1HxjU/K7c4FgLlx3jrsL1pImPe5pxg2eAMYNjHT5DGUBltqx8dX7qnSXlvo/m6
3U2RlYpBMcFyZBH/SmAz2t2t2ihH1BZ6ZjO2lh/lX4zAL7W6I/6AjDrpE9nq5OM2+MlRZaQgxhvz
Q6OmW/uRFXuDTne32Wc2vzNUr95TDrttZC7JVBgwr03gWanYoQmlUu8hEuFeU/yEfXdd9odpo2HR
NZwZ5UH2JgRQ2b/YKHE2spZaL10ivM1M6FiGEml7FyKA/V18x/n8TuwKChdABoXCEvBk9pHLMscl
OnnfdD0iVbo3JB3wgYnYKUBskJVkNBPhJfo+YY2yr9oXkFXAmqnczlh8TU1Avc4gQfjl7amoYMTb
+lH5ngkEZvbeG0+B4mPbRLSUZmgEPsgPpK0+sRNG6iWWjM1UXttnom73odCvlRiHxB3Qk/7bZqbn
5Ic0Bzx2WGU5bK3oig/ybur1o/zAjnguZ+OtLNYPNuW98BiM7mk0C8g2bEPx+NQ9sVZRO0vuekQv
CZWlsM45+YEwIy7gBi85nx4F3R60az940zTuyuUi0zhMMOXwv9rRErMPPUjbFCigcde69Vi/ghq1
kyRj7OQo4nZaivTMnLViR5ZauevIj+5LVURgLYpP0bQJDDKiT9ZiDSbXFPtqdS7T/IXkb7LmdyGS
3ibYDfPhR8BoMYGqViDZqdQVE3xWPmNF/sTJgiHoUP0rVdlHkejv/aemAMRh2jDt2tuVSR6aspkk
PfXZ7ukl6IKnyp6s5SQAdNE3iTSS6th77PpS/+dDWNC5aLQQJ82wTm3cn0rxbXeSkPE9LPoxo+zT
yWhh/9XymGfpgdacp5z3CvwOAbrs9et5BYuav6xXFqzCeiRnk/EKOdn4t1OTxxcu8yo7ckw3eeqc
IaczyREsZc9BX16GLr6NgrSDD3e4Xisz1VyvdVO9GBoBZ2Csh7HgnK9kkeKtFA3lrBSYhDPCPiDK
mrl1DoWbKBofigQNgBkPFzPVj+QvVQTYJwv6rQwkgunT9dVK3UtpuKWoVuoYXjpOoFYkLvRPXrHE
rFSfZsGdJHRvTBfHM52FTB21jbUDIscBlejMrP/0cOoyrkfSMrPIH8zzRCR8mP5WDPENtgmODZLv
OITLF3nhsF9En/3J57QZn6tvyXJQMXpZKZcgW3s6/WiMayRpWEeLFZowfTwLDDItybMqEuHNs/FY
och1UORGB7D+XAZqhwRPk4JuUcgK0dPk20gX/DA3C4Qz/p44PTS8JRtvibHto3HfADPQpDshGW2m
QjBkddYQ0vQXc6B7AN9nWAsyLuNsFfF7Chv5iMArKchs1zO3YVqGD6ht4bMy1Z0vsoWYZzJtAzV0
mfQoXO2RbRoUuFakWxrLy7YhoswQvCAk6d+EVHhOXfMw9PZmw9OKCT2zxbw4k0iS2u1PNshes2oe
5mlrOG+E8uYifr2KeAVUhv1LayuUurpLFlcgpdlNMHqi83bEGZtOceT3eChTjBghhYXcuLG2kM0w
nuO0dKuehSgwiru0jMc5RzogRVAveipcw1sYcOMZ9oWVaxHax265o0LGK28y212oHFk1cqmIefsu
txNAZesuwcGbYuIrwpX9NbPf00C7ShsJUAP6DgFzeZjZwHPwY1pLcRE7+j0606l/TUv9XNUV+yjK
RBh3w0ZjbMbRC/r2W6mm4aj8LtkZx87KXt9Sp6Cn5AKA1JmFVxG8q3GaydY9zrpbpUpMDwk9bZmv
f3QLmucDy/xVDOZt8tj3txOLfPICLSpO3ZiPA2VOftzIy1T25Gu1P33Jj4qpql4B2eo+d6cpOgo2
PVYc0tranMH2whW80yvL/6VXDjOjL+U8z+U5ArVTohngtFBgIsaC6gmTPyrbdU2Lu5OvsEAY9W2X
amQYhBZ1o4sfgO2k0g25JacpDNC5YJFjWchVYJ6vmV+dlVV6Lxbp3frW/5hJ95z1/rVqIGDigD6n
U/HBAHnQPhuOw0hrP9t2+0gR87Cd3lDLW/j+WYD+ldX2qTIHMuYwF/+pd8pWvt3gLN2af61m9QYG
EKnONLNaCRROjj2+F0moPcUULjkGHuMiGweDnov8rHMC7WRhZ/tTdOZN+hZw9vLF2qJDRZwRU1qQ
/hYppAb9mjgwF+FXSh4WEuGTgcgAmOwt/s3aWksfI74TuUV+oj+tRYNQ3NgsGhyJXJG0zQ4D0yja
HyXs1OjACpISS3r5QCqX2yQj7KsYVOfwqnKyRw5ZoAJKJysQAU9NM9JIUtAIZSjgxa7Sf0REvp1c
hemfJvXLpvV6pbyYfex1dI5NekyY6euh4EbTCsyehPCGOW5P5aIfqOEGrvhOqPxCFJBMOs3uHBBZ
F+p/DMaGUpcdO8AtMneW0pz9Bri1XPQ+IL5ygmIEuYQNeSkILKLmM6zRY/I2cn4NLRqAAfUfX2w5
vVHobfAbwHuG0rxbg/qYs/ShYzm8RofM/BqzmPCR5E2xj4kpnBsKc4LWz23cnqmfje61aHuqY3rM
Mv0W9zFKdSFYVfLKISEn+DSnTXrKrihWTLlMGnye9tXAw8GucJyowHvb5CFoZHpeBjX/rov2kob2
1adE8+b6g6vCtAYqDdKquvkYw4DCeBd8wIlenR0OVBvMdvGuqER+7ZSk0l9ugt/wWfV8VmYX9EYE
/He+U0U9u/h30e15yfcM1+EuN+H/2u+WvevVFzLaOz+jt1CYFOjYqOtac0eUeQk0EE7Fd5beBDeQ
k0x00E517pPDesgdUxu8oiaNIQOjUev+VKynhZyQqQrksSLsAhQv+pRt8MbkGzXzcbFSD7PNJTv/
hRwSZHj25oPyzUj3MmN/aiCtqSs7jB2isIOhUibBRnoSfB2JrkQPvxg6IhBY/0CwoWyCsoaMKvra
CDfB0X+JezJrl+5Ddh8Zx2DcsDbcm0x5wK7FBwhFanJiYwqdRlXD7K0C1xa/JmdNJ4fO0DKmW6bq
93Esnipm0cEVSTYEnCNlbj607sxxdS2GBc8iFUV9EFjHDljxClTJo0iElmT60gmSA+7Rqg6EHyhP
7QHlrZLi9oUWH1nDYzYeVRydilg7IlbpxOk0Ui7xXMWUsApbwXF1csSwnQ5em+416le37g5fmmM2
CxHCBx0KVDoMZ0shveFXwp8Z+fJSgug6Wya3cPdVG7q7fxSZSRFTe6KH4ja37E4OlGE5lVAI9CG1
p8xBQcHd/FGgN960ikwLu8erJRa3TFivSZiXG0ST6iAyNNyhJ9a/3RouKzKAxe5Bu6+WcViDeiIE
DKS2rI/uVCzAnp+mzOwe+2t7MrrGEwBFaYCiRiENp/dkBLhCOEEdzWFbwmSXh2tzRrbJwjnXA2G2
EINNuODVYPzMJ5zqsYsa6KyTOGNhblwrWEsI9Pq4c4kUIgab9Vnv5thwJUZItGv/Cy42sNqOTBqL
L4MrHRnRsSSKroCeSeAYs2mzJ+Covohz6XHx8AwdpskMUgPMT38vrf7B6fHUYJWOtBT7J9EWktt8
5ePqyvy4oen/I2duqpKDqAo+yPtAroqQnwqhdhyGjJjJRE7mjNhGyHqVfqTYoktCCIhN0joWw+Aq
OXTFQ9ITSQHqRJz5Vpb+tIWEBaGJUEPui7NC7EE67Xk9Pc9O+ZQF4bmY44vXoiXGDqE+CX+R+Edd
Jkc0VUSishvjMuywtxuM78xr/+c/xd5GH1bjK+sQpZZ/+qQMWx8FEJpHWNEx8bYV3U/RhePMzn3Z
jUSPgRxBGRjJTMObXPgP+/qsDPJ5BTIjU3xbL4ug7hL3bIHDPB9vEmlSXcDk/aqs7M6v1WVih5Sl
jFqARN37j35vi3iNINOLtWUvAOtjs8RPa146A80nVGCkHjkgNMbNKESVLuZFBCcNEQQF0TKHDPGw
Z/T8mcdwIvYR9dBxo3dV8e2Ox5x/yoSDySc/XJMSG/m3XC0oOS9dzebQAkaVHFjmUUedEnE3qNnt
safDm704Ys5JdmmJGXMY2kMdsSQezl+InUVvlip3KxfXUlABq5ZbVmfCBBuGrmCeXup6gIjCyms8
Em+hga4u5uW88WXCBhlB6y+IVjiJzziXhM3aRV7jQeW1YuGN13JjkBAYP+Q60NOVGDMax/iRkxOZ
ewcr+UcGL9C6iAHQ0srHD/1oFtEl7g03X8RL0o4uKhfGgaWGEgAh/oP9kBenmp+RZtSfzHCwDgMt
k1nOp6hVTivnDsCzg0h3U69M2aX1LCecgsNzYFv3NROcDMU6SMvB6U27xRVQRIGlCGGRBRM/5xrx
dDSWgTwoNAJZKEDVlsQlLCopzEAzI/6OkZaK7viRYclQMCqzn0wrTE7QZwnBdvoPDtxk86R58XjW
vJZQ5rk/VdgRAbGUjo+XQYodUWPcKILUU48r+U4KO38FtEra/oMzyZ7XI/rNuSL39cqlJai1BxzV
LhPrAO49Ie7VBwbIZIW/1Yefrf+uiHM3BkL66Iy0wpEQU+r0japMTPceH7ldxrK4RjLRHAKxzKp0
QzR2L1sbqQILyRHCzOTlwuSlz/q3plW4rZtLDZi8muaDCdKTTxrLi3EbR+NjG6VPTaq/qmH9GtEf
iNnTGIzHJKpHHYFEHR8Yp91l28yy2xRroQgrvSTm4LQ46XNkLduIwq2a+9tCkJZhBop0x87oRWRR
41z9KcD5N/dWwdRtymh0ZmfSgryFJNAzCZQ2/OUlyoDDmlh2HPU8uSxGcYsoemCG2i0jznnq3Ni6
EqkHsMMMkcPLEgux8r4UoqPizElH/Wbi1nIdi2m/LINlScj9A+Ug32ZNOWHuEhSbHNYBUy/IW5ak
LIUG1GoNzP9kCHIJDNpG60k0WyQ+t41j5FjQ/6tC45Ml40sxUka9vxBgk7Gj71nPs+nxo2tlKxZE
skPy2IomqJXh0CcE9k09uEEiSdy/qpU80khCCx/7BcpkzLJYGa+uHOMStAZo641PX9Lgsyfmr6T4
6b4jdXQbpraAXs5ppNIJzpclNckkOAqLY/C8KsItk+F/RC2tNcQJ05kOCSyCUSPjAXuH7gxAZxIm
9ivbDqx6DZnapIDvMxanodfSAwyNWM3VN/WyCF/qRbla9phepee98TtcPAf5p2ZAL6NiXxpAftJ2
kl8ERtPkj9Dosr8TzYxjYmSIUI3LBRqrI/Em3DLKGYQzNW9qbef8Mn5NEJhkc3pald9P6HxILoVG
N7buHueCnIzYEQ4iS13PIoLm4dHoh1aqgVVK90q1brH2MU/yhTCDa99XoShheTXBL7OOU0hsYl9l
dqHRpjeugszVo/aSw7Q6mrqIGo0UphVV/1cHTgwTeE/wtPardQ4K/kF0V6WSepVKL07FkjJot7BL
Q3jhJomR1jIjUH6VdBM6kQhyGohEbAkZg8f0lEzv6cJCkTJl3k0b7PX50g/CLzHbWfeQHzYF0brl
1Ysvo4iQZ+ugFa8ISV2pugsS144TcByxqnReikcl7oRLIYgsRohK7LFtoLJoYmxjaCKsjEeyuSdj
cx3GJHwHdsY0XTnm1XJqdC4exgCkTaFekt0ckpxVYwtT2XWhcPV6lfxlwtvzgZAjAwkZinlVZXlC
1KOp0KWqyflvMRXnSUjPFbRsA6iGsqxHWnIBbiBWqAIiEvuRu/GjXarFODHcddo/kfrfqCNsl2CM
BqhxSVe4c1lcNK11sSpPPqg7xn8DP0x7Gi27rLNjpcyI1MyjSaq7OW3IoqJT86vCdy+7QF3VyDW3
oB0xO/mpMRC7EoHEG97nEdhHl5NrUOOGG2EM8nxRfvKExfKZoneDTAXtAamEsN6ysbmJi3qFizwc
tG+gZk8lj9809XOZOv682qsIDdW0Faa83Ox+z7uZ5KvXgxwwhPkC+xeJjG61bunvHKUa8XEHIpb3
Zn+jIII7zPC5y/drLLOYylW8eeBoIU6Nw77wOaciAOmGkJZMcDV9Yf2e2gKslnY7KRrzFxbgs2tY
FfmiLBmYY0xNGoxwqrsStXxmJ+hY12m6+DjO6VpEUm8ToiDozlkt35Ezx+lNwHU0ITrFKBCXWGcR
E67iHIqZEPgDdE7tUlqp+1MytBrNG/yrLBneIPyj3bPuSOM0MHZU69mXcIITNSCoMhDsAqFhrJ0S
jligEx4jbwYXqQ/kzxCVjkoITbDSXgzG7ixqGHpZR5ENnYgEveNNQMyrEw4CyYHlO9nXqF0kamGC
NUVpPTXMMpBql1Prxs9sy57VzNuvwwVIrk69/lF+8hjIclsARVtO2UyqoKTf+bgGDQD7cEnoFBCO
2SR67msPpF3B2IM4Yh0rQcrCxvcZUSkJ0mfvOWVHpvBEnoomBDyaR1HH7Ecbj9vayfqjiixZpspo
yVaGFIgkedWHp1hWL3T4T+0fa6lvGXbiKnmbLUonYXrN7EwKr2X6IP381H8iW/ihqPhJB/WSVN0l
St9aC9ItAG6lobQzZcBhma1ieBvwdkaI+3CmDy0I/Hw+Vnp9nMmgyUy4+XYrLq5NgAoXcF3NaLmx
5RGyp5BpIAqBpkzXLtFueRXdSfl89hIiH8y1nTW+QP61rK92cWlaX4DPOSXQohyQNOkJNL1CflfI
zVjx/i9F/2CV/TDm+Gng2a/s9DW08Zciy5+Co8sFnKycQoa3BaDk6hHzQejvYZ3QtY0Jwe/GRRPk
S5Etl2XGtMdWBMkRZlCjoV8As5SY3X1FXdIpWlAPmafVj65UbDx1Gh/ASApLy1YX75U3Vz+IZ1Rk
i1k0hAzigY8YV2o7+yulgzWNyR04NqnO3QZjnxgbrs6hKYiaK1P0WVP2VpjDS/halBVKGtx28zwI
GoNNGBeuMpME17jGIGJZjM9NlziqcRV8dgSSMNiNBXRkaEJFRJxTIMJZvKS74+c7rSakxmh1tcE6
bwPh8iwUCdNoddq5R7JbqGYwMBMonfbQqSvvWnsV5/8h6rx2I8e2JPpDTYDevJLJJNNbmdILUUai
9+6QXz8rZx4GuLoFdFerVJlJcp/YESvsczUMl+5b7dnsjQ9pxKY9nlm7cXZltpPTT2cTX9aG7Gvr
xnZzTqXoROznZPXOUYFSNYCjaeqdlXHcYaWgG7v4T413h9isb/UM6u7wKiOP0eXXk5VnG4OVPzYA
mkR4bZXHmmRXoCV3KVUfwmqx8QbFzv5SmtPwmaD9mcQ5i5EIKqcCi0KfUn29FtFx7s2TtZxNudzn
S3lRDXxu2EXrqrl2x02rGZ8VVZ3F8Cuh3G7meKmemmrYcfcTF7loQ5kwAuhEMlMrO+yD8eyTy7t0
FGYPSgi/1uzRn5VakpuyuOzGm9bgjbsdEue+4EBfbiZdK7pwwjUFthsPIeTf4iiYnjsBMDwBkj3X
UG2xzGjwAEElpbBDngJAN+4GKBJEbvPKoxiEn3Gj8G4bGBMslRTCgM6pbQyaMmM8BwWWJh2WfxaW
Em4fj3LJdmF6WuG5hKx7HV9Co4x+G8D3KaLwS0BDifJtJdzQXgRKimxm2ty9TiOHSOMhTuucJY9S
qf4AGQ0YHtnbuqV3gcrv2Ku6N6odIYUmLAdw+FjwSoFZLOYXxRsbluIwJO4aG2abm/9CsIHyQ+/1
hcSAPzeWxXFtVkAkK9gRbLHV/RWEwMjL3OY8tLR8gNg3FeJ02TOjuXsOauaoodcPVl4fbI0ALBdj
Vb8t+ME6/VqVeQgsk/SGvuXWC0P3kHSgECI/FuYuGVkJd0gujAUaJRhA7cqNgge4iuXdnJO/UKEA
4bEMLD6mlnVdcyz5C25CyzeLFamXhyB75Pn10eVadLOBqPR0q2RICWjfWXSnnge7KCm9CLhGiFyf
Nw5G/+ZQfky9tR80iUdVtosgKurJhzaB0sUH8do3K43gKqBfgwqjLn1hgCOqP7UjaMsR72kJP6/Y
qglXa0ubFHLXZLDN9JrPiHSezQOq4v2B18MOjrvUiWE/7AlBw+jTqaWcgRXE9XJN/EdpwqcDJtlh
1l7phBP6Idk74Ovi+lOXScOXKvcxIpNo8mWs7Re8SQXnoXgv588qGC9pb+6TQTpkTcIRSTrlLC2j
tylOzsAKXVuuPlVb+nxkNx0UBuiRWXwnftjh5fqWYY/nd8N27nWvPCDzL7FyJhX2bKz6uWLUR1Z8
oI5I39koewssppc0+SqGNu8zsH6BONeBd3YWyacQwrco+JEd1GnSvBZdLvvCrDx9ETtsOKhNmxbE
Ys3Co2EP2fr2CfZTyN2403JWKTZor/VENCmmiHvh+xouE8UWrYtIdeFTfTnX9sECpVHo8SUxlysv
tP2ojq0vD/HO0YGl1C+EybIpEL3heHwqSekBJxgkHGgT8zpM+7I+dgud7qPtm1SOmJgBKwwYMS5x
hz19BHnFVoswJnSJCb+Nr7R30uoG+oZx1EPGeXl4wRjkgapYPN7tQJkofMI1vaz7ghvoWDHL+6/Q
5sbCoV6BsTOAab+UoojUUk3bHoR+6L+HRht8emPW6lIdCWPO//d5W/CamacUPgpbOLwn6c260Bk1
PZoWq/AMmNnYxGw6X8Z/CIX/m+OeGYQadrqvHLd1cR4tVNpsbN1MdVGaSzJJ22y3zu0Og1HLsDHA
S9nOr4ZK4M1jV7xHNCaMDyWl03A8MbJeYzWCkaxc6aw4aiVeOcYIELzdPHkAqKA9U6uGtSrvYVHY
AQwAxOBjvbKama/JSrJZF1wnIYG0CyRylzPuswBatJKcU3nM1u9tgTBA2R+1GO9GP+/aimpT4nmz
sR0oK5IpKsopKjKiMaBvazNZ1VMyzMcUvemKdpwU6SbYN07sZLPg1BKql6Og+leXwh+trVRCrqRS
i6RbOGz1L8GJuy/BTL/bJzG1hzTNjiiApIV2AqKADmFTScgmzWdb0fBsJ5d1a1v2o+yMG01Ymjk8
ItW82wRAJgHwm/Q56vol0bSLfbPY+Ja/18+4Lc4isbYvNZN+P8JXGgIfcBQxvPO3+7D+lr9rnTwM
X1Jj4DpdyFXGPuBwuh4auh7aJSFZA0Uib99TiOgtjmSmILe30pOT1KfkK+HHiY9LWBAuL1uFx7x5
XFPz2M7iSEP0McdGSez6MJH67EPpaOJRqICiClm+oAA5CdFbGG6cJ1g91eh/kCJG8BoQ8xLIGRGi
m03s15LwEEspiAmLO+u/pGkuxcqViRmhlGJcMWEOxC5hC1mjdBhCPVMGezpIx4IHHJjjJwUrD1Uu
cGq/EvwB21di+suF3olTNL8awf+/SJrTrxx8Nn8VHptyhSjkRgAhu9QjO7uNQV0wRm+x1wYFx/q4
9eCgLifEPkBEEyZGVGZotUZ+iPJopzMaqPLesHAKSBHiTrydWG3n3Z6ndCuCg30iB7nrLXadeX6Q
hHYgGzw6F6W9Mfsrcc+tXHkItb9LqnRVbTjPA8InHm+W6dueICjiKrtFwmwV8Zth/9ro6ihDYPCQ
8wiNKhogTQhulh2Q5U5H8KyJvY1YR7TIpx11wgpGVyYBnWl5zE5Jppzwz0HL2LNt3TsXdT+uFouX
xsTwx1el8twf73b3d2BNq2cr0a5+n/XFvhsY10IW4MchRhZDqlHyY2WX8HDS7ZS+eqAQBjmvmphv
+TQMBm82uZxuPeC133dk/OnHIAlKGDnmtKQGquWNio7NR7/zTwdJnDvKX9Ix5xJe9gCzfBkSGYfz
czfWlwpPm01Af2v6A3f7jDBAi35sF7hhoXBQTUhj9GtgNFmKNnhETR6CxEmhgyQ7cJHlxugFD+xh
pxoyMq/ODX6X2u1xciacx/DnmUNq5pAsbY6CBxCWK5fTBD3paXttovmCTKFDB2XMDhqFduq12abI
thHPe6INw7TlSSuB1Os3Smae8gjiIGRmBc+ak9+ddsY59wLyP7vaZN2vjRcVptKlG00WBPmubzYx
+gWPj22KftGhX0Dy5IEhIJoUqBgmKoZAwLAmf03UZ9XnT6L7j1hp75Oy1eGTxt+9Gh9fblgHKWM1
tCs51JmLPjPbTTZ151g/UZACG4Wq42/NrMOFZYG6hPHPqNruXGxYK6UkPi2erpQrzWLYJDbwZWRw
sDGvTpwcA1BERwuUD9NhY1NluxnRiQuoUfMgy7CoLJdIck7KWpGzRtqPWdZ1+DnrwFmgx8m3hp3x
ZCU7zXprOwf+XHqTcEdylzM0c899NObJADLdTWB8qzP5E23bcCZhXx6kimvBYKe/ydOI3vKCanqx
y1oBfYtTW5rtC24/pflWOdU7hxMoZ1oWP2kjrUbUkdTCGwvOJiPQgR0AAJDaEl+elhbaN+SeTcYa
sQDRlf16aUkJRckgA8Zp8vWGRl3kpJYvS2LbwJsRX7IMUvH8bqOxpRx99Bezt9KCiXuMybhqKl1g
y7xrYxx0086EvgoXCivVNWoCqX6ZjBBr+rnaq5R6a469yzh39gcH9bQfhnP9ARmjVN9w9GJMnklP
Urtknxta5FvDuL6KnLqrnLJSmsB0fBi5fvgv4iwnR+DA6ZXZDELfxbfxW5FYbGOc6FsXShzaynQy
JfKREZZiUV/jbr7RYrR0l2IB8FDO14HD8bBuapzc1SeZknc6tN65xnvZuqe9dq+j8T6X5s0gEGAL
7vJPjTOeSN81dDOplbdYLOmOQJMRJd2IGy5jUw6avvcX5VtJd3ZsBCtbqwztaHGSF0lawZ28NvQU
sgL5r6oFCPbm1ZCzcnS0dpPgfssUqszEpWvKR7miuuiWIi31fmOIzUzceupE0GENNtljrtweSJ/J
h4esME5tLMUOmqaCw8ecULMxeiwvptl/U53kJpe+wlMSizLEOFYgKQlnkJuuo37Y3QtDlijSFcqZ
/cNOK+vIMeXUQXlDf6ed9b/WiQ2jiDXuKt3HkGThAEKzg9dXAg5V69E1rzlQUS1lua415/iEyFWe
dMYszLZnyUNBNPB3ZW5+cu7QRcVQ7W3jIer2VuUWLljLX/ryke6fNpM7n4I25Rm1tz2JsFFY/tFw
pMQzW54PM4btiztm5k4rYyhlocwk72ze4Y7w/W1D9/pE7LF1a7185UZ3h/AGfTGGn7hYlFT3LIaE
+59ek3lgfI73VvxLQi4so3WXI/6GMecw1+6zN7QFZ7LuFogWKQ1j3Qiif/FbW3slpc/1G3iWhIZV
Iao9KUvTU/LyQ6j2u5S0761ZvZXeZDTwYeB95BearzINM4ClUJpkXXqtx7eErGfZ+5pamXSHuLBP
Cd72fEsFgOG4Th9h8tWjhwIIDKaJdV/R0iNqX5fJvEkLsnFqswPptyLl45ThIR+qOmFNxx7QRq8c
gNPjg8wBddXiU2qx44V64+Kz5OyWvjihakI0yFfwoplHiNTgtlTGjZTIBb91TCjD1unXwWP0kfKZ
H8hs2fPefsmnf0AJ6zAIpnI3Fnt2H9wyQZJIzAIkAi1DPDLNedqZ9YbMahsT0Rku/5n1XxTP7I7j
bTdE+wGoSZxFR1y32bHCppfUZdjghV+oMPCUt7GHVKKR/djI0bLTCYN1RObtPYjQ3AbvPFm+kwdd
gosvSXcOS0S4DJA+yVS5VrpzBTND+3duN/9NDR0UWl87O1OWXc1edjEPVfOeCZTyysIs6lkGNbGE
qL6IIi44bnv5DLzuaKcMx9H2xYZxG/7WERP/QvVudcuhiTjqctKNlHvtdE6x/luY0e1A5FJgGk4Q
FacYlxOWIAf2Tr2SjL5gq0KNc/YFC+AJtWq8a3ZyovKZ0oaGiu7x93+jnNu6qs3kAJzcs8ybXt6L
9EJM7kVDt+GyXYueZwf0Y+ZPv0sJH+ibRrvIV8FFZkhh1n50WEy5t9S0b/U1YzGy6MDhm2AEWI2o
4cYc3VNiOedRSw62fFj1UwPibS1WAJ1xqMDAq/I9cDLYRpH6QfsK3a9TSBYaxrm+a7TdIP4a0z85
ukvdcFbAwaYYvxuSrECkGUNWFOs5Hr3iT9yVW1Q9HxRsrD6s8Z3fkKQXTdHcuP0ao38zpzwbDRtY
k2f1PzUxx9rXMrDd/wpxxAzVieMsT8eEHzBLecfBiKFgqKa16Qm+7Wj1wWRHsnsLf4tl+cadZO3k
1IB64VwlxjbgmSMviG0wSGBOJJf5V/ZhR2FP91iFCZ2IIhDu7CVEM9vLeUybWU0IZt7ltRYu1yam
XQiN1ZuheFtm6Q+p4sucIDWan9ELdH+Q861Kna4608dep+xkusCRsW+RFxWg35QN9FR3pFI+YSFv
L1NQgvOhVG9qyrMOP2Q1KeXCkZhi31mLy9jVO0N5ywPIuhy1g5g30OwbTyi/6QTbCnIskM+Ns0w+
UuE+ZVIqQGm3HHZNHdo6jiAM1X3TBkF8KpdP1/ENbp+d0WwVopiOb8LLmwCcFSbgZ0nZKHf7qTL7
j7Zwr/Yz4q9NYXRgbtRdhC0IVztsUoJwk/9xzWl1gXYZ5Rw9FTo4aHkg5WOhB4+EuBKi5kb6XB04
cGAQ471N7GvErqgnOICU2lvgLY+wAufqyOaV5hs5gI8+1m9zYwcyOVX+s7GkAYuxrEwPCrfIDOga
XrumpH274LMZsn/xYm5sHLOk8bsZfxa8kAN1SIW9VYiv4XaYQETLnMshd1FbJcMDwsj+uqWXHGGH
xFXuuCTdln4cAqG+3kZebL/j0IdRQpwYfa1aDX78DeC+17KECESDOGDGEruikOxmh0uqo0RBm69L
O7AYATS4ksTES9U8YxrOdM41jkLC/qmRqx0SJqvUXfdONN/yKCZgCrWKO2hPeY6lcDUgA91XIDh2
cl8nkzf+tGg/4kc0w5GbhTx6qnEXeg2nUhVjOMg0Lq0X7EahVg1heuU9z+sJgIMb00IYYxbh3FvV
+xIfYooHceFwYcmfaWsc+yjiCgkHukruc+PShoKSoGQK+MK36qCjvMYyr9/fKkfdoMUm0mxQHZB6
Ks7PMPYdbr6RitcpUIR0xLtQKNXRYWFOzGKiN/BSvUSshxU7z+oR1zjwV33Px2mPJ8QTquMpshsL
fc+lXFPPGgsqJl0y7Afq8EzDb2TnrHPfG0O71Bm4VxB0FKnUapAUI/usYpfW5q5tUcM2cqydm4wq
rLjbaCNGgly92hDcqc246cRB6G27ipCmuiQ/5oCu9TR3hwi8MBVooMU3sUNzmZqgFLAMJbRMqpUl
fKzQD5Psu6WHkC1CeTGw0QjCCVKg4JG1N9/RVZIaatz0UK8hXXnFUxbwgPAnULbOUx9E8bwpzz0I
w0UqDvqPsp2N8kLxxG8x8czBkePoOi0cgrDNfTWzkwm1cNYq9Nj+UBliD2Jmp9Zz2FhRCG5iV++r
jYIGy+uv5ejql+VkFHTGI1IvP7gsqKHX9k1Gw2BrHlK5P6a+8eeZolraFigtTT8P1J6SqLxk0a+q
EWc1Nd92a+6VxaEWO63LH9sxbZ6RDA9LKd7TrxfH5rZ+wG+rpeZTQDsxwT4xQyY54U2oykJvPwgR
v8O92xaEWpfGvkaAeZZ2fYzGxvgomlCRIwjM+bF4qJT7UKlzzB7Ld1vUJ04OjdCPXYeNlyy5tuyE
cUlgjiTycM5gjmC8J1R2ojEFmjYAQTIpGwaD3pbDle8q5wed01oRg8p5e43/lVHeMQneV4RFrB8H
5UOBU7zCKc6gkKy0bGV8wdtxJZq9hO6Qp1K4H3PAxRGVB2yczqvTnO+CbyAZ146FCdsweqxN2b6o
q82eFiCqbRPWRvXzVnC1aKkLGMfB/KJWcl9TYd8tiBhxyE0m7UAitqe8IecOXWlTkLZSulDmQJBx
YDciIDKP9bO37asen8ZJOzb5estq7Vb/5glxqPse2wrvjiLt7b1Z4BngJRHSZat00Fvn7JiGKE0T
t9HxANewTBNM5lHIdipeiMBhpa1G82DI+tHIsPZVny2nggKayrjp8BI0unV3tP6RkWur39Y/K/i6
WRsPel0f9IQZ6xvcBcjE7yhZAvj0+mYms21kT7mjyMNBMcVrnIHwixltRA00l1ebByy2r5UlYHRO
vyry7zjBxzxM5xLg0ovVSUM7JWflyGZrJhhEyZkOIDurqRIYLqW3WtjUxoOgzZdxxMBNCfopoWYg
EWxMDznBaVuhy/A15ragyBb2nPmmdAqym8pRlZ2jDpY5LbAkdYECAqVKzgwnWzEybC5YEjrwfSSh
OVDLp0GZfEXemApQZ3Fa9fRaLvpN19vHYotni8GqXkoqXVzubpqAqB+zlYJOKUG9X2Hft+7Opiqc
Yswp3a9UFqm++juvNr2Cd8Lvpppx2QMEJdH0Nu4FvyQg7saKzSL7byysMSvKkh1mWArpXGIew/Hg
ajFrGYUGBG3cy70LjwS2/4/C0DlVGCaIfjY96EP9MQzQzhbnvOqek/22J3uboNGUBmrVJPsJK2tu
PhhugJhJqTcuulsCWeBBvlX9mJo02wJWFhtns5MOr1aRcd3MiuPTYbgFPupRwXVcSPW0NDwsBrn7
Bc9bui2oqfSmKT707L41xyuyhpxX6rEPDyREhIreCuoGWOO5ufDmGaRU8r2O3SUWzUX03UUyskvP
pdc64gADvVo3AwSg4cXFSCZCmuDwGjQXKVSxZ2drEarX6F/OFKTl8As2dTrubIwCHenjZADY1jxG
FgLZwBOR5pR1ybeRsUBdSwRZ79QfX+5/9pL6xB6RnjX1QrPEWCj7UcfwX9U8JvuQosN5lcLJ5j05
Om+s3Y5S2p9UJf5lsSA0liXozfgSmX/0QsUhTMLVmN4hg+RK9Vy1Kmwa49A5kMrW5JiVD3Pi8xk9
7Kp4WIp5x6VMin+cWSHYMi9Lu0maIVRZYFQt5cypelkV67wkQOSASlgVS/J24kXPvVgXoOlo1qGn
61fsZDA3NF8lvum+DEcyzqYOwxg6qolrlEWMNljnrvWK32SW0hlz8MBKiNlgcrFI4jnHGFzv9SSh
4ygLX/+SJffW1DzWuDh1sZZSzf1lp8ZxnNpTQj9CD9srW73sPY4jAk0xuc36ME1vKjiOsbW9SsPD
1Xprt80aC90axzhtO821t0uufBrMFpz8XioONhawZ/fD6LmrXntHTI5TcsyX7ri+7n0RVmz2oqw/
CQtObvXb7tlKSj4FQEzMfRnCpG03PWwLHdugazm0oxQMPJO2p3cvPeaWzhk8caecZbKufjY0qBTf
WEIMLBwQ6ahrw4oiKx9CZyOr1mcbBWf+O/+dgAENLEsnIDa4NyCiNl7PXsU2813GVmWch522FxDa
zK5CF319LxsCMOsQqLI23XkrRNm+YFMRuZTd47kp1isLgBK42eTw4mnbCNAlt5TTQs0YGflD0617
W6V8DDADc1uLM3D92kssYntcqb1qbvsRAc3C9hAlYZ6MYaJAt9mO4lU5k3uzs5IwganireYH/x/R
o46WQav3qf1VxLjo/1KAlBgx6pKC+AqqSWHa6X7RLQHzAVGYIJi9T5J2r6QKKkUUlqTJ2BL5KQiX
DPuQK6eTN31N5FSiYPoSlPhgZJD/ucM871MDA5k+ehiZXQVyE2Ok5UMwkkefOx1/BsiLmCmSMxWz
l6d98Tb7JVt22q0vOgniOduO+hjkqhU0Uh4ahmss3hIzMJhTWJSbwZ+03kfhkqgKZRyOLjp68BkT
sY6b1qM6B5xBN23MDUjuartgFRjXfhtr0vYvEZSZJ8PfvzKe6ysNR1GIKVL2uVVREaaSUSijMPUc
bx2sI9AHO6JmXOVMzvi6IacCDqQll2YFIoPYGht84KS3omiB35tXSGl+n9JWVpCooEIRb9QKdkmO
92JxSZN2NkEBCrBt9G692qUAdGpaq7Rzp2PaLDfjZsD01LC9H7lFDO/LFAXCXzFra9xJhxu/hf/J
0nBwiuaAKrefTZbUm7ZP9yP2yUls1n2SQ6OO5aN9MQtO93pK10t9mjc9nEyTL4APGPxfUKmgKzdS
ab3JwnlLWuutKMXVqg+Cn46kNX1UcXIbEufa5ewmWVM3H03VvK+duCmrj8L9iEG/T1daWs+jgt1X
GSCYbSQuQV34w2z57VJsG1TWXja3ETy4jLTOGJFeDa0OaKA+uBBlmObx8U7k9G/5g4LrY2y1UNB6
rtiV7bKP+OaXPOfnoSMF6g42lZxW4bVL7L4IKSuElKQmF5lvvFLIbORjNE7yQlDxod25/fJeaeBG
tDksZI0QQrwriepRtSzigzqddWPZeeI7HturhWKjQtT3J1YZK26IiEwxE6WiEuLLLzWFuLznteOS
2iMWQc8zoQ7t2+IhnoaE5JPVOXnFRHE2sloyYZ1reR15GnsN5WxzCf+bMFvdwEoqNgCw26IPldjx
pOynsigXaF6tA8IO2TBvknR9trFzB1x6ItKZxubZcYhDrNOl8Pm5OH5lbkbIgm19myxHPpfqk3g9
9lJ9H+s+CZRDixVCo/pEcUc8DZCMQ5nSIPyLsANlmcLizWxGe5O+5Jgvp3AQK007gZh4HajC6Btl
37OlSzbWqOxyVIeExgg6Fl44ngkH6LhV9GA30ZK5qr+LFk//TsO2oBWslNFpKDkoBVV09Psmph5i
a8/fLEF3zUdvr1caBq21hYPldVwcCQZLQ2Zn8G96TdZwNanuApyFJ2XGkyKQk/VxCmqqvF5aVTe9
xyt3INc5l4XBq7NsW9aolEJsZ4AIUtDjRgKgb/kv9ZmeuOrPDG0fJBXLKYpynjJuoOWX/SxeRzmM
0AHFSJAXSxAsLTcGQyXzo3yPgNj9FlqMrXtZ/8iRZTiNlt9iafecdSRBOHZNz/pi0NaH06zSj+Z4
KpUmHLC9xKBdd+4A8wFLl54hF3SebHZXXSKzEqUu01yiEF8yYUCp5qGGc5IflduahRRQjtBY3RdD
n5QH8h/Dqppw8MbSZWDpWpDk1sTrNQwUHBVMfr+d3gbRcMyMNn3xl2gRmaYmHLMFix11vXzsDTYa
8nLKqN2oasrKAi7aU+zGN3J6b/WI6jLfGDSDUlXebRG9xQhg2vqUm/bRFdHNQqYzFWIFV+uu62jY
1vKYSPiSsbWRY1hev6D46G5tShsi7vkIbetYpJVfSe1zOkQv28GnFJcfvGm8k91JyaVj84dTOK1+
JR2sKS3oHqHNsXzasXJ3vOg5Ft0uQy5CFiw+ZBI0Jk/5XROm8G74C9I7obmMQvYumQmYZMW6a0Aw
R0WQJHeD7TZ16uIrZzABQEcsu4xPmVC8WFkgYdgbFffW21SRKslCw1WMPwT6TefKmOV34kyChbUn
eWufdd+UCe9lL0Hi9i1L+Ky8fag8HXuFSvmZ4OHm3R92c7P8i43gUv3TliuYGIowF+k4fBJboa+q
/XSUwX8xbxbmrw2uMxWTmS7/MtiojNhU9e4P5EFRPR11eht/dIldlANv56+j/3PSYwKBgIz58Em9
hZf/mJCPlvGtIv6DOoeGZGEkZWdss8kkD6TfqNWC1sljkUm+vzRqeVNV3hmMO5IuP/UIB+rkakvD
r7Xb/sC2h2GDiyUafy8VqVbyWjxx09+W7ewXwFUcz0hY1G6KDF8y4bCc/NtlX4LGC+Cyg4annz93
5vtvWsQihc/vu1qTU8PljvxHqpLLAZBJjZ5Kv3bMcMhgpvKIu6TFzxjRTMeHSR19Bdn0xai2ylPK
myeRKVp3SQ+ZegaXKDmefqtIgHQ1E67YD1Z6q0vjJpTqLpL5Ht+LRqVZ/q0k2EedxnJvanhWyQfp
HE9qC8zdsz9iEn6hG/BOLjpHh1OkNU+TudCCr+tcUts8Jk9bEhec8peRKXPKfjU2dv5OCQig4My5
VpxCkfzRt6AV6oNvk2OsOiwrkBXt2WA5TxZfKrcVIfOFGZg3vfrRF8nNwZWYbB+ELyVnxx63+Ci6
V4K9nY8p02eileRH+QcJ3i2Iytsc4zUsQvgTNts3sPGChTibwoXDRXGkm8IfNMmbbfmqcOvHVht1
Sphgq60NB1UMc320x3l3go5u4MQdQFcMxEKUm71qWDfTi1qOF0SHS+oAu8+WyyJaBClbrGTxb1kP
ITZljubJr43sXP22xjjLGSyfw7J3AsmmcRuegUxuMKer0uyXbdpkAdIcIRpKwqxgdpZA6NwRVK+i
EGTQxX7MCeqjko0TQedR5VGr7MrXlRsF9vKsE9hIXsEe3pqCzKBuclK3jX0ngerKkB0nLvScIYGT
HkA4Go9gCxFXLP3SgK9rQgvrqP8dBTmLNxU6mqAxDD3SCRP2QaZ80jlTqJJ5NLi9UuPkD0fiDRD+
jhr6aDdeHGlvAgpHc7KIhaKGE+2cq3lrjr91o/RYn6PS9VtzuUx9FKh430kNOhxFKgIvbKRDMkvU
+nFloHQBPx/y5GLn8lmM+0RmyWqJk1kwYpoJG7Ly4Cz1HqLpzJYm5hhKr3FeczwlSCEIUqz0NaWq
zFkM74jbl8tBXZCtJ8nTkMn0jPo/HCgLIImEomjRYvDHAyN/fqlCCeYO8lv+WxUIrBE4IS/nryNQ
T2pJ4uYDdAzdBCsEbynticwrMdynxC1xK65x/Gh7k66nzjNF/swurUNVyeQZIJLoyhNNsQEV5S86
GGLakRe+UxaVpL1QRE38nPGuZzzCcA7QuOAH/TcN67aWVGgsqIbpZulgR1EBLCHvzeSPaPqy/WF5
TzGY6PSHorCUGUHgjMxA7y7t70Ki0NOSfCvX/Y4d/cxOz9B/mzaDjH0cTcoXDOPkpAVYqtmz29G1
FroywFc4KFYZyewUMccE1vlLy42QsMQua7SNwjEpi/2+BgKQfo/NenZoV0nsL3uFeVDeFqfbtnkU
GsIIiBziXzJksYmHN6lfESbZGybsVAChwJ3Q06MpTjrFMSwS2eaSBH5DEPAGbMppB8bxaf0xlGQ/
lDpXyTmmirVs6E4nQ4Sy5+RJCEqIlKlV989e0R+Fot+nSbtJTIavOxO1GeR2pns/KwGDtWXcCa16
cQpvzMBrWFPDNy+ekslhHc/4gMnp2OibeHdmhfXUTtdq9gmMMpgPBk4ofCJ7XeWOzYeT5J/e6B5m
vW027ZsrKFWQ3dspYXkpWOmArBaQj5a3LLNZOpWBwrnZwV3YmBsgx05FYLlk+559T/Lsyejh5CBc
oUc7VdNxQZ04Q2P5w/HsmtEIZ3PP2zcuN0n9Y9ZeOn6l7rMsTZ5aPLtowYLnEhg8ndVvpN1Ad6jR
Lj7UXHvP++atLeeHMa+3/i6eToLJPusOnVkdmcNOoEK8vPNW3Eh15LE0l99nDUqaxwE0F6nvNOke
BD6oDovQgir14bxXac2o0nTP86lwLkXKwYUKq7G0t44lUQqE0qORx/5YOcdRgNTa6nsROe+mHu9T
2/BMbXjXf0adiUthF+FUYbVyZyBci6eLvlibJ1FlHFK6VYT+b13UYK0vKrurrH1KUkKY65+0vpRG
/STApM+4MpuI0XhWXPCFwL2AkEGcb8symAnvkl/cOq9nsduw0pEVM3CwaDpJwS7J3BbpsM0F9Pp2
8ddnWhK7IgXBp08wBVY2LR/U1YCCySMZA0nkz2+rY15mlM+Vy5Ed8s1CMs8x0RrNqeZXx/or+HMK
U98u87xdaspHnE+dRo7+OdsbE21euug/dDUBs2iBXQu4QRUzePSw5NZT7D88hENttP8X3qvPSmhR
jla2i5v1oTpqvoawU0/sUQVvP2fUQkmpWTfeM45PMwcc4HQEew7mBE2BQpPdKN7Mn4JQPPK2lf6m
SpOz3vh8xX5ugjAFLpQ05wBbSY8CW0v1yBTUsnTwIKKyBxrO9nuUS16x4GRZH+kQnaTIPtLJt275
yNARGGFKA1//8z8cndeOpOYaRV/ISORwC1SAonLnGzTT003Omac/iyPZsmSPe6YCf/j23muH2ybL
oq7w97aoJxKVq7MfGm5ENBQ4GWKBIXptkyIq9jjiZk+PR08dHtXIuq/zDe+sC+n5S6jAd6cKdPHW
kLWkuILf9Iiq9ABtY+DTpTlemd3iteaDyszzJLEnVNgMsTtwikNNy8RzWRh35bsMSqZ+1fI142mc
m3uBkaJhqGmAc63lZw/Mf6DbO6O55ZAIu2XJHxV2z2yEnAhrpUQaZgAwdPoh7QFB9pKdcoLZTjSw
RlFcL2mV3hanVn6KioQXqKn4BSxkxdcRQ7fWPxhQmbibS/KhTQq1GXuUFrEnkQnTaPeqMZbHBTO7
hqxHQY9UNp9bC59A56Y5Xh+FtFEk+spIJY4BGKi5kKInZdNe50T3+ukTL0ZDnKKcCQtrpHwiKDFw
IqGGYr5qu+hB4mWs9LdVm17T6NghLYdQvozJj2XTiUN1B25yGqaznliwjfdp7vAKuUt3VwbuEgfR
5b74y2Eq9bOqb/6C4xKpx7H9KKBrZjgnO96Iqk3cwRw8mZEVoTHDLgt5X2zdJyCYs54T6HyselLi
/N0tK5b/2iHbqeskJUb+tYAtIjjPfOulvcQ0sGEamDMNHBH4ZgS+HIBy2K5O3FynAeSSAoCb2BhV
FuRNBFfRFVetR7fg+TV6Kg531QAZgnSKmGpXNs+7kEZPOalf6ny9atpVQJ3rp/Ut2jW1eo+7fC8V
lStEwz2EK7xGA3htZtyNfpkXUOdm7GbkQhAvKA7pIJEycfZzMgT5fN3m5YOAyFrsEmJJg09yLJyV
vcADgrKECsAKsAmTEX7vZt1VZrNjZqMwnuDmaIjvDKHc7SAzU7AgyjDNGpUXkuzIMqLR0t/gN9Ak
hBTqkAz9JmwCJTQCuS3dJjcchoLn9e84Z34RF74uJD5E3orW7wIvUj4CcqX6r9VrCttsYadgIVsi
8pnaQVBoyZaPOr3HE9UoMjiRFOukEl/l28+YioSLNTYftH3xpEKx0xVm3ooLrc+HHn+aOjPgD0VU
DThgAgNP7vxG1n1DqDikOTSa5l3+0OhdECSO0eGtzlmr9+0Or7o1qBRhKhApa38oP51vxpst6QqG
xSD5Cf9LB4knCeAG5g/rMEGyXzRXaDCcE7KSzhQoHdU+e5N/W3F66fWHKFlXrRZ3mfaxbJTU6i1C
CE0IE5CP1+CBuRtlLsKCHM7tPloXeKuvAtkwxHTNUp1F48VH8ZHVQGLaOFJ01quAPROPXPVRw6hM
ueABw2k0GccOx8USc4ROnZo8XcYZgqNdjhd70iDtMjeaOxjwtWsuPGvjsA/hMWsNlgpKWhb8N7yb
ewEgL8ULNjHL29Ci/xmGBYSNkRcDk5pG57zOvaKonOg3gr6EzoUkSPSLDlGyDavEFTUqn2b1VlpX
hUtkTiZD5woYM1ZVKvGUcuZWceG2uNqn6jtFfAu5MOrJe2NBWsQioFYLY2wIlrLgdnrmVBwY586t
DahxBz3WLlMn3+Z+fmhG9phMm89FCa9RId/KrLqLtXzfltFqq52z5fze6/SRTXw/R/UkG6sduVUB
m3NkW6AcBbBZHlkYgVdy2c9qJMwMsRCktZo48/JhjBwaiE1iLG4BBlu4pEhGaU6JyWptDVzlmArQ
iStcbyabuUitDmlASthpX4x3FfdUiMIjpCoAEQojh0hvvjgOSU+FNpCi/BdFOhXesqvjLGYVM+bL
gKRRbnHMud0J4k9avWwiFFNC6BRryfisAwokQrKaz5bM1xmKGZm2Ea3hgx9wrtO/CuVdehvuwKy0
5ADVL0huCc0YybjuOrrkcsYgb5ZyibLiUunSrdHqe5FcwxCEZ/O61MUtHMMrWFWx4KKf+8qyA5Vu
hzRHbxVOGNU/YsJtiuJnquKvm8l+Gvxa/ALyMCcQyl6Szqs4+aRS5JUjEeUkhnnxU3RAAmTrNVmf
Sv0zTeZRmKXjIMAXqGJ4gzsOD1l4IDe1eJIEuQBwMkHZxvwzWbm9ObAsmMEN+adhQTtjk8rSzlE6
BmbyL2JWQfSP/bBZ0j1/8AjzuMmEQmAsw7NVWcO9lupHFUQv2Nzf4kvfhkGvV+ekFI7glAFx7MYS
XJdVndMhP/eJEdCFHUxBtM6HJMKgrqUHmeOTqPK7t59iRoF1qO+MdLu9H+oiwUMhnOXpwraGYffT
HOirhFQctgUsRkaqKvVJ2+m/AxbwKgEPDLXCZXiqXxVdx8DfcemQAVISAumFWzdrLu6Lo4GkUAmU
JsGDq+oKKgcnCmj6CBgM70SgestLguhoRhO7iwlNeYECHKcjwASg6itGUvoVEr3xVhx1BmbFYq/k
1o0rzK3huVJftDX1AHgf5+YyWwAzuUCUMjpOF8FBiGgNjk+ISHQS0/yaQ79hfNOUO6rD3Xjx+Ity
kH/8pJFkwcxgBw9QDXSg5xaBWyHPvarVSe9w/c9HSHAzjIwyg1qmksKGGddAH+3JQIwg/Ed8SjIn
hXUlj597EqWRvXKSuVTt1qRyVEbfT5zK50oor9wH5dKGTQ6oTjxIWnfUlb9KExQu0cpVnQKreeuV
zzxuAmykQdzgirFL3paIfmVTRtVcqF6OILPgBBm7lQkcbifzJBb7mVdfR/tYr9h3rD1FXm3hq+uz
JBWuo7dVtKdjLOqXP9LQ32ijxAkcie+FTuB4raE2TD3f09KZzeU4EsPJPvv2p1JmbPXWPoUkW+bj
TmA2QHnbLkMUjJPnEtTkRXPLwd/IHHFkZpTuAS/aM2vhwFooWhK5IyKs8CQS48/0BNzQ/CQTElad
eHmX2DPoyUhCwT5bmHvK+jwLI36IZBcWAF9SFLZuc07Fh2pkwt/4GvddC8+jAlV2CCpRPNdTeBnj
ZyxwYONiPq/jhUp7c0G4zdVblhGzu2ILCJauP5u0EfpV7+gxPx9wa6weLIZFlPIc+sI3rdU1TMZI
AyBBPnGZ7AWwvKX2ZAuzXkf5I5wBZV4DpZUpMVwv2ohFRMOmHCE1IB0IDUfFT62muaX2Tf0clwsB
CpUHTWA2ER/L7WADIHhkOqRWBABSEYjmQs8Z93Ru6QM+lvLcRjqFJiN9HLhVCDN0sJ1SNntYzCvu
WA0vaIwXdKHJJ2HvHGTC50pykHqnnFpKzgeHxkWVWpuVDbdEGYhF5U8s/OvwYkoYZykdzkECz+oE
AMdEtmwvE7kDNDCQahhY2VGVzbTb8QZ9JxNpSFQfUKY/C3+gwpAOqUmqcPwnURgumxRJMoSXS64u
JG3X+BbBZiotgq3yP9GwdiDNA/LRpuXoaLSJSRcjPD3BfEu/trKaQlUvCU4NMhqMcKpDWrNRmIGK
HtOQ+NAAn7XwQyzcotOxjTM2qv1vOX0mcXgrCD0T2H9lXv5SlDR+j5hjJkztJ+sm9uML1S3PsmsI
NTePIbk2qngZKn/SviZd9tVNhLdyfzQ1ryvVbUYAMynvr5K1XLjv6GtP1klRjwpvhLXqn4KFCcgQ
lsCIkXbG5tECIcGuYRL43hjSOZXHMezsjlRLWCiBBma243Q2CcGYdldZF28j81GIwPbYMmZgoWnZ
BZkpF3PkKRZf1Kel6TcleYVkF5YInC+iPhOeB9paMVlgQzEjJ492ybgAn+RRucfAj4u2YJPjOYTl
LnUyuV9C/R+leQX7z7hhaBn4QXKdvqSlhXWQeilHzLIcfEMmNA2SICRCC7i+0V2hLbHvirshjfbN
RFUZ2NIspVFVeplGgsm4pdnC+YmIHGnegSTL8/O0Fn5I8muobgsGlIoXky4NVhjNjsXqY/odCUi/
QBtlQpRazU3OrHvTEsTKbZw8BMC6C7NVNXwfIghB6QwPSXPSunMTmIv2QiGg9DYC9NboVR5W1tGR
CL5lDxySP7LuIoYfpBKYMw2eroBa0fC4agPZBqSDjmtVx7VqoqNFBWavyMEpG/AltBSzYp81OW/0
7ccAX7nf4ACgtUpsJLg30XdT10peLdQKdUz2Yq/sdM20mQN9jklpz41CARa1cJww6viPguSttKT5
ueBmFno2rNeCMbxxzeUAeUMG9bi6JpuleQLMLEk25/ZzWdPp8QXOehTSfUSUcIxMDICpPcqblxXS
YawiOkM0JmC3wjdT0B21kQyPCZhRy7n8p4wHIA4jKkQQkvB5iNr8KnGvt0JAMET3UhhzLbn4zGdA
RaTxmWE21vsQCwubedLZopYdJww1JUyCPglmg6uLSsWqio/gKiJK8h85i/lkzUe2mIEyvwoHB5RR
0sQpOYPRCAaZPofHovO1lfUjzy3Y+eyYafqW/q653uJP5ZiIOLPQncAX9A2sQvQ+ydQjGDOFM7v+
U5e9ZNi7qY4tP0bZAQwhC0pgpOZRLt8mYSsfzU4GEUhyTYqdyaLNp8cWizlStzknOA0c1RIllVS2
NGJ1yHhxhPVDUPFV/d0P9y5LT2mysBw9i+FV4je+y4Jky2J1GY2Gu0P+sFSKaMJ3ppjO2SiuVu/w
yypEr0yvAUtHcPMGV8x/Q9m8VZm/gH9Fj+K15T9JmdphQpTE1XGZSKa+lwjodcUOYhMplue2PiS5
gvxsnXk0l/QpQDDXWHHH5sNtgEFoqyfB85U2sLnZY+8Q7YLsyMCfVf63LSchMFr+QRdNNs/OoC2+
CA1pnp7Y/Les/YDwlfN1IMLLz+gbal4Zbi3ehuckwSQj2FFE6eJZcKcyxwQwghr+VXs2EOxJ/KFU
KCf6XPsSUv6gCKeC55QvLz0u1F80xG2bjULH9ynMfwWZJfoXJXFjkU7/qto4M2k6C3kSpBKKPogr
OXHytsYorxzVqNgchv4qBdIsweULcirjt4v0kVDVIiFjla8V21DGp0FRi4Eulp5Vw7rNeDEBMLPv
iGACt0aifiL7KO/vMz2x4MGFFHEFr1RLnczopsklJ1vBdgDzeb/xhYAMbDebkD4RcPODeYkwyt24
p+3Kbwg3JImSQ6szG7xstDSL6vitz0XhKhNUfJ0LOryaSKP9Uzklb2adEkVZvejPFO7U8t8MU30V
9jlcsk1yDH1Deqt+U/qwhYwZN9+d7anSzw2IxZSaH7qLotoutHP3DkMKDORdpV00ooFLcySchGXK
A4Q2rVyZAact55xTRwNzRLnHYmTQFXQ3+ptuzRa1zgNJpSFtRwIB/gzLy6Fged+6PAQGYJ/YNrfv
PnQPgWWXX/bFJRZCr5l46z9Cv27C94zILwQVdIpucZPnNtDsnu1AuJLcqR0WH6sZ4N/HLLhO5FN2
cPpFEfugU/O/MzR56X/6Gqd16cS7aNrLKBiYb2bVroU3jmH4V5ZmJ+O6SfSD39aPdLdQgPJ8pvnN
7O0Up4G8B9dp+jyRdC+bdlGeJwDYM3T03kl9yQSBwt2YqoDhFNLfS/V2/4Qmq8p/+8h5jpRwjK9Z
77SIKZ+G/p4C6eVCtEvljzw/Ncz7sfMUL9bg1k0g6YbPIqS/qzT0PKNoJGwQSNxZDNr0aFAHlpxF
u1CEtbc510w/T3/K6q80O0XtSSPGiZoLEP23Yf1i4NKOkKDrP3Wf48M4TC4TZKroPyzmTst7q7xs
1usUVsp+pq8T/oWCOw/8qb/yHVK001JRgja9t73pYvWCM0aNGgHkEIAeBovReobVizX2TMNo2n0O
6s7keFyeDKYHWFUWJ7OumNwNrwl9sIHqAATRXyFF8GPj1GuwsvH/4Lg/MRFY/SVyy/w3t7F0qyzi
AnVT/Vk2XmsmOXzS0ptUfxfWNa3+vcsw8q1zluR+mmp+NThxpvkDhezyN46bbt/HmYur2cHsMzsx
XS/KgG/eXtV9w5FCjB4F219bUi1vnqaKq93bbNLdo5/wRImSk8QuBTYX3bqq8hutGdop0jJPQ6mv
jPAmxo/Osi2Rgbqd4jsZIDPO0n1CDalnP+L/0EbfwpWVcRMdq4uESgbtgelDeJt4J9hqpQN9U0Q/
1zN/ScXhu6PPY+z/gEHzECbDcHXq3nBWfnq7XDvzoMH3y4jIXLe6gvWswgmf4oe1HFdOPQKfVrPe
bs2i73LYygOlKkAHAIADjD9wWz6IG5DQ+Gsq/xK8mmR1QCI5EIJdA/RQKX1KG9iPvNXCR6si8QhI
PCzfHwpb6AJ0UnmMjcLEnvKZtHfT7DkRPLRYy/mPOKk0ys3VrArUTAvqOj/rHIrEV/07n1wpLzwd
A/Agc1l6R5BBuieroeq+mcQn/ZsY2JK2PkXkp9LkYGTLgM6wBYDndPHMCuGtSb9EgL0FA/sVqXlW
tT1p5j1WXyJzT4YhMxcijqsRDYgdxWIEfoWvsrqEc4MtSDuFEw8Z1OTeK2kKkuW3RasP+dofYM/b
jZg5YXNfMvbM8E81vzcqXazGDOwY5U28IU1RVxFkMA0I6pCZS6m1TXlJ6t+eM52mEv0k7VgO/UHJ
0UZ5GEYYeBkHwcZVaNJUICoy8MRrfUhi6g0xMkUWOQaJLrYUq6zL/Fb7i6S1A2iw075qjkRDKu95
jzBcsdE0DUUnnStYNx2KcNn+rTl0Q6HrussQ7dTBxuznN8SvAaJY1bYnvKQKZ/jWdMVZuda/lo5j
4pj+xphFOHhnH1IZ++P0rSziRZjFALHikvI2Vedi4kwSJT7znf6PXMV7Ww/gPaPNDMda3ELPPFEa
OhZEOQgTfCPIoUE5cQrzN+9+YwA5FhyAiZ06VwEj0Xg6ufGvjHNz1qksZPLEcTGFQpERXMMOCAvb
OI+otHbTX60Y97D8pyUOLRTemCoPkGc3yaKnYx++WLQPN+W1IfxWWT+oM0ONe5OGOr7hoD9zy+TJ
M71xYeIyKvhzPdkT3sQlpgP3S142hTA8qK12FIzWg7bS+clG4+cE1vCoLMc4omGPT0+DMsaRaVYT
uh7R3/MaFCcC8qK6FnMmE4bswVq7S2NIlxmTKpCeS8/gyBB4qVl9aWsM4DXFTRCeisKhx6FxhVRF
bc7eKRl7z6f4Q2IELZMsmN4HJXlfuz1Hx2FluSHE4AYibp6KUPxmrZCjZ47RWh3LnZkQT4vcdxlT
fswD32H4yWcB3D5NO6ysBLCZaDD247qGub/iz8wXlfXgr7bG55LYGbPPId7AWI5UfXd7paNSAGsX
v5jJAURNBKJhP3BMNQUyBu0UsGxiuXzpyA1u9rWQzkJt4zxQn2yFOASY0ZT/BmXAduZkQFCGpXcq
6UfggCLjDqaU/MJbtaM+nkoX5tngGfiAGK/qtiTeF4GGT7yjBREf/QlEG4jbwuVb/iU/JNn4LLE1
sAFDkUq/cqh/SeULBdq4t9ASZXh44QodFkPJoFi3y+mrA3G7cKapR0b3wLJyIuSJdjfW8KGsXqX8
SC33FA3JmUi+ZL6PfBTbRoj1KXZ5mbl0HpCZUVzVUvB07D1FDEKRhjwoTSa10qojmJemQAJk/p4M
h7GUH/nUPhWmCqZyUKgIrWXP0BSvaGVvUYJ1FfwlxNvRvhS4maKx9SvuS2oczAI8/oKAX0QYPifJ
Nf3NONRw9TlaNXOGfJeY6Uks7SloqwUXknKZ5Hw3lbXj9NFMg+dwKrMSe4eKXcjyC4m8nwGxBnsU
QedDglamb7xYjUQ6Wpn1Fmm4cET9qOqqx6/W88ZTYAC6c1XRUuWty7Dzp3rzk+3GzB4MyjCa7m6V
fy0KfHMjdWEhkq9GxiN4ls4mxPMLLH8JVwgT6bywO0ZRUdF7kLsPBaNMQbFwtbf7xJSI36Y0kfZo
zzLV3tGxPbcixlvja0rAfZF8GiSCHQZ8TJo7zS8jGZ9xJbxwSdnieFQ9mVGgQwOasJBhZYDOktLh
UGFWrCksulr5aS5gQo00wzUBO28ewu41mS4wXcsU3KmkBXAJxVJzaCb6oBt878N+pug43U+1js2X
nsvIdESp8euzpbcXK1sv4vxPJLKW8Xf0FNeUcx4pwXUOEEGWZLibYX4PWfMk7CZjUCbdDfbFZNfp
N71pXR8Dgj5xIl5ArZlx4/WvY5Y8sw6dAtcQk/E5yu7CpxUdOzUKFHCmkoB9O3tRIp+2RyM+IrPs
lZhlVHrF9Pam8EZZG76kjT5a/pmSFCon1qS2ZEjcmvsEAVXLSXWjRJYTr05P9zJHzZjeaXuRlqBV
QiDVLPZy67cgvRu/wV+WkBLJzGDMYgpI6XJaTyHVmgzc4f4WZ8b/R7F7VrPBylgf8/qPMWYXingx
ypYMecScU1ouBOajzKD2rVEA3AlsyvZaIeMcxHyAEB29JE3yspFbwNVszN2ozBjpRv9n7raaTAUV
yN6kt5lmYn4RbfrgyBV4WZ68aNG/rLFOUX4u2axX/JeYyIbu2IBJkxg29OL+PilHk82IIukKDCZa
nqmqxyYiPSj90RvjoYnCbYorN4RFXp2yv3mtELf2ob+uf4sW+K1ZUc/ADb85EMwEiW+LKC9VctUv
q7GjCE1VI0Za0n4JT1I6eEtOIBEUPlttAa+KUEEczR4hvqMqH2XlKKogw6FqxmRLrfA80+XNrzGx
hLPbVdYnnR0xdjZ0TvklrR9JBMjLNN/6pn8XVxyw713GogTMYgFmEafLQdSICMgtpDNOL2FyMGH8
jtrNkvlIpJgHBzcuCdPwJzLC87AYQWRqJzbtGB69SU+V/ioku+hdj2EJTV8aF2v8yVHoTm14BSyZ
6Udw4yaGk0ekHMm1clEwYThdDE32tBdxWqG2S25RricqX1B/9Xq717ozXiEyuOT0mJc0st0C5VRi
z6juyyPDN0c9GRbmUSaiBBSV5I8CfFt2k5LoDOBUA+h/5a3CAfAjrR0LtecLV3SROcsGUZQET1Hs
ucQWfetOepv5MYvWKiBZUC4HCKRLJTdhBFrUOu45jPi7JVGDaKGhcbVbYo3vdHWYsCVp0wV0eWav
y0tnCk/xa0woU14eKg18HTaWkmmuuW9UTpgxau3jX9GiXWGvF9qGMHrirPgCFPmZkrNSxEASxFPG
G9ZMTj+PjpSr/tLdhClyLEIfZeIqIu50LvtIshryJmtEyDPHrpKZezbjTkVLbg9Y/il4DfmUngNa
pJHcGo5BivmWm9IZzkw2AVNMNwsQqDtj18pPgQKy5K+aUkOWS04q7UnlH6fZOhA2k7wZHpNBQ2Eq
BXTHRIACkxqc9/wtdMjD2vQWWRKGr9um5KA9jzWvLya7DYNdZHSu7rv5yqO0GBMVbZpt5ZlrTfph
nPWDbhARwkLUqL0zZKHzH6cHFZxqJ0Jl2UF81SvwVBUkc5aXfd5I7lJCgqbcTAVCJ17KhUCe5cSf
9KGFcOxQqIB9S1JDPxYhmI3DSPqB5y9vNhc7ZZ/dp2mptuIKSXmyFDUwCG23ScyRpd33BmcUoXXr
8twsdxWbsxvm0k5oYC+Up4mONLVJjvoBhwD600GsnVj9hvcpWfNOJ3Ux0uhe92iJCrnAaGbZUfdr
jyzVJIc5POvrdj7oPxJD/Bji6aORzsUFmwrQjsqlZU+QLzgC6E/WIgq1NMEbUkRTw1c5W+dtjlen
PqqZvaJIgQwdjrisjE/0sUAQaAidg5h/jMtwQhb0DTXxK+Uq8LVDfVSzFUckfammY3YJ81gOx/V0
nDHnpBj7B0fn34jMySJSYvY63JnLtcML1e1IY3Ptzd0PGokztUxjrhzIWsBBxSvBAmH6s5ArXKAv
4ZqacZVTUrkKV5msuZ11vTfG647be0QHJjM9wJ8ahvqVMV4o/eScgSDZk40ZAqCqkS0L0WmJ59PK
eJFrFYW7V50Bchf9iaieJGpdywItctyfRwbT3KT4PfTxoXOTW6L2lpvVfbaeZmFdlmUPHz+VMeKc
DbpmCNuV3SE3untKVMyEVJet/bMUbhyQfPWbA2RvggXdr4C96MjrmS5z/gzlHiRLHYiCEAhQPMHn
/5ctc6iPSbp4xth5KpgK6VIV+qVgNJexuqxD79Pr5ogqb62hY2uAhw6WgvlXIPTpacJUYwpcdKIe
yN97pplOjs2BzREJfwnMJqO0HVtDrz1qihoNUAlKNv3UugRGl57wfBBmZ9UaiIQpJeEyBquFH1ki
0BrtFNuWGRJMhMOfc1CzrWQg0WEdm5kJZysShGCcmqaw/zqMJJK/AIBgvZVoJu6hcgmC3dbr3ooj
Kgfki9Ff1i70zFA6A14P0Kf5UtYgTIzCa9jrSkAd9GEZNJRAkofG/rWwexl6GrQmRjX5ajG+V8Ef
zdRAKqAtBHJmDZyocjNZiNjCWV6xF28Rqg4sD/gIMieTwWVbu3P/0xSA/VrkN4buyaHoCSrnyyLx
ZqVxarSrQiiPE3lrjeBsBlt7ZGowNm4tiv4UTZxjnUaX2aJiDkj2oqhPtYT0QynEqP5o1VXBSYGB
mxBvgt7S9/Mer49JcdxQO1mNy3NtjynhJiviI8NsVKgffJS8wyjQKV7bgo6Ey+YvFCLcS2xXdBE7
mgSQUpjwqHGNxM1joGU30HZlbvMbyR4/YK529sRJpCvyc4axr35pmTE0PAB6iViBeEYEJNyEKHPa
4cxhEWZMKangzUYJJ3iKU73f5cJeEbMgYoGa8KbUYnMxq+YaKuNZBgu7DFhP8bHk0lsi4DH6Vei4
AaicD7E7Mn3nno0mEA7xZcYLOUdUuFBOACk+76BDRjuTRD7T/JsaVvTFdVViqwuNOaGdxfxmefoi
hT4YTK2J96uUHkNmP9X4akJHM6Gv1LyZGq8cMIszGlRzgIxgfp9wrywjtBDa6iQGEiYXZLn+1vqY
0bgUiOPr0ht2ZA3elPS3PDpgZjM2Leq+QukWZt1fG8jqX1pCkJpYUU3VYA72Ju5piuFkjkiWp19D
PzgYOnOWhS57dlvaZ2G6TTMXY6DtP6IMX4Eyp9zbmvGPNMtku9dzMesweH/oBu7EM8kB+k8BcKHr
xdXnusV2DEpgEOlyJn4x5dvC4kfEEvAnGlgVk1T2K/oudU3bizKwLGSzSttXMcZWKssUbtb6FtmB
PLh8o6h7a3rKYQRaI8/WAg1tPHTMi6/15Ano4wP6uL4CH1E7j4ZhwlbJAdoSyEEm8yg8yPnl7Ddg
5DkC3E1Du5VQfes5v/bm28LpqU0xVVkYODP1bnjzYjzbRIL/md5raCUdJEdSwxyr7BbKsamj7Zma
K3K2Gwq+2dWWJsBsQyDYpAMsZ2h+TH6RiSmom/ChIcpjVbsTJGTSPbt5AvcY8M/ag9wlK0YaAz7X
ultTigH0hCPvi0b7Sb5+lKkEcDo91eORfNChENkUYrhOPTcn9ipBJ1GSUBxdHfrqrmuljVjBWXlC
JpzUDy0jEJF3B4sNN2JoVg4MyFnqV5hxGCgxXRyBfKKydLQRUD3NwXonlmFgdkE/KG5pccPAhBwi
BrmJmtysQbw3+DrHhTF2Wh1qKFFxMOVQxfULLQGHMtb5g5THpmrszISVQmQB0ILE5TZdvyRTdEj1
p9BCsSVbEkzSR0h1oEI00Krp7JhPdQ4sqz3gzEqk5gQPQP+A7nqy4BQ0gn4yqI/rlRcUTg6DGeuW
5n/O2JqFsrPLoXWsvCXcvOuxuhtbvKDMjwkZH1UmV6Y+L+1bK3JPnv7E/SONZb+rbB1NNqOgLJqq
a1240SofhGI3VPg1uHz2C7ZPV82hgKiu0u7JFlNwjjpHyrthpNvPhwVWb1y/dtEhELdJ/nCm/2sn
cxcYNPVsklaG147YnJzSh66Xj7qV7sZvaVrMxxbPYjYIJeMNYTHLvlirsMi5VVs/Y15RAXJt7QMD
k5e5XoEhhNo3PAHWFqXYYWUkbYSFp2dBuSdRdJYZElt/xomv5T5Ku0Pa2jYNqLjWLb6RJhE3loCm
5xxmW+lHTH8EEbSQuodssjG4BKvBWGg4GIiRS0KzPWd+iYxn4YHwLcubyMBCw77E7E598rhwMf2Q
X8xJPn5XHz1Wx47RdxKwvUOm4HJ+K9uTyhHMmKYDeXUDUbNDDki3eFu7NywKvuFTIFJU8NFrTA4Y
sBe0xb8rQUFz5sdcazaA2ce50C4Y3FoPLxzhUl3/m+H1Dnv8Hi+JYfny9ywVfjfh2i40f3vXloqT
GklytJZSrCCBgUgXzknbua2cHsSIMURHeKJ4NvwrY8IlttQ8s+x0Wr4dxDj3YQg0LVtt7uFa76Lq
s0SYCM9Rb72OooYc4EWCb9FirE4FsQSdWMEMqAvNgE8LTaTss52FM3ZE34+kdleXP1b2TN/gV6gG
ZvoEenV2t0bBlov5IJP9M9Pi+J8RAzAo4Jl40rE5hE11y8ruFpk0zeqrbapfUzYczH50CUeinpHf
Gjbnz3Y3BnIXW35qBAwSGntE5S74GVC+ChW7BlGEL+XwX6pi+ltDTG928ipwaVY/kbsNQTom5+hV
H+91g1Vh+MUQhl1j21fQX9l+IW8tBcGaxK3bzWe7XY93mQXKO9kbQMv5thxGXwR99wDrceu5g4dU
YGCTB8hXaTSX7kusqDS51eMOoycw6wMIuJz6ObW0AmMn3zQSzwV2CgydMvdl8E07/N81d1w9oKAn
pveG+AMYhQTGi8d3VlpRDgnpA+/IZZ4HLhM0YdetzXiBfJqjMNItqtnXme7MoRuXaCTrIxaLR5Vj
QTfie8MUrGcJkHiU/P49izgzOSNSeDjg0Qul40iBX83aTfH0AdYcLXucyEZW6JoCMWmfyq9mtvjJ
uX8X5m8sGfGMS70jao+PfjrsRRozsGlNQhUMrXoKX3puArjluYKDpEnKP6z/D8FpSIzLmqPStWGs
MYsf1UJuDG+o6lU2RVI23BawRyuU/hrc5BU+5xFHb0i8OOTqPk0g/CHEZQKGEexF70JB6aVR4FFj
FvWFN7jKuiAKOU1TpM4FDZO6sTDwtAdswuqUe8JiUCc6HTW4NQrXYv0fwD0+BZhqvBRs11hoeRjt
VOP5UjRPpOvkfxyd2ZKj2JZEfygxAw7jq0BCQmiICMX4gmVGZDLPM19fi3oo62vdfauyJHHYx7f7
cmKGrM2Hiq0P7RQKboaIPHl8wF7H8iIpTmKyqW93+CWGEOLzRfJmMR7VGL/0U4bJdWRFx1aooU+F
hyWKmb+xd98G+oczbq9FXAHEnu70b8Jb65C95JS8i5Yfw8/4ZcJwb67PgzEGz8bkrHJBrDf0o3zx
zQ7DvMN7kY/aH+2tgjc+GhjbumMCMDQYLQuVdYdHfEIZMZbxIN+Hkvx5HwWRxPRJCTfQ0AhTR+ly
iC6UYko9C1QAdoycTjYA6DOZpvlxE3GvMv5gu7ZyrXvWjNe/khBUNjvWLJOEaj3tDgyAPoyMtb2k
UDxJG0aNL2ZkI0qoPyqbS834ynCpKtKFz0s9TQIq+QDYGV8GUOrLlNBuB48Oq1I/HNtl33PtrN5S
+NNjd9VMqtlK5I/YURXa0fbhi1GhFtUyN07XIOjKz41YLsgdrhKDJdyI/xnGX+3MuMC+M35dKRwh
uLJEPATgTIK6ot2aplDjlMs789nLiCyssu3F1J4AbOguggoKcvTXTs9vVLrfcM1jDQxxaZQQi6i/
Su9Z0vkWX1RdY2aQUeKts17P53jcAuXgzfH8QK076QdV09ycjC7ksJOGlGrW5M9OC/sw042Zvmd2
rmvMj+iyhPdeOCkDbha6o0blO342GM7V/J0K5hTckFiJJU26a/+XXu+M5GZWAhiAu5Hq1+ZL5TK4
1DPBNFRzdKBpee637hDckB0QURUn7UMajkt7pmRsqmMnTt54efqiPKC2bGkBSoQ09KZKnMqCyY9b
nRK/ZT1dT5N6FrbiVFhrZF4JmZbiQKtJyIKtWi8LLMaBEsWKxiqdS1L4ldq/MyakBfiaF8YlTZUv
uRldhz8q2L+us8/d+pwMsKV7tECNdhoyIzFChrBokbPpk0Af7c5jzK8zFa41cLLghim1dymcnlNP
16V7g2w/414c8IfOI//t4TS0cGX0GTof5ojW/XlLxh8S5Lu4es0TNmo7tXUOBUAjk1m0M5k2D9Nq
e+cW9qYN6jQvntOIvw1JezPIeQ+sEq7vpXIk8zZVxqaeKPVXm5xXHjHlE+ARcuTXWUnuRomlFp9o
Pz5N3IkriVQBNQLzZw+nV2Xnw48L/rao5YNO+qDRwDBxPorqVV6a54peR/ETU4z5Z9Q6d5j1l26Y
nNwZsXMq9pu9YEeB8Zz1xq5dSWTyOhSEQyvFpxypqVd2OsT3FQnT2vQWxgc9fO7ODYKmroEZqpwp
jskfZpQVfJZqdO2YAufxYYxQJ7PsrvEL4aagfCJlr+oLg9AuFe9j+XsjCGr1ybSt47hCP2lBjZ86
SLebh7a1G6fSvgo4fZPMZDv7M6eA+mwjfAwNmAxMPSa43Jn5fxw7R+awqtgVj70b8jbsBM8/FNC4
2CiKiys2hWvSvtJh3Km63yJ90XnCmOZE/DHN4dRjC6ph/q7QKqpX0QF8QqNEbfJ6vgfNQASyCQIx
9mrmQUOvdG0j2BI2MjoDF7nsfeWys5TpWc25KQWGtm13GGRAqG7tGSQCVex0tA0nCQE+ro1h5Kyf
syG5gNDD7j5L31sd0rpU7D/Y2zl9/FYZ4tBjXVSsC9h5mc6lIj1KPBWxID79JPLFRanDX7e3NdsV
nLv0AFW48+TOzc2MjtP/K7mH4a0HtwuH8s3A6kQJrA5MdlYEnlREU9U3rkm7sdXyEx0XtXLAwAyM
GAr7SFuv/kgxMUfdmWYPsVAKuR/Dv6QguKU/p0jZCOFDXNzJCSky2srLwAm9jvgcLewVLo60xHrY
dXtWbReuSiPg/Sm/U0pv5PbMtzUh5+iS4UDkV0ocWt955NsQV6JCC7BsYSL9QTpyKrgi+QB+3GiI
pkrwRE2S0w87+W5ozuso7VCv4fQtbUBreVcL9BmaW7g4pu3IGcEgUM3cq/meSsB28bdsdRfudGZ7
qzGL0jsBHIJcweh7IRe/DNNP5MJ6cCJJcLzitu0Cvkfg5+ybuRlPvAcirksRZVhQb42QRH7savEX
s13Izdub7hlFSOJLw+274vYlPXD/pSPXRlTdUkXHfFPPAAtrb4VmbIMor6CRrHj5lwpdCaYZQLwg
pI18VINaUMcjJ+eh6s59Np85xteEOoe/hi1jRMsObYvNp6GH8MyPlsoTvVgYNmLvV07C2ByitfTD
z5Uqqp4muPFMbC7+2Z2oZ7pItRa0f9LePGWgo2u7QINga4O5h3wWEYu65kbXo1c/org8qO3uTWXw
oNhgMpx52OUtbxraD2xwX1207vl69yi8hzRjeeTEOUEE7heSwPi/0qKL6GsYqCKhHoRc/9ejsIuj
qimoL4WXAHRuMM6K7nOJo0PPVDrMpmu3O7gSfXOxkK4m4qglfItVX7Y7tqt9q9+1xn7eKWQroLfr
0poV2ebyUnOfyHcJGewSG3Tq/Fpkk13q0lgnSKQY04m7x29Fv/19YBYM4DG0j5QUz1c6Q8et/bI2
mEavvQnjyi3x3Q1kVMTq9DRY9vpmlHQkQaAGC18PlZG2LytxizowQpjRFd3yU+7Nf+KDnUS3tm1v
WgF5KMT9Vo9XgwdfDlKZGYfKyBG/JTOO05cGBYm8OY3pbM0xnVfTVd/YI1xWxQ1Pq3aPSvuJqOhz
WW1uXpMOZY1zqM2iS7d+WQ3RAXA4lieBGzb4XxmXit9FBTou9zlp6f/5H2Fl30lTPK+I0nJk3PSc
ffGiU0VNqqI468FhGZjlfIHCrLiiQAZD6+pPVlX4D5mTqN2XY+/kcdABBR5nqERP43S3/7Qvs9G7
9oE7+10uQI1kjPokSsuWdbbG8FcTBJhwxVKSEzNz25U3Fxj1qRIeEpZMdIjWOkPa7Pbmutc0/bmd
kkfbx69V5CDoeYato6zb3mpsfxXgQjeAZnRMRmKGGZ5s2uLXjzodghP2cBxQWnxEnfQaQ/fk9Err
gptrjkwv1kRnGq4/AXPs30RarAxa6cB1gSg1ds6WKUPF2wFkZRh+x+qb3dJ4meyMr8HI0Tq3rTQB
9peQTBdZTZIG3D8Wxk4JyUx1bawqHQeXSgRnzm6YWNf6KccXMxp/yDye6qL1t4Gb+GhDRcQ8Uksj
Kpq7NG5dLHMqnPR5SV3jCdqlMfavi/ogGKMqj/SkYzgb152Kab1frtmyn/XmaYPwlIB+Stow4/lF
We8hhIrvAk86zRLdkpJgXJkUO8q8jOREKQEaiRciESi5Y3zNyXwU3Kpxi9ZWfFIQBhHhT6NwzJKo
WsEWA8fkvsWr1OLGC/ngVmF6QFqPBTn6kMy0ZY34IdCAnDF+jmzAkTxyEesKAE4a8G3zuIKGj59F
xlQcE71oQEdW3U0zlNuH8s2/JyucXYiLUfbLb6u4y5wyfT1zICA6zMA4odEMVlBjVlzM9VriA1Sp
1tC8yV80MhxPUTuewQ04cOQ4oHkmouGS/G4ZeyrVV4rcv4BmdgbIk6VioTcFa34wDcRt1Z2g/wy2
ywVUwisyNmc+Vo3XOrOHwSu5OKM8S9zEC7oQRSy7I7Nb/iHh4g+5w5OtO/SNfeDH0OM87FkKbGon
edSxfFal9cUk8bL1Fl+EvcvT9r5FL2SJfocweloJlImbCqFnaoZbGKU3+8M11Aeflsi+ZPWT/Ga+
ceZV/QADXmeEvekRtqZd8W+lQYHeRctY8Fs4lRpfFEKsAJ6oLUeDmEzEKshMI9+h8h29pfzn/3/b
IV18esCW6mLgEtVgx1Qq6XuEs8fF7KeHqb7VLUMNNyCoQ1MSverfovdVsVUSpz5V9Ga7bwEvLiwa
0MKLkv5ShtEES0JT+guDaqpB+5hOs/1X4nZTd7cBI8kIR6yVPHPAEEb+jj029ZPyFuz5yJo/Ba+8
Ehc5wVjESeUF8KBumSdy0OfBzyyoCYV85i1BfkJUT5hx3SWEkLnsWru4hjrZdlA4PMOiP5uI/POH
CjILfo1T2kMw5noQNflFXrijRq9aFr0qUBp1SrAaBdD78mIKSGMs+3nMIvLxy+jw56yMaF/2rP8t
3L4sHn7qEqp4gpUMKhpXGcm0aZvZ9lyXKVLYHvLl07xNf2pmVOe8awMJDzDrNir82LE7tFRyE2Ly
woS5eYjZ1ZX3JekxNkPKLG95DYKfuZCMb2vdquU42SPn1LnWiNkWXgtBq0YmqMiuFqF8WPyUXKum
UvqBJZCvm5MmGrGUdnsLZzDYXRh8eK1L4rbVrlPYbr3EoXlaWX+Rs+Swkv9ky/eAEPdTp3eIv+36
kayET2GnzpBav7EHYWSijO7Wjvpz/mquOl1dw2VNycQzB2MoKZXxsAnyfI4zbWdSyyMckZ3EP0y0
gX4GTDGdqJ8Wc7hFfyhwGpTWUbvhQIEmUoAt7hZjVZTySDFTxTCgGP5RTQmRJ+idOFxxUZF81EYU
WWIW7UHOOHzVn2X7MYMtOkaZE0/7VYOnmVFwwB7vEu9lNXPhvuzKNbvOE1zXPSaqXJEPSfgEPlp1
KNzkt3TvpvjU4IRXLZBR3zPHUSKbt5WKuRKtWwYZc+0meKhv6nLl8ncyQmrOcv2JtVAol7i9TjoP
S8VxqLCK71Zq6Uv9IXXBe0WGjHhYZJ0W63ViOxGyAzVeokdmsaNLQWtUy876/wx9S8SbUasvOVJq
y3orQXSXpEe5VF4E4reJ3U4R51g+YrO0SRvkk5f+7uXLiJ6N/ISOTq54l0+vgwp4RGerikwo3pDp
DfLF2Aans4SYiiW6k24Sz0Ru6AcNCF0iJRitfzLetHn0LtVvDKHnKnZNBk0M22dOhYNe/wBuxsWL
L81czgqUckCo5yINffD45jmdxM4OzX2jOYKsp9TyUWG45ThTpt92LN703nytpgmgZnHuTtQp7dTY
7Qeg2Nnw3DxmymaLQWfbGz9aBA1KCd2pW0+Ak9npjyd5xfp8DZnbJpLMvKR2soyD92Nq+Bme9JbC
PWANC9WB/G2cDmbJNAt/srxJ/Zeyk59Sr5/czW5r3/hkOe5aiKpC051wbANRh7xUcCY4POwvCjSG
9o2wVt04cj/tJiy5qk/r9S7R/pbSPupOUIpH4sSYarPHyka91eEZ7CaGrKLF4cntoNVP+r9Rozua
/yfpqVPI7MoXnb3MIr+xxJGt8RXw6Wu/OuJfDyw6BQgF/krWmgugymCKSNvR2WfcTFJ/1tZD52ov
VKusKW0X5X3EIx/T1UImDVO3SYJRQOfLAUWs+EY4smhAKSHxEWxFg1IzBkwG5QGmk47P8N87vKp0
xujdJ3t4GBU9mmeS+YGsvNRF6ddHY/qwyL2oxqtMS6s6Nde6JkpAnDJTDwbUSiF/4kxLiAt2bgdB
6F1UNArf4JwxjXJXz14U9mGfEcwWoIyyHh/gw/KFH+Qf+Az7mduYbD8P9rPOdM1NZjqreuvXnKBN
RGoAL9RKNBFSALVmHwbXswXvWBg7E2eFkh+GHmlW9mOFOiBM2YlYDyWupDRj30muOA0iLDrcNipa
aSY2rhqeeIX8fAyJwyA83wwcSgCYIig+XCHa311EPqs6I5px12C8v2+7sAhtcMakoa/dqcY0w0sN
HEbOvZjLqqZXvo2OwZ0yHcJdLLGL5tNsVBYkSG4emSyztlikg+7WuMaRJ7MgqsoeP/bDzOxWF39D
MpZVR104L/Uh9fCfehChhNk5g/o3tV9i/CWYqGPe0aO9QmLaF4PkqqXxLmgT2vTqaK8YHyIGKN1a
l7HLebcgHKU0A7C06WSdHns9yAuwwekYVCLGtnOtDT6jdS9Exb5+AqvQnUCkS1xDK8DBLGc5nWke
iizbtbbEIJJIP+dHrQVRGQ/e1HPqZwWZNehkjOtLt29Yvo8hPD9oOyNrLz2qcTCS29iNLNginZ5h
3j6CM61ATu1q9kqsKaUMhMdA+l04m+x4rpdtaVYdMxzyoruzgMAL+zILTgix3nXM/lqlBj3nDgNQ
H/m01N5NpX8WRKRm5ROaBzjgn35ZjhWXzZF+hQVeW21dCuPbkkj8zAiQGJJFjbuFuJ5Yi2CWi6BS
4qBKzLO14GArPRn3lWYK35S/pCENBrBpZnNBpAsy+icIhZmbecpyIyzZkxqDMcDomuDUxFaifKfE
PS0LbI5Kg2KCH6H/82vJjDWerMU+5S9JvBwJVdCNfYobRr/q1MNZi9acAhE8Y4lvKDKPHy126qlh
aUcpxoSv1KSnWUZrnStrPyFwSBRNDZgRB/V9Ze+GqQrM/j87MRx40UjuLDMGoo6jkcM5n3dgdfZG
yu8bAQb5R2nPCl+y+f9ERofJtmIIvoco9kV/jAyqdlizW8bTpuoqc4xV9WjJZHMpGkREUtTrnD8T
lRhYV/wJ0/VYmcqxpDElHdGmSmaF85aPdzf5MkVi6kfZy+LN7ixjV3aSXjlEBFHEWnuWhVv1Ulkv
FPoeSG0LtLyCQyr7o7CgT9Dc5rijVJ1/6kkvdTzQhOfR1IrGYrMPBIEHbYFfSoOYSrVmaL2UASd2
Ee/rJX+M9X3u8kscxpd44pAv5aBf95ONVd/lZurm3fDoK9tpxoLwdrOTKN21+XIn4BYLv41Txfnw
qxy7OArD0j5xxTwYXm2/mkXQrrQO83+VpizRU4P5cCotj1WbjOyaJN9YFZliAaUBHMi4LtJa3oyE
MxAPcYqgS0IrvUmCrAW9JrmG0fWmZwrRlD3vyQjIJtNXIx/CtTr0uq91Gsja7kTzMylr5dR8j5M4
jYp0XrFf9sO6C9GH9XDXfSYSaHO4WhNZmBwbGaULH0Ss6o4dKz1eeGOUlIYq8EEGQuEuG+0bFpQu
N1+Ta6ItD3Vr7nhVPqK6O9O0ocM3yyhza/l2TOApEZSs0ZKgEuE8Nl0upYtYHlYhHvKsvSS8yaYH
am1CoKsTQcROvquyt/UDZRNUiuklmsQRkhzTx9D2n3NUfEossIH/dyeFqJ8WCu8L99ZD5VV71P5J
6fRm/OvokolxI8A86Q04nODabABMzKfUDMJNXyFv1yVJ3y47K4d4/f+Snz0P+IYXf0ATmIvey31u
oZFTHJx0RT3fWbOxY8dNxlc5kUS8EfDwtDXZQWV4giCulupdqqanpPERAzxSBXHLShe0RI1rvc6v
8hE2UtKc8qeozoIkU4L2Iu/szHCp0o143wlNBsNGgQ+7OPmcf2UdXnRludReipkFK6/QL6ImqZxI
l+gW3UIM5TYghjEJQXG9MozzAiRCpx/wiOvYUxZGzn45CbDUUKPMzF0hYI7IDQVGJQb9I6lozyqg
EjhJNe31odnrpBLq0E15S4I3boqtp4xlDn7lmclC5YeJcSka0VxWEEgsgFeCmCR+7P6g4b9V1dmV
Nx/iUDWxlaU+20Jd5qr+OrX8NhIIsAuUFSyIivI6h04LIEm7Y8CbqoNJknOGK0Xj6b2HJDzRHQHK
NNEPmY1lVndiZW+DJQE6QQ+PXx5no/FIZrEJBALJH6PA4NAIb8atikmLtNe+C6u9sae8IKX8Yaf8
DASMhUHvEJFYcYCl1//EClgyPpamx9lGFYgAEYtpfZLrC4zwvdK8puXo52yOUuNummxKxW8VvyPv
VYTRZVJOg2CVNgetobq/uBerc2i2qU99XYZSmaJUevl7ohzyjqam40gJQkokeqdfF9W8F31+i7L2
Eg6Gz1Xl3Us4s7yYyLocDmxNIo+IGjmwmZnH9oFNjhfb7p9MxfYsdlGQ2C1070x4A3ISRwCVSyod
cDh6sbpiozRZHVaOMdCValTPFREKDXJA3dy6f2IyXrpUPIqGIfwpflRvCfFArpUH62mVSUk3zP7F
nURDSYgPcpVFmA+CFe1D3kBaIRbysQznIxc+0yxf+7R/hEj8CdECPbWefqy9CYzE2ltXJZ5PHSbv
fpGPM5+JTTHBP9ISTulVHcTVhgd8h9u1bF6LIn7lKvkr7tRMzudoPWkJ7G5WUCVzAZg6W7i2oO5r
HL6hVrNhYakKDbRvnQYlBPASrO6ppZgbz6S10SPNszGMbpUae3ABB6ajX0vaxUZfF/bJTGiq0nvq
dSTvbx9TawK9M32aaO5mz2aafTBNfqG+0yTn0bTjLPfYSk9MztkmKVxU4lcy2NCFvHdrvyZUM+QP
zbfwwHBn0DxVWfheBGOzX8o1K8TQGzjJQv6yhcNOgd+XKsO7azScX/E5axscJftI2afhTyEoyQO+
YpHFSScKE6CvWOWJDrDLfuHvpCYxKRr8LR+/SiFkYWiyfsrPre0a7gTWnoY+GUe74tFKWAv8AVp7
YtPQTQBIKj997xmpu5Q3/UypMb5DWO3rlU/Z23peTTAsLl16JOmPA7QH7EwGp3Sx4wob1EvMPLYe
ZIHGFYe7uX/Nzyy6ZRJzkPjc7Xsqi9bt/c3ry1Jwz4a4OJJg5E3VhTjQMfWt6pF/ihVDOOLdR2dT
54QQ0iIwfbDcVbLrdnceAMdMgFqjhpEXmZUWwrI4LXeahnX2LwvBALMdaA+5RbkdhHEgs34xHfnT
wKehX9f0iaAk1D+46p6OqZADBIM/5USMikxfdPrlDMWOcU/T5GGIHYpCbOj3Yka84HJWPyslQXjy
FEn5xwx5YyCihk5GqNTI0RmoOpktT6E9LOcvCrMzvq8YeDpuCQVP4kKSKUFLpkp5uBmSfgqXZT+l
b0Y6szWrTgNosEWnDIckAZFOyupQQHnhvlUq+iCqoTGAicSkMMMBsQXXH2CTCte3/driuvWpkPAa
drjlADwbc/R4pph1F2OVVLcvPL7qRmDRXm1MNhNGRawiCRqMPWRDQ8xoMrb67QEY84D1YY0MT/kR
E99s/1Dwi/DiiuSt0eXAtEgACe6mOLlJBgFLBProTwRPecgi10bVTLjohCOODk335UI7bcwMbcQ2
QOkEhaOc97b1NqzURof2QaGeMlzBAav7Iev3CQ6fljJzng0EEng+QfInwRGD19eKHzmIVWIjGUyu
aV/Da8yoIZ0clTmbalw3pWvWDGo+j3WiVkrfsyXgdb9P5u+VwanESLjCsRtLLnv82eEHJShxLNqw
/AjX0M4GzoECqgfOuk1m5N7YcmGBSgSUOG5ajvXiAt1Wj264AVJ4+Rykb7n+HFI+uk4sC6LBI/dg
jF/Ga9f/q+zmWPd08iT0eA6PtfuMSrFfGOFz7EEpy7viX4bLb92M8Hl0rmnnlPH6sBADth7wxJ9H
9E+sO1KD1SWC4tcaV2pgJu7PKbt745llpWJJrvSQNEDK/LRD81PYsIMeqAd+Fh8Eq1rt2inKvk+6
fcKTU3BRnrFnD7AWpypxVTDNoIlgdsQEg/BqmRjEK4oGAhzKdrundQmsYHPLA5ztB7Fcx5pKlENf
WvCyqoBHSMXcpODXQ6lk5YHj0ZZVSnnx9q0GfU/qTvP675jEv8tMvIcY7VbmcXbeISosOdOGdRSe
FrndB5gElAmy0aT3sSVJfMcU6PQk7RMtO2nRPqpluqSKIHyZ1DfwEOoYB4pPemIpZ6Rmgsc9CWZW
+miU97rYLWByiiSwSBlXwCq5+Q8zPpkBWVI5Fg0Ox4XKUH65LazFi53T720+6Xg5lCdqSnr4p8wF
W7sr+wXiorOB6HPut30CF4deQWILUcpq5iEi55T9fpW42lb+RJO7ss7EJ8QVHZYLL+Fk3KsmwhUw
rpgWVcFJC6mCwSQIy5R/9H5L0rcTZ9AmLbPoxDmssR0i6+n3LYMlsH42K7hovtUm9IBjRZdwAvTq
qcOJmloBL7JTyRe7lbSpCWsDI9Y4doBmig1njQYM1r4AkiLVIpgwWM4HC/1g1Xe9OJlXINlZtGWt
GJQgJharh8DhDVy7AKv1dDZJv1MZbjBtq3zb/HZmjhmpBQ4FP2lZyBv3QRbyfMhUS/z+lVZrZi26
QraWjb0MLc01aGktqlejQnfnYTGp56mesOz8hWR5CmNfs5OTYo4nFZWkoL6xfSIHOjXJvbOWm8yR
hVTcqvSm4OCrx//X+ANaRJK0+xTHuRIajtmylEMSG+rbry4ptTQZSvMUc+vWV+WimPw7nsERMPVJ
lQk61z6ocF+AepvTvkcQE2p3UJCpLlGqHi0sQFxUhlK+RHLClRnQnMDfzm59nl29DA90YR0ss6Od
BqA3TU2gLSMuGQ13IzQiCSfmET/vgu4+0tgAGBDI8U8Ns/lXT+RXZAIr1lS6tMMc7AOFC3T41ToG
sZ5eXg2v5G7JljcyGRccKznoDkP+LHbNPjKme9w17gZ4DS9EDmA9dGD+hm3+BvNRe7pBLP0WQW7b
mieoj6KuVnoVMg226nyIF4afY4kPuHH5pQEMWRycxIV0GEmwZ6d2Nk7sDCg7+GNBCtFmehQNEJnN
EmxrcrAW87ozPWzRZuygoCIjA+LZc9BiZ2zYh/hYu9xfWiHpcbyqCGvcSWXGUWvoji2xVTtj4dO8
T5pOBmO3xKpDFeA1mkhxYrpC0Jm8Luw82oC1THlO9S+BEZ9dyL0y96FZBXcQvFT+Yb40aB3e5LP1
uutXThH5DcFsJwJ6ExJ2XxNFeiIp3RHe8Mo7qObjnVQy/qs/N1gTuOC4lVw4+vFPZ7OK2mOFqPed
PrhWtbqiMx6JNr2wdMwpVLbxLFI94QI7/KMx3YYcEyM9ckwhLFXO2lXcYw+9izDllh7tsTeCu9re
pEwWLS/ThpnCpHmsZZyHnEGQED5AxxaMqtpTbHnRWzgm51g3zvNyxSSSzl7HsTK8VHidqtQ+aD3e
AVP2TB7xZK2OI1U+jf3UbUdJd+4YZK7JvU71u8rbRfIjIftSWPu5jal5H2Jp2f+KZJE0ec4PTwyr
J6na1QRVkUFzZ4P8FLbtKRkJcdR+R941Z6WTDTBMQWk2+x7nEIu9vapXZwmkTB68ZRs4h6RndSsX
yZf4Sx+2/uUgpSak4Cr9KzblVWotYZxkvnzwvYEdGRsuBcgyx0h1TBrGJoxIVJNL6ZYUIswGdkhR
vHlxQ8ZH5VqrYH2W7rCCVpga+D2Lp8WvbfFTphb/UJmiOlyCtNhZGlstrfHS78aXo3cxZKflYmDJ
FmVglXBZ2+pqYnTFv1e+yOkPdNRQvVInmy72ucrcViIapEFTvJblLttqSRfjms3GNUp+ltU3h8Gr
hebpZ/hTU+E2DomtPZVumJ3rIOnIf9MnKmUPvSQ+cF7P4wTkkIoS7BzomHEX37ro1j032Xu/ZXGq
A0MZ264EWU1l+JFYxrEMmlfyOY84ufbgHQFnIYPUBEGx4IZRjnR/tTsY1tRggcUbIB0CgxE7gaGz
7R/rajzyxXgsMFgLvkT8qmTG3bKjqMz001oQDDFcBCoSarthDDH214euIE02J8/rED0z72PEksnF
LmB3dkmEPVJruaGf20F2sOeYHR/QZPrqMvkdV1+UBm3UHpo5vJrk2ErjRVtwuhTZrn0u2/wYKe9t
j0ym2xQQTAdTy73FAF4XN6wIvGkcvF+tGMpQRCvYQ+uwipspV5xDh4qV/TWrwOKsKzkUpuXvDDRI
udI19mrk0YeKyMHVfM4o7AT22EFSXtkqRf1lKHFde6Xye5FOXJjguJiIl69UySH5wQWTeM9RXNDh
2dpcUa+KJL8gYptXtoQxl0uJfs69hi2irjvov/syTfxG6/x5RTxP4nPEeuaDXHut7j/K7oMQgbOE
Cs7LONApqNSlgfZ5EL1fsUkrkBIYDKpy7doDAjnRZYua3IwzW8pfNWl4C4Er5OV67cHRqj2GhMm3
DH5u0j9CBPt4ItMH5hnUvUlcRCvfLIXEVGr4PU8trt5jJl77KnJ/pVm9GMNCr6/Q1LPODe1spg8K
sqadgbdYQXEptZvVtuduMH2Pxi3pL/NKpnfPiz0+5eXJjuer/syNK5txGX81CLCS8dTTHZQ9L9p6
j8Z95iyf9bkejFvieQkvw9kioMZ6Le7xTysIJ5hDhSjfbL18VZsXkdgX5TOf8ltTmJeywVcft3tF
y87FWb324RF7r1bSUiiRP8vC02Xbm20XPZPbvQE2pbFPqgENZIclrDecX0kvN32ZZAl5k3RPBhN+
an7sI9MbKUWT8EeUtzhtnIQTV4pC2lkjIgk77CFrFux6DLk1JkA8vX49dJgJxZ3pqRjNs0Q1d+IY
FG46OxM5cJefB94nhrTP18w/gfoPsb9UlyG3jwYBxC0f0jYF/Yijl4DsizFT8ELhIwntns3gbhjC
/YjylKE8aWypUQAcQXs8K3vMyZ+DA/DANXk1zWG4n8VzNpdHPcfO2lPYsxwqhks42lP2svjjR6pl
wQx4K1quw7/FV1cQaRQYZrQyl6w6Qml6kSvlZTpKxPLOUcn7WJqP0S1+UhUn9ifqb8bFryLVq+oO
7EflitIImuVHx0KMed+1rRHLmwt8G7NbqSlttCSRX9JKQ3rTj3M0wUmlKsjmmbJH0zOBFIYm+mYc
EFB2NZVJp4ovEGAzElf6ig2Gkqmth04nWjIH+JRgCiYMrRnl0sUFe3NtoL4DqlCp6J4nVi/QHCig
tK9x+5IxHIwqAaZ9xgjf38wInwaBlVLvzp43jt+0ej4KLdytHrbdtves8KBu+t2kO2akH+shhmIT
UJkeKAOV1qaJ4msHO/1PSS5OWLD29StAMz9Bs0FHRbZpMCJu2yjiJJyAGjeCTKUHK8vvkxE9bemB
CPqdMV4u5LkuhUYi1UxBZi5eG0XXfKCdg9ceSxzC/er0sA3OQs14bmS6ULKZjqQdsZLj3B+VDDIm
wGerxZWRg9VCMYHZ10LEK8L6PNgAHKz63Cf5WVGp6bp0MtvT5l7L2o3pRYh3Y5j3OiCOkogI7oHd
0vNTeMeSdWun6FpTabgzZgpHFndFNx3Rl8LBz00AlsNTgZm2uxeTuEQdPafgso/0F7B5n/baNmdk
nsYOVSr7Q8nuVQfQ31r/8XUmy42jW5J+lWt3LVhjHtq6ekFiIMBZEyVtYCFFBOZ5xtP3h6yuRfWi
LU25iMiIlEgCOP9x989Jr7KvUVbQDbU94lIS7zq+MniuiClKlAetgEUCcvj/nc83L0dkulYXMjDx
LcrabVCFy/FeR4rHnZ7F/mT3ewVjQynO+yjFgURSfCsZ1ucXI0Lhi8UX+GCoBdXgVf3kX7BcqRwY
UXfrNx0RXEYE73hEdNmbaJWv9VS+SGb+3GuVJwCvjxGQepRfwrmLuBWhbOo9knC2138EXeRcgkbT
r75AirH9ZU4TcHOQZHnil+rnpHFITqbDWhHL4Tk1NiBnj+2zGPcEjCDyzTAfeSYFoWoAEcocehzZ
SDEIFG4NFg3xaZgkmCC4H/H5ykR/FTr+TM60OVYKEG/lViTOCix+76bkoRnKI+Xw/KSrmRpHq5hs
aSapGl/ZrL2Q16rp5kh4Yu2jTnRXFD2lzF1M14S6OFk2uKUybK3l6Exa7LAInYtDXCLTYO7IWO2F
WCsMMNpzvRl6LoOJmsYBVYYT7BP9Ljr2zPS5wKuFjXdIFflAPHifSpg2akKJlLdSaE9jEX2lkgWb
UcEmMsuRF8n7ptt8bi3uysnbnmRbf2v3SQYQ4shhMK+YocfgiSWt0FmlFdF7C2AbzkL12mjxy5jo
d9Nsb2hcc3tEJmdUuiQbTIb+R6nV3XKLymH2stpA1TTffO1zijkTySb/HLk6Cy6UdPV3P0SMUhJK
QOTVPE50cF0ckVhv46wDlPVyKxkUiTl2nHQ4CPPEtgi9D9i2DQOj4k1gS16D66uJzIySwr2D7alY
H+boe4XdIXTjPpEkgDrJITqudEeobtmN7sCHoYuBVjCzbC41dCRqs0yMzzj0DHcSTUjNp5JYUoWj
tAvaH21zeiOr1B/08M3X5V6I8hmA8vUjfCvobYjeCw6LBqalZW+epQ5Q0e0DlyV2vRDO8AAWrA8F
tvtvJvbrczyANT4tQfN3/jCmh0Drq9jS5uXAxFgon+m8efOfK/tIYfgDXKiy+tDZJnTOEih0MRQ6
wZrib25awTTScNce7yZZZIOIub3OHOmq7mCyXdz2ZGlI887Gb9Bs+A/sJzpHP3NFwDQT7zDJWTSI
FFRI5FFXKpuj6qb2sEAJtjOZud3flKW81U6w47pL+yuj7SltVvB1TKptEtRTvhvj2Y4PmJtCcqTD
9UQ/X/iS8kSIMNIUW5y321KnFV4U/aMcmoOU94f08tnLi5ebihfDa5n52mLAxmaioYopXnTs1ooH
PXuJobnpgCKV4iSKl6cmXCdeowZHQMGJ0ln+LnRscbP0FL4Wufe4JXDM4QUlvlqTgSCi6k7vJpwp
UD0cAH6VMFxqUFMaqCmB1mxJoI+839cSOsvLeB6Z+UQB4eIIPp8CdswBZX6EaXTE6X0cc+G4fCvw
w3mu1zArK/V5LDwqSmSwKIx7gKHDw3T7Lz1t6TTu1yxf+LT2XMAhPIGaGe5pmWaq5GOyKylQx0Wk
9ERR91r8wHZrP42LJReWyoEaJ8210jlyWdR7QA0HzbnB+kogFNyNYh72dEsNkH85RPfG329sGFb2
zw9vgtlKtuzuB29ivM5BxtFScRfsS8t7frMQc98Rw/1mV7/OanqROXUaQ2CG04nM0nF8paGAEl5w
keh7361FwRidkHWcEBSms1nIDxzHlZ+h0O7SB2U1pknWVCHSk7On194HZyb8B9Vb4TjPP1Jl3CXK
bTBFCdUnxphrXuz/cXi9YWMeUyoVRnLohLYBF2wbejoTkv6eXZQwOzW0cBlYEPRg2H5522LYUTTb
6QStieh61Fw1WbUhhYr5pRVhepp4QhUzoKfFGVQU/0YDMoiQFpIOgz+ciAGS9FHsWMFD26FIrWvB
PTPq89phD4Sp2WIgrdbmHJvVOX7mTnkpmBg62DpKTiN5Rb1wD0CUF2FJCrx/RPInFugUNOxnIhEc
nryy1z1yGrRP45mdcMmJC8InHqnqE1/ZMEuPTH82o/TeavUjVMT3uXQScIz5ilITNcGTPFPlBbZM
8LOK+cLP+exuo4nZvNerBr1X9q1d9IxcnwGmSagWbdUMXGjGclgihMLC9B1DCTR6/DkMioDy70rQ
nOpCumPeYdRszk9jalRJIwFIMcFLJObsp68WCRrUsr8Z+9aeJa7C4jYs+1OjcXvM2eXtw16Bu1fs
aYy7V8wtqU/CNPhIY1DVJXZCWATJpR2HC/yk8/bHscmfWN/r99nNVoBOcXSmuUwGPC8wOMIV4OZg
aeSgfeiyuAA9MBJOIaBsz1zIM5kRymATbta4IYXB6wfulHDi/ur8TCZ42Wqw7lUt3dNbiUNMac6C
ZjB9pVeqSA69+TMlIMj7JIB/YkcZ0PflBCdH2WckVup69RX2tGbAtvt41u/rh/Ayl+1bJk2MUP1O
+/nIOejwrWNxR6k5rd1yijIRnK6Fv4KXQcM/9pNG4vOy9T+bWH2uWEb6VHw274jUFZkrA3jgfYGu
7Q0OMcxrU+c3bOkRd7AQW1cIoHMBKJzi5/5V/IogynyE99oa3z/SV5Zb0GMkr6CisVn7t+iZxUu0
BiU81TnZre7QmYFSfRZxfa/j9M7h8WaV4w2ZYlFNIPnFdUzay+iPlJdoPcEKtLVixkcHbG80/pbx
ZkbBdPSiZofuXW57ylOqE30ZTmaK+A2M47LuF2dgONovMkQL5MHsmd/+ELCYbG8iPlD24xRxEjSj
FYFEQ5y+1bj+NX7WkUUJa6i18cu59w2++qX359hp3qmXxt1BwnPhS7HewhlAJ3dwOlVRTWMv3EhW
guYqbsjVJPhEQy/sqvb635ETJPve9REmVErS3bU/96PJylI7JNrCTRH7CCg0uIPLSy3DkedqK5fn
SCMNo6YkC47z6UtXPjdsfzaRIKTOeynA/oeelYvM91DaqqA+TWv9yGv9Uf0SuvSVl5tnNvtEiyXS
AO7G/mD5MfIjvxIpe2/U0g6pBhshkAl86QFA5I/8FeSJTKauJnpco35no0DjBLZvV9WQ+FJQ+GiN
EitaExqcepKK8cxBjsp4OOpJclWiZOOKCyotBfF6BevTio/hO8GuqCAXp2eZKJAWGyfyjXJxqi/E
zPoUwnYBGWtFnkDelxp/BgFQwzYqDs7yoVEx4cpkppiE4JzjDeT7pmSsfUeMy0S4JuveaXqTwl3j
ED8znl9EsKQbGQLvOl4ErOHvGbfsUXzjKBfdtGy7nne9IByFTjtunUT4QfepEQVwjXQ8xAgVgcxV
aKV4W97h0J70EhJ52PjWO5XYfhsUP2KEatRW545zGfzxWc7JukKywf0WLcC82KTWpniYdOPQ1ZkP
Rh0jo0l4KSoxk2MD4O0RO9xOGR+Ou/QnRQGgkW9WC4fWCYGlbijaJc0aJCUor+9JPFfYHKyIjrdZ
PFh7E7NJ7MbUotdHgUoYITcdWr4ucxk0tCEk+x7fH2GFojyunlWNR1MdTlvXu3R/rFvN6r4MnQ4Z
AazcCEC4rn8spT4tP+pG+EapAiKT+NYZM8lRSdOTcC4N8zZpbPY7BL4KyDA3vVirnzuMiM0Z3CNH
2/Rcaeap8/O8vkiKfq4pLurASchGexr8+JDScChbvjh3Xk0PU0Lbkqk0uItCECyL04qgwwiJe9M1
slIOrfNpPbMxK1E6hNFt2FfjrPC0Zt1JBdxDWgUjhQ4PRmrW1hktMmEwF4xCOhD4eDkuBxqLQuBY
/vIQNYIXzQ6CAfVQP5kdFfyPcMrkumlrbNHZ5jBp4BzvrfyS7H8KhC84CVAGnILuNNUWDZHYw3pa
N4h0a1wfMrcr/p7NoctijF3eszH8mYAS1o9sNY5xnR4z4ua9WPuqbZ5YsFGKII53+VMQ8vMMKUyb
TiJqmJLlbouBsWVDDZRDm7ugwJxL2h193eWVPQ7kR3K8zVpPh6TKhlQEegtThtsaPBuqzaQM3hid
faBdWLjdZicHrgORZ0jVO/sR6Ecm8qFBtHPwYrAUswKPEJ11g5NRRWJDBRLZGHk/1kKrQENk5Ar8
NhOPt4cEeSQbGn9kocScv0mR/zj3yfWiKv4dg1bWT+Qa5Gq4zFv+Ixg+Ej8OW4TFXkBkBjz+xDmn
F/VItfxR+1KF1c9arKZH2gtKm8iG/JlQLxrixhkg+hgH+NKHn/qo8TAW2blV7JJWamVZo1HhE24g
xpO3lMxPknxeO54bcN2TAu4B92BLBGVH4WUl01sDgYHiyHSRnQS8ZRiMs+B3u/WEcAjtkLxkqcBT
MK/5vrfmw5AwYY2jHUpvOnadUpi9jWM5otJQBQSA29ZecUaQ5NZF1Hm0ohohJeHaDip4t+RuVNlv
+WZHtXCHl5l1MfuL+jukWFtKFBg1qSdBVgrZ7z8lSqhBLRcMX08vSFQsEeff9M4UsFwnbHf8krYh
nOLQHcC5RjGmjbxzx4qU2HM8sknB3DntZ3l9xTb0srmzqNCTVQ0L22OpFuzgfSCqlzxW3YmAb0+i
dqwAlxMWiHavLb4fYqavCfc77SE30cdOG8bXaPc8EawpztJAVk+15xVrg5F5JfQdzai90sTLwZsI
voLOPI0gSm4Rc5RlFBeKb6vWG9g2scgzEvbSOMTHao8FrCa6kcAJbJzSL35BZApymvl6kXw18AK+
lQhQNfAKkQTsip9xMKazaQrPPG5nLX0osvQuD/m7cZNST4ePq6OeHoRFeUlc2FYUP1v0tInyijMK
1tpOMLKLaobX8Fuvi3spYEGRnvsztRJYoeoFEgrbqCz1lLXhVd8BkmCupDV6vEapuX8Kl7ibTK3T
fPIylMyItC0dl6bcfZEAqYegUe7y36ypb2H7UxnmYxs7AKGSBel/JEHwOm3eRRZDyyWXaaIRcDyE
u6dB7zsq5UST+YIqDYHPRLGzEIFImTYdVnI+PzM54f5E3Wg238I+vy0RF2KYXYd5ukzSem4IAls6
4nS8mwXlSO5++piAeJbW+e/wqBfzakUzPl6Qi9Di2bgfOdr3uUcWz2N/9QdGKy1/x7mEwfP2ewCR
oMDcKJv6miKK8C0t/AYNSUTehRwDIAUVYYL02Z2FjfEJus6MMMyR/q1qt6VbwqibzXFhqNndfHnM
muKBZfBoLtiCRgZrNujfExN8Xs1z1jf0+U5D5spY55j89CW+RQcRmYx7kY169CsqlPPiCLu4717z
39jwr1GsXmj680uEwBEIHEwv2P650hyb9UtvNEpIR6bZ9E5GVxPfzb/DLzlckGCWfRGBAWuie7pK
z6wTM+w8VEt6a80R8QUomI45vFnxHzkpg9MguK1OgRXnuMkuTcKVYumUunLhnbqsMGSL2pWAXAlV
coDXtfJghCB4YpzQampDyDfkbLHvVI/+5t8tsc6CWKe+ksTrP55iII21VoSUMpOXCt+J1jg5ITFh
8ivakF/EGBSlTtuUbnhP4QovIQ/ZImorBwzGjtkr+tavCU+Zvwx3tmh7jjdL1C1qMvCQ1CA2+p72
O9TRWuk5wSo9rtR6ZzZUfnpk+DiSrIpOLO0adzowzi/VsvbQtfZ66+COeRqMUqRUS8Y2RjMy+zAj
y16izFOU+qyDklkLnpLuAoK8iXiCsmelWZdgSLEc1xkIofyOmuCB3RjlhoosRIIRsMmOfdHIY5q9
oZsUDpmDQwM/tkFmxMC0hQ+FBsD+GJBgLg18b5eusmM+hmIIVhPbMOiXmPdtvyQEeNevEqe1xldS
fw4VYymu/nr9aqjHTv7JNLp0cx9MvhqzPYwzpzUw9646xu7ICWGKhiPd7ovlGcSkeokswuRdngap
W0ZpIbpFXyvhVKCl5+aMEPYK7Ww/F2cK3o5QkwuJbxmaoiFpFNLHDvVwF8lk08VpXCdB+7RqpQhK
HOtdMSCDGJeQMcgM6FQjbLIbT0I0egqaYD0n3iqrTiRXaHx45xp68LIAbE5Ml7rSrVi2xJ2CmWJg
uabcFXNynlQ9WonM6bHfAqQvz6qsOV/ntugeZrA4ymjcjfZ1hro3n2Ji9HOiXsVfDSnfArmwdNnj
unqF7OZZH2Yycz5pmHhNS/GX94qVvfbK2+YKk3VJFuyZreAM4gDP8FzIa7CSa+oKHJkGUPz2PIUs
vuEoJyKP6FdBuWmv8qVVbzqKE8b/u0XbJffhBZk35Wim2NNVQkZPAeMPLylNaQM3AMFuOR8pVGZV
vTefF3bBM7vglC4hiU2wajGk9F/xFG2c1rP+Yjk5KRBjsfV6OU9Fd0LWt8AgqpvIV+d+CREHg3ds
ujvKrgluTizJu4jphmjLovsPxViCsMRzobpPzbSM4zTBt1TG3mmvohJ5o9V6oi56nZcFxrdM4d8f
tRXtnkXFdjjfZQZJ06G4yRONTbtsYlj+GtLiKmyOsnp8Lt12YVa9KujThZuDw8dWvaDid5k9jTIL
Zk4A/XaOOBVG8bzsCOu3HOIWL+W+Twi+xV0mQmxoCeNoOCbQ3ahvXe5zXdpZmrqogNF1HNtjfoYy
VJOe7WGnTXSE4qZ+xax7lpfl1PDBMilCJjUy6MjEUJXTRbc/ecs5Fz2tLOGnJtQFgmdfndSeoSmc
s0BT1QskgWs086zI/YZzSCGHzIRsW47DhRVJJziy05s1EmFoh8mKW4ltdlM5AvGimXcvNcCO7Eco
+rykc9+5CehCUzPcFUswUCBCCxo/MBAyb91RYSOw/o0Pfn61VL+1BVU/hl/h1wBEVWQvZRvMtpQr
e9FF22BvWQ55rgtGUQlqTQ++osusj29KqL6Z+lEx/W5G+SesMVPDRPKihqk9oiD3KMhiOvrwe2rg
uWZLn9Tqtqt5DiV0XLgPi9CBdNKC2ZcdMcE8IgBiyGmcwV3W5BdMo+wrMUQvY+IAgodjEePMy7nO
bOWjVf902+1b6rmlcGFb0PlZC4QbCIuwAyAv7pZvdFM3fXO1RnC28Rl6bBajor9lINigSZYFlSo/
KVGeoPllVKw9GKZCfcH529EbD/iwjj15VVyWHDaFQXQlx00w0HFR1MZhUnB8g63oU1xLaczLHIzC
6E9elJhHvdFPozAxBxeXBVcFpUA491Q+jl+KFvrCA2JxNmIHsWRv9ptitrMJk7W0W022NayOrB9b
qjEWM9jVfn/qT2qi3aL519ywWjexs3d4iRBiE8s4JTYqUSc9x/d2jp6x/7zoCY8QNgn9Q87RvvLx
0KXrG2HH1+ohQVorHhjcQx4LJKrmo0a0KIsJtI23FAt0Hv8FmKcRuKhxQYuPGMtXSJlJ8apjZRkK
6cX4bGIu8UfppUN2jqrVreE9CqTUhtKv4YHL4HQHya8briX1i04AqaPeEFyDL4a7JGydSOFwp2GP
KydbhuKGsYoxREJqaamYknW3ATUh4I7qaz6tTXvo30RMxTmteblmH8gvi1wuL9VVllV/zCHddksg
LQ33kXMD4zYR6mOT98cSrKCWH/LJTwTK+U4TNGi/HOyJdctepP9CF6gNOkcDVqbPOBi14bh0JKR9
c6gO6eRHhuQ0OL51HDpUc4JsKUY3iVQ35MHrCuFwlghYMR9LTfeGyFaFmdNLqa0/x2c9O8/4RFZH
Yyu8n05aPB1Y5Q9TG2is01HuiRb/FaDepf2+4Z98/f06nLHF3BEOn3PXjAlsmcIHtbKfDGQf/fLT
lRql0pjoS/HR1N17OZuv7THpLIfVkWPgOwrp46vTfW7odkHQ2RJKlP3enu9UFKBtAHyaLbpnG917
PDJ6soeW6i+OjKc5kLpTiwcDvkBLHUHfnaxn4dKa4glQ/4kHiqyXZxOaYQnevz9azlLrlzlhesdD
MprDVbOOQ/1FIP8waoTq6VK3NlAyp3xKhZJ1L8KQ9naRyNvCAXtu9HOGGDSq+VEvr4Ip3qywu5tI
AZ94SmAXJD53FcBC2QkyJj7K3oTLxZMDP0hDjtfUfvLRBPFFdAhLWktOv8IcX9/jZ5MfKT6TluOU
NNVo81zYCiPHqlSeiurJEFl3AO91V5sml2AixU61qpP6KjkmKm6ZsnkV3zUJ/KceeROaBnZGaXLS
WiNojJeZB029B05baPBeuJfhJMMBCzjeafSSEw51ZiqqRHUrrvjYBx7jmdO0AkUClC0Qu0WYTImb
a1vX8sFqUfF2p25Oz3XTnbHaiSz+5IPSIGG2dDkaH8skUEBKYRC00jwld9UT0NkZgZkJrHI7/0kL
da1WVqYUmQr3sQnGNvTldFcsG6Px1KjWGXP9ea0AURxYKFg0DBkyPCFSW/LLvH6KLxF6VIoe1WNw
xEc8+I+nYk0Ti52TdcDwtsd/f60IKsFQXdvZ7uIxqFJPwMI78AnU/Q2tC0Zq73U6feO/tecoM+/t
MTZfcf1Prbrziz2usCz+M0xkiOvBE6Z3LWaxGvHpWoxAM2T2GH3QAVOl8KH/7h8lnXI1ZygN+dhM
ZLvGEagc6vXbuICBzqzxtjDtLjDsLNPu9imorxy/ucm2ULQ1kauzG4n61LvePYIHp63A6UoQkwUv
g/5lyuNBpyZ1pglewgObWqOtXQngLhGssn0K+maQ63+sYiICwDrwIInIb2VfOfJKse6lsD8m7Py0
6kOP1YeqGu+Fhb3JokmE73yELUsOaZIorA6bvQ5Pb+UVl1WvA2o5d5wAicfWu3xvGxlptKgO0jf8
BdRkBYUl7zs4fJlGJoiMQPulDKQbiTQtYLmg6mHBFBhswsMoigdboDQBDscYU8Om8GTEU7Xy3J63
4KOdtelrlXev4UKkI4TTathyiorhUNeBmAIwcFTuqCZYVISA50qQDEkgBOVzI0z7DiFUzYejaF8i
OX0tkupZnzmsW2qFI2qoeQnJn1W9eafzBy+VtRGcsR9ald0mxaOMm3cN0IO53gxRvuJvqnp+DlnZ
NaRfh3gJSvXLIspCdG7XJbTgmHi4YyeW3lQ2PalyBYPmERPUuluiQ2w0VDvjRaDwU+p4/I92GXfH
yiB2WN1MPnj6Aaznw1M8zaGIVVjOS9RdZZofhP6qXmcgWsOvcVzupWscLfyNVfUdGhpxp/+cnJQU
MrvUUb628thEZeX5rQD7WgbqeJaQcNaOYtRDSkP6uDaBnFJqUFfHJKIugOeNyNAYDdchYrPFAoge
pAq2osapa7WeOffYhInsciD8F+9WQjBZAdAAH+EZUlSbeFGbQuzHhh25C83JAK/EKXR7TB2lRGuJ
WB62vtyZHeRYm4finUzxYdUzWsAX0gbSvsVdoxkHSe8dVpU0pWBVf5uJhAXRo8VfCgu/pxxX/oKP
Ib62yjOrESeNRcegNY0SG53DNgtf9qvq/bhG3KBWcLESHhJ0m7nBmkIMAJPaHnTBvqzb4GOzZrV+
Rao9kUjMAHzgyK7g9M0RxMoXNK2Ix57EH2mAZXTisRL9Vv8x4LGkRDFpE2IOjvO7Gcf3IuFSBOBi
eWHF7Zo5bGAOkxDARQPBkNpI86OlrTprnlUKoCaJj8dO6EfXyn6RFfTGmJnkY0iFIFbLk/i2UFax
GMAb+YqSw2CdTLqKGngvnACreDpJJjBlqn9l6Q2iEwLRG6/hEi3HacHpJFKiqY7uyDdXscnQv7KK
7mYII1sYsN4xNGGQ2ym9eckiYqHR33EhHpWIvkkCh1tAERJBD9u7AQZYF25yX+9XLDCAsjJiQhoF
tRVUHJNj7a38VrRgZcEpEiypQpwACnCDmFXOxsrrAW3sE+uvRaPEp9GC/7gnkNAC/dYLhA571Vua
r3ImWajVpHmAL6m7PyZ9f36LncUs3wCoJ4XmjgcMrSaBB4DBqHjhZCfYIia+1M0WURReo+9m9DxR
Ho+TImA1pFhE5XBBgJljf2t5+Cy/Ijk/L4J57HBZWlVzNI6KPYu/Cby5OfVbDfVbYZFcR0CnzGc9
lsOCzKomfTO9OWSysiV6NrXqOZWdkBqCmKNbJkDk4ioMF3EnEoznZQ7LiA9v4aSJeC8M7dbX0Q37
vp59VL3uTvxK1uE6WxwZymiHu1JpzKu+1pfoWw6JDqHCyEgc1wFWFQjW+Sfrt1nTkYz5mBG2HdMV
FcDiEJMdO1MnUEAQh1hzTNKG7EfRXToTRUb6bSXf2Zwfc0s9mdWPREFHTR/lQGc4wYpRtwKR6gsj
D48GN97FfK0JqGKuGPB2ziwADJJbtzT/XjebAeU31glvjmtB/lek0ZsSNrgmlRbjodTFzdFj45bM
gbsPoXrom9LWNI0JFaTNzE/dM/sv5YfYdh+5ecpaymgLzM7lswi7uauiYwZNG9Fq+1nHivSVyUI7
gxi2fuMGUnMZqF5AWoUDsvBDkJvGdzL5ECjk4qPLes5JUKdNu0x/T5wZIebyHw43KTFv0UoIt+1R
s8Og5EvMDQ9ONCH7QEigzCbcuNiH1ZnXT8pL/BXP3Rs41jdTyt82g9ZtUXLQywSJHciXdgMJETWp
EX2hKDgGR3v4dwMNdy/SH+qDM4AC/VcY4bEggw+/1a75Svrmhql/7BTvkLlah0xGP6qRr5eO9EMt
Qz3Fmjv9xWGwC7+rlTu4kgXZcBQkj0DD2BAm3wsTdkPZKQAVaK/ikjomTnAda0bCmhM1VCASqOtw
PyhR1EENvxmAQkxu33Qcc2xs4jDoLD2oRYYhwY5D4ajHv1KgJlRjgPOzKjMwtBxH+HbdMJg0ey0V
Lsz0147LsMdHEZkDq19ga1c+8fFFBEnWLOlZZ2W7oaNWjTSc/B7BXzrVdFnSZj2Aaw+pS488HZnc
yCF3B5hW+bzSrC1E3InfCVxlLwU80GpRAoQJtMQ1fYAw2+lYzMaVVPRwhTylsxPCREGIQfyhGKvH
u6hsx5nXkv91pf2ES4OcTys4zxmNehjKl4OMhXKogtDiTrmLY5bsr9P8yCHpRA1vnASokIt24hmk
6R+DreATiVoGT/BRKXTmkFow1gQdivfm3xIlPvIoFIQ8wmvf4wmk58SSD4lImyHrcosbGH7H4ncR
59dY+8znX3p7rsWzWb+amxtD5lFbCH5DuWULhm6y40ul156q/mYk2SswsSysEE9ZvkiWLNbIwRbV
9VZgaYdR/dZa8IvzJVvzo0haBTdAgEu74clIywcK67sVZtD/KSU95Vl2TMKH0X4QTtqTwHHnAXE2
wUfgjlRSJW3miVQoSxT3dB/QzbAgDu56r9hKW/NMbchfGqNpdHJSbaTajZekSF8xO3kKJzBvcLvE
uuRVfDM23xd+cJHdMVBo6yLARuXq2cgmHJk4nH8yjLJUSk7KUBwTot490ue0t6r5pFx0W8Cwv9LC
QFm17WeUevVze02cnIerkN8naDFJQUKypKBmhtnpGIZ2GujVKxP6mMjFUgrf6EQpsAELoXVclgqk
2HBJfQlg+sCHO/0n+p6ngoO1KLtgyevj8LLo4TnmrxppjhNZzidSf8CrqdIomnsW3Val9s1uMiKv
nsT00H7NXUYAGEYc2GOTmCkEGWewpaI/5e8nWdYpj0La1XpYYuZxNKivKnmX7AnYJGxwT6JIC6gR
liBTfn9S+kbUs0bASbXudAT7PU6NUvlDpei///U//vf/+pn/Z/SnuqFiRlX5r5IdYpWUffcf/1YU
8d//qv/z1/3f//Fv3VBNova6rmqSpWmGpOr8/s+v56SM+M+lp5KksciquwpK/JK1bb7pXXxpG+Mq
GMtdwBtTb14mTl8oNuEfLTTOtELfYMviedBPx98W8UGltROcvi2BZbmdiQgVDxYu2K5h2kT6AVeu
y1z3Pt9KFO8Qs3wHiERS+OHag7paB1ttQ9t4sWXioLQVqrhGpJflnhUAC8FgFFZyan/WqwV4UIHJ
2LSMJrInEG9VKX9uFcfsDKRNeqIT6lG5kNbc9IUc29N9HpY9ROb3FTYScMxGO8ro2AwKhNQZmBoc
P6Z0UcrlYqI+ihVSghnTBy6d2yY6Iymdzq7B1Xmflvqhg85T1N+KXH0oMCVbIkocnRvthJHzxK77
Jx27qzRYl2bJL6G4nt32NdfQHz41d/pltrVfFMahjztYUxaFerz1mJFqzEh0R+yyCt2XniSbh61Z
mrykiStiUpAk3RVzyqmxgyyiSWA/P3C/v1PHC1n6z8o4zx8U9UutlFctWa+lKV9TQ77y1l9THf/n
jGM+axwBQC30imxk7s2h2BPmQ4+e0KML9GgW2O6Q7sDDOcAjmKoGZ+BUkpoqtw7mqb1KHruBXHjL
2TDSmret/W4xfdbRmLojhNAOQqgCHAM+LL0sTLmL15jVgUi9CMZoFUW/RMtfqYO3SC3xrANMuhxV
emn8jbtVwA41um0K7dzWwrZ9+qmhKFEXZEejdMJXc3nIL0s1e3RTQz9xxG44dASzqZdbrvNEkyH7
j2c9s06LThXgl/jSNspO5Ha2tdDRJG7LU3atjenW2SrfY4uumL8XIjERxdxxbbC6JetfwCInVZ3L
7iLoLitQT4sLr+A+PM0aktpx5fYXv6bJzAZfD+Yqfu0G+SW7GffKGN8/pWDFyLeBv9gyM0uJ83kC
ByJQYvaIZxNq1OAoNYxIbtoM+jyODumKaMWTgRbjNb0JvXCpxgCzbKAqFD8YdCu2nNfG/tgy60D4
KljdgjBHYxDRGBQ0hv4cirtVbDxzWgGQ0ZBepAdqwLk437bRq9X3WWi6sjgdloN4pLb0bRHz9+Wx
HLrZ8PuIDuXJ8A2gD3Ok+KIM4Uhv7SEEdbB+tBJiAp4Ca3qOtfIeQ+7M6v7Si8ffFY6XtS32mWES
hN0puvP/v0NJlvL/3qF0QxRV1QS1L+mKZan//Q5Vr52eNjN0KglvdA9rHOSQA8W203u3+BvxiEtA
wqN1sJLgo+2nwCj1A8VZ/4ew81hyW8uW6BchAt5MQZAACHqy7ARRJZXgvcfXv8XuSbdexO2BOqKd
rsQCcc7OnbnSH50EDzZ+9U0zPf3z1aHiC5/iE4iSjSW1h7TF7RdHB2BgpkKt1+RLcU5xrOFVXe+h
2xJ7PucyT1yPYr6tSOsqT2UX8RFSgaMSai1hR0u0A9IKhY7W0LCQBq1k4eUiXmclx9yajmJLSidh
HmEfUwvc47dyVV30JrtMBI6rscLI05/7LmiM+Gyo9eknOSZ9sSOLv0MABLDwYTpcndrO0276JUk4
0aWXESazLISuppyLqboBxWJMmHKqtsyQBTugtIKCCv5WcDlbdcu+mOi0Wny4prVuqvfWPA3U1bvI
eZs5DQ+LGG+GKnQlvk7SqJ0zLbx0tXDV+BLrl0jgTMula5XCFOF6MrMntyrpCsbnKcnAe5YuAszw
/FGF5s1q+6uZqedSRDXuAktKD2U/HieBevizrCg3UxjsUmmDRctf575/K+7xXiDLKpBltRg5IxM2
zuaaQi+K9f31PnfJYR7UQK2mIFoBeF/0vj/R7ngUDpTWEB9inSpyXoabQJpyGstAX0BbsFi72OuF
KBHIOBSn0JHAlLAd+xCRICGAk4YQh9/piALpYpnObDiNJOjATwSbHsZHyJH0zw+0av71QJuaKDOj
GWgFhm4Zmi7/9wPdLaYWajoaKNdlniHVsZgJKec1KQHRPzFtbByGO65/GKeVW5T/GbMOIPNFRk5p
qHTn3Ms10D4Au2fMnuCBueYM27h6FHO9xxuiTxSq1fP+XYcvfNbuyFCzvheUm2pm3hPAa9zZDOvf
C0zGEiajhQKTYKzCoPNs6UsUy8tlbDVx548Y9UNYtTM4OMjVMl5J62nA/uWIOLKfGBEMOJA5DPbx
KiWL46TusG3vklcD5ITUYmOGQBnFAbJSoLRiUIZ6QHVrsK5EQpowKMg0ipdmBgaR2MOrtQ4evghv
eh31JhCNhP923pdDvpdjyS818pbpl6Wxj9d0dzrJiunE/EQ1jJBJCQbs127uNxapjnrxWJGqw+dI
He3a6wEXcVp/x2P12Z/lF+jXxZ0AGFKOBJfPl6P1EVIx7VlVjCNbdtlB5tN6nVsRGPVlpBvBKjkN
BXj01HXNPYgUZdspRM/kK6iGhGQQ1qMVN836W26arShgOdZ6EF1fK+YsgL6+nBX7WZ/2FTILbUIs
cwjpxl7z7C6y4mARaG+o5o2IrBbPzX6xkj2F0347/e4KExEg3pgUHSOypBYazDJRaZK6aaezj0iJ
f35XnxZ2g+IKEKwduh1lT0B56GF+YnPznVb5Vtu8dseaSVhKbhoKyrA8s1LGDRX9FhH+ioKWIFto
HNRe3a8ieYvUfuBsv1KjdSt66QbDmR33BRWmh09PJzvhf64RvDfrHv1Z4eFYXaEYeGHSTwagaJo8
3SevVHDLvQos7comfqM25UWmos/KzVNiHIR5Ogp07xZf+fAjaTzfdoQsWoqTK0FKQr1YYdf0ReVp
Mz546q7kWAxASwA+IH7kTArrKlZEKkhSPJmqKPMQlKyZTgpdYrDNXKykHRQmwlXjspG5QiaM+s0Y
dEkFMNFXQOUrGI1GfAtH0xquFevjo4nSTJhs3w0Us+A6Vxe4bi5mHg71UdLewzj+sNyVpZcUlEy2
WJt7CFEMqhNbnFh4Y63nyix6o/4dn1rQUyeTn9SzrBYOLU2xsB6SKcXjCksH/AyTKSUke6xqKMFM
5Pw/ZMhPTwhvQ9UJtw0rq18mEMW8Tt2nHTmTLu3QOhB37Clhx4k8h19ebHwaNqh8cZ+xoqrzG9Yr
T70ObzTLo6XVDsLQH6ohDBB/TZGxbVhuze9Un7GySrt6EU4jd8AQ2LcEHG94W6xylzQqIQy6ZiK/
YQemwsYEWVxE+ygSyQBFYATwKcmPwhxekCp6ib8gOeNoA8xiXHIX+pBfH9uXdlE8UzE8lUoD4UNK
LS/iUa70zZ+FKVNauLZT0cEvpWl9R/6umg4Lxk+kRwe8TWLl8T/jm21Fp9GMTn/k73iQ9pLW2FU0
3+nNFNm4lEeoNlqz7Xy1D4NQ+5H6aBdDk6gu01Ttw5WEacJ2ocu9Su7c9RNZTqXIK+l3sqPkkg9u
l4gh6UtJojIMGE1J/V9B10fMKk3+VurqhLMjX8/SmF26fLmosX5hacODOmReGbebNp1vmTDcNHqz
QG2JLWOTIV1k9gT1Ip9M5D17FDJgTvJew4lm0ZX8VN+BCTW7FNxY8l1U4XlA9Bs2LZ2/Gc1tivS7
n/EWAgri+iNAHFaOzSwEmPgrQNFn6bcKwRQr0NCdxNP6kYAWyKgwUUt3UqD+kFWkaOefTzNGxP++
nnGaKaKhUL5jcJbRY/vXAFlQi9vFIT3hoQqfpuDGIu4Ltm3hM3dHQ0Sps4lYfe1crjyirMhXy9ev
dAVp0gHp0VaEK+ZWLG0KYjOm9Kw7JtI1pvW4VG8zqoLuIghg4pgwcSh4OCTemUOKZwEjgxg5efOo
W6rxkJ4SQiUjqZllWfF7Ys/Co5bcqArR6e1b7ln0Lv/pMU1NTveKyplK0qnU1nMs2+WhYcQBTePk
sKm16/jed9qJDlSaIp+p63fy45AiazaJyl2gwro79qQ6zZiRhdZZQAEj2dCPCjQGRdV1Mp4a7LNl
rxJfPqDdBP0vjVpmlOdgaZVDpo5HnIHQpp7Qx4aRq03tmb1Sgm+8Z+2qW9v2F3y1dXWW67MEQJZm
Htpqr4PTKdK3EKPiv9cW0i/NwWjnTPCdpZLaXTnQt9N1pCTulSwC67r1QxvqrZ5C14oAMrK2hxba
ua1jMvF0W+WsQGmOhq+ym7HjabuBRBUN3s6cIn+89yjT8zs3lDwEGf6e68MFzNOt+aOE4zmNprNx
BtR5TXPlqkNjEv1IY3zg19PmEVXAgoXcyQcq25LRN2vaz3k/vj6tvYAuUAqlS3OaKiTvEo+J9MnL
6hRry4HpDg/KmM1cbyscNrHfm/sCx/PSdNhbw308TwE+pQYOMDVGQ18FMh59s6YQt/7C3btrdCNo
JpWieTUoNsv0QOh6dFX6Whyj5pBKrIQ4j1sY+g2+VGz/+5oONo33ysQoCsa6ZxmJvAr+OttkyMch
deR8cty45g4gv12PxrEdjKNViUfyspuBERuXXcpqk4QkWXhKmtMILdV4a5NdHCNiboqfIZt9vW6B
R9GtiJ6OrSE7PnmOmWvX2qd+MScAvQS5Ub/jXZ0CaVm5Mpj5fh1fcxL1AiyfMXsHSOTkZuJF5uz+
Gr2hWRyIIaEfSvm5rM2TdZufBFjSjPyShc6tMA3hnWZyAGrH4tnSzJ2oyrsJrz775/A3ZcyDsV7K
nKBAC8uk5DM+4Ho5VII/1aMrCkQNA0zkg1VeB2u9mESkSzBIRU8oHzZhuh2idvccXH5udbre8I6v
OVAsvgwWnee5etCIj275l2Hx637x54GDYIw9F18YnwDbbKr8NLvSy+sP/Gk8osZNL6Ubef2lMq+J
WV5r7rGQUCMwW6tORTJmHzzPreKb0PamJ22PtjEVnJEMIVIqKCYmozPpoxMx5JrQWYFZzIo/FMM+
VfIAJhpuooOgxMdeG48GFbKwz6AXB1IzncxpOOXgeSJuhiSJ8tiLZnoSVt1tDTgZxUZcQrdSZdr0
en5hxTc4dTqHmfhfAXx9lbfaV1F95t5Gj57MYFu6FQkAF6PaWoNx0Hh7MxfmAm4LHJ/2YFYHAw8k
S7GqMQji4j5PDqL/o+PmVnsyQ8Uh1bQAQ8nBam+0DfDzRvDJ7kap3mezegl78TXqoNFrNSGdEy7S
8xgv54rFnZaE1HQt535uzkXOoDniAJ9NWLvbTBlwwMLBFk6lGVgc76NescLXwcw0OyM1sd8g9RZB
SJa0jrE7T+da5YrYIQWbxAkdqLYoEvpAlR1NwsZG0RCqdMXLeWAr5u9wZ9AOMNKsFvd0eVXtLuJ6
mhTqrpYiF/NNiCKRc5ZHWrWpf/IZ26ewyc7h2/h0B+/nEjOCey+N3J9pV9SIKWuius8/F2GDSuTW
2l2RB4doy25oIBNW3p+M3MvHeIwZMyvRCrpmOCiSdZiT6rhIJIj0GAlxOZqNeCxZETYXrgmXCAtV
zB2MkM8myYBptqvXQyeDoYGVo4dfnEIkbLi/K8BlIy9bKi8SgIoPqxeyhEqc7NzLuc/131+Mzk/x
KzO1bKIdXAMhPuc/FIdNH/Xk0RkNhl0OhmUNYIcEY3XQxtElqeZa5Sa84e94pGRRtNuYnhJTupij
flYjjTQCXATsSVlPWmDeiix7eyyZ0IOw5/yPYVWWnurKf+jDHO+YcBXZUBVdMplV/zreo4oHUa5z
3TO0yBsU3csTmUvasJev2DFZppskd2c77xtYmE9XHxQsWkFUNnNiuJs1DN/0GLGBc4akR2D9PTQt
5tPY5XpAwoVOE+S3GO7oqcJ1K7F3kVzDTlhRKsiS7FQ2It+d+uTwlVDqtzUKX6XdEfLI3midsfML
/NBNtPhNwwf+Ghn9S5ha9/LSzQPeq/RUKk5/UdORijdoJFq+1ShERrMSZqD9uHwqaAAFK2JTdE19
I/BQZv3oGd9SJp3ipT1jAiqtdZ9L2BDwpoy6+aAkzObKeQgvYz6erbk8G7N6WoTyhNFbVmjDzsCc
5/jOJB9kla/+bhBT4QNtDfAE8ZMjRIvOAo6MqFItONhnt5H/VpOA2dXbtkcoMiNvBKlZUVVVHNSG
HAxI3hk29Jme6mjZLho29Ij1rpRRscZKo6V4PL+VPTVfVEbFT0+CzFdO2+UyBgQYsBb3xfOCZljs
182Hzo1J/wV5jolkImkFHzBet0Yu73VR3LPuUubUl7tqP7VoPfWfTtIcA/06Rb8W9nJCgwdhkcgS
99yV/TAw16DLoRYgimGQdDJEsarMt906gqWCcQ+PQ39TreJGJteeExzAevGQMTOaHZZmr3YXs3Xw
KXJ8E3MJKlMO8lIK0nAOSAjbU0c5CzvglL7OcMPrEkzdIxVj7GKqmyS1+1SBgHjuim8sRVvpkrIM
3TPMWCBbTUbD3OTHrHxOBGJieEyLvP/na7Aim39/T5Ct6KFT8J2bmmKYf31P4hokZl/ADUxkQvLs
+5vIN8LQf3XY5GzJ6GzokziWRUVov7nm6lazHZG2TDby3G7RZNVdlwGMWE5WKVwHMbyx3JZaRM2e
7nMTLxI5elBTmCa3yclkVdlhpzUM6WAlI4nst0G3/CHEgkI6XmoEz2zYsqe3NRJ3FA7mjxyE/DR9
6VnujZxkLSeZyAYXsnh2k3aTxncZEUaMjwhgu4Y1f9nJO62ml2s4VC1NFiKv8Tq/ygLdsN1yPtcX
wdROufCtZNrRaj8ABAxNoLZYOUrVVTkAzDy1VyIzOZCIcRwuCe3nvCGo3lEwcVreClzejFoH1N8l
VSZyFoRFVsxuBm+AJ9lj+jMvKgrmTH5ouBTpdGFVdYnH8FzQQtPwbjSHjw45tE8UJ3lpXuYspb/W
FRJ1l2T44lR/irmKzpJPvWTop+eV2TPKmDrtasBiiQ3iO/psKCUIp5ATEicDztfGqaLebRUAPwVw
exth7h5t9Y5wWFo7Kf85sdPn4WHT6gTGmKSF8iWptBfwZii4Xyt5u03SXxSgXKIr7+u3ZqjeoF+9
Cmi2QFAPShj0TzZdtZuk8ZC4+kUYufh2QdFzW0PODKHID1DkzccPjdpuYbJxNh4mtNMRLrQ+eCA7
AMPQqifudJMFfasEz7tNgyHt/sawnDZnZP84b86lYl6kpb6N8giBa4eabqeUnnG+nhcBRLBFEzFF
aEsFNFm+tpCidGYohX2moSt+auHo7H515KFGgbcY6Wal2Ty3y41f5AeF0VrDLqhWmD2g+oPEo3ue
1rmdFBt+oZieAjiUgDwrEg/LuaAvOICsbcqpPo3rLkSgmkzUoR6aCfdwq6YYKHzwT97wvrOVCLus
U+/1JHQpz2EQAAouh35z5+skef1t8VVl5q7OFsSIXK52LvTBNjkrjXqZDLheISTPZr2r3wCf4Z8S
gmTvaMbIppXXcHCrhexVBfaF+RrDTKsBMWZEsnDveKNbY7gaRGdQYZMxAZnGrmURZwqwC0h69Um1
iWmQYPwCn72wxVE8khdy1j4EeaayZX5wIX6Y7CanjZrEjjW7asWqHTtjJyi7nkusQDRpRuZX6T2R
ezCLonLU6Ldve/R+ipfzXN3ro+gv1/RYdsCHTI0CpmofcbY4qNwrpfM6bPPOBPFD9PafX2uS9f+m
ex0Uuywquqkakqwa/3/5IklDWOi7RK2CSVsPKZqOAjonwwtIcQmNG5p9hKY+++zs745pzS95qr2S
bYUi0OndnspUHOwivt12z7aU4yVLQTiIA6OLE7rPdfJ1rsbLeCiL8vrZ4qrLXrtReVQ3Z8StOalX
XddYMqrcPMka/h6LaRur8VbfnJ+yr15EW/F4Di1jd+6usKtXwaC44Qk4rI/KVJxy3PgLIxDfopIh
I+I4qvxk32zGsCe6OHmJJnptt3o1972+3jeTtVWWyWvYzbTSphHCVzSQF6UcH2Vr3ITVpq2BEAcG
tmRYtrgzMYPTmosMHc8sFzjRs5FUi4OYixMCRiNHNVM9rTNdQ+xX3EX0WMZ0VylUVC0hbDissPzp
/GGwdhEH9UCUX92JhGS35DzFh3AVrmV9yhnAsYNK8j5Sm2BQ/zSRtUUuhYret/uQ/tPYsGBwKH72
e+gEX5VZrM+BoQr4XKSN1oR2REFlyXw4HXkUD9oAI83qHYE9VsvHqAcU0gHnUM0crJV4IUpxM2HS
mJXsiXw8lB6L9GnoO5l0Hdx3d9QRXI0n6MfttNZdl9Fdkl3Vt2dLzs84x05JPQUaWUNkDZrGq44G
ioVCWVXwPLGwlQY9W7Fbk3YMiuMpYTJqZg+uswUlNv/8LKvqX1YHE5eDRdOFiQqmmjzMf+1dlH7V
B02JyXVh2Jc11CpKq/nu7zQb9kOyVTHTCIHaVdsZiizUup0hECxz9UE5Va11FokT5PQ8SWzF5IEo
RFff60a+q/G6z9BnacfpAIDpoFVIs4wHxSgJuiiUGohgHCvMOKiwdecv/CAopochy9Y3V5HrCncA
ttNyPmf86FkQTsZhmOvA8gw8ssQcQrZEGg9WNINUso4KY8q+fOdt72jgrPpfVtMci5zuhLGw1WsI
1xSRm4NIujx/O+W35auT5Ivi6I+ECQ3B9Ko3fg+tDuBmFbYwfMjz4mNjPmkS+ahn7PuWgBtggEou
Ty59BC+aUHJHfBKQMC/CqWJZVKgBtKkhGlzs2rvCBjkgE4gwSK3RCT4ZtDoUAekaOlxUWhRoapkp
vvZQNU5SL9lpmV4Kg4bQRoYtu5+se1+nF8hyJCb0iyKEl4q0qUoHzsoDr9enBvOsUlI80fEV3GgK
d6aZVEMWvpKLf0lo18N4KGmvomCRpohOMXriJB7yGjj0+oHwvutFWHT0qtJnUU/91oi4H3I5jWn4
1ZOfxZofWqS+hPiccUeb2S9z+igwFkK+tec53rczoGiw34E+U2yLhKdaw11bnQ4Jp3rtDfO1pDUZ
tXjenKkr7I3kXVzU944yU2QsXNZ8MC9jJ75py/imYTZNSiSP1Jt606008mkCaVS7w0qJO3E7sSMJ
k4ACLaLgr2WiA7blKiRU24q0aMihKnBaQcSGvbAg+NC1UMhv1J7RwtSwvMR7SfGr/bQ/Reu9Hw3E
B1bHhR395Pdc1c/rtxphguNXaz063nuZVu2U4bKLHRhmeJ9zQCOJr0eWR+X2JhW/ZQMiUUJzSnEj
4FPnyo1tTYkmb44XK2vPgC3prrmk33XAvt3DLENaCFfuUL3UWHhraKMLnQb8aZdB9J447KJhPTTa
ymeyYSmGp2yDycEHGpG0fG3SLpCVDEOveSijY5wyaQurB9i6EqCQLJG/Ba8Fr0hETVb2H9oa+eBb
6sl4TR5gPlwVLUSGs6XTqoS6gzrjzVPj6fBgIFliwEi88iTU/aW0tPNosVwZpx3mqNOGO9rbQHdg
GJ2tfDiLKh22OL9l2OIJee5a2BpuSItmxSaVjEuZPrB7a+m7+N7/UcYXLJohLW1NJmzjE40vHVBy
KqWAOX/lXLEGYvkNf+u90Yc430LqtpSDBb4jv0noSyMFa9RmhJDaKBgUlLdiKN+MkT53ucQ617+M
XxmCQUZyPzKxvyQGSxjBz9lqTzFA/yVg0bLL+bs00LPobkA0HhDWuPZeYGCLlBWAg6ojPkNgZ/MJ
iDJLzJfxWhfwqTBa69587FPuKCRpo3E4DPF8bO4gkC+ZmtwazbhpPNNZpQeLJ1SrHV+p11Opg/ok
PuSJGE8qlNX0s/+R++TBD+uht+pjNaoH3XgbBqMHEvDDg+jJhlNQ+HzItvI+8rXQ9KQPbdaOclIc
6TcEUkvdms1r1cf1Wymeiod5Cav/dTyIf191dN2wZFmURFwmkmQqf111ynCZsiYnpyG2tYMXUVqp
KZdg+4SVnx4WU7yq63ivsbEqsGmpolSwB+kIGnqxyf3qFZ83je0NxrjtIIW33DevHbXt9aGvbF77
xyqUj2h/tBqYrryfMHO+ixsHH9xJeWf9ZE05OxMPi9K2S3Vy9uB5sajkyReEHzbpyC3KQdang9BS
uqjuRsaz6YsC5ouiVWcBnmsvzu4OjjaapDXau7qLjvjQ9wM+RcnpH2KTOTS7donOHpM89RYGyWz6
ZhZ6+oYfYWWqdiN5kiMrDboXPbQaHWCpcugKjJibwZUc6SAd4rXaI1y06uwa2BJC2S0L1EN7vje9
6A8x41+LNN0RTH5GElZ2svKWANcuROh7aG+VQYmt03EVy7EorTbHiFE8BjF9yc/00Q0BH0DyCQFX
8yvanAmzF+eH8D1PlGMeu+uidoflBdoUb+2Ut3ZOuoX73a48L/z+5T2DAGWHzwJAectf4mKtTmLB
+mj6tzbX3jpFfit+lN448pqLZ+Nm3UpN2sKf/lAw81pQuI4Y9DfCVthEFJgX2QKFP2bNCStpW373
RnoI9SwIgfl0lBBOKzGVUxkAc/XASl/G2rXtaGIn6zFT8sLGvgpzdR57zHLWoh9WVznOV6DJEALx
UXwJrxFNLk22o/R9O4ndTm4cOhZRdhxDlwJpgWWs+53z7L76HDR0kMRuiz/tH1zaTwbAxjY5WyMl
cyNtcCP2Y9SCotR3zoF7h18Sz9H7G/jDHVUkhxkKw11NP5/1qcJ0Jb8tHLUOM2xGR+MEmwyDM7jN
sOAoKlm1YW7WyEB/8KqKMmPXr7WjmRT6gORZoR294pTXbV6ESjpf4lvhc22zpQmwA9pkDIo7XS9J
MV7iIb/ISM4CA/XdAhOQm1B9kY9rn/eON7W1V3IRyrkIJRydZfywtGIXkuWP3kWdJKwo8Q+cAqWp
D/WTGSaXcCGgkuJ+i8BYjlUwc9q+pLSBE0BfwlPFvr+YBKCmJxI/YujjZI02mcKVppeCOyFGZegf
Tde8VEnM/X7ZGlPulsc/bfGNK8rMhwOL6fRzLkRs0dROMUxXc+ivUbS3BAHvkIC8w6sr1Pz0B0Df
4AJX0El45Rmk5XB3JWE3/Yh1cZqs6HUIOLMs8vNo/qJ8qKb5gBGvKE4cK8dpAGyKCTPjK557VBCG
mkR5Czm60cBfMu6C332Cn3Rbib1H8Gs3UYUl7Jyr2XI8EQ3M98G1xPVU82BKv8ePco1BkbHAE+x/
vkPL0t8yl8Ge14BdJ5siqStFf3qb/sMuXFUd0YmMuaWQKH67p882c+nQKQVqOZHijH4XXmWezBzW
U28dwfCtcBnRSGSxfKRQZPeusWesWmWX+jlZchHWtnLSWMMuaX15L/ls0Fz6PVfbBnZRqhGIYibL
KQxdT0VvgFY0BP3SxBrqNwffjGkIaRhsnjEk7hE5mEOURgbRzCCBfaS8JfPuWvf5fh40flylP/LE
mU0OExO9GnZEQTLCJBxEfDzM/ayO9sYa8fnpQVxIXMPJkk5ByXWugGzYOFmmo0jFSBLFvvlhI2g1
N6Vcb086YEaNBSbfly5k+uLJSGLRb5T7OM7btkTK7RSv2DzLsvO9aVAHrdb+CpxKuf3UMJLrAOKe
3G6g2Us0TRRstHSSxjK8qiQRHcYFpxcXSFVskqSDtv1VjPfe/jUNW1rIByKki2fguZ0KRMNO84xj
46xD75qi4baMozXmsHWp98MvWc4OVLUc617nhB1OA3ecjk0RcydGcI0xEHuQFMHobfe9AUCVkQa6
GO3Ppo+x209+1zBsWm/T+ab62qHIQEJRzyObXFG+bxJQMUsveCjZXtkReYO6mIUocrT3qlQIl+C0
MtuSp20ikoxHCTIgKGGa+JwlVhuTsFtAAWvSe4bQItaGu8yc+FwpprJlwdKa4JsqErSb8qXEZ6HQ
ozJXXwP9A8MbMIxHLCx3MVpvjUHxINBj/oAs9bLlRtjJmxYWlgHhE8zqaz5APkthIKv/a28i/z1s
8kUxDVNWZE00RRGH/X9/UbSkqcZeBI6GgeRQRKzaNiLYVfY8YPN6Kd4sKp1l+XQq++q80lneCssl
Cs1LSeFufhSxMpi0lssyVYDTZsK5k2GVMjn/qz49FMIShPvPhYtdA3avGiX419eQwbIDtGHS3ksP
liMzUuL/wjtsilUgLusBP0CONEJNNcdnXTHhdhyfLM7ihqQbepwWMDTC5q00fjAY5whDcLeX7OlI
kQhn+hzjmhWSI/vz49rPJwlWYHOq0vg48PQIGM7vK3MOtuplX/PyYyOZ2kOvvod0YWRRtxfWdSPE
60v5fbv9iM0nILBVuFHfwWUJlBBFd5mo2b9m5ooEUgIcwefT3bIfdQcGYObobb21eRuPe5uMv/c2
7termwkwhcfVHmXW4APRBNnmW6JH2sHQZIIi04mV37k6KO60KmcCRE/cWvcE/iWsQ96k9l+21PMy
Cue4zS/byu/W/j3WzbdeAG7dK8T+s9foQ92tr8UF8dmdv2KqoDWcge/LgElP6E5LCARfE4MiHp5H
2x74UtpUR3qt4niXo30L9I/OOuIfKJoVUFjKtPq8NGf3xEmvbNDqDbkuPLKWfLZE81zIFFjoUAHj
+TyoiNf1eGKE+TYtovCkHqPSPIVcIbHRPVnYjvYb2FY0v/55dmPkr/nLtcsGOl/KA6FbE8Y4yhGY
syu4nWvOwJZuloK2qWfuho2YyqccGqn/z0fGv+2s/7lB5P1iapqkGJxlsibJ2n9/E0zy4mUU07XQ
VBH08o2AniEP2rZV6bLiJXN1dG7YUpTsiYCYn0WseqjkBHh4hxbStrW+DFlHRqzJrtrWfZRbr+Ce
GhMQjnGp9mPvw2/0E8PYKtpNA8M1O89iUFnZL2K1XRCyOdCIvYn77svy+uoqfxqHZWAIszqvn0qf
EXck2ES+IVqwAEEWpgZ6NwhYGI8Kyfnoa7lKWer0v5DAGtDzRuyHNNQv7fe0Fvso0/Y12O85mYPS
0oPRwZp70SH56mHuGIK115pHXrUXcmjyH1XTYJDa0W2YXoiJ/6H+itNNQyqebPFkNvWx2r7GeXYK
tf4gH8m8DE3lpjU2u9ak08Q8YP45lml6MT97AQzLXhqMJ3YXcWSXsvWT2fo9C4z5zUnDt0CxvuU9
UngjUiBXXTR0WXqhWeJ1FAnYKdw+pwFMruBWjPCSfi902K214byuRXxoI/M4rLiVjE2oVNduK+aw
rMr89EQal8Jwaczs2mP+6UxxE4P0aw8jhl9a/KavXHYsAH8tHBu8GVtF6TcdKPdRAq4pMoBOnmLh
ptFZXYr0+ihXicqR5iOsAUDAKae3Wv/TQRrh3yvSQE2AsiWCPdSWSyDPrW5JIrGbJLY2vkOmdrqC
GyQbBOOn8MoPZRTxQg5bwLpwPzBNbfW6Yn0xbDFEkhgCdqFp+BqXfgeKKZXm7Yywqbx1RwnHPo7+
IzWcMLNS/Pa8yRzYwk5ODJQc1BWqfKdf1qDCrUYGjNusPdC5y6ZomLVbV0s3YpRhemLO3j2j0nF6
zuPlijDpVoNpm8g6sM79GUwLEKwnY4ITssoiKI+fS4vTJvT6fHX7OXZZCUinkSVTYQ+CDKPpEhXm
RvR17HGv4t3XS5WtKP5UFDogcwH6H+KPoZCbCiEMni94YudrSeDKIHDVYFdDrDY28ZvpywP58G7C
nGcEbnKluswzp86zDGhoGoCqbmNjDn+VavNl1JJNoRCZykBS1NmjfRPk6T4V0U0S8ku71Cdb/yBa
ZLGYMDVsXnZUbYxcOGBIPqy1xWqqDfp13Vt9hzuucqoJVWnC9/w72SDVbqnWpZCi39M1TFr8xm8g
4BHiiKq38kUBy8JDZf6OXibq/EjkSs9vt50YmDeRv1bkLzv9DkUg4lSzh/V8lK4WrX+qXW+FlcHt
hRCgNp4NBSfzEX1EoEpPoOoiir6yWLVnGX1Epa6Cb1AfSbtU13YH9Vf61SCtN+kFc/gFkzWm/MRW
f3WTQa6E3ejQnKX+YPYoP5Z5H18xxCsbfrZYXiRuY3b2yI3lMRxI584MTnCIG7z0GFBRh2VQkHVj
bdYns4UrlCEdTzWtmkaQVBHWYwOUIVBvqzjXt/5LmP6PtPPajhxJsu2vzKp39ECLtW7PA4CIYFBr
kS9YTCYTWmt8/d1gV08xwBiie+ahRRUz6RAOdzezY/vIt9G85auP0mNwWyn1ZXJJk31e32uiesf2
eycpsIrREyAE7MCBwdzEe364ULcDrDbQzJuqRwBoYUx76dHgQWdfZrAG3xrEHuEZimZa9xSnhqOB
qdHVZfNoRNThc1p10eEH0DOKy4I/qKsiouhwO2R3NMft9Q6mykvQvk2bYgpPdITz5DgVrETVlMOG
fKZkm87AJoiG9Ve6c0uzvGhrt7jVenoGC9sSgNskCTyi9iQRJQq3MAeV7aTiJt9MVyYx3hR1dyhl
+FYDvtXuPb+qaC4uMYY+ydK37qK+G02yndOZboaXKsZpgZXD2eA4eTHLgISR4hwoD48CTyxwZIzZ
202f1P6AE1ePAQmWfxhi0FziU6swXuqfEtr1Lt/ObtoKLEvkl1sk5H16FoQwUO8lZHbdo3mLeBPR
moWXtZ9gw4BDh2fcNxGtfmpPo9VD1MIkxGPFOO9eStOkRgzK1TXOleof4oP/POjirD+6Ot/yYqxC
P2gW//hfV8V7dtdU7+/NxWvx/+a/+t9/9PAv/tcF9sR5nf9uln/q4C/x+/8c331tXg/+YZM1YTPe
tO/VePtet0nzz37T+U/+qz/8j/eP34LH2/vf/3jL26yZf5sf5tkff/5obk+lF/PTaWP+/X/+8PI1
5e/dvY9vwXuSvNdf/tL7a938/Q9N/5tsqapiIMpQEVPNp/D+ff6Jyk9EhW4yXTP5Px+nkiyvmuDv
fwjK3wwJUbNlmTL+D6aoGn/8R51DROZnkvg3GTEUICuRMFiiMfCPf97+n+22/3gz/0P77aG6SmOv
t3RLI+Vo6qKMfGTOSX4Kp5swonctTQtHEp9UKcUPnObxdKCOkVo/dBGFqaRaD+KUzvSKEvFQa/0A
pOEjsSjPjcGn+QpMVCv0ZyZ7sGim6mVWexeVhy9PcWuMhkmiPKWMrKQ/QnPce2W+HQaR/IfwQxra
J4RYJ4WRIoHmd0Zy/Mha7nx6JX/e8+cWY+kwr6qpuimZlmUZpkQhmdexOP+NUcX3IaCJMlsgYmJ0
3eIuNeLLU8oG1CFksJIF0E99kXSVk0i8krOYA62/jp/z8CqZClp20KdTxlYWGYuEamJM+YydD2Zz
1OG6I17reJ+I5Ke/v1NlbajFnUZTBRy4D31Ha3DDpTB8l2nxPhfyy9jy9z7qqgbDmU7ToN5ZyNki
PPCKjYnKrci1lzKRzywQZKOPF1pa3/uceFESBnNqKY1foyz4Uen4x+MId+EZ4+8aY9xx9B0SEM+q
boGWGy79MuAAIEJ8D8YfJQfZKvi9cpPz8zp8nmDeyTlYpmLxaejW4ZQNG4wv6IqPHbmifNlroPuw
fqp13ILosvSfg8DEwMiD8DJMLkfI3YRuDQ50rosIejT0+tA32MQNskQcuexKwDuSaMROJ4R5Ae7W
FueuMkMcHsWUCjCRUMbnHvOmsjC2nnlTlM9J+EsmMP3+zuYLX9yYNX+EsilJKh16i7cXV1IUStnM
dqErpxitB93C7QGVf87BVU6woPCtcyXpVqRjhxm1eX7CRGUFkOihkFFaLp6nXiSRLitAQUmwdNqj
jNJ8gN1Ymg+tVbkY4qzMUu0wM/FlQGX++ac1J898X9QrBqwwvZP15i2T0d6YP5syeB/Tjja1nJQX
By7J1+jTuejS0nDKzL+RBoHqs4e3Wiq5QD9xPg3tVLToh0WLHwYniZH/ihGuU2MgV9Y22KY08L8i
NOewm8uGYlaxScf4QbR8jrRk4KfxOcoLqLH9tij761IwZjTHBpbYdpRhSQpkhbVOe02i9mfQWVeF
NMM8TVulJUpLdNcDtP39LPj6DR+8DmWxIhvWUGumydMZ8BLvXmCE7/URb3A28+8HmqfTcrp9eu/K
Qo2Q+Z4XqyMDiYgWEe9aU2FXerDytpcbzDy7dOaYYqFJpE1nsfoZiUm6SIW+7HHQHIAP5dbN9/ch
HVkQ2EXpadUUTdYoShzOJxAUnObNNHbqDd1j3SnV6uFkuqWb3jWbDdAYAXO9lTGP3taMqzAUcf5m
2aE/z+HKo/vKihmTrJrjZTsq8M6IzPIEa4geN7tNCM+nsNfGnX/t8p2x9qEkMVj4QM0eDjspJspH
YnOIOpMdpsqLbxrkZPFmT61dFV+u3OU8BQ6HY9ukuYr/YLlsLu8yLiwr7EcxdCoXYsU226Y7eQ+H
bpdvgcSsoECkr+vf4WjzQvVpXZiqrvC7nNGk4ckcmIwGdrYd4itcfDwSAA8CVcVS/VUlSHTkltS8
gb+kdmZYI1opQqNQl5ypEs4yJDbfP4mv38rhpS3WSAtLwlFpuTQkXRyinBYRrJXffj/I1y//8yCW
uFgXAQkIZT/MT5sSxqAHtoQ0V5N/ZLK2stNI379Y66MU/elR+yRCObUwlDZy3mlqj56fzHhQdMDH
/S9j+DH6Z4YH8o9YlUjpDpPN7fc3u3oJ8yV+ugTVEyvg7PPdJtjNT+KDWuPcNDGt8WaNzxQrfyyC
G1E/xbUTx4mVZ33kUMjDpv8doTQHdHH5BOK61QIFB0kq55g+nMGidhGRbJVN916vTJ5FKn7e8A7H
Wtyqb0KINIyRTMOF9Abh55aqOD3RbuAqF4phs9Q7dLafNwhe31WEbtr++2f9ddU4HH+xBpdh1aPw
Y/wI2zPedrWZ0tqG0vJg4GURJpL9/XjS0c9FljjG6DoliOURDV2jSkDMgJAfTsk1FtelE7jZibIT
t/RO7vUTvBtXNppFowhPmS9Gk0xZFzWOhoRIhxOqyNCGySrMUKsnp58OP/VGvU6y4pmMCqV7JXoY
cwHtv3XXmlNmdyPbuKQbg0OV5yIp2n/7IXCYI4pDQy+auqbri+uhRioPnoGGw8uT28gg1Wkmg6vQ
CT/1wCaq/EQ3sQWQaLMLi7MMHGOdi6CscKOLNTdIu5XV/CPPfbCaW5JMB42pymzICu0Chw+oppsl
JDAPHEOkV71FaaxoyFcH0w4Mito0edaTiqoLpOvctxaCfxdvBZnFNoEUg7XMaFqOAZ9KQ3mldNVp
l1Q7gxyoN+Ar2IZ3IV1Nsbimm/wye7lsAiiCOAJfNMDL7d2MpdHHG8KZMtyeuhe0KZ7gyj6C2H97
UbBklbCbPgpRJThfnr1KASpGbfizK1h7OYXJrqG7q+rKa816sargejDqTQBeUKvVazGtNiufzZcN
kOGZxYoCaUaU9WWhYoL+mCXI4m3ToOUzlENXgnIa079qUVBWxGsvupK8h0kOL6NUvbfgE6BYAJug
3qXiezBLNWXQ9KjZKSivfV5fTllcHOcdxTQVzj3IlA5nT+xXMk2LLYoTh1nc2fSb7mgddTrSjYZu
A7tdWTa/nusWIy6WTaUKRrnSZI/VP7oNa+brWFbPavNY4GDVwDYPIHtWIni5NJpuxiJ4CWlji/R8
JUA6srIc3vriw0FNAUZf5NY9j+peNrmm9iy3BbxpiqND4prDdSvPvdMVdOWRrgXU6RkUuExbeQlf
d5L5kcyTRCc+RBm/WFNoAJP9uuZK5gNZFrrULtTBLlRHfyy2ydbDM0K9Em6GR6zGqlOfMhyZw+9n
6ZFJSt6JZUQxCFHJGh3OA6X0sk7sKADSzL2fJkh2RmN3UfCg6cZGpC9TK1pHboaVj+PL4cgi5FdJ
ixGp4ldsLE6+YBf9jl1MmBV4sJXhbzejk2PJZPkrr3t+hofLJBpt0jWQDOfKobg469VU4rIuZaRg
vAv7HvEOZAWlXxnl2OzWLV4nSQwJKcsy2h/z3M+hsPmUusXaQQT36k03RvecAwk1xih3vLp5jS38
pGfr2X6iSz55rlLx+vvXeeQ62JpU8n+cUljyPvrKPp3DUhLPfjVCKaSR7YSsHe3Vu3xXnWD0sE8o
ILrK/25EQkGiFfahZRBjkI9SqwrPoJqi3LyMxJA0Xfbhe5kCdP9zePn+Fr/O2PkO/xpvEVfIRlzG
neoFHPX8E5zfdhjFnVSr65WyNs5i4oxFETShwTidN9DSQE5xhMavx+44tCASOneMyhMtGK9joHre
3D5vAZrpE3cI660+mjeAtKBh2rL1mEP3U+TGVuv7SdhpTe5gotRHo5tQZG597ykyqOACGfC0/qRC
5JMEQKOU8apSfCeNbgeslPQMc+/qNux/f/84v34fB49TX4QpxkRrcZFOlBDNdi9oiYuxHN4T4dpa
p375Dg/HWWw4gWaOaSHMJ/TBuocuCezoNEO4kOPliyPojA3HmBPPrthwVYz7OgQ3xftYP7RhGKBH
CsA1xGRxJN8JdNWeJizElPQ+aZOdOtDzIvgP3z+Y/+FT+u+JtuRqxaM01AN7xUdSoDtXMXtyom11
gs3nCTYDobt65p2n7uFadfiMFjtTaRhBHo6ceRtfcxKOjR1qsnFAfR/cQ9GL5J9hDI29w4ukbq+t
ZLhswu7Vw57J0LCotio85RKng7z+/aM4slEZMpUFWSSdSRggLZbroSDPqFvUIuFYbOPLJHPCTYr7
ZHJ5DdHZoTdjO2woNJ8I9+mVtrLCfJ05h4MvPvh4bLp21ECeF+wPvvRO/nTl/qSv2xFDGLpo6CYZ
LgoLh7sgehJPHUeGmDfiAacp3cnuzJfIFZyU7W/rAb6myGlL++8f7EL/OEc5h298vvdPy3UHNSss
G5brOfHE7YEysYsrmKW2/IYbsB2imAfXyf+azv9maJ2oTjEkTSMtdDi0bhoAdQV8revNnA3CZSWz
w3gTw9J31MoFI7VDUUGpB9S6Lbje2vhfXyu3jkaeUwcC+S8bc4PjRp015j/GnzqHpfzCmmPn3J4b
yzAzDMrVjNuxB04CbN4/NAmU3kc2+9MDF9TMlISCux6g5da67yr59CCbJU1j8kmgxb80Gfgg0AZV
sZW6dQbdg+GJCiYk/QhlMPXTm97IkW2mT9+/kCP7zXwIVFTDmMuIy4BXCBWxwxQFZUT9kzfmxhrq
GMncJXIOC3w4CXPLbnPL/X5U+chrMAgCaDUHDqWTdD2cBmmmVglg8MDRb7LrcgN902WzossPu6lw
I9BtODkeuNbJmTb0wtf3DVpHO4DSsvIRHrkQpgKZSQ5Rukxx7vBC8qGiJd/jzegmtRo8YIr1dWy+
mcUCezDGvBl+evuG1hVla81v/1kChHY5Pra77gzmz6554ti78Wx8tJ3MUeCg2BgcnLd3GQzIlUc+
r5ZfrsKQJM3kBEzNa7EVhpwqpmjiKrDRwsjClk/hD3J4Ck8wmXcwSjntnsqEJNJ4Dul8dJsdbg07
pJk/2SJdYS11Nw/39XLgNouEgiTRFouf6cd1V6lczrwGRb/wqDsJz7HTvfkXdrjjt/7XWIvZ1sV5
W3uACuexRju9rblh4RYnX4AaW8lh0bnI3rGJCOy1zfVju/7uNpfzCzBxjg4rcISm3qG15SBiOn2F
+kV1cvmmlp5zVCAVrJ4WjzhdQXDjFbwAABcSVkU0IYoADeL+Lc43IaCxmFatFnxcgdkEHJtTo34n
50HHfX6dIfYeO8Ak6KuFTSK9BHh/GRVCigQWl3FlynAdQ99WWxmWcbPHQFMjb4NTpEq5Top+adQA
ikjF+OC+KB78UQLXHeDj5lvA2TrpFKf3kwyweW/0F6GCxRkpZrPJrnrPujPkN8lCo4hx8ffz9sgu
OYdqf728xddTpEIqfDxBSGynbFaZi4YUbQum3b2rOC0o158COK/1VXttis7796fvtlfFAlI3Z3Ec
EnfwSLbAME81jKX+hVrQPN2/zBNYZexKBMaquTj3l4FkDrmszPsSSAvf8X+oe5UiSXtfOWPtWOff
P9Ujy74J5+6fw1mL83fd9F2paQQIY3qSVwHelzitF+3GmCLcCe5Lk8adXllLxhxdbD+NuliChFir
cmtk1MbFFmoAP7yhB8q1HIQGYuDKOEiw1Kx9g8eO1LMyRTRliYwuRajD90hW0EMyOedvWWoospF7
hHlBjMr08d+KXb5WhDoS3TAgcmHu1VRFbTFxakPvOzp0AlYbRhQfAwcfKRxNneo325odv2Wn/jZf
e7pHR2V5J3k9JwU+QstP01UsJKMW0dVwm+qpTEjMRuoABDgh12kXp9UDvT0ru+f85JazVv9ryI9m
9U9DFrLa9q2gcXQDHTrI6nnu6QWmzzQKYxRJfTG0o7q6+H7uyse+lc+jLqZRb9HkKJtMo24Li+MJ
/JIrPgwnoMeKbbSds4kaJCEHAxPlPXQTR72w7tfyAV/LExandgqohkKlAH3VIjhJmwHHvCGnHrKn
g03wbOya8R+KHKB591CIXkF1hJzztsNKYHJ8OiOzRXfF96t/PJ5PD12JVSQ6JUtFhJyUfsbiClEg
R1iUl75TOXAEV97y1zLbfK8mh2ZJm4MxdbF/StpAg03CiFCDtnoFnxxpRJJdTdppmnrbkaA6GRJb
IirWwwG0SLoSsRyd2p8uYLGLwsqxmmrC4yJVT73gsob0XK18tMfWJqp4Jv32aL30j2D001OlalBL
Mv2AzjT9lsuLkJLm99P26HszqC7pkoKcAXT24TI0qFYG9uZjiS8fxw3L0BkwRqqzO4CtJZNlNdia
f+Py8/w84uKxCaom6Gys86ZCt/qPUf1Y9oJLk4linkWDs5pu/8i7fTfkYrcWMqzBvYkhxwTLHboc
Zg9D4AM2IJlzTVbOihqTNWHceH7g6h0goRI0pwFPRvGoEWFd4RW0UygD9AHqA1mK6aEOxbmxA+FF
lrCNzy/hug/G44DRaqXfGGp0EdXtTpPCp6YwLwo6P5MmuULgDGlb23ic+EKSXvmE57Z6Rslsn6fT
LvTwlR4nqIsgHGIlBAEhuEkHAxAoko95ch7WL6pYv/W5CVThd92+6A0uIFjYTbTnlFN3bg3hrxwH
+wxzLKGfyTWWHUj6eWtwECqxxapU6b2JsDVBRFR52CKE+c5IMT4IxJtcoFdFfAP24VSS6laUYWQL
V9M5wYSVjzpJ96mc32IO5aiRCraMTnyNPG99VaTy9YTxaIrCKWjNTeA/An+4BTa0lYVp31EV9iTj
ZCqu9XpyYzm6CPUe+hzmzGA/rCzjLPeW8KcGGr3xOT1PYGhjfnOVar+sTtsA42Ez1pzYyJxywC8g
sLhl382kn4O0i4bU8bTnAVKyV1WvPU0+4yRAYIhRVuPdmugYzFt96xhZuyll4bLBWk2nBxqHmyfM
G+4xFBHADVmxfCr7ILX8uLno6tFt9cQ2UkiuFQZHZALSQtlocf7qtQMdBVATdNR4Ffwbf1Cx4cAT
Gt/xlS/06zJDQoZoGEwQFTRZWUxemZMZv52kMhCTjbYNfgHqvisau4xsGlE38GUGdH3OmiDnyMpw
OO7ivBD0XdRUMuP2p+YuPtGe4JPKd7SUOFQR3wXFXl3R5/Pd4Wc6a46wcmJdJ/xd1oAKr/VAVnJW
aFzcavbSSXE2bvEJufE2K8/060mTkVjxZsURZRdjcbDVc/IxdcURQWiiLeiUEwGKzyAUWz+k97Ge
HmgydECBOilmAFDpBSz4VDKzUaw+TT3mI1HrRLl2Gyvdk2wqa5d3fIk0tVlWS17GXJwlyi7II+RL
FNh/cFixqH8FLgYyDZZimtORctisHkePHV/m4ieFEqCUqroYUlTDSDD1Zl6VpW1tA/h9EJw35bQ6
rd7XCm3asW3NoEJCIcqYS66LwRojFnza/gNswPYen6HpC/SuvXX1hdW9FwAoogpelNy41XyEGfGu
VYr7tP3d4BIzAaaPA2+jiXATaVLrlLda3iu1vxfwGZTL+w5HxJDuRH4vIed1IpR2PT2ZYGAU6W2S
MH/UhfvJo7qL1jLIb6yYvukGg6iSr/fSx79ExMzWCmApFTJt0AGcRQ3DnsyWjB5vs6yiD6bb1Hnp
YGUCt6Zb++KPvgtQZLP0j1LSkgyGU3GWRjr2fXPYBSziIndwebuRt3R9u8rLyrfwdX2ZK/MS0Sza
AImJf3gCaHDrSqSeZFvvABiyTsyd6pCLyHk+MBAijGEcHaKR9ev7cY+c0hlWEwlGiKOZd4fD0jZQ
DGHBHNC9awDYdtZD7a7PpCLdo1oZ/ML9fryvuijS8p8HXJ47hgZGid5xQFffx8yHxXE9edBNU+CL
GpYHfX5VgF+uRnHbhe2/f1a0RE2WLDhvhoRc9PBumyz1wl4r8ZmA2633Lx/ufDgqrNzj0Xdp6NTR
NdqFVHWxrvky7dBs5nxYVZjbYijgR6zZMUGf2qqnykhauzVOaeen9d3HNRq/1xYrYeFaa+FSKclK
HvdYmgSNEC0KIn0dCgWTw9s2+qlNaVDDqyCiUGPhaBvJ47keXXf+hIkjOMcqoXeXMzxMeF3sn8ZI
cWk0v41kzNp74a4Ps7XFdd63FrsMDQsiR2rk6EhRFjFSYbW9HJjzvub0G0m4mGf7DAMiRhsc006K
Mx/OTh1u15KdX1+OcTDwIuLP6tTKu5hNZ0SWb+L8ihmb5ycr9/c1rTiPorA90I2qfpHaAMbWm6kn
Dg2TxrUozhkYTUkE+pGku9FQr0y5r5/xPJyhioR8Fj09i4mdD3IutyU3JWGw1uHkqUS0mlr+xgSo
YsX9TSBmDyuzfJ41yzeIjIEbJHDBW28x5iRqSV4qlEsq/1UR7/TsUUZhWWM8KeLWC50LOrGj5yro
/5Uw98jc4dzA2YG2a6KyuX3pc/JNr8naFjJ3248CR+z7EqWdDOzTuPn+Fo9VGQ8GWswVeHvFmLZz
xFJu0yC6M7KCLqIYi5QOh+ZMwHlIEU6wN4icXtXxTWE9G7K92okPQFGvczl8SKxLVY8dK51ssfA3
kfT8/TWuPYvFWhPQM6LEBRNNziM7Ty9rfI2FAlcCbSW1wpf59YUrqOB1KiFEDGQ3Dh/70PphMOZz
2XOUTwQJ4LVv2Xkfv6ZIllJdOh1wShc8eouzX03T7Ju2B5t9V07NNlYFWxV/s9PsrQldoDG5lpnZ
VZxs2myyU5BGcodF3cSTBYTrT75T02E71OfeiBdeDBW+B1FggEG/sArPkazyzMxkZ4wQJAXpVYKd
FgvgeSflTt12p4UGaAennUy74kPcpSnRZJimWNvqmyiD5QIfVogfGtoSqlJ36iDe6lqHU6FwVXdE
ZHGeOJFVwrIJHjAKuEm8e/wubKMMfspyBgI1K+CeWDdm9xa2yZ2a3o+UoCfL2MUB9nSIJAaCudhi
+UQ8PlEfLlQYtkZvFwKwLCLDKNRRGKQnSXwTxw0mG4qb5XtSDTtBDVtbLGl41kBNcTzdy3p2G80Q
aGWkV6PAHrjfCtEATWvaEHVu6cb9IUKfLIbBBWTcBNcTfvRTPjxOvu6a6n3XVHAxvKvY8NwpE2mh
xV2OjqRqBGSIlCrDkNbyxT2+0ZrpP2bsjnjR2RqYIfzyMuk6QSOtxYBKpGuj72BjQWzUpXOxaTd1
BIiagB6roU2WgcwDBxuo6omP4agugVTHzsinwSQTADdjdTzKntNBOWi8G998bU0CYwiUXv0z7CoM
hm41+brp3wLTfMRHpM/QRiYvk1JtLIvmdNXC6zAlA4N6StBPMkLfwgou+Fc6ukkuUafheLQbS7yM
9QKowJ1EU+HoV46WPMg6MBTAY4HqJG1nt5xQB+tqFE387UpbADYbcbIU40sa0sxXOcK7mw+7C3H6
9e4w4b5ofCyZeyIvICWF8up1ih0UhaNKZxYAvADc4vwgG+Xa1G+6jLAFolvxKqC0F1kZxMTDOezc
ow0m837Ss0JuIbPzRN+Lk+yk8fOMJIumByt/UApsKkl8j+FoB8q7xqdhxsW1mlJui+DsJpH8TIO2
3kinMopMI2ReYUPmGZZbNaDCfRKNxEe58KPXX0OMHjMfWzms9JK+cSQamJsJnSXmykO9L/l+cXrQ
oDnIMVihkmlhmk6t/wpyPqaKmlL1JKoZ/D1MfGL/hu70fVvSfy7sOlbCRPkBAmArezGtN+3JDMjq
6aaPx+B3auZXfhTf+rV46+vpA24dD0IPbhpwlvYEpQ5kgnfrea3k1FLnBIbupkn94Q9mlYBllWYH
IB7UyCu+e4jWtKscz4QMj6/k3gTtVYcPaZBu+rknpn/CRYpTrOIaWsNCqD3Mb/7jAgcag0hc5Lph
k72B70U7i5ddiGK188ix0fl10fv5JdzXTWcEu4KEUsxkKoYUH1t/bzYXBqHpIP4ePLpT9P62wLop
ohAqN92+spDhIMRIjNLpM58kykXbpdsRZGQ1VZeyBBu0GBwfaEHgxzTOI90aU6ebum0ADKgpYY4q
yFsjfWOqP/uqdmWR835f7TuZ9v7+Jdlp+QU9FLidYCdyqvnlj0iiGkm2qS8eg0a34ZjvgxHBffyQ
jtZeAamUytlp5gtnZtMDffI36WBukrK3x/jen87l7CVJi/NJihxfTB58zbvIsB7RululucIIAxN3
Yjikg3lZ2ZMa2fA37cEkHu2xWdRYOMo2vJaN31lJFJyLbm1RJ7V8Th4QF+K7kTUOcfz57KARl1AV
PBO+g7dNWrxTzfAiU4GsGvJpAFOBaZPG1qmv0P4OvwSj5aDD81XCrdoP96V/7yO/UIwrVnD6JZlb
01WMzauShy9dbF6bXnAejoE7KdZunLAbNt+khk8SQ/RaDLD+9hz8bu2Uw6yUIecwEvxwLVfk5+DK
LxQt3ZQKqHmIW53hkT2WN0H2SzGbn32v0wH62jeqnZaA5DCE5cDYkB8ceV9yzVc8ao4l9O4kQFlR
lG0YvWAhu58gu3WNBDFWpAm05oudE5TeaWeRGR8EYxt5vxuT1tEAhUvf26oAorXD1yCpdyNAj645
bSGam1gwccNuDbfW0pAWYu1gwZ9NcmmTCj9zOYG1IL3ieIPFc4ZV7aThywaWqOLt07IIUx6XKmrK
+AJZju+PUOTiy6Gifw2qKKB1Hz/w+16YJ8V00mPSrVQevry5axY9Lu6TayjgTGvHpzO1jj2nlaeV
Q7J0NNWkQKVE/YLm40Mb8ymxHkgVEi6Pg5x5Ed62O+G23XaP6omwWqb46NFbHFZRE/w10uKYlAPJ
idT5mFSDGRVpjp6plYGjFaVjQGBjMR5kCQxTayNRd4sWH1PjYrBA2ZKEH6CDa2+B/NzhGoti0A4a
kQVap7RzPea3EYbpVntpUA4H+1rz7yWSlMjmnE6m5QiettaPcEhrjiYm5sdoiwWS3v0ET+bW8DAw
CwfXa17riIcc0G9HLjbXfoTijzr4Vfhnum9wRTudsoMl35SGZItsMzJ7HyFj1F6N6Q+Zlr3vz5VH
ROkcsIFz6jw2CXbKIlAfVTRoCNADJxvv0jzf9DF5unZ4boybUP0tqL1Nd7PTRRXrduaaZYolX8Xd
rl7I/Gq+vLpPFzIHdJ8myZRnAuYlvDq/om83vVVggihXAsgfrJQkfyABqz0V9T32tHaav8kjDdat
BcD4soLj4SPrz2KfnodEXwkPjk9fsAtIlSi4fam2pVbc5HVBWB9EOFRgQxWUFlCh+LwZf1pReWt6
/f0Qt05aWS/fv50jdc757fw19OIsXpoYEWgJQ0t0LmZoAWtEIGIPMwh2SEcjC83yJ61a71QV2FlS
3jRKfQE+gT52DCQDa6fJ2PBpmx7BB9as51ZEin1sztXp9vsrPT6PqHdjtUUymWLh4euLjEmJ8Gwm
nZxjOhUJ+H8Ve926DhQg9taWvh94qthnaDgQmZ3gavRAwDzFbatfy+gdiVhpafjrUhZxYy/HilC3
H1XwWdtE5nCnu0BAN9gwrSxtR+J/wlNaCmQRCRN+KYd3jfGwP/gekWOTvYjWswrKUczoG2cTpdSy
llQ7Pho6Bip2EimeRZw6CZamJh2zoXGbCiY+1e+5iKjAjXGakzrezpkBp7jN3R55w8qtHhHsGXRN
wL4gn0Mj71InaI5WyEGS0YvgdkxYpHzluqbLoCxkwmKKSeNTiOuFACkieCipXJkmew8bTAcLIZ6V
RKK4qVTRHYNLqY/v08lyCBovw/oiwF3q+/k4rxbL1UQCV0ijEblvtKaHLyaewsBqxDmpL4ioSsEt
YQwTK9ba8jn/ni/jSDS4IbqQURwsNhwzGwN9KkYSQMHTMGbbCbRjnY2nudG/9D3OCmKzj/3ZfbG5
gppY2KqMn2MorU2Nr1lsFgoqCSZtefScmYuJGNLOooQNE9GMTj6USrRU9ZRWdxTlFRzH1sq8x5IE
cwED/2eUJtQwDp8vXliplmZMhqTd55Jux/A+v3+Dx0piCpJvstU6nXtk2Q6HaGu2zgpbPWfYBvUe
ofCu7p1ktKXfowsVicM2CNn/45iL22qxqdNgcf6jKCa5idtJaHaaDVISu3sguEtX5umxvA7d/+TJ
6IHS4fcd3mTB/be4wjNgp+LudFFYBYURAcjdmvjg2Behy+bcAskhDA3H4Uh1EYqep5GJFatHv8GS
9c5qV3JHR0TOaJxpDmXxpR/JWGagfQN3WU9oOXDZs56X6ILgdgMH+yYu4b8RQu4p8V9Wji5tzJW+
VP3I6sjHIxtz0xWXsCxoVoJZSRxgsQaBYwcgWU7b+wgfG7AyuSGcpSlFdbEoz3U/uAGcdlo02aWV
60+W916PGPYNxI16b0fJQ6foe0Gf8PNVnbZGITaehlYB7pOAYC7kK3BNsmQAIJK8K2UDUs63hbQh
yjK2umwB0PPPUnW4qJPBESHrxb6JQqguiGmT30Yo3AZSSnc+qiWx35SptQEtTU6vaF7MLHhI8vFJ
6PTW7tp8orOeP9YaNoRh16LhJyLMSPOLXsrsuvCw33xIURTLtYcNW+42BCMQM7//Kj66EBaL3Lyq
sMjx38zUxSQ14wmovC6jPfDT52AKd2N8agi4lqKiM5LE1fTGNjcgUsCojDdaYbo1gkUUQiRFFHtG
MWi4lU2YfRtFeeq3PabrmGwq0jY2X1WpBedIWGqJu0Q03zw0FHkpOb1hri2SRw4G1PWhUIgfOqYl
h0KPzamWC1aUWj0dcvBGhXY+tLFD4s4NwD4HWf+Dtd5O1GRfgDH8/jHOa8fiKQIv4XxEG4vFFSyW
aL0b9LBQ+Dj0+C7oaTUw1haTI0umiSPMDOz9aM9edv7mYan7YZMIhOXJfW5N9FinD4rBETUxz+h9
vJrk+6rtd/FgXQqReVYqCMj4aleW7uVRnieMRGxuWCfeo6i+nC+N2o9wrDxokpzavQIXzWLTBb5j
EVpHcktjx7SVQPV//4CXCwDDUsNl1/9Qb7BrHK5wA/aOCkAKkq5WvU8Rspc4sYfk68nI8S2tjLZc
uZejzTvyp3jFQpvTRXOKVyFrSdRg6+YD0he3kK++v61l0Wc50OJpxn4mV+bEQIL0S5UH7sqw0x63
lldvVK9gw91+P95yni7Hm3/+6cZySajHoWM8I7r1gmsTR+/vB/iynixHmLeqTyN4RWY2DTZrKH8A
rldadNuP1rPIhCEvcR3o1p2GLt9UiudidpkarqO83lQ0eEWTPWntj1FSL73gSWpFpxNwgGjCXeZD
wuheteGtF29GUveenrp12bqWkkCOlpxkwlnRuC/SauVuvkgjP+5mbqdiSstEiIvvOkkqa5oK7qYL
Hmiu+PCfUMwbE8eGAdZ95fQcln39VvB/UypcG/3It6aJn0ZfxAR1jjm4L6CcU3eR6sj4cdj1K5lv
JPKpU2x2JVnBPRr5WVdQ7NY23aNz89Poi0OF4KXd/+fsPJYb17J0/SoVZ45qeNPRpwYEQCOS8n6C
UMrAe4+nvx+y6taRKIZY3TnKDKW4CWy3zG+GpNEBF1fI2Ys7EahfKd1byF1lmUWjxVz/vHaODUhI
CNOZtju0hoOl4wMJHCwarCT7iUOZsyz8DUq8CzPsqYPldD9OXH7H3i9HCrm/RMKlHR4q+pR7CNZH
OF0pqF1g4+RXKni8cd3HnZ2H0dWsR2rF8fLn5/wGoJhX1edx5a97JBa8PM0LFUQOAnMlLsZl/qZK
CfjbYJ1b96FOrTj/iKzR9tvq9cTgx842CSGsGQMH6vdQeKUOOp52DLlH1CWVa9WOXVz/7MC0Mdee
9W1+w0d/qVz/m5+H1g7D1Pm5Td61NnceiecOVlRYBomMZ7VAL0XbYgy9NHDpQyU8vAppCjWCep4X
2jKsRQeP5G4hNjlwZLodJUlorLpIXdqNJ9zRsXYy5SVJnnDWwgW5tntLJSdHkTsSsdjIDFpf61rz
Od80R2+FfQ10UVXrRZo8RuKzhz8d93NiPcjRaygNdu7jH0cdHIfGTgMZZiFOjSZqcydQpPPjVeQb
63K46HP1FoshweigbQ9OMvJ/uSZPBNpH5od3RId2nqNZbe/r4tArXac7zZGjSLvIvB77qyl/py79
81yY8xr7HLHMtaffBD2LqJrlf3CyZV3R1BpQpkWnp/sujbBYaR6lSHn3I5hKUkuVAV3tN2QQF3Ra
LqbWu8mHtoc5nqrYveSp3UzFXk5eJpXSoR+dK1KtYKMQzF1XDVZrnj4PvNdcHmhiUUudD9FCe24y
mUAydQRDPpeUudOE13tZTKseHlM/3uVxd5ZO0V04RrtJn7tmPZgmIxkpchmim0wpMswZin14W+LA
EMvTvlfDGJ+4bG2lna0kQHE8PMeE3q0tY920lDSr6hkDAbctqH9GhC3YMGSW7PiS5RjFPdKA+7Sq
3vTAuo7ley0MF4VPim1N67HK6UQgkFl1JTYTNChM1BZiawt5eJ3C27eEYRUiieXhOGdB7Pl5lr5V
3qjKqLKMAIL6+490MEuVDv8fnivZC9Thhl7y5N+ZOiXpXCwgZr3r+FRg36mWMk13IJ4SAVJbQwgD
ePzzV/m2dw++ycFdpGeW1wBshMaP83mMCqal0MA6cSB/PxkPRjk4IcCEoK5JB30RIbkl/PJd9NUv
9GWzD85OVTmOj6UohG+I6ZBXHoSU/tTVgZTRUZxBsv05LIsVeoDIe1V3p3Ca34L33/P4aayDE19t
40oygSogyjItZVtxYjeFJBramBOtm7vgxBlydLI+DXdwhpgJpN8oZTg1ydbYzuTmm5ifkmf7JhY1
PxQpF5QHkLUwfQ8nSzSLMaYggf0wQvVt7zuql/9KRz9aj7rmIgm1EKPa1Sq6KPOW1bXLAbn16IMF
v0VqatZawGAxVu6TIMemEJf1CfP2NoUQ19R7nxJbkJl2a53Sz/yWTMxf3Jx1ilQqM9z8X49YTTHr
CMYuX7ylYWS+Dgk1Vl9ehX2zV09JA8nHRqNiASkXVBfCY4eTIaq92XRMxoQFqqviS9RbtDnGuy5V
8Nn1zxA9prmHYCigXC/LtjjLLAz5tq+T1VDNrYdbCUBuEeuLAGndUgjcVLqPhp7653No4fPeKOtM
x88Dm+afN/33r65S/kS+WeO7cwodfPWiEhpVRkwXLuguqETMSmQkhW789iPIf/081JEtwlhzAm0d
DcYofKaYlTFW89o55pmyLsJlF9nora8wLG1gZWbRiaz9e3ivfB3zYFvqLDdpyBlzxmrrCHFEk4PU
vq0vqxV3mHHidR55RkkFjozgBVjO7y0FMwpBNYBKZrwYo9y3Wd9Pd/CLWMLLRsRqZbo/v9VvwQQr
HeA70HCu+++SSETQOIDXk7EQ2xdLQXeKsVsVfCGx5c8jqaeGOrggrKAfJAs1b7gxxs5IxGVFdU0N
35LoWUQSAQFvVSGfi9J9L6DEELHusUVLdGGJvs1CjS6NQLgsU3wAqaIHwbOnKpteLWwfAINopPbU
jgi7rzEz20r5ZWTW20QyXB+1Zj/JtlOp2vPfy+yapVkOcHhVli1IupxCGgjzoo1eUUJ4mCbrRazx
lKtPRFTHztzPr/rgNOyMxhgMnecfgpd0uDJB6+SPP7/jb6zE+cT9NIY5N+M/JdcYVellqjFGtGnh
khASbwOaAeoiexlcwLb/AXX5+GPNXaFZTuybMvqUDkmGBrCxKKTLNqe3niAk9Hbiub6VJX4/11+D
zGvr03MpYNPqVmEQ5JeXeKqkbrDEBxi96QVQsMnFaaXHcOfE5vhW0v7n6/xr2IPoahTSQUlidsfw
2ryS3fsPsJbc8IzCJog3uFmdi23hJeiXu3F9amt+Q6b+Hl3V4D2ClicVO4g/OAoVZUx/P7S5wowm
WaQvtPwwqVvEd9M5xaBNeKvYmN3agFb2p7KxY++chAzDAaq+6jedOABd/VD6yLD05c4aoY6M6okj
4djS+TzCwaxmRlMnosrr1XoLUUvs9cR0NduF/Lx6vpUNWDwG5yql0Vn67ZBw40mdbyryvClUeR1X
ym1YZk4feIhqirY89bexcfvziL+To6/JE3QSqkHEPLMQ+2FZKGpz2cMtB8Fwn6pnB7x4EZpi4iiN
RW2resmE9L6OlLvQoJGrahTuqwGXS1LyXSy/ydmwrtMJLCBSmh21rcFrwMkms6FpbxtdeWFiDRyA
izZvUgUgloQPu6Rb+9iIHvXqMeyjy1Eot5JXO3PzHw2FO1MOVp2gYsVunOi9yPMlf/Cw9P1JSWEf
/L5Jvm5OtbSsRI91daHd6CtDXijraJnaVmXj7NwuIRkiKTKrsmGFdQ2YxS7d7WmW/7cONarzBP4E
UTA/+OthsClPWTH5Bmd6ATIyVK/ygVA9kG104pZBlLgBmMxoupxNsOsRkGl8ndCa9UNsqWMsliuk
5DPDlsV3vasueHFDiwqsOtjyYDhzpfznFXLkpP7ydQ8lgSb8I6oZ986JNi9Cu3oS7zCdQ5Ake2l3
xXV7o9b2qS39Wxb/21RZ9BrRXdRhPR0caIoaT3Xd8JJU0H9eEK2kvn5o1NzxMyfW4a9o/mpoLwut
W6nChZylCHycVa1m+8mdiEMCaDIdCI4hUqIZ7mUMu9LusR9f5VhdmEpiT8lDSgybWfGimxmn4/vP
r+1ISvE1IDsIOFPP0nxooSoXXHJbnyFe/gt3V9DR9m8WHdVO5HTMXYNVpLppHWTUlxiS7E8RTE4G
hvPh+elCatPQr4qgQHTwyltlzkwb1B0JaWLFDW9OZYdHnpqzHh1JhRSITP+wdxXp5ghqlWkz2mGv
CNWCrF4s3uEBgEbej5CGI/E6HG4q401PKdCZCPLrqBKEiRvDWYA7uzR8aRHiOBhENNHHARHc8xQQ
bF+yO0E//zxNR1f35y98EOsB6McXIFTmuHlwJCd0/dlCcZbc+C23Y4/b+kE+eQ59v7HmK5H4mXek
k8EdXJjlOHWmFIkAoyDUSQPSOh+SHCw04S4z6EWbzyU2eh5VwKlF8UYLved2VJ4U8iXTH8DuWAsv
fc+AC+emuehBnsWhapewqK062PHBK7jttjVpa0m5zGdQK2i9PijPEHXfyI24jqV82Y7lVd95LARv
dKcs24HeFde4SN81SeNqBTmrXvYbILPrpgzXLXDfomrvIj93DKN3jOhWrfG2TEJCf9zEvD5zdR8G
MLdjbGn0TqVdP4QboZ79Ld6ioHI776Ga7QqqHhUGCd0wpEbjSz/Ooc3U+zrQq0XfdeSDwbmXki/V
OqWg/hw52kVubWptK2LLWmI0F4/2MIDApR7W19lS8z2w1v2i7d493NCVwtZruAfxTu97IGkXhvcu
Jre+ddmAdvT1bZNjD1a9Sm0Lpv0WQ5eFMneNKbPRl3QFz1rm4j72nxuNChlQcDl/z4tffQt0Msht
YXqIoi0eymEBUV+7MYt9lt33ibcvMXVX2g0ajE5XsqI0zdbKAZylbPsdWNn6MZCp+2mXU7Dy1JQs
2m2AomFsoGBMV9EKAoy9lFrdTinaWYXoaDnQzsBbqsA1RfSmfRNSOy38NLuRu48Gy7R+WhTklgoQ
+CkCIo2HtzrZhrgVwmcMhhRBtz2dB4x4KfA2f/MStHNBkyksP3cwXVID08MQh3WPY/ZhrianwEdU
SCLzUhxwu6uaaqvCbfL6t3y6EIF86NJlOb36Xr4H0Ec6D8TduE1UiLD8tVPZ2s+pKrkZDoPq6OEJ
O8xBgVPPMN78SRyvJcClJtov+szzB/+Tlq7oRXbWoyrVvYfxU9M+KsHHoAobpeOEZ5VP8YXWb3PF
WBjIfbasoSaJADvA4QFnbEprE2R9T8KV1g801xdCd9HxcqR+8/OJAarxWxShAqUzNCIJvHm+NXA7
sytBSg8ov0l9u5cynAfDbpmhIcjFrNWX2pTot6HcBsAdq00vFmeSaZ7jy4gp4tDdiCFu3bJ52UXS
Hoe4NyHQ7oUh2Dai7lpaay5CBZvlyRziRVv0pa03MbyPQgeXIaK45xOnXqvi9CJt4iQkoFagP6X1
y/ylFqZayUtTR4FO8PMN5IyloaHJKaSriWJy4j8b3dkg3ZnxQDyh4EE3noEIGVBx7IpLuPxNFl4W
WQEHcZDYRK0bKqYdZuaK3qHrRW1Ghhq+I1GaLXpFIKSTYY+YdoZehcZnZuZdRnCIyMNQ303xXRD/
miichzGWgvg5Z+C2Tf+81WEepAC+msd2Br4ELDkDNQkSFdVTWd+4HmbPebgKszOlUqBa5ytPvOrD
F4jAi8lod4NAgz7Gexl72k6rqX5rCE4QeYI3BPaCYATKOvJZRb6tDbGrsBmNxlrrebWuLNEtjNFu
8duzorcSImSQf7SIB6bmHvvJBYVbtzevCU71GgqNdmbgmlr7O8UcUGK/qPEPMJTWaRQ8Gz1r20gI
QA5g2DplX3XCo9T6ZyjUDojvBw3Lr2CfKzk3WS6wK6ONigyYJaU4cZ1F0tooJycznsREcwfx1ogB
6Q6c5XQtqupCNo19MnObeMttHq2jERYKxsRqbscp4jkWZ1wBdg8bxILWjy+btkfhMW3gevW8obTw
V3Ui37QKbHEFT4IC21GdhIxWYFJGb1mvr8pO2TaG6ERR4JjA//1qWlTwaEgYHBFulD67ZarxFcSi
QdNvJ2z9RCVyfCN+tBJiQSNcTtgLxHqDSfajiPKFSvlPjKAp8EpLmLrcFdiYKIuuwpiIaTaye8Uj
4pbPg5x/pQRmU3ybIcuUi6Yt96Zr6PjzmjfoPnBsIdw25wY+5l0Icoy1fOXJD7WRX8tp7WQBPDWv
deUG7z/2AtRiJzVGFI7OZS91GuTJczy3m8jRM93Vw92ofST4/9CrqcOPSrzNY3nRNNPSRKxOLUfH
q1dSsu2HlZbuK/nD18WVnMobr9tIwXVh8n0DbzEUwcoarzUY02pW2u0skBJUdlJ/UJxOsTeNM8iE
yNJK3FNq9SjFGGgW91JyqQ4Pk/eWie7YXIDTZA8KLP0nz7/u4POlxi4QayBa5yqi+5OH8AQYFK0E
CndRUzmFCBaVb0r+kOr3OKDzLBaloxH0ftOoiyS6Evo7xZQh/hULBXfhFiaA7MFeuZSqh4oDvG8x
PjBbt2gmuwPzIoeyLZLmeQJmqwHa1GLkDPxyk9D5Ks47tbU7DWlucGPqTMBL4A9At0l8VJvjejkk
5nIok2Xiceg2MDeYLL0XUeZLt4CYOIxuWlyB6v4pLKnwZE8Z4Z9Bwbiq3hW+ToBF9FyNacKlJrsF
mWejpNe9CCnvGggXEN3JJmMjmlhV1oOHJKEAE6LBg0pMr6qscXCgxXJajbhuRXMhmE8FKzfsL3pV
ggzRcVv+qqjcW+Z5WV3o3r1cbrLpvVR3ZrBV2tRJTZqACgCM9Ho0HgqiL1VCE5xgJxtSRwvhzKk3
o8Jk6L/E4Vav3nwpx2T3zDRxx24d00AX1Y+donusYpl4ADpa+Spho+aL5/Cd9O5x4jWL3L0VgnGd
Ea6lWHFk3d+qLU3Y4g4Opl03kNp0087pYGrZVSoITqBLqy70nyqNdCGGoJVj3KXqq0Z8MgBhGlKw
UtSPzHrS/NbNMfeCCUfLF5m41FuPU7wOw+lGHemIdpASkGXVKJT6ZbZOa2xflY59JdrKeJ9H1N5Q
ltdMi4Zp89YJA+3zylty7wDUL/Vf46Bci2n6IrctoV2LCGoDfrunbVfFHMZDEl+Gjcf5hJFiMUGu
E6IdZ98psPyRKxcAO7etCNtXQRP3axKDpbUSpiXxcoSoeb3q8FaZRc1PpS/fw3KVFqQJLJSxgMoc
JJ10N5SpbDtCt1InsvU308m6+fdK0tchDvKNoQnoPxcMoe5xS17Fbr5SruO7V3Uh2aKD7BNeH6dy
nENiEwiFL491UM+NSkkclYoxg02zqVeBk9qzSPfp93ekDPllJP2gqhsIcikrJSM1zvghu9lFvAo+
tMh+nRUMc6fbF3ZEgdAi+Pm/PCT0Bp3+P73+b5lnOpoFKso1tZ0mWDa1eFZguy75pePL2aoxIvJM
+OCht8xz64Qi25EkkkLOp7EPJlXQpWoqJcZOppuigwlVBU6D+3wOExkMom2o8Icnf6cHEA+yipNz
uBfo3KsDIbMiuj9HqN/bF3ybubZEDg5E5RAWY6hl3wdpxZsgV1LDTRV0gPIaoujkRFn0G+doXlkz
oYAomIoWKkFf92WkV9NojAyV7Tjb1h4V/JnBQk90/fMzHek3fR3p4BVLcmL4k8xItfWoi+4wwU5u
dpWxN4J+ESAQVggfZfOi9YUt61uC/xPjy9+D/i9PerCHRD+NkpyGF3UC5ZGgDQnFdB99iMvMzcrT
arw/j3YoV6m1MtngPIWYuy0s9S7qVbvrfgX+qRn8LSn6tc725b0eViLMcJqMsmQk+Sq6zW6FZbUr
1yhr2+E6dUl2bbJz03kdl1ABw1VHlz99jM7Bey17aJp2bZzYx8fOx08rSp3n4VO5Kigyq1EN3rMe
QxmqbytZs4HAnxjlaFXs8zAH1Tm5RC0vNHlsddW+tCvQhxAoJjt8ktfZ/1427fc2UTHswmsJ7W7j
cJuYIZYqIaMZFxjZUGQCer6fR7RWips8m9c/L9Yj/RgmVVXANqvUmb9ppYNBoAkGApCnU4vz/QRO
yfXdmV2mpIvSEZctDTDwx7a5DFzrSTjRHFaP3aOfxz9ol9SGUYaqzySmiYW/4fsEJ16X7ohk4LRf
BIACp6SwTaVyNCid5XhvGS9J/FonH1a8giblEnuLree0YrdoUgoHpWdn7fVI0pgRoXTUcTOYTHXJ
7vAGUpY23xcdrYl4sEcvWyjITjRXeq0shtxwjUhYjYKxbqmnJZD7JqpAKiGKh4f4zy/+1HMfzLOf
I2WXatRasT6J/KdBPVWuPLo7Pk3swSlIQiCO6POzO5SzuK3Xtf5La8YTkJvjZy3eC3N1EgXQ3z//
tAc7CWqKmTEKma9BqfEjccq94NbLdtii1mD/B1Jzc8Hz2zH0acj5zX4aEvFPzy+tGTJB27RGaq7b
ToibJW54ccqR5/gk/fV08zv+NFQUxiPeDjwdYuJ2oRUEBifcjuZpPnwYRMwAs1HzQVn5cIQ4jlhv
bL/MughNninFEIHMgqaYXcjd6n+/6DQRVSf2O/ilw9lqx15Xm5bnybsdehBslv7Esj4a33we4mB2
ABpUkWkyO5RTl3ORvFmblywHR11GZ56dr/2TnrPHZunzkAfvsFKa3quBqVJaEO1Gg/1+UszyWFj8
eYiDU8rKp2BS585IsJm5iMPaW6N5s4id+kR8eOpZDo6FUAh9RQgZSCa5HsfEqfTW+XkRHEuQPj/L
wcHQT4mmRyVD/DNBatZoU4L8OZUgHV/Zf621gyhIVvxIbOaToczvRSp6k7CvKLKURbfQqHj9/ExH
z6FPD/X7mvu0U4W+jDJ/xmwNxb7YKI5/Jl37jDQ3BBfyI5XBFTXPnwc9dsJ+HvOgM9OP7WSWKmMW
Enhuf5tXlmNJy58HORp+fB5F/noGVcGAPAG4+UW37Bx/bSzTK+9WufKQ8swptFz+PNyxhODzaAfB
TqfLwRh6PJMiXPlj4cjI6EQmkiH6icbWqYPid+v704yJgzym2TySdRPdTrt+NayNepHvNbfcpNFi
9g4xNtrbz493NAv5/HwHZ0UwCp0pT7xNdRUj3GFuhjPUgPb/gb74yaEOzgxdbv512CbesyY+1AU+
CxnFZn01ydiWyeaLpK9q+bbxCCaRQ/aoYaFNZHfVkyD7yzHvznL0jSzrJQxvpOzOMF9DQaWFj+d9
RfFZBCJR9iCTG+S9z9VMQnHWXA+A93HbcqxgdGJwsGKkLBP64kN4YUwZckUTxdP8plAeckp7jXqj
yLlr+TeadyeGt+FI4VB4idGmoOfqzhygRGjcVLwC6ArkQnElmoxCfinlO0N9UsZ8McTLvMIE9FkQ
woci7pGkUewUYzdrQjGoKS8lrbwGUb7pioRCUr/Xize6Fps+m+wxbNy58RZZkIxoJ6HFtKQFto9a
fVHovqsWyRuOOtQMEXBbeBblrVgScscb6lUvlZdt7L+jhrhsc0C00Bt9EyBtrjzFysOEiI7G2wyn
u7y8Gem/VTTJRkU+QyZ4nRX5Nh3L9xOra96L32/zf5958sHpXYi14Q3zNTGzhZtbDPxWlauc4Y25
TVanLqUj4BBgA3/d5ocWEJ3RlpI1sYMCVItW5Fwj7eBz60K268W0phLbBHa8sl4Q3JlNRdJNs9Yl
/EVyh96w+/OjH723pH9jZg+BKoXZKKHU8V2EsbHbmE5jeyJTOHpt/TXCIbbEMPGBUDVGUFfVRgG2
/p/V9Y4mRJ/RvwenuuKPMhKOjDMD5KNLxZkdmsur0PUczdVWo5O5xV5dzpd/dtJl48Rr1A4Oe5m+
K1qZDB6j0B57uaMhrPt7pv7rdfhv/z2//OdyrP/xP/z7NS/GKvSD5uCf/9iHGOTU+UfzP/Ov/fu/
ff2lf1wU79lNU72/N/uX4vB/fvlFPv9f4zsvzcuXf4BODZvxqn2vxut3DBWa34PwTef/+Z/+8G/v
vz/ldize//zjNW+zZv40P8yzP/71o83bn39AlP20aOfP/9cPz19Sfu/mPXv3X5Jvv/H+Ujd//iFI
0t8Bt1kE47JO5dial3D//s8fGX+f05tZV9zSQP5b3BpZXjXBn39I+t91oNv8QKKSiFXoH3+rkb6f
fyL/HYgeCHIEvKGzQPv6/0/+ZY7+mrO/ZS2y+fg11n/+AZLpy9GCpxueerh56RbwfRB40sHRIkXo
A6RtuNNISvplognGY8PIIBlKWXOtMRk3omSBg6ERXk8LTy5MN09l6UyF932ry1oBj14xfM4iAUYT
LSxFatejKJZQ7iiB0ndRbvSqwhhyLLtNXWqcnQ2Sr7X5JlQJDPOhgRcv5+lZGaBuOzURKBsEk8+U
vg4v06gGueoX8GOwg0CY0UdSk+gI9aNSzOLCMUrLf231rmwWkx90y6ZQpnMO6PBdbaN6LZcmwnO6
5gm3XclFEofptFNUepee3+m7Ro744FFWNlLiaws477oL4Ee90zxzWiZ4iq7bqDG2uo7VEwJD46YH
y3LR8iWXUhChVNVH1h74kLAJw1JbathW7D05pgM19ONZHXjlgxF03ExdIzlYLHSbAXkFF162uBGN
0V8LrSYtqfgPV0VUW6VdyrF0r5RIBxiFIj5bsalsGvBTqF35mJh3cb1XkhQ2l6R2jpWauqtYg3Ud
EIFcCMbkJ9Q1JCxzUFFw0iY1HbwkLLuAOFYuNLOS7aEbQWcElhxtzG60tp6iDtgI++Y6K4vBUfuy
XWGrOuxSXFKvR1VQbwJAbWvfbIRZB7CRn3xNMK8FqZAfk0zAiozu/CbrEl4n7c5NmjaFM8pT8jIm
WuD6nj++TqgTrocqLrdCLgO2Miux3ph1kV8XZMK7XGuqYFHWBdiSoS4Aw0Via51j8166apCVAtTN
EMu53hQuBiEv6QuiRWphVLYsiCpfjSgYb8dGlp/1thPvSlHJwRBU0darPDNalk1nrvuhi3hhotTQ
a6oRESvzPN30VZ9mdorF6TYt5fJdLStv1QxegTyZDPuu9JKwQCRAN3uXzVPVy3xsdFg4ddo5pXkh
mK1xWaHjiHilKnq1iz5aAxAVb49dIcTGNgjbwVUizX9ldjs3bkvrrJNK0NBY/rm5mSRbj3bMRij7
6D3qxx4wS5jK13ETEw01qSqeeXqdYwcQd/2CkkK9y4fA27Wq7tmNXrIxEySFzaLI9gLqE0tfiZS1
30w47Bi1uGpUKdxrOI+twhDO/WiYzR4VUu+K7nC1jogIVz4xzbrQO2k/eFn+rNdSfxnppfgQGiiR
IsLW7n2pzXcdideqSyR86BHWGjFD87VNFBj5GcYd1XkSdEjcejLQmCAe6reoLVIqbJnS35ldml8H
bM372IoLZZGJqeUv2c9gi7pywiMkrUsZiJLZ6duwz2vizDYLX4y4VH+FclIOS6svesMR67RF8BJi
wF7i+z97bR2FqzapEC8Y1V7ZwG4vEvh9WvYutCailT5hni1NffErrT24pn3eZFvN6GNXkwffxcVk
Lm9Xfv/qYwTuxlx64WKKDIiVTE4DoKSeALTK2ajf5aNsbhNkn9ALF6vsfgKecelHKe2yVDW8GmH/
Dr1wpA5u+Ni56dKrDVqzUBspQ/rR3lcruDGonAKpMZCzcTOCj6WiW93lOBn9qhiaaLSBmSL/1Fi1
S86UX/a8kEezqHXxYkQn+KIKE4RhahnHU7WG5inFAmz/PlERdCmlfA7EhSDRIT0NM5GxzrttM1nd
FRrsdM/jtFLkZaGV2Tv10eoMVMLwkdVZd60nAoxd2EurKrAQ1zTaLLlQwsDno6xYRSKQo7R3Cymd
bmo23B2kxbim1uOrbiRHgEyypESRFgAZD0JLZlFpXQh+a/KnraACAgX1qglUf9EAgLPnZ0GyyNV4
OFNyObpIorTehppePhlmkTjISIUry5Not/sgEa/qpuw/skQWfmlcHcB6OOuFulR2XlKUd/S4dWRa
B1W5MttCvqN3j7JBUIIVNoAY0FHvDe+yr8TqUfOT+rKKpnDXmo1G15wyD72pMTrrgzx78pqpvmKV
Dc/IsaNII3Zld6MXg3SWVnHrTGkIDtH3kl8pPASXzy6vBSutEmRyO9lwpLoX7idJqJAJHKz+Bun+
8IkXJXFajFP1JglZzIUaKu+0GeJVEQJdxG0gucj1DDQQptRnk+G1G9Xwu9KhBJqcTQiVODJq1k5U
CLUzJYmxbYyyWglRhoAcStIAXyrwRgsLK5rbSZ36F+gH6mvbw/1TgiR97QvNcsukLFbqZGr+ItLD
5qXE7uYqqVuAVHEdZrtYNHAUqurQF+0+IFoF3z10F9BJBIvUb4TIhStmt4jbrr+ry2SW4u2IB+zQ
n8yzEAlIZKDiHmHZuB4wcUziBlmzMKrVndzO0s2TpcdrQdeDmykraQT2kuFfZEUa0ZCYcs0dE1U8
l6YhOwNkZXykPYB/VI6L3K2jabpKerTqlppGGRNt7Br4IBNbxfTghLzFz12ybpookq6TemJXeAmm
bxwEKuqTcVr7xNWpMK0zpYBMhShjcBvLUuTUoSf8MqN60J1+jJIQwE6VfrDDEMCUlDp4Gsu8wCeg
CocLSw5E6o9ihK4lkqD1tRgMPd9Fq7TYVtpYfEkkdQIYaFTjpV+F3TmCVSVW85463BDR6JeCL3Yr
hO8Bx+lokqOwOuorhAVy3YYOLMMEyDx/V9Sl4XCBF+F1KAcNeV4MkvfKrLgIX80R8sAaH9YZU1GM
tRAivDmKQFErRbSKtS/4hrAoZfwtgGT2St6jey2Bds7y9kHLWvmC8LdyBF+LMNP1o5uBc2/JJrbu
Ua1rzqsCZeHeUvx1h1IE6N6wiN2uHOXLsvaA0cYEYbMaOkhXlaqR2MnLtoTc07de7AKOx5/W1LVy
Aa5jgpDmTxN1iXTqZHofOqimZPSidy8q6Ut4SlIjG5WpEcZVUWfoENz0ynQM3xjwaq8gUNmUKYW1
WY2e6qbt6D0hm9Evi0axJFf1/dYuwszaoy0oyku5DX34rSbKF07XJP65FnZgUI3QGBYaF9gmVLLs
LjOxV2ma3Hsq4jzdxbrUPpURnldDF4f7pBZp10uTVxROlU3VReN7tJBahTXAYT5+9Jo8ItdlZtZH
oljCpg1U74J94t02k5z9MuJIWIqTMK3ABuo33liLCLlnSfceWZn8K+uqaWMO0niDNhQAms73JBRD
pXxYKKHSVxyxbAdHaXIM8gqjQV1VSvEdtWWWENDGuIt2JhR2A8WsMo/zbT5O4n009URI5iDmw7Kr
PE1dJkPU3oDGLGbtAUV4EIIKFLtZVV7mpIBc0mXZteMmj+myuJJohgHSdH58N+ZycGGEZvDeoREA
S9YYW39ZI6DM4TIqA5bn9YB8gxdmPuaidYPxcYYIW76SiykgoTWCVHD02JPZTnAqHjzRRD3ZN4oM
4KkxDsioC1WobUJ9AAmsaEEH1i5vAnAagUzIEAkGzfPUTM76EvDxMupU4cHy+zYE3jPfyaIZAS9D
SnYAk1bOkmJK9P/YO4/lxrWsS79KRc9xG+7ATAlDK4kUZTJzgpDSwHuPp/8/XlOtZCpSUdWjjuhx
GhDAwTF7r/UtXWkBZGbVOdNZJIkU6Q17xe6NvlGiFuXTrAzyBVmO/AFRI2HePvsp3I6Wlgp4LGCg
xErLokp1A7vJklW0jDLwi4yO92qUNHrSJlMgOlRVxQMQhwhiUa/qpInN4QhknEnxTtZajRJCVbGL
WQJTpUs9z/20E0o4FHsrT+bS0abxe8BybDg2BgVvmiuz9kVP+2Yr55fYIY1hNQLmCLAepX2hgNQf
w+AzYEFrG0NvhJJhqPlzvQTy69xLheGqA5tF1yyKIiZ9IWjsh1QOWLzu0i6yvkeqWZ0qiR82arCK
OWnxcWk5RJZoVjZzwZkpxtLmTzFbqwrxq1fCh35cOjvqV2ooiZt5lsOJDAuyBwiItNOoWVVZYWN7
TSVzG2VpfJi0TiyOVsjF3aAG2iEM1eWwjAvbKNrCNmHlcc9fUOJFYzTP5tBC2Yd+wEafcbtqTJ28
A6nVDTZVE/o01xASyQ19wiberbLeTDnCqNaaf9SYDlT3rngKB/hrqz4r42kzKkl+NiSttzaJbAJe
aenGImphizkXAkloIfNZKCMb3abX6rsAZYq1H+emq/1AWDVU1bSBhZve6nMRmRVoNTPW7kLczCuV
tXdV29rrMCiUPaOOfKVMbz63XZvQGYa9VpgvQ9Swv0tKLEgyTOrtnPXtl8bArVQLSySrmRrA2lxK
xIJLwuMIcoqb41DcG3pPvk9RyOVl9qy/d7HdUpiRDQfJ/HCrjfXo2rNp75pUjlAtzVpyY6Buu02H
AO12KYX+WI5oTgvcua9DGJNGrJn6Ro2r4KWIlvBeJ4SC6EKFvA0iQVAzl1HsmSGixQAdB8W0JDCe
Mzko/Y592LGKQ/UxH7En2BxEHqMJkPeKA2pmbzimFd9sOgZEPShFsRW4KFaDRGYXQrVRv8tn3tdK
qEX7WbWK4jues5p9dBqaj3ovYiSCdp990NO6KvVTuwDRqBLEboC9fAdx1FnN2IC4PndutRV3xm44
1zeRazqzT88fQ5VLg/2DPuTPhbQ/L4l9j4INMopLSNRVnX+czP6SKEr+hfyYWfLrUIJNeVM9+rtG
87Ymc5VO9Nc1YAmRAgeo9FcLpmpH5ChVyklfi0+UJ8abZR/fhAf9rtzOB2sT7ZKbS777f9Zy/+uy
psrDtGRFIHW8aqwZ6UzFrVFOLamGrgoXK7or9rDm5buBNL/U14oPbvTnTt4/F7Qh5UKY51FelZ76
OWXXnRsntQnkZ872xUOiVjMYI5JBBlmf8WWN1UcR2T83on696FWXUmbg0s4zTkYeHDpr3jYTiCww
1et+bu0PGnnv3uAF9GAjubF/QXBpGacxbTJPiVpGeGtwS2jDcYimY1HUnwZb+vL7gXPFwP773ojY
NcFi4IC+ZmMg9s/wCFun0Vk0B99msy18bBe3wUPxCtlCPmb78vCXpyz27cSTjtHpo/bsex/IJeb3
n99w+fM37bdOWWxSH7RTPrzmxqsdftAK+aVcyUB5+99ffX9yYVhZaRpUL6TsVY0GDUNSqpvkwcnK
dz0Ois9NlJtuHnLK+f3TfffGaMFYEE5wQF/bCudURgPWyie5mS5Ho6wjRSEU0UftiKuO898v8c11
rgZoEJkEPLQKLxH7vFO400bcck7eli7xzHRjfn9X734OwhCUmYks1uWrrsQURcrQL+ppNsFL1D/s
cmdNxCYk4oPrvH9bby501YFQitnMCV48dRgVnAuiOHfIDtkDDPaaU+x/dF/vvq03l9N+HoaW3tnW
2FqnTEnlz41plsR8hPT6fv/0PrrK5c/fDPZGbdWiKbTThM1hGUnYUT6YIi/D+f80/v4eDG9u42q4
i3YMSlvTT0pPogqeDmsVyYtXSfH69zfy7nWY+QFUkz8KX+fnG0nSdEytUT/1enWgMLomFG5f1dYH
oqR3B9ubq1x1rodYC/VZ2CCONS8xv0YC84G9Ex9JAD66zNW6UieqknaSelLmY1vj82+/S/ICoM78
YP/x7vT+5nauvtRkCqKpZ0hL/a6DN1HUtaPGyV04J/dV+lH4Khy598bCReFMBq1A2HU1pDl4thN+
l1NEsz+zW79tlY08KB5nGb9YlnUVqOtKpTZZ46aj07NiP7kfJutByuZTYLVriM93WKPzldBCIBVP
TVVSDq38diQgYv7WKNoeM/yqwCmlZMSzl98rnDK6He/GQnhtjxQXmkZof4qzz6X01W6eqhyLZjnv
sLg7lhJ7GaFucWCvIxve6JCv0qoFXJOsxgltAU7ZvNIfjC7+FMGbs6sUJjOZUcgMBAY2tmxGP27s
qbqro+hxbqT7vFb8bmI+wibhq/zKCnOcjJ1eTJoTZfKmRieQRN/k6raGf2fQQrIxqxQm4k4lXCuh
6kQ5HkYrBY9lNsXzxXTIbvfZXIJtnXzRw0+BSF5aNfamKrxRA4KpLr5C6KkujTMsR4biTqnpjJwF
RPOkcJaN0+FA0ATNCuu1tCcN4xNqT13Um0glsjHDkdIrZz15zIZ5YxbjUSEmBNGcL1Prlvp6Yxjd
Ng/NOzNHiwAa2irMdW2ax1AOHBHw+vJcwTD9LaCWWkQD5CTFK0bCzyfbndrES5tv5owimvCG+yAl
JJv4uE5fPHkwvSSob/qRTj1773B6qNUfpiC5O+fKCr9UiI0abiblpjE/lxG3R32l/GwEph8tttfI
WMaagzm8YHu1lbMU3NUtXZGKvISaQ3HhWNFnq/qqtMNqjnjhcnWsNcmLC81pbCnDBOxTYUvrhbgk
65QXJH9n+j1NA/LZxF3SxbdVPDqiG32OmmQjaZmK07l7SmpzU5FoVxjxNsBjaMxb0qfE5WC2bJv4
c5neMPVtWH4doIWYgS0vLDzRPpnlchuHwTpUzpSD1zIeuS4LeMI5dVpSFHIJP5c0+XSXtk0SuHrj
WTH2rVb4iwRkzf7BQe4hV16Ru3rh9L0uRqwvF+ejutPD+1YCVt5mvkzlejJrdm+XHPjEHdJqu6ig
SrJi2RXKPkAtIjJ4bXV+m1rWo4SNOMYhGZcnyt4OXUm8aPKJ9K6LdrjDiCU2kRLs8071lqTcsOEh
ar1d2eV9a+wXNfJ17QvN4U9p2OLwlTBXpk2tb5IoxhGlWSg5tZ4AvWEp/Sio8DpG/SnOIzfWsfL/
fmF4Z4UTgMR0oagqPJBrQHXI0bPJRvVkDmWw60sJhoIiko+OHh9d5WodZUSlGcy3U9bgp3Tje5q7
TuTXbk60OUF6B9n9WEd4paP6c20VGHVkOi2wxpkQf17zWlYiFan/KQABwixWx6dBjkZGjJwHD5nR
yL40x8jUCgVusWuHqaC7NfTVB0/4vd9xQa3/e16/unkpNDhsK919thxlhX4EuWXkPY/ntJKe5MZc
y2rh93bg/scv9qerXq34AWbkqA/sU5mGj3qk+fWly/X7S1xJDP96wpccBYMiks4gunrCmloYYQZ6
ONo229RTnlFk0Ytf6X7u65X3kW7pvXIAsEGOPbasWIp2bXHo2rLLhrC/v4ikLHIz45WJohazKB80
8qTq3tin/kcCpXd2TpzvVBjLXNdA/vzzKIID0+uAXk+kju6ytubEYz1Z00csmvevIgxLRQoPbPHq
bB4DYaBbpp4ixaTumeSv0hQTFl79+P0be2fnJPRLzj10MtQq1yUAOTSqQWusk12RnZblYQspXH3U
yV2wxuGjmI33jgRvr2ZfOfUSaCCtOkX3jav5BNiht+82JpAyad2ta3n10fh4b5LRAQFDtmJHTQrR
z29KdHVqlcI69arSVU7e5vENLdPgg0P4e2+KChERJQbZIZCHf76KYUDA1nvzpAVT5vRzXHmLlNFM
UZXpg8/rvZdl4ES1DURFv+KJSDaclblWz1Gn3BRTfJ+SewFecicE/v7fj4t3XxWT5CW86YJYu/bz
8dmh7lFtllln8fN79ZHAZvP5okKcXSPifX1URrgyhf01d7y5onk1OLRF71rSKc72mZTU54tVKZIx
q6+MB/QnnuSoZ6SZ7Qo75w0lMkd2ZC96GLB6P8trKFWv/8WBUlAdA7bNIdn6xT81GHOiIhQ8k+V7
6iPl0Vjq6L96ym+ucXWgEKhaK4iFZ/x94ABO/Tpfm4+QLVdLc8w5/ssf1TR+1j7+/ZDfXPBqWplw
Tk5MbWdkWpvirtlciFDJh2zg9z6JN4/OunqVatwlVaPo58uOOi0OXbYpRuv/8tldz8PIHoooFNpZ
X8+e2d5cnt14LFaKYzF2eHbp8wefxOVDvjqaw4oQ1kXAp6Hhu/rQ5VAP5iTUzgmL26XMRmvIl9Z0
j7x688Gl3pu53l5K/XlOicIlM/NB596So+zVTuLqx8PaWpXH7MQk88Gj/OhqV+dMU/RDm/aX1/Ua
yp8k+9Pv7+a9aevtzVwu/6ZmYifqUqeFfUZ+QBsk4sjxGpv3HdCR319HfXfYsTRbMsU6IrqvBncf
WUpG/sW5+1Rt4Xpvmn6tOgqs6OU5DdHeVhv9buaVwW3TN8N9SmW0WdV3HDI+KOJccccvnxnThkIO
HHOnDjn2aqhMUW3NbPjpU6g7AbbgWDuB2/rBHZzaB6hj/0X16+cLXg0Yu7fkYshhzCc0CrQm3CTC
fv39431nt8UGwaJBcUlSI1fj6qYiOWxnvTZOJTmqW+UAetqteIJ3pUMarqv6OsG9m4+WheuFSJFV
PjoTJRYbIUMTf+IV34yeWJ7l1OJRKmiu6u6Jo2Ij6LC3xnrWpHUW7TnEf00ztOvFxOZlBjDytz3n
/wud/xfKtTeD4Feh8wsi4n/t465r//VSfPvX7fchbn+SPV/+/d+yZ0P9g30xumLkKwg+cAb+W/bM
H1kct2T+yNYuyYMMnX9kz+YfOogEhpTgr/CuWQL/0T2bf8g2+zdGGv+rDV3gPxE+K/z1n+ZvJgaa
XPQpaLBdwAl/jrQ3IylsSYyIyeF0VaPzRwssomnfWjG5lGbypQVq1A71ZpkxOvTFnsjAeDXX9Sar
VGSz3bpp1LUW5Bvg8HtVyQ/dkviKXu8nA9FLRjJ1PmNbV46F/cWqyAXplWNXXEBqkD3VyBtJblX6
hfpk61W57CTQigwZsJrUgm6yPNuQX0N6wJaqQZQByzem+C60qVhLtUS1b75NTLgsIHvOYCjcfnpQ
UIlISuoGUnaeLflmEbGrAerr5ns+4k1BAC8gG2xszWYIlHVrKaugCu+LZdgWOoImtQqP8Qg0rxGC
asRACvRXXMpfo5B4kIwc2wjUkz26XYhaYa63kkbKEBCrMoRFk7wO40MOdV4zINYsOoz5uaLpu3Qz
gCZSlOdQvbUy+37oW0+SlY00hrs+rvc2daDQtJ+Xst0NlEAQbSEuidxS0pdVOED4lCk7ScPKIA5c
rexVxbEcuSBbofCun8qNHcMbnvWV3A4eNRoYfJWfNIIaj7VOy8l9M97fa82+O2ioB2g62nzxS0ev
zbRlSDp5cYGLYBxaXwoVgfuVaqLbHrBYOdYKMBF7gACqxgcXv1rP/hywnM3+5N5fusNX63I19WWV
ZMHiKsZ2yg5zfFuGxw/u7/J/vNnU/HKNq8UZRUhgNDZ5TOY5Ogq/XiO23RR0nwBqrGL/o5UR08J7
FxSX9hPfNCvj1aEs6SrJboNQhhqbnVuLhj2ia8qt60CLD7k2OXZ40SZb3lRSTiQaZAD/GxMdWjeZ
k6adE9ip31QDkqBXo/qBz35TQmSDKYzled5AaFoM27UI8ZBQICKpIu+a82VguHVQe11LpHsw3XdZ
/JSW903/CYKTzMZ+kSG45o7cl/uRw2I7m55sPpbxt1yIxzHssbGZ1LVLqI+KQrdcTwBQ1n5DkF8K
VAsppF+pAXIXfVvGxACp6RpN0T62iVYN+nOTl+fCAmRJ4nZV945S1ozgz30IynBM6i9Ra3jLRTmW
SYQBxuQ1AawJmnXaQCdE0XUvGc1BNOSiFyY51LrbRfaDrEZHAydHk2TDKmjRXkqxFXogtB67afgm
z0B8C7wWZiDzHaHKzIynMp8c9NVrWVKx8hn5Q5kEPupNz7wEexfTeQHsOaqT2w3xl7pKvNJA3l1H
P/DM3DVq+GKFy/dsoBqZTnmDpEfBe1e5TF2HZE7WalfdlY11V0SfMwXRcEIOPRVxW30wZdRWfU0A
DnffEeLNv1gm/cCT3rV0CNVR91NFrFA5OUXBx4SjnCQ/pwYHGqqaCwVOXpVZeFRiJjPaCdE8Hoap
c5EY384jHHczRRdjrPJJ9XqD86KFBjtHyi/dBVPqVCNpKFK5zXoCUsEkXqa0KB08La32XQ/fIQ7c
SmiSG4z61jSIozWD8TGu1c0cFV45MyMOZePbReGbmGOqioQlIxIuG68v+AgOQX03di/w+VOEYCla
uUjHo7wE4jbUyb0J5YfazNdSAZlyrHd2GaYrsk/XuTlWbloW3KvhSJedaXeJDK58Cu3EokkbIgqd
uhsdm67EXFQvep0Q6cVcJDPcAswDCfBDWc3h0OHeQfvapdo2SPu7ocDSA2CtFvFZrgwk7o+VeatF
t5eNkgy/TLclOIj9TsDrSvkLtJbojqhONZCl0fmyedvFs99m4TqZR6h/oa8B6SR1rg6ocWuFOyT4
2EZQKfFTNhzyuX8cF4rgs+p2dsNik64mCG56owPjpJKgaWj0MjdXXnBbfME97lTyUYqPIafEORod
XTCHRpgKkC6pNoaSyVsUzevoFZkKG3k0flFquaX81A3y955Q+V7P9whX14rdI6JD4KZ251FP11mF
Mr830UunRxDuqP07d+TyZp6zdEVnPC37IoFgFpB/NaV/Tdv/0Xbx/z3HGwvD//7HV/brRjD+3jQv
/zp8L4vvP+3/Lpuof2xv8h+qScgs1TYK7Bbagn/v/xTtDyAkVK1U0s+Z8y8iqr/3f/YfYNEpL+kW
wO8LvOLf2z/jD7Z8QOAsdmompVb+0T+/7++F+y8z4vu+N/ydV0sdu09+GKd3yh/IqeixsDK92f+Z
Zt9hx8jWhb7EnxsrUb/ZdqHvEh1dLTutAa9OlpsbebLpALXoEgnwrD6FtdAPgYlanY8JAbY+vM5t
K2+XfilXtON6dipMc2bSwvk0R9AzOj0sRV13EnzdaYkOaOaPGMUzKOEN83A9Zl6vAukK7ShlQwdb
PMuQtaraUHlGBwZfRFnsaPHwGpbsFKMc60pW589KaYuNXg4vtPRfiTWEWJoXKIhLvlmlr9eTNWNL
mSJ4DIF47EeWK8VqT2ESn+QeTmc06BZtshROq8BGUNPe5Wy+AYKCSlanyWrWylPcBmdqAVui/S54
0FJ9HmQ5WCMhTgqnV5cZrBc5BN5Sq9ITMnhrvfBVxb7WJ0h20V4yXcUNFMDFQmRbo6C/62hobswo
JDnMEpX9gtA96VYt3dNbkZpNf0QDrf9YSoiVQsnnXS0DPC5zO7oVkVo9z6KDVx7asTt3c/dZJuZ0
1S1WWNDlDcBhohSkH6tEne2bpTreKcmsfjV1JU+qlUiH6KVu7Uhbh4h81+RXa/WqDzOZg6vZlg+z
MQlkmd3yWsfAD6E3djPGRgTdu1JM2f2YG/UeoBB0cHyf6qoJpPJBryfcNnYI5giJOjPnGA+o8i0p
lZzu0o0Nly7bRXjRwR6pUkdImzYD3QtHhOh9wgiMo6lY5SKwcciYyzg72WiF0qrNg8GLY6X6Rp1p
qP2Z/Eoeel5d9i3ZvaEhpV/lyoCOJszyLbvuxqvTvjuK0MZ9U+fqs5nr2nmsUnurmrH4TNguINdG
6pT7JDPF0xjXy42Eyu5G9ERCIp+qt3aam9/5di4ZjkPgNDqvt9ZDe6MDP+yIVWpZiVo5umH1Nf26
HOK7Jrdk+rrBLhVl8FxElblnlwV/jqrVA55bMAG1hbFpVtrwfs7GcpdVvUrc9Gx5liSWx1zoy7qp
rXGXSLHwZQXMbI9UBAqBKenPdbBYjq5lX5Hy0zpKtJwdmiXHg1PEo/ZK73D43pWE8OStVH1T6qHR
HKVJSVez9MjHyI8YzMjMMXb0TA110mtkLEFmwXxfB+HoDaY5+JOVm/u+rqFgGmV+zOR+Ew+pccBt
qc4UUeL6rlmsfK1Ps0SrWdQn1kLxdRkh8daDLK2VuiVcNJSW2RdaFe+yrBJuPCjLOYgUhusM6yeN
09hvGjncVPz0b1FWhwdcL80+CKrxAL6LoES8KncGQuRnfQ4VB/uCcPEBXzKyOx1gqsaiaiQT8JvE
GsVFom/+qPqi/p4rOt6xKOh9w+pHd6Ei6iaiCl/RdIceOKzeHRoEXpMx2N/QnY612zcpCTFdMa9p
eTf7RLfDU1oKUA/jXCOqS1U0BYkp1lEIpjlTxQC9t5/uhyR+gN76+bLJylo1u0+t1PJUcxgOJUa9
TWjgYGvLosFhmKjavl6a4SGZQeZGVUDNT+mTkpNemyZE7GVlgR55NmqQ0yluxdMcW9/0OlrgvA29
cVr0stRulmiUvLxIyL7GfEu4vTZMDAPUE4Fb57K5Dm01fY6SVO4dYzHjHXYF+4gzdXoFiVW7UT0B
VWZuxwJYNAta/UGf1hBW8nNtjxk7mWX4EcmpvMPIc2EzlzgutK7QSOEecjeaMZzmWSc/F3mnn6xi
bCT2WqqxgeJKfVmadHeR1XpXEuO2VXtpPErklbtlMRAA2RlgwNFil8cWdTuBglM83dqiZe8mltr8
JFtMdGCd1de66JO9Zucg/ag5+HE8IeousCZEVYkOJdCCrTYO+USqhBy5kaQb22bRlDuinkbwxSwD
r2iD+uO4qCFfcaKoHq6m7k7DguB2tdR4MRohdON1eEQRONMjLW22z6KK8h3jhPN6ONjVw5KXyq2u
UK9YBYVVUMuzajt2qsVIdrWR6/dDVZAA0mYZpjcRReG2CJYQwnhjTOtIy8SpoyWMU0MrrNjrragJ
vaapxsEbrGXiCIeZ9DgJFNRhaksXS3PMHqzKXi52K06ALMquXA0p0ZN4//dx3GCJ6pR4r2ZFdIiT
S2KD3Sc4JIKm3VZZ8qOPtcXFJnOScmU35DjNRuhXMcDZbt4a8nQ3tONrhBljVEi0j8+lXO/yoduB
E3bLMPvRk95MHmkfjm5SVnuxGDdB1aKCerZHA5wz5EG8fktPjwkP36rSYvIiF/fC/K7H6KmxWjfo
ItTwn8dcuOPcuRLnMHSpbqVxGo3mDHOdor0Y6dR5c/AcFqkTjMSlthE7+cSNu9Det21CSSNPWao0
Xr5wE9ZOi+Nt3zXUmEbPlCpnbKmv2pprRt2uGDnmVBi+DBX8ET9L+RJIPb4Jvl6RevBRdr1QdzkS
oJSXLbLnwO7BnoBKZlOyKNWq6dn36zh79Jqhgle2bdfxUrEbj7wMv7PKzSr4f5oo3abLYxoHXj1Q
1QkHZ6hxLoTfR5uRZ5EbK4GwkKyDrZIOwJmFfZGrFriFEMEUHDSb+DFpSoy6mvaNqWKbQWWRYqxv
qe6UGSzkMFnT/F4lEInzONlkCh0/bIdz/wNXi5uqD9YC9atIdopSfR06cR6i+oSvlK5fTL9Yf+lN
og7akvPL5KBbu2sTdnHJK3lG+7hhnzBT4mKvocjbNrI5cH2hROlBO74Ja8M3qC6UUZ2wVmXbWsbI
R7y36Zs2K9lCRx/D52op+zujgb8us6RYKIATYR6svv8hzYSg5sbODCfH5P1joWU+EK9N3VGqG2+K
rN32BqO/aGNqZoWjsnUSdvOj50RHkZptlZsSjYGDo7Sp0MX1K0b32I3VqvNsTt43dpWrX4vUbg85
+yhP6Zv8iK+7t1dyHBiHIXqI1xDYE3lTmSpCqcXXWgxPY7vJMxjgg75l1ixWyVj5HK2OTfRQW+oe
C7BXKrbT4ybXTEx6NZbXxUZEN9tsajHihKpyVsEUVoFEC4VXLUvZJp9nR9buw5b4Gqk4TYzMuSHY
3QhfGvOlovYfj3Bz5IK1Qc10r5HOlzlCoYJQtLMbtWIzMg6L9pMojduoaj1j0FYpHNU0rx/7vNsH
CQM6Np6oGD5ZHWrHOrfQ/5XVKpIoW7a1Dma98FT2RVL3vRhGQqpGN+VjkoPYGTExqrm9Ay6w6qof
xZRt1VRyR/M0BhiQLRj91nNN0bVGHxeSFUNoEUXaamcupm9ID6E5+7lh8ZlZlCBGTwlwBYaSl+Sm
3w2Vg06WMudwbMKpcaSq/CZZR8w2Xj/KN5Dm7/Uo96ViN4oI4l69WopvMWLLWGF5PCjlbdCn7NHR
wpDYKaLUjXlRQ3Bft5fP8t4SjStTVcIyQ1pw7RejslNHNEh93Owbrd8j4LibpljfitY+g3bYYRYZ
yuxZoXiQ29C+u/TQCwUj3oBemHBUFVFcqz8ORGMWeeBGTfV04XAkIc5cgPvatgKCriddu+otPHr1
9JouE1Ghsxv3sd9aw01j5KdQ5cCjEboZPkepWFuX6pxs3qnUckUEc0DSj134NOh49bRzqtxk2nlO
UjeSO29UslOqcYfis6ShRK36hwB1qgkhX+GYMhjJJ9LZ17IAyS5P3A94o7xmsyH5qU4NwtRcwdlq
0iWcfg+RTc52mOMa1hxLTS+1wGe5bPcJlJCJBZ4Z4TjkBaczfIBxdiZSmNknIenD5GwmTU+aYiB1
raARZLfWrJCM2boSvsC5CD4h/X8q7RJDIigqK/o2Yjyk0mTvl56QK0UVwNoNDHqqBMgcy7zuUe27
EClK8S0O8n2mjw6DdkRTqWlg04WFWXraLEMtr7RWyEzR5dbK9S8wJQg1WYg57htTccUUdZvJShN3
rKLJVyrlUxT26q2YxX1t0bEsWQ6JLC4tUlzIh1kUOBR4efkqRvu4qK2YV/Zon5exhyI0cZgssbyb
WXaJbtPK1TIl5t3IonwTK7gkM7s+LYuClDNJpS1sCrFO8ohEGbux9sNYdzvZCjIfi8XDZIw4qXU2
zjHnmRUfOkmrSr3uE51pp8mdJFOxnJDudlZrhZab0vYoURj3HDhzjtHxl8pWqP+Xm86cbzT6J/4y
qZUH8kJdJ33ul1YNOouqDUVOt1WGB2VMH+S0dkJl/mohy/VRp5HWQWMlTjNHyVqnj3AQ6htLDhFf
Dw4kBJfA040Q6Achy/fKPSBwCloAb1sakuy6HDFEhr9EzVEr5aON2/msynO0sUzpvhEZcHxd2qWU
lkdYTZ9sHSeNO+txdB83wtiqS2Dv+mAoz2LOJHcYQCEIxqOjCKahQkARScKJ5ueEjNaIAlY4hZ+d
YYImkeV7KBF/pFp0JlS5+KFo87OZGi+DXb+MQvqRLanYMUV/R7vDY+tHAwtzzec2NqjYMs6jEMVL
7IWsbYzLCUH0cM+kOzpWrt3NUPerHFTb1Eu+WEp0dhT71LAiccWgaxTqrmIK1AlWcdMtmCrT6HM7
jmzO9ARNdqGR02Cxz8iDW3g4q57UlLAxbykkEGFfiodObQ5BoT1xwORYWxQen5IvURsx8XZrYmbj
Vq7tClf6OFHHF+s2vluK0puK5uYS2tPO5T4Ip5uAT6er9G0mv06B4omw8LPwczn0nm0VgEQiD3bP
8FBJItuo1fg1nYHoBQs+poGTjK36FJoQYIOY6S2aX6Zm3QnqGpwjJeG0l0NCEyVUepVXGiXk+Y1P
SFc3A5pjUn5XYkSDLX2dhn6LSXo1dtyY/SkoLcJwwQRrYoRJMS5O0KSp20tMzGHrJBa2VH2YMpbo
xrjXCgkB8zQ9FDMi+WiIDpndT4Q3yIknx2AFl+mmotYvZ/mDupg0yVLiP5aMyQIR+/BjrOp9Ftvp
Rp3sx1wVAUb1CQuy/sIxl4yn+0VEJ0opPp7ZB1zkB2U2Mg7G/ZPZlKQLpZ8UmeZPA6qvA7Pnq2D1
YoBIqcTPnFIk3aoWgabMk8aTO3HA7n+PmfBGq58bO1i1zac5WeA7DtW5BaPjjvREbCqhs55s6qSS
qRbL44XJwQqtmXzu5vcFaBClhKpY9z0IpEpnpsNLPnbU3yM+lFVdl99iKztmifw4L/WLYISsbNt6
0YrkuaJ+ywI6qCurl45l1DyHVb9uutwx1fKgqxITYHQKSAALw8/AUfx+WtwSMHOpmACQZrYDykE2
+6c8yMObqYGkzGaxkKE2hwkV4CDTtB0tOdO3DFxhgJKWc6RnHC2DhsnggkJIKrNwZ5smTYg+vMW9
/CkJWfLZ2PZWtbVkEZe9p0QNHHFGp16c4jiZZH8qUjXf5ZUhrQH32F+1nBij0MwVPsi4063Tmwrq
e63Fq/Ye9UgbSvb/cHdeS3IjSZd+olyDFrdACmQpVhWLRXEDo4TWGk+/H6rnH2YisYkm/7u1GbO2
adrQMwIRHi6OnwNdNlqYKEOqs3qkloltCmeDM6FXYRiw28yJu5+m7R3bXf5MT9GzU1QZ14TgJkzZ
Scfvwuys40e5LwGYHjqKH34LxQQ6i9jcINeaa9/jpAk/NHlFY6Ds+jUoxwUOaLbeaT9O6q/klzVz
7qETBbFwiKqGqXyz1Q5hr49O0CV0za5v8LSQi4XCUEzxGLwWxeRze8aI/tkmixxV2tzViWj3wx9D
P1kRc+fwvhj844LynFIUhCVa4mSC9qwV3U2pNz8jM1ghOF06J6dWpn092TdFb5um8FKHZoeqwTJj
3grUCq/v1dK3USkBQQonCPScZ3vlUi8fMzNxBC0td9BjvmyIIPXNmDtjPqxMUV2OO0/bxmcBhk+L
Cw7E8wWF1CjJlCKns4mzt/EWnKldtvvxudr6z7D8T8pFiZUNkArY40rDe3mhv21Pt+NkM0NTCVJa
RE6AMnxM2SvvQsSAqCBt/ukCnZEjng51L361k0XOwGiBGhU0ETh9kAxA2OLXB7MOYDYJjL9yJCf7
OacsLnt3k5RExfn3WoZLYwu02onu49u426rlnvTaGZzYhoT+b87Mf7dyfr+KWGI0UY6ckVJ84D+Z
AQFZk+/kslw5MCtb+TYFffLN1J4RrLCOnKRQv/RQOtpANeD5qgx5ZUXTwZt7DKYWQFxouGZ97pH9
PFIUL4sdV3oJCTNGVfloZsSExvBuM4Yr/n/JPZ0am/nhsnXNLC1iR82TV031EEuQjf9QdP7ZITxZ
0Mzl+h6KLZDaOZERb6nv7ox24nDq08y+fhQWv9CJnZmLonGbpCQejliJZOsoZxb3enu8buMSVDm5
DRwRHBqgzy/wh6NeyvAKxdRfrfpu3ObvkQs0dxMCp9UsRF9vUhs1yOtGFz/SiU3p3F3QLaMGP8RO
r3bfRCl4D1JoxbuvWZhFAeXoN7ouIl5dy+TaRzn7dX0Fiw7vZAWzY5aM4LhEdm3jR7cBnC4et7UW
hW0d/Y1nPTE0O2uBVtEgaAnkKzO2BfQm29yPdiFprdWLf3V5oMuQQQ4CD5zP5tPkULIySSj5xuTJ
Sv+A1OT7P984jdFoDe0USRLncMFOEjO3zTMHGoCb3HcfGWb/Ban+MSiN1+uWlm4PAzggI+mRAxme
7ZwE6lWA8tiRovxBpW6ICFqi2YWer3yhRTsINIkT/Qad+NmTlBHlFvWQUcvbqHdlHVeHoSazbSoz
XFEuWjrU2m9L80EfI1KR0lYyqFSLu0wsH8y+/vgXewakVHlj2riY7RmywFMlJlWH3oTsy1choaqy
fZHDS33d0OJSdJFev848pDwfhAH8Axqf6Euj8Efiqb8MXrEyDblkQjemKRskrBGBmwVfsGaKxabO
gQ8Yd5QBEWHeAG65voylb39qY+bIqHTGnInc6evgMM2mjgMio7q//d9ZmTmzqKAG0ui5QyVEB51A
NhWjnWCo6Z+OFPAUnK5m2tGTiGATIkyPsKTje9XHOiuf5U17myWIwlNHvr6iJfcJbkWa5j3wA/OZ
AtSONLnMCidJx2962n/UZSihQjn+5U5R63Vbi9/oty1VOF8VfijtNmXhBEP+y6gJcdwG4XYhKle+
0tJ5A08qyuBrdA3B9HM7YHQpOvmpUxbtczAOP40uX8N5rpiYL6WqyB/g/3AiCPpt6N5SeFr9buXe
LO3XyTrU2b1xM5i+lCR1Rnpe8Gl9kb32uGnSH9e/ytpSZjcn0twi6/vUwbeU1F1oBenympzO2kpm
9yYQ5bY01MQBjPAZkNRduqm/AybY/8VKDJGhUnEa4pjnXVWaF73kZYS32r3uZkdNLFb4PhbXwXQI
uAXdFC9KGipD1WBSMmcYUifTQLc0Eh0eM49X7v/bT51H6kDD0DAUAJZdiGbGjdc3iQlSuX/oM22X
O+n4JCT3OViLNHjqNvBboB4sgQPsSPIKHZII4p6xqJ4MqoJ6f7i+s4sp7envmaWVSu4b6qZNEbFr
YTa2POGLAXLfcKAPTrcIYsNQNtBJglk62q/VVd5G8q9txuw+U2xz+4QTKoxV8tQrFfDOoAjeK678
c6hDwzIryQAKDYsRfMpBxFChrrhFYbV12iLjUNFpgt5PHpmZTvsM5r5qTL4VYt0WFk/ToG2jyI8y
u+6k+rmRQwrfhRvKuwJqTlv3vPAFxdf0Q0mKauzKJNZ3QQP2s4CzPXqgS9Vqv+g/6cJBh0hbtrJE
rm4kGERXzt60xWe7IIqqwgNKCYMxUiZJzr2aHPWtBmDA8RV6hz2lQv6n5fvlLlEQBI5690BZd7vy
3afLPzcKp6HAWIbOTOCFK3W1KAkNwVEjoushfm4FSA21egvH6r5CENxNPXRX4lvZGA6hK9twU68d
vcnLXfwEhmSgG2NA6oJULTaqTWiKTF4Zx9F8MTrdckHgtkZk9/B2a42lb0qaGcquADR8ffkX150t
ZzqLAXVxmsB/G8g7eYbT1FWFwRUdrRn0WzVF2RhAsvnR08Tkw3VLF8/wmyXuOQPWinBBdCaPNN9U
sNiyCu6nexdlng2lq92uJTFvUf3Fbk5yriCvmBKa018YSqUiAEY5eRdpVnsMbkw7uNMPgIXXmQQu
vdi0KgaSDA1/KbCu8yML5d1ojj6ziHv908iY4EsNVO2HskPAyG53ZnTs051nR9t/ISo0xRKX6/xt
evaqjbmgy7EuOwGMfLao5+jTyzeV572IWbYdh6OciiL00wAgVN+5/i2nizgzTZpjkMhzXnm/p1N1
cmpQwavakYp9DwhlB3Xs58LHGUGcN3E6ux88SoO76xYvSwcilBQML04shxQP5plPMVQu47uyw/QX
uq20hzLK3C9NBTpCeC/X72iRDPlrWpRW2P7YjMdAHFeu6cIB1iDFgByDETTpwju5nglkz5AdqFat
SrCN4DFVb434z68JKGu8gAAIWzDmp7fs8wEgqeqo6HccDTPRH4ZNFX4MMw0Gu1bo65UI7HJon0Dc
BHFryCbTrsxqnn9LOeqGrEgyrot7kGCjLx9KuKoe071BFxBGom3x3N3H7/33Mu0m1O0fAD/He3OH
aIXdHXnBbycR9VUhv5kmNAO4s981fY6TM5bKwpjWBe3nLZrj1bF4zT/JnzxHtEhJYBbQP0BzWSsv
irNOGHrpQma2Zw+RuvHHGoTIW3nb0G+n6xxwnTeDlSDa9SHY/uGc2D+Llane6zpMKDC+ni+2zesa
wefMCcvNZ1c3kCX2afOVUievBJDT1zy7udPKTgzNohy3GgDCt6RdUtRYRdc8d/34blBgP7p+X5ft
UEuSGezgNZ+dKmRDRADGuZOFyYsyCK+VgcJXmq34oQUr3BEuJXyyItWQ2balKuIeo1Y4bv1N646V
zkjj5+vrWEgdNFoqgkxplMdk7t9FlxTMw4KaeMONFpr5jQQQaK1GubQOKLtlRWLUnOnW2W65ZpLr
8K45ZRzfeGL1zZDdQxFru+trWbMyu1Ghh/yIoZWOX/aOObpPpm58TPT8z9NtDUSNikwy3fxp5uP8
3pYtoOGycly3rg8+lPLMEMG6YLuDBw9Tx6DESgR34ZenQXZIHWSCCpX9m8XOVEcVIY9r+kEllKLF
k5+AXcmVx1zrPvzFBjLpzMawvgvfnAitOjJu5fRa6u8rOdEcCV7qnygJbf70U/HaGdTGprdOZXmz
g22ESaxoueYAxs/2Q7v5vGlKeKbRHLm+oktPNzM08wcbA3ifUmuOcDAO+h4SyWzbP2kWJNm7zgGj
KqzUypfecahvhKkeSnnxgvDJkyWmnTsN1wqE9zm6RWNwH9nVFkY01wqtYFv86XkUGU7nThnwSbxx
OpyfRzFxY9NPXUdW2s95I94hBt9Zag1CVhP8p+vbeXEUZ7ZmIZkPnH8UkRSMwy/l+F6vf5USKJh6
jTjl4iJjhnI2BMUcfVL12Ynn3/SbQTGdKvkZxEyqujHAF38lM1gKbbGCohF3ikBvHuRBKdAUYes6
HuxVdn9X/yie4u1m106MPn6ylW8YA3DqezBO/YrTXTokZ6ZnngoegYIRXdcxir1yMx7F2+hAv1wG
v2nrNww1bwG+/rj+6S7zfzYURjDSIFoFOv89PyeN1vthI/PtYHrPrOKBUs59cKM8tjfNp26r32SP
ysf4p7HyTl7yrYkM3IkMyNGzpDQ9538eO62kDEMlB0pSJlgJrZJ71ylfXQY4HcFZ0xSeUygI5JFn
9qYH7ySsCnxXCXrsRa/hi/8DlLrshHvhM0rraEEE5kG/SXfmEeQN87wPafGnE/H/2Fc1mYoPFC+Q
kJzbj4sIeJ2UH6EctfICrdzxxTC0lSdhWsRZlMMiZepKGtOHOkwWs2+pblBtK+P6WIES9pkj77wV
AcoFvykJaIcZ5M6Ury7jG/I+bWzLo/5eOwDsdjZ2fIvOjw0z8mGz/XMmZhZ0am52ISoo3RjkKY+T
14SxlPaSFX2ZGAzAPB3Kblf9aWCFPVUgh9Y0RTVJeM6/kuQ1Q9n32dFVKiSy3JDZIEsW+s8jKltr
N2CqjM4/Fs8B9Ocq94Ac5NxWofeDXvnw/Xz3nvX98MG7cfeoy/S79gDMjFN4/aIvnY1Tc7OtVES1
FREnPOpmGt8BuGSSYlO7r9eNTH/JtTXNDmCawRgbsCa9qXJI+Ypvklq960GLWV1nfrxu6/I1oOon
yrJK3EjJYw55SDI3C6u0OvZKanfDo7v56g3uymOwtB7eTxgsBImEfw4UIUxpC5KUY8P4+KilyCWF
lu7fFDB+/M1ifhuavaCFavq8eNVRk176sreA/iHTtpLyLrxs7JgEE51CeCpfFL0EgLFDXdTHdg8F
0U6z0TGkWWsnB3gUtsMWFPxN/AVs8NpJX9zFE7vTn5/63oLwe9pF97542HyMniroDT6Uzvfkbtzs
hmP8tNlWxA6761v69nHmhxG2YkUWyJNEDvi5WWHTanRW+6Nw8B4gMDZ+jXflZzBbVmQr792X1kb5
8hnAtfspvBUc4yH4dv0HXB5QlYoGQaxJ3WaKWc7tB30qeVXYHXtTaL4UjSggxqaY79zU/fPiCZbw
yDynMqSRyuzauRS2zWjsji4Y4iQa4GcIu3fMsn4Ws3LtEC2s6o1JS5vYUqdw9nxVEoJaqhn3PJWh
PeE/hZ0KicYuIZbttoJiA3vfqsfrO3l5gJiuYwQPkAFyJtp8/n1weY6KtD+qSaNYseuiLNZ9U7vq
sd8wFXDd1uL6gGYoEnUoSpuz9aXoavdF3h/rQd7WZbjXSn/vy8n+upXlFf22MrvvrSJ2yBr3R38j
6ltu+42xGfJdmxhQckO0ct3Y4pLYvYmIB6zn/CCmUh+X2dgfW426LFTZrardCer4+hdWJogGvJsT
TmP6FSe3fERFFvGw4TgyySOFP/20tDZhvLKUBR9G/dUQCdAJPigWzqzEgeyjOCRzqYOvYmZVD9kN
le7n+GO1h02EyYS78kt6bzxsVj7Y5fNJ8VNF3Zj2va5cXOYc6ahEbYyjL5TP5gikf4OS6p8fPWwY
vGfsIIXW2TXO6pIkajSO8kZBFEqU07qxSoY7PruRNvxzj/+I6uP/VwlsLtsVQpAs+RoHX8+5QPh/
/MMFooqQukG4S59ZNQ0N7MT/UIEowv8Be0QKRgSvUuJROCH/wwQn8kegEpCjUGjhcUT+SwWyEf+P
husnwSGKkAj0DP1PuECmE/D7SZv0jjj2VEcolgLq0OYZcIN0mKa5IrOco6wfpImL/KDKHdrWIQDo
VrzNEJTQ/+jo/8cozCcGiQsP6TwIajtKnWUBsVsQd6m1oQvddlDPnXyEx3/WcAo6nuWh/7EiYQbm
Xnj15rlLA6nHsPGwArd3vdU/MQTlwyCa7suPm1cIH+gMlg9ToURdqQWd3+xLw7NSENqUXYaiH0rA
HtK0dI7dfKW/y2m6/GrEqfR3KdUxlHfuGVFLRQVZ4asJdQ8fWwu1k8cH60rEPreTSPD1rVwxJ8/A
OE1ZN6ogCowRBR/0/IaxbmswHkNhlev1/F35z879Xpc8eyqlViy1tmZd7SdGv4xfqDDqTvUQEw5U
ey9hEBxFbKv+sJalzSK7S8Oz1zNTOq7a+GZ4+IWAqlYiebFlglF2Njt3Dw+/a9XPRmZB7AKhVfis
7Gt7Xbhn9hhd/g75/MNuEmWA+obp6/AovEIv+qDAd+vdRPf5rtlGj95nY1/avEYrH3jxxJ7s+/Tn
Jy+t7CVlEvQs3wwEW0vuVGrN14/QrDxzubLZM5skYcsEHyYgpdszRiSzrNZqb+Sb6JO/W2sDLV9+
GX+rECxTDpq9fMLYJIMYcQfrT+OeCgyVBQiGaD0x8X28KZHH89aLC9PxvHCmJ0bnF1/Oh1wOMYok
Yn5ECP1ojhZ9LipBIGDWKifLt/L3EmdOIEF9PXVTrJm+Ndj9VrwrG4uq10HZ0jAv7OxlWmaw2lBc
Oiymqk3CdXTZcD/nhyXVkCitgsG3FCm8iQFVcGN3K6dl2QZ5B9BGytvzFyJKArEuKu6BdKBO86t6
SLei4x4Dm9nafdPa5eHPpAz+OZ/UgRFVBHaskJ2fr0puFB8EB/QsisjstHbfKb+SaAUKvHi9T43M
ti5MIHopRYzUxbbfM4MKSRXc48iCw5Zk6QdGLTOG3Zz6EL1bg0bNKm1vK2Q0iyf3DaRzkfNUyF+J
gTl9t/vi10TbHW7h5/sgH9Qb1RactSu48AnPzM18ijQMcgbHCmvlFYzMd5pKCPXfKGvpgZ92a3bd
qDEbEJIC3JyipPNPhlSpuzE2Pc+ShTL7Yy9s4z3Su/vgR/WDEgCFle11iwtLOjU4p+VPlVQ2vZol
ZVJ7K6CvrCsrNbWlj3RmYvYCdlEWb+IQE9PBT1Cs3Xs3yjZ/NQ27Bv0CH+zaVZsO9pVd1GcHP/cp
zubN9J326XEKj8JtYisvk+ae/2XN2tJDe7a+2Q2QjBF4d4U11RpB+oilo9z0d+il0xDR7ojK+l/j
r0GyHpAdt+2Y//zFJwTxCVSehA82vfMzowUjZdoE+6XyE36rQljxygsRDLCD33//7AlQzUYYuo6/
v4OOwpVgIh62m2Ql/Ft63c6szE5+WqdZHaTTLnrk+gRKLqPbMG1QPYcxhjH5BwbH1XRXPZaHxrm+
gzPJnjc/gnHFlMFr0Z4WpnfpNFiI1Qq6U4xLjOmoMHtALbDddLCFiu+BOO80ZYSmDE6p8M/j6jPD
s28HRZxWJNPeugzpbyg5SEgcX1/c4g0/Wdvs85WuKA5JiwkxiLd1SrAXPV+38FYkvLhvJyZm3y7w
Qz3MJhPhXXq3eRfDNAyjHqIeihUh8Y2ktrVOHT/9pVeMvn3Tk2+WC2XCucSocvCcdN863b46rstK
LW7fxGHOG0P3b17qYmZkkEZoJSy1Ielq6nDXds3aI7ro9k+MzByW1HcxpKgYaffF1+AWz2FH9DOZ
EYD8xfK2ay5DXgi0TMp2/13VzGcFQWqGmvi2eZphQ3UpB9bme+LAWwlRsHAj7OK7+Bg9J47+vtvx
sj7mL5FquTeVnfHTiFZgTTl27/RxR+dVT3bTFKL0WB/W0pjl1+Pkl07f5+Qze73rjRAdTfmTnsED
aRX3sCygKjTCwn5X2vH92nDD8t4wkk32oDC0NTvNm5H2sjm9HmgPOZ6OVxd1OxEKO44OKxdn8QxT
s/2PqfkZ9rq0ccMpN+rs6KtkK3af3meH4FDR4VLt/r5+lb/GD1DwHqBOjL5dt75mfPYuB22F4vxb
8HSgeXNfc4G0vXK7+gUnB3NxUSkWA+2gAAQ+5vwL+mbV9YL6dtZ819KhvgMG+0JxJLiFs36rbdUn
qMigo2e6OdjmB/evwoGTHzD7oElutGmSTbt8kx/hbASxB+Xma2iVtreaSiyfnv+udi6OU7cIRcnT
zRJAggWhCNQIPKis2aiL/83D/3td88EyWa0lJEBZV0zLV09/mmudymXf93stM7cUuXEqmJNfT0QX
fWvvJYrS4/VD+P+4379tzDyRT16ubabTUW6HnS9bU3UC4MGNC6+pjUKynW+vW1xclApEhkK1ONX6
z49jUHZRsukxaDaF5UEhKGVrB27xxJ+YmIUTadZJaTWZQHp9D8r8OUu2cAdqvyo72AUHcbCJZaQA
gnYLAuz1cGaKGi5u3In9WVSBCk9elRn2O9sD5q7uimQLnELDurkrPgnf69H2NQsGu9aWnLWAWFyo
GYAK+L3Dsws/jISj0lvACAMEruXQOpSfrORxPQhYPj4ntmZ3W2m7qjLfbN0oyGtP+g3GowoAufwK
n81OWwt1piN/ZWvnk29uJviFNtmbKlnQ1jsw6Fryr6ks8S+awouh9+/VzUfgmEtp5HrKzvoxfGYY
zgplVgjBoEksZ0S/vK7c5oqwNVRYA6XwgQlk6PKOOqR/zFP8jbs5+TEzb+C7HYxp06lSXUSIovet
uZJozPBH/wnDTyzMfMGQQhkbTvem3prvogd0Cx3jSXidPmoyBUSlNbxToVe2mW9fvTWLe41gtki5
BDryOdZd8jMxgoPJtyDRBZYBjgHiu1xZk95bcj9AucE6oVMjMuJ+7n7GthNhxmWNRp42u0CcBBvU
es2rLr1CzLRPhRko+y70/YIYwRVzstKLaFRNOP3Jr4a6JcS2/pQdpemdtTsbmsDr3nXxQp5YnhcU
jFiHUHrKhjeO++TeTDJSG1t4F39V7XDnbddwy7MRhX/OjAhfJQPvUAXQWD/fT0WtvRLyqunMUFYr
iKFQmzB+BQ+Rk5ZIzwZOSV6yhxFzb6qw3tl1vyWuliyKzy/jq2RB7LgaBCw5YIpuU5eShgag+vMf
FWSbEGpTNkHoxvsmft2YtxAHc3GGrQpP+sqWL37sE2vTkTsJkfvWLFHRwlp4JESGs7qFK5Aw/QD8
cy+jtGLnX9zWAnG9XpReeuoAnCJkqjD1c9G2SeCyD9MpRFAO/g/1nf8j/RH+ANe6V47fGcKAKbyG
veO5Pqx7x6WbJCGcxHAcqcwF4b/v5QhCyLRw6vqTp3+MU21tY5cWxwWi1UmfGcWDWYSMRlSajVOT
CH2JXe8fohGGz20OA9pX5RVFY2LX0e71T/pox8M22a+FzksrBJiDSha9buOin14NiDKZ8EJb+N3P
nWDcJUq04tQXc/cTG/MUJIZgsWjffO5317fLY3UoP9IdwkMI70iydvHOfV7LsJZc7anN2b56XRAA
I5vW5X5UvBcZTsGiXSs7Ts/R/KWGcwMUObyGwDxnQVBcGKPReFP/67v5zrhpDtEh6qzkznekW/zQ
8/VLuPipmPcANcakKDOT53dQylKx9jKsVTrHI3uW/DX029Jh5O/9r4XZLddCoy2HgU3zUkh+wo0V
Ey0bzPPmG8/uPdXSB9H53y1q+o4njgUemZSEbvpOhVKIe4bjYdiHAF5ddWGLJ+JkcTMv7tHzZgoI
SxWsy3Z4pz15juy0TrUPXwl5xl395O9WA9Xpo1wckROrsyOiQ8xdpf9YjV/yx3gLE/+Pass0+SOT
FY74+fp2LtY4QcxPXCOMuV5MCfoF0m/K+PZWdbvsV7vljeKhpE/ivldQtJbt7v16B3YKgS9WeWJ1
OlinX5GqlpxqWNWjuugsw/RryC1H4WOcQySNJpzAv6ubXVZX/l51q34lrFv8tif2ZyG6YPyPF0tU
g5rKzucf8trs2sX9o2nHsAPVb+I3Zm1nt8NvkOqKIpMXN0RYqnCGIFl7DS4cymRCNZl3EOSpSDy7
Dc1AtdHT9ClTbWEe3otOfhscDWu4C5keXmvMzOYcCGxm5mZXwjByNZEnc9Wu241ICY5ULpIDvVff
rmGytnI7/bl6JS68zMzq7ErEelVJUYXV9K57DdKda9jQqD4lT/U3qFqPeWHv6sCucmIMFr324F1G
j5N5UJNETrjuC008IU83eVfCw15u0zvvGX7Pg7F1HeHTuCv261dj1d7s2AgDzL1Sgb0OYm9ixe5+
ClfdCZiRPtOvWa1nXlyGtwVqEFLTar4sJyMynozFyP5GZn4XdDkUz8bWGFeu3OJtACHAGAVV68sS
Zo0cWppyG3K1hzg4gXb1acWXLR6U3ybmcUMyZHI4Theu+DX8ijf3wrgTkm17nMYdqq0i2y06Eumh
lJnJAd+xCpheWeJbEeLEq5WZrBZhgP2mjuH4ven8b9dXuGQA/hxCW7SmGO6c3YQOMu0qDyAahvT9
QcvLG7dd63kteZRTEzPP3A6eXJshJmB9B1sxOu6dZvW70Jm0GdcAMdLagmZ+WBxiI2q8iTmZ3vJo
ON5D/6gd6hfzk8CAT2hNkCTdju56G+W5euc/h6NdtJQabOF2tXO/svQ5qSU5W6JL/vRj3vmP49G7
iW+naFMk3lyXpbxIkLh0J/s8h16ISFqJeYKxNgiOpfstCn/I1R2sZSvX7hIMMTM0rfrkULaeGhue
607ZUPPKeHw+7ssf/yQKiAjp2xDt1efu5et6m2rZ9DTORELERN58jV3l1kmHtAXPRfOqHWjg7HN6
393B+NzsO8Rut/pr/jRl/X9xTU7szpacIg4idi52JbFBuPAxbb5cNzDds7PwZdrTEwOzyFrLvTz3
UuYKvf6rXH3OGbRXN7JdwG5dSivzoG9FnmvGpjt08gGzJg+11MOYcth8bx97hFCeN62lIAACtAVp
WkfbGuAxuq1rITWGUmKwhZL8gzTu+2Kff1i7Jxex27R4Ury3mTX5IuaoitJIx2l3URD9KMC2Vxr7
eLxj4mCre7BKB6gnrea9i47CnKbasQt7ycxRoP+2kdQGo4VWHo1GeKAPsAZlvbRB8R1eP4M3kPHb
eTDFdETN4BLIxyF3Q4e8IrZ8zW1XDufC+35uZhZEKSQW3pv+1aQW+lXYRbfirbnrvlcwn+ySLZWf
w/XT+ua4zk/QucXZsyFuhLEdAnWqGQg2/PmZZvkAc2+6nfRaWZVimQCUptFGKvB7FGUh6P649iMu
k/ppLFwAiM2kLMCv+SwIytNR7Jvy1ADIrPupLA6H+z94LOFOsgZHer6+7EsPi0FkJnCkUHJD0HF+
b8ZBL3xZwWBKthbkPTTBH7Wg25G0/tUn/W1qHnh4ehBUScQGx3cAahlSjXbeTtuKiLPApoN6y2o1
b8G3sjr2kYIq1MEXvlUbOlSsIg5rZ5d3PaVoeinpTr8dndaqUOGymbOsLNWwhZd/UWJbvCoqc9aU
cqHUnrPbKKjlhAjskNrc9D5s2rikitqTsQ1fjXf51xJ27cPqCVr8oBOXDmD8iZJ3downLXWBSVkK
yN+Z9i2lCSDg3fJtd+pzOCDRbY2vEDX9WAfjcFwWPD4DAQwDMCkAm84Mm+1GCGNB988Vgsp7PPTa
4I2BneShpHeoX4w0z2LNzZ78SmrfqW7bVh8hPxdxh0mXcrGbstSIqXj1v0adFB0TvfVzqP7LfLA3
ptdSG/U8OP8qS9Ea810dCGaIzuZmjPeD2UmfE89vgkOZ5WJkHtTYR5PA3igVwHu7ogkSom7lN8CL
t1IQeEiGmV4kyT16on6l5NsQ7WVB3k5cK9YgtkcVpbdO2IWjgVaKRDe4qLaZFI61sDfLLhWLvd8x
lwZvTDn2omoXVW2E/VZtJXTA7IQSp9bZ8kaSO92GUGrgH7WohDTRUQTUS9GeaqSpCCkdAgg/pUpp
hk9dC5jKtMKaw6MzjBnpauXkgjAYn8g+egEVqERjIs5ieGNTl3YWlrDCWd7E/4JKph+YGgq/xgDP
EBx/rk/fntnSjK/QFWrPq9fLgScMliGlUgF4CWFBn/nSbnMLEG6IHK9FFeVZRJNCGrfoYozSrZbL
ufFOByrUfCujMtB2PRTqYmnpRqLlD0aID/nmRmMhHIs+iZvnZAgiFRZ3r84EFBDzMdk33YS/aTbI
y1A2UcywYQUQYNdfCi/shGOTKdJEKaKLUQmfQxEiOVXmxbs40zrVKZiLYsIRkhuYqEp3NC05SxJz
x4Eqyo+y32r5c6hrQfgjGEJVhFJAQ8atCCgtbtuqjrPd4CXFLzMeS+lXAjOl8jlv0Y353HXaKO/i
wVBrexQaE8qKyhC6D4KvQWYh91qmPjVNX6CGbRTVcM+8ZUgrK9dGphC7MknRhK6jKNZ+UN7o/aOX
9q7qDJ2QF6/dgJZlbImegEyhxbry5rYIand4n2aQez6EsrLpH7xITZQ9GqNm8WgkUT/c1J1bKZqd
pXmkH7kQhBHWoKteL1utoRTxXhbHRHvQN+3GfRpUeehSO9mEqEJGaZbGsWVGCHLebiqf1outmLlU
0XjTMrPdb0j81G9yqHSoEAVuZ8g7Te7a9kXJE0F68Wt9yJ7wZXV2CHVDPuSMk0eIT0WQ9/bj6Lo7
t417rd7T+4qkhyKXDO8oq24YIPGlGPknRrD94D4r/OBFbgbzsTM65G1LD1WacKLRAKpUgER4yPTe
62/KrhydAgknmNz7XB5Qn6l8xVC3slZUKRqiJicPTnFkP6mZtCbSUGAdk2QfJBpidRXK46KthI1u
OPUgKt67tJAHk+k8XfD2ijEkdWw1qtk33q2SDMVI9hT7mbrPRRhDP2tpF3jUfxJkckEJmRzHp7BU
xM1PYVNAcGP5TRx9ydQQ6loR/lz/e232oftlENHlDY8biRqAeSdHbSVUB7HDPUVPzRiDt0TZTI9V
REQhOCzz94NZy4H5gI+ARY1WaBcIDbu8qRmWKasGvc9dlQ9CqbzUOi2N8VgTdJUvTZ4pm+E9HKcK
NZtAxk9pCNL4yjtwEIpSIynkDWF+46ZDP4ATgNb5R5RA9djQUM78KN2OEx1oztTqqFUvjaLX4j2s
KRKFS2kwuNMHNzWFsnbSOs+V990YxJDdB11ba+3nmPnaQLprtUDK6ndFEEque++nRQKqi23U/WYl
Olgqr+hEImTsOpjVeVhZ1FVQ+w0J2CbPraykO4OQ+eB+ux7tLISVsF2emJmFlcEmzFu/xoyOWHuy
G3bNQ3OAm2MfInGF/NV+fUThctqEVAABboaYCQUu212yrrQtgP4pfW92sHOAokb6cNu+jvf/wtpl
0HFubfrzk0QoFFop0wWsVTvUcmF9QzuJJmpvUxQA+PdCSeewOiu1lOqdLnFWYS0iE7bXCqP1FoUq
fNC3ngKgfpvdG9v+BrnLUqCJHP8s7/+q8HhqevZFJ41OcM5v620Qh9oV1B37GwogRxS1GKxZS5uX
Ejv4pgXmKJl9v2wtNq4XxCb2cNXHZNeCSIv+BXxysehzameenjeNnhUGdqiKH3RU0HZmY5PW0sp0
ma+BNJeMFkEiKOye3U9jekDgW39VPmWP6c06L+XlqYKKjZzvrYguMgd9fqoS1exGTyBNYDzLCpLv
G7VfcQCXPRZSH/R6RE2DsxAdiVngWnqZRmkAEwj5ZYUdPnb3PWG6B5QWDhuKW+Mv2UZq8PCHgkRT
wf7c8qyap9SuLnRTYpJp/kMvDE4ZfLrudxa372RtsyyrGalO6C55iFdLTPRVnqA/xf0o7K+bWYr9
f28hvCHnXylPEzNG8Rc8AcJyoprYkHLxQia2sUqVMx2/ebZ8amp2IKq2IggY+VpTh13cTqlca+n3
5iGGYkw+/u/WNbsLsKaJfaFijBTva68e9Y3wqCG5NMQrxfGlDWTcaupkIGFH2eZ8A1uEc4FETN+J
aDRtyJoqzw5ve9FbOe2XXoTE9CRLmx25qpb8Ni+nL3Wc+qXmTj4o+3+RDV4+q+d2ZgeP2uIm9Sc7
1c5DVPAY72unLClVj6/a++JOATb8L5ozS8f9ZHXabBtzc/DSoMWq8lTBKeZv0ZFkjepTFVhUNBtm
LR/q9dR3ebE6E3rGpBU0B4KFYtHw/L5l+1LJIIr0gZ7Q7rvy3nwqvw7vo615rNY6ActL/W1z9vzA
skdbM+ZopsM+rI4mpA3U4xPbtMPXjUb3ixG63Sowem2lM1/ZlMMGPWdWKhzGffrYvo+3bmiZD7pt
vEPqmUx6671bZbpZXCu0IW/FP+kCHNUZeeHnDZ+13GqHksdPdLL/S9p3NcetJFn/lY37jlmg4Dd2
5gG2fbPpxRcESVHwvlAwv/47xXtn1AT7I3S1D1JIQZNdLisr8+Q5NjiyLKhyX1WQ+Vm6ay+UUrF9
zyzyT3QWzJC8bjnkD1nUNS53PbZyN/EMp3Oy5/C7jLkVFklblwY5C2XEOAtMEsNk1o92j4DNXOJg
uRAQfhzVbM/I2DN1xOeROoZfal7llXs80L08sLTgF/isL+6Ws1mc7ZYpqfQA2s+gOJCA4e+2VPQ1
tlSluhBafxzVzKVJLI9rxA98d5TPqeG00H/HY5QfeMnuvkPds/CXqGL/P1MJmnPwyyOJOY9LInR1
CiqfSs6hhsCTtxMp4DAWfiir5SjocnpW+2ludhEZQCuIjLvT6VUPfX7YEVynduVGoE1+nGzCrGEf
bZbYzS7nMc/syh/PwZQaUjZwu6plQBXTNh+n28yJHNOmbnLNnlFJAIHEL2RQL16IgNBBM8iUFEWe
HcBRyiCX+x73KYEVpc9C/12jo02yv91IhbUDdhecQWip0T69//AcjiQawY8ae9GeHBWdyBFaghs3
WsXoyV/crZfOhKloqA+DMUhRtNkxpyopZZKjYT1Zy6/mq1KAMSzxdFfYDz+QxBM2zB8X25Av7p9z
q7OTr45SjZ4oWOUSi+l18q3eJMgHQ//Vk4CNrjuUj3/LiZ4bnR3/BDy9KFUD4WbewInmh+6AUgp0
N1zVl5F2V1oU+eWrvx+xnducOYMkKdNM5ZQHAjJxLDp0wuCO5qqQlup+fOfP41AwvukyQCfgs5mj
sqnBgCVFQRr7plq3K/moZh4PR/nZgMRRcER9KlhnN4Ib9rip0JrnNfv+JS+drwd80ROdf5DZSalY
yFjOZ1k5DWBzzJzpJfaR/7Pzb+JiQHzpkjo3Ntu9mpwMGYlhTM6R+4kguizcfj2ey+fj57zOdiqS
1Z2WGZhXUYRwCFJ90LwmgdXxRt+vLS2NZbY9BwRyTI75CsrECYpjDuTL/83CbDPmQlhrOT/rOZcQ
Nl3aht5vWMBDklP7oz4wL7z2ba2BuA0oyNooVmpxJYmB87WFy64D/AKaiBgWyJbZkkslwQu8wiC6
DVKjz2AtGQ89+qBc/VA7ymMT2+lj8fYbYDb45TOzs30QTaPUNw3MQkEncgjOj83p8EBU91wCI4EU
yy+U7S5uPoOj0jGZKCXNHpcldNqJKWB7t655REUFMa4zrGqkO4b7xnB4sXA5sfO5+4lfQWdWZ5e7
Aun3sUlxBaWRMn1ndXJlTMxBLaLcDr0x7YOqpBbrNZ+NbB1pYvoypl3r/tY6/xz77Kqv01EtGj72
xglO9cFIHQGgIpf31kE2Vjzyeymwh9+6f88Gz0/pWaTNVLktFc69xUGLIRr4RDvz/jRK3omOxNVv
vWLOJ3y+pdvMTKFvxEE3I/ZRZpMfvE4ZOAp00N0y9yAB/AsAtIuRKghGDKS/geb7xOUXdGaUo/zC
p7hao6rQHzjNhG7rfoP6fmgtv8Mvbugzi7NT1PRyE7TcYgZcliG85dNox/XN11uHO8pPV+GZkZkj
FQbWRESBETF8hDC7pQ2ym6fTqSDrKlh9bevCgLhuAqrJqAcZn+hp5SkG646MpQOoyR+HwmaAlRJz
4RK6cDV8sDLblFJR9W3K8z56J+VPBYrpXizmZGHvX7YChQaw36EXZg7A0tGMOyQ5rAgK8vLSQTN+
axjw2ZwrVRXnOICqNYaeVHyyZKOwwnF0jDo0/v4lB/AQKPhkJMEAd56tfhhBvsDkhwmcPqUrq3GJ
f5VvXy/7xak6MzK7SaWcNPGfLrIG5K+VUNJdCOgupYE/jGOWsUJlNUU1D+NQj3Stv0J+SXHjjWC/
mnvJ1iK8+bnz7xZm78LZObc6z1glSoyyHl+ihiDBMH6LUIxkd6y2ez1ZiBUu3TOwZShQlIW+1CfN
rCxMEOLwR4Di18/mNlhThKWojXJg+BIc5PKC/bTFv37m1g0GrMDIr2+AfhOriOgpy5nz9aa46AuQ
czOhNoT9PX+Dkyxp0zzE3AW6tJXEsLGUXtoVChjqvjZ0yXFznvv/WJrd0LHUtlryZzAylKDS3433
eIA7sa+eiL7SiPM7fcpoxTy3ObuPpYiyFiruPAXV3pfXgGu4kB5bV89oZQXr3tLD9BIM7YO92YoJ
XVsmOuejFDdC50dgHn5u8P7dM6e6BdT9/XYMBG8S1/G4/VOEbPHFyK+j2U0CpAvYQAFEVzmp/8dd
E3Z9kCVTz6ncJBlsbuG299u3+C62o0N9Wx9RGPZ/QXbt4kY6Mzu7JYM2I4XM4/T0R7WjO67WkG6g
amNrN6Rx+nXigoR/obRw0SakSxSdQGEDrM8fh9qHpV6CTByRO5qHtWE1pBNEwJaofC7uXJx0jbfX
43kwPyOmUE0dmmD+LJdQuuomsOMJNhDaHit95FaWSeQuHX0CvkHoTvEK1/xlrCSDidQpDwey3Aex
sK0Z8cKBvGQC2WCursFJhN5HfeZdyqxtoZ8GyJY2BTvox63IuCSidHHmIIYrAlaGbtVPQkCySbW4
i9F3kd/HeFi7rc+7N6ODSN7fAcuvj4uD+mlwXgOS5Ap9VtwgC17kAkzFycIVd9kAlL+45CsQAbOb
2ojKIewKGEiy3J6U1GrJsHTHXEiLgOH7p43ZRc0EjSHTBBvQt8IjDUfIjoACoG7Q+ZIrIm++5DQu
HSQgioA+Bkc2+aQeaILPBIyvsIhGGVscblV2Z2jPCxfAkpGZhxCorhcpnzq9s4bIRdZO0azuNG0B
U3J0oAuNx2iLqr+3qNVxcdHOhjdbNLxTlCLn7VXtD8kDkhSu2WNW5ZYcoF8dpn10Wnx7L412tojd
SHrBaLhNFzi+cNWnVlNY8gM4tP3iOewt5QVqCrGzeAfxe3Tu/8/XcuYUW6kstJivpXKqn9sDWrkS
q0sg2mpBuSFwYqCYLPQJTVZ3jNxWtEqwPQxX+tVSxWlhAuZy9VISiSgr4HNkw41W74Lhavyd9BNI
CKBoB9JgBaHt7H4XKqOmVIAPE+rQLtDN0y1N56Uq1gcTfG+duUlJyYysCvl0+kLmRRC9fU9PGjcZ
aN0Pspve/F1BlHdMwwebfGrPbEZRWdZjBJu0JN9H2q9Z0fhfn8bLq/Nz5maHMQqI0Ic6Zo6+y8+1
t8C2PSUkd782szh9s6NXGYnQTXz6xs0IEnywMYCewIMWK6chZn55hRLrZunwkctn4OfoZodPAGw8
R88OwHInFJOZQ9fDLfIiFSScAJ+tbWknWfwmGh8btDiaPngiZcOZICO5dAoWJ2B2HBuzANdggI8i
3zDEQcTnBLSm3XrZs169k1P+glE+vk8+ABoYAK+juv1JwkpIdSUfRpSctCcgVpBuZLfqI6CKPq/q
2fJp6tFuLd8DGnsEydlvRGVcqPzfxmcnJs2jScrQvmcpsrnuZGg1D6mr5kuJ4Us7GAJdeJFDgQPw
nNnZz0SjM3IROwukS7amnETyPdaWjLznD37OJG8+kKDgAZITlM+QXtBn2UzgPKao7kWR1yjfZciK
yKEA5Ru8TODh35aGpiA7uI3XoxdfIcGJHFTlL+3oWST1+XPMXk9l25lZDLUhK3zWg2N1y59Opjtt
JvSwg0EcCDLn65P78c7kBglcqoGUNTj00ZQ0m96J1lkzYOdaCqOWBKh+kC7ptSyZmG2UpgD6V24x
t8be8P/NItV52QH3JUhbw8W7cUZ1xAfFo4B3xTNIJqGlfO5YM5kkbYLSrzs4XFaeYSLRXbZWnPRN
cVDtbpChSI/mlQa1k4WAe1Zl+mx9tpeaUGuGUuw0XCWyJxkWtu031e0d0Fjx2qFZLRnkv/Dj5kVe
zACxEv6AH2N+REYO+FYompDSezRCIRMT+uIjLxsuR5Czp+/74D7Ymi2mIhGKmpNY4embfA9DCxhS
kFaah0y3MkCWonvpB1o/OLmc7kwgm6XWkqu9cFaReYfwD3J1ImrD76t/dm0ORSJkRRJnVhZb7ZZ6
o4vYGZ/CL27CDt5esepdFMPvZStAEff1g7BeXOOPsfv7NMDx8Q4eSMdCVGN2bNS0SgW9VQh2GGJ3
3at9NAq5IzY1L3wsh3v8+pgt8Qd7s2nPkxYlnhr2OB9rC7aV3vsVLBoPB+ZmcGFCRAQoby4/8vHg
qHleCyqTcU1WRuCWKvL9gqEAp2Uqa8j6ZUthw6VpBK0EGq8A1f38cAxFJWaarCKr9ii9crRS7iOG
1e+EveBDkNcRF5+q/OjPR3hm8ZNraMuAikpRYSLpWt4C9mbla81LNktZvRl31vsW0RDeQYMZLDky
RjebS6I1olZgm/Z2cGoisNKLjWW+pteALDJHipx4Akmnuq05POtBXKfrZrLjyB9q9KusGiBGsJX+
LgDv88eaeacp7wwtEluwvb72QBogx+HgirGT3M935kloLAqfHN2J4t9ea/TYYQ8rHJ8MQrH5Q6Fq
gqSpQk3kiKpT2FrxaoLEAphZIii/8RLl0mt3FpNhqBBy0SCsDlp55HHBpfNxBYg5VRl6VtT3GlJ9
gJwpuMqarQI/Jd4a2+W0xOfre2ZxNrl6WqfQW+sEYICYg5Y5TC4EzP2OM1n50WYJc/vejvlhN2tQ
hELrAhIUIqKjdybiM1eIzJiRTuApBYvu5IglwRWgor2GiqYTyT2SCnVeW5Eg2gEd/GRQlm4eHo7M
7cP7QZEKHFp4m/Hg7cz+mCgV2ioh3ApbbNhSEFTQlXySxb2IJS0W++E/BoNYUYz33N7smSG2DU3K
STdA9iZbkxDbjdBbk7zk3j9FLMAcKaC2gg4n/KAyT8ulU1X00YBhdT2x9WRPcVK+Drs+X2IzEzOH
TuWMDeZY17hA0Gg7OYWTDkgA1XZ6J97Frn6t3Ux2COV2K74JXDagmdBeiv0+HxBIwUJKDMx+RIag
07yTOSF4vDctkd+hTvX1FOAew/toAyVGNwKyEhQniwHn5/BoZnS2Z1q9FBM5Daq/UOloZ3IhMuxz
/QDxZckLzyAZvOnkXYcWpDdgwYV4+OyJWKgJRa5e4he15GF+/QDu2Cm2qj86tSfb1DeddAloNF/d
T1Znr0E5Bf0kDi3qYI4OAhVkrTc50PeZZGetHe6LVXg7HUA2NFoY9ApCr7ps1dRaFNGZbWR8Dqwq
9AoxdhSB5XlKewhxYiaK+5x5zOmzlQx3lNqDao2lZTyyU+oEi6KTM5oHTDmamhVOjAlwPudnnC1w
lTYDZEsIgL+r7ge0Pm/MR2WjvqI3DsAB/Zo9UIu64bcBqQHlpl4nK8BOw0eUadyvz9jcG0Pc+V0x
Hg8AqNuCDnT2QdoQsG+G/Y+7PtHAP5R5YG100xYSyJbocKmbpTTSLH76ZHEWP40dU4KIwWJRGnYc
yPC5yaaH/FVmLLChfJrl+eBmrjDOmhTe8n1jG76CPn3z0HmTM62Banvnzuod/mJMPe6F203nigCf
LudgPqYgUIifzfHsfFHVRMtvighuaFftkIGViLmK/jQh51orhpWY7UJGa+60/rQIkR/U6kEniyD8
453TJaikgJmJn63oVgKQGc1Op9CtcK+P3rgzAElxF93ILFD9ZHTmrlMlBRplwsL29uTlBwUs561X
7waXR0vLPOd8Z57dq5/MzXbuhFZxUOfBnFqZ8Y6VTNkaJYMmeyCzm4VTMrvD/7KF61tXIOcHSoKP
8xkpbcOQveKnJPrOB4ZcB5eV+DUGd3LxiECHDjKdkIT6xGkapzEIMUOYiw07FdzmsepsCZ0vkzXd
pgczsw3Q6xQez2B3WE8HDAwqMtnTnoxe9DyAV2SZBWLuJrGJ0SmIyhUPFDVQh32cAtblmZqn8Fha
mj0LErlOAaNcmGZ+HmdLChsgsISDhGT0Oy/DWagkGOARBiydWBLIl/vnAshwDtGbQL/YORBeBb0G
p/CNlo7LheX9YHd2Felx29Y9ImTs3MHRCbozgvV4nGzZnoZfaM24sHPPzSmzmBtd2aROO5gjhbAN
SfSoa6hBkF5bAATNczx8234wNAu1GYieqyKAodZNgiMXKeFZul5ywsxjgQtBeNzt+hr8ZV1jncgi
ydalgXJFTbSZIn0F0eOPe0atVZYrIfwv+KhPRcKOfdk+THFyv7BvLq3fuZ2Zu1No3IKo8H39kMda
ozM8t6k1YP2647ha2i4X3Dm6O3+OaubnlLwc1ZoYxKKdBPRQEZfHshR8RWdXslwmmy4bwcWu0Nev
RzlLb7wv5rnZmb+LlQ6U9grilDj9MZHvQwH6CGh0F/2PNJCeyia4lzVjYQddOvTnNmd3dTBCZVkT
JmIlwlMRQ5EI6r1fj2oe6n4a1uyONqZQqGK0MViUoJtPhaxotW5iv5AeVP1elqk9KLKvZYIrtHdN
NK6+Nr+0ljPH3tdpltSlCOtpdRNq5S6KkCOkCVn1qu5nA1q+zbJzvzZ6yc2dz+rM3QRyArKIBEMW
pyMJ3nBMrDRA70Si2nkmLUzwgrE5Hbo55WBMkXAGwZ/tDy3UBfMM/VkSjBYSNACz9vvXo5s1+byH
O+fnY14nCFJ1KIOar6jDnxOx2/cAG1H0M3V4M0EUby1bhR3tl176SyOdeRuQbpCkB5uP1UytX8aA
PAxq5opGvWc6uVOHJUHFS9c0WLHRrcVl3bVPPRsdDiS4NGCQd8F0Nbr6xKeBull9bFqwVuwIulOQ
rVOcfC0hu+BK7EUX3JiuGJJYrRPIoMaEbMNyjuXSTCgAm6CRjUDHb447z6QoHkmLXQ14hoG3v3Ro
VWGvtNMaRCh+Vi55xEuvCORYwPOlo2IL/ePZjmaN3FdxA4PsUUQK/55rbnBlSaNZSXaJES4+yy95
QzSGo9YFflFcc7ODi9a2dNJ1eCY8VdHA6cXJOkdGEOnRyAO8y7yB5h2g5uro8iQ/z7R/vcsvhGhg
4AXwyIRGE89vf7zaQCsk6QPr8YrJu6fWUC21L27AtmAxc7S/NjWDkv55oFRkHoz3HgKAbz/aqijK
lww0sfwav1Xs5jjhJQFBCo66kt0ktIGPBkPEUhHhkvM/N8u/fhaN6X2SSvEIs3lbOIoY3NFeXIJC
Xp7Gn0ObTWPcTiCsmWBjJKd8xCOsb6wIREdDfv31JPJfNA8tzwczu8misEiAfuTr1cmnUCrXps78
oWDrr81cenlhX/wcED+aZ5OmpVRg9YABcZ/A26fSpyi1DQiG8ca40uuW29SXhjY7ColaJcKo8nUK
ocui7CXQNVXTUgXtohUJgi8SSAV4kvHjwFiQdgorYSWKWOyNHagEjHC8CpTmZWEKL+6JM0uz7d61
UqyC5YxPYXwIC6fpNuL9nxl4MMPKNnxofgsmsGWo4UU/pp6Znm15g8ZKRiWYVvwJsCwQ4kK2wyGl
FTyGNkeb/dYZQ2pRBXIHJHdz0XGlD+lkgjjN0psa5FOpQ5m2UFu+eIzfVeEBqOcp/o8LpyUoA9IC
CxeqoNJRBE9VlmKMi3vDAIkMnqwiQf75owkhoH2ryAOIActsJUWJU7atD873BZKCyyP5aWZ2hnst
jbMYLQhW0gueAAyNSZb4LC76Wo5mV5EJ5ZXi2dsM9Bw1KJlhg+dCwb+Vh15DDuBHi11+iAk4zvAA
XydgsPyt59K57dlzrdVQk2hG2AbV2J6ADq+QgMcrFzOel8KDczuzozyikxhkfrDDOU+qq/EgZtvs
lUtzqX5+JT0PKL3dlTcEdWl/4WxfWsJz07Oz3UxFE4NrkE9v4NMr5S3TAEAE9w+u6V50RILn/dIZ
u3iq0YqN1A2K4Z97a0eqF1NLkKkfvMAvaidCgQsMrDvZDjuc6UhZrL/LfArn1825yZkjqQp1UrUQ
Msq9LdoczyFsyWZ0Db/dUMjMAX/0Y0DxK3XpC9ffLg7j1YBJ0DzzpO3kE/GqDcAgS9NPLq782UzM
DqqekJYOKmZCtTRfeEyuzGOzi76n4gqIHtVrbqYtT7jQH+y+vcoO7IfsZyAEr/GSTh+rRX3wi7vh
7OPMDjTAfaypUj5LCkME8NArSxngJQuz6zjotbpR4/f9hoZxcSVuZCt9yMBLrb2V6JAD5qVEJAVi
Q/SZZZ5e+NN9XFnaatnVXwwNzvfE7J42WvCOmCaAn9muPBD3XZjK7bx2F1iFy5uBljLt/Bd+tQln
nl8u8iDKI0xvJiHJnT/oZuil7SOhANsONd4fC9mCyyMkeAXgDuBNYrPZpgGrhaHGbIP195l2Nodh
5PtqK/malYDNHQpQi7xpFwd5ZnM2q6rYTknKt3SBVgtovyt3+ovaOt1J2nIECH1uJqv+ZqQ2Se1k
81f95L9fh/8J38qrP2ez/df/4v+vZTU2cRjR2X//tY9fm7Itf9D/5T/2n2/7+EP/OlZvxQ1t3t7o
/rmaf+eHH8Tv/8u+80yfP/zHLWhMx1P31ozXb22X0Xcj+KT8O3/1i//19v5bbsfq7Z9/vJZdQflv
C+Oy+OOvL62///MPnWMlRfjn/8jHcxt/fcPhOcfP3sY52Fl3by19u/iTb88t/ecfaK78B+p4yJ0j
b84rjPCVPX6Gf0X5B4B1aB6AwBTvjIA7At8rjf75h2D8gzfQ6KhRENBEIn2Iy7Atu/evmf9ACKrK
gLDhOKFP0FD++Pc8fFixnyv4X0WXX+HJT9t//gHw18c9xKXDVAXZScCl0GTyufNLIUqXM7mqtrpO
nzpQwK4qNtVWPDWtV2YMxd6pdAWxogg/s2GrGvW9QBmga7F5N0Vjv0I74SGtY1BWNnXptgpVHWkK
w2udha8S7W+LrpftMWzwAhgCJ2KT6hiGeGJd8SOutNaqEiN1W/R1WlWO1GUYi9ZUNtGDcGwHSHwl
TLodJTquSR75GTUEJyxcE0zfN2NGV2OWr6ewFU+ioN1lvUh8YSgrJ0qqykH6h/hgsRgtuQNxbWbI
j1EBBVxTnhyAghPXIGXg6FNN7FwD+jeetN4qaRKtQAGb+71WTqsxChEooIfV0YUntcEjjSSBVScA
QpodenKgEZmepgZvD4EWq4wme0Ek07rQMGYtkB86QQeCJ8hEGwSdkdsYgYXOMCcHEsahmbbK9FHA
W6IUV2YCfZ5REq5kkdqd0BE7ERFNalpnj5PSWhBt0a0e/JrI0PWhIyhi5mmjLKJPI34dijJdgXeg
OIZDuGvbBjCwlDCnCAbFUQQp3QqRet/E4vUkDuQ0meggKYd8lSdFtU1VrfNGleSWPPQM3SySeBtm
YKiBqpYC/uJ8XKc9m9Zl+WNqA7JqOqU/CizTbElrPV2qxyugFZp1p6he1A5vQxOZ+6ytt1mSTduw
AHl1KoUQkwoqcRfxv+pSekMWARI2PdtXXdvudDaK150W3yRNyrBCUmSbhY5CdBnJDYT8sgrwYYJc
2jRCRCJTnwI53ktNN2wNbboRG+we1NTJZmqElWGCpVlDqno9CPiQYkWUFcugTBR26MevREhQTMgi
dH32SPrONoETcfpIEgDCGgSnSHZNHpZOC3iWUxYlsbskz3cSQmFHQEbgniIh5rJa7N0s2Rn46U2o
Ye9pELRITHmwS4afmQTNY+B2vQWPceqIWgnGg/omAGfyAcyvqi8NY2V17VCexEYIHNDxH7WwMVwm
kcqrShOpG7PjqgvollWSFLxkCER63UxWSmsEXiEZO0Fg8rGfandKCHGzIrgbQVK760MlddQ6V6yQ
SMwzJmihqTpFWUzIp3UatLbWFPV6SrVhFyomCKdjBCDgLi5ucgY+vqQIYtB/AguUZuLgBFQhGwn8
uvdxH3t4IRig3uiqdU+i0G1HUdhIhvGE6jp1ixaAm7Hta1cbBHREpTWQVHLp0AbpBpLKys6s8tLO
OnUXhqHoVCEOvjGCKjsKNI/iw69UiU7+2JjGrleVTVMryA5PhO4knFRb1PTEnaYk8LpGRy2uK9Fy
FxjKNfaU7GVCXVk9WBn9MAQLtRGoN11gPNFsDCwhHoibF1pjKSB3XitavkqqWtpm/C8zmjxoBmv7
bgSMJ22MYw3Y/LaQ5btCL9hODaTJVrPGpXlUbmPQUm/F2hG0xC7UtjmpqeHJetGsMd2vgHcNVlKJ
+oql1ehEBhxMJgAGW3StbqldlLlpEpTrWG4Vm3WI/YM0XBkK3ChTVQA8JjW3qjZJ0TRKV4aU7pQi
GX0aDT86Mh6UaQBiPwSys6SS01RUsouJ9kdVql0zz0TIXuvRmgXMdIHBlZyOhMxLpGqTgdzVFiiW
Jkbp1cUM4xib3XNlsj3QTJML1eLJM0ShPxD1Wi8MA9X5B9VIIPAeZbmndOFLG2s6lDCKnVSwbiv2
8vOo5fQgXxtdke4CofZ0OcRBbts1mLlDF6DYdF0kt1XyUNe8s9ik6kmfBGprI96U7SRitvX0Bu5m
3Bqx7mmlBn3UNn+qChkYDLE+UbOXtwbYh7pmTZHZfsgU5SrXE8AYpDZzGcBddRSNdxkx4HmUcS8y
9DdRIQbVnNHcmnEqbop8BLMByDutWJFBn9sk+0CXnwJFPrJkGMCA3j+K5L5OVV+TJtEWopzYhBRr
JLcZEowmKrGpkMHnT/CNIBW3JjJgZ2SyJTFwdo2j2vpyFAGjIoR7JmKpcQCRzhRcKZiabcTAFyA2
zGeUZA5TJ67Cbt6kJDSRtNJFL0olFx472CTiN5oPoS2oKQLUOM+3dYq7AHqmgBLIkG6jsuFqZpNY
vTkiqO20wIESEwRSJul7R2rdbpGcc7p26rwqDTU3KKMcyLuR2Y1stDZpH8F+skvLYT12eoVGBgE3
RNcyW28sNGike6HXr/u4F7ddpOfWmESGZaJ42gEYk2BjV6puV6lEPaHt/F5BQpRijR0BwYdVZ7ni
hjEt/LDoQH2uM+zPAmzJJbRbsHbfdFXHWyfDhyEtoCeMPOBCnDZpjo44orPeEvI8toDSIXBx34ys
0zZUk28jogIEoOcb1hi6VSjNo2YAn5+ktVdMI7QQusQPIo06RZ9BpFiO7RJU+PuhGpwYjm6tV8Id
6AgAoNO00jZoeQySMttXRQPwSREprhBLLivS1JaDQ9GC97QgvaNFqUfqEpTxQr3Wg66CYDiZNiYL
FQfNBR10GEEFPyW14DQSI3Ya0NIWsxZvpwCIljYcUmcQabztlAwqY10+4LIIg03IscxdBMaFoBs6
XxwMYqtSnFilNAZA9oJBoJaE0qZ6KVh5WbMdpBXE1dCRbdp3ikUaDXUkOQqdohr6axn4MNKr26GR
Dz28gSWPgbJvdUQvKndJGitB8xib16XEkzbkyqwJenBoS+CylJtKRa2mZn4xSLjqIsQ9UuBpUXSs
83EPfde7ABBHsStsUX4rzPSUdRI0k7WbxBS2SXoPxGFbrMMHfNPoNvBHQmGTEmQshRdXa5V4JbVt
vXClCp4FpBxW2johGklEB+iOEXX32hkOAvro6kMCcmTdKXSnEY/IcoqdHRSWjrynCRJ9D2C0hD4L
P1jltVdJeFI6q4e0e/XdrC292CK9p9/r+laXjjxbKUFq0apzO39VJDvKV6bgdu0mRCL1WBCQ5UM6
yM5jl0Z7EBtm4koq/HbyptGhLwAlEWZXmTsVrqBiKcBhs1LSY40HnOzHxkYaIMVhj7mnhzZrLbsZ
7obn5qQBJ9juhMaDP0DrT92uGs0rrnXDDoxVBy4sCfm6wK4exCPGksZOFN9kTw3xW+LUeBF/s3Xi
j5OnxRbSoUO+Vm4wUQG4ooOdagDBZMcgjR49AH4giR1W4JyHgvU+MLk+WIL6m24hhap+6wXHfIsG
S6nc6lptX9C2ww4IME0c0tFXRAgGOCHdxg+MbMGeVr/UD11hDY2bV1ZW7TR0E9W7GorRkDAOd2Hs
h9kuGpxeOOqDFUyejrhJTt0Oda1tUIHA2pUQ3LT2+KKhC7q2BojqbPHCTomrTm6YHwdpnRae3j31
xjXJoXltZAD1ONXoY0fAfwxoHYgPNUA9FnQ/EX0LVvrWQAiz9nHmMuLLuU/jY4eFLzww8b8osWDp
DB0zYJduTQ9CCzbNDnriE/MUpW4c2OVLgfOkClay7wOLlE4V3Ke5F2VOQbYK8J0AUw52qu51vNAx
ik03OnHTWPRbpWOt4dLwCbfpo9w7gIqB/6KAxDx0h6G4mFgtOAZA/vOSg5UOsPTOasHtEPqqYkWm
kxuWGKAWZuWvle7EOfRM1lLKiQHwKeG1xxeabfLXonebJ/yCJtgh2yKLK8j1gf0fylp0r6mbzgR3
yX7Ub4X4ago9EDfRwkGurpSe+3HNyttu2pvgrUgOZvhWB6jvhdhJWyN6CJoXOXvSmgNV7lT1no03
nfmQxNuKrSv9quuvYp1a9XSP22WcQksc34xBs1gUg7H0Wz2+9uw+kJ+q1Esb4BMLnFjJj9h6Gg5p
+yKCWoEFd23zqpP7Qtopw3VYwM9nJyM/qTG6OnfaKEBu5LrR4YdvmCjYMoLXOj0N5ltYoLk7PU6A
pahO2BzB8rEzsqcecaSymq5E0S5EaKlIcWvX15HpMw+CZglEIoLM7jmIsdHRYZKycF1FeNlNIbkB
tmeyWi3AdSnRFUnD2ALt6/eiUHs/70DHEkjFjmRobK1TiKqchPhZVsrejctXpEh6PKYKba3TxCGD
jq5PaddmuLZLwxsaqDCnO2F48EZgJRMEx4JwVQYIg6PMbmuoLLyW/Q+apRbkFuxIhOQwNF0K5OMZ
6xHrx9hpIcBp9/nwozYLq0gVJwh3VL1JwydpPyToDNRvmrH2S3g5TZBdR+mY2wimI4mIdZTWnlhi
D4C9CiZUxBtqdQI8He1dvVJOKp5BRIcCcVDYUKtxf3TN5ChjsAqC3o/iN11xBmbAi3RrfVT3YRQe
SwXSkPgUpsp2XTY5RqNZKyqATSBWnAyPvBjXPVBpVilKXhqbjoBd3LX7EFrDWfUjbJ2moJaBo6PG
ELJSvmXi/2PuupZbR7LkF2ECvoBXWAIkRSOvF4R0pQvvPb5+s9S9PSSEILp7XzamZyZ6zD2sQtWp
Y/JkRnqR4j/icNVqSScCBtkRjYZlbkA4Vev9Ny9+TKvIGFKCFWT6EDwLcLe4lyWuMOYSAF38atiH
UoR+h3SOp+dEfiUM5qpx33A1Rh89NqCek+m1zguzgfiQlwEMnfaazggP6VCYU4wsxsnl3IhjdKim
zzJ8DwowNht1uVcIqCJViIBVrBaLuREiwgil3lGD+yjFXZwiMwamUIqdrtxm0V7O9ky89ZtnXVYx
e4IsnIGabaulRa3XEOlt+U9F/JTV0MiFxhjQrs1RQWhqzNJjMqXBdPu+4Sctbp4VgkpjckhzJAh9
pImvaveUN/D+EquXiGW5p1j+PQ49nN9XUeLgJEYvOPV4iIZNUn71wQeX39cSpGKyD2xEFu5HyZHB
RNlqpP1gm02AvagCdyJ33pca2iE+fyNv/NCqMrejeug1oMUfSvAh+rucNZJBkziHazd9Zhui8lm2
27jeFohXogPm/ms0IYpdPxk8ccEDlmBerkMwgLTQ6IFIkthN3FsF0eHjKt5iMy0CdW2pQ2uJS2yh
2cmKO3gbI2gsxTNaVGS4GCP4vycINDFuFnAb0A+6aW2mAKSB1FqHroWeCLhasjn1H6FSa0O4F6qP
xhwgxOlb3OQM6T0835RtRfEjSJ7p2fCfZek8YlImQSZpx+JzobwG1XMqHRMkYm16YPhD3uK9CyYV
4klDNcJDZXg2VYiidVDPKaCl1KWoM3tBthMyBsM30SPhxwrqvqCKKX3fakl3J3KljRRMJYWVjAXe
tyzpdF+uo20SdpBD2jlRVrpDg59aJo8cP+IemEwJmafOYBXvWFHPw4RWV4LnpwIhHfRrEuEEaRgt
q+5y5QPJM07CaEzjG6++83Kml+1rVQmllpHcbEdm0yEx6CrP9AvuI8sQ4keMOwr+RpwYCxFJE1dG
yCpO66GuXN2NyqfifUSpi69WpyZGFQZVL8q7sXzmRX1UPgTywFYGSwsbv8L4JGcOltWB7bu3uuhX
jktJ3y3JTUcE1VuIXFlyvCv5Y5geEI0GDLIIjYHySG4qgdnEWwRVab1vGZ2DH8LPyit8r+2Q2sM7
I2jpuPFFB1uuR/KdD17l6pmvdZ3+Gb3RvQWlxspb6UGIW2gSPUicBbMYpU4/Olmf5Lti0BNJrxR7
EHS4lO4R7ys0T/gHVtC5Qa988Ap1v1V/AyWqqgctyrmWgR07FbnF8ajQ4DJj1ml856tXVdh6yduI
mgONAhA++QnGtT9bwYTWTyB2egZ5AOI7XPQEyZwUHP4Y7pbQ3DSU5DFmdKnXETMgEiormwT3eM6F
9yTXc94k3n0o7CDHoJN3uTKUwkH5IeaNJDUrXyOylddo5iEIK/W8xOxVE8E9yMFn2ieZxbAcsrmU
+ZVKPgB3m7DkBIApS5MYZXNuRBMI+V07oWqgKYpeADkGEsfGrHGofeBWtbCiMY1MDCKZSbXP8InG
Y6XakwKysw2OyKSeR8FhMydstkV87KJjBkGX0jCkdi+Ou5TRmfSQhhY9JrzVQgSraQ1M50tgo/b1
Ot/0h/DY/sLoyfDFMZsCQxq5M4VPDFwZwKz81vuQC4fLrV504EokXWx1KFoxAB89gaeXfPVUYQ1h
BWIsH90XBzz2Re9M0h2CJ2QAHb8HzWAVG2Sw2Q/hEVVdfOQE9SnE07gGXbxVntmHFhWAlyY2KtEl
Xwp7Vgo8JW6IIw0qcgnqR9QVpex5TB6GWvMkE6E0mUyS35c4e+fBM+E5psmEU0V+0AINhaCPMcZO
63MNiONSdECrJMq/WyDRCrwT05eKKinwarkx1aaS3hc8pNVctgH/OXgttSLYEODeUx2UqSFmGfA3
fHQmwpYLXKTB+oYlbpOfpQQ0KyC8y0Y3KR5xTDHpotUY/+Xw1U9Vv4/TfQWYbq+nnomLgEMOedPw
JELoR0LeIyA6jA1/PPPqq9BvCIEfAGFY8SGxiKzh3yEaz1ty6TbBcxEhow62QaUPiZmlv6rYVvE2
ETN/TtvjINNgK0/3qO9owaAXrcG2v/v2qQtijYHeFeMYVfealhsu2SA29scdLx9EhDJ572uNtwmR
tZTdnY9YkcH/YnyM5QPUOirpBBVtDQ/CA+RhdfCpa0V1VNh7Tz7UVEXsTSndrtsNkzkJ9kSeGWWL
sneXPnnpPgm+FI/R8rHWAv9Bqo59ZU8+JeNo9Ih7CUscW0cUYDH9nTIgZFechsMLBGRhtfMrN5dt
RX3lwjuSv1XoHSNwHOivtDWurfSm/GyaDybexIIh6UVvSp0Z5NaEYJYtzPTXKBRmCwGJ2kFYPUHl
xDPSbFNGTkcizch/x7WOQjOCeGQIQ7ARI8sPtvAdReSgQVpiNqsMjEy9g2PMk4cM3qgb0BEwa/nN
UDpLLc8y+MASHRRGfLyLpd8xUiQ51tnyPh4/8KejUDKhKCof8S4jsWXjsy/p3SOqD+F0biDLpXYm
GV4REpFDL5hqbknZ44jCBgoYQ3sQhpMIbtVW8zxHjt+Q/qKsR0RNR6nYq5wYRB6J1at2HVpCei5l
F5zSehUfcRJLcYPowypYxxu+En+jD/2eD97L6I1tkDadwuwFN6SVzYum2J8Np8sGE3QVrxqx3/0l
NNNUjpUx9qUqc3yMxAWFL3B5sm3UttgRpcDZKtkRyMVw0NCDcLhOiyaxPE7Ru4RaVDFG4aEPEAz3
ffGF3k6vZ6WcbRUhQBjautDG2Q1IkkgcpVtMTfg6SGyOXkJ2Ben9bdYE0FuLBqT4NVLKrhlRqjxP
XYGz60UfffBShhgZ4YrCYqUkdfHoo1SNwF1rVZ83mTxz5dapepQQi7wNsDVirHdqBP+LDIWrMuGx
g+JdF4W2wPvOyGGQK5lAIYN2kVv76BCxLEoACibI826Y9jXD3TdTCy7eJDkzrcyg/DNWhgQVQCDK
0UoKgOfpWxbAgzasNsyoHFmvRlRS4iUTo/CpDaffXKEodqOi0AMtQA26e5mLKbrRAMnF27vC6CS2
2eiMQj/bumL+OkZnkTsnA2Yzq3zXoBreoftglqUpIKHE46S4XvpSbuvwEAWPovfse8dScFr+nUVx
oHQRJrfdURcaqz1W02Mp7dLWbMqdnDxUjygS5B8F8ykpXz344BGtieeYtQlIBzTBSVHLjKBBa3aN
EYDrhz0XyZYT3Ab5b67sETEn23oyCuhu4vZyKC3oY2HgiZ3afe0RPRktiFYy/idDTBLdFelTFmvI
vUkCH2L7jcNvUF/AzS+38mjoLaYdfqENue8zYuvSoxLpcuc2gwkXWysoJkOzMEZPT1PuekXDp+3c
3Hvt8rM/MvhjEG6ghorstxIJYvbyhMqaKaaCMfXxpsSQQZe0epSwx8ZHyaEP3Gwo9Ji8NcNpyJoD
JrnNKgyRq2ZWinCqevTKUleQI6TTruODjYr4utdV8RfUQRETQnRh6DoU8LpgV9Zs4igJvhmP+qHH
h4isBHlTQ1fPIIi0hAx5z7YujoY/HHx23yGWwZcEyhu1D1Me33JxDwaNwwsDpdHqxBMDFNMTQZnU
JigdQWpzIroF/Afk5jP/A+9F5U7MXgrfOGXfpOdaqFCCjzUj4LYRD+lM/ks8oXK1U7j3GlUigzv0
6nMIfg5VeMJgEBRcrb7G09toUulWjMExbgAB3uQ+lF5p06W0Eulrn3v3af41EYdvfyv95/CKgFSq
9n5h+3dBC1nXHaKJ6K3NnK44KMpLEhpyeXcg2pS90rj80NaJxsgbjrEiPCx7oyn20CkMva2MFy3w
tSj/6Oo3NCyF7tRzqA6UgzYO8NjopxVgViuCzxPyFh1a7RqrQgFSes5GezoyrKXwoxE/5dFzZ6US
wE/dJvlS+I+yvSelJj6z6gm+OUc0oaIM1ScPeSKB5+IdZTNISmqe2cJNSx36Z3WAoFAxg/SDxavd
D594arNBo3n4EOLH9p984eqKd1JKDJbC0wI9KaEkVqDYVWoji7rpRsK5rLoHKvY5iu+V1CFWFzRZ
2kwcWghQhcN8d2lxCT61UY4a/urqDbatLTaVrf4ONjyrlcjBRhdVmJTswfHE6V1oN69we6iUR19h
ZSOc8tGrTOwkAXeYnVaGWBkpcaN8l+dGokeD9vtUREe0QbjqaYwsXESBRw7gVAhanmglFTUNW0B9
Dv33/tNDOUHRegwLJ7YeCHZzlx5lyQwEt8hNPn5A5SM2YLRGHbJKtSSx++4YxweSWwbzABcEbECr
nkLpPbb0dCdihm/oUy2PzjV6Z8kB9SA5emhRUgPxhBOhShQeDF9+ZKBlXVoSEKKTjeBiIEd+mzMG
YiV8jA1x42Qn9PtJ2fYs4D2SrhY2oobys1K2eI2LN2iOaqW8V4R3kAOjWamR/DFqDaU9ltkLjxJ8
sYst765ECv2r+pUWJgpsTGT7gEBkuYW/R9361BN3c/txnPGTQdsdMEsKmIYIITAg3FzrbWKlKqmk
stv6UXQfKRtSSkYISTnURpJdVbVvcSfU2liiBVL79wG6yb7IWkOXgOmJNg9xO0cO7PLpiByuQuyo
DyGo6fIBsAq/QBvq+/f+Cbi5go/8heSZA34e8hR/zTE8V9ifv4cJsr9yiqSp53/U/0M4EMA4Fx/2
BxTovv18v4IPff/v/wAACcp/FAjTQPOVgAsIs+R/AYB47j8UTw64KSg6QBouAzD2JwCI5/8DlDkY
FwiV4VZlBZidP/E/gP8AR0RnQUUAdvB/4v8J/OcH+wH+fOjFg5UVg6cLNNb+hJYVJIdlvFJUATAx
QhcCZOYAwH6llfeJnSMvvdibhYiQp0jeS2Te3CaFLV5MCQhyOnliDZsUgSsgArL9PWgtAMalHE0I
zVzMpdfaZIYPsjVuVKTHkXb7N/xAOs9/wwwLOvJjxkNPGaCRpxTjIxgOTW1hjyklM3R8e9KTu9zy
LXUFkfkDjPuHWfAHgxgKYkxzxHuVK3KXKDAbOIlDiXCjA0oD2vSbckBn+ir4ly7j51b/ZW8O6PaY
SgAOoZCBD/TcZkeHt8fjUUavhdunVr85fd7e1+tYH1Oh38fpv/ZmIG7ip4EKeWbKbNY4lIWKKiLy
m1Xc4xxh/G0HCDrA7mUOgwMzrGXS9EEqlrBTm6DfpYxmDV4bDdoaNCL8G0xBiwYx6gTUHabAZXaG
Jh2jjDBJBIORU78Du6Bnh25DxTzQOPsbIojXmLw/91GUIaAKz6GoZLY+icvUpuA90OK6wgFIBCPe
1G+xC50YE+Q5qADdq3Zmjh/KXfxx+wvSy/fjxHxTIoHukECC4Ppyelwdd31bypqQgI0vGbfR0L/d
NrFwKKmvocuD64PQ8bUJH7R8g1emuARchUIOdLijArgjgSlWntc1Q3SXLxzNhO5M0npYC1SQ7gC1
OrOp+iDX5T+czMBhxHpAaAIeS8jezlWvoc4hAysJM556zwCa4pfpisuc0zjRe3VlYoYV9wUGsMoQ
TRuU0e8K+Co64E1ccf1mLThnwFElqhaH6Ukk7td7JvtFIfU9LFHsfntX6oFRbVIHMo2bYGU2Z+GQ
A/8KAi4OdJoCMC/XpqaiJsAoUYh9EhxU9HNDxQ6UY+bdc0ppoh19+9jRYzU72Zfm5r6w7uIsZVqY
G/0Y/Y0XDAZZMfoSEdp+ctnc3ba2cI9gDVpSlF4SCkizQw54ip9lHRzGiAwnls/D9E/Zy74PxaWJ
2fH2SNmKaYoFRU64GdGBRkVU5xtDAs0gZa9BJ6It7Y5ZeTuXbtWl2dlnG7OKJADA4xFBlS7hKak0
ULvghbu9gQtPycUG/giN62rg07TG6nyONsdYkHLmejX+kqGG7pWDCxgI6t23bXKLXw2U6yzoZBVe
mF/lrgjYnCljevqV02j2dgR+fzoFNz1hYF1blyxZWiWPYE7mMa2MeeqZu82UEBJwEa6bn3s7kgYf
WSP8zirB8iNx35fIpwbwoNdrLnjp6oEZE+hxuGEBPvj66vXS2JMuoi44jwB0LSyV36mAFdYN+iQ5
azb8Cl0+t+RXLi3Snb/wxXU0NHFIEInQoG94qO1mQxkqm1NorUU9Sx/x0tRsT9Um6dvGgyk/QiYl
5BiPaGB95Xwu+mSBhWChyCFYV7/D3IsVBXk9Kn4BwI9og0kAzFGUq4Vxq9Upj6ULd2mIv946Brol
kA5VgCyqAQHuXkdw73QxWVsP/eZz/3hpZnYmPI5LhV7BM5abkyVZ3KbbhvtGY19EiwVQhl1xkPyy
PVApsyxyjx+iHWmkDqTJcMH504CWo6a8VRZ3QGHfik/5IzAPlI03dQDAEVxUvCX3D8LatdOyvLt/
/Yw5B6ScoaLVlVR7lQDT0wI4WAOtbq44lqXHRwBAH6EjZitRe7r+hhOCfrWigThQLWgJJVKH0n2Z
CUBHyRWIdtLSCssx3KghEW0pggoCVxXjJlUm0W4rHvQmCe/vE5SAdTEZ6odwiIQTgPnj1+0fuuSP
RGSdyDkBeQGj9vXvRIGtagUawLMu0FG2AtJRcJ+axLlthlvaj0s79HdcXJ4xwdMJRuI/wowIzTnK
H6EXlrSl0r+UEl7HIiMNSI1mv5Y+zDmKv19OEHEqYHTCPzl5lqZkVd7naYFVpvgHkIov2TEzQEzu
m51m/lK01sEUOThHreiNcVZZ5+h9nV+0S+uz+yzlfSxUBGuvzRE5d2iyvQ7QgE7Z2EKj6/Xbe73k
Di/Nze51ANAuOPDpAe/kTesfubSybltYukIinjARBxtsFPNArotjHCQa63hyb45JZPdcdx5S7nzb
zPJCcDIxAEVLILM7xMp+xwstPZtjeZAzgPvUZqxXdmupMgA+cFVVkZpAVpidnQ0l63mmo4uhD9W0
C/Tk3nMgQY9PRGzBhLpcBJH0f+OFLq3OzgRRgyEnI6wqU+oqAI0WTaOJaCbc3kJu6exd2pkdhmiQ
piqa6Kfay+64H7at5R1Gg6qWqc7aopY+GDhKIMgk8SAQnQuqTn7aTiwcnDZ4iaiJCvOBuZ+VqH6p
pALeJw7lMiTKUEmafa96HIIxLhDKjK5nTw4lSwYezxie0EM1+tXh5sUdFECED1UDGXbnh30ss5aX
EixKPjUO0Hm5Dr5MWgj4ROPluEY0+4PFjGZ+F+bmWYuY8RiZQfNS423FBeNVA8cIClbOBlAbLgpj
D2f6Lqb3zDHZl2tR25KbpnzxeBAwbIjrfe2m41CMw4i6aXoZ6lrLDCAJQEanOESfdCCmQaGW3qvH
tRrh0skRBBEjAYqCZ0KYHdPM43oyxogNMrm+ZyB211Th2sFZjIHpIwdqGYw9zi/6NI0S+c4HebsF
3UHzUHzGoGDFsAatj4G20U6N8ohTZK0yBi0GwxemZ7edCVNOCVWkGZFDy2TdFuBzeoZyY8TA4Yp3
XlwnXJoMeQwZWzlzm0xBGC4D2k5LmOprTIvPyQ9eukA60rFVrWTQFMuyYm0aeimQQPXoL6uzQEIo
MpbtM1xLTPz/LoAw3g8H9PztwvLdBohMTJ3nvk1cKn0SW2uz/svX5sL8LL7oMTTBJDSqAzzLbu/i
bQeExak5ULoF9TQ8qYOB/pmii/bTuFkbPV98DzmWqqmhlvWDwTJOK6ZgIux4AFQJojXIOryQ/vW2
K1+6IpiM+l8jc8fQTVwcjRUcQxyH94rfAVM8sJP2L4zw+Ii4gywc0ewedkMjxb2CbeyBVMgbgGqA
HrhtglvcrQsbdKEXoSCdSp6SnuYBdub0Ac4IZLkMsITv1TflgLkZM3DXSk+Lrzw0Y1QUnzD4/KMG
SSrIlXch3kFKxYFurp0B+dNoxUayv4WpD/wm06dXpV7Z0OXVyhiJhP4luMLE2cHMhYQwAo8dZV3P
xWTEB5QoU7DO0wuh2pI+5DrGatbuw+JhAf4G9Sh8Rbi76z1GA0jNPYYGNZJiEnRXPWAEbn/HpacC
Jd2/TMxKlEPhNxk0xzBPUBSAkyt6N76xJRYkoXQjps5ta4uVmktzM69GgpELshjmmNKodvQbxm/x
IyTyNNbiXFKCIGltE5cc6WXOMrsMAqNMbCrCJAYwQfyOJ5+HDka5VTGyl4rnbs3e8lm5SMZmNyOJ
Yg98oTCIqWW7PoM6f8udgSWlyQJ4bzF14921q2XFxft4YXV2Vjro/MQihru/K8DTTgYiEyqHlmoC
MWd6FEQD/IGxmhUtvYmXuzs7P74MnqZa+A41OiMqtGmbPUsIuIE0zPS1Ra6tcXZ6ol5u/ZEG+b7U
FZrfq+0hLlvvTPgAGpu3jyr94fN07yIKnnNQelOqJCp97Pm6QBm9DzFblQQgcKoS8Ct1Kjs+/d8M
ziJiRhUlbhSxk9NY3iVAbPsQk9bVTn4TE8hq3Da25FkuV8dfe5a8LAsPcnFIKITIHbNhEwQrV516
xFv7N7t2U9ZlgcLiWwGhvREgH9FbASAwa7eNX1vJ7LZNQSUNE02Nul+FIxjxiXmh4loiCHF2mCPx
Hf+Bx9CWHpiePh04THUCcmOx2jrb9GJOc7mpsyvo8xUGimgZGvBrB0A0NFLZI38Pz4a3sN4In7e/
4aq92d3rfL8skgFLJ4foGEJwJtWDZ9DNabwhfvyr2weGMZHgsaCkFfPqswx0Zt2OOKA+ybU8ey+C
kzeutvgXzg1EekGQiZFaoCzmieHAIiEtvQhxrwMhnWbXvku/ZLc6clvZkGwGA3fQIkf7lkfZZdwI
x5U9XfBniJpQ1oRyHOiA2Nk3lHLQBeccvfYMhvcQXH0wCabbaopFzkLmrQIImS3IU+a1L40QOZwc
rvQll2ruEoBF4ImhMnxotF3fTSFIpm7EFgEjLurKlL8SSmuQcTpTgIS2AqIMyEPFB5Sv6zaQMzFu
b8FSmQ05B1JHiEWhsjzP/9MgxS/zPUmbDiP0HUCuAJKELdnS0rJ0lk79q2TXnpa+dntoXJj5Sva6
4HglBR1mpCFI79DSvF5+zlZ930EEGBOZhefigCt2IgJiG/rTBDAnWdPrXYgPruzNUp5a4bK+GQKi
FSGQfowS7LLYO04FnMQwPco83k7fr95vb/LCKVcg7QN+b+TKaCTNFykwPqljEDMk8dvADugVYaQk
bjQ+Du06wRillB0ajrVvW13wlVdW6a+6iNlzQaj6CV1kBHtwD41DJ/L/hQVeQhcamoM/A/SY5THI
BekWjBI7WfKSp2u0jQunA/6HoLyCChUq3bNnhSsYURpLnmhcn5jgIcJcd+qUBQcIZrVyEeg3mL1g
V6Zm95Dkw9ixeQiEXgCSC0bCjEGsscpHwRUGxldubxz9w34YgxYuVbaRwB41OxBZrRZlIxXg76gB
M01BQwz3I3Frtb3F7VMhKYVThx733Ld4keBLigozKU6gkYtEB3RRJEByNUyxsn8LF0tRICpIYZIg
059XMJoqawcpjEHmDNi/iol3hancsssNUQCtGUKaplytX1Cqy/k2QvRSoeYAz+Nn3wxBcOVNBJRM
fiyCdDW2w7h080zQwox9DLjcFDsQdcQQMW9Y6/YXXFiuCvZqZNxID+kLcn25kqrohj4ScDInGXOv
UF9KEtbOZAyrdixUsyHVCSxwt3KllwqbtLaON5NDIR+QhWuzGOSIMvyxcF8tY/RpdK8G1ckrv9hi
cHgwKnS5txfE4n0qQYWU/BJBgnF73T9PLsFTDUUgeqQAJJvdyD4IkoGfSgR6tYARSYylcyXwwHm4
gj+aMZ5RdBUoikGFKUF+iD5QsytSpJ6Q1u13qpE/iW4/GOMd/9jvU5uSSgN7Xz/Ux2EvmKHlmf98
jfQcQ6wWTX9UHq832Y+bmktqeBslzG1FuIuFo4pRrNtGFpJjCCxBdQ0M4YB2It6/tjKCU8XraS7e
uhNUEym4Mc/07DnROrN32E1PNGbl0C489gT1NjDCi9DHBaxgZjOu/bCLKLQRhQ1Fx7+Hqo4xN/CN
gp9GK0q9e0LHBoItB9YCw4KB8ex/XjWmYGp8XVwe+L/5ASrKrGh6GleCBS5rJ1CH9StHdOnowASg
XnAMPOBes0sS9zlXpdX30aEM14UF+dh8Cxoa2jD3bcRUY3BGfx7M5Ga/nbKVXPLnu0tX+Jf5eS45
scxQTTKCSpKhYVM3GBFf06RYMzHLHtHdE2MZ0vGoK1a2mLzGGCu4fTzXLMxSRqqsx04lCgxdXuik
+EwwKXDbwtIFAJO1jAuuQEYPIfj1BeBlhjBeh32ifQse/+A0YCY2gl28/4Ei4FbCfXq6r58LAoOq
SvBKAdc7Fx0IJy8aJtqwkMH5QRSQnI1gAwTLzO2F/Xx1r83Mtk4Ey6LIQMtCS9TxFNb8b6/tjUIB
GQvLrm0i9YI/lgRBPHS5IMUEocPrPQww4ArJe5qEhsFWkiJd4FS7F3ZBDfqGIFh54+nFuWVtFjyP
ctf6Ec1Vkj43UhmctALmk8ERkAQgZO7OYVFqEduuWF3aTxHasgoaFUD2zp9aJvWDiAWoQgO9O+ju
TFnGLKd/hHLPyplfco8QmcMIAA+/gTs8O5FVTamfKwJhPZepzeDoYQyyHYwOwmwb36UQM8I6IA2K
uAOj6EDT/YE3++dhGxXi/O/PoHfzInCXIy6vlA7+v4YOCgApOqtiul7FsA+Erv/5WQWBKVr1yEoE
vEfXppQ8kKe84FAuLSZQXLac7CQoQJ0Sn+fdaKzL8217C+dVRq4rEFXBlUd9/dreGIHEK2qxw2n0
nIA4kigpuETOLQZ6hWwtJF04ON+OhQdWUMKtn33OyIsYoZ+Q642EPYL4ZBtgHhj96W2K0drb6/oZ
DhIZatbAgcOfyeg7X6+LLwJSJT5ENhJeMJoRyETwAoHVswCFQkp+1+zjbXtLS0OyjL6VDCFOCMde
21PK2C8Ji8QIhISbME/Nlm03LIRIVbDh3Da1EHNSomQkKRgQRuQ578HW01hVHkZ3teHXZPFmdqiA
/lF+CTq0YVfDg58+mg7hIDzm6dzMj4oM+uh5UKooRxSgWqqVHds/y6Brvr2kJSN4n0Xw+2F658fu
MaFQMmMlANdOWF0AwyFfvPLMSmVjoX2FwYALKzNvGUWTWvcNyDG9R3KAzlCigbcTw/AaMeV7XAFB
B1nDR7JPn2+vbqElcW14dhiVok+DQoRhDtzpnl26oTltu+0IFgOEzrmRo7h9v4YWo07p+m24Mvrt
Wy+cFkmntmwpFWjWukz7NcRrWM6VjzaHcoJyUoWkDQw0ocEAjBvlZ0FY2bo1G/OnW2b9qEpgQ0mA
tvFBIyCeupCsvDM/neD1Vs38Eg+uVKGjB6MFfV2f24IY6qTfQKtE8R5un4XvXbn1WWZvycinbNKg
CqSB/09KdIplEx+Tg3IswHqsZdtsQyP9/D63xO34XGZaYq+54Z++8Xq5dNMvTgYLxGpc1Lhtcnyf
e0+gBibjDvA+ne+tWFqppy4gVq+tUc95YY0TGtVLB1ijw3K42s1DumHNtNTVl/4uNHM9tDsXBEd2
fgw/keNx7+FLvK5a+7OyfP0zZg46E0reTwu67zuMkOm0mqrqoyVjmyXn9jdeczTfGvYXS05Bk+CB
7llCnxx0vM4bRIrBg7cXj52u2rlVPAYm/7xm9bu4cutkzbwMRiZUtRux0VQlXdRBx2V6Brg3dOUY
7hkU893W6A3md2SOG8mI3709vwc3LFojt5e/6Hho9R4VQlpinYUwhFfEJEHwCJ63DPAHVkvFtXRr
ITDE18QgFICowEFjVPT6UE2+hOeK7nC0m15GE9Ss4EjRBoBTUKPnTAJwmWilFojRWvSaBjrl3W/X
wsKFhOn6V8yOdlMBJAGhc/qdQRXha71dP0LxUG/M0Wjvu7t/NcN3bXJ2jKE1kPQId+ht4izBAC8a
0agcCGdWtnRce7mWz9TFPs+eTE4Zgkys6T47wy5FqJG7yWu7n7bho4RqnkFBXxCFeezOkQliHrS8
7cRuMK2/fqkWvdbFT5kdbznveF8a8VMao4MOCg72o8KAY1LjjyC102UrcNWjD7zpa3hYq5EsPENQ
qkPZiwYoIj/PQyIv9Ko4xdUiwq5lQOoDHgQ0Mm/fmzUjs5chjkVPCQUeey18NrIZq19gM7htYskz
XS1kdm/ELM46GXS68IIgalJfBic+BQa5A6drhXDoDJ79LbvNP8jKs7fwwl7Znd0UfhSqsKAbqAyZ
JuBfN162K2WMQa25wbVdnF2QXI4ruSuwi3UT6mn5nrUJKANXxjAWXNzVcmbXovY9CG3QFzTmwYUS
4JFeUxldszA77dHIKl0VwkKToIYQPuTy1+2jsORCL9egzGSr4Lpq1QPxkCaeoiPo6x6hvYkYy8Lw
InBVxahH79Fd8947f2hxjyuJ58+EiYo//nWl5rUfvmK6qqQnEUK8IBs0Gfkk8K+gRru9zMXjAPgW
BiOQcGJo5vqhAPvRGMtgjAAZybnyTmwKZtrC+j/Z+J55unjuRRWKBBn2U6tA/CnFhzp/KKbTbRuL
5+G/6/juWl/Y6Pla9IsK60DfGAxUvh1GwkoUvJBXYotQIRJR5sco67y5x2a9P6jDKAFAAURh9S2M
GWNsEFEDb4TWmlNdAFAg2YMzFSTIpQBsMLuqJZuEQlrCHq03UuFDL9KUo4q3m7FTy4v0NWT2khe6
NDi7tjHHFjwGhsBbKfsGEUAWKR/FWjLUxDdzgaxhpWlyMgvIULaCqCpA2ZKKcbfrsxfKsRowMcz1
8TMfNyZDOTh5BzVPsBSjN9S0j/jzrJzzgHQoHADzVuEcC1EvFOlAmSAByQDSjNnxBxUA6O5HHM2h
eADhIloa3gYU2GCiPgJ4b9w+o4sH6MLaHF3b1E2qDBWsUSU8oCUiqLHz98TmDQ+SC6vjH6v2ZhvM
NDESXHrx2MqiKKcAzDjFbzxkFGP/NxBGSx/0cn30v7+4hGVWNgFp6EWvHHo9kMK3mnCuDYiv+YC8
r6Grli49yE/AdIO5CXy82QVh1JTxkhSXHpxpGgsITFuvBAQL7hGNNczYoVZGh9fof3+xIg7U/GAV
QCkpC3uoQ4hPZAI9njyKa75lwd2jpImZFkwgoQk0D9g70ipMpsAQVXgG1hW0WyCYDoxOq43BbA9g
d5YeM/dveJkfl56ntAnA8kDECWv8sYmJwBboSyEtumf1ycCcbpoCwYjsCCR/5veXg8CaNBjD+9/g
pBDmPmBmfeZy0rgMuAbNcuCp0PTSGjAEmxRvy+njQ2y127V28E+nOjM4u/EpkWq5g7L9t1MVdvx3
QgK6xZ1ogRkbJItrX/ZHXH5lUJ2zMXVtGg8phlK+0071ZQKDsJaqZmQpRm2AsXfSijPEEt7I1/rH
vf1t1bmHzWVmzHzkoMAbyLbafU2ILpl+NCBmofHQLPgf6s6kOXIkydJ/ZaTvqMG+tEzNweErg2sw
GAsvEEZGBPZ9x6+fz5jVnXQ4hKjIPs0hU1IkRahuMDU1NdWn7/1ufBNLZcQNAIdAR81zFk9XvRqE
w79KGbtMwB13YsJNIP7a44q1JdehHcsT19AUgvfs9McBtMZ95DMI5m8FttK/GvyN+ikOATKb++KQ
uN7L/9DkzFuZ/kAjNcBkta2NfXNSjkIyWoUr7zZj5OTfkM9d2sG3i5y5a+yZpWGHWISULrgHwYwc
R/SHf5V979xhR8t7X6RXgnbH36+RbF5eH2wnLW92Uldpks3b0lloFjQmQxPPhc37W/VNDCzCrbaD
T3P96X4RarFGiwVkJaZwI7Hdb0KtnAOa1iIKjIVeXZOU3gZhwd3vrySjl0M8MzviUnljJ7MjOxgU
nFR/yI294++qayTHNukh+OI8q49wqysHuH2VHbXF7rAuWrm2ztmVUjh6r4ajsB/WJyXgMWE2KEg4
K3XFxUD39nuKG+fNOqPWTIsu4Htm11QV9V1+iF04ba9VAXTm9l+bT7qs9sw+7Ow82lbg1eXEwpQ7
pK/qTe36O6EDmgZbRaid7v3tKvXVUnB9u8jZgSzMPkl68THFtaldV+FWO3ZHhjegv3q4/gZL9uFX
8pP+wVr34OK+ZrGUOoBUoXMo5ozOv24WMvBq6CDURQriel6cunI7jq5Sqx+RW1gJPBeJDtbAi4Gg
UujyXkzaqNrg20UFiAmmr6shAv3SN9/ej21rJmbuokSAtIoeE42fPAKmqjbI3MkrN8TSV6NCBP4M
LA0wqdkZtwsdFhIJI2k0XcFX+suZks9MFaQbA+WhtZt3IXaCd+PJRlYDFnNuLU693OrZO9JtUdLO
r7r8lBrb9GcHzxEksye1EOoqo+LSpl49DgtrPbM+izOBqQXUJ7AuWMtQLyiifQCDtZhSFIgpzfW+
BM0zNN1/Q55ZZVUIfOqMmqu2fOGdOh3ISp4U/OWmOgkCvukoRs0nN/wRMVqw9m5UFmIaQ2AKBkkA
7IuJPs+r8zylj/46emojIpE8mCdBZKbspie0gILnSN2P3nYN+LZ0RYlnm8hfuSUvJu7U2EaQqlbF
FucvEN/tIfp7sJh4Y0r7w+qWLmQcZ9Zm0WawAqeuJqw1jE4FX6O9datvy1O2y26Sq8Q1tu8fyaWr
yoTLEQofAbrFi8+DTI3slpQSgjbe8xBukh/jTfaYP4U36j0F/KvMhk+xYUi7OQQPPWTEa3Oai1+X
gGPQSkDDlYbFuX1FG8YyiaU/AU8d2ga8jwWPRvqj/LaerC4cGMKbBqkl3Fb6BX+GGdV2XHsw0sj1
H1J/FWSferRkgNUf3/+sS8761s7sldr2YRi3E3by4CGWfuTafaSt1D8vI49gbINhU6DEwA3ONg7J
0LFpATyA/ikGNHzMO9qarKs+WA5PHBnJkvfXJP7gWSlF5dBRw7BpKYGKmefCqVqpkxe2zqbX0rvY
814GHfrnYjj2VXgaSglS4O8VuOL3rV7uGFbBI0AjR/nkYgicYO4jeojVxCtuDCvcjLrzsVatk953
3983dblp8FQb1IrA4AjSgFkpQwlH2Ykky9ko8XOdfR/SepOka22zyzsQI0IAmRsWkPQcFNOMaja0
reFsUE3eKIhgxP5azevSMzBhUUF0wFyC2pqtY/BiTy4bGxNKuqlCY98Z3rEYcvSOR9f3f1RCQC3+
CRAJjmVnAxHFNuG/Vftj3euHcvqZdfEKynAhevOb4AyWFTBVIGZmiVsOJDsweh/41s4+jLvuZMEL
KYaHtUN6D+k1Am/btTGayzEiPPat0VksTWpHBwKE0Wpr/aHu0ES+T0++S4lju9qHvIDdz2zNjmOf
pIreDtjSD+a4gXT8yr7OXjpYwtZGQBeXxc5SVVMsJonnOKfR1Ns6rgtrAzvOrpsmRKRqKP/ZyTZy
1TQ6ZAA1ytLe6KkPO3qyspeX8AmW6ihMR0G9C3B6DiHzPFhEGlCWrwkxCDxarofyJ6UkRINuebu5
xtV4baHC+7W7CQVX93X85fdPKncS7IsUzMDNzS6Nyibp0trGQlR5p0KdHjqQ7a7YUBYij6CuxIKA
XZGJn99MXtNwhViMFXT7EhndfbJvjqLueAx/Al8mueKFA0O/vFl9cSzEiLeWjVlbKE/rzhhysI7p
Z/swXWdb5XsMSENyBfGchGzEbq3KuXQ+z0zOYobnyCnAGxbbu4gl7qFLqaGHaSCmJUm/iffSyTmt
1cmWl8l8DMkVzYe5H7deNkySN8B2nwUbVfFdDXmw33YUlvWXiVkESAtGsQwfEwmPpzyAIH9U3WEN
wLlwcZxZmXkKr7fG0pIRFIAWHeRK5zb+Rnjfvb+Whdc2HZq/FjNHk6HAXYIbYjH1zvg6fbX2peDT
eTD/CI5iEHS1lbCyrPk9Ug1hJxc99rTHyN+Zh/AomglltPM/eUckPffqZj1DW3IKevxgYQE6cuxm
3zI1wmAsrYlTN1nbmLy0jb+9/x0vu644Gw9DALBM04ghy/ODrWiZrqOrCwT2ynuAnehj6zagGeyX
9ib9qUWucujSrfxV3aOdeeOsTxEvBfCzHyAiz5uyyYgGodnZ+EvvIn12i0IwjMyKW9IPWj3Y4uDO
srYzW7OL1+4jY9AqbI3Ysvb1E5Snm+BW2xWHci1iLu7dmw87O21epE9yIz6soOAVXNPtTwTiRan0
K/Zcf6t9en8rF8PW262ceYs2qrZvaKwuOWn5RnezbfRYfai/ChJ4wvNDd/O3Xr6gnXTmCvhHJYOb
fdJSdqSExFtcDMre2e+nI7qB1SY9qbAgMez2/hqXTqGYVuSiFSOf82lwJ3MCr3EkpttMHvgxssLq
bYWM4ftWXoPt3E8wYlD/0Q3xFDv3yVTzJTuZGFVEr2Pax0f1CQBm8FVFh+NKRBkfvUvXqw5olxWH
NQ6NBccRkGMBqGYEhX+fG9fh0EidoaVOgorvODYno3xZWd/CbY4Jpp9Mw3w9+ecm2qAErD4ipSN8
0wLE+iNhwou+uuaWFe2vbOffTffJtb3yTLvEXoqJLlMBBC/4ay4meiTEl+DAHu3XB73CFOSpde2D
unPQeApeSybdTt6OVGye0y3yXpv4sXj4OyVhxkWEv0IgJfqMswu+7CwpHyMmuWXvFv3zfaN8dew1
L1rwVeb3gBEwCsXbZn6jV22nmVnssFZU3hU/3Uipcuz1NYquyxoJa3ljZhZnorAxA+aZ2Es0jZCu
Pqk7cRVGCN2A5oVrojisVoGWXJRTz8S6TWnxYqw27cNMV1tsgjO8Lj+/1oF2lCtutSsVRptwu1oJ
WnhRMDMl4JVittSyZmGmyYs8HDM+ps7N296YJwSmuHKJ2yv4nKXE4szS7Ht6OWP/Vool/1ZoaZRX
3um/Cnnxfh0zsHAUafY64oUqMwswj59KA1M1iqc86VuS960+AreERNWIH6hxQ09STsyi7FbO/4LP
YI66BdMhFu+mWYhJK0uSrCFCVLW09iSdcBA68kHJEWvsfxZqfDTLD62snIrw0fKhzvZrV1fXHv8L
1S7dpvdEoQvtEvg9Zg+XUct9ufJZbnAyr0S/pLlCV28nRqbWv7O4/GYhnVoNPsvwDRW2+c3h1zZ1
xLjmO7+S9Qn+GWXXHNbaFAuH3kbaxVQdmbv/YhQNFe5EnWi2kf1mR6n9WvvDhxS20fc3cOH8iaFy
wreMgswFDzGYAhirld5B3mE6JZbqtkqx5iNLjolwBW9aFBE0aqLndwScu1rZDwMVLrf/VaCDtg39
TfmQH4pjnW+C5KqCmRPpRPPLWpq29A3ZIu55hw7MRTFPGuvIyavRASTNu7kMEQNTtqmzRpV9aYb5
KL6dQe9cVLlm6VJfRRake47DuEi/syUJYdLelRJ9+/5eich07niYEaPwVJ8o1c8bV31awNiGiszG
jJDXujGy0lVG5WUox0Nspp/eN7ZwprAm6Dbg8eVimw9P88Uioy0p2znqfQIJVmf+VBrvoba8J6VD
RA6CPDNIdlrtIFyqPWldun//F4jwOF8u/s84PpVllXWdu000NaYUdBzqpgmuJwM9u8LpXV8z72Vl
fGj66KS13UrMXtpJ2hE2w27A2y9qQFofGICgPOJm8eKUtO6R85aRaHt/ZUsbyV1u2obiQMQzD1da
XAWBPOEvg2M+1Hl6Aux1KGTvpu/KbRSvBml14UuKPoA45GzkvK7jT55ZSw1bKbppoqcUbP0n5SCg
iPWXNTLTpW1zIKsSp/119P5829LcS5MRdN4GDhBUc70nX7tPdXsTtre1/+J7+e79j3kZwWhvvLEn
Fv/m1VfXptkyr8WWOfmHLIHMqPNWDt5Czercxux+4cuWbUtzlGRzjI9d6woudGmnfhoRwrsLvU39
qRIowKdVXM5ltnJuWaz+zeqUpkyCJsAhwzD6nknM2mjGtVFWGxWV2zD9JsXKXm6LTRqviLFcBu1z
w+KkvDWsIV4IrA3DPS0IDl4+XiF8sOk8w31/AxdPg8FZUyFs5jKaJWR9nklSN+KduSXEEJtga47S
bhwzV5rCfd/+et/c4hF/Y26WlYUUrzxKIbQjGsRc6ZDZaBanzYqVheRPfL+/VjWLXn4plbKevJ65
qYE7H2rP2+mAq6A27Vyp/wZL3MJB4IoDUiGmq2kIzJ4iSa9qfiljwe4M13f8G2to1p574m/MYjKx
kT/PdSdwtzOvgCs8mIIRGyL3qe6EOpuQhvM+RKuzVq+dtvdsCQ9944FQIsJY1GCr28cfta0AwUy3
4RMiM+l1/uwAG71PNqIikYAHqCDf2baC3fdZejRO2c306O/XKqsLJS529M3yZ65q+AhgeSU/qRIy
9dI+4YmEeKd/ZX1Mn+yTei8+RuG4yTHYJT89d41UZcF3z+zPfDdIvHLShP02Po2esw3UOzlZ4xS5
5DQBBkgrgleEJsQ45s/NeFT816BDvqZCSmvrMFUiymdv5bt+LzgHUwaSuBiVku7SWsfndYJwvu1M
1iFkiNqUYDw63/aiMb20j2O0jp8R0z31N5pxMBRqXk3MXFRs7wQzLqPFe3SHkQLObqxv1QE4iPFS
QVkvHX2hTnJ8P2YsAKR4XPz1o+atg8iTQmVI+FFi0nPiBg1B8vM7+m1wNI/ZwbvVTismF8IizUwI
kGQxC8hr4/w79GoJ23rp8x0O1cmrNsW1sR9voj2Isx85NImNaJVgGGn2VTbkpWMO1RrDEsCzSWxn
fm6npVN5dQB4/yq9BWJ3dD4K4ReI675oa22vpbD11tbMp7tC0mooEfm0V/nRPGghgDc7gVkevA2I
PkD2rg0gJT/le2lr3CcH9Rg/Gi/hfrUyICzNPI88U7YEJJ3XyvyL67XTZnmYi03u+A0Hk7kNCL88
uO3VP4qdfC+wzRRg9E3yJK10l18HCC6MC6YrUSmEcmu23U1oeJ5eFaQSkIE0IZEMRvJdfPXdCTf7
ZJu65g9A3dkmvREhVwxhht9eYFiF+utQUiJN71adfiFtBJlPvJMFfB5fOPdAzU4HvhY/SdTTk3to
y6/0e9GgqB99+o/v+/uCu58Zm6VxQzzocqRirJS+JAaCdkPgBkjXhl3F2OsandtCJKf1aIr5Fdth
x+cUcoHdj4HiYE7btK5xlwaEOmkT7zzk2FEbQuX4ythRe44+QB1tfl/7tpdOj+4PegYO3GyQYc7f
NmMkB1agwnU5+C+y/8sqfz/9EHQk7NtrRnXx5u4GxbEQFfDQM/WqfYWogNClCMBWWiDXIThcnXmi
6js7PzR0KVWIcjBYYJsm0Lm/6DCFNDzavgK0as1PQdmVsH77ZRTJ1bWdpb7105d5K8Plnk11UT3r
TY/YwG6Q89G6SXvfVKNdmaa2ErgI56ZdefIKTWvUW40nbqbu+0SvO+2QB1ab7/zK05T4MRqYRSq2
rRRmPZeBF6Fd6w62lkCM5w+1bX73vSAambrPx6xu9j0RN7aOajIFoZs7UqS/eLLn9xvw4UBfDmkQ
hdqOu7WFbs4yxryMttB3eMbT5A9cSxspjpCXNuFwTXaNN6rVVooF6fF2QEDOj12ySUu+kZIBRXKn
H1qjQnw7HrLHJinI4TdR3KRDtckhOQmPaR3FxS8NBF6+bduiDRykKWHthN43LerUZbLELFoXxKAn
c9VYXpH9SuXKLr5JTYgI1MCslfN9LPmZd7UVNtqHRonlFvCSafvlCdnEkVJL3PS2XG4MNUPvOk0G
LW+3dWt2zFdXmj1M4yZGgQIZPaPM42hX1UMVIkUUDw6sXzWf+VMySaoxbAsvrBzTdSY77HJkE3ul
/RRKvjYwOcxnbTYxiPT2E8dqnIyjUtmG9Nw4nWbcZ72Wx3/E4ZSaH7pSKvyIv6J36skvQq0p9wjC
1MF10Ohaqrkd6BIbpZY2i7xnw4JiYT9o0zCg+5vovf0xKCUve8oUJ4mf+loP88gdIyWTDlInT+kH
O9EyAqVN7af9AHHZYOyowmredVuAgPxsVGrHN+1rrCUbu7UT7yG1IpPiZG8pw205VDqZZh57+ja2
Il0oNth1dhUjMNQesoDqgZsMoRJ9UHvJtJ/1uoiLvVUVaJe5UR3LXr7NNJDqML1mJW4YB75en6wp
Mu+Gqmq2viR72hdzanvaFoafSdA3loFa2UdGsRPtJh5jZ8o3nV9XzSkogyTxXb+n1/8YT2DXdP6P
lYQ3WtVlLbRYYV9lBzg3C/w+9xTk0TyZBOomU7OA2XU6tdk1g0uiZjOBnesBeXfZMLiR6Xuqq6h9
2R/G2kikzTDEmnn0rCSrVDfSi6J5GSeV1GdEfLMKO0FdPIx9vQl0q1C+OxT2pviURZIv+L6TMKig
uyuVsQjdPpd9mkKTlHehmX41lKJuTlKV9YOMuIIV6FXwyfSjgET0g1bDbM2EfWPp8S9V031LRSCo
G4avZVVG5ffOnFT5oe9LgHBxYKW64WqBGvI7Ok2ZqufUbIwASlNfa6q9mQ95fCPJmlXvVEmXm11v
O0Pw4sF0ddcYvMh2ai577d0Y0Q3vNv1Ue064rVplZGSbMdtGTHJPVWO5UTLmFTlI55TdV99v7ehr
Rg4Yh66ea2rXbUoux+IXtDtTfhtWqg0GIjV82U82Rmo1/S5Xk0atNuMod/4nJW9aV2EyWP6oxpWm
7oKx8sCpNYyOJc+llhtmKipcUnNTDVGSfLbqtobibEhsowGqro/jsWnbYPyI4KYZJ9ssGRwYKLSu
zoLkQ2nFdtNuHIjs0/vOarrYc+vRkqZ2E1lD5t90zlQCJFbiPjwixCSZOz+LVOl7Hk9hD1m7Ehj1
hukGVbnC2azgvi+6MLpOoYqPfyGoVCfNzkyTo8eJUrd5PdX1Xa4VgfZBszsAJlqT9tWmkVU//9ZN
Xa21btu2Sd1uPDuaigCO1lKa/gXe+C0B+n9PXf6u+EmMrX7+bG5eiv8fJObFw+d//9//88fwn/7P
/EJi/vPP7OfU/kx4wP/MmrAZTz/++R+vsMc/ZeYlw/mHDfxXPNSpMaKHxZ/rf9bNP/9DsrR/oBJD
r4R+CSU6hsj+W2heMf5BG0e8/GiiUGXWucP/JTQv/0O0PBjWpOkqui3UE39Haf78KctgEmgU9OwF
RygpJtjF82ShTYn+bUOlovHy9EtYOs11XxX9D8sKwuObL3P/ZxL9vzL8Og+zpv7nf5ynlpiirSiA
BcxKQv8Nm+25Kd+nRZAHkJCmUzK6VlP9aJLhdjTSm1KPp41vNytvt/NE6NUg7XBacTbtVELyrHIR
qV6Wel5luMHQeF+l2IcjJ+m66vD+ui7NaPS7LLhHBbgAEMP5ukZjSBzfgTGQHlJIpBgfg5JE4n0j
4rf+9S4BvG6J8jveAosrdfE5gMGXzVTO0BxxnarcTFG5dfLcbc3P5vj9fUNzh5gbmn00lIuHXrIq
+IsIRGn90jPCYo7+5n0rS8vRhTwrVLjUwufLsYrBNBu/110NOGklf1H0Z7sGqh5/fd/O0mpIgTkw
5PkI+s6ec12h9G0yNbqrS5AJbfvE7r+V+pC1O0mqphUCY/X8pfbnJjG8qVKIppNO3+LcE8o8CIF/
JP7WfoL1AiK2p+dpL3rppPy/il/AWV0IL3aMBIMtE9DRlcebyOzPnQTUNZ2aVzVTSKNnqw39oPal
1NJcFE3KB78wbotUPgyaDChQHxGDjuvNMA3f3v/Gc/+nGSaaiiBVYeSG/4II97ZAqNcIJGrlQBlE
y3beJN2rzbRi4nIbMaEBTIDtiCW+Ngbe1CBjLza5BzXo8xgb242RfuKJbu3gxV4pgywZglwcHCLt
GRiexP9/Y6jLisnOwtRwQ0urTlbtRT19fKN5DIIsXTlpl2dATIuLEQdorHgHzrxFLbu61ltozAc1
qO9aI4JPa+TGlyZldMt87Fbi75o94b1v1pbZVqEHg6TzEWEWCmEq24eGv0WK4VhH6pqy9KI1h6l/
QZLJCmdfUuKR1WnDpLlma39Q2vQmVQz659Ohs8rH9x1wcdPemBI/5c3C1Jwn26BZBGAHBhM3MCze
KLkqBRQpwzH58b61JXc331ibuTuTvlPUD7rm+tZUHKOgBmE5GuX+fStLa6LoS9MXgU5D12ebZYTG
mOg5RzkPQQ3smr5oIB0r+v6PymrX1IUXjdFhRiQMwCiqY+cf0Bw6u1QLKBk6M233uR398tM6c53Q
WyOfnecAIlbQFqEiAkCGfGgWoQKp9n1qzaDS+rbYxk4oHbRU/94bWuJmrf8t79dwxWI75jGRGxMp
CVEMweb52rIOLG6rRoAnpeS7JxObVSna5RNMYqhajZsorJONpqjgKwtjJTNY/K6CxRjcH8X8+VhI
0zB2N3im5ornVlAbJ0XxrxJQVu/7ytJRI4EjpRL4CuhnzpeYjKWO1llP0MpQK1YbqhbXNS//0v74
PzMk7p83B03W4NdF9Elz9ca8Yeb0wyCF3cabup3iZLv3bS3cZage2JC54y1giWaHWh+MJCc51V05
/TGmX7SKlnyUbvSy+Wobp7BZCfwLp/rM3GxpUibldclvcSdHctNhpBw4rHHlXDo/b3FCocAQc9gM
8RvefD70MsyujBTNVVovhbs78RImLBhzAsZRtna7a+zOq/dMZIcv73/MCw/hCzo8QYhbQAuZbzu3
XPSBXLStartRafv7hPegm+ucCWcq7L0dTs7K5l04vrDHjcZRBjYCAOHcXhTlfqclpHdJqO45XNR/
5M2QSiuOv2CGhIPROa5RQwEmc25GGTS/KKVMc7NCTXKXBwi6KlZlKEBkqE6uWJs15EjvEFF4Y84W
IIE3+1ePmZLKWmq6wXW3lTbSF+XobRPtTpS0gIFDebTNbvRgP/Sbimb9mvssrlZh5ktASEgbZh+1
z6tBDHyQ3Zn+QxMqdGhiv9o4+dqI3cVZ4MVK35HkHFYnUEezdZb0/qqMd6NLdXYvT+Oznk8rAJ+L
o4AJaIGIyaDdGLucOSStf1KOiLy8bKL6YYx8ZWtVE6VHx6hPRhZbWznz1zTxFj4g7MzAw0weoZyG
2boQxoko2fEBR0jWI+eHHLXFfajBff7+abu0w3OexwYxXyxy/u7sR7sJWokk0qJOv41US98YYVRf
1xWlqfdNXW4Vpri1+Yi0J7lqzl2y6qvUj6eRGyYdwwMIjvbYDOoaj8nSgpj/53YhwadWMIvFZhHh
JUxSu7aabazkK2oD1BdXjteCEYAriNVzW4uUZ7aUvqIRlAay5GpTFZ+m0n4K0sk51nH5+Xe/GY8I
NEKA7gm4uDVbTdsXmj5lte5WcT9+ntokvJJb1Nd+34ponItQD12DObMSkwg19mBLrjd0Ry/2bwzJ
Pr5v4vKL0ZVmcEJUBogLc9URc5D6UFJ4QDB95msforT188PQlAi6NYYXrL3Zl82hgMRANm9cfXZ8
2sIujRJchOs0afIUhk5uH7yGyvVTWBjU6t9f3DxCCGcD+8c+AXDh8ppFu6mLq7ijreAOxYPafS/q
750OVk4ud1O0BrKa26JaTwNSEx1ABbjQHLLTgTUcQyvX6V9UcPl3dfEZNY30Yw0f0wcrzaLHXorX
+PznR3dudLbAzhzHvtQj25WD+DsNlWnvJd0aennBCPFblAvxRLLQWZy1U0ONNd6yLnKd97bEjJSa
7t7fqLlbsA60SCiw6dxLNhH9PAQZVsfTFW5zt2tg946yFk3cQi6vO7vpD++bEmfmbS7/asqikAgR
BhfHnAazkPOqaXxWM6TGKdfLdNP0/KtU2iNsKO/bWlwW5KQU2xTqDvOYl09lbaW2SgoTONbRrmVv
l9p2e28HebX/O6bEeijcoMsx9wQd7nJDD3VXUpOQygPSWlex10PbMAzqmkLz0jdEg07D4Ym1lB3O
tysNnQD8soyUQ4imLuhQYzgU6hRsjV7XXyS7d1YO8oIL8uSTqYsSCanBzeJ6lTNNBi06t24e6OV9
U0pWv7Xs0lNWHHHhFMMWweQBIhmgv43ZSw/BzC4uTOpQcZjk26mt7oM8g9nQH/ZtpgIuLKYVf1yw
yAjnn5oSCGnOy1LwJlmoIzM5No5oTQ/NcCXJEIUX3bgp1G/m7xaacX+CL+NrTMly58/NaXUHlLkz
JBd1DreOGKrQft8T+X5govENQQk5C/FVQoO6iqmzZflwcMb2oy5/rIdpxSMWjhaZtAbjhcLDnIv4
3AWbqR7yKGgMl4S6Rf8p0vrHYgj9K21q2xVb8+c/34yhOFmFYYqbHrPntozcCEYr45t1oC/aQ8eU
SHmqDmtUeuInzyITZuhLMv6CutU8WrReTW0elkvXVLL4KrLbKve3IQ7ZfmmUwPeu46QdxmnTk8IP
pzZMorXhtAVfPPsFs7eQHZl2lcU+UwDmuC3Gn0rfbLP00SZP62iS/nbEouOBQBNdK95eunb+VfNR
HjWF28uF4GajMXakRnR+vTW+8sXNe2NmtnnelDdjEqX+1r/1rpRjxea1bN7fuCQF3yLKg7g9udTM
63sUrpQ+8jTkncb8NrdUy1VC4/dAo5SAhCe+CU+zKC9X5ZBUObgKw2yTatNzMO7zxhhf9LHyV55X
r3W0uT+STAv6a0GWoopb4M1TFRqWrCkK3F5/Vq/ErLKAzNzln9Pb+BheObvhCibg/FqlO3zK75Kb
8VDfZYc1KN/SQVcYCwUtwPkDA3X+K7zKSv2hpf5lFqF9E2TBS6pY7c6A6GoFJr9oiUkwaDuolfJq
PbfEaxVWCTqMrhxGj6PiXTv61GzK0fwbjs+YqaAmAlaBANe5HTqfmiRPQE+yTrvqtF2WNq40hH8j
DL+1MvP7WlNCBm0Qh47V4D7Mizum+o52+re8BNF5uswg03gYz7zEMiibWHnkb+td+LG4ZqodFpli
L23UK22PyPp+8jdAW1BleGGK78iQyi5+/E1Buz8PBmSncNmgpXVZE578MB4SNDmRjC3Tnao0/k6i
gPQMr77/XKRKLMh7mrWh7BnPy6XZ2eJ5WEWJWrH4bi+ISEyUsJvr4avqSpv02duqP2xl43cbCO+8
TbaLrjI3/D0yvz9/AiMz1JXI77gLZ+ejkcYBbUzCqIjZUtzJ+ykFqTRoIqn1+rUClljRPChQOOI1
AGU4M2UzcwLtZ3RoRAOdlT/QUbvxpuqDF0OyVZhFvH3/inhNxi+sUQIEwcC8EynF+VEpHTkx44Ei
oxxke/pMfnCXEcvdbOyPiZLemG0FL4qFHJcVVSu3/mxq7s8vy3X8X8bnLwU1kUrq7B6cMmBm29v4
Kj4YD6+0CYf+uOZKC98VzCz5n0hy1YvLP3IGus96aVF6VH/0lf6iFznw4VSi91pma8/wpbVhjn4W
zyCB2phFh8zUPWtQqYwb6ThdN44mPZehKT8UuPRes/3cHc3KcUtFhQegLaKbkMrAMZ6SACUkGwG5
9zd6efV8azocDI/PGyyKXaleXAF7YwZ532X2xkrDoxXAfbXGCbdkiZcf8j6Czc+Ye1RRtyUoO6rK
BT2A/qSqwxcb3q+oXNNcXrhNKAL8t6G59/ACI0vIZSpEw2Q1W1n2KJ33DHwo29GLorW2vdiws5Mi
VCMo676+yaDZFOt+c1mbsR/2dtYaDHI6wZaSOrxWlbTyVlk0wnjs6/Ch0Aw4N1IwLxMwF0vF1Sm/
mh5K50ms/b4NQEsCa0NHm8HY2ZEPdK9gGpbEXvYf7JIhHGVNmfBiZwS9A4O3vJWpsF5UAAJJHyyL
2pprMQqn+79y9drT1qjkL/xMGKHARcpiU8i9qBNTG3SSoheZ2lgKvfYvnVl+q4tG3lW6tFbWv9wY
BeA7qQtcozADzavFnQyna9Pw0aL8Tgm6zWiavx0NqRFS2mJZBH8gX7OsxQDp6qRRKa66aS8GT2N9
49/0EC40h/57/v03A8KrNRJp5KZFN3kWn/xWT6ielYZrxLbnb/LJqV7QgYk/Fk6EmE0bWL/tdmJo
URE9EawiGHvu2pJSh4Gvco32VIGkuvlsx7+dvLMmrjAakoDxeIHPTPS+Lrc1M71uL2lHS1aD0ziF
YDphtVkJp6/h+zwanJuaHaK2CH3HmDLThcf7Wtu3D8OHov1c73NBnrLNAaEWO7r0v7VnPJDhGaJz
zASQRv5sz/as9G15qlufLnmkjXc9zdCTF0ve1lRH9btmj+bKnM3siF3YE+f8Tcgb/WxCIxB0iBIZ
B9zkKWnC2ykN/5CsNaKv2fm6MDXfOj0K6QRwvupKig+MKDORUGdrMXw2yQLf+uwLivf5mxUZYVl0
efuaTkqPKLIwtYVCnsuc0JP10UL8xfVP3qMMmQpicc5WOpof39/C2ajr5S+YOU7tK70ZR4W/bb6i
FXf8k1lfeZhczU12zGxt37c3C8UXC54VHIzOrpUqVyktGy3AytpKynZj+kF2rBtN3r1vbMVf5k90
YN9t5dScP92POgDn/Umr6q8eTcIdkoQr/bvXQtqbI8jS6EmCxwW7JOgRX3F+b/ayS7M0q6ZQvIuC
T/YNDDzsZHkT7J2dc9MAF3ErOIzWmC8vHRWrjs4zgPcYL8zZ/vG+izxD49qJdP1mGmXGz9aO3eWe
kdSA72HaifNONfHcSbPOiRXFA34j2f7jmPv3VVJ/mBzl2/u7NSMuE654bme+lLJMosns/a1+8I/5
VfwM5N1z/2i33oYHwEPmxoq7piQoDths0yCDFWUWkBVIOs+qOH44dCYCnCKE5dcT0OJNExff8qzM
t6bWfos6fa08demUPFnJ7GW2jNM/z3xDW8tVvyARD9HmKbV229SuMVi7eg01teAZZ4Zm93cJojom
4X+toxzJwr/VSXj//pYteAaygwLx6NCWv2jIt6YTOlGFZ8jO8MRM5pE59iepdVau6kUz5FYkoKA5
QY2eO2DoK4WZ6aS6md/CpXAMNSgQpz/eX8vC54K69S8js88FYU8fORE3qDXeypXn5uuz2aLAOXO2
MxPiJ7yJEL4apIgeNdDvIdOUX+Vut4HvGJFZwZsqrXL9LniaA3IIZzPIP0DxnJtTjKCP7JLGV2LF
mylJtpaebNve2Lb6mrrHuanXEijVf+jFgKtRE5ojs2vda+Iw1IZtGKYHo6ufx4CjlCQ2htO13uF5
gRdjwAnErC88CUvQ4TrQSh9SG8nNhlS+qVW1Pmm+GR6k3s+2tVL3hzyRzDvdTJ0tJbE1zpLzkCHM
i8SRrhuLhZlv3gvzDbThqkTy3CwssnwfK5XTQBj9/zj7rubIcazZX8QIevNKV1YlL7X6haE2ooUj
SND8+i/Zszemi6pQ7d6X3YmdDZ0CARwckyfTW8biJne8ZyhGlXHpaw67EuWdH9H/ZxmFEYCxgH9a
EzgA+YlZtgyyO31+2zXlFiCO7f9yCf6xgKLrAj3AKBz+4fzItNVgqDwIsijLxzvCpiDK6STjr42s
uD4/WVlnyhDzGW1llEX8T53F2i51lixEMrO/Og3/6WRityycfQBrcDSRMJ2vyK6omiQyiriNpz9i
fiViHOjd7QoIWufg2AZidXdNyfrcYf1ngXCJqN2DYBBVl3OjLvMlSjt+FnlNhkkFaAmBqITwsMo5
u5KmXToT9qJRYARgEcfw7rmp0cegWTHWWqSrqQylM9QhZN3Tr3fs0noWJgEDNccAxZ7Fsf3luFjV
Ud1pGYwQ9a3i9jEnajNguPPKAf98s/GKYE4FyAC0Vj5RwQWTJcexxAHX94vI09K6wTb9r4wQy/6g
yYFKGNC1C2v3mluz7DK77lo/jzHDxyHUIaMiDk76HcjgQIdSp8HdtUh/Fdx8Nrmc078+4RAEEhB9
VDSNR7or3gLQSbNNuQFXwrv/OMRuCqv8yudcBff/MYphL0CWUP/CBTg3GmBa1tRqfM9ql2+720VH
SsRkNy7sE3hwgqevj8nn7UPxAxIPKE0bGP5c+6c+d/K5Q1Mb5rI9TevNkHp7c3uNGG6JA/99Rv9Z
FRaDtjVuFjC+qyOvzZQ7RZdloBgYnjWXfsOM7nfp0SKS1AHBSFd0IeYWrsQ6ny8a3CGWB5w5uvd4
e86/JceIpBhMM4uEORby5A2ZxiKhKsDOvv6Kn9+XpcONma0A4TBmrleXLR8aZjdzg8vWTQwZWMPq
N6d1rRzAjqCUEQbSWRfZ+mQ/fm34wvYZaCggygLk4rOYRaDnkhSlKnD78m29d3fOxkAL49r2XTqV
Z3ZWcX4+FFkOIXrUmTHuvKEp3gEFYpiFfieP7B/wKtcYG1Z64X+ODCqAGCoBz+0yFLS6CLLEcep9
LE2lVpofnFc9WcokoHTfmm/Gg0q8/RhBrgOsfGa8dG3EDwJp2ZFG9jU86cXlI2RGsIRuIKonq/2F
a6rdskeZXSTGz4WLjETtVqZz5O0XddCrn3sJXFfXBUNJ6DrC1wHLtebkccZqNmeegTbuZZGzLffu
G4b9d2ACWsRz//fDC2OopqFBhdLXmn6oIXU5TIMHNxdgrAzjE2NvJUzzyup5xPi5m3i+1IaoZF3g
XvE+qxrYn00GqhtJHIRJ/4yMnN/Q0aioZ04CtLM3Y1xE7N74AboKaE5ZH4t7HbbXZrH+rGb1aTFr
g8I+YjG0MtZbmRmlIplvQd8V2q7JvHNug9tuV++1pPhok+C+ejCPAnwr/1tP7s9KkfVj8AY4sz8S
0ucrneaG+X4Z5LGwmvHemXSrTZkuxzrEsHF5yltLv1J6u+D90DhahiJ9HFqUhM8t1srKi2UWP+aj
M2fxPBluvVRUrtIlX9rFM0sr7w6R1ra3VI+xfgRs5GEGCwpO7CLepX+DGmvdh9Czu3Z0lju33kiA
A2F4wXoDb3a+vIUhcHJ1GAVxSPVUb5tbEhlQR7uZI5D63FZ1eK39t+p0/rOH7hLoLPTiOl7Mc5Md
dXpOSwoSrh079Zt6Y2wg+rq/flguhNuYLcVgMwrRiHo+cfSBgSHLs2AsY3o00n4Deh7cCbGrUBi+
5mgv2loUUJZUHUWjdQhgjsrKWlMr42mPtiK0QbNUHivwzl9n7750+wC7BYwUA87g2VrfPjB6TOgc
lVVcv4y3CpRLMsR3xHDMDd7/D/d2UVum34fXa7HchQca4+HgGMWTAkGGP9/gr1COZIbFQGhSxf6A
eVxhgHCKRoVbHoTvoYJ7ldJtydNXh/PM3uLg/7JXTsAvB6DiiWfrd8OePUOkPWbQyIx5Re5H9tJF
bX9ysHB9HQ9cOqJo/UCgSAej6pITnhvWKgMz40FJ4rlRA2aOBNj7jGajZU6CaaEDZeR71blGCiaN
fU+y+6/NX3A5Z9ZXb7bjCZ87Y01iQ6d37aRujNn69bWJS8cVY/4IeYBuAABvzW6MAaOZ9FMFkvkR
w90o/nS31IBqJ0RfXPnG5lfXHvYWi1rDu5JSXfi49gI10NH8x4TYp1up5W4ezLQhccYOrXPnOFtp
Hv3pabAfnJKHenOcgQf4er2fPyl495HuLLgDlP/WCLzc0IJ5NiiJB8i+SP21qq8w+6+k8xavdm5h
+QV/nVU7c7RRVy2JoR6SktOSWpVJcMgX4r9H/jKDa5s9BrH1X1BoXgiszm0vWezftvF2WYQTgvqx
v3FSnqrtoppX34EgHkIb//sjfG5udTs8Aion28IG+sZeVEqE3exANtwe3ikbiujrnfucgcMYZEjR
KIdM36cANi9cXtg1w0Htm++zMe97o9yIGoW9r+1cPCF/2Vm9837RGTYtOImZ9aSsGaCQ+cpKLh58
4J6txasgVFvP36F8YI2yRSnS3ozHpfbzc460/XWZl+X7n7tNUJ78a2c9eDfWsnUnp2iAvhDfckcB
kFV14MRpXtpCXTn3lz7b37ZWj7nfjQNvgF2KPWVuNAdrq5+/3piLp3sJT8BKAdAp5jLOT7f0HcHn
4c9n0z/mmMbimWysTdCCK39RinOvQYZWzcl/7jLYR6AMgH+GzOfKAdsepiSp3y13eUiclDwEKaQ3
H8RzuzWxZ3mkNksdgT8bd/3hWnx06Yv+bXx1EGtWeaVkoEoi6P5T0DZO47VOzOd3fKmM/Lu+VdAH
BBDq5sPCxtQOYYmcEEoZQQ1lnsYOi7y8crMuVIDOzK0noYIunx1Up0nc7IpfuRexCFz22RGKMqcx
MUO6H1k06OG1DtcKsvhnGxc2ULScMEMMNNdqG7GJBqlMLDNDayZcplD1BHr0kqHotdBzWod6s5Ch
NnNo1eG0sw/NzbUu5YW7CIVxgF9xHzErsH5nLVlTUXGB9sPsQJ6PQbAH1Zrmaeyfvr4mF44NDKEV
hcFGVIbW5V5LDtS3BxgqK0zDQLxVV1f81yULC4BusQEDa2p9bubUJN2Agzlp3wtVHgAHvRYbLId7
5brwlzH3gjE2oOPWWKJCMzs0rlt8rr33CHzpDpsXB8/dbRFDgC7hc1RsoboQVxvn19ff79KlRxqE
6HbxzpjRWnkyDxPluq4RkKciLaFOMsyJBihtYmy9JDfD/M55UR/yjaB+0N2gAvZfaDl+TsYQDaGl
6AL3DrKfdSM907q6BC9bE7ffxlSB/bLb9qkd9+C+hAbZVU23P0wH66+NBrC1yAZgtmldcKPY5xZ0
CE3MWejftwhcshu+szdGChnJRB3MXZtA0WY3/aRbYw/4E5Rtcvxni6DiWm7x+Z3HFcWeA+CLEjhG
Gc+9fCYqKxhQVYgVhGtHtrMguCrrK2JBl4zg7yPe/VO6+IMV/StQUlqFeuIII4MCP6X+Ypn3JbtS
CFrNvS9uB41aAPrAfgzQHaydrwTvbaFNzG9QdnJ27j3AJST0gEP6beiRwSM31DYotcfNZtr0WXwN
v3PB6y3mMWWF3oiLzsXKfDaSoO3m5UOm3XF5LsukvNFvxA1sRdb+HxZ3wPB3wZb/N9qnn6/wuf1V
dNhnHiM6h/02NtJm073RnZ4AHY8SPPtGdovMFggwoMp0deWfnzVYRmaKVjmquJ/qfQFEQHU2DySe
oimimLD8xe7JRsTZLUqNOE34DVlc7hYVOpWIJ8yZL2Jb5qG9h3Sn9sS2VzzKxS/x7+9ZOzPQVlSB
OU+4upv6ZSkKoFKWAosLydv8EByaFK4tGSNMusf8oO9kHy1Coqga0tA9aPE1mMnnp+js86wH/iZE
akzX4Ft9W3EopwdgZo1Jh3nXEFD3+lWrwdN+ZSz085sBm4Av4FIsg/DrPszocWVwNiKSsp/xZISO
da2nevG8442HzwScBe3hVTCDN9XRGsYb9FTpjpzyrXdoQF/6G2I22a68R4kyYscJQDIdUodupNlx
c3MtZrsQo6Ly8++PWIc4HBOTZe7j0Duhi+0FWyhiDP9o7I0Iogn7a6Kwl04WvAzKr8u4EPzMuYsp
MQSCBwxr1hyUmPhzN0NIRN3qM3QjlQNvc8VvXshul947ctw/zH3w0ecGg5ZUYDyHwWpXbiEobv3I
YuNhuvOevY3zQtLpYO1QQeRwZ8OPa0/DHwjs+TsF63ielvF9iEWsC/mc9IFVzihWBELU1g7whLbY
TL1BeTTNlQUX11H1pguI0ESVNbpMhZQHRbAtzLwFsIkbZLjNgceoIwiX+yyFlULtSM6t76Zq5vnX
PHDCQDFbmUPYZ+jTYNbLZX2ak4rSGNTDVnUQlLA2znvfevraUVzYTWDZXYCZl+lptGbPP67otc5s
hNvETKsiaClHQYDBnhpUrfKmtm59+/1rexcu5Zm9lYe2SFWL1s1wY/TuZ5fjmAIdeC3o/xzLOGdG
VsE3y8GMzRUWJZPuqHY0HrswSJpDsGEpKULt7loFdrnnq0OCj4jeOXov4JBaV7JtX3pBNmNVIhMh
x7HErJlZ/qLs15x92PMpQx789Xe8kNBjjXhjgaxHwPhpYE8C0N2KIlgSeh9tX4VoTdvY2+sVlwtx
C0YEEB2BbhJR/volAQ2RxoZJgwSSbh0g/BvlNmKx6eXr9Vy2gnqgBbwIZgaWc/pXdITWXCvmDlVP
oonQGtzQ7lkMvq/0azMXytdn13m9GgNq9PBfCDtzVKwgj/7NRHwgbvwYxC8bTDg7H0MZZmG3ua7T
cTE4w6bhmi0lEuTA52vUR7fEnOzYIDriJiRwsw8Z/anRYXIN0p/GRx4Bj4DY5XpZ5kIvFpStf9le
fV9M2//H9iLHUWzGdHq3YmerTAiz0F15mDHglcALRAGCxNKMjWh890mKMt5VJMGFrV5YcAAkWFhm
wUR5/hkqNXVla6PaNQbBbKGQ1zdGzMDg8D3PLHotIr7gcBZSXwyaopiO0H71XBWecGqikNdQ6Bdh
1WADd7s4iLTvVYm2s/mq/Wqer70al8KdpV4IPkUPJW59tdOkG7Va+ArJDRIKW33vh81cQQi4v0Jj
esHvYLwVqNaFnOmzRnU9QuDOqQpIV0LxRKKdhZQt/f/aMUzrLjMiQAkBMrzasRks5Xbhowqmlwri
8xpIyBgCug3JpJV8fUEvHA5MNaDZie4S8v11WthUlYn2aoH+gyepCCmZ2BOvOC4KxGuvOYNl79du
G/V44D7+WFvzoWAuhJRlA6ejV6N7BGLMOEw6tBHAj67vnWLUH/0KU+D9bJZJJ7n7c+ypSlxRXdOU
XA2B/8nbkDZgTBngSkDXXPP8Tnh8plNj4QFZtEzKbZPWJ350bzCAnZYQ5c439MPaDzuaFIkb0hMY
MtJrb9hqWPE/vwFOHoM5wIFhFP38N0jRZT7I55fKo5G66CD4NHLjRb2E3AJacE2o7cLFtMBqsgRV
qHOiI3NurvasYg4EzE0oerskLPVrccDFs4SVIAlARPoJpcfr0ssbucQ2qk6gqhBp4k7Ltl8f2EvL
wN/H7Ly9BMNrZieQYUCwYmlION1eOlMI4ptrT/01E6svxf1S78DFgnW0qSN2dOehJKxFBhBlbtwC
hIBzMWzLa07sQu0ULgwVPcy8BRfwO0E+a3zKsDRI2b10oORAQgtNq3k/HacUk4PhdTDbBSACbNoA
jQJp66FPsfKcqiyCOrPQyqoglybuHdQuIr7NaNgl1RYawEkZc+OKH7jgrc9srt5GOjisozUeJNI/
W813jdPEd59ZYG6+PirX7KyyRShJ5ApcN+hd6eoja8y9TRbhBlLXUa1dI1xcPtTat3koomEmBj4F
McfqelUtr/ocxhgayBUr4pGO8ex6qeFVKENfIz2/dNf+Nres/a/4zZAoLnIomsbBSFEt7cb6GPQ1
ZL4Ceq0pc/Ez/rWy1RFpoaM6BTlKLaCzDjt3Rxu8efTdy69Jm14K2DB9i5qwt5DPgYzwfFGtss2B
gTwVXjnbzLvWAFlk5B2yP/VgPbaP87P/o35sv5dXS2kXXnZ0TpfCAnLPJfA+N42nqOM5w/fUm4/J
fnImmurWb6lBoJm/9WqMdLeMvz6eyzH/dGL+Mrk6MQu4H10LrBbA5jeWg2aXgk8mLAYNbNeOtzNG
aEwK/u1rqxcTmYXhADrAqB1+yp3aSkeTFazTuPHytOBXyVHbQMc8vYbJu3hE/zW0njqayaDlJIAh
le1J8QRio7Aof3+9mktnExpwIAsGQAb/tZr+mCrT4UXhiljTmhT6TdHs13vTFjd0zq9AY8G3eCnP
/dva6mEYZO5rgzRVNOtV3dxUIEEv9p5HZiMch5K8BNVgTinR5spLW9Jb47b3VP2tJ5CKOdUzKpR5
3X2vqlazdgPm2K2k4Kp6L7nVTOGgi2GGcE0/iX3JZabFpnDkW2Mwk0dSV719mw1mpQ615VUstMAy
iAqI73XqWTdlDinHzu/KxKoGa9pX4M6lqVtAYggANhE4T3zqDjOkGQuUR2t/3hW1ymoC7CJEsPbl
CMTEHmqqgu8tHmTj3oMYS7WFqkrPE+mNkIXKuT4D3O9J/nOiXI9Z4/eRadZdn/Y1JpehXQGdnBBt
ldZKGTFEn8q6EyrqqBRmZLtceGFDfQOZraX8IpRkpKiWNmVOjpOdm3QzS5eIDc5/n4UuaxXeO487
T1OvF8NPXQPs/1A3dZPtGesDlS5qIHPMbbOdj0g5hBtbYwCWQt6TloVlC6Uh6Fe57nDkpQ0WMtWg
EZWgqINZrg7LAwSXG1l/6DujLCPhA/O300HSxw+jYyx0uUAcgjk6hxhNyPVCLxPCvUYeB2l0KPML
ZRFMG9EeemUWG771Q9D4oasGIRIpKyPPw9wttPYNul3BBwZB3eJtMqinn0qSK/oYiC7xMmfYUkPT
jb0lF/QTaUAouqMBSlU3HJA2Jx48q4LilF17FKNhwGJHHAkBCc1MVditvnLcMGibrniB/he1wsH2
OX1SnW+KuOvKKjhptBq7nVdUCF8WrpX83QGr55PPMbwRehWqaNEY+O1jjy1uQ73jWn/TMc35nnPN
xT4p2xk2dm1A5WmUAgj0Ms/BymKac/M0qbEC/UuBxyeca9EMz0bQ4ffmAZR6DtKpub9t6SgfNcCs
2t2caYpGPXrx5hMiPAV1dTbkk34CrQXRDsw3Jz+m4Oh7HoQ09RgRPBV7kSsEJqMwCZDLzrSgsxra
+DsMmw83o+D1k9OUtp70Uso7Ad2101hAXii0yDjXkVOw4tm1MsxDhHhh9CItNWecgGSZpscKhUIz
rEDS+TqjfUa3I6b21daYCgqYS1vnQxi40n0siatAFYV8KYfqQdlFuWmX/Bb3z74BhqAtHjnUiLsd
1EgaPSmrSTgbrxkaccSSbLQhxjzvtoOw9GbbzYbn7iqB75LSZqqaDVHN4EYMJ9CJiCRuEzkNJ988
UfrYxMHUeWQNeDQ/+pa2OgOPCPO9WFpTNqStBcjxPevQHoIoXdBCsGnSRaMfjNocunEztbSCVANE
WbUb0hn8GSSH1U+dcnJX6FmW5P7sDNHoDB6C6dJ2Hzmt+9+2mAuaTAUz7stszPINm5mQR7/wfAIN
J66/t6b0a/DUqR4Ad3tQNwXm5yHApc/lg9DHOeGksUloOC4/+bLGHKghfQUgx1xJGXKSYcRdMRb8
sN3ek0cMxTCQRgFiBI+B0OBZH4oKWIzJ7NvQzmxp7hX3puJIpaG6X3ZvBCINyk6pqMmd9pcLjmSe
+EVf4FsJKAfFujFSL2oc1U/RgGoMxMU1vCDgxAymKjZGAJuioh1ssZnQCtcfpMx8GXZ5EbQx8k64
vNqA5mOKvygAlB0Ef25B+x8kJRFukWi6o96Iy6ztpJnVnqhWnKRWam8zAcdOCjr/+WfuTz0NBaNQ
WbZFz5qwRhLsbrXlWti07WlkKlILDC8GuR1CYX5qsLk9f/Ygbf9h1s7Y35n64MjYpi41FwbMvsCI
cBf80mZhGKD3VhRucgSk4x7HkCGEnwFXTADerGidIBE3+9Cnc3XngOZCx49pPEf9sKiFQRyMwek/
Z27rdyD59wExncDq8dCTzrEfxWw2JMmNwvL2woXg/N61IEe3WWjKcBcnUAdCeU8fZaJGbk6hU9vT
axd0Q79pxwm/yYeQjQypLWzvmCs5vU+8KdpELzmcqjHK/Im2gvwsNGEGITiNgzZqIKV4l+M1G3Zo
9GSgZM1N6YSDq+l7q1I5S3vLxwdVKJzczZoPTKhVckPtxmJQbOtxu7lRFHkU5AJVvjNns9BF6LuZ
IiG0g8rnGv8TSABaV9qxXs+jvRtJW2nbvhRim1WT4YT2XCo0bEu/7pPCsEbvQDpRTKgnlf6mx/O8
n3qJpoNsKr06WKWpmXsDb7kZitxqG4hreKp8NbgIzNtikOpRWpz9ZpxaLJwhDnU3KZf7MOCR02jy
7skTcu4/HBM9i3CCFOHLmPkziRr8GBSzzA5owz10ChkQqHUPTWmHlW1+smTP3Fu/GqZ5R0Ct3+z7
IBi1cNI8rbUWTcRc7p28zwG3zoyOpZIY7nAiZPL4TdHlUiZ8bKgeEQLmNmhOeE6duNwSxqkc8opA
uXiSTB5zvczLKNN8n1jh5DkMqrcQJ3yv20m7RZUc0HjwrZPIrlX5DELq5qG0lXPPudaaBA0OnAUn
VaSvgLIjuWXw0BuFwQ+lyz3tNJuyn0KZ67Tda6zs260tW4ldzcD+FzYDZnjviDbC30A+ntVTWuZ1
UMd20FfVrqmH2rhv7SzIdxzA/eyhnCZXRTWIFr55uuID2Dpy4sV81ofyYRoydqq4pT8Updf/zi2m
qyqcqsEeXvCvUCZu2t4Hozunpvrw87rJv4EGvaXbmsFxbAenmeIBsnJ22GFiHs8dtYHvaYpcQvPe
a3DYB680y6ipGPUTFCql2GvWPHsbvQQ/adSK3nZOdDJ0EOQDLFtEc19NRWjTTn8lg2VxiExacFkB
+CPYa+Awaz6Cn4aYbD+UfaZJRC262boR0XOtTnVXgkPbqNqeh5ap8j6RGfFDNkrlnIrBUuXtJDDL
9kQsMpRNoinQ2XIh2MZu9IA/T33bOA1eatWFkMw7MXimcLKm32Zhokc+1nXcBx2LLLu4k1pFY/C6
p6oArSUfZRW5VRNlHUcj0GC4mCYo4KTj7qumeB5dewcBwh2EWvKNZPo2J+bOHgY9LU3/WDgdHmUB
jwL0D/KdPmsTYjcJD0hq6+jZ6k5hpUPLt6ZPJULGmqaN4Rz6wXhFaG2HtbRfCVS/ooqPd8KweQgX
tnUlPTEt/+01wZBkFQh8Wzo9DMyFUq6nvo9ZBaxsxYywzGxMb4OuHYpQBwmZV9wWSCHq/mmE4mJI
SoU4Qc+3mYOn3Vep7bV76Wa7qTZu9FncDx59mScgZhwO5hTWPgQKTzvzxbGu6Usw6iMENesb8Nw/
e112R9GG3PRW9i6gsSihqYIo1Xl19KkNrb7cs3z87TjNgzeXtzwn731VbghxRQjZtF8DHd8m2rdJ
10AzAaW9PRAzG9Olm2qaf4Hqd2O3ZZl2RhujowPspwtOtQkPZ+SO5c4Z5Pus6T9wRLoYcXaVzLR0
Qohuqshjqj/IgTyC8KWPkVD8hkrp3pzqeRNkhbE40DIsAwOpaAGJVGa829JIFDg68EKyj7z1Xzwe
3IDkHP+33OyTPIBWcGeovWyEDIHMSAoHzQZVPWNiBxcEbdxw8PWtkZH3Ro1bBe5hZUL4l47fBeSI
4FlvNA8DGyNOBxznFLoatDhqv3c3fqU9VXM9vHaTb4b2ZLQh2J8xlsBcPXLxjDxOtWaf8sr82aAf
PiAR3NaFZUaZaaVdk900JpTZM9zzsdvarVg0OOMJ2XFYNTlcywjiG8uqjNByqP48NTQvojYzkVPZ
hWGwsGFippFC73YJu8eUY99G32Xo3RCNv3PHqPG8I8AwZCu2vq3d1a1fIkWjXVJ4+JcD3gDQwIAE
oyjGHZjpIdJr7oxMHjPWbXgl497KExy8k6TNDc7TtmHQlNeDDddGCZ1Z9TS49p1Vkns6zAPw1yP+
kp+a3D2OwtujLbHhnRFmnnmL4fkm7IXuQ548PxG6xHbar9afvxvNfNAM/4cOPWdw4Ud21dwwPj9J
jd6DjvfWhw8UUx+1CDptI4t9Ut8Ptf4xzv5xGus+riy7jhB7QJGwqMBLXCM5MLtDw4pti1cKIXEq
hPnksPY4+CzxhfYjU9aNRUsou2bl3hBGODBcDx9OFNLDeshBlR/XpEvQB0j0uUlnHTxfdm9i+h8v
Q1eJEhFkuzFJ9q3VQW0ztpvORHXZY89KZrd1pg0h4i0TVLv0VRjioVF9E2YtCTVvPGQZ2ZSGl4DR
7gaZ8pabxg1x3Ee9s0+t1h4Ghmiltt6aKriRs9iqrt2AKng7DMYBoLSt06o5MvXqluYmkvJiF4hx
k9sKwHEo1snxFFTNATWaHeUaRV5AdnSgBUpGKFCVU8Ryr4w6UqTu4O/MYLgVnky9rDwgc40Y+D1G
BqHSfq7DbAQFmWvjBrbDI3RxX1ABv/VY9lqYWgR16Hhs7DdtkmgIu2VI9OzdWmiTgiYqGNvbmKMY
dOD1dD/tO3M7Z/mhNukQm4reVzmEc4W094HRbvNphpRutfN7duhdYGfaFnEJKEYp/HS+173pd9O6
d6bqzdCZB0jJj84PxK93CFgxbEjcu0ozqrAj7qk1gp3vyDY0rfzBL8Dp3IkT5s7UvSxw/dGGk100
5gWUvH18LeloJFSkOVbQyY0a2z5CVPs7q/O90fTgEq21w9ABcDg1aIV2FJI1AYSTiCwfVIfBP8wl
HsfcjXLIFIbOYHkoz1VJp3UCjQxTCxtP7oRHdxr0MjdU+TmoQlGHsHV5o1MWhFlmiJja+nNHLD0M
yl5GTaDZKXP00gTxn2yPhLugENOI1b1yrdnAqe3toF6CaNReLJxX8WPCGcRJHh8nWzzlszc/1+hf
3VR9nbBufnGN+X5sZhKbboNeGqqyp3Z26VZRvXyic1/ve0bZKw+86Wj06H8r7FEDrzJ1oCsBJ/3W
6mvhvAnwkTqbRhqa/y2H8nV+i4TPJg/cLqcB59A0kLHnUqgXdCkz5G1G0I7NR1GO5vjTYch1H0Bs
WVU/aa+1daz1hrAOAymz4M33WXdsheuPieYHmbVduIHfckOhMu7lvGObvJMTDQsd6jPITnrHfa9A
iWiCMZ4Y/Kg0UFqeiF2J4s4YofcW505PmnAoXWWEIKLwMeyvZeLN1Sm5YTiyfNtZ2TyHC/FyC5I2
RctTAK1gkoDwG/EgKbjjxKU9cBpOBhogIXIZG+y6BL3k0LeURjbo77NnUCY6NDaErIYYVFFiSqqe
jdoPz+8kYBhWm2mJnkGQGYFjOWGaKpuWNI008zMo1eBsasyXETBh6FTbWUyz97OBLOkNaniEvToj
VK83Gnql3327s7f4fApa9L3y3/ik4HNJm4H1t4NDgP56e98FGvi9SJEBV4fWKa6wj50MwR1fn1ps
Wp1a0As9mGj09nHhzz6PjEJA56zM2yho9G+oTdCXjvhyI4jwn3zZNTuEON67CkbzFn9AbnmTm+8V
dB1OXlbNjwgvkRGUGBeMgVdyI3Ny6QukA1C06CtrW9mE7wretseSQZ20N0DLEfNB2W3oB7QERYdp
1e8mU8yI6YzoPkbjFwPqNtWKKS4zpMP48QjN+jfTayGNXZlt2ODUBvFSY6WR5LYo0k4R41thuPQo
esI3LYRpol5Y7gY4j+ZJIKL/LsHyunympil38+iBFkw3NH7ILWdxAaqOvEEVbzVBxjO3qByOrddY
KVqK5Qey6D7KS7e9n6A3dZ9NKK9GNgSud4yqesbCIRQHUpou2PWtZKeCWtaLtMU3fdYJyibVUP/A
Bk9gzsMFq7Vg3CJ0Lp/LHOIvN43ypywxWtsJJ5Rfl0/mBVEtoa6Os8vtpGnt7qZq2ixsc24UqU2y
QkRE84vqZqyzpt0asjF2EGCxboaBFY9Z1mgPmI4eP3hvGjSESpaemLjMGxNVjBg9UeO5c7ufk+cj
1GFbyZt9W3ssbMV4agYjEQhdua+2Xq7dQfHppSYFAb6P3iFBeABVWGR1Eo4LveF6AsQwowlEbF6l
G/w0lGPu5txNekRBY1Ecy9o4mX2+m1EUDFvMICDr+Gl38zOw2I9W5WDMFxLpMcgaj7Kc8Bbkrzqk
96IBJ/f/ODuv5bitbV0/EaqQwy2ARkcmkRJJ3aAULOSc8fT7g1adYxLsIvZetqt84TAbM47wh8dE
EN0ez8FABLHblrs8MpCUi8pzJ8YPUTAcKmlU6PsM+L7nxs9ag/iuTcIX3ci++aXOKTCxP6603O7y
eFeVNG/kVDHsIB8E25gkypayUt4KfsAdq+fS2cqm4xSL92pp7cQ0OyRd+0do1FtVKA56nTxTFSJ1
i+uzVmtuOmQwUJETfjQaFFqoppmUVVoWTNEqpwmaPxiu7cI++x0H4zmJ6+fQj+/D5TGe8052YHsh
jjMVXl/V33RfOFRVne5mLMgVo/qm6DHBx3gBwOtlyG6coXH8njPYJEUW3aUGiG5jGIl62HJ21JcP
wsAn5vkJqag/1PU81Ae8SZhKWw7H0R6S5GtMG4vChVR9j+YivdFmKN5l2EICw7PITlvDDRI8OJW0
edAnrMep5p85D/K+lkt+u6nbvibe8Ok92ZZsPErDr3HAFreHJ55RuaZ+YycZ9dtGHKzDjDG9qxtp
7RpdOdphWtxEYwOjQasrRw8IYdtQ9xSl+lIF6hnto5siTi9GNjmNlh3Ebvo6JeNDLxaPRVR+RQIN
Ic/i91ISavwEIrzfe3Kc0hQuiEzF8JTq6inIqm+a5T+ZS6Gb03IjFuZdbjS3kPMvUUk6nNT+PhL0
0q56GV5v1+qORMjY65a/SzqVz0/jYE9KwUYbFTRH2uQQm4he+1JnZ77xBca31+jzjzSpnbGo99mo
3pR1fFHk3JO0+DZqSMPNsr7Bwtiyo9RCjHACZRb05XeliTvP16cHdIMqW0hhOgwUfYm2wH5qhH5i
/j2o2KWBIH2R1fGfwi9cKZfvazF74l17rskkiqwDp+bL37gm9rmlPCZKk9tmo930Onx2XXpqw/6X
b5rPPh6TXeg7VtXopzqn2mmYwEiL+pjElpOaSuxU6fSNEgP65VEv7OJcbk9pHn9Fp+rZrDMfMfCZ
nqdlRHY4Q0jE9b7f52RdiluHGllqYSx9CIC7XLcWh1snvtKH+GvelPu+kQ6VCMfWHx98SrXUgOkn
+kkyuX1KklyR5sQBZRT6xtpN2whfBY0+FpxzwZYiH68bcuKUH5omxzSsXuVpiJzRyL6oKU90NAtf
o9q/wQ9MoRZLTE7lwB2C3+r4valmkgDDidDgC1vRNtThCUm0F3oUbiLqhxnUsihmzkwKJoTyjYoD
zNz8Apxn++EPmeTIV/PjXELza5sHtF/OQR/yRuOlNVpfx44icW3uTE5fbxFMz5UTa4UnEKwuHtls
RFs2oPjXxSWPI69KcNNtfKSCJ+USKdFhHCa6daVnKl9bTDg0q3FUIkGzqL6Oyjzt2PO5HSQAqa1Q
h3g0aHdUL8tbZGv+aU0SNUuNDtpQ7BJd3WN0/FBp2c63ujPR9DfaPoCPf+Ri46LfS5ICICwUPL38
VZUNoYv4IAqiZ9FJWKTllSQtnTAdXGHs9035OA/DXZo9SLrsdKNhdxoQSM5YiQi8oY1/0uQxiCZP
9O+UWL+xRt+JLPGbLyZQyqaLPACiVC4aboriFJPGxQdBvBnz+3Lo9mqgu1H4RB/FroTRlqv4UufB
Xsjb+6F5MYZ7c3iuxumiWLGTJw911jwNg+mFfns2cipS9AaXx/5psTDVoi9cpyhH8nQr4UkbhnMi
+qeg73Zm4h8qUi/JKByzJ1hT5uAw09QQxwilLnMPFuFRNRPKSyGOtr5G1svSSbjMdI9prHrk6HYT
iTxLoptTbpKN+EuoVDvqeyd5LFxRLu60Ir1Ni/wkiMJLqc8nqWkp8+ytatgrJSzU6jikwSHT2jtF
/CVUZ7kbvGDcp9Z4saLBHZsJK0/NLfTHpCEEE8JvYTI6NDcgReRH3YSnMf4o5xgbdB2AHb4t4XTo
JYojYfelq6u7MRH3k6DfgkT3iBzPgR/cVGl5qv3qECWNSwqzDwkV4wArhJ4kWdBuYw3oApYbfgo7
oNN2Ze27vWTyrg8nOl37uCHcrtgu4VA4uVIJF30YbaOIQPmE+WmWL9lUP6UGDcelDioJs6eN7Z2q
qa7OgnWNsB+yStopcmk4aif03kRV66GvE+2ETOFJnK0Xrc8vukhJzacTvc+EwBKplicKpVt6YHZn
ROI+C8gkKr1KXKMq5WOWSveJr74oEcE7yfffLgoPbMVy45rrhdTXXjMMRU5dIn8V06nzyCyyU9on
gWsYY+YVcVaIDlXpWrdnPPj2UhGNkCBxJjklZVrTro3L4d4QR5Hm9VhYzVlsB//chSPt25o+83dp
hh7uNqNfwRQNpamwp1aBvSRO/YPOZvJSBAnBy1Oham1fCf0j8fuk7cBSEvaNZeGbu9RsaE4reuVl
Zu0KkXIuhyq5H6ZCPfpTNR2SRMj38jgog9sM5XwkAlDcJKmF42IHu1dzgt40JrlEJPVuTpuvFmC9
u7Yrwoe2NoXDWI/Zl2DuuDpZCIKFKJpuNCtODnOrWDtZqOqbwCCnx9WGemlpst30oHjG1vZAGCMp
t2WiVv6pRYJDuJOlSKT8M1Ev/SYiZCJ/K+lOjS5bUZapP+MJqj8WxlyhQTr4g+pqYpbdGrOQZkDE
qShzAkaJpOeLpfglqAJTzE8RRf6CXZqmXk9KYYehgcuBqibiHd4TyOhRpqFSNFeauo/MPrmfrRLN
89pvv4RtoXSOTqGFliB5/G9Ov3RT1ApNfnzLX6H4+iUdCmtC1GHyz32Xja+Mkb1WoTjfaPqUL5gn
8ladCKa2UYCJd31bzQcjHrkNDT8Qjj2Vh10p+joMqGQ0LkAT0ruZHfBkLch+WcBZVSuF9je9w+pX
NM0zfYjcVB5jY0l5Q6ntHmv6tgcqvFwtPsJskdMFBhHk0Cb3CR1NZj4eo+/pgDKiIZb5QQBZqNs9
ddrfwAAoq8+G5VVxrMZULFNhr9MrWSpTVXaiK1LuxarNDgPd9buskuenKgwSTxfyxQOx/4ND/Gs7
SvcmyCFb1klxhUiN3VDTB3qMfrAbkWT0mhiMyETX/WIOfUKZCuwG7i3VTpfxm09a6ZcSDPS4kkIj
uRkRBuPoAZsJ3dhM5J3eiVxgecyBHaFS1E33C0eL+tARSTl9UI2n0u9SL2pDYR+Ko0W32zimTW9w
z2ovnZnkjgkOjsgmjVy/0WDHBRBaG/AWOzkLcQrkJE2drtkFbe0Hlee7O5h6k0Q3yElTLZd9c3QM
Jb1TRunVCqfHEG9w/EGzma0jnnMrgySvCtQ4o3aJVzn3RvBHypI7q+jjfZvVJ3SAO2cSQBu11tMY
0jcoEZZxIgkNU0kkXdf9x7C3Cm+YOec1SexM9dQg1dHkOEIkRCFFysgo6U/GJCbgSIRgfNVTX3VL
Mas8Re5wpg4TYGN5cBPDKQZzLv2uyd5dnI8TxxyQqQxnGiU+RUY7U3CTZGj4CLLsiElPnlw242FU
jFdV9KcbPWiPZdZ8FcJS2qVV3D0TN9Z0sGhoE25dSpJlGzla2p4+aZVujd9HRXg18QfFg9P6Rw2E
S5qQsphzMDtaD6zCsnjbK3827SizfuRx6Z8tq1J3JJvCWZX9kPQQe4Owys9FGN10vV+RK8wEJxo9
vLgt/6BRc5kNQmOtjzWbxu7PsQ+pHxrdK0Bi+khc6SQIw5NShqYtJr5J07/gvtMVejQ0qbSubm2x
httrUOEPquBGaKWTrvXfRVzX7LSPfxHRGKJLgDqae9NMCYRqQSxRXUDpVj1PsgCXsLHcQc0eKS3d
SL3c2xKgCFuNxj3GpHedVE8u/iA4rIGwoXI9JXZL2UGp4YqV1WNaKkHQMBGQueyunKIe8VVZPiZ6
Q197mipq9lXjNKMQe0jGtxSvis4Va0F/SKZQfBT7pfAPyFja57EIlaTu6U9OIZAJJhiJOzRSHcjF
LT950I2jKInFq6FX84NlCXQ4Qdc9mZVUvEa5XD7kOvT8WgvqzqkmQ3qkGUQXrdf9kyYKFF5LvzkN
dCEdQJDxo2CF/TNSQfWDWfDvxR1hbZQ18i8UdqD7TjM/fCIkgJKU+v39PFM9I+BOSoP+XCcPji60
ummrWkgTS4lUcF0tjbyv1jTjxhVkWUhFaWgHx8yy9K7OB94wozMrgrB20joKMqkCqYF1uQm4bW+R
aTdeI+CZ6LKNJuiWJBYpwvVSxq3Qp+kxUc3adMPCivTCFlph+DP2KTyfuZ6C8g63kPrC1dw/pSSM
z1o5iM8DGRG2dShf3TWalryGxSTsxUIYZZL2kUppDl/uMBRzvSu1JD3hcKPuuzni7oOH4wlzjzVI
P5SWM7QqrcxSpuDBbTiIT4ki5TAKG/IJ/nNqSqQXd7nsFw9W1UUFPbyenANrBd1Lsyg9+uocPtR4
cu7pOoFum1qTfq41khpGc3M/ojD4q0Yv64ISguzmYpKd62DoHwwizu8J63zotL4+h2mi3s+ploE/
oYkZ2aZUtOdJydWfGmGYE+n++CXvlPAMXz3+UdGA/mqKqdnbft5Y+7bRhqPKq0pnX6MDm+B/849K
DUi1q5KCY6MFYOn7UghcjfqpEw1oJg9dSl9KVpvzVIbzP1meVDtfmLqv6ZiGl7gnRY97i5ayiPe7
bnZPUglHvSeteB7mnHpxkIZ/qhppdl+PhsQpSiUhTgSgSkm/SSllWrjiPtVZKl+CSsyOYuFPeYhA
czw35zSRxlvuneShstK6twUCjt9aXo+t4zfcpY6Z00lP277wyZkr0BiVqrU/63lClnJWsherohWt
JJ3yMop+xKPTaclNoUjxfTObODXqUT0XO1BGKvdvLqQ9eGcx/WZNlk/3m4sLkIJZyOeqqcozUrjK
fZAJVub0ueS/tmbXw9ZNA+uSll14GqMFgGUGZVhxtQik8EFh6ccRYem7pEupGXRF0GJ9rUs1+i9R
oBn0mcOicRSwGxfNIGYbxFkjVKs7+ZIoieVNZqSqR5rbFLf83vDVs6GXaepUcuIndE/05GuSFdk/
oarEDQC0YczoWyfF0i8IotkFAeeLXjGkmfyzLKbYeqqWnfcj9PGu/KkbfU08OMSBp00Yce/80qRm
UHXWJHH0S73tD0mcmYkXKoKmHOXaxMq4rxpuopAQMv8JLHOgr1w0jegJky+KmICpfe62vszDPUR5
MO9iq28QgkfVXCsKW+4sAK6D0ZfhQW7DQLvIMUxBVxn6SvoSysbU7hDToAtTJHOm/QCxRMG24jFV
D1PfG00DOkah4hlFHf5iU688FxGiMXZYmrLsJhF3F2l50hGSjRqa3pog6BLWnNncu5NZpL6TjKDc
LqOEl6doSzVp66HUacTsopDe9TkDBae6+SDN0aHsYrrHejCXzKhudLBP25xaux0V6Vi/lEmZgQ8C
cqIAgZl0gy76pEnQeamsgFmkluKNCLsjVDgYjTI8TdLSSonjECxFXYzq5PRlIr6k1NL9oxpWQb5X
Q/hCtGOj+LG3QODeaEnXo4FAAFrdSEG8F9XB4LH1xfY7L65WnCJBmIL7GHDutMGBUxb20BrZbb5B
Ja/YRUoZxYHeTGQeBwwydiNaNNXDeFkMhnjkTvMx9ng5EHuUHNFtd90lu4QHa08SDOcIyZNHfRd4
W5IJV2TgcGyGHAelDFSitTZilZMCEf20QOfIIeU+KQdht6gicL8fug2TzavcprdjrTgD4FshBevA
1gYHbpNySna+S1F6Uboe0/22HsRV6gCUKhRxNFRZlbWkiNH0adFpQuXyqHY7ya0fs9Ex702XTtkO
EKRbuNMFhNk+2cS5X6MOvB16heOXql6LJy1qAdQHh24PytNrsGLdgtNfpeq8HWfFjpgo4+aayieK
+2E37RZJ4fpcnhtX2Ld7y8X4a2MfX/0wlAAgi7GbQca+50SUcBeaLpZa2I7/+bB6x+2zyU+9vlk0
kl6kO+F0yytYfdwR14fV2Lr6PuZJKs+GNx+0XfTkCzQ77XJzKv/+Hz8c0Dcjrg5oVWqxmPrYAGs2
zp7Vb+Dfhtd7jO6fopPpNu64aCTztz8iL0bg8LAzwZ9zF64JSSimrhOC8tGYJK0OSa2NYS2UynIg
F81iRAQf2udFIlr2Cs837K0b4BqvjTWD94gI0KLL/H49fTGorCSWoNe0afbF0LPwh1jVWw6tK4ug
//AaTXSNYLFLuqatlcstMSx6sZtbl1hw/FUftUP2T2/rYF5uqRehqGa2dgqxcuvzrm1X6sKLp7Wu
wnBcfZ5kpKEJxpVsAWXvRe9rgEoJLnKDgHiVQPN2nNWy+fRfdXEkw1n0+6s9lT2o7LpX7zcZotcW
7O1IK6IcPGC1B5vR/d0g5omXBIOuXX2g3e4i+1UBOXHSjV15hVGzqBkhu7xonNB7eb9J8jav61pA
+WvWf1pIpeWx7jT60UBae2P7X1kvbCs0WJwWZDXFWM2jBFrQwnQJnZHUKfzdDch14wWqpZs5ZI7D
r+ku/yk9BPciHCz+bDbeqCv0q3fDrybXx37F6CQldaUh1R9U1aAACwYIrduJ6Bd5CbttQDqpoa5t
7KCrUwxZSbIWEeEPVMGgrnrREqDIq0Hy3Pm4BpcJxr4yccBMR+Hzab76mW8GW50KU/UbMcn5zAj+
J1A9JQY1NkeeBmoeOoRWkIWE4dkCJz9vDL31nasFLo0KAoAw4alYZxckA+7CFIFkY/qFt8CW8ODy
/1rd6IhYaPxhoTkPz/n9tjX9TE3Gms0ESlf50oXNN3wT4KiIUB/qoMLFOdLzDcGjKwQ37hlCyEUl
T/sgklf06OYqMbXKrPpllC+DVO5RVNh9vn7XXol3oyyXxBumZxg2FJcbvqzZYWoEQb3ZG1+Sy//W
u+5amIhEMGwRSeGt+OCO46cFzaQBoZMprCnE9MEtTCIMvATjRvGrm0gM7zQER3cA8W/qKf6Jtd9G
3PE3sFgvJr1d2gt4jKqc0vefLGtDCJSKPbtY5/TtTnfKx+wfSPmHhSfnKk71iGXE0XqNsTHxnS37
vmsXE2mJgiaCAWVFW/75mxnn6QJFs0jzLQGddGgP7U7let8M6K7tHwIrkQALFTOsJd+PE6HjKKU6
fPn04k/OEmIJu2RwMskVvo+7JejAI3R6oLb0+Za68n208GVk8fAvIehanZU0M8vMmhGtQwgE2CgS
fP7PDmWwIKIU3wC3GdNdo6Qbt8GHx0yTTdQOJK49FV/1NcMW0EJdQF4ZEK0MjiB3va7sf37+YdeG
IMAhYkUrS1PWjNMR8KFB7WRwh/Knml3ysdyYuQ8rxjdw2LEHQHkI3YbVzGlCOFPZq3pq878BnDqF
eG/Jhff5V3yMTlejyO/3hVlaZlOHbf/32W++5J55rE6xq76iAQZCCbVncLZ3yd1wiE/Cb+uibDFd
P2yQ1Q9YxQCJDkzOzHXGIfAH2nijnfFcvWAouev2sQs+1CFcRWSw8ZRTvsv31bkd3dj2z8PBuiSm
3b9+PiXX592S/97wH93IoNWW/gAKxbW6wRbU8zh+BY3++Rgf49a/X/3vIKvjmAV1JGFwNrialdpl
hT9i7Rmh6sXYGA70i4Hv4cv3IAMOF6zi1NPdyrqdlT775gAAI9vYax9T2uX3WAYwdBlxkA/5ep/Q
0FP6qUegyNzHx763LS9B425RDFJfhBO828vipdKdty7AK+cI6zdEuOE6Lsn0av0NwerMEeqDOy58
Eu3Xpur9h9ca2vnbAVZvWmbOtKqTZYC5AZQhAI6iMHWCu4WsRj5ApNm6GrZGXHbYmzs9Qx3O0nOL
M4Xjha+/lN1t2rZ2oHzRrY3Nen32ML7EkEqT9HUoomF4AXyazVpSX+/o54DZ2Bji49cgnKoa3EVo
9GHmsQrq0sEyrFHrRjfTXtIm+prxUAQYwBgVDK+HjXOxXDfvXmPt/WCr1xg/4hRy5gDodp+ah8Xv
tUC/K7sM4a75jbmOuzHex8P+bjx5df1NdegjadqX6OIMOw+28U649Z8qpHF1Tzz87g7jxmz+jSc+
+cK/akFvNkcCzmRIKMuDs9zVv/IjXTkUTPVLNDhpa/cOKaWbf9cP0yHbSEKuLiR1TmplyBeYa3k0
uZ+FWU3VkY4ausea+W1qhluSg3srU5/h9/Qbk/shJF/W8t/x1sLHmdTSpjGmEvJ2NLWHQBmrbKdB
rDfOMuGedBQbek//9x2kGzz+iFjiZ4m2xuo+yTuRvYorqavdhfdLcWeRQpX+1Ha8+y/089A4kxkD
NQ9yS30td+aPtZUbA4OpYLD0QHaM7NnPNo3j1zNpLRJnS8FKRu2Ms766UNoGCYIoDmNKSIvWOPmy
Jzul5x87T35ZTFkWEaetktH6alkNuhY/qhUc9mZTSVzA7oUdi8HX3Bj3G+dvPQh2gaT9i68VSiz0
cKz3V6VVhvk0+QRqSuAiW0ypMROpWsMncsT5dpGn3jZ4vnbm34ypLb/pzQmUWjmDfFlzAqFgByEW
LGNlJ9AQN75t2Wnrk74UhxDcRl3tQ21qqAdpQg4P1A/yvEQxu/Eg7QE8o9xaOrmzJel0bSrfDLde
r7wwEgziCUhDVd6HwKWIyzdukGsz93aIVUgawbfUkr4FVTjdzqgkaOKOAHJj3ja+w1wtT1dlwRj6
Y+nOvWUb5sIrV7bCna0xVgcKIvA0Bz1X0yI7Ow27XD1aTnZJ7gMn0Cg6UzLInjedUzc2xAfJIVQn
hmjkyyhXuksNtoI86lbu4AYYLdKUtv3d53vwQ0GG42WKIgpYooFjlbi6DAGNAfEuuPIB7xRwR9rc
nmVkovz8gArKRZwBN0apvrGC6+tqOdRvR12toFlCrshqRu2F1JZp6naqZdc4APXyliH9tR35Zqi1
EpbJdIaF5rOQ/oNKYOJXpaN288a+/1gXef9Ff8P5N1eGjqMAHG6BlRvOC4J+r+6CnekmoASoENAP
TrxN6edrz7VJZUJHl9HUqEy8v6bKptDnJGQWOWF0IaHfiTsUib8LO+vHGNitZs9O9BskeILf7tZl
cnVe3wy+iovQ2ICeFzO4X/8ESjgBAAGU+/nm/NhkWmb1zSCr3ZmZOabPE4PEx8mpbkOnhdhzMnYt
uCuH1PMxD8CobI169Uz8O6q2ime7uYxCWYppbVFSt56jE5ant/BAaU9qhArLc9rftPgcHdp4Y+zl
NVu/CG8+eN2ECXMrtSC6wnjd+6fFhWExjaz3W720K9ncu4nVVtklcKxGQ1uicmuI/4NKZQ22UCOF
B1EvPDRFdyEUgBjyK/EvoK+53GVsLxUzpEx5Qb0d8+3gRygY59ZQDhuLfmVnQRQkNsOki4LbOgrV
59AyE5VFhweto8rrDLfSgcv3xQTcZRsP1VOBuv+4UWa4knBTBfp32HUwCqhrqAadqQ+GH5rSUxhS
70eADItSmDb9iLN/oBYeW3NXGKZdWpqDreZ9XZl3ZAieApL282m4shOQdV3SKkq6RD+rFeqtNPIF
RLtcy+waCD/hOdS0l0hEWU/yFwGmY5H0Xt9YN5+Pe21rvBt4FXDFWZcbqD6NbMFedtN73Yk96zaU
nVjANHXx9jJSu3UKfY8CU+D9F/fK2+HXbd4q8juWgeFRAnHQC7d7/6Wb1a33fekWrw7a22HW2v2l
3BVxhfY51U79hIUh/oWd2xzb7aO2sZDqqm+dLWxCYF+wPORXsPUOsgKn0qwBez4N8cPQhkcpgO7b
g9mjhgfsv8toSoaPYizdUND/0qXVQZTCBz3VN97+rV+2ej9U4Pe1KDIHi9pmcmoP/2kcblWWPz5T
+O2hHI4jCXDHDxG8mI6BEY6UBwbEvVOpAoxX2EH8R4NFE4va1sp+HA7DLuq6FJOpUn0w+YskKVwE
W7Gm3OWyjZIuAPo/itvsEW90JgVjK4gV9mJ83x2048bhWabs/bZ6P/jq1Da+ZsRmwbcypRcUVA7a
d2u/CHvH+y3D+yshB0LJoCF0mgPM6jp0m+shM4DbQn1y4ifDi3bGrUxhAgDwYmx+HLbMyT7ey4t7
u47cPFfzgtt5H27gMYguG6Yj4KDwq46w6SmgPEV/NqZwCRzeT+HyQaJJPWlxiVzjL8CjZoLRpL7r
f29Mh4256w/ovtEcwLLLhRKxpZV6peDCiAD/lnEVLDdXH1aMsuJLfqG7IN8hRmu/lsg79BIn6pxh
9JbygOz9Hfprv+UX/3G36sj3yzS3jCUDXDcJhpStLMDdh7jevxgIHCK7OdxnA7IDSvCYBvOGa96V
RcSjgJiRVhI4D2N15qH8JE0RiwZads0ONXxEARF+GLaaOleH4fWmp4wO+odmpJ/7hSSgjO5iJ2qL
cMxboO1CthUgfrzBEGe1EFZcNG5lcV15NGGf5GXKMFrcS86MJgBYz1LbWcUUgVmMvueaskc//VXW
ul+f79PrX/jv0MvCvgn4ZS1NJbNkaBH6k6bMgl0WxU21wPg/H+hjC5QSEsU1vCVAlInslPcjdVGJ
PBVSFhCiEXOyZyQGR1eAG4h0jzCd+95U6WN3qI2Gjf9rNBLxCfG/BnqbOG+4sVz7aNoehgkTwVwa
ku9/imkQeyDkZ7hWBBNy+EeW//SRsnWJLlH92xvgb10JwwmTxwIF47UJohwbOTsShVsTtiC+ooYX
cAfIT8b3iWNY7rcSqXWuvxpPXW6kN0vpN40MoUJP3HaO7mO/+BYrw7f/4yIuYyyW05wHkA0fcrVh
QDpF9TEwBk+/B6iD9QNc8n13jE9bUJL1Iq2HWn1OW84guWI9dsf6ZIbf/czTkRb7/Hv+FqHXa/Tm
e9aWTi0JvFLUcF2hHO8Dc7ijMTDZcjwqtpblQDvU8LFOZN9J0a6itb4fg/oIe+OxQYoU6jp0EHEq
QJXlxblH5dJWpeJbOKovfaaetQkZ9SBQqO2X1daN++G6X82PtpofE2xJKFALc/sX7OaepENGYOC7
FHhugj2Z5ZfME1yhtIOfn8/ZB6jW34EB2GD/sViqiKuDHA1SgB4L5tn+DV4UN9m+J+YsnrZjznV5
ZTXQGn6aNB0kW40NbbaQYfIUiotftXhNhtJhCoxpK+S6doBoLwG2AzmAb8NyoN8coC4dM1UcGvj5
O8kTb4AQwEIw3cGL8AGmPFzQ5HIEb2M617HW3698M+qqiKQKUlQi8ME+t2wFHAqPGe4edv0jcP4X
8Iitb1xO3ZtvTKdWg+iBwow5OS3YMM84o8DrVG60D38kv4f/xTJuDbks85shcy1Wtbzgzhi1XxV0
8aR93JjCZat/OMVvpnB1nxc9zRlcPJa2wbCLX6VzcANO2W7usbc6bF2z61BntV7KKjbuJima6VMm
boX5oKLexPOf0UB45lsgbfm3Xz0A/37XOrvzGz2S6p6hkK2w26pG1ofO6tEPXjcm8Opd++9A6+RO
iocx9kUGEvdYK7vFl/IRVRmFULW25QOy1F7k/TdtlzenbV32Q5YaGcmEMWG5o97QQnQ3N673D4W3
1Vqtn0Q1VpKhRr2cPCa5lU+GV+2tHQWxl+Ioumg4uZun+druIIihx78Yv+AB8X6zd7PVphKMSvAF
MLfs4pQ8FA+LYaJwY+0hBd0l3nDGfNXdWMFrh+zNuPr6NUCCdIAsk7ijJ1Q3Sx4sOP6hZ/keF2RL
I5O8bZ2Eq9NrSaRuhKy0W9fevKYWWvkwBjxB3rBjhLNkz4f+MDqDax50Lz5t5eB/84j1SX874uou
CYOy1gWZ6V3MDNq78TF1IZVCBymf0tfUEwxbvm93Fsjh8jZzw1PgDHcYYoWHeBeesjvjdwC0bWPq
lwP/2W9aLTn6RWqZhci6wJemvPtDsPu77LQkXg2lGP2gafaIXyceMeettv61c/tmOtbntkrMzAiW
/T3M0Q7R4pNiFQ9GHz9//olXN/W/67w+qtXQo4hbLhqx2aMGsXYQTgNimomsnFXN2pjPjelcn9m0
MtExg+DpIlhD9BIaF9ZcsfMBuvYgDwdFkJG7if2td/j6uKTOsiiBUlwXTpFV6kQrZ2slqW3uE4CD
iwVlzW6e3OBGtxeQPVfGfbnfal5dX8V/R15t6imeY6noBCIMObDN8UZd/pZvFESvrqFMxUMhgKeX
v3q2EhVdXyHgrFZDjKjKryj63jffSkUFybuR+Vx7tqw3Q60CRDksRDrPDDVH3yXtT6LeLmpl1Vap
++q0/f9hFHFdkcQ3IkwQhXUzAQnudBLsJLV2fiL++nz3X420//0eRVwVG3zLl2cNWLk7nOqL1Nsh
pWT9PtqPDwtQD1XKY+nUp3C39ULKn6+Z8tfW803kJNaT1Ux6AP76MT22HgLVnuqIp2mHfgNNlcXC
pXsZd81Rfh1PS9UzPYWneQen/qxvFFw+X1OoLu/fNU1ako2CnzJW1W3vS3sxNw+FVZ0FE/Glzyf8
6lv278KuKTWDNkVqmof47IrDDvK1U201Z7YmdvnnbyYWUnlmzD0jZELmodCw+L3X9X0ifSva588/
5uMuBaGj6DLYYBUCz3rzzL7fGkE0wktYoI5Qok9KQDAVbrb7PuYRGJ/K/IlfME/x2r6zrFIrmlUT
YgDMddDdc0vu0p6KY+GixrT1El95+98Nt6741WkhW6XMcNE3QHn3uYvWyh7q6QlNr136dTvauDKR
b79vHQyDdcpZpqZ0xXx2ChJ0I6ht9Fm2IqmPycS7D1u/qWof5QhpMA59Z8/fI0wF+gihdbfd585W
8PBxIy6D0ffWJdhqSLu/34i+1vmdiTCqa+g/JRllSNA5SQGZH5aAmm3cy9dn8P8NZq0TdyPCQbcs
23LRvf0CXAlN3VpM7b6P/u8JGZ9FzVvmL41S9OpFyyeEqANI7G7217Z7PuguLg1Pi91a4P5Xc/jv
YOtqXoABd5ClXemqRfwbvvy3AUlfSfVvqly7JFEtb1xPHyqZFtKOOj5PBnAIsLxr0H051mWltXiv
BgjTYdnTHFHTlSDjCX+I/Z/UqfnSx8nzkOZejmiOLxje53fKtV3z7w+gKfV+10Bqghs/iaWry+Od
NgjPyFygRTSa/0Pady03jjTNPhEi4IG+haMRRXl7g9CMZuC9x9OfbK0R2MRh/zvf1W7ERKhYjarq
6jKZV0AVcYIUHan/LpBqi01SusDGvmqaMjCShvL06tmRgpOp9qMYPChY078s56wZRI92KYjxB1MJ
QJmgYvtH3EdbAxzZoM7bxZbiPlBSWZ7lnDWJWXFMptL6EjBEGsoW6aWH4OjfZcfwDSDGDiKnBf7o
4uDfFI+UqJIXP9d8caGoQaPQ4gYaJkTPHiwWTjoNn00fAr3MBI1DzqtCr5nKUo5yKicBqiHAzrXS
qSjMiTGTI6D49zVgR4Dk3wKUqOTkmTzF6OW+UMwP8h47iFAszBHC6sCJYY0jiKUuW8qKGBToUIA0
NDQvdDbCAGyt1xsFPGhh+AGYkVjoMf/BY/fkCGEjS47tPTBWoLOMPkFfYJzYAL4+SAMK1ZvBXNFy
rp5VcQZWl3AVGFjRYqxRpEQB1Qy2Q1IYA0akDbpJVAC0zEoGP327fIArZVxs9X1LY6dDEyyDjQ0K
03hK94cMnYlgV+1kcG//11EIOBldHwQjrETnlTXGBPNWCMxuglp+/KKGvxUgbhUNl1+U/pXTV/ip
FCZyNKGQ4y3aYMjQjo5AC3YTzJsHT9pG9ZRf2JC0Ocd3lqTSTVPKf62CVRzJHf2YCzvPsWyB0ZZx
QpoASh1PsmIgMLvae+8GbyD+c8hj23Gi8FkOfiqSTbn6EKQhnVBNDgEgkQlcOUHD4EoL0Hkz5rjX
uSh0rDCBrRB8OuzsMuHJAKqPgGrS5DTBYHedtBXAXowC3cvsSxyt6Ic5+XAANVmKYsyjziYlIiSa
wG1kHBu1fSRKv51NIHdQKH2hm/YKeAB5n48qcEkqE6Y0cBwCBh/zORS3Q7ZDO3/wnZ/ZLt0mN7xY
T/32gizCHCYA0pNJUUa6+dXupG2ySXYqli6a7WWTPLfIk4MkzEECeE6u0nrqHE0esNKehL+qcOat
BK8ZBlruMHoDG+3I8U7NHnWXRgFrBWrELVjxACQHTi9A6Fzn3eNlbc6zLNjFUhKjjmlUyhBVGIAB
6FW2BSanq1TZrgiHW8BrJVZY17telTHfVtkzaW7FIuac51k4pj/AEDG0j9EGMPkyEUXrszhKxnBy
KNqunG4A6jxggoOj5tkFzUhhgn5jgGBrotOv6aHsLbRkho9oO2wCVzu2++ln8qhGlnoArLIXbi6L
XrOXhX7sHL0vjyANEzVIRvMJVGV2UfAaGCvKIT/GzhZ2uTHZw66NzEYLgk66iZMStT4k3RRflWOL
rkzk5wBGNWeragZeOW3FRJdCWXdL66qJmgruVvrAOS175R58CW6fhe+zGu0un+GagopK6LoxnTtn
i4YzgOCLBDQAjpZHm6BGxwTImyKwpaRWAHgtZzf+bLiTSACPWIijqi8unQo0LD2+G8WuACHLfGg2
GGmtt+SJ1viLG/9eOBi30xWvELXiCej3A1RBxyQMki3mriOxABCp1sCcO3hS4uCNCMdoOlw+ya+q
DhMlT4QwuqXl1DSY2Ryd9lUHQqqbuc0GxBmb7JcKOCfZ0zbJhm6N6a/gEbCFN/k4esNWQGeKe7ev
ftVvfVmzrco8H2C1oJg4mO/6Rscb+VF8Cm/0HQASMenfWYAY24OnhDYzOQGBc9YGcwyRDh40ca47
Z/QxQGYFcmW+zZKYNpu4Lidev2pdGt3upqFOZatTZYj8RhgRAwKUUCP1So4AQatxaofnzyxqtvq3
FObSIH3V5LOCT0sb643pICDkDqiF8UXlm/yjegTE3Gv9jqguOLyk6QwI6ctnvoV/3TMLn0FHP1MF
BQfauPVuuC425qF6peV82Zm2cs1JLFaC6lLVr1+zkBZNJfbbdEibak8BgUNF/vPAJFWIlvlUDE0q
WMhnTrPUAmOIAAztxJKOFUpzFO08I5sRxC1WJQ9voGu5D+LYzTJ0PUfEB6n3xDi+C6P/3jM5/Sns
DiIQjadqyLAnVZePQnpjpq6iFqBcGncAo97o4IxDemcHsbLxDUCWajII7jJPHlJPBmRKKgIxce6c
OjM4TrT2FTScjYZJXXpQTO6gtr1Uy3k5OwWA5fuIvAEcr+HIOK9VUOUXQpj8wK8BgwLE9gFbTrNX
PuafdW5REBHTAtBuexcm3KLrmrfqEoavZAVTpWclXmxaK6Ea9IoD/hlLBYmnDg7OfOx5mrFT5dTC
FnIUerwLIwa6djCCzBgrP2mVAENfqiyxFX6PU+ya0QBEUGXrRwbQKiUsrqhYveL8gLX4qwN5RkdV
FAzkKv33hXwxigrZrDEZmEw3MkiYLXkU7EgG4YB+G0aVe/nmWTOWhTSd0dbMR0FP5B7LabMIvN+d
UuXOf5dgiKIMpA4RUAhnnSrwxWWpjygrVmAtqcCJIiec1GBNiYUINsrNmIvqwDE7OLkAit0cDND6
+2UlzttgsAqkw5jf1Cl6HZsFAHQWTK2mPjp6Wh6jOdniVWeTSPSyJtgKmuZWjfyUxCXoicduO0/z
tu3hBEC83nZ4SRJz9AwpxBxtlP64/NPW/GL5y5g7My/0HJV0nK+fbMvhd9KKINnhPQe+XvRsgrKU
wlhlUejA0FQgRQYBQCj2iF3TEcxC97qafMTV9GzMye+WSE4jmKAw14DKj40kUx32YggG4tYnn7AD
p1TiQ6TFt0oW/DA7f7BgMDeGiJghj/mHMIx7sZXv/qcDMplWKfqxUzdSaIi4Fp+qbgLW7Wg8C63G
60KdD2icGgmL0zBnoHkiCfaONEBQdJb0OpDbJnkAPe5mssvQHQHWGe3lW2D0ijuwUimTaz5o16AW
rMFMODniT83tVEADZV7gZC//2zHIp3FlxDx3Deja3gkSEF8b0X2nymCMFh8vi1l576vAKRdl3L/q
OVYfGLZBIx2beCPXytvUTN6ojHfzqB+FeL7uimIrhoILlKKny2JXveBbrMHEsWEGsVWQJyC/qzFe
PUseINHR3+fMTq9eewbtVQENSEblhv6MRXDWQdldtya0o7shswPuJre9ajw6cSpboStzkscvZIoz
t1vIY5y7TbLOKBrq3E/TPjkKP4NtdFXehGBwsX3PvAm+ULvajaRb4AB3mm26ke8vn+zq22SpM+P6
ovqPzuoduRk+yl23NzeChS3VY7QFgFBm7YxjvgXuO6h/P5tbkHZ5InB7jB1v0Gs1zn+fBrtXJo/a
7GPivAd5V7fX1foohrxxSnqgFw78bHMF74GZACnZwae+mWqF8sqbRyEwDnPmN87lo+UJY1wy7KU5
i1vguvhmEiNp1rqrDDyTgaj5u9EoeE+7VR+R0cUiGvi7dfZ1FY9SHGczjNcfPgSpABbYLZaPrcs6
UWs4P8B/hZiMtWhDDVoMqUJCobzpQo/aqW5PwfRaVOpb1v/JxY/MQtdUQuii5ak7gilkGJLSx9uq
AT9d77sD9+ZbP7RvEWyiGwPhHdSIo6N11S3od9/B/nUMkFVfPjb6Z86P7VsMUwkDEjmRxwiOLmrA
SZO67E5PmhszMe/UpDoqpL3JzI73rdbKjKrxfX7smi4YsQEmEcEiBBGT/0Dvp813bDQE1ZUymFdT
nx6rlriAJvGMsrvpffPnZbU5p2swahthk5NYqwdAOeeeEgKaV88dTXv4n6SwGQDaMlIY48Hi5KEk
u4YyxJ6qFpVd5C0PaZDzHdkUAOQwIOdWIQpU91Y3NDaJJzsEiy/e962JuciW03LkCWRiSGaUfVWG
DTDGhN6do/x61LqdPhU7NZaPrbrXdNn9g9MEKC42FmUJSxDMRBitpqh+REZHaWAupYDVsyeKk31Z
yheow5lHLMQwigFdU6vzPANRsaeatoSSCdLFDLRhtoYB99klz+Ct912V1+5fNclvuQbzfB6aQUHK
CJPUmvhY+tFxCJp9GpcfHP3ORpZosriQw2QsIANGKwE0SY5E0rH3NOC93U6yMr2Gg5JdVViq/y1W
kfYbNeLpVsYiwYRFxqTCCQiN9Ovyj1lJ2gwRWfnX9iJ2bhmd1VnQ575FZUoRwIejEt9w81CJ9oHx
pEdTbJs6liayCaTbSZML28vCv+5U5ksvpOPpexrFJwV4uWARxoljg4HgKQA2l315qzixU9iCTTEb
yF70ph2ai/fzLz/j4livONHJL2DC0NRLFaliOFErSIei2cfqh4hruSnA9mBKHnggvMs6r9ySS4Fs
JpODqU8J5HJwjK6yRM0DTddk/kqjX+Nw/weSiAY3hbWhCcx8Wk0eG30aUTBLCHFNAYxVVeuDC3PA
gQryVverl8sCz4fjJIBy/SsR4/Gnn9MkYjEWFD9o2uib6ogFMHxEUCQdelexUbzmtqNXPPZEIBOQ
QMmb1ROAH5yxiz76LHqcw/Rl0HNedXrto0kAsZZp4MNwDGMlrT4qJFfRlAPHqlP5h2y4C8zrqstt
8FNdPsTVTFfFMpYEWcCdYRKb3Oj7UBpxMffpe128jNmPy3//fACCRp9vAex7yW99DNhqGXyuuBmD
NxWAeL4Cuqx0Y5IPSZCdMY6cNAs4UX3lUwEJHDmoImHJ/nxpAgzSuhl0s5PNxVWU5o4go9AGKvnL
6q2/xL/lsNMCwP3Qo1JCeTI9KN4I4JlIB4GnVe/Mu+wjfss9gJ/uokPxs3d1D9ONQNmZDuq2x5L4
+C7t6yN/oW/FeqA6HZ7D6I4uEfoYWDwdVUycpEYHOpKp76yk+pz7Bj1kwNiPtz0P8HUlnp/IYs1n
HNsRdTAVTXdsbgJvmE6C8OHk15+nC52YyG0UhZiVMa3JYu4E7X0wmGEpNqEh+7dp+Q/IuFyQ2dso
1m4A22+pLbcsvP4kX/wGxivLAAw+ctGC5gWVaLT8VbfYNG+1C2Ijp76erngd1nUT/uc7yiyYZC2S
OR0a1IdF0T8UcY9Jy+Z+NrTNZRNejQD/qoVaw6m5xGMqClqCG0It+50PmExsxj9cFnHZIjHNeSqi
EwK1TAwB91x7L5f3oT4/xmJhjV3rAbDEviyM853AqnIqbUoLQQZfMAX9xHTjFZivgsLu7fRZBRmR
VT2Av6vnZRY0R2QyC/gBMEs0iaY3bIdaLYq6bbIeKOf7zg22zcbEhS5YIHwiduv6kAtKKCzUbEAA
t+1fTfsz3PPWlNZD7eJHMI4PIiaMOKb0rlfBOhuWwMNJSg1Mc4CSFPdaRioHb73iFYk8mKAFvXaS
MOLBdK6Yk7G4u9iuRie05dQ1uJR1HVTRyE2m9yrLip+cj7yS1BK8KCRQZuAdALyD04/ci0HcJIKJ
IDcABQOwexXanAXBPB+WwGSUhDjy6NkxH/hEHhOA5lCvpU6PdIcEWGgEI7arg8oGGGOgHAascWRs
R7dwsJ/Psaw1a14K/tpeWUTzoAGBXduIgzMTixpWhmZ9clB3oBN2MTD7RDgTAitR50Qeo2gkaG0j
hBMuywkUZV11ANsothwCTtRZrwgAvUyVgFeFzIOJpkpTUZawTHOMGx/4d/6udIvdX2CWvI+3ekl9
i2JNUo+rEVhKSLoN8L1Fc+kFoO0gycusbzssv1Ew5VLigZqsCTUx1gSgTmQhKBifGqgBInGwFyIi
UEzIZJ9stA0FZ+NRuqyF1qUYJiUdgsD0wWiqOUEg74lc7UqpuI60z0x403Rey5J+e8YJgMT4r04s
1p0ICmqhJAgwSixaJZ5HuA1tf6gB/DbDXp5iiYeUuBZXlxIZN0fjW0nzGl3DBliuOvCU5/leB5xy
uE28ab7nhlB62Z1piPAlmyaFUWHf5MBpN8UgQ0902qO7ZU+/CpvY4YcJHqV6I+wEjrOthmxzIY+5
GVHiizC/ACuhA5Ioct8Em8lT3D9LJhaCTKr4IowMppIrYI3Dpyv6n5I//xrV+U5Ko7fLcXIlTILA
5N/zY9FW5V4fx7nACykFzoKeGpZpbBq9tYP+92VBa3ERkjDvopoYk8RcDaNQl5HBN76yMcRhoO79
aLeqJdl0kSBx6l+8ILJaJloKZAKjrviqDppWxQl3WHp5/orFNigqr8urZCds+s205ZnjagxZ6Ej/
ffnRJGPUCmBJYPO73tHsmtJC8eEqOGLY4myrYR8qayFGRe5cemgke8ae/y5ZyQyWX4wtwVa6L0dN
SEuwXVRb6F/Cs5IycS4bxsr9tZTClmAR3vMimBGjzPZgJs8TOLtn+eGyjLXKw4kQJur2+VBNjQ5c
eQVj6fpet1HifSJuDDQRxaVozLzeGE8rGicXlpB2fZlnYAB2Agl8NmXvJqni5H7qchRbjX+A0kSt
nuKbqfR3LOSoQx9i1AjxiM6QyU9ag4pKaxW73JVf+l8Rt6KyanoLeUzKqgRTC672r1uSWri+oxb+
f+DpW0kXgQ37r14ao1epRhiHKpACDHvJow83/QB4TtDU/HdMSjrWsxTFqGSmA+o3OUKgCQRDScdD
FGhb0szrsa1O3Jko2nxlwIiBjElMQwkDNHB06S6775AXatcGyCK/tiK4DdF1i19IY+4P2fD1MKUf
qnWMn+knkPd/9NvWAnb3BpDnypPg8IKftGobC5HM3Uha0gKNBZCFwPN11Y95l+MBdUXs4jCDYSgE
/n7sRjfgycP/8XbWVmPVt2w2DzB9M1UDE1GkSW+j+D0suAOTqxa5kMBoJ3SBqgkSrQRL8b2k607Q
+se51XaN6b/UWQCMizR78Bv1EPiNYAlzZ/5JpFz8AsYncs0IMRKPIDaV7bZo9O3cDscMvMacmLJ6
lsgb0UgAYROy4dOYEoKtTg9KpKjprgB0/aBbjU1JKlRrqJ1uRwu1PNuhP/0sjfsWqTCqRVgbU6tx
BNVgQ7aJEP5A+WhblgAKu6zbimqL6joQiE9V07RmEscQPdvevG5D2UpD7grNSs59IoJxc1nMS1AI
Q8SszV4eVDtxTj7C2Lgp0CnRBIyKJ4mOEb4cgMfF5AEMb4fr1S07/Z7E2aHSsqcA9HGYh7tuoz+p
teDphg4dXTmTUPk4PYDEj301Hw182wPNl42r+Yryq4RbTGZgyY3rNVRb5sMu5bGpCklUqUwHaXDI
w+wpHsq6x+nN3wobDKXcqveXv+6KFWEOH0xGwPPQDJUdYxinpJpJauiOIT3rgEVLq+cxe74sYy2t
XAphxxjqSZxSAV0FvABmY+tvlG2IKjHmeLXrzvGtFnMhcBAeqNCaaoCHxM4qasTnMCwoZKbpmMMn
TVBCFeZticH0cX66rNuKd5ClEMZ0ByDt62JKhVSAr2voHEhvXxaxVkZYymAhSsMhyHNpwPHphW4A
ysJorXwCypoufrYATvDMPG5tPbrtg/YQFvpj0zeTw/kN9EZnjXKhJ7vGp8y+rEQNWhxobWYO9nN6
u2j95LofJnNfgQHRJlXdugnYO5wmFixQjEuOXzTxTdyB9B6zP4aVCPFj1uqumhW8N+aaz6AsieFb
QEoCk4Z5KYErF/hFYa47+SG+DW2sxj1F9uRJ7vzrD9ZQJR0duX+EgR3wNCCocSRESolLZTTCl7Hp
r7RU8dKBN6+2NiaL4SIMaYOMCwVldqViVtS2y0oBYKa7LAKVQeqNVoLm32xLw7PpdA4w/ymcYCH+
4GZeK1f3iWxGx9IvSaVpJRZmQLyhP89bCoQnAQOr3PAwolf99FvNL/Nf5ONxm04N6CRxRxfaZ5wB
1LQQX7Sct/K06qkLMYxGsRIoSZijQ5YBCwfVnfC6BW2WddlPvnrNZ34CiH4RFT/gYrBPM6GNilIv
UFxJQU7ZPhR3ALcEYVUF9GKkkhQ3ud0ksgvUZoywXHcvvKxg1U8X8pnbOmrGJC5axKN2ruyOPJZG
ZDWYi2jDu8ua8gQxx5mSsW7VGoI6OfEq5bqIftba5IBDgXOkK8kBtqL/PlFMvDMapW2fzmWF7mPh
v8ypZsvkpgQUbi6+idHoxSjzX1Zs7RlwIpDRbJJjUxt1CFQeUOApd7nXo+Ru0TbcENEimc0PKWtF
shOhzNujDIgMVlMUAbOg3c+m+Zr40mM/j8JhInW9LSog/oc1ke0uSgDxkIKDgaM2VevccgESrxtI
P86fxVM6z82I6j8o8bBV9dltQq+1IvkgbPyXcsMz1FV3RF3rb3FslgMi024ORRGNRaK8NGPzc9CV
X5dVWnlcocwP0ACAsFISYGrCi8AiARJ6ziaAQdPGbbPpUVpqdiK4ii6LWY/TCznM5SOKSEDHUCNf
C/z9Y/ecbYN9b/sP9dXP1gXLsWP+iK95I+jrdroQyxTrxnhAtv+PWHMf2oD2pHkV3Uhr77Ob7opH
Ps450DMUi2YYRC1DCAXYPda2a7sRtmqcgWincAh6VNE02InCGROnp3dml99qGoyaYHkdw35Q8QqX
deCy/ewHzBBNCKnAFe0iHnHcqlkupNEjWNhMognRaIgzeu2j8RmJ/rPfjZw59PV8DvMUoKUTwQTJ
PhbHFhs2M+gacK+ntzmWF6W73FJwlUeOdnvZNlfVWYiid+9CHXXyg8E3VQJsoRFbFIrFZw9cvb4X
IhgvC1OzK5NUJ85km3fiB0ChfKfHTQegPg0NhfqYOAFATnjhatUsvsWyr7IhEnsNiS9qC6Ch7D9r
ij5Sf9205k6sb0Zb2AiRHbvdlnAT8tVQuZDNqCyYvmHUMcpfpRbBCtsQ+GFYqcMCjpiWFjY6cqfT
Q/+HokXFAUNJ+8IofxhClFlTPgeck+B8YrZJgEeOQRpRw/1IktRGYysChmf3fNmO1ipxREPfXRfB
r4yNLSbGKQYSfWD50aLp0B4oy7mAeYNAOVDCQUAjc948q5f+tzgWhLYZM1/JYzh9Lc1OKaL9LBBX
02drEFJblxJLFkaOyHUVseVJSSPRciGM6yvVGGdpDuYJ9bp1gm3uRU/dGwVepd0IheOYa70dov0r
Daulp57ZxYUUY+cHnQK7A+KtSsvraO+3Fu2NyVseBv7qgWKs39BVMAefcZWIkgmC3RnfDyN5IXDP
1dROqwDQTaPo6Up46MLgMOoJL3lbj3XfclloiDSqJa0n+JCzn7zVPgiSFOOBzMNBFOo9FueTfZn2
nVuX+X1e1QB365unPzBdHWQRGKXQCaYpmQskQ/qoTyW+q/+UPfsb5DVAuxxS4PAVTujy8pq1cLiQ
9lXxXUTcLK80Uqooy4X6pzA0qIwXdpG8XtZpzecXQtiBCT2rlEAQddyJo78xCgnN/ULjYVatCkFV
iELTYf+ZrQ+3YqJ32Dc00HavH3qply0fzIHuZU1Wj2shhPk4ZZMMygTkMlQXZ6QTn3P9iVoIR8ia
8YMa6B9NWBbJUKxUZBwGCihVvDcBtYG9UhntVFW6aZroNpfJYGkKRk8v67Z+gIiWqAiDfukr4CxM
wSchCf0KhodhcEuXf0Xj78sCVoOIjvmSvyWwc20zGc2CTCbGwK7/GsnynWzASyW3dPRQfVt75Ahc
u/kWAhXmMTYGZhYMBQzPH3OnwgB03HZXapZ7fiFYbT8TOwmyh3LuP4Mp3/n1+JpIOu9cV20GKCkG
Bofh0l+nsjjXIiv8apJGwxkiXbAMBQkpJtYUK2yaH5f1pRc5m3vqC0mMdY6kDho9JHQXes4sjNve
CUrVWLWu/ZqziFfE4ujFotVOwETRgwTSWiC+h7ayRaEveDed0tVfc9eIUTAgt39SfaG0MqqKQqWC
a4+5hybAWkwZjFQEn3CiSc9yNIOVTCAqJ09Z1e5bEIsSZ6aZKamI/I6Zm/tebY9amP6OBR4/MkcM
mznkJVFHNYVLKHMXoFmRu3OpXSWhxO1a0Cf5mXFgV06jXEToDTBZYDFKUSpgWx1VbWDWE7KVXQpP
OnliJWw1DGik8MDL9riao9D9vL9l6kwaFvmymrYjsoZ/wMayu/6KIlvmbv2LN5y7Gr8MFB8Vg44J
seNrpYE9Fr+GaYTdqxo8y8Ovy9pw/j47sxaLwpTGHUoAYtzuM1IcWq39uCxi1YG/VWAh4HulCbPe
FJAca6ONcqobmqaVV5VrNpxX3bndgUYMTEYI9WDvOesSpXU2ykkqG44m19u0r7dTnv2S1PjlvypE
2cqwekIL3SoGNE7dVTHDQFPL2HfEZLZ9POhMX7UDY7Ty4v6ypPMH1qkkehUsomylSyOKK6oOdrtx
k8vTUY4nbVNI1a6tlF0ntbya8/m3OhHINhrzDtx9bS0BI79CEaN6rrr3bqy8iMd3pJ7b3akgRrOg
BLtdacyACCDFLlCxm4SdpddcVgHCJMR2A4ogY77xq84V4j3FAu0I+ovJ6zBhVbxqbVIQux6VYyu7
lXRbyz+IjvFHtXFy6RpMoXYXzFbbmZYS/OhwHSvkox/feiWyw2kHfvPNLH6m0c9Mf9Wgm6KU+86o
nKLprsZOdrJadqMy3Hfq9HT5g37B+ZwGLAO7Nig4aDKwN84YRWS98lt5lEHrZ/t3wTY5Fsc+cnOv
c+Pb9BNgtZ7kRYGVuNmmdLtDfT+6ml0ex8341DnpMbyqfIDl/R+4hFZ8Z/nD2Jid6qLsV6M8OdH0
JA2f+fxhiLwpy/PaFZRHIgbgFLzwMOB5as7tnNZjW4FFEfyFr+RG2Ir36gZvSy9P7PKl+RmMV5Ir
bn279hrR4r0KVop1p+KpTS68iaQxyK7UyHAMA4tclD4mGe6qJ8PFKo2jX8XjFotPzuUPvuJQS5VZ
TKUOu2OZOCt455TPo7kn43tEd2gVXnrNU+7L4RbKparaZ1WG6r/2MAECszuOJkjP0KsaPNMCoTkw
B0MQXl3WbuVpSY8USTo6cIZ51h6TaikN0iQ20Jc3N/TulXf+DS3P85fi/j8afsti7vpKTJW8zaEh
vXfplK7yI6ks1RFBMY73er7xPyKJo+CqV6BISNt/2AI8oznMjU5RpwTvL6K5eRnaWQ+2GiFxL5/j
OXMdZhpoMfJvOez2WiHNTZ329OsJ4nURD/aEXm0QA31GBb3QWNkayDBUAzjMJhr1tWyPc7YRsJE9
d6KN9R27E81D0o5eKBGQ9IKHvMWGaUGeM3l0Z3AIXP69jFVj2w0ebOA5R7kDzbPVl8Q05qyvfcMB
1pIlzpvcADZafxWZ3EEM5p6gkjDmq38BlYOhkA0ZogTaw1nPwIS3QVfL6K38JgCw3BEjYZ7uESCz
PURcEqAV9STc7dSgFQotwWR4gOVo0V+O0d5t+4c2i105iI5mkL0JqfJ4+STZ5+OXghId3KdPHIoD
dhqU/Ak7ELEamc4IfPu4jLxsCG6TcXqpB/GKlOljqwpOJuau2PZvmiL8Fvz2o014jCCModOfAY4O
9EsNQmRTO+uZGmqTTW1g4ovO83Vbdv7HIM7kPpbnkdNMYBPoM1lM/qT2OAaMhOHtaJMbEWi9E8oz
dmLLP8NtX9i81QW2r3cmj8k12iTC20GDDQ3YDyI6wkecO7KRWRWWF+V69GrjNpFfACjEiR5cTZkL
TyBSmKcZ0UGuSKGSRM0RXM01NoqrdQ6oRHny6Mktsou/NEWdSAfFLXA12MVzfyDS0A6JSWfHNyW6
GvOm2tWY7OGPSDGp6V+isGBPGVHBJMAuRg11G/WVVBvOPEiWRHfQQt2aAS0zNh2o6fPny36yEgdw
z4DmWQP3PKCK6L8vrrdeLdOg1yAubBQ76ZAraMnnZRErXg8RwAYGCr2BGTvG6wufYMSu0xDUhsrS
EuzuN49lDcQ8ueB8p1VnW0hiShqa5g/AR0V80eJDIIpWRp4AwsyJ0atCDLCRaDoolbGgy5wYSbAZ
10JIUoW3ctAc5Sl6matxd/nU2MGyL0PAWic2EvESwrwFo0yjSpNvxCHtSmidDQ752ZGs4tp0GmcK
NmBUBTUf2fEeKmvaYdSTPvUwbwRI51PtJkx0F2EJqcN0PcsWGZ4H/4mjGfVO1pvwzvvrqYfyHqNZ
WmhSjmcA3VcAokG7Q/u690xH2dSNB16mzQCw2g1HJo1FjEyUFvDFZKDzgj2a+WplIIO2mcqsHUDn
uCDkkf+mnsu8in/TnbuVibaDQsdkAHoPfMbTY2z0QuzmoVEcHbSNeD5ZRH24rBFPAuO4qj/WYVgM
ChYatdL206uWgohelsGmhrDBUzWotSyiQ5dmoOJua9CzJ5Qs3cSiX+AKdjXsBy++p03d7ofPgwxd
00xG1ovNaSAoEIWJF2kctFOE9NCJsudEeG+FhKMWiyPypRawGUA8r2H2BosSp2oZAxmNQMtVuJa/
qXQn+k1Te7+yvmDKbOFj8vxtsesBuYIdzaq0wn3BebOdB0U6UA3oO1nFsw00mKc/IejFUcgVGqra
SXlPSac0lubP4V4tkP5pqa9wKrCrp/ot8OsyX3zKagzEUIsrVFxV8SmS59sgxH7DZXvhyWCcLK2G
oPLNTnGqIt2mfnQwZ52X5PBkMEkH0Eebysxg93jr/gwRCDEcEiUWcYX3rNv/hRvCfY6dR4+v8XdR
AcqqhJuSWQYdRy0IfAkG0/4EjSZQZ8B5KL3TYRRcyvz5IeY9/5d9YizsH3HMOdaGUNezCHHing73
1NsWUI94v7uXPxcLlH4mhznLxhSKttMhp3by1G4dgjumf0CzFknjaNioKnrRa+Tx3u5cuYz/SVFd
l6MJufKm3CXIovblNnwNPWJrm9kFTce0JQAp5N1tvGOlprV0AVinWgwQ+z0zFW7/8zre2akyQVMH
iG2k0ejyl5hko2BzWOYyLK8GZyRW/1oJDTELdWptLuRy+pIDRmwDy7WCXbx2jgiYBjvfaA6fiG3l
VXXqCExsRhyLGoLBLFgMXlC71AneiYt5lLtwK27TJ67j0b93em2fymNShX6oqmaUoWPvTe7UoH6H
RWz8B9UX1WtBINNty9f5ib/YthqfQd+BTTCgoiNInx6uNBlTrNNtUd803oCS/aGkwj4u/dkCd9Pu
sh9SgzhT8luWxkQXYg4kiQHxA7igwuqLa3+MtymJed6+GjkXYpioMk5ijwnaidplK8PTKRmh/qYl
WAIrboV95gzbhkdSuXqMOgjusOkmGmjrnx6jrxYzYAl71QnV5yaZj1VYWCQsHUl+vXyGq8otBDGG
gqJ4NAw5lIv691F+qkLeG3BdE+T8tKagEZPx6qQSEyMPJNWZsgcamsHoYolT5QT57P2JKt+S6C9Z
+HUQhCpaO5A0kum918ablIjb/00E81lkowIPPGB5HTk1vRy9RGHUncsiVo2avpH+Pi/mg9RZJFet
oqmOKY/9RuqaFJM5/hWQgEJOOrf+6b8lMa7aEgHdnAmfPh6wZWvFQHfxMt+POFNN6wohoRcBLoCh
EebSanJZnMYcZxZmxb5MVE+r5KfMrx7/5Ny+xVBtF1+/MfysnCZ8faWMMXgaOMbsTt3vy0JWHpeI
qxgF/UcZxppHIg+qVkMK6oxxYSXPY2dPH5TFMxmsGLObH6qnUmhejlWsXsELuYxtA8R2LvsBuf2I
CaIk34llDGBkLcfs22iLc/+SzsaLnKkcl1q/KxdyGYMXpj7RExFypYfoGN52utXdzVvjKCSYSYsb
CxBb8Z63f7ZumN+HzLhAD+ogNaNCdcxQDiSwDF51cVUvcDqLwCcB0cEZ50ybFWE2RirNFItkZ4KM
tbdAsuaAPcTSiSU2bhH9H1BL1jRT8MvxegLj01nDaZSSLMPAlOaM4oOBZkEZ8ghm17xtKYExUBoA
5ySGYrpZHpQStRx4HQhnOLGDbRB8JWsKJjeAQATevTM2wVjSqqTsIadxg3v5OnQBDWz3DuBQHPmX
8SNwgZSigYYFXDbYQxOt4UGGW/Cq1avn+f0r2AzAJHIqhSrOU0YBLn/rq6fL/r7mduCJwLYVClZI
GBlLBJCHJjRmpjrCdFukbiochK61pTLZoBLz/6j7ki3JcSTJX+lX50Y2wZ3zuurAxXbfl/DIC5+H
LyQBggsIEgC/fsQia6ojPHPSK+c2l8ywZ24GI4lFVVRUpNDDmJX2258PeV7JH4OaH4f8sCsbG06L
JTTOqUcyOmMBuPw0mzff/Yyscv7xfzJS8iF8At+T2V4j6yQkt6PMl+mr012z+kTE0fHMJzK6n1zX
x0q+imRDNcVoiz+pzTLHOu15shRBFV4svvkEJvijZRBDIQDkZI96AGl/Pg1gMAE7iRhhaETA7Vz8
PWnLolfV7s8f1u+h/LPGIsoUQBrBhcEJ9/M4evQm24sW/GAk1OcW1iXle/ZvJEe/u30/D/TRn9op
uWTU6ZFnwl3gWXYJDMEW7B6IrBGJ+En/GYX897WC84jIpCEnGvg+pKp+vjQG1HspZxTH1zmF+HAH
hZTqsMKdvfhN0ekzqPF3j+zn8T4yf2oqmmjSEFSqzxI6EFfAGZD69u3Pn9jvdgyMgss59267QRx/
5Mo4YWBHC3+j3Cg4RphhC9LiXw14PgxxfpQ/RCLSCZQErr3mc1Nnw/JShW+Vvf3zy/ijmwVr2gik
dPC3f5dmmXGum1Dj4SS1nyrYbMv116b5BDP643v1r0E+7q5j2E1JNOJedRMpCBUF1Z9sCp+N8CG1
cmjXRY7GCEmctBfQeyB54kefRaCfjPLRgidwmQJ/yq55OI33oJ7vRTV91iH4yQP5aF8TeNL6icJD
H2e6nU2/n810ZeCN9efP/Y+2gR+ee/hhbjWdwGSYMEzgvZoE7V36bXS6bDQi//OBfo9YnGdxfDbh
AFSN5r8POyiw5LqfvHOh+0KeaD5fNH4qMNKJwmxm224R/dK/yC6HLvbPY37YTfksA385F0YVfQvY
bSM/S0b/cCb866I858NFAbSvWs3QPjLG/sHjzqUV0//LE/phiA/XMPeDnleCISDVmOpwEwcJmoHC
NJmd9M8f0cfgBKARqp1IFBHBYt/62SrF/U80F8V+W2qIwkEtuRrolJXuUmehWczuP8uaTZZOC8q6
klx2bnBK+PCZkvtHug34wT//hI9nBDzionipy7yPoEYrv9DlS22P8CTS861Tv/SQ7+gn8Ec+2Zj+
6MohogCBY3C4A3RV/7zDtotdEs/Ci5btJVpx470spr3YfFao/9i4/f3yfhznvOh/2MmZ9WTnMxAr
Q53sYvWt6r4pGIqW/XHkj2QJUuK4qazdG2Oe6yYoTDRkfnSv44tm+JWsv/rjQxDdGe5+sm3+LuzA
fQe3CRodqAbCw+x7oeaHH4bSh6d4AgtJtl/2ANU3zTbauvlfdv0934GfBvqAdDdu1EwRnec85jTe
aV7p5xodO5+FUWcM4MdQ9OMwHzACa0fBe44H6hyanVvDU+FwhkfXQmWQXoJWGtEpLE//fP183Aw+
Dnp+/4ebOBH0B4D7OOf98tA1dYEs55Ms6eOh8GEE/8M8tRE8twary5zB39o6T3181ft/uRrxcZQP
z4izamnQC4sOy6d4Cy+YN/qF3PJs2pylt1khD8uD3TmfUJs/CoB/nBkfiYS4NAS/jcX5cLNuXGjC
Qt9jS/MELMYpQ2X6m/wuS9hkYdpdmqy8YrdVBvXMrd2DGZehMPpZX+vHnuvf/aQPDxRkDcCZC25E
cBduHeSlfAd2VqF2Y873QeFsULU4cCBd2+8T6b9ezP+q3nokdrbqu+kf/43XL/1gZVPV6sPLf1wN
b92dkm9v6uJ5+O/zR//1p//4+SU++c9vzp/V808vik41yt7Mb9Levk1zq76Pid9w/st/983/ePv+
Lfd2ePv73176uVPnb6uavvvbP9/av/79b+6ZCfxfP37/P9+8fBb43H1f9b/787fnSf39b/QX+BGj
dSGGebtDoZyPxarfzu8Q5xd6rtqjtQ8Noajjn9OhDgrQNT5Ff6HgruETCF8QUpy3rKmfz2+Fv6Bl
BwQ+gDGo+6OqHP/t//yun+79/zyL/+hmeFzBC2g6f/FPewlq09+bGXEwnpv78EM/LLrAK9sgZjh7
swgexsEx/q6tt178GwINnw31YeV51l3siqHOzuvJ8VzhP+uhqEt2+Cw5+vSqPuyQNSHAAb4Pde5C
FVvbIOaHb/E5FBvaz8oPPx+wv7+HH1bSbKpJVbxKzXeWyVnD10fv2Gcaz8gi/+BZocMH/HMnQjPJ
R6ebMY5kHLF3x10DyOjX0ilsNKq8b/omFWgFydFRZdYLWzMSoXrV93TXGSfIGvRgrZcrpFayUELJ
qSlFUHj6nKaQPjktmCRVSn05HaOhV680GvucN3X06JU1IqIl4LskQmyEMHDJwrYfICLgxFfJOkKC
ZVwk2VTWlgWZ+nITjvV4gPFitDG+ASsb3s0bEOncXKugyaYYsV050XEDwZoEG/3SHoOqXDdYJSwf
K80LpwmWnQ+60mZ1l+FmgV3wponHcNutiffWAOx5b3W3vI6dX24hdoKG/LJrcp9U4+UyryqtS4Lq
rkEXgST+cB8ObnMtkvUtDLskbamvDs6whgfI2I0nMnG7LT1vPXURNxdu6dZHbZTLYQ2gIf3ocrfB
TW6bK69yxsLn0hyqOQhgnDlNzpU7wl2sELqxX9G9Mqw3wLtj78EHWDpfj53D+jymqlUXK207g66G
KYHdwzT0YBAuSQPCDqlo+DCwRL4nXuszeAZXqtosbc9NIT3ZV22KnU/oousH6hXeME99ipp21O+H
gC58FwYVibIZMifdE+4c+M2J6vskpQNpYHjCSPdlLmtiC7BU5Fx45Uy81NST/EaYWceNX47uu894
4qW4/VVzQ2ZiqxK+N1YmNuedqbfTTMf5JFw0eeayHMvlZFrA3Ne2Gboy88dovm9pwCGwNK9NVZhR
NNt1tA7SRrcXy/RKK3cq0UnWxqgy2TCDHwuEmZOxz4I6GkJ/M1ZR0KQlBa9yaS5WBs3SG+Kr6b3i
07ypmrmkmT91/bWvuuo4hyJ5D+ZmPHg1tcVaVnB96kNXhFng9fzC1VTAfrlzvQdWBfYxrH1q0jrk
3X1PLLAff2mbx9Adqzhj7tTrdITN2HXM4VS3bSfG4Yc5yfoy6bT006GDAZgwZLniM+37feu6FmBI
QliB/nP9MC9BeBwXXj6psRQ5WWWwC3tqNpOXDOk4jl6hbMAfI/BWs2Geo+OwtvStY7P+BjCsfBic
WR/bpTkrZPI5wbwf2+3cVWqPPpuxqJ11aAp0EU/ZSs9sGnAa3OPK3PqhGScnSqNIc3h3gArN0gnP
7RvofMs+6rDzp+CxMLSygoMh0kbHI8tYI8xXBcQ6TxbbfhXayNtwapCUrDGUD62LxtC8ajrbZU0X
mKINibNN/MHumqT0i1DMsk01MMSvkrSJTJEfTsXik/gSZpT+Tnvt2qchlADytYn0Bn95zuy8Kj46
LnOH1EnE8OCQeniSMXNuZBivD5YSQ/BNzXQ3gi7YpE3NxqxayZzpyjoqncugPXWdmes0YXH/ChBu
gHq0o3mfkmW2O8i2RlcVuLpfLU3IF+FW/lMLQNoBbAr2N8oLwQbA3VzE3ujvYDPY76217jZqxuZx
sC25c3XU6MIv6/VtamBFbggnheOatiqcUqEEWzva8bJoKo2b6qp3DKyl1bLtiFvfOcMyvBiqkxfG
6nXT4/Be8mFy5bNRVF+LAF2jaRAE8kKWncn10vT5EHXiug17/ybEoj72EI3YdbRtswak0puVxOij
GqZyp2e33uqRmsJ4QH4hGDUdy8bU3yIbVkfXG+S3oB39m6Uj7fweiWC5DlSkjw2bgks9tDzD1Kkz
44rqUsarV7DAqjeuyhF2QdLP58WWG+lO66tjO6AxI5+2c8n8LYdv9124eAm4SCBLjkavaOuiEyR/
x6EBS7iJ76a6r7+saDu7hRZpFWLzLb1DrWZ5N0tnfCKe8H9tqN8UZk2mw7T07qWz+OXBNq577E0S
X3T1kuSiFXALFu5yK7xFXFjPDF9Vl7z4WMhZHxFlcMuF2TPI2CMqZlOb+XLxioS4gme9jea4UOj1
g9dqsIT30sG/LEui3JO+d9nUXX/vMb90sgTKxRcMDorYJMbkxQaLWFPREKfPKfpCj2tS4uTuPMhI
+TxqICUrGd8KDJDr2mB+wBv4S9XF0IuOyjHa+FgiO7PEnsbrVuzaSpz8sgwKAKXlhS8HUmBXGBHq
IB7ZB7yqisRhPAtWJYctgRLfUQUB1AjdJjkFVHSFTph202FR83NZT9xNCU/Gpy6uylSOofccSOWu
WKaBBWHQNuaGiEA+6DUm6aTq9dDZER1oFSUTehDqcBfAL25HAzHf+IvTZJD4mzexCttLQ9H6UY61
kzc9OutsFb0GE0VX1+IkX2UsB/TyDZRt7USGNsW8X08otNebITLtbQwjk31SVy7Iu4PXjWklpjBj
XSzwvlPfTk5ZZ+iXbg7wLw8fpkpWx7otx6u1j02Y+UEXuqmgHTn6Sxm86UZ7U0qrJTz1FBt7Os6m
gWKvM+HxDND2n3Zc1xK/aJ39Khsn5T6O09rsEjmVUNem4fRaNyIhO1LVUfJb6vuXMpYLiK/1U/+u
fk5Pfk5z/r/La+hZD/r/ntdc9O1rvzz/mNp8/8RvqY2HBAat/UA8wB+HnH+AhP631MYNfwmBEcfQ
CkE3yjmz+Fdm48e/oEvqLP+I+BU982ft/39mNn7wCyqk4At4oKL7aE6gfy2zCb+Xef4HKEGTE/qJ
YxikhTEGQkHyA+C2alMN4eg3uad1deTMI7mrFgeWhVDgxBECkTaPjZuJSrDfkxnlV2it5Wao+UaN
GhKHCnJx0DqmeSRHnXZm8TYuNtgUHf7qEFq6mSBtixK4JzY00rfnNrSi1g56Usl8gapMmUUxvNlM
4OalVRN2gehaemSnIgRnTicRASfqQj6BvBseKuuiDt2DBu2LKFMwHozjLo8DjZW9mD0pp/GAvq6N
S8pqKyuUMYAjfiF3a71CmYpHQQZ2lCjGBWZJRrDcc4dz+35bZ3hO+0QR7FQcvceUpeGyzpdlrN6w
EMmGlPoA3ulr3yJMis2w61Be4FHI8cv112GEdGWLn7aq+1AlNyFVj80CU1har7uelXTjlJfDap9w
P5dMERll0dg8sG4K4dt0R9RiU9MmyPf8eFe5cA4wNc8Q6NYwxy6xpNHQmzqEe6kv/et2rq7cGJR2
L5yGlLAZke+y7Vn3hKPma8yGMRVkyeqzQpS7Tm0xO8vTAhfsDdT2M1m168FLwk1dOmuBzjub0QVC
7rN76KI3Py6qta4Lv1q6dDY7GstHweIord0qXRGPZxC3lDlZnPt5GNvdAH1dsYxuHonSSU0nX2lZ
3iHSfvcAdaZ9b7+NsXqGq/irrdu5mOt9VDp0I0sTpPbsIi+nhef1GPlwAz70nbbY+Ksulb3t0qTZ
JAlYDaVjoIeowKNgREL2Cs38IMEvnmmzpUe/4GoEzx1xrMfA2zhyQfZFmz6FGd66nZr96swMzrHh
Reu5cSqmSaWtswhIZJr9zFZvX1vVZwx99IXhgu366qxZVE5BgcgQrLwIZCYHlLed9ciUurAtv4wG
WqVJvFNKIG/rhySFD8p1OGrUMlaOPux1PbRRvCF+L7eBi/ZUgsvK1ArBJxJ/sXb91gWTzBSF3DTr
DMwwCBaSDx5p3rBgKII65gXspZuNCnyTsUjuROuoB3lCg+9xEN265+GyQAJXfdGreUGYTa6EWOtU
+Ab9x6vLjg7akW/9cv7VZ5fjatgzZ7AgUNCXFATqpKqzcEB3u2jTGJi9JbN8Eko8rXTMRmDFWdkj
0gqMgIg6RDGlTHLQ7EBQduqDuBlBnD/4dUlTh8v1drD9rooJpKs1JFnE4rBLb3FvekcX4FHdUq0f
XaT/bGm8YnVbaH+oqN/w0mFpbZYKosPeiQ7LSY79u6vnOxz4HNFxWBVeCLsvHupTVDsTNM9RFQ9W
tmma4ECgzbZ3Zq9J12hPtI8WRjVsahPc10yKoi23dc+hfLVymYZ6UnkHNwEYqbQL9KCS+bf/KNhs
pZGNbVb6Mk7nCBIbXf+guvoRokpJ6fQZtd47NHIfaNW8tSUXW7YEY8rR84y0NC5iHcApBQ7gqZDw
QhVl+6vqq4OWSOTdKYgKnuxmGnmbiPMlHfW2xJyHJhY6r3yj8jb0riAedQf2KUKMuepy1okCMlo4
/TsCZQQR/jqZLgtietUn1TMJIBfmmNNKIc9Zt87zPC7Zijy+GF/ZhGhD9yjjVpBHDmpXXzZThSA5
gMSg/BaF9nFuXEC6Mz9EsaoOEIHY+7DeKrF7eIp+c9cMXrpQm3Nrcxjq9mqwCGfOjS0IvkEhIeVO
4GjK4hi19JJxmpUInNvWQ8iJ0tFZHQc2IQM/oYqzx5RrsCfMJJ97/5Ak85WeguelQUIs0wBMxHRo
6mNgwPlSgbiv3eZXb/Ay1at37a09djC+lzKnOgDk2/ioS3nrsR3UhVtVN00bP+JAqtI5hPNUi7VE
8ftniM+kHntZGTpnRVdD26ZL/AysrXd37Bgwi+Xk+txPSQ67vnjjNeQI64xyK+bka+wZm0Vc+SkE
guGTpIlCHlxduyu32eTxsRiYO2d+Vcq0ahYEkmCxFzJkTxMISeUqkJ0K30Ilg0OFt3mB70J9T+Bn
kqB8W1YSH43ZVavJkrJVYe9aZN54a5CWJIwLV4l307j3pbcLE1PdwgIAuEv5DS28Uy4X9yQq7JlK
tEd/TIDmDMjSpqjdWcSt8Olj92RuYXAq2mxAq2uuo3I9VLH60i81KTgKdptpiB6HRQBNR18PQIn+
hvbYpMOIJCmy0/3Y99fzGxz/KmQbOirI7NEsWCIC3W9XZdZVX8kC1tAy8vtxDV6iAYKIfT/9akI7
phGDM2bTqHwYzf0wjJteaAkpyGjY1p73ZGlwM08uyxs93CD7eQgTbMrnaKFUVyg3H6CJCdtif2Tp
gl0CTDZnrzy872sswTiQUBdOvrR0R5S61rhgrM3l5FvnZeRyF+Lid1HHm5wE/WZO5LdqriHIc4xc
NmW+9wzZeZly4XyZ4Go/KEdkS3IbCrUUIklU8crKmOyB431Dvrf1GCkz4HA6Q0Y0FDh8fVkjZXSb
K5HcYesXV0BwELxHaaf7KRdh1+fj0CW7wZOYq+08Iv+HahTyXmu8Lq3r6KZ21ytgyV+SboLH3XBv
JXVTeh5pTkKWWq75NlGQj/eMAboSoRe+i70yWwhk+6QvTl7fKEwwfS+YDg6jajbNeO3NU70/2+nx
yluKerVQF1mvyTJcMn+5a9bLADSpVOvyHNFYQDwUyJWLvdfTftbU3IWno2bF4JdZiOB+P9l5F9fy
RqnzCVvVX/qx+aYSNItSAw2YMskbJcnex9Ej6mSnK0/vFrg1pKG73lTQ8ik49WjBXACAgycSnOpu
CobrJbWUZklXZ3qaRsRt9J5Ieg+jRVHUCoyQeNgY5XyjDXkF2eXE4+XaDftXT8LT2u+cfLR44o28
Iutw2wcxTHvUOmers+VjF+TQBgUWxIfrDo+DlWpHFaQa2nrM3GV2d0FEjmyp/Ay3dtp1pcmWLi5G
n7VpXTlz5iE7KgLpQ+Yzwi7snXHQWIAEyE5r9EAqHaVLXL8nsodhadjPGxpWXwdougiHva0Rgss4
JoAm9XxbWaBJwJsBNQMuKrQPbm/T9uN13BA/LWNdQs222fSVt7HxBMxRunsAUxvYOmO2BogEiWb3
V8FkVGaof2qELJHZX+HQkzjSGmTRlfXP4Febcpe98raGJq5jmwPASxQ1FRAGSfQu7ODs6vajxa/6
2jUJft3QP6CjmoP9eo6tXCTXSz/klpHXvjMpBBkeZhtvmOwxy8ZviXqs3FhkHuNlCmV92IkDCRnh
HcP8/oGbhKRSR+9h59yutq43JpqaVEXgJ3RVttYcLgUdZsngTRM0DeaHuRnup6D/OvEvpkXAE5jh
TncNJHDcrz0WScZa/bbCbjNUUdrOzpCxpHkNIgMPjBZ+lIRhgYyMc8hG2KeBe3LP+hcDHa6jhCF7
7mD+ZtZMp1bQtAOTcpzm7qB7e3R5lBTcoxDVqeoNCCFOOjkdTUl0U7pyyJnT4pyiAMaH8svsuvh/
o7FBrON9C3gmdTq9bJOsjc9nUtjbbEF+sALqzBMDE5akm7esCg8zEA53cUjm2fnZYbC2HO4dIAp4
6HO3C41MkccD44JebqZjZO2AyY/x2mzgKs+2UC6AzIfTsExG2kkrA3miSjfFOJcvqHaJo/WgPgdU
Tuba1E9+w+7sDKr9iE3Bzh4BPsXwEHmP070CrLROfBNG7KGcwlNwpicZx3mx/rWWXZ8ZaGGn1aS/
MGRp2G/9sOB63ItQfoEPIsUewq8gnLpHn+ICVNg8EvVAg5JnFdxz5YTzU8VInxhjGxIu8b6fq1sF
G4wibQjCywZmqFXZJGkJoV7h2pfG79Z0DJ0NQDpelB7uty7xzEbh66xLoj2AcLSja3tfAxxNp0af
tJfwKyLDYvSW7joY6kdFZnNYA7r3hy7eRNFoEDmHB5cMNIUKwZrGtYEq4YJQaYZoe7jw9zm59hP7
zWK+92t7P0uQjKYorPOq7R+hBxRnEWEEFKtAFQiEMzmxGW57wz0bXJEDtkFROZYP9TRPGcIsmSX+
lecB91WdOVWVd9dNOBz4WqFgwIa9sQRLdb4g1awKdB3vKwl0ypvrbgMUtmkgj9xLRDuQMHxenCfG
LfT5pQesSjQcGlQsc5SoMrgIe6kbLI8LGtt1ONs0bs/TQSBm11qkYvWOAVO7VUwQ46aIf/vT97+g
Ur/B570Y9Dbwx9s1to9lJTIncZ/s+WtWb+jwCtga6jl55M0VHEWqM6Bp5EaQovTBjXdY1GSJw1H1
tm9zgseZDIHIAA2kYuirnFRVmE01P3q2h1tWRS9g5kwynK1ossZsQwcjv0pIN+RxuECawYZB5oTn
Porgqtc0SL0eifsZulxiejtKr841HmiqB8TrBL55KEggqVA0HaLEpNMa7No+hiWF6vAxUCts4CNy
juWFis6gXDcHmKIA3Gt7gOr1wY/NnK4QWDp3WLmI2NDntB7YAnYNK1ubeaJ6dqyXrQlUfgUqgKmH
f2YDRxBU+uC3G/9hntmThXM80A4CrLYC4lzjUmg1nkKGisv8FgfjnVV6So2okZ/U9yqMbkygd7DR
3UdS75K2fDXufWSnSy675057Jw5WHPbctkt5ECDtiw826octgjQXYSd2aEbYlUDhbHRh6xfwL61P
Mjk3wWakAPzCyFb7UbE3ABLYXPrHEuBO5o3IdihD7wTENwL5FckodNt0e4sC0jP3icyDcOuuEssO
tOXN1IptKaoHE9M3WwNnrDXrs7VXBXTKXnjk5jO9iEsBgxUYsufxIp/CqeqgVybuiUNEDiHobbmC
jO9wcj+o9SEMoY9ZD1+pYJmAmPlu4I7ex0u47VFNFXyccy7bqKgRMZxF8sSsrkfWgdLF5lcBYDm1
CJNrzIAk9NIpHjHhfDwMDTZ3RiHmKwOH5p12kNRgjxqnChqVHHudqUWchgplA122B1Pej9jIM7/k
9R5erpuYly8oNY6ZXSuV1/y0rBFM6u6F7sUGhyMpsCvlIZNPqkIgCfIBzlMK7U3/ax9VI7KYrXKq
GsAKumJKUTsQgqfob4z6Oo0C1IlN+egp5aWBQTgemfFaELBy0PrEirY+EuFGmRdJlLtcngduwQD6
nirPuyPoqcjcoa0L74iEHQUwy97RcX7H+qVoIFWbu04fpQPfBQYqcT3tbiPkipAk2s9Yn6Scr4it
L5Adp2t1UZMvpSb54kyHLkguxGzhZmUvAIWdEm1alJJRqg0cdV8vdMjW5gIYcZAuyXjlS2AYrKVF
M5saAcwVqlUiI04HpGeCKijthChi2hxalq1Qk9lFY3njTZXdLuhhQMnRbsx0rOsh3HQLljRi/rfZ
bdKOIs7oabVBBZRm6KdE/H+vOoSOOnER2A/eA9cHn9sonbQQuZzugNQEG9riPurSGISI6E5EBQJS
ANy+VLw7WP9yDih2Ptlec+E/sUSjfIHaY8FwM4UJXuup8Q5Jix5mw+5QvXIKtNlbAObOZgApNbV2
cPOgExs08cBh2hlEGkLKfFq7R8U8Z+v7FtgJkvjEBnU2RQLF/CEplhY19LhdxjQGpydNouAagX4I
H9ZoTZk3Z3wJ3b2awgthu3ez2LFwpb3wpHmvAcoXy2hO3IY0MzJ57+hLOfTPEEd7HsL1hQ6MZELx
e+0Pu2qFs1HktB1KY1gxM1SyE1udBuUDHgu9IuqDl26MWIai9YNFMSbk88G4zrUSaNBGgFgNi0i1
SKAYUtaHmk/DdirDl6ZEdGqRQc9rB5/hXru5xN6OFZSyqLqdtX8fROKJxQ7bUuwNTXmsWHlUY/RY
Byj3jaNGnhb727IMKU5D5L4iiG46jkhfLJiWSt74ldnBXjWzEhwHZVdEhi5dMyRp78Il8ONCjsKZ
hfhfKWA5yKsbOGkl+7CHfL5MDorTV68x97QFZgo+7VNjxqug91C14PQxxEmfhjP4XYIv77xhWy7C
B+3Md7IL640FsrkBigfhxK5LJ7uiriv8zDmjColAeblyo6uu9+5nXRfATVDPNiPoYwZTEfk7LqkF
LcBP+BmQ5mk/lptoRgjsSA915MTFFFLkaqEIs2bsv8LYZCNtN2Sgf2wnslBQEeIU3ZQosskRkS9Y
DqlP1WmFlP128oAICrd/BtMDFT4fKcuUaA9HDmBDHhqcrVLlQTwgxO76XVg6t/NQIrzCYk1bd943
uK1Jk9BNcI6IjcSW3NL5doxw+ht25IpdxCgeHHjg3ji1EgiOeVegxg8FOZRMQyOCtPGq66UE2Il2
E0C/UZQ5PQ7yNRrGPVuDq6UCrMJGmroC6WaMTCyx0jvH4+Ux4OVVOJOvYgBKZPu+2bZ0vdUTxCfN
jNo0Lr6wwlkyJ6qextKJCwYUsth7AoQr4OJ72pe7yvFqlIVNj5zI9/IVRDXANl53pAabadkl4XaN
vHYP8I2nlOBPgAxvkwmLgRP9NQwFvwrr8BSzKD750q7ZMMLXsfUtYmrTABUx/pZMOBPEWLuF7yMT
mNEhv+madszLAZtMQCJs29UgtxVdyl3rQN0f67Ra2vlI6isRsej8ZOJMK3qSxLI9YfW1myh9aLCA
/jdJ57XjKLaF4SdCIodbMOAcy5VuUIUucs48/fmYI400mu4pl433XuEPa9XVLJyCutsluVrssKUm
wIqFvBGqtxaG28rr+lxaxblkAjFhjsQCx37ppegF5nzYtFpziPLsLmR+LpC1pKEBxAuXPzmNRK/R
eB5ZVed2m6e9HVqZyQQe6GTWTO9itVtHddY+08RrZ+zX9CDlt1jRJH+2Rsrf8r3RvVpMXqyiqzdD
L02wNwKdTzo6oFToD/jN2Kbb/TzWB6AKw1eZL0Xsddbp4a6cgTSPTXWPpfI+aPJBHJZ3wlGxCQrx
9WjWqUwy1eKtKlFMRRHTRgvRLDx5hR6WMmXYAUt2bFH9GVSx2PWN+icp5bzV+/qwSEnmTkIDP8Oe
Tjs1pvk4M817CIrHECX0eKY5OWVuRfYUzPEOAmsv5dFdAh13zRpZ5+9UM/S0RpVC8a0Q9CNrh9JI
dquwsq1UqBy54ZyjfNi2KPzscKDUFIThC7sWxEH4Uc9AOJVIBFebxG11tbcDxfB7vbzolRUe8rii
9hSA85VQsjNVyZ1Q169NGRyNvlCpYKzRyQzpMMk3q7AmlmxJTBubIrBC4PA07uJ9Kuwq2ZgOerLY
fSfKHvsO/ylxsjh9LyR+IhutF4DbCn0ke826OauMt7kwzcQUTI16oiLjiC1aCctuNXM+j0pP0Tab
u6IC+GmNyV8m9Vr1BGnFmvdK3PUeXaMrlwCfDAvOiMPUoWKuGI4VeVlTR0haAsGRJSjhYiL1KWxB
7Otrsvipwbz9ViHSa125MwU998VEEzaxmrSbRaU/7NQSF7CBDFDq2SkmhqYXiLVC25RlXshwY/ki
zfKfFvItlbjxWRFgqG5cFCfOP+RN0f8TpQZlTBKrHrXBpk4jw+6hs2JPDukBOimAnJIrZcPTOKVs
ntNii6V9ls6UvJztc2E2OJg7Nj0CDJuRObI75mNAp9u+zjogWR+LV7HUk22XLB5MKpXiWj1a9OBV
/K5odYazufrXLcoPSiw3SGsokuArl9Vn1Rr3OXEDaQxtxryDzsnMrYlXwZukvded7LHI4SoYNJOm
NL93ufLaFiZDartEZ+s7gr55qR5R1EgbE4jHyfKvCWtC86hx0XQXU/xezGOCFiq9qGzAqCtwGPPD
kh9hz6SC4BrKL3q6V0I/HY5jfk5BSo1DL24F/R7U53S7DPtRfxTSPaNjLZ1ReyjS3YiOBtSAHt5G
2ednuQUDrJKk3U3zMeczdpC3qHxKPOYKpiIj67DMq4pjB6aETrbYVBPcVw1S+m3V91I/LUjdylth
zDbsAoDIhxnJtpyhinwVR/0UBK0DquQqwXMJdmOEumwAaQjORXxvAUHHx1ycs/pzoBzP559Cldh7
+a6ML4X6MOdjrz6D5S9QXzXjPW5eyjTaWsunPkLm6XfBOKTLoR+cdPIW66h3h8Dq7Sbu/Mg8TuG+
Dg5LTJtysJr3Rr2LWYhcqqMit7w0d+dgcBJ2bHX0Ym/RWHuIHqv0mZhIb9JjB95TXUX9INc/Yvlq
ICMDPCrrFF3WeW7/+u5Zoh1S72H1l6ivhaYTQCJ7kc5d8RmF310A1UoBIcy1ky744aGfZp1/c6TD
Dy3/FoMXWf4OgIAC9SlLdyUoPRmwMqk3fOghZo8srJaUyjS8CJUqO86XbWpyzDTTYQYmXDoPFpbA
EjaEEywfiOvGmQTwKbVYe+JnXq2fhFtGOY49vxCeZbbTyh0LVm2Jjr8/pPk2GXy1u9cdq9uuQckB
P5nyM+a4qcci9EzBKfbp6PEwB+WtG086UTstRnrhHWN9jHg7xVsl3BXqmZ9Mtb1hXBbzMoAQAQQM
DuuUraXZxnW9DYdqU42FIwCsjOPnKj2RpNFuE4YUoRlG4gOI8qkR3UXAfzTeTkiCXke50vvZcqgf
OjPyZDPYSABIS0YqAHMy6D1kpqugaaQCtjv9C7UEFSlHuv6YBoudcPjBKKUiI3M7oXJXsN0SDHuC
cYb8tmUrcGouH5fAnDu/XkIwZD9ZrriQQdao5aHtF+m9k98jio2LmF6y9Jo1n4zf8ifjWJe7bnJr
hh5Qoc1IvvpLkhyG+FzPu1F6ycJ7rnFJ2e4k/FjrmtGFiTDHaLpp0wvfs1ZDaj+2WpPbifwuNuWm
BJWIksiW5Xto2XXTOk3AX+yD9FLcQg2AQiWu5d9cESk55PVDqj7N5DGJf3n2J8m/KXSekXw2Mygb
YEOm/Ikwk13uzMptHr+mGmGgyjMhoceAsDm5WIqfJE7J2tfzt6ky+hs2J10CN0Neoeuf83g1AdRD
cJtoQ+CT57+JWlrMoo1KvyLfyW/2KP4UcNjlSAuIG9hChBsrkY9yhf6nc8oENFB6GpvcfInlr7Hu
XB4jPDGu2hvqydLYp2CJS/Kq9Dl1R2R3qK7i8R96Ejeefs0hsJMp2KtVjLVd80LVW095xZe03suW
mNPx37XFInIJvjQ4ihOlWbcqUH+D7GQ0T6P+08x3U3zD+cXm4Gq+VNJLUpzD6U0NcC5HdgRCPVlv
1YhgDtyuD3jhTRxSSpWirRc3jjtgndNL38JH27BGS9OospBNPQ04JyNZIVCRvVrGVqZfL6xosxTE
o7y3R/pafUjsaeAUf43dFxy8C7aFGSBT77NRoX0NnSpS4Xomuy9+2BCLIM4XBZ3v3zJfauXQIqWI
ljez4M5z6pvMSWEiKbZsw1wZw6+4+8vgRJg8YMv1N1P9O1Bgjelma+wxtR4yqLDnyfKjzgQsuHeJ
m9K9BO3oKLzXguA+JyPcJmVuwmSNiGF2Mc83sOwo/lejB4FeRlA9nAcg+lwBhaxE1yohN0jNYZdv
tVZxS26TSpUk6JWTTTS3RYA2ueXg10h0KiqZym7oGqM5p+AL7DqjWuLx1a1TUgvpxXaOECnM3WYK
Jo9jh0pEcPu22qRJvovZJNAZbHntWa/l1BojwrXIFcXnLM97cyw4+gsC5dBVu5nMpmx6vfI65S0t
OydSueegDZBFrq42jk5WDcrGjQKgeGSMba7a4BObtGT50/RUh8I1B4anha4m1G7CCzb0PIJIghCM
6pZ3Mtkx7lkmPDpmoUBtp34cjSidPhi6SsSZ3S6d7RIQIktftZHW+S60n6mZU5eQiqTADjWkLw+U
vLbOZNj1zcktp3c6ziH9Nxxg3v9a8cEwjmJyGbVPhXtcDr8zDAKdmiMgNVmomGa18+blY1YPYryw
4HQnLNEWNG/D4Q9TyWZMsWstlV1aH8wAsUuanoFEKxJAK1TuuCrASr5lPJozpwSgNW8klzmUEFqN
zU44b60RsiTbWFnL/8OAxcpyOtTDDDNAd5w4CgjNAArYxFwU49zyRCbrvv4eM3tXEHFwU9bH282o
MnN12/UGeh+gWQrjkl10FhJIQT6F01VtHinVa0IpZf02/Yc5EqdVPjXUuMzsTZZY2xMj5rKUVY4c
KQ06cFB+q0q1Z+MlEL9F9atl4XnF+dFDjkTwlyNvUgjNATByT3YAnqMMTTcKBzymi8mW2u8K2YGL
ho9nPmQDDq6wWwBnRBn0NzFtnTBebgKpAooEUCdzFlh8NVDWcvaIoOoxhtM5zVa2711GVBqTcWhG
AIlftXgvtsJJI6e2yCKyoXLGGiFJBhgZMrsrtPZhUvnlMp56Xbv2VsInyc1nUqbkoPXOYaYxNL+r
AMBk1G+avpkELrDU70sEEGI4EN0VFKSIPUt0Ysj6BaM4ln10bipxL+bBNhhgV6X3Vv5eQkQSoG6y
WvnWFB8CSXxJ43JfjpyieWJwKwop4Bo9ZAgc/pJKFh2tuocjQ5nFxTEkT48rf8rLXaQt/qCmPpuA
/DCj0JHVk5lbN7NK7aIZf8d+PgiVCEUVMB5c9xb0dGJnOl3+oFM/M97rYqLxKk3DD+Anw2nxjSG9
p0N1kiPhWIbxtQ5cVWYTKhqhndoGd9Yr+YbWssuiPbtyJZ1GcLpcTbyunb0eQ0YP/actTM4LEFkx
ClxtJVst5qOUmN40rZAa1hfSDDvJbCMun1Uw3hlSQNVedM6SS89I7N9r2YAtzU9F2x7DOjwYteEq
auebEXivqbzVEtt8U+vctOoDXeQZYbJfZp9xln9rC/ad9lxXOwYU2FgIDlJSHuQI4J3CNBPzcRPm
yytjE65ZIf5NKawITcBJFaSrAC2aSe0223dN/dkIyV+tmediDF8yfaNXzb3WjX+tScoPR1Cw5BQG
bOiQkIjUev2VWaDIhI8MGBCVGmveOeYKt+WjxhwvS18SkG+OvBJryzzv6rRkTe+3CI+eDqqTJecp
oIsZ/jXJIUD0vmxyy8vRWFkAlua+yFBN3GZr10Z+vDziHnbEzzqGnr+UlBLtsUkfsfoTG4RzPEtF
exy094brkmN3WhdOJtphKTMH2MesPvHrQxd8huq5jV8LlO4xpHAmANoCqDFbxo5AVSaKBf6jkS+6
eZL2tuRL8gf4zCZXOieI7kPxr2JxZwLhngejI8+W/aRama7isC/ES6Lc4FYdPfLz/MKseORRzgpL
RH/VdKtGstRGwQGFbaX95FYTiE+KbW0M0ZNPCUlb6gC5lbMVX3UXZMpnLDRXyV+omtQRohxBKZpP
twhRNMlsW6ZUMNEtKWgxlPDZylvVwKkD1836x155ys1eAiBNd1Lhj9hRa4d/YuWoa2x2mz4rSdyJ
Hu1I+aekb02MttMtzS2ygyXZRfUrudIu6tTWL2Z9YvLOhs0mldPYyFRHWyS3n4gupuUT0xyl8hqU
ddJPBnSCGHbw6+wI4qQUbuKWm2ncJSFKNaaqL+k3yWsjROcOAC+IaR1OCtJOaXhU1l6HsZbRfMTz
EeuQkzjANYY7dBvhVwbzthi+UZELvpXhlluFzSr0lHAR31bIoOdUiOZ2mlDLH/RgZ0mXyEWlqF+p
+E1cA9M+jz4m+aEOr/VCH/iSCx+x/kp/1OCtFrez9awo59lR0zDd2TZpZ9g5Qv1U3nnnXqRdc8xH
SFKT/eT1TqwfzPLcqfeqqmxDXbx2Zl5+txGNDY3IPF3qyh/Ewzi88mOpspu1S2FeTXGjtZ42X3q2
sG4Qg3IRqNPzfcIqmUX2Mp+DU+zi6DjBUqLMV4qffPknaI969DLnOSPC+hcFr610j+I/ivXR8pXo
lnbbWbuzcCF5hurvOHul9aQOx5/0oUtnXfeF6YVgLJo3YyNw7n9ZQuuKxjnZdZ5QXIz6FPJeHEC3
7MFrOp3lh+W/mPwnlR86wDjmxw1EcWzCAoM0k7L76mdU3/GaNIJvsJBNPWvTXkgOuM4KB3ez8uzz
U98fxOBWOM9cY/VqP7pd+1kxaH/YVfG+638GCjWju8cBO1DQwpnDI1FPcr1NrS+ev2tIKKFvk7Rb
vwo/9UaEy8lLNPsZWzOIGaab+ULhaTZ1Kbx8kKako7fB09ihdl0oWA2beMSi3drYyOunK7FZ6P+K
wUduE1Is9tab1NfOMNxaulx5Qo6JJEmgh/R1MbaH+qhZEMpbeBzbqF67wM2pE5l3t4IUll/9BVKM
qy+msUU6MLwFrZ+DSqBcto1b2oCDixcp22qpbkPH6flAVabbDCO1K9C/pXkN2tMUvRXt13rSCiwo
ZhxtQBOo3CG4HP6UoqSqP+XmECs7sDFbs39RldOYvBfqdVm/sdOoXqpysYv5Zo2XNrxGcm8bguvK
wVfYnGiJ6JtK/nrT1ruqPUfduUdhOR5L8TBb966aICVru0HUOJXbfNzNwp+BFqPBeijGv6PwL/ZT
PzM+8LkRWK5d+bN+wI+rKL82NTpbJJZTe6+Ka13vDNh2X9J8E+fpcmial7a+NpRN76ixB4vwsmuF
VwYfs4lbHk70i3zi80DUTftbu1E3i/RRBie5eUdyg97P7tDtU7kQis5Rtu17fzSfARscTeU1bE8J
6AHPyxE3M53+fW524GxeRltcB7tIOPMUovnrP34aTk/26+DLlI8KbHySPULlL5i94d43PorQ7L0E
awWz6g6x5YntZAcuY4s7Cun4Gmj7eCVl6Kmpku1iFWXP9yB+kYZbRHzRyXs9AjYKboq9Ut/Htbto
mxzNdaIewKcVekEUpaW+6/pvOXfqfm+Ft345zPYX1lOkDTQne7M95BBvc/4+pH7gElqRm3stBNWm
zN2UzjJt/1q32jQRwzVQbAgatGsL6SmfF2S781HQzrq203Nann1NFzmqv/RKWHYwaPIs72boVyI6
WMjDg5EdpOBYaq8KDuBlOxX+ZLF08C2S9iKaj8EdvaU8JKWP5l8aLhknNNLeMMlCX++L6WTx4Evh
ILYHgb45SX7C5acQQIXUt1U5ToPCaguZXvyN6JzelGDbW5tVjsoHmBgSRnnnaMeMO2H1noYcdTFV
t2jJ4FJGm2Ey0Iev+UmBHq7z5S4K7O4wPefIjS3/SwcTp2rzrV3l6/NmJp7r/u+T764Kd2wqsaq7
hQNVcI3xKRPNwxFJtT9U17bZGNI+DP3zlU8dOiT0zhMzr0CFWcF976uKe7eqGPy48U1X2JQoloXt
wBjt1ImX11rbWc05B1K2bOocO7oB8OG91Gyt/ISggS2uNsZGKl7Gcs/F7aCCtH2fnqbYV2Rn+EFI
ZWOB8BbTnuxvc6NCul4oo9sssjXjMvXbQQFG3wnWa2p5WXZNSDmhE+ReezRtmTGCqDpwsuHix9iN
NmQtJvqrZBwtAjEKLJ4EVtY0A6y9TAYoSFnbivbWZdd+OCsUPMabrlAhWZuh89T6o+soZ8HafQQn
/0dDsAQSjV97XN0xHdVS9na3trJCQZ/mx+lFMV3CYvZiUFFtQ0/BzdHSPW8rDSsvHQc7zRsUZ1cs
ZlJ60LtHVro07DQxyLnP2XQzqmeHtAtBFa3Ed8Ajb5VtKX9JUXA2QeF6bS/GL+Z8J8CPrKLjkiu7
xnxFwTgRMYpjF1+5majrc2WkZ3+V71p0CETHXMhtXI+8dtZSozc+hOVQumW+W4yjlpwr3tqcEJ0P
E4kiIGDNZI9TzPU14W0RfDqpUNixdlmmFyPaC9kuyt66V+oYt7FcjrRdmMci2gkww6Kndg+IaVBA
xcln6hnQCxFBnb5HYF5X+yLapkQnTAr5WeDCaFwQiHiF0lcQD5H8yKl35AJn7RYfCUWvJfscxjT3
0JsM5cGczqO1XximjlEXUQCHM+bJGgMX1GRy8PRrTHvLOIYFllq26KihB6fi4P+EClp1epiEakol
hMgLgapWaWezU/mGBN3Sjy1r1qBEla3CiwRbvfLF6afIxI0MvyMGh5ydGsglNkbSO3V3ULpLP8DO
oMJoabFql21w5j8l+Jnkt06m8Y7NPVpA6Kh7Pl06T0ONjZ9YRFkl5wfkIw2fAVeygIe43NeQXG7k
CuEvqVzX/Hb0CizrsdvGG71InGj4Msc3kXJVWYEymBNVvXNlcA37ZrNbYtiVdGuIp+lvIppHX+30
EBY2DL7Nm36jMWKZa798hu3NjKBgvHQDnufO9V7OT7I029F40Yt3wqWm7tcLrwcfYg/8oX+uF6rv
8B84GjLbpDXtNfPqOpeFBQ/Z8GZFx0zYifNd1T6HdK0ha+ZniWxK3mvhSTcvmKeUeZsVh4Ut8GJw
ok2w2woyv0PC8BY6A2nPzkMfxNMkmxXLJWkIr/IJsSFleubKm7lhnEW8yYC5CSPKLlHeSlpGDRKn
jy9rb2UAv9MksOuCyveNZStm9Zj4sqfhZE5Hs78qyaHHtA3lhP4k9zpuVjeiWaohsVC28dksGujg
bx5uMScsDrZyvdNujXBlHFiVbdcHqAYeRouwTqmSPqzhpu24jXKxNwaueZ/t2v7fCp0K/Ue6/PQq
bPD0AcHk6P2ZtkeVn5VwR66AR4lTuckcKmjsSGtyUJT7pN51ls/q76r8IlOnDcVH17zX42ci7Jae
gMkqseTSjmcCLjWuQosibyKY+dnp52sQ3iPrYeGmm53CHuiIrgNdvHSkGWyD/YQ60YjeRAjTDQgu
QHtxWfam6Q/dsWx3YNBOqeCmyDckjTUAzfFlzP6rkOXe44CGGWp/nkD/l1DvbeFSZbhsjariVQp3
XXYQdXcRzpVT2b3wEnqRS3jRqUl74Z2Gl155dmBZ0VMIe9M6Z/j66lul/KpwABk8wSwB8SF8lq2H
Wp7lcraT8RBU35V6TVnUQxpFRz+6UuZqBbDeLja/G5Gj+zol+/pHt9lr2+xEgwbv0GqUSrgSROUf
UOIoTpR7PVOZcdSX/3LtXxmeLTY0Vw7NGk4gUrkV/jOiX13dTvjOhn1WAeTf4uZWp8fnypKewm7b
KDcNR02aXWbqoX4+xsPZin5RAojfKhlikTyrgJEBzCBJMMLhYmx682NRNCrJI1RimyGzuOitP1GS
LtmbiqVd+G5bUhchs7xTPtRWBY6CwKE8ys1DEd9JUYVOOTpt1dbP9LcEclgQ7muWQTPQ5juNjh7y
4MnwVLtCEy4CZQvTWRCPY/29eu8SkMEJUqdS7+qk7NTsX21d0/Gnye+6SZlwCiwv1n3AZUL5l5Kj
onYXZ6Tx2QwOTC9GpOyLHX6qwptM90G7yezYwc9E0JAXz4hOGLzcEuVa9JjCnaz5gn4NKOFk0FmT
gySCouLtgpF4VgaWBU9P0LwdQKu6/pRXb7qFTh09ry4iCnDA0VRGpcofDGX0F4W9BNotdtF2Wi9B
9p3Wz777NDuvZ4BVeFCUv7H4Q6s0QC5SxzL7cG3Y8mwv2MOmCJhwcRrzvRqcm/mRtt9a/d72r6P0
5AtRmFma+hEjDJV9rK2aksihuYc7UMVrjDahfi16TEvzM+5utEBhCWwyiq6Wv+bVbqmOo7EP5C+F
lT3NgGr02Gwo0pSf3uUcJ08WH5ItiBnKTY4ip5YEG9LYGRsmRLT/5OGI1xPC/2/MDzTGvU51OrN+
qkGoNf4y39BVeqaIj790V87S8UTsX0F/nTxU7vLrBAoSbnXfYl5BfMPMD6L8wGjqhLQnbFIR+YHJ
2kxgP+pl4MaST6DF0q8JJHZ9G3wdUuRmC2id8b2UH6FwHaWbJh3rmZhFmY8d1x7AjKXFZ1mnE6yi
m+waKZ40osD/1s1o/dwIs75TnfvwtkwgVGnpRuU9RcOzNmuKTGSNeqfsVD+3/6RxnxJXAq7YuR9e
TU5Hqed2ML6aAWqP4ilAW2RHmgJkcKTl26xfaPMpkjdzQGPEKzLb1K7jl1w9WdukOhmAi5TBCC50
RKaQMgmwVn2igimDQzr9ci+L6UUAoKO/1ozrzEDjP3Px0g+GtszVttV2GfsZVhSiP9byuTM3y19u
bmEiGuXETZDkfSPuzOBCDCAqzBg0JDpWuq9K48zWP/J4MMxHH93N6jTq26by8f2Df7w3QK0aGh5a
OSGnl9XeTZissbwE04EXG0Iv1LczvVxNCRr+9eDS8WC6uoWszDgB2NTeYhxmmv7q3ANJSrsqvCF4
RiYrAZ5+VO1VV3AC2YYT1ifrJhgbNNyMvrFyKC+3aY7/vTiGr+k1zF+S+RTlP/V4XotkLYzRVI/o
MtlJUz610U+hgKPibpFgNDZyrlU+LHlPsW7447ztqG0agowN6sFe+ZZbGgXEWR6TsFdzPzbPrDPN
hm3XfMoxcpY3lV3Hg99az6/FyesLESViYJ9p3ugiN1XIuMD3BVKuIFYa2fe41bULLGapu+iSlXSX
vuiZtz5zCIvYvGNmcSJxoGiv7XlbhAzq+NfxXskbjoyaDRCA4Q+jU+F9f7P44xDvmT4+xXTXQ8vM
tv7ZG47ZIZl5l8VvSvZBtct+Sw6t0h3MHJ7t3XqaBfnATLxX4ZNormXbTrooLUWm4qOeJiT7XYkO
8LjCmoaMeNEz292SPSLpg1pBmrdyfJjLY9Ff0S1B3T4Hh1ax+e61H1MBKIErWQkM1IsTkzKU2/qL
RfiDZPngmxHKh2Ed4YtnKFDlNjFxyfJ5IkAua5TtPBTLyK4+DQQ9XfdJGpyMQ27twsWL4H++MqxY
uxKdAaXqZoCu2yQz21zwnop3Vb0k1RNAuTRQlk5XzIaxcJln8Dh/zo+Vj5yKoTjmbYWQ6vQdsE5X
TpV1KqUPqfgITiXIQXPLIsOTUEa2y2cCHys1L2b6JlgXo/Pl+dQMBxEnBxXyiMYnnpxcC9erkkWn
pPqdVXailq8KUEnWftdYOS3QWqs56jZztshYn2QplIpvfO2Mell7vOw8bmNvrt/WznkCb6M2iMAa
0ZJhJpR36MoIq/uGpJdPn22yzYEShOwrKb4CGfUMxpyePtjY9/bMjdsO0410zYutmbPxdHcwnjQ7
+H9Vux/ofJiWFIqXNTxq3TYqb5W5uGnoGew8XC7ofTppk8pbHZs1u3Nir0Iimf6b09weWH8N6qKx
h3slA4JTHn+0vQ1pJlLrCF8Nf5zWH2b+iTgZOvJQ1pc8+tZRWE3JqQCgMcKXFoW7avwI4q4ULjrU
XgSPQqUitidRvsebrwnKEn+d09ZvbXDoWQAdhBeGS605QV92OdjQ0jN5lICu/Au09zh40/unpe9q
edtl311IdbSfqu+l/xQExL8k8ug/LHuiWBM/teARYThf0YFUeltbeUV9hPW+CR9AzU6RHOgPWSWF
TPULCZhtMojJgC+vRBIP2TYf4800PcDly/zQg0HUfhCWtlZDz3NuYkL/uZaKHT5UJydSZ03JhBa+
firdANzDyFfJxd/KKfQT5aD1FOc3XWxsMzk2iG0Ic/X3GHV2XD13Vn/tqr0cobbJXgSuK6JdB/tj
L/hdgzrzX2qujK7MpgHuDVMlgmBxkpDjycsL4WnUwJU8OWOGG0Pf7OV1QINfe5ijaDnW8zarn3L1
yNtzWfxaAate6dzy9CGKHxp+vkC7cdAmRD9yyBsu7l16TR/JcjMmUjg453aaS9w7m2jteZAwoHEL
QfP59ZUMGwJMgmyduDf9oGaGVgXeRLhYJb4qPfsVKGLW2zC8oeyiLLgY0T0WcRIy0HV2s+IWbb6z
AIOIADGLBYAQn7mNeDZQPE1T5qpKiJuX1V+qbDMRIjUdHAxTdAUYosvVrUNGv93olOMjhkIGc8wn
SSHW8LmmQ1h+rDexFM+iBYRHr9kCmaZs+SXsteFZDXZry702CaQJDiI5HyCnJZ3EW8xGTDb7sOrd
InhJYDnrB2DEF/0PnfYqCp+fibUd5gdSZVupLstM0EDiu6MvyHO/YM6Y4VbmkTl3dog2oeovOqmq
lL+V9AfY3pAPdXHKtW2E0VGUh82aGwaGBE3RbpbuE3iDyX5tusNC8jL9KH62bu/I7R3prmtR1FY4
cnIuOhWaoW/1eVfpz6GBP+Lxp/lN6V4VHZOkl1VnU/5bn4ShvCjjswjfm69Yb+1sJEULJ1pCIpUg
7eB95LdUOABOvv5NMTav2xwwqWscHMmg8Qh/Q2Xb4HlNs/elOPLcEpijXoYBsEcElkdjfK9VL5o9
KgvdorD2pfFsNmd8j6j4DBvfG+w+WsX0zDbtsPMmYT/vZ+be9lXDFlOcCxiF1PjG1yuh4WtpH+Di
F8SXhfgeWregeUAybHSUy8N2YGrByTxZrdv2x874zeP36aWurxjxzXmr2RgU+WkJROOmHqZn4QCE
iQCwCHFan0rJkqnImLXWfObdY5pfAkq4ZEJzQPFa0Dv79XYksK/fO+LCFdsrDRG157dhYM3sbob2
KpoHNf4rne9ipPGdgRcmXMqnWtxpq1/vxPAxuzELR6KRzmh3jPAS6L55GOaS8/PaLF+C8tH/j6Xz
2m0cW9bwExFgDrcSKSpHWw43hNuBOWc+/f7WnAPsATYaM25LXKxV9acy/1DlB8NeDf5pFa6QFeif
8aYud3N4Cj4nCN6BhzUT5g1Jilc+4mGfTG5X/1R4jJC4c4M2OiIB+9Q5SOspVbog8157u3G5mwOW
LsebngY+OATJDcWd4HysdGOQ6OWZPno3mUgV/WXKX+v4T4MaRvvvcEIU+JsFFiRteM0ZvptIJaLD
uCMxWzfKsce2rdzmjKbUyzY6d95LSWiFpS2eCWwmLw2t1WdRfYjianZfbIZZjTe1480qEBtgHu5b
lb4xxK96tw2QaHnVJehme5olJNCpRFlgq70V/HQb7oj0z8LCunSOaxNa1plbe7pE6k9trdQe2ufk
DBAHX0tEN0XpmvPSHQpe1OBDIT/BIG3QibK1A2CpzTi9X8PgRsuw2PAYOKaw43Y7BWa6HFZS9ddE
L8544veG4gNYBk98sLPandJ4LxwvAybRnJejJ6kl3KfdIUVNl9onaqKMr30eDQiDbxV5T2lSuqpz
a7UAb/6U7iQoSc3tEHhiuYb5LHDc8zi0tx4mIhZ6FVB3RBf8D1LMSgDtgE1lDbHJcicfI4DNGliy
N+0y0j4KAoP2inLTGTv14FOq/zUL1+RxdNnC2h9ZSuNyf8dkJPfGf7MM+JdBeEyRnNPhKgTaQdet
5WpXm89BYYMdtgh9esuCt3lghv9zpHcpey9qz4iRXWwneZOSP7ZTthhfW8RL887w+42E/BwxBvYN
XoG3L4qu8YsKEM48W+mYvXpho5pxfw1cFUiS9OZNlzv27H4Z87uYC3EmOs1FzJ1186/9S6kgBpDW
glaoKS9awwzJYTlI5V2pD1nzawRnsKiSVKDioourW9y19sjl1rq1dYd+U+q7jYjXw8QK/ABQZdkZ
mOS3WsdrIss2ylQjS8fjKex8iJY6Dcnf8B3IX7ZziDQFk9u/wjzzzTDDEC0oHMCukP+A+iWLpzqv
E4q0iNtAJBqoe0JOXBws6lseb3TtUvWnIOQnIk0NyrcYD30xlMQA0I7L3GIRHSBLBpIS6+x81M29
ph7sBkjdRxSno5fF6Q6SqOUPM37VRkY78xuGitiI31f0qNa7M3zFxg/hjavR+OnpsUiDWc8B9xfM
vbGWmJH9eWtj+Zd8PYNu9UAoaa6IDRqQsBvy6vTs+tqtwNgsOJ1g6FEkP7AzddZxHjbQ9ApWPfRn
/XI2ozvP1F6g5GiNEqdw2+6UzYSPfhRUrInM3po1zfX8a6KIyUBZ6/7aMPX3SO8UGyI2+2ryS5Bf
ATMHmryINIoOKdQ4oV8rhnWzXAUXlrx00p9Wfy3hLuFCVFY4xyQQmpR2Y868BJQ1Ubil02hdcPjC
mlfVmNahAkh6aOVz+UIflCIqkR/tALFSbUfpQ4lgkJkfChI8xEWVlBTGD7N0+wrjQKGAuc9schrB
0+lAsh71k0dyTRRuwdXJ4oqULf2UeBqVdhuiltoeMn4wOwktrI2mEsI56Y78ID8O/MJ2x+wzo5Cs
ArxpGjFe69nYti8TI62+AeB2jENH8x1fLfx6i3FyaPhqvOLmuJeWFc3Z2qoPgCsmvwuumDX6Uxo7
XWSZMGEE81kpr+K8Z+R05PVLzcMvR3JueAmqgLPk8/DDh7iXhd4E7kqdd+Lh98FbSwpaXDLJRiMI
BSEIIDvOQZUZ2SMeowWoQ7fDVW06HzLJgdW9lojRvqr9Pig+KAqa5qvxc4HbaOm8SMqVHSDMKlqX
2Gm7ihY3KLHTfpCNwLCHABQwU7hecNBq1RU7HuuLD6Lrinpj3fM7W9zQiDPWC5liQoQ9NsKaxAcv
CboZIenRXeL2M4p0q4cmOcMO8Li0rfTFL4i81NscQlaQegha4YAKsnw0jPWpq3ZibQH0LVOW2Tvr
4ogxCWCsksxDAIbq0DNNxDq6FHjgb1gQODNoSElBGX1XN+waCA+V8SIn6B6+6oY894oiQV0X6hXA
ejvt1l1EOpw4NiCKkrX7tHEDqeWPqdzq5URkk27QUwyZK0SpmcozQgVd2/0684HthsRHGqYTXFND
Gu/4K3BEN/m10fcLmK4jc/uZ34wOqJUsXtzBfnTpX8i1AHVgXMPs2ulgrmhU8TJF1meNRV/DkOLM
/4Qsauw9qjPz86aU9gEtL2eyCi9Lvo3nx+Q8ZmSJ0QCVxjxwTSkB2FUR5v0ta4eKcJiVZ9M066b5
Lj80djxUSENA0syJJh95oLFku0S8VcBisk0mRMpbnhTudG0i2KHgMICZDSDEBZtvMqkHK7tmwacB
7Dga4PegptY+MxCl7gueMsbi4jfIZOxTWyV4iGIqflH3S24bCB15LStsf3ccIEOUUaircjhuailv
tl6SavRFbrQrlZd/mKAX0EN1XZDe5LZrO7nO6VNXLjMss7CTRPZfRzaCFF25cJZo2obapyLhbG0+
22CjiairR4vCIyYARx4fsfATQPfbaCRAttYGkngBgDVxs+rW6qbKfJp0bzZOEcx+o77xEm9r59yb
7w3ijDmjnQtRj/OKzDa/ZDLzxsUeWgMUCX+SSQ//Lyq+ICBafUv3IAVQShSXTN6106Hll1DWPT3x
Vy0gO+ughQxdzXpklBjpF4CfdPNWj9+8yXLmYqtWpXX2H7X22ls3Iyh8mWiWCmNdo9OMLhkwMHnQ
WNcGCWMXXJ2VwzucWos4F9QqaHQJCnAjbxg8NFqNC9DZ+aPz1iQMCa2xcrjt2q1l8E2mnzSR8bJd
omtpnMIcMorTodHROEvvWlX7HSLItnmCaVIRUfgTeOEmLnbBlyG0lIcObJmvM0Hmh+xFtiTwkg8J
fbEV8gkDd4s9Yd1L+a5C+W/jR9FKmG0iRzMYgtFjDBKB0SvmMfudGriSlidRLCqA+ZVsuoUt4AOJ
SLzkUPqstBWY2yGdme8ZkRWZUGW6w4nWUOpPdv/s+KiLbFKNMkVhhHY8Y5Y8BQCwJQnW4S1OqmOx
oDX5VlkFOG2k5pzgCCHJGG7sbmB2qIhi/v5t2ivELD/rI8MBMpTP2TmlONPSR4Twyka9YfZ7Ua3V
ZMN1tNKVtYSpBIe686cRNUTUJc16OBcbJ/gp5VeBDinNTGfVbJxS9Xqdm4DfTo7WCpdCgkWpPFoD
IOBtLGRozc2sgkQTDvlbWB/54LWb0NeKqygFUXQiz7FZI7VxNsO8VwmxiG5q7MrRWUBseCyEPgZl
5FbRVvRjXkwOP5wqfzS7w3yorfcWCNhMCK7J9g4abbt4OgWKBB4+kqbgHqFEFq6P4qTaN7Pcldld
bYp1r9xTy4K4Rn+CaH7UqgOBnmsGoeii+w2a863aHflITCper55ySmBLP6lmf1r2FRCr8VNzpYnn
QBO+xsw2V++KwpeZE7ziKrTo5UXUja58OPVRfLGsMLQ+OG/iCsj6Wy7fOvVcNaNr2csuqsqdtche
ujhEhzS8e+Vm5O5a/S2p5QUFIQC1TtOEIlCITvWf2Zs2CRpQHKTLb4OKzDJ2bfgeai8Ngue065Ej
f8jaJ6Kz/746cCUUr45MZum8Y27Tyq8acwoJFhLIdBxA44EtTdbb3N1iTEZl/mKZ7Obm1auIJ/+V
EAjNGu1Stymr5+j1Xgr4hpeE7Czo0ktVyavJvOvgGpVzGQEy6rck/Ct66j46Emp0Pj0LXvaMLMyp
wSS6IHVXtk3h1fZr2e6V5BYNfxqu+DLsyJQguUfp3G6bMGoMa7RMWuyD0K5Ust9reWKoQpzfHesR
7cqCp6OALSv9oj8Ot5L3XtyPkk2KngtdAyTeeoR/KKv+r243prwl0cxmmOvXUfJaFz9m9BJm7zNO
hQX8aBhfkolYn/lG++D8KvKnPJ8bdArVK/lAqAW3NuGuf3rox++9ffvB0qM9QutGUg9mj3M738v0
RjCl3k9uDxsaoy8fWnlTm2AKqx+D7s7EkVI8uQAUaQ/cR7HYQMZhyz3Ybk3QGC8x42a67AnUKOVP
x74EySNrLxrEO7ZlzC5MZzJCrEcQ4IxXfSPZqc1Og/JHJY9QNdV3Fh+9xwbrTO+GiiMBCkwcr9k2
9jrZZqYd8u+iuBATb0dPWggppIFmgiVns4yYmjyrCxjcGLw0sNDVhy6dBGblmOigxLRwxcW2qpZL
wEbS9X9yIUndhBGZMKSG3kQFs4JP2XRRta9SYfdApMGYYdFcmXjSG0pglvw00000xFMOgNgMQA/s
Huo/4GKd32r9uphk43gVHRMZ29DLSB/MQwi/Vus/9XK1imeB+bEmH77lpR+ogAVdDxZvAFJ68rVN
iCopWicVN5ON7oLHIjGu4nQMfDUHSjqgnGzUvYU7Cmah/7HbD0h/B+P7ii4P+L+thvWXTc05EVS1
6urj/A/M1mKNRdC8NVgTdG01I1czI/jBOndnyDQxRJrtX8QnXlo4IMkhiX5HBhUWOLQxXK79dMUW
mt21HkcH6k60gaTd0nCSx2BBCBsfDfStKIKsWLVcxNjmnnsmTHaO+lxcFgDV1wDTkYg0m+vvuvpW
822kPWx+kwr4Fn9j0JwG7YQ1kNuNdwUpKMIftdoxCCb5tmu/F2yUA+QtWYDat4Mb2Ww+x/Iexluj
3NrsXG91pqBVgWh3k+7InG/omPkCRDWbQEWmsvUkzHrxHiounVBb9jRDykttX2L9GnrqBDSykZsv
hYCXrP2PSDXKvelK6x6mwNPdiiSiBpyaH+uRQwZ+kKLeIjEPs86KUDOkNzQ5uJPBVSd6kp2BrIr1
ujKW4PTUttdU2Y/jkTBg8pJeScY5BfFtoqzW1dpiYLFp0B1chLTypYLctccQBomugHcfl3Yzja/Y
+FcZbH7U4cWFhtjEiPP1tZVvsg1LpsNfx4s2UfghBiGmoKTYar7h6dImSI6ttNEIybWZpokr2UQA
eEBGEKJyD/NI2YItK22vjD6eKvAz8wnTXhc/6+otz97BDQtpK4ZdxePiM/H7gsooDR+lhmsy6V1I
2hsgRIV+eaS5yJrvVxPfZ+GBnY7MYV/D+JVrfw6RbrOnXuaQoK6t1LN8AOmu8ckn8QiXco/Q4g87
vAO+uJH1rtrbag2vmHnyGyiGIW2b6I+smzX7blb1I+J51LEvR+Qo/yXDj4yYHgwo1x61ee1pvPlG
3EzbTfdcZ8MTe0r5IuVt2W3l5kZsHOmaLzPgh+gVHfVEPu86bR+IRrgbTXxX5ObKr4Z2BfxL6IHQ
5JLLS3iyHKEgir6+CmZwTze/mV5BpqLJy4DL4nP410HRLtLEQ8FIhqYhm9/zfjM4zyh5RtFfZz6k
8V4Ex1mmNbzMvrSpjUOlHvsc+yXtFxlIDdC7ycTZw+lI8Du6VylH9iiU3GvjVpr9Kr2a+kWV72NL
atC1iv405wi4VdZ7EXT8r659Yrsw1m1pY104WjXZ2azpdKudZd+7pcVVbqyD7DwPd9JFbPutso4a
KX8QntBKWCyXZ2W+ONMWdZthvBiAXEZ1MMavGeC+Vq9WvhcfnH5sLG5CykeCb6WfGw1Q4a5Qnqfo
R4VKHVCLOV5QkZMAL7HGGW6jcu2fdvEidV+D13g5kGk6zCgpMYkxaeuc05jA1nQhFk4/LROh4y7x
MB1nO1z1o++kJzhqFy8iOqSJdG1XdIwpgxlwy1gBUlymjLT8M6fciK8CjV8IB6D506Kz2s/Yrhov
xiavH1T14sQ4AvYaETEgnN2d+FhA3kcCOrGoL3wPrgQfTYf/u3SXLP5RiXkapD9n2CKUFproAsDG
Hn+CHITZ+JyA+9EC6hNpM1wUgfHpDB/KydBXDqoZh3jBk0xaK5IW6TMtxFuyXnir6TZdYDmkDG5U
eoK67/F0IaFKpL+M7gBsdm05P6XXls2610lnPlWyJHoXFKUqBUPE4m3m6KuEZkXZ7oaEpI3pq2a/
A5HEylv8Mc+bkeVF5WtCGnryPRL/42hb3IkeJjkSSH9RabSbalsiFTPewa7QhbUOvWl0KuDGaHfI
NWubE0JUXpiJ8A0dSRQ3uCmf+X9kaow1HdkucT6C6itZfpLll/fPddpDCPSp9lug3rXCnbypsIHR
AuAjFaHt2VZgnrxC2adsnAas5UzF8HUpIb1+rWXriO46FGJSJViTv4IkcadmL3VDySzRPWeXuN+V
xpHtDrT+50W78espJwuJPJqD2LnJMOrK6BwF81tB0IBEmPVBhZngQosEDlQ/dZgqI/ly7H/jQNuM
eab0yMTNbTIJ2AB/Qoo5GB9Fx1UtP0mLYoHLVmOJL3eXwoq75kSIAFLFQ+Ejn9d39Tbxodm7k6U1
11Z55bjA7CfaXoj4Ded8VaprJV/k7BMSCfG5RMm20sMIfN9If7NM9yNhjeRiUdAZ1/aLJe3I9sQR
jdn4MGo2yugBgfG3buzH9DaV6yZ1dQ3hM0arqfzKThl9c7DuiHXI7qIEzMnbEJxa891pdoaDGdLV
FY8AGzBxPlvRXOsXW2dx7COl9PScItQtKErXRrZnVBAONB+K2/ngX/djUgIHdLxldqpVjQycXYrf
oOQYAQiQ0y1lYJULab1G7lvs9EvKDaLj/E8vr+pfQKl1Dkgl5/gGgrfSFOYk55bGv2120GIvLH0Y
lrB85gj8l4mCXtMdg/giTWW/QAiibX0H0A1Fg60ZZ69uXEjyifzEX/DQd0jfEKcjMnGhGNh45Gbq
sAkbQEv5XtD0aRNKs3FDIKQCBsc3GjLb36XhibCCm/AFbaSraZ9Oz72gck2uWuPfGPOAc9BiaSM6
jDk9Qji5/Y+MNFDAGPM32zjXfYBdG/aSdjblKwfbd/GkpxuxBLHTfztgAIF5cn3gQG8hxAkThcVE
gR6pWzt4bYYvp/hJweUN8FEvmxfqAFrnblcxeYbVbh7/evaVj6gAyHhJ2ZtDiA/VfjwOqBkW1MG4
enRC8eUOLDJs/FHdxcRb2rdU/afYVzPHV0ycvt2AAAcDXQfotXIO5Td2cvX2qt/O23E6Eq6Tyv64
nAZ3gL24y+LR0tMNBBrIxVbGgFywgwE/uQuwHym+4avaX/wDqSaoGz24LDSL2WPGlhECK9gbe/Cy
7k34XMIchX8IPnCa+K1BhhYJIdyZDTSYOXaDdcjqQ53ck/B9GOEITE8jYozvOgiP3Yg4JfLAv7G5
eDT+dB8JMYxUqvHQmP/ZQgIKEwQY8P2jgG1GNsU1wHeOduTk7MYtQr0sYROcGwfXlLMun5LxjSHQ
Lj3JJIADVBDMpZyZNLKdZW5QUyGqBrXQFGLJuQql/gmyvjbrbefVWBoP8HwDxuSUcYio4Q6xQ9hQ
wUrFjW4I4/vukMGOGh8pN0IkH6b5KiSOCXdc1Elumv9Bw0fdntx7Ei/AVctipyJw7klwYdaNHSw2
RGIWSNFR0zTWQba27bSZEjZWBVtC1bpl19q+GX7NSCpi6cSVkuVvanwHgEcWz3SJWzGn31nF9cPu
EBCSsdxqPPstA3Y2vefxpZLuffQxZOeEd6NdjiAc7XbctqxF4t4pMxel11Cf1DWa9sIvtF+bUabs
vroRPrI5ZOQR0cW3W3NQPbM9WT0frt4E0oHaDUXO2cx8R968E3q8kgDlOZPg7Kso3EWE7iveOD5H
4K5xQK4RXkSWhWaeHZNYuH1KXh5BmjPLxiz1I4NDNKiAE9kDJRd1tXrr5k+1fdc3jo9QSohWyOYH
6ERjBUSeKIfZ2A8N+kUz9wz+euy08Mpgo7eGKXupQ8yX23DcA39Y0hmvMSAXR46kiqQlShw5VXds
nniwCDps2CTFqgPt3PZEYlG4/OXJXSSaHxN0ukSkKDdsHBx+abxwKZdvyY7/qnGjH/aqrY0AxhUB
GZYaB+lP5+aGMDn+CBMTkf9sghqucf+WDd9kBmIeCIEQec/QVbJgaCV1n0n3Oi0a3/gp6Pb08c2N
vOyRy26ETaFtqCD/09VfxBIoviPdV/0Q9HZiBgvzt5B6Q+OGxJ2UitfEhXtAGjlcCxPfqrSN21UJ
AsZMlDxoGsk5TfAv2s+OOX18ERPwOFw164ohUCx5iXzd+O2yfQa2ojBRiLk6xwIFmUbUSDBD4CJr
KYJnpFAhln1EjcNb1H3W2HA1f8Igz93Lx4iAJ/PtPHiTyodj4CqJqL9GlbdMXihY7hVvoDdNcLGw
H/qD9R5C4zFk33VNUx6dOeajQjc7TKupndZO9xmij5EJkP2RjS2z09wwqY1u72xpE6b2Feck5ZkX
ABEZ+XVuLK2jCp6cx4iNsuprP7OP/ES0QwqBlABZ9pfdnRxdyJgCd9auTDgyDCKeK3oNAQqG0dHh
EIjWkFRHt2m4JIgfiYFxh/JOjiAJJOe8f0yfXebz8fXkTtOgtjve57r8kBguh+ZfnRwFP2UjLCBB
f0VjkEcHzpeYrdX+nJoWYBFfV/Ab/2O3iZBgSTPXR3Wb9IQtJ9FaQhDeX+3xD4uChEgjmf0o9V9D
yxd+yqX9VMkRIoi0p7+30XvTNLXm36AVq8wi8oBZSLgAaHaTFGHKXbUpQEQIt/GHEHB9mXG+Jlc7
dy5Rurfzj4muu60StA14AbM3gToUkMV8E0aCGTV0tZpIPLaQF/G3zHHg4qofgMc4+bP4jfU6q9FJ
ucewKnDXxLitlI+G26tl4RjvoG4Q5kRSVYi5XLScggJDAqlXrFBFQTUAq9yT+lVVXyVWz9uHBc2l
prq0VXn2WdBxL5z+3LhXkEBl8QHfbJpb2aFxlt2M24lGFJFB9QnDb+z6rdJvS+cALFYgkQJLHX60
GujAYJEQ3NiigKSINjuqznHFCKDomIEbrLGM5f3TdPs2X9ucmTrtPZaArBbzI7e/qumzgDhbwUW0
4MezaxUWmhBYYo1nQvXMT6aJF2k8iSpPyRNm4ZJraJ6P8Fv0MMQksddH3SQTNWVPzWn1X0ybwjMz
qbrb3OLpt0cmyetK5FFcPajRa6218LI59FV3bBoY//LlT7wlqEhT+9ewR65/LisOt03qD3rpho59
xGW+TsdD1BzoE+YOmdIAeAeeJcJeZ5Gr5wWuRO8GMJ4pNzGlpzr1jnCrGDQ+RERQzakXilhk1Bz4
P9b8sUBIxEMdnvyKdIzBP25leJq523+1eA/9CdEJsErQA6BsE/MgcyBmrjQkFRoup/8WSzY33uT4
aiACV3b0yyPGQdRRxMuzRC2G87mLPicB0XkRQk/9bSI7ry22tr7XmV9R8SPqJGAvcZGzGD7gUY3I
k2ZlCv2+vBIm3ymbJf6OHZx9FJr6jA5FxnqEULso/cU+QGuOwz7C5CbERRJbfrZiKKP3AkHAjMho
fCgSEmIvQP+wXIUPVdDLrtK7H+17SSCJhpxcXUfOu9RgnCCWQUblaEyIIaeIc8G6AJnjf02sl56E
ufgnUv4FNunpm2TTElQP2+8KREONz/30LoWgtPQgyJpHePEPSqmQJXNSsUaKEidZ3tNkx0DHH4nQ
uviZsCLCBHWL2IFtXvQ3GXeAoh1yQqQS0oCq6h5xNpMTTu5awsay65qDU5uESfVePvu27tbJ1YwP
4IlkJ6/GjbUGXuL3gn19TMUj4VOrkbxmI9do5a6eiODSXRyeTQCz9RfNo4F8w9r01ktCiA4wgQkC
Sb4D7QepON1GNe9S/rcYTN65R8oLoRQrjdI9lT6Up4gviP/zJi94V4/jvHMWDdETMSO3HsaN4QIU
2xv6fSLWL5jU6KstXWXzPYD4dy6QAixMcab9SDmb5TUUfZefTRlOfjlQ30IDsZsszIwJk/d/XITl
WtaXw16tcATnJoam8oP2rHOzMrSJVENXqc6slqXPyL1cJ6gIKA8LM8oQjsZrw4q+bGRR0HJMEHHH
XHBEu0Ur5uQwunct1mg2GajqUS8vjFrE2nGRqmh4LzLqoGJHMIE4YjrcPlRlNVBgjX7dWF4CThNE
GynBRwgJsNd90wNwNVjxGGwq0jkSsJCEeLUMYiK/ywLopf6OzUMG4osQVt6J+Qolepj0h+MuV5fQ
uaTBaxv9K4eWxWybsz7gFQCgMq4FKEtasQyB36Vf+Gf6bjG7qQcDNWrLDoCWmbVGAc50j72v1o4G
Dw03beXjJZp9ZNv99E8U1o61DlF9KdjPGrCzoqBFLJGusd3liOeWlbV4+39S7VljP36a41ttodsm
dENbPgIoM6P40Sy4aXVxz2qnrKz5UwyqlWVsGvXmyHvwDctPd/Ad3VrfVI69pi81pt00fYjYtixl
RkRSbm+YARA98cI9x+IZ4LHMTUY3hb9WyzYRSQkSva66jVhFTJi3yRJGerei+1Qti2AxPmJA8d2M
sosrcKILYrafzBxZCcHe3b5gMGHlBz+Uu/uV4wa/JOK8tPHDUN4J5+GtCxgy0aIgRevvINcrhjwK
hEGKFx+lpcPowFctXgWbkJrp8z9ENH8kEsu4/uVEgM8n09pr8wcq09re4fQ3rEeY56s5BPYTM2H+
FcbfmkB2w2eEBLJvHTz50N/5Je9vfbVq2SdQkmAhfjQ+FywHevuSzqjH6AXnjrCWGPXKu6M/LAYn
03oROl8nv+jyx0j+keXXNcmlxAwrG204sYZOUnx4o9j8zqhpc6zDL78SpIuWJd9pA613/Wb+YKjX
SetvYzYEMVuPocyhaV0WmK0FlgSCItGuKfI776HoyQAw0H1wPxEMxtqxChOqakHDoO1aks9K/SNd
JGiObct66WC7FF85hJOhDfw3wBhAh0jaWVZzByOjWeyFj3Q3sDewZPfOp4rUIDa+zeQzqG/zjIqX
9qqnT5Z99rTSI5LLalVvMfNiPZI0zIZhr3eJDoW9WSgJenSuTR599TaXXxVb31gtvVK76qIMz1Hw
I1tRHRX4nWhEDmv9AaOwlRE1SLxq/6X4+gPiYoOs82aVxQS4kQYq62EY0fPTa53fWLPqagg9+Le4
URDD3pTq0MjrCizGCrfST1DTwbCXLHCBYya/bHaFZKzq8LtIHHpiRFII+vtt6zoAoydBgznkJHTV
tdR/lYmNauwU0wc/YkYPFljH+iW1ffWqD7dOv5SFtPouCaPqd8LHpJLt7bwB2q3a8sJbbqk3sxmI
zANDeZjVfpLQfbldu8/7r5q4tpx1tvFIeDi6SZbKlcJM7slCEnsw+lcMH8LDvH+DWxcefh1P87RC
AgiVHOqfMBPE7TrCfLWHdNV5/tX0XaMIDqRvpdgKABjwP0of80bz2Rfbv7DGSxA+SfQbj9fMOQz+
mODvNGsMNkxCq8HywIfadDtRZROTVt+PlZvqXPXizMijIW9BwEzEAqoPneMb2wGXNkgXUkcE81BB
ZFTbZARSdINFxIHRcccXlWAvtmem6DzwRSGjST+HFfEj/4D0gtqt5w1+HjKBrprJ4Nr8Ftp72YHv
yv1mlmIvxuGHoI2ICJozGg6ee4/zrBHR4dVDYuqQ5YOmKjj2F6yxT7kj3f8g/QOFJ0Qmbu9h+c12
Sv4qvsK1hSuNzE9Qte4MS8TPfFb5DwI4JAZsXZLIkrqEKBk4TPS+7YMRXBDQQXcV/GkIcDLFRyf7
rpaX/8f7ImzXUcJ+PJ+wQin9Z2q7kP1RFZeC8kGrnOxm35rPIKYO5M/iR6bfZtdCd9aacSRbrl/A
uGit/IjpVGm7jcO6YTMjy0K9Ym8D9M4BxIQ2SDBHQ853fkVrX0oBfSP6q3hvC+iXm7kfW57ei2Qf
pexM2gWspzA7473WD7XyUBGfLkCFTdV5CYIglRMSegnpQZxdRrCed+A/hnDciPVRtlsRXCUhRq1w
Z3a1GJDWDNH0QNAGiZCeS9+E5SKIZwKCDc6R6Vk23X56zm4E8GdkhKQQneND6PjAc9SU1BJGDuqx
MGC1cFh0wKgpNC7A5JavbrQQGttv4m9SYrjCh9RCzok6nSQovl/RV4K1sHbNlWqXdtUry4PApdlS
CbyUBf/Umhf+d1reSMeFFSJJI+MXqfN3pX5VmOtaFggswhLGxZ0RtQXjWuAePKr8YPvckVitlZ8l
5szqCKM7lb9Gi5HThzVh4fEmyD9TGS8jQx8sncUbrS0iO5NlYSbWYsKghonAQ9SkCmFYXcnNazKw
Il9RuXj+E2CCZkZvDOHUcqoEiVyTJa9VnV6MTTspnE7ofFXld0wT2R4685T7BHgVO9bjbQaLID5f
cHFAMQrgq5j1coaCmfCeghOKVFDZCGeOIfm5tlu6E653fMLwa9WJ+Cw8IGbpFSLqmUiEo2Qitdn0
NSEG+wy/h2zcIxxApJ0iKHXWw+Qw6N5rUjMgTIHSWmtHDhWmfK+dD/0D36jNGJZZV2LbV0F/AF0y
MCHZ1JptgmxL+m3HdhtV6Zo9Y+A6KMrxaGB1KO8Ull59ic33IrN3Kg8wgSjncAIX+n111GVgAsPX
OQEW6ifVfsZYVRyI5zu1O43zlcYu73T7uqyn4R5FRDH/s0nTLlrVZaWXV6tUO9YdyCYF5n1ut+BO
sX3RuNxSsgya8lu2L/LoSwoybze13xua4b7njGlH0uc2Ndgd7eGmYFmrx3u5cfpnUj1YSUESXreu
SPRcEngYsm62VXEaHVbDA+wPhHPVlEbinHeO/Lr8p+ISN4ruXKCK5gAZEUVVMOMISy2RnKoeQhyx
ywwMXN5iIlLtBjcu1mmcIPKpSbaabHHAflJGQInUmeZiTu9tQbLcO7y2lCDI1v8KjdU2AJDAU3H4
PlZn9SuqtsRtEN/ONcAsUhKNt2mlCCDsiJFnFQyHD2QC/+LlCmU4Q5y3lEYnhq1rb3N1sdPX0f5J
hu9RXrYsB6BZqzJkXtbdCKkDCrFMZ7n3mbLzgMac9SE6jgAkK/93wQw8v4DbUXI5ECQMJK0mUjXd
LlG8wI5wFt36Dd1ecEUJnmlA1vT0EA/q8JsT7xIV/8r4QyIErvkCIiU5zmB9cQWacLNWP7N9JlEt
Uv4Mdrg6j0Re3Hj6NMg+706S82ewy93cq3gCgqejPTTpj4O6FPckRfSzs3HdXlTVw0io4Q9XXWsM
d1pGE4AKkWW6LoEjcXHRrI9Q4Q1HRSTPe8lLNnXiM0iKC1VMdfzm6ME8KXgsCDfaAU8Wen1D0O3d
uyxthElClfZw+ypIjZIS3nuRbph9K2WCQn/P1aNsIfQhUuNQTSPlF1oIgRKbJmB5d8jp4nX5oUJJ
9hGrQVc2jElDIMOnHB/10deIhszjH0XDiK7c/0faeSS5sWVpeivPOG7Pci3KKnMQABxaBoBAxMQN
oVxr7dvpUQ96Fbmx/pz5uoriGdkiJ2l8QYbre8/5zy/0omZghgqqP3dMiYZ5t8jnkDOyBS+ivmyZ
6/vBZQTOeopRn7GnQXstDtBoVVzKKjuDGoyVbxUBdvgUl3oF8n7B43niS7tWBIQCZLQ6HA4eDXaC
lFclQjvHLgmZhrKccgusx1r2C9bosQdSEhtl9GisWYKUUL1mK/aExl8A0ofDU1liJrlNlGMUP9Z4
Cfgb1DdCbmu87oxzZtacrnxsjTCzp5Ios8eYjplwH4RzdzUJ4eotMtptiZeSGdAUEwro6h3+mzR1
ZXDB3KVLPzsLtQt9xqhUqWTQvnhqkp8j8f1pcP2UZbmO+0VBHhu2P5XJ2s3cxKle4/Kt0U/exF10
w7vnkaGC+iCcWdo9hkVbnL/63K3hB9bjBkTZac6diNpjDYmB4AeAyA+PXs0k67LelTRVproIs5vX
naQh5ctb5bx8QbOR3Nvgbc2bai3FwdvocjGzeiKxnko8bscBNZNkFtrRLlEsYVPqO8GCWDs6uXGT
29H4aSRwMtMiQYoyEmdO9x6TXlbE1De1TnXO0yFCL2BA4dlMazXiNMGyQ0oLrPZwFUD9jxam6Q8N
LP6UiVhWLECMNNlWme/EdUFmdkqwIshnubjgC1rPeGRZftAQaOGWbmxq+OcydzSmiRebs4gtgg/D
r6+28F0nDe2ocxi7F9yRR3qz2czHaUtBKGSh8R6y/xdSBkzUPoSQ8EuYuhYz2VDgw8TuCThwsLlV
eBGo5VIlojB9L1RsMwSIV2xfA6+EYvBdeiop6cLiDYQbmHmGBeS/bHJU43Xk0VUEcMAnAYcOq8eQ
YsnVlAe6fCxWJ6WCQNhFRIQvSN1BwKANISyhap4VGEPdUcEw3CXYo+2uBfb9GYrgpXJNMR4LHjUZ
HK4/yNlRogfPKBXClwHLQDi+1J1wuIvrQM4OdQ44tcKabgULtZh11UEdBxFjgWg+HziYgqPiumGI
Kz9bfGQo5qTFODgI2cCwfzS1K4GQzJvXzPPoq7a5Sdz8NMcvdEQuHJWulqZO6c+Rumb4IJJscXaz
56+Lj9jD9ty4vEnW6PBA+8yTwl4wUm05AATFYLFdOqcCRb6diGtYt7V4TOplb9hOhbfkInf4dVP8
AECZlGjlGOFcy3YZvUiniLCfbeDXAb+sZNNwPz20gMhDaLqlqfgW4SqIhxcO39uRsiGNBvWeBpfP
OVvRzui2K7G1Md4d7V4gZ8LQ8DJyIp9cKhjnWPTErC5iqCj5YriAz5Cf1E1B31mPaOQCb1/z6ZXh
q9G++cG0QbhVAjucC28r6qcye05y+FLz0eSwtanWamZPedlixYclWT5PTRu/qjyDdG47zhYwpA1f
lFFr7TNpRnyriCxyn1p3GlrsNgSGeq8Kww8JYegyNJbjTNvGAjXqpqVcUDIAXnvbvjybiDXwUifx
1OE1wZghwkVi5fIiqtuSbXCGT6d3BxyKGAQQwYFkCJo+i57KOHe0uMlWiGT86lxKu169GrhVoO2D
HRo6c5cPtgHKW6bZauhWiX9V+2ihqy+pfOHtlCXkVTA5xw52gCqUs7cbqFJwqemGBba32JXsmT2x
m44t14AWpp2QGvLQy6+FhK7LrrOjRWqzLz920l2Ga1Lybfv1dND9iWU+9xSCIaFJC8dZVd5WUZ8l
94j9q+isMnUb6asg2ur+1TLOENhqPCqeB2kJGdnzHkNwfMk4uHwByorXOrMePWAVF1BUe2NW1Bdb
odpolM74SYjOEjFzPpCh1Ut24kI9UnsgUViXws0kOrVDnWgDdKl4HhWE3U5VGqIIuoyqXDvhMAxL
Qb3JkGEikCtRAKWNnrv0mtFtpWtM08J6rC8az50xfp4Ulw66sNi+c0OFmhSJdQIdScS8viALwvRx
AkvPnvhJXjcWjqW+aryFk89SdYJT9QpbyAh2XwqDUxcPDia31XIkfjn63m93A0QTbZ6k916a9eY5
VanEp2yyTLjMamVKG/ERI0y5fFb8s5xeBqy4GLAIc1+dRXgPw5edcQCK3drFpPwZHGqICPCrnXnK
s45Bknvo+Vbz6nh8CbMhIqDj2cSWQJ+Ksd3qiBI4z7xB24eVAwhX0J684tChnYKp2cCkoY3EbFjv
Nx2h1QWWIwCrQo2QHsFVcMDewK07tLQzy7hJESXX1gtRbKGRSPHQMJEuundV/gw41xYBnmi8ArUQ
kWOP33xm4OF3iGAoATbOTGUZixeCIvvqgPFzqW2BsQb9QIYiCCxaKrzuvxK3vc+o5WMeMIO9p/17
RMOnx0RliCfos3Bp6m3iVJNpKdwwSkIlkqQnEZ+T+Fob7wNvgUAFH48UxvYCP8H3qXSkFUHJoXwd
KXUm1qoXDkkOJx7LDOWYCTCkx4Qla2ZYrE+ddj+OLWIlngTyx5gTEkjX3jvDpVZc6Lm4AGwbaV9E
wCJbtVoJFZX2iNWl7zHiFgp93ViwOIwjrdrHsPNi4YnKrZaGW1w9WGVLUBADGtZvz2MzsIB2zY1T
rcmh4Wmp9Xxs6uXzzovxCMDtn98YKhu+HCxRHLwa96PPFZZY1ThpiPKHEoAsKrVJxbYSaDsQng7T
I6l9jgPtIRqNMdxPtj98frqAbJL4ivWnO/hkNOz06BiJN3XA5Ks7ByuBi2tXKQm2DLELQto3lFde
fujBsiqa3FR/tyiuWnf39cUB+qvWkguQzydP3OU5goreOR8Jl9ViYT8OuCvhyuA+hzNt5lBb6MjB
WRv5oZMagAbMKx5ju+i2eUKalE0Xx3JVU1p9hfnqaQ3uEWOGhxEuZjvrkOkGs3onWzL0IBt1yA5F
C5+fnRDudRi9oP2KI8jYczJ3HHV8WLm7UfGAgDwWjuudyyiJuyfre0layHRs6KQRnRR4GrBwbGXx
YwSCMYYrgpti7ljbSkxE8fi1XmSklGV68wTgd0zau7dIRWiI8Zu3KICrrbXa3EzOTLqNo0ljXDu1
vWdMNPpqfR1TrSF/LletzHo3Ki53vCZDuGS6xMKGiQgVDWm5gDk9Vprk2UBSxGP4iqANs08JRyeT
JccCrU5Wkrjmhqfdlfw0qEAed/0WwIWnut+q7X3o1lJBXOOMAtAUAeKIe2DUV7T87vYzb3EznQPy
ODnsRQZkq5CCoVtrmGpvhg6eAuUz0CZAiQXJcGEsPT655jGNPjTpsWtm+J5YHyCvRvqRp/vQP3X6
uq/nVbWBad/CGSzhgAnbTj1bwKAExJVnlc8CTW7wKYkAgCmwU3kdkkfnTWunps+kfWN6BxCTJllE
1DQ1oIlPUlD6RowtY+qIPoo5kKpCScRXmsFGg48VzEZsB+JlQOhg5NlyDCdzFZBeIh2rHrjIHpI5
ooNagIKDcyCUKeWSQA4vH5vw4AfPPdSRMgRwGJqHQttVAqSgcwLtAUO/lAHl45j1AswjVKe8X49m
7RQ9HQFFK6Z+hjE1C6bie989OeK1yl9L5eTL74KPVzpE+2wd0n3ZHNILDgJ6vaKZDc3CVRe5wWcb
4ha/dRJsWy5RDmMSmSaYdbPkg8QzjAk4lsXY1/blraOgLzBlqeeoM5DHu5NqPBG98VYFNhameGqw
yWEx6kFndg75BMVSJ6ub59M9VGgm7DHZt3K6RUKwIxARI0hAGMS78sYh5UHc+j7cUWJKjIUhnwPh
yWL5x2p2pBsuJVC9suOjaec9YRrlpxpkdsG8RO8XzDliVIct5kAL2Tl36awWydyZh62AWc/W8D8G
+HBNZnc9r8EkyybUf2iJsmjJ6qtbrw6TyeBiRjZBLXq+IrbertiLfVwE8GGEbgsZjOgN37/nuN0g
3G/zrV/PVZ1ucYMYVY9PXRmj0hqpenbi2RnduUGd3F+q+K2V2YgNja5ptIZi1k+1FRBBDvqabo3m
UUfBXhavgjIzu5GnCdmlwPNCbw66DJMm2OUqr5aJ3hNh1EbCHCDEcRntI9JqrKf46By48A2UenWJ
jybtg0quQwNBEikIti7j1DHeC0JABuOmY0JSoxX2m0vF6Q8aOs4pvlXNJQgJQgUKLLHoG4x5g4N2
Pm+6FWZcbmCHxqm2qHyoLySUJagAGzzEPMiYiFq0Lfa9sTFXcH5omo2gnLP6NdYwDL205UroI7rz
GwPDAHUM+1O0gwhbKVsNfo1xIoaAAUnL2onzeOzzqlGTrAlyUfu3ItuYIMwFN2vedmtl2Gbdvhfe
hDHV+zUybfB7MugHcaEGd7g6hoixCTJuPFz3Vj9PWR8TRAYKAm7rmpeP/dpPbi2gBRi1CPrOC6VX
n3hC6hhrFjM2UPgbIEYRTvL9EwcF+cAI1xdpHdtPM70hJ61BwLxXx+JFX0UYZKgwvexM5zfho0Fh
GezIzzSYdgTt3uiOXX5J22vCF1NmOBv1r4KBCyP6+8h/i7MZjrUGz8xbOdVCkIFmjDdTP2nAivDI
aRmgzxAvm9HITmXvNNR3DeMWSTqTeFAZ63RYW8pKTcoJPFmxnE4gDxElI0K+HyFfDOY1c49xDW9D
AuWCoJcKksQuw6jXBa7LaPB09dqKj0PyRtzeWOW0ykJgcxptBQNkOcyvC8aiXBLj98Q99+FFN17H
TxYsNngaddTEP05y+hWGRWDtWnEqtLUkHwn+GsY1Ao2Mkdq+/1xDtYrZ4Wu6/8gDF/WfxyoU1QHN
Lx5nbg3j4tOhzcblQto17lPcf0R6MG19QJbOJHRvr/ERp7MOQ60oxgT8kGlYFJvFY9+fSHaNCfAI
X3kC+GkT5NAyp+lorFDFwQrBMxTmpj6PMNrmX/FhQ9dnXItPQ2YSprtsiTWmIA3dVwsqHtUodHde
VxoiHkoh4w9jOMCej9x0Qt2onplyxFxTrTF31sZIiXvpHHHmjUtWu2VoXXKctnCRkd+L5JoxpjCg
04pn+sYME0gm6+mSFzxTnzj7yF+Tgs53mnd7fKQrhIfuc0wEmIOLMlPss+WifEclcFRQm2N+O05R
grey/eA21u3BMNd+fBGtOaAo1abpn2L5wK0yhS0Aqedi7LFNLFytt8gxBTvNjzlYr9Oua2EPqteD
PpnFLGkcWyhPWPzW9FbpjqWYYGxwYMjCRTmOWxA7jy+OiyyQNUB5Zxmkw3aJSfWnpYZpav5Qy9m6
ie8DkCSSJHcxtNgrbHztKgGn1AwYWsx50MQZ7GC4pu28EEuBm6CvYjcFDKGBwdRXYdLAYGjGFeHR
KlSXtlkP8yFYceiou4zVFxeIB8XodcJIL8dofymrh4Kw5OZD6jeOcM2MfW9tymyjN0eGCJiihv3B
lz+0sOILPBblKShPsnjNkkPUTkNwqgRK45RvxO3IiPiUnKsen1u2O28uDAtM5ovsKQ0b2i7GWi7m
vYhIKmaAysVMT715yED8g/gog0HC41VfPbyfBjTUwPL47L80wzIcIC0t6H7Q7aTiY5DvxkxejaS5
AVyNqgo2My7LEuzlBr/RRW1cNHi83GWW0yheid1BlnYE/LjBRXWGuZVlthwGhOnuW6jrCghaQKXA
Mfg7Ho5ibQ76KLMV+atUu0exMXFacyeXHZ3hSsIcW1lq+YuChb2lCkujBpk3jjmz7wyxHLsfnRdc
F6J6WUmY8rafjXDCuEv19j00E2S+s7x4zNpoKlQmg+96CcyqN++Y90G+Chu7BhuvMP+ahxguCUUF
hem9y94zBV8Iu1LWEQq6vkeK9alCBEjcD1j5goP0/qXJnusKHJhLB5LdU7hrTLVgyoVzy7uJ+PPJ
oMMUk7MhsYtgU+G4ZfJpYzNq6DTWR5eutJ8woOjwSVaXokRzEYLGOkc8NZVwhwygLDaR8apqRKXA
Y4w2Q7Zs9V0OFC3KtxD7ELz3cOxUZpH2mpRMsUAXIUNZeNxSzofPXXSVDFzU0bqpVPk92XeMTaQA
SBYavXTy2udWXlgdvdAlvKcmJK2KVcfDLKp802qKFuE+IDpW4ZQYoyFQuyaXGDKTWUDesX1OWSvY
5wuIP28lvqsB4qENC1CWwfqDc8kiUw47Nz+mmCQJGi2R8BKHLzDNaFQyEAsoe6AwFskDzOYQ2MFK
yIOZyPxIzCOWrlVLqle7qBS7r1dZe89H7KaCi1efMDlUrAaQecPe5wBcR9RvtXJ3gMEGcJtJ1TKA
p43ywmuPJsNZm/GiqBekq7Apsqmyf3kJBA0FhofMayg9aT2FYniqcZxh32K07Iq7UaSYQBVhVstH
JgOxE4lujwbd7Jvj+urC2R959rG29EimoIBQVvTIp1a/jqoIcYFXGD43zEO5Mrc76t0qy59SChOh
geTTvY7UmqC0CVME/WdrcOC1t4D4OgTxxhuFvk/CaJMhvAXOpwGclcI/2qbNbUAkJYCm1ixHTveo
ylfDeExF0AzunQQiwwJI8mgOUY6Rkrojq3i0CXA4rGFVkHMgIY8uSYQCRLdSIBduGcRP8fDEsHo3
xAtXy2hFnyv1SE0Fa7pk7x0GW2W193CvAP7xLIJC70Ox9/UVL9NINpdcVNw62y6pZ6ZA5jj004J8
cV5apRqNNHIgt8/WfSl8oFsI+jG4smVbBACQ6XSBsxb0t65b0biZ6l5oj23/XuR3y/9w6EFynewC
Y5VkyDseU35OfkhjYfAs8uQgro67mE5Axbzy1261E6U7MNiIiRE9/SAt0/HnjjK1VJeYsxCS25NQ
SNB+6DU9TDoEwCJmIkysgtuXP/7tH//xb2/dv7sf6SGNejdNyn/8B39+S7Oek/eqH/74jzNGAmn8
9d/859/5/l/8Y+u/FWmZfla//Fvzj3R3jz/KH//SeDb/+Zs5+p9nN71X9+/+MEsqv+qP9UfRnz7K
Oqq+ngXXMf7N/9Mf/vHx9bec++zj71/e0jqpxt/m+mny5c8fLd///kVWlK836l/3afz9f/5wvIC/
f3n8539P/+Cm/PN//HFP3v84FP/8n8mbn3389Cs+7mX19y/G31TdslTLkGXZEkXFkr780X6MP9H5
iSirFv/VlAzTkPhJkhaV9/cv0t8MWbNkyzI0TbR0VdG//FGm9fgjQfybKCmmYfE/TTIVS1WNL//7
Znz3UP/rIf+R1KTV4xBQ8qu1L39k/3r248Vqhi6KnJih6uMRJVEef/52P/mJO/7t/1b7WWLExnM1
FbHReRfhgtk9yoJVtcinAgP9gzgtYBB+c8v+PItvj6pyAT8fVWLyomqKZRg61/7tUcPYq6ROf86G
mpBApjYaxSi4iqB8pOU5Cl8zliRPxe1X1ElZfq3DBGIzfZlS7IoqY3aFQ55EU3ASgrtigBVr7InK
IpcrfGYsbGeByTVYV0TSefEsoTyv287OiYrsq27uqecmv6t9Z8fM9xtGITLBKoqVHBOYPlq9rNxj
537U8YBcun749bVLvE7fXLshW4ZoKZJoiDJ+prwc48+/ueMV3AJnKAqQG5cIAAwo/UmOJ0ygTDOM
oGvsMAImzxGqS91aKXhbWZDdfn0Oxl+dgqyqvIG8f6r+w0PX5XLwG+YblR9NXeqSqIPj36GJt7YW
479fH0z6/mH/ecHfHG38+TcXnMikJhsSCXZzyWZhA7zW1t4UzTMaEiLgH7RJibjiIXztT7858s+3
WjLGNwxCs0VKo/bDrUZEKRZ+x6bUIKHLqlMNIlNh2hG7IBHxSofqTxBYLkoMnt4s7xN24PTXpyCr
P93q709h/Pk3F982MWn3lKwIcGf4Vy37mdZM2q2/II5vCtl0il/6rGA13wTraoZIYzF8+I/m//UD
5yxM1WTB0CUe+w8PXBLwwypo3CUD3rKz6Id2KgyrgIpOyO6/vmJ+419d8jcH++F5F7VHtGlZP3RC
9xiU3kJMxF2YSWstYsQq3FpH25aJyC6PW4AkT79GyaiE+nUXhQx6qX8SGb16QGAxjKjURImHI3qo
nL1mK1CUmFgqFiYoSfNqCv4m0RFiJfosp+KsHKIPU29pkH/BdNWpdo5hAjiiJkL7HKyCHimsc9cl
2LbVMaEG8ivgdaMlbFyh9JLmOcUWmnzbIFi3J1xHBEIkMxTCbz41IvoxsqgHyOa9hJtRRnYuSDrC
IIXBlYpsz8E7QA+7i9xBYR+gGMBHMoyMHUyB854sMBichSjLcwPY2jobrFMFc0UrsGaC+k6OSo+R
gZzIJwutrwWMmYfdITE8kjOt0f3wQcIQohGaqYHtQV+XD6pbHaOswTj64HsDAXEvgk/cECIGuv9O
v6sdXgEOQLQk4t0ur4cxbiHB8gf6Zo89tvPWh0wMB3A/mPFjsWoK1i5SYb87FqIVbEucctNYpq31
xk5SGHGQS+rKL24n4Vqi3/SQcQjuJT04Aeo9ET+s0JR4uPjk+8Sz4qzbO3fuC3bXKW5TT4oIH3lg
dhf4yzrRr1UbwEJgEEkErpSi3YXTlkOmboqMMWtwEL1hmtb5QsikrSo1dM6jdsCZFmlqe86ni07X
kNj+onVnjVTwAU9FItPy2HtQIT03YFly2n749E2oHGWiHwAnAMhMKEIGfq8qDGyxUWae8DJkKWgI
EiUXjFzAbtMAb0e9rKbaSUK6k0TeNQpcu2TyVUOhKkVmNCliX6mZWi3EudTfSrFyHpp0HptITivN
7oaRKhhAJ4QsqUtTK6uwyumxUr9JJU7c2Faq/sUSVARj6syHgdIazSwMoZhJj6VLnOI9JexoCKGb
kBWMmiBVUwy88Qnz8nnCf4uBeDXjWXMtO4QP1vNGRy27hqQ8Ntg0IK2MFWMvZ0xXmUJZ2NYNqskq
bE2NzmHs22yZVs2kDGWgCNhaSeRmQZcmZcUfKbY0VYZIU4wta4eZ5jCIhLMFdlTsdAlzk2sfW2BB
GXP75NR1Z31UD2MtzLo86fRDbC5zbnQoge7oPoa28G6xwHWqEFWdu/Kh8jeFd9Bw1kjVeGECmyAQ
98y1gIC4GPZmRgcQn0YX5K9R4njVALKdCqdhJoA3ktYa11oJdqVe24454KmBS5+ES1rCqgqO2Cf1
VkicZcaEqciSWxOkz7UWXHzsfRWEJYl2J4t478jxZQACNJh35i1sCG87BoSXFZMhP7CVNlz0cbhy
tY6m8AbRYi/wkrVFfG+CjsAOiEgIwPI+IVq1uKoW1hAGNgJiNh1E9IIm1o7IR7MYv1Hw8NJTptD/
bE0kKweENlBGW28stfNdUGs7RdIuDRlhlbOpyOGKpGbXeW8uS0meCXZhZYs+/bBYnEpxpbPMtQxW
UjTTng8hxIHPi5Fe20OnEXHrUhkKgPN0hK2OMxzKDWfv1AKx8QKJjRvm5ZYsEsfEKnFJpFshOQe/
dDaWCfeS1j8bjb3g/uVVOFOUcJvinqB2jAFQnPV0W3VMFDjjyl/vIZL18xZimha7tiHrok6F+P2u
KXq96yRp+6A9NFPkY5i/Tlhw43zTrHGEzGYdkbLFJWD0wcvK3GhRL35zBvJPZyBTOVB/yzKvKgXE
92cQDGUbhdkrbOl9d2afPuckDqNTxPhgAeb666P9XI/BB9ZlXYF/omP39cPlqt6Qikr71gXsguY+
Ss4j599NS7jb5W+qMfl3xzK/v7CuCYIEcg1JlHCCUanrI/VsNt5kyC12Zktrhqcwgpn2T9JNjGPF
g47CCOfjbfm7mzzexP9qPsbKUNYU1TJlUzQUkzbo+3OhcmuUtnmXyfE2SxjwIgq8Bs5osMmzYakD
w/sw38RcW+aV97sb8XOZImuscoqh6CrVuPrDEy5j1o1afxlfMXftvAwMmRgxPPgk0MMnnuqbeprt
nFcUvQ/iqrgVF/9dvLUbSggXN/tfvwBjs/fTnfj2ZMbX8ZsyUXe0XB20P08GMuF0ZKXqtrw2lr85
0vh8f7zn3x7ph5q4jCNjwLMHm4MdvQ8O6v4Dw8K9gOMjXoP0VxPmI6xXD8XW2/762PLvbvkPxXAh
D7pkaS8V6sYHjHtTEjMetFtmky+6SPqZszF2+SWejK3BqCAx197MOFTznvAF4zeF+V+0Yd8//h9K
Yi02ErfXuQ8KStMRY576E/2B6o8EhUm9/u0T/strNy3LtFRTMWj8v3/CUeuHuua8QEqDmUmi21Sv
qUof3BnY6TwA05yUh2z+u8uUxb943MbY4xuqqMksaN8fVjJSJcO1AjX5BOeSSfYIeX9JbWNOi35i
4Br0dUnDERtP55mCh8+vH/lf3mZDFqk2ZNXkjv/wlbV65RhGyvHNebPJbGTCEzIed9BjELr99iaP
L++PL7ehmYZo0vON3e33Vxs7UZdLKfEX3VSalvNah4fNAmInM8ZL7dPv7q70c3cnA6FomilaoDig
Gd8fz0s7sVX/tYb4i9CYBLYJzReq78FZq6+wzH6zToy/76fr++Z4P7RWeesWkqC9BBg/NaAnMQ/t
9TcP7HeH+GFNZhSuDob+UiDGQZ2vXn3k10w1H4Ndv6km0ZFx0u7/85A/bEmSUFdiyqcI6H/Mr8JD
yfqHIgyjkLkL/pQdf7/gyj/v7993xD9c5pBFpo7ImwoD75l7WZJJUc5b8ke86Zv86DwaUCMAYVcE
EywQmGQvDi4vv9n2/+L1GU/CVCRQIE02R+Tx21U/L/0mcEGY6lU9a69kWi506NITorNvWJ4n8ITU
06/v9c8vrGToCjWVbgL26doPl60lZR6HObucem7LfdE9/z/8enYXS9QM1QBz+f6C4jzQpRzzaBDc
qYqVGGlRvz6A9FfPjc3aMHWZz1z8sWTQqzoIR7q7LB49w0Xic0/wW0hhqsTYWRdU3J1bEiZgTXsa
GKTpvz4+xcFffYKmDHBqGIYimT988voQioNEELoH76TuAAkw3KqimYITR8ZYI8IKMySjVYbZWElI
oFCYRvCaaot9TX4K/NcwWarhm5nFs4wmWcB/Rce1SWdaVwSW3TovVl5NEpm+MPVtJxxmEgwj2C9T
vRQ/BFTyZREuqSQxWWUaEw0b13o3jXjuCXjCxhp5SqcQHCXQ30OJQET9LQUB6xs40qq7Qq9DUDwq
ArTBhkHUUHQYs6bJ5DLjYCU3GPDl0trxrCdRxuFBU5ZZAC7LiSoW0YmqtJStXWJSA2HxE9DsB5hs
Rma/VLPqqAXyLKsJCFOQnnDNEVMYufVeCgF/Uu3saNHSHBhXpM1EFZubCtWskm6a6jHkpFOKniyo
1Km4LTm5gVOq8Vgp6nM/vGe4GHhVO8WZZZRLTnMDO3nqtLCUl56RbGO4QFKQYZ22U5LReBxXDjgt
o6Wx6I9SqpVeEC1r2ciL2gQagpPYWn0Vh31sQJ7ViZfpYVaYJaF4DMYEEnOllWXh1pPi7BM8tfFO
1uN5jjRowOstb+6ZjBWqX85iAi2q3jiVQ43FNtZyiB2ISO1UOPlqvAmdceacw4ShkLEQYu1in5hU
da3jLVljDSvGJ7/dh0MGW4ejB+20B6cAPgEHaO0sK1ZWHkEJuJi6MDMhnOcQ5QpHPiYoynXkDV4g
L7OMflSgX2bW2NzgO7cMwFNdWEkIPhyVG6IAeHR3AwF/nGHi4lf4onj4/yNENLRwwhR1W6vaoVPj
oxk9kvqCU1Izr+BltMRrSBhK0sUrOq4ZHrER2LuVDDKL6NDE3UoXmOwNaKWjNwlOQyWLOLDf0qxZ
aVWAn4C5KGtn6ljCQ16eWs+YBu6YzXx2/Gbh47+FVWbfQmjApqNAfjymYDkCqeG9LWODb1n7LEe0
pbsHLLmV4O6RVxwh6VCeFcbqbXbm7Z35Gi8+qoykQndb1jOMspA2lpNaXsWMkDWi04bkRTAslHn6
PjUKO8d/dGR0CQgtDf+V5NyHFGFsDs+t97NlnGD+MHy0UCh0vCotcRc03VQr27deipD54a7VmtNe
4LBEwZUNXN/o2fMBjPxNw1RRNM5Z5M8rmbFo8JloB02Np1WL7JWsuLBCLdjukxwCXIx5jKJPsbld
Vt3Zy3BK49sPs0sRS7PAPKY0vqO1heQiHsHIfYS4SHyDMhwqUKScU1jGmCtIDEf6c1mpEG2PVVBP
pQjuq/OSq0eFF77CV9AyeDjgcRXkrLhY62R3yK41d6ObrJA1WLBsZ+G0DBQ7l9sHRySdEaclx7Tx
lZkE4FgNoUWQ/H0YchltoRlmu8rBsDN9jxqktOToWQb85EG1FbyvzIYVj+wUIR9Vu+g+LTInpJOF
b6abdBdgiUlXJLvcam4SSs+BMY5qWsshB9utwheh2cXBU12hXI4gw/L/escdYEgb+K6tI1IJTOI7
NLyw3Qyuabzp2hZfeHT3STjrJOyJlWtlNcuIl8jXzjlZAzkEpoxIdEEnr0n0LmqERXRRki5rHf2E
gFArQHivL6sA3jYteKl9Dix5Yd3hOofKnjQXvZfRNiCAqqplqDhnI4NiYGGs7jTdPo6Dx75TyFSX
cdaoVr6QTjWlhepTrVoEqopEWCLiOJ+9KQDVNVF+GxVKexknwxy+NIseTPd16ojzula3fs4gt5N2
sMIAmN5KjHuiSJoEcPjKCKzWs7JpJVYrK+J7rwPzEa32tDcqFPYaVG1frrfsMaiKYKl3KfTO7iUS
Cc/StHcHMlZEaAqzqHtWfziWiuew9ZAlKaARoX2ALwoQKnZtmxouluY/xQkmXhJkJqOfhuxsxK0Q
DCrDTF/7gQGh3bMjSOuB0Lyow63BZ8hino2FogF7OYBc0tQEZVnKPGJhapp+LjnWW5C+dUQi1kVq
VyKErLjfDVa/srT0PRSsVZ61b05t5VOwmn0tiui8CtZfU6lfkiZA9qzwVN3ARZeR+MtB6d+UwTm1
YJYF6FdVnsIkR5DWKuTMpZh+8fNQ3ldAkcRyydrE7zCH49Mg5GbqVcyinAG9X6MX6INLPrHGIPBA
eI7yATXvjXeN3pkBBPue5dVkFUQQb81bqUNaMpEFJQ0BglxKVjHxyOV3udtI7UWtw3nDCDKDXZMU
VHrF6PwsTxwvJcoBR40C2WMcTeL+MXVlsr6xWurQ/fCmqfBhvSS0zRGhxZJlDEqSomsai3MJZydd
hfvMpuWmeMfxPYkdtnRBsAwRPZWoglElaJk6NWGlK1hMsfCLd6PN95ZLgpy+SJAGu4U+6xUCkwTi
aaqEvFB8YgLcUMykWDRMHuWgw9htOFpKAP1Hf8DjDtGTOHMddRcY6bJKrUOkmJMSvXeMqYNZMUuI
b1HnzxRWqbB4aiqK7NyWYY0MRjntiEdpSl5mMn1gVOAFl43vanCpu31Q4muNS+ZFgiAVkaDbZVgv
QDlCyQBUitwQo9CiqWeJS7ij2gDXo3GC8w0ppD45I4fPuwhWMi+BfKF01xL2yf+LuvNajhzLousX
YQLu4gKvzATSG3rzgigWWfDe49v0ph/TAntC6ua0ujSPiqlhF1lMB3PNOXuvjY7fChxXcpEiIGx8
dd8m6bbRUGIOqJDejX7XTRVatqNBBdae5r2Vvfl5xQkZcB8maxWodxjUcPHQGCb3S9pYkNmuHgxk
N46vZqG/WFF9jH08MsrgihrInTJucFremAOLm44kBL976pHIG1KsJExlgF4dV0NT05XBXFmT795t
8+wcGawwkCzFQbGtLWNVp/h4aC9EFtAOuVH0xm3hEhq5RdPkKrp2nQiNMQD5d5NAJkQzotFL1xhH
ptabeyp6cnHrN8coq26HpvqY/XxLSOVNCX3GjB/q+sqS7UbObDymh2QAv4981CaCwbC2GN805UeJ
UbAfyb2zf+R+tlUXbc30Es3PCOv/eXX9TY3wR0GQpT3dWingZX9v2MLDSyMW142recqNPEAuO0tX
bpaqVOQhGlz/bj3/tV/4jx31n17xW0mqy8zanHAtuQTuvWgeoqz1/LDsArlKKQDSB7lBNPn+WwXE
3+0iHEtQpKDE/R/7MNZcqaErr/2occJeZflfb/N08sLYn1jGUg2R3zaWY5HVdde8WWQIyPTTMnf/
fJ7+Zg9EG9kQhq0aqkZZ56/bvE4McT21PD0Y0wlBWptvmHuXePR/fp2/qUXwOtT/TVU16QZ8+xhZ
brVzN7ypmL+gNYnqORfDb17ib/bgtN3+9BrfLoDErqxxHt/ME3ntZ8ykYPkB0Hm9C58PqJz/mwrO
b1/v27EbWqee4/Et3mWHdq38ZNpdW8MNud4b45ey12Fo//Mx/Bv5xV8/4Lea0Wh1DJrgFKjy+/tw
Zf2CyeeZrr8rXswXIMOQCn5fXdX/8/r+y1H9VmdQ9DJP9fGt2xsvAEQ2ykrdObfYk0Ga/rYItzzX
t1vYQtthmwJJlIVu6q9XY1nmTj2BGV1HZ/lCkAf13MC1rkzJ9x1djqO5VZ+Jvzv883H9z0oKh/X/
vKqxFF7/VLGfHb2Qdv826nSi6siFNPG7K+Vvr/4/vcK30mnah5GuwdJk730df9obYx25/ZbiDRsk
/SddftLmxMc/f6q/qa/89WMtJ/ZPHytNm6YXsNeQqzTnjNpffyPedK/wgvvf1ob/9iIRUrc1RxeC
+euvr6V1Wqkq6lvvZWfoxF9Fv+GKDXo9/bZS+3d1cMtQaefZtqoKTf92MGfZyc4BsbXPu32Atv8w
b621dV8d/W1IvQik1948Ehy0qnZAhn+veOOjfL9GDdU2WZFJ02Af89eP6lizUabWmx3inu1/NvnL
b07b312Nf3p+59vVmIdZOeT+W3ycCMu2OJSwSDHkbWa8qvVeuRZ/XP3/lTr0/036eSk/8/u2/vxs
Tz/K/y/0n9yHCGX/L/rPh//5P+okmj7/qvfkIX/oPU3zX7Qxmc9NZl3V0Jap8Q+9py7+ZUkD7Z9N
z9E2pcU4/G+9p6n/S1NZ7BBgadJxljYX57/1nobg+YQUkvUQF49tmv+N2lN8n7hNQzoqDSimU+rN
2veCc1kjRWPRsCBOHLyCFSbZqSVc0bcKlaBFtXWjMsF2I+gSE2FSynXbm0i5e8wGpq8G3hyr/T1Q
lhLkjsrW+rGIzqE518eohHRrizJCdK+N+l5NYvjFxNPoo2l6WdZ1ewcLPo3tD8RbOBC0ZqDIlPUE
JI9+ea9mndvYixx6Rlkv05Z0SBlMp7CLiJrMtBDgooN0sxW3X//oN+RTZXPtlkX1a3AcWEtLCaxq
s61WRPFhSvR+OznCdnviRp2gVk9OhElUiUFgB6r6ng/J79qbrEm+3eamYXOSEC4w+dGBsr51MpKO
0mVeofDLiPClpisoZyWNT4a57p8N8NMUc5kslG54j0SQnrXe0h/DfnhvgaK2lZXe662msS+Jwmtp
N/lGrzK6oDGgiCbXooXkl5JDrR+/Hph3QEGqAGNobjyOBPmVWXuIRj93SydaPCVox+a6uqVYA5Vs
xAbBwdJ3X4/9+jZz8mYHY6ox7fF2Bh3tpsW4/E3lNPiqOKRkWLNah5BIrJyVDXCPu3irmUF0b5ZJ
tguaxXQpmovwOligzZiXz5npJ6cQgDXOkIz4X10roNb2S6ybGNb6mI9PxhRG3kQVzzOnznosMndM
4KGGIvU6w5BnSzT2ORRNb9zkJl2oqE8sT6VZbQfYt9s4M9YFSPyd0zrRSwQ6Re/sdSgQGPlJHI6Q
r9HwFFVdwEowfbAqGSFD5dA/C4NIo8HQo/3Xt4U/XmqUwRDq2Embxpive6akUyVmQgvDDNOM03jC
Ro+YIrPahqYDycsoCtCKm68POyOqO8cWvuDF5dTJkPNKpVk0TbjPe5PrPK7AMVQgAIaAvIGYrggM
jRafaRKEr4rKri+MI7JuJzoBnt6rxmkwvYHaJf4z+qVS46BZY75tZjFAABT+Va2Ipu1M80Rsz2tp
jP3RQHXmavPi/2xnKnSqdLRVpEf1mkhVdf91KmfTatdSBUlVwHHDYfAYq9VOVuO4jWQrT4ZiyNOo
jff0XfQNggRx+Poyq6xsMovMZU2OZzOMExjJVXFywkDg1fVEVZrnLGuHY9vAYCpHoppb6J6F3ygn
X619OI8VDhComz9GZTrmoWHvwsiRhJ+FYhO1lGCmMTbvTJNK4yCry9d3Csuf3YjKFJZCQ3iv3yLG
pBaNrnuJV3XG8lV0Q7eSCP1OdWqcA8V5ne2iPhs+UXxjJ+/7CWZir0qA9FFBMPD40wj15lKkM2hV
ozw11XiMh7o6dVqTbZ2MDk1Yo0wMBsdCv9aZxyAUH71aG4fCSp/nIVNPRtdhiYYlWJn9faYFxGkk
5a5P6w+9dFrYmhQU03oWxH0RKm4nP9Ccy6uC/J9OzNS/BdK+F2AzSQ6rTmVVtHe65ti7mUCxfPqU
c/MiKie8N+dWpcwnrWPfO4+9dOqnuJGRJwojOtSDjmU9ppNRGeG9XpePWjnc+bUNYLgvTvbyJaAW
djABzko9K86lQzGzm/qE2Iw+3Rn2gDqzLOSVrY+8jsIiQLILQFGZ41YPJQUQs5AnXdEHd5gtouna
0T+Xca2dQwxnyzcRlPtUV/tTbfny2mmTvtbGkjb78oRxnSQU+RXp1QwgqzQMp52aa8ED1eNsmws6
MgieuuNYjG+2GjjXPkXxPuejvcHcYl+ZaJxrW4DPmsolH+F//yxIe2fb6FSnvn7FyKkfjYNlHnqf
bD+dQjdkoJyQrR76ij/r8BcTmT04Gh/VTGDcLP+YTlO4KRpibYsIgXEwgJeYw/Hff/vjZyPVw3k2
1LNQAZ+JqPnVGtEpTaR8hQUJ4DavjO0fI7LTNAXZiDqBDYPevWZp4Q6WTWBXrU9eFcXGo0gyBObR
DNo3TRRs63V5lySC+KK5yzatCHRKrlqyLhgu0Ynaz6FVzq4iA3Ur0p4hhKgDZNI0UK5fX7ohf7X9
VuzHyDJoBegbo1Hu2sA+TxKqlWM+Ki2567pdPUKcpNSCEracX5rCvo3NCPuqg8oMKzsF6ikND9Rw
3dCcNmH1VGn5ndYrG8eMqcfzo8bazGEDzghxa65u+xoYGMpAqSubSkn2VfrWEmMwqulz4eTVTY5O
OCTZObNqMhR1zwmQQBgUGBPWoFRXM8KX49prfc1bnkqnBJebDCwDeC81QBk/0jtk31ZiEVa1laqH
BDZWa13RdgqBDkjnPJ1wuwImygzYuiim/cA0oA7Zro6yWx8+Uw+mIot8ImXyhVHi3MK+2fmCMGD6
dIO4MJx6Ri03HaG+svN3qjBPrHPu0sCkXUJboAcAaXrzQDL1WHkl4V5aP5F3JcjgpaeADz0pQJ+F
hIYuvENyj8Nw0xbB1u8aN7ER0fW5mwTJqgtxJ0MPWQ7iciBmqVyNhFp3l207PyBQ0HKjuVhjgywo
s7avncPHIw6U2DFwS6pB11RRblg5rKIoc2VVwEgp15DUVmYIio6BKyWqK00WtbM3+2A8NViQSrgx
Rs1tYxObfQCdtif4gX8zsPtTVC1FRUBhsCsnw+uUcZ05S9qcefGVkkSBxkV7/2QFGt3Y4tSQR5Ko
47EFIjr4+S7wY6/uiXOthqPfqcwb4wEYwVMNaLWPqZzMOCBJgI0awqeq3I0n+LNG4TXUZeVVj4xV
AIYYZeusE0tshAd7LHad/5EW/g7MKmQyOLwFAbwlqB2n3ppGdhsZsMIYrQadfLkM4323aigrp1B3
C133NI3eajpvKhJe1YDiaKBS2QzAtDj2W8irqVxbqqT9VJmpJ4cUdaEFyCx1Q3VcoU4WbXRuwMS0
+bw2iJxlVl8HklhaFVdROByMoL/odu6CoYJ0BLagt++qehcCBkj5YD9Cnd1Wap8sm8AwjNNgdN6z
gIV1SAt3eU2nhcltyG1CiXkkL8gozY0frbnAfrVp8wZweTc14bEs6jXzOWETgYVlQio/q8FYL95w
W6/Xvaj3agk+XihuxKcKdUBninKNAjhyEEWWZ4keKCxter9zRXmnIYKYuXJSoricIbjtMDN32PSH
ety2WOUbGAQFkYpdsuRV9+sk1j0/UO778qNq7G3YLw3SYe1npG00kCu4nqNmOuVt+9SokNzBjKYY
KnjndJdWrHHdAENNRNhQzTTqD82mBw2w/Nyp5Smxi2NFnzqzWvpEsKaceh93mUdRwOtKVC4kHxvW
dDFT+0Yf2/3y30a1j9FocvKWjcopy+2dYYYnvx73vgjdHM9xb1armlO5nONGnFUQI+WCjLGnvdYc
l5PsRynkc9B2Dgj1ITwaabtNLONSReLrzQ2kiYwwOUrYQEOZPS1jYeZM54KNRfMS4k4xWKnatFg6
md0mGfwzXX2dBgjJwBsAJ+vTeZCsS8GATbCttZ/LeJYemN1uzcFy69nZ9fBrSN1gFOtWnFcUH+KB
RduqNQfukOSqJf1atWZvNEpv0I2rEDDqE+fFEPPeGOPDXLLUfKmdwK1mOBSchVYRt1rAM1piM1fF
2temE2IFtCcI3MFTLv8XAw8rzKsSagmwduUnE+1myMfXJvDPOf39JrUe/apwM03d2vR726i7MEis
skzf1GHLzcyNEzT70TY8bao9XfYXwYAZ5DjuIBgX1t0obGQYhg9JHEkjSXtdrDwUyQa/SVLizDGG
TcGspyr+Lo3NVT0F+1JwpLrpFI/DXSmBVY84gQkqL+k6MM/NT0IlWE/TDgaIcX02aBWLV9FDTdbR
1LRrHciWvQSSsqzBy5Orz3FCSEtaRW9zZ2IswVbbDjZl6enRMR6bJLn1QeOmDooBycEcZLuRtLhu
qNFsLUM/20TKirbjWFkvMbIQTA7dMQrG15br11LLlxzYYoQ9qSyhvzb2fdNFxyGHUBHQY7v1A+e5
DcXatsOLlVenurIOqVbsQ6vyJic/+DolyDADPaHkj+qSwdbQsVTrfiOUkkebPwoteDF785R0yPms
RDXXpqPifn9Q9JARsd+mfgKXE7U9Rh26zwD5bflYhqmbTyYs+ImgpUDKtR6QZSf1276IiKpSId8F
zidr/aOfDh+O1b8JmGX91JcgKant6dyFyvy2mBtUjjJWHg5/cvupV86xUq13K4ePYfjlT3ZGR8Wk
j4RApsnmWzMiZVrJ50MOHsfGx5Wmt3rS4N8zSMECFfA+jP59MyKBQbgXKQ9mhxqy1u66gcAt6yGw
w0cnJAW9pH5Z086nLUbcLlj8sSoxdqy0DDdiLNE1TflnmesgJF+mWXtSS7qsfV2/tV1wrEP1R1T0
G8scngxp03b2i5OSyIeWHI85hK8DZoht9qZuEFAJWIuF8aOQwQ+D05cv2MtgvAmiZjPnyh5DmeSi
WmVg0npZvVBG7EELVdyO5xAcwxg5r5YVtzeVku+jj6oID3UpvLwc2YeB8WWbXRhP+Lrc2nTu9CFG
OXFudPvOmNJT66RrGcYfPXnhXe3/Ukn8cBQm1yK+CoAy41DuI8bDguVZ4whSUzoWKdp+VB+E2tzG
GonWIxiTwLlDKXUa5LzTSyLJJYsHiNR6vqZzsna09sNYutmZ9uSUUBnAR3Qr49yU+jNQJ9GyeCDu
etQ414V4LaAYSYSP8fgcxeVLZfd3XDNPbVG+agrr8SGkL5t+kER5NpWgX3UtQXfc+DkzfJ+zmzaT
8cI2YhuVK1WJD7r/piGm7hxrX8/Fx9DANen9+Zxok1hVNtDAKtrOQ3gmTCoqzYs9U58cK+WjZf1w
Y360RgozPAHTMdlkaaXqz6Kml+m3KQSGglgKzlRqzA+KRMpWkpziM5hpwakLwEoGqD32yTRCnK7z
SxQ7J7NDkBGRRBPBLFKILAkS4z2CBxehszItAAlJT/hNCzi065JDCth5xsB6U3TFpcwApSDGbzel
LFeGA2qYdveqlIiNOltT3BmIhsKS4EZFIEpYeBlG3P6ERMTOVmWIiTKxLRG8YP0Z3zPV8pbA17aY
3TaBtWkQeKKjsKmKfaIRtKM018IUa9EG64rlVi3tXaO5jkoIZd8dCkb9Hmy1VrabOB7XTt8+BqZ2
7Mfq2Qr6WyXfTKlx1TK0Jv6bDBDUgU/t1VNWQVyzsoKJq9BRT9UAjOxTFdiA+LTKpsHLVKY4/WYc
gcvkDJ2zWgG8V9ORVD5ouTLKabDzI1lNDAQxtQnGTs8KqntmdnitTUZMEerCxKHt58cw+RMWJoOu
bxSEIfkIzS8r4dKNFjdaSBTKFJBKwZvGy2ac9FLe1vmmmOLrTMb8OAYs25PujUglsxcbx9YuhWpv
jaxBg4cI62bufs7JfChCFAezuG1lfotYrqYBH61krz32WvNuZ9wIfr5SYpKPa9kdErA9rO31qdwH
gXKeQYcCeS/xVkpOVmX6rqbEvxrhIPxI8jc/YUpht29WJIqmFH4YK1oF6IKCDCSrtlyJB5EHd13U
XzT8qTUs7DDQPeyLXqWQihyou0zHNkOvvxPr2U+OziCxfcnnKgC1qRBWbgAh1B+LEu4tASYiEeg9
3hUmIXUqT1GKXMwUeATY8fgDq1KWxbCRVa8cIljYj3WQQbEKocm/p0MNMB+3Cu6rPJEkSoB8YkGv
1STNWON9inhy1Bl+qJ6+dIgOlZZtldoctMbPN7LU0TQVZC5GWb7rABS16DtLxnY3H8xLTzEGIhjR
dPp0b3dZf2wdTmGVUxAghWtC8EhCCG5UEEBKfLRwRPkz6MsRDfUxGUGcV6F4tOluNzCQkz6DdA4k
RC11ppo7KmtMs/pNoQQXDed9ZVv3gVJcKO7iQWk38DHhuKWb0UDp4P8ymfez6cNu2WFU855bly5N
nsPKMAlJHDwnH7alSrbvZN2aMvCKsnZjFoCzDym+9L06KU6sO4m6Lwh3HDXVazJ/XxXN56CBbumN
leWkKycLmMesfV4jZKFK7EVxTUjRsvtSlWNsFxt0PLvRhOqlxw8yHLwuFStHPyljvTJC41iW0U/F
KnaLUS+z4K9AfLcyfLtRFFwc1qaqQYJlF8IWVzciAiHop0/lbRO9D2W6Hj9lDVRrUZMKYysw+bUS
UBEDzasZNNtB1d1OiHWvzqfJ9HeDTcy6Du2E1BSF4nxfE7PtWIAK6XBZWGgjQalvkMG7leHmaTvD
LZr2F/a+uylbjLD2c94nfF/uSAh1DaFdlWRk0C7KDaYGdkkZvl7WlwnpD/bYwKxyNk5l/0rKk7XM
Rj4peksymPqUYMNzSvugAhaOB/2m88OL2ZZuYtyVnQU8bvqMNFyNc3+oZ5V6cEFoi4p4WFxjSzn4
cHn6osUCmjwWU3GkInm17ZYNEjecGsKiY2TUyw1boZe2/xl10Y54I49wASK8SATsYoo59qqOk/ce
zGhtLp7falvb0p0RPKdlemq02kUpSQmDUVsrSb4qINQACTUTFtBOSW6v3W9hub/3y3ayt9fId73G
Tz0fPS6cj+kYWhYyzCAtgIU3kIHbfhWoGrkPPmkQmf/qE5cLPfEQR7ZyM3Tlxejp7HPLpMYbsa8/
R5ux05IEOmlPC52KDKhNwFg2iY+mDlZhMF26yj/MRb8uTCSsvfWLs8hBzqhezukur/P3QSDgfS1V
vM/S/LCV9tDAwqh6MDBEoGXm9NIP8X2DWFNWggA8cOAY/VcRccQU1G98tLVTRZqvbJ+LxkE/xDZ5
dChYIOFwrHGlBOSdzxZhr9mDYso9ZmNvrMnOiAwiEJlXtH7bat29ExJ6VxriVILkcEAPOorwhsC4
DjyrpLjMnUrCOVVvpE3FRBQhIWH6tXPYDqQPvvUj1/f8wUiOVt/cBjN2/EH0TyLONoUxesUA92LA
EAYSPAt3k2qCU402U6wAvjGhQmvNPhbzraW26zok4hSUQdT6hzYdTvMinqu1t6q3TSTC+S9fdYDv
Tf1h8bgHyvw0j8BTQ0qNTNH7dAQFSEySXTj7rl+W0uAvRMrGtoqXpQhO8WDV6MeE0CyFNa5vBTch
xdPBKneMD/ctfuzIFnube6gg/ticwn2jBtuI3AeNsPmAqEfZ+3tVpLdmoZGBgJivR0lnUH7KJ+Fp
uU/iu1HskmYtajv39MI5RyGxVzUhrrHrtOlCgtevAArWUmvOWqZTDCFxBxXWpL+PuPETJ9DPRGJk
y7JNOtOPqgOp3hl3sx0eKGM/DPNnxVbZjMPXoYBr4PtgoCWb/GaXgQ7K0xhBcB9vdRwHNwRFVjin
9OOEk0G1nIegxQJslj9yNNoiJC9YzJt+ejd3DRsJQgwUEsJnYPN4ycvyrE7IB5PPDiZvQEaLjNmP
Kzo6Pja6VHvM3n4UHcYF39hmfbgy+sHDvhETczaX6hIrcoRMgh4ttsix46PaXO2zudJ625W98sPs
2fuZdQ41IjvWvfMWYWUb053Wats8Vc7KEK0MSfOyN6myq051aupLM9u7oeYlqphoTfs+oRwY0Sly
HdTQDUjanlDTUJ02uRoAc+IDCXsVxcXGsg+mugsLUqRIIw2pCAgKmiXCau3GinQQ5dGBjcUqYAAy
htLDzb8FIuDKDo6mnY5e2jpXhVtLw59ApWmVB5A+rG7PbndrNnicBuUa6yxSc5pnAsQrfF4JUYDZ
0FWIQVkIUQPZhCaWSb1by+5Ord0Erm7c/HR8iJYwcEN4cEnYHGX7lk77mLSalrZbMZ8yTbjyZ1J8
WB1bD3UVDrds4OFEU+BVScDSdra9y+wAQMeroj2o8aOa/Oj56PLD150rwfJrh6mg90GNRYrrgAgk
83Fj76x62jMUzyqWCagxdk1PCvu7Kn8Ms7zH/QH0tec0EF+Gb59EdKCYhIOBCruPQyRjOA3ZBJKq
2fhPWTzd5Lk89ay3dNDRaTnTo92C/CXwt8GCMnR7e9grIdBdB2INTB4DfXeI0icPDrrGCqFF7RNS
KG31a5C/tcqzWe0cknxM81z381q2n0MGiV/k7VYDYqHKnaNp9N9+RTGgerN5kbabiMNIvofE8GLC
HAL5JnpCEkrlTDUXM9Beb9uXFGJJGFG3V+GkRxhYaVXvQQNqUbOzGEXSuViFynNtGkf2YqwAMsyO
qvJul/PVno+U3rr6OZ8oViG6Ug1xTmA6RqUKQrPYxDkpYDNJxJblDTnMVjW5JKlyG6bxztZoSGVU
/7KVgHfR6u1dnLHJSzj9kwZDn5LdpLF2gcaXhtNKx50RlfZS8iMmM0DYqpJkkI0Ul4p2rwcepEWs
E71wkHjOGtMChIdgULi2E+NaGG6iVdoxDELtaDTOlkY08Zqd7t+GyxdyJbAodLdW3NuE7JbOOi+d
+lizZmBhWgcpl+IkSVwc2zslrfddCe0mQ2CaJ5QzCxoux7FOwoNux1hKCHRztME6JTRWdn0I+bka
a3GvamHiFgk72sZUzk7uqEdJp4S2yMQy0Mh31Tj4n81gkLrSPDsgVrfgsE0E56G2UWTzi7bldFC0
aWKvTlTG17e1gccmyUge//r260uFITnqxLNVa/VtPIjsKpWnoK/e6eKJA4CNdYWD/fL1JcK9AunQ
Dte5BpS1g+DkpIH2nGr4lwQ7/EuXHLm/bappkXZ0TN3c2H5C3x6eAQIntMd3WhVR9yuTikSNSb0r
a+sun6Zq4dkzJVT69Aacia06OAoKuZiZSn8G0TkxaYjCNj2zxMCQlTDendYX912egHb3g1fZP44T
9TlFlki22OMiDycv1NJorI9+y16+aS6KBoBDGaP63Uk+TKEAImrGlMKiTcCHzIL9199yyrqbQM9Y
TUl6AcRn0uNWQAfHevZQtg5MrslswBX2g1uptv5YlodO78SDHXTUsOq8PkSzQ/TIGJHZO67/pLe5
/iGa+jM87D+kXIvIwrGw3qnCwHYrvknUKng4Mu1lh3cBA15nRMy5wkmfZNwqnmkisWqbETCMr75T
FMrLOjkapRUc542si03hCxqMenrN+plFUeJnbtw2GrXbUH/Q2Mh7v3m73+WJpuHASBKM/bpGv/rL
UPgnRV2izK0RqAPhu0aQhWvCIYOhnM9Kq7I+mAJXVab8KobIPyfd0tq26vKSGLTGU3/2D9bcsluf
MOYskok4IT1hSgM4EWb1URcElll26h8QJ6wHU2InoefshgRhXr6+zHH7mWmP//yJ/kNRyicyVV21
kDjhZ8fL/lcxW5DrdlSkpB6za7ePDXKACw4Xe10UynnU6CYYhcL6XxbUWi3SCRSBt8e3QHZmkGVU
aYk7Tix+xGm8Gm3pbH7z/hZZ8J/Fdsv7w5ctkRQ6pqV9vf8/HfE+cESv6IAtE042tV/Q9rnB0Tbi
AS1TgsNoHWnUzaUJcTjsH2Z1IgOGo3f++hIQNfTP7+hLXfiXd/SlBjNNoaHHFgi6/nrEtFCxO2ep
j4pGgwOmQXDq8sV9rPfzMS9B4ZbdAxkOAfu8PcY9fReE5CxkATEuVTyUu9zc10Z6DoBLnQTNXYwg
3OVOpT4JkOQ4Rwd598/v+btUDFO7wBYoWOI5UAi/I1h03HSZmogAbvAtbXWIPvPKfv/n1+DGld9F
oDA40EnZcBGktfAJvmm8k5hurQzo+iFLBvpZrWEBTo8DuTE3QHW5wedDdmrf7Z28k3f2Ax2yXb8t
NsQ8bRKUjqqLAcy19u0xusvO2RkW9IO9pwvgvOQPBLjAzP9l/hpoRl6HH9kdK9GH4dx/BHT/9/V9
9SaUVb6m3XC4IQvBmx7lgQoLMBR+uNZ57vRq78udufdv2crup715u5b3xmXaWydxAcq9n18Qv52b
p+6pInL0WJyXx1k/gJEetLW/t/cZquTmqXmKH/xbeQHZc+ufjAt8XY/MkzUpSwdxVR7sOxAM8Umu
m0OxJXN4i8uUgO94Z27MDYuq47APnvRNeuShO/8UnGkqX8wN6UoP+n7gEBhe/jo+qOmG5Fl5Nq/R
Y/Dpv4aX+KJtE1dsST5csY5ea8eKowA/Mblhu/qiPRjH+iM4WORa/8gCT7G35gyjbD2NX38iHoJY
/Klg4lPWwzk66E8gqKlboyI3XnLh1kfnJ7Wd5I4gtYPuDhv1ExLjJtqj0NMOxEt7lgnOcNW8qZ+J
q35CLHLeM9gzME/vSy9dV3RuV+KgfvJL5qf6uIxuK931f0XbiiCTGwWvyc3Y3xBL9yAIuDmPS8bq
eOwoqUJteWioi+LXgCc+HSaEEy88ht9TXnhX4cfwpP9qfmCOogrt1PRfbqpzddZd0y32mZvs40t4
T1Q8dZfn9jl6dM79wbrqzAckCxOK/qi/Jif+t7Gu07gnXTg7hfekPkRv0W2yzy9esXc844iDKQH1
f6e33gBPHVbWQ/46nJPtfOzOUb2KX+cj7/hH/kCq6Wxvh9kVwiVyr2i9pHD5DbqJarQi1IXdY4sO
gBSP5Tts4cvHoR9RuCcl85Jtdyu5XKvTcogpczNyrfN1t+F4Ent6I7F8AxgMuBpAvCVblZUjlbY7
w+uPhLjuCLi4ZFyL1h4Fwpn6wXjf3dI/AT6wbs7sHe9ga5pP/p5s6gdqGGT78hRE5rCxiukdRVSG
b6KtyfErEdo3byPZt+OOPtBSxeZ6xoTEthcRlOuLNaAwfNI43S/dCWtoW2+6YEeHECkTf7rqZoA8
Tn7CyiapB+M4PT6okI5LaMyeFtGWz82RIGd0Gbe32XY699fpLVx1Jw0Bd7ahW7aEFn/WzQoTxbjF
vLiZGR2yx/7QHuTZXkuX3EzPIgdXcRU39AJX2zab5e4GnXs3PfU7dmKr/oEbY93cpOvmFNwG+/65
34KHc51V6Pnr0Es2eE39j+gk7shGcs7JicoSl2508w7CZYuNOP7Ir9o62xr/i6bzWk5da7bwE1El
ocitskQOJviGIlkBFEASEjz9+eba/9n22oUxJkiaPbtHjx7D0e3uF8Fea2g7LCGboIHyG55VIdip
yz38X/eBvDC2Z+jeZRVHmEbYjCw65s/TxSMc90IaE27LTFIcGF4e9CF+tICB+69zX4mnYTcITc7g
OxQxyvs6X1xOcTBhwuNF+HssmvDIr/trs+bDBCMOAmZLJPqy89h+o6fDZWZ9VZcSIdvQ2MD4Sac+
gwB3fYXZFQkBrlHqqxFq96QfWHH4xv7o56vsmtBnsswouSKXlAZQEvF8EfaAnlyzDP1jj2aipUya
BTX1HeRxaLOe7wjMuHE3AW5kHE1XeGKuinaFz2XLLzDvcrLaSQNlYp5SWE/Q3uw+rLz78lMio2aJ
kY6n1/7Sgj6GxSj66iGuD9V7THP68R5n2MP0Hsav6Vg+MiJqv66ZYjFqyaFrbN6PWJaM/eK5faKl
8ainL2rBSScHwEk1CwNn8bcfS4zpuyl250I13utrh/VUr2hcOdXmPcF8WkfnDZ4ZCvmxL7xuOE9b
GjtEQ2huH1hUNk+3VaNHCAE6Ok4xO49P4MvpaTRCZ6R39ChdJYveMQnc3/1o/ZjkaJ6YU3TdXdIp
tM7E6abDj/ZHz6CgdY++QbpMl/QLWecsR1R8zCi7PlOboPhA22bbT+LA5HrIZ0gM4his7OmcYReA
dxDXGO9qkRMx5YnhYT7gaQGAjAf/lfVDiPaBYdyEGJ8GyQGdvZDc3uUgRGl0j+SxeNE7S93wMHJB
vbT3dP84PU5RdmfKE9P1v3xrLkfrfFs8vHiWnnQG6ELk0eX9YP6ayB7+rP57aBWbdju6YLFGN+NP
TvAls4p/gltfYtOsYNuycpyTrGShRsMIGorzCGEEekd/gDpVbWPO7bW+zjWBTAvhu9mUK2pTh2vI
H94qxFvQsENiaBjJe7xMq8lorS/jk3wZzeU9Hp2vibLPT6O57g/W8uW7ZyLdKbDxFlspn+UCaD5R
2cyLifjKt1J0P1FW85wyi4vjYyFrGd1d4oM1QDgN/pqDxfGmoOfIOPJS3ot/4iNre8qv+wzRfj+d
tTywIgHpJx+32OR80OepCNkw58VEmxvrZq/Ne57q4w7d+7hh5dUnEgiP50bZPPwgO6YIZ2quEdV/
TdTI9NW/dluF95n0l5+Mi3bRsZi8FKHGfBCumrN89QoxoIruK/WvmQxzx9iXJ/HJk404d+1f6w6j
Ly+JiYOvcXiqSb9Pws5mhB4vt9hLvbvHILpPmej84Znm4t1pKRa2jdSk8gSGsV9MjlOTN5SeyD1A
gifKpdwO1iq/QDvBFs9N85MrGuV1/xH2+/v2+acvNRIXKardp1s5VJuutlAW+kyfKQslRMTQbjyA
jmU6U6PylCwem2QhIt19VhA4pb/7rN0+NvGqCKvJiwDEAx9hvKIZt00WtCh8ciBiZs/L9hdghiP+
G1Ik+S9vELy8lyczb2dM+kN8hs7Az+y2Pk6RLubTlkM/2BJxN/FNeziTF89gSWDiDg2JqgoXzZaD
0BKixf/RlCZIZ9yzBdrmLswvvCR8e3R1+DU8k8n9jGjAzhnSPKSBmC+0510YMj1S4UOgZbgE1/mr
CGLo09kT/EZ/t7df6fSdaMhzjElb2m28Yr10Dhs1KDlj7yRsGI3oVn2qT4/Nk3yS5sLoMtqj8dJB
l3tYhGURkpkGR8UiRV7TqgEckWB9OcmVaIXQWzkz/5JDc+1DI2Cs8mf4g0LsFhPf6/OLWLbFcvpF
07S/4+Bm5b8dukf0dJyUw8BA8a5ECf9plbf8dtdt88AmeZZ3yg63mKk2IdZ/8ECvrHoJUK6dc7Qj
4KqcMTaOKy8kZXrMX4gzqFaxfsz5kTa6EVt6qF8xtcNRIx0E9TuAiVTVNjZ6b8lKcWBF7AQ2COsQ
Bw8iURIpvCKoJCTcKvWU7wqJhfYT8T7bmzJu5s/IvKXC1BvSna+pIBWBelO/kQk0JyMsa2k7Plb5
i+/7Uj7DQvg2lhkenfe4FxHxt2aaKV+WS1wAXmtJc+Ci/MtIqU0Akv0HW9KztzusU5/YlFJ0W7SM
UOkc7crf1r8H9/ETS5A+eFwMT/M+2+Saz6qwmRx99Mg5M3AnIIafhj88OIqXHNeMw1HerXz5753V
P4D/UAe/uNnP82joenhMebh/hINgMB7OmD2/74arfpGxFvv9aF5vGX9wFUea4l5Dht/NXouEmdyv
le1R2+6m7U8cJfPvLl0qY5GHFet+B9LnfH1pPvotMeD4VZZx2FgvDoE8LvBIJ7lg4WIY+LHM6SdC
oiieyXsKrFWzGI2roQ3+DXMHt5E5xSHNA+y/nvgzBr0awIbmvWfrorDqHxL8Q0OueZ8RKIw5yOC6
H1mQOHhKmkfpFhlKpJLjWUlKep8lCy7v2Tt8svV8z5x+Y4hhCZxXDTWECKbGfVmtR7s86FY1e1pN
nLhT9YFgb3F9c72OZTOYG3Oniz7L4a8caqFxSG5tUO/uTMAccGQkEYiwkO4+uN3Zxrz+w4Eknhlz
7nvva4oZ+Cj3ldjvn6yzlqpo4LLht7PvBiJDM4dpxwWIAAj8NFiK/dk8PGrbiyOrZn9SHE/xWIgN
sTqdIRvpDHDQpsdgCVVjWhUj+y1bx1OKYdjf8WdEtUslCLt5Q2NJX8GMQsMIclpBx8BC+j35wS37
e0CXbwz39M5E1eFpoJsI5ePAb/AnSXcq1SQ7LqkcH6X9a5x4Fp9Ga74I+qQCo0t5Ujun3BYT57PM
x88x7G6a96PDZ/eCxsi4/6iz6jPMgEVxQQPk+bFxUGPjgbZrTnn68BMLN7gXnU06ZKzUBnIZ7w3n
PYw3cG10Xz/5/Dhm9sJWIoX+I6wgWKGTciLR3YGMbEu77nxciU+HLDC2M8TMkr4/ui4LA4fiEU7X
weAY4EgvJZ6M/ejquxhJtxyVL7yWvnqxLL/KcQ22ahtQUL57sF4ko38GCtwhWy8we2JaJAQ9QdWI
/YGhhYwxsmxiDCcpWAEKJMOJUJvMAEPBmneygtW4J5s/SEQ942mFYk7yZrwKG51TheUTnc05ithd
R57wrjZfBCqx0Zsfl+IKwyYB2LDcyntkuEamT+IQDubcZn+OAHrJCVr4DclidEkW6crsHGUv3YNa
80b1/tUDH+PUgqmOmrxD5H3Kzi31hQitxN4a+oqdYCGKXM3dpZ/7o+2M82sOqcgbeb81tVx3GuyT
K/GcxDNdid2A04zHzGPAGglEplOegD7YCpBpgUDST74TUT09o2ekBeUSIO6XUgz3SURC5N1zWv7E
S3Lpw+v8On/gOE8wq2UwVnOlebkf/TwwubRw1G0PBtYyL+b9fTSV0snRU4d0SAPkQ74rNWyChpIM
Sr/nveYGr5eS0sAcISsoJo9JNkkm2EzO+/lwqm2klbHRNunu+DNckpPtC/JXxLk9kfXXRFKR0Wl7
eNvac0pimOsWShjs9dd+QgEKS9etfQJECpmclT3mmOkInRzMTOwrEFBFmbZ677L5N8g8YHAbJSlO
SLYRh8eAur1V9slGuZhLOHgs/vxj6b/xFpvjNRdOv5c+MHqZQ7QrM4RSoFyeW+2C8WD5tBu2Y90i
9eOBfOeGM2otYfIHz26ebtOORq1VQ3uBlrGXL4P1cUm3mJJZmr7X77U0bdY0FuZsJD/5j3nQWVC3
105DzK7HicnLjo65EJG48608ENq0ZHP1aXApSH/yE69Olw5dbxS9liTcS3Upuip/vFr3IiGXScae
W1IGYz+4JNc7FwxVzKydPSP87ZZevlR2bH07gnRJrf0rn+sbXoy1X3Hs5clrg2fRbLAf7WvAClJn
0oyakEjTZV1M+FS4YY1ItSHQy0gNoaNvw0mihzRKrPsfx5KIjnY+fLGKAQ/SIxKTda2NOzsnvYSV
jQJo5zxQ3lZsipMBIxWsU1Rt3miqWO0KPK7trYJOv2QJEl+P/JrIPgbpvMvGydtTyuiYjm8SpAIk
YZDw6ewiD8veKz6ORMmMu0Nhc82y1j9MKIRQzgen5MxRRvWUy4WkhLqKZ1d/0jFoiXqq6E+emmsZ
aec7ko9noeyOFBFi9neXpiv5B0mAijf6pgbKi1f93mT6jaENgqKl/t7/oDiM6JKg6UXWHBPZ2F4w
lrBwshIfET8rjEQQ8wGAW4L7/Yvv+NDpRcDULYoWtml6EMOz2xvV3UuyycejfU65yt64+W7ocHOL
n0Wmd0KZn6U9hOJFL9RGN394eou9lrXA5+vHxkpZfQ59jC8Yqmo23yyGz6FgzoSZfrTuiC+tx9iJ
jHRQM3+ZXgMjmz6+bH9l2mKuRohnyKu2TYTwYTcwjtNhpmZzjRjnbjXcPmfYu3HclvFfcYFODN/s
DdpB1COVYKViJXlEosCFJnwfA1YhGI6l29BtBhCtxfu8Yx/PGoVyXtPjtzi5BVke3XqiH3HvopAT
oT4F8KUzhSouDvTV5ZfD4axNEVsJdQRZMIvsav6l42TfQBiQ7aeASJRTi3wvPdo7hDfrM21XUHVg
kQ63wFlcYygS0qtPHJLsz7adveblL6/OSrjf9MObo8TAQ0PqVf+qJ+VtSSLiDHn7DgR2mvRIYbE1
8P2vqu/+2G04v7RuIXs8NiqtJzao1qoFAc6uRpb0y+nWrjJZCAJzg4MNh+vxixISrJ0eGaFzdaFS
YbuFMsc3Un3sVrDRzMQuT1/vxQw/vuBf67VpT+9N98sBaqfkiLha4JnrSKXH2eGq5ezQeCYb0i71
35PUgorl7/lwOq5IQAXGeQEgSEBTu8VtKwc2ABVs3uwBflE7j9r5YrBsOlxdxbUGtmynJHRkdiwV
SRUoPIl43NuQPVS8AQgdt/i3xca5tEmCkMoTA3+Vw7bFgBPO8jzubsKk8sy3a5RYG7Cnu0zYIE/P
GU/Qlke4DBS6FDe4uBrmQ+PbYEUM55d8Hq5oRjYgwsMLhq4uteipMUho9akXm5NRCnT2Zl8I8iTI
e7upHOCSz03tUchi6twpn55CcpaIawospe7t0dFpYV/9qwJa0uLV55Rd/xVSHyuGPoa9RuxgEXxn
FffInuFAaX8LepzI/zlm66ESCD8A32TIBx2JWW/BxC/uzvHt0TdHunCQRAiQphKcTrfHveGLkJKN
AiFEFoTcJQMdKuu7rvYaFntEVdYKZwSGE/OmzOMhMMU1ehqA3mKayZR0KPFZzIhmCC2RCuQuhq3m
PH8RGpR66z0HCd0QEGSAHQbdyPbLfNH+YE1WQ5QpwuQzeVCRGhO1j7KSGQKHNQ5fCmYrpm4NfnyY
BCA9hkjp32DZsuOdKtIFYUhufX+L3q0XWSBNKqD1j5Vee2pPGLxscL/KVFnph/uN9YvBrVY6cPUk
MBFCF/G7sipN2C7Jv4QgddGfyWoU1iEulreGaxfrNAhVy2fUzaoF6xU07vsWdevRtIsNGz0LW8hm
JTZ7BxEVT0SxUehQXT0V23mw5b86Fgn1EbRuuI5l95E5RmG9L8zevC2W6Ism6NPuN9ke6Dlmdpns
5G4nQ1sfesRyYhBvqG4ZPbHQoeyZkSJFBYa7ooeIKCcpzgdNOvTErLT1DXnZMsZJwGFN4rb8saDR
K7/tYbh4UeXA+Uisao34wJji/dKy+/Z7KojB/nGIxw21StlbNfShc/t7pDAaEHan6cgF5eZeYh6X
P/ubogTHzH2AM8ouo96qjpbYWC2g0Ijge/9NLl/aNMW1EXYxqP75LX0ipCThj6mwHBFdtYcfm0KK
iINHZfWAdme3mNzKCD5SQNsFFEAmWqFtn7kYjyu8lFvZxtOh6CGLoGnqqmcGK7h61jmHuIWp60B4
NA7yop9zAu5bsamx9exFcbNpZ90su5gg7xVDcpZ+o5mUXfJIDpqxdECskk2EfIY9N7+J8lY+U3iX
yzx6r7+JFSO5P+cv2uXn97uR0QG1u1V2wXORr/ZGLcxF87wlcyZuz8Nre8DaZfldMjAO1sX5BKte
m+vuguuMBp2xsrFm4IQlW+NXmt/JjP44R+p68EP2ejF+pIW20hfm4RvU02re+bmr/tzHtJLQs337
I8zEvPSB9prtUCUprzDNETl1vOc9ko7u/Q9HEmxPCKV1FuUMPchoGYpoGs/MiCeLHnNS9sfLJ7Ug
CYURJwNIqEx1Ij3AfKgNX0hkMPidwAKZpuOOqoExdnNpGraj62xEDhaWySusGewAPcMoKHfJL+HI
USjAnhj+cZOxR0U8ylEYTuAToH6HReGVSumLqibeRbWtvZcUuQpSiD8KLR6EtOf3VRN2bBdMSClM
ouDYA6sRf0n2d+rWZN1O8wDysLFXwdfYvIAu65k0RTVyTe5FZUJsBccZncF0Vtq/DI1toyMXR8GX
tipvjNSGZddAFeNKZFARPBdgnK35QNLCTFe3GuyOOoq3Fn2hIe5fW6LWcPvZDi6UaSVLhcn4C1sf
KaQKH+OEyjZpFVUmCBGxiM5nJgo33p14nY02AV1iSyLS3XtG5KlLwBMWpd8HMG/ZFA2q7I6qxtjV
y2/Ip5O2AzBQ8AdeT11Sezh1kO+or1W4Kjx4BS0zP4sLnSH5TxSvmiMNsK4GP2muA4s+iuQ+V9Xi
BfTx/C3W6bLZfbgmlV+TJDBjqbB1WBkbJUUtbrEOOgvEXoAtME3hXeSQ7Sg15bPoZIiclmUm2I2I
A9rqQVok5891hCZiYsOLxyLoo6LIyHyvgxtvqbkM9jIPy4RdjeYmXaI/eSmt1WtxtrjY+B5gUUvj
XAB0oGA5s13sy+RAus0Oyrrj0L8kB5RcBlcQPxF8uiRotJCoTIud49ndrXjsZQt5T9R9XRBiv6t+
I40H+QQ5TFYASpXgASS5pDfoDhOnRxehTEhLhIsBtGlJipyAGKBJSjeVGQzSy1b26JpxYJgBSlQf
SuxxE9/eO3QoyV84dZimysx6xFb6U+weOziTEv5sKBgRv1o7fniDNCz+tF8DzAw1EVxnYY+QNHGS
Dd6hRboBjkgaosBTr7wUJd1SxEz8YhnsZwaXkgBqPUcX9JSyVgNoxdDUVojGbJrsPQU6qIyO8WmK
DR+GOxUMiXSXs8+W+i//Y28ivaM11miktA4JJIU3HauxRpJEwAPhglnKlS79VGvAzteuPUgI0zI7
8LFhaxpIoBBtUSwvbCL88VDe6p9yqdKCfy2azZFoUzvgtY+NvO8vYP06hlEzWK4G7xCnm8OrQ6qZ
ibt/lRVt7dailsA5iPyBbo9u2hT5LDjyblZc/bXe12zfr1+H7rebgT8unO++/MsT2+zJRkFyoISb
cBM5iJ3lvBjJaSz1HDdsuzZENe0w2kAxYBnnzv1rk9+KQe4r+DJNshwSU+Fwvt/rzw3oM1lXO2kx
vKoHEj6WX0wfX4aW5QxAZ5k1BxkdwaHf3rVdouIB64IbKzJStz5MvRx/16cPAqvtXnO2hewib2gm
ZgewaJrNJNSlqHNJlqhvX/thhaM8pZvdLd/imEDQJtbl6A0T0HgrZKnwNjh2u2chPpO+03f8ONiQ
X1OWUszzcTjVJs5IJ3KOlJP2Ff1sKim+6eUljUs3hbo6QbYd+OoPWIByTgef10ir7Ixpcq6WzYhY
TNmPNRTu7Ni08Qf4Oa3os2ylZX8ozzbE+gRSf28xXZ3RuaLKQ4ixEFkg6F4+Bmc43XPnjRVz7ZHx
1Di+XD+n74YA+Znmy8+NpBUU/kWA4R4YnwMG0+03NdKtw6KNnCqxioO6/Y/pQC1Dve90f+WW9Uuy
z7E60obZJ6lFuhlDiMRFlqXlVKqbf1ymWWVhsw5zGkI6ZAFruJIPx5FztGE0MhrciPwWJ7rv75GM
gz4j6SWrnTZvak2GiAmQM3OFQCVvSYDE/zuhmm4RyWSLaX14qAoX/4hpKusF8bzFYZIBYav0MjdZ
DhajQ01oOg/Yt2To6HYPN1T2ciXsFSV6tR8UtJ/jXsqXZ64LfL4pK5JQvtskwYQy6adf61vplFxH
Yg95/qV/7Bj3syTs3Ik05PPW+/bhWj6VC5WTxvqIsnE/fSwH4XMX72iz8wFObPTAGt0fqHwT5iv2
pX4zhAtJ9lZdi8N3Q0sDSXO2nG71Xg/OWOcV4OjfMxd7F0evevx67J/IKkusIHKs2qZnwUZPUcTU
gIEL9Q0lqOboFwsacQ9KSAn8CZLFD/UqKNXjbG76FflmAlrAG0LvHM2DS7NNdK9/ziqMmWmkoI4D
Wk8dAW8MFLqcZNQwd6e52U/vGWoRaubIeb2sftUeiHotoIiyJqEcUshmG0SwKMfoJ0DGoZpqGhti
CJsi/W8CW5dMyxO55AMuA41jgjzgUmx9QEFMwcpA3peLr6WgMSLjPNjpp4fiKGaQxbCrbYQ1RrID
DbrTrOONHVs+APCqhqVR1Jd2RSxUwTAJgr6OqdzXyfk8BB0afoo1GGcTcCWaeguEjIXwAVtiEr2p
5KrT6L55vIVtuP1ogRtjKu9lWU2yfPqmVkQYpJlrpMaILBwdA/vCdXZ6AXQLvA5zaLSErWHqxKlf
Y14SMxJMaAj1DwNbni1dRtPs7zMfXo9XUoVk/fzB8YpMDi6OviVbyQ6sLQ8OzZtwUPjPJ+/fer0C
uKWlSaEq6jaM44gk+UyCUfJdU3BoHD1aL79UHBSiIyOiR/Sqd68XM1P+t3LBWMgOPoxUGkioRTmj
k17zQpvXeWheObSOl6Jwm/6H8dIuXWUDV7p85o9dIbFvORTQ79R7qEF5H5OQDb7OcLAtH24OyHOl
k141+/zJIBRlvnNUvTiePl9oUSz+wXQY26/js1qw0lG4+WsuzZ7Pw8eArHCMqDeln/KX1DTlcmYy
kBBiTgmq+QiSWklwrgr1dpRH63RQyNGr0laGUv0OzN6rzGdBSUYqMtCGgVyg/n2AYDGIx6ZKWBTx
qimmZhwWzTobIVFv/Ja/2uRxLTbHapEqSxMzBVlNrGk6K8jpSb4bM4BHMbhU1wwgL/omfls4AgNI
LCaDbMMCSL5rYY3YENNOTvNBzKqOtGKeJYByHTMbq8c1Hb/n1fxzIyeivahSxRPVCA+MJJlcjZYK
oQRTIDM63q+Fgte9RcPGkU60V0HRi4ThsJs5mokeNCySC+H2qc+wCdRxhBgW8BRog5S8xBpfYaQK
zE0bH0zEyd8t14dHe4ONST4GbeIZ13fmYvrJNxJQi2z5htHpDY7KGLCMQfnJh8DxGkpznetJtyG0
aEBh2iQvd69mkxZrvWMt5T+6uRgUwHAk208ARbqLVm2w58zUIhrlp4dJWVTYw1W6ZZ9DtwUoljyP
XJM5n9a0AadNc3cnlSo3xZtnKLZmsmtRvzRmL2mcNTBgCOOwvIoLWwEHtfoAGTIhgST0Nd69B97w
6GKkC4MOsKW1KEHejT/ExHc0fx0jTQ86jiupNCaWJXbRNx2B0v6+bbqDBAzRhfnLx8KtBekZjovh
uCZalexrvYnZoqoj8myKfJeGqoofogqC8twA0pknFv6oHdjfykmBpvNlMe9mBKkWAQvtqjJZldDZ
ptpmFJdCAqye7fVf4yrdoZ3QV83JzJYVkqnt7X38OyaJwwRblY2PZP5FtmgZiq++x+1jsMraTpm+
Pvsn3pOqJW1o3hzj7vRgSmOu5av4u4r1aIDbY3F6Gksg3npAuBvUtCdeYVsuGN1JGKgCfCBHF9Al
5a1M2KsmUhcQBYyzKIWAbNF9qIUCAxuGW+eRNhmSJ45VB4n06oUvgZMZZDwQ6VzNXKJvc5RRW5tn
37EWn+N0+uGiYJp8qHvMRAFes+1TvBLwmFG2ymqdPfef1zg/jtN0PqjnsrIzPnstudw7XqavLHm0
yo7B8+MyeyegAyNEGkiGedvYzPTl23Jlbkk6QIKzz2WIij/o1q1doWyQr9qtmJKNkR2A4gE+SREL
akZCdgR5yiLlPZYVNxc2sz4GswzZOZ+MfT+icanh/Fq5ozfHlVV2tGslJHcrMhb3OEMo/YjMRzgY
+JweuZknHboSqC4xJOTRYkQZkNRnboyrNTHFLFdlL8wgB/izkrGyFm7GGYAHXMmkX8gYnzNWb+a2
4ho+FYsKys3zlG3IJE0oKIJqJfkfXxjBkiBsHvvjSRvaA8mhnQFiMjp63RL8RKftfZwa8xg9f7SM
bH3JRjTEK8MSbSysO9nA9B9lY2wGE8OJ8TJL529QZ7//Ru8plrJfStT1cAdImA/dQhdDhqOFsQjI
eVgp2iH7AQ8GSEThKZ5/cM5YtEQJY1OO6RjvmeMK41k1odlDz0mm6SD9mQbohEMnPcKb1Cq3RwjI
XdRG/SLdNQhuTUlK9doz/4ZfGxze/CPJ1bznCkZccTWF+Sf8jyqU91gYd2DDFvwdrsOPQBUa9jQy
Qhq/F+pwCj5gDiZFGtlhb1fWlCTKpqVcdmMT+5nn8EVBXtSpxQYVP6nJyHk8YB+KM6Itgwq68q8B
B63u46Dw+egn9GsyaB6HYWe9x/RtZ2aYgs3u0C36yf3eyjwOMuS2jyuxjKFEwbYBunKoLW2FlLkM
2H8DQdGpI0N0zMeDMeKNnqBJdzxCkHDQN7S4AOBlxasKmpUKMVpwnZhS2bauoAi17sjKWaFP63wm
p7VzmzYBPE8dv0XdoTthk5ZZgBsWYh8OciP2w1pAtbPVTexXgeEWgTkxXObq+BPy8yCepnCD3wGD
dL5A5CnUVhhCeZkDjK8GxVwbQ48BPp8LcIuRIb/1RfoODgnR/OEA57Z03oyAewwJzq9VeWBKXjKH
WdAJROkI1jpa8fzZgv2MrWD23smPKZAOxy+hVUj9DLIO4kDxOzQm/Hi/8du6wvf8zHu63xKPxFSQ
QPDGhY0D2ZeW/Di98aMrqjMGbRP4MUN8c9K68QCtyLHYst+7PmAreZMO8FLr/AeshWWXrJN5OU3m
EGMd5ml8JKt4I2hiupxGcZ/93xfR+R/PNLehMXOwS5seWvDfX/HEcCbyaezyFhb8NBc/E7S5n8eN
Y5dnhnokjmPm4GywZqR6/LQ3tcUcrCeYr9XiHTabanGM6lm5+tLjrhblSvwGFugkhd0MGyeAnO18
IZSIznce4TIcaeO7K5h8WsBsiAMHYMzpmqdR/Asn8ky2xNuA9bsg2RznnNp3cPfh/4bCMnGc+scJ
NpWuGg4X5kYNq/HijP9C2E9eIfMGe5apj4cW3LSPnYX6FJL/nqkwlikkO/59onz7hn4omGrDSFzo
giYnLk4DRn1pVaGgHMK0nWVXUdZNcrgor005604f+rLfyXMmePHi09awIAVDHqEc+J+KV84E8Y95
B9rFxcbYZwuEEC/kqarJwJz9PKETCiEpu2L07PTchkjvSLZYJHhysXCyEDzJF+91EAgynhSpvmAh
q4i4Ax57cNFeoh0MDvyaVKHENlCQVlOma/v7rJmIZ+ud978vFvGFx4m5h6PfbkmuUnrY6t/IYpDa
IoOFqWR4AHbW+e4CTHFO71CdDY/pCZtZTti0gjope+IJ1UgFlhvMBcmC0XHISUAfvIMGboEKm/EL
s/ER6j7FoDjyyGnBvo1nguBJy9rVrMcEocDo7X0iZZ6ETI07T+h/ko+A10SEkX7OjkC4EQGntbd7
iH0GcQKmDf/mvx4STgyEFEwsFPD96RlG0Bvgv1eeNBXjIlpA+ka//jUnKYQuej5T3nK9s0YtP1z5
vogsqjPcSNd+NTh9V9id2xoGu7EvgguEMQ/H06vqXI7e0dNcbH7GUqi5gAMBmhEuR29C0xYIXJpj
Vs19TfTlMfrkYhCreG4Ltsa0ifhnNRFPEnxX39l3pk+YKBud6sPRM2zdQVvKgtTuDhcpjqvVDt7L
Of1Jb+qBQC56wrAoFmb4GjcBDvKzAbFxNGtg0qfTgYsNnM39wYUxJR81Rer97Gy4dHI30kE6JGCb
O20WT6WDDMiEJtdOmVVj+kJ1Z5kbbXacvPhrNSQV4c7PQVn9+6M3ZL1C4HXYv+EA+6KB8BqrtORJ
EHiDhFcbtBw/SNMxnSa45QTt2+rGf+HbyoW/J++Le8UN01mRgmFgzH34qo5cHip+Lf6JQC9u3Vbi
z0bcptEofi2+bouVz9Nxg+/bTTwWFu//HnVjXMwfuZh5BXfeBceEuYBhWIzZz8KjN+REqU7sSyEm
kpjIPp3/PycV92NkzxnGOz7gZHpfv3LFParzhH939FDn8pQpZ4vbSPBwSt9cF7DCOPVcDZfdZeEv
Htblsvhvb5LCIiiC7+wx1tx+pU8KODrin3jdt315Oq1XucP1juqVa+Idcbp5P7gAueJ58Zjn0km5
Rf+Zfe5yMdzLRVyB/z07VyLvzrBhpvrgzkxAiM8lrk/gNF5B/NVF/KoKVKcKxMNVRwq/vj55jA1o
QuIQwDkNDHvBrsmF0vAaSD06ixHHEq0ZXxxTkh57IQ6/yVRGE4j/iyP8+t8tVMW4R2yuYGv/Hs7E
AMcR2dF/m+7d5ilvC3G2/516+i5cEmJrEduN2Ga4/PDVTd0v00diExGM99oX5E1Y3CzQgoUruOOI
agYdU2Ri0aIoYG9yKDoa9PuKoaXR2BgjeOigvDZ9RtKP+FkMh8H7ij5TY/yM2KldsbXQjuGJxByQ
EdAiiAAniA4iPnS+FoiXENwt8SUI+Og/cZ/2717RjBJf4lVEbIFhFogoI54zZ5KqIzUAPrYYV4Gb
K7Y+RssYjVIYyeLLrq05ED5f4qbK1JoKl/8b/tv1JspE3zIdzU44hL9PZOV2H75D2Ow8DT5TPIkB
c/7O/MsI7k+3ArFyFeYExAwL0zdjgVHjjcwHhj/AbAxbsccwWQR862bIXz5tcWTvLt/dVCQ6xMDp
ay79NPzj047L6E1E7Pz3XBzef0/Li0/RQLS8EWnYr/gfDCBGycSWh+Z5+Dz9F/XFz2I3o0zb6pHO
FN3gIjaYX3x6/u0zH1I5ACu8Iz5uFYqfJDheetSLqRuGFRgduDw2YtrG5C96B5VmSLgFZFRByDX2
gt4pBgazxXvynmQLMUIoXkyjWZTQymh70Cezs43jKBoyZwQW30KBy520SYFxggdYxogtQ9sehWf1
gB28uvvNe6GkwyUKMJVg2yAf0tB2HTAMlR8V1FaOjNhkyU8LoQRQQs3G8X3MyLvJ3iFN9XrzJW2M
XwD0nlnO25E/LMNKX2QJ4fb9De7S36Cbt8nPU6J7FNv3avXJ0qsaazczU9wBktnvdc+UMK1rOtkd
KDxiv03SOvc7zcvynNJSU2QIL4P54JyTFSpNNq6qcp1o3XqQKc5gJakzc/D30NCkWL3et+Zcwhak
G7suQIXN41S9V1H/2vU60vxjXhT3k/ynoZhEfj945PRnwRBQlHnADG0U1Kc0VgnwRWFQGY4fPUoI
fkL6UxheYgA3K23rqU3mlXLZWYhjmGdFRu64OKKNgrznd6IodKg/2qxEgy5Jeg/N0w2zJ0YFrrzq
AfCPqCU/h1Pl8ZpJ3UouMS4eeirdoNGHUQE0RPTKrpNVjbp9nHlSjUBn00MtZkAeca8PU3cj0LQy
kyYmViDqABwc2OhId/yeUscgPhWHdD7Knuar31InF8ZFH/rypKUUFQ09+hxVGcTQM36YqRwycJh/
S3+gMxyCD23eTpAkCtjPpBSopo4jqBPagCGb3xeAxv+RdB5LrWNbGH4iVSmHKZYl5wQYw0QF5qAc
t/LT3099B3Sfbjhg5B3WWn+ChYRAqbylGWO5VsAeY8Q5e3nyi7ndGqm7m+VHYUKwo1U0Ii9uAE0O
deol+EaIv9A3t/kRGWNan9iEMEJ4dmRzWm5bX0OGmiRXAhAx2grTj8Sx15rC0EStjfWQM4XVeVMh
k2X74F6TstV8tuktWlH2rtSzCrOCdM9LetXgheEvczJeY+cyla9jY2LUxWkKqbIbONMhGuTZjrDN
KvRx4jYN5SwwIHegqjiB/GYOKsCRn9g/qoDtPa9DKFwEgDF3eEjJu/VAh1dUK2LWAsdag/zQrVcJ
AFIi3xjrDWBoVvI9hrKB8WDDbEoQ4Zoqn6VevHY8N2FV/yrpyIbuD5ldb1sNuuPEQGo0DrY9eWWO
KhVDjjqBTGZbxlGa5/e0+daNaY0zaxxp28HpXgODYD4VTugAEtwq5DOm9j6PqSKH+ZyY9nvsKPBN
FbiMEZwDZfQL6W5XvgmKX/yLtTO+oUzWJ6zDL5jv8/IZLtoC6e4IP2GmWQ+rl4h5FF5w1lFM12Dc
toCwEcopy2ua4yi2o3mejLehvTHlcwrsRMqVXN+j5uqAVA4wA4J1qZ+l2IdOqaGl4sAo1EMDRaPx
XBtVC0PV5L1fNhbTq8JX2o0zoywSm3m6BCjL0Akph6S41RteeaHd1GwToSWfATi1tVZyHlMRM6BK
rPcmfc9U0ii6hw154qbQ1RPWGZm3PCEF4VBrvl15dbjpGU1r2By+jN1OBmUlL6JQLk32leP3ladX
NTz2SrRCLtufJPm/dybV3iTsbtBF9Dc93dYVw83mXkjvAyq+oAavaE6Zs/XcQP4UybaN1qnwUsiU
4RpIsiN6RFwV5wfgTTHXnuP4iv5X97cq+GnlD1M+h7CdWy8DckWaMT8LFAX4QXNE5tx4PYR/ZITN
umKyuLh8HstyDXSNM9k4uWPmRoUPXDAPrl+TRl56enkYbc+wAGjWfAUYvzcxVuJUHsWHgutSOz2r
4JP/WFzQFfNY9rir7uPy26JY6NfMrcZfdmFEWaEv0IGKbwxCQsxIRgyD3ME5OO2+B/gb30aL86j2
eWlBuMHImx/mzC60sGX6E+Yu76ko1gOesNIan5/mU/sQ77gfB9JGqz/we+lrH5o5Nj8LLTGLb61Y
u8vGXaVUdpIbVgdc1tRkb0qbUtk7la8nrtehoRs3Rn1Oq73OLpCPYXuQ7PeQuWWh/1kpmZ7nUWe1
XwL1U1h7Eh5YBYTIDN0hrS4j9MxuV6KawAgO6QkCaJgC+i3rfOjHsrKRVb/me03QQRUbKzOPRjK3
4bS9NJ9AZfz8GU7AYuL3MgW4Oe9kjPbGc6QerLPRMJVdgV3Z0T8i0lNCHdwExAZVxeRPXG7NShEb
FADM1YXujda3FjyrDisUvxePIdlG1BiLm8oLc96XeI8XG2BiPr2BTvPWOD8qwYbk8DG1PUaI8ReW
lj9ShQPj9/UGUZazxqy50dYyhumgyGI9JBvNeY+owoMX7QPPc1imvBscbdN0nrGZtf3I2UbKSe0P
Jtb+jLawoK99CJAwGnnWLs8EuKR3/Dg6OuiVVgDLzQauKfO6+p+KdvqNxOCahOroCD0wi13PAsIy
POAmmehcsZbwHZ1uarkOAgzKcCF6YewnX3PrUy3BB90KTN5aTtveWeBrRIn7DglLu4KzYSs+Iaek
rBj2uS+8qOFQ2pcMRfjSanlzYR3jmEfS7pS7CzF0dCMEusIr5a2N83uxhmHWtBBNdozaFfTaVLEd
j+DCumEmPldnpfeBw4gDZxYOWE5wJsUHqelw+ADjIRE4P2Xq8kZIaKMicgbWquwn474LWK8gPumR
2eQA3f4Xug/yL0y9BkRG6oLZT9R7QBDQz53jKHmJhNmyy289M95CmApktBoHKHA+Eq0FPsMokaQ7
Aw0ckgUPCXKGr+zgGvo6LFwEW8Z+In4UIqsL8RTmGuyNHKGKhbEpDMEtMDuMCHuJnP8Bq2fVo+JH
YYyz18BcTD6TNky1CZpUuYCKUOulj/5i/Di8KOLaYKhz/8GNCFz24EIHJPSIqej00mK2ZXgpaSkA
cj8KxAkgLfr9yuXVgDw7eA4iM9ugSMZosADBsy4ERmPHFJOyQGEB6hpgcmc84BLUHAjmPmBX4sOa
73TVx6+KdQsXNGdUG5wWXg11g+1BS8K2noVooVjOl0k+soaQfio6DPWhqNe5cTGLw5hem4qDEw/7
U+QZzWvwqRl/Zbkin3lFW5HuuPmwXXyO5mVQ1lXohi09MZVOzyvY5S+ubb0QXj7C0yP+YK10m3KP
j/6wazmYV3V8FhH3B3ZToQloZgFoYPu5bmzz0ogw2QoZdkJiJbh6YEW7HmQFFpV+mQqcGQd1U6Hn
jJ8xhNgJc6nRzu2b0ZAkbbTpvLkWY2Hjisc/hniyTzpmw4FANJoEkqvPFj2tijtjfYx02EUqNmXT
VzLtS2UCZt31zFeYgpdIrohU6LBoSgo/bSFlgxeqgNQm9NCW2/trwrG+xyXBdZILV3sJUlZspGE3
x/d6vsGyQR2l1MQkXGX9kKUJudwrmWla/xoOAPQvYdD7dqyCMrZatSn6yH7FexDOoLjZrEI5uMzV
Mc//DfYpcb4X+8OyMX1XQyaJvpHOiaLX2KTc8hIww4vJxEqHgbkyN6aXfQ/BTpGvQe3mW8Nf6a/G
GmQLi0QFoiE3Lt5Wb9W1CTHavFkSAU3AT8Q9H1N947ZH2apOgy59Y4wvrSsFHZ7Mfb/Q7lVXvmpw
sVqO2/4lYM4SECOy7XQPz9rCj72cz3zMYkdLYMdbDKIHQqLHQ2pBPvM4A2rEnfMG+Qj+PJbmjrDq
Aadela1LTvANzln2AFgSkKAu5bn/5/yCSgAoPls/PAPYnMGvtVf1Rq61/QW3ZX7CE3xfkLub9sta
gOuqf+GwiEEqBOJZ2mDQa97M/co68lI2MBPw46tfjV9ekH4ihSR5N36Ha/Bl7uazjWkBYy06ABpu
2JT5wtwuI0z+VibGYYGrJWvNWrv9gNWrK0F2f2A3DCpXXrR38QvZB+rJ5GA7uy7r9SJ5s9eo+zAQ
bOjmYdpZ1y5qmY2G0s9g5m+RYlwlG6YdaeSnHpPFYaRmjywJBmJbAjTFOzkc/+YOwhygoz3up2AG
QObMboaME4P4m6E5De1p1Wb3NLfQa2a+VZbzynIncO9gwGakv9u3JhfrboihT8auGFM3NWkjVG8u
SN5aG6DvAuwuuljaPdArCqjiVUH2kvQKLsJQAboSQp/qQAob9PcSl7hOAoNNglM+o9UYfkvry5ay
I77NhF3hei6ki9LYXN3tl6H9c/UKbwGmIz1Cub2Cy4D8NLii4Iikyq2WWAsVokNxr23ppnTKbgmV
zoI/Y6SmToHr4h7SdAsHvIDmX2YkVGeQv02EnmWNNeKoMlfSzL0z1itbMt8JHQE5jtYGnt5STL5v
NbpFQgDdXsdwEso3RMtvV3qdLzlkFjiKZ6X9zNGykoMNbD9vZo/iKaOuMSFMrSco6g/rL3wSGqUn
WB2XH3N+jqKbUb1RsJTMqyVgr692Kt7zcdrW/R3Dcm9vSDSnYIs1zyd9GDB8KxsusPNXo+iv+pNW
tFyx+aFnhCcCENvgLZarq4mnRimiKxaeu7owXiNqDllvXBWXFbuv/ymhAZxXK/8IGvyXElmdyNTf
/Wj/imGpAkZQ/1yr32YdQRn6EUXKN73jeLYSPIWtXCuH2Ajss+XRqncx93oT9eExEiPU2cjRvN42
0oPc4jomdNhrjo6iDssuB8fDVTypq5nb1Q6xW95HkBNjuinzTQ6hRig9HMr0u5I/2pIQIS44NUtd
zaz8uDol+MG01ujqVG+F1mzwKjyJnMmRhsVMh0y3TD6DMPpKgghPamdrjdW60iRID5y64jZ2ABBz
Kjgq1H+mLb0Jrb0JKOFK0rxrHdRK0bymDSPvaWbAX+yzqd5nibTNoWLXozFuCg3zXmf2ycQyBsRX
iZXCWIXygA087/l2HuVPB82KmuhI+CTi+3CE/EIP2nTFfl4M19uOdnp2+znn0oTY6RncWDX8LJ3X
2KG2qyfOl609MVJtsbqAGNGBBiODax1EBSJnEYJZVtAki+/lUyayCAUMP5Nnb4B25VREkcSYSK4t
5xgYOXHg6DtaTD+U5pBN2TqkQwqbp1rggk4p1GpYF1HhYYWGYA1GIlDvBLobAk3Hbosb1MTEfcz6
cr+UtzpEtFe9/FDNtzGwmSro4IH4nbpSQQXYtPZvnqarobnZ1qvI/upF+8edR+FjxaCloL9cTy9R
jQjNyJNVmI4XMXzbzBcMsMZgmKFrLb63sHmUyscXm6GsQ6mESxtCBGog0u1IqFTZBnJ3i53xnSuW
YeQMrbGfXxzr3eaXwJCPRUcJQ4+ZF7h0MDIJ8n/wW1RlZwsNaUi56ove2hkt/Mm+l2ACPVh2NN9G
Q25isbBleDGtq8FNDwwwro64yZAfNRo/jfJXLWcpH1ZbH/PQAY7ROTXD4l+tfKbzlsKGNERQcHji
fbelRO4pRbgohT+1GwqOXdg/hgYC98ioiwonkTS3i4+zheZZs7idlIE29UfTPxzu6m64mzfuDTig
6nTjJtQVwDo62HNH0ICZEb0isQRqkGuTdVWRuEkJPKR8f0QZo7i2/S5tDgqDZHtnleJvGdyo6a9F
HTudirrbt8VXox88WcHkn939Xrew5r8687GUh+rVaa7jRBSLvSqDkz596Qr8K/hrBxNoHT+KbDpV
4bde/maD5UrWT9eSiPU9Wu8W9I1ZWB4ehWzWfDrHFAAYMOvjeZg2ZuYrv2nnmcOhay+5AvoUQwKa
Xau/Qp2J8ls9bbt8T5ASxuUESubQlI0WMrThRfo9zHdyrJ6x5cJQx03z11h7E33MSWezRrmYbdIf
fh3lwBmBc/G6CGillobGPqvyziGGwzyozR6GTtGe9e4PvksHeVk7sbo148cEl+KekKcvErsWUhHD
8eQQmviAbWvxtAis4Unk/sTrEge9OdDzRa3LyBSeDOezgLUH7PaqZz5leKStlhjUtH9Xwu/MfLYG
wVXg6kBy81ku/ynGU5S/BUXadOqYtUnfInyE9iOznpXJXU7jAsRBfUhZp8cfhfYMcqgx6u+QR/Dw
8Qfo49XMjnaT8hzznEJYVVL4nnb3xL4L+LtRL8MOf4z5dxLdycqSxlPSbLU2+LQKezNythkj7K3h
tYAQxLZ5yYpzSLr8dJrxiWgPM+4c4/QRTu9G9m42p9C+5BYkjOCaYSxhIzeFK13xRa7cABtaSFI2
CpTQoqFkLuC6Gz+2+aYPTypqOCziTP6B7GDeFG2Dqn1hLGYNa0X+y2DlJ/n3ACO8hGoV0urb2lco
hiMHOTVdeLch21p4CAjoZBgQEFEAVCp9VBD7Ui6OeFcPpILS6E5nZb70xfgt998NQ60sRUEoL4Oj
SfEV8TANjj9J/ZcEaFqGD0P+67PvpP0sImVfLt2+mkPI5UWUdvGSmtV+EOGm0QSSgYm8F9RPOEil
Y4uAQ4TYXDsIik2TJjXSfKsot7JD3xLI8klkdXSiIlQmiED7Qc84g5G7raaTxg6RmLvU/fw9wIMa
w8+mFrSRVElKna1tfTcOZBlcajQRQVTSA1orDENpb8yHvDybNn/Ly+IgN03odWKmsjGUSyC1RCPZ
nbLOdSvw1RRwNiUQHL0HNHjJib15HuwrwwERMSck2NUnrOFfq2QGEyj8hFRoyNNTt6H/gdbWDeMT
1Dkmkl6mtz3iYTlaJDp2AMrQ895NxtrMfchsdfChSwfOBjnfQ4UqnFsRbAr9EsRvWvoTI8EefS05
GSGHAGsmfOXWTotrWG8i2bfEPbVvWc9cZ7ilnK/Jehi6bqvW+pIjd4qryroEEWytjAlNyfgkGA9j
YW5q0Ieuhhm4IMYjoD8taYLawK45JyFP54iyCCrZCo65KtDQyLSZvlYDLrc+ZXYdWpALA2krtZkv
Z485quJHmPIOdYHtrpJpRbYFQx1u2xxoTth+ETZMAkK3rNa9SnYhJDwUBI3A6k4JPVOm33wfnH0h
bbXCgDJFIAqdIBsEacmIbEMydCDG5focMxXKayHXrtKJm6SOFb218wVxada/iIt2oNNGXznOCbPB
FDcjOm/CW9jKxSZNKFiwSJOwgDOlu97cQmQKkta8BVn6PqxEmd1U1YGYGnTQMJu9VHSbaeH3E7sl
f41d6UbQeAaCRzAfMv8zlGQYn/KVJplN8l/cUwmRa2K+D1fR0yYLbRdY8pczquSFwsK0TfEZ86ON
3Dh1WbxRQ31FgOBK0+vfKh9+tZYYAe2oNWc8WH3Ji6U83Rq6isW29dRaDgraikOj4IXE7ZZB3Myo
MZCYhUb1Q4/DDEtt/kQffkd2Tb+mKxdVsz0zhfbS/5rsPDWi+4mkIN7OTvRpp0j4ooDejjG23VyC
AmsF41ebzc8y4ASoOh3conurCOlrZtTVMYzOor9q1r237qE4Jfa5yLqTPhKWVMDAIRPLNuRrVlnn
fjGq0R8D4gW9NP12FMiMppBSmagNuUehZA4jHortzGjRl2eMieZY3cZ6t9Wg8ckKgHeHvSNk+i4W
R7Ne1JCq+i8W5Y8toDp39b4Wi2ZCrq82KikJse3UxXudNzWVxMaSEXIkg9dn5Zl69BQ2KMmt/tki
mXWt1AWTinKTXZnjU4CpnX3OAoRyFgtTYoPnBhqDqAMQbieYUdqSEZtfmhLuhT4wK+kdMkFb/q4T
v4mazVlOOMHzZaLigG1ga1JXkejhSqL8kpvqwzI3RQsPVJWOQ8Nta4IBMiRdcaaEqzLHQ36udhbs
wGZUDiW6kRBjvJgPYs79iLkqrbosofPEFRp4S6ByrtX3ONNfzUShxBeYanQVi6x9N2soBFbtD/Jw
qUX/2kVYoyJBQZ1DuENWP9p3TK3PTt1tjAMcNCh9HKoN8ToOOOZenmjitxWzEPqRCEoJwrrvga5p
tLZs/5UmRi9pLVeNUTDbMU6n5OgxDlHwKm3eMXceVwzmnioXDmnQBJxE06dkI2fAmiwNiAVjbJj9
BRl9qh2icUPkIpJHX9THLqYMIJsCAAcky2QUzIeof4oQJ/JEIZtxvhGWdtOkqxo5VFIBd3LcZMRp
QuhrKlehW08pamU6hAmhR0ttKogIVqJbln4xDwIJSdQ/jV1e0fA4UEWjmEaAfUCBCFO3t36UpWaK
e7wtWtx6ao6nFl0BluA91jlyjRfGuRVExLChw+krVOv1DPhUtVtFk9+K2PCjiStptrOfIB+8NKGq
jBDDFRMTKn1mpXaj8Q9zYn6I/hRmgAZvXinR8FQq1hPSBQviUmsQm1Dup/y/b738f25dNargJuos
a6gEJKKISXov6+RnzPDN4o40WUSWuOoNjaGp0wOpWvtbiXXi6OwPoGmHVTLxeAhJW00cShE7rZvT
azShWXDySwnxNLTKd0ngmOrEzqnCKdSc1qWKmLbKLlGJCXbKzK32guCilpdq/BgopzTtT9zzAeI+
B7F2r7OP3noy4uNcVf864dGZMESdp/0ME9eYP5iX4oYgKZSxX3W2ccTGk8s/qd2N80mv7pp6d5qH
2w4fGgLgptV2KqdlKExX4pTN/qbha+YTNi5wqZd1EWnV0rteRDcqjctYtI+AmjeDIp6WyU+VpHsJ
Or6DMhQUpJM1AmnTD8LajwTZoDwvg9BVrYrhec5ab5zI9kLBn7r5XIlNUmoPM40IVCBFholVR/p5
islABRCgFiTZFG9j0ez0xtMDzKssXXiFHSDexFlAxIx5qNWt/nVJGCYag8OJDJgIpLQCEF4XOrh1
KOPgNK/UBq7DSJPRKsFrNLxaWnSXOTSVZlqFvNmaySTWHs997bwbtMVJIr6bpVsP66dZNWLtpMTs
2ib+wXGHRsYMPhy5/TKbeJONH8X4miCBAzS1qTNUzmDEaf8dWbNYL3uJciCvAZJKflediJ7aInB6
QOMeqMciDlY9H+2okzrmbFU+H1VLHtUlIAeVGbiph+5kkwk7v079rWWECFMBYgSgAs+C6UQ07Stc
KCzAEdQtR13FJjBMrorWLjk4x7Avnx3tWMTeMzk/naB5KyZth9o+gqeDrAeItQuG/0YUcbrTsz+x
tm/Jrpjng7rPjvV+hi4r8QYX0EPng7MnGPlI6TsMynKbPtu6xH7aQY2cynfRMBMsjIfgk7Hl/KqN
dhJLDHHt/GjmeAri+hwWhCIZGXJy9Xu0MQhTE0bHrdfUw0ceKDe5YHJcty8pDg9BY/LkIiRIChEi
szp3nkgqZpaXREEjOHPc2zppNFwl5AkEv3AW1ga8j76JcT7GqJMNHUJdjk3mLR3OQAMEjTQm/zh2
uFmGL0t7ivwf2QJ02qS/8dcZIfjLPCIMCLRqbHSQeCxI6xLcOsYhRBESobMw6YbS70GXHK7PMJ7X
svXm9NjpNA4p95sSYfFES5RxNSgs+ciJ7nEa/E4dP5Yy6CI4VXjTbRHjBTB4gqShWMRuBPm9SWAM
qoFHCo1fTPU26oG+IxZVis69xUj4X8+p2snEueVs5fDUOuNOJ9hklu9LC5OpsDlQ5JX1s6vupELh
hI1IhfIugwhtZ3+puAWMYUbwPNDbadoS182jsKej1n+YNNI57WXD78xlmzQQH+HhEMnBRfREgkt+
nBTtSavOp1uDyKZaXCmSq8MD7zytPdIpN/FXV941pC4zvT69v3FLlHrlNvIplk6pI/kq6VYD42a5
yDaDbb3F9qOfXtNst/RW4Pxo8phG4rDEv1ZNCEBOuBDCwWtOwYSkR9qOyj5u945zV5BSJOjXTfTO
WohSw28kYoGONthbcqVwYZwX7HTCW/RmXAdFv65h8qZRBMkXE6L0I1YK8Cc6MGY/cvEXIWOv1WtL
ukF002fmJOsxJD5lBUTAQYnQZCY2fkDgz7bdKYlfpXsNlcjM3RQVKp99IEG28HCZgvxRzOrBActX
ohg73EQ61rH+GQNHMH8qP41gVxIXpzLiJl3EjeRT1bzNqsswwVSOo3GfxC/Lgvvpmg83XdnC1LJw
1CEUJPQH4dXQ+8jBq49IqVS3KglbeSXm1mK0IR2CBrEZ72RPDEPUGJjwAJsQyqK3sJN7beeo81nH
ntMhw9T2DQp/8JYavgF4gfbQiCLFnZ5ehl+teFeKd8nmbOMRyuRfZjpBWacUmw8ZVthmRpPQw/NA
X025Ro/m9tNFL059tmoeQChD7le4OyzFQ0N33xHCyHSeFW+9tPqzFgeT0HTnyCW0rMgmPpQwm5dA
5+uAnVSA8A8Vv/GmWPflh+coxbXRInkbMTAVdNxXR/I0kEnCyNaQRiQ/U/zmDDv9NsYp95Z5Imkd
1XkJZKOG+VEv+7WpyiRBdduAlKKp12kdZ7YDhX9t+/uRkeeY3wb9aA+HGYlg5k/mpzNFiBNMP+mj
17hNsNFApom2VJs7ysQYj+BTnm/pk9vifZaQFI8sbsbSVQXZsPqY59IrTTigTNycGYsBJtrmfG1y
xB4i22bOXxgD80JhoNK7yo3ul5pyMdTiOMsC/T3xcNThXspiqNpsa6tb1dmnrO8x7k9Dch2b0LcB
rRDsAWQa3LOMM/pLUlGhQdbYzFazK7Ji69lQCQIVkWL1pck5dBsmJpJNe86ZZCQQ9h3ny0DVhEBO
n48jIqSaS1lWro1+a1u/rbfyeMPV4+CIc8woQg/2knnQHfdXMtcgYcXotak3QU3nNhzGL7t6Zgx3
awZzHEDM40z9odSPWH+UvLtwVbhf5PwpOmj+zFOtKL1UUF4CRpCORFnYe339YhO1BXlobEhBb09F
Yze3ScWKp+yLx2Sh2BnkZzchj7RpFHVpQADYneBiFOItRFadPKvBM21kspPzYwb9X4ZOOVQMz+YN
NFK6HX3dEMpqU41bpFXHvXKu7fEuBQGb7kfnIh9T6QX/LqRC2L2Y9As6JXtcsQ2afG0q1meY9Sgn
w2Ff5vlbqyrHTCQkDmQ2gbtGWjJVsRBZ5aCXcaiWu8q0MZyKGb/JQYPcCtW1OfX/FFC0obtNTvgw
DEbkQelXA8znuIkgAzYfYWMzavaK5FZae8k5txF/4Pjj4s7+cqSzReyWOUCWzA0iyHzS3aSBgBd/
SXL00me3dHgG2jHSboNzqelrQg3nsZpkTlDQcPBNe1h3lEXgav+V7xnIQo763kChNBVbZ2i/ggRM
xVw4dz0El6T6R6jTdziOtIeMXxj6QVeh2gzkXW6iipfotDLXAQKgNJx7bR+V3Yk4mF03SkwwbnKk
+NXCnuQ1Nibq+sl5l0qZ887CYRKjUBklj0FH5yjdYQSicrndDcs+llF+GdPwUir8ykKntVR2euVH
PQvemnBf79YDslALAz5FUX41ieKlj4CHqOjcqYzMnVGZ5sGpsGHPVdhDdubCSEgJiMSSIVy4KZKK
MZatYYItBTgUKrvIagpflwEDMhwSEjKk4Gwk20re1+A1fR77hdEdyoLvlvMR06QA5cPqITvcNr12
gnXQMV4ufpOR5AoyUcwJYWgI7M7RNgAED0NEmBZW0JPA6ADQqHqOzNgjDtAkyXZY0wxMphQQJANK
qkmbv+AADrgEZFgGW/1HZXHG8fAy5vFgA66NZuu/RAf7MQ0m42wqnZSzcyJR1MJUpGwZg0UUYcE8
72QZHJ47wGYtDCE23YXfa3/DaOEiDV5XWIzEGW4ONHKtjqOHyuyZdO+5Z5AVyq9hMN50m1zzgLIm
Jy09pgSrYKsVxkyVLl6G4MOAuJHI6NwrOlJRVfdiIE3NUs6d0njzZGxU8jInI967sVTec3570ePu
pEn+0KM8kO2DbCGubjXPpMZrQLGwbO8WbXjx1ymfCwYDsXKYt1Z0CxV4a3Z6CPLmK6K9qipiqlPp
VASM7MkaKIdTk0DbjKBkDsh4kKoATqPhVXcWbk5gRZJ6QIFcWjlVpM1q3tnOa1DdZypqm58ZV7BJ
iVWmgkgpGYPGU8F6SsKmdphtDH9yezOsH0bCDkZTQYnravGvTb8yBNxZ/RbiIIbigOs/exU5c3t8
KBzjmQ/QgrR/IT+0KT8Hc9E7KhN7e21M3gRFNVrb6mcbnNEnAZIglsQIBMLMa9O8aRC/7f8IdjSI
HJcA3nwJjJ+n+rdYG1ER8NBU1w5eE9zpLYhd9Kb77t5s2+303bwtpvy/IQZYHnK0HvMPHsHLkcDm
7RKygiH0utnCQkfIJP+hFW7VxXPJeQZX6bw4nysevG7MhheCv7bBugmHmeQVsd0r9kafNtoc9Dmo
lD6k9bhftHEMWFbhHsa4fAfol16jz+RTnPS7uNETTt/KYUmhWRRwSAv2+FRh//kCqAUBHwgbtRZk
rQd8W+PhTX+tfFnw1QztUrlvD/IfPGLG0wVO7AhH3/Ib6AeuKdSKYflB04VZXL4L/qwKtILQIs9p
3mrM63tXrOEZrIz8UBR0I/sWXr97X+RUXEovTfWZxN/kxijxDR3yIsUcjuW4AWP4/8si7IgQtT+t
vsryMQswyM+BFvA58lTmXYysMdd9wSeRg/v/31FZyKEowDdlc8/J3RmgCiWvQ/nB9i1SavcBiVHc
HgA2sRkgfifuDmKusV5H9gf1ZJDSs1BjmryqLfwo1j/MvNsPinULFsZVuiuDS4MfSMuDo9kpYZfQ
l237kYGwOAgKMTeezrkC+fnWOrtKouC5qhRaClPQuPvzDIbtg2CliPAwVtKfUedea6eLKeKxrd4S
42nAXanEI2x/LKnFxE7aKlC1o+C8dLR95mmE+ZqwYpmipsqVwSEwFae13V5UsS9S2E3pqrbJoChY
zPLTdggSVLLx5mTZI5VQc8r1LshwzeOY42wTA7Epbe43gQHCIRYbG/h+yoCEPuWi8iQj/nHmcp8k
Kdt7HJJDD6cOOr4uqaovMU4FFzX92sQ8oBwI1A1kZr+9IRgkNBHOu6i/wxlNWe3AdlOwj5wmBLrY
h8N9aLttax5G9SRkX8qQQPcl1/oY/KXF0CExbtCtM++UW92PmEN3db1hK0MqbRg7whsdxqO+HBj8
T1asJZ+0dmvOa7ojUV/yha/K0W2ScG+NXhp6sFwWM14zW8fNvq5fzRJXa6jsAVnjjsels3OT3AY2
cDCdRAQZzVsZlkkf3tQ+OejYEUhafw/amz3lhwmK1QinIWy0lxrdeEXGzRjSMrXfivGjzPKuwqaq
G9DnZuGqT7HLyCBXc2EfYRmZFeO5vP+F4VgaLEu4BzT+NLrQUKMEGuAlBmqf+48Rg5AU9nUKYVhq
87tm2sfCaNY6nJ68YWZkiBfMr+2rZW3hmtfknto/8IM3OQ4NVQvNsaI6YjMwtHC2DGpYocujkE1i
Aum/QZ8x81KBQRg0y5C0Ay6bHIFE2vZuDOyjYCw6tkdhIDV1JJsgmtKxXyDENqAi5qbTg4OuItPC
/C+F0mRgoTMFp7KSvye5+5Bq3lXRpN8hC4XHBiVNwU62fJo2RMSpnbDveKuw/jD1fBf/j6Pz2m3e
SqPoExFgL7cqJNWbLVm6IWzLP3vvfPosBpgZTDKZxJbIc76y99rKiBKdc5doYKQcMaqHWGXoPItw
ohRZXbQuu+qQxQwfLKT1hGYZp3B0WdlID+S0sOH5KVLdDkWXGsQPN4N1NazrVK0hVwSEHwTrDk73
uv4HRtmHJXkeCQnpr2DdCD8eGscEeVMp17SyvW+OikFwmUAWBcp4FM+LQqIa2TAto8plDcWIcOqW
Rm8r/Cu00Xl2C5ZRbI7L+tiF5xg1LE2J8tu2n3J+9Isjnw0UI4s6TGFeo62K5tFpG324yIzMFjkc
CJ5mi4hqqoEYBd2wNvGQtkBL2Jw4Ufn0QRyaJsY/S17YhXRuvO8cmyV/HbPf+oW2rSlfvnpg/2l6
D5SK1A//Su3DTzcI6oWYzGv2Jj1SJ2WgC5DcUN6m8Q3dzrx2U15ltEVjyO66Jz5lAsbyGggeyp04
fsTZGnF1I1/rCU4bEm5r3ZKug+YxY4IbPnVQrYb3IQjPmrl4BjhxV5Nyk/+NvrzTQP5oCZU081v/
wngzZwQDzqCCqKTtuh+l9E5xxX7A7q/F0xu++bCG6ouN5aogVDQqL0nthpIraRs5+c3qW1StK9GW
pzXulng6RF54LgRwwzq1Am917vbEaLFbdhqGnoFwMDKEueRXySd/vOrAQdjyBV+TzCSHD0SSt5CB
CPL8yAD7gN1l9a5N+xCMsZnf0JhpDQhAm9+64rJAdV2FtDkLosZgwPnyRTYgBa9hRA2WHRXbsqj3
0qO91LnTBuxNYGhWduyty8JhgB3Pt32B6TBBbrHqzrYwE//ymuwKjFrNxpBp5mjNifIF3gEKhJMV
1RgCFEzNBVqwxqY3SfmDdnqFKNk8B+DQxLmJiYbjjz0rpEMGNeOw9uVt6XHO/atzDlNHyr50gmgL
+IrkT1FVAJoR3xmsy/qnRALrMT6kTvFS6ULomFjvunpHI/PUNf+cpdJD011pZrDCypqb6XlU20Sv
afyqzGDdhpUry6iXy7WP1c00vuC1jyBzVQX9tGft9C6C/uTZZnlPFXS1HwRpMNifItsmZy565iYw
cGdWq2VHQ7rpBr8KS1mPAb6VIlfQPytg03r5LqVNMb7rUHEUfWvq7BhJvY5oT3zxReu7mADOxvo5
qxPbnnQSERDtfHQK+4gPEz8DC1rjxMidka30q6MKadj9+D7QX7ZAT6VkpVIHbMKaBjXCPwlpE/RN
s/0Zkbs0Emyq8t434UoZ2QtGgSOmFswLshYmdTXOU04MeSFUjCBm3o95hsPaQvRRG1+o8VKcY6md
IbuPOkehROySdEnZja4s8Vw0qEbxqkNubuy547E0jwxLVhD+CvVfrrOfaYBpAbZXgMSk1a5lylgo
AxGWlVNqUP/5uGgnCMCDmNE9lHprPNPUKSNXz2UqvIJVN3VPzqIb0AOcH3RqdfeThQBHyzoGxz78
Szx+2dEdOA+E/ST+FRpUz+eQzZuXD1pIkZx7Fhq/akjrGxMWy+76k93HScUEc4wHzhKZaY2SkwKu
huVwGeKYFJLuPLGMlsSzGRyU+DOloWu5oJUB0L36NsoPnbFJwXtufVJUW/2ORnPAEPFsaajFcaMx
Pu/l04AyNIJr0eHhR66cPv1xjW7GrPaeYhvElEhbNkwif2dJQX31waiRCY9mspc9ysOJG1IVnVDa
hgxiJemfxSNoRq4wcLDv+nFFWcnXwCRtyE5Cf1O1rxQwCod6B3MzQel5zqdNAp8uOBXD0VDeifqv
KAjrLU4FF7FHg66o+lLQ7haVh6RSInC8tD5mFIVwkK+GP4q0N42eHG9C6SRbYClbl4w+g3gsAfY5
hIxiV5JDljgdsQaFMxpnJrLcyyZmPn+p+Nd5xKDwO88I8E8heKEnYXAkJwcNK/YfglTOtyRfmrLL
cCAP7TDbZBG98D7Szyh5AusUho+QKw5rkFYl77LzDYdDrxTO2XSMygOw2zGl6v4gxdiirmJpJvC+
fiXqXQnWSJlG5VLBFOCXEaWDN6w170BDx1KL/ca8MZHWFMaDgNXspMkPLT/ILN27W6hf0nDDfaap
v3M7WJ6Ro2rGRnwx9mPgx4SnGByIWaW35udhs4LODLEdUKCou/Ad36Nsz9h7VA9ldPPQrwTFoWPT
FpUvhWu+4RIiLajdSOa3VPAUvGNtWw1f/nAyABEo1K6my/Ckj7eQ0E30Acp+rj0a/25UG471jj4x
WE83hHwl/sIDAwvYjIm2lvEhVivcaHYru5GIoIK8wV1H+SNtxfE6ZNch+dGhKITVOm3hXLoYdCrd
VbktxjP2EgyrAx9dgbRuzW+g9bS/CKb4abtbYjpKf0u7T+TFSr+8lJ3taU5L/l9H2LPjA+xuisOA
inwf0fWZN63hQt7o+THN/iL9J4v2OlNM2c2Kg2WcLIXQSSee6ArWBSMS44Iwi0a/LJ0ucGs4Y3pz
SIqgWhciWpkCq6Vl1j/xwFD0zhTbJ39VXsZzCA54YqzHyCf/Eawe+HO2g1HidlmyrVfJ8f32WQF8
05SAm+uRej5GrgyPsjv+YXWgZnTkX4hVuvhYoWkObIswJevkg1QxLrVWASCm5RZ45oNaPzYxh2hN
+ZGXPxHJct1roCTVofiEG0U9A8bPWocSe9UQFzO6TXpqvQda6ML87soNL36rbOTpWtGo12dReyk9
Rsl78vJR0AoUWfsk/0SPgg2J3c4J4Tcm7gxhuGzUbmHd+3k/iSaxX6lyTdAbLVOlFRAkuvCQs4qJ
UDMGxZdBCmbW8r5UKlccG0FCjHouht7o3L7TnbzAyRdS4Vkdo5VwbRali4mGe78ZWHinuSvxvrbF
mUhnAqgZflS9W+NamiHGAoIgQPGs4xKZZVMo+9/yxH4r0/TGbev6KyPOnLLeQygqMEIdTUva+VZz
aaM03+Uh3hpdp/fLPJlNQg2fWWsHF62Kjya5vzUqGLjG5+Exn/IwcdRdcd4u5XGN+xXyIzTtPlso
JYA5YFWEPi8rWpfJBP7AEK4glcsaI7dm7xdhIGWObLXiVgvwAwQYnOs0cOa/XVeBjxIBlRrw6VpM
PY0byf5Ts5iRZ1PLRt8jLFFE35wo3axMLROoA1yx48QNXpqrMg/XhjG4aov9irV0sfeGv0Iy7BK2
S1kTqWBEMGJ6eGgaX8hexAq6H2lKrPIgoz4OGQDFDICy+kti6o5v0IcNVjLuJbORZSZtQzEtkBs0
cEfEiz+5AmoHI8nQ8yL7ATwSoOEmGSnRfhSunZFbdt4VsoaJRshsIcd0ny1pL3KCLUviKNArKmz4
FAa3LSRM0ts5NnnkjeYUx4y8SRTQf8QB6kr9m00jpu5zXjfIXEUq6vYZkM2S4ohojjl6wC5vQawC
6Td3mSqgSmyIO2n3XWwbAvir1GmYj5gmce/4TNp0LSE61LJ9I9ulhNhy+vKpH1i7DO0hVF96+w61
rVVH6zSki2wnbF60AYrxZwGgi+HZIaAQwN2YymHUXhZ3q5YYLDNSmhDCmsD0DjXgZMwzHVmgpuXt
9U42dpkVKNTIk4Z866svzJ6X3hF58j+9yWKtHp4N02mEA8s4reG5/Rz8H4EHxzxQh/rBBoH7QQdg
hamY+8XosfMZV11AHwfnWm9ffnCYWuSLJuMcJPWedVMQh+YZg4oFZsiBsEd9pyFJ1NCR7eTRpRBg
QTlGG813pBZc3RJdOsIOk9CTsJvHPjq6dNg25mFIrvRVOEBYMvoDA7/xMD97TfbUuxk/+5da8FHC
e61fICQrEda+YS3X2Bqlv356soZHNHYQ+NxTpvtk2pAYhAx+kYqfhvAnqoxjc4O6kjfhrn2M6Axn
I0LB+y+I+DrBIDKQ3cWN5KRC5g6mtJoCEFvNWgmuuuTQrvRQdvCXc/NYDBH4moLyRKSTkcwjghNn
4tSTLRs1rjxV9vwwmgLXvknPdArMZ8wimy8/eIsSO3PzOeJhNya2U+jN+b/NSilIsBEth9ETnVD2
H0ZkrW1q2cF0Me5mc+SLf8LraQpnvniRvSNKtEbYgutkVqCnj4JAA8l3teDpNa8W4DLfHyIzaLZE
mE8aDUh6tPTrFFxN8jeQr1HoC9bWp+xSw00j6zTTK1N8aiwXlXda/BZ8mkZ+mMYjn0Cr2ymnIzJX
s9xXwofUXDB1p9lNrD4jWNoTLnP/z4Lhl3+bPo8/52yGCVhHP38eWEN4dqswE1T3PYFNzNwXfBM0
Fy2XEKgN2Z1/jppJYciMOy8ew/glSt+sQ6qWVSkKyxQchv7bo/hQ8g+NZao0NMuVnh4nYklrfoeS
Byr5l2f3IbYrFlA+uLY0YK4XPyQKwSJwpI+Qg3iPawhmoGAdWOfpzec8IuqCT/5UFayQtgCFH761
8WHRHCsfUypS6YDFaw4os1GWLjrp3LY/Gltv6QsvLfTNKaYF/JbJulgovxRrAQVMxb9zQNk+lpb/
sQ9zUp3o0lAx0G2P7YWcLK7a8q5HbiqSEFQciUqTflmZ8wpNdnkpL+RM3lXGmdCyog+KHendImDE
N5bs9WkTIQQikeNfCjkNyzvvEtLDmYWNkQUOC9BrGDjdCt/Aljkx+OxivyKn8CT/q0gCUJaq5PT/
iMJB6GvMsjuCrzelssXjjq4fowgCbozbJBsvFbf4YMyuEsSCW+MigtkGZVquOEQR7TP4T/UFA0oC
z6s99K7creC5JPsCTCD9LzMlUG8g2+lyIfeTwpic20OHHHNJDsJ3vU0f/r8SuyVTSZz9JHNdiSY9
APXNh3ukfA3k2+dOAo+MCeshvTFs7SDSjCvt7HnLIl639Jb41mYHnopO3eEt5cO3ElcgrVPdY2Ip
CPa7VpfoFcuzI1DcGiQEm8wa7vm4yoz11F/kH+w47AV1ewwxqZ+4aZXiMH3N5bPhRtJZZT0gObCY
+ZpEThcpPc1qP9ZJTNBy2/8Naa6X7bzEXVv/lrjB0s7hD9GCDEgWe0ZhDn6FqNxgQBL6r463i5Mr
CHdpew/CM/Wn1n309VJW/I8+iH6SrCfK3YNIVEjV4sDAiY9S/rNQ6ZDdvLPru3SjVWPlHRI2wgTY
i268wSowpGFLUzp9h7/1LfsM2TbX3hmVeJF9aumJRSlpEBaPp7dSuxVHgIR5gSRuZnZgb2fXDM6c
ckV1F5gbDDBVtWErw4YGRQe8PE73wM46F58sU1n+v9NvGbsV/bT4Dx5buiyJh0tgaY/sJVaT4DD8
6f8h7mAy5207wnZDfnKc/EF2jbNNMzjCm4U+HUqD/T/ckPcD7rof54kbYp4nYe/L9MiS8U3+EcGq
ZPrtzTVDIZXxTbShRVIgjvtoYjbWaMMXwKaKWEsPPzDwGlCSUpb9i1Wp2gq6NY0nfc3vH+ZnPMxC
uaKPSD6qrxoB91xsOlR8hb8JUQEDU2I8C1YMkH27ptGrxasEj7A/RNJuBDkjb6l1y5Hb8tB0B0T3
Vfv0tJcKbMp3G+VISzJe40fxkn9o8P1H8qWc+ot6ZanJDBUbcYk2ZgFclL1rY97yYFyWjVFwQmCN
qASAkuVafvF5dATisiTtGuoj7HxkPobeaoBvTFA74WB/Po0JA9d+YVA0HH1Ecyq0+Hy3moUtP9p7
vDCnldkvIDp16l3+U/8IT2/HVKVZfJYClho15uEVAoF4h0wi7khvD5WBFq4sUbPrKoXceOYuGOHG
F8hBIIkqO//dHXlD1/8goUz5cqUyg7J0fiMj0/EpcPf8/1+EMoPLEKCPnmjcpwkST6iHn2j3FLgT
+rfJPmPvNelvzj2mhYMIZSVAY8L4GykxbDOVRz8Cau4LjIL7pLwZvKixX+T7fgYPzXOQUfX4lkUV
EqRyT6vqLFOHLuOo/SegiUKIRjBxwDedKgacIQWdkBy0F0ufESRDEztCT2U+adq1/ChVRbJ9hZ24
VHrHuPTpAxTQQj7rFyus1WMpCW9k8Bu1pWdlrhdI9za75+SSFKxZBMwIWQ3iZyJZg+Qjo3qtoA5H
9U+lht8aWiCTlDTlX1fCUD5IqIqnGu7ntK7SV16dC+3OCpUhU2rdMq4Vqb8z16qM37xwwOco07HO
/uI2xmyxVzymhRSmqo1+VWK44XnHBEh3eR/zc+edzOqeGG41zq9EI/Ju9Qx1aia3rhrcmF2M4FMK
jQZs34JrAmJQpRZhTxuj8jF8r9TmylZCiz/H5jqCCbFZ6pI7TzqnznLYmxc31PBx81swUmvNdCkn
TNqSW0qNSl+vAWqX+foGbDk9c3mNamzyAbaw78iQhgyIfvTyXjGlKnZ1x7rcwNp2aJUtRyT2K2Hu
fcyHNYtw6b60JltnlPk1YNHhrEFKyR2EUKZ1FkiYD3f481kh7ccBJquCLduAfIEhSf8soHESg6Vz
GyBmH8jtxMyuhrikGDdZH1OrU48xXJDYCLFDazVyiGP4sgIC5OAWj59h/EfmiMH/NqahXUPDFz4j
CSBSMpRPSQI74OnaBWwMS2olfzImF/pdbx3D4ZWbRzRFuv4c0x1Drtp8KMY+tLv8qqsnM7lo0dma
vnSJ2BOhW/YZhyy0eu8djpgIwviId2tRGZHMBJvK1Q0ap62qm08LXqF95ROn1jWCVxHbbNVL6zYl
tEVGvWCXVS3Z4XnGR22xeaI83OGUag2YUy56HWhpySQdPUqIXt8BAIpUxITmZiC2RZ5gj2MK1sdT
LLumPy5j6xk0pxTRZ0e9X3L3KdTiOHPzU8KX3NTIDh6T8es31zI7YkiqsATKgL+VTS27WBZPjXjk
aC68TwoAnMJefSRbdxRdllRR9poopTQSnpkrK6S8IPAcxW9PYrRa3gWo1tQlEqiCQZNWegRFj32k
yiaux3mS6pewuzfWnz5di5bSlR97U00kIF4Y2ToJ5OmBPe6HiLrCG5kW+Cz2RPqK+CWPr4YuqLr4
8oc8HqgqVJaQ3aeO+V8wN52wRStZzALp/NQUJ/zOmYTCE0pJ/KrHF/5MNbp19clI97GwR1CaSehl
dvH0galXkNaqwNQfwekWqeImg/0obWoCHZQLsbBdfRkVW+w3jI7bYydxiGgbq3DRy1TdORbuw0YI
nCbAobuGsNWN9oohT8rx17CDTZwMpZm31uik6+xf0j9E6+FpF640Lj58sLuy2rfQXQQVKqO3YcoF
4aUzP4PoWjOMDdfZr2jYNQlkpjOHjpgDRACOg5vVMmjEPc6xQ8u5BDSDGjNCPzetDXmF2993YDqp
NfFPE96Fo5cewmnPJ7SEpUBxY6k/NV7TjFwKd4iPhbwZQCbDczjMo9atLDlAosLsn1+s02KLxsfD
STBBrMTcN5sVyC+qiF4d17G2oweh9xq6rRm+ewxngxt2z9Z/Z8IOwEqnnyb9hazFjDH+uOjJmTHb
Ibqx4FuLnzUQh+081m6dLt6zJEoh8ww3XkYcimANfEgC1g1+N9UDSwaGiIr/DZ4lEM8IdC3DJRQ4
G1FLrsWJyaBdTh9qt5FArfq2UDyZ7Az/bwSZ88nCGmKYgc5tYTF+/G6Ts6BurOQSl3t84azdbInH
39jgalcdEmtiooazf1N1qaWDASBUvofFDgGVLm1Xs/cJH0Op7wS8XMZKn05BdTAdXzwgZ6m7lUXI
JTVRS+haCGGMy9GO9L1QAjxERMbTP/9Gfn6GOSPLT36FiSi8AOHwd55sjGbrYw+IgmuIxYs1Vgrq
p2/OqurwzxK3GABb64Zqouw+mfTWIwUGLfspaF3FZMa+b9B30DSV+TGBTe8xd3paot1nW4gOcobB
b8vgKon2mCNIDNsrFnPdG1dCGN9ayg/GE6n3Vfs2wJ2uALS3NAlvYHHOTL6mb3a5nHkWvWiLzI53
ziMiDorltKyBH8C/0BchDv5oswqYT0YNO7Z3j86kAOw5HUlwbr4UnPYsgtV/Yb5rx/WBTQ4o/1lZ
hCs9B7/DREJB8g2IiGMYmT3MncyZD6AWe0UoHszsOLeHpI2gMNLWE0hB/ys2dn64BIo3gITyHFPa
qOEcYWr99N80QzSVxNJUT6BgqWyDVBJ4GXDM4BVG+uzHbtftNNR2IqHf/JNQBpOdVa6UNxWgpZ6J
2qamQv5gla6EkDGwrnp91vS1lzgUrYlFxW6jjePGHkLKdQc5RaCvkeGo4gaZjxgA32IVcmgpE8WV
BII4oYdbdyCZRJ3UHQF40GsgcgPSbL3mQTcRUaBGYWOo4YtCcEn0eDqTnTzjZgVoZpaY9pb19J5M
HBtysfPiND8UiY/EwGA7mI/favNDOnjImBrctLVN83Pqf+VCD9uhQQIk6Z++eAk9cOLC4G6DoCJG
COFtyz69+NXZPoY0WFqDZIhbmh+fOflYCBTEbCMYYgQVqR9J1IGE0CRAWEuR6Hmk4P0cexHwr4aB
EsvbNeVvaF49Mm1xOBYfRu3Ar4nnEOcEhYHn1MnDLHbd9AhxQYYOAHYaHy4LEQyXJLDMGRhOSpax
gj7EHigAO7Cv9Y+YhkMFDVzt/bFiVIB2Yac0t1w/mmgjC777gYlpGykbDX8GRu2CEWhI8T2Fm4iA
nh62FJxOm9xi5VBI2AneU/8OmqMif0fm04+SXWK9BhbWhYKEOWED9CuJuKZfvgTmlkWyKJ0M9Eho
GCPZw7LR7jROZHZowN7nn6E3FNply03J1hjoUIZ4sIsMhgFdQ9bSBgaAVsZvQb5agNaCp8TTnmQv
PIGLKCJPQGGARJ6VXhLhPFPfaDErthwCc6aACqJCWhSMzBDgbKqSvxJVdUXxvEQvvfDdcOI+yYx6
JRb3nlKx7b6ngnCdIr7PN201zYoeRi6MZtmHlchy2R01ZcCluM8CQm8NxIJIv8ryXkxHJRSXFSFw
0oc+fNf9VQl22TgTlFZ1jWMP7CnrVW26ecK5EI9V81VzRTM8w6WQLdFTc67weSBmwaYnM2XoWN4L
4pnSjf+ULFdn3FhqF0pds/w2qsdETlY0/pno8vJB3QEbrR7cuemggdp0+I4552sLwoj0JTW3avyX
pr8yJ+Gsp5GtfZ8x/Hl26rRVFLcOuHBhDyRpsNLYmtc4V0wdQTuGkQXabElxw/A+8VLIfrHt0YQI
zd9Ab0yeV8ej00WnFiBsisWiYBYje399Yh2k9k+GydW/G+RaBZ23bt216JSTO1bqD9G/ZQVIK9yd
5QQ1r3p4Sn1V/XuAmQ8Gg18c0KX+EjI02IBlPO83Vo6i+ScwCAg6D2WIXamnztsp6ZeI/TkMmVET
C5i/pOHXp4cJ6xev6EL1/w0ySAftkdTN0mKnBp1o9K4kSIgqYYN4u6fyNga/896K5yUlp7VQYXdH
1hYxP5AG1CktH+fwFlkhXHXWUCoO1oxHfkTgHsm/vXrr0Y519YdC1IrEZr1AgBEYDlgZsaae7o8D
lNpGP6WJmwiEaJz1iLL+twuCVQqiIEGj6ZnBArBKYTfaofOtVU4GmmiarhfDQEehT9kkzoFn5JPJ
vOAhfAFsbugGcM/BC+JbMADoVBjA1U0Vk8IKkgauW7SfaFWm7tuvN2DgZHojivzQ+2sUoim8AKYZ
j1IJGEBC0hM6QrWXgZYpPQRH/Sgi95bRPqtRbJdChHQBMnlFoFkDl1M/so7OoPFm6Bm84GLHSOFB
Zkb7NNuNZNzXGy3/yhIN8gZYrv00bvL2YISXhFnKiC0opnXjC5mzIabhPvYMAxMejfP8TIQzmLQZ
VlX/R3cCECYj9/NT4vTgORfEn6keFrP7NkbTbw13U7h7FMTKesx/pCpaNfLdGB9JszHp8PVHNiJ4
nr7CGhBefzBimDQQA8eCSF7/b1RuHdgkODlN5nbwGkKPEQCz6YgbMOFxEE8ZPpyYHq6vlJMR/6v1
z1K+qUaFCj096GC3VGsGT9FlwP3LMEqUqAsBw9lePDp5f5jyeCPq4zJXWbA3K42XpE5/WgEJYubb
OI069TdiNtxS+UoaLzF+N2F0Jf1fxVFmWAF5UuGqBbOZWTjSon+T9+NxiAXxtw5dg5ipwPj2Cn0j
jiaTQ+By4ltPf5kWC/OqCzs+ga+Vnm2DOcVp5MElRirYldD6YpZiiCy5pEPUgf4qY+LHn03cSP8d
Z1VfZ12L4Nzm23i8KtkTlSoUWmZ+hreNwDrEW9Si9YDu5Zmkdt4w1H1FmO5QkfT6qiLii20Z9MX2
3AZuqX7QEnD8dP2t1+0BbYJyqVP8eG/QyBlHWjCcK+MaZlvZu03VQRGPPuRogFlSf0OIkqLnES5A
X9e4aTTyxCGJA7R9eyZfPjBRasKdTMin4e+KlCzB7CEwA/NWQKlOWrOumpKWgFRH2jMWgx5sWKbL
HrwizBN7o4bhfGBEnbXaiqpCY75fG0uz+iSqrRZdEf2xZYssnfVDNMJOZua9y3VXNBBB3HP8dCXF
5N1Ohasp3xJEzKWGfjr3N5XqMieaAG1LV2ioyrBOcIpYK5HFOMI9xXNEKFedUzGM1iw6ynOp2VkB
oGFtDCBPbUuZpSul6HjNH6rHBfwMPiAqY4lY5mQtBPdac3yV6dFBZJqYbHxKghFutFr+taGryjtT
O4ZEJOluJX42435KqGqPUNRilOS6toJioPtbieBMfB+I7DC7SiSDH4gAfeejiMRnkaoUnGx8dE4/
nsqJX0j6SXswexbGJ8DE705zBiJNootPZt+EaG3X80FXga12fGDoyugMjUvZP0MqbK8mH01rN6J0
kTGslCLhhbBvhY5pMNPpFt2YKblj+Udkn9lvKvK7uEjN9DHv9OR2n/AzFGwcRfGl9fTxDVswib8g
OuclvWtzlIO3PvKUaC8z+8nSL0nBrORjB40dvDElh/8o+IvgZKUl4We1bRVkMFfaIkcebYY/E0OD
BdqvZLgXPfwngJZhQnSBjwzTHJeKJwFV5EZoAORqcNdbxHfDX2McBksh9BwIwoQb5dBjUGx0ElfA
+3nJM+fR8pGQyLcoydkWSAt9E7BC08yK1v23mP76mMZQQ3I/fVsGb+7s1WD8nhazeBlpgMkXgfqm
QuJEDNh0My2mAeaZuybDDRJemLEV3qXn3CrrezRo4HUoSVGc5BAo9QYsL+krEw58H0gR+2lzyujY
gNAzFsXPmJFSrVUfdXbGB7Nsg9QZw40uOlLwabQBLlf2uliQAh0iJ9fbdArhHOrKx8hOK8KXW6hv
ie1yi4y4qA+IpySmMkPLPwfuiC/u0TbmVGXCib3FgOsUHz+iq8H2WTPFKBo1uj28F5IAu4PpYYkM
aIUvi34LOZeJZAL7Lz8iVvuAc96irQ3ADA45U8yA7XyxBPLmiOgKAQOgEr0ihZsXuqjjqfm9DbA7
ZwT23pd/VXsDntsGzC9KnmxGZwDxzIRxKV9cAfE3IxkV/0ZSskEHzGjdTVYkKVujVqDr1NENsC+L
f9Jmjp8oxmsb/2jes50u7UD46KsMt6m8k4dLLlzjAn8mSx4utwimouhRq9K11nMMgNsBvRYQVabk
1InwiSpjWlv5xiiMD0sjOiMjs04EeZe+40+DoR6qfcTLKkEADGEKZ8BqR9FX7BkEKtaTZWzsvw2A
WXi7rbtFG+/vjfRjEG21sGMDK+fs2PTrgsR55iZCRe+eSKYT4a1NwTshnNLUfAd9LnS1jCVFvQos
KMH4VLYAg4iCiQy2rOR07cvBERkTFwCQ+lpbpq1TIiMTmV9Qg1Mt4tNUKcVS6rCBi7XG16WLfxbu
cYyOvucqEflTgR2bkCkXfbHXwctTYCo335/b0IcErCQ6SeomjxgUTL8FKuGxYhaB4B016mqlIsso
aEDkyEN3+q5FoIjR3gBp2ZvK0oiElZIg5AXU56+NiOUH2aDdKB+MznhpfANeT79PyAE2lBwfuF4D
LS+/xAJ2aU0iRzBflThaPYojmP6FsOvmWXVF0Z9drQ550nmoH3X4Ftq5yuQXHgEHsHAY4PIalPOr
tgKE9aXmnxjg6Fe4vFm1lAHWX/BEzSPr3iHJtx2iEJORY48GQUDxUiHB6S96oK80S2Y3ibXM3Eqd
E7VuY7kxtwJFnviDqWib1Qdh3NXTU8HlgyDXU/4/HCrU7vzXyfqJk40kQNHldaLxCdnpXjsAnFQz
LaCSiC4nofuQGFRryUtPt0X1TMudTkSfZG3YB3TBjtZu6o9F4ZpzGLzwHDUa063UI+vbk75Zh4yv
uWqq13y8dunBJAkXFpYX/aYsWazht/VVkoiZeMbHsTkR/lU1u0BS2ZLOJ4Pihx9QHRYxXvQYMUNd
E/b6f7CksmJExLFcK79p8dkVj2Ii3I9Kv4AO3UGerrwQUXDLbCVbsHjPz5FZ3MdzzgJW6V/5+BX6
+kr0x51YiSMxks3PZKXoAPHZ+IbrdSiy+ehVIMjxhTV/bDfQ39VwOKkC59f0asvnMsGLpzEElJOl
hqVZM2+x4HRwM/wGYDfvoCzAlR5YY0gLeDbA+82Fv0+oWi3M1iXtY98eAODhnboEOdrbf0GJwTn6
7WBm5eNHQNx2DyC9V1kK7gz920j22C1HdO8jwN8GnSeg/gpbQ5a/A3B6Pu5HuqDiAUAFqwNaMUZB
Q/tX4o8e6aWa8GRG9wXZj1ZHQC4KowS40XjLEFRJ8WcFDztU9Y1Sh1skxwyICnaWXnrTekpgSvCk
v7dlu7BZpYb1Z1p8iwojEa53EwcFtRbf6f9P/pCsOx35Qoh+ymw/o/Daqs8JujVTASFBRDtXpmdx
OHDMSuUh4wVjUSiAghZxHpNUzNyakAuKNHH8BqMpNDszeTcEftoMMhZMjrvyUEBtBH1GAfySIt4D
4zMj3CtyZqczjXPHDvRYKk/Ti5YiwbKMGP3LXAGKwQ061GrQ6J8RvPA66JSG5bku/ga0PyobA/Ep
heySX33yO2U5MMZ9Zl6RrDCH8HOM0NvBs6P6QHdU09Hqnxr68CmNiD1+KNNPTOJM/kJUtVPabWix
aeq2rXSK658Z9RUD8lb/fLwegpLPyrNFfu+Sjoo0QNh/CLwJ2Ck1nrL/j6PzWHLc2oLgFyEC3mxJ
APSeTdMbRJtpeO/x9UpooQi9p9GohwTuPaYqK4L+on/jt5II6DFsjLh2N7gDkqP8VxcPff9loNuZ
B1abnsNYueUaCF9eN1LS5f3IkpF9zQy0yJhAegWD9yP7/ambE2DFAaqOtnCzaSdmN+SpGbY9cYlD
JCdLD7TBdMbMTCkXLIRqw1maJ7eO+7oaZ7TE3W+xuBxmO1x/V6QldZ8uOGJ/RVDRh3/o2YPCWQQ+
IcsrryYZNsXT/tOg3SwlHVcqsxtow+bWzU0TosMryd8FKaBm/wUkg9AIDqROYGzg363klKn7KN6H
3rFvv0Kvt9Pxk896qTPRbBvPrrNH0hKOoGIFxw9qNuxDaw5b/nEJkLoGCt5SPeRINBT2TaP3nOHa
Dc5YDVEo2U24RvGDp0xWsvFZ6HAV0SIRStwkn5X1UZsvQyiPYg1lgLX1LL6UGH3W/t0fvyB6FSRg
IQ0sLvBJlNalDwCoFgTMqZnVtsK+pqTAEAILJ7FzMCRkwqW+G3Jy5NA5lOLSkebDrDLtviSU8nz0
aHwhMHjSpVMeZr03LEKGXUwWuLJ1jAmx/8KGQIqOLO5QQGGFcudOwQKDV+1dCpm63YPW6W566Mjd
ruehQXpkpGex3/Y/eX6qfQKDjGPi8cpsK23jqTe++VzaBIROpt8TGPrmMk6OK9d7gbSHAIOyjO/C
GG4Bv5taAj6OgIg32/8VEqgQe65rrkBE7URWSoRC4X9TpTtDdV4W0sSMY65e5nCe+eYt1lxXmfbX
iwBizFdYnVlHzd/QaOwkUNVKczdyit+UyRaJx/xEYvfJ87gTvSMlm6/veo8pyVYs+aT2ukpuCWJB
WCiqixW34E0SBQhpAoy/doUlyTgZvbwCbnuLMLIbfbUI5D8dDKY3421q6vysXageYWOGR0gCwYLl
2upfRXAV1IclX3ufhymSl2JrwzkkykE4tIg5sfe7aR47imrh7vWcVD5ZHn3Gd1IAgTels2nKblEB
p+wIJQWP1veKU5DXbf5CvdlOYBTCe4EbBhVFYn6krJLBuwTqeULDoctfVkK5tBUvrXc2ZaAMAK8m
6yp7fCVb2Cc6Y6Uk2LFcb8FkBufZ7dkEP3LwtApGW0G9k4V9VN4TL15VUEKF0aViThgTcJWwZzbg
XgVTg3/lS6An5/dRpRcZAmp/Ukz6q+TRITuiXdBFYJvjjYNUhyYalitjHqV2yPP+ZB1BzndTPnv5
VWSfgnqyEMPL/q1EKZa5Wn/WG0JLJMcMITwmviuPvm0BJ1dLxDT6zW19aSMTWG+wQwvbn4pYG4Uz
Np0upJEgRWbBGS028x0DpsiOxqeMrcGgIpNws0zNJelTW2LUI4ICyLdtdczHi8FKDgskZtm5Fz7a
oQkv6gRhCHLmnJgOaGiRB+EhIjKjIVsAAES74I72ZczXgrbU2vZoxOZikI4G0KIJYVhQVQ4TpVVi
kQmecOJw2+MJ/lcYxkJqAEimtZsWtMb6pg//mSzee8iAaf0QmdYU1b3h6y7uffxUM/bOxi4STUfy
jAUcaneCBkBjlLLtVsBz+RmdKdKxudlflKhoKtIGQho8pV1UE+I3sGUVd3Jfk8JEqm6NsKzXRhbA
0QYBKHFYgnfSWx6mfPhIlbdCEVXk0X3WFQ6dtp4FFmgdFF9bFtYXKslZDz/LGIoh2COAi6uHzg58
O417tpCJz1PEuKrOsCluC2wTAUP4L1/ZxOgSAhy6Y7tpvfzS7QwJdfIF0584vPWIVDuIsoIDJHNR
0FNCORbXtHE90Td8cU7PyFqIriLCT/MgT1tceLGORYzqObzIhLVRQCOvS5xMJNXhsyrW/OyG/51Z
OE7dulp20k8tHwR04iGIBEzSmWNigfa2UrkuRgCr7G3wY5TthykC7qXiAlO+xxJfgn4PCNDioXAp
yXNt6StPKV1r5HBKq9HaIAfYlCyDOZIDacVajVWHoCqLTcHURrPeTWEngHq7beXD8sEZ9DW8Cu8Q
RpCXGP2LqHox2tAHd2hocn5+cngsgDu8Re1f6T3k/q634E3MeqWlv5K2bQpgPWtN3bW6CeqPCBbG
NEjSMKR86IjREGqk0aNTgTuUN0F4SdjaguPA0KA3HwEkJcjRTL04JHvlhTM8jlZuH+RLPf6eKqT2
rOsn0oAKnSSxZx2YtpxioSjouRRk7BSaEmj8meicDX9Wd04nxCgIXoOEsdhOiQtXoC8cZ0BC3MPt
U4hDgRSiIAWPpMNIXw8aKOdNl1cNqgWNmAEfLKARIHLmasi1nxANd/TpW4euBHgZfngeqjz5nefv
qr5aBCrV3rapsFAwczdvSvwnaBdAG+TWbdTMe1eSssqBFbY6FLbZexgxhcC++KdDBEjlR4C2Jim/
0+wDj/hT4VtK/S+teKbooi0qbJ+lKyPlJtYWHOFjomzyFKVM7+bIYPjwLWK65bWmEUzC/HgkaWW8
D9a6He+p/9dNV7lzAu2gWbtEVtAgyZHL+JDRTqs2yxJF1fhsx503IX81H3rypcGossRk3TCC78MP
sOn9W6nPA/CM4iHnp5SiqlhJIbn0l6q9SpWxKImZ5uiWbkrwFIZTBPKUykrtnF4YFnihK3aJJir5
MXhM4Z1/wC7jQyQPHmpAU91kY5+xsF346tHHxZkN/4ye1UnLuAlEYbfN8V8O4rMaPGcRZTRQyU9C
hEp5UdmgBh06J8Z3AydtX1zzcJY+jYCoWEaHyPO0M7+o6xhbsVzmpzjL0ZNqC6oHunvLWiEzZmt6
pAoFVYAjNYooze+MoxAiMLsbsCIMN4E3rtzNLmgc9QKpGB+a9i/276nOkuhheBePZHmgFt5Xx52n
y4gIOrxnLVEX/VOtr91eqjc9awG0xdBP9cRig7oN/WfD6jQjcLhj6pL+BNI3D72mfFQ6a2YDwvW2
DZ4BO+exO3n+LQh2ChMBM35ipoUaUxjkwMEoauYlet18y4j8rVULlEOXXY38xyxeIrET5SebTbcd
GWmvVKZnWB8H7TCUzzJbStkZfDsRP7J+prEwzf1gvf3q0xf+JOUUR7txRGHiztoxmTZf37Itmrcb
ElM9Ob9a+VsvWcgzExth00XGyIWBomXPVhfXJmiQro1spr6ZRh/k5vkNZsRiIFpENJC0AgLOZAAj
/qOsw1Oj8WKpG0NYBsNv4KbDAqDPyYuPubguLxktz6yELlSciTR1To0MNcYgQwB7xypf2rLKxwaH
24F2qWq23HxgzlgKwosKYVY43Z0tIToHwiviB7sCtGxAkPl+cQ0nw6v/GwAinGu2kx1CVp6bWjsC
EEU+Ek8fWXYIrR0m6oxFH1kIPmb2HY1smu9Tlvk56iLlaWZPWho5h359kIHvc+Ck61pZsSufj9aT
Dwcy4JKYPo0630sYLiINFZ66sOBNt9beY91bprxOltM1lyb+EBlLJPpJj859tOPpd6eZ37osgLlq
fDrEmdafiXhlXDdEl3wAeXbM/a0frBXCVdT9bI6HwYnPdHEQinXfO0lyac095RUk+OWcPBIsdVhU
ya7u+XD/aRy4/pL63E+cACUzjp8Mr0rKUtDx0QYzhZZ3lnrKrEsKwZYCjgNfIV183PXTtk8ccSTM
wo4D0Mk2zNq2uyo4BvGX4INFVxEwa7NessoA0nppoDH1FIuXSdALBoMNYV2IfJA0e90XQwMXDSYD
wjbH4Lhq5U3NarEugYou0n49WojPSLpmyF9rN9cot3nwlOETaQVXHQ7Mm+Jj2OVrqu00fdqIToCa
4XmgHPmVipOlKnaYPgP5rCDDCsp02WJczBqnbL8kFOCAiHwsmb4s2qZ0H5R/YoInyPbaEyA2iUEv
lE/8C7fR3Kcqs775LvX3fOz6YMd83op+TapDzxgdZTzRonw8mfhkqzOAQu7u1bjvWPSZA7rweMdI
qtBORnUrrT29IwTECB8bNT5RXbnxStP50Bu6o2Sxwp1q4IFgINc6Ez/1NLDeqyN74iDA/ZpsJ1Bn
Yn6ufsC4SFTJYYz9bVePDiwhpCl6eCAfpMmwh3xIyV2rV8ZAwV6dq54M1cadync4Fm5bnYcA2RMw
PaSf/FWoG7o/vScvxHpzVTDoqeYtJQ+vwt0Tx0jQHBcpBlCPmqdWS+n7aea9+d9l+qcIyMm8tdqc
6vbte9dB3ugeHguetbrB9sV8MHhU8UXC5CiUz7Y9pOjnpREWn6N0v8MAacp4Cz4e3G2ZnkKoMDIc
8ihUbAU7lMWBT5Uz8lEZBVlk3jsuv8CuLcLkR+/eooaldEPH3osnQ6FA4+CdS0MkxQM3gEBX5f/B
IWZPqcBU//SnT4IVxenDD56RdHRHVmkaNpNY3qT1hJQUM0unAgc85Lh2mktanRteFkndV/W9pF0g
/iePDjI3UvxTsowxIPp1m1E/z2ulGhuIOfBI3+rmNIR4tpILti4+RKKmqxVKIrGEzvTp0VuMyVZC
6SY9M8I0ej9fCizEUw30T38IPzOedBOdHTpT7aNlvyJGratpv3rAUMpme+Sw4F4E6qkpb7GowX3Z
VNZR4gaBTcqwL2HwlfMc8W9XkHMbLh7Tv0sW2uuVZVwnk4UPU99Kg2SCLpgRGmjpIM7tZDDWaXuC
bCF217z4nQmLARQ1fFX5U8IBn4eTS7eDOkzCqRVy8KfPSXoU3a1Bgi1tZo//2jrlQEpilAjJUs9X
fXAAsuZxvBfpO1KvrQ9M85kFqxJfU97NDaqmoPpx7SncKfoeUA7toJoQehwxZZfftYIRhvma8Stg
xZWXVElmeM6zr4bg4nELwKSX9eOgfakDnJQBERxhE79kXSJfIHApkf8CHkna73lRk+NVHciPnY/b
6xAAy1UYQ43IfyiXDTfJDgHbGzanrbiLpYOpj2uWi1A38LyjCgUhxZlleRczuJXFdxnbZvVZMM+M
g/WAYKPPDJ4KJA+HnLxbmgO9tWlgR5HpTY9mUbeViZBkV28vsbSrPKBT45byXyLjlB22SiBmeM3l
1Rx9K+NQkO6yjgdhVvxa8jlm305foaEINn3QKLSKKOAY/EiQotqjVm6tqEVCf2oIVmsdUbkk1YVx
Rk673GpvTzpAAwjZ0GFGwiEoM7piGV7tc1TaqvfKrINfPArpIRFTJp7RGSXca3GLwBsNwAo9iWJu
fc1upqvRuYz1GayBSqTCkbJNEl9iUMTaqtHBrqCEUD6iWeUR5bYYrhbisPYQPWh8NTuuoVBkHO22
pVtP21EX1xqaQ6P/gy1qGHe9FhcFvoao+2X7XKinCrvidK3/MWSm+Q2QAyt7cfhoVH4NE11D/Wdk
olN0L5nUpeA5pv1SDiEiCnhWmaqN3w1ZfbPZitqpYYczC9YFg9CabC+39w6cPc4LNrD0mnRCanjM
mvOYfiH+WvjFTcX6whPUNdauwDbalaEbNMExGU8aO8lqXlNKt8zAxr4JyBuBMFT6X+M8o1QBiY2A
lLGdX4MGMiBecWvVMaAG8e89+GNxOrkCXjxNXBaYgLg50BiWS08GX8T5dMF7OPVnNnKEMfk92ws3
bqEHtj1vDnPpdlhmfYArJXBraWMYwRbWjOofEplDI3sW/ueovKoS+TkdQ7szLOIUWf7CmODwQslH
ZtYTiUyR4efGZ4VGrWPpNmChMDneBEIsGWGYMeRAahUVZ6cw+wUWKA9aJHC1wVTNZyEiAq81mfBj
22FzKVVQamSXyqiDpSfxjtUM0giVIah3EncRiyMIQ0TD+St2WaQ6horbKN9pgFscQVKY7ITpd14r
B+0tv9Ac2KXFJS2jjzaqXYW2ntG9UhiLFuXPxMABCSGOIxpncGbEXxiunn/nXN/owAj63osBcuJu
qwfGXkWxGTLdneDuNiqdEYlhuQrN+BCOGxEycBqwpMGWUtEoxVGN+BTlqHGZLPR2QbZO2GMlulMK
//qOYkVgKOL4tXKoouxS6f94kFvh3KFNSpizsrLyiz+VyUs3+7hy1oUbn2CStHwkfkvsDFscuXWa
CrrbyfQ9N5C/6uFueG/0ZDG9HIG2jTHLR90QFwrbEH4KQdl0JZkCja1Xp/knjemTlEpYCg1/T+5i
8H+KxEbhDyBL1G/VMSKiviTajR46L2cYUYuVRxqflfGXqpdK+zNYUMv+SdX6RXm1kdzCBoQZHmQn
4GISVL3QKTCPQHBhPuIyZaDx8RjkVy0W1Al0PpxwNqmXOOaDY5Yv2bhIFdG1QsDSRCoN7GEQvKOQ
GW+Sh4PU8L5UvCsRjAwp8XZRHaC7nSWi1obYLx/TA3JpjYG4Ya4b81D4e5lYvxoaP/z7+tZ7DyLR
SMRgYBGNnJUyMBl9mc01lIocTQ+oNVnzNib5jyykiT0cJjTeLZQqBvjYa/Zi8c+jd48HTEk4HVmX
e+KyVzy3xNKp8xDXMoMAEEDcycKIBHz80Vo88zHKoXJ+Y5Bz0XiP4ztMjj0dvTyfZoSasUNCGHZK
tWcwL2XEn7yCXd/Z3BeduJcJO+XysADEECwrFA9JDy4WURT7kpw1G2QpU1mopBrBvMNIl5ZMQUh2
OKIwUVvVW3HgQA59svtKlTGD6yY5zCcCNGqX/fNbnHhCl0EPKq1HhIbTI4NDlAlfCjSq9BxU76kr
YZv+ZPo/diz+aDkZ9MZJvHYG8ZwUx72G8WHvbwe0jjGfcdlt4Gw5RsD0JlsH6aGUmK9rH0GJ5iyG
otgK0PCAIkrjxuSAKPjtyu6tpBLKk3fRUUCRkJAe24GftziOWrI3gYkQEz5eOx5noEVdszO0jTnx
/25wZ2gt0+gtV2Q7wOlwB8mpiDG0QsDdqbzuqqcYGui9aqdqz6aP9AvdAzMSJb5XFZ8+86qNbLbj
wSzNlYA22iPMNMadmiVsvZCHYnATlbMo4mxbdwYBwoQVfCscirO6hhwCRd0JnQVugHwbcOB0rs1Z
mL7N9lCsCzxgsrDpg1lTMAO4j0pySQ3ZramgNWJu++kexKc5aVDnwxv9ZxR8sylU+nNjMaSElwoC
xX8blM0F767feiTYAoBkkVLBqBRx8sdL/psICxIwXrNoc2gcXFcln115VIkrJqmP93ReVk7GNjS4
Jyqbk3rkf54SosiNepF0spNKXH7ekx1aWf62s3R437eQCoRDrb6r6TFMV/xYmyTfdMUGu/v8feLU
pCeXPgF4rzEvRS0TBYeauk3IAVpiRy0YaSTBeWoxwir3DpFVJ+M5dDrtxPgzmIa1Lh9mHgXclJgc
0H9MVL1WdGsOY7Vb4yd+J4G1FL11a2KYbrylKbojtvEZoButxpm8tBfjlVI9W2tYJ9UKqhwwaxMH
EjQ1RhymRWKLvsUXYnaXWfGCaA1weTTNTBlN194STgT/q5fvXcuJDzv9TqvGJqmnFyo2igStJDmT
jRRYqOEIsq4OSfNKp5AfCvnJLbGw4oW2oW8Ku6u3RbPNlAdkcxwAbbf3DMAiEDUG7BlwMS2GSKST
0NixqmPAYTK3LQ5okyT1kGJ2a1PQGSesNKC9CFUP+hW/KM/AeGGckhwxZbjfg5i/oO81MHMiT4ma
v6Zm6Qvl81nB+pTY3PNGQtaA1s950wE3OrS4p/1oh75AZsES8a6VEU8O1PIDX4ZH36AIDDxVxY0w
0Q0av2b8RU9KS00yyYChwky2XGMFsUYupuF2S3q2Xv/0/feg7GFHWtQnRAmg364IZM2drkcZShrA
vpG+1VmAN6xraV2EFGIUnyNMwoKgQWJdMJ+Fx6pweK21fO1qMtXMV9Xu6KKiCtzFzRB2+rCKFZdP
M97hBPV6ZgTZuhoGu+8JMhtfeUv3TOiGGmhOiJJgyInpdBVii9pn1SEf/E5A9PgDZd9rlH+LeBti
uwz3Be8wqfF9ndmGcaUIb8WTnKwr/LdepLhKAZ2WryZlirnI0GIY9D6FiS70VY7HVIKUzB68w5wT
4/qJ0skFFLKY53RWpmz14proq1nFnHCjCNTtBtMWQoXV5DxLwcoRCbz5IwG9xi+Shoc2PwIZWSjh
zOXa20JgLgphO3Xm0vb0F8oZnp4SYSdTJkQ9MbYI3yRghNQIM9p277JZqOalZHbIQey1f9k+zT03
z/gLnVigryZMCoMOwI9xD91Piyj53g/sCQfWwSFyI7aVeXDL+2+pRMVUhaxCwSi0zMfUdSuf8JJR
LdkmpK4Oy5hY9Uedbk9XKL2Zr5UzZiqJ3Vb7LD3f0STRaX0cnuLwLFBJjf67gT9F4juchYLFVI9O
ACWtxb/H5HvK7xGuqJ64lGmKGbvwn+V2qZBLpd9dUNEmQTbIGVVz3HFtk3b8TJuZBdc7OuZbiZQA
K0cZ4n+FfCKS8VHyWUZZDwOWTiVdiTLozcIPia1mCAESpkM28JtUyEsVY6WyJBxmz1nRrnHVMEkZ
15V1Umr1NA1HIeewYUUvBflWj4wDnCrT25teex8KlZ8RWwqJUc7UZn95tBYVhAjT2k6AzRhkCKqA
YmJVJxEcY0tpi8ayT/7NcUYwoUr1BVSshkYqzrqEYGHjgmRB5eMTL6xtPa9Q8MhD0B3QF4pc1OsR
y1q9s1q8Lk4fr2dHPbQgyjNWUVZJmgvsCfzX2RZLv9qxoAw55NcTLG3uQ7j70U3vfvrgmGvYCTWD
GRpi+CaxW/Q+Uccz52+kgtl/vpT6dTeNQFiPhIcPWF+dMHSbgr0n8CUeUep55S7cYxzxC5hV33wW
bAPN1s1Zr2G0bLmpPjRMwULDo+uS6o0DdsbzR0ypjxO1dc8qSvhXYdNvITPuCt4R5pxcyd92z0Y2
/lk2wTYWCIpdFRwWUcEtoUjOMHI4hJMMaeaD/Lm4fOoVFhaUbwXgdZ+STzG0la5frAiNLkdfyYM4
EC2S/EH87b+UJHfjlIlEy/zFS5ddy8jBIjBwJuHDoWO4HpHdA7vK1seSzhN5nbzKpuEA7l6Iwm2+
kyHwSCBnE6kmkKug50jZm5G9RDEolAWMX5GdkbQlcSST6MJZZM4ldNyykfNsHdXfwMw6jMiK4jmd
RR8mftd6gKAh6ttinB0zOesJ45ZoTJH45x35Q5AGnSAXodzNoxTCpEe0yjcrO3jmy6N9lXK2yzuR
0DB4ifmRytjMzlpLrWUX5Wdc0BpGyNyjp841pSPP5k+PwQMKzqQ2LCRq5nQiCmnvR21/VYIJWrBO
RTs8RTB2fqS7EhWIfAnDF8moxUt07gl937DmNxmThZ2hH3O5YovS1lJX+FbqJWK5ZdpvihOsTeG7
TXCN2/VaPyTo8xb+Fxkbitt/hhYh9As+SsSfQMoWwV7hLN2yNLuZbBLQdrAjxlCFAfEnwIFN6qt4
ba+IIWUwX6uIASvNNGfOkjlJb8tYEbMt6yITtAzVO5pA1/jFgKfsTD7MY/VDTSBQPDvigykpi3vK
IVtiBrLEqW1u80fzi4fE35mr5j2QQ7XA4OtR0HJtYurmyl3OenUAsFvdcMJPF2LcuOFca3XGXksC
dgf8Ds74YZlu6rBs0PGk2+JX7sjfM+96VQEaYk++wA++kNzkBxZMfAHpX/PvX9Lcrj8Zs6pOzK1y
BliN7IhJjsPUTfnpNsmphuJNshtKRc1R/aXb7BU8pdtAQnvm5osDjgjZUeOFuMWnHrndX7euahv7
LXnntvAIPwjF5IrPr3hqp5f4GKpNzTlL30iTR7nyYslQ4o76tvK1+kHQRBYgIPgr1vxhL8axKZZs
8axuIdAo8pbYC/8D9Y7MtMhOBUKhbFbf4rCiWJO+Aevwn1IRTqhbPf1WTYcbkfptkhzoNTwdob6L
qyMosHgno75BN8qdSu0U/0qdG7Yg6zli8ULLJKSsqOk7PMRMDPDJ1NGhLPchRqQKdxa6WLvu15EC
SGzlDSuXHyLSD5J4zfTNPZFuvG+Jsep0eHRkg7g9A9hE39ITo9xFweNo5QCII1n2BDeAx3AJDePg
mL9aShOYZx1mCYudqRKrhFVCeutCbiFMXwjWddA1WuBoFeydOdhak89qCoumdRLSukcBFFH8oYVf
QtAQ9VXz7o0nqwa6BzSrpFL1OQTPZgUTTR7gtkDI4rsyoQZ+SyrOTexCKqnDbPBqzFQ6n5Cq7Nr0
6Ha4XUI+IExS0I+PEXnHHkI5dGbz3zLGr1lBqB4a6VOiMhjAwh5ldP+z/WqI11Gwr7J79Gr6Y4IN
CcJBNV2bfAvNZghPU/VmI5dUKCdoyye6Ijk7s1xIEwMdMBOiG5RrhkKc12SUYs0zY5XUhGPJqLnU
bjiDccBYDf4WTuHuHx9bkr5Gza7i99QzjqJoqhixGQFyGZX1CYq3vC3XSiDcegzUWAv4aXKGFSlS
86EiuiK3x4FvEY9OtR5Ky+1C+UbMpj0fXGr/Ocbbmlp7xGjhhaTreB3LKu83Q+ljddpdL4XRTpt+
ziSQI/yqxdyRvOYRKt8tO1C9WE06UKNKEm0yVd3I6++KUR7QUeOWn0FvnG2MSxFzdvofVkcybEad
VNsNbiVFc8YMnj/CRgr/eMF5jIxsVqSazY9o7niJG6YUaEe9t+S9u/omyqhFUOPdWMR0wH3lXZrw
WutfA+kt5kHlw/XFe0yeiLktqT6ja2ce8v4UUzOO6SM1yG9glNburPSQKqs+/ucnv3TmzHo7wuUh
eZVHv2WWYJ5F/68Sxg83Z7Hu8/UwRB/rD5yDyKHBiS/TiURbNnqBC4ZwWiPWWIgl1kak6fElg3XQ
Q6fH0TJLbOJQRMcpSLkTg7PQReVoFZZ+8o1hI8OHEyZNh8JpUr9xo/Wgxzd+rJSMUDIgayMo1a5c
QSBl58+cr0tmgHjNN0jVls7R64VQIQmz9N2g4bYMC22HG8Pu9Z1FczXsOFsY4e8z48jwtBV2AyoQ
WVJXinYzI+8FGHRdJPpdiVqOLdYFDbMSexByhqi4DxguoUXQE+qUABow00y+RyRKZtmXeIUT3KG+
05CmxDAOpaD1B4OtuyC/HPXTciLNUlyaBJo6ItrVna2bbk49jfCZ5LKf6iXR6xHYZFPdht/pg5IC
33f18oUlXTF+m0+wbrVjD5Kro1rDIY5N5BcLevOjX4tPkoaGQwH+qXUy3L0MWcoNy1n5wVSvl2FR
UZ0v+f4674rIAZd07bGvIVRqhV/RY1jwz3+W30vlC+lODF/7R8/tQaeKW8g7SCAa9wi5x/qyBCdP
5znaRFwXLiU1RsT0Vno2gkhk+bg4dhCZipVfrvD4ccywnHMnwFQP4CfJuDU/VVhKwa+E4RErIeVd
tNI7NzAB36O9X4TaAbt3ib6oPY30RDqgIkvUDpWyzCRXzn55t2Gm07pRwU46Tde3NCz11O2wfejs
Sak03FA7jTArOaN7401QDXXfhgksOuM1VArSjptxK5erqHdyj/EGt0Z7tBJEXHZkLMcOneHanCAx
uO1kl8iGvKUOI7IiLgrRT+qX5RucXBsZ9AUBNnQuHvXcCb+WQU2MRVL78BXc5qinW+gTNXLVxKMg
qMo70YfsryB+adUqadJdOauJWisDu7sQWBbolX92W4/6ouCrmskcHbBSgbBrxrOpBcTAR/Q670M5
IjJc5rdJHNelzjPFylVCrTYiUDEMMtULOKMs4hjg8ccXjhBw/E/maSZ8DYFf1nL0R9F5UtB74eIp
LSadMtN+ri9Tfxb1wJJT4Mmmq0of43CQ6F5n5F9Rtx9yzc1U2HVI0L3peGjl9B71wVHpyHtmHHcx
dZ4p9lod4+ZSn9Z62/E60abwwAPsYxv8WbSIrigSCTMCyJBcMwqYWHBFiMSxoCyUcSOFkETINorz
j4LnTJ5XwKjJxOBvCL8VCwwfM+ImJkej+8HC06DR0OqbSmOaheVOjHInxY+keHdgHSaS0QhDXGyg
BylMxSEiHETgQ5VUt+I57BoCqVnfiF6+9+KCHMkRmsPEeGDeON0jZXLgPp06MQXehB8cl6ivIOCr
jrGIrURM3Wum8R0OoMM8/JsNo2L6AwZYHKXsI5NtB6t2pPbmcqw75FxUYgX9OK94xLrfj3wYThT/
0dcIwtwib6ytvisupx7pwDRkbPtRfoF372JzyZKHWuOfSnmnjXyadx/Mv6nCjIWS985AbIx2o9XL
PEIS3RTBc9VO2aYNZKDIaMawQ4uw2zFwS6nu+EAbQ9XYipXG+z2e8tnIQz3te9Ml4I9U9cma+aHN
NPQcaLgtKphGAV9exMyg8A8yrgOTsIwCppqkESTA9I5k5F59Fua1MH9CZnJ2VuFaTOKdNfJaoGJt
fTwWReUyUkZYrZC7nOEDRV3wsrA+FNCHfCROOUuJZFBZ1OF373FBR9SXkb8tg9jhrd7pYehos/lX
RmwcMDMnDCjXtsNAUUd2hUHNYArHCXOzxSy9xZEJHwzFT+dIOW97Iqz0uMChmEt4xFeqrRQ/ufJX
i6j2B+mu1EQrcfz5f2ZIYgLGYoUZ1siJGFr/ptAAOTw3JlBO2ltodLBC3gkmTp0flBk8YhSnT6yX
D60jUr4CBqOFz2SWqPMyfBFzshD8L54yr/qNFc6qdM5JoLR6uBAoY5OzPWJhMbctoNI48tDaEj+y
DE4tlulO910B7yADj4VZyz5jPeI5jG5TzsUdkgJR8pbylNhCWbNi21WYCYXEdC3pHkK57bJXwP4r
/y4zYykMfyp/+prLgAMo5CoPpmmpUqOTkUVT987af4KGO561TkbHGTUzgNIklQpVqLZRSMQw4NLk
uGKFEkgIInjEX7ke7FTWm/nEVEVg82nAjEkNOwF0V/obv48P2rBXcJpPMHZZgmxGeNv1vAScLfqi
W+U2ze2JmsKoy6sf7rp8q5qQ2Dy2xkgfHQbe647VfFXzyQ4TPTVJl8bPiOshN7WFwSMcoKcaWXsP
HTqnnqpexrk++YGthPSZde7WXOchBYXZxQfCDInJnH3SX+R1OADscm6ppEIyIsWGupNDcZOUAWwr
WsyeA82MaSrEDheJ9M+nfCfRxQ2gBvSNvDe0ixIKc5a5F1IIzFr6aR3kLLPYktGpFV+YUUvN2DWo
MzAzhARJVQYmDxMtbwNjVsytqyZF2hIdAaZPg2VbEdE+khzOd8ReTHXF+iUy6NLDM2bBgQej27TZ
NRJXEcHDS6MJ4ckg9dbji6dq7/+YOq/mtpF1i/4iVDVCI7wyR5GURKUXlGRZyLkRf/1ZkOuec19Y
4xmPTZEA+gt7r91YkE3S2t62Cruy0/+tpYnWOB8wZhjtdZwxC8QGrMJRPBSxJxeeyjd5LfVFq0+b
NEZBSFIzAF7aw1FW31qY7VmyML3rq2ZpZshZJ19PVp6mJSulEx4yWLQ9Vd9iPOJCQh2b9yOzBJ5l
Km2fExamW7vC4Eva1QL+Ax/WxXnsOuy20hGfUWsi2rJSpGSXoUmcQ1a9NUPZMc0YWI9pzdEkEJD1
JERdl0oroTwOVZwfitF/MobwMw+quyGx8vilDpND2+mJxxUUrolCZgnQeX9Dzd6ORT7SEZaAaFhE
i3S+oxFBKStdpROzSiIfNwQzb1XSfU+Vk67TEPua4Q7fQ1CykElY/KO3MQaw4eQR6DVFfuP1HqzE
AAtv6SBhwR8kxCasBya7N5ol/FYU1fb4nLCmcJRaSv0r7h8qTPoapSWKk04Rr0mNlWJwQdZJ5Ch0
Fk/8EcYRd9pM+8VLg04OlSFVqZOcB5b3SJKfCbpxvMusovCM78B7qNDooK1rBtoHh7hdD3yzcQBo
jx4OhUu3YC2IaEoP8a9edGdfRHswmox0QVlSm5XTgbkelR0bSaUB3IX1i3SdMAeiS8I1CpKOdnya
m1fUU6Lnzr9QosV4ZWA9zpRs7sWHHPNhOYOwQ4J79B9LbBUb64qVpvJo0kjWBfidui+S0FFFDkDB
JfDrfEclYuJgN0hTrZ4CppEKi5Vqbyj2xc0FJRe3chf7hyp/qIcNsFEz+apnfVJfbuYEzpWIr5pG
MsIuR6/icY4JHaduAtzMO88nmXGfW0kG7RwHofzsc7b2LtL4s9TMe0XBkaNGI0SJo6gUH6JIUZHV
9ibrXJQwnfbFAA+rc0OgEOkUNfCeHQYzxJCR23yrnXxg6VUaTACXcxR2v8fMVzBS5slUoOGtrNc4
edPiJ+Ad2G+qxQZeiKyALiMcZ2Rl229h+Uza92g/z8O+CfIEKbklBc9ASGjkZfuGRJuJJ7xoHmNG
Y04c7mqoA+sA5bvrFpCJAvMs8HT5RYG3twH8f8frGIVvVfS3iq+DfejpxStcKM4bp9UuTsPd7NtK
OtQ8Yb3Syn09vMaoHwdk7J1x6hnumuqNlIkFgTu1fZtNnkG00zHCdssNCICnbLjk0zUp/zCubkxm
VXjOBVGoBrDmc02GZfCXZbIt+0uNGI7Fjn10Bx1VofpwEvNn7Ot3rxDoq8edHX+nE7AT/gTCcp6r
jpFEsEM06HMKu127mqgdVP9iFY/D3BDMkuYYS29IW1f43iO+YYgd9nlqIsJgW7A9usbOVgxT8mhr
fwS/bTY2sRTgZ08OE5+hMcWcnB00fbJKdiGqM4jx2EAIL8WCABlQ4uwnI90p21UznNEVh6ZaDRBL
QGj46MXljYryIfYuVfqUQCVW8/jRYpgZanfFFLzCRgiT0IP5gRhfE3/w26U6VCAX5D9P4X4eIlqY
xRAGqUdM+zlY82H8CZNnI7m22VMyRXjd5Mownmtu9OrHxsShXWroA2TKZ3/i9L3z7oH+bBn1Cnyo
L+F1jbupOqQOKhzG08GEW6jTHqr5Y9J2af9t1x+WfDLKqzbHc7kw8cxlvKkqVufxH5gwPE+cQ7Wt
m9e4xWmvfSk8+FMoeE4cfUKXjG8LXHD7nkMgTZOPjueWQJNrochraF/NO/njm5SkG7N+ahEduAxW
ARzbyTFCUWB3XQ4QTod2QMYI4UpIjPHTjO1zX2zA2GzxJjcpA+k9XpxKOAd8CMp99uMHjV6WLZqI
+ZZ9hhB8p0ZabXKhoX6E/gZgCzk4QqqInF92PZhbNVQe0WeBOUpgzlD2jkH1VHy4eD5hLlasLw+u
v8+IniGMtmY9vTKCtYapyFvpCNezM8SUDY5xB/lFxiQdc2ow7QHmkcmQxDv+QcMsgiLcGYO1XWyg
RFbmZk46Szdsw2GIISlX/sGr9lX2o9O5ofhM38jWGrKzQ7xScmRHOQabKtknlBz1LiatZWAVZDpf
E+wGdQqax6D7Xvn5rrWjJz849P17ItZ2dTUpGCU3HxjkYYOjirk5vliNz2q46dMTJJ2QmMyVYR1L
vql5T6Qz5o84O0uu0qneu3D8NOiQ3t1CV5bzM3YYJclDLsy9N3Bclq86VhiTIAV3SaGxTBHrt5zg
QGjFAOCen5zdyFg+JDp3zzHk4zbKF8f42zSPxjzmXucUXcZvvIF2M7XgstgApmNVwn4JnH9RHOYG
FzEZrdHk45XfVeM+cJ7H4XEkniSWzVd7ZAHCxxZGwDkDlHKkRQGe1eC2B+137xY3PTJOVY9cq5JX
ix4OS5w77NuYcANj1YnHAEmDiF9CmwU2lSyQhTUa0in45F2a3tmv9J0YMbgP+MfvOI+ey3vtrt32
mGNhMIkuxNnetqte3AUgGRvJN/E1DGbFQaqz1j5LE6rVXnkEAPNkQ4Qf/q1Ahqd8+66NFQdaFYVw
Hw+YAjAgpEV0i/i7tMfCQ/0dLQtBQ48cq9w6gvJwP1ez/iigHsx167wkOiimTIz66gzearFSTcdF
RQTHkwdSRkuQ+P/U/PxN4+MdY1eMzX402FBB9a3Q9nkTpYfJmhDldWGSXer6LEdRf+V2QsOZDXCQ
GXS29gbZZF9cAT3KJ8kUOZjco2I/QIZhl+frlEeeKZ5s9gwh4QK+HzFgtFdBmCFP9Jdzqq0oj60V
Hxx1DIwLFh3HuDbdpzYMi4ZTfK18dTR67YON2ZKJQPwHqSMuQXJJWXO33Yfp3yv3ISnRtBosKfE8
Y1vPtK3Ry0WKb0jLvXUN6wLV+Fn2TzJgO8di2UF+n91C/TFvj1qzd/21aB50sWHP4n5y9dX+O5KC
2oEAacEHOTjGLTWgKm3bYpd22Y62GRUl8KNbWDKy5StaxPYusBekzxMbXKAqkTz6zLMZEP7L5UQH
CJQVz5Ow2eFsVHuNhlvvreEnor/PZmLqMTNQIG788hiJj1K7oyEry3UXXipmucO+VxubA2TcUlDA
89rozZrY9gxaaF+8TNpZ51qKuyUCpoNTvntQnrvokW3sQdGR5P1h0DYOFbG7YMhcf8/uz/rWV39y
bnqfOS07BaDbqEPXLCg7/WTNQFfqQmMZ0m5hqSD61zzL8NGxd127G+HXYSs2eiwlTHEgKZwLgAbu
Thw8lkfPGHO6Z1QPA+BDRI6gWdwtZ8OiOA/7OQSk3WacdHF6yiNCMxFtbXMW32rrzOeftdHLrbL2
k3nn2GvSQ4WZrYispS7+ajaTTxRYat0UjNhRE1Cvx9Y2vYyolPQ/cvwj7uF3bn7TFPWPSp6jZMsh
MF/30T6Xb5xu6ZPx4iJYZkP8yuhDg0UzLFHyru38hcIVHX6iPUbxQ0uKuntPmUkNX/k7Xsgjb9UN
d5O7rbWdsC4zoQL9jAEaq1sbRIJYEG5WofbGnzplN1HS7CDwCFhGkE5ITKpcZ/VSHpuPOY4MvHi9
mpOWmdW2+tokDKk0R54DYfO4RTaD16q4BWBY6XzhcxRL88HyFuFPtseBgeLyVZxsEnLqZV7stFeG
MfKVcfvwFNy7bEXnaQL9Z6/Cj8bapte3mIwIcMbKxQMAl6qnc3dsOsbSxrL93fUxAre9NVgxHvrp
aoYm7BDcguHC12OCc0O5MazwqGMtIDCQvJecHzZcsW2FksuNMPc+UN0Q2qIbXGEHCeNVqqO8WgSv
5mZyGHTipjqW3h65Wnn35xCJNd4t+qqG9+ou6g1JiuLvSqvX5GmDqfC2vLmct8i5OE8QVtlP9RnD
PC5JFF6i4K33PnTKcT2iBiZqbJHiSv7eIJsJCDS9W2qj3G1WG8cKcAc4bKaXVKKw65bxqWGRYl1N
d2G+ag82EFF7CaCBLTRHOCGmhF6IlECghXFvjc303N5YW1Z/XUQEgu8SUdEiZu/HY3nBSsdjibXq
/pTPspqvZ8A0iAX+8obmDt9n0DTX+enFjNHzLjeMbHQ+tHaZHMTV/CBSkd+OZkW894jidHBAixQU
OxxgXLxLtNf4pDomXdicui3YLK6m6lB/6QJ6yoKnHB8V9TxzsBjzYLbSMBW8cn6jxAVVvcySbYuD
xluMQD1hWiLXh3DIZTHOw0JGRUh2lqrbsFKprFkD6YLfCnbO9DgTlN11iR0DxlK54n/z5g3+Amnl
3KKwgkH0yV4dxq7zir5ZThv7hTmRJBz1MzpbuMa/0Q2oao2zzmHylXAGsSxmE0t9F8CsulUIo9sN
G5LqYL9TzbPPyz6dDSL4kK0oG4g5PDYZwH3TJuEsWKyaR+ctfuOwARrzPt8Wz9WHxfYFxgPTsxi4
MjYhQMwU1cTLIXt16Ef4ytit0SN+Fx98A3r7g2lmDkONcLFusbulyH9wpSGheserEr4lf83X4A4Q
Vj1lxMYuSsSqJKnO7dwcKx4dYnvNTKAkb9SDDb3EaOdxSHkU8swvZ9pHw7iDWxwDrb9cTEReg0Ni
OEZ7H/+hnGJ5F77R7GMJgIoHfXnZ85fzoMLGsdbRF/OtwU9j6aBjyuc6Qqm1SHh6MP7nGiWi5g3Z
ECt6xUlHi/I9HJnKsdEtvxE5cMM/UgPtPWuLIbgoN8y2HH2N0KWPAXgv5mH3kp+cRB9w7/O/B4jI
/etxVzFraVdk2pDI7JIIgS6e4HqDHOm1Zu2Iu7aTNSo4UW5QntQYUszPDaPPoFjP/E17G1p73t3G
ZaVXbYJsERfGziS6gNxIZ8lzb+xQM11Z4jXdGibAdna8DUsQCFxn0/TgG/gqrnr2BqoDqa5FPhxf
DJVPZ+6VuQvyUwIDVQ1/sP78bOoU9Do7JgrQyfzqs0OsnqL6Xngj5CH255yMFFSZehYEYy8nyJJo
nxGqjUF8aGT9YP7iGEYdVDJK29EKV2Np8SErLhp2tdcmSDcduteOcsfxoMSxpB/8L4TDLTw9HVPc
Js+pZMIDjh+turjqSxJGahLJPEXwwGB/1Tt9TsRtGNShOmuDvYkn2VbvrQ5mInwOOqItSlT8lEzl
Pg6uTgloHNs2Yq6KLklNT+RTMUWdCXHrxD+F/U+EanNQ+0RHqMu8XI4ExirKNDKaHIemA1dOWqAB
H8yQXVvH7F6Pq6uP6MAMFHqdJm22raBQloogiHHTdS13ZI8bFJqI2aCLAgNRqH4F8iNCOtwyg0jL
GUn2kEcXnbAasjEMxq2R90K0Hf7ljqKL0R+PfaE/4f50mXzgUS8b+VXuAKVayIBYJjXOvmF0r8YP
Yf7BMM0GSkMZzGbPVc99jYEVqWUfwO1LHvW2Wwmr4LhOu2+VE9brD+1bODD/CYxyl3Xde9ogjzda
5Gsy2mYsrhKNiZ417Wq3xPNFxetxP1hgx3lfM5Rj1OKbWeN+jTzzMxlRb5kEVTZadgoptJzIZF0Q
goQi5YBLpLiJ3n6oUFPbBV6VJhWzG5jTy/zoxm+XijuL66U5Aferw10pZ2YAx0yhsNHFtr6qVQMK
pieftglPmpndnGpoaGd6vHyQZ+pegUmpGOLl8c61Y0x7PjTyLIaJHfaU5GV8mXr/UhdeSwIw8K54
9F6LrOSYNeA4ZWw6kwyLQzOP0n0oFaonkI5y1DGZ8aaVdqg8iy2xbOH8BQlWdY/atkpicbHsDNuT
XhlMLGAxSjd/N2sALugjU8HjPMMZ2KUjVg30Ia1EBoKhOtvHMd1BX9fBuzvQP6C+GWw/gaFsg+gQ
6JrIBQgdBgK5ENSTAZbHOuNqaJ8Dm/uvVag1cUy9VFUEoNdUX35Q/iXm4thU8q0VKdUqMrYq1rP9
BPYiN0ZwNMLdGfQedU+QoG6fW8vcmV76GVev5ugTsKzNI2IGk26FDiKg3mIS1lNbEvSRG1zYjnGx
deuDbaS9qc0Syy+Agbh2+YhC5h3MroJ1YINXryJxrfyQIsgHv5NO6ROWhV7qO5e0H8/l4PO4dSuv
qdaJJi5ESPuAH4HMl2x2NNlhz2U7bOTFMnd4P0GqvXGoV40wYZVSdlh+zA08vGLr+QhGYHTiNZ1/
YzH/iQXD/9TX47XHuBgD3/jlx/kfv/A/4tFuTnZG3mEEHAcn81j3dB2wBxgmC/wr03DRx+gbQDVs
s7ZCHhl4W8+g63JtveHmwDEBlyru1bvUvS9/sK8xISBzxglDeo/Ki7us7MvvllRh/F5VYHaI/tNX
Y5yb5IYBgM92PbVurm5TzLX91WuoM4wC2dIYzIczVGqXg6NQikkJfjTOSJ5k6DVZSM1Bic9KoWSd
l6BlhDBdAVcQASKnWs7Rh335YDdiIPQcf63rsPfF4vRoCgLqmYQxqit0NhGW3RJSCwhIN0jb9gKO
K7+Ex+Wz4A33QtJLqVT7HgxJl2/D6QkgfwYpf1rr47c0PZQnefnHbzwiaEy6QE+DTOKp504XDNBr
VswWIzYzj2yyscJtjIC8nxBwB/W8XS4grvbpHzU4y2BUb92YvRmN/xoY1su9yry/adrXD8JyLnrj
vUVOjg5iogLqkw7hi78ZS/fssJslzhI9MSbnXVz43yQSfeQVYnmyhK2WUY5BgKWNakhUZY5SAZpw
lL9lsiQ1kh1xrqMDte3hEOTTLWoPxeBse3bONasy0QfVKpl/3MwmiMiKrKNKqPpHZBCxRuhG6TzZ
Vn3wu+VgU0G2mRg2sjgEVs0gSafUqZk6FKn37YP8d9zyEP74uWGsJwsoSUWFmuUSupJkf4V2x4lO
GY70BVYbfwDoESkIIrmLyMCVxUaWBTUhURd+5P5pPaxYe51dMA8/5KOu1/xohR9QUA4TNPToQZrg
bdyiAtTjVtu0Lc45IxbBWEMAnJ2Me2hVp6ENPmNiGDuLSYyLzg9sOrpXu3oza5afPNc+vDFflWb3
U3XYCoKTyHl+lOlf0LmZxrSq1rGDGyYevjhLN5ZO4R3Y020IGOv2ihmT2X4OhoGUo8zJXiYsLhIM
RKO+WCJRkvuErRU65GFxtaIViduUtu03e6edl9Sffb/zrfglKo0WKAsiPttqsCIEggwJhDuhQK2c
ZPhWsA9vU/a4uuJwauRb5wXBiqcToVjspjHEjvBtZkBi+CSZf+w8WVEOIheQAtucj18w10kTlujK
G0WJKxpa9FFD2av/RJSotq4w8sb2Q5khUtAsAKaRxTOq5yAnGxV0jUWqOy2Bq+lLahOL6BkXbW34
KiRw9KIDjaKBhjUzQgXqhkD2yUrf+HZgbfsjXDaOTdHf43h6T6vp0e37H51ku6zPTm1ooZ3ioWfV
HLmBnr57WVHefB/h9WQ5gHWmadVT8zvGcI8zbdPa6ARSi77FCUx5tiWPcI8biBPOnwHHGK8sgyE4
Tkw3c4eFLpEEVjwqB/agKyGQ2A5BdvRyjG+JmOTT/CvL62ijymI4NLnFlEMPWJghvRknDnDHhJlQ
NujoNd/+DrFhap2ZLUvh99vAa+fkXl4gRRZxb16CstkWTqs/932dXlqhnrpIDjrZ4GFzcbtRPLo6
YsoUg/bSk96us6PhXTbJSxu4xU8kv+tK3zoZl1RXuP4t50m7VZEllhpmmlHp3jnWMnfuSG0IlTw0
WNT/34vdWecy4VFueBnqGasAASrTr86bqefKC74ad2b7XypB8+dJ3X/MQiysvazizw4+dDWE4yth
8Ge9YdZvV+hyHCGQ7Ral7h2MKLpXXnehfCmOleW5l7wmNJx7mYWiY3Np6pO5DxTtVJeS7RMOJsZJ
aiqjjHBjsZJUeRI7C9MIboGwUS11JSjVMhjnOvo6ZB6HcQaDJvDq9GbP2VHRRD6vzLsvg8FuU3qE
QTW4XEdZ2uiCNGbYRT9lsIKzsx7SasxvYNJsHTwyK7F1co89b3xDqIMSk6RGfXqMEo5g6fbDNRp1
0ghb0z6iQbQeImUwdh/TACecDJlZ+qSlUROzjDbujd85j2nk/PVrJ9opGwp+3immEaoTX6lt+49a
COOADQYKXSqw2+93R9DbNS99k32A83dUI3AyKzPZ8dCAxWowtlPGWV5F0rvI6LlocnaoQyKy25QP
2l13wedntrFWSQbdBcnXkaC8S2hN9akcxgZZIL7NXunay8QDCuFDnZ8csyDvIHIJsSGYWDTVuGzr
YFhrZdcve7tgrtXO6R+l1qVbtypJpkthE7S+TwJVkh+GKXtmy5W+FHUyrIKJZIYw1LKHsXjmjnLO
saOcs0qZ9oKJO9Qdx2DpTwFKQV4cMcsKkiTd6E5dPFDHtUsUkRskQeLLJavJR9t18MoI2YioOCbM
PNnYIzqQBhXy2Fv1SZiPBviHp9qkIhwErMByGbRR/WT6tMOl9fj7C+X62Dsb5xv/MYnuI7pgt2ds
E7/0aT++2X28bFxdHt2w4yu2Db/ZNBzwh4a9we/XA8HNYNxfdAlzSVesSu6yUzp+GJ1t3GWrXszG
XGeC9afwzK3ZhtVjttWqimozjBUHhvTBaNgI9KJAJ1pq8B9yySUl6/zQaPACkpYCye38wSOBHQ58
Ecvj2PBxEwNsanZ8Meo+vgR1oXCSztecOTTFWu+zY4Zd35xaDwJM+2h7xQ8iII5IP8NhUQ1j+Jol
4oqgYrzlkcNIRfPc++yS7QalU1trD7/faqR3QOm16LnT2vrUtp270SYEJA0KwVM9MqBU+Z7S4xNz
x3SfFJEdCTrPIB+8t8L7onzt7m0+HHsp43XYDf6xRyPb1WG6tshqYHsimV7NF0rIvEIf9YyBPXOc
oMF2Uxr6uUYZlTWGt/UnPpi48hyGM+QdhGX3pfoq++OE8jWYB6HVEOMTx4FN5DrVTd9cxpC6RA70
Ql3pTDtUct7WEnHOdR+I+jRY6as34IlqcqbJtDL2Bttb8RgzBOtT9ewaVvlUGTimrdAdrnln0RSL
CmGME2ek1qTexKMHkwLz02um2E9h11ZnvJXGytHadGekjIPM3nSQnupkYFnGqR5q+TTOf8NYD+zS
LANOVMP6bX5RFFm7RmqvumM0R9dUiEnmf/KN8aFJgpyJY4CiwURzVRgktUwDFn5qcDA8LtuRvg6r
U0r15PLI2fW5C5ivyyhh0Z+lnqQWGYfnwKyqtYcWfBNrCIRamM1xYInbjCFNc5NJ9vyiJGnlnYmQ
JcKXe7E1/raKpcEU0H6bfVjetYHVhzTrbQvL/TQKnahtBK2OnU9PQxJN+9rmzfXoq56qEBxUb+Z/
e/9H8CR8RK+QHl2EVYvEBFLQmPUnQIull0ko/m1oPrjT2MA/qZ8rt4RmZzfae+oF6Buc4crG6DMe
zRrJtSo2sRMwbYwl4+hQTvmmKdD0pGFZQEDxUbBMTr7TjI7OymHsVOu13NcREVmTTx5MVZfxlVNQ
3Hj/L0Y76ihb2mhb0gLf6C5Ic+xzkxY1MramQZOvSWvcpZ6HYlilSLOjiBjUVFFwJR3pvbF+mYAd
35KMql1XUbVzayhOZoyEvs38gPQZ0Z2xnPnHukIp7Oh2vOk95Vz9smi2GmX8opsq0rBG9lSjmDIM
kbUJVVkRPxwH2BozJ/Mffl+SFtel2eIeyGqyOn/vhbRk1DxRnkrPP/7+Ls1qwE4xhqkMCLWTzhxU
N7Xm8fcFs5nBFnA2xzNmD4Vxj6tZtiQksdCsHrS2eJE1xVuAm2Ef2yHr0ChhXy+o3AwLu4kVtDoY
1xjFaAxXZ5QNbWtIHI09lRvp8uY6Y2iw9g5PcemOJ2nkB5FX/S2pGWxWhXr0c7PY6yHiukR5HOct
guy2XAMaachljcJ9YKb6F7urMA6iF9N2doH0JBLXpN3ZXTzsA7u9VorotNarP/WJDZzd7gGe+3tz
gKkSRH811wj2pSixGCPSuoZeis9s4ufMHPdt7M5upNew6KT178Ud8puZKmCAIrK2tITvvcP03HY9
/b3Bbmjo2vg1jaTXSimXtdOZr+bMZZyKsj9ltVe/dICF4ZN1QmUHaWBZc+aXoM/uYeRCx+5r7+DA
8jj8/pNQwsPkVqa70YcTH7SIhJkN/nvJh5qNXpKGP65nTA+uOGLM3Ome+DCHFrM3VFbu2Eg7zuk/
qIhtEnt4qcfePjF5Y+zfz2OJdIJD+9+HCiUw6X6pTSecdzPoSQP9Oeji8O8wcYG+wa3cZf7EAs/1
6/joBAlrm4AhFhQUGrPY6Myj4VvmEfStefz9ZZDG0bY2UmYjeXmS84tIo5TZXYR6OczaHqmbc+7K
AgPi3PD5QrqQIJjSSLdzTzHi3XU+CeRdNqhvBLjasO0tvKUgDdNiIixJlMMJY9JA5IyHf80JXNRp
dYv3n2CSjsf1WgNi69iSSX2uOTeL9ID5F8x31GPYdc2uCrp4WVrDvvQcdfotPitB6ChiZ5qgqJvH
8Rlhr3MpXHR8uKV6jHSHaDrGT47fwFecCtaKQ8YSurDj18JNiR+hTt4yOVcl4lxbACQsA8ygv7/U
QOLvuya7lIo3CSqWmmL+1ugp///Lv3+HJdZWFSaRUYCF6qGnNkO6mybcrlavsP7OZdNEf3Dm4Ub1
ysqn7SwEfxboqMwEyoke27ibjL94SzHyobzZS47lezH0s2VIHgutvQZIP7cqK+0XJzOHY0qm3Clw
sDV1bGhF6vEjpyN7xAQbatdGB7cNqIKLnml1HOXAQP3om/+9XCQu4u7MERwwScODaQyJ4QAwvdBS
4i4Gs9upqm4uiQuMPbXCBwL3jDnbSBwKic7WU4/VNAK89o0a4UZdX40qtQiOAD3OL3yeBBRF2keV
F81uEi3XICrR98JJTlNVbmLlZ3jscvMeSWKUbcO9oTZnEh+yy+kkMKhQuUSi5TMEzpy8Xam5cBQM
3OPCTIcnYbMgdIh13YcBnk0Z99alT7FoBepieylnmJty5JugMlVit8+R3W613DWufYuQSO/qcvvv
yaN3XHX47FQYnpNAaEunUtGuy3Q2WhrTFFnV2tnvde2sOb2/H9P6j2roUjzqiOd2ZABv6W56MqRm
4BiWPIcE9UYSBgcrggruH5xkjG+/FWdhQpRlsqNjyaN9Hvjmfk9sxzQbRAQDsIzSnSMl+JE2ht49
MglimeKjj7Rnv6IcsQMZzAHXU+XjLRFNEOx0KY9RUiDNrVPCU9FZx6mjn/LJhPuZWmRm9iQelvMv
OffGs8d+3K9JimpbMGfpTHOXdtaTDmZ7qzDpMtAhrcRDIQDxKCvLYJ1DUiHBhG2nPiX4kCyWd2Lw
UsQV5vBlNyxZ1TgzWOaK31STgHyefhu5GVxEjZfh94uPhfqTC3kxrEY7iiikxrbRJCILHQt8ojr4
3ySpwGLYBR/BMM5O2d8fWCpkqL+P1u6/z1fDN9864aOmqijxCxNW8RQ0szHLhY0U6sdIDx7aCk7Z
bz3gzOAshzn5SkWRfnLTEbyDx27T7kRMDmdd9xstiq4Cs71u2jtilAs4LvQiVZX/IJYNdhq1FzOS
xNoGQZbx7YV6ccqbYT0WMHjyqf75Xy3YJiYFoWpfYg/Wes5k8OTrNF2pUZkrSxn40VuHrWpBMeFP
ln80cNatPbtmM6u6TrF4YOVZB7TUdFjbhsv5MFiuu5JYdpxE4o+30o0rFa6omJ1DaHXAVyFX4xoU
7TZKpgs9ZnvVUxw/RcbXEE4hrZmUxKQb2iEcww8Qwqi0s6i+xVX64A3ExEUcwKt2cN+cbLZCN8OD
pXPzDXmqPky26B3EDWps/RnaQ3qLcYUxCla+V8N4aGuyHOppH0/oUizfJhJHDxA4SDab0LsRK4c3
mImfIc2n61folllz7ODN9oD0kH/rXmDeS6ju1FTkLxc68TqScSyqEmKTmI3JSKfOKHybeXZmcEcU
1jhcNQruOJPc6BEVycLUc8aflkkom0GV+ju2QIHMpFo/Z46JKJt1z95ye1DBTWgcrcTSj60yMPqV
VbLxGfXMpz89Q6jukx9eZIKJ59//xVTibUjy/NpU/LeJRyq3WlvZ+a7CAI+tkLetu+jWg1ZaD4wo
l4mO6rdndLn8196VLaLW3xt+wip0YAy0jxqeoNKK7NW/y74xh5U5dvKQYJb411CDCaL5jLP975mi
+GDWxYwAtRbBgHGuNKL+WkfoH42oe4uzRnJgQaIcQx3Yu3FrUpfMISaDtOIDEv5UDeQhwfK358Y/
FAkoPDZJNF7E+QT56OxbjkfHsuSDFzbh1UHq0Gp++jCMTvGga4G0dkidywOpGsPZ1shA+1fi1lPy
GgX1/d/tDE8EhFRDwHNXWiRJGs4dwwT5phzV/451HUL4EItuqxkaYcapkyGhcRDxMDMjzLluDoxN
TrhCil3TUuj+tuVDd59S0KVDd+NEq28R3chZH/2D1RCDOGbWOxmSIdTmnnukbuQ5lUiY0w6iQWBx
jwdRvXf6ib2Mjqk4AB5izEeQa3REDRN4gkqrXrhFcui531h2++YDLaHgidwYhyCarFc5O2a8cV/m
aQZPV9NPehthVATBC/cI2SryA+Q4/M/MFBg60x13KlXH3+ZCy/zTv3PJ9inpcf6uh6prH8cStfXv
722s4XXsYgYWdu8i9WKjO5/Lvy9eZ6PmGUkx8FLn5X81iDFa7H8miWtbWeIU+Dw9fBco9b+n+1T0
cIDycCQekydRaOtvYdh2T2S1X/99dUa//a1a/1e/TpZo13KQRX2SbHAHqxWndv7Df1/q3qZ3nUNj
bTsZTqgWqepcJMVTWFbozfh3EKvMXRil14Tn8oXJR72OFZva31HEfxg7j+XIsSxNv0parAfV0KKt
qxbucC3pThkbGEUQGhdaPf18AHN6rHoxNsZIWjLIcDrUvef85xdaY6MyBnRgB/d4c47MnFzvmRFo
Q6HuUov6Q8oteaOHIWKcRlzKLEwfVOHHN7+GdU6vbCdt9iyblJdBWte4OrcU0yaTYgAiXGvll6xA
uGE1GdJXSbPrnTUwsMFhrjuFGNEMKSnIve8fforsqMBFeOCWLQ3pURKjuZdFkTyz6NvLtPdJVS9U
ZiXoHraez4y1GvU3r5Wxl8gKT8YLJo13ZtwweC3qU1QwYEiGUjumOewJh9HRKlaKW+A3HwnTtkun
IqWqTCX9XVW4VJVM29KB/HchF7vIcCZ7K+d3hp6JESi90AwwUiSScQqJ9FCI6jh39g0snrnIYarS
rYgX8jcKmpvtCLYzCbtYL9NYArDxqbxNoz0XgMAbQ0iE7E5fyqp2NdpoOPtG06JA0DBEDyvt3OMd
t/Ozytn0Qkwac8041FJ0kUKQk8IXzimzFfVmysU9V+2OSTHFO/AP9E5D7s4VEQIhC9vR77JbiHHd
LYBGWY6BdhRy6xPYXuF7NE0KqomjGE6UFl0PrEVY9CbWPhT55ViDALmiIEmmDkymJvgYEhCXv893
OJVrj4eHgc9kAukrnZSD04MTtH/8XNLvUu5D5TdC24d9AZ+4YQToztv5aGKwgptOvBK5A1NkEuLr
qWeu5vtSNZxvRt9o9kXpbUsDwbUg3PeieubBxKIOT/YSxYUN29DSKwWbRrKEpAF/S71wmPrpRkvc
KGVRZoz+bn6e9aGEfDyF9gZJkuwMHKTGyM/2UdfJx2CAI5Pb1EEC9dmuge3t6HBEf1BpxRrKtVAw
EjCSnlG8HvyOci15Vn3YSUaZqAzm4frMqKsH+U4d/CnlyZ7y/mD/sPI4e4YVZPppzNcp+bAK9NVm
CQbdvxrUj8tMRVxc+8ZKGxr9LPniUy2Ggq2AU4On4WXMjGIDj77cKPTjh3MMQ/cMGMN65F812Rhu
uhEwRS8n/R8j6mVuoKTU50U068Z4JXXENABR91ej+gwkLdvWgwLHWoLiVqJpJmYTYntdDJcUxAsR
q07Dq8i6vQ4lNSZJJP1NM5/ebEl+i2O4qEZqlfuRJITICryTWRs7v9DSx6yC0eU1d6aqt0wjBIkn
FYtNfC1usu/A4Qyk9hSUbXdmGnxrTWXY1PPvSj25hsov25s8xj+4lnvoYQn88rTzKAzHKI3wP4T0
P06ATjPhO/P/2SpUrUg1r36PHIFWGRFbqyIs80tVW4kesthoEwtDG87QAXyafZclztLSrRxnjtv1
aNuqqb2qo57YD2ASiOzFVBBKU0E41hwSUVN9h2W7POFSYBXdYv5BI7GSaxIahHhJv6225JnpgIZ8
hJ1/b2BlzgPRFaAcuggIgvdMVM0oVfJl2BRYrRhgljosapGrMAyL4AKICvs9DYerLlvYjImaXROc
GQ26TLS3raMLcGS6fFVetVphIP6k61CFjeT056Jlwl6rA9SoQHbUYziUE2D3qAdqdTEMslZVP2nd
QjoFlDLfiS0+vJrCgoLT3vRNSlq77qDwq8iHq7ps58gmdum8vYXfCiaOgKOrTndKZIgtC7VMaqoc
FIe8ixV83grI3TpPTcTSo9a0r1a2VsmsPo2JDcVtcGIXb0Tj7qGSZOK2GGzry0ZiR30lY93FQ7yR
raDeMxHDessvSOR2yIOfC4zIG9KjBkd3vqnl2pP/6JPpRpAph5Z1hU4GwiyTxmYntdWz1KXjhxSl
5a0QGmyLqSFK7UjeV85atMY0RjbgEk20EUnPHLw6PGdDyfJeDF1/dop+1wIfEDCA0s0GnnGpxAXW
ho3xnMQU86VDH2jpuewqoPgr0yP3mAlLu7FzAAerxHVLtFFxG0Lv3vZkQ4Y98wrb83BCaksgbpwV
nCLdYmDRX7G0yM+Nl7X3ztA2Zq8qW2Xa9VTWlV1lGfvI4qIDoGnXvGsYBKlU/VrTuUY4B208tWXh
bDIcg0hnJOEBFsEiRQO4Q4JbMJ5Vyb0hPUBkYXixMIvIRWnTa4LplFYZL9kgvZ3tv7P01qv5paoG
EpkVEgA7lHJ05kDQXovf6tiCdsX84owdex+qmn2twrwlcc96BelNnkomK5IRRfjbdnQLmHRSuqIY
saFDzqOQ3oLJEoig2UoQ6mHG2SQQ6EThIc2TfMk4FIkqzoNJbkyGW7bWpvViPqUatx4TcfO7KBWF
3p2BWEqoJd0ZlpCBQRKkU+P9xnQIOWoa5Qd8WN8UCeTbLuT+GOYm66lGb5yP8MhzE7yMXEMtSzHW
0JO9HEBBVDLUs37UjE/N0JAW0+kHz9DNi2I6twxyHLnolXrOTCxz5/ckshqjWJsOgM5DO1kJgq5x
ala1KVejFxZeOVqpHDUywR0jGQ9EnMBxrTBoleJVFUIXNah2X2pMVEmhNfYJrnJbKTc5LFH2J3jO
8VjYOB+5TapXS8eSaix01QzlZOpvI4x/tkE3yfmnmalfa/Gm9mkU1coqrsn4g47NmJjlGd1W7u6x
2d6GJmiI9AU6PUxfKsgLR6Ghou172FrNZMNb5g2mt5jXmDnbitE1zwVw9kQgcXYwz9iXFUVaDilG
Qin39L6oYM46quztCgmcZWptug7fwnZsBXIW8gx5pNWnrKiZ+bfGge1MI01FlXa6inFBozLGk0Ey
UeD4LCb0E5omn3MpJAF1mlLkFPuI0EVFbgWc+g6oHhaCd2o9COMErOoYpHeQ3bAZNIWmb8W00/X4
E8tMlg6t5qsHw7Qq7BBwcY/rATZsMypb9u/mUlFdPKsWC1ttQEo3myA4m0jSe8pqF1FMcI8TwToD
V1iJvvLCQMhm9NGG2gfViE38H3lw7F2VTQoRxNGNUo4ABAH0cN2L031WSvs2QqHRTjSVTNI/pVGj
pZTHF1uVkm2GsppFwSMtz8Z3qbfjG0YTpD7b/JAyhdVGdXodYnXbxXnyWjTGprRMH3c46Qk9NfRy
m/jsbqyPrBsg6cEHniQACtSalA/Q+TzSqSKBqLFQ9njX1YcBj3DX12FtDrV2s4Rnb7IUl/4RP+s4
y3+HtnTxQMgAzKJ7ptjBh0UGjY4CWI9HsksYGMI0/5roKZvS8AgulPo76kZ5b2n5zUlh1cviybRD
TO4ds9paZG64fWbk25C4UtJjYbxPMwTfUuUPDz4GAlCvAAejJpaKbhsHkL2jXDAynhbTQvTB1pxG
GXXa77PUkSkzcBwKCoM+xXD8jRMICRcKUve09pDp9Nw1CFzZ8/x4t2qab1YCFXQuq0d5ujjDdJmi
SP4Oprnc/KlQ663ewmOIy+IthDVJMgKKnFHRwbLUXufqqxoSDFyfTUo029DZDRoGzEOv/E5sxCDA
xcOrMQR4cNtWsZxvqzzP5DNsCdBQDnUorEeJ5/0M1Wo/GlCC7LTAOgaF+kGbhqNkrnd7imLGdta5
NZB0t00HDtfu29YOjnKbv5ljgLNcl1srTQYYrevCXKHarE5zcddi1X5tSOLTcQC/C9zdtz2Vxzoc
Cv00byk6ab9r3/LgTeTqO6doVUATaIpeuSsmFO2OHha2r+QsJawZVtUYI8kiW+FYmr0HDSMmcAAS
NeOtitQTDXJRmbTD79YhDq6K6D4qydo2IlP2tWxe0WoFJ62DXjafAFEp1j0d2Nxtv1974G+vcOaF
UV0sSyDKm/Y8HYrR0UnKmskp9Y3aPeueluMgHNZ7tbeBfamrJXmw3RTawLKW6mrvVUhXDbHqVKf6
7RvMMllkkJMlmn3y067ZGLDmDckD6ZsrvSHolzowlJtNmD24OCFNEz6QhCVeLtOMXkn+dLyxkie6
JctjOild17G0lmLo9o0aPMhjsOlkVcas0iPgPRSHH5BiRA9j9xJBA6Bish5Ub53jP8vDZ1lGb0pv
4qk29Q4s5d4+TUg2BJyCLjIOxkaTvjqZUIMeudVoU/xkYP80x1a50Wrs9PIkf+iSGJslCAdMVwLY
5RODIOpH/4BfMgjuRAyUwip+1LPxJZBQTMOfKLHR6Gj7O5X+Zl5cm5ODJQNMSxzxvEJ7cUYgCe7Q
ybi1Ytx7UBxLhvu5lRIvfYfEBym0BUw3xXsehyuQWWvhFMWl7LP8ZWKHKJajn+brV2JgbWkEf49m
b2z08SY7FasjGzTtIUtII8lr2xq9axUr1g0EkJetO7ERBg4OsMLGQwdauolHvJMKJ8cLpkSvVCUh
HsQj5Fk9gOg5n0JZoX4HegbUROMFFop0CmIqvvYsGpIeY6jkwCbQrLRnKkHMXTKMmPo2o3O1/JTR
kMCKqK1VjBptsRosL98lgYSldoOB1lxXxzaSQHInwpWkedneHD99SYt/Gr24KNxBV6XHQMfDV20V
e1NY7S0thH0JQpMc6hQbp+ijzOzu5BQB4QIlnDEAH6o0eNGYOw/p2vdDTCYauzoEOTWZALG5FlDJ
WlkJHlWVig7S0CkwhL6FwAWLP5EJTSxYX2yd1JES1uaNKIn+WPntR17BwMDoeDxEbSQdNHnXaGq3
Zpglo+3gpEwooNTXyZX4Rn6zK0y9ccNpg20b2nERdMkmnDgfHWqlsYn6D9t8pSiyHwfL5yJ4xiX0
mD3JslRu867luoIjkNiLCWQmLGRH0/MOOYOsQbKaPCMm98uHd2A09sYcsbBsOnlYe3aqwAZ9VJsE
+DhWY5TmuKQAAtim7Qqabrw0KHiBfxBdzPW+b6PINxXhXDJLydxOA7fyubv91GFkMTHXA5xfD10J
FAZqy6Bf8a12bfjlcxiJcSt1iBZhrB36ofAOYdBsIl3sW6hD+naiMFYq93g7js5F7gVqzrhbN9OA
wvDrcuUrMOKdQqm3QoqveozwcH5a9Ly9dkrXH1RyqNdyJ+NGqSM2CKJ+XQFFp8sXP0Xwb9RJ/+Cb
SQ1VDh/3pJD3eSc+lM5PLiEWrlPc9nxHN0QlH4yMGW+JvbuAxbG1xHTWqg6j8qmqAgSZLLHqXRH4
3WNDzq5bVu1vixXAzeL+OQux9h1UKXWTOpq8ks1yP9/K80bmq0m+bukg5s0iBgVMZnCqLprnRLLf
xrHjgmiwxJ4TRsFT0SK3sG2ZJ5CENe2Vwo7Go6YOByUfneec6FmoY+tyQKs0TTJngAx08WUGG0cn
MNzUyHBQ8CJsAQIlXwEIseK2CuxS0rG2GWqDVRy3aGUDFtp5KJTFkJvsHjltHzl4JmcSLxwAWVcN
ll9mTfyFpHY00ikKUV8Mvx3gG7R267l1kYZcLOuCunNe0ulYrItuWbfaIt9NsodlJJdnC/7LDl+t
8kicEb4mTAwKTAYNfMqe6Bch8k0NVVVzUzpd0x/my11pauJiNmncpa8oMaDsZlj2KyZYA7Eca0uu
vK1qop1KIgKOKH3pzxxsmmvVltwkdEijMerfCsGHrt0npuupjXOQtd/aaJLn7qHqSoAq9s6AoEpX
0ZoZlbwoNMYdLm4DMZSxCY+QMdZyIpjxA7m3xxi6dZFYJE2k4VZMtD/JcWiurZD0HQ1HyQEgkJFG
mx0kUZeLJjDpkTPnp001bOTawBkIcHyKb+T9HskvlgQhccvgV8LQA8oy+HEvY55v5/E1D0vejSXq
Hc/lsNQN/872V0xFRHiojfG90/AJH4WUPwx94J81Ae36B/bImhIXb6kr7kMnsnUAx+pZA/ePlJyp
YhCER72NTj8DmlhHMSoRsRjJdr8PPMXDhMUGNTa04swtV9yrUplGrOjhpiulyGF3gUKEKtevq2Pr
Dd+iI01lwHbi5vTyk5GO8stoSkziIaO3zURkTLx3g8Ku7c32lLf2pDQmQqRTYMBIhnJOCObo2scG
dufr2JJM1EPWWszkF67Eo4MHJb/cAEfqMYtTFeXJboAcGLkh3nNg90WhkWIB5RCapOVnBwPueJBB
2qYdmAnfxkmi7tJV6QAftvceAQ9gsHeOq9NtpDPyZyi4P4SN81NMMFd0TvFZhlB073geyAnNXzsd
LhNqAYoNS51KYa2sbyluOmqMwC3K4Jc3lWRg4uFEbjhqJHKAtq9jHWlxMlj1XuSYUMxbJgxDHJ2t
AFcYWcaukqweDw/cUHuhk2rYLGJMIgwoDKGfj9uu7slIsJ3nUOpeITKvYAUQUdbjIODNP1WIQmeT
o8Ahx+Qe2N2T72OzgY2NcY/CZJlMnW3fJMh2rarf9Zn0prUo1zMKEMglHFAPK26bVShQmYOjhDAh
rxdEpImxKEhxkOWd3UdM90BXYHHHF2yIglMyWvccoU7Z98NtUIqjHxNjazSwt/K609ZzFZzpWNpB
DSV9ElRmFO+BH+xVX8fYJExxU27sdk8Nk9DA7iQ408N0V9e4fmAbUkyEqypSz7JfmbtCB/kyLSgf
865WJ+ZZ6vxzyIgWO/AUwvRUV5V+wJyl01bTROOSVRTQ0JEdV5K+E5M8s9AZK/wHO+zqTG/fJvB1
NFn/EIWR7LIaxrQWyf5rnjZAFPgYSobzXOjBuPfwOcJ1nYSgmThpUWO6NJVfiT1Z4YEGP2aa9N0x
5DUr1cTCEmP2h0odxYtopHgfVNVT6SCPjEdVe2lyG95+X6M0lDV8lqYydS4b5vVRchgojyJIV0Zg
S89xpYHkq8Hm5+HWBP4xoP8nNCXoWT0ZL61pslNoFH+Oj50q+228tXUofnOrQ/4f4qzUVqDTc3yJ
itsiJE3HDpGbpRg5Z40Vu4NHNuzc+ilq+l5yDLsMhlDG46nE8eDKfVi8OfBlFycAG3GDVA4pyUDq
+lM2iEQiSjjq1Fuk1LuyRA6O1eCw56lcj3avHzMqs/V8s5WlRZJOC09stP3HTsE8AbOwSy3iCFIN
+5Dqd+N6nKbjIjS/5rNjlsDLCZSZm95NibkGReDMjwXayX+QIBOyLRx7kq7m9bqKCF7+QbyFEzK4
MGrtCRZ7tYiIUAVyUc6VL1k76HgtACO6KTR5U88Cyy5FTR2CQdmds5aLjHgFNYmPfZ/pWxXTygt0
4GGFaVx4iPNrKQXGLQ6Yolu1fVbUGqNV67PMVBLWeuzO0xJDns5EDRw6tmsP5rBR0/ohZOywnSex
ENZ2ZfHgSP0VT8XhdxkWz9i7Ham48jc1z+Fmxga07SKlU8NIqTRi7wnNIeP93tuDH6LE6qxmXw1Z
Ro0pShyCGTs4RAqno5G+emjGZD851g4snKK1kEmgpVznTT78RihfthCovRj4I0IfuOnGVnrwI+BL
Ya6qxpBWuebZTD0J9RlTXHQbpdSvXdmi18sLRlFUUf5D/uiQYX/Am1VftKbDOS0mRUx+1/wh/dQa
pLEQWyZpNBlvLKTRfr4VRuIlDqbGaF4Z++TSAxeQGxIei6rCqGLG8LsxkPYgkoSfeGm7NsGQ/t6q
YXqmy5HLWuC4iKBvLh3Yv1PoMBocoJyRcmlSE0HeYfKAreVpxCpmL/sNtOow95BY4DM8D0UAH8Uu
iGS3DlpkuLL5ao5JfMsdI7oRafMwYejpEArMTgtvV9sB5yFTiIbS2hcf+9QhDa5e9CD5aXhpRhR9
SUy0QqjX2zHPtaWtQadxrKC9oxCpGEChUEsUau75Lv9Z3hgAw2CGMsMm8ogYu71KQb/rYj16qMJy
pZHfeZk/hTAqa4uQ1wpofJVKfbCu4eOu+7Fu9raVi10nCDxyUB9BmhyOc58hCm+bCak4MS2j55IH
qvTU13d6ydywrdrgSSHyUoHg0mqqALOiYjNUySF6rAa5GDKM7HQv2aB31NQSv+5CRjw/6BAIWqnd
tBLc87DCUVm2CmaU3SQ8SYM4fQkycXWaICaOt1qHCqz5PIy0pzjH5MnrE9iF+Eb7SFVfUBGkbqEz
wUkd+yF0GPDMiJLuOMxsfRhHMLNoDDRI6r4n7wZ2Zl4R/+esRfJJkSgdJhdoEQaPWas86dZYbbMQ
SswSMmk6PJWtr15927iiCZFn6j4kpDOhMG6sVNqth3KxZfQabWvNA/6EI54z+VrRBNRuUEn2zU9q
0mycDooXospFYGPMMeggOI0WZMsqNZ3nCluiZkpGrKz8yXRs5WQITcP9N7SsfRf3Dwq+XecSV9pa
Unz4PgGeayown+Ngfl4yTQah+RjCHgkNvhIzxo0yCse/jKiCQa+xE+tAioLQsU5BqOWnv9s2y1L3
Q2U/O07nv1RG3rt0k2yrFWGOwzjisl1XtJooqnYpizftBATi0mH8RjRNVBCMXBQHJVZOQpOJHlQR
cxLGtu1GfFsNEq5wmXcwpk9xsJ2mCBHdVGyh5TJU/AssDOQA9ttHVkwJraxstEd5ik2ERgPC7gyh
68B95qGjsuyDpHH1VB2OP8/eTCPa1gkTAafJg4ekhZCZ0Q8ugedHXAs0FLm5LN/6yAv2WZO9xNkY
7Lwi+uBogjtUonrRRgreJaaVP1vgzate6uG1t9QCclMThKxGSE3swbib1TWZKr6csK+9ZJMv2ZXh
zSY2aNprjFbWj5ANqgcrSMuVlIZfNorVGzs/00FNTjZ4gbKvZsI71KE5uBi1MacxyCdR2nSke6hI
i6iK8QC9EIupMXgNojH91B3x4Yc6p8KcmNyD3JKPVKXloSli/RjV8kHpyCxB1Fd+2Ix60yD51uLC
etFhnRhZZP6xBvl5mjgQ8mjHuzTMHxKs+/3FCa59S1/FicpgmrtKyU6A0hp7SXwWl8o0E0RaE5Ou
N07c0LYElK1hpsqJ5jx6BdlsWs7kcqxi8wBxq9j1ZWK/tF0MYVn3g99yI6V7R8HNvW0UcjTaZuIr
6QrWqqE4gaNHbiozwOc5iIjvLR/tybm0LVNlpfdqS7SBEqxNnaSsEpt7r8KnrsEB4Uj8jtyG8DWC
Dpjh5ya2LQsPbCVFG+S3TxrT84OWo4MgRRkNcF2cwtZrL0kV4laXSePfpUcpQRGdR3bonkBJCXzc
oGfFUw2kiaS0UGwbFT5oI6vhq9rZQFFJGp+cNhxfsCwG5qRypj1320n90fnN0axzg7E50pA4ZloG
aecuW8hDBETSR9uRs32pg3fVra9DYBEW1pwoUqav2jTNjlmMGoHW1HgWsEhdU2fKOIguxCgGTpCH
sFy3Lenvd28G+lFMrboaQubUFC5MTMOShXc5bOy7Tm5rGNATZWX8KhlxfwqIBg5VNB1awKTZ18D5
tQa3rTQgi6/MPAnrVh6IuX2KyBxHBCMwmklD/9LLan9qmXyRxZ6Wxx8Qwkve45lOWBuWIDsvOehN
qm1FVDYHzd7IQ9Otqgl9ZH3WmBU3P/A2fp/YUOBRU/WUtxhdhVojXwzdeR4ZoT4Hlt0dFLQHaJj7
Syk1zWMM2wgLrmJ88WMHCwZ+FlNZesfel2B8VpBvHD+Dsllpa6b5ylscAsc2qXwc/PptnHiInaZA
A8RVdN9bVfuIguW9hp65spIKMb7RSM99h3M9A/dbS2gJNHvkVWWtPrDTE3UgEqbraRU+SDiUeqiw
uM+bEntCoa48XrQ1mx7WTrqL59JDcUKcsEscNlTLiS5OWqJ5iZLX6gu8rT8lEDJ+cBhtTJC1pMI4
AQ4QplILaacwkHPjDg1iAN947Uzqv8AyBK4qLTtSXKrYi/r+jY3hg3IMIX9V9FcT3VcSJ0TFcfqM
CYWL1PhbjlF2iLBT3D4ZbvOgcqxD55wk4o3RS3eUOothOXniqYGDajvoS89rzV0CWXeHDp0UxXEL
SADmnzM9L9u03cwQ8kgcS9vITAKTGBOpum83VmL1SyFi3Ff7THx2OLF4ZZA+e031SuzGuDBaNb5G
thSeEL+ZSyy1Df3Dx04nY3sj2IK8HLvQihPhMNVzVFbXQK7g5U5fJTIBtFqf7PVBLVYsigmbNMaJ
kpDvXi+UJ+hA9aZmnpc4SrpOQ+zrA9L4BsbPRDj3T4SovTvq5A4FU6VqnxAJMUZPl8LpeDiR68Py
SfqNhHOK5nmceQKGtWW3j469S8iLiwlNtcE92vXeMF6IwKQX/VYsP/RVuE1vWuCa3+BzV2ttbMOV
OEnndIlA9JAf1F1+6N6QY3vHeEOGwwLTMDfe5muqABfV2WnjrHAp3Og7+wje5PLULaqFvtSXxG6u
G95AWC6IZsG2f+1TwKItx5AMU+gBf8BV+akw9k83/LUYkM0v5YeYUCl8h4xF+Gyfhj2uFyt2lk24
Dl11W57ULcD9JbwgynK7B+8P/FFxQGy8JGn2oJ7FAWPJbX9FWnmBUjiNt7F0CHbGXbmQRa3dh711
wZLvkZSLnbUYlsYCwwhyi6otfebScfPT8IE8+Zo/Bb/zU4DZf7EYDgO/Vdp9O7vmEGxgEay1hbxh
yW0/9Qd66xp4A3uIAghuET+L7/hZ3vvn8titcNRawfJdt0dlHVynMfpNuuAnd7cuw17fOHcJI2PC
8rJjv27XnAPG5hiV1c4iOZav2iU6jpfxQobrmnWOefGC9noFcYVDCnb6BmXqEbXhg76HWuOWO/zg
8NohHXcMF8njuGaEctE+R9LJ0xW2S49TwoizaL6RC6W8R3WP4nmHsnWTHIuVtBUcmbQmU5qhR4Dl
KBI0TBsW+jn9MFck56xNfne0TA/VXtmJ1fQuitWwBwTDHg56q9u7Ix88VV/+obx6e+3oH/yDciQc
a01IH7QJgI5n6RXHjj0xgXt/K86YyW3oetf9Wt/om5bTULo54Vi5W6/5jSfzlByDXbUiYul7etPy
PnhEIbcevqEMFc/ap/KK8ZHyGp6LZ3Ufn9Fiu3x3if3mEUXFA8dqbpoVDoiv1mX6qx7m4wKrrfjd
uSiv5qbnNFkXc2M/JLvW7VYjiVb5ztsA7/JCbJ+r2u24UUgiWZbuc7wgLIr/pi8YWPC+fj6zja6r
1fQx/XDB2QGWXzwz9tkoO/2UvHLVpDWjTtdeMteDQPsmDsrV+IpfEAEfnO14t5+8J8agbu2Gz859
CJbkex4tcJ+c2OGlSTO24H4BbH4weGmCP5b8t/ia/9hnxGxb50t8MOg5SUemkTsot7xVm2cDMvZy
els6R4v7OdoZirnP5hvhBMdHk/idH+0H6a58SneitrgrOG3K5/iaPs8fHPxp+o3Tx/OX5frrbpEt
qcsXMh/QNlzuvAMc8e34VF3MQ7puFA2vfwUHqKYgGz5vjZsOXLwCjwW2bLF9KTExrVO7JmUVTRxb
1Jab+2Cu7KW9oizf2iuyQVZf01NpGdgNLaYsBcwZFhwk6YsL81wciu30LDYcW7o4vOK1vKhdj+to
P6TP3bd0P02HwrN+xAzxoX1tX7MjDxmPKUtQxWzztduTXc/VJE73gYQS70/AAyZvxotyJ+TgqNzH
+8hKUu2lbc1v4tqs5Q0eKCseiB12BFdjZ+3wSzsZ12brnXUk/yfLNXbGziT9wWVEbOx415q2sL6C
U3WAcn9wdslTcuoO3ZYMlTWSlDWh8ZxMEMUlnsacxnZTPuT7bO8jL4LaUKKOa1p4oMI8j6na7pS6
uSsRWGyn27DLSuulcHBgKTMSMEcATLwS6BPYAkhG6aQlgTP7X3/9x7/+6z8++//0/4irSLCuyqp/
/Rdff4p8KLHwqv/Hl/96FCl/5n/z3z/z7//iX6fwE8BLfNf/z5/a/BHn9/RP9T9/aHo3//3K/Pa/
3537Xr//2xerrA7r4aH5Uw63P1WT1PO74Dimn/z//eZff+ZXeRzyP//89UnaRD29mh+K7Nff39p9
/fOXpc7n6ec0TS//9/em9//PX6vkr/t70r5/ifJ//qM/sJX/+UuyrX+YjmwpjinruqMqtv3rr+7P
/C1H/ofCNFwzECNBKdEs49dfGTVa8M9fiv4PNBgy31DAZPls/vqrElhh8S3tH4qhaooDbxW9uuz8
+j8H/28X8f9e1L+yJr0KHAQq/rGq6r/+yn+u9nR4CGF11VEMRedFZcO27en7n++3MPOnn/9feE2B
RY2msY5a75EUgw8RqOSRvtiSeRYpNxu8z8mAST3jgUBuGHtD66O/DmGyyGR1xBHWYBnOYTAPiRFh
buHECXMusrqSoIOZClWLnhWdQRIAVZlmtsEZDd/mDmF5UjJoKMcIiTnORZ1JrxChYSIheBEqxHya
UU/ggPFlKCiqZMc69xLmmTn9nGR7b5n5NeqwnysMaRb4dzxOh6AJ5TNTcMUNsQDETrJF72ErUMO8
nE/oXHd+oFX45WjfeXMuSWxSgo/5e2rhP1FU78if0dAiWWzt8ZQvSzZDzZpsNR00DCwe02okVCLB
+MHPeKUoV9xWME9InEe7bxFtITqmQuA9ds1eNeP36W31NZTcWDF242g/JhDlMK0ggCsYoAvaj6qI
PyKFDGwLMfRC9rHdGmlIvZFYiKayXcVPYRFVA3BQt2LYAdUkjD8CIplwZse5EXuchVQOPu6Av00T
4dhE2UrzmqPWcKIo2seUk1/K9A7CGD+9DB4XaXENiZyYnevI+XP/xYRdt4B5g+lMGv2WQv17/pvC
CT8l8Va0MastiEnBvZL67Q3mxJ7Bt9hAI9yVUkUGV5OchzZjkQ/ORgPVWIpKfVlHBdhbXa8wCgMd
8jAECeRXrGCSrY4FgkFMm6Xhr9coa6OkBKkmLyEHfkZeel+DJ2FenhGIKntXS3xyA+NvmOqP9ti8
KmmxUxM2Bpxnnsq4IwwxeoOvh3ygUuAzOt2HhUN4Bya36GyYLSjL3Dxhej44PRBXJ5NlqSblGWfC
aYpY78JhC+FPghHf7TRJ7WmPGJa0/5u989pyG0nW9RNhL3hzS4K2vFHJ3GDJtOC9x9PvL0uzZ1gg
DzE9c3sue0mtYCJdZMRv4unGs7C5M4oQm9USVekxrpBMSflgGEE/VhNmL2Q6lqRUSMrz1NGxjzHQ
p/CAFzoUQVZyXfxIxLqPTXhvfQgKnl68iQbxsxlF1g1MDcwCdIoZwjGpbDHfDGg94eZrscd856AY
/jaMit8y7Ue0pX3K0Zb+tTMwX/LhvycKtmew0VQXdQYU1bpOf8xr7UUes0NVoAJaRFTGkon8gyum
GbE4Zj6Qhq2c26oC+RDUvBtLtM4MSpJGXSJLzBZFlOyz7Zifh0ao/8oxxMBfkRQOD4G0cbK9Kge/
cMPL3FyfDk0dfR2oFPJI9w4hBVJLitODQkFkGJ2fqYVqZkGyr4UOWngeM56SdLGBVOh2ZUDJXE6i
/FA0a18JenTRvspZ/2Rhc/9iKv14VxcIm5q9X9wy77C0BkPaQZHVWf3op3pOeHxXaMgAnIVhrh9R
Fg/uKoNXROoBouCmXKfd8JoJxlMhf1F4ye5RDMPgu0t/QWgDCl/n9k3b127gO/6nvgGZhXiVm+qW
v+8MUk6P9olmZNPOamCs5yXG3RqVWax68OGO8q8NAnAovdavg4lsYVqyGmKEw8WEGKFqvWRQUFF0
Mm4KqLXbsnsxuxwVyq7/XMceHYpd0UYPoQZz25E4dJs8Q5tqyr9m1HCi4dtooJ01vguDuXI4gJSZ
xm0vpdgVDohEBiaGa733qg75dsg9FxHaKcD5Z/yklTUNNL37Efo5bGo4mxs78pUt1eo1AEA4k5iI
QyojjSiHdKWHurF2imGv2RVoKpSwtA4/cSnQQBdGzh4EkOn20kS+Br4Wblf5hJWUBcQfEKaa/pI7
AO6ZUuIqiaCDDkwpqDvtqHvZp6gr4BnbzZMdPgIPoM1jOVQetLQ7tP5fKGWRkaHCNqIbbmj3tRrS
2VH131I94RWLNpjet+E2hgBe1DQWlJToNoKSCgx83crezADbNjMUYnVl+LXOjG81KDG3MHAybwp8
xnDuwiwtCZ8KQ2hmBKD0C7j1+yKRcR8WvY1wpN4ljxg7A7tkcXJDbaW/YArt5O/0XtZQV6SViqHv
UAiv4ACXL0BAOeBV1YDRyxql9pkOb5as02gfk52Si7+nAvLUTAVDtLBxa1UorRX+Y4XsoBZpx74M
g9Vk2r+tjt6mngDZMFKTfNvuih2UxFiWH0YdwZYy+2n2+16FaCs1xV6yM/NoB5mH66/nJggR3OsT
bCGq3fX9ZAOaxY78wcAnYU160m5rVOX9IkNAuADdhzIQ9sXYkKUWI8qP2HoU6nPTw6I1gli+tQO8
NPt4fMlRL4wGHDIsuqg7CIHbuA3V52lEKiVCi2Ftosb1DL9+S33UdlsPrfGkuR9RhDOVEgpzIm2H
QtPQUo541oCvXCVGfegMQEEOVEbUH4Hw83CpSmrcebcKZQq+7wo7Yxt/cxwjQ6ep+l35tHzAUVPj
GzADmAA8wHOHwu5gSUPfHvz0phuSDDRY+bWKaP0ilu3JL0YhiEhKduz1YU+LHvwC4LHO4KI0zfD2
FeXV+zqPH8c0upND38afIfjaWDZqNDB0jB7odBuEh7qQnqhd7kbJ/FXIyFW+Jwm17krDhA5W0VNJ
wdFq5UxDvUKYaaNHuQF7zPbvM2zVG5k3YAj9qB+AZyj4hXjKUVHKB7nGaFZy9eBxzGzcEKp7A9Gi
NYwSfGsG7SWBZ8YpZ9zSAMRXB7ng0Wixm8XAuquCbzFAbaD32y4K4fwD5ZlUB+J6ENx61IcTlGQK
dLZ9Hfbaz6FG9B3RWLm479LiWYUnzHVsKrswag65Sn0pxziq2rYpps9hmKYrr0adr+NVb3afY/AB
bqU4X6ZKo1DyXNUll/CAFZY63kG1gbXc1ygEAwX7ROsWiWSuYht9Wws5VbjvN6U6Smtw6CCmUcyA
04r9WXMoPIo6kh+Ad5JUmOhqDg2m1iU392Er2+lXtUHwO2mw0A4KSD1yhZHJSENhNxg17uzhFh6Z
9TuT92Yd4C/a1+Vjj2cXCqUWdumxH7lVB/YplUxceiOwxN4nWwJjlwrtvya/66MAlyWrHFeNtgWo
8SuKmCa/5VQBOVuMr36GTJoitBhwDpFDfLc4mUS7AkHCLDAe0kG5byNkKZzxGVLn7yjvPktp/nUa
6OxFxvPQIyAUdZjnhYn6a0I+ViI5c72KlMOo/rJDQIRtVW/bBL9hRdfRvES23yeN7VqFJ26MIrGj
j88qSleuRKk55HLqw/SHY3ec7KhH7/Bs38QolORW+LlP/JKMAyllr7CfK7ojOOHCogOigw8XeNNv
epL8rOTXyun2ntr/UmzSddvLe7IgLEBl5cUajUe8jF6jlBKNikOVHTIHQVIjn6qk+17/hJJYg40b
jkBKWkWI56rYkyDbgZYbC6LSwEw626KZ0N1Q/3Lity6/QZrULUwVNxKJlR9jzu3o/IMe/q1RUOAh
m+YIzagRVt+496Rm+ZZi+D7xt1fgPT63D0UbfrUk5EK1BCPTIaK9EN/2noXUBcIu44PlKOEh+GaY
Fcoz3UObAnkvcvsQ2fEn2LSHZKIbLSHcVtOH3WceP973flte81zJIDELUqscfj3wCBDxaSLfWa3Z
3Q8KMGi4asVRaXA+QDntVqEPQO5d3qoJwtooW3xXkoB2PL2V1gSylPbVq6c5xU42OFwNs/ji0OWs
KIDZyGsY2TDyT0i7rqrfijow7wZNp+Jq5vIuDr7WPh4smt7BAHbU+Ch11Y0ZtE8dKGhJaQE4Mcfr
9xZ0EVqHJMasB0UIMpDRQcHGeXVqsir2WLSCGNl7/RbV5n3rUHQaRfHARy9W7zVUo3eWeCuoPVZB
tjb+1H2T/Jwjxgh4ZQGnJ2f3ccv1sZsoUjYD9rCkGjD0kYLF16TyNx76vcjM4NSbStpr6cGBsG3K
wu+KWA19VDbNp1xTs52eN/c6GmWc8dQiI62DycLPZMEjiN2ADwTZsUX+mlJ1oUNchKSdYCShtvGP
HBEaNF27h6BuHS5ajG+kLtjrOgpMVdI6fCZOVwZOZ5RStABzy7g9xU6JE2MJbVcunRuy1L/se0pA
o+TrrjyW34fg7f3vpgN/7/1LdGWDnCgiE1L4Y/Kqr33e3xRB+MNHm2hlFlzhlvec1DwP3/+fLsF4
R/zd1DQAAY0pd1tpYnEaDyDq8Cp2FPkIy/lnkT0n9Lif0Jo9GrGmHXFGbmzsOCYJQ0+lkfBkBdK1
QYHkhxHqLZIS2KkFIHe2Ta+PiFj060A8CbzSb55b/vlOHjUssvXYhSfyiOVpukmKgK5Ne1el2EzW
dYxSvz990jPbfupTHeEoJkGGCZo20nddSruHCWH0d6xQ0eG21iC0DsePfkyzAenKP4XonduS2cq+
9JP3gpBoT3CuYqW1tnWYxKPKUX//87ubo/3WB228btDKGxuQdJbOmunaqtlUCvqvlhO8FBjRFtAh
gfCUt0WWxbxDd3DHhnscdUI5QGOkBSaQrfvRru4QnQ2yxrk1kGfVep7uUZby3EFkck1fJT/CCzhU
LftkVDyUqMrKdI0u5DLttRE7NHBhgWOiFWyipINZqKUMYGci/4s5yjDKzFtj8iQKBCBEzAgRFrDF
KJbbByfk4/jjk2fwQvY2KGcfNBgBSRUhwqTS5krox9cDuzd4TihZwAx7hfZ1h5Torz76pTS9uSlE
6aRT1QcoP9/QZ6euHuGTMFq3QWOC3ODpzr3doTHL0qlNfoLXA+4uTQlEpb+NJErCeYgVK5869XlM
ie9sy225isuuWtfMhRt4QwwUET3+3NrkdvBAivaqeewKP5BeE14flF3uJ+BBK73HTx5pr5DkG2qB
UAxRIzwpmres/e4pFYa3QftIr1Re8TyADEHJwmjFzS1OiEjhv1QV20Db2PLN6MNStIhCcIlUDLzh
7n070HSOgJUnPywwjCpsRDj/0SHMxIIZCn7UyDBIgbQUJKgYl/jWNn83DcyfEmpn77DbeKB6Yqc6
Sn528DMYcky2LeTrFfWzHLXAY3X9fpyw1qDFeEizQzJGnxMSF7E4xbqUVUba+M1jFO/xkdyKA1GK
pns/Bk+Sh9PW93hkqLwCDZ/akdFRWRL/lOc3d1LKHpPl+IdMgvPn53iTyTNEnEqUd4pO2iBPQxOO
gpOovkgjThqQv3X6V9pqsHiFRTrVoUIcCBVCyxC9U/gD667lyG7T5MdoSdw5NZ73WMeAGOLCoZu9
l3zOwmL8kiq59f5tJI2jTtW/lFFKk0yoorxPhy5+cxa+6q32vbT5WWIiytp8Vaj6mrG/KXPFAeKX
0PrH3qixrC/vJbMo5Z97/76jqJgBtqFwpcfbtGnvB2N4jjBRTtL0iGbOJos+O2X8XZuqpwR0jqua
Kq1a4Z4JKsDaGD3OKb0uJRxhZCuo2JugRzHumKTx1hpYxOaAORSK6q/pyFoTB+T7wT34KNp43U/T
ohhUDSh5dwiWsa/EFTCYTcklb2zf/6pmMSu2XT+Sju51qKeHEXidK3mYIus1D6Nc0DNyPUbdXM98
dMG5tSKFuqTYJkPgIWIOOBemlDhZXVM7lBy1QG1wH60G51X2uu9FUYPN4h46KQD/o8R6WlLVKBDP
CqqaooD+V0xZFiVc8ecnBVUTh7DCx0B3K+msmjHa9216YyHjHnsbw6HulzU/QxacPlj3QcTuei8a
JoX3Kn6ZlBXUHf0v4hAQc6s7yS8bRPV4HLLysYyMQ8kiDFtWZYEzEWeiU8jdumfnG75+H2kqcuyr
60NyLo3IsGVVc1TTsBxK2Kcj0vHXchpDNraiJpyiCmzLVMaM8EdjKbt8aL/AMOInqNbhelz1UmDV
kC2Hw0VWoKJ/DKwirjXyCOJTVuUWcXiOBONelIGbSNpIjXmvcyyLUwTiyL0irvy2pTU1hT9gIfDg
d75qpA+YqJth/RbAvm7V9C9dJDctuzlAsMkWVrn8cFoFP0TOAJ3yENF0uT4QjXL92ZqwFN00wOhR
tVdmA9EiHYmsMTS2PQJpvNzNe3H+gSJ4qqWNaUc/iq4CDVcfypDti7e5Bvs7/GGOIYU9Ug/cQGFv
M+eUda2h2kaIVnLEx5zArUbtVxxyI907gztTqLpYI/+D9n+JkK5zmoo8ptbsF4R5KMlKGzGXAVvz
faT/v0200CZSNfom9NP+H32i1zYL6/D7aY/o/f/40yRSlP9h41syeuyyLWuqyvL40yOy/sdQoUU6
tmzbaHNY/ME/OkQafyT+J1u3+b8sXeWY+UeHSJP/h7tYNug2OZoJrF79ey2iD2sXWqVqU2khEOhT
h/WrfNyEceL32hDiTgX64NC85GtnjfHnOthTsN2XNyef5cLpqVgL0WanZxXoaqd6tDvknX8POeCg
7IGuQMw9aLRK40Owj108Lg/SdiGw+If/1Qf7xzBRK9EYqmPzCJ0NU7M9hU1Jjn03uGBeQEGvaTmv
nJ25pTi3dLaJM3MWTpd1GfS+qdj098TRd3JLJGkmlYqOllepHnOq4nJ+pzS/Yp5mlnqjdtP6+vBo
JZ6F0xRDo2+iGqqpyB/DgXZMkZtUqMZS360kdR1xGqJBuBDm/SCbD0tTDYqbHL3cgSzY02GNbWI4
XUwcdad8UTfKPtxRklxRdFhHm/Ah2F0flvLxhnifNZ0pMyxTcwhpzOJJyUBbW8W/Ud+VQD/GDVCU
BzwJD9Zm2AO4X1VvmDpttWjFonGvB7/4TU9izzqncmTURSyDbohNYfQAAT1/zUkD/7so4lecLBQD
bXjDNEfMZqJ0TR9tW7ZPAjpxPYr4rWfzdjKW2erPTFk1U+gvq0wz1x2qbU30eD2COMSuhhA7/2Qg
FLLSqdaYKnqp4X0KrmGtgwlKQZ85m3aLw+HBOqa3NJy3vPbvADeuY1Ba13+FvjTQWS6Ty3Y0VooG
0wTn1C5RXmgtC4ckGDS4Wg1jv6cN7AZ9+jym3REF2hW5yU0LijO2qyMMkO2Ap1+EO7ivHUwk+3Tb
I0P+S7LeDDzofL98Eu1lWLRu14O+w9EmbSz0GCz4Zx2mBYBKynajNqZrI4+B1R4F9FUVW6tGeTGh
TVkt5Wdc/CQHT1cI9dfHr4rT+tpEz86daWpNhWcjkBwwNACnxk3RgtyjYvAUuf4nSmg74w0MD8pZ
aDbvko1Q5FuYhI/Z0NmmNWeHkWxVEs9yOiwFz00L8oMaJGtVeVTgJ1wfrnI23bbt6AZ1Fts0Vd2a
H7OeExcKznCUKo7SQ/mcuJDV1/KDths2yibd9qD7rkc8OxQ+BrRmY2tMFVqelGJplgXcJY3zJZD9
x1THSuR6oLOPKALBAbJlTnOFh8bH7VQHXuLj9EtHAaOL0tqilLNq8K5tfl6Pc3FAJ3Hm29aIYCfB
EELg9hCmvJWhe/petjCapSizbcmlZYaNxr1h48ql68fGwkAxfr0+FPFTP6x9Ppmhk8hojk2Spc2C
OCFy240pDjlkDtrxrss/TwA+x45q1NL0iPzrarDZRgssqzesgO/WbYEv3puJWxw0N9o2++AzL3Pv
Jd4EW5h5bnuLQwjgVhlY3cJivLj8T0asz1ZjCtcRCQvOXDSDwYvq63INFhgezMFfj64KEG3pUjy7
kMU35nVloHSvISQ7yxZ7tGCbyeIbS8ojFmCIwBpoh70Af4AA/i1AY6Ydflyf1suf+iSmmIqTmwVZ
c4cdwihB/b22OI7vlb1z32EDdRM+VTfNZnSxy8XH4ED3c13tEHZ5qpcS17ODdTbwWSai5WaR1nSQ
EUyUkVSBWLXLlK50/cEENJuN60Gid6GM+9Rot7B6vsi5+uX6h1CWfoM4DU8+ROkZ4+Tk4kOE8k5N
AFlmAZeZ0323Jf4j6sKNWiufMPHZNbXSrDMQFoeF33BpJ58uAPHnJ7/BDE0wZ3RmQU7qxw5UbbpH
NXmjfx3W09p6G4OV5EbrhaDnm40Z1lXbtHSDsos8WwGelNBbLTg+tAfuVtLO7HPw1rrKRt57a3nh
NX9+8hLM4l1lqLppcr18HOHYmZiU4oGFGB+d6OyLJ91p2hcnDpdGJZbM6Xml6QbAPJ2CBgkudYPZ
eTVZZWnEqE7xKcP7we1eKfm6zlrbIU5AUru0dQ1xGnyMx2NEcXRZ4Z1gatrsqE9pP5QjaAC4Uzpu
m041Ulo369CNsD5a2dN37LQyVGkBZBRQPHGSKIeV2hblzotHPBv9PuB6VfHetWPb2dh1EL2MQ6Xt
0PR2qOHY35I2M5J13JoG1j4t8vCxVP+Gi3Tf1PVPnrTUiD1YQKhirNISIT7JBy6CL56zHroS+EDZ
qYg2ZBnkLMr8fa3mX0CtOL90eEBHJde1Qy0Dz++dzlnZple9qpiG7WQTf+sMbsY2durgEGk08OSm
k6AAIQhShImyv74ez7IsTf/4JWczZ3mpVgQGyC2ULTf6Ot54h+ym+Rw/2YfpqaUSDwlwNbogAl3/
hUMC1nb++fpvEBDRq7M5u4DMCTlFWEYCxC6vw73/LG9wsmFv2K6GHN9aW9cvwUbJllbtPOUSYzeR
ZqLYpalUM2Y3gNaVnoA8cI3vUIvfaDcYR/GE92777eg2GBKvaffqz9dHO7925kFnB4DegWyLwhb3
9p2/1/bxDjeJg7xfvFDnp5uIw91mCqysCqR39lETL3HsSAyOxsbe+JzfIRqIRBZ1ApnrNEaQdI0H
+MLgzooif6JSYeXsNLlTZxsTKfjM0Sakn7L0a62HNyqdPlXrobP6+1hSb4PiV6b6O0QLb63M2Kq4
DpdFB0+upq8brPt8fEE7emGiL80zpgL//FGzNU4tHiJvSvaewIe87/vWP9r5ABrr+sxeWsanYWZf
3G7T0ZgizGSH/gXj1x5fh9Y85PbX62EuT+w/R6POMiXJDqsUSWuYAaX6Qo/7cYwoxNf1+HQ9zsJw
5rsDHZY6QEOHOCaurE0AXGiQC1BvXvwXsDv3erSzesxs5bynTie3sSPpUx0mBroOdxOEnHpN+W4T
vHUbTGm2mK1ursdbWBPvNYCTcJGVW4VkMTpDUVemfZM5/cKILkewgdIbmkypbnb5cqj7diciWLG8
UQAIeCh9XB/EWdb8/tFMQ2OrWaL3MDvBdLxayNqIYd9BDnLp+sb7aCtR9jQf6gPl9WyXL6SPF4d1
EnJ2fim1bVVqIJ7CcfWtkqz7lptpYVji35hf75aFJil9HI5ndfbpuqIz41rUeOCBrQO6hTvoyq68
1TZ49ACDXfqM2kI8sRVOFoOkSWPkZbiAIw5JDqh8pupSujS/ufeqT9699fqfDNBWDR54OqVHczZv
HoMLNPHYrzfernko191+um+oYlS7/odzuxBN/Gtnn/Mk2mzKcpyPwlSQm0RdPHto9sMa27VttKFP
upBPXN7GJ7HEpz75lKOs1FY3UpwG9bUR9E6QN661xiCMCs3yarx4GDqqTWnLtE1u8o/hJtXsbWHd
KTyHkcx4tVGt7ZaaYktBZssj98JxQt+WXeY8msq+km6lYmFXLYWY3Zv9UDaFDSd8hbHsEx32dRYb
3/0yXljpS2FmN2GE46LdjIyEBvynwrtRpvAG+amFKOLHnq23k0mZXYRaq+IKoBCl9WFO4L+OyM7K
aPNNg5t0lS4tuYsn0r/CzQtZQwZ+Nh4IhzzNY4Ahzm6ANbkOH5M9DEBh0LyKju1S1IVBWvMtrNm1
bSbMmPlNuBv9luEVj5/yO/MxeABKcJCCdYakH9zcxTfkwixas/1M4xuAXkZo+1v5Pb5JtpmLyO16
OvoHUS4BGii5S0+upeHO9nXDdUaNSMQ0BbACJfpin5YDhgT5bgQ7unBkXUo+bHJyus3wzXhYftzX
kac2+JUA3EI39b4/WryUfleHdJ/A4w5pO7+Uh+o5OS7Ve5VLN89J3Hn3SaunUQGaSxX2vdSMbBlc
8uxGXD3SYakCe2nh2qqlKqosW1QFxDyfnJVQMAA1iwqUWdSPqnPAy3ihAHDxOD4NMTu6cBdqSh0d
IPZGuOfRMbzku3A9rJU1GopYemQQRhemTqyE+e4/DTk7ymCyhcNk8QmrrXwM9/Uu3Pk7ZUfMTbSR
XOXwX8abn2mFprRDAJt1+GLvrK1/lNalO6x7F9EyyoZL43vPr6+Nb7Y00SLR0FSEAzCu6Zbsq4d0
469QF1zXX1Jp5dwNm+9HpEX/itYKhOilJtulFQpkVRRbYCnjFzrbiEHtCSFhK3pfoeWzeEGaK2NH
6rAOlvfDhckkr0QMhZqVKM/OBtuBJlfkCNBqJYjrm8wt18GWQuUKZa6b4m4puby0Xk/jvRd+TraE
GqpKk4bEg6q+Cdbtzt/YfFpoV4du194sxbuwAy2HrgRS3RZN53mO7ocpNJuMQjPA8GqvlwiT2Uj3
L+zCC1FQ57RtngE6mJr5YTaq5aTEKppPfb5J49otsAG6vgkWIsyPrSSP4inQHRDSKiLxkRVRXlJL
++8nKTZVN0WDb0d7fr70dNhyjo3F1MrQfyPlsqsjbd8Nf+jbf+Amj3820ikqTayo2faiLAeSAziH
ZVnz1LhRUY1F7joj90dsfUtt4Fbfqvvo7voXu/R0+hBndolid6RZ0cCk6AmqCPYR8k9NGg7RaFjb
K2yR4fNul16dl3avTa3UNoG7UCOxZodjDf1YM9DFB7th73Q6/w6pMewqymuis7IwxvPdC1dbpbCl
6I4FLnuWo6hIaVo2BmQrpEC2KI32B5EniMts0Ffhz+C4dKNdGN/HiLOv6im+DwmArhGFs2ol6tuw
UXYeJlrJJkRhYmGA85cNFh+gzanicRwi2WTMjicHSR61wwEULkRFu97UBySKa5U3N88u7EN6B5MR
UzHiBDqT6SdoFbf6pwk91VUtwThcWLvzbcjWRnYNhLW40IE0zWZXxzECU2eedXovdw+01eqDaozp
QpT33Xy6Rd7DaLLDpAKrotz+MW9IClDv0kAYAxmQcB8e9YO1o9y8+9vp0HskHe4/ABl8SOfno97l
Af6Y0CAClFDkTbzBYOJzvZV26Vb6uoiomid979Fs0GBsPUc9a4HXWjR1cPPp+N/609rbKW76BFf2
JrnxkY059i7GcGgx7peu9LNbRwQ2gTjpqBQwToGQO03ERgPukIaeNatW7BME7yPYpht8kXgmy/uu
u1tcufMcfh5ylvvZdVFEkggZHfoN4oywDo/4t62GTe7iFQw5epPdpQsH+KX1CQKTTrxiAURyZusT
7eUQYkEOFnvA/lS5TeOv1zfkhQAcajjFUZ5k+Tuz5CRKajst4gEHChuJaRzXiyVwzvx64Lt9iDCb
qnioG7sRx3ZyqA7/Vz7nethdH8hZT2IeZzY/clnIqt0xkv6IOiKyUt1tSVFjK3Bi0jf/1TjqHUit
pbhn2eU87ixhn/SkVkfxBdFAM16yAxZzLgmthjT1Kv9ZbdgXK3UlmoXIju+zvxbvjPMj9eMHnq0R
zU+mqMj4Ac7LnzZ84GrP4xYMysPSYJfmcpa5q2S3SPITys/f/MFaa9Nb2n22R9x0ZFficSl1nvtf
zuvsxsBfLSkksX7EA6/rVjk0s5/6Ztr/fG5dtK4rc+WjkouS1kLgC4MlxZR11RJdJ+Xs5h84y7sA
4JWMJBYKmsdhj/tmV2zidetOG8iSLvhpmv7r6i8kQqOFF7WYttmdASodVqFBVqUh8vfxiNMAvscR
otIr/MWsJPjdJparTnAP35DCW9o854fbh2t5DpvSdE4aKhSQ/O/yN22bbhBxy9bj47BWt81Ovmlv
wq1xuP6Bz78vMeHoaabGHYzM/8cB+qHSaGNKzOQAquLG2fRbcwuCYqHuc2FoVDhgF/BotzlDZ99R
RYxBCUaEOULEmhQ8QIzgaC51RM8vQqiHJ0FmWZTh9XVRqjxL2hy+Yp4UcDWj7GYw2m/Q7bSlLEr8
cx/Xxsdws0/nTVbW2XjpcO+aRxCBO+/wkxffd4H2Waq1X5gmbExMReO5Bc5tfgVZVgDwFO3A91p0
fITKeqtsqt1iLiF+83xMIB+EKhEP1zOEAD3lUjVzEu3gINBM/tFZoyLjeitjHbr+38d1sORkMBBs
bdIy86yXLCF5PyoCatEfQ9Dg/S5xhTDADjeul+XE98I9SzTRV3JA55u2+Monz+S2rnrSbKIZJQ7P
asRWVhcOjPOFLgb0zxDOrM2I6IQfYPObYj4S7uo2X3kqsi2oMV/fthfOJVIFwSkwePLhPPpxJHJq
9qVtYdWBHwRtgglyZCN/j9BIGWVjjyPgp+vxzl4oYqJYfnBcePucY2Ksyon8xIesXSEJqLiJ66Ci
TUVs2jS78QdH8EK88wWPqBaRyKLhJ5jzx38WDYM2yJz71gMWfNK4Le/rNU2KPepQG3wlXu39lKyc
kT4nvqgI8F2Pf2EaFaANQNwE5sieo9zgt+WyIRoLbR9vFCQ5m540Rjpcj3JhPX6IMjuwJmooeSt6
nU7Ne8vfYsWwMA6RC3zcz1xdLPR38S+Ng+PjOkFLvWwi0cOS5GhCSLdbDX68xifnUdfR89dhC+vN
UrJwfoh8CDqvRo1BoCWx6EMOigs8jOe6LO3arf9oIovn1asRZc7rH/LS8kQyjRqYZZCkn+0HxMIm
YKEgAo0HNKisLTLI6+bY0uA/5NtsZ26ux7uwOj+EExN7cpDIndr6jYIstmgNYiRyELwV3G4W1sd7
ejGbvg9xxDI9iTMWHXhyAxE246E6OJ+Tl+aH/lVS2A9u6WKlwXOn+ATRw7RW1ZPIbrVfIK6vj/XC
ViA7AE4roD6so9nVndq9WWEmXKxs7UvQ7/AAQKni8/UYl+bvQ5DZTsAwq8oNp8pBeBr56k+FB5uJ
L/9eMfrikGzV1k2FA8Z6pyWefNZB7/vJ7moUQDQZYZpmo/XaAfWd/2RQ/wqjze4CyotN6VW9ULAE
mwE7dYsuLv146be+X75LLxwmhnYSbTZPLUrytiGs7Kxx2EX4mWpTvFCRvfjdECskU+SxysXzcTmm
yFVGTUeIovxqd0+l8yMuF1bCUojZzipSq62NkRBx+VdtPHbdD9NbeM4rF2J8SOpni82xkkrXvRrE
0TbPNtY2PIZ39dbYIT20zTao62+Czd9+tAGdpHypqmAX8Jmbpx59l+PJZfUp8Hq0gTvUrnQsmhCy
Ry8DvyI5vRkd6Q4rSWthtGeDfQ9smmDZuFBlQ2QSJ2u9wld5VIo2XcV25MZttFanGwVvzOtr/Wzx
zaKIe+gkiuG0UVoHXboypd9dAuRyYRTntSYCOBpFO7oNtMnmJTWUeowJ6zuRf6C7DOASTcofDTRF
ndeK8agtnLxnT4lZuFk9IQz0Iphk8iuKk3eDpzyaXJeSlr3507Tw6S4PzXB07i9ZQVhstqssSW76
IAy4u1bqO3BHCHGrj6J4kDz1q79fQxNjA/4rg3+ygR7PcoIS5xgA4lzP6q5zvd+YEW2HfScAo2/q
Fh7d2nfbhTvk0hgphyrEA3HFY342xjGwaqevHAEa/1MqjIwdTws4OtyaiDSgZLME3xH/5Ie7E9aM
TmFZByfk2JQpPy7JOPfyMffl7L06iWJRe9ft/zxv8weUEJeZEee3teDp6DihiB4MVPrZIK240nDv
jtBRcTsXfQbXeKzc4BHveFq5gg0Sr+Pb6rtgutJidYOl3sxZVjKLPzs7Vctv1K5oRVYC7HCNvOe6
3DX7bJ+9lYf0ayjdjV+C/WSvZbdikpfeqGfsBH0Wf/bF0VusLd+PBXYWHCfPYSzXb/FOX/8bi1ic
0fPZPf3Wsw2qZqGRlzFjRWKiImEQCZ+28x95j6DAvDi0pXCzUxRdV8yA8Gv5E05zS1bvcEwP/UE0
yxe36ByoP/+Ss+O0j+xewjNDdPOqV23f7MODvh3uAOqvr5/b5wXb2ZzNDoMgM3tP01mzJZrhTgvc
YWKXGDuEwe6zZ2snKmv/RovtwveEvI5nEJg3Uzt7X0U2akd4WpZ8T2WrszWmdovCBAX84BjiXPe6
MMyleOLPT+4ncwjtQvJ4TiL8vjHXSJ3yUTMQfaJJOlqr6+HE9MwWJ2k77TUwiqRJc9LyoFhm2ph6
xqvLRE6tO8SoyHjBfT+91KBaY2uhtXXhtsLeyXAsosHkm6fokzXFhtGDU4mMX4P1u6jfevuhtL9d
H9WlQ/xDmNlHDHKcr6OOMAJrLJqUCJhvRG1dg/stLb7BL33F01HNjlMD/bmhKgyufN1/6HwsKjzS
JvB+n4dafrF6as5R3C8doheuDZUrw5Fl3VAUSIQfV4rvTxr2UMDR8WA92CjS70xgMcMm2YfKCv+l
Yrf4eBWHx2y5oOEAngKNbkvjSv4YMsVoveRPihVCquXvkfWpbbW9tLHqVY4XFy+G9iDu5eSTt4Tx
v5AdanD5uZMBdDjU/D6GRkS1HlAWz1al/zQlX7zqYHb+wm64GEPhpQV5S6f2O4thjlpThglgqkht
tfuxMqsfnSPJnxU0GLfXl+iFNJQS1b9CzW6FfhzsFA1NRBeSg0L1Jo+UhcFcjoAkB0UwFema2fKo
5UkpclGX8jVjuusRqlyjzqltro/j0oqgLE/2IhJ39vTHaamcxnc0alCrzFGxrlJv4vpRkl5kPJxx
fF1fD3ZxfjiFBTiKCZrj6TRFUuo+HZA61kPqXfjeJN/C6Ov1IBe/20mQ2cy0vlwihsF3c5yDUd0q
/X9wwiOw/69RzDYRErKxFegEiLBkua8OmAW7DX7HbN0GnYHFxtSFc4LSAfQYqiICkT57bjvhEAVo
6pFeHjNaJ/UOUMpG/dVs9G26ze5wiLj+AS9lVwDKTAvyAogCBEw+rokYq4jabAkYHbhQnoYVEN2V
ssbrer/UFDovxygytxeAAiBFFnfY7GOi+ZjjE1z+qfZKOARNNzGqsgIuES9rfIhfPjv/TGRLyNEZ
m30GYNDxWML31crfm4vhnjn0XLS8D6oL1HI5T72wFAVqTaTpPLbOuu0trmR1p3JImAb7KnEVlBGv
z9V5BC4OVQj7iJIkB+vHqaoKeDLt6MQrimcrR/vaonN4PcJ5w1uBA8Eo6IwK+aD58ssxzdJqgweq
eGuIerznvDWfJ4To0HlDjkXgWqRXO135zco5VPoq+fS/nF3Zct26lf2V1H1nmvNQ1ckDyTNrlizJ
fmHJks0JE0GQAPn1veikE+volE5u3uLoWjAJcGMPa3CaM1Hq42Pi2C+BEKOBwPvwCdA4KHrYCbCU
uywdvDKdp83nj/kxNL1f4ejM8x4D0aRAdkr5VdEegvDBn8+NGj7G2vdrHEV0yqMxCRlK07a/s5s3
aY+7RaU8dFUalfJPX1BYDGMFyMahCfQh1kaKQsfew2Iw4oAG7prwl8/f2AfBHB9h/PcVjgKt7YMs
D2TOws4st+QCUothuiQTzlOcy1UJUe4XmrONuQEzda1vz6x+asPwL3DAK4AYkX3c5uJN44R1icJF
Pg9TyqAgBfQT3UDMMUxbNx2eF4ZoBf+vz9c9uSzMTdDkAnkzPm4vWMxAT19HuF0mXT4SkDVWSWPN
ecIGcubQf4SR4QX7v621fBW/lRL1GFnzRJaJOZzY/Kzel5dL9/88ivjUQ2GUaENmyUd2eAx94Cha
RoNWHdjaP7T9gzbroD9HhVtOw/vQi2f5bY2jQjPSdtchUIq0/gkXvwQywXB9R9z/fHs+oEaXQwn4
Ji5LqCZ+TDE4GyBS2uFYiOS6WC1KFSEEwLOlHe64D8uZON+OOfFoAfr7UeyFAerM46MIyXjSWF3F
06iGahQ5wNg1D+cnpa7PPNzHYh2aBAnWcIBN9T9Ue5TNLmtcDIMWCIW8XtIOAMv38vJcD/lEvEV9
sEgTgH0NHbmjSDUGTAZTGyORXsSiuw6anfTt84cJzq1xdLp70rNxXKR/XTrD6XqCEfNzWMzNc+yM
4gsclvs3IQa4E0RsCvJ29r2vfIBX4qIQCYVnz9oUpiqzEVn4zdT3BbzlKBe3CupQOp39YM64N8mL
KvnKYV4wBJ2+bmSMmd0YKQEjysALymwWdg0OPbOKvexCCQ2GGYrBUwBd5Aqm6RA9B1w2l9K59uIa
imqyZ3VuiQGjxU5JKK67Yj0C7EmzUrXGSlsvGNc1Ai+E8WsozouCy9ukjsO90kW9tnUDWarSA+VK
Dl29KuqYkvVkzXSVENU8u21QbKWw+93nL/vUu4aYCuQfMLhBlnCUZXmNzeVUJMCMMb3YxuZWc44R
9LGGhjgSwJmY2C9w3+MjQ2wFKSj6C+l7Z+DnkTAPFwJJvWRbTVDkUuGfTn186HNAtBDVHr7447yk
H3uKC9sGATRBeY6zCjnsM9HkRFx8t8RRUuBEDDV6gpg1kyJrVZJS8RzRu8/35gMlH7U4OiruIsqI
mhw79D7MG+OzaHJwsuH/FwPKuEjrUHRxy1UE2EP/4EDlN7NBGTvbK//4fGgm4hvHNQO8z4fABdIk
hKI50MNwk3yGv0FvMjjk5GqF8XkG/yKTQWr4fEVzelnfQWABJAzY5fcPrHCrQ3QX8GhWX0BHpnTv
x/pMn+rkS/3FTgCQHyXGcbuhRCcnHDq58NP0yq1ROm8q71d64qcADiMxgfz7m9jza4gFnwufJ6oa
vFhQSuCuthRRx4OWoIdpinIwZJ4hIrOUbOM2WkW3C8j+vGTNkuO/v1nfL3YUSFFUBQHDwBSUBbnr
N+qwgJrkWeTribIQ64BcAgG/BYx9HEQUbwvaLucUbpVw6qyyck9AvHPz/wBl8fGme7/WUbYwhdoq
Jwtq45MLrocAyAm2FVR/9aGCHSg7m5s1FNszBmefM1/j8k1/eJsQ9UJVhTnmh8lzBHfvdo7AGPU3
bLc8ZZMnkJ2E0u2V3JwjqX6MywGs9wKk0fj6QZA+2jrYxvAocIF4wGt9Fj7/wsg56Z+PcRkaIzaA
ui6waBilH8UwpsZfqm/YNeA1aiGfSWcORbnI4kNuRHfFAUr9Z97hiQ/83ZpHES2mttW2A+AV/QpO
bHUKKXQYN+9b0MTko4Y+I6RkpkOx+nzZk6viknMBHgMV7ph1AdV2VP4EWAvcRBkZrFyJbpsMZ8L1
iS0Duerfqxy9zwJwnKCtRg4N7mkbunC48MubP/8gUCGNFuwDMGkfbjY9JDB+gMEFdI6+MMvOZEFX
EJA6d2WfSJYhSRlh/90IE5LkOO83dalCHoQc8+DyqtzSFXAFv1LlpdGuQT6dkNfAuPfzxzsVHd8t
e/Rxk6p3jXBxPOAJtVX3FfDzCx1U3C2XXLf9fLVT+xXFEN9wgfzEx3Z02QxO7wS9gXgeR83Bkhui
zxyIE8OKwE0WTDMaPEA9HE+5OcRObengcdzbee1cwBcxa7N+LV7KX4DB/2KQhvVA60T5CUIVCDHv
r08IkDMdaXj59Kvkuuvh+J2FGeIhRnfFK9zJBjddBI6ts2PXEx8YWkCLEhM6drhcj15lrMvOIYPL
U3u4mFp4JbYwuYj+i9Phgc6EN4r0AJSf5V/xW9ULqz2MtJwB1dT9Qp7CVOSt3GkIsMlNkp/jl576
BDwkj5C+RKsTDoBHLxNlryuZxmoS+qVwz17auRwa+DD9hLqIyhYKNmyrPz+Tp76Ad6seBZGIMJQ3
4H7DSXtRiHbS+aneFPfhus3r+7PZyPIMR1fau9WOwnHSG0fAwQaGOZfhftjQSzTqLuF3iXnyOSzE
idsGHwLGWoDvQiL6OJelBMowlW/BLA7OaHNzR+fb2Yshs3Spg8u5//75ezxxINEPh5kA9EUiZOpH
m4dbWkhb4Uvg1lNk3mLvp1udmSZ8rO1ha/vbEkc7NfF27p26RNtCobwYW/0NTeTc+HYuAvvM0T8R
qjCGiUCYBFwGn/jRyQeNu/cc5sNXikPjhm/dSJ07eKfeGODOi3I3hHtgKvH+41Kt0w0qxHG3985a
rJ2D1d7CkxajBAl3wbW6rG7jq3OtyFOZI2rDf6969BJF449x6WJVlTPMOpcIWVwEaPGrs52LMw94
PE+wUM3gUOB67qMnuIVBJpNkXdueG86dfiSEC7SlfYwujmsYC1YRGKb9gpF6624PwFsGbfmU36iz
ifepY7F0Of9/qaPrklPESTBLcL808EL3t8I7WwguG3AUIXCT/HuJozFC73nKuEsU1Ht1sWCaFxnt
5mpRWocC45lj/nGLQHlefAZiWA1g9H0UjjC7bZWvkGHb5L5NHnl74bG7PxsYsARcqGGVvWTyx6XK
4M5lV4dYQiVjDm851vAcwkfp56ucuPnfL3O0M0E3slnGv+pnqOetyGuzhqUatDv41/jpPO72REN4
WQ8NHFTOkCY97rG4tFNT6HMY+N2jqISmRbgb1uLqP2BXfjwQWAlz5yiAkwS26OiqN20wDZJgJZ3x
x/ECChp7F+EvSzZgv+JYbP6bN/nbekdvcpKk7YIQbnwaDRB7RUC/CHeLZ8Ivxa3DOU2Sj58UHg/c
MDBMYETxoYsPEnwjCw45VDLuZdtlCfL4z5/o473xfoXlX/BbFtOyoU54hBW6IcbHNNhwEYMMPHw8
B76NJp6ci+wndwwzwBg9lUXH4ugutOVowwgSnU6dLTqhJNd6F+cjCH18PertOZHiEx8xetG4pZbG
FYZyRwekZ35QFA2mcShr02GkWeXAyqs808Y5t8rRsYh9j7tJCQNuLr/bzg5Ollhj/ad36tdtCz2L
hR123CmiceGHxMOL6wIoPTAFRf5oY8FkrFZnegsnTt27lZYz89uZ0OPQO26BlUriplA7WNmdOhNb
fwn5vo/koK+CYgk7kEV395j+SMFtoCZCSJpfYQm+OHVucArSISdX3Ss+YbRKrxZQaCfyGTaRL5+/
yxOJ7cKexagbvQaw+46hsIFtJV6x6BEsunkLH8eBasd6yEOw9Iet83ZmueWUHT0twhNurhBnEMCL
o6uEDAX87hhFrVABYo/M4haZxZuGfxpAxiPEuiG48rQNbqYz98uJsgHTv98WPvq846JgpIpxwcBO
F/3FVfRdqnRM2yEL02rbXy8URlh5nHlcCJ9/fGBIQoMYAQL/CTaegfYVd8bglZJyFFnT2Iw+eLVw
ZpiT2uUTxCaJvU0oIXejbgOVanvuimzp2tebTguir2hdefNtUM2gu4l2HNcMGZMLhznSwbAW85i7
wukKmLRyn5awlQOrK8N1XcZZY6SqM9f0dZy2MEc8VNzQa2QjDOPQqtPSOyQx1dPGl4xCzHZWlnWo
Ktt+8qA6iP3AjGbYhuUwwfDdcdqLqGL+tVcYtoOdqQWWnbBpXgxVsy1bmSSbjtVISYzo2xtqJ/OB
0CJehw0MDhNpyvvQ6l+ayKnWHepFCBHPy2Rmgq12KYK0NozlNYGBHpx7u1UYE1goGN9Le1f7GBWE
r50zVc9FWDaYCHmLXBSQ7AK2ib3Q5bUYS2/bE5OgCwNEggePXEPqWH2JBlkFG8kF3FvtYLBFmhjL
KtdKqCTGlIO7IBIlGvMfUpXkxuHoRGNCAQ/YpHfh31ovaE14h7vCgpNwP9F1J4K43Ez+LJ9sYY1w
fbdhILimhQiuzagQlHoWN3LNW2XVly3snzuoqdQiugJd3PvaKdA+IVIGtWBnhq1Z3Ra3yOb6n9in
/g7d91JttE5YCRNC3eaA4Ipbf/btC6bNW9QhamvV0nXVuBVs8oyzZ3hDq26Op3VR631oyat+Bgkf
yknhunEaNDfGpL8uPXNptLOcDQcqpmPxddYQ707Eg1UHeAYCDwIXNroe5F4yioF5LoNS5E4f1Cvf
NXd86qounZgp4ZQM3ZeezxpuJSxkdmY5hqybYOymFc4MDBEnE2aKS/YtMAyYJB1YaaPcvSgmBYfq
rs/6DobRtkqyOJ53roTFpRKrOukfeVhkwej/oIv/ieWyn31ij7mtoDooRVLnkV2BEEDUvBqYFmtP
qctCGeuAdb1N0wNAX3sr9OLWRV9vKPw2M97Ht/bIh7wh5omSQt4NEZzalQ9tsdCty31JCrOpynBb
BvZr6yUvvlLwXwGqO60csYvBWBmjfh0PxTXzh81sIWYId9dO5d2yKLXcPZEW7rpIpJEc1A5CLHeJ
EOBJB9RJ3ap1v8HfPaYZul5QQIfbTo5tzNzW2TiJYJknwukSQsdN7knmwtrVBBvdzvZtgx9DgGoG
8blu4HnubcbIn1d9wy+mCF5uXsFv4Ba+d020c2i7xdhtGwZFDtNQCW+Q5lKO1eXcztinBu8brRN3
FzqWhKGzPWUt778PCYvR3CVbLaN7SY0L81IAIxO2WMzG+t4ZTbiNnOGeCEzUSIXAYYYO/nKUQtZ7
Gm7iCFajwo/mVWRZGzFNm74sNqE3PoYl2yTW7D7pvhUb047mgjR+uIpp/aVo5m/wSNlWVAw74Q79
ppvbayEsL/OVv6qrOKuC9gnj4+/cH++gKpXDIBYKe8k9ac3FAEPXuLDzgMOwywHp2CJR5sYTPjD/
zbaKdKggPs7GXHsFJu5+8N2ZzU53yU1vS3/lepZOuUdk1ol+SNk87msC0gsC6l3FHPwPTCu60b6n
jkpZoVYzIwCMuNYTTidSjtpcVzUjmVRQ8PDDZ5dZm9oVN1KALCOizawimUrZF1lFYbZqZJesysl9
nD13HdoNvxwsV2Vd6UBZs6rKndMpa9OFzUbS8GkM2Z3xK7b1GdReZNx0dwFIQGnFK74Snn4mFkyU
OkPgm1nFUToBjLfqi6A4WD0a9+CXHzir7CxEYF9RL94Nndl2gbkfqZW17RuXsBAfQpNj5pWFEHjI
QkJWA+KlgzHKFvL5UKyP+DcrGDc85N9M1W2dub0DI3tLaPkci3bVqXkTNy6+DafdQ6Xt0FjMz8LZ
hqfzPGFSoey9z/0BdshTkaK6z+YYBx7GzTDlna/mIHqJKAJ0A7UQOV5W4Ceua45KTIqnCW7rppyf
pN31K68sq2uvhXhwBX9DEJL9ZD0TW65aZj/MLbKyphNib1MPm+TDyMVykpUNdWPMfi/tGoC3orfv
xgk1eBEdppi99CGGN7Ble5savrW4v/MLeghG57mHbj28mCwYZZePOlSbIq4v/M5cidpHLCfJddxa
z6XwcAtGEMKS01VE2wMz3Rca2s+wXq3WVsDWbYfP2x09TNLVhLAhFCziEwacGuSBAFuoV7VVxXC2
hwa/MEDITRWFH7Cc7ubWvgi78qaLoo1fV/ZdDVmVYdXE4wsypvKW4JXIlYlo1Vw2sKfGBdjC0xk+
p0kuAOzKJYWjTcJGXBplAlp8GcCltrGRSjbl94G0bKOoaz+WlS49KMdOlbNv4kA+xqMqAO8dSuda
WqTeRL0Z8spNOpiVT37e9GRa9xJuIrRhTlY1vb6amJo2LusL+NjAkbzaFFLi4NkjyXzekAxqlfXG
pzTOnBBa6rH0+WqYnBmdpFiYr47VmiG1dRs/9wMrXzx0pnOtnGnlR0bk7oQWYbuIpFMRDVfU65sv
kBxzct8mdBUpbe+oG9Y7pEpPjj0UXUo82WWz1CYdKIUQTUVIc6hLRGTTeW/DNDFwbMvQqVdh0yU5
teb625wk1hOaboTktTd0XyZaAA1Hh6lODY3cq3roSp7LwoM8qkGDmZUWPOPhDNAhuEKaYk6HmCEN
0bXlbay5hOfs7AGeijoz79rAbGTZQt+roIi3YVTflB7hb61q5FtRIw3MxDTLuxqR5MFJ+nDjh8oU
GadDrXLoi7JyjaoDGaEdtUakPJqoylw117CumOMWlqvIECTGRKnVxq+s6kUKI9g0jgz6GU70NgSe
AhoAiuVEOxcQCNmVVn81TrGfinC+421yE8/YKSGiV1qHG8FdvSZTsq9n299KIBTTpIm+uwTG8IRM
LgDz+qqTcm28/iFSRq8GC7UCVEHMgQ6h/1DOpb/rLKtYRV2i6hR8lNFLywZ8E1Qezj2dhmFNrO7V
GHszsOY1nMUe3c3VXEbO3vMCEJm62Tu4pRYmA1csKwO+GVl5V/uQSmOwB++DTa2K1dAiFAixZr2V
jj5GKd24gwRRCFMW8TBW88/BQfwr9bDxhYZFfau9dW/sYRMq6dz2gQ8jtymyV7g12L4yCpYis5H3
MK+YNnbQTPjllcjR9n2YafRihZHO6zopMj82ixWKblbGG4M8CaTZR/Pw6EwIh8h9N4NbPvtS1yn1
O3sHSDbAJ2KrYU6cKtZmBVW3jSeuGtyAvSpB7dVbW1X2auiSgWd0bp7QO1wlLfvmLOA+2bvX9VQW
Kbj3PUK+7LfR2IILYk/XpRMVu4S7Le7cYEzt0dkWmiEfii4bK4TzdEOszKr6WzjMApEFU3dAVis3
o6w/TEpvScXggQWnjKTLcdVet4yscUA3kygleO/DepblymiVDcWA496El0kRQ9IRxGQnfgRl47Us
xI+29L9JpFDdYF07nhzzcGiGFWuLfkN1ceNy/lIl/MavW+jeWACQ9AjMuZ5IuMJIZUgN3NFz48HA
GprSbO0U3aYNAxhv9oOVFo4ZL4jg8SXVi6FzEBsYZotLZoAdShr4lusAHnwGmftgb10uYMqObkqU
rGQDL6axJt8dv1OHYmpUlhR2vZrciH1BICs2RYCZustXjDqHuq1zCV2gg6vkcF/7U5kTrvBhc7Te
Rco0uw3bongpgwAhPlY3HP7uaaGjNEAmnimXxGljSr1tJmMwoW+SgWaN4jXJqkqbXIS2xIdAvAr+
2iwOB2QQqnlsO3IjTLRp+7dZdvtEoRqGTHnisC1MlDJAqA+h7vZazj9ZUy4wOrWRjd9DdFg7a5fS
YDOEBKVN014Zw9w1YAt5bw13UR16B8+ZfnrxlOlo7jM7kLsYZlz1gOY6sQf+zRl669DYBc8r6swr
V2u5Top5F+mwxrQwqHPHn82Vof0bM3a0pkOfpLU7z/gwUZjN/fQ8zQNNUgPMK1B3dY9hS1CNE2Zj
tInGF4JJtX1A7GvmDXLVcGuHeAlTMy0xqkdSlYah4VClqCLkVrgz7e/IXvnXLmGRyRsRFFmhCwq5
hz40a9zkDjJhooOtXfTT5VwF6oI2Ein16ISr0hizpjqQZYodDuFiFI1Q6YShAh2Rlxd+hUJlcHfK
RnkZjqJ56VTSbIgWxca3WTGmxIqHH30kusfZpnTO3JL5L7RXqKWpD0uf1CpC0mQgfrcyd5Xuto3U
ZMO5GleoLQD3IsLf8C4AoN4uyD26H94OtmRzWvdQz0cnJM7qwJ88lAN6SlI3GadbGwTMOrVojZQH
K9ll5vejrlfUnsSNMc4EZMSsyQP68nJHqs4LUtJ7+jG24upA7b65biKfPBPYHlz6sSyW+5etEzCb
rvuAWT847cBxlpqOURa4gDtHlcdzjMNKAFKnWN3FtolTi7GIZlbtm/sJxjIU+bhyv0UlBBVTwIwH
nYfKNy92VVsStyEHEwhAcvHFcvvmqWxMcTHxyKTSETfc6sp1HEyob/v+SxzV/iGJqLkcgImG6yYx
ZGehLF01kIacM4clPYT49KQOSIXtN0/yeBPW1YhxeG/c/WAbwMAqAjrh0FdXddviO4NQdF56rXOQ
AYEp+TTWl24HyOLUR3DHMnbzxb6atTVvaclQNBiJDiSg54hjEoVFSKv4IMZ6EMCXxc02tDmwLcMI
ggnafNXFqEeojMBpag0EaZ/JqXX81It099Ntw1jsLb8k64jx8QJcOO0fIAuMaoPWpXUHq732MeLC
lSmLxgACIqqMopTImD4N/uTctVzD+Ikpt6tSqkoDO0AXhs+I5qSYMg4GzLcevk0g7nDYXaGpESKj
qXxeXZYdLp0s5Fq4ebGMGrUEQFPq4k22UuG278bcr3l/OTR18SXQHYxFk6m11zTsuxcZxNOhHyuz
CqMGSQuzZ/XmouB5GMeKPApV12Nmo0reah5DWbYM0Y6bhsRc9B6xL/vRr3OhJkRClEOORuGfTCly
wCkrRQsvxUTbV0lhFduJJNYW2qbukCKLGTGBrebuoo7gat4QitQMn02V90q3B1/zemt5rncZlK0D
rsMCxo84/g/YsUbld7+IrC0qW0QBE+r2AjuMPBRKlVeOmPmqs8mQe12sHkLRFNddNIkH7ljidejQ
OTejY934bjPsC9UCVFz1kAIOOFxb61pvRsSgfRIN1XMS1hAUK4IAM3zknheSiPp66qc2SBuvlxct
WLUHz7Xs69EoZadOJXi5oFJgwCH86YkwLdGH6y0QvGrJvw5m9PKirSontRMETDTCouBbOzfxBZel
jY1enBs0VLTuDRIzNwO9RDXI7FAIl40TZXzQj8Ju2rWOe/WD48AdBuH7XebYk31ZJ6pHl5ia/rVx
5/jgG1Cls8BEwzcEhO5xaCx1LZkvAMppu65aFZ6woO5U9/0WiTI8qjR+pDwPOQqj8Q1UF/Q33vv2
rgxhUYjw5uRwh0acJXUjvs6MmwcLoeG1TbjYmhbqqmk3BtCKiqd4eh7LIv4hvHZEqeCQh6Ef9Bcl
iLluaVEjd5FE13noTwE7LL1X3Gcd+tsWmrAwOmi6h6rxmcnQ+GwOy0BfXQANTB8pcpPnOh4gqVV2
xM1NA4/sEGENqs46HG4wCo82cOru4StNRLXh6NcgxAXtcOkKVW1tGfNnOLshUUyC4kYihY5QOzK0
bKwILtRRU4BjaFd7l9tkFSRM3A6GjZdt4fhfZy+q7gKLsC+87X0nmwo+J7jw4vitLlp4XkCmDpl4
jRw7dZknL5puSoaMYEbQX1kDekOJ8ZorN3GgG2S1Ta2xB22zmvQkrY3PdH/FarDb09HWcmUT0tro
zRkwYPoOY089KrGt4Bz8MwD2/ZWO6ADAqtjuWvQWLXQ6q7YbcAt30IhJ59nXGS0b76HgzqwynNoK
TYcCto7bxi8txNsh5rhvCitCkxtRJ3wQ84jcCsl+U+/qtmMbHzJj2KQEXh8uzPw4LsJGWi3sPoQd
lTdeiS26txy/QasEg1MZ7kkJYsVFKCR1r1vYZTGdClz6lcphWOg2a084Na6tWEBGCaYZbuc690Th
G+82RLEoyhPlgPG70x6S4p+fd9tPzJ7QZE+ggejjEgEi6f20hk4hjzuKCR7rnwfy2vlvpXUGXOIs
84mj+QVGZz6wERi1glN6NHdHBOcg32CKhvZ68Bru2brIxcETWVen84rA/8d6+PypPk5MYiAT7MUo
3gcT/Ji/5HrjhPcGNp+kEEQQ5aEI6GXMobJnOjRN+P3nyy0P8P4BY8j5RRjPAM8FIf+jl1hYvc3H
YlG3+SVfprZ6XW3VWdHPZQ74YRmQE10oPCwEwWUvf5us1Z7uYzNjGdSHmxEZXmvj+IahymsaXDQO
2RtX/ulpHuTpQcKB/9giovFrb39b05s9NZBSQkwnuR4g8VR43z9/dx8P4PsFjmZMrRXYbOiwAIxs
1qCh3DBWrEJyzvzgxCxrWQf4N/DAwaY4hsBBKUjZcIUHpQ2zgBW9UzdQkMn9PIBDVD4/hlvwO89I
5pw4he+WXIbZv727ZrTc0prA/hqgnOpYD6Z08r7bh+KWTv6ZqdnJ1wjaC6y7Mdx1j49gM/K+6iKO
TjO7ZtG+jr8EzjnNqI/TfrzCBfoJqATkbeOj8ycqFM2eA8b0or8GEGjersz35Mp6RB9xJUDQQp2U
gU70+QH59U8/Ovbvlj0aKPfxRMvOwqMtXl7wXQdW3YpS9t25dXcGWI0FgDo9UZ6XT5+vfOKzxqsE
6gmzXqjBH8fGVkV+EXY4Mi2l0U9oIfS7qNPzJnAsfV/FGL4Ebetd1V7A9uWATvOv5f/nnQdF//f/
xZ9fuZhQ8lfq6I9/v6xfJe/5T/W/y1/713/2/i/9/Vr8YPdK/vihLl/E8X/57i/i9/9z/fxFvbz7
w4qpWk23ww90TX/0A1G/Fil/8OW//E9/+Jcfv37LwyR+/O2PVz4wtfy2EvT2P/75o93b3/6A6slv
O7H8/n/+8OqF4u99KV/YG2by//hd//oLP1569bc/vOCvi1+xDfX42IPG7aJkqn8sP3GTv4LOB/62
g1AchvaizYNaQFV/+8P/K/Rpcf3EIB+BXY1m4h9/6fmw/Mhy/gq4ggfxnABMlggscOeP/3/ym38c
w39sCt7EP//8u29I4C0QlH8fV6BFcMUBcwiVVWehViRHaA5NpqZ3w+Suisog2vamT0hmT0Olobvi
25dhkLljfY9Zln0dlE6ZRU4fboHfrg/+HHq3fjV012E90FvXEHo3EV59NX483PDJuA/F0MUYDbol
JCvRFJIWwDYSFGFo4wKzfOfHbYUkqk32Ti2DOnM6D+vWbaQegXFx4pSSYbgdcHMi95nnfctQgAu0
WO944BSXdTTAy2HwNXTmnQhU/jGqtJ+hqIbzVaUk3UFOECzGRjrtUzUNSqVl6aNecWJfUL6aA8jx
VLez45O2HtMIE0d/V0Sj6R7mcbkh06oQwgVyjKhuulecIFvHoKEsbh2HOvHabyXsI40k13ORYCTK
jZBp6Wu2gladty6TbpxSXBLBHVIhdQWExqTSIYn5jS2hV58py7Ff7NhqcuHOKDnQ9PbXsF+Xt9Mg
9g02c0MSMX818F/eappUubCI2cZ2a2WqZ+1Ku0Z9xTU7oOYYrAiVFeb7L9LI6U25VdBkvmtZTyPR
PLNbX6HzLGC2tKCoA1mjZesHl7xT/d7YqLlTb+pjyCI4Bbi5qlILH6uuKMm50YHKoACPISP0W8Ig
BToHHfaqSTDUDxILOL7SSV5HFgyLyOBSavMykXgX6JNtR2teBt2FIs7amhvznSnR7JDLigxTbbYe
IbeCs1GGtFjx0nUd1E8CnRvbF8i50KJIDj3HPHTTejFG2gPQOq8OxUSs9VuMp9E1dub7GnbotEoD
jEkvyETo3lDI9s6khbacGEZ71XH9NJVzXGdTNZIdOm2OWkcTemI90ExbaOO6ma1VcxsZp/MfS9qy
xc5CWzItStd7nFzWXpcU5ZkIAxyqCMTfAqHWg6Zb5GBo0HIJRKsEiaLK0N8IYOIY+wVGB1CpQ1MF
H3SVt5bBL6D+NF9oq6ufpz5kXxRgEGv0r9BF8zwDM5axc1QBmBC1t7OYq6umVdNXVDXz1rHiNsyM
9vVXGHLwIYWUL7FhAByqNwFYRJBZzAoL9H8q8dXuF8y36jEGaelAaDrzCFc6Zcg6IEDA+JXpHAfd
dplMWZ+ELZrsNn/0J27nmo38gIb4hGbbWKcKLp+OA8+BSUZmSmUJPjemq7XYs6GJv2uiIhQPnX4g
4EJvoF42l2lSBq1Oe/1/7J3HcuVIlqZfZWz2qIEWW6grqXVsYGQIaK3x9P0hsquTvKTFrez1WC3T
KpzAdbif859fjHCXZbAIe7QEC/toQC5eEwzuX0VbtTdxr2bbguHQG1e1dD1F/KWbbBLiHzTII32U
VUQxlAN9uC+qQb4VQUtExc1JsVkqBK1j3HfOYFBbA5pDWAxe5jS0sl9hXmdQEuRRX/pdGIeofBFO
Q0lKRsVwUwudjV00RXSpxwsk1FbDEPZCWeZgU6UhjLZqGKCd9MKKqsnDKnfr7Ghaaq+oItPc6gFi
KqdJAUk7q16aK6Poq9onnLUGP5XEabP0g3Yx9amRb7SsSP1IEyF3wX5pzVttSrJiM8ZzvB/TtPje
R1LH3xNbacCUZlz6eKu3U7OPC6nQ/biJaC3nMPvR9zmu7KOAZdoCnuEsbZ7dCPz8j32p5N8kzqIt
VIn6kqRm6IVjOB7rgoI7H2Q+8rkZd4M6kBgdm3IReUAVuZ8mXee1olJ7woivVhCOdP+SMpmFnbet
9CoSncxsi1ZZiKX0XhafQkSvUSnahXCX6E/UXz+Y6S620SfhvcW8wQ3qTJ+crjGS+7yJg8tZSOcr
hsJQ3yrZ+qVhD33oo7rzpd7qD0Y/L7d8ypLsdRUzEjcVdZRB+ZQtKFlUPQIGKwGrVy/0yJFjIXi0
ehgS8aQP3xM16g6SERapW9WGtSmiVVBd6EN/nQtsa8ZlzIXFqILOHKnfxzpMjn0c1rmTd4zEwbDY
jNFU9N8kMc0lT+ziwoPJuWwWZl2RXccmPS5y9Kyy02huCLMv+ttEqtpvyN7rLU3IwFcYiPp1zOn0
trQabBRzXvZRrIsu/JPwiatk2jI/NV6XLnJNfiS7E5LCaXIVLEjQ++EAStjDCYnmn43VZHuLROfC
72Bw2MTMd5d5MZu3gziV0I5qHOwxMhBMUneqKE83UtfNv2I9bsaWky+N+icavBA+VttYKbZbQTHm
t2Jk4LbXV+n4mpZiCvIcJWBq9aNZyCpifr27DvVW8q0hMR77ZUjvYs0Y3H6yCIEK1La4m2QB+u9g
0KD23N9y38TeIkMubaYkfCRQS9qHSp68LXlVPoUo6MHyQzChtFKDXaJbIFxKouARE08HJSosbqx0
Ias6MTK/6q3GC/ol3+Ra1tizaWHxSk/sZ0OIlq8Hle/6CdGubqSbRmciVGDuYCchX0sHvcWVQ0v3
pLg3GVjmugt6o9ow9vQHnbmdl3LAuma37hk1GL2uMyenkqrOnfVGPcCDa0neYfI858z2rbbqXbm3
tG0vj/O2DIvFXVq5vEjqONq1iyxcjXoienFVf09Tgel7OTBWE3K6CxkzgrSv+r0Y69KzXBrCrRlY
GShhMovfmiXqrpdpbLfBahDEyVrGcDsqXb1BwBjcSZ2sbnU+8/tuGtLgFbbWeADeNNOfPb/nYMO3
mxaGUlLvS4uVGVBg5OLbWJnic9uVeJDMQnCjsR9u6pZLiHJtYtq7ZFfEkK/cpiq4ZlPOv6JyhiLl
pNMkx2455tnrzPngTKVYbWW5F59icK1NV6oAOmMAYq5zdUEi6t7GaOJsXAwrEndiLQWSnwaG+XOS
Aq61VluhIikdmaAyhNKdoQdZhM6ImQI6ipd+VopNO6n83XOK4UerDp4+BU0B5yjVybnUavHbLAe4
B6SFpR4jw4BpOMPNvgBywje7ncYbk3+Yez2m0PGmWYHkJ7cqtIU5T9JDEFXGY9V00o+8CLRLSj7p
gEZjemjx4XfCMTYOC7ZQN7raGK4Sp8ARfVILVwrmFr+aYQaAlMxMt3WLAvevvvD/t0f/dw2d/3//
7kE+dUf30c//Y79Gr/lr+6FF4v/0V4ckGPK/DOAa3OfWVkdm9vvvFkkwxX/h6KNijmyqOAf+5oH/
d48kG/8iBJYeCRSBUBlMJ/6nR5LFf6GIF2ECk/JB8uI/a5F+Czj+7pDIDSDfbO3cgGMwsvmU5lmi
l5kyjjsmlIXomaOpP1ny3B3zgGH40qQzV0/uxPXoaDUjBrhai9PodXNtYmx20+mJdQEsnOwbQ/c6
Zdinc3vUYwjAYhI9jrB4CoixpV/qfbQNpPxFhBb4mqpR/jAtRQ1BR6gJzNGL6GAlJakXQRYrkDob
y+WumO18Kfx3P9AXTeGKUJw8MEI3QAwaqzUA4xQ4KZegji0gaXGqrQOhk4EtTBBimi4lu1WK/gIO
PuAG73tQvrXPC6qo7dc8E5w7PtlGJUJpYQfTpj6QvLiyVSA7BK3q9ksZHqmzLX8q8hfFFHS7g2Nr
R1r0arbYweiLsakl05WLztcYoqhK8UBjtdUS9aWsMm/qmaxONZMJSYE/K3bDI6r8+7kn81xuCdyQ
K0emlHTrfNnnvbJvRvEtWCCD0G/sNZVLJp8zydaqQiOQO1MPKewM6Jpm+6i1Vf5TDHBplOe29CS5
Mm08ZFIHKyqMbVX9IbDq45DrmyjJFduYxWOmcbZJkQlxIjvCqfoO99pBgAKnjVTjDZPs9E60quxe
gNVqq4Fk3eqlNV4xor9Z8De0xYl7s+oWOOSCWHkNU5rXaGE+XQsGNauJ3ZEYlRDturg+ClY2ogSJ
Q6xytOlKN8PJMwq6vWFqLop+BAKT6/mWGkVyp0WtX0tNS77JpQTfO4Wim4QiW9PoFPkiFxhZN7OG
S1rXEjEYwHsowjT20lYwj+ISjb6mLKNXyg0Mh9pM782enq6b63xfToJkQnkYLnFsjvMzQCJOTqeb
h8PDQJOM/B8B9CdV1FJPlAujiOtznJoPSlWNPt3PLirah0YLhEPYJIHfmmPhagyr90Om0BUNkvqT
AGSK2HQWIRmJ1AvtEmwLWt2rUFcuhLEP/XiMBpd24qJdupYPVOt9TZtwSB+q0DHn4CgXAbZmAj4S
O8NktqzN7RNswRelaG6Szvgxa0pth3P2GLWLF6G/9xkhA+iOZrA1u/pmUudLjr8wsZd+gkc3ivUl
Go67FlJszcQGrmfJnhdU2JX9MDkcejCjxdiN4eV6WpiRWp6uzr96Hl4x1HhRolDFBEFmeDRbUJL0
0aTYM3ttVwYdGZFDN35Pu6xZqeUmI8pF2QeKcDmntTtGjbLHZ0O+s3KF+KUpUmiAoVBeMBCfnaI1
xaOY6u2zPDLTWrJcpOvvvzOx7twgWKQdfogvvVTfURhs9dHYm209+woMv3u0Im4S4RrF1riIMzxf
kl781kdV4s9RN3lFozzq8urMpAbHMiLwJOy7A6Y8DL7hO/J404IPTo5wBKxgQ6vDaBBy9E5Nkvaq
hZHoViq7uKyrzFk0uXaqocCfu6b4L4w4ZSBsZfs4LwXHUkZhl1vNlZwF8UUgZS9pmKkbMVQaaFBh
fpulauirVRwemlZBq6JIKUy2WqWArOK7YEiFTafnu96irVIWIKW+MsJNshSaF7crNCJBaQzj4nHS
iwLC8pS+RBHk9zhZ5GPZhdJlGgixzWgRGnVU7tJYzj3Soka/rOpdGqRvcykbrinkqkuRyqc5mC9i
ZG0iOcDpKhmoMJNnrCiganI0uaYJUR+OB2mmDU1EM5t3pmGShYkOxRYqI7hdaB+3BvwqBB7tWxw0
xAv0fKxVl6CpymFzWvOuM/Qeb65Buko6sX3JopGCLhC/cxgORy3IpsshWTJ3scS1s1PhDtc5xJqi
rnbdANX6zzfQp2+a24fGUVoTaldB6skNpNVNPOdiR10tXhVx6JRaDYrDw2blg5pzDI15uvuHS2Ic
jPIQIx14OhogFsfMu+kH4pUkEFQx8hVhtoFNf8WFTLn/a2kE14KVluTWOUeWj7ohCguqHdZjFrde
fZ/SBWOziBRlyRK/ipsbReugwxYu7fCuzueLUrkuesIn+tYL2QV/fthPNzyQ8ho5vALT1E6/S553
DwtRMicojM5LFRFICBi8dreoAazwn5l1/X5EphE45VJWwwA9deHDG0/QVSHM/VJR3aZgsi1e9nF0
pmA5Edity6BoxCwF9z2DKu30eWqor7WsQRcV4tKPECVRPPV66y5hvKlQ81j3vTb7QpHthhqYy8Qi
SSqvJGiXsrh4kLG517SncSrPSCXljzO133/Y6gSLO4dC6DDi3Y+7SqBhG4W4qHytJJmbjtAWYcWk
LWCPXNY/ZRJ782Z+6OoKgxz0NL3pZGgRKxpgOT9GLRGGOkyyobxqxup21pddDcPErlrDycLpRi2W
xa4TcTMk6qZuNwE8nj/vlBPx4F9PwM3BHE1EXcfM4eMTZANEyL7VqpVzRh4PdPsOq8heyR3D5OrL
6DX5OLHEHLmsip0czw4X7Jm/4vN+VXDMIrjEFH9niKwF5Lv9mvRDzVevY+unQhzFTneZd7L62M4/
/vy0X/1c79dRP64TtiT3dOP6sPUzPACnzQ56ZblSjUPNucrlq7XIIZL4PMB+5VOfDAp/+CgiW6PV
osulkX0BiiF+hj87KQXcis8cqcqJTPGvX5IsO2psJk50Widi5GlKu0qW88qfl3SlHWZCeBHOZuVn
2KUPdXk5dI257RrqWOD9lllCW2yEERqWkZvQMXXX0ABShPLB6qvkECZtf0hTdAGwp9/yPoIS1ovm
VVQkgdvGWeUEJuB5ZSZ7uetqVwM8tZtJz25TQcdCaQBZcWJrmCzIO/H8MOnIX9M4HY5CR0Wsmq1F
1NiQXJrm3DhKBcIQ4/+64k25G4Vy4YupOWyzUh/cgVLblThNH9pMNX0AfEIeuPCqmRPUGG7I2DHt
hd8V8+cbtaXQJmDKurDSUgIQbuHoUXHIG9A8vj2m34we7saK6NVS9EdIu6rSfjNK/PnbfLwxYgAW
Ff09/w8ygm7oCJ5GTfYxuBa35UJcoSw890PgR1VAnZR4+RLvIkV7MJXsepbLx6lvrthmt4GhuWFR
Je5YlhfhSNmx8LPraX87ocYMM+21kMQcRru8JeDBaRVULON4GXdQbNTwUkhgOOoFbL0KnYgwqLAe
pzdDkJ+bRO98NJGExKmD7qoSdN45Fpm3AOLYi0KFIjR4uFXAuMdxiG47hRjJLIHtqgQFoq92eTbK
pPKDmqSvuTgs9aLj01TmdqwEIviN9bPuQl8qhrdxKRiDyCVTiw6mfHLMemnfqSs1sDBSD84S9OpK
eB7Sib9EL2imFvV+6RK0esVGnsHjqtYF8URXWCaGXWWLBQ++LdxWNS+7otgHLbT/WtcXTEIJbEvz
mcCJKhLYWvURC9sDgHlmU6k+d5Hwo8l02ZuX+llCLYP2fk+rvgE/hZbJ7NVBW3jdG/HdIKKAzOQD
Ga4vkNB8pZE3HEF7q1Hu5D72SgmZT9Qc4CLS1kFlsUdduCa++xYyIHMx+aalpFdz4yGs5vGIcAIF
zDTdFfNy0IflkhnEg2w12yhttpk2oDJQnVnA23xsSuo6YddItcewxOsKabHLrvTEudxCyJOQSzIQ
aEQ717O3qVY2+pQesjqanaFMt0oCc6CeaCzr9rqM1F9lpTzztq9MJXenUtllWBkMZBTLGSdxOIob
K5JyPxHlF4BDFzIs+KoBHyKvboi1QSjd0LbE6g/GraBfxi7txx0ssO0c4wKr1v0RxeY26RWkGkLs
q0mcuoNAEFY2bq243wt56y1CfGfRESpT9W1Q6TIHZY7sIA/2KOIIrzEtxxKmrRAZ0gbuJUxsPdyp
c7CVGWL4iplvo6l5Npr0whiGzGZ8fKsT7Tmrxb6YBI9e4b6qBXdl/5ODS4QesKVYZNeJ0XW+KsAI
b8vsZx0PB1WsvVxDhJpaMntEkv2s4rUi14CxqzMZSBuAzjrRb4a2JHNzZE4VStpO79qrJNWnXd2C
HEtCpiEXwYkvltMJnnnyWGjTAzaMMPS7/Lbu0w1Ui+8ElGBX3/AFMsNuOROSwe10kEaEAeVLjMrv
kUlZ7PeD9Gvo9M7OLfSos2hGu7juN9RgqOfkpTzMjfhIv4X8E0aAXTOu3nexWV2gjUy9IpnvAU4E
J9HkozwVh1azXuZkzH1IfsiD5O6o5/KPKCQsZB6hmihht8/q5GeXc0nXY8u0BzHFMgUYygVVeSHU
9Oz8ndq2jEvs/5BEb9R6/sWQ+5Bb4lEvlIu6Nu77oX/I1hmeJvW1I3M6uFOc10jOQxDxaJtWqL4E
5tx6ncGQzPWjlTaX/Es7cTAeGqjT5ajeyYjM4XcjfuVQuKpjEABths85leMrdM+7MGq5gSYOh0yC
pDxmkfA2FM03GISNm5aDYfPfHsfZNB1AmPl2tKqLelZ9FbXpmSvyqxsZugU5y5SRMuDXx9s/wrgW
oklU+xLqdwkecxDH6NSUq6lWnbFIN38uNk7siv66kN+vByT6vqpBImkFvcp6fUR+enOdAkygvoyn
F23o3ERIrmg5L7Kmt5PqXJjPR9rH77W5jshKwdHKNAgt/ri2leijlTMj9eOKtn6oDmBMfroiBGUA
Hllax4ad22BrXUNI3Fbdy58f/nNFx7Iyhjm0PXiWnLZbVCJlrAoJ/vQBtChL8nL5KLapUxnL9Z9X
+qKCxUuRwAy8ZTDpkU59X7MqT5OhQzo/Oox8PFRWRMGtARPJdj6cy2w9YY+uL5bV8IKApApyjOXG
xxer6VFUBEK4+PO+2enO+HNYsFJEmO2FDpAJx9i5MAj1U7fMkuQv4EEB/wuY+mTJSYxnBD/q7Idt
9DwABHbyHZcHLWty05TpAak4w0vDJdT4ttLGQ5VoWBKYdtDI3yxGOW4nmaUTy3gumMpmyd6adkbu
U9ntUDxZav/KCOdFHYw7tJWbCvHQCCSDuMRNw29lKez74obJnKfJ0Bh6JLFBuYuS4rpqMJkrs+c0
TPeicbmmN0VN+NDH8o98inwAob0sQEGNtDPt4Pq8H/Br3sfKnUJOQSf/idJkyCnlWMfeWqNS6ot4
MxNqLx7OWWadZC389VO/X+f0vbdCbGUY0/ogOZ7iF27iMmSNdYaLTviz2WKhTMIhubxAyYJtXi4v
Z3b2J9zc0GnhiYOnN5MMUts/7rUpVJVEbtc/wFnNf7nZLvKN8DsyqvSFxD6Xs3DidfX7iWll0ftD
G6aFOKVUWgQfAMDmi58dzX26bw7pES8oArjPcVG/ereygiEZ/tsq5pan58Ngwg+dCzTja45F8hwb
kFyc/ELzcGvy4WZzYNxF28ybqYjsYvMPzSD/etL366/n17uO08LZnliJePEFyR6O7SZa48735tXi
rY979sWuR/3JluVxGTSBAxniJwBjCIdYDAdebANXlTwXKOfS7eivYUL9Nj/HjD232kmbq8n09FmQ
rWfUGr9HGN5vF7HGTjmf/qGP3b9f5d/PdnLVSCScJun6U3bPoqNCiC35OtAXOtFBxn/oz9+E/Pli
4aSnUTOxWlKJmzj5KFV50HNK1sWHGuiKj8MdXXVT7uqHAN8tZd/vNPzUPWWHHt9fk6F+/WoP1aa+
+g9ST798zX//KcaK/73bQ2GiCxIq0MUfaiwWVwc/+SWXcHJXMV4CqP5fXHQyTHEMpRl9iuBtH9cT
JllPsT1ZmGvtB1d25NYOPZSyC76izf68ZfznewdUi/+RdISbHwTSj+uVFrJQrQZAMLp+P9VEoWXP
MCCdMXjLEMQ36lmDxy9X1NbYJpTZmFqd/LizHBtdZgWVnz9CuxGOyv3oQE+b3PTQ3E2S871+bpfL
mdTR80+7fhQfP1GeljkTQeWk8X2KayCduE2DOqx9oiC8UHtro38Wtb5+KB9XWJ/+3X5RJwJrh3ld
ASGdGV+2yauuZGcGZp8f40OxcGo2Ks8Lo588IW9Tvh2aA4os+89fIKXypzf1cYmTfWEU1SQ1szz7
mt6LrllHFzQoAqqPABGzxewjnZsNqjM+gb6HYtMlD1hL+eEyDsdxNHZ6EL7VOuhPKzBOLdMQl4n2
ERR8Ozf1zsorL1cTZ+qCqy6D6lY0u7qZLsegfRrDMoGtRYppKiM6l2dEsTG3L8ZQm64yfuglDWMe
vEbFcLCUxFMkYzWlOkAz3k/D8rKsDYy2unJgNjLE0TGJoocpKW+zuqJvSnyhiZ7UNLiNsxkf5JZQ
RiPv7X6QS2cp5uAyXKL4BQeZByY60KesODguILiP07w+uBzSq+qDcBVozaXG/MUW1AS+nIAcpmvu
dNjhCFn70Jbq/iUfxh3jRWS+mY9AH/L+4mZi7RiK8KxHpdtCGbSLpGd2C+0mlseroV8UQAgZ0ZiA
Mhqi9iqoc7VwuUrNdhMOqW4XJqJ7hi5eNGUXddjcjrnkWP3ytKjdbRE12yZGDVuBRysijUBNtmEV
9W7aGhek0nhJ/dIG+TZsH8RBfw4DjlT8KIu03xSV+NRDTICERcEbZjgLCNmTEdClVVGm+nMjXcKk
uJSH+XIyuouxCK7D1rhR1k44i362ZuihzjxYzI2B/mxRJVx3tSypQR5ahKmk04ZZcr++Ho15JFCJ
wxSUQftdI91P+kKHZm4K7GIKpuAGFaoUSsfVAbwMDVvPjhH2Iwn0AjWzdvWs676qAxtZfbtFYcWg
E3ZYeQV90B3mZlfVsyvpI2rwPIfrqf8UZ9VLu/CtUeS9GNB3SwuWAIXV+USTOnqrHmthumrwlKgx
7OnU2huLzqNLb2xsCbjt9AkcUHmA8rnlv9pVbD2Br153UbMPAukgL/IGj5a7QoMkyqCgsQdMywxY
u5Hc3YHH2rm2uBhOOQnTikr7lY967JQrftG3r604OsFg2gOGDjmGNFI4++LqnoHE2+k08yqHvrF0
eAsHwy60LqJlutXnZC8OwaGRmkMz53uoxEhl6gRteDW6RRM+Jbp+o1mjn8izm07hdzFa2BUDHK4A
C7LoKkly/jG8HvRwI3Svsl46g5R7Va8yMdQiWrp6F2j7QvztStC6dSzgjGOi8l3aN6iqLzNWBK7J
aNKejOIR+/TKbRcR7FdX/Fhd9k3cu2ox2KYgO3Wn20iv7WJ41ZriDYbYW78Ygo1tmp1pC7HBxRVg
tgemFNqJMFwpg3XIDZwp9WD61egmoDTmRw7+7RSVurpLsupXrSEjFNTGnoTRAQbfTJrkz3l7CMks
xS3HBPJL6tVnBGMq3usI+OwXKNt2olislkz1rtPrwC8LeaMvA74jHU6fArlrVutha9HZLc4XTiwk
06ZN1H3NTN1Ws5ZxkPWt0qTnRI6bQ1Ej2VfyHg6tLBGquwxbs4RGGitYZaUYw8xjfDUIWAs24fdq
NeUbMN4ZxR8iAxfQ6F+lpm4XVVDgfSsp6Kx2bHJECK0Vb+FQXyO/OhroyXAjM7yuKb1urLaQu4+M
Je9mvbjN4lWFKspublhvQSa/jLJ+I2bt6yB2gj/3GT4+1rwAkyW3kYpaoTcuxUHw09larqqKjZmr
Gr51xbWBrELuYr8Ie98U1Bt1/YVlEmAxeiEqQeunjSAIP82ARIh6GcwdSsvgjAbwi2ngx/tnvZ/e
3aNFE3S1gtGLH1zITkS+ffqzKXbtcGHcaqSGDF5gZ17zAO14mDb5udbhc41C97kGldC8mHRDJ1VY
quJKhzph8puwJPtc6C5k/FwG3i5kU1QQdtSeKfzkr+7090ueFA4LJExc8LjTo53hRjuJwAOIrH69
0baxBtyRPsBsvOtd6AyHbF89dDBSH2IgWu/PV/+Xbx7mmAaGBrv2k2qR+DAlFSFw+IgzLgEiJBcV
hKe+DI52IzmBnXjjtvDkw/m8nS/ANF77u6VPfnSkREz352Zaf3SO9aeSRjg9lvcMJ8+vttaZH2tB
FqMHNld8gdH2SYUDSZsYqoXusFCHl1hYVUMKfVQ37ES53KKdoJto2k1at2dwu88Q5Udo42RzmUuo
yIFBx9/P39TuKraeFfO+MTGvHO7//Ft+1Ue9byZO9tRYt4WChcXgZ9Cjc7xK5tExsEwjbehMwfjV
T/ehbzmp6uHIS1Zo0Le0ZOky39ovt1wsjr79Dxrttdk8+eXer6Wf9GSKFONNGfFYy13nSn5/aTBN
f4v81GGqJDmy3W1idz43v/5iv3xY9WS/iGgLapWKEDSj20lkz6e7FRhqt3/+zc69ydOQ4BJDt8pa
32Tn6xtTIEp82RaHfGcJXrc5B3Wee6gT9EkFxZ/6PBl8bC/9IMJNr+qfCqF/ESvrEhfai1Zv7psh
PbMxzy27HobvTvcFW7VmHCA5yptml+7TjbJZgxLOuZ9/8aV9+MlOUItZ0OJaGIQeAGhwy3nYxO2F
zGlqRI1rBD///MOd25UnaFOOyWUmVjzTuDzoMUK36yw8Q0X5egnThCGnWJzOJ79WgI1vgovQgn3D
88RQJ1CPUmqcaS7PLXLy22CiVGQW9iF+g6+xg7bluRnEV+byZ6749d/59BUTwE6YqATn59RQu57n
rghjjkHNwlg5trUgOncorffF6RIacwPYUeApn1wgwrKOa+I2f4M3zKBc64CO22lr19qY2/PowldT
CtB7rM65w7CYPrWKZ1i5jLjdKjBEPXOjEjQoOGhhYhi9fuEVG2X35y331aDiw4InF6YCC3Fq4mbx
EXgAFkmyQ/Slq1ws3NOi7FSbcyDnV5vj/ROe7MDZKCeSNevFJ37zboYUZXdaCAEiPbPT5fUM//TT
vXuVJ7uwnOOgMOVxPW2HY5I72fcQSRs8bQcr8k28Gf1mcRhDQ7Iyn8crrDRz++xw4Kst+v5p17fx
7phS1AhDyWjmdETu5eY6tRAODn66+a7gr+hhynY2BvnsT3pyjFhC2+VGzR6a95Nr+ChmHUyq/soD
n7eBI56pRtQvP5J3b/qkHNGwN8+TmAXxZhNvBSSDCOTumtHuM3eenV536TtBSXCzhcsL2X56Nr8p
PwTCP75r+RXedWuypkSyyYBVbP3Gp9zt1Xt4GqKx6b8X+QY2EUSIbVljuuevcVNn78wvn4FZHZJ6
9B2fKIplXsRVKvEMyVHy/3ppy8bApgHLKNc8c0B+VSHL2t+rWSf1h2mJAXc0e3PN1MAdwiZKaye9
5d6C75sDOcdZA64G3YGAL585NaUvv8B3i5+UIbSxyZBCu/LJ35T3vuhJ29z53uRe75Ith4Pe+Y/+
q9v6/fOenDJTr2oV1CquHRApRScCekgORfocN/jpmXu9ifaLnp+pg37zgz+dAGQ/axBygKVOkfAR
gn0o5x11kDt6mIq66D2fdwzSAaj9cIv7tAer29h0nuR0fCOH0E2fGhLRjfs/n7JfngJQe0GtMGQl
Gu7jKSDjKFjWEz+32Ce2KU8YtZ5ZYa3DPz3quxVOvnmEhLElVRzjQaQdgmzco0HMen1XU00UER4k
cP///ExfHzMG7GVj7X8+DdTrJBEgYTFiEfdw95ysuIAPE7vruAqWUuJZrpye40p/1Y7Ay+YyNpl1
fgoPKqxJHgbEtv54M/i9J3oKDnupXb2kN/yS3wcvFBnnyE/qWT+X9Vr69ILfrXzSCIVBLneKwkez
3pPYPQibzIedd1zjGFusPf1zlefXpYAJU5MdA43gdPapWktdS9G8+NZ27YdqJ3L149oRUYSeHT1+
eSa8W+xk/2TNtMx6axE5YS1ep+aHXI68LBDPxaR/ecy+W+fkqmh1w8KF1BwYyhf368wRSMI2n1c3
nPP9+de75e83ePKbzUGQZ8pAsZtnAmi03GMo21+iy2I832Az+OcP4suP/N2jrWfgu6u+nkTsFON+
8sG18Xq0ystUXf5XH93fi5wOE6VcGLpK56OTyD/0zD02hZkb+av1vS/7y0XknSthzjyWcXJbtFnU
LWLHIVpaol8LhT/pZ4Crry+kdw91cjuUSimGLYbXvjYO0qHrpE1YBDdCb/lxbT2XXb4XoQrWM2rc
MYcIbySV4MOIQGRntBdLOHh4V5+Zjn95Y737m07K1DEX04hRwuAHGJfXO0RjbmBe498CD45acg6d
KZXPlAVfNZvauzXXn+LdDsKNNq5zUR78qZt+5gYDjFGccB+Q0CZP6dZE5/7nLXtuwZN7qSKMKGkU
g6N0ZGRUPTRx4nb5LujxkU7jc9/+p51kEnuE4kTjwsDR6DQRqK6TsS+C2KBlF51BuFgDROlu7OhV
KA/K70LrHAr7aWtxSTCkxfzLRHaCU87JzyjMVWUtiVH4jblcta18YZUjI+N5zQYK1eaNoDHFldqa
yUq1GPtIDKyXdO5X2WSsXuNdrzPOZrLYt/6fX/2JQdh6KMkofjQNgBhp8qeAdxykBUYxNUKVvnwG
g8BZAjv/bu5J/uwW3dPL8LGTCRhY4m0+BbWTKtEv1Zjx0W0XqggrRgMxaJmnyzVGZq12bg59WlIg
ohRRWiB5JpJSQrx4shvbwOgDlTm0UV4V4/IYETsYokOOL5GQ+nVi2X9+I6en9boehbfKdEJaNccn
V8MQMGNZEriIjUbYqx6h+qvm3MMOwLBLZIlnPrZP9+u6nqoQEYl4XFcRfH18vkmIFiuwWniXe30T
wGMSPGOxYffAKmo2zXhuvfV9va8gTtb7zap693W3cmalCxMlf/ANxTHA5ZXb+cq4Ca8J77khC+f+
z+9TWU/m0wV/l0oaDCqkRycv1JQbklTMofYnqSMFxxq+4/JyMBdlYjATJhsli6wbvR7S7SJWIQTb
IPPhB/8Xade1JDeObL+IESRB+0pbpqu91QujR9LQe8+vvwelXTUbzSnM6j5s7MYqorMAJhKJzJPn
VLZZaQra5qCTwmhp4kxTKVtiJ9lQcPIXYEZ3OiaO0HRONDzy1PauzczaH0twPYTScAW0vQcFitgX
zTTeTboUPuqBIuyrIM+ttiejc3mdbFih+7peJnPLF2nbAq3R1x76WZiIJjLw+fPuso0N3wTHGs4q
ONIwBsVWmnSQvMRqAsSJ2EJKtLqfuluMgVtx/nrZDpuGYS0K6nKqgiEDzMKzWJq4C9sUfTqMXETd
jjS6r2XGvVjrPy+bYeM+NYPEHUUzEI4C5cx4RtpmYMdosBy1fOyzfW/IbgMYDXShKlD1X7a1tXVr
W8znaarZiKTYrLxF+dFhagGTqjsFDwRwx/3vjgDUK1hhZUCZ5S/tmCKtiZ6NAFJr4V08nBL5Dz7O
+u8zaUo/J6A4L/D3M/UZfRGgC3LLFFJenKB/hjm2aDyDawJpPzyBjUsg5c6WWMfH6TEnWEkQ9Uz2
+Xijjt+jaVc2tA98hWTdz3CHRTxmXfo1GONoaOHNTADshFwS87VSSOPoAdqmXqTtkugegoEY08jB
xz9Yo/RX0v247BwbtyDlnv2wxwThALAgeehgD1yjXnsfAuiAAmRouLkNEMy+HOwS9ZfxryCweYXI
DccEhkzHOuGeIF9kTJMGsscJrnova9ubFMNXGEBboPTQlNAuqqGSdHmpX482VqnJGHIHA6SqsWMF
yTj3oxwsMyqBs4jNBIF6nD+C6oL3VCVs4RNwx0+WGD/Ve7DzYepKRnFpdCFmA258q3iIard+igQn
rS3lrGsO1nvTnSBCSrvg4UNgQ0/WweQMEMPRkyEc+xduNvbVtT//MnpFrq7AWm7xJAsACQMii0Ih
aS0dBEbmaXFLjw+9pBQ0jDd/tkevjpW9HhIeLViCZw+kGbTIiBEmzGf5sot+2Evn5o/Jg+Gg2mi6
OoS28ZR3K99YOB+eIfGlmd7nX8Fk2a1GtCgoAAXoXkHvBe7jc4l9sCcwI95SJDFevv5lZ9vIez/b
pM6/WvmkjiQPB/hA69LaKlipqkNVORDw6CDASYuLXe8I4x3P8KaXUxQoWLmprzOvRUkL2qCcS/Tf
JwXEEJNTKoInRQsvSH69wbC+lR3Gx5tBKEGCItFpjipy5mWHccEzR/ce/qRImBKzxshZMG3R2P9C
7ZlnnnFkPUuFRi/IjMqi5BEHiECUMUpfweyWBxUNr/JTUELYBbd7wj5Lz760Wjfj0SDqSTFyqc2e
jKGzAHQNoJlDob1WZhTIq8zThvIqDcK/hwC8+hyfoov6fDegOoPnCiiBFE3HnMlnn1IwmzpPkQ6F
MAjIoog5a3bgdEiC4E+ylX2LUfjvOEbpei7YZHGqpChI0FAYTVcPdiO9BSGv+EA95ZIFxmNrsLlC
TAOeJN5pGDIgtC1vy99nJwcKPuD5Lc8a/ffVuewgc2qkdD3BydAdIFRRAJNvSqiyHCAbwe8Ffb3P
P30z9s2Nu2YJMQQDxpoHGgcyELBYxIlBIo75S3CIz/v2SnaqU7+rOQWUL/Vh6qq0g0nfjyLuOybJ
XJpajiuTDlwpFca+k13UNLcLpkAzPfExO7XvZnIrqiGwowSxSCx+RGLfW00l8ILh1mld/xImqTG0
eSkEqJ16bWQ3Vz1Q8eGu9bENd6YrgW/Jzp7Ng/oHvc7zFoDDREeIJ8hLmcif6mCRyVOgkTBVih5n
m0FXI8B4pTp6nLP5NZnBZq8sMfF+zmU9jkXMcmA6vXzu9t0DOYYj2hvhFSCMikfcMbXFo/6mcbpJ
X9qs7BqZz9wJaivLFUBQA1oquiX7+A23mEKyEi8+5U+CPXohFPCuUwd0Uyee+a14iDE7gMyIhIIK
+zBTpL7T8wBQMwUwkNYfdo3b7hufN0/yZeTpvMqVHebcSpgygx4dVpnjxPaTq/bHqdE8DOYD5Qw4
KkQHZ2jiBiB85HzZTefFBBsd5cCNx1awSiGZlYwi9Zeb4KS+UmZst3vpcHqLa9HD//13Z+c34Fyy
LhveuskxzfDbLnPT6OEAVrMecXHKmgOw/ABUN77Go0bZjO9ouoLUDxxzXwa89AWMCIuAoUUwMTvQ
erYGwsEBbKZCaP6BDB9h6CsrjFpmpF7CFEqAHhiV+neKRRTsyYYq0kG46/eTX3FhQ9vL+rDJbN6A
tlibhhVUEAE/JvFstWHhXv4+PBNMbDHBiCVpkGT0mlT3pqq09eTvyxY2Y8pq45iYIkqpIcohvs0S
1T4EvzB3AIG5NkFPn4ez4S2GCSKjHhJjFHFX5Jj8B6ONBnGsy4v5Mkp4PsEKRT5JlD5GZE6wEdQY
8UjxFqDzv91V9Ti/L/sCTxCp2Gv7ChOFsgPKFdCRp56w500yUq7+r2nGyjyTMSqg4qu7FIFKfxgc
1cu87i/Tlu5+tj+DtxiPj/GquTORAwBs4Aq7ZC/8mDiZzvYef2wA45OYvFCFXheQOgrt3TSp0JMe
eXf+ZrqxWiXjlFU1BBpQbDMgyMKD6pEdsFJv5bCDphb0Uk23c5trbae0NrjCgmut5VxGmzFrZZ7x
2BHXUAUV1w4TD3sSvEEzOpvuLvsRzwTjqVE4BoJMcwkzvA2gRxhdt1xMFnXFLynpahlMvtKACz0l
I04DQqLT3IIbf4fXxRW92LLTn6WkK2tMWm/oI4RbRfhF8xqcGhwJwZX3xd9g0XZjT3Mvb98X5Mv5
GELngnI4ofDDAtzMKWjzpoeHAD95A/KQneHTOgDoIAA/Cd3wCeJoewO6NjyEj7rp/yvLbABI1FIC
gUkPWkzpHgrYtV2PgIMtuDKsocq+9wJU0GTpCuzkFbgIRaCRwIJsgdXruhIh9YMUtzuC4O870fvR
LyMCqYeZDDaSPPAyQvhBzlPigFPNlSF/G2ntcz2U75pY7ANRmcCDgzyhFQNXqbHcLv5ZmaLdDN3P
MTDeiTlYfSvPNsQVwAMD+nlxHjCrU0NeHEHjPdLxaSYd2bvkRbJ+A11p2YvSAaqaRHkFoOegD/WD
FNVXRDbfx1nu3W5quRStG0EM4BV6TeO/kG8yjgm27aXqVcwnY97SaQY/d0tfc/rxCFybPdxFh0D3
OP6ycRY+mWS8UxP1Xu4KAFvIDUaCKNQXJLt2jjf/v3qgbdx5a3Pn2trqfaaBLLUwi55CBmYQa7fQ
lr2fBhUk0zzirw13hCaWpOJhRGvW7BArJhz1Ehpji5diOC0br1KDA5bZiFRrAyzGjHS5UQ3ZgKUo
r+it7XsNXPFjyvtAGzum4yD/PtDMxRYvlLCZTpErPiU/WI4C9Dst3V0O41XuYeAYVbfwWbu/7Bcb
i/tklbnMwjRJZ91EGB5VxSpK0QZQBkdMtS+b2U4eV6ujv2PlD6Mxxfoo49oeVWvBA6c85E/qLvfr
7xT4k+zC3gLlLM/q184dXnMrq3TPV1ZFWVeDiZxfNd0eJJA2RMA98zCc+DVSqi/09bJZ2WIuNCjF
VOD9ojQZV5q/5DjY4zNxKGi0xQSEZfQ2CBYOsccrBm+mCiu7TCyRalNJCgFfEDqWKHyU2m0GgAXE
tx3wHfpxkj2YwsjRNts4c5/2lQkmYEgbw0VDBQtVGEzg7jRjti47zLZfmuB8EWV019jmTadnMtpT
Ze+l4Su0W50ZAghi9nrZyD945W8rbCu5jqZEQ1uNDngM3oz5jsQJRgtTEGiaQBfOxTwbehhPl61u
b96HUaZQpovTHA8djJZgjdXmIwTencsWNivltLiJiGhiCp7tS3Z6PYeCAp8QfcCoUK9Sd9NOccw7
qEg4yI25Tri5ppVBxgknbdQUqm+DhkQO/q4iv4J+zd+XV7XpEisbjNMtvQg11wL7NtcyRkxbOjHe
g9au4r3Yv8z9nHOrD0sGbQytwgaEfiYIpaBIofgZwHWlL+6je4pg5hcyN0/vyhTjDGnRE6OjzlBB
DsaKF+DOtPIeqdBOTqorKdJBNdZNPELg7exxZZbJ4bIsTIpCwTgGPhY0129ByJffp5iSMG31lDzj
8Sh7sjM8dd8ELkRy+wm3Ms7cdIY45mOY46Yrw9Enc7JYSifupkQBHFUD1YClQ7HYW8QWcCpJBJd3
CrYnrdn3PTgxevAP5Mo+nEtbTaRDFPXgJ9Tm217VrttKvdKMbtekUeKUnWjwzhX9ZcyD4lMqwHyt
ZTCb2iSYQqAdwWZvei0mwoDWBR1V/cYfmtrw+E/mmK/U1pERQ/MM03Vq+FNNTECcArdIh5+XD9YG
gkf7ZIf5IFrf62GU/AdMCrocJ3pQIK4o2f1t88TDQZ6nOZlN1FfByaCxZHW6KJBUbguorkwNtHVb
Qk7hAmkhaNENZELrB3REBU6fn86d4NYa+MWb+mYK29wKhxZT/uAkmDrxYRFLwYry6VZpRWAUWmii
deEDGAue//fd+fR76Vda/V5hSYs8pm/xOfu7w2DFLIPX8EXV/uqit7xr3SRo3UIHQ2iwb7W7y8Zp
TLu0V0wCEwyFFuoVzmmyj3fFDeXekjDwy+s2bnnApzUyyQsAt5pa14h4lOanup1PoTuAxGh0xEd5
x7O24dYwpgGdhjIsKr7MhiaRkmq5OsMBWsNGrukZZmlj0PHy1m1AIpD8rcwweydWcQwVKqypdUU7
vi/w/k8c5a1ytZviXXRouzhCHYDXr6F/9usn+1gds5VgAwYd8IzoluvXS6fvm1L35VS1Iyn6fnmF
25fuhyXm0m1zXajqqJ08DWT2rqBUAxjqZx4f3j/4xocZ5t4dKm2EWrgIihvk7YPg1LYAmgx/cCGP
l7oJpKvdy+vifTm2WTlCfWkCu+yvVsgUXVEquPAEfLuVvkknAjmQ1qrs2APV1B9E+LXTqEyEr822
b6A7tXjaqdoDa3UMnNrR78D4BJor3fmPyus/irVwPqHKRPgZBKKpSTMNEJp6RIS8mMqDTfxDvP39
/VQmusvlnA8qJUPL9qonfK+88qeWWOr1fAN7qj/jJMxHaNgCuVIIVr/7s2b76iSeK0qrCIoSHHCO
En6BeIh30q7ZqT7SUG5c+Ye092OlTGBp21KqIVqKDDGyaWcycJrcAh3bDgpfNvqST+OL+cjx1Y2U
4JPDMFFm7pdgEM5f0GseA/DMAxOT+i0QIiArzNzgnvfe+zKN9Ss7NUEfj24MOEeZ7ylkIYpu9FFL
gv6pCIb3IpGuM0pPk8SPCcnvwnR5qNT5UVWjl7ASD2qQvMQCdHeMunJB8ebUCcikzPQA5mo7ViC2
Mxj3UR2/DRG5CyoFqix6aEVlwYnI25fZxw+nh2HlBmGkZ1Ma4lWSTvq1bkIPEF5h3qRECmwzlNwy
rcXDNGo+sO8+5zPRg8REZaQ4ypnqjCiAnn62TXqj0Od8pkNAyiE9QvvzmtbawAvk85P6jSvgkzEm
MGcAvy96jJIU1HQOBnmZZc0SF1QgW96y6M/+siyocYLoUIYnmMyyxtbsCg1SV545i48NWMEKQXUw
whftDSPwxkE55EMMR6kf0xKyuhC+DHWqfYipNjCCQRyyVjK7bIWHeY7vL2/59svm42szhzGutKwN
E7hpLkLTZHDArem3deuEpQk0Jthbld6+bJH+xS+bAV5agCSgSAgJtM/fGKpScbxA99Ar6bhJcpul
D3mZc6qBW9ehIUMZCQyMoKb9AndvjdrI2gIhG2yPxFa91kd8eYW+Cy2koobFuww3roi1PbZGoY1D
Jhtg40YKWF6DyS68Kx7069qBLqodHIdvhZ+3nI3cqot8ssncglk5qQTVYpo65dfFG5STEse0a3At
0jhaPqBvyT81m778sbHnjV+FB3U2xHopzB6QNzE+GH37DPpFyA3nAzhCc1La2TII1mWX4W0uE0vV
PJQgMInNrYvD3L2ZOm8YY+tO+rSVjFPW0FZEGD/nMni4dI9nAXuUBNvYAizYpuAo3g3Bc9Hz513t
5NTLspklWBWttTa30i48mSfJhmKvGz5wszXeHjI34FSW0ixB39WTT1DbVUARRWF8GXJRu7BERzrF
Hg9yzF0hE/eqCUOkNeReoBlujTZ0Bo6RN1hxjxeLjEPIs7fpmpiOAJIcxUhgnT9Hlt4YWiAD4Jrm
cKxJ7lK2MkiJA+gMRZmEh3DeKiVDlP7DHHN/1Lg8qrBMQRa0j+8p6DS6QYFGsqSj6aKY7AgTinio
TPIoaLiGmVQfBXpw9CpwVuOUDJZS+LEJ6+VJc8AKY1qmD5p8DSLYPga8OSdx+5N+LJotuqlVPCN5
w1OXMn2jVXuMr8CpbclA82W26lw+95tXBVFESMKAogA48s8fNG6jLgUVHDLSurQn5anpQbkf8Z5O
PCvMyajygETShHNYjIJdqIeyPVUhryi1efxWS2F8s9YqtYCYCmrYQX87TMlhjt8vb9YWNA3+qNOh
EEPWv0CnqiVBF6WGidlHa8MZ7+VvYOAVkNNYNaUf9iMVaN3Qjl/VJz7nwfYuflhnIujS1YYW9zkK
9AOU+vTkrtUlJwH72+VVbkfq1SoZn+hLiABXIUaCaVN2eOzvEqDqwz2YMB3Vln6OOy57xXZY+VgZ
4x8Bipgg7QeFSweaatGNbAIFICvYmzbAJU50TWyKY+n/khLeYaP32pdUabVWxmlKaCPMg4FUabTB
Y4iQjUlVOimi+8RN3PiGi/uTOQaZkKa3gdLVAjaXzqv3fumjQXZQD7/ON6+puVVA+OSwTBxLtQHa
FgU93nfdVQ2NrX18TEHHAyy5QzIru4528z73BGCEOE7EcdbzUVpdvVqpmEMmjLSQJtrFLSb5XLJL
nNRerumISAkEq8WdVOEZZdK1XkonEiyIM3PgqgaBpNh3IlU8n9kMNECs0zlPAA3ZOkKtK1E+j/BW
kC5BDKH22hmCqEVwMwq9akWJdhjL+K2QVMUBLRwE5juQsJizPyjatTBJnMfk5htr9WuYqBAWGKpd
InhwUd3Jc26poEuVGmicGLwB183dXVmi/776pEobBpAxpXGhrnKn78gDcJiz3VUDB2HJ22AmHIDb
pG8NHRuMB7uVQEpQnV8vuydvKcyxl4MZNF8l5Y6HvHej7CBCtxcD77IR3pdhjvoQzBj5HsBCkLcd
Zij0I0QZj6pZezUxODi17YO+AtIwni8YRSJkPYqt5o7eTMGznLmdox1+FbDTeo9CjF9RKOIfFLHX
AJfzyNTKK8rA7PXMoLEbZK+Z1ltRf1X3Mu/QbX+xD6QQ80DJp8zIsgVunoEb14FQrBNlmD4ANTDU
h3b/enXbrvhhljldlQYO6kimNcPIpwL0Zcylqdy8glafjjlW2oxY0jb0RsD4Nm6h+EiJYOrsfrIN
awZEj/fFeGtijlcxkRaD6pSyL4D6E5TBoN+6u+z6W7W5T17BHLAuWLTQSIGyon2U9D4FY9c1BF+u
8fQDaZr4njnBXkE9WQVv7LuqI7FofhZ3kAWKnSOvjb253lVtiDmHyJskJRc1KC2rIii0v5Hh/vJq
tw2oGGOC7BHqu8zhy9KQakbgCBTZ1ZhgnruP7MsWtgsR+ocJmlasTtnQG82yJDjfumS1z4IM0rfy
ZALhCAmp/LF5pmNpBXeidaNQiTz3wypz6DRtVuV4gGuqRutBJssxx9EqxQKDU4ldKxg3xNSWSHjO
w9tP+u+rxQrL3MWkmGhSRsnMCscY7eYlgnwJTsYLoCkO9M61q84lYNlqFLRAoJttvoHZfyp4G0+d
40uCiOlXqvthGJgI+fxbBlL0oQF1A0/B1d7b1VUXYN6yPQW3GPg8KLWjWcRGET+y4Lz8EsZm2Psw
z8IHxaZrurDDF2iH+0C5jlXUowuO+27eUysbjPtGkaYuRgPfiuSsOaLDezLD4VEp4tsmIQmnbMhb
EOPIFfTe+mLGWVlUqGYb36C+6mc4M5fPy1avB577+7MRxnOnqQPr/QAzkJCTD/l1vFPeyW56AWHt
eVxVdoxjtJvc5W9i/5tJ4a1htU8/gPHhmihBAkL+MzwfCqM7sIWfoBrhJ9c6JsMilxfUt8sGqxUz
14ieaA1SQSTcFJIBZTuQp9G+9XDd3pgOL6RyTgVhr5ClTyDhh8J+JGlWMjb3sX4syYNQ5lcxBuCF
vy9/zu0n6WpxzHUiD7lUqSagp3T6WMK4YYXhxgdIJ4FUFHikG+GWDw3ieSpzbeQLpOl1GnKpzQpN
89IvJAAnNSDiRGd6yk7qaPFKlluYoE9+w8SbOO/MZWzxGUuXPoUh2atY8ttkkZcelJte/jPFoic3
OY5QGXL6I2RQQTNaHwXv8pbTHb0Q9xQG+pWDf3OAVDGoZeg0cPQ6ahiw6NWdoe4LhVsAoMfxkjU2
BAm9FncTus2jbk8e8cLETg+GA20B1RcdaICKO14pk+dTZxLS1S1jSMAfpiJ2mkqBQSnlRgc20Hgc
8Do1PKjRzju+pB5nmUxUyky9JWOBYyNhU9Fdt1ON83TiOC3b+hlo31cwEXbq6hoyNxYEaAgPULJ9
Pf+OrWzNcMiFWSpLHIwJXaxavc500bnsfLxgpjDxRZLQwYopiTB1BszXHYR7ZJCOcIfRYp/7sKV/
7Yv3GegbYgad9kbZ6NKaYMFS4H2Al1ljqRwS80HTQk8mvM7cFt4QA2MfppigIhIdb/MgPDt65wS+
9Ji9ZnvRVVz6lknt/7xlRCohxr0iNs80yEspszUGXFkCSFERxDTVgp7ORj6ZerMbq+gF4twnUOq4
ZQkFxiZq75MI9GQhXlSG+FTowrXaksbSFyF15jbdz4Xm93P6g/PBN31q9dOYDy7EYUWKkoLGwacx
2/hJAJ1EXugvgSu+gkESlXbeJbY1g4uPASFHaC6IIJJjjEoEWICOamr2EAhQr2gvnBzQpuEiPbdm
BT9ZYjws0UE1OGrgtG9dqCthUH+iHA/arW7Xe0GxAIv/xaERO+ktnRvnNU83w8JqpYzbLYM2xh2U
njwjj3dQBBeXFOLVnNRu8xtiZlwGrTmd0meCuJ4JsVGGWKSKXnqmQMOZx0SzuYyVBSZ5HElN2RXw
cg3G3GpyqDWBQ04deIK921fDyg4Tp2e9A0el8Z90Q8bRnP5Srxt3chsLGvFu/Ve9+xP/X1mke7u6
jLK2DnPJOOMbh32cHSFKaUvfRK+R9oUbeoYN6VSJO4xCL/EvgW9lle73yqoKsrpOCs79UUpVgQ7+
kfj9vuPPynEMMSctF1KBTDFeURI65npAXDFJXKhjc9J+7odjzllf1HVuJnguUYJmmidCNZUmTII/
nEbg8/oX3mjNtkuqv8SdMXfF5Gv9qAETiIKK10XHZP4+p/cV7779osMDoJNBGSfPAtIYZGByMVlA
CSoLJxDP35mYqSluTa8wLEC8vxm+5Ei7+DS9EKCCv5lQHxag++VATKVDx5J7hWwf8Y9fwhzxqpfn
ISwqFNizh54cFWjxcA4C/QtfXfLDAnPEp2WI8pEWjuio6nhdgNme+MU1WL13ESdebbE5fdpX5piH
sxYs2Ujf9pg0q7z6tECb2wfzNIbOkO4ajk6HuGNrBtsF6IQhwuMWJ17Gv5l8mFTpUpUkAzMqn89g
G4ySLEuoEhNtcjCj6YygfhCmxlNJ7nE2d/vzfdhiroE4lMIka1D2pp09gMZtI9xHXgzG9D1tQFWU
2WjYXzbKs8kckKbuTKOi3ZIkG66WqTqqjXR/2cTWnAo+5O91sY8V5FNtVIDl7nyRk6vl+AvU9m+u
8i9CsL8O44ct5gikEEyTMbI6eMKoveRFuROa+lmZBiBJk1xwS2kA1DLLfpI23kdpXThSjWEWIdJ3
mJ7cgVP+VZq791JfnktVA+dREdl5Nj0IsXgVCvWjEiavmpkIVofeiicn+W098MD0m3ngaruYMwak
bTt1Dc5Y2gDdIBAztUgYZUAYZdckIC9KMtucL8TxAoU5arJAAjMiOGoQrvAnR72qccHF9mLHP4Bs
Qunyf9UjZT8T/UGrqy1QhzJTVDy1OoJJ2zEd/5pGg/PY2n6mrDaSuT/jaCRNk5453A3/w+/AyLbj
w8K41phLdJameuiCs8aD5GVgBvNT/9wjuDK87I5Xwt++2D78nIlLS07Qlp9wsU3pm05eg8RLE17v
g2eDiUdSPtQkFPGRTMjG98DfZqDVk28v+x7PCBOAjAKQWoG+JefcD6aTGdwaGucm2TpQBEO0mI0H
9a8uMn5AhLIMChV+kBPdDWoIwSSvtei14Bdvxti9vJ6to7Q2xrhBEs1hlVE3SFPhSYhTBwqRPy6b
2HwZrW0wH78UMqGRDXx8AVIB8XE5GlfkEBz585J089nrfm2I8QBSyBmptAFlpoHY2gxlWIz14O6N
muepq5xGGJ0UupaXl8fbQcYjakBjJXWG2y3qs6jca83L5b+/WfxdrYqFqipyImAKtCEgJh9dGaog
gSNguA8qLBokurX7hePinAWd78dVsJNFoSzyEZ9rEF8M0Rvnn//PBTE3hjoPQx/ESFJKd3DofPBk
oke5+CIyo3D0CpuXFXG3kLkwcEcao5BiSdEV7QEt3ZnjsjvQKXn0sfnoKq5FusmrTcyHBGNYCR59
v4SrWnRifwtX4UL8Fxbprl1wfhaeaoyzjqkvrJHCycJjfNCc6TA6BL08fidp20dQ+AHK1lS/sK/P
JJ/SaMAjImkTuyBvRc5T6N4EIYARHxR9CjjogcX/vIPFktTSouKSb13JU6gK0FPqxy5mK9CKoIBp
DdPkL9GJVz7eivAru+xxIyo6dKmKCK9gZHIkD6X5XsgDJ4XhGWHyvkGs63oegQSA/O33dAQJXjOA
WLicHjhnbfNDoT6n6wQ1aInF2OrtMBWDCa+gMOJkOCvNUjbQFvSfgBE3oE7g1sI3PXFlkwnDPUiW
uuWMQQAnnR3EooZGuXiVmqNp1TGkxEn+d6I0DvTK9wKJ932oXRvS6HOWvlWPoJx4/10640AqVHsz
Y1kGTzKj3F4m8QkSWuDBkevUHkSltcq2O4IE0h/m6Q0U9R3nB9Cr88uB/LDPQm+zKCqqUiDIeWQI
nSlApufRrkqLB3HkpT6bpQq89kQqsKuI4MX7fFjkiPTiPJtA3COkhiFYlUfM81Wu8BwOVnNN9UIz
DH9zVQM2P/XKLps+LNLYarQBm+3pFKNt7MmJFkigPuioHbfIurmlK3NMJiEXUJESlgHC2+RRrKbO
ypsotSU9fR1ENXc4DrR5dlbWGD/uaqVMchlTL5T9e24txcAov46WnWTXb6S2Stqj/6PwszLKeC1G
Mqo6LbGj1QIK0MUPlgm1urfLS6P79MU1IRZAJb90Q2dBh109FhDkwu0U6lDbNlXovdaFYjd58mPU
SidcSk68o1t1ySDd6tV1mGaCGGaTjE6SKfpNBiURo/EHCVOSRnkvyLoPxjeOSd4amSNhJsmI1eFI
VBUu+fRNBqOFqmHAVblBY8K6vKGbzynAxX/vKHMQ1ChUsk6HNTrOGzxTDkeaoaVvmLL5o8LZ2hhz
DOquNvUS0yF4E8RWHh6qgnv7ks0PRsUeJCh8SWdIxOqD5YaJydJWoE9sWvvMvKazaLd6wcWb32C+
e3d5A6lbf3WQD3s00KzsKXqXADqE/mk+7/oc0GylxNhJLT73MmBJWns3D+SmJyYH6rh5D581LX4t
k27Dyuww11Pc0YJrnDx0mjuULxLxLq9s2wQYWCVJUVWFZdKC/A3mFgOYiNraKno3h2gP6A0vG9kc
JiDKbyssndaYVHOVU24as0UdqBSzzDaF6GUoG5T+JVPDFI/o54VwTJXJCTTZFjv0C7X+NQIWsSuF
Y7JI3+JQPBCzc4MMOqADAStixRsN2+xZrn8ok/mQTjVms8QuB6fR1aNzrxKF0scRlCw77VbFKM7k
dvaMJwG62ryez2ZIX20T42bFpMh91lYY7q87p15ux4EH6N4OOx8fgvEoTQ+WJRZBMW8KN2Pa24bx
KuR7vW4tI+GRrG5eh6vVMFE1KqNOq0WkqqGs7ZVmdnsQ68V+OL5e9q5/iG4fi2Ji6aSbgTyMiAYU
gGmWFpXGW3zK5aQ+8zXdeFvIxFJ8ogFQdyD2FjE3LTIV6BELJzPOAKNYVCuOe//y+rinhwmoUSob
aRgjVUMvwgVdm6JYKB6lbhdZyXfhrzONIIXpXFe6TZ7Ie1Nd8WY5NsOEqqDsc07izhjYVSRCz2au
YzPBe7s8Kph7bbXQMuM/mcYhKyvM1qpRV09pp4x4VAV+Ds3b4Vz4q1xDcUXHfG58o3RMDq/ZhtST
ZqytMtsby6WglC1kuZRTcKI6zsq7BI7jxhFKq/9GYkuIrUrEI2/YF07ux/bgxpBWUaB/bCuqm2iO
DuAOANPds3jFhzBvbr1GwzMElIwvLN3d0OvFMhSiZ5onPZUcfXwSi46TjmyfIWiB02eYooPo8vNV
I+DTi1OITRAPRQCW+/DQWZoFbDvEr4BH4JWsNw/Rh7kvWM++UwK5xSEK6PhG07txKVpNcMyBmNbG
hbO6zUi0ssZE9RgZY6MksNaVzW3SlrtqgBLy1DqqxuPL3wzhGhTYNJMqu7L4mrAo0zxAydIbC9lq
pudQ4I2mbOYiKwtM3j9gUBqbVkyYsT9N0IuuutcODY1W0mxDeJzkO2ilcfLHbRf8WBTjHDUA33Wo
5xNIIjRrmH9MmQYkHqewvF2I/b0wXaQv5lWM0SUkAOCAJx7GbSCQdgvGIGtQ8r05fSP1tRG91dJb
Ub5fDq7brvHfpekskKNY2lo3U2R28iI6bXPb1qJNunsNqOvLhjYdAwwCyMExK/WVrD3OzSgM8aip
oEIFytIm5ySL20d4ZYGJnm3UdLMwwkLnab7Sehp4yopjvldbr/P/Rdlys4KxssfEzSApZnPsF1QQ
EvNpGdp91hePEI09TZDssVIF/zFDByqIN4mRuZd3c7uCuTLOnAIoUk4tSXHOlFPrCt+hzoH5c+0H
8dvHwv0XkGMaIr68AHQwPWNyGN+PBVn3AxjdJ4VuLhgRrswjnRNta8f0sx0ferCJocKk5m9rTOrU
l/HU1BVWN32nTI7jCQKC+TX+x88InAyCjmkZoAREJ3VCx/zR8/LQ7YLNyj4NCKujKBURCNsiQtA8
R3UTIAHIAQU22OtN81gjAy7ccadg/unyR90MMyurjANLwrxEzYAwDXjejRAquwwJgCnsL1vZPogG
kRVTosS7zGVgiI3c9AmyqahWPNQZnPp/FyJEQgEVuP9aYNJ4WVXCNMtQTgjTyB4NTO+DxLDrOo4m
7GboomOZGvSiUCVhzp+mRnOt0jtUbKS/szbwSWzYddk2NmRJeedt87CvjDHnDbMhXY4eJtqX+uCC
mgQysIqNjMGagpd6Tk9i8LQkitNpvfMHn8sE74phiOfU8LMrVoAcAWuAzZSBFxHb3pUac3fZxKbf
rUwwpw04ZRFYLTxU0jp5QwPVbmppJ87Pl61sx+eVGeZQpXMzzZFhYCUgaCWURvIv/Wmx37XdeGx5
qfRmvFoZY87SQsJWyFRa+qTaXvoudDGOXAFN3/2L7s7mkcJ0sIhqtglUMXOkYkUo4tFEc2wxbyTx
x1zxWmQ8A8yJEg05HkWtg5KVEVlN3FhS843zdTZP02oNzMtYyTDBLWsICyNGvQpX98bQXo5UKmaO
rfgxepcw+iRBtpRbU91OfFamGf9To1xudV1HahChHpilNoLHbmwVD5Natt6B4bxL3CX5URXvnEVv
eQklDIaQowmJHDbrNyZIFxAd1R9oZryqO0pcTQdp5kf+M4YGCPYCXZliM/4gM3IERiBmwfPV5a8J
2AsnktvGLON9BemjROMk/ZuXGFWJBq6DELxcmfi4TIMIMYiKAI1lq71FNRNj13C05jDXDjgB7Mw1
98ijOXtKfZFdqAldTKDO0RbEW+pzwGqNQG26Cf1jXdubQfJKpgALHh293pnmtwjV5UgTJKsuRJcI
38WOE8y2l20A2g/CKhTQ2WWPS1VIEdWchwS1K/V38ZJbEnmPReLo1UNTePr4Eoy7UsPwVGTYWYUR
y4fLe7AVUM3VT2AuCzHvQYHSiLhig29K9D00LWgg8T4v3ccv+4wvizkGWTM0dp8XKdaykaa7yvnR
3uqrHrYs/2GUM1cGmWMqZnk/LATVubrt7iKN+LVYcGoRGxsHjyUaiN0gyoUz/9l3/o+0K1lyG1eC
X8QIkuB65SpK6tXd7bYvDK/c951f/xLyPLca4giemdMcPNElEIVCoSorc2lC1DUV+KSgfBOa0epJ
6Qzci2jjKJpQC1fBs04Fyk+59Vl2t6DOEKq6MKGeNB4T1Rq+dHbxuR9t4yX3DMye9C+obvS6naOV
xR8Q2AjmCDa6DkY/TQXRO3NAyAJ1FtLD/K9bUDooGHPdDc78BaSUu9COviqP1/1x0yK1J2lQY5fY
I1HU+hyuDZr1kaDtih7agRrncudZYDxeWItSDEd4/JgWdlvntjBynscndDXj7+ifQpkZZDwQFrvI
W9VKmWYdhQsxFdPAiMr8UCvmZzmHvHBkQGJBHiZxP8woWA0mUvW0Cls7rSP06FZitQIZQOAB3FY9
migeNmNpxWH7dcmHyIWooPrSTGlQp9KzmWBENV3jm6KWDmEFci8RfXpbWbUjIBw7UqjPZmRg9nHY
dYnwVBaK/kXBWz0gcVLANHhas2h5Io1+JAV56pIps2JDnKx51Aa7CNvlwVQ7yUUBoLbVCZzaQ4or
bk2FfSE0u7WtHgSEbls2ps7BawD/k4DB7368N3UAwHIgKPsqBAK1Jn4SY3Spm+If3ZotTllNoOka
NflnkTTlrZbMOzLVlUeKDn86/XbdqTaQuL/0jxHq8ZKQWShGOylz1oUSqvVKD65HbbFmPb2B9k1r
qXn/hHFKu50AlSWiE4aDY7YKJwReRov3P4BJu8pKmuJUCjE50UwBoGWWIc6WGnPeSxuPUUr/RCQI
MIMIBjya74PS2qeV0QgiKqCYm8CA2oP8qc2d8mNaWh3Fu+h+vYJlTnD6CrOELiBFvNrJRur8/icw
2WxV152k1PgJrbP8jIDRM+0kqIIBDL18nN4GAcF7a0wUliXBmCRsOV6/JYoadvr06wls2uAsV31K
4cfPjy4jyHujTATR1GUaSAWjgoiZe/NRr3k6cRs1k/cmmDIeNC71GvzRkPJ0T7oXUL5zh+kkZYpq
giXc5zxAPP2L72PWO4vsNEeRrtDtHMIZxVZvaF9A8myN4WiP5EEfgng6qBGPUo7uzTWLzJlYxUac
1BRrHBVMEeU3U2IEuvIhW0tHr3gFiw3qj/frY94ldW90XYtY7TWt1eDx/XJyFI+2ohdQFD7JT8s3
0YtsmVJ67SAvqgb7HAMe/6pk9P6nMLdqNc1FBJJUekrNO9Nqkeei1196sZP4kk8mR7Lxnz19APJB
VVuRSCIaVFqhEylisuN9iEjKutPaDsZlDVD3ZbCHtQn0xb8ecbf39s0KPUJneQtBVActHKzE4uob
+UysJFaC0cidOpl2Wien7nWDl5EATwfAB5E0KLJEDLZvrY1I3IV0rv241ZFI504Crcg1y+0m7PZI
45xZVXeQi3fnsQ/MMtsDzJVZtWzaGjr6qI2ET5xfRL/kO//GL5KgVUtvHMNEAvf+G0QFUsRsIaBi
RwkBtWpampNuBxBEaqONwR2n4FQSLj76e4PsLZfoWkUiSY18c1GtroZglPa0VC91exw7TkHrIgRS
U8DEgW1M1zSUyt+vbdWKFrrlPbgHUE82BmuUee3vCz+FBUWF6pyhKkQh7ASb1rREqMcohsRPUHdL
MNePWVHtOHt0UUp4b4WNelkjyIIcYo/oZN5UH2g/GrJrhm8CfRZaIiZfAbqpdoVqcSxfvOcZy0z0
I2YNdq9winxat50DCbyC620TrDdULPA/2mJinwC85FgOcAxKUUWFFvvd5A2Bdiht3uDhJUcpsy4m
vrTikhoSUSKfdvipKIbeW5CPsOvFoQoBxDZ2ibNYgvZP32OMXSbi9GMt9LMAfxEhEVUDpzLlX8zW
tK9/yi2/R+f1pOooSXiYvff7EAj6ERMIlV8bXwe5sWSdV9DnWWDyJzE2zSTThcjP1meiewa3u0Wz
EzYsnS+BRpHz0NyHUj0LMFAv4/ehDFW7GVNPTcrVAlNbYmnVcFfPGa/ltRWczs0ySVM7NEK+Tlrk
d+7kjt8pvwDa90BjCzbUN365BvDsQiBxkuLLm//kGW97xsThVDUmWViqxo+Dxc4eY1vaxXegVBg+
qb5+Kz9FqDSBV+DmV68ktYFoaO35DjQbFY8A6DKve/9b2BAtl4smjq1MT/0Ixhg85jMA/ChPXPEt
c3I//HHdXy8LloxBJszEsZiFS4rF088d281Nu6MkotAd5Vw+m36LUWDglFHQuqilaW2blmGJ87fg
iSEXzykPcsIzQP/9zG/XKOxrLaGBRY4ttTmEPPDO9uacLYE53GaLNxyBlD1cdHH7p/E7Zc81vveu
5hk1Bux5+PaLlJvuzZk95qhLpBGTOcHlIwijO0+VA859CxXHQx6/NsWdZnyreZo0m2nSuU3m9Ida
TOI8LBokJSc4piOneKFR1urw0N8IT9Uh3gtPHCek98tFyIFXgLKNGLrBNh1QPwVg3kTIoWChKgIe
ygiW7zkIq3t/Ai2k+x/tMfddra91kyxlc7rVqWCWIgBzOtv6ngJkdB7GlfrFteUxV57eCWozG03l
z8q3KtlHRWQbKU8Tbtv9DWLg88mazGaTorGa7ajDOWsFnNvl97bxrn+17VX8NnARmmbUsrqRhiZt
xPxvDq2bo76KnAuUZ4WJR/kao5ebwhVifdqLMgBSivpByLhs0dsu97YaxgXaSmr1OonjU/KdHeZd
nWtQSKAxPlydCIxOXEDqlkkV1VLFgNotIEXMPdOBVJXS8kY+ndsXZ3vcVd9mtGjAJ9GDLTPmGqR+
xfodtF5QLcW757IEnddlEZerLFBotbynYuuh822JQL8oOiSzMu5AztbmqcC3QRhM1FD3pv9+FoKL
meSVWXaJnwvrrtMMG2PnTiFyMfBbWfm5HSYw5kVaJAbkUk4TW/UngPrAK2n3h6XGtGITmKsLKQ/o
Mkw8wNZloRAh+dwyEx4TKK+UBIjJ0x4Wu2gPbVOqtKcchSDunesn7m+sQbRA0lQcbIM5DH2l5uY8
jQms1aFVe/Mu9OhQSFFj83jc19ub92aMORGAaw1jXGFpkfJAqo9E2as9p/C9eYOqwIX9f0FMJExD
I8xmCUFK8acGWkuNjx4FlndK/Gc/3g+K/x+/IZMWpFO54LUv/nrB0XfUfFjumsA4TDteJrl1X6sA
Mmm6RnsiCnPAq0muEwCLEl/Qb7KytfWws1ZlBM/+R1zXcXTXSpykavuDGugjAPBvXjZg4jKawxb8
Xyd/TON7Sscl3XbAS5fy3QlSxHlGXdZv6QkwVHCBoeEjorv1/oy3BVmjTPorTy+Kfe1RHG07UfzU
4kw7kfcwoH/wIoqdGWT8siWimMgtDIqkc+UChGoVxS6PTt4VHkB/r8Jc7KOweCRp5tRCyytDbp/C
sx/AOG0uT6ikL/jG9GXy5kHtnu9Bf7Ofb1+X8dYOVZUesZXWhBZIAtqNfVYTwgPA5tWENk+9gQav
roAFCKDk99sZD2KfpJoR+fMSBjiKGEl1ekI4t/rfeM1vM2z1DSoXkJDr0wZ+muw6SE1Udnuivy7A
qO/ntuZeP/Zb2ZD6tiyT8dI6By+clJuRv+SHVU5swBc5FjZfTgAkoESq6MAIsJJkUoZqZT+frvNo
N/jjzryJd5TOmDextO0USA2gNKTgicwi9tHSCxO0mOmjcHIV+69H4QwStj98FG4euTODzP0KlZek
XAzUnn55PIjEdjRm/pHHbzrgmS3mRs3nSUc1A/H5L4/PHZSDtONs41al8+v4oP/K589MsqWGCeQN
uhGihCIt36pB/jgOuV/NhBecNxO+MzvM2eqE1jSVAWeLDpZDxqKzxwMQ12DqPD1reM/F7UP2Zo/F
5QjiBHltaAH7adAHa7OH0qcNoV3UKZvGKX3pX9XUVcpDqCoSnh0mExn7oo4iqcGpptUK6pipo4cw
Kn9Qfc1bdvOnWLF42j+bx0GDrLwJwTxZRjb2PmRl0xQPsYDPSjIPDhIdNJTOBbu3WkhiOn37By2Z
rXBybpK5g8RVb0Gi0ia+mpBD1Ku3RtK9Xo9YW+cACA6w6KL5IgLo9H5VKhGSMYnglGVVW/q4j8At
08/BdSPb6/hthPWQcm6hHNPiddUvP8wJdd6cl5HwLDCb0w56sY6plPi9KB6aenpCVssbQdy0gaAL
+kvclBfqT4ASiwDaIWQM5fCUa6pTzKWrVaEXjYpTpn0grPVjm6d3WZ7dj6vsRrJ8I1fSawoxR0Wc
n+o+8aK8uR3V0MbfOKxpstfF6mCMi6d3+cFcY04/ZDOJ0ICqBIeFTHWTmaOSR/osLcq7cv5yZ/p/
Us6nEZNNmOBChiijzIbHJhNRyxJUd2TAxZRNPQbo1CUYy8MQ3acNB2i5aQgwUXCEotNzIcopxG1S
lR1t8hDxRooXxxiBDRPb9ClcMBkRzpFmXfffzUNiSIg2OvYeX/L9IRnmqZlCo618OXrow9KaB2Lp
8b+p1wCP+dsKc/2NvVT1rYB6Tdd+n8IW85RoYPHo642t20EzwLykgL+XEDZ4jlBObysF0bqpoo9N
Cea8Jt6vpNrp4GCqksnuVvKIvMUfJeS6JN6RXiktBWIspiw5FRG/S/18GHp0URTQbczJYKGauNhl
GCZWPqiLtagYMyhrC3yxjoJadSQIbpdGjrwobpGHj+uUeGox3M/rbEcintBCaWvDtK/ywRLb4ikC
fYQQR66Ct8wMJqBabh/WorfMNLsn89xYpKMk3rkYlFrzFAnda5qW+7yZ78pRuwU1x2uvAt+bNy9y
kztdCg50Q9mter4HgRJG8nKbtIafN7KrLFIwKbmnSY+p1HnhWn+KZc3SEtmdGujMjtqTlMTWGK+P
c6kd60iChkH3WVeEZ2XQGwd5rSuGtX/d2zYvVIDVZWBAQWpyoZChlDGU2WTUCWmvSnRxf4vWCM5b
01d2YWTxLvBt734zx9wyRKs6aVGlyG+R+Yfy64hR+IQ7N7zV3zlfFBOJ5Llo5KJGxT+sep/CjYS5
FO9BTwuKUz0CrYc6BwbQK//q6L4tjgb1s9rQHIVGvmYI2lXeHPsZA5jrgPmspOHlB5u3w9mmMTEi
MpUslUVU9qD7bCuio8Y6ZymXuFy8gc8/IRMg5I60mYl3sC/dzR4oX36JVSc2iW3x9ZeOLA82z/MN
JqgXURynJMQIPW6YmzLuPgsJRNiSPv+va2OS46jJ5jLV4B5QDsF8MvQj56/lx3kv7SUo1mYOjqHC
eeLzdoxJfdIY2s56iaZp1/3om9Qq5u//7SCzbfxRUYsqi+sGPc0fs5G5baLaawVqgDlzsuW+nkIr
JE/ylB/LdoC8ccu7uC5Jpt67jM7kRU0aoslh4LPGQYv7GIK8ChqrTuXnHxPUgGm2rH8HJG51yKfr
i9/6urooiwj+hKBmw5x3MxrqtO/gOWu9uIuqBmIUv/wbE7jIgEpC+sriWZuibYp1bRt/EFDvrcSf
a4mBz/9mQ34fP0jdTmK/4FgbwnJIVsivtCHHD7fOmI6rAhOdBqWqYPxwaMuyMIoSJvJ7TXoBd2Qx
P/6bVfw2wToiaSGb3tC3iy40x1oAU3AIoOd1G5s9vLN1sL6mTxMQ6UYGug3wAo/fx3vvrYwEin7A
Ax2dVxak34ZNOs9tMtszTrPQLyZOGIWroHH9jKHmW1oVaZwRA/+tnwXtLSCejunwaj2bufW5bcbD
QXeCRKBKYl9b2gjUO0WzW/L+0E3GTtDbfVmIqMgmnVWIxSEiZN+q3Lbp5iGT0GtBndAwLqg0m1Rb
ZXlqaH2rfMLosd/PR6pWGVqQevLjBvA2K5FszkbTj3rx0c+sMvdQKBRlPlKraQAhcyjgWqEzfMIg
rdf6cshV3d3K99Hk+71I5g6KJKnolWSp/HZsDmX3VJDJKkyojvaRuyw8jOvmaTyzxlxEMZjF+9DA
rprdsB/08Elo811Z6C7nI1LvuPYRmVOPug8RpAwfsXPjJ9DRuGD70mpL8oG58IzISj/zOGo388qz
D8m2UrWeVGSKYJLKt65AeaSA8WNcy/RBiYU0zPlvSzwdoLPcS+/mbDD70xJFm/a75486hAHo5HH5
YDrFR449ztad1n9mj2A+g0jZWvnLvg9iySLqs2YCVvNL/nqUdnW5J7UXOSsPXs5xUfaZreoD+hMT
Ql8U3STQrCDrvdRGB7lbnVated+Vnq9L18FzC4QeINVg55ZELY7RmKFJGTq6seB3wIP8BVc6dZgO
4mclcYWAV8C81AlDNqHLeOODCQMkfBfN/rGKF7D8UJ+l8O/EHYSf+vijDB0dlCaik7rD6vSRjQde
aKe6u0b7rLSKr/8u9L79ENaTK6PS1nBCWaOdjddRTR6rUblRs+gDco7jrJFDki17SSs+NyrGVpNw
9a672mbcPbPPpFWKjAEkgRbhq+JenRIrGgROkN30qDMLzMVmzoWxQNgVyOtF/9JiTsRp5fk+ksmh
rBrBatfcv76kzZsUrC1Q+jXpnDQ9XGeHR6rGZeo6ZIoiWva4SHa9q3jyjiers/nlzswwdwcRe3WB
KgJOypBacv8qKB+ur2PzcJwZoB/2bB1DmA3gNFwiX1bDozSWrlHDMefq2xovnEo7by3MVTH1vdDh
qY70XjTtUWrtVZs5JjZD2tlqmFtCg5ZFW0LH0JfMzgoNw55MzQ5jnibn5tOScvb8tfsqw5yypFmY
GTKWMnoolyBUh4Hm/JL/U7zCy2/Mp+vbtH0ZwdUIXgiqjlLe+32KU1PKVxnVLqWLH5vYDNoFxJoh
1FuGydUJqNohSd102V7HrdghjOhyvLv+GzZdRRUBy5cxL3lBKiqGTT2YM0pdxnwzdkcZcpVdapkZ
Dzu72ToAvYKqK7IiiRd0lBgkUecQVA6ImyGqezZFOgNdSk+YkNiImjsic+LH9treTFLfPTsGgO5B
DVOdKt+U85cu0o5mnxzNNHQMlTcvvGUKREXAikDSVdLZiuI6qtkEVUzg+2tkZmOrfMiHdleK2h1m
HjLOurYOBKbNke4SdEAvsCmrHAmlSe94tWs8pS28Zb01yobzluFZYaLvspRjnKe4YWvS2HrauzUY
NeuIJ3C2EUBAm4j3K5qr1AWZM6DOYmmqM55lteIaXWHVJe/5uvVIwXQzbmwIsuKJwL6RK33I59XA
/MnohX6zX3cAvFP0V7sHoLJzrh8omUY8JjOBi1MuNCBt4e7MJVLoEVpMrVH7ijHe5OpMp1r8cOzt
fB6dZtadsUiCVTL9olH39RDaRiLsMyIHdSYcyqg/TETxSDUeSLZaBq7tlUz2kAzHrpItsQKpgpA7
eVTbVWQ6wmhaRczTBNy4eFEW1zXDhCdjZpG8PzjKaurRXKKoGy2flfVLLB3DKGgl3CF8UtWN/Qc7
LSGgJkFrxmRZjcfMiNo+jUDT8Ny8GHuqpVM9S5FlfNDRyCwfhHtuTr7xdjMkA91T9IRwy7O5Y6ab
jaCsvQIiZXkvOaUD0fj8QJvDlSfca4/XHWKrJgCIwC/MDniqWYeopThJSqlQIZ7iDeExTG4bEbQl
qwaGjNBri+dh3oON365qDJylmaVXmgUhCLuYQ86RvhxClXHZIGnGEJaMGMwOjWtjg86QMuKnGHMw
yuseg4yYfmpM6CdgGw6giamtqBEf25lA9Q00IaumvmaR+WktwttsSHdSan7JOzHIhsGJhe7rPFYy
5wRtFezoZBEd0tbMyxO0ygV6j8asguV+cIknPS0Po0PfanHqhQFtqy9Ouuz+gF9/I+a9s0zD/NmN
MdeV3mC6W/XKI1R3nOahscNPeB7uwdRmrV9GH3NpMqf0tZV3vDPKZGsllIjaSoVRmnWCgCu0V8Ue
/NABG+/iUblasXbS9J9nVVBPBAsXim2SaLCIuVCuyqzJFlhMjkm6b6YPhsZJpze/5psJNqFS8hAc
sCL2sakjK88mi+Q/V4VLqsQzw9wg8ognWTuLpje2xc7olNbuwIF5L6oCAQuudFvWsepkfYt+ldJY
2pjsxaw/RMv6Ux3zyApXNEzXeOQkVpe6vDhrZx9YZe7PsF8lKV1F1ZNyW9kXbnonP2f7BpqdPxDe
4pfZhW4jqBoKTxTxdazwsYRm2B+IVtL1v7uQkF5CDw7Dl/g5tJ/23qlB8gZ24kXVMNM6Buk3Sk9D
cbPqS//MLa9c7AW1ZaKMq2HSHRMF9N/PDlCxKvlkkNxAaBVtwzd+UuSs6SoW+VmBK0b+A+TzRerF
mGTOLJr7mbxUSeil6XOT309ze8D1ZWti6V0P5Be3ImOIOafiCuQI+rGhh5BnOBiLXF2tAPdL3Rkg
+FSKndIbPeeUXkLdGKPM+yoCbdnaDD3dPGNP9ZtalzaD+JPzl48RxhLzzJJF1GizBVuXH7U9cdad
aYNC9gj+TSryxklhL58DsCYDRSDKMqXYYW+iKB6HTioK6CbfSN4Y5E5hz49/iXM75Q3vzr88jdQe
JXmTJToTyybolaZ2+mJgdbTuBxHCCArd6NXfx4FwFx0gPII5t+a4+lViVeaz5Gae6cz3oMp1rzvR
1gFBIwiqwSJFY2uMt8aaXpKoIao3rve6uTP06aWN8td/YUQBCMUQRUW5SHjTTkA0SBVc86on93dt
CAregssMtbmUMytMgFt7Hdx5axxCeHEFB/aDqFptUHrzIbnRjoZEGb/ovNmOF2S2Djy4P3+vjoln
2qyAuqTF6ur6Lh6mnSC8aMV3KeQ1cy4yU+oyZ3bov5/FslJLUNaSJdWLTc1dGlB6ZZ+u79O2BYyI
ECg0IEYzR64UlGZFyFQ9sy9ltxDA1ViLPI2E7W36bYTte0lLNoqFqpme3jdWmN+my2et4WGstmIj
Jsj+vxK276WBQWVqKrh1i76XnFnDbEUu5vct3U+gT5w5ZpA+9Hbs8pzhhDtib7dzy4wXxtKUps2q
mzjY7bF8ql5mB1AAdH1c41P7QXDFQNpDKJH+CC99zhyk+pBKKX/woMKXheGTu7x9AsYt0yWRhbmn
3xmzTNAslByo30UFoKexM1rgc933L+a+CBTP9GXHAL6EO0ey6U8qOsEAR6u4hakrnHlsOkuRiRli
nIwBIx7q9y6OOHF724ICwSbDBPiMzSUE0vRt2OLMN8AMSENTWRlZn66fis2bCPERIFND0VGbYhK6
vs6yJWkjDTNG8X35KdmXH3OMqQxP1Qe06p3r1rYd6Mwa40CGksakxpyg137Lj9ltZ2FOZScH5ccW
XNonhtrk2P8EVXnQeEjTKFVs7xkP1Vcu4wG1dOHKZ7+E8SDQ+lWYPw6higANvclH48BuXbKn0I8/
uIEv6hTUX8+s0a0+c5a4AZh2iZA3ySDCBflb+VTfp6/tXQoK4JaK2IKemiynjgbqDJxc6vLRw1hn
XDXTtCguwZLkhc/KXvfKuxh8L5Iv7WkjLoWA9T/GJjEGmYtXIEteZLOJV5b5oUNlpc+5+B26P9f2
j0kQsyRVSS7ABM0xZGCy1R5d4R56KsORznWb/5iIg1kTkxzKvQgkowjXjaSbbqwsaH9rJueOunyN
M0aYS0ptwEo2YA4Cq6qPQu4R2dFsOpg/22liK6/qA6hskTV54oEX3C8ZK97bPmk6nPnoIEAXtymy
EJoUGugfbRMkoi4lbwZVy1GurAnpKSaP/H8s0MTYZSJQS9ZKToFV8dryU47GBlmeu5QT5jbTmLfz
d9KaPlsbmEljEYqFpjd3N0IFsiPzyxQdlbzhhGxegDulxmeGhmoahkYKVU9oHJqgVf5o5T9jTA0k
btFY0VF9UPfzl3TX+qajOj2EsEK7xo0t8JAqnANyki0/+yVlEa7i0MGVOrwO08QpQOlSQyAG9Rwo
DnnlD15w5zoQE2YkHT1KZUFIpWMSqmzNXZBBtT72FIfszZ9NYZedJT79gfbu9vaCHwfXJHjfWBLK
QilKKSGnYzO52WMKunqwSK1+EhgWxmusfK8cE+4Y8GWF7+S5b2aZkFA1UQGuT5gdvTKIsDZ3/tB/
QCfcpnEo+a7uVWRkuSsDk+zxjs0J0HYZAd+sM7FCwFxglELqD8//8ljctpW1uJTUQ8EDD1khfoY7
eFFj9VZ82wUmuj+nmgDlXwf1jOaNwH0su8pJPK7vbabBQHv/tR+sUl+tF0ZWK8hcfpHfTLNd3NQ7
DeTzz4NjIHyVN9rtyKNJ385loK11qmUilWHu9Azo8VSWc9R5HapK2tkgMfJzpMXELX0SXM9lNrPw
M2PMlT7FbaZmJYyZJejhAJ2Xi6AzQDa1KE4V8brll4Vt6mtn5pjDZWSzWsoyorP+oQYKKgZgNbzX
7cETvcWRHRxo7jt+O284s8lc462sAB8tRiGqFOarHJ2mNDM77OFKoJa2+h85pnA5Uy/bUeTMKHOx
JwkQdk2BQzV/Sx7He1A2gjQJ9YHCAtsrFDZTV08tIbVmwUq+Xt/Sv3EgZEI6OqeYWWCuorVsujWi
10So27+itwz9xd6dnPjAJ8DbPCWg4vy/NSYZhoBuW0+FaUJ1jriT6EoZKibk+fqatt30zQhzJroh
z3Ipobd6oR6TCpMRNZj+YsNt62aXiwYnw+d+QuZYhEUsAKiCRZVHyevvU5C9DV5yb3giCAW5LFs0
xl3EwLNPyJ6KeWkaUiApi4M0kKh+yAH33FcCogsFOZNk14+5CygL5Kd8rnG6lGvGmeOxNMMoxBW8
hc49UnRS7C0Cwi2FQwLdfZc+z5+ubybPY5izMdd9pi8RlhuGkT2LKG8rx2rg9Eh4y2JuNXOQhrqQ
sKxSjB0yrJae8LSUeCaYq2sRC5y0GleXrky2mkiWUXBmti5l8U7x8rffs5PYmZJnK6F+n73od7Nj
7KWjigcmCuR4+RQBuhBfjAPkSLhakptVZLCf/P9YszPZawjpsyXE91P8/B6hJCh/YqYYkGAe4v1v
4vObJSaARBNklYoZlug1q3pqB1ReYi936BaiYWfer5PFrSVzto6t7ZqrKZaSCJuUQ48Cd4TIkr4a
OOSCn++T0ho+8l6Tp+z84qCBTYa2z+goJOORcd7kipFjL5d9GTSPCSAsn8Tc6p90yhbqQZDXnbwq
yBSb/DRiUNu0/rQjnIuJGrn2Ixifrau1kaUOP8JQnkZtp6i3dS7uzDrylh68USPH3HYR/W3R7HOs
ipoKSH1cvpOdRj66BK/ra/x9DAzkeJAPLewMhMLSPn+MEztBAiCDmYIqZXDD3GaMPfshzKUIRmyz
UpXT118Wy1ispj6UiROnYKOJHd1ePGm1O0BWDAe6TbSA8gfKTVuvGYIGBhRwgFtRdebrx4pSi2WH
Fkbn6t+Ip3u0ZaLfVAGepla853UOtrz8zBybwJq6MqK8tyBJTlKMXosWJEe967F8sytzboP5rm0X
FWFR96G33tEBBtqElgpLv+2Aa8/d/AePfmx7TcisQNioUNpSOPjZg7BqI5FMc6p5soiJ0uxGVR6u
r0jeeoYRDZc7ACa058KcUxCWA05g1po37JUHyRNeTRCZI1GN3NESfmTHGlRndhQ0R9Gh9MKos+27
g3jQg+nAjVNbec/5b2EcpiLxBJp59PLwxF48AaUL/AwtSIIRxKazrXij29yrlNeY5zubF8CZaY3B
NhKlIA3I6w2EK+LRnmztih6BKCG3ZENdhI1J55YYFyK9WIXphEbbK57cR7SDdscR9S9594/FNHGb
nhtibhqpB6i10fGgK/rM6owXCS9qjXdlc9xHYxx0wYVt1BEOnehDDc6ebgfM6n5G+cCKVxvcg4fY
nT4qlcPjxN6sup2vjp6cs5MRhcu6NEqreeHn4SfxyC50yt0CHnwXfYSfolfi+dh/0gPeNNEphl/b
PyZ9lYalqkxtxlTcvmlwqekH4U62CySSmd28Qg72pUPdzSnd6EP3gTJ9XT+wm8n6+cKZDLaQxHHA
VKwGMZ3ilnYTGwiDhhagb5id4lnjbS+TvLalXKbgesRrEjIhLUCIlRq0Yeasc8FZ12ak0/CEMyFM
oiiE+axFChLXHKKWHkbE7KkPqpbXrryEOZ4OxJsJ5ssJ06wIY4rgnQfLCyUESW5O80gPpc2tq9F4
ceElwGyCVwEU2hi9eu+esVig46evCNxat880JbIEqWh34yrtyhKo9iwVH+XS3PeKeSNWPJHLzY+p
K6CfMsF9IrHgAWOsCiOmzXxBze6qrLLW0vQ5frgZx0wIyIDlGqBwNqkU1YgAAlvo+JogJf9Ki84L
JWb+OlncdIZGEfZrQvQL0yTAzgClwBz2pteSbBpkHZnE5Ha381N3oz8SP96NmVW6dJCEszieQWb7
Er2ewfEPg/Nc7LQ0d8Tk0BiqtQpfUskdwsVq+7uledLT+8K806rV4fyArcyVflqAMSCGDMj0e/9Z
AUiLY2lF+oy67PAFWg2+4K5PxT505EBFfzTez58R1/nMrpuR9dw0c28AxNPK+rL8KgRSwGl/JHiD
ZaggQQ/Fzm9VmyJeeN/8VNy+2OSzJdM9OYvoYjr3lbbQRnWPl5/ilrnSenWxlp+NQdVvgRvWvSFO
v5tyvdMN6TbS+y/LsCb2OpR7TE4HIBf5VFSV6CqFmVsRidy6kB9UAeyV4wSwRdc3khTUEHh3xmTl
uQxvxxgfTUsBxBYEtUU692S8JA/DTXPzS8cZQh5I8iH0dlPb01duRkE35PLDAb2GYS9Akll6Hr2s
hCwrsGG6ttyb00MI0F4/3IEiz8Jw0E6mdBDG8lVJKk/JPtfTjuOrHPssc48OLpXY6HBYRD+6pXNB
0U0UDI7iZQ6meTkng35GdrEqoMm4IQCHvqBZgXiekNS6GHpDhi4iyCh0lfOK20zyqVY3gRSNScXI
3zuiBnDwMkCwDk/0yRUsME83qGcqVgbNVwhsHHil962099we4zlz0zb63OP71fMHMyJ2I4ZOJcZH
UV6sYeFyBtLYxX7Bc3NMbJMWM6NYSB1Z9uSGL/H3wS98QGmDBfcE2EnLzDIdXoJ9ifrH5Xtulbl8
zYEIUwJ1Uc/c9c6M959dfjAPGIPEVf8wfqWliMVDSRV9S2VnvGqWHKw2sUGW6hUfIy/mXF9bbgTp
Jx0gTEjI4Yp8v8dT0fcdZKiA01AqNy+RqxoJJyKc/J790Oc2mCUnkbFky4qIkAeGr3oks/WvqbMA
9tnddv4I7mpgFd31OXaVu8Vp0agtb2QLoAK73iNxBOUo7/BsxnYMg4KdSoHIEoRW3y87qvWxgPSo
iZ+k/USvGkA/2u+sPw5AMk7H6ru5WPlO+foH8pMbqSQwrzJemBRfeDEBJAstaYekTjH5Pw92+STc
SY78LO00R/UHgPtHNKsB+PV5a944XSCXMFVQu6MOdaHPSDE/Y6/MqZ+u6W2jN3atSsE6an7VQqG9
U93r0XDLHKUwUHFtQ6KUTYuSNGxHjBikvqyNN8bSDZYCJfhSK50uljx1zDjRV6HRiPEy0JPrYLaQ
xf+R9l3NkeNIt7+IEfQgX+mKZWVaakn9wmhL0BM0oPn190ATd6dE8SvO7L7s7G5PdBbARCKRefIc
zAN80s1K8k5PbWQKWt6CPslywC8ZoAHE3FxSn8omPUIK8A7CDM/41yDVMfavvdyEtB8xdkxdKysx
JFM4emQAoxs5hLXnKJEegIg2nYSMxDEUGQWBpoudBgA3r7L4aw0GpzQzva4kezDzBsncgBhocrqO
+FU1ATzaHVD8oQ6Uw3Bpp6NT5xImsToH87gnqKV5Oc83LoaVsPZhHxanDdeixJSqScEdRJ/i0Q7U
XD/OerxRad8yI77/VZaSRaas17YEcu7oudb3aXVUk7fbLrR2AX1Yikg1rmxgViYz2hkuK0g1+X15
16Mh3zmdDxL4R/WobE2mr70pPxhcFF44iZhqNEn2TiYlbrzsQcx1VnuUZc/G/vbyVkLvtbEl3rKI
M1mVGIx1betRTtzR2BrNWzuEhgJcAUGcE9NTHzdwruWGJRrNdmU3OKVUOsAUByD7q9vBy+KtGsja
gq6tiT+/+lxWZvOpluYMn2uGXJLyJNr43E0Q0RDVBd23sQVs2jK5uL50PshtlUVw9gmyq9VPeYid
219p1SeuV7U4T4Mqc6sg7K9VNfd16Zh7ApDfuJPu9W0k01oYuza3OFdykie1PLWImw+9H4cCcF4f
+UHwwQvRP7Y1N7C6g4DXg+veBkfykqbAkLKxzos8f+e5wDWoPqcenjj4ZDLHN0sP2wXxtdBh/G1y
SUiQtqUlV3kOeENxB9rDPG/8qKOHje+2ds9eW1lc8ZgZmKFZBt8XDab0LbmMnu4Di3rJnfEPAojb
PUveVjq1tbTFm7HsJqkyaZntFMwuQ23PHj2ibJ3qtd4ZpFz/882W1fC2Si02Vqn4ZoJsGJVGesie
f+aOtKsPzeCnvzeRDatueWVycbYbI0eSGBXiFHC0pN95ZOW3HG4CJkPzuA23XdlJAviwCVSUjdfc
ewZ3FUwmOqhskvpkV3eGo6jg9lPAIWttTeGumxFqVlA1xrkTf35lJonoJNLEZKdFh6S4b+ZvSvzv
4zw0vzHEgWQPsi3Lr9VXmVpbTQcTU+c3LUomEFndcPaVpyds2OiPYBgXkxwLZ29MZBkY1EtAxBOz
A+owfg51stDOaxAt0OkuN+TAVvsvbZ98TQDYS+sfA4bbvI2fsRJMPvyMhfsXfTbOVWkk4MVAWotg
4s+ol+hOi/8aKGhu/ndlmg82F3dcQrqWyHOc7pKvqGf6SZgd5NSTf0132iPoR4Fi+1UfpH1Zulm5
lXPCORYp5wfTi0Oh1mDnSFQLPlrWfjo9l8YWUG4NCoDZHLy+MZEEJ1r6p0F4xEpUe97pa+rakX+n
Fsj3nF5HndF0hL7kpPpV7YEFaYLuz6YOz8on/fADFtcfL8AVqscRBCC+Fd9nIDELbLBQG+opMHng
GtwsgK0kLR8sLm5A3Z5jahY4kgRTCWnqN8YzFDwqEJ2adedveOyqMUVFfRqTiMReVojxYKJtKTwW
rbZX9n0+5dAnyZ3SSwPiDtB+UVyL79r9NrnLGgJTcMfINka9MW29HOppeEnK3Byws5XZ/TIkvJUI
cDkH0kFXOZOB9pA1R8Kxdnha781o3M0xmoDFDuRp8rNU8n0hqUFMkqd8VFMPihcHEA5vpPmrDojZ
JRD1i3fVp2dVRjinmiIlu35yMDFb+eaOBAxvKAfD8DykL9Fd/VgezEBUKLbcfyU6I3n92/jC+aJE
rWQpwdk2oOQmZY/dVHo62BE2nGAlVYAZqKTjY+h4BS7OMYcwT2bNOMc59hoD5OQ4nwofdZkLZrk8
ucMhg9bnfutFvra6KwdYPgD6PqrkXjURLfvelczY0YbZGSZlI4MVj5ZFlLr2s+XIVaW3fVSPQsJF
CEoH2U7bCfK5f01WpMG7/nZnsoj9o6FWVaPg2MrjmWqY9yHlxkLWPtO1hUWkV6YxTaZZSO2MmlPV
7UMd1e5YTzuZsg2X0MXT8tamLVxijKgOrJqOSzshWhCPI3qLPeTOTZAV5mSsHTPOC7A2x6Wn8Olr
aeV3kIXA9Lji5AmgJmBTPkiT9bNUtUuWz9+iyv4SK92u6FVQDcqnLrMKlw6Sw+LRZxrktbX0bHe6
I3N2BrvrF3CZBVThTivZR1wOvqLSM1fl38wsWgd1y6C1JzCIjZA5th2qEHfuECTN6N5IqyepB37R
hAYLV4lfGM2f2wdmNWhefepF0jTJbYfKGvi2jJ9TYdwltRro3X1CVT8aft82tZbrYvpVf69ZIUtb
wuMbYjddxxB/5F3xtQQxq2gAked4Tx4E2ZJ12eJLW0NswaKQuFMhXot/fEwJ5WhOQEdg2YH5QPcq
LjzTmYEV42EbWHezj4q7UNqjjnZIXHoRrLC5271tLHvV169+xOI0wTvKwi6xbMxX3DFo3SeoRgjl
IDzKcncAe+cpwsC1BJ7arVxyNSxdmV4cs2JWygLgWmAoXzvPPAhsj3aJwlPvqcD2xMGvLS73tbWC
dYeIHh9AUsu+jQ2Mr94xwG57rXa7kt/XU+xlRQxSnI0IsvaYt65MLVs0VWWBbbSFqXRvQhZpDAXi
1TiojtAw2QINrN+dfy9MW3iSqmI6yMxgrfvZvQ0Het9egNDQwNiMMfYd0PeYmu+RYYjZpK1u2NpX
vF7pwoHyCeCaFOK3QQ7mH4aAxVHczDnf2FERB5dx8trMwllA4EXTmIvZ5xb5GSjk4+Hr7aOwagEP
m/euHhrsi3QwSwrwHhWGEZC86g+80EownYGb67YVxRQb8mElIroYYgweSE2QUiyCmtlGZSHxmgFv
ZZ0mdNQcTZ1qP0FxxAE983gX5bXkDJZknCxdPVOl3NV2xPbaYP1qJwu8a2jGuozWmN6L2wyUq5E8
BclEjVAaVbTQuqbzYwgIOXFuPU5pnLmlwV9bwkG1Hh1bVd6j1ASSJ40GsjG8ZTWy33z8qvH6gUzR
q6r2pxEszod4RDxQeHqJVMpdlarfWT79ShrtIUvbe7kug8k0njWp/DEULHMsdf5WGHoZYLAxDRqb
ukY+7/tRSStHSkww5UXV2bQizbOU8Udit9yZYxQULKlwNLk/kt4A012aR+dUz417I2Gpnw1SBTqp
hp+obu8pWC7mqSh2llVCY1VHbK5SFMY1m93xObZCAH3rAwhzyN6wpe+q3IAZY+KnbG6Q15oFWgN1
40kyTkMqgenbLtVwNJR8NyY1Ot+J1Adz0yjnkcjenHfyGeIPujONTP8+NlD1tlIIHsxg4nflit0Z
hR1fLCX5Qqd833bFzrBT8CQldor8NcLId9W5CrWZJ80lcerWfqT5cBpmElbVeF9Y8xMEy44dlQJ7
GH8WHckcc2geYrt8LvPiVc5l6g5S4Vlms08wGevSQseMHAh2HWOAVgJrIEsZtRraBGmByoxxH8dt
MErRIU5J6zHa3zeaAcxzw0DnIqehlFfUkQYd5JtWsYu15Ews9qMlxFc0+oLvFEyq+do0fRwUEdob
XWfsYltx5a4MSEbLN5NiOmkyRz+b0CmVzf41k3SMjnHTxC+FNoNGDcDUTftfJ2TiyADUiutSENgs
+dLGPoaeKQYvA1ZIv2MlfSFTd25tgOAyYwu19CkMwBaewZYJ2Kn+mThvisDDRVKdAQEKutR6dvV6
i0b0c79B0QwUahAGiGXKaHx/vPnrqpszQ55Z0JD4rWPGWWrK+4xT0LIm+r0Vjd8yru4yw/YHov5o
hulAKv2gQwX1djD6FLvffwfKOQpKT9Ynqjt5UEBMMyvg7Et/F/UTo6c2ebpt4tOduzCxuB6UmUt2
mcCEamd/dPTdoQNaXMZYG+Et0u62sdX1mEgpNNFzRdPz477aMTF62qks6CjfGcX0kGtNkMXRy39h
xobAM9EJWMuW76nCKPUmT0B12KpPfZW45vDSmXwjPVrZOFNGVRKQCFUV/ZuPa9HLSEuTOm6CNpFP
GUlOVZd7lE25U8lK8K8X9MHWov9FqJLYQwJboP84j/kcTvDNyJw37vCtJYkH5FUNNIpp1DepxALF
fFRGhJHoN8gWnbjWN+Z6V/wA9U/dAJBLkDguq5RgwYrN3sQZlhpMWxwGDSxb2VZL6HNvX9HQWUex
Au6mqVAf+7gcqQNvbl9hOVLIvlYXvkd9fCc06pXH/I+FGnn8Or2Q+y1ej8+55cKu2OarbTTxOito
B7ut/xctLGDqPmhaIZDdh5scECIWLdKVD6tc+GEPPppapbCmPmSXJMRNcwYfa/pdcTVfDvvjFvvc
mpNc7+rCF2cbEcMQuxrbX7IE1RjMMFp1CImi2z7/f2wjogRGcIV+2CIIU4XiokJjFCl6dtEx+C3o
par9X+QWW2C7lVtFoDD+Y0z8+dU3S7UiqXTckcFU2y5t0c/Y9MfPkwXwC8x1W1CjsRTQKS5eAWjM
Jrk6ESwIqYGfFvMfOY9AdWby9N7W2l0yA9VnZFrqqh21HlDmyF27yYb93I/nKkY/grREO4LW+r5h
+kWLQZysSDWDJHVspqfMlPiTPkOPNAcP0ZklmFjOqkk5skjPXVBNbETZNUcwQZAFfS8NNLbLBznp
Z7WxVdIEVX5Qi8qHDJcrMilmW8FtV/j8cQwIiIEczsY8NFpBi4Nc2OlctmY3BHnMURqFpoH8etvC
yo0vTBALz06MzFpL4ZW8BQ9dVfIhmHsQR6gudbUfAuIGcgWBuZK28fria388t7CI14zwBggkLql3
CNdyCPDlA+a8Zbd76nfWPgPiiJ/L3db7c3X/rkwtAlKTzhHX0mII1Jg9FTismaJtbeDnV9PH5SzC
kKVlVLdMLGc6AKKxLz0bM0ehQLGN5+HH5tTg56j30dwiCpWJbdaYGxzEZEwPcWol5Gj7+7XPfTOo
zypx/vXYKoTgr7/X4nKU0IftSwkWZ7MK1YTsTUn50prT/rYnfkb9frSzbIprs1mXg1iZvqsuKRjR
9gWGfqpv3Zf+O5AUM/BpxY649GtRQCw0N71yBh9FfuiPWzFRfLIbHrpkVepj2mZDhl+SWZh1sB9K
OjpyyvyoAIWwvfnw3vik7/fBVQgGMWIDtjB4UHkavRadF+gvYTIP+dR+2MvhlpDVO6Lx1vIW90sm
FZIcSe8eK2r92RHw4OE39RJwxWBjwcNVOvnzv671i8+LqgLas0Cnoc/w8aIZy74fTTCsBAZ5ltkx
bS9S8uW2C31mH/hoY+lCdcLAGJiUIGNE/dmt79k3NkLESgLRQvOVTMBTmmFzNsnmYO2axwi+YiBI
hCrTkpq7Iu0IzksNMa180PRvcvs7Vr+0EUh/NgcCPt8+CNc66JgJ3oDmp+SuU9NosAtjwGWKSvv8
WPSdU5rEn3Kyu72dn5NVWDIg246uOkGFfXFtq2qE/gyz4Jdp5DbmXmUhnrXu/2Zk8QzToziSO2Fk
Vn7rg+Uw0jr9Vq64umeGCGKKIBZZ1lcVMFtDdEkaArP5ETXazjKgX4PRRdDJ3l7NSu4m9uw/lpbl
1VzhtGpAEv3OoqPjNk3Gd8S4vQNlLdsUzVkNmtf2lt+IJhyz8pEImjPY/PRDfwFVEehahNfzg34/
BBYmwsyXfEffGaAwshluQbrF0V0GlOsfsfiGNdXmRmnxI+RDjN54ssNG/4P+2sq75uPmLgIXa0vJ
MDrYQe0ay21BacKP7TvDVh+YeNeYGDSod+qWIsPW+hY5ck/0yYJ4F9KIXYNLKcIcKvo94Vb/cNVL
ia2aoJkGqmKZGEE6TlbtLh4D1YofIHnqRbVNHRVKb+1GTxsh9/MnMwWXtalqGhTol7jIKLbR5KiV
LsjGJMjM+ZLJ1tFqGAqbU9hGVlAa8hvJwPrUoZJ3RtXHUxU5rFL9V2RHxzxTL3lslSEEM0dnIoAO
Z9FsgcjU8PtY+pIqNlgIS3RPbAWlPUn+YXa6T8fyoJTsaIzdRYmUzpE7CNfyPnmI6nQfVYnlItHf
ozL6kCoTFGPbGojkIXdxc3gog2tO1kjzi2ykfmKRQxyVptv04IWOEr5TSfqnba3cS4bqKHUDxaSr
+cQNKMD2GQQgTChftl9tJXENgv+PE/kydVl6mEnn5R3ZK3M/+Xb1s06ZN9jZrs3jR7Pmjs4Kr2p7
1xh1aNoy32jjQ0nq0jXMPhyk8qVWpMeRMSgQFOBtUlqPNGSXx1Kojk95hJip6eg9tDZxiM6+D92r
zMlxygYggvhLUdoOEn9HhnFWo1g9snif5wVGAVWn0rHixHQUW7pkMT1P7RzIqbS3uJE68Qykp9ab
DzErf4xF7evqQ0vKs4U5bab8sXqwzY8znkN6fzS1p6EAT2EyD9oesqCuVL9OrHzj8pOdgnjTMjvr
pRwq5lagAPN6sw01k4EiFLJR+6htvilVtVdqzJ1ZTPLTkt/JtNdOcQs2RFRrtbQLOmMOaY2KuZQM
F430mHRS2LkfM9CXtcolgXqv1WpzwFtGH4FgHw9tNsZQLMb0eNXiPcfADK0N3VmzM5/P42WY1Atm
mVBgN2zdBcG+b4ym9btr5PkeIjf6JY7Lbp/WQOVURuFzPs0+3pn5SYk72bMs6Q+AzBCGGfNIPUDY
ug5aNjwkbZMH0PqxLvHAT4oKMqI4A1FfhWGMpHJSsz2NLYQvrAw/ZwKDSqWC/zsFzkcyHMnW/KTH
sEzdnWJ9Sg41YE8YCLSSfQRpGiiQQL4PY5wsSV8jS/5qqt0O04PiofvSZOO3oR8Kbx5AdKhYqMW3
ys9KK107haJxS+u7Tkdm2+Pp74w6eYx7+gTW4Mw1aqT6GjLRmlXniRaXSmpjt2063UPD5jIa4A7r
qKI6gv161/EWGsBSnvn1oJ2MjKHhzkGiDnICg8o+gAI76Fjs5Vx1s7H9HueQ3+YsPdYDjR02pVI4
FthqYAoKM+OhMqeg+aRWOII4CiCbi6HQftdK1Q9SoDc89Jc8mpkzEOtgStrRKo1fXTkdsqkjEFSz
dhkCGmYlKdS3wXdRUhqimE4cG08WPkHYZkD3Fv0t+gAqhelomlJx0DFmvCtKadh1xoh5S1SX3XyQ
PSWVvxR2sTfH6qRHqeFQaYQEhEaec6WyHTXuMVVHi/FAjbFxcwGEbpIRQixDppwoxjgB+G7pheo8
dicbzQ6EqEatLF/t5cJJW+h2WNYXA0O5LsnMVwAFYwwrYLZslKMSOr0zd0szfQNKJnUtCDxDgTVW
HCTvj1o1vEAz86wr/OdkSK9aJBmePGjVYWQgzdPU6CCl3M9qemgM49uMbp6L2ZvKbbn5RcIAkmNV
0HMpG7ZPqqFCVscxQVGI/1Cgct0lY7nTmxmizlpG3KwugTuyMxXxDKB2xoynXkYnq2cvXWd/n6L4
OTd0TO8UrHRmdGCgYOEzne1b2T4qkwVMboEMv+1p5GGCEm0SJX+cZb5naKaNbYtURepKjGNV5h4w
bAq9C80dGyg1YhrOMTSwd6macQFn/15ux+85ZqkdasDzqOZKDDdHpTizwg/prPlKru1qRt5Mi3ml
NL51c/HALWgXzpr51dD6k2xpZ6UpdpImv5YYyO7t+M8cvWZ6+6MfzD8cQhqeoraxk7HplQ4JRLTR
Rq7AollKzT2Xic/zKURZ6TwkGtzuC8s0R7cLT57TY2JBK0VHEj5ZIG80ox8DVPbSAcrRmnyItMyR
6R2jlWs2mSMVPLTBjZJWGLcDzIsUWeNTWk0+xlz2ptJfSNy+SRVxZA1o7ey7ZaQuq0yfSrkzN4OH
3XYlQh2zOba4XwZaOxDSOU4029s6ouGAAeUEsuZ24yeRtkt7ALoidQZkOYvYXWrjhsmLwZEwBkGj
t1omP0mJe8QkB0ayzGHSfJ+XbN9x3ZXbvsEDWPKHqrUds5+DPJK8gaVhNOD5ZkbZb8y+n7L6Duji
FGjbmbp06i6cxd8bPbnYM/aISKFSzccIr+hEA3StzYKqvp8K9dx04EctiEdY6sUSCzu13WMm9zgA
d5a1MmQwcvT+LmXMMbSBv5kYoTVqzX6WZm2vkHSnFNlDi9kjGiMky7jgsh+aCslV/VSP/E6p5J3F
M1CgN0lII82fOrDZxz+q5H6yy8zv2/ixqJoz07ILeGhx4NNnfKGAM3NnxrUHDw4oLsAZhYGq3DXp
OSK5o01zyND1yCSosuB/jvmjNjQHm0VhxKJLYo+h1aFHD7pZ6RcnmWdmudcV5V4u6tQdqx7dLdXJ
ae8r3PApaX1LKc+10b+CeMWppzMOpavTZPK41HAnKem5kn7p8i8jfUCzO2jAX8RGtsOPHUFRylDA
4MQGTunOQBehaNmXedLOclcpbp6nPgKzq5uXYTiMs36oE+sZkA+ntaFtPz9X6uDYDXSXwOPatr+s
qMOz6KJl8rkoceptJYxB7ypL/TeFHFPcoFqauZrSPwOp6iX2N4qAb0bPoGR3Ezo7Rp0j0ELSuSxe
pHr0RhzQcTB+zjM6azjNba5gumfiOnaus3xqsP4e41qv2cBekOid48EmnpZNv1J1wrt2QL7VIGeI
tUNpjeFIY5+pJWSIZO3ZLvXI7dLqa9dFrm1XUKGfrWHXRg2u5EIKhvq11uG8xVS/IUPJnKo3vvDU
8ngHegKFfMtmjNhWUuShxV8jKHfBYELSRdOhMWdHw77o6OhxQ7+r49TcUwLAN+j7fegmmH6OTGdI
x6DVBiDMjG8oJlmOOWUEEFFt9mDujisWikaxouzmoahAUm3qgdX0qqd1iXZJQXrsaGj0u0am3Ouc
GN6QdtCo7LWvCX6+r8hNjK1jjcc0sNK1SiM5o0peSrvivkYSnKbKu/2iXHkUiBlcgQAFgRJU4T6W
TRIr1pM4MlFP1OO3tip2aPUnQJ5SRCvp621b2pYx8edXlSjoHqoNreweNJWqwOgEyPhCFRzGhy6M
UYyTfN0rzvBuF0px4OERcKghjNzKKw9TaD3WD9TPd/pRIIkeNrt0K/UIbAWCpUygtqUuq+GkA/QR
dxieesprXQMLjLD35/YOrFWQPthY7ECvVYlRjLDRghWQutWBguMbqDMowQgF9MZRnocX9rJhVTxc
Fw9oDHnIqIWDHQuX5+JhO081Bu+MkqMkTn7mT2BCC2PUDfzWG32V/xMJk5XKOJqNig45BTGM/alg
ZUdjzdKa4yktav68BrAOZf/E00Efj+seI8cs2pi02rK5KBNkFaWNzGCzYlkwyUG9OY6w5iHXq1rs
Y6cZdQmZLR4gUVdkG+KyKInom3Pza8fk2syiHgAV+4qoEcwMAEUzjPO65V7344P+KwdHhuEUqgO8
PMCJ9n/VPfnw4RbxQMMrubEMbCKQZt3Jfmfdr3Owx+WhvMn4v7Wfi9NgZZNWVT0WStmdBtFaMRbc
5ufb3r/lFqK2ehV0qi6q5qrDiiYA22Y8F2J9k5JjpeeEXdMt4FoUKMlYi+JzKejmR844uM3KvXaa
j8oFz2pXOSfBVs9pfc/+Y2pJXZnLM9h+6hbKqIV00ieESrycZIP/vr1rn2HBCmZh/l7SkqhyQBWk
NnQsiQdx2OA1903QR84H8Ac8gm4qALZqa2lrzcIPNhcn2KqLpKkS2KQnLiiaZdCmAht7ntGQSad/
MLK/aXFxolXWG1POG476phYIukjZNrwE2nLQXXi/fGzFcvFi3Krjbn3FxRFHA2POpghOKQQKxhM4
GxJfXIeNP/r9E8MYEt5F/laPZK18/GGDxc+6OguDqZjQM4RZcf2Mv1AJCe3vf8kt5v2/Z1BZuNDi
eMu0URIlhqtm0X2PSlxkPd520vWj/fdZWB7t2UimPoO/ZEniSPW9pXy/beAzk9diCYt2aNXWU6o0
2LARDUK9PXUDPBEvMbWCtmz72MfIk/PBSYZXKpX+/2h8EVUmGW15mcI4z11BAcnD6Ze4slmwTV7x
GUr9YaVoTXx0Da1Ga6HssZcoSKBrp0DlGFwA3BVnL2/Qqrf3mjMGmjOEm+f+dvgkSwAHq5MRNUic
QqFILAjuFLClY6Elsr8xCje29bbXEHkRZQYlmbOxhFuKcZ3uLrCDxLd9yI3Zh+/dGWN+W+sTTrJM
v/4OpUReBJkIda0mVnHNdXbuNhyprwZwG+JbaaF2hcZC3m65jvgrb5lcxJe+6usJXAsi4+tO76gL
fqGB7Rpgu4/4JfkfzzpgRR/dx2acTaoKg6qKJlsLDTkWbHy3rTUtwslQGxUdWpiAPHW+x4OrgZ6B
5VnczfZgsqmFrNRGi3LjfgDw8eOyJDtKhSrl/7+RCMgW/nMjyYJQdzNEb61yEXFaPpioE2KV8YWf
/mIIzdA4t1AzwRDDPxCl3DoOiyiTlTF4BUV+hApKMBcgmMzzBzFTPEPdcNL8xh1Ce0vBcQ0kAJVu
3HPEhMo7HqAfN9aclamQMpHGBA1KrqFdnFN0Y8CLUO0rL8JHpngZ7rbzp/U78Mrywo1iJQEIeYLl
dJ+EqJoJOk0xhTrt62//YHvFX/fpJF6ZW3hQlqBkIROYayGgW/eOYuzt2quts2TslZD4UEvwNfRU
dODiqL/VOl39uFfWF95kym0DbVlYn2LFNZXfY9q4t4/l+1Pu1gIX/jNLcFlUDP+6OISuRg76qfFr
lX+d8nuQiuHd4mHG09NGoPndQf6ZscOoBuCK28LVbCx22RynrQ7gSYZfkkror81ghi3SDXk94ZY3
FrscOCrmcVDbFDeVDeXYfPozdYOvlNNW2BFOsTBjCjFO4Bk1CGQv3xMTq6J80No+SBG8Z4+5YG+H
LmbtNC+dYzoV5DD1FO/2EnMj/01qitYt+C9BBW19kiOOS4KCfTr3QIDJrv41+zZSKAgKWmQIJoDv
D70T5x+Mcq0sGYsFFEQFhEfHpNrHgKCiP8RLavTvt3LrJgfyUpy7ULu0npBZ1V/w4MAg4CaD+dr5
vLa7yAY6nZes62E3aaIzG/tHHgFhpzboi0pTugXgWPOfq3LbEinS5WnXpb3VB0MMyga7t99406R4
1CtPt4/lapi7srQ8DMWk2nMWkR64QfMw7LCXIN4TUgOTsw2E/DzSiezx2try680pTRoT1uRDtwd9
gY9e3Q6UiS8ScRAOzmowPKGY4VlhfS7fOeeUXxsLXoEcfPgJiw85VbOlZwQ/QeD7qgMPs5O008Ny
02NW767rxYor/OoVlScACFsMH9GAdgSoqBFoPBzLOyEQTv3YE0RMW9OGa7Ht2qb48yubk9kZBpB8
KE6im9v3/ojy9e0NfL9yF0Hn+krWFhsYzSVamQnCp74r7+2fglpEuWBAW1JDNO58DMv59Demvo6Z
l7umb6A1dJYfyZt63Ey71lZ7lR0sUcNAj4w5KToemEn3OGsUTbHU6dmzJeE3RIOjDygZoblgegVe
X3NbvfV19H2I2OPtPVk7rte/Y7HrnLAhslVcn4rxo4Y4eYbKgMk3h2bXYt+1mUUylJG5avUCt8q0
65ElDI/znah/mC5NMUGrPs2QZUsnqHZsZptrhwajIsDPgz5aoOg/upUO4K2Z9hxp2CA/FXhY9sU5
t9S7PtLOXCJHI7EOBlReZi24vbMiK/jkbFeGFzs791JlRBoMVxjTz3MAPcBmM1e+Sr5N9Hs+JEdQ
gm94+Fqov17sYpvB7DNnDeAKwcTlfVkZh675IafZTrc3SeNXs3hAGqHxbpuoCS6SIlJ2c4p261/V
MzAYHLOdvJfONBRCRxgv3yRRW13b3waX0NRU6wDxLbCfEwIwgJtf+BPaC+iidD44RwWdcu0mAR82
sr/Va8a4srsI/E1cyKNVY6GoKFUOZmeR7aXfJ69zm/N2lrAaF8DSo2PcA0QVS1hZQo3aGDniAok6
AMGsY8aajSO/vpF/m1g4ppFaallGMCHR5qxH4Tjd2Q34JeVyY1br/9i6vy0t3NEYVCp3Bj4ZernA
NaL/ZT0lz7Vvi1uLOVuSdJv2xMqvrpDBKDGsF+FTJZMT7epAdGSG+/EgKI7+gdDFauy8+lYi6F2Z
MypUkLMYp60R7L8o62jHWvWTXQy46JOx6y70oI6nzVWuFluuzC5ePBJG7fKphtnOY1/5KyucCQUt
EhSxq1l4jAjF0qq+U3xRxN6Mp2uVLBMTSJB9xvwnWNU+Lpo3UokO4ijuUL6fYCmD3iPYUlFLZuZ5
KylY2+Jra4sbewCoorRbWItZlKO7f4qL/EvBVf92rH4PHstgfW1ncUsMY9RabJhQ3EHFrAwEf6Hg
xC+CrQWt1luvLS1OX9HmdjXrM06fEF6+xAcLrBi1g0bKZsVqtbZzbWtx/pSptCy1xqroSZD8TRyC
y6ni6p7Q9EjSt22Ri02TiyNY182QpB0+WANpV6H6mugOxmid8gKhBhR3wLF5+9OtBczrNS4OYUYk
og0t9nOuFceGLlwtbfr82lV+bWNx4oDJU9ROxaJEpygCZNbYUw1o0ymQgc+YqDOjzCEHgItmv2Sg
xcm0J/GX7cthc3cXl65SmEMpN/ghYxDt0tfiwI+G34V/Hb+C+ZtpqjhfN87Fshcnj1GVFx08yDyP
nuRo4XiUcDKACjv+g8G2jW+57MgBAopjWGF5onDFqTPpTnQv31c/o1PnI7MI6+Fpq6SydSDtRYiZ
k26UchtL/NTZ3D6QG460HEwdW8zX1CYuRMG6Wf0ZfNOVqlC6lGGxVyHGR/bSPaTyfqH1vdsqlK3e
jldevFT+AEDW6FLgx9692KyA+o+8CHN2bC9wPNutuLUM8dreIvqAl85QJw57XetLEoqgNbqPzLN6
p+rer+Tt9t+WAy2ijzWb0LTOkQDE/egy8KQo4wavwpaFRbghrVrpZg5vsSNd9fQ6jhw56eOtzGlr
7xYRpysz8v9ou7LmuG1m+4tYBZLg9sp1ZrRZdiwvL6zYcbjvO3/9PZAXURA9GCv3y0sqpar0NNg4
aKC7zykgsgMz2AW5HT4YkDH22XxZu3oqJD0vILQXnOwWBy5TXcqz1ABJ+8alp+wK3UoOGiOMAO/G
4nvZXhb6FB0vqnH6mg/y+D2tXjzZRdGhbY/hCHp0DL8QN/fw5iilBkYf/i2Q1AuRbS+L2trn8hg9
72WdSFhhxu1r+CmmCzB+ASDHGqvOmtkno/a1zG1Mu4SOshgLzkfSiyJdJSdxa4GJEGncCGgFI8x0
Q8ZPOnRbFV/BXAgoQ9C4F5w/LnffQLZ+c5mOAr5Ia2xgtvPoybyfvMHpVSePIddenSrH8sqr9TQj
5HK8hvY2vSsPFMyrlT99EZ6r5yMOBOPPc0mMgZfoSsZmYsV6EGr5DShYsf7pAZzR0eG85785PBk9
C2YowQvMxXdct83UzLCWH6NDkhxWvMHe4CHguj5NkLDK7Hp2RMJx+x/5l02NqzlPY5t2a4g9pZaT
vSwfmkLI5LyfIj+Z4ANZKaU4k+AWC2RUJ+zinuCVDqVQNAXbhMmZ1TfyJEi7RKupccdmXGltaGTw
rEX4svrrpLmYy7ALFLfQWS9+gf3N+fXkKBe5aVWoUlWSn46Cy+4Ow1X2glG57E60T0SryoVmCR4l
kFbB2FIEapH6Yfy+Qsvk+ZDcx6Anj7gTsqaSrkytjNRj1jzTNNCxSEdbKcNbPKOfDGW8J40lOMDY
AfUyo3uyyR2RTTOv5YRRDF/qluvSMDCk81EuvlJzcvrs23n/hEHCnZYdptgg0ghjLDbZMCfELSRU
WqygQq4cQAHTOW9RtN+4c3OaiZGXIz6bZQUEc0kVZCjPW9htcMXQ308Y0TgYUawZDGQsJWaNTcnB
0Fa0+eJlw23c1Une5IcKbX44TcTZzW9SVbRXyKgeKaCweo6Xs65GdaNiOVlfB6398VBj1hzqUIWf
L0IRWKE5bjHDSFGKmoUKVcBHVwJMhtHOwvul/dh3KM/NTosSZJ2nrlIIKST3M6AnX7llHhPS5hVD
a/RCzLh2SWicDDLMPYDKhfoSUy4V7fndsocOVtQf68trDsv6ErcFeK38pnzQ3y/s+17lYLud3tDo
AeN39nIUk97+ZpM8WeUAXOsWiSSPKHBiSPq8AwMDCK99w3myyGG3Ss0w71q2S/AGoV4np+VNAXac
8bXNCNs15VBbmaClY0JoEzGbHKLklLqFQ94xPaoK/HluO3qC/bkPAU/OcchNC5CvphkMsjtylELt
r0CTxy0mppzViyzcrHL8t6Bq/pvD6ckqB+XJkELMFBktyoOavzbP3SwDORW5yf6HL3H8ySCH40M1
pzSe4Sa7Kw+aa743A9kd8tv5sN4O7urF1pvlMKauYHkF+1LhMGhNV63IB9hlHayrO7d3rKszun5U
GCvuLtiVIoscDBGIYJQo5P+0mEJo/ZfFzgjETdsi4ONr2FEUWYWqAwcUnFqn7y3iXfPYIn6Bf/s3
oV9fkq9j4/2h1vUS1iAbfUKXLCuNMSoClMbC43zPriPFRQsrCCG+1aMxY5RaYxiO9QN7kJAgUmXL
doUcXH+Xo8YdhFfim5/IKgc+KQWjrckCd5ow62ycJMzjyQ0RxakABvi6X1UM1roaOD/m1hvABXPU
MGyAioDlFJhSzk7oz7nAOZFV9vdNScDMppySVMG3XG9G3NkhmOmc34D7+dtTtLDl3VhIYkmOygLL
p8exXWKSTe5mu0uvxxjdFpX29rw1kT8cykxUAx9qz1CmvakmzZlSET+/CDlVDlCkQVFHkyEnO4ym
W7T7O+vtj+NIfOsWgInKgYkEskRl6RHzGGxBj4FbeNQEQRzmHtGEo4Dy5rUvHU9fjMtkQGyamQl7
8W8hc4/JY/JZOU23ySlzMMJDbbDtoe+gowdhqYHtpDNHBOUun60aylPPLp/s6H12Jo14cbjg6BUZ
5DKZQUuXsJMQLSw/lXWvQbI/Ue+7hylI6I7no1ME1JTDkmKlYzdq8PAVb7f7jxW/PuOjeOBm462h
3Kwru8v8D2xxMNKRJlc7TJT7HaZtWKyApQgJmn7JO5RgR1AOUPAWhBFpjJv7lbf6ZeEbPiYWj71X
FT4TZ7ngmV+0khyo1OwiT8e9lRTOEomSa8qhy7zMc482wO9fja2kLd9eX8vOdHfBk57IMQ5cdCml
sxnis/15iAiAmX/M0iOtS012DEQYaDaNyLbom/ObS2CBf7oyxhyaliVWbpYgEtB8aGXin7fwm6rr
ry3FS6iSkpB+bWCCPvIm5ndJ8FgHuRPWPgRfhn+tSuRQLxsW5H/+ZUSgxM+idqo5dxP7NC9sicNb
9JE4oADvdwPW+x+2+sFTAvPUBWHqmi7IF8DQcbogPRbAvMYhRgQKN9TLYVS6oqdZddertQL3nQEp
dSlG66PwnVgAURoHGG2YynLPXv5ePTUnihcONiqQiIR99KpvKEjoNA40SlPu+rUCGmbZuyk86PSe
zMQv1tu27ARvf8LQ5FKRHLlIShb25f68+WB3CVVQL0FbHKxjvBhCPYJUbUqw5f6/Hhk2trgAmcdu
XZQQaTfGt/zSnXHvvWfjVfWpdnJHjQXQuL+OG3tceEAmVU5MCb6hVPZzhvjyC6JoJbkIyfQqysPo
VSvJFupFyrhxjAuQWAkJiTN19AsIJTQkO0TymymFyGUvFPrbRZEnU3xrQVNoJO3QIAmSE6+/Hu+i
UzKfGrSmVO46uOLmid1758YeW+VN/lbpVVxOBVtF6bMZ+V3p1/ST4EAT+cTlo6WMy4wxwSdW0KIe
E6+dQCBIfXKIXBGt7P7NaeMRg82NR7OphYwlffTDb49iuQdcNk2XmTO+XfD6vIvCG3PcWdPrkWz1
Gvtgj7PLz98pL5oUEy0nd9AocWwaNRSsfBLogSl5KmgkyitUmAq/R/FA1NMqCH6LQ5GuGsAQPWM9
1wVU2alDu/dp7MdjK7i27B7am4Xk0GOy2jSHjCB6PK2T1rV2N308H4eiUOcAozK7JKENDFjq17hq
7CYjntFQ+7wVEQryDQNxmLVya8LM//tpYvLDu2WxVnpX0/8J4oJu9/nOSto4STsD5+Qrzq7z2wqE
3s9tDRGZCJV+bCtMQimbB1VruuBBlX3932M8SIWeG4wghpSAKWf0a8NywH/UZaMTWtcFWPz0d2vY
CpKO88Fo8kV+KUwbEBfDXGT46LB0ytmzhs4RxCJ7yzjnFAcVcblgXs2CFRaLydV6ZV6rp/DqgmT0
/GlsEg4lKrKCRjBBJL5I78WJ73kANPnh3CS2DFBWIjbYeYIKmHqwQGkD1T7qMyVvXTTquH8j+wVN
JuGQA3PaU2PmcG6RoZMFwtH1XT3EUBi8K9CaI4XKrRFnGJI7nP98uznwxiyXdlT9DFE1zOf76Fxx
s7pbUCjub+Sq/Ajh2hr9lmMlCJjzWI8C1PNNAL3yRSl1rGyUgrwHhFAoddoTI38HfeB55wQb4BFG
N8c0UaO8XkuE5jxemc03rX9I4w/nTQhSAeisPncnphD7GVTYaJbj4Fk2inrIPUblqJ6Wo7hmIXKJ
g5CqaNu5pjA3tO/zFl6dcvPhvEsiE1y2MZTUoGbJInH5NKs3Tf6+S4W9M+x3nkGNx4Lw5tPgXJxk
s0QULKPLBu47Z2xQye/csQzAOOiI4eP82W8+dhdsLEpKJacLC4Ycc1AVuNWlRhDZ+09eT5uJ7xJY
5Txm3Ka/r5xf8CQgAMVH7o2NW9NYGbGRYyFfcWAKQPFRFHljS4uxhqUOsGCgaP7NKF66T98pXqxU
jMEC1/imgAWatbHZwdxr+KJ2SYn0p4/H04ol4ahjMfHxUpA2Y1JOtsvyhtXM53tWYUW9U7ybBTH5
OPq6WVDdzKAQqyLbmfrrIvm3iXMBAopCUuHwAjOratmwG+xrH3BELnHo0bQkniBxP/qldD+uNy3o
Ws/Dk8gAl29MFkQMaxYVbfI3ODztOuoEFkSY/igKtPksUZ0rcWhhT+GQOhiH6NSAuYlVofUDm09d
DNM975MgoTf52n7e5xO12O3/f/CsYSpcrlFGOTWHFNZYB0MLrZDALG22j/sg1E/CR0TRPuZyjMhc
jXxlj/NPt5VLGcxE8c6X9MHNu1qQJGI1lQWcIzoyjA+gt74ujqqXRh8uaOkRxCNfy28pOtIaFo/S
lR6U1IH6PEAjccC7XtrQvARPm2hFBUkbP00tTWDjzQccZSr5tloFuHgjuwLlcwF+4SzzBLEpcpCD
kHhZizhlINX6gxcXWFNgfeqMzuhp4ImIMQcaCOuLgvyAV3Vf+nQZ5RghWn5l6UH+NUPVdnQKxY0c
xZb+82HDk5WWY26QqcJn/PPLhWhBuXvMCH0UvWQxGnXflARCqct/BLAXlf0RXckGy3UeASw85j5j
EYjSa9awmGKmQYBfgostX9tfYqhbLAu+lqZAncS6z+vescyrPESaRX1M1J8PSUGGqnKA0laTBPp2
uCePV+P0pkqv5zU4b0IEJHwJX5rrtVjYS85rD07RGcBLl0t6ikGQFhb/HCYFEchX7+OVylrMnIsa
8OujpVPPRBn+7jeiEPKEdBJomHiaGSXLC1WVkU7piQL2cDAsEv2Yx5kgFHY9eTLDv2VXg55XZq0h
FJLYo+NHJZRetZk2JtjxtskG1Hwxey2EiXDtiD3XEnidLONzp1nH0MzIYeq0yV1T/W1iLbKfNOZ7
Y8T4TLYI11TkrPL8lwy4YGlahzXVjC+F+VBMAm2V/Rx44yoH9YVhLWrLDLBhXBo52of5CrCrgRcI
3Jy2ApGEowg7dg+zjU3m9GZ5i4VIRlHAZkYqz5il2TaqWnfoGkMmAeontFxFjAaC2LTY3zcm06Qa
JkjZoNaC1mqja9GVBgmKWATDDMdf3HE3nnE4n7SzDJFxZkaJ3uaLcWiNpXTzsa69VYv/OQ9YomVk
f9/4JKuG3oKDA/ttmPxaGl2TFu5C3wx155JIcs9b26V0NIiOKocGDRNwSXHmMOCcTRO+2oICASgd
/5Ikl/Gc1iqeythwSLeAphaPZejlFnL77u2DrXFuH6TpOtYjO27weKqYN+k0ivb8XvqxtcBthHrF
wNLja5xaM1X3xDPa+0b511j+7TvAWZye5vbfaj0S+mCOjZNg8uD8Au+F6PYHcLuiC+vYkNCrA9Gc
00IHEAt/K1+j/2hujXD7QFYrS6EjjBj0bX0cIN0HpZYFU2fNERMx4kHYvTRha4/bEBB3X/ulBJJi
7x3a6qEMQaTd2AoBKzy5V5ResIiiOOH2xLCmyZBnsKfVUA7rMKytivb445sHv8m3PnF3qRilkbTv
2OkQ9U44tbd9ClJ9kwlZh6VsayaNbMNsA6bZ7VTQLA2sZoJ+gj5j6idbnamUv0Kcr/csI/0g5SEk
rfAyZusFRhDPh9TutXb7U7m0qZdXKU8jfO6fL/XfmaQhYxVckFCzTXhmYfiTWW2kuK9ZdYUhRHSV
nDBfeZrQUo2eJuH00W66tvGNH2CXWxrOHfNtMpyeTVSCQs+N/d7WqK/47emC7tK9a+3WJIdCEHMy
xnjElyen5NBNeL0cnXh1FJccsg+GaCxnlwtxa46DpHiWTYsyc62LTovmLmZCMsqbIivcdoE8Xxyg
gFX+4HmWzOK6j/4ik+mU5hU9TELi2d29JSt4nUKLCYaiuL2lj/FSkMjCu6PxT5WB2EKhgSBe903o
qq5Tk1gW38dCwk4Hly7Oz6b+8SJXzHiRk5zljrXmG8kFtPG7WTj8+WWUw6gKTTppszCj/08k9Vtj
3CIWA5UKqBOiQFGDc0hNbApSLkvIbrsbqRufOIwiRtLNeoJv9ed32/3EYGOLA5m6IiDIGQxcLcbl
sOY5/NEO6WS8VYy7cEydVZP+tqTmGJYLFPb6A9gi3ahfUcxoj+jitEmZOZCxcXCoC8qhbDFfANLT
L+MBSR+MqkJtGYudfl5r3Y6NoJMbu2ihw2R452N3L/XbfFgejpqUopNYhi1TDvIsdjOT3A2x5K5E
E0gQ7CYKG684FFqhOhjiOoJvq3cQQU9uI4L+epmIrgaCGOIJNLB62jqx7/ryhVKc4Il2Ic+Yoa8T
qB3Ia60x6DwXGVwe1ITxsqQN9ny2YFyFeJhdy06A8xbsz8RN8gsmHkXByMFMOMQtVJphUrPumrw+
5eqxVwp/VR5o9fF8LIoihAOZtiiGto9YhPT+SFbXqhMvbUS8GaL44DCmMHK5tdga/k/ig0OZpa1G
EK3D2iuqXuc8kwn+eX7ViYq2QdPh69BTZIv9fXOLq+dytfrUfBVS7zVu/MQo5heHHOD30hQrhV8/
08GLGzfO7S9miUtdZjmL0dYLS6/uXxOtI0stNutIsnhpwS20Ex/Cl+NzWQpzjgOPak26stawvbL4
WESgqI4V9/wGPouGzAQHFqOl9G0H8pCX57e4r120chxapFlBmnBkaMHLzQhXTugXhxmRNkeV/ohM
f2zrHAiyJeQAg5CWZmoLwJBn3yL/GPKpqQU4u38H+XEUwwbf2dIsUzHH5FeYd38uMbN7x1JURTWp
AiVkvmbdNiV+RSGxgvzsym4TtPlNgrqM7JEDrdxJpOi2S8FgbAxymEHUhkoKfcQnepLjK+Xz7ONE
gcpF4egJCHQWt4jfiAvl+3fXjWEOQhSosXy/bqTNkZEuqtcYcXOK4cI2m/00dmOPA5ARkiFzrMHR
x+MsfJCh9QizBPcPE3J8919ZT8DrdSG2a8wBijaEpEpHhBG9SfQr81QcoFl51NBcDx6EhjXgirhy
2D57kf9snOXwpawoRoEJhBGaOrzGy9ed2oAHeZYdqFvdaUl/GEUUvftbf2OSg5kJ7RZ9FsHkK2BG
tEs4mFFlMjWaDFvdv0Nu98cmCKEVN7QughVTdiImFKFvHNZkHej0egX2XqZCF+yMXcB+Wkm+4h3O
iZ5l7HB4ae2CxFywlny1u0lLtYoHWMM+fGp3u3wfirzjAGfIjFELG9h7ESfio283IdqsJIcxI12U
mUjY83P6vqzRk9ZNdptWrrYGptnak/QXsfLbQlTNFMULX+smeVlGWfXaeBF9QQ5eDJKjzSiHtZ9p
3x+9Agqg5VG2c5OI4eSSaFqZrW9I0WFGH+EwE9vo/47bBk+f0BQ279YFz7+qB505R1LBEN7Ych3b
Sl25dWQ4CSRSG1X2zqdUu+nA5lNz8COFlW4WHQ7OVo5tSf+8yn+ZenDexn4+sDHC4U5R6hUaarHS
A+hlVvdxbOM7YQcIfS4aeN9NtDcWOeRRu7hqMbGECL7rvLoBLbE/YBK8cascuhO+fCN+BmUrdebs
4OvkdVeWctnCJKmiD+lcnKaKvMvmJbUbGnkVlQXJsODLvaiSz1mdJwbsWXT1Vwvcr1LttYnmCz4e
O/PO+cUBT6TmP4DuJ0lgbtpQGbUHBRqjBColmG6zO08XvLPs3iaeviA/654MUwNhNmBQmHT2EPnm
KiqK7H8wXTcohSgv4QvztYYydctCfyKJ14WW35m1Ylf5eAAFbGavTSrspdg1SVVTowounBbP6kKq
uleXOZ5+FQvzj7O/YKjoj3mldiH9yTJ/OMbLOKn9kEyPx4d2zVQn1NMljM+7321jiJ1jG5zTymTU
sQMmvyuuUuPtmr5GYMDYGODiEadgklQUnhgmmJwhCO1S8HLraR4kZPwiCP5dHNkY405Cax760ozg
zasv7Lun0sYil2+HeUT7pmXrh9binPjgjgr6E9PzHTFMKqYG2YWRjT329833GqdShYtW62f24K2j
PX1OfQkNZumtftcclUN6U90JaUF2k5mNUS7PplHWK8mArdeDopsxr0aNXV/1mClpg0VIryxaUrYr
Ny6uRjGFi4qIgWZ9YIFborehoeODv+0SqTeRb9xht8pVBcZqfMBXpaEia9xBV7cFsQwdK/nnvVK7
GczTR+MPOMuoB01vsIxKeZXlXxjpuLy86dPJxruWZ+WifiMBkvAHnCqPeptr6eS34ftV7W21+68W
OCjRxrA2lzpDm0he28ZQn0prvRcgiAB4+XNM7kg7xCY+kBIwfQZQowWP2hNQVz9vafec3nweHjhU
I60LCUl5JmvOqg4H3ZQir9SgytCXogkPAWrwjC25qkyj0sIrs/qiZrLTaeDqTURN+yKXOJjoihl9
BCaOS7UabiYZIjJx6hU1OanDINA1339X2SwfBxITBsFDwo6V2f8+0mEerb912wrQCg6tRO/8x9pP
iTfmOJSY69y0svTxYCEQn/uREvcn9ppykeYlA4IXadzGIAcU4DyzFFUFzjNipAE0loxCvw+E0C7Y
tTxny6QNwxqlOr7ZXfxG8RiXFn1jeNINDhM79YYroRiJAAJ5Cpchg4qVUmAX//nNWBD2PIeLVCyq
RS3k3Fl6k0/XEO4cRxFgCHJEnrulnWmxFuz8+NlQ9j1H1MEi+Yt7FBySr31AeQoRjUOQFZP1dJy+
n1z0xF74JFSgQYdwiSy9KE64vCPr6FRXLLMy0bRmaKETZZIv2GT7kWEoFnouNNRwuD1dFJPUKzX2
9IvIED7h73+1J1PcflYMjMkUMoIwkW61OtDIP4UZQCwPk/VfBV7tr9yTKW4nEzzISvOCnazZN4bN
KI1z923l/CAueiekpD2/iipf9lNNc4lCbW8VxS9P+/n2T99UfupdjmS8+VZYRjwzMyIVLfFYAbpz
4+EtOCih+Sfqut1/dKJPJrkkoIyrMFm7X+49MdGK+SvOfzmVL/9VyNVWI4OppM0dLfyYt6JLs+hb
cVu4yaJ5bkzsKryltV6vgf9RbbS3ZNJmWxt0O5vHo2aS614vbtM+f6/JFXXzWQlvo9hADt6lsRfP
yl1dzOgD7hdkRehLLDrjn7TqbxWjeitP6PJEN3IurfckTEvbUJDqhpILpr+j2Q/vrGTEbMpSgwhE
z3NbltPK7hsFptWgziyHWGWO963IL43p81hqk79K2oNgj4jiiEOXORrbiUrIHRmjnC55PxnligJp
/0V9d6KV53IVeKYoUYeVV5L53kyInSuNu3Tpx1YKMdCbaZ8WI74nLXHDVTn1qGIKunp+k1I8BTKH
dkNbp3LUIrrmO7Z1VIxfVeg/BtcoU4q7oLFR5DKHeUYxG9WywuWXHWLi02k/f3nyjkM9c+rmzOzh
XQrphBKTeoPfXUKFLXCKr10OmBaykgRO/fmZ8Zuc85dPj9C0uZjSclrUbmZfDDzRaBhnRN+P7OKr
157aYBwPgm2xfxN+MshhnbzmUZ1YSNu12NYD4smHuEYZj/H1YF5JDHgicH2M2Y2HEN+L1izbW83/
fHY8znRsbEnh0CgFe+KyiPt9blmZP4GDwGk9DHROb/vgvx6N/PB+u2IDLCUuKC+CRejefur59Ok4
fJlGS28zGd4V0Y1FW7tdj5k+2+cDRHBAvehlndBxnQ8MxOY7yI2De4MIbqkiCxxmDI1M4zGFG2rW
uLoBaSE8kJ93QritOKiY0aM7RKjkPj6hge02d8fD8s+P8XwqziAEu4ofz08T2i3DyHyq782T/Bfr
t06caH6n+DP47IV3x12IQrOxoisQr9B17nAbx1mOtBiH24s3H6Fvu59rY4qLujAJdYnqcG1KEruR
CruWcu/859oN7I0J7thCqdEyEjzR+Vkz2DH9iM5fiPcJwm7fCBTP2YophKfiTrSsqgsdeSVtr5vq
S5Nex4Yg99o9oLQnE1zqNWEOKJnkBk/FE2Q4zDV2CiM+KsoIkuV6+AQ9gPeG2v49zaWA+F/kG/v7
BveiXupkNcQ3CmdPKVo7JzdEEW6q/Uh4co+LhGlNh5Lk8ewr92t7bP5mt47+UGs2sj/T6R9Mv75p
BI8y5kujOlFkGVKfrFWJ6LzRirYzoRjMH6xIvYkk9Yuqaw+5Gal48CdXkVkyaSzjWpPWz/Oqu8Za
X4HqJpBy1cfYxaHsZoh6hSdLTq6IhJx2UZS3a5QjFxu9Jk29SVs/60b1TlPQ4rrmQZyAx1Zdo8WW
rAJQUZpB11ao0Nb11wHSilmhKu7Sm7k/dRK1U1M/FVZ2oxhmFnRd4taYyHWqGVq28kJNp6us26KZ
PtAmuymN0tNoMttyg5fhsR56T59y3NsqUCoM8bUcS72boEXdJl0XyHLzWSkxJbJG0IaO4rtJz77S
xPi6LjVx5ayW7EKRKkeZ+qulVXXf0GNX0ftTl3ay1xb56uDuWzlNMkaeSuOvaR7TIIQhr7UIuDya
ocIvqaHAN5fSYRyqb0pdXxUylOvrWrA1dtIAXVZlqDRD2QQjEnzPdCTPrYw7wmuaF17uBmYKitBo
A9MoBL+f74Y0wfjLPOBIJv1707wKUdZehXW8lwgMIyrVQClKqU75a2o/kpSCanyLwJcqqD4Skzx/
uAPjlIERYcWSLbxicA7lhGZZHprz48Pd+I5UIFjsT9WN/Da3rxW/OOp+hntxHHwsr7XahhyOWNNo
527x/EdwiWMV5mG/mPgRzQIZJQuhY7PMasRmCfLEIRADLL6cPxfY3n7hN3jvTMoa+hSNOxdWEi5L
X8FkEX9sE4iqaidzuaoxgvjHdvA8hJg0TZ1qqsHZCbN0qCQNuD0Vqm2lhz6/ZdMQjfUK/gigmQaq
bxOfEz2KnCVVKabVVBY8bsh2fSy81NdVOwreYNYDYrhZaV+JSl+7+KlrlkWgkqyC0JHbDBjrtWIL
FtcYk3R5cr3kWXB++fZMWODP1jXsOkvlt3Y4ydZkdajTqwTQUVwN/ZvzBnY2NGaeiGVCcYpYOr/X
mky1xoSi8SlSPkUkGPvanTAa89+McPG9REs+mazLcRySoJVXp5tSr4xFsba7WBtfuO/RKYY+AFRw
/1rf0XLAcbQKHGExxO2aZ6vFfsEmGWia0uiSDKs1oii+TF+iEfJYBhQl+8iZ+0xwoRT5w6UeS9Lq
C21hLS+VY6mQ2zyOjue/zB70wCMKqTFZpYalc9l8PYfjqrcA9PAbm2dUXVZSyJwWcn8uOL+FnDL7
8fbLnsEKepsVzMrCiDIVd6CkWJ2q+Io3arcXtX2KjHCgHo+RGVURnDLk8VMnJcdwlio7WUWjg+w6
9TIcnpzh4jqJirWJDDizmmCHUmr1oe+jq7zS32aacqJ9SDDynwjStp3maOzUp09mcGE+N/1KYh3e
VbnLVH3S0aFOA7XfzJE+W5bLBH9z7ZISBvOH85c1nCtgNjIVavAzCL1UW0rJDub4qJ/ax9s/U93S
Kzv3ECqi2Nw5o56Z4/LTrBjWqVphbjlZXxGZAca5jVvLgto48NZXoFA9zoEs2ZVoiXd23jPL/FlS
5WrZrTmK4z6EVAY7DIZgPKStbb5jYsrTlSgX33UVh7FuQrxUR2b1fFuMldSbNMcNqm7u01m3+ym1
9WS1lf7f8xt+1zOKk4S1SMkmf+7TWOknfMfJB7TcZ2b7wRil/2iCe4SIQsVqoxBHviG/GcpPzfDn
R5ZMNJyKRAfbhMXnoGY5KrRau8mP9Noe46tYgc4PFFHPL9SOVqD+zAy3uaukM5pJg5neJY7ml3+N
xynIMPfQeu3f+WF+LwbH3Y+z8Yzb2U2UVKMV9ajaSe/WZXWIFLoCr9j/4sUW1nFb0HVZ1lS+Ry4n
yhKa3YQs6S57yyi2rLejs/hSAH5vaLqKGLd37yYEn4owAg+F8K8pqxWXUZHg+pwel8ahXhX0yl0H
Kab5VjrGquAqtAP88tYahxhG3CfpvMAajcrJUXLMUBgU9LLL8qp1tAxq6SpF/sQP+oCA00QHI+5c
+mdG/5actLdVYACZQts8xPdCLNwLDZlQVTdRaNUMHiDWvmyT1jInH6POMi4Ibg4x3iiQg/JBacGZ
c1Gz1cvuGgSJitIuPpyCzcDBYFd1cqZpCBbtDi/ofnYTHpqjfiW+Ae16hyKyhfF7VQcwPYc/xez1
MFoIXiLwGqFOhaekviDw90IDPpgmxC91DaH/3EQ3kAiiHys7TGaocU/vjQObsek94hun4ZjiACs+
CGzuubW1yf6+SXYMkqpShHlmn95Ld5qfo2LEmv+y43DNlJcS4UyIsmNRIZtrHYe91hQRma641qFb
KP5r8TpUBHW7c7LPRWRnXnrM3g4YS2Ea3NN1jy6V+WGN7y2Mq4if73eyhWe/hUst50TKoGFpzXhI
1QMF1RCwvhzkU4RCc+kIC807uRiWGr6DJgI3Th5otEaXplGWZr/Uim8kn0O7HUBfpVWrjeeME/qs
TTduqsrVl/7dDFk9I9e/rGN76iCJ4S8Zfehl+V4drOnaXHCaGB3JH87Hw97HgY4lghAAbGh8rq3n
0NsoI/xEBRxQGdgMR9H7P1tSDt3xoEfZswnBbuIJ+Upa6GCVgAUa9EfW0YLQu6ANicHoSzOGZQIS
LApqjudx3ekJhuTiaPFNc/JGK/UHtFvZekaCMBNzy+4uG8WzssKeuF5wQOmqOfXKVCx+b9n6qYTE
I5Hs6Fou7OwoP4AmyYncnLrnv9XexUiRKTJdqlLY5UmIdQTNjPbdBUu5eKXb3eAB8FMGgJeCwi/f
y6In4B18Uiml4AMDCwlVX+CTbCUUfQPImpbSIcWboQ9qYgiSmp2lfGaE/X0DSEkZZtaAy7hP9Vu1
eoi0wj6/bCIvuMhYpLSpCwIvpvaLHvlpd9u3gvRvJ/ie+cD+vvFhCXWTliFMNCCmk4vO0XI5GNva
b0L/vDM7pS6c7ptvwp1/kl4rekphqvfrI/XWA0v+rECxkSoJO0z3Iu6ZNQ67Q6JXw8IiQLoavMWL
0ZKWBNrN4BL3EqLyHUqp597x+CypBsQqYM9oT6DFd0NIYk+OfpoCPJ25FBLOiZMtt1aQXl0w4beT
iMJbw2DNY5jX4B9eJ7nARbYpEYo3k6dApuJRFeN7i+Zlarg7z8rPLHIJvWKAH3iQ4e+fl5N/8y2f
vOOyjaRAnQCckVjbifxVzgUm0KhUoqycvNW6wsW7nqPo5nU/r6e11Se7q8YDGBm+DHITiaJYtNLc
pu8mXapiMD9/F1pXIYjw1Oy4eqAdueDritaaw4F0qFdZrmDzxVoLi6h7FzUUC5Cosul0HK5cHCud
3BZtj0hiHL431Gk/yQcTk7cg8YXWxAVZ1m8sokCB2SbZwr+fQ5CRmtESxePsT7GztDYGxCAskLp0
siVQugAjFndJvFY4QL13m4KrT4Y5iGgLKZa1GlfrVywrc4I75J/Z4pZVi6dJmVssKxuVgW60itLE
DNVqzOBnHuiEMYPf58carU+TqNle5KfOvRJGk5lBVQa2v0/FlW50Kg+YwXOXg3YUgDzz44yf/N1D
7yozNVFZ9FEnckoapIt0va6VVymaPeTB0t8Y0+0yTJEdkb+kHj35ph0O0keSv49AxLoW8zHuMret
J0EKsntYG5rM+mtxz+QzWjqMRW0RfGxZ+pzLGF61CoGF/QNuY4I7S6XQWhJpgYnH3orpbeaxu4GR
obfCPIjfNx7bu16s9cYet3F6qy0iY4I9M69dozig6cYmxhtNxYEXR05Z1nZafbGUD4JvvAdHyFZR
KEblEhM7/P2SlCj06SE4OQ70tB6T0/dh5Ivkg3auPTCiGjJFFQpCLdy+UUa91LqaEB+jjw+1z8gB
Ozd7gxIb8lTh+wr7QvyKWlAj1IgKMkfKN2EP7ajqnaIQvK/Mih2uzrDaeoVihM36emeveUNHBxg/
ZngQFl26HvfhOescHq2FTrOashtNkztpJg3Hti80ZxjlU5gl5uxoFlho6yJ31rAJkkFtnbrI3kka
bW1lKb2x6FanLc3YSSExo5t10M//x9qXLdetI8t+ESNIcH7luAbNgyXrhSHLNud5xtffhHxuawni
XXD73IjdvSPa0a4FsFAoVGVlGtXOzNBWj4ZpuEz0+aVSrLvSGGInW5tfTVbgtoxKz7YW0zEayVcm
vN2XFeatOZSGArTJRAZFJnChdm8fY7wpXCLjxTXIIBbWtNxT8H4grf6rVqhnqOS+LQxIq3fTVasb
j31P90NS0iMmYZ7jLv+5dLrsREll77oJLF3QmzDlDuWDAojeTCouUGS9WGf5ekAvRXQ+NwowmqXZ
eGWZ6M2gbvH5oonAxFjFkY12+2HYz5cDOFMtB3QoOyHWbiNJ+GSJiwSJatpFpQ+UPXdaF5MloeUZ
UVDAnupau3WXLeF/fyg/meSCwdpOwJ6kI/0oDbbJzeL+e2kQ/MFgkVTxOkZ3mLM2D3PRRQUWqMeP
i3nXVItjVc/nl7SFJvhkhDsPIFjtrHpU1KB7JgcGpO2oF9duf1k+2v7iLn75PXpLdiwWsFqrQR16
bcXOPzSmP/0MLgRVeYYqSVYDp9xDy8AqvVxUg2e7xR38UwsWd0FrY9aYVJ9pEKOuNMZ7QL6W6qEZ
A0kXFeI3npSfTHGxO2vTPl5zmCLQfHHaaG3c/ru2rIbg6bqRB2jYFhOFccs2vjS3gG7NW6nL1nee
VWWXhgP0lWXhSdu41ZE0aqhagCsb7xFuOcMax3I0lJiD6+2gzhN3IboAsiYywT10JCkqC9soUAUa
1AtdAVo8agSbJTLBvW/WMV3MQYGJbsIopJ47xUrc84fpHbDB+9jpTrHfcPLQN6DAk6VqjorehRUq
nvqEcYjcVS/Xtxr67rFbB8lBOuY/1juBYXZKzxnmoq6RkWksJnyi4W3y6itLd2wwY1Nf8XK/DBu/
ZHV36AAsBWLjX4iSbNzpn1yEi8XVYFl4D6LghcmGMD3mfjvfWg80bGsnvqn8KtS9Anp2BtBogj3f
sgyqdbQzUNcjKPx/3nICluh6lYYlGAEIlNv2ssvQa51S4O1Ex3qrjY0qrQxqX3Q0oGHOHYRUQh87
LxAr8S4evLEEsRijBpd1V3nRfvZgTRrc1nJyYOkFH3jLeU8tc+dDH9pBzsuVBsvaO2uWAyhkCngq
N00g+VNApawYFo+InSUF2sdxtQSW/kDa26l9FPjotgFsIOacAFvjcTtyVkMCNo5YXy069E77AgjS
5AxOvYeDPHYLYGqiXHPLOVBb+49JbtumTLVWYi806EfVGfOfSQUGuCx3l2wRuOHWA1uzVJ39Y2mY
m+XCixrl9ZpTFd0ujKMMlkNyLwuqwQH/c6D4NaPtQQ/ByIRthK1tPTXM/vwk5pRRV0ZRHQMW1/SO
Xe2pJRKL3NrFUwtccJm7GMRWBCmdrSYOegweyRpXKW+08bfARTYvzpNNZL/kZC1Jo+V0tGGpRR/I
n33IG4E+O7DAJ4OHgZ66NHcG9y/GUrazVgMPIORbSF+5VAtF4LyLJFwOg9IHuqZ69jT4plL4fZz6
Sh5fTAbeerkd6mT0BIveTEy0D9tcBqbUlkp1BS233i9f5QIDnICoKg5YdRrZSV2WXhLNNQZnwBEJ
dIH596DFXx04Iv9ZOhdAM2Vdlj6C//S+/SY5RebIv1e02Py68sbLJGj8oUCLWOnBzIT5NWSC0wuU
KPfnd2Hzy//nVyCcf/7yvWVYUyfjV6wJNDOMQz6o7mqlgsWys/D/XqvOhyBrBvSxrhCCphHXIP0Z
JaP/v1sHF3GkJTfHATXSYFwgHNdbLqKh25LOOW9m677/+Gh4IXzerild52gYcR9kbVI6ZdI/5Ol6
GK31RzPrNf4HiUBxiori6VaRGA+g/+ssOi+cXNqkS6OKYoTyEnq4f1gKIk+9pG6Et677F7Mtok/G
BR/aSW3VxBJqXfXsrmp+Wauat5adi2K80zX9EaMcbmI3joUndFbhKd2MDqrxKNcIPu324lGOAW5W
QZjgAQ1dRaKCDBMF9w+jaMiksICoQHzxLoLZ7sRcPJtrPzHIhUNAU8ylkRvUKppf8fKkroIJUdHf
z0U9JWmmQqvaJTCShjqRYkMzsumC8666VRllTUnAdXERs/rSZ1815kgjdbIA/FemjpUvUG5OnLTB
ELAcprblmtOjFssOXW7T7Pa87Y3QqiOjwciIqRCAkbkFykOhm5EsrcFE0KGk47ErjhFwlZYJEope
gOTZSgE+WeMC+ULQqcSO0v8pAffuXAOV6kDz2GWFYIriS+5AOVWQemx8xU9muQBeVUYxVqq5Bgry
6wXNorl7OL+NG8EZFjQU8VHQgRIsdwZ7e5itXo9poFDFS+SodFZ5ONoRNKLOG3qfjOMCNCyZFpti
Q3mTB4rija6qvR6tAb3GYIE0hPXqAC76XT9i7j+Ur6mrjW50X9uOfVlc0W9/gQHZ3E6UsNG0ME2V
aNx22oOmJzVK5MH0rASaW/qpD5UCXMPAjP5lRZRdCl9W/WGSp0hZMXIwFTJMakBzuMNeedeJmlan
ewXHgRilKrLHncipnLKhZUtM9lGYl5jciLzWSx9Wb76XhDJmW3ET6CWgIEwN2/lFraRI1aS3k2lF
4p9fLfvWLdFxAuii3tde4ve7enfei9gX+rKdhq0Q0JPg0cR31yx5xYiAbaxgWLIO6s7aI3PF9PS/
FCB1xSQYKWIThF96akuNgKMmsNP72qG6yX3GbIOS2W+wlqHHlP84v6zNU3hijgsv+VqWBHy2axCb
R5Skw9V+qfRVEEy2P9aJFc79M7nUx4WgEJfsm/161QL+1fhgBoS2KNmJX2iCRfFts3qOrDUalTWA
wnS4yFdNBLETYY7L0qEvHvGxKL6ZQmdSDGaGi07uUBd3ZV/fFT/l1Vf6veECpO3Zl5btyKordaiP
tN9BwaqjjozPmAaWYIc348vJb2GH8+SNE0OSPM0lrDgu8Coc6+lGGsyn866yVdU9dU2DbciJkd6y
0tLMseDBm/31dQyh1OFAcO4dzsqCGYME/WH1a/c6YoztGf7537DVqfv0G9hGnPwGuRpoMrJPq15b
Ifg2jull9qTcMr3hdVeLCsjbt+/JvnKXFOCgILRKseTe7/ZdHEIziHW4JVf3lcin7nqB7kdyEEYB
FizP+RaXpFl5S4xxxYGhb9lNuYtuNK96ncFthWRY4DrbhxOq1GAK1dCk4f0404ayLXS6Bvnv9NU4
6LsI4rXzc/V7xeTLXxB6bJ4bdB81jKjZG3xJUhRrNbj7A2jQoTmg7BaUM8n1GjB+8L+g3tmK3Mgz
gPMHDsVWLG4vMYIyaXqdj1B9kvbS0I2uRLVd1mvEKan2q13No63o/kqKazVVXgaMQoKH2vjVWOXb
ZGajI0fyFeBWvmUPtymBat9s/Tzv1ptH6/Q3cjllLElmMenKAIzo6kahhrHnVnPqxYk8sGIbNwMk
Qasr4sgOCaRD5Sd+5JOXQRGk1RsvQB16AqhCAtIBJSzuhIPzdOpRjQIOHpSLSeOqy16WD62eHumQ
Pw6tCOy3VdvWyfs9bsL1bL742ZQrmjQLzlfntd+YsoH6bDvTzxS3HkomgHNPbnQcoJcnym83vf7U
MhcxG12ttCxDUghcPKOL7p3invHUr2DGYzgzIbXG1pPl01q5zVWSVbZSoiFG2+XsVlK2M+JiX4IS
eKyj32phIpgaKkhmrRZvC8lCdW8YZee8p73zk/CRRUPckjG3jPSbfzi1vRXLuopHfvwqXafH/tf0
1P3IflfftKA6oMisZo4u8O7NoH1qk9vrsWqK1qowwMcuDs0dwzh3dADOpQNQq6H9T+YMFBQwA2lo
Jv9ASy0lt7tF/fNk0tzejfbdbnHtsEDPQDQjtfUaRGzRbEwlaAqsfb6QlmSFgpyO7u045Ka3WPJb
aap3ZLJXVGv1IJrIXvAFt+LnqUXuChwkszX09r1iMHnE/e91T0RL5C5BKPuk4yrDoJWzUf8iGOew
lOf92F2rkQhLsXlMNABUDGIjWBN+okRbbTujbEhWPkx781i6E6a/uyuZEQeJtnKjQmvIlioDvA1l
VoALPn88mpLaThrgq1S19EaQxBfrTaoQEJt+n6ynVg5K1CsNbRGUSMjGjmIKHPgbhFjU6vjHRLHk
LfBWOa68RtM8iayNk1pTaCT53i7IhTXpzyOo/P0YlRM3hoyeo3XFj0FaIB/eaYBLFhdJM18riuTr
RvWiVhYuN7qj0/BUmnjHzjUJRkOZnXicbIeQVfMiaZa8uq9FMqcbtys7ajKCOC7XL+8VSdEKBeIB
MqjTR8cmx2Q+1OX3OV0dSlK31PCfkXrnj8DGNfXJJvdoidW0yfRIWYICxex2eizHzDHbANCZCZCW
Nno7b24rZn6yx/bgJOlk/FlZGa0MygSiSr934xfrBkLdLmMbxavsu/Rw3qJggfwDhjDiVrQPmH/8
lMcRZCsPFeqh685M78vx13ljWyfudHl8AoiM2kznWmWosGqvXnxwE4ovwT+ECtz9A2S/AkJ8DFTh
X1wwmUw9rikI6oKaaqsrtdlV1Q/JtdrlaagOEDyPrWH16bxcrQUyEARchyyL4mEKA9xKFIWFIdM7
38CArwWwoox3pYs0rgSfyvRCbeCl4igkqnSp9tpukfQLiS6vidF3TtVmSNlb5Vs9dJaj1d2KUQ0S
3wz2bDgdqRXXlutjYhV6gAfjTovqDPIDqMRm0Vvc6PelRsLErMIhk++kNvkdMd2M2TCDqU+f43Tw
1aw4WFG568k4uxIEwV+VDEwwRJnnKzqaYVp3uqfLw62qqo91KwFlaDaZm/VSE4Iwza3GMndnWqNn
MoG9sIOWrlIvg7uSAcwbmaE4Y6RZe7nRm0DVM+NCnQzNSbUCqtUdmuJ9RK4UddqhYdi6i9Tfq7O9
K5NZcvLKTq9ndclKJ+rHVnIGIzcxqR0veJDb8gXGcfMrTL9lN1om5/6SESMYy8S8qJpRCvJJ1yCV
qgMCtVSmY0nr4g0jGY/go7mQpTxyoeDaOH2Zln5bjdXVnFe0cCQy5t4SD5cpAWgrTyGHaJkYXdHW
zANzjAEJ5qLeSTlBzquTe4lUiqe14Hcw81UPgdVIwS9phom21rhKy/YwK0O5yzBwUzljNesXuj7i
/6W52TJ6iVLJHqAm483cVD60MGZQ4aTlZQG+No/S/DJf8NUWTDjZ026e19U1IArpxUZ53cgzo+9B
h6jrvBEayoeuylFNKlpwgkuTCzzbXlpjT59KF9ShsjMRPX/MRvNnAs0Kp55UDPAP3X1D+9bv81H1
UHtYLjQ0t3q9VS5jwJC8FWKoe2Nel8s5A0s8OM+oFPZZXD3jZZGPTtr36pVkmocE0/l52Ye4rlK3
p6vsKmMGh+iO5rI8yjUNp6S7yqbVt0d93KXEepRIcr9iH7okxyB4vusHgJHWVL6OaguvlZq6A7qQ
OzubIYRiRd2lFHVWmETjoYlzy6u0xVuN9iAXXVi19urR2hxAuAkB774crygp1kBfZkhwGMVznpiB
Bv7y2F52+YgfbtM8XGZ09IhMnZqSGxsQS3to4ERzdBh1zUCBWrvIbQu9nPlizjCLOlMvNexvq632
LokIDeHW6uyP0FrwyVLEXlrXF3gm3kVTdE2VyjfrfIczfWg7St2m6PN9r8sHO7avejW+T8CE70ak
vGaCEAMGKJ+MuZJ/1XE/3ZKMHIHtRc28iXao6u8SqlBHWqTM66O19DVCcNwSAG4TVcVIadvYoox7
87I/iXjc+7PojBT8phQiCwCQY0TW1+8a42A8TBg+LIGHLYPoylS9NXNLwfw++5vPxVouvbFLoDup
JiHRHg+owDvo6MlJHQym8i9r1A1NUcEXx+qxnKVS7+NGWgH21e8N3clSMM8wyG9zjH62HnnOXosr
HZOe9j/VgY1Ty1wuQGxAiFLATIIod7QQRFk+I4BY7sZnRndThe1OcFuyxwq/qacGuWSgyfG4KDCB
iccM0LvTnmLIYgyYqJJTQulBWJ5hF+JXexiTNAxAt79gX0srleIB454YEBo7x35jD5okmBy9cekV
w1LWQXxv+f+0yg+rnNMOMro/egGkOGPW0HXfzEGtIfk9gCd1tBczuotWyTlQZLUVJtbxGY3yZ6RU
To3yxxoJ6w3sbXRuMzlviUYrU5IFiAAtRL/1HZrK3MW40MPxQnc7sfLJVn7MBmRUxvtkfiEWMuq+
SRUFwHRp1+ytVzZZsJROjeHNfe+RoPBBorGz0Odtf6SBKI/cXO6Jce7hTafMqhQ5QaK8xpmjqM1D
XjXueVfZylWxLJsYmMpnQznY8pPkGESbEN3ScEekJXHz1go1zP+APw/ozgtouC2TIDfeTFdPDXKu
OcsLVWSK5Fh3IPm5Y4wvps8IymRh02ercgEILNDw4HTUv1JbNbli4lGFh9qMMvf6WvoTZF2oG3/X
/q1twTjIUAgDkA1tLX4nO0CU85lN/jcpcoDGw8CaGxWJ6GxvFJdhRweVgcaGtnhU2RBDQGzusSg2
PYXU9PhnCmS+Fhdftxzw1BT78xPnaEkTSbFmMhHYe6L1SLhb0dWzFY9PTXC7ViitrSQq+En6Xn9e
4qORPmjy9RR9b4vxYNLVQVHOta3RQeoRZqiWnHf/rTv21DznjctiNWOXwhulpHKa6GeUFW4SL44R
U8FKRZa4EDmo8pjLdboGZn85RS+UvOU6RigjkZ0NMVa8zk78gwuSS9X1qjrCP1jCUss+auRApmhg
kmOzNKvHWjuj5kozytCiRtbmW9vEQC56oLJhWjwufFaWtOtaGGeSZQqe2L1TBdNuAg9Xnnr2r9IT
Q2K2ytDGqVEuTubIBLtpNej7Ax8E9qo3z/vyssNh10PLWS9Kb4BQxvAXaNKtQvQn26zcd3JEVlM2
S9OWAA0I4p0UgUc48ZLm/s8ASOrNYAv8cd5lNw/lyRZzh3IAUwFpJUTsJjfDQbqhmZACfDPEGIYF
uj6LFZu5JKklSplkFTuU4x0xQlovh8HaxdPqtSAFT7vSsU0LWgGYN0onUXxjO8Zf8vAc8O/KGlIm
HmwBdvpca5n/skFY6lmvyo51JTEHq4KVX1zU2LyRTgzyUItItYo4ZuWaLqj2KNupXh1Wx3L/rh78
L71BHAxTMzAQiRv33ZlPHGYCycRoRbD2ZfhV3LPYdBXURcEvhdHiL+D0MSbK0vfoR9S/pev5lfU+
LU8JKfoFsgeVA3GDd/PjnVjkj+KoSYmBqnow25MzTo9F29+V8nMdXVZpDO66JZzKnTKHY325Gjsr
zrx/OBwn9rnjOJIGBM6AyAXz2t0veDuhR/S/NMGdP+Sf9RJpzQoOI9xK9GbGyOf5RWzmLaC/IYzO
1bItvsBcR5mcDewIfIjRdb4JxobuHxkbjBNrNoezXSli2DrBWr66vW8dlp8siOUuClgk6A7igM3u
dP6EnxrksEZNVUUxZUdgSR9b+UCt+0xEtL3l+acmOD9UMmXRyxXDJ4u2QF7ne2/Xoo+05eqnJjhX
07sMiojsI/2Rffz/0sjBdwKVMByCWF/Ibs1VgzSMhm0zm9bLyyc5R80seuyqndq+nvfA7e37MMXl
EKlRR2RRYUqWIZ+pp84QffsHC6g1vHP8yF/wg1E8ynICSu7ANAvXHN/UTAS93Pw+Jxa41I7Q1tLG
CBYqgDsxeaUf6c6QHMNbfld3DdxaV53za9o6tyYbzsa8l8rY6bgcr8umNOuMCbBLwFuUi/pyct6A
lGdqMn9RWthY4Cdr3EeaF1uL63Fk1hbvHXPwi2ExGK3kvK/vRbr3G6f2kzkuKdDSIQVfzbAGtrXP
ssbXkLqOzdP5Ldw2wqiPNcbozsNK1VIra1sDusQwRl8vkFRloze1SnjezIZ/Yy0fZjjfUIsExJgG
zNij4ljDW5ELBRhEJjhfGMzYylQG4JzeUGjSQGSGl27kwRtAvPOtuoPYUSCs+2w8MjBijfFPVWUc
AXw7WyK0zGqbbd/kJcTBRDr1Ko8eUUcuHVC2JX7ZeYqfA9slQlhuga0+2WYbcpLYKCPEx4cItglq
3B5ZnfXbH7BV50Na0gTr6DMr0YjWvLnPGPOTbRWsyMBAfTZrrDWI4myKUGWaPgQnnxojEzjl1pMK
S/uwwd0ma1Y03SyvwHUE+d20r4LEs9360bzT9sAl+YObvdjfk9siFAHmNo/DiWHujqnbAVK/+USC
TNNcU2+8Rmq9SlHd88dh220+1sd9utnoraqAklfQKHbmdtm405v5vuzifT7KP87b2noiftpMtuYT
PxkQsgHGRdhaD8bj6Mt+FWD8zrqB7voeBfU3qIQJlrcdl0+2kTvuUafmxazCRzogWBjpJBoKT43f
ohIa34sUBdXt3TRRTQMhPzDrXKAcWz2ep5wFyh2TGMr9+GBj4pY+SXd5WIfqjwR3Uf6YPAP1HHb+
7BnBcKsd86ByyRXIl8PuEpX2n5iIsPeRW/uC/d+8NsAe8j8/jxevisdObdd+hNwRNoM1NJLiUp7B
hMNq0fOurg9ltRPY3PbjD5vcIa1ahFuzxMVYgGT5oYscBKWdsa925BryqRAquioO6bUmSgHYueQS
TZB/4eljskkPwLE/u9psQgNCk/Hd5wNjPov2uj+CtJUB8UC2J/Kyre9+ao3zsoKYvZErcOzprUqd
7EF/jnean/vDbn4rvpHnEVAY9y9IL7Yi4Kld7qaxOm3UQC7w54PqEMo8xv6EaD97xW58mC5nITPD
5hnG8I6KRBRqHZjj+byxbGpXzmcN8H1ApN+rSwlQtcZFfDm59q2BkXZbMIq8NZNoWqAyxDw3DIJK
6LPJObNlNEWxu8/fmMXEVZ5iZ3hKngZ1r9jodb4CgbccSFAHBeQmjmN31AzhsBtb2BeP+vgVfK0g
rdYFMk4LeW+syK9VUIZQtgjmh0FMk7UBbzpdMa9Zq092WykTvqsWFjfm0dprqF23N3/hQVsh4WRv
de5+k2fW8gelIvhWUzSZm/gn0nNovERPfdQfhkzyULD3s769VebFbevuF2hlrqdE+3k+TmyFidPf
wX7nydWQpms5tPLC7vLZn5NpJ5m2D5pnAYCLHYhzH5G77qIMhNwSnVEWyeW9BPoSu/iVMLB//t0y
U0HsExnjYlCZN+aYUoS+nL7E0UW7NE40+DNB7YzUwfn924xAJ97JRSB0U6WcLoh3uPF8CxpAbXJE
88o1xn+p0n1yTi7oNISUFDAfEqzoMKqTI2MMC8LlqTv5lRFMd6mQpmkzwTz1Du69I3d1ZrYrdnLw
ignZ5RguP8gDY3i0nplsdJIj0JHL81u6Rfb1aaFc3CG0AUPWiD1N9ivQr8pOv9JDFuGElcHNOP7x
9XjYmA7N06yusaXtb+23tYCmI/JMJmAROVPqEsCaxUDqzWTlZFN59FgttWW0UBiNGwUTGLorY6Id
+Ft/IODtKL61UYUDH1LD9uSkQqM8cTvIC3Wt4gx2uDb7RAEKWEVTDSysOZUcu1G9UoYy7Hw12BVm
1aTEo7m6M+ZXU6kOY9+AwyrFBpYtpqH14q5ph+80jTy9TD1pEvU3RZvKhTYpVWlutTjr80Avy6G4
7oAmErjI9qVgEdCMo66LmTYubMW0s5sMgXoGFl256CGykO8hLHYQz0Ztn/APU9wZkBagpusM47+L
uf7WY8tZysEt5OaA4WRB4Nqqi+NBpRjgNdEsjDdzkastU0PKRkTj/x5YuPmVTkxxgQt8ReMInRg0
1PM7auo/7JXEzvmvtJ1AnNjgvpKitq2eyRjKYc3gZAohg3DI3oAfQA5OgvSN9o71ADleFD0xB7U3
Ykf0mtt8R57uKPf11Dm3+p4NVw+eBWXV0q9uEgoRXgpS8daL7mcMQL/qr92LuOa66Tgnq+fCWG1N
4HGBclsg21cyec7txZnKwxyJ+I42r/APO3wxGQTmdl4smEGxRssb9NmvVS+eesHHFFnh8k8dokKQ
IcW3jCbzCmUkJ7fMUBuD8y4jssLFDpqbUqKz65SkStjVNYQt1UAzq/15M+yrf0lHTraMy3oyOSpM
K9LBzmBcV+RmMsBiYELCrB/jXV3pjpYKJzoF581mf36SaOWJmqPor2N8BrTgiYvnaOvYrh4W70NK
6AvFTi8KJ2y3zi2TCycVCN0p6AsIJgMI9OjB5e8CpxhaQXaw/+3Jj7cCFPgUQsAtxG1qqhYTSPvh
79Ob8jZdlIcyXG673/kDgQydsPa1mUCfWOP2syX6kMsKvF4H2jtyattl+LnuCEHU3NqRC4hI7oSD
MpvXzolRbkOTBjNHgLig0Q9QqNlh/mFoIO+ZRsmPRBkvrD5ykzbXfCspIydagaMoJKBizzvvdlz5
2Gf25yee1OPig7YRQcoZ9W6xQGcISMgVjFH023lDm0Wc0y/KxW91glB9XJl/nrnw2V18IHv1oPpN
GF0JB8zY3/bFWxnJIpMrAWyPs2a3TN9jwZOIcQ6Vu8IDbZtUH+r1mTE3VNDZWEDYiRqSumsMV3RY
tkgP0Ej4MM/dFPLQQM2OZZ3ZxYTaPsNQZAHdZ5BLMX3p0YBcO+NvjwPtyd7T7+e3ejPunRjn7grM
XoF+oOpRrenVu7K9GcbYb1rRQPIWczu0MSHxYEBVEf9w/ovBVRu6WAgIs7tghE9xIslBEkn35UvT
g7V99EBW95jsyntUdusjRgn+YZkn9jnXldZCk5MRVV3TflnySznam4kIssi26osbndjg3Cgng1kb
AKyDpG2+AxqNenScfxEq39EeJMxD89Q3zVsziXLSzU94Ypfzn3aI9NmcsLbEMFwA750OhZKiEOzg
l2uEQDQSWS8a7sD+fwmyHR6AC+ZC27DphtSRqvoYS6L3s8gGF1pTo8kTJWqasKtGCGRU3mAJSksi
C5wf9tXU5e0QJ6EqN/dNb1xKxBRUHL7ChLid4nwNI9MpWWWjDXs/ClsZA8KJp1yNgGMZaMsAeCwC
j3/N3jmLnOcVddHTKTHikJV5lz0bo1yv2711nHeKIIH54mycKc7ZRk2PsxSKwKG1jE+xaV9QdI+d
eF3+lx+Ki0t1t2RGq+RJWJv5w1JNe9mYw/Mxgf3UT+f181L4N/hcEKosUdyEZTv9VorihxVXt1Uj
gRi92cfp9Jjp5s15k6IvxT/B+2ppBrPR63B2lWDZIw7iS9lhhC/VC/xQ8KUMLqO1oXoMNjt8KSKv
D+WsHexouCtLES3Wl6jH7SKXfFn2QhY5l+LQyqLLZqhCA0Mw5Rym5kXT/rLJGqa9YFhCcIgNLkxA
5nFYACXAh5PLizG29kPb++c/lGjz2J+fpDoypp5kpeibcBlmp0wvFnB4T3nnnrfCIsE5D+QihTxI
pQI+yi4Eb2RtglleTVAbqU0fCqDBeVNfyUu578TFCHRT+wGNaqDXf2cliur0oQgw3N2YjuYUr+V3
5TeqTqF505uCi0MUDw0uZNAsV+W8gCNme2DA6aEGAZD5yFi6EQ+BcgpHkU++s76e21guehBLoxEo
EhA9eusIKZcYUwo1/mucR79VSl9JaepUxfJsz+POTMobWVv9MWknJ7eH+5aCvaMnLuRm0GFJ4xhk
si1KBFL1iKlxFyV0D9w/u7rFIFsa65d13GKQyuhe5G4FbSTFGF9TRr/Of0CB0/MytKpOlVRX6ibs
QXIXxd8a/IrzFkTByeRe2qtlVzY19JgLTvQSD5rdeVvbqwGnNMrvkInm2SQkOcoJuOKbMI5Lz1Kj
gxQVghtk+wh/mODiX2dHU6fGC+JfdBW3z83iZ7IgEH0t8rwfqg8bXPAzmgEDbcUMGwSsx7b2PJnJ
o4p5y2yy9mmsLs9roZrOANExqca0naqUQ7Bq6c0qNbeqFgXKYl+ocrbv8IiLjf7l/C5/RUu//z7g
em3M8EKJjDsH+tBAX66bkFB5qz/8lF+KPaq2AUPZprrLqPnBoTG40l6UkmxuvgWGEgh0Y4b4Cy2z
lSh1kpImrHriD4DBdOrtKt+dX57AiMqBGUFGqaMsSpuQ5r07kj04MR0lfT5vZDt8fSxF5U4FsdRG
L1ZYgaR50HfvSkRQ9B18KZRiN/PH3SgSPWOx+Ev4Yg8lHTCXrxIZC4g/gBbF7k3LcSkuteENmqRO
XdylqYB4fdtDTkxxwXkdWlBLxyrCir9400/6kxwkR4P0oeRikYv71x6yEQGgHAckj4ani23yHiKt
NJ3nsmtDaoXtKLukEWm4f+1cQwb0xATvH7PcUsNcsiTUIQTUgLTBzYIFjNNVdQQrldsd5N0oEthG
yeDrx/tklfOXos1rI6MkDjujlp3OsH83KO4lDcGoVbzT5fEQFfOxMZti36vTc6ZFu2gxrusy+db3
9q3VS89dUSpONWWX3dAHmpoeGm1M3bjDQEfe3JQRBnvH6kaltrvmw20bS4mTzA1uqARfcemx3Fbq
XTOxHifb8jGG7etKAmi/BgWbFBQ6tLrRKTl0M+ahm/J6WfObtmmuQHCsOtSOsove0L5lsfoKUcgL
PSO/6Bp/M9X8YGvFPur1NzTGb8s8vzMK7Rtq7RCsbKIJZ7y9q7PiKWmGfURMjCrLblnkv8x+8ptE
CeylTFy7r0OjTWoPs/yzM1dp7ROwS7tDnH8nOnZsscybpgG5a0wCM2qOmTIel066tsvhWsbgh5H3
mPgvXuMySbzOaL/FmDZ3WhqDmso0X8pl1vdyXF7Ya/TbqvLCKWhmellbhMnUeEU9oH9YDDUmoKtg
6TvqTjZIAGZSX68SyIdB5CFi8tlI8z55BHcTAd1d58Mkx2GS3NkEhexsCgB+cJTk2/lYJTLEXUep
DrU4faV1mKnIdky63EiYyDcNckvW+fW8rY3g+2lR7BicZMhzAm0SyRzRLrQjh6SyU5iBWgnu8K2s
9ZMV9itOrKSmOrZm1LZ42YIHCfIkfe3G2jvytd1D1fLSzJwpTPxE1OcTnWK21SeGVczdpHWP8PR/
SLuuHblxLfhFAiRR8VWxe3JwGr8I9tqmcs5ff4vjvW4NW9v0evfBWMCAT5M8SSdUyY9YJ8RHteJg
oeLB9PVQC8bP4nWqXYGAqcVIHHLxc/z9NCZjBAKDMIqxdqMARCwXfdTshBXV2IjgnmzEYBbN5qkK
k/6rCYBDoxwcTBw6ZfW8drZ/WT/2ve9GGvd0IPWdwCaMAxUfWA+gcdN77PQDsM5wFDcFPM5V9fGy
SNEVcm8WLWQGpPFchaNJrsFeeAvnc/z3Il75njEMtUNelZVp2eIawQmuZW40v9OJKPbv2TAbKgew
m2rrQE5+q3gNtakux/iejmQAWmuhZQNXuyoB/vHh8lHO684IjxtJfPsu6jsFRcm+eU33NaAmFn58
Hx2KR+rbLgkBsnJVftYC1s+I3osMbO+ttsK5KNnNWMIsY7iPqv6ud8DkHHrBx/Xe5wzOZwHDF3CC
qsov6eZSmUWkimi49vrqdCMYAWcKXhQwLnlxJHkatbzGyp9Guf9SJebVTLRY8O3LsicukXvzEziN
NOaVITGs+AkZBlGxmDhgHmgpF2+Iy6Oayo5NC5HdsWhySSb3oZ/ntCkqBcdmn9skwyQ6y+OAFbK+
ksCK+mH7D3m6ZS6BNGKaZSSzccSaYgX6Lh9a77Ki7rmt7TtyFmE0eTeYNaFhidEVA6vJZRNEw/tW
Wrx0FPn9s0E8ZhSY7TDQngRUFr9xTSfS5CnqJGFhTB6NI8yLLaBUlAHSpYMNVR2PYCzv3KKdXvox
Dy+fdNf2N8LZXW+CjppplZoMqE4neRFOCfHl4r4wsDPTxgJJu6+2kcQ5516iVqzWchXSeXXm8a9E
FkRukQBO81ttbqZcY8Y3t47cfF+xg3z5ss6bhK9PBdxsw0DABOH129vKy0a3bQL/Re4x8fsFLJ/A
lZ7dFPNTTubpgtIt07Izs1JO0rgkrqY5IdFiAVhWS/3M/CSbBOQOt/XQe2Q4lj34XkQYn+wRLonk
0rliJH03FSjrV33fuIs5q06uWSFZUZ/6j3fJaR6+o7opN+Coprr11rG8pfP3mZWYWlM5dJl0UK3W
tWj9GKc2cFuU5rgihRb8CHaeS+fllBLtfZgkaNpDLSRBGj+wxol106E1WKr3GehzVMHQ+K5n2bwp
p6RdlBTLsEBJ7SK+N7vazbGP7OSx/BCV4PiMRaXQ/Qe1wNCos4Ud/pvXqhSAjkUoS2rlc1uvXo2K
8qS8/6Nr/CWF/+xNW32SsMyID1AvCrGq2LiV+6v/xHjARdRR/2CJJ4mcJRZFVAGaCh6awRCgUtq5
qMlT5yfMNFp5oj0goUDOGId2sNqx/FugHTDTl1YUskuHEeApuiCV2NUTUJKiIMPQFnjMpK5f5aWc
YPsraY6dPNv4OG0e7Uk+ppgTWEpAfAnekN3YmSlsJHJRtZuWzpIpNJOVZVhHbz4s9/rV73T09i9z
I4uLr70kdSqwlvGNFYBM08V6yNfeSY76VXklecbT5ZPtxoVfwrBPgINvQhztcluiNl4OVYnAzFVn
wdDYZRG7UXQjgtPGKosGINJB/yu5cmZ79Is59yhQ6FRh9Wz/mXQQ4QAdDbi5vMeykZhYaxz/QeOV
MJ0+VwkLKFnYilDBMfb25rqomkbDWppQDZXXOcLya+1jLc2ZvNQbr+kV0slecetr9n1Veeljcp9+
t3xg/9WOHNY3tTsc2qD5KkLX3zeO0+/iQkfZolNmsfSsj0Bx0trSU5fEjTNPhuWt5uxViylI0vZ1
6CSRu3VZmujYLwtCMYitE+to2YUgFKm7l01UdCcAvCPDW769bMA+GtXE5gRokz9q8qJ4UjqazmTJ
GJ6jQ/Hc1NFXTO74WN5+6GvAvpZqc8g15V4B6Jak5LeJjc8MOS1eKgVtJoJnINWPKE2Me3vV3/dS
SQQp3e63xuYnsyNtLGudNLqCWBnvkJfoVSVB1gf98nUcVazu1k6/CuP1rvZvJHIaaRml3SlzHv8c
dLhaDxRAa87st1fLoRFBMYiOx6kZmee1WhZ8F8taG9hdf4uFaJ9qs29EZewibSZOY9YfLruSfd+4
OSKnama9rrUNWLfQuLXCFQhyuh/fKS7gzoG3L9o42rWkjTAuHYnLatVVinp1T4drtbip4rsqBVIq
4OOKJ8HBRG/HfstGW/q1mSJl0JjTZ94kDRZ0nYPRZyN2uWhXRXiNXDjD+rymWfVrOItClCYz3zra
XzTHDoEYj6q0IAKIdIWLaGCAqU1JgVuuuuhmVs3PkmJ6iloellK9a5TmXtXkvy5f6K5POr0dv2kJ
avARUBclbAHYJ8b0KV8HwaH2GlGMevT/Pum13rF5MrqYgIId8aXN5orMEXNFm7yOpceivE50Js6j
yJ05knLGt7AxET+ppMUZaSOazNsv02yOxXmRcqbWqNQ41tuRmN/pOu9+w21EsQNvbpAUE3YcbIiy
4kdIdIxRvTKm6x7bLaRKvFa7zq0ff6IXOlqgqELZWLB4K9ICTYOSUjgQCVMX6C0A+je4LIG5oLO8
AKSZf0vgBwO6yZAyNNlpaNph2xhORfzBKJ3LQv5B+U5SuIAIAlqiUwMmVbboAtEA1TUH6N7O0mYe
WOxnolzJ5NYyP0pYikH3yjSaP9P/00/g1DG3c0kbFris+Aac6EEe6E/jV/klO66+esgioTveV/+T
PE4x5VI1ckuzmjDrzQ+FrL1Xmj/z+CcRnEIaBtVGTccHIYklZ15SsJl8Jxgmsfrv9SqYB2PR45Ke
cKFsqbpiVBoZHY02GNcnA2x/M31upE8CTdmPLKczcVGszIHKNDV/u6kCk9toWzKItPR6uTZKgVLs
h8yTMC6M2a0kKTrwDEK5u8lqcIqlC9akAGprvOjYifyPR+PCmCSt0mhGcIisQDGFWGvv3RVHq7wy
zIRj6Uy/Lj0Y5zr0bLUmoiGksCUm1kIx4kMcoOcLMsGSBMtBhGawq/CaCsZkDXQHNg/IYiulnqgF
tJG2xCEFEAuVL5dvcNdXbSRwujEQFkAyfEjH5MOkFT46oZi4Wv3LUnbDP5gOwMqGjwSVR0ZZlcIi
dIKjUFLjQW9MJDSf8umpk7401tWUIz2+LG+3S2lvBHJmTNJsMkmiN2F5owSxO9xaxyhIsGtGv7FS
JPXiULkXJTm79rwRytkz0FcqW8nh9/sGsDkWdScgZ1L7WxcHguMxx3qmiBtJ3KvRJFZIr6B/3dHZ
x1yKY5PSH41DpSRu1By1onSAdB/KQMdN44MqGl3cb1Rt5HNGnliLPaUU15segRP6rscsEwbdr020
uK/ng+Yha8UwR/+BLQaL1zB3k4aNdM7owfxn6GOPrHzoIq+uanjnFED6dEkPldZcGVJ9NVvl6pa9
8UNw8bseYCOa8wBoSqljz5IH5m/yAZsp1Lduen/15+LA9EqEvLDvATDdbwDTCjDBXJQvJWPCeDfO
2pAoQJHNsyxBFNr3ACcJXBCPF702pBweANkKpaaTz/4QCb9MRVK40K2SVNfyFbbxc90k9zJgz7+2
nqX1wMjSpsOiHhYh+IxILu8IrMrGdB+ypDFoj3mJDXLLSwuAObAxKinB9D84E7ykOF5WlH2Hd7pU
3hXM8WAsJvRkUg5rBViwPoiBvpjdp2AU0OL0cFncbtDVTuI4f5BGcqu3KE+G/WQ71poco+L9qj1Y
4/20jN5lWezfOvc9J1mc7Xdgi6iBgByHhVr/iKfu2wyYN0ePwX9Vx6JUWiSMM3U1SeucgqcgrFCY
tM3GVYfPuvHS9lNw+VT/EDFOx+Isu+wlQ1MJPoh/8mzlXj7cNVh/wppkxfDp9Q/plV5h8/vmDyYz
gQ3xSzKPaqINsjSWmDAMJeOvQVPerbnpZkks0MjXJsOFd+MBTVYMpUlZjBjMLFD9APCU95mr1K5O
nfxD+9y4kWfcAB0Zc4a5o18xbgWwIzdoV2M/VHfAmG4DtN9tJ/fyzQsslIc/mWiWy2oNUxnmQyuB
1Vf7lsXC5e9dRQJhoq1iwBk9K+55oUZtTya0VysdFVFH/iE5ndM+Ux8gYoMjLa7+aIcGgMn/NYw8
64meBPNlCOy06GXfIEPNzS8ttlIL4ef6bogAqwLmXhVMb/JEXJYFxl2D9FWYH+kh88vYWa/xhte9
rwV9uHy1X/41b9vrmU4SOatsSGWnfQSJinWsIssd8upDQ56nBjy7kvLhsn6Ijse9XNuAoCKVMZcy
KhVoiz73/bfLAvZV49dpLK4BklZLmvYEleUoz12lsF8o6Ell2h6mqhHo+t54OrThJIsL58nQIAO2
8CmmA+vgibGwgkb7ParW00v5Y/xRHWF2CIXRnXTTCTEYdicpNsK5SG+W4H2vV3juvkM6DFsmfeaS
ofDTHL8GUSozgDqilV/bfqz9rB4wqVloj8nCCD6nL5o0fJXr5hnNhVA31hbMWjH+GCMRI4roQbhc
wZh6pQfTURU25XeJQETfo4Qe2pYkCGVMdc5c4uZCmOptqk8j6dRINjFSOANkVQZFkWoCsqc4VsBH
BjmfkhQ+JqLfXVa3vQFv6ICNMXJsvZjmGS6aomS6TZEK1e2RfUZ26AfHGtzuCPieuHXTgpHjeqjZ
Xy+yf1k4O9H5iU+y2dVvTqyZI02UVKvCwqqctGudpRB9Be2Xljfn4xKEdEqksdBwPsb726lHeoX5
DBNnUz09Bp25LJgZ2A0gjBPNUDFZdsbKieVHOSPVggEhuXb00qvaxyYXjq7vFlE2Ujjjyed5Lgq4
idfFDTZ8yvq/1fF3iqK7j7QRxek/6UhBlLJrQolUntyDhLAuBY5o18Q2IjjNBx/atGQU4VBvQSze
yE5nGYGVA9FGNNS4X6fciOJS4SyR6tHWYc1RXgI13wZ48hM+dgKbzp+iHNXrZekfcjm5y0r1YI/J
szmhb5p12Gm+rPu7868YTfqlKJzy16rWNkWLSKLfj16UO91j8jny2oPhJO9mwwEikvkgGsbbzys3
Qjlr6BYa9ebQo8gXGuHg9jdwt0F5T322Yt/B5TA4RCH4/O4HwUYqF6ELCqjqsQSDu5o/m0uHeS/q
NNIhVYAlQH9cvtdddTVlwDxiHgMujQvQMPau7thkRCFFT0VcvphjLWr/7tr4SQafI2MKe5ryin1P
lQA5I8Sxx5txEk5I7xo59AOYiq/g4txjaeiu1K0GI2ebRay5iP7pDBCw9iq+ElZK9x3lRhr3SB3Q
sWIgl2DyouoP9bg6kf6xGnS/75AJpwCOtExf6ttDqgL+IlKXm6YQYdHs6snmJ3BvN2ZlEVlsuBJ8
jOABLW8M7QWkh25SSOCSBgjqZVXZf8Zf9/taV9qEn6EyEjAlYp+xlKNrOTP9tOiv5lY0tXkObsES
1NOx+GXGslytemknLPwX420CzQkqvKQJuKJqyYBsXTwkHb2xlMmTJ823jfRZXtenqake1i7yAYyR
+W3WvbfzydXq+onKAAW6fBP7bhGk6qyyC3IkHt8rNisCXlTWWsZMWIw9KGUE5CyW2MANgX33m9wV
AsHuG+pJJOf/LOAcAckYI4VUH921S51EFWFS7OvTSQRnQGNUU5Do4lSUvjPywc1oj1WU0im7D8ba
HS/f4b42nYRx9kOkyaqz1z7lfMAihdtJj0snArsSPhRnIoM2KXE3vfqExZc0lqz9DR6BPU0GZSuq
B4gk8msAijRV5cqshI0LvpGI9ezfGRdkF3WWFZ500ea+SqI5s0Ano1ahJPfHJW2Im4614RSFxl7O
QpfZzHo3sTAqf/kF910g4HOZtzUBYsKlOtiGLfKmxEAt66D/PYaAOUUEY+wSgepSCAy/qzMbgVzi
048KpgltzORoIT2oWBKvj4wEDZUPDLXG6qEswJVNPfrx8kFFYtnfbxxfb2KjDfQSNJzt+6hpQ9U8
2vIfgLWojLPn/5fJ2feka2M6Zyzxru/SGV80WKm/fIxdD7KRwJk3tKCoQFiC25uxIV0ChXLRRRvc
6p4yYhYXM3UmZvh47W+KbBy1+e8Se/OKTdDNd2AIdqsgxeaIYHRtP0HbyOOUP+kUre81diaU9Dvj
BQzVKOl3nhRa1pMGkhkPDBKh7aWiGVbmOM6sbiOYXcRGJ9QaI3Md2kQYH2R7dOOBhFKoHkSjuezV
L4nhTCxOCzltIohpymsbMIs5qJlj87kWDTDtq/jp3TjLSlKzX1sd74bqnSP1RxkM1MLRin9wGCcp
vCFV3aBnKQoobJcGyBCgQ3anhwHsVNlwxFa9aFDqnG6epRKbV+KMqrClNIbHwISKKT9GizY6lR65
Y1KFsUGuS0mXXKrG7xU0Z0d9/FgSM3aAH5YFSz+/H7JCdyw0WN2KYDe21gE0P6mpI9v2C5tcngcK
X9uYLkg3ntR6fmd2ib/EUZgvy/fLpitSA850p9aY61lmnfJaxT6B6ZbmTdM9dqmoxvW6fn+mcLZs
WnAUNrhluLBM2xLLXwW+B1DHOZhS9m1kkw3pVD00unoN2uxAoVHnLHHvIjH6GhXdEdhP+sEegLhf
996wpLOvtdJj3imGa/bdC+3qL4oC0FBMKEtd9ijl8XdFGl60ZinAcC7fYWKpcOq0vc6WPnW7WgMK
3iL0FLsGuzkYlwkUahJHrQJVsHOwbQOpV7KzawugufnyUbKVT2kBFoWhcO2pdycsY8Q0Btc4LG5U
3XwybVeTbkYJ/fVpDkFTEFx+4F37O/06HjypbDI7BSV6HEpW1fh2uRwjSsAbXYnG3naDwEYQ5zCl
ATTbRgpDtwHyUCjgo9ZFKBm7lcqNCM41akqSROOiVKE5S16uGP4ElBrMFXwe1gp5iEYcs5VvCsm4
1sjXy9e4fzpQV2tgiFPOiETruo70akGS3K4/AHBlWYmg9LLvwjAF8X8JnEcZUIGbRzYWPGPQ0+oX
ZwiLkN6sLnE1kIK3oQjbWnQkzvTXaOqtRoXAafoSgcB+LoTsC7tBe3MmzuYteBZAT+LWWBC18usU
hARj69ph6Xf5u9L9s1GcjUDOFid1HHsA6rJuFquhGm4eOwXwUwxnuMFo5L1oMUn0avwOT1ckBCN1
SBNY4EmSKxZ4fmImlTmGjZTUv6yH++b8S0t4kJNInpQF6LeYYImU0F5u09x0SjP2LkvZjQqgI8Fe
no0tGn65soI6kLGBaqxZW3lxkn7SwJtrdfMzmIkl57Kwff95Esb0dJPwlFoPL9ijUCstz0n50ESp
t/T4Ep1nV9Xlw1jah7i3BEL3q36bI7KL3kiVO1mqzR5eu9fH1JUpvU8AkqcoynEd0Liu8iF17Ch7
XHXz2lzKIziZfWmp/WWaTSdpRhG+y76pnG6BM/8i7kfTZJMQ6bHO3ptBE2rH3m+y97KHAZJgELmb
3ZrW5vyc9bdt1dEY2QdMM7oC3gYqgCOI5SdPu4mvdNCiXH7k/enhjTzOFZSYztcBww1v8wtQj9z+
XqGc/XQu0yAyNn2IYoPJDk3Wt09by1oUY8wCXifPAuwFJI7Zt/dqMX9DwvuusGfBXe7YJOSZtoG5
YcyZ8ltnNjqFxlg1NQY2e3RORs8GF7k9i0Dodvz1GzHcDfZDUTYDQ8kh1eSsEUYQDMEu8N4jvRHB
3Zycqokkg179ddrhtZtxzfAp26vpICxn7CjgRpZ9tmBmSUkx26/lDIaw2Lxuzv1EWBSBmF1+IKAZ
vFUIOdbUNgcgZpgj5V4U6kjTk14KEq3d51EUcOSCgAczWZxDydIymZYqBvBxkX2wbDmcxkJUHhTJ
4JxEq+R0jgqAQOnmLZEUh0x/kMUReXMKzi2M9io1DW2BAUi/JsmNUX667AeYkp7Z5ubf55TY1JKo
jQd8Baz9Yc5Lj4x3mgQk3PJTkiNM64IpNtGFcQodr+kKKtWkDiczRYMgcbVKcKC9DGB7Y/xYP9AG
pkhOYP2bWtXyTXOkMPcnIEN7ly9wrwz4Rh6nzMNEki7KgNLImhGo2DIuqwwkfn58YINrKIYISxKC
WzRZ7NrEylgC3MGaQinU9RjLKgbgE9Gpdn32SS/4UeCmmZu8aSCChYcy8YGZvgYM/JIBnAGKRnta
XdnrTUDg/UGj+M2FstNvTmdMSARUdqFZ/2QXjzm9ja2Hy48mukDON/RFs5rqFAFDTc6c1MwOsVSK
CmQiGZxvIE1pAhcAvjs/AhHTkVZsm2ZuvWDTT3EjZw7la+1fI1pjz2njLfgZo96yABbewh/ZK3Vs
OXda0JDr0Y/Lt7evG4BawoACEN75hdp1tccylWdEJSx0o2WaGrPT5Ki2jAd9/HpZ1v4tnmRxylAD
cLSnDIixA0estur4Wv9+WcJeZRGXZqmmDkJ1/McZMAWdVVrpA8N6VALjS/lpDRQ0oe6KcHlgI8PA
UJAdyRMtie0H941czoqVxDSA5ceu8Q349O8E930vfzoiV1xUWiBw1CrgNuPBcmnxRV7DCaSr3Xcw
2jgJsf4o9J7EcY/WNIq0lgpONppPg/ZEu+fLT7abP2xujjNfsuJzX5mgFJZxR/RrYvuJKFD9g1s/
nYEz39JO53xscYbJxfeF8bo4ruILIAYRJbx65NbefzsUF+kN1USaXC14I6m4pusYSBgC1epMEIFF
d8cFfMzgxHmb4O7q6l1sPaW0dQbROPBeY/eNSXFhvm3m0gYJN5Y6QZWa5NV3fZFvsa4VVHHx1MWV
C5gQ4Alndym1vWEGJy2GBCTKyK7y6UehV67cRI/W8DoIWn+TY+W/XTY/7lmUUkpmGwYBXCtvjN4P
RRI2wmHl3ZT6pKevHmATyZZGNelsverQvwUtF+nra1q0lUXlRp1zyGJQIn93IxdU3BeMJqEbKe5/
MgM4zxx/GcjrD9oIBDlSN2qxXoeDfKUQ+0Uroh+ZNLhxTJ8uW4bIQ7/WDjaiqkWtylHHa6VHPWiB
RXpAc2TWwTQHYlYE1aQ9auCjshDMRemdwFxe+fY2omtpkbNmZE+4fEZJ0KNJ7pm9cP+BOeBLl8l5
m0lbi6ma+59Ja/MH1Ae751IVU1EsMJQSfr2WFrTEsDWyk1m6UqcXS/8xiJih9jPxkww+Ey/mriAE
S1CooEZhjw3e0PKiEQh5mD8Oi+ogeittpx5N5I1ALpKrUtaNdYtITtT5diKKr0f5X52m+KOtuADO
/Z6Z1jOAg7/0dfK+s8lzVCapg/V6l5Tkzkyb+75N7xtz8uyi8GVSf4kwZhrFaWBNYGAxsbobN/Sg
rPm7PO1+9LN8BE/mUavLsC3SLwlV3YX0n9qWPExp9H2ZsOfVLquXaYaXYlCFkv44juRw2TwET8l/
DfSDmttGn7dhZzQAOB9cYn6c20ngMXdTCBApYRTWMjGcx4WnMW9qeTbwoUhp5inj7KTABrQT1R2k
e0MyXL0WWP3+sU4CuUBVTQutyIgvkCVD5ykGlZE8vUsUU3B7+45zczAuVq1tj/5UDTla5gy+6po2
1sXiYHpg/EFSfV0EIuIikchXPd44lVnWaLmM+MLp/M2sCsMabOVXXy3MNXf9y+mQ/H6alWkJqCZg
7lo4YTvHb2CK7Miv+1VzGF+ZUnhZK/fT241ILr0lSgdwMEuBkDQb3TSnz5UuEYdi5NjN5HZENbe/
1qg0O/FazY40A0cgzj9d/hUCrdW4xLfXVSCfAHI3VCvN7eLxnRzPyHht7fNsGk9jis1x8NYJynZ7
e5fwQ79UV+Py38xMrBmMayhAAkGb7Vzq17bsDFjTeR9hmW4KLCe9NipH+4SvwI/UW2yBsTIBZ+FE
tXSLsQTogGN8+wnd1OBU0iajCi0J4Uq3HLkTPe++Rp1EcBFrAIxxkRZIVwEBDbp4tBiBTYIpTCmc
vmXecBDuRewtZeBWTxI5D9QVQ2qlJfDkGdvYfMw97EB9kVowfzG8O8B8g147hAGlfgrwV/eyIv2D
zZ6kc+6opLUst4qBdKeYS29oV3xYm0tY2dGn1Yg+FBWIridM0xX5HdGG3qmtvHCNmtj4NK7/6+Xz
PksZVCkekJWwmpNmYzeB+pPmsY1e1VsalIdFRRnR+fmMeZRAGjCWiK2sk1cD78zH1DLriABS4re+
h/YdCFFlMGcRnWh8CYpUlUoT9n38E8oNo/yvxW/rugz/rPi9kcVZrFFOqzbPyDB/6hajF1rvfg82
bjdv3ojibBMNWKXCEiM+PWJsvBsfF/l6IoB3F7L67vq+jSDOQsmiTjaVZbD9VHdJegXge3xRuqUe
2jb2odNRYCGic3HmqQ52kQPhDzpZqH5r/KgpdQ3pc96Lqgv7qrg5GGeK89zaMUiu/0P43P2Q20jk
7C2limUtNSSyEtH/2ad+r1m267qJZQHyxoK74zcgx1Wv5thC7Eg1xS2jj1X/7rIn282rTgJ4Q25s
smR1HzfhQOzEifPyw9oog2drRKAQgpPwX7+9qiSdRFCMbAwK4ruGOJJcv798mNdfexbpNqfhsoxS
IlY36XgZrY0fZ2LcrHUXDPLixekEmk0pnMHrGfdItAAN7giE76vFr7d6VdRNHmenVWLbBVKcUw91
vWuO0XUu9FCiy2R/vxHVq+2koddfhwnt/dS4XozM+4+n4R1TZGrynL6aFYPOPPlbMRme6DScazLy
ZMqaGKFca0FQl4NTN5cE9fd9d3R6G84dYZ5KViegjWJceXb07rE2yqs6nR2UJY+Ci2M6dkkHOX+U
yDng7VVcHIvG87fSs47LNwxLBL/XcNrVOk03GdQECIr4xURZ0la5ruDXT1r3u1R4+zF4I4t7qEhC
496KYcM/4+JPgsTfi4u74WojinswOsbtEOk4VqrAgumRDF9mLD6AcsRtlo+K8IN2V0E0W8FEzets
AqfupRYPRbTi1VATv0ltBbOPGHVsqHINeBwh0s3uo4GwxwRAEBaw+LX+IsGAQDpA2imCTA8Ag77N
wz9gmsQ450kU5xKjJlGi1UZhbjWPWnxV6p/a6fGyyu/GkI0I9nGw8UaSnKxaPSGHkWZM9HaSZ63f
SlQeLkvZD/Q68D5NXcUjqZxhKZjmmioLKsG2AH7OmK/xO9aTsQ4J4A5q5flPJBrAeSCajXFift1n
oemSzYylk42P1eZt80q5N2C2HEsHTGRTCw7JUocz57GRyFmYEsupFbHyA0M+6UI2Xq4F4vHyfUve
yOHMy4xL2RxsRoP3+vX0byx5Vzs2orhnG6pSMWjFwFx0y881O4gm9aD0s8Dv7hrwRgyXlKkAQG7U
FL6px3IsOOEzxgFTv8xF/0dx/iSJ33VQQSFIS5Cb/v0lcqKJ/dMvkY0s5kg2plUPKzVSo/z/O/2M
wr/ncQUXaHOOwtTjsumZ6g0DCtuEOqqEuUziUzDvCeyK/VMXtJwfYMTEs7lIIE3B8ulzAppHLGkH
UfWhU6+t5HMe3cStFSxx4Zbqp1K08bCbbGxulEudNIr+sVJiIGTVb4aBeKpU+YLjMeO5dDwulowL
NjYAd4WVHuUgE9lRpsahfeeQunII1qXXH01rAibzq163rkplL0qoJ9uds1LTHbqwt77/x1/EuZW4
NdNsrooWbuVvmFp6VaKN7RsYhVEwupF5iXY4lJo3/VlavLlwztWMlW1O8wJzeRvrfgeDfd97GsS0
UR9AbOUCkT5juHCuSRW2I7B4ddWZVNPV1+rQxqs/gVRXj4Hib4qYVf7Bm57kcjql9FkGUljoM+OH
/PlByDL/34EZ+AdZtqWA6d5k2QPnEcyx0+wEtYnaIFd0wXRRG/lGKV8Rdb0dgZJD7d4BaJCrmHqg
2olAufd1+ySeu2IQyFjjqCDWM3DyrMfiS349UaDWAY2kEDEUCw/LXWyjJL1FdVzsz6GIbSFGVPTZ
TThBJoE6rYoeGE8YNVNzzNvFwoBgt2Lpx7DToJOb0p1q8zCl2IkxYcXYvRUE/POsBiQ5BiCA0BhW
kajx47CV0ZO+RIMmGK5AKYhJE3QxJZ9tFkSOrLp1KOqLnX8kM4k2IVAhW1cIT/iiFKU592a2BNKh
PCbX67V1Q66i60Q4DMf83Bs/yAniVBUE91mKQYY5mDBWEJfvjYfaFuGZn6sIJ4RTyLZVbWBE4TQ2
TkNukqvloQAgzxiKz7N7cyZWXkE2RQjYCrhoTIlUdKMeL8FqZc+qHD9hHaV2soa+M8fmu2JOmFiw
+7/SgdxiuFmgKWeBS2HLvhAK1DHMr/KKQg07MSSdzIFRZI5CXgzRAs+uAKgiwbC0ft7TkyvDwEpI
gZKWXHh9DhyxWUWzQBCKztIMdoyNFC4djOlojHYjgwlqcRJEwaPm517k5R/XEOuii7PmDjpCAGUU
gQSfj6FwkrkMMTU7czHiBNCi1ugzVhob0Jej+m7ISk8dgA6f1yiA0Xu7HR7k+DEfDaeeTCcaHjv7
KJsFGDDBzQg6Oa3NYsHjnkWut7+N7wF2+CaVhwW3otsGMOQxFpjPzqi8pLkSMD7erkl9ddQEUlVm
HJyFbh+DV2itzNNEbiG2/dQUHmk9WvrmfXsThdhEnluvP5ZBf9DuG09Z/OYmiu6L+VrxwesdWILf
ItA+jXMWq6JGc9TguPWcHiYgY8u1YNZpz9W+OS27jU0yjc54i1YrTquFQ6Y6q/zQH/MgCztPHyk+
I1tXwjfdZX1Xd89lwmFYJuYrLP6KSTq3RJYiOShNMHp80LHeLZslWGifCum9Wj5ZRuaUyuJ0yg+p
Wg9RFEzFzQgS+wZzJVkR3zaa6o3N6hVligVB6tARPH+ZNb8UnRDl6mxkgqmhyfCtDFs5LzcvvZWm
WOKTg2Q1hqMxA8MLVJhrYGkYwlrNJfE7aZB90kWYKmqkLEwSW+Qg9i4MUckA1aAqg3eQy567Ohuy
ZcYrmc/2X8OXEoOyrJNYvMu/qBi2SzBsd/mJzidTcOqtRC47rtex6ZpKkYPigwFY0QMwnADrVRfe
+oEiAIs2+84HmDh5XEac9CVoFXKccFj8hLzLmm+ynwesaZkWnt3ihUOAuwLqtMVpRUt4uza/PS3n
gPs4q9sJ7ctgvc9vgBYHSzfaAP9j6EGPBacHA2gZEX5Mgg+Y2DMXp1IdvXpIHqqH9FE4/bCTJLy5
fM4rz4asx9KInzMGNHEXJEH1Q3aVhGPrtKj33dlXuZ+Hos3A8w3xt2/AO1yV5kNvs1tIj/EDvsvS
d8WdsgRDdohuGUUuOcw3mJgGxouXheat3T8Ry11UTNT4KZA4gf+Uu3+SC27vgvcVmjpl8qRKU9AH
pu2kDx2kW15ykxRIBpnqi5zuOb4ouwbMOQP63SZA8eEymmytWrNKVBmf227ypT3C4R9vJ2x+ftNL
Vzrof8FdrWjnUz9z8x8N5iOeI+p1ifMyYpz8TgXuhgjtY1chNj+JCwQkLpM6qfGTiCTdFJ0dlDr1
R9z+ZavfdTOssKcp4DUFfsjbYICpdb3LF2kOMBXmZPVNrAqrvHsnwdaZLgOaCh/A/Px9YdfxLBNl
DrorWXnX34z37DlHFUDGk1cBqRVMouI85+xDBk+6lcrZt9oSK640UG1qcDGe0iaTW1Q/plU2gznK
Py0zEDkmEVS06KjcbeadkSlqC1JueVaukmxenF5ffMbkIni23SAOLFgN+A6ASFX577RsNWihgiYv
iG/G/5F2Xb1149z2FwlQodqr6ilusRPHyYuQTBI1qnf9+rvofHcs82gOpzwMAkyA7ENqN+6ylof5
LPZeijzt9vW9hNlW8XtpL2NF7MYIs8lk8gS4ypD2edlBYk0oDfEOXJ1pnVIXuO3Sk9kjdRjs4Y8R
/6ce0oMUR+dyrjqPEO1TE6tYaauzg663tZMm3a/rSrz3IgEuA0gyTfyhaXwlbTLzLo1U/Lb+Zcbo
S5041sfqBkPpP4fDdVE7X9hWTRnPRRtPoItXY2SQsdeSbgmSsb0h9uwvVosVDBHY2I5ZvhPDWX9t
9xXVUlkNKhVPOA1OaKDe9ZPsxXsbkHcYhLIA33PBEd6Rru5Le1gCVpHCvFBQf2+B3snmUFGHEwBd
7ikswEhkmD8e3JeOBtQ1U1c24NxlozKALC0xsMxW3udn1WMZpyjA797gmzx+zhaPiNWSlnkJlJ76
RQK4UvLPC14whc2ZTC5sJAWBi+5wpuzYATfme3QcAbjXjW4fUlf4cNtVvc2JOJ0AHJxMsm5RkSIs
vvJRAtth7iAmOK1vn6YnoK8292UoTAsvSl3cIbX3EUIzgKHbRhDL5jLtYD7PQXooTv1hChhGs3Q0
QytIA2F9ZsffvLtc9oE3zxRbpcix4UKhMAp2j1K/RkGvOpk+QTpU3pUgEl9rh5QHIewl+2zccxCS
AW6nmRbAbvmp3ogqJcUojRpEtxFo2uYzVvuYniLbMY//xgg3srgwBVzoec5lyMqO640kAUvPBoQ5
ZhNvOpC0+KJwfzmF+fo1387GRai2MZdcI+sCJcoeBn9yLX9GiHSmMD51mmP9SJ7YwJzuarrX3g5n
XXDgfSX+Uz6fcOKRDaJTfVqCKG6wrZB6ama5q/THf7tWPoVsO22hK4XyzINTg4rekhzjIfk8Be23
8Ta7VWrRc21fW9/OxRnnqkr2Qlucy7o1wsXPzyUQWe/q1lnvBo8E8iG71Y6YgBTd5yW35PsPyg/z
GmqB6IqxtlcvLt9qQZt6BLzVk6NFzvSpckeHOKubP8zfEvOOdk50tmRHjGoi+rCcuWKmqVMscNcG
WQNu1ET+OWZrDuTPXqBAe/Ur7HOyIAJqIdBpchrc93KEXiA+LZuAZH7BtD6Oju5XDIXGt76raOgc
7Zv02fjUnUXd972oshH+mohsnFKXGyNVoVzB3D8l1hclU0WJ3Z4ibSVwMaWoiNJSJK5BBd2B38NU
4gft3HwCNBPoyBW3eQDOTiomQd5zelu5nALn2LSxtUlXg/KmPeanJGAj2SSgJ3FqvhdRtqK4iAJ0
JEMjoN8MIr38wwQrRaIodzQv7pK8wNzwPx65g4VsxXGaSek4F+AYQdUEddUqawNZ0v4xEB+ToSAr
thnTjcKPHxEaDzRb8dXkcPBlH2DRMkr9Tg5MVAUwyWNY3bOi2vhF4OfYVfGhaiuXadNGH2MztxKA
tLKsavYkp/QwUh8dTfCIRU53j+KpqFCxawCbg3JFG3uQ5mgq5CXQ4upIB/OYLKngUHueZHsmLiRK
VmxbvYoQJXXtqUL/UFsOmbD6xNwEf3OmhiYX+MlkdBQ4O0tGK7GLCjPbRYZii+pG8BeTa5ymMAsM
jzytLp425T1YEE95IMI13M29t9I5a7Nqa1lQdGAlRUy4aOfxbHjWU/wxeZQ9MYiWUBxncWuhKFIv
Fetrrys/rAfT10JAQzsorQlrvXvfD70h2QbICHYt+Pd+k0WGORkzEgzzpz7/0JVbWQhE9oqCfPH5
NkI4JUlyjWYJHddgCRkEg/Kx/EM94RFTomrHIAXo4oaza6GJAsY2hjchMLw9H2aibWhjHtm2LItT
n4lqtdGOZAzkEx67K3bj3PGBehoAPIDL6nYvUlgE+nzKjbAMRW+b3cfUVjqnPo089/mUd1g4CBe2
ubQCf8KkIUscNXcOYS+z4MCi83IaNK+U1J2mjUFC5psmtUuns9P4rCp57lRJKXmFNCi+4JL3NMlS
DRtoRbDUi8qRrExGW+n9GtDm2PkyACPiDFAiLKdJiiODOa3rVzCR63L3fBwUFwINXcfLmPu2a9wS
KU1rVBOSwSdG72MPwr0uYq/4DdV5k8F9Qbno0Stt5ylIs/gYRzPmF8qDkmXBSD8pUuf26XIwZM2T
66MMnN96OqnxPcCOHQkQmKVwLWL3prETxagaFfzHfV4sEic0UxaYU/mjKp/qznQ60XbUnse1DJAz
YyxFNQydqdgmVtVJDATvEjLUMArrIDoqYXPsQ9GTavcoGzGcZ7CLtdZtskLMAvj7+dua5p5GPgi+
H9MB3v9sD8MOuznM1M7JSAkOM5xYv309K3eGo7jKrbjfLjgQD45JwXXdKFEsB1ZuHCRrcJv461iJ
UFIuJwhUlIFBMKVhol2BY+NUAA0nNvamafBojB60V/3xoHxg89p08jUB1syl/nPS+KRMbqrCqHQs
aoX9cf3B3vjdnXZQKnDc9QnyF82l81Hc97ksFXKC2W1vPlyvjnm8yhp8ChinujDy8HYIFT87iULE
RSLPCeJSs6iQJ23KIGhpB0cfH8CP6GAqOBilx+u6KBLE2ZWB7b8hJzJWzrCG35qDo6zgQm9kT85E
ae6FKnJn4mxLmlQVVIiD/Jpujsf0lP4cUMxPHO1U+sVT7BmP6492cq4f8C++GSs+QznhlTmHPNiZ
UYOAEQ0prRrCOM0+2lmc+tnUOZ16NwJ7lyjWdM5lxbEUEWDF/vW+Cec8taKlVB9aogUluEhU8Djp
1CNWYM3L8foxL8LO6+W+CeIMMDOkZugmnJKY44FGwG+xRa3/3bMQNGJsjSBn4YdnsO3TAcMZ7b72
pWw9Dc/LFa1/VJ0+YxmJLmBCdFUPGFN4swiU9DJlYad7E81jkCLKxyQ1J6Y65CS9EH8+9A51+mdA
LWCOQlg+vEhYOHmczjTmACjC2QCzcgLf8nsd1viImaHYN10tO5ihjvpaQpwk80RQfsLDcjqTx8OY
aCo+pdVqgYnWofIRM8sH050LK5DCJvgX/UJ2XrAUY3IPQ3QwlPd+rRrGbqhnIgfy+tWKFDe2TyQV
Qfu9Inu8C3ucFM4B5H2Glk8EByAdzKfRk16AQHAanfoACIlQvjEO4i9JdpV2czIu1M5ql+SDRdag
AtekY1PVT8zez8F7avaYIs4OUgswVvshM4dAp+lBluhTMYBvOgp62QfkOqaNb/OhAg960Bimv8ag
UVRWNtblKu2dPU83Of6FpP6OzcIVzrogAVm+yHkZ5MrH2vhVddQpwX3YM9weGZSTWuXQ+JO0Fj4d
C0dSB4c0gLcDkC+87nWnIDg8Xy9di6HEuq8Bs1HzW30o71VLvllyOSypIvAOIlGcxXQEo3xKgY4z
VVtMvTdOOxBXIR+j6df1M+06OrScbHT52R4L5+gkQ1IVqbTlwFa+R/PDEouYgXZzGZ2Yigp8VXS1
eWPQBxKpeanJQU/dFuXf2Nfv6sWRA8atLnrMX+S1sImtMM4m9KzNEuD/snmqHk/5/sDyCXoSVV52
xehsh4ll6Bd86m1k57JOMLdnjmFv/2zV0Yvp6ETY7IB6rE15yHoR3i/7Ery56xuZTGU2yRLtpnYo
oxlf6kBO+Zl6s7MAAkRxWwepqHBSdtdv6oDfwRof6DOQhb6X14+ZPujZKgfRT3pcPfpHfsoxg1So
2DViUUL0kN4LElt5XBaaF0VdSQnkVdHg63LvzPPDrDc+zb9biQAAY18WIyDBBvMl1ViW60OjN5kS
jDnezNi6vF3S9BPidCj3YFWT5fCfW5lu/imPpx2zGPxrEVcKzubH/SfgAInSsos3EFP8jQTOYYA/
pV2UIscA1z9+A/2FZrydhouodrti7Jjg9n7PO3Qymw93tVsDBQ+G5SWcd9hxUkTBpjnCNOsz8M+h
sVd1ye6g+r2ROln91Pdfr3+fHS5NtIs2Ejjly0w7xv4Z4toCdj2WItAX9ifxGc+3Cjy9owaYOFcW
QkLtXeY7ydwbaLCp3nQJPP1wskLJweDxMQoGL0K17O+M4lyWH0FtuT0p50ZQwzFasiBr0O/zR4aR
AVJxZ0pfJ5zFnSjRl+MyoUlrh2TOdeQomN52NbCEgMUClRPB57sYEuUOxbn9dGmTUjMwJGqosztM
ny3ylDUvQxzkkuLa9LNcVd4i4mbfeYC9u0kuF4qSXF5JA6Fm/rWOb5bsxqSip/nV+9NlHvOa0Cia
ywGar36Q7vsH5RDf6r6B4MnWCYpAPBx8XT8gkXMk+tANEUaRoR/OBLApkMr+zF28YcM5LG9FHdO9
0gPukGiGhR0X7WKEx7KleMQTS0YDsb/JXnI/s5zoh/2NOOQPG4+R/mclO63kiFZr9rKSd4I5HzYm
EU1LYrCaEViIb9garXVTHf9OzWgn2LwTxQXSdpkynTaY5Y17IySdFdK68qQePT0KdoBEBJy/r5Zv
V8q5spwsisrYEQOiE09R0eeOpTo0xlkXWd1OkvruYJzroonV1mYJV5LdSPeLfACLtx50YYFuTbk4
tHGVX0PvY2xYXFj8CzV9OyXnxkwEikgyIJuE9MH6luHhbN5ON+0HtgUtesDuWyGLropigJ+Us/Rk
MYG/Ayq9APR9boa55GhZXYELYwrHpXe4zD9l8G/yZrCUsUGLPVheS34NGGXR9LqZjm2YBiK728lf
3wnjjBxzgMs66XArZjr5Jj3J021m3Zkm6m+2n6k/ifJ4/XiCG9Q4c0sTKYtycKUGUQtKzHQNIsx4
/zcRnJlJA9ZJKxNDppbSuZY6OeWqHa6L2Dett2/EmRbyxKYbO5Rsmkm7q5ox1CbTXYqX61Iu+2mv
0exNDGdXfalZIJ6GupmxBy6KVnXyxzlyTEyAN7f6o/KIkZK7unPIgM7ymDvjs4xCkahmejncwf0M
zsR0c4g7quBn2E8gcQWN8vpFv0f7I6jc/gDYbvXJiL0xASG35suHWXLsj9cvYt/INcQHTCIh9vE8
GdlirHKLlYxARpUA2AMSCPWkT5juQ+ijYSUAZNnV0Y00Lokgcp5qFCxggaqWXmNjVqdKBc969k9c
GPlGBOdIJCVZyh4DvUEm3RZx5ESlfdvCnzTLz7mrzvHyXXCD18+k8PkDlWxMW7D8awyQ2z4rCHSJ
Z3jGU3XU3fqr2FUKvpnC5w9SJ1dY2IGlkzA9rM0rv1H1wnqhVeNJXjv6148oOiHnWZpaKeNlhJZq
8tNioQGqfrsuYD9D//OjYRnx/UNYWieiYJ4E8ftu+pa/UlLVvhwkgCPA8I84ZxYKZEfevvQnVZ/t
FALRnPtQYuUCTEpe90LP1U1yyE7oBwpOKLpDzuEovWx1DbDnA3qDF/AtDWx/vdNuRz/CEeXvkRt/
vi5x15FurpRzLZZpz5oKIsSg0isnt+hJSaLANgRzzqJjcY8PSW/1btagGhSlZRuVxnX9cP0cIgmc
yyhj3QD3MlO+pf1EVu2+kNT/5JUwyfFeGdYZ4GSMIjFIY+pOy5PUivZfNcEp+EG6VUmztits5MLd
dDMS6baObuQRL23gPyjFN4plq3rpXTN7lLRvyXo30w9q/UySyjOy2qlp5pnx4lfN7OoKKm5qBf45
9Rkf2bPqe1u9H6Los06Wz2ss3+VowuUxdYaqwEJpewCkoaONRKTRuw/CNwV7Tf83JqR1U2mtGhSM
dRYx0nOYEaZIkJ2a//Z5Xt3hRlDT6dVIEwmfp3o2JGzpa6JxVoGtvHqLjYSqtfV1qGCchvKl0BpH
yj5biohvezeV39wXU5GNkHouiDrESJ7yUb6ZevVGJcV5VNRbOv4b+A02m/v/YR0F1PfCgFaTAwIK
FWE1VH+xEoTttq1jhqqX+HIhUAXR9XGuxqR5ndkUFWEAM/eSiX2UlwEDudf9wF4v5t2ROFejxMYw
zzrLlfJgeh4+ZN78GcAC0s/+1+zXj+tP5PCZM4kOdz2fAFT6+5uU1GmojQifTc8lrzQwKSBNGMP/
Rmy0XChwqKiIdXL3Mbv5dpw7avSpaiKWFJpVeadJ86ls1geax4dcNp4oFUGF7b/T3+S9ztBvFHNS
G7lq2efrG4+c5FtGCNk1nh3Sg3iSbP9wxDAN2dAsMMG9v85mSZauIC1i+1z7AG45lvSRGJK71quT
dJFAaUTSOM3MG22ujQb5Zq//UKvHLv9EgUmMxf4Ey9gC/VTxyy8TT0tB5Q+Iy2hJvj+ZlU09SRY0
QRPN/Z3CSy7abvS1roPVBl8gb9/q3uRx/qQplUqZjY5VkRiECNsazStXLVFJmlDb7N3+Jw7Zf7ku
dj+QvUnlvt/YpbTWM3XFXEd8KKrPupmIpi72A8ubCO6jRRqiscYmSfopUV1SL8/gEblv3NbINbdb
dC8z27u6AuwGJqsP148nulTOyagjCNvNGdMP0hr5fbF60kDOpfr5upR9kyMEI3HYLdQu1lCjOB3i
omNHfDM5ZfQQSw/i+vdu4HkTxq+GqSaIrQwTRjCA1GC1h+d4ME9TtJ7rJhekg7vXtxHFFT2ypSSy
tEKUPaIKXWBW0y6chYSC69v1yRsxzBQ3HivPoy7GwjQrabL9xymkQfSlfgLfMNaVDYet9EWms5yH
g/EoEL3rUTaiOSvHbm9qtAW6GMOJDeJOj/UfM/7UPPZ07mWXLRGgiyF2nKKr5cw96vq+GGtEhVZ7
WOa7tjln6pPgcOzzXLiwzeE445ZGdVLREscs4YhIYL++w/4XCcRquW8EwLIC/KZsWICeef8Vu5X2
RR/DCBrq9TcbaRbijshd7l7fRhh3fVlPTKO1UFfSbOpUqelG+U0V/RvnuBHC3V+zrnMyMJQb2ife
0nWHxahcwTfaDTMbGZx3nIEwl6UMwkC/zz6awXqW4PAXQMwB8750RWXZ/UIZ5oKBhKligJefbgfi
sFy2AxJJ5T7+ljxYGDpfYpd8az8ygowURC5T4iWrk7J3bO6ZxwqLYEfBmVnGc6GXmx/B5WBg/x4H
CnSQQDpjwiFJneirAqMbH8r7JKDfo0DHCsjiIGW3AvU8nEV9813l2chnv2/jb2wtWVMLW/1B2lE3
BsOL3jx0VDRtJJBisbi4kYJWF9WSFl5NXu4zY3Xj7j4uqC+4y139MVVMiwAwALMVnNWlBZF0gq+K
cpUVotAYao/kY34z+2zDdJFF6rp7qI04zu7WVAfzRwW3NQaV4RgA4jt1s6N1bh5qmBvBonxWOJXm
iDvaIsns7zfXifoxFk1RnAuSTr8bjfaX1etfkroUPR53g9HmhJxBIgzF/Wyhv2bHktODfmqUnsHv
U2boIeb3smj5X3QsLkOpE4L6Pmaag3Y8tQt6QMWdFv28riS7Sd7mSJy9xTHtkPvgo1GZBMj4HDH0
1W5SshHBmVRtan1c1uxZRWav6kuvxXgaFmeclYiaaLsh+00U/74pJp2UI8rcwbD24Sw3jpnfIDFz
uqo4NK0IsO3VgC6c1UYclwOpfWa1PWauMe7l9JXTfmRYRolHv6eYAuhXXz2IQBr2I+lGJJcPNdms
KNMKxCYGmEgwzR4d6dkOS78MNYEvFny3V5yhjVUBn1LJ7RHxoI2iB4P+MJX4pIyfUUM7XNfB/XmR
zaE4z1GUVlvNCzoTrTdgabugp9lL3O7W9ueTbXo3lg1uphZDraKYJ7AwHvlDB/pIp7RQTTPH4k0U
B4uheNkkqGuKpHBuw1ij2cw1XKSUYAiFnNSi86xRMNwgMORXPKTN18p6OnQ1s7KlB9TZqBxTImR4
200aTUzoAT9sZzVsnrMikWv936Vx++r3JozTdKAWmYT0EAYrcxL5abRmz156R+1F/dv9etPmXFyg
xCTqIPc5ZgqUp+lXDSsGdd2xP4zAK0C6Fb307nIQ9cf2nQf4FEFcbwM15NUoNh9MK6WiVxZYsvHB
gNI3dwwNXPkAfg6/B2qISNV3r3MjjnP0kV5bFU2gH/UADPfyXpEfi+VJaUtPYMy7WcdGEOfu1ShC
FZdFlOQ4vS4MV5gG6f6wwyqwjyIftWtawF5SgGfJVhbZ328uUaej2bQyTmXlmu40zeQbNViDZ2CD
Xz8W+9UXrn4jiLNha4pQqqvQ+mvRbFywYOu0RbE4cx1NfmfKCTZq1+dZK46rOosgUEWH5PKAtIhk
a9CRB2hx4hcYeelmFNNaXZDA7XqQzRE5DanzLOt1DdlN1LeerX0tpta5fomvzJ3XbpHTDQIyrUm1
oBtA58BIsRIBLKcIG29InSpyCi/1uu//KqN/OxaP5r5mRqTkGcuCI2x1RlgkmqPHQRW43/3Zq40Y
LhfIV4rW1fB6NJu6xXN7o4BuB5U67GG54690CFcfC2e3osECwVfjUd0Xto/Rs2G9CLBVDWgt7FiQ
B/yFp/rTyPiB0dJMimmMofudrwWGux5S9KSOesimKttPIPkT4dTspnGbu2Rn3li1PJe6IlFYdTlm
/hxXzhTXbmGprjJmePplIrXc9Y0MSQELWAhury/jjTxSj8oYsTl37d58mY/tff2Uef15fWQlHr1x
yq8JwCJEiDW7Zm0D6FfTGRwQD3RWFlSnxYTnfWsiF14SxxxTr5C/C2xuN2i/ieH1n4DJc9athC22
vN/nFMeYXSe5EcXZwKhMUWNXOJF8ikLtIPlKKIXiJHj/c/15cbzK61rZkpkNDo31h7H5MqU/rX5y
skwEVbY/s7M5D58XWLJJpRR60Sj9cl+aheViGbxx9alUfVpV4CfWMsNPZvCeV8WzZmfUMYsKU21x
A0aAKSNuLFfxsUHS5GZSnzhgSz5VEliK5kb0ON01GtsGrJNuGCaYdd4bTVvMdRP12KKQdKn0ZMAP
VqWt+5gpOVnY83OsJhHM3+x/hzeJXMBYx8icweaN+Zt2eWkqYLnNyfwB1MY3iXj2Zl+N34RxoSMH
C5JkKRiT/+cj+bsu9e0m+bXksptGlIHg74BMHw5UD2aJClYmdlUL3SNsCSFw6xb/8sDAXquCCYtN
ew5+elAOBho4kavOofplmpyfWPD2NDzqzCNSmX5y+1nw8XaT3u0v4DKaKGuaMWdNVukwYmGyCxNP
GYLlS3+i1AE8XzAdkGI0Iq7S3cfeVi6np5W5mrbMRpoA7DK46WG4jY71OdKclDgpgIDgMc5mFhog
ShUBzTGF5NMPFQVoYLAoaJrzgWxW+jGSGT60sSZfpdz4nElh/qmItMwhkvwxI4ZI4m7s3IrkQllV
L4ptYDgRT1vWvyj8YnYKt3/tz3cWMGaFEve0dyuRS4nteESFt44VoO0eGVmrBBR2R3ESwK9l1QND
fREX4Hazn61QTplm2czUpsMLajpVz1go9lJgg5WuvTrZM9guZ6Q+ZdiYzlAepEAQ4JgXvvZVOYWK
KEgd4gmy+2Dy9SD1izC6YZrESOJjr/gskCe6YN7tFVOyLhTViskdfBs5Xnoy72z1uCLYgQLuYFT+
LGo570XW7f1y3k/RLUCwsVYANk7CPFHcHDl6nABESAUQnIn1zMjB/f+LF8GbVGxPvw8p8agOLTbj
kRelGi60AIFkiXH4f5N+bcVwacOUJu3Yo2ODwvHid52DbfScAv5M8jtPDUwQcz/ZK5AnQS0pmDfa
S8G2klX+gO0APB94YV2/6QGtg3nKbhL1NPbC5FYIl0WYtVxbgI1jRclPM54F1FfysBB2Spma/7UZ
qDLnaUaVdEb/6txMt3qWXfDQ607avpIFG94SmIAPGm5iV8aYpQhKUySb8zmFpDczuGcBsJ4Qd6At
0PEa8HwbHg4rcnDXzQ8X+/6blaNW1wqDj7aAC1rnwKjthIkf++7X7pJzKRgm1tpWAaY/Y6KrG4/N
cM6FP2FZE/1mQCT4132KSEU4l6JbMXgpKPpBKCnfxOCOiuw4wI4/cagkxQKr/osI/P9h8IJzdpiU
eqJMU6LbVvXs+2lxyo/sqZp46rHANvn9/GsZQs0HHnknMHaBxfHTkSN6sr8dWU6+KN1ZAaCxJB2v
3+ZfpDZ/HvC1iL55z1W0XWtAaP/+fFnvtl/SDz2wTtOPwCg4xi9N6aT3oi3m3VntjZ3zw4upZjPI
cQTeRi69vrIdu8ycNEORKC/dAbD/eXJuAlPpgKM7e3X/LDi1QGlfU5HNqdee2lU8wZnVsoQZ59Ty
BhkTqBOKmpp+sOqlc2tbBrlhNobJki/usOpemhLRGN3uJwa5BB4hFhJbHtOEpg22P0EQE8hdjqZV
Lj1g9HFw8lX7ef3Eu54AnBsa+BvZE5qz0mnG9FDeoUyQpmDImh7lThVo0q4EQsBhpALXSeWh9DAN
b+ugn0Z8WJ80XFQ/i/ggRRK4CFQA3bskOZOARcsW1LLuqGg//sU9bU7BBaAUBYjfM690/hz1f2il
kEuY/QsX/nIjgZ1yo3qWVDWDVMLgpMMagD7kUIVK7bMcrDvSUxS5QpQl0b0xJdxIBEPaakcZPPQY
GGH9scPStPlI7lF1PlD4rdgTkf7tC7Qwyog8iABn5r3AElWwTO8QdmYzctb8JUq//Zuv9KcA3jNK
3TBZdQqv3A/KjaokXwHHXohc//6HehPCp1pyPLdpg1OoHxa3xxJQ4Zr+cs+AfDM/9ohgSOy1R3ip
GG/yOPVe8lhWFg0myrDRGfgWONbMz+kpQwbrFkcrwLb0A/JLfLLIlx/Nh7RzgXciOjZLVC9+Bt58
tq2YO3B7MO/S0tjSiSHhSQJobM/u13ugyqyenjcgBVExJtrdDS3qOrOJ1vT1T7v/CtzI5+J7ac3S
uqi5Eli27BVmDSuftF+lFLn9qjpNbL+MDQGAjwo/bQ0/6Dge9AQbYWrzKPglu5mGTmwNv8YCYh1n
N00q9UNqoYzyGwtNIjDV8A/DicwDG+thS/J09EW7Z/tSMVSEkVnQC/Chia6JqdesUQ6mvMFZa8ON
QPvsTE19MGr96foZd+OP/iaMc0YAEZqnBoiAAQX+iqMl56odXmRrFF0ls/hLpXqTw11lNhd0LCM4
vQXVzsJPT4a7PINO63tcB+U5TdGzBnzD7FLiqNibf0jC/3ZOdukbF1iAtrrEejKa1/OTpT9k2pfW
FJSpRFfJRViKHQwpj5gIJXdn4Lb3cVAIE4b9fG3zxTjz0PPM+l8h8Zg+Ls/A/y9O0TEO02P6sbzr
P/QhMjZR40QolfPoU0kiUHfh+6FR+ct8Sc/Dp+oTBrnD+lsK9HY8k7AVebj+zdhJrugMP6Cia1WD
WXlcaIY5Gw8ZrLd2xJErUJnKeFfMQ41N2x6tzOtid4PX2wXzDY6yTbA1xMQu3dfEUN2GDgJlFElQ
3ysjNSujaFYEFozfhKi8Hf6rLvLjKMgpzaXMEB+xXuVpAwgn7buVGN71m9qvZBlYnjZlewciFVhR
HTJYiGERqzEc+mAH4xOKSm7j4UERxJkD2BRyEFUJdr3JRi53gbNmSoSMWH2ac4JxFGwmzZljWud0
/T7I34flXEuiAcFd696IZMnCxoFEtJNrzUBUhOo99YV96ifrZE4i9K396MfGfm0ZSG4WP+kQRXk6
JQM6UCngL5Eedi5RzwngKVl5Z2p9MSy0ym7rws4slaiqDajmCxKhODeMnmoIcyVmtoEG+NFKgsFl
aNiJa+Qho2mCcBooGNQawQP3t6gBmXe8/BG6pVu2wmBhOQeDlzs1RobB1Hbo/xQLGt4NKgktSKOV
8myhiS/Q3d3sDuL+J5BvXCTjqEoJQ1aIf9Gj7C9fFaAndx52ARjV3N+ANxEJ5NJJOcY7Ml+R3sWA
Vzyl9gsG4IL1sTiWdYy1FNmJhew3f/Fp3w7JGUoFOq/CTID+VJTVCHq92cuimZzMbnhQZz1z7bED
rV0VmnH0LelRi5ql5WzkKta5WnrO4mH1YlL8ipcYLN0V1iZBbDxPJprMcxvqDVAi40JErrBfG9h8
Gc7UUJuzzCnHj2Zjez1xGUdQdGAQTyTCQKyIYm3f5MCzhJ42sJQvIG+zSh/ljKV5OkBn/PZofctB
opW76RKAT+PvdAB2LW4jkcu61p70hpQhxU1uymN+ZjS9b3Bqonrj7iCJupHG5V5ymYwEZBlodh6s
8DfsO/gNsQ3F6psSGkeCuL3rKjfyuFxrLRYggESJEiya/GLZyWObIZHNh6R3/o0NbyRxKVdWTArS
VkCP/YYDU9Qt/dnfootmRnrhpjYSuewr7pfMMIYM9el/DHYmukbOI46DZZlWx3DVzKdK9sfsZYqC
6xe453RBnQKgbxtMpxdgglVMq6hiU6sAw6Re0c+fehmDWkOPyXN0YhdPm9Glvy5z19y2Qjn1IEVN
h7VENUIBpIfkAMn3A9CCTvQOWGdgOjb86/L2cgWwGhJVByAqAbzy+8AdN1ragekY11j8lJLQlCIf
/CY3tRxWxi/aUFeqReWPvS9HkAwTIBji5Ui4LwdSCTqoJkLLnHwyrNJTsPyN4v71c7Fr4jVxI4QH
9svTJtJQucXedP+cYrvEak6FfEsmYX1/T+W3grgLHJCRjEuEC8RS3rt9pL+zB7uX82McA7DwBmN5
5gcz8iTPaqOCrwKVnz9l67nrlMdFab9IbVo7emSfa6XqBFe59710ZD4qeaXi5lUEQOgzzXRY2gqQ
G/1TIQV9LipriGRwkRhACpGc17MRSKnlKvpJH/4grZAPcu/6tifhQqc9TLHW1AMb/PjNhyF/ZXwY
2DrHhokbh4keML6P3mTMwYJb3K1fbYVzUS2ZaDOaAOgOIlCyvwAt3us+Ybjm2YBX7s9xOEB25Mx3
ip8+zM/oNIClTrS1vfe0wlCPjEEk3QRVBBcRxmqKY2z4A+6Sqq7RfzRFi7677msrgYsAnR1T8Jgi
O5lc00kPqgUASr30iKMAEsk6A4usFBQWRGfi3MkaY/Kt62VQ0ZejGzWgXAf9+j93Jga4tH4jI1yM
Bvca2OCkSiFB3R1sAO8T8jyMP5RVoCK7kzwYG4RTBIQ72Kx5/cQ5KjOGfkaa/LPIY2/OlNs1t1ya
kcaZAIpXRPWHRpnPJik+TqV90yAPNWn7oUsMrwbyU1kYbtLoh7XIf1HwIQgi4m6hA5EQ5BSygdEw
ndnx5p2H6c0BIPOzEhjDFKyjAeJdO+jaFnitceeUVX1c5fQxKbADgTs79NN6rubUBcLgLSVG2FWr
6Bdd+F/kpSgEysCiAgibrHG/qO7lZUpMMw3nYLxhI8DjaXVb1B9TT7hjLpLFxebOxIM6my0bgEPg
nn/Nu0vwGrNKp7DOfJF84Fw6rJTYurYDsRXF0yhFuZaG71eGiY+FAi/VX1eGy79D7HL5wGCSDRVD
uiB3R92I00Krq9e00+ssZGULBhHQ/Byd3qmOlZd9EN4p+z7vAjWTBuQ+vK5RUr/gkVRIa05TRrPQ
Gr0Rg02J296np/Fsu9qHwRuf1+c+/Of91VehNtbyAQePagLni7OkQWl5HdOQHtNDhzFkEBM5GLj3
8THDf4x2xAnjNBQAk53RRLaNfVNQEAGRXRfxDu3f4dtxOL2cZKPOtYSkoboQp4ie1aF2kmoVeMF9
xQCv8f/fGhc98P+RcpM+DTs/CkEypJ2t43qavOlHO/8NssSL1JTdm6Wp/0fadS3ZjSPLL2IEvXkF
3bHtnfTCUMvQe8+vv4nWrJqN5h5o576MJkIRqgMQqCpUVWZCbQWqxUgXP/oacI+kbdT0uNnG45C8
xtJXKbwJJDQYwLc0SESbeXOMW/cbOr8AlUPZFMOUTCiRTbC1NCEsdi+DU19lgOCpP5SGiE7qWT8u
x5TPkfJteX+MsU06o1IKCHS1sZ8/0VNf25jzpeN8UI1zG0gYcV2K/Cn9YSwyGzq3ehYOIix2zgIh
mf5xeg4f5b12G/qo7kAydrFbrzwPO1Qx3BBTUs05vJZDstwkp/y5Lx3ODtBj+enqv283O+WQ1UZT
FV0T++kTymlo9S7H6TX11f10kGzNzg7Glxi4cJ5Z6r8umWX8W1WMwJBa2Ibqu3ZvfYfyBSn9wMtG
kNd0yPy4Bjev52qdjLfJe6XQqg4GFbzzAWc+VD8wIgNi1BYYeBtsg/2eNpp5lY3t+/N+wBi/05lK
UqsFtlc8pLv0oO7zveJGXMr9zUC1Wh3jfEwxFUpdh5lILp18mJ2IUi3V961+JxZ7zpHhbSXjgqw0
FSaTHuEW9LU2KHrNA/BSoE60bOm2jAlS52/yjtff4Vllktqgs5aqzdPEz7vXRnucxt6WEh7qhz5x
Lh1L1vkEVTyLCbyreS5A1ytBflC8Hh00efHs5zX8eL6A7R4F7bzocY0lJaf6ST/0V8JRulZv6ycr
dJT71k2vNC91c5WYwByZ8aMBMQMPY42YPILuMW3wc6G7nA1gO0tZG8uiVuHbzgeg053wkB2hfkp+
W9N4XoBeugvb/VYbXmWyklVLQkyD2XzQD8hx/OpeuDNPg03n1fvX7GvLGRD9XGj86H7ZrhPowEz0
nbA+azehdYEvHDmBtxwU+z75C3fPObQy43WGblCkcoQ5uZN8rTvOjeyF2f8sfsEsinEy2rgUvTxj
G1U/aAh6kDvLbdxyD8ZnEHv8haoj75Qw7kbWBj1FKT72KcB7QeBsz8iHbemge+KR+80+TXswy2P8
jWaENTCGbz602xfesKNBMtr9RUrKiUpvF3Z1Hpd0kmWBems6aE+z7vYsXJkOJQIr3OYnL+/mBAeW
ObvTu1yeDJgbqsQOpdtRke3FOofFXQo+sDy07qyON277+fX4cTdZKu28j+RCo5G3lACGIeO35kuN
rweNypmMQDVkBFv7F9j8z51YxjCT+UytGtZlAcMjekvVg+zihXykns2AumKyqz2RQEnS5QQrTn7D
cmsvgSzVkgqrVXBQD/S9WCYoLhH1i/4Dskvu4uZOY7rJI5dEn/N12SecpYeTJuu4laIvzrZQkMlD
xn7srpUTlEEfTadxl3RXFG8/QeDCETm+9Y3XdHWWgYwRck2D+br/rjTfx54zC8bbWMbpdAOEgQsT
csfisgM3JuZBK4B+MyIVPGY37slh3I2lY5au1EGCq/qKRGZbru0WWiC5re+rX/Ep3RdXzV3q8a7n
9lvrPatSGMfTCa0WluEU+795+iJ77kGwCOL5/eQPus19EXPcj8KkOPUSK9Curf/jVvEmBjdr6C8Q
Uzd3407gFO14wVBhsp1qSK0oUGjcuNV6W4VgbfqY2r0n3Ar+uMcIy443GM8zyaqEBebc5YmGLTXP
Z7jY/bKrdtAs+0Yl7viNlbf324UEg32+xk2Q9LKE21+EvmlEOx3ianL0SrWAJ/kxkG4CMFDU6f/O
ePrR16k0gK4uX9DHFopzsCvfKnvznDzgojvg2b1rdsqt5bc3fJY57tYyT6o2b+u06fA1pWvKKgnM
1iE9q9eGT4cFIheZun/Zt3IcnMokNya4v/WQZgGqT/nnh13jtpDJ5V4LTrbBzjjmqRAEWv92TJtT
CinU8Kd4LZwpz73xhTeJTO/0pRPD+JpIj8Fr18JYpPUnPVO8YAaLcz97ZSTsBB7klleAUBkXo41V
pSv0CbBcF3v5ibKZU1Y4I4KsLB3x4IHUuQYZH5N14K4RVPgYmuJQscn8J4o7QKeGdnHodzInSry9
YS7tJ+NjrLgSjCjEIelQWawXYhH1gMyK4C2sANtHMWGT2yxkWFA4Jy1qZi6368MJVWwfMsvmJi1y
fFP93LvgwYOAGknPgh0eRp+Kc8GjD5juzMGwjIfXXnZ6R7JLsFcYN9KPy3dm83hZIpjKZVR1PzV/
smQOlljE9+5QnS/EV0lJoRAeEr1/rufvl21te4SVMeZbN0svLxHNfVoXKJaD+o1i+BvXJDjZXkCB
Y7yK+WbSsbLIfO0Gfb00myo8r6pzIUh+kjceZ1Gb3uDdBMu1p4rTpBS0ZPebQZRSdAWO5hp+6aT3
vHi1+X5bGWNyVq2tCjEzcXKQStnhDIFUVdnX1v93TUy40DI57/WAXkowZQkE6IcDSnDEJOKJP0y3
eRtWa2LixBgVWZS0OIJ1ZVzpWVmROo4MounjUTYs3oObc+BNJkhAAimIFMBi/ODr/FR5GgZ/vfDc
e5itcDv6zW5EUIHFnsVLbjbryKtlMvmpVA+zWNX0cQUYsehmzvIq7qGp4MivvAhF79EnH7cyRXd8
Fe3VQVGWpMSp17IUReSgzshQWffpJKKmYJpHNYbiU9UEPCJ/zm0zmeARDJkVVrTqZ0Jutuq+twmn
ssA7/owDifP6n3KYZoEcsb3Xyl+qziGN/iywQHOl1e4xPgOjFkPZjLhjrds/mXiiRV71XBzzW+mo
AXmO0dn8MF9lngxUv6P54Q1S02NwlRyEA0pgODgYyK/s/lq40UPyv9N6ffx1LN1K1Uyp3KRojQH7
ZuZuvbgS6MQip4OANxEVW9C8AawOHCe3+RJ43xOL8TtVY/aFDGgPDu/s6nZ6GESio4EvgHXLSEh0
4NXHP09GMOtkXFBvSP8kczRW0E7ItO9O2jWw/179U8CwtATsha0f0fR8oyifd9mZVyzfTk5Wy2Zc
UyvMMa4SjsJop1fdXjsOHXi5CAa/qCIP3MS9me/+n1vNOChpCP9J+Ki8S3isriHYcWd9rb7R0cP+
dfnCscdxiBbjl7IyjFpzLFH03Qc+9KEiAr6Bu/JMdQTp4Ev6HVzAeygV8D4xzzDjpcJSDNGkzxM/
SEo3BVmFCMkS7SbPflWRYV9eJSfGsFBOuR71zEIx2Z8ajCt9nUtrl/WWHTSZd9nQ5/Fh5twyLkrq
TS0RqQ+Eenp0Ex/rr91pOZnf0Ey7kiuCAQk3lkjpdE9FS5IrGmwwT8oTCeI4SovxYVG1jFIrIQKM
cUhy45TUIQlE7lziZYcPzuuPgQatSq1N4JTx4npLpodT5Q3HpYJ8i2R3tlTa445HycezybiiACUe
w5Jhsyq/CtlLVsics/LWU/jv4dMUGdejGQbk/Up8QorObyIyP5a+bI93FMC++Pp1QBqMXVoJSb/o
x/ja2v+7R9Efv2OyIlZyPKu1QPsQkMgyfdUVQqKEBAI/E2o9Evp1iCygKrt8dC/fEcgnfvyYoZ5i
5LlFAU1VLPQ+xgpV11J1BHOeSGgZPBlY3ndk/E6nJkZYpj36Z1Nga9BH6OeY89jjmWA8TKxociJQ
911FuV3VBulS//KebZfkVl+KSXmSuugmlbar9VvMPyFMIRKjVZ6jIjcfeS3Hz+y8H5yLKTLORR7R
6xQRlFAAHBH3JZDxIQeh1JfCnld44AQ/iM5/PA95V04FaCp+G9MhAnU2b/R7ivUAPbzfnXlJxmWf
BbTYR3tta9V5GeNrxWNHNOVRyXdGJTucD7bZvHn/YCx3Qx1Oim7RClyyn060SATBU5SJ5B2P9ZW3
HMaL1J0WDRPtSkfCq54oZCh/ASbPWQ7nhL99w1Wmn2tzMZgDdRTaQ2E+6CZPQWi7XrLaL/oLVhaE
SO7mgDZgRxsHfLFpxyJ6jUBh2D1XEOrSDqUjkiR1lJGYHSZ+eM6QE1HNtwbS6hdEui4IQoM1vuWe
wOU1zm+st7LrgW381p/B3I+8zNUOrUTqH1nodT6f3OszrcnHy/fWFVj9jgl0G4lOP+hoF/uyBdeU
g2qV35HBFQdi/Mp2zS0YTTjR6L94GEVTNQo3kz5VG4tESRJLoR4m8OGX7QksvotNCasrmytKQjNa
NvbpICAA7YW5QcEsxovatxomJ3+X48Dqf0YcJNXTW/lvHz//i+u4tsfckiBQ1Tys0UoZlgVqPII3
5HfyFB6GFMnuCGliafZVDWl3KHLZYrfXagC9JylbDMlDGTfAa1FXEO+E1wijDJ07O+m+39PpTTHk
BNjNE6SD//M/Bhn3rclLlpuFRBMLBVRXewnEP1QiS742Hya73qu79LrfASXGeb5tRfa1XcaTZ0U9
q+YIu7nVRm63tL9UVbuqpRZ4yYkv50e/2ecz9GeZ7BiJIHQxNMaW32doeADnwJ52yMUTVCi4nHtv
qmmXrDH54NRLkRaZuJbBWV92KgY3JKeEkKmASRlK19F/X36lP2qv4VLjbs7L6IBcmBSwYgCB+dE3
zg305KuGimHeg54/+dESQAPdAdwgIGwGm+ypOYGUz43d6pmKoM17BTiGq9mre4ilVzZfjJR+yE97
sfpBTMKzoJhrifQ20cxV2aX+iA3gV+w2zQBtAvAfhOABGfi47lyJ5t76bcY8/DYDaroDL93Z9PyG
bGgqcCYAIrGvtknX29RqJ2SkIHM2XvuUGN4MYSawZY1ectfuDZAed7/afXIQDTI+Y8Rsx51PoIth
93T9I5hLmzZCCxKEtx/R5063Tw/yl9CdH2nJBXU1t94rtlV5f+H56b98yTJzbStJrZU8H+nLXIoc
0U3RP4tvBXtA/xVqxMd0D3kq29rzT/ZmommgCqZRPIhosKCDFLOQQSXBdLbv9giwWOtkW1BZEf9d
19cwMemtGQChSCxVaRfPlRiJJh0tpx0g6LmE6Dl18BiArh6SW5TWeDF1y/OvTTL3JJfqKNLNt5pH
s68P8rcMg5fUYnZX5Jj25pU6tnLBtT3mwhiDGsZJjDNUIEMxcyD45KeSR4KymSkYFmCJig6xC5nd
yEGfCnPOwW06HpaS0GnB1K5cjY4qN3A23OrYVvK5tsfs4twOQpkVBb2eENez65R016GrO9GVDu3W
5VG44e3j5l1crZDZx7Ceh7QycVT09g5QJhLnPbGEu6h7mpaXy5nJ5uVbmWKuvdYoYZOGOCKQbLIx
Nme33bWRQOzutjUEu0mfLpvb2ktT0k0AfIC8FNlQAp3xJtY65F2SMDim8S3rvl82sDlnZSoiuMZU
vHA0dnik1eY8gNBjAkyM/CuL3cIBRNwrT8NTtBsdTMiS1JN5ICmuVWYbwUmk1hA9wVTOId4pkGgC
TWzvgHQFcGrvDbt61XDpDreOyXqpjOPs06JoJmtO/DKZXLCek1gL7VT/rqkHTdD8yxvLMcZOkMxl
UYL8aUj8qtdIlfanNni18BjS+/t2fr1sa3N+ZLUydn5EBLMfVE8TBHaQTUgncALtZ0/3Om5us3ke
NShnarJs6CDV+Bjii14v2iSKUl8zIpAXK6RuBI4X3rphwHL8McGk/pVqyEkT42iE4j5Mv4/F1Qg2
TxB79tX1EsYOZ+voL2ajKQCrEngZkd1+gsnWQlOGupClOIma19xH3nca0VRP3EWPHFNbNQYTVFuK
aVmyZLAldbVOIzmWwxTRMzi0Pv4klAHtL+L0VmABnZiF/j1VJ2EnNtswMiUr7hJfUvpdGiZOIYIL
MhjIZCpeAixTKDcPmlE4QT2nJI4sPy0hYaamOzNBAbMVVN4jh/OL2HFOMY3iSJ1UWtU/ROPLmF+b
Cu8WbOWfq1UrzOGUwiWroxw2Bq/9VT/FOWkfS9tyk6fpbrJNkn9BawbDEhTvx0tKNx9xa+PMsRVj
cVjKjOYO1lttNnZVQIWd5Appi5kQCwAOKlyx1CSNPW7msnWKQXCmQagQ+HydjfFzrEeTViIxC+XC
iTAo1ujJTmkKO5uhJVjeWfXTGNZgORZsK+Xdoa1vuzbOBPwlGIS5lHDaxO6pBaN6GOy1NuNc1Lep
Qvairq0wQR7snlPZmvDeTZDuJ+j26rkVOQDigt47KPYtlA1JE2mQ4+lVN2whRx6V7hCa1+Ks30/L
tGvUHFr31n5oJb9Wc69ri8OyyPtiXOwyqI9CUmN0Mg5OQ1O6uDgvQ5SJpEgw6GQtp161noUgfsiS
ZiSh1sSkNbubpQperEa/aiP5SjcDTs95e2PBmgdgJQqtn4nj88kaDRzotkZTuYC8m1K5hvUvcgwL
2NH/WKE+f1XAUlFdbZcSG5tWEHVOnkvt8bLj2woaawN0mSsDqYI2AVRF8eXib434JeIlSZsl6bUB
5gDOiRzHaYeQUc5Qqi6vcjdxmmP50jvjqbNlbsGd912Yo2gkCrRARsT2ND6nUW/33WFJuCVp3rYx
OVITLJlV1SVqYKCSovo3EcAnHiB/aPjOz2VHlIpMN5c/FXcrmRwpTTtQQ2oxfXXFV2/pO0b9imcd
Qz7JTuaDJrYd1z+HTwJ4+ePZgDQYZlF6mRbbhhOtz1D48GLnN/y6AT0FnxwIgiF4dTULTKrMV5P1
0So1C6+tqoE0Enxyhff5oCS+NuTe5W18k727ZIv5dplqDlkWoYs1ePkVdHbotAiE0zsC7iVn/Gkc
S79yI4jbYlpg3IlXjR0iKHRO4aqQmnvlRSfe0pmvWgTQiZI1EQ/NyTyVfe/OMZrOSl4/llnO89Sb
5/bPPuObfvykTdBgcrDBvkoTgh2y35IL7aPB9L9vL7RkPpqQh6bT5RwXnsLOuz3qlbvmCBEcv/bi
e97rcvMBTbOo3wcHFNMfrUnmFLRSi49JZ0NVWyKxSzu+FORecIuym75lZYzWKFbOspjFeqhMBNMF
dawZUMXgvlR5EXv7mq+sMD5fr5GKmblF31+Um84QSQRgFAodV2+cuCHhZii8T8YGAa1KoZfbJn4k
OQaZHPEcgtwwlMBuOO/5Y+a8bWRCQt/KhdyPOPHycm6AnANUf+HNDPKWxDgUNQ/6KBsW3CroRaMd
H92DrdReIGNDKBsYdwsv32KJbfOmzdL16YyLRV95Ijhfp2fBFm8wcBbj8Ux5dIuJ9CJZflz2ZrwL
zXiPVg6gcCjAbgchwKwvSKB+vWzhDWB44UKzTd5abPNQSQfobEukAXhOFciI+aKQRKkNipZuh9nn
k+hQAXLdzQCTsOfn6DGG4oM9H3nTtJu5/OrCs83gSgDXRt6+sVpM4G7EtPtP5VmBHKgHFXCUHxVX
zW3str8Y7uWN2HzJo8Gmo7StKKA2Z65JlUXBMGbwbHHV3TYBThbm+lwjDfdmEJ7jwfgx5ZqbaNEe
sAbeI+2/fIZ368ytCYUUPVUFgwQiRTBBTA1Ty+kZB0zfx7bmKcfyJ8X1YojZw3jqsbcXV3lMr7ke
d6sQS9/Ikgk2B6jCM06w1hQpK7SY1jNGF0OVTuimmO3rXMs3vXnHG3ajF/XT6VuZY7xhUPajoInI
gAsN6WK1F4tDqmsg7B6cVC059Y3tcLKyxnzishTTfNaRDk8v0QM0uAAu7L3pFy3a86WGt0BpaNOD
khEsc6LyiRmjlANoM2QaRRIX+wWjDRBRvKHaqNPthIYBpgePemJzfdWGbwTPDrWHN5v5qT0N8YRE
XEA/9oZJM2soUAX7Bf3pgJQ9+Xe8CR/sMSc376BFWcgW8Bvoug0nYNJI/GjZWoULq3ugurQbjzd0
uzWM+sEoEwC6OI/HgL6cGie/MtFppI0Kb/TTr+JIhCdomogv2Z1I0JEHGdRJeAihtuhwPMbG4f3w
I5hUU26UKm91OCvVz7HWyA4BPQqQn4Tn8GA6o2cqeN6SGk0wk0vzshFmPxhnQkNiBUOkNjDeeaY/
nPDw8rrdtPteuQsU1Sa/epR4L5SNF8PaJIuSUZK4gXI3Sh3aNeBcqBxPb0Dr/OYvIF0bke+DLSbP
1CE/KqVgbnwDcYygOYBygQ9XjEJO7elHPg/HlnP4YJHJNZvBmkNNTyi2UvIgauQn16Gf73Uvv858
3i3lHB22nScB8IDGiYwsUBudsn0qIhRUzKvA+NVyM86N5OXDwhgfG6ZTkk5CgSGHr7Ov+2FI2rvc
LTFppcP9xZpbPlA1ea5s2kY5GXZBF6WAMQrKMMwnxKhVElcyHpjRKX1SG2K9RF+EgUCZDsBcSP/J
RLlFn+MJitQZl+9k+/y8G2e+ppDLvZRN2OBZzK7mVgJXYchJnXgmmFCJAm44JxlS3LqzbvtwmImQ
Gs8cH7N9597XwXy8RhpkyI5qKG6edJCoKLtgT1/poB7kYgq2Pcq7KSY6ggZdMBMdtZUaxJFDibdJ
fSeWvCbD9sl/t8KEi0SLs3LI4LnLfL5OMzxSBR2qGIFyWoTMj2dFJpwtpK9eJsf4cA7pL1q968JY
z0APAYsUpB3vsutmlwPCl15zs9ftm/a+NiYg1JiKk7U5xKHDM8HwarTT3O/79ruhEclWoBQY/LR+
KF8ur4/32ZhAUFdRapaQ8vYN/TWezrWxn0IOymdr+mC9hSzGRV7G2ohpbSpDIlN4gJ5dmwRFXxT1
eTxs/8UP/9lEFtkSDLmRgrqUvvnpVGFLltfQt3zZiQ6Zzxsm4dxhVlnYVGLIDNTwUVpZYix/b3ac
C7w1MvNh6xgv0Y5Bn1dig607WQADgXHRzc+6BgdYl0TAq7Xe4xXuhCC2Fn5g2mz/N7ztMudkWowb
UbosTCsdm0rBO9K1dDN4E+6C+IsCfM0vqS08tqf0tISY2qSsXhi3u6cVstjjEQjxfgnjZUyQgAal
XgWeEAq7OCq8zBJv0UIgVsKrEnACkMW4GkFZ+kLr307SbySzPmJYR4X7VGwNozPFIXJNt3nRa+58
icQ7WIzTWTCsrRpSlPhKJPtK0bvBIp8W8ImSKsieZdVwdU160LPFkSTLyablQUJjpI76c7k0A8cF
clyExfilOO6a1upo1byHQqNpQjCucpqYh1fYekJ/OOuMK+qlKReFCrcJ4jv3Qdk4+uxn5dVSVrYV
4rzFBbA+hSPwVGu2ZqJXhi228FnEVQABbnzpAWysL8J1WDj918UDEA9AWcvFFPRipyepcBGkqfSD
yG1MbD3g0V9G5cDC5JQis3zZypT3SwIIp7eMcnQCkiLy5ahMDn0sRi+6VWkzkWrVAikoACyhqT0Z
A7rC2pK6c1BYNQHHXnYvo5F51hLhx2ggER1Bne50zXBdgwiP1KIhESnQItKJPWqhs5o5w1jeXY4m
2y+r93WwSb6YxsI8tijfgSpqJu1BP8sHqGo4mLJ7MnZGYFtXKobs2ps2x6h5QPKEyDsqW835HZtR
e/U7mOyxAfTA6nt04DoULYfcTh50MK5R6DMEldFbRjFklAmY3aGkZ0vT3zzgaY74KXFY/QT696vE
QZSnQAsrgw7oLDG6ByEkDujLHQJe9+hmO5dXvB34MCmGEQzdkPS32tjKnKyaS2cFKGoa94NDHzzV
8/hiEtUDraXD0yXaqkPjvL5bY3xCmQ0d1M5nWtLULHBAZx6dKVTve6e8QYOG6xE3fdDKHuMbFLWW
8kamgzLqQwOHOz52Gu+Buv3B/qyJnXOuoLpWor9CoxwFxcauWUFyBlwNUJwRHnhbuBnJ3lf0hlpb
fS+1kBo9MPrUj/TBjbKu+pJmskGyUfvaqy1P9Xpz/zAophmo6XxmnW6CPpAyHTPcUfxtrgVSYvx+
rHkC0DwrTJ5QBkWaaDMiRSMZ18VYH6bYOEHe1Lt81jcj82ox9Gestk4rpboCTAYp+VzYufWU5zem
dK8XX4apImFekcvmtobeqBTRn81jMgEIQMx9oYh423voIx0UaE3n5/D8PbhWXKQ6Hs0DLpvkbSQT
/1NpaINQwmXO9IQkpkKiRCdtx4VMbB751cqYa1wHUR92UY0847p30x0ulotA9w83DK9qsTXa/2Ef
mUtsaGXfyC0qQJ0jXGcxEY6dY0W4anS63/o2vjTfmsUFDtPhj9JzdlSnAWN1Zko9iPsqAWair37M
4bW0UJpWTtTZfui8b6fORB3D6kSzLOhzez/sx5/UJWqUHokUX3lS5Nsvg5UtJrxEEFNaghwL0u7R
bCiAWHoRXeE5P1CGn46k+/pFwkNf/U6ZGtub/BrJw+vlU7odBVa/gXmdZCKedg1tsGpAv+RXvT8c
tTMYaG0Z5DaW8++cGITWFAOdFoN1mSEi3DBUOnos8pdIvy6BoQ3+BSUFzui7DWZb2xISMCktDctC
eUSY9ZWm8iw54YXrbR/2bofZOi1u6nTWsHWtqx4y8NgDCZYUpP9C5z8pXKm9no/zKacsQTzb9N/+
lJlgZBJQD4xUiCZzD/VI6oSGVoUgxRVhYqo4LoN1smZjIMO0HEolfq7G8Yg5qxshz1/UCU2H3DCc
bs44RbDNW/n+S9jKQLpoEnR34BHa0bCj0cu75FwH3IkczoLZooCsQZNSpdy+DRJ8L9xFmU3HOFWg
wCHRB4Z9ccfd5E3Xuloac5B0xejqMEYmHJwXT3WX3UAqtz3RxzEVnLp8E9+O/udPqkDzw1B0yLQy
AQMclLmkJbgaw4v46xokZlCHBaxcIPJNBUgLUjJb6xyQ0YGWST4lJHP5LSt6bC79BiaYSNPUiRWG
gP0WzlWeD9H0dQGANRLu5exhbk5V/PPyqrf9D5Sb/rNq5iAPpmFUVYkUu3tpa1t/6s/5WfyxQMMN
LKPHxm9fy1eOye3P+sckG0fkuKzEDk0y3Fv0a0DgqgHt7tJ6ALRccgLc0r8yaECBx8C8DATSPwau
2IpktSrhKDILDJ8YSVJewVDrKCDi/YXQ4vNGjra/4rs9JtmJ01oKUmgh+n0HkJD2ag2zPS2nxToq
dQRlWlSRQT7BWSRNDD8dHV0EY5luYqXswOSi1UuBojvyEFKCKR9UkYfQRWhzOxfe8OtfwAy3PI8E
lXbM0kgAArPPJXQ0uqYP2hR033egqS11ElGyOr87JPKh7e18wNwcrWBxiaO2nNHaMnNNQq2QrB5i
e4D1VHvtRFko6HhZ/IOSKWc21zVsndi1PeaS9D2ayCZtW9OKqFUS9Un81dzE0PdLAtsAtQfGM0hy
Kzpv49W7KvwbpZOt9/jqR7BvKwOUar3QCfjAsjXaeT6/NMLi6JH+LDS6O1nqPT7Tc1VVN+Nk2ZzT
xTPOpGVNq0JJDpk00pTZbq8oxbPiWwe+KOvWMV6vkn6KVZI5QDe3NkUABaJuJP30IvIyzG0DOlSx
JRO0BibjDES0pQQLuom+MD5neA6o08i5ilvXX5Khh4caAoCCn1qLmdG2eo/8J4hwCyPIr6OmHPml
BfUPK3M6M7f7euIY3SxeSPj0lkI1xjFj8XHjUi2sZXNARpInnW0Ko9M2r1OVO/NsOOAqysk84HQO
L9CP6eUd53hsXpCVcearRb2Qq0qJrybfqg353YXvwJoImdfEBUWmy7G36QBW9ujfr07J1IO9qBix
WDokA8y4IyRQt5/s5luCnkjmh1yRSLp9rHuVKMAAwBJT/SRvqwtV3abT2wWg1K2tHQEEBM6ryRcc
4eHy8rbqGitbbEqXZCqGcSpUaow0c6wqJeJyUubronq8bGfTgQMkoyOBhR9nM54Qy00aDW40HQC+
z+bIFuY+AjEejzJjM8tAF/qPJcZhR1bYy6WE89FAUkXASHB82+y+05GY2otueWR/m7X/tTnGX8sV
GJG0EtQ22Skv3Kh18D72aK+9AcaucbK7bCfueH2VTcfyvkY2rSkE2QzaaUZOHKPbkAzaSxUMvGvO
+WQ6c8s1qyjAbwkQ2iQ3RFK+zstR4oEiNivpq+3T2ds8YuKxNTCvSkHm2k6AqJUf+nRWAAybLtAl
br4HehDvKty6N1Wewp9+5tw7t33L/5wanbnlHcD7/VJisVRIafSlY+CINwb0o2kFWDymrX35Pmzf
u3d79AuvvIqk6oVq1AM649OuwChm8WKkh1jgpRP0IfHJlWgUc2dpEv7DPDSqfA6XoQ6Q/9bxLh3U
QxkID3LQXAkh9rAflV+Xl7V5MFf2mMsXYnS1LRPA/ELrJh3Oycgjudy+bysLzH0rxzIVQk2gQEI6
Up0ARwv3GDjFboHeRHKIA+5z7fKitE8NJ2CGo1aHR2mL71XfEXG+u7xrmzcN8qEAH8maDM/18TAs
VlktSyamfhA/F0NFYgU9IS5d3GbgXFlhngqqugCvUSFXSBtS7cEkJNnpWT8lT6qXe+OrwC3E0o/9
6fAZgMKDQULUFRbzHGNOUJUDFVXsvQyW5xHy8NMJpMOgUFAOM6QerFtKs/wXtNabS11ZZo4hRPzi
Nk5huXPixQbuGA2W4GE6QFEcajI7bhDg2WMOZV3E+ZQFGVWuqb8Z3rIbv1AkpGbX93xd9s3j+L44
FvI8RZNaRCWIc1SADmUdiU/yvzO3WdLKAuP5hyEx9V7LUX2NBHs0H43q9fKB36zRry3QDV25P7Ew
GxWFerxyhsKGuGFvm1kEvu1ajTw1TM5YY0eELLOnGmyjsZSSIjaPQhi+WEv6sARBTKYlEf+NU4bA
IlJpS0VVkbmH/dLpvW6Ct7EV3EoRX9XRD2flTgsKjqHtJGVlibmL0VAFZa5jAlz1aTdueJYFEvxQ
zugtoSoBVEMj7C9v+WavFyPCEJqlCpKiwUS4cqolI6fk1YPX7FNUuLr7+UlCnzN+BOIRcY7KvAi/
MA42OvR/UXuriPHj8q/YmvnHQ+j9V9DDvfrwcpVAaDpGZ8u4H936CrmtY2LgvMHYj3oD7O73wp13
IEKA7f+nZebjRkrRLbWF9VMw06iTKSYqBiODUw2knxei0Dc+Tz7dey6JGN3aT45wtWjma9eZpVYT
1X94Y70HTxHGptUb5ba4y9z0PrN51cxND7Gyx0T9zNKLLM6wVAGNhibSSTc+cHZzy7fLtMgl6xKe
guy85zhg3KHIaIMGsvLTfjnOXwqId/wWFQbM7jqwWxcqudwhrs3H59oy4zosdPdmq8MJ0q6pcgAY
C6CTCCZoxe2oRCPv4212btb2mHsjNhrKBPTEqj4klDNCtTSK69rPwdFbuQCe70OwT13JzrxTvowH
BTAhrm4gd9HMtUmnWgl6GTR00anYj1dUG3u8oZmxvuMHGBqt2OO6XjFzU8wJyGxtwbcFJ/EbgYLi
Cz4f3rsZBNZ2mGsh4ploxTquxctTm5HmQdmBvP/HTyo/oXwbHvl1982W5toiczHyqmgGMcLFoApz
5lm6mQ/tN1QSMQ5huWaIaX5gmR3x9BeL3fIBa9NsSiKaYoQWPo4tBlOLH+0tpZ6LTyZotFNAHflc
BfQeXPqKbE6Sd/DCJirRlPulBwRXJOG5daiWHvgiw8rhCWvwdpetJRh62RYBfdOMdm3a4Ap3ktrV
JU9zKW3pkpLGL/z6mJ3/qkRMT8uF9bJdI6nFbPoY4tvS7qYOWQ86ORRjAvDLs+BreEKGXN/wWR1c
Qcb+7gXZidIeY+dyFAG4QD8qRbDFSGGIDIAx5Ayew9sS/OwILlTOSK3cQPo2JO5lR8zxw2wpPutm
VUpnDDsk5l5ozqp4EPSvo3LXKecl5onx0ot/aYsZL6SFYSpNIlzhKBXEbKzdrE3O2HURaUbjJatA
kdaNRyMMzlZe1kRasn2oT/twLE6B5cY1L43aHAVc7z/jqQw9GZaOBlY8aZrQh965QMyn+BbTao39
vUdJEETAA4iqMCORueKR35ng+Ep27LSZoNutJWDhoiyWWL+v+ZTzj/fC4B1uxnFZiaACdKFCHVtt
SdUO11p+H/4fa1+2XCmSbPtFmAEBBLwy7XlrllL5gmWmspjnIYCvPytU91QiRCu6+9yXfKgyk+8I
3D18XCvVPI3+/lqfNocille68lNK05djVEChjDu+91M69Io3z2EHce9qsw26lLVyUaxkIMXIoU98
2i/E9XV79RAe9Ov0O37q/fSRY31HaNWxE9BA9Fthc+frawWpOxR+EY02APiTmwlOOaWuhmlRd3ir
3scOE9d8rEOvBqTAbCe2GbiiL7qZAvw5PFkv10cZDY1Yhr/qj8CoPyj7wAXbGlZkVJcPFIgqQQJf
Rdbr9aNsVZOZhIGvPDTn9pogJx9QcUt8wBffyJg+0XfZD777y4RgzJtFG1VRZbDFIlYk60aIUQ4F
q5IQZahjDGrbd1KP0v2VYsULZLrAJc1/CtR401UtJK5ii6TCcuuQ4bTBpTmDWurEwQQ0F8BngzOC
SRu8UveiUHE7oFkIXVtp2reBokOdgicLWMjPsqef26fAVd8MbGMOOKt5YrJ4N3Er3l9e79pm05m0
FpHwCGCX59tw5tMpPK8KDyq60B64q8QM2pvhxeKsK9vtWkWvkhEeaQRsCkhmT5H7K3mWds0uu4jI
MwXnWwcWWWWlWlEg+qVJbzcmoJbkcCdQmK2my+IO1+EDWs65Ueh4SsLreO53wWFw8gNI5VB5FlHY
cjX49Iz+ubp11MC6mZKoMxGpgIQDIEf6IcYMu0INf6rj54pGD1+fTWAL6xihIEXSWRIm9Wv5ppLv
R/akJL++FrGdJS3OtAoN2naoykEJQKiOSIhzAPdPBON0qCr8lJzyG/sGBGKOK/CUGeAzUe/pITrq
t1//iO23a/EjVuEAkLmAvpVCT2LTye85NK7+vfmL1xgrIUTftv9eCFt5GIat5BojEvzxmpzZjScE
f4GLsAudJhmlaU806iHyoutivibPONuI+Lpz2fvEM1ZcmhPzeXgbY9MSpI59KYj5hB925VsoMTF3
EcKnNa7K3N6wCzfEYk35bTilTorp+HPyohyre74eVp6ADAVwDMsV8byJVHjlbYwuBD7niEihkvAe
69/TyrJV+ijQn6/9jLYOB+JSs4Kkgk9jjgWuI/UpwfIqL44VBkawpj1eZUcgcjMC+UeLMEzzMQIJ
5kBOg4bH72fJQgASYYcFbBmeAQbC4Uh3eB7BLiEqEG0u7/zxdto6GGhppOdBAG/Hw9b+0u2ZP2Gi
BIN1B8EBv/5y2ppMpWLlaBCGt6lz1WO4L3wwTP4ufvZwCM1VO8UuoOYr0VjEdr1kca0rdySNaRM2
HfYkmTPCHSn2CPiHGIiT4OpwhczAm7n9QtrK78RYzx/HEeX/1gPo3YRJLF434YNCueYNza8CGKHC
pRmRsq78T1KAKI3N8Opl9zxHr0bXCXRzO7taHGsdztRDF/UWzEG7hM/vePngVtQO4Q/jWPgJVpOA
St1hFApr3tgixNbF29e6Q75+k7U1Es9Qh8o48DUI7vCGQ3nlPM+RX9wYr7o3fSPH+LbYh5fhFDvh
Y3nAfpKf7QyPHOjD/Go9SI/WQbv/+jcJNWvlieK6Vaa5x0On3U0eD7RGsGhqoJwx/fRGRB0gkvZu
x4sEJSzjvkkwDL9jkxfv64vkTTfmTXmY3NIX074JbPX9fV1IqzOzVLQYzmgIC3vAQEEWoJphNgLF
Ejyd2vupF3KSYMJME+dNkXcR1uJ8zqthHubdO1g2Ii5hMUzgZd9/0EKgFkQzSMnhhHTMy5XxIyBF
7KYivgJ+LoF+CMzy/RFfiJKyXpUsXiMhD+E971DXF7DJVgCr/zsCqn6LJpT+hZ2CogTDNYbxCS5e
1+TMqkdEIrpt7KZnFAgetGeUiAFNQi99bDfX4icAs5xsn3i14sRCKPLt6/3zA1beVjMy1BqVmBMf
BDsJNqq4+olPb3AMo+6q7ZNjKMTp2lbWP0JXThd0aCBLUeGdKnKfpa/d+LOXCsHX3P6Yf2SsfCxw
ISNsucL8BvlaxcyuKkkg4V/EV39ErJysEhlTV0n4eDJK0qqX3ZRHzDO0ANfkjCjxgWGhLbvD/PD0
CHgdz/xePYneaNFNrkI8pcaejxQC1MfI/4oS5oKgySuIsAEn0pKV5yQa4EMlgpO2XtQBwad2eMWD
qC4/KnUk7A0D7h0LkCID+Rf+5p87Xo9LzXI9FaMO82fONIHyud+ZANoCCEAZ26qPjuNJNKC1XQsH
uJhqarpGtPXSRtNrETM5k4/1YD7NfrynL8WBwNNxiC3tkeYeO6QPAyb6hNa4+Wr+Ef0pW56CpmAT
lDa4yCAGUOzQa07WpT3IeyLKuDZVZyFrFb4qSloOas1TWXvmI/YF76Q4AEV61H69J8++4QkcrOh4
6seI2ehnlWYJRCq/Rh4ue1Fhoy763N5WCIUE5rld0lkckId+C3de0ZF04A34u3U7oCCKrNbAYNiE
eHl8KlAsm4SR3farvxC68qeDhM23mBtk3cCjV2+AX7qRnInYDYU3kPfNILjUTT+nopUhIxWQP3FX
yP1Ya1TiiU/6EjTfi+7p648m+vsrP4pFz//XOIhaLOiyxo3Gu68lbNv44ggrP2qmQ61OgPCEjc9+
cktP46nA3PjgWccOKzyiQQbRiVY+k2FYcBoi4L2NZud0lu4MyfPXJ+Lu8FOVCOVSUAAApcFcZ4YI
M0dWc+Yx3r+rd39TDch7oXPk9vKVnJU9xVIi9ZTi4v6/tZYXh1qZU6ACWTymWO0CZSkfBfN6n51z
/7960RZiVgYUSMXU6Tzey6rXPL0d2Q9JE8xIbRvpQgZ3jQvP0EQsLOSec7UdeYXZgGfna7GceT75
LkoE+B/76iOtDGg0Mj1P5RLJXt3Xbp/MiWvR6vtsUEG9Z1OvF6damVHaabM6WAjlmDyDxgCUufL9
13otkrCynLZXcrAH4NsQZP4SO7fV69cCRHe1ijPysAk6reICgpuRPacgqGICEduluD/XtM7LtD4N
m8nEG8vHlsk+/K7eztcZ3oZ3rBBOBI5og1hwqnVuhk2O2FAsvAlTixnpprXlXPKIef767j6XUFWg
oSoWRx0APg3ocD5qtRkytcsMTfGJcWjQlsp80837A+Y1/w304M82tJK2siHwFw110kOaDKy6Kkcf
odyB6x28BiiYiLfKP3+2lbyVGZWB3FfU6AxffwivfPIj9roT9eLD8Bc7Z6CPlwT3+emrrQSuzClU
0qJrZRWDQ2riFP1tF1Rg0Jzcr78aN5kP3mElZWVS+tx1PZiYFT+b8BiZ1K7Rh+HJNLewGMsqQv3/
9GhwiaqBYIEgWpDXMaauRlXLrBHc8Ggjpnvg7jiaS8HnwnfwhNXKzVtcSFtFmaSYcyWQBsVvPQxg
qV69qwfP7Fzl++QHduHJP9sXTOiPuqhQ8WkVDcekxNJkijUnBVDBH62h04u6t0iv+CXVq8sgq53f
YvjWUc223jVyOBy7St834Dfqp+oFC1MPX3/YTXPEIK6JFAIrSMY6CKh0xerCBPec970zGGhIY9Rt
PqvDa6LcjV1v68k+JvnOFDjprRtHIQHNSriAz5OwdVv0bR3Kik9HkF+3Z0J8qr4IDreltkshK2sM
zFiq9aw0fCAioEp7zp8n8GKVSAsl2alycCEQJwfJN6hykosIneBzwMi/7eKIK9OM+rTM6hLSa8/c
ddiwNLFKYHkc4Xu4qy4i//05k1jJWxlpXQ+llSWZ4vNiJqgR+l14lBx6KR/phbmNnbvyCyH2//GO
V49hqPVzD4YiFKD9/Dn/EaByK131a/JS/SxQ9K9BvQx6KfaCkRUBItu2Chm6SXnL//O8MaE1IU2p
+HNgPbBI+52bDZC8GyHkIz/C2vuBQPYfQasniyhzq8pTaviNO7pjYFsv9RM6f958rCJHOYJOdtef
5tcaDbm0sP/zrtz7d/0jnt/DIg6U5KDShgR6BJ5IPGDKHqzgxSk8YO8A7FbSObgXqhJXza9OvDIc
pho0Lmht+EHlBN+VX3y+IYPhIOXHUsVF+1Y+RqfUZSdR0Cv6piub6bpaTqt0gj9M0eewZtOJYsU3
sb8l8LybJ+TICBYISC3sxXy81JaAJAtEQYpfRepDLpX3tIxgJLmp+kOBvcFpspr/lAWIf8c/Itch
nVFVAamwyevPGsbfU/PJMsMrkYWtqU/x70rO6jErjSkcixmuVTEOfGhwugKfyMm6KyeGmNzABBOg
SElFMvlzvtBRpZ/aNIoUoIsV1J7lPZYHRY6GP4WfdHJxfaunEvUuMsTmZCAiMI6hbqOyngE7dABu
XD/sOM6l/ibwbZ8qQaubXBm+qeW9mdAK0SPHeZIvfKJ2HkD1y1cuhUGI6IArO9ehkwxYlqBhf+/3
02HR70/Q/PeF87Sbjs0wQHcGhEEMoKysjaWFac0Doo/WI355jPEvNgfALIxuiVsj3Cq8BFRnnrFn
e5EBfu4Qv1/uH+Gr50oDcQnoFCGcr0vEiPAoYDMApOsLB+E2PyMFlgQFiL2GKd2PytnRUpOkiBsE
e2joXyQCpFRFbLUqbLlI7UAJ7QGs85GBBdvJ+1qHNg1jIXulQox1NDW1GY+yJhVu02dsF9VyKTIO
bl+fjGMhZqU7g9amRQ3kbJ+zA/Dx/cjFaTC+P+zEza7NLIcupK2ehwDIDWoamopfVw7QDFEkLSiM
g3MR9C5xKAZVhR5m02EvZK50dQxjQPm2kJnJoIWLX4JKdpVedWQd5RDpv/M2C3Fr7USncjY7XCi4
3P2Y2gqGUcIA6yc8kjL30ZFoolK3SFVWT1I4TlNfpzoiqW+YEX0B/BoCVRD87sbnbN/hO4o8zuaV
Al+F6kCFlTFl/tEu5qgfE6xVYn6+npxunJzCKuw2qhwyq86oCMK1ba1ZiFtdaZ6Gcj+UHXQUm1nz
+W/k9vkK9E+gIKV+iOme/8L2LNlCemHwtuVKTVHjNrsMGYivpXmwS+fukpMxEhj4ZomBLqSsblFN
EytmGVMQHcJ1w2dL98o98xUv963K1t2vzwSAxi1TX1zjSk2yPI0HY8JTi4UPYA+jee+ZEy3O2jhG
D7HVAAO5zhKbZnVvZ63shSEwNKqeMBeslooLposL1hs9sCjWGEmubiMJeIKzpBt2YCrHYJIwbB9U
GBscAcaatt0dCEm8rsQiS4+QN6/2EStdpqSmrRpJYg8dfVMk4sLbO9mIZz8G54tb0FzxKqUN0M4Y
TLtrLGxZGiNiuoQVPzRwGB97Ura2xujvZkB6hlfoh6LMBQb905ssDXwjzF1FrsK7qQbaGqNl6Kgs
fGuT4t6SCrALWWluz0l0a8bt0eqJz4J29sqgfQ77pLSVFnuOUilf1DK/iVv0Pa0Ywx2j/JgMJrD1
g+5OCcpro1e/NN0EYN6c6nZSsdTWwBpTpOwOjPU+MevOybNol6TKsRy6R12TqIMYztgHUTP6Zt9Z
uzYORrtpiFtLCVDa27u2kwDrhaKJwyL9WCvTMW7UAn94elUCypwGoMx2F2p7Q5IOAMjo7UhXZBuL
SoNtAFwbAwTZbzVKKqfLc8tJA+UtGnFH6TBVx7myLJvFnQyuysm6SpNRHdg0DEfAQ6YPVZwxP5Sy
wpEKZLUlA60vydRdPxXemCqTX7V6ftD07rcxFWxfpDLGFeB1nHKOajCdmumNpNDR1+f6tzqavddm
8l00Vke16h6tsngeKD0HcYmpsWlKbhRkf2ei67dSrOz7dtxpYeglPag3pwREv8VAbJJO7FQMQECc
YmwnghmdQoV3ZhMo38YmoX5szsRN1ZGCUtmUHqVZHs/tJCuXBLu6hzjWp9MoKVKIHcO2PZhyHzh9
0s7HuC4HT2mGHyFrEq8D1KgbJX3qGmoqe3XRKLfamKkgBxzdQs13Udafgkr/PhbSg9yCIFeZ3tgw
PDV4UmhhnaoG/3/q/uqt/FGTg2Mkj9dGni+ZHF3bMtzJRP81Zvptb4Syoyv1W5Z2uzCIjnLa73Sw
PNl1Mt9GNLhNAL0dSyPghMPiWiegW8yAQRoz8gpq8RqApNboDDNm/mQEIEEil67UW9QNLbBZG+Bq
dqwhnHxTnxN7ToOTTrLZmwrlNo0odr6D6swSuGc1fajjVrKR3ZROlozXtsq9OMr9nAy7uip3c57v
uyTctWPvTqlyl+TGK1Xzm5E0TmmYF6PKIwA0tG8TyEn9aQpuc2JcrJ7mTlCA8rZV9pOJuURM3L0E
YeZW5XhI6mrPVOY3YBrFUJ0e7sbUuFfKIPKnPPnRSJ1XcmDUMa3wbCntsU70J+Dadq4x17eTAqwn
Q29AAZU09aHqyt5TQ2reU6mPYEtpaJc1LDq2jF2TmIrTtBRbGVNMLkZdYPtGNe+yuo1OnZY4oO5k
Tp/2GsY15eKZKAVX4gBjDEr6A2OWvWeVUfyQ9zX4ZK28NnaWhgUFu22s2UutoryNCCN2lXR0J4Gc
U7XSQz5IPypAq9t6rO3wJx7MTH8q9Oh1SMPv+twrNiPdsTXuQuvKamzVyfJ4W0U6sa14PEWS7g+T
YT5olUpOUdSVbiBJ3+SwG55SKYhsoLjWNn5VbRdT+Ys0+T2gIGpHZvlhKCLZMYfuCghNOHHpnoT5
bMtJnHqyXFCvHhhmNoje4bSaCsVjMnA9tbnetUOk2rNetU6hl2Sn1dW3sC0625STbl8XBGgxtenP
U3VScqyKjdFdGI/fpky7mRPyu1br78zQDnJAYj+2Yhhy8kM1SmegwW7M4/ZBHsAQHrDst2zlma2E
4V+UGSUUx3xQYPx4Ll6aJrvKY/8twCoekItvaks65Rb2WoqS/Br18KgpRedoGTbm5vRgMO1A+hgz
GVZySyj2GCjIjfdl2IZ2io1CG+Seb2EHX0UDQE4p9G42QR03BaS269Ty57F8NLGeaxO9BHChNhyh
8ThlFIDwmsrnNLKoEwCRxKCWif8SzrnT9kF/O8toanRS2b8EWTV9mw1V2tU0Me/DomrOSiAXL2mh
Nj7N08mhrKndUWeyh519akv1cC7Kea8W9Us9M3uuJS8dLW9C1uYg60hcElffrbiuHaZqP5oiUj25
rH+iH3mZmwDrYmGeeLOi3Fl5gwx5kgrPMBvmpEQlNtQ/dMHZ5kjARqaFtie0R6YZd7u+yt9ITb3Z
HLEkVCiXauruNdw1U0rNLhTsYwSNhXXAvvTNFpDunUoKW2VZ4tSTeRtp7NWom/tpkE9dbR2aGfhB
ldRj6NjAYt0Ue9DuxJ+xt24rTbjXZiO0Dd14zRv9qtFp9KsAXx3+0TggiOyPbW0dYaenVmtf8GIC
ZDFvHFIY5YEow2OkSfeTSXfWnJ8kuVZuYqqfTXl0aaB7YzmeWK6fjXR0w0zy2jm7Jdawo7Ue23lF
/U6x7qsYXEmZtQ90GQXLuvPUONirKXFA0GjPsXYYsLpfhSrorwOjAdgzhjZlek6pMp9CyfhWAMYP
9UD9r8TE2vSg7iypu0vCONvppma6iTyNtllH8wnvyuCp+Vx7lYzRT2n+TqcK5NDhuUqsV4ZXAD46
vmnlCAtihnqVCgQXUbO3qvGIbXvTrlVgEVbzXSDF4y5VGUjBQPdpG0Nxq1YIBCa5xrB+pTzURub2
cfCADDw+BjEgm/qmeVWD1NVMI3KT2XJYKNtW3+huL6ej02q6W2kTNrWM2C+bwXTCEYudpdnYWRze
WTKcelRanS9rxa0p0Q5h3vhKyvERoNWVXQ+h0zL5TdfzH5AkIG/hieSnRHMR7a6C+DLVp6wmeDM7
9lK1O0K+ye3L1yHuZk/CxEwCxXYDpoPXaDUqNsnUKETcrmbaT5PNv9siOTRSQlwShEfgf8GB5v1b
EYaPeWI9MtUSpGKfBx4RrZqqicYIBbTwp9GIjOVMo7FhYJWNYEnvmRMF4EW91++ta/CmAtYe/Hev
NYhjU+AaC6EktkL8pfhVNY0FeT6bOTJBhifaAhVcXj+a7FGXznJWOUUgmindyjyX8lYFkhxMG3Mf
oTKp0so2lReF+F9/0i2tMUEODS4Claeaq5wloGWrmQ36h8H8iELUHou+aLSJ5sk3pegqoFV0C7i3
63IWj5HVuCt1fy5Ay1RhrLiyqId4pRLkfJv3tRC0MgIg7rZhYAQoXSEAm6mPWrEgzdtMloFF+s9Z
1jdWGknPykT1595CCAbUGkBmHqUGRMJV6plEmmy1kP04kV6xhOjAlAaXtdkPqx8ulSLtv/5+PFNe
W/3i15i8jbko7yLBnilGt1EIjeBiTa9s4JhrO2+ECPSbqv/n3GvYjwhZVSoxrvpOKnmyehzP+R0H
uJ1ql2BZxTiFCVaCqiu7iX3hfuVWGW15zpXhDSm1MmmodD87F49zZPOCb/aXaQd2dZd8FxXNRbe6
Mjtap0Zcz7PuGz3zELLJDegYEjsiAoe6qa6GoROYIAd8/KRLddsn0qT7GpiN6WHWavtr9dg0vD8C
1iwvfU3RZE3hsNPAizGrNF3k4tvXIjb1YiFi1dQoCkUfaS6hlmN+yyVw/hXFPu2PpJBOdfyYjoIX
YLOqAxTc/70zfaUJcjRNo1rjSAPwwYMQS1MpWlEH0MS44/XfqP6JrnClC32GosFcYFCF5bsB8fes
HrNaRPP5GQyRv2ugkAW8OTGpvl6T7trSKkuzUH2Jak4+F28mUtQ0BPhKiDZ8k0n+GOb7siqA/kv6
womK9lq2WJcfMU5Hkn3OkNYN8h6sHhfMQr4lxHCTrj5mEgq+IXkAyPmOYTpq9/XH/6zAGHEmABjE
vBAmh975yBbuZ+iY0fdFp/p1n972M7iczVDg0j/b4kcRqyoeC0iLCGxQ/VQbQInk5+oDS56MUDCu
sz0U8Kd69x55LI4iD0Y/hgFqrp3/PpBkIK5QD51HJeyM8yaWsM+ypVnL+uRKs2aiodJTQpOno7nT
HHbJTDv7mV6APg/IhfGafc924v04fl/rF2MplX/SxTm1ChxxoYE4MVb7A/hIn+fWPGRRsW8KdF0q
vfaGnICKIm3uay25guZqL2kqluki/a7v8kPRT4cgzV8jSpjgU29dCOcdwT4AhovM9ZZrqiWGWo2h
6qtgx9ZGr+pbG4MTgjlHkRTu0BYXAP5vGsURQp6wzo8Y43TCInojck0FvnczUrBkSikK+Bwti/+Q
haCQWUUTqzjOwlOhU8HhAYE5dgQojzvEIvfIlWb9eZdCuTkthE5IVqJ+wNOVHfgKkiJhONVwZ9BZ
NcdmtCdhd3QzJF9KXBloGcvp0AU45iQfB1eylceL6RjfOc4kh8NV0HkCqbt5tXbNUdx92sxJLIVn
Iwqm0YA1+fHAfSW1mlxRxedwZOQcH9kt3fH22r+xX/HZ3QFIdSFrZTummdNIIvDS6sXYJYPDmwqp
09mAoYftuM1R3AoSnm+lRWMHstYJI37+36inaCDiUjnmWXQUhT3bnxIAtBoWhAFJup45y/JCSuOw
1jHQUl+11FU0p42dQXVRemyd6oEP1mu/otZOGofFqCiiEAZSJVH7a/M1BFagTDH+YRrEWMVFY6Ni
3CPCN+UEq/gFhT+eUiB3vEbMRhvHAU2ehv2y2o9dHdWX0uaohcklI+hVCZdqeEDxyaLQhkfJT0PP
bQ0NWSVDPzR5xD8AEpj6yNup8gMnlyxrt9gpIlynzZfIWghcmTBa0SbDzIaKr9AdqsTnXPL0SQG4
AGY8UY841LnIVW16jYXItQ0jsw+aDhfOeUOJi24JYTbI3XcBrlZGubm3/6uQfnnMlR/u9LSp5h4y
g98zgESUPRBHTbCpaz79Ldapz2EETJeAlgOT0oDP1lZhap3nqaKFpepndF/GfwWDuTONzMa2uP91
SLT9+RaSVgFqUBVUsoJU9QmaAf/LYSN52eSkIFyKs3+Dw2bzcJrOJ+E4K+X7T1o4fbXUNdx0Cxes
3ORS4bSVbrPkdep70eE2H8+FpJUHZFPeJmOfUz94Sh6T2/iE5TZkYa/B2bgZn9G4lPkTI1ogFEld
+UBajsBMjXGlM/Gaw5j0e3OaRUfjqfInO18cjV/y4hLBd8IwUAgh/CHRz/NeuZKjchHTOm272YWk
lbWpBrECs0CHjfOqTV54mr7rp3k/n8AHVjnRj6DHxnDt4yIP5A3tulS427aVtKGrAg8P96og2vt4
1rZEDkVGnBU1T49EHpt3PKMe70cn1DiKSYSFegnwN8pv8ZTK5iu6EL4yEAXbmtakp9TX+29D/1al
otFXkYBVSMAA0NKTGqdDa7SVIoclojrTtkL+ub+VGYxdnqiJBgkYL7BDMtshRRtdS0V+eWtAavmd
VoqPUram9zoMOznLQJpRUPegVwKcOXUvevw3j4RxM1C2EYqnbvXm9kiALApic19Rx3M6lLaaBrej
CIt489P8kbIuSIxKHaKxCil1i01jjPSHNHa/dsCf96qRS4MXBek0gHDh6VfmVZA0aUKdZ4yG7keR
dDHNDBQ6RQjuadmplREDF2hT4R96jqh6QLtn37C+tltLtUvaInFunJHSEzD0jyVWCyKSeKEeX2g4
Hfq5nZ2vf/DnO9EJIguMvMoYlv6U+2s9U/Oc6oGfyk6bxuehmgQDru/cUx9920cRK9+mJ2xMx6wA
jn3PzqAfO0mS8TCOsotMyDfDGoj9410ECjnsn56lhF0HfTrOWnnP5PERlIw20kEvDpvLGMinggSn
rMjP2XjOavW+ZyDYHuBD8vj71xez8ZR+/NmrLymnWW62qZbuFLBeVu/RvX6F0/DQut8j9jsI5HHP
89U1rUKSQZ8zTR7SdNf55k72Uk+6ztfRkXbaPvRV0Rrh5wfnY2VjZdy0kKzMkHue7rZ3cxWcUhRz
ogCg0AxkvXL8q6u0ZyuNvsMS/4u5xI/CV0dNyzQdjBzCESl4f+OXgjhozydLJyFpCVev1b1+KBOt
fIsJQOqob9BJjOT2UZ7Da9Inh0nHHIMuKkduGBM2ZsCLBIGgTVwjniXZ2KRmiXN1yF8ySbK7IvuP
p9d4OIVeAsY2FcSSq+9WdEYYxdYg+1I7lvagkWuUKaKQ3Pj8RH+UsjJZVc8STDOpxDfTtnFpFzyp
GjjVCbuUmAvzkzy0zXMqgWh8n03ji2WorxXvxrEOcKsYaUh+RlUag6oyfeiT8aCGlkNbwFlQkFE1
aOzKee00AUCYBgyRNbpP0CzTEupYKPE3XY9BHcD2SsxMvCzCHAQYA+9JTyq719OzQaJjhQ64R1n+
W88q4vQmdJYlSrQDbIb2q+hyrKIl5V2NyRIbcKWxo7ZlY89ht5+tCBGiiYEz3W2oemey8JwpWEup
lNlWg/qggFFeL5gXp+Z+SFS37qijZPgheax5rK8ufKorke++Nv7P79/H+177GiJPmCXAtpMEkhm1
dWMNTeExikVP+oaC6iBkQbtN24JPzyxlSGVzVDG/ylGEqgdTsoELYfP8zjzxQuMsQhrZ8qMfZK4i
Ln1uQpXNMk9hLdDn1daZ8wcBfH/25A7wTZmjpoInh1/XyuQ/iFzFYHOZZ10kQ6TKsdkrBR2/k2z8
0tXKHhpTcKkb3w7CTBm9RVNXjHXsgmmBuWG1qvroYGb1S5TfhoHA6DdFEF0lVIVr+YTqYapjW4Qo
DflTRV/1tHNrop3pWPpfa+GmdvwRs96uDIxxxPOLa5uz2s3mGCMcP76W8F6T//RlFiJWsb8ZWJ0Z
ganLL+q8sEsCopSw8mad7aWG2F3QngZiXYdQe45y+VFpQCIXyxjypKz2rDYFJXmTuXKh7uIuOCgD
8eaIurNiuimdQwfDDY2jahjXzI1EsQMMhHeVIijhbjSBkOxisQw7QohU1XWIZ1USMAE7hb7XKwxH
2ecX3ctsCw81Bizfvr6xjYWIj9JWb6VcEswjplhAmlWQD+khcUAybqNI47GBHMs+vGN6dixCcDYG
Ieo2AvGfkwCIRwlZlrF3i2XQ1QdLDEUDWysO+zfUuIaWl3bgGxnNRQgJ8bkQBFkYkyVgQgEK/xq8
Rq9qRIppQH3tAjxSlHCBz+P1IDY4c/R46Va00LblJhby1vqeZUDSYJGBVJjuUVxwBuCmJ6Q6UdDf
kowJquNbRryUtrpJSUnqMokZFvbYAyllB3mCF2qz9/UH28jvP1ziGuW1p1o6IZnC+MHRvMuvPJDk
XN/5Hb1qN9ioBSB55IHYzAcqqiOsV265EFPXKOZG8CHpuhhktXpTaahloO1A/Hwfe/SUA0NE5SqD
3fosFddrNyJZpC1/RPKftCidtCaLCXakUH41nQoLWZUfHJFyAQ8ocIHS43O4wDyw6V1y32GhANC3
X9/4lhYt5fPvvpBfhpQVozwafkhKTMaHLxL5VjLriebHsRElJRvB7IfDrgIzJK+9MZY4bOcmj92B
wxKmd91ev+NtndStnkpUoYXNwo1w8IPUVXiCtR55ltqWIGyI99iweS8GcLZBt9Q9yisCQIG1XGKD
zFTUydo8scn7uzrmd8g6ptaqqcAsXaj5WXyvxd1NVEZ2Uf+oTCZIwHgesH6aUMH8R9BKjyzSZJgb
w9VybA2Q4u0AFuaLSbu23MBSzEpdQtaTWUp04s/RcDvH841MtIvVWP9FCLQUs1KUGs2U2uxkw5fB
TK+gUcLeCoyZ6xVuj1X/eRGBF3//ubqVfjSzwaZKxZmoGjIHedFDblTPX5uZ6N5W72DJkPe0OfRA
r0q3SLCLWCI2wMjR/03MKlvUclaTWCaGn3XfBmB7SqVDLBGBxGYI8efCPiP+YrgVALUaN2MGSLoU
IPHVqX4nSenFoHBb7+pS2urlGRLANyNv/B/Svmw3bh3Y9osEaB5eNfbcbtvxkBfBcRLN86yvP4sd
3FimtZs5575sBNiAqykWi8WqVWvJf62NG/WVhEUSkgEbZN2rt7fqC8tvCr3hvPJhL9O6B4wn2LzS
fdcHhYXsE27Hhi8kv20z6kUbaZB8eU+337+j2PoLql6mek4eIXoOZmhWc3CFTQG1vb+eDoTd52Av
B2UXGAGWJh87Iu3uGdCL+GZYLfSxMzvcgcB0MPuBccWsvqGWZqmgoTd80foxFpoIkpNwssN3ZXMU
q9TRSsx0ptNLQhDBRtHyZpG3x77lPB2P1aKqGFnM7Sgp81Rc4fLGSHSek1BD1cw2BsFo87sEv8Go
7prUtwruMdNfbx/J9dMCiUpNVyTIOdKKsFo+ZV0+pjLQf709vZFCdA2ONWNXXkCNzfjWq3fdwpj4
eYcx7MXpyVjKruHvElRrJf8gtRfARc22bZwoZQUc5uqoxyq2K5B1If5zOutXsLlvQYp28iHjmGFS
YXP7Y65VYxV9sT7Kg8tC1vu+jzCT/yReBSo5K/yh3PN37SZTbFRUHGnHQ4mvBb7anPYBaDHLFzkz
i72wvf1TvkqD4Epf/hTKqwGe0APM8WDlqeVf+KfhNB0VgCgw3LaVHzRvcDFNaFcPGG8pPdZRXunz
f7ZOe3KvDJJcZzJSVbk2MePuQXv3Z70nCFYnBv8UavENsqoICk7Z83gsPcWGoNCJlV19VUikPgN1
e6aDPrRZmchouas7wRb2AqA55uSAftHW7mU72ZZvw0H+ObjarvfSb80m+FH8uL0XqyGbEP2gD4Dn
HA1kKVBC0wFfRlwLIeC01WMMrmGm8baR1besvrBC+V6mh5GSavjkegZsqx720EhKig2U9TC1XYTe
IJVHEeNFZoK5MQxPqo+3f4C4mqsvfgDlcdGYdvVUIJKQ+e1kI/4KHCUzFUd08gf5G15KYE+PrOww
OgB17MTn6iE4FxAyGQD72LKYav7jKH58dMoD/RGC64aAX9M4kzOdroSbNkYaOcHqZGgLR9Dw4g94
px315+FsQBQkdNTMjC/clvX2/g8n/PgtlBMGXd5FsYoo1Dik2QeKsgt5vImqxTn+hszv11a8QyvK
Su52GLE5x0eB1Wlfv+YW20PleE02tFVbIPZi1v1Abtd+g/n6bXianfofkAvXSs2XlH9hj0r2OHnI
FS5EANKPvc0/5XZVWApY9O/6XQNuqNRM3smEPfQtwEbFWi1xdtq4IaqGpIsaNGm/gEIkpTeCFMYD
tAOVuLcjiam9vGpDIq1IQE/QjKR2FXq3kZh22NX8oE5gPCfvxQDThlfhVeUJk0lstruVFiheaguj
1C4GDVCzUwq3ns/RadoNk51uNUBsks6OEjN9yABa41/Gt/xJ87CxkPDAIWNcc2sHffkbqJ1tgras
R8wWumN74cCLKWsbcT5piWYlwHLdjipfSZfJ0/RjwfQcRK0VvK5LcFvM3eVb3kndzFMaAKd65NhE
jjm6w9i7FScAXbIO7mr6sDROJfeZrIdT2Vx9+Eq7vBlxZv5VOo3hTzqVHIVqVU6CUuuuEaF6Kzzx
JWPfVnOC5XKobCgOVUPM6lCGgBYYKO4SyPrwgJJ23zILYEeHA7n84JJ3CxthuXYHLk2TxS8KOQMf
9zFPDmRfngP5pI/7Zr6/7Sqss0G37wyciwRiwCgsYHpeKbLnrG/2oGK3O20w7HJUHEMYdzFm723U
CTBsEhXOIKOmNIDYSM6C49w0d1M7DGZXRRe1ik4GZpgTZfiVzsZ9rjN179cPkiYSdk6QAsvUjamj
yR75WSW7IICITqjrhSZcu99g1McVX67Ei3fA6UFhs43N2x+LnNEvARItj/9nmroe+ZoLpbrCsZK9
eptBpA9zzG66Y2XEq1mJsbBDBclWltMkCnPcAnqADiTkInsjfVYS/mHiRKfvRotPMFislRMamMO3
24v8j/P7sUoqWvKtLI4FV4C4Y0cw09IzcFimfpas2OT3xiPD2voB/rBGxcU4mpQe+jTk/ap6mlsd
Aa7n77KDYImQSeXs1JtYBTyGSRp1U+lzEysRTIbKb7k4DtPT7TUx3EShAmAfZI0uc1c3abeNl+DZ
QKQwWRClFUQ9ifJ/Px09+yPGfGl0DeyQTkgBmS99WzqtQ54oaFHYxpZF6rJa3lhapGLhzHUo2+gI
FtK5jUz1t7YJLqHda0hYOxez1Q5a7VCn32bPt7/oag9haZiKhELHaXowY6mtzU/gyIRUsd0/R864
RUEdlap5J5AWwsN0AP8AG3bOtE8FHch+zYZI8sDe7Q+zTcpj4p0em8KztheeCQlZCY5OdS8cUeSZ
DqwuBsujqMAz8YGo9DySB6JSJe2hMuAJDpJf7/ZnZpmh4o4upxNIiLG9KaDWwuaPGUxRMcysZrnL
3aQijFT7cZEO19Re3AFAhgQFlKNNDIozl2Qog61YRY4Bf+8f+NzIIqggTnidMX6N+g0SUGqR6PaC
l2CoUQvEqWm32ffIiaAepx2JnJBo8xvhp28ZdyFj0StB55NZas1QrJHBCwgPysfK6sHfwmL7Zq2L
CqRhIPbDRKLBqHu+foilc6q6RbwbWBnRipcsV0Inl8I06VOj4s3clemxTe6nsHCj4hgM20n8HQBT
GJcs/uGVROiTSSqiotkVj0WFPZP6ym7UESFOUDYBD0qR2ydgLcJ9skTlk50kG6j/oPShHrX3/A7X
3z77BiJTwBFDmyjDhY5+ymVTZeVhZAk33FKnQqvfAmyq8dg+6NGGVn8gBId4/kP+Rh9MIoRHBjzE
feEKFW7GEBTdrDrj2sX/ae1UkAVzZcrVOaLMsAPXkBvsxstogRoM0ySGzbpL1t73n6xRIRV8Bl08
cMjjQPwBqgn/OxeHr76QJu48SLUZdSCWif3opy7Jr8NoeKo0ViCK8u9DME76XWAnVeXyWbkDg8td
mjfeBDowUw79Ry1K91o5HMsmZRxi5ieiAnHgJ0Ws6uQTWZzukYIAB75vGWQwPYav5Q0zFWSEDZ2K
VobBxUlSwPNru0Tsz12htPVXQjEOsUv0S35oW9bIBut8U5FqlFIklQHOd7z1d8Km3ijIcnnm0tbO
tCgaEi8Z15IDtf/NGIBDdIDDh1L41muTbALZsim00mUcafJ76ZO1NETtWV7LI1cXnQx+a+McbgdH
sCWoPfOxCZprvOBAZOhBUQoKjKyK7mo0WZqmdo9Dc6TSEqxxgKZVcSGCxKnLWY0bn7gjKZ9NZlqZ
rBc468tSG5g3Tdr2PnxGNx7ajnMnn3OTgTn8QkLhre9KXThlCBYLaYCfgH/eBffHzgfCIXyDq3qG
zbPgwQxrEgFdLN7C8pxHmIKHNfmYoxKXg1KX36pn6Or+C9H+2rFbbJxEXTj9pCttKMJaDlaLy/B7
tgkfO0ZCaqt2egd1sZadz6/gRtSlUeru4VMuiDGpgROB9AuymZA9I/Nf4p6ZgK0uTxKBGDMIgoqG
MPiAtlUtuU+HnXHOfZNMbmZAXU6yQ8T5Ete4Y9HMrzrlwiR1ufTjVOkQC8CzHWxrQ2MlYP0KWBXM
1fgMrbG/C6OCSs0JyNIDxOfezR9LVL2QTu4MDMCWFigMWWW2VZ9cWKMiS8vxgwjFQawJTKEyavVg
jLPDezQKoFvPegOsdXoBcP5YGxVMDLVT+3JEavKnRQ9EEULJO5rLAPqBac0OPZZJ8vu/nPCFRSqQ
CEOc5nOMU9BjHETjQysOwHOHCdSyY9A1sSxRsWSKhmhodHzJTEptjICY6gh6KjtsGHZuOz5kvj5H
kaws5kjPUFnJdLSGx1OnsWpEZBf++5uJ9NAwZ5TQ0hxx2wic5vkVmvFDhjaJFr/iLW8DY/Fw+3pj
rYgKGt2UQLNQwZdT1F+VUAPBurltYPX6/OsEoCL4/MmiQBT1TMQdhkTM1AFEHMLIFWOnaYBiluF2
NQvsv1a+hqcD5AkWDY0H2vOzyTHpMcckIjxFqRk+FieIlJJeSOBAoSZ1iwPv6gBfZmcy1c481Osb
+GGc+qCgE+kwodGQFI+3rrqllk+UjTCKCIDZjNI5fyDMqzYLWLuaES+XTX1pNN15JcWMmxseigr0
WaTr+yA9RxvSd203aAMJmIT0ocCde6C0kw9ENbrbsCL1WkkYn99QBUE3eLTDqcMogRuy5rMZN8+l
3FYXEM4OqpUKVvFNBsCOPAiINK20Ddz0MmNM5lJ64p6pJb3ud39/BX3hR+1U8EGMfehfgt/JkwKY
8V3uzvt6L4BuEGG92kpPQ2/GZmmx0u71y+rDNuWANWanq5ncj6McmmX3EA9vonh/+1ytle+Wn1mi
HA1TTOnUCxPp9f2Rp8wfCrQUUgT0eDNj0pY5Y74eZT+WRTlYApyF3OQ9cW00u1MzP/dniLVZJaij
JIA14Vay+Q9HajWx+XAoibr7Bz8E1iqBQ5Wd/Dvgo0MFmVVLC4KNMiv3zQg9kiTdC5Wyafv09+3P
vPaawRgnDziuKmuYgfocS5pcK7qQQHUEccaILbro/rPP3QeNYvL+ow/6xpE1U7C+swub1L2p6loi
9gJicrjtHIJ37hsrstQzrh03t5RtfmS93dfP7MIkdWZ7o1BiI8bWxhBXlSKbMOuXm34DvgpHcIAe
mExSvSjOw77ai7tuhwcdYyZkrUiqfnxqib5cxbxt9QgiMCgfgmE2sUpoRO1Tl5QRS2AY7OChtYLH
yeYP0bv4IwQ9nPX/s9cSfff6fKaVJXmdY5QQM1L+GTNOj0Cp/dR9zIdNRnXXl8JFawPVvm149RKW
DUMAKaAI1B91sMDfPMdyPZD0pbmk0zS4qiI3DCNfwQgSCCUXWntUwABRUZ6BsxZCzxDsPUmkdy1l
ZnCYCoRkMgGqZyZzLJP80U/5DGWUWloihq2uzlDFDJrhoVW6o+TrTxgbONVFDeLuuv1BKNQjYd4G
ZSObszj8Vqf/PXMb9SuoCALy5VFpKgSKIRV7E/2xjQrm2V7Nvdsb+TX1oAxRD4gpATtjH0Rg5UVQ
JoOgRQIiVrOysmN0JAjVYjvPVoH7Dz+GlW9/Zbe5WofSiS5glkegmV44GQm33wYQnRzeavWgS5dG
PrbGZo75+6C/x9SLAOntEycwju7Xd9NnwxqVFzc1KJBVzD968UE7k7KWb0OI+vvoEIQPsyxCfOar
T/1dpkZdr2lTZ9kgQtE13aZ3w30FRA/kmrxky2HeFsXGn7c39cttTi2OOjeanqWjFouRNwfa3cAL
VhbjkcGzKNNYZqiTErRx1LcZlHCh+fM2OJzZXRIC5oJgxWiFG31DOFhnVmmc5TMadTTiEjoxigEy
c+38J1sN3XIj7VR32jAnwllLpE5H3RYYNu6xRNkrt7ONZjSh/+GedLtH0yawAsGcMMfDOJRfgZHU
BpK8ZlH7qQSgItVGjbzkibfGA+E/ms7RCHJ5C2zqRGxWNkdMweORb6NILIZm+y1w0f7vZmZNj/UJ
qHwC420VJ8sIEJPwqoKfhAtesuTltsP+RxT6OCBUAgEe2roWMPzhod1pJfdQrHCzo4hEggjFdzbY
7lUX6E/S5WUezvWA/2GbyiT0Losb4LcwG+1KHVpz9UPoVrGtPqBe6YJGgrW7xD9vBAO6nVRIGZ7L
CoR2oYlhJUpmcznrZLJMUPEG+HDMSiskALyToD4/kuxIlJBot0/Q6XIG3mRpVhE3uLUqKubURVz6
+kS0d6eTzkuu3xeQj30pZ1CWh9Ztd1l1SQAlRVkAE6giUS4p+mgp5j2Cd6Q3VsD97Kfv/P9JDnlh
g/LIOsylMEU7xitAql9WiVlEr7dX8TVrJqd8YYJyvHyC3lQOkRoSP0+iJVuVB2Rgb6Ym9EYEK8er
N2XNgn95EX22KVP3Hp6XvqJMsNl1keUPO60LrXkCADcsGJv0tel9NaUa5PkliyjjfQ5iY0gkzIig
tD6ajQNuUGfeEj/szcEF39AJEIZrLZuVVFwHYr+4ovphmLog+ioSei3HbUvU01TMXQLQm882iFSr
7/0WhfTKjK431GwAQ2HYWnTiXlk9ia+YJmr51NXB5xl4hEuSYaCNBZYgB9F8i8O3YzXa13MZDEJL
IkCOPCSaP39orQZPeNAiYyXrraC+Z/cbNYQbcV7qGDIb8Ej+IP2BJU2CsACaWV/po4oGakPQoMGV
sANswkQZGIgfAgxjz4KsvgGWtqi4MuN9MDQTF3t8agsvICREVarcRIcxBDQb+kkYCbh9LNeCCyZc
IE4FjvmvREiZn+l8OasQqueLo6Gmlt5A27NmTQl/bZXBPxZ2aFBW1M/a0BRIqq8PWNv4of2Iz0Q2
sbN5e3hQWzN5GP73rTLKKuUrZQwCBaBBYq8v6l3Z9xBHKDdxOjEymNXYtlwdtW3VyOlRygvkQq8h
0GFG9xB5skveFE7503QI3hNMtdzeuK/9AmptVMDJ/C6bMPsAV7nkopkBH5ZZhhVAiWMTbHuQXYA1
65e0ZVhdu/iWK6WiTZJNXJ12U+yFEPUM7pPGJGFOeI6O01l9QJ0phSxdeuFeZ8b9sXbJLw1TASYN
NIgOtOQUqrjkobTXFQ0rhq/awHWtA3i6wqUlqSi06xEfe9Xv7CRbgOej5VM7gTf/HrYxUBIs1Pja
/SQtDFLXbiPFeV2HWBTkArZq993oOysK31sjZhxz1sqoyxeSOImQ+zDUKKVVFW96p5gMz1iNJDpS
R0MEghajc1RcVnOoOI3XEx5s2sMEelwFIHzpXn2QdlDM2kOOlXUGyPf5EpoXNqmXwwxewW7gsCxS
8SSYtgCDLbkbOIY1IUQTNT9uJ6Lm+X9Ko+Enf1dLJWV623eNQCIL4RBt7glisDe5xCRI8eFZZbTH
17fvwxrlJ1AxUrO0xjoL4XsdX5qpYe0eiVC3viTlIMMw9GotEwdxjPf2MUU3JoLEsuEZT+wKweqL
b/H1aCKMQYQcVpvj69W2BGxBsiveotkcQeFAiBQgdmAq4IF31BcIApHaNabi91FrFbzJ7Aet3u4f
G2lQV4QhJ4aUjFg4v5vtxmyA+29N6J658YX1FCLf8MY3ppkyZrCdaQaHVU+Qk+gwa9S55UnesMww
nIXu/mdCaURl2SNET/iIwlFIfzCOOrlabi2E/ILFg72Z1UgpMxx1xawPeL86I7pXSMBqQvX9L+Tx
q7fOYpOo2AKhJSgxkU3q3XYLIcc5cjAp6ei2UKIArlixU1+ScwVhtI3E4tdcz8kWxqkgE3FDn1YJ
SSJcPjWh+rprTeHSOgOGVjE18cx0ScZZpHsarTBXnZFgA9GixCfdCBvtHhB9U33BUJzHcpfVasTy
MFLBJUSXsJwjmCPPliAzK4AS+w1RfG0wD0v6kdMzGTaHsrV925HWr7+/Yc2ggk6lgbstCHDfyvHs
BGLlpUWxKeNwN2sGw9RtDwLb92eX7bg8KQZy9gJI8sVQ8ariyKqnzhI13zSg13d7ZV+bvSQ7++s0
X6SbMEhS8ODEiL3xvbfBvrwzoGxdg2j2F/jAoh2HTqBqmNOhsMXGGo8oUmy6HONarOfh7RtS54mv
LY7qIOmoaGlR4uVc+iqBjE4SGrdW5VNY1b0ZDMVByo2X24tfT4cXi6dS0zJCziOnM/p+mGiMLK0A
Aim2dRsAg9RKejO7u/a4t7fN3k5AYOHzUtupF5WOa2Mvzc+QnxUgVddAPOe2kfWHzGJtVCiKw2IO
pAq6ftwG+qQY4p4Qx1/5V4BTG3uwQWT8Q9GcEuVhFu8Pa31UHCp8CC0KCYJgXj0G8e9yOsdQ67m9
PPKN/juyg5P+8zesqrQoiwmrm4bMLQZPagfGQWSeDCrcJKIuy9KEywNUbKjQ2fkWD6ZqL3tk7EOt
iNgR2gX+WbsYiLA1qnizg5Hkb6wUjrVUKvjERpZlMmlOd9VbPo/WxNeM9wTj7F1rJouz10RSDGqH
OPH8sTP7sbdi/hRIgFj1nRmkBToHj7d3j3FV6ddmwsJiUmWJPuH6RzIz9uYfgJxqdhHqaxBRtqc9
6yOyjsO1WrOwKHCTnkJv8U8GznUWl7l4iHqVbXjC2+jNMxlsB/EX65K8ggpueOr1UywMax0UXRpo
LHvBU2+jUWBDc5dHBX0gPQNedzinwnGMXuP7ygXZ3yY8lt/yS2ELmOwGve19eMy/8Xt5g5GQfymz
Mw7rNUQufl7XZXrdlPh5BD0bD6YWmR0KR/DnWjW16YrH4Gz+u8yKEqsNo8XNc60bLCxncsAbc4yb
Lj6ou86bURYgIML0vvU0RsRlpA761TsWtgIoYeXQ7COJ4IQh/sbMvnP34p2/6Xe8i6WCy8K/yglN
PONsMR2PilRDCo02OYPpxgHk+3GAm3vAg1rie3qabH1Tnlor94Ift08YK3pdv8hixZBxj8eevJPI
1YavegeSsF1wElzBTt12k6ameEdU17uHAWIwhjd6kIJlFn+YP4MKXpycpIpUInjJHiZFRafy0O9I
WwiZW4mMem/rkHnO7AGPJuAGnPpdgXouur0YCvdufxGWD1xhI4svEqhiAwo+fJHaNs5dZRnn5u3v
dX/W3wuQKaYngo1huh8jqaO5IqGVnJca9HvxoCKsVpCcFx1fMvPQ1H5wTo1/WxLujoCzeHUn3t9e
OOOEXyE7i3U36SjEao5Y26bfa/Uo8Uc1ZcVzlg0qkYL0BF49PRLk8V1wObPCvEZhqdveUnbdo2jy
G3YJ+ivM53Pmen27L9alQFBAHXvED/IcgCaVutNLq9yqGImHArdtOIObvgWzq7/Em/obALasGiPj
YhbJR1n8gFTSKr6e8R7hUvCOFkepYlRTbj87dFrHLZ1nGSoD8Fg/Gh0d18KUOZLw4ouM8MjaPSpE
CT3ytZK84wTjPIenQFFNhSWJybJBZVMjZ8xhXJa+G0ZvCTB/jeRo3eW2p//HlQIuYAUIKEVQKDcc
yshPpAEfTDWaXSndjZFvxUNjT5xbZFAiLN/T5i6Em0R8Zd+2/R+R7sM28ZaFN+RVFM6GjI8Y/R7d
pMAMOXlFfYOyNFI2vMAjt4tRdBBN+aX8PVvGTsGj3LBV5/bvUNe98uN3UF4ZtK2UJKSq4je67avd
cZo4E/JY56Iu97lmmOqsPbaN8I0H23vfti4U3r3WUHZ8prtloW6MUHcUo/g+V5UX4e0lqtNeAcBa
VyHtG/u2OPiHtlA9vhmtpJ4Vs1TRvusnx4/TDS+1xzrKfoSSYaUiiIs4qOZ1hVfgIMY9/wJ5Oa9t
KoiGD16cQzKrzPehjiiRd+eukbdiluzlzgeqAsm1pO9VubvwlQzOmSC8FKlmSxPo1gVpU7cZAPra
BaLlnhqJnja0HqhGftRjeNcHEuvy+AIdRbABqZ0sKbyKLhRd6qj8qB7qGs08woFJJp+5YwicR8Ss
tK9t39IQdU4GLg85kQfkop+gxUK4Ks0s4Vh852sZPyE656GCh0Y9Da1OBTH30xpWcqilTEpnqcAi
Dtq3vDjrkWTGJbMburouQYZEtAEoN09/wLbNqqiXamT8HrhvQLH+h6yueydlMQL5ZXEtrgYDWdAF
Dc0l4G5poT+1mdRCirFl2pnQNs0bddtCngxO7jFB4msX/NIW9eRtJL6XfB5N9QpJXvA0WeUjBmfN
xJO+50+dq5pkGi2wWajItaAK+lceEnsC2Mm+AE1BcK3gOEfepOx7/uALB1Vj0KWu7tvChPg5rLVB
PUAXqESRljtLIFuIDVYJajVDXq6CitpxmIPwjrTkIUUgeroXvxqusgHUZ2t8M1K7OqiYPeueWXC8
1YRwaZcsfRGxQy3TK6iqkzONeikHjXpguN4JoxcAygfCrFVaCl4F5ZH5GmVtHBWkoUSmCRFmmjy5
tIJiP0ZmdY8ZXtQT8reE21Uo97kZDgULmbz68F6umXLUIAHmcMiQDOJZMDkShgn7ZwlFW/EluE5T
MEXC1ndXUqBljm6lKPHUUgEfA6QzbiNPwNQIssNgX7rjD+lEJgzS38Jv+VB6xh2rnHh9z9PPbkTr
v2aphQqgf4pKEIhBpKZBx63xtPsU9BwkvTdsjoHsWj0kC2NUAsVPMT9X0AXwirlyorl2UmYXnZyz
L+vRJCLDJZNriDokNZS55kzAIWnt3iZ4C1J+8jeGV7i5x8psv8L4yXW3sEYdjTlPpMSfCBjud/A2
Bk72xJ3rbWgpm+KI8ijGbwTHuESHcCaNfO4iOPyGGcDX09+PTIbaQlxJjdEY1+5Nbyf32ERT2kPb
HF2vxq62otn/+ochkbVQDrHnvzkktZfJNKllWqEYdqwceSfZM/hHtOiRFGlwUeFjC4MJKiC0rFhv
9tXDuTRN3f2loALxHWHB+aE+aG7hGVYDORDBIgzmEXPEbM1rl+aotzlOyFzmBbJlECBUZimER4XL
/teaENdX2t/PqVL9jDzl4xxIIRS7O8v3iHKBfNcCaqa+YHzLZT7yGWuiR/Y6JRR4edRJoacHG3tj
NZMnFVe0KoG1JQ/htAu/3U65V2PN4kOq1B2ZCpMxBWTfGqc+iBY6pvt31SweyTQsa8KG5SQqFQhK
Q5NKkZSygqfZ7QEhjdHQl81QRanunwSx1yKPBI5EDAKAcAxky5+vybnolYrvcgLE1XeN1+4LzWlc
3pUcbtsUKA0yvuba3biwR/fcK6NPDGFO/2xhcR9M0Ll1kd9sBK85lBLoJsz+nk17u+o5H8uk++si
N0hang4YMBmGUyW0j0Ew/p+6FgsblKNEld4JfFTiUiqz91aWIhNSq8+M78daCOUgYTYUBgZ+I3Rl
i6d4O0PslMxRtGZRmOE99JCZndm118Ryx8gvWiRSEgbQETL7CA0f3usGDKkWbifkex0Pu1yVQMNt
uLcXue4jmgKZTAxPg0CJsug30E4Cw7mnC8d4PLTSJZYYxZf1z/hhggrGjTYbaDElGA4Jou2czpYI
bpXbq2CZoE5WnvlzNfk4WeGIcYEGQpV1Lv28bWM9Xhh/10EH4F5Vs7JVYYQoW0mgOfUf+S0qvwAy
E4KymWGP/GY6T5EW5iiYSjInqtiFvnEVixA2UODwILWwYeVDjE9Hh9wpnuKsiCpUW7Kq28y9D473
gNlEXc1AFouhjpKcqqOWQiYPtWutN3l92hetAuhp2bvNbFi3d0pcO0ZE3xtyQqCYwcTzZ6dWJqmG
9M/1PVI+EqzK+ChDuIWkAmBrcWSzOSiW4IHiUnzwz7NDtGCLPc+bhIcptZCR3P5Bq/fa4gfRkViN
pJmvazwWZK8/5Hb+4NvjPYRwTd4Md+3AWD/THOU6io8nLsfjUaTo40OnYm5m7GreDSHLa5e1Edgp
uPRnLRks1RcQWKDoIuEtr+a/bq97zbcUgYe0uKioqky/qls+ww1UyWidKNCt0d+UkVGnvM6M04dE
EXXUXwRR0TEv8XmnhYpTy95AMaSGykVzP4Zmdyouhlt5HOYMOBv9tx0RofD34iG98PsGDzS7ekSb
0qnc+mhsU7DmsroUazF1+aOoy0ksJaME12rszVNtJvlzg+5frzCWvvqyWFqhjpSuh/w8zVh6a4e9
mSTb8FU7/6EWQG3oPbyfDuohfwKJo6VvpgNK98zrai3DX/4Esv+L62qaQmjJTUjXNEwuaQqAwCXQ
wcMvlJA2kby57UyrXxXPNih3YeQC//lsDEj1yUh5GYPIPjQX+brbdLFwVKq722ZWoSzKhx26h1+W
UhvkHBYlgw4suwj7ECxI+kP/RN4OvlNsxHuGRbJTX5x4YZFyYt+YKrHJNNJPE1wyGqbflT8wXm4S
ktH0yLPoONaCMd7ziI+QmJMh1PX5S0ZqA2ukU62V52n+ISfPED23lPGVsa61Ui9e2Xi3GAgBPK3C
3fVpKHUQkkb+pKPYG+3EOw00l8mZ9VhZjTOyrkFYG5O2UEf+vKBxUqRa1tDASqIB2pm6+DTILOD2
qvtdheoMQYUYI/n/C19P5FiXR5RBPTlozMjAxE0K7D0Xb29/tLWrS1mYoZ7qUZWOad0isY0MaJbK
cmlmJX+XJqNiNoOSm5KQnnNZZj0uV11iYZZyiamSW1UrsFXE6fnZrC75AwYU7+LnBMS9gtN7PuY1
dLOV7dvrXd26hWE6OVT0uNB0VEWDNMEkNOhuZhZmfNUEeAx0A4QRwKpTx4uL2raIdOwcn6lA4WRm
nZaMVazeuBAW/GuDCvmFNqFoNUF/FhR7HlhezjPo/C+TK0KwR3gdGTHqSj/wJWIszFGxX+anvq57
XKyjrh+qesgBBhjruyxtSttXuPm3oXD3dSTPdlQBcpVN6o9cHBrT7/rSMYogsZNM+M5DGDtvjZ8Y
EP1VJN0hU4x9A7H3uZysVNK9UKhakwuzxEy46VsucN+Tqcf5qot9UyhgrOleorj5reTKqxZAb/W2
Z6wdOBXC4Qgg6HZ8ET2VGj8YxBmeUSWjnTb3M+YUc5HJrL92hy3M0GNKoZ732ayKuEYzITCjEsS/
dX8H7eV3KeEe0hbFsXB48fXwFOao0Iliem5LDt2y/Dxr0mkIJytIxYcBKYp3+wOsFnxVACdBQaHr
Kn+VGlmEnKCqJ02VahI/e7ue9iSTBb9hvtc8GRAT3+G/Q3qAWc1a//AfZqkjaeRCB5QPRpuG6ZtQ
PfPKvTr6jIz4euhoD16ujQrZ/NyWUtbjztO/G7nZu6NdP4I4GLefnXnck3pngIB6sBtkNo0N3AOA
sixA2frO/10nzUc0yv6Y4IkPB1MyCxrSJi9NTiHdR/K3vB0Ym7kWhBbrpfkHKzVV205EVjE1hzQF
AZPA6kSuzqMqqgJGEYBVeZF+9ehjP+pcFfqu6A1OshH25UHfZRBraE3JEzSQ3YLlyTZik8UvtZ4y
6ejlamBBgatSd+Okl4KvSHhvcBvtTEZSpdY0TrOXbeONvEeabaeMJ84qZgXKTn9NUvekEmlN25Di
newl98Y72k7d24ynVeiK2+FFOPW1ybsFoq8MCm8eWHqHcThXk7bFDyDetTicqhY3o0FqvmQQCbPG
mG7G7C+I7iZgwTRo2jD9lfmZqYOZZ0YVzgEACVlzSJq3UVKdlD80yfOUQX+8FUA9egC9yMwpZla3
1mQA5x4mjC+/ftUtFk6d3CCShUKvkGyBMuJRsn30gpOt4RFyf/YZJX+MDhOLbaZpTKShTYswuhr7
I9bzb8z7qyGPR/teUPBWhQDc583U20SdgYGKvdLHU20AjFx+ios3hsus5cPqwgq1f4ooCkOUYf9G
t3siwZzfFlvhyJ5VW41sC0P0FiVIIvMcvpkBGBfA+8MxdibI2EsG0ef8dXtdq2dxsS565l6rtLhP
yDgJIdgjCAEg/18FwXqcvge7BKidSHHytwodH/8NRKExa9Rx1SWRDWHfIN76VUEkMhLVrzFC6fmY
YnvqD9n1ouQ5l/MQAhzW2V9f8MIeFXyqTlGnIUFFM0jNwSFQ5MLLz92JIDE4qEkNB4LGbM6Kle8i
l4kAWQs9y+VS3lqWAeAo2FKcwHbLjxYZ3Iu2OPVEYgNtcFufGLnYasK5NEm5bpmCqVTQYJJQOYQl
HvqnobsfJK+6EJLUzga45qcv2ES0e4S0IKjJQrN+E2pTcJoHZTcDHQyNvdERwZAMFDSjxLz2fFn+
PMrhYxT8Km4EOceEOkuvl5e4mHftmG+NSfBue/t6Vvax+XTCKEOrdRRnpA343m782pjCbE/o+XuR
NVvpyfhVFlYZWKnHyldWg9TCMPWOyYSQk1OpSLwmSey5xtUWQjNxGFk321rMXXxMWoUkLrLaHwfE
3MFS3nsJuSfvoCAsbKrBavdgBLNUt/ofzr5syVUd2/aLiADRvwpw77TT2ecLkc1aAoFAiEbA15/h
qnv3ynD5LJ+oh4qKir0rZdTMdswxKmp9yDsAvpe3XtdVNMnP9c/X/4dnFUNWQ6MJG8x8dOgh4CdF
lAJ7vTnrJQY03Dg1xWUHtCNDdHFbG+Sqn/VAjuDbtucDEHTxA5q5M+Q4AoOb7vuSYnDzvoM3Bzev
SqY4HZbj+22WnuuH+2fNc/z446OLuhBzwZHtEJXGrfGNcCoKLXbjbK8f7Z9Vzr/ixyqp5TiDB5n4
5aBe3cGj2vgKShuTcRUloA+pB0I78vL3B3MVz/lzOy+sZeul2eTmOE/ri0Q28AfNTFOID5aYVQjW
DeDEyxECiBWowtwxHgAgAkHMq7Gu7m+xgF4Nwn8c7IXhdHOkq14AK2a4JylfwvT5xqee/8BluPLz
Uy/M5GxAcdlS+ZmpxFrk2xJyJPbKBzvnGKe//W0KHPcA7sh/KaJgwBIJzlnYqkEVulqGN6A0123i
n7O+sImVaIfMEAKMG/Ktn0TkqnohC7Zoq+b+7599/cGcG4ih7YDy57LQxwqdlhC0/v8BALgxRwBM
ztN/Q1LOtErC9XCLGfzq5/1Y86LiYlTe3PgdKlZWi1mjETU5u4taSCtO6lY/5dZSF/agVtrgXZjj
bQLU1boNdfKAFhBQDckt53L1hv74qgsz4Exz2TsdQillqBNqC4vZ4kd70Fvtep8umDio1w+RRxiE
ryGkqUANWs07z8sPKJjn0Y1zvXqd/xQgLglt24ww0k8wF3x3pr+zY3fV71lyBpzlhI6/z9WtnvYb
cqthdtUaOhit8cnZE1wWW+eKkJxBsXjZBDxyuUVDCb4fvf77991a5XzuP6yhnojFTcVQB+/QNO7f
PReFashN/X2V69EpitIg+rRhHC4BZy0xHVmohi/DVbXWd/lmPnnUinCUq9uh///yFv8pm11qlflg
R+3OcN0lue921bE8AxOBakkfmh3D1Hx1Myy5Hg3/KdRdxgt9mxthAGlXgK2KOwj4WAuRgF4eBcjV
vOyhOB+efJAJnpWYcgvBX3jLFFw9xx8/4OJ9hrbXDSBsQrpToIgT/ibpkwSP9N+P8fpb+LOvFy8T
6uh1YRFcFrcmK6jYUuWoZes/j2DwHNRN7Mk5mPsPT/Ln6f2r2PPjbtaW6NwGbbV/FeRd9KDOrGJQ
rwAF1a248rrN+acOdjng5vcoKQU2lmKlviOVsSTspgTh1dT3x+dcOCMix0oqFcDzOmYVpaa1Slux
19pCkFcedKrtOAjQve1EC2qA5ka9/PoF+ecL/3WDf2xmBznMUXrwTy6QO9Ld98XTUHz9/X7c2MXL
LoPpKkUsgRQkDd2DYs0nGYJbqKfrpuTPNl5OoHldYWjN8CHOUj8D/bsdwHrjgu/m/1J7ubVrF89q
mmfLn8+zdl54DOcty07+LVCjfTUg/fFBF6+qCjOSSoHKIcQwll7aRSqHJrofrLtS7MPejwvNjpYv
oJPO1oXELFINsuLSWdWhX4I4qVyDvDR2VB/75wYGqL+o3/rwznWwGVwWz066NYv6Pg+Btrer8Wlq
MbA5Gn4SCLXl0B0zenVqM+gIZ6C8n8N7EAxBMtwtMKEe8lU2WdEEKra/35X/xUj/uZDnrf9xIbn0
mfBDPDnwn4K1vYX+4DmJnxbSoyoHSlVFeCU3Vr11Qy/cnWRhQ5QLzyCrFBz72gaM3Lf/m6f2w9ld
HKhj8nRE7oaHbv5y2m8G6IPPbmh+XL2YP9a43L26cuzZR0LhCL0ouvmumPmi68obHMpX7+aPZS72
KxgDNVchUrJzT/Tfqp/n4ZNbzeurRIrej3XOnufHZagqM3D7EPysZTqvnKJbKu6e/K6KupBF6czi
zql/Wa28r23/hlO7vpNoF5xhUpZ1abRUWWtdMRQK7R61K/bsN5+DuDWWcmuRi0h9QJ3cVx7qCXV3
qlVFM+Oh9W+kILfWuLBVRmtUjnaRDci2javmWRUZ1cOtRODqC3L+bNfF5ZZNPXYM4rZLr+6OBcu3
TNaPfzcNV8OMH0tc3G27GcJAeHikGTeT1NvXxYqVatF6/jLLbnT9r0duPxa7uOEzuPV1Npv/Gm0f
YgzUOxuQHSXh3bnYkWWR3J6lO82dBk/NK7BSrzdLmeez/48w58cvuLj7Vs0NSBBlZ9KE8zw3xONj
tW0wkwDE96L+rx70n+O7yM5Ly6hzY9QpEJVgLIUO3rlVI5e3qgxXkVnej4+6CHYwAWzU9b+JCiDj
C4Yxj2IuydxkO7I5E+QZUbqCf+lRxlJ0+JD3047QAhDSv1+l69HCn99x2eDMBtU4fQeUAIf8WHN/
TtyQCByylbnqt7cGom68wMsGZwWxySlsEZrUNTTwAsyyeDr2rVux/o0neJmSkpoxnkIYY1mifUzF
bIJlo+DJjZ27bvr/uSmX8g/MYswTA1KaOpkg3ZnfQcc6mq2obWgG/DfEeiMMd8ol3w/72xfo5sFd
2JnemkxDngGE9iE7ymO7J8b6XEuxoVOQAbTv3/re80P/yzO0L6yO4TuBCArEI+4hXTqJ+5IdygUY
tSWdN4Sg/w5Ci5Pzrm/l+bdO88IAWWXZhpaG/3GyJrIBb6r9Wybm6r0EXovgP4DWX3bFjWoqe+Kh
ouLr9Hdjp0eDDYnqbwmJXrelf9a5hPgORT1gE+GB2iRdDocA6D0JgpIzKY01JQ1AmBgr6Q/QpYzG
g3PqTXrrvV/dzB+/4KI/4JgiKzMX1hzgyajwUJuf/osR1jP27f/t5SWdYZ15BsYSEXhJy0VEvpum
m5yiVxPFH0tcOPJcFNItx+lcTLAXcpGu/X2zPs+P3pw0vrVdF4+sZF5lKQtlGfuQ3uerYtO10cBR
4z9Picn3cmm++Les11UK3587ePHQQssymJ3DSpLlEDd3EFzHcJp1Gjd93K6bo4jN7X8zUvlzyYs3
Vpb1xIsSQQv34NSrb2I+3LCW5zP5D+vx48wunLgzVtXkT3hiZyiE/D7zXFr3mGcEH83w6/bg1nXs
kOsS8K67PmhnL9Yry8qq8hZ+7Rw05NtuiBg6CjqG1uXKBbq/ex5+I91zBQgbGTTceVIMi1tVk+t2
5c+PuAgmJp6L3Dy3AcH3QXl5ChE3m+F/A9WFAsA/n3oRSqCS100uLzBZ6Dm0KY8msWgqKur2Irpx
ilcrTn+WuhxvQaJTAFIA3sB0H2zcl7NyWRtbEKW7nfJcdTc/lrqwVMTUGAYh51hBB3EV2hQcJBGB
gFdZzzcynOu+9MdaF9lHmmeda51fXL/xlv+Ovs5TO/+mt7xlgm+udmG+MPnncsOHDQbYQoGKP4ud
owUyafCW/F9GGK+Gzz8+7sKG8c5SwajhdLKclusADTUjme/SBx8lodscVOcr/Z/v/J/LeAnzUnU4
6xRMY8vcSKMy8ykIUijBTfQKueqa7RyebtzJ65blz4oXtksbU5qJAZVdXoNuDMSSDnRtw7t05U9R
83gWLbw1K33dK/xZ8cK2kMZv5lbjGwv+qskuLIobFxLNnPPf+Ns+XpiOunV0OuYiW0ogbheA8k7L
put/WUMAuT457Sw2B5Fmc5Kn6bi07aBGY7TUR0TUkRNKsie5HEBpyppk7Ii4VxjBANug9cGUuTZQ
XzWyMA7a6Wv2CTQwjO1sHX32JezX0v5uei1p2c4ITnxzimWTbvtePvkuiHWmk/Byh5JiVqvWcF8B
sUsmvNPIMFM/Hg0I/jledvQhyV4L4wO1O4rgKnIEElQzO5aNjJz2k/Mvy+heZ3vvp/JEyjauTei4
1ykdRw7+XnBZBdk9Et0Ps1QF8KyNEfUtf3BHNIfNiZpzf+COAIlhRk0jixzuLQOm920p3oOxexPD
TD0pEietv/MCcz72CImroFrN3mee1ckcOIuwn8jCDvWUDOjwgwmNZV40SIwhzZN/GOvxoxnsl7MA
PRnkS+uNzyJHSpZ6IMNmxX4qvZ46aEWPTreVxcfcZbvGGlbVHG5yAeI3LVeFBQm6Mh2+qrqZMD3h
HSc9bBnDiOhcJbMO6BCorzHkCajXH826jxvy2TWg9pm59dJM/k5Vc1K18sWdDcyDqfklay0QDiPW
qRxIgpFN0U7x3H5mdbuWIELKQy8xfT+22HQc/d9GG0TdDBa8amGk1UpPday6nhJjSGqwwImg2pNJ
Jyb76qt6oUlLef1Zd6AUGwzwA0LaKdDFhqsmUVO6c2vxMIhqAcGURY5DNVjQYqYH2YYXPsvO3jij
jIlTnkZ+gJIZoLvvhYV2S1Vui6LbeGfaLhVOFG2S01D1mz7IF/PobnDZV5MSS5Pb+xFzQS54vqLK
xhTgOAVNpFi5RnMgqipNWS7QWHTDVS2fTEkeEM0v8nGOPf/RTMGhaxbI9QJ8bwbex/zJcTWuX8Fo
ptuFTM04n15s/eyB9aSYDnVrUfCNr+1JL2dJItMKI1tA8mjyRWSlJHZV5cedUa05amxR7rQ7Noho
dMCRkt9JLdc96yOfjBuZhxvIQsddH0QtY+vKsLfQttnXuRdPob2c63npsWGNe5fI2V2n+Tcj06JU
TuKN4UH4+OtD21FznB/Z8GD3Oi7yCmRPb6qylpIE69ltY4Ac46FHcpD7917TbDwwvsMjU2OeXiHM
t55SkOqF1qLSJBmtCsZ3ws9png3PWneZWBZ+u8SUZTSPNdW443393nTuY5ZaJ9exlo2Xtzjv9pnb
4TJl3XcIIitjmp/swqIdIEvjfLCCBkD7JmmyRZV+jjyndp8MDWyuQNZrmLEDcs/MqteFlS0VWae2
XgqCWVs7qyjHv54KEGQJThvVPEw5+DfxQrpmvMuAFSJ3mPOITKPaT8Q4xy9UCZUoQKGnbK+Ctz6A
6CFTVDc7HzXPyaoT6R1Ijdy3wcJFVNdbMd1b2o2DrKCV8ci7jOaWiPLZ2eJ2Rw3rlmPxpkB+OtW/
x+k5ZR9TsEODgVoa/JvA5jYC8xHgmLPRUpbZXQN5JeiLx+CjSkCtEAdNvuLGo5jXpXdQmIgsdaJr
uZjE4yg1Hbm5ds2P1p5ojcm+MASnRG/HDUeQWbyiWAytZitxvUU7PDj8o8A9quvnjEM0zrqXKAEp
3FgrQ0FX+hRayQfpd9vU4TsJEIwmoBbGwI1rYpTdiYL5OFptPKAK6JpID/QZA9VTELwn3eBEnZ3S
XD9ByHk1uuVKeR9FupK9iN0a42qBXjCfxCKsolIDKcUhCMQZ7adXWyDvxKBeCv0cPMrQPOnwIxXP
Xnqq8SMsE/2xceUEH4RhGGL8YBnMe3avxalVzyo16JCHSc79SJEmqvFe/B4C6b5Pc7TQeY3y0oDz
/cVmEdvFl4Dw0mi+CtDg+biWSrbU1C/GsBbzoWNB7M59pMW9nT25fUGz9Dn3wDUxvU8MkwAYseKV
H1XgU2v9xOk/iXywi44ysfT5R2Afic2jthORUDucFR9UBDtz73b2KpAp/q65ZPN5QQsjBGCnDR+h
2U2JPmFk5nwfVIdyGH9kgaRV3tAaBM4yuBvcVTrtfQYn5ZhUlNsW/9zo1sRc5OFAMx8Mp8GhM8OY
BIpO4DpK53ZXB3fcugP8HjOnj/O4ncsmNuUvGcyJnt870DH1nb2cTCQsRRBnswtH9+qQ9xYUwUGB
ERO0PsPSiCovSEorS6T51YtfKZ4zXELEAzT45q9ZlzFSDqqzMBobsLbDm5nhY2h6UTNYYJBbB8an
GE+5Z9M0vZPoY2HCATLvkg4G1PT6kRp80/lHv8IMAJeY77C2bRk8V2iUdeOvZnBpZyLntqGNDDA7
vql7GcwX7n7V3Iq0uU0HP3Zxh/UoVjmv4nIGG76u73p3jFr1ntsQbh76hNRfgj141oM3HNz5bZZx
MHzYQADh8S556i+rcRsGvxEC0RZOxRDhRoCTnQ8ZJVzEIcujXn2F4PWcUN7jQQUZwndIHdOwME9j
/Zpp7C5YNAyIPgb1Yqj5mg0VnR3ktzBHfe3RQIAN2UZXOUfYocfPDGyoGBdfKbIAkiaq8NgUK6jp
PKf22pDPoXssgjWIx2DD9qVAgAF9XTGzdV5mUJeUT25boKaCxbou4qSjLTexWbtKeFtnklQq0MCm
U2RMLyI78HbvjZIWpI+74WPuj2569FxcKWMz9mhyg6G4OGbkmI/Llj2S6tHVbz6utVhgzCgvtwbo
uuaT4iIqmo8RL6zu3s3+vi8wp9LAEKg7IyUwgcYiJ++h/mLzez9gwto4ugBoOuDUyfZ1eSeqQyvA
SEfuLfup8iBsM63GeWeGH0KcHO+RTU+Dx+mEi5xXv1xP0CpYeRgqAPt/uJvS4zyA1jWDttf8wQW4
SjTZT97WNBB8Wxv8KxnZEe9uTPctB729WjgForhQvZQQJMt0HgGXG3eFH/slwyzjKstdDHPhf9ZG
gigqGUL73RtJXJCShn4R61bFbjgmYIChvjPGuW8nMypnpdtGrtVRjmH1GgB9u2VUC3dZ9ObKTvuY
2RmdwKYiEN3p3omN3PnKOAxzr6gggKNbnHIdgnHtmM2QR3NdasuDo5BKtw+1tajLigYwiqz/riAT
l+spCtiwUfk9k3gzZNsKBCGtF2f1Byz8b3D00OGc9YOqESi7qK1X3IIaIIhCYCxG94UAwajzVRg8
NMbBA+dgFhxVlVMftzRIvy2UVFsfgk02QnSjOaRpuyDMW7nV8DiG80I6oAsv8rlIRlikMe0BmX9o
7U0+zc3CaEVLSWl/dR40U5zXgqAFXq6KdjO7KhpNN0HUHZcgWGD5gwFzNVRvNflwwaHZsWlpVnk8
Q/pdW2ABGABQN9azAY/NMTbEPkuR00Ke5g6aBd91eKjaLBpcN6oRC/bajbIBQlOZpgNs46DyY56B
gaU7TfaDrBAtGiSafJwdAiUHsZ32RDx5R53asR5XUKCklQRTN9K5ER4jdRV1qnsbxshPwVsWihWY
PxEbmvZTbb3q6c6wn3T5Pnm7bHrm2cdYdQmHnAAEjKldzMmAN4D5vEh4d6R/rEIRE47L5Hz55Nfc
AvBof5PxTqbLEoalAeuBzCXV3D146r2t34bAj/ozrrgflkWHuaECNo/D9JdRb72VyofF7BdBuGOO
2vj8hZSatt1RQpPDeCbhvgl3Qbq3/L0a4FbUU4l0weZo3CNgyIOQOhmYi7o3pkBJp1FLKT4K57uq
4NbS7KPxAB9UxE+YdDZ+BwxAbSyUlS5s664zuiMinXxsFm7G4cmHJDVf0fGOM44Y1njM/efK+2C8
Tsb5SU5sLSxC+wbLn++oayHOtUH1s9UW7maJunP3NE4AcE8PZsHiqn8gcISSvU3TIzhGqMOAAA6H
XV8xOvTHyangizA3guZUoREcBXiVDhS4ZHEcg03Trgj7lrLbV/huhGKJr5mmPFfJyJGbyGOOUD6V
XWR5fRTCHmv5RvgbPnJpBwUgB6+kuPe9L9N9Fv1RGh+ueKlxz2x5X3hfgWInxDBUaAw92nVUigdP
hEhYF2bRI26fFyqUCzKXcVpjNtrDS3TbhVuhgGs3tFIDTGa+coFNhAFmiFHHl278SiGwXdU5zfNf
ls0XgfNtptCZZeNC5ujqaJ40xreBSz6LiXojokIt4w4psYfINlMe5f57XYeRnJE4Kfh6HBjhyFSt
uEM0yPEkzSmIGYakufFWsIqKTEd2k/iNjcfiUOk0kZMftYOQNUQwYn1W0wNBF2KAWzTkV0PWjazw
R/okE1U0ud929Tq1IPQO5Svkcukgn6w8f6hN8QjZJjhFi+aIxt2wPLjjHTIw3KbnVr0M6Ws3mitd
vHjzr3wQ0N/4zK1DoUHTDaKREEekWkQqEBbvQb4mZLHIh/pYeWk8SetkM/ugjXGr52LV8YdBQdnu
/HF4zQ57Ebm9nusqYUxFCly1eVXmCOUxntl2q7F9MTojsfir7SPFrDcIcM3pyEY8m4HVlAR7vyF3
Y+a9iRbpkAsz6xX7blybrpf0yF4FmbeqY3FtIacwfdoj4fMx0VzIXeU6ycR+TSKLsuYhDLJlJgc6
I1+whjLivQHLv3WCnraWsQPgHFFEgbllx08BRGzrD7vAeUI60gh/V+MDLz45hgssJ1x4oRF7dgkF
XtTfvZTODShZ3DQBIH/r5/dqJDRwyt0kdMRtuKR6XmWIFINSnYy6omldRa2HwZYChpahfQ1Vvk4u
QhiR3EdVBBBWAJUWdjk9zPBs0ptRcUEE3UCgAcaqh9EapznqnLfMzxZortxhtCTSLSRUgIV3dX3w
GnddFf3B6rAR+XwM2i1EAJNumrYmpqFLtbX6Uw3sbyGr2PM+G2ZHrokfPq1DwXcFlAjmMMD3zAun
UoBJYc9MaDrLNl2a43fIU9RPQFQLn6rU7xD/ReYKIukz8gSEOP2OhIAmsQo8PVWMshGnaGBk+L8/
AEi/qpBMk3mKiEMoyRXmWqsOElE+A89Khjxl1EEWBZZOSoHgtdyIApSO+alz/FPfftvlaUalYRgT
H2iDxp8RYn0J54Uhq9PVR+5+53Af6Hi2cowVAajc9l49K4sMEO1CAbigIVMFaHcVRySoumQUbpEE
ZgUq3hmsN7XVwrzZ4a/O5x1iaMvcBwEo0LoCGO52WkmTH6w2LR5TVrOvLpd1mrhZh4zQMPMVjMlX
K6YEr33aF3MlHGqKfhcM7tI5xxDKD3w6B21PR3DyIlFpY4YrMQT1Cby9kfTa18Idfw2ukVQpQP8O
c8aDMvhve2IfpDafzdyGkZQ7b9AP5tBvbOYuhGXHZurFqVnf4S3kSZpXX6HrbcrKRyZQjgijuN98
e6DhTqppRNdDh82mkvJQjpj74romC4zsQ93TQvaLLBLv/I50+RBbPnAcwwSL1BeNvS41VysjzBKQ
0SZMSIKzMw+mpVYyHVg0CCSx3mfvlasqr46FG0BTuXLrxKqK3zUPQahkNjB9BUSM0BJ87mVbIE5t
TnOOGo1bs1hY9X3XqPs5aO7LfKiWnd8NIOZq7q0RezkRrhbAeANxBCWYyQyioCp3WQ0weW04aZyG
6d6eWpTf/MTN70SOSMsujQ/JYVSAvQlKvWTm8JiHBF5nXoXN8CI0Iqda5r98w3keaiuuh2aBCdJV
FzbL1MzOLETi0ChrnSNMKwWoVbJW7WVjr8wM/GeQJeYl5f07B323q72VSCFf5DznGrVB8WBgrBHX
24CdzJ0Fuj17z8X1do4pGRML+1XIZUfeB8uDj3eQJQY04KhZOm+9RP1oLunQwKcgTW/qEInI06jv
eW5ux/S3gwfQwt418KVBbe2ApVgBBhDVqUhkbqAQhQs3G8sK5ZWQYWaGwZijpDWHD51rRx1Kr6q4
m5xvy35viB9Lsqo0yrHu745z+KwNOnSoILwRZIHjYC60heLBQF3LRrVYrvreAY1tMS5MUe2z6oMT
F0+WLfq2TjgMGEelVFowZO7JGsx7Z872JpCLwXDUxkfgFjvbxfwQn19td+F572gWRuBPj3j6auXH
DqJFYf8YmJirRcEbdy1yGnxmV31YJTRKBMFnA+pWPgnYuvyp1CZ8crYO4JB5l9J0KuMyf1XtqQ3l
SsolJpg2KfEP1WjfieatGn61A4QEZwP8DTvU06B6tZyKfsGluQhLETUG3jt0SnlaLhxt49HCttrq
acbWuN4vMDbGnUBODmQ6b4eFByqS2hA7rThNyaHxYgmdG9d+RdAc2QOS+LyVtMO/Dd0kCim1tQMA
KZoxSY8/XBU+1eYZFN7tFNjulJOeGPyfj9qKz6aDFu1IA6IwvpbJz8IFUs2pqjWqJrb70VhA5rCm
R1I2J0aaLkOWoWQNdHSLGdo8h48zaGeEKLMdyuI5HzHmDTx617+1uZOk07DnbvXk5mXU+VXMGapF
0KGp2RAbRv575t6Lz81nNTWLzCcPYqijqdWLXqEnwLpgYXXDydfB2gsg6Drp2OqDRZZhXin01gFc
HZhDVvZ4z4HbFsiVldJLUr+2Yefg7MV6sualzlA5R8NSh/vW9BbeBDIqLtetMBYdgBCAbR5ycIU0
np8oWEwXlb0SSFTpm4mZIxcyyn2pYBeHcduxDzs4TdbjWIEuNkNYXYzf51rnUPSJGt29FiCCIm6U
ooZpmWqXhiNeAVnLfopU4MatDjbB3H2ZJjy26KjkbtR1r0Ze4I11MXOQxw/VnQ/iD6An6MTRFEEe
U1dq0bEekRreugeAEUqn4PSKBKo9kgAeUM7LQmdHh0HELf3sXP40Mm/XZemd0bzCzICMmiWuXe68
0cMTesuwft39bru9S3y4Jn9lZf6WDWwz96CD6Ex6zvVn2a9Co9j1Bls6qEgFAx4dC/Qr2KioHZrb
osOwY9DDFVbQF55yRG8H16w/LcdNFLdRTRnIA3OqaCjzbT8VGzcotlzZG0+G27RAUdHJk6nMjyYJ
4N3TKhqZsbbgLUsULSbH+aWqd7t8F0O49lHbA4XUkp0rS+yNhSoOymXqQHJJAtc+j/Zn58tVKDEd
6tp4XelaCOBThx7YbMOJrFokdWffS1Ee23Ps0dYLTFHRjCvc53U+N9Q8M2sWAUAXatGT4wSJvj5c
9PhIXJbliGJiO3z4cCQGeXSN50z21CpfZsOOy7NwnmluakRcXfmdK5QQIQTlKJhK1DPUI4bRFr2u
IhRbkfb4EZhEoylF9Safkm78Ji1mtxp8tioXCLCjppiWhjHHc3i0AxEFDc6dP3rY3RJF72BIuvAt
VXLtIGlrEA47EC0bURqALFzEQVTNyidlftqKRR18v/uEFD02xh7K2mFsg/RZczMufCBS0eGajJ7q
YNyYDqdVs/WBWBeph0DpfkZ32vWp0q+5fYaBZ3QwWaxgDNpWU3iQzRz2UETlKx8KQAwdubKwQUF1
BINn5NsKvmar4b6CGsjRcDNnqEDhVvvhozugGrvlZMBfwjge7CjyhTP+2x02mqHEgbClsLe1LeJA
fgTaQzD52WYyqrNfE/80xjAe/HUlBe0A7NPWW8echHQFHaE9X86bOXjg2T1ot4K0iQqCWn1+rHMA
9tsvrviidTd5Afj9/FYDDzgVkMzuUTe1CtzadxHgF/EVsWBlCKin0C5rly0ybNRtw8yImuyQExIx
LhNhL3lwEPrQtgU2TdMclECsWY7qzkt3s/PLGk9Dg7pMJmN3WNZ5Sr0KD5G8GIgdje7hjAo20yXw
B7S094Y+WCHKqaULewcqSP/bhksr+VuJztv4K/R1Mrh3swdpWPyigMdj/pQbMuqJQB5xb6pD6H1l
QbCH4MvG718kmtTFfN8Wr1mRRrnlREree5WgQ7dv0oesrZHGYm66eCdOugnNJzt47/MxDmcErmhr
hHAqNsItqGdGop7uNPJot/o2nHbNbTSGAogMyg+hsoVKbcSFedyPFrWhZJmxfa3slac0rbGzZvPa
BsF3i8yraF49QK57lR1DFAlSB0ojyCY58KAViy0UvkDCs0LAA7HIhYHIugWMBaMBCyf4VZkIL9xp
E/AeKdl8GExzNbE77QQJOphx3qMuNDVRi/5M2qVw6fcZRmvk/5B2XruNI9safiICzOFWDJIsqx3a
Hdw3REfmnPn056PnYFpNa5sze98MBmjApSpWrVq11h/mnab9DBJSFFFxVW3cS11/0ur7JJjcVDmV
OvuZTCATfsjl8wwDQ9a+TfJJwFwlC7UPXSv8HMJbaa7fs2E5np2jCpAx5OdcDNm7n1NT2Y1zSK4Z
OVOR7PQqpJ5rPqSUYX3JfxSFxramaUfzhkP4qaMdFLT1zuD5XhUQbg1e+SYOjgSkiFiqDXcFjT4J
HYXE+hWVjau33yvp2YpkxyoQvBYD+gqfpYmmiQ9CenzfpHjKZd8r/Ucg/QqpIaTAIJSwc63hthvP
lfaj5EkXt7Pd9ThzQZXnrVb3dP2wfjOFyBVmePvWg1DfalZ5Cmnea/LnZOi8sIa4pjuRvvy9Q9l/
rdN7aymExoNdRvxISeKJJ1BphubilzdiYuyr9tNLU2ipjoQPBmpfyhwerPqsq8NOmapdhtOq3PD2
hD0j+r0d0hWKa/MgioFnMbmZjaRkoSeZgqP2M+WA0pkxNZgJkgmvEoRUdx2ZmE/aomADpHe+a2rZ
x8RKkawXbZ9CSIKJbJA8GUQXNfCpNBhuJ1NUkSkLB2yTxqLc97MdP2N/w6u9s8v4HCUlZZYHRZac
kOeilNGz6WtvlIWbOPpF297WMuHGz8qD2FqETuIDanjV0NyVnXgr9prTghoqk9keFMoupUqPKT3G
dPHMs5hSKCU4oCZOd0qgj4CD0WGUIa0y+7yq3DIsDm1r3gRS5VVa6+qm4lgpvpOx7lh+aVv5r4Sq
XaZljhHr3Cm0tmjpp4aBO49ho47+sDi99JhY5z2uWTmqVVHp5lLmat3k1ZSuB2YdDXutjOw8/OzT
KynElo79B5VHs2g8iyFtId4rg/RtYPKyUR8xfSH77D+mPXUm0B49whIdT4alUZnyfVKykSDuD7GC
6Kf/ZaaOp5SiPVEoK8PMm6rayXC4DdQvNST7kE771H8rYt5qGd0anYjJhvAR3DLn1JaWxlNVHfRC
/iFH3FStdhMK3wNhRgmL4FDmdpb+GpPHEl0703g/lZU9Wui/iQYF3C+zXu7kgHPGsUQ6zQlqki9e
cS3Zmx4/GQsXU1gOzOxk+aFcQg2VubIrd0WMaTtpuNROtjGWX2Ltk6n8iuXTlClezpasOZc9jZJ4
EOwh+lTl5TvJ7/Y5WwvhoV1Rle8QiXC7hv4KNU4paW0l+iH2VekU5rPZYcvKe8IgQZdy6sWVtKsb
xYvzoyHe4qN3yKKfvtDxGwjT5NaGgmxJ+rNcnkCN+VgWld0Lujv3mqvI5iccd+jcopBglLRlW8dv
ZFpct75Zk0xiAN/RKg2sz5pUucmIe7Mquv38kyxul3CF6tNzEn1vtPeKr1FTFe4lK1vKcMQt/YS6
0UlH11vLVFuIEHGiYSknyr0yT/u8nJ1UnhxxggmkflmarL76S5XoFPrPYo4KR/OlloU9N68sMPGq
wiTbt6c5288s1Ix0uGyADXoKwxEHqHxnUNOUAvbz8qDJwVun1HokAimnLywtuhM8KwDjJTmuGNmd
FMZum1h2TD/Jl37CsGEuCraWsSvNHReoZvft+5hyc01XjuRMq0EuDI9yjwzWNIHooDysRw9pm3sW
TcO8b+yQcpysfy+g6Qf6905AUASM+ST8VLicjWMPBcXwEYmYDzE597CUi2XfRuh91wB69M0PVjlS
WBFsidfNAFPO4nITpTt6wqnYvDRlfO3TMOwr4CBgGem2fygb8SEbZA9ia1Zlx7KBFdg/ZfqHzDoX
yocmfgiNR4Nl9S3D6/WDnvyUMwkIwfeif+yo26Q0t5BZsAcfcw5Tt6mcuVneIl590JTxMOm8Hmau
bH2f+19gX7uir+6G4hsNDRIEwfwpI2CiBSSoDX+sVB99o+U9t+/m/cgnKErDG9XA4zIR6nqf03SM
B3VXRE+q9S3OcUEwB1u2wCJF3Cjkd5a+H6rPsdTvtfBLQrWxol0T6txJ2KSnvHQ07qDcVhqF/7U8
pT/DcScJP5tpcad0ndvVvVfpIPYsezkXRsJREoNjMGM8blbPyfhBsh6FjNBOYdpCVoyqopGBdfrs
g/jpx7PZ/9D8T3Vli2HlSUN20IcPunYs/PKdRSBUytjBNdOdxA/1REkKVaaKqpNQJE4W9PyBAewB
vfREdArl2Tciuxg1B1ivLQeYyXa1Z6SfWoUcOkwdQ8M0m95+NtEaDb5kfnIrUnczsoZ80PdKgyA6
dbsyN/YRJyym4y2J1DRJ1TPuh6A+oVrn+gFlYZWGUxe7A9W/yiKT7+IbTTFto8lPSkMUjctqN5XB
wRffUalGxIIbjFipigoqhBH9xGHeq1QUxazyEkOkTid6pTB/meb+ozTw1J7LpzwoPsxlQFAgey6C
RzMfD1neuIqBZ0bsA1bQDgMmIS0AGLTQHV86NyAoe0XEC+WHZDUnei6HXqdlFfffVPWToffvS5qJ
U8w7Y8y+R9Vod5GIgVx6UqPuWEm5bQzq/ajdz/QRo478Ib2ba8Wts0OtULtHrKKUW7YbrRiBakpx
E6gwTUXZbukPZJTve0El9yoek15wgvjZp06odTNNLdqzPw3F3Amq6iSScUg1LHLy8Zhav6YJfBWx
m0ZEji2q0mbwFm/GEn+VvNtbimjHCcYWRXybK8JuSMirkp6qNpC3BNW48H0H1k6XEV6gD1uRJPiq
/xC3vatW2lOkWOQaQD3r1hmXFJHEfcazsYx+0LEGjtjtaor2ZSuDao8cXT6rA3aEOXaEJLujum9C
oCdxIlW7oU55EytHsaJnQL9GBWEwhNhpl3Q2vmRtsCvT+1AR9n1XAtmjtEKh2bascT8QcrBSP4b6
k2bIbuILdtqEZ8lU7IyCQzNL30tVocRGs0ECd6tDnknPUjKehGUzRIR5ohNCgaxETRu54D2b0YGU
cvIIuXRGlUONSf2tVHyo49QRkRed8uYuN6ZPRlT9rLj1eQCgx6rRuYp1L6PrGoPs8iEqVKorZPpt
II4U4uAojf5tE6GHlIOHkeKDFBPQJjS4dIoLMy2vhmJgYaJAoU7gBBpb1ymZFPcNdEkzBPdhqi+C
xrHwsZBbUHCsNaerb7rHRU5QohIm6WROGM5Kvupmffqo0G8bKxOcjETHhDxF1w4VN3pMpz4Lc5qH
hnQshtnLQv2HOo+3dGXYMV+zDqPDQnYCOro1si06raNoOsSAXYLQBPOTnWQhoWAkvW9q41FJDNvU
JbtTjb2ahoe5qe6U0fdQ03PCpDyWHM4SiJefkogPIxkKPTqz6pw4y79V47SXfXHXDFio9sZJ6Etw
LOIu7wbqWOLNkFJomJWbbmhOkQ7YzaoPcSqA8uoffI1ybByV70XWZ0RhUc+nXzSK0SfKaDfEods0
94FC9irUTlwWwDp/ZFwTfW0dtOmzXsAhyX5avIqB8UV2Q+XLUQL6wiREGrDW1rpN/epzUmBlqUnv
1GFS0OSvbitdsyOKCwWAl7RrbbU9j/R2jVLxChpTfGXHorUVBeSFUyo9Vea8j8kfysHfVSEwuHa8
QbjXiRkjMX4RWdzA4ulHp8dRBvNZW6pOkaM1J7QknWp8aHlIDUbyPsAlYcZCWQOlkLOSlkqKJomi
N5vctgFLWJM8a/TdctJPSxyOYcnfnqU7Tfc/apFyjluDN+kPRWh4cbSuQXdw4NmSgLhr6P/0dHnD
2ATpT25PIUHUBGcWB28QsidtgRCJ3a1aJE+52sLosO4F2jp0G+xGqZ9iFUZHGrC8ivFr8iUaX5Jj
qMnXcnnr1ZX/IwZ9FASkODWqKriS6tSCs+koK+VXkftUr460L6hNtigU1jQuhvfZMO4NTnCNT2eR
gJqoc+FnO/c3WpiiRtWBTSym7ADGbNzXtX+WQ6W3W9381jF5t4+62PFJJw5jpovISlAxHIYpBFrR
fdSj8CEbm5M+JvpRyuQbPEAVZ+yjlD5B8KRW82OjTcPHMWqKfSVMP6Ii55Ebdj8USXyX96ScVZpK
ntxO7c2Aiw+pphjsIBfou0gYEBwUw8e2rL18pjQQdHRwOvUWoMuDGcvHIaufeLGc/aWbUPVlBIW8
7A+jMp9LVaeg33AS28FpjYl/92uksRVdsXOwv7DADfpcQncUpP4HaWK16zLSMpmKnR0HWmyLqXSr
5MZNMMrVWWpEyrElnj8Uw7Th1EQAMf9HEsCKA2NW9IAHLUT3DkvIxYkqz3fg0/Gb799xlM/GhnCW
tIHPX4uOijOdvamldQv63VVd5VD9TM7Bh86T7Pkrq+xi7u50N1uGLxuMImPNiikDeVJjA3SMgpE1
j4qyU3aD8WtjOTfIN8aKEKOJWekbEwxz8Ub/pZ57R8YDL3Jl+go7gHPfJ4cUatsVSrrKqf3NVTFW
1BhFEJVUVmGJAfIeHQOg+Z6EFiL2SXBLV3yeazs5SmQJBNrd/DXxNoUWrnM7TN0yJEXSZXlFvhMa
TbbinN1eg306ii4pXGOD96Kp5vau6CDlLR42KUHXWTO/R11xWLJWjBsqWYxKU26noeTzQ9a9YXYX
dmOwr3lL7rLvUmUTIOJiT6J2ePuLX1/43z9gRWkpBSVVOKzLB8ceZN8e8Izz5MPW8m6t7orVMohl
mWg0lfcSb6SYDC1GdO7tmWwNsY4EaRHVmQQ5tMtCcMoIFKiF+/YQG4u15swPAFBTTYMtaYySbdSm
3Ugfa2PeBc2DbP1UkCHLh6e3h5Suc17//kBr6nyfWSZhkxNJH/w29xZjxs5BhunQbAggXA9svwda
Hf0kiwIrAQC1l3NgkFNY8drGldHvH1qFZwDi4lsCI1sjrg59pyIMHM8w2c3sNA+fM5oNEfAZCYSn
CMjg7YXc+nbL9rkQUimrOqqssFnWcfEppbuEvsM2e3FjF67J8nJfRbKidb43N4eKolwR5hub8D/Q
CH9/qFXMqBVhFhUl4kPJvPRLtNSN6Xs0Kl/Z9EffIq8S1PDQ0WNTRAGkXd6fjSLZENWVrjNCf/+K
VeDoA6B1vQEXDvwTPtOpM+7y04RdYeJtaWZcV0TSfo+1ih5lKolTESIEkh4nt7GF98sVUezrg/Iw
OLyaQtc4vr1bNuLyizTVxW5JRDkVhXTRHpBKp8oMHqKHIKJmLJ4MoJtLRevtAf+DRMDfc1SXOHAx
Yoav2oSk1l8SAcKd1AOs3i2iJ/MBnyrOPNXd/iNp+2KwGbp4Km2RljeOo7pKMcLejIOyojs/qbO4
ExfQWkLfuMhlntnBkt9vKAa8aOW+5jr+nvMq5JgCUJ6WNzvKEsPHZpd746HdjTa1+b+kqv/nRV5F
nDbPFNwIQB20n/WbZlfZ7af5caCT5o6dB0bVXZixCojdx/BDK+zUs7WRPl5P437PeBWFwmbWhaAj
5C0suyE1KEmpPH20jWC3EYXUVTKTyTghBSkhYpwt2abnCxJTUjbmsvn5VoFIL03gVynCIOFxMUsG
dHrDO8LOjsIeIgymeW8fka1JrSKOpA5Bg0YHmgzlsymEdMu29sfWCVjFGbCLspYrJEODUB/bNrmN
YfDlAuWdbDiOQ7//3ya0ylh6XRY7oS7ZDMXdkH6M6am9PcB1tezfgXMtRy5ZmgT3NOCAvUjRg5hy
xm/Yr33BQuo2P/RIVkOM+lSAboi3xl7O0huHW1uFk6pVfbFctjoXUvRIcdvJfr6ooPMrdjVC9Ftf
b2N/rKVG20qcqiwmx0zApgrJ51J93ljOJR69NaVV+JjSKZ+znvxP3VfvoOwtttXht9GeKBrs/oHW
+MYdq62iRQ0b0RoAJO2nm/JonJbouBgeg96ztxbvP4iP/B2ZtFXISEpB1v2e989gg9i1SZ/fU6O0
9Tt/t0jDRri0bFnDbARDbRU/hhYaqDSy/0tlulUG/6gI+rFpso1UZfkzb321VdygKhdE6cAbK6S/
YFRPg/4Oli4vzWoj6l5X/784bqv40fp6Xps0Dj31Qb/JnfmUnIIb/8ey6xXbPyHedzaet5Qbt8Kw
tgojUj4UaFOySyq3d0YH8MUDgJcbNE5Qxsn3W5pJW9nYWgsk1hpFqwqBUwDCdRf/AL0BBhyoB8wj
24RsEu4ghe6MH2+fvo3grK/jiZklsyUh7BKPpxhwHo6kaAYcB+uTSf/p7bG2cuy18S11MrGZZwaz
Gu0j5cc7uY4OipSEth5B5TWN2JPH8XYhA3Rqdhwz5Twpwud/+yvkxTbOAqqLyxedpNX5x6OiopPX
qJ5/HnFOgQPiI/XbIbxifATounGfvzonq9FWEYDul6ko7aBCdhLfq3n0nFkDOZIgPuaRUB025vYq
Wq9GWx1++hf4xkm16ukP7RESjHQL9QYPh/Ax+5HSQt1ZzuZJ2ZrhKhIIhZZEgtmqHicFzPZecmI0
Baf7Hue0DubbTsHwNfCib2/P9epUNUXRNMPke66dbg01rhuftq1XtiaIjRySrri1YV9dFctyXoyx
XF0XzwcpUkZkKdDgWOo42ifIofZip1m8375nXwec1Vira1CtIBqbPp9uuhFvYDmirEQr5lwc4xOw
s4O28RZ7Lem0Gm91DGQ1AQcosX6tBy7Dpd1Ax3QnfdO+zZ/Me7C6i+0IlXobUQmoA4dEO2+7NL+6
rFY/YnU6esPMpcTs0dV3lc/1URx3sO/28cdFq33JdrWfwvaG3do5q0MiRGGIHscyc8Sslkd2/0lw
XyqxXMrqqTttvU8213p1RGpk6gbLZ5qLLYVq6zf4VTqCPR7ED5Gb2eqLSQXgDnybnOG07dZ69Yhe
7OPVFYpWSa0Y1aR6hpadfdG/CYvx/UhDDTZ47v1v53J1caZCpxazzpkJ4VerOvTJ7untEV7flX/u
mpfq3sWxNLvQ7OWaIYLBMfdIVitety/Owb6RHPG7duODk99vFVs3tupL6eZi0ERPMwxvOZ8jDN8S
FKQ1PSv1ZjTd2Jwvd+jFMJpq5Q3e5cvmhB2reFSPv+Xf4BlDnXUWMeSu95KNULoVe17+/WLQApsj
NRxF0zPuaL/YmSsdArx/EN10YbFG3lZRZHPAVfCBMTdms8kRrJ1lQF4xZ9QF7NFeZgiP6dPGjlkC
9R/Z6rJjDGDxFFQ1VV5XYUy1hCqAKwQHUKRtDnkQC6/FJ210a9He3iyvWy+rAVc3R12W1RgUkurB
lv3/do9A08f4tkSa4ig6YFq+GfwX/YatJGBrsqubhOqvMvSztizu6Ai73AEX13jAv3fqIT9vvTde
ZZAvM1Xo8OiyJb8yCTfqjm6LxtK2IZ5kUgdy7ixD/x97HST+xq31+jHw52jro49gl9qpirx8yOoj
JWc79FLPdwJcL5YSHtZvGHhv3ZWv25OrUVdZsqpNsZ5a6l83Rs+oOHM9NPv5pDujjdrFnXiiFQ0q
yHl7314NBjjs/f/aroNBT0l66iPGHQoFEOgXAPy7t0e4Hksvhlhtlk4JyqYJ2SzaTqQ1qBeoBeyK
ve4sNiLxSUmc8udWKN2a1ur0T03SyRan1JvSGw2UsSlPG9Pa2JQv7/KLgBaYpixmFiOISgb4+GBp
X8f+MUFvbDC36q1XL4aLFVylE7IWikoSctTVL50ropeH3yKIUZvBFtMZgK771FYfN77b1gyXf7+Y
odFYmqn4LwfhLwdIxMr2f1kFRUeAG7j+HdR36nmroXVttqYqWqKBzJ6CKfOf48LWr6q25riPJWIe
6OOEKH0lwEzent/VlAmQkSYrGIQq2it/UOToEt3kHhRmHBpEMQJEJepPiSx+UcXhRkWDAdK6vmvr
AMDdKBQQONDx6LKDmaHekmYFPB3hXawoXhgp3/sQDlOjHiZfOdRisH/71y6TXl8vlz92lV/h3BfH
dNvZAnvsoWgtDBjH/INb5VXbkjh0Oc5q8eVqaloa7aqXmnQtdtaM4oKhzN96tbeB2iCws4OFfYK9
s1V4vHZkL0ZeN1LmLpvyOOfCTvXEUUfBSYBovb2IW598fUlrkwrNPmIVlTv1RnabvfUu/ObfJw/T
OXKpYTmjq32svyIVzHNyvpfzrYtza5Lyn3tbbacCA7eXz6j/CiYHfo6r7pLaAVhYP/bo43OvQcd/
e94vIp5v7B51FYLz0izCdOQoB3Fs7TJ13vtC/ZCliasrxU5BqxGdu3d5DWd3ns6SCrFc7M1DJH9D
JzAvAL135V6etKesAwoF6aqaxNsqQsvGXGCP3zEXp/0LOgD+mjDqHwNZ3/XwUIsBnmJrukoOKLwa
UPgJmxNkHYTmhoPagq2yGlsGN6+NsjvAgNboH1tg6JNccwoLGL4q347tY1PNT5OBMyfSWmpmOVUK
+DE3ftIcOSglAstxdIyF77LZHoKW7lCbedE87EL5vew/JdYZyZWNJb16q11u19UNIyej5bcy0aN2
Pi8OC8X+PrIHr6R6V9uWs1nnvfbAMnUMx6B0UVgSV+9YkJJjoU0czN5bTBUSN5ddUKgAayBQ8qpM
nFSFE7XL7ra8O7dGXt0+ZSV0fh4oPO10mpf1XW10MFgXyuB/lSqYsHLob4iKKK/hRFWWxWEH09ST
3i/TFHYwZCie3Sr7wQlPBdKwW/nP64rhS8D7PeTqO8aJ5WtSzuwGO/sqUxIhbz8ae0Q43H/g9n2t
3HM5wdVXRInWQoDIWEYz99Jtfrc03ganu5cPW59tc2ar75ZKRqxZGTMTb0CD7bIvI2Cw4hb/I9e6
39yf1yPb73VcZQtN45tKWFiEb5RNd0Acj0FtCXdtChPdaD+nMiI+ZYiupv+unayvgmKcUEGhY6yW
76tM2Ljcrz7/Lhd6dV92qDOpcc9C1wXedc1uOi+u1Y2zaM8dZAzr/ueNtLo5rRYsfVqy3Itj3hIP
qOSdRU+zE+8fbKTlongd0f9ebnMFOxBzpYQS9ZKcGTtURz4UNtWeZSv9yLZBdtezj9+jrV4nfTGX
QxyymovC/eyAVD0vHoSIETjoLTrKvv8IN+9Zc4I7zXn77rq6rwzw95JokJmsr+wONqo0CsS9oTKQ
5x09Jao3NsvVhPNiiNWljDmPUdcBAsP6qJ6CUvZUtOsmCEFvz+T6nrwYZ3ULV20D06hlFVHHPWaP
JVAYoM8uGhbAFxwInBvzuhq4L8ZbhTZTTKp4Ykm9RkFJGIqEDAeXM7Er0q0XytW4djHUKq5ZYqX5
gsHUgncg2m9oCe6Nm9amn7vpbPjaeniJ2BdjreIaatJFlUU+n+sc38PqF296T/4FwGaHptHeOAdP
8zuk+pzuiFg1gTxx/tvTfvEjVuFuiqdJUZZA3n62Jg+O1WExBQmaI7IttuBsGfG8bvMukzZlCVcv
y1SMNTLEyhFaKf66OLpfKAWU9/G9bFcPIP2IamEEvc7NvH+NMl2NulpquZGtKhOJMvFRowCa7JU9
M940V7p6AC8mt1pMX0U7CAYyCt/WudUOBrypYtgCVVyNYReDrG6EMBf7ya/ILUT8mtK7aL/UHsVN
OObVeHUxzOoaQBAs62vg9h6ehNx4JDDKRl/8BdL8Kvb/HmKNDmnjoB1GE12pEPXJO+Dktr/PsPhS
n2txV30xDhWlTqhA0dPiORh4cNFVrARcVGeh5GwEmeXbvPVjVldDphuNXjXMV8mbfQgPoxzGm3ku
3Arl+6Yz7jeC6NWL72Lyq2AdCvEgjkuKONiSR13Xgzq/lFmbo34KUDravT3extbUVjE7iEct7Hzu
hlpDdQfF07pA3Hf23h7lavnv4nivESNN2EyWMHACZChKu+Zj+APZquAUUSJv3eDe7KDEUV3NCGWb
mdsyhbe+4Cp2m0nqK4iDoVQNDkG2UVY/tESVGcQiD7F/b8bwZ0xZo0fSMZLzEXIicv7DqQ4RXklK
d2M5r1UxLBVivayJEs+IVUCZA5TJfC3SKDn2TsR5UEnpFTe82QRVXNsflyOtokpdNbOi+rHmjZ7k
DcmuORcf8MF1ers46ofwBhL/cNgc9VqQuRx1FWRMli6QTea3kFmQIXqo9sW+X9L7Y+HkyKI4/9XT
zMKZRxFZVcNc52ECpMQujkKNrhF+BmfpoGB5h6LhHpTph8QLNhNq+eokL0ZcnfTRt9Ad1FlaPGRm
T4LWEXsa1OpsBxLO/cv6joTeK57qm+LOuKG7ec7eB++3MtDXUH52rIUvEaR9Swfct1rtSdf9rp/Z
sSmWe6m3ZBkTbAsgxce39+21WHox0Lr1EE7FLORNyrYNcoR7rNsqRsBKRqJUNm9UQXXeHu7q3v09
r3W/Ea2OZh6psqHnlUGl41Wvfly0W94e5eo79HJWq++Y+IXcpCHDCAdzv7yw60P9YuK0gAm3upvy
8tfW0exytFXAThsoojrsTu6HpYAA+ubOhzcwHxM3vEPbw6Vt/K5+N+7Th8AL98Ohf357vsuJf+sH
LNv6omze6lFQy/LyA9DPwAcJ8WgjVLH/gHU3hv1jKaoPrVFt7dLXQPQ/d+m6IaHNmRhPPrt0iXnV
Y/bY7Tk6D5FrOmhoCw9IbiPvtPugektCvAVCeg1ZXQ2/ShXHUJQyPWfaTC21ewTcypQ3YmUcx1x3
tT68VXT9g9g2Z6VUHvs4P1eJ/g7v6/t+GBCr6aJ3guaj4VaOeKtkG2nD1lZfXQiZIWWJ3ySaR7/h
0BQQmeR+fvB7ceMhtPXxV9eBpaRRAhSfKCmhZxnuRh+290gHT/0YIpOFuNzGGb7aBr7c76vgNDd6
GIQKIwYphY7QbvbBh9ixvOU1hKWA3dzKgMhBgnYn417fumg31vVlU15s9sGy8t4y+Orp7ezJboUs
4ALKP7y8a23qLMiFvBP+LaD8z632UuW/GFRI5sxQ0J332vmj0HoCmkhvH+Grxd2LRX0JMhcjmDFd
qTphu/hfFjRN6gRfIrd9CVvFfXtGkn/jMyrXw5YpKqaiqrQml4W+GFGatKxT+uzlMyJATmaLSuwe
QYshsMN7zIkAvCnvkCBxkE+6WxrR7dlCo8npPAumZedQID2UN9RfNu6k/xC+f/+y1cFWJbVu1YZf
1rjlMTpg13Rsd8v9Vya7fwBSu5q6Waaly5JIRqytTqqUDgV1C+7ABRC3vKrRhb+RHfGwhWS8snUN
UaSFqSJFDVhzFafR6rUUbeIbl6F/E0Tlr6xEC49S5LxxSJY/tLoQGMgCHEJNGzHj1f0Xp5nZi33B
hZAJp7HPnbYtNx5h11IUA6sLDMepD2jyGqooaUEqxXWveXlx16LBP9C2i8VP/QTg7TDQSDFpXUZG
u3FQlm//amoXw66mZlKVkIqSYeXmRw9lv5sshFrCnWBuYFyvXS9/THB1rYP6GIq+bDWPh2Xm1iGc
caqQ1Dyb79pedaJj9KTso3v9H/REr34/2TJNzTQAg+qrCJsjxl+JWFMQbmJkOz4bWJm8HW82Rlhz
01N10sSmKzn88n7ALbFEf+XtEa5u9t9zWNPQU7WYOllhDln8aVqelv5dnX97e4wXGu3r3fD3Qq1J
6L6Wi7EYsxuM9xL5erevbP2Z6vAn4VFzQ2D15vN8ij4g/+Ut5IT2DOTzc/ig3Me3yjH80og7aePa
vwbmYdv8/kmrbaPJUjsPyMp5nT17IhxEXu/H+ZtlqztrX3jl2XenTdfsaznoH6OuQotQZglue6z2
koMGBwjaXxHsFX8tvJOFdnzbORRkcnc65BRJkfY+RXfF4e2vca1i+MePWN8oRigZVkTYaUPtNgu5
mDGBUKDi+26qCUdeVncCvoiot+TvFd2K7d4qzsaE/1YxWhYSN4AQQyOfnbd/19ZOXF0n3WwYadh1
IAkG6djrn61kH+fJxuS3BlldIlomNnE1ES0mWTlKUfghF8QjaO6NYa681/5Y4lW2l1lRmiPlqnlm
8j6L3qUoF6fYFUiYg0ny+7fX7do9/MdgqzCkZkGpZ+jscA+Ltugu/ZforDrVMWULKxu3/vXA/ve5
WbeXUBacNMsgIqUzXVf1Zs51zw8RzYyfNqa1rNEbQcNc1Q/p6hSzHzMtRFb8fc7r2nAxvrNzMHeG
HX+UvcJLq5148N2t0uVrLjTpxUV0MFfXF92krMFEw4Kn4e9LL9uX7kRoKqhmpBshfnOsVSRqfRk9
eYV5xke0auyGEu3k/UVcDTceIdcaTX/MaxV/aiOrRwsjILaKfjM7CQvqPyGpCJBQPwG82ChIb463
CjU87wkbAXOr/l/MBbWoCBGM5lahBdSJu610+Xo6oPBYk0zVkKw1zzus52RClIvV5N0B2yUEbFt/
s9z0tLAZRqZKP9IxH5X7ciN+Xf+Qv4de45SMsSUZSCYWF8X7m+omdoAxL+8d+R/AE15kIl4dD0U3
oKCQECviKsRMQoBaIJx9L/g63ra38y0GcLMjnke8PXfa9/CHTKdZwOC8/kijPdot1eLqFsFsc1c9
dXetO7vdXbRZnLtWsDbQD/r7d62iUTMAfsn7l2gUfaXoz32PFuKz9u4ve+mYcsNSrN4s71wNF7/H
XZfIUsys2qljPeJj9nX4WD83oCBtPC/c+cFyg2NY2fCBaLo7gaM5yOd+lu5M23fLh9Bt9ziBbG2H
5Sy98YHWRbRle2qVzw9Cw2G/sC9LQhiicicc8dz8rH/bKhJuDbgKWnIRmVjbDqxAeCrRkJLCyP1v
YrJqiEiDqDJSb6uY3CMzKgytgZuFLdwBoMDtCg1XbzypYJzYYWiSLfhy55+0d6/fcxeDr+ZnjqaF
luxyvlzJw90HU6ijHu5Sxsw8S93cyldzhYvxVoE5VCszSkPWE0RcL6PxnIGpmud/X7MwxItRlq96
8b6PKiOOTV9HCr9JD6qa3qWLXvbb3+3azjBkUaNQjTvAK0Cr3EuU7jtJwtp0H8mBPSLs9/YILxzR
9W6/HGIVjvou0PKhEyVQaPS8d8WXbK+9U53mc2SbTrWfgKGU36KbaSlB2RLwBkwBH3imPQqW0x7C
T+NuOItAcZAjnvdLS0a4b96XexWlcd7ehYMD57f0Z3WgZWkRTrGnie78R/OxOBWu8l3cI0P9vJUG
XNsAl3NahTJBn3NFUrAMjGovaD9MI05PnzbW7UqQMA1TMyQOk6iuTdZBOlZJZoTkMpqGLO1A7TND
Bk7CPcHcevIs+3X9iS7HWiXYeWGg+9NFMlBdp3HbY4szOJb1kZ3iWe/6p20VsGsx+XLEVbbdx2oh
Kl0MbgYJ/ybyvUh76qXawaHZ6VpMSsvHt5fz2kZHbBRldFFC7dZc5RujogyNIPayF8x3Ro95lf7l
7QGuZjSLophK1UbVX1E/BRRHtBRbEE8BOufWx5c4hEYjwpgeK3uzvYjXduHliKuwZ1WqlDUCRtW6
dJMmdwE6I0Hw/Pa0ro5hSrom6jLA9zWG1M/DfpAzU/LG/Jn4cx4l0ROij/96EFNUFSpR/0fad+1I
civbflEC6c1r2nJdXW2nRy+JHpfe+/z6u9i6ZyaLzV2cs48ESIAETBSZZEQwYsVagNXLAKtee7oG
lXYIzuOsj7kBMuRQei0MeVeVIHi+bYj1wgUCF7ZQNDVlU6UsSXkuDsY0S36U7MmjSHWiFLXaCqDY
KASXoBBAMucvKOcYYKetXRp/kYtarw5SLiIHERtH9qJDK9+TnHM+C/slvucsk3Ghr8xR0birlmox
CG9ktjgE/d+DpjaAQrYDoXGS3cUeFzrKXKFqyrKlYa4KYgDX31BKoKvSWDA5HMr9dF6P0pkMmkx/
k0mSg035K1MnMQunBXNVtG/M5yialKICex4G5/rn7ABWV2TTQFw49R3vxc662FfWKO+YR6mWgCcf
nZITATskC6mzu8odGUQGVeBfAIyZn2+zPmovGwHs4CvTYgido7+xyCihX62RCtJgOpGNTiIHBlxI
EP0LQshWLIuVQaApVuw4wfMgHozcyWvdlZWVkyQwvAzMm8g/VIRVka5FA3wvlFWPNERQflbQoIp7
v1Q4AZUFAjRNDKJg6NJCPKVZJVbZGsx8Bn+yYUpQ4tRyCDDEuhd30XrWCqj1DhEoX1ftHcLo96lm
QHomOsht9gTHfhCyeTfjjIIJtnkc+s6f9Fi4VGXzXRB1y5ZrTBdkRIJSzGXO5jBi5dXvptz8VDWo
k+sLfNYKtC4IwTO1dpbZONRgNQarpFOPD7f9ByNYmniF4ASi+QCsHpV5RpbaVOYAbWwzf6o0yKmu
FWdNPAt0OC4qtQbXG5LC4qRAaxV0Cf9HC9StVWYUpHQBnn61eigGuH3LwwCznh1X20Rd01hCCSOp
EPGXQA8I8gqDl4fJJfQEfAwr64psvwl1QxE7IU83T1hPDAUZyOqsCQQeoHpx+9OTbaFdq6UoqoS7
aGJ4lIocQOVOphgWsi+WUAoGDbsgfoV6nwxC69uGWHV2GFAMzOuJoqrR7UsBmmNmNEF0TP9H8nWn
iJzmMEMcJBAv0EFeZAwLppktnNLK4ZUEmF8OYChJQ4sNrdMPl795WvWVaiqDgvTTNMD0B1rsE2R8
76QaiDbFmC4KJEJyDJc5axxlLnpIQSHAK7WWwtkE1ke1UBbHVZPI6CK125KVdxWkX7AHqHtpwH1p
P+ClODfh40+hvqklg9MWY9CqZug6dXTMGpLUyTLjmz4QfIu2S++7YAoQxfb1LgEg9IFwg8koux3T
/bATuZSwrF7j1S+g0i6gk2u0BaAJWeUI0WEpQkwTwuIFhj00TAWGgHW0UCcRobN2VEYo5Nw+awwP
ujVPN8uGflqsoUDyD+Z2sV3cxuwDUW5PQycBmZk5YdFw9pxc/c9bTsBfGLyCF6X8m1LKalGZIj5s
pvvWqn235HtZsAKIWuyBwtvdXt9HP5g2h5TW1FGaljDyQJmD0EQSNp2Fx6JofRMH665N63rXzRLE
1xUQsA9dAJcRBYT1azcNBly6Vnc/Cr1t3F5Y4cFmFRyQBcazVAiJYCT53GqtJ+iqsVMHA3JwQnup
18YVGtRprRL863GLZ4423+nm/CzUg+DI+QpNp7X7MUnCWRrWU6xDyzRaoKAjqp2KWUDjNGrjBHlZ
dJqHHmqZ7fTeDcqllBaAEGGlTnLZmYfxZ7MUP6H6+TUV4+9jF55BtnPXGBgkVVtwJ1cihDk6gAjb
oXTaWT9p0OZzIS4N5agZA86FLkh3Ajg9MYPYvt/ealY2aCm4RoosK5ai06mKWPXlole6AeKv4h04
UaTVvZ3t5Tcov/xF9ZJVO8bUuaTIwDopBjirr/PqYZVJnG6gxAYyW/GFPCgB671H1/qOO75NriF9
jFRQYiNHMjUZjfhrW30oJcLathhORmGydIefREve/2YcK2fcNW66OqfwbXqGVOtF+3F7Xz9fGGwl
iTdwhng/08ssmrApjdpET0c4t8t5qF8K6MBBri8bf962xHCHxBRKKwqUq3FnKHcIaIelDSpMtWji
NO8oVhoQdwH7DSaUUIhVzvHoGx88bktpN5cm/Avels/5z/VvoBxirEM1RAo12Zfbc2K91CmnpPM5
jF/9+bTHE40hT2pUQXyg5rza+gJ+MzcJz+P6dnszGViya0P0kZmbMJIyAaXX2EneJb//sQpO9RNS
FLpd71a0j1K7D6RXaIk0du7wmo6MpgJ8nmx+hFCUnQ3qeqRRHguJtOI6BoSbeLh7Tg4zYMajU9pk
rqZw08N0NDntq88X5doqdYSyJlm1fhYNPOfHfRPUH2zINZd/73N6cG2GOiVtI3chRNtlv7O+6PNz
1r0p0Z7zAT+/NWEDzgyFKxNBkk7DjEjJJhR2sJRT9k6YfTL1TJh5MWjuVY2X32XfOBYZZ18iBQID
bHcKqBTIL9okX/JoKlUjChbgWkRn80IgDmTOUjvMr9YBs+wBd9CS8b2uTJKftDFZLnHRgV8LZcYC
SrDA31deYX7gAKN/DDU0nCJsKmDxzX0rN9BDAg7CWUvMuteVKEHkb2q8LiOamQXE5duhrz3JHMPD
VEDKphrUgLND5Phc+2EdJxmEFhJSVDxGqUPdFiB464E+/cDlktbvciDomNJNDoS9TlYwtEmGRIdd
w+k5sO7zlWnqZEdtuij9AtPz2+RloKV+BxAZrhHtdcw4P5JxUXQJXpYnpfwLSnUGivJ65dSJl3IV
4VWA+fIUBoRnOHXtGs3Zf4s7UJ7jXGTGDdsul67LSULTAziYh74sFP4aPoeybFvmyMkGGb3nq2V9
Isgt9c5o5zTEJATUjc1fta99gZ5RdsgIv5SngTEkcerGkTwMdT/2Cs++fPtA0Xy50EXKwPmIbU0B
x1RKzH7o7gI2EGveRRj64o/Is07w9o5TCWmTh2msq7jjagANylOFiTKXYKlSn3D44Eo5fX5o9r3D
v+ws9wJCLQWleMWwPnHBtEacKl0thr4xVIc5hVgZj++JdWg2FmhtiLDGQG6KCODrpvqgZtkOgqRO
k/q3vQAjI0Kp6vc6aDUIbSqqJtdDdFSFyRuqKRChm2fUUiC+lbnIuQfMTbNkdEYkGcSVNItCuMpx
PMhkSUA/tdPyPbSkh9vr4ZmgfHAyzXrSlpbly2LrS0LvoeX0fNsEKxuQDFXU8TeQBiKdRWYVkNJh
bVo+CntgVQpnEVLLklusPZy6Ij50C+6WHIEO1CzPo2ydkiGHovYE0Dm0ISH9GHbHorQeUWvxOD+N
EWevfhrlWIXSkmKZLJ+AlIvzeGmc0CX8jtGP9R+oGri37TGQlXA5m62gPekoIW/S0JCXA+UNIzSn
di+B0AHtKTf1M3CFRbsY11Fwwh1Ext9RtHroQLR+bPw6cOagDnjzyKwY/OcHQS/sOgaHmJJvhAjf
Jj8RdRNzP/jZhT8YzDpmWzNUQpp26wgBGphRwvsBoMQw5EFvGbn1ZmexjdcLGVM9gvqqBLi53B2r
vH/W+vpSl3gvpevj7a/I8jTbxVCpUimvkxwT4JAOTuIGYmCq8n0R5N1tK4xyGDkrqqjiWYR/0+UD
azDWqipQnoGAIDocoLP+EKKo9oqX+BrnacIOhpi0RAKowdvQ+d8g5KY+5nBsoFZ/h6Thum+cGFch
2YcnMq0geeob0b2QJodXCmP0/8hK/9imnFCvC4sZzToZPhndaEf4ZdtvySk9R0CdJX6z4xduGX2H
a5tULCyU3NJg0wIAQnS60ptP6ut0nl66l/Eo75NT+CT7uQdCO6/0KgyBuu3PMuAhFlgBGc9dZNxI
8qVPaH+5Kme51uF+EjFyQbVip7nppQlmI9tvM3rwAiaPbp8q1jtbAv8GZiIM1HlxuKh7Evdd3vcR
cqsHw208M6jO2W6a7dUu7uSLFPQe0VHLvfIMSVSQCXPny1gRdPsDqIualqqlgrb7X1gQtKh+pG/Q
WDmaFzLkhCqgPz2j5lpynxvMW4vMXbZgXQIt3fXCwc08Z6aBA25aEuRkZf2gozSmFxmvfMz0dX8M
0ci2URqSUTBhaCxA0JMhjIUD70HAWQwN7GobYwnD3iLouckDqd4RuvVoJJMkTvfJh/uLgR5mrNys
i/5wvZQtdYZ0VQ3iH5afuqTGtjraL0IPEnHpQf7Dq+P3B6PbAcloTHmcIlsl4LXwUPoVhHnhhlDX
W07pYcV/hj4ix+t+oBo+v/L+WKV8UStAwxgSoiQpLy/9CeO6r7Po5pfpNToS/O3oyN8HnzTR8x0A
ijK0j8LITg/mrjt1e7TlEi5nCO9AUa6qVaQRMBkETy3HvEEsgF97cG67hf/wwvyzbBJeN2/xVu0t
BTVzMulgBooLhsiXSIWwKp56hdNg2jZyxqB+gfaLLRf2XPLsk8Nza9upx7U2ddJCel+Ax46u5kPI
xgZo/J1wsPGdP/v2/HnJUxsaNj3O8Yz3JSrqGSQFUvQ61ep/P6qDCLOpF1BbukSKEWlDgvu4Ysiv
Lx4TcJcm/ehyPh1j69CdJ8mPiO8HrOf1p5ugw20qBTrokIPAWHZ3Z3nJCWxEGBXl43ZZB+XKGrWq
JgJsUZXhBSB7foh2oEW5jyEAD2iaCRr48hXC6IibEWq093wiJEbdHWP7sABdcdMigKHrtWqTKkVQ
rdaRKdT76Q6CLAdSzZzvIj7x9Gf0xbUtyhMsIghM9Z4gE5YVesQERhDPtZcp5dGcIDTcJ/VruWbP
ZpqfsyHjJbSs/A9rBWII9042P9X9J8GUmnHMTeBnibpTZxOebUJHQejzuNOhDO9+ZY3y7s0ghLkw
1zqshYHuoF57BB0uXiFCUPjRffWNc2oZD48re9SXnBulqIWphdYl2vQiNAXCfX5MXdkjTJqjowWg
K4UAtzfspgfp623jTNtIt1RUInQQJlOpQFZXcKcydnb0iRRhv8Pkoc+XzWNkOkjpfpuhy/1WUatR
ugJGGevz+9Q0rS1ZpTf1ybfEqCF8kRSPt9fFSqSvLFLJXQa4Y58VhYkQLbzpD8V5Rh3cdGvPeDCh
WwRKVC7lEwMxgGuyWSV1cGpoHMqhjs0kEgnQvgF/kYl/EvCeancnksKXL3Jk314qw4VfWaWOD67F
gESrh+y6rNp5FrsC3uu8Q8pIz6+MUB5gzs00q6dJ97XxiwUl+0rKXV2BKdmp5xrdch5JEfvObzaT
8uVpVwxqqKzw5UEG3gfI0doDhotauzz8RUbH20TKl8+lpM6J2YS+GEytnV6IIF8MIsDpe/GGTOOD
X1/mnVHeplKRflqVQu/GBZv6tEDiAtyZeNgSkYvpkQhdjKTHJ+4KX7jwBIy4R5X8tE2SUxaLOq4l
vufsL177FaK+d+OX/LgeZHChkQw2gcL2AxeqSG4dldtcHSPa3fRWZywmbghpFivH/oMpFJRlSBV5
6Svzi5ICEngWkQrQr7seBDdFJje6Hxm5K67pCSnIu6pGvCluZrTY2KEuvSKFeZgTD9q79X7AaGwG
8Kz1MTOkvf+Fk2Fu4cYedd2LSokKuevA1YOei446mQBJBsL7Br6g/W3PwuBfgUPb2KJufQ1jaURu
hZlB4lQxf+kN6O2F1qvKxdPz8isyRzczhCd9mU6hUf/TYZMxlFuXE/rimCCrMK/hzVnjSkAuSRr0
alpZgVD7snJ+KjPAbH4p5S16a6oyxUIMTdPa0fPZrvPIL5SXvP5lxK+3t4XtmjbGKGdRiKWqtzIJ
2NBWw7rQzl3uw3vRzdzwzCsJ8c4x5STkWQLpJUSb/KEF38qLVB+tkOeIeGeY8gZ6JZpdE8chOMSz
xzW2BygKuT0EG87KYo+PJfg6ZrvgCkWR4/PJG2z2kfIGcqkZWtOIOibZoWgOrHvzzwz5K1CvevFO
tOOD8Hz7yzH3EnhsAFUMCxRq1F5KjRkJWouYYhWmbQCpmk+oIMo8MWmFHIBPCyMzFgamCcVPKH6x
iqJUwlQCMkhIMxqWLcA7yPJBFe86PKZHu4bKweF/gpp+KmQ3iiH5qrqiZa+/umfrYXpbElvyei9x
QCCZ25DclYHz4MLiiXu68VPpBmObG0aWl/ipIUrvoBSHNoirecPgpI9k+FP5cfsLMOBJcCl/tobu
NKLbMYI9S9L9WE4He4GOJYi3JzfUCB4jggaRZlYHJe5/xSIKOXMm2l0HCCBItCE8bKUct8E6EJi2
MCVLBo8J6HixO9swONTZOuix4SfRXZ6KPujg9sn8k7NmlsveWqGul6FXw5xZkYHrJX0wCi2XYi95
mcsvkDB4GgjLzJ8VUXeqXLKhEPSa4E0aHTPE2SEEhgGE4w+ip+FVUTj1rjhZUOO1MWvkSHfzCwQM
eZGDebM3X5kKikAyqKEMQSvo94Wu0P4AgZTD2VSmz9qYoOJgXA9J1JCDqwarbKsgaAKrTlDJKEeR
VyEkQjmVRtZZ2Z5csubNWWmWbOmrFqWSMH+Cynkjgqa3yf3/ZlmaIht46QI5R8+B5cqwxkmXGeDg
n7z1WbIJcyVRXBouOC/+f3f/N/aoWJY0QCQWbWIAyvGBpyCUAaTrBwL+vxqyZpYSNvaoGyesibno
Ic6neAgPwx15cIouihYuL26yo/TGEnXrJLUcVKtLyU5C+gG9/cYZj+WOFA2WI4+fgHngdQV0Ohq4
rnSTunY1ik5CRKK00UROCeoTUJdxTgbTU/8xYVH9SbkXQAGa4p0X73UIfUSoC0pBd2pBmMUnZya/
91NY2Bijns+WGKe9Fn28vvp96fe7f7VZeGTM5Gt/MmOqMsY4TEP+NJRlldCpndAt96defZ/r+CIq
qScKlQ/a/XuIWPKo5Zh3eGOPOhO50iQQ+S1Dfx0aN287kOsavgQBztvfilU6lxH3f6+LOg6VVOnZ
HBNsBAr2pGClH5ZX463fE9LPyRPfCfcZaIQOolvtoXX0ThBEMRHBPs3n6p737mJ+zd8/x6Jb22NW
9cbYfPjKdl944w4HZy9zYfTMS7AxQx2axgrztoSyht8KpR2DSw1wAvf2zrLzB9MAcl1BOfDTaJ0q
LNk8pliKAexkAQ1DUGYF0d0EUePYFkHhxh+OZC/rj0nKRda1oSqdghdeCoQ6lJP8uH3hrIp9Lv+Y
oLyiZghVPlg1UWvuXrP2A1dGuG8XY7+ijSXulIsOJN+X22Z5C6NuA9AoGsRusLBZL027CFVwCuWc
qMlMhTffi7oJnVQuhaBhZdokB3lj/KyERHAK0OSBeKd4v70gBr8usks0LQ3IdqqWThfF9bqXEwh0
GqR3szg6cGzFXYkMQT+0ZGSc0PwRtUTlIAT1QXHq1e724/kv1CWYjm3zQ8jWb5KFapFEAQUlHdNd
tvEGWdpjdBQhyCSgUWg+JZf2YByM1+Ke11NmbvfGLjloG7tLhdaI1cq6j6rIvT5oO6E5xRFUUgD/
uL3XHyMin3z3xhR1LTRxKeUB0xPYa2jgoWkOfLrmZ49QuAGrvnRSwFENBJEL5Dq6+C+WR0IIJjsS
MKjgWXMpsfknyYt6J7qXj8Kep5fHTgAs9PYRWWQdfF/Xe1FASLIdMaSLV9jkTWeieKif9PsYFbVh
t369vR3krnzejd/G6Ap3WI9L2mQqCmpyNvhaVlzEVALTh5j8jGd9sOd1OlWp8uu2VYVnlnK5oywI
WUE8e/Qe/pyggSw7rV+9Rjvle1iDfEo5gR8Pc1QGOCf7X1bwfXUMUE/q94anPQwYBRTuxHsD5WmM
5viym3ETTAbbz/WDhDqRs6AsXaPhRGa5gN5YrARLV+8bsTuYZvE9AeLbBibuOCTVWVCjQzKA0K4c
T2tZf5Gixa8S8Vkd9cdxap1CTtxIs3bymnthE58yIduDu8gOo/SEaib0TWQ76iCnEqJ0KXeP0M7y
2tJ8uL3nLK+5fWFR5x6JzAL9R0v3KyBk53xf9byBWpbzAFOojOlxoFJUGuyIBNNAXxZ+WRT3c6K5
aaQe0hWUTEXroInj3V4PKznYWqNc1RpDBnxU8DpVAxybXQIZPukvoNPMYuLWDnUQurYURUGHHUI+
AZkdsK1M/xA30R8hue5gcGefuSngN14OVBcPX8RMHLbm6c+WD7Mqx7igvUukH4EqfjAB6qr2Jazl
YGH5v+0qFdH7qMFsQR/jGx76fXL4V5rjL8rBrGfwdllUDE+qKm+kuDGwrMnTX4mgiWo3J0iaOPLO
4jILsaAohMX299mknGoySNPSCHhVEUruGuP+4ynHk1EJstDualt5FZK/4KdgYdS2ZmnyvmiQQ1Uc
cenI4TF24s+o9kUI8OGlurimn93nAREcslxpb+ynL6WX+X/Rc2c9XjeLp4n9ZKXHy2/CY5lox2jH
2P2e7VFyPvxXoWtriKqfaIteSNack7vyr9g6waWPyFrQgPYrTorGcTcmVUmZpB70xJjO9aWqK9yy
0b5FEei95wwctCMAqkbM8aD/oUj1+xCZlMupCzXqogT7OKARjCZG4mUNsobm0O5RFPXLI4SJV6/H
sOcpfYjt+oGPqeJ4PbrOEuVKltUJvBGBO2eHficdUHPe8cAELJDh1cGl3E6XCqGE0XjdL2uorWq5
VTjAVLmpNAWQZfYSsfI6rfD01Lqbq6dUD502r50WyVFezL5uWB6o2B7WIj+bwxBglK3ypKL0Jb76
I0kV6Axme+YojzVC/tTqC+TOZLRlCgj0GmVnu3zkY6Al3pGjvJY1IicyVQ2F+J0erK76kr+RRqQK
+dIsyBew6a7e3xHdkChza5WU/zJAGgt5H2StalA/j2BzryD1DZ0hV/wOlc0SOFui3cwrszELAqoI
+hDTIuRzH8dkk5fXFlQMVgilgYoh3ZNZqdR9jv22c4bUHr+EP3RIf6eAuhsBwXlFbnM0e0ie6I/R
F/NOuvxISowFcKoUrK1AfwLCmyaKL2CcvM6PhUlX0kxvkiC2Dn1suLMw2qHEm+3hWaHuelSs+igI
dRIkA54+Q+qk6S9F53RhWTmZDnVqoIM+xgSprzrp6trKOQhB1AlvrfynBt9xO56zAh8wwqCzQlFH
A1yYSl/KZOr1KjfSoHejx/xSApgX7sW99GAFfTB8aQEIvG2RsXGqikI+nrImeNZpJtfahLaDFuL5
ohl4neu57ObW4i15+fO2HdY7SQW3Hhq9eDQDEExdfGuZM0EIcSXKk/FGVB419MSAc5fdGjBvXhmd
tZFX5qi7XxkD2nMQyEU3RJCA5p+BOyoc8xlvwmdIWbZnfpbESh+ubFLno5GlBdqhEUo4+/aEvPNc
P4FbAsOk4Z5grbNnQt8tu5DaceUdcQHhI3dykcRsyvNsf8NHfrxxAbnZ9vrQV/+/su8WRFLiPDpW
gImWO15MZ4XYK2vUwzBUzCoTGsS30e/etSeMGHtEfnZ8FjN7eqnuCCQJgueL4lQDZibjXRsM3yIe
uSLL0V/9DCqRibssnOIM6SmRNqv9+tLeFw6IvvYYKsQIxeJiStMp+WPXvM2mfFsWlrncDsgwxIfk
DLLyu8IBn+2CkWtCgsAVr+KZo5zcUplxmLU40+t9t9iEeDlGwlaBKphA0Lnjix+EvLfOEuWMKmlY
Br346PKBEcYFQawLpXZCiXgsSa/jgYxvpRBVJ6rKzUHZVQEZzAXd2X66LzMI5y1PfQNAYwRobInU
WT3KJ9x2jgtjhPmrr08lP0syrFoMdgi/qjvbCFtXgCeLs7sUHFS9nHE4olnFkCtztCNrBDBVlHg3
S9+jR0LeO3ndWQ/Cg37ofe2NAHSqV+EN7Wb9lw52ZcsLn6rRLvZF72X7ah89Z8+YM3tVHOUlPVuo
k/x3qQ9+JDI+CczHGrger6NumydgE1RwVMiDrbzor9mhCBogL0GDcpC8xm/ghMQj71OwAJFXdqlv
YbUrKCZBTY4Sc7lXMUMlfcGIG1hBWhuk+Ie/eS+xkt8rm9QHGUcVU8UFbCpPswu6DC+P7RiKoqB7
jp11Z3nyE6GjWn/md3CDX/lzvswYutlsKtZEupZaQw8vqIjnqnrMhadxer4dPtln/M/3pEKL0Iya
sIwKomf1NexEu4ZCsmrZpgzx0uHHbVv/IXb+Nkb3AGcLcw9K+VFznd1xL0DiDJpIUAxxQYdQ2E/9
Ha+Tz1wetGl1gpAQ0aK7Pq6qVCZGWcGR1npyB046oNk182e9lN+KQnCrsPJuL1Emn+STa/tjkF6i
1kTNXOe4H+JhxinJ3XlHCKHit+pu3IM4GTWbJvnQm8ALMdAuNbJl+VHc1WdcVtHmEXgwMksMHP5e
v0XF0Ukr1wVVbgSwAY/QvnLUmgdl4K2YipFiJojaMMCZC90CDuF8EANLN8d93Sd3ndC6iVV5KC/z
Mlpy4W9tNBUiB6hshaJS4stqSg1mL1BFTPEcZH3izyZvEow1rnC1j1SEVOdZDXsNn7WF1mL7NTm0
u+okHEgs4k5RkjN5a2WUi137Bo9ZGSsbfROxL0NFUwj47U7ed6M86qoMKoaRJlBRCD1IgRN3EoA9
Sb42be6pVtDyOHPYifrmLFLuNNLFcoo1HBQiW9VfjG/j0XIWVGsN0FFzp85YBdurT0Y5Tzw/Jqts
8MmMewyku0N+TsE7VOzrR80RdxkIURxy+QYH2+xET7wJcZnpvDfLpVxPHhnx2Ha4empgBh+Tv15x
MAXb8Gb08sadup+RPYsnPBoi/JJpV7va1wHE+PPltk+6/UPgBq99oBX2IcaX8EOU9AVE8rZZDG5a
cZ6w7AD9e7mggr62olfZlM7xBzKmOytfksI2kLaRcjzaZB2wf/3PZcfbZPa9NGRQrONdC2I26kyV
cdiklgSrpCzeXkj9RcGeqkd++ZTlSjXM1aMDCeJOg35BN405aFqCUlib/jMolq3O3//33wmK4miB
aPjrk56rqGdRuKzkwGRxUA4/BaNwFB5RN8u5bI1Q3jpfCsnUU2xYCuXUEsdQCaxDy02dmZd9a4dy
z7HciaWQIvASwaXukVhSMWPaXNQd/9OwYgEiPGmcg3v2kxysYU2NaizIk4ouei4M8VeiaK+VlB2l
lcf9zLpMKKIQWk0DzK10tWGRlqYq5FT3k751DBEr0mUbIGH79llgTTgQGRXNAgQMtOoatX/Kmne1
8YHaQK0eUNPxpDtkAgj9/7fJj3epZ13Gn7w0m1XouzJLxblhyksVqFYC/QXf1154loN6j9fYDm1J
dGJjv94tvohhFjLCBmCr9dh6WpBdFE88Cs/ijld5ZG/3n20g/39TdSgsS18TAowvNNNO5xBccpFd
Rr9u7zbPChUKhyjujaHEoMCgzbFTLMOvskpjWx956SizoLD9rJS/mtJ0bcJhAeoAxQuv8LKHJjtW
5TfBQzPWw1EKe1vMnsfBXaDZxw2KvIVSMdE0rCJNge7yR2V1JwvQWcii/ZPp9cPtDWWmwdt1UsEv
kfN66CaMeRT58KJF1g4taVes1O9917/3gnHSVxnDWOWpydZqF67mfW8IiZ1pleWabXiM6ijFtw4h
2y0294mS3oPQ7xE0mSjERAnkQMYoAe2w+KNRZ1ub4kNXxLsqwzMwBub69mJY3gUIDEgbgOAB9IVU
ZBP0OYmgbWr48gRU6by4Y/sEkjJXWXldXlaI2VqinDPIdIs2LUB+OYkQclG/Ttbz7aWwDGw+y4eY
yOY6reMwphqBMyULivQ5sJ6z93+zQG1WIpt5N5MhwqLsd4v8UzS5IgNkF+j8eLsIapfUtMe4KXGN
0j0hGSHzK+AoBQ43c/nEHrwbq1OOWBXWea0EQGMFyRZbdI0JXxtKkIHy2B8mHwWhXXcButnn+WJm
CN2uk/LF0RQvZQ6VBuQ2yflDzMk1nzu8BVCwP/JoY1h5wdYY5WijtcvVdcLUsBokO4KYVQJSVOU1
FJkJ29YO5WrjUmi0pYZDnz64cMjUeb1TDvquDnhSyBxnp1O+NlmmtswWEEAk9TldOiAE+72u8rrB
vCtFudSsMPN2igE11jAYUwj/qDnnzrKgH9uYTAPBUqjL6qUGXCrBLCS7SYfGauK0OIueAsFKBZS/
3PFV1uNw85loPFglJoW6Srhj5DNVZ5ARONXdvxM/YJRH29sh48CooIhc4g6Wu92apjyILoedKciq
6SdgBVGM1Rd082R1emBYC2drmW+0rS3KlbQ5nNWqfqQ7YCoD0hnDd7Z8Hjwyxz5/UY5paQuedmei
8l5Hdu1Ye5ylc/eD32pnIc0A9bMsUZFVSUfKSKU6ERSCRQOVOKKylX4F9vFRvRQPMyZZXd8AfBYc
kfiNb6tHlMNzXBkC/onu9TPUEe9T5xjvmy+3nTnzBm1+EnW2o8EqpAnFJb+V5V0NdMWKMSdJ5J02
5heHfh+4kyRNxdKvV95AVFAZarTTY9FX23sZeaXUIv3RW/v2elisbcCj/bFEeZ++HFcRr2HDb36B
/9JL/gH7jZ+tDjQ4dMvpHjDLfy94KqT6ptFenvuX9iF9tMDfLu+MCWgCK0CZMn/gzRGwXT0YDNDO
BkusRfeyjdRQYzxxdVSaJ091lGP8ZOFnTG7/yG8nsrf7jzEqrgxJlq71hKmFctWdzhptMXpaVWtn
ZbwaHXdd1JfNzbowVzJJOPoxcnefMNFOvkYaWWTsgzc0wwxim22kPm83riCf+decCZoh8rjt9n/x
uCUu6FMGsrFDXdXWMJRWqEZC1EI+V3FovwEXesoP/Kcti6YFhGqiDGktEIdjauD6cqwiitT5jJkP
zTYDObctPLrQGcO3Uo5ihDaQ4QG9dhFHJ3mLkQ896Y+3Lw2zar/9BZSTbPRlqeG1oIN1N+DaIPtR
z5bXubNnNU4FUU/lK9Ly20aZX3Kzairr0qB21HVLhayr3Snae5wND+MyHbTQuOhWYQvI9M2VU8Ji
Np0NHfNPYBazcAnpz9onctd2qPBIgz0tgHbV/rwbFFuJbMwWP0BU6oguLPh4Wmc6yl+yL+Iud9Yf
t1cuM6+njo4FsDaQ0aLrTHkky8Igd6RuOJ8GyGMmr8gsRDwWFyd7BA04Gn/RPtxH++qkHUhRJXyS
fkGxBOW1muMw2d9+82OoG2XNUa5rI7r+OVBV4x6FiAqw67P6pL+Jp8KNHybJ6SeeVeb92lilPsQs
aFVWxCPgRgfSjA7B4kd6vYBPc1/E3BVSMQ4UkFI2iLAlHowKZIlkxrS3pYMUVODPFXcJtzLMzK02
q6PexgtABY0ow2JiaJ4BdZDuZxwVdgINxll2KmPmnGtmFP9jj6axW/vByNQVxzrH0zga7toCU9ol
r2LFs0L5KfRmwxbyGyi3z5lTCMnBTNu7Ia54sC/2g2yzHModLbGEjLjH/Rj9JbfDA5ADgKONuwXU
5rscQ1Slh8SxvcsPvDD94QA++f2NacorVXrdStNEMIbl6DTm8qRG+S6uwjMENTI7AuVAVzQnrcsP
iOdfiqn5JbR3FXjaMUSvS09KGO7yadBsK1TcoVgfRkv5YfTGC0jof2gW0p28nPZG1fqaDArbYkJT
VnqXxPkwVoWb1RB9beccglRynNhCn60e5kPXS9sBwh+1+uIuS8PzAOxKzmbNVLYQiuijGBlOa++a
aKMkXv+lt0ubvEfnbzUkEUESBPzBBa1jx3zMINQtn419uiesZck9rx7Irotufg6VUURgiBfacfm3
rqz5lj+fgPsjinGEUGt9TQu7feB34lmsqiroEP7HK3/8rk3lJNMjYRQSICAJ7kF1cn9Qz50OqcHs
IDiqa92tnvaCLDG9JKI9cQ89OVn0yTNFDYyauk70bqiTJyVTBwgY/LD+MroAI2QAxoC7BOAvw3SG
C7+zQj7rLYPUZ5fgoaa1GlBSr5fdKBieKffu7UjHvMnbRVHfsk7bpTNz2OjAXjq8txfVI6zN/8bY
ZW/8knGm+CkVE9extUsFtTgXiyUHZTz4eLuPhAp7ubcgbAPGK0JXS0L8cJ8/yrv8pbkAYeTw+las
ST91+xOoCGemJeS5SMeCwDEltwuE77JHTnH5tB6tR8sBSGAl7RIURtCkVOzOS1/iFx5p9Ifvv/WZ
qehXiOY6F8SZxv+PtOtqjhtntr+IVcwEXxmGE5STJb2wJNlmzpm//h6Mv2tRGHrg8r7s1pa33AOw
0Wh09zlnV+6ybbAv3faJbjsvdnI/NnPrAQ9QYGoeB0jAg9brbP222FLaqARdwvwbnnzhZE1HDBev
kLaWUBGRQJ4WsFs6Kvw1g+4zLZsile41Qi+c2pLK2CqM70r5dt6h178qJCUwi0qR9OwTXur0uJNy
xQAtVXY1XaGgHbnjQREt0xUu/W14h39ed7sckinNFixkYNAwnKK2uCn76pIpKwhBuRpKrMzJmsJR
Bg0mTWrQZgD53g2kARzdEV4xO7aJ0HSn76/y0nfPbwD12hNvWphlDlYLniq1SmOywfjixTBuEl3b
lpmXhpibUjiU+rwlMieoqwoxNSId/iT3yrYPOjdWYi9opdyOstbnpaS8pTEHJVUxkilVaALQfqb+
FGOSJ7n9xZsr2RS7A/V1MFwL38/v6Gp6euR3+d+XZI5NHIhVazSwCy4eBxrBAN7XB3DJYO6su8fM
Br+lvoIS+sW/8ssiK78QBgUU1HxE5ci8UnrZqkrdSclrkmCGH/w2mYxqSWc18j8N2y6WeiyQLa7Y
tPENoxMTctR7BMTtgaIqZgeM9iCSVGUUDlTAUDB2ywsQq3fdp9sqTEY5q6EyxQPd44w4/WxYvvly
/jOupfzLpTHXN45j29eTgRaSVDqV0DhDolgJSJFQsbBjTPs3Na/6zVsU/fPFbkJrLpX8nsYitQkd
MQcnUjSZHOzVaoEHosS6oWrQGjoBYUhRpwogq8SxwLgbZlsO5pV8DTQkhjKnLY+lZLUSvrTGrAmV
kNCsFJ9e3JRIX7JykFcLR1Zjxa0vG97qVmPMYnVMGG3AnTDmFY6CrFnGxbiRoDCIKeBrCcPKiZdD
rdZMAPgEqs3hcX2tfr6FaSaUquIgFhoUkzYUPTH6NwYe+Od9kv74k2C9sMAEUFHtjCZQEayVhFj+
sEvjLfF5Rlb7PctPxsRNsF/JYJbBOtoKUHrxkn6vuXdMj2z5aO3VLH1pjYmWcpHVVYRZEHDRDi6q
vOA1zlxQUG97m1jlXXiH2o3nX9Fr9/xmrlZtPi2DEPfrcWurTi3EhiBqhiMYr425dLOhe+hmDEMF
2XOutvOmz0sHFXVPmozbXAR+gmQ5ONwqq++gkqoizSPtvoklCLtphpcNLWYBTKO/zAZFQj9VdTMt
3oYRuS8637em7JmzhtU7btHoZqKUMZuV0BHZ2BQUBECZPAW7zCzzargsLpUtHtmBNWrI0tDdvYdo
631uJ+/TXnuonWJr7ngY5NXjbkKtUJZUScQUDOOhfkFKaOZI9KWfHBugoWO40/VsYxzykHoZ57iv
nfalOcZVRzL3SpHhE06m6ID734qH67qBJjeXfGK177Q0xfhpHYWzPJXDr0Sx3IBqd6s+Rm50mexN
zEr9ItroXd8KnuEiyo2KFBLQOj5Udy3MLH4Ii+ppp6LKTAEXU6BqruQPjprdnveqtasPZIUEkp7g
ace/vx6MsJJ0LergVEJyMY7ztpByq6ju1Fa0JBACjIrJKXetBoGlRSZ0VqCyUnDfokqTNV40k4+5
B8evbibarWCWvdOp4p3Zx97ky6FdJpAL0pqP0OzekDZOXjpq30ile5VqXo1CBoVMU7LPb8nqrCRe
IpB2BFEa3Zqve2KMc45nPu4VWlOpbzQRssxU8wE1E0vZK27odu88SNXql17YZLwb5e5u6ICeA8MH
OLfiDIVGzpderZ8vl8V4teaPwiAoyKMoKLm4JTtKXIYKTWhp3zKwSGe7eFuJ6PukR/XIch/ueXF4
7b45QgGhDGxCf5qtnmu9rMQoRQKbvc93ysV8kK6oxIN0yedkWIv5X2wxjhZoYjSOCj7jsG+dCR1j
AHVQoFas+RlKj7ayHbfRpQCE3j68mhxU8MDY+Ti6lN+Pu+6VYwYtMxnITjAHYRCSid1kNlOtVDGX
2G/M+3JHCePGLeWMiWzD6zbl04AfELqpxxspWomaXwxTv1vkmVVaDIREMDyke6H/0aNFNWnXvs5l
0V+5naAnji9KMIkFlW3Gu5SqGIJaQCBJlIdEf0ikTVeEVgUfmrKtiatJVYAxBXZqHBBZwFnWtq4Q
yNe+/EiiNzD8cg4x3VEmf6LTmZJoQuUcvVkmsAVS0MeVD5K0Oak//DAzXEGNrKmXS4g8+wOoXHKv
KTaijrxK2ykS6GOi7MEcyh+cH0KfJ6c/REe9wRTRIGTFsJu0Q8lQg7xKEhpbsGcOllGE16oA0lut
b5wqKFMrMeoLsZFdeRqsrpIDm3QBJ6qtBBjIwoHSEpuiiQZhAoxh9E2Q1gAxl2SymoBYU8cZZOdZ
YDxAT3WzQzTVgDQBBZZiXobRB2cvV5wMURnqG9AzpV+VqRXVepA0amiC7wR8klDgBsyLcr3gKB8q
SDoCprTVD9Mh4T5+6V/MfEQIxQIpDV4VPKPYMbMSNENiM0zaURtaAWrI3wKDgboCv/65dv18scUc
WTmtlFk2j/R+5Da86XfGgdLF0xuIAN8GMMJfGF3x0i9GmeOCtiqpGhW6kWmU+ZYfdzYx2k3vV7IV
19Vd0UMhS6nMC2iZv2txXFmmOtyjaMibEVhLD6BdKemUywBQeHbWwjfiIherMsYnzpIt0XEFqyj8
Jp75hhddGtrqR7WjwFLjL0YH6CqZz/zFOLP1XZd3kS+AqrqS5jcMe+5mraytUBQ4j7u1utEXQ+x2
twr4zTKs8n/9CgcUJUpsi9/nvWTjFYGsPeTVUdZmFb4YZS7Egoy1aYYIAYOt7kPgMzMoACUuAc2A
cKntCVA4L6MtbzKnyiE0xfu0K1cRNEAQhIhuSibEfbH5i6uoV8YWMudx4onDXZPNVgzmtjb8kfS8
auBKIDIk0LIRWlE+TTKUMc+yfBgQJcreyo2XfCo5wXTt7fPFBLOVwwBCtp5owM+E8fdIUEFLB6EV
TH+kXpR335VC2XSGElpmgkF1VQI2vDR0sKM18YcAkpXzYZEG1hOvBe8mrhERWuCsiHWbQWelS+vI
oxxbjddvaSmOj0hb3VYkbhiA03TKHfH1+4m5pLeT6UceKruPkphftCGXh3YlwBt4nSvgZ1EQb1Xm
DkkEc8iTVI48IgJvJd8nYmm187Rpph99/H5+21ZysqUtlpw885WhGCMx8sqhcrL+Uhl+Yv4eajj7
PkktZcp4TsNZHMtOTuIyCNMRi4t+TjY50umhVIVSNWbbNsJb68Zv9LuJvN7/arRZ7KpGg//i5Bk9
tChlsMZ76UV9MUP7R9mad+J1cQGQqy1/S22ePMZa4fHL3ipfLcajXidijKWqnvyTsn7QXuiYHqF0
fNzE2oP9izkmbuutmofos0Reugu2qZNVVurUDyHGr/LWSg/1FvStFBhT7gWnOYjb0PPv5NfUri95
M5lrh2S51Uxgl0Ml9fMeWkRV1m5zc3Dy7Nt5t117Q31ZLBN7VHUofMwHRuD6mVwqJQPY8I4CNUXQ
cJy3xVsN9eiF4/ijNophrUZeNqfOVD5nIucMrgZSig0UjwKsMltEaoZUbEWfRLgI502IBkp1CUQt
iANQMfbSRy7DL91/NlYu7TFpcC6EctQqx/RCtJFBWmFnCZkFN2lykJbQSeLaBr6nKfbnt3L1s6mY
n6U8PwDBnYbPNkHwnOiVjwHi5/+JzF4obo6HwO68sTV0Le6BT2PMifclKar6OY6PV4LwrtupZIWC
3YGVA8PpzUW1GTtnfPQz6+d4lYHZjvfiXYt1yx/ABIAmk0kPyd3Y8837glzExrMigSR0fAmNp/Nr
XZsaNui7BgUsSTNOOC80aSw7s4GpAexmUFrHFAxKGNFP4aLeYDSPAuOAYLaN1+lGcE28t2e00GdQ
RQxgx7KVPcTn1X9hq4bOribjE+Ddf8Js0Kvm2OrBHHskgbRb9S6LH+eXvbrBBHOnhF6ToswcTQz9
+XrRSpFX922Nkp1vte0MjL1y2WA6xIaq7ea8wdXMHM+u3xaZo9OTVlcqAZU5+vgCsxlKCYpio4zv
CaKtXSYPvmz1b5TfSHhJHB7L+NpoEQjOPs0zqUEFTFTY+lGCsDeD+gaCLuQH5W/oQbqcv5kEOqEg
XOM68vFNyUaMhV224Vq1EQGf3hx5YwDKF9ENrmYHk6cPCWg3e81Sr/PwWBvEQ2kfbMi7sOOWTNfC
8PInMJmXbya6FAtt7IEwcXKru9yJ9ghatM+c3Qh78yna8Kr7a3FSxWNdU+mwBPjQv0Z+ISk7DU+8
yMsjDLpj3F4ABW4J2VWOU620s/FVP+0wN/eogidRH+BU8a65krZUFW1C9qoeeNjOI3ju5DuaMp0f
poJdbBs5MzuM7tYJlFUTXbcGNEatqAv28kQ6q6r6XVdhZrqEhN9Y7ZKmflbLpzhNd1Cp2jXo53RN
ciWPaAWAKq0Mevq/SGAr0QOrGhWnKUcHMuIHtIv2ojTumzm9GAjk5mEhKUa7EfAUyZrxds7zK9+X
HakfrTBKgVvR2+95ZpYWHjNW0JtuMm1zXfKyGiheFc/cVrVr0XQxdIYirYT0JkJ9CAJ2EP4bdTT6
48TyZWWw5kraqv7UW/oM0ITUW9qc3g26bMuDuZkiXm95LXtWF9vJOIjS1CZpe8QfcVYsvEoOBdT6
5vhBz4tNXLXXfpJykpG1AjbGdgC0AKUlLaUxl1oxhGHVG0LsZZp1BDxvxwuKxhEvEfYBM8QXnaFs
nTn1Xfg2uuTAzzRX39D0UEDfCdUJ6Dx9PRdy0U15U+EWpz+g2BfeKAGngqKevtO8+qq7Ke5R8vxe
Q3FO9BTN5hyXtaeephkGGotQFpcMJgYPYHjrGvSBPbpu9VF514HbjQFLpkNDbnMP9rFHdDFfugBc
NcOBFxXWAtHSPBODe7XWKqEaEYhy3+7rBMLFPEbHtfKXsbDBkvH2gdEJZDgucXC7u/iFSkpENrmn
uVlsDQkGzf/jutjcTFAHv9OaGULF/duYPtQCb06X891YukUqsJ1UOXIUNIwfjeJVRBm6aHCHSqM1
1rOdKoUlIhvjuAs9hGzMW+4lc0hjv0rTsDfhrR/Ks0iffZAslvYFxn+z43Qbxx7HP1jqXSEKY9kf
KrCsXqj72cH8B0aRAyt71ikVl1t6kmCVvGLaGv+igYoEOg+6hr4S+5DXCQDovd4nnnwrYxhqB8NO
AeJ3t3oTXUrFFmK4Ltr5H+Vd/yRkLsSxMBIi7TiLp+HnZLN16AdDaQOEmioTnnJ91IdMGejZTK5m
kIM4wb5yyDWG+nor5dI4r+71whzzbUXZ75JwGv1NWe58EfIkGY866g8b+7ki5nLOSaqQPO6QxL5O
E+SK6QQuKmq11W4xM9hvA89A2hdbGKne+g3GUqcLGTgX7hgsb6k0WVk8Q7uK+HpTY6mF24VUd8AB
jfM7QJelOwPpavwoPS7p4urRWWwv88rOfGiOizISeBX1Lisk22hbgUkUORcmkTUXlIN8TDlvnczl
Mhp+lyKTR3idtYsGHBBimfxDX8zQkHKhvG4QTdSYveyJmeQtxpXoa+mC4mhDB4XLCNjVakfFYJWX
88diLZGE0JhkQqsQwukic2OpXTi005gmXpNkXjnWXi3gOHbf/sGKicTOVIEDIKzUXjQKPmgyUVsu
6sJuowcCpIXecmZaV4P4wgizFElIgkRJisSjuKcO7K41hEb+gsTxtNmEF6Mq0ioBvtMJlRFJs5gE
eoc6iNh6epfbQZy+alr/qJE2RI6Yau6Ya4chD39qMrmvgdi3z2/nSv2O/gRVMTAsLRsn/eowy+XZ
GCbspzt2drDtwG0z3EApEvQGGPHk1ZnW7eFxR9MqNMjZxl5SEbkPtRH0UOH43hk6Ri4BR7ZKs0gB
hhLex9jAz5Dl3WREez0OLpu2jyx1Mv9p4YsfwgTxJJm0amzKBI/cHJI+kNH0HXlnlnaLly0fq3p6
4rHPxBRRUccY+MmoyYgLOmtlP/HauL8pxPq5FMWGsyYaqb7eS7CBTP14ParysXi6iJ6tPI5tLGmJ
Vw2GlQqdJYsFxtoHi0yZd95vTg/7V1NM0KzgzcaI0oMHOhjbRB4gq3cxRrb+mxUmTAIGNMAFVG0T
Jbuqny6RWdlBVLrnraxAIr4uhjnuQibrppYMiZf8LMF9Y9oU3AmxI6tq3CK2WpdC/UWn9kyn5uU0
a98MDRCDRmnMIB2JoBbfbPTVIgUmDRtZB70VmolpNQU0z0Yzu24TmcNtu4IzAWPWpzm2xjFJg1hP
OVr3lE9Cumge2222S7fpLa8HSfeM9UXQBeARh+CGBi/76dKs0dsI5zzqDLsNNFsbP0LhVkJrwAgG
ywx5w1xrB2xpkPmIfl7riTlgZbmo3CVmu0ew5GXZa14P3V+UHxXIQZ0MNWUkQDMQJxmpAtnLiQMe
2hYvlh63Q/SgAH4wvYdQZ3g475+ntxHmiVDkhZiZbhqgpviaFOmh1o/KiGP9q+tHmfWokjy37sax
w/qGOqeZApYAamd4Un1XeY4O2rdOx0hC6SKrt6XH+kpIQGyeAQDMe5mtlP2+LJOFHUTC3AiSDPNH
IbBtq3tTgtFX9UW5RN3visr6qI1txje8O2l13QRjCDqa1WD+pwni4ggaftQSOA3a1RhTpsW+1v2b
rirPDHXghRmxrPwmnwjd3hZc9VSy9G8Ektb3cbEc6sQLO02tJbEf6XQfc7yQkL4imacRjTiqM9uS
PV9mFPp13km5ZpkbIe6KJkxzeCllrOuvc0gbxOh3JhHiqA5dMICtRKs78Ki6ViOaulguE2hIScTR
aGFXNIAb74PGCcN507b6ZmpDG/NoG2FSd3P0oE4dZ81rIQftCIybmygRQdTh606nZhnk+iBAM6iA
+GY8WGpucppJJ9eDIpq6hjmK4zwH5Oe+mpDSSYFKEuowGirQQg+mCUyvNc8Bdxb2ZC2MIcY75w5A
FQGSmJjG/ZbkstUlE+eaPfF/agEibgpG9eiMHLOUqA+BGKZJ9WcY+zf/Z+wwKxFA1hWCNhQTG7ji
wpdecIDtMQILle3HmTamIc2ACvcttNsDXgZ2ckEwtpmzJxglEYIUn8v3J6erdoVc2XX8wTlqJ88G
xgpz1HCxzlGloEswHcE+EoiJ9N2vURAeXPTkGmdMMS4eC5E0tykAfVPfwr2fcnl0awFhOLuKSWFp
nWifX9y6l2DGBS9W0Kywl52h5+UUg9jeMyTpqiTVAcimqzjXHIIHhQ2Flp9GBly+FN+et3vanz6u
9Ldh9var/XAe1BHvgfq5Awyg8crKwzCB4clOuCd3kM0R7zgm173l0yTT7dE00nTSKPzyVEp6lRc7
Ov4XzpBrJRb4E3apZg/cBjV92nzJzZilMk8fJRhVZTYKfNSjtqMT3Movwo9MtiiNmeG0L/+yTlzu
FD2iY66IcSJdzmc/bzGVonrAMdJJmDixqRx5fDVkR9Bm4GQHnfOIX41oC6tMQpgTzSyNCGSiU5iA
Hw26CCIHqMKzQH15cdOCZ0JNqxYtgjTS7LFDX1DmHYdVF/m9COj3fDUhJL0wGYEWewl40ST1esgL
q+M9gFYP+cII44djIE61QlsdeZnek5o8heNwmMbq0OjjIVLEx0DkPb9P5xaoDy5sMj6YpXiIAI4S
eUehE+lGvEXfTIIESXEJMovaNT3IWYDaKL+DIiAFwvPahLydZa4j38TDq891TGlkYGMBjZNZ3JQT
T8L7tMnBrJO5jYzRx5Rih3hGs1pkY3ZdOnMF0R66uAi1q638niYuF3nO+6bMTVQapAMSIYw96SOr
0XlwZiehYASqx6ZaYuN2jSMraKL9HbcDb3eZKyoJhFGH/ipcCq9aMhl2jAJrHxDnfGjhmWEiCyFF
ADBthNvCiK2qeCPTN7n+dt7G+VNusHVNAfqy4MurY0+O9lX/IMS8RhjPABNGgBRoA7BqYxE+cSXo
toDa6fwSTucCv3rhMYleRCoRoEVj6FGmUS/pIycHHkWNoBrVu6h12ZSmZ7Ajzr7RvT+5ZT5P+HFM
amFTGXF7GzGiijDeKAImkC7M4FadnxM1tc4vb30DMb2A+ChiFpjx9SYNCznwkXU1cn9JBQitqEju
z9tYP0+fNhiHbrW5y8MuRl+vEt0RjQJpvpjIR696aofJ1Z6XSZ6+p46f7NMg49p+AQ4crUaTiRId
yKCZAU4VOBoU8Me9jyZb7g7bxrD0x/PrXD9Rn2aZW3MgmYHRHzij1Hp4V9kjeL6l+ud5I6dVYGZx
jMvXNerRgGyBf2Sve9pG2uo7yfvF6MbHBPO2kiVRFTtzUMDz/zsGWzk4xQs7hAxFc1HOlvKzOILh
oA19fp2czWQH4VtgC38F4Ur4luqvjf+my2//zQRzj2qVpo25iuAaZ7ct+juTklpE4yTHCv0ep2f5
t1ewqDYVbcfYV/G9BBGIKjFJ7KoxbhQ5vgprwyHaeIjjJrRIOTRoTxaYuauDXVrMt6KvXcxz+1pl
wJiCJuVKUToox5n1Rec33/RpsJVQuBLVIbFQmrltqmA7Z9FkUfKWuYPUnKbd1Kn+nKbmpSKN17lS
XaMzc2n6mGUmyZUg9Zusl/YAUz6Yc5BzPiA91efWTSPPIoYNviloYNmIPV18narRDlOITmFePCL5
f4thBhPDYowJzWOBCzOSwL6j3gQTb1DztFLy9dAZTAjrwsDsTZpy0eol1bNRPMGrgTLiVhKp053b
NiZ2dUFViUGIxYj78LuKyBXZ2q24KSBIFmBi87+dACZiTXFtqr5uIEX2U2/MzL3UzJaEDsh5M3/I
5D7PABOzInSMRlHCosxk0wZOfaGAhA0zc/U7JAMmS+8wk4RmMXgN3POW/5Ar/7bMDspEgzSUSoC7
RzjMG9C+IEdOd7KX72inGnNZpgVMXGE1DxkUyEVP42QP64cfQ0ig48T4LVsfhaiHUKPtGkFpuN73
0p3s78XuMKmjUxuabea5FQ68vuT6lf5pkzl4ndSC9VommOGrNIAYfwh5w/ueJwOJx+PwaYI5cSXE
sY2oFpGihslz5nfPMfHv+9JHcU3fN324gzqLQwriIHX94HxR+qI6PSCftpmjmFTK0IYCLvf+Y75W
98BjJRZUUi4a1NoNm3Loh4f2KXgBzwnNz7jF9j+41OcPYE5opPSCVItImVqwgYz0WZLAdIupMlyK
vZvd9C7Ez50GRNzbBtzb3F/wh0v58xcwxxbIQFOpeiA8EcBBKpFSYFzyWvxoD42TH4eLC9BNoADD
8eY/5MKfhplzLJW9mQQjlt5veifBjDwgJOTFsGc7ehkuWi/ic5tyPvdRh3NxjZStLMQIib8SkPR7
Bpo7yhebfW89Xh3+iAE741oq/S0LW01Q9oIu5LSoNAH3QPbFPttKG9mNISYAijenvOh3lN4vsWs3
87LMCq8NzDXnoC+fIH8HNS6PuKbTepgqtDIHJSI3cyA/etPadrThAYjW8+rfX4OdpaoqpUnqCMEl
Ac1mP11N5aNE1G0FWdEybMHg2HGiKT3W5/ZHYfZH7RsorOLodWb5Ayxp92YG5iKxfOEccfr3nNgB
dhl9JdqeYHW4kljOZTOHmw12W1jktd4U7+Xz/Ew1KyGAdld5wx1YxMACNxpOnDn+R4X4zatynM7y
0yi3+Bn0ql64gzkXow9pZjqrRifpc6d7rK9H8CdTNoZ6j0YX2NJ827zhnrPVjV5YZjZa1WopnCtU
GVH1u6hLS37DmIWjQi0BXOD7ZodJNn5YWX10Lowy94aq+XIptJDPwBy/YuthHjqZgcxUF0TDydQU
L18VGf/5b70eUhZWmatEnkVhLksUcjWreMr9a1o+phNkRXzRvnUP7SUfx83bXeYGKcTCSHMKuxFB
oiiOot2jbBaBn+j80lbv/sXKmHsiBeq1H/ycTu1Dpuy63Up7fSNuuW5Kf+7padFxtE1ZBiicCcr6
ICMK0BIkmjadrf5sfqKZR2U7dSCzwWBg9/iPJ32TbObYPb/E9ZuI/LbNPg+laJrDeUZip2BixkOG
9RSYdvugH2tlo42XRv9zlKH8yM2T12PEp2UmVk/VoENWCdXdcZM+tDsMt79DrGcDRYDbasM/HOsp
7GKlTDAo2k4cQNZIgT1UsWeOLNkN9qqTP9Vo8KOHeSlw2aPWHdUEFoM22E8GQRq5q4SiAYB61u5S
47Iav5nq/fkvuJ7N4K//fxtMLiG3slH0JtCLynX+MN4Pj2aD3DyGesQjxZmMEGOuburX9geYDsC9
8ihzWg28NTLeWxtj2woZbchFo9UnDzrCnZ7enl/lH6LM71WyWUQWoT87DPCW2jFTW9kke/1GumuR
SEiuvB29f8AGHS+PT4usf45KUcgaLo9JfpmTwYrbi3gSedGTet3p2f+0wnil0Q+SnyYIZTEeNNAb
Ce+DS/D5UZdU3OQ6qLzzG8n5WipzMaVSkugjaWhPHQMSZb5LtPlayjVOXOGZYa4iQwv0XKG94GIS
KhtI1K1uxoc6hov8t/XQH7K44odoqoO5quAXWIsogDRf9O0KGn3nzawX7T5PmcpcOf1gCCPpsW+U
ygJE+ZSAYNyL4LAFcSYfgbN+JXy6BXP1qKqghlAUxft22urqaFfSYPVCbEdwxPMrOw5GnvNAJn4Q
o87mNqM76CRXCnhm0sJKH7I7OgZvgjZj9rQrmrArrgY199oLXym7PfJk+/wPWb+KQJCMIVHgG04G
zIKE1GIFtXHAKqK3AujLEOSa83be6s5HFjqSrdnJhqsuQT3xZPkLq8yH1SEV508dcOZdBXCRMD5G
qsCJkKfgShpKFjaYrzkJSqN3Rx4UKrkIANz7ANJpNPzw8MUg95ae9uGhuRj3o6sd37y8SaHV87j4
BcxH9ocBY9AdgvRoCnZo7CH6af9bs2hhhLkJBGIGaY62B1rCmYWBL2dM9Q3HSWg8PPO52GYOoDHC
0MU6PYeGBZLLDAW2BC+4/mm8Cl1eHs9xDraNU0oYETfoMYyhJiCbVmTOzvkFcT7MMe4s4letNlOX
9niRxWlwmbbKY1QYDjKVfwn7n5/mOACyMFOZ+VTnPvAQUgMIcdHalfakgXXk/GLWo+TCDBP22ywe
MJoj4c7cS5BF6Lf+pnV/tVkDh1ea430cJvQDVQDRdWhJeiXwV6F4Bz5Bznp4H4eJDTVkF4tYRvez
09W3uu28bpau2ug/OzUTH0jXD6MZHp2gfjONATQNJL3yQ0zUNqTc1KW2SYX+GqJlN4aEAVwl+zFX
wsRZLffrMUEi8etEIRPeO6FED5fziyg3kBxxM+34OCDe7jLhQoWpvC3gLIW4HeXUbsKLMnk/75Gr
9+inQx6T54Xf14VOmrxF74YEkOLCUHQwvKtiuW1IzIlMHG9ksR2hmKWYO8BqVP1Zhy5snn+cXwrd
jjOR74gbXizFGKQuKTS8Eo3rdidt68OAtxIfcEd97ZwZJkGMRHTUwgblunIEy3sMgqzEsOsaBDPV
aIlDy7v11/cNk6QgeAB5DdtdS6Q0lpSa0BqN9gGmF/sXC5z/gEENgH0xrct7b69nPOanSSZKQUpV
G4F5poA/OpbS3hvfVBA6bDF/4+k7UbJStBExK1mDgs63yw/zpQD/rW5RdSve/PX6s3TxY5goVnTF
lIopbubGhSoEDrqDvdYfDGhaZw+U019wSGYlXK6/dXf63AQmtqEGXAHErlB+nRoa7MlrdWdgB8JN
fch/1gfFg6aWXY4W1YcYx3+6jj6NMwGvAbiF1HMP4/O3JDlkWuj6mro9f2B4nsWEs7grU6lvcD+g
weqWJHWCnIcokVcPy+c6mBCWAqKjyxGeOWlkBXfapgGATH1IADwervnZyClW55hH/jbH9sISSQ/l
Mg0QAlp7sOvduKMEq+UBeimoK2quilFz2s3n1WrWo+inXeYpjAZYHAYj6ISkItrnRuQIEXhJAjSn
wtw5/9GOjC6n8efTFt3yRZiDIF6m1rR9qs/QNaQgZ6T+V+qN/9I9trvIug7cyPO35P4FAjmZk/9I
bwE8Hj3+/UT949wvYSKhoaVCoAl4j0SaanXdXdCMdqtuxvHFJBDmFO/Pr3y9Rf0ZCVhYOQii5iQR
EXnpjLi2JbtoR6OQuI05bss5GCwbtjI0JE9JD6X5OAFIFVNxaIScXwwnuhAmutTVEHZTiKgmaI1F
EqjL6LtW2w0dpq3ApjnMYEPms2ry/JQJKxoQJmJIJzWG/StYFV7nbWbPnvAK7TKXTjLH9veS937m
bSYTZaK4nUI9QRwNo8mN0ESMdE6wXJ/OXjgGE2XUuFLMdMLN337ku8bCmf9mYo5xQAUTEhd/IUfI
CWsmM3hbd1NUVwEeWRC63+hAz/QH+YbW2tRNvFd4I4B/yDt/H3mTCS/dCM7AVg4p5xEhdn0TO2B9
waSX+hwpFl9pheMlJhNhgpnkvpijKDsRxevL0Y56sunm+UbQZR4OnWeLiSFzEfW1XqC8127SXXGl
I7uhLK/5tnVFMPXR+z3l6ptzXNKkf74IoZHkd02oDOjICHRU70UbedVYnoMwSYsmlNrY+wjS6UW5
MzfFJdJDq3/6O9Ze3h7SP18spxq7ou4i3HpalSmOMQI9GUrZQfSr9yrueRM165ELdNoEPPQ6KJS+
WivabAYoHY+gKgm9Iet3QdI5AxS5s7ECnphgzn0Xmz/Oh8v1JX4aZVwyatsgGeYOF3vZXTVZeTmS
6dBFmiubFSf4nzL0HZOIT1uMS45TCakhcIkcK5nRoXqEn3iQRrlMPd5erlftUcv7/81kPNGcNFVp
deRHNaqmkhMcEEq+GW75RNBHu889HuzhlDyJWRzjmM0UgXq8zGg5PQbT4k4wLdqPNCFqN6MVAu6k
zhE84dL4CXqPRx/Hjz/xQG2c5g2fi2b8VW7mqDQmvGhm/TFWE0sNVDDk8mSteVaYuy6ejUzxdeRk
cXwhSHeN8rMnnOhF/4pzC2GuNqNta8j/4BInOcg3owF19W2v7AxQYGUFj7mdtx7mkuvaPpD1FEcg
7PbK8FSR67Dg4c3/kED//jQsh04/FElU9Hik49GT2cMeysaYvzV8CpEbUkC14R4Arjmg11BLd+Jl
RbzzwHLjFuYQYKASA8bxDobBcuEK8MoZGk47CKu4gaNeCpyP+Ifs4XPNTGyZqmg0g2KmMzH0MkdX
WQAqdQQWVrbS127L0/j4Qx77aZAJMFM6+4oMXQKUNDM7xyyLND+V5uBWg2/LKD8GlZPUKUCWoXM+
iv4hkfi0zISbEXy8vaaEyDq35Q5SlvvEljwDos1/o/PO/ZhMrBFkTca4LwKpfnnZPYH+95I8oPCj
WxrUU0pPd7kKrJy7SWMiSxROQVpISJTKvtrpsrKN8sELcxJacwKt0MnYZ2qegWNP5HQwuAeHiTaZ
IBdaUGFnW6eHxBqmeBzhSmvs8j3BME0G/lGsOH4cBzt7P/9ROXFBY4JQYKaD0cVAtBpS+ywK4rY2
x50/hNfnzazWYQxRUXRwG0gg8WHiT+ELhSQXQOjS8YBoSzUzo1uxwEQgpVSGbMlr4TsSV5psLZNa
mGX7Gb46QH0dzAqe+jrZk2scwtz6ADiwQW4vcktfvFWyDQ3faLRGy1FpBsemOgHCapW7zpPyXWtl
HUjxA8XKX3uPX6xf+4zLdTJRKJ+r0GxCPKYl6Wcu3eWktKaa81BaOx5LG0zgMdNMCqoW0bVLE4eU
iVP5pkWi0qkxFJ0n4Iicc9fsXjmes5a8Lc0yUYeAIVJRu4YmOZRrqrHbXYhxgQ3QtO4IJk2bdon5
RPVrt/PSLBN+RqByWkzsIgdP/o+0L1uOG2eafSJGcAFB8pZb79olS75hSLLNneC+Pf1Jas5vtSF+
jVluZi4U4WqAhUKhKivTD/rgB5XbLUjtnao177LYur+8StHecqEnlAAYbgoEgIXAQdkuOSOouIXl
0NVW6fmquECjWbNmtBqC6sKkQB3t0DS2Di6y0IYA5xXKB+NfY3vfA+iQx6BFk7c0ETO7izaXizpd
CYQ3QyKHnxFuKWJ5cazBWwEJUHfwx1vzfobgYvZT1AMX7TIXhBQStE1s4Xj+M5oAgRm+KwLu15pU
pvWXGe0AaOxxAbaJ4K2rhfazj8n3RCS56lla4i3Fwu5Nn+Y70JolYNZLN7SwDmVBbE3HNE1dOgyN
hUqzO3UABSxL/HqKfUIi1Nz15hSH2RUG3wa3Ad9Z0ZWPXTp/G7P2TplKZgekAR5/eLjs76u5xPlv
5wJWTCVa5DqymIWDdIHDGXfzbe8l22kLNb5ngTVBePzgKDx740q1UbPQqpZ6WWZDy8pOksmRzNJN
x20SvhEQUUvKTQrKa8MkdiOBYBLQSgodE2X2Lv+WxbX5rP984Vw4K9UkivpxSaLQxTfYex6fevh7
fUogAEjaVEDysYpfO7fHxbGBzJChkxA+E80pjuwQpHb+pPnmEyVQpOsdENI8G7cgZWsW6aMWMGwR
+45o87nYpshzGqkV3jlh1hzmRHmqgtRtM6Hsh8gOF9vyFEHU7PFkk3J8x+5XVP+qFFEXV2SEi1x9
jz51IpmY7Gh7P2TTPiwLr5617WUvWbzgkpdwkSqs60xuRoQQtc/sGCLjCaTTL5sQrIQnpSgxaxaD
kwlXDSbwwxj0lOFkd7JoTlFwffPUS3oo5Vq41LLyJvxWteygogxvzzrGkTXV+W9L4oLKMNVDJhW4
sxmwXHKW2lmC0fhUF+zc6tPk7EzxU0tK0RQAU+FMSYf0aSH2/Oiqlm/zZnn3ZbMtvrlX35nnNrm4
kVArHmiOu6vyetfcg3RpH6IuGF0Bx+h3/5ykGZWec3OL95xFTDlB5jzFqBeAegM1ua0iUiAReLjG
RYW2ay0rDFErsKRXKXwZhfQI64EWNJ6yQXXoJ3DhIJypYVTBCORZ+1j3lR0y4sZ5A849Zj7OuXyb
WfrTZf/7Hx/p0yYXHfRBqxpMAqCybzhLjlF3yKsW2pUk3cruDIFKUXAVrZILFFLcQ2VWi/FyxJw4
+OWTq47Up65WnkYa7kAapNltAyUiwULXg8fvhfKt0nGOujGusdBFh8SUtwSFjwUOXU6gXpE20YSa
AHQoC/8/2uXKx1NgTIo1oomX7JT71q13+T5xMcrzvgyd/FvZzY+j8LlWLqrEJDYhwAWUGp5zyjse
dLfDTyu3Z2g8f6TLmF9CW3jaLq18EUJOtM/cmyvPQHrzMakvp/u0fJUhJVu+Xt7Tj2j19a75XB8X
WaS+Uuusx/08KVAxMEc22jEZcGxAr5EqTWsXVD4a7byTinrbhJJXVprbtsZDb1QQYGPt1tTyh6yW
7/Oy8qNJ31FNeRta+l0dwscJgh+OkRfXKiVbg6p2ZQynJJs3LMv93CK3ZpscGMtOYZq/UaPZXV7d
eqIJciCNQoACLQcukAVtB2EnC0UdDQVIPK3Sk3wPKYVjtEVB0P/nKhuLs5yZ48Ka2ek0iRQ0fwfH
uga7vhddp07jQi8GdBipG/oiQbzVAHBmkAtzOcgjhiIA1kOuUGEoftHqSLV7TaeupL9kYSg6+csC
vnjLmT0uxOVtr+EFhUoDMBnP+etCN5g79dZ8WBqYSDH37VW5+VfH4MwoF+UKjVpylmMICqp8W5ox
p2vlfTqI0O7rF/unHX5cZwBwOjcWSrLWlZ3sR3W3UDTnmxa6XyCnXJJjaCJcdlDBfvI8DvlYoqMy
GqB1K4NjMpZ2Kf8sCLkBh4HA0uqNC8ULQwXhHwRQuVhSVzPRoxQ5ZYz6jRF9q/u3y0sRGeACiaZM
tSTVKBABAWbnReIwVYSrWo2HZ2vgTrNsTlLUfGQNVnzVJBJUSzIvVhNBuVJkhjvF8iyPulUh+4n7
HAROV5L1jQ3+5d1afPbLQZI/wy63lLkAmhd6ZsiwNsGmBJhX2ai+WENKFAB5YccubjAuquHA/h9L
1FJbJq61KcDIJuoQri7q8wDxcxwq3C5KlI/7OQbf6TLTp3jJXkSsv/59fgd1wgW9rlM6jdZgJilS
TCdC33XsgVHWRMJCq/3Os2hOuGCnBMXYxDWuxmFfo/XwqL2rtx06rcssvanZpeLE0NN1Fxbn8pYW
dl6Co8HaicYLhN+Qi3+V1VdR1UxLRcl67jb9gYA5emFRTzzxcIxgc/kunhWYQTd1FVSb5uG9iHXX
avvDlISCkqfIDJfKSTrQr5MyYmYi6+04elB1SEpDjOjyKROEV161EkKycUNmeH/LAgA/k+kpHa3j
Aolxyiq8vWxMcBfrXITNdBA8hzrCRq0yVwuIg8lBp8O0qVyZNpG6mykTzQQsnv4linweOJ2LuXIu
p1ZPcDPSFtz2MjTUrMpu0iO1vmfCAQTRJ1v+fvYopJkaTlOM9n9b6seUlUcjC05ZIWQSX/bp0qK4
8KvkalxFmA3Y1KE7+uE2Anp9KQ6rzuDjpJWoSosyjPXWzdlGciElhIxXJ4ESHm2G8FV2mqv40Gya
n5K3kOmxG0ClxCINIn/hwksdKXMo5wC3BUWKWXILQ92v83BLtJsaMFdDxAMkXCMXRtoRStTJ4p+6
TTdkaYihn7GhiW0WjuE1ruzqUAX7LuKNENn9UFU78xsiSbOedqgBgXXjityWu2FTRvYiWQsqEBMw
rUWNXJQYrz/GP78o5QIMUVu9UGNUGKSJuTMp/Ik0+7xPfQWjWaOGYjdkoo6jVR0TjdzHU/eS1/GT
VBNBCBKcGl5xrGAQhZtbBLpqeEwJCN1aBCLUoS/HnlXg0dldxdM5S/mgGd2MGSS50h7qpj5FOjmp
VfAzbdCqK8ZtVoFciAXeYPaPUyHSU/gqasa9fLhI1GA6dGiWO6pKA78g8iFKzROd9L3RsGsSSndB
VpT2aI47o2W70Wh8PU79ahpP8dg4IW13Ceu+BWPglT1o/CI9Elw4qxOQSH1/J8DcER9ZUFuFheSk
KmdPN3AfFLG6YV35bGbjXQYBDS20XvKy2xlV+TYNljeQegsdlUfWqoVtFBpgLPO/fKF+/iwuCvRD
G5QETAj+0ho3oKUObnOvBTtwhmZIJeCV/R+f6dMaFwMSyuqpaXAqJlBYQ7vWya7bw8NU4TiGu2Xq
JdqWt7HbMTe6FQaC5ch9Dey/jfOdsaiquxmqhuCKvF1Uh+O9dkcxC2L6oEH2/tV5+LTFHX9aanRK
l5ufbJIf9Odf5KTsCJa1/lH6cdnYeiD/tKX+eTGGqhFhIDsEuoHoo13O5rOShiMg2Qb05kL1YSyj
U8mI6FsuR+rSdnL5RtTS2QqXac0UnrOQv6CyLjmILu8L9lXala4QfbR+NX+ulDvltLcsUK/iESlt
w6saCEpvhmhi49e52x3bq38hbvMRVj4NcjmHJUdRJWWoe8sZ/dlI6X1SUhGGa/k8l/aRyzeaPIqV
ooCrLMRnmjtvC1QxFwCX/Ddmz0UfjYtCzcSInnQwVqjZi2pMR6MYnMvu+D8uXNwGJoa9wRDE+X6g
N1Jl1qhCtX6xU1wACqSt+bKoiQSAtEffp8AhoU1FR26N9sxQPs3yx6CJrNJaeo0LigEDgdvBH1wM
eon1RESWOM8f5BZQtBgZRYOhSnuQK6gXR1Cx1MP70QDzYIXrr+iZnXaq32fa5vL+rr9yP9fJHYJS
mQZomaP63YcY7WhM9lKQ9Gjq4PwCw2KUtV7SAgZoLMDOy5bXc4lPy9xpGPWs1wcVV1ijvSTjk9Ld
jePDZROrAMPzr8idhqzRyzzsEFVyTdqw9vswGw7DLL0ZbXXltWSta9Fkr5oioM/65fC5Nu5gUF1q
44DhYIDV6hgvw3JucVgYa9Jr4UW0HsY+bXF3LrOk1ggsFPoA1Ao2hS/dUVe/bXxqz14LfJZy8x83
lbt2Sy1IzUiGwya7/K708828qXbB3xCXFfgmP1yiG+1AGmj+fpSVFjY4BUycYi44gSPyQyWB1E+s
mrCeNmLHNgkdfDiPxrJ/ed/Wg+Xv78QPk+QMyn91h+hv0RkKmIbLOgH2UmSBiyRhAWhivYB1url0
4/SHSf/N6PLZeeLnRYre+P9AVpbU9gwF7JwKhg5EH4OPChqTaB+iTJV1sqey10RFFNLk7eVvsX6r
qBBYIZSicEk4H05aRYnbZUS6T+o3VucPVgLG3kAJdiNJtpkm7cZSs2wNpCpwwWc9HAMHIszXahdG
tm5oXsKmWPDs+QDlfrm7P38UX62SmMnmIaxQPx9AWQ0I4ouVyZtkMI9BD8bHMLm1ysjLJQg6m70n
FVB6Dsl7aIyniVE/rzMQArPIKYvch5oiinx5digQ3Pqo2JEW5ctC34dF7YF/6iUNyHZg3akcNYix
MuKDdOQRw0CnKep9yGF644DQEZnPec52eIkcW9OsgaCK3ag2dwaZTuNsLVuyZ2bqmDXx4yw4BHUH
dkyUSVmxNytp21nFs5Ep+1bXvQk3SNXL8JtmFNS41SWOX9o5LknI8jw006lDnP9lXWOg42Fp4oYe
oKPaVXirHyK8zxmzk6slE1IP8XW1dEDcbhvei7rY6wXOs6/IZQ49G6uq1T4UEwFRQ0EAERI43fp1
eoh9Ua1nHQV5Zo0/82aUMqlfVG+f8yfFBzubYpubj1TWo27F0EmWPPWH8n3ESF7ud28i6N76U/Ts
F3AZxNimtcUGZEo1ODPjp+I4PC0gEskDGcBktxOuoQztSX0nOMKrd+yZXS5S5F2sjqrVBf6ISc1G
dqZKz6/UKkNvt3vIUghIJ3nyqsmoU2rD2OLxMs+C5EkURniY/TCaZhE3WPu0Lx7qG1SCasVJll56
8B5CF1SX7Ple/Sa689fhkmdr5/ILvCGSYLQ+slNzX7jzW+k39iLkFG8zH299n/io9QH/2l6RrQxf
Lx3LVTei37HeZDz7HVzukYxjWkfBmKIaNnmay26z+3C/KGcYm37TSJg4FZbCVi8IVbMgYKARHQqp
f75Pk9qcC73GJVc3/VGdpM0cBpDXpG9lCvLDOgv9pso9qy++SX23scBUcio1kAXH3c5MlBe1IU+X
HXE99nz+IG4PCiupimKQMPtkoSBGwUPcPNazZEuZcChoNdU7Wzt3a0VqK3WSDmry1ocC51/9asDx
GSZJFu1NxGaRgy8//mtg/b04vsoxDFoIoBES6GhXa8Dh27IT/bD8ZTIV4ul3c2hrt0WDSjY9FCdd
lGmKrHNhXQv0MEJta2nz2uSklPZSVrJAAZ1ds8qeXsIdJOPrV8UbN5IQr7LeMfvcbZ5GZUhZAAHn
5XAr+2Byyl3pB7t2TzAGAZEJh97op/JVtXN/Um12sxDEFo4I5v2xwZc+ABffJSshc0SQA/c+OA2u
0tym+6XS3b4hX7G8GdS0uQ+htvYuvlFd9Vv17T95t8pF96kbIZ6dIGtNsqOR75oXdT6aImDl6tAQ
FFf/71B/xLuzqnpJtLEuG9SVk1y7NYJgk2bdq0GKt1HrTnM3GjbeG6de7zHPa2CGqaquSYmhO2YQ
yLKEvtY3vgoNhTQAWeflDfga41RDBVkYlLRNE+TuH5ijs99mJmY3QfwyXyoBi/aSflhmznMLhw4c
Gn4EBuaT6Fr/EuRgEyPFlFAoIUP5jDvoQ2co5tgG1A+74XuQMNkGk+02DmbB1/2arCyGoAdjop1t
GV+QhaQpWKKPcr4BlhohZenej4fyEHR2cD2DLlN0Yyw//A93/rCn6YphQQwSaq1/Rm8N9NVQAlNy
vB2Xadt006FIK660re2fCZqgDxsW5b9ZGKektzDe4k9W6Ayz7IS15ujN42XXWLWi6RrVdRWakzwb
r5IoYyllieEbofk8hTH0DpL3RJO8y2a+dn+waeanHR7KMxdKCw3pyfT7CsPRaMGeHkIURztMme/M
rRii9KEeyH+lc4Nc3K37koZhq+abrrZL9y+dvwwiqcswH4ACpLPJLt1BLhT1UulJ3ywE6BKUpQ4N
+IfeCCCEw0F0JL48brlN4NJqPW6MRtN16nd1dAKK6jmNiWgKff2DmmAhJyDRwHH40zvlUNYsw4wN
PyMIQXjX4Elxkw6VoEgrMsNlDGFT92rWa9Tv1V9q+CsqYrdWe0G5YfmtX74h1M01gwD8DC3RP9cy
lWhJFRnWotTBU2BVfpinu7bU/HAyMUAjav2IzC1Z0lmUpEmHIZxRAc8YtBiLjjiJdbC0TYlLu0BL
VnAilo99aXHchwqUUG2GnOQbKPAtyETkI07yq50wRYdcdyN606363tlech+slCeFaEzPN5p6rJXY
VdJRtKL1/dOB7CQQgITv/bl/A9FSAwomoBfZz/7sKg/Z84j/Wz6G2f5CCxC/KAHPFUXk9bV9GuYu
eL3sOjDf41ypg37QcvOKBoagHCoywbmiDl04YjAT1c9w2EgDVDOC7E7gESIbnP/JYQBucgkXGcSQ
gGpK8eoNv0tO7KS7Zld+hxCLyOLqKSafG8f54CTXGlUiC05xTb3Rj7flfZDY1lXjR09LYoD5tehW
JHIjMsp5YtPjSWTkMvXNInwszM7J++7KzNXt5e1c90ZLkS2CmxpC7n96ozRFma7QwfDrRPLmNj2O
zbQLGnqLALyTYxE47av8whLcyac9LrjPYxgxQ48Mfxmha26hGu9li2z8UrchNqjll7pNeh2bdvdN
hEj7gE1/DSafxrmjlw9ZSEH1Q/0mVbzlrVMr7U02t7uq7DZm2t7SKWztQJo3nVbuIqnHL5NcfPtb
MIjslTz4DoAPdZOy9sIxf9RTsMNXaLxHJejN1eK2p+M+iUN3yFlk94N1DGTdawl1W6vb6yX9pRJt
M43jjgYQx+7GZEuqykO9bdPpHfReAqfJ1L3K6lOc9k7M6A2IYLdj0PuNKr2QAsmaAftdr2/liIGT
UDE6G1p/z6ZSbvRcflZo9z2TRszZ1NVVjTGKUdL2kHxtnSCNX7N8OiiJ4WmteTPKrW7LaiK48L48
kbnPy8UYtQOuq+9U6pOGvOl5CzqqGhiJPNxPTMTZuH5CPr8mF2xAjlPqcgtXYuxqHp5Sdh0Yt5dP
x6oJXUUDHDB8ZM5cdq7RLCepjFit0TdMpqBGSytBRXM1nH2a4If9kyRXAe+gFKvI7LY8sPz5P62B
H++HGp7K4shAIMHzKdQx8FIETmTGm8tmvkJ5lk9/thDuZAdNHMVzMZi+2rvl7i+eWAWP+I25FfN1
rb7Vzq1xR1kGKV4ud6i9LgwmGhgBNdnW73qn2rWb4lSfwmvRA301Uuq6ZQKMo1OdH83qMzVo0jEu
NkZ4lyXgQYXFOvMy5ZdV/HMBlY/N/DTGRX9NBwF0M8PxWiTl85F4ysG6S6G7Edg6qo3SjfYi+HzL
hn2JjWfL41zdaMy6CiAE5PfpPNuxEt4XUfNMWeJ0sXbUqXaSDfXQ5fF+lsNNQE1fH/RtljFBW+hr
J/fPpfNTWkM6SEqXIU2R9epXEVLPUsfNYPUe6HTvMfbt6srk1CT3ekv08lg/7r93nUcgxEEJYjYL
R4XMqlsUEtQj2fyrmfKHy5v9Mbr9dbOXK1fTLGLxj2MajAWGctNime9ZgIWo8Jhu5ULq6wVN3d3N
zezIx+WxDCGine6i8mC9iBa7WhGA5vfvH8ElUk0ZZoEOoj0kosVuuFpa1/SY78DLiAMrtLZWDzi3
xiVRSQ9FWqOUwVPzDtBv8pBfSZFLniC8CGUSEzAu6za6i49m5qTtTlyOWP+0n4vlDlSay7LUM5D6
pdmwmfCuBXcpSi3z7vKXXY/mn2a4UxTJLNOGITX8ypJBM4KuXCDSVlkvEnx+N755mKs9eOGj3PBL
VKY2KdvMEZhFLC+P7Wj2lMzOtuo30WW7Hv1+L4xnqZpkWVVnxaJ+YKAhbKrVRkVj0W50/aoP8fTL
qGgrV78YqHJNMMUZCuUPY5aEDVEjgmStaEJb7YOrImfvXaYJAGkiO9y9hXxFmQyM4WNl84+xAa4/
mfM7rRmLf3VDnq2Iu7MmJWl7VtUFkPaqnZCjEmkuTRLbaPbaQuk+g0sB1au4Bb1JTN3LnrnuNmfW
F9c9e7ePiaQmugoI7aJW0t8whBW3t4tl9hU5N0ZB50rwGlxNBs8sLjt/ZtGow6FXQL7nz1btpRG5
1WcNLfXsWEezIO/8H6uzDBBsUUWW+TZ/mrAEAo5seVeEd8SZTrEXvIDOE3ThMQiNhA2x1YNOf9vj
DyFjiQbihs70QXtsk+iqrQUtkVW3NKD8hUI09PL47lebkYEaUWj4egC41jCpP6NCeiu6+O2yX6zG
5TM7XGCs8gGMCiket4sOOriqd0tLsd2I4ofIDBcYE3PSmRTj6ZVBNy3eG56+Ud3UF7FSC3aN72JB
RLNTwuWWCVl3bRWDXVnvRTsI4Dfr9/fnpvEkNkWZIlMyuoUYbNEib5xJPaBjtGXMMe40jM3mblq6
0hECvwAeGDhc3SG+F6GFV33w7FdwkSuTwyHIKdKVvB1vCyW+Z7r+ftk7RCa4kJVIcm8NMd5zwdwc
yaC4KDS+XDaxnsqfLYMLTPWQUkmCurvfyhHe1Q+xZNoNldxhBqytf6viF6OrHWY8JeQ1YZsaEbPL
/7nmwJJ2nv0KLliFvZaZhpQhgNT0FCQKg1pDf9ObYAgzdEiiK4ObqTEod8LpwAq6LRvw0dTWQdG6
m74Y/vHc6/JzQAOhaXh36pCJ+zN2aiBMLC0VsXNIfpL6oR4EL9v1gHlmgNt1c676OkbW75MTVD28
koJEneqO7lkb5kvDy9+gkF51pjOT3BYzzPFK4yT91RJKveqRaLZ83XsLWNJw25fsJMQQfIHcctvI
5bgZWvbhHJaWn1ftoxoaWxobtl4DNhCiTk6q9yQDn1Q6XqeWsNC7lM6+JPlny+UyXqmvx8RgeBAv
+bV2jPfTTb4LnX7zN7LrxR0u2eKiuBFD/90wPi535XkpirL2mrg0c0YvC8FoGyLREDzU1r+mRiio
EakGfMafHpolslWTsTP8AKSTRlXf04k+Xw4N6+0pXLIY/UYVEo3EP22EHa76MGA54qwMalbTSY6d
XbvmhnjAHS1DA3a4ka5ACLXtndSL/GJL7PQG5EZOt50OYoWM1X0++0HcqWGkl6o5afNN+oQf4eTe
fNDvzPsAnPzs/m/47xLCv3zXM3vckenbluXIu9H+8NsjmgXQPluqHMaGuZCCFnUIVquzaEKDdl1W
dbQ7uW8KXvKk7gFnAcIrf+0haPCKDplr7lDqCB/Bme8tTGQ/aqdnzmCTu8tfe+2JYckGGFLRn17+
8+fHVqIxLpPeBBGSUla2GYYM0naB6tS03I256RtDTbzLJtcyVPQkwOKBiQNUtLmsRMG8P621JfcP
0l/GXJ7CDNN+FdvHkajQ/oFs4D/lmS2+t1tP2RgUbM4BsAluq0XqbSHA1qEKBGp70+33EJpxqQ2R
3mvzmcZ2dZPsc3eZlf7HIlkIiue/hPvK1jzF4Lonih8aBI/UxOlBSHl5Y9eCg6WiHymbBGgPvr+a
110D6aMp36hG4Sqj6VIm4Ihb9ZYzC1zEG+IBvkHQ9RwK5bvRBtcUnE9zqx0Ji7ZFNPn/ZkFL7c9U
wKLLN1nTpilJkgD7Jff91pC6HSui3WUTX2VOlu+iKTqAGssh5DuDQR7pph4tndXKeG2Berm3Gglc
+jRWHV2bDlSfb2hVIkfqrsBbsTdpc0WTdHKtYX6tJvNXMWaTQ1kAcU3JwQzSdSrFmVvO2VU0mUdt
Dl7zsdkaRXjbKVPuZCY9zRC+uryMZeO/+PnZKvgQ2Wht1OdI5yooiWgMT0z8P0/fkxRDQyMu23Zz
2eDqIT4zyMVInelzk+ST4ZN+8oMRGYzCrnL9nYr47USGlr+fvWeTturUzsDAXEQD25Bdhe7RKnar
THCzfoX6co7ARcJkrKc5TGBocIqduQdSZ3tdPVV36X6Z7JY2OcSEMq+4yrZLsVtUqltfJuiOTYNq
lsy3BMfQ7OMiQeFFiWkIkHd2k0XRd7OPADwfBMWXdWf5tMU/Ycy4QDcexd68I2+pYm4SjEtIM0tt
K5l2FvC+c5A+XPaX9VtO+zTKZRVNFhXqoKCDrCEt2jAv2ZE9bvLWTjcV8aSfjbvc5/k1+xb6oi7C
atXV0kz0/hcQFtD5fzoRMcYwCYDMQN5N9pBlng8jc42FD9gzor2YjGs10T8zyDeYSrBVBHi5oMPr
ji5ZsiRM6hoOaELxzLdcIZnUWop0bo+7XVRralOzwe4q15jXd6r9vO1tpCwQV3D+zmiiaEc//n52
LAH2hl5cOqJzAdYF8CYuhWwwWNRbtiu8YlMVggAnNMj5jzWTNonA2wmlk0WNikIiLnxcSOUZHjKR
IBgs0etrOP3tLx+v57PVTZYUd2zGdhat4Y7WDpWHk2QIcTarFzbanApFIgRYChdE2aTrSVMtOABX
ewYBl/yYp7aWQxVg3k+u3IOsOsj/XcoHFVzYRP0Yef6fh4EqBnp4OvKvEjwqQ3ySmmiXo/cvAf85
MxGqenWNZ9a4YKNrXdQMFHd4mEA3TK+emTaKAA6rAe3MBucb0SinnWGgbDe2iuoEfQ9+s3EY7MIA
S8VYtw+0pHeJPP5jyanlygATHZEJsdBQ4q4MZR7KtqFwE3C522ZfOUTER7zqiBa+FEXyaNEPcMWZ
I4JHpUgALQXuRsojTBTJkTPXktuFamSLAvTyJb44/Zkt7qadUjxnlQJN8VJVwd7XennTeD1GbFhc
vsxU8mOMKA1t6o+pZUvsAWq5DmAPKJZET8z6iVEvZwLfuqwfifltZsVtMW+0EtVNlVyFIKfVp/Bq
UOn1hKDPeghK6aWrRaob9/vOym604K2MC0cqnqG14xfS7ARgUurk1mPji1k9YPBnA8yrU0yVGxPL
7qqX1LiyAGOZLWorkBW1yi0xg22kTTYAzt7Qav4Y/1BpZUcmvYlVDLEw2ZODX1r7HpUgLwxMdack
kV31P4J+ALWQ6kz0ri+VX2lDbEwZOLpORjsfGs+QZ9ABJETzMXRV2BkkDf2+GK8mGhzkKfO0cDzl
xuRg5txltAPZoeLXTXFd5tQ1aOxUIXTP1PGdQLFuMNB+zPHPMf3UdZkdTmlhW0qwj9PcadT61qTz
nT7T62COnLYPHLlS3H5WbvvJxHgj6BdMSD0Uyo9yHG+6fryic35IhsLTgsjVxsekGffxYD7lFTlW
ceQoXfydlO2GYDR30EO/mEZfN9L7OjTsHN8qTTPfNGInT57V6GCyheUFCW8Tu4FU2GE17NiATz0M
PjQgdqHR2rWqOXWtupam7YLiFRWfLZjQ8I8BemLMTlwNrjzOV0MY7gf2zhJ5p7ezWxovLLlbCLWV
nr3ksrUNynnTtyB4Se7URMagXLg1m6c0MmzN1H0zAqlPkzlUK45g1WzsukqeGiNyGszAsTL/lkdB
YQ9sdkLoCpghKhEluuR9IXj1fJ3BWs752cngzvkUN/FUVADshoNLsDRvqXpgDDhyhhvlDi1Axant
/DpzjB+XD+XK8ddQjkRVEjGGEpkL1WOhaNPQIFPTKww4txh9Ilkc200jApJ8HYSA4Ou5JS5Mx8PQ
Q/kngRLUd3lfvSouxCgeMrf/RnbBLnUyUDamP9BUOk24KFxRUX3Jv7jQA55ByKEA1oMpAP7lysax
SpIMG8xQchi7wlFJ5lZKYQN+hRhyT+rKj4U6y6u7e2Z1uVbOgmtKxgxQB/SNlSkd7YgODwVoQDxZ
LwUJt8gQl35Oc2P2WDvA1dVTm15n0/UcCeP3Svg+30OyVGXPVqM2UhzIOfYwGD0MpHrRvenK12MN
Rkri/ytg6x/mONfstWmujRlABhVRRQ6AXZd+/gvn//w8hHPJYhwURkMVDjHVezXvfRZdVTjwl618
HTJcPF8hMgpvVIXgDHft5UFaTBRELGjRojgje8NGftIaFyHRHffFVWfejafCEcEi113i0yoXUiq5
NpoywgNBS49DFbj1bHgt/XZ5bSu51x9L4xycKhL4dUM0kqLGuI2C7Gru2n+OpIMJgOBRLgaGhy+f
QNSK5TLyW1+v69JOusEvgXoUfSNtfSWfZpa/nzl30iZSrJSAX0QtwCxZC6jHbG5rCl7emvlEV170
zphtYP83uBidrJU2RVTcz5W1qep62g+GhIq8mrnSEOyl1kyRjbBdSuf7woD/tkV4TYrkbe7og6SU
i9qDcUemvEIC0N8Zcb+Z6sLyrKH0kaO9y/V81ZbjVmPNoxICNlQpXl0Ej42kP5atXttNAc2ERivf
0WUaXZOpCe5veRdMrZ9HbEsm6TEf8OwMI1fKpe2QT6rTK7U3J9YPy5DutQZK88nYXkdSfRN1gVvU
fY3e2AAsFgvtPK56W0aaE0La1W3LNt1R0/gGNz6F0yDZacDCg5wW5qGsNBtjdk5aj67atxNeaOPj
RK3WGWMaPydlhUnKofLmMAMGDTxy7RCcyqK4NzooctMufqynEUWJVMn9tCu3odLeR0XlqQZh9pzP
71Se/ZS1thWMk19bkqMEGGiHNEgfyJrD8qzfspwMGA+urhgZt2aV/8xHxo5zIt9GSbbtymZL5bC2
k7bc1SZBw7Mu7oZwwiRFFTpmNP2ozaZzECggqGUGaFPG+Q8GriTPao3/R9qVLUkKI8kvwgzEIXjl
yKsys+7zBeuqrgaJ+xACvn6dmtmtbCon2Zl5amtrs44UUoRCER7uKpK2DHUhxb4eOXmwKgtQuXB8
s/P6V17TXzbDl60aqngSBEtjnL515X9QofrLBSZXPzmbStWVURMiutfC9kz7gRS611PNjdkCOuEc
2vMvS7NQJW1HZWMP/MM/mlvjlXZE5utpYIv/j+IT+gGqDZQ6so9ZeEehxmxTB2XRvCxemNIEYeWY
nj0qS6jLs56NITn07DCw5swRnlKv1dpGH2pFe0DC7QanQ1u4SM5/txMbszjYjz0t1AklG+/zrYmm
4HicmoLWRvGXZlnO1Sl09cTW7K7XHJlwtUJSYdzKgP+eVLPT54m6LCkxwro0sLDw9ea4TTWKKoWo
ob3SwIeqCkyhF5l/+RI5e1Oh44gWEfqB4KL4+3gPdKhioqHL2avPhV65VHzES6Cln1xz0yV8YmQW
37uYcbCJJM7KIZ4BdCL3M4/pR0SncE+DHpT9mgeeuR3oqMAmv5T9ns8BTszPXJjnYSqYjTVOQ/4j
SHtZ4uMWyDCJOnzIziVQP+6Llb5UATq7fSd2Zw5tpaZRAKBGV1l2HxtoTbX9wu5N/8OPzPrEwizP
KJsok5ZAyIjLayeC/Jm6ig3Frcp64Y5eOiYzHxudsutIOOWD9T7vrqgTJMnd5ZP4L7bJRo3cmZo1
c3QiHQSo84BFW5UYN/0YfXnMrwHBRMPdA12M6qNHWrlA9XqX7U7f6Oc3/DZL/vYADM5k2ZijNp9h
hjeVnwyaq44A70bylBJle9nY+Q37NjZ3N6tgFdeB2TKZflu0GBhpapxLJ/JTZ2mI8RwKSJ9qVyak
OlGDnOPdlBB6pCNHWpXHd3rtG7+mwS7mCXtbNQGwwZv8tlwvPfbOnpQTo7OTghiiaRbD9LUBRgcb
UkJJyT2Q2V7+jmddy7B1rG2KW/bMpRlLUhwgQItk+AxJczdeIgk9u1EnBma+62RJgycrNspuH9Ue
5G5J6pn9dadnweWV/Itd+l7KzIeRwlQ50ly6IuBO0vzqia5YkByizy5y2Xh01ub/Y3Dx7PIoOqNT
1RHQzpnRkGgxGRxgt00Qn6XoCTlq6RN2xYqXy8s7+/a3gecCoMW27XmJk6ut4sgK33HCQmqbFlSA
xgoFyM1lM+e/om1pSFo01HP0mWOhGUt7hQMI3AQFOnpHzQW9Pcbfmr0GbPULCjirJfzl2ZNuOxYW
h3VZ8/INkwqUcBkeR3UHJQqzHq8Ms/qoi2F9eW1n9gq1Icy2qpiUx2z1LFkbc8tJRItmDIiqpgJs
mbpqHj3ojbIb4mZJvPmMZxkqUSkFYgWz/1/4oZN8N2ejUUYtjiNOxptBJCiy2L9/a001dXAMoBik
OT8a/2EYg+4FIYI3aILQ2G+b3qVcADyR/fvx9i9TMzcO08qyq3JiGYAWnCDFA7PIC1LSYzmQj/9g
m05WNXOppgSfl220+ZrYLbCdrPAj0oc+67vUk1Lrl+LG1/maXVx/rW0WaUdzjB0hS6RuTWEEpaod
0U24oTx8Unr79xCB9sQsrs20RH2xv8JQKrqVkl0lVHmPdYW6I8lBvSuHeB0x+Qet1Y0liemOkRNA
uwa3rRZ/qhRw71qBdM1E2eb06dMIXI/b1lUwWFW+SnqzdCtqgGW2piBwBq1HlXkjN4IhIuVOa6wG
fZpS9XMVfFYYBDfXjPOnJFc2SRXDQaGhjP7ODWny1kXbIxBlu61TjHfWUAlvbSXA5GMAUiLwTI6e
Zncr24neeVc9l2m0SwZQQkpnJyKNuJFp79AWOoC47UVXsvuiDHexZns5d25yq3pIKu3GtPXVYOd/
FDncsbi70fVOX4VZGwAv5mdWf6sR9al16tckZ5i976MgVdtfbGw3PDaom1R8ww2Uc+z0QaBsXRTq
jmbRVBU4mE4bSOHcG3mjuhhXYS4mIG6dyOjcsmNb5DZ/SFJ/Xj5z5zJrhAUTGBpA2il6RX8nL7Ex
FFIHtgD8KsRT3OZg38ib9sp5dCDoKPdgoPDsY3ZlH6rn8f6y7TPh79T0HBc+OrGi15MXV0roJaqz
j4rmgRvpQnn+bDz6XuG8nzmihNukOdhISDuCYrVdV6JZqHKde0FiKTZQQkS1zR9ELrQvwSIz2fjH
2Nb/vrzl9f8DOzClkz+89sTWzGubUVTCpAArAPBsrc0VsYMQgmmOhp7weIiDpTfkuZsR3QU872zA
nkFoMe3jSUAHD1ifWXnMQARq7bQ9x5N1AnkWW1DU4Hgss4x9QUh/LPEkEs4OJa2ZXcWscVZglXuh
tEH1RxSDi14H98Oe5vsk1g230K3yHkOIuW9gLmlfKkVA9QF4SB7lO5KGzGOGhX5ytVKdIogUCOgK
44Y3BAwcVbzRqYSvyXvS0GuMM6VHroojaB2P/aivUV1+UyP22A2YhVfKJ32ovb6SAXPK+yavD6Fu
7FDWAcVzlUGPLzO1bc1qhCOtfLYj5cPKVAxT5AhnoLl+dJJQ8UKpMl+iB+dmvAErXi+CTJqZy7Lk
Jlbzj1TrtimNtlkf3oRZ81rE9S4b1VchrHdThreWURGUJdXQNYhxEF23JkV+iIfurhHyLu6T61Dl
N5kqD7IyfaLnDxltb6qGowWXHW1D5l7eNfk2HbXQK1Cd9+qYbca8pP6ISvDGJKkBtdrKU3nzAoyv
Dyp5jwvxlmdjueEp2i4NDZdUbM/mJt/eOX9iMKExzWwAFOPGB2k/itD0kwh7O8iFBO9MHnkabb4A
SCenWNHpYMTxVIlu0Y3QeL4VlfqUpAV1q0Sdukq4aMp+WyQLL41zYJ/Ta3YO9qmkOpLMQJyz06D9
wvsMn/GqokGEdugqDToLwOjLodX5kqP54UKox2AG0AJ597xAl+os7jmpMQtlH7QWtdEsBnWXrt72
jrZX8/Id5Tu/kegE5emBoIYRda0rOEEqdRvGoDEwjXUTo/EM8ka0hVuAjcGKqrfdnWH+HgdoX+CR
HdPrio9ep2Z+2Ghrkf0qtGuOIlBRf1D5Sdp2o+Y0GEprxRplbWURgWiFCibT5leVY96uV3dIxzFL
C88xXzrtTrbFXe6QCg8+uR3M+xoFbAr26CY7qobipxG5stoHkkn8JjU1VzSHfqNhT/Q6kNfqNxV+
aJde14KCymHYFfKj1t9jhe3qEPK3GvWGyNkAubMzGhv9YnBGoDystYUrUnBU0vSPSRwvztSDJo+8
jrZWakA05qCNlR9b4GMStPdiABTQ5QY+oE3RspNBjYnhwhr8tE1e6zLZFz15VmPVC0dbui2ICGPN
DCoKmaxO6V2FJ1sIJ3hiQGfbVgqv14uNNPk0LeQOA/5bPOyLKBBt5ucdCoXC2gAh82ywIgjrFnwU
w2+TA6tWAfow7W6PpL6XYB4d66MmHc9CGUJVHF+GEPKG9GLKxDqlA8BK9brEUpnZuLwEKqUUH2lM
XHRtPBVKyqK214XVvWK+yHMw7xPJEjV07vfVuLLFE5J9f6gTt4JaHtf2mZS3pl7HEzwBQAB6lXTj
oaulW6Czr3Z5ALhFX+mPRUzuMbx/Y5rqCoyCXm7UnrSgTxH/oRINBWhfRgZ5IGnsQ7jO16PfIPVy
W4MEptagq2u7LU3cBJo2BqEeaUpkdo5L0omY+C3RX/oCCAAo/JSy8ZTxOCSvo24cQsfYKzRzRWy5
XQMHk8+8g/4sSgrcRt+4QXmmsvw+wnQNl1cGzbDrkK5IgTLQ3xXNWNnRW6dgmqB4TM0PKc1VSoSP
VsWKatfUdtDdt7asZVc2J/swTTBrYPM9Nz86eZOW9odqtKuhfNGAVYGY62ZQtLs8Kq5oE30whbwW
jmyDbgSdSxQ/9yOeZnq3KcFgapY5NhLtnZYMXgoKG1oCkHEwMxHEcbEWlnZlooHGWuk1cMihEwGI
S56i2AK65oblzqarIS2YoIAX0jtWVO8YjDu2bRO0erw1E3C+qeXeaq0DCuvHwSmO0Hq5NRvbrxPn
NZEgSXFG2eKjG/A2ucmHbOdwsSax9PRM901zvFVHSBppoP93yNp0whumRtdhL30RYnZIecoadFvy
cQ8GUBdyY1te2siE7/T4dwUpPy15ySpIBqDHNKp9UA/Js2E9cTsCrZnFcy8xs2fIhnlNr95R1fBy
5XMshoCgdEcp9cDg4tvkpWwZRFcyeV0R5pa4Tnue7gxg2h2hupAD/t1ZII3p3mLjVYyFAJUY4F55
6lKd7dr6tcEtamlim5F414PgJpJ6kNLUixt8KmDCMGFGgSdgI3nKnd4PxRs0vnxrrF1iqh6YA12r
f28t8G/2KlQ6CDQsj2Fiehj5cXVDv+30CqpgEymboJ7i4IohTWDFiacy0xXabT38ccrcDfNoResa
qjDqGzx7Z2d90CQ2OpD1b3tIgRRSH+iofHRdusfRRUOycGOOsJGOtgc1nHxXZ6R4N1ondXmngfBY
kY0/WPmTnjq9WyuDz2XSuT2L+hW3ynIXaeOnyeFQsh6k21k2vC8sG0BrADwSmvEZgwLBl4aQvskQ
+JPB2MpW+lVVbtKmDOye/rJMfPZIXPEqIYFigFGHISfR9Z1JQmenKQiXiA2Am24xpeg7mXgGmR0c
RlPcuKwOmp3gRNsPRtcfFDt8MViFCQvkX4n4U+MTmUDW14LjOTa6Do56CFIAOZjY5eumAq9x/6al
Jfh+bkNkV0NSQE5nn+EkasgQNQ26eYO+IlNeVd5Wdr+P2JMwQRBVKy4LD3laY0gn9a228DM7dRO1
QXewcBvo8Pb8FnLEb4ZueRxJtW32R12i6sn0l0HYG0OxglpUxzHkHqf2Do0ot5lQSTXUUbLR1apu
BRiVm5MENYliNZZa4CRO0Gfj7aDbbqxkT0PFgfalgJM4CnC34qlI2TanIRbc+3mWr5ja+yWasXoZ
rWTpfJoV88fG2lK7DiBNGAzIZisdeYNZvNjxmyr/dLly1MzCU8xy18SAaIb9puegijVHXBc5Ir5w
Zcl9ynFaAQAjdRI0oofuAwhMyucsTDcYCg+U9GqQj3bP3WlMgOX0Ru+y62mtziDByQ9QT9W4Wae6
IzXvlUQJ8jJ/rbB1KahrtAGRoH2OB+HqervtUs0tbeKG4EMy8psp1qmS/KI9gWwT6DPUO8NqghKn
toofKmHf5kN408tuE9r1tk7MFQtfBP7ogNwLI+41WR0YGuB2CZ3a1JsSN3BcdLdKkwJQ1nslUGBU
PDjFh2RsQwjYqsz7BBHABElhOUAkjEDUOaSbLi69tsk3aqqtm/7TIslj15lexbu1kme/IYvuxtCW
UgAckBpmcITpZWrkh0blJYU8RlocdO1nqneeDhgBj/90XG5422/7wbhramj0INuw6Tpysr0BXTQ7
Qr3NNoOmBPs6G/0QjezIuSEhuKLD/YhfkxaVnzXDBhqGh1hyXMIVMADb0enA4VfukeCtYnwFlOL3
qY1MyfiIee92AHr2Oh59UX5kRuRXWRG0seOVRhUUxWOZgucdTFOx/lIUnRflnR8DgkfywMy57tbA
cSXKY8mAj5baeijJNkNIT6OPsHmuExWBDsUHvJbV7AGEWKtQsp2ZroeKeLZzk2KuVsvksUTBV2jx
pgDbstFWIJQC4xaX8dpw2qtI/ZNr1rYyLIQ/dVPWEIkqrcdMK7wWElnCKYM+HQMdZaAaP4FPOINK
PDSguGGlkQOvGV4LHZyXab6RnF7FUZF7Rgsy9Vz1FY36Jv7eItvoWeOXGScuVuH31iuTtaeq6j6K
EMa7cVUWoZujGaOpaCSYn1qZBOYokX2bdSBSZEdCxE9KnLqKE62qGnzO2rim/EVhR4g5bCmz1joU
tbjVe3ZhBRRXoxFCiqz6Q7T0l1YVNzXEvBBpj3EoVrWCtQptn+oPelYfjKbFpdkFaq3i4BueOYZe
z6OXljRuMj46KQABorxnKd3ZHd9BVNeNrD9G2BwsvF7x5PZaJTvqtvKq2/W1aB66ogkyKwo0FgF2
S1wpnjvsV6mNLs1+KbjokADQmHolqCYppAqqAUMTqQyUPkRQMQtgVOkGyFVgheVTJZ7yGoAK4Vod
4l/UFVec6WDDtDy1q4JJgk0rEJORG4QOdyVJPbvrcIP3u6S+46XpQnAsRy75nuXFmjr4bSqURMPI
tblwiaF4oEXBDfQWjsirqwzXFgisLRGUnHlWFu5r3A9p+GIl46rCzK9EFgmWodyLlQel7tccLxZi
lA+6MB6TNHsV1fBSEjyb22eKd2rkJG6mv1tjulGm4EbDox7fi/qtT8ELXeCmqTGoNYA1SITXlDcu
qprrMtIhbn8bqn+Ime6t3D4UTXfjaICSCCVAOX5b8OIOefWuToy1XZj3VK0PpQ3W6ar0SPK7nRJ+
bmMSPr0DMguujqnLCrPwaAhbinyiDBRFUyZkIcKTlL5GYvQa82Wckh5dHlC6WCXkYRgFTn/mlaj8
FyWwZCo+j9KvB+tJEPVIyE3OAM/VXkI4YJHmbo+rwJVatG/SYROz6K4xhgA5HG615pBDGpR23RPC
3yFMfzXM8Epb8foWaqH6e9KCPwWYJMBhfykg+gmTZlNQ55jKYu3wP6bxJ2skXkb6ri/bt1qxg1hU
QcRBKY9Gt9N+0FoEQ4sKCK7l6ccaw3iVOd1nLzKkmZzcsV7jrqkUG43XLzYuPZrINdOepZIEnVJz
lw/6rmnVIJTOJs4WgC9TxevHW/ekQDWr0RcpMCqOYwKi1yH7UVdFvhLJiHQS1DGqa40LdfqzdUt0
iPAyVdGSmtOaZLKUEWrh4cqKy5UDeJhZ/26h8Xf5Cb9gZU5morTW0IUmlLdEeETZBRN7AHun75eN
nIOjGOAI+9+1mLPWkKlz02qRBq6sBLxF0CNehxw6xPoaPbYYgJSlObaftO6Afp0anDXLEy2WjAoA
lPVrkKgBRtxdVZ61E+twi8pYt0GaA337qd+GNHSjwVk3S6O2578suANtNH5NVFL/rmdGgAbiCU+A
qkjiB9o7N45IHzRWLZS3v+o6P46lTab5DwKuwjldRDJUbdplvbMCuAktdE6msQjePCsSgiGxxIOi
LsjOZiP3a7BHQfIPpKUL+6vPXWMSvTuhdp+5Rq7meoFnNWS+Amuap7uydBeCAV6zzXwwAD6Gvy4b
NKcm1V+LnhmcNbEcS6IXF4Ixn1vJvur1h5LqGyMmrmU1+0JoG4MNa5TK962uHlpMGPRx45ud+mRp
9RUEo8Ep3OauqTbHWKm8fEQGJqoRsr0QPe5V6tKeHtpcHJgSvYa0BUd2887aDnBwUt8UkbxroZhj
0cinSe5XoGgVuYp4ba4Qp/eZ2jxainEVh8nKyiVYJijyf6dvHpS438R9d9X27YZFuP9osW2q4U5r
ySGtxCaMu9uc9/dGSj54L3dCA4Mm8KHe5c/3o0g5+3qz2n7EGRRFRQxZy/W41zbWtgURR7pbbHaf
3yVqAHmrgmp87gJqqmvVOEy6c6v0of8QAduYG7CLl4HhCkxa1p7xTp+AR1tY3w/X+1rft93ZceQR
BZ+/jSFae4AgUAs8KClH1MiZcnf5Q/5o+swMzY4hS1HIlz0MtV2EJ01uf4ZiCajykz1gZmS2W30q
uBamMDIxDlWBcw9MrP+AMlSQXg+P9na4tq7HwaWgDMg9r9o4WxQinhcJIqYY/cPldDwjiGkT7Uec
iRLWm4UGH5/0Odgmvw/9j2TLN+XjkqkfxfppwSeWpq9+UkMXhCgGMJ4cii/PiXOfpgfUeDwDyOrL
u/ezZD4zNAvRJjQRs7YAl1O61z+g4Lc2XvVDjk8JgqoBkt29vmBxaWWzg0lrUtc6RlbXtckPsmt3
DsrjdkhuRbREOfeTqGq2uNnZhBYYRkvCr5gcrruPEeTVSUAeewytskA5xqqbb0zwVfGA7MV1ebDf
5WbJEX9e/LMfMTu7caZnJtBpk0Zihwlk4FCva/C1TERD4nnpxl36urN+nsa7fzpKWui3pVX5eDJz
t47LTzz+24Wt1Bf8wZpNuhR2LGo5QM6k9jtfvWtfZKAGHRovDQZfpnFreoXy9W3mdZ55a7ygd/+G
K7EGywdUZHJ38DN/GTB9NrJ/u84cg9Px0KkzgU3XlAJlfq4/dV2+cRTjJi2m4kCXPFuOfMlDGiz4
0tmYe2KZ/O20hGHofowihp2euNlRVfxMHqM1MmWfu/lb7pm+8/uyzR8J+d+Ha64gTkuutSMfISMo
HSBLQamf4OlpgjV9Evm7baz2EIrk47LRn33qmdVZdGKD1OWIeifYA5o/8Q1mZ3ClGTfq9bASW2PP
d0vh8Ofg38ziLEzVjTVoNmyu1Vt9i0ohkMnjVehjRuyGbYE28fKArRaFt8/mdCcbOotVSWm2VMEw
3hoQGk9fNRBrnmgjvWJb+OVnuluCqf3E1X4t0wD3GUB4qk5mjwTDooMzoCkP2RhMWRqg1ivW9m9Q
ukCv2Z86mGN/u4wCOHuF699WZ+dWFg5G+kF+tB6r/Bgp+cq25QI05F9EwW8b06c+udBsOwLCqUA6
XvtDMKkWZo/txgSgfIIYohCxcEKnyPPzpv42Nzuhtp6JItJ1iJAmMfgjM1BIJbmnlZBuLrtnUsef
OuVBq1RBr+ury8bPB6Bv27Oz2um8bsYcmwg4p6drueeg+arzzAW7zSpzrF2oan5bLFhdPDuzw6rk
wMs1YLkBB2i71/aWl7zZW1R/XHUFCWCPrdLHpdmUxV2dXbAyrwvOMuhR5oi0T+Vrfj/RkfXByDx5
/f8gejt/4Xx/2vldSkenLzOI4uX7GjJlaOQFAKS5aI0uC/BNp/7SEZpdpYRnWqZY2MYmkIGFE5s3
oFybDmy9tjOIAF0+NeedkFICZQsHfFwzcw1qkP2ogP8LarbobuUeZfeXLZy/nv7PwlxmGCxRXa8I
bJY6PArgBKFe5dZyCaB1/vR/W5mHMInb1jSg3Yc+0n7cZ+iX3TR/eOeh1+Nb2/SJq5sGMz/sAaqN
i0Sr/+Jq+jY/i2XUwPyDIXW8FK7zLcF8OETMDmQroGoeuvaVsiV3l7/qT0TaV8z+tjiLbJVgY6oW
eIdXAYqgq2lgpgzYTY1JlcXX5MIhmesSN22h6Z3EFiZP8XaaLdafowAiG6lb+P2EEVsvlZGWLM6C
2dAoAKVFdQKFycTVwpu2X2B4OXteDBuXHYZDdeDc/74YYjmS0hraEKhzc9UcMK2yJX69fDCW7Mxu
BBOQ84JFPFkDN4vuWAnymhR9mxcW9FfDa7afmAOgche55iMaOdlqKYX5WY+bzsnJQmdf0sK7cSgL
vAMAe/8VHoYAGNB1dz3x9ai/Adb1nF35ZLxEXoKHV7Eht87D5ZM6XQA/AtrJD5hdEHomx9bukZ5m
8UPeN27vgCQ42zHVfL9s6Py1gDkCohID+PQ5i4Da11FtVU2yVteTS4TbcjPVOkzIs6LFt3TXnz2i
J9ZmlwK68c3g1O10Kej3k4hbsZucsHVZ7at4YuSHpTmks5H0xOI8VrNRM7sITRvWq5+JOQI4Fa+t
0lhwja9078eOfduZMwkMSq7LGPnEV71hmoZLbbfYOasEsqTNytxNpds6iO8iD+O3Kwz/DtS9vJUL
K52D29rGNMHzjQu3tR8TSLTY6IiHHVmwctY3T9ZJ/o4BeZ21Y1whdeHb7E6sQU22Lh6MxcmThYNi
zEJNIqzKCAkeESN45ovYcCt7Kc09W+47WcksyiiS1JRJXAYtWAz0Vb5C0f2geNUhWdfBFGIcw03X
ymZJJfqsb5/YnQUXCvApkSVOyjD+Mpni8wHK313hlrJc2KslS7MooqlAzfMcbQUZVoE62n8IRFAK
ZXwsMm2J1n5pw2bpZd5Z8RD15lQ60UCj70abfBX6Fobwv/Kw5n45xVwyOQsmkApqTMXGgS+dTQ4g
BSbm/zuPmsWOrqEVSFZUvNgTgBjGj7Rq3SYUC0FxwW/nPS27S3MKsQhkk+w5yj5q9bVCzvpfrWTe
0cowQZOqFF4LVdtrJpmyriosRDGTfOEgLJy5LwjuyeOxz2pwTpAG3LjdXUqeQULut5zvU4P7l5f0
BYL+GXFtBzRfmglxrZkf5aoRtUmP4pGKWt2u/j0cYi+9T+zAuqkxpAE2aX4FDBx3mW8t0Oqf37Jv
0zPHas2MJGzK7ar6yRzv1P6KLPVTz3/HbxMzf4qiJBkdDdHJRmXMKmqvhMARjcbAyMTSl1xazsyR
FHMAi2aFB/8kdZdPKje/szXFTGsXEOgC0AdxpW8Xdm+6Jy7t3sy3gKUre1sgXqg74sUgewRYC9KI
dA0ZjOulaY3zkeL/PuYcbF60VVEqBMe/FcVLyPW1CVjuwoLOX4zfNmaPKYHWWiwVpDaSALGqqqHX
WbkPNrhCQGSsUD4x3xDQqA7qRntrhXMl9RwTw43Pa7FRWnkT9ZXfUeDP+uyFFeP68u9b2OOvPPDE
L1UMLbejAr+sOuwvsJrMGFcU47eXzZxvUgDq+0+v/Pr3EztKnWRlB5Q97gFrzV//KZk4jcZIyMMf
4924FKXPFxxPTE67f2LSyuKGMB2uYgGlaZXIJDGfkuTtRonzq7QWr04IiSNdXBFFuOMQH8LY2AMs
dkTX6BeVILxrxUKFYPKYC6f7qwB08pPSlkgltiRyC/NTOs8SGsTjjjZuCQSjoixs7U865um5cvIB
ZuFIx6BirDPcIMZ6qnxWa7yWqtvKY5hXE356t50I6BFG6J/qd7Wa3rqacAev9TGjeL3U1lg8AbPI
BfLKWkumEqW6G56yoN8AlognUwhWVeY722qzcOKm/+/St55FrzzJE3RtBrxgdmwjKre/osWuQnp1
w58w94Qxb4UHOmRQ2RrDhtnzZfP/IvH/PvCzQOYoTRJ3VgFGXtSeRggasMQNS7djK/bIn2lg7ylm
zXlQPUfgBbweQQhT+OMC2Of8r8AgGtjSbTxd55RSNGMO2IJwGbb+1G9t8FK1X8G52F91G7Klt9KX
W3VjB+pOAF7qDu64VMc9e2Gd/IKZF3YJMFxKhW1HxwGDnmSba+Iua8t1rOePl7/52XB+YmqKdSfe
hTmPWLWbFKzTJboaCJspiJf+OxMzlyqaoQqjEg5Me/ugorIo68K/bOL80/tkGTNHqRwg3XUNuIZ+
Fa6dlXhUguZ1GuRHRaNytdfL5s5eACfWZm7CUt4B7IsVgWTZLZyXNgKKTWYL321xUTN3YGqlC0vH
QbQBKt7qmxAczpgYcs2d2E46gZcXdR5t8L2qOZdPzUGhaU8dROO23Bpr1WvurB2UPm6HgG7YzvKd
Q/tUHpXDiEmnLfD7CAfVc/7vy3FPIfjkd8xuf1DYt6Gp4ndY8C5qP2egd7681AX/sqeE6uTQk1bY
Caj8cVpCaNtr3aodMUFhqa5mLt6oC2fF1v+2xa2Ydb2GokkBKW4IEOZ5gAfEI9CG0Ex1PMLyq6rq
92XT3ept+VoMBqbKWQWyfgoyFFOKfc2d7eX1n2+a2EBzQNcA6Jx5fYNwTeEDxyee3MVMPAHk/W5i
vhiBQ39QIUCRA6fzvlizOv8xvu3OPjwkd01rcJAdm/fImFbpNRp83MWsIOg9B9DnqM+adLOFBOJ8
iPs2OtuBIUt1ahdYrJKGXmX14O53Fg7U+bzp5IPOIrYydBoKYkjV+BY6eyvzRQRgE1srQQ2KlG0X
jAF7KddL9/XSymbBW6Q56xud4WwN/TXRqqux1u4uH5UlE7Pg3cu+V6UKV4kYZiEUZTzYvfkf3fsn
X28WvbVRVyvMKKC+P7jAiWqOy39Hd9UxxF89+dluxl30OzODNPPpGnS3/0BQLNX8z7c0Tn7GLKzT
kZdwPzNeU2UnGjBC2OVaS0GckPS/Y+uli1TdLU12RczeJURbXf7S/yLv+D6ns3BPTUhDahJfAV1w
8Oy4owveRTCROUfLL9/pGz9OMunsGvlX8o4ZjXSxwHt+s0HFZKAlgRL27BcYca+Xbd0n61AwzxAf
RBkXFrlg4cfr0e7MrLa16bX/HsvfZrZUiZx+4o8MFuqh/1zC1x6fhHYZATMtzanh/mKbbpx5k/gB
mmGedptYG+1W+RVtp0w2DjBc17U+/7fZab5ur+8fMAtxms5awmLUM2oBuBzGsszi1+WDcv72+rYw
i2cGjRvDiR3cj1ayGUgWDAOQzSC4O6TpEocLWdqw6d9PvqczOkXRjngPSY8dY6CboDO249eR8NUt
RSHewSFl4D/DsNKGBxFwDspW7HrTA8H65WWfvzu+lz0PdqZozUROlzZYEUB3HvDsriwXkYFnIRQn
B2gW8OIiV8eKI5Ib635vbuxtHTi7fPcfMPDODsos6NkDhun6AobS/rnKP/psbYNV9b/7ZrOIVubQ
E9I5dk+3PsDG42XmZ52zhTxVnw7cJZ/7H9KubDdyHNl+kQCJWii9SkopM53ptewq+0Vwuaq077u+
/h56cNsyrU5O96AHjQYMTCSpYDAYceIcLmx0c9NXSURYiy+7TQ7lVXZYTvN1gX+zrgZ5mG/LO3YG
NXsEnAfhC3DVyMecGCpU+lHV7ea6cSQ3lgXL/5sM+i+f4RlgagDBsqZj7+e7EfCb9Mj01EcP5vzQ
E+oObp4Vi4ASQVEU8kUsflKBYgLdFQS8U7t8Xd6D9/AzfmzfCsVnwMfMh9bG5S8sssl94cxQpSBb
sPeYWXVy5c8MsbbLFjbP3WpV3NcNejlLa4I9xDwwprAzx6rz01SmO4GZzbD2YYd/fvSSGcUWdPb8
SSaYNZyuTKnyq7515AmzP7mi/6xUwPCbKYJ4jgwOZPqCyafzoBTHMspuKRJryRwKcBm1Xm3oh7Et
7qVivCqz3OvN5HuHUcEB5MCg20JO1s8n5KHHKulv4k7J7WVoMGwIMQfJLJ8mEuFJ0J9VQNC0CCP4
DIGMOufPONKzQ60nx4qOvkmzV3mac1ChgJJpVvdtXd2EEJuoqHHAsN5VZs2/iFYfzUD3+i5F2WSA
2ENiyvtyln9d3r7tDHS1fdyrSQLNCppGOOq6HdypNwCmvk6nFuATjH45RevRI7HFLOyij0Y+Xw+k
S9p2ms3Ez0GR3LUYrg5umwYzY0XtChYo8HT+IdVQU020EoXn5k3DzX4r2ZkborBO7ywIG+06XOki
AP52/W21qew3rW4/LYzlFhPd7PYDfzVAzE1h/0eBEq+Vu/RB9AbfDlgrg9wll2e6lTQqOwSF3nmt
kmM6un+kQfk4Ykqyiqt926uuEpr7PirvZSM+yymyZMFWbx95A5xdAP3LEJb5vOxhbMPBmAF01Spn
nCFHVmGUCRc9cGBoL0Tu6IZO4xT/DnUD+sD/t8vdvRb6nllGUCHCxIHdQ5AICkWCtW3mhysT3K0b
g58YKT2iGUuy0yPqXl60FyN3RWa4sAwyRmRoVov5l7K4zuNYsfMQU+GFrNjFqL9FvbXHn11lDr4J
vh07cV8u49UCuXANoAuCC6Q6/DSzA7/AEUnPxT7Ys/tn/C6CZm3PGnyY4zuuENwJ27rEfqpgAQAz
/LzTLRvUctn0UAX26IMxx51y10Tpo3GR34DkyarQLLWN3lGB+UHPXpCObCOOVj+Ji4RlXCzFlAPw
w4obrdOeQdmT/IQDQxEY80CH/ISBade8AvfQnDio+JhO5ZNqJ6p2CE4R374dsqSqgirGa2oi7jj2
7gxdxIoKmsTbYfGvM8MPARbNOI09VJZ9s38l07MGji2BR22md6v95IJgOUQqqS2kNR3GHYij2Mo+
wUa+lUCs5TetoFoj2jUu9ihy2HdUSZHQzN7QL09FD9l4nQjSpu1762PXuEiD7mKOuTBUcEFOaAPZ
sR8y+TqvDxhb8S9vHxGZ4iIOWWSJahKea/oN+YNxuINCoP7anxkwVNuFOxNSHxjoQldPAV3Fc3Xd
HKvrYpd74hmRv7nPPpbNhaVlAJNOBYlOnz7Mu4hNA92z62z25lNiR0dN0NvfrjOuXIcPRlFqNmaM
9ABIlh/RCc1bZMaO8WyeZi9v3dKNIVIt/W/flh/PmfV8Lut5AEytOenEtCd0LTEhAjK0y19WtDp+
5CaLJdrLE2Jf+Fod5mN+nTyD+AoJF+jlzIPspl77XRRUmLdcCO8GC/+rjARkVFPYZyzh6vpvwKD7
Y6w4lsX4Scmhy4l7eY3bb7uPL8hP2vTBQud5NBBe5JtEAl9CWj4S7U6v2sgpzALsI118akaQJBkN
SlWRfIrN0KYGsF4TnjvyYyiBbTWgTq/ljtxPtpzcQffoqdSfshST7anxa+iQ3gexK2fhvjVeTHA5
GBCayn+k5a9WSNP3/ua7tINcOBugLNeP4Hfzlzc2EYe4DBQIxeDQt/Y5hcZq7oYeye3mMfgeu+1P
lONl0bFgx+zST+BiXKZAihmqCagRWcGhIOgv9sUNuAOvdTN+iM15j/sbTDzk2sAAa0/lqwnULiDw
2HetZM8EOAeZPmRkeCRjub/8wQWJi8EFRhCWB2aZwr9m5U6x3kbZVwfQUw/UbcMXWf8Vd6LNEHk0
Fx8XVdItXXsHCPdPquqob+FexeSP2e/eFmfZGVfxr5AR64tyl23U08q3uWiYLsSSUx14XTaiKN2o
UJRxKyDZSWKDz+Ip/xbY1lPjhDfK4fImCyMHFxfzCeI5pEDkYO8K6Dk7yj58kaByph5BWHLsfheO
CLwr2GbKDS0GwWyGxQJkRwGWJzp/LzG2HIHPTBlABPIgWJ8gCaVcCraMZawHNaJGmWM6oPLCHabe
wV52kHztKnwQIqDY/9+FA0W5qLgg+JVjP6T+/I6AYo2XN9CjuslR9CQUpFs8OCClnZUumDL3O8xS
giMvMoSiCNubZ4HrF4y/IMBn+dgqxHeFTPMoRf6q+eF+9LOHyK2+Kz7bOkuyRRDav8kJPsxx8TAK
tXSSAzxVFKDIm0OBZKRFercciccoHER++DdP3A97XPDT9VrpSzC5eYOneFBa8bRnulOBqlB3874Q
leO3mzogZ/n/3eQCmqoGpgWGS/bgm5/UfeQNNiTjneZe3EH/m2P9YYsLZXOdKwHIIFntONyDGIkY
du2bboshFfXJiFH3LMFUKNRy2y7Sr9bIB7IKBOZz8J6h15mtvbA0vXW8zAtfNPBGOubBOC14buVu
8jJdZ/cFoPOpUAvob27Wj+VzUU0O6rLWdeAQGwz6Ebu/Dwe0ryYAZxj88VrZBVflKbydXqt7DGef
RUdz++r6yzxf7JUDGbhBdUKi3da1I0HIxLaKDGoiVnOiPThMR4veGJhtA1MbEUT07ej6YZsLeOpg
mtYQSJGvq6CBmsGNOnmZBFIjNbkzjFk0bSYyx8U7LQa5yZjjgzNGht7u3Pa18uLjtMd42wtrxkBf
7XfsCWPF9uPsY5lcaAqhOrN0GmKFeZ7/mMcFBcZwR3f1KT6AfJ8Vhea9EHAqWiwXoIgy1VZU5iir
J5j9mNR71RxA9bp030LT/E6MCEz+9FBDhCqOwYMWToNTK9VzSIqreOgr0I0Ohzq1bsNGA9u8pO2V
Jt5rWelmZeMP4DJL59gJNcvJc2nXpcUuC+ebEFpxcYvuvZFY826CQqo9FtAnyBIQYFVgXmuWfUsX
N4f+mzvFsgGZnPF5IqGyk6D2Dq6q+FgSkPBqmMAjnau3MfgWa80R3LTb99HHF+GiKcmrFFyQCDmy
L//Bz0GvUzXfY9yALmdb4I53RI3y7Rfth00upBYY4cZYHO5AFWwLRvYcaopbKk8tyA0vr05kiIun
/dA1lESohpIUWTjkWMmQO0Aj2Hrx+7IldbPt9xFCCRdCIf4251BfZYQ18X161Z+Tc72jN5Zb71FK
d3JM+gd41+m+dQ0VwrPppqCL3WlvgU0gybRbtP8irotOGxdP9UlegtJEAakjnZO3gz1I16ANvLxy
gQO9b8wq21DzVNUXGaiDZXnQ07sB006XDXxVgECj04R6sKZBYtaAlM/nfKZe0kxZZqA62TgLkEbJ
G/gLoW5qgT/PDg8K4KyNE99gHh6dwRthSZ19OT43XJnnK5RKTVMwCaIgGoGEG5S7BuZpXioPHR4g
c8LbFCnVnf6nQw2w/ilYOQuHl0xzt0KdjtpQdJjKZSu3MCDbHFk+0AEOBFbOMEWJR3Q232nmL9nk
rgaolPSLhImH9+onaNbd/l6xUWU6mCfWfsXMHIi3PR2PXFFpYjOTXO80dzvoVCnkFk8q9IEDQFXt
4iE9gyIVmavuTBMavKJSr9AidzUsViLHSQqwRbvDYCmYyMFTUVxJZ+KFDor6qfDNuBWR1kvkwq0S
xJhm7VBAG9q7ePw+KQBkA4OQ9N8uu87W0V/b4ULsOCaGAhru1E/B0zo00RVGWB1TLQTF1s1kfG2H
j7C9lhblgE82O9Rur3XIXzGpbevY/RvN4c+BQOdirDFSoyYMuAL+8jNELK5ms7uq++Bf5GLrNXHx
JtG1XKIETbtWDe87iPMM5WRrPZIjy3IQiV4vfypRfOPrjWUPgmk9ijH6b4VI/syWlXXsubQGu1a/
yxJSA1l1p0EDB2fkz61iS6Sz6+DYyfEuQmKxoOgFNlKow15NcyuEJbAT/yUiKKqKyS4wEFCeiy1J
CrOBbhWO5R+GZweT3W909lgsSGyQEuwF27EZ9FbmONcFtfoUDeHCooDsZLcKXnjDT7pjzFpLjdAj
Wt/mUVnZ41y4rfUSU6BogCzgVtKyn7H+a04Fx3Hz2K9scJ7bgPSnUYwKgwlx0Nh12x9IOH0P2wLk
24F3eQNF6+Hd16C1OsoI4AZ4l8HnYpvxqzpVgsRRsCKeFSMfhmrukz72S/mGpG90BmVjdJ3KIvkV
9mu/Op8B8KIFsLHCt6cCdS70iWCihPVbC49hjKM9wfTE5U3bXs6HGe4i6Cpt6VVWRJSIAqUPaDmY
fj6hWikaTds+TB+G2NdbpUsklqWMqrjSmVr79ACpinCHl8NB3UlgV/vnMsgsZCof5ti6V+aSoTfi
3sI9IGXEK6xvwQT5DkvUyWC7c+kjcUcoBl9crkeoR5tJ8Aq6iFtTjdzLH2izNrJeCXeEQkuy9CgP
s/ewgIlmt3S00Vl+qiWYpcgbNFXRJwWBpn3Z7ubSiKxAshXaY/o76Ha1gQVK2WBqxMk1wJJupvKj
bi53l01sL21lg0u5qlk1Ar3BDA3LQnSvPKKxwYpo7ak9dIBJgLrrLExrNz1+ZZRLtiwIJUwYVGJM
nkrjmncRcUEk4kcPKCNfjT+S+hrAeuRconC7CTQyV4b5o4bBJPR8NMyIvYB/3ldPzUPwnDvKfX6i
0D1yGJNH6LaiEZ/NsLgyyx28bpoDMnZgZCGVdaPMnWY3clzbZqf+EHzOrafgeoHcmbPkxdALiiJH
C/58u87AZ17q4BFtDiQeHdCn/pYa+GlraBA9aqZREMq2k9rVSrnTuNSTnIQK2hLhE8EYHsNwWbvh
SN4YY6MkbJduVkjX6+VOZtmbRmFZeJ8h33Ql/RzlkR30zaE2hl2oP7aoo+nhG4VcgaE8Xt5r0enk
7jp9iOmIhmbq55Br0KR6tGllToIQwPbrS3T72E/+hRtZs1QNBY5nQe+7+nvfAJdSPLd5tovV/f+0
nnfmyFW0oaO2jBFFCbIZLDcwdxYkCC5b2GR6Wn0tlQs2UhMtRqJjNcGj4c+7AuRBGqjzPWBLll2K
hjp1he0q0Q5ysSZsurIYFqRYoxPcWT8IpsKWveE2f3LLjq5Rd7uBigfYZw3RYjdzydWn42JNNaAZ
Uhe41tk0PUtdQft0XwN/JruDn/kiLM1XRm123a7s6Z+vW1lOjdCiWGhyaA6gDt+/t132/wXNGnv6
X3JKLsj0RSlZQIAzal/ZYQS0EvDR+QEqxCBBErgMc4lLtriAUmh5pKFgzO6ncWceVYDaYwxBsLJL
5SSiDElwMalcOMkk6F9lAZ7I0UF5UzzFVfcV3CVFd1NGMuvVBwZEFdU93o/WpUVyoSTtliEsCI7e
VEvuoKvujIteh3CjPctd6Sx6AS62mb50w/gr6aWDRrqXgGbHSYF41wSIcFvuq1E5w9OPQa6/VjU0
SQIwmlPlylwglVWXKLaDQ3xOwls91X+1Uuc0qPTPUfSzIMbTMlQvgg8nOHc8EZLWh/1ALeRljFm1
v64eUDY7YFoPpFLYQ1dxQC3l01thWUUQlvnxQHPuG0Mj+IT1jNl2iKQ4iw3xMsbwNv2RwV8XP4i+
3+Y7gTCRWJPqFN2Szydv1EpLl/J3r2EnLzioPj12wiHX7ZX9ZYZ/9sR93arEzGKoahAoYfU7Wghp
+beP9ocN9vfVJYC3b9gHyntmhqndq/+ImZq2skuEPOtfHISJHaxEGLnLIMcgUCPLMfWA+IRYixFd
V1P7ksY5ZDSm6ThPuaBa/DVZ4CxyV4GxmEZQNmgxRIoLONeZaZgrg1sezL2YhY+F209nmjPGhf9l
GeRZrcrYN6fltNRQaYWYiaF2gqGxL773bgY0fP+RKObH3sJOThpLhWYRe6Mqewyoe+w5IkrZv/je
ZzP87JsZtp0WTxOkMIbGaeHlAB1dDhgiC5znaSCyTQjpA2+MtUPb+aYi4hb/mpxyi+A8rqFNt8SW
DEHMP5jycbM3BVAdqFXRd0i4JKa5+3KdcAY5h8vVKjKlJaIeRMJMpyRQmTyzPKDZo4wOWm3Ds/4o
hl3difvq7Kb66n5/+cV7KrY6yDmUREdTDSkUkCubavs0LvaDXDqZASFHgzo1EbXzth3+wyKXf6SF
RTGXDbnRJnkZm1e1w2BKLOKV+Tpoym0pl3t0oZa0gYktXUbpPIfZMdGq5DxJoRt25jXEXH2rW47z
CL6BwbjOqtafJ/OgFyZoheXXusxvBn06EBrvijRCoz16VdXST9X2cNmdN6PbSt+EO/5WrsJGAH2T
Vqkf0kJ+MKL2pmkkPwtwGQX922VzX2EUbF9MQ9Yh5mORLzTUS57JcRFVDHgz1g6oHdp7+l26Dnc5
sqbCSx6M5zdAOw/mj+Ee1ARQrBrOqO6WNyJC7M1zDFiKpTM1hC+kuNIYZXEBCTwIv8/HGAKmvda4
lxe7eaygqGpQC1SV2jsZxMq3M7g06HxyyUOjemcMA7SrEkdrvlfhr8uGvqJC2K6uLHHeZkRNYCrT
WEDTwWX88PoVpbZ1lUD2DariE+b+yamuQBsL8rlH/Ic4N9w6VQp9V8gBo8uX3CKWDFpNBKfKMH4U
6Y02PcSGAJHxdegAq8TANLgIZZ2qGO/4fOm3JO90oN6K95dKelVeK3btdFeDA56M6+Jh2DNMgG94
5Er6hhS/s5MXEXHNZmwmUFxhE4i6rPIsblC3V6EZCZH46MQQQHQAwBuCt2eoWLoyQXVSlLRtOREE
6aHdDsIO0+DBcGNndZmUD5bXBYuT0Q6Ded2jpkMduBeVKLcXRwxL1TDOqcOjPm+w2reKqWVIPCp3
8Qz1G/Vqv8Id0KeP/5kjERW6thf3l0H+ulYTqQ80E7tZdZZtVvcxZCsLFCe06h+/z5jvqLJKZUvG
vyn3Pqtpq+lSQE1ccRDSs1nBJziEmBgtdhhTv798Hrdiy9oY9zzDszMnAL/E/pBYHsHDZuwNQRqy
/a1UcHoTE8S7uM4+fyvZ6lW1JdTy5rvO7Q4RFtTttQcDFQqI+u5EbriZlJKVPbbmdTCDrG1HcfC9
/lgc9BNEqE6YpnCUc+yJ4Iub26fJBvwd9FCmyaVYUbZIepuollfNv8fgRW5y9198H01TFI0yhA2P
logja4k6KEN6ZYoHZ4H51KxIBNHqa52DedyHER4TAUnXTMmztPCHGRLc+o1VnulyGk1zl+itM2PS
MYghUnp7eWlb+RTRWIikBkjt3vHYq8+kNGq+QPCVQjwP8+6jhqQqm4Ge0R7iQLvvigWE9jQT1SOY
s/FZ3Noq5/DZ0Nem2eMcKw9QZ/ml2NH7tZPn7PUMGjXh61m0TC5SFXkHLGqgU4+B8975w6o9xCR3
44hRG8AgIjzgdUDlaiBQnbT3Lm/y1wLh+7f9a5d5GGTegw93rgzLgzzsmB67A5mY7gTKSxJ1FseU
b9morIgS6yuSgDPLHYxkGuik6UXxPiUGCQ87fEGshKBSsWvOIiDiVma4+qbvt/HKk8a5zNsFB8gb
dCRHtWdBsjqU9R2t410IfaPLW7qVPxBd0wihCrTu+B5mqWlR2Mw4LaPyw4jxzdQddAuc/80IF8NM
bZ6m2VAsT0dmOVq2AkhZoKSCpWxuHOorummA5pV+aYe1etFn8US9Sk/2Ukr2Q/lbzaB6B57Naf7H
9BPMJ1bWyOe4nNDY0qZ+zPwCxOFuZKmzk0IHIdKFw+FfejacJe7GkcJsXrJIif2l091eum+kEfTC
lpvPr2lfOctyU6B/QbRuf/mrbSYJhkIsDZrsePZyZ72UCksZpBlPqejVmI/JaOFViFFpkM5dNrTp
gx+G+MJVAdXoKlCtyC9L2QJydfnezd1og4lYED8283WyssQd5MpAHxVViui9Bm44+Uu+775VeOun
x/8Q0FFfOY/fppf0gQjRI6Jlch7TjqURBdAf8YymdIYlwNSw6hh6828OmwFqR9lAvVF7F5lcxY+u
q/U47vECnqXxNFvFaQk1v2zah8sfbTNZWJnhrp4yq6qpqVGeC8P+ZiExpLG6NhB4xlfEH/P9lRXO
BwNrylV1wp5JRXsztrrXmdVL0C1vgxVDJbmPXiQ0+O04HjyrH75DiuehqciuAWNr3jfHKYJwbxnc
GQ3ZQRW+EPjT1+44fh7YpAxTMWVFR5r2OQiMoZqGlJZINpvubQkUKBmT7ibO5FPVYfxTjU/QvvSr
GVliAYaNrvm9KMYeukX7SamggzkJSpjbRxZQBANODrYt5oKrbw9NTdWIqygGqvZ2iYmfl2he9xBO
qAWT2Zt5AJb9/4bYD1kZkjMjwjwEXixgdbjtKyAgc9QYG0PaJQZEP4lhQm83EqU77Hh+SXdWVrnt
BojJKpMJgrvRieXC8XG5zqE7Y+z/i9ocO41fbJkmyBoZcZ/8Pjy6WmGtNkvW6OxhndqLJ++UfYS5
vf9e3Hfz9lrZ4+5IWqSgS9QNJqx7UKYIkq8jMHWQ1ZFiJ9VFdbLtlMYCk5upIcBrMhcJQ1Q6e2XG
8obeBmHBsT5GqHZPsyN74N8VvqY3TwpZ2eOCX96GEpUUCSfFh6KgfKNCoTU4dHbvmW+LesTz8zju
RRyCm8cB2TjyG4jRIDH/7KVSORhWWmp4b+Q4cEeNhE6gd3bRPV+OhduPNMvCGxdPXAUEc58N1WPb
RnXeF/5MoRUct09GkXSOlUDbILGOUleABLKtd3WC/yji8Jtl0bv/8Sdw8bjLtWFamhaJHNCuyMzB
ZKAdcJ3tKv+fwyBZ2IMuMwHBpmyhKvR5uQVyhTntS1a3nh0CGjogv58LipRYcdikW5PsLq9u60Ou
DXLhpiTVVCgxUpFU6t0hSw8FRhRMJUSdkvybILO2xX1LEMSYtdQi2WcVC6bXF910x/pQeqEnmu3c
ukNVhZgQ6sNr2ODrPrIUBYacVLhDo/SYl1pqFxFoOy7vncAIX+uJyizIrRqP7rF9pQvjBRGNsnyl
gWD+oLDaHFaBehm3ZUsiJUoro1bWALK0l0flBSzjCR5nkHWk2XVntINfyDIYUlpQrGeBEh9pIo+u
VqngRgtGzdHk5pTXIOCJswMp0qvZasG6shxM8OERmtwb4XC75ObiJktzruPslHaDe3mfNn1stQju
APW5FS0WtainJJVTJm8B3lrD/DpYqeCDbJaQVBT6KMMMmjJfZ2lULSR5bpmetdeOKSTcS2e+ZUWd
xmZXmaiEtOkAKojbNPyDURUuCmLuXtagmUu9lsZvASnu5EiEDdpKbVVV1XSww+FO/FL9mKO0acsB
l+UI0XB6m6qh3aSiOunmF1pZ4b5QokSlDJBy5Etd69LxUQP5jZraCdijLrvC9nIMlH0RyVSFR5Vj
3Hrqaxpj8Cwcj61Sfh9I6skQVhalt1tJBkIozoxl4pXF5+qTGdRKlKNYyYp74zUTDjNO+YH5gbiU
uJVhqFRBPmPiLjQNLmqbid6XNU6vF6tHGl83CXUxW+uMQ+EUc3y4vIWbTrcyxkXsjMwZAVgs8ExV
dqjyGrUiqeLNQt96PVzUaeGJC2ZfUVrODLtPtX0IkpkmwnSMlHsZ9YZUc6zmbcCozOW1bbrHKutX
P19/YNKTSarD26XwUWq+pVaHioZ/2cZWgr1+WbD9XaWfQdwqVl6MppcOj5qa77TwqVAOKeZRq8FJ
pX/l8aslcb5BltBSowy+oWO8o5WPIQ7wsrxeXtN24FtZ4ZxCV7J2GStEogJSfQw8lT+Gj9TpdsTr
/PEnyH8vG9x2wo/nGRcwIlXWBhLD3pTHf0iLKXVCcsGH2qxJrr8UF14HbcigqYat0+4Yg6wFJVx0
/1heW3e7DNmQfpAEo02CdfHYKSUsk1TVZtPT0vE8V9VDQSOBic1SyWpZPE6K1GYJ+Bj2DnKfTANc
dasbYJLxCBr2cem9scYbJJNreyidAgQm6PqdRZhFwUHTWPhcHQJQ9jdWNOCgoXftAThsS3G2j2cR
tERw1ngRuYhkU57WeAtN1pFM8Q4wELsmM4qGe2PyCml/2StFx0DjzjaKFQVUofF4Ns6sl7ngwfXe
y2TiJ9HMYG/u/2iRO97zIjdDTnXTW24gfvCqvDM5kQfdVx3zSnzTbL4u187DHfQ6zWW16/DhZl87
5uSc78AA/N63Ktsz2YvQRyI/4W4CiZFnBjTO/aDS9mXT27T9GcXdTrCLm7e1qeg6lmYpFk8zM1eN
VuLV814SMHzFbTG1D/g6k+IgEdQaRZ9tc1mmZkGphXU1+VelFWl6rwzQoRxlzLpjwKyp32pLpNS4
7Y4m6gDo7Bsm5V9zfZvRHOqXuDA93SuIo7ZOdaXZbMZ+ATnR78KPfwp2cquQo65Mcv7R0xat8BA7
OdTQZJPPgKEwpJ3lm8h7/pV3WIppINuW8Q93XS8GKjnzAmOU/pZjv05f+1jQdNwMyCsT3ImWY0lT
+gUZ/aC8oWgDbYvIu7xlm/EYZXgdN4mMXJFfRQIiX9nsQPNIG8sdobgQVvY8QbkHbe5wXGyif4eq
jm0uyU6n16Q5d/OTXj4F9DhU0IR9SkFPBwkAu8oEF+AWPARtcFzr1LJU1Hi4C5BK8lxEA+Qja7wu
G7Qhg1emLpRh4n037JtdxeJaYjNtr5KAJeZx2k2+uHv99bRAVwUPafTkwW1l8LVPnSaJkixZ7tcy
va7S9pBZBV4hoyECT2wa0tFy15C148HL/r66lRJtaiMtQqVurq6gdexPWezmquhtwI7A5/ojlkPR
jyAs1HwB3STFZOm9iZmgxtjN+nDKemDa+97JA/Lnsmt9dd5PlviwNobg/JC1BgkMGP0NC2xx88Nl
C5s7RgFBBT5J1S0+kDU11cK07iWvTkIvUyBYoE9PXU53l81sdAvYSij4GADYQYWK+zKmNJeJZMg5
gErGsUns4Bxfs8mKyAtO0712E5/MG0Cy7Hn/L1rEn01zEQ2Iu0lHEy339QfzDlx/PkAhzQ5qdm6x
Q2FcpKK1EbRhD/gTGcFAIV/CQTh2iVEGA9DRd4sHZO+V5Kj3ms2g2NqV+HBteuPKHBfg4gx1qhLd
AG+cCzuVAk/tNBe6sainivpXm+64MsV9RLlZBikysZOF1N8pEpQmEsMS9Em2baiWimaCDn1brvq9
kKY0E5VJoJMII7XBUziJ+mMb7wL2haCUjbF04B354l5rNUWQL0D9a0EWo/JV5e5Yyy6ZZZCmQw68
bU9hyZ4kVfS9rczZLozyeiYBFKjrgyFTQdb5/ij4ElA+fg9fB9SLuFKatkaxcaDjwdR10C0q+ttQ
W6Nj5UvppoVe7TI9p347ZN/rroX3as3kkTYAf3zdHahUvabjZDp480i7qKtmtzUnIJ8kxUOh7rda
do5UBdftIu/JqNtxuzwC8lvbnVr4pDFTW60aPwrMg1VB9k5e7pNy/KPFRQLubcmXyvBXNpbPEOs9
6yWIxvo8F0UI5jz8JlCmSQ8IoYrWHeu1r2K3NujxYoSphWMDHTDw/Qa31o4cQgVE8qMLFuk9qiGV
6B260f1AyWVllvO3drLM1pIAstMV4GbkXetrz0x/o3XjbyU6WHgmAjspiIYsr7m0Vu71NE05xidk
YPJnUEAy0rTOgG71MriMCbQ6yvulf75sUrS7fKbVBGq4qCaWWYxvSyx/AzPjHQjJHy+bEW4nF41m
KZcTQ8L7d/Kag8G0LEsn9NvgCKour7GVc3SUTuUk6HlunmiGkiGodONU89eYGRHMXaGB60nRSc0c
6KaTXenr93rlaNaRFXDnd/HEy6vdCr1rq1wRA0JqGLjM4LIdXdDMvW7Sh4H04HkTNVk2CmqfItZ7
l2t1OJIRZNhqirm9apAAFM/6+1g1ocZKlmMbaGfww+xLa36AtsvoRoXx4/I6N7eXQU1QqTYp/sd5
T2FKU5RJ8Ne2ciZMRILDecIMTu5Md72rOtH8X0zhbG0uUmqFKgBzohbP5a7owCtJXwSGp07lKR7l
fco65uEeIEmB97DPxJ9G3SAI3JquAR/IfcYoTs1iSfLch4TTqQA3DE2diFp+l4A8TaF7jYqmyjdz
hLVJfnG5HDWV1OeArY07/dQ+Tt8Zf7PsISV5LKHWIXgJbH7BlUFe5iQcBzkgcZljyAD32fKN1bMp
Jj+TexRW7M4PhSM0WxFHZ8RbyPxNbCz7+8pl9UZLF1woqCjKxFZLw4kU2ZESal/2zS03QXkeRXPD
wGOc729U5bLoQWvk/ly9Bt1JAQR8Mm/LRBHY2fxka0OclzQZKCbVQWEZ7IiSW4LUldzW7uJoXuPr
t/98+plgBmW1MM5F8kiX5rwEB0fjtn+UHwmuRKbr7coPwUNwg7LsbnbNvZjiYTMbQbnBQPKFT6fz
j8YqkiGUAd5sGA58w8HI9bPmSrvQj9+LAbVbPUGRzjzULti+HAvCRrmvXo9eepvtrIN2no/mffcs
nRo3Onee6S+30ok+C4W52Pr5U7v6mfx8fWapcoj00QRsIfCZ4JPi14dO3FHf8uO1HS5BKJHLm0Ou
YkTaP5u+fC59O5nvI4zognUiwwsiGQ5ANF72alYWu7Q4LkFQpwFjeqhqeHNZOhSJ9owyFhonWvQy
/3MwITIgGcBMU9V1avBwmiEGBMtY8Mik860e5/ZUDTuad7ZmFYIztDHq9NkUlx3kkt6EcU9MD+Jg
sd9m1eTVZgyxDJKntyNNc1tudMjqGNWOjJpqZ4q6y9u4fyhJFLt1DgXfOOme5Bll7oLE3pJOh1iC
vlYqOSEpUYkezRk3flA5+GQRMLqxAEy+9TxZbxYX1cqZpKMEWCYqDKBiM8HyFWeC+v7Wt1+bYBFv
FTiDPq+MukFF2Gz+LOrZqvZNkbtNYNljJhIt2LSlyKquoTxk4Hr/bEvJk0RTcOl7nRX+LhKqO2ql
uqEcQqFEUye7q0OR1N0GJAFOsMrVuMAWFJocWhjt88ZefaZJZbiSVerukkavGKj4gYqgpwTztyQt
nFi27gqw4nc6eZyI5Uyp9Hsk0QFyI7cZrVyrGqjbBxbovgEiioP4ybQyB6Krml3PyiGuyQ5y9iIY
Cjt8/OFcLYDv8SxJ1hdpCtpvRiWtOfRqgUQ3u0wnP0tt0VTeVvwBch/zVUSHwBtfOdHaaUlRtMcg
QZhDDeyPpD7HxY9/Hm7WNjiXM0K1zMYcXl0AMB0knR0WqNRXOI4LtE9bUxAH0NXe3MIPv2N/X/l4
28nd0KqQpZOL7lhCa8VAeyCooPY4XkN7urVNPXaAKEDD+P9Iu67lyHEs+0PLCJKgfaXNTKWRl0ov
jFKpBBqA3n/9Hmp2u1JMRrK7J2IeOqa6CwkQuMC995jSahpIjPCNoNHBapXREThAJk3kduHowO4S
vlTPgrDN+V4tNmal+sOIrJWf+tK0hmFTh4OTZ4KjFsQ2ZXQgCvZJxAB5rfZjlCFjZDKYZQaepkKV
XkHVNvHC9oFEmSWaj5xvxOEg1rVlZr2tDr0FseUsg7A8ZMUy5XccZA58Yywph3Exg55o9waYjFHl
Ev7+o1xAIqmMrC55C+vKavphl5oc3tbwmRKJ8aDwN4Hg/08favqDJD87rQUejsN/qrWqWLRCGljQ
QLEFzp0sRk7DWhc02ld5jG2eZPipPyODv3TdaRQyd/o3sLBWrbRboAstUW8tTWk3TAXaDG5dhtJY
Qve7hdqECH1qQxH8lkNjNshPIPYd4LLhiqG+gVWqPYR0r0oVSkqt1bP4JqyzvcFaO2sEiJn2liqG
TpvL26r5SIrM4uGpke9rJvkU0t+RepM2wAjx2CUhFIyaO52+d2K9qUR2r4TsIOQpquCiJwb7oGxv
KoZF71urK8wbgAL9LOXUGYLIxrUUWUpkWtpAUysq7osG6pfwHdERErQe0j1D5sM43hogTVZqpQVT
uJssfu+LmyS+awCkIE1yY2Z3gP1ZpNfcooeRbQqRRCHDHY4ptPqOVf2mq2WggwGGiJ+H+lcUv7dj
eltltceNzEvG4J7z2xZyN0P+qLYYrvgd4+uUemPl4GOBBXAg3VGQ4N4gfKpccrthsJuA4BShbSLB
TTwHrzeD0IfRO1w7Knp3w2VtxzvmpDGk2Yvwpmmze0HQXSQilsAqq26DgzrmO1zOW8J/pS32FoRq
++HR5K0rm72TYeenMtqSemwPzVuU9XdpaUDZEVxWg1lx8ZRmxYZhYVuEdaOsrBGKR2Uv2lql7GgW
uuDegq1QoVIE6RIp3mXVsWM59k32KYrsPSO/DXjqyUyGFiBItI24q5sPhrXuxsSWh9apu8EK4cDV
ZtImCaCxGClOS1pLjiqnVZgTKOl9r+d7oyE2Lcq9UbKd1NX+iDMhM2MjyswVs27XCb/Kor3piOYm
cGRJY6SWyj5nwZalWB6VW0xTbTGvH3Q5tpRS9jPmyxllp1FiwzZpRC83xGpXVPUxIJJwM7L4TYfl
7z7oExjV4q3rt9BA2EjmYGc99TLWQqoijDYGuKSOWGWPBpMKp0DD7WAYVWiRlP+WWuNklCikJmF/
VMEfG9P6NHYQdCuaksNISLpRmxDIuYj5UoudzjnDYatBNEk/jQYOQ4w3FvTh4o0YURiMa1pk13Fx
o+pA48NAcptQMXHJAPShbVBIp4m9+pOKQ7bludJt8oQAuT9k3YbLPMxtwrABwKP8hP4stP2V3NEi
w9Hq+lMWiJvH3Asr+phm4X2G/3DQhcYKWOFKRb6Nyhyyw0F00qXCM8xkX4jwf+q5G7bNO6fZrjaz
Ee6UJvKaJjMdI8zeiDAeS6N4oCI7JayIHT0iys9QQDuFJurT0MIFOKg8o9P9zIT9FxXLW3xB1ZFp
Bwn8Ov5ttPQEcZVtXo8vJhPgT5p5eVDYUWqc5LZ8bxr5HRS5yGrj2i2G/pir2YcssyfZCB4jWfGA
AjvVtHQT4DAHqj6mmw6QTbR2QRtCZmmLOvugGXODutqMEvE66EgqOogjkn6kIuI+yVGijrFtI8Rc
WBFkw45y1YPWwasMHzyz1m0jUDprLPJd2JHt9JeQAiei6Z0h139VSqrixAbPjdofyJAgsAUaQo18
MhrhLmbRW5kmLyQO7DSOfjelMtkPOWkR40iWWP9UqqyiDJ1xqB+qqn4PoAxvd11y4lFPbNxfW6mp
G0ssRD+kph9XqcOhwQDhsNCF7LthRVLglqKBtowJEficbuu0fxTVBrdYLm8KDQOPCDRNE+DU58OB
N6HLQxjOqeZBoYBXCWl6GlPxKNbVO956ftJVtyCtv1Rq7lRB4BtCPL32ydaUBE+LI3WPvzzZ0KTe
tE0CSHRefhZ9odudpkN0Mm6oTVoC5fEgS5ym1aAoW2ZHheABLqQx2khcfketAdAJfcTPDzjCOx53
dVM8piVEF9MsEDwxS+O9WUqtD2i4Dq344DcTGEQ0ZZvq0jbotNQpIhGYU1M5EqhK35RBcKzr9GSO
w6OSRLpNePWW9uy+S5WDEmWoh1ep+JiIoZfLGfFzKhpuNaCS0oXxRjfRfhV6Fa7YEGWySJvpOEhx
4Q2wCbNpWz7gKfIyCHjwKr1iC2J3H/Q4D62JP4Rr6/AW5IhF6KEKRLclKNNVde/FUYrEJXaySntg
Jd8a5i9iFnarPgh0dEehbCG3AnnOEYpQ/2NqZldlGVqTXQ6H9Tx2wQ11+i46dAkwrcW9GbSFTYSw
dfI4dWAB4Egy+Vkn2YFliC0VbU9hEzp9qHiFzAuX9QVMBHVrqAqnSVPoEirm9vqrcDHXOUsOZlW/
MRr6XA7A8KFGjM2qw+N2RWpq8W17NsIsH1REXgtsxOMrTt7iaLSIgte7vKbSujaPWc4W6pFiKiEy
eLSvXrRWhJi/2VL3+mItoACmtOav/sWc0RCpYaMHAXL0sIH1ATRGoUFW+dh45L1/nwygVR9u5Wi9
3KpfUpX05foPWED24AecJQpTrnf+pgYcOq+TMkWJb/JkqKzIzV/G3egOD3+DhLP46c5Gm5XDDK3k
bd9OJQmN2+0UpIl2QLvtMQ6HBz1VEqdVpaehD7hVRSLuRaAkkZbLo76Hta3DgvB9Zf6LuezZL5rl
lSMBZN9Mc/jDPqCmChuaRvjdQl0EwuJfpnjoq9wwu6NWIf1zbwoU687Wft7BY1UVxL1e6R4Dh7ZK
dzizdogow9Y6AcvLjpalIYOkDyrh948cFRmg8IgqnsblmzSP7tFo9vPC8K8v5lJxTZf/DDM7mJSz
Abk1kk5T6oGb1GyClko3GrZUHgf60Y2pDTeT62OuTW3687P9SwQxNguCgn80blXpCEsUO21V+/og
i2Xc85nNUt2mH4UBDzDoeEDFEvaBu8anb4aTGrZYOvAHstdVFxcnBolHQEZ0NKjmnQzwSanMClXz
Wn3bEVwiZeS03ePKxKZSzUVV4s8o8y1YCSEvSxVlFbkFcAtKNyCN4W4wfbZZN+BemdK8H2WqmTmW
BZisIHYf28FAGQxFcGXwVia1WCc4m9SsTpAbwcjgWah5tcMeoWa/MaHnGN1OMoT/RngLh/hssNnZ
onVYkQqS9X6mHkUVYn3hRi81GPnsjMG0Yzwsr89uMWCdjTc7ZIOpjmmXY3IVXuOhdtCS1jYptdLg
Q0hfro+13Jg9G2x2ulK5hDplgvbFZKc7cadK1Z90IRQveZwoVBPFD6YP10ddniEofpqkaIqqz0Iy
C4jIigTNdYYCQknjp3QQTiAkMSeuiGqVQb9yCXwZ5lyeAh2QSUkWQZ+cTbOAGMQADQPui7tJErs6
FLsRUnHmU9TCd0U9CveNH3qKo/tJDFwoXtc+2MAAwI1Ws4Ppzr+wJ5muBgCBphamIl346iE/imM6
VYy5oT11iv5YRf2R69UGaWdyzCt+UyoAYvSA34oy7GFMI3DSIf5h6PnKaZLVxWN79ltmOw6CJJ1Y
NgP3TbN4BvfUo6Mp37A8Nbf6OOyjsKzcvi91mAC0n2rc7tOy/FmWsCxV+L2iFR9a0VJb6cFCEPQ7
QWf3lRgGdlH3z/rY1BaBcicfUlR74BQPKnXSJYYVBEaEikXrVR3wLHxgo11nRgIOmgi/yVwYnCLP
O6sFS9M1Q+Zr6EBZeV9v4yChfqroPuPmL/S8/Qb6rlYvKioYzIboNBxl6pLQvWgOzO7r0edG/9wx
nrttUgY/IRMXbPuUOnoH1KwYfpCxAsgSiPj4pyY8U6hpF03hy8WPRBe2sbwVoQQt8ycF0qdlTSxx
gHuwDhpTIWu5Lbb622goTiIbH4P6QDMFZYbWFiUggurU7pWhcIOM2Gk4Prd5uO3F/JjxyRgvP2TN
A8mTTVlGdtrBRyq4RQmvswjqerLyu4/LkxKcoO76K8ifZBQYowTysbcmf2UDMrOy20EkwAdiaYM6
0IjCU2ml7IEhLdK0fUGNu0pQfFN5KjsUy8Y0YfZQ1FDGGqw6J5ssN44sfeAV/EYz/SRSoBaDd4NK
vgIkfREOLmsfozxDbTWydNiYjVlidbXmqgJKWMO4CcPhBorZXgRKEpWgEjUiY2nRjB8AEUbCAsqp
PYHBIOZ9jDjHAwuOeFbIaivhn1qm3sIjxAoq44XpqqWEyqMaKbdRLb53kuQNKZSjs59hGXpqci9q
4Q1q6yfg/uGNFloGoKrQNbVQfnmBMuBW4fVTKws/uNxuUAo+mnVvw50LxVZxq5iZm8uvnfIawSUt
VGUAbwc3Dgun1kJL7MRjG5NtbEQ3YUpAwzecQekcXn+MKHYb/VQpqLZw9rE0DGiUgsUB/zckFMFR
5pKQ+JYinFI4FIU10RJlqEIm/akdEUThK9+hVBk3oS+iesDQ6C5B26Jqd6iN6pFV2Tau2B5Y0V1I
2bbV4lehy96MKn1QgvEVxEBHbwI/r8lNJuhvKj+BN4Vf2bhQzHqpMuGnmg871gLPImgvcRxsoki+
60G1M9rSr0TQ+YIkfU2V8Bfgvk4Ujccqlf3QZA9DkucbIRYGC2raN7GG3TyoZruFtQdZCfYLAo/f
I90s9gq9EuXi1LScQA2wTjM+e5Q+sKe+dJgJusOH6HHS6Y/vZUceHQm+LM6aUtbiy/UsxM3ed2pU
6QXkN0A4OKByuqlvGs/cKauKIZf2O7OwPl19Z6/VMRJMUgp4Aemn9DG9HY7qjZk8ju9QL8blIjst
BXTNgmmcvEke9O1/O81Z+gVkd96ODNMMt5NIZHIgfrUt/WblifIFn7i4T0EbBZoVvfQLFzVFqdGI
kPBNO5DBnN6R+W3i4qseUwsOaoIjvU3gKhRu/gY1ZvFF+2fsuVwYXkdJ2ExjMwo73/+I/gIOOFER
1m1Elz8oRMJkCawO5cKvKBpYV2RwLfKzRNHcIGgjiw3hroRp91Qiqm0N/oulZuCZpr90Tbqpq8IT
4ryxxj6ofcbkncIVcx8ydqu04Qca7rdpjQNsXX9TTV/24otoKvq1kFK6lJWMOaG8GZHAaOlna8Ba
0jBv1WBfms+cvnFxXDnVC084AmA4dCyJMYmozR7FaFMJLUfmh7IGFChA9JKneqP4wpR7Hq4h6xfe
J4RooPUCi26o5lwnqqlTJFAVAHUFsMxC/dpDUVqMf15fwLVBZjlFl5oFyyPwN5XglpKbxDiF9Upd
C1SAy68EVhCoMroM/RkIMnwPD5DHhjJ8AryllqUPdBigQs/lR02Q/Ro+Tm4dCD+NTna6NDzCcX3P
o+6m6dmxkw3welTyFrT8k3HDQjcDl23S77tR34kFanyqBE0kPdv2QQ9lak19QI/kp94FCRp8vUPk
Au2VILTyEQbvBEVWC8+o51gzHkVDvGm1HAubiwc5H6AjD3XSzViZvwZBfhYgijeEol+ro74xI9On
A0i66mD6co3S37AtqPkGBIGXhOVdyX8hjXa1DvortbjpRBj8CdAPUMsXKciPOraMzXr4D0roXlJ+
l0vNNk/UTUGqnRAVPmpVvw1j9HWDgtdqfsR5sg0H5SUJSn8kwo+yFB2dgcM73iVD4gxdamt9llqa
DL8evCKzvtiRrLS5Wb+ZevOiZcmuFZrplmPbCi3ToA6PcQLFqMLsrVF8DajpJiJePgJADTrIVEYK
0K25K2oAUvPcKil1x163NGR5hEJ4WathLWG0vp4Gjk7yHYsyO+AZPElo7ZC+wtuGb4MA5EoR3pVh
AA8MiLNxaLvnxfiR1x2UWMf0MSTkEOA7djRzDW24S8RUs8GD22SQB7QT1vuNEO/RKESDVz9GHSyX
zM+25r+LuoE+moSfCdf2Bmxps7THQEeaUlA3C8SHKgfUQWprPNPSLapBTshrO9NDnwrgh5Holw6A
e9vmVhWqd6ZSP+RaRC0wQXCC8SRm+aeIfnvdoV2ihZum/ZWBFNuh8RCVySk3FHQXpPcBiBtJZbto
CDwZOhN2qTW31dA8AJXxAdydT+LObirRtNQyAbXbgIZLDzNIiwpJi9o01LSK7IAw5vdjtAnC5k5t
AkdAWzWs8ZL85wcb0F8dGAmoFwNc8P3MicqYNbEERzxT2xhoddaBNaIYe32QpQISDvafUWYPDNoi
dIBi9P9ytxIUbkERFU8Tlepvyd0upe7fRpw9NZIMzo9cLAJvMnrSforPk0UI8cmnshd80Yqc4LhG
pFqK+ueTnD0v8rLoK4ByQ1+Jp3YFqTyTtI8lZXeRKn5EWvZwfVXXxpsVChSoKipFUALzZEAQlFd3
Tc5uWRI6kSCgl0b4CsZqSnRnl+j5ks4hPEXR0CTl4BXH4nPZPfdcXtsmSxeADuTypOJkIOuffTSJ
iHo9jl/ClJNWDXMECp5d6Qo+jslB++esGdD8/ow2+14qVUZZ7drAm26aoHhk/Y/rH2jp0jwfYPaB
BjIOxVjW+EDJA0fAKxRq6XRlFyw8bc5nMf8qadBmRghEuJdBqSyjOFFclOzGYP6Q1SgdlCjn6zRY
g/ZOJ/ZiM/xZvDnlCNpvoaJAmgMaOdySOrYRkBAC4FOjIHF9FS9h2KjAAckPx4cvv5GvZ8NZ1hAy
wLlIASMQxa+3YNtlPoAk+pN0X4LT7qbgmhihR/OVYS8mOBuVfA+MsRIUuhjCO00Q0cPtHlkkg/Xk
V9UKOPIi95qNMysvSawFy3tACUecDMQO9YZvu+3fELlam88s0APcrRhyrMGUzZ8AeOUJdO8t3IWg
cEtsYAxs7kRA3axcL5cZwmx6s8gvQaIpiAQAV/P+oSEHlO88o4VqU8iRU/9sYwCEUEbsSLZjtbKd
cGU1w7sF5KoqBPe49BT5KQqRRQUiX0kKLuLZ108DwRZiNSYItrNok2lFUcQw1fbbbGgs2nTvsExZ
2UVrY8xijKnkfRsJsADrzaesSC2okK7MYvm7/pnFLMgwwCMKImOfGmlpx0YFk2NUCLt6Wysrkeby
Fv++YNqMbVY2UqUHDAvWxexO4v2OBq2XpMEPLeGvoDMAn6e/lkX6oEfGASphLu3ghMzIigeMPB29
b7Fn9jtmAFzaxQoJerj2TFZjoT2ZGurvtAcYDl6OcKj04pv0qP0qp4aHL20H2CXjxj+tmWhfMsVn
v2O6zs4CU6ePZhVPzs8oEjrpx+gNbnNob4ErA+VAOam7ZouUTN6InuRSJPvNzdqT4+t5dm0p5lGq
Bqq3IUUCMFXlq3rgyEnqSS0/BlHnwezybWxb16TqLs6j26KMTyZpnmGssRUo2fEqfjGKdpu1yivc
iR4LSGv2COUxJBOqSvAkAZZ1XHWGanwWy2gbqqpXBpkHGsGEEQmQFWkCUgID2VZZNjZNht85l1Y+
93KA/GuDa7MAORgtI4NaT+6ZCJA+vJuhAgjepX/9mlkcBgo6JoC3BLJvs/hIG7yN44CAp+lPfGeY
qPgTSWVVbPDi1TZtmrNxZgExYq2iNKIcA47n5OHPGHx4qYb2ge720qbJUqdm6PjseYfqfqVYavHc
dM9p96SnwG82tX191l9Nx4sNdPZzZkFQMJKICpIJI6Xd1NbNfI7mP/p3MPRarYstBsOzsWbBMB1L
JTRlUGE7W7Sr0QbMUnYnu7nKoR/6gDMSuzDqvD7D6btdm+A8Pg51ytKJf5vj9UUjYByCB1P952ZL
3z/rnFnDtTLtZRJD3GQ3MWIT1xAs6b52w028C5+GVRfl5WD8ZzHn/pXykJIyjtsYDP3ew7toI8aW
WkGzUribKPrZJlgjIVzWNWdznMW7QA6GTk9xRFqPeMBxA1qbWYh54BH1d+Su2qP3mzja+99Q4Fn5
inO+jVxnZgzbFswWhONGs6bG9rjJb9CkSLaTKAGMUPG/NQrg8rA6rHe+dFC12U1TB+HIu6KJAcz+
EULcMYufCMBw13foJQrqa13/jDJb1zavRsaSOPYn27Rtvs290AFvAxoIDHC+PSQJxl2zl+ERbBzN
ffAEqO/1X3AJg5r9gtk1MpakAigYy4sHl7GDNbFD7ukWTkaTMfE6aGA5EPyZ8Cyk0zJBAazBsibm
Q0ABuBTur09o7btNf35+M9NCCYMKA3ATVtICDO/Cemf03QqrZW2YWSxH0y0yCjxH/L6iNg1UJyHv
eRytxejlK+PPcs1idKiZY4RWcwwYQgIBEIDUdvULLMxdwQZC+XFymJR+C1v14/oirn2lWbhGJ6xJ
hUjEphhGS8ITOSvc/26EWWwmFXSTpAgxTByFN0HJ77SxeLo+xGUh6PvWnkskoILcdmP+tXiRBhcT
mwDiYIIQcQ/OnGt+5tSbTtYaA2n5SMGIgpgoOALGMPtoatQMpZglU9Y65VsSkIWJD5DtMYelx1qc
WvxUZ4PNPlVeGnGb1WPsw/DeosYvrfl9fRkXd/rZALMvVYo6yqxqEPkAYcNxGswS3jh1tLLjlrPF
v4aRxFmGoYbxKHc6XiPJZ7NrINOXuBlQuqfYy0CabV7po+hwJ7zrD8LtWqp6fYog8H2PGbpBSBDK
2O6FeMf0XYeGQ+ZeX8Xl+QHSYxCAe6QLFSShawoBJLvY1+4mQYD4ge+CLarym9CL7NYlNqHYHdXN
ZPuyuiMXX7h/Bp+fhK5OG+AgMcF4SzwUNSCNqUId0xfc3g6PpWZRuzjlh+A9rCxUVTbtj5XZT7fI
xVPs7AfMVph0sKCCnQHef6Fdh05xzH+kHnUTmFIqlTuO7rqU3vKb5WzM2d0qEaNvAKWI/Uk1RGNW
FtkTJC6xi9cGhT9vgBkmEBoPMOhYY6MvHsqzoWeXahRXOnhGOm65Aip0eYT4WaxdDYub9myM6Tec
XXSyWo0R5QreRRKYXEBPI+OuDui+YDfF0kb6nFB/6+jMr/fWxaeELpUKMwFwoOcEyw4q16AXwMJ5
gi2wH9VP8Ox3EDCnd91Bds1XaGffkpt6Y94lt93DsGfcyo9Ag3w9JhKLO+YW/+zHO3WlnLYc789+
2exOlltAXKQEV3/lJsfag9/tsYI+ZACliHoyI+eO4KwJ80uLRZizQWfBvlJg46spiL/hHuAloDSs
6onb4o/6BdHr8yuPvDGF9era4ok6G3cW94Wwp2FGy/88i6MN+BtfijiTcH0A0eV4p2sruh/LeYdm
QMZNhXfihVJXEcZwMakhPBhm8raBHxFUwlyTo0UY0eSla3U7jvihiKO3TofAakGGHLKqJLXRf1/r
sy9fsmc/Zrb9AQaV8rg2p6RdtlEJAoLKmSqa7TPI5jerOo9TsLjc9X/mPp3Gs9PWw8gqQaEl9vXT
9I2jXbn5pfuDA3N2P1vptqzObbaRWdqmZdR2gZcyO92imLYrayuLncKBq6oL7lCxNuJ0u16b3mwX
1yL6jlzSsJuyqrBGVXO5loFZi+ap3rGfCYfl4VA5ucR3EGLxV26HxVA2UcT1LxOGeUehHClobJPA
2JTiQd/JkjW7ugs9DY7VEAucrkSgJf+5rNT0PjwbdnZB5PGQ0krDpGsv37aPuYfi3Vbbh0fFy5zy
9+p4a9Oc3QpDVceZPOIJADzoRttN+iSB03NLfpyKBeBRPwX3ZOXmXc4wzyY5PyeGBDo2DQHRBJAZ
jEuxsiAj+CVmE7xW4HmhggeZ9tIWX5ob+SY+qI8rX3fx6Jz9gvnR4QJU5XQ+Rch0S+B1M1kEAKrx
99xuFuPx2Wizs6OmlNGO4VoMZWssHVGziGxpMPaDd5BFmSd6AciAVtXa/7KQeDb27BT17chJBbii
38RgUBPBsMR6OCRBWqH6b9z3ubE38njf5fJKP3O5lnc28uw2mKSacHpxKfeeNlgKxLxaSz1Ue/IU
rbowkMXXpCGjKgqvDFGag8bh66xo7Yhpkg4cZ6oe41bxoCSySehwNPvylEbD3lDbY8+VnTSOyPEC
wFbA7iLFcYjkWzkNX8eOSpuuIn6UgIgfjcRKs9zjOcCxNEW9DlhBR5Np5ggyVqzUdloida6O8l2X
5248ppt8AJ5iwpLCH5vC8E9US18p9KcRKJFgYsmv7OO1ac92lsTNzqgEHN8pP+mddpvjxkG9WLAb
kJ63ijdEeOlM3hewAnFWb6DpE16E6LNVn20ujfdlBH1CvG4+CUiZSGUnRbEhtsxj7qKTBw77DUEr
L7dNB32165Nfm/tsf9VCA4aH3k4JxFQirzeTVDScMddugsVXDWy98cIANsqc+1WIBJjsfPx6XI7w
vcXFHjvRocWTtvqoIFe0mhktDWiKsDAB4wDWSnO8XsKkQSJhGn1lRiPAyLBXjzYQrNhke8Wr2QeM
EFdKR1PEnX/I8yFnEZk0RmgEQobGTf5DlPbDuPJOW/v7Z/E20NpO6FOUptS6AOwK/U1+d303LF1k
5zOYnQTRjFU9CeFOnNcAYnWtTWQIFazcG4vTIKJEIIGs6HDz+P7iUhhT4LpRI5Dz3K5qvKv1tQbB
9FdcfAkFnjGaaWig782yUugSiA0b8KhrO3T4EaUpHrWc34+4J0yWOtdXbTE/gXzqX8PN3hsVSUE4
jXA1yYfaMXbM89CGx6O1dSX7BwBp7loLenl++hdAlJgXoBq1UFRahlhCE22mPti0xSnQ+AYK3yCX
/Lo+u6XwBCtk6AIiM4Rt8WwtCYwbZBgyxb7UMLeKBotC2jGFtAEVIL7B74RkzYt1MR85H3K2nhL8
L5s2hFz3JNI9WfgqmQdtAQVSxVjNnfqhpJvrk1zM9s6HnD3h5DFoY9QVpydj8MYeSyivVj4URUB7
6Lz+GZZz97EbOSpZib+LF7wJXXKi6HB/I/M7N8mTXtY6yhCniqMOwznpDgINtryhq83txfTjfKzZ
8aaj1GRhkQC5AMGm1GEnYDon7huA61YO29Rh7WAsHvWJDC4iAUC7ZbaqeW4UYZVBrrNyIaH3G2KL
nunWLgg5GtAp1Kl21UrCs7hbz0acftFZOifBKbg3DBCXkLn/kNRux6DQG0DIUu34cSJm4jlTrn3D
tWnOArMB27cAOMwE7/9JxFaGVoYf2ZP9CMTkPfiJNTdrQIUvGutFiDub6OxbsqxgJcmFKU2eatHJ
TvvqbrPd2k26CM1AwfuvjziP13EcBs20pKrkQDQIOKOH6YECBtghPhmQ6uW3sTtsQR90Rrf2e5gy
rJMgpulcThfgNA2kZXhezUICHMKgbVsAFBFl1MqS3OHm55D8aOhayXg5EkwQv/8babZnYetrMjUc
E58hq2G3ZA/37t8mMCj0VvAnui399S9EQpGxmpORp4wbCyC76Zl2tm3hSprEHIh/X4OU0xA+DwJI
hOPj9SC3fDb+GmTOI9GksVb0BsClqIJoGNUOvOp9owUoUzBdNRYdcRCc60MunowvDzmspnzhukZK
VLJSQFf9okIBuuEuzZl3fYjlCHo2xjTts7XLy16qoPSUgOlUb7M76k5SnJLbnIRVc/nl6eAeBJHX
hNHFbG8AvJ4MRQ60VFyEHstKZ+Ars1l8gZm4Z2F1gjt37mgt5OA5BDEEqvA9dmKtPQim6osJXbvv
Fl8Qf8aZG1r39VAkrYAaeu1IHmzdjgTFL+A2Duyd7juntHpg2yBj+o+tHpFYiqI8MZKnVGAOyalL
CYgkE8GEhppn8Pg+VMOHlQ1xObfvY8xCY5Yl4dCoOEyZ8jo2lgaM0WRgKEBFPeuP0b4FwcObMqrI
W5veQvT4PvYsWOZZJgWM4mUGfWG8VtCimDLJxNddKbTFh9pVvNgVBCtwVyZ9ebi/Dzw7BUnQKgWf
IFXRzx689sKmO+a0txXgP8Ad2AWSnuQHu5uM2Vf20tc3+x6bvw89C15iRlUhoCjP0wSsFZQJxIDc
N0azLTLwynnvQOhkl2r1gxbVsEynLkSvXkwNIA9tQJ6r2X0uQBArcM0aeI9EgBDV0PTQMFVfBA16
bbzT3mUFiF19fFlZtctr5dtPn0N8wDGHbnKH+BTu9QcgX5ojov0ThNbSd81pHMkOS2jb5gcoxF0f
+fKcfx949qqO6jgv8gpV7kRWX6OmT6xQaw+8hMzj9YFW9gWZXZxdWVZhz7AvQpX+CBUCaYWhvEma
Al4qpi0Jisei/Pn6mGuTm4XJyhQrqtWoI1WiH6VAErXx1mhXIuXCa/b7Ek7B+izuj2YuMG3Sgocw
tGGrnrQxnJLiua54wcu60s9l7P8+3DTps+EC+BTINUVk5lMBUn6qkVb+m2VTIb2hGEjqzNmyZQbr
EpPkqPUxwR0gfyfJye9w7NbAJ8ub3oQXypcV7twdiI7ZUAsl9l5TM1zKskWlHxWVoTNarkWl6Sdf
hoY/Q00/5WzR4i4ac8lMgYwMQAQLmuhFzxNo5LXVTixNqD2YYMgbCT8Zg9zY4EL1liwYb2lkfqAz
s2YpvlAzn77hn58zi85aLOntCM1loN0MfzgyD3Leu3wT7TQHWm87xSGlNUFv8GQHwtgk1ur9MB23
iwXB9TeJfRnwKph947gO1NjQlADc8OoZoDAvsUv3P0AwkPXs6xtqccueDTY7IYXC0egtke/lSVtZ
JTxHCyN+vD7G4mY6G2N2LES5Kw3sp8iXpegkMrId4vwW1dQHFMfvrw+1GMpg6K1Am1uWtP8l7UqW
I8eR5Q89mnEHeeWaq3aVSrrQauW+7/z651B1j1hITqK75jCHsWpTJMBAIBDh4c5WdUCRrETzIuAE
NjekhF65upf7hxLEpzVCmTp3znV7m2FsZY8JnXnctCPpotgPctnS1AdV+rm0vDHmS0UomhGtrDAe
IaTINpcI0xRJP79VsnYimYgy+OIGUuUuamBP9eRUenivYuon6hcv6Yd92Gl2nIo4UY+KkO+K+Gcp
jo/Xl78dYFe/jHGfAvzhQtIBZoXRxp/QonGXF/UpftJs/QWzdhxf3fajj4/L+FFi6n0F9Z7UXwpw
mve7qZZBAIvBzPzr9WXJm+khyo7AhGNOBISDv8ckAgEuCbOdlLZa8UwPJB8RSFBvtMFa9pBLKM8A
TnvY/iME6uzgVvDHfXinuLFsY9bRHXcp5wdt54wfP4gF8VS4o5OJvm1HGzSqkgeuj8HBcLMbuqqT
fBodTJsHoGHe8ary9ANeBCN6lsBXAfwSO5sHnrylNEfULTLxJRB+zO2/1xGnzr2ywGSlbUQmEksa
DXfE6p5yd8JQGfi4HHTrjrEDghYh5JzajWrs7zaZ7zsOuYS2EvIC8BKXmkdFERrMirxDCDBeFjwK
PsqJP/4stH+slZ3a6+VOlUPgR6nd6CncgY3Cr7/Nn2lrH7AY/7obb3rxyhqTQBag6J6TAKsc8/qB
jP2zXEs7qLbvk6kHXEMZOedzOxqsDDLRUCfZALZy1EWoiHAE8KP0lXaLdK95i7kP7c3Qq0D2A8Ib
QGqzWKQuUMYqExENhFrbKwnxo6i6CQyNM4eyASWjvvJhh8lPpDwN+0GQ6NHDq+lT8LP9pMUWNC12
qWBRokrxNAHFajVnXgl/YwTyd9NMLjKb4QRya9wu4c/RBi25hAM/iZauoCA7/cSRb/yx48OL6Ge6
PPMfK2ZO5KJVfSkWqJa0bncCpTh0TcJzRx/ErvzCc9Lty221v8xZBD+ZoVYdkmbwQI4gWHp6f5m6
4BWIfs53gUfuB7e5wfixGz9KPNjY5pXyYZxlAgTdKRkJqLL8OXN0XwVIEGCiFo1HA1Jqc2kF36ob
YOk87qelV/bFHquKRkkOJUVlWyZCWErVWGcZ9li0QdeeuYlHi1IFxPPs7D7zeYnttjOtLDKHk4AB
s4OqSOBl++KOShlPgXGI7cVubjDb5QukOcRciqHN/V0ZpduwSu7BuNuGjZjDg8HQO1TTz2HqHrRS
N22ijZ+uh7vtS3JljElGFMPMwTaB6DraVJgdz/TeSUC2jPQ5e9DsGnRU5/LFuOHNkG00o3BOV4aZ
xETUBMibGeSvHoYdHyYrtRdftxDXD6hZcJq8m5FvZY6JSEBmEBM8zahmVrEjNWBMCp4NLpvNdjRf
mWGiTwu6cVFZcD3SzoyJtzMdT5m/QSZ61x4FzproKb92HpiYQ2bIk4SChm8niKDPCJ0YbEFmodpT
UIHAPbENQXaanCfTufleWK2RCT6NnGjgCoPLGEnnzJnsVMsegIC8v8eYlaVXXPVtzrlnC+wx2G9j
TYKrNGCIoqqu8b35ULlUjqk4Z2dexvFeu7ncV4gyQe5LAysVs0A9EpBdRe+uGT5MT+05Vq30rbob
TqNPB35SOzxNB+LGexURT7JDu0RRPD8GD+APjM6lJ+yX5/Erj5Nrw4VNBT+Kdt8h1cKmlXrXVGoS
oGM8FKXVzada/bGUD9fjwQZaWULLXQHtFRSdyYUUXwZZpGgwcbNQ8RndTjwgVm/B++MkXnVc0EMV
Ab+nlJf6STri8DopKNcSJGKGXTznX2V/3AHNs5e+X/9dGzHxt5/FhCmzFhdMk6WJLyRvXfcYN8An
iycjijhZ7kb6Z0JJWkJnFYPuFw2jELxnU0kvVjlqzyQ8QZrLKsuvOEj3iq5a1xe1FQPX1ljH1gEP
DWSCqrZ4iL5T0lQ6TKb55KC4FBLFA9JsbuLH4jQmt02SflJyDamRBNGQdnlayh+G+SDx5ojUjfP6
27KYW7MGN4ARREgQhhlQNVUPvVrJD/0s35qBUlm9WvhCU7mdCl2SPHVAZf9zqArIQwe7sZBe2qTc
z2F1B42L3QB5CyvDQLVkJGgw6JAJAaxJAK9iKj8F0nQYEmNPqvhWIOTULZoXLcuprftd02punwJz
pivfqyxx5Ng4GlLnp0J9nPt5B0CGI+biixK/I3V3nC97iQ/GMVptNXOHi4KRxXGFdJCGrP4GTwi0
kasHcafsOZa2bnATtxco5XQiSRfNsz6VqrxZAvQ4s58BWGdH0XyA3IpkmXPvVclgZ6BiNNPe6oWX
PAjPpEOrtwtNqBfh2bZUb2G1QI9IsyKhnZy6kTRLCV/RTzqB2+oYFsB+QgZGkgUrmnPQTYA8NMW5
C4fFEU3BlkVoEgi1hfFBH8qsViKFh0LpHR0UWjUZXNWInMoETRgYVRP5c1Wnd5L+VQL3CQRjHyB4
cO4m7RHykftFlJxmUSGxETsRhmuMxJLnb/mQ2gEpnKVtbUFT7F6A0rYR3Y6x7MsTZBL00Q96KA3r
98o8fI+l70tX/QwNeHgGgSIT0Nmlc1Cy81rJtIcAj8YeI+PFYQlBE2+WYFJswK+xE/onKpbT1wOq
P6obyKZVLqWFESsrTueX0UTrxQQH6bGdJjch6UNR/SjmwM3MxwgP/KLTrBT4MZCtWkFIXBncXl0y
7Q2l3wsR1O7y0cqiT410245vRaVgkLP9ksup1U0F2DXB2srxi8vbQgatHpT3RFM00HdnLjGj6SYQ
aIvEGzxc0ZGNGesjvboyNIEgeJwhTI9c+AQNw7/fnNSoLim6Ycig2GPSn7RL0SpLYgguGF+WHv2m
cHavr2vbAiBFsqHptJ37e3Is48Nm9RQFXhiE92A4PYrZ8/9mgckU8a4ycEzAEmSMz2MMlayeN8V8
GYexSwa4FYHdAUKJVcBMOoDsdR1U6nUKbFAFGiqU6XZV2DaWpkCU7Pp6Nhr50J6F2iY0N0EOr7F5
Q9LRie1Ff2dur/bpMcTkSwXpnz1mfX0uzoNeIowL6CAvoXALScK8DXPJjOBZFvMyNL3+UOznm2VH
0euSPSJD4tna6JBiZeDiMVHwx2Qai34N1BaUDB3UoKEq7qsiNMK03tZi0HmK0DhRkz0+pYdI7BlS
fwaH4X6JIL8i1X43yTdmloGHEHyfCf7jLDFLqwLNnoWgbseUd6+GjoNRRp9JmP4oSo2TaG2V08CA
jTQamAccFvZ8ajMElYMGLwX68Mof0p2u20QEeCz1033/FA7H4m3e8XLbSxJdBRfTh1kWoAD0RYP5
dSTv4mHAOGWN9u/bsDO+g3UTLOX4UKEtv5A7wTFcgmGHO0jc8LBkG2Qwv/8GxkXyMFRmcB1qXu0W
+/YGsam18+f6rYRIORJKzDjWe+U5fdQEq7zVkF3y8RLbt+ZqH5gcxQy0VF60Gf3bE3IU3YfU3/c2
tfrSzn0Kn9bbveGljvDKrWJcRrDfV8+kBpMcFZkAhTxAGbp95kW3orCD7t1gGxS956vdDXnldQE2
vI0q7coKWOIN4IPZsDmI4SRGrUELxr/o+VNUw5bTsFOdGnFgFmwj9uKCywpxudjf7TLBVFYquZ7z
LvPzIfmyGIWjVsE9J77xbDCXjio2Kgp+iACjLeDd3YGWOfLIA3SLPqte7o1HnqA3zyDz7k4rQG2a
AY2FoRksEZ3WXuREB54F5vIuu6zr+qlDcNC0c5oAt5oozvVtu3zp/PZlWIiGqlRFpkwFXjqhdl/r
/QHaAl5eKi4wyOemzj5fN7cBd/zdHnPoq1EtG6lDsUIblRxpJihR+nJxMHD21CrVYKXNiH8azwD0
7uVEfShFw1qU5DTngGIv3/sKLOShKu+iqfohC9PP/8sysV7MHH+x6DU/KZDgVMSSEpN3f25mUqDU
M2X8GDDrMSlHBfZZARgFw5t93W/mY/aZatSbUAASXNyjwDELN/xx7A2ruqhhCgn8jiJa2sx+NZGp
i9AMNbxi+S43yJu9vvtx/ZtsgF1xf2oGhHllKNPr7B1kBlET9JlkeoHWfYFYGGALevylX/qXEZNE
YL0npd0pZWV1uSZa8sSbQN5IhLAIDEZBfNbQRDZdVACPT80GjKpCKh6hMdpbbR2/jrMWOmAJbniP
MnpqLlKTlTnm3IJxFKRV6VD4Ovgs7hAtbtNdchu8GicoOrjhXre6CO0syRV35G7+90ea4mt1TRaJ
hBI240XpEucz1Bax16JgdW0ACUreeMZG9RHf0zA1OpphyhgIYpJjaZAroU9MT9H3ELuwtBNUelxZ
3ysHymnOa0NsRCloR8omur1QQ1fYjq9cpIEsCXngSfAUkGkGN0uvirzjR+/Di69m6grMwEXBGvv7
oobFCMUuyU0vOtFh1z8gxN22iM4tLmp8LLZLppYYS4QmsunpZ2oxBtjwPxS80fwPOEk2shFZl4CM
Bt25YYAInflwUS3OUVXGIF0/l5/6w4L4UjhlbUHBhCYjomN8BRKcLx6zcQn8ZpfJgiZ5HA15NiN/
wOzJXnbnyRaRAT3re+JGX8hhOSeH+rU7U0EpixN86N9mv+t6zfQrrNocZFKK2eihAUZZ5MbBqX3D
6VuXgmQRTcFM6F83uOWta3v031f2jJIMPanxrpsoCFzK7KzlcQxuxTMJtUNUTzEpfaEOpBmVmg4d
1NP6aLSbTHFi6DePE9Lq4F8LtSnwmJUpJrFKogQisTOk7nXV/JYEGdqbRvKsGop3fde2YiakjlSM
0RigNH7vkK12DZLGEmI/PDOU9NHqZBBzJoIJfdA+81TQuVdtdpuH6W1R13/yvSCYJZnU7IU0BEmG
SinGiXi9IUK3M3rWAl6atZUW6xhk/NsGW4BVQsms2wpiB+KbKB2qveKUfgmIwdfB7sBFMX6XnitU
tq9v6eahWxllDnsW9X2b93gAVA1e/JARB4oiiw/RDDIds/tB5IojF7CVSqxXyZxy0wRYFfLbsR8r
5RcJWkaNZrp6nz9dX9dmoWFthznROhmaTKrgk/Tp/2twPd9Db8D/Byx3WzF6bYs5zdmYGfHSwFZ0
gmqI3dU7cHy54YkOeUWYrOZ2nzfDx+qrMff3GChyXNVgSQ+U1E3j0SEoB17fQJ5jMGd6qeu2VtDo
8soOzAoBAGFd4GMgyS2NQz3y8trNYIU5XknDMxj3OP01q5M9y0naiWSBYuxSu2kHgtho+myMyiHO
oHd7fWUbnQ6Eq5UxJvXK1LpNQa8NQT8rw0R0gl4liF/p3RYVjgwFIeuPTtnKIvOEwhDXMrVDSLxC
qV+XqTwsEmKXXEkvaVp7GKHgwYzpEi7uMzrMCboqgplVxkEgup0Kc98Rz5whygIqTWeBMpaSJaAy
nlAA1yDvLqedwAnQ/2VrP+wyXjPIUR7WtUjp+yU0WvzCw6sefBFGaTUgDrrncxJu1t2k1VIZ18lx
lU4QTiwwhpHthV16M39Bgd8BxobYzRH/q1zIxGv+fIoOptMfzFP9VdjXX+WOW2DYjG2rn8I41iS0
Xd0s0EkCpduTHsavkG57bFXJ5TjwZrayssO4k7EISq2OeATKZ6hfts5yVIG9AxVI6fQaUjNeoW4z
3HzYY8GLrVn3uJ2gIAC9eNvsISZYcsbqOf5KmGsojcbeHAQ8vvpJttEwstQg2k3pYQoGS6EzG1Hr
cDZxM+SYUD9CVx3XOmH8Rk6WZkw6hJzBA/Z2H1VWrKOdLzy0rwRMxdO0784HPgXX1l5StUaJtseM
C/4NVB3Ejva1fUUVbIiUz9ofxbe1CeYQLmZWzWpsmB6En9MvotuCQCW1ifECHUJP3fW7KNhxNnNz
VRIKAybaCKAtZzyS1BPIUJWAeCBtsWcXVGIv4YHCoQwLKDfakuf1GrdyQRnPSqDsYe6CbKJoTJLW
QVf4EZFugOE+EWVYvCBV0EYogh3qqU8ZCLRvoVXF8dXN1GJtmtlfQYgCwWhr03tXnxXPlJ5GAmHZ
P+thbB12VEuBtICrahfz1fkYFM0yxPTJ+Xci8y8YeOhBYy8ORZLBqADigUtVqgAKYHksCTSVKfYa
+H6WG5o26Tv+sM0GoA3A85UtuvLVpT+Zc65HHWxJj/KyR+sbwD119kN3/k5XWMnn3ONNOm+WJRSA
SjR0oUysk7kZVXFuBHMgwvsC0+MvQiPK+/JPlriVRK2NMZ4SyKU+KAvyNLzFLDPfacHXWP0W1KWj
Cd+uH8GtE7g2xYSzwKBAft3I/TpcduAQ8RW9+3LdxOZqUBqTKIsBEigmpRZkoxIzzEf5IXivJPGk
4HITvSF+SlPug3wrpUb9QUWHUKVsMsxyWtLkSymRwl9Ak41HkANeAfAYdGiPUyZRl5ehbTqjKmoY
O8EjDK7PGBQaoatG6G75WgMm8MmZHms7t0flZsCQPyYFDIBI/6QKAN1xUQd5vY6BWcYXgVyYshph
04vRqIcaqKQ/Xv9iW3fc2gDjfy0EuPKqaws/yEDDinf5IHVWVEKUVi+966Y2y0ZQ6iMYOEO39UKt
XZCifKlNDAkle82bjENpp7YeO60T7Qq3sgGI/UzGveD8SZ1DAxRN0TXobV4ojk8l5M+Ero99JRgc
LRM8kG3YGqRXrVrLeHn15iqJKWKoTkfWILKa9MVUymJeoX9NE1yNPIB4Yl/sgF0v3T4DFpdOlkH0
c+b2srfO99ow/fdVsGzUrtfTCvLSSCl2YgOu4CXjzZFu2yAK1VGAS7JYw2bujKIvUILP0/pE2vLr
3A4v191kyyMBbv3bxAVeW0/rMdQi7F/62CJ9BaJFhZ5c0nYcf9zKxVG+RDMeeo5Q9GQykgnaa8Ws
aZEfjePTFGef0qAH1ky8vb6ezftkZYddUBvrSTvWSAbMnXwYATEAVd0hBymfvuOzt22+r9bWmDzZ
KDutToruf6g/b2XmBgaoUHIjIqD8jMUWlA+DEgW04QQ2S3t6nCeXFknB6YR+MUKyadzolupBDo7P
j73lLSZVY0UZWtUh9/O70+dTn+eCkuX+qLxqqekaLRQ++mNTcW62zX01UfBWTQOxH1Db3w3VmjxD
wA9jucmeEpLWvn4nPahO8Dg7KJruAl69g/49Ns1a22NeiilUvjFqg9SnKUD6Kt/G5CacjmL4NkM1
4LqH8kwxewhoQTKIQg0d9Olx0YmVBrVdgN4pwxcsMCp+3drmeaCsGag4o/9z2SGpCtmMCVBX0SB+
gmTzfm50x2zkR+hl3qGW9BXoPyikp17adlCI68rXOlcrXonnEvIIkpXVr2D2F8QQ8zJWmEkmj8NJ
2TXg811sSI9yr/DN3V0ZYnY3JLkgZLQz2kSaTaI3JXaV/Hsp1jZZeINM9KhdOM2HLXb4rFakENTU
f5abb+VfuAIAnFPQULtoO0Ez0DRRMjI8EqFIBpz7txTvOdVSCGTHKB6YhwrZrOOsLdJYsLrg5EUM
l0lOAk8ZknMb7UlLnCza15AGNdPONqXkuATJ96b4kQ0N/i868UlJq5NWClx0XBe2Jt8s5RuoKrvg
lA0YnA3OYQ7GE4g5ZRKvF7ExVkZd7GOHmJAxjpmSZjICo7CjiB31OfucIXiobnownGwGqaToFJXN
zxr/yxH7sMw4dyGRuSgzfJsO8tsWZvrP6KzafY2By+wPO6vrhTIuPoytKsiYNfIEE4PJwd3Y89TU
t/IOzBKgKkuFKi9Sx3wxOzD5oR0NDIgd1wCvVrvrYWnzmK4sMNlTCCW7Nooxkp/HuyVUrQh6C2OJ
4kGdW0306bqxjeUQyNIh7ZAAcsJr4ndPDo04jkkaAgMkgDq9OVblz39pACqb2Kn/CC4zR2XM1W4x
KgUo4iGz+rm1IbTFieMXa6Am0P0VARGQ8CJiPjogYSQXE+xQFT2Am9XSVU4f6LKKAgu6BngAShqg
iGTxAY1RRYDaTMgED+rh10Ocpk0Vhth42Ez6Y38LnNQUJigIzowIRDBzVCuSjwhyA/FmbbrtM3V2
R1M1rLaTn4B30SCI0WZ2hAksSxG7nFetvchEGevMca31AFUpVMZ9YPvAMj+76S490JkVWplvLMD7
gLSL+NTN1AvYVQNzDagpwKioIDGfsIRc2pL1WQG6Q/VAm4nVS7EL7qhsV/pUuPFt+SLe88pyl8EJ
q4Vrwi4egwBJMG/aRYM+0LhAQ50+kPJd4s2T31m9E0CbAhS/XFLHLUdd22POQj1Ce1wv0eamSek8
gY/IDn/UDm291b0FSVV9ceYdz6Mu34HMMhmXmktxIgQK5t5IbMpgqdqh6EP1BI9eVQYXk0FVOYj/
D6L/RRbAWGbcKccTd55q6U8amxdR890UANl/iUzTJGF9JZtVmXYR+hmtPhwyEahkCXS0fajcpWPw
BIFQXkGE/vYLl13pTTNhGiSLQR0LmN+r090Uho8t4O6AhUBr3bBBvGuDyZiTKW66z0oPl6lBRsFS
SHXXBd7SzveCEt1LGcaYr4frrfCz0hN+H1FabWOnKmWYRyPxFBX8y2kdQ0Z1upfn5XNGQH01i+aj
0SueIVev1w1fQgroB1ytjtlPSAuraWjAsgyIdX4zfqHk4pgY3GdgnCgeZMy88wDVmz6DtiMauSKY
oFm80qjqUj9Ko+lplQ5AQTses6o9kkb+1OGkBAWHPP2S7ocuUcNICXD+GGRgCzKkSPSaBLhGIsnp
nB40O2/ZXnQrD5NAuzrETCTIKicnhp64B8mYA7/9vxXf17+A2WQBlftuSBrTA6YP83mK3bZPUps5
178lzwoTV8EE2kLmyEA/vvomFJ8F827iVQs3zwK61FBtNjFxyHbE4hGkekmH1pSxaG+5lpylIeTN
628uY2WDiV66YqTapPSoSKYWcuTsoHitT6etZQVyRoEl5E53xoObcwS1zTOILIOgWwTUAgsdymNx
nEod9WQVMDrKgh44kL1Zbkh7U9ZvkUysWcIwKRpl2l0qeb237NoExUvTRx3nUXyQz72b4tGjHkNH
eZX20bP4EP0ov1bO8q15Dj3zSXwjhS1WvjRayy3BuNGDotkmnh777Nzuyl2yN+8y/GUMu7xcd43N
7wamGwKCTKAS2fRGiY1ZC1rcRSXUtRYwb3HBnMbmqV6ZYD5b24T5CKqF2IcMwvTVrJTZC/LOM9ul
3g1ThccaSN6VqrIwnJo7EqkxSCLomG+BQKKtFVXoC1XSumamy5YqiN1+bIbBCtNF+QImBWzi0uo2
QOaZM1WoTSxFKFtyHOv3Rq4priqb1atR4x/UJlnQSBE/T217EuXQyaestfshuJUXGcpfndZaUwid
yabZ5X15aqf5oUghm5HE4Y0QV7KVxXgoNlLvL130lqszMIb1t0lJXvo+wuxe7HWCuivBczXJ2e1S
jiCiFZ/0CvcQKR/mXHwqx94uSukhBB+p1Y4SsMKGnwT62ezB+ThrM54wY+MlLQR5a/Igpblby/PN
2EMYchxDqx77e9BmNjaZ1DNGqF/6bHw1k+owYAwEr7jSAbnlcejBpNOOvTeo0Wutp4EVF/HTdb/Z
TMGR5kNlnhAo3inMV4WmLelVCZGLYqS003LUT3Tqpr/l91e2fJQmhtr7fXRB9qKIi4mRD7zucTxv
BXPGbFOVfr++nq3YsrbBpIKqJChhKzfoJ0r9iYjl49QSeykTXsl3K7Fe26GHZXWfi0IQhZICsChV
vBmeUs2K76HxE9tzs4OWg1v5ybmZ/PiRm3XShIvNj9aWmQ/Waz0+WYcP9ldVxvghYfq9dd6rMuiy
c9nlNvPctUXmERGNQq4WWhYA2gmWpeYVJYcJetmYaNOA5m7cFoNZVEiJf61uviRWptnK+hQJQalE
5FeiC/paNAD106/KOt+azHHQ97Oy+qidjtneeaiQt6CG4yveAMz6Xnmk3PRUsjO3Y1u7p31iSqIR
pB6teVcE5R3eTNZWqF0vm8lIQaYFyIJQ5n5PMkeNHzsi22P1JIY3ccED+XH3mMnwzcnE3KKEKYR3
aecHKioI7Wo/wkCuuNP218/nZYkPudp6afQbrPZYX5qqUYLR8GIURsSMxLaQlCdkT4Wrm83L0k83
5STWVpOoz0MveUIr7uo53RtiHFhiVkKlXSb38RJADbpLwNAyDTOY2EvNHsVh2ItiDS4KKf4KZjDX
TALQs5cJh3v+slPArIHJw3CXzBjixOHHZ1k8gjRzeilHVEZ1sEoOD5XPS6gvC42MRSasmfooRYae
CxiXG13dzhwpOw/ljpLsR6HVgwo1d2RUO/E62is8fsRtD4G0J7iqMeh8wXO0YCinS1Ee9Mb7zmn2
BegssxdA6jw0dblNTq41xvmnQhohjUiLQqCsKbzSD+O7xp1c4whNCgcF3useuRnJV4tj3H8c1bRY
ZMTTVD+Ch7WKvMK8IzoXa7Z5M63sMI7fAxFJ8gajDXRZNbFD06GE0RMgp6VqFyYq6oAjFrXFYzbi
GWa8tc20vC1LgCPFqrSreLDbSrOMVnev7+P2NbFaIOOjcdoF9ZCl6PoUt11735eHUnQNrbeE9E1d
7psR01ThSUo/x/MZsJFc+yTM52kxOK/5SxQHfQ2u8lTmuhqF0RRHUNZ4Wb2ndG+yDR0vUJkgtU/K
O9Nfzvwm5WYatTL6/kRdhTWilUsUzvAiETN5VQ6mmmVnnJRDnWPikwtg2soBiAn4AaarAEFgq8uJ
rM5R2NHqP8pOVIrCSD8luJMmW9OPCvRfxfCV83XpqWPTjrVJ5lTOZteCDB8LNHfFnt7EpU1hYQrQ
9PxB+q0zuTbGnMlwNkKk/8jilvAhHUWr0ipLnb6rCqcAvXk0QEmhanQQ7oJptgPnUN53mulN5kFb
jgYUzmpOpri1FNBu/scEs2/RrCn5KA1oDoqls2RIF83RneLPE96I1z8RbzHMpg0dGBwKjIt6abwj
cuMAcpaAlui6ke27b7UeJoxN/dQGUwPwC9VnncDD1IO80V18CjxGxYcP7t48z+sdZOKXkC1hCkAK
SmdgZvWJB74XiJPOidt6qPCCAB+RM/MjlbPSzRxstVAmnCn6GBhQ1ERRObvT8s5tq2MjPtExYRNM
vJxd5XkJ85yQRlnQO2BmUMFWPPlH/yzkVvis3DTQEcg9VLBQUICywZ77mtg0TInIMSEmAkHFBEul
Egd5qlL6jlEjO/ChoTlZIkZRK7AOZF/i7zStFyNvApWqzVn0VhSD/vDftllIudDH4xwmSO7NHe3+
0JDyi5vjFxCTu9atELa2x/TkhGxSUiHH+5MSHbSpM+yU82QLfnOgOssjr95EH2JsxFybY04+xqrM
nsRy7BfK9xDFbDNGEVs9ZqpmOW3OpeClX+qaOeb4J6LRFYBlYzytECZXr8XK0mvpCL3SJ20Mc3vQ
yrtUM06RTl5NrXsm7XgHWd/c0pP8p1HqkVWo2aGOx+fByA5zJJ/wvuXkCNtb8lFsYNy8EfohiZrQ
8NDm7+1uKZ+kCvKlQ+bLKpr1Wp8fhVbl1Rs3v7tKdAz80G49CwPDRJ0kL9lf6Ol/C/fd/AwfxtgX
qyRIap8IdIkYpLdFGTPkMzFTC5pcX5I8v9UW/YQ5xdtM6SbOBcAzzfh3pQaqmlP/DofKaclgGdld
N3/VjNvYPFbaZ2nkvks2j/BqtYyPC2ZntlqFrj1K6y7xqDBt+CO2MdfkQU7jWXrlhAzeEhknHzG2
Lw55+/5C75zADz5ln+mTRHXflV/sbt7TUSPFHrt/grrgLZe5/MAbIooZUjIAx2neJWEW+69BbNQE
UMrmFgI27/TV/jJ3X0Aa0vdSGvumiqpyFPhSk93FQcy56/7Lm+s/R+Q9t1+lr7ohkCqqUT6uZyBZ
4t0gu5EHVmLpMDv9bezxYjHdqItgtVoXEwjSKtEEqcE00WxWllieq5zzquMZYKpkk4Q6fxggTWna
z4X0EEM/keOKWz1YY7UE6qqrLZNByRmGMYpFv26vv6ck/jQdXpliHxe4ocNOJ0nul0PpjzP4nHPQ
+KWyY8rk6fqytuszH8tinxYGkjs5CIBlNQSxt8CmgLNk1h5mdk+QlQeMr6hBpmY4bbgc82K0tE48
VlV12y76Tags35dp+jRUht+Z2WRVS/uGCVK8aYvhCa2x1mkb4iwkdIgYAfBYdvb1n7+dLK5+PhOQ
8rQSMDZGoar3OmSLbSocLYBjru7Rjhed5fwPSAs2PUHDKAlw7wpmLRlnFuJUScQEh+evtx/FWRTH
fI+3n8rl8t8+qitrjGeTsdPmaEbW1HaxUzSGNacvavoj76COTQA9Dz+1RmHTyS9NtPCO4vj95hW+
Ms+4/TSJoRmlOLmS+LMYoc9xlgHD67Pn1oDao+5zvif9XheB4sOcQUGeq1MG2YKqqwgeFnM8lFam
lDuMAKRgT6/34oKxtkU9oNncQOi+/WYMXWA1aXZsGzF74PwQzkdmMdBdIAxii7bpnw18bV40q2Uz
blzEYZakZpj7xpvRWP198ghIi6/f9oOV7MA/dsdNxqmTXtto5matQWUZBg11Kxeq66h/42qDPLYN
URLKM07sCFVON588/iXHc2mDBvPVR57HqINuOK7Vwev2oo6mfXb8SMwHnsTB5qW62lzmUgWMoC/r
EgB6U0j3YXPKO1+p2v11h9nMVFZGmOdj2MUxpHsDNLmFCPNRim4hBz1FZm83Sm7V8+AYo36ba0Xp
XDe8WYoCH/Pf4ei9j7vaTeD3QQMKtAngHmpmmcdgP2AopboZ93Tu87oxTjQwmGCkTktI4hJI7zwi
OJmAPwEWZo0teNML0dXJFFptKnOMbgf51QqZGBQtQdng/ikwTlScmtii5DRUDnJCHPgseiUE/3iP
OZ6PsjyF8iSMAfq4qMBDTCGyq30P4m3TBtW46Xd+6Kj/Y8AxmWw+gr2lyxBo/2TClHP6TSbegHYy
KfS0RVTP+0djUvaqpj+oaSJb4MR5leLave43PHtMtMmWhIyVAh+t1O9NJu5KAXezspOl8Zu8fLtu
i/vpmPBSz1BiizKc99adnLH06bxWd6BzWiiC/yE6b3UATSa+VMWi1nOBUNofDP/vpiXxKeMozy3p
T78StU0mylRRhtZ+A3BX3Ua9lcpR5QyRmHK+Fs8K/ZqriDKOymzkIU2qQA3TqzHA+LxvxLleTSaQ
aD0aFHqBhx0otfWDeaRodsxTmz7lCeOJaNIPcG3XmPgha3FvGhVyXKJiyBjD6XlwjkLdvu53130c
Y+q/71rU50Vbp4A5DbIAwad2sVV1hABKVL6MwlA7aiam/nWT/8XVoRsBcjLcAO/V29WXkgJZTsIC
N+nvVXrKefMHlBC0Kal9GGPO1SINWqiHCiD7JPHSUPnemyBi4qyIRoLLb/VhhDlMjQZS8EVWhXd8
yq/ZumBHR8NpkZCPAeDuIHOi5KZE73GIMF0nYbBicn4NVoQgZ/fmPXj4HM76th3/Y33M2YogCSoU
Ks7WL46i5ShhlE6yJVCc/c+2mEPWYGq30Ad6jn31AKzP7m9b/A7Odp9g5RzMGdPFMU10aDz+jaXQ
JwvIAhsdTslfINoMeBEnSv2XtOA/W8k+k6skznJVxPKAjBmc2W1BnO4kKEmJjzTYvyM1/mxPQSut
Aq9l4AHIrHMiUtJNLbj5/n0ZYLvDqqMXAr4SDNaxIL+kacVqLBC3Jq/Z9yglY236CSJrTqU7ElSs
AOb1wfDGW+R2UWBlmHEc0mRZ1jcYjQwz7KwMhaXp/0m7riW5cST4RYwgCdpXmmbb8RqjF4Ys6EDv
v/4So92dHgy3udJd3Js2phpgoVCoysrc6tsq6LfzFUGCOV3PexlSy/Fz6nVb5Tp0edMi9IuVzG8x
cJ/9DmGzS92ulJw2XPYoeixjsoWc6ORkI1sJ3ctR4M2Q6EraaILKG9wEr1d4fMYQwePoKu/AYgw4
syakenUFDoyUgibzD3jKeCb3IZ6e2RIyvXlONSiPo2zVonnMQVyjDdrYObCDwqPDZu2BsOazrzS8
5zcS5EIHq6Zgp81c3TH24eN0m+/Am2JB9hAyvn+xfGT7tTmCxc7W2ULF26lhGPijeJrYYaY4kL6A
SuBc3ypgjHGkwdpcjuMrnvl6gs6WmeXSHBdTLm3G5hZKqU44bOx2bVDhtXlw6eMJl9Noy+3Eikra
KJJXF5+0coLGw2PZP8SAkKRhe5rj3suMaeU48ON9yaxwR5GEmVlY8lg+5FByPMyx5fZl5Jj9bjJH
B3IZlzdz+fhB9AZTYRDJ/cBw3M2yUdACHRt+IP7OoP8r7G/53jizJuxqb1R2EcWAN/15zXAxNzwz
Kewo5mp7M1I6vNHBc9w2XmYGMgo9TS1tzfn5/9xNIXpnajfKhB/BZAeR+re+Z3goMcSrrI0NLhcg
zhYnRGnbbkGjApqoTTlVLznos8MC8y547bUOeB9ACRd50Sg/4H5zaTaAocpa8Z/F98rbDxDf6rNi
MJa1SASUwXJNu/NH63FlTxdD9pkJIWTTeGqbjiBN5Nf+e46ktdt3OZU6syWE7KS381qPeenxNELK
tr+et0njmq4ZADPZuOuQi7X9I+9fLnVutZXOF5cmoRNaEECoVsLl6wX6IaScrUmIzu0wT4ocYTg/
foxuyk1+T7ZkEwHYyALtBUnio7oBTv+WJE5OnfX+05qPim90pSrKLOwR0v4gbePbdWmtQnxpI4uq
VYTzh0rOSdn8elH89biNfHctD+Z/7pI5IbZwWSYjzjW45vw9MmNHhnCrDeU06U+SsbNPKISVfkSK
j74OC1ioHKZa3Ve9VDhJqK7k9a8tp0sLEuIJGUbd7idI7KSZgwM9epQ6ZFu4QAwoB8mHQLg7Mk8u
nOKBeZIn3/U/1s/E5V3VxNe82itWmdpoKIbZU8+uR+gStBgeiqq1B+9igvbPtoI4/f3h6ykrlDl9
Pe0gduz2DJ1YzYM62OCNvbeOt+Wf6d93FwN77+2N7ahXpQJ+lUIuvmez9ij3EvhPTBsvNL09tTnY
2rtIe7gcQC+HGHCxvbea23M3DykyebumrkK+Flq+4jYrYROEze9NDOPcpGCK//uI/y68aDEDPPtu
/N/PMkBCzabKUDDZKNVtmlegFdgww/Aub9vqooRYArQFtaccmVFLPc7JMbcuH/8A1IRzTUz/CfWw
tjIhoBhRHpWDjG9VY64xQ7V9ugJQ8iV1k8GDOkHmqJDFATbt+8pa1+wKAWZOMwzsay0LcmpdZ2za
DLSHPNBkuUnY1AFJpi8hZd/R8Di1JDzZc4QSW9TfT0p9N0XGC+vN36Z95CWvs48shCIttYwZ8lUL
1Zp1eNxKIBCRRLNN/ypncBrG34Utrez163155r16ilGMaMI3nvQe7PC7vmqdjH27/EXXjAihppUb
syv4B02l0O3o5IwZmNIg7HHZzPKbEzUSzdZAqWfqQnAxzCmMoeSLwqTqTi7XF8JgfoZSEDIZk1P5
cYVUM6iDtav3X47nm2Uh5oA0rm7LAnWD8Ac/nb9ms3r3dTaL302rbdtlJ3kzyLf87LvVec6iukXp
gDPuQbQg29j+q2gBULGBCe6jPwtAbwaFAKQPU1+E4I/eZORuwl0MWnXwnKfkjlctp916O2XZad4M
CtEnI0aqdBVWCA0TJ66/VMbgpsrdisss5/NvVoRYk5AkbEmFJ8Mf5IO88P/xxn2zJQQR1aRakifI
Pfnr9lcZluxR8F0PISuWDKEFkc7TaPUSPlbVgOm6u5X057B5NPVbKf5h6d/CjDqWurKVy9/L0i1I
WENxTwQQSUYhS4WOSggrYwhJXrF6J6nPf/S53ozwY3Hm9pNdzSrkd38R4r5/fq212P6lGPFmS4gm
TSkzdZJhq8fjy/qBYYud9CPjsuB+N6/WWnmE+Ogcb9aECKLJkqxoNayNEiYLcZx0xVnZPP6DL5kQ
YoY6zL3dtABt/rGAzfLpeluUEDRqZZIzqc/+pEjOw8GlxQnhoqhHlva87GfFGAxs5OgOXYGvgz5k
bplLV6kSfv0/t1MIHX0VlixMaumv0IHxded3YOxrDiJEj5DNuRUzxEOr+dZ2V/L88/J6Vs6vqMM2
N0pbdDX+/twqTzk65AXVC2futbUpyjVDwkOnBicy13uzOX2O7gy+5lotEMSFq/sFcj1wzIFP8j90
3Fbc/1Vt/Sx2mBbkJAB2+D/cf8UnXzXOzyyCWipVZooeERdsmz3lQf3MFds0nyu2IXUfML8Jmrj1
t91a7CJCNIlHPR+yEB/zT/rB/1JU+eeYEyGwDKmp0pyT0v0BcTiP8B/OOe4Y3SRgu/jA1RyDfU1N
DM5L9BNTol4DuqVdrTujG23DryFzMDF2+Vwsl4nPLArn3Bga8BMmwMiUJTNPc5lez5V2LCTtjo0S
IBEMd4IRXmE076XP8qu4nm+0xPCg73YYs+Jx5desrV8IA2ZrFkqYQgephnBB/qJ+4oiJBkWCkCHz
a7Yr5hYPzdvixUwiNGalzmkH9T8D8tRhl/qTZt4NTXcsEsO17XTXyB20VAYtd5ok8Yhe/giHXPOy
flqZqHs9oBc+vSEEDlmHVKRNRtTr80wOQEz7CKydX6jJVk+Jm5DhnknFfcyy+5ywH9SmT1Kqn7oa
gt9tpahOpWZBxcxgrBM0acg1wbCAXtOf2M1vpW591Ru2Kah56DPqKUk2bRJJKTdGRe5aQ/tiJi3k
Dax7cBMElzeZ34KX1sU/+VmYsK1xaGwyhJsc0Fo6onxQAFc3eVK0xpi2eIdAfVXlYs+abgspTdL1
gKKok7lBtjY4ZZx8rSzJ/YPVYFwcHPEyZ4ETvpKWkSpJJhDuFWpfOpkxH4Du+t7Eeu5YNmjIL1tb
XtGbNWHvyj6a5TkCBVyio27MfoxrzKuLH+dsOcKW4crVbWsOwbeIl3EvvUDqzO/LLwZYgy6vZDlm
n1kSYrYOHnMaQmXwz5pfi7ewDXFGiFeh3yYyBHZdVXU9160qIvY5m/VPJrrDPgV5UdS3xM3zsnPG
ktyaTde7nW71PubMcncejc6dO+szkfXbvO1Xxjd49PpwFN5+lZiEtBTyNnnNZ1k12QFzt0/MoAHv
kqQFdbUxaeXPebq28Ysx7syo4LFoZQ6RUSGkTntO5tdH4PmA9EwQftMxYip5ay+lxbTgzJ7gs5Ap
STi43dhMWXk7qqAh0pNNL083TQl60jYsvq941tICbRmCG7gcZc7n/T7AMNVuDCAG/yH0tX7EIKHU
nCby/xuh72JGcG5RuDMtIqlmX6FeNoI5Zgjmrcq+cC6Heg9JNOXL/7k+4U7MqxIYVvAE4qXGsj0I
Qjahlzky9TtAZJTU+Q9wMe4ToqO+LdAU2wJJU4yS1iAp+IOUZynGndsS/BPCaxS3MFoQ6udePQ5+
1ruSAwzQBgJXzVdObLCOzV86iOc2BR8No5iOoTKBkVmNuArTPrcBPQKSnYFaRUVboAxxgZTSyllc
OhrnZoVoy1pQxOVtEW50hnLkTJ1hRF29cZr8BXjky26ztq1CvJUkMyFmo2BavmdbWfqclKl32cLa
aoS8uFTyoo6ATNuo8+yY5EpWp5NsQuOXoGdVtP5layuHzpT5VXaWR+SpUsZjB+T4H/jk2tKEkCKR
TrVHYkUYNshveihibw00JJQn3pYbPDC9cRLWIXf+A5rxcjSDMMH7ZSocXziFoFi2pfEqlK3r2TJ6
P5Qk4vddEhjQAZ7SOnKAL3kw0u6AzzBivlHaxYq5kh4vXaLn7ioEnpGA1G6ukziIeukeYhNIQfL0
R8hk6l7+tiu+KvYEWm2wWElntEIHUNDRQr7WU71dOXyLVeyz5bw62JkDEbkw9KKBICgnN5OcyC1G
x4LMAyB+fl85w6o24prLvuZEZxbRp6NJkUGrEE0Brnrag9DvBbIxhsPZTDBmeHkbl72WSxNAU8uC
bPl715GbrNcoJAqQ1KMsBJADS1Fsw7CKpapOUg0r53+RgxUSP//YE06kIk9haaJDuMm16kaVs9Oo
lFfjPGAIHw3e3Lqvk+pmUqOv0RTdVTS+nnJ5r0hz6nRNrHiGtjq4zeP2x3vr7RcJ5xa8BOqcUMQI
i91kvHVQ4q5M3Wm4h87RYf0eUfhpvGRQOK0zhHO7sETugWrP4Br76fOvyW0CVSfemMHkduNJwX9i
y1/K3c+3XziecVHHpHp97iiKa4YYa5VbRwOnMC2rlQO6CFY4syWSWiil3RGmQ9uWB0RISO+AfAIb
UPo5ujbv1Bee/DDo1wcWZpIdzPHdruEeV3zbFLKEYUhytemRkchFoErQ98g3aqbsVQp+BXuNckBd
9CNQw3NCVX6UBGut2nT1OOLgakX2uapY7BR2OLjMlK9L5OxFEl+DPczPxvkhn+cX6Cp/BtexY4Ge
0S1BHu2ECXEn2ch8SEeFfpVXkQOCmcbpqO4VRum3crgGZ1yM1me/ma/pLNhIsYQjNzUoEau5U0Ux
WpGfm/7n5RCzZkTIYGrIKBdW1aJgohh+M02nTpcbR+3rtVRpOXbiLY93tg2hDpFtWY8GJZ5bPLQz
lT2qlNxFZkkdas+uxEbkFypI6hrjsbD0J2nG4LYUPVxe6uKLlVcT/v4FYnhjnW7LzEQGZX/V7RvJ
MuFq6K/qzEtBQzJb92CxOibQH4sV4szZFPyfP0CIZrouEZ1xcdLehnCb5GDaH6Udt55Pxa7el8Ha
ANHiGTtbsBDMaqlk8hgpWaBooJUFdjPU/E5PHCp/U8kaOcNi5DwzJkQvwJczwyJ41cRsG/afmb1F
e8OxLN2pmP1pNKSV22rFnphjZMnQ96bZI+UfN8lQO6z/mbFjZtwmKZrpzVotavGgvC1PTDZUktSz
neQYYeukfaEMnszypzxalWBYjFQquJERncHUZgoHUgZbZFjLUHyeWHSXjs1B6q1jp9n+bNr7SiNb
0yA7OslQCVJDl8TaVpLW1BMXLyJ8Ga5TZ1iW+AAntK9IlmOaPWnV1CElcaK43SJKuNp8vHwmFrf1
zJTgoqEhgXwoB7VZxvBMrB9is/eS4utlI4u8lJAGsrnWiWyCQ+19KE0mvSybDmj6bj+jozHc/eps
wOq7zsY6KoA7/Yd04sywEHKIkUPwuQNv1Tz08S2bwRhqauVNQ8tjaprPck0j3PLGKYzsleOxumYh
2KRpGpU9oF6b0sIbmCRQ70qV9lotyYYY8V0tV8SrJQUMseA3VPXo0KVG7IwtGJZoFt73vZQ6bGI3
I0vqnV6BMPryR9FWtkb48i0z4mmuwcPYGaAAmp9TMKJetrDoxmebL0SkSjUwQMGnTseKfQ+bsg0m
Y7otlXhjm9RcceTl2+XNmphRaazIUlLM9qY26baW6H2hN8dIl0HZlWvPVq/9tGptnyugy7UyQ/dk
eZqcGLRjK6ndYtA/+x1CqiPFYWWpAwg8a3sOlHLovKEOf9ZxYrmlrLzQItlc3ubX2usFJzd5SDtL
VKysp9kkQzVmbkl+ysCa74LgWvbUwprdyB4PUx4aB61J7hXF/N6U/YS2V3ki4xQ6lSF/lWrA9XrN
qg400TH9UjG/m8wrUnSRo3bsNJL2Ki8HiBXEXkvIiZT6Xs2rb9B+Pc5lcSM1bHd5Sf/yMSHqioTR
ArhVODwV4+miDBrJPwG1rVoTjsLQxGlFTU5aidYgnz36VS1jvQ2CqjFY5wFdjLpgqvh7ecLJKDAo
rVo6PJFZ0ica1R5KZoENNd6VbVyxI86nxY3VN4RGRdBjEhDaT1/pp+Qag47EAT7TNTby1hqPfzSL
C8Ds36sToT0kVlkuT0izfoGkfhdR+y+R9s2e4P8RKJbDhH++6GgEmsvl1Xjf/N3t8kr0tZbfvU6l
fTx5b5aFZEEbsxkQC+RcErjOj+wKrJOg/warxS5XfeTQm2mD9qOTYTxd3cpPyaF2Y28t4CwH8rcf
wf/97PhT2crNqEIjyBylY5rHu1CjKyFm+Vl+9kmFCzzsWWwruRSB/BtwLQDs9W/1DmoFbohHKljA
m928zwDt81VMYayhF9cWKFziYWdMKeGFSiXWnIT9mNcE+j4cE0JQ3IE2PNfA4iJj73dwNpM0oRy5
3Idf1PiHkV+r6SougP+Rd74iGBE+UzNqgw5ljL/BTb+L//n43hPsCZ9sjqYitDpM5/z+tOja/gkf
qDTnrgPEFMXU4tEcNmkNjrsxWckmPkbp1wWhC01QQSAokr3/Sko8al2hA0BlVqD0QyFqR07mqThO
HsR61hGsy4t6Myd8L5SNW5lLH4Py1ADbauROlVO4OYTFnXQHcovEAcESChNrutH8svnoJ292he/W
F9YEoC6cMUJPg6XfpajwpO5LqB2VoXe6fE3J+WMZF/uKjpQB4WOZS9oKd22NmU0VxEohL7nxwbEs
d18Zx1GA28w+Km3r4KqlvT03KVy4xBibSM3hm4bt6wN/ofaujM7b5etvzYpwyyqQsM1mE3DCMgYV
3i3SwT8gHnu/eSLgRcfThqTg4PqjRGV5QZiCwaNQ/SgCL9MQ4iwWFlSpp8z4XLBPofbbowuvC3qz
IZzlwZqnug0Rpjj1yP7dENp6uXdtQYLrSZZUAZwPxFua/YjIiB6M4vTZGpHX0omydYwIQ6tKVWRL
8IO8s+seVQNpQ2gWpBqakyCc8KoCb65MhtUki9VbNqyKv3x4CWArESBUGwLHOv4vrG6ee90qYp1n
eZHma1LV+wAjN3vaJd/CsjwSQm8jOXoqavZDY3VzmJnU3M86LVyN2C9aluCB0pOfLGoKN4kjGlw+
H3zdYqQ5/33CKWSsjMpQrcONFGaQvX2SMl8aQEd4bXaHggaRsnaRL95J5xaFL2HRVi0gSIgOJ6Yt
3pyr2Fnb9Qi+uDzoh6HlZxNDEdFLRTKCOroqIWhQb9pGcS16p+t1oJJv0Cv1qrlxjDD2L2/p4iVl
nxkVbg2VVhbFXB79Sx1cmjn3hvSt9gdPO0b71FzLtpeO0LlB/u9n2V80kTipa5kGNm4iSf1qGD4m
j1byv8UTdLYqMShMtsIqvc4DCeyNlVK6s3IaU+rk5k2hAsfcrV2CH1th/OycWRTOTgTu0FpqWhpA
YweIFy6tA/k36PqYfoQ2FFC/UeatB6S1hQpHYgSZKfRsDThomzh6PToK+criR2uoHACNNqWyOsfJ
ywEfDqFtoyZuEPBCilmNlmdq3rcga+Fp2nQ1b3+BwjkL2NpQzoc8mu/pmSnBNwlJWZVxgaZG2zSS
7Az92lNk2f3PTAjeqKSdAnpwOXltCc/HGo/N3hk2za65j/9gqklYkOCWoY48CYgJSIlg9A0TRvvU
DbdmEILyaZ1DbeGgKdA3flU4RZ3k9Yl0dtA0U6KjYY/SRgK13xT+nGtod4NC9XIAWfhG76wIEXIc
zXG0UzhgzQq4XOG2+ZfLFpbyvXMTYlFgUoa6y6SKBuqJT2aZskf3nQYOT/ThvK7arz/glk0COwjm
KFOXkWW+D1LMbpNyyoFHoNkPPmmXHnjhV5Z/cFqXbFsHa93NxY+lotuhahp/GQvbiHhol5pWQEg5
6p0IVS09rr22v728lctWTBklKiiSf1BTpMTA4Aj8Iujoc6J+aaSTBTTgZRsf8eSEKDIE97hqqUx0
cUoxNKis9sbEn969V5B97pmtw8k6AWKRr1oADjO3Xon3iwuDBB8wgJBx+iAc00J/r6UxasPKfKWX
tgP+XCijrj2J+fEUQh9W9mZFqNsYskGrpJJzjOjag1tJRe/oTWF5vUTuc61Z67kveiHY7iAkYdrg
fhadQoXPx9Tu42COcqfepVuIgoAOdLC+gIgHnVBn/T5Zsqlb4FLgFDXQExVnOpq4AKsKUjrIOU2+
pIG5ooCcN2T43Fp2ZQhVrdbBFy4UnT8PkDjrmvyh1S6FwHSq1UThL8pm3Cnwlemao/6Grb297JsL
bgJTyKx1iHjbiqgKMqDs1HZkpgHHO+e5Z0kendZQcQsR8dyIWNc3weowZ1FVBJpyO0myT/Xx970d
fTYFcu8QP4fP82WeRfYcc3QxED00sIwrGUPio2+ytaC79FXObQhXVdd3YUfCkAZcuYVt6b6eoDes
uNpR2kVrSmwLB+vdgoTkKSV5NbdDUwS6Ft5HqXqTF09F1NwBaLByXS15gG3gOFnQhcH/+LLPto5V
mJFSkywKovYUQqbD9sNqbQBseevebAhhwkJgmGJQMQfa7ehFLsAyNyjC+MamPa0pZi1uHDzawEVF
ZFWUALEadCkhUxkFBS6laHA0yM30h0TVV4L64ra92RF75zKd4zhlUxG0nPkeMrCEMR9neq0n9mGw
lxCMG/yzHrFpHsZRatddWeE10u9yJGO8Vovhh1U00WKcO7ckfKSwT/JS0WBJ+dbvzGcuHq779m3j
KS77BoqQFb9btScUAxkuJ6sx01+3otpsuEF11/rVvAG5hWd7pXc51i2FofMF8n8/83Q4YJPXfIHa
vLebnxap15a08PZ497GEMATIvRVXBiy0nhU0P6E9BN0/5Vbe1Vvp07RRQeqSuYUffdJWpijUFbcX
ZT3qsCZ6wi3bWzXglJjpVv9aX3eVQ/cmc+pDuSWB8dy69RXbTIdua/j0GrTaSBVX+ax5bBKSgne7
IMQuiUT1UA74LfzCBB3RpvwaQXNIccuDHvDxgyJ1IXxcQr929epc+AKoEQEeJRMNDQGxYhBZQHtZ
eMDj9TL4dVNCDjD2DWXzjcuNo8jsMssZjO/Mi73OWRNGXPgI74wLDlZAQNqAJGERpHb7NHXJMa61
69YirjroKx986fS8syW4Wid1jCkUC+VUb8V4SjzmcvZTvKrVbQz66SRb8e611fF/Pzs+UGQdpjJW
cItjWjel/V61YqdrmWPKk3/5pC7UfXilD+mWakGyWhxVkjRWSaZs86u23ymHejsBjywffp/Eg5Bz
O+LwEYRW+rQsCE/tMFrabTnNqnVs/cmbGURx11O75T38Z2FEuGw7XBhhO6PUI6vWEzJLKCAUFHIe
ve53tF/5YAtX1LvVCQFdGtqkn0cFr0Rg460hYAZ1TPX+8qd6/cnCaX9nhbx3i0oxa6Mc8IKq9PBq
luvrhI6jo+v9XVM3L9C+GhyZEqhZgBF7aCpvjvh8joQGJLR893RsAqZnYLdUmy2K5p6UsjuAIW7q
1IK0WR80mfGN6OmRoNQbaelTEyZ3eddelwpiilqP7jy1hyleg8Yt3BUo5mi2pSo6+GXEvLil4cg0
wFACvYh2EttHqb65vHEfuWvgfGcmxKwYlpWxS2ceJq2AK8notpfLjnQHjYVd7aSAtzjsqwVSvLUi
7pJjnFsWvLBhE8C8KsXNOxgB60FHCVT8QdGi75eXqC7cBO+WKHhgnknaDFXHKpCh0aNvij3naDY8
M3Fbx7jn6sKA5Hrjl2FnIGZRjzhqEF89qnflaa2csFS4xm8Be7OlEIUr07/303IwugH87BR3M2Q5
8agCqOa62lmHYavsLq97qYb2zpZQg0wwKiXLGryn8ZVNloAPOw0ar2Wetkl8uilXG6v8kImHkKjo
/GmKrCsfkMElkWJDrxFXGl8uv7e7bMMTRZMdOm/2e/m/aB8snpAzk8J1oFVy18lNjES7Lm7lXjtO
jeGRstyqFsZmU3Lok/Em7gY/7MNjnZcpBHssCLYZ6V2frB6mhReGcb4BwtdNzTEB2hJf1wSXmIvH
M8YAsR9ORKQrU51Sp4ekh2vH+kbPpzuW2iASK54uf/a1HRG+OrNmOUpNPBBRknHM8FleewwsXYvE
Br5B1zFm/eGp1mgdI4pZlq93fr6BpPQe2u3BmnL7Ur3KOLcjHNssNK2aNbDDdeLBEOiGdBcBZa22
EIlTndLN3GTcX968xZh0tjbhGjHUskcugJhUSNIDWDQDVNt3OZtWjubSNwJBILZJMwEVEaOAkjVj
31p9GXToDtTNFSKgc3khH7FMiOsakCgEiQvgBRpf6VmelGl1YfVUhjY80t8kd6NdGHTBeBid3uXU
dl4I4AGi3X8gJVs6BeemhTOpJ5COpwDiw/TojYCL8cIRj3F5wFbe9EuZDLbRkkHGBSJ+sR5MujEr
IUNaBsy0oNq868wvZfxcl58u7+aCGbC6oeSsWkuKntOkqilVE7zZ1NzTJ+oU/YtW5UhpfpvFgJBz
S+KDHtXhric6rYIwYh61BsfUn9Uo97T04fKSFlzQRKkKZVmQMnyc4jAlCOcBCwUXrK+q8CQNt5f/
/tKWnf99wQmUEoPo4zyXAU3xjh6Did6o9ncpjDaX7Sw9Qd4tRIi5jEaoS2Q2hApdzumDZh5m2cHL
MiBGaE8ZnqKXDZqvrzfhmoNFIAAMVYPEqyYkLuZMOEIAFqciepD1XHN1vXphVDYwYy49VFJq+iXJ
0J6vmNOmL6UVbay08iLauKzCDFBBLMDbWDHeTZ3+3GrQ1yxmDKSNdfatZbXhAIQLuHc+VZ4tlbIr
KeQLLwCDHUHzG9MGmwjY0HVQ4LIixkRhrM30ZDPb8sdcU3ZUZtHWTsP00MdxASrX0J/k+iBJGh69
Y7/VJXalVACuR80GU60Pg5F9CpvsNorL/D6ytRF6bFI9OGkIscxUmjQowmmh7Jl20W1aWXdytUxB
3Cj3x2qY1LsulWaXzV2+aZKGYDil0ienUCOgDyz8KY3sWl1SHRJJsRPZ9s+qrfwoHFXXbEIAoRDn
/ZopdiCp1SkeMWsqDS+oImyZMnytcuUg18meKaPmdNL0fVLmzLWT0IeEwdGae+IMwwTsT7srM+Uo
mc1VbaiPhRk3QCJAqI+2UlBYxVdg/05mTx8JJbclmQYMlo57Vc6vrUp/xuPBzXWD+hkdP6mK9qkp
9U9JMZ1we9+mSiZ5VZTe22DBN6ZhawALsAHyAxATBSD7uCyfqJQ9tbT1+8RO3MRkz2kqP+ay8Rkt
YAvvDGMO5ny6zqfoG6mmaWP3/YMmTcyJu9aNS2Wv0bh28pGCmEmq/DFS71WD7mWSXqGNRx2Vt5Fp
Vn8yoMmxyxL7SSP1FjRnqMPV9bWEE743Wtszsl7xYmv8akzjlsjQLQc/0qd+AHlFTPujYsz7uZQ2
Q9VdjbHSeVpv3qW9/qOzIKKbawBs2dNza6jWqWzgYmmeITWeomOsYqpaQXW+LgzZBaQNP1PZFaXd
H7LJMgPwC+5iwzr2BTtplX2VN0B36h2pHbmtny1Jf2JzOXhDJx26fvhe9CRy51h9jhJ67EYSOu2s
+xLRJteQyEkJ52PUhlvN0kAGkkV7yZwfkjm3PdInAeiKn7vW2GPm/D7sm6AouWK48mkCetCZqm5w
47q+tRPcqbNd7uu4ukqZCa+lmJOmugyseh/WXt0VGy1ST2pLH6IeICWWyDeDkaMJNvYoLWRD6Cch
2yd9NTksLrHTZr5JCubVGeYFY5bfNiDTcORuKByd4LWJSfDtQHOvZLrp9UNzRZXpS6SUj63eXgNA
iSdHwfbZVPlG3kfbUZG7o8mGn4xK5rbO9ZtE1V6SMWVOl+qJm43aTs60nRH3ezuqg05XN2GR3I6d
3gBgX4KFemYHkB/VB9UASrIiVu8UzELZQHmI2mlTl5YHeabbmtanJqO7oYVUywA4Qjq4sxZfkbED
s1L8MDf8OxXD6NYtOapT8ZNJ4YHkxBtKMDaqWQdmtAbHcD5WRnpstPo2HsnnUh22Q5TugRfZVk2y
MatvNnYnkottZGW3VIkSp5VHP7XIkQB7GCbJA5hddlKeO1oLktLyVtOPWQ3KdesltAFJVO/b6D5r
ESroYz2EmCWEFEqXu7mdu93wpNLJw3/aTKk/90iqw+ch+6LzM26mgE+e5rl2CRheW/VaYp/MRHHM
Dl8tyZyyid1khl5MKTu9XLkmGIImK3QmzCsUSbZV5fhqNJhPKx2Oj165daoJ/anT7tBRSC4bdKvP
d2o0OpEyOZrRPavUZugH05s8ju7lyW4dq00qJ5mj/ajF9+WkOwye5eqRfl2VVuoU+hA0Xe7TusD3
QRxloU8lnBJV713g3G8UM/Qh6rGhlNxPpr5vC3DkSAzDF0c71/eRUXpWf23lN2n0naXNIZ0ferU8
ybF0G7HOZXXpd8ZW7Xs3prFjNpNDETL7BBdiNuwIQa+3SfyoVdxZvR7U0e0hJNgjAkHG8Loy8pva
joOxujMpdtA65SBXIPFtkhe+FnbbkJm3Rq87afpgdIDNmqggI7pUWeJbpPGmeeCbGjk1riODGdtJ
Sj2INQZUkvczkRv+6HluMIk2MXmjoVHRNhDeVOTCVzRlX5QdsBZZfWuM8uNoIvBl6r1tFD7ktw0P
8Ev0Oo16qyfxFVR4Xmq7fGoLBtABPqxDpvoQTu1zqFrfeQfOa6L4U8iSzYDKYCrfmvMX3F5Hg7Uv
o6o/F9awTeTRMWviTYl8LFrz1M/VMap/tlCwtUHqjIjvlBEq1HPrpRN1Y/whgF6D1ByOuZbc2nF9
nbYnKifX1YCSRXUoc/2us6cNHaNbVpM9QVLQ2o+YuHKYFW9ihXl5dNsmkBAz22MWP2cRCdLB8Pv+
jiraFvi+Xd/UPv9zaXaNq2wPPbeDia9lJZ9btH2LqHakunNYAnS8AfhSlfyPtitbjhtXll/ECBLc
X7l2t/bNkv3CkGWZC7iT4Pb1NymfY7UgTsPjEzfmbeyZaoBAoZaszP00RD6pskOj207fv2jG4kzd
Tzm71WPTZVPs2iNoUXsT0IzYzWjrKt3gSy3BIBEuVppdR6ZxWdjPBi0eFqV6jJWK4IRjwMwGytEd
csuLjcLtipcs0/C2SD6Z+gOgo740kf2ooHAygItbVc4wCBXERPKNAsU9NmLotz+okuEkPSrvAAU2
DMdRSvxF7RxleFLoErb5eUZLj6T5jayjJg6sdzKh2gk6DS0r9glEoGn3pQNYoFWpM425N1emA5in
05Fpr9Wqu4wXRoFIAyrEZn07NDidOFMadO4niBOq4Mez6B2ZbDQUybU5qR5D/y3H/QOUwJWWM3Xo
3YZ9ibqneIwdhlllKcXMHFG8JP0x6tlBLaqrOfsmQ8qnH1Vf1VtfMcAzEtH9pFVelt01UXrT4TUY
wBdTlxDIXmanZJYXsclZCtupxju1SN10hkJVjSNOen+hGFFPwFA2Ei9mmJCCewVlotvntauXTxhR
gGJr6qcpgOnVhY26jUpwfVvHHF8whAYZgNzLdeZoeuNYje3OrHKIWVyWE3P1onSn0fJkTHv20kvf
tZ61oOlhNd4AzsBkRjg2y+eM3dKKBlVJ/RQILtPGwOaVpld+hHl6C1BghrgNztcbSjwkiTPWLVzU
tdkRZzBuLSny9BoCYLG+j2LVMdprDcEc5iPBeWT7ig4trigN5qpbqVDc1Jzc1CZnKsWdK5+tCljU
GW90PwZpBL+ev8JfOE0soVm+3C6Juh8kLYjhS7T6wR4bfwBmbgGWvMaltVX8tbL0szHxIFLuAmPn
WFrvqiUYGA0wxctyMOk/OkBNqAqEX5rvFshFxxP0hIdvRrnsI+Bhlc7P87CFDryON0qrrTPSFF9K
qbs0TOm26amzaObOLEoHUQvOcgchosy1p+w6r1KXdu2hqnSvx0dDg+mq6St3USFuhU1gleRoUBlH
nuiCc8ORUstZUPCeLcmPkQbMzYuFwKZYpGBhzW4ZKrfrO2fGYevwFrV1+01J8byV4xWJ8az2I1xs
4uU4XixvncT43o3oYLEvmAAJeyPz8ui1sx/gzs/hlIKIKRd1RQSp4laNGFkQCgm6paKhzY8RGwVp
G9ahOY8AC7hTZd97kuqCXeQq2hseBPaAiWLnfYjwWNBg2spSAWm0kWdhCNDkuQYgVDiPVSEnYHC3
wcZkaZcpiwTFmC2IqImaj44SO5GNTyKWZWrGdRrlFAUtaTe7xWUChpABvcpV+HHxrTMxpHhjXRbq
P8Q0bFj+NBxOjGKx6oJVoVVCHaxpXJVE3uk8dSsxRl0EWLkVNa7gffpYAZIwLdyp5VKhDAOItI9K
HUH1rPMmv7s2HrPX6etpg5trerfHly5YagyyPgOLYHbZ7ZLru7jCO3raxme6EwDYjhb1Vl8/Kmt1
sWbm+YTmZv80u2oAatswQgaAtD/xah+P6OI8Gy/DodqD6d+TMkeEfd2oa+AHmMB0WDYYDPm62si0
rrc7TEKSBSweDVhDpihypRk97qjHs3t6vVs1/A/muDJK1pjy2Bq0CtUr4wBNSxUCNBgR9NWH6bkI
RLCVt+3jShsfzHHFFJLoKRJ5nMvOrwdH86cztAX32NYbMfRi/X+dssUVqu3CHOcUrOphrU8OaS6N
ZnFGknhZvq/RVTu9kduH8/2zcZehVNFgJVJWhcbwMOPrSVElKEQJDobOcd/jK7GFxViOVY+hqaQh
AMUhQ+iyWKXgagsWo3MFqFGBCsU4w5SpI97JQCpDbk9v1+c5TdQhwdtooXhsaYbFQxxZgY7pvOhr
DRelkh/V7IHrGMIWHZIedHUU2QcBMqoX+xr9aVFVd2N9QFVqpozpoRV7y9euZbOxQcYH4xXexOWB
iYqGG9/qgwHuVsm1nXdtgbJxlj40qFNNYANRDTcXKihu9BNASAunqOAVs8AF8tEHpy0pEC2qdUhi
YIlUzW2BxG6ZiIJhy9cDdIhy/1vvwuDRobLd09Kc38AuStDJboMBB+USbWnfGAA3EUMINj/RkcH1
z4/8cBQ3aHNhKiasp0cjIgiUREN3m2sy194FSLchIcbX9iH6iNymxhEcgnjXGV/XoQ31ch0l7Lqv
Kz+qCLaz9bGODZKPa5IkfRkaglMxp5bXmkFUPJBCEXj0raNn6hoOBY6EgnGij0ZUQ04WKRmakCm7
WQEjXMV8nVSOodU/Tt/hzeUcWeKWAwFSzM9StBJSa7m0W+oCVnomUcs7bWbDjUMf+H1BXMuMxm1R
11aOPpJEn4eJ3hnN00KKO53ad0v6d6fiyBx38Gq2JOmo0iZcbAeVcWfZg/w7c1XdAa/XvoU6YSGS
QRV9Ms4dscWmYJC267AtB9fUeqdKLCdWLsEDKXiltp77D5vJO6ae9WicFCBU9/vztef5BlU4N0Pi
0TsRGEF0QLjHno3JJKkokYZ2VTtJ61vy65Rfnz4d6+fgHnmQ5aPHZGnoR2L84ONxz9tWoajAVmGs
XEQm0AdRJzh/mxYMDNLIKgg+TH7uieZZhoIPIGhS0u7kenbHrhC9huul5FZxHBbp3FUC8U6l6PK4
0l+YTyhFexFwDYNfI/EXU99vfBYL6zBUw1QhaM7PachFr7GkA+iahOWeuPYSlMG0ezGc7JYsAQo0
vlht8DOv3hpXA2ekg1gJ5Gi8WzKHJYZ+cJmE+cCuZz2+MEcUT6QqQs2+QY9FaS+jL3JJwTICRmDM
kWuPzCz7H7aXnze1W+nxT2WOb2dp8oYMExejNi1gt+x3xZDLgib91svw4cdynwMrGRqlBTDP1kc3
Ao02KgrMCFf55bDoBrK3k0Rzagw5hxn4A9zWml5KFn9Fyn1nRb2Qv3Tri62TUABI60D980DBokkL
baD4PUni0Uvipz4dfQWQxAuUg1aV9BVHLA+BCCKxbReobGREiJT4eYN8nmOIRCAvz6roJm8ghdDS
/KGw0ZD417cYDIkWAhgNWBuVx6FJUhcvU6cAqlWM14sC7jIiml/ceEaOTfA4tETSZkx/gnvIVJGk
ate5LT0xeqth6rmzx7vT63nLRfkLrRCiIge3EVzwAAxoBbS0HtUE0E7w1oA18wXshQdxQrXGd6fs
cDmONSq13ul9FnbzlVnNN3QYJSeTQ3ueD1M37BrTuNLUIjy9vA2XaB2vjos6QboeF2UKGo1pqO5K
qd7FJhOEMZt3UIGzWAf8EcjwbMhW240tSpZIcwBkQ+js1Z1L3cml1ys0x/Zi0Su8eUCODHKLipRK
XpjWov9nXTKj82rQH2dK7bFZcuU+Eaxv/TCfP9zv5fHFjFFLajmrsbxE+9nlDdsp7XyILf27EX+T
yR7l6FhwxzYv8/v6+MoGwbB3tSRYX2Lt1VR14zL2yqESAGa2rABMKiMzRP0CJ//je8wyBY99aVLA
p7+xHAoykDvWWtHubcUxK2b1t5n1hB6lByWtCjtvSxpKuyVAchXWuwZaMRAJ/APeoq1LRlQbghK6
bChIgj4aixY6FWyaKShwVbyVw44FUqjtRJo0ZOtMHNnhM3xmZYM8gIs+bICnVDz9zLTvo6/N6PeP
IKVXvhffGurbt7nsyJCUXtzZy/3x0WweRoSMnTvu6vo5e1Uy//Rt397s9/Xz5YCkJhbUKbB+LdR+
Ej/G9PJwQA9mH7uo2twKrG3FQse7wD2+hgYpcjO19aD31mn63JNwgjw7rII0aB5PG9sMS46Nccd1
NuxSUa1UCoxv9Lkm3uJ1Lmphl1XlUDe+qb8rZ9TVHO2l2nf3lRdf6ZmXijzPFpZujYwgxAoGOQ3A
n48HrCkHJpelTd+G0YnbuctuDNcU28bsbH05+Kq/5tjqD8HqN6auPtjltto2FrstyoqGRetAli+6
WZkLVt2l2jeu4NVBEZbkGMtcz3t+kK7Vr6d/wObFOlo3t/sA07AxBZIjnILhfL1Y6V4KyU5YdRSt
k/MWJpD0kjSpWGfUyY42pFcEFGQOM+191RRnetNWronnxoPqDlABkyZw9opooavXPHJXFatmc7Sx
0dXPySN4zDKvDtaPnGCeZRW5sr+sTBEANQRCucfN+wR6Yoz0arbyidzFbNu4L/sO1G5torhQt0Kf
I68SN26jxKnlfk9SvAmJDWhDVQIe04agzNud/tBbAQNGtDHODIL6NQv4uH6V9KYSTT0NVeBy1AbY
HOjxnDaxGXJBzRgJDTBzCFe5w5R0TCsiYwJwrBwvowXMj2bxY0nQbGvV9grlknBAqQysqsXj1LSi
GJ1sLvHIPHfGFCNGmyeHeWj+7ecbDUwB1kN6+SvHxkf+2p41D4aXXqwjofZhumR7shNl3Jv1dRWt
GLxUKggp+ec3pmWFcrBOQ/sX9dib75wOzfnypRdmkltLPjbGLblQEiM1aWkEDTg8VYsBISS8uts2
MNu/Npgwl865RlPL8jonRo6CxeRRjC5NskP2rV9jEN76Du5UXzgutVGOAf00gZ4tAM7IBriDFLcT
A/l3WryNUKwPECOBcV37tt9hzKAPZa+9kDJ/EDjDLTz6B7vcds6xJRUU0AQATaMwcdkF6BOyq8iD
TBUCG1Cc5pMrijk2w2zks/LbyD9cxBoVH3mmQtF7NS5pHpp37T5x147rC6YpvqyDi+IywPYaj8xx
+UpdAcTKJBvO6GLwdAzDZnf2pXILnCgw/tkheSWFyC9sRaTHK1x989EK0TFvliFP8zBRX0sgnRmU
VZp2vK5qPRyU7msPBIhqLgGlpmPpsWOPUH2JZFcZRh+EW4JgSvBrNK6Lo0w0zfoZTDBA38S5J6O2
AUiCaM3rw81nF0dr5m+NBB5jKsvRGlCslIDdzapIASJwN/1KhHHrVvseKvK/z5C2/pqjHY5JByrh
IsoRH2Imx4u/rdyDmZsCIi2D+ii+M79iUPN8Ebn8rYxtbXrgaUNq/4lnsTXrQhrkuAjTHt3R3Gqc
ihmOlGEub1I8WufB6Sdm0zGA3QSodh2kFfyuMuAoGwsNzHDWZK8o5H08GodGGYCzGwW4hO09PbLF
7WmTFNTQi6QIyU17Ph7ixe337V3kNV7+XAJUCCEifxVgF4YLW7ESfJ6pYdAIfCB8V1/LZgyUyPBC
+b7f/4rJFrd1yM4SLHHTs9ugJ0KVhADuznkeqFB3ZWLoeVgkeyCxnbaIvdPfa2swz8KEz28TnLeB
ltmUdECfhxjA30VaexGrCgJcLUmhllJIgSJjKw0dO6uS806y78sRch1zod4zqQszMw2Y3bvj0vpD
WwAeBjxzpvyYpMl0wD3oUxs9+ah/qXsAlzCqfV41+m6ujefTy9j00ZgOMQjqIQZeQe4NjGqI+3Qd
zvlKlKJh0hvDyYC+YgZBCtswf1WuTxvc8lHH9rizlw5pAxicRENqZYepWHYGdEs0QMdPmxGui39o
jRTQJ4lEgYm3bb941quyWzVfVXP1G16JyXmBxa1YWEdrTNOBrzA+0WbIUQ6e/QaeipYIVyQZmmW5
Zj2A5eKMga1NkvIzyULlZW7z18VKvrTNJNjbrRzfAum6AXERHSVPbs3oYQxxDVh/YKo+YOjeQu+B
NsEc3R01U08RChpsvQTH9rigwigKa9KIjGAmSJ/jHT2kofltlQ8EYFQcTWzt77G19WQdvwTjssiY
ygE/cVDem7to3ztzgLYCKnaJiP9zy38c21q99ZEtlLCg6FUbKN8iMlzncuLYjcMVNRC7UA702G6+
PX18trK4Y3fCRRJA1tplRky4E71VXaBrMfQA7HxGxgSjoEZICaa2SnoZt0Lu282n7t2TWVzYoEPf
Y8h7yMH2dNolHQTEah0w/zRp3GmYC1c1x4fTi/2HF+i38/zUHm+VGJMkb+Ho6HeXGHEtsbWTY6Ac
sFbaiqvyQYu8cnLZX2SLR/tscf4nN1hEGcYUwi6+YfLglqaQlWXLxR2b4K4hhnilXJuwuDQnh0Ra
Eleni+L0mn6p6PSOAebZjIPkkImg+qRWT7Fd+tJsPioz4L/rIJ8H7ICI/3XrV2kgOMaDBfgIvNTH
Iz0tesn0GdGxRAd4p+dGvx2GveC7bt2bYyPcven6xEynCT4w2dPn5Xzl+QIM+3x++RWt5Rd/MyeO
zun7sviXvql7XWOwOB/SXXnX7yZ3DhQEFauPFz1emwi+Y2vco6/ZjQkFPGxi7xnheNAOmouJ/Hvi
ll7sA0F+Pv1EpeVAvDlgexqIDu/mq3Zsn/MS2qxLicosIzAuVtVdBZfGX181xdW//C255PH28mXj
VI+oXAK2GM43vdciZgPKCFM4xTksQjpd10Wv6Ho5+OziaIV8PZhqUd2TAXFw603g4EnPFsuZdqbf
/4wcAkC4JwoVN33Re0TySWcoU2sajZYO/sy9dVCczGMh4jOvPcvPxgDs4/iYO/lWFXFcbjn8Y7Pc
UWqhsWTPDIHXyj6j7Iw9jq3/B2L0W4/0sR3uyJTzYKA8Bs5nvQFriIIZmEi2n1uMARRT/9As1Q0z
tKdmXAqnkLMmIJ2BkYcIlCqnfcNWcPL+O2xe/DctJiXSOgR+MZnPunh+bKLJ1ZviOk2MHRsBJAff
vX/a5mZJ4Cgm4zthJEaynbbwDnKYnw+e8VPFPV2jFOVgH3Q3OYjEMDarsQbASArAX5iu5Qs8VQbX
DTqct8ihcvIf8mteOv1uVRpR3SrInxEdBfZ1FawlkL+gQcaM97txLiDDjNySLuCsCds2ChcZ4yr1
S20KFeS2AoZjM9xTYhbDbBdJlaGXNPrxrvQakHNMj9RF7rgnXot9tfzkIEIvbz0uEOjFpoK40ga5
0ccXLDcUCAKaObJHoEZN/bmhIu8jssDdSYvGlS5leLmVqXFtoB6lUkBGt5XmH6+Bu402zRtpsZF6
GyaDbohi3jX9dFYb9b1V5a+nT//6GXhX+m4LxdSP+0WHvDOTlmG/hqdlWHbAWGCoahTdsS1HdmyG
yyAJlRpVLt9iuehGv9Ov10qN9Zp7/W5AlcZ+6Hc9hDyjAcyiwpr06f1Esv9xjRDvlKyB4ij2Q/pT
nqG9q6t96QytXF5E6+glGeRbFOmuxnZI3dpYh4pl3XJobJ1RpTL9Kmu/jrH8nMSykMZi3eBTH4AL
BG1bSgqjw868EYzd/CIerG+TQ7M7/aU3S/PH34C7+MyUE2LP5ep1QHf6YyXLgTxHICfOH1Rxtp7o
Y2Pc9Zf7OsujasATLctnamH4EVspBxWvM6vHOe++W5A0uFclTOrGmONjIzKLMdFdaM/MAkTAZvvY
VEBvpljAwnxqzEwYIDZKsyhQHoxvJ0/f0QtMKO1nrw/ri79yQEfGuF1udUxvF3NdhCxL3AR65IX8
IviQm5fpyAS3tzRqtaqhMNH5mGElruHq36ezaG/6zJu9KEB06wGSFXTfS4j4eaetb7o/DCsRUPWi
BMnXguLObkHOiny+6WIF5APLzprZw2kbWwNLK0ZPNZW1rPqpsDpbSoWJQRtnwhtWTL4rV27zMAFi
AeoIr/Qb4s87UXFma2WgHwbK0sQc1id1l3lO+hTFcaxMm8MqRnunUwQ1g82CoLUi//EPiEn4PiQe
J5qnLY4ipvX383N+r4WzX3rqo/XauBLKB+SKgbgGmtmH8hLv/+V0mfhr9SL2GtG12LqiKLAC77ay
EBn8UymDViaJCqT0cziCluDQHGI/vlAx+b9PblW/vRBBczYjrWOL3NNZlhUmSPQmeyM8WoXt9RXy
vnKTqW53VT8Ugai9RN5ydd6/HtvkHlMrUlNlzlHvKiH3F2A4VAF9hYxe5DznjmIuToWyq9x1uylv
76elctNqfkxjNZyk5rkh8atJUeiOMKEKgHlE8UoNU0izdQLyaswh0Ghg+pJKoZEMu6kdvttscQjw
MF1pX5BOvlCr8krOkgdqSy5JOvxntkfJ6CRL7C+AxSddEZCq9fW8gSgFuaf6+DLoT3HRX9EChY6q
P5+zOZSLNMyl2bM0aaemr73F3LaB9C/GcDP1RwpUCGufMJ7mDk276+p7NncObQiAFVfdBPXV/sdc
PEz9cGmDFQAaLOG8TBjuvCoiIL7RdJoy0yXofbXJpQZMJ7WWXTtfzLZ6v2pyskz+OcjFIR7O1GQ+
2M2Vtoyhnmsr89gBhCouU3N36OFzZjtU49G3qY0B29g3TPAFSGUwt6nT54sDFQcP44DeaqQ1NQxj
Gwc6NLd2iqKZ+kNrmrN0KNxp/oI76hiF7WrxS5+oh6a7L1oTrPujPzfGxaBYLmQZXXO6RzsfokXq
XVyo1FXixWMK/iVpz6j6WMoYKjWNbE8HgA3mRPJzCeCHeQyaSPcaYPjQbHmkFpCl0xAHTMkfRr36
SdPKHdIaTBx9mMRTGEeDFzcUj9fDwCZ08GS3xmZNSXxVyYqjQbSGYGo561WnGSV3XofEF2iFYnMp
homNqdxbdbaruuK6kQo3b3NHhvbkPPaBlVhB0oFswC6v+hQ0GaaJhU1e1zVwsS9yyQ5kOVvYTQQW
g6h+weSe07Fk37DJryrqtTV+BzEwthp7NsS2CtCygPjPjLrQ1L7WZnJFhx5EB68UZzePv0xlf7HU
FegcMhSUMNjCDBbIWXU35S+kK650Qq4GU3Lt3gCrRO3Y8Ws2lvsBainpdKUYGLnp9acUJCNqxK7b
BOQ8RbPLQBOzGKWjkGuwA/hKTQK87W7S0St5bg5ZtKy054dinPbGvJylVnJvDC0KW2qo9+lOr5nD
WnKejE+9Xe1j45np8a6fTM9WBhDrYuDdHkJMgYLTa8qhCk0hqBK5+vIzSi6rmp5lIIew1cJtouwK
ZEIHXXtU8v5Qq52Xg8qKDiaEI1GlZAUoU86zTHZqsjhpmQcM7HWK0Ti1YXot+iqs+a6pIIVsIPQZ
Pc4zjq06OnOK8WdAcwTv3KcnB3iRI7Vfkwv+5LnsZclgZVi/zO7sq17zsNIzS18s2wFUxkv82RTY
FJlc//yoat3G1Kw6rbYD1Sw8s4bWSCwCen7Ob7llcQGKlkO7vsinEn7+baTOnc5Mt/CrC+D23G6v
AWDFVtB4EHsi2O4/CE3+FlA2ueoi64BkG6zZDuRJ94HCQTw/D04et2ejOkZurU2IidTmaweGj8DI
tGujZArm/LrS1SYGifMRwMI5/xEloD/SIdDpDLa073vrm5E1nmVRGbqvkqcw4ZzH5ziV2zYudx2H
ZWlqAzp6M+Yipv2Cila6/4UplcSSMOtH+PAwcta4x5jWtd5D07p8Q5lA694zV5jjyrQvIzBev0zs
SYHgwH+KOTij3GucMokqXTNYQW9E4OqB9Spp4NTj85p2QSoTf+jyL1KiPVYVqIIl8PglBHQqpiAZ
+hRCf/wdfDuDKgOp5mwokXW1e3WHaD0wD30oRA99Sj05O1ze2+Utcs/KMIOMgitnbIvRAa1z6w1I
iL1eWwlUuhvI5dyyuGIOHUCXoE51EySY+fGKOAKulpWvpgnOlpGABuL05xAcAb7P0disMiuQoIHl
BKwPFkpRwIWM1f60le09+K26ymcMILvPiBVbZjDWveKrFr22G/kawL+10jh9OW3sc5b7tuPv1rhk
X5KjsYxkaLxCufzBtlSnyOfzbrEOk9J5cgHedls6ryd2P8+T17TllcD+9p6+2+dcOjgmAAOkkGBd
ua5VKEghwpXcfAb6Baysbmu6slOGGF0Q2F3X9fk6v9vl/HrfZAQ8zlDHWhWe+uv4MDhrkhu7f6Lw
JNxlzsNHLVvSaIGQcBuU+7oIDICWy7MCknhBL5QoElpbT9jxm4WpJLMvsbbVWlkEhZ8F1vmfWtv2
Ue87yblhkMBAwhfpL3ZyAFZWIQA8RJ58tYDaHpTsaSBKqUVHhvPEk1WRvAK5WTBUOYJUDZyiPepB
vfIgOCOfuuPc3eC8r5GmZh1X3S8FNfV8OVMuwbXkKhdiIat1k04cR76o3k1p2xczdJHGijq0fY3N
6lztvmjjsobsgnUJvtjb+Tk6HzEbZaKXBl4VjOoM1zLF9wLF082aSDPJZd9FzN7/8FT/PiNvf35k
cZW4WBrVtgIj940Du5l2bXUwXQwJrO2nP8AtCq73W9PvyGCrT9Igdbhw7GCF4LY6/BK/azGfmQai
7rTAY7/l8UfGwPHG0hlAwTAeHnKae7Z5yAuwLM2p9z9+Oc6PgD+1msvIwj4Cjom7Nb/dNfXiP3ft
f9eT512JoWjULlAEpRjg7s5KcpNUt6cXJbjObzWgo93rZdYWAwRNg6qGGGljQbxhBqPR7PxvZjiv
EWlFPRvAWYYrEzdtf3T94GCCUfSFBAePH/1c7MWKq1ZGUHoA8cJlc6Hedi9zYAR1KP2wBZ2PN7dw
wm3wShE9hfoTEkUp0MBjXxww8eNADjSQd6LJ0s9d8o++UOUis7aepqaUcKE0dMl/e3n1YvDBQgVV
7kAE6xYcC3Xd6KNjEUlpPJaFtGosl06X7GsUC4ZENDksuLr8EMLcgsiujSOEH8tODdBheVqBbXHr
qDvIxbmke5I9O/6D5Qk3lAtA4ogtgAHgcfl/ejZVznekyiSnHUWrD2M8jpyrmJs0nEiNg9P3bP3d
p44k5zGKJknSJu3heYeHGFMjmPwThOGib8YFHGll1WAwjauwkZ+q+gY0rfsU9GwdSM1PL2V1CaeW
wrkMENEUfbdycqAIlrpdSh+VqdIB56KdU+rW6NVttpYCRYzSoudS5QIPggBuohVCqimIQgqOQpDq
a8RdFWCsHdlV6u70QjeiD+BDoGoDbT8MQfPj3GNu50ZEETCWxhIsKBPaBYSKyHnEZF8dqH/a2sbN
PrbGT3bTNNXtDL21wNDOZOluyH9GRnjaxNYOfrDBuatRHqcYw94WZnvSHUl/rrQZ4/Xgy6iy3syg
2hWc+s+1egJMD/C+iHEUgLH50tRs9BrpO3QqWGujKrJYF5o5lA5NCuIvWnPbzorhkCGSnFqiqRNl
slst7dmUG1dLo2QOyKUFeeSWh/nwkzgP0ywqZCkzfFV7px2gN+dW7n+joDXJEYXln7tQ3BZwDmZO
ukFloGEIhmCQDnoAJVb3pep8w8G2AydTu3cimxuuAEu0NXQpEYl8wgfjLGcYpIOmfAImFh3cs2aG
fgyEoyEA+ndf+LctPkRP0qxcR36soNQWjzYg1QSvEkSmHGMldU0fpAhksWNIANwdJmeklzKzvTYV
XNXP0Kq3XX7/GdzJNgbNGMsUP4POfvWzqX1URzAGK1lOFdpu1OzrNgDnZZj4QhzORmxzvNt8FN/P
BLzGeWwHa+99Qpn6TdxrVY7oB68MI1sQTG06ivevywfxbClySaWIq6Wmf7IT+KNuYF4u2YLJBpEd
7qJ0GC2oSWsg1Bhzn2aApiUrRcIiCjZE+8ddkDxlgGtBVhjRWnSI2ofY13qQFMoBsqD5B3pjPwRe
cCOB/fDB1utzFEOpkjqNdYezkpzXe3q27P6bwIoRDKI95B7lImpBh7pWAVIQUq9yAoE53P6Py+He
43i2jSimOH+rovmHfFzszERbxz3BwApnmTXD1lof0qEAvlz+aXVo/dlcmHH8lQiHKVJGi5V9aSQh
ywcJlN/gsTDZeGsjNvMGdTA8iKcwF/6v9AUbuh7sU5Z5X1L3tFMTFAKGYMagM4NEArB866BKfkuY
u+pdiib4t4pTH1bLxfVzPZbYXJzJXx9xzczXjR3gsESvg8hXvjU/js6/PspMiW28gOTCdExHXoAp
Tv0Bozjm7JaO7C0XiS88O2+w71PbyvmToZJ6SSaIBZAynYG2Xb2fLLSW8+lBmsn3yeoqp6ql+9Q2
DlZreF1mhTJa3YBTgV1cJygrV4Ft1q+KDWb3mH6zZu1BKsaHFvJRmtp/qfr+fm6WQ9aS26JvS2fp
2FVVKo0j19l10aAhLDXSjb6WB8rIBXO13/flpVHqAaYr0/Pcyjyi0xtV6mKnZfGtmmi7Xm1jT5nJ
lVHRWnTQNj0fBsrB3oh5KEANPzqioszA5ZvkayhS7sfLlSrBQEFy/eypcP8/c1WuT+SRNc5P2K2p
zxh1Bre86f5qqbVmCPCN/x/3l/vd11+FvD84c5t36sg45ziqkjUN5BJQAIC4HE6cgRKNhGr2f04c
u0qFlAGbvvfd5CdAOcZXjKLD7rY6+G1Hywc9j9cppSACEgRbPBhnpCoddXUEktPCcQzMInMiHeiC
x9NeaXMD31/9N03Zo0sLnFSUIgcpw1huA5NiIzsBlEdkgTuNcayoiV5kUdACozI0P/X+6+klbH6Q
oyVwBzCe6yWxqAE/rr5KoHaPyZeh/vccnx8jQb7UVFKAT9McRdVf8T1G7Z1/E98LFsXXmnSWIcvO
WimwWsW3tXxXtMQ31FqA+RI9EHylCQr0etW0eHmnQA0gcAC+ytAAX72v+PIOYKLTn0pwFvgyEwTN
ZVJivCdIx1hyJgMusotFFYt/yA5/B+18mUmr0hSvPNa0+r/Epbs1GRvfHr7CywAoFT19oo+1Lvvo
Eg2xMUsNNLeCqAmYft91T7UwExGESHxBqajUTusgMhWQwasRI72NzUChKmwP4nLgdkb/fqdULpYF
FW+K3jb8KvQtIPTh6ecZ8ssSogwHa/cHKOiNJslxnKJyTkKTFinr27VlcTGD1ujfl9pF0YrKeY3M
Aq1Qt6y1SCj00Xwvf1vfyhSdycHEA6KsUtFs34r7hYIAlC830abKKTCydmBdAEjlKDvta3EgP2Vf
2dk+uZqDnISKT73IV5l/+vqJbjvPryDnelLEY7LG2Vaon/+bFEXwfvF0AGoKj0l79NiSYQqoOXiA
cQFEhxHizhK1tQV34xPFAmhbVQJZrr9IH/6hzvPbuWjrST666xSMWI3ZI6L+UJrXLwz0z+XeFYsV
CC1y3gUyhDW0dODO/rYNtX1MUKC0EUOulKTcbdSVuOrRiwVMKTTCtwb6svtPA10Ts/Jsh6vv1rib
aCiloZWlCqCHkQP5N04vKchznFqL/SaC4COZvEGpe4elJHHBlt670OwJInAOCG7HphM6WjYXTDYj
oxUjcONrFrq2MQen3BlvyIgB6hr/GtL9Fjj/XvcnmI9sTEBj4LuOfYsa8KWq/01g9L4efka51NSR
dVkEArG2ex6T6v9Iu67duHUt+kUC1Em9qs6Ma+I4cfIipB313vX1d9EpVmjdoeMAF+c+GMgeUrtx
l7VuI3kC+YksSPBE6sJP6gD7pO9m9gL4QRVrOtGpPpBA8xIh5upzMDju0jjz67Dn2IYJ3PZEHIzg
nsL3wJ/ovPYIdgbwOwYjWNTAKu6HL6ANER6Ut0QZPc2hy3ZKIr6wiS9QRspyjo2fmVFSrwvWkVOD
+qi5GEu96nw8bBAb2iB0/po+hLtXLuB3cAM/8sBKvZmryinyxhGY166X3qgj51WoYSmrpv2ukP8q
8jDTEiVk+z5zI4vzKb0VGSYon1Agy78vDl76F6iPezHYjrDGyDIm0YjTblTfCOR8R4pNqbWpKqCm
UPX7NOXXdRmB7a5bQVjVG0cp6089Mf/NwC2ulpV3wJdPUuijnB7VobQZwbZKWpFfFHw4i/19q4o9
oSH2Rn4Ukabrp8mcVz/ofztFiy9Yqbkmk3AtwbgCdj7rwQSZQhYkl6CvpDbrtedO9kGgmIIAxG+8
pvocgjkdIb11wwBhyJvmIHHYlEePDXG9PAjkie6TcyOAIZzUYUKy+6soN92SgFVnxDFGZAgW50bA
I4JVkR7vewvDW870PsZ9hi7xpBqztCxdEY3niJykxXkStW1beYwQDVjfIsZo44V8x1aHgQolue0o
SGnZXT2r/j3ZHb8ntPRtO04rJhaBL/ihl8JrswIdpeCDCXyxxXkTAl4ZvZKQX+pX4WzXR+uCwYBi
q4Dcyz49iAeBRGHO4txJNZI1lyi7xMvJY/AbN7E72jWqDkA1wooPEM2j2uskV1zQYxrx/Eafqoe8
xlTtUpakAgbbWgONcnCUGMTFtQikWCSGUxMCultktXoR0CgHix3W6EEb9y3Oc9FK9P9RyN8H4gEZ
am3Quo7VCP++uSCUxbmvGbS1Sj08ll5ZF/hvYpzgAnmigjzFnMTaIH0sZ1+qbyT9ASywAsXf91RP
V8d5Kmko5gXrojsJjzhk73vhJ1mc3hl91ajzpLK9DPQ3b4cAK+Z31Ea6Axxl0X4h064zSm5w2tfO
Eq0VLHH6mUI8PEB8bYF/BCNhtgjucD8xeDoWl/VIhJAqShCjJyl0GtW6NKe7pAILpoJ9hrIGm/cn
wUfb91ZPEjlvNcXlkGU1gMPY+ibrQzbggSHAStaACAA6otIx0i8CmSJF4fxVCbpzspS/+0xPKYLY
P+17/N/HM7mkB4h1gOaLgNqvYzFNV79Js6gmKtBEno1DAqFwPMswYuYwNHQj2TtQObEI/YKMR3B1
JucyQqAmtnScfg2O/I3L+D/ZwNPdMdXZZHIDBcKbtEIZf4zBdeTn9Phj8UJ9dfECSBegx6KqpT3+
oo3Euu5XOs/wIK8bi9l3ik/iOIeVKUtcdAk2G4YQGFWyx8ix5Er0ONu36ScpnKuqOrUyRiUJ/aoH
uzB4v7FDYhMVUGv1e315axWCydPHpvRzd/UkkHNXUa9mWKeEr19QkFld5V39VT1JNiYnvyh27Oqu
DLLbBNOoLfZWX/IZ95X06QdwXmzGbL6hlPiMqD6DzvKK5T/K6FZHehBXvNg/du60nAMrlqHUckkB
PINCbso+xR5l0TpGjakm8LC80ZX5dS7z6Xic+zI6aRlLA8fjxkN/2oV4q+L/JHi/JfJjCHlsRkXT
YgvRTCafzOjtLOHbpiq8btYOgwnkm8aUL2MzvEURx9Xlxo2t6iKZMbCdgqt9KA7j+G1Jwtvzjnzf
uT79LKYHG3ONYjPXSVejaqtcqyFG2HJTUAZgV3nm4z5yDmwkSP1agb4atcXRZ2hc46H2pOAFy20C
jeWnEQAJ2KzJWD5q7K+MHRrL8vUX9Ev2Y+7TvXF+h9Y6ge+BAr22RvsY5s7dI++DTNOkkinFgTTO
STA0pm0R4tfxN0CMGLYho19cJss1nrYfkky6zuTmRk6qQwyib8Mq3sgSvUvocrDM+Sa0lsuY5Bet
jhZwXYPG3MKSNraVD12XvqtX64uezZgHr+sP0TJ9pGnhVOP8VVeLb/HYQTvBry6V4bc1TOx4It8K
Gbv/IT30/eJaQ++GSwr0x/6wlKbXr62d6K3Th/lot/l6LA1QV8TdhWoYmNIy0WwCW/Swpi4tRr8H
W4pdKM31XGPi0PhMMchpxCLyI0HQ4HvgWteC4n6A0q+JDJx/lJ7tyhKMo4nUnnOgidUUS5uxtoHc
/JcALH0BuB99WNfsooowuToPVzo2ys9bsyBOPVKqbGxNs5AJkoHlnohPJSbfho9p/nE0BnxczWZ7
7efl7bcNn6I93ySvw7SalxwCf02eoOXzOMn1osmT/Tztt9HxPXKtVnupzB+9domBu6e1o5dsFQo8
I98oN5RY7poCSSEFU3hdKs6S1v94fXx7PKwj7ONagCBhq2IMtFUiIFqBZcNBxp80ga//P4/Vp/vj
ssGG0nhtm0dxbMskduYPBuYjSw+bx4KcWnR7nH80lwpgAiHUv5ITjySTUy3fz+ueSALnD1NJjU05
RIrUqZJNAT5bY7P+vIi9BSCMOj1dGJeG6VatJXL885XD1ljXa9TjMdUmMlz2D51x7nw7nCpp1wyM
jUoaH9R2socscWRagIZG+7dwzLfByQBAKMpKW2mYf9FbcgIJzCkt6ceoBbOSQtx4pv9ZGG9wBXcp
Ml4u5epphp4tho4Dte3Q9dOnxVFKOVgBG5uv1d3YtSdr0k+dBHdPJnJpFNNDm5TN8fzvENw03xEf
lmiM5hmb5fUKuoUo8euCnAA84KdGLhh8FnhjviMelZo2hFNVBHUWXSUIN4sCYP6ppjfUbD5ETXSt
ZNbn88cT2TjfGu+LMJysUJV+vr/+6nUpSLn41ng86GTRNHj/ERA6T48EK3hJyvXoDM/YiM65lC6a
6hhnY9KMI01S6sQVckns8TsAMLZss57dslQPs6QDvKBfiVcQ60OTphpom+r7SqpOcaTLjpkOlS2j
tefVrXZvpWZvK0qfOUaUWgCs0e+xu/42XyVvjheQRETtexBke51ZXhBAkxvSejTUtXeTSp1ENiJ4
CPGIx3o11t2qoArMkMZGwPUU3oBpFc0FKITT22F8v/gMjRMQTK9YCNy6Op1zdQodE5nmUFLLaE5V
GwVd2AbYYhaYn+hly8+qRnIu9+oMty0d2Mu2dNcjGrrAwjv0CjaxGOKgRbEIrsMg7Qp8GaLGnSBu
6Nxjk3ZFJVcm4joYDj15mW1ZF/UPnvOoPTZXf8cNniJPqhLNaCo4GRbXGWXyI+PRYJv3M8i1a8Cb
gKovOXQAyOsds7+I3D61NWF6IbBPfnI11nJFnVm+9KMW8ze+QJDu8jV3cEukLV1Rg4xavwG0Unpr
UAYr9QEgThkQvUBwLwjOIoks3mxy3Viuu6nJ8N6DRTphnNnmgoao9SbXCvREc0fKA3XyBd5V8Ozj
a/DGZLUdXlOsPj55D6xU+Gu+/m4RghsKnikG5/CGVpoXtYdJUnqbzkApIpUjWap3/kyie+TyKDz9
EqXXEDAyuiiXsjLFpyjM10Muj19n4GWyeXnVn6u4v6glKxTESNELgi/MA2PmZxfAuFF8jD0c5CMb
HsfOlw80KEHyI5TGvcqsSW3TgmCj2zrQYD42AfHmk4JmJSO4F0oTaQvnaqyBSD2lK2AniMOwyPPU
TrwYNIa4bdVfAXQhyiOFB2Rfe2MV9UiTGEj+yIoBq4okz+8x4PsIadg78qGMDueVR5Di8LV5tWvC
0DJhhGWtXieJerc0yqldrKuYmA5wvU4DcNbOixQkcHyx3gyTRtYLEF3E2ScDBEeyObpFDwYIXbiV
LwgVfKW+nlZ5BOUDrH05slGn1bXQn7Jjv7cT6+afZo5+xw6TKdXmC8qJUVrK8liy/9utMtH5OAeT
JYVV9Cu+nrJG9gpYqCL5R4PjObMzADaY4YzqH5tq0r3wiCKQZwUMRPQ1hDZ/xl2TS2JWleaG0aGl
yKD4u85eL+g7escowc0v2AI+r4j/p7ny9KU4Z2J2sYL6KXoPWneagChZg2kAwTwFRCRAm6XJx6si
M97rFXUYGGFMBJcrsgTOvSj5NC99rADVqbo289u51mzMQdlDLhi3FcQhfn9dRYE4GRp8w0WenSn7
LhkXazK7gtsUvA/5vXXZSKZ1BMTm71LSZolJOG0nCHqEZU4bIzPXYZRB2W35eTp9NXPqprp2VYfL
QS2zC+zQ3YRV7FaxLujriAoKhEtaCpALpgkoBAKCHu2VGWctIDpDp9RAvzonoWeV64exqmo7L+Og
zFMR3uL+FPxTRYNfpDclSUoIO3gPgmjM+asNI+XA8lbmLF8bHfuyzTEE2Lgw7RZZC+GczbrIRtnX
TIuwuVWogYZdQcbmuKZHzZmwtyWKhY+D9WcejITLbPTZLEFt0Ep+H3efC3n+powxeGy63COWInkT
po6dvB8N19DNB1ovR6lU3CGZBjvMsOSOUDb6nTK14NKbVOyKgnMSa3YPddHMdqakh56Qw1S2D42O
N8wiP6TA7R3rBLhBxnJfJ/kbtcgyl8b4tji8nWd0uFA640uFHbJOBzoq6Dw/yIVqeMZQL3Y1dYI2
l8BwefRJDF+awzij5zS3D8MarOvH2PwgMFtBjsOPjs9EI0sY/gM+mehxRTi3R2KFFnmPB5x+pZ9M
oA0hpZpQMvOjUx+C0MFEW7QCpQMeVYaDsOOkuffaqYTfzp9widbc9mSJxyoJFjRlq+UqyUTj4vtr
TU+2ys+Lk6Qq1nJGUbDzpBvTma6izEYn5mvnAoahcOOT5aqtIKYIhXKecWn6ri0tIKoPRU39dK3l
06xKriXnb40w/Tq09ce4UNBq72t71bLWXwojiOnkKxGQRkoRKKQgReFHzcNGIVpZwV+lJTjItbeT
8va8Aj++os54CZ6CzhitrtUpXHJexxct8HVsiX6L4/amtlrw2pPFVZoYdZ95vMGvea9NoDdTuukq
Gw1v0Ecg8k1+XZqn3GQ4wE0YyGrqmFYGDOcG36muSOllJLtvdNACywCiXhtztbNuOWkreW9VGpqu
w3RVa6FdmMOnmFj0XSGlByCTxkC8yC9TqbkYUBAlHRrC+RymttVp2LHODHcapvx7NKT/abTvQey8
DG4Cj+bOcXqTk7wJosg4rXFn2mOkXZPRuGizvgrO3+A+MslGTznP3qhrvpYZ2vc9FPMAHMvV7jLg
ZWSO9km1YI0Glt/v4pOonyFwb/zEfDPXYR+NyBiAI+jI85vVRHIZH8+fblcBsVkt62CbxFQLZw9F
25XhqEI9tJok9hJWuV2ohWijYjcf0UwTJThNNoET9Gc+Ek2Rgn1yeNHUPPwg8CtyLweqDkMLwPs0
9y5zWwqWHqNxufPt/BH3a8ZP0vk6EchICq2fMaj/s47LmO6H5oXDHrtfbSOMu1BlSLoVrHEY+KbN
mzybsa0vUW8tDUHw2084AFNEwGwJ3I/HiYxNjqc3eVfTCg+pzsuudSA+Kx/6i8RRv+q+arf3y99T
K7PXx0YgF5iWvBiqIUU+/mtoJz1GB+2AMUDqaljjGFpPPImwe50boZzmtP0YD3nMmgv0brSMk6bU
wJYShoXdMP8khh9fqdHJHksGMWCojg4OZWzfsJo061IFqzfcxGLiccHJHpntNt+vBF8BISpc/5PI
LsBSKmOMJ6HHpIqTxt2CxuacXILer0kf1xRvurS/mpYHSq4L/U3ftG5FPxXSw3nD2/UtG2Hs0jcn
7CXATcps6LuPcttKLKePdfe8iH3b3shgv2Ejw1xLUCezJKIqQcvZmnaqrx5dkqNOT3ree0V3Vawp
+nEXWSMK3vvVqI1w9ok3wic2qmKxTzj7i9dEwD8ZD9J3HZ6s8PPBFZX295OXjTzu/a/kwIYoERZ8
w/7R4AbdQQyovAu8W13larEjlw7v//GGuTJAviqRkVCUvjejcpGCRe2XdMH2v6ehUVWWLYtQytt7
YkaraWK4/ac05qtfPJi370OfpPELR0SbFbg8FRA2kQawwVS6MK3xSjGnm66vL9Q+vuxXE2gqhdeG
yogRidVftPB26ESqtGsqmx/CRY3GquRZYauaUfwuH3xVFfVs9mgCdHkjgbf8SksZxRAAMYKRPHIF
qE4YPb6NLTQYT60X3Y/A1M29JkPtSlgsZid4lodu5HPOIFT6ckyxEvFY/9h2FsRvl3273MjinMLS
zVKXsu171hhaj0+DNC/azROdjPMCea2YNK3w8v+1/vSrZ/LKOYrNwTgH0BR0RHUYXLk0auyikV0y
5U4/fxzox/NWvxucNoI4o68qM61yzUoCuZvvdYJXA9CDr7MeuIvnBe1n1xtJXFah1ugApQxFyrzv
vLrHmJCC3Joo9z8GhXJvje5eoI77BkcYxTrRQM/NHbDsu6xSCMyBbWeA9Ap1qivJAc3ED17I+iQf
yCKIh+zrPDeBJ5ncUfEz0lGWkGsrWPwmoJ2ZTPDMG4Wd9wKnLTod50XrousKVSrLQK6+rM1dWL9q
6tX4fRS+MRJVc9VU6KhjJ2M8Khct1qNVV74Qde3/Tzh4ksP5RQnLk2lSwGu8ArSNecAzn4dvh6SA
UtPS9dFr/ICZ2gz7CSu0wpNx/lBOgGWmKx1DaVV8cmgCqXQZ/nLl1oEYQmvfnp/ukfOI7SprrdIj
FUOrp/NkRwKGGObxQLwE4qrj7DRHvL3EVVGRWM414tUSNkmnAxsRqJcAELYx5eJK4H8SOBHRp+P8
YpXNDRlG9D0NmyGbd055JyF5j6/TAx5iAt8oMC6Tcx1xWQ8DYSDdawueqNuku/vH03B+ggJUWk0X
QKH+mjrdtAqEe2qiT8S5CqDiJMYqQzP0LLaTQrMt8GllRNBj2b0zUzYtvFWJDn/7Z6ZcFnWTDD0+
ULFgYt0K6tnyBLfGDOaZ+W5EcDogxXJUjNJCfeli8GbXdDpAPzGGP83BOLe4+73rzTfyODVIlqno
VJSNGE5c+5Bdq850vVwhF7dgx4MLFvv6rWzHnvKqMdeNYE49iDGQSJnYto4lvYv6QnaKJHGrHpRi
TXWJxPrQ0fE+bXEHRRSgC9q9ytw2v4DTmRX77ApVEDyHU39Jiw+lOx+iy5lRdhjvxbsPuyoKlmEg
TKuKavH77KjZKj3tIU43rzvrez2Dv28VnIl9refa8ySDc5B9FMZSmmHjwCLfAc7iqNHn2LpNm/u+
eN1UuUkMMEFamHDlW/xrVqOH2z4yg6x+hDlvjPJd/qCeioSoLI/T/s9P9iSN+c7NI7VP22ZtCHxw
PEvAQ4snAP0tnyKw/GlKFpSV7smVclxa4JeRBnSB1nW1zp8KTddtA4x+9jjS1F5y68pcMq+q9Ytw
ps5gpd6QSreqDoa+eMKi6bgCuriKJnDYiYis9r//0wm4UKkUVo0aHvxhJV0SUtgRRq/AKOYIHMhu
Hr/5LJwKZOhxwZ43MAYvz+OZiZ77Jpw7RKesUmS2cNfX9AoMao4yVEFNLtVcdrIO1IQP58+2736f
bpDzjfMYdnOh42iVCXxnjKxZiuj29t3vkwjOHYI+qyomAiIOEtuMBYF+Vw6S07kayACd1HvBNMRu
0N98L84PFnFZgPYQcZiRP+leAUTp0FVv8usZwBPicQiRenBOr69QwG5n3OHfr93vh5bfd8nPClih
OaTgxGVlicIBb4ZXKA+5lQZrpwnc3n7H/ukS+UmBtrJmExsgoT9meRBm45dkQGKjaPZE5uMYGqea
qu+INN7V0SzICfZT4I1szjPRJVZkPYTKPIfl6oPh8E8mwE8GSD32vhIWRDKKMRZ6ZXT35wU8FtzP
GDU/AaBRCesaCV6y7DiSHb6XPw2e6sjFLaNImt+ALwMEtOCQFkOOCYyPHwUYZ8AE9yNoM167rrff
pd58O86jlGB1LRutR0dHUhtvCJVPVKquraq56InuRnoUGGM7Ymh9urVk9YamxlEhagPfXTly23yg
U6nZeo2up270ki01lWQbqWK4cpi/yXK9tqUoE/K/C/wg380nptaa5gKXYSi2HIJMilzMh0XDuIMb
JWhFFd/yTxZGIURWJnBVfE+/NuvG6MOfvuNvN7uYIzqnh5yjUsAxmrYTsfy1qO04rfT3VEla2xjL
yYlXK4iIEtprEfeuPGZ3541AcMF8T7+aMQ2nkRrt9bFFc7jJPheqiHZHJIOrCcxLZVqDho+Yx9O9
lHUXvTYG54/xuNh35g75vrzSVaMKOskyyCt7wYjFEazHl/NDHOifsLV8TfzyzrrufOWUYDHjHVjM
XSOYXOvNaNjNJZt6F/OE7c82PZkc38nXRwWZHJswmpzJ0+obNk3cDAdW+08XTPhax/qrdp+ISxUC
70LZB9lkkN2o9lQa0D/ltslfzNG3v0WxOSqXH6lSktVVA9Ss9BgGhRffdJ9rP70BkzAGqvDMKFAk
qU/z+wp4QbljvvKB8zsAU867VT3YYScWgH+VdDNnDYpja79kE1OQ3lIuc1qlPlcnFclg3Nz05fsO
OIOaKNSKZHC5krEUsqIVUYHC/+QZrZuAjxl1R3TgGZBKJ920dgYmPeGMjyBp4ts5mbYaIUgkftXv
fuwTsGsU18YFbo/v5XRDpOfFihj4axF/8JujehCR3Au8Dw8ehzWiEq3MhvpRfmdWnyvR1Ifo3+eS
onbKQz3Cf7D3EdoSmbxaSd3z3m3/rftbu/n39KjWYakU6HphU5w4i55817v2bVoM3/AKvoxLRTDS
LlA+i/MfJR30jLJSZ1fkuaPO5qGO1yCusNd//mD7/Tyi65phoWsn8+hpVVp1A2bLkeSldwzmGX0m
T/Kq8Y6hni5HcYFzN1PfCOTsKtZDpTIkrHutVvw+yRbHbIzTJJUn2teC0Co8HBfXm3BSJlNlz2Bv
dPvsnvhN0B4mv8vuI5S4xOsku9/t9+EUmUMmkkfV0GvwKwZZuLhlBHbvrD/MmnCPaze+bORwAb2Y
TEImDd7+R/aKXoyT3SuIpzLQzWtHyBO965Q28jgT66mGKbfxdQBqorOxv29jZ4ko1/WPsZMxwUTY
kGFL1vYLqYJ3vcfmaJyp9X1GU0uPsJKDfY7kIA9gZMkcPXlsLbQ2sP1OSima+hbdJ9OjzRl1QDL0
DYPGTot3qfVFKm5y41JpHur8Pmwmm/T0JDXXWv5ZYO0iuVyUDjPwgtSMZedXlH55wWY3uGzulYvR
bYyl6mxB47WIqvsYrJl2rWHmKYuuAcfn1OkYKKbWOPXaJCKftuutCaFEsRRM0PErJlMV0l4pHnMR
tlGq3+cPs49VHcaQ5oHXb/J1IC6jeSNi7Nr3bU+CueullqGOc4znOZY/PGJ8jqvK7s3JM6vFEXxJ
ZnHP0u3NGbnrLRpFitTo8Uti3kq/RMoHzmmW6S36ZR+IYvj+gAClCoZNNaoY/MqHVsg58GXBhPur
w7Jp9Qk7LPuO2zJkQyHUoJrM2UeYFJklMRSR9YZMFxQTCblLj10D8EtqP5J4i4odQpHct4uWuUwS
Boz2HKasPL1g4mLXFDdH5D5gEpHBNDXMz/29Ke5FJXTmZSwxYB6R8N8up6M8qBobtxjvexNbo18a
4xW1Ik0FsrEpGxb+xzntqFgWFUUxLHGbvYcZ+LXUBRq/d4itBM5PL0ZvYFa2k3wti29kKztNCrhw
sUVx3rD2wsFWDKd5w1xLU4wan18OsavJrZO2IucvEsFpWqmUk0pqBDj5hMar/aqII5LJaRttKpIu
MSkCA0nJ0N2MqrBHs+d1tzfHJXYJ2ANTZYUKxJHHFokUFVMi7L1kOel6jCqMabKJ5dzrVeEukUg2
l+ip1qotdWRJ4NtaHbkDobU5jv/1A1br+6m2ew28jef15PlkoaZRSih0Hk0pQvhUbzFDo5VkxfSj
/wZvdTs7Gl221j/drs7iygDT8UTTjM9CKhNJDTB6GZRFVs7IukJussmUTLzXwoChoyrBS95rz6vM
nBzO1BRQMwLnaEFnDzvRQPs+LLfa6WVU7rtHshQL/W3NUBTeNbVNVke5iU2Bcbho8wX5Fp0+jqR5
t64Hvc99zaxOyzhGoq/3LHyyIz7J5fsF/WCUir4Ce2Y5hVg8i07gG8Z4O5inXUyEClzX8zo3J43F
gk261056pVl6nGFvZ3ZnzIAzTPPYJ9dfMb3ls4cIRoE+iNTlmc1zUtkdbKRi8nxplzAmfptkD7o2
vJmM4u15KxCJ4DQSPcaFrFNLfDUbP1uF9q5JRaSkz3Iq7hScMg600fukg9JHo+ZbZWOvEubM5ffZ
uoqU4llI5kRxvl9u8K7SrIn4YXZXA5kw9i1nWm9nrwGbvGgZkf1jfyRwnDAuCuR1Wo/xDM3PVFQ/
q/myLFbHMunfBmZODOf4NW2x8t60cH3UvKr7wcfi7vvzSrDvCjfGxHl+RU3iAtVl049jbFkrLsXG
QQWQgcU3/TT7Vl+zJRXR/Qk8B79uB4TQMVJr3B9RJCfKLqblk6wuIIa5lbM3fXibiWAxBB+ML9TH
stWnKUlQQ5hqNy56ZyYXRP8guEtmMWfUgt8uMrts0kLJMB9JqWLN7RwGtIqauRVUbjT54sFOgYHx
hftqlQvNzAGf0FpDZFty8641dDvPv2O4Q5BcMUU4dzhOGVc1VfWSQBlJB8LkUvqSD/F12Se2guXq
2By8Po5HgfN9lhr8aQCUU86wnbVuTuAFs6kP0LI9JqoRWI1y0Q/0As8dwRFF4rhMBETkqR7K4LBX
5yWYe7Ctr3AnLmCTLFVYK2Ye/Mx98gVcIAL/tIHsPWrUfnJSrtkDyfRbdFP+fh798SYNzUIKgqcs
D0k3kti0JrwQX/Fi2btFZDlENnWwxmOQCQffhK41kq1pBFqKj71KewJOemEAkWVR7VS+6rNZkJE/
H/jBybbi2D1vxGXJIOelCl/Cav0saa2uNNDXlk7nw+yCHzSmLDeQjpUnA+gn8qXL/iry1dUWDfDu
uZntb+FCKjYYUcweoa+6ggVbTfHBZPmQz50qUNTnL3ru0FxgXdKsGbUIh0ZtBNWRIRgPg88g4vPT
ZItUVXQq9vfNDS9KNZbUQL7VlGHujDQEgnFkgSI3fEW8s1AhhJoaKLfwtZ/cGswM713i53P1adLj
ozFrnsBH73nMrQwudGtxQ1qNzpiuu6JBVHlx57EbxAYcG+DRUfJ5gLaSF0wH7+VbW8mcAx2iROrL
TDP9fqbHajUaDCVnHwXHEwnhPKasFYueVbL5WBENg+ii8MZDb8efAULqJG74VuRZRPfJ+Uw1i+ra
Ki2UCuO7UUucmvimdWsVoolFgRw+6ZemVjPCFqlkO4f/JXUXQPBlNJRXXZsK9ndFojgHZpVZ22rl
Qv2wkk6ALk7sgipf1746JCURyNrNvzZawWOIzD2w6MseLoOVsM3cRuZKbcurDQzVKk53W8VYc4sq
V6Anuzb9ZGr8fJCsVWpLKGgYALVaEWR+xVsAKvoLaIpL2zDs/jMDtEqvRJWGvcxve1zOcYV5u5il
lhKcUn4n9fNDYekBUkEHeyufiNYFYw5M7EZUAhWYBT8xlC1Y91bREg5aY7yJ48oNk8oXXOle9rc9
GlOrjZuczBKM4AXUBtzgDBiwqDGT/btmXdZA7BLl0ftxYPMZOZ+SSpFCy0FlwY8GCjBYULHx9JvH
jczAErjn5yMZLOqgeKGiTEgwWc0ZRlOb6RQtIath5KBNt5dPqWtKtvaWXMl4LqDeFjkYN8sdkdbs
fr6NYC7Ga+EQ0b4ZYZFA2nG0qX47TMWb899v1yI2MrjYPauLFOcN3DO2Ey9mILNrmrXaeSOiOxXJ
4Swg7/oiU0PIWdJTA/KJLEudvBFkRSIh7O8bXTSybrLwsdDMyO5mTFtPHyIqwITe9ZIUA+qo8usU
wDB/iogyWUmLlWI5D5sU2gInKX2V5Kt1rETJjkgSF9PiKTf7NoOS94NdR17eedFbwJv51A0BFmvZ
6rdxcRiz4use+tbmkFx008uqUDsNoslQuWWoO5lRXKWitPF5/4IZFtUJ/k9F54tvmeQGaWk0Qydm
3XpXh9NxVLJvMTFOch99KFITDSlF/i+c01stqm4LzHMOUuxMSiiwgf0fgsYb0ndMB1I+d29muTYq
tFUfi13d29xH+88FLICveWgCLgdR9rD7VtjI4wy76EjXR0laAgvjshvfqUj50tPYoQ+Oyu95+xaJ
4uy7tFKGaYqabzGQa4rX+Jo1lyRaE5sW5SeMbDjn5e375s3ZOEOPizlrzcQAtOGRnoar8aDbxSW1
wfGCiooqQN4UnY4zeF2y5rFGmcgHinPqTEN6H0sDiCRK6g6zepMqrSBxeWQf4N+v1uZ4XLiz0nzE
fjMY4IrYoc70ZnTJgwQS1ypoL0AB4cp3IxKKr1qw3JAA9HcAwg8BAbwcBqBnmrLottnne/5zDBnI
IAYWF2TOUodpsZRRzvD0Avhw82b5ngXTxw4pVOSAWtOYbOk1LhY9wJ8CH0fNNy527icAAxuISXJ8
lSoEYH2eqYpQSHb8uIU4a2FtBn7W4iGkLR2TS52OuePBQGtz+mhmMp62ogfenqri2Wqiqq4SS8VA
yJ++3EzlttCWjvgzmhOlPx+A8dvb6efJZWwCbSn6WMxjcx/rD3mcaUSKrJWhjPCEBVS/KwENDfqc
NVXe58ly0Y0EjBpt9HaJdW/UQZpIu2tCosgOgYiSgSSyHfJ3pZVfgh3Zo/rsCQx3J9v449dxtmSG
UVKGPSZuWUoO5D7VSwFU8nWYLqDVbnghH2gdCGSy1OncjXDWBJDXOq8xre3Hx/bY3oDBF29RcN1e
v2YcAJnL9mszX7LRXDKF5qouyo/Vjr8lSHuuwUDw0FSCtpdOLY3XYFrpixm1SRIQHdybhmZr830U
Ju75+3ueIkCKAWAndKEUCwWEP4+UmYkm5RKYdDKqHbB4azQpIKTN9ELWRNyDOx02JgtJNzFNA+bC
ZcF93uRjZsAmX4XZwSLgn4rxpzQuQoJQV7PAbsVAUBUfm/twpZY3nhinSOTqb19xjSb8jYZeiQka
3z+vMS91c6JkSYJeGoDcTlS3yhRbKWbbkmbBa+L5S1DHEK6B7BGFQlnj8b6AWkmBumDC/pv0izzn
V9bQHg0ZZJE5YGXi5p0RZl8wFfr5/BEfPw9/oYqO4hKRFYUo/OfDco/c9wo6+D8pyCv4Fa87MUTn
6hR5iZO+l3DJAAVeUEB8ERH53jdVdFO2VJRjkTxz17y0StgmFKONbHXG7ACUnfo/6pSk8wtfOAH4
3N3iqnFcXcdKqS7zdbVuHNuimAAjDaKBAIhP948Y/RrgbAH7BM+2lDcMor9mVS9hbvvcmzLhmkGB
72SqzxrfvaFFQK3HaIEe0MVmU/zA1Dwa1yuQ0FLkQnUjLMM+T4b+FMmFF2OuMTKjyUUQzaEvlbIN
0L1D1H3EOpKLvR37vEbtRE8mDvcLnyDLlH8W5xXgZZdMe+V41a7ybKSxv2+8d1EVwxw2MrvP6DCN
bhMgxes8Rh6IVSvxeIbweJxv1XItIWOPusaP6THwDrz9gen+otGqvXihYEyNUmQ85FmjQo2AnzBN
MmCQseaIUsMQYHbMLa+VBURzaI24SW+rX0Tt9n2pRFN1kyhsCOrPS81DSTf+x9p1NddtNMtfhCpg
kV8RDk5iFkVJLyhJloFFzunX317SNsElvrO0fJ/sslyagw0zszM93TkB6xMeBsGkKrNDhkJ1a7X6
efmwbHo9vJb/NsTFebmylLKbUeKWdMV2EiNs3cXorlrdClDLQfVtSXyoNyd+GFaij1Q2/cDKOBf4
gSBN2xictsHU6oc2Bad7NvZuOekyBN/SwUEm2lxpJOqDeJFvaGN+IWH0We8qn2TF9ZhDW61PZz9C
J7rNh6DsRRjM93N2Kq7S6heyL1gd7qgLW3Rp1ThY4iIL0sJMnCwxMojHLVZgVBnqTYuegszXOMiN
fY1MZnDg3qijpfOtEZf3Zh1eVyXYePN8+NyPSumhPZn59ohJRFlvD/kIqGWeC15fwpXlPLoUymxW
CagbJvWiuQXkXnb1rwIxdPLzA00wbiJ9VW67n3HiJ4+ZIJ/eOlQECEEwXiGsKM+v+tWqxQOePoUC
7EOUHbPsi50gdWwUJxw/TYWK/5i7kH7YXT7Im2nQ2ijnZLUkVfoREec3BoS3QggBwYKCWwOxeJ5P
0wjlJZzqVNqBpJXU6VWkq4Ji1tb9X1ngOTOpnYVJ1xioQ+TLz1k3by0129uViMxiKzCtzXCpozUV
dQmGxyIoa4imN2Cwy37a5edxiv1Q8QUbtHkqXldN5wIFCOXDPK9moCEl86oxm+omi5WvndXuc7M/
jZExQylpOjYQJysL86sRd5HbJOHD2EA4vq9u2ly96/Ipd2xMOV7TiXwzzGIUBc/3Dx8gP1e/kosu
yhhKJu3B10Bk/Thkve3glvvSUu6aAjMtUj+Bpju76vt0XxQJEMWD6O6K1ok7yKqdg6N9wd4zgFf6
IzlgiPk7A3lJLubg3PYcxniJsSnH5ChyyZu2VcW2kY/g6vKZYKuEY5qz932jnMfoqWv20WI6eF62
9hkaVQdD2CBk68mnv5gVktFhNXRAirkjmKP9WRYU47L/Q8XkA9SfWxnL2iR3EJd6yMF5BpNrmZYX
ApAPENWIrHEHKo4rO25yi41vvsh/IzBgHEp1PzLMuJkcrb+NOzzFmPbyoOsvGhUySH6HJ4RXVz+W
O+lA7gVXetN/2GClRX5kgL+QS1PyWoe+T4c5Xda0Bo/WTXdog9DTPg2+AlIVpNTgpA195XDZ7uYp
XZnlkhYFJKqTjofhbiLpDa2RkqWh6uoSJNMaAnCwGg8/8qj7JrUdEYS294R5yAjIyjaXs2hd0ecQ
jbeeaXib+VT9ZOMgwFYFaVBH3rgbpOtMeC83E5G1WS4RoQlmOaMIMIFSk34B/7DP++abCQJ1P9XH
2zpsFb8xlT/jjpYYOu9cvYsCSV3m67JTwb2KFkUx3ywdWiNZqB4iot5P0rQzh+oAqP0dgJGCoUPR
FrE/X6UAXWYlwF9hqratqdcrvRPnuqN0udMM90Vyu8x7Y4j+497wUbOQOgPlndAEGJ7uF+I3GAP3
yshnM9o63pLZL1m/StxBVMrfymNXm8PLk+WJmUfVTMFrUA47KUwOePXeylK6mwr5h1lmd3FR/HH5
CmynO6/nkI+mk1HPsdEgdGdnK5D99GjeswKdfCZ74Xt900evbHEuTML0VTGFsKV9yw7mFwZqAqH9
yeqdxR+CKhDVf9+z5r+9ZM9/vjo9kUotrVAt5le6M0Jf0FeP/ejmvWfXD2lTAIS/VxPX1G6sYW94
2s0I0HN3FRtuHMh7HUJYT+Mp8+V9CXWePd2hDm7cT6C2hw7e1+SuBzy625lgYIB0HPSZo6N8T67i
b4kfPSh/9KccJVUV/6vzH/eMd5dyahgxumUIBVZAnxWGzUB1GS2qaAn/x/lQLSDs0D1T+RwcRUFb
q63nycf/LPT0vFsmAb2QqqnvSOzDMOsjZUHmXYwQ/TV3ptJ7v7Vyrya4kE0zm5Z1Dgb7/mgF6hmA
d884g0f35gMBezMDRC3x78/hTnujThXkNuy/2QeW00spTLkSD25tpfkqOOQVxZLBucw/JOwFuYFR
gF+TkC/EfFTUnVSJiOq38g/kcpqOAqOq63x9cZpa2V467A6bDRuvX5buhUxBDKTezD/W1riN0qsJ
SkNstO//LdtZW+O2SqdlOc9DAllRMA2np2U/OCG4UEPnI0zDW8nO2hiXWjX4trHTCwAMwgyADPJD
R4NqqeF7Gzv1Jlm5u3zot3oIa3uct7CWpEY0n4sgrJPDPGixEw6TT0LdCU0RoGXzIK4OCZdRhXjK
zx2sBWYL+SHkF78aTMs4PV0ykRMUmeISqKyC2jnGE4qgjt3oBzlCJ3knXUOx9BcdHNYerVBUE/X1
N93hejG5/MmQQm2gFNO0UKbqzvWRYi4bI6Ag3N6LURrsJPBvmrUxLvmJNajc9kyeXDduiuSpKURt
WNHn8Fr1vVaBI0dijgPlHWgj/yue9u2DiHYvCsomG3V6m8s1xlAqjZyHu2lQj8b0iFK2m44Bps5/
x82jZ4b2HN6C5B0tdGx2mTlCtf43ajibt1lHjxlfhLcnDxeKDfwMKUVEMaedrnfOIH+XerqzrWjf
2iIfvBVS4Hv/McadvqbK43LBlAnymdkf/oAM6a0eJHuyTx+Eydrm4cMIHL5JNYnBIylrTe6UOMXR
gJAG6L38MrBdNahOrEbOLhe0bH+rp8JovP+2yblGzWqiOWYSLyzxniO3naBKjPmdOwYBV2yf8SJB
Mfuyf9y+BCurnINsl0LuEazfXAKqePIu238A2riVBK+/kXORPbRGi1Srn6GNd1aQ7+kddC0pcQYf
2Lm9da9+EnzfZuRefR/nKRWZUAuVkZfb8G9py4SryZ9R3Qah4xSXge6M4M0rPHoMd4xXHMUfAVZn
8xG9XkvOo8wlGOlB3gKiGKfbDR6BzJXL9Po6p939RWsl9srbuYmlApCDdIuAf+CtH9PCfkosG97l
b9oBlkTmmNMcgg9MuDB6Fj4IYECeEANKGorGU9wD2gUOgAhMQixlpSeIhZ7VY3gSJ5EbE6FQycBX
qRpm8g2dJ7S1yNxaIagcmZRN54WB8qn6aQTNbQb2EXAAGs8E488cFaJy4TNj37uPBLjJxBAP0dA/
frukIAro+0pCrUEj1C9HaJb1xZmUI+5krEN0UOpqHzDd0bU748kKDxNRn9SudsFSGOhZ7ZOpOxfQ
1SuL/GjEww6CzZXbW8sxNNB8SvT+3DX0Npc1vwDfs0P6Nnb1sDrPzbBvZcUjVvMYDtXoqHoCBkG1
loPFih57TD47qa4Nu4XkYOlQA23EQAUx8dyrTxGwfKGyfNbHwpHSwQQJBGh1I/tPS588aSJo1jS6
25bJbsiqr5I+XFVUPnSL/k0uw0O6pKeMgvY5s+YzE2SEaJrh0LaXnVCSjrkkfSqbGWDkXO72rVEd
wHh4lSQj6jMFtFSiT7GVH8p0aZypNP400mwHQqsbkqWHy+5jKw5oREN7HaU5FbDYt1tjK8moK2ML
EYIicuqwcKFVKcrltjyURkwLbE/okwF+8tYGtWK9h0RtBG02ZWfgCkuucp8etJ28l87l/vIHbXqN
tTXOAy8oNVaYZS+DLMGxzo4aSCtH7L0+p54MKfGWGt4Q+lL9Z1+iUm4rTj7dm9NVMs2C0LO9tq/f
za2tbKXwLooVBXkGidUu0HORYAzztu8v1qsFzhubmKGs59mOgkh6qpLPie0M3Snrb23roat3goXd
Cm3rheVucYKXMJnrPA7eMAyqV+DEcOL5AyCMreRrZZAfnrEriy6qBJbSeIZCrD77TUywfaPT2t+t
KXYF37d5TFVcb+wK0Es8nDDpl6Io+7jCVIKyi1G9Cm+bfesRYFuk21IQ3LayZW1ljMuFUBC360xF
UzvSQ3eAqt8w2rexfV6WQbRvm8u4MsVdvxJVMqXODGghlj8N+1zUT2NfeCQyPFsJfTJgbUcLrqnw
oen4EPV7JX4sl59RFHv1/Mvux9+5Fqvfw11QvUvnWpuBrSui4hrisJ9HYxR8M/ukd/dC1RBQwYzE
nM5bj9NTvTNHEBEE2XLqMdRVymcpEmlvG9t7+GqFHahV/dFWSb3EVEIuFFWuBPQu0Gdx7obFLYXM
2OJJsmNGJylyULPJ/bJ2s941csd6quNgLpy4dsi3lO7SzJnafdbsJ3oyH+rkk/zZTlyoV476rjXd
rEBnzaGRDyqVJnFlTEqOh7AfHE35Q0ncuHdm8hBnzpjf5+G+zXNnSf9crK8W9btre3TQd8lRpoyq
J0gNF9mPkCbQ6TtO6akHggskFJB2FOSk28sPziYw/+A1yFNsKIrU50DqgTm9C5pUdUE1W+Mfl+/r
5uprim7h8aKDoZ/zrnjTjEZl61Ewa/aXbrFMdyIQGS1q+2w1vQA2vZn3QgnlH2ucp22nKOmWGr4I
T+nqYJ/YiDwkz6CTsf8A+mzrJYhSHJ7IBmMx4GHhmaL31USRFYZXBRTrQYdywzLQxi2EpBCbywhy
F8OA5CcDL709xDJmv4apG6JAlT/nysnWznbyZFSCqLzpg1ZWuOXTlMkY6kyG0sWE20j/pNJOWj4Z
UpDMd5ePxTOC/d3dX5niwtRYWrkypgvY9Y7I05z0SK8gDrxvAlFau/lS0F4t8fQMvZpYitHCEqti
/tuX1+adQtoOyKlOVJOv1MvpPBmqChnDUJf8JdlLkDBPhQOWmzF+ZYULS30oW1I8QK6cjQICaIkg
6P20puveY1MQ4z4ZBNu1mSNB8gjTQ0i+NL62PWhzbOsFYUqshtOXkasZVOAotvfp1Qbf8LPHRR0t
dsSt/DY76Lux2gGO7IJXm+w+gpTdPOwre1z00cN5kXomxlgBeelpdgLx4faQDMRyyYzCsCES+trO
eVcWuUgUDlkkFfEcBUt9N1g5sCcKKCAiP246t4IWc60PXpRFDklSn043Uab5TTG5xLzv9UjgKjcd
imljJkzTTFPhEdKJXZN+UOD8C+0X2gpOnoIeYtzJ84/LF33zQqzssN+xir7SHCWoNMH/d1HhtNOe
pLmjtU//zQjnHUPD6qtFbYqgqvJfi2VQh2YS9fJQmH1ufg7m6ABuIYr+bhagjYF8AQchXP630beO
LZA8ZuSwZi3AsXts4wfq3ZuXz0LtSAN1gfpuJiA3qrZSKZ4PxZL5rO0uFSL+lW13vLLBHc2W0n5q
+4wGOfCaVpR7xXRdDCdg9IKwe6jm1MErxumXzrm8c5vfZiPNNNBtBHic27nBrEiJhlYIlfj22pj0
IJN/J5HVZfz1wOWjcsNXVGgNefQipWA5r/dLXmDoxvL+/UesLXCLt1hTatY1pnqVKsGjFQONdiRY
py1ntTbBIsLqGqVJnZqLGeu7rPiqS4+m/VUGCFO2c6eL/rj8NZslKMxNWCYUxvHo4OtAPdGZdN9A
n0lPBhBZez2EHcFb58oG9KmrGcAY2TOg4XpqBUiTzQRuZZvvhcxlrZcRWeJg2Km75bDsow7UnoAC
HeOjUQj2besyr41xEaBu02WgKUgpSZsczDG5iRMcfDPzLy/ophmsIwSPTMO0+DTRzvR2iYwOgy9A
RdbhWY00t0tFRYYNsgeUh6CPCsAjhk/ewcwrMrURCLZA5jkfGF2NBF5dR3EYV1m+3NrBcvWbZdi1
Ud69d/bS4v4WqDYwRt3cf6Gl/xgOYmsh18Y4Z6GWKR1V2iXBJMeu1EmuWoOxt/vz8nZtDvGszXBZ
cBuXf2k0gPfA9rXjdGD0wEvpRw7oHE03OhagCjd2VoVyOmqLN1UgnO9lR49Pj9e/gUuPC0A++qYr
X5JW/Yy5iGv2tPhtmOHKFj9smqUxMUBiYe+Ss+xqIJUHs5gFEQ5tp0+OWDedbPn8tT3u2lEtjJOl
xLNpbDCQkGj6rT1hEsyMzFvS992+L4zGbSvDxjO9mx1QJt93Tfez6e3JLeDyHop59Guq++CvPZK4
v64sJFDgpnxsbCRWS/TY1pbfaLR20mgQOGLRj+d8vZTbiQm2NzyM9O9TagMiEwu8ksgC7+p7Bakw
aj47iFkMbqOrh6mcpt/Jtg2CyV9V1YD31Ljv6IAG6PMegATWP2Fzmqn7cbTFZua7tsZ9kzw1Rjr1
GZSMICoqORjqTj8Pp+isoY+JwgNmw7xevxLeok2HsfpIttSrqAm2IiW3qhFYtyv7of+s4WBXHToL
BxvY63hPTsCSzaGQpXpjfB2ueGWX/a6V3RzT20We19FzjTJJnA6NxQNyxSB3aRDurU/pr/oRpSFo
1IIPKnVowdBsmd9cg/JzZ7liapwNepW3P4lz1AswBoOUs3x/eBhAydN8NR5HNwxw63e2T0sQMx6a
o1jVQWiYc9pSVo+dNUA9s/WVXe4nELTC0KdTe4sLXDH1ZnSw1dFZvl724tvhEFy4MmZ2FevdXIcm
g9m4jrIyUA2Ewwn5i2QhHDL6ySFEOGyO4nC4eXVfbfJP2HwB1QZNUH7KaXuXa6gXN1MskhzZNGKg
P8fyQYR5bkG7DuPBeh2hMFuBAKjMnWESjXdsZZvQl2USnkzVmy/MKqGSGzPOcBCGt1KTunX3VU7v
m/RPs8mCy/u0+TUrU5wfWkjTR8kyh7tFt118kaukhuCpu+kFViY455MkhaEaFA/9jJ5D6yTRp4oK
Cmfs9rwL1ysTnKMhWtZFVg9HU0995VRWu7gF1FOcaYp/4v19f3nNtqyhtIS2t4F+4Ds6CsiwT/PS
okxHS1RS58opwt6FKKVrZr9VlVnZ4pODeIzlQZLU6Dkht361rnWQfr3QdfeL0HNu5v9rc1xu0HVz
TJQhLAK9BfdCQuaqReeYYeSicLLPfdnF+3AiY+YYJP5apg09kGxY8MdEpB29vco2KDKQrJB38xBZ
pQ+JOUVlkEwYZpQmRyJ31fBHrT1e3s2tcQBFRRzGfJ1lQYWdO5/oXI9KUVesoyW7E1jyM2f2a59e
5/dgPMGLq/XAgBSNbnpQDId8UfwSGBWMql7+HRvX5M3P4M6wrSyYjUWxMhgmybNk1e2q2yrJ/ctW
Nu77GyvsV6xCo2lO7ZwbNQ3QW3Oa+ZuuPVw2sFVHfGOBi3Slpid5SfHckqqr5vAiEIFXJAi14fRd
yZMFM16b+6fBJDocgGajNvT2k6pUW8JCh0GrMK4iuXIjHJhW6nZtb3aOkuY/wI56MM34DkWq2CVL
7tY0joJQJoG1zLGjm8rNrE5+JDdBk2UHlYb3PY3uh6IJwj4RFbG2Nnr9ezmXK9ea1kitVAXlcui6
+Ing9Dlyl6je5Z3YuEDgQpCBWgfxC4IIF6gSiSbjzOoIdXGiya9Q+dzJx3gSlAxEVrjXWqKTrmxj
0EoUfde7SRd9Dxf1tNTT3Txmj5e/aHPlCJrdOtHBZMMXTft6HGYa4oum/kuvRA7QcKGIAoS97LhQ
glV7tcEdXzS3iN5rBlA4GMFng0jjDrPpYt0W5lU4O4xZn6H8NHgdviqRFkZolxNyFdZHB/eHm6cM
RutJwfIt9bKgFZWwNm4+4EwEWHxIioHqjzsOXay3k5bTOKBzuzeqGmCm3r28P1t3XzdQ5gP1Bvov
7/oU5VDGFkQt6yA7DIfaLWsHrfszG2BDZvuYilzmxl7p4BdBJRhNVP1dZZZYdOySWYkCM34EmsVR
5tqp6+4wmhTa09dTeI7mfx/7dQPGCAIFAWqQ85+9USbhmFR1sOSfLNJ6Zg95XPOI7roga3r+m/gD
srbEHcRMT8PalGEJozXu4inOhCa4qwQz1JLyK7lyDFS9Wbczemhzh8Uu2aFe+TR2Qkzq5tEB3AND
rCrwT3wTuVGsum4MNBFyulemH/UYCmKfyADnRChA0XQycOmkanC1+Lrrf14+mRteCiMbBK9CAzTm
Oj9cmcpGr+eRXAeF/ivHjEMUB42aeGUviH5bH7K2w21aQjFaOCVLDUJzW3MNtI4aKf5x+VtENriL
nEiqZXaTCcCPseA5SYGdEPYjWAziD9/6O7gNmbIpV0uKm9V4s08w+lpiXlq9k8BMZHuz4A2y6TbW
1rhqmz0lQ6Hr2JPkQPfqcka0tt0GChwocjdBBkl5ASXAVo19fR74lyJpazT7JnwfYyIp+j2Tw7HO
rbf4s+pJnzOw+te7xLc9XcRmtRHD3ljmspVCUds4GmBZNzAtlz7E8Z3WClIikQ22u6skr1eMDOSL
SxlgihN8GpIDFfTATmdB6Bftm85i3MrOksRloVtz/Zw5L17sKk9poDlmUPjNo374T8een2Os7KRM
QNqP7q3WOraSuTHwQ5dNbD1/3mwO592LKWt0PIBegvJ0AM3GYb5hpftxLyLc3YpdqzOvc57CwgCb
PkQzpoQ6+mQVqacVqZNrtdPbha/U5c+Z3CZU9Bbf9oO6hkHGZ4gzt2OEKJVVA6IDfhfjuhtARVNI
s5OhMw4R8fGLYDm3zyFjhoOne5+Z10Y7JrmCHIfxmxnf5W/kKLcoAsWABYH3J3xQ/XkvnCAWWeVO
P4RiZiVV0jiY9MzpLTwcq8Uh0+80fHBYXr+OW0uLNmWURgCusl6Z9ZnuGeq+zr9O7uJbpwoKxIl9
L1hR9ne+98uvNllsWN24cTabOsnRix6APIHbZ47ZnH+gpgZ46YR53aUuBJeCufpLJrk7kcaaoiQl
AS5E+7Jkza2eXmndfkk7z6rv41nZX/7EzROqALsjg6tOQZ3t7RdqQxxWaZygmQsIrZI5saK5YM39
sqSlKOvYigJg1DEBwQMyDrTX3A52c6cCLz5SRIERo0Thdya0S2yAWiMQIUFodPLt7IAHpZcLgK1b
nuaNaW4jG8CuYxQXWQCavAnF6fCgXulH6zTuRQwPGxv4xhS3gZYcq8WwILmq5RtpxiBBOHop9PkS
ciepJ6TV/uUdVDcSlDcGOddmLBWN7SirwOncQPAtMSRolGU5pl/sNj01IzLUuCHfSWru0xAlNKkY
b0pq/EGtOXX1HLhPiVRne5rvp3CK3FrW9vnUVk5GJY+iBz7YWenVKghgl664kmiJfm5ckH2MyQ7H
KHARx7BxqqoPHcx8jm5ky80RkxG2n2Wa5oV5+HD5i7d3EwRGQMwbQD/yj7lOMio57bHEzNGt4wbr
7whsbbg3POP+scVXBMdamZu0xMlJDlXuEr8OJIx8uA3AtM9UKMwLWI2LCf3LhllayfkBQ0HFGxgY
vFfBWvv2YtIRgMFJwTfm5FucfOuVL6Y2OCPcd6zsLpvaotwCnSBe+IC8YR6Gr7FLSdvXPcE78jk9
A4Oi5YGY48r4ahwG0A8TL/XsQ5jAxQqjx1ZS88Y2u04rFzupprZkOvKMio2wTG16GCf7kEXDSYmn
P0yttVza9I0rz2Sna/U10etzFaHFdHkNtraZgDQIsq4Inu/0UuSB9kRLIJhQIHACuEDis5KJRpXf
JSGYNXmVhkSn4e23ppAH6+qkRo31EO2VfYe+uuKTvXCmkfBnh7PDJb1DlNqyAUrz38KAvr+NnDX2
a1Y7GBUFMo+OITEwpa+eV6QDYu2ldwGZs8XdiqzXcrubQb/Z0qdhaZ1JSp2UPHR5sjOryNGzoM9S
vw7vJxWTcd3k60QEsHrf4uN+AxdLJEk2pagB8F1Ha7ElQW6dhtjJA4xUshYnGhMp9Ydol3rNo3BE
9t1oHmeciy6GCUWosLKg8PlMiRABKQG6/g/wO7xLDDhDXFRRRitWOgL0idXBuxmdo6PeGCKfDLMv
l6/e+3Y5Z4p7YUs1QHE5o5JofRpfaZnfAmvY9E6KBI+6mJ4DoaoEdIOYUFV0nDjno2m1FqYaxI5p
7PbIDHKfWP60Nx/ZJGcyu+Ke6Ts/w30rl2+Vahfn7cwUnQeMR+gVzUEqn4MVZm460XuRXfM3IeSt
LT509VOWhrMNDd8Xiom/UTUfIZhQBK7t2UmsnABIJanahFB3KOq6/1VD+CCwVYoaa9IG2jy0KM7k
/b6vB6jDkoY6VdeU7lSbxFkW+7TA9etDeRqk0c9yG6o9i7qTW8BkOopZuMvn7V2+xC0L56+yOJsl
MLQngRLdxyF18K/eZQuCTeZj9yy3SpHWONBKuusJZgtAgDEL6edE28v5IX0Yl1qvQH3MwGjjNbb3
nnGjVMffmQjm1ox3OyDOVpceXzSQP+P+IdO/NR3Bg+tYpEeAXR1MuTjm9OnyMgoPFeeDOmtJ1SJT
X7gHxsXBpB1aoQSjJ7YbUQfTO2zIm3oQgzxGX5I74TCFaIk5zyRDALhqGDnAbGDAJj1FbEp0APXG
FDByuMufKzo1nDNa2hwP6RbGimJwrRJPpOaxN+4uG3mf63E7yTmgdpmXUbFw+l9QIkxXM30EK3np
2vfheQIAzcNciotHw4jpYhGZieDuES4DGrJErqQILqkBAL9GzbY2RR8oSH540iA1K82epEzl/S/S
oNJlaMLGMfYfIA0SRJDnbunK7wFQPFk5Iy3UgubA6L5ib/za76prgu5AFkQ/BNsnOJGES4DgqyI1
yXAR/71PF+0V51+mqjMoaL8gjFhJeDCmp06+ufw17944b88i390Jl2pptALZnDFpXqcfRvJQJFfd
/KMMRZp374sPnC3OlzRjNsf6iNsl7Rl0V3vMvmSgJ9VAP2d5GSaFD7IHYbEPQMJER4RzIt3cQiSi
QMrGjSh/mC1C4Eie8XqrM4n5giVpSgQG0CQOZu4kytWci5I20TXj/Ihh6QMpIuydBEQl44h4oRpj
8uiSECgjSEZ5nHy6mGZt2WMSgIT3MSXt6GOMonfazPweWikJLh9L0YtGZZdwtYAQAJrAC9+GIMrU
jvp52f9Noyb+sudc4EKSpnLZiNZpOYr6gD6PrunQfVZcdftnMk5tN3eM+NElqagdI1pOzolIE+pB
NIfQJGtjAuTt9BWeT55SOMh9/fJQ/wFZZ733ktQThlTBuXmuZq3WNqJRYmCwhg3zhUGnONkOPQyQ
f/izZ4FVqBv2gs0UXD+VS13qcTHshQLC/OIx0SZ3GY2t4jbOh1j3RR/IOZrIqAaIUkQR9GTVXR3h
FWMd0HsClGlX7vpQvKKC1JtvF8uVWg+0BEJy+FJ+J0cGo8hd1Ks+S3ctFreD+iW9ZXOSQw95DsHq
CuKRyiUtINo3UWB8TkKLw79D7gvikcp7nH7OUxqietIl3xrl+yRSURG4TY3LTeqmqonFIkQs7RIC
3gPijvG/HhB/G4Z4zmgbCFCjHOpwN7TxHtgk1Zl1em1S6SbXcpEfE8RXjfMtkjzOk5mw9BXiKMA0
fCLfXhh//4p5GCfZIeaJX7nvq3rcZ3IeRo5IHrWqwWLev59C/h/+GirHBPJIls3PvI1JWyTlgqTo
XQVKGIm2D8mrKW5JY01KOs1EUkTrP1U59UblCcBnV3Crtn3WqxVu+WrFHnBQkFXOd6CnARXaXxRT
iYVmV+59IAxt15VeLXLJXm7Fbd5arbRLi2spM3fRCOo180m2WlcOlasotHw9AXi9+nT5U9+PHz2f
lFfDnHvWBoC1ygn4QDbEpZwBKYJ4brUPoXI3+BLKW+NOdS3QnQAIETlJ7WS6J/Ji257l9TdwLlsl
kkGtGr8hhgSmmVqhgxaYaFO33fSrES4NNJR6gA43SwMPjGq8O7HbB5kZwaXfvvOvZjiHPClKBYp4
DMuntPNS6VYebjJ1cOgYNLOoni1aN84j6yNt25kUoNQwFc9EU9ucdMFVENw3nm7HtABCjCdE72H8
Uo8PZgeaw8+Xj6DIBJftDUuRK9AbkXaR9SW3IBs9+fEsSpcF28JrU0O5KhwhlAxqwys2XKpOt8kO
rCytx2gGZVDIeZEX/prA4yEk03g/G/L2ivF9V7LYeZr1CAP2XkaSyYh07yPn4/xxz6/49zntP2fQ
5JwJjaVylBPUbUa3/DzhyxhnNb2vdozUjZ7LQ3ig5/qsoUQOFSn/8nYKP5fzKO0Y6RJYcCDL4Ia/
Zpbhtp8KNLV0f5h9sKnTKzHthugMcR5E7uWs1SoQYSTKr3i8lqKbobkVfJcgKPCIUmlupTwPMUgo
B8VB0X0D+qDk0Pmm5DNc4gfopLdT2dd95HwJVHiSNGf6bj1YS54nihjmosEijoMrFldji3Tp2HDu
ZAZfTlHqCOMhKR2lfEztc2aBfCMVlB2e31QXDPEcKSQa1QQDAOEOWkz7pp/RdvjUW7GnpCr0Sdr5
rELuUIrb2CH6dAJ1cu6EGKhRNdTFlOFe0WanMsAgr7denvX+jDJZiTnxsE2DkAw3XbwANSVdS1XT
Op0x/VgUchyUeHGSPN1XenfSG7pPilp2Lh8RwSnkofkY/6tasF+EO6O9j9NdOe0mRbB2/+O9+s+Z
sLgEKMviMhpSnAkDjkyCst9zahJBMCN04Mdi/z8GNIvLhfQ4n7OYwqAsH9Mp8kPSBwAYDPSbTEWu
Y/s18/pxnOMiCgS4cyV9SUamM5NvZQ3w+SyWxRAlrTy6Xo8NTUsGqLP9+0qe6Fxw3onOkIKrOyyh
islhq9mT/G4K//hvZ49LbxZNnU3jWRhROY76Qy2DtDL9cdmGwEFYnD/SImNMixL0Gd14ovOVZV2V
5r0hkmMWWeHcEPL7UZmHHL2O8Ejzn0v4pW2vplKUPAnM2NxzE3rvStgRGZAVuz6kpKk8c0TvU8vl
cp+0RFDzEWSfNpfkjPLS97oRokvdHay4C5JScqm+7zsKgqPSiZSfc5l7l7eL3ZYLbtbmXEVhyGk3
szpkaQ9OBGwsVFUEHu9/PDT/ubE25x3G6e96eD67QB94KmbHmMAHawyZxpNYnUKQyNmcixhqOcF1
gotIO/DXgdcCg89uJn2e23NW3l9eQJGztdnFXhXLWtvIRz1sIEWTeUxVVfmU+rGHsQRtx0CP6c4U
bJnQIucqUGU1rYg1aOQA9K+Ly3rwNlwgBeekIzuRJ7oG/6Mw/7qDnOMIQ2pQjeCUMEkrpqj6IkuE
5un+n8I8KqHiwCK6gJw30fMqHqwMOA4zt510tG6AA/MTZAOASQkcl8jZ25xPmeJUa4kKD/zvnf1l
W5hE4xwLMcbOXDRwHTBJXA0quFApsEAWXec7TfjcvHxg2Nzb2yM6RTSErBS+bNG6wclsaw8mD0AF
m52cTd6SayCS7JJ92wyBbmoPnV16SZf6g1AE+bIrwC/h3E1qDrpkL3+tsQ6hlcn5u/H3gYLJxVQB
1jjHk8RtRiYTWeGzjMEL9+LCWsMf4l5kv/1/ulJY47yOWqTEBrHfS7KwHBjtzEsJ+/e7LX/dSBjj
vA5qPhnE2LCQ1fy0aCjQ9xUgVVf6IgKoXHzRwBDnbHJVL+K8h55x541+q6B/muxoUBY3M3BxgFXS
GyFHhmghOW+jtQswJiyb/J3C5MUAiO/jPEwx5yEhvY1qmiy7SgNGKUUkViY89ZxnmevImkxW++yw
irNfeBNacv4S2EHpReOu3/+XkGTLPKgoQdOPloOSBMSoc4fSwUbPptkpeeOahnT6P9aurDtum1n+
Ip7DBSSBVw6XmZFkSZZt2X7hiZdw33f++lsYJ9EY4kc4zs1DXuzjHoCNRqO7uqpIrQ96mKNkqZqN
W5PykBCwbaR0KMCDYX7e/zWSDb6Ewqv7MSpSUIXmqKll9gNpG4ezGe5bkEXTy/5fmaijLCwLnsRw
h/l3DY7d1AJbK4SUWWcxTXKU7ozybi1Xd8kWxwrRABwLF89wycTj7qMA1oSQUo+kBzVXg0ZcoQcE
z9osTb11jSUPRpkZIZhUDWYZYxUC4olBnBTMDboSOsSSpLcyK0IkWRY7rCD+CR0B9kc0vquUO7WU
eP5uuoD9EiJHaHQJyVdkRjagEFUZId2rb5ZovWWRFew7nWw1QtwwWB/amGTGapL3k/3QpLdLLvks
stUIYQNiDGuh8LDRFWcWlZ7dDY7ZfFQmya7tvjsYRkJ/Tg8shWkR41puJEMxMKNuE7b+unzuk9hp
FfNgkRvUCr3/tH8iBChWojqKVNzNSd47aXQ3hX4r5SiURV4R+sPyAXRwENC6dJ1eUAIcaCR/dkit
CcFBtZLaKFsEBxUEzwfo6t79xfZcnegv6EDJ4t6F1uw67k1W1Kq8ivobGavkUhZxQBhCKrps+qt/
xzO3v1v0XCRP9sSR3Bm6ECpincQrVRD3WImyXcVum6mUHC7pxxJiRRGvWU7by+ZdC9f9mlyL5CiL
cB/dSDPWjHjaRwyyZywGZeWpDf80zMnZP1Y87OwkoSJTptJkZmnoKIzoZXqa7fA+Wlq0Skbwx0d3
KKoGyjzKBrckriEifyawXfQLuSS+/34nZY8ZEfizaCxNFhWHrIcc7mG8He81J/IANu083Qcppyfr
PMqOmQj/CWvQSw8NgsjlGdGc+aGGuNsvCkHJdlMIIkVD9KZdav6MoMF8agLbm8+ck+6X2geSJ5II
9RmtfCa6jmM9NlB6+/FEGn55bfwm2fFOEedT2CPpIhstGN5InvFEsj0TRSD9RlaQlhwDQwggXaHZ
RUqY4pP8WVUUt80730iedfOIvuvRbCd3/9hJvVKIJmuTNHVhI5pYdwvgWvZ4Kbkbd5z//JdK7pKI
IoJ6hnLuQXSAg26qlavmQV4yDGG9j21ZRJEFShHTs1BbS+oIncLetZlj+gnAmEB2m4/UUV31qMrU
ByUrEzE+PdhSck2BtnNYtrprKJanWT1mMcJvvbZ+kXw3yWkTsT5dPZZ1miINyU9FgtHB9ZiBsyyA
KoZLbpdjRyRpo8xRRLwPYH1N3xqAnjXQqA6So66j4wo5odFFD8NFEU3e+JRtqBBRwraw9Xjm5dBK
d4z0XQtemHksnbpTJcdgHykCSWfhwZLYQ7RMA0AxyrF3U6SOge03gWFj6mrxgRZBZ9sfoMFmQcLJ
didEa1nqIMnLRVqTXlcMs2MIaHr7tdNUnInPrJXRc+x3z7FOIb7UbREXeoyvaJm10zLlgAFJh8an
UTv3/exMaoA3QR7NDrMCQAqcwvKa9otiP/d8+J6mUCW6zezMaTqZf0kCOhEC0ZCbmBLOEfkueiM/
MlAE9F/LQC9Z36uAziU1oQOtmlAB+fnpUKk1+HhMnNW2WBcIaFvhYUnLxCkrKGWZIAR0wjKuvTIF
QUWdVU+sDm/N1HQZmx6nMn5XVPm7oWkAf1buaW3e2SlS56WvLfDQTEC2jkbr5Gn8YA4UzwPmrVrj
/E4E4OqZGOOFUItYtlOtJgRlJfKJzmtPIOTkvCfZ/BGj1AfdVU4VBu4lFjc/0ZVF7sJXaTt4avIO
fEkYsPDLU6hcQALljXHWTQ9NH5lD8NP9+hO9rE9w1VYx6jDLkb2E8LwbrubK85c1SBgYXejlHO6v
b/PuvVqe4BPqEg2LviJ5D9kDNR6nhB1ISe/bxleG5wkEFPvmNt8KV+b4z7nazSmqVqvVAA2qQcGd
kvvI7H7LwouTixbaklAFlI9+znIo/PVOMvv7a9i+Y6/OkfDULzBXDUoOpNC/U/LcDJH/GLPF5kOX
lOEaq8ARliPrHbyC3KVILIeUluSNfyk0vva9v3cO4iE/f5vBKu3RwjCsX+QhCGq+FPP9rD8kjeHb
6ptY6zyzmPyKrof97dx2iRez+s9mW9JltIgGEApBvyrrHmItklx02yNaV3so3KnaoFq5UQEiP5w5
bHd+Mgzvb+kbiMT0Tr3cY0uh5IL5AOmLhC9gb1+Fa7Zss8IcFWh+cJ6VC0A/T+4JQOS8JD9MH2Qj
YdtPoKvlCiFrnNQcwR1czf++wip1GiFg5bmRRMyEBkJ6ak/VOTzxUS1yxAChxE22c7GrVQmRau1n
dSI2DrZ2b4NIf+3/Sto5TgbChL8L87uyKIQSMiXg59BbsLpBUV4HxYrmZh7P/1qvbUBdF3vx+/2z
IP10QmjJVUbXNeW+wpwwGEDfqL3tMG1g/sIcleTgiY2HNq6XwQ4p84so9AALdRrz+/5yZBaEiEIg
Fp7nWVcGVG/v2GSdqlX5tm+C+/LO4brE6qsLJV7Q7a6mHvpAKBgud5PhhdIJz+1L+Z8IdfHMKxtd
mc261necfX7yMN3D2eehdecu841xKNwIAfPj/qr4qdlblRAyjHCultJqyiCyRsdOcy8ze0+B2nrc
ePuWZJ+I7+/V2hIGIakmBKOgOQ6FP67pQ6YMMuqzzZr1y0G6EEBcGWlCNR26EXcYCtS9a9LBT+j6
0ESg0y/SE0pEd6Ye+ROtZemUJPSKLQarCgsrjfFg5JGQqxTwLi91jF8SwriMiu59NSFeZEMYj9kM
lQISLJBP6T4XjQOhRv1D95nPBFu1M0KKBjPW1qH41B5Sb3kOVWd6zp73v6kkQbEvY+BX+00JHsn6
AFL030lQZDFL7Eioi6W2VIW1H8MiPxRceGVW/l7kMX5nh8U+BFNi1icVTrsR/kFo44RR4k0x8yMT
VCXSQTeJ94j9iEpr5h6EegALeV3hqh5n0+0tPP05oS6p3FB2xckMCnmKHacNVLSQWOags+mVw3i0
budDB2EFKI+6mmwUQHalii0JfcCAvGnAYTvIkk9v1iMA9Ed+QC51dWmjQGpPCDaY/SdGYiAxydIn
TlWGE+kpXpo+cSrYX1GPkPmLkJ1gZAoU+CoSP2O1zoXqsbHxoOSalg+tIXkV8MO955r8p1yduSmd
MEWbmni52UXp5ky/bcr4TadUkT+v4eA163oPLdPov/qMEHSQ6DWFxQUQfuesSwK52LDI1LQeVdqX
AD0ST53yz5DQecazIKj1xYsz5a2ezW9qrZJcUjLHEZsWIDKetbmHCEh6Mri2+Dl2jcjpMQNKMMhk
pSDS2g+hkgtY7FskmWlZZQ0saQjCMCWsD7H5pu++seG0b0cWqsV2hTqTldjNjKeJ/cRVKy9SUdY7
fgiXk3x2/lIi3XFTUf66bkrwedsFF2dTnkYNcHun1CAQ7Iyf9M96YOSHlp4wOKkH5a11xp9A3aUG
Ov8YnaAk+WSgUITMh97Hb4nTJA55wqhxYhyy1iX36sfupDt1IPsYshtG7HuAfGIoI57kdWdy/iHB
+kPNKpHGKEk+JDY9yqLvyqpFiKpLP0KBtzNkBLr/YzV/13ggWvhzpFDWMSd5imH4q6LfhQOFgk9D
WlHar1+pF3nr67i0JGQAYIg31Smo7+5KCPbkqF8V3V0fSNm0tm+wl7UJUTA01ZbpiYUmN2e6qpXk
c0OTp8EcAquyPmQZKdx2CI89ST7FWXju9fZmqNovkkO1fXpffoUQE0eQX9mxBWQJf3ETkOx/n33o
bOGLeqZnpM+qH0Exqq5vZbu9XVL/p74FOpufv20eZvVo2QDg2R04sEj7qS2gap9jltzo5nNvjHcs
TA5rRN6GhP4ZTtpxVeuT3ZZv8rJ4YA2o+PT6axfWsTd1tmfoudvycmwMSndnf5e278Z/NkkcBIR0
49RMlaL42rgcKF0O+YLeLA2DimGQchiCfXPcq18Hnhdzwluw67QEugSo3CZ2fVCN2tGn1JuVD/tW
/sdN8WKGO+iVu5M26+tlQQF1bS4dm3j61x0bqU0hbSuhfapqJkrEXJ2Mvw976466ONLZib80QGo7
fNpfpmwzhfdhnquGZqFVCq3GT8R+H81+RX4HCfjiybYQpVQa1zoKw1hU89iwP4tQsgSZ+/EzfPWh
FgYwHskHNJ+mBnSqQ5CGijNiFqwkbh4y979tmBCXcmpMsa3h2ksiLkP6HMV/DDJee0nUsYWokyUj
ySG2VASddrY6KO6AyrgNn6JICqGUWRKiTKKmdlWyugriEw0MN79PHq2TUjgt+C+JD5IT1z4puODf
7W+i5JOJU37NPBcNkDEYP4neQeX9AP4IR41rVy1UR8ml/NQyc0LEqCbLUmwFEYMSHxAty+fUWop6
6J0R85m6Ux6YWw+3+q8UGyX3mDiUx2UylDXGDaIA15EdI8gbDr4dtA4fsJXmNzxA7MRGcSKvMLO8
6Eu8+9ITJ49p2O0/lDWobHIa/2z+HbDqy/GmQgSZugnzE12M4xcVDhveYGYEQnASh/kf2e0/0Vgc
yaOrFnU6QZzi3DRcaP6Fm6Y9/wI3Df/VexspBBX+SrBmDsI0bRtIXx+Dpu7+GZBlb1SIJHrEZhI3
Df7tBFrGU4HuvLp4zFJc3NoopfqkaR2DgiQGdYPs4751SdwX5/XKrCzarInw/qq6oMuJizv8QMdV
skjZNgrxxSJKodEFrwBVGx01GSCbahz3V8KD4c6XEof1uiorczBklEGG/npUnhlTnL5BJ6bPEFOe
F0jK7xuURBNxXm+IrXFZwKISKJXu2dXg5qPpJeMTw4WQyGD020SLL8dLnNQDQZJmoZ75QhTTN67p
XLihIE0LogLi6IjWXL7T/oVJrG0G2Cv7QkqS5ZD2a4axBPvyfDa6/jtS1cdi0t6HSj6/qYa4c7oi
/6DS4b2+jl80c7o1teTUaWBP1cznkSn/7boXp/ySAfyEhY4J8UivHbuLbiN61puTUvtGTmVoUYn/
ilN+Y62gDqsBwBl+nrzibf1kR47SAdYy/snF7+rDgOMpQ0LxQ7Hn0ULsodbcZgrDs84s7wr9trOe
8bZ3yjW4oEgqKLF92/fo/9F7+ye6ingO1NKGbljwzmohX4bpqdKpEvohi0Ahaui6O9hAgenF5xR6
sg4liBb79mW7LOQ7rRG2+ZpheLgGYZwSU1+xyvf7JmSptTjmlxNrUqYwDv1mNE7jAvzOPKhvVWZ8
m80KlDaIve7cT16smcciSb/0VHmYcityEmLIhCT2g68mduLtoumM1QR2IUuOE+r6bD7mqQwgIbky
NbELH621tZgdrIAhdQEsnYEjFexj2i9ypO5/RAiCwauv0vCaRmlREjUN7KEL1Lh4iuLwef8j7kde
TRzsU2roVBQ1Lq28nT7AFIZ7R2e00NKkj/E0n/6bNeHu0pKUTWCDQK0ofFrMwuvHP5N88Za2hG7v
231bkjCriS1UU4Vc41QiI9buJw/6qVHlIEWt3BG1ydFTIVNxS/N38irVdhYCmT+i8REQKnpJ3qes
6Bk6arxyzxtb2hvtzAcl5LY2b+orU4KHQE/QKOJ6gqkx85bshkDSImPf4wLJN8jEI9kH3D7zVwaF
u8vI0zAn/U/9pMVHxm8dkenLcu/NqH1ljJ+PK/9H62pkBe/ZQfHToVPps7y/W/LwPgMt1qrEgTWU
qUNzU3Iotkl1rgwL72vTLHQtBngi+NGaTN3V4c3JT2Av+pVxl81zfmVOuJ1QzxlYtQBWOpNmRu4x
HvQa832S87D5ML2ywkPB1W52Tdor/URQ+csP6rm/rf3k83iEXHd/5lp/vDg8vJNDbC7l+Fd375Vd
4Soy+vavCgxhmZ8o4ACMmuOczkdCq3NXJZwfxp0n9oalltcl9J1S225cdo8dnX3a2TdJX7xL9P5k
Z+CoIerkQUrkrKBxNOepGxftM5vNyKVRXHjTDPJJrQ9P5WpoDnBsDxDCSjyDFLKS2bYwwtWyhFg2
ToOWExU+gvlv4Nm+lj5S8lN1WsbzkEOC3uA7erAhKeDtf0iJt4hxraJK0TWrXgYJEOq97esqOexb
2G6Wv6ztEuGuXIVVtaGa/d+TIXeGn6cOOxlPqIYeY58d6JMGj+GzIiZY3fzwJnGPUmjW5sP76kcI
sW20lqLPDUBguBwVf5+6IdBgRvkwY285wyeLH/bXLTkhl+B3vWw9VGy7HzgAMkJYeRNVN4v+jVUy
KThJXBOHUUMznGI6YeJRiUnldB0aZ2t902rT7aTHPo1TaLSB5j4rT/9tfUJY68tQ65MadQW8gCAx
8wcO3UnJbvK+ksSazWzs6tMJAS3CsCjejLiWSv1DE94OyYOlf91fi+TmE9EjUB8GHwFn/kvZ3agm
jmKBNjI51g10gusYZRpJyVW2JCGKlcUwGJmOhNpmn6v1wSDncnzcX5IscRChIVVTNi1VNDDJWRgh
+gEvHi2MR/1Kt3E7mX35SCI0xA6VlHYl0hQGTmtOk/eDOt4AOEQ+hyg5WiI4BNqlLC1ivHk164Sh
vSkdj3N+o4CGTLKHm4YYQPRQ7WUWcE0/33K60UGMrb3MqdanOQ4W7ZSzcwYog3HH0YgZO3f9KbG8
NpCyBfCIJN50RCUgZSWGBqFn4Xw12gC57AJSo9bd8CE7Nne2F53oVyTTYAWU4ba2HJJoxGSQXIaC
k9juj5QF39ZABxzguqW6M9BJk4HrLg3nVwuCGDaBJhgFt4qwmYpS2bZRM9Sytew2IsmBkeWhUDAE
0YRenqG1TxZofgBy0yTnAsUiI4vxehi8eO7PzRgj6e0+5sm3utPfdFPlZsx0E7326ulrD/bHjujH
xl7dYqgD1e5vi8QlRXfLYnLiDABN9kfbSo7x5hkjBALSGsT5NCgW/OwfaTomSREBE8tZOLia2nyz
3DcnelMGUh2+rSE9AokxC3LOxDZEpt7cIEtIISEXWOWHckzfmGoJAeJzhdQkbKCRN4w3eg2aIb2S
XOBbKYIJ3hRmWYyatugbDAB4Uup1EgBgAzPf9d+SYzEhamhRC/qbROyTz8Uy5KWZYmlQjlY76zsS
hmNkmU4x3aDycK4tEzwgxmPG2kMpA39tuT6E4nSmY8rExn8/f8NcDy3VNLj4/NzfKuhoO2EXvo2q
zpcEE+4Mov/DVVTDMlSuiyfkeCvo8erO1KifT2bpKJp5G1dG5zW0wVtZf8tC+lh19nddt86zoaB9
nMtUz7dSBdOkTAUNk2HjY/681FGHjns0jbav5G3ljMvoYjrSOLBcCSoVQxRxNXuZpX00aHGULH4r
mkGO3KZ4xGoEguQ/m8a4TpKvGoXU6ccwiA/NIbvjoJ75Qx/IEeSbc2CmzSDsjrBNNZHabNCSaF7N
HMPIfymS+2vv2MttFSwj8sz1QgWtaodxcFfiPKV3yP33F7x5aK5+Af/zq+wviaN1NOyR+bP5fRgg
9p5LaDs2n5XXaxQ+5tSkHdOVlA9I4REDiHwFpqrv4F/0Fzf3WuugRWfZFN/mNW/irECAD5HIFINQ
gcLyOHWY+iKB4bOb8IS5aAf8Zj5FPSI/QCdUkvxJLXLHutrIVM+ZYdO0/Ov1/O+AvZtf7Wp5/BVx
ZWykSq3FClo+THmnqn4VyijbNoMNtQxsICGEibFUC0PaGwZOYFqnrh3nXpGnb5VQ//Ib3vdiRkTR
DTYbytzqqa/VNZ4EFULa074FcytlRiihBs4z/ieWpKsu7dRktrCSKu/PtY45iXJQSkdLC5ekKzr7
cXioZvMmY/27hhqJk3bdMVfTz+oUftXm6rQWLHZykvyhDn8UberEc+yURv6Y9sDHpDUEAfGX4q63
EJdK9LiNOT7Ec5W4K6aXIAK9nGqaeHE0n6cpv6/ssnZ4L8thNlDZZuz1UfNVbzvm9r2ZOetox05X
L+BOUdnHaRm+mur8WCXrB07OHpHwja0Sd6ENdcCBcmN2oXnQ9LV0kymv+YPgfsL9fxgs9qwU81c4
pbSmsukczNAtmzFds8RrMI1a8GcqMzivrOWdQrrnsFKaQ6easzObyUdMi1ROX5vnYTLfprky+bQ0
g2nUTy0QV3ZrlY7RpbO3/6G3D+DVrxKeX3U5Anfakh9qNdlxhcyJEfB+Vg3mbVmR7sIA8OqSvLIm
3MZsmfSJLJrtj9A6cc1af0PD6jGhNHJXq8AEKwFVl4L5sSQpj4pOPujp4seFeZhRrKw06AYXuUvy
+ViAZ6tsc3+l1OuIAU3etrkLk5kd+r5Onbys3aTIQrcyaXlYZgX+t9KnIetGZB00PJhzknrFpJuH
GJBHnQFJBnJHDAnLGHe2Yg74aqkKXiIGBL8Q4NZxzgjVjTgYzPCPoh4BwTSX75KPKDMiBLaiJvbM
QhvYwOX0Q7kGNRBO0IGJ3vUBA6cgxJSVlrYixPXChCuQ5QvtbWRcoGKKb+IVioadAYCpTSKwWI2l
33S2j08tWerWk81SDRO7qRmWLeLyomyM9BaZpm9msd8PNeilO68abTe0IwmyYnOBmEwmNkWRELi8
n28LU1UsNhgq9a1pcLQJGqYpNJw0sP6omTN35zyRZFH8HxQPh2VoqgXNcWLYr0pKmCBfhxQBQjWq
D6A1Kpw6jj5MqHRK3IW7w54h4dOtlhGrrMSZ54Qg5KA53QScG8gQOM6tPv8Czm2zxXm9NmEzJyPp
2xWf09dylJR7m35QI+1hoOb7kVLLMVpQ7fZarjhWHEYHZiru/pp5YNlbshDmKr0mtd4A8J5ZN4sC
BmY1DlS2+ppFvbpnsh3e9B0DKQCzbIq+jpAPEwtpAAj/uD6j5hfH3KentHQy66EOXdsbXOLjfokz
N+sONvpLlZw8lseV1wt++QVC3AmnPkSOiopopT22p/ADBuz95FCzJ92vf4EAYvOtbF2tWAhBOK5m
vFQL9aOV/KF1quZUPVDwQCh4A9pLdUhu0rR4XkrlkZXFeR0LGdhls990/RMEt67ziuYZwbAdexpv
mzccZVY/5052yr71QXQvy5a3nlvX5gSXrkBJWJn2iucWKe4s1PF10gVLEn+0q/igKP0nhfV+PESS
wrN0mYIra21qkwbUEH+R3vzFM/+jYvVLpDd83167ks0MvPDQIBBftiWwCd1gQ/pmzJfBgdhcdEh7
03D2T+hmJoLQ97cZk1dIrrLzedRtyBvMP6IShD4Ndz6WR16HMy1IHEt7Btvf78WecEaRIiy0osSG
FIAz/AkejTfkQAjkPk8gmnL57FSP9KxyFpfrCknHoCW7agoHlJXaSsMey41oZr21w7Y8d2AsdUiV
DwFVi+kUJa3pGNGceFFUQy+hZYVjtnbu6o2iuWqz3g+E+vtfYfN+JRpuH0s3KRVL5SjGG0bUpbZf
J++LeXHx7T2yzO6IQuy+pe2IcWWKx9Cr711AhNwcV1zl/z/jhle5ilgZof2CPFpHfpTH5qlk+hG0
/58iUqQOQRBmiaymtr2L/yR9VDiiYWzl6WCM1NezojknGJJ16xQFiTAtb5Jsfbu/k5ue9JJiikjG
gWVpz1Dm9sPudk0xnNp93zewHXKuLAifqizi1pg07F/tZg4XfkzOvQN+iRNv5ssbALIFCaW0kNXx
MqjAQjXg3tTIu0E2lr2ZDbysRwQtjlWiJ3mCy1E9k+LJTu9D5bFZP2iWJIWU+IGIVZwzpunmhH0L
I/NhyK2PlTE/Jf3gg9zo3wOODFRXLcrwaLd0WxcHhHqjVvNKZ3xquT0td9VBOeQYxyzf4jUl7Si8
WplgTHjIpd0M/fFurECj/rY0j9DDdXTVjav3+57H79Cfrh7BjOB4lmGmhp5OmPRsjMOUHA2DOvPy
ad/Iq4sARlCztRlRbcIMMe9O0MddRluNArvTHL3ALVAAy5k+Klaggupt6u/qxv8Nk3jAoKaOgi+K
70LsIyTNadI0+FaGbxzHoxEQv5WOcb06SFgZatEmA4G8RV5NqLFC6Wob1LyBWYY3VquCSKfMvv37
pVzbEGJdbINhE8SJUbCWur+0oU9sKJyUCvGJnvtqGz/FoVo64yAj6t3yDUtjhL8CyWvoFIlGXc0t
Ak43+hAvT4v2p1pokqREZkO4pMuSdvpE4RqrMnrxoU/PRivjzXmd+Fy+0stChNS5SyByWTcw0nlh
wDq3CyiIuE5GAHm/YwrNP8mh2vL3643jXnN18ZbGHDIzwaFCfd2ZMbVD6ej303c2TSCrUw8Lme4U
UxIKX98hwir5Vl9ZTRoL7BFtGl+aabygbbRPqNZ4q9eBzC3ID00ooUjdilHX6xQ8c6nLsFjJGgW0
/tOuHglG4ybDcJdBkpHLnESIhTQnqEQp+H5zft+hj7beJOb5dw7Zi4sIcTCvl1kD2oTHi/mW0xes
51+JF7KVCGGJsAbIuc6Au3ePSmhDYBmIr4FIFrMdlf5ZjAhK6uuVLmpcxUFZpu6ASjBRJc4m+fKX
1PPK1/ouzi1tQL+bmDcppioAIXBCUOVB7FgSIGSH9/LnV6bsMF3RfYRb85c+l2noFCgIugu0OVv1
oB5D9b+dXvG2ogUZtSZHvA2X9EMynTU1GCxPTz9NNgbom5tclsS8rt38fHJFCBJuREUp6xnOV0LB
qshA7xq5ufKgFF+scvSS7FPXvSkTWedW9hGFgBGtWq2aFM5Ys+M8v1F7wOIpCoymtAklc0ghUNjR
OICuXI8C9cyc+KAPLk+eot4lF46ZOVCPllRq/FURTthVIWpkXRuXTOkbOA5mm73sHLrhu9ZTAsgH
PpR3smrFpSkkplLIAVRqoDkM0LtwtssJ7Q6bxXGQ63l6UMvsLukyXzOy72CRTB1dV3JHtyF8hXGa
ug4PLWaUkNNZnzt9bB2bQpA5rLpDXawfo6ZHJoE+iUtQvZriGe2gUvfIjGXYc+ks5fylrpTMiQr0
RinTOsdIkpuunVLXSovxsB8cNz/fy8rEeDKDNqrudcR5y66PS6Me2sZ42jfx+rHKv9aVDaFYMIZz
mS2FFgUtpEQ4FCQ8Wbfmeb0DtPC4b0u2HCHnSBYghtoEy8HV5Q2Z38SzZMNePX+ExXDXvIpZdTbZ
tVLxEFIbvhql36GogGa5EWBY8jEJc9lEzeZJvto8vuIre1NTDwqmxBEjy5uBak6lRc4Urk5oBPtb
t3l/XRkSQoZe1tAEM7B1Br3PDCCUs8/ruLzdN7Id8q+sCOFiRkKotxp8AUToboVD4FUBMhntXJym
+/jMZOKLslUJkaIqVr1jGk5um36m8VEB3StomfcXJXM6IcFgZd7TocTOLQZ4WIyvSsJO/82CEH/G
Cclfoi0gXyOZ2zX3iRpK7mLJGkSQYg34f81qOwqq6b1mYDSvjyUWZGFAxLnoBQBs64hPMfua35zX
4+WSmL32rJzi3v1POybSVrVxl4XjjAe9CaR/YQfx8G7fgMyTL9juq4Npr8a6TOHSgBCPay93zgp5
cUBpwA5fB50krkmt8e93ZU2vR70PG3wfbg3nxnDX4+Xc2MHwEJ91GduQJMyJEEuCKQaVmHjnaOTr
3H7K9NpJwghjvkhszVYSUy+V0Z37VVTPmPM1suwF6cp0QCL4h/o5PykO1+pTDr16qcRAzro/LDed
JJ2W7qsQH8LGqqJqwNlNwTaWNH5ziF31xD8ibQN5E//CJra3UiFWxBMSAiNbG0xljm507ILYJafY
j+6IBzHG5zh2GAroVZAdilsVxXN2anV/rnxZCV0SF0W0TbgmirqUuFbW8cmgnylUbaaPkhPyCpb5
81UpQm2gvzKCQgp7G/Xvl6wBr+1y5oiRtsJgDH07g96zGW8qXVbN245lFjOhf05sWyRUx5hdUtMY
Zz/NPuVWfUpDmfzUxSFff8YXE8I1lmlgJC4GrQkUTL/c1g+lyx2nfSan/mbuHeWgfICK80kJDG95
isFdsATpXfQnxv7OMjT09pd8+SmCB5ddiNlakwKfPL3pirdZ+bh2klli2YYKTrsAOwNGH7UJ2PA0
gAN+6XXJ5SBbhHDBFWnFWqOBO1apea6159rozmopwyRvO+Q/WyV2yZoxY7VZAjceZgRYFy05mpXy
pTJjd60jxclS8y7JskNu2e/adP2tVBsgYfQ9VUunYt2yTnv0bUu4ZbuCWNyCdl/6XXLiNj/Uiwlx
gQooWts5whV7aZ2Dptd8MwN7AWmI5RSfB6f8WrsSk1sXhW3oFGcNdWAmrqpdNMCK+g5XHrCW47dV
Q59D89HvrI+pj1chH/BvHT0BMb0U981zbfEUXtkWl4v+Uz8sZs9thwEETHK8PZcHrkphjZdZAFtS
G9nMYa4tCk+ZtrHmae3r+lJ7LoD4Iui0gs80vFmOzSLZW36s9pan/3znL6zXtGwuQeqcap+qNXVV
df6uxuXZXod307i8S+fB2/+c/JztmRReN0Y7Q0bVYLxWxi+nDJBZXiuTUYRtXrvX+8gd+SqdCS0y
IGZVNQiPMPWGOfLsrHida+ZPvGOcSK+7rVfUtT0ef67spTMmPqM2qgOzu6vX9IZYX+kyHRYWSTaQ
/0N7GyhcDIUdG2bIHYSiREzv6tlL1d8ozV6vRQj49WQCotkjVi5je2hAObT2oIGkEMxaZfRDMncQ
Ar/ZrtXEsiYGE2J74oOXna8EvXyghx+bvV0Twr/WLSlRu6a+5H8/KgTLPQvCm+koy/i2QuTV7lkC
UoLRRB3VwqiDYuj9rPtoREqwf4Zkzi0iwZO06IuljNtgOQxe+67wiqD2utvQqc+RFBb6GuyOLAvz
IYBZUmTkrzpwQ20aczfB4/4GpE3Zw3icML3ZnfoWlOmRm86/kzbbBsNlZttomYoYLbOxlA7ceT/i
4Hqab7Lp3CHutmeOdc8nib3N44tZL/RmTR0wGsE/wihOizQCNXZFb2xg7VJ7hOx7dUgH2ejA5pXy
Ykm8UibF7irSjnxhoK8mmMaIXe1NzwfSf1wpsktMsjRTuFEq0vcLo3ONssuXNH3WoS2pdRi2H2Tc
P5uPLPtqacJ1gnm6qhxNfDM+kTV+448sCKN7/JHFIHhyKdemy+EX7unN4w14kk3RTdV1U4hY3VBW
Rl4sNQqAmv/38QbK/RcKgJutMvvKlhCyCnWu9THW6+AH7eXlA8ZfBoCy09ytD5Erywk2A8qVQcE3
IVSjQMIMi+uo6iTNR4ZauySgbO4fHypRTT70+GpmR2WkyzPELJ5jFcfuMB/nRz5LNx21k8QW94JX
ofjKlnAzV8v/kXZlW3LiyvaHLmsxg14FJDnUPFe9sOyyDWKeJfT1d1N9uiuNsxMfn9fOdgWSQqEY
9x6npLaxf10wBRhHn52Azu8xubAp/DwEO/N5gaf0n2gA0LBQ2/6129O2ExGluQmtlGmg1l+M3vF4
5VIt1teyDKeWdixq/v3ICZCGoeixias2Nw40e7FVzP/GaJ1yBY7FLXypPmsrdwQ2Sti01gH5tTDq
0ss2ix/Ob+BpMS6Msak5v3adNVGUTwB6rUPhfqnEbsq/YDzivIhTKk4wyvK3iMWdmvTEiqoJOqFa
KpJPV+D+WdGC+ZIste5YwuISCQt4pRj0hX9mmZ7bvg7VY55eGuXLUL8q1ZdMrHk2p9XunyUt852x
O/WjbkPt0GTqCQYSrRqhOvRuMNaizhNPChiLVBfTqbi79vLxasuittN5uLfGYKHPcH1nOiuTFqC2
A3PGb7RHnpSoY5bQxmD2PJj6s6KPfdwPrsyaD0tfATgXpdXiUtzNVpAndPq62g96wkLh9n5KXGiI
OmTo2stxfhlBLFZFO+Iol5Jj9lbqh3nmC5axdf1SA4meW24nS65hPfyKNgfI7uNPWKoQA1GX5NFs
uFBW8ABAuzO/p5vMA+hcqHmIQbe9pwWtlz+u1QdPhYXHspdOpVtoGPKycNU/K1zyqvmtB+6E4kKU
ieY3W7VdPKY/n+0glRIN4hDFMaqjpfdD+5gBvRJdritX8sSl/0nQ/CFH1rJNq6LORwhCI5Q3WGOg
Rc2KRT5hun4SsdDTpEWo2fVw67SivOrG/MVixhMoNFecurWVLJQzyXlsc6HBJZDPZHhsq7vz5nHt
SBaaF6cpb4xCwniN33nTAXbtzh5Q9l0lB5/3Y2Elj/drmVAlXHMV2RLcMtXyWuPNNAWN2WuWXght
rXvrX3T6H0X7gBs6On+r06sBBuYvp2N22uYBfmv/W07HygkZi5eZ5XEPixUhZG6BQVNuIp8hOwYb
WTG0kLdUa+g6bMCK9i1ZAKocwN+miwWOXQOc4phOoH+ypi/nlWPtzOalH20j06TaiAkPjeJqXo6Z
OV5lXlqEqbgkyHucF3aqvAANAZCEa7nwF5eeIucIXgYFa1Ly2pNVdT+WKexwfTV2g69H/CWPug0B
FCLRzAswb17pMrs1RrK3pYVBd3h5CbA0IhZYU7MtRLSxlfh7ZVhf4WNcoFeLWp20Vz769Dl8fvNi
hxqGlOUYO3Bg7KcW8DzkRkex4PzG/Is2fwpZms3Cyt0ksf56Hf7W5t+DozitzJ+iFoZTtoPlcoC7
h05SALYZIKPo4Ti/nLUtWxhOq22GZoiwGgb0aZfFfpZ8rZ01p+y06n4uZGE3JWBSYzuBucmn506F
W/aI5ikAuxgoqD6cX9D8p361bJ+iFia000qlTjPckmomhe5YoLbfmGpcRzXgILrHkq35f+cPCTP7
P19LuzYnO2Z43bqCeFGCzui1ObaPEvO/r8legrpwzixZF7OLKdOX3mguAeXBqJY0X5U6z+nQqLRp
2JVRTY9VLIPBGcIhNXxeYaajTb1e1jvLHV/qvHxlrnkv82EnjehGydS3hJg35w/gvEahs/rn/dCS
Uemz2YET2rckvxuz3u/slSzOyiXEKOrPQvJCiSwZ/eQmzWk+eYlZvxVZ53UXXeI/i6odhnDcxZss
kCedB+MTON36W1bXW3dt7mdWznMHvbAtikijKh7geVb6QJH+pay4yfm30UUlIn5KXNebnM354zqV
Yzwy9HAFf16fzUleWAUswFwxR5g+hP0WCTgw0GzSAPjba/fl/AVFKPOzvA7cATpCNPg4Ewc8SkYJ
wP0rsRmR4Paycs30rK5vYXsyPsaGasA1NEMAEvb3ACD0xd2MTsKaHduAPW9lQ09GMAYiaGAWYUxv
mbR16rTN9dkg/IxX1O75di3ldypHhS5CA533KiJmjJ0sNnPK1JE3UJhx85FkzP3C067+U7eac1Sr
Eufru1TRI4nLoR1bjWok8j+cOWNDTC8LgBtMcw4Wt2ITk9UB91Pm5FjevNtHXg8YzXMxibwJ8+Sq
IhhpqMOyM1dewZNKcixlYbQKVUlZgwr/xyXQ0UBReZln3H6sabPGoH7Seh1LW1ivKjbt1BY4tfnK
/ZXF/CvIW7deaxqyRAqXWWfHZYOVzb1SA7L4wbhlFjpDup3CPmhQXbISjM0W45yKLKyY3ujR1GVw
wyze32PeG2Mn1hQCa2PjMLISka3u5cJ8KdoIAgHyoY9ROPeC1YCwRh213QO2a62O+iuEKFIDxye3
MF5EGwFiFcNYzvnnub0IwwwBKIhmhbGCYtqIgBu/UaA+9Qgdy10YMdk6WW5bkGsgUCPRCy8AMP9U
g840YVd/YL+OZS1sStLm9jTNccac/hC7zot2f4639rGfjgEgCaS01GV+ycE8hdKoOD23ehKIdCMN
bUv9vaFda2pF7XTDM80j8f35JZ60KRrwADQUEZxfUP/aVB0wogcXZRyTYOQ3DiboBncNCOxUPc0B
iPU/YhaqCZ7sdqpKuO9mqHsKVaQ/p+ui7qOhPaLgJ9ubaw3tJ+/ekcyFghbuEIF5HN6Kw8ALlbZe
hW63QX8v4See38RTvsrx6hYqKRyF9xh/ROGdv3TjY5Rsk+TaLJ5VXgeA5aJm/ycVhZ82dKGZlZaC
qwcTlrCbDmXblG/ENr5QQdEz1psybDfnV3j6tn9u5jJLknZGF5spboK6L5hnemWNxswRUFx8CI19
RFvABc+dfaWyPS/5VFfY8Up/SZkoKsA5xhSqk01Ptjm+5cSUh8js/Nqd9n2ZHQSPrscJRSjBfcCX
H6YpOkToU7eb7GDkTdBY/SGvlKA0ZkqVpqVVUW6jWA2yzPGRh982TbXRSnkAFNBKCHbaJhvIsjsA
Z3PsZSUyN4xGYQ5Uw7i2987WvekpR7n/d+DUT+r7kajFw912ZYJFILJU+zmYfK6SR3V6drJ+RdtP
X+YjQYs3W62jwmB20oTyHbVOb1T98dn1iwsS9hjjoOUtu19LBp80U0jAoCRoz2BwC9eH94mQpMQ7
OmR7Ri5sfnDclTakU8GrdiRiuX19LoTd46SE3t6RUX9SyBrmy0kRR5doIWIAP6MoBqwi5ZACiHtQ
XJ2/LbOl+cXfOJKwOBpLlbmQOuqmahP7RgTAw6ICz9+2FuAGlACQKOqVbVuTOK/5yClNx9aSmZLV
IamBc1KDNEjJPW28dqOXukVdoFwztidrEkfWdkmkiQliwyo4TN8cVFiMFoEOVhLaAdI71bxspwW9
5WcIqECToG4tvorsv7bkxWOWOwkCtwofkNspbdLKA7uFlzsXpM+ACHedRWvG91QYdbzixUtmCwJ+
JgOPdDrUVO0cD5guhnHpYmDRus7VN4Vto7Ki1VqJcm2h8+9HZ9vbpaloOZxzpX9BR7fntDlwpsKh
h68lSaCLtQGD1bNdPGvDkDuaTqC/GNu6E6mFzJhZWZT3/EfROk+ARCvoYHYv3Mm+V0XzaMTRfZ6C
YKFR7IfYTED/0QB8D90udyYxHSod1MYw1X7+lp226p/XzFwkuqTUbdlLbMzcIyl38f7D09a89DAd
lG7lTp+0fXhBTIcAKhnwMD+fgqvYlTJOs3dRv8joBVjJVrsa9c1f/Kvh+BSyuMaVKETdx3jfXRmY
8XXEtpk7Up181/IDMUpQj1wM8u78Nq4tbP79SL1AvZx1KcfC8nzyxurJtC7SvvbOC/kXlfpc2eK2
droCtOsWRnfuXWHEL9/BfgNetegDkz/sKUIVEprR7rdyBKev7qf0xdXtitiJYwXS/4ogAIG3/+0u
kzVZi+uqlSKroUOzrBkduvF+X9Zpy/C5rMU9ddOx6YHCAxcgc7cjq66rbPpmWu0r4BExf9u8M81Y
q52elwlE75/VZZKImQSDf2PHz+qwTdLa68p9g/U2hHnKtNZa/i+3/O9F/kKFU1kYA2hT/P25teW/
7Us+LW0G9ibuHIcth0eyyIwVbS6m/F3unvuR5jzu+kDnaW8e8ELoDtGBALlE/pxKzqfS+QjHhN9R
zBfHwSIcA+61uXLf1xzHZXGQm5lF7A4naFHXonNDQa57OqeZJzzSgoqYotnL19cKeLPt+sW2ffqr
v5B8g49yLHuIrbr8DQhbu7ojL+etzIrvvfRJ8ipv06aEKXOyiybNgBZ6q8cDxRj+ymMw24tza1lY
syEmZUkYTi6JRl90+qYABH05DrSLgCpbrCzrtFIebd3CfIHzGDCmEa5ArUqcmJY/pZUdpo674a3+
hFSyT8rBprrb79wWvEZcMdacn/l5O7fi2SwcvRIFrApyy8ghKwNrwAjvaF7ZdNxPezlSPrrfxnK6
00isUZLIsK2Ll0JvHm3itNdEH1e+Zk2VFnZPlTx1q9nkJJmybZLstmuMlSLLiiotfQvN5XZcWXiJ
Y24+Ky6w7YyhChweC5AZw8E5r7gn3+DPA14yCmiObCcUJJFJ7hM/Vr43SuXp44/zQlZ2zVzEPYoa
5X1bIxNjK+YLJ+ldyYuVg1nbtYWTVNiRbZUCWjK42VNiFPuxL32HRKhPrXLPru3ZvNwjjdRT1Ta7
AZYagPkMAe/QeNLPgsRnl43PrY5WrS+Dyi8v1+CKnQ92gDO3YTmGZxRop9P5nPm3UhZaufPNSdMH
lRPM5TleFx9atQ0SNdqxUaVZuS+UL/gnG3Q5hnk2eZFu0SzvaA50XFI/5ALRUXkAlCIC9/1o38mo
9Tsn38boqVD1B3N6KETm9SMwScm1gxwaMieTfHPYK8/2ut2AUVVDbvJbPNypPTrimtu+RScGeazc
B1XeNqoV8Eh4Fcrown1R+ofEehjFuy5vavsZIB2aMCgbwTGiGntMX3gD/16X1i6Lc9qbl/gnxRCB
k8OmqQpaHMDc6taBsWhLgA3B+4fJeLMjvkH7zm0TT1SZtjHJQqH8UKrR65Hix2wRVfT9wO4LC13Y
JkekUKYXha1V1OkdBsRe8HeNzowz1MGZAQvk+L3mlVdqpS+Av+xOL61yP4oKkNgoFXRDUE4ltUVB
C+u+K4Eyzibas6e6vRSD4tnCClDwpbpIKU9eTAMht6td6k1K+/K2F7anWreq+QwqX2hmR1MH51Fe
JfJZayzPGV4U+Z5Hb8wtaBnVQc5BJiYs2sma1vLNsPd6ptM+Kr3YfCgysOsQHZsOhuBaeh37NozN
ZnAuYInDYrzo1N5v4ytWg1GyvO6nJyW9qMS3jn3R3Vvo74Xsn6dk8JXuQLo0cKzvagWwcRVY55Ia
ve5V+h0pDQ9EVgAs56FZ/2hZdqEVrzlHpyX6SQz2pTVyJP3CqH2KuR1MMvIMV/Fl9goOUV/XDUTi
vT/wnBLrLQNfW1eVXtNVvj5jast7oMLSNP/GpwNHF3Sqb5MmoYrxrIkBW8uoozavavHEEMY7KWBd
oKjNFZgHWOXiOLdkrPy8eBt6cJUb6KxOPaaArSa50Ajgn+1nhw++yJJDlAOaUvpVYflWbwSj9Vwo
PCj5dkz7rVq/AGaSjm37tRuvlLaSlLtokiLjReHyUI0H604FiL4/5ZWg6AYKI1ZTzg3Fqxr0Uslx
nyTRDWA/mK+Wj4N23bCHZtQ91OWpo4FvYsgD2x1CS9ReTsa7RkWZcABz7NBstIkHLN1FaHHLClzM
JKdO3DNPAC+gZYln6dtxRErD3BiDvilBFlX10xb0Yh6L7xzrybJkEI+q1zmJl4H9y3QfW7TGdFFC
67QJ1c5yoXqC1gQ0tdH3QZaeLoEhWj62gPBkyrAZonstR79u/DRhvjASDSVVQyc72dUch1P+SIbv
afvd0G7dUqcpuoaTSgZyADi9cVe76Ccb78V0b4tXTb7KnHuddOlkvpvK4wBQYVnu02ikk3vd9LgF
Wo5zxSivm3uYTb8cFDAzu995Z3lTQnZT2YV2km9lcshNmVND0cKswNvepyDOKAR5MezkGX1Yh4Hl
O5UZX1jzkKitNxZGQIS2Z7qghiQ3YCQkftw8TGh9lg7bOZoC+yau07Lc64a8JgbfFAQf1CovvevU
vm1G+FSArjodqNNeRW/trYntZWsyqo9daDQD/nLSP7Yy3bGm89X4m5TJi2pHVLMAaVyjDtYr34lZ
X8R248sG7F5RR4Azh7FYIWG9CBWA06Yt76nZTZ7WFdrGNRpqFfbGsTFdqlbAlE+ra928SI2K8lQm
tO8uOuCtGOoYoFnlQuu6Td0oHm81agwXdnUHrgOagSCjuALYsFcDQsci6jVxX1TnGQRIl4wTP7HV
EIDHYTYA7VN7Vwp7X9fvIrFD0NEHBlMDoWggNgJt2yMRPyqHBCmZYaBZmCnDtuuh5o2B2sJwXbHr
NvrSq9UdFxJNCqoHlGXPiqTXlO+VxsFOLnzm7EtyKNGq1fJvotNCE2hQw5UyJQcdDlOEp6o2h6Aa
euh5smkwRaLbGU4bgPvYKl5jLkJLARzfan5t1EAxhtGOW5QV7XLTNw9lnHrFIH21uhpA+RrzxCu0
W8v5jiiQluRa5XdJ+q1uayrrt9hWDmJ6dLJ0r0SY3M0S97UmzLcb9SmayNekf7ZYTLxYIXue3hYa
L6idsx8iEx6zzRs7d27TScfLmk8bled7zTI2VSd2maaGTAoA4kT9rkI3L3DDZOunFT90jvWtNzTf
iUXtD8hG2VWv7wwbCUplZNOtPvGvoixxi4xdlMOdx4N1EzfpTjpdKJzq65SXF1lXD14eiVc4aReD
ZR7aGAY0T4b7fgL9q5CXMtHvIjbuu1oNtKS7JVHxlmf2PneaQ2K5uG4wdm4D7hsxfsuSSIead+gx
cSUDymPFKqqOfcD75g5N3ld2H1/FqITLrvzaKvpLB7A1t4et4qg2+X2mXFqVeCAgP5BRavrWED8Z
HLZpGAtOa5Zc9Rnbq0N0y5rRopHpXo8SWGReVgz5gC1135Uou3GjmKCDnW3LUW5TxjeOol2KONup
TbJLe1SNY1QiNYO6HdvZvRngc7xRr74pznRrdv2VlvPyrp36nRZXDfanTDxpRzeDMrxPxmj6Ol4/
vXEjhHuTvrXreoc7/AK4vwzRA440FVfO5Nw1sviu2XkwEqEcUB11aNIDJ5tzXfg8GfaF1SsJdTOu
FnREz0yGklc/9kA96c39VPZ+Gik3ql1eoU+qvJr0Hp2otvKatGnuma7b9RTYqBPe7sEYqLQsJGur
Um7iqAiaGHk1rbozwUl/EfPuKWEFaOWscWcqxOMgEshItMO2beu+49SJTOET4EomAx6VuLMDYoN3
JGG2147sCsTEe8AWX5ss35voyMpMJXBrtuM2iiW6aBFng1farJE0VHpjaznlFSswYW3qG5kZtI/H
PciyYOVKGSgwK3n5NsqJFpi8astnkj7VukYbVKPz5sdolJeJsxXJW2oYNAGZE4jKvGjqKbN1vzFY
QjmQ1lsgNuWppABtjCMHYXDnVWQcPRRx7qO280tLwaGBeoMCzGLT4cA7ZwK81G3j/sD+e6gChZOJ
/p1J8av2IKuE2tlDlP9gLaO8u0rULHDdu7S64ODwHGOU7/oCnEvGtap2XsPkjpfjVZ7cFXr2FFXP
9nhwSP+UJ0+N211FNaMROdSVuc06NYin95iQnYzGYEhj6iRXhBs0NaZNZAxbdSy3VodpzzenvCWd
GfDxRxPj5l2Nkb7B2CvS7rHn5g41G/C2KPrV/4Hey1XwRiLPQWpfH0q4MjBn9P/6TC90x0B6e6pv
2DyqYn3JU+Z1erpJtJUk9VqUMkdMR1GKnJJc1HO3C1GvZqTJNm9pP6yRZa7ldMxFhiDveQ63CxFx
/z4EktEE022epqLET9uAo79M0jQoH6Mv50PKlTyIucgKDFrFRMERg1lszKnNAagJWw1zZb7FuQwb
EzXQ8xLX9nMR+oNAyYxSFQuVzqMskoMcyXXUPv9PQpaTsomtj7wimNk2ePusOTE16uY5c9ZKuKcD
8s9y6iJa7okawfeZjZpW3KOUU9JOT7j/J2v5FLIIk0EMONlkbmjJUyHDCVYymAbzyZjUtczwvyjh
p6j57I50PdUYFGIePFP31gZueb6JFCocWn8wWxQb1h9AN7wWjZ/WiE+pixumxWOjYo4c+fbyW67c
Dog+Mmdl0G1NxuJ61TV3kmyCngMhD27ejVZIj/9hmg9EZBhGNMC7udDtIeLSxDTxDP34Tz3LxJDI
b9WzTqdq/hHmLPL4saKkqtNAmFm1nmmUlOWgpcgYMgRPf6KBn5LmgsmRWuhm0TA2l3668t7h2kZx
biZQeJ0XcnI8RJsJHf/aPGeR3WosjauJWs2bp22sbXsT35JD8VgE3WV6bfrSc/bNRga9x2bYD6+/
JK/RXfX1/FesberiRrdQREA3oScjNqugth06gOBUwxXI9TUCqTVRi3utqM7YKA4GIYcsCdFnEsuW
FqB9Bxnz+TX9y7X+3NnFtU6ssswjg7VocopuZxpH7SC278ITATZyr6zDPsxH9Wt27VPgvPQjhSnQ
WtRZiH6XDdKqnw2/0yB92g5/ylvc7nbIuDkZqCNPot70xPUn4OWe38TTBuRTxOKhVIQByk1egDC4
BLk0clfAU6QEYdJ5MWtKsbAgo1T1qNVYE2b9l6rfGOO3Kbnj9kqL64oUd2k69DhviqxtQsHzYXaJ
0YPQZF6sYt441YAKe35RJ48HqVGwe2kOHLPF8WgW1+xUoHDEdJCpR8pGmdo/OZ4jEYvjaYsuk0WL
lzi3EGxEBuXWVpSP59dxUgeOhCwOp5yapslnZN9ETkhpZSi6jeUNkPfXkONXBC1rF0ZpA6JlNu2G
OOTFJauvtWql30hbk7Ew6oVrWaPSQcbc/oMKos+zAIzZQCAPZxidIkNgsSO+5Z/fw9Nm/nMTl0UM
OYwysZ3yL9vQqoCKtDbk2RgxBN6A5bwM4vv+UveLa0DDePE12YMvUtDp8EetcEffsbD0ea2LPCNQ
ytLON5OS71mfbHS+ysM4/51fbOGRnIWZt6tyyIvqPz7BP6AtRzhga/MUawc7/35kfEk5DaJWeROW
zp2sewTRd4a7dqVPWhDTAnu2DRgJbcmh59qJlk/J7BKob+hvp217KBFTYibbO68vs234dfs+BS2e
kon3g5oYcA4z957YMa3ky0gAJ+XeKfEaCMfJRc1MWKB6djFss7gSLmF60deAEuy6NEFQSe7cFsWe
vAaRVOaylZtw8pyOpM2P6NE5xXGugOs4BpKnfOxV49FtJdputT8xjEdSFmo+MqmWTgEk2Kb+QYik
mpQ0R43n/Cmt7dxCyRM1IVphwpfh1oHkF3PRLGYDjQD+dV7Q/Id+UYej5SyUe9REVCK0a8LUGDbc
uGJTtPvfJCwUDmQyzMhRNAqJ+1inxM9BI/q/SVg8h0XX5WYxFLig2Ru69ChGdzbnJZw27kfbtHgO
zbTJ+3HGm7AfBca4DFCtuTRBGpX2FOnEoKyCwle/Oit7d/KyHoldPJDg1dTdDjiWoT08qva95GZY
KW9J9gOuU3h+iSu3ZxnhO2TKREdggCQJORKMFb+Sa2BpHzDJZ7Rt2XUuotHpxIS3atzYe+Wl2DbC
A+lTFZab7hHwv3TwVd884MXyshtUh6sdEEzWAQJXlH7JKKcWo+3EVowusUhcosHgRg7uynauiViY
iZgpRSnAVhPGQC9j9td2/O9hWh0N04sOphd1W1+yFCBfnjeJikqaw2860DGp1upwzKzUv57WPyKW
dAE9KXStyco2LJudvp9H7hJ/RJ3ie3nfbvuAvcYPSqjTzI9XWTlPb9+n6OXLgYqC4pZw2+O6PvSZ
3A/Fisv+L1f6U8TiuegSTSHZHC4CmXhuvASL7Dx56lpAokARMKJJTAfA+bJu5QVeW9tCNQxZlJWd
yCZ0rfaeuTAdea+JP7NYn8ubv+LoNZxQ7HSqAkbRfINDChyIzdCAspF4KIE4oVL4MYirk4yuoX2e
NlmgqrAs1zatj0aRI7lYHehM584sLBO1Ce4lBkpfxqVTZzRDm/h5q3V6Lz+lLewyMVse6ROslqJe
dWqCRpM1zpPTdvFTwsIE5xNPp34etQMGJyq+fgJPxo5ezi9jRcgyfiwn0mgxh53XMQfhSkFt50dP
5MprsiZlcalKEWlmaUBKK+51oQIFC/NRfzabaP2zYe7iXuXNUAORGwrwd2fxDCXze/h1p72kT1GL
m5QZU6Z1FV7lvk2DtrAPI3AbZQw6GlMLzp/Q6SHdo2Ut7lNmA9/BZpA1bqKwHLazMZyxIjGjroSz
CfyjsAN99a5jGSD//Pigo4uU6rE2TGxORwLOCMX5jnkFV1SMGTRrxZKTt+hI1GJtyHVmhaFAx02A
UdZO4VVrVCAfLbS/vCVwV3Twg+PJWmKIZkLTm27OSY+K/Z7WoHtKzEctHtpgBAghFU33SDrkkBXD
fCxU+dWd6q05dNctbzAOZ6mAIY9TKhFXei5oKKWrZbSvOQO2vBX7bQJwZmEAi11LMHgzqY9asY1L
pfQcFYTuJmAU8f+jcwNsre5WpKiRxwZZsUUnr9fREheKrw4tSQnYs0NQ7Phjv50EcAz6YUXKSZ2H
ZVUNQGxq1pJYg8W8HBIFNbwuA/KD66dkoIk2beS00u95UilccGSCZ1gl7hK3YDLqiQACHIGifR+R
AeAP7E/s0aeEJU6BTlIAFk2wR2Z8ye0b1m2N7OZPri24xTU4/q4Nqt6fn8FSyt6WBI7EPMff0XpT
ZbQAcIATakHU09JzVwyFfsprMnE4BJltgL9r8wN5dG8B05EroK4tP/JA2QEtSwSUn48pCB+6W0cF
c4jiqd+Ep3nobbpM9+Wl8sAP2b3ljZf5m8o23UrE+gFvuLx7x1+0eCSlbITL8xhRxKXw1cD2tK24
n56GsAjVe/QSRvfmJgcxmtfcp295uKaxJ7v6j+UvntBR7TRtYhjgNqi6r3fFU7urN7qNuThQz/j2
dYo2aS/ZW2tnf0qDj+QuYR9FAczESoDUUykB+eVNOZ0uc398Tr+6aMpuafYKXvnrNfaWUxf0WOri
lbXzrmGpqVRh17oHBupzWjT9Sybz1x4l9RX1nm3KmaP9gCU6Uja96ychZFRA2eRGDzQ6d9eCQ6XZ
jWFc0rUc39qOLh5cXRRo6U+hSY6ZzZzD29haccvXdm/xFCmdE/GYO0VoJcM2661N3FibpkFTpsjW
ApxTBvv4pBa2IXEmzP7nE6JP8rUdho2KdM6A3OjKGZ3eNEfXZyJH3Vhyapsl411VuyXgPXgwXE1X
1tcZar+0qXrReqVnoDdtRebpXfwUOf9+pBZmrMVuKXU44M6IfrxxIvtOcmqOTnbQGjVfUcOPuP1X
NfyUt7B5eV7Etu00VRgNSeLZkSReq1Xi1ezBAJMNJdIJYw2q+BT2UNjX1kh2yEIGre74cEk5VRUX
jUDJzrWVa4n2PYw8o/8n20qhbQ2eHXpmHwonaz29Gf2+cVBBlAetqL85eTXQKkmveqW8Q08bVD4H
/qhVodlHY8JEn658F7xDjq4xM6/MgGkfKRdaYgQFwQS+W26qRr3nVbUFO+lWGJEFRO5410i8E8It
Dd/WTfwnvOv+ebX4eKjP7dnCKg+CaJPOC9jgPdvaIZqjxmu05QC81asDEGVJYJiiUz8JdGRFJt/c
AvhtRU1OX4DPY1sYZtdFfz7JMkDaFPKy1oTfshY9Vn8S8JrGP2KW73weaWqku0MVclVSk3xp86fz
e7lyw5bs4X1TASoZ8GthW5IHopthqrur13i2bWfOi8ym+OhODY0gre62oEWYexFKTBhsixD+58be
VAq6EOm0ih21tq6FuY0MMgGWUykgbkLTtrgoi3ilj+NkGuT4cOZvOFpW1bh1AzaeAqVljKGi+xd9
D0HxnYUzMav16JgUZYHfgC1eW9vC+E5mno3pVLeYuRt9d4/QHRfugP5yAAONd+Ix9pvteS3RTntm
n3q4sIqwzVOrtzhBNPB66lP6zsUOIxVoyzk4YRmUt3rnZRoFsYZ4ZJu1rhz9VGbkeKcXRlIaHYvd
Bk+bfDc2WVCrd4X3PoJpIwsHgBJVwCRyAw0g0QUKdvDttyW4nlsvCZybtfdh5eKThe1pe3Q8j5PW
IhNw0NDMnTRx0FXK5vyGr0lZmJfCcZW5aawINbffD/GLZmE1rvN8XsqKBgNm7WcNzk2ttUmDx27c
VOggpT0afu+jKYyDDBhaSsiAYe5crh/o+fOEp/+z3HjsuIPsUBk6vfZeoOMdsLb7umvvRTYHp7Je
YyM9mYP41CBzidvI6sFIIykAowNoq/aVvbWHxidhBQ4d++uwXdWSkytErkTVTG3GBl6sUO/bXloO
HGgMI6mPXVWwQMMIQYMMS2PzDUnzCzmOhxpd5RTdDzfJYN9rPZrc6sLnUrlKdPXCQSM91WW7H2wD
g0qmcALTrFM0x46NpxQIRYz0cejJYwQQtP8n7TqWJMeR5RfRjKAEr5SZWbp194XWaqm15tc/R/bO
FAvJTVTXO+zsocw6EmAgEIjwcLcLtfMpXbxIN74XUoPKtnRjZIC9jiu0b6oRLdFw1E8xhqYmqiZ2
kiUuKZOIXfYdBjfWH0oHca88sUZwl2LOpqXBXMmomuSdPxbZTSwjdNdZO9thCrS+rYb94wi9Ansk
lXygsj65GDVcbCqvtLMXKX0n8Nbda0RDTcdUKQaq+Wc1zaxIVzKzDIyslW1r0O+jZSjtTDIeurX3
ACLAGKJVWnfqPD3VFkj1qiWol+gH1bMff/tbIExmaBqVwe1lmcCSv/TgvCaKiaqM5U8Y0fPaI2iR
UdbyexvgZcUPb5DnuwKT7JZ8cYsykzoxwDqkQVOGd6m0MMx2aQzqM9YD+rtz6FH6zd4rhY+5CaG5
i90+m9MhOYFKiQI5jZcrXKMyKrKSGr7VnnoId2Y3iUcx03FcndpObzJfVP6+pCk8WwTYAycGdI88
XZqiSmAfjTCIbB3K43SPSZ13hs0Y6Uuo5QjXx2LbxXYa59F8MEvKfHljGaskrKa4QhKpOJhzfNAg
Z6l60qPIErsbLw1BkUTVwBmFmtDLjQwJySullqmPdNzRMtltugMT71BEl/TuF2N3tK5asoaqzUtD
Ce0Vteywf9odU1pFRpL7mF+8XZ2zKugrXHJ3ac8WeQoxC5y7Oamwh9od5hKPXRDpblI5xq/WW1zE
Vtc89o3dgBrOERyGfcu6ieKuAToHi8sI+lGLqjnEYRhO2klPvPqncoKHnsAWYzqGvaJCpILwROyk
LHBffE3z2TB3/1t6KvVD0Vl+fFse9Vs46X1xjBzj8Ars4q6LmhaOvKqChZfndCgaGqtzn1i+hAOR
3Kw39BaTVjfiru4lLJMdPQqpBFUFW4XC0zgkVl6nqlalQXg3xq5+VpStD/odHtp+fAg/I5MShLOL
JJazyP6+SZ4tOWv6eAmTQJaqGwDmnggRTfZfVs84G1yQNiWz0iOK/WMRszF9Bf08jHXfpC7usA5E
miDTHG+XwyRyz4v0jRm2FMCRsJWsTvJycW1WqSCTX5BtUBTW6+NqRRjyCQRnYPdCwO1DVQIWRtnk
Asswy1OMHCMEhWt5nI/rwXDn04TuZPuKV8fekiB3BBpOogCQxDfNO1C1VdMYU7+TpWAqMQVaUALa
fEMEOLxM1bB5G0t877zqxzaPKuD/rIOGM904TKzy9RfB7sIAHTNUcAzjk3G7OOudUVWjlQSUJu8x
3XmLitmdGv99vZEtCzUs1LYttHF4eZsFEh5WF05l0His3phBdZS6mOoEcaBYs4GFej5KbYzxkJRZ
UotObUIThImYwZbl0se3u58y+lXSlYe+WX+1mI22kzn5LnDKvZi1tcwlvnNBinxsGsufF6XB/Gt0
kE3Q1hrWQ1qFj0lY/Opm9R2mB3OM4JWia4F9rGvrZkdmE1XKUdEmVLFYCsH7DovQoiC2dwsBRayY
MnJAsAlx5zzXtT4r2WVgAupb508LXWwt9ZPh9/VdZf/O5bKe7XCXDhnHodOKHkAEJfHLtHFjzJVb
c+7MeD5E/eN1a/sncLMsLpFIiQxhxjykfuUNHoiNVbcJlGPvVeDAdjAHJsSsXD5Ez4fj3wXy/YZy
aqoKY9KWryuOOyNaGzMU1RisiT36PXL3iuRl31OfbXKeutZhng8FJEamzvyUL+0ndezv6IDxxLz1
EqX9aE4UkxD1Q7t2n67v8N7lB8P/+A3fewAJ89CgBUb9BNCOZTpqtQjdIfqGZzzZ5iQYMZRCJ3Td
/eXJnG7oaT3mLj1CE3J2qN0UvlidVHAYzmjrjUVSt8NM1h6lRFVX7LiTfwId+TFuah+lP5GL7t19
2x1kUX1jrJPniMQzHAaT+4dRcoAVv2dKnvTAAAWTqAK1ewBVGdeSpelA5HLmtHha9aZB/Usd9Xuq
joFOqjvTmoNULk5DKkKm7/rHxhzb6s3qpjKXl2JJkN0CX7xUUbBi+va6C+6+tkzAIzTceeBN1Ll7
z5jLXJvjkl2z7LXFrtk/qewYvOK1tZc2b61x6V6CbqI+hHibQLTjqCJtXh6LY2sbB3Fmuf+tkKKj
8Y50ln8nm8YICc+whJgsiZ2Gym4SJvaah3YV3Zdgb3nTPj6b464cPFqtvqiqIlBmcD1Iwwi27/wL
unHE6UJyUJT8cVbNdy2YN1x5wAD8CMYJsI2IpOH/xwd9/iHcBwXjEwXvN0pc8xfia150woQmiqOK
zdJBUYFr10PP5S0KhMBFLUZNVxNlKnjPvKiu1i4OilrXN3b3Mz5b4Fsf8qquM62VEPWHL4v8JZTe
V1rjRqB7iZX3103tb50GhwG6RrsUiytJUrRobtHzo449I/9JOF/zrNtf2LMx7nDHljVH0YTvlK/q
aSrIMe7iz/Iyx7YGQhZwGHy+vjqWHFwkD5vFsd+zCSZqtFZdYuGllSn1iZaf2+iXkj22EVgIqvzO
rCRRZNk96xuDXLYydkqRR9Z/d/Mvn8iixXGpShjRcKQUD9fiP9F3VvVgnXw0TSEuWwRRUFS2kvst
+Lv84WB8Aw3I9b3dfWKaOlEVhX3QCyEx00qWpJlrVg6o0RHx6swf8cacgsSTvKI5gskKhMaHNhCB
ZS5bMixl2ljmImoqkb5s1wjn40ADkHZ/ZCUQCWw8NgvlutcsPnQi7Ba8LG+rRW6Nc/dhVICnR2/x
idNb4wR2GFb7ZCNTUulVENIWdsn3XHizVu7IoAai9EaWh74OSDFVQZfzIzFE8xz7KdPGCndQ4qKR
ajkG/Gj+OXmM/m29AY3lKfsQORn6BG8pEpg6ZZcvhnwgQPryXFp9HidtqYV+rQCiYfq18SExn97k
n/8a4St0Um0QA4pE4XOdbHEU58yUG7uaG+twksU4igtluxfE8+p4jv8QvGVQqs0tHD7FS8dPcqq/
6ebdmOBu3llt5GqNC5bBoFVxBJ7fm08Exc7X1D8ueTPP5+15J7nrtSVWYqYNCd9Q+GOn5yJibxbG
HW0lrHS5G+EZZfckhaU9g0YvoV/f4hpoXaig4CfGBRdusaTamlkaUjLzPYuc7dfyC6ayg+JQBRCX
A30aOJRvxZ7BDuvF6nDJopmhqwSyKC/9vtOzSrIq1MM7+UOPU4xmIATeaqfRRLqpuzetpTChKhMl
Jb5mNUPVAOn8lARF8mVQRhAi/lSt9314Gxr54fpu7t5DFnpBMppC6FBxsaMrwnBRzYiCvFX+Eg9g
wSnTQzTGpQ3d6V/VAt06av01+BguiaItNCgVol7qYw1pk8aqOuHyiW8q8l7LRXKQe59qY4DPwUBn
Nq91WidBk54SNCWTCBRn6EQvsuAeFRni3uIWOMuihQCuMXXh4Klk/GEukHAC9ZlbdO2H699qt9pN
GaoG24Y5C74jo7WFrnR1HPqtOzk0aB8bB+M5dkACM5gexK+fcy+Jd/mtQe5Am3iHZ303Wn6eOwle
AC7wQl9b17QXD9xGMB5OwFJo9uSG9hyYv7vGBX+6GeA1+7YOBksdVIiqGTLlWyem0nULKlemD4oQ
u4kiu6v/M0edn1eeXN6E4+Sg2GQnKfgpS1FueDlyzVx2Y5zLDc1M6cqG6KxAZwSW/gtcTXibDOgw
Qs/WXe3QRQv1iTX9Ig+IlpCxvUgP+UnUbNx1ODwRATY2zUv1EdnIiFElCH6TtfhmY7hSXZ1mSztV
IFwTOPfeVUgxaobeH1qbF1QsSYuxvSJKTb+ra39U1g+yJhodEZjgCVhWLZ37TAUcrcw+EhCtqeKs
nt2mFz78vAqTO6ItVHFnFQR3QFDMyHCZNkcWYDgqqCBOJAQc7b0hKED6lFAT6E++t5GNJvRoGCk1
qxdgnvKG3LMWALkT1wv2btutKe5wllPVKn0+Uh+TZHn5QQtPkiFSHWPJwcXmbZbD3XkYWq/oYo6m
z/BTBtitHDY8B6ks5YvhY94f0pSeIMiJTLITsHn2SaB/nIEuoayk2nn0RL/nfsxOFwMorNhH0Ytk
7wrc7iN3BeZ5gr7CiKia5/K7MlN+5BkIOVOkZ0PzsFSZH45ZcH2Ru27PpCjB1SNfTnL2FXSkKtZa
l1PFKZqnMZfd6xZ248SzBb4ZtRRTU9IGL4+iUe0BlJPyU7KCmHkSJLP7TvjvSs7Z5+ZrNRJAPVIF
nRlNCZTYtDt6GoZYEIh2c1hU+wxgLNDKuxjpkI1knDHklQam9aNfsxOBnFAk54EFMl9pZEONhQva
JqexcgyDJSLzeyEEzWWU5ACcQRuMS6FBGi61cYwUmuF2i/WUQs/T/EgwMKrJruS2o+gMiAxyRzsG
Sc7SmnghsCrx3JwNyu8ZHiJHxHdDS+Atu0/I7Qq5c55MqzqqOVYIpuszBOOQ+9SNzhCMeMFt/pZD
tzXInXITZ60OS1TJVnonjz8WyYvmw1r9B0S8tqr41w/Dvv9sPiB3xFFqsSZzxKNOy936WJ1iN3OM
yGUITHFc3q2tbNfG5QpU06o8mlQkhQiaq4tJPvDpgAxST7/OBxPwYcVFjdxpyx+Mn+X6UveC2dY2
9zhv12wNwwH1zYgcQURnExAwD8VDmv2n7B8l4/11a9f9Rpd5IGZK6rBGEdLyO1x3/eN6KJz+ZNjU
hgjfa8BPVw8G7HGXOYCABmRXDMkvFgf1eLeUU1Yvuy2Oldv1nxNf1CndX6EhW6BpsdD34glNkJ9Q
Ky/l0DcxBBysbv6TYJqrc1XzlYCFvbvB2hhkW7CJqNEIvui6rkOfGGgPyYajpH/LI4BcdmuBC2ej
KSVa3uGwq6BL6+gn0oq6XOxf4NOGrQUufjWmJM3FArcw7s4nwHwAosvT71gEm4tH8eNAtGlc/KKD
RhMVrJh+DRLvsWgcUvw1USW3a1zEAhczBR5Th7dhTgOajoe+nP6/+8bFqUia6jbUcXq1u03zE6+q
f5ufIrqR/dC4cTcuWGVJEytKxe62wAjqAj1zDEfdFMdXtVrPwIJrjsGFpzRqq8hCvRLp8eqj3PxO
+Tbj//HAhH9oijOBl7CszwLI1yMV27krhnlgSTL3JNHBb+fjlB+MFMz2FgDAUhrM+vtVVQQXuMAd
z8NT2zPcR1ZSWWnoZ9EHvfxdaIITvNv42Rwwns6kk2g0IU/6U9T728bPfgyk4BKHJLtuArX4MiTl
bU2TKTXZV/vTBC2c8JDjWfO6RuguqgLjxxpyLaqqFt+1TuUKxV+C1UHeIIBrsjcbGM3RLIBNYEJR
83Mi4EkEWTkLEhc+sjHLnXCipUaYp10ZgL76AKwvqN7Le02v35SNbOxwp7yEMJq6Qo77vJ3ZzXpY
780AdPu+GIq5uySoeAFUi81E0eTll0PpRjPrCm0evf+iFce4aewShNXXz9ZuXcp6tsKX21q6xHqs
Z9GZdjRsbKNhfSxWjWUzz+Su6IL6TnQzs6/BfS0kACwlB6zPRDns5dLWVKZDn0RlAOYJuwDEXyW6
b+jfteWHYHk7b/oXlrgQmVaasuhSXwaTgexRvmN60RHBFEb+ijLXTuiAMeC6ZRQwNVS5Xy5LTUBo
P7L2cYQxi6EkH1sjF0WPXRsEU4yongNAbnBZ1KLojdwPehQMy3FyWMKfgRwe5TwDigGPrxwD2N1F
rAcoTCYfyZfvMGe4YEhex/eSNT+WG6hRSD/KoXiiOrDs6aNqyHZXFo46K3cLoaIK3v6an81zH7Fp
1qgFIT7gkkPiWPlvSv+WPEGhurxZH3fUKj0vNLUzE1An3UGW1SnzyhE44u4a0LE1AMgkJjCtL32j
qkJqDlWLgFg7qDb7oNQDnQC8cX5imRXVX/FQ27k4AS99tskFxQiMwmueIyjKTWZrACgR+btCWo8q
39d8ca+vcPdMb4xxZzpV5zBJOyP0e/W3aT0pVm4XymNZvLtuZi8NebEozhloG/aToSdlIBEb/51d
01cP4+c8RGJPHN1RPheP9afu2AbCfGvnBfPCNOcmkwHuOiMzoKAAHP4C+NJsM/gSey+Jw//eTQpr
qDABAIaiOY+Px1AR1KMooskMChs0oNkhR8H+z00a2lnkgmUQw/aBYIN3DzvSBRMxTIXzcKtUqh6t
JqiAB3/wrP9MG4yBGMu6l53osmroGDTAI43woPVsJYM550kUyMHoLl7pDlkgeWtQ4U2IHhM0j0Tn
cOd588Ii5z5DD3RaAu4XtFQZaAIDK4kXuiqeN6GN5ORtuIUXFrn9BDoKs5vFGa7xBq/Z/XqA/2P2
DaGG8kXsNFc6Ywrx5mX6n6afQE+u/KGC07ZAwVK0mTtwVh10of8aY0FvkyuvbVbLrZri840Y5Yca
vbbcJeHPfFnstS3sWgpoEvvF+Ou6i7JvdJE+bMxysbSmHbI8jG0Fbf5QTqc+L54WsgZkOITNQyQi
ZNnJw3QG08dYIe5dPLdeLjIJB5S7IjzsciMDVZX0sZuKTxMREW+eAbgXq3q2w5d90fcsAC6UJN98
oKf82B2WE3SJgvFAnjIohIEohAW4yMm9/iMj8hO7qmCl5/fm5nOSUplCkF9Y/lLc6Jj8gZQdEeUv
u+dvs0quRNJE8ohcAlh9SXY7T1dvyRnIY0IM6PPrspfdm3djkf2izapUMK4s6kSLoNKV205K3GLV
RAdBZIM7CDrkA5OhRpGyyV0tiA4QmGOFZqW8BQIANcMIillCMM/eS3LrmecbZLOyRquJoYfYS2hq
lUfiQjrCljw2Hk883fgsbirvVRxeWOQyCq00jdyK0V9hr8nkDFpkk2iA74pXJ9pTLqGI4jAv+gyY
RbnTv4dd+TMxCUbtRpTWMJYeg0pLf6jV6R3yDs/QSnfpMtOuGuOkLsrqpxkkIa6Hnb230ovVc3eH
1OlF27XYb3b/P8zHP5hNaqt4/70mA9jfAdXAe5MayLq5HTDleVWoEkdnNiwDHOXdEtAjKkqofWfU
Hj9KbvFDsMbdHEd/tsmtkWSqpOc11qgFIM6N8bSgx+onmoZA70+vGPkVrZGLrtGkNH3St9K5S8la
vLl5ypxQdqHMCSghPcQnan4QLFJglCdwLMJYmbMR7xn5ZNkQfVtPTLg6t+PsMLmqs4Lna1RF/djd
m/l5Z3lOvbJZAJ0ZsbNvyKtEC+Si7KRUMRqYYwrPYU/EDtqrj/So3rFxhaV3Us+CytZRsKv7oR31
Cg23JEO5vAy06Vj0Y5lDPLJaS/zzQWscsiF3ohkSH9AxlX7K9BtVg4TkXkJzO89FP2Dfd59/ABed
5GyAUqqR422M6KTfPufnr5nD+h+x8NkadzrXAugoozvDHFll7Rku8Iq4u7syg2FnkPZg7ou7wzCK
aWrjMv+pGf4ZZWCdGvVVM8DsyF0kIhtjzLk218oyKVpfLyjIx5Bziyz0TjDfrFhQdjUOZvJJA59O
UbpvcZ6NUc55otFqk6VEwbB3Ryi6x05v3FEXs0PZUXXqk3xQRGDE3SyS7ZzBHjkX3AaAq1B0MWGx
rke7kYImxiAdvWtKAl7K96uo37Z7JDfmuCNpZktUANONzk15Z5r30ijSTtl/TIEFik0TaKgwcA5Z
af1sTQUtkbWBEWOoH6DUaIdFYbf1L2UA05yUnOrst2Ykzgg6pFjV7/KwEpRSdnNIoAMhH4Di7wXF
QTnrtVlVWhxU2WJn0/s2vdOIqJ+zf/Y2VriTXpqdWkJxMT7fjPOR2OFxwVjrejcdrMN1zzxX1Pjj
QPBABYmnYeJIc57ZxWpv9iOJg7yBeH1oLe/U0Po0ZsD9dolXYmqXqOkB/7vJlBAKnPKPeVL9eYX0
ah2VPh5pdlymEK5MvWJtAdY0j3MUu+q0OONKvAR13S7LbwYQe9C6vIFchtdY6QkqOHYIBfLFkg/t
ALhe0XkLHbwuyiIvTcEyBO34IrbuJAybR0N6UyXJQTdMFxotkLLJD1BthWRjeFuUirtGutfFoTuM
5GeIofc5SXwiaTf61N6bEu67afgQKtY3VZ9uh2qGKmUl3ayqNtnXN3M3hdpuJvfhENqkLCzA3qCM
wKxiksKu1VzzNWt5hKqk2xUVJKuj6JSO0c2YKseOFJ97Qt1Epy40iN7yGtn+HO7IUNQ/5nyY4jP7
J/Oj+Ua9A70JvSkDlwjup70IQBSdauDjMKjJg5DTIcwWSlA+Gi3JCafPGEwWbC/bPd5VUXxG7UZF
vwCQ4JeRW55mVPILSHxOvT/LTxVYoyliQVsLaMj2DvnWDpckmqOUd7SxMEM+K47ZmrZcP0AK87qv
7G2XAs1jFJx19MP4SgZpSJWnE+omNANKdGjtRnvLMjYW2C/YXHTJPKeyHKImK5efQuoa5DNR/euL
2N2pjQkueGjtGEllNWEk1gC2dZlAwXILzWLBd98N/du94o5V2adhPihIaBnVlIGSlgJU/WFALqt6
6clyQdp4fV2ij8N5mjJLIKmlKBWYoMkEIVLe/b5uYG/WCCRAz5+f8zFagvIsLPEwGBtXO4WftDsG
4eicbvIqBx1FSIEHE/QnUAcVQ5zYz784SBvjLEXaeEY7LHo7SyP2c5XxCJEy3Vus0KuaarLjPFfs
ef5rpRr0IBSCOqiuqDJ4ntjzYWOynnMLs43YUQMKzet7hfwOjeD6nu5/tGcTyksTYZTmWax2aUDR
5Rub+8b6et3Avrc/G+DS1FpLkziLcWQBXkSVwK7Qa1BFrBa7QW6zUdypzbqoNLoRp9YAw0kle738
o8SQXTuJLgfRdnFnV68XeRkLtM4nh6WknV303yqncJYHxVfsfnyQINXuXt/B3cxm6wbcSe6TrqGR
8rZX4r6XP38u7hBrYDhM0x6fqwMWfvG01WtueiCtmRxaCt4oVwrBcDiPrrjUuJsIbNfJHe80+gfs
xqiwOuj8uozaEXAZhhNAVoCMn5QC0bdd91QUGXVcvKMuZnOUOo6tamzKwOraT1Ja3MmJfKipCOGx
6zfPZvhCrq7XuiRnHXj4SOlKvebI6VvO2cYCFyusRc8rTSqjQK3jT1kLqqHmJ/TA/pbcmUWkjRUu
XHRjnITgRSyDJcFAt4YBI2LM76Z0BYMq1K0Ejr9XPdha42LHWvQg5FDBtNflbu8ap/RLA+hIb9ct
xlnbU+yFnsAi+/0XQX6zPi6QrL2ia1EzoJ0XeTImFIen+dBWpwRDMKU3DyASu25Q5BdcPDHXDDWZ
BPbArPI5TcZ3oDtZRdsoWhQXP0A3OTS1ESI6ZvbgQRU9CKGS43bgJK4juw3eALx54SRcDKm1qKvL
gmAoP01OGFV0gBMLxkakTbef4Ww+FhcvNChaJ2jFREESo38+u4WnUA+Q3I8GqiDp8tbG3dYjuSQg
NFNtlAt0tFXjuKCOxtgIJa9MT+ppDt6Eg9zuJM9HU/TpHGtygRUqH9TxU2OI3G833MOnASkyKXqt
3KcqM6Iv0mihXTCbmafkmKjrF8zmY8rZrUNo1ifrdJuEqmNFUwLht/FdhYqlPefKU4QROaeftW8E
FXC7VOqjmiRBHlvNjTWTWxOH19aVLwkZ7Bb16cZu59bWJUT2fH4qrOVzHRp3kxp9HaOmcgY5BBPz
shy7egzCeRq9ZgXGufhNSPNrCPNvqhS9r1H1j4z541RCg32pjV/KmC2+3pSHFg1O5/rR3L+OQDgJ
oLlOoMDMnc1hza2sN1oQJNxO3ngkBwuy37L9U30Cm/ctbglJyNe6Hw6eTXIntZKkSkpDii5mQu0M
fCGdKohwu5nSZlHcB8e0flV2E7BCag5OguTLLH9PSGuneBYKtm8/6jyvhTudCt6BYaxaf5ARf1uf
FH4s/mBG+ty1M565TXHDpohhED380fwAdBDodWnovgI4IFgij0JtylRpe6pGgdme2Dw7ul+IBjmL
Bq8ZmRR4Bw9DHVJTjsMZKAwaAakZ3yfjGwp1jGL1vx7Pw1DjxBhpoyhYT/+kr1/T9rafv/z/3ILn
+xnWWKHgR4vAVp4cmvXEUjzrI8M79aOLOqVoAE20aezvmzcUyUgZrjmQwknTQYHzvk9ESp8i39O5
QAFdlNS0BpxaRsAeQYQFjV5IR5NblrdivpyCqqwWjVr+j9vv+WNxsYKGsLmC0RE4mfJYlO8Z0tt0
ICM0f0zPXDtCaAdbx2Vy9GyRix0gmQzXkcAim1ZW5AfNYxZVHc3l3gQ3hXWsf9aBMA6LThkXSAyI
QmB8HiGLyZGhnU1qN8T+6uho1yC8F7Lp7d+Jz8vkQomlJHLYpLDXqGgCKHeWXn4bl+EYq4qLMXdR
nNxPcv81ZzBAzcZBx5R01ligCcBAAukMTFflMCjn/eK3NgZNT0QTzSUIdpQHjM4kVSYAjCPAuf5w
bgEqipkbFU17MaBLcAAN9mM267P0SaJmC2M66Jksqrljkgr2UHCpGdw7Icwx9VDlchSQdXwHHKBn
TuZDGNd+bC2xez2AMW+7OAQqRNDApo6x4POx3CwnU5TFmiJUbEna+Eae3dc1WqlL6zczpF2V2uuX
QVCT3HVIIPXBRm2BsZPvEofxMuL1GicBiQpIwXweID4g994QrvZi+m9Z3rMt7mvVfVg1Ubrgjlnv
SojjWu27Enpu5be4/hiLyrm7aBVs5b8r4z7cLNHBkmazCmIdwtLfJvLN7KrDmuQnc9Gcxsy9dtad
uF8d0+jcsOwFOd6ub27sc5dDJlkk7iQdnallJs6SgTmoy0SMaLthc2OEux5Waa7WRY6SYEo1R5c/
V1PjUE2kBLMLgt3uJXcfhMmqZ8qCW+ifWZz6559ZHHKgLiCir57FEa2PuxayYYHMK8X6Vg2SwKUF
uRHDW4e3IL636+OuATPu+w68dUkQV3KQWukxXo0P152fRfbLs/3sjlzkH/O1LKEOCngt+Q8xfiEd
cmq07JrsRsHJq9fvAJwLPHA3dD07Bz9rUTfVOGY1vlrULjZZHs3sARBKO51E/VGBq/MKO1BVnBUV
bBrBiBZgGrldKJwb2UOzbL4Qr69jmjFpgKFBnFpyUJFL6PYqWqj6haXGnlokkTePTe7JeNB6bUIK
u6ibeybgJbgO9gumm03lworV5bkeadjUmKBPYIFoW3JGA7xggA55omrH/oXAcma02NDj5pwmpHIW
rToGPCE/5UjNbNc3SI1o5RrqbW2Jeun/I2T+a45/cyi6lRC5xiOAvJ+c9lh4sZ//aD0L9alXlGTZ
Tl2eiGdrXFVRGmPJ1OY1CUZAXl1JVSBrpUzNbSt1N5bagJGszlsXPZtDGyc3eZXeSnUxgGs8K9AU
6QSJy36kef413OUkGSVp0M6OA82oPgJT8EWd0SnPzfT79Tiwf1ae7XD+0xhaOFopuxasAnxosi+L
6sH/w0WfTfA3T6vPltR1SZC2yUeDlPcp2FYdAOJPUQuBxXr8WvTlndHST3m1fh60vvOur1G0l+zv
mzym1WOqj6MUB93YHOpk/GlOzYFI5Ov/zwx3K3V1Oq7I3hNoKfrR8tXUCsAlEve6kd3vpSkQqJNB
0YJZmpdrqaKSVoWC/E/r/cWq3FzSBLu1/702JrjbJ2pIR8FfyWgOGaP330xAiFbDBZR4aeduYOOS
sha+W5LsHipbgj76fhR5Xg5fWFwsvIv7FUn57EOqJ4WeKEh0XLQ0Nb9wLdeQBdec0CAXSMq2SaCE
hlJJeowOOsRHAlaAXnXIOpyZvGvRB9uNXJsVcrFi1co8K6BjjkYWDVj5iQ25MoDcGZosfDQCy7gX
KjcGuaDRVnPWYMrU8qu5fjdYSet20FF3Q63ClRBKg7v2bYXCXqUDVZB3tlbKt6EePZaScduu9V2R
x8E6q58popyN2tn3OFO8qK/fK5GK0ur0VSpmaHDlvW1Iw+KgpP+gzYWFWNsYTk0tw2lp87ur8/ti
0k9VtRZ2Wg2/8iL3rHh5J+fF96XXTDQp69tZj05KBsUmVfo9jKZLJwK0g/oZddBTPIHmiky3TdL/
LqLwpE4mFOSyefHiNT919aDYY5Ufqzw7zElzSGL6pWADcnjHdvaqRJo/otLrVqN5H0ZVkEdQ2I6U
L7WRnlacn0rLbts6+4qkeLbpNB4sWmQuUKL3WZd/7xO5PtRWDsGpmvjKNKJA2dzhAfSB9OoXKZJQ
LkrMXxiE6p2iLd9L0/iQtwWYW8zF8Jdy+FhP5hNNVdk2p/mb1Fe/kJDczsbk5eYYfpQaEAlIff7d
jAZ0ig0j8+ssVzyIqt+tI9QkBgXtfBrTX1amflg0PVDj7qBJ5mOFGOM05WDP5QxFzCwOTKPBZrWS
rUPjklLoK6f0Q06Xu7Gwvsszsny9Vo8QFwGDe39Qo+4pMuQPGJj3575KHbMu0eDs69JtM7O2yyVU
XdXKRohyycfr8XH/9GH4h8gW81A++ctUOQ2LFLhGhlL/2/ny3ZtlY4w7eWOSUas/c5YghjXyyRw+
muUqOt/sX7nITDZWuOOmVXIfxuWCKd7VeFeAfsnGkXVGWvjjah5HMp7m0rjJ6umhK9oPeb68U2pT
0A3dPfKb38D+vrlDhwJNk0Zm2AbzQeksO2kK9w1fTgV0EvBNKKzgpnxpQmqtcqoxkI3a4uIxSszR
Vleb8Ueo3nLQhHF67+Nt7XH3tQUooTVTOYZg2T39ZpwwHu1bTnQsSGQz5rP5PkElXTVEn3Pv7bC1
y13hbZIpozVhnUzl+w96c71vjq9Bb+5WTilTxGHUUybQ0y/3lExqaUhmmAX6A/H7DyANBgWt/HNy
idcGr1Ct3HFVUPtR8MBDwcxS+PqNWZSkw8jRH0ExdhVlzhqwGdFXzcjsVIteWOOOn1lUObVakJH9
UwdYW481z/uHGONHhnEcAfh/FSnHju8YmAfXVM0EnSHGYl7uaz/Rvk6kOQkG5cPafg7rya4SUf1t
bwb2hRXOQycj15ZBTyR/fUiPoIn1VuNkOcB+udOxPLWB9dW4rwXH8JwPcdHmhVHOPZUKsF1TWuAy
0DrtDLv9MATVu85O/RDDN5NLUSXwu9v1e+8k7nAQCTHsVAlAzQyqTMhPm9AZ48yToZlWqsd5kIJP
S7e+VQax40Kxl1lEALcT0mAJM/0gRyKKcc6DNyFNLTQ6kwza4BpEhEu5hIlMsJkiE5yDzlPdFzNV
syBRv6pNC2nJzr4eNXcdESToOgXlLhyScxGTpFoVRbPu96Xs5HRwyABqrvTndSt7tyoUL5/NcF+F
rhmEFNImh1NMUBQGmSLGseXjAj3h+ElUZjjrRVy44MYa9wIpcejjrDWzgH770oMJLAcbmea0DxA6
OWSTXR5GtETKw4qJBT/zi86B3IpzfcXC38A9TUy1MkygmLIzNrp/7Jzwkbr6TV7aKLA4KJp5Lcwm
eEMwXsfhcyN4t+y6DqI20JCMP/D8RTbeqRPAqPpcCv1Jrm+baAbDaB59ub7IHRu6ssnj2d83NqwO
BVti9KBanCEoiLJwOAos7DcMNya4QJkj7ZQxVrDfGh/sw/UF7ZyGFwviTkPWR5KUduhn6cnHCjI8
3W0pxEWyK5Nzzhc2uKNgpAOZCxOtQeO/mo8gHPzDEBbaZ8JB0XHYL3dv9pA7DnIzKlXBSE+Y6twf
3QFW7sa8QIDg9afcPfWgnhJRHe5vp0FkFWw1YIblPl41Lsn/sXYlS3LrSPKLaMYNIHnlkmRm7atU
utC0ct93fv04Sq9fsZCcglozh+4+qK0iAQYCgQgP95ZEeFjGoXSlZshSzPwwlaqg1sWO0vmOvpnh
vlq9kLkA/TpoTGvJLSlkZSdvKE5RD6ZmXOgks7vw8WNH2R03x5jQv0vjvqJE0i5KMlZHAfWCTO3O
Nr6Ry+zOuBjxanLUxyaxm0dccdjUVT0sDxA5OmSfPv4V/8uXffsV3JdtdWOMcyMu/Z6akl9bMuYC
9aL21nSeg8xIWzC4mi8WBaRoVSBDmwwBuHsfqra81XOzOlSkiY6TFGU34IaJDrURCqLQXjYAb3/7
hVwYXHrkA72G6okE9mgQRtho1s6vSZYRKCAwTPvrGijZEMJ2hycxvm4/fhBM/4L3z8RACldMGZou
Tbu0RbJ8euVA/rJ+68F1AnFmVzupbnwiUMrVfcF32UljwXfw7yOSJ5+qZ72JCw0q3frdWNkMRojq
5WKjsOEVbvLwN4RQG3N8ZwQCkN20LgC/D0SyzfIFnwOt/9SurFUAe9nNrja3CvcemLNijUml4FZL
6kBVyx9xRFobEY3YC00E53qPThTKXRRZCV4glnHWfMd7VR4VZFgZUklGJ2qMhyw+MhwMfZjcEnx9
nuSO2oMQv8GOLxdS3lnmEq9+tdYwms3MV30FJ5hxyGgB405lCqQUwnqzl3uxUGJ170BTNqEK7WG4
z9m0XB0bRSxLHfKkB+on9/CcL1EGinXGg0Cc8o44ygnD3ScRuHaP5Z25q2mB7E4B9RwXzxZIiufo
qGco4pTXtO+v82L8HsXl3ShZfhGnqLvF1Ka0O8Xl+hQS+qwqWeXIazU7qpJ+VQvTN+L1lqyaD8LB
oEeHODAi9Db6Wnsuy2q06Sz5CFaCK3vvS21/OBcC1y6Jq0wyc0iMLwEmd/os6OTOrmvNL1RLkNXt
uT/An4ybj1ELnT1PJasPMYKW+UP33egR5qPa6VCDTEOREAb72ZwDQp8Sbwu8vjGLxj8QMRyad1bf
ARKF8aB2qk+VMdlThiH70gqSCHFkFQ5P7EQtUL1iVhPiFBBH4kfGClSEhqwC+Q1GJb0KSpJID4ZD
+zVyrBkXmShqvSL5z9a4scelj3FnxYAlQ1NxCMOfYZxcR1JxCx4zP6WlHUfT53zOg0mNwOQtVN7e
KaK8WyuXmihdBnTnUiSI0O1RC7KrxFkdyS9PYuzjTnryzhSXnqxRFxmLnMOU3x7ZniZHELoHf5Pm
vbPDHWEUGjq9Z+NDjLUAWhBaYhuDrUoewINoIRhfanKwCrfDSwjyctk3wZ23k9e+M88dxK4ytTIK
K0Dn/6Nl/o4aStxN3skuDVXGBDrTBDnn98gsQL7VFe5jlI8YZGrTz23u/8WiVHAXqUwIQoH6DY7p
5oXTy7EJ9nXIgMha2XoVXVpPr9T7UVZywItyaktlezPhlW5rmIGHKsWDDDBjoxrTfbeYIqDwTvhB
UQOxByIAwKHzQSEpSs2smc4yofdjAtp5xicIfcS+FRY3987H1hTntGxmm8wmEN2dx0YiO3/8hIYe
lCPiOyK45vdC3dYU57fpOkq0g1jToTepkxaVE6aHubpqZ3DqF4tN6+Djj7p3Hrf2OEfNIis0JHBb
v6II2ROIwX3UQPT42f1YJnTCGHM/OL64zDfKtFVp2in3p0n62ZHqaCRpCS2H2l6a6efHS9q5BOEW
mPaEk2I8mpfuqmq8WQcFlG86vcZTzLaoP0UXDfkWtfrxY1M7b/53prjMiGpLF4a0K3wq1feVhVZO
Wwm4XnZN6HBeiLcqFPx97w8dJsoV05xBkwSUlK1XX0IR2/Tep0HI+I8BXnslr9N2SBkFv7Y0p0Wu
XYgLeWWReVB9OfzFdmEmlTBCX0Xh11LIowZqDqiipBFx2vAlw/D6xxbO3Bk1ZKhlYVxdAx8sqG7f
79bUGU2Up3KJdnESZKfEZ2jf+PTfz3txdriXFHxvSdEuK1DQmt2kQEPyGLqWUx3zIBkuJFdUQTvP
hTmDnKeZ0bzOcgk16dbNruVnEFJ110oQgtpodprH7Ih5y8McITERZf9n7sEZ5oJ+HHWlmlUDGhzK
yVxDN+n7Q4WnvjWU3z/+dmdXGGeJy4AA99BXs1sqH6zZN6thBKrWP4CiRHSNiVbEZzvNZA2yiQ5g
h+Jr/BltHNM2vOxpgJZghck2J3LjJ+lWlOGJlsd+1ub2jI1+TZH6txAjQ0ay9narXUmZITgA5298
bhe5C0Qb9TLsTFRB8DosvWzFeAk0RQOKdkMEZgW7YMIhIqNnIZczyt0ihpmsuoa2KrY0vtW+56PN
0qzY/T5Zdtnavbe4qV1+Iaktcs/zYjpnmouPmjV1gzzP6Oc6k6e4pZsxesMc4n/VIXkQXc8fxxcw
NL//iMkQYq5Umwukr1GgBX0wMSCKOH09i/rvVgVC4fd25FhKAHcagfsYHHoCi8tszwG4doCzaU/J
j9QG868gE9j1T4uNRYL155wjo1YMzOINa+VrzZVCvhodACOjUKR011M2VrhDrjTDPC5qwTawP35u
vjXeekgCWl9Gs2N5gHx4BDpyidsDUiFY4Ktm/LsnFjaVMl4oSKZRqvEZIygOO6NMUShJj1N3qG/j
7wN40Fn4Xo9L5lYntbNjzS687onlQcmPODCeW6VwwP/rfhzrznFhgHzKaAHJ7N5Fe44Lq6m0hkmT
kRrxfPKSC/CLBfPdn7EOnfetX21RMMXo4Is50y5BZg4QR7bUr5WjdoW2wxqoKNukFGUUDEM7lfdX
q3uzyN1WeqOFA6Tm63+4cNDvAacSOZkXU1CIiqr8UWF02wrkoND4IOiVa1zssZZVbxQMVMCWYa8u
KPiuyUN034L7i9Ua+wvDka6IV1xaUKTJr4kz/ywdYQRk32vrW/yv4MIQ5qSbQtXxKyYnfmS0B2yY
K//EwkN5lwj1fRQ+EL3aA4G6zFqV7Dy9DxDNqOeTgSzN127yY3bdu20CxjE09jKMLyZOkdjEm53M
DDBu7/+B/d1d39jnApTRoOySLrA/Hha/eu6P2Unyao8+aKfFZZV+USv7rP7Jr5jzqXwcaCsnsMha
6QVm8u4Zt0To9sF6z/QFlgflJxoMgqvtTPvSxCsCbT0D9T4DqaXMudfYqlIhxWXmxwANSLZxUd8O
v+hp/AE65MP31ou/klOGkdhDHlhg0s3cKSAv/VMsyFr4uMn/DM6/gHIZ28aAAp2iXkbyY64dJyVI
EnC/DaLDy1znvSu/WzHPORHSYu6g55b7I7i77bVTD1O6zE6VRLFTJtMJ4z2f6ny5aKzEM/P268ex
4wwPCaIIGWh4w3xlSQZF4XvPluY4HBUF3xkKonYVhHcM2ZMEGrh9Q+BtRrs4rd8S37hr3OqKAkNu
mzfoH1+ZjvWCCb+rClh9i82Ni4tXfObI/TSdO3QVXmjxiGEq3xrD6CqJG9ntoSvpWtaaOb0mnEE9
uyWYQYvJG1sUpOa4Md7vBYofozpXcD6zytzUPPRd7Q1R6zYk9Mv0eUm+xtHJbB9LVRBVz9AyvGX+
fA+aAbD8lAHom4N82IkjN/EKR1bQt4H4CrVBGu2UKFEI/JzPQni73CmfSN1Ic10VPnjBGluDK7iT
WpKTNtSCk32WOb6awuWr41kNeOPryd8k5NSsIs1EvRxVz+TeOKyB/MLwcZEz3IibGefnF19yY4zL
/s1KGeg6YT+77EFvxiC3jmMKPvUBQw+pkJ7h7AS/N8Z+zGZliZxBr1UuC19pAaO1w7ajB3Ty+4eP
j+rZoxRK0biAcP+wlAp9bS42Wj3pgG7CpcfqYtMv46BcWJ71RLwI3MKaL+M5lX+Jf8qCucazhObV
roVmgAUZIpBPcOuzujpriQK7Cy798hETzFf0cQx0uzqOflbaourVHoGYob0VLvgayVhQq6wNIPFa
d8ht1VsDLQZIbf1sVC7StqvZm46gFTXsBvdQ+tgDf18LDgZ/4RoQTNn+BO5Aru2YJGZWQPKux/Ue
f6fpveBrsr+wjfu8Be7oAUIEzZmqY6TCv+Wdlts/JuTm0yXeFvv3jYcuRpR2Zgtb42GUToTpfjnf
qw5yybKrZHYm7K/wofu3QSRKSEplpE0s7mwMhhOkO/NONQ6yGV9VU/+MoYJATqbMGfP0+W92EtgB
g4n3gB2Fu8IUqZdIU6MF/Y+YGnXW4B8xNf0v3orMMyAGg1eEZZ3zjRRF0syhJUELGsiuJPiH/gp0
t2+010L6q7Ob6XU/N0a5eGbFIH/TBtCFsrkWAmwqUy+JnPIP1B53P52BCW8VNKPnk9N6XKSossJU
qsfOWlZO2h9oeUsbUeKzZwjZNBh8GVXgWVhJkrle6hzM+ws08NBhB/rbmQ/kgOrJdMdehHFQjBfi
aTn+zmN7ubXLhVFpKKBK1ANlr8mRPRtXCsYYhIR9Z9fdqxWioLGtU0LJa1DdnABzon3edP9KUjPM
Ib1kgy1/Ihm/GzHxxKbAmaDej2zu/XlTm5JUS7OWvlKQxR0i66Uos7u40TypBGA6WvHCB02CboGr
Zpy8tdYse0jDO0yUeZpJnvpMNVCFrj9lUR0fAJsSvcD34un2B3JnNFKqqRxSqfDz+dCyOYr028dR
YO+rbgzwuVuYtBAMNVfp0JZ3RQf9S8uTJd392Miey1INLX8dUvAYI+XCWqsaSwSkegHlrNWbMGAC
pjXXpI/TIEgIdRb9+dtha4k/8BSghnTspENEMZiEGd3GxeDO12TSPlUtdPJK42eSDFe9Ma12ZdYP
I1Uu1KUC6QBiLc0LNyTFdTOYV3oXY/xGPyj40mVNHuo692pd8THm5MVDCJ+o8hcU2A9DX1+FdXVV
RPNtYinBNJrOUJSJnWlqUFrpZaIVF3U7HdIF7BDdqDlSaXyKCtVvkGjZVlkKvuhu0KMazirADgo5
o04Hv0E9KC30TMfBro+6Fx6lzmZolNkXd3TPshx2YLfWmAdvDmxc1u28DJiPD6+iBIF9DTBLgZfu
KfsBfKKb+6I0Z9eZdKSp1EBV4QzQoUtzO+rmBCGsVE2dKMIzu9FUp+mQccRpJkJ17MeIjT0u4VjS
mkzprEQ+pi/RpdcddXlkaoHULixfcVQ79nJnLB2zAbBJdP75hPx1dzfGuQxkIFSSDbyjDhj8cnXl
pjJAd93ejaVkp+nnj0/pbijY2OK+pCUrMWkpAjz4WFfqNdYvtRSY2PeWjQ0uEjRNJZedMYNhVC+c
wRgeWiIdQ7w01ELx8k4LymU4xIVxKLWYuJKS+1JnHNSxF8mkixbLBQpSp4axymDGLFbjui8NX6+l
Gwwe/Px4T1l8PotHm/Vyb4BWiuc+tYbIV4cmMML4rsvabyNZFXSn5qtKSU9DA0LhpFf/gjWGJT7/
HhPuasvWpK3ICgGFfkqeTMAhqqwMstk8RpNIDEh0IrlLCpGvTtQVtIFJmDdOb9WXkkQuSj2/yMZK
8JoTfDe+ddql3VwqLYSNFa32dCm1Net6NUT1tN00ZLN7/EhhqEpWWmP68bDcMe3C8WYN0s5J0DpF
720WdjXOCqXcOT8jl+ih7yWvUKCwApBPOfoTRCgY8Lsd7Bw8saxVpLTo/GlOa6AYLqpn7KYZb87C
63hm6ZjRtWOo7/E0ojUVZyImENF344JLMq+ggSI9aKfWYzQfpfZap//tg5vfRPYbNldRWWVWmI/I
ZeQRhKok9n6XXoEAxeySF16I0fK7eLitn3BhZJZSMDZKcP10Sj0IRUHY4Jm0I9j7n7XhKykvS+2x
FuVsoijKq5NKRdmr4MkAVZnhdJ55Mr/mh9jtgVQ5qOi8iXP//8U/dR0gQ2JB7oY74kk8FjrIL62D
q18Re3aX58T6xNTSqwgOGnnULcIe177ls20WARlYrDqPov9a51lBsjaeyEpxBUf1xdRdjw10INfW
lpubdblcVtHdsH8a3sxxRYxkbaSBsnniQqsdq4a81ux8fC3sn4Y3C1xOoeRmmo5ynfg9+RXW9Boj
M3Zm6Z8+tvK/RLE3M1z20BkGuGpUgGYGsAT8Fi9jU66traP6LIyZe5UZvNgwkQYQkKXwoyMLaeK5
iTA3oII/+/hbeXhA+ftoBmKP3P1GoI63AOrFm5uH65tx3C56iojV519KvXaU+m/Ez9CB/dcEf9VA
iA2Peg2aD8AoXFv2cgU+wOvuO+kwKjy5zUF6aeLDx19s1y8gDqqaFDK2lHCXdmzpxVA2oF9T28ty
vNDCy9j4C6QWpHL+NcGd5E5tk2EywVBZgSpSi+9C8/Ev1sBgpTIAVBagbe+jsF7IyDx6sJ61bVDk
16Wq2SUVOdtuyrExwl0nQzeBvncFd3aZ56dI/VLmPV4AxO4r0XDs/iHChDpKyIaCyMelcOUE7ad+
GX/zXxp438jFV6ZIF14sNpQYlK8fb5/QHucDa4ejZa0I7mz0az6uAXXn0+RGrxBgITCFfQ0+tBpw
BlXHfDoOLndnJnRQlFUGgWgbufMhCgqg4yFI+8aohpEA9+MV7r1ptia5O9PKU2mZWswHLprszsXL
AjQD5NWcQbrLR+9jW3vDTCj6v62P+3pUqUF5wcYDf8+L60/ld/aKk+y5h0hcjEYdpL6ovUJm9HWS
T/Ra3b2rMTTO9LZ0sFDzmNIelMRLI+nA+l2CbC2HvhgQOWgPf6GoBPgtkjnR/opM8q3RODSaWQ41
hiofXRMN7wPAJAZ7lEMtugDRlRhatedGm1W+1iQ2qVczNOk6SUoKoIh+YissfKbeGl9DhteNXOX2
48+6e0i29rgLlNZpWmGOBPSwpySAmiHTHjWe2FCaztbXivxot6iyNchFtRbIxqowgNT/7xmShIvj
gls4WBC8h9rQa4tjgur2bwLTP6X22YkA25VxEUBbpWo2KVb2nyGA/3q4VeQsXADQDDVs6AqLDNqo
eynEHD4ZzoDHTQ9W+2J6FuJemDvwUW67Ri4KhO060z6DxeFET4tyUx4Kv3HVw6jf9b64A3/Wl2Yv
ka09LobXMyknpYSCcmnIi93IxBnAHqkWhpNnipdhRsjs+2NTFA+N1l2rU+5Fyvy4JNZjUTZPsbms
vuDA7CVn21/EXfv1uOpJUsCnGEfOWyeE6UQKd1vwfXnUTzzWKi2ifxTHVUcBdTjgPvLNP4rjfzCW
JFgdPzLaxeswNswi08FkypSM8Bcs4oEYaSyKBK9jxptQh2dsMWXqX3Gl7T4vN1/tFSu4sVVJdTSP
GUaeOqL/AMQC4nuaR6X5WW7V09z1vkrzS9zhKca9FBF97BmWifPi1wHEjfXImJMZ08qJ37RF6VGz
bZ2QQMe0ggiok0GP3KV1rrp1p14uTXM7j4CzUKN7WBPQESlK5nVrPbjzhGKlUUTHjz2aBcEPjvQZ
LmK21D5l8plL+ZwOxxmaCR8bEIVhlQtTa5pDv26EBeZUb2GYudUfXNqCEKVyIWrR8sUIS/NV/WvB
w9q6iIBkUUbX8hnbvigv2XtpbD2Li1DKGua6WUSRH2YnyEPYcvUkt60g+xKeFS7qZKWkRBa7yf77
qMP258wf0A+QDQVcNqCexL9vnBVUPJmcaOiUYYrnKqugoKH+0MpvMx2h5JMIFnaGt3s9GmBXQtas
QRCXl8gMsybtjWYt/AJn4VNirulxyMav1iz9AG/K4pYQPbNNo7+Z4uppKqzertLmyrTKx0KbOruH
ax1ybTxGQ3trVIS6Jni3ba2VqGMt9LKTl7uiN2OHIOsAl158rw+i0vS+f1PZNCwgU4Hf4tKMSlLG
PqQk9ZcQ93ABunv9GAaKP+ZgG9KDLvj4PO163MYc+/fNByLKkOYy2mt+m47OOEkueslXsiakTtu9
CzZ2uGMrT8uilKMRomvwbxnij4+RcBO5YzvlbVZL6vr/GSQ2a+NObRzFrVbU+GT0ihXf8JB40m3p
SvJ7jIdaAvGwM+DUq5NvrHGnd6nSDMz9WXj4TQQxP2w5t3NcAUfZ/SOqrd1yI0og/3FNHsJoaJM2
jQYOMxNFiF9KN20QDHs7fmieJPwPap0mRIt98GFJv5ZAVG8UuCqvTDjrWjqnFELXOBm6/LkrbtpJ
NBgq8pzXVvbmPJTxWlhhjKImGwKLzdcnzL9SIX/whGF+fxYgN3vKBcgVExVUqlAxS0j2JCv1jWwp
h3ipP8XRLBASFO0fF1myMlorRQYf6FzfJfPLYP3Mhtj5OJzsv3I36+HiSTmBl1rORunQ9M9a8pRk
vzK9dKeldKYkt+UMxGVx5xDqE7Qaixwv/jH9JPgNu5c2xSVAUB0yZX4AJl27bq4LCN/pfgxQezAH
ltP+Ase+4lQgiYJG1McGd5OejT32ezY+k3d9U8tsxLfKpWdSKCA1WIXDL/tf721RnKPIAyAU6ISG
GFk+MrDW6qJWotiRN9pZc8Qg33FhzEOiHtR+srBZHOc1g4zhD2NED0xLh4d8wMLiJLlvrDm08V8N
I+O+VMf8aZmG26bEBJwkDyKn2j8kb2vnnEpp1SpJZ4S8Lk97r+jG6yjuPS2frjM9fujgBn5FpqOu
DvdN1x1Muf6qy/W13mbP+qg4HbCCjbIIUl3hznBX2jiSinQainR/UXzgcfW/g/7bDnAXmg721hyq
bGjUdd0RbISurEKIWP2p6t+Mya/7q0z2tSISkNSIHJu72IxCilZ1qlGV1jHYZK3A3QjzefY3zgPg
28q46yxfMwua5ejFowjg6+ixlp8ZRU3spOUV49CfoXymOXNxK/bt3eVhXECTLbB0APb8/twa2kLI
uODclrHqGdALJELq/F3PfTPBF/26stdrOqL7YmIkjkzXYfsomeN1W5uC4H4+u8mKGxtLLAHbBKGW
MvlqUDW+EgMygeJWz20gqa9mVtBkUklU/Soqau4GpY1RLvIpJJZJm8nSwUD/pSZH1fCzStBA3n1C
WABQv64OmT23sHDVV2sBTA0jsPepCgnpJumea7NprqVZezD7MREGW/Y3eae0GNUa4L4MeM95RqgW
WikXcHymrpV+VgICCgXJ1vzFVe0UipbfktD9+BLZzTw2Nvl2aiuXdMq0Doim6iVqandebjE/7a4r
6Poh95uM9iIdaX0EPi4lDwLjggXzMm9LtsyLMS/S4a9lLfcO33a5nOvoC+SF1gIsJ1GqEWestWtl
gcrjx+va88+tEc53VGmQ46hKkTL26YteLL5CwaZdxIMgKRcthv375vAVeUuqnE229/E3kl21Qr23
PVophjwnOpuWMNGzeG8BXbBsLECW52sRqNXt4sKIXB1EaL/IA4g5F09zWbF9qaF+wgbpCp/UDsha
FXRQMGsjnlnc3VnGRKgjsGC2gAs3yiRnkpqHhR9HKgSM5mAYcnckcusMeSN/05qyD2jSeNY0QZIk
HCp7GELpW070/BqK6lfpOsQAPQEJ9fEX3/0SqmqAcRxVByDo3+9TA3Sw2oHqCL8LB0Y+UExV/I0F
8GkweD6GnblkBPpREdhyQTsZqY8JuKSSqhBY2N1b/PX/WOASi2XSelNa0YrTEjTqE39ukNIISar2
d+rNCudRoZ6pGcmL2M+bfxJKybRB8Qvq7Wq9RX3rb5E5AAf8uzQuo0DqlpihSVNfjmLANVP9Cnqr
3iqZjqTqDs2KoCFl5sjx4pmSiN9AtK9cVE8GqVV6GTViqlZeX5TXGhkDeVKP/ycH0bjBuyiclkZm
6FArXOykfgxLAQX8/lWBiWw0hkHQjGGR904eFnojLz3apyBobxztVdjCyH02szFfx6d49v9iRW/2
+BWVbZlDyBdZTJsjwKSQZjCFuI7dG2hjgzu4ExggoASK/MWIbTZBkX9XAgixu5rx2mRPhLQoe6kZ
G2v/ZxM17gJCm1uytA7CWxo8IZ2v+wEawz3GRsksiEkiS9wtRBepNaUJJ63CnG/y2BeQ+NKHY5eI
Kru7R3qzJO4aMtsMEOQwhr7OkkPoqsZ4oCG4UUUmuOhX1pDYSlrEV2Doi3pFF01EpC3ybo0Lf+o6
ZonRwxOKFAq3QLVdpwfwVLan6rgc/+4VsPUDLg5Ww6RWLTtMcnRINdTcMZn68fERroiLer1eULCC
4/z8jRTGb+mhs+x14wZceLB0zE3U0HU8DBBfO46t8imfxtVJO+s0TPl9lo2rnaTDZI80bBsA5nOU
Lvt0tPu0fZbIOLmLZqaeOkLgYqqHyetyehklcm/n4fwZ+hM4lMuTkk2ONTYnnWQvvb48Rv3yqTf0
T6SobxOIomdZ9Bj3QABFQ9y5U8PUtauLdSpOJmafi5SCc0GZHtsovGib4U5aB/DCEeu7NUkvpZzd
UFlyob03OTkSdDuchye5ige7aZVfdVmnTtlbP9K6nxhp23FpTcyvNFrrtiAbtQcq/ZQK/T7OMV9R
FL8KuYG0ER3BbFAP95Eu32ptdZGSWwqyg8wuWv1ZkUbJSZociD/pZTVAp643x0quG2ci5VNNTSbN
ephVAFM6A7Qf0CT3JOAd7KrLT2ZSnZIiupSy/KAUxsNqDHdRqDwM1AptaWxvpArX29Cb/qSFD1IL
8uawQf0rhWYd6cMfUjgeILL2E4VkwGTX20hDsWxdwKteEuVGT0zTSVqldSxtdMJmhdxv06yXGYUI
PGpdwWxWp1oen4kynww64JGC7FCpAWsJy/y0WN0DuEpVuwlRKJnK7GEipoYvkoLlwqiwtwn6/GZr
1wXm0VUCsZhIlkqbVtZjlk+KRzJQ8Uhj6o19dpCi4T7US5AHNKAiKvXvU9R/xUjck0naazXRbmmW
fuqTEcNuhK4uWE8je8HgwqCanZ3n00UnG6k9mc1LojYPYx5emarlx5CzqUbrZ20UjT1p6FbOENip
0jIwARuWovq2SYgHbe+ffa0GHfgLQPWJZkIfXlBQCXRDOzt0NvymzH6u6Xga0vRSAZH1rBBgK2uk
mjIq4wk9an3Z2XOW/bCi+NlKyhc9ii6VsKV21IA5ZlwDAqnHvAA9bV0/RoX8he0TuFetzqMJARlk
VT10cO+8pbGdV6hZDJgf1kb87HG6j0j2IDdW69Zt+Bmzxj9MpR6Cvu86qNqnB2LIUkCWAb6Qd5Uz
LnPqFUlZeGEzi0YNdiI1Zp11dN0w7cwGDt4nCZB6q6SqQp94jiV0qyh9yJb868eRbad4884GF9hU
Pc51LTGQqdKnJAbhg5S6UXbIyJdZ/WXFdx9be31UcIHtnTkusFGllUmM0R8/+QXakqN+Ld/pIDjC
vt7jiXeITpJDDEwDjP7qVSDTSL59/AN2EsitfX6Uu6xKSVIVyi5ycJD33fdS1y7lVcTXsXdfvLPD
5UJmKjedPEBvUZZfb0CoJ3mm+/91A/J9HaJlRqKC/tIn9CYNP9VlIUgadotTmzuWb90AsgtI/qxX
6BwtnvpVsZWL6Au9xdDEvXQCkXft0vuPP9Ur4IPzFWNrUn3v/s1M1mYyQoZFIwdDtvHu1z5FJ3q7
+vJhuizc5UJzgIK7sS5x7h0dChJUAOrdHVKzoPWD96AJ+Qi+H92ZkdTIU4N8DExV6+V0VVxZoBeJ
bOMLJlU9/ROWfqCeeqpA3S54hbCzcLb+jW0ui5pIM4D7GEmnao3O2jUOjQAKKZ7lbLWJdiBd7maZ
INHd/86sRGHqhLHEc5lu3+mh0c+IB12N6WdWxU1mVHGLf6q4wHKKp2R2DqVhbWxySS96WvnQIyn1
UyU7jlJ9JU2qS3Ql+Nih9sr9JuDfwIyaJpNU4oLPIveFBvqxGMBz7YBxmVME/kaAN9OL5YKWrsDa
zptha41/chVhqzZWPcevLFjjjzw7jK7qQPXLHYNZRb9H8qEUvFyIKLH24EXvDHOxpx3DtShiGNZ9
MBxKfgcuqsyxLMw6Ncf2ZB3Dr6HkSkeRv4r2l3+PgfR4qAyCYPqmxrXc/CGrGTv83OF4t0jOT/Oi
B2AlxqQH+5bkcg2i7BtDj+t4maFnv8SPH3/OncMIxhhDJ6bMFJX4mlHT0rQoMgT0diCBoUvX5WCl
tpkml1oHLyKjF8nTz7ldRJUC9rX4hW4Nc1FgbaMYFwkMMwaqwpuDMCAn1U7cScymyDbtI1tcwpGg
do3BDZStfvfDcne2l9vfky0M0CjqPbA/95E5LvcAakdV8w6xxiqeagl5WKIe5OmgDJrbJ4ugEyZK
dLhToUBbExl0VPvl0tqEgjppsGk6XifgrNfanzQSSo7t7uYmfePuL7WNByUawUbL4Lhd6+SHMcAp
7D3JlyIn9YZg+Iv62DbtoNypkOkCfS4FUsfd3B6sUnIkTbfHXtCp2ots27yUi9d9OZhrXpuxn2QP
84K8uLiHLidw/qPz8aFjf+jMQTY7yJUqpCYGFkzNavBG5/Zomm6lKoILT7QW7nglK10iq7BwyZIK
T7UjinByJdtjIsgkBEsxOGeoDK0kU4IvM5exJ80WnjGiULFvAuyWBIxM7ILDbm5aGIs6RuNCkFsb
knpb0eJHJs+CTt4egAgO9q8N/lKLzVKrQ7lk1I6jq4CUbcT07uy0nZPjmultFWTEpo32qC9rQQTm
RxB9vvyNU7z9BO4gF1OlgZYYxAhq/2yBm2BCVeP/ZoH7Vmsxzkmlwr8JXsyYv0Z94uljC3sgm3f7
yB9USHXHa4aUBwSKnsT4ImNXuR5cKKqwCyxyRVmBhkC9e5reNo47tmtCwSA94UndavRikMJ7MItH
NkApJ6vNIHbb4zG+HlEA+ZlGkpcVzRewr7hptl6p+XCkPXUjdcKDZrD12HhUjaqyoyG8k63ipqqX
U2G0Jy3rr1QrvomUzhl1ckx67bqikr9IFRj5svWO6NkxJ+EF+mQMuu+WSXSlqUNgpg+z1h9l43pa
xouqaBLfqsixW3v8/8wkAZdlmjs5Ga4L2beyxAbRjZsbi1PG1UGPFSeuzWDpx4PeQaKGls6cpqDL
z+yojz+FGPue2fxw8lJX9KGpWg8z6GDMVInd1hNU6lVvWdSLfHox1eVE6gp0xUt9oGzKv5jseYpd
La28Rpo8Kg8HPZzsWL2mleYlK4ojvQmyunyd7NqCrqMMkWRzBjKK2F16h0FLu6Gp8RwN45eh65/o
bNoUsNY8kk+06J5JD871Mf0eJnS2m5VeRNJgObE02inUZ+eRDk4kJfjP6PU9eBirryRNNKcuq5dp
AYg1arJbalXo4C3evC7eaBl3sQq14Fo9EjMK9DR9CIfsf1i6st5IdS74i5DA2AZe2Xrvzp5MXtAk
mbAaDBjb8Ou/6qvvYXSlq8ykG+yz1KlTlSkYinACibu+eiB9tY98Z2fb6UiCaY3h9oAaZnpqAl4C
EF7XOCDrh9AiA3nkpOmU8PVARZWUhl+MErBb4KcpcmO//yujxcZeM6Tj+hopurPFNQwH0Higvb95
h74e+wSTzziosKURVBgN1WNMWbRzQu+lsixZl+3oTMWulV/w79L4VSGJi8YN4r4E4jRvzufQPAbW
hfhjRfcEXhK1vcGiN3J5zDaW6vDdSigFlrBsJDT2NMSvFDS3LAFNzTtu65pov0swpn4p7vCbd430
j2+7J6+J9ojLJzea42LeNTKMKf0Nti3xcLTmRiRsqeNqOjf1q3DfmorF7WRedAmTbEQd1Zisd9UT
d8/eNOZrJROCn1/mA4X61xw56V1diAy5vjeMBBBOJU/F/BdkmbjUbTYuP44EKZi32QLPzDpgccen
OOrYzu3eWu91WUC3Ni9GzoDbYBVGXxmOdDfvKiBnFStjOtGMVU8zIq/jgRvXeDdi23M9XMaRp2os
YzljjmD/tOG2B3Uwjvw29+ZPVc9lDJnphK1f2+IlYvmjfKB03ZwrXKipZkkLoUtJxzigIvVbmQSD
96SqvxOnhwVv0842DgILZ5WP+/uEpkxe8PBIRwaMcUp596O8oxiHrKJADj2Tukpf/ZEe3PKjJ248
Vhhtl286hIqABcWvf5saN7bVVYv63BewqWwgxth9r5F/DkcvbrX7Gg1YenFM2oY2F6V3F/x59Ncf
jveMYistwvpEG55ukudqZRn8bFMZuNg0P4uRZmHVZH1JjjNrMp/vBogQLUBBI98e2mJOp8qLJ9AX
wi34wGQ61th60WBVUwcC30EbT+pSuz184+qDwUsb19MwfzIOT/oZjnL0J2TNoQ2+Z7+A/m3X7wq3
iKd1S8T6Iye8niZIK6gGiqLZh8DfPUN3QVvGrbh2lXoYHRglLx+iGJINMxl/ZinB/r0lYQL7kZOl
HpBKbExr8IIgCr60UTzQMffLZlcXT9G0JXUEjNCd3DGeutexAMEA6kR80TEKroR5IisRQGsKG3as
jSgct8b1dhyBKqounbOdm16B2j9dYSGYGeC7cpZHN9zSwj5AoCB1XGh1T20SLEuO1wLFFRX0yYh/
uxwenODJH6CcP82HNcQWmPnA5CHj7FaZ7WmY1gSHCvdWxRGOIC1hSYjv1btv1BiTTL3Ig+DvMr3C
su0Sgjdjap7KsYpl8au9JrGlOU1dF9ehTVu3SfymT3Qh0s1tbn30iYD3h9XhtSFkF3b27GvnBnHZ
Mh6wBku23zmEo3yViXZKXP0SyBEaBzxpxznr1neOtx6SNg67LXFZcJUuT9QIDStx6nFLA8jXNzZI
F0UPEs/M1cXJgXQg6W50aVNCHuTsHHv/1Nn61o40vxeok9Q7KBtdfcG2tG/dJ69QR89MOe+KhNh/
c09PUVfEcopi7j9A1wvhHrby5XhkBImkrx/78E/RILtEz3UATx0/k7OGQsmbW3cfwxbqJBTFoWuG
IZG8yjDqEFOZeS0esGn2rbCPLZExwnc8Gz8PSzSM09VEyF7kgs4q1lpmNT3Z8VtVSCUSqufrpTLf
tmHvfHwZcUOc6LN2Pqk8zSO/FWZ+7Rp8ROxbBEisHhTTtNulc+umkytSS/a1mRIfeoqsDZNqrPBv
H4LevI2b2kG0ZoshL5OFrbenU/URNEDTEBJJGcZj6RzXOoynRaSCkRT2HSln+zZ6ktjq81WETPDW
IvHCozHeTLjrN9h6RJiYeOif2heJ3yfNEusiituqwY9YsPRaSHb8I8uhJvjOdzWbwffSdnHvsd/v
o6927r5LBKeZ8Zw7Kqfdbe3xPdolJe1PMfQnx4MFqXlc1beIsIgS3Jy++XTnOZ0RH6tiTlwO8ZiK
791Qf3rFzqgVgmewhYPLjOssr8v84Hf1TTTnDozLdXkHqJDhqkTNbzQ8kiBAeg+yVVaxHt6VotmA
YN3Lp7kwQ6zX4Kg6/Bs26yP5udTiUKxBEpD2bLY6URzPKqJ/+fRDzW8E3bXF/4QY36HcYHa4sNix
XxG6XOwi4RHNj0UJ6/AhjGIieToO3mHUN2lhJIjFpDawe9GzDAf44IDtUKoHgjXKqbEnGM4mfNlP
pt5hgebmt1XeL+rTmFtFSBwxqDEPUdqD2iZVmc61xC2a4TMNEwbkCyAjAawuxvoz5H0+Oyz28cZU
CLn9+XzfaPPdv8ZeICx71PftnfeROvE0zZm/9adgQBjvsNJi3c82vIFhEjsSxZqZ0hIz0ILviw6k
CYWEZn5ZN8VdVR62Jcipqa738tBGLwT4DKSaWvzN16LQmQzfVrw/bbaEYoWlJA4e9qPrV/GgSLyY
MWFNe4iwZKSZykbZXrvg1gk/bzE1rPvmyY8chKQx1RNU8+VHbz/WVsaL+hdGC+rNKa6LZ4qgXVHM
BcsyEcZPVwMd6+qNRZimDp9MgH84NUmt/vj2cfQeNzNngwdGoD67DZJKtcYbE5CXjT4MtLNsOCeD
j7il+odomCDG8VGY4Oh1WE2ZGIJf+8u3dwoHE8gNxqEqz0RMz5bIdBULbuk79j0yvgqM/G4F7n2N
Cqk2KPF63FbRw7Wy3onOTYINnOxwi6PxpyshGtCzGF50h7oT2aLwZfrcSMxkp8o5CUqRTbasNVO2
WpF2jicT1aP6AlnBK86q6HGn/WfB8KmcDZuNWByYa4ZuUbRp0TaplfsA8YOQMWeFv5sJT+S8JFAA
jV0XfWNod67dwyg+Lwu5k7xJUVAkTjflM/SnI6fMqvGpaubT5G7xQpoT9T5XatLA0ltZPhtVxMVK
UtN0bxqasgy2A0rvBtckxQKyO17MNnRI+/6zdvCJWHdQYX+W0Xg/ysDXb3r1f8rmCRt2h419NOZW
CJ4slsRDX8WGv4UOaPsCqxBT92Q4dgXKmy2eCtJkRiksSHwIv42DMcrG8ka4fStc/xbg5AbLeANi
mZLV/dlmtBDQ+5SC7bYWETX8HQUmmNTAzRCAGK1jD79xCuB4OMHQjasLuBrQdpRp5FwhSZ+YYEpt
xc7cXBma8FmvO6hLQbiHoowzST288tmeomXvcZvYde9MEQjZ5wos5rb6Y7wy3earVSSrhwhGMeyk
nH+gN9N+jRsfRNnlYMom2bYf4SKidg9a3HBEMqHLvQ6bnZEwHdV07zsy9WtULbSJI6kR54P9Ap6E
4/4aDW9z93HtLxvSG2WfWqAMbn5o46dVMyT15uC0L1D4xqMVxaOn4ZtZR5e1/mBQVG8ilfS45Z1L
z+5K53hqn8hijiaASGThZpXjP1WiPt4bn0E2OWbRGCM8lKjVNlynBdUQTr/jbCj+x4SGUdY7HAbE
+wLxAWT7xVrgSfpjkFHSlzRuenyUpvo0G5iOujxCZL2GC3zsyw9WTtCfbF/BG8yCkH+ziv7rCBbP
678l3ootXSTa78I/9f0T7d5JE6V8rPNyeO97Fw0BwLHJ3EhRPUBXLrMF2tVo3NeYY0s5OEkFBigd
v0dDnuZAfcngoZnwcrsmdgKMz1f1tq1RXDpdDOu0rp0e19rsRvIgpi+0BqfF4lpUFAXihpE/lgCX
5sJclWx48kyL6R6Wc+Z0ydjjSo7LO3QdY15G6aSatHbNuVRQlSNF6kArcC1mdC5LbOl6jXp/jaOp
hIWPDL5rihoMnnxpyZp05noXzA90QtNao3cT5XAqNywzVzTdVue0OkhdFYMH6nrCLmYVO+tPZT9n
jhJlDNNezIeRhtlY7yX3X/QMSHYiyTrmg2GZG2HABe/VUb2sYxArJ0Qt+VkX80OFTmD1wdgcf+DP
mfvc2wdufSoDx43Nghtxf7dd412UA52cWg6o04ebttBZnxCgq9ZrcHaKBwZeZizDOnMgJrqKPi7l
N94WJtMxicy070fcG3jIzZ6I1+Zx7h6G0RnRO8Po1G470To5TIXTmQIiF9eesx1Ucx6DejoMEi49
nrpY0n5M7NwrrEJEj3XTvbCo+ks2qF551dsm7Dci7T9/wpfR7XaggQLdxUmFetrajwixsZfoFlTD
QYppgwRH91ZKSMnwPxxd0NZ4cREFkK7tYXBH/6h+fVNao0tkL7UIk9B7IsgA2r4q/zCV2BNHum+J
exEV8iE+skLUbfs2o7w4lnx+c0HSc6ePtQkS5YmLQmctsYeuJ3Gd5m8AvF5B8rEHZ2dh75ZdeY+Q
PMFwidfJaiH3svHHqH4X9bALxyFn7rgr9aXcis+y5Mm6fpQlLAPA/J/CVyv5CZ4HCGxL2iJ0BMur
RU7yoi52yjHZFrjWgmIcBDuD4L/6LK3YpUS5MThrl7rWPQ9KHz0kbcfDijpsesT2oEdINDuYi0ie
zUZmvjYoUZbEkZidIoVa9Gy66NJOlGkUiJzjaenqixLo00Cqdm7iVZxMcc9DH+69oSzr59nn17AS
JuHBELchuFTgP/1szfLLS3Xki7x2ur1REwaPNQtAHwFliAcZkJ4jukt0TgLrycN66sNmD1m5eIkC
5DK+Cwpss/WodCL/4Az8HJU8X5zqwFpgPONdbbXJ502gKhg/dRnKFLzXKm477yAVRlum3JfoKBmI
qaOLWg5olT+vaKoa/anKrznsdwwZF4otgCnGj9VXMcWnU2DFgfKSAl75nkcWAo9D3x6N3yuaDhpc
YDHyTPjG02Kz/wqjs6B6jWifLJUFK6TNN5RSg2POdoWDX/FP9OR2r4R88klRutTr+4TGNdB1SrGI
bSKV9cZFvpRjykaVqpVfiA9KlAsYT6oUboxP3gjK173/DjB8mcL15BEIALs9NG/Lq6RBHJQ2JoXz
DZZbl078hQBWAX6GojJKgg4I3DxfhPuhwAzirY/Tc+vvF3wO43BusnBBDVYw9Hut88erDy2Dkp53
VTPc87wBNlO44+6Qy7DA/4YpLFZRdfRQWj9xxcEaLKc6daba52CReeOafQs/nXD5wE0A1DSlyE1I
bL+TW6ZuT+N+Ntm98mLdzgJR+Q9OQmJX9YFxfonIgVSQlFgf+oEgKtGhATxDGKBleLS14WVGcIV/
/VUB1tI/opPP9fIB1f+Tzy/327HBlRpV9HUjJBsRlfy128+D3q8Fyn3J97BtCbLAKR6ret/XcxJG
FsDPCIlN/GVMvt98Wf1pkOo5AYWuh8KvlCbu0CaXugfItJPBs/RXuOGt972jdFjWeHIhhQ7Mqdtt
7pnxP6MOshoNjc0xuENW+6L1l/Bgeh0e/U0lAw/zbljzYjqbsUOa3WIbennkDqiyXr3gFQymbAQB
q/aegDwnnsohIo/FETDoKqyRQmYMbLBLhJ4vGExMEXiH7TiaDzzLQS0ZzurPSiWKpuUufNEm9QJS
nWhPvagxeygP4+ac+kXvxkVllbelS9UdaEmTHljCiv7GMwzwDg5Fx/a2+1sgRACoS0UIOJlBjaNy
Uo4P4iIQReoEp5VHfHXligexfsxbhPi176xM7n/P9/QzL16KZYtN4KVs2WtC0qlRCeEooDSS7dDh
BgJuKarcVyb3q28vxC0CRw0YStyjOZ9cSHmQ6zTc+uATbtNoRGg2FufFPBNwZWtoeUMJb9vI0bjd
DghLrBY/QWRLAnZiwU8QLTcNVuI6nbXcUzUnC5rIpX6Ze2grNnvHo/ui9g7/QV0Wrdr8bPwwc8TY
pbXTnIxgZ9wq4Cp564lzZRSCoWpqnJsOBd0rxETb+a1DytjsxUbtATjKFvc+yATtx9b+hQBvosi5
qm4+FllK/RhZildXp8AHMsid5oMAYRDYn2N07rTftAWsBuTHiM9Sz4D0YKXNTNaAgGyG71YxuJyK
wwIYFWTNnNDHrRdnZ3siGoA0wZJMg8EZLGNzQ1g+FXXG/C933C6uKLJ5FmddXqkoE7+7Bb1NbY8P
gaesojJzys+Cq0TXJi62X4v/s4zwEF99JCEf9S69Oi3MEfkr4/Oj8nfb4rwCeU8rNJ0ClzN8rzmu
ja0va4FFh5Y+Q2fpWbMOZ19jixOtvSSxlWFK7X0qAhghwvcEQubav5xuOw9uydJjKS/7Axc6c4an
DlicVO2tLhF+S0TJRbtxA5Cvrn3EriZX9ZL1vn8a2iXxgev1TAEVfZDA+TYKhXOKDsxVP6U7ZFjS
HuvD5sHycf3zf7QS32gX1mB4Lt2hau7m7GCfgkUUWnMMCGQNUIavK2x4wdJFOdwBNGm0SFprT9S+
WgKVMd6c/JbkRT8nQc137lxmvrPlGmODuRhfIJgj0MWAYMuM3TnWRczfnmde6LSpgVEv3xqnzkZ4
8uUMOLevAf80ADHVc1Ni13kKwswL+98tRCXs8eEz8uV+gLCIKN9p6KApmvIQhQsWp45mRSoAsF87
F37PNyEWl8vwCMpnQjt7Xfz5xfDDIua8G2mycaARbS/+GCEAt0LroKf7gZoXRQ1iKZoOycZs2b7o
BjTHKa9skifBw3QzKjbiX9W/2nrKwUFN5/XX2vnYdW98hKUsa5JCokBR+xL1yaSuWrErc8Y/rRiQ
HzVF6ECd4LYvICsfIxs8c1Zk+k7BjtoHNq1LPEj2wUzxxxWAR0DIRYFbpS6rbyCyHuoembk1zV/s
S36XYj1PzcDjSrvvGOVnJOgHkH0f1q2JC6A1TlnGTiVj6xSxQS4j9frTbcNzRKZd074DME/9uX4Q
gi65qNDU4LWVMTBqGs/L/Ob17TkYtv3CwpvvHql6d3G4KraKWKCNwmwlWRFtKoGB1EAe6ABhjME5
RcHLhL0fheYMKVc4ENxTID43sfA/fIq5GTYuwzZV4jw04tlXTjyTvVgAYQdQlQVyvdGk8V4sUnNX
vxJUaOUCJf3q7x09uYPlkQfn6+mP20MHY331idq7GwjMfhMC6Pfz3qnTCTPoELegr51zLQDeCgwT
Nw+ARAs63rglkbiGdEhLIwDHA5rQ70FYH7ln4xZS6K3z+h96hLEWXFn3VXBb3MdWAQKBuH/nTJm/
oIfGOlVHYYnNynRyPh2OFF38SPyHANxYBcUxx6iDOMkCQdH5ynxQVtc2MZolxkBqusmbhuxMFcUs
xFoKaVMXEEQokR0q/zjYG8eChA1MvtLojBYcD/1aeuHXXGEgIPcb32JYPFwgj3cMV4C9K0HrBMDU
Bs17i1VPRuc0XNipit6gswlMUPoJBfc6Ns7wtx7+9r5JCzKkywoheOMm6H/SrWZ43xaBU+9DPsV6
XtJheNiiAMriRUxY89eZNOL6NYygBwIMIKo/u9Y/uqK5BRhqqtF7GO5FRCVS2eLdDxW8O66wKszc
pt/5tE7s/UUSS649a3NXuhihlQCcMQfYin2JaNL5wJMrmP/A0AggnPL0SXXepVYLDs+CEhCLXTZb
MAyUkQTyfptDC/jFPfjDeKp0lQGIhJ+GPE6AtklxFbx5ncEblONHW0FGvPL+tMtDDVN6r3gzVZFg
q/DHq8Jzwc2nKaO9HgwUbjs0egieXXXziuExjEIHRQlsnGqSFk2QA+m/Ai6/TdGDXZqXqGVnMuCL
OPyiKmdPZ/efibDE2Znf2q/PzGnP5epcvWrKxqp8NKPJ7hPQBTIP3TKjxMe01nu1y6cFQrisv9Tc
wQgn61x7nNCQYVUi1uytDavM3epsG3TmruANi2FXzObAx/LccXmSdZ+3w7qbuyEXGySF5DbGc7Vw
CHRgdAmO4xZLUp402Z6BSg0pTCvgDe1VB1fV2YKFixjWZ/ulMI9sIV/EQbXYR7Gyg066McioLKaM
z8DIHLO3rDOpqsornEyRrzDUTLa6eHOj8bPuPB/ns3ysw2Y8ckwRvIoUR3g4H4t5yNDEPo90mRCc
WOJV0I0j7n12c56kOAJ6eI8EoAi55uui+wxtzo3VbgxSBGLTBGQD6ypp5K83S4DVrKAIcH2eqPsO
tvprAEhgHuStdDC5rdUIXKNfPisiIKdgr7MAt0tytD9V070jUx/6htzkQl78+yi1LJwP0q2wnmmw
RRJUmSbmoiM4iOn2Ms9ofTEy+IR9DfzttPp1t/DPRiuL+asy+8IC4OQRuoIZIEkrVEbb+b3iy23E
IESIeUdhUhQX3Ya2wI9IMg9Fgl3QC2DYw9oXh2HEYFDdJ2y6Vx+kH9+oJSlI6Ve4qaXcE8DROljg
amnrWI/jcxjoz8apblovN7iq3oK5RN8/n8LOf+TBWn2tGuAyuhlMq1CpweAo21wOucfuH0i3e8HC
MxYczi4+81LYo8v+6QZLIL08DfVQJQM2Nlc3PGmNWSgh2EDZMqeqqmRcWi/uC5a4ZCZYjUAvBjTr
HU87X9yAAxezpwmzDd3RfAumVzW3GDquYQwTn5Qy9uxhVt2Cy9AW5JtTcW5bC0AQSHhdNajnpuAH
8+DE9uAfYPKQzvD6QBd9rHkAC7nJfMlxyULmpBqwQTHboyMxBg7gjtTxDjekIegVCYj1vp80gfvb
tfh9QpNjB2QAqgCQGMessnO+Aimf1/sMyp/Yq9zKm2tFhlHAAbtQQVxOaCZG/Bualc9e5f6SrsJG
1Ya1TLHJP6Zx8wqTs1mTcwdeA7J3v6s6T50quanUhHduxlS9zx1GrQEZUZfV3z4UdIBRLZfCqOvI
609drCp1pZaJ3hi98KaDEMAin11lAN3KodhHjSEHr6aPqvDua1AAFBnYHhHfLdP6RscWBAj1UZCP
IBx3dmv21bymzh0KFduOIfd2GmvjW5FZAYI2ZtCbdDNry3M7hpe+JtdWq4PoVmyykMwa/8D9Nd8M
j4Ni3IEzlNXkBxBH7BnYTbvd0UO68aPtMAbV38bDtgsDgwfCsCfPoK+Tq8kHqLRFMKYklp5HhMFi
4VmEtna1HsbvNGVkTlr0d4PjJM0WlCiMMMWu9ZjIqTk74aeGagAjoCls/euCOWRjjJvx0cmWAdCn
19BD6+FPN71h6J4Go9kHoziM9ddWwG+Pop9QwU3429umtpdFgjsKxHj2wjxQ5XtAQFovvFw37j8L
9IIKgEBdoR+5VSdW8cPsw+lGhzm1SPgILbgzhwHDtdE6GaLSrfQ39A69c9BgOMLB5S0AYQfVB0px
N6e0ODUjvr8vYrZWWQUJl2HUcVXZqxgY+smQH5V2dhvzEqnLTLEpGQH+MWCUch2yphuxqgRKbYNy
qNvSkjJUPhq1bJk7+ino2iffl8ibiNVanvjCvgPHy4iNdgGAKqHnDOZByL9DugJ9tqUPNhcDJwQ+
qJ3d85LugJmfCR0z65BjH5pkxfBnLXi8KugKYIatEa8WlMcKi2qNlJjwg4aG7yewEU91lym5ZjSY
McoGWbxYbyB84V4AqRXCjxecfbRyey+qcqXN1cNpZMhH5awS65aXcYoAH9MjmGIVaC/qomHMBO7U
A9kC7JwBVXL6lPR46XgQXeRd8SdbWhdkIAF04XMpXQgPkFxxzAgG/C4QBMYmAYSTOWT572+ZVUGR
wP9Ta5m2pfNV2BoBrt0Fg83dtbhSHb01a3SKVA+AzMx7ru7jzd+qhohEa/ZD1cPRdBaZRsnaS/MJ
y9F8NACQgON+otZ98AKz5lHU7HBe/rWi+tt75qvnw37bFgyphyMI6NcCiklxgx4iDSKMhEukAQxB
EKW0D0LLOG1I89N5meTejOV3HeKnvVVgn0JjW9lYYL5e5LFruMoCNMruNxgg4O14X95KNbxJ6n0n
0WV1uGBa0nfsWm5xN/rOaSju1CSzvgdt8zPo+R02YXrvNHgCY8f8eFgGTNUt5McJPBdSquwF2/MY
trQ3z8KuT09n2WBeT8O009hTgjdc4tceCIgs+tdw8wijvGc+Tl8NqYfD2PFtV+A55NIO9cEflyNp
1qyRC5CW3o/r+zJcxYcEKuvHCbKAE18OhECpDOOSXvc5Qbwl9fYua5FU9EHZ9TCjpnbZjIQcBIe6
AYNjjG6u7zz2ctlhXHnmGvNuh77UVfHQT+MfzfvXgbF0dQq8TNz/Vb1OSI+J5dVj5wdYLRXY5GzM
OyFekw0+YKxowDhXPIFnBXuNwoHEEuyIULVyQU71op/Xqvo3LSqvSrZg6XQ7GQdUuBWbge1Gbphy
PlfU2XcNeeXUPgQWRe445/BIviEQIz6jeYrWJHKw5rz5DzYMsmGucWEomu5oO0uxoYYtw9fxjkW5
VAAnXG5sLB8W/LgDMETgwVIoXdAgeFBk3LPe27drm3Xd9ipG8UlHjJ0V8S8R4qjuvawcPYQJemcb
5DWOGHg8QI7VW9WKfAUaFMzrZyfotNtC7yFslj7uVN0mxOmvyjEJ6NbZQMonie8Bh91p3/AIW7pB
5ihAID6bTxLgNvO7PoEr46mM+ofChBBEgc9qKy9t7/4Ojrtb+xLIXnTCAOHNepgCOP16EFD6gQxE
/wgajEj7iGYT6E+sXz/JEPzF9GTb1TRCT7UtKCjQvcGrtorLHmQVSsWX7S0gjWg7YfS5g5HVAeoy
GSChx6JDR0o71EykrV8Kwj78yT4M1QSa83JpNOljZ3APASsf22W6DROkNu+hotTbNSpwekFRrkvU
P2jsJuyC6qC7Nq2FrTEmvmtDc+ZjwOaBlwrABMOW1ZyVoQdRdwbOgMEJ/vIHv5SnaFuBkG0zUNBw
TtexfeKGHddNYRrDUd0PMvyhzHtYcavbGegQW+/jq+i61uOvUA0y6OzuAi+8VvNwJEWRDji9jrAR
4LYNj8Pvcqn0XvvRfpD+caEya6I2CyazA1WAx47mT0HgZ5Nf7pFX4WPAu71ouYjHfsJRAMQwCBee
RrA0672gTlfvzqPqluO4QOCF13sXokujBaJAwuf/kXZeu24j27p+l3NPgDlcnBuJEiXNHD3tG8LT
gTlnPv356LW6LXPyiL17A43VWGjYQ1WsGlU1xh+EmuvX8OpmX8B9cjIHGyv8orD0xarcl219Levu
Ji5dHsMHRe/IttgVaxCJRZobER3awP/RiPkJLGwEtRnTyqmmRXVXKwt68FM9QN2n9D7MH2n4ySyB
k1CBDUdv33NcVDmwTmMrkaYk+aCqzyYF+Ga4mtY0WGRL8jam8C1BFENTHLf2DrXVbxIQJngAjXgA
hQn17od+wvHSey6Unob8XZShrZfcmR28wMECKfi1CMzpS9lB90WMsi1MmqMpO+EY3OlDZuvh3qQC
aNQH7sgbXaBZwF7MPPT8g3I7xjI/Rb0eZYR5enM3BVIEKvPtrqNInEQNPzFw4vFpsIDb5L7dcJMD
mp6V466gYhHk1LL7O4vJ8yVaY5rsNH67z8eEpgh4ZWB7Rrhl/qriXSWNRmNoa/qrV8jEoZxUPHVt
apduT7chtRXF33V+CZYw3vTUNET+RBZOaBoQdDVYKl3f9IN4rGo8AvrwZkhV28Teyle/ZWW0lzGz
3+NWAe+NJQxOmUPMNxJbVmhKlmhihUp0J0bS4xAkd4Fc3Lg8IsvKe6sM6dPgF8ekU69Unuyy3Mk0
JKaKWvkoAZXDE8EJ9PaGtMTi4cjuhPHAs3QfV8mbZLkOfQanZGVfCVHxlZpRE9OKqa6D9NWkIEID
TqqKr3lJ6SjSuC+Nm0SkSBDTO28l/60K+z2E/7pG4Ff2jm1w9H1vW7vtwff1rSh4B6mP8WKnBvUz
Fr4jk3mdWr0NnT6tXkvSSPCjD9ujznUw0r4psnyVacxich3k75osHqzsWZW0V1E+5MNNpz/kpB3D
76/D8NDQD5DLjAtW79Tq82D1vBb1BxdsTpHdCKlsZ3q+xUsUNeTcUcTr3nySgdz5tyPt0yzPrrQ0
3ZVI+5WWk8DrN92TyDrx9ZM4kmk/e+V3q6ivCj15Axv9juAxmg7JruZRhJUeLJFmP3j3VOI97dVi
Z1e+4UKHz/ZK02zz5BOT2QI7g8O6sfr8lIjlJmJR9/0+qx/aLjpg6gjr6JPLth4Ei/ZEccOWzNxy
a4IjHl7EgWQuJTx//GtFkrjVZU+dq2+DaXcgVVXlFO21hMvCwawlO6FILTfvus/z2RhvmvSrIRrH
Lmttl5Wm4JRlWFSpJDLgwGNDpmuiH6KaO3RvfZGKgxrlD42SP7jNVds/mVYFS8VRKvwCJeVzEdIb
ayPQ9EGGbWxuHiWTpD/yojAj/S6Nhdta8dutMeThxoNEWQ7uo0QlVy0OfgneFpcDUXkOKu3kZ8de
GDZxno5g5d2jpZh3Vmne0ko84Tup8M244tITivQ3nTaywW8/KWJ+nwInktnnHeyEMmwOMpsNsVOp
Fxwtc6T61qu+m7R7XA5YPGuAhxXiPisoYofbBHwZiyakDZhxHKRY2yLZcaDact0kdzxL7DCjO4Tp
YmLy6K34xqJTWM9pIZ8kJYEtA+Fuup4PEknFOLagiwJj6hY4cjRB7A4lmBmeNrsohD+ayfuQ66rp
ZqQIc5d170E//ar4+1j0V4GebGPabCEgXsWXToZVkhX2TXLdyFRbQ0DxHfm8omYglScvU7YBjbCg
bjey1G5lujFh+GAC7g3oz1XKVu7Aakt9+aMYhIQ7TUl9VUJyogjvWjd80nyDGhKF24AHIO+f0LXD
Fla0kAdAUwIJOX0s1QQTwKj42iYx68W9F6ZLrCjSfZC8k2k2X/OkNEl9+aM/mP5Gk82fchD3WzUp
DZqzeD40vZkfdcG976PqJ02521gGYCZPb4ROjVhpwATQdvDS7iaHTdxLXBWBAYzZi5mh+1Eept5Y
K2RAA7NP+SAcRDHU6OGVhzblgRQH1pXU1HYYT9iRNOH1UcI7M1wFQJYS4TlB/QAo0HUzgnNN3FNr
eW+FySiCLjsZ/tR+1s0fYml4O1lqIhQrKO1WBSWELRgfylvmoewpImJkIT5ysUXUJaCi6yn0aCzq
HZ0x3LqSeh2l3FwrUmiZALbX4ruoBXDM3w+EDWUPMflOqf4oVo7YdlyGDwhv3ZO6S4qsMjjivlTv
xiS6HwXDaauTRY9XzJprURx3popsi9ncmEPz2R2VjeINn+jCxLaeQqxPeeOJwEbd/KoIKFSV0X1c
PFq8uKVQPPLnn5Fv5rugZiJ+aoPmqCh7fcyogO/h6zuTAbHeAWeA7RBzrYut/ns4PLTKt5pc1Pr3
HrWEsRQ5r76l08bxpWuv8LfC8DD1AMrYCUR1U7SAjalf8SdT64cSCKACowMCG1cIYjiC9yRb6qkP
UqouEOoa/VPciCcjdU8RABzjZ6zSyZdAgVf3Rp3ZydBsZbgAvImNob6Wgu8NKSnOHrP6LYljJxcA
suNCKZqsIcqUpN4GEyE3us7oh1Fx3XXxq6J/VtSfNViorL9P8+8wWa6Fysn7bkOe87tTGtyF5uDw
V2txfYrzF82/6aO3LBPAUtPOeqTYi5DAJhL67Ug7EqxC8djISNV3EULAhyw7UZzcj6UCA4hzAl5A
fdPl9abUyp2nfLH04rPkxXTfbyf0rGs+1Y11C5rgGLZw2Wl0dl534/V3yJts0lj+PlTfLeOOMhtv
jztJTX+GUQaIg8WTCOjK6Ll0iHFh2FC7pMs/ohlnDFdWqDm61A5AscAEFFlBi1v2DiVHCk0ZibY7
vUgN1HIvdnZp0R9SO0iTg/XgVuOdpYZ26ALMhb7QmOYP4BXf2zKj8d3F9wN4+ukC1ZCWo/TzoBm8
qfT+hht8GldHd2oYa1iJbxCr4aJYfh1VkdOgS99l4HdSkld2KuDUkeDdZXDPcIcOBMRNQAUlzt4b
l4cLph0mqygKEXkp7zSedUMVXkVqvUmLm1zHjjzsX6MJ0D6M1G3LJ01wP2HfcqXXJm+VCKtFlxxr
KHdxVV4PUyW0HHY+8LY4/xzVh6hR71Kt2RVR9VJ78F8z9ISGg6wHPNsLTnW13ceydiXVQUpxWLgK
1BISVvLKwTd62U/NVfONl7g3oVd9rXtuDrr2uYIkRpEy4IiprwerOcGEdmOgpkYJS6XRnov+1HTN
IZGTV38swYi1XE0Tzes2kUp1pambe6N5roq2tIeKO1I5gEoHqCagMpnnj7X2HmXqs5jljhBFO9EY
EUhqaUXF3DUK+tEG2KEsij/no95A2YqdyEw/jfm0gXt79IyJa3YfWWCdo5+i4j2nirCizLBIBD9j
lc54vqU18Ob0IOFaQGUVLYWU3b6lCckUKA25aE2eZUFw4g/25Yz0G4UAdjqdeKMZIZJEn4AHIzDx
yyTPZcb5b77ljE0v10Hp8b4FPa9G12WU7sbwZqRM0tRPBkyT4OflcGuTOGPTCwoQOVkoeXyk+Q8r
iO5MMX0JcJgB8Sj9kOrm6XI8aeKoZvHgZenx+//9P+iVypQUz77ajG+chWUjxQZ92BZ/Ow/umg2K
K999AxC0x0EnP0lr7mQrDNa5zI3ayIE4WCxkFN6+QFs5pVECwQNk2kMZ0FzgXLozQdnBLOnpU7nB
VSWLK0Kxy4Txv7+qOqMfexRUrMRg7cSd/9JV3uOgSNsC/Dlck2aFiLy4gtC/NxSUoRV5LsYS9KEX
ppQ8HB9mTSLchi6p3d0bEm/CYu83z5e/6CKB/CzcjCCMND3aLwrQDQ/NK2qLKgLlevJ4OcjamGZ7
3TerPECSLnAqHbNPieqUfge3b4SiWqjXpryyCRd1O87GNNvqg+KC4EzRfKmy74Z3Gyq3ioDAL/8/
uav7Ha+9y8NbFEGhaPr3N5vt+k6tqIGX/xWZSXb+XgXPiiWaeUA4zdivRFvMZGfRZpt+qIK21zsQ
k1pN6SCNrGbPIYxxTgusRJlYgRrPEf8KM5W33rL8bR4rnxUIl6B/wJoqt/j4rOzSxQ1y9pNmaQGR
+VztJdKeRf7u5FvB+6lV17H7/fLQV9bRPBeIidxltc+Z7kmJuC2EqTioegklDYtWW2B9Cav8WtPc
NU2KxQ+si9hOSur0kbXZBxaLsh29tmMF7UB8HottfxhvJ2Gd7vCvFHXOY80+L05ChtD0qNzkTfEu
GtE7bmTBpqisndC5b81gatBA46+aFOzb2qBBG8VXl6d5dbizz+nXDSgSvcgd3T8O+rBNqO1ZKe6p
lFtE+a4qw6s86o9Kpe79urMvR19a3mfj12dCvK1YBT4UKsaPC1tLL5QHLGWOlTS7Nsa55HQl9kHb
Wf+VauqPyFYch7viCHNo9ZPK00+en5rnQ5qJSxgSEnSmxzFtpPRQBP+9ilvjU1aZqt1J2UNY9K+C
2F79qqhEcBiMa22k4aI2CKwYvK554JZwoGOp6SFRGk6TRBwK6rC7PPOrczJTqMglL9SzScyJRxHL
/H8yJ0s5+nxKZueOr/aRUZrIZGsociaivI3rn6mmbvoM2oar7cjT8b85hs5jTivvTCzFtcLATYwQ
ZE2R3ZcWmCEe/BJOfBqMDJ4Fx871VqZ0bTHPjqLc7SRLHlhlkvCexyhv8HiJ3lY+27R8Li2vWXaK
K9frh5i5nETzpOJEV842XsatApfKTp16zcB1cVCSomikQkmW57pYgTz6Zhch16FUFDYfY1AiffDt
8qCm7/9hTGcxZhPnAozNW0Q4aN6FW7WiYw4G53KIpdMEMfi/hzGbNi/Xk640Ybo2UBFrOJXxexYg
JJY5efGOeslKuLURzfJ62ur0qDSWAqY4vHdrGB4/Lg9oUQUOlXYUFBVNEzVrtn8bumpSPZJn2j3q
U9sC9rZpg2TYtFe+v59uJNk+cJ8tO1tZ5tNUffxavwPPdjPfxypEIUIbPu8dRDABG4hbDaw3KpUQ
DddEUpeuG+fjnBbo2UbW4mBIjSLOsIChcArqR/doGrYWsMVh5SxcXiS/RzZbh4MZxYPeESoHvhP2
OlDjHuK6ctuomt23An06bXv5M/6Syr40m7OFmZVdIqehOgkudTsJiwiPaigNq6vMaTf9o4UT13Dd
h6xUG2L4Tyg90H3wF7FNZaNiv00JA0iycBiVW40O2UH291Q5AjtQDjSD9VXp72lZXfq9s5VNjbNX
KVxMv7e3VazA49yuryqU+epbeMhQ9z5dnqHlBPT7o8zuJ3KSG0obTGjgJjm2Tfustqljtu3z5TCX
V7Uuzm4iea0A57VY1SPCQ3J/U3iPIqRyUBUexd/LsZazw19DwqL9zyXdREMJc5mtGxuwKHUa7367
8kxZ3DWyKMuWwivemt94zN6sRdzTUVYL4q2CAy296zc17zeq0K3t0MUvdBZrOrLOdqicq5qbjcg2
hE1BffPzkPpo0Agrk7YWZZbvtELrKPqLHHyRe13I1achP5iWal/+NMvXorPBzLJbiR6S1MTkACFr
Th4qNxqArhZ8eflUuOoRfsNWzXFTGpKt13+7HHxtiNN/P5vI3NdxSy9ZF66+B8JvqxUModhYUZxc
izLLck3SWW6YcudO8+fB+9nJr5H7+fJA1lbfLKnFsSr42bSZxPRnatyhO2mH1puUi2tfa/Gyffa1
ZtmoLyof8xtmDFVyexhfSuHHMDzU4VuqOLHoqKCZ0zVFwbX5myUkqwkRovJY7k0WoBBCBR5CS/3z
8gwuHkUyIm+TFqmBQvifSyGpDaO0VI9TLxQOvfFTRPE5zH9kwZe0YUOLa0+kxZQkG5IoyegL6tbs
i9ENqCKlo6oRJZB8X8rs8fJ4/j/76neA2ZcyRx8xCF/ynaSXFNtqgpOoJC+wRa4NfbgSTfPNHLNd
Fxo7M9VA57TOyg9YXpO/f8BsRvs+iZWw6qEB7ihMpd/kk7oVkafYojfxCUQNkh7v8iay/409o6n/
PbXG/GRBECfMgoK74H9UiUdACDYiZlv1Wjj6q55B09nx4XzWUTuYRJAN9Gz/XDhaAvlRVoj2W6N3
ql6YV3TgV65Li2tGR0JatnQMg37Vj8/SlZWNHpBWZjRLYIEawiu4u7Vls3jdOIsxS8ehVleZOMic
Y9uRe65kg9q+GR+gvWzY8FfV/3JIs9lLez/SY6RynGH4IqJHbsG/urwOF7PH2YBm2VcJlAztFt6l
QnrX+NzTjB9y8vYvYhggW1T0tmTM//5cA7ER49pGX54zrPc3KNgBaESyQg6LtbSxuKl+R9Jmt6YI
c1faOsyXagVoQCT+oYoAAGLB8S4m4/7ysBYbEpAD/hqXNrs3uQkq9abG3bPbwkDY0gjk+Qs90zac
zI6e1qzepcUFfhZP/nMeRUQURGn8bzxh42+Dh+rGtVv8C/yrcoub7PvlEa4FnN1xmjHqYVpwboJt
TDt3E2b99nKExeV3NqTZfmoiN2/qmgOT57wQP6ehtAMFtvahpon5kITOosy2USMYlEFUokzKyG6w
hVboVHYu7NQ9uD2UKFdGtThvpqZJsqlgZKLN5i1BF0tURSsH9/0yiVnmhWdfnrfl8+ssxGzixsgI
W9HIp2bYpC3/3yxOHroaDsWwFm1pAtGwV3ScCdjF8+M/bQs/jwZ9sg/zDsYBc8ltZ50AFuxqx91R
vbo8uqVVcRZurvobqZIg6WMbOKVagQL90o89tP2vl4N8fGFZomQqtPhVWcX6b7Z7gZvLYuT1GQa5
jxVFwLRJceShR+TBWfDbzeVoH5fEn9GmGT47nMK692HcBL7jiYchDJ5aWXu8HOHjpOH2aJiGogIe
NA15Ph635Fg0fK5MBQIcypUBnEYOPl8OsrDuiEJSE3UWg6bOuxFeXaqRCfvgv90IgMjHv87zf9GN
+DPW7I6W55pkqfA2iQW9npJwf5jK5P+o87E4e2fjmp1RWVqjhhEC75lShNZuo92mPdTitrJvKWlM
8umhE67lCePje+GPEc77DWklp24fSgWyYyWYIRhVk94qspdNOG6NYucHMkytYiPn9yNMay04pWgO
6uFxkOFAmDBfgUcrnfqYa6/gPDYJXBXfyvd1pCGu+R3ZGMeLXnzu0YL6iGsUvI1NNaiUyh609NqU
3kXN2w8gudFTjvvMVs19AWIgTyxkF3ahcDJLSD5I73bVseor+Ct1tge1/BnFBeTTXP84Qn7Tyn6n
uZbt8eMD8D6+/5pmu6z5Ksg3fYA/WnUNPzwtjmLZ2zkGWCUkhRJCvuD9SKAE/u+W6LzW4A9iAnMD
H5fSlvb98a8lOt6k+Az8i1i6RndeMsG4S+bsZKmbIE3lrMr/3g791XCnnf5JJ2cpX52Hmt3UksBL
JbUGE5opp7iUtoan7kXtVQFj047Kv5nE82izB1jYQuApdKAPf+29v1pU6/f2j5c2hJPP5nC2zeNQ
zWrN5U7daMj2prZYYAXTfvWElcv00hY/jzPb4rxhx0QuoB9aTY5WHsy2VvmEn9zlJWGtDMea3UF9
3xPk0MXCx9SzK7MCXF4U4XWFrgbjMlQUbvXhXe6GQ19qdowkZdSExwZ3Ry3GEkBNx3vPvNVj9aDp
ylUX97ZHyw3sv4UscI0iNTxJ796Q/S0gSQC2/bH2um0R+YdO+p4FP1p45OCBe6m0I2SBI2Q4E9G3
Q1TQRDk/1HCmUphgghc8JCpS3lHoQBpDrvbdkO4q62vmI+cV5Yg35oCUJEPbmo0Kg9NygP6j6IdV
n3XjBuBOw+sUSlysTepr4T5TDNhzcBsBz9eFsVEB2+Outx9N79bEHUIxX9s0PgijSGYK91JmHNIR
QUWLvwKeB3TJXVqnMKC1jddJJw3lFyQYe/Vrgi+qCcmtCYGQD2OyhUljB7l35ReCY0rFo5AF73HC
/AWoYVz+mGvfcnamZmkYmm3Kqa1kJty9cdN6EsJ9+kYWV05vaekoOFud1uyCoIEGHDKVUFDoWqDc
E2R0eNG1+qpTkMrMc+ExN2LH6vtnI1BeLo/zlxn0nzfkP/bgvHuD5ZwkFRLHersH0irfSRtvN/kD
9LtBsavP/RaRS1Sz95ZtWmupZroNX4o9u8pGWS8CshcKmMcb+aTslYNvI8mKcUn0LO2ivb9ScFy6
ip3P9CxnQ4Vv6wygHCBfqi2sP7BNl6dzLcK0rM4ue2qgNVIoMaK4cVRcGwt5zVR1od325web5+fY
awa5BSYhhz8aNOaaUUarH6VgOx6PcvZFKr90nbfVfbQ+TroH/BV192szi/7HX0+RDZnsPb12FIOW
7J9j7YMaFLqfW/v/ePjAUdwO9//x8OE+verh8yGJz8JNi+lsahu/K+RskruHRmyP/rWLN3Nd2Ze/
38db7izKbEnWnlvnfu5P75366Jsn92i8TDUeRE8Eu1zraUvTHP2xA2bhZisyVmqfRM4c6vFOPzUP
/aEE3L8l5dqQKUiKKx9tbRJn61OrQjltktLdI2TFSYVC48+SpHp5EuUPF5bZqGZLtElRn4xraO/m
lwgxRNh+gJSRDb4V9t0JUwikF21pkzm6LeBAkm1MbzfeqpAYd+advId0iK+WuzLyjzWb2Y+aXTZM
qfWjzp10/W4mezRJ3gY710ZZjwxXGtt1s7kPuWAWcHbr8BWItmaGaTT6R2r3VLuvl6d5+sEX1s78
rSzJQ5hmWc63RBsh4+mvFjhm6BsxvsaPB4m3tZbr4melvEotzzJAHs4GZKFyW0ZeYSGdmn+VTBqh
iXhVuuKmhoxrGMmKj9biWv0dbn6dwilE7kezCx1pvB0Ras2RznSLT5cncXkH6iavWlHVPsJKItdt
Bjcthf3gqKdEvkl2rMvrKY1l1U3tVCvvhmmDffhohqRaFAV4Ac6PW7TdDTc1WhyG673UvTY58Fca
Ks3aRl9cfEB5DdHS9Y9tG2wXUrwhKsYSlBu3sRCoub88c4sRTImZs1TKDx+qKG7lSdkgo22hfx9k
/CbqemXLrkWYHTDqoI9+KRTYmsWwhyrMeTYqApz/u2Eofx4riDjnrjJAC4zgycoIsLeBvLJRl1PP
2VRNAz07ulLTckVAIu6+M7Y9EHbX21aOsMMeGsmvfVdzvVorGS+tMxp2qiyzCDRW2p8hPQuPmFHB
YE900UW7wXO7gO0cIxV5efo+lqbJcueBph9yNrYG5+lGDbFEx5Qk2GKVtI8c66Zs7i2ucdIObx7u
jtWKL9xSajgPOjtg+kAbQA/gQqv0e6l50qQTvgkrA1uOQcXLNDQKhcZsYUS1h6CmZnAtp91jetvo
hADJxn2StvIm3Pmn8WU4GPbloEsrXlctDFGnmgKg3z8nM8E+vOv8Uds3pgLR7d2C7H05wsf7Pt+L
vipgDFqZhinOkrifDait5RZl8J332N0iOHtXvhc3SBVs0427Gb8Mh+a9vllrPi6OjJajISGvT3V8
9p5iLRpeKCiExf+kRg9b11aX4tKBqJ/FmOULmfKBWw4DwixPrmN8k7f+Fu/vnb6hy3pV7yBAHiLK
/utX08VNcB559t1q3VI0H126/YSdGm61d9Qtt9MZEt2zue9iZ41XtLS9zwPOMoo+SAaGNZAYO23v
dcE1j6iMChxq5iiFbS8vGWXh27FOAC2yCSzTmrdXRfh4A2UhfR+W2m2YVY8qChm2pCavWWLgxpUn
e0g/z8WIb43gDV8CYxJjsnCt6Asn89yfuYY4mhh8yno5sEepwn/F3YgoZN5LsfdQyegDatZJgb4v
msLe8qIHeSiQPCy+6GP8bLYhrOwEaUjFBf9ShfptzR3n8iA/oqWnHXE2yNmMllUiRIoZJA5mBHdx
AYVYluJjrNa7vPTrjdkpPyyxvA+8ut618bBLoUmLYgoRGkmJiBLoJHFYKBX/02cHels4u7USrlZu
VB8v/1ZpITWZhk6OMHSF83eeJjpVla3MaOJfdU60tm3/LnqhMG/7B/kQO+jGHtfuLQt3P0JamonS
PReXORnJQGqwd3Od3A6bF6n+Cgn4sX7zKqjGpiU+Dz6yDivDnFLR7K70R8zZfsbro0bKGqhs/xbf
o6/wrH4lGvq0rp1+QrAHDu02yTf1l7TfxCfBXttkS+sejRMuapwCBm27P7OxJEll35R95LTSrYcO
pUsjdGWIi1/yd4hftaGz03M0DVFN9SLm9JT26DLejO80H66w+N5623iX3OEotEZuW8gd4DGmjazR
1JPmwIx2GFvPNYTI6XPgceo1MuMozUIRGCP78vCWIp3vqWn0Z6MzstbS8jZMHNF/QxZvb1oQkEEN
+d3KrXoh85uSqKuqOO0K8dehdxYob2gcBk2OW2BHuXCEhY/sRg6JX0TwMQ1+lO5aUlwqFPwRcvpJ
ZyHdUgC8Bhloj8OPemrvvB1KW7ptOeYBX9R/MZHn45utxDYbOjmSsGHIo0cVQ5gMRThh0rYLy/3l
T7a05yTFUJhLmdfJvN9boHcZSW2aOGGGUpSl7cLws2e+yn620akDqgiDYPG2EnTp/KSLogIzm0LT
E/hzMuXaxOamq1Bs5nbc4E6Z7zM0fD4j6uAk+yy5aYsN+mMrs7q0vxWJYSIfJUHRmN0iC5O6e6fk
oaOgfr6JJOURW66Vw/NjuY5z5TzIbJ2okZ62Vc/SVJ3uNb/271FRhxe9E3baLnj22m333NzRbFnZ
EYtnxHnc+ZLp9By1KmmK656yLzi9oRpAzxa1BWq76HhwTUK0Z2W4i1MK1lfkPUj0+aPQi9XUCIY2
dBCUwOKOdo4g7y6v0KWUiXLO3yFmp0JaR4ZnIMLuiBaAc6Q0nmDw6KhRruF8l7bCeaDZpQ7d0lCP
kzAiN3uHyqkP02MNtWvn8ng+Oh1PK0TWFQ5tkxNWn30pMHKy1HlGCJGGL/VV3nZO9eLCpUEhYldd
p9MeoPgoHeMXbWUHLCVoBdgc9QhFpQIy23ed1spGEwr6vvSMfY/LrJt2qPW4L6Grdmtn3eJ8qqJo
6qYpU22ZPQGGskFlrRITRylsfHZujDsUD7bBqT2MV+XBO0rYBZ7yV2X7T8p/i6vmLPhs1ShuCmm6
w1BERQtUH81vCgIdXRytfMzlMAqFJBAFnESzbwkSsVEtnDcdFS1N3zId1Y+dqglWPL4Xvxu/9L9h
5teGpB5q/EfZ3A3qDa716A0i/3pPw2BlPy+Vx0yE+v6ONPtoKHAGndpr+j71dphm7dE6xYbbaX+V
qOV6s5q3FjPIWcDZhzLkuutMHdy5/lLtovwW2SOozWjl5w8wO7Yl5p/2Kvt96XbL00blHwW02Pwk
0BNsjbwgiBzFiPdm6Ed2ju7oNpIzbA5qx6y53PI4PyRgCzMUiwX02/HVRWDBB62LdUj1ScdpTqiR
lK0qZJVzqoeQdZQ9pnUeoj86+nvJSe3cPcYzN4bZf+VYOkJfwvUjfPRGA2Hi4pOJtLxRV66tlgh8
VnKGuwt0MTvoP7XIbYUt+KQYqdM2A+lV21aH7GQa4/AzbOq4QDlXRu5UlPfYgCEAiO6SK5TYukna
IxJI+UbDvLlOTawkMgS2ZbRjgm9yiFyuhlVcLttyKd5kmCpKtcVfo9qDFu7RCkBSm/I9t34RybRQ
yY6N5W6lX44zKQooyF5OrNzAPRR5sS31cq9m3g/Rb67kwkD1vYtvjRg1vlxFKziSjLWDbloQH14J
E/YXoz76UfPX6VCQ/htFngoartMHNs65B9x/tt5nhDiD/dqlYSmLUVL7O9y0fs/ufX3fqv2IxDXn
6nQq4AX1z06F6XS5NKxZasahNBCV1oigN6XHId6gdeOUB+OGQ2HTPa2P62MbmmPofGBTzjkbWO7z
ydFQjRwhlvc6KCNVfgODvEMeeVvHk9XB0QQd5OJGsXIALmWz88jT7jyL3FimhwA/RtOYqjstFn2v
6OzxClKfvaPBrhdOyM8/mSs5dPEGfx52djOTrLHuJQGhWVS5dt5V9CXZYkxM+yn9spbVlpLaeajZ
seBrmLUUPtY6Aar3mXxbA4NamcSlbXCewmajQeK59d2YIg0mohvd0fbBCQcRHdHmdCPvh+P6o+TX
W2C+RFVWjWYCBjEtY/bdsl6otR5haqf+Zj40Jx9Brp31xJm3C/foEx/R5z20p/ExufEcfJIehdd6
p/2stxgb7eQb45iv3GaWDl9V0UHLcZ8BDTnbMrU+jh4y0Pq+QFxv+NYYj0220pNa+pDnIWabpKyH
pM1UNPz8IHvURv0o4a1x+UsuhuAWiPCDRU6bQ4ixBohVpW9g5Mdfh/ZThvXR5QBL7QiTEvPfEaZf
cLbfPISsBCGMcA6/SdsN5G1wqZt8J+6VLR/n4R/0XpcWJ4crRW0dnCqMkD8jdrUJFc8czb1/nR4R
0j/9BRTQD/8g2lLqPIv2C3t5Nr4iUQbPLy1eCKf0fnjBMxCCKgpw14IzXS1XicFL644WiyVxcZCV
D72WPMfqz9JgwkvQGgr9fvC/emtcuaUceR5jtvCioRAy1zNpIaXmXhG8fVUZ4Q7rxUOOwdHKRpKm
ZDHf2efRZju7qEYcGCedhGKXH3HO3Evv+X4ivBhU0aWteQjusIzFE2e7drwurf7zyLM0JihY47ZN
Hjty/b0RcuQjE0vbXN4Aa99rthoLahAwxM3IGRWk+nD2fdWFt8shFg+Xs3HMb+hBYLojdmOR41+b
jnY9HqTb5OhtWwcT9ZWvtXQjOQ81u6KbndlrScpNYYKs/HUjWe9cr3yZXy+Fs12lGC3sd72jGhoO
/qZsPfTm1BWg5rSuLqy7+V2ukCWrMLQ8woVP2VUmyq6YtCIA/lz3yZchj/eXv9LakKb/fjYkXe6b
niY27JDxkAzhNizGf7XUVAWwhKrTi51S1VmEpqoHbsHQkvxCQ/30PkS+K1K/Xh7GL6TVx2n7HWU2
DrlXMEjLk+muGN02t66jwyVsr3GVsV0bG/EdXhLaxnLqbfhQO5FdXa3BoZdn8vcvmB29FkKRVdbX
LHfvaxYjbKGuvdHktRCzDIgdXKT3SUWpXO+/UrYz0bCOklsZ6sNRjrXnri3v4OT8lBv0eXsxwhFV
VXcuVnG+hSdIHeaPaoqVoJDSe8oRNUj8F6msXwQM6H0tv+0y9TahOLmVmmL1djbtwfkXogyoomtM
UQBExp/rQBZk/Ij8IHaGE++33XhIr5TTVOH/B8ff0mHLm93UDYKZ4lzLbaz9wo16bXoQCdZGBc9i
bas3HJ7s4k6w14Ami40zDdXnv5b4bGiKJpmtm5BNjSfM0NyfzW1qe7toOz4ENwEsCnMj28lT6+Ct
fb1+CV2sr56Hnx0Yfu72qeHzHptKx8oh/KZdeQ/5wT22W3GffA7wgnsRnvXdv9hycO5kWTQtjvx5
oUerkqRIcd/51fE19rTg9u51+54+oQy8S5xyh6num0YpK73BlArL6qd/k/bPfsH8hPG0NGuFdKQ8
iaEejo9PGheCBsumpgHp4Q5uhDCoIuFhr64dbksr7Dz07MSpqnSsqoIKsvqAx/C+cLTbqR2HlL3d
HdZKyovNgfNo0685y6Ha4PYWKK3Y0TZYXKMsMyFN1WN2DSpzMxyylTNoKc/8P86+bDluHNv2Vzrq
HX05gcOJU/3AMTOlTI2WLL8wJFnmDJIgOH79XVR3l1M0j9jth4ooW1buBAls7GmtdW5u4bINKMl1
GRF5oKNkovWPorr9fO+shXLnBhbeOos6A2yXUJFuzGul/A4lSqaBi1bdcjpbC1n4ZAKNVw5HkAWK
1vEZK3TXaGRrnmTLyMIrg3mHk2bCVoCixrUk2lM/DRut+S0TCwdDeFOaHKwAQQy+4c68m7ZeyJaB
pQuJxsjqscd83iMgzJpXqBbcff7OlbWcBFNEElrJCvoiywpjmEFmdEgZsjqw1WQ71Z8RFTa9mDCg
0h2GH71rHebRlNBJHkBdA2xqcbWFKV8NSs+/xGKheocRuiGHr0z3AnSCqrAzBxzYkIDwqgAizRtr
XnMTwP3TdySsBM3ljwd3ynMLQD5Ec53P7iFVNyh2/cCu+28A4sA/Gt+igAbh1eSh5BPbdWhHDg+2
BuHWBp7M82+x2D5tU3KzgCo9sNrjj3B0mIacpg3KN6uwkU59DXMHeEnrwG8zf6u3s5ZpnNtePHA1
LEGVTcoMAIfXioMIAV7lv6f4mgt3uH11gNFME6XJj4/ZmIhEO4rzQdnXLPwSiY1Bz9UewLmB+fyc
OeCkk6mRZYj8c35Ey8Q25vJ22jscmmHJdKisu669Bju322S9lwBm9Pk+Wjue5+YXfqw2G7NQZvOI
eDzJjNyo3mISXY2gz20stqpZN1pHVDxDtL8C4woyvs5MgsUus1N1jyaVRxDJxKfwNcJEpZt64ADd
GlCf9+EyRDz/Cot9irZmyKEWhioCs75IibqvGvNi6hk0Ytp9BXnfz5/qWtZ4bm6xNWWuciIZczrn
1yfmFwFkDwPtYqvyuX4Cfm7ORa6dNTq0YCjMkPCgQz29gXJtXT1+vpZVI1TRJHUe1Pyl65yRrpKH
Hm/PsJ4Hcl9M13H37XMTq11atIb+srGIQmqEUtmM8PO1YwvlLbuxUxc0AhUwuTZ7VK5poDrgfvDZ
F7Xz4uNWbXPdjVHMX1mGrNNfusSarIowTxBm55eTqwfZbRukPjk1Ppr6thywU+mPj9FmQ/8dPP7L
tvxpd1lM6xM1nKLE+Ge/g7nlkV9nBwaid1tc6O686hoc3HNgrwTIucJbbaNOv/5y/1q4sQg2CYg9
OJmT9IL7xtTYuhxjFEXZcDLrTu5snYv32/I+hzgA2h+dL/CEcUEc58sRkrS32z3/rTUtXLaua+AQ
BLgzEEZ9Eim51CAqaXR8I5Td2jTGwnNbvIKOYw3+lZmasfbMG8kDG5+jfJeRE0LX2J0D9uxq69DP
vuOXPTMzDclYCVr98/LPLgw6DoOZzzeSXjR2WL206jHpoeYDlWSgUg+yIXmfn05km2smf7bl3rPU
M5NEAz9B2KOHlEjHKW9dGiHxIt8MiA3koDLE/HZRoAggkABPfg/RVKELiAreS41tpG4lDpWG0cmn
zLqT76PYyfTmkLUJ5DCokyt8VzU7glRWTx0W76zBZ1SxYwvML9mOFFdlL0Er1sqgmTR4spZdxdpD
2Bh2lVU7rmH+eNyxdjiknTeCqhDKQ8pEICDKpcTpG8Bik0Y6EjP0QNx6K7TwWh/UxotT+VFvlW+k
AJ69bKegppBaoAD/2WY342bl8ITGNBrSil7ZKfRF/LiGxHaqxZKblwKC1IUnNzl1p0G5qaTkolWl
3VTIlg2CQdlRs3hv6dOVxLLEBkPFJcHTm3KJX4aXao/CyaVh9qd8UB+NstyFI2RLCsm31PvRfLPo
eKUxdqGExbM6NPukSG8FNMzLFATCgAEMCrrFVnsZTkZgpexbaandrqbFLh7AZRQxKLRXNDySLtqZ
qW6nUWW3uc9iPB0NyiRDDsUxGsiFHJCRXMTFd1MUu3KEYItc83ehcQvYaCefktrWp+KmnDBTXEoX
pSjvy3Y4ilR8kULI8tWxHyn9dyZCB43/YynSHVPZTsiQ9QKd+Q1BxU9WmFtEULuQmFeGEAPva1uS
5e8KB3epwEQYBgmDYYiPECkJ0lx29VZAOKa0DTo9FyZ7piP15KT2wpTbTR90ErupzOhiKoHQxtgE
J2ynT+0pLyM/qugR0hyeSKVLATSxlPEdp1JgkGnPxnIPEmLXGu4Hc8/Ch3YsHUlHThAXJzWuoA1U
u8y4BComtIm1Z9CtI2DBTaXutragoSpH2f00sLeyg4KVKkMtMbyfyA9dPskDJMEuo0J2GxU1QjBJ
ZNIpznWIC3UvLaB54/CaQ2x1gF7O1F7KLBa+ZKZ3OWTWC8kK8pEc0xKwSxK+pKy41E1U1MxkeoAE
6lHvWjBFlI6lDHaUy56IVVtXrSOLu0MsMCmtvlbR91h2Q026TjBb0QDqX4XTbmoRMmLTzQcJ8k9p
lmLCe58M+4I8imuRQvrspjYvpSvEm1N5m2nEiesa6jmh03+LcBOOXmehwXng5NqM8Qt7EvdoS9xF
aTCqd4wd69qLZAGB+AwrvCzlw6jsB/NLR6+ZsW/yox7VIB2AmO3oqNNjDxKL4T6FriyUQ2M3EW8R
hG9zv66BYGwCjkcpfWnh0uL0W1YmNqTMkxFDS5Xp1N0Ibgs/BKJHkUAlbesDyFA714TDIelX6LND
fS6EOjy12RN4G7LJ48k3UGrUox2Wb9R8jqWLDpLGwqmRKWlQ5E6GEwWxB5WI3bAnxq9H4rLeE2SX
QVQ1e9I6DF94nfocQpCPxlgBsMZDbdix9i2GFpnatTYrT9AN1YUdpTe8P4bpvm9eylpgLhYKYU3o
hDXkHalhJ/FcKpUhTsp9ZXLpc5P7OWTeh5f4q94+dZ1Nkm6HVG7UjkCVAQ0/q+adwitJiaFJ60P8
BuJstfpgmr5u2q2xI2yee3lprcOkJJAKvlGHy6av7Eq+B0OBMwBLK6Bjh9GVWdydyzdtfK1r13y6
zQaIerk09mQsmyY2sAIy20GI2mquW+so644mDj0SWIM76RhI6rGUv4x1tNc6KLhBH6+u3DwGjo8H
tLtKCkBbcNCMK7gvu4VqqLqR565e5mdXzyJA6SyT6LGSEB/7GxL0w7WQkzsatfWGnbW60dkQwRJv
HYa01BqqIMpVMEoNlUY6Kl5rRldqq220uVdrbue2FgFK3lhM15NE93vkQRoQBiFSvW+WN6D7B/Aa
kEK38tPnd/jWY1zEKiJpdWvSkP9McnlVVGjMcbW54Fa7Eclv2Zl/fhYptJ1KhhzclQEUWG2O1L/r
oN65RfO9FY8sEsqi4FYkmxrqYobxTU3im8ls7j9/YOvR3dnGW2SMNMqMPtKGPAi/zMlqfgc9TOOW
XWh36mFmJQSruDs9tY/Ry4bhrUe4yB0xgMGi1MTkDCZjL3I3utGu5RO5RTTjopJ0g+Gkyp6+f250
fffrQLxomLvHBOnH15ZKNB6GmSyWt0GePkHe0ybK10TZRJGtL+6nocXWbyuaSlquU8wiRTu6678g
5dl1zoTFhReAYxiYxd3K/bdsLvb+2Gm5SlHkCDJgF8YGHE2QMdO1wfv8GW6ZmX9+tvU7VkK1ianY
lPprD9lFKl4QpfufG9l6UYudD6bbqSANiox5uI8aDNuOtZ2G0JHtbz43tL7/Zxw1AJOgpluySwqI
QUtRBSBLSlok5ElxaCPrIhQKRPbGQJ2QqXJ44REi5DXBSOeUXmpCgsaiVHsT5PqGUMI4Rf1lFKr2
O+mkqaD4ackzikJdbFd9BkYxgnQSbRgoJco+mHR2AwK2HNP3pp9tziWuuuxzi4t9O+pKNkJEFm8V
bRIFfOgco8GusNUDQjKnOqJxurHINR9nKoZlUYz1zMMvH7cTj+qqKmo5BIgIxUCKwP6/pgNEafPc
wsLRWGapRvkIL1pahpfUgCo9YvT2d5Zx1ptdnIqha4pMkqBmD8Z9KMAyG2Cw37i6z9u/izMhQ2de
72UUb2gzMRvk2rsxF3uCYCmBhubnx2LtrRg/T8UvTKiaWcoFhMoCC7q6QF66Mf2dctuZhUXAA6jk
NIUZBttTXvo9IHm5FrnWtLW9ViEs5ytZnKF8NHKpb98b2RNIQg4ygmHbeJmby71Pgrq1E8jKbjrj
9TbJ2foWJ2mGzZgFcFBooI/eCNXaR3YB1b6bLoiIs9WfWK3DnhlbuP68rbS4YniYQidI6lESmJLp
No7FobYyp4vLm2KAIHYpu59vk9UpwPOnu9j2RSdaUKOq89St6kMxE6Lh7B21TILcMyMbaul0v2Fz
a28uzkE5WQ0pZhSpQLXFLJLTGGs3RUW/pUXk05Q8UDnzm0I8tiW/h1q4rw8VZrrNvdlJG1xQq3ML
5+tfeK9YrWW97hVozF5Fp8ncS9Mu2jH/HWvwled2+mB9aVyh2xOEy20O2MHWBl+9js9e/cK7iYQS
k7d4GooFVewmfuzUwkt5tNW/mc/jL+W4MzuLGvwUVvEkzPf9DOLq2E68eZDPCPId0BTG1jueT8cn
1pbMliPhmtWlUR5IN/k7cCp2owAVj3cY0/b02/pDfKckRRtMfw8SzmIajLIy0neYrGHioMV3Vslt
DNpsHZZfONrmHpv108riVcVWM5mdnuYopM7NwyJAATVAFcXdKp3+H0HNT0uLlyXTERqCGdbTeEC9
P8w8Iagk4L/wHnLkge5XgXZbNs7WfNX/4W3/MrysoAqIw+sgmdT9eB8G8auuQ2ZzuhC7+cWJh+Z7
h3GlYAw+9wirweLP57qkrlW5EoVShCMwceBTxN1oHSKw8nfSVjN6c3mLy6TRCgyItXB3FEK2HkB2
9YWlXCNG4qCB23Fv8ixlekdW/N4xhzg9Rr+A6jEXTm8AJ7QyGGgC6+BWrDGdDz1ph6HG+d8/SlOS
AIJRDR0AqsWtZWq51o8jSjSQg82cGhVrhTWY+0BEKDK+4T1Xt+m5tcW1pcdhWVRzw3QM9ABsXvf8
dfAVR3Wzg+nm4zuxDav+A1at1TlATLVh4kylUKRYbhmzMLUYg5rz5NXgij1zzd62ZdfHDBY5RYf+
i4mRx8FrrhtgemObPkEheWv2anU3nX+JxW6y8r4fy4rS9/oIUm9XIxhLihFuDw5K4U7mtjuZ/U6g
itxXnhFqyHkWN1bFlZiiQI3DAi1wlh1UsIP+xh46s7Bwc8Uo2rQxcFOUMy22/DIC+cUYyL26dsOj
zt91eUvMefy/17Jwc0VL0hQdA8zDqKgTIpTTzdcvh0HxP1/Q+j79aWd5G1FRTqVCcfi0wDyIa36X
X7XH2EeLArRv5i4+mDv5bZvIZ40CDzzmf61vSUUcabWJ6atiduMdGKwr1DChGFG+AY83mfYcZNBj
65b381YxT/G3wrcOmGa7gFbsTbQZ0q5dkuffZrFdMyU0cgAIqM9Aa6KDsUO6NvWNutrqDMW5kYUD
ysPWKHWwE2C6SP9ReOG1+b08Qhws3Gn7xpd82UuxNANDTo1k1xfhcx5sXmJr9/T5d1i4pVITITT0
AOttkn3RXXZ1j77cjqAUbiqmA+xkNrymygZiZzWUPre6CKXVhMc9N3SQuh3mxLt5m5Fk8Ul1Ukxy
9Rf1RltX21rl4kaJ1KiaGms+POC5zp7lK3XfO9Ue/CFwQaY7q7GZrn4JwIaD28bJgmQPzv5dfYyv
2G7057Yvc0Iwm7MAXDo+PxI/8TfnNtfCzrOCxC9UEllLkcKhqBWW4aWVgwx1eJQN+En0eeohc+Py
oaguE7hJMm7kwOtv5Kz8Mj/Bs6jQDEMo5wGU47eH1qM+QL179XYKoGwKCqjycQtHv3q+zswtMuJC
Cq0q7VGnyGr0HQblkeldkMbF3YY3W32kZ6Pdi+1NAY2oJAkFPC0oT30Q7lt/Hu7vjr/FFIpZsp9T
5Is9bbZDN02angfqmIEnQgLhk9HemROu1M8XtfrszgwtNjMpumnI5mc3slfRfwOt89i/fm5ifTuc
2VjcnGUCenxgWOeMXjsoh/ZZ80B5FtmoSnp6aG/Tb8xf+pfr7czg4iINAfwwjQyli7K8rtME0wbf
8xbW0JbfWNqqLziztLhIszDF5IPMdH88YNgfDEL8YpwRyZsMbutX6U9L717p7EzRcZRzM8Kaekdy
0BEEzBNkANI+OgKd7zZ75oFZ7YlsEv+uP0tTlVSU/X+V68hkBeqi86bv8sZleX6VS7FHxmjfhPLj
509zPj+/vDaNAs4qIRECD85Ht2FEg0HUCjlQJEtOMvZ2pV9/bmF+8Z9ZWGyMuu/MaCC57osQmMs8
u5wgIZDK2a7Ild0onYbi5XODq8frbEmL/TGlYGgUCfLJenq2Us2OVOH1uboRzq3CMMBeoig6Ztdl
Q1mcYqGqmPXFuPn7kP6siFS/ZV+AQ5CuZkR1DCU8u34MT1u51eoLOzO7eGFNP/Yq4KYYsG2/JTXo
5wjZWNna7pu5ZiA4DAk8Y4nc4QB8jko5I3eKtwqJhXoVaW/G8DsX1rmZxb4AyISTaUSBIVKokxnm
hVEUJ6RAlwM3dxaTL5g1eZpsXI7MhGjddGi1UsKUQbMlV/PrenHQFJT0obMMoeV3V3p2ypOmbs1G
SkxfpKlb8/RVoN28a8vRMTVQbn++OVeNvVtDegytuMW9yaFIlxUxhAukbPxiNXrqQnnGpWJ45YW0
/w1b4MoDKEoD/GIZkSdl2LdSr1l+PDyqEUYOGnAvFaoT0S3e2pXDAHobHVw+GgZhQO6ziITRFiFZ
WzeWz7o7RP8uf9K/CIRqxS71LY9jXAuTPoftcfOVe+6j4fm4nL08UEYYQ9txcKT7elDRH4ZfBsqe
BiX9gdl6tIO3zt/sPT66Mxg0kI3PxGsrfE8xId0kg7+8L9KgUKin9Qcxh3rkQY+A+RpZkChb8OT5
UH9mdJHN6Iz1JNXQPOH1fTUBvaAXgUkvtZTtQefrfL5tVgZDPy5x8TITtQIHfhuavnLUDlaDmhjk
ciworyluS/eJv/VIV1cHim2woIEj6RcKIaYKCVPTAwtiIdvTVF/WGTSgx9SVtcFttibf15f309wS
RtZofGr6CA+z8cBWgzR1hyjJjeFsfNS8fZ1vPM9fPTYe55m9xZGHKuQ4ZXKGMXdScFtE1T7j4389
MoyZU9UCgy6u8JmI6eMxoE1J9DrRdV/TGzcxOR7jfS4T7/Od8evNqkrgeALTGQW0F7oSH62Mahlm
JAMDYDRakd3xEq0CvSohXsI3XNfqS5qFhjCjCP5NaXm78t6gsS7hXLeHyY/An2B4BQB385neLhas
FLfmhf20tliYIaDbGed56DdoVgNVyaHt4mMeDpN3QWifpqODmcSNh/lrXPTR5uL+07JIqi2WFUHY
QtIoURkE5GPKQDJaIH0fjyQc3bwqtx7srwnVR7OzfztzmJjYYsSQk/BfGhbJAaN17zD97TB2beOf
PdUlXT9DA50nmZZAt8NkmG1j/giNoI1oZc156Mp8d1Pwh6hLevkytgaw72kgc8vl0Bn1WHaGhoNC
ccpLR6k4OnyptZGCrC5MlVHuArxZA/PKx2cILkqddwU1cQe8iemOgh3q84O20pDFWzqzsNgcUFHo
koZAeGAmUxhPM5nCTK7cA868aWu+PJaXy7mtxY6ojQyRrIhLVLGSHeoGT8qTeporKmiMHPJyIwBa
9SF/rYwuJXnlDiNNdYpn1073TXJh6Xdc2qgWrTsP9ANkUNhSxdTn73C2xysOdVdD4AL7HfKV9QWB
Ml1VDRCiLEOfRkgtqFENTIEK0x3jO2L2bqtvHNtVZ6EpMqJilMIRzH1cUdE0TRwaJuhJxva7ZJUD
BvtzX2lNyaFm+WoQiEYBln6zsQ1X13ZmdhF3aBU0uVokQJCKaL0eXWEQjFfybYaxANsITD8qbgrI
220zRK7uyTPDixCk7gGAGRvc0QM0moyLcC9L3OGe4psXiQv4YrEVwa4eaVAEKdDY0H/l66lx18QN
BvmDSiTjTpRRYvfgpds61/P3/uWs/TSzxBYp0cCUqsksjNqp/lj7UNhCr9gyT3NRy7yIMeW7kX7P
p/czi4udI2gnG0mEpn/GvoO3l3+ph1PDvRYg9vBoPGxsmK31LTaMVcBnxRnWJ18Z9uQa3bvkzHg1
Q7bQYIm9rVt03VOePdHFTjHSNuw7EKr9xn22HiYAEQfSI0NDGLTwKySaRFgkNbhe0amWXXEHQDMw
GTgKw4OYO39fCHg+P3+kqxvzzOacUJ75sq6Kecp4EfqkupmiL5m6Fe6vXqBnBhaXmTGaZl13cMiW
dpuiAJTOPIvhXZajUVxuMnGtbscza4uLLWRxwSyWzhJa/+yiitqltgR5JHQRKp8AgJZmO0zVYtAd
IiFb8OSVmUFcrGf2F5edGUmlBh1Shnry6IFzOeiv6Qkj9g7zxh115St54/ytb9CfFpfpBngVlD6t
kn+Lhv03Adf7Z/1y2M9sLQ67TJO0twqaBFaeR16ZicplMfNAk/ldydSr1pCDhnXAcIUB0tetLBXQ
0DVnc2Z/cfw1ONeUEAV7iaS7Judf5UlOXNFFqW3pkXrsJt0WFANPlnIZKoWngYKoSDA0Y90rVm6b
49PUjb6YiJu17S5twK45to5SGA4YMWxQvDiS9VaIY4ECvZJf1cVVas3CsK0ngz27M3SMthdHUTxp
NHfUOHWn8KsUXqaTfihry5G0zomFZhuoKCk6AFF99xZW3DdBdW9Ekm1V4IDUQY4oWTvRjxi+g4S2
RoKoeu5CNPtpclLbey1q3FIp7LyuHkzgbLg+2D0w6DRMjlo2ga7/e1TdD3llK1Zvq6CMZellC12T
CnEiSvJuVla2pGLrmeEB3TtXoeyYGvlrWOKOS/D3BlLSKbEj6WaYZBDuPbDsNi/uJn2yNQhBgnrI
Y8CDZoUJhlQNuBnZjaY3DRSLXZceCmbaNX1pstibpidDhcSJcjV1Yi8DShQl83BEa4dD71gFPwLX
JhwzJT5tX6z0m86/9CnaU0nulFDznAq+y5TMb3vV70pmqzOOBUDYGukfG2Sb5aYfRui3NezCSoHP
hbKP3r4YGd/nYxNQOT1Y6QNiPm+ItB1KlV6icS+XJkfLMFxOgPaqZCfmI4hbEHtaiW1OzOmrxAmb
Z6kXdjpUdqZ8E11yZZY9QIrKl0JEdiwAZssB6uGnKQVhJr8SGtBpvL2J0ks9BqSIQmLTaC/0GKid
9E2zqt389CQgBkAmbxSZm6DcxgDcmXToPw61k/DCLoG9yTPrsRdKYPHI1vuxfdDDoXbFGIVuobGj
wsv7QZe+6VL3FOta6hc1AZ0z0UIfmqvf1MiEytUgfx/JdGoVcp1p4JiWQuLULXA+ufVUSMVFqbOd
AdXUZtbCIhFWqNhTXl1QYN2KCNPMWWNXInTi8GtHS1/LslNZ9X6RKg6XR58U+Q4pFUo/kTdKFFiO
0RHRVYJP0bLYScPrtjOdSUq4bY2Y5xTVUden+4G+UCsyHTFVqSOHmxMia3c/GBzpe+ZiQXDh401V
MWliddL+83ac/bkK8XTjNM9wMU970TdKHquu/Nze4irJ62woU00nfjuiGTwgOIUSNPrBGHVIy2sr
mI7b5Etr5dtzm4vro5yMgtEC1b88yriDkudeo9VMAew2XN2c4FqJglEVQ7yv6xAiV5b84WlVdpEq
T8AL/gaJ5EqsD2OWqZrgL0GIs3h9qRSOyUQQKBKJ7fMOdBAqOXJjaz5l5Ql+MLN4a0SNrKyDJ/At
vperdGf2QYK6vlF1u88Dpy1Di1fVY2ag13Wsh3egaa1uY5DD9vqtjOntzw2tFb9RdwMgAKNosmws
GwgtiDKT0BxgKXJHB0G2o8GZuSVGESB4NjgmaF5qI/gPopnVDXJmeQ4ez4JD1kgpC6F7gmjKDDJQ
CAMzsJ+DJ/i3zcr36gY5M7aIfjH9VQxljpmPSr6UpwuSPJp6sPEoV3zIh0e5iHZDtU7LAupq6Lhq
wQwhKY86pjsoEB0ZJjg2fdYcEC0Cpg/2Fps+0Wgv9EGKAmiaVHvpCIYLR+7eNU3+ksf8f6/D/0Rv
5fU/P7f5x//iz69lNfIkisXij/+4qt7YneBvb+L4XP3v/Kt//dOPv/iPY/LKy6b8IZb/6sMv4fP/
Zd99Fs8f/gAN6USMN+0bH2/fmjYX7wbwTed/+Z/+8G9v759yP1Zvf/7xWrZMzJ8WJSX7418/2n//
8w8Mgpy96Pnz//XD03OB37NbniXs+W/+c1P+8mtvz43AJ/xdA6+cjmsDIj3v3ZU//ta/zT8h9O+g
OEflw7AgGYEy98yqxEou4j//kOnfJfCDWBZ+YEB0SccBaUpw0P/5h/V3TZ4bNVBfMFFlmv3Zv9f/
4U39fHN/gw7sdZkw0fz5h/k+Nvdzp0CwCNJTqEbrADdBgQpNuY9HLc/iAjSJimP0JeoPeV5IpzAW
VLcTSytOSQvRCVspBkuBSnhLoNyldO0IpoVB/DDNPH5uG0u/MOWshP44NUDCAAhc4xVWr+6pMjQy
bvYivkvp2IE8D9JfV/2kK1/lSqGAUJFKxWcNtUgdQrmyB/SolhwEoaDsn8aB3qhqme5VrS8GR+rV
obBNodErNsodlOBqEDHaWlQQp+Oa8tSIJgnMnEcCIOg2bV0dIom5nWU1pG7I1NUvXacZMkLwRr+R
OzU/mBSQIUcdMuUiawqgBElcfbUGzDBWqtSFbhQViDKtqoieSrNRIlutmHFbaHJ0janZDEqZLZOC
oq9G4E8lNXzmBQaDaWSo+4aafX096lYpHvh8+ksbZJREQLUC4TLY95mpO23TJUDKsx7/S1rCAZVO
5G9GbIbjg9zX0mXTIDwjTS1d4SmSARG3TgDv5qHeQDJ+IDblY/U0KFEOqHo+FAepz6JrKtfDIRLJ
dKWIMgaRscqGU47mpk3qYjxMkfFg9EzJDtDvySEfIxOnqnug+lUl2WtNI5e2DN2Bi6GALkVYmtYX
nk36k7Ak5YXqBELAsUyGBuG/MfoK5Ekv81BCiKlSxCctyXlAehHtU0WGYF5FTH9iTLlIuRYeuozK
joHW9GM0UahqK/0Yvqi0bx+MQY73cSVEZ+fCBLh/gIpnNSoWPiJnAo+GKdDFrdLrQY/iH71RNGMG
/amW79O2pA+gC690za/MGuXxLsn8QVZ1B9gm84rKBDh+IAqH5vtYjxJAz6BbtG5BbmJBbqZXlK9K
Z6GpmxBmdxqBBhsZUxAWE8kUdhcjzXQ7q9ZxO2DecSg7dPLCsL+UEz5cVEVq+uk0M3UoHJmfknRf
604unVCWWyeRC+pjIiG87cnM8oBxP+Mt7bMEXAtFd6OlfeW3Rg6aycTKLpq6x1Aj74vvKdEUO0My
4UgzV0ioZpUjpyq5Qw5RXgoplDyNM+ox2gm/ZANg/lQNZXu0hPHMeUueKJeGS2TNETIWQ3GlOEqC
LKfmU1lnzOdEk/ZDwWMHXBUi6JRM8aUmipyKj5lHm6R74RTHrVQL6QVKE+NJqfXiMaUivB4zLrlt
qdUHKwvVt6lo5NtJK7hb6ma+iyuFDHaSh8Vly6v60pyIfOQWnkUIepMdt9LSG2sDOuZE+YGQu7aT
jqsvPI6zK62i/SEcqXSH06Z58IGVo6c081K1Sy6g5Z14Zka7oApTOailSfYTsNnfExTmAiMfGjfV
ewh6GirzcwIdw0JOwFkaaRA0BV3HD4KN5AoJJFxJ/i7UDf1CyWgqZA5pdUzZBBLXPjFdPIfqWmrL
/ljmWnfVVVPo6VJcP1Lek11htKWrGehgqXnCj8JqoYRdNpqKtEYOn6JSlwCg63p5OFqVXvZ+pIJw
w1O0UHXpQJPvilm0HqjQLDflOgvGhAz7Xqj8NcJkiCvSyHjLRJk+9EIaj9oUJr4speUV6VQofLCu
Tk+VxREY0TbF5qkzmptOl6etJdtFxtDiIDT0yyZrTpY1FqdcKI3fYGjuMGh95lJG1QKucRydkvcp
Zm1o6U2lkC+JYk2vXTFlEVyy1B7rAqOpHuA0OSIv0kqyTYykKN1IAn3HECnlI4p4VYe7gPWnLFXb
Ky2TESG2vGTgqWjaqLYjmQPCI6OWWXpNoiDCKstM6uuAZaQtrV1aDi1qFtyMo8dpwNiBXRmsYrsW
dJTPusgtGyDn6NbqzeKl6russEcG6d24DRPwBUtyBr4blJujyqrfWG3RvanwKYLKRRTXoPHIEkxn
V7UhHNIZUel1uOw6IEN1kO0M8ZgXNji6jMrRcqJDMjiMFYBWoLsJCR42xLYcaePoxrMWQ58V1b6X
pcYd8lTs9DSptJMYqwGpoK6n0D+neXdrtbl1XxZKc9uAyJl5mVFOGKyrI6DypDZPQDgChuddKBri
JLpFwDWEH+7aCJcPT2IaQMSCPoMspP5G2nDi2g7+q9qLWvDH2ghn8ZqySRpXrYq8cZJeh/7waMnJ
fojSVHXoVIC4BrQjsYrTrDxqLCGZY6VKPfhxbEH/bZJwQAwjNOrIsSyDyK+mkmbSXhhlWk12aVCe
gVeqI/GllCKDa9F9qeUK/D4qi2R04MN+2IeodObwLYM0eBaXUZ6R0gmi7P+fvS/ZrhvHsv2XN2c8
ECQBcMrm9pIsXUuWPOG6smWCfd+AX1+bdlSFRKnEzBy9wRtkrFzL4cAlCRycZjcO9LF5fZ2qthr2
6cTZeI6BHNZfJMklf7GCzphOZMhy7b7VpgYdsmk4ta057VCFZAgQI5o3QElFkBwhEmIgE4TXN30a
FkdFalZ5AQytTNDD4jTYWq2oI6cyqfGDR30HboiAcUURx1ciKei9sIvqS9jZ/WMbD9oDJXjxPqtU
4QeyDDO0IZIpQEtWlddTWNOfdqJNtdsnifVcoIwMXTNuSu2uZdUECSPAFo+1ZUj0uSid1DY0CqE5
qrVimCKnsr4r87EFdcSQ0YMaaxs9iSm8wv+AWrd425nO2BnoiwB4cyhJXzyVup5HaA5ZdNpPaFWl
m34Mxw0ncYiBRgE72JxOwM9GAdmpIFbnOAgCIMKriUXAikHbhcGuFEJD2AZWJaPHKI2bYz+myJsb
UvsmGbhyZNhWvaNPmnE9kIrepWkVbJvKKndkkuMhtYfwXEWiuNJkWj3q1dA9pglPbyeCKODpTZ8+
t0Ns3Vb5AOWXUc8aVGDpCB2eBKyWxoHSuoIWYFb2sBrr+eCGRQZ2fFC2J1JoduEaXaRvEd8ry0uz
YbgtypkKW7c2z53IkPkZWWsGtk0xZl7DE2FCC6vM9gxW1Cl2AjFix0pDiqZ9bT/agpaHWC/Cc9DC
E8I1ByDnnQ43997iTXs9NWb+jcchNJDyvsucLApiiAoFY3ixGwUQDNUNP0Z68wPPaML9UEjrq96y
fCP0EFoycFMO7nK4tP4ooJrU4K4WFmD/mq7tx2HqIb5tTLAz4LVNjSOErrq7uMp0dEKb0HxqOWvP
yWiykzXIrPrW4sUhOmc6V+5k0hZAsQ6GiWhgjhNS11YO9wMQ9S9Zl8GIem7KmZUpfcK5/BWZgbgz
OuhoIRNWRzrU1KW4hP0+4d1XYhVh4rYJhNCowiXDARl+CAb4R4AGmx0MNsFoy1D1vqtZdm9ZqXE1
6aN4GXWz9rgdcaiOaULumxGTiAwf6xCGwjwLQyNOjn/RYSm2RYPh09eUNuKOTElzkzTSctt2Aqc5
MdW1blWQ4SpLy0nUgB5rz9NdACvZbyOB+dUURzD66UK5y5kFZLGt6Y7kVuCG0oLYYk/sZ+Qg6bXM
JHoHisGUIoagpKVBxxWyB+ahjLTUV7BhRwdzOGSBsVNNdJ33JixAs/ChhGJ358wWcV6QR9WWJTE7
1SMyVrNW1rXVp+kLDVrybULZl27QStcfKR+zyFGiqp9Fp4mrGBfFi6jQ+nY6UotjVdLkMS2UeiEW
7zNXjLL26zxAkm8FiqNdXHfEH/TfunNZK04d01mHLvjEXtJ8jHsPPeRM7mHoYTybjW3GTlEMw4Fo
IfsZ5kWAxcsKN4JGza8xC7LvrLDhidYQA+36uNEuYY2syDMLXjxhupDH+Ep2f2MbYVe4sheIN4K0
DLegNeyB0yA7pHBo50MT40XlCKQQE1PQjBsiiJ5NXcX8aoi7G9XmpWf2cDqLUq7wx9NwiM2iuFFx
WV/pSOSvzTDOHgNKShwOE2phBOBVJyslu8lIlfgwftVO3NbUMypC8VLoOjqhia5OWRYgPWv02tHi
1kaK0Kt6vi6iEzLR/IdlW82XDOfdNxmPb2IMJiAjZdqObumoOrTY2M4WsDesKAWSCGbCwrbRYbGR
Z/whV5m6R/UU/wKAY/TCBhABs7WQjpt2Yp05WuxXRqKT22CciutM5dZB1bLDdSXh0YlRheruM6vq
txwo6ac+qKsNL4L+wbZLNOPtqrN3ltZFX/Qu7R8wvQYIPinq3nQNsw6fauShvhk1o09Dy9y0aZxu
psBWm0CQ6B69Mtvh0H37CgYnArcaTD9UtbgvNNpsG1ynJ9HUCGARMqNN00/NMSxCSK+ZxuB2sR5u
iCq0Y4a8+cm2G32vQhL6oZkiwlRQ8JNDe0ZeRVBl0fG2U1b+k0eDuGl6oX0PkFjCtZqWWwuPsjVq
i/pWmqbHgkOT0chb5bGk1rxutPgTSSkpMFDSWehkkrUvtNaG79qYkUfMnoYz5kPNo6Aye9CUjTYR
im3A31gkH8Fcrm+1gE2HPtLt85TDIxwnzmqukMNF59Qek02C/QC9MWicPmU8Ms4xTMXvOJiq340A
EuKyzU2vqMt0h5KFPVV1h6+naIvnMiTT3SYQA3zFbXUAdqve50VX49RpyVObTgMmDwy+qtKA+Als
EG4K2sHlPsPwbJS0eRhRnn0bgpChvE9pLhGVODmhWQLbApGys8xlp7ywLFuotMHcycP8LocmHKQC
zmUF6fQRaeJTomnyGXbgyV0S1cUzcqOc+DmCgC9UFSDU9XYaelrAQ6iHqgnybVaSa/ssD9rIScRo
P7CGwr2irzTBnIYP8UOrce3GUCJ/0rjsnyjckibHHuMOZMHepqUjSlJDegLBtsfJCu0rqyQc8i6c
5xvMLkLdMSFe2jldZLCtETT9DWAqwhOlJNBLYwkKhDqGVqKZzSbPOBE1c0Wqh+GRyh5CD70e1Dsq
S+urbCI0d5wWBZQfkQYn9Her69/q+v2vvbw3/b9Pe4P/L3b95ibY//3vrtq7rh96f9FzdHnT8Jv/
xt8NP+svCu2C2Wsc8VfnM4juT8NP1//i6N1BfABNNxOI/3/6fZrO/kKvz6Iz65sA8EwxPvi74Yex
Mv7MBhwP7UBEWGrSf6fjB3vdN71h9OBgFY5caYa0I8XHqm87fmUyZj0NsYfqMQ9R4+eBXmtXWYiy
xU+GurBPI/zR402RQCz8qlV1S46yHY3EG5KhGzEESAXZg5eXZJuxq+PkaGTIsY9dkQHw6vC+SWXT
nvNGZtCQ5BDkTMnZlsyQutgVGeD7zKNSxKkBQUGlYaWSoWc2wA1TatNFH9Ji3LRoxcndoBBnfd1Q
kCHU+VQ+Sx4ihW2pHWRAlZoCM/+sCCffCgpNYAwylOmVLXmGfoARQPQux9Bn+iHzESChAB53Du7o
PL6NdI2eA0KhVB8MIcnPemXWlW9XhTEit7Wg+KpH+PUgZuOq9WvCshOAM0WKh5S24aVjWkV7HmsC
crEshoWrjvZehRsNtVvvRZHSoBhptwKs9arMjX0hButnEqZZtTONSG83JYzA+2OpE4znKZo9mDlb
MLDeFELRRzZQ/lTZIu9ihwJW2GzgNlj/lI00Wz+tjNZ8qNOBI6UI8xj/X5KE+rQ2q34TdUU7IuSG
ESgSBdAJtiqbl1wzFfNYIYMgdIIkwOty2swO7QP6xnLLYiN5DAiQuQ4ZSG187VQ2oG4deJXtoGVO
2DX+UtffN81kp+iAKDHAThyV4WYM00H+UribKp8o0WsuGgPS3hRa1KIdaYwjHxz0xkP1o8p5O4XQ
mTeodRmrftDOVQuryh9GbBs/+5bv87591tDrGN0yCOVkOXraKc5bp5VBLorEZ5GhrJv52DU7gRKu
9yqLSgy6SU1KrwhIhA4Kum+hfavZ8FdzojKj9n1fTSSHeW/dAUUQtLYz2bSudr1gg0T+p3Jm156p
NBbuqpoXAEjnMkyhuFqFBvxjxzA5g06W24cSbYDIM8FPAqrUKHnw0g5s7B6oLivIZ2tWPFzLSerk
e5lPBLIFCPoNCZ2mNHQCNeIJ4rBdTwdoZcZ1rKFx2iR5fVHZJBI0YSNZ6i+8CWeIQTc2SMqr1G5v
JckGekdoqHRfM9KmjtH3LAbGkaW1cU2cQcuGbmPbuQaFhNI2cuDxax4BK6L3VdK8TKD7icQhOIB9
hBafEY/fFGG1OEy6PuOJ7X6K1VeuJtvEwQ7q4REQAiAazNBIULuxJsr1FKiSPlDXeVXpBTKwOppO
wphEdKy7UBQvsR403b6WorD8tmI11C3LPNkVdTgC3Z6TWHMKFbbhIY3hQnlnohZISoeTSsjbEejE
zgdUsTZQmjLBjgw1qHRUUnQQTTU4/ntOHEIY7TtkRiwC/TVlBl5Qolr0SGhqIKVlBZNWDbnXIUoO
VkDhYoCGYw2sTc/UMB7GZJT8YKUszI9Fj0b6qWJaYB7QURfNMWuDEZTH1moTP2xUoN8NUZHGG12v
MnjnagiMfjkagu8mPorhKDT0172o0hOAu8xWnw7WiMD7gsA2QI1yQj9DbDHHmmokxtKE3Q1pdfF1
ioeG+41tdxxqvy0XOwOy3pObl5k2vARJ05c3vWrG4JQZJpGRqwZMJtFH4gTkoxwiGhJKUspInCCO
uwqid3xUUHbQpji5o72Bfe2JQECt2wNtiYYbLvrwcVSjKdEczJrqS1aKIrsishZ40AyQlQ3H7LxG
xxZVnIf0lJRXNpcTALg65FDdIIPCshfnWmpgKmIwGxlFB/1bkK6AR4EGVD/4I8SR0Zmb2ojuadO0
9HuWp1C4rZHJtZtJNkiBARCaGMR7SzZGN9gI4QikVNMMDkuS4tHSC6s9oLTIJdhjY/dSaGUgfBy3
5pnXehCeNJUWcevYBk+6mwbdQ4kCuhfZrsRbq77aIbMzHUOjVMC4KgvbdoMBDDqQY2hE9hpEYx7m
/zM0wxUqMNUjYCsShtuaL10wi0ykRpdCOFjBl3LwhwM7SHdEn37/A9SRylU/tC2dvV8Sd1V56+1o
9++1dUzqwFMRGMovRruoNXOIqqOYnQVd06dZVggE2r0OjOYagWkBRfm9FqaWJppoED7k5tL0TlPG
hAsqAGIS3DfThYF3itmJPxtyoZQ9q+MajvEtjPL9gotppERbGOk1Fpx9bQwQmIyt3NHd2jIL8OLf
65gULoTIuGxrKT1jNaJXXfP3OsVBerMQ3eSPV+uW5At07fu1ZrDDKzADhRIcukq2dPKTOEARKQc2
2vYh2OmjJvTVMaRgZ/178Nr3iy7hw1VeRjXFooZdnTQU2DgFK0CUBUfx/RqLj9UWgRYDc46yHjtR
HGBVeJtcAZDmGi4aD7vi26ss++/Z9etZ9Vvgy38vh20PEI/NhVgAX4JmyBooyCHhGm+SclslQGL3
z2x8+HyZj7+XQFUFeBLMKpZoaHB6LNuQEJeqPXIYoDmRe7E3HhmkTzov+5JtyitrBUy7kEL682zw
Oca430JkAYHo7R5RCZM8ahGkKx88LVgtfC9P48neNPdZ5fBr7iIVdcet7va+ODe/tWbi+3q7qln2
Fnjz7ncsqU09lUbBavwOcdVi+fGYuMwxHzEXdGedkZU3/X41hlII5D6USxRHYBHK0ikE7KjCEB/Y
wg2F1zTG2JE7R5d4R3bVmnbnB+Hs7XpzWH91EsnIy4jO62mAFelQVUHb5Wq6Y+dZ7Vjtmp1eOiuP
+BZcNL/Qt0suPixQTKUlaywZ79Hj2BfXFJaR5r78NZvsIY+Bi+yaXMtCD/HPmijxCEPgNiFxunit
mPfIEhL7oTOCZIJeDvIXb1585hDzO7rXb1F5+emuTRyLHodvq+ijjx7anG8MOm9ptiSDGzkkkwRH
qTE7OeabYC9bTNy90aWb2sEDXytAXcG08VZe9kf76fW685+/+r6NDVPRKMG68jRtyi/6Dgo6Xn6Z
yZUQtFhb7V0djU87m6YDqUMJBRX27Wp1PwQ1ZUAMk0O0ayWkoCI326s9fe7WIu370PdmqaUSbAo9
YHPkWCo92SfYjrpp50w4m9C2vNMA8gdq+Gqdv/xBgH+77AJ2n6Z13HeQP3caf5Yl77b6N5h/eMUe
c5jb9GpV8+ktSu7PxoX/Md7r7DfzDqoJjHxR2kjQnZnE0LjljRa4GDW79rbYxKNjP/0HeQD2529w
IzEEHEAXT1hhBj2WCaBIJDtHWeLngHTbyOsw6MFkacNp7ZjGFsXoZlyL+R99U9wwELy2/oTAt9vH
RgeWNz2Kw2oUGwjZb3JebPNuL41hbad+dB5fL7W4qJNKMsBLsFQLv6nyS+Y3cJz644k07IdTfBh2
q6njB9/SpCCS2sDdAsI2A+len8UJw7d0SHtIwgHCDF8y3KGZG7nhfk4dtae1fOeDWxsGRQLi4ahW
0H5bglXLoUH3RwFD33q9N+v4ZS8M8oEa2HyJZ3u7ceXKXojo/N6sszYjwxOiHIAcxdsHTNI8E6jB
5oYGrFNDbRvI7oUbIB331SOqndFtMQ/Ks5mboXUACwKgC1b5gevFJUv6n5lobDesuitML1Z8Nj+6
6N78tsUHH5JWpei24CBdYSbTYrS+LTehb7u08uzv9m28i2+1lUU/2GSmgdcAhXScJX35wes6aWyY
icBNhmGMq4gruQm/lmEtaXhfezEYcM/OaSA0QiFzcbtlMOFREhAdXC7GBhq4AbSF82cZbGIvuR/v
in26q7SvDWgFDOjXje2thamPHvT1D1hkEUZX9pJl+AEoGX3gPRob+j+Z2nx+mc2f6G2JCZIvqHiA
5QEjCgru2+3FaJcRKzd/EfUUi8fMWpP9fB9+3vz3xXy7vborZZKZVl+Zv/qN2I6n6i47AAbgooMJ
2wIPaZjH9+HN2qt7/+3mDjhKSuRFSA2WKXykejunPf3F5cUiIMW0A1ptN1R8z4NfpFxT2fwgJszL
Cbw8ghvFXIotjHIqas02fhlofuV1cBhHTDL1yjMqdI1y7WykvplZbgmZw/msYECpYfQ72oar62v8
8AWafo4X+DE6xBjmDj8qmEW8UH1iSxrQXyP91aNRWxXkHDSTm0TyOtUiP+krh4CKBHEzL6fUC3qx
L2LpNTDK0FQJgfSVcuqDAIYfhBKYUgCQ4Tq6OEiqtPMB6hG/8kfzNrybrWF+X7fyW/NYPOrwHald
8qz9RC/885390cIWhZ+CjVxthj4vFu5kgN6ppf9Cux+wWWQv8G0zyFOBzphml4CVHuv4So3Xonvs
0cO2spei3CvjisqjpbGVX/P+NMML8tWPWZzmbEbj1ZL+itJvQcJngpUz9muH7YPDjEUgdAvBD/ae
YGsQMhYi03+1HnHDo/mSHNBz9WEn53U/Y7++X5Pu/uihMEyycCVy9KmWdxOP48wMo/qXjO9q68os
bwx9TYvgg/gBUjmGUQxBCkXy4iOqpsvkOES/Bjff0weo6QTMjTAiih341aFYnSZHE76FHt6OrrXf
Pl57vupBeX1/lMqpbBo1AQQMi9fUnE2+AmsjoZnZPnM/OclmMz5g0rJOk/rgYuV46n9WXlysgG41
STjKX38bmLtA5swSLrOa9zg6AGmuylh89KwW121OZ4VkZFRv43TWBbEW1vbLpKVOTkAgBYVxssk+
w8ji83M53yiLGwee1lD/sGaJCeQ1b1ca85I0yL9/dmW70yU4l8N9iL4rOTBkcSPw9WJNnOCDSpW/
XnJZ1wAPn0qZ2j/pd8sJtjb85+tdsC8SsM+BFdhUX/NrzLKgjEOv1t/su0MCoxn0qwWB2IklsJHe
Pq/d5cmgx/YzhUukZe7Q03VUMK2EF/3dlYcEmNpYCrJzBMzixfczIpNOmZlcxh9sS/zqQIEM35e7
0mdnCxGAblK//p7c8NgJ1wL8+wd8u/SiHMbQUkfWmVwA0xk9zck94ChGR3q903jKQyQd8VbXrviF
SAnuucUDL+45YWoAxQXJZZZJo/cY3s16Q3xr+P34r0gcvdu1i+UWJxJmy4aE1Mul8aEOBTQy/EWy
u+krzFlm1lPhzhgUoKqc6RIrL3heb5Kv/YD5K7xKpOooqlLRJBf4bT5A5OsLwY/o6S6v2J5Xsdta
8FsL2sfPz+q7C2Xx1HPUeLXo2DQ2dPGSC6UACH0F/2Nt287h+00wWCywCO+tAZApCdPLbDc7fTXQ
dC1czLWM46yMPvvNSssBwLPFfvq+Vsu974Zi8fmq5ILixLwbrwwtcAFVPm8haO6d8p86+MH75gAt
+t8Odvm5UYd2Z227vfVCE1eAF/7TzJ11IuL7APX2lyx1TWQatox18QX2aDvm8/K2QcZ6Z2+yq/SY
VLfYWsIxcJXP7sn/UpPpozP86lXwRfgQehdC93ze3sHWFMfgoUHTUr/TD/W1MN22dovzuhbn2qKL
wCGB3QRlKbnEieZjHnMV0ZcmbdbC07ubbfFuF4EiFS1tuR1foEvgh0dyr16qK9utvITCQhY94MJT
O7PbrOafH52d1690ETF6bLrfEZkDIQ05Yb8BGOLz0/k+w1082iImKKlsMqbJZeocO/RkB2aZH1Ov
pF77tbhNTORI/GowJ4RhsVNH7n2+/tr3W0SHSK96Br/bi97AiqOnTllJhwZrkX71cCxiBEAQaZeM
8aWqHX6Gaa3X3MKjCqO0BtqY2T3dD5tqX16LXXprf6F3nz/j+3pq8Y4XiTsIM1oC34TLPHxSDxB3
gMYcLL+m6pDcRlsgaTd1+YykLDk3a7nvvP+XwfH1DlpmDoUAuChKLtYNqLxuF+JGN71sH+8GIE5W
jdtXvuayUq9tFcOVOrmUIdlZ0FhXZX1oRLOyZ9dWWQQa0jYWWJeIuRLKwvx67DMfAMbPv9lHl8qr
97Z0fhyLrgG6N7kIqDmYwPaDyOcoHfIXBdqE4Jp8vtrKOReL+JJlGqM5DqEVTB4RylEgo36+wto7
W0QSErdsSvX4EhU/9WHTR9/GdG2rzT/yk60m5p/w+qLX4K1l4KKvfDzIRt+B9uCIs3CI96+IwH74
QJg+CgCvLUss68aqazI1lPEFShpXBPbIpDjlLb3//K19lBHP9QVaD8BIvlN/0IZyCqcwuhAFCYEo
cYwiOtAofmKGdurj4ApYLv/zFT/cCcA8WpgxQgaNLM4rioBwjHCJUvCck0G43Dh/vgD98DPNKAkT
1fZvUvabzyT0ohOQCLkwy+mSndK+RJPP670BeoG0tyV15jkYdM9hPgoKHZyKTq3mG8k3Xv403Oxf
8CH98JFf/aBFdCwBOphSHl/QkXIHA7yzcvv5I3+Y5xuvVli8VK4w1u2S5AIX9y3A0vmm3cF00SUn
CTDRqinmh6Hjn9WWQVDUPWhdWnzJGlAAwKeyWQvKOgyCJMri4rLybB9+ToCZAOIFDODdWKgpwBkH
JA13i4HE89K4sPz2Sj/qIIgGr9zDWsb74dd6td584bw65ZFVwRvTiC7FyEDRgdoTUr3PH+nDk/1q
hfmJX60A+q8GSGZ0SU1yMPLrDjhXK1H/ScQ1ADDGb6SAOC+2hCI2qDiBvNTV15R/j6Ln/+QZ/uc/
v+wWsElrssGWlwrpYZCDnMyoY1n6ykN8/Kb+WWVxEeZZHkM0XV4akDdKeqcRyx/rtQ324Xb+501Z
yw+ugas64VHkfnqsHipooJ4SgGc45mO9P4JM0ENYkGJWbq70zj5KuuE3ha4ZmWdWy6ZHawTM6LII
EyiL+Q3jG6OVoMpxWFpIo14TxXn/Luf+O8U4CIMMIOWW77I0a6YYBP05wfV7X0HsLBZrg7j3jzT3
1WdQPTJ3Cw2lt1s7nHR7ymj/vfE7uHzqnvINb9pBLOmhh7Amsu5tuJF/ot//Jz/8n/lq+9+5D84l
R9H/86WRb+gP+Dt/2A82/Qu7CrJO6DvPc8D51vjDfhDiL2B8gG9CM5P+LWnyt9oJZX9h4g9qA9Q3
AKpElPof8gMlf1nghCEKW+jRYyv9O9SHhYwgNxkoFLj/LawD+DL7faW9CoJZSKGjrNnRTrFYOG0V
3YM5iM2Pq1gNGI8GsbnJyTj6XQBOziikWIktC0QFEJQE3ieY+AO5KXRD2ItznyOVa/o8D0HqFWiH
6aiTohqeGg3s/ZhRgLmKpEjXhAaMMCJckrcgFgKZ6YyN1TqNrj2/+npf/iSSrzF1b3OxP78H7xxj
KQOAOnM5NQe/c+j6wgx3VJTFJk85emjA0LuJXu2hhPZMzDJxui5ay80XFfLvheGhCMYLYMz44GyR
n+R9raaSUQBnPB4XmyCrh709mZoniY3bfci+Gu3gBgM4lpEBkG8/PEL1BBKHBVhkEFI5WzI+qg6c
hPPnb+RtZIbGPIg5kMu1senA4cHk9W006cjEB423+Q4TFLj4toF2wsQ38DPd1F1WhIMLIZPJ/3zR
RZf4z6rIuTGFgzMJxnKLVY0E+vaVhEJ6lQy50wUd8xpb435rq8fYegGRPIfDrsj8rGJqD22/x74t
n6yUoOYgrPCMLkgPeTlsRTE1B2rEEVQUs9XJ3WK7YJSkC4I+Nl4Mcnecobcvx0rMaYCGSL3Th/5e
SJCoNfhwuAy6StCfaeAAkOY/mmEXqqFws3Cyr1vj+2iL1i9DFJUYDzGJBkFeiqvSPLZAmG9WXuTb
TOrvFwmr9t8jE4gazZfFqyNuawQiBIRnOx6U1hUHzdasumOSKui+dWbnEtjK9KaBvohdJpsqLL4W
4O6f+wnEarMDliq09//JTwJzi1l4ZzpmfW9/0mTKWWoiyHZ5q39LqwbTMbu6bTLbcgyVQx2UVL1r
9Fq0g9jH09jIRwEi5g4CfBszKs6Ilys35u8y7p+i8s9LwteD86aY4XK/WyuvXlIIn4UsnVixCwzT
8upCb/1prPI7rrUYOOt2edVDqwxtawPeUCnjP1rIRUwNGjlS1T9ze5tkBGT3uYoxZpYGJqwHqBoZ
ux5+wW4c1ddtGIS71EhHzxIN+MtQufLxdK1r9ukjBL/5vV4ekgLkSJ3YwRZ8eyAVkba4k85B5ImS
0U9bM3XFpMxdqovYgVFos5urbTA8wAXVusTcjBSBidEK86II2gyljJIjodk3nRbalwkMCZe1Wn/Q
qtIbMew5TPM/7KBOfZBIIHIUCh0WINtGTNYNdFG0zchUACK+xUBvMKEObmX0BnpoB6WPF5EzhTlq
DgmZDLE7gaYS8BnDHmRcAqnWKt4pmX2LtGpNW9iY0+bXn4swigkV/ClMDho0YBtvN1Ay9JDOYHq1
g+fUC+MdAAyMpa7VZeM+LOmuCKboqKkBlkaK7cDXNr7wIOr2jfCG7IFqxTfgBzkA02bo2PXtEGoQ
MLEhxJBINpxg++INIuIe3GaFM8TtCPpOIve4kB+B0cgrAvNygd05lVmLMYC2s7OkOaXExM1Q9sU1
KyFo0tON1CsgpkHEPcetZazdnPNDLl8CpTOrcpYyh9Ti25cQgR8StVBL2YEvBJnXSstAs4PU+MWq
rH7TUhM0WID3AlE+Velkrrg6/Va7XywPuTWAN8CGQSa7TNi1uhUtfNYb6BuBpQce1XjTMrqdSlDK
6rDZQs26vAZVzMnhde/nUFS4YxM/hk0OhRApzd1AGihBDCze5JFEriHKg0ag8NkbyX05qGd0wlO3
yR9zI7a2QteaxwiytkYL2YWiCp8sghGDCdo6TaetGReezNvqjhrNmpv878H96yedL0DkbVD8B8kF
hM3FzVxYBPxiOyt2tsRNPJnk3oJKFi0GdZNizqRqqj0qRd3SNHELDdDyKYOau7nZPlbQw3mAluLk
RPXPMe3ybW+X4TX4ObjhRRI+g/ldbcxpskckNHRnmPIAfbHo1Ov6Aby7+CojYbjJAR52sgHSkrBV
Rwe9DUGmTHLdDyFTdVckYezFmf0cZc1MfTYd1rMA/0KcbNJ5byRNxPdG5drpBBdPcD/dMrHNjQmZ
OTePoqvEHAK/Bl7HT2PwK0/m1GyhzaDtC15ubMt2NIxcXC2GDs3nN8FHqQVeKoXgH8DZfAmZmAaz
Smiu5bvRyE0Ip2nUgwyMBY5Xw3ZxBkohAtTKxv3NZFl+TlTiSGkAOUIuvfycUuE4qLLYGSJUz7UC
FAoMv/JcUbPZVCBnJm2obw0EDCcuIfmbhvVuggaVO5XWt67V1T4queXQBjfAKNMHzYwgChv3PQyi
OsPJKlqcpFjBEv4mUC1+NUCEqFCRCgG5tcyTMxjQ1lBASnZ1m6d+MTGg0Yp48pvU6UtP6QVw62bd
HqCsNjkjlAo9UBPDDew++E7FYe7pCop4hE17rjRw+iV0n20SnXjQ3FRQYLBrI/Fb6ykROtQxoHwX
kiO4pYdIlR4YwepLbWa6A8UU7qVIqrqk3pilPV2NWfkIvZ+jPZTGyea4/Cg11BZYznsIZiR7VUBH
VMRBBZG7gh1Ko3geFYRc+olWGzaB1lDx9CTEtBmTyvzSB7H0w7xs8AEMTL6mgDhZ1ppHYQxw3COl
6U8DIJVpPFAXMJwbA97kRyFzqBKm4OaWKgKJr0+eJOTRnaAvgivsaZDBspaupKh8Lk2WnwQwBsDF
fufty4wdynw6yMJRtkts41vPebaxWEZOZWDeG3AlwQdo+21lxKU7QBvHBRfRPoGGCUmNLPgqJ9Cr
05olEMbWUo9rajyIaIBNe8ENJw8ZZIKatPR6ZkJxQYs1rzLxyGxqrjrS5tC7Pgf2mB/NVhRObLSZ
0zAJ9B443ock93vdwoUP4vM5Iir1mZYGjgw6AnEsiqsaAhieZYWeacNMuE5amAF0icM75dpFcYA6
iLgdmCDw6SIEPG5IUCeNVTpBbbAHo4Qik9QjB/aB/ELq/yLsTJbjRpYs+kUwwzxsASRyTmZyFLmB
SSILgRkIzPj6Plm9KemVlVZtXU8mUplAhPv16/fUJ8ORrt/JQl6cqhUBsUnmhTqDmItmvGZ8gzaD
sYuSuk+SPOCgT6chSHDbRZmet8Hs4uBnV3SXZ74juy747zPmVzHk79IO+ZksUY2WWmVL6tdrUmEp
IXeJc9olMuUHEPFjDyafusubPqb2H0603ysT7grsnEQ5k6VIQsHve5CuRSDRzFO0a1My75aBoZGS
ExTnxGMexWiE/mp4ypm/JA6zjn7qv/+x/3Kg3oUl7d6RUMX+vsXnzPeeSfLjDUIAznP7Oi3mht+V
E990g8H9Yymm/Spo/f3x0i67rH3wKtiO/pvWVM56lRhdV+zGqoyPWvqRCu/qTLb6QNFYUmXKbJsW
6Vbgbdh2K9WwiLuDN9XcTbXT76hRHle3+AO2+u87+bd3k40J845U9aiNflf1DKKS1aKvyl0xjdlp
NafAyuVEVPoyYEeH+UK62HSycoRGIciMEzydUU2/E9C0UEYo3m4Nt/akyUOT353Tc3/Sey1mObe6
Zo0tNrpCisrCssR7qWXWY82GnK+rLKfFnonxzZz+8GT96ydNw4SaxL7f/zZyCuvtJEXlDcDKguQp
3l67N1o/s0zzEJeCmIFC7pWMLE9HcKLUieWF7cDNzqb6uRsWJUqk0QReNbR/OAl/Wx79/4eANwyH
HJcTKVO/dcF6aZPXL9xmZwjjZih4iiflZHYqpYont6yvl0d/VyzWFCmuVvzpp/9Lh4t6Zd/FMA3T
mv3bT6/ctO3aUm92fSvj80Agh1GbxpFvwaON2hJHyjIL+b3CCxS9dQ+JM9d+NclmIxuPVLeUVaX/
fg3/fup/f/zu5kSWPVmIYO3s10OndfNitSb6gKrywJcbXZTRMVBKuG5gjd/cZXBPKW5yOTtnzpMq
mJ0iPgsg8n1xcqqpCQm1iJpYI5t2ig/6MAGEmrzllA80KUmjHntjXU6kZdyLjpdBxn94gX7zdf7/
V8rSiOUw9LTAa/12bNLbxuPoEoxnCtVGnFPvuJjkXJEYQlbouR6sIJnu8kEm64NZTayt60ty0mU3
h7HMSRIs1Nt/f6r/+jt5GFy5cCFjOX9fyP/o0rG1G2pLRsJOOorjK4aj+WnHzt5YKfWu7geXj6aA
GkVKezA11l03BISqqTOimmcWNzmpgb4qbvjfv9f9o/j9y8bPyJST0ZiDkvrrl91oBDcxRK13TpVy
qqNXhE1VkqxPhVLKt2qgwSc45A/Czr/8VMJxUOTwM5OO87cX5R8fRglVl3RL0SAtNQSDFdrJsfMy
NArFC3M7o6qbJwr3Lv/Ds/27UHnXAzFSE8yIOqeRl3Mvi/7xgwsOcaVhZr0bph8KnPWT2tAF2UVr
HrTEWn0xyJyN3WrbaHrr6/l98aUbOBFplJOEFF9N7TF9c+UH6tp+kXv2pwPhXy5hag9aU9OBUgFn
9NffUNZTPs5zL3ed0l3jrlnDXGsU0j5Uj8gOMuLKcUifyXU+emrVbwloDnBerXtCz45TURmn3LYu
ea2xb1Ch/7LzNm7qMknDSbH/MPf6l+oEzy0L9/dP1EFd/fVXVTi9jZ5LclfkthIus3og8WSz1JDI
R9f5Qyn024T675eayuA+e2IcqWOI/PWnkZcr+j6nnyFetg+GZZE7eLMiVIaLqJznNFeAr9wmhHcS
qpt5Xyp60BbD+Kcv6C7e/vbGEI2mYj/gxFa13w8XxszYcCu1RtyddRJT7QMrgQdpSOKMexVeTKtS
qpnme56MV0Fhy9qU0R+SYjA2iSj+5Fr5l1fpfs4hNN8NGGgZv34sYI4bQoZyWCtVmoTzuL4SO+2h
vJHz4dkXAjR/emqe/+EF/penlLV5xG2NuQE1228K96K2fbXoS7Gr1pIi211v9mL8WNhNkLb30Ped
4RNHS941iUJ/eIet//0XmzQtiGic7TaE4/v//o93uEwTZVJngtFEu7Ar0Htj0HpTuCwii5i8v48F
/Xi65t/NbshCuWJttTLjMBeTF1gJ/aGAbUcwojeERZSoovwoYGMwsXGKi84jReesdltcdngTYlv9
nmhkxZsw8R4JsGn9rqhjv7S78RVe02T8tNo0sBu0tWRykp3SxRbqphFvPE3mBFzbLuVrZp/dNn6z
MlnumFn5BbrCleSuK1PwIipylYD+oXJJEC82eUM0HbVqe+rSqXmjqjN6AG4qGNtUy3ClETBFjhQR
eyAcm8H4/O8L4e/n99fn2+T4oVRT2YI22cz79eNtzaWzFtQ/coPtN8BW8Ay1bN8IT9lxfc3+2FXD
VdWasER8scbyNlZmva1T0wzdWq/9jug8sjYlemK7WgehtjS8nXsk0P5aUe7ucw3QkAnMljoWwJ++
0GLU1ZhERkxMQlNzMbrdBwll57UaHpK0NH0TJ1FA2HPhFx6CmshICzJwNGFZHEMbNNegKi6ppJKc
VxLhCRNbvJ20+m2SKO+taSonKONnAofX7WT/efz1v28DPRq1EnMmg4v09ymT1qwKhaVb7ay7et2a
bhEwZOrDXLKh2fbLm7uComQw9whMnjzutfuWDUMbDFMCsrpJs9Oc9mxxNoUT1Ohh87Bs9FGLhD7N
fzi+HNJjfjnAkGEQj7BNWZBoWZXSfm/zvFXv4yTR6p2WUhA5qddcix5dcvUO5IQ9eaSaP9ZapTyk
pF2TuNQcVJKX/Z4p34sXvy+e51tZ57waozUdeyKug7nGdOvFThW4WlR5qIkPorp1g/LaNPumeDC/
lCacGNSmO3fdVulWTtuB6Vi5U8VdoRsvhv1A/FezEpp0/4N8r8KP+DxOrn5e24eoITlpl9uIM4Q/
sUJJWD2xnZZMya7Phq/YsP+qydjaxir4L1Vh9IpT/1R/3RfCH4q2Yj0rIaMxkcVnNiEdlC18rcah
pHLlMRuPXlHxldVHq0XLqb0DmGpWDrq1CVL3GmskTK+eT+bdxUvY8kqIcsK6snPHYUP3cq60eN+r
zTE1i6gUZC1N7puSPZlzBMoqWISzaXJCHoezZYLbmV/rnh2YnG0GbQjHxghxBUadqB4yywobV2yj
oZBwBi8IpP5YJ0wnOj9vLoMyBoPgP3EeMR5nY1X1zYyuL1XgoPXkh311pLEGjhwXtjFzP/SGc5uc
tPrUcDW0N2kEy8GxAr08kynuxoFm807vKo+p7M7INvlwWvLQJCWNTX0v5Dz103QXJdk5dNWNwDSv
3pz5yXB3K3wvIpGInwNxNwVRNwe1uBnqSatuNJpEJW+V+Dy7u256aQrGietrnZ4d78UjFoR5hYz0
9EyveebB6CzCC5vdjP5L5qmzU0DGe2yS7jT9VM8b147c4jJVYWGdivIhVL03QuaFuPCBD+vDLCDZ
71PtHK7zW9bepi7qTx3ohlJ5lN4KL90bNry3fif+Ali3PFdsdLjtxYMryslSVbXvGiSkfjrNM4F6
zO/e4ypcT0xTHj2C84OkaTdmQ962W2HokTBPMtfwR8sLOsUKjEF5YyF1i1ReeWmoJARiKI1Pex9I
F0c4alFH2nZZ/kUGWtiniFiqFXjWru/bKEuKfVw3UczexUQEk8x8JElf0eaNxOkna3mQytZBVhqU
Dmp0SfC9iNr1DJuFxoFvfOh80u0It2b/3+shnqOoVlkQQnl7mL8l2rIlUK3ZV9OhtvNNSth+rxhh
bN7XU2HJT9rqkyt2beC18N4k+JRc5UCyMfHN4pTm3X6ZHb9Nxj3P/zN5vmEUhqXCvtxwqFrqPD4q
2eIIKpKDIqtz0dwSdXkh1bHwzfWwLjqIg2YbdabN2kEejR7pv3JGwq3e74G8CViyGvBDzsdu7tzO
fox5IKzZ9JVeP1etX9GqddMa5flZxutDnxcg8RQSlDl0GAWo2fvY0SGzty+d08KCLVWqbw2E7CFj
3IeC7UNuvuvDywreTTb+YhH417yF9oKSKR9m9uk7TAlT2V/7FBXX9ENbu81hBx1xveXru5EA0SMs
V6/8uDga8buuEdAGUTVOYigQ55lZ5vTkkLHTo6GM7c4xrV1RsrdkMRHfVdmjSjHCAHRoWDFHYTEz
Unbbx6k5evJbOn4XhnEY7U+1BROR+nH3Ys7UHf1KmHfKZTCHeUswfv+zkSNh2zPsvCth+w60sDS1
72P6IFfbTZzflk73pc5BIQn+v638ASIGAwetvDGe8jjEvOpN655S5csd/lp14zB0HBMLWwwi2RbS
8lfX2mdmxsIyO/jdcS2sbTkrfDip36kvgdHZr9ZChL9tPnhOt10nCfeEuUv/EZpqvN/lc7yHusL2
rxvEukFutclzzQr/wBtP+l6WrUyPmE57+gV1flGHiJxjUgzsSLKuR7AeItSP4kyaLiNYeKt5HfY9
1Ev485tG8otW9SsTeSywZNYj6BfiQiI1QYS0OMlH7XhbpeOc6CBOSNZHyya043zv1A7MoxcWxrJF
+Wg/VWOGNDKGFeQjBVjnBOyyrBsm3XGYMgIuMtwOE8dqKTeT6Zy9VdlJYWxh6lFiBE6chW6HklHd
JDJpE7oL01tpXaREWMM82/luCQfJXQPJzDpdlqM59JSX2WZWu91Yl/441n6eveX9tYAcycW1qfUf
lK0c/oQNkkTIiJxHkOvU5FmQCmZ0BDPJm6glYVPG23Hx/FDlqO8Ici5yPCYradHUSQ3U5OOUlKFX
PnQ1PNOGCEki7LjvAtTdQONzdj7rOIC8kDQbt43qnqPOV73jIJ8aVGxdeZ6ss549J+7HLF/u8Z3w
oCDx/EjKjZ4dms+RehjurXEkrsEZYEOD3M60Rw82kdvwf8TmHtLa7kCnj6tGBulL6NA0ezq0xQpd
i4jLFt2/7j+sZFthBuiUYSPS0a/5RVpgDZHDEVbLk3pwUf5zhpdFyclUAgjqH6y+9m3te09ZmbwV
88WZngrSkNPuGJiMWGu5vaMgmhcymkspd3VrhCZuo0PJf03gtMnCN8YjmfPI2gJEZxNYPGHIrHMV
yPg7YYP+yA5Yu8u0V+53yCePfOg2+bCaHxsHy3m0eoOExy6EMhLJ9EXozrapYZ7mBndsHnHf+Kn9
UI0PxXpIKsYZObPALI3spvVFpfuzxguV2A9rdh1VVr+WbmfkA0d7cptLECizFbnLHK5au8VFEEHY
ilYJVKY9FId+eu/jrxx+SPWt06+BO2xb/VRaG61/DSb3RyVWBi6UBRYgOvxo5ImysMR75TxD1o0B
zJoviqSKUkDV4dMyI4+3pU+/EmJpa/UnEa7XKnfD3HpJzftjA2W1YAm8pba1QnM1t2k1YSHbSNZQ
dSsPFgip3XiIje+4M8Quc4nozi+KuAyTICp7txq3RpzVUW6ynG/mHNeHlm87idb0S59J6pHFVyHc
47AMJxZIeDF3iR3vK/HkKK8xJKH1eaKAXKjpTWXjpYbfm5g6dOK28j5suCW7lmRG/n8ShiNjvuTz
Qruw+iWPDngwuzpWduZPbuuDNfAlueOOApZmr8VF8NoOw/NKv7ejZ/H75HVOTZizOr3k4Ffiu6mk
D0Oxb9Vz/QqlImjrjaDRc9LGj5zlC97tKJ/L+rqqr2t2oizS0DaTvUgIIs52KSG9TRnBn2Ew7a1R
ptAYf8vEI5+gru8rstOT+ucob8wVwyUVQUzbrvChc5v1zbQ/JzGTKQdiBPOx6aQvIEC6h9Q6qkxS
WytayJGreRQ7zqORQzzj0gzJDC70Q9hqG018Zak+BA4D9IBLq3MIrJ/6rD0MeRowhUn9JtE3dZGQ
lWho3XUqrp7M5WlOoPCyKXmasnQEBbymxFbIvVtY+nWxvNOalNWhWxL3rBB2A8RM0zelPVDeC0AR
tdFsKqPeJUL7CyCUdxpcRAEK1Kk+4izm1tWp8F70yubQ+q7WRBrsKuRuq26Plv2dBg6Z5zCjs+2M
0TsUSvXBGxlzxJHfb97KxNjUsRtI56MABNSs7l54VCfTg6JUNlHvfNm91gN1z1XqqltMWGIpvSd7
+DmP9gafjG9qu7ZXqw1zfcpIYGTaPP0suuRSRFbPp64/tBMJI4xgSbP27bX0dXO6WL3Ot1TE5CHW
M1P3KjDsc92exmT1pXZlJXs2gsdFHIQ0o1Yt+ahfnWo8jcoMmOHSdvWN8We/XqbsaTItsg7K6Xvo
GSR/pjAX+oPFrFXnunX8YrT26aTheSjZhJX6ETtrZBts4y3MN0dnq8W5b/9lLux0tf5Ey6mkL+Ma
dfJLS4kmOo06TdSNEsNeb6Zab6DA+moKKeTFLg5lkkEbXngjYSIlTkop7H4wSafe9igmzE+0bz7u
YuVifbEZXCdMHKKapcOE1K4JcSJdwFu89JQ+I5LpMgUt5tbV2jk1WYb8ajSPtPABlA+SB1PneWXm
3Zfndj6PXMPIH/g/facLOyJJ8k+tzgJVm1/N5l6KAp1BgLFOMS8kPkrf5fvz1J9D7/rROvSbmPuh
O3eCyOWqujdnxOnH9bbg+8QgB037FLvVZ2JgTstWpJWp6olBz5cghRigO/bFaLo0ShSuh8VpeS1J
fTWfC9vjL0tiHUUhgwzTYkPopQXDetw0izAvddtdM8k8ksf3ZidEQ7ktcc/zhe7+XRPeRdFkHw1J
UkfJ9IqxLurb7MUxGtsvipPSaYU/T0Oy1aAbwaLmgynvdWe5E4n+HdsAPNRi2YGuy4kD3o8LAx8d
yhRLkSUzHvGzXLjhHaPXAuIU9DzVN9KNqcLI5XAqESbLQEXRUK53hC52hXsEafYgXGA4K5AWpXWU
QDXrvRzi/qh1dmBQd83QHY4aQqZlNmxSFRAnVsV6svLUOTMbOuFpSKmGaSnA0F0L+DmRWnIgnu1Z
z8h8h3yjdepzn4HDMR0lCSuCh1GUzG3cQcABS75fdac+5/V01Zv74bN2J9seL2knvxn0hmXcQWUQ
GwO+l9+1w0/NphzCH3dsiPZBYzT8yZ6Yxty/pXW8xsb6TXVpd/Iq+wlPhacRGFwr1JtIIWIZ9DZE
JDtpFYiKtLemOFi6ctLMH96MPiHa4ofUaeiyrhTROPbsFCBcB0C9JLV9974Y+klX8W3ZNVDE2LT8
XgJcTeK5CDvEQNhLJM/7SOG7hMkCQh3lRJmnG9SUJMw7Ux5UMX5bgN8Uub61yJGGGFh/eZb1c9a8
wFnTK0rElcWHMqCM5WXkBH6hSfqWk9pNPvGlA80Bsb1jh0zI51VORzVH7RvX/DMz0kA3SYlv6zsY
2xr3Ovyzfb8igMGa8dl9ep/M4ik37GcDIMfSatdkwuE2oFQvI/k/uD25iVgDpKcSqosghUmpLX+C
4G6pHcCdi7p+xuuZhepomT7VYBxkzCxDdbJfvEQfdyM3fuHORujcnzzgboe1EcCguvI0ts2mKBdv
7ylxWJuNERA2SPWXYoztOH9gjn0ttvmzNYc3JNtnpc347O+3EKixWlnnDfFFnARWesIwsmzXnKBg
ozx2/bwnO/+bl9SPJro+LI2bGEZ1o1ipRaXtYAyiMqwH8bzIOoDNELgxz8L9k65jjT9hvFmaB2xz
HeGmt9NzM5SvqPWwTdPsmLLNZ4Iwq2dsu1gqftraXX7KKB5m+WxZfIeKUX2ki8MCsnPG0/UxedkW
YtWrXvKbN4t6dGOe2naGZQwTLTCOcplY9pm7j9js3hbF3SsdIYSdJ95XakQ7u2a4aH2jyZ/mieLK
bFSQVxmkI992ylPLtAcrRLXBPOpxT8+btrV3ZjNHU6p/to4djUYZOI2GJJd6AnO/8ZyJnImWxp+K
x+M8XeS6uifjXpEmMaXTiOgIzSHzDbdALjGQfDRNnExsHbbG3H3Jhp3Z6ee2nl8HbXrhPWz5l4nt
KOeTkleUJOrN0tZdZ6rRnKWlbyT1X7AMEmQwz2+ITfednCYxG6Avmtt5TTheDXkWpjGAbMxRnMQQ
ORP+oSVWtqaev4o6QaWLVTu437aNqdwSu9+6ffk0j+JtwJGwiXmd/MlCX9LU9hGGn4qWoru+q02f
Zu4c29VDK0heMjsptksh8K+NgwgzUWEptZeMAgMJQDgZc2t0OEuM6CvwG+mKxB04ln6qM5arPHYY
FyyHqcI1l2v9RDlPLrE77ZXCPgD70vizee83bq+EpM4ecoBuA0gd8lY5M0mgpcKrgDn2QzA4lRvU
NjOo0nU/TO8FYGoeOKaS+5ru9Nt4FSwfmhtBSRC78m11kYFZpALotAD4Ux/XdY6RcuBgjT3uR20m
bj9HTfFYi/L7vpRR3hUPnc3ua5nXx8xZD27iXvOlj6aGo7fMlh89jNU94dsicBvZ+2s3EmyR1V4w
6Oi4LXdEVK/FPmucr0ESQDT0FJrWNAcQc1RinxzglynBPSNsjMp1siAhPtny1t4n2V9E7MZWQeel
ZN7W6G6Jm6mnxXrB8HkBwXCu8xXYJ/eLEAvflV1N2/EO0UiqzWrjMiao2QBOtAYaLN9AW+Zho2gs
lIkZgapT6mC2KXhtJ75OZSwCDO/p3p5A1d01qlbraJjLJdRVQlPzeb5jfbOrrBrwdGWj+Z5LIves
UUbHaXVmcXY63kvfvt6VnrZwEo2oPJSWuhoabtvcyHwlmrwl9MCS+iOuf+RdcBUbvemoAVpva/dZ
2DYthwK71Nyb6t7u8twvZMXYvnCONXKi1eS4AzP1orB3pI0rMYYLAQ1Zg7nbZLxkJ9ce1p8/cHhP
yxYDOABCkKotr22VjB8WNtLjWt8tJz33pIfi5askhNjjvJsM/ZOuh1AayvwJkN1sO2+5uCv3I82k
kRiXJVc+2znerInxI6k/6rGOpJrSBPdkqxS9Rk9fPdpZGbECcCQP+1VlqBJUw8toTrc+XcSmtZQ9
TNF3b/wO3Ih6Ujb0tbMKK6WMxHrI0Gp8psw1f+e0VVPxkMXz3vHAgBLXBd3V9pW8+UL+Vo1SHgUW
2E1y1cX32ZTekanwwFhffeY7NRF5mmT9hElDQTkNSAIgr+bl6M2rX0ztQOZYTxkx0VnIVT+PHkCQ
3HVBvvV8IUfZCGB01bEfwGKtYC6ZzC3h4KCuATQ+t5D/2kZ9ZlQj/DQzPoaijYx2+gZI4DEzrM9B
s6qgAc6sSy6m2bQ+U9WgEqk2xVAeVTBV6lpvSgfURdY+JGy4UOpX74nrtYgtl1mBejCZ+bZa059w
0V74OC/T37O/DlRX3V8yq30c65WzvK3QfoEl+97Qmb5RZGdQO7q/kgWIkAE+GOrARRj6zVWqr75f
GDJ4gsGPx4ZCnFzHjrOMeeS9wt60XfyFNwN/qK29dpl5U4ko1UGM+LYyPKmlUm3dsZs2eZq7XNwq
w2dmJCWjLkkt4ndpzK/HBG9sDq6ivCz1do6dh1YfA5wnAi+DpaNpPIwVjlVz/XTn+KAu6d4beyLu
a6sA/VpHFAVncCYKPGnlbc3VQHHqOpRW/kNM1tM66YhXDq5kr/lc8nG/JrYR2C5Xg+K9x9ZEIx1L
Yj2Fp4b85iX/uMcVBkc4uGV5b9ompJLMAQvDmVoR+Tyvw8b2tq7NAcsLndv8R80TjwN4FSAydJB9
b3+5DoLZ7OSXVZjktznr0RutNEhbW/F8hAPFH1jdY6LqPqw21Puh29tD9xVr2OcKTZyNxv1rMPs0
nDP25h5g7LBimrRm2MzVQTZdfJKFkQcD/tfckCdF4NQZ4cs25XoyazBDGKOihVOZn40uBizwyJZO
BXKU0YxRzuJoo+gYnfW2JvehTca9N7Vo8mYQF9UOq6q2hYuEv8sfp+7LHMzvRmEZm8aqDoWWPrse
fzWIjTfwhWY4Dbw3nHXyqY/HhLSbCndgZr8BID0ovfWc62iLCrNhXxsXHPLS/qms1iegJLKzF3bE
ewdkdaOFdUb83LC2RE+kA0VU571XKHiIEkDBU1+14AzvFaUvsZgAjZGNsk+WhNl2UeDk50SfEkkx
6MAbJQASPkCXvU0Ol6Is3rkuo3Wtn6wqTCYU1iY1ITxmFCBahxS68Cg16yuOTgvB1URa4DTxaz09
eQ2HkkaKhOeiOvTZ+JKbQ+sP5vIdI0O6TXLmTpWcGXzk6maxAzXtH0upMxAxwWfEXgz0dYWdaVmP
XjmEWoXwzQnfb3PKDtHMQZaD2c697y0idZi0vYaGNNyaBCO9k0wPzUyTtqQJ/EuGEIniaFgYSMuG
pS2kTR5Mor2lvU07fqo6BBh4evrGycVPW7RfLHpJDJoN9R1JgmVvRL2rPi+QjBGtdBy1S70wWkNe
j733qZ1OU0PXNN4XM9TZ6iJZog3jYtjrCzhppbDWgIlgE7Rd9jTXYt50YpZ+Nd/F/DFNfZlkjw4u
z8uqV9/yEn0YL3EbpKp15JKNOV9IiyCgYq/KHFdXy5Bk0L9WA72bNE/kBNV44J7DX16EiVvkUc+G
xr1QpyK4j7DFKLZS6tyaspNhRRHQ0VChO+NyYd/NimIQiUe3u8SJhUDicvaKYqyDDCMEppfiLY2H
v3SNj49ZzVZJddgmaaZF3qSy9zE1QH5YGTQZoibZah6HlBTe0lkVfuh6HTitac+NcOnX85gum6wv
THwCvGNaIz61TOBOHu5R/PDnAwMv+zafT3RBzaEx22uxNuAAOvo14Gn1xRDlky7r7jFFcesrA1U9
ZhRVpeFqWeVBKNMOSLEemHeSsSHG6x15s4/HxkNfs5+qiZ5HVaZQsG7FvNWKfQ7h4lgwrStjGsLM
AVNoq2RUazrCRscygGWMCGT0gXlQPgoHfOLQoManOQG1RJDHSIk8sx4s0KelH7aqTlpEv2TBNM3a
U1zlQcUs7inlCck0gzIfKyj2Y8pHhE2Qb4dMx4/JniFpjqX2KdLkR7tqt6koy4i82+xBbbAZgk7c
9m7X+h8FU9LFWt8ktIT6oOW1/eI6/bJJ6PeiQgyouSkiNs+Z72babSnkh8tZFOULhefQd+I+jIoc
Dq5mMtBOtOXQdVQ9wnmP2/RZpAyhKuJ3lckBhT6x+Jwm3OGxrBzGrYa1YeG2WgH9jjN4p7G0L6PK
94Bd/4uB6UGrRs/30oVrSkKfhRt7KuqWz1pMAupcLm92Z+6w9ScHneruNOvBOA71po2HOFBlYh4b
x/imqPpm0YvyNIEQ3g5D9u4pRseIEbYNvPkA4/szL958mYpnZpFMke5uz1l4zAfV19zz9mWWsVnY
2zcMEEXEgiCRL8gz20WLX8TUvjrs8PpxTzCqMiRjIEG7wrv9qDUOe8sohqDtzcBh1LJR6oJiV05n
9gQ0uEZNem7Sy1jl/RZo3TOrDTNRFJQSbqNtZ52O3fA0hjRpFokFsdnsQKV2BU5aM2Gb2uyeitRj
jcQhBlskcGatik7Yo8e+z02s0VzYt+gyP1fF1fUW9hpnsFGirgI2oUSgq7QIBljfAJfWY7O48WbQ
Ez2UIp6CYu7tSM/aN6GiV8dmNDjgHQZKXMCVPacTq0JWFh9kP6JhYMNJWCfs5sU4iQEDsIG/iK0Z
3ARzxsOBy9J75AjeZGqMjZOGdj/v0YwsULJ+PWv1i6JXhFc2jKPG95ha+cmt2D6G73uZ++GYmDlN
ZXr/uoZTPbKNbOmLeRaFeiT6J4mKtt+PdtGF08JoPCsUjgSvcKPUfEjLFLL02EYzi0Jl0o33l+67
Mvcc5nq84GvFnYKKgT6pMYtNyglDEMRid0CH1ZbXSS8uGnlKgEhnhyQrLbLcZDlwYhwwkhmbOdee
13XdYQh9VvuHWnSHDC2IRLiar26iH0s2Y2LfqMpQrM2pOrqyOKsI7mlKd8vr7eU13bvBWGrt0iMo
P8ab9sxDJJPFrzPRnXoxH9Q8XBo0JtlRYTVs44WZbn8ra9jherZJzQytqa1ePdlzOlvU6Wvx2uij
eTIHFuu0GrRMhbmf2bjTO8bBcYtvOtj4heo1Njy/aFJ7M1brdi0GyCEOs7FeSDZSTedhoMN1aiWK
VTU+ucoWa5bmlzTKvqlYW/jia6DXRbnTFgOpzKKaMZ3lQ2rM/bKqrf0ZXVjXO1wwafl/JJ3XkqNK
toafiAi8uZVAXipvb4je1dXYBBLIxDz9+TTnYiZiTOyqkiBzrd+S5VbpF6mYhOdlfNft2EGCAnT6
zqO0zth5vudaG7ug1g/pFyHm5a7H3razFOQYbffq6Nfur8SEGdd2zXQXOg0dtnJrYI3ZmkMiwKcS
0+Gptq262y8S+gi6Q2rEKuQZYawyaZhuwT/oYut3lhzHQxdWB63s8BqVU7od/WXlRJfZkWSCO6dK
7VhrZqwhbnoqp+ggM35EuE5f7uAX51KEOz8vwSN7NI5Ltg47Yctblvbvi0oGr1BPRRt8dDlfTDq1
9L2mGhFHx7EXvC2iJN84dLo4b4viOEgZY5Xu9lVuW4nEMNXTM7txZH7UaWomwdAmjQJ9d6ISuK86
q4pKXGbWJ5Wu9rY11MV0JZ4gYVRn9vF9VBvMPKImo9RbvxGM0n7BqF+mNqxGADaaMyyGYxfLqeXi
y9edbsJbSzmxshsSOSfmD7y/6WEa2o/M8sS5EXhD0ecZfU9nUGV327BRSdFTWe9R0L6djBRFwazi
LGLRYUA3H9VUMpHS9r3ipz5X1WgdzdQAi0C2u/NmND4zqQZo2QnGaYv5j1mLX9Sc4c7sV/94F03S
xBldfSvVl7rK+KBxIKy6/qOCxbp6Nqke0uRmcQtmNszv5t6X00aM1nAtpny49gLtTRctSc+3gwBk
53sGirOZousepgVZfZb0hQTXY6GUYSe2nmCgtmukTfLi1R2yO30IrDk76UgOceMDS0KMTaeCP2af
u97j4vft3h5cknB5EAFLIv84Nv6Q6MIdYqcBW6d2eTOqtYEKvbvKFDcpQ8x7dF1zRBwptW+JNy0b
yF/SvFLVJZPXPKq0Uzs1z32iGuB0DYK48ipXKPI3hnBeB9H86YO1TEJ7YjBKiVYnDLgN9cPUhw+e
Gt3EM9oj6r98t6w1wsviIcu75d5j/ulSj7IrSpBH6u763YxEJu4xaxRe8y/NC3QTqgRqnoCBc3u5
rIJMSyNIsb4hjjVClFhmPunL2jGB4eC6zNaC3gmd3jrK8TF0uE0nRdLzXc8zulSHFj4is4wOQL7C
ABiqCfxkbKf5WnX+fG0a78UcAtZGj5gf328e/vdvi1lXD9l+rOc8wS0qOd7XmLfPes7CQD5ItX7C
fIirF4G4yVx4tEyVQ+yC2I+9Y+4LY2y2vuXluOrxv5KbQHV7xhjPXiATvYavqFGgeVppbtUQxaT+
GXAL1rJbWkSi7E2eMKJTmcuWC5AI/ZbLCPfsj1yRUKyzwUQE94e7Yc/iVidUNiJ9jPDT9jagoUNr
7jEbzNgIxD5qO+fIILWV+YxUwO3Q95h0l/OdO5sKeM5Q0OywAdBUxgtlmjvR9s4Jjsh+6/+6Q98m
rj9b4KtGlhADMNjhqa3HE9bU+SrL9VxHSFtMNw+47lb70VzybyEIYFyiAHZ4UOe72nSlau3UBVPI
aOYNsel/8KxzN4U0SysJXrWSWoFolsaAyWmf53u4otX3DeQyl2IqMRgJWfFJNcbeqaN/JkUnjPl7
3aorpm2oOudJA/7t5wL4N4zcIqYGuN+7TgXidddz5M3yzax2WQfGZafvf/gD0lgb5WEi/fI4Veq9
BGg/lciqwoZIBj3hYzBMhpnMnV1wF4lGShWnqutuhWeMm1I4hIVpyqhsCN0UvzQzoDwrJ+oS4t7A
Mkp+LNBPYdiXEkqgK9anUjT/7LtSIxtyOxbzfauuz2Bqz67MCT8e1CUsEMQhRfuGJ9hmJpIhT7Cw
hpP/7s95i/AhDpoxe8mCHPlJ39q7qV9OvmugHmjHhC2UkIbgvRALKJF2DVY+TtTVMTdOab1OXWrT
DB99YpBLZBbNSVHCdvYrf8zYlOsO0R0nVVP5yWTvim60+Mf7lAsOsJ8jPJBRB+shVM6DyFNzY42q
BMhHae8KAOLIyTiFnb+ZplJ+ZPjPQxkgbPI/LZ46yleR/wQUqW9Y1DZDI9RWoGqBFoYpld1XELyS
WsfwYDQrRlrjlOfRU1CreV96SBiaNY3VXTNZEisRWuay7Sseroyp3Siblxb//RDKk2VHzyist62I
gtugfp02+humEM1ftE8ByIVX0TEaMDtcg0LczDYHQGmgKGpOFhaGJCrdCyLpD748mPZ5+rTX4rmv
PLZKIEMKR51lMzH55UAyYlpP5iifm85vLwI+r79HkASyeu8dceJOiU6LphrJaT9Zd19RQ9Dl6SKg
7e6NFLJ+Nv1MP9UdtKzd7Cd85xsjQBNHXhFaoDIMEngwFEA123zTWqyDYxhHM0tH3Xzo1fwt5/o2
SEpcKzvHrVmBdDtt0hkW4bkzv0+h2+LSj0GUtMEDv3230hnv1IcgyGgZux/QcIQX+Kg8GdyFDtm8
/6D2yD+EbnHJYX8o1S0oIsa40K7eW5/ZGxui7qwZ0NtV3DRiEDsv9YszFo/p9FT287IFP8Qs361v
uoIi0nJ5Gri2+hyHwyAQA6bEmLflpYG73TSBMvhB02VpSAVwFAA6teG+zw8ksAlMvO6+ps7+SP0S
pCoI//ZLmmjbVifXpkJ3BJDTjZxOS2G+T850/6d7j7hpsqR103NGh/gmDdJXgVRz1GmwaWpL7fK+
2NfOv//9erz73abkYOJejh4VmlLOWlp4YJFIHPJtZNv9LjJIXe/W4kVmhbcbg6dFjjtDhzzBJWhB
OBFx6qwsJY1xNg1n3UkCybfa7cx9VQVfMGUQTH56kCm6IIRteKiTPLXhStq9v9ok56mVXRljf1b/
mEQgp4Q1fZr1iaFXkOfggh4q3iqLrRnFBBK6cA2KWGN4Ge0vrvZgOwT6X0q789nxLAa48GkxgfEc
eZ4mXh4h9bjVfLnzLNm/ujctWhtLR1NuUs9r9n1nv1VQlBDzuhNXZ8y+0lAQf4LejuLsY2MoEGMJ
JlL/oQP6LPzm1y4q79xPedwQKHKq6xrdcBf+AcdcR+rOSvez0QaVk2Iix7MvnsGOBiAFXpDOLf42
9eid+Z/ukEAVV26DgjLE0w7YtVXgbyYS9o2lfICeEnncWp3KYu53jV//OoHb70XWEsE0mYlz5xdX
6wflIilMnvvIZ+zRy/4ypfrB1Q2wDS6+ehVEqSKU8zvro52LNxJjr2k//uYlCFxo1r8QWo/CW+D7
JMhW2zIo10sKq9+8GCXKwYWAQ9E6v7ORYPhv2lQjtJNsCq0+UnXxVNf6nIX0SrdZ/4pl5I3ECfId
ULWaswRqmf0twOsfUaPhcuzmFWRzoybUsqk9x7YN1hqxsyPx/izE68xrCun2yYn2rSVpAaXwKUBp
9d4b7JvqeF+LDDm59W1arPsD5/YGtBqRTcMsre/6Vcc6udMj0zPhBEPSymuhFxlPgwuRNc2fRqOv
tTfsEUr/K8u7r6Uz6Udu7e2QZh9luLZxyGYC/LGsm8jO6InHIZr1KHB8OScirDA9NS2Ekid5Z00Y
2vKJ7puXwENo6PyRMBjnWRERFAqG4ahGQTZ+uhOjfOdXiK5LJJZaAylBhDPB+kGAag7AGAqb7WGt
DlU/63iw+KynoUta00J3Aw8pqnK7lutXEeRxypj3uDLJ1kZOS1tkPUpq5G+ebR3z1j7MCzu4vsvt
ELjIkyfPJJFE21CiKaq0QsVHEna8ZO3Em5u+iCiFjHI/tTaqXfuiTZtH1ZI8XffQPKQi02LuWyeT
G+ENz44NPV3WY85BFaLXzVFJG7DW0xilaAvxipusepWRQ0sHFRQeMQIzOUb4fOkk7XqoWikQzpjG
1dPpzvXQjveG7cbOSFjKxIiI+uhCn5CGzqVUVNY8HHybLFbv2kVPVEdCX7qupjEghHNZx5TjMrcr
QEUEQYTeBzkRfOhekryJtn4Fh2cUtHTgQOMQuWssh1WDHhLPswnTCGWB/AJB2HOtOgnMPG9TtQ7x
uoo/aeqjvkTG00bvJZVzwsO787rUVhUPo+Ntyzy/hzsXB/zM6z4o7ZemNc8gtFttzn86ekwSZ6i+
xxkBRD4zipNPB3eijRekwWDtSp3Ctiautmfg8MWbJ9Vrw2GSyNLhd7HdX3JmX7xe4msci2/HGuOC
DMC9JfoWMaS9d92F73XInrSu3/vOx8GUSbLa/YLGjFBdCoyqS2aA3PnYDvowJkf0jURTVhF/7Y+u
N/xQxENOIwh/p7CFRY9eygkbpYt9trXNB6oRe3bF60gbkF2hO6+ZIoQuE4cYmTYIXZA8TyWAGGLn
hOXR5ZYjRk8/yHK8cbGfiTYCoAnggunAZqAr+22k5O/iUvc24IcZLcQwKHvHnZRdt83nkSMHt8Hk
R98yh7YrgqJCRDa/9RM+j9C7GRTv7PF68k7UBbHFFMdtS44JO636xGR73hU5UmdtMtfndbY1eoWH
o0JSOZZikwHc8QZ/1N6h8xFJLGpEObs2u4GWuEnCsyz6xR25edaFpGlvfHMcolBFsMXdxUQeOUDH
ZmwZtJvxLxiufmN7kT41HBFpZP2YePelHtBu+mhssFKRrDAHLx46vhwt+ilb+r/hmJ6ljxllmHl6
xCVgHOe+k4+anIvYJIynRH7zUtTWjbsybsY6NgMwbKSmrRDl1VnDz3yyPgx0IYyCNSNC9589s1eO
kI5yQEKYBv6lmPpix/XHtHpFAdOSEz6de8oGTtZ84oXV26jk6zQMoqZyzclupf63nWLzc4+2594Q
qk9F+mQHI4KwAMCzMwxAjeDdNTo4giF/qj0w5cXOmDVfO7neutI4k14Xd2V0U4vz7JYp+g2Z7oz8
fm+p4JLXtJ/3gtsBfrweEL4rl7vRNit0IEWKKaFBptL/rZET4sqQnKINZ4kiFWZndDmLdhSMSeCn
W9/JfnFBk2LljENSh91b6RJjTU4OIWY4vfYFyLfNp8Jl1vGa+/lWpNUeXMhJ7Dr/wU9JYPAo5S40
Kr1pjPAvvWjX0DGCmIJs+sX7tTja9m9QIfjvGmVv/hTV6Byl3keZT09J+tMwKId9y7hv+oLkiES2
ob01XM9IulLEnR5A+XArmcQwbKJyRcINRqojoH2zqc6jMfDfGAr2So4CIIDfyK3rFzfzQJlqhO+m
cOOlMalzM4azOfZTMvM8VBL6Pb/J7n6dprsmnWCYzeHmrrmJ2WX+1s7yELXuoQiaXZ2qq62zv6RE
+TD/JmlBGdRAAW7klf23DvS3O0DiBOKtZjy5fyRTXNVuMqzu6zK0yJiCytmYo0BWlwWP/RAgtDMg
f3xXcTiaV7dkA29SxKXaok6yjP7KpdllklIZVqxL24Ia4USC2BIbb/A+845MBdml+2UwT3Xm7kHD
UKTrIbaX4ZXhOpmj7tvLq8fAYTWtl+innHj8ydJHi4xBMgLXgn1ZHjJ7fUP5jEC7Ea8Lkk6pjNgL
5hrpBUCEhUmmb4DWuzp23XmvPHqjBmDVwJAx4/KnZhgHhJz4Tq0NIhR/pzyz2TZA5ztPV+SENnvC
Ii6W31/bObQg8rJPk0yrznD+WgPMn1VCUZpRFsaQwF07vThq5rLQauuicRi1/pYm101nnX3DJT4p
ugDF0DjTg5BrL15t+z11uyRiLdr0VfZU576BPL3nA9XOQAMo71cNaLgC5zQe7ilz6ddD6fM3B8g6
h6x6UCXAyDiOrwuFpXyngMVM62PYx4bdeqBY6Jm8zHtz06Si7SiRwvuxS7hmpXIwzOXRb7i2PYXr
tC5HbsVKoM2bsyejRBqEBueBCczg8urQ7VNsOav5A1/Oj1OPH7LC9Wsb3bTJo4g1bmgWzm9HE10C
1GgX16zKW0iq9TbQV8juunALrsO/vpb4KdPpiHmbgYRQlF1g1hdP+AdFvSO6LhRw6Z11w/Td+fUR
wofzgvvruNj5RwOrupG92s1o2KSDf85t/b9VBPpljPxXRgWckPfWrYw0buVx/hzWC2kFBcq68Wla
LZvErYBTCeRukVQFL153Hefhv4I0tm2/ywvPwaJ691pkAWdvVcVkVey8JQTA43pNmsn9JO4xEX1V
7kzVYJ5DIrWxc3y4oTnvxg6gz3f30yo/dG83sUBzld/xt0qHy568kq2mo6Fa3vm+g42T2n6sgxzb
fNb8uKXn7B2fzOAFIf8utJpLZ6iz66c0nS3lCWfAbS7Q5KYuCycBVU4ahjtvI1HU7bHFs7SN5tmM
lkPjoGMe9XKB4W544PoXx8IVWVcWM/MqHlVb9VvCESiLX4fE6msrmTOX32flh3MyWpWaDzPfw9ZY
+Vhdf8WiwrttZyEBXYPUybLogBardZc3H2HuzPt2QVTiWSljI3o7s2q+7SYK4pbhlV8WlYqli0SJ
u/IEXWEbGPdrU78Z4l8ZSntnBuaHaN2kpkNvk7ZlhrdSHkc6lIB7jZsenJfeTN/E+j8XupyZKfU/
er3fEco7BNL1/8ge3jYB3w9r9dbvCbh0WEhnEIXDssgDgDwfWIWUrAES2ayy+6cypBN2ea7sFRvK
BOhjLZ4F59wnlln4x9REltplURdbU76c6rX+z9f1mxD2Z52b06l/a18NHSEeLklIbO6wTdbNSOv6
dMtuTEhZgNCvyDTycKpbqQScn+227y7l/FWrZY0zmLuNXK2v0e7XmNWu2npr+J9uwM0NUhF2lZfC
66QlZtG1L7cDEfP9ZD+sOd+xHN1f1xwgeFHp4sQp2IPFDUX5SJLMTIxJu76g3KxJMYgB1e4MOl6B
IKW7wIUB8gEuZeH9Ww0m2mypbCahFkWnHVeVr+JOpbtBq38CnudQEWiIkORjdJhoibA56YGD0iIw
cRuY5cmBxHlmBP7B+pJtDI+4RCQdxPMNBhK6OgcZ3PRkWiQi8s+riL6Mqvqp+EDUbFD4bDn8Awsw
w0mRR7uMzmHJuHN6M1O7RUVvcA4nc3opp8niTGSdMJrPdnSNTW6u/VYU9I5b0+Norw4pYYicB3Cj
XUsOhO35Da0TGUG2Q/urlgBHYucemWjgWRsBtaMxf/TiaFIJuWdqeitEDkZa8O74cHySJbMwvoUZ
F+ZKlGGAkcuox9hwoJ7sbj32o+ey5pqfQaU/2X3R58gU0zBCg8Oak8A3AQQKUx7TerUSFyF8zFT/
nZfNl7/iUCfk09taZf2hzM6PaUXuADkNg1mGy2By5NGY1YedNqjnmrsZ2doT/snk7+dN3DhPhVvd
PzD3vZ6X/1gbEb4OXbjjI78YQF5n03H/scnt/Ag93AgpNbkX3Yt+X4wtAisvKcbl4ufrv8nHtRF5
4qNugGBrY3wjC2zeroqEVUzbYHMW0Xzly6h9OCdkb+SzMRNjwPXGDAyFjNVE8Q+NfbPJtnWH4cr1
7c8GbtR1WHyV2b+lrfpc8/wSeHMVk1uxR0n1mVrtl5cOKUHYxrZDh+jgj8WUNRBENtzL4ow8yZ0/
ti2WQ77a35Pynqd5ru4KUH6+xWw5B+gS5+WQ5uZzEY7esZtncLzxMsELYtb2TSIp89jshgezXQwC
B+GHvJU3LGuDCh1WhcfSnF+tBhmplVrvQUEWwMifP/sthYiz8Qp6uu8GaGtDy3RT4BbKO7EvFiU2
4Yz0xsn6/hQ4uHeqgVAJv07mOkJ0cNaOfSXTRe55OZZ4bXyYUqc69ZZMhgkuw7diuwAwKFF04kA4
et36t67vbxVOkLbGb2yleHlHe/qus1fCR3/ccMA4o8dyS0LNyTXBy3LEQxdlivR+D2RbWKybEd5y
NK87mKp2N/fLXyKzRwS5nFHq3Dve1SyNGisMSJGVE9RaWmzLZC8ViXT41OGQ/Dhq2l9NxvNrsxJM
vEpQgcDVULpFgDR1Wvcy4O1TC1Px3H/PaiDChWavrUqN6R6xvmw7Dzu8H/KIklj+1oTqSpu4yQg7
pSo8ugRIngW8VpWu6dlRBJyksiKtFLeqG9UHa26HrSvH9eJUWdySUpoQkPM3CCfSEKr8qjM4+76N
vEQBExMGOUMlGQ3UZaFxkAXrxGYc/kxO7yR+ZV5DuJNNTq3B1psBCOSUcaly/e69LPPiVAlS1scU
T7qgWUAGVzPP22QsTYa3XJtnlGOHuwOyXCJxXAzv10oZmWqX87lw2KTHeoOQKE9ASamMb9F1VyJz
8bXWpGzhGMo7gwUr67dr0HZ73NoGw4ZLVV8aPdaO9+UVd2xP3MYO3XLQuZ+IKP9lMNOwTZzaWmB/
gk7dD6Q9gDOjKOsDa9dlCDLAjQy1Yr2d1x1pdd7FyOpneR8OUXF8Ty1ZBaSE99DJ4tw9KzVkR3F/
XLzKvFUjF15lMRS6kyGS2sSVS3BfPBHFdeoicU1drptiBUUq3O09oKZdPqqMdASlazjZpfhsa6fZ
r/OMxgvjZof1lNa+gG8temKCIDiGeD3Vcx8Hc4m3Q7SQ5MMBMxRGwao5MomzIQzzn8YttwHeZm4+
+5QO3iuOJzdxa/GUBdPnKOCygNKajeGO3LOij/sm2tUGEqDBdJjahgEw5bXzbqRIviujY4UL6ZYb
oXmp7KkXgpHQf7OrGNDUM5m+G86Pz9y2yaaDhmyQ/1N0tlur4muYMPnMM8848o/0oRr7t7yLnnTl
e7FyBH6zqwzC61D9pztcJB6KhnEQD52d3wLPw1IYmmYsqSw/IRzg6CiPYuQDL+rgx0blD6SwQGJO
Of2TnQvS60+Yyq27CT9kVvJ3xbwfbfeABookXH95aDL27nyN/hssYEFSsgpAGZeEjfyl4YWIm9IW
AEPZYZhaN0ZyKZhu77MEwQBeETwv4/IZIYTduk5Xbye7SaZRXpGV4/ItIib/1QaEtNMzAnwzGRrH
hCzn9TcDaks7JMp1/l+qDO4XXidyiPjqEMiW8RL0D4yKv42T18di/FC2CDezA9LCTn9nYr9EQc5Q
XvqbclQ/Gj1tZUxMyMFXPc8/UddRySCsw9J0P2YBDo2cyWMEqX/nyCJY465RapuKwFuS5m29t9c0
Gd2S0gaw34HXElRQPw6k2hhiU0hFEIYg+Js9y9EPBqudNwcPdjYcJ3bEu3D9icvrSWDLFlO+y8cR
BTxTMauxL9iKJc0Uno1HviEfaly/yMLk4eCPYxnBpF/c6s4mu9Q3Pnz72HbwsqmL5KV1xL+qWJG2
qOWqh6g/W878o63qOKC9Amkef2cyDg6LA+601j9YQ0RSsUBuGwGJ71riVHrKJ3Q00olSfLbEtCBf
50dH/jYquIlYrxsRAngaIo2b4IXFg+iWkkg2f8UPFmWPpWd5W4QZ4EJ3cwBHdjF7B0/CQNWieUhl
Q/aBZx6C4W+38VP+3HLCCWKqT0LUEMKY3H6c/Yjz+D+ZgbxMQ/5imMzMPUdcUE2YvhWuEOrmDnrJ
4sVVQAfGf/UiPg0BfFAU86uMaNcwve/CDZ4bNPIQiujrxfIrFCu0V5/99CQ8diLdxOT48OCRPLWR
Zv7lwitubNXjMSKCQefOOSuzhJ33y4/8R+XTDGdHx8XP/q4L6zFILFWI/TatyrMfBdt+rp6dNh8T
si1Yvuts40+Pvi9PKf6ezf3RATGb9nWEdM3hOQY3jWdjDJIZJ8hmIMmIZTGVyKWXv660TdRZqG/z
And518eQxtnWn/8D4d5IVb2jKCM2QBX/VE5EhbkiMvbyY58hrF2KB7ytMN53+25KiKhQXDtobBeE
6G64N0XwPKLM3Tk2WdnyrgBBAGpnq7WZFmzqWvyd0hpngiBdwnDzHl3BDteHNX1yb2zGaATnx6eQ
u5PcmSjmgdX/BW77zzL2nWMihfXvEjrvmiKA3Cxz843P6Gn2wclTJDFT+ypT39/mzp2X6vGsSCOo
0KQOhAcYSIXsdvht+8mKEbccTMbE2KZ+g2Idcj76cnmWR5x4miz9FRFXZL04WfdW/9F+l23bFgTU
GzjGdO8tGwUkVS/BzcomI1mc9GlZmk+5pg88RTpmfSVihCVURUQeRDbzrs4kLgOSlzobPndax2Nl
ojMA2Sx5TpBGzHfpR261R98Mfsk+Yd3VnKD+hCZFhbt7EB6mWsnyrHLU/PmfYlzxM4WL3jbT0xT1
ecw0cpOt8TVL/zcqKvKFWqvCRKHi0TafeiKDNkOnYulTf5rzcaxYcTK8/XU/qWQaUIWvuLqJOlHu
E5qAp7TlI9S8qkvOMWrJ9hiO823GpMhXFTVXVkAN9UECKRbgWcFJs3+6wfQ39SQLhepD/uyr0Ruv
85BWu3xesf91j6aXw9EYgEFl9FkUbX+eUaOXAwTk2LMnmn9Gv/rNQwiv2d2ZFkHq658Fh5Wyr5z1
AZEx0DMdNjJ8yT03Ec9gJHnDa2eKcHuHqNb85U9X/ZRAh5tF5u+YW8EnYeDvPzrw7feuCS6TNwTJ
wmmwnbPocSIOG+nVMchZCfKIkAVriM7cbDmmq/w/J8R+QJ5e5iD84UQ4D5Xodl4Nm2tPY+L15F4M
5k35Dla35i0grR/5+oDnBRAcihAUe0AjGpjjfyU7Jy6TN1rYIMw8+52I+0Nlj2Ncj7RU8IWsOC93
/chfyXp3wFdMABm2Ha/SVzQ28v8jAAfv0CvofzesyLSWb522ZNziYWGunD/okeCzCFcLicFWSGYF
PY1P4dDliXuPyBN3jMluWF/CkdizyUd+Ubn4/DIc7iJKEBRBGrr+U+vMXtzmHZFXFmkUfCifAsBt
E3plhqdiD31Po647kfmGzxRhlE3OTLlbWMSFgXLebjD1NOSk+O3V7op/Vbv8Itu/CReTT1ZvUYwP
t1Gr53ooH8LGZ9DCNRfxPm8cm6g0Fz83cqX7645weSp2XVCzljqjTPjzMJ14CNKcFs5+ucolOoWm
6PYAOtTSED+1Jmmb/S4pvHCQkQpQ5FS+418UqAampSRyqn6siQJpQn1DVU8aVfVQGP1H5QX7rBX1
Hn8KdJzD7z8w0LK+FHvTIalSVwfH6JCeD62XDAFWEVk1iIS9P7A6I1GhNuTbVPdJgBSpWMoxlksb
HbR9TzMiIXqTWsSD5QUOGd/L5U4II47gtMkZJGOncQi5t70yyeVf7a9/Qjjrvil/LcfuN6w9CIQ8
MnVDybtBFC/DXo+XYwnybT+NeWLWr1HAl2Eh1yW6go0hV6wBnef+WiMxSF3pf/oLRlqUd/3exMJ4
a9G6+3WguW7DMllogRFGFh2djIwdEnURpw5rSvZSdZNYYMmb6y8DR1dmGeLadjYiLj/MT1Pv6uec
hDZ8yg0QZhUlhjSH/VT6x06SXRB1MoqXgQwPjzy/dSJ9y5DiYxR6fXMQ9nBk0GnLGNzZU2IAo+3s
YfwoyvJkFCL9jM4hKRb7SqXuaSHPJ65eesfp/9Q0BxZKlOf0P00WCY5lrKHIZazj5EE3u8bDTDJg
R+svZaRpnWDs2aHSyi5KRtuRCIOTS9Yd8pDcShqvvLVK1GQoQMnleG3JNPzIFcUhfPAOY7rx4Hgg
3VbbPGQOecuh0nQW61rsgZTWqof1KriB6hWNRD6bKFl9h+qJDHW4ZXVH3On/odmP+J28N3Z1AgSh
mmkVFXxiyj2W3pNled0lwxwWk9K3khAclsSZ1K+jx4o+o9sXbfVAPxT/YZ6f+6aZXikJ87e0eQRQ
TxVS/cIfzkHuX002nwvCq23rZca1jph5gE6dcy/HeO7Ufw7VKHOKBS0UIPq9FuattxlAETxxKWYY
8/EwVFtkxuvVNlkpjHV5U9OTArarSvdjVVX/AkSARXmKLkIKnnbX2OMwLeI+wBZljNW8z2GgZ7rV
t8soxktruT/ZJNyD4VQWGs/UvbQogDYidB+dnnykj9zPhifIlDyRdq0TqsP0JlNm/ZIjmW8qD1NC
ETXPM2uxrIm28AimPNszXGogyZhjX8/PrSU4SafXgi2G9KTAvWFiOBkqel15Dc8rUFttpYcaJps6
DTTRKkVnjLtSPfb4i7GGQVxhTPpTlvOD6+mZFgnCqSaBxOee7D42Oo2DAcAE+Tdki+vc/NqRjCFg
W2iAbkgqUhCo9CdU3578P/bOrLeRY8vWf+XA71kdETlftM+DxJkiRU2lqnpJSCVVjpHz/Ovvlyr7
HNsX3Wg/NnABQ7BAiWKRmRE79l7rW6wOht+CTKrEVdGU/l54MGNRT4brtMiYuzvNcM4d+zGu8+BG
yxguWxh9rRPGQ6RQcWab4cBOrsdzNhZNtQbJZlPb28amMRER+sQUcvoCnuTix1129Nv22gxo5Bjn
AXdwkcphQb34KytLvvd6vut0Nd8kBet8G2vnOpjMdYyUuh7hmkYel6Qy3GkPP8m4YXALbfgHxNjq
4OT0djsqxa0sRo0Sf/xSF0Fya+NX24x23sBFKDJvbXp5u8M9i+ZZudU951b6rhbI8Ubkr/BJBpZn
3ztvoJ2+BjOW5RwcaGLlUCWZw2213y1JKj7mPvWF1MTPgUIF0gvrBt4N9A4NETWJZL6aFijX7LHC
BnForcPqhtteDBzu0mk0Ln6OIUs09bFPozNVWHDOgpsYnMCNsqv0GFNs8/k6OyywKymib8GQPYQd
hiKrdiFc2GTC6d78ITJOIrHoPpui7o+R/NJOUgORHbrn1ASvkAooTTkdeRcSVCZUeyKRYJ3jN75G
4dbuHT/hfFaUh7ywu1PfWuOdnUfUM7Bso5FyvPY5ZeKcZVZfDhAaLEaUubBA/pTuju1QneTgNfdY
0Pdopw6KHqc5y+KbiMDyfXW973iPrFthQCUwJPCGfkjSWxqMCTj2tR3XPlPvkTs1t99IR6l2vpmt
MTXq+8DO85sB0Q0MCXBRtDY/+0YJZrAx4B4V6bS1h9m99QQXJAwYCXBmHld93bz3lnxm4O7t7awu
oMzRZY/tRRifIPSaUWSXSFy8qQxvkZu9tUEut8pJT2U7h7fu9FYrQ9wZhQSdBw9PzfQZoqKTx9og
2FJTAl/NevF0FcUdzcG3SZvZ/WiEnNL8qcdYNCBuVhsjhdUn2+Sx9KG0VH6DINwAG8DeyY5zyNN3
PafJjsIvwQ5o5Od0PoaLo9WzW4Qw1L9XuRkOZz8pj6nRf2ac1e9iz9qKRPsHtXgYfSTinNiSazOb
kRxAJm8p6iouue2PtB2v8tqkA5i8lc0wHB0RUxK3nrstAlp7kWkMt7qKfginbk+DbYpHCA/4T2aT
bniowCRJc293JVeAaVMvOrAGlamnvTQizNpilueQ01JvZxgEmZcCIUQuayGAuU5p6q/6xDJvnXLV
TX10P7n5Pf4YhKOomSnJgaRZM+X1z6Ymzb5FkCqbEJtuHVxJxcyb5tQZ86HeeB6weuACAwllxlO8
jFJnr6rRwbGXta0lblrvtnFBuQAjBKcf37Vu799+XCuShIL9h5PT7myUWMaTavgfkBov7EgbiCne
de4Y5obx96syWatkK7u9it3hIEx0lFE00JkvUJZOEfJYk13ID7M9ou+MKnReZlfjdCAIbxOidULn
Y34usD/NYhGggJR/6BBV9715H06u+k5pVKqyP1gl4X5iuFZwhrm2Z8ufX+DBLzFgIUi2QL83Ppb8
ugcw5NSyvsum5HM151fFLMB5M5m/dsrua2LCgu0CnJCF+zB4kX2YZ6QJDpyvWb+CgxJbyYwF9CLT
miSTzX4ekt0stX3Aryy37WB+HROoZbZbHKgY5lVQioehw+QnK7u4cT1ar3JQ7dqzwmc1Ej4JFey7
rzRjK41VygUdgtVraK6pNpurNqWNMmsn2YK/8uCswJrtSxSpRdDSjtI1+rHJP358wZS6HgriRpQf
mk91R0Mvzfr4RoPOKzOFZ9BAhwHOsF73I1FZQjQlf6V09qnBPC5ILLSm7QICbf3x0Mu9Qp2yC5yY
8d3CQxE+XtYCMgsaYjq0BF7pKzrFTxA60WSO8aVrWkk8qUE7ROZfxmzwtpb31jpsLahXXARh/sUf
ahtTAQGvFX3QKW8dcEiYZSp+b5fm8UObGSWBb+nXqe6MS1WyeAZjcNP1+YMTzIswd7TIX4xbpmaX
WDZMf+f0qNr8u+eNYp/LEIQKfde+6XeND3wg6Qdra4Z05OG4FjtyTbc+3eUz2NMKVZ43Hp12gSz3
4bGJ0F5XrcwOvap+sGZ3WZ8+WV0RbfKR80lr+YcxlO+Wj9KeEZMNea9s11Y70m4tzmPg9ZcUfSjO
7G3lJ0ymJzy7gK4RtSD3Dwnm2kWV/S1oAW2mZMqcIuTXBDJuZIbv1bMRnCDYjjJSrrBo+dOPMK+7
RTuUHxFHeXzgt6nwV+MYfWul+2y4DGHI6MOjGFLUt6FX3eq+f659BO8uNEhf9a+ujw4HTUv2qLF6
cvCV4cERxU3ScZgIG+3cWWDzeornsU5udNd/d4bhJc8g49NJHi6ovce+7R8H6tmpqscBU6V87Mrc
IanXNm+6oT8mDbp5EjIHIDOd+Zj1h4o2NVqFBpmVHObbwGPPxbYv17YVWwQbAmV1A0JUMEiiyx8F
3Eu8VdcjbpOkT03avspAl+p4Rw6krxLUyFB0/j4fK87knbGkKRqEs3soZdCpcb9H7qlBlgVi51uk
g89529Zbq/P6fWYzCpSug/bfIyknM1l5HJ+8ztHdjuhA0VJVGg9fCoj3TkwzWUY2jW6vdpxtM+Xr
FiL4qqdheR5S86KH2Hog7Ylx7DDfFGFDWTjvdeW6K3+W46W1vWKjSjdC4ICEy02/mdQK55noQao6
u/tsExyCiwIuUcMmfIXg6XYQSHdh0bKO9/1w8PCDUUuFB19GG+Awl2GIEJQk05mBMF2hGmeLETj1
DcO1Q+0Yzoqytzp4Ffh8ZWsN15fjbTxRqOIZqW66JC62puTPWqWk69pU2Q1Yj/AKsJPeQk9ARDOa
5QVYWnUZU9y1bqgeZIesw0pwPnRxEB+h37F7TpOJGiEVRzSNHUR1eYFIqw9mfpfmU3EMoRcyQu2W
AX67FZYer4w5bxEuP7oRoc5tig7LzZxvNoRZFsXmQBLyaqLZvnfwQMw60UeOwlwuInsWLowAO013
dlrnyOEZCizFgzPnB47yYk/0q7mxOv2ipZ3dQNmXe2OQ235gwglyiQGkA9c9KvGf4ewcr7IchYzp
33QdfDm7Dc6xz42HyIN8afxxJw5U3qr2w45xg5xXpUn6NgcpnIIVh4vWfenM+IHWULeZo/a6Zvx0
wtJ6Z8NJfKSsxE0rb5DGIKIoc0RXeQeZvC2f8o6EVWfyWfFkEB2jonyLMcVD44Gg0Y8YKlLTvaNh
EB60I74yRaCTKqKbZMqqR0dhG0AWX0xi2GWGPui+4igUlucpkGevaZ3vU3qToWRV6cxAOTxZum2O
/dxeMGZDhxjUM73AXU6jK8XjSf+fBIvasfejO9ySengsqmQ/T361Dal4r/EeupwgjibTUC6UTh2E
7HeJkt2dpkhtXfnQAJk8yCndmx2HGDmYGN6j8EanNvi+nipDj7q5c5Ae4GPvkGkEmPdKHyaC4a87
1giwUv50+vhiqtRYcehrd1a6czTAttGB9kRyR3Swdci9qmm7JNHw6AQ1mItmXyRkDItaTicnFAnu
5bjiLMjooKqQRQXmdIN1fKtS5GqeE07nzBT9XvIGW+gW8S3Bou0VQPmPL0Fdb4PMGfYUIvomyWeU
UAmWeDyWhIsl7l5r/PZ60hO43HCk9Z5dsDcER5IDnoTTmDdB3J8mgqN3Fq3aHQGoP4TVuNtsJA9q
NrB0tiKpPtO4ZSN0j11Y+t+6rpogY+6s2NXHoF2ExUxgN0vgN5EjxHSUxOCMFZXlsDSbARSs0YDS
mbc8edPYBGpPWXlQJYzpElZvZmEPx5MFENGg2MQjPVzHzA2jeroJkFr0S1IEOmfwt7Lwt34OQycI
/UeLDKCHFJgvbvAvyAaa6wrn1aH2wJy4VyS8ibM06O4MnqeuppngugBBKIsP53ZnMcX31qHPgvRe
jiahAgzraXgBPrCAGE42P05FHtJpNsn+q4xkg7chWoFJf3QK53HCl30dTVZ4iJfDv4Dw6tcyBkwg
5EZbeKeVJnjAG+uj7wxFCOn0LY4OiYZnepVD9nEz6Hax24g9ZWu1WpSgdj6vZ9t6nP1hevAmzsnM
kp2L22C+D+puH6BU3nbeOH1pRPpIHJC8c9QRS09zCKrIpt/nVrvUYYGKyrG/tmrUY+xNIxI0iZ3Z
8aMDzeEQqxXpND6+hy9Com0Z2TfRwxD1R3Pi0mpcSMC447OuxuihGboBBJwEt2NOKI99ZLp0S984
8cudL7D0NHaXr1SVPNH8R3Gns+5zidroxFPslF38wOEG/L6NFsFBMZ6z/JYGc0WUAfy1q6Sf61Xn
CCS4zuICsbPmyhxgDCBHOkxVjCnSWjwBmMc3YmI808/B85CBGvOriCQrjZNUNXwRrjs+c9DlCQEV
91a7VcmoHy1GSkPEpVUI3ty0Y9qTlS4KzjCBxdNJsLbwuvhzqH28tjhRAyBm39ZFiyYD4AoC937+
1k8WlrX+cZZESkf0927aaUHkTGhZEsTNAXPsNZmRBMFPLfDpyA6vO5iThyALifoYYSNgpT3MAcZD
JOcEEgeAchnKT5Epv5blpumd+psPVB4HgyCG2CyabzWgLQ/HvSuh0yRA266jBGxRaI4jvlZpf8PE
Dgax9+7EDIVJzWCUxi6mTWUXihRBJ0IMVjpf8J9VaV19BVPc7W0XbspIzqjJkYOt1p05DFRIyz3G
Ep3k9muNkaqsDN5VaT+7BBHRERidfRYBrRVZdplyXd4q5Yu7MLQ2tFE2vh2Uj+HQcupedGcVutuk
cpN7A8tErsAIlynT2vYRwZ/6qjzIvGpyH6U2PludePaV0VyQMEFPwfOTN8rdtwXKUhn4ybFsgHeG
dj3s7bE6zZlpPC0iuOvW8t7ryRUn3++7VZLDDAaHDZxw6B40HhPqUXa9KTHOcRyxSDSkzAwJTlPE
4GdPsC1Kr0bNN2MnAyVcz99tpeS1hJn0dajxW8fsQ3FawFkasR7U4AauMVqgtEiC6bOCMIIqqjFk
dPvxxZ/8z4FEE8wEVqyUIDyUzXVnoGilkvFWoAWZbCFdOKQMEG4DskLqANL3MBDRhbspQfGAGsJg
DLwu+3TYayvce0yg7rkr6JBweGJcxMC98BEQMsLftia8Q6Pj/ug5Ce6dCfqM6t9RKDUPZQSnj3nT
IbRiBQC+rL4S28XMznPB0rWKChGfUzV03qGJZ2M9R++da2evcRQTcr+gjtzOHHYO+WabskhwbzZG
tY6N8o02R3MYUq9co93rLyGYorWNaWuLDgTLf6qKJy5/eLz242RqYz063Ixj143c51G6l1lh3Ukc
RFeJsvwtgiN1UsCWeqvwj8I7mNZknpizljezmnZ+bCPL8thDQ8Mks6V9sQk+e2R+hrulmm6mOfdX
5iT9PcdKbLWj8zolrrkR4XDvDrxtyqloFmqMtW7fvTpLQ6fOAUB4CTlY9gQ2zoUFct1Werw07slU
ujr2qKRRs1I5RHTZkPs8UUh/1zhptrWmSoS4IJnE3saVBcgNdNBK1eLWqmhLUzQwpSUTu31p32N7
QFDOYe/O7ca9w3D61AMmIlbnUkQKlpLhoL2Q8K6aBlq1EUw7VeZogXADc1A9yymECtZUnEZsopMl
oKki8t9tK3fuexZhBGNMH5H0XIk6AN1E2bmZRdufY9UMR9lHl7xI3rKQ2JbJ8qhQODFjEZwQDtRi
nSAHXdlmvCf6gc590rAJowowK/Dy/eht0UsOqEkzAlVmHW6KuNuR1Y4Cz0yyafMRPIWfq7ppYRMx
h8PKiWbhUHoCJn7AARC/5H3eJU+2GP1HH3korfnaolxuOqb5SiCgkIjXIF+iDxnprK0wjC36NGzc
bh2pC0qYHatrtGr4jkZ4+QPsS3JskaNcOZ2KHuklSbz14BOFTM+eawecuyK9we++7pjDfdQ4ngIg
QJ40Yzcxm0ejrlA/Lf8HvPe5G5pkt5ldVvRBArc2DPYrkYHE6LBEHgRlO0VDwJQI72Ifo2dRNmOJ
NAB1S2LSTtbFCUdJc/BNxccp9lAT9L0CZz+y+9wqEKEY7PC1zma860R1Ln/0ZfLajvCSiUxBYCTr
o9FPWMt5KYfc6Td0b3dhaTRf7B4pnTGb3iGyWU3LsMsPnc7Xquj6SzQQeZQnCeZx1DixCQPTIG5G
waDxo8K9JpErOBQB/dzGAkdD9i1RDJ2LyXWm69t6CT3Lmm5wgp1OUSO85DVSk3YsXhgh5MQM5dXG
oDF6E3PbHBMh7I3q6/IeC/re09VrC57le6VPKUv+oxDOHcjV+HaUwbcAJeieZLdnoyhbnEtts09S
q1j1PVyEuK5dehJwEexaNOdO+tWdq8w3FOzyUQTNnjS9YmPmlbOOi9Z77N+n2XZ2ZLjEV9LIn4q8
m5+QHeAcK9rTbKTFxmnm8GfS4n98H/9P+F5cfma9Nf/8T77/XpSU6hD1//LtP0/x97poih/tfy6/
9q8f+/Mv/XP7XpxfaLn9tz/0WGj+++uP/Olp+eu/vbrVS/vyp2/WeRu3013HVnb/3nRZ+/ES+Hcs
P/k/ffAf7x/P8jiV77/+8h08aLs8WxgX+S+/PbR/+/UX5ZC1+R9/fP7fHlz+jb/+ggQW93Qe/z+/
8v7StL/+YqpP0mTu7+POASlnKaJFh/ePR8Qn15cKkqVnub6ARvTLP/KibqNffzGU/cmV3Jq+beJ7
MuWS/9sU3c/H3E+UFrYS0pKOkLajfvn9xf3pQ/z3h/qPvNMXYtvb5tdfyMn8U+6b7TAa9l3H5DVI
MAzC/0uyKO4UU5VjYKB/pbtsjdx4qHNzWNuEsZIDFWTjvQ2mdV82ecygysTT5Gf6bVTe9N2IUCZf
VT7kd5qflWK7ZV9LOpRng56JvAlR8bW2nYDloAfTze0rPU8MzGUEsrvz1GIRok8S+C1miBbaJQ3x
y9Q3D6xuCjFKbX02e834P2xbLdaBMfUdvBGvjR4TrYK3OpacbmKrzYoHp4hi/FydEZ3sbGZHMWyi
jvTACsNqz4QrrtsLOCHYL3OY2PltH5YMO6+NEKHpSenOi98K0yMtfrk5kIUZPir31IoMyGBDT2UK
dXCQp4IYxJuWcRpKzNSMza+kCCcY+oBsgm4vQ0IHdJJ6i/zJHk5zQs2AXtIcgpVpzyTGztzg3Vkx
ozPXfTPk5Gs0wz0Dm2SD5Di8qel5oY1jB3NiGjmix5s7CKPZuVNBwNY8b4oRKlSVlxejqP09nBK2
kM5ljF8rQNmjsO+GyrWOpmmgcWbT7SLFTj/P9AGyCHAC/p+Yb+/gcOQber4cxEc/9WEKagc3UDtZ
Ar7kFNXy2asNXz9ZyO+SxUrFW3o2cstEt/lx1/yt5eW2fIe0Wr+/t6eX8n/B0iBtbqb/emk4Fdxy
73X90v5xcfj4pZ+Lg+GwOhB94LlELSvLET73+c/VYXlI8YhH2q/pIAfx5L+WB+l8YiXBW8V96wnH
sXjot9WBh1gwLEuAsuB+lqb5txaHj0z5f6d+8hxLKrWiu0YoJNR912Xx+EOoqugFzlIzGQl8sDcW
ThcF9Qp46MlI3bcIeKxU6RaL876CKI5UZB8o7wEzB+Byp39oh2YLrJ+dlrG47ZpXQcoZ2knMZ/QZ
eNeGQ0fLcorpz+Ck30HTXNPy/VYQxg2qnpD1aOt5OcQSOnllupspbBIXwFPnhGcfECpCGP/IGXIF
CRqBlnP30eSYvDM5llcz4v+kBrJVkGNoiHUmXW7f2x7NlIrCJ8o7fBvYFkOiM9ohPrcqwNFytGlT
CcZ0wdc2Py6g4yuoR1eTAxZ0iXeczN2I+LvHWurG71NB6Bba3KrFNSBpiVvTDgzs/WAM16jcmB9j
koDXp4igchtQAEPHkHdpQikXG6fmvnZpS7mMAMEIubhiovRh7gjwivttAVUUCak4T9p/z8PsziE5
0JKFhyV0PBKjcI15a9sz4BKwWzrI4j4LNNsbwhPMIzrsjn3IMNOc3oEG03cMqzu/rfd6wOs2auM4
WOV3YwI7qMlVmIsamXFwlqBl8BZ1kANa8CySmRINmCA1XkPffittb/eHW+K3DemPG5DiYsW7Cr8h
X3bXn5eYkgIjiM29YFlLiuofLrFhad3Ivh9X8Qs8eLpNmwo5+AY25jPuHZRQziY6OJv+es2od5Nu
mJGv/vuX8Jf4799fgqWgUNHw8j4e/8NLCKO0M9TISxg3iK1iauTjvBu+ckmbp2GlVshiuYZJiV9F
743+GVz8txa+/1ld9b9teQTX+IcPYqnM/lQ5fXvRrzHZ4j+rsJ+lFr/wW91kfkJT5NkeMwIfRPsS
V/tzZVTqkxDC4vRiWsp1TYtHfq+bvE/KtXyTx4UpbKokQqB/r5uk90mgCGXupiTsTeqxv7M0cmH8
6bq1OXHZqFWoz1imBRXZX+qmtpyMzrA6vFlZbxGoYppxtumiYUb1hl3JRofpOoZ4k6ovLKhyIGF6
Ml1zqQBIenlYMdsTYvxwrSu0oLUOdcSBDrQlfO408J5in2jiDOPtHOsfsa+Rkllm4xe7mjiHaRGG
BCX9uHgJEnWrrDm2pdKQq3vTjdbAgcNm10DwCNZemCERIp3acuDVD6ZlsJqVvqiPgGmIcwXpYEK0
rfPC14wAaPO9YhLBAFRjUG3WQeP3+Wloy9ggxS2Mn8fOVD3NDGHk+6Kxin5DghCnYQ5DHhJmW7s1
I5Rh8m7p0BGAUnqJaCkekJ70xxnMVq6ZidQMHkhEmHV9Fw2Wh8Oc18+od5tmQx8OqBoigg43jMs7
CDNt7NqvbIpq2NUpuYXnHCB5RQwsuQx0U1xIxEBDCECUvkX81CgEs7eQ9h4IP4UNgRIV+3kSWoDS
DZ6wWtnw2E9DlWTerppLBBKBW3TfEjbcu9nKaQ8YSRuRujSLHnh+3oNz0WGaflVRBwBW0i3QZ6wM
5kwNWxXxQTVItW8slDP+LkpKrz70BfX/9cDp7atfM8/BHWCQ0JP4OIRIxsIFWPU9h946b+S4KOqM
9qgEjrNdN4bj3C5cQMx4AzIsSG4JAImHZkpEeOdEpI6QF6mr7xEH5n6dFzqJniavDBKky6gAYEuG
DQaDqGkD0A/+0GP21eYgNlOEDn5HJQlRj/a5xaOTCsLvQbwUtJHr0dBDiSr6S2ypvF6noSAFOcXd
7+w7JQ1vXc2LUC23XWs+J1MeIjwb+pqLo13a35jHS+ZlxGSW6FcF88KicQX2rc5m02wjV/NWyTDV
mzrtOCyAeIrxguDSLeGa5hk0QwvDAiL9KoGyP+D1AQWPw9ZjfsERZBdxqAaDW4tyF6b0l9Z+rScw
VwnnKPS6EcJt33DI0a2prgRTV3KY2Xl1j7J2JvMG4aSMjNbAVzf5cMsqTfJn6TaT/VTmNS0yOYCa
2UzU3tQ2ZkZwnkZMNq98rL31F9x44UTHB9XE9exQa780kXTwyQWw2LdlDH5pRf+eFKLBNkwaUKP2
1ukEAXnv160zXqlae6QE4/twV9TrVBRGwhFtuHbCqqxfq1QNmmIAJlp17uc4t/uTgbCCqExPw+JG
OIkdB0/95K0jPlfCrwnE6aqLzdUPmcauTVTfzJmKixv68dhdk/UxTsE1dkRnfk4cF+ZR2gNJeoUO
ToBHTropAFeUGaQg8s+1VqRx0JiE/IGxaGx5abxmmcyHkbevuZWBToAJ9KHZkHmArGE+WoUDNsL2
JgPLepMW/clDUNxvQhuOJoqYJsaX0PINEWuLAV86o2p2pAYSgGQWtnpvSVkDN1sOGdS9eo4MPqop
6KMTZ5UOGocuDATGQ4OYHG9/kH/LSou5+lWSCoKE7YYB4LryhgJmqGzEq+4i4jbByJI9kRqGfBNt
ZGQnF10DGgs3mdK1TB1iWolttwnrabssZnBXIj9rVyiwx1dPFE73OCJXhc1Rmn5CLkdU9mLnYUC+
tQaBMkEmLlKUrIW8OqH21pDT6vluxgrHnV/5OzyYRHMkBYLMnYzsrcmU4sopDTWtc8G4G8+1Jsoe
g0/TaIKPGzgVVWPRVAt8nuq+6pds4ob4guYaVdHMFeskAB9oYI+PKaxDmoSFmpFW66iH1mlGiriA
ma7C1z7pgEpRWeELMEM3d1e2URZih7yJhGoSj1K6gtru4vvID6f3tEE8eGWKhCAxW1meSVBrScMM
bvaIaTAdk+JiuXiemGmlHlDQMYqXAONB6vLU2ZlH1FBk1RDdrBBJS0DbzbhWKAigwdQVKvsK8yFG
cmrt+C1K6yi9jWp3uLiJHDFH06L9bBP7/S2z69g6yrCjrq89wdSIVNTFbVK642NRaWfceLZvzvtp
cNsMcLZNgY3MVanVWClZHBt2z4daI7C9snydYtY1DPTUjMq94FCZzLe4DgHQrtJRWZCRjTyjuCe5
21zZrQ8VoDW88tqArvQNTVF1W9M3ofQTZTDvLST5xmoMSt5ZZEoTulrPRIIierNk8xDxgFkhQru6
Zj4EIcvVJW7YRmTmiV0dTXzh0QV4MXrLJpvBGwLrYoCYoaDMTVPDH2UV8w9MgCTmyGl0kKnNhe5O
nfIbZx8bDTirYShq78QHhJWbu82bbj2jcGhvwqWTe7yTTJbnyNHjDXKDpe1gLCbs3nG4XismGinS
WJ+BR9wP3YXOckPO8ZA3YFSciJxgkpvq12acQYOpFDZfmXvlqUTzja8gGeJl3BnY0wNKlaLZB4GH
9DzoFh7sRCsH+JkCAYNRgM/mNITIDAiHzoAJebS21E6bdlufDJtBEG95S1E9ysryCKmWsbWvqtmf
r1NZarXubWxuV8ILC/zewkxAeIxTKndgBUJCuVjQuSgNBS0n9Ar4rBaYIWxceV5+GZWjAng0pT29
GOizxi2U3AIirDANtUOVT6h1ZAEvD6/ithibPYkzsmZ+PgWNCZYa8f7agQ9SXVtxBcdMQ23kZ6ec
8/EqtxR6n6veT9bc6VAfsZrzgkiYRKxroQvIHlM+XGwYV2lcCQjGbc9gt8ExNfWaSLxyZvhBCJ1L
tvEN8r3mPU1JPjsTpkvMTI2UErQukWVEB6mKCheLJE3nnrlViJaiTspofg5qgQEfL0eUkc9SCDS8
XEyaisLjB8xbCGEdjpA4JJpxS34uugtgAkTdOIUVF869rK2q36BlXkSDYZ7QYAODSGB8GGbWExY7
q8Wt4tZvQW0iy9CBgYgIA67gBIj87ou2zTJBJJgqiDcxEzUAKV3tHpvZa6Jd1RPOfEmHvq/R4Fl8
hpDlzenZ9lA9ftGW1WoqkKlUi/SS1cSNh5G9LuiQ21vLblQDRhgep3iOEma2ZVM9TPHQFz/INhiq
NRGcjGo/Th3//wBG65qz0X/dn/oW69eX1+H9z0cwfuVfRzDBKYfGsElX2FOCw9lvRzD7k4LnKdgr
JO0mb+kp/34Ek/Yn+lj0pphTKsdlav7vIxhHN2s5LXm2YBdZTnV/5wimlm7bH1oHNvRJTnLCl663
dKk8uRzR/nBur7zcm/weM3FcpB4HooC7KKmucrxZsmHGVEQe8PShxfOAAqN9KYam0hihk7RaS8OI
WRRnHwL8zWB6et7LGXHBnSVCgsNdEJvQCac0r7YitSRyh0LlWvwIEe6WG3isePwxnabdGrhahntx
8iaGTplEploCVbuwx8rgu+1jNYF0CYDkgoHSYuotI9iOjPaqjsAfJCtrrEcWgbKM/+JDGfYcTeJJ
Q/IfAlSy3Je+65L+kNctqiMMFiePJsq0rUDI1nB+q2HvoPb0V0xJKyxnnl1jguh1DCuGiVYEry4l
ewWZvcEIE99IvbXhAVhssEFV7w2UlvYX3xhAH/SaKRLJtn1HHPdo5Mz49cz6eZUlk4AeHKr4qUsp
4XdRCh78Wtctb7spzYMNeo5PAcZWONrpsTDkoesTeVUJ1SCyCL3yzcesfI+3xiiv4npUi7inUPoC
Mn0YEZ8XNsZ5jB7JJuyHKFnmfxWVIsE7eXnH6iaCY1mRM7IyR98eHkaXWfQ+8RIbVmjPbr5q3aqD
/ioW+1XYVADZ5jIAB087SSkBEWaEtnAhplLB2Zcr6UQNFlq/8utNWVtt8NqRhQjhhVyR0iqPyYgG
x7RMPLQcwzKGm/AFCLK6HXvXx4Bvso0/2nxa5RGgiSK1BbVPXz5qolrGr4QI6HTbmcFo74kRzNhh
Pw7U7uIFe+UD9/MHgYObU3fxcQS3rHLGP/txNB/CPAPG6rRm5cBErfjj66SqmwmyqSDj16gSTZ5I
7TT9fohYfa9rOA/l1mOoUe6cwk2S/ZQg+gSxMZnyG8e+kZlrGyCLIWCVWhmcKfKgsywFAKmr1PR1
CQEqVqV1zIUqwo2fuUO7nZlnZxDrGvi2nzWuleKLs7Q0RvYB2hvMU/DUL1Nn4Iu4mACjUUKazc76
WKUrJ1hixCTeHsy7H0s5iA6W9X6u+uGx/1ju2S1Y+nXnVOTJBGmB+Co1kmP+sVE4H5tGX5rumxbE
6HAhfmwsg6XT5ph7AWgb0XAwP8H5ikdI8Ta3McijuNxXXPTVAQUDh7Yr0wQmutAAqJwJz9FN98ym
ohE7l0ZffjURpYXw+flXH21iqJxLnzoaTDYQ/Fp9zcqm9l65YNofpO+0Fko3pwVDXpJusJ/Qb6sv
iTVF6aExh96F/a9inNr0jIAFOAhveGqOFMZ9GtXzgIKywv5D9SBLhBoTnKOREPmKATtnnS3tA+5X
XA9hzBs/urPeki7cTseYxKJqJ/NW+peS6i1euzUF0jZzw7B+Cym1aQP9X/bObLeOI9nar/K/QBk1
D5dnz5vkJiVRooabgiRbNc9zPf35ynabxXT1Loi6+oHTBhoGaFYwMyMjMyNWrNWnfqrtS8vwPump
S+FHRwkOgtja/gD5LahPaPiT7uSW7rsaClnagshy3XXQJgQ3MDRNrxxY/uT+XMm5AcNZXhctHNhN
Una0G8D3b9zZMKg5R1R/Uu9tptDIApE+nZ48xbIQPEdeB1W3k0lZPVkgxum5NgMwJf1QdhlyGlxq
SohjTKNuzlVu1c7JDLgz//AhU8ppflekcKKbsIonKcipg236MVbSY5wm3NlbJD/oXtZHnlF2ktIk
8H8XgXr4M7FqmdcuAo9Tafn/PTa/f31Z+Z5+6++7gPGbo1O8pmANgym503/K2Kr2m27oHMSGziay
8Op/7gIKJSzNpIZEHcqebqt87u9sLL9E8sVyEH/SSaHyz8/cBLD04iZgATvR4Qd1aJGequ1k1V7e
BFLFNjP0Zp4ylAwmoRkCb7FBlNKGFDfNW5oSOU9A91EN6sgtALKRKL6gsKRpb3XoNh5rbUAysS+N
AG04zjUH/ReIt5+6spK0UxTQpHEojbaKLr3PuxyBQgP9RRVJICC5JYwB4DgsEh1QIwVy5X62Glej
sM1pI0PEkIwwROV7c0hV6uoQogI4PEkmNCnQTCGsC/sUfU20opwazRyQlyhlmtfiqClNJPV0KlQa
CFiJRmm43N55lpugeVKFsIt1Cj2PE4DNGaVDWQTkdjwJBgEyG4hGbUoIOhLqOdXIf+s6oxOj9Nu0
lixtQqtE1L43ag1xpgGeqp2tKY11TM3MDr/79CIjLiS3lPVaHj37zkcA/pCktq9/TTTaAPYlsKDq
XOtjDNEozS3kaYwU2GaMDCWU7SeIN6pxVzlFK+3LEi61PSwT6DfKNjJTn2gB48+GSr/YJdUA4SbZ
AblKb6wGYj7IvDXD/d2L/NTlT8xpn5GMCuxZ7iOjdaLT3KnvpLIrgCJ6PP/PtLz0zj7vsl5/F1ZE
qzsebECLy7TN5YcEztXubDdy+ZVHR+kd3C4MrUcd1mDiCbyTNWysVQLjJvoyNBmkAbxgbqDBiVGU
KnEGgrEyehgdvcwvbZ6lyil0FPhoLNkt36NrCBUKgjZhdNOn9hjvFE2GzQN8UvHYtaY1CWVX0Is6
jW3kZGQrML1ursDtY1JaTQHrNHBjywQ25VC2kooeklqVH4rAByQhxVD1XOIsoG1ZGtQ2fTBpsGzv
HD+neawqG9AGccCugOGlHb+S1a2grFQk642EICo3nDZC4E2CjAk6iYpqoz40XnegDZzSg+pRMvkO
9QG9XgrCPxj3oU6KXQNGsT2XtyD/AVJSGY915fXRx0HTPXNnNqkCM7KeyX31KPl6GhzGYQgoFXpJ
bzYHJ/fAn2a8Rr0/XNod1RsS5AVt5AYagXx9HF1uvbIHcwVcqGrnF3ACRXYAIw/jgTbLtzUz2rqj
Zb0hV+7I2ZEkEJfmAhEX44uZx4G97aASiqyTBXtvhewDTWd9dCBDaJvfzEYa/aNpJoE1AdsDOqmn
lL9MOggp+kxyPsheSVdQWCmVZYL7c7nM6D2swHSh5ppWq/cRZBwcp0NLb8cxTxCxo6BKUhyVNTk0
DNi7CkTZcm4rmanfoGIO+KqKNEh+TkXYZOZ+tBMHXh296HJpOAdAXWG9NmnHVUA4tuw8b+/WQw5n
fz4qWgvsX03a9y69zernAdRu+saoYWP6bCm58zmPUvUBkdNykvHTL5Wnvy39ERKUIR9uIahwlGNT
GVDRUvng1kJ3lbYBfkxe00lRu7XBa8C4TY8SLx7eCR3bNpCcINtp6QBbeNSCRzmntUb2gSSnhDAw
/fxv3UR3s30MUrJg3irgaUQRBcpziFBp1pRCr7vNyKHn29Dh4rUNpdEOtrZSlJ/D3gZbnbWd9MWi
ZxWlSFQy/Vu08oD7bSrHB1IdhiNde56tp8V+VB0q75xAJ78GrHjoQUtp+xGOTu8kUSroyRjrFHH0
Ci76bAANfpON5CGp4aD1vB+oYABrQaIY+dLGH0zuVHpdgIsvlNB+R+tn097K5dBb9zADlP0pH+te
/Sp5hgFZsZ4Y3q4B+HMhQZ70x7Htu+Jp9El6Ilcb6x1NbkMcH5FG8fqLAcoHGlvTjdt8SziSw7On
Nt6UNy1hSm6g+oLPvUOO9fch5Q21N9s+heis0SvOEXCH7hsfsmHlNoEjk22sctH8Ujtx5FA64ob4
wWN2YDa30BDwqNnboXUsAzv3/6gr07fvm0QvjHuUhPNvhIAwPreG5RqnQdLk9KyNNGztacRCAjwf
KBkeKXghR+XicNY59py63VdRHEmf9bJCET3LqHgcQi+l/6XxbVJypqOW95SbIHQZiPu03FY2TFZA
gcAdFBm9pNsspb/qxnRyW9l4PBkgeVGAn6O/gCeicxD74SUetIkRmpOLZ1MQRuODHNm0aXGcxu4u
a8f8ne9yxSO5yNX4LpXgxNzrEd+HNjVwf4Tg1lDWhiBYObSd7dHxGJZWici6pqXnOgns7lYPuilq
ZgU58sbimirD/vjV7lLI2eIoc9qN74WkxdQeXPyeu8tID0YWltB+A3CC/0OudX8L4DWGFaOMR2eX
q2CxD5B9ST9sVUqaB9gyo4umocEH3XoKU86Gy46NIAwvuO4bmk8WbX+0XcJiLw+/d3IFfL4aq9z+
0iGdY9/Eem9Dr5COFcwItJHvPEx3B15bfns0myr/6ioON3C3sv2PcE11NEG4dejd8iLzYpSLIfA/
SpAg5dvGUaH/aoFvj+fCBK1/36iJC/UspNSAWCRNKiDQh/CABgwzR2FNVcDBU6pso/uk8lou0TLV
41utCp3+U+z0avoDCnUzuWl1qYPgwSpSmdXj0X2wwc5YVFJUvb84sLyi4WpnCv3giMrpFCcaFY56
rwn7exo7TJgmsrr8PGrNODFey7AY1QmtLWdTIUMDFWSDoOGY5DT1jJGqmnstAlxLRraSsiNFZKM8
jTJIbB49AQz6yCzCtpNqlY9cEGXEbEvanZ59X5dQeR0ggwf+rakBZWWVEtQ+dNQIfJJn2Kjb2X5U
3wLwiLUdL7vW3Uu1CqAYmjSEnsO8rCmBwKhFxElp5t7/3/vhr/cDF2wu1sDTQKqZyoTWAaXz3xOL
//MN6qd5VnHx9/96WUyQs7+zitZvtqbyKFBlVbVkQyad93dWUZF/U0z+59i6YdiKPGUC/35JOL+R
hLEpIJtgbDUbOMbPvCQUniSzlOL0d8rg6eBqkPUJefcnIG6WUuw9w+2kvP5C7M5NBFdic+rjKj1Z
A1MQkZDcUutM87NfAc8staG80QpFjwN4VPPSfldFhgeZj1aSFyq/AKWGUYX+tqi0dirhHkbCdOQ9
9P3nHe//N3CQIV99kv5PWn8tv9fB9xcAoT9/6S+/UWwAN385jvTnv/8nAW3Kv4HMUXimUuhUFd3m
rfgfDJBt/AYsiLhlWKpl8DL9qWfnS1/h23gi1BqqpSgAuKk7vnx0joE6SNB3JZfS+N7qD2l4U+b3
dfN5tnUWAHLKS4Dc32Y0Muk4JY9oR8BglqlmujqdGxdkX9wjueeT/Lv21jlmB++g3183JmTU/xoS
kHB0enhF/4ksnWfU9YrW0Kgfkwtqv1FwD+cF5AB/pVle9BHMEX9rNkglzG0YJgKKHc/ti0xCz4WH
Sbkb5DevGIdFNkC20LQn//DSxjiEru7qQ3LxILvqN4P8R1s//JqJKSUxixRmaA19GwKMgtlrG0Bd
bpDoz+K3161Mi/uMjvx78WcDmSZzZkWmwxoWqgm7gNZHB01Fify378Y0Z96qsFNct7bo0TNr089n
1ipk14qppeYCcwwFib0G4WXewRQc/hWxfs4HZoYEn64zq6scGgouauwiRDnJSifRjsLx3fUBLfra
zI5QIeJMK7u00NJLmKdQP9mHIam/+Kp2vm7mT3+6tkwcavOJG5pyzNUSf0Om4lDdayd3x7TVm36r
H2quQNvq9rrFxYHZoBBVEJCqbQjeR0OoXzddxCaq7vroLa2/TvMK19MtizqfwWlIb8jLMcVDpsDh
SnteqADmgDUHpoC9YRXHyqXlSNleH9CS69HkDlUHEVs1ZCEqAKfMe6TGepRpdfozUEeHrK74nCYc
EP/cRBbC6dLEze0IkQECcCQVzTS90AABupjixtdMXomiL7ORf23auQ1hcRBSosO5JTS07KaNnRuf
pXIlwC1PFzzwnGW2bJvTMGc7tbMNN3PcML1Mzz7aHjeK0n+gd/HBCC7XJ2zNkhATlD4qE92yk0ts
nwP9HuaqrRlfwFOsHAtLkY47H+0ME4aXroiXIwryWkkto04uI2K8eymAz7dxYWOAB7gCsXBDSmp3
fWRLrjC3KLicKamOD8M8qtGqedui/mTlgbPJjOHddTtL7jC3I7gcOcWxqRWTQ7WIvyPWgyxTpb4i
0M1tCC4H8bHttFacXiL5VPvksKl93utDd7w+lLUpE9zOdgDcyQ1xzs7emBmpW9hP6LX4NSOCx8EG
y2vNY77GqriN4PsMnApWRX1lCy0uC904mqny6oTZ7KXDkdc0ukrWuL5liXcflDysUyVcub0tTtjM
iHAA+V09yMgocDCohzq9Uf4IrPevmC1eTTxXHN2ime/lMBpTL4JMK8ML0IAjdTvIEmjeqOqVmLaw
PblMA6DXLGjYgBy8NFMWNI+Pfe1fJqoguSKBfO9DZuMCFlJ+/mzTTGzBSqxqPMaE/VKbQdwie56B
LIQ/sfvqdtpDvXbTXVj9F0aEDVPb5AdJ6bBhmjvDfiy0008vy4vvCzsl7NxiAAGSXUblx/ClcH6v
jPN1C2sjEBY+C1sUroYuu0iIlKa07Sl9e/h5E5ZBrs0xQFLScvpy0bVAtfoKZu/LGOxRY1LXJmlp
CPPvCxHYMwCEkv1PQeZuVfNuMFbOLmX6gHAv4+X0PADBlaS6l4ayh+Icshv7LawORy5mHQW+nX5Q
T9m3cmXCFra7ZstUQx3F4Gr2Z7PT7Fj20U5vI1gpL473Tqdnu3oHWfn1NVkzIcxZ7Hq+BhdoelGG
g5m8y/sdbeu/ZkKYtRy20yGxmLXOepQTYI9fUAl7hQlFNmn6gv37z3zS/P5SJiAWuXxyf4WTpDO6
Dz69xk2UPV43M4VXcf15BP7HjNjcjIZyQHJSTRFBeYz1r5k7Qgf2Wavu0FtIR2PldFx0t7k5Yb+o
dAo3KrWPS98A4iKvHIB+Mu1un6Ec6BX2xYYSMrOLN5DL7uglOaeltTLipS01/xME91C60jNbmxdP
hF7ZkKGrlqQrR8GiB84mVXAPmh5i1adP+GJo3wfp3Vi+G5uVx/XaKKafz/aR4ub5UAwmD1H/aOmX
Nnq67hdLDzZtPk3TGGcGeivPJWXkjCk/pWdpo2yyD84W6FdyznbAqXfjz182XtgT7zTNGIe0kDOg
1rqgP7ZVpbW37sIJ/cKEcEJPiC65SzFhI/5WIgGgfRn8FP1bKpfp5vr8rbmAcK3p4DWqeXYTIWhC
cMyj5yfbodhfNzLNybXNKxxwdgs8X0l87gHZPUoGdS5tXXgJ0Ru9bmdxMCrZbTAqnNliHi+WM0NB
2oS1sb/G3t00aUa7MhZl0aMNGywH8Bnat4XQYJHGAd0o82ADa7It1Q3MAnv/QAewsquaLUTre++g
rFwRFmdwZlQIBq6kj6bM9fASxumxKJ7qUDk6zdfMPlyfwWkl/rVSMztCRFAciD4Lh3Mcekyntk59
qxx8C4mHDhUM+U6DkN6wupXBLS7bzKgQI2yofT0Ia9OL7g4gT+KnmMYa0+zfXh/bcqiY2Zn+jlmo
UJMAecp8TC/mBekOGpOTrXJf0o087sO9t5N+/iWn0ff6j6MIkSJNPXJilP4vUWTcdlr6B5XAuxa+
mevDWpw9gFxkSCfIlHifj0e1Sg2j5qhKHzJvWxtw0G5fYcLmdQXxIj0TtjBxAez+Gu2NeF+Y3VHg
Q0+clkAE0K6bWXTymRlhwioVuKXkc1b0zqXPzqUZ7VEgiZEcvW5nccZmdoT4CjGO3msydqA5iaTv
PsqWqrUSVxejxMyGEFcb8BRhRC/ZxZoSYaX5qbeASV0fx9p8CWG1cWS5DHXCXW0OaM1dlOhH4Xxd
jXgrQxGvXqPaogiqcEuQKb6X575fuWwtLsfUmkA3ga444lW7ojOhiRO2fzZehvgjVF1b61dtCPEz
TinvSI5Ljt8J7krzCfgsUn/S/ucXxEHllMojFBvQbbwMMOjt9qM9EqWV2KNbGCY9QHzZw1CubPml
y/DcjrBRQs9FNyNlxlRwZS5qt0rxUQ2/ZDCGQ3CTlY/Xh7XkAHNzwn5R07BuypJAFuRvvO7RUQ7X
v7/kx/PvC3sl76DRbOrpcWqeomhvozuicxmp3183s+RnDiSyCqhTHnRiGjwnaYcGLBfqDhia7G0Q
+wr979dtTFMhnp80zFD3Vk3bUjXtpQf4ed2H1bQllQFKn4cipjW7PLn5iczRyu5fXJWZqenns9PM
Dfq2MSRy04oFZcrB1V5xfM2HIjgzIrNAs/WO/LryNjJ2VXXjWyuBeG0Igh+rfil1Xd0Q8F34ckfv
DKxuxXcXfWs2S4Lvxi6d8RYCAnRe05fg3yCeuAvUrRO/u77wa3YEH+4cqBcADKdQwj5Y4IpsVOYg
02l+XDezNmNCyEc4KmlAH2AGCJV7qtSVFVm8I81WXZdfepWf07RoVNwmsh/DFi7vIzzlW++c3Q07
Jm63xtiyuCefl0e8TNeKmkulw7Q5zo0/AYFOcX24PmWrQxJif2FDwJ7Ta3rRL328zc/63j0Pb4wL
bZ9/1d7XLn6L2YP5JIpRwJXNAuXE9OJDNEbz7TnZezfqe7c/yIdsFz2ErzhB5/aEUAByGC1rpcfJ
1R8OunCtsau7m5VpXFsqIR5kaEglQYyR7Ee317fKJtzV38xd9wlOp523BRK38z5et7ls0qIwBt8e
cALhqUWvuIvSAA9hb4ATCdytPiKj7Xz+NSuCf9Qu2P4QbaRL6nyFwm9jqW/b4dN1G8v79nkkgkfA
BEETU86J3fePdnFCrObXvi94QKnAuWcpEXSdPFj3IdCrA2oNzsqRs7YeggugpQySdOAiYKdcOPOv
Rm1tqlcAJTR6sP9Z9CnSzs61ihpeA014doHZcocSeslzBvW2DXJ8vfL4a9MmnA5y0gdunZHbz8xb
eLsV73T9+9Pv//s68DwW4VSwoRbRoBtkYybatlKPiobs2LccDaxgJS21tjTiwWBUGX2lEm+a9J7D
tLbvo2Zl9Vd8WBFMuHVAnVVueQWaCEqd2+Y1Of7ZyqvC2eN5PmJSEMlfxgfyXufqaNAV+BCdEUc9
Nqdk5RK9MmPis4PtUkAjynDU/kunHkLjU5Wdry//EuILfDtJcV1V6J8yhSkLaeDU7YzQ4p/to7bz
blCbO3vbfAtB40oEWLMl0lilcS1FPcx9F+nkvlX31VE/Q8oyHdvewV4ztugLzwOzhMhs0/aaeg3u
pjyi235WPo27v5JgEVS+T8NOPVkrc7m4XDOLQuxRmxCGJsPPL4oCwFwzJgkZepmGlZEtm9E1TVam
tnZNiAi94fVJXhHizAaVagdOczpat263VrUU8Kl/QktwjWdDQmjwoVp1IR7nDXdsnpSddmshgbkp
Pxp79xF5jE2JPFOyqdbyEov31JlZwSOjnqZcpcesAXlr31twMWp0NkAaK1uvCX7PpsSr5OA3aDXQ
hX2xnY+Ua/r6TesiKw83PozY1zfayqqJ10hrQE7X0MnoeP2XtLlHUUTWV0az7PH/rJcu3BJi1VGh
HWZ71e6Do3wFWXx9CCsLo2svj726tSIV1UqSkyp04j6MsTdF1kLqEu1+zdA00Pn5WpqDNZZcqpLo
UVPue/Umlj90wefrVib3/dfJN1t8YbuOUkJbdkyAcGvjQdOaD8hDhhvNRBAZjh9Ja9m77fG6zTUv
EG4OviFlng+nFI0e5r6CZytHDrSmq+PXzAghYuhh5FUKzOTwkHXyibbGjbzGprk2FiE80CDow/7H
/FVe+FhHw7ax3cfGXcv3L15QZsskhAOjgecpprX80kMNM8YHRB7SEtqdP3T4in9p2gzhdA8zbZQc
j7tWF3wcvmRBDOfXK+qZs5hqCKdS1eWOZzjDlHE/WcH7oDnCOvOaUVgWWGRTl2lueLl7DLS3W326
0ekdM9T2cET2jhNvHa3NVvxseQs9mxLc2alggwsCsu6J8t71qnPuvHdJLabVbdVuw+zDrw1M8Oqg
sUop1WQAD024pwH6bd3cuUm68opcjqL/jOnPS8ws+NCKIcPDxRWPxiLUZs2DrnqH6wNZNAFvITw3
rA8Jv5cr5A2qHjQ6J1xR/J429vsutlemajmjMDMhhFCNDt8+L2MuCRe0E/fobp6U++BOu9H2+VF6
36/c7ddGJPgc3ctZGyAzckFMY9vIP1LzNVNm0gVBHz/80BND9fxIgKsvHnybKSuzh3rk/1c8efoD
/3UYzL4vnJ0+/XlmOy2Jl/9OA+YmsqONr3UrAWYxls2sCAvvZp1nQaSZXfRa3ZrmQaqfhrjdNskh
Q2n2upMtu8DMmOACGWoYOVSHoDOewvfBKT5IW8SWPmVnSsLb9TzZ2tgEF5BbrylCjUNbs49F+GaE
c9CjdbPe1yCfrw9tzZQQdugkH/NKolhv5e/LGhbZbxV8eoP7EHbe8bqpRceeTeL0p8yiAZLgdt3q
3HkiJNkRvzHV/XUDyprnCceoqkSKE5pYkGHx3KvbagMR/k770r/L7vxTfow/2Pu1h+XaBApnqhTE
lQS1KKdQ02wd9z1lpsKvtm187L3fr49vWgthY8EQD7DfAdvPY0WYwCgzwjRUuSV4ynHwTkHYIkS1
QVtqxd0XpvGFHWEajRwaqqqnrGGl+UYPLijTb5N6JUosDgZuEhoUDZ5fYuC2xsoc+5JLvFK6vCKp
Cx5HmnVPw1B+s4PAXYmqi2OiR8EB5GfKYNdeOp+KIK9ZGT3Ol4xbNO6k7Hvd/nwNZSoG/mNDCHzj
0MNim1JyQgT8JPX+LpHsT73jn667wdpQhMhnGuiQkEKlTaE+tSBSHNSlnD9+zYYQ8NqxjVFdpfIw
1p9yOFljdJ6D7um6kUUXmM3XNNBZQJBGq42bCBeI0FsaUcnJP4AH2LS59BqHnhma/pCZoSCx5Kwz
pxlrPw7xOaaFJPXO1wezFHxerL6wOwuvsqp8QgqhLBifKf8jfLVzd+4hOkt0tj/BGQFEba2kshBU
X1gV9mpuNQWJOhYqlm5q/WzXK8Na+74Q3uCqjttkJOZYkVsd9JaHA+zF0fH65K24tCa8FpSsDvIK
QUOg44chI13mGXCdRivX0YVQPZ+rifJo7gagug0nsCjUtPEhLT+2mY9uzSf4tN3Vhos/06P/itUW
bVEOBWgeDqI3uOYQu7wXyAWSn6Nb8osCL/jO2Zb7bpfd9fviIf5gbNun4uDv7f0rpnNmXHCKLvdJ
m/U1zxbOpM7YqZDEKs6KkUXPmBkRPKN2EP6VK9bMr1HTMMbH1m9XIt1SaY1n1z+zOEk6zVdMT1JT
d5GIu+hHqpPbCrCn9UFBViLnsNhkK+YW/WNmTfCPwQsi04U77gK72r40u/s41KBAM8+aFdzoUfvx
l1Zp4uaaDy6z3dS3XFxET5KjaviQbBdvnFD/9GtmhOMC7ZZAtV0ihKtUSJ7CUl0ZEEyt1QsWt/Bs
8oQTQ3JCFE59zPQd2c0e3kUjPtt2vnKOL54ZMzPTnzEL5W3hpZEy4HVwo2y8cquWMQq9W5TlX3Fm
oPFi0Yk8UQuI+JEm4FAa4Oq8FEOyKYZPMdxbBZm6n18caFBt0KX0O/yrZAAxfpJD2kGXnnRTsSYj
FJXO79dtLE3ZzIZYKrCVNgAJw8oUhWTs6d/9WPUgbgwptneDra5AwJesocYCWJbRkFUXFkhLs75x
+obOKYcM8NduqKEV2cX9SixfcjdQRFQObQUhU/H6qHqGBiNYT3Me7fU2GqXlJIZKO/f1uVsKcnMz
gldbVul0ft4ll9D+4HJr1N6/4vskl2wT+ggOCuH7RZR2cl0nnb8pW5TGNuZgO9om8SNtd93Q4nzN
DAnLEkFrBeVXRyWgQjjbLnZq7e+7InmVGRu2Dw0mOBg/Xm7PzOhDRJVAXwThSUkOlv5JWoNkL4/k
2YRwmbPypC7RZOGWnXPumMaph85TKZPjKybMVjXAXbRR/0tCy7PgD9dzAo0eP/ruLrcqpHyz17jX
zIh4UA/wfOcJTbq+wb2gbE6Qqq+syMJ+RCoQBkjonkHCiWjePFJgUJxyCZ3bbXLvTpefyvFhXKt9
L6wKZmjYAQ2HhrIhnDJl60FUahLI2tKATuGkITsnVys140UjtBiDe9YgCRERIk1WehACEMkyRX6T
DACV6uhBjYOV2LI4ZToqRAYYaw3qjpdOrI1Z0nawuTGWc56d+7TcIkyqRn9r5/1XNoVpcwt3RBi1
FYSNQA/SvyDcEccg9EE/4GKanh91J7ottObw015MByDVaGhTsKML+zGp1KgARQbaJfjgojeTf8+9
ldlaXJSZCWE/2jaU/p2RkU5U0QH73SveD2m5sk8WV2RmQ5ipdIilBtZInBjVxeJ9bn+2kEO24xX/
WjMjbMdiKKJhnLBjaRoce3lEqSL+3thfEitf2ZXLk8bSaKCg8QFhu4Rl1YOPxsVG72sYvbWlw6iu
IB6mOfmXd9mTbJKOpBa87S+9OA2DsnWlgjgp+9s+7g+O1r9FpGUbS+NerceVy/OiMz+bEws+7tBH
sKpOj6v+0dXeoQJ83ZOXv2/QKgU4DCJb9eVwEiP2XNobeV6b4cY0vnnmSsBfqtHTiv9sQVgTOXQh
iQ/Bp3Zvq/3UMiJ/KLYe+gw7pJBRstpLR/UUQEO3ll5eXqlnw9PQZ3daJGi0HDo1arRK84dR1Ftb
irdS+wmW7nvY61f26xJ05MU4hZiAbEoeqxLPnHKHBsWu2rrn+gZs5C49SivhZ23RhNggtUoTjhNA
WhvfRM4FufnrTrG4YWdLJsSFzm/UFPkcNqwf3Y7O8CYauyepUE5munaOLg8FaiKOHkeje+HlIiEm
1HVxg3cAIvoWF863TI9fNZpnE8JsgVByyH2xY606CbdKqH4rdB1W5LoeN0SRV+Cx8YNnc8LkFb0a
lZ7C8RMXn9u6QZplrWVlMco5sN1QpuUhpQoDSqB1p76Ys/zDGzk+DhAxwpt+3QXWbAijMJKiVtWe
40eD43fqEr/11zAUS6k9uBOexyGcCw6yfjJSPESGG+9dDLvwk76ttvAA7yAQzcpddlZ30aFaiahT
gP5XAJ9ZFQK4kcCo4MAfhXP3X5UIWmgXovfasDdtMd4GJeAKB8ZYyHNf44fPhsVsXB0ocOVaHINR
Exy0YGc3b02ULqLgFdiK+byKCbm4LqKiqCH1UYqLat2Z7o3arOQLpuW/MomacGyYhaTUqkzev44O
Xv4mrG79j237wVp7j67ZEQ6Pyg/HwTBJ5rToEpbF+wDeVc/5Q5W0jeP++CWX/5NVfXZeZGYYRt1I
eo+W7l1Xat+czngLRff5upnFiDdzAyHiSV0I/ajHbTvRIvSEkDHx11Aii/F7ZkIIEKpVxbVTcvL1
8kdb/e4gQhzdx/BsXx/JmhkhRqhlAwWuRaTLrfGYajtLa86mdKO/Ivfxwp+FOGGgXpg6Pc5mWt2+
TD415l3dfqikD9eHsxzyJk5/jfbnf5EwwIMFw/J0X+gNlJXjYaN6Xy0EP3/JitgIWOlSmiIeR6Yt
oo7adJsGkKIf9Str81+C6z+jcYSs6xgFyLiEhDlgAtFTekYLECrsjXmGg7jTtuN2qtzS9LRSrFv2
7mezQmCA3RpYWltxnkMzrmrRmYTW4ddmUIgJbUWvM3zIZMidh9i4WMpNtEZdsTaK6eezUNAXdQjj
OZ6dGfU3Gu+3oVyt7Z4Vd3Omn89syHSEGujcEEIRENIfPPch1lagXGvDEOKA10TSX/1UWvABMLv2
x68thLD/5TIeIlThyIAmPxTvs9cc9XrltbV8WD+7k7D1Iy/LVMBaHGWx/ATLwikxsrclEiqoTH0z
Zf/YJGSPNHM4Xh/a0syRQaAhXIVGSjeFoQUh+QscAL0MblqgD1Sz+IJa0SsYCaZExT9mhOGVhudL
Y8uR07jw+UdvsHnUskMu+a+4e8wNCZeerA0NHd1KnK3aJ+abEU1gRbov5NfctWd2xKS4ZwyaPCKz
cemH/o+qivewB+/g1eblEK+EgaXTZ25KCHBGL0lq3vFyyAN6nb0GUYNsX7kP7hq55IovQKn8YqOO
pur5duZyoXcvxfRwbZ+uO9sSDmruBpYY0YZm7ANHgVvybByQZfH20bbdqvG23Rv0hFXf2nTFH5ZK
gC9MChHOhifdNF0S1+oxP6e78ZS624rOOnWH3HK4XdtPS8FuvlhCsAsm8vRM4qqPKvHGSg5RhPKK
s3KzmjaleCmdGxHCnS0h51TIXLCRA9go8d2AhCZyvtsSNZBwjaFzzZgQIbQkDvxGZ0RtdYNWimuV
G4TBNk52QON07TCfXOzayIQ4kXsZiZqBB/mwnTIodIns3DvlqB6Sg7fLvv2iOwrBIpYNN+kqrij1
TjmY22Afyxv9jML2XgGaqXSbceU1sbYBJjLr+VkICthRWheL1V7DYnYEC+rsAO7vtP1wqrut8vv1
Ma4EDxGsiT4A0rEehy9J1q0/3ne0exWI5TS763ZW/N4WYgfaB7JmNAT4Tjnaykfr69CtXLj+y9wZ
jkMiAKYUkS8hDOOgdabu3x5ltwfnYdzRVXqwd1a/lw+Ej4O7vz6m5bl7NihuMwhQAxew4SWIyHpq
d4OibHT1h/q6HfZsR9hh6PJEkuGynQ1tjwpkWKOSYu/84C7SVwLH8io9WxK2V1t1liHXPDB6+UcW
34wD6o3p4ddmTdhUsOOB9MkYTZ4ER/0rPfvHenxQ6x/XzawMRUwyWN2IokXDQd8rT6W617O3Tne6
bmJ5/eGH0mgohmtEOK38LveG0OfgdSaV0HR8o5SmvrWGZqul6sfrtpbP3mdbwjHlx5VH/Yv9g7rj
bZb2N0ayEu2WJ+zZwvTz2TXcC1UrLiMD9KfRv/Oa8mxkxUOF2t/1gayZETbNAFRuyH0eLaPOs686
DvWwDdUVH1ucLUW1kaVBAIJb5cux2E5XWHKvs2Psszm8MfXj9UEsrvzs+0I0UwIKOY3Gmeeb0UaO
T+bob1Npb0iv2Y9U16jgQL/jiCARGvFtJMIdOP7B4irj7aR4lnUrk7W4IijmQqlKVylKGy8nKzEU
PQwajoB4jLZNj0TcjYNG2vUZWyI6o2D/bEUILcGoSbFSYgWNXW8/kRiEu3bTvw2fJuiisQ0Oa9DF
tXEJgaZBNamvZTxNznJkc8dBLj8gmlclJ3R4nZWqxzRJ/7qYUFJTda6LNp3LLyexUMcoSQtgKTq0
/yXquumd3D5Kib8ZpR/Xp3JxXDNTgnNTbffTQUeMoW7Dd1z+N9LgnNBOWnGLxT00MyP4eBZIUYAi
WwLp/1ereNTjlfN6cQ/Nvi9ET0oR0ZiRnb2k6p2RnWAp3JdfRsdcueAvLoyqweMMWQ+NVtNszsKa
FMFxxvOSoofyZKaPKYiRGmSXtEvNlQEtTtjM0jTgmaWoNTMphOX14kiAMmVpayE5fH3p10wIW9W3
0chwYGi7VBmU5OWof5TosbpuY23ChI067eDOg2roIhX09JY3fno/ljXIoUPfvia8zWZM2KGq75aj
U02P5EzbDvI5gHmslr9cH89y5Hm2Ij7FQfokpTyyLu6HONhE9/q22CaX4TOJzewuva+P9r214grL
d9GZTWGPjmElxaECh3x9aP5+p+S3FuDcqcbr7NaSjYt7SaWLUFMI4rJIFAUCs4zCQEouanjTVfRs
mF9k9YeefVqZymnP/yvKzexM/jlz8dTK8sqfNpP7AaHPc4roTPW52g277DCcXoEyNhCb+WdQws4N
s1SDrY/4rRbf1PFmaowN4vfXR7QYS2c2hD3bxrC1+EgZXsY0hG8TrdZ0F68N5L94w/NIhG2b6PSi
0OjLloJR4dzSy3xKfedgy5JzaN+Y4bGqwvYQdkZ8qpAne6ORz9kBJO/2UCh+uz7i5T9GkxGyAoyg
/y9pV9ojt61sf5EASdRCfZXUy/RMj8czXsb+Iji2I2qn9uXXv6Pk3rSGw9fE7SBBgNhAl1gsFou1
nGOJTU5JupiVZsE0MTPb75w/x0O693aAL9L7YH3W9sdWcTdKvdZGonCTDONImROhC63VnnT6gdnh
9SVJPdbm94WbpHR0UCBmiJKiugKLeLjMZz3+kVe7ulO9z6UHYCNKOACzlaF1x4HyxhM9uPvlmAXm
S4HyLNtFgapfXK43YuGStIFkIvaJ2dZgs6GFsMwjh6F3DlF5iwOmwCRfI2XvHVhiUo5LtYx4i+Uz
KAs1+5jr30Gop3gnSQ/ZRoqw/4XDFwKoPCjNSH97Hg9Jav8AsYt/3QyMNcZ6550uEcVKRrf1TlZi
lHHLwYiVN3rj17kFYlfbinbG6DYh8lJnkIzQ53gwf2EUGt28U/LH9S+QL/QSBArWUc991GUePmCK
ALDNThbZGezjv5MheMWI9nmbDQg0nfSlJx/RFhWUs+LAypOiF016gltkNJ9nB7M5KGgcVkQWElaH
5p4txxl5UVTLFAd4DSmubJz4AonL1tRdD2HNyDAcWs3pqVvKXVoCKH1aPjBkIThZftygR3StenDL
FrZM0KNTeFVmGRzwQGy6Z8b8QZ/tIzFzhSqlN/NGjKBJB2Syed/ggqHF78R58rp9UX1LcsXFLPUU
GynCBQOk6r7P8Cw4z7Y2PRkVd18rxlSzvFLz3khZt3Fz+7N5tkAzMKKxa37qIn8B//h4k0cCwyLB
jCElwLR5K6MrcxC2u6svb/7Q+2+Z+ZBaL9d3XnpdbEQIp9RsxqjFuAISHSDE9U6x0bfJYV6K4QCW
U3LnjGP521lS1XtHvkeXlQkGV4M6+u9WWVMnxm5usjGgXXxLJ6uxWZxgb7nhppVuIe3lLVVoeHuU
PYPI+mV6inqkIT2zHuZKwDZmYoJKiHAjMmodc9GQ3Z8wDT1UfonJvSe+r4LsED9UD0kDAmkfXOI+
D8pAhU8lN8WLdOFK6ThIlYcWqbfYWX53de17Rf87jVTIVPI9u4gRrBEJXrTFrYu0LDuYNPJgRvXx
f7fGldkUMwAEmIRiiqcabeR2KC7HqLhn9oMDZWpT7zttOLW3NF5tZIk50WXSir+nbusl+7Ok46Fy
uR7Q0fCTxFK9VWVbtBUmGAhto7HKwKJ9ttICJ6s/ZKZ97LspvK4/6V21lSOYghc3dpJWiC7Th79x
2OOz89D+XBtO5yNTjfpKu3hN8G2iqxoY05gUeOug2JgZ4ChEitx4qWd//AsBdLV58458Hz3fBH9M
HJrPNy3yIlVwvXg+dNOQ4BoxDyj579qgCrSgfjX31T4/3MBWg+GHizAhjqp5O+RxhrhTJ3rooOQa
pc9GpLB7uXn8VwhmO97qsdeqlNnpOpqyPPV0R+iLW+2va00qAl1MfxG72u/gk12qkdGscF8ZtREH
eupUfu16p8hWdbrKLnlAQP8jSLhRHA+TuAOzYeoV/QqaeJ8byylJnK8YNLxpTR6h8DxICotvAq1N
ZxsNh9gbEHhk3pdm6HzTVszYyW5IE/WM/wgRMyZAMsz5DLa4s9saPotizPUcYm86JAirmxtAroFf
dxEm+InUbQBv3MLHGssTq1/ZeND1L/EKzXoD6NobSYKn0NoZ4xIUWKBg+v7Ah+Ecj7e8D4HWDbQg
8KEhDyN4h7rhRjXF2B52Z+yNsD5oQfvNPqwDxXmgIhCUmt1GmOAUzHKKK4dDGOhMd6l1HOqfSTP6
yh5X6TnayBH8gdekk22vl60JR24swNP/NleKOFmalthoTsT3s82pyOmAxfCfw775T3mgJb4FWGV0
z4S2YqsUixJB/vioaxbP8PRNEsxeFfpdPqHlY74BaNLeLkuwuanQtXZssCzD/IWnGqcvuRfc4OYu
2yNi/VGnKm1ewqwba158ZG+XQCv1O6uzFIJWexKfadu1CG7O9No4Q6oFbq7QMn+2ee5HGmK7KT2h
BhcQMj6PqgEzhY2LA2bzrIH5AizA54ZRnwzBTJ5i88ukAoiQBXoA2cdnEtsEbfxqLZunDTErvGsG
1FRo9ehOH+gNXEIwA7hrk5gORhWEQBJ/GOXegGKKlj5wswBuZTCo4If/nyN0ESLsj1MVmd6sLN25
54PYzkGCKgWSVJX6SHUXd5hhPqiwwuXbcxEp6M1IwNicTmgVjkGkZgboQgtiNPR3qkkP6Y200d/6
HZv9idiQl0YEROqJZgcjioD7aN8NOqqhaXy/WPruliN1WZbgxtPSxDROhkSON9xn5BPJmd+34XUZ
cpO7yBC8N/jYyMRwcDEx3QDSyfL7NL0lxrJW6gg8CcHcLlhd3Fnc8jqU2GgGSnXUjtOlRF750/WF
yGwAVU8XwNSYALXECptJ+paYgPs7x6QI6tbn3nBomd/R39flrLYkup+tHNEGtDwrOzicswsmaPbT
LX5R1cSsVASoVjCRjflf5B/emhmwaIaJ1ThBvVvYO7AO/zllAM11p+nz9bVIdbYR9O6oZhaKAmhQ
sBLyrdHJZ6+yDumgnSiblHnR9avfKc4ljoV/0EEsZvxdy9WmaAW+d0v/77z1dA8eIQu4dj6c6g6E
XKpnklyRF5HCtdc5Ld7nHkE/b5eCf8UZn7M6+cw174ZDZG2WJmwYHdyqm0wkKhNjChAOhZSruq/W
6Oaa9oStwuRzsmTjiMBkcPSD7bbPKIHZjxofq4eMZJ+4EQ0+1RrQfxnk23Uzkbk90F3qgNuyTMyx
CJGX3SajZmkO6r3ZS5T+QTIjqEnic+uR8ml3XZZ8y/6RJQb9MZm01F1AtB3b9zFQ7WakkILrIuRW
fxEhhPp13tYu7VesgDT9Rsl0TKroYOJRUbbUvy5KuhpAEhjUAuPTu9n3KOnbpTVaePAewN6zfrTa
7q5WDkGvm//OODZiBCe+FLlZ8B7GUWX8aaBuYNNZkWlTiRBsAG7bXLoGCf/e+GjUh4Up6v3STaHA
O7CIB4AFMfQpHCOb2IDUguedSz3Mk8hPMPu+dIodka/jIkdw36adgepy3ZEJrZnWna4pHq3yHb/8
vnBnUyPG68ursRU2qtJLdWcw8ml2TMVDRS4GQ7o6vBvmIQSPg1oFuvBMbEdVPaJgzKunXjWKLvU4
qM6aDiGUgMXs7S1kAMlnaWock4XPAZnroAeyrf6bgR8j9b5mK2iEol9BujegFQCxtoE7/K8Wim14
NQEhDX0D7p+NXrI9tez2HLmYkLh+JqWWtpGyqnYjhaPujaRGjqYIVkJr2mdmDSOIjVjgKEFopdu0
kSVaW94Peesih9Xy2Y+TOKTDU+Te4p43QgSTa9vS6ca0wYOIcC/Iu8Y3ZvKlQd9kz6IvfXsDFqiN
jKPjUZPa6FsS5A2jMVvJSm05awkPWEVCrvNPHgO+O+gufIAJKXZMrsWLQMG9NRhaNnWKOHihH7IC
GZlnIAldNwopXABAKlaGOyCpw2G/tQo6zWg21dsZhT+XHpKVFJRFy4HHXjgXfWDP5bFAPWhYukM0
Zvdprkp3yi7Z7QcIDraoeePNa6+Ox+s90p3+OqaD7NfeHolP3OXu+oJlOt2IE3lJ5snLI2eF5h+r
+6J4rrRTfgP6NojZ/1GpKTgQZi/TBEYKKC1/KNyHvj079g1ucCtCCPCcvkiSoUDvOy8/dMOX3kP0
qjA+mVMCgABQf1D9tdCi8NYw7HSuI1tr3D9B25T7ZYeIvO/aWfFGku/+RYpwptoa7MhswhnugSNu
Gpoejubol27u+J7b/1gKJ7xl/y8CBXs3WJ5a7nrfjsU9XktFjHkS/vm6DJmn3apOMOkemYB2tDjC
4nq4B6r5h87UHhnm0z2N3JBH24gSG1+TufSWJDdwWdHxHhTgAa3Sx1ZLFKGjYpvEKd6Md/lABpwa
WiWhN93X0+ucpEHkfXB0hfKkB9SwqIuWFdtwDMEiogFdHG6CoDtHwm5iO/Az+712y/nZCBGsoCvr
ybBnHNG6/5EPQHloX2v+9boVSA/QRoZoBQZBqdtDcLpo5ms/Ry9JpermV4gQnVmBLMbU4+1zNgon
D+wUlCyey1VYiXIpgHwDTiL13mGj5KVdIVUCpIAOA85JrZ9GTEJd15V001HBoWCmQS7jncvUeUVA
44OwLi73zZzfL81P22K7fydF8JoJq7sq7oCGzhNt1znLKZ7q9YVyyxWzWYwQo44tW3RtbUYvy+iQ
JUVY6MMXnahmXFU6W7dtE8/Fi0PrsYQnA8MyST8QrfZn6/u/09j6DRsZ4xh3hBmAP2f1pyb/WNTn
pXr+dyKEe8Z1clYArxTHxDuVoIVLXyhRXDJyTa0Ezqgaw1sKJxH3mB1buV2c7e6wWB965w/b+319
FdIzgomX/4h454cdawITD0NzTuTe5QS3CimNmzR1kSHEFbE+dFyzkCJoTUytYgqt+9NYFM+4VRXi
ixpBrkkAKYpcvFhf77uGZW6Fu7hP+B1w+kBI62LQUiPHtpgDryo/kRTFjVY1zCXNnm8FCx6ZppRE
09q+35+03o8O/YHt3cf5iX0x9/kOlIGq8UGlRMEqTNYbdsOhzvnj8Nqgya4O6F39EyzPT2uu3lZ4
BWmnxGWF6GJ9e5bA+WkUaYH7wDogiVTspiPFeIrtLwH3y90Ikpvwuk1Kw5B/9hIo/G8FajlrZlDo
AD0ih0CHjd8BptT6rO8cP84aheVIT8BGmuBch9qp0O0MdfbA7zzRZOn3TB8U/kgqBANla+8HUqli
hhig17TpMxRy0HTwmffzvTUb/nWtSUOdjYj1EzYuL2p0ECJ4uO0KoCTded1s+UXq/tHPnPj5ZHzX
hl6xKJVEwcl6PR1HbmPqODIq36qte7MGE1GlF/u5tno/rodP15coNYzNEgWXWw21W67D1ZgBrfyi
sk6znpxSMHSC51YVPMjNfiNMiOcGeC06Dtbas+39NHdrTT6+4z8iP92htUURR6xe4p372ggTvMhU
oIFxaLF5sfFx8J5jZ++5n8qa+EmxH1Q0nSpjFBzIOBVjqtXo05jIn238nJDd9W1S/L5Yk4+1BLAp
KVJq0wjQVdqfs8b5eF2E1N1THWE2EJ11tOK+NXYMtXZAliIz6kVps/Jpn+K4Cgwy7qvBeIhbDIhO
Y5ClTOEMpTfyRq5g8p2LySM9qVCQHemxi1okbqfAIregx2Fd/yxPMPQpSvGcABA7ZlgS7rccPPFl
AZC1RFPYnbnGdO8MD5Vr5FDABgDYz7eKNAcj1jq9X2I/bhOMnr2AskzrFz8iLzWZQ9KD3+dbTuPA
rR2/yHY5+c613WjOQTPPB2DcgdtuutcBHWLHbhBbi5/EoEtYFM5NevI3nylcCcyyvJpOI7Df7KT2
AZAbFpa577ib+iC3PdxiXBedCDeC1rv5hGIfWgMBJ9IessO4X9lfVUVwuS1dxAjhNgEeOcisAUqR
WfpHxr9ZpP6lK/sppYfR01HCs138KxZzAYCfG/aIjIs1fcjozokUdQDpKoA8qds2gJyR1XtrQG0D
zt9oQnm1jPVgjstvY60dx47/SzHCnngJx5t75a6eyeDn3E8b4jeZwspka3EAD44BJ9PE7Ixw7Jpx
qIx51ZWmfedkZ4PGaC4UC5F5+nV0wDRAxQueIcH5uiyvHHSQV+eoxKs3LfOT3dQonBgAxnGHMI+G
M+kGxcJkRrAR+i7KR1pimr0SKXTDREkLmOFVpBAhO6FbEYIdgDW5HKIW6tKm0gmnpl6CIqt+eBr/
ag42vyEPspUmmIOTGlpDUvgDO/5RgJ+n+u0Wz9e9gDTDjDQODg2YUsAcIAQAWk3dJe5AtRDlu/RT
dpyO+hNxQveAjsa9qp9banqrTRACJPF3cyVeu3h2N8IZxGABst1jllZoB1XYnlyIhTlzDDbjzAoe
p6Jk1A27KM7FkNxXkRZW0/CZTfrxFs2ZFznC7VyB2jfqOUKnpffXnjy2L79GR/a8DgGpFCcd30Li
GxsENHmMaguGZ831SK0WzRcVqXfmNBzqrBj8ZMnvcNYeM4c/tl7+xLzmhxupACOkRr+RLZihV1bN
Uk1gF86RVHSj0AbEOBpl0htG4QCjhqlNG5wc7wfu0ro1y7ZBt39fRH6ts6O7zPs+HRU1Y4l9vBEj
LAdPoaGeHRfNjVP+TOw8WFyMcXErvG4fEq29ESOY4TBE1rBoSM7MjXbq49/V6KMLozUUZqhajWCF
JUvj0qWwwsb4Yk0+Wb4NN3CeeRYllonTBAAH0UVUIDKqsrypQJA7+XP+nPKnONlf15bEd3tAZLdc
D2D579vRy2FykiZFT0zr3g/lfaKkJ1QJEPSUW1nqaANcj2m62tlaBv2ON/M3wnMSZj158NqQxeBo
ZhaCvTwqTkmpjygwN8vOi+J5l/JKtWbJJekBHd79i3/mfT90ZZVzjZkXvCyb5wr1ruxQFT8KlLRd
K1w8VS1RqoCNtPVrNi/nvhmLUlshRWsLMFNz4cXoRnRq//o+Sl7LaJYw0DJhrcNwYiDGMUbTJzlG
rDokhcq2PjENAM2x9pDaY1DR//2CfCNN2FSPJ8WEySFoMD7O5mOvBVn/5fqCJG8wiLBNF6TmtvuO
sHVx9WyINUR+LAaqcBZ3z3Rsdvrg7fulmXygNR0Nyk991X++Llh2sLeCBTdVNlVS6DXi8xF5B+RU
bEBrp/X/ntx4szrBSTHNbJukw6+bdrcvtdxvs12RF34Te4cuVTheqW2sbZBAyUAQLdaOTGNe8j63
gTkzDa82r055PfwCfvke9HZAgl1uUeBGnGDwTK+HqKPozO9iwAKlJP4110igYIJWlQqQbtVGkhjt
LqDpQ00cR4tZ6amNjG9NMXd7Yg8KDcruFPsiSKwo1TVNQHIJZ6+36SHpvQevdl4x/B4aaaF6jCp2
Syz6DFWcAsINt7HBzykP7fGhqb5kP9v+1w12bnsouRNkDuH93/olE/VRk1ZQXmt8rJPM5/lpzj5e
lyELnzyEFf8IERzFXMajpa+jJ6TSQpby4zRkiz/m1cdloS9IUey53j3HSfnIPBWKptTNb2Sv1rNx
vOMQeV60lkzROVSHy9I/GLQ9e/H3bjCDoud1sORNoFjw6h2EjAdaIk0Lz1UCTyw+8kZoo6ltVDzm
j124gpEUhwoAid/dw4qVqM/hdXlSw9yIE18RVWlUS4PMnmv/gRGL0rADKwr7VgFVLD1oGzHCkc6K
yusTitB+bt0gZ25ot/EJNJz/+wvijfKE89zaujHZDK3hHTLzM6l9QKX7S6yiHlmN7soeESErVVR9
CpeImMfoDD+n6QPpb6itYSV/tbfr1LU8we5zsJsNcBrJn0uWpfMX252Ryyo5Z+WX0UhsVXOefH8u
4gRT97IEw7r48bM1an5ptXcGBnqMWT9ctzaVmNUaNyeKcG1JkGZGfw0J4ygLEGYM7IaWzDeqE0w6
Kcx40TsEjAUbTnmD1qea2ioSBrkJXBQmGHRVGFWFMbX1DZmCNptlfyCDqYozVUIEc45JBDqiGfdu
t5jHGu1+rqMrwj65CA+UgHgnrtxdb3ckwcmsWhOp3CrOjxVlnwnNFHff+hPvT8tFhKCq1NWdsjSB
E8RI9NXi466zneNgso990p9qHYWgW4zsIk/QmkkKx15Yh4Jgzg2fL+xrmbdNmNfk13VBMt05YIkD
0rLlGqC4eas7LS1Y5YwoVLAcvfIuUEUdhT+TXn9bEesnbA7MkAxz3YOr/DyaenY/kSSouuIBDcEk
jChD9JB+0z33D57+mSye4rAq9s0RvBzSZVo2rkD8rRUFpfWAQxcmQFSqULBDpHldl1LPAOJQBxAZ
yDuKLnUw6pIMHtoV2ibb4SnywQIqcewaijXJymbImF3kCOkYmi2Zg7arda6e3013aVgF3ck9WPsi
1EJV2UxmIFth612/2b2ka1AJT9AcbpW7zjhZKsBO1e8LBhjxiBnm2g7MuL4zpvln3vav/25fBANM
upLrK8P8ecyyLyOa4PRo8gd0sP47McL944xJMWfrxU3oBzxtR+MBM9r/ToRw96A3qVmalRioMOiL
Rk1gezjoiC1KFT2lLDMLG3MMZMJAH2iLecypdNPIKpCn4k2kfSSJ5oQ9QftltQDWEll7LTDpOPtO
v/zSnZ741dB5YRyXt+CK40O8dfoTTFfABHprf0uc2ZE7FNlvlOj2bWneL3N0zLTxjuTDzsr7x5hr
x7Ky9xpbXs2aBVGhGtaTm+jlE1YnszkCGW+ttvfWiIwuYwBe2zIwO9WAm0qIcMNMrOA8q5Ah6WL3
3iFFSGLVW0AlQrhUJupVTovU7dnCq+DOTF3vmNagQr9uo+uHvrsqMRyx3ibI2YkcRVpXpb1NJvqL
aOl8mPA2fUlpF7FAR9e/XxhJn/nTAhiuYbFVTy2pB97IFo5gSoH+a2OG4bwUAXqfNXtfZApnIlXi
RoRgjzHVurSnCJra8jBGQAs8Xlef6vdFY7Oz/u9Orqa9m+2ntnu5/vvr913bHsHOPN5lsx6jc6AB
GXilD0HfcL/LDlSFQyS9eqmzkpCueUZduDjQlDCXQ4sHhhXx/p4XRfKgpwCuDWZQxyd+vAwYPbQW
VeZAbgIXscJ94qZet7SsRTokj/0xOyT8HHuKPVLJWPdw4xBiYAqzYcSAsNsPn9Gf+IAhHXBGZETh
7uW2cFmLYM4o+1rFrOHFCScdRgPeG5kKOUyGwYoJ5IsMwZ7tTK/dqsD9jhKcdSJhGkah9sX5Vt5r
n7VD87H9qgJPlFvgRaJg4cTiqCyuPOHE/dPTXCScLZ+PmLJuTYX+lIsTjB0dGfGSuWiCds7JswlS
zyLQX2CBoelnAOjBPLzC+cktwwNWO0BnHHA8vbUMTttYd+cEAuPuY1OXyDyzM0smRUOd/GxdxIib
1hpml7pIjzV1933M51PTRc8uZjFsjPlPKgxbaQSPEGAFToFMiwhqRA1mqbQVrseiyYwn/IxH6YiZ
5iDiPN45Vt59LqkBOEeDs6Mxdc0LqZbX635LehY23yBcXsWYpF4DkNbzUM6viAVSvyqW8LoM6e55
DqYLgANhounp7e65TjpUJUWdk5JPNPrZUMym/bouQmr8GxGC8bNxchy+sgVO5Hdi2z6zX8f5z5kp
DES1EmHHrLqbAbCZYMfM0u/y8sSMD1Okoj6Uv0Q2qxE2pS9jJwUHMewwtE76Lg/NNMRkRlA+QqLl
q0hlFav6y043fteqAMTfLUikRhj1BsSAVgdWpypVSRe1ea+Ko93t1GIMaE3XDvshNMJsNxzjBwf4
Yd0BTKaH6/awboR4HW+EibPdvRkXY72S0cUDfclMJztGBa/8nI3N3vXYR1aly07PVQ8JlVjhCdlG
iTv1EcJ72uzBALtPZyClOX8U1M+1cs+YqThZstO7XaYQDAx6ZHR0gtnnwwFErfGwv65GmUPc/r7g
d50ZHXYmR5bJoD9yHg7EPjmln82zXxuqgSeZFW5lCV5ibpLWndoBtz+zD0PK95MWB6MyjlapTPAU
4wyoMmCdwOFpp9Q4aaohPpUJCC6ia7QqQ1oZnVgm3aXOuVrONjihi2eTtYGmwkuQofN5W60JrqKb
syzHvNvaUj8HSwgyueEu2WlBAgYx+lIVAUAB7+mjKtiQbpbhWgS/jRF6XRDLO6+YkfhCAqhpwrT/
QtqHnD5dNz5pmIE2pv8KEf1SHuuZPbkx2gxnn9/1h+SjFuRp0O2mXeNn6MhB1vOGewTTlxSUFigs
ESpYh+m2YL/mqHnUxS8v8fGSPwIUwnRUdPVSK9zIEayktwH8a0VYGlke7f7zMin8nzTRsF2IuEG0
60if4M4FVGloglx5OfLjWii6qQHM24gSW/Q8Jxqog9lYNM/ea8szcuyY8fx23RZk9/tWhuBY83Hi
pjtgX/hshCT/2KLJLHExVPTluhxpTLYVJHjUdoj6KTUwMgL47g+cDeUuW1kG+xSZiRyoJYecx680
LrNd2xZLMI6gmLv+CaqlCi+ttMjnpVzQmdX3NVDgZuOJx/lT5UYvnKnaRmWgttg7nDAMUhG06QgO
vuFDPKYJoCT82jOeafzJLqxnMjq7ueap7+k/gSi5H7v8XicxR0d8/TnKwP1U0S4AJMQ9RUNIkXn3
s1E/m1WiqAxKb5/Nxwk3Alp2I1K0Wo328cx7zKzxm6lFd0Wp+5HdhGVEVSl1qVfbCBROf5F4WeT1
yAB3e3rwXlmQhizs/Oxhee5D5IH38T5TlaTkMl2XAP0ZA7hic009TqzKFyQ+WHtk9Ve3exhVIwcq
Easz2sR3xRhjPpLgStITK/Mt8E8l1ng0Y6rYL5Wc9e+3cmjRVLqOgpGrG0HBi73mot05KnfXD4jc
d140JphFxGnDGzwCMU+egcK97RO/XhTpHKkMcItgDB/8IvjP26UAphXNmWsPTbbYvy1Gf3tIul1f
hvScb0QInobVU1qYOjw0+ldSUvhzc+wGtDirAm/prmzkCP4kKhNtjoH2DYqIVxCdtXixq15fKhGC
gYG0obPyHKHbWLADq4vQyTCwbsT76xqT+oPNSgT76ma9SK0MK6miPpz4ieY/RnCqjR+4is5GJUkw
sXSxhyZehzaS6pEuhzH7CcZI36k+kMRWWLNcdxRjDi5yAQAWf2tpVjJ7vVEiGeW6x4bcNW5II0WV
9S8f8u41RC4yhGgD01m1xdfpM7AadyE9ILa+11pf+4wJoL+92tdbduoiUIg+bLQ0zXSFJvJKGlhF
aNBz4expjv+xHcV9qVCg2D/VTbwYptWB2tT6ttA0CYrOfNIn4LZeX5TUJyA2wDg+4j7k4N/uFMtZ
zDoONFAvLeMd4BkxUzTQn9eFSFezESIcJaYNPLFjNLjRpuB3wzB4u9hzbD92aKVYj9QBbUStn7Jx
16yN+YpPhdKImdMDoNhLALcGadd2vhbfgGeJItNFecKJMlyQ+g19WqHXnfr8U55+cJ1vU8n8aX69
rkHp2UXDOUGflL4Oor1dVpFGvGxG9Ggb3pR+omTpwCKIgrjDTGcfl1X2UtNcBacq1SWmYuwVs8G2
xHo/4yXpPIZaKM27I0tZ2DjVU7poqPtHf1xfnyE1EYBCAIcJMQOmct8usAU4n5dQpOzmLG6PS219
K/JmDFKDfW7GvPcJq6rQ4fnDMLUvsUbmPWczqKWb/Oc8zHg52Y3uz66qqVb2WS7BGBXQ4TDPIPb8
JVVSl/hjjLgS4GeDCZkYh978cX3xss3dChGOh6330zggG3suAAsVaguzfd2N7/qmGR56t//ccdbt
r4uUrgt0ByjaYi4EiLlv1R0RkpUGRbNwnjW/6rY+eJn+YljjDW7MBfMkENA8XASi2aZj0cV6C6SM
KfICaz5FcR/2qme7zEy3QoSYY8r6TMs6TFMtoPHU6p3NPkTVJ4d+vK4yqRgXhWXAFWA1YqoPvpcC
wgQX9WicdO0LBmpQxfnacxUVgnRrLnLELJ/XjV4J0DvE65wEaBsP9KjzUb5XOEqZ43c3YoQDF42x
AbxGeBTQeSXss2so7meFukSaeU/PYpIgo3xuutdJtwI6vVhAB8tUZdz1mhfDgO06hAtspO2g6R0c
R+UO311CvldW88mNnIPek/sITTUN0++uW4I0h+Oizx53JvpN3sFSEhCCVlON+nu76x6cH1UQhYDW
v1sCbNhrGXihoZAot4mLQCHWGXqLcQc9kmeXpu1+Tia0v2TmvLOdrt4pFrcel/cKvcgSwhyW6g2G
ZNfJweO0XwdutSDakwOwLIIkVHFGKRYmzqZPvWemjoOi2zLeD973aeiDiH67aUV0ZRFGDuwdNubU
FUUENDUMwAO9P+juio+A7TnFLFx2K42jKs6Wn6yLuPVkbEIQoPt5ABPFmprlcbIOs6PYIanOPLSg
A9jKpriZ3/5+ToyEa1qOdN4MarTBCirwbgLm4XBdbSoxwjI8DjydbIAdMFf/BKrBR+pNYZfG4XUx
0vO7Wc16OW601aR2i/wEGmZ0XQ+1+pPN4n3sPtPGBVic61ed4j0vTYahR+gf9QlnCT0nHRrscdtG
Lf+BfvfPeh7faeYUMLt6ZC3gRtBon1UVJtTsW67DjWjhaC2uFplLC7+REMtnxmORPoF+S6FQqeO9
CBEhBApg+5vm+nSIUX51Ctcns70va+NQmipia6mlb0QJd8gS12Wkz8grmgAkbx9aonB7qqUINztg
70oSYYD5zEAubD+w8pdnHLV/uwrhBokbJ3O0BYbuLU8WSf25frlu4vKTBDovFzEksDEFAanZTsbo
4OHdZeWjpen3GWWjX6eLCiRFJWjdr81ZsiZ9rNoKcBh5e8zJXVruALt5fS3SHLzrXRYjeJ8aA9EM
LW5YzH5lFIxP5RFzc77ua+EN9GAe1QEeBRwM8GeK0JF9oReAlGAAw9Ct14jvQWlueQoTk6lsK0Nw
PyUQBrTORp5/ip9j70u6HI1BkYGVhfdbEYLDKXqkmwFohLe8N3xALP9zScu7mrNfjekAAkuFdC47
lFtxgpOJzGZw67Wpqerx4E3sxj42Tl7vr9uBQopYHzFYw5xsNYOFLaWfwCICa0pv6EzYLEWEiyw9
E/dcjbAnAZBRpBnhVLV+76im4mRuZitGcDOOloyocCOxY6XHocH74Ru6mP12/HVdZQo7EFMtseuy
IdXQPWWWqEK42J8zh9p0/Tmqvl4XpVqR4AjYvHiDztF0Nk2PbXVfkzo0TX+sVDyFKisQnAGwOQBu
BSycc50cu/Iwq6aCVL+/rnPj0HS3o9VSrevQ0t43WfdjyZfddV3JApDt7gsewKgS16hW8mhzBEgW
/6y1u8Ks/Tx9TVCU9VRcB3IrAPEcZu7ROGQJxzOr0IplrzZNtCpovZ1JnrhpAZQ54Coqe7lv+0eU
GAnERekio2AjUEyPqKFb7o+bBtDQ+/Tf1dhCBJDrbV1gvDo/VyDYcLRnJJiRUVbcOXJrvggRzmcx
28i8ojP/XOtl2I7nFEQuDud+1CmK84q9EbM9ZZ062VCiCOOZRdh4mu/Uo19oJ1s75qo6oGpzhCMa
cWsCPD2CgtRESR7uBjAwmgpaTCVk/fvN+RmLhsVRDy9ttORkRfoTNc2Vuzm4foSkufitGQjn1NW0
BKRbePJY5+SLc+J7wM8/GAfQve8qkGrf8mrcihOOLIZkF+Cro/bnACSrt0NOvZ2TqPqepMoz0Ntn
WDim7/BqtaUxexqjPN+6WXzMS/OV1MW0G8fx+br6pPa9ESRozx7sYYwmlBit6XveBYP7aQCWUm38
uEWMA7ZCAtgS4ghh6P+Rdh3NcevM9hexCkwAuCU5MxIly5Itxw3L4ZoEc06//h362p84EN+gpLvw
ylXqabC70ehwjoMox4ZpbmIsZhR+hgH7MfJsPbsZlB341e3lGgIHY8dfUZJx51GC6Z2MQFTLcsw8
Aaqyu0noQ61XQAj4GUUfxvk48PQqVtWs9z/ak2TJ4g1sRk/jipZcWvqNGEyX5v0hNWpFdUslRvpk
4IkEsj2FbczmQyiA/d1nWNJWLWHsSgHTD1ajGQjH5N3outHNDFPdOMa5zzGg7hYmcZXoHrtRbyNF
8iY7Q3CwU2sF5S7yo2HlhySh77SIvOe0mN0srBXhYl8tE8ukJqAqnuHoLlXKgCBqYCdtfE/HD9WQ
YyXo9ApjN/4nQ85P4wrrqdaIp3Y4tQE2cF0+Nw9ak3nhoHpw76uDpQXbBJSoRaXraSmFwZYFZW4X
xxdhnMWeXOBFXNZHJURy3qYNe200UK4tIqyrGCCD68TRSlUF+/1IbjwpI3luOSR5ISjSk/KX8Su6
Wqt/FXNtLAym7/lRHFVD8EqBq+KbKwo4JbVpRAyjhaC+ADxVsXJPezR2x6Pxu42rKirsFoCwlGNR
QNYAAEbufeA9Zv8ZRKb9gw1symLSDmmdvjEnNCpa/RSyHNhE+ldUlDuF6f/+488i49oOgTcDUdKR
HoNmrTU9WQy4NBPEdRbNM3XNK6LSJQBZiHLQbA0HYCuexPieZ4+WA3b27DEy/imtj45Tu3V2NOOr
in4Q5hVW61y9uJpmb4g8PVYkQ7sWt/mlUqIagpuvEWu7e2hst7d0N6QJZlIUd9+uFGBpWZhIwYqF
3O3QqD727bjmds0PDIxgiOfK7B8u+87u/bqRISWpJBks7FloGNWPuy9DU57M7B6851h++PzfBEmR
oAxb0est8pKpGK+L5WeXseuKDm7Rqyhddkdk+UYnKR7UWhwWOU+RqtrpEtBs+QFocueAxZ/phgK+
1rdt62SPNDuCkqx3+3ypXaK3xCto0bvMbOoTM3p2NOYJ1wrpVKtVa5x4Zueb3yfFEb2w58mKkXka
cXVf1xgAIaZ/+bRVpiNFjignUZzVOO0aa2ro7n+tktpxk7Z5TYkIO+8MaJ1omMlg0ePAQ4BEokS0
dFXn9ZP+rhHpfMzU7dL9YLgRJZ1aF805UiR0Kjp/8C0MuJYfHK/1nZPhE3e8UrWVdot5QNdESVIH
ziaQjs6Db25ZYbYUCL6hZV5nY/0jDIkXpuFpdKLUTR3b00qNHKZi+GTqoUdy1bW265qbHyB5TGQk
E1CqUbGMW9NbUBdZyJtRHMLX4LFsFZXcxQTigxgahBnRmm6NThZiWmYeLxvkbiKFuToQT2Kr3/49
47C5yuzEGCxnxZapi38y8XbBTGeRxKea+I7+6bKoXdvfiJLyT8vsF1GEJXK2qXCtfwwSgd7SvSxj
14U3MqS8ELekMWCpEGfGyBHPE1ePXtNj4hsR0m2YpEW60DZZua/vx+RjbvwClOh/VEO6x3LQLeJt
iEwQEyxfBCkeVyjqyye1uwa00UMe12oMXmOTGHWw7JafTH+5Sr3+WF5HXupHfq9QSPHtZbyr0rKH
jq2kM4B793M9CzLnhlAVwdF+LKJIjxi4m7A0ILnMYIiupSnm66w3/cE8mle5F52qw+KFbueJ42uw
I/hGnBT6KHEyrcQaMLAbsf5dfRCR6kra/0qYFAHKr20R/MXzaCfaui0XZ+1oXi9HdsTQi+d0x96f
/fKYnUxVn3b/BBkHvodjgAdDJnojfSoctlYW49v+8CeXvrHfrFPX6dHxVbxy/49+T/Ikb9JS48+7
qj3oR+olR7ISr4/+ivPaXonXhKCNdtJpNtNQNlYPMwQKFQCMO6+sHsX0mkFfcDj9PUMugbJgS98J
aworpPpjXrwzlvvhNf36rQjpEiwWu4p1ss545eP3KssfDZTjLgeIXZfdaGGcW96gkzQH2R9uBjRL
eutLEY6HcFLQP+7epRshksOyilhGUmNcj4WlN1eZV1Shz6zPSrI/lTaSqxrLACfTAYRXtbVLvwkQ
OeuqAViVMfP1R2wu0yklQxULTDksb9vYq66rY3myfKv2h98lRRWNi0on6UIlizaLVgOr5YptNFQN
RvCDyf5vLiMvYs0pJqUnBiGAWj0MhF3P4fAOLUgF2Ojq589y740hSHEgAcAdEis0HKmdeHrrTfkN
sd4n0zueeZGtAh7YNTtuYDwDy2UMA6rnH6qrLVKD6QSLtnXoNz+did6K5G2dq57Ou19oI0f6Qn1N
8qKP8OJZwqW/qtPxVzbaP0oaWq+p7W0ESXmPHvFuYDP8aLQrj/ff5y4+0OX4ioiwESJ9o7jjeZil
Mcr/LL+fKAoNeGvbrpnZKkBh1feR4nQeNWHFMqSKNb9DVexQo+4wCTC2qpZEFYLkdlOdFVrT9nhm
h877kX9E0dzV02swxLwmmD4dndxzIkYcWzVFQje08ezZ0eBOcf8Yj8vPy59oN//dyJGCttVOhZPp
eIw1zjHU/TC/vvz3FQYtd5tIr7N8pohwE39LyJWNFp32GqRyvtFBCtUoTQtDW8srFsH3x/hy7S6q
8opKDykAmJjIRiKPN9yAHnM+Xg3iU6gq56q+heT81pQvtBMYaqDGVPj1xOdDVmlEkcfvawIKbcqx
NcgM6QalLbd4zhv95xym3dEI48jrl9E40rlW3W/7zvIkSvowfScG4BAK7PLzzEflj5DuIPR7Oqiw
O1U6SV+HaLZWhjoEGaaTuRgb9Cag1pJRBRCpkiN9oWjpQGZgMEy5TI2LR9yI1umgAvjfN4OnU5NC
c4RHggXQRtwBGSdewpIfVFjvXuOWTzKkyIzI/+fZG0228HWKRc2GgkRuEgr/X3/ss2uacw4kSuCd
PqNqCQnLLV5x5J31Z2SctZN6jlO6teWlovQvK7X/FtkIk4KZ1rVFDrYkBLPpSE/sKA7cZ/Ak8NSt
21Lq18i+PTxpJ/lS1ZjRGKbY4efEaXDhJN/1XD8UKD5e1mw32dkoJjlSmsWFSDqCpcbKHNy0tz9b
MQbf+iG+BUENlnrjoCz5x8tC1zvz0qeTnCoBrkMpRtypzSyoOwwpcFeT+66bDtjn87Gz9XMak09j
Jb5dlrtv/0+HKjlZb1uZHscwGWcqrjUs8Pf9q25XoOhZK8MBjFJyMczi1ma+4qZM8100Ah8ci5wq
MPddNRzMhaCmCqwFRzq+njvYx2J4iAMf9yqn80M5qaZ6duPrRoR0UkJEkV5H62TSEt8VVuZhmdNH
aQHdEhXI764fb0RJJ5YbJVaaZgw/TEvjjg39SOzydnDIcSkBttTbqoi+d3oOGHDQX8dHwk7YecIN
HrCkjFPMkQEAkwjfUuEB7emz/fuSR3HdLARP8R5OotACcLU5gnpYfCyMDFWMFsCocaepFsb3PtdW
pmQRU8TGsG/xiGjQrR1h2kBljq8TTfUQ34sWDko/oEnQOSilpLf+6ISFE4UIg3rzuQpPzH5jG9dx
h+a9OER49V12170wsZUmBd2hKSZAPFjIjPhbgfkoq3b18VZr36V65pI+sMOrywL3gu5WoGQaRTKk
RhGiVTH0p6E/Os1xVmGwqkRI1lHk1MgGG837pXrU+5/m6LeqlZ59Y3j6SJIxNEJPjH7BsbWA5cNj
AgU9t+fXYXz8b6clxYhZFxkAIiBnMrqb5ueci1MeviJiAwltnV4GMysazufOqk9hz+asn3+i73jF
4gc7YYfLWuyf1pME6bRqLNcPuo5vnmmLVza3QBvyOva5GB8uy9kPO09ypNNqwixJpxIumlaR6cfW
aL8x+uY1sGpgAcBZgcDnOcsXmO2HaVqLcWlx34DcU3xS0srtxoCNiPX/N5UlxwRrU1wgXguqA51f
5Mz60FqNXngAraUPlh7WP9DHdd4Z8wt5AQDAs+JhAPPZZOtW7XN+x5oZRcObLuiMf3pwSGjZr6Uu
FGHn3CL+CgH/uWmtu/e/u34bBacpm+PZtsagbjq3GFuXALafpT5nXy6bhEqQFN/KvNFI0rAuGCfL
r5zHatLceP5AzBfNgT9XSAprQovaLIyqOSiH6JqF5sGqw9M8Dv5ldc5D23Mxkq+mfGjLKrOgTh67
PVADu/b7rNpGU52Z5K501AsxCd4FMe67q5E6nR+DkMKPNFpfTchaFNsHe0qhMIe2tc7Iylh1bu1W
lZLO6aY+KMLUr21yaAfmz4VqVO08Ovx7dg7gXpDqcINZRKrTL1nHq4oC4L4L+1saz7chFjYuf569
k8N6uIF+IZgikJ2eazLUdgYgo24MUpHdNSx9i+T7rdlZ7w3l6Od5CvRHm40oKUQUE8pYY1/jhk4T
zxqbN3ROHgCdsQIK3ZuWpjC83cPbiFvziI3DZks/1pEOm6BAXzJDwJxGL5u5kzXi8vdpYnSs22gY
A1FXx3Qkb7PsZzNqh8uf6Dy0/pUCMi3MNlnoHK6fcKNIwxlQTR0xBVPxxdC/YfSu4YU7hKXrrP0I
XfVY2T+4J3mSSZDWijqLaDg4AzDtWcI4+G5TTRFPd10I3DR/tZKsYe6ryqjqtg9CDFwN468xzj1r
UQ3NqqRIRuBg1aVDE2IKrNbyDTFfaUl8H7JZEUsVn0huqLGC24DGSKZAa5LDnB60mrms+uQ49yx6
ELGq+77vSf87OxlziI9dHtF2wV1EANnHvhY1bVzexu+y1Jjc2BhVOfd+lHgSKMW7LNdAs1as+s2d
5+T24BpOfe+Iei0Yvuwp9szeuXQxJaCXyyPQEweiarA8WJHiAbBkKq4IhZXz9f83XqXNxejUQu+D
Ppw/Ma1P3Dxmp8ueq/pOq3VuZLQax8TjjPjdGB+Hurhp4+40LuktbZsDiu0Kj9rVyEaAMNDpIs82
+9KsiByzjnBbOAPSkvEtN4brywrt2vlGhBQaaEZ0rTfhTsweDnE3unZ8yozctcyfXc9crorhKnlS
kAB9uKlRBwc4YYtMY+GPCvRSDtgSa9F+SFHfGwFk/5pjpEC4w52Io5QnWRvdZkVfJH0AuLBD4tRX
accVEX03Km1ESBGdDVYSZRosvKzHY0N7jwrtUGaNQsyuQTBThykYK+OzlD4kJaFRzpc+WNh0VwME
D1BVisPa1YThUWHZoHy0LOkDgc61XwarnoNFpDdYTziJSASD1iocaTf+4H7F8xVdBKT75440AS4o
DRMcWN3Dk1BmB63MrywUPxszfn/ZxHc12oiSNJqcTkeGjywFqdFtM5rXUWZ7WMny/5sY6WJKUOKM
bKMCd1HZ+bPVnowwdCvHOV4Wozg4GQpCZADzIlMKh9XGK8Cknloyx24DTOqeqmhxdk4OK3/rG9AA
0IVhSpcEpvXtyczCMcBE56+kWo6Zabwx0pdtify+HiAGrom1KsDmO9LJ5Ra2/bpw7oJGT0+EhkE8
14dOsxUmt68N9m0sA9IQDs5NDsvTWR/qFGLWyjCd7kH8cpy7lxWX/mrzJEYKBajlg/h2iKYAj431
4O7SePRjp1RML+xqY+rA/9XBjmRakgN1VlRmiZP1gS4IA21Gg2VZq/tGaKMqZe1YHKLykyTJf5aq
y6eK95DUMX/k09WgscJtuH3tLOPHy9a9/uqnjsGfw9vIkkyhwT6CVpV4W9aNOBAwzFfowmi224Wj
L14GxPtXGL47BTo9ZjKkKqchnMisON7Llg0kXsMORqoq2O5/pScRkgfl9dLVI4XNiegNH64Zv1PO
M61H8vzInkTIyZXQjKojEFHO2DA3NDehJ108OuJTJGwvta9jU4ENsnMLwSCeJK7/v0mCtLS0Wy1q
RvirNtzaZWLdNkmv4kvaNQULUG4W6E7wUJLMzgKbGU9scwhohIWHvGyOWmV8oF0W6Fr+vjELReFu
91NZuIsIAXocnOpcq4LZNKuwZxEA1NgVjuPyovVnpsrpdsXYBkB2sNZion1+LiZlbdQxVnSgufzO
w9g1xIewV40DShPrf0x7I0U6vHkRU5ol1Ri0mEldqexH2zPeOqfS167ZyzYM/gpDsQHUVqaOsuS5
Ssk8cDNKkDLkY3vDssK5YrqD6e6EHS9Hh11TBwobevBoBKPAcS7I6TMtjK14CorUOFYFPQx1cpfM
+nUoLLcl2XegLHg6WxSkyrsBEPcSbiZwHRN53iF3QquaZxQKZ0SiaOBuYgd1/TA7qorkrmNRxwR7
DOc24P3O9SsEo86IsmRQ6t270K4/dq3tveIIcdMih6Qor8p4Y5FVmejbD8hStPRN1ZMg6bVvTha/
C6Phrp3oseusIw3F1WWxu1a/ESsFKaKHpbP09RjYi/VmYGCUrZ3ItUL7NbfiRo50gjUo30tjMVD8
os01dT43NnjY51+Xldm1h42QVdlN/ItrG9N8INgOCnCgp83tVP4AtzeoM15jD1iogUvhmgcWvhQr
NBRzu7pZ7R0xFixsQ3ptaXN8uqzO3rfZSpG8KmSM9akRdkFvjreAzPRBK3ENUJHDK8TohIJ5fa3q
/0aL25ya3qw9pHxNv0p0FKMELebyVAPE8bIYaW/x32iEt9H/5EhfJ0HvpeptvGi1ZLk2F3aV2fV1
qdugTRbCLev2fdUanoiyA0qIPy4L3z3KjezVcjY6tkWW5j3Bg702sD0GvIcp/zGLSDF5uRcmVnhq
wAsZyMxNScPRGPoBFTAUi3Rd8zW9sW+wFalqMe3dvzpAW03bAsuEI7+atYzSPGxzvNSrxxiQhFGE
LubX3L6qeO1fPrbVwuQUZitKOjZtXMjM27QPqvYzGbPrDGit2ZTd1EnodSbB9LSuItTePcONdpJr
tQ3GikZaTkGXs8F1pqi5MdtBNbu0aw8bKZJrxSxmxsTsPigXeluSr/1s3Ov658unty8EeQvmHEys
iEqqdKEeiSErpiCZdB+4WV5UFjdcWUVRiZF00crYELRGxZANximMAXWod94cKhdq1hrGM2OwOMhe
8RhEF1B6AmhGWBmo808BneerJaffan16TFt+W8fmTdFaB92Jfa4D5jYdPr3iJJ9Ey1u2Y6rxcMhQ
J6+rjw17EPUbjGj/NxHSmyOuQi7CEsHWWag3cMPD1h+mJx3FNb9r3jZw1JArAb9WziRiWloljfBm
m8v8OhbLVT+o5ph37WGtQ/EVj9ghktmFGe2LYUyHIJyJlwFtqu06T7dfNn3wJ5xvxEhml0+m5lQG
wnmCZAVIWu5EoocBy92v+C4bMZLVGamIekEEtCnM47BCwiG1HKmqObf3XQzsxxJYNki+5OpNpDEw
wDqkC8xkOCZh/3YJY8XtsPddQDCLEiF44rEqJtUIZ6cEuwDv0cLSiZ802XHho89SFQDqvhjAu/KV
kw/l+vOrbpxZR5lAw5Q14ISvgAV1ZJF1HYnWUdzoKkmSy4R0iFPHiHGp8v4wAvq5wDZ/PjOFBaz2
KsedNSP+q5D0ipktq8HSN+y5a6wDKZm7iOZ9TLIPNOS36dSo2hV7WSSm0zgWig3ThA+dHyCWTkZt
oKh6tSV9k2b9W9C9xG7ekQ+zlpxebt0AUsDeoMmQ6smw4Rhvr2IgK/ZIi9PuBnjl7aHW5/EqZdmv
y5J2T3EjSTrFZQSMXzHpNBjRBOTxL9P6WmfvTPFZ71QFgt0DBH6sg01iIGvZq69tkq0eaMZJCFSW
oAVvy2Hm/Mc8tRNmYfQKqf+sqljvarYRt5rpRhxqk3Nidajv6oPzcdTmTyIrWx8beS63+4es1VQg
I7uxYiNQyorGpq7MrNT6IOHR96ioIlfgk738c5n6OmFDQOcFPmhJqQLFo5BgicuKDRdFRrfEltrM
r6se4OCf/pssyY91TOJYQ7S+M0bcFKjzzl6bxMC6xuDxV1ZY9m2H1pDiItwLHqgnIo9AWYdxORpq
VhPWYkqGAFDl2FgTU+3ac3OklaoDtPe1AGyDwo4DYaiXn5+kyENz7MyyD8AV4Y9OfyRchbu2qwsK
H5iNQvnIksF6TDaBfc/B49ZoQLM6VB4lxpU5qaose35lbsRI36mMIjMc26QLwIfkd2YGpNfZS8md
ZSnqKip9pFhBEq6JstSHgIe0f9OWGNJuWZsc1orm8bLtqURJ9YcuDG1mxtCJiTIoY/596ksPAf76
v4mRjMBaWmGPtTEEZUsqT9h171aTOIpShV66pw+SfVQqgQtF0JQ7tzbSU1Zpc08DVj00431W/Wj1
75d12TPorQjpflqs3i5BloF4F1MSsKgy7yajsvzLUnYVsQhYlvBiRwVAkmJrnVNrY40AVP1Yy6Gx
dk/1D5dl7Bk0qsh/ZchEZwXY43rLxsj0DBzRCK8HKm4XMzBUM2t7N8RWjhSwQ8B8VrOBAYRuag5p
8zEHcikrbwTQUAZFoUElav3/zWU02BiDq2bMRqNM4EX6dS7uzHTxlskHMvfl09v/QqaDuTgAD6FR
ci6qNlk7FiZaMqjXCNeY9C/UpDd9kb1GDlhU8OzD0BpM+1xOyjrH0gDxFzR449UZxgoX/cAmVQF0
9+QokM3XCisl8sI0CGK6LKmrISDg9jPfxMtKWVIgl73jvTYMft2NzS9aaPY/l49x1wg3ciXj0Fhd
lPOC4bWJ0PJQk+5DGIKkwDLT2xH7mZeF7X4zhqwIXVtUBeRnBjGLtuAmctm2y951w+RadpK6bdF+
fo0cvJgxioDxcrlH04WpTYuRtGgNOm5ml96oN4ehVdEi7oUi4FHArgDBY+F2PTeNrCHRslTIHEK9
/lz1/Q+QmilObI0zcvaPHRGkyGhi2KiPn4vgzoCy/IhqF9D8XQ1EmWnrT+yxi35loEtpX4bY+++r
ditOMnaLtRaHjcMa2HCoePTJWYii0qDSaLWRTYhgzJnaTIx4z5jsFM/TAbH8S7QwMH50B2se3lSd
itV89zvhIiUWuqn4WFIw5yWiEUja4FtjZ3tYX0rvzW6sXlHjR9/sf1Kkp3qRJT1vNNYGtlMiBSIH
s0p93VLtBO857EYMlVJjzO82wma8DbL5rsNQFCY0x+gbilLuy31o3SODE6FpYMkZqr5YkT2b3RDM
GUb9Jk7dOK0cL4vJw2VBu18Ha0k2+lhrnipFoJCGU1y0aKjmlp58L9vIfrfUY69wpL3Qg7qD8Zvw
hTsyGr2DmzYu5nwIRK6f7Na+nvjyPklUYOQqMdIFmAHtk8858noS59cT0IrM5pFqquxk1wY2ykgG
PS+o5wNuC68HYV+PLL4StnYraHHMqKoGrhIlWbXNY5MPI+6lMqvfNqbTuRj6/FT1AMosNNUYuuL0
5JdEo/dj1IVWGyzaV0P8aMHukTxetrZdfRyboLDBbdBASeEHJMc6FsXhpV35yIhP68zPw9NkqCZn
d1XZyJGsWuu6hNNsHSgsjQNLtVu4k1fk9vGyOntpAxZt0PwFFKtOiKzOUGaIOoimQzJd6WFyP4TX
aRTeNYJXLknHVxTxtuIkraJJr6gWwleLfPy5DLFnYxrCzatYEUv3Lol1wXQFbwbfiRx8LN5ZoMSZ
xwCN9V9x134VyeQtg/1ZDNMhIZqbipcxxf579WGjEBMWWH8AJrrkUzbWnbORl12gY2kAuMoe3ujX
Yc5evtDxm0xtxexDMCJSzrAkXUl6jqY9S75G2q+2egwH1ZjF7ulR1PBsgphqmZLPRigZYxMGZTVA
NDesd8ukPTDyYE5+X03uwCeFEa5fXU5SwKT4V56c1iUYwWsTG6l4VOsAE4rGwxSKQ7tEX/SEv79s
8Dt+tQLVsHXDDK1GeSFmTimZmxqjpnFJDs6YPozao3C4wv523MrBbJlFsauC/X5DyoM4K2qTDmiY
WuXHvnxHROS32telfBfns39ZoX1RHJUNIEfaKAmd50PZMhAAfuM9mzdN5oacDb6TOCdaF28paQ5Z
+YpsCLo9CZQMfcjaYXHWsePa1k4R9idxbb683uCsyRa6ftxaG7XnOoVJPdoJ6gBBps0uRe+lzEro
VizRy2/1rSAZtMaJp2oqU3wnLMcc8HrDuG5xM2bWi7C5fseGMzHSW5Nak95lGXoXMYaOyy53QcYa
lIBErQwVovKufT8dnWzfkVFOGLzHm6JYjKvR0A69blyVBX3NwYGADICoK1CA3CWzSzSVOYYCAtNq
Pg0opuUD/9oJFdferjYbMZKtTctU9t06xp/P4gYMeL5pireFo5re30khsTftYI4eUxyop0pBNZoi
ZwbJdx+MozgOkXjsNef+sptKiGZ/bABj+gRDuhiDkoPcnMcjdgD4HCR4ph87IEQfI5GQo1UCk4tZ
1T+caIUf86k8dD0omgetOlpLhsK/Y+aHyz9mV1/YmIm7EYsDhuRfy9RYcaNjLccAc4tJs1NepwoD
UYiQ+2i9jbonj7A1ZWL/pkzSuz5XjcTsGseTFvKcaxORueWlicWYOTlVS/zQidIzNEMRYHdup7UU
+few5Glxa+g7AO/nUzDPyzczznzLrn1SIyBhmelVsoC/gXI7+H7l57rFwggTnHwKUjBl5uF0dAb2
kSz17aAPCoPcP70nUesH3LyjSTNoXIywgYnR40SFVzmwA0uFD7cnxgSLF9qBGDTEv3MxrCYgMK0x
kDLS9kFQgY/VHJYsVKQQe+aGKxANaANJn21J2oRlE49xiSf6ODs/oiI8RXN/ddlpdjXByxgtF1D3
PJtinBxacI1g9iBa5hsykVM3VO/KaXx5ggdcehSNMf5uoM0m3efY1gUKfyYW4NY4mZfkre2i8b34
GVeBE+wZ9laSFFxTbK3ZSJOHgGHS3haOj5f815aNb7jNX2HXaAfreC9hJQLTPOdWULEUews9GghT
YhzTgXjLWD3WzuJScKtc/kx7loDKoLku+WBfWC4HYGq3j+vBGoK+sgGpn4HVWKPGK9aJ8PfRsbLX
gZ5ngyhNkdlWUtkDelbjETm0H9PhamCGIhHaVwYRWjdxy8JZz89tsmO8pijE9FZ4tBLim9Z8uHxe
e/kj2i1YqUbfxUGr71wEaCGLtsrpEDS5cWgnPx4dr+m+tfPNOL+7LGrPg1CcxrN5nXy35XZ92jfz
bDdsCHTnR29FNw79ZGSpIvXemxEHP+GTFOkyFzx2ls4mGJSklucI4xhGD7U5uixPvRVZRlSzR83+
lrH7plD1ZFQqmuenCZogJwaNN8odtu11HRDxotAzjExxu+657lZHKdy1GbB3+xEfLTI1C+goWDoV
dfm1nP6hqeotvafS+lLiMA+wwMs4xmPaNDGi+xAshAYZSVzelG/NuXIvG8fegKuzlSOFozI0pqnv
2BREmGONlskLq49A3zOxlBPF0T3PsN3Nes/uXkY0+W9mthUsZUNmPbHSGmGWeMP33kjnf9A2Kd2u
eM0S4lZFuSzB7cUs5wyfbWTjYWxzV3fyI1i4FUe5FzU2Cslb12DuQI+zRRZR8Dw7WJ0OipC4/nT5
eynMgktupiUhZb2J0JQV5EtGF2/Em98dElXhdd8ubOQQJkHQeNZAm4k5tMDNmYK2Nt2mQx+9TI8o
YLroqVyVdnzdZIY3903AZ1XS/tzNLGKsoVFfV6lA13fuzbD8eWiB4YONIPHQFA9Owt5hvsNN4+pw
+TRX4z4vgZxLWk97k43NfRjlOa+mYJjuTGAQ06HEwpPh6SbxtOyKR6niZnn++c4FSjcy70CxbKVO
HwCxNxCN5vYhOCnZeLqsl0qMdIGFZo09gKXE/KFzV/UoxX1PUPn9bzKkwJEAYS6ZBgwU9WJy0SEF
1TFQJ8BuclnM84sSJ4bcxUY3H3mFKRkDdUI2JHMxBPWs3XD+eY7768ESsYuk0B9nFVLDcyc+FydZ
RBOXTtLMLdoaXa37ehxiSLBbstec3UYpyQyanJqlUzSQAq6vCpVEG2yUjfniWLHqAsy1dUOC2HLR
ssiMcSycGmXfYXRTbh3M8r1WqzgEdr11I0W6e00UiWhDYWsr+jnjizukQC9s7tqXh75zdSRL6DDH
hK1oCDLp6Jk59YS5+I3zMp7D9V6CmLWuh62wtS8ofZsyBUVPhH4ZcI9Mdmtq0XvW9fN7XYtVRaNd
W9tIkrwUy9dswN41FMpyL2TjNRkWReX/XISNcWo0oDewW9Il66RxPIFtBqjkUQd0ICDgZbGjeDop
ZMitTRtzzXEWUvDn8Fq7ctolDuxmVIEInoe0Z5pQqZgH2PGsY0kHZoxYP0V0dAFecKXbqjHJc2t+
Lka6X0mH4o05AditEwfDeG+UD8ty0BsVeee+GIwgrDSuOljszi+eag65ISpUccHJNx/qun+067bD
gj+vPJBJvyjc/FXqSZpk0v2cNsMoYAVgxnB110l1j4avsTQ8ytZnGXa85O+TmvpQRhOAyA1D416d
5OFdglft6fJtsGsFeHutFX5kB3IJDUMAfdbGsLUGuNp5d1sDb0ZJtXB+5fw5LhOfBeNDNh5pkg1U
tTU1VQLQvdjQvHhht0yfAyCnnIDv74miVjyddnXaiJMCaGqSAhRUwNivyRc6fKON7tad4nmukiHF
zhSrNo4JlsE3jZWeyjp3c3u+b3PtePnzSOXW50cn2fUodAD05rA0wOrzk3VIfM3TPkbX5Gh71ell
ofq5NMmutVpnBRmAv1CmBxaHboMJjln16FMdnRSlO5COtqDqyd/kkUuMuxaDG6OiUbEvAraGS9pZ
QSvOo8HCYnNJCAzOaFf8ZLfXQCXy/vKn2Y3SGM3+K0M6q1SQvmhmELcl2vepHoHvUOqvijMbGdJR
LUXc5JyANyZMAZuE8T7Dz6bPl/U4T9n/fnOA46BJZerYdTg/KwwBLFmtIc6Uc3no+XAaLXajj841
0BH8qKmPdpv5l0Xuf54nkZLzYGUpmcr1grPsz239tdPfiFoR13a/Dgp9OoByKBYkpdst6u0h7AT8
c7F/FPZn9Hsvq6D6+1JIE1o8mMIGdnaotbdhLMCHo70mDVhhV9ahVWpakgjOOyFCKsg/bMQ0lzfb
WT/4pDdD1d25r8uTIMkC5g6vBNLAW3gfHQwskupA1rt8XLtffKOL9MVZqodCOPjiC/+Qgc8FkApj
/HhZhkoNyenHCEXUkgHTN0yEm9ZYIGa24rW5e5Ft1JB9vq5EFDLAweupcUjsQ9R/GYDIrZUfterr
ZW3WP/X0kv7jlhtRkuvHQPEA3SgQzAvzBylOHZhoBnYjVFmGSoz06DRqFhMUFwFibmZHYH0VeuN3
rHKpirBWZQFS4gxNC90SoLTum/ZuSvN7M45PGhq7l49N8YXkTviALiTAxvGFmv8j7Ut75MZ5bn+R
AcuWt6+2a+2uztpJpr8YebLYluVV3n/9PZ6Zd8qt9i2hO8gAk0ENikWJpCiKPGfK7qlGzknkPAij
DNJOP1aGwqwVJieTuLgz2uPLBpkGeNPCES34qWX/uq2QYt3kh/C0KHpmgpnkMrTup6GouY/hQX1v
mp2qo3Jz6Sx9IQd1QMr6dwFrVbsBQF+KYU4x/STGRy3ZNzz1PeuOu/ejk4S3ldq0upUoKTondTXP
2YRwkPP69xxNoHQBDrDvxgnKfOB7+zNpUiBtQa7kmQIUNVlikGOW5YPPuFH6hjvO97Xbv2XHVspJ
4ZQ3Bsn0AS6lUW0/ZY5PEnffZKrmx03bW4lZPl9tV5TVDtiXcOMxbJb7Xdn9pmWvWLlN41vJWD5f
yRB53SXjQkuRWsWxs/gncHf7aMlRJOwqc1g+X4kpjJmm4wJhbqEH0Ul2YBc79ORDorJwlRwppjp4
v8tRgALIeJzd5QmSW6+4FwYJIiv6QwuX4mpLK4trPYxgxO2jzYPM5rv+aWz/+jPTlqIq66eq0jmi
QzZ0YFBtrWzXPlH7dUgn/x5GeOiybEAvm7rMotlhHgINLA0Oo2kPhBiuGu/etuXr90u27CQFQA31
JR6gDye5czI90Xd9M2aqlsDtGHcVJBm0bWZoaRxBBw7mk1CkQV49WnEZGuJIY9VL0LbzOOBnMDFI
TOVnwqFqm8RC08uFzqe67f02BQ/bz9v7v71wVxlSaMN0x2hWBBszzLsi2nX9/vb3q3SQYtlUTTSO
QJ97GVCDHMS+p3mAC9ttIZubYqNo4xoe+pFlRtO+xDQl91pUU+YkKCaKRCf7VOTM9R0O2I9OUVjZ
jAJXcfI5p9dRno1LijDkqe/iwQczWnnla40iOdhcO4wULZ1SGAGUKQW9iXjoOIWtCXv4YDXWD89j
QWOrgpr0UPyvc67kSNEzQwuO204gaNX6Yjd7vPBLvDpmHX/HUkfznfaJL++AAr2ow4g+TiUC4fb+
XRWVwqqut6DMy2CEpvmxoCcbxT0LeYooj4Wd7N5iK1dZUlw1Uz45g4VFLZEN8a9zFIczOw7RPk1V
lUvV/kmxFYmX05RkxP6xL2R4qhO/1wyF6W/KcCj6ePG6g9E6KRHCHBuQncaSXXSj/ZgX1r4i9r2e
N8fbq7Zp8isxUpgAV3RTOXPOLsSejxH/wbv2f3b9bmwsxZ110xTwboDmJRuwWHLHq2uT0nNKL7ug
6T/k+b4yn7q8DzBoKwyFTttL958oOdM3C6vDD2A4k7Qn9qOpWl8IRaTYjK5XbeT0Pis5yPpGnV0K
nRRoLsv0g8mNNxXiV1KkzSktIizbHvmlZtlu8OihaNs9M1UAXyplpFDu5MyygKnEL5Nn+UY9hMXQ
/OF6LT9hlccBhSRB+yF2n5tJYNPiAG4Shf9vW/J11xerWIvoE7ARtbBk03tH+Ad3fNDEflK1v6jW
SgqpNW/iZnQrdsn7EpgmbRC5quqOwlPklig3xjQytiO7jLidHurC1PyoMj+0RJ98UNxlJ93IYkWe
vX1ULNi3lGAzdEOK1KymeB3rePnTKUrf4uDWpg+T6wU1/aVXR2P8MfF7w9P8Ei1ntyPQproryVLc
1sWQeo2esQt1v6JZpOn3vRAAhXxIu1+3JW3u3UqSFLbR15A0RgRJIHiydrnB22M84OS9LUWhj9wX
zL16clhZswvgBlFsenD593ICJ0C7ywpFoNtWCEgCOkG7mSmPRDtFnri14DBGI9v36A+OO3q6rc2m
V2FM5v9ESPau1f1YzgTaYJwoskJz/osaofGmiL2SIlmfmyKPdWbGLn1veL4JUoie0veG1X++rc3m
yYCxNsAyoh3ekanlSG9MSUFiXCeZ9+gIwBT3xW89V3VoqsQs+7YKRaKZDTcdK4gZ6ju3trOAdtZJ
j7Mft9XZ3pyrOlLI87zYNVlT8UufmB+c0dvrGBxIE/GduZEiQGyb2lWUZAekRxqbxFg5QusfrCm+
RYWqEqwSIRlBpMMKmJ3iBqZNQc6rwCSqhnrVgkmxBqX0EjimEb8YenvoWh6Wg33W4nRXTG+6H61M
TQo2ucfnxhDQZqbArTBRHdEz8h2dFYoYsBluFo5JtHFRzNpLeWLejRTsCDiQSP91ad3pTzWJfRsV
VF1xhm8u3kqSlI1QGJqONi5+0Zs0mI33dcICb3zsVWfRpves5EjpCKjqPdFPiGqWMYYa26PGEMT6
19uuoxIiuWg+tyPvB49fNLP+mQPzxdK1LGxGFYfB33yiL6r1GKU10HyAHhF5em0s87Ru2ZT/ZLa7
Kxy+d7Sz09YnSo6N/r+0/taZ7a7RqY+pvQ8NmADTZlcCTGNMvjbVvc4+3NZ708lWP0fyAA4c12hO
kSXxfPrmkubrgOGc2yKWr7ilsWT5aOL2KGsTdokBTWVk57bf89rwaXUp7V1LFVMeCmky9GNf2YVZ
tmWGO+4dsD8mVMAb0vpZ9a6Iy0OmghBWrJ8juZsxJ4ZIci29MOoc5sjaaembXsGvWyTPahEUVsU4
t+wyRociuww1wruqo1C1apKPzSBqSHXY5SU2zyOZg77UAlf74NgPUdYdhPbttklsB6n/nMCRvG1O
BKCoZgSpnrOwG09Z/7Xqc7/NTpFQYNyrNJPPxLH2NNEM0Kz/nidnVPMDhwIC553dNCBaeB3G4VJi
MTAMDTBflKcwZC53F82JhuvT39lrnAQmtwOSRb42qGYYXsbe52Kk45dWPbgcyj69mMmjqPcGHhmr
MZi4Cp7qpXk/lyOdwUYOniS6XKIS2/bZXITtIF6dHy8iFmAB/MGaSaYXEbeL2JAKUGWdrPig10/F
8CRAGtGqSrobl5rnoiSzG70ctcPEbZ6KCGBo5GiVxNfneV+VB87uTE4Do/+le1+zxlbEwJfHy3PJ
khXSqAA6t8jSC2bOfPuX1eW++eu2T21v1XUdJZOws8KKWqYlF88FauJlUjVsb38/iMbAdoCruS19
PwMuosWoVz41lh2AmJ75sahVlfBtu74KkewNFSFrNPAqf8GQ96NdT3nnc+7orV+bCLRhaiu5CF/G
B+wMwdwZKoW4AMhNzhXGE7hV8epJA4CPnYAgjseBN8f+bJufZ8fZDUb8+/ZObSq5EikZwzAVzEsT
O7kMA0g+fmi8CRsnIIYi8i3n6vNz97lm0oa1ZYo2EDtKLniWe98lvXHHU1p9Nt0mOlAwqvlWnGjn
MtXKsHbKQeHW28624N2DJXMBypXSwxYUE7Opwdkq+2NSVpjZCbMBFMqJHzcDeDkwC06Okaah3jfs
37LAV9FSSKnH3CN9B83BwoDhnf9F1vspFYGtmtpX6igFFFHNeVl2XnIpG4z28SoJYub8rjNyzklV
B2kp/EhLgn5wP5V57adRpGhf2+j6Wzb5qqpkS3GDTok4RWBJuQ+68qM4JCHG2SZ/Ctsg3ava/rZN
9ypOsqmOT1zPzTi9ZDYmde+0amfHhU8sRRK3/OqXpnsVI4WBVDglSUSO4w3t827X1EGTkjujbFVT
jZtBjSyIH8C2WQZf8ENWN/PeEFZazFg+B9gbnZmc0H+8u22M27pcRUhLlgszaTMLIgrvNCefBy00
VK/iKhHScvXNBCxqgdDfamWQaJc4dv16+vRneiyBdLVUmT1isk9DTcYGmk0GBoZ5Iu9063UD4f8m
UKsdkW4LbZxzp6UFu0y82ifjnubDyftV56c/0ka+JqSjJaqswa4kDFzOwokPWmWCdikiKjZVhYnJ
N4Q5tacoyReFDPs0JGCuKztFdrF5hgH0B5DXBmA35MZMIx8pE+i9ubhNkgSibX8AKg4QcdwHTbLj
9/FwNxeu4ua4GQowtI0nKWcZb5U2Ki2BU8myBO9rerYfGkw2t8WXkgg/5yqejE37voqSN2sk3RyZ
KURpC+NIWQTC6A6N9jrkrn9NbyVGusvZdTs3mig5nvxjvx52ovtcpt8rEGPftr3FHV9Et5Uc6WQ0
awClahyPH/V80eYwYZ/H4kuth1WugiZXSZIOQjQEo741oURDHRYk2ec5/2npl9HbZbbCGjatfKWT
dBK2SQmwcAFJ3D3S9D57ffkM59zq+xcTWUUf1LTisRnc7NJ1JtmVzpTfJ0XMw8FMVSxYKlWkgF1r
Vr1Q0PJLkpfnOCn3ca8Ipdv++p/ryAPGdpkAop6hHoyr4i8Wd+9txKAcyDg5oB39sqzf41npcNvo
FO7qSOEbEG4pOpo0lDor8juvZkxXNAdQG/R+6amoP1QrKIUGXQAniucwBm20gwrdBFGu6gTZDAng
eHfRpKlbwCR4bg/ePANjvEqmn4UY95VjogGxexfbqrbNzVVbiZEdyNTbtOZ4dXfr1h+HL26LM/Z9
UX6/vTmbC7YSI3kPMP1re/TwElX3RrCgoPSWCG+LUC2Y5ECe15QWcO84ju/u1KVuCHaBIIrH4LaY
7QUDtBngfJBVyS0zHQo6Gk/r7onFVTCMAUhgdpEWjt7v23K21bnKkWK1O0b1LJwovfRa8ptRcZcT
VK5G1X10e2OuYiQzy2xRA8oe5T3PFv6YoF5plfs/00QyMb3UvaFJajyFD0Z0stFUrzWdGQzRoML1
2Qw75lUZycp4mnKjNwXe7oDk5rMpOZMmvUyk2LU50vl89CvXe5PZXWVKZlcxoOcTlrJLo0WnJvqh
9yjgg87y9hqqrG75fHU6CCAom0UC/0HnDE7uU5//ItVdpiqBqMRIefZEqwLs5y1qsDQKNOuEdNgf
QRfRt69uCMNpt9opKVjrGh00AtyHi9V/Sghgi+OPlaoKoTJtKUjzNtK92UQ+n0X8ALR7v2vz4+1t
+dvbX2Q6Vz1kqBW9SlIqkgavC5YjUMPp/GTAo7HrhrUwz5bLArDofNBcINZodHdb+GaEoEDFAULg
8hYmRYh2yl0GFiPM35ZROMzoqoyL1K/j/n9/JkcKEZEwpgYtiGgS1L0jtT2c3+ByUyanm867UkcK
EwDarAHNgKkIvcx8TN3M5lFPSz9NH0c3bN6WOa7ESbECb0JOXjt4rixmEoCo3Hesg9U+dlUcOERh
7ZtutbDQgr/Xe4m3UoFZzdB7lOgT9uSW97qL2/iRmZ9u79PmAq6kSD7VGn3WWmjovLj5Q2yXDyVS
H9wt2zw91nm574nihrnpXyt5kn+ZOardeOxjl3l278EGhLT49S2OCBNXETK6Sh7TNkFXIBaO6+Ay
5ejgTHw7/pj2d16kghrevEushEn+BK6XKdcLdH4gZgT67Fvk0WEkGKz7so/823ulsIgXUCs8JW0X
z4hNucP8NMlwk821D3pThlGZvqXYBAA64GkDIJUQybME0ObifkKO5wBJtOWD3xpWoLevnwNcNusq
RvIoW0sSb0rwlNJb9hB2BUo1tsA4+O2V27a6qxTpvLVAHtVbOqJ6Z6Ga0SW7hqtSvM3AulJEOmz7
vs3qzES1KSveZ2MYzXfGmy4rKxHSQVtTUzNdPEleZo986oxvoovOWlHtHaDR314vlTJSVIiTppiK
cUJB0+B3vTV9BC+Z75qVIhhsGvQyhQcwFTRPyd2uEQYlEH9QKPZIipQhC3mlBbXtHgHZfLytkUKU
3O2aDpGwGXWTCy0fuvTBINOHLgqnyPtwW84Sv16c7VeV5JZX0UYLRQrkgKQVU0URCyKML5DqG8GY
RM/d/cRIaOqa4h67GcYBzOV4dGGGlXvcNPCV29WMFyIU1dGubt/FffMwRjoAkpwLE+Q4pLqiVXnT
RlYiJYMHFJPdWkWHN/4WjFDpb/TF7+Kqfoslei5FtgKudPzzPIc1I312UxdzwjWx9higIHkTVuWv
25u2GcRXQhZV14lyxbsqc0dMAeW/KnGiA8Dwv9h4nck6VcP6ZiRaiZJWDUzRPG76orgUFflqZS5G
TkaFLahESGGidYc643NaXCrjy9D9VTeKJjfVaknBoRZpPFusRBLkuruqSk51aj9MI/FFlx+ErQoS
f580L1xqtWRSylDjES2rBeYzxA6dThhNBt+7+WB/ar/EQXtgv1TwhIr1e4HQS6KxpmmeX/rikkSf
Rqo4WRXrJ6fgNfph+sbFTFDcPVri29j+spjwe77L0s9/ZNdyOYg0PVgk+FRcACv2FDlWmCRTOI30
klQtIJRVs8ObMfa6UVRKGdwkbnkdzxBXZ77T7ye0+rvoXaCKyLP9vLcStOzgyl97QBOMbYQdanhQ
ncyQ7b3d/OA9jbsyTPcqAvGt2Ep0ArDzBSQZ7+HPpTGjq7Tc0J2fVm0GUWMe8b9glKULKcW0Ff5V
veWwWkuUPKyc0a08pxlYqeu2BYn4T55+9vQitFQ36i1TXwuSXMvtxlEwhmg0tsTnZu8XWXjbBDe9
dyVCLn15DTYLI724cGa+8eGf3XIeysEX37RDcQba7MfbErescC1QysgHzKdRUgC5ws2J7UdN8wDQ
tO+NLQ5m/O22qM2X7rUs6Zbboq3JSSeMj5Z2rg07F0xOd22XD7Uf40oQp3oBdkHGL6jRLyCkM1o2
ALEqToUmIlUpU7nSkvuRaIrbJsWPiR6jS3Mq9sneeK9/4l/ovjnEYfb1tvJb5/9ad8kJWyqivOFt
cUm1zADmtl29m5je+4bHVb2S22aKNhTPQA8/sNOfeyD44McaT20A8alAWGRGwtmbVqloDNm2m6sQ
yW5GGudljbGSSza/m6wHAsAIbQj7pNzdXrf/zz5dBUlGY6boj5hGGGj7gx6WfcoP7n18IucZ4Ysf
LIUHbusFCKyFksSz5WdQKlqzpTZwdoz5hEH66pi7j6ZqVnN7h65CJGMoUjbHw4RBd8rdr26ORl3N
GxV5x3YcvsqQsrQ0pkOtTw7eO7mxAy4V0R+ZHlS1GwJJsFBxCqs0WpZ1dcZEpj2ZeFkrLo47iJ3N
Iw3F51Zhc9s+dFVJOloMu/PMcUGnsos7Ti+5i9xT0Quj0kM6S7JijJyEYFqXi6M2XWZVtqlSQTpC
ckAA8LrGEdJ3h9TZ2WKnqzjSFSrICVme06QitYWpCrB9Y9OHz7c9cishI/p/uyAnZGYzWnnrwfMN
8T3jk+8KJ5iz8qjBjEfVw8ZzZV6iOUr70U5RCQZu8KFRNxp3ydBGAEKPX9dZ+VKKtCs9GUldR5CS
A4jKZcwvx+YjGDzC16zcCzHy4V4kvVa36SIGxZuiKgBJJoDV0NpA9tE+iqxQxM7nxvZSnhSjmeGx
TOsm4F139OeY8C+mw0OnfR2g00sxUoTmaU9r3YQYPOD7bSSOJC0VYyLPbe6lCOmwBtlGC4uGiDof
9kWmhb0zfWyy6tRkmMWuXgfp91LcYpWraOY0eDwDDCq4iAlHYap8yL3sZHavAyZ7KWbZv5WYNOZ6
Re0Oxt0M93iEOOBEuiSxCgtJekF5KUcKzjQr86TSICee2gPAIz57MUHvsDG9592JZXT2i0p7nGor
ROPKl9s2v22DC642KG9ANigZx1B52mRbYLIActl7npmhE9UHb1DxOT0/7f5VEdQCwO3BrQOdos+X
Mk5FN42RB64gsO2Oxhc+PMwZ+gYq+xCDpsFVQQptGuRKnuRaBRnafMic7pzORtA62n2Wkkdqogm2
DYvo9+01XPbneqV/qZy0hk7kMCdjMeCgIx5WGkuDVouCzm2+Tb3K9FULKXnaHFtD02NW5NwSXoJj
zowDlkT72Bl3vvMLNXWFZ5PNCL9aScnXMsyZ1XWNlexbK0RiFM6NF/ZD43fk89wfrDkDwjLZo+aO
Qm52zKN3Xv3Yl50iVqrWWPLFThQDJizi+Ww3nTv6XuFZ7yuTmdPRLV0a+dNEM1VjwKZvALUAQIio
yliOdOyMecbHRMOAnenMh8qMLoJkAUuFQrVNWwWMNIDIiLPgUz73DUwoJ3HnIHgOboQGBFy3bPCw
JEOODi7nW9uqCHpV8pbPV2EtJpNXRssx5+lzSESIVK3VxS4nfud8vu0Zywq98IyValJ6MCPHHfsI
ENk5nc5WJdD+BmSibBb7uEaHH2X3pGGnzvQOt+WqrEVa0pYTtI24wIHvYxEM84eMaqe6EAFAjRWb
ty3JcdFkCURb5+9RwNViOn0U11oG3+/z9luUZZhiiNoQA0E7z56fbmu1aY/0KktaTYcNJR87IHRn
eA4ex+YwduauyZrTn4mRzL41xrxta/ADZKI+VMTxeZzvDF3VBLx97F3VkRsHCiMDg2qLTaIg9w6i
dsAgldcbYW92w4mZ3e/aamu/FsXFriwaRhh2va3oZmjD+Cwu4jgA8WLz3BEas/fKKu9BkGba9xaq
LMHAzNfTVgDvfCVk2dSVgTSdsPNsIViKNOQrndcEpM1UdfhNy1gJkexdMxyuYfgA3Bh1cTfWlnGM
0wZrV1PVNPVm8LDwgGGB8A3A95Jx5LR2KPoMoU4n7toE055llh5EVZ556+1goKrsddPBrgJl+HOD
ERbz0pjOBjC65pnvaqHvU4FRCL3pHt9iEP8pJ4Ns03lkdqyBYJVW7NTY5t7wFC68bXJXCVKqYPeC
taMJ3+qhSQnAHQPn2BuUWJ1aksERa0b/RY3kuE+sL0Oih31Bj7dFbCYhKxGSuQF1xSuNHidIn5mJ
H82uH1Gn8UeR7XhahV5fAkb+bawOK6nSueW0TZQZBg4TmkbfwTV2mGiXonStylU3nWklRwqzoD41
hl6APQITsztzNO4wW4XG92h3exG3PMnUPTAUuzg60ED1PDDwuKg6wxpBUUW+xOWuAThORO7J9ChG
GtwWtaXRWpS0cvnoVMB1BvuawWviD6TIgtI7R437usnYfzLhtSBp6TqTjyAFRSrTj/aumrA7PRi+
5sn/M32kIFQwTiKageMtYl+RpPka6E1VuJ2K7ZFvLFkCxBxgkfZnRsewzNpAH51vtBRhwftjbaUK
l1JskTxBUpR52TgpVCI0+c5H71B3yzC4isByy3NBWGfh7cdxXEDwPzc64MSKWmTQqp1gA3mz1+vu
WxKloJTId1Nybwjz8fZeba7jSuKi+Or8GzvLiTUTfB/xYLAwnin7q80c8mvKBx6AynX4qXsN/3Fb
6OZqroRKvmU3qBzXDmaYXDE0gTcBJFt4NAC5wf62IJV2kmelfO5aQ0/AaziUB1NjR8/JjkXs+a3r
AXFaNYy4GLacT6+3T/KvxqqnbBDTeE5mAEDbP3P+g/U0IB0NQbDpT4PwedeFf6aj5G12HSV2i2HL
s2san0fGdy16tAKO1pMic/A2lFLFoip2T67DjVYUzUORzWcMooOBhhzEWNxVbq84KBcjeLGY1KEU
MDZgpJFTd6s0y9G1+v6cZvF+iKv73i0AacuQhVpfbi/h5r6tREn7NuQVr/k4jOeuzO81vfHTEYhb
feo7le0DyuKx1j6XWXK6LXUr2TBXUqWNq2cK+MwMCupNc+ny4tDYyV9/JELO4ZOxi3o+QISVdqE7
JncTJk5ui1Bskwx2w2a9KzGDsETG7FMbJR+Y531vxOzHgEb4M1FSduZgBC2z8ep3Bh6sb04MHTMY
5q/8KlcNDG6a+HVrDKmM4wKsqeU9mF2tKAtBXHzI2aMDbKLb+igMQGZ6yzUtqVsPUnhu7AnA/pg7
Ks6tzd2xKIZ0cIPCc6Zk2e5kikSPsGRFk4T5kPt9RNH47YVWpzC1zVC7kiRbs2sBknyJfaQAnojj
+ZnQ/RqMFLPzvhzF6fbSKfSSDXtoEzdLWj6fh7KFNPfU0PlTLEgAZOo33AlMXEBNDHWaaMtYfsrq
hIxtS3Sc4bDC+7tvRN0+LaO3aLMSIR1THkAeQR+7GALTd2g2OTYxAEybmJ1pO3++vXKbpr2SJVlE
4hVj0xADNZ/EurPph96KHibxOi6UfzLNBcwBOMHIZIBD/XzRQLVSj26egXl5YAeO3DkXWhinfPd6
ZVCSI6i6oyfGkm+fdCjdocp4ep56Gs6gahdpedZ1rvCirTXzXA8Xs+Xegeac59okjdk6DRHsnKQ8
TDPzQJMhzHvVlWNDDNZLB/3AgviIPu/nYrLGjQ0xaSnKBAwFJBo4Wrs34LCvXrRnYpawtDJoo571
vO8hBntynpwpcBk/W+x1fRR/m8Dfu297IA0Dp5wUEOyyS8zRa5JzkY53cULuaKdK7xZblVKEtQj5
rTaNE7SAjWlyblEP6Ux/1Mu8CtrKHnFcl6V14sSo612tFZN21MU86q/qEvhXR/Dw6GiwsACcIxmG
25ftgGE7dnZGN3AAlTmDvEjL6Kd2MoLUme+FSL+9YfdMF3TghmtCrBSOKsLwqKtV7FwMxqGiyWEm
2iFOVEneRjjH9WMBsIRyoAKTHBho2K1Z8zg9u5W5N7UcRENmkCXk7M7pV0yRqNCvpEaVf5dyJVAy
/mjkTTXGY3ye0J+YWjng/iloXlnozffdWB4EcLdcHj1yFvlDjFYMNNcTyhUNDFsuaAAD3kS4R/nM
lqKjF3m9hx4qcPiNTgjywF2OiSyAFr0+oJCFLM42CSHAFVt+xsoFo4FlBtNFenYoiHaOI/6jvLdc
EocgEpq+v9piDCDaU1sHhzpeS6StrOzE6fCewM59B4RNBEkvnj7WdN7dFrNVMDYI4A906iAPwD3o
uVId3uYx0WbG5whMAHZ6FLG5y9l7g3w1i2GfuZccTN9lUirC2UYq8EysdHg2FTUnTDays5e79AvG
Ko1fZlXVDywu4sYfOJY1uK3phkQCKjEgB7qAioe+zxV10YPpArAoPcd1fm9rOvzC/lzVWWho8euV
Q+2J6NYC1AbUJ2lNC4xxW4AzRhBN0jObrYd+QMHLre4rbin2b8v0IYI6YJTx8BcplhEzH4goWHTy
EhIFrp2lfqWBCdibqSKESZ2M//j6kl2jPg2jBInN8wUcEwM4JlESnVzBDiixRQzI93pymIYKcPjN
LorvMnHXOVHY1m9IugnwMgCIBBcHPKfk4Qmabp3EIsk5ZWjud8VfqWP8vm0fmyt5FWFL6ukxKrCE
O8nZ1PpdCTxYsMHrf1VNEb/BEG0QtlIM7lEXh8HzdbRHVnbCmNh5oOgMttxTNw5/gYf+XTpmqlnO
xajls9YhxEK2ZWHYX4bp8UzOQaycsrNF3DwPRgtdPz7oZqgiAm/JcSlQD8Bp5Om4tzzXKXEjx0xF
HZ/FlOMdOX9nV8Wrhh3/MT+ca1g13TXwritlJpM3WSVIyhEQyRe7S8NUb3ZO/WXuFPfV5XvkJXMd
JI5o90K88CTnrbt6MNHUEZ9ReL3Luo+I8V311HRVCIKjIItDqoIS3bI8DyR6mMkBjJohTyOyJslE
5mCqHPzNRycTezbEp0JPFfeVxUdkxeA9rg3/wcVI3qM50avItEh89lCCd8vx1ABSTOCqTHnzGEV3
Qo9ehxL1z54BrszA8yr6gEEb+9wsjE7jlPR5em6A5L1rNKMPJnDQ+Lc9dyOyI1XVEdVdfTktJePT
0PHVkx6hVsu1d/Zg7lyhH/o4P+CioxC1YefIrBYiVwuEfbZ8Knf6BMpAz43PqDf9b0hHGyxuYES/
rc+GPWDuGiTIDjYL3iQFCFqPSGbKnJ1bTM+4EwvGBnbhqlB7tsW4EIFxZQu3F2lzUJkrqNWkZ2Ka
wHjrqwfDTWyflPTrbX22To7logcRpmuAqUVyXT1udY6iCbJEChTHvGrCOfrcmcUH4BP5LTiES+Nj
bmUHp3oAWv+bhHtkudDi3JJtUPRp0tQpUlT49f0gHN+LD2b1tdLNLyaP7s2C7DL+V9OWvpYnP24L
31piAnBEDKdhSpbIDASAeoqsIoric9rYByzBXte0e4Pbu9eLMZYhWUBZLUmwFLKA8BQ3ruMmZw8p
Nu30oC3jPVjUFQfXljZrMVLOZlOnEGCHARZsS3eYCPcbC+RuZn64rc2WO4MBCzzTSNIwUiOZ/1Cz
spzBU3eOHaBtlGMKvtTGfBq89jeQHVQ9UFtK0eXlhjomCFpfFCMoTS02pum5QjmvtKeAzMVRi6f9
baVUYiRnc8uW9ZmNdN6r+jEYqhqPJ2kz7Y1cDOFtUVvrRw3Ppoi/DjUdyRr6cU7TxGDAi3byB8/N
D0Y9Jn42sR2A2xTetakWCmwu+K0xdUGl0MsdvEKVJS6cuhV9rJFV+7ZWnLTY/Hlbp624C1QcDykM
Ki1UPiJbDWQtJIWFG3UbgkgV4N+vG4L4+6wycC/AzBjAdPF6LAWpJtMbDRyxaKky3rfke2ncW+Np
blV8f5vBELAquNEhILieTAc+N8CwQrIWnUrMZRPmnQFotousCfgDh8jAlF9/b/TCBynOoYeV3F7H
rf1aCZc5NYDKNHAx2tO5LtippMZXXnTvDJEpKiybYqAfklwUYdGq8/xoscoJ7/0WTFAYlJ1HU7/E
WQc+iqJXJbibkhDXbYq5Hw8xVpI0t47b2Dk/c1GHeYaufGMKGYgIbq/bEtqk3AkogYaLlBCtTS/G
0JlAb0Zm0uiUpafcu0vRVpW2O6f43haPtyVtKARoQYwxA0LbsCwZ4kwf7C6xDWsGxNAJ7ZMo8TnH
XlfNYW74kwlWbdgzvkN3Xek+JTjaSjvWZue6jO4ZUI+jQnVabCwZYg+yWehi4woi+VMUm13jTml0
Ak5bOJkf6vopNvKQDN9NJdrURsgD9g3KvEDCprgiSCcTupj6gk0xPwvUeh/mCpPsna2xJ72gZF8a
rP306k1aVs/FqU6Q0Mg5xSSqaKAl088WkPRsXEhyc/JN1iky9o1dAiUjhrJQiAVcmxxdvXbhUYxH
dp6dH1UafShcTaHIxsJhtSw0DCLkIPxJm1RkE+A8GRoJWHOc7P3Q/jXQj3r1hoeFtRi5B8zCy3OP
24V+1vNzJwSKvffMIK9Pm58JWTxrVZ7TR7NxRgEhbeuFpdnvdbPZ2VYa3t77rSWDieEP3hbwRiel
J27q5bXlJd5pKutj4WKmwBbv++QDOqhfH6xhzIg2y03UsD1pc7yuGOLORMnfHbqAAuAHRYkj+psU
E2bbCv2fGEfmcZ8LK54jjkYmu/l/pF3Zctu6sv0iVoEz+UpSlCxbHmInTvzCyrDDeQBHkF9/F7Nz
tykYJZR9Xu0qNRtoNBo9rPVjTHdLfbSRLE6/XV42gV/bKPMG1VpPlbbsMloc51gZfX2FlJqmGX3L
KNlK1k3gec5Ecd6g0Ka5zC303xTVNzf3HZMGvXPb6bsCSJEf0crW0Aiy0jnzSaNsckYAxFbFMSmU
HbETYDtHwOyTDVGJsrRQ6VUOp1JfREAb7wr3auqsIDaHoJ+Hn2nxGYUWcDEoe3vSDjbq6zRpd5c1
FGQNziRzN0VMrd4YekQMeN5b3pS2Pmwe4DhjaHTt9VhFX00aP1yWKfJ76NFEvQSRHlLT3KVulWlS
GI6yHOdo2DVVGWjSvLdIBGI8FefLtsD5xWUm9Ckfy2nMsmNN0Bzdm7sBpKiXtRCdq60ITossq8GK
PSH3RqL8eRrLzy1dgiipbtM5lRVihOoYBOuFmAuegpNF6nFsxqIixzl3wWYRPyw0lQytyERo5+61
svqBlKlawIcPgBXX4sHrR1n/ulgIklQYbUHcwOeYx0bTkjrBxUqYFTQauUn7SpKqFG4LMh7/L0I/
18OJe5dV05IdS8L8MXICpUQGgqKLLY2ZpAtBJmtVd3MlJS4j5ggox2Nb0yt7mU5o6wiUvAq6mEq8
uMi/Ii+JSMHGGx2x6rkoV6Uz7CNGmgNt/aypKr9Mql1CBtkDRiQIxxLlNoJjQ/hkTq46dZz3eXJM
2nSfJs7PosHt1CwSc5OI4Q8ozorjEOomR1LYt5Vt+REl32qa7y8fUg4o5M+zz1jbA4CRrNsq2LLO
140Nqk7drs2ORWR8Gia2XDmjtoRORsC3ELFfbp5mO1ZpVjiDZCO0LIvu20gz9s0IjovLHyPU+fVb
+P6YOGcderJQfM9rJT3YU64f8ilJg3qZsvD9okyiwse6KnTnl1e3euQ3xzw7phRtHpkZ5qjBK5Os
zVFwnvFqgpcFsACic5e7PSLXUgFwTfOj0mMmKarZCrPvypoOBeuGApBjaCpIwIFszB0zEqko/JK1
um5bR6uqQK+QAHdRljAVKQMSF1TakC5Fboo7YoSVJm1Bw4xgmT50jf1A0uXzu7fFBu4mCimAo0eN
jdNkcFI10Zq4Ohoj6g0lZiv76jpPZHisgggJg6nYF8dcR3TcdUE3fklLtbro9Cg/Jiroqthn22W+
Uz+1xoMjwy8QhS6YGkcmCvOOuoM65bkssF7mDY4hcgGYUhud3JubKrBnMIvFnwoAmc7jviGxn1Yf
eHTYLuoqDlItLvilOMGpPbCKOll1LNsY74DRZ71z7RBZBV0QIJ2J4bZsLOsKtGlNfhzaxDN740qn
081YuP5k7cbauLbySFIJk0nkdm8wyrI23To/TmV2pbQstBTmJdUSdIn7uahwd/aSfI7gHnOQYrEQ
LGEvYZrne9gBgiAf5p4cl+WeZPdTVPgt25FMljMQnLAzOZxmVpVPRks6ckRa0cvs5Klduk/vPmHr
uXLXVzVcHOE8Uj+bhqINGjkaenfs+nGfLfUeHe2S4G/9Ui5hdCaGu1bSPEG5FPWnYwY+qQo4fzYC
d6K/j+Luz+2FCBncaWspeYWAPd8YQ7PqSW8WcixH8EjYX8f6ZwHunMtLJtx9lF5R90eBAW1750K6
xbKarrcRXCqdj2EU4pM4/cFI/wyeBNmQuXDhNsK4hQMR6+jo87o/pr0D1Uhol9px6j4w3IeF+08n
/sqgaeUsHcIbPHoLL5++AZLJS5eflxdOoovOmbM9awg2kfs49nruDCHIK8GkXVmoM91MhFREcqdz
qeV/eTi2KCXcBWVUadWTDLBBWuOD8jBkh+UWDSFaWALzTFZ0OreKt8I496pPmhZrilOehg6lStJq
mTe544tKYkwRWm50f3ktuZn5t/I4H1QOll42LtB22B1YoLN7w6c+u9bulS/o/t871+TgSEJqmYbc
9hmlYxW4rEHUUqSemXpWtniasXMaSQx6biZvNePOV+rS0qkcyKHF78W8qfBCjH5IVm/d+ld/9FYG
5yjwkKYlwnkgFobRvtzV++zH8jCFbFfsqj0eC5fFnfvxv9IQUGOEANP3eGmdewxGqxYZRwBKYVYi
zPLl1NoyP3EewrwV8cbWl2RiOcwPLTtXeUV+scmNPIsiM1+1zffYlMEQC61hoxNn70B7BDuUChxx
WiYwcL+3HjT7SsufLi+dTC/OzHO9NNTcxUZNiVN7Racc2nyqfATStrdkQ6hM6izZLa6L8+1acoZu
Iz8bWRQAfMbeOa7G0QGe/4H5ql/BOtTGI5KTJZa4Jk+BMo8GfT6JStDOnqB3rDotmnLqJgcg3OUt
ON5zZ3wYWYTcIF2uRpJcqwnY7wbimQ5IaZXg8loLt3TzFdxaa06Lxjojwlq3nzAdyPTFA+qFHh0u
izmP1/4u70YMt7wU2LT6XGLkvi3jn3NKbp2SHQs9vZ6M+K5NnsAvIlFMJpHzKBiBLcDCDMWauT20
/Y64v7MMDbrDrlR+lrkkHl2X6Y1v2ejH+ZYpG+0RYwPYzPYqdu6oLlk/8TZZfwpV4MtyOG9iDVNn
5GYBgN/ql/WPVTaevfilsb+8S0IvjA65tRy2SuEcymI0pGYDsOOceTf0qFG8jLHtfUCGCdZWy0F7
KLobzv1iFumKUY+4oPP80CUHptxHMiQ08dF6lWFymU1iVcwxCmD76o+zHx+qMArs3YLTDE+8U4Ja
sjnc++6vdQN1GY1ra1JN49YNSF6xnfY4yqY3BvkhPjYHEuq7NKQSSUIzQ3M3ukAJ6L/59mv0TILW
1MA1OZSWN9QsRAnz6vL+CC3NWpmRMJaC+RfO0tpIdefJhCVHVRtE1nVdOj7Ylj0pPq3Q2NAsCT0w
p+44nCGoBLeV0wGvzpmvEvW+YJ/qQbJcwovkVQTfGexSq9HqFdQRU1dePSjzblmM5wJvYLSBWEHt
SNn0ZBK51VNMoyrHAifIImVW+wu13UPTdPUjjdCAQkqi/Ka6jCdnXak3zmejJmd+pd7XekYh1B0t
g/qAzq7DuXaNqxydgF4xZvpeGZXyacV3uuqayg0vm4xoJ9H/gn49uA7D5ev1DdATlnqFgqbVfTrt
BnoF9KjLIkSGj5ED/DgmDzCywp3oJAOzI9NWiorWjr9lJLI8O4/eV0L49xxvpXC7Z+eAoc3QG38a
xmGHiPQEGg5Jt5DQN21lcJul241OexWAsOyuD1ZcU3QHPKt4uXr/hhqEfGjp0O2KbjK8+Pk4Ixoy
t1BJC2DwhfmgnPfc5UMSHBA7A8sK6QRu2QD8jLB6aOuTikEGz1ww2GgZMp5KsQW8CuHWrTaNrEKn
GHy6fcBjX5chmTqCQ7RSwv2/Evr5vYTMQkPKXAVCp2LsZ7iKOPbGrt7l5s8GnrCWjR8LD81G3qrv
Jv9I3BkTHwqtTmo6hnFR+Nin28FtJGdT5JC2aq2fsRFTFVNiTeBeOcWd3d9YWR7QMfnuFgnDjHjS
Bmoz7S4fVZli6wWzkRjZbCq0dAAAbaygSDp40Uj9GpDq/5uYVfGNmHiuQJ/MAD7fKEdt/prkV3b9
+QMiNPTbY3gAeSZ+kJ92ZmU4DW7bXH2aX9DH6lHn2/8mYrXKjRatMidFHWf1KSLJqepQ6jH661yV
9ZMKD89GE+6uLQoFs3cTnE7Z3i/ImuIlJSkpCo8PGhDxnEHDJfr4zxVJ8HedtQwO2iS/u+/FgucT
+TwrR6e/T9hHTGwjjFNHa2hkp+4ECP0i8tI8UJHAorbEU4s1wsSIa6CkjOz5uUZ45moTukZrUPvc
OWPpMXqKnDromy+Y39c+YmpYtv8Xxnm3dGBgzFLAdkC7JqgYeh/L5nuWyHishHaAepcDZArMC/Ax
15wadCSDA6fjvCjxElaYbv2AQb9K4EOuYaGZMY+gvag1xzPy1FfjZafRRHLlcDXLv1f1Rg6/O2hw
KsoMWLrdbrxBJ+Ku9I2r5HtyIIfIl73VhS4NLSCaivKygyDn3BSoVVr23KXg8hiQDXCXQCP6XZ//
vLx0QoPbSOGO0MycwVlyd7Vq3TPNr2n0z0Sv8NSb1NrHl3kfEYdBDgyHuysO5blSTTSiQ6hG1Maa
6VfVamEzWaFqjy/NZDwu8BO2DAT7j8PkA1XMWfwnkrsazKjt0RCMkD9xvfartbfDxUuC6El7oift
CjQEHgLXG+3gSPyF0Ow3crn9Az974RRTXp7MfgLS5qCYO7WpZM13IimYfzfXRiiUifjH2cwWDKwm
uNHn/IA2KE2WqhHZx/b3udWjCiudVoPJ51UZ+Vmf7gFA82VCwRKlcaBQeoo5yxCxhPn0rVBu6RaH
TjXNoBRD0nQF4W8zv7yZgjqYD2kkO9VrkMUbyFYadwTUPotdbaXBmI7Djt1UobJTOm8IVd8K+320
Y5Lrd/36S/K4i0SNuq4h81KfHIwHlmFSg1hLu1nUAyWtRDeRD9moxjvGJtdna7CAMG9q9j42yQ4D
23dKRoLLp1qo0To1jfk9NBDxt5bLlFQvgMR2WjLD9Rnt1OtxBnxKMrIKEOdThMSmJhu3EBYm4B3/
k8pdX9roxHqB4dg/CRDFS3y6tz9FT81uCKrbOpgOs+xVowrXcyNyNaVN5MTMJc4GA7noNPHtxyW0
w/UOII0XXykvWth6eVD52Uc2cSN0dQEboXMX6UlEeiQVtV/gglkwL05kr2mhG1lL9oZtYQ/5OzpD
f0A2pjoqWGCXNBkNWkV5umwk4rX7TwRvi8hQ0MkcQRdmG7+i6IsNfmoFwDcfEYLGA5SaVaSqOM/R
9i6yiRY8B6nbALMraKltH4vaKSRy1jP65gxj9AG1eXQvYXr0fE8GWkSOE9vZP+jfHu0ubDsAHVOM
uIFJLhp9M229Xs+CDyi3Ebqu8MYQkmZlxE6QYcSwzoNaVUdr0AOtlYU5QlvYiOFcftSmhWoh6DjF
c2oFQFs0D2OrT8+XlVl/5dIKcjuF0EJpMA4EPFy1e9A062opcr+t8EQEN6hk4cSyHAzoYUgVKSNu
4bTI7pK4QjZixNRt+63pAAGcAAdRErwLxAAzCgeIYBwCOUZODJl0DU9fMzk51ZdoOjiM7PACnSxb
4hAEG3Qmh9sgvWEu6uhLcjIHN9QZCZpOlvgQHFZAbaz9Qxj9R/MBd0cpVTcOGdGTU2+RpzlLnxe0
IKhGtb9sBKKbHngwaB5DU4aJjeGsgI4uhlWqOTlpe2evB/GxOtRXeOoEaSBzo+tPcQYHURhhR15I
w8wh57tzpqv1nEJU3eqeVd2YScC6WxP8Hk7zgZrlmax1B7cn1S27dJ7s5NQVABADeuKiOSGJ2TVN
rIfLSygyhq1anNGVQ9XH0QBj0IBt7yHd9kilw16iq/ZMH87imEJykxZYu8b11PBU7tgh+eHmXr+z
wkMeRL75dFkrkf1pGuakLKSY0fLKxWR1j5i2qMbmZZxV39bBPFs5vs46yUkSRLew7lcxnJnXwHy0
GJLkJzc1b1hioBel0W4YnVpvtl/0Ij+Y1JUxuIrcxEYoP8SEWxiQG2xKThkYddWF+rGVoOZ6pZVX
/9Mi8t0ApYr8KDVghVrxPJHpiw4yB9OZJUkY8VYBtkEDvoFt8UMDgA0BfBPax084d/9MswMET2BJ
XOuKIuPnES6cjtE8IKGs+HKcs6hmqtZpBFOfBjjwkT5SYv4Gm8htrNkfuAQxcPgqizNAE1PJw5KN
yUkZAIV608gyv8Jju/l9zvKWjmpdSWAEgFT2wStwwwCUdnn7hcuFwVrMr1mAfOMrJMWyuD1FM9+J
aDTzE1X7nZRgQ88iO2Bz++2yMKEV4LQCMQn5eEwEnns8qqRAnIhgBU1F4WFjUIcUX5VWRvcg1AmA
AmhnJagU8lfspPWNYXQqrtgiARn6A5nag6b6BpMxS8oErf/fePC4jWI02kFQC/Cu5lsxzgDn3i2T
pMFTaAa2jcK0hrAb7MDnYujQT/1QdcA5icaAZN0NidvD5Z0Ra/IqgtsZMibdmLgD7j3jKx1BuY6U
sjaonka+XxYkNIFXXfiJ/qa2XNWZ1wt2akPbPs2KemVYskkVoRRU5DQNnhsoMdzG4Okyq2zBiuVa
GjqJGZax4o2WIlk14cZsxHC+pgUkO0YDkR93iHJdT81Biz5fXi6RBJ2gOx/Dk8BocTkJGTp7tbqG
h5nq+yx9soyry78vWqjt73OmFRsZJmCaDteM8z13Ait6aWTtLiLTQlkRcO9oN3Pgkc+t11WnJuom
LJKplt/ZTI9DZUye0i27dNAkzS5CdTDaTjBktQ4DrP/fHEhGQLxalT1Ywvt6pwCNXaPmAYkbSUSw
rjofJaIvCsMgACjEZDOX4rWb1ATtH1YNgzhK2Mf2vV4rn4s6YkFpRo+46yTbtB6/twKBj2ajjQOn
lDue3dID1C5qk9MAUI+0bYMO1Lxze6WaD0b2MjA1SGU6vl1KjMch57u2wwBpkr9Hs8TWHaWESAJ4
74yC7wCgll8vW99b01hlgIsEqH2QY3OmAerHqjFHmpzU6bGnzyljXpp5GEmX7NfbU3QuZ/3/xizc
tFeMpl3vUWKtPfmF5yjV42VdBOVzCEGKDAZBdHThc0YxgpJ+zA0oM++tvRl2+9I3d6O/+Lrf+snu
fcOta5kB7QbI5puAb8L0Bl8CbHuwi4FJD3fpzEyvRVulbydx4rMyfn++5FwU5yRgHqXiWNCs0ZVw
qKsg6ZxHM80lTcQCizvTiDPyLO4pzQgOb9KZgJDzosnes0Z9d8ADZTBSD0QvjBkA/ODcFqaMZiid
NYh3Fw2RfJl5uj1W/sganxjvr3GfC+Oyj4VLZ3spahwi3cQoD7puUr/SDEwCe2X3+7IBCg4TIG4x
/oTLAuiG/J0Hyp3FNXLceRFYiyf0DyX5Me5P8/jrshzBYTqTw11JQKRO4olCp0ib7hvybC/68/8m
gbM3KzazYbQr3BgYaFEeOllXnHClTPhmPKIIPBxnAq5r5SqZ8ftlNHll+WigvWvI/dySJUiESwXg
TovA3gCBxlm0hoodIHuxVK1z15p7jUpySeLfx9QPyIkwmcbPvGll0+uLQZuXOle+NIpxnTtoP7q8
Getin189+lo5+k8G56PnRLGMGA0ZJ6Wrdg17Ts2gyb5GSefT5RYNIpelCXwA5gThPVesPVzhnDRV
7dvFcuPktFR3bnJnV9eG7MH79vJGfd423RV30XUAFHLuADQWZWZiRvEpdmNfM8OseTb0Tyy6T+p3
P3rPJXHRSF82OaZc3PgESpAgT+JdS+qdHSeSHRKu2Uah1dw3t9uokqyJyzw5oduz9Xvg3mIOCPyS
TQpwrsvbIzA4GC0cPuBhCer0nEH3DWBCaluPT2XaXLOJ7dpE1o8t0gZBFWoMKzbhm3sNPLd5qxTY
HmXu/Tj+p43rX2zJJZGHSJGtFM7FsLSPe9UZ45PhVOyoVWCHtga7l8QdAkeD8P9VF265Zr1qlcUh
8WluSyfoc/N56KPrTG2UEE1jsohNIo0fUNYzp43BNhOjhaK8B6yOr+Ka7pdyV5qygEq4SUDMAwyi
AZwGkzumJNbauu6wfPo6dlgv+6UZr6fYkrRsCNqXdUzB4hUFR41Akeda0M0ixy8v9Yu72CDbiPcj
KMpyd/biPPdIMt5bZn8fTU0wJ71EtshCtqK5vcsM1F8rjHufMGZUoSPNLXcpWtAPlw+UaM9QBwDd
JmwdAQm3kDarzd4eC8Q8DrXhUenoLU7d3OCJMe3TeDYePiAPaQQTU7d4i/FF2GIw84ilCOVy9mJY
PibgvMHxiHZ1WYzIPjCP+J8YLu4x7LlCrw3UisvfTv6jyCMvJv0H/N5WCLd2NVuAOjzgdk2Mn8Y/
JiqevRZe1mPdZO7yA1bfqx7cXVGhoBqrHS6/biUqLecnmrMjSZJ9VlLPTpEkMcYWvXe95OYQ3VGY
MgeUmGasUNXr/zcufdb0tHHBknoq+gkGof2ao+45N52v82J6TjJI3Lp4u17Fcd4QgEkFWDgQEIH4
9mRZaTgY7u+hdz5fXk3RkdpqxR2peXSY6bSwijY6KeyHWn26/PvCVVuvDQClr7gxXFynssoe2hzB
g6l/ykvPiRKPlncZC9g7cTb+vL4Aav0qijNwtzUS0+qU+LQUHSpEiY9gw6OWjPBBuDFADUVSbO3Q
4OEI1R6wQ2luxacuwfP7e+3mAfpkL6+a0AWt9S6Q8a4hEW9rGbqqlg5RiuF0x5Rln+fU3C9kvB1T
urssSrhBqAHgfQJkCzyVz826JDnmHEujfpnL37FxP5YnTJHH0V6XMsALF24jiTMFFrVtD6JahPig
ZZna4o5gRLQluuSCFysEDO8VERUDyZyYic4JiRXsjwLeVsU8ZawCn81RYUHfyWhVxSq9yuJMDpSG
RQYUoQRdcf0jSfVHNP4dqzmSJJsF5oCJCRAoIARHHoN/UyRTBE4P06xfUoP4A4ASGsNT3cePPMLO
5HDeW80bmkXr0uW9ogZd0XqkqIK+mEJVa2rJPgk8z/oQB9+0C6Ow+WtPHR2wWaIV6E/nSp2dtJpI
wgWBJeCdhAI1Mo/I0vE9i4iSFuD8Ynci9c4ul2/1kKVBw/QvbVnS0KS2rHq8+mTuatKBcw3IS8gE
rQZnerkxIK9pmTGKHOw+d+2rZTT2qr3cTmPiR3EG9NLm3dlVeNaNSM4Cp9qlpKuwZYaefGJ5fjXU
2f1AFhkwuXAtN3I408irBhMIGgJZg5WekXyxq9u+KzzAW3mlrDIuOFVYQSzUGmW6gPI7d0kupuPS
gUJWjSidnSwj9ZJBsm6iIwVIVURc6NBFIXn9hs1tPg5O7/Qd1i1ThwJDrKNH7OFe7emdOr+Pwf3P
xbSi7SARuYJ7vsGc6Be7awH3jsg8HvfAcLu1dQBodT0AAC77csHCnQniYoYyRoxHrRn2B6TcLCZe
bZQPOX1/g6wOE3cxWYhKKzJb3NoVWgvwgh5itGIMTFPfp5WMe0TgHM5ErNu32Z7Jbow+alQ48ZId
3FoHMMyP96/VVonV4DcSYIDwbR2LT1WfBImGp0up7SoU2i+LESqCAjty9rgm3ozi2mrSdECOwpa0
ODe9HSi2DOtQJoJzAW49tmbVafHJKq9N66gSyXtI0D2P/d7owJ9H0FE79QgBTeFnT26YhYpvPKW1
F9+P+2pfS9y2oLfoXN6q8GZrkDoZhxgQRycK4EsF0XZiu8dYezDjm0Kfg16Lg5Lpxz6/Mt+H2ffv
Ud2qypn2RNTGGMc+PrnGcgds1KvY+ueyQYjOKKB3AY4MHi2g4XLxVqHYprlQvX4prdqzLAV0hZMH
1J7gshiBv0Yx6FUMdxWljjOMRY49Q4Pjia5lqZ7k3jgNV7TSd3K8Z6ERbuRxRjircZpm0wIj7PVw
1tBUWbyP0ubfvTEAcY87HXQi4Ns7N4vZImlcWhOOUoKW4UUH+pqspVy0OVsRnAMFKVUNijWsWmqM
R/RMeAmrDnkl43ISiUGbId4PSEShG4I7UL3TWZPRDxBTFKcUZUI7y784+hRetgGhGA2gdWskDMAj
7m2ndEqSqzHEzNXtgJ4vdmfJ/LREBP96oFHU5KPTQJMh+mSR9rYvivtylI1wiawZobyFqtqKXM73
gWLskEblBC8Ki35K6uHWqeKgnlvmFSAfSJpi//6VW9GobDCwrD3J3Okh+VBFMcXKTYu+d9QqGPL6
TpNxAAliEHtNoq0A6Uje8vtj9UbR60Ok3BTovUqRRFMw4wtwGVntRrRJGzn8JhnKEo+RCW3ySb1T
7V+Wy74agwwgSuQBtlK4NYvczEznxlFueuA4eJNWTx5Vf17eF6EdvK4Yj9k5T8pSNAya1NWSewXe
9ommHWMTDQU0CZPkA299vBtgb8g3AePA4MIQSMJrn+DhNahgSk6+FTT33Exy3wm3ZyOE82tYtixa
3AzXXZpl/lQlpo93Agu0yP2QXSMIddHGiLfXm1pBBpyLbsDNao6PyNTGOtgTon8u75HQDl5l8Bcc
beJUa9doF8HoJ1C9/xoL9dNlEcIVw7NnDeDxJuFvgpZYbdZX8DruksUYIf9NEtAkj7YslSCTw10H
ulLgSUcoikVKeu8sbRgl+t5c5qfL6giteoUTRzMOUut8Rj3rahaDKKl+oV1oOF+s5QqNWN5QPOVE
Nv4gE8VdCTqoVieqV/GpX3o/m7yqv45naxcD8LuUsUyJV+8/tfjaR5qpLenBToiXPXoU0jjOQTKO
YTorU2WDZxK1+FwCQKxYr00JyiwuGssqpbrr4Fo90IJNvtU61p05LV//p03jUVyAMguepCRHUNyb
B0rpUSmcq2LurtrI/U7qD/R7oM/odTG5kKFTpgrtJXASrFCfq9gIkczzy4LsL2slPLwbMev/N6G3
XlQTUHqJcuMya5db1f0wyOh/BSJA0bW2FuHsgoOJuyeIG3VonEJrblK5mCQyq28llUW/MhlcNFqR
HKeVQY2+c8OYtd/qqJF0xggu7zM1uA1JqIKmJSC03DDlOKmOr833pN0nlgy2TawKMEx0+DrEcdyJ
LQoAC6DiBxasqNhH03K3RFQSJ4pVAYExwJwB5WSsp2uz6Q3rUVZMx/rFdg5Kf98w5ufFgx19IELA
kr3K4dypote5mk+LcjOxh6VbnmZt/H7ZfNfF4BJwZxK4xSr1WFkGV1Vu6qz1Ilo1nlKrX1DxDRQ6
PrExPi6p/k0x4vcxKPx5m2wF84gzOrp/89yZlZtyao5qyr7m9Rz5U56TneaMn3pN+4AnR9oU0Mq4
ADUwKazed7Nptgo/rmaaclPN7a5ptEMJMjZWJD6JxttJHSQ2IvCwZ+JWG9qIyzPA7NGeKTcYLwrz
OGT204DhPEv/JYUEEZrjWl4Ggg9mkvn0n2OxNmr0XrlRUoIX6xdAI3lDGba6BFNPcD/9STyDhwLr
+AZzcVD1UUl6mGM3jI+GYvp4W34Dvr1/2SaF6mCbMCYFqG0Azp+vnEnL3MkMEwcYIf6gW9eqwfws
rcOK9pJNWg/QG/PfiOJcq13YkbEo0Ejtix0qokA6gUV45TD7YK5c1MfLmgld00Yc52Wd0VRikw5w
gd3sl+AaA9uoRCOh2SFOXXExAT3A9x41BXDh+h4iSHWvOFfmlHlDBAZ07Tg7VvABdTayVnU3Jl65
2tKanaXcZGO1Mx16UEEaf1mE0OTQGQpuGlgCvv1cRDHV6pJFpH5xqlsj32cFSMyy9yMLrK2ur0I4
dw6ga9a5DDcG+J1u4xgtDKq9v6yH0NA2IjhPHnW0nGcGdzfkpe2TkYSOPV1PKRgOJ9d3SvW5BD3E
ZZnr2rwx7o1MzreD1hDzZus5chuYc4uH0g0aVbw+lzzHxCb33/Lx4869BgTblk14lRfsH4DrrLQN
1049/WgRURp1KbE6UT/Ndrt4JhLUeZOsjxEP9VmFdsTZc0orRD/IVQT+Q5+mGqalfqhRMXox3geX
11R4gtF4a6GjAs9BfvhnbDUWa/GIa8ttFI8BZWqXxqas5ep8Rf9ibqPIh4ZaJL1MHle+N6rBnRoX
fEnzgRjHQfmNPwV5GirWl8v6cKnjt6K4MzzHUVG1FqiiSWo8qhXxXARlWZbXXjcdMbkVxrkdYHbj
kEXO1yqTpq5Fqq74rCtN3FpXWv+/8SFA/rapFSngfEkTq7N8fIpJXkCVWE1XbUXIUntT0sXW184Z
IrX0tLTDCIzXT1MahxTQhzVSGpmWzkBaB0XbU8XKRUkx+qPbneqPmRI1pyJJFSvx0sgpF1nfouj7
V2b0PzCzQGbiXLqWIW5vnEQFocat7uwj49Ez16nbUVZPPD/N/27Uyv+ESQZw3aHl8nyhsjhxGgWB
5xEw1QGwvXfOxH7FJaBdUe2TGMX60a+e468sJHD+YEeC2YC7geNUVdC5THGSiXqTAvoE9eC2n/wW
AB72XPhWSnatCpLRUkVOafYLV0aVeX7O/n7BynyH/gpDxWTfubZLDUBLR+nUoztcE+XFwLzqZR2F
+4bSoYuICZUrjXuNjCUqzlMyl0cLzK++mmsvtlLfo0Pqemxdv3Onr5flcV7rr0ZALwUSkL329nCh
BtXsySyzEmvamwGtm9Cuvyp5HTTA9IrbyQO18I2SXJVNdCWRvP7ym93cSOZMtNLtlPW0LhFt3LfG
r9w1dnkDAMYluXbH+lRltmfl9icEq7umkOHICc12I5xb5x5UFaWequpx1h4cNfbb7LGin+Ro+0KD
2cjh/JixJDj/aBU8xm4ZUoYTWEuxJYXHAiSGmMpF1zAgfM+NkmSosFoGU49oOLSOVZiEADoC7K0W
ah5YBILL+yZcORNScMsYa071XFqiq6WutmZxzEjr4XGOVj3Lt0npmbbstElE8RF3PKMKHpdqdpwa
6zZ51qsZudvBB0W4xBbPw7m/h+BVJ5NbwXGO58Gi0ClGzzrYicNG63ZElSFmnkdbf8VYAJJB5QNk
9HzGBIPGGRs6F+QzQJGh+c9qmr3WfW60JzU5LiDHurxTAnG4q9H3uoJurIH3+U7l9qLMeQduUOQ4
MMN2BZQxz1CfE/0pj34M6ufL0gRruL6cUWdB/ytiA+5EwZUpcTor5XGsM/fBtTJA8/Tt5CvDJMND
FjlJIC6snMjwlJgAOVdsKVKj7cHShbfDo23/o1gVCKtOqvEQJeYH/PFWFLeGtAEB4cQoOUaxhvnj
wK2OXUY8tQmXKry8gCJXsb5egZIC1AU8Zc+10mhXF4ZeqMdswmQGW6OEjwRwK30n2hFBtISerXMR
NlVKfWwccmwoWl3VBw0EGWUSUqQI42+XteFG9v419q0szk8wvW2nJoY6y2MfRPthnwT2p+mbdjcF
Vtjsl/eVeN7Ie+MsltgZ3TatjgsIEGY72QErdDe7puRVIdolgGSjhQ/KAUOPCwzVxLaWaTbKI5Kd
3jQnh96wJSIEJwn8LA6QzNGBiol0zhBUpgDgSlsQu1XXwJYBcBgYPC/vjlALhLW4MOCL3swYMEMz
wUuLE0SnH00ZPQym+3xZgsh3YwQLDXuIYoBJwL3yVFotet2M6lEdn3MGSHFURn+qxafLUkSeAA4V
eTPM7+JVwklJm7TPY9Kox2iMQurgYFb6TYEIuyuja6U0JDsj8Kjw2xgpQOyJYi/hbFp1FzamC8K/
GTmMZq6CmqRXjtHv6kVLdlpW+lOESsJlHWVCOYvTzFpJXAOhfFzVPqCJ3bn26z4w3BNtd30vO7ei
aAIp/T9ZO2CK8BtnAjU2nfRMPRp7NIDcUr/0OxYyfw5WwhQ13V/WTmSJG3EGd22oc9fnXYnzZOmd
r2V12BYyGA7hAmKiFzPra9TOT1tHpWkPyN3hZirmGxy4L2SxAnXETAM6Wn91erNDz9ThslqCM4yc
JKBzAMmCVBQPn5NWbpOoc74yR5GwB2hPphR7jKsGl8UIThm2SMfYGCYtgUDJuYry/0i70h45dab7
i5DAmO0r0BvTs2W2JF9QVsxuwKy//j3kue+dbjdqNLmKlCiLUpRdLpdrOScUI3hCSRIA9i8B5rvh
l4IDxSulnlpOK8IWdToRJt2FEepASBepszD9loaAznGSTUX44W90AjQpONfAb2/Nn3Hy9E4ioINN
NWjzWGf5LVe3tLzVQb0V86f/Jkg6zXlIwz6l0IdWtg9ue9I/i9x4osm04qWWd+ldI+kE8z5Wa8Gw
S3oYHvLsiddP4EYAPzNYzlfildnhSY8qGMS7qPksnC6eU3e0EzhOdjS4yaC5Zmt4efgJBwPdd5+B
uuDa0xoR4MIZPhMqeeFWBapq3NtTEPXxVk1s0L2J/2YUsqFHFDioFcde5dpzxQAsaaANamMk36+b
xJKJox8BdI1I+wDcRjIJPnXI4gnkCkVGP5k2+6XGIOoe1lDgF64tjKX9K0YOYJmVK61qj1pQae2B
Zi66RFwzenVSABqs4RwteD/MeoLsEp1J8ySc5GBjtaMZnxCHpZCVO09Ge9NXXwWms6M88VPtQ8WY
P2EYZoRwQ6JPFn3kcg2yZHGYshEP60hRv9ppuplG8trHa3W6pSN1Kkay84JOtSjh84OEREi0bWP2
GkU7Fr5et4el9MipOnJUWWNosEbogZ1q8sNA2ptosN9izf6WFOIlIt1jNuReUhnggmMrwyKLtvi+
kobkB3uelirFczuwSgAp0M50fNscvwK57GOkZf/sGVhsME8LABS0tp87jZSZFedCRQKBVDcVinWF
QVbuDgnA7v9lYEINg12AWSLShmEysnOqlOeBUZLN4DgeMW86/bsNLkBnKh9TW/1UpK+dWXhD17lJ
krm68hQXw8rw35KrwoNRVTGjDkwuOS9Ki6hUOg5Vif7cqV/Uv3H1p/+/dNoILTgAMGtEiLrtksF1
jAhx4Se1XUuGLh6AE0WkOwUNU8QuDTMPKiC6o5aW3oRiuBWjfZPytTmBJRdiY7JnhhYDeKfsfONy
bHhmMzI/SDR2p7JkZ1jbSmMYLXLcqv11/dAtGT6GOZADRbyGrJYU1LDCEKrV4Q6bWrZJmOOHkbJH
89lKML9kCqdipHAGD68QlX6Ywsh/RJnlAndj5TJeVAQQuH8Qk5AsliSUTp5PwtLzQKvzX6GwvtRT
+bMHgcFfrNeJGHJ+fIHKpDslCXF8KUEFgnqh5mtsjXB1yeAcNCAjQEb99gIozaxoi6IeHnRmuGm0
rVrZbp3cOJgFva7NUgRzKkcKJlgsBqdsCxi2SsCLUD+1hfEpivTHJm1+AphuCw6n7VC1v6+LXVFP
vpKtcQzj3oTYkpjHPH9N8vBAijKorHRzXdKSVZwoKGfcy5JpQ4j0c6AzHW5unMzmyaJ907hTb5LP
14VdqjUTooG/1nYc7NmF2x1pk/DMKoIhTm/UBERKhfEjsVQfse+Hb/5zUdLGDVYtLMUxkIApG585
RuOmSrSlE3+8rtLl+p3JkRONYZOGdIjsAs+Q8cFMB3fQqs8o9K7cWMti4IPAPoUGf7nYiR4+NbZm
p5erQaQh+ZduUN1dMfZLzwpdQEaOJyKS93jtnB/dPhJ6boKUPAAsrRtFlTuUladkppcm/Savbtlo
bf9i9U4kzl7x5IHggAZtADEHCahzR+OHPDkWzut1EdKc0XzXz1qh1RrpHwc9ypJWIKurDGGmJMja
XZfcs2bYAJEmKPNvpvkjxFBBo8d+Ht5Vuu7axRpw6KUDmaVj0zBvjSKhMx+JUw2VQie5ZaORU6m9
Aq/hlj6rXeub4EfFQ09UoLTla+Obyxv5/0IBuHYuVLEzzeF6VwU1ev+TMkIC6k6o5IaFjVeOwIuv
3q4v8pJ5Il6bB4+Qv7uo+LcDZ207DkVA+3QDwLybTKW+kqzxAi6JwVsU+KVoJzSAHX+uFyuJUnCr
IEFruqMDmp/Sc7S/UOVUhuQ4Kr0bMw1sSEExmYEQ5CtTmzuq8r/wTydi5H4QUxtalZRxGSQ12Sgi
vmuT0MOY2IfDdnR3vq+Y3AZS4sEN5mQOvxG/VdMGSC4u61du/CWvjnwWGngxuwQ4MmnF0r7XQjWv
IGM6COEp43cutkSsLNiilLnFiWJcHdUxSQor8rEHb9B8d3zN+a5SMm+MfTV+/rglo+KB4SbEewBF
lEzMmtK4qIyJBMN4pzVPVH9N1qBGljVBoxbe9GBx1ySXMLaqOQkKTVjxZbICXQGnl/DYGnPYZUSJ
g4iOsBnPem4TlGLyPA4H1cQgU1DOhHhtvR0jsr++WEuanIqQFiuraBYyCyKA6kjzzA0n2xvigGDM
5LqghQ4cQ0U/LIqHeMjPXXvnJx9k92qmA0kgYH1xIBb4U8vk0AJXODbDh4EagYgeJ+sOHQLKGqD1
vE7nSSyIRjYfJT6Q6lw4naTtQ0skSLO35atu3BdF7dHGd7pHvV6ZHl/aMcyMUwz0IkACZ8C5kijF
OWYGJLtAn+JvVqj2rpY3a/2Iy0v5rxQ82s6lYG6sTKbR0oKmscDFGPmC/kDTzFMBaLz2SzZgotgy
jc/oYnUrNBFd38glDz47bjy5wZQBHc+FKyKhSqcpWlCH9yPT3Yj+Num0ImTJLFFMIiAr0MHVaUkH
LKxGGjK8d4I+Z9Fj4oStHyl56zMlsV3Oncq7rtSaPOkYJJbdIHuL1y/Nyp9t9NgpZuI6zZZ1h/8k
yJYMBLXEdmAdnnBK9IkJTxUg5G6Pav/juphlE3lfQPmeRT6r4IOjFkHfcQZwMT7dt+gv3YwZACdb
QMMBmajjN0RPIr/VabJBT4nulQ7TV6LrhbotDt/Jl0j2YvC2zGoLxmpP4OnYp+ijAkL2obYmV01i
0Pt9F+mbqYAiwuG7cGx3+dCurMaiyb5/gnxTD1aH0dDUyANV6MD0s3bUbh8oESuqLhuRYc1QlQD8
l8EK+yjLQtRa84AYN2W6c7TYG7PHeq2itiZGcqQRz7iSlxa0sfOtFt5P1ZPaJdvBeFqxIbLkNjFQ
/f/6SIdQ77K4BGo6CfQKezYcMh0dVGhVr7/GIjvw7rvS3PU/qy7cj/1aCWAhUTqbzbtwyWzKIWkT
luBE9sZAfiaAp3FNRxhuXjGGtsP8rtaT9BAxsH00hT4FSZKsNWXPh/7i2nj/BHNen5PAPxrICDwn
OPOyJ/6YPeVJtKlU5jWG6RL7R5J9bHTjf++cE53lKdYcmJAiUmedTbEd9a3WRi4yPZMJuCq+ElbO
63dFOXmYQs8qTDXYcOMD0KnLXNuQZkYlnQc3Rj1xI2F7yBWvuPXF6/F9Ra35709WdCDK0HJw6gS6
0b2iX24HRprNdatd2TS52keqAlVFvGaCjOeGsYm4Ho9+RNhYeNQskmfR2QmIaSwzy92pzJy1Tt/l
dUUyGD0dho4A9FxFjaPunNcwGhWggAMshUdHTQdNh5Huc7bRrcGzWb2i9LKDexcquQRVlHlkcGTs
YEGj66R96+KhWm0GQN9tr6/vUiyFKAp175kq/IKPy9bCGu3TURmERl97QxT9SISCiqBC3DYeW1dE
awWnRVfwB44HI00UhSfJD2UG6iJF22C0g6du4ewM+7ZPD5ryxVLifdxPB6s7JOwv7oxTodJFjddL
VyVFVgZq8aur3iLjR9//vL6US6Z6KkIKOkC/2LW8iuogKmPfAWqKbnudjhi8NXFTPZmrL9al43cq
UPKpoojzlGppGRh1eVSm7rbLhsN1nRZzNQ5SNGg6m0cG5WwaoBeyWGvx+kpfxZFuosA+AhAG2+XN
XI+YlLgub1ElzMxgHkwHtr8cKA4id5KyTKtgNONpo5eMPeeaVq9UeZZN8ESMtHJWVaE9S2d1oGrd
noX3Ijqm4W+Lhn5eO34VPRjtl7Bam4tcuOkxD4veRyC2IKP3J8g7cZcgaJqoOuTIMESfSvWQAKil
mga3mD4GRPXn4jkTJN10ehONvMkgCDW1ByV/1ov0RUXm8MN7BSlgEMDr35p/OXeNXIQJGosRk7aj
vqkjbYtGmhVzWPBOeOUBXNu20TcKJ3UuIsXcdW/igRnkaZBh6iiMfnbFjWJ8aejKS29xb04kSUtW
VlGvZw0kdZhNiIhfxS9Z9r3StI+79jONpEUrQZKhpswgyII/g3HNLZWAJl+ub8yCIzqTId1ZgjQK
ZRVkKB0aRb3WBrUDCHWVn1r6Zhhs5QZZuKzOpEmXFcIDE2iw88r17CjQ7oMxC6+expWFW/AMZ2Kk
W6Oh4Ft2EhMoIGTXak8Ff7m+aMtqUDCKAAkEDR7SxuiILrRSQI2mfNDtLxStbdnn6yKWnCl0eJch
bQzLGekVBaSX9LbdRHttn3vhMT+Ofu4Xu7VG/OUFexcm7QvV+7iNpqoMEIW6teVsNLtcCTqXDc1G
OhudWKj5SWuGeeV5+gnZplh77qgnlBtmPbPxPtZ93apXfMHyCX0XJvlsDYWQKDTMMjCj5AtT37Qk
vC/DadfRtbB2RZJcdYnJCPBIIFAHg/4zGp8L7SVDJEQwSXTdHhZNzkHTDdhXUJKQ+yrQbQGCkQhy
0JSqak+p7rdrgPtLImByCCVncMwLCL8ChO/tMCJCN+gnZ/xUl3dl+3BdiyU7A6UwZshQ+AVol+Q5
p6pvsnJOTTAkdBLwurMuX1moP8go0usGOSp0pIOtBlYlH06gNY8M/XgsEBPeboptoL81w7yaTnjt
V4kzHkA8pHltpiIqaSvLLbSu3CDnFbmpxnXXEqqxi5T01xCV2c3Ud/S+wHHAP1vFBl1Y8bNPlc54
Undj0yZZGpA8naqNORaC+7RWC3EL7B+0fFxf/dnqz1cGlER4LWMiVpt5VaQbsutajYvIqANa83E/
xnrkgr4j2mEuC9M+PJl8OkY3iRjKLW3bj8GAz4EGhghBIDSjeGI0QUacajAL07Nw0oOsUfwsye+S
Vner1az25ZpCjIGKqjn35aCd+zwMGMremTrR1yjNONsyLw9RQl2SmCtmdhltnIuRAvh8JgwY4J+D
Sf9hIzGigNGHgxOp3yvl1+vbtigKQ5EgEJp/kudHx8bWUzIyGui090AA7laVvSuqGAPBsdvRaeWM
Li7giThJs4ExzcrYUAdjh1nU1E8j7hX603WdLoXMRQ2cRZSe/vT0n+9STHui9cRkoHTm3hQ30AXg
HMpaq9jlpQNqOQz3ICGHFwLVpWy5odTG2A4FuA+awMqelWrHyzeH/1D4EcB0HzYJE3l/DTy7GLiZ
hyHOdapZMuq1SYvA0T9p/AsAzt00+kStH0Py46Ordy5JsvE4ziauVg4qxB3Z5Z3t5qTe4x2+4i8u
vfUsBlMKzmx3yPefKxQiS8NZhtgw7rifxNPeLNb6wBc2yAGPD3Zntu4LvA1m5HjFlawM7PK10x6Y
/tKYxziEQ/yKeYwP6wP/hxZ33KEzdJs8X9zZQm8qXugAYzF2tTPdao26EuBehgPnIqTDozVDMYUW
CsOxLbaARfGnbHqtaHo/UHMlcl8U9e7N5WkHPS0tBljzOhiUthMlerHNsX9NSZ4L3cPiteVvVsSs
+nCmG44Phwmc3vCxmCo6NwoOuHHDTgw94MUXADFzanm0fpymj/Gj/3NdnMiRVjJWU80BA6GOZJrw
Z5xScyD71I4314/SpY2fqyNFimpnqK2Sa4h8m+eaGA+JVj5fl3Duvv+BAXrHU5DbfkVoK1VjAHqD
msorJSBarsbKjVByadTwTVBF/ZCZXwqUrvk8UcNW6YD4oowhEP3IfV52KyKkFtxLGeTcCsrWGuJQ
ACRCM5Icnd/IYk3Irrpjobw1CdN2AzhdPU0xNJcDb3TTasiYN6jG3vRqq/pdO6k7I6Hpyned7+bl
Z+nSZ+lT2bcN1lrJjLlKGWcHhRaAu7m+pee316WY+TNOkjPJGNd5FAKewyTM8BNePdYTmkC0ITFW
zPP8kF9KklywoTY6EluAWGqBBuLllDduXKN9bKA6QjbHWPEp5+74Utz8OSeK2eHQa6CEUY5xR31u
TBsa2Y9Fb98AeX2rpv22mdag36SH7qVMyaHoaGLF7V0BMagWcRBXKqJ0IPQHGmfVF3PExE6Fq8mL
pr4NdLv4hTZRzB43o7NTgGe8srNr6y15nUYtlJwnAJTp7cajSX2IM+HbYfnkNMrv60a0aKuGjUAY
E1eX3ExaR/rRVHKgIyfNTTJlnp4L/7qIRW1OREh2GmEnu2qakZJS8pJOdgC63XuDf+uscqW/Z1EZ
xAiA0wD38QVb45irU5UCO+tox2qGhFgybKZKW3vALEn5Aw+IQEF3LjA+o1BMXWwlytFSUJ2vuBLv
ojTcXV+0NSGSCSilBcKsHiBqWoRT17zGXfr9v0mQ7pxQEzwfkgLoX2JIHicT41tWNK0RtC1t/ozF
j+w49gWsNOdnOdSUqh3tMDzGFcCxwl2PQQnT2OTF/m+0eZczf8eJzyh5W6DwFeF+S8SXrhY/Qudj
gej/XMSpKpKL4HGUWM4IaCmSMmfrdKEDAggbqCL/TRNp58tO413SpsrRoE6QhTRg7Nd1CWt7Iu38
EHcNNSNgEQLy/VDT/ZioIE70ePOhDPXFgskxR9db3TDOWJelMeS+ktt7a5g2Cs+MXVzFK2d/NqT3
tMKlMCnesMJGn5iJUwnlNgbX0QOh/Zz09vN/Wjt53KYHI5VZxTmcmZ0/jehQHYH85mUteSEmX2tC
WtNJCiQysFvaXJ/C46iD/6h9Srh5G9kr1rAsBO30CKiRdJMxfkVstLyZwJrXlD8cfqinzK2z1+ur
thR9ok3xXxmSxQkCxKgwg00nUdccykjZaWn6TU+s2stK44ZjEuy6wGX3+a9AuWFbL7q2yhNApWlC
d/whz8Q9Y2StD27+7Eube5ci2ZzQSYcEPJybrqQ+VZSgaHWP6GLb67c2mR7j2nyKu7XX6sqGyfi+
zVgZUUcdWIUVOxsGXhUXqL72vWkCg/D6Mi6KQooUCTMdOUJbUrAGDlfDY9wRqom2twnMbzt0MP2y
KQlXNmzRJwGBAvNReE2iOffcf3dOjp4BE1Y4opXVVg8j6T0igmRYKQAsGsaJHMkSmYUa4FiU4bFq
foArZjc5w/b6mi1rAkx2k6B3Funfc02KnDpjqlPceH35OsXxYRq0A7fG79WorIhaVuZdlHQjEaMu
KgWozgA7BHQXt75Za1jSi8rMg2sgwUU505aWq6dakQEQIwTyJG3dwahulCK7Y2Z7nyZrXGLzFl+c
pndZcpOcAU/QGxVkVTS865Jua3DzUdjmEZm1L8awF+HaBbVo3icSJfM2y7CPYpCiHbOo3Drjb7Wt
7mryFyzFCKzn4Gfu1L4g+2qyMaNGg5vJNrNdZn3q4u6NN83+utkt2sKJFMnsUtQLTJNAF8MYHxMj
80isfrouYnm53hWRzY0RhYC7KTwOZtFvxqR5zEUy+qluHf6bIMkZoPMHHdIpD481OrUzB2ms/E7R
15AFFi+lkxWTbDsbirETTYx90cubMfqc5BgG4JNyU5ogROqAy3VdqyX7RrEJPKqAGcO01by8JyHq
FNUh+P9Icmsnze38Nik19rM0za3tUK/s4+cIGej/JlIyClqoSNLWlnF0gIMraOnlwv7Jpsntol9R
pII321hRcmlRkZPTgQk+T0XLSibcyfS+VeiRq0fSqbtU7z0n9uqI+hMqOtfVk7pi/hf0IdMHR0vw
4wIKwHBgfxHv4Z5qIlxKNe5yQESg9Yzhd0BXq/l3FkdvWdx6I+7lFfGzf5A91qn4+Uye7mhsOjEG
O8MjH+MmGFL9prf6e2Y19qaylNxNkdN21X64ZU5We3qf3jXttDYdtpi6OP0Kya5UKgwCQPzw2BMb
tZJR71zBE0/RgFeZWvgCSy32CgV6Sl8nd4WFAeci/qzSNtpcX48/rVUX6wEgLrQfY6oWL/Dz9YhH
a2DVNEbHbCQPXG0016g6L6swH59862r1rU3Ec53TbWkUL7WIbtDDte9ADtab5W8QZz1k7cvUfI/A
O4Vxpq2mxVuaNz4g+7zBDAObo3be9xvWZxjzu2fKsE1TZVv21qGP010dcx+m+fm6UlIj+z82Bvw3
EALYmKyQWVXFxPp4jMz6SJnwRx3gIxXfRsqdRl60IX1Ume12PRgdEP0DRea68CWPC2IhhFkORiov
+PlsLcv5xLC1NBTbXEsPaQpss+IvorxTKZK7VbN8bMsoC9EL07iFivwpzbbKuIZwsXxaTQtYbei2
v2TnmwAVn+lEJLdKFu8yqni1Q1yLDJuEbJDS8QvArrgDbW+K2l5RcVW25Am5PaVl29rGUdF+6upT
BgZW2/ZD9iNN032JyZUk8xqb+9f3b8kbAoCC2hagLAFGKh2IhpZobk4d45hqaGwe/FjYbtb8Horf
hrJG3fUnsLw4fSfCJG8UcgMw16lpHIHh5GodGtK5a+FJgD5agDXdZ2EQMc0v0a9eji/C+hb3aEDu
mNs1/T7NcY/zCo+YyM1Qk7SKvUO5m9rmxsnSrT60nmEPb2Wf766v0GIOH6BwsHDQL4B/SbqFeRq3
tZjh+7lD42ncd7rDi8gd7FYZXpI67jTMXo+5ou5pqo7pdxMNnlq2jcfMzO9ax2lzP++4EqmejXwW
SJwzzqbsKQF6ebPWhTl/y+UK//utckIDHTYxwE9hRCCr8aPIReLE763mvrB9UzyQotvkZLWTZPGS
eV8guV8iNztqDn1kHint/Wb4lms3lWp7oFDDOz12q/JLOr6y/tEJ1yjU/rySZX2R9VYtdOM4gK2Q
9mbKSxPgKrpxFG3htUK4Jq5U0Wt3hf2CsIwxc5M0KIrpmdgQxXQzlvoFmlBp9dhEsJ4+PAzavgGm
sGU7N6vYRvOZvfJ5f878yfVrJyqveYvPmwzmWknhlUXiY04BICsr53gpdDtZCLkPNo1EaykZoppU
qW8MgnHrGkWm9jPvXtTU04s1WL7FO/1UoOQ4MkBWGCMGCY4tMPns5nvLJq9IH7Wq87s+2wv8aZaI
Pcl6tx0SN7Y/Vtz/362HBKMBiCXcPmgwPL/Kq77Nad2DD6AXSVBNgSHGmzT8cv3wLy/ruxBJS05B
ZBdOPT1SQf2efLWHcQM6FN+YWpfWhVetbuQf/MRLm3kXKTlJrrVpAVIIeqxqCzDbwy4VrwiH3Mq4
AwKDZ7LyIWKJawFOVNG+J9nk4yN26Wj5NXuqQcBbZ6WnM8vr8nR/fTUWzRnxBZjVNWsmcD9fctay
GMUuuzqqLRk3aWkmHh2d8kuX9/HBqO21qt7inQgmYyTmZ6Y/Q76dDFKMva2Q7igoeoaKzou7T524
ycsXgihVlKCAUL4X4c/rai7diadSpR0IaR/2Gh/rYxM6tRvnUXzQe0oPg1IDxyAejZ1TafVK2mfR
0gwMMgPiEmkMOZFFNcUOe9OiR60vfbAY6OwLGsG3wvisR/dtvkqdMCtxYWYmelbAcQnUCG1ehBPX
hAopyDT6LsQbqHVttPyVPHZFOOF50m5F2wc9ck+srP3CMLat9akY6ru6tHd5Ya48UpZCSGAcofyC
wZW5sfL8S+JJhHUuKJZb6RGCPPex7RbD4/U9ldod/3EX71Lk3A0pVFKlbe8c9RL9bjp1J5JsIivd
RvGvSISeQOtboylbQvNbs8m+oAdwNwxgXIuOvKe6O2OB5Z3wNaNb+7S5u+piK04+bb5fT7YiVWLQ
2uR4lBgsvWF26MZO55Iw2Qgn8gbUdDFDsjPFPsWM1PVVuVh6R8ND3zQR/AG4A51m55IHXnQ8nFr4
UHbrFHte3mX07eMiAAJKAOmGFzfe2+ciRM7bjqGb9Wuf74n2VpcbVfy6LuLi6EAL0Jfg9QGIWIoz
dC6i721NFEWPzGzXH7UyPADZzI/Ubku4+aZhjL03tf11kUsLBzhBVPMgGqQVks0ChSWMYpuXX51s
WyN6QBARms/XZSyq9S5DxuQapglM6wUINAGz7HY5emH6x4r86n1nOOjk6bqw+YPPbHBeQ/QCYywX
eRHkuM/X0CBKFo5kAFtn9iuPCaAR9zb5kdG9nXRAIdkBqWnlwXO5hBRNtmhwRlyNhk05aoyMzFBC
3Sggsfca0W8yvFr7qP3YXBIOPvCETuVImtG2irQSeCpfh/rQlkfNaVyVvY7sRcsfGPtpDL7JVxZz
RTUZsNo0WeqkRA+P3YgqXxVbrhKiODE4K4Z/cVGdq2ZKhg8k5EnLUN45TirLPVt5A5lDDSTaGhD3
05HQcaVcenkfQyBGGsENZDkUiGTSzViPVQRsqyY82oXzXR9zvzYAS0vjV6AgPBFzfAzb5FOF2Hsg
SCddt1D5wsJIFOoVGHieX2FAFdHPLdQeGq119FgExIJ3nMSNE30MeQdsDn/IZ4DpazkAKoRpnotg
ttPZVq6KwOlvpuxWlA9juuLs5RBKFiFtWUxDDC8oqBtlybFqfT2pgIdzg1r3B0/XHzloGiZAs5zh
xmVVqtGZ+oi0AWpx96F51/H8nrKVs3W5JWDhRm4L7YdAOtMvePRM0jiJHreBZrMDGBK51wl1rcR8
kd4CoQ7yLoB2hioGuF6kJcvjWBUdQGEDjTX0kI5gVkBSc2cIJYhVvmdT3LlKnvqNTTdtBEZWopSb
j9re2Sc4kg8JzSkU6AsSQZuyaI+ssvA7TsiKbchuQ1JUTk52lT5qGDE0A6e+zUjuNtN2ytsVw7g0
QBQngNWF2WuVzM7+3MYtYVYQhC55C/3qTllvlCR+MDLTTez+9fqqrYmSLsnEqYiaFgYPnPy+A6ux
a9e/J1p9zax6e12S7AixcvMEiw2wvRmGTK5oMh6GdowbDuXt6iasf6ZRYHRg4gSYJV9jHF7Q6kyW
dLKmfiCglZo48IrVDR5LO075CyWjy8TagPWiKOwUiBwpmr/lzBOdQJESN1MZNBZ3e3SGlowCFG9X
5J+ur9/lQUb/PwD3AJ8+94vJeYoqK8JY7TGx3jFxGOzuVgnblffNpXGfiZDnTbiZt0NqYBawqB6L
5obwx9pYmci4tIJzEZKj6AURfdl2mDEbJ6AhHnJFYFice4T79dqKXW7NuSzZtqNc7S3M3AdN92Lo
39BFtjUbjxvF7vrOSNgw8510Jkif1/XkcaAAy4Q06H8IcO3u9GpnVp+r7G2ih0x9TpEVnj6H4jlT
PhH7Hs+ED9+558LnVTgRrjPk/PsQwqvsyVAf07Xs80UWSdZOOkw1iZ0pazAKr9x02/pQbLv9+ND4
w0Z4fHV68yKTK0uTDERLdZBulBoJkmP8DcNI4Eep9/3D9AjUpH19G27St+u7t2iRCEFxf4FdBvPW
5+uX5K2SgmOGBML+6hCxb53nJvqGrJJrGx/r0P/HUN5lyTM8nJXDONolD/TOyBRXp5x9SYHY/Tfn
+ESMFAISxeBkmnHd1KlADj92Vfu7SVeqSov+6ESIZPTVNNlmHsFZ6DV3h2o8FFH3N3rM2Fxo5cGV
IftWQxmSqrcBAyr4c1Y9WeN9n65oMe/u6Zvqj7m9i5Bf105li4qPgBzJzO8puLTs2Dfi50Ecw652
85GuHNZFl3QiTkojMMbBB6gAEKyLKgxPsPgmLcrP9sB8W50+BOT8j7G9yzKlYFxP9Ux1SiAuJsn9
ZLpGv7I7K0snz4gxpUY0aeHg6MavMtkYKdxf5CqRF9c7p/4YaPT/tME7FLgLAN0D/pzkhZC30NIC
Vd6gBtBYVfzQzOxWm7LddWcgP7Fnc3iXgkfpuTMAv5Fa25ED2BvUKHA4E7X0TLrh9K6qDqJxo2wN
TeIPyKJsgacipcMKXki0LCEwD8wO4O5oA7UTDZfUD94DWtQetqyPXF3NXJ4cePwEICuAjaZuDobM
ot/Hq2XcpWN9+jnSsbYSDf1TGs4cM3dZ8eCAnfP6Ei8FGacCpI3sqrHrSIyNLPRfbBzdNC/dmq3N
xy159RMpcr19qkmJEV0TwHFWv+EgSVUSdFI4KEyK+ltdm2vmuXSwT+Tp0i2MycxoUFOgL6MneZNE
2MkpeVLH3y3l2+vrt7JBMm1P3vZTSxOrCDgLb2ISPpvDR7O90imQWXp4Y6VOMU8yiin5TGm5A2HZ
Qz+t4VkuRhaniyYFaCDLyBtUaqsgDiNwJT5o6X0a33T0lYbFpnDKTZt+zfXR7UCoQ/o12sHFLbM1
BO2oFwNnVfLFIIRJEoLEYADWpw3DALkRa36PLqp2Dcxr0aucSJKMoymGNBoHgEurQQz0i2hn7Iiv
7tf4CJYsA8POwCRFuhgNA9LRTcYyAVgEmDHAq8mMW5KsWN6Swz/5/2V8CFqxiXLkRoJeqVxVPYTs
V2QdtfjQd7tRX5t/W/ITp9Kk7dHQjkSdHjezIXahto3GrWmvKLSQtkAO6X3FZGi8uuRFaiozylm9
7ZxnYr2Gyt6wvg/RsYp3Iqdeja4wsEZfP8KLQe6pXMnwVSXu4lCDQfRe509+5ic+MITK3qVu7yMz
6BW3yhqP4sruyZgFBgN9QKXMV9u0d0prF7LXMEfLTMPd0Kn2nJGVWGdlA2X+VaeNJ8AkYAPzIrAE
6GjMJ9VcScesmLwMNajQURFditsqZbeG9pLTl5Wdmi98+XY+2SkZ7ClhU9ih948E5q39GO2bnbIJ
981n06VbRDl+uV+Rt6wQAEuAaoGUuDXv4slrjlUhMEUaKEQ64ov6Nmeo+PVP6rAfOooB0MkdENM7
DZhvxOCW4rdlvU3xyiN9cecw+e8gL+noljz3AE9m5FZC8oCXDMRzwI8FcG1lrGFCLTlgoO/9K0Y6
4VVIOK9ntNrUubNTv29KV1SvFGHW9UVdloPpRPh4dDbJY95thGxbkmOIlhXU8andW3veDQgflTzc
OJjPXHMri5uIMs0/AuXIe5iqZGo5sGLNF0DD8oOO853f4gj0pTv6gIj1Cy9ZOW2Lx/tE5vxNJ4bT
T5GodUTkIOoY/dDYmi0Q9hML2a/HtO98ttb1flFnmIOE/yPtypbr1IHtF6kKMfMK7AkP8RRneKGS
kxxmEJMYvv4ucu612TK1de085GlXpd1S02q1Vq8FKoUXJ4UclmJYGt0orOoMcOUQfSVdeGJF4qZ4
t6XUcHtIqkG/q49/Xt7NrcN0ZVfMY02eJdUM+EOgpa1nWYWrVLeKA0MppJ3j0SuGX5P2/bLNrWpy
bVOI1ELNc4gNwKaefGmb0uVJ7eE12G0gfjEbkjvIZrjaC/PmIk8GsMH5TjaxlYOuHTS/ORB4vGZL
XbILk8+Z/e2yV5thujIkhMw4lTTUGhjS+kpxCS5UYSRjYJHZWFLNKizx9TOMMsGGnZaPZe5ErtLq
kgXbDP2FJg8TRroFXqlzGzObtKEucND0qu622o3RjtdN+jWaND+vzGPqlLuPLNyLQZH92q5IkmQN
lDPDIur9UZm1U2JRGXBuOw5erIhoCN633GxiHAUJ19xqDjL+xLuHvpHZ2WxfgtJIB5kh5gnA+n6+
fhhE7o1WGfElf0qe2YntYx/ipgBO+c6h2pefjdPl5ds8Xlb2hP0a8q7gwEOB5lWxdoxfZbPmdfZ7
qSP+5KdXK6IYxFRRJR4UUJTbLQR3vNTRc+pCxXB8uuzN9ja9rJ6Yj7pGb0CAiuibuocifa4V4mnk
V9fJxvm3o/zVjrBLLeFtaNtTibRQZh7rzHu9rB8LO3dVpTqyUnnsyuxDJ9nrIor1FVcnJRwYdP7I
VXizqFWTB2CBtdbt9+MOd7QDeRplXKiyeBS/Z6ZMFciHcJTls3p05swj5EdOcWibqpcTFX05vBu0
4bHQe49q/xRQipw1ySDw5imzclzIjdAeMolR4W/Q8AQ3to+Fbt0l8edZ/dYzzBGoNWYLev9yJG3n
ytcdXk6hVa4cW3XADqNsAHNbOR1z4yNl3conobbMGrXvU1SeQdcfpv4+Hf3SlLw2b34MINzD7Wx5
1v5z8Vm5gOlLNswmOs/NkO+sWD3yqbqZ295NJtlUw+b3sDIleGNnKbPNVl9Wq78uml8FYP+h9cOY
o0CP3daRdFM3k9bK3BIwK8+4USQ2jfAlsOaY9P5E0YSU5MXtxVsUPqiNNx3xET1OKmPu+h4NicL+
resBH5oDWIsqV9Nk4tmbBY0DLgWg+AHs0Zc/ZeVNFOdmTyOGFJx+AUjeTVvVUxXf1D6RWEYHv71y
L7YM4VMalRLoosGpgmHowb7GrhoHGnngfbv89cjMLL+vXErNZIhJjXxvVPpDqMzfDW65rHs3qHo5
V4C9UtFIAaYMYLZzOyPlKVixcvNh8Oje9JKdDk4nFzpauBCOg2dIksJmj2JtT9gqtbYLJerR1eH7
7Jbtx+N8P3uhq7rxjki+3s2G3MqW+D6VTemQlukERZbd4hteMr81x/mwOKccZ9mUn8w1sQM3JrrK
lbZAHZVPoA3P7jP1SeseG2Aox2520wmyg2EOsh6MiP5+f7QAsKwAWota+g2FK2Q0VDC044o79+nt
nBS36qAERvY+Gv3/Xi0sivjGqgL+6AjBUqdW31kDPNTi1JscelVANyRrFK9sit0IgHpb3oDhcXfZ
ua3UaP2HqUMPAYw85yFaRFlS9A0kPBPtW5VdDeRT3N/m4V03BXT8etnWZi9rZUz8vA2SMaNHUzJg
1C8LT/daL9qBwu9rdq03/8/L7kamBJU4GrcY2KRgXxRy/4ibezV0NeSHUfGHeh4YNiJo7oo9RmZl
4CaJMfE2P0Rjl5gtcmU5ji4BOV3e7bOv5viBhufaKRHAZDLSNqABRtcgyo85aMsZxq+cvpEcZBJ3
xJBkEyTQRwYz02DskrT32r5jrm6ZLgEliaT1stUlOHNK2Kk8rHslMUr0XpRuF6OWM5qDGv6yY8XP
ym9R+zVPHvv238sxuXEUnBkV4r8sw6K3OS8CDHfu9LjZUzLstE6RtFwum8E5KnxmsRWnswUzxqj5
Ie19Xemv26p6vOzN5oYhgSxkszpYxZffVwdbkRdtzU0EuzKE+yz55dRj69bJNyuin//OkrBukaHq
9pj3iECdH8Gf7MfmcIcJX6+wZaQnm2v36pQtJMbIsKCeqEU0cPgjpgf7ct86koJAsm7izAIUp5WB
JtmfcpeFT2ry2S5uon7/V2v25paeT1qEoZgi6Krx90Stq2mq7/UoPmaK8+WyqY2iTcME6/8Fgiih
qNWdozY0xfakXzL9DkeJa2VuP/udlM15WX6h7Q2knmKZSK+QwRCBvGUz2ZmhV4Bpzf1+qvihVkzJ
wSEzIUQAMXslykDihttI9EtvimdFk/HxyUwsQbj6cuJmSsyomSEO1DzZzs1USQr2zQ15XSURi5zS
tFfBTYWeqwUU6KlSv4VW7c2FP1Oyu7z3W6XZekfEI68hRJmgmrGUgXqQHbNdcdBPzb/6vthH+/nb
ZWubX+fKMSERgJiDZkYC4sJSM+80hZ8s2t7bjhSrrm6GGZDJGPWHVtGfAnG1QTPVo1kxJv0heiaP
C9hL/9Z/o/f1Nd0px17WIt/26tWaEHEjzXKjryFCX2q1edDixLgpcqNyHTuUvfhuR96rKSHytKYc
AYOHqaLvPfQnb4YmlATfVvWMiHixIb7SENA7GhGupMFM/ei4wPJmxVtweTmI8VyZfNFmNn21JgKl
epBPJF0C0Z1GyXovHuNDr0aW22m9W+Wd7M64BNjb/PPimzh4Yk1GOPAI+WcuTczzGZrfNqFnJXQP
MYQ9j+tPfUmOzRw+XQ58mZdLwK4CkkYQfBhKZIwYA25aWbvNdKzTz8P472U725nj1b/l95WdnLdG
3SV4pzfov2mhfZor/VjMs4+ximPiSCGcS2/w0nIKVViLSGQpkFUgv/CWUCmhjFG42uFP9gBEUNJo
kkS/qK2pW5NVYhQBrLUZ63aRga8N2qWy2nL7c4asJnD/GFASB11oOIGwN4IVEj/Y5fVY/sozWRxK
bIhw/9IusjLJsHBKWR9BAUMZ+6HUsgeMrTsUPuUXV0RwG5m1TtdVBljgXtsXSO2JtatSv9mNOxWv
hUYKqOAe4LqPBOGrVSEqnJ5NrKMVrt/JF9wUuzb/UZZXfYwhNlnpIltH4UABngxPdIyhdIGsJP1V
9zsS/nPZm82gczDzBMJ6BxEheJNSOlm9PhTBNMe3g06f8lwmNrjlhQMejoWwdXkOFLLDZJmkTCmy
OkATPne+m050NYyTZFu2ctDKijgoURpZqTSggAgIHuFbEC7p9i2v0Rc8ZEmTPQ0p1d5LSoqeFlpZ
L46JwH+lrc0M42ioxompu1qXQTpE55XkvrS1Q5CxMG3w0Ojgcl2Wd5X0aBJF4LrNaRCNzFea6GAV
9e5yEGzu0MrEsrYrE1FYg94DHOgBWIzu7Lw5FLX5qDYyAM/mFq3MCOk7ncfEqircavlQezy7DpNd
5HSuMknu6hJ3xEOXjwwTM1pUBkSj3mwDstB/n237eHnRtg6j1b6IuC4119U8zqErbeWtb8SGOxK1
cvvC2Cdz8Q0I6eRw2aBk+UTkcF5nRVFAXw8R/mlqntWhcevs2ubPl81IVs9cfl8FA2vwFZEiRhGm
PHWqx61HK5KEtMyT5feViYhVXYoJJjRTDOZG49Oo3Ez9yf4AJEADd5NtQnAOn6r4MgBenbnhI0q9
OosArLif9Md56tyqur+8YkuOFOuEtR0hTVdzrkaZFZfBlITXFmsPY4F5wdo6YXbqdoDOWU3zz5dN
bm7Sq2uOYNIuIM2QTkQJYsD8eh9SmKOsHXrZhC72aeJI1UrLRHznU/FZZS352pDmdqrtUTJ7e3n5
3qDHOasw39Egc4dR3nm53YHUxTqZarMDLvOecXosahnoU+bcknRXERi2dLY6CxGozPHNZNrHsk1A
0Gd+5FACiY++8D/aqrr8GSszRIs0KFQisbZZtM9S559qwHN6kfLMrTIZCdWmT2iWA5uimVDwEtKr
VcVOo4C/AzLmEWTS/VaNXUXGFbt5GmH2D2KbkCADAPjcI61U8z5OLSUAhhCnHcPgOZPkuU0/ViaE
eoERZqRxCBMmlqnRE38gP2s0xS9/QZs5aGVFO3dkGvu2j0NTCSAQ7lfZL/AJ3vZAu/e8+Ut/hCBA
q0gzUnBlBVOFYjQvzRtFtw59KhuM3uwaO68uWUJSiKwKhCgKV4KhrLy6iPZFW3nMuumjfyr2abCn
u5B9ChNJ9lvC6k32A5MNXmBtKL5qwqcUWXXV6UNiPtTNvs92gC7dKvq1QkZv7mVv/dub9mpLWMpW
qe3eZgiNuD9AsWVUon05HVpT1oiQ2REOKNWJtSKDbAmqbsOLjZ1i/0vqn62MlU9mRtiwpiK0YSrM
5NR+GMd2l0U1SM2Tw5Dp+4+E+8vKiZQbdbOwi4yaEoTN3uluTLan4OnsTclg2Pa3+2pGSA+8atVp
6h0lyLLOT6zJM7PxmFtE8vFKYk6sUQxriidTwcVIAVvXVdXotjuWQFHqSRW6Oa8L12nmDxkF/4mJ
yxJ46ERALLiK23LKJ+OhIZ078JvY+qZ2h3g6zu+fjl6GlV8tCZeyOB+5SUlsPrAxw6n00+rwGFP4
A1r+l6NiM5uvDAkBmCcx0W1u4w3X1two+gF1JclObQbEqwWxFo9ro6FAYhbAgKbXwAXsMzLdt1n2
kRy7MiPEXV9WelolmEqxI7CaVu2eg1LTMYmk5t/8YFdmhEMjzaNCyyygyawuBtUjegyj9gX6ku7M
CskHu4XnWgeB+EIcMhCGaO2yN4/5k7GvD7afX9F7NAP22T49qBLolmyjFtdXpcqc6imzGAZTaV/v
Iw1c+mCj0Jtc4pYk4sQmV573Dtd6eDVimEIZJi+xZKNekk0SL2ZJ22ddzf/g8IefSvklmuKrpsjv
usiS3GM209BrOIiDMO0Yz5RWOHBHel0W3IUaGwqWr7SCxtWvv/lS37yasrwe5lBDJalO9lUz/XQm
868+IUAPzgOgqClIdjPI80LZ8GRZyqMG2jSIYJz+zhGhukvREC9rtFUCnaseMNs+mWSl3WYogzMD
EkEYfVXFFmcDUqQpmhQMYkDglTG+i63Ci7Jmd9mTzd1fmRG+mIlQBvT+jI4TaFpm7V9qzK5Cf5Xs
loLF8LKtbZcW0UJtoTUTwcazlYSaUmP79S7xeqf2bMjQv1eP6k8/y341ImwNtGfLIU1Rjhgz/WlC
JdYYa0kC3ezZAkH34oiQQReuU6sI0c1q/NH/D/WiYoyrdUfvvxmu8JYQSWRvp9KV0SUprXJbw8M+
j3s49l+jON7nXwrwCBwmv9w5p/gQOpLEsJnlXg2KT5xtWZAUGrQwCJwUJgxvOoi3X46IzSy3MiHU
CJxglNuMOJobzpfYOhgmJOFAZw9h7ct2JJEnJmwnwxxC2yRl0KXGAQMd/kzyQxLLhgMkZsR7ZauA
tgC0/wCfxPbX1ogmV1XvQruV1KdboYBWBvqolgpSGNyVz0MhbC2tqNTlRr7jvrLL/cojXrjP3fq0
PAlrkmy34daZueX3VeSZs5PRASj9IOQ/WGS4Rvkv6iFJKMiMCIkod4yRGxH6qlNxqJJHY5zdPpE0
abZe0s88WbLhypMc0sMkgyRnwGvfPOi7+Wg/NdZ+9KhX7qZjLJM7lxoUAhxAW9DRUuxU/rXz0Wc4
2IPLXfrQ4fVePU6WZBE3svnaPxGREhFQVP05y7l2TcCrnGZf2/kLyBDdupWUWktVLdyYz0wJeTZl
/RRWGsoGWjK3z4883dcOWMmv5/yLUu8qVZJ0L8cHIJrnW9cPCunZ8gADjmaXNzcZVKRrIskTG/lo
5RSA7OdGWD21AxgxgZ60H7X5dq5Gv25vqIzBdusAObMjLB7XaDGEaAoG8+Pk5U+xV3sxENjufChO
9Um/ivzqy7sz4JlF4chqmrqKc6DxgsiZAkdvDhbXbi01l8CIt3cJZNwaBgFsDGadL+CggvTQ4eht
hN3Ptmu9Mbsrk38uu7IZ5BSoRGCrHABAhUwRgoaw4y3axjNGVLmZ+GY+PvHI9BWgouY5liSNTZdW
5oScgdmbgrIahz1rgEeIQud7Y6pP8axKdmjjuNUBKX9xS0gVBKLOZqZNSmBpz6n+1UifLy+bzA/h
mlyyvi6tWMH/T6/V+gFYdozcyl4TNz+gVyfEBFRgqt4u8eILGCHmyMjvKONupvlG+HDZmc3ss7Ij
fKgxTepCbVMlKPiP1DxxG7g7tKPV5w7P5mPi9h8Aja925w1caeSUs9FGp7UeIIZQxQF44cDPFx0u
+7Vs8pus+uIXmCnOvx8zDTkZmgUzW7b+wq4U9jcdPlrjITT/sU1JaG+GnGooFhg7qQIZunNrJCSs
sQZDASURvQ0Hx7UJkRwTm1H3YgJQ+HMTaWgUWsfRsrPmO6hwTWD8Sz9kArkGAoS6o4h1ahHRpNQy
XMYGPPpqXf/ZgWazFocSM5tpR301I3yfk6VPZQ2O7KCxj0n7XcfMsa5fJ1ANYKUkurf35cWU2BlE
px3U1jHKlHK8osVVme0uR9n2prz+/0JKa8daZ/qEqoRHD1BsiZLvhQwfuV2jop9uKyBNx9vl8jes
Sq1Ya7t5bhBb6oHuNb8+ZIcWtJy4IGmotGjqhrJZ/02vVhaFDYpZVvcYelICu/hta48ZjT0yMvcD
S/dixBYfFNumqkejw7WcGxAOSi0vZdq+i2z/spnNYHs1I1Y7UzY1iLYK5yi4wrTqpIxfbeezqu4a
mb7uZqzhWRmXVgNXcvHOYvURj0NMioG+ddqleX9giewhYntjXk0ISc1Oo7hpDZw8rclciOAGphU/
kzh7ev+aqRb4bkH1YKH+EGoPO2zzsixw9kBYkCkQcn/OyXUMXCQIwC9b2lozpEy8hWLaEePTQlIr
AJI1hrxVginVvVDn/5Q1lZzWdGvRNND3GrZt4z1MJGKyzRSKtNCZeFAO8z451gfi+CHKHBeMC77q
xzs6eOBsbWRNmj/Uw+IRtDIsBoQN/cK861kWWBP1O2feD4yl7lA8Mq66TY93xoa6KlDukdruM0Bf
umFybfVhoZroW9tL81+qJuuGbdUV2Fa6SHti4kic6G6MUNcKNBSDbIaQumIF0Io9Kiw5pOT9tLgm
2ARQLINGFrpLipAcoerXgRcSYLUKmCu/BE8ZelWNeezG9lfSmrXkS6ebrr3aE498NRziKoJODgiB
FE/1Yi/9NPS+EbnRDfRyXBUo72Y4Rf747XIQb6WYlZ9/AnCVoFVOsrDUEcTpaN8O6B6xuvDjCuPN
YGn2WKPIhIg2v5pXR8X2n0mSHurHcHQer1rlOVI//5VD+mJ/5ZAWdbrGARiFcPNeRfNSJafB/qTV
XmTLhOq2P5KVL8vXu7KVpibhYYHTrfMVb/apm+zsU3FPbpPoGB6nPUac/Lz36eAWbHfZzc3EgH4w
VFeMJTyFbDqHpCA6zfAYpbHrps0/l8Vw4Np4/DszS9iuPAyHqVfGDHSVZjocRhItkth7ZjKJme2g
ePVGOLRnHul6bIUF7qWDH+GtNbQ677InEhO2cC6QNJ0nY8IgZpyqQNKGtwX/ABIHOePFC1vYE24S
XBJbLBbF+HbSO/fQPPbqnMvGGDYbB6+GoMZyviu0wgP4lOIbgtLJV3T+9qq1M32MnyFL4JjrvGQv
mwy+vHygJD83GZl5PCk5Qj0qMZOYjq5JZeNaMhPC8lVWWlvg9cGXG7ffqkrx8jKTVO+b9ehq5f6s
7CqeczqwMGewsbRclk7cMqmqPHKPHPLdx3qmgJHgILUUoPb+wFxW5iwIUmYRwRRzkeU3VQbx0s75
Ry0/QE0AuMqrGeGw0k02giwGrdmaHgfdcNvo4HSyYe3NkwJ6nFASWEjprTdGqqlQHMCrtaa/LZL4
pizmA4vpd4Cz/Apj/ZLySmZPCPLc6S1FSwF5HM0eIDCqXTE6ByaZqRsTxdPmWJKENo/gVwfFjpJd
WrREslWCfvxOsuu8POl09udSRu6/mbohlLlwPKBHJiLporLitLI6xLl9Wzr7ePyec8nbgMyEsFdl
W9RZwmxyoso864nXalU1gTkuT1nZ+C0mFomkjtj+snRbWeTmKAgzhS7CXKTa1MS4q1D6XKN36aQe
tMJcSBU/M0Bj9dbyjfJn3jOvjfpDbQELVzWSkNncwde/Qaz9B7Mcu7RAMaNnQREfW2vcRz0ka2T9
mc3lBY4EVMEq1IJFOyB2M4HrRBapWyCpvigoEK3d5eNq0xUogjgY3sfxLr7HJ2aityBpVAKlAhZ/
AsLTU0duuzGf/tU0W8LkvG0NzoAbDyJuIn99phKw1+ZATGC0wnD1ITdch5ODMVieNmUfIADWNfPV
mhCdkGeda6B1sE2dfRVjqJA6PIDS0P7yEm7ukrnMy+pwSxeBxWE8GXHMMcNoOKHbFe0+dApfkwqm
bpkBEwG0WcFlhg1bjrVVjg8NJ7FLqKQH0cx8ytvHtun9fuSny94s3494IXs186blkOP7NcJ5ToNU
g1Rp2bpqepePnT+yzE3IZ6I/2v3zZZMbnmEqYAEeLEwnpijZNaexokPPNwk4cTwTgs+M6nfcDCUz
DhvBtzKD3TpfwFZLu7wxsIA6e47BnWU+pRiizr5+wBnU6lBgXnAHopXMaKbR6vskoHrqmu1eax7a
5v6vbIjTrA0LiYnOdxr0pNgPnQ7d8MZPqGw+aHNfNAWjgGAEAF2bUIu1UDxUktCYg7Qkp3FqT8UQ
7yxFdh5u1GPgbwKLE+oWHWJOwr5kTRzyqLDmoMn5XVslhznN3l+Un5lYPF19O2gWzU1GYcJU1C+Z
8jzY490HtmTlxBJ8KwtamPMsjZI0INHPpmc39vysKEwSwVtw5TM/hFqlbbLRqQptDvQq2Zlh9RxV
k1/YupvM0W2UYGZjtKnbVJo3ENljy2Y0vHooMrQZzhQ2YxihbAFWvhpu2mYAgvTh8jJuzRqvPRTv
m8Qx4q6xwjnojX43D80dhtI8EuW+jmkNxcwDMkX+ZJbQh1a+KkYvsS+JRREHpYdh2s5llQY6mSBk
m5+6RPlQpOhQ71SgOa+IKsWsHCNzxrBnUCLUnZQdYm76LZHxXiyhIORxLOSLGVHaiUXIP0irqP6G
n1Z7FSM2uvBu6LwpMnwuAyltFNFn1oQ71ZTieBz0Og9GoMD9XGv+bWm7T0vLy6vsc1W2kjN3M5cD
ikKhAQceTrEKJBnXQi3EkWFpiZvUn6tId3vAWBPJRW7TDlSFUWwiA+KEOv+s0QkEPSA0OYPeuuJq
7nXKoeM/C0iOX477zY8LAsZgPHYcfGSCnSqM1ETHOGSgdr2XAN6VgVMUdxGJmU13oGiHPq8DYTLx
mWTWjNhGklpeZQvfZqGbMmhes8qr7O79txzIcL+aElIVGK7wtbI+C2YCsVxaetFU3Dem4Q2W7Pli
c/FWpoQrQZgyMtEQphySBX0Z+RGLr4FO2X1gj4A10BFwKMLEMqVQG6LOEw4Rbs8HAA9ONbeABtA/
YAacb2Bfwes8/gkLxzpg8+uC5UHZjHuK+4vVJLuey+asti5SELxBDa6YoPoBHet5aJd60sR5PuVB
W4DsLbRu6uieJ+mRlF/VRQ0kKQ6cT0fCq0NX75u52yUk8t+/pKaGaFQXrjtVZG4vQWdKksGYAtMo
/USfvAHj5+DWk8TiVoCYyBIUAgwYfhf5bIyRjZHS4JGhoClmTyuflnSXW7Kva9kZMeWuzQhJsAdu
trRaOgV5/n20b5j9jZa3xHiK2LGsPl9eua2DClMVuurYGCzDFMD57hmdxYzEMbMggoZp78ZjXv/W
jFp/umzmTcIAbTpUFjEdh2wBwIFwhUJhDq4wDKOc7Pr32IMgo7ptpicr+ueymTcbJJgRYj4iNLXR
qyAnHaA4JdL9qMNwcGhJwu0tQM4EhhH5FeqUy0OxWNEmydjZ3dTrD+DWXPiHFyQj+W1MngWdDHZ4
d6NWMCe4lbXAE+lcj4JCb3eaU5zyFFyOGHe+vHpv4u7cjHhIZU4DvIhd80B1vnR46x7s+dQ1D2T8
jJHhU6/8uGxuY7NUVcHJqwISiiNLuBZkIwsblvQcEx36zrFnlyv8JjRkMwkyM8sXsKqoozBWCbMG
mAHpkZXUd85YHUKSyZ4gt+3oeOFAY1PDkNK5HWqVeqXMOjmFhnJXUWsPjsEnRmT0mjIzy+8rd9AY
i4Y0wSuRksQHi+S3eLZ0w4rvPrI5r94IH2zaaWVptx0Pwqlyh8HaU8jUJy2VdAk2vYHeH4RYUYVB
JevcmyTMzRzKYnFg0sk30xjg+v6YDpPkg5WYER/ZKK3TUO8YDwbdOTlxf1e08VWWmh9ZtFdvRL4I
VpllF1VxHMxgOEppB233fFfi4nF5b5ZIOjsf8J2CzNWBmjA+INVZku0qBEKj50Y8cjwUYrDLrPMT
7hruZRNbC6bhFg2ABYRPMUR9bqIBByGNh4oHtQb2w8TVspMeycS6Nw4FdW1E8ENtc1SoJY+CrlF/
hGwEe8yk6j5LWexOnSGjEJaZE0K60rKhriiegyL6rRz2+my4nPvq9PPy0r1pfGHFVl6JTFDpUHas
GhvjpNa2PwGEYKe/OCQNI0Cv8iJ0E+VXlNV/t1+GkEudfo71rmzIKamyZ2PsIte069tBjSUdI5lz
QmmiWCPLwb7JA87Kq4yNp4o4O3NUDo7DvAzj3HMX7tNO9gi/vXUWrmhgftZx7p6HY9QNaI1OCQ/a
qHGhNOFmY+U37DoLZbJoW98WVGxeLAlZPFSNoWY5gqTpp9uW91e2TT5w7q1NCHGIn1qq2VMUWHXW
hTvMS0V0T6pSL/bprGTD/nI8ip8ylEWALsSDHobHUB2LzzcVEC5Wx63xWCX9J3DEf9bA8FZlVIKh
FhduMWNaKIsg/adiJl3YolmxK7yfVM5DApJgAIKvB0iQX/ZEDD7RhLA3Kq2Hzmy68dhXQ+n3Oftd
8Aw33O55YiXx06nhkL8CN0uS8y+XTb/tmP35ql/iQmyDpEnehVbbGqcRvMgWd1wSG8c5cb4RhXzO
C4w9YwLxWETGVTc6MqJdSfiLAiusLtXaMJeH7PFLGP9yque6vIk6SY9C3EEwRCFxvbooLK8F7lnM
iJIomEL1JtWq26J899yeYEI4VmZnaJSY5jxI8tbFEGKUPIfouLSdJ6V5FsP+jzcUdNmIeYCiREAY
Gjs1z5UiChIn963CBHn1tKecHy4HxqYZDXg6Bwg+FSrh55mpSIHdLPMyCvjUPHRR6gNn8NSksmnx
bTM2Uh+gQA4kY87NjNncF1Qhzolxx9eqaNcOtcs15yPHCArY/zUjBlqXGOrYcLsP9Oielb9a/Tj3
u8sLtnXJwIPfiwkhykqmkjkb2vCkcvqpVU5TaPiTMu9ZNHij4deT7OPZDOuVwWVpV9VSzRM7YqqJ
HYq072luWKdyaHPJA/bmF7oysvy+MqIySrSs68NTnHI3t3l9qGobE9Z9OLgM4LTLa7hhDShbyC0B
RYHXIfFtqEnySNdGWz/FvLXn62gCd/o3h7dW+KlMWRq3bmYR2p0uW32L+UNTYm1WCEL04foyq2gf
tLrRe46RXZtm+ESSbkcrHQoryXjqhj5AObBTu/G3Ho/HjFhercfPumkEJRl+2wl/uvxXbWzv2R8l
3I3L2gjtgkVoP1oT7pFNVxr8yqm5KkMxnRsCPHfBcILaB+i1pWHyZ3VWWwwixRbDfqbxUIXdvgz5
rcJkYnrLAr4W9n9MgHtCR4cYfTuMBAvd21ipal5EavUdJYI3l8lTrhleCgArLSFQYrTTuy4SyFcU
z9qgo8f7P5Cn6GmdRy3pDW0y1Jg85BzqitdhJqkWz+N0+f/Risa8uoH5BlzuRBDWUGdxrxM1/W3l
BYeqXFyF1rHhcQElR32auzvKi075fTkgzlMl+E/wImKa0HMBIBbyx+KYaQGse53YtfEQYxAlAd0d
Yft+fLhsRNwp0YiQ9tUqa9XSzKPYDdECLKrCteNsb5l3aVjs1bGWFFfiQgLFg/UDNgBvqABmiRK6
kxN2NYB6c+zyLkVtT5wjVxs/JuC/qPRZkqLfOCdYE8JCGfTBRHYBowIqVfMZcwOanzhNt2taPo1u
p2qDp1b9cHznmgpml/Jv9YER1pXo3pkwa8/tbT6OoBHtdoNjfyfjtAO8xf8reyIvz2jnAPkMIezF
eRPYceUVAKKhZ70ryLSo80nqq81lRVCiGEe7XBUDM4vHsayoBnvTxG8MBZpYU3JTh8rNiOmsSHkf
PhEfAmBveBZEZwU1naqI8zhI1lPb1Ms2qugVHoY5IXuLld/evYpo4mF+AcfRIv0m1P2M2Kzj9eJV
BIUQLQT2u9WOjmljDKjxhjiR5PuNVfzT8wAyAmRAYAM6j5J8bqeKFBz2GoPF3xm4Z1yak/h2Alu2
b7aZeQtUxfswH/+7lhqOXBOTE5AfoudWyYyp4a5pjAc7CV1FPbRO7Jo46tP41+XlFJ5T3loSMkvX
tQoN07zFp17dMzzd4Kro9uTWqs19Aas6Bpcd4yp0HK9jz62huUPaHyR/xGJkfRAhdAD2QzMdN0Yo
OoqbqqZj4vQ9Mx7aXXdN/XyfHZTH//C6jm9JdvT8WvfH4zNj+vnaagrGL8c6z7GjTmAvFwNtZ5n3
pVZ4SHsu/W0QqYLgcpKeOwjMH74LvPZRC9WuUBTmbY3JniTBKmNixm0ssk+1O7vBVSQjbkmNfQV1
xJHNOHm7/eXFfesuTBuAeAGiYmBxxVCCOGLOu7aMXSNW3LEFdK2hntH/KvTQDRcwRHwzdLKBqbef
Dd5fMHUMECBM6iJaAGM/YTZbIYjHbA5xs/FzgqZN23yNqsq1QllqfesjMg/aDY5jKqiaxIn0ZAgh
9dfjYRCd6c51+tq1IT46V6VHoRLczDWUVe6JLeOHfnP024tZzdZQ0liGLr7m44U9z/AS2MUuKcH5
rozkW1zNszdXzHYv7+JyBp4H0JkpEVI5jXlJib6sZ1TmHtXtndLelqpvYazI4M5Bo+X7LWJ0C+/t
uADisURMfDxM8AZbaQqcK2iJLsf8P6Rd13LkthL9IlaRIJheyUka5bArzbywVhsYAeb49fdQ9rU4
GNagZLtcXpfl0mEDjUajw2nMFCpThBf1XLunrT/Qn3rWxWHqZUVVaoE7on7sa0Mqp8OK54Y13Sg2
5m6inOv0sA65GplM8f2JwM7CANai7Rt0c+V1bdSSOJmQZUOkD1OuJnpsHVNkDB2h7lMsXYOYajrw
o56CBL7ahqukXXc/47vAK73mNY1Xl/dU8LLO8ISTGZthmTo14ccWMyq7+ibpDhFj7lj9vowjnMUP
HKwc2hORRLTBGnkqF/PVyKYJ5NKUI8bnuCa6WU1zC3OuydrnF6F0nESCQD5cYmG7aIQ7O2t7fozs
u2Agnml/x7CmlRZshv5rPupfUs2gptWduW+dyged8I6D7/mHHXkcg6ccTP62VRnFvbBNMGDEwSAt
B08l/IWCz1MgtIXrbLRS44kklVv+KnJnbag7kPZJXkcyHOFeCjAKzUdVMYhDwath0XsdLIfER7Bi
fVkdpj2YmxIT6S8N2o2XGFTizE8rU27BODPjqaaeWd+GpWcxyd4IfZkm1uyjQgPtsqjORhW/oAeO
00WkpXkUgqKRbtDisR80BSHLn0UDnq7ye9BpK6bUHvinN3GRecngw76YmKOE3r5c1pohnuy/Pwe+
BXw4itnawhYGcFfzGlPj4c7grtVD5ragSIWb6kZOv1ECZM5y3aNjvA7bxiP5G06RZHeXl8SCC6lN
QyV1MUAICvFIaXqSB65l/zAiED6CmqXN4EzyY2iotYsZ8i9mmG2y+i3wR9dBKtepDLI2An2rWlRi
fM60AJFKPO4sC+UE0z+EHSpQr5zaTmI8teNdrLxF0aqUjYgVjAFKgcBjj+Ah5nUiRo/29tODU5Sq
lqeGD4UO+T3NvAG15TGPQHUBsjlZjYQojwgmPCKHqNHTKBgBppS7WLNcI96W1vfLR0f0MyaQqW/6
owoDbxBh0XSHa60xltAjm2ahq7Vvit97deh4ZVyvsqjd9OkvB3p9GVY7x4VbbOrIV2PoIt4DAm4e
234eOuiAdWntRG6nDZgGVqx9C710VvPA2VGJO3d0zBXNM9DYBsajlttgDLdehrLZa7F/1wXddaU9
mMOvrEG67vIHni8+SDjg5SGNBWfvzFewMHTY13xuPFFlzRXq5slVrcgqv87V6RREsI9WXjRqpVEO
RwMUNo2G0u5fRv4aEZT1hrKc98KKo7J/apNHZT96MYQ7k2RgOnY6HWBJ9Dqg0pD4g4dJA5u8a1zf
eQ+icF18+apBqG+OKo4XRf6Uaax1UKjMtAwpn7XB+pWfY1efL2+YkF8ycTbRigR2QQI6EFzXooHG
E9upO6dHcCcwu2FTYDykh2lz2pWZFHSjaOBAjouEXxUlHzZWa5JVl5rF8fJXnKkNXtbozkX4EQSn
qCsQHKAaHMgsqEPjqUh3uIlgg+pGEig/h8AjGkkmpEEQqUNA+dQGNbWO2aMpNDOzMrflmOicUg9j
IySxpLMbBkWAdCpPRYQANapnL5Cs51au+T79+wUbrZNt/1itMOVuE0hfsOJjYALDUFYNz2bLRg2k
oJxamY5ZOwCs7pH83kZkq+Ac+E+D/hvzByRnW3RLQBIBNUGlI3KtCHOKscAxYJzkjoKRwSB30l3D
fNGUh4B+VRUMA6VZqHFD7BbDT8RXahmpGbdQNPOEoErOrqtfbHj6orKBugN6jg3CMxgc/YINJax2
eBfaQKjira6s9KjbWOP2ayAOfvFUE4o2XPSkIRh9qm5a5Wfo/gYRkerb2ypPr/A/uoHTSy4EUas/
YJDbBHkYqvFBHnMK0+U2ix2wND6Rxt9UFV8FYXIdS/lVRD3Dc3oqlMPbCzMGEG8TzqfKzcBuCTYl
MtymemDtirHGHf2HQl0RMGNdXruzMwRfEbM74JRihgcyHyJ9hV5YvYJ2sf+foSkKRJ4rdG2X2y+f
ob8eX/Y0NAR+EAryBcMQDrGicT9A7qN8N/lz2vwe+S/QZaTptpWNABa2628sCEcntThT7iwY07RT
DH7kwzWL7qiztWX8a8JW/QXx+XYVE7YBHToVvGh4440PHAmp6KXim3FYV8W9Bn6Fyzs13bSzF8QZ
2PQxs6dXESTpOHCdH0EvtlLacd35/eN/gxA0PIvNNqgoHpJdpbgR77dtXn7taviQwp49IIWzGtOh
xn0MCMuG801SN65/qOr7ZTkEp+UMRFiq2MxIymmDV2qiusx45c33hkagEFv50lqiBTXDmA4HQ9eh
ZhNf2em2OHHZsHZ6EbMIY4QTzdMIAorSYKZwIUwincAIfljQcl9LCdattX4W8UPLrvXyV9D9/PLC
naAI5ho9sJWW8WnhLHB3vPHg4PR8ZXffu6ReX4ZaUOcTqEngmTqD57GMmNFOuvZbj7V1lsmuhYXT
eYIgqBr6X+Mu1CFMC0pVMCVtasyxGGBVi5hvwyDaMEIkLcsLkLhRQdCDZCtaCMTHVwXmNSe0GSCr
/ZDuOv21q28zZW82d3r6tat10ogTLEHJMw1FSW2Cd6zWcg+EZusRryE/le3Tgn6fwAg2ofd7reA8
QXCJ/bHGVaH/9BtJzmxBFdDNS00UJn00dQpaZ2VjaAZI8B9RGLfCSLnnBGzLEuu5cH6QuNIwvgcB
crjhwq1qBHHWN+ApP8blix/W7qB+N401A2fUZbVeXK4ZDjlV6wxy8ghZ3GPePzs2d80kc0cp2cqC
gTuRRjA6iJ00FYIAkEZhLis9xTg2DAcVjRBOSCQiLW0PGm6xbohdgERAAMMs4YRVQ82gaOa6STDp
tw52l1dtSZ45xPQJM2OQJ6oyNkPFjgzBRHP0PR3ccmMENt3ktZW1jS5t0RxMULc0YnU1ph072gMm
wnQ3qYMgGZXN/FtSuDmKYN98uyxLHRMTj47xXmMQuxWCwerPYMs6bWW7I1g5XU1APmJgd9IhW4Fc
YpcUmkQBZKIIliaIRjSxsZYdMx1zYJIXpyRe7ay18Pt/0wLB1PjMKm10eWFj2nqrszcMM/SqIcUE
u3zdNrIU3bLOWbpDp0JuVbQIdouXj8WBNlpXAXkbw5e++0XoHxs8rZflWlI4OKHgLEBFHJx64QC1
bQnyYcNIjwnYPxtWb9Ck51K1216GWdIEalOUb+GkIv4rwKCyAoEOkqdHP8HgFPDcmVbqXYZYlGQG
IZzTLCr8iKEZAc7O6DGmvRr+d2R1Jdyviyhwp1BFgaYEFEmdWoMC/xlt6uiLG0xjg6qmBjSg6PTr
KskNuqTXBnKXBGXTIMgSnz5Z4BsDAnzov1MVxBO3Y2R6mX6TySq+luSZ4VhCiqvOKbfVMUmP1qjc
9jVyzraB0XFEkcizpNGoWUK6CdzT6HaevmNmRXmX9XXOlOSY19veudfbDQL70XBnyxhUFwWayKMo
XnLoDRY0TQ9r1rEwSo8VvzPabYm0b288fF3VpgSviuw93vfia3tEWrILdCs5FrXuNoZxYzrfaquU
OGyLS/aJInJhYTTTYKSJnYA4+90f9mr407Bf8+JuSGWsEjIkwQFRQwWlOYWTHEd+0DTkOpEPZPa3
UvlVE1nJ3/L+/LN2H2/+mSKkFQpo7MpIjjRMVk5E1xb4ETBmQnIvLBmc2RaJr3m/as08mxavtt+1
MHroS1tiCRZPKIquQQhA4bZR4UZImqYporhLjn3+aMSbBCuV97eWbEjz4nqhnR5hKhB4omX79OA0
bRQ0o0OTozMmV7GJ8Cxlt3UvazuRwQj3qIp0fZAkJDkqWnNDBwxRjp0ebRT518J6Hy8DNOD+I46w
ao2OaoEkBE4Y3nH9iAhvSmTRCIksYtqe2H5mj+WAJbNR8tm5RbQCba7EaZeBCGcGr21SUa1PjhPH
Bl8TJ/Fg5P4FCJrfwKQwRarP0pQO47zMzTo5EqVzSb2piOKNMtO8pMhzEOHi9ME4raVmA5DiPa2v
49bxCnOtW/1/FGZa0dnJz9rA6npWwsqAXirmydaKyZ7Eo8Rfl4kz/XwG04RFq5AKu18VkefzdxPj
DgakxgpJM9CZAsCRMcFRODXbIocrWpgscgYdA+GBY98luUfVP7olyZqfiSJACDuD4RNVbseAMKJv
pL3VwAONDgUtlFxnYu4HNuxUFGFndMS6bMwNTY7+iPZu6jnNbxq9F/1rq9+b2o2a3MdENrF0efmQ
uMDkeWifGN/vHK1SwhSqnQSvDH0kIOn+Kv8xCng+BPsEIae6YPHBzqIOqu2r4W2QFeuID6vciu6b
4suO1AQFHxrJHtS5oNzlFIozn9mIecAnUG6s9C0qbjNDEp9cVIcZhCBNAgartAwBEcY3keUl7KlP
rhQuUbrFjUGxBviyQNSNzr1TQYa6YUlrOPHRCa6r9tGKr4xCVkomwxBum7wxSFM7fnz0yUtQ39vW
t9H/c9lHO/Nppv2YiSFcNIpfqFHrK/GxGa4wEzLIb3J6rPV9+uUKJwChxUDHwwZW4Gz4DTWdoqYj
jY+djs4bY6cnbzmGwRd8E8jGsy8pAAhbEItCtwQqNIStCajd1WCDjo8Bwmlxs7Zy4iYGyo81iW2T
AQn7M2DEeBkqbXxU6E8C/uIs9Er9xZQGCGQ4wiaFI6ZcIK8eH+342URZHfgno/a3CRbgy8qwpG+g
JQcvPFKWuE6FR0Gtk9CMeR0fERt1VcZ3TfCkmnxzGWX62pMsyKQJMxTBXI+62vZt0MTHCE1XSQbK
qAERoxbM4Npzrm377kW3i38jGTKkqCGenEOxLCEJalQN6tgpp3ob4u8Ec78r+2sErH+ZUVCz/B9E
rELQUrtE33UfHxleU1n/mPsB3m4Su7N4C81RBAsaJbFtxNkIFBReG3y8avQCgbYrEqPHBDWDOv6z
br02uYwFdVE7ZuIJdjXIaGSiSDE+jt2rVj2bteYqw9tl3VjU9BmGoIF+MFgR5SowrG3PvLINVmWP
PJZMFhmOoIOZX+p4lGKrSEhcS/OK8OdgJW4HRuD/JtC0qDM3qzdQnx8YWLQsxDsh32sg1elQSx5y
vvpvSJPIMyQdFbFaYk164d8ZQ+WG9Y3RPQX0q+85nF4840AThJouFKAI6lf5oR9g0gZOb42wHtun
1uNI33o0Vl8WZ0HbQECOGlHUNqgouBNsnoKygzqoWXyk0W2noPitWo0VlYAsqAGqtFGqBK4j7TyZ
rVRVVTpjCTUoa7cJrzR66xePfv38dVkm/hwNi+YgvifIwq3B4poZx0d1vC9y7g721ShtNhXaPj/M
z8SP938UkRbIHGgYcvDlHBuEDEp/cCv2run9qgcPQ9a1nsoOgbmr0Bmmpt+c5EXRG7CvflP1bhug
Se1fiDw9xFH/AP9CrBz1MbfZSa02OlLQ8Foozk6fleDPZYyFi0T7eOz/jSEc4ia2woTSKkI6fXBz
9Qa3mjuqjwYrPNVOPNu4x2goifov+EsnmMJ5Vgh4RRsDmHEd7VP7Udff9ObHwOhaPnpchiWcaDa0
iOPGWENleGjQRgSimsQJXGLvnDrdXl5LGdb085n1sAKblnbdYb+I6nKKgt/hMQkiT+uCtXQC1cLG
odhn6l1CUyv6PwUb4gz24Nc2i+ABWOuURiuVK396jdzWtLtve9UzS6BmxtOXZTyBJacysiK06nrg
0bFWdNfOr4fozkQ9tY0hNGP9dcuCBhf0IIPg0Z6ohk6xNB/ZBOKn0RGp1ydE+h+6oN+1+e8wbK4u
S7Vgw6bMnjGlQWCRxYrEttXQzFcr4RH1j6gxeuQsdBPtoSskGrKEA3ZC5EDQYo08rKAhLEbCMo3V
8Fhp+85AdmJE1+5mlEW+lmDge6L/CTYfLVACDA/9omrqOjyCrMFLygfOe1cpvpsyP2r6PYIXCs37
xBF890Ixu8w0gZMzkEE4nlNcKypfYbBgIasxkkEJuoCsTqqCTjk8Mue1j9Z9tk/0yi1q9P98/aJB
HeVUC4YMAmoqBeuUG/AF7dEIkD4wdgao2mIwoTOSfd2bPoERDBO3GjuKLDs4Kg1fZ5W60pTsIQSt
wGXNXnABTmAEVSBmVaBCwg+QDXtF351WfOfhz/8GIWiBihc2yscBQbSdOihrcPtohbq5DLK0/xa6
7MEFBlaks3LdKCp6I+v04IhOMNfvdkr8qE7/5rywUAK1cHrQ8vXBkDsN9hKLTpUyzc3RdJSDj/5X
pdzSXvMaY213klfIgkggiMRdAIM6NZ8KKu03bVd1Dfr2ouxnW67zBt2g6W8F90UqozhbFOkTSky9
tX4RVmE5Koc0+lYYrwrSlqayytA/cHmXJm9BMAgQCfuEGgmwhopLR9u8QQdBqxwSQ10NjF+DImR3
GWLSpksQgrYZY1yOVlAohxZdfyjEz4stq1q38+FJY+hYJOMfkeEJu+SMKdpmeK0cOIufHM13gwax
0QyFqJWxm+rHE0dWPrVwZuerKDbrE9qHZkEgoj0GK1uxr7Q2uELyVFJvJIMRPAjUaLWwf6Vy6Mxu
bZB6ZZDWNdRWcovLYASPwUhsyswGCxjDIzLs9DXsazcqZIxOSyqO4C6YuVAvbpwlYyl4L1VHsehT
gcEYjsN2hGQvIKe5Ls1eErJakmgOJfjMQ6JbaWrl2B9d9QrklRwQOlJb5v4v2Yc5zPQZM3cySOAj
kxIwSfKM4iZnuMnx8HXIS8dlWVmZRNPizqDY2OhmX2fKgY3kW2Rnya6aSo+sYfDXl4+vbJvE+0jr
qzIsuXIA/zTG1KuvKkJITUau7JK9XIZaivJY8wUUTAXY7jElMAIWKczVkAWbgjbeEPFNgjccqgrv
UjA3mE13pcYY5ncZfMkSIlk7Ff3DBUMLyOmK1rQxi7Ji0PqwA/d+vxuYbN760lLOIYSDFdr92MUc
ZiIPbXdsro3cX43prsTz5rIsS9oxB9JPZaFJ1Rqsg3ZUTuCZqO/tOtNTBlmn5JKlRT4DsWYNrPGo
2zuFMePCoEWHJWsislf9eFtYG8d6jHLMkHbGlcno98tyLRww3IkEharghMYfwgFDqbFfRKZlHxTj
F+23GXr08+K6ja+NUGJqz5FQWoXGPdz0BsXNKFwiY14NZGxH46C0r5a1b0zHVbVXqr/TUJbsEjsZ
kIiCN4H+HAdEw9N0TEEqe+gT2uBcHGIQagzKH1I/6daIHop2iyHS7lDuGnNbkV2n3Gc5lfg053t4
Ci4YkkghTaFiguTBLiMUEdmeXq9tVmz9/LHDWc9GiSlewtNQroCuVhNFOGIkzQoQ6FRj4GVWuYmG
bZ5q68p/iYynvLnHq07i35zv49SDPdGxaNM0XtG/qce0iYpsUA+YzenGwTUKUK/zcR0qAYg0ZJ6H
DEwwX1wdHDtPNPVQYYyQHeAs2EhZYF7l+CuXdcN9FCqculWnkgkaCitZhXkwqgeVfweW1Tgu7V0a
D5sso/u4hZi1G8fh1iAGOrfXNj1iTxP2iISQj+elNZCdnv7M0KV4+ZCeWzl8GGZJoBnIQJOOeEi7
NOgMve/VQ+jchtGqqn0PBGFd/noZRpjbOEX+TnEEzSV+XxJUXWJru2HH287rqu+Fma5HeHtq1rik
eaQZWWOOjJMq7qBoiADeNxizJ/mOyZiebQRiOkjmLfXraLWNyb1Wrh4iv0BvqYnyBc8aU7eCqzH2
XmT161Hf5fyucSLP7H7asgjPwrWJlZh9gXCvgHU7T/MaLHtaccvTlyj8Ruv7oShWlolBrYcWdfY6
FP6y3AvbTNB7h1g4tdG5LXYZxwk2KHQ6crDa177dDBOzKfFU2ZtrwV6cwAi73I4N1esRMHpZuOaw
RjltGd13euxG/q3jyFIk5zenieg7+voRJoEpFoN0QWOhkWg0tENY1ldmiHHxlLpGInt2LSzeCYyw
YxX3G7VD1eshHoY/Cm9dPaA/y07bYFlXl/fp3K85lUjwBXQbOVQrptohyNm288uX3EglxYjL0qBK
2EY/o3FG31MWjGKYNBatr96CYsNqvErap9H5828k+Qfm4xjMfN6sU8quTwCDsuS1nxpXYPyVXBfL
2/8JITiBuLRiFmfYFyPINoOvvBaJ6gVMVg+yvCefMML2a3mCyZsMMGpjr1KMKuqSQCLJwl2E8nC8
rRAeRQO3WIuMtyLa3MHXekBNVVFsAn838j808cjXxqV+mGEAoT584nE+98mKMG1Ga3pWk/amRst0
ofyI7GhzeesX92UGMmngbOs1kmrgUzTQW1o8hCBhzfwfEbEkFm3JETsRZVrTGUoVB0FFKk07jFW2
Cfp4r9VkDeqEX1oZr8Km2ztJ9i0N2/vCUCaa5fUQyp74i0dpJqjgQrSKEWvhOGiHAswOK9Y4Pwfi
qx5FW62eUFlRwrKSfO6d4EOYPajGUkq0g6++6NGKRbpL0x/DcN0NjkQfJTso5unQn05KmvfagfjP
ap+7vLkZMF35P6mJIRxfYkapVjaddqD+nR/EXvJGG1+CIdkhkcw+HXQ1HwMIEqX7KLnL2dWImJZs
8o1kZ8RMYpCja5L2QOmZ7hnGug0OvvZLDZ/o+HR5zRblQZM7Wo1Rqwi22lOlN+oCI8bacrqKTE/j
7DY0mvcsqFbGRM54GWtRqhnWZBdnByzpOx+JmlY76PktWuZo9q1XMzfXO5dXkpTlor7NoKafz6DA
RdbTBIf5QJm2zXrrmhbxqmUywmgZjGCYQLWqGTFvcLsWdw56dFERN4Ko7/KyLV4XM1kEu2QPBtOD
qIYtD9StNba7XJGF0GVyCHanpGY2VmahHcB/7UXUuBn1R0WRkTTLdE2wN1nDwyrQoGvcuU2zKxP5
eRv1LsO/uvww7Qt9bHDizqgIwjZpzN4HjtNlK1L8UuM7XwMpXNZ6QSspkF3cHJTf0yl556hipID5
jY7ZXhxYub3Tg/DJoaHkzbwEgdlUiHmg1OE8SN82ICrCXCpAMA19ktYd8rnfvq5iE80LUp1Ir5+1
4JSDRZKsCTU8XVGMZie7iWPrMsS0ucI7CdzAnxDCUan7DkyWCGgc8rR+Q20puMqUK6XFTNesuunR
6xM7hquYqsS+LWn2HFY4PHnRYoBfk+KExuldZOF1xl66RjaRaEmz5yjC+Rl9PqCjRFFhr+957RVg
dRqqbaJKtmnhNXSyhsIBqiK9NdQYwoR5uCbFz6K+xwxyz0HLdv7YjKvLOyYRSnS4xyAI62n+xwHz
vdw4bba2ye6U/EeVWpJNWtRwzNacOKvALS7Wy+NaUro6sdVDoOWgeuvXjinrLZJBTD+fXQi0GTW1
7Rz1YCRkMzrZOo/+XF6uxc2ZCTFp4gwhasyR9xV0IFEKF8/HIL6O098sbV2l92K1k5ynxd2ZwU0/
n8ExbtQ+0yz1ACojNxrynW1gonnArnhmv1+WbPEMzaCEM8TzLDOTDoqARLtnW/Ha4YhuJbLLdMk9
QD0HaOAw6g/st4L7NvT60DqKrh4K0Gal5hbRHUzJRqWdWyhvlyVaXrxPKHK6eDxM0tgoCAYT+Edl
3HAjXTWK52jPl2GWF+4TRnCu+jJOcg1svgeNjrvaeadmvyZpJfGtZcIIqs2UoA3LASgZGmiVtt1w
3f9JNQRkBtmLYRkKV93ExIUwvGCAnCrtSBGpCHEO90q+Smy00f50YhmN1PK6/QMjvhZGjfW9lSKS
imE+38YMtb1J/N7r+b86Qp8wgsJlNiIXjoIYakZsDBRc9eDHjf3XtPkXzijFfHH8DV04qyLqyMDh
emLV7Ck22a8yOCO6rJhtac3mIMIV1Fh6O5YMKh2OZKeAtTJo6W1s/osgN/IhFAE/ZGB0sFadnhzD
zJM6DBDuVGNU5znbwHkKLd8zftfN7vLhWTIHMyRRCSqaBgopMvXATBR4VztuoFrg2wD62zGTZEGW
1m5iC0F9GjyPMyeusnlVgQ9WPeTkwcQruPd9D8Rpq8sCLV1B+OXghASH3jk9cagMKPy3UvXQ0GGl
5u3WiXIJxIIgKIbTMDhj8kjP0iuhTxle14AoESHF6Ns1gSeixcP2siQCDBpM0HqOkmhEl6DShhjj
R3asCrq21/elaq6jRvUsKIMSNxLDJiyYCCNqwBj7VRj0rb4Hc8NWy02wU8lolYVL+wMCVFtIEjko
dEH08lSdLbNUcrMlOgYEY/Br8pLnoRc330BTVbTToL/flxdOsJ9/waGuYQqZ2yB+Ey6Elo7KgMaq
bB9iCKNp4OFL6sQbVAvpdFml8NImQSpUVnyMt3Wmb5k5CCrpMQaMBHTfFZaLylOMMDUe6rCSPICW
VnCih4DfZoCRQDQINMn5EJdxPk0uNDrH7brbQkE5NmwCuQ70q8sLuKQSOKUqetBggs5MaZVqI8Vw
VrrHrGcv8NO1BqrNyxBLe4RCAApvFEqOHsTTdWtzooGiTK/2ikqJO9L8Gn1IoPYMVaSYYsnbbmmT
5mCCI+KM4IkmaUH3dTSCCTXfaFXiDpqsQmlxkyyw+hsIlE781KcyYVawZeQ2EoMF+40aLNKoqGN9
Ds2NFjwTWc5mUaZPMLElyEa5vlLFUb7HvLZtnGOOQJL/HNXm+fI+LarCDEZYOhLVsdWlEd1XoXEd
afZVOkiUbVETPhHEuq4+RUWcPgLBaV8rukeZgKeTbfjVar8PqwDe+v/vjph1ikhTosIAOENcuVXz
ZLS91ye7/IvX3BmOsGJmhG6Q2ODAKbU1RmujZjoqd1wxJDf3ggJoOKFgckbro2WZkzbOLI/CedH1
ZVrsqTUlQcmr01tuQuOvuVWTOODdwhhgVNWjZUYVxOFOoQy+buZ7rhZXaAK6b4tyFTTR02U9W9CC
ExjBZtNID+rSNgBjq5HL/HBVpsPBZsxz7Hh9GWtx5WYiCddR33eZVfG43lPnDXnKY4sroh9l0R7B
szpbuOkrZvuTKomSsmnhfFv1jKHIXJ8Nm6HVVgpXtiB7kMV+FgEndbBBfIvLTz0FVMbMD1I9K/Z+
i8IW9l7ViGWiBqE9mDKy4sUVnEEJ1rvQ46ZmLXbLsLNdz0cQbZNNqssKSyaDOYtm/bWEMxhB9zIW
No2RWXSvmNQr4quK7eKq89AauxrHK606DqgOvqwbskUU9LCInKR0fFbswfPq5hbfsqb0qsEkboVx
VMyMJfZ1GQ92CVzF6BMTG2OzDlYprcN6X+V3TXzXp7UXO3dJ+Rxwxbss2oIpR8zxE0pQe9D/x+MQ
QDSWmpgMUuyarv5akvrvDYPbjc5vwzQMwRvSxxwXYJsU+wSGVa/dPB3cOtqN4Df7N7L8AyTOyUPL
Q9CREcbP5s+dGty2ZivxuBZXy0TFByZMTOES4TRhp+yoCgesFkokeWx6ifnFTp6/Vgsph6kOAp2C
YujPRgFPqKD7ZW/5jkfC3aASt2XPraw4fPG0znCE05qCh7ZEZ2yO4bFN7TK1DT0yZM8W62UEh4va
PEMSDmxCdB6RDCpmRbZrdo9qfmwHBRyHt9JuHhmUcFCDWCUDw+TJfVuFiHLvOuePVugu1/dNJtHq
5fWz8dQzNVTU2cLBKbmeYWgtL/ZOwLwYHKHBWF+3lmzC2KK1w2//P8wk8ezCcFIaVgSc+ntSlB4p
syuMuPb4UGLcWK3f+4nh1nqLgHQbrC8fJol8jiBfXFoMVMhVvY/s/JW1GJ5kO8XDmI4yey4Dmn4+
k7BiTVGMKs33PWrlKgezyjtr1WidZL8WfYnPhRTfZLzC/MKEF8VetdpjXDgunAvMFSn8qyqVTYFa
NhP/bJpYnktQnqWNAW7CtvS33K8fnDiWiLO4akh+TVUmUxeusGosCwfCjQ62zkTRdGO71vRn8rXJ
v+Csnxw9zFtCjQnKsqgu+JNpSnNiZG2Bwe7VtlLbTRtTD4Os1peVbfHcfsKIL1kDLFqUhjARlD+M
bMNCy2X8PovWJDAkd/nCe2wukegQZSpKMGsjLPb68FAPr0myjerMTdQelPkPiqy9cHmb/lk/sS4i
DfVkJGFd70PSfkc53YveRCti26vL67eo3J/rJ5ZGmGMYoZ0MMErUrBAA8XpaMjdN7VXTGe+XsSR7
JQZSzBYD1THohO5761tYvzZofY7NN7wI3SB+/G9Qgg1KCVok+y4w9ll8lSW1q8bvZf2jxuxgo9tc
hpKtoHCe9ESp+6iBBhbwjvNBu4qH+L4forXKR1kB55JSIEGO5rxpzhdakk8tXp+UWoJ59MXe5DFS
4xhUohyV4NdlgZZs0BxEuAoRih4t3uIq5FB0q3O2GZGNS1xas+mhiZ48UDETW7ib1DK0R06zes90
1W1MTNfj9+Cmw6iSL1YHfpghDRFijAu2nWlE2umKGWmk22Gt4bKNfQ9EdSudVa4SlBIlWNyYTxgi
CGRnug+GuhgwGDGVdXazagcMdMZ4Z4kRWjpDM3mIYFapUwSpRXEZxbTzEgd86a6jftPrH8UoUQOZ
SEL4CdM6G5I68B9K+xsnPzJUSfAflzVNAiEGndK6pE6YQJ1Z/t2q/wz5S9NKpFhU5s+N0QVntWw7
H0yoEa4hGq7AS3bE4HaZ472EgSwOhmypGGyBiOqpjlUR563fgi+06JN1PuY3rLQkUa1lCJBRoS0C
uQhx2zHDcTBorTb7dKivrJzd1Kq6vbwZS2cSv/0fCGG/4RSGbVZGzX7s8nXmt48x7xg6WeJrFvC3
y1hLVymmkiOabqPLGDHb0xVDUKZpK/Qr7uvJlaqzHg3aziatjfcoUK7C0tibgypjeFwUcCLgRfpD
nyZfn4I6fme29YjfbfH70bx1isZj6iYjkeRhvCjcDGfay5lbCmnSoEHD9l6NSrcwcpdm1w5LPb2K
vCi9KTEB8vJqLtkEOgOcjtkM0FYT7KpWG/u24V5a76z6Lq4rd0z2Ef12GerjESnGUOZYgj2liVN2
DZr2904erzF43c2SdmfR0R37as2cH4H5PWvblVrQf6OeMyGnRZgJmTlGqhRqVu7BhnCLR8WmULhn
FtmbGTury0IuKgqGxmiIgk4XiHASnBLF6nFTlHsl5C66XK8smq7qLMWNyyXOuATKFg6CZSVh66tW
ve/UWz6+N1q0Z+yxRhPDZZGWLC0FXzP8yWmuthitRvq/avqiLfe69c3Xn43mB4//RYQDFeWYCgyu
ZsMigmYkJfqplRIQrEUytnKuCpzvy1IsWsEZhKADtW0wDmte783QYU+amdk/JrMoOb+LazVDEa5Y
FK7H1CyJsR/j1gV9AGi3XhIu4X6UgQg6FiFIZ6BiAqvlP5Ttg6r9ScLD5dWSQJwZ2Xi0YqhXuQ/I
Ximvq/LqqyNaP7yr2Z6LtyurTTJEmAiwZ02yDvr0hqjBofP9oxVGEiO3eFI+d0UXLtmizJGJrymi
W124+h9pV9YkJ85sfxERIEDAK1Ab7XavdnvmhbA9NqvYxCL49ffgO990lZoohdsP8+SJzspUKpXk
cs402LeJ06LlWz0wffqzs5FJKApDoENRTF1kZf1RZOx+otrtkMWKbxSFN5vSO7FQrcg07IBFvZP6
TORhRt39n7nA6iJnQbMfe2oB/qKLPFb73IpvzHoBs2W2+zMx0tXPBmFkSUv7SLhU37taUoVCw/BH
NiucYPNpPXMCKQBMiyA9mIkQxtJPZNmx+tFI74h715THmatSbdX9keJAtdhNscwwXmoCy6rXfWDH
lPhI+TPbSYGgzWcCxgZISdzGN4afKTf9nKmwSRS+JndF89odbCyqoC+AKgyd6b2Hkvp1RRRnIz8x
FR2F2wB4IEqKyCk/lPS2sm7Rqsy7j2X8m9jTcuCxpGgwla03Z2tsq8evWM8PaPV3oeKfXp3pTaqz
DkeA/AiP5psB15JP1ZSgNELIsEuS8RiDMMYqhcBCVjsFYzlZp+sm3Ipx4CXH86ljIAht2Mvrmgjs
a03J0kUA1Qf4/D/c+FmaD6MKDXZLsXMxkmOjDgPWd3yvRlX70OXP68jmMu06F+WL8LpCq/PKJjyX
JDn3nDizOeT5EKEba+xaWvzk9XTg7mL4QjNuxnpgQeq1e1oPilRhyxvPJMsdHZfZrTEQvUOVUw+W
eEVpi+9Kc9jN3jplV99qSmS6rTtm49BctMUAGi0/G1WfAXVMIDihl3qyRfFzqOJ3dM/PRUhPRp1z
jD5ZcPsmxVotUI3q6ctszgop2/7xqoj0apjETZYxg39QTtEyGMZnMo6fF3e618d239va03Uv2Xb7
V3nS8wH8k7hwc7y3IvsF8d9hHxu1NBuEBX8mSLpfjKSlNvaIgppmnMB7Cr4+Mu0SjFnx0lTx12xr
5YENHKwvWNGQbhn6mUlJc6uLgDl25O0jzUYfc3G7ZlSkKypB0iVrC5Znps5oNKGY5iIpmprI/dYL
7R2vvI1h/38V8qRvFY7IZFn4jogWozhZi+s3bvLsifk9YtZZVUxyUYq/eBkEdUf0ec7hfU1WR6V5
n/HuQ5/9uO4Jm3cVw28O9o2BQiaXbMAVX+otmmER2Bj8DkWu0U4VXr3eEjn2UZCPAjwecA0Y4rrU
o3HTQug95VEB9tVHt6LdPgdL11GnpaKMthXrziVJ9wefxYbHmY35uvhDnHxp6i+asy+BZ5GPf9Pp
n+uW2/K2c2HSHarzXoy8s6yomp4ycVwK7tPK551ixm7rgCggdV2gsFMU11brnmWuRpaLIunMdRAS
lHNV/zF7V03tXIRktkLPNYsM0CTtGjCOlwc7FvvrxtqKpAA5tAh4v4BAJ29HkJybJPFwMh6wPXhI
RB6MIIbU2DfCNIWsTX8DkicFSCc4g20p3sRLzYcFDd+ocOcQuBZB7PS7fh4VX8eb538mRoo2hss1
M41xMGZcont9IGjr2t5LnKgSY4Ug+QUHmF6liwkldS40XwM0cCPuxv4RCCrveBUoMjx4GSpb4E27
dDXwfvSW24o2MgoT4GkU3baY+ZOugc+VJiy87hKbx0QJGMQxtu6BSfpSWkMmbHzMGDXpajTcGPs4
CnpgI1dEn03POxNjXopBsSeuvYWjU9RNVVhZeFKdogO8slsFredgeCw+XVds88aeSZTMiL7hQLx1
WCObmZ96iEYYAbguYjPQnYmQgoKFb8wy54jWrf5AF80viOWXw03RTCcaf53LdzysoAP776hWDz2L
QR06vnPrYPxotlxfbz+15IlbadDHP66rpXIJKaQmmuWwtI0xrEjozqDApizYaSDp4boYlUtIAYIk
mpeLtVXeTC8lsNiY/VF3Pi99GcyTqlqzfVIoBGJ0y0IZVYoSwLcoKkfHuBMFuE413i/5A2seRH3T
iYdZ1ezdtJ8D2FKMmBPsg0hXqsCiwJLbmFQcC/dYN495Pu2Z+Y7yJjib/hMiXSjR6ZWOGlATAXTu
kMX1kxhVfDCrUd5kDGcipBsUez2dtBIjnrM1RlRzPrvFcqpH62Dn3aGpMfIpYv7Ip0VxrVRypWul
xaw2qs61om5qA838YGbLvuvm4yjCpH0x8yRMNVVxZdNBQLZngzyMgjRIMmerLWmZjwi6lZ3+TFLy
3BHriKz/oUoSjM8y0+88J3lH7AWxBjZWMfaNqULJUQAFLJxZQ79xAvxUyhlYUsebMdEVkXDr5ToX
I93nlDDXMNMBoxtV8rHRwGJc8Q9OOt9og5YrHq8t3z+XJV3qvKpn4awJrDAEVl+SQ1cSP9X13fXY
oVJJus/xRKZOsyBmMX5UDWo6pT+TkKvwRbdClIOJNQMvMbAA5B6CxTyn1ysckFs2D85idT74233W
xEetKR8BU66az900H7biMMYK2irXk8zXFShNxWmBuljMs+cuodqexcR4ailTtWA2dTsTJZmwyYCZ
ZayjwGPdPFmde2BL+nXI0hDAB6cMMD+/fWJACSSgNcBQEGhspM+PtNT1mBcGjVL3U5/+NTgHOkTj
qKhhb9gPPK8UmGIYt0c2I4Usp68XBoCIITJScnKMRzLHL0tBj9d1Wf+KFBgvpKy/4uwhzha9zZbW
7aMW9NAfeN9PUU4KxWu/cT4Q4gGKEtYCKZN0aydTW5rEgRDX1XjozO3XMvZuc8fz42phfmcVX96j
1atAyffKfChr5DNjhCHqIQSbuL3rrEq1+7l1QmSdCQbJLfDw5WW5DJxFY2pBSo7PaYsNQWlqz5WX
Kd6Q9cfKR3QuRjqiqm+SwWZozWFNPIjFbQImFNKeYvF5Mj97meIx3ghHoGl9VUrOzJIi19y+maIR
XDhFey/aA88Y9m8UX6EqOZJP0HpmOUYYpqir9pazE/jYXRIA8xFFFN/yvXN9JFcoEuKWxdrYnGaG
uke7xxN8m1vF3iNJwLvpeN3zVD4hhaJEX0Yw1tg8Mqq/EnQ08vKp1FTAQdtCsHSKHQGgjFmS7eqy
GjxtTIeowVC67/alvcf+DTYal1H1TbVtvldRkvnYALDjHl8BUZl+amju51oFBPE07MvjmPx4j+1e
ZUm2MxZqxVlWjRGew4OX5Ps2re5RVFREI4X15GFTfOAXHc8cHmX5C0lyv6r/ibHQ+Ee6yCUqIbyp
I5j+jEiCJawGkOH4b9/VGHu4Lmg7OvxntDcZupvEWEWdkNUKJwBtNPAG038ctIgMc7hxMv0zOru/
hwa8dogQIl5FygmmoKU+JzGPKNaXjPLBoM/2iDCOeu+gcAmF+8kh1lrQlmazy6Nk+MSmT+3Eg8G9
65IvtHhfNH/VanWbs5fQjEdtTnIPbhG/WMNfongqps/Xz0rleVJs1Uat0OcFdUtWgTm+Gnxv+DoN
74oOBobNgAiNZpcjSaGY2/byfrXZclePus+LD6JSDUZthu9XIXIJnhijzpMM1hqdU0wD6v4clv2g
QrXdPP4zKVJEGFpnKUjfOIAefODDX7nhAHP9IJpPxFFNa2+ezasouQQfo+WJvQ57Qm1l+NrX7WcT
/AJBbua/CVTz/7fnTJCUPcZO3lQCG8GRjkzfnW57bF41VZibT9edTWE7j1z68+KZsd65+hi5Xn1P
2+UGWBUHw2KTz/P4xppUWCjbBgQHkYOaLMCspeZCXIg+bdxyiGYToOBmAsxf0WaNj3Gfn9c125SE
DwtkxSD4BLHwpWa5OcwD0QjepE5EJvxCJMOevGefFgPUr2KkBNzSc2StsTECvX0IW/J3qms3Fgbw
riuzeZGIB0JUE0UWgA5eKqMl+QoB2I/RMKUi0I0GBb5ppYcrv02l+Xhd2K+/9iaXPJMm6VSVXFRa
ViDrCqedFZRhHRQHe4cx8QPbe2GtSPKM1ZmvyVuP8iyoxoldCeaxKeJ66+6IU2GhraVZSOvCOQE/
9HuVYNZQ9+iLPpiZv5hpEjhYy1A8ktse82pkKSQuWZI4TT0OUauNhyz9MdD40AsVoMmmFMxRYkIP
O4dvvgunNEY0LpohipeHLPEz7ftS7K4foEqEdKnXGZ2JctZHiz0FhuaG2LndGa5qhG7rqxDEzP9p
IjllxoXdLHM7RmTRs/1i6zXA6YGnfl2ZzQh1JkVyxgE00DlOHRWCgWEHcTdr36f6mcAtzZfrkjaT
JNNDwRnzmTY4Vi7dsDQzBlIQc4wsU7N8hvs1WHU0ddYx7s1QgG3AL8ridF3o+ji98f0zoVKgr8vC
aDRaTVEPROvOzYJJfLHNZ9sGj8DLkp9a+p7E9kyg5Bz2nKdp3tRTtGjj177VTnXvFkjQgEJyXbMt
LwSMGsrB6L+iMrz++9mtpmVFiKBIADlIVuas8D2w97rGb8Je/Xopz8VIt5YTQxNuok0RYOoDQIP7
rKz9SagK6ltuaCPyeiDxpiCDk5IMYgxWNrYYf+z6NMzEre3s3UzfLXZoqgDQtu7VmSi5AW/boAgR
Jj56q0670+v8dm5U/M2b2gAYc+29A4ZGXhGdctZWg2Ot3+/fKFSYPsfpx9wC1pZq8G3r5QKw0n+S
JC+wa7sbe0OgLjE+6eRQYD8w9r7O2XsSpnM5khtYo172NUCbokSf94XbYoWu3xEGhD+Phtcde9t4
jmeZBpjazF/P2ZljxwPWTAaMPUdxfpzMGxMNUQB6eSxaCFeI2nQF41WUdFldUgM6m7YzOlMFmEaG
DyBHf0ctAusJwOzBA7ryi1xeU1J1S084vt2nJP2bxtVNnhl7MFcF7zDamRjpsVhYorNsQV/Fadqw
n9zjnOeHYdYtv6d6SF0AR10XuBV+zvVaTXt2Sqk3kmVwoVdnY/rnxNqwoQoEtE3fJpaLfTBAe6F/
fSnC6z0AUXUxbpFXYHYvdvxyWlHq+HDXte8pj9or6xcKvSaw5KQAJEa97Y0Zy9UW+8HYvdXf9sYD
GF6H8cd1w22696sgeWzdGZt6SMxhiLThZRQv1L7HN8iOakE7fb8uaevBPVNJnl6fLackSTKvfZr5
S1vRFS/+6KXDy+DYN1PC77qOqEou22f2nxnlMXanQsHcLewx0if6GJf4VJwJ81tQMCz1bxKh/nqa
sC1GUS7AKovjSj7POO0bs8UniMnxPQX6OXvxne57XaqqEptKnQmSfB31+CTLFhiy15bDQKtbDGP/
xcxvzqCp4uymd6zP4Io7a6DIc+nz6Je0OqDsUKVfcFTNDpyP2M845MMdczNFaFLJWv3n7AobekUW
y4D9KvERQ4PtyIJ46QP0f0FfowgXmyYEKp+pe1iMxaW+lOVBrayb8ejaeNW56/lzad1UHd/NsQqa
fFsUBoXgIFhwsqTTiqu08jiFCQed79q59o1e7KrROzVL/Xj9hm0GwRWB4l9R0us7j4XWNRZEcdM7
Fhm+HxdyMN3q8GdiVo3PDqpuUtBToQwXZRgWY4LtLVHuuqFRvCEqw0m+l5SVoQ1xie/Eln3IWLyz
s/GlYd3BAfXcn2kku0MG7zcbJEhakx1mQzyncbFPi+o9YpAgo0dIgbEjtz9tm2GeODNguLneja5x
SGJ2n/XFX9e12TTcmRjp7agGMiwtz+Yors1dRjS/rtPRTyZE2LH6fF3Wpsv9T9b6LF76ArE5ZZ1O
eqB1TPe5Nu0HZj9PYPW6LmZbJXBZY0BxZSCUxPRebNrAjMbba7drpaAV+yllxqdJ0CmgJf96XZxU
o7ABOwny2pWxD1jvK+ylZMJudo0sxW7rkZdYRomfaGfu6n4PjKd+sAJdw3ppd5/EX7VhCq+LvtT0
l2QXPC0GeqNrN9mRXpFSWGlqoTkAuPI+S3cJ8RI72XUmPoyHXYp19O7RrIZWBWS+KvT6YfqvWCBY
AQsFrcs3Cs+a3nm1vujHymQhS75UGX1I3GqHHq5PsDClaT9SY366ruul8/wrFJx+QCQA/zGRm+bN
IugwtvFydDWnxJA9WA8sMF6YbeP+Vrz/f0lgXQJMFxYyUcOQrOroPdM0Ys1HbfbC3pv2WTcmgRY7
Nw2WQP5QmBTxzW6yU6uAMKebXvK+wVJbe9dk9kM5FIq2y5a3nOslRXxEx7ajVrccsR2T72w3Nx5c
zG48gHhyOoxMqOx4+UavdgRqoYcvB7DUo24in5jQeSlS7okjK9u7IW7Qex4fS52fZs7v3Mn48rsO
guUObGAQYFcAxFDmsE94KnK7s8SxX+In9FAxRNffjrpqb+bXoMul96/jKBb6Vyvy5xvaapyLLRZN
iGNb2NYny9OtmzmdorqzMQ3tYBvRbJZgRgLko7EWWmnzxER86IrmR5dONyB3eqzi8iM42Hy3Su/H
joVl3MQ+YAM9HzfpsRrRyra0eUYxl+WBOZTVIW71779rLdQSMU5hgioI+zAyoVVdVXRuCiaOYmxP
nZ3sh0r88CauyDLe+hxg8oFdCdRcCvBK+VCsvEBZp0mm4zKmYclu9bYM1+6bQ4Lr+hjrRbk8llWS
izgIWESsdUjVsmmIaQOE4/G4JFNYe1+c6Z8Yq8K+xzE43H3TPNfvAUNdZSBfrvhTwocgNzhImlQZ
99voCDTiNSRjSArUCzLz7eIOVZ049ojomPq1Y/igZjFM7MC9lOzY66jPN6oerkS1tV61FQHZQKKw
kl2hbHP5sjo8B0EtAKoe+a58NsP2ANYZEFj6RkBCsDlOCmO/vdmX4tZTP0vqcl4t3pw645E2WNHw
joR2PtP+dpJ9OStu9YYoNFEwNY/BM7wfhpTYubGdzt4Ma7pNFyz00dG/kexbnhRBMiu+2d+IQqRC
wcujyEwIgpZkxJyO5QjnGQ5epQdNb5wqYYedOT1NJEMeCfbu6y775kW7lCd3bhYr9ppOiOGgu2Pr
O06eBPaSmGE5gOvyuiipbwMHWfEN8WWG+SkMK715PYEgjLsTZ8Oh+zLs3Mjw28D5mHwYQiNwj83B
Vch7cxklcZIpYTSRGXEKU2qB5d4VsyKsvM25fg0QoDftIj3Gh56UcxVNXhQjaxug7fZhiQyorUWQ
ANlVpJ2/ZF7QjN/mrDnEtolWmIpvck3xL2LNpXS5DpK2VV/HE0cFsUz2hR4ZLI0mFK8s8rMBtXHW
Gafr5/fWNZFcegSzseg+YEJbUnfhhCUG2FAOwvo+lEVot9Rn/ZGODyV6EddlvQnZuG+/UkoD+z3o
REk3zuvAEWp7JT/oZeqXSUj01sdWWeoortsbH3HwRQ3iC5TMHXzgyGlWLiavX1oPJZ6xvS3S/D7p
VDiob85pFYEpPkw/Ii9Acf4yTg01JRQlWaCvVHd6uRtsz29SQKrHPsGzq2RBeXNKl+LkdDzrM3cs
RWNHJrvz+t0AdkNRASb+mFuqDsqm8V41c9Z/P4vArOvLoZ6B6mpXaOblhY5Caa0kp1jtc+HnUGjF
IUT4wEYMFrIupWjLIsQyokZQT92eNfmnDKgLKLykPnXo3l7q3SJK3LFGKHzw7f2WJJuXksWIskFv
cjuyGsfXNdtfyj1IS/YoP/ooJxyTvMEqxkeBmaHO/Xn9Amx5DWpT6wA8UJDAW34pO23GRsdnVRfN
jUGBEjTeDXbzoeX9Xi+8T4UYosqIFTOa25Z+lSldOgPQ6FZjLgBXQuI69XhVyacx4fuCI2VBd1PE
ny2vub+u6JsH6JeRgQWJoIL9CTlBb3Teg28Uiuauu5s0ccCWwyGfVOhV2/Z8FSP56jRWQ9JiRAFw
idq+s3J/FgH3fpggY7e8MeS/9/2Pt05SSzq/qh37bgEmMTCCyB5DjnhOfeJ+Jf2X6+Z7EyghB58Z
aAivZKmAdL70E6p3bW3xBuWMagnq8c6w4qDFeIxZKSLlpqD10xcAZuvMuFTQMOMcBMvrslMKYGqr
Kwtfm8pQm5xDaSSKj8StwGKhdW9gzt9zML5yqVSbgLjFnABi11lGoI/xMzg+Xq7b7W22CsNZWB8F
wClm+0358bYM3k8tX5eCGutnYQKFizQjNkmpX5rePa/zwGqdx1ZUj5pXh2M5537q1Ifrv2JT0dcf
Ib/hRaEDssRcsEHW4XMrrvZmrgJz2BKBNBJUg+g2uagNSLbU2qbS1rW7svlCvRR0BNY7PMM2sKeD
KSO0G+VvjWbWgN3bQYKHEevBao4L0Z57ofsmzT5ft9dWsMAbCn830Q7Ejs6lMp7n5alNwELRaZ7u
JyiR+HTwQlIMioNRCZKs5rk8L1H5RFuY/Exm4BZl9CPj2aB4YtY/I79ta6wgFJcYq4RSlCh5l7ZG
Q2q0Zj/MzVcD0UjjHwrriJv+u9kw/P1MlIw+ocVj3MU6syJnqUMXPG9urMLS3HS1V21kBqG+twSK
finwloc5MOsR1T89vO4AW1HoTIs3cL5x7FA+kQbDpzfc/hhb6U5MO1QWFHK2z/+/g5HHq7shdrOc
AWfZYNqOU3GTVXlo5eThujqK85cHrDUDiIOix7J0UfPeN3gKmrfmZM78obOLn5jlVVzVDXmg57CQ
UeD+rCjS0v2hXZJPNUhJGP/gkZ0DtuaiPSXoYKUqNMUNZzgTher0pahhKE18BtU8qvt0LrGWbbTd
0XVI3ioce8MlLgStP+QsCy1yMRSetyAmzB9RrqQAyiLtztCoQs6GS2ALDLtMqCiaQNmU83jqimot
9Ud24fqdU+zqqgZSLFF43kYSdi5GngtN56buiiEB1wW39vV80rTkE1aPbkEujxEiD3NfTdSm7Pdf
3AupkhEx0c9NJ0V0wLDqA1mAW90WvWKOcvOgXg0o14eqrmCtWHIryjgJLP3ouWNg6LdLvb9+qRQH
RdffceYQsc0xl5IhDMXaEGp1HzBH289i+TN/oNITMeV2MVeaBtov8IKW2MtC7/5bG6uqDJtXFiHP
XLu+KA1JJ0Ptgqalm1qRYX5PswPzsKSPim38VCgRaTYNdyZq/fczw3GrxoVNV9ATABsO1UGr43AZ
n6+fzvp7pSfPQpvqP32kEJRaxBEu0CAiEwOFlVieq874dF2EymTSTe0ra9JIUVhRPLATw6ImkLd/
AEw4aIbmDkCB/1wXt6URqEFQ+UQCbFFTcgT0y1EssQG6FAPPdaFuRESiiNtbJ4Mik40MC5vJb6Cj
qFfxGcldFzl5htNJw9bpb5pMhUy7dUPPxUgOUI1m3WDyxoxIahxoQQJPbw0/LayQkfLlHVZ7VUke
aMgaq0ondAUiW39ZKnfXkex0XYJCG7m2Q4weFWvq1pGBb9lQtNrgZ0usR6aW/8VK8nvTVmtSgrN5
VUi+qKVFc5qMiRXVqEcL/pTbg183d6kqB950tzM50iExLAlPjRvXEQrxp9xIPse5ppjB3fhYXkk6
CUXvGpAnuuTROhNpgoZKHTWsSXyRobyyVJhcNaZjOzr7DrlKZ02KW7upF4BhMT6Gz1jbkXJ7kBl2
XM8IibjRfuli81v9m5Ax/x7Rqwh5OIgzTiq0cM0obm4ajJLq7AOpvvRc1XTcvK5ncqQYh61GNNN6
pApTU4LNaQj73nviZaEIPJsODuwoLLKhhIk65mW8Brfy1HDawMGb+LBWhlrXr9Beysn+HTfpVRCR
cjmqTSA5qS1zXSsKpjoJY7e6F4IEbpYqwoJCJ7J6ydkbZOuZZ5WxbiLHSQ+N4RyzOZl9Ucc+5nVU
O/C/0P3lx8gFtM86KOtRwB9fSltKA4DfccEj0/iHLYNvThhcNP2CvmjpXTwCCif57HZsb9s8SMSN
S++4g//LJLtq+XLdxpt3DsBZrmX8auq+ebQMoFsMNriMKED0mKn5emq8xM5wqNzhn0q4LzpTIcwq
ZMrNn6aaJuEWbY3RNRB7iCIok5sO0Yvm+k7zPgpV6Nq8F686yqXcgpbdYjqgmG0WFMCpexTdZzOd
FWXMzUByJkU61KQT4F7sEb3syj4MS3rHdapAQFQpIt28FvjfoqBiXZjvj/Pg7PvaCuZWhH/kE3Jm
kRojSbISzLJL8piSew/0cw1/7BhetFPSPl0XtqETqjhry3EF3Qeq2uVdSI2iEmadITgaehiDkKeb
5ztesJ/XxWxc8AsxUmysaKoN2Ygk0+TeFCAJ/A7IJlCKTgUBo0DeKpKA9amSbjhIPZA4ocqG/2Ri
hLopG9r1oOkiWbLXqlu3cF7qKnV2HJ3OnI2qOvOmeq/yTMn5BhvVsNnkNUJlFuD0fGz69hOwpxTh
YsPJz/UypdMSLRNV7fZmVKALzVL2A4n1t+snpRIhZQGWiwZfnICpmczGXenYD7Fy6n7T586sJTlD
52UGMK5zHpUOtzCnm3xHE4ntzNpSlSNU5yKF165yS74wnEvJAVGa5EE+0jtvpgeHd4rsaUsUMTEt
AIoANErloi7zRCNoRatIm55M60PVvvQV97v8+/Xj2bLduRjpUQavsDEyLcfxJGnAGeY7JtBWvKMQ
hgmSV2VWJzl/j1PiDYxDShb3z7wmfmL2t2wiu+vKbNoM6SbA1DD44MozxwWdE6s1XCAv2Qa6lfkI
3o35I9hffk6jCtNnKySsqe3/ZElXp67R0hwXSiKTCL8rltC0eGBUP+mcHqj1jhIvPgsxEIa9CAeo
i1Ja64FY0zLGhURC73yvOVXZHY97P2U3VLlrtnVjUSbAMLWLFQxQGl0ellnTuupzyNJaODhmnZdR
Ne351uuAtolJYAf9bDwV8k6JNk81GQ1SRbzJ/QnAEx4Dfx/qiNf94W1mAjHozWCcCjUPKoe3EnuO
EyPQJHePNvlkNRZwQT7XlhbYLkCf+mF/Xd6WWlgCtLGODbk4rUvL2YXDp9KoSWRQCLtxsSZTzuF1
Gav1L58iZOno0638m4A1cKWu1qCLvup6xiLTKj6YGgtJZ/mmMZw68I6ZGBmJZ3A9jiq2grdOAbHI
b1E9wkIEUCUvVVvKuEyr2kTSUDXBUJlBnKiCxEan/EKG/IGAjWwMoqQtA8B/EUJY0KM9P0930+hi
8kwLZvSwDTcPAMoYxky1u7VxeOcayt8MNLaIYLFuRBU9ci/I5nuuik8KI8ppRLv0Wul2phENxTF2
f4jfY7pav0wvDSgdEhtGfGMxrPPaLdORi3sx5gxM5ngT5nnSzPy9Jwpgs5i6xPPkAH4YlFFycT4Z
Ck2UWeedKu6Epjf402iGHQ1z1VeNdDRvBK12PXs+gLxTdB0H2QtLl11a1uFgsZAbqlrs2+cDM3Ng
zgWULgaUMDRxKWZguYYvx0WPYnFnaKFjLqiT72Pn+foN3vKCczHSyzHXuumK0tUjjY/BWPS7slBh
A759nC41kZIuB9hB84A3MhpdcvRoHFL2N8YIQhHr8IpE4QfS8fxyuzOFHCn/crW8NMe2MECw9pEX
C2LsjpiqWL5xOPgaw/AfgM6BZyvX46cEo96dzvVomu9G6yT6zB/NB4a1tuunI5kOvoZGPj6gEeIQ
xLH/dekEddtO9SKSJGq99hDz2bem+rGicdDkIuxcFfaX9ESt4mx8U2CiGPB2qMtLrj21tlFMzhSf
DGvcTcYpK0sfDdbQSr6yOfOdQdErlMwoy5NbkoIV4FHRSvNUgMEbDajHhlovJh1svy69v66bUnL0
N7KkpEUvUlMzKuKdSgvInu2MJbACrM7hdSkqjaQHMcawfEYX7F4X9T9Z/TXn3zQRMBVSuOTjv3Tx
gAVneBYGwlCkvXQLWoKmRbMz80T0/sBrIANX9rMRq/BcNky2Dpc7mATFTP4beMCy9rJxygWPpgxZ
ZVUfMSJ9vG6vDU0A/rCi0uDbC0mYlKQ0qdbMbjdw4L/GQTy7Psf3nzBUOP5bmpyLkaJcm2hNkgo4
dsnsk+umKMWVu+uaSKnQeiZrDrSOpgPdFRyfl2fCLB4XmM2FsUaX+iliA7GSwBrGA0Zo984okoBQ
jnTZDq4L3ogR54JloLFMi90UKb93irGRGqS8LT9oTdfeuQ6qmdihIztkMF+uy3yrLB5bQPAA527d
p5Txw4umnh2tn7zTOA/8wZgaJ6g8Jw6WXHyrUiAMpYVuf+Kurd0MoCxRRMW3TrNKB+EITI418Dcw
e6yceQ6mkdMC4MWkm8N8bMKqHRQnui0G4DSY4YOmMo9qtuSZUy88Po3usucN2w+U+EVhKELGppj/
JS7Yc5McZxHAQXRdzsG9Nn3ztDtCMB/suL/XboN7nqVHkCJlYwuNh8QpbQxfavc2ffCMh061UvD2
kp2JQAYm3eURk2egBGmQGOkiKLrxUFkqTF65uv3/ajgmXkMAGltEhjPWeOMCQKUhJ6+sQEA93bRT
HtHm8xBnX2GCk6A8XPRb08RW1FwENM52DOPyKAf4HcZ41V91m0qf/aD1dM+yQa9KNcJazzuBFM5C
zzzRb/WOxwofefusYI1AXz+wAGeKCULpWZkKBiget/VOefYhBaytPvl9sm/tv69f6y1XPBezKnum
TEKXhupDghg2OEHvGDsx59HY1qfrYt5GLGiD0UpCoRSyDckXi8KOZ5rC40Fv+XmYRh/Zz652RQ+A
oW5fxb/5JfLLac7kybA4A3VLxuaFR26Thb3OfT6bGIWsFYe0aT2ApWNVFYsgeDAvrVcNfVljFsQ9
ZY6zMybnA9UAGV2rpla3PA4fv/8TY0vxwtFL8GgV+NCZBiDbTuOJD3R//YC2RSC/RVFkXf6ScqW+
IX3cuimPhq5zfav1sr2Yl+Jd9nqVItnLNmMbkFkdB61KEbjJj7Z2ASL5fF2VzUNBoQAtAMvDBpd0
c8hYFpZAieRU1ul+IvpRW5KwslWoMZsufSZGStRtY1oKI0bV19WnBzQWsTNc3eoDN3wWgxXXcRUN
IZVa67+f31SC1f94bIFY2ayd6/oWIyi5rzkq4IRtOSAIMTwCZgN5bNlJ7FQrasN6HLM8cEZ/SQEp
+vU9R/QqQ7JdzeI6RZmni4h+N1j3BjnMucILto/nVYTkahPjKVkK4Z7mCnkYq8Zwcc1nMyMt0NZB
b9E7ivPZDNgWqN6xzG0BwEq6Qfiky60Y3LDR4gx6SKqs9PvFOaJM9jC7qiR6Uztr3VXEzA6a5tLD
K6qyY66Ve6eF28cizh+ShKDBnLFdOVYnUEG9I5fAaC/qOyjLotEsxW+C3bBmMEv3lOfa0ba6cOYe
4JtVs7ebvvcqRh7vLcqKdzZHFKo5Nf2+tJ4XskyhNrb/R9qXLUeOI0F+Ec14gccryUzmoaukKklZ
L7Q6ukmAB3hfX79O9WxXJsRNrNRtM/0wZVOeAQQCwUCEu4xhZXW3QNisapaFC1bMKrQILHC62ZmP
GV+a5m8hoA4xkm+uVAJCBrQE3rNja7XxUIGisD7U9k7TfubNPanvpOysy99yVpX95777Y87bnMAZ
yowXHI1SihYAvY39dIpVxNVMVpuQ2PI2OHyG0sZOjcIOUGpuPcUMRyqvJ69yGWZsFMln4rpFmDaz
UQ8DuY8Q7sxSm+ikNwRj7s+J3RyJXX+5HoQEle9FeQ0XHaap/wchDoP0I3FLu6f6nk5qsMifNtWP
2Ek2Ue16ujrC//ZoT/TwjfeJr5lzYOGGStuSwDj4xBj1gZKC6o5qt3WVhdcNlCyhKyyhVY61U7PJ
3k99foO5jJvMmSRfojKIxWPOPMJNIo3Zk1sfUlSqWofvh4pJGm5XY8KfXRLZW/KqMqqa6/WBFkc7
OvbNI6GSvuF1CBsj/MhM8VC4FMnOrCBdArYlvHk8NunT0GdBpt0OlEg2ff3w/AtiCndeh35Koug4
PG4GqkbiIpNTyHeqZZvKkX08rG6La+oEKSlGQt9REqSpwiwVHUERvsd41QTjKPsuWzXnD4TYhM85
K1UnRUavJN+5fmtmTsjT+7LOJR62ujd/cMR6aOGMisEo0h59aB/R8WbE9KEFycP1oyKxRqRqnLNa
HQatQHWDPNL0gUCCpZtuonZ7HUZmzPLnZ46mG7PeaRNg8ApzM3PLN23lpsnsTxx8kGUQJCPL/L1Y
ENd5omuxhfjCVB4g6b7rh05yKtc87AxCbEKstT4CoyoKhRATsbyYQIFPK2VcsSvLBaoCUIWhwIYH
VF3I4ZRJy8Hii6wDTSS+FVMfIliBY30i67iAEY5/3rPKtQoXQ4Eani+h4lxOeESghsTHVnK2cxix
oyJ2W61BllgfCPmZToHW3o39ryLfubKqzIozg3EUapyQ/sScu/hEm02WWoyUOvuuKn+0io2GuOwW
fGhbE2ME1x1aBiUEtbKetTytFaitdbuiKw45hn3ArRGWpf10HWnVF86MEo5O2icWaSMIzTp1+8ua
CT59nP5ArVLi2DKLlj8/O6JuPZaFlgNnKmp/jI/6eECijXHK03V7Vr3hjz1iGRxTJBRVBbs+ZFnv
mTxsq6c2P9rZk13LaAgW/xWSwzN/cMWqJunNtqkNKItGCYdKxKgEc0IfYoNt0zk+9UnjtfwTuccF
pnB0+8xKdD5G6PWnJFQ1CBLkkvTt+kbha/Fyo+qWOwZfUo86hg6K/bBIwWr2kUYSh5CsnvhdR1mh
jbYGHLPlYelq/gDBN4+7Cvj3mj2+IzckqyXlsrXU9Hz5xI9wkATEZbssHzj+X3Vr2qWmdXQMkOxk
TYAOi7vYUP10HDw6yGo06/aCucVY/sGc2OW6EkbMjA2mtucz2ST05KAepFcE3B8p+HYeVTwYXz8J
6xv5L6AtfMsiKDZkMntn3xSQCGMT6AiUyE/i+Auc/BOpNxZ2qSUbYEsGkculdXbqasxwKmdvscHn
9RDgGcUrTFlevB6t/oURb65uMLtsHuA0RT7ddPYUju2M0Wj3+frSrdzCGnSVwY6M2XEHXzKX1sTR
aKU2NJcPit5/Q2IbUvMTbxUXEELcJXrWxJWG9JvoAdhY0GrmVVKip9XlcjExgTGNZTJRcAE4+YCh
k8be4zH6p9bcQnEo9i1Fk4SMteVCfxS4zdAgDDDBlhmtmUaiIrbP5t+Nk+/AGiY5uGuGgDXNXFir
oLQrMr5YkTKrNS8hqKBmJyh0QlOSP/RNLoFZuzzeKJEhbWBAz0/YdwwyYCxVLaFdXz+2Jaatj0b6
tz0dqLG77mCr9qCIhprM0iYnpnklzShoPwdn31ruocUoS6SVoU1k30aX9qBGiwdF5CpvGrQgMjCF
mNM2Vt9NpJtOffqNG4PHtG+R0W8mc6+nskH/S5P+hwV7wDsH7gRN/DZiCRo5nGmYTkpxypXfNh7H
ZHqBq+bgYxL8QugERf56eSxrezAYQ3v4SaHf5yac4l8t23fGppVNa60C4ePIhjObcDlh3ahVJFVf
5tPJRYpCJ3xWcC9pb9w5JLLGjRUoPA0gETdA67wQA17alINnuVPQ7H6a3XtqPWTVU45oYOW3Of+g
0NniDRdQyzE+S8FG8OkxkG8Np679YfRead6b9b3R/aCpjGDuMiAsvrBwp7q4EMjSHSy+ethUG6CL
2Q0nFodt85BwSdn08i7939/vLMpwaBxy3vkaCCgLUjf5cErGJ0V/LDDRjdip2rFnYrC3kmQqlxcp
OjbQm7SEA3cxC684QnjrqWoO2qS2p3Y6WrTz1ei7gvFHbnzozfANZ6GbAh87Vk5Fj9Ll/tjdPIxu
V5anhKOh1eh8p0s2IMWRBDnxoMIc8A+CqQ71OXzGipwfmFGyS9ug5ckC9VOifCMa9/Lm60cC3P9s
cVycVMyjootDWLMxi3VdyQGCVmQ/qSGME8W73nW3H4dBAQmstqC5tNFEdrlkeadThQ5xeZor9Tmj
6q/E4Lc5CPGuw4j+vCzZOczij2cnpyiIq9SLNU5vBn3nvui5TJRybVeQN9kYssE7hyHOo5q43wwb
ZDIntQgs9S/eeWn3+xNWnEEsVp5ZYcQ2+ptnQDRzNG7UwS1C9IVo/nWUldOy0Lz8a4iw8/3QmNbc
AqWaC4+TO3TdeXW1HTvJFSrDWf78zJoJBI82dyN+mjvtpmxIODqK13bJ3ZjTz3iZheRG09BKbIvX
QRq7dW7NSXlSWB97E8QuUaP5W7F6SVgTPk/+OTWYR/oXSChgR3pdgGMJ7gwf8XOl9rSujzdFPfws
7PFUsPxhMObQzQzPJJNMyHvVA0HhBypccEXhX5cLmivF0JmuYj6aZVf4NXfZlmXJbT41sifX1eN0
hiQcJ7VzE6s3R/g6pxidNMFdzBVSSupCMnuEcFqjk49PtcZPcfYyOJVvTU+KIWO5E6/vt8jggqEH
pJV4fxd7izUKzYy4NgCCIVCVcM9wK09RTyDTltIRrhp0hiV4fOmkqsZmGLQMi1iq8qAUrQcFCsnB
Wt0dd6FGXgxCtn3pB73N1ZHygZ+KjIQm5pMTHm0+HiNAFYbrFI9QeC4SIJrUcauIwM/bGq0E/W3a
KsHYbEkn6WBe251zHOE86Vmpo3NguerqeK9bL5rFfB06N22XbrTYDP6bVUIq12kVt3FT8JOr/VXp
+wytOP0Ukvj5wzB4fFi+s0E3A/Je4ZzWeZ0UNrqZT+NsBGmdBLx7TcFFJMtMl1P4p7z1FoxsFDnB
DLWggCv40g+qpnGMtun4iZLXTrtduEXq4jdX79i4n0rJDbv47nuwhYkbKTeIfgSPSGd1iLuywq3R
shBUYSjdfQd/ZKgRWW66copstBFYSxEBbBmWgFS1ld5DMLY42eyby0HG4Pq6+uP6Fi2hRbAGr/mg
OwMry8IvLoQeLQXdNkani9NUPMCIfmy8sTg47LvrBNb0qx4kPRICtfTbXp0DirWeKmlYPRVNcSrm
B7zrbCfzwS7u5ujOijs/TjpPy/dGcWubBzNR/To9UjX5ct3mt8KgaLQBega8+xpgtxbvj6LghZqw
KT+5U+3FdXmvpi8xSz01Lbeu+ztxdnWZB65G/Ch6pEPpdXGyG2Pu2yQJWBZY9RhQR0aGvnan4iPu
z88SLhsrdVvUhFX8LKqCV3vwZwO9w+1xTAbPdbqgNNQAz1QBhis+egFhhnBRtScQhF+EPIWDyltl
jFqt7V47/mDGOx3y0sqjZNGXCHax6AKGYN1c4MOS6cAww/4m8avQflSeSWht86fMr5nEonchAcw8
aJlEgzmmxTDVIIQE6GqiapXZ7Ws/WhuNPCbOF1K3YTccNdefRpmszbvwLcAJF55luikdK8AZhePn
2ZGAAa+EgsU8e8VH5X5BOwRechffXdD5gqyw2BiRupnLnGzmod26npU96Fbkce2hk6mmvIt0Ao5g
1NTbRpvZVrobJvC0xqydvnCnAue6pvebemxkLJLvFhF4NqiB8P2qgzNcbGExCrOvQcHI0Tx/h11L
9B/4LvPqfGeAEv26N75zjwUKZVN88wMHxPKXN4Y6UFfRszHbJdPTMJde2mRhYp/ydk9bZzNB+OM6
3rtQvuChq1wFYR2mWu3lcJx9AmR0Ss3BjsvQgth0T77b/Hdbfvs4BlpQl+IMQjk0Ny4xKHHHuLfS
MiyLbau8crIzZXff2g6dQwinqgOL8DQorAz7dkJVIaSs2fTLR3nBg7SXRaU1/ztHEzZpztw60lKg
0fZRsb+r1WuR7lkhk05c2xtUZnTUGUDXYxLBKNtiiZIbWDewhjjG3Tjf1x97xsalh+0/hxAsAa10
WjAKS6Z0NyenSb2zZLp1q1bomKZBJRBdgeLwKDpDlYgPgBis13ZgXqnd9s7zdQ9b3ZAzDGGlhrrW
8inHSk36V9vdgm/cq+cwNiW58DoMyGyXqxD9/gIMmzItKUaYwvRnPtxrrbU3ITSqE7r5jD1/gIRt
0TPGlWYuUM+uXx31tax/GtrOST5EsvK/zceR/L/mCJdrz9AeXsVYNde9JdULH19qGRnd6rk8gxDu
VkK7etAUUPTbIxKabEeiY5bcd9WXoZFkvytuBh17ZL4aGifRVyIEGZXzWanyDoGMPGX062DemB/V
iFtOCzAwXo5PVrzSiMNNKsVLgYOLJuyhQk2LQzJ0+Hg8skGSB66sGj4dceFgnAhuZgi28Dji7jTj
OYOZg69n+5G/9H3ukWZbmJL+suWvukh+YNI5lODSWd7q/eACKiofYu1Z+6C+/NuSnf/9gidzlqIg
a9N8R/r0fsArcVW9OvqmGcytrfx1/dSsucA5luDPJp8Y7WY32xnuvW0dNHTMdQ//DULwZ7xldCxb
dsaub1sztDGs3kp2RLb5wocP9IwKDW/B2Y5WUdBG+wgkVQnfWqmvuL+vWyOBErkmpgmBObUAxaMH
uzsYbR7Y+ZGmP0wuYwJb3xucDgOvm5joFfZmskhTM6qXIUFPScR/OGoL0oJWkj3JUITtMZidEIWq
ZWhEBwPS3e79LBt4EagY3qImipj4ml9SJoIh08tsZgKTK1Fzku1Yqu+ZXfi9qXuKuRudUw0O/0xx
N5Wa+HH0zTUkrrGODbXAhXwLE48ib2Cf0MZuuZ3t+gZytiBzwRxEu0hPPamd40XoEE8nIzD63aSV
z9d9ZeXuQ0L6B1pYWhV8SE1jtlCRSZ+cdNOYkZe122aWbeH/w0bXxYAH/oMpmcv1jSYNL18KbqVm
E4XkRtu1zB/97M7a4n+STUm9TVu9i3/6H7TFo87yX9I3FJOduGmzKtmaVr4djb+NLL0BUWIQm0pQ
gPXf6KevswmdJWWX2urWYJOHwjXaM9rg+hq/vb5e+zVCtCRqX7Rlk5Vhl/h9oPto9fzmBAnz0319
l2/jIJUt92oIOLNfOJdkQONErQLR7MDL8vdcOhhRNHw9R6lcptQuNU/woWpsMjdLAZbtY4xv+/HG
9Z16M/qOR/w0yCxwOUqWdDUiWFBLxucoZmfFBrOqUdWu57h/MuO3xneV+6Mgn4KwUbHBADKGAwWr
mspm+jQj6Ojsibbbunh2hu11x1jdJesPhHAnqDS3unlM8h3N/9JImOClNk8cz2o98OZLHp/eFd6W
jOD/Yi1kUZcnwtHjnvOa5bsGElL5pt+NByXUd2R/3aTVjcEjLdhuLcRR8ULI3MppmTvBF5TvfXuc
p9vYkkAskeLdaTqDEDYGXwVWZOhRGRZ16aEK4nfjr+tGrO3LotkEMSUk0ehovlyrKXOqKHGsMkzj
Lx1jnmFvyfCDkJeMSh7QV5EQf8Gwt3xKiaWVIVOaIZ/jKpz150G/1+eNAU0oNNKasnnYtY3Rz5CE
GDR3YApsJxM3tfkbYoueaVJv7nrJTb0aC0AZAcVUvApbRF027yzwanUH0fkqrUICLrJEgeAP1ExT
+0GNf0OqaDNgGG5qK68jlo+z7U32fTP/vL57q5YuxUUUrFDjE9sJ1ZG0Jso6Jco6zyVeJTk/DbJs
bu3ahIf/iyHUV7TemFFTBkZT/Wrip4hxXNMHdIhK1nMVB/wbBA2EGK0Q264Ym3qqEeBk+nOVHZOk
3qQWSFIqd/OJRTsDEvbN7dIisigy4GH6zuZHp/xiJqf/BrHs25lrGEbPawpNz1Bh3yr7xhmfclke
v3rvg1Xm3/USvFwDGedAKc93g5/+KPeNlwXOQx17xncwpHwtNsNuiD0Zp+Sqw52BCpctNd3ctqiC
9FS7IfExVr4rpeT9e4lpYsw7t0uIeU0zT42aww+G3PWbgmwhy4kOlZcYDHKzNXi6IvO8VaMIOHrw
FLQk94JDzB2PSTcDsS5PevGjbh8zJstSVr0b1wT4tFBXhhDmpUfoA3WmvkmqkJLSz7o9GW66ufbs
TJJgy3AEr1CNDiKbBeJ5FT242sPy5O1Gd5opa/Vd3SVoXSxJCUhtXCEq0LiyeRLTKuy007i8bIGp
sCkH9MU8trhGctcKrx+pFcOwfFCwQqUX/YyWcFF1elxHEYNhiTt5rHph1c++PJJCRsa4jgPJWTS9
q+ACWpKLs6OrGEt3eMqwUQ1oV6JwwIAzy/Yzk2zUytUOe/7FEbmaIje3wAaP28NuXhNzbzWSCozE
DvFqaHiUOuBrrsKqnNDIfj8UN1XyOOcyYeiVw3Nhh+AIucaHNs6BkxqnTP+WZuCBamUMNe+fNpfP
VDTeYK4U/Wqg6r3cFTz9uIXeNFWoPdn39qu9pRsMdvpmoGCY0EO2v2MSf1vbnzNEcX9smpa2k7YV
uqN+9rOvdZIrYvnFQpg7t0jcH3xEcK0lsIjcG9su7I90bx/0naxBai1LucAR98cym1grYUezmTYa
JHd1FLCPaGDbGJt0a2F6TXKPyxbOuNwqaCpUJp5bqzABySN3Ms/VJQ/day53vjVCvO74aGXRhKUr
nF3u/sVqP5FNeb31T1zbHiFe152ZVr0CDGWnQBp5r221oAmdhze/C8tNqntgutWDMowbyeeLbAGF
EI6ZP2VOO9yxbWn4RZVg/sDeXg+m6ysI/QbM5kMZXByXLboOqtusq0JT+6LrR1b81c2P1yHW4g94
6v+FEDaptTKT1jXcoHTAPaxvOSQUbNQdeF5I1mvlKsLnMSY18OUKxkqxyxR9V+gb07BVoDH1yPSM
7oe6PECzdTMaYUslH0xredcFnLA90D/WqGoDrg20Lbhv/DlA+9pm9NQnN+Rb9j3eyoTZ1g/xmYlC
2qVnRmMnHRazOwwbusu21gPeocDC7yU7/YjEyNpc3z1B+/CtRnhhpZCF1RV4hHoTVjab7tncsK37
o3lVt5DpPpIgknTKvE1cvTttOqb2lyoHPkeFINXOma6C+qwK0ZixTXfKL/U229JdE3JfudMf1F/m
a+mpX0u/CNWd9agfiaQqvizgtR8gBK2OmkkCFjQs8LTJQECZPLr2F2P4xgZJ2F893GeWCseiU3ne
F8u1kpYPXXufmZKv7LcZq2uWCIGLjmYNGZHFkgPUjW7jXbGNAqi5Z8fx0PsoBfqqV94yPz/+f/jp
+lH8s4/C2SBaa6tUwz4Wr9aXeDeEdENvH6MHxde+zH7p+dXvGnuYvnzKW//gCudjGDs0qi7xrNmQ
V3PDoSuP/r5n3VM9JWCSeLOejJztoXA2nLktcAFhibMb+iOGl85g6gv5TXWjbVSUmeCkkmC6Gq/R
VwoRcTyjg/Xt8k5tB7PJujirQqe+0Y3jUJzGYXd9DVchoFOOwRqMf6CscQmh1LYR5xnKM6nJvSF5
AsMBWsQ+kfSajq2ZSzUBJU3BP4a4jbp2SUZa5bah3+P66boRq6cLzK4aGBydhU390gg94lxtYnxl
2RFkSuh822JS479BCFvR4zEw06IJEFPiYUbwUGUyzRXktWvh6MwOId1FETjvRwMgOcqbG3AK96Gd
lSwAdW65d/A85PdNXx3Vsog9dQBpt1Vw6hfOtBAquuoGE1jdgU5Juqnd2AzTSiOHiEFqYohqUCd1
UTTsWNHkmwLfpD7GQzW/BbfRTo1n09NZrgeY78r9Pu/q29TgzQZfSraXqBH+z/rQFXduX7yMuW6B
ERqUOHbcuBuT0dm3hqILZmvM/Hyu7K94A4Lq3cxZXXmxaha+Rt2vaq+i6SjXrHY3Y5p+p83lEDIW
oWV6ysxNgW62zdimoLHrS+XnlLC7zOlp0Gta7tME1Nd9r3U3VUWtYAJLfwB+P+qNeLfjXjnPeGfg
FqaVp0gbfCgl5p7bZXnAoUd8S5Ky29NKGw+lCWKFlKP/cMxKvmMIW0/dyOaAplodtGQYPbefy63T
4fUEvdAV+DeYG9qznj+MigKCAddIbk0LsiTd3MV7Y5z1l7qqQcZc5ok/p1UdoP/B8kt4Cywpi9Gn
GThyEwNCY66Wd8tMT+s5uYvJz4LPAcfE9c7J8P6mVGN6dCND8Xlb1Zs2AU1OyRp2Ryx13KKI69zp
iVu/ICNyPCNvx5dRcV5GNKGHTq/MPhjkf+WFKmtyXztbZNHdgood1C1FQh9VizAiVs6I7cp9BM03
tHl514/WmtcTZHKYIl3E8sTmFLD5dxirwVqTfMuQdczbbHz9bxBCACIstpNeA0SrP5vsp8vv2vwT
sfrcCiEGTWozMhrliNXTtE1wbPA1e7BoubluyRJnxHv+HEaIQ9M0sGpYLJkx+BJ94+prqux1hnQU
x9zVJYF7WZd3aOiYRhcXwhKK+JeB1eoMl5IBASlNX+b0q0X6IBt3GMMOrlu16mR/cMT3/MyxFRBZ
GkgE4zEwyjHIC7a9DrHmZTao90BsD0/DdOelKe3MUXkpsT8lCE1zyvDJMPpzIuuSlcEI92lhp6gC
L86sNPtJ/TtVMG8gKfGsQTiY31vmRpd+IcGZXWNWCcj+UOIhZe3100D8Me/rR3coVMlU4tr+n0MJ
Th3rPI9bF/vi9i90uKH9XqF7w5Jc3zIUwadprZcUNUXU3uLbyb3BNQjaqxsmGwhZhcFUA/oRl9c7
sSsxaYapV4wSX7+c+yroonTQPXTQgv1EsMEM+b84wv6MplHEVWNWoaqHav8VT/Q5l5RClnUXz6WD
b3UNqqIQNhBL10Zn2cmMayLkLd1W7DfXdI+VD0V118pauta8zcWoDv55kz8RXKAm4DepSY0SHMah
GQ1KhXhUxvO4FtXOQQQPAKVLybsI9vQ1QZ+ll8Un0Jp6DT91fOdE5iduHNdBsgtCdt1FS8plLKAN
RxGeOlVosO92F3sWKqSf6B3GxDVG1cHMq7/nGo5a1qoDWJZDlOYDy02CZuJBhBv/elhb84RzGOPS
FFZFRjMadhVONtjfoZhHOLrv5nib6FaYciRH1/FW3eHMrCWSn9XJu2hSuhQcymHHtE3e2BtmTQe9
lVHnrsCghfBNFcIB5zARdsgetEbjSybctI86fVCUG11GabsSDi4ghLuNUGq5aYHExoggohGHXHd8
U/+rncPrK7aOgwkQEDVjHuityHO2YsUcaRYdEA5Ic9v0X2bnLq52UN35+MbAHHupoqCXEwWVy40x
Z4cVugVziPOD2bcWyIBJL3v8XtZEiDsXIMu2ndni5DrNHQufwGyuH5UGykRkVJ9nFn1x7fh7mqW3
gxs9ZfhyuL6Gq+4AegnwfyCwvmMWrWtFqYca91DegxnBiqYfU+RUmCxKZDIAK5kIBhP/IAnnqVAx
wtAuJTfbYEZYF1W9b5shkXxNrtpjazpm8NGUixGhy3Us3WRQ4qTHqe3yjeLMnu7wnUXi7SeW7QxG
OEUkK8FVyQEzGs4NdA3+cjJ1Fxnmy3WYVQ8/gxFOUlQOtaKZ2J2itH+MjhmCJnjy+grCl5orOU2S
lRM/R3SEOXOKgFWDPMVGt5mqd+ByL3cfMgk1F3DYoiiJEZPlnhA3yHVqpTRBM3GskiF0FP0uG6dw
6JQNeis/5ttvUIs6NFn4LAheoy99IXNJ07A5z4/Magfqt07RcT8DPetfmCQ0P5bQ/wNmYKDTgkgb
+P8Fj6iNgWnlyOtjj4yh1n9Y+BjVxqCRdegvDnwWKBYcxCAkKMi0XAcUx5dGQe4aFGxolToOCYbZ
qw4E7t/mPt0AbnZiSegTohLAluEmjPnhxsBzgDioofZDbro1YUeq35uJ7yp7DP5uoCPu2SlKFXqP
d2lN4odCnFgwUczCmDS0HBHTLWEhk4E5laI6ybF1kv2gFNvc+djMxoIA8mH8WzOWR2lRBj2OYsRT
XUmPQ0axR2jbtG5G2gcskjXOiVX/Nyj0n4PsBoQdBNPfl7ulDUaaT0OWHiGuiflNJyy3LEhxG/rt
s+HXoeyRdWXD7HM8/RLPMsdYsTsQj9aRG3aGvq3s/lfM5t1QRGE92l5mms/K3DxeP9RC7PjHTFQf
l6BrIusT9mxkOGaU5emxsrazO3jzX030wfzoDeONJRJJC5hPxO6wytFqvEkl1THPVHU7Y1o7KMfU
9go1+nbdmvdHDGwU6KxEDovpPoTfy0VUuMYsi8Ma3MNBYt1S9nOqdyp5JLLOcSG+/2MTeBMdDPfh
kImEVdbAs3lyq/ao5+0XCEdi5sbYgBJjy4yPyY5Bpw1Or59BCVtEo4kPGYEnDo3tzZCfq3XuuaMs
j1nzBDBgY1bRXvguRE/oI6tQyrlIj4XxgB5qr5m3tI8kYUkGIgT2zh0r1rjYoG4qAsLsICfdTRMZ
kkt+bXdMA3VOB7SuECxffsZZTobH1aI1p7Y9KhhU0ZntO0V9rOfmzlVGyWfnmkXnUMtPOYMi5Zil
Y9w2R7Vx0P7D4qDE7Dno60ZZhFg1CkSr4EdDloQm1UukQqVZkUJ/7mi6sR+RIIe2J8H0L7VlebMM
Scib21SxOV1inzJrETrNWp/EyZ5Qh4OuNt1cP7NrC0jAegG7DGjeiWcW8rZOqYMx9mhY7aZr1O2o
F7vS0fcfh4FULdqM0NqLtj3B85oMrTlNN1VHF76tGycFUlJ5JqNAXQlAYBBG6MFJwlCJGBag2O6g
nt5jj8zpZ0ug40mGbZZlX+1p2mHoeHvdqJWNuoATQoNFDQetOUN6jHrlgJF7H6GqDYbkps8S2dDP
KhaiK5jLIdz2boCVmSofcIk0x7Y/ghdbMSjQwjL6+xMmncEsP+PsPM0ahOFLs02PfQI2eafnWWC0
arw1CGS7p3Yqnq/jiQ0FCK/LOwHoGdCQuBA2CneGGyFVggINmP+rPUGvcpt4rD10/c/GeBmsFJP1
GyO64RhFBk1gxWQtG+/df4EHm4gGWhEQOQr2lrmDUVe9bI69+bg0hmBafCy+SWxcycz+Ye8ES6CK
mX7B+aN2nqeRJ92xAXenPTcBNAs9lddBFd+TFkWl+Emxh7s6SR7wSLMZZs1TcsVTwLt2/ZcsDnmZ
A+PddqER/eeHvJFTnO0uFEtyE5oE+CHU9Udd8fs495xk15bpATLgu4L9vg74fnkBCP1g3UXQNKHD
cOlOLjpn1TgqcUImztubIats586q8TJ6KKbclpGprNjnLox1UOtDKxFSg0s4hZlKjVHc+thUVlCS
xmMT/uvidbHV/WzKPVXKwb9iIWiJUFzFnQ1GPpEoLR8dpsQZA4VJusvZnW7vkk/ccRcQwn1Q8GZW
XHOsjlGNbrOwTZz8JrapPWFkjGFy4cNbdoG2GHzmI+XY685oIEeYYuTd8YFjurBPf34cxAZtEOZV
kPi+HyUiddomUAk9as7tbEceSu1B8kG60SVzw32Dt8hFOUfDV4RgidPMNRKB9uiCLbrmmoe2zWOr
KSGjr3Wr7j5h0h80sS3YiDrNViokPVpSYmpa/6K78a7sZdoCS0ASjjBiJT6VMfABpkHxy3LKZ6S5
PWDqXLmvknqrlc2d3Tw33NlcN2jtMKFyh+saZ9dARn+5fENZRq2h4JOIoCjZVj7Ra6WvPcpM+8vE
ZtUnKLje4xKf82NFML8jwV+5zFEUQOaNCSp8TYuFgdEYqhSDLCkshcKXm1qjHyl4HYuNifqT0rd7
N0Uae93oteU9BxWMnobYnGaaIXWFOgzEl7yCJwddMf3Ylg2irUWOP1B4ar5c3zGqEDsGJCu8S3+g
RTWoh/Kl5zLGoVWYhUrxjTULfHqXME5vuA0fwB1s2d2mj8sNvgc3cS8TpV9bOBSmwC6EKA+CZyHS
l0w1FEdl7Fjak5Pc6F3WaF97gyugazcSEN2lqM3IHoPfeLguT8Pl9b340Fmw6njtRMOoTMfYjdGE
O4O3PN/3oK9hinnrlOmWGENISLmNs+aGYBB2iKsNUybkFZG6tZnl0TqFtGp/N+UkcGwaxGr8N23/
vu5V74/S5c8UFockTT2VkHo8ZtVt0n3tjLDA2OGkJ14KgYPk13W09zt+iSb4cNYUXdlPGVLF8ktb
7Mvi2H1MeWb5KL6AEGueGSdGge6c5qhoN9PSD7L9TyaIjHxlNuGdHzJhR56ir4j6uvNXLiMGkSyT
2OppaQNEsashO0LuameS4tZJlU3byPog34exy6UScpJOqTInKfT2iA8XTADmludQ684uqReP+i6b
ZE2BolnoZEIKhGEYnEKMr4lLx+0SJJOUtAeX3pjxIdfRp7e7vjuiSSKEkLNXqV6pUMEbDhGICy1r
3idlAskCIyxV88koUhlHkHh8RDxhCWMTi9hSczxoCdO3qNMpIR+71Mt5NXklWL63ecqiDeikO0l5
QYxqIrKQeqkGzW2it8MhNun95BDPyYaflhF5VpyGn1lUjNguaTKGswQjM4eB3BAf+wdeYxQ5e5jy
e6urPCga1jI+8XWr/kAJVhH0dcVxvVjl2Kemix8GNa+DAowis63KqhnrzvIHbPHXsxBdakXJsrQf
QPX3UrrhkFSbxH2J2qNqy9q2ZFCL3WdQ1sgdOwFB26EjkEysya4Y88fKbMJMc47ORF+v79j6Sftj
2fJzzuAMDtG1OFfag6apX0lTvNpxe8oj2VuWDEa4PJpci2Y1HoZDr6dhZVaebs9hV8nY0mQwwq1R
KhMY2eNpPEw2f7Za7VkFRbbdad/+06KJgjhm3DvcKOfhYOTkzvo/pF3Zcty4svwiRJAASZCvZC9q
SrIlWbbGfmF4mSHBBdzXr79Jz53jbojRCNkvZ06EYqYaQLFQqMrKXOYbin8SPmhClMbFPaV/MHUD
tWWDKIhaZJCnlW8XGD6LPznDp+vr0RlSYqGXSJGVVj6GIm6hSuP6mUVPs+eFUCUNrpvaPCEAa03U
vUFYopaILZbUZQblx1CM4r05PXBMuTWl7iPaXJDjrEU6PJ2gLnbp1WC4EstSZHMYJV5AzDqoxuq7
rMujYTc6n1sDzXn69jO8rsqPMIbqj3pXLUMB5nJIsoXzbDJoejfx0aO9pdm3zRWdWVGOqM5tMYDO
cIRka+qXU4i5hwBwVi/Tbd3mAZ0ZUkJ41KLIOtZRF7ZeFaA6cQAn3A46O5pLaTPMnZlRwjdz+snO
Ivg2tQY/lfdTdj+30AiS972tMbV9QHhwGmifYrZWiT2eOVvGVNZ9mDrNTVJTcPJEpu5631wPngzU
QXsKVTjlhQJcSIwidDpBlJqELXte2I2BEMeSyZf08Bvf0JktJS6YPWr7fMimcGqtvSvEIZm9m2rU
ET+86l/+9OwzO4rPRdxdkrGFZ7PZ3NndGLCEH1JQvEKTK2imbAbZ2Sh3NaBekzd/S9z6Yaa68cTt
jUW2TqFQglnl1V/PLqiczE6BalkfOt3XlIHHf/Rj92sTH2SsU73bdBRIB/9nSokaEcmnAdSvU2hE
UdBa9CDlrDk6nQnluiWlJ2pDxH2YdBh0aYo7r+z3171jdedX8ehsFYq71/3sdv3Y9qHpfHPHG0t8
m3iPVv19zI+Q4dNY2wwXK+gBYQHz3SoD1WRkfRJlWNCSR5ikMR4JFH19tKnfxk0IKWe8CM7sKKvi
bt8ioru4N9IXW56M8rknmmGvrbNBE9syQIILXR91Ktp0lil1BgsEsp3wkcUGDeCF189mK4qfmVDH
oHs2dFNuDDibeQ5IthxoW/jdlL1Qt9H1Sbc+HIwWYGYU2jFQqlKiBFy5neYMUWKo6NelspHyGzc8
rv9pWeYPCaZhf2dtv+wp0SKbko71UO/ECfFPHmrW0IT7q+8FmgWDxtTmSaH+v7LsQIJJrTpBkLZ3
EuDJwsykO16Ld2NWaGAiW37tnJlQdq/MIwejVcUUxqP4xhr3dsEBge5aB2zYPKUzO8quiUmW3eTY
CAirbIPzwvg7F2BdcHY7/Pk3DujMlHKzwx8YLRc5hc5Eji50DtzJ+dZx169THc2n7oDWv58F7YF0
4AYhsg9XMQJB6cEpfutTOlvNeoBnJvD243wskAl1dnIy4vfD4L24RXnwWvo2CpWfoefcFZRrAax7
XdGb2DcPBZCITC9oXkD0L8+KYMYn7LQMXB26VqnO/5SLYqzp4gy2ANeWKA+8maBm5twyLo9/5hNK
WK1QGuiisupDYzYeeDUE6G7+WBzDL4Zhd93U9oowq4jxCiCiqLKNS930LsYVMUgbYSq4fYF66bvc
0Wmxb0ZY+suKsm8ysoQBVCCCeJztOvKYyyScm+kwxZ4mQmz7+C9LytYRMXel5dAeqfgSLHlxArj6
dH3LNoMDFIUZJKXAlayS1ZXCmHOjNcawkA8UmPM8ey5G5P3eyWK/cb+iq/o/U8q+tWKRnjs1fSgn
tjNIsnPd6V3mpppvafN4zswom4ZaBkpsrB1DcFzfS6P1G6+9KZPVIXR9Yp0ppRZQljXtIrog7R+R
vS4H6E/uXfm51pE4aeyovYli8HhTeZgQRWz1RSSOIEg7DrT3e3PWHNK6O2pqd3ZIqqLHkudVSz3U
vCLaPprS2AOzfprHZB9JcWeW6behnzL/ug/qlqdcUFVjQNWF46HG+bAHzekdGbzAK+NDJt2Pf2ZK
uaDE4o6GgwdHiCmtQ70Mfo6sJbI/FnGhISjQLUq5nxbM7fYWRT1vIs372oMubtMfbDd+tnId94PO
lHpPTTV6RsTrQks+GPTWhSQGM09F9tfv7J0FPV/KMIxnKSvq7NktrBTP9krK28yyAI8cjw13Hxz5
xsmLf+9D4CP/M6WsCP0xyAtbqFBO4mOdfeog+FHwsI10paLtnftlZ/372Q1PoKBepBPe7VXtBo3M
jpWdv5ROfVdNOol4nSkl+kFlaLJciSWJ5WYqbzL2PQNgIPn0Z2ekBL8YhVZMl8Hruso72DU5pFnz
wRssHxUsTc1je0GY+kWNDeekDv9aLBttYuG5tDBM/c3mqRoB6uqHoHB0pjbvdYg5/GdKOSYX4+pc
CpgiWRqkpfsuMxqg0aXmutWZUY4oMpy0XtppxLOW/+Xa5QGwjNyfluFw/ZB0dpRDMtJZTE6b4Nqo
x1Mfg3GXmu9mWf/OEwZQd24BYo9hOaVeBOCvRUlljmFuJ0Fne/cVm37nPYtWNpjXLA+sYkrkdghS
ZLvHK0m2HoDZEN7lxv76Zm24GRAwqHliYBIMESoDxeI2AL5Trw9t8mV0HgrPQ11on9WO5hJ6fSjr
sMgqGYGReRSBlNdYN/OclINwnsp6PHSuG7qgtR7LVLNjW2ZWFVww8YFS9ZVwbCX53IIQ0XmCyNCK
sAGwDKvPHqy6iTXnv1FcA6M10AIe9BbWurFyOmmZrJrMi/WEDyhgcxnU8weGQg1xbqPx88Ct3Rx9
LSDP3HqZbxnd4/WTU5ltEMWhrodZHGAWMeuM/72MrjOK7ogPY5P4tfcg5w941PhR9p4tJGiqezo8
8eRJVo+T9bFJW79m1PfS7431lzuGhp1Bxqc9JPknzY9ajV4mOMhyAbqHuBOlq/D55Y+Kur7ou9Sy
nrodZLWCNgBjUdCFuU+O+T4+EE02+jqF90ACg1rZz2Ekx1VSRJFXwhva2nvi8bxfInGXc7K7vqQt
E+tNicLlCuKyFM8lsqo8kjA38QuH3luVESbxy3UTa+RTNm3VeIPbonCJwRklMo593MVzKssv3P5e
R5PvyOdluZnJ7Rjr0GgbH4gD9ToOrTcXp6MCrYsJLRCSFuWXvvxexL5X535Wa2LK1nKwYxj+QQi0
PXVwq6Hx1C8sdZ4I2O669may+sASJXQ77+xUl2NsLQiHguEISBAYkFi7dDhziMaZsoI91ctxwkCQ
HB8L3dDWqyAJvCz6Dmh4wQz+//r3szxmTllnjcKy8EAo760iO4AH5o7lR0nffDyrJQuTRhi1dPDO
VlYjeq+oTIdaYZ2mP7pheG4m0FcABH247nGbK1rlqEG2wVB/U+7I0k0WiCi1POQJivBV5H4ZhP2h
q/LnwnnzwxRrYgBzwxQm8sExcbl7pQu+HlY5sLWYO9kvx7QxIR0kNN/p+qlffEQ/zXg24K8I/1BX
vjSzTCK15zqywrEebkFaenBY/2We0kNUtQfG0jtSP7SD/e36Rr5yP1hFfZaCD3plflUJOupJkKzM
Czvka/VPzIeaNnuRNppPauu8oLyOEwPkCYmaEoSmCNASDJDyMB5E0AvQtyfWXyP2EsDHt75Dfq7o
lyllH8lg9kUOKd9wGUnvS2t8SeP8AeQtdVBaukHc1c/UQ7N+3qLQSHNRCb48tLHp66hsazeM7HGf
un2QDPLAyiZYyn88UGrntqdxk80DA5v2qsiIK0pV4jHZ0qDNhQOjfXcso+bRFNQHSbCm8POzXfhq
ZWd21t9xFjNyMKGzRDZuaMXmwV3CgYzQFKt92xQ7x4LWXP3VnKfnfs5vrnvkq+iL88Pti4HFVf3N
VGcJ4oV0XR33buhIq9qxCPlv39/WIA5xx/KL0RNNHrRtb52xwjdnQ33scqGpHHCnjDMPrXSoVsqq
vc26G5cm/4BvF7STuvR+61MAwB00LwD1Q0xECSfLMrXCTi0nTJy4C9py+ixMCbIv8Gv6ZgZmv+vb
+dpf1oFMjAxBQ4FB+VeJlAsSC8DuywjSUNGxm8ewNdIDODw1haEtM6AsQQTBoDOuAGUXiTdl1dg2
UehOcTgU5l2S9S9QYn2+vprXm4dZYNf28KBA4orM/vKwADUc4kVSN+RjbR6dr2YJtbM8yQ0fXGa9
5lNbf/PlJ7AaQ3oM9jmkFWrQqqWkos5meKLV9lA07l5Q80807r61on+TM3SRUDZW3MFJmQH9kdQN
DZEc49ggN+2y1vUr5t0TUzf+vnVM+LLwzkI513Rt5ZhEKae8bhaOikZSYERI2j7mKH2zyTXx4/Vt
BnwNwNJ4nZiQh1Bx/KQmUz0aBv8xIG+XFXDvLD5EJgn6sjhQfnLHaZf21Zfr7rG5PMCn18iIYRm1
6JB5rCMGSZ1wGAh45LobwPp9V3ubbZpBuMAQI97N7qszsw1pdkD9hXJl3+PLtG+I9RXAL823u+Ub
gDFCzOPn4IX6UTFw6s22Ad9gdPqwVO3XKnMC8Ol8rujw1ocnXp0/mY2gquuuLejLDwsPsaZ1vMoJ
7bq+n+uvLVC1tqWbitn6ouB3yKoZZjzwnr60YtsSTHpidMM8Wyo/XuwIPHkAJr/dC36+LddpFftV
LMJetkwOuRPOIr2TpA+Ead0XQK9dN7N1OviGkFnjkkKCqGxZtGRJnMjYC7taPo+RCIVNgBUed31O
DtdNbTkchF6ZBcI24zVmrcgHQoSZkBDl7yeL8MbHxN8Bwgrfrtt5fRfiEYdaELqamPkB0dXl+RAC
VvZhTEDA0XDTHxj5i09F6KT9nSzrG44B/uv2NrfwzJ7iD+4wRhl20cNJmXnQuk3oZWzwWbP4Wa+b
rXidq10ubl38WUaTmJOXNT1HRlNDpKwlUdAz8nno5xvTzv5JipcWvdQ/W59y+eZ4mEgJToTQBFLX
ckFv3uX72mp8Zyje/gFjXA9fL5Td1w6nsrrJSEZQf7RGCD68mzingQSDmKmVB3g1aQp/B2kgxvTw
ZkXwU1mPHNlaTh8Xc9iwVYmnCKbMOEJOMRjhHTXSl9hwfBqT/WhFe4aBQVEvp4IIzc5u3C8riwbU
NW1UHZAmXh7mmCeDN5eNGWYTel7FAjMPRf114dKfwAInUunjgapx1w0PgtF1KBoEKPYryswWjCFF
ggduaLhDkC5Z4EFqd44xWJ7tHPmlnL9fd5+Nzx6lKLw7UVxBpFG7rxNa8It0YW/s3J00v2FGMqjE
h+tGNhcFt8HQMLwG/dfLnTTBJpCZjjRDMpY7a3gvoceyllWG4WtVH+xeN1mxcQfA0CpQhUFlsAfR
S3tFDb9axs4IZQQ6yKa5m2l38/YluRbUz6CMiie7iresJauj2ZVzGBfVYUAzgMVxMHuJD3aunWE2
Pn7W2+8cem5y9dez4DJ0ObR3x9rAcEUPplhI3FSkCFyqG/ncOq0zO0y5dOIUV1sewU6Ste+pXEef
7CfGq6An5R2JxR6MvG/te3h4qfzaTaa83Tszwpc0NUZIAKWZo+R7w5075kWJ5uva8vZzO4pjyD4l
YiGIYDabwDHs3aYlDTiYda87x5YZfEyA2KGcg6KY4u/uXLKpmfMl7NpkL4nYj7LdVWO+u25my83P
zax/P3MI0hv1SNbVOEX+DrC0v4y40bj5xhsdIR+fEcIg5uHRYLm0IbyWjZNZm+HiLkEO0JZwPnfN
sE8bdxcNkIyKPhpD4tOl+Q1vPzOsZovERbfSKMolbFq+o3XkA4/0DphPzVFtL/An6x16SLh1lCgf
085exFiaAES2mC0kQRa9sGK5Qff3OMjZB9Q0iO0bYeqAuFufGZ6XYFT41/D697PT495MGtOE4WiR
O54WgRSfy7Hxo7E+gZ6bQGT1urtsZELre/Z/BpWjNOrUBKoa7iKtZRcnKCS18am1cwzrGhrPVPnu
UV9cM4X/2VLfZrQnyP0qRHxwhu3riH/mkzwRN/VdN9lbND+kSXe/RIBi5bdzH99Qp38o0sKPZadZ
9ea3iL4gOOrB2WmqCNG8zzAEV8UsHA3Cj7HDu3ZnZ6RNfUqjuNO401bOgC/+f9aUADPSZiq7Fp9L
xPp9YxQ3Ha2CFF2EcfZ2JWBNefxPUejWuOFKDO3zVRnKxYNEzVTAgJVGMmpomBjWfGAgDT+6Vmnu
JTjhD7U0C2RLYrop7RhJ1HWn2tjeVV9pZXZcJ4rVy8KKFoA9epjGb7BC053cd804WUHWgeHnuqkN
/2Wm7ZloZOH+dtR5l6nHOysjNgtR75eBgOyGrPMnULPf9U2Raoytn71SmAHLiLGyp2F0HwXzy6+z
yDIJBnbkRXPd+YP3sUMRaBiwueNTQ3Tnt2UMCMu1Jwj8G4oLl8YGt2bzMMNrJOi4bPGxNf7irbiN
eLh0xtuvQIa3FzdQbUJ2pL6P47zv0NA2DDwpjU81kncZ9+9RH9CYWX+yun/obq6qqnhMvq4JyoXX
jphpSCMjWOp4Hy+Z5oi2XI8CBuRykD0hUWeXuxYbHGMGENkMMyp+cJHuU+6il010KNXtpfyyo5wO
YLHG3MWw07rtuxEkXPs0EfHxunNvLgZ4I1QTLAqCHeUaclneWPZiIQNKhgOGx47RRI9WpotPm2ZQ
bcSkM5wbz8HLPRPuaFcRpLzDPJdH4jB/AMiuqOOb66vZ3DI8KKC+tyqwqYwQvUPlJGI4mYkkPOPt
sxj46bqJzZUgJ0G4w36ht3S5kopnQOSgDxS6Ikv2IubgpBzxZVJ7MTUPwa3V4IswkKBCauhVB0Zk
tMt4YbDQiLPkxNrGvTPypNxfX9BWEGAGXAAMPHgAq21nqM52YHRdaFi037Lsu/ReBvaIiXDWaGBT
WzsHkhAHvYi1vvhTWeks8RCTnVZg92TgbkqbQ1kldE/azsHdm+rYIbd2zka9HjSUuCVQpb08JIBF
vSiOcfl2QPgeKUndveNKTV9g6144N6J8Oi0V84I5CTtsCzt5ipKyxGAL4bsUbR6/zGii+VR1i1K+
oZaWmcknk0KI3jwUsnpvWs0bqVbXit/5kpRUzeIyGSHKiX2r0ntMh/lmzN9hEmCftLoLfMvtUGqw
XAvluJUH8PKI8tSaS6h/0tAl2cM0L3vUVPfSAN0FX8ojKKG+XXfzjQxpLZmijcOBS4Gc5aU9jiHp
NW7TENMt64Adg9xxBYFgOnWRD2XpIRCjjIO2mKYDqNTkb4SNn6qtaCRBEZQrh9dwoC5KcM+F4Bpx
/FnOs99MDfOTeNTpnW7tLLphYPTExY4KkhKhLDKKijU1uu0JVAlqMX/OuPjazMN9m9mlj6L/7vrW
bn3Ya4sRYismAola9mDOQjEvmFuhmKoQIABMLBZJGTSmrmu1ZQj1aNdD6RulQJXaaOFLgkY7QhXo
PSEcVBy60r4Fpmx/fT1bHzb4rRGl8JLG20y54PEyS7soMfFgGdguGci+yfIHTHEHXVNp0titswIN
IRIjzMRhYes3fxYTmZirBU12MxxwVIZx33uNP6Hktlif41I3TL36mJobnRtTHGOqWNGDXxtPTjsK
BEaD7Sjz6+jvCFiglLX7ytGEE51B5Ru3B2IjwvdmiLvtfhZhvrThkkDNKKuCbIz8ISo1rrh1dNC3
R5qBJAPOqLyDorTvJ2tC+jc2NGjTF1HuBwuSZ5OOtGLTkGtAgmwtt6Did3lwkLTpxdJXLGyKiXzJ
7bX8Zs0NQ6O7dSVEniKj/vu6W254P/Rs8BJZaRABp1LqY13KZkmWmoVpJKwg6idxAASyCzpS/MYX
ACEDvENAJo7pRrXKyIcI9f2ewBSzJ78b2NOSlZPfDum+devnt68L+TRWtUKQXr2UQYiexpGH8FHS
YgxA0AHEoDHtvFjHGbTxsSHr+GVIObMUEuQpGoGIwRCo6/1kgtRYk7X0vrSKGNf2Mu6SKv3n7auD
DjTyN2Rw6O0rHx0ExHLQNjLcO5Q851EfIAs61JN3uG5mwx8tJPAO5msRHvHyufRHh6cgYzNGGkaN
s+POshsd7wtxqtCLWk3es+WHSK3giyvayVRhOl4tWsMpsSLWQdE9d26M2A4ckd5cX9GmGeBksBzQ
CuDZeLmiYeAplzSygbeThxhooDge9008/c5qPMx14GJCvLcUpwAtXUzpQuwwN5w95NwPsmV7rh0c
31oNVF/X5w/wW2iyXK4mEdPYOBl8r8lRkrXLgIL42lveqJa71r9WskScCwAXwHQr3sbY2ALWEZth
WkZHOuYnu2F7iSh4/WzWa0m5SS7MKN5mJTwTK1IgHCKaBlPldqeFyE4TzDeuD0BuAOsEYBxPehWs
WlqtU0dRhkSmjPfo8fgdH+8TYed+RPsjLeegq5mOomPrQ3KQRVgGqPJBFLr+qLMbuRlEYzhE2GGZ
1GSXR8venob209It0YOQMf92fSc314gxArwkIQgMhvdLc5Fn5PlUxQh+MvOemsyYA5qh5G2VOdln
wzLdGhnPTj1PmCbsbi/0l2Ul1zeAxh+rmdNwyN37OmqPdd6H0AsMjJr61xe56S4ooKHfh4Yf5Cku
F9nVRQ2ca89CJ4nJAply4bb+WJB21HiMzpCyJs8rFjstXBpWKEDiMk6QTIGB+09WA0TJ5WpSYltT
2nIW5n0OxKdFy2BEYNZkhpvHA7AxHkiUwROVpdTxAvB0b9PQyvg76P1iSoCA49I9dDF/kyno1EPD
kOL5DyKD1ZoaNCLh9JE1mvyE+vJt5rV7luW5n0/Md/u39fL/tcVAGYqxlp8NCMUVLLtDh4rAVoOJ
x7pxj0nP9pXUdcIuHeE/MyupJZJAsN0pUT3LHKepnZKfqr6+bwzy3MTkeN0NLg/oXxNgRMeACVDa
HnCIl24w5MSc45zUYVkcE7avWb2LxU4MunLj+t/5FWtf2VGheg6K0vPcek04s+F+sL2vBU+PeVc9
dWN6KopIV3a8vKn+3x7mNtbbA3eIunVNbjdkrhp+WqzEPTVgFguS0pkes96NNFu4sbQVAbA2D5Bj
Ipe43MIltUG0uTjOCRpUuBDNG7QTPnNL7uK5ui3aNzV7fy7swpriEzzKZTREnXPyvAnEYuWPwXCL
HXO5JggpOJL/DEHziUEsaUXWXy4LeCnwVJkNWL6C+afkevZI9hYU0M2gCqtjrYHHKE2vV/ZU4pMq
kl7dFi092R/6f9ywPUY7+tB+z0700AVNEB+85ze7/go++G+BtnJuNILEZjri67JE/77vQEg+es+d
wQ7tOGuC7eZm4mGANxbuY44pn8vNBE2IWeQ8pifzwxg0p2Lvfq6nI+LublWwdtNA6DoVGx82zg1F
5NX7VwjOpUVH1gni8mCfaJx+tgv0rwT/4aA87ta6F/nGt4bxBHCprSBI5GvKVdKNsonyjtgnkKV6
u45CuKmay8FvhJYT7OfHpMQR8GcB6oslrdupbCQz+6VuK2wk7mCj3Jk59JQ/GI4xiRsJMV62jphk
7d71StM6dn1eWce0TyoPchaVNd5UvCC6WvrmTq8i4evMk4le3uVOl7wc3MlK7VMEpJoEYFem+Sen
d4OhfJucN76RNSEG1hmhZqXI4MpOjzybuRt5RQhKmL9Mu7wtUt2NvW7gxQYrJhS/Ea20pgLMmacM
/ARJJsGfv4B55qX2bsQy3nNPN/62YRBzXGu3A58iulFKnUq6DadJNhdhOTinSHTPVWb50Ii5Ne3l
LlvkrSBchx54FbLX+/TM5vr3s/QY4+nt1Oa0CG1Jb+icvnCz+iRMJ8wgPhY4hD5dDzWvvhDFnhJL
I3DV0imyi9CaeNh0bYudtXYlmu6aQLO1MMxmoOxB8S8DXnW5MDYsjj2WfRHOTuXP7s7sHsyYYno8
SHUSGhpT6iDmWNVpBQxvEQ5e52HCy/pUePYdlIMmH3o4H6uh1SR4OoPKdyYSO7GLBo5Sy1tArqHw
jU7FAwRCijdSKf78zhgHqA8fGarPKEJfbqOIwcAbm0URZt3XReys2vUtG8S7j9fd4lXkgFvglNaO
FXrlEHq+NDOM5gSKjq4Io+JHnN8u3hB46PFUH/7MjBIzoSRsiqYDTliS8atd9seY1x8jxwnkpKPd
2l7RKsCL4QK0Q5Q7tRLuQEUJUwl9KDBa5WUniCp0pNX4+bozSpTCzv2yo0QpVo5pxlE7D4seihf9
cCqAqrq+a1vfrGus8HG8XlaNhcvD6cq6hr4eGU6Y5nqMovY5kskN6Bl2181srQSgOhMlPWatwoeX
ZvLSjOzcw0ra/nvfLamfG1S3W1tfzrkNZbcMNopuyM0iFFnr22LvFVAMyvYY4eKjDnSvW8/6W85C
K7xCZgu+nXCaOhFO+MhOxOYaj9YYUadksqGpCpFHRVgBru0U7d4DlvP6ufzsGKsudrZpqmi1R9Ny
XBgv0OiN+t0UJYYfW1b/KBwj9Jpl2i1l85SJrA+msf4iYubcQH7uS15mOrEGzfGpkrzA13U8S0gB
RPf3prsZe34wko8xD+tJV6za+n7PF604PUntsekKmBJmyMSOJ55fk/vFnX7j+8XRA38C2CCoSNml
l3iFS9DBRJwoSRvQejhySzdJpWAT/w3i5zZWJzrzRKB3aFpXC4I4Gx8N97bJFisYALrPCnE3TtGL
UeVVYIM/2x6cz9e9Z2sfz20rXzWUIvsaGj1F6FXp3kI33b5fqOHL/OW6nS3XOLejfNmQ03PbljVF
mJsJ1GUOssc/0AiLh3CgupbsVkQ8N6Z82gxwta52YCw2s4NVzzsL+sNBkiQ6LQ/NqtTUwrPyhVoj
0jNWPebFnYlSXm8lyJneteWfbaB6BedOwoADhpMYq9yhFVj9Pcn/7gekFxomCY1LvKpPZYDwJzZy
wDolt1EVHygUsubEjP2km/++7hY6W4pbGPMSdV2M+Ngu+W0Vl36xiEcOouG8mHfXTWmcQkUkSJ7J
tATWOKyd9rFMPnBofy2Dbvb+uhVMqV9+y1YpC+IkWFDUPy25GWT2J5rpakZbt8ov/+aGkrzwbs5Q
JsMJZfSLXPIA8Lz99c3aPhcMTWOYY80rFAsYrWzzpBHjiRvR0cycdGe2Q2g34wuSpd/y7F+26OWW
gSIDjYYBns27eueU3rdxFPuuM6fAk91NlLiaNrlubUpId0k8kdRAet660+dCWkGVt+W+oACiQIFE
c39s+8OvxSmxvaITcyTgPKD2TP05svYy8h496LH+mR214cWHzhtr4SIS8Qk4eut9shR+siSa4td6
raq5BrCy//mFesNbzjBYyCvgF1Iega/wF4N4QZGwY+csQZ9bt1DfNnYQytTVbrZ9/pdl5cIflsoh
C+jpQ7s09qzlQWLo5ok0jqG+CfqOZkXc4bNi+fg8zp/TOTV9ymcH8qWx9ztfGMYj8ahiIE5SNQgJ
T+bW9TByU7ffyLJrbBoY+UEmum7D5hX1y45a9C3KmRt5jAu+MWK/bg8FnlJ8hHQXO9WARl0PG5ve
fmZMOSTXFtCdGpBTm+XIdrOQIVjH5LEddE2hbUNQKID4ApBqard6JSE0E76mLX2+N3h8Dza63Vx7
GnffTs0AoP7PjvIi9VhdzXEWTydrhCRjApW1o0VF63NTPFeRA0iIwSqwSVnjBy5Ec0TXSIdD3PTK
Xz9BrZTQPklGsDngAGu+E/EzMOR/z9IJwLx+vH56m5/YmaX1l5zloVUUVc6SI9d1red65IeO6xht
t4/NW6EMoD4Dvc+lhUiAU8e218QMc5bdXN/lWT760nZ1j6LtpfwypDhihnZUQiXC4czHR2dxg9F9
2yT1/2ftYKIBlTvg3KinXq6FAHaKCZfGejKiDyKudrTw/JHe/MaRnBlR/M+cF5J6yVrfGXiACed3
pqtTr9jcKjT+UdwBNhS4wst1DJk90ILDRA79UVI576fM0axi89hRA0clBJgZlN4vTeQrrEuuq3Ct
ej/11rEZqkM16dAYmyvBwUBqCyQl0Ci8NFPbshAWYjjehOLgusOONboX7rrfr+6/MxNK7gAiCIDu
lxTXOQWSeu6DDDBP+gP1MX9JHqtOg5bZCN64GbAewMURgtQwt9gidhO7RvmguSmdnST23o33eb7z
omp/3dM2zujClOJphptmJJ2t4ZRK43aKB98okzuv5X9mRmU/tCAY6dkAx56WhJwI8MGF3R6mSjfv
txE00YpeQblgc6RA6Vy6Qt6M7dC02DhCxyBle3ex/dL9SAZNYXSr+GKhGe0ATYqJu1eEdSxLO14Z
xALLX3Qs9vE+7XxwFwfjju3JSfxGXn5uTk1RCrwweQL5HACN6ntMLu0KMztNkwhybeVjawvPVqa2
cMp2QNmf42vyhH3Kxtz242o6xEWzr0bkste9byOvPF8XV94bTZNalZDrp4vWlFX3+56LT/aU3aXO
eEzBSB6MvPphc+zudcMbMQMgRQxKAXkMX1GZ3GdRGU4t0+HkFWmweNGd7fRvbYSvjvjLhArgM9lU
thXkulGjd54dJo5e/z2aIaV9fSVbH/C5GSWOF5wsox0Nw8lh44M3zxBcK4/2oIN6bLoFeCHWngPc
XS15jBIc4ZFNMvC4E+B+wK6ftnu8rH9IFms2bvNswMaLC3YlT3SUFQk2AwjSpTmkvLqbQUKEm+ea
BG9z085MKHmCnB18Tqhro/7bgUUIglqx5QXzAEWJ66ejWYvq4JBfrUQU8TzM0eQe2b1tmc/XLWwe
zK+lqDNfKXEZK3K42VKfgMb2MH5qlrcLSCWu29FsmUo0atBpiHtjzEPQx+0wwVYM5S7XkfFqjKiq
dBWNpiY3K+NksubGcKYjKx7K4e/rK9GcierKgAlSlCUb40TrZuel2ZFKtvszE+tPOEupi2oBpJZP
eYhRuRtIXd/G8aw5j81V4HsEjx9oF8H8dWkiTczG6DNpnsQATJTZkewdGAZ1lDebBwK+NOCUANZ8
pWI6UDZ5TrX2scT4rrK8D5x3h4ToeJ43ndiG9jKDSgnFmOzlYnqJW9uRFfrPvP3MZmjyjuShh3vV
yK6vH83misDSx0CUCfoQNVssTfQMBjsbT6aTfqE2BuYrq39hgzA12e/mAWEuHfAWc+UvV2KMqPpJ
cnQwT3Xtwpnt5WMsE1PjaFuZIt4ixrqgFd+lONosaGf2JfqLa4kYQ7j3y2R4O9G5+zqLaj+b84/X
t29rVejer/QXqHJ66ngEEcShZdcgOMtPsox2hmVp9m3rgM4tKBlpm5idRGY4nKCt0T/XUDQ70Hzs
TmBV/o0uzwpF+G8xKgtFnRcA4a3phzStgGMcNzdyTSq/5dmQ4wLA2lrJoNXCcFpDGruIsV8k+VLH
p5E4PghJMvF8/Vi2N+1/ZlRSpRawBhkBU32y836Hy23XA3Q3T54m6OjMrH8/i2s9RsuHpsHZeA3d
59wGHoU+LgP7+ubVoK0NHugVy49RCyUceENnGo3b5/9H2pX1yG0z218kQKJWvmppdbdm99hj+0WI
7VgLte/Sr79Hdq6t5ghNzHx5CJAM0KUii8ViLeece0o91lRua4QPRfuO0sCFGE4bS+7nUVbQA1bL
o6vE8ve5Mjx02ggwBXdMAM31QGfWkPND/MQ5gmIxcmbNUn+Kw/DIdPKS5PqXHITsYY8j+o6VA5wc
pjmADUr5ZqUZPJ6qXtba09xLdpNrp44qdt52giHjHS8A9qs/YgzO7cSWHtOoJdm5WT7NJLptu/bD
dUV2F20jgdubBFkWOmVzdh717tC1n80ZybgpoPLbI8ELTdbv2Fh0kaL3acwKyDGGn1W3HNtR9uI0
FbiBnYOzFcMTGTBlLkZTiYeTNQAYS1q+V+rgEDl7vL5qIjHqpTakLkwQWSDc7BJP13s7qU6s/3Fd
xup/uVzIhSqcfzbztiyXvpRPqj46k/G0TnWptHet+QNRQCPVC1ybwNYod3yGKCrBJ01ha9MPCUjT
wBsNRf2v16wN1xrvpbtsonQYf4XpNxXxllixNevIjP5/OJ6rHN6xIeMGlBcDulSnrHpRMk+h/17f
nn1V0FiOjkX0vPLepm1zNcpzpT8N9fjSlTKgytKbfsg/5k38Li/wRxRP7iyNgG/Nge1zmswmB/Bx
73RMNNgnUIc/OLI5xnM3ttmZtQnAlUvgwA6YXrfG1kcm8HB97fZN7f8VAlDf5fGZsZxGW8IMimLA
SCt6n+4XfRFlkEVSVpU3Lod18sDmWMUhpd8nNXtUG1HTgEgCl6NOE52OnYGLzaxMeixylGZc0I9k
oyAcEMnhjma9ZDozxgZpqbVNoAdSg5+UceW/Y1eQCMCwOABfkeO9XC9gr0YJQivtCami8KDFTXQX
DjkTSNl1nX+kAD7lUoqiTKO+ZEt/CjMrsmfW3M7TBIKWUjSmJRDEQzKEnU6mRDP7UzMvLpoS3KYZ
AiqJwDl2Dw6wCVa4GTQyGdyqAblClUID73UAUn5NASqrp/Q+0no/nr9c359dhf5KMrlTQ7O6lHu1
y9CS8oVmYAEa7H4SZQr3haxvNoQ1eChynnNc6khZpLI/yeHoxaQ96UCVV3oR6vSuGIpQbX20rfCP
l1YQ9dNS6OiLP2vtbC9R6abNbA+1qAq8e3A2Yrg7tB5Zx5p8yM7AhQpHt8EoZOhLVTj/c31rdo1g
I4c7oJ00hVVfIoqqgf/hguMPQ/rhErrzYCkokwzh28Mc4NtgpomqqG4rr8LPKo1mdYlQ3U7goI1q
UOxpTqTzrIDZ4M2qXYjil7BhOSid0/4UJf3zUIJXQC5mRyt0N0F/p+De3llH4DwCCBrs6BYB8MGl
WRgVSwclwYOkVKp/qNEdC6W8s7rJL4QIyjsWSDG/vjZboGim8IauMlouwxyys7p0QCtEotX4plui
p89OELeVwrcHSEkdNaaMBJWkLsfQoh5YiAdtsZvwBZjad0Yk8BE7Bn8hb/375s4b6w5ov8CePrNe
tVFe8OZEd68bhEgl7uiq5pIWIFOGQeixBsT4/AlJt9FOe/UmacyvEouf04Ydrwvd1wtYSyrqdRh8
4YTOuVqBrVdjAEIbHqthDkjci3LIu8a38rn8lsFXZCId3eSUzuxs6AHaDGoZEzzqo1JrAiPftTwk
ktZxWKBR8LkkAgh6jQ7EOA1DXJdOMbQZdWs0gMk2amqqaABsd+k24la1NyZhWuiTm9ZrA8xWjd8x
5cSACuq9Y3/w5FZxkEA/a3AOMLbyzoiY3p3KOfGqUD4klAgc0f6y/RHBb48C/ngri0x2nlPDrqLx
37DvPKVsBe2Z+8v1Vwx3n2cThhnKMexOZDDtJe+8kYq4aPY0wcQH5gDBuoB8BeflYnPS25BRxPOJ
dQI6nW3o82OriPhZ9jRZIQrxPFnjEn54RZPDZk5jXEph8jKxx64SPOl3f1/BtAJGjDQF7vrSsPSh
HUkaIlSYMeiXaaOvqKIG4N2V2ojgNgMVWCRjlx6+Js39WZKDio1OKFNBTCrShLPevpdR9u3x+Ekb
815uMtccS4GI9Uu51zzg6P4sFt/xOfaYksokTLapWVucajOrAYpQsJsijpoA01OgWMfkpGCHBMvH
o4FMtbQwfU0fDeOLKlXuWOfOABiN62d/VwqoCSkSr6jF8jdpo01aZYZroN1rHmr1XilNGF56xxwO
Gg3+ilk/Y+PHkJvOMYtTIsZSMJBYtB/kaTwim+i+QxvMBAAJU0GzFl9OaKe5KjDIhldjHzmsLJ66
FG0oRivYmr3LBjlKnBxM5yJpzfkA1upFPVs1gnlE3J/naPinl3LyJGGOyadLHr5DKzD+oeEADZEY
UucSVjrIC6V8MABsAgJtXW0cSZ3dXIq864u3d5BWLFEQ16ygpfx0/0AyhmwFrmkjQl+Blp80SYRo
sneQ0OIEuLT1jQqFLs0g7cM0Hgy1O7EkdmYyHOLeBA+FcYgr0zEVUZF8z7hBgaKiNgedXk1/JazI
GGsUdgajW2gj5VvZ6AmZbBCg/3z72gHzGL17SMQrwD6+VAwgE1XFipqdI1iCU8+L5g1sEIXzezu0
lcI5bUlPLaUYoA/Gv93M7O6Zkb/DH2xFcDuksHZEfzKMQJMLu1i+LWUM0N/n66u1umTen26EWHwa
ocr6UNXj7BzPtRxg0hBcFsk0PxXEKNxi7HVHLZbyIY8bOaA0FA0rC5aRr5ykeKqOQElj53K8nzCj
PFrdw3UFdw3vrzlY5NIcpqmlVmpZDATuaEuTSV27UkVqdAh1+uG6qH1ldGBBa4hKDZ5Yok6K3iJS
rj0xcpbNT7r+LlX+/v4qf+O5+3oxLSPs2blPjCer+hFp0ku3PP5vSnDHB22Lk1ECpvyMxz06tm7Z
kj/9TxI0zofGKZGTIv215/QzALupk2BoyH+7EBx10M2tcLwmzw6jW4CikNWBnam2zEHPeuXYK2/j
tP/VW4uW+D9C+LiglSfMs1pTfwIuT6t9mVMp1AB8ZQFp7U4HAgYN5tEk7cfrqu1deaBng3NDIx+Q
S7krL41LIP5lGTtXhIA7bbCtSDpqpHAIEeEZ7ln0VhR3eCIghw2EwcvFlWUTY3LDZXnHc2QrgosZ
tXSScgBQ40XaDsTJteo+KbM6yJANFLx99268jST+4aMruZZFC+xOqwBwObhE+SEnHwvA/Iu4AXd3
aOWxAf8smFT5poO5ANH0UOGgKsqnpj528Wgr1UMDFM/rlrDn27SNHG57OgqwNXPu2LkrtKd4CT0z
0x/DWtR2IBLDHdg2Dpc8sqBOVIYeJdmjIpWfpHx8T9Zqqw7n31ogf4UxGVIwNwYG8SWwdFMWdLHA
je7awWbVOA9XAi5zTuaYnac5QDfgwYjvItVGzt6VO9G8k8ASeCiXwpozedZgc4z4Wf+jUp4xUNqG
olTI7jn9qxLvEowe8LrtoiEsJZIbx+0J807e/2RrPFtv3mSqGiaYLjGmZ7lrnSE+Ua12rwsR6cFZ
AO2WuOmaCVFV3Nht39xJVBF0a+7vCCBf1mgUXU5rWm5zic5zbI19R9Oz3mk/MduBV73ul1PzojJw
QF1X5zLFB+BIXBGAlcEDCFiFyiuOiJhltGyXpQyGVo/cWmofKrNx6yT0CuB9ugmiVHtURWAslyHd
b6krbjDy2RAMKspLDfUIYIh9WSYBi9EsCtIuguFYOf8Ug1Re0obPvXQrG4tA1cud+y0UOHF4vK7Q
XUCIvRSa1C1cL01YoFj31DiPkmDbOKCi/wQAs23l2ARzI69VE/U0wiSY9tR68YPqAnTBk/7V/RXu
KRQpc+nwfssCZipmf0AkArR4Tpk0JlYXSVAmnQwvnkxXstqjksZvuvr+E4Oc0gpgRYCwzsXeyVhp
XYVmmwDPLTsfH1n0j2wIat6X5v5bxjpfRDEzs4MwqhshzI00bTDSh770E4ArGhj9HiwRn8+eraP5
GQQIwNdHIw9ndTM6HWatj42nyrRADA2O8gx0cW1ilwVF4QvQXPkkSDHubRNAjgADB2sHGCJ3/S0y
iS2WLyxoNOmwsAJblQTyKMrJXt4Xv5YQGE7rwBlkASeKE1OOWld3mdUGA72vi96u09Rl46eR/dTT
b9cdxs5uQZQOoi4L6ISEZyjQ5ayOwOPGAj1bTktreQvrGzdOdU9rTBGn1a5eOogkVvwvTBZw5ie3
Ci7CWmFBP6onkIiccjI7df1ZK8fnKEoP71BtI42LWlm4mFVvGmnQ6sbJkOQn1Exdq5YOfSIqje+Y
ogKc1j+KcRsml7RMmyXqg4F03mQ0Tjk3nl59MpOj1X0qRM+yHdcHnk20AYOacQ3KOXFqI89xWsE+
gJE5Tp/L+uX6yu2YOX7fwgju70mG9e+bG2tRZxWDW1MXzFVyTOLwzgI22hSVgrBo1/Y2YrgDzDAY
iPdryYIazo4U6IwqO9XutPYhjSbLvq7TnrB1j5CmQU4ICMuXOoGwxNSTuGqDSjrko9fV38ovE326
LmRvY3BVgAlqBQOCM78UEumIwRs1ZMFSTRmMoHVTGYA914Vws7e/3cNWCmfYgwaQ/pqVbaAu46h8
yeJKSex51trhWKZVoztTSEPTW8J5aY4xRoLZURqjpT8SWGnrXv+aPVsB1Dc4qFXkXQHodKky6eei
z3N8zECPem24HfNAbSkQsreuWyGcQWahZmaJ2mdBuWbYim6SnZY0pWBh907xdl3JpSpodc3lup3q
YGUHz8v+Bb7eX6bZ1kmT2FVBzk00+29fvq1M7qVTxZEc1bnSBeUAwqtFBoLJcjOCzOm6mD3PuxXD
7VIc9bNZMVzKjfJtqmK0ocV2R4KI4C3fipqe9kwCqLrAD1trWIRvGs+KWlfzsm4DpjwWmFAbqsbt
3srpgEgXqVYkhwDXiDZe3gfmUmimozWnQWjIj90Uu2UY32cqfWir5TRZkdsXzZt6N36fu3WUEf3W
aFjHPMGlfeSL1bR0RtVHimgINBbgFYOaUU1I/WWMZC0RmKOyt45bq+f8Iw2LrqlUuCzzXj0MhZ0e
ytGuv/s36wzlfHzEjBky6NcNZde5bIWulrTx/ZZcA6aYRFOgWvcy6NY7+hyjy5OxG0JB+Dstdhof
iSrK++wZ6FbsejY3Yps2XTplVOogTp8KlB6MdvYi3eu0lxQdLNd13LsKtrK4BBDgfuOGpmMWZON0
SGLmYQb7YAFJqm/elgH6bTIgycBLZJ1wQaR1qVY+mWVGWq0L8gSsmoOtzedJB+9D77RUkEbd02pr
ndwRp4zKjEo0DRQNk+t2RSoDaEGoJHo6QLVTh/aJ9PH6Qu68+3DO1/fRWjkCT82ldghDGH4a2pVT
bxe4hAb6nKbU7ureiQZqF2ZtTxUVBOF7l8FWKmehDQghCjqZbWDk/sRuy8a/rtX+Qv7VijPFSE9Q
iQgzhpJ1eYhBeo1e/i9F2rkskibBg4wbk/5tIGu+boWdRsjAPzKTcO5VNcvaoPV+j0lHH8cvmj14
xAUUrYjVcW/DttK4petRNiJMB/pmL0/OqH/DYUuqwpY61aOhaveDI4Su5FChX2vILafWLl3XzW0R
aG1yaJvvWXWS2tqurOVgtNRl8Vln2e0i34ZNULcus0JbjUUZCg6++fVXcGdeKqMQc8BmF0TsA9Nt
dNvdK5XlRlrhxyMJ4tytrBupQ4m1ol5lWXczrY/X7WrPnf9dfI3vn0V9ayqsMm2DJK5zjJ6opY0B
66eoM5+uC9rzpWsNwkBvxzpexzkdjfWhUhgIyeAPPlVVb8ujZOdSc+4n5QY85yIbXuPNvxW9/9Z2
rRzjHY6WEh4a25IyDOBhPjEA12voA5zUM9w+cyYv85KDCPVl/8RspHE7OfQW6OeGNbpo7Ao43OmB
etqzZk+e6rGDCER9d9P+Svt1XW7uJX0cywok8V2QVa0zS/qRTaM9N/PpHVu2EcOF9PlctZMMuPbA
Mu/i5GlOvmftzzzylVaUuBWt36+/bzRKI2PCJEfUBulp9BSXeaFr3Rj32qHxqWsKfPWvYdErtsG3
L3ThkplZJDVBCu5sXX6QIt0OgfsrAQYpNT7qRDrEyrck+9fIbG3ETi7KjYzjEWLJ6wGsVp3b1fqh
p+eKnUoCXERMnlxf+z1/j+54cO6guIXCD3eLlUsc17GBELzLKvS15y+GOT71ZHiSBxGC4J41aWv3
L2CygTTOk2k0DIWNpmzbYMkOQDQH4XMSH96uzUYE/wRF4mjQSh2rR9vCI+qhB64Ci4O2erkuZ1cV
DCTrOpKjYMvknAzTAP9Uq1i1QfoIYHrPSj8mRSlwmXtbowE+ZK1pgWyMn3oe0TmIfvOlDkrkrQ3m
SyNxUc7Ips9vV2YbpnGRvZEOZjPUaoe86FOTfpb7YBQWZvbClq0MLj6TtGIq5AjB0tJbHsCrPEA9
vSNyASLX2pVPZQzUcpYMPL3RiGbaBVLXPBUmKgxm19laQj6Esuhk723NVhYXStBlVtMaWetAjQu7
jE08DXo7Q/4wEuF3iCRxAUSFtocuKXB14+456HjVzVUY24tR2wkywAJnsGfWW7W42yUakgT9CAgu
++WYG3fTcssKgbHtXc8bEXytNqIVMzuKletUpMUNEBL65fgydshJFQJtRKK4a8WcpDabpxAvyMgg
J4NK57St1GOPNMex7kLFaxZqPr/jLP01Qt4xoJ9YnacKbXdxf6b1h3m+a1Dxvi5j7yyZGriVVdCi
gKmP2yUkzc25QS0jWEwoE5D3+J3N7xMuj5fPlpFXZPUHJsMwqgQ8/NSeyBd9mr3rmuwZNzr7kD9T
QX2Mf18+oajS1poaQ5Nmnj6AB6cBBnA92sN0W8QAjrwubM+4LWT7QZoCMifwJ1wKs2isp2OKOTG4
9YOZgHNTAyzCt7cLQVkGtQT8A4wpzubymHSzseAdms2dZufVmNkEHMuO3Db54R2iMPKGfhjA5iFd
fanP0suJVms5TC0zf4Cj3O/I+LAMumDZVgfDxzB0I4bTSGf60qtxUwdDciOl/zQV+r6Z06rU7i3Q
2DKBSezt0lYc4bSKpnDBq7kNrKhGwqB4ZFrsa4loyHJXjKVhVEfHHQ6ipUsxvVGhbtYg5CzzxC5k
d5JquykFS7dn3sgJ/xHC3RKwkGXIewTraBvxk0Fz9AyUL7oSTOOX67aw5xK2krhboh7Ap5FnqFmg
m1SqgowUI/icCuCYuNcFvV43cCdiJBCoc5g4eQXVOICrACMto/kS0u4wEOtgLIo7y6J3zmt9IAaF
YFgCsGuQXb/cnrKeQSrQD+aLZg02SHKCsEsEeL+vc30mRmbQxgy+NVDHgtvwUoautmpTGUXjV0y2
Y9I4CaapmuJfrb+3qi8YULPz8LbrRRiUr1aQE7v+ffMCQViNSBzuwB/pSzulTlYntiXqiPp1B1yc
Wk4KZ9+Y0DDbcIYU/T6/M78jg68e1KPkzA+qH9/lvSPdrk/G+Zg60pG8rbMIb2JOOmf4+VjqoFtt
sLRgQ723+hQDZJmaBsCbaT4U+lwJHlq7PspC/wCI0la+NM4VggWrMJBuw6u4/4ckxyi5i+J/+uhH
GIPDWYSstBNWwLtDChJWuH/5Bz8QjbVs+lXiT/Ug+z7lJzkqgcSJGSXBZbLjPy4kcTfWorbzbKa4
HhOqPXbL+IIX3GjHfX3fC+ebBbL4p745NQD8L2OwuMRlLTm6lLHCrkkYJWBHT3TLHYAULGiWeHUU
1o6gvyvJTxm2dcgGZUzaQC9QjZwczGBJ1s/rDmuvjnAhhLtQBq2tCGS0gUSc8BF81A57RL1kdDSb
+mEwu6nd+Kl/XeqOQUKoha4nFQNMGs9fquZK01brqzov7izypchvSX4zpshDT66qvA3V5VcKCjit
uMjW9SQoQ166FKZP8RKZSEH1jDoZQGNGeh+KoL72kogXUjhrzBZdB7QHFtK4XQ7EU46DTYpDckP9
zKv8yCUifttd8/ijFtbzUi2zCs2prZEypCYGaj21CCxdYIG7Vo8xFrh/ZPGBIXApokbfaNGQVn6q
rDM+wItoZhtL7qtU1Jn4+kZTCSCL8J4HOTSQWzlJLfBNs1RGXp2kmJlR6XBQrcoSmN2eOgqawiAI
kH+Exw5A/0Xa1a3FAqnSJxdDyM9sHiSPmnV+D4QcQUVwL5mGfgIDyLqahc5bjbtBDbUhSsPq+ncy
sjqgT8cBfO+A5GfhFb4kYlHYW0OQUGO+CZ0ZaOTijjIlIy1rGXaerq7QN9jX66dW2Tu2hKqARoKl
Izxb13dzN2eAD1cSAw5prUcv9WMyenmfOgB/tzH9+EmNAJY0LDaYgZf6cyM/dfI/qSQfIlxqk9t1
5tms3zal9vtsbz+Ju0qjfDZDdFw0AVor7PSz0X7pakEktHfOtiI407TqCX2NCd57+ZAcY2Qxptw6
NFUjGB1b/cNFSALvhO5MBHUojMNKud2zMsWY8/U2M+vPcngX589G+THFhY224Dywpqfrm7lnLCvQ
AGbv8CDWXp0FY2AaS/Uu6EHH3t02RKDO3u8DRAe02JgbNl/N/EdWXcfagt+P6F3a/UsSwenaO8vb
3+eWq5lLAFFW+H2LPhjRQZlnGxZmq0Jeul1FCLov0UcKBAM+Z7qEaKhhOgQtMzlSfX7C4fCu78WO
LkBDx5sbrQMyiAu5cL6tR6uieKa+9LP+b6Z2rhRXqY2ROFtqI4EPfKXOr9hzBS1fEfVAkH55ho3O
qnuddYiv1cdYPVqGYF9Ev8/tC22okkXj0PiNfJcWYKc5XV+rV6eR+35urfKsLHNSZY2fkNuxvSfd
iY6CW+91VZKTseq48XMmGswqpYcOw3e5seNnNFjcq0dkmD/Ova8dMg9d7YJt+YWBcXH8OZmr3huZ
2TIXGirljS8RZTxgxq73pqSLHFlio931Zv+PXJiap1Zyc5d15nCQlLxy8Z8op2nR8JAuWu9ZmZS6
shTWR02V1FNYlbqbdsmMKeTIvK1aa7wpk4YdirCSn5Gbrf22KuTHeET9pa+0yW5BgezXahYfJYpn
Tw6+MIdIswiOZv/9Bd5rA0lvXMW896lZQft2xPtL82cvdsqv8WHAx9yWjun1rnYoHpvbmNl9kL+Y
D7GgeXvPRDWc5bWyjlPHJ/DqRs1ooWGpQfYcuSZJ1iKoJWp0en1bYkfR5ATKcsAJYkacv5rKPsry
ZWz87Ma8j47ZIantVLZ1KKg4kVM5hU9s5qITPxDl319H9Zxs7s4a6jpBOAXZwyH0DWc5Lm7rlE7u
TI/yAcHHv+KY/nW4w8nkAuChSkdUL3Bq5rNyqA6lb9x03ux2TuyFjij43T2jm9Xl37R4vedmMkND
zdfOi5t7pc+czhs87UDsykGLl/12x7MVyDlOebaiCZSosBo9kEHEoDzXs+CdLlpCvjifdQQMrxpk
6B+KUwKTMR6KIP5UnozDfFREXI4iK+F71jSQhk5NhzW0bkdv/pS5a4Sqt3Z37rzFAeW9X39Tflxf
xldhzqWV8EFxrkS1nK6nQvOjY+szH87ukB/a43Ux+/aBnlMkfwFFBQLrS386Glqrhyb6f7Sv0dPv
Djlw591GpxpwfrbqyHblMxGH7a5yhgGXAmSWFSL5UqgCtEUV8y6tTwBcnSSKbw2DW6mx0zKtdzB1
ntsMkOkRNf69ru6uS/srmA9SmDHjSZPNuD3ovaSCKcR9x++b6FKzAO2FAJXzZW2bjFbYAmimHnTM
Ew8PXTUmgnTwbsYR4/9/hHBOSy0Lq44rCaFDCugwDXhEN5aVqIBGjFtbLpLUCUHb+SVvxs7u0G/l
ZXFE/7mu6OtnPOxTxUMUHVfo1QZPzeUWoloNrNn1ZkpPg9udWieaHOs0ODgPTvMVkkPvusS9rdsK
5B5Vo5Ij9F/9CtM/aO0pFt0Fr4JLTiFu6zIjwTjOjNvOkj6EKnrBQSbTevrbcDz+y2lu1o3bvKhs
rVCpocagWx5wDc9hWh6WUYQYta+NifeYgt4CdOxfbk8vY4ItXO/udCmcbHyI0CVm1nfzIoKN2t+W
v4K4OFOJmWqAIrbx++GjUh2LTlS53vW+qFD+UWX9gk3ENwJ9hGQDViw9SR/0z5qj2Nkh9wk8lOrl
z5EjvqP3/NNWJGfcqhUDoCqDUmwxbvq48ZUpujdTwyv1/FgppkNlemyy+dt1E19/lo9ttwebc4tq
HlpDYsSt34zJaANDHkDbafktHCpdcJgEkl7jR9REs1oLl3QZ9OrD2DlRIbhZ9ixQs/BO0zBb+Prh
PGU1gN311Uv1hZdW0rcwIpg4aBQbtMWd4FmwnppXK4eMi2wBpUQGD9SljVSUym3Vwq/H5Gem3CnJ
DTEeaBbbZkbsWVTZ/hV2XxPHmeQEKHzWNBOW7zH7LJ9lB73WjnIMT/1oRzfjofuEmsg3UTy+u2kb
Jde/bw6CGtUMkFOQWmnfSeGa4U0ZCXI4e6dZ24jgnGzJ+oWpEgx/ym5U41FNRC8akQ6cl63ZPIZS
AR3SyELL7Bm246bT8/VztOsytmpwTpbW7RCrRtX48uPgag7zJsSI3TG5UZzGbvCgSD3zJJC5elTe
JgBppygGuGQwgcrJrGLDiPR1d+iH0TMR1qNB2EVxzGGu5IrIJPfsfSuM8xQKsBakToG9q8YPIzcB
NFQc87D5OMSRJ83sQOToPTH3RiTfJ8CSNo4Ig0igip/y3E4/SE7jTT+hYG9L7pt7RnEdb8Vxz4is
YOjoULCcljnd62N9k+uNx0gmCqbW37mybfw0arEokq4zyBkdA5F2cUAm7lSf8DbyhbG2wET4PpUi
X5pkGCGrKO3ZQdDk07vFb93sCc9cXxQw7R217QpyTiqU6lS3FkgjA6oeRntr9ZLTTaEgC7Se2GsL
yHklDLNPMtgzENAstcO0hzb/xtKP5fxTEc2BvO6D5WyC807hWBTdkKzr95l+qE76MT5Qp3hhZ8kz
nfaz/DAf0PeO0fL4dn4CrdjB8q4f8j33CHA0NGZhXJqi1ejSA0dJU8+hwVof3VSRV2lhfYf/ox6v
S9nduI0U7nCvs1PKWFrwXiam6D4DszcSDafubtpfEfz9P5CqM8iESMMsU5AGpzZKSugdNspjomle
k43COaxdieswOxp3FdQ0uaUDAKypAhocWR7VMc65Fx80FW1atno3OPOBHMixcBLZNoJI6Cz31tO0
yDpsjlwWEtSXu9YXvVpr2bqeUvK9ZsTNa+ODmS2Cu3Mn4AH+J6i1FDQCySrPIJDSsE9GPMF8Uw/T
PHIA/FSbhVvr0tLFLoK7tCls9HLrRJSI3VEQCWq0nqygyEDi5gwm1bIuKhnpfPQt9NVHU7qxpLeW
KdZRCFAmIaJDMw0Aii/XsMnRMk7AmeNHs/YdrC+pY7YiEptdNYB4AGxQQFKAcOpSBt53JkFXS+er
4a2EOoWRf01FKFYiGZwZFiWbsqmHjNIICsCHt/Ut0lX22w4w6F40tKcjBkCHIFwFV3G2okiuOiBB
nWu1cJO0P0fGMdRF6KCvsmCrGJTAUEdR0UkF3NnL9SKt0razIZGzRq3K6QaFOgC8VJ9JWRSu1AIQ
EPAv1gPDWB3A0yLqYCAdoUgcfU3MUBgf8Bcp/zWcc877Hm0e4Co+N6qM2X2zwrnOTdNF1Go6RVuz
+36YHlEu0IF4BZroBoAFNsbJ5W9vX3xwKgCYYwVhBJDK5aokBMTXetap5zqh6TFFN6MbRgwIE+Cs
EDjq1Vi2V99vlf+I4qGp+jSUQ2uMwE/UYc5smB3gXT+1sdHYU8vs0ogfEa9/uK4efwX9kolCKmbd
AP+IuuGleiMA7EYdpYIz4B/IGW0pxFWn5a3x5W8pOib8Ecyi8sAfxdZcCtnSQaA6NAge8jCIJOKb
YEmMjejZnCvJrhbRVA1/Nnmh/NmsNXkMR42c1TA6jnr8g1nNUx4pghXk/TQvhjOQupbCoQ1BDmsA
9S21/tWT5RPuQjdbSsE7hL/zOEk8VEe54JhpBRQa+vzjrEleQbO7WWliuzEx4NmI5O0u4ArNgJZK
FS3dnN8BbTmi5rFUzwpZDtWQuzV451TpraH5L7U2Yrj7VBm6LmqqRD3rDeCxNNVtZ+srzdjhuqWL
tOEsnU6RkYUDtOnG+gT8Mk+X6A+DiBzX7oH6xQIKMHwd836XB0q1AK5ulhFiElnB7Pv0ZUzfRi2y
suMo6wAOGlAxVmvgXrgUkTaKbhZxJ5/1rPAbIt9Icu9eX6w9V0RNYDVZBL2uGCO+FDFPyPYh1TeD
Km20q+SpnY5z/XVu9aOpfB7Vt+Go/tJIR7MTXBC6eMGgyokr1MmY9BLWFTeS2y6Sx5af1xXa2X1A
jOAfMBtayHRxa0bCOa0rGX5OG2LpLpnl6dymSuLC9zSCtdsXtU5f476QZZMzNPSWjlGsV8p5LBsn
lW/qUnXmTvDQ3BWCvcegDcqllG8TpnJqdfIwyOdBzw60G/B6kJ0woe/RZSNm/YxNjgjoG11qGuEC
VtvQYwO5AdaCVxqJd3131tXnbj4dHoaquGDR9c5fslKZ9EsDsIGz1SEjMMTGN4BMDMfrQnYc9VYI
f72S3gSxCEZIzmpbuzNgvRLFls3czWJREnvHUV9I4jxaUVE8t6xSObcsssdiBhvGhybCjCpQTtHi
8B5T+Lt4vL1NppWh+WOSz6lq+rWCxjpr9KRBNNixFx9Cq1WxtTMRWGWXthASs6rDOVTOhEj+MiAD
lhVAbrZsFiVO0vVuok5ukleONpmnftYc8EgLng2/BlVeG8rfb+COcYQbEAAjjXIustYvgICEtPNt
SD+k6NZQjcQeo8nupp+tIh+NCMxeITA309Br9NrOyGhPYH7W1UPV5V5jyM6Awd4hfMd2IEthgbuB
4hXFQ6CpktIM1YTNN6zlxqh7EPJ0xzoWNAXunJi1+LNiLiA4VflYgGgd4qm40M5z0nQ3eBNSYgMO
UAvtNx8awwKJFUDPTMRv/MseSBnDaGDG/JyAwMwtrVk/TGPPAJJZmDbQQUS58J1DinYsDA+hpgX4
s1dNInpvqQkwts7TQp/r+Fk3Yt3uJOPGYosoibDjQ/Gs0oFUCOAzg/A4DwaNNMCXIuylaeGPWWon
BnqGe9H44hoAcjaLNyjGuxD6YsaYf4eOpiGplVWoZ2OsvU6XPoOL+iYtp7t0wNxso6D526ifMK3/
cH3rdkzkQi53qVpDkZlLPWrnUB/kT52qN2clAfvhdSnrr7zS7v9Iu7LluHEg+UWM4AFer2RfpCTr
1sh+YXjGNknwAHgfX79Jz+64iWY0QtoHxzwoYqoBFgqFqqxMkBpo4KozwPAvRIVksjFREeO2I9Et
N/+Z9M6bwO3eVS+uem+OkurgxifD3f3HmnD+QRoNmAY3SWhN88AQbUic3LmQKHZ8y+paU1KD2dxC
3OIm/qHUI/bfEfF6oyhchBuA5geafYmo+fEDhhX9MSF8JYwfU+IyOCFOoRfb8S4a6Sk2nqxexlG2
cbRgCShiDPLgxWcIDxWauwXTWl0PeaWGOSSqdchSmgoLdBQfrzvF9mf6z5SIEqp18OK7I14qNXI6
jbPT4MwnV+0P181sfh4LZ2qpWCwgofWNVKOJT0fsX5jkivUy5n3mpf3Uvl23srmYP1bEEDhYM1eb
AanjYFXvvOBezNt3DZyW181sLsbWQQ0CaWegZ5afcZZqqVTvM7tzzdDWSAfehazeO8P8UbpHvB1Q
M/1jZXGSMysMXsYwOGuE+pzZX8B7YN5AxHw4jbbm7IpJx2hSrVaSGLHpefYynAd5NYwBCDGC5MmY
FFWGCEjiZudk2aNe5CUgT5N1YLXWStxi84OdmROCRDxUJkVgMMLIdo5DW++iPnpRsukzZhwQjy3P
Y4IJgPVWcrfEzAvFquI++WLU2Ve89vzc/ShNHL4Y7kIUgS2wzINmXnhO9AO4AqyB2E+k3BHrpezR
GYkPpnoqIZh93QU3YjmEhxaxZzwrLe0CB2emk5a0uKlQFz64RvuFQkwQVajML5xxn7EkaEZcx9eN
bjgHHpnQucK/3+TV620s4jmJwBuL53+h+lOjIkMmHvoigdp8v25p44StLAmhdjazNGvN3oDmFbR8
vJSO9IuaNq0Eir3hfjhFC1oLrRVDFYtdAPm6YKhpjNDA02wobC/H1GuryEhFNldzZkZYjdnVblF1
+FgcvLdDnO4NTSaztOkPrm6C/HhpdhCxbDfkQKzrzAo7qz3oqblPHBq0hn7TJRmIjNTb2JQh6ja9
AfMRzjJki6RCCBWshjbVnNckTNNKuZ/RfQkgc9z7tI7b3UTHYX/dJ7aWiCINJkDsZUTtos0egYIb
SlskRMOi94nVtF4fReDCKcbnqp2UXZFM37tESjK2tc6FBgqouwXuJjZAUiXDH9s6elrq6M5XpUnA
ZXCMNFkxYstLTJRwwJC8MJCIQ3hm1URp1aN83apQIa7qXt0VvT5LAsfmasB6i4krcEteDGuQsc/M
suksiFFYN+ZIgqhvmd/p8VsEDZHrX2zLFhJp0GhZBGMuYpBKSKOgkJeQsAEwYY5nr2HmnWaBgjQa
j9dNbZ1kcFqi1KY7xmWTMTWVaFLV0QiHvLon7rRLifVP67qfiIAWxnYxvg75Kpy0dQSE/LlaNH1k
gMq0dSJfL4tp9DrC6T9V4VJ3h9k9LtnEjQqFA4uIunBADBgKwWOaaLfAPknYx8ZjxvoviZ2dqiw7
tkMRmrMMB7S1kUCYWmj14VF8kXpmhR4laN4AMZ6wMJ4YenHjsUPD5uPf68yMmHbi2aBOY+EaISL7
u+H0rxyNVb9JZbPWW4cKoh6AEOL8ApC2uOhZEpVkOk9RCDPDKefOAcO24zGa0/fri9k08ntWAxyV
KPIJ6UUypRmxldIM+dA+13r+jWO48LqJzc9yZkJwPA0kFnOTziaU+nBFVabd3HdGru66XnElKaDM
lJDFpOqoRlFUmKFTD4eqLQ6obQddJQsOMjPC9UErjN10UOEJW0zD+z0tX8G0zAPU4mRCoDJLy+c7
8wGI20YK1WaCIrz7JUGvtOrpFzp8lJdhyf6WUohtQEBi6dGtzZRFkpdzX1mhNUcHahVeM2k+cWQU
s1urOTcj7NuUZaQ3E4OEYPL7ReP+RxRVN3Epuye2fNpZZnOA2Vi6gULYccyScwNyCiGz67E8RqVR
z6exVIjk3b65HHSzceBRHMPQ0XrXWkodXqfcCuHXe9o9OhZmAyBe9PHj45xZWX7FmQvU4FTW2hTp
UY85xR0pqpdIT4Akjl+v29m68c7tCOHGsbmr9KOKnKhtb2dQQxeD8zROvZdqzuG6qa10yAFQzkE6
DriBeC+YZtHHvNacRRflELnFYSiPTU5f7RgTI+bsR9EnSv8O0mUQV0DuAI8cYRPx3Mi1ZB71MI+n
ZyV3iltUkyxJ3XjTHwjI15BsEdUwBCOdbvRVCcL8UGWR11paqPDvqlLtr2/epnefWRG+U2NFlsui
iKD1x/5Oa+MGzrn7hAkTM+14KuFOsIVzStM2Ah4zssIKk6popnlu9/W6hc2t+p2VWqirXCh46JTm
kKhqId6SacY+R67nd1Nc7p20lnX9tk1hBBcTNMRGxXx9fqK0iQs0IEk4QiuG2f0uToddWhef2TPr
jxkhhPZRm1VUWeRomtqfyzLU0yy4vmmbXx4hGu9mlN0BbVqvpNOM0XB5Y4dFzUDMPZpFi8aPOfaf
yAnQV4SqBbgGwOW+/I6ziNPQNM2BRCYh1cqgscd9p/74+EqQoaHciawQHiZaKCKrXwbXQ4uSE4NG
MDhCJTFm67ODnBJqLTacGOdlvQgti9sObwUS6sr4FHWqV6UjdHVktAybZlz0YDXwJmx0ElyrmLsm
M0PIB7zqzZh5CchcPaZSWbVz+bpCCdwFLQN4BCw0Y0A9sV5QhCFfpwBnXMhq0PiDGT/3nIi+xEWm
7SAMeLr+hTbWBWtoxKG7hKeW2F9KC2hbM7UxQ80tvvBofGjqMZxLS2Jmw6VXZoS3v6bg61iZgvRT
b6hXULc6Wqpb7D+xGA1dbIwVAXcm9kboYGRgpUGSy+JxR8ppN2bzPuLWx13OBXXGf2aWa+/s3MRt
1GmVQVHISG1Q+ObvmpYdeC4zs+kISFxB+AQRGES0tZmSVHmf1DCjFuAmNJJmp819GDtuWLqq5Pts
usEiQIxosGg6CU6HeDr10EmzQ1OfHohJH6E+Embso4x0yD/x+sVRRQsEHRCxTpEneae0qK6HMaZf
mvRkgmhPtyWv0c21QDlHg0OjMyFS6iANceqU4lZLuRt7Gpn9oYyOeal8PC0EmQRQlL8L4BeRpyAK
lK9qPEJSMjzO6Cf2Y/s0prIhgM2jc2ZGuKSHNHWRnXE7VHOjCmKXjDtM6f36xMk5MyIEah41aH/E
2DMkCdRzwFlqacuAUl1JypkXmmu/XQA1biDAFpJkkZQQAhD4bjZzQ6WIjqy7hQj6zgLbq+Iu5ITM
V5CKAJFKIWyZ6bLp1I1CBSqpYDVb3gwAeguXBdJGRZlS+N9oAAoZGsaxG9/zPND7fz6xn2eGhI9W
9o5CbV5ayHxV0NI5MeCC1QPLHRm19aazI3pjihIFLCBe1kGiZkYPHgTHCieQzY+89go78tD09q+v
Z9MJ0ZoAqAo9CgB712YAHEhJg2HHcCqgF6Ua+0Zl79dNbK7kzISQv6VdVcScowwycGTtnRboVbJX
M1lXQrYSYcOywunGCZwqYRJZezPOT0kqozXYWgkqwIBZL7yvtphWO9A/A9EccoUpYz6QjscGjPwQ
O5UcpSX+i4kC5puhRAVHw4tOWEmVFXHqdDM6sGR6JxRsXp1eQ7fOme/tpiZei6Du61Qtvn/8Q6E/
j4qpDjgfsClrX2ALoqK30WLBCOVpVinop7ObCfXgT5hxl0Y57iV0ywWXGwYQejkJ+m60Hw+lNocU
+mFZX0pui61b9je0BngWSHqLVxIaA1aVxGh8gLcUo1yghTH675SDw6T4RItvgcODMhcXLGqlwsZR
VnBSKIkRNix/4u1fxZTcoEP2iX3DOgCjcTHmgd6a8Hksk42oMgNijt51zI32mBiJc8R8a/Pt+hfa
Okoo9rpQJkfDEj3FtaUJXHlay4GuaYDzzll1DxuSO3bLBMqiKPSCI29RdlubKA1DsQyaoi5GzYIB
G1awHtdFbsqo67bcAP0TdIqg0IISveBtmEaPWTHUKM5TLffTgdwwUEV6WpU8xDSRPPC2AsS5MSHU
MTfvNGbkeKbm1rBnafk11yk/Tcoow9NsWVoqVo4JmAbooEVngIIWpkEB7Eo0ekqrcje0EERibHfd
E2RmhPQ+HUyU+0bbCDPQ9fhZwdpdGs2631LyCXw3nmEGxguQSCL6CSviaZLaZdsR9MmnU6/E+3xy
gxYkqNdXtJUp4AGGioUDXBzmGdaOFydJgSYONm5mi5hFkkTspx7zH9B3GXxuKCq4QguZ0c1tPDMq
ZA1NUY8zBlnhhGn2xqj2yhJ+MjuZjv22GYy7gQhkecYIX0uplSKnGaAGVZnuWFnsSZQEcyxDqm2a
WRqFKMQR8IQuZ/vsmTQ0VcxsvTLCRM0taBXyyIcg5FerykfJx9o6vMaZpeWXnFkCBzDuR2MArNDo
ghqNZFA2eRhA3vGJPl73i+VHi5cuOGEQwvH8W1hU1qac2R1rN2Lwi4yflMSNPVPlkri6uXFnNoTw
oM61FjtjZ4QKG0Nt1D1LbQ5DqnjXlyIzI7i4Uqst2KBVIE6m6BCbIN3tjUCvZZIVW2ZQyLCtBdKH
iScBVlXgPswSB4NgnYJbKE13UHl86hxZ5XfLB/6YscUAbk95WrOqABSp4rfZAOXZJtl3+nDKIuPl
+sZtm8JVvuD4wPUo3HsREMuDy3GP02IIzMT0C6W86fXoMACGdN3U5uahj4uVIZu6IHhUwDA9Q4VU
D2coRheF4sUz21n1R3lflkcZeqkAGqMWDMiO4ApGW2iTGmeoOVm02teYaqrKguy6JpLkrJtbh0fE
8tTUkTcsfz87qQpgERGmRY0whz0vy1O/VGb09p1oz2JFwgqwFcNh5j9jQpzjQL65ZocAlE5uuS9o
B30iw5x8rWz/ngqFeUSvZboVmx/szKbgGy6WBL1ngAgLjf/VlsT0+sE40InKutOyxQnHisWqzQCY
JqgONV7cV8/MAb3/WEIvmLh3pWNKNnPz4Q76EhQJAVDDE134dFNmQIeht4D9wPhOinmekxHVxqGA
aurrSNp7wy6LE2UNhjugrEPtevLsrqOfOhFnP0P4qOCQIDVG74yQaeVJy9NvdUqOOSoGnzh4y7MD
hMaAu4jPgnYyctOsgXTJaHtCN+GQJOqzM9mfMQNyYSidQLIYIg3r82B2AySGLYA11KS7R3s24Gp5
4rZ+uL6axRnEWwuvUQvTvg5kQTRh07S+V0rLQPl1NDLLTzrGT06Vkr01zu2DNeCKAZuF6ttlle17
XrifuNDOzQurJD3FQ8WIAbIBsbBSzYecF0/mUMqS+M3Dh71cJtxRQjeFjCPKXSWbR3SbwIJwM5Pi
aLXlk5UVEupJmZnl72dBLNbt3uRdjfqv3T5p8+Q1SveYNqPkft6MlWerEQ5coyb5bPRYjVpVJ5eh
+q86D0P2HYpqEi/ctoQeDSCheAGJbP/poOVRFiFotUzZOwV57EgS9GSCiFX29bonbu0d3iJ4z4FL
G9FW8MTBHqYcTXakuNGwHzAuE1XVzi0/MZ6JEfcFDIe8A5KMQiZtoA+ccrySw5ayUGOV16Xul7Hn
n7iecWmitwV8HV4kQqZWRkBtDAyQrqyvQO4RJTGqLhqDfFkp01nZSjzPTQlX9JhbeW+kE3CgWXnH
Y3prdzKk89aVAgk2DH9h6H4R9ln7taJlzG0GAJ4MPBbjxNlVrEoOg5t6pBtOyaTLno2ba0KTE+KR
i/qb2K/hDVW7vEJcgPiX38wcRDAyXOumv52ZEEJPg8oOzzQgXhqT7TNluqXpvLeGTzQ6ocmBoRwo
ZGp4nApmhqycJ60EUkjnjbXPa1U9AK/4/RNnB9OzIONGBxK8t+vv0zksLXo88yHxRfeRwV4wrrAH
xW/wGTMYBYXWAlCE4ruN2+6kaVwxwn4on2ij+S06q03+MaQ2Os4QFVwwNcDJYv4Pl996NWoVzQO1
M/KUx8eSFDg94CmLXq283V9fzzq6XRoS4qgK6ZvI7Iw2UGny0PTF/dyhLmpOlWf2H1OAvbQlhDcU
esuJZKQNjNR8wxz9XYfWumKZu+tLWh+cSzOCu9HZBT8p1EvCJs99OhV7PZLpFst2Tcgv476N8qlw
aJgn9qGy5+Psc+7z6kOpwcVKxHbQlMxd3WtjFtZKVJyyWKt8oIbSO6WNZbQR6/D2v6YwCWOaIP4D
7kG4E3p9In2JEuxTXnLPNfyh5X6mWp5bHokSS77QOu5cGlu+4FmO0FBbUwaCL4QKrPbiULuifq9Q
xry6SjSZCuDyvf/kd5fWhLOEORmjmPImC81UewE775fKjr8ahf1mF9kXnYz3WqxKooRsN4VTBXXQ
Np5dl4bVeN9oweD+UobSI83JGWWidpve/ufDiY9Gg/bVBO6dDMie2bMT+61UNJmak8yG4O7jbMfd
wHWcqALatHpGv+idDAC+eaT+rEMkqWtr5BCQHs9Cmr4SoG6qwU/Mr05ZSxLHbd8DMkQDCNqGysfa
90x3bDuzgTeAR8SPbWXXOYlvZupnXByAUtzdyKSg37o2o6d1M7kpzEwd2Tms8yKMjkCHTLKazV2D
CBU4c1DVAbJ9bYZBmi/hU0NDu7nDTe5x9WQPj8rwfj2kbvkzOgxo22F+A319YdMsswVBhTK1AfT4
TpYWkFj3Z4zYgkvTGysZm8zWotAbxGt6ad1CeXC9KCRWQ6myloY92EO60M4y3yJ+Ncv4abdc4cyO
IwQG7qR9iWY4SOhK08tnem/MoKzvTMmLSLIccUgpQt4Imfs0Cyu7C2bC/NFJIQWV7B1uSdxBoM/8
N9YthSobkiR4R4iPvNp0Y2ht1lkIsmLlTss4C1xzGCu/yRtlZxhcyyAxn7OTk7QzRm+0tkbLY3Ty
l0HV479KjKVHXu2OoBuIAawAuz1h/O26M13uB+rqwFUC5gIJH1uMWAQD++j26fi85RwkRfHQKX3u
cR31Oy3PPvQI+b8NWfzIROaJ8aq1Lymop3a1hsmYuRmPzkigTkBrL2dOLtn6y1WBExeS1v9nSLjT
kmosBiVJsrDV3hJjt4hwsXinyCq5myfxzIzgsx1t5jk34gx9g4fZfom7F634xQBG0WSTF5unA8Ud
qGItQrNEsGTYCfLpCKejGqt95hqPMdRhRteRhJatuwVBZclx0S7XdOFugV4yNQyGTLd2mkOnqHdp
au2vO9zWnp2ZEBWHc4W3bBoMGkZz0Fe1p2oDFD9fkLl7Sl5KAv+WH5wbE0LlpDDLreKBhhkUlI0b
gj7pXJxI8+v6miRmRHxDrGZTzEyFhm1ZvTVK69fKFKam4Vmm+eO6qS1HwGgWqP2AAbBRIVsfIbOC
NCA6l20wFfMd+C295Stp+O8nzOCJCEkRwDUwybM2o7XVPMeFQ54Iah/Aa5SQ2fqg2P2/4QAQ6P+M
CG+DnnAIxlgVDU3lvlFAwV+DrYQ4/sQSSeDZdLozS4JfQ2QATr3czBPYgnLDA7/qqE87m3j8Y7Ro
/7sojJhhNh81I1RL1ztn9WnV9TXNAH181RZmRP6oN8cKuOjrX2jT587s6Gs7IFZV1clE7JnLZjcb
/I4lD4PbHaHoLUE2yCwJLtelxVQUiUrDJg2a9E4typ06/aWhPXF9RZuuDQYA5JagkEJGuF6R20c1
JgIZeSrVXPMgSj5i4COdX3hhmM/XTW29QsC08p8pwfOautXzoRlxiqZ4Vw4PE1hbWy31E20E966N
TohM/GQzsp5ZFDwwR6eWNsZIQ7XDbU7tPVUiybCHZFFiwxdgGkvtJkTWAiLK6Bkp+r7RK0+dHvT6
zpaSPW25BVJdYJ4WLgBVrIq0SRPHqY09ZECGlGSBx9Zo+i00dh8jAv33TMHVwcjnQA2QiEEPUyxl
xRh8Paex4XVzcWiV7M6x+tfrbrHlged2BA+MowLA/RxP4ay1/S5K9hPOFkRrJI4uMEot60HSBZa8
hXRgUVQWYgToaYjDrKgOBsw1qeazxsdd3JsedtSb+bPtPEN1e99GP83oreqrp4+ucpXyibHdikfW
9PlEwzICqT8f9gmGsAE4O1w3c+mO2qIsiEY6cmDUz4SwMS68Zno+TgF44PZDcZox4IKBGpCB3Rfx
F6d/u25uOUDrwsLa3PJtz8oYnCUNnsW8CUhKfKv8BdHqO25ne03/qpePrt7sQEy4v25TtsTliJzZ
jOu6BXYD3xHqhp4eP3fRSSl/GtZtX7SeVAni0jvXKxS8s6qLoTf1iEIa1UDyl8z9TaeQYkdAICEJ
JYIyw78eevbxRChEgsetOlRIM2ZCPbcfXg30MUlm3jRJiiorkNeUZTdaBynYQYEKkEI8Y9Qesqq8
mWaKQdeARvwzuw04J/AskHDDVOh6t5FiFTUZmzmIh9GHuiH06F9I46KGzY5tegdOiPD6572M2dhw
sCMgAUJ92RLntGYDBLuxxYwnXhWnIp928/z9/2dh+QVnDqQPam/bDA6Uq/8w7csgE/mUrEBkQaBl
5ILEB6VRrpUHtVAPjmlIzt1lanW+SaDHWy9hnrMSs/PIfSeQy1WK8pql7MHuNWDz03xfR7JJwOVM
XZzz/z4Ksqy1vRpSShgJxZIG+kynGw1teyt9ctuv17/M5mE7MyN8mb7spiZlCJLjUPmtbfmk7U50
kFVXts2A1w99exeDyEJaUEDpwmjRdH9ibRPWdvJSgvmoJuXHb9DlK/1nRyzoRebgVByI+LCeitNk
QF/Sfi+nTpJWbX+bP1aW1Z65c4+ylA5tUdws/CVNT275puSnWDarKwh3/W9wApwXUzNAiiJTXJuZ
qZGq5WSRJ1CzqD5PimkXo/7idWWT+jjKhj93rGt8iG7lhyoq40ewMJuSS3zry4FYBJhvA90hvJLW
P8IozYbyFLWMhFG/i20P17wfdTKd760TvODXAUjDkxwTiGszA6QVddfscYKNdh/H7dFs2911V9+6
xUDPB+KjJZXTxRJQ3XS9DZAAHsnTt8S8TdMflXabkl/Z8NBP79dtbd3SC8ryt3iBhuxxvZyZlsDe
cCSNGdTqjPrOTb52EEEpGtdT3XHf8PvSdQ/XbW55JfiCIFINaWw0jIWIgaOsJgD/k6fB/cv5CSiS
N2bBkD1+xsoibayiV4hp2PXKhqHXdMXCLuolCphUOaL8VXpZxu41YkoyuK0VLSVzdG8xc4tazdpW
OxVQYihRAVabDOJn3GfuCE2yA8tkWvYSSyIFvxrnueE0NsqDYAPxGnTaPGr1/amqWXJszU72rbZ8
8WxltnCqUOPKc2XJOwxIxGp95bnzTwAL70zyoo5vY10dr3+1rVgCSWqcLZxiFNRN4bPlUYGJlZzU
ASRakQyTmzaPTxTgn6RSvFoxd44xexn7YZuyedZt04A4LXMJUOAWpZF5pClZ0iljUHfkrhhfixF6
qc0v0+IedVTfynpv6I+oYnqSNW+ELoTOP4bFA9HGfVq2WHPX5l7FkZL33yfH9boMS60mP6999FR9
nr1XioGPHnbZC5/m3ezm++s/ZcO9QK8FjlBEBAzZiZ+bdBEQty5NQ7dUbzDx4scsTryW3tWOrBG9
uegzU8tPObubeFNRbYppAxgsdPaYF9V5RvHqJ1zRLAhfg4VQttGXwQ4dJ3NRsgK4B8NVgjMnbtZz
RIQ6oBBXbY7p0YSas3qSqeksp32dEYE9ArTEACnhrYWq4HplQNtU9lBnKUTAuF8Zj2nxNGaNN6RP
qizIXW7iYsoEFgKoNUzSCOkKZbWqQw6JPNlgQR5u7dSPZNAeiQmxitHzHIoMNCdPKNlq1TGHLiY7
XPe6yzv1fBWgQFtvGOYP3c7leRrmNnSPdCMATa0krlxfBThs1iYylrFuHjC4GalBab/M5dGVDbdt
VBHWyxDuUgccWVbO6jqY7ye/DspDsrMC+rZIIKcH2TDL5UldGxO+vGZD/qdCwScc6dPcaYe0ODi5
5Q/qh19EKzsiD7JaTwgHFBGhn/RjamRBFMtKcZKl/ObaPosE0TyTZrYGPLrq99rUPWPOHzXlzWmI
xAm2DWH+5/fYNSrdayeIogmQ3VFPw6KhRydv2Q56RsauJUrt49qREakKGsRLXoy9AwQfcQBTJKrY
vck0EC4PmT4G5byw0Vm+Gj9q5v2guN8qou4ZGhO0f+3JC27wPalUT2PfZ+PjXfDVr/itPH+2vYOm
FaOhNHVQcfcfPuj3GNb3rYT7s7Ri/PsYXYQ+QKwJZhSR4Ikl406NtbIkSR1Er+ovxUv8RU2PeFHu
Y9ThAE5h/3rk2DrW6O3bKp5qIOsW01eizjM3S3cIkEgfytk+gRPB56UMkrN5tIHlxpwDSE8w4yd4
jjP3wE1CbiuAcu67sYvD1Hfvmtt/tc1lN+NGOLTBfYoLGG9QvImEa2pMuI3RA8Qq1QLTKmi2Zi6t
eC4/WPhQoDmFCA4ebdC/EqN6FzeljomkKmh32sGA8HdO7lO/26k7unfprot87eH6p9paFQiD0GAH
FAMd7uVwnrkhIGd10bAmDpuBHWdteGClbF5o43xjruo/E6I3RHOizsDrxWE+t35pH+0mRjP7p5FI
6lDCQMPvgw1EvIlK8UIPqomCh0YDuU+8BKoAMyHe2H9pRgUQFgPUa1WQzH/z8Zvr7Dor9TEvLvH4
jeRioYiHhIiNkQqw/q23EYUDk2M6LsYI9ctUHtM4cFugbFvNy8D58vFPdm5LSGQmMOJWmhn3CMxL
Lfxny2RU4LLVCFem28cOnutJHAIu/kjqGq8ZdDrBs5/WXqLN/DSo3JHUUrcc8XxVws1ZaBkYrlnS
B1lX7dV8PFFbJg8hMSH21CFPwVuFcfi6Vnij4xwhEybzwcuXGWoEfxxBrFTRpurtiFVVYH1zjvZh
+A6p8r3iTz+Ub8POOqS70gcPxs7dGZKDLPlmppCtYXqxqCanikNFv42jN5VMftOiKV16Y8skTyPJ
Roqvwdky8wh7Cf+gyTEdi0eNN5LppI0r5HwfxangJAMfLe0Ql4b00XCd0Ihf7PLjdd/VxxILBLRu
KCldOERt/90O3Vsy28/Xz+rG6xWyAEg0gKdbZDzF9h8Y9fnk6G0fmMrjOD5zE2/H/AdJH7q0PzBy
Cw1M0DUdrlvd+j5nRu1lc8+CegvorQXydCWomfIYRy2k+KzjdRNb7nZuQgh4etyqugLqjYAZUKL0
HaVVuG8UVeM7y8DE3hyQOUGriRYSw7/LlsIdiWtqwYlhYyF1JSyuVthCk8HKIEoSfxzfJps/tWmJ
3tl3rpp7lPEB8RsOLh/h+r0b6KOyi6oaNBBV69lANTp19TSa+v76hmwc/NXPEjak7FlByORCZheC
Ps64s8GOqaOPZwOM3N7oqmx8ZOu2g8FlYhmYUPCSCPvQ2bFuVYNiPPWHOlgUTscCauAsYLvp1MqG
9Lb8GGOXDriEF4O2WEzOKoiMugOPAl0B05flNygKxNNLU2I/jV+V9hdhgTX8c31Plz1bf2oMsaIO
CuZ3jEhcVHX7umWVqxVor03JdwvOpsRqOKO067Oq/9Ag67/Jw9LUdpf1YWRKiJ+sn0ZWoyn61M3B
lL6lA9aIko8Z7a6vafks6zUtAeGPHcFPkmnOqWIPuOcwLTfx13zAZ3O/XjdyuXFrI8IFnukVsWhN
47AjEL2NCd+BzmUXdyWEtC3Z3MeG5wOWjLzYxkD45VfCe6uisY5sgVQHs+KeZoVtpXt5c6t2oYF7
6PraNiPPmTkhURjLkWfIAhHc9MTPtYeIvVa56vHyOZW1UCSmLpCpZWPXLer+QTZAtqa1PfBXJfm7
6kDmXXm5vqzNT/ZnWeJdxDkGYeNx7AMXUPiycDxDv49718vmH9cNbTrgmSHBN/JKI3xScSMpzp1r
3HZoUruO5PbeCheQaUKVH2VLF8yXxvoGqg1cerYdoScMaWIkxF3/VTXNIC0N3+hfq2pPcBFSM5Vc
DhsXH5Cf6BKCOQsQGPFRrdjQyzasSQlGMzuSCImxPlWyJuGGV4ATXcOM0xIJwbO5XltGHDSZINQU
zOltjBnb/J3U92pyq8uoKTa+lLNIHaAhg6HHi/mWsax6pjGsJtfjxtO6dzAb/d1ggu+6Q2yc35UZ
YT11ojWdEsNM69y7bpApJzV5QLkU7ya/nujH49/KmnB8TZVZcY4RgADd3KT/mbkBZxLv+61uKMRY
NAuWmwP3IuYlBO9LSZzTOjM5Gj9xMaUeZJpMZ282WeO+pKWCwq0XJw2jTyYgRfnjVIEa6D3urbx4
m+usZI/jFOVR5xVuStLIb2yWavczSHH0535sFviRa+BhSQCtKBTwBBo9Goag96YJIGWNy+L4SYnL
lO9Mp8ujnapopDkwkFnz1+uf7tJDVhekiKLMxqqKMJHfBrGq77Ra8TugSoj78TsLZsBf8jvVwGUs
7KeWOk3ex0g1Jpv6HNz5eEmnkvfL5dEFYSkOFTI7VOVQDFyfKt5C0WgsMv1pdBndIVezIdzFZX3i
jQ07tyKKFGY5hqIhjIJKGDcO2oDyf9IfrF6GOtUWL1574LIaqCODGczEYIOwY4nCMEuFiZMnY/yr
BlPuGO+K/BlocVo/G1b8mtaa1zbm32jAnzJ6Ozl3hGpeY3zTrMM8vU+19Y6E5K/r3nJ50Fc/SpwD
dXTwuA8saYN07tOTgnbMfhjTOqjTHsqQM0QQO7cwAtZx2Z19ue1L9+7PgVw+/tmDhGV1Q8wlkkVD
a30xJoxxZEbc3UPGVzYrdelHa1PLTzkzZdkY2RwhDhN0eB50s7pH435/fR83b7ez5eiCDWbGEZ8q
VQmc2kWVs8B19MK0XOXeqHXqvGtbp3o2smJWvdIkmLtupg4Srwaf6kwSTi/ThvU3FX4KhtxKrYf2
Jkqtw01h8pMWDTuMjxygJnK8vuzlf3Xh05AUNsFDB1SJWKfPAIY0RhfFSXRs0LK3R39ycmSXJvGv
G7r8hFjTH0NiuGEciJEmU+0gd9GjMeqToyb/v7WIHdUob1ivNaiIZ257b7vjDizNz24hK9VtVN6X
pWBIBDsG+K8rRDUDvdSsr0gTxHNgPztHsqcHZ5fVJ/dbv9d32eETXc7zkyZ2OQvu6Knb6EhOiO4B
vu01euKRwk/6XaL8uP6dLh1iOWoLQHchVIFTrI9amfSuOSqGErjDTQe+mOKoUcmtsOzP2udWJsQ4
6pDYrfqyV4KUvaVo2Tkv4/xVjW9mebv/0uvWpoSTpLaDbnVqPwadFWF2z/CzLDDUeq/OzT4Zf+UO
8oFx/jYphENM/UFNjZ021J5ZNJJt3fwh5gKqW4jqQAa13taJzCS2OTIklz8m9IXnEt+/DBlYKF65
ENzRXEwsClDEqoTAUxs1SlBY3T6Z2Ent8396yBZ1hQwaulWsWdkS7sGuR8BIMdKHXLk8Tq1uejye
3hVUvebMBOT5CN59s6xAt9HtpjH+mQ5u5sUK8wenHzwMBp4stE+tRlbhvrwKV3sg+hWNR5O2nQa/
yp7T5HHit/9D2pctyY3r2n6RIiRqftWcWaOr3OXhReGhTUnUPEtff5eqe28rWTrJW972gx2REYkE
CQIgCKyVawCXURzVuF+MD9fPycGCb/OneKHCBO82+Hq5oS1cRIGGeemkqKkDlBSJPKzyHV0Fae/B
cbwQw/maJUe0Y0UpnepFuS16ySkrIyymzruuzcHSQcxWIQEcKThruQS+SiZWy4M9nBjoEy20AJVJ
aFfdM2ssl0yJUwx/Xxf4NpdCW5r+yrCKtXsz1MeGQpZIheqPkRSnUe7dpnnqxzwisYaBocnR2MfJ
EKW8B4fwQih3CNE5u+TSkEknVen9nAASyDAF5/DAt12I4PYrUyV7agomnSjYyRBEh/hJsR8z+lHu
BG8rAkl8bQFMhg1Bh7p0MvWXQkuCPPfSBP19ddDPn69v1qERbpSrgJXeIJM5WzeURKnsGg57qLU0
VItRdRUrtaOZgUr9fxPFrd9QjWNiWYV0IoAtju00zLZ/U9E2HWqEjjewDW74Q/yLTqWBGsaUsXgL
eNPltXLKngDkTsQWdOgkfovh96gtx8mMs1SClevM0XGrpLS6qSvzvs5FBPRHssALAK7pbdQfdIqX
DqkazZEafYIIUxJfAhRQV30clQetFHHPH/mKvaDtlO2ScdtA/6O1Qqm5yFypfW67ew0oN2pItAg8
Fe9/lgJg+m+1tp3cSasqdMymNoVBVCkqg1LIFtHrw5Ex7EVwboHoS76kqVKdJnpHrRe99LXidN2s
D3JGFEh2anB2DYrLvMEFpjrRl/wUh2rEQvKcf4+j0beCBBPorkDgVtrmkiwIhC2gjwIP52/eRfOc
dKoUV6cxWHzVq8Jlctjt5Kn+EtUikNKDqzHUw9gl8KGAJIt20stdqk2tpFNOUZz5YDqrNyLF920/
davbxSu8wVPdwivDzGld6v1BD8eF7M1edxYyN3nc6jIsJFOIM+IZIy4twfYdna3d85TKqYfKtEoz
eYrRmgvaPwPwa217y4zELXIqcOuXxrjxJaLC+Qq9huogCK7lS22a1bZsSaIdWBee+iqqs0999e26
bRyKeEXb0iEKuIaXIhZlSdqxyLtwlO/BvWW0d1T0CCsSwe3JEtuSCmI0iCi+NChLZM+W6LZ3uSev
C6WhPcgCwxcmCd9wKph9R7EtLXjGZ3+hbgcGYVtzRvvnuxcL4WFrSAIZhY3C9+VigdWlzijAMsOc
yMA6YB5Bv/5sibA5Lp3qP9rsxPA0lgb6XOJGnTq4N81rif2Vyp2rzGWgt8qvwc6DWc8FbQ0HewTg
C4AOAaBju/9vn+/OzbTMwGxBFTCs1jIara91oUR6bgr8t0gK51yLykhVlYx9CJLRppScLhmc1RLR
EFxmdv8s314XzqTXdZJb8CB0oaEuXqfSu1wW4XFzLYZvZXA2Ha9geV7VtQ/HoD4ZLjsbpy5I7zTH
crbWZvsx/X7d9LhWuLcSOdtbCoWUVQyJysPk60ETthE9wYW7rSt57wPe4oW9IeTJykaL67buQxvc
qSWmKfD+h5tTACJ1pyhFJQ3upftfcdsAMKITbh18aTgv5r4AbnMfNlqwBmaAibZPIFJcAsWXo06k
3JGzQDD8rzRu70CInFQWoLRDZoznqa8+DbLqtTE5adP74CPeKsZtGgYM0A1fQFQByN+knZ2yfVkN
QQmFG1J9I4XvFe4HAzWKYupDVXFAs7A+rGgYUL01Mn7Wfv5S5O4SEC/7EPvXbXI7SL/Tin/kIs4D
cB9IBYj1XJapVXKbD0NfR2BBB2zA95q03jo/zEU0W6K+6yPXsZfFJZr1mBd5w7CSa/pXqUVr9olq
0XV1jkWoCLQgTkSqxG1Wnk3jmPVzHxqJ5tJ+OSfS5JB5FYg5tHYAZv9HzptZoqHvKo1hu5azEtjB
HPVn/UycNCjdQeBwhbK4poeitIeZgP87XNzRI27i0nN9U522xE8EpMiVgv5jDmC2kTHMT1Se/qWV
u84EWmwftj/y28FHo/VZ/V72jtV4IA51qsA+IfFzhxtbUBc5cvgI+/8VzClZq8NAShmCDelWnqLq
fS20bxUjl8FxjlnXYMK9D7VKA9Tz/ICnXMFROnTvex24s6R2fV3XK3RITiDCc3OcXhaqoeIbN1To
3g/D114ad5rWBDyuSUMQiN3pV/nYuWDxchugxzoTWpFZMEXv5ZFDKouWhN97tB2+XYJhAHdGzawF
a4iZdaV1teVW6UeRuW9H9K1H+i2FSzBItrYLnkvg2tGiFRa4+joq4knukdeyfO2TQCl8EJUZQRva
J5GSIvF85kHzsdUABRJmJzUogzEaAinsw07kQTZjuKYmF8GkJDOUWYeaeM8oXthT/ZA8q/dAqgRk
mexp0RSJYiZ3Z/33DBCwAG4XOvMN9AggAGg2JrDPPmhvNb8KC3dE3/rq0v+vBOTQF+/EcQZaK61V
9gbMJaV363Jr9qvTxu+DYftXJ8w7otSJZnL0hF3aJK3nVEoM6MTWj+30A12DTf/rekw5yjUwi6Jv
hWEwkPDVsiTR2mLMuz4cCivQjNGdsnVwssy4nZfu6bqswzXbyeLUwTWrlkwJ7FGyeSMbt7rks0GU
alxWEv5dsp0M7hhnmrXMsgQLX38gnvhdaH3UQ/Pcu3UoivjHTmonizvMqamny1bxgZMa/OxR9eZI
9zF8680+dRNfbOTHmwUEcswPvRKlXdqDlA4gcbGQY2joBOsGCxfI23X+SpMv1zfq2NmjFPMfQVxA
aS1VItkWUJJTem8GayS56l12r7sssN9ZEvnPlv0WxkUWWe7nDENkfWgaEbO9LP90XZvXftw33min
DWd3MkPNlFgm7I6mqtvnPdoMEoP6S1LHXqovaIjH2LFnVHEexmaSYRhcLdyqyGavNCsABhg2OtRw
h3ezCd3MymKD0aC5WSmAcvSpm5ymoxp4ezvQ0C7L6FZDxlwVbV9eZWOUKi1jzZFTXCWNvkmdoUYt
HxXV2EPMbgOV6dk3Muo5WAyk3ssL7fPaapqzZrIRdp0+eEVT0VO19ni1hQF4w4TZkmGVMMJC0Pw1
kkq0XkfOe7dc3BHSJsxZkwZmLXdPhfRUxafr+3HsBn7vN3dszJJRdbX0PiTynTV9AH2rMyc/rss4
zisxvoQuVDAeA7j/8qiQ0pSWRMee957splHmFaHpm6Hqp0EiQCo9Dj07WVx6p0t5P+N5aMuX10AP
lCj21qchWF0NQTx2V8HpfG3ueGPPO3nc6SyrhqRzDnl2pIVWSPzB7T0MKESSLz9so1qfWJie8Rrx
LXYQ/f6yvSUEYq8olzncRyBrAHEHKwxCxcslro3CqPB3cxJ2ZD5Y5+EuCZbH5NfqSlho5uVhIag3
vpLzvVF9J5M7ypnWT8tU0CFsfOmBRtoZI2pBGxVhCSdl36fu6Mte62ZfbVxY2rv43nKvG5ZIae5w
1NNc6kCiHUKlnr7n44g3mTUaF1GiKBLDnZF5qFKQQ0gIy3pA9Ee5P9vjh+uabEt1bSm5XFCyVyuv
TWiiKr/i/NvwPiznf936bqu4HJCZ5jImDbYqt8NEv7MwiK4IzOEwHu5EbOnuLmefOj2daJUN4VCn
XpMRjwBsSte9RISGIhDE34hBzVKkmQxvAmrPpzQx0YLYhsUs+Y0tgqo9vqX+VopHm2AtUF9Ji3XT
HevDeNs+p8xpb+jt5k6mz5NHXdmZbubJWQTp2bHP3Enm/AqZsiJWR1hEfhuHemSd1hBN4G4fiudz
j33mThbnPLLcUKcZZDdhBpJrr34EnLSb3xgOAB8Un2EiWBFEnWNzR8MAeNyBKKlx5o4PbHuIt5TG
PrVllK2CArXo+zlzlyyqrUmGqCkNjZMqt3ohEMChVP97oOwNrxSXHBUQKJfW3jTo0y4xzoXLG41K
j32VXLtDtrm6RsAeYjf/zAJRBe3QD+1kcn4oT0CEiOYrlJHLL/Ia1vWPZBaFz6OUHUqB40SHT0OX
xaVerTLWJV7p+9Cz2Ceq1I6s/qzq80zvxiQi5GT8JXAbR1u1F8htVT9K3WRsAqtqcTT9EeSlotgo
EsF5ppmAIBVNmX1Y3i5+55TBVr9IUeZsTohLeFesovd7cxAHArBSw/MPwvHlIhYp6/NR24LxpJ+y
RAlmKiwBbTkTHzH2Mrh1a81qpHMLA4zvgPsTtTdTsPrlOXdF/PSvCIHXJPHL12dpNc/Q5vNnI2xP
ycc0Qnj313PpIL4n99udXgydcXjt+a0gkFMuF7Gu7aJW+u1+FSaPdVCEzJ3d9JE4tTs5IogCrof3
n/O8l8aljQwcplWNbiKc5zQqzn20nrenGRqIMrVttf7v1XxD8tNKk6yiE3gzRjiOwDqp4Vb1MQUe
9jBy7RXifPo8JWvS9ngBWj4Amfe1SLghCFCHhnbY+qur+K1bIiP+X0wf0fFy18xspGY6wvOu+o9Y
fcSz5PXvP4yLgJxC0RQQdgCx4M4WaCpaw24Rqzp/c7xzpP38pzmhDHE7FAjbguzbzfotjDtkda51
wHCBsNabURAvsYCJp9/JQRWkgSraskPfu1ONO2gLsJSzTMZdTHcmn6CqS89xJAelX4ai2uP/caj/
qxl/JVulCTPbCa4t6eL8c7z0+/U+PhleobqGEzulb58y17oj1BFdHI4SuN0W8rPpxWrOCi1iVOCN
QKtvmzhq8tt2+DO//3s9edZTqhXzSDR7KwmpP4p7NFs/2K72vLrTbRYxjwYilP7DItReM+7Q6b02
pMb0KnH00hv2NIW46gJgwmGPwPGNzJNQ5PaVV0yUH0oE1QmJWYXgtpmo5jLfBEedYzjpI3Vrd4hm
wWDsURKyV5FLfAhpLGkuEA3YSr2k+DynmO0UpiGHIXu3dVyqo5OEqAWa8bF1SiA5OTRrgJxg+7Or
uMOjLH6POjzqmA3b2ljB1clzJMr1qKVTgaPef578/qSgyoYU6+WfF3ORlzw8ATth3ElPh5yVbY0T
IElBbhV47AWBD2CHLNEY+uFu/Rb0GvZ2l7IVYAJZTbCOiXRWAT2yxi/qIMh2Dq8P21jdv0v36rJ3
QrREnlU7hTb56WvjYDTxU+Fith5lh+T8SxTYXmey3hj8Ttq2kTtpJLGWBCSxW17QE28+9aXTaE5x
jh8trzhJCNst6su6m/lb65iyPTkwx3gS1R64qcJ/M4bd7+DOOuBJNDaM8KBAG/J6b3rRQtlVvNyr
3PSu9a1T76SnLGBuertd3KoHYA98Kr4LItRhGrj7FVy87StFktcctYnlLLua24Xm/YRGCBKJdvkV
s+baunMHf9bnVrcY9C0st/UGX/FKb/LjX5pP/fRu+BwHS6D68k3sFjcYdHKMW1PH+1LmTzeitRdZ
NecdOvBxd42Csyqj1MBAX6dNLlkEF5PjBBQv04C+xaOMydOAl8UypkkHheXmuzSc0/l2aE1HaT9U
oPaoULcGiVja3xjdl3QQlIOO/cNv0Zx/WMsVj5NbZc3M/uqH+8X6FtNQB+bkdes5Xsf/iuGTgGFE
dqMZEKPSJwNg+srLUAucw5YhvbWa3yK4vDrVuhFxOBnCUZr1m1Ztu9Oypr+kMYkdXQEGMdDnTW9Z
tVKUTR079N+SOT8xLRldMfo7hDLKslt/y/JooOFqezYB0Jl3fSWPNwzMqqAZstErxCWKdlkmtlHB
IhNkGVlQ9o8Ak8tEZIrbtr9ZzI0OHiP0BAUGzu6lpu+HbCvyAt7xBFTqyMSTfy18MT5SBqhjyLDB
pIgRXC7FrgBjWg52iZK2dGczG3PPTTBPD2X9B72e2l4Qt2oy5r7xWFMgCa1C1ULf73KuVhG74NE5
3qCmVWBxAfoa77eXAaPHK1JeLyhMZif5F5wF3h5Y6izBFiImYSJxkLnYWxO9AbZl8HXxw+ZKXrNE
T1G3y9InxXpOmH/d0g4O1MX3c9rkDcZZY2rVUbF+tacXy/pb7hQgsSbOSJ9RMBQcowMXgaEwtOiY
uFmB954zOYvVdY6/Q5iOytcxb1yNlh8WS8QJcdCVBugEoJOjRxmNpTbflTaUmd4pdlxHtUIfmOwv
5nyT2MP3ND7jKd5TsmczTUDfBIKWEdFl+ZzVH8qs8ckrCYj96foivz0Bl7+G81pdkuHFDEhJodqZ
nqq/LNoQkuEsDe9eXdBFyECkxmQ42iR4JEZ7sqZ1ArViuKxqQIH6j+Em345FHDdH6qDRGYMvGE2B
g+I2cRpVJe06nIA6ofcsTf25M9Gw252KOhGs3MFpw5QPoCVNoAdiEJS/nyu6vILTIh7QxBgqgfyt
DjLPdg0jmv3mMTuLukHf2uelOM6FGJSMeJ9HNjhUFIOtmHIbMDEonCU5KDtcytlc8y7r1NAqFFvU
bCJreahtfH9KHoo5mxy16O/NzH5omg/jV+AZp45dVAIzEUnnA3UGIMqtkwKnMFmVv2RQB5mW31Zd
G1YNkg9FigHHN2m6045VFSg9sJknrRUNwQnWmr+35xYrTGS9Qwg0+NtRBY5BUwXGLJr33pbyMspd
LDV/be/GSSUsoWPYVkAcMdCxXP0YJsnTrLsUPNKpAXQf9uP6gT+4w1wK5bJ5cHsneV5bTaSWozMT
AvTu2Ymr6tRmi4uVP/dUceZu9nOIh73dWxX7kklUBB0vUp5z7zTO1hnke2M4Mhm/gwFK7e95ZoDG
v5Uk0DawG60XwVO8DSmXum/7vrPtAZ0PplxDpkVmt9dDFVxA9XI25wB7bVkfBUt9KO41oYavVw3e
1WN4szHAwTYiHpePGLpJAhsI5g7Gq93MkW/aMAvVB6RpHvVEJbZDC96J5vx6rmRW0xvJGErprZkF
st07if1yXb+3CQBWcyeDyzs1Jfl3B3XpThr+mt//znr5/ZylSnOO1nADy4eY6cjSp1r7q4VZFiKC
i4OgcaEHZ4lSMpHMZukYquv9PAYKeo7ie2CMv/sOAnVgBDpAbk0M9HIOvNa6VJK3LanLh1b1rTgY
RsFj3eGu70RwvntM9GnURoiIlS9DHVTZ11WEcCUQwQ/hLGuBMTYFi2Uu93MVgQt0ngR3woPi4sVK
8eg+st7Ma7VADTTu9x76LXzmJx5IppWw/VZ5iT98F9WpRGpxtqyu2VIuKuKOFD/U8l80Duvi6fpx
EYngzLlSxpmACQkpUPdUT49AWHNa0dIdOtXfBqBxpjzODPM32WYAfeotQGOvSndcvkv9t2xOvaT8
bseVd12tQy+A8SgQC2BCRebBdfQhlpJ4O6VZppogNZdyr60mkec+XDzcoExMsskbye2l57aaNI/r
AYuX2yezT5xJ9aRE4M8O/cBOBmcDXa3Xak4gw7KeZXZvqT/U2WtE/Q7HmmBmAzBt4DTnZ5BXbZ7T
xIAUcKcbdSBLH5ZRwMh5GHcwhv4fEZwVzEYpD7gnjSFZTmpZOSq2I1X+TibTKdnNIv913QKO1+23
uE3jXVSlM2plpIZG0vgs56Fa985Y+YNoPni7jL/JlnZabT9jJ4bAq9rxvJlAVTtDEzDUQ8vxZ1d/
KXPivl8lIDpu4LX4Y79e4nayFruyMiOFUTPtI4pwzmA8DcsPJioLHG3UXgxXfwCMmTmqzaYSfQJ3
H0C771OUeDvrYV5X0K6IEs6jndrL40KQbCUaqWIYBqN3fXUy5+9l5cvKt+uLd2TheylcFOrMRGGA
rtgc3Xedfa7iB9ILLFwggs+s4gX8mdaSg/5mvpGlp1n6NKp/IoJsAD9o3cEwF7c3eQlcK9JChJw/
g1vUKVDytQWV10M1djK4/ZB0fVjTHGZGR5BBK+jgaWsHzDx/kHmAE3pDKcWUgszfiqu8qSsCYMMw
V2/75UktQyqazT1oKwA2rqUht0FTv2nzy2UaiRzXElQpShoQ+SthL8Acd7rxGe9oYF2rHN24r5tJ
EH2OVnAvlltBzIlPablCNat+pBtVkfEwkdN1ez46pYhtqI4Dehl9LpwlaDMgeRILMobWCO35RjdT
bwbt06SnoMjQXN14H5bb9uKCxUT9jiCs6uBi4iJRQgstxRAh7MJ+ztbvMn33ZBh2CNC/wK61DBwV
ruPElsdJ1qUFFeNkbnHHXDCGZhnv3hqEaaS5oKlAyNZ5xjN7bjYoIjKGPYBdp+xHl32l4+P1rXmb
fECGBUgF1B/BTcm/XAB+vRz6vpgxIVuDXVgt79KSPF+X8dZpXsrg3VlpJLPSzG2E0oQDylpXaVSn
kB7QTy5YMYEkvvgxpkCoXZk6hmXyTaM/8/VuiB8SoTs4qFxdaMSXN9p4zscCPVWRjqu3lYGLtrlh
eYcc4S6fOydTMOlWzlFlPEhxA7ovEeTL20N7KZ8zbyvLCd4T2RyW6z3pHqwh1MroTzYNyIs2sLsx
icv5Bcw9gO5PyecQeZA30Y8VUrmk+2EbgpN04Pds0MPZr5RXAILmSbw2XoUhZdUcWo09ugAGuqfl
/DEBx1+lLJJXp5kzlgYARFMHbHwiFMSjldxL3z7f5SlllQG7C3PiYWI9VMXzNLXO0rz7UnmpIZd3
pTmqVF0GDXP6vW4Mpy4+pYoqCFFvk7tLIZyPra28GiytnMOMgZgzezSLx3leHYV5nShdFa0ZZxq1
offxCPsOjfo+Y59H9WzaT++3vv22cC5DKmnFevAchfOkeHH9aySDX2gUeLzvDk0Xy8bfxpMuZooC
g8NsW+ahIv51odIHU1nB+Ki/2LV0P0lr9e7c+FImdxUr+0KaChsydS12av1Fa3KvV7/I+efri/jm
aKH5ZnuR3mY88DRt8Pw5DI0xGelKdprNDlDDiseae4OZTmyUboPmLSonvmm/tKmoUvOmCv0qGZSw
AF8DsQ167y6PlZ7oSTI0oAFlDT3FXe6s640xLd+yIb1f1B+lfGakckfWuoAAEOSEm23srzmbbAtB
DSxdFkG+xh03s0mBswKIG/DAAHBRkvtfSBNnB6PWoWwY/X0xaXc6AzRWAwzZdwagV9mAWAFgJ94z
FD4woC9UK4axWiKCS0/6wEo9laKalcx87qRFkb8NwPdQBeUe/jy+CgXzE97EwNz95tVSN0o7aSxj
iVaq/1WwSQUuXId+zUoVwcG96WV/FWViBF/GCusm4Y6+nM7AyB1qO9Kl8natLQdUqbNLWf8xydmX
lGSnwSwiNTVNz14+TpNVOts0tgq+vmCQUYQE3uk7TxNmHbfZYWDzYEAAr4/cT0rTri+mTLejXOuf
WYVwkc4kJNZ8Rxfz6/UTxTvZ7dUeqSVeicAWDFJRLu1rwSOcy1JOT0ud4nXx75xEqZQjZ8bod/Fu
vTY8elAfI2kG5S3/OgaYEXttqjw9raRoMaS8OiC7+9nLcUBX+dN1vfi8adNrL4tbQ0D/jKaM+axT
a/6V9kEBtoc4tfB+sgqiFJ9uQhDqtzro5aEQMgvO9bW60oJ+ldBT0pc3LVMi2xYhRh+IUNUt+wfV
GjpxXpuxdhGdJOmSzqVsRKpaWj/A2GcBLzdTQB59fc22Nbl0M5hO3MDIgGQLOC1+toigGt3WzRBH
zBpNwPqtzli0D9Xc3Et0iibdPqNhQpAsHdgf0A5AVQbvtvEjcHlf3lNDSqFKVGXZ7TRJwH5ZadQA
RTcrKt2ZJVFT4FtfimsOkHPgysCFDET8Sz8eLyOE5CPBqNzsWPnzJD0v8eystRGa5HM5fhmV5+vL
eigRrDSAdgGqA/q2OYlEG8lkQqKUZlhVzBgB76C/1yzmWWUZrrlfyiJgUpFMLmLI/Yh2tXohUUst
h2COvl+ZVzLFrWZMKWZ3k/XRsCv/DxRFExCmkJH/GnzmkTfNNKrSRCJdeaHlaZUbly2ZS/XRl+rM
AXvqipnk6zIPzgZYeLbXE9xaUZvj/JeUKTmruoSegGviNQ26WyxRNfsg9MNkdjK4I55Uq6bGowlA
k2LWH0wDiDpjiw61QNHruThTluYDeGswNe2YGH5J/Ngu7colylASZwKbpwgrSaQ0Z8N6B8TE1qTw
ORVgyGQ5kpVJsK4H/hP4cOAa0pAikjc39YHmRdbOsRSBPctlyrJRRpVOvgIOmjWJwIe+CfcEcA8A
pAM9MIoCIEm5PCGsKXMaK5IU6bDOhJqh3uauPItuRm904sRwMUGGW7PjBLFusKsbkEXc2YViuBJo
N0CGLkKSFOm0ndCd006KPidzjD2yJDWik+5W2uwZYAx/p/1f6PQmfrMYFZCshph2TLw1xZMYUpjr
IjiUSlSeXmVsVSfwroCcmjM3uTLrJLPB46jW7dlOhy/Iws/JTF1SpA/GMn1hIzCTpNgjbQdSy+zH
2n4DsX1ItcHva+u7njM/W4H+qI9AyO+j6z/vTQTZfh08OtyOufHYch6AqI26si2Dqe2zKT8q433S
P440cTv6PhrgfxYCuI9IS00FIIr8xV5VMFFZjyU9gWt6Uu4oyjAyCkCEimikjix1L4gLGbaGvuY4
BtjCgqbbpf9akMIDaZWFDpDri/fGk2Dx9oK4ODHFc1szDTcaaulurQ/uQEQPDEf7g4dA1cTpVjAU
uP2E3UFo9bWZ4rZF1mfXjWumlhub+i+lXz9JVvqcVakgozg6ePDX4IYHmC/a8jlrNSd9XKpVoSBY
YoCokH29/6GR1Lu+cIdScDDABaPJNjKJS63QBJbHBoOUkhYunUpHz6zApq3ADb9JyYCvhosJNAF4
HCrAnDLJJKu4k0wUbG+FKxdAimdurP2Qi6B3e0UUVw6UupCmXio1zG0+W3RIT9OqUke12eBgR2sY
OJpwrq/fgVVseK1byzAQhVCNuxQl1VSrp9KmJ5OZoLBDx00N9vZBhpNsYnarZEn9/h0DbzsBMRtK
6IAl5exwTM00rdsYl3e8g5N+8tdCCbs2E9zVjxTD7DAuVHgWAJIRJ4YwZsqYDkpPhnUfqx9RUHBS
CsAV7SHOBPPKh6JwpnDvwL0Vi3i5hh3id01NyYg6dclCZSnzEyB5vspKS90SpHdB1ejs+/V9O/BM
wB3FYACOGII1359WD3abJJZuRPJogzIHa/2QSubPSdXbMGfxKFDxUJxugCQQWQHE8vbP5LlchzgB
PwOaX8GTlqSGkwMcmRmCk7bty8XlBw96W/6Bxk1QSOJ54nIx2VwoMQw+OZGFeLHGbsyBhu9fO01D
u6uFdte3TzhqSykQTCg7aWgukoHyrClLC1ZMIjH2gKeXvNDRwUlMPI5dF8yfazRH2Dou+LjaIUiC
YPxSN6md840eXDuXpj0hUy2iJM9QhE6qdz6Q/iPIQDEBBQwd3I6XgtIeSFSjPOrncqXfZcbu1A6j
V139J/rg6Q28p1tBjO/8aIw86UeUCM+0Mp7ktjh3Jc0c0II+XV833vpe1dnJ4ayvnoy+Nw2sWzOg
it7kM3gJik8MvGJqLLI//jD/I8vYsqzN5fP30pTIRZJl0EmK6eKUZgFILa119br1Grm4mdpUsFeH
ygHDHxN/CM/gMLrcK1lStSSGyZ1HLQ9I/0L09alQfqx64l9fxUPrs9DehpiMO4XNXZ+yDKlpbK3a
GRf6zwmLP1i43U+laKr3cAF3YrjNWjsLtOML1c96N0SdWaRfpHLMXbNtMYU2t+odrfPg/ZrhHVOz
AXeACilPO2tabbnODQMkaV+FOaZf+j7bvOD/KIbbqU4rmmZRU/1sSiNzQB+fOIksWa61iIojvBPc
jBClGLTko8cBNaBtK3e5mqwkSO8TkJayWDkDNefM5MX5gzXDjXI7uQbqylzg1zNthqnb6rnpk3ut
uWnI+FgqncBDHBmDoW5vcJaMpn/+EXiVND0p6Kid5QFPsk3ZqT4CYv84SJnsa2UHQkODjJJA6uHy
7aRydz6McdhZORvwFxjmASlYUGai5dv2eh+mXndIBeEaghQwAHi6tUIGEfCSxeqZrON5NX+C0/Gb
Zf7CDd77k336LYgzuhQJupWv2KehUp1MJecqxzSIIWIpPXIOIFv4rz7bRu4sDtVIEjejBlc+Lp7R
aXeNhspJZgryiOOd+S2GszpzSjFiPxfa2dZb05fljXajVUTQn4dSYNgovyD+odXuUhlSJZWst5Z2
zpuBBnqspQ6z2vf2pb6awE4Kt2SxUk2ZDAiec9ZPnwZVwutrnjt/6HZ2crg1o3WiY2cS49wVvezY
y7D6g1p+zo1hEJybQ6PWDAKOUlT8Nb5wqFi9weLFUM923zUgFmYB0H5+tkTzYroGf2DXaLM0UNJT
MHTF5Xm6hQfxjkz6WR7rJ7XqfZZLD8Zg/IkYlM7QYYV0D5XJS1OIkcypFBNC5xXFEQf17G8gI/RL
SVRmOjS5nZzt8935MeuymZp81RFcLeY2ePnHK4EtqpwduVNTfsXzAYoh1LmUUuVDbUodYitei75m
HfHlJYkqlT7UA3HVRHTrPbIHnJ+NEUoD4y//KLWUgLg3sCeYwiBRs5iu2pqSw5b5rtYUEcDdsTAM
J5noV0Zz0vb5bgVraue071M47XT9OZHGT5n8onXDPUg5BXZ+tFkWYJG0jRADb3ycKNwv6r5eEMhB
JZw9ZoO6Rl3ciaA/jlzqXgrnHxJTApK+jRBhxcAJVcgNsB08be5O7z9IezGce7BjOTO7gmnn0UCr
2FCdmJ6+TCnQ+6/LOVy0DY0LOPCmjtT4cn/AQaAAVyTWzrNc+mRQHzrJemc7y+ZR8awGdlqQ8YD+
mMtQ+3mwTHQ/6WdpNvwVVM/lsARrEws02X4pH7vROkoAUokSItoiLzWpsxKv2LTTzq3U/Wpl5aPW
VG4G1r1B1V7SEUSi5VgLEEsOrVtH+Qg9nrhB81PTemmxdQI25rkGsq2jdoXhLVZRO6zeGOOtjoV/
sFvbywF48XBr51vZ4eMzo5Bxq5BZS72RMRpZff4nF1oMWW7MLwY2j38RTfAAovVbaGLU7G9r2fw7
y8fGYyrera/rc7h+O0lcRmxKsRnbmWmcyVA21JHUWr9V8xHUfnWf+Zn87getV1vcCeR8BBqYdTnP
N1cLWV7OSIy5RqsRVKlEanE+gqAPaCWxDE9UZk95kdpuQpbvyYIqS2NlP/63NeRO8GitZtLUtXbu
7fl+xbP/lMsv1CCOadnBH4jCK8VmFShQ8YxTZECvpDYREGlqyTdCJARD0FmOvSNPotH6QzeLUwz+
R9g6aiuXp5mtmtVJqwK/tKCsrQJXbAXsZ0OjP9Hotxhu8TKigGW9R75C4vi+naY7bZ2fZxp7BdEF
bvDQ0wIyCfg/eIrDTNqlRk3dzNo45/Doi9F5Ke16N5fTP/KCYB5DXwuIPfCfSymDbUmIgqlxNvI0
6qTM7RPL/X+kXVlz3Daz/UWs4g7yleQsHEm2JC+y88JKbIfgvgAkSP76e6Dki2cwrGFJN5VKHlzl
ngYbjd7O6WKYdzZ2WJLW21uZ8Xz7DOWnUB2v3NeOj4Rc8IreCGQSnptkjGC1Kraupnm9L11+P+K9
1xJ/lwxjdFvemmkguEQZFMGSSYiiYp/2TVlruo07zI5TzcLWaO8da6sdtS6GoPYrsVaIMy9PsuOa
g+2F2BrrecWRdkXoAGOTlz9vK3M1cyc9EoZp/hOjZLU6LafF4wV4jPmfXWEGwJB1KSjA4fqYJfmv
/vTbe1vwDWtc/Wi/xapJAav7NPMXvFyWI+6SrMijOfW/FSMyhKT3Hqo03YjONo5ThRhaWesW7tC5
p0wUu4QDb7w0O3dzD+SqGNMwMPaCPqLnKX7D5kzr7X4gJ71Jy8PUiy7U2MB3NdaXP97+dFuiFAPx
tNqrW9yIU+MOcc7sD3OBbafWW3thrwZioWCEjW+yFaFoVPt88Umi2SdRY5tHPiDp7R7TZctxrGpz
JkbRZtKKuRMDXsaxTOugAS9L0+h3Zr41frcqB7UVSc1roFGkJDsGSyhpJpm6jXSHKYiYWvPBQKB7
++Os2veZGCVDFJM11rZZeqcOLdgXf8zy785s69/nCkt0gsQYSyuovc57uS12zclLcgqMsaJ1efVC
Dq4mKyG4ViAZmO5mklovQOnou9tS1s/wtxTlW3Fr1j3UlZ1T0c80GrLy6CY9pgFIs+Ha1wIZIEZA
OoQWkYUcQfGBnra0lHbkNPbW3UjLXe81j/6vapMNe1WjM0HyXM/SRDZrmouGpXvizDwM3qPG3Hgp
yIYPWv06Z1LkrziTMi2tMdABUrRkdiJBWnaHJYBb21ykx756D8+kKO/TuDSes6RIqUBp1gTJkre7
qu2wEMdpxyDTrCIal8IIxNj0n/NqoRtKrh+lHKRGFGA4aqsNy3FY1iDnOQ0uNhy5JByYuU/dLbKg
9bMEzQIae0h+LOUsAQMqaYsq96masiJEuS8JR5EPu9uWvm6Av6UoZ+nqC6ZruYPKYjGc5kFEYKQ8
5cMPP+HvOTZsCwNvBCZxrtiIEMnOIHKuyGngw59Wpe1SN71z0reCkV+9OUEujCQO+8nU+Iw7RWcl
WY7UoEeH6BvGYLIWMZLVGPde6mdbA0yrxuBhNBIpPnrzr9HHmcXrc9f2ZTKT08Snu9wg91m+PJZN
/dftz7TqbWVTHn1yINyIEsSUVVNq05yQk9czHrTzz0IX3ytqxqMGesKk2rCKda3+E6dWGW17bkzW
M/eErX8j5kJ4Fjiw+Mhbkq0RnnVRmDzGTDXulMqBqgEfVrJyIad69COL8KNZTRjQ32Le2BIj//zs
O6UJqL1GOyUnpwW4AqwFP9K02ifUD25/qNX7JCFa/6qj3CcT44UeLS33lDDYmjZp9I73A0fva/qJ
F1PfqI9cq4WVnaj64aX3XVl8vlSr5ZpG6gRBBfDJ4dClB6YVQUf73W2t5Ht36XEhBk0ODE5gUO2K
VW5h0CspXfh1bJ2sSv51ZuAWbvX0qcv0Q+P6Bz1xNmSuqnYmU3mD8VZhmXAxOaeGpfux9Hazx/az
1hxuq7aSH0A3mXCD3krOKCkV9cLGbrBpmDB9V9V3mpMHtY01mp2+zwDybL08XAoXswZ5YE4bl/ra
ViAZbURAgpChgCD28uM5uTbMrof+a225YUqBI+hFRG3nYdD/vK3k9VsiJbnYZSyXxKMqfSkJddu0
mHwEazmqtseZFX7ImfvWoSgPUALMeWF/q2nLcqcipewstKg6Sk5s8GNrFEGV5gdnXNC7TP9Cq+zN
6YEU95qjYhgeFfVLpTpSawnmapyTh6K6Bpo7ofnhkOX722e3ZofnYqRrPvMcWus42oIxr9Ps+G2Y
pdMYDZ3tR1M2blEcXQc2lxopJr/MPQe6uPBOosqOiVHGpC6/cLO7p0v7AfyAwOlm9z5D2PEOFVFi
BTwKc47Y9HSpYk30PBcOrto49gFm0o+u9j0z2vi2lDVzB3z6PymKdubSpPXSm+SUm3MdDGl25Es9
gA+w2NkYjfr/CVMezEw4aTm5eJcLpEBBXZYxbsbnqVr+8satEv+adzxTTH0tWTVoACnOzonN+UnI
oY2SvrTujJigfSAa/Zi03a/b6q0aJaZSTUsH3MUnylUbuDNwTF8lp0QYH02rPRpz9tG2xYZzXP1k
Z2Lkzziz/R4btn2rHb2T39IdnrXHkiw/iJHtesY25l7XXBTGG//TSLnNbo1ZlBrO7+RX5s436301
1hvarB4apg0BycOMEsKoS20W2+RtnS8e5qx5KJxmT+m085n+ntv0OqPpyQq/OqlZwR7y1Jtxiz2r
DDx9CHsPPOHewN7hmUwMJclCsewtKfp0GiNut+DIxKidHEsc7ASboPP++HZbw+wiyBUsiXFQ6ZA0
gbCpNhPnVPLhONvNXs5sapRv3Ni1rwNzxvgYUGKYSFJsDWu6ah8AB1Qda2PnaXS32OyUzsbGoa3Z
mYm+toWOmeRFtS6NIGNlq2nV7KI8onkfMx+94TBJTcwh3D61K1ZC+RqiFo2AAtOLoBJSrqhjGR03
PdQQbNYWp26phgArIv62l8Xfj+i8h+VS9Id6BjuO5kzfEpMUO0ermtBOsmlPjMHdMP+1y4zH3/Uw
2Qi8qNqWHuGkCs8y7ecx8UOt9INU1z5h/aKdOE+3dV9ziNiO4kCQCXScaphaYXMvQVfyZBfWvect
nwZgbtpRezbL/i+8n0L8eodAyaOF2MaAoSre3vFyv+SLS06Usz+bltE+4KLTsdfJdbWHWe+BrkJj
E8kLpqbfEYIjy0fAD8MFAld5PJNO09s6w/VghhcxQjCkNT+WFgj+buso/x41Bj+Xo9x2MvJJ7zhL
TrZWf4dXPjhWARpzdG/MWYRvJzuR9msDEIoBNMSmrjq7X+H4BppUyamYkn0heDDb2j2xtd1ttdas
8lyMch9bMXuN1mYITWfjgw/CzmpaPgq/ivBUvEeUjyKvCaww2IPkTzl7zTLSV+hq2N5ppHofeGmF
7aMsDZgNRjm2hRaW7kr9XI6sCpig+5aF2EthSab7GbJERDv1WD3QfHiahUZOJHXeYX+O8dr3AuoV
3eRLQT2GEc0kNbwTNtCE7iIigqHl0tj6Tqv6gINbwmvhJNTOuK8ZhZ+aBfoZln/qahs9wyoWM91w
z2tiMMKJAg5oEnxM6F9q09Q8N9K+RRdDZyeSxFWvh2W+9QisOahzKYoluNY4mn7eeScPJf/CH3aZ
Nd5TV/9EvKoI7KzeuTp/+9i3CXoix8SCNhuvjzqxPOSJlxc1GjRsSJ59588S09/9vDEpuOYlUPkC
2AszE4gMlFcHLygFVeGSnEpAlnoCyodgRLj90Djl0IWWVs8fzZJ7G19t9Tyxcw4RAjAjWGR6+dW0
qp5Gw6f+ybfT6dQ6xi8YarPPSf4x8ZIXMpQvOrX06LbrWHvKsb75f1LVQmzWCWJXWeqfepJp+ypj
PwxqbAlZNUjTA2UHSpdAZSkHilc8E8CQoyWvu48jAbGdne5abfpyW5fVMoSLiwWMD0osuqv4QTND
4MVzRI3mog8RINdLlGRJFlSGMYf+4KTRMpr5h8qoyyCZSLMvWvb2xi8s9Ow3KLo6AyNT4vtw+f74
MNsZC/Taj5gxfL2t7OqZggxArlywMVavPJnesDRt6njJidtk3LFx+lobThZ5afvttiB5j1UnjJD1
P0HKmwkck0f9yfdOS42jO1LqR6Ahu+PF2wumODlp+Gibm9IZX16Aps8qZzawqMdl3REzzruM87ho
2sM79EF8Y2IXM/DiaiieJn5VcfmBStaclmrZl0RgHhw7tkt9w5GsfSPcZQORK2YdrqBLc4olY7kH
LIxDdUQYWWwYWJeKIazbGq2KAc+qjlQJyxbVKNlkKHgYZuuc5g41Kdv/hFmDaKmtT+8Qg2YJmO2h
D974y+/jjWOTOqVmPzvJZzr6wHEeHSffvUMIIkow7ADudcUbi7m0CcOnmPucSbEHND1KwHzukXRD
zIqLh5OQBEJo8IJlRrk91VCzugR87VRq3XfpYnmLnSKNCKnug9Z9E2S78oku5Cln1/cLsA5cNq5H
5zgv5cep6T62gmx8opW7KvGN8AkYmgXYSf6Ms+gMDPie0EGYc5oBfjbT8YRs9gunaTAazd+3P5R8
jhS3cCFK/pQzUUNfG9ia63inlLBQDP4xy72/kBnet0QPLVAyBABbRgnfWp73GotdCX5dAoPuNZYg
KoIXCmSqVRrmifdzaLaPmpEHafZHS/iTu/CdYTzp5l/NMOzRBzp477lsEm4paUMAfgSS71Jv7EjT
l4xw1FjKJujNLwgGMu377bNd/YxnMpQ3pOALWhAdLnTDnv0ibCowTtxp7yhMoV6P3NIHFR7me5SA
Y2J+QcHXgb65/RMRI7q+PGrJY+mS6LY68udefbH/CUIRXekOTB4p8znVycmHnwqLEm1tz2Vbw3hr
rz/0kRROCGdAzaqIIWmh+1OKES+gpcddDwDmrtAN9pUOmdgPXPup54UGztHO3rOqnSNtarLwtqZr
1xxPF9wwpv2uV+00fV8BVYnOlVWLmI6y50Ef9XFrffSqmNcFRSDqRH1A0RSpnlXK0bPTLNdisc+6
xuNs2eL/WPtsqPLACQMrAX+iXLRWOGjDTXJAVOQPZlIdc7bs3nFe6IehIoY337OUBG+ywfxkAqh1
Go0qSptPhWfGs7vF5L96XGdSlMCiSLvcBRued6I2OZhV8dhnw35i1vEdyoAKFn4Xr/AVHwAGZ/W+
ISiNDgMPhIkaH8USTGB93yEGVSHkJWg1IFu4dEBpTrXKchHk6kO1w8qgh4znUfOOAUYk3RhQgwTs
JIK4SzFO33cIKqFN7fTHqtEjQzNO6N2/59DOxChGxhlYUgTTEV1myd2sfc3tGdCId6SN8AoIwDw5
b3JFNTCi2lomcn6RYRY4qd0Peo5JELo1urPmt9F+x+i27FwDTHJ5Zr1dzJjlBzZhMfnd2DwslD6b
OWjH+BajxoYklRO2qJwGm28QlLcZwCN2wY+E9W3Y1c3ead9j2DBpeG70I6GZ8hyJrtb9IUd1pPE8
Np6chUOmlxB/PFGW4xl8s4Gj7ImOrouSr3tFnzAmBhMmsK7PMuulH0f+vMnPunJ8SNFQlAOyG5dI
7TYJoJFbz8K4ol/0pxqsrEJPPzndr7R6+8QOrO5MkuLhjM5EnadBBdsovFinLrrwyU9ivaOyBDEo
kREkNtfMFu0wjjnjmnsy8goL6wZ0WZsG9o1S0BZYasWbos2H6ATdYlQ01fwJDjuxsIbPf4ZRu/xB
68J8iz73UgRyMwlBhjYmaKKREerKoVn9NCZoxPGYuM+G/hdjD2335baRyYD7d0zyrwhcUQs80cCZ
XYkYsUIu6ymJx34Ge0vCvvZ12wUkb6oQZF5JXAMoE1Y12cJMXZreP4IlAwQqS5ZrO7biVye9cGqt
FPpz2j2Sug9G5276o39j6fRajPwZZ+F5Rzz0aDhlsVknxde0o8l3J22MAlEeJT9un+WqShiux4OB
zjSYWS9lWZgUpIU26M+N+VRhM132YoidO24V7y/jkX9V+k/MFQLRqDEKi6XdfWzoKQ8Hxx0wWuJu
AfSUntM/YtDAl8mF3EynapORcUh4DW1o/80bH7Kh/ZZgZLDK+K9Ep4E5F1HuLrFbiLuU0piiYuxt
sumu6Xr+I5R8sW4Xu0P1oo/HenRf0tbFpiY7G9Nft7/c2kX7LQau4/LLNaWPE7S6Itb7VgswLGSH
Jdbidb6+0ZleFeSA4BEdVlj+FatAWTZO37VuTCrWh+noPC95Vj5YdlZuwJoUNld8P/QLJIELtg6A
C+3qZmNpWq3lfObPQvyh91k0gplMNEOQd5Fpl6duvuNcRFoVsXLPE1DzLHvXXMJB+3b7bC9LDNe/
Qzlbd2l8loCkNya8tIPezT8POWhIO5f2cbf06ZMcv90izL66ilDekZPQcC2vTcrLD6qNbqp73K8/
ofD0QHqBHfYeeI5sXj/o1My+vl3Fc2mKlTapmacz5U5cZ/2TlcxlYPTVvbHoQZGKO/BpbvCVXFnR
pXbqsJeO2Lek1uDEPC8pttIRPcKYIN31Yq7earBSlOxGYkIZZJZqKAc3vVgVKmvxxMrdiBLD1GJD
5bw19rKq0Wu5BuMHiEvln5+56UYTTOQ+yKxH3u07P4cq+WHpxe72h1o1C3TsPB3YU3DVKgmjmwOE
4qDxFINBGKRD2d92pwNqaoMD0SfH27JWVTqTpbwGIBYRng3y+3jszF02FkdQZIbYIrghRtrWxQMu
PxAg/Bj4x3wI6p6XJ1cn84yiOHVjlrVfsbnAPyy1U37RxNKGbWYsu9Sysr1jdPTwDv2ASAd4F8wI
IOS9FJxYDZpBZgrBVt2HcztSMJG7XuCC6nPjs60e5f9EYa2yEgdhM1OdglemjavRj0s+7loqDs60
FdFdPTbyKBEJYzoVR4Za0KVGvT2yeUjaNrZ7Jw2d1BVB3m+93uu6/BYi//zM0jOu8Q7cz208pHaY
9zssuQls5+ftb3P9eEMVF7hF9KahCVaCXUrRjL4EVMTmz331nep7amPrjOHvrLIIK9HvxioLBPvc
9g7U7FGSX3b1Jp+JUoj6x/Of/QiVkFZ38mYBqIY/Oy4YtkZ6go8MGsZC1j2x8vPomjuPTdGSbMRh
a9/xXK7yHRlYvPMabBSxj/UnUT0OrnnQjGUQGxWINW9yLkc5ZJBgDcnY8D4WDc9bsBGBuDnIOcnp
gZS1szdpl2wRU6/KBGcQUjY0R8H4dflhuypLKgcdrtjS01+1C2rCZGgDnzdh3/D9bStaM1XJHASe
NE/uqVFKvHx2uJOJuo2XbIiSvoxq0J1QYwtkthYggK0UiQ74BpBbK44kFZXjLqRqQexIvLBDv8Mf
kkB0CJDQcz56zN1IrFft47dANfUoksnTygx6mcaDaJ/IFpH36rmd/f3yG55f8Tm3eFLA/oAs4m0w
LpV2pI3VYwWPSLdoAdf8vyxMIqLEoAOabJfCQHds6oANO3HRks81SYPZnO5GP/tOxXyEF7jHeNhG
O2/1/NAsktTWYMFVp+tMjnKo6ZRtnE3Yh+MQ49j62ufbtremli/Z19H/BPGyGhDUuowa8yr91Bb4
35e20Dp/D6y3M5PYyXhLv9it3ttwn4VmTCEd9Ik93v4JK1dNNizBQ4eOoo1E9fJkBywJLDFv08Tm
FLsCTPB/It1i/tZw38ppYtBLLojEWD3miRQvguE8Y9Gs0cYtA6EjCO37I3Urf6Miv6LMuRRLucug
AsDmCkKbuGnKz5b/hDXGkXCqyAXG4/axKY2pV7cve0IYpse5gWlRtUi2uHVmZNoz2w1frag5FCEq
S3bgBdZuPtZvK89fi1NuW+VTYnDX6WLg2JvsjmxtHHkdulMiLAzAYNoGa8xBrnwVAoPWmbJGr2P/
Ux9XOxBvRiTs42LXhFrohoARf/HD8uu0ayIEWrGJ//JDGtFDf2AbwZ60haufIlsEcMvgWriyldog
gznxMubIg7UksLQ7G+TTefLYW58p2kl5t2E3a77s/B4qp2uCDNQdQcQRlzXaVZjaKu+7aTKQCtT1
hlvZEqXct7wz6UinnMWprqeoN9Rm1Nf6uBd4G6LbNroqCoMIoCeD+0P18/Jqk8meZqds6CeRgqme
u2PzcRnynxNpp3fkT5If1sRqQQA8TeUyGB4bHEEY/TR4Kd7OD20JCqzky211Vp3lmRA1xRa521Kz
w0cqyX7uMhLQxo4qLzvmAI4t6Hub+Rbh44pDQWTwWzHlCB1hDYnnlghEzPLH4M0f/IU+TP4YeNlW
jXJVFDCYkpIW02hqzAOMtpXORYt0F1D0aBSZG2ELTxP5mWAHg81s4ziVLQf/BK4AAf0nUDH6CTzM
rW/UDh44O+rFtGsBFzOsDtkv8yLuWkfi8z1wXqFNgLJqi+fb33PVPKErPLbcQ6OW3gw2DaZmUCce
RjsyMMeqDWaU02x/W8zKy4NdDr/FSLM6i1M4d1uH+RDjIXwEz06kz1vcb2uxHfDGyEAA9EMlSmp6
JmK00iUfKoqLhp06ZvLLKJL76VfNx4C3W+311VM7k6V8tU62S9olc7AgqflK7CJAVL5vJ2ersCaL
BIoTxhLP3zopfirjJXYvuZodd1rzaLdJMCbDXq/zL7mXHmwN1FJL922ci+eEiQ2ihNUv9lu0CtUx
mgWDewkuXTbkP1qL0EhfpreR1L5aP/YPIf2VIR7WuyoBCbbZgYCwg1mMDhjIhb4vJKsZ22IfXDEN
uVxTpvM+yiRqtp1oHgG+SUs/5UyLLL0IfBBZF4ATNOlXlm9JW3k5L6QpLtITpKAWuE/jaXyxkgeS
PGF7wR65YbCQD+X4veFbA5BrObiLEWfMJRjAZF4V0OeiSV0LbLux1gq0CV+a+pOwBBIbVEGH8utg
0U+e/qutwCnajMehdp9S5208Rv9+y7PfoFzxrpldPQFJdbxotAtbq212fg0Tve1IVg/3TIpiMdRK
xcTqqY+djvri0CdGT4515mvWL4CasioPzaUz7Tz0dewbei492vY/ta5pk40QYuV+oG7zX3ykRrmc
VqXjL1UfZ72bpi8ZPnn94qHJOWw1ntfeiLOviynbS89WWliYklYdDCo19wX7aWdeFrQm4Vh8Y4QV
BZk566Pe0P526+VoTsa322e+4u2gKP5FBQ69YTXKpmwsW8w02XFbZZj0wS7DhWHJ/Bacc+XtvUiC
FDU7nxHRtkiCfK0KSufotvez/TOx3x4moWWL8AhM+uh5WoqYrEAnNcvbIW5Lv0j9fZ8mErWlJ2DN
OtoOJknqDZu9VkxCbEA/jyQWiwQdxYsT2tZ2BTRV7HZz4NdxNxyT7mn2tsCjK+nQKxINzNiAJaOV
qwRK5ly5iMZIgnSI3xtRGRUH/ROL7H2PJIF8fqtVXApT7rtfFJzXlQ80BUrgv3rqm0kEJGQTL/as
bXGTrtwByegFuhmohiEF1QaNMcXko5HmcaWlB8KNwBNfCuIHXlMHLq4FB3aKWt/Y/KPb6ipJRS4f
4UvRSmCRJpVnMx+iSSM+Y2fakCyPVvVzsu1gFGLP34i4kJ5UduyA9YOa6IiqqVduGWMPMmYagz/5
gO95R2n1h7Csr7c/oKoXqmCvGzlgm9gDBU6kS7dC8mJx9bokRxBWYXX2sz7oYT3/ZZS/7Olu4lsl
PvURVsSp6cmCm10OpCbHzNKDkcc8+27Trz0w1Z2+5TJXZOHsMNQgd8YDmaCoNg2j72D9AjmC5+tD
r30EKOAwN9Wx0yOP/3rzMcrvhOgCc1sSAHR5jH7TsCzvGv/Yk9YMjNToQ2wODCetMwKmYeRNG8FK
DXqrDa+y8gBd+DEl3bMWNx/toWxi5oC5GduwfbpVAV5x/NjYJ6fcsb0CoFPlGElFLZsPWhcbYxf0
IKUvUxFmlRHdPsG16j2w4NgPDbMHUa9a/RW97VMKIEsspuxTmSFE+6tJmohmyxEcxCEYBbzpB++2
EM+qleCe4XJBJJaQSN+iqCdAYiZmrSvRS/1jcUVoZgOmd6rdUN2Lze1xa85Z7pG0LfwDYiTVTrjb
G+Og+/84Z3P3j3PmO3tf7NOoerl9pCuqXQhTfFaTmFmeZpgyAGglyIfYsLCkZp9ixygX32+LWn3d
fuvlKuGuMM2ktWeIItnzMD7VvAyKbpe4G2JUjeA+cJPBv4TKMx5u1UaaagR4H1RIx0HUR6PyIzpj
VSYjzVEvpjsrt7YmC035w8/9vtxLi9daohVQiYP0y4s9ZjoHO6DnHTMshg2x82ef2jn6q176NE8+
WDoT6yGhSx+7LdjzG6/6wLPmk5YtDy3WFAau1dIjy+1TkXkfXD7YEZm9PFqc+lB3tYGVceCoxzxM
uXGb1Aj59Wfj8ce+VyyyxQ+//NmpDny2byTe0dbZ05CRI2u0O9DOptiDDkbdYZzv7QG/xsDk9oZo
1SVBtAOQD74U2ppyMO5SNK3qDsuCC3LEUGY42uzOZd7Go2WsysAFkpNqEKY2ITyBFcC9LrxjkS47
7BC947PFIzTEAiCP7IB21efZmBesCh4S1Ez0fWL2H/Iy7aKsdu86YPrC2/Z/ZZhSabk5GJkluE5V
xKzTLHnlOlA69V9cbwxGRgM0Iv0iNsnTbVFXLzZEyXI35kERUXq2ctWqTuuFjWHXI+nK3TI4R5Ga
oZfbd2MBPmbAqt03VyDkJ0VFGoP1SC2vmyP6iBFfb568o6jM5yKd95k3IMusIq9kJOrbygymTIQY
zwV+bFmOtxVWHyApXRKiSYAw/lHrA6U9ukCFiuRZ78oQNRCw15hgkt3aNbpmU2diiJISJEU6VW1j
eMdFy0Kr6158MKpvPNerqthokksqGSAmlLsBQjK97gvfPZZOEwFcePRaFi3l1rzOyu2XrXh4SXAL
IcVRHD+25TA77ZrkuWvLgh7TKR3ScBgZ6/d913hJ4PaOznYmZwwlx5FQLDpM3wbCg72gBAfcE3pq
oINGMVpxQXaWOR029JCj24i9m82nrPeOvu3Eb7QOKQYkvIBEgzAPQazibnJsAu9E6x6pY5eRVcxl
aNnJvHfc/o/bkl7hHRdvgRSFsgPmXrAA66pB1zXLhKwLztTGDvZgQcElYLm13DNn0X/2rHb3GMFp
96Ibqxfk8vQw6qX4MmjO8Cga/c/SHXmYmYMBaCot0qjjYgazD03vXDq5j5nmdM8TiMI2nOWaazo3
Bvl0n5VE0TvFMhHpmkpjwfhdHcyOd2Rmca9rxa4YqsPtU1ozcbTjQGUBxmf0UxXbq3oyWyyxwbIC
AKHbl4dqotE8zRuffUUrBNzYvgEMIW6tmk6jZVOU/by4R5HMP2bxMWnmB1LYeOfAQwrs1m2lVi7U
hTTpk8/OMG3A12UNwj0m9jTtZpdqwUxy+9GmmrmfC3AYCuwcwUhE2wYcq203ntSVM70QL3/emXhU
zQX+Zu4eDUsDKdNyl5rGh6X3N870KgSHp0Wkj64ReLrlXJLy7ercHys/pf6xWpx9U/1qhr/4jKkh
TOfXGXvw3WHX0MCttppWavQoXQXWioBZE1MFEsN1qV+JInYKOi1yHHJaBF5liXDOePJoutXf81J0
Gy/omjgJr4H1IBC/SgxNbchYh/WuxzkbmwOzKjStst6ww6nqy0cLD8FGCX9VIPi0JQkhGkrqdNQw
mthOL++EMThYLpd+aAr2pQb5ZiBo9XjbVK9SDHmYkpAXKGuAiK4nGQxBbZbz5Hnct7Gs/4zH+eMU
amgPp5GxIe0qGFGEKc6FzcCxoXhPjg5IyyIXmDitJp/9brqfsdQuYABFWPnmTpw1qTaK3Cjf6YhK
rtIALbHN0URm32neIeuXwJiwxowVxTMfK0yWvWDx7Ra5x5XDgaY2Unsid3Biyk25g0WW1+YkWnIU
RbsH/Jba9Knr61+dZ+wwuZG9NVKQ4oD1tjFmA14D9Spac1YV1Vwmz8tIojFzQz+3w2J6G0Tv30f6
TIzU+syzDEaXDobA41BlaBTbAxfhkvVTmIKfbcOJXcVXikaKD53zzpo7C69n63mfc1dzQixLava3
rf/SU8qrBZvAnJoBbg0JMlGCY0ryFPUKDbSU9XDqmzp0Jgzfdm+rifwrBi4ZmQfGIjCpfHlsWPda
sGLCEpRuyU9Ggj2RzXRy0Yq4rc3lkV2LUZLPEvW30bOy5DSK6qtdGl+AATreFrF6YGeaKAc2YZ8Z
ACZSk8nZGUW7o0A39snWRO2lB/xHE8AP5MpQ4kuy0ssDQ2FHtNXsmdgk1P3QRfksJj3oJ+vFJfm3
t2t0Lkoe6plJu4wx9LIhqi+Ft5uK4W4SfRX4U7KVZK+dHYJBoL/wbKGtrXyeoh+qfMKysRMaDHGb
tYFjDvEiyndYwbkY5RMNFigZCvmJ3NT6rBnuvdb9/fYjQ0yLxiGWuGNMRTHnEdAkTrUa25FY+mDy
PNQ4+0B0+uO2mDUjOBejnBd4GNKc4WE+6anx5GHgLsjQBWFtv6v07s/bsta+zbks5dCSBYxpGJcF
lF8k+wbGlpJur03vMAHUD9EVIzg1gMsUY0N9jSQ9qvKnmY138zxEWp/HTHvbzN7r9bkQI7U9s+nZ
NFqnqjn2Dqa9be9SLbUxjOUm2tZekxWPcyFIfsIzQbqtkaIER8ipn/IPWVY/emazEUuvWAFEYBoc
o3ogh1eZLNuS+6KzsDZv8rESozX7Zm+OsvlQTU9IGr2N27MqDlOjsiglKfaUL9TOoNK3Bag5mG0/
ai4Nc894NjpvPzfe7rbNXWYJr18JnIwy28WFl+DGy8MTbEgXJ3Xs53xEgx9b422MKVUteLunNmrt
HttN/Kg2t3yrfKN/p6WvYpH9AhWB9iyIx1QNM6wgM/sh85519izIZyAy3GkMhUmDWtvqNyjR5asw
KAdWf3gKlEZVFPxI+8RuMVT6PO2zZyNajkUojAAApNCM2oO71fJbucZI8EDGCFiBbV8xLjQzYM4o
ZLo/E5Tprc9ON4M2OUSuPVUHqtPc39pitfINPVlrQhNCglvU4fB+Jh66NBbY/ckcJKX/0rrlQ+nl
96Pv7wT5KPj4kmdgEr9tOiv37kKscsGH3hmwOJekdybRwO+aN80BfP9bNKVbyim3W3iJzUfUz++G
SQssRwuX8QOQgIEOOm3Cs7BAdSDTttYMrOmGqX58JXBB4L4rgR8o0Ix5Bo32Xb0s5U5zGY9I320N
3KxYiofUEQVYDFiC7kyRolGRGCav6V2T00dRjZFu1nMwJfOn219qVQ4YIGTfCBVY9QIAN00YJOV3
Y/aHII/V0AXVlhGuyZBtWdxpIISAhbt0JFY/Ct4uHnTxZzdkc426doVGgVOV6YbhrTgPbEJC0Rr0
LSjXqN7YS+fa0Zsqu6uxMtk/COclpW0oWixA+f72gzuXJI3z7GlJHGNEgkzoneN1Q6Cbs7Xj7UxD
noitZcBKf+DVS51rpdZyncEWtK6gVW8ln6j9q3UPaetjo9QQjHoEdu2QVMl9UX7uqz+T8mOK2K11
t/bDrrw8Fz9CCXfQ7dGbRsOPwM7EIM/BWWs/V8lhrN5WVX7VFmmP7F8CgAoiN8Vcyrq0LV4tPhgi
jA/ESH50ix9ozdZLKm+Q8s5gABfOESgMG8NtSgxf+cOSFCJP7+b6K7d/6S3BArKfTTcdXP//SPvS
3sZxpetfJIDaxa+SbCt2Z+mkk3T6i5D0Qi3ULmr79c9Rz9y3bVqwXvcA984F7gApkyoWq4qnzqk9
/LoV11w4BSf2pJvbMcNMrcwE5CFphBI/0nY5VzKPsvHHZc9cOANgPsPgx0wYgfJEureT3KqGRtXo
flD1e3TvnpjQ8FhnBpoeumks+pWFLTjGiT3JMWgGLhvGVLpXwIZCq/RHL8I9dE99tcZs/eW1LW7i
0dok3wgdQI7G2RbDwFNWt1uSFXuIC91cNrNws2BsS0O/HwCB+cXx9HBbmIYxi4hTMGeVrzGkk7oi
hwK3yt6o3blaMfmVXe1iupZMLn46wKpQg2MWyZJ1+OJMq9sCpcS+y6OtIVJXm8U9WKwULrWjt0Zd
e3pc3E9cNHAWZDkA/50udFScJncaByxAifaYt86Gm+O+DNf6GEtnzQY+AAtD0nqmVAedil4pOt3e
98K0b6pmyP0yrjK35lCNqp30I++1ZpOrxppA1NKGHhuWrtEkNOOpy8HCq0TxM1Ts7qyGurzjbhbq
qKE+X3abpZOAUQVMRgMUhypKskaKXKkr/P970jR3Tt68mCQPrArdrup66XYN+zm/zeLORgUzL/zo
+hFF2vKEFcoeBJ5ATTtBO7Ib8ARc1er9JxYfm5FWBEklUO81kAQychBx6K0DDD8ZdQBnMjCni7Xc
6vxzzWUnaMKALESaLBPqDG3Di0bUdM9p9Jy3lUcmsonV9FPbsY2VXs/af2pOilw118YWjOF0nwy6
r6a2z9vkRthrqobn3n9qRgpaFOhVIHIIgtYQ3U1k9CIo3bip0P14TKCjU/t93a6Bis99EUahRmTi
CsBguxzC0gwwewHGpb2tT9uQjp4wwFyhGttCVzeX3X7xq+E5YOb30tClkJwEFQ803rIM20joC8fS
MOX3mkVlwJJ+A5Dj7rK5xZVBUAwvljhptozi73Vmps1kgPo67HZlZ7qAZQesN/06WavXlr4cEBmz
qgee5pCLnJ6yKAn7NkWptCdmt8XgypbQr8BXbaOe38dt5ZeNcTWFOIY9jixKAblER8TuepvuWw3i
AAZzo47tjdZeW9l54NfBbkgRqZD3z9yypytDztr3Qx9HBxHRXRqOnj7od2N0vWIPqhc6vxOBTwrT
MtIJQ2sEjNd5iSw5rF8zPQpUkj4n3RrqbWk1x2akE9ZooRpVGOc+TMn4qU+NzwVTNpq+Nj+y4Hkn
q5FSRjWkhTYSlLVEAzyxUbZa1TNX1IXbM3BBX3bzBd87MSblIJBOwEu33kSHRjc9rbM9reH3vEXr
pcVr1EeGueHLBpc2EfBSdXZ3lJ5y3gjK1xYvLPhWOdxvHKOnklZu41j+ZTPz7z7Nu8G6fmRGdolU
AYmDgYpT6Lsi3Jvmw3/7+5IvGGkUNaWCv+/wp1Y8V8ZKbrj0XUBfR6EoA9wEEEunJ2ey1K5vjCQ6
6GTa5obiNfwhUrkLJPC+oR9av/Z2tmgQ5xRUkMDugUrg1KAVCttuCY8OQ9b4A+NA4OZe01C/yjtA
7z90tlaqLAR0ZJ/IYKB0jfYflbZwKsBpp7Q4TjwDQ9Xga9oQWJBgs2f9JjTjLn+w82Qb5AWYlEK6
PYNeZF5AIxJ8qs0sOtgVBXvnz7h+VozJzWKCnjBxo+E2S6u/OFyzIpAFlBv+155/01H6ZIGvOYkK
hD/wg7mxPtwY9ms5abejM2xM52uTTSuX1uJH/GNQzmzqXNcjxYHByDZAGnJgXePp9t3A96m1yfuV
RHTJGpLtWXgAL+YgtzldXhqqAoSoNZZnaK5hF24x4fkcBDpDbwOanoLFim4uf8Wl6HFsUoqNgxEW
4LCpogNxhigYKt0OooZzD0SFa1ni2uqkE6ggNahojN6YgiS+TEZoAEBEHJOLLZ1pRGw369eyqSUf
nfONWT+IzrCO0w0d0YUzjZKiWVDUyBIDI5/QklA8A6ci7Hs3KoU7DF+v31Icd9Ajotmvg8v81CiO
jJpNBtapJeDSaaz4hkOk0CVNvjI+tHDeZ7IbzMTrAK2g9XJqiOshs7nI44NJXkSju53AoQC8ylZv
Cuft6kVBmQJoFcBLf4OQT201Ywie9AZtJIqMLW36TSUwOcu04D+ZkamqSAUFZ+pU6SE0vmrNCxmQ
9w4rQWTBKYBLAXsTamekObKufI3sUB2iMj40KsZmpto1m9KdNMxJoM6Mu22U7PORrUTLhRwEmFUU
kUjaELlkfY9Ix8mC3ksMlJ3mKuIBqq2uaG9U7enyBi4csmM7Mg22kVZaidmv5BBWP2zxYg8+yzM3
r4WXNa9Da28vm1vICkBfAzEgKEeB81pWBbDrsuexqaQHMED6JB+8Pltj713wch0DawBXzq9ZePQ5
9bzQaktiTjw9WOQNjjFqlcvx4bh2IOka78PCVzI1oJWA7p8lh2TgBjqbRNGdYbaSOK4ytfsh6zZg
KnGHVjxe3rpFWzCBowuhLxyr03X1EY3afhLpwWBlAsq8aT9Z8YZbELobJ3XF5xfCvPkPchocX5hx
nt3m6OIsRtBgi8JsD9zcdPo9GQ5TtJLALZrA9DSF2BWACL/H5o5M1EU8iSh12sNgfE+Me1p/kHCl
rbFmQgrnQpRlXTl2e6gGdNZqsBSwrwmmNC9/mAWfnhGIWAbmjMDCM3+4o4WoRRkViO3gcO5fc/rQ
rcWfpb+P3AXgIPDrnCtp8HasTLtIi29TBAFFpf2UrDJ9SDOKcwMIF4860yNh8sIBgcvpGuiAiaw+
4fWh7VMPgOHbxNTw6PAB8VI/Th7LqLlVMJnQ0Ze4vY7V8Ny2VCnkXG3sEsLDh2Z0QMdRu735PdeE
f/VXOlmh5AuZqsetSmBFJPw5G8vUs9Ni3Fw2suBwgHABMDk/teHxVzKSJmmhmiHPDlFJnpVo9EgH
Yk1zLZVeCAXg98CcDK6kuYkgeVwYVn2hh1hLnrxV4S892lbah8PMlSCwcPGdmJkj7ZFj22rZhCn+
AzPNTuQfffhDRZOz/N4N3wGNTqK19+TldeExFH1qDK7K8OhGLewR5FXxgQx5b3Kf501ff1YSIThE
sOsxdHamGCnQtn/x2cw/dueNOFroSKG1Aja87GAXLdtFlgbuP9TIboqaaYWbYmWJ8n2rFfkIku08
OUA+OQ9i3gw7zFfbj1afv1ekXmuMLyAfcLD/LE2eBANlr6gaoWQH0ZV7Q1XcqszQ4L0zIua3UfHU
Dc9VUXmM/IowDNxMa+2N5chy9AOkI2FlsZqYeYwjMQLZK3aJTz1mbGYeqORzslJ+Ldz9c36LYAyK
MBQ90t1f9+lkKGipHFrqogb1Qdu40Yd2N6LQM/KVT7lmbA4GR15DIDCvqiJJD4X6xQInmTW5ofpT
MzxSr3HxSRj3f2Lk8cKkE69kEaXRiKQmpfZbIoydKOMd7w4Vr2/rvPWznn1yoBhcC3H9HXqypVIQ
yGuqgzouTg9mYtYbtAh6d0CX28sHtpZ0LFx0J6akpIMkFCQ4LRYZd8+W/sTYSsax9velY97ZUzHy
bP5gdHi0M9WlrHy+PpIcfScZk9iQ0ejBm54eMlFuDYMdaBG7TV+uMHgsnqpjO9KdaZB4QOJH+cG5
7TfmNt5HegD0lK+CO87Iry+yjr+L3GawNKZ1Q4ZFQdDBw9TnRjf2DlmLFEt3J8jwAFSfJ9GpXBoQ
3GitYmLykoFgyXQ1M+IMgActDxy7JO/Xf6ejsGhKrlbFTUshI1sdEpCCxJskYd3oC6Xv7E8qzWix
cogWz+/x4iTXK4u4yCDv1h86M3qhmemjs7EjHXgvnVCdHkSc3WUaqLcBlLVcUrK1x/uVzZXzO9Rz
LEvAsHYI9XDb6WAi1pKgH8LN5W2dt01q+v5OVAn4GUCEbUvbOhQYxOxyPTkMZIjchugvKai/tJI8
AMG1c2rV2YlmrQj7PSx3yaq0uWAk5lyhWoOsKz+AVNTTFP2jNIanMWvfVZZ6aUne0hZIhUj1m5Rs
NIJbSBcrpfRSeJmz9H8XLxdo3IhBCUXC5mDSejfZyZMOFuOVTGVeirxUFLdwXRwRzElK5z5vitRJ
swkpWfwMGXVw2A3TY6jGbmwnbs4M//L3XHIbtKZmullAdCCld3rFNWJiHPOQMFf1felGwOsMnkj0
7qtZAeB1fc8DQsGYgkCzFhOLsr7A2EZRSC3EGT3c9/0N6KvBo34Q8do9s7AqZAcQkEKfHf1v+UOB
4rPEjFbTHuzW2Fr1j6wvA4et8WQvW0F7/V91AeksgP3M7vVC7w8pdldxzaxKJm+aSiA9cjAQrjHo
LCSWMxGeDcILVAbouZ1+KgJxvd4usai5WER7anSV1L6tlDDo62blQ/3+Y5Ib4gkYoEgwl2KWRB4r
YrpdqRpP60M09K9c+VIbzqbD2HhhqIdOKXdZVnmK1b0MzNgKRfXa3vK1THmyOyg/V0K5x6DLym9a
3O4/P0l2VTMDbURSFumBjRCn4Lx+hVA39+v0L15NwBWOF3d8WgyFyEJ4Nl5NaBg38NJaASl5A7xE
Ue1JLu7qhM6Z5soZXLo7jgziteb0y6YAmxt1ifBWZPou7wus6T1RxXd1+lqO5X601J0FOSwtLtcK
wCWfwtsC6D9xJjG0JgXWYhBZLXLWHkbDOXRDvy9i5aYcrLuqyFZWuWhqZkdCC8VBCS25b1xAw0kU
Dm5/qyjcRKu+gDNw1xe3drKSBS7lTgBMQJMIgj54ypDv/pBrlVMU9XAo2fCu8+a+ip2NnXb3UTj0
QPUX0abH/RGqKg5q8hLbnfIXvgoHQs8L0GKoqktftB8sKL8lvD3QDgz6MX3rgI8CcvD71dEb/Ei4
hdE1QlyQxzwoo0rbDxSwtrzzsjEKhN56WPjmspmFe8/GuDymNpG4oS0hrSZpMSI1NS3uPRZ6SiVe
FD35/Dcm5qQCI0Xnb6NTUpYmyEzTQ5vEQzDQSfg9Dd+uNuJgLg4bpqHZf/b443SoU1MF58yy6zdV
yzyn19f41BaiFB4i8eQ6C1HgiUmqpkRGSp3puL/beUpFUXzMQ9+jOl75JAulqYOhkVlyAmvBnMVp
yLDKijhpXbaHGMMV+QMNBaBcbKuOjjuxte7JwtE9MSZV+B2PHCPDOOFBmSKPOui2265C7/Jhpd5e
2rvjRemni7JpBLk8jaQHJS6Gn0oeDV5WWNqjUqvPlz1hbftmjz+q7LWka6GjEYvDyNUgNg5Tl/pW
lHi18WaCjOYvjAFgACpwPDvi1fHUmFlpE5Tc4XZp+QCBQ4/pdynb1T3QJt2Py6Z+H0Xp3gY8B0BC
hHMcVnncIKtYLEa76oGbN/2m+oUZaPACiA2U0/rU8mNebRBNfM1UNrnxtenCXTNpoAPqbnKGV9CO
uQ1gZYJ0fuF8NrSbyz9v8QNj4gJgbTRPz15ukKeYaDRP7UGtdS+s+C5UOr/S2uCymaWvS1UExblJ
hH2Q/BVv49woSNocjBozdp8AusVMA+Ij2pwf/82S5LFoX5pDz5X6oFUYmh8wzo60b8zxeqgXrlJu
L1tb6vUhfP1ZmOS2gNAVXLexsOJX53c3zY7h6ct2zR3x6x2/HdY45Rc2kup4zEPFY+B9VB7h4qkB
jQE7ovtS59vJtB8ryj/UJN3ZWXXf2pAHu7zABf84sSedlCaCeqWJkYQ9oXyHgU8AENWnSC9X/GMh
ngG/DPQSSoNZyla6zyIApIqIdPYeSgSWa+aJ1/fo4kym81CadOX0LxkDUhqXtDNPzKtSlcCNrDI6
FRD0ydR+1imBeCoqZzDA3jVd/xcLm3WIQM9vgYVJpujX9cRAhzRX9rGifel7wy1M6k9KGljd2lDh
0qdC4TMTPuEVFg+Ip0Gtj5HOJXWm7NW2vSnBctWb1sMkut31HoEkHFB6oClnYZRTM4bd1ok6ryix
GfFSMwTffwY+d5ts/saQqcIxUHqfTfTls7BeIzBsoVjKLWjjvDZGkzmq/uYLgb0dRLnztKKMAasL
1UC1CO1r05ylh3JXrVpXQEq1WntUXPI7G0oaSLfBPID75XTnopJOsVphwsIYqsTjWQrKC2N60njh
s3qN9ubUG/7laziiIJI+kz5mVKny3Aq6VgRZpHnRYN5DbnLlI0kB8H92ID2LigU8ezKD1MAUwusp
/YenEOKE25lEdvCMbbalvv3lskucRr9zY5KLYxoFc21NYwVJpQqvI6kX2WrqxZaeuEUF0kmgoy9b
XN7GP8ubf9FRWqIXhHalgW0E3vsLE/a+MdtbVjlX6ubNVCxgpDJRNEBsyDpno2+qAhg2O6BVm27B
Y5beDyX9PETKWntp/u5/0pF/thCvNRRXx3x8ZdalLk0UywxD8CXTxPTIYN0medO6XdkAC9h+tbvi
Rpm07eVdXPpu4BhDtgVYIfp1UlHbM6PTizDBLoJx5oH2beuNavWL1jWSvJJA/nBwrmtO/LNQG5Fj
1vmenzalRIA6SPl1zsJHuwkMDSPqvjBWngROD/S5CenyL0ysqQLVWMCH0MFDfXNQ+vJLpiZbFjr+
5S1cckQgHmbSIweyh7KH2BDRcsIisoKJ5/j7raGCLyemiFj62pj44pkGunFm8IMgNzoRp06PJtMQ
J+p8zAzrQJ3ITehHVYlNUgPyCLBC4dyElemz+D2L31RTuSoi/7utDiim0PxExih7C5TmRTZBOSTA
YMwmdYDIxci3O4kSCnGAIV7eV6nV8z9r6H5iT8EDI/PnoC8Q4ZKrwA+W/eiUfZlvQZPuiiT3gUkP
ovpOSbjLFXNlkbPLy+cQbRc0ejCyPouwnO6xoSdpS2lhBQUBwq3OXtArMJRZiiJ7Hbnu8eoTmdbI
JxcXC+5JAmn6mZ9I5sDTIUUB6v/aClo7dOvuzmzSNydzPFV5ULVDSOqdEdUbVHwru7wUABx0L9FN
QJp3JjYDNm7eCMjdBZBIGW9ABjV8KueSJkn0ZJvFRXtjicneXf608/GTthgEVzgzUIjDKIbsxu3U
KkSpKi3o2zGAvKYf03BlXQsRAHyFeNae20qQPpKCTG+0qtV3IX0Mp7cevdh89CP9MxFreJ2lpRzb
kSJNVZpxmoLhJ7C59sRJsx8xC3R5txYCDJYyvzvMoCrc5acOqTTRFFs4jgHmMVEKKuoXHENM9IXF
l8uGlpxwblupcAh0s8+0oqa26xpW4AqiMXmpzegmzfFElPxKhupTof3SwhTP3c8FTVdylcWPhUwP
01SgrjmTvRA05q3mIK5gMF+AiH2Mn5zIaYAynrHGYOuanJU9PZM6xr2Opf4xKWVhzYRMsBqYFZA6
fIyHb+CDH7rGLTBCPrFZNN24MyEuYquF5wD9X896pdOWqyVCr752Iy6tH2qJ81wjaixMwJx+4T6G
88STbQZZPqAHoeNJMrUxkGpidNRVdKS9lz/0QqqBEguwLAfuhNJHyp3ADtYxmjlmkCTfMDriIvPY
6e3kCrB8TpOn0TXZoCUXnruiGNDGO92ZoEHfsrBEeaQFejF+a5X0Pk9Vy6XR2ojDkh0wChPQ+YDI
HVt5upF4iokjDLXRx061d+lkYlK/gajGGqp26Xsdm9FOzaSsYyNzWi1QWPKFTfGGxDZStqlyWcvf
L3+rhSXhEgK8Hzhe8HHKdPtOoQPKkmJJBQ/q5v8rW1ozIS2nL0NRTwXCManSTYRBfYsOd2K1ylo6
cydLkWLyoIdDZzJVC0CqGn+rqaBg8c/4ph8x9pLbVeQ7KS093mjfRpKpXhVC6Fbj0Y+xr7mXd6B4
KCrn22SgSXd5k8+jOOpyYHshPAmOZABYTz9orIe50444EBEmZPy2hsRAxLs1ZavzY+dguAgSDegQ
461VTnwnxVYsrcUxL+thq0TvJGldJ591E5JAZZFbK98vL+vsw2JaC4w7M5/eXN7KJItaK6C4aJRa
UIE821dsHeIC+QTZJAyS+JdNne3gPBiGvBRwM0yLYOL9dAfNLh2FjlHBQKkM+zaEzts7RCLile90
dvBgxcKIL4IW+OEwentqhabAE8VTDCsoGarECABggmYXwZN/fl0zCunnbAsP1rqB0Q0TIs+ntnia
NXZlR9g8k9y0Y7gpOb+Fvi3Q5tbKss4vXsnWvLtHxSx3NJbYqqIG3RSGD4nQIUBBUmtbpt2zlhkC
c53KO+Um90pDKBsWkjW+lSVXQacFTJUaHBNcJKe/oIhNHbMOjgpKfnE31PdFDk6QKlnxksWFgp4D
KHq8bSKYSR8wpbyoUEZoQezYAkzjduY1dp5u8qYE9b7JuauYrHX1ClNUI8mVoMzHtSe6JSeasxzA
AwC2P6PWzo08HxHl6GOOfAbZvkezQ21tVcyKX38mjg3NP+T4q/LBNmol0QJjUEsvKdDA7/P0+joJ
zjOnMkicQPkLLMypGSgu4w237cnjUEPis1Sq3hsYVD3VMrkLG3XjWNMvWmbKTtXLzlUnfSWbmI/2
STYv2Zect6v1RljCUoOxLhkI05wHOnW+3Td7EcYQuMJ/HWLcDnrzF/uLaZNZ82MOrPJjEe2KwYYG
mhrYETQsmbkrrNi7/AmXfAW96DlbmlWt5VnuamizUiDmBWqdBc5gb/MCDUjtcbSvTpGwizOYCe0f
5C5E7keniVo3utXTR0ICEsZuTj2INK98qvlTyJ/qyIiMfGOMgJIMwmCBxad9NlRv07A2zH92yc3r
AGDRQKo3D+9KJ1yYtQGRJ0MNeqFFr4Y5faVAsX9BvJ12oxG1nkEGsclDfQ3dvbQ2PIejgAYIB2OL
0g006qOVkGiAN4wJ8UvMqLlMycjNZYdYtPK7V4bXF7xUSIdtSHPMfGD6KQDZ205TwIveD7vLJhaD
JI6xhvwcWm24VU8PdBGq+sRt3KX2UHkD0baRGb6OTXqnjel9bTpbRSjPeAfY8Zqt2F46yxTlMrpz
M0OyHJ+tYiqwubmGPi69U8PohoeWP0zdbV4Qf2qe+0kLqNOsWF26fI6tSsVYC2BR3Wc4yHVSBh2G
WfEM9DLpQ3B5YxfMzD0OZCjYWOQq878/iscZs8p0ELjjMlrfhKL8Wnb0pjLSn5fNLMQMmAEaauZj
A7Ws9PmakWmOADEcBMaMA66ze2cKMUBY31E+Pv83U7O3Hq2Idx2wbaWuBqwD9S/rPqegoCqaVLgZ
Znr+wpaB7AutODyZyQEqDKEAIObzxUY8oZLXeBRA82m7UKwBZxe+E2b+ET8wSWihJSWFkHFoY7ud
ejXA/DimWNmGqdYH5KauXxDMzOoDKBjRSZTcQRtRxDV5p6Kbqd8Lo0Rxmr53zqHgbMXxFoIGJpOg
6IkV4Ula7uCQOEefyMKCBpX9HJX8nQHNffnrLO4ZBozxcfAkd6ZN6MANJt2pcITieD9jmtmQBHlS
bC6bWVoJVGsA+cM/kHVIvt1zag9jP8EJoJXmWzaqt7xzVvhg1oxIXk2VrkjRCMI51YcqYCwb/ZCY
16GPfuf3mEv7sxTp8xfzZAJ8Wg3MUblN60/9VPwam7W5mIVgcGJFygFDHuttkePGLWetQwFQO29f
CJsBhG+XP82aJenUZJbRhwxHNxgcFvRF7zFEJxfU/rdlYazlfEvuBm1KVApQ8AB6SyoXaqI0RlPC
3dKo/5UqNVAc9l0UWitevbgmEGTYBpAw4O2R7vR26gokt7Ua4JpEVVDWe72wv3EgHrgZXfvSh+Y7
TP3PljytYooGLZjf/iAqv3YUtxnUu05dQ+8t7tyRGWnnwnbQ+sTGkkZS7EyFfp545OUhWRmyWEjD
sBqA3UDPjJRbbvFpg9YpFFJ1QWra0bZ1TOHVaGp6imqUvtXM4DTef636bq3oWf5kSGAxy4zIKj+H
xcgQxixrkWKm7YvNTTcXieoCmbANa/582eXPO0rzN0MDE0pyYG09e0hIFWblKqjGAkDfajAqqPc0
bFLkzqDphJTy69A51hsoLyF+ogvIOOI28PRQKfaYHxe+HkaKp5Cpd6eCXQec+Te8AC+MlBQvK8DY
nl7NKcYfemcOYj0pnsfR9ipIGrkGGNOjslm5X+a/JaX1yBL/2Jqd4SgNyPqqVfr5flFT80utAycG
1o4+mb7aefICePrKqVx04VlhBi0zzPHIeVTaOqkRE0EfbaHtwGLwo7bx5tmSlVUt5KLmbyGbf81I
oVPkdV0pSgbQoZqObq3rt3rY+3ERvzqAIbHK2BgViJZb9nLZq5aXBzgqGtJoM8k1X2MrvIhrSgK1
716yRt133RC6iENrYMdFQ6ghgEhGhw6TqaefjQ1tqU6JQgBFVnZM9D63kSjq+fbyes5fjedTgpn2
WYl2RnJJl3ZoRKXN1I4+VpvsTvXjzYwEEZATTjbrcsKL5//ImHR5azSJOvQACR7EiJua2hbg7iez
eCpsELtdXthinnBkSto/u21oqsVApQIhT2blpmrbDatX3VI59rtZhOQKTwdnhWXS2mLMI3wms8Ns
MCaouthJ3da0QOaMVqflgOMi9iDLtbeyNYahpd0EKzCdJ3OAU5WjKalCrg5zNJ2jCIMwWt04TxZJ
tgLvNJd3c8kb0SoGgmGmkT6Tq6HoQvO45jjV/Wttfc7KL7n2dNnE4mqOTMz//ihO4YGEm2AwJ0FT
8dvUdDxtVD9FabzB7PCKbyyamsGYSBzg9qqUORjlABZDs0ENMTrf4uZ9mAqPiuKDhWuiOEv7NtMP
wM7MXysn97ybwHJgY1HQTfOo1WLWp73Xo7W506ULHZLSOL3gtgSWXXJ2DbJIIJ1IyCOtMW3alsIv
7HiviQR0yqkzeRAu8YVO1pqli6s7Mit9sgkBWJvwivAbcYKjfa+N9caEXOdlz5DmUP65Lk3AAfBg
gWvl7E7h5lAZRoPel2rUPysA5zvR+Tyibs3EF6UABWsb+4n6FUXWVjfrFW9ZumqOrUurFLRFX5U7
JNDZYwjtpNR4zcJvtU08pn0Q/lVp1qbGlq5slJw6ZL6Qu57hPdjQxLauwGIRt74zvfesuUOpi/cZ
/ZbUa/qbv5GzcoaAhy1MSYJcH/+Qsk5rrBWDAWIQQB7qU209Vn0wKLpbgQQoy5yt3fhciYOO2zcT
VECb+psBmA0inyf63gOPsDfRDmnV4+WvvrQJAMZixglsJGhhSz4tqiyDUluqBiQyvMpJvCx6ysDs
LmboKr1ugGt2MVQsyIhR7s8pmdzAIJViKrrajAEHAtPFoGzlZ0QMn4e4u53UNFupYs9PDt4SgWhA
gjTjSuUtj0b133g66m9lh48MrCy7WvEUAwLHRrTTiBrR3AkdrRsh1RiWD1VssHfSZWvopPNgismw
WY0LpKa/tZJOrYyJbaelo3aBVn+UmHvI8rcm2ZrX1yynZqRTCHjeoGmT3gV2E/ki9zNRuAaElzOl
8HK+AYHw52v9bzYIqRds4cKjV0MY60G61ACH9J5X92XWblLzo+Kl145rdODnvn5qS/pSajkpQ462
RlC3JtSNNxXpXWZ+H7MtH9cocRZtzfx5SB0w6iaXzSSuamfIeRNULPxUdZNbJLFr4nBbvQFy4u3l
XTx3dKzsjzW5cK4GMKtqQK7s6Ej22mQfEkXccJutYDrPs71TM1IICxnEfKsYZpLwJhzvWHnVRNUc
HuboCPF6C8OdmHSQMgYlS3iVJQWWUX7GwHUaP4f86iUAaIchEUjcgRbzLN6xCnl6GMGE2T0UyXOc
fr32S8ynE08vaDLCq+XuXAr+VjACd92OQa08eum0HaqjlavyPBYc29Bk7F7IMbFnd1q3o0nhqi0m
bT/IeFhtmUpm0LLAjTvPcKN9ga8iJ76NNQG9ENblLgQRUbRD/8919E+sXLv5Ja86syPFHAXMjGkj
8izIrIMWPub6SmKzto75qB6lvNrQxVqtZVnAMDUD2KqulZ5Vv6bjylUqHcLf68DVNqNK4ESg7T61
Y1hoiEWqwoNOe7FYwDBYP6Yr4XLRBvgycY/CveBgpzaqKrZqasVZAHVklzv7WNVAspqsOJik/AIy
P1hAz+r/mZEiJdTe1DJjSRY0o2fsB79xxS7bsZ3xRL7TnebH27X+ydrCpAI566oaGwhnq4qf5Zi4
JRhHh7ZYWdiSKxyvS6qMFUFZQfqq3BkanuGdbzYIlBX66oi1l1CpVDjbwHm5Rz7HymYcYgMbWOsv
HRqZGr/LzMHP2q+VqW+c8vVy1Flbl3SECO6hZnLKcueAmCyyoY6bHcw+c5u4X9lBKU3/Z2EI0gCq
qBjGkJuaZACDV9SpoFTQ3lg1eCi0HPY9G55U8tXWPwNFurm8NOki/dcgginAU4AVylGoqsG1VtmU
B8Aa+JP5CTBND0UapOsfJ3ZlT/3MmLSPUc4ANTBhrLNvOj3IICizBuD//fZ4VAec2ZDCEQt13QEq
mgfhbbgTu/Am+nByFxTbm2LbByNzV2XR1rZwdtYjZ5wKopcKJfhm8WtreJO46+mvKv3Wxv91/6QQ
CBkSoZsFvMMpHhTz1oif+3qlgbGyGJlXg44Uwz9ZyCErNPrEeqDNQ1bedqnmRsqPy663eKowgDDP
Qs+vyVJMKox6MIzY4VBHf0jxqEvxbfrnsP9+2cxi6DsyIwWlqYbAVVjZPBA5iJe8nLwZ1ynt/hvP
8VQIWAawdKAyPPWADFxLxGK186gqvp4lrv1eXEmbeW5D8jI8+XcOKmoexN13IKA24/gkrOzm8l7J
zw3/nJ6jlUgeloUsq5MIVnrwB+Lb+FVUfqoyvnNQuTcF1OMFFJOUb0516yT3JmT5FFb6To2G/Foq
ueiJf36KTNuDK6vpqhbu0Y70Ba/wxHkZy26n2B2q+DU2sjVj0sUPDLJQDGD3gjjEyJZ6S3PFM9N+
C9gVwcT45V1evL2OViZd/2GaT2bTinLXGj/q4WcIJkaVt17MP2ngZpyyNezv2uKkg8bNtB0qDYtj
7buR76LpcWh+ZdE7X00AlnJN0O7/7yDIKgqd3kdJmg3lLgc/MojVfYpZscubJzd6ZBc9a6noFium
ERFqFJC11n42ZuGaULYuO+hQEc9Sas+mr4lQ9lH7U62e4l71u3arFL3vqKnLgZev8/eVHzVv4dmt
M89aYLIbLb7fzb+jO4AI0huxwctds1G3lpdsSwJZRy/2QA+9QeO0ASeSd9nmefjEcyDeIPEqOFN6
y/lwbrMeXNRqsRuizFXz1hPOMwArGd5BrzaETQcoCm8EyEjkmksbTRsgujQNDCTFU/bJVN+dsX7M
SX5d8TgbASYM/StUccCFyckPZsYMs3SSNMiqwhN6elCjLrh6LTCBfiTm3jCZJac7fTYl3dQoCTKQ
d725rYd0SzovHNaeGs6PHJaCjhjBFBguOHlMAxzACRzOSgJ0AO+dgQ4uxwhOpXtKAsGNMP5+eVlr
5qSIoneJ1hgtTQKz2XHI8431vQIVTkf1OoTMy7YWMiy80qC9iD6CjjdpfT4LR75eFrbDiNDjgJjz
YLzjxgP/XIz3+fSJpAom8o07pimBZn+kqDSi4lUxr1I2mO/C018gXent/5F2ZUuS4kr2izBjEQJe
gViIrMzsisqs7QXr2oRYhNiXr59D3pnpCAUTWPbYNbsv1ZYeEi6Xy/34ObHTQfXWxkzBWO9Ytfea
34hlhzrzq35LI+I2fcAZw/jwAr8FTYnqlJmmdXqX6vzYgMLebNlfVLKfOacv93f11gxGM1B7XMQk
HfxP2dQhNazOM1uQGST1X1VOw1l0L7K3N87yqhk0cQD2BeQXJq+/HRMaE1kOM6bBn7t52s2FDdqb
rWfMlhk1WfGYxXQ95UeDFo8M3KhjqmW+bfGNfOU2BlIbURfIZYx/rLhiD4I5qjF+bEd6cts8gEzr
F1Tjd6WxRWqwYgpcbGiBoREGLjh15+oUlZzYjZOjK/Mn0E8wH2w6SEdG/QDC5XfWo+HhUEy4sKZs
IMZ/AQ4lHpS1xPASA1XsY3Dwz5iZyLWg1nff927zkWtjStIna5qMTuEmgMS659gFQYQ7FUHbp0ZA
uwxI48I4a06xEYpXfIQCZqlD7hDa3zejOynYr8uUlva5LPOXAWpHHkbbfNIWG/WpLTtKsDDHtNbk
5CTACSXQo7fFqZRGHJRgKbm/jWuG3rT5FnFndKKUI9zxIcXUr0yOSUnO05w/m2x8MDO6sZ61r4Wh
RrSxUaMiN+QCtJK8hQ8keAjMvpnU/ozx6REy0kZ+mBmIa7p3Ts68OeOlRWUHS2QfTumUybGp8ye8
PQx/RCcLI7Nbo9pqj/Q/lgAqxvWPKTKARq7DU00yHo8jBXVdDtZ3sBD/BSmWwQcHo+/WzWcPmG0/
rUnjS1eEemZ+bYmzwRe4ds4xhvy/P0G5Sgkmdiqg/+EuKNH5UzrveGxMfpGDNgWJ+n2XWU7WddqI
qWbwX6Eyjy4a5oWu1+sVwMJo6aKsNNAdrZO/PGH+LfO/jZZUuLppGcy2CPsMraJ3GwbiELQpCJsg
qVDzIM0aBetznR05Rm/jYZfIASTqD1Q+kpn5WVWjfLcFr36bvVBWC91dFO8B4MUAqzpZYEEt0OOA
JB9j0Mn67hCfZdaFef5q5B8pN8MpP/VFHzgMbKblXAB3S/3erANzHH2tn16kJQOePlX5w0CbXTo3
h9mwTgLzGJglE6D0OjCHH4RRvVhFESZl9mqgiNG27slIySGZeFRrKAEZrzZkgH0cr6C2RJil+Qcw
boKc0fXTXPNFAjGmvHlw0JNznW8ZBFdw8yQg8nqsqi8uHmr3P8Vyem52xVkE1BelzZu5wsrVkp5b
CT13ldwXcXJKky3ildv0EDC2f0y84X8uMjbbAst6NZfaoRegeOu+C5fvtdjbjd9dZ2uA8dYWWNYW
kW+gwRGdbp5nZtdYQ829Q9JihjHfETDoxSamfQAr4uO7E0GIoSEnw7gDRkBvyF1qgVFMbcTCRCYO
2UJX5wZgStjTVgtzY6u2eBsaFuk1igF+0FLilbdcABfb6AwmOHkw6nCYx9rv2cFoj9D4CmhyuO8R
t/0BD9QEKCWhG73GC+J0c99ZjuYenPKF51GKRmpv/mrT12n81jK5s1FjSvvXOH71MB1qpq+SbECF
b77i8gsAVVn4rZfnmBKIGS97UFY57sGbJdrS0JglSZQ232ea73j+9f56b240GEM6Ct0rEPRAfEgx
pueDawwLWXjL9cCZk496/6Vu2Q6AUN8eDfCRbL1hbq7qxSIq3jYm6JcpJOWq5lUDeiJJHfgNdNia
8tkSZ5699zkLggXAXyhmPOAvNwc7tdPZEwVxDkxAxOmkuxsJ1M3lcf331VPdeAzDCbHpHJIxC+Rg
+h2axsWUhm38lMoptMY8LJwtMNjNIVisAlviLoN8SL2VQzCNco612KCHgkyHWZ93BOyNfLLCeMo3
FnjrhNemlp9ycd5kLd1Sr7BADcQ/nPlzdTAKLWjRP2BbOfCKreWRh2MNrASGg5d/v7DltrgTLHcm
hzEr/T6B4iAkJG39MRk/Jvqf+/5+E/GX/vLiFq6Fkcsbrghgx53UTWLr0Ax8P5vWQQcd27tNYOQH
9QdkURZQEsqRivMhlei1ENyG9U6CrNXQxv2/MYE7aylzIBgqO2ZNIK3rEMMOHjLpRgeZQdYd/n8m
lsBx8VHMZuHjLik5OE7xN0iLoGFoGp/v27j98Mtw1D/LUB4/ZiIyLzWwDAdU2zz55Xj4/tlpMgPH
/TemDIxvolgPAjT1gdC2ele3Ej42zI9FeTAd3CLpiaWvDagg7q/qNsBhVRemlJS9B5iyGcDjeSiq
HzQ5jfHgT83GQ2TFBrA3SGARvFewGIgTGitbJC69fO68xOftsdgEY6yclSsjykIKOTsm5rHIQU9n
/WDq3A3pbDQbx2V1KSjY4VGFKswNLVAuM1eTwrUOMzQ7HJxGs0kfk2HrIXV70QG7gKIZcHpIkHCB
XvuzC91I2eDOOEgtjrK4i2JbHGVKd+Nk14HVnS1pvTuGXptU9q9zXAhs4bVzEGX8rWnGn5D3OcR1
8qFom2eRpBuhbXUjL1a4/PvFiU0xo1e4fCIHy83C1nYONkhB53hLbGHl0F5tJL02Y1i9Y5MWZrTa
Q5XzQPvHBnJIRrM3tkh9lz91lZ6DrOzymylhrkztLkNGCCr+Kq2agBs19XNJsvPcie4LJ7TYCHrr
TuKARgijISjuK6EbDQaGGwK3AsZAsvbHXH2h+ufO+jzVn7b8cf1r/WNKeesachJmOVnYRtriqTlB
toEO7deWaVtV1LVdBErPAPcGJtcx+Hr9wURsiBRcN/ALYKowAl1ylJXyIz7aRuBb84yFBx0FYkzu
3BA/9XFc5DSBCLnRf2HAJKU/AecGDPE4Whsp8lpkurSkXE4lnCZpO0QmlheR5k27PPn47iCOlsc/
a1GuJoO0ZmP22DTa8yCBLrHWuaG0k/19M7d5JJ41/2sGL/Prb2PJmENwGlC6NC3toNXbXeE9uHX6
pWvzX7wwv3TsO4RaNtx8zfcurSpunqdVneZuTw6t4w3AwE+9nzCANGxvo6Bz/zvdyMwIs+BQQppM
OPnfEHcIu9ja2MBVC+B6wRdHJMVeXW+gM4tZr/uSHCqoHxH0k3RzSytndbcuTCjO1hl9b2ZaTg5T
G4cjh+6XtbOKv+87wqoR1KGwR0vjSu0oluboQJUe19PcTKU/dag6kcz5YSb5FiZxzRISU1RJIYON
d6SyY41bakON2YFD0SdPYznvHTo/1cPWCMJaKF2EeqH8sbRlVd6YskqbuQGb3cHrxLlOm4UHDuLi
mg6VmLhp/iZO+lWIeCMwrMW6S6vqlVt1DVj3ERgghJUFU5n1+1lCH17vXTT6x+bdz0wwpSL/9tCX
ABpaTfV1TmK35bN1sLoqGjzxUEGI9L5jrO0jmKIg7g16O3ozV1AkYuB2HtvnbORQnZ/yzu/JtxYj
FlNMAuh4Blk/fLpvc81FLmyqRC7e0JnFAq06lLMZVNI5FQkLWLJFTLV2dkF6jBosaJBBp6d4IvMI
AzMjrndTggtbSFyBgzFusfZtWVGOb9K0Zg4QPEHiNwdU7x5pQ/5FPL1ciHJZxBOvIG63PCZncSzm
l7LgB7xtNhJlddISHgDuVngBTK11bSwGZh+0H+xzs2s/GGEeutH88T+c2yw0z//CBy6MKSepRSxt
eWqZhyZpP/TktU2HfVxsMWUun1jN8DB9uFCCQUP8hn9Qm0yn5YWHDA+QYjo8G1nit470G3L8FxBZ
7B8I6xxwwqKJDvag67tisrhnZI40kRjbH7w2OxXS23GnOpUWD+/v3prTAZCm6wt11gLIvzYlaV2h
bq1Zh3ZGDW2Id7W7BcZZO6QXJtTBiJYtMk5NbUK/JAk1ATq36vewCaa4DqiYjUZYc3FJgFIewnSo
N1wvxOZEQoVqTiJXVMfJ1CBqQ14STTvM1lake9uUf5wBtgBAWeZlkD8izqF+cm2rMBwUqzUnjUxp
7d152uMO8T2z2Zts/qLHI6YEm++u6PzOIX4Nst16EqGVFBCNyAMM8vE233Wj+0Gj4uDKPkgJSppm
e85ZEWJOJazRqIvt0ffw02c0JemAgFBv0bFcB+xlFRiMWVgRwLYKXK+6Y3GVtakx51k0TjUa1k8D
+5UPxaE3vlHn0Zi2CNquM8jFHArwcGwU/peC1k21GFqImoXZmGMef0+mKrAbG+jyyO7Evp/MsCgE
ytUv971bgaH8xyg6WA6wo7qH/1fcu7DbWq9mPT7GmWYjGUIFwiySc1zVAcazH9J4EGAMx48xWYjM
0geXhxkyfBJO3Y04dR1B3n7KomEGFDWCFSYUlDiVxjk8MRvMY5yAlKTu/DjvThVaINmTHLXd/YXf
fttFtR2FFzSMoOuhGtPi0YBfWt6xYNa3smifeJV/lZVMwYjkfPLk5OtpuTUTo7Qk3pa4JLdIALDV
QE4pN1iVFk7bWrF3tPnY7MYseWWVfHArM4d6CYlia/qoO81e5q0djEn8aJbgARLdN4idJJAnFL/v
b4Iysv72e9AvwK4DOeBatnpO9a7NZlC0xMDLJCDVIrvBywKmIRLV1TEvP3VyCCAIuB+9aiPbX9n/
K8vKxzarbmj6BkKLSZoGo/tI+c/e4IFOf6TiS+2kG5/7JvgB2wLYnY4h0oWaiiz/flFRKUkmO9o7
oK4lndv+NgdRFtrOaz2jjx/o3JD6uSJuAz3Q+zt8Hdr/Z4P/saskRhZzTLBlwi744382OuFBNUN0
JRfDVrD6P77lP6YU3yJMDuMwvZG4Dn7bQSLd7fccTV8T2WXnYLBP/2rETeBBWvL+IpV05r9XidCF
OALXRj/jendjygojw/jSsbT0ILEm4csCyAoNYx6Ja/mUv2r4Lbpz9hoa6hgJc7Xw/k9Y/b4Xv0C5
3Po+Eywx0atM6jnKi1iCDXz4wWob8L1E/3Lf2KrvXhhTbrdRTzueSizXI0UI1mgfPHvHRBhB17rn
gvFDM27hpja3WDkvhHs5RmcaMGPbdN8kps/zFK2q0U+I/Jh2hV9X1dEaX+n8Ayj+CG/GDU9eic64
BBd4HSZq0HlRFu2iW5uYTWcejdYLKf/jef1BOl85OLrbfONrrm7whS1lsaNsWaUlsKWT6dRZ33L9
l5Pxcx4/jc6Xqdqa3llxHiA4LHDZY6ITXC7KHRh3duw248gi2873tblj7ASla59bGzWUVTtgb8e1
s8C1VPmgrI515roDi8DZfuzTRVoZ901NbL/o5422wtrFjrgCBBAesxayS+VMZvkE0BgGVaO+yZ7l
NPSBUelTEBN736bto2aknyBCGQdNmtgBIXUetayU/lSk8R6+pW24j5rcIPPEZDgEOnQTzx6AdK5D
hC08qyN9k7xmuvAd+upoD572tTM+YCLMp+nzYL9rTJeCjxmMLzYeWAuIArmbEg5n9CnsxszMaMYg
E4aKqq8dYx2Ebpv3dQn/2xJ4swlSa6SKjnK32E7Ful4IM0qXDHZmfXyCKKq1cYMtPn+ZUmM9C9QI
aGsM+SxDZtcbKETNKkOreZQm4qkpx8dm6t957GACXUicBGgcLk9UZSGEiVIw6sIEurdt9eIWeCRI
yzem74wWvm59vx9H1ctxsQcpQRvVPiChEVaulzTrZpJSg6eR02PjRIWoxtzeDMdKbA2LqNELpvCh
gBBD4RzFHV2NKGaiTzgnOA3kp2g/Vhiln+wfhvEdyjQbt+HKqjzgFQDRAkGOCQ6J61UJDuFVgRQk
ssdGRDUpydGQSb6nTj5v+MSNKYDAdNhBCRBKgngzXJtK0S92gPbLok6v93ltvVaYzEtIvnGUbjYP
ZsD0ih415inBTKm4Xm8xbc54aUcp144ey3elk+9Gz3jIez1wmy0eqpVVwQjiMMY3F6dXQkVfOU5a
9FMVpS4T36rGgkwDt43HxPO2iow3SdMyA0+h/gJZc5BuoqlyvYNJmRiyzmpECSivgorNTxdlq2L2
B2f6EDfJjvRpqCFjgt7Jxmlbtw0ADZq/eIVAxvna9mT3dtanlhWJ1golD73uN1DymK3J/5QjRMKP
QxbjaGzRpS1/9iqQLEu+MKssGVIUSV+IpIxYDDUf0/lrwpSN5Yz+OGzVhG5iFkzh0KGoivsOHGlK
zoCM2oBYik2iYq4wRNGa6RMj2hbQa8U9ERCtpa66KIW9pU4XuX09tAJ8DFgQ0nmfTC8I+z5tzMM0
7LNNHdS1rwaQHLpi4OIBnZNarBHd0HPBmjxqBLgLK5BHJ79Y9411GeijtNAtXp2ufppdsXHWV1Zp
wj8JmDmh9XrDCeEmCTMzJysjs/lRA4tJTwmv8FYf/LR8vR+XV0yhCAGuW+woimtEiWCT7qDe7w12
VEPjcl842WfAA/NdDPr0XW4m9sehlPXhvs0VrwSEDCaxSMC9bpoMFjNIZzV2NMfsKPP5mE9DgFci
NOLrDcKdFa/EyhDR0JHGMtVwJkpM5upuIaNWiMKHSukXGzMP95ezZmO5S5EUAON1w8I1OlJjbVE2
0VT9wZs6TFJzI3ysbRiIHODyC0Ll5vIECbz0hlrSqJL0AL0LH6z+XzhLd5prbZhaWwz4lVGeAh4A
dSklUA1A5Msq533kNgxiE5ACc8aIgKWg2Ni1FcdD0Mee4bsgU7SU+4y0qCA7lZVEOmuiTrCwJ+0+
7VqA8n+1uHPuf6OVHUReDCw1QMOAEVHFzYsxGwwpYM2R46Hx+g+aUx1GUu26pt1oZq1FDbIkO6Cd
x10D5Pt1rLdhxrFR4Iuynp0mVkPG5lB7ZlAO/R40yU8F+a0jxWLifbzCS86DAuyF4eWyvQyObkZ5
X5Q80oXzOY2/y1Y+Qq3tj2i7jRfH2nZeWlK8JJ0qOWFCNo8oAHlHQtt6PyJHDyZthsps2bIN1PKq
vQU6Cc0zumBLrlcGFGJpTZCgihIoNuqBDj4wM37NSLHxcln+jnJfonT0jx3ldQiZ4XaU0CeNSojI
eHNQ6mPWPw495F/DrDEEfaiakvRfbJJnzqeq1IBDe/8BXMqFIIeFpzpg775eKmcSY7GDnCKrQu27
qUPb3iqQ3bzPCLSwLkwofuKUbCZtnKQRlJb8jpS+lz2nDfWr4tsIhQTinmb26/75W361srFXJhWH
sfMMBHYGdHM5aPy0bAZ5z7CRua6tatFkRYYMB8GVfb1xQ9rrZZ0t3w41KXv8go5ejVqrA5U2qwdM
pz4MPHv/TQZbeNoAAgB2KDWsuMJI3bmas0imZ8N7KaBcbsVPVI4bTrESLOlbZoWXLISi1KgsM70c
ENaKCFA8UAy8oaD2xE6Bo3ESPpWP45yJFxvyVGTj5K1ZxlQROiO4fUzbU94Deg/NaFSFs0jnRcQA
cpgTLyhKK+jNr+WwYWzlmNNLY8onZJPT5YNwsohT8MTSL5r+capfiPdy3xm31qRcPSXVM9doSBqx
pgt47PkN6J6BYAUcKe+28uKtNSl5cZHihilNlFy6kfdWWGeajhl3o+N9YLWeqCAtkAE6e3+FywlW
jttlHCPKV5NmhtzSi8corVEL4gD5SWNHeBLdN7OykVdmlO/lIvw1Xo6wbFg/M+vbbP69oFprA/Jl
/RbgVCHaeLvdllcbdFaQFANyrtwBsVO69ZRmeQRdXd5NPkYSE2qHw9gkk4dXsdVq34uhyLpvY246
DxozmOG3hllizolVVpf41Em06nsj2hHNJgjcxXYTtulUsKfUNFi+cUeufAOISWFCA29OzA7bSpRF
6wH6ecIzoqQCNNYbyjao8VFeOefT7v53WImuV6aU6DpRY9ZkY6OomcZs59HYC3pwmG041YonL0pg
AAZhSR7S3esAi96hmzl5akZQptxJID462wuJlX3Y7tjdmsJOAO2/zHcDqaOWBZBZONrMZBbNfeWT
tveZ9XlyPwq6EXBuHRjVByTUb+AtoKeUb5SnLCN1ygmek+neNL5PJUjyrJ/O8GPu4o3tu80trm0p
H2kQOh89klsoHc77Ud87xnBIijpsoDiWG30gtS1k560HXltcVn+RD1YaQGmuQWVUQlWgOM4eiO33
9z1vdQNBSeKaUO5Fl1UxQby8GgyPV9Gc9LiAOq1h6CVz5vpkBFTATyntuzBN9KzYuBJXXGSh3jYx
FgCXBCTuenHlwPLJZXkZVXTMweZBvo+amz80zbQwA5Jv99d5081FaePKnOr8cxGDeolW0ehOPhs6
kJDOuxH6R6PwqYZXS0/Csf6kkd9Gbhy0DHQZYLCACvb937G1asVhnarSisrAqnMAJbSDBL8I9/Z9
fL5v5q3CfH2BXC9XcVYbYoI5KoFWRDnQFnYaaOYH0j0iTPpEnGURWe6ToddB43X7GtiFvsH4aHFw
xKcW7fQkOXU1+K88L+jyeePDr3j1Ip6AeW68HT2DKi7nZkJzm9yuIp5Y7GMicwqoDhgntUqMG8+B
5aOqu3BpSrlyMtCQ02Spw6SWFiTJs65tsSitLgYauKiJ4xmMOvy1F/eMQcyc43vWpDtYGsGBMf1W
yI2Lem0hEE9CrAMZuYFH4rWZVnMnD2JhMjIx2ORQ7Smf/77vMWsLubSgOAwBZ1A/1UUd1XbfWYGe
tA6Y95kWx2fLMFm1keyvBFPk+P8sSNk3WhYji9sZZasmrUEEbIWYOUByCr4YMvd7Vk0fiNZtnIq1
w4daEhpbgD2iKqcYxVVhFQMvmkhPqZ86ENRyf+bZyWNbmMH1z/WPIcXvpgLCUOiO2BEppxOR7rE3
xMd/8b2WkI33C7qvnpK6WQ3xRgjA25HjJB9YbQ7H2aEDpN3i4c//z5KSbXedSXqPw/em/FPnfc4M
xMXk530bq18GVUwDNxFaWipwz6ZVy3RTsyM5GaHTO99JrDGfUcdngIFvRIXbhyZ6CATYYRTj4Adq
TbFgDbFyPaHRNLdkX3PNC4CTNQPXy/OjEectaFtARhCXZuajl6Fv1JdWT9qFeeXLjRMOFe8o1kq7
p84gz46wnwkd9ve3dGuVymdD/mVX7WDbkQlyaJ3EJ7w/Xxwz54juNPSG8Ycp6+epeZ/Q21vjzkX9
ER0hkGeh1K+EKlfXiFe3JZKWUZ5mI/UbqYWpt0Xrs3LErswsHnWRG0ko8QDumWZRPLNTYrj7Id2S
X9syoYQL05TMlHTxE9zavg5psSPSdHcjI9iyosSKIp24oFNGI5PV37ukJsus+1b/asXn3vSp36IF
ah1KstV5Ri0bvcgit3eCss0P2Tjux27rHbNyjGEGFFkASy8UN8qzNXHndHIpjnExagdcWiASiYfA
FmYYZ+Z7G9IIFZhfhmwGCuuAMilfB6Q9Q2WMcRq11rKs/HlkYp+65sbNu7pzwJpgmn1ps6t9707n
fBQu6icm6La02fnQyzloN1E0K16AwXwApJfu+pKoXruz0Zhlybq6jrKRhgX3Xq20f3/cWXpuaA5j
MAQPcGXDxs7jJu9t5wy+emL+C9H55eyb5sJrhN4XpZDXVmIOiTH8Muo9jcYeKnWyOKfiJxoix/uR
7faTXFtRnbkHLRUUw2HFrqxIbyD9ZYCAP6xrkOa839TS3UBPHXByUGRff5YOHbC8m0saDZlxGDBD
Y7HmoQDI8r6Z22wIHVdAlwHsNQH5Vl/mUHIn8FzsmyfS7wxA/FjLAoh/iQjdaPFERrcMvT5nG821
tY1EEAXGHLAOwI+Um4gbRW5NRKsiBuQ3j6uwS/hJFnp4f3W3UQH0ISAQsxYic0i1Ko4n3XpwpdM5
kccn+Ri7xQBVt5IfhQv+25qT3/fN3R6lxRxI+QEHdzACpQTUHvRp4BcanSjRafnYTpxg/Im1764O
XVtRDqyeGIDtcUC+iXHyipdyeorNH/cXsvJ5LhdClWgKoe1WTyoQR1dd+5dnTARTuDXQB0btHP6F
JZxY9D6h8gzyv2s3HxsJiYfYq6JC8GPF8yCfALbutp78K501bNqFHeU48S4tp5hZTiSzGINBfR8w
KdE5zOHfRWb+6rOShxyT6KeU9X9B3nxrKHd1Sy9+gOKKBQaS3NjEQtO8C6mX7Aqt3zGx9cRddUE8
b4BWBzwesfZ6P3W4vNUMeR1R2Y9+5k32xz4djY3i1+piLqwo0bbswSiq1aJG7WY8FkT4A96h0FfY
SFDWzVjOQn5CwF2nfDSva6WuafhoBel2fT7smD19zOiwMdS3GiXQ4v0fM8qnGcuqLhaEYNRPdMfy
cTdoBvdzqF22k/vuZzuomhZKCn0ZX4DPK1vXWRZOl2YBmgGUVFLoP9wx3dWet3Hl3sR1xYxyU8WF
ZCnVjPjkxl04eWk4pD9nywSg8xstDN/Mtgr6N0m/YnBxzIusuGMUq4II26mN2bMlzTKwhB6A54X5
nZ58EsAw+U2Z72bKt+r7y/e5qrUspoEadZGWocrsKD4PaaSmykTGHuRc7yrf9eLP4HjY4ZI58GlL
5vk2kijWlA/YltwwmjJlD+Ac8kfd80sJSmDT8ouUhZaI/cRIA8OqfOBzNs7D/2EbXQEHeJuFb+Z6
k5sSjeRy2eRsLH9gsu3zyM19M/dPnuh3TRo/AEr1KZ05mjbN7n6gvkEKLxxjmDqCdoEDzlTgFq9t
004C+dnX3olA2MQRUATN2o+tnRxy1PTaunjwRHuURX/M9aH2a9vzdYe9SLv+uPFDlsvn5nMDsoty
Cup4N/jTToKJubET71QCJw1UcldDw076o51QNKRLMIsMnxozj+UTFZVZ/sEksFkES95WNGEs6KBt
VJRuYu6yM1DJBoQNVKJIM653ZprnETxss3Nqq24+VPX47HGr3ngNrH/7CyvK/je2JbypF94JxAHk
CV/osRB1uyMMpKEATGEITHh50MhvafbZG3Oy4Xs3QXJZJLIoVACBLSMq2qsVJM7Qc9RO3MxfxMg+
mujk6mWzF1m3sdSbsL+YAgMwRkSRkaJfdL2fA1TnixEFyVNrVk860Y6ON3+Q2bTx2dZ39MKOsqM1
TfvK08z4xCCaV/LhgPPlswqoTvFatPYxHu0wy78V3V/3PXh9fQ6GJKCvjseKcortVI8bKqR3ajv3
N2bXP0jNOvbZ+2jl8CRattFFNww1b4w1mco2Ss0doA/VeSc0sTAtaR2n0XxyRnFs3DYkhWj9+8ta
vQEu7CnbCdSvRgAARmCca1/2/c7lSLAw0QlqUZ87312jhXqzs79vdW0zEZdsDN4CCoawcO0sjj7a
fePYyZ/JK5sdn8bhtYC2l4/xtC0kyu09s9QJ8cLERCCmE1QEqWk3Xc8mBB4KoWtM1RQYvuufDUt+
6B36gcTvk5RfPiDsIUXQl+HDBX12vTRDjJaBKoaHhjPNQknozgP1bIDRyo2QunyZ64gKQxhpcRZ+
NEy+KcmClbAGhF8TDI1VkDdZUBXWcZB6GGvtEltAmWT+fO9nw4gHcC/gh0ZMoSr83bOqLiu0xD4j
S/CdHkipIfEZ0D3/wgwos9CfBd0hgvT1FqaY3RzrJtFO+E+OYubP0AMMtJJsuP7tDYDVLCpTeMMg
OqrVJ6O35moqO+c09v3rWM1nU99yvls/t1FvR+aIAOyCYkMJGmKuSgMqTM6vCvjXnajiBF20yfPb
ftrKh9dMoeaEcWb0ZqEvoZhKuhlkZjGzz15XBaL82so4BPDl3XuGLgWuE5woTMNg964/zazZY47J
6emX56W+7qEgPFTn+1//9sDCBF7/aFPA1wDivTZBGs3Rc3uOz10fhyT2QA3ihg6nx1I3Qsa38He3
ARBCB+hoQyZ4qUOp+4bivgvSIMc4uzx/GctkH4ud3RljUKdPXpX5c75r2LBRDbi9l1FVA+8AhirB
rnkzR5KNc+5OAlzixmCgvpr6FWb6JIhrEqCW72/nrV+ARxFYMgog2cJHoXwxDLprliVz+1w1MsR4
Psbyx51s9Y1MY8UMDiq6jajXALOjjgPEg5ONA5j7zkN6XCiLjdNk7O6v5HbTlscCKpLgYkJxVQXF
tRSkyJOcyJl6bXGySOmGSd71D2DNcvyM2O99ocDJHYzcmnj/I87aKplt5Q6ZrCBBewbZssF7H7pf
dZeFRvzkmu+srOFVCXFvYLBxa2B83FNu4X7uzAQqgfYZgMK+Yb4eQ1vvz/3tU7/Qmw3AFoGoRZaG
EHF9rhLL415cD8YvKoQXjl7DQTlQPFNR7N9rCOMTGO0BsBbn2LiZzhvbruoKpp1LnmAwpN6L6i9n
c8hfDRML9S5GDRdhF3C24FlxvRwoOOhJMlBybvB+0Os89Kqgap6s+REDDBtn6C0IXN61MIY8GvVc
TBQsSnDL3l68k6nBMtGMMMY+5xE7NgcNWJBgPA2htZuO/RaXlerpmLPGzfTmDMggAKS+Niezvmhk
apJzNoxB/AfcLn4LXDndavPc7iEBVg1TekiOFj7lJTZeLAvjmSiVuHC7ctQxqdQdTa8VPpiKvolq
DjRj2KqnKfT1YMRZoizgD9hLdG1RcLq2WEFq02BFZ5+l5SyA+bGMZPUJ090PVTfSYMpQZ5P6xH38
tBoA5WWI1WZb4hvKut+gSxh1xr0PXWa8AhXfaRJMW0OZWX+o89LPynPb2rt2emY/5zI/vOsw/Lcp
CL6CKgV5vTpS5GZtBvXATH/QyI95fordBMX6rTfR4g8X7nljRKmlpAPp+mEa9QdQ2YrI3M1HVvk8
WAhUAivAPHnohPeXpT7DYBJPSjSFcH+BlhoR//pDcpdVRbkQXsUNfxBAgJi0OKZFEhpE++y11bEa
nQ9O9asf+o0ypnphg8gL8xxAWiJlw7CW2ptESUMQXeTZ70Sf9wbrg0KgP1liSIZDGkw8ICUtx3lj
i2+DJ1qHmK1bZjxA56BmCVqRza7b5d7ZZh9mCq0F7dHwto7jrRFc0Mv4OIbV0RFX71Dp8LJCZ4ee
GQfmWvwEbz/qs2x3/9OtWMH1iS4OboKlRKsc+mJqpJApIecElNSaR8KO5RBQ2Ori3CDoFpq8JaYg
iYMeMXWVo25xQ9rDJLLfja6DZsYJLPZNztznEKfI8tep9vaJ/tyns8/NEmPjn3RgiOvueH+1N6HU
gAQYGtjokb6VnZRssqOA8KBxTc6Om0WtUQez7h0bC3nd+z8fTEHnQAdkCF3Nm74VQQPTdVCuPZcC
dG/Zr6TmuwqDP/cXdHsXgSIUI/+Qk0c/G6oYyuWgc3Q7O6RH5/KP98yOYh+HVTgmwbjLd+Jgbx30
JXZcxBYg7rCshbQIiGMUJ9Tb3HaTuUy0CXwfxcBC9Cl80/ymm58k0J6ejvCpeQ82hYgtA/W0+V5f
hXHk5CgRoFa8JH3XUWaW8YAWFsRiNGiEFecRBE1bkgVqJHtbINCeur1IfaDEr9gYKzsWoolp4hsz
0QB3KRwtNNopcCv3AI7i8ZjVZbJLKfd2aEd1gdayjUti5Zsir3ABgAanLZ70Kp6pNAyvqXlugTLX
N/6LtCtrkhNntr+ICJBYX4GCqq622714ab8Q9thmX8Ui+PX3yDN3pkpFQLS/eZiH6YlKJKVSuZw8
GWAY1BHZF5N4pqt51WHC4OidY70xAhoKx4KXGp2SsDcyRZJujZ3itH39rBdLFfbUmY5VOSeeM8a7
+e9bDcIYBAPjeOC3o3te7mTvjCmvBdP6kx6mT7pXBP2x/as/mEEe8L2X/XZdoN7DMwu4HmBhSJBc
K4yVKTxzssl5assjHI33zRx5JWmC7TsoVOL6TgAHBmwMcPEgw7thHDDKGmMotdx8mofKVciDFnuG
+op8CDhu42zPG7xZE5wHeNG4CTCnIIQVeYwLL83Ea8Z4nDlPCUZvBtPUk9MEhzSwE73esZY3b6tI
VgjXDMsCTYR834ahrjU6sfpHA7YqxbC+lMu33hm8KaHPhVn4U0S/8ozumLQbG41zwrIcgscVSSUq
vUj5zPN5cDgmrzuj8lllBoDGdqzR0ifFOLm8iUi2c+PEnl2dIApO4IrCSwtDjQKU2POLPQU41gKk
T0G46hQpxvnEShN5lR1le/nVm8MTgnChYbvELCE5bQx+pkYbSeK8AUVzs31gGEAoRICLF/2SMmGi
0VcTL6xGfxrH8wKEeo/hTywo9oYRr6zkSoz4jIstw3i3ji9gAn8qNVq4htGcqM4+8Lo+bF+uPTnC
eb+Uw+uyXkCi+cSAKPCc3nieUjMG7B/kiduS9jZOsvxjl0bxwLr66wA2uDF+XZTYaznYB5cdBV9Z
kkktXF3hH9zmYIpZHQeTlPrTgDCreR76Q528NYMgfh7eFuCwSMDAIb/etYzUHDO9Kby6VMxrcim4
R9keqfzNOpDOFvNNRYXC0m84H/qRMsWoFOepNmy3Xahnsndce94+lVvHEVIw5xQC0O4BLiVJAYBu
QoEWjus/BKrpYTyyoPWZj4ljQey3x90XimBzLqwBupyQtkJ1DHUdIPZuOM4os2e1znv9iUZN/5yY
SXcgzNYxcqv/hTE/pd8oee+ZavWtb6PZR0NP6tYdBvKhfrjXYipZJnBPoCQJHA92AInBm871OOPR
AAID8ymxOYJFOpbt7Pb9tDfIWjpLmHk8/Hi6gLoVw5pkC8hHS+21BI6xOjkn2i9+XGt/kSx92T5N
eTmY4QKrAWQvzB+STrKYfE5jPpd4Kq0o95cmPnbTG6G9CEUFFg0VFwcvsvBVr1VfmdNCB7e4/oT2
nGY5ZdZOwHmzU6iviM4jpGlRnEMB5Pr3OydOk2VGtiAdPtrfOuNOU0/bmyQ9uyJ+B7ZcRf4PFDwI
MKX4fVTAA8ozzfphdoVbO8PBYYlnluxYmYZX0DCbMy82I39bqmT+hFSwWIhWRVwA9NdI5m9WciNO
6ayeMz1+ADnJ+9xMggSU+i6jdAetc6sG0GaUjYCiQecY1OF6D5uh5haiL/Xcs5Oj31nj//T7oCG7
/n3T6nBwDdaSct1PpvE5jfdG7chOOr4cvoJo2xHtOzDj0n5xtRorrkf/b5fyQ3/kj6jlB10Y+9bL
9uHcbhg6SUVGnQKgAICM+PvFK1gvLE+MyKyfyzlNu6CbI9TC9Ki39robxFdf2j74yjB5qA1pyM7h
jCSPudAHjCp2kMjRizjg6YTRhulhTkBAWCSBXs73ZGx2DutG8aDhop8LuXXRuC8TdqHkAvTZUNVf
Qc+aOa9LdYeJKzWPdl7dFTEm/EksTOTdDBn7wktw2sxFP51nLYyzsBvByc7dWH/j645yh4DJw7ah
IgrDfQOUziKr1fWBn5eo+8bS7KFX88/oGnna1ogbIwExeJ7w7CL1JQzRtUbwucJ8wqrgZ11RS0xY
aS01dCYw6WRLWwYTBgsZbk/sxWtJ5njgXRiC7Q+4sYNwMXFoAuYhwgMZc84Uc0mzSOPnon3pLcUl
nb9gbPe2kJVDw2shajy4xJjtJ5lCR505Wsk4P7ftVLrOYuAp7lRPqxFsRerbBnvANYczBuccOTdQ
yMHpkK60WZuieMumc82/FeQ48EcGHxrgfeV+Nh/q9vP24n4X/68vmxidBG2ELcQLL9cRxigfnYRN
41ldGCJF09Wd9mvcvi9Aa1W3yX3a2W6TsAelb13kz0HU17hL5KeG6mY8sJ3RT5XmwFvb12z+oGJW
R0eDuBhdG+y2ahta2ueseuYa87c/fOXoRTUWbWP4bGRkxKldWKMMY8wMBiAxCKSbWHetmbKg7lnr
50j97WiA7P/9PhRB+4I6Nh5DjK2+FlY2ZR1HHONWDTd9D34BQH8DfjZfBODc1w7ZHe7x6/b6ZJzc
b5kiwgbkSsyIkJPKVlIxDYi06aw9j77xJfFaL/FzjED2SFAGcfC2oQpC8eCqIHVuo9qHWoiMfszG
osJ7iDVaw5kn7+AXbS/o5vmQfp9c76GpJznyslDsvjsl0Xncy4D8LrZeazIWADov0YyNbCSRNIK0
SqclCxawPCzBfDC9JUC6ygOhnhcF+gNG3jduHuyF7cL135IqhQZmhPE0igKTbtrPaQfGWL+yg7R6
0JKf2/t3q/DXy5MMA9IgY5K0y3RWW68fftE4MIbHbREykf5vHdAR58ApQvLxZgtVBs7Rueb62QC1
l+u0Bb9XBUm5rqKlECmzUzVbPxfOuIsQBK0x1gthxV1pDoNfG/ErT613RBlzNymm90pCFhdQTzB5
VqPb1+qXRuFm0OoMszWHd4qShlk7xmjtjj9pYMVAlqCNMcy3n7ztVa1tHIbEqQCdAtwFd/Za8doK
HckxT+ezVj0U9VFR7lsj3BZx+xCK1xzFO5R+4bzIZZIqYQC6jI1xVjv73HAUMQw02qVBQrN7p019
0r+Qqd8pAK1dKADIdBWlGVxZWzJKWp/Us5IWy1mb1LtRr98nu7N4VrYOj57gaAXACs6RJAJjFccp
7Qx6zpTc1VuMzXW+m8MeJHTlCkGKgR70f16+6wNqkqEGzyKFlDp7n9LFjQvV7/rspxmVLuBKp+3D
ktPrQstFDIiMLIBqiG6kmxQx7nTg0bPOmdP+SKbu26QqYzjY3Ws+m4ZbxJrq1/XSeQ1aQb2MKXs0
7SvvCfxNQBEEVxJ44mV9UaOkzPRZ7c7KkniG/WusHjoGGoeY51+GIUwMehiKzGeDu1jLYzRkd2Tu
XYu83YET3yFOFoEqIgjJZMZAyEQd1brzFL8riHaIzcRvy3cEZ+DQz636SvYivNuQBWGKQP+gcQFX
EdCF68OeWYXh3BFExskLUrCBNtDTrFCfUu4V8a9FeUyLdxqQnxNV3WnO3paUEmd/JV4y18i31ABA
WvW5tx9m0+XZs7U3N0hGFNzIkPSrr41sjPhUnxWtaw0AToxcTNNoSI+pFiQD3t2zClt5gQfJTw2G
vgbVzFLl2S4RgN1lg65+29Z4safSGyXG5CC9jNdd8Dlf7/lYM2pgFvtwXpz42NvxeCBN+iUCsU3Z
xb+2ZYnFbciSIYwTb9R4QrffWclZqPYPTtmh8Zgd9OQO0z/wXz9sy1sxUQjZAO8SmEnQn0kmikSW
XSYFUF6Kdq+Rw5R+NMbDtojf3yyvCRlAWFloD9CZUuTb5YM2pSxh59js51NhD/Uhiuvos4m48a62
hrJwm6gSj1fB/YZkDQbPI31zl7SgNHORM67dwVy62cu7HkPVed8ces0ZvSXKWt+O7Mnr7IF4JCXW
TuaSiMft5tOBEYDtRnyEDbo++noyskZlE0ebIoAlE/hJzG9jdyblT7237gaauUp5SCgY/F8y8kKz
71lfHWy1QFEak1BafPERI7wqUBI307ee77ybK5afwg4ipkLCD0+AdBsdBdTONYBAAs/mqK0boxiu
Y0gegCL2z+1DlMm7xK38PWoL2EOUP5DGuN6JzKj7xRqN7rxwOjeeCSRq6SEKU/m7zqqsyW3iubzT
i5EeegQ+54E6yeCRkrSNPy1m+7GuRHsrulmDxrbLlwK0ezvfuKLLAouE9Ioon9zEfgqvMKvepOBH
MYbIX1pWumQoFJAjNumOU7Sy88AZIcsMzwGBpuwUdUDDJW2utWdujn4dvWcR9WNrOVIbzpj69vgJ
LeEX0qR8KLIPoE6rm/6cfmpexg+ZX3vAj6HVxNOABcoOCN134UAiLJc0/0qmdN6IB9tZ6yFzvvu7
fp3eL17jghPoYOx4FKvndrE88feLWNTowKzVdoSdE+M7oa8E3FPFXn/C2sN5tR7pJud0TjUzh5DO
1wLdSw/2qToPvsj1OX65gwZeW5Hg5wPMAVEACuXXK2IEKT7SasN5Sk9zHY7dd3A8bV/IlYcCGb7/
REhueVHlpdHU2nJezOHRGuwDChmAw0xfuoKBUrIL9KT6+r+JlNSwijqWZwtEZubYu4o5eS2u+FLV
x3TkgaKa90WU7Ozk2kVDVQNulsib3hhgysHiyjRrPqPVzbNUnxWla6mvRRuo2sft5a0cGroTgABA
ZRd1NTklAsb/MR+Xdjhb5YOYvxg/KeaO2dgTIRnsvK2TqSLqcu7SKoznAROUxr9gDd9+oa5WInlQ
iAMivei74Ww0L218aiq8msrT9m6thE9XMiSnaJj6sQVn94B47dxX77V6R79XEjiiWeTf47jxTNhU
xch3DDBAUaj5bbiAcfl+Djq39tVj5C0/the0fjYIXDDRTXAxSnd21KO2tCrIS+vzMB6U6Wsev26L
WMuxYE3/yZAubcuzKulnMpwjHYXwJSj7AvwHmddFP1KWHpesda2Ouh2mMeqt4YKRHOwIHpL5Ls39
bv6y/TnC5EkmHmAh5H9VYGug79KKZ1Wd8DWAQEY5mPAiIwMp0ByYkeWZib1HnrhmgBHc6yiXw5VC
e7BkgOdIi1DC0bszjRuvSwy/tT+Z7DSh6NxzX0HnVsV9AKI1tGgUb5to/js7h1Q7oFgojGEypNyx
iwFeDWanIW6x1NiNzC9gGMv6/GBHO+ZqRYnAf4uUAhKO8HflIk88xA7pExzwaP4wOpAK5odlOGwf
25oMhH8I6VFkRPuitJEjz1KMoMzqs2r0QTc4/sSqJ1U//oEUlEHQeITiHrj+r58wOys6uPJWex6q
92WNNHE3ucOyc8lXjAiw/v8JkZyMkpXg2ELf+FlpeJCyNmyqvWrYWjgJxx2sREAECBynJKMrcX3y
AQtJTs1J/ZgFpj+C7vBAD03I95BdK68y4IcoQAj2KxRUpLPRaJpOZWawcxW9S0BYq+ipS4vHetBc
ozjCL955UFaeR8iDvws6M9FeIF1hAzFvqfO5P5dk9jvtuTMehpwcMInBLnZqfGtndSlKsl3qMkYF
ZDVnJeVGYHX5HCSpupfbWV0QSARQ9UdHIpLp12pXxDpGTkVac8bo6ge9igJttI6Glf9K0FaqLnta
vidOeilJ3iD+Le3+7AB5q+mI7owa+VfMOGXZ3sTQtcQZhu4hegKmC300MkQzMhSnQOMLO09G4bdN
/yEqzCNof14wAMadFMOnXe5GeezRZM+3WdFLvGkAhuAOAFckoygrc+l7tEdUZ402IWGqbxtAwSYY
EFSzo6FXflYaO3d7xUxdiZRUk1rJmKBXkp0tsvgNQPZgNbKG79tWakUpr4RIShmpGiifypGdG9bd
J2pxZM7evLm9rZMMYdwQyvRlrs4qHd05Ib6Zlyczc77wtv/U1uohdZQ9WNbaY4l1AYsM+w4UkxxA
1HzqrS6FJ8LYfXXSD/FB8XJNGK76BPfns73zpqzv43/ypH3UR42nGFtQn6ORfq4i+9A0YFTfPqu1
tC20T8TmgCmhsC5ZYiPNOHihKTu3VoT6L8r4IIkHv+hpau1DND/OBsO8hsw3Wliwsn0eTPwvRnUq
UufH9qes6ubFl4i/X0Sccz9VjQkkOoAyStCqJWiV+aOSsbcn164WLL0GEwpC+bA47VkvquxeM5rv
iRLHh8KuJn97QeKX/nPloCK/e+/BuYcJQIJzUTKbdlRMgK/VNNTU3mvRONfkMGHsS5ftdYFcb93/
S8JL+huYeIOzNRw0mcR8JKEG+JfppHfEHMJY3zPMq2IQiYmuC0Dn5BR/NaWxMakZDeO2fq358HVJ
FM+s94YjXOv9P6u5ECOpZENHRx3gL4b4eZcBwDLF+V/bR3P9xNyKkHQNnAhg10JRC9TK9C7hTtjz
9IiGkmNXNqDZT+y9dNHamoQiQBMEQFVGr1TVaEWg84AupAbSjk6YZeNO7WxN3S5FSM+mqrWi6QEi
ypigSOmh+9m12V29h15f27tLOVKQiTE0CcW/aDgoBUjqmNtPYT12jU8HtT4met4d3n5YFwLl9Psc
6RM6GDGqvojaD+ryOIDCi6JLJor6Q1PPO7d256RklKDFaKWgGRbbWKNoo9kfgNjccRB3Tup3gvvC
0rEx4WkCJzus9MnTkbgdbJBqDcbPvMKZbW/e2p2Fc0PxbuEloTIWJjEyjEtVYRqGGJxnXR/0TeFF
43T838RIVjUZVKaBZ0oPc53d8XIJs6U+aFa7czirukeB2AMfHiYMyAAS9LSabYZsTQhmXr+oWrdt
7AcT7Kxz0Ryyct5xr/fECV25OKgmWyarViwa0iQ5O2AsV6P7HENHnCLL3DGJdojJJGf0b7MEdO2/
y5PMUpdpfDGWDoqhgvHYLyY740AlV46CwTBcCajZRt8UkzSFWy1str0qSuwj0xLsxPZ5ikssv12X
XyKd59zxxrGqFBs9RwGZ8/dZD9Uca/tTWyU+0+eHpEyDwuQ/tuWuXo2LHRAncrHjqZFZI+BiNNS7
H6JNrG2/9Enh9cmnP5CDDQflgIWHTG4F4zNdDGD7tNA2+ae0eRoyq3Qj0h36fI/hdVWJ/hMl9yZn
6QK8HwaphINTf2hU6yv6f1LX5FW4qN3LyN42POIfJcIkF4C7EM6AvPZ6C2sGlq2uzWmIzqXvqcW9
sYqOKie9i/YwzBmIdq7+6pEBLWnDKwYWRQYsau3colcXd9LE3J8EvOBq7dxT/TVJlx2I+Kpp/k/S
LWStmtq60GlYWFZICxt8lOaOgVkzlyCHQAofZEZISUkB0lKWel/nGg1T0YYZfy1pEgxk2XkArsOX
v48IPTyYl41EH/wB6YgmpS+12M5JiMJ57vZJ9KjpmKfV0gCN7HfmogTj7vTx1ZVdyJRudFaCLBdE
WjTsWBsIDsJGsw7qNP7JBuqAVIN9Dt3VsvZhHKzR9yyhYaQZAYtnF5j0kGZ7tb41pUNr9b9ipNVE
Vk5rpUxIOIEbNZsyvwTxuBsBDldY7GXbVqzu3IUsySbFeszqsohJ2PXtqeddiIlJGI6R7SjF6pJM
JBBR1BZscpIYUAguSx4zuL2W7rHmfWNYnm7lbqZ/3l7PmkGCBwNvUwwKvekv0hVn1hlyIeEQ0f6U
LEbpGvq9AUogH01P42FE7X9b4trFRb82gEGAdYHUTbpVee7E2jgOBOyyw2PhkNdmFzu7tijB9YOy
O+ZI3Mw2Up14WsrCJmEUtS5cK0V/1y95wPSHYfjxB6u5ECU52kpRj4KmjoYOyl/KogWgUt/RhTUD
cbkayccmLUMSIyYkZFxBvro5kIx9NCPmdRTFRKMLWJMWOzd39ZD+XRaSAdfvRsqVuTAm7KDKo4D1
7fusmw5/snNIjgpAOFpQ6bUIB7k2i3F48nqOrCsMyBCaM/sT9xromX+liIVe+BAYKWRwhcOHUOb4
OWWfrNw+WEV/H8d72cPVLRP4YhBJCIIT6ZjSpLGUtowoZp6WPgA7AH7uVSfXrAIqFyiUwN8VXUTX
ixkxtgHUOwZe86nE4IbRJ+10sIz8sbKGHW93dTUXoiSbGhdJHM8t4u6kZ59BQdAcKnWsdzR7XQgu
KKBbKMPLOYSYVcj9FyDKymYT1DO12RwxlWWvu3VPivj7hQqMTWcZfMZSbNM89mQ4peAr2dbltVcB
BYx/FyIdTOEUcZ/FsR4O/KvlvDIjcpFR2tmtVat2IUQ6ElrWWaGBYzycMJKKKsDgPqqIGVl7gA3a
WZCU3/zbK0EjBoJFVB/RsSjdTq4NJJo1xfinIzQ/5KH6LNAYZeD45Gl7+1ZjnUtp0hEZlc2XBQDO
sInZQ5Mj6007cI5Pgcobz5iWuxqzm8ATD4Ik7XVb9uqduliodHSg+2g0NcauztWHvj/SAgPr25eC
7fVY7MmRTy9jGPoccT3MSOoS532HGBWkJWl9+pP1gLQAdGC2hqaXa21XCM9mRWhJln7UtXd6qbgJ
X1yOxu5tQavqCBH/CDKkJyIvI3OxMiJCmc9qCXDg+NPG9E0DqpJ/2Ra1eoPhn6Coit5ZU06YZXxW
MUsUobcVTyiMFAEDb822iLXVoMdQ9CKDbhw9KdfbZtaj4/Cc0rCOJldzUHhMvK76Acp27W2scH9f
rUtRkiaA+5ANszXpYVLYx15rvWmyvxaO42+vaE3hgNZDWIt+bhvd49crAj+CyZ14RqasmdHhUBRe
YkU/STQdSdwctmWJ3ZEyBMD+AOKumnDDgSK9lsWVhrbTDE+rzbvnsolczYo0t+33Mksrp3QlR7IT
yCzOxWBgTTon4MpdqIsy/3CIlI9Non4qiz2mylV5oKFDE7XgYJUfqAYNylHLhXecLpmXaf0d0kDv
hpmeJ0sPHHtv/ufaPiIhjLcQc1jRHCf5xmbc5yrm/pAwWTSfdezI0bCGKZ07qrEnhlwfl1kMRa7p
CxIr6my7WmRgumNv1P6YZnv3auXqAh0GHAKccbjj8juC+clOidFSJLSH7JQXC8aNvo0H8/d9EhzY
6BOmyAOiInG9GmdR+CzmY4ROyjJ3VrjrNPX3HkPrtpV8TRku5MgGL64R8pkpDkdxPsb6e0Uf3Kb9
UKR/ldnb7R1WhLZWeMVAB8tXVzDAYfYeVgQ26kPatoHG9wLMVRUACxFQe2B2gNN6vWlgpdRbOqk6
ih5WfiC4vhjj3Y4HSwM16va+rcQvOBqgnwWJFkWUeS2KYMJeG3H4X+C4B5OoESclsIn1oaRL8mL1
BepgNkBUajX/gccEydAQgYfWbkJNzRgIUFs4MVV9TZQwaU0Qn/3saeAo5s4iV/fzQpR0pWhVRyks
JgkXOoSgZfcIKf3ZeBtvzz+6DtoeQLTAtXTDRGZZQ5vVqDKGWWHA2VQ9eBOeVkTvYqQito9tVd1R
I7LQqQ5TJCdv+oUQ9KYj/wxmzOrQldWHrCuJa6vJL8sozrzcm5yw8mDp4GT9V6D0Lgreckw6ypBa
GTjSzPVLaVhhlVoebHzwJ2vDzQJDBnrV5feKkoLyJe6RMVJfrGQgR6tS9VOLTlu3GIHTB2h/x3is
Lg6ZHJDIoVEF/B/XlyAv5wFw4FIPeyPHvL1PU/yTAmLY8OP2ytbkIG4XnDGA6Nz47fVAVQyBmbCJ
s6E/90o2/ZWqOfClejFwy21ZnO4g6tYkQg7IRlDVBtmY5AeaFNPWe7GXPCo8MmE2Wt6dGxuDJvJ4
591ae0wuRUnPI+LDohh7hYbmYBzK+rutZTvbt3aNcX3gYoLYB3wt0jElgAG0YJlBED9k75TGepdV
zqOdlDvFnbWFYAYfWhPA/AWCDskk1hWYDSp4y2E+muGAtoTF2SPQXTsWEP2jyQLJCLSgSCKqrjHj
sSrtJ6fTXAVpPXtJziR/xSjDYFvl1vbsUpJY7EV8PWRGwaOUQuXi0tNsV6GNF71tXtPfhu9SiPRe
Dejwsc0SQuLODHs2Puu7Bm9vHWJHL9ZhlMgT9LmjhVaf8iCaQdmMgRcYc2+YezwZa+d/uRpJzRwa
JVq54GEy9JF5ZTo4oJCo95CVewsSD/PFgtCQBeYDC0QfEZk+pBjDwHI7dztCd2zb3mokBwzhpaop
Bc4GIIAQk0Ux2mVPm9ceo4sNkwetKWQAFK+DiKgdQM9MJ5ClaKD4D4fsZVubVxeDZmpQzoLk6Iag
Ga2ySLgCAh6qee63Uet1/R6f6OrV/E+ETCtCCl0bu0InIXHQ91Tx9jEmznCnNYkODrmo3sGCrK8I
8/bQDCWcMOnqVGApGVsFe0cH+z5j80uClqvtTVtz8UDTA4Yw0MWDq0IyzFOtGgC12CTMgZc3KAYd
K2B7/ZxT145fM+WvbWmren0hTfK15rRbYhqpeHFAw1FX6T1BX7VdvY197x+TA1AyWHrQ6IDZC9fX
B5WFacTUDThAhXKiOQswf+9Qp3tPzurxwD6DgRj0G+jivxaTOEaS5bllPA0L8QX/cG7vNSWvbtiF
CPEJF4ZgsmKt5sDDh5HReLNtAe3JkYP6k7BSB/MiJk4ha4hkjSTGGCdGOrxqyKEcMlJ4+VAdzJEf
to//d/gjZxvg06PJHQUr4KgkhbZZntaIaaInZAJ+LtT+qtnJPQPGJEPGPS8HjKhmmTe11Sd85SEu
deYpnLo0M/2J0o+NaZ8cxX5X7rqVq0d58WHSC1JRNRpSDdVvlmhxoBnIgXSk/hPtvxAiqyWA3SYm
CCGitkA9addtSIy8B630XvPqmtZA7xFtwEcW8ej1cdIIrXNNbhhPttN4cKSD2lICa4p3fKE9MdKm
5TMGSS4E9UA2ZqHalWDfWZ71Stl5pNZeENQzYATB5SSmc1yvRikHytGFB+VE9tzpPk/sdZo+9/Z9
qX3b1s81LbiUJN22Mc8YQm5I4rXjtnN3ACHAaVvE2gty4QjLiJXawfhKhcLLT5PRF+1KoE45TVYW
5DF92ha1um9g0cSDCEz8DYLE6kWCYgCSMLafNTM00pdi+loV59l63Ra09oaAB+hfQZIe6MVskwV0
tWGrfLbt+6R9xoATN42CgZ1182Vb2OoZXQiTLpFtdYRbM1Y1oRE5Rm3TWfb6qdZFAL4FvwXMdfLo
3qlAPhTYFIEeIV6nagfb7PztVaxumSAqBs8Hchzy00HRs1+MI5LWxEDbnd79BETsYxqloqVFCWPL
PqiK+ifXFQGF4EIXEZ+0c5Y2NfaicVTTIvPIJvWYGMTP0VC/vbRVDcfcI5RSdTzFclKv4ApVaGVr
4VwkT4kDPJZR3/VLdscVFm6LWj0oBzQl4lKieis9W3qbY0EdDmpyVA/QgcTFIKx0x0NatXL/CZGj
ZIKoEvMvcFRWVj2VZATIB7PRsmkmOzqxJgjAEdHGB61AUH5t54YKydYS0yFCw+YHJW9Cp3C8PNrz
+NY2DRqHLDURBySrnmF3lVkYJV4hZgco2hyHaM9rWVOBSxHiEy68FkzFyxzeAGrDnd5lho8pW4dq
CZN6b37c3lqkh663pnEqnAWVkqr5Eset5c51VR7ermWmmDCI5xT/yM4RbTL4fyJBWIN9JxvmoATs
alvE6oZh+q8l6vaYeypdzWUyanVcHCBGJ4aYX0lOKlcsf6iUh9Ee9zRaNj4YlIhcLsYyIjcoZvRI
1yZyQOZgJcCQtXamvespRi9UeVV8RiUGvZtIg6EiCNYJLXL2cmnily/9v9+SkdAVEAg4gTJbcYK0
LmdJq4WoOR2zvHIJeWbG7NJEP5b5R4OgSXf68ra9FTJhrH9jKGGObOlazVM8tExgATmzfEo+zmAW
6cAclqrftwWJQ5IXdylICm7yaBz1qYN9tfTEdI0cLZdJft9xM9SLiLpGMr/R/MkrkxyjhgN4PqWA
pKosDVI6v0+0Mdhek2yTfosQ5UGEBr8ZcK9vstlwgZBggE73tU/G6EVNF8xaGHccL1n/hRjBYo0K
Mep1N1dMbVAmWVpUpLsFXcrJhLkS5COMLvqJ2Q48ZkfUb0DDhW1Ka/QoGA2U3y7DvnE7h4Py6Dho
1s6zIZsmsSTRSAx4O9qibxA/RWOQPLcLEC03+n2OWrFtZG8E0soixFIvlpLHdpnWGOMZOsBYDDHx
xnyPoW5tty5XIRkmS8/1tkMIFgI4rno5hn1YWfIFnRXH2Hyr4yAvR5iti+XUhgIiQfB+AAz6Y9S9
PEm9yMnd9q1evixHMn9tVHZzA2K5cEzHoO+HoFecncNfs3MX2yYrWZHWizqIMm0X0/E8zGDjLHL9
xUw18EUPKfhLUxCVV0rMfBSN94haV1XPAI+QJQhSbgaw1QuG+ORg6wnn7J2apyG6vY7bZmFFLQTl
lCh44/dvKkzVWDQV6xICHy+Pv42ZIKqgXHeVJP8Bn/qtAD2cGBp7URvBEBFcJ9kzYmZBzFqtgBgf
nZeqBIVDpSo7r/yKpbuSIVnvohrHNu7Q5le2n+KF+Rp5tKvS3963G7iUvBLJZFtJbs9LneIxSgdf
yflLFy1PE1ke7QzDdNTxnTWMJ7AwHcdF3Vngik4i3EAVVyRHQZ8gvYPOkvQEfcNTWCDZj6Gdbsof
u7rDtEbHG+jiZ/W3xmp3HJs1oaJh3wG/jKDClYSanMSOMSSoIAPvhslrbpNS36YdcfOcBKStj9Pk
fOBW9bi90WsKeilXOk1nqfqqIuhxbKLedWoSNOAX6+ry1Ojazl1fUxzAIDEgyAaEFNita7OlxUaj
6XEEZMuA6VzdRwOE0jPZeSBXrjTAfAhyBJUnqoSSzVqiPIotBe/w0oFSSRmODJ0Gb94ywSGCacxi
UtwN3iMaVSUa0KsVYtCHhw59rbBO2vSYsT342cqGXQkSa72w8wk1eNXrOJup/FVMn2ISu/H81/Zi
1vbrcjHiGy5k0MEAc2cFvXN07msWWih5f9oWsboMTM4ERZmIDuQ4t6rKpc2Q6ITBsAA1KwWR3inW
rLebWijXv2Jk7MpUzyUKpwpCnNoJ+qp226l4MGItqKc9zvKVS4NRacgWIfhE2lDmvOuiqGkI8nDh
wvrnfpqOZZq9NOkjMdLD9t6tHs+FJOmpjweDDPWAUJekyRdVwRAeSvZmla2ez4UM6cpMQ5/YqMkg
CG362Kvr+tUuLM1Fn/yv7cWs+P0UdQb0YeiIa24AAgNPS6NuLOtpqR979X3ZZ6gM+dX4mO2Vn8S2
SBHGlSRp21A/j2cE1yg+qsWPWSO+zYCqBBKiBY0RmL5ClFbeiBHAgyWGvMCEY5ADatuSAe81GxyT
veh+j3ow3x6ciHu5yt3daVoryifqUPD/wbcC8h3pZeRR6aiVhTTLqPpEEe3IPvI5bb4H1FvZQ8hB
ck+Uu5BskRYUR2PRZgteYCAi3bhaPDs/zIN6zDI7GFFgxUCLnQdi5Q1Evk0VmUTBLCtXo8wxtmb0
N8FQdKmn6qMb90FkReGYlKd8AeYtBdBD3YkNbpRS9IiBDwKWA8MPbx6MKIlL22aOGmgYH/G94f3s
p03e3S1V236w9aY7loXR7NQrJaHi1Bz0RiDkwE24fe21pQFQdcHoJp6P/HUCW2zDjLbz1G5Jj9YS
sWeSx3tUW9KB3giVnvq2dpDBQP4koBYbXkB1XQZtqxDmVxTVD46s2iFVu+YV0QUJtm++7M5BNjDH
IK9FLg0AZ6TTrp8ZTlNM0qipGiQZjU6NxjDrKMky6oOEbnmXjBZ9AFtyfyxKzLFnNlgzlyrbq6pJ
hu73R2AyKXjV0CsDj1y6OZiNXtQQrD8tS3UyAUfR8uJdklg7/gEmGNxuNRpRLyRJLzdGxuQE2TCn
Ao3PXLCOlHd5rjmprZV3Me0ionGb6W4zlSUerV+K3usV5qaqSRH/H0dX1lynzi1/EVWAGF9hT3Y8
J07y5YVyhiM0gUADkn79bd+nU6cq9vZmWFqru1c3GNLZbNhtB+9LDDNRjDWd5nofagsjQo3fuJim
ceNCmkXNT1VqTSbGjcm6ezvywlVi5PMe97+N6Ex52oqM8v9JE8T2DGcy6AkAVSS13tM4mXYdqSiW
mo6y37a4XPFAKD6fot5F90PayKMcDFlX1g8ttsBngyAhxF7NJ14c5fxIElKldoS7ZP1SI3+169d/
WbAc+S62CLu49m5eK35epiOw/gSsUzE1Lm2xVbfP/zFPCrQYvdhq7bNn6ReXNz874pblLj84d/uN
+ANYGyvS4f8FfDJ/Z26d4ltVGphuu2KKCRM9Yiaakey7yQ46kOWY5jMM3eOtqrLy2MaMdSxeFrFB
1exihhgDOPDzaYYnUI7E5nHbU5P/FWttGQXQXznyUdTIIkDmb5V4d9V9siINZbW3oh2RVBf7a73n
bBOXuhH4RgVTlMdhjc5/bzdQV7fedfn0lPTaw52isflS3s3uAP1XRqzcXhrgpLiXvCtsfFy3WGKF
WMHJtkAoWOnieCxFL90Q20oFJMgd3b4O9V5W3R22N/z0oGbXsl98YiISEEhwglUX03nBHqd8YZm5
sa0s9DvX6Lx+FM2+onyz3uRy2CSbHHbeEJ554jsSI9ax3vcGuxM62zakxIN51t1YbHOR/Tp2mCdh
kZptVIFxqW0Z/+sRh4koOIFUAX1xHo7Y0ENgZcvfQ4TY+MfF8V7Z7Lyq6OV317itKQcdJijZe6vF
G/SPVXHgGCkb+vMAVCy2k0UMZPbiC0RZvWlqXXHhNak/ur2q5u7Ey3mDPTP0kg2D3WcnxBdJRaRm
9F0xb+di5jQf6Jpxe0+9JfnVwcWqfZt357P/qZmXYvwEAKsXWe0hq052wr7AW0OdLr6IzZiJD8kh
6+B9q3I2fZnm0Ig/e59x/576xBv85dO8oWBkPG7+znXI5BnpjqSAOOIxaXSDhD8a5IvJU71dkmix
dZ5lGwk3WSPuDdswGEW2N8NX1f7H+2mpArrgds0fNAzIFPYIJqrTfcw4NAyD6inetFcYIPb+m6vb
49nOjbiH8XGDpM6Vb+lf1jM4BpXglcufsKLIxCmP/qi/K2hk5G/g0ZQfA/Xa5/RW9fMkt6s42ijh
q9BtfTPoJWfHmRmBAHi+YW/7kq2SERgQtHnwPxpRSR1OSO6R/WeuMkTpj0TIwtwiiIQ3HB26+asq
2Ea+HaoQAGc0tngvk7HzfD91XFR3jGfZ8jBRlrk/cDhDmsJmNT++AZlo1qs0vcrsuYZtlXqjc1Ms
/8MqpnN3zew6f2V6UZAzeG3DZ+ZH4Lcy19i62fd9PR1+hbFQLqh+ituSnyNRbrmEnjEyDwE7xbEe
OodF1fdakgp7Y4UiyOTEiVw276vdyyIOkau2+honmlnESLNtjzezYO3igm5fyfcc30qfcy6mgOCW
2TG7DnlHE3yct4auf8kSsu4VJVWWr1sd/fa/qcONulSbIfPJOpm66bxZQuKJFJtUWGNESI+9c7ET
vBykOChc5VJWti9YquwzSBdXtc33gpMZGjmcwrSshq7WPHvwC3Hbf6X1tffDlmcZjJZtak62YUd6
nmxpfzYcYhEH8wgi+vvcpKy4y5b5eDbB4G0b1nZH9b0mmL2u+mq0RJzUybepOYphqTJ6PB4iy/b/
cIOz6AdsXGkIhBGYY+YOth+tNrD23tct7wbwMnGXD5r1C58vRRc1COapaaf8ZResZMVA+iWyaaAV
j/UJdgw49G470p5hdDhl5SOhcMNG6mEpFgQwJbbl/JzHJZBlDNAJ4SenvpzXA0ECWzF9Nbu19rS0
eWrL8eghkZyH/Cg4DOLpyvduQnIJQrGmQViiu3OVBXh7jYzYWNxNm8+mu0rNGbnknbfhTlW58BPM
07TKEX+3Tb0f+rD4brscjqb5ESovO065yL9CiRfv4chVI+u+m+viG8dxVr31zM/NPvikm/iKx9Bu
r0W/U/q00aaabkgZhdytFszA1xmrGuzRT2uqriT1uSwGZCHk65VtVcIGNXdTjPf7VM/sfpsgoL1f
kqPqC+7rzF9D4WMNZd7Eov0P85QV+wXCTXRM66FR8IajRYDpiEi1FqETUh/Tek4LTnJyM7JwcX+F
l2y23mMBOZ9f5tZN/lJwTfRvx+FmxEbbCFyzkdBEDjNUDSvFjzltExs/37f42iAtip9n251WbOCC
HOv487apAttiaAtq3KDjkPWfZIxZz7GZ+PR7qWKmHmCXXFbPSokg1jHY9cjuJmSgcn4uFF3FOrBa
Zfv95nxiYqDsINsHMiYKEcYpExQKgnLOsChxLaSR+7vIaqflWXeEweTL0ynt2xkltUO3TNRi7tuc
wWFoXC3Mx5a/hSFHPG1+gjGeLBX+xTD7WhZ8kHUvsmVoWVy5GNZV7dPPmkb8jDuMRZo8uo7Z8xOs
lmbnzoKIoymxmsKwh2qmepd/YcR+fGiLceK2GoeFoqo9Hmdlq2JCzZYVZUPHyeofilxTrBkhCbiu
MljXxJWdiRaIyyD2sPwthc6nk4fEKYZruSBHBHlbDU7V6050qbdLT3gh/KnpuohWmFhn7U9Ioap6
wR+ELMXfnURN5Sd0BLW/g4Sv4+quimrBfVGpmeSFOI2rgkvZ9qof8x7xZ2lsaZzn4sbV3IDKpoiS
Jye4MiKUbNlxlAxlC2b4XlemNS+IsW3LwSs+LTieZiLYP2OwwBqxneg9f4CQpekeuxZbIe2YEDPk
5gflyu7gZ44+V1Q32/qlpedF1fE6Le54girUhkcs8+1Hceng8GezBwsH4PLJLmXnX/PZ9xqRoc4o
erdOS6/cb6Vm48/OQASGUJmu4aQYVh2zdXuF3Ui9LqNA0FH5QtDtEoSAy9KFBDPfRPf3fdfdfNtM
5A9BdbKsxh0t5mpHNH11WY9L3HJ/y/A2IjbtMEdVn3klq+Z7QQSdJjCsrlmzscY8lMVxnZHXGsZu
3zAujnOeb7k+idIt+z5K2LH6dMPhsCE3Yq3R39QRR5t5YntV79swzZ+UUNpDvsmzrbJUQ6Fo0NXx
z20TzVbES6IxbE9zLxV5zzo8cS87xlL0SwdbUJW7A1F921nlMxqGAcD1ii29Ch3flzJUYX62pthT
O+BJoPMxUqSVQNi7wUppecY94fFPiffV6Eu/2GMV9+sRCk3Hql8C7u9atXv73qfcNH9mybfiO7q4
hj6h1a7Yn13uR/ZqQq1aeHc2xM7o5PbjQChq1yo4RxeJKHNCjUVo4RWeTcVysj4eVTVGmL3Q7Zot
RQGqd49YyXsSodMeWYJAvO0zmUOXxcFXXQrpDLTLk8emjXDTbIrelii1cl9iNjoqsQZ6kjFVe/XU
+Wr36c0ITYv0tc93Ul+zdvP1940Ubpa3oqW9xpJLTTs44DbWEfatwSCv5F2STbbePEF/RgfmfCRu
wCHS9+sda7mrmwuGniM3N5uFovzsim31FXvAcqcXjC9VdUZMmY1vcDt0+X+NRDX/hvb7mHdkbH2C
w6et2UFnPTjJpDg3eWw5O9Ws0akfKSnZCrir1Tl1bHQmgg64R1O6ZwWAqSCbq2m10Pd0VYt6njMw
OnCkhglCUCMsaNb2dxJCazFSWkhxwYE35eomFkPRRCyelCYNRrVRDJHlUHjA3Vwc9prJlG8fmmV4
WBc35duD42zdC43q5CRMB4dSlqZU8wBD1po/wTunq7+ZdXL05ypTae/UhDnzV8WWLsJSuN+6ZlDV
sVhMf6k7jDxlBjiyHz9fGUynYZr6+Vtfo47NZ7ZOhb3tAi4Y7wkKboP4PVIq+lhCXzBT5IaomX0l
sZmr/zCP+YKei0KbVI9NMjzJU1hM1c6wbu1rjT6nhX1hxEOVd3a5tKmgcjsLZGnZx6Kq2f7Ry9Bh
UupXEsqTQsJW/Y4Qwra6HRUMpd/Qu4j5uGQmHOFxCbIz8LlZcOTc6zKrEEPedazNbuQ4VHbGzlsr
33LYk4xoM5E3MgWJ1b7B+N0JOfAYF7xAx9bHhTyi7ht0+wF71omO2pCCv0CaTNR9LXD/f1E9H6ga
qti1/UBHZ6I/W9iRgvQ2SEtF4VJMl7dShXnZb6GfSi9HWqOhZAMXCMk5Rc/slA+IIECIKs06gICZ
mHqJkZEH6b7Dcz9b/3k15/SfRWcpP47DVO7nuvfCfufe2vVH9ikFv2/3CZT8pW/iKp43PAbbe4IL
mrxQvLl7eHPzbKuHfUudz4aooHT5pxPUQzg+I0337XS01ReaNDuweQXqW/7ObfdaoxdrWW7Uhrcp
Z8Le8QiHEjNOS073aVhmVh5yVK3HBlxjbb4vZw53HvdVrro+HGSEZanVg0fz6WEhahcS7pow4wS8
23bcOI1601as14i0dJr/SFPZ8ezMhGNhvYs0NvQ+KwTZvrIktdzPkLvx7Fd+uK3yV8jTm+51W7Yq
TGesxR1leeIoon06IROvy/VDo5QDEAUkDq/eUNUx5fW12nmX+ju03XLJ4FC/zvaubw+Yn59mi/Jz
aVmJecy1viz+8xVnJEefw1Vm8EbFGbORu5I9691fMpEYYSi9NmiqFoKkvRF+dgrEweQqdN+nGiRG
zwaTl1v3I7quHBYub1vRL78q/C37PB5zb1UY5pbubhlBg/HMfJ7w7HhAV+oebF4x/TWUzLXPtSgE
fHt7uYrqJDwHDEE99I3fst2X6/0RDv7cymO/ZAlzUsHKyQxF7hp5Yqxy/j33dgNdbTH6nXIeux0q
jW5pT3kQX2s52/v4qav+OTMgIwOdlDs1VbWfV97hte6qwy4PoVqlfUFkV5xRaE1bbe584HIadop7
sef/Zr/GWA0029wQlljWZwup6uSHXKWu+nYQdIAg2xiso+sxFEx3b1PD2i2cusIg4/q6NWYVwBgI
1sgRU+gMxvshq3ppDkwEnNfw6qStbHDd64O37bgBbTUvWFWckbbOqmDkNNZ1BrcwjPMHlfwmZ0n8
cvJ5ig1moFgW008433jymmknBDwgLPJCvpc1D+sPtfcmfKOwApMPk12mNp6T5kbgO5Hew/zuM/MR
hdKUjZnFmMPsbPUjwAwT+CWGpDv7JiIUpw+iRkIfH/02wwgZfvp9Wls65iufufxazwn3m1afYpyS
9TcMQ2X0ABaXZcfUVvijbIZZ1MAmRFiAsyigsfDQKY2qB9czpLErU5k/dZGEeSK1mmG2lZnjvsw4
bGPCkuunhiPvF1tiDZYdK0Pq8lenZB6Q5N0lHc5ly3rxwGroxO7kSryeRt8Qvg7Abyw/E6yvK3Xq
eGwbMR5es/J7gwsCTKNrMtl2Q2BogCQQJymgj4IuA1Xp7AOa8l9yPZBlVB5zIS/IGrL/yhmm+RdU
RNwBVfsaOdKtxFi9Nw37S8my/AJUxuLDkafiwFiCQ7J5B6zm5hrL18y5f2j/pfxw62abJy3sggt3
sGw7Hz3KIAK9AHxRemroItxd2XvL9T3b0QnAH8XUy+8tWbQo9wAgsQl8rTPVT2lkAGqI/gt3zA2Q
2ITzG1p+UAyNq16assuQ85tB8mo+MCfmhX2pF0hP5lGi5cO7uzBf9P/VcGRu7FgDBl1GxnJ5aliK
PxpjtPkqqEs5PR+pWdxdhOJRn5DfWB7lGTKc8jONvjz0fOo2DcDz5EyQgaPtSxrDbLFWB36bAcAM
DK+uA/jDr0jrI/N3mZFGxqGp7L4gpbClXXrd0ox56ZTD5gSwc9HDKz07N4YmpMLAoB3n3VgUMs3V
6YCdx/5oKuG3uzVHGugHEMitI0iWmPfqdZrR/tKLy2iLwrfZVE1IgmwK/i1bAJD+rG3yip0Wy5h7
NqBcyHICw4Wu5oS8RK9OjYI25rdX/coRNxxWzNi668v1S3N0HhXdtthxhst5mry7VA4r4vFcpLAt
Bt9IWPaf6fcatmEZzBlxL8vcqk+AhfswP8BlloV9ICsYHnpKEA67z8DuFfFhY671WuE/femyA4C7
VzXqUWX4c+9TNX9ZD5/WOAiAJf5SVQy3EHNVpN8bogjST+UKmetxNK04Bp9Vmz0fFW7ZubBGpJdZ
xlljFzoFmy4H5V2oB0I4Z1hk6FqAXVFve38RKxxsYt/39DEProtfWNxbrDEimbvbn3BRm/3W7IgI
+N0jVsfIccXUpQlS6HSd/YUpV2BnqfcadEPNNIrNSCKHEmhEh0sPyDq8ywFO5BIwYI6VDd7sP+qe
WgMz/GMT/U9Ixj/bz5ySCD4ROz6bGhscL/GACAvQzJewYlvntSO2590wpWlm8jxBkVP8ENsCpOY0
T5Z5fYY0jVYZEDo9hxuU+2v5YLaJ6BfeWYa9aUHmmllc527xj4JgqedB+F516mTyDEV2bME8oDvs
S5415IwBSdD8mu+SNDvaL+oac8I7LfiPOY/l9M4XcPHqWz9zcyAJsZPM4fXzaIn/JYsQiptRUFh8
z81xLFdRh6oaiEHs7rplXX4mBeMRfSBrRVLnCLyBc8j2uN2L5xBwLmAJxHwqOzgR9gtuBkQh6J7h
BPTQCsm63xhkDow1rHT18bXKuZ3vWOqIQP2vMeL8V+cW8ZwniFWcPECY8u0oRmDovdqGZEMZ97FF
+1cA6Wz6rdgRutNu8RmWNin/r2+CcY8o0ofG8KeVfcnRgZs7nsRSvs5h7+uv5W4g3xhzgu7cnRbn
2/YbqAy+X/KlafygmNmDGQl8VuKoEE7X3CR0RuVjt6HpcZdG+9SdYGW8kQr7IawkrzyDSWZ7ohkT
bTXgkJI4IxGfLiE53nd06t/hV0DWp1AzTx9UQOf7He0UJvMR2bDzdFc4iwiSMz6yLv707AitvQKr
35dfKoKBQSo1MhnOvl6DDWfq5ur45RzoCDlmZs2mJ4c+Ib8Inqdn4rN2RaIgwAorgUH8DMgX/tkL
3oPfEajhAGVDYd5q6Jr1gsJkjuuR5dWF1pPd959+6hu2jfDgg64+X0yUf5ZdHVt5oWgKZP+FuGZW
yCg1mwrr18lNfa+uLiZXoU2CLjycj4kz+a8Cm2f1913lmsWzwL4de18pMf3bSkTJ/8FKbuv/Th2s
3P+3BDAJV7joCf2SlhDrX03qYFZVU1QPpBNiH2RP954jwGwerfCmuFgzzftPamqEfe1YmGDfGB7Y
Bj1/K132zc9G+HsT5sKiGyrBLI8ZyJDsNseCl3wACGE5wviKhSOVEkMirKqiF2v8ECXGiTuBhr5t
7jL4MkDU5XeT17+BoJH8C1Wr6yAs0hsIvgyORv34ebq+Mui3qmfQdMHuOOFj7a8bKbl7blwfiDmD
nHd+mLamufoFx+IjHj8HtWEubPyoyaf1BOJ3izW7FvzIHqUw6/PmrP/2efzd44BLz22JdyPHQdt0
eEK5Au4Sbw13Cf0D43Sth5mynqdh5VpWXzpeccQ26ZVAXq0rP+abjROOmrbWCMTktlv0SFasBjwC
bFgioEcAAdUrqKFieu1c06dBSVw9+oCcT4/lalATxP6Bvb8L8XTQns3F2S3U6v+4Phb/Fxh4bC6o
ORl5bEsi1O8cX8MVJ4Y7z93XHWdR8zGnJPdihDcJhesiIfNUX2O1sFRjDJ97/cvDNm9tr+ZgcQI9
MbdAkWuYkxfzgFjiHKvxNeAJDMRgz6sSucmyRGdUzrBGf9cajnLrGAFKbDizQdgC5S+yHjyHTbtC
7Gea4GKnxk4tPD8XW5fTk0MiH/Ir5AHCN1dxWb9QebQ5igum3urCVxBKT9lS6/aamGP4TFSn0I1y
ayZ6psUBAaJc7aEewWELUl0LEH2EAqJB6hNoqw1JJEhEnVqkn5YtZppHgGVNQDslO+CJEK1L9yeT
ABXcwDBRYEOwpXaVWDdvMQTLU5lanFyv5VRUy3pt55XJZqyUJfJjl84DFHa2ZuUZD3CjxWMXup6/
dqmCk+Kg8hjUgBYGEXyw/1huAbMe0JwNypEboK3SFB+2PHpwqygGK9qDLaP4qoOBbsZiOKjmgBbc
ZrYFd4eEX0bWEWAlBX3s807b0Qm1YRAHzGTtPZa86+WNstpafapIcPr7zGiGcNOE506EZ5aXB6eA
Un1CpUo572MYMI/08jgtBj/8j6qUr3JgHc3cqTbchtsEf6BswOokVfECvXiH83OLvvr/qFBOMCgs
Oz7/lK/xqD8IknqKZQRP7ssDPUGnmg3k4mG39swWp/4tciO0wyNMSHWc+KQ/swlI3rPtunY7BT7W
470ZIBlvqkvWpWO57zFeWXUBhrwl8NMdQDB9QkVg0zcgwf3yDTQamcEOqCCn6WF1baPusslP1b9Q
hGz9ahtYjLQj4W0WzMVpHHE/JV8DuXdlDY+v4Zi21cFqBrNv8cV2QPK/MENb8jjhQGZPRe5nfS1i
i0Dyel8KD9cDxASc83Uvuzt/hLjcgZ44kMhGZ6Huy4kGuAFRSrofZao8Aup6ZJGH4gFw04yHjyu9
EwxVptDVl5A1fn9qt9l0cJJvHagWmJ2nGB8iCoH9fnCAQreVAcQ/zR2IU3bJged+fj5eQgPQseDW
hgFNkkFHJACnhd8Y9NOn+0cRmlDdJPfd8ZLaIMVd10w2PVh/CN8NxOPLrsO6Fd0CQ8eqVViLdKL+
CQFZ9jZbumDx89DrBzx06gubI14juoMQHDZMttuD6az8Exsg02ffm1q9NoEjT1dBJLCeAXlT9WLX
Jjk9MAzdGR9xgDGmoD2Av1+LDnDOoec7I4w6g9XPjFYM/DyWyXWJTdMKiJM+U6l7/adbJ64gC4Do
V6+jkzYvX5SIIi3DURU7qD9eHrH7wAppZ36XMuQfKIgkgYIAdtAgEECRPX8VxbT2PyQkCoLf6Rbj
Zxy2fl3cR1tIiLUfPax50nKRbCPyGw0TzKVPu3NtAQvZsLQJqjIt8/3OopFNTw4qjEK/kNxOqvmW
78fU4cDtyKL+rJTCBeFa0Jy0P2mlk6jgIS6ELM+lRWyiHPLG6flrrXhGiodNoeOfz67BDO9QtnKO
Va0Scc3gczDYsd2cJ40m9kNVEtjDHRpyPf8GvUdYd8kxiqDXBzETcsQE62q7E3VCQwsKYUJ2H1bK
Y/+cg++NF9yftavGysMJrh44AoYSoprpUnuNIb9ARCl4OeB6o1rzDn+zdt3c0/8MjvalPXsDlxT9
BYQWE+8ZqGLmzmBwE0xA8oYfiV5hYSZcgAhlA0PwFU5HpMs2bBDE2vXnZTm6KV3yrYrHW3SUh/nU
b4GsZKSpX4O/6wIscvoLuFne8Vuv2mapHnJ0ZKARJsyOZOSpPyx96mIPIGY8dAPOC+8Fo4Y/yiys
2y+HTTvuzjqvFVb/93LGvHab4r63bIDKiNV+kAVrss8dyaJjxVX5vqjgOeUQp51eMhAn3c8MPVc9
PdrpkK79rhfS0vlFzosq1A3eKoRgBTIBVL1UZEnLm2ypatOvqPAi5XrwSw/zeDbUGcQB/rHI0kT3
y1LRen8MWGeD3iFfi21dR5Iym32F2eUm77t1Dd2pqNZjf8EIh8HwrJGDU+pB6KZakYi3M9njn3mX
vWtgs1DBLz1AlIsg6AD/YGZP27veYP/yZbK2JGDCe+zkPQnt1+oDHslFMajtU2ExhOKYy2nE3C8x
40D7ufl37wu0YxBqVI1KQwLU9LtsAmm/9hF3F2i7rsV8f0wZ4fs9wrX77YyuJWPI39x28PsDLbZa
/UB22uIeU+FInEe+hR3vdF/VtOkualUK9LUCsb0MFQr98cNaMhe/Pe1XNsMTSXbxAHiXygyPZZOR
+ldBg6L/uoSC/VyHHl3PYDaUDcQYmCZ76zdi0h+A7IX9QbHuaf6xfluqn0Zak6OBFKGK7edOfu1H
vtOQPYBqzOkDvmxD/lQC+P6twD59KMfCoAFvQe3LWv7qCeTsd1Krrk6nac41WApdLXQad2Qutq+Q
M3XYJMG0XO35fT5xEV92p9vlFyD32r2GvZHmPBsq3DcVtiz8PfhS7H8x5X9iIBJXEexA2EEI/Ndx
R7Z/VpgY7klqlfrNdd8tYKdUmSBBW8DGhrsMVj5w2aRIBSs+WlcEXFeVH0b8nMkS818HLyf2gvin
fNpPKEy9hwYIESHHtxy4DrnJCY1nGpVg84IQg2xWZQ2Oykp3F2bCwktOKXf00gNToN/rbmvLv8XU
ODHiVzW6HGL0eZXOWTNV9hhE1Eo8ogYgbPAKFVRC7CCGBfGXbMilb0YHxma5ByPULq/4Vdh6HU3A
N+lAeIZ+eceXPtAbHgX6EVRhSCu7K5kwj1zK6gjiXxKZ0rfKdtr9UbkkMyR10HVcOkjZVgoWcMni
eXW+hJyqybDnWN2ArWCuuOeZ5NhF8TzYeqzDMaXywQfEO9ePDRF5iWZ2ncv5YmObuuaUmiDaB79r
rNhcAu5eDpDJqeleVCWoRJRg1Gm2s1Q8kwMqjDEeDBPWMK1tCwKrNH1q37fNhMYOMp+m6Q8OGWAX
25GL+kOnw6U3qCR0/Gs3YAV+cC1MTLtz3ADePTcQL9UnVYaJ/A8NQcSJ1JKo03oJ7WogD2ghpyjj
WW/Z8n+knVdv5Ei2rf/Lfb4E6M3DfUkyDeWVkqqr9EKUE733/PXnY52D25lUIomagxlM96C6tRXB
iB3brLV28hbTyaaQNhWKKrzlUV7ObhsucPHQ0rqd9pM3wpJxmKlKLL4V+NnqHe3nQKGWo/uV2rj1
0CTxBxUZX3kZ1MIPOOPox2gum6bo3/tcYPqgPql5tQ05hOLPJNSDkp771EH0HvVRnQ7c8L77R5qr
PEgpkOGYTjtQDGLqT4r27IYKJCAsm3Jzjeq2IUVV9FKHrUIkYlRWMzJVAzAmpRUQgeVdmgg0rfQC
Pt3TXCGg3d5revQsab4cv6aq1Q1Op4Vi+y3wCjP8lQNw0n+OYupl91lRld6tMQpK+6KnDFP6NlmN
qoLBHArpecIheFtPJYx5oozNO9t4zMZ4FOndKLqdD9SObRVOc/4WSvR+33TG7Jr7Ma+iydtYvjZM
Lf1YddbOaad4svDkvmV9JOjrMXGHuvyouHISm/L3zC96stukJoTi1Q/oF1agpdS7cujV9osfm/6I
O84NBAaEITLCY5WawwggYMAlOjV4sOhH76dw0rdxOejpGw7VLw5d1iBFFeRWr90XQiqI7xRW6HGp
KW82mdVc5Ci2QsJoYlCFZuHpdtMbXaMCsm8l3+kKij87XvemqJDOorH1OJR9WT02czvpEDRKKgTE
jrnc/8OiE/MJLEM//FNJQta2dsKFJ6gUpcwbnYzJAI3rkfm30cYSJFAQOuWT9L6yjC5kFGGbdeNX
LYML906JzCBE86c0yDdexrH55gWj3r+W0+AT6ZhpP1H6hniA0NqGkXLV9BimVQrEuWXvR6HKmu9D
1QGS3eRBqWj1pqfEKN23xVgJ91MGOuNbKYZ+M4sc0iOHaeD5z4DucuO1GkjW+BW8ofiH5o3H9GsZ
37gbutocnUiJ/GiXevBs3zohKwDHNJ76y9c07yacQrwQMLNHWCVPQRDn02vbjuJIsD9aP7w8isif
A+7HUzyAAKWhsfMs6aEuAlemguukiSEkt4ZGwfVYe3Ez3I2gbfNbBSai7GaS6Za0huLIJn6ZzMjp
ybuZL6YjuSPtLHBo1UbsrDJ+T0IipjcrGhRcjRQketlsVE8o1Nih8m5SVKBkEZfP4B9a7VaIZcVr
t5OO/NajH9HOfpymUZWflbEqcjr6fVJpxDsx6swJyBRjVw6iGyHooIWbkUKV2Tp5ovRlY6shgk43
faURWmwUr/P7935sx65FshINp++NnzeBbYioufBg14WB5gSjIX0GlQydBypRakXDewh9I0a1gxJw
m7d3oln2xqaBWV3amdC0G+AK3XjDkBimWpYhiKottRxNuCmVLvcYYikoRJsylS7EBAwi1WlM63wD
OpQyTACuECZx3NJuIrzvs9teVvlnTA+8NJg+EA/7QTdBx5E3ghbwqqqtpm0XWJQct4ZoTPQWyB+n
7NabgYIq5RWjzV8GMGfCr0kOWk3d5j04QfQEyt5S+o2ZTfr4rVEmr+92Pk8BUTPKlKPxQdUh7r7C
Y62aRyMAwI18bsMIoYPPZat8W+oTNXAtj4yrdSeNMl26l/IxATjqa4kByFmjq5a/inWd1CV1+Uht
G8eMQVlQLMu9jrAoJuQTzW2j1iEgiCSuUhoyhapPYmEbfdHpv/n5vF9uZeAOn7UgGAdSNA7P9JHH
VTy9x5Bj2pdST6PadwRAPM8lL3L3oMc53M0PKi9aYjlDAv7uw5TGOHcmUJPdW6U1QnUf6mNaEOvI
xuS/gboDUBLRU9Qiyp1TnRa3NP34rW9CX/eqxzYXB1DCUkPywXz2Iuyy0duLGf48AQWgNup7H7a9
Ltk5qMDhQSNpLKuNTKsmB5pYiMTWXZuV2YsSWYRA9phIKEDaFN2paW/SiFbNscaJIVKc+ypgKr58
08riRgPf11GEQ/JLfAlBmiX3qoQz7mnl+UUiwQpKDKAv3ZiP041SNVU03EjMuhhBpycCescZULUE
7WODFwIh38oEb2UD+I7rwBlw8DX1oTxT0hljivTeEegD/a2dVTBK4KWj16R6u5DHUzwYXpf3r63K
kbEt2kL0LEyD2e2HtIn18Z2GzdBkm6ERcDKbckymeB9Rb1S/0zyMJ+poVOrMAFjeGIzFHUDyyrrR
K90oyBAGNGCcUfTj4Xc2pBxCLbc6jaqEkNLkHy0K5siMULrWfzDpg7fECCQVeZsKgsE4vpmCYQiy
0zTgzL9pdRIakjOhmDyjZIJBMr/QRkubV6ANanAP7m7QEarlUn8NRi+NgG0pSOI9K2LUDrhrpQI2
WKP/0Bz4JlJgbKcasBsdoamMuw/qp5q4A3BXWuo2C4eWSSyQTLxsz8MzkfUTISsBPBq5Gngqgho5
/m9B0OfoNtPw8ZqfY9VZYbRTjQL6ya5LC7lVXz2fAd71Rm74rQ+0eBTtLRyYwY4yBwVPe4qqVH1Q
JO7ZAwj+TDugzE+KFbelkez7vFZDdSMLKa2RTa95uvUjguNk0RezRBG3BREm5e2Xer0SfkNH4R5u
ChGE/542Xiknt8hmE08d+tKUSzjIiTH9Eo0wnOyg7TyzdlTIewPx+UQB2/XHDGgzUnj1UL2UY18I
P61uRiJtdLDOpmiHAd3ojDZLDCCTf0gb9qLZT6CnaWKN7ZcU6FHYAY7PUtLAfAYzMBjP19JmC/65
ys1t5PU9Jdg29KxNmCZN+IXunDx0NhLPrfQspdTdbxI0xifbI83pzLs2ZEeghpS1oJrbqub1BRoU
VvFAvu6NaO9sIHYEoxvSMLR+FuhPgzMqwWyN8ZFNaEoPzZxhCu5y5m8Z0QYimqaSc9ZyKjFIF+ZP
fxcTj6tf8qwizZaKUTF+80uVWWwPcSSJoc1YnRIfQZkgN+pt04DE6Le5Bd5/eLTESDOCubBQqexk
2amWvk11I9RGF2yimb5RKsgrxxQ6If3WNZWR/G5KysqZ24i+rCSO2XDunrkMibUnQlLLZ7qGHez4
BOqE/+JLoR9ojtdNGsBVXa07Rd0ERLutD9iNsjeVUx36NDmXESZC6FjJlPgJE8dnUOkG+G+TBtsu
9nAJtuwJwDHs1C9qSbLx7LCibtOurxhKQEIyNroj1eg8GvuQSe1FcjN5qiA2By4hQ9h6jca9b+vo
b8AkySGf/9JG6kQvhe+F003a+Axa3bRd2oS6ExFbifsmwnm+i3LltaRxvhBJkgMvy7R+xAgzl7fU
uTXKvGWQVAnj8iTqi26SFEppbkZ0yRQQpyLsmY1gCEVebNMo1Pr8uWEPIhWgeZOnjyJBYj3YFvDD
7H4iDqKxCctbEGpwOHIlaNu8NKJyOzXcjPnSiEUHqL5R/e6ehBsGmCPGuuW3+zzzEvHQchW1I5Qn
uVeccGyF6kGxJtAeDul1H9+hS4JAArLFZgQWfspzvyW74YX7AtVELe690ffE75LcUo0COgx+ALQd
5DP4QL1Wzh2cqsxa1THadAAhTFvJMG05kyYpvPM1saq852BWaQxsRhUGOTw3wYut9GCWWmVJ27oM
4yjdms3I08srlGX6dkI5aXyeWlGJPpQk4bIxwCyJrd+lCuQf7k4yI9wUUH6EaUPXlXFllybDtG58
oEdytiEmMUI3iVREuV2lGao63pq5Sk5CGTMevFdTzLNkJ3Ukhx1yDZqe3SZ6O0gvoq4W2bcxrUSR
xFKjVDM9TilSmqByNCqmoOulYqofwxgW4W0YDtJkF7TDaX8Iqh/Fmo24uAyih+ShqjctBVvzV58Y
qLix+UU1/ZqIhCDaZQKu627i36+2pU8RDTxDXcECI1Ru6u6tB62TpRvJT8U6t6cOOIG+JUHwRHcG
22q/DXR+OnOfTJoyfs3k3qQqTZ1W8n7WpF6CuUnMpFfpDPshdCUaQMaYP3Zek2vTppOtepQP/ahP
ecQgGbHx/Y0q+7qcHSRfMCYwXgZctUfNCw06A7nZ1k18HwdDDLgg5CcBEKD/DyBgCy0ihSPUi+mg
fpWUQhMf8jobjDclozWuO6pVoyW9rcd8krkSIVk5eKcG6ax4HzZUtIIHOAwUa7dV3gjidJsVU0W9
3lc9xbqlJYkq2d5KkXujalAbuphsU1mHlXonNTq9QRY4yt2NlVL8siAEq1qfMhFApogK6rqPyuyu
I/zxYjsxdE1/qnOwADk4AiGg4+fLVuVJdBcbIroNHVfT0GwAmYlX2KageAJKyxNpUfyPGghp5m8h
XcgcdqkPE74YB3HQnHoQdTmyUTtORlqyFXAjAekxZmfOSLW56TwDU8G8gN4UpfJeqen5fMnyWgYM
ZLeVGCVHcESaBxBgSjhRkMmkmvdMjqLkmewmB5mW9RHQ4o3uK2NKkTmyJlABMiPIqfeFhpG8qPQf
QvxQWao9DZJMYuK1zz32Xka64s27FZRdkzllEmXa46zzLaEmN1pUlQp4X8kXRDNQ3XIm6qHAMIkj
JaV7qruiaiE9V6pJjYS2bHIjgaXKydQnwUhzcHOjAWnC7OUqbO6z2ujJ2zqFevGMWjG/TbSbnpsq
rYv0puKSS71d8MeklmPRdCWwOj3qotqpRLoNdEFjusihTTBjxlwSUpgWOmVZZ/1NJ3KNg03bj/V4
VwSQ8gqnGPwq+Aejlce/Ew3Wcxsq3SBsowYuR+/w4snNOxEkJVXkWYaGuVOEsqLAXekNOUjJEf3c
AuwYjPL9CHS5N6l+BB5vVy3LgFiAmmrZB43VTNF2cPFUYL4IcEkldY0qz7v3KpeD5gAjr64zJ+/C
xBQ2cUrR/S1M+cf8zRSpqQCKK6AY+wvNukQnjRno3Ao0aOZCgtiWUhTZNP3qqLWlyVLHn+DtVOXR
KgHXHGEOiclEFwHA7W9SU44SAjd5Xz8BCAIs6cAc6f3nEZw+sGNTK9PgkYIBkwcoGgdtZNdeLyf3
pFZFCPNxyAW41aVAcRBHPeFe3bqH9/2WzlMw+61GxwpFVTOBXngAWVAPaD4EEeXmbR0h5B/a6eBB
4x1qay6RUU3lCsR97ke3cUj0mrhGohzU+AaJYieteoKIDbvSCU9ZD0j1MaZInj+PDKpWKYJQUvA3
HlQS64uHi4AJwTvdUCwP5W5MKDnKrVX9aipTjG6lBu6Gv0/rUs5ugeILMWmFSJo4HHpwA+Jw006A
hfT3EfBopFs4sSSEZ9KDuxRhfsZDMU+vzaS8z5yQrmixEzql9OkwwvrLBKLNqGZrepVSxjYuqCek
sDsyDmrb7tBrY8wAvyxocbV+jTMUlgC6NoA2JQXc6dT2wCgHpZF0J9PTptyrqSkJhiv6dSAnO7mw
tKEMIdQ16qS9RGgfSqX6PoiFMvgr8gHnRHZaRoZMWoZqsQ5GDUWVhbwFeKiun5hpdGz91wbcnZR9
NOnalLVzjYLZiKKLIkEyKEzNNK1Zh+Ln92OY+fX/+z/S/00mX5sAS1rHUdtp+haNOchEWwZ6tMbf
qWrPplCZsGbdB5nhIVDJzk1NGnDuMu7Vo1n+7C1UbspX6kkr6hLSuZYKVhBFltBzNOfRzaRLiwX5
AXe5rmAgjwUPVgoWnWDEUFqe3w/A4RvFSJyu/AXW3K40weFkMQp3kyj/XNdC+LSvLFBBVYr+DNwO
/vZ8sVERh2KvTM1RIqqYfOCrGFHnGVUgB/IVY59OCnN0TP7LJ9RhixkLyYMMzJ8JlE04GvVhDrAz
uGDQd66v6PPGkhxbs+4026oiQXa+ImafZoBnMs/fMB40+CHBEEBiT/XoyVw3JH3eO5X3d572BhVe
1+WFrkJv5mKSZWgFdl+lXQvgY5O5ijMdVFd+Sd1gNz2k7rCPd9H+uuHP26jOMq1U/UGzU4db2JWF
TkQFIfDmbazqhyBzWnVFbvGzCWb/8aNlxbBgISiL0ynnsFFltMhRzqWnrm3C5hAAGLq+jnNdivkK
0I/UZe41o7dQ4FkYCT14BIA11GOufh2olkm3Y/1NDu+EwQFhvmJs/mH/ivD8tzEum4LaB6o48nLT
9FQpZb3P1KOYIKSQ3Mrhk5nmmy5fUXC5sCjmXiGaZgCZQMtqMZ2nbCweb1z7e12HthrcgE3ZmgAt
BWTG5g4BnbW/9b+WDvCKuWKqYVDLXF7hoU/FjsZj/u4rr9S5N7x0WbqmYbQ46xwBw9RNSG0q0511
dTmfuEgtaoSNah0h+NKUl1y/QM5IPchV6VJ13l4/GYuPxQWWNMTMcEuzQIu8fFIEMAhJWHvKsQjv
Sul+aqaNKDPh63DdzEIIhkukyzwqBt1/4C0c9MVN6kSvKSk6ikdR796twXBqq3Q6X4CvFoQ/gjq8
pXu8peCwR+ujcq5b/7RIHRVniSm8KpKMmigu3hkTmAk1OyF7TyQSIv3JNO9V61GNVzT1FlcZ1UAN
GWwDqQCNIVVchHN/6McitJ5Ca466fmuFr335rPc/r69Emn3qyeWS0c9De8wwZEjGzL5cHnoxL5Gz
iRXrz/BacQtlYi++NNtpKx98x3i9bm2xILZMhMCKKKKBrA3fbHHDOhWgJ+dGPUrla6z9kD2aFCua
64tL/N8mZoVM0+TvEQo53zNoylMHb0I9lkHwNRy/wwXbobF2MHPzEI33TPlZOfDzQTvZQIz80Q/n
BkuSaCHYdW7QmgGfQVl6R5MKo9HLm2lY08NeHLc/JpBRnstSkIGIps5NZEJEZj1K6A3RZgGD2Oj3
kPfJ8Vb27vPnIRpkGWybgnykvDjWY95TPS5D79jH7tiCMhQP9d/GaH8WAzWTvrWoMflbXewXmBQY
zR7sSbEC1hHtjKHeZtFfHuvZCtpMBoNaQM6AuVtsWdvUAro9nnqkzfbTP9R70wUC+HOeyRw65soR
+LxvIDaA6KC6qSEKpS/2Te1Dwl6N1zDWnUB/7lWkH1bkKD8fa1wAcwsUNMuxYi52TQ7LDB9eyr8b
yubKfUPhcLzJPD23YofcxBSeg66ujGcZdmhwMORynOKVZ3jxjrClcFvVWS2d52oO0M5PIYJXslD0
g3a0ioDEeBQT/+BbUg2tojNuNALvL4UoJ4frLmP+qefXC31MeCMmanqKIesLq2itFHVOQnmUwO7d
lvTwaZVU8d9a0UiFOPpzSMb5NxfHhXjXokhYm8dCnoFuigM28O/iMpo5MhP/TMYls4OosS8WInfW
qNRqqh3Fvof/Vj2VYrbVQPysfKZPJwWFD/6jKpaKhzXkxVJyWWsCZCq0oyn0wcEcgokWiCKhrKM/
Fx7dc8vLvwBIzVZC208fyjBIiDQsi/PnWr6JyoQ6jikBL6C35hqetlW7r9ePwvKtQiqTFanzoAte
CZKRxRaKXZX1Cf3k/xm0ThPBVe5R9d1Xe9+Rnq5b+3SpGdBoKBw+y0DnjXf+/Li36LBXdS3mL8QB
/dHMY+kFeki2g86prwi9fd66OQ/hIdaI0NRPAW4vGIXa5BJv8JhukhTmtGHurq/m0+XlcUdQEnlC
a85Ylwd8SFI1bydg/RvmNu6tSTv4PsPa0BQ6yrG1CTwCmesWL+wfse08YcGcR/gsL24fKxNSGJ1H
P2qyI83fKpBpG2Da18182jsTgLiG7LbFAvnr4kxMcdPm2az6Xtc/iuQjD1c27tN1mn++AcxdQ9ib
4R2LY+AXxUjXm7c3SYNdKWzjEISxYToIiUOZ3IbR4/X1LLaNQB03Z+LpSHWARH6Kn1uNaKXDCPDA
DSM2b8dUQZezWLmta2YWWq1oEElapQSVK4LZHpP6RulJdhJ9+5+shuEXJDeEL8vBF2JSTZGU+ZWr
tAjZFwVz3AMGhKsrH2kRIP33pnF9iCYA9jA6+fyuCtBCVbkqKhctgr2gWHtmBO4Q4XNCNViJyZdO
6JOtxYFT/NLLIIFXbqV2R73tbYrzzC1KjqC+EIkOQGd+hdnjCKARGwCmhaz9J9/uZLXztz0pqCkl
gHxBzioXJCISdKoT+onTCNl/8u1OzMybfmJGlKYObptpuAK+eKOW07gdk+i5tEAT/wen5MTS7LxO
LBV1MyAHZxmuPgzfCvjKtiHnoJwhHa+saeEt/ufj8ULNb5T2qe6TdHVdGtCdXUhre4ERzcChnOuL
WTiMPyYI1HDo/C+DKBbnA6qsJbVxydfJ5O+ImCDpkQNX8f1b/mg3jukHgMm/PxGEFPAIsUpksXQa
VPy0Thj9xhVMP9sCUXtUrKE8hNWwNhhg/hQn4di8ulmwXCeNm0NafeE3zCn0EH8pEjekYIM4i6R/
pUetPFghOkgp3ToH2LO/4hMvbClzcyhTz3VXkTz1/HwA+gdnI9WJmxk/9NI6SLrnlChhRFnsCEXx
CPRq5SOeKwhT4WSZJxaXz2Xno18S+VxyNM7cntmBsIRtb0SVggeMuZb2EEYvjVSuXARl1kJebO8s
zqmKPJy8msuqBiBDPdUgzrp5MZX5OzzXQNrB5PO1eyClde87cGoH9a3NEW8e7Q5xHWE7Iiw4fakl
vQ2Pak73b3Cmls7mPha4Rj00sg5puBZyfvKgN20qoCgj0mKHTpchgQYiIR1t6i2C+SroviDcyGNZ
tTYgPL11aOB3/a+BUqCSbcWpzum5pkhLjfspgarZku6CdXwImlhJPgJx6Nbc0GffrohUKXhB5iCM
DPj84w+ZGWUQDBpXHGkHeQ3zkooH+kAA3Izp9frdnT3n+faf21o89laZa7kvFo0Lq3VXNs1urIYb
K4pXnqtLZkinRGZsIG5Nxex8SWZMta4xJc+1zOAjC2PULf2fJDUrEeylnTs1s1iNyKeUcyC2rlWY
EoN9TMElvat24NmTW2DOwooXuvA04ldP1rV4hotYSpperiilg11BOeJ7Qe/VipW7YsZhyZXjR8xU
RTBDHz4Mo3SQZ1ipYHx2T+e/wdL5opZgNHR23baypofClEfX64Z4Vw9KvBd6xNISNVkrz3z+nBAY
Ti7t/Ocnz5cS1VMUTrgnkP2vhtU8WYboal2y4pPm3/38cM51QAiQzKPgmC6dvBgPIw3/sHFHRRM2
pebnDwh5iCvy85cWAwGAwgn+ljd5sYPIkQxq5TcdeOhwPAhj3e4YqBXQrKv6lQUta7izl6U686+t
xcZZXkdDvbXguHRMJ4uBKLuM6kGhuLLk7mvA1ArgmXEBrhRsNUgea0btSQAwrt/6Sxt7+mssAp1h
bGdBBX4Nb3gTip/eWhn38z08X+Z8aE/ORxpMXaxP/PwSQIlmNtCEkE6Utnnzen0hF95JHR9J64IC
KxCXRerPvLMaoRCvcacSDhAK2uohN4JtOaHNOzqMOlzJvS4szKLUb8ocfsib1vz7nCzMA4wvIsgh
MITjvpLf2lrk8xwDmk7X1/X5TJ66ZcNavP8I5jZaSYnVRaWPkUfwf3exLuhOpaBGcd3U5y08NcX8
gPMlNcrYQD7ntQkCtDWMamJqsIasi76VwciigozKj7q9bvPzNuK0FEIqiq/0cf8EBSfbmAs53U7d
bFzJmuxK32rCYDPqCS2etcEIF93jiaXFiwCgNWgRAmndOqwga6e7XqkBmTBJpe/AKa5NZPscRZ0v
bPEeCP4goqAVtWR/mtMJj178BX1I1EEhuYInKj2EyeO1Q7lmdOHARt+3MsRoWjcslB34/o1mIvaN
9KyIsFQmvEjgvsLpx//uEy48WSt23qCUTCQQZVAsiIz7uXrTpuqmMtdifelzjHi+qwt31RRV0wch
KpPjjbSTnHIfQBK96x1pG9xU/crV++wbySfIqee6kSbT6T2/D3lR67one7lb1YeofpCilQf70tXm
UYOQQvWGdsDCN8qFl0TosCPt22So4fSaDGbJYw50ljT769/ownNDFefE1sJd5cEQ8aZEgjuGClBR
BTE/0XRBOt40lnZTmNrWrP1DmAU7SDr/wT5Si51TJqo6VIDP91HxPbNQ0qh0rcHb9MHWU9Yu26W7
fWph4SSZmVtFYjvyykz3aoBWqSrvwvSbpO/MWFjplP+ZcHEeiyhEr/9/OcsRvZ4WjZ2RYiwbpQdm
DsiM4FGMZwshRw8KXwh5OdvU8YMh3ujCjQAI+Pq3vHQsGUyIioJMBE3L/nw7R12NBsRABFe2Xjrl
sS/c6z//0rG06OYpELkljW7H+c/XhdSPAYMWbtr0O3+WQem/o/jmXLdy6bE5sbLs6yG+MCvoDeiM
5Q9C8hhVgp39YRFnG0VFB6r+T1Yl8dTQSwQotWwN+KA9kf8aBRdoSA6ETvkuCl+vL0m6uHNAXOY0
ACrOMiYIQ6kXFBHtNBNP6BVfxngfGKkrhYGDwMkx84onbaqQaam2lNgPcCpvauh/uhTaiCxvr/82
F38Z2gW0tQFbKsr85ycvqwHBpambSXAjbz91P2vLzcyP6yYunsQTEwtvDMAWcqkmklohrEvNbJel
4cptu7AKOh8UnyX0VA06Xuer8KU26aoEZYnQeiiAKunVV2SSVhzUhSBEMgG/zNgNzoe+uFFGUxHj
VVTGJDQJ+m+e9Vsav+XR8/XdumjF0kVAZMiU0A86XwrM5UETDRJREeZGl92bwW3m3yfDSq9tzcxi
x8y4bmSj03hVonpTBbde/1XNv6G/en01F749bfJ/V7N4HFGOVj1DVARcLsK8UneQp5VPf8kCen0A
Qy22RV021ZDG9QIEafwbDRH1G5MRa8j3/uUc9LnaxQM8d7BxCyjky4uvgm4xKvYlbbuoqFHrLPd+
Lm7B+q447Qvu7szMvNiT29jWkIFyYKY3g8gAkUYoh7e00ZOfkZjoz0YaaxXxmYbmT9ALsrRi/MKR
oHwIrAGoC336ZVkWbHXVK0bn3yTdP1H0PSp5o4pbo3u9fiQu3FVqlEgGqYjU0UhexBiSSEOXAQ6C
mw8z2/CZWgRo/r/PWOcsTxQBEirMG1tGTR56iKXGSBE3b6xHMBZ3VrXmDy6cPJnQjx4oYiE0rxeJ
kI6mfckEgN5FU3iP+NM2yH9c36pL8RgfhFhImyFUsr7wzi0qlmHa49cy/7sc/oqNYc8cgw1ygxEQ
UIKlTQic0F8bq3XpE3EOcHLMTJvz5fNjKEDdmMROK1013wvhQZQdP1wpWP9BZi3iIxnoiQbog+aI
Ki686aCWpewFSukKDGD9JaZbb4/G0D+mo246aY+I1G34KjrVvj1c39OLa/vX7vKFhzieD6Wu9G7W
W45CbtXEMYJemnPdzMXDcWJm4TCY86YyEoUtFK0v4QSrfOUWzdtzZfvkxSdS8wGNckPm8EF4gCLi
qSN0oh+5dahXYS2XHMPJp5IXTlyPqMVTCuvdfkQSV0GoEdHD8qs1fr++Z2ufZt7TE+/HCHcZgU7s
lK3yIIGTQUBzFq1b8XOXnOzpchaXSjayAKkGTkAbf5TiY9Vuh/YDURS7tQ5du/LOSnMcfO1DzZt7
sigFalxNH7l0kdN5mpx4K9qqLW2Il48MdLbRCrTFnW/HTnG/BqW++N1oRBFI6GRV0sLTwm8pEJ7B
QXnZExMIY7OC1TzYwdit7Kg6n7ZPizyxtEgGGqGI5UK0Slcrv/rdsdMGB7lWe5I/Mon/12yL+BG8
DWzyTQ8/mTExW0Zf2EozQpQUD9UourRstyi02Qi5EOxbd6CzeGw/fGP4KsvMzkMtPUhaOwgqVPOr
vdfKztigOSj+MAoFNcsAcX71NhvUe18NnVKst2PTOVInIo9w59X15vpZvXi//13x0o3QSkwzGsu9
m6C9FXjhHdOkttdNrHy+ZcyBmEoFOESj0zXdW8228YRNBG/N773/5VoWvkQcNZ3GGV/PVF7RLfGV
lXu9tlcL/1HDH+4zi3M46ghYZOXBX8UHre3VwnUgjVspIaQ712wZg6MU9/Bvd32LNI2PYNL173LR
9YLNJD2U/tSZzm80Y5UttUUi1R3k6mAEwh0KO05hmvtefBl9BsReN3dxaSfmFg+lDwEPqWUciMfI
JeO+az+8ilkiq3jQ+UX6dIdP7Cy8BdTfXk77oXQZ74NUfroRy6OeQZLOBtu3YjuWqi00cTuIFHda
LVdc6owB3fx3VxcuJBUZAShNoHrMezRS7Hof/y4FrvxG3JU7ckdjd31bLz02qmwS3OjQJj7FH50Y
e6YXIUxm9MKjaiLYZsLP9Tvl7a/tgMeDe/SnsPYJmTypkSYyk6BykRd7TVDUqXvtIAzp3y8HggTT
ddU/ffll9Qx57DJB2qTijfaOdaLs9ch0J6F0/no1xLrMW2XoOxisP1/x5DWLGmBZnQ6wZkg0wDX+
XVb1O2as7K+b+ewxmLdsztVUHRAKx+L8iqVRbAlmYeaurol2k1VMU1hp4n2+xOcWFg6DgUK9ITD2
yPWrcNfU+wiFGBnquFU9xM1KBffC2T43tow4iryMR/S13XokzM12/rYh57ajL6Wb7pCsW0mJP4cc
5+Zmj3LykUrGgfZUkxu3C95CFRpQRXer/Q2uYSOjdR/4L0W9BjJcXePCTcW6MY0iwqkuqgbqjeIg
efKk3Fvv4k6zi7238jZ+juHOl7hwVj76VjRkaAjF+c8EDdghszYZ6tRCMovgoaXj/bx+Ii/0FM4t
LvwTPFQoqA3fMLjrHAbk7IEPP5Kg2IDlV8Kptb1cZpaa6fUDWWfuttqmcNGfsFNb+IJEvAvM5rC2
l5euAuRWbvPMzsAnnh+XNotC1E7oiYbVDz+9CarBUaP3sTnoUrK2ss+PGSCsE1uLXSxR2CHUEFnI
aE87Onj+Efkd23ObG/klb23m+gl7ZmgVG2/N9KUjc2J6WZBHo0gLEhOf0t4Ud9qu3iO0Ix31p+zQ
bRWb3+QxuoFy6CT34sr9v3QfTy0vcsEq4eSMA5bV/cyziPcMet9W+7Vw/+IRPbWziOPUEpHtCOKm
G7jASe8ix3O8g7XvXwQnWtnNCw4abig1jxn7C29usaRahINtIOjner70xFDoB8NfgxVfNEENwqIQ
QddXXnixwDIZ3OJJFEIR0YuU9JZRDSvPzIXTqEIE0DQadxro5UUFB+1zy4gDiqCG+CQLvxVU4ozw
l4JU24rzmH/QeWwF7BYsk0XICMtBUc6v2KiUGnq3dFzb5vuk16QkwaZWTTsfq29MeNkQ6G9Uvb5P
QJBeN33h7KnzBlIEE3my/5yZk7cgjGI/6UbeAjP+kOQvovFUjEx5VVLGkX4VmBGM0uV1i5e+26nF
xSnszFYcArR7XHLPDdOHkOleWdMlC2S0gFM1ETrqkkzUR10dQohhiKD1MNRP4trJu+ApiKJImA1G
10NFnu2f7JkRDnWZMPnLrcJ3ia+VCqWdhK+t9Nsqnop2LXS79IlOzS2igyit29aQMRcVfI4n2eBC
/Sr/i7Tr2pEcR7ZfJECWkl5lM6XyVW1fhJ428t7z6+9Rze50JlMroudigHppTIaCDAaDYc4xfhYb
8dr8pZR5WebtB1lrRNnJwEgWkAcMwpysFlBSHTDBkYGNhc/gLtAtmSYghmxHlWMLO5LQJgXDRx8T
svM6o5pcioAsnuI4UEFjIjcgjB+bQC9njpidG0zTdUwgbfVIzPAyxwtFBgoeLzyRAKhiR8r9qr7q
9Is+FNbEy+vt2MaVKMY2JBDXm2KNqYCmjG0DRfCsjsPZjHwM29opkIX0avCODxRPJLOIXQzk1LzU
kWpoV3stX1ftSU7/igELbwruoj0dS9s5XBpS5sCHwGQFwTjWtfGnnQRyyR5VrroOAYhqjYBvOpaw
t1swOkyqbVNY8O3XEvR1aXoQ8CFZpCfoLZCcLKmdrvphgluJqDNn9XYK8eiM/S2ODaaaLJ9A7oiH
Ze9259xFbUW3QPhttW+ilTqRrfJ69XdS2xvehIr6g4QmejRJXysIIk49b2ssYf5rctIX4HXZgtsC
uMZeGpvaQI50ZkBGOfXpeGF3t+5CLrN1qwAKngRsb8FQZbElAyHtnBbazDGQvTONqr8ogqqeAMWL
OWwgAge9jiEIZwUTymlqK+2PDgw1x6rsCEF3N7AEMFSEoSx2BBbIyyoYkFGLilQMJqM3VweCd1ZT
98/FKBtqAqaWMDqsMwGAmpRmE+vNfDY72dWj7AxseKtVY44N7mwMTtJvMUy0tAJkK6ZNN5+XKA5V
rXuS6cgRsXOoCFwfYE62UAmjjdc2h2b4pgC7aHvGbJQFNlJLxWij1AF8l3hoWedktXcV+i2NnVJH
qLMBQUlxMI1iYETEWsbUOd4anghmzehsAE8M8NPnRlufwKry1Mm8tPWekSmYCgG2D1AfDDY2Enug
gveAKTjPwC8SG/IgUgAkRLzmRZ4YJiCaAawoL1mRBGX1qtcDGJDPS/z9eLV2tx9pGbQLYwYPkfn1
9q9KbSyqhhQr6EIson3S+18NALCB76XHvClngt9iwgdQzmAAD/MGGINn68QA2C8AvBwvZ60PVGCj
GRi0B96X3SqcGuGuoG2qGYOseAiwjdaUmOC6BBH8GWQk1mQESzY4EvIXPUfOrqldyNk28CLek7Xe
7PMWifZpMh1QSpxnzfSP92fXBpDKwtW6zWLKjAhRBVMmeAOQy8d4Rl3np3oC9iYV3H8jBoOe6OQh
uMSZq3Wla51Wc7Rl2hV/yOewrHp7bf9FAE6QMt3GjOFp0Mh0vWAmEdRcJ7hSo/4ukV2q/3lyjsAn
y5iXxkCupjMXWYu2kUwC5cm5l3FPSyeK2dg4B7wuEAulfxENA5YAEDNIaJKtjn+tDNXjWF0BbXrO
qeooi36XYcS4SiWOTnsWcCmG0Smn2tgB/ywJ1lY9NX0bVGJ7UjLy5zEAtEH8ATAEEXgIzD2A4aSE
CGC/OJfoR5hSC3h1nKt5L6CCCASIeB9hBktjdl/qsxiZN4TAsw1iZSd1GxDiWcSKLNEZ/D7UOenM
Pd92KY8JOHqllOO5R6ZenL6BAXECuqMGPvPiPsZ08Z+fn0tRm6e48AR6Bba0BvSHQVEtPu2BP6x1
uQXM2I/HcliANPQTYZNg3RuDIGyPdW1gT6prkGqjHRnkQafKS5z4HoV84cPkGp562hI2Oa/9ddcC
kVQXEbbBeZvMvg0pOA1mQJgGgHh2Ad1nV+AkB6uzfazbznMWl+lvMcx2CSCU0OWcLOcCdJS2JK2J
u8HBg/NyKh+LKXkBe734pkba6FBAHHOsc8dY8K5F0LhF34i5GA/Yg/mwAceZ8Eb7k1l+LodHAzjk
Zf15VHgRys71dCWKOdFdn60gnZyFt7j/a5zvY5K48Qp2Qe3PG41AHoBnLRAjkA1DPuzaKtHYVg0E
WOLnqo/DSG0xIMbz6Le6IARCNROjozImc2XGbcygccKIu1gEyvRpNm1g3Njm4izr52PbuLlpNYAa
bc1SwI1A4zCbNhQ0cPiCdygNEkOorSEFH7CiVjzsOp4UxtDNZaxyoOinQV/G3myq/oQEzrEiN+u1
KQLsOFwaCLjxVLneEiBRmHXTQkSlo30SuqAAB0bg3MpV/1jStrlX0da1JDZHOYht1/W4DM9NPtnm
GFaR4sE3W6kW4/3/I+14yZRb/47+UvBfSIi54N2V946WCyeYVCVyeK2A271VvEgq3QEIR6oOdDfl
oQNhm5F/Q985Oi8UKwF8LWjB5T/EUkSsJ26YXng0bdMIwMe4Xl7A/2bpOs9ZMKkZ6JF+FuOHRft0
vLA37pCRwWyhIAMtdm0jJP0z01YL2V76baJ1cf5fYgjjDoEPQMZMnrIALTAqaDHJ/LMovx3L2LFG
pPM25CNsGaI+JvoHRzW6CEk/nWW1flLH6i/wfpy77q7JVI42PEnb0buwjRlgsKOGOkoA/jBPa0Ha
U4GiZDE1S+2012OtbjdIQhAIFNENRxSIaMwGKauJwet+ms5iBfjnGRxONjCdsjtxon/sytEieiHK
YDxGp1SpqbXoFlWH9QQaTIsq/VPXfZzUxPs3SsFtAKQM5XN2RLXJibSIkyie1Wh2SZy7mrkGo5Rw
vMatC4RCODemJgEHEGg21/skoeGJNHE+naU6c5Zs9Cvhj4EitjX7LYKFfcmMtKNKFBUBpmHdKKqd
duGdne2yvvZ91yKYswOkqCoqwU0YjMRrZskrp9e0souxBk8o4Vj2rrUBGgIuHU0HmIa4XjEw1+fC
NMMEEJW5bZbeleqvvKCn4+2/PT/Q6EIKY2jAZdGFCAybQZPV6N11pxi0gs2pRKL1WNDO0r3DjgJX
CG/1G8y9TAfXWiFnVWDQL1107lAbV43CWnunMHnzhLeFR0Rc7+EDgOTQiM++B6u8BIsFGUDy1ygh
mev7sjwBBfovAfc7CmLoBcx8sc/sMbvTy4hTXb1tkn6Xjk5llBg03FpMEg8ctblmgpQ6EAQzTMAI
FVd/SSWxQY9pJ/NoaUDLn6TR4QIp7pjMBjmHyRN0gd+Om9NmirW4GZezWQymk0wdPa3ZBKKrFpTJ
x9u5+TrmJKBTCQilW5Xy1sPLYF6uKjARnyMau2DQvgccllMkYJ/K8zBL+i9gpgWzTs0byttR8Uou
Y6+VAmKBCUynZ1C/rZYYb1y4o9p4GSAyOEivO1aEcbktT/q+mgC/vD6BdJaEPBmF5bzgbERxfwb0
NuaLPxVNG0wIEpvqly7dg4sBNDc8Z3a7vleyTcaGwKeNycASXVqpqLuydI+Kt0XyxQbDvK/kxNJL
NF/GMsfn3MZ211IZnyMA+gl19GhBmj66A01hWwxWCjRuOZ08sZtAsfF8bEY8gcwSg0QEnUE1ljgV
F3tMYguBukUAbNbRD0L0kQIQ/Fjgrb+DhrBajGVt0FPsXDqRi7TKCwUzUxjczsFMMeXOmn8deDmC
3f1DsmirWAEChZ2aQt+4Gg2C2p3befANOrjoJ3RHk9hthgwS/Z6PyllUeKdy32QvxDLrOS7qgi5/
qKfNgHtMXtVCsERymnI3L781eiDhLbg2Zwqi7ON13XF6WFhgmgP1EeBxNwNJGAoB3L0xpsGa1BqI
GyX0SIxaaQlmtX5sMKeGN6+ZuD0pc3BMm4Y7IkLkBBm3d8z1NzDaL8NQSWZuducKhHZIoBU1LhlK
HZXChEE9fazybUhzLY0JBrIo6aNMndJAQHBb5NRXusU+FrFzPLYuCVTGiQ4oJTakieqhT6M+Qt4R
Deoq8Sbwq9Zd4hhLiKZobY058m69K7IUW8EaFzTG14zt3y+iacnIpDwztSzQI7+OvxvGKcdQ8LFO
OyfwSgYTRZPKSIo5XrKgTWZAQOdj6qqVPPiSkA4eBUO1eyxvzzI3ZHA8jAFbgutq+6ALpajSAkG8
7ugZFCy23CvWmPxMcHlMdWI3ObXn+JtWxk5Geau5q6kK0bg6gBjE+vA6T9Io7fCgA+3Oo5zKH7Oq
B1eN0VqSuf5pThJ9JxD1jyzGcw9KMwG1Dkp2UW0v5EWOV28svmmZbIGrhLOkO5YvAXYIgPUEdyOc
3PWK1kgVlnqX5IE5x8iogVrBTmcgQx9v3O7y/SPlJgCWUiFLyrLKAzXHfEVGhEeQ/C3f4Twad4na
/K9jcXtnTdUxHIqkOEpv7OBxnCp4GbdtHqxrO2+pDIqcApL0qz9NoJkvymb4PjYCQDBWSeOmCfc8
N4bbfotnrBSscpmx5HQ4L0irTFS6i6LlBayqnzELbc2gziRD5mHA0AYdpdWjWfdY+92TD2grwC0g
owfcrustxRSLRqVMyoKOkqAGDXKVZneDzMOm2Ftk1LaRFhCRTrkpO4GBQCmpUaTBNLSAcwjG6TmW
PupSMM1fCl7iaM+AcNEDdxYZZpx8xky1ulIXBehqgQyoIlALPq+VeZfS5Lw2C+f47SwfCp0oc4tg
70GTAHP85L4BoGlDAOMTJyFwpTx4ufs25aHq7EQVqKWTDTcVGbGbiVi8oYHWKw1ZMBbFQ1FGQElJ
DE9oVTCn9W9KgUu/RKg29/r5j80DeK0GwBEVJMFuCAkoOpoEMsx5ME1xYau9MnrDPEeBBnZiziW+
s2vI924oEfCbGnCRri1xXlZwboMLPQDr6s+4GDy41sei/1EmHceN7W0asnmg9oF9wEiYGJuQjctH
N0BnVLYl+JC/DSLiXfCz/PnZwuD8bznKtUaR1qeAcTDzoEpqL85+qPJsS9qX4x3aiX2uhDDGXuim
EOkzuJn0og4W8LECgQB0ysABFMlDZRAe7uHOHXAlj7nGq0UAWahO86AtwAKFzA6eR2NbeMda7RoD
8tlAHgCg4E2fqiSvkQSiJbS356/S+iNTgVlCHhQw9vwbOe948ChT4nhdb5HUwzGpWVoEbS+dGi0K
Z010lch4Jq3CCRv3VfotirVvkKQDUCZGZYOsIPl8A7maI5qeIn06VmnPulGgUQ2U9kBSx2YhGhmE
kKIKl7RGswP+VqdWG39u4tOxmD11DOREUcIDfYMoM+rEsTxLAzCqzqgIPSDzZqdp9bRUioVAhLNy
eyZ3IYptWp4aYHWUaJAOhnr+KbYJ6C5yPeH0XnD0UbaPuIgW0Z7cF0A0KIJMjcHUTstzlkiOAeZH
X0PygeMadlXChMM7VQTyfIwLaooSbJoodp1NDH+DpQrgNTknjbHnGBDOI/FqIPWKtoJrhdJpJSuG
DvNA6+7F5LvSLEjx2gbenkXDgwfcWTwkLBFD4KyiFY/F+CnICvLEUikCvX5U0scIL0FlDUzhX0Qr
kLO1FynARkd3ybVOGamyLB6AQ0Py1yh7yKRn0r0e2/XO8bkSsf37hR2g8r4Oo5CUATo1LQ3MsivI
/drhD2ddkHVXdPTgb+1EuNYRwl+LmcQCjKgx6UOc1Q+zYp4XSXwC7odTZeV5Gnm9JYwx/Ecc+p6R
kdj+MPaWR3NU9n0/hEXTvI7yGMqVCESN3CkbEWzdEycVypj33+K2/PKm3gZweK3dCvpLUxSMIUwF
0xWK6a2tyj/r/LsRwdx7dFUmKTbGIcQ0ao90kZlwzg9j0zcCmIuuBGgHUs0DBBQ+KL3X2V+e59b9
I2v7W4gmI5eK6Ap8CdtHXFibCoTVSVGghdy9pKUFcuq04yzU9p0XGdtNxEbig2c9uNpUMKhdi0Av
nipjSL0PVV/xKm86KT510R7DuQ9YfIEbOcye12ZdzjMOTzjb5uOGMFA5oEZovxI7dWcgCDqmn5RW
5sqfYsMa7lMeagxPT8YgUGpfI7NU+3Bq3kz5CR2VVkMrS5JCmp/o+BaPvNTXFtzfrCygSRBD4v2E
Etf1ykobm1AVTUO4BpFfustpG3ICobUTO9x5tS1WPJLF7CIh45CmzTwgx+5IXoWpRvIFpBDAKMFg
Mob/1k8zL6nIeMK/NxR3OwjC0JGM5821esVU9KoAFohwqMbVaZt0seYoFe4AA8OLyHfOmgHOgX9E
MdqZaSx0eLQNodHEH8mSY/qO5sboAybI+NWkPc9W2NaCG90YY9XFNO1HoxlCzSK+5CnOclqfqA3D
BACGeeZNqfGWkrFNUD22mM2PuhBkxqqVNtHPssGaUkPnGcruSmKKDJcwoguw7l5vGmmXqNQwyBMS
EPB16Re1L9yJ2CO3F4hFj/t7CS8kMXs2ULNN6mEcQ/OkSRbWsLDhX2CYpr1kJ/pLsQcfuWBO4MTT
j9k4OZ4qsxykMUQ9ZBHfcsnSFo/yJhh39+tCN2a/lk7Om0ynNCwN0cF04eeqADW4yctb71yT6Cb4
vVnMFaM2Mxo/TAlilDXsxPojKAf84wuGs003L/is6RSpTjvc+PfVmdhf+/vYTW3Myr8FD5un4vWI
7W0Q2n4wZAWfgUHezZFd3GhFpIHiuTfWUAewOG1OpoDRYdHVeXyMe2t3KYcJoMx4zAgVFRhC/BKn
H8FZcrxwmyGxDhfPKPSwA4psa/+91gPM6e1EZKybgip8dZ6U1NLqL8lQutDmWNSetV2IYocYTCC4
yGk203Boyo9ZXb9Oqf6hXCrvWAw7zf1+YuFjkaVCWwH6ppmt6UnbRYOoj+HgoCgSn5RT6oMBVOks
yS090xE4Anf1upDHbFE5y+CRjtUx1PWTUJ6FyG156Am71nYhYvuEC2tTZnFaulKj4ZQ1wGo1P8uV
Dtg48Fss2R/mCm6Wb/uWC1mVmtG0kqM1NOOwSR/p+KHHmG6scFIS3G1iXNzQqaOItvkx7BzhEWRg
7hAmnzpX9aZ709Hejo2Ct4CspxvkZUI7Fw27SPtU5V0F5AIA60bCXQuSco5q24/dnClMBGyJFtBb
sc+CpB8iYs5YwU4uHU35GEnhXOAazMDLvLirrnMui10DvJDHKDfQaMEQBAxQ7e4WzU3y+zzi+dft
0BzpxPiJyKhnU5vh70DvbGdjFc7kAVNWFkWlaVjV07DW90MCWO3MNrufGeA6F16ecXcPf6upMY87
kJV35qTINKxJHU5Sb0noVaOS8QSylddjc9mO7IG2GpPvRtcNeA0aBeayyL6YjsEape7/T4R8fcxS
LSpTkHiNoTF4wvqIoOn493dvRFQEkaXA7BDATRk32KlxnIDtaoIb3MYGzq2dOM0pxUCkYj90vumU
HIm7i3YhkPGDFNxPchdD4Kg8S/WPtToda7R7rC5+n3GCLbr76lXG73czwCzUbeEq40GMfyQYJNG5
kx1syepvR3ghj3GEkbzWABrHPaL69G57UaqWFIDZDwgkPASZ3Vv4QhTjC0sUPWqyLV0LnudW+QyW
NWC2N5auhGPOeSi/t6/fGPeFMMZdrFWKU7pAmPZKPdmdHBX4T7Gb+zripc06Ont2ZKvzded4A3la
Mj6ElhiWatthCtG/PQ4fWuqv43NvfOjpy7GgXYf4j4Zgdr0+W7KUlmkKLP8wU1+SIVzEL1wGjWNj
R4XlWkS/Nm0yzf0UzsqXsnpMKCct855L/N+7hHLYtYAlFpu1brBL5D57U7zeKhyQurmljeEfcCEn
D3h42Ilrvh0v3bYHR2JZryH/12tMXgcknOk0ev2Zn0bhiWF8BdBiO4BlQTsxiIK/IVpUrwh44KP7
ThDFWGAiYwgCPVHXq9hElTgbFUwuE4Dk9oAskT23qbVEJ011Df3J1L/Eg9/JSKCsp1j4JtaztTQf
jtd09xm+lYT/8xVsGlwCnEBWzCP2cpLtLHkgpLHa+JzOYWrMtmI+ZYM9V4/F+CgglZORjhOQ/I8P
2Gb7MGGwAaNcL4MkgQsrHrHcql+fqJeepLALh2B0RGfyBQzlHyu8ezg2bs//iGM8TDo0oz6ICa6e
6B616Enxjn9/P3bEJAgAopFVBOX5tT6DjgknrZim0LinnubRk2D3XnmO4bo2iIFjabveBN2uMB9M
Lt/0xQu9Pqwkwu5J8UuuWbAXQeRcbRwRbN66KpfRLBKI6MvemiLP6FZbnn4d67F75n7rwfbspXVe
qfmCs/A3LNJw0t5hkXjU0/9jc/5ZL7avtGwyqWhrKFPcIfC4oyflYbKrbxssWWHzgg6eUowljHSu
gfwLSxAD4D8Ew2n2VG/weQ0Cu2lf42LxGIe15hFw7lMoJfudt3gkSB/Kl20YM3E0OOXcVh/pL2C/
1c56kp6ON273OF3I3qzn4kXWqXUTtyZkK8qdXj1RgWN9vDVkAp01ngYQ5uH3VX9Dy5tOjbuBgvHW
cPuZm6tF1zeycMBMSOw8ZKWI6YTztYaG2tgSGMlTkNKsD6T/dLxcu2EG6PlUlJvAkHuDrzZKtblS
cwW7ZfWyKD/Rwm0TIQtBDGWZSLkeS2P77xAmAtEAoEWAOBYxacmmNdakUAhAT2as3nQHWO2z5Mse
OfGT47dmAEQ8lJl05Gl0dN4zd1kSmRQQuzD1OXpQ59el5nnV7axcb9CVABZjt1lob4r5Fp/JdnPe
IAVNm9wBkv6r4Bdu7Kmc8tnOtQSBqA9uD2XMkLIWkYpAJE/7FYfXV/3F0b3sMfuk+YYlA3Yvdrie
6baSscnbxrVBo40SLnMvddMiFV27BW1Bc1btAulw8VyfjTDmXho7r4drWcxuyUqlSe0AWdWdbAM3
Ga+v2Nd8xQXjsM8xwS0WvNm433rdwKrkEUg/NFzvvSt56MH2uzC9Wz3JBXihvXA6CG7vKiiGbC52
DIgUKgtHkQ2GRg0Zik3ts4HBizLxZ/J8rNGtR7qWwXi8usjr1BjpFJp9Cyw6J2ve6sJtkOsX9MJp
Jx9AWscSd4/xpVqME8RIVyx3LU7XWv0wpJOpoMIlwNc65prcT8XJTJ6ShaPmzlV5rScTl8Vr2Utk
womrY4+UDzGKW0JRObkRjiW1pl62y8kXtRy1lMd++nGs8q4/udhI5jQYFG1T6YqNRJYqFkOBB8V+
64eBPSma8PUqXBY6666vrbgQB2UguFYqRbA1A4NB5HPSfMdEWdJ+PVblHW6XPQGXspjdi1sQ65jm
DF2ATyrYZKJW17m1+BbrxMqlt8X0e90z2icFBqX2AC2NUKuVG1dZvmf5aymcmuEFibO5xKCtjC65
9K6NOP51b71B7gAYJ8xnSJg8u16PZYlHSV9hYVQtnZzI7rrwMo/vLvpmHS5kMHvai6mulaTG4fTI
M/VUe72v7lZXtUlA7NonzurlwIMnlmLTr+sn3gt/16AvdWS8XoGeQ22a5SmMy65+TKRItYVF8GYA
xlkN2KafpMVYAMtVPadN+imZSOdXY5S5ekoHHi7YnqO6+Bb2Ys6GrCZ0wFoQ0U9MDz34Mw+5cF/f
98571E+AN8O80gWza4t8gqOaTCs+jf4WCQ6atdiqt5UaeHmiXZUQCQKXYIuj2HdcVujVNIkwoTr6
pOvPfYRJTV56aC8KIBcyGBOahWwU9BIyFk/x2iDzmpP29e+LK7LHQOEEt7sqoSEdp1eGv2BbQ0gx
5XjJYQWNqlkdzM8Y7jqttaWbeeYee4k9UcjUIATFf1u3yPUBVASzFutMRLgh3JWFI9Qf+8b5NyI2
QlzwE6L4xNiDiGrdaOTKFKbiqa0ABnXf9pyo6Z1qhD3jMLl/ZDBPnqaKxHZaYjXMyrqwal36NSyG
YBXahh7Yw9/VMuALkB47qd34i5bDdzAA65aSoX2on8fZWVX8f2k/lE7a9i9CBM7jLiuoPUrKPTgB
KwvoPGlQEI3TRb57Wi6/fPOQFw8ZoWtSEjfZjJQ0BlW/9YiJ5DN53Fg5hg/Kl+Ot2Lt+LoVt1nAh
TMxq9GYVKtLFQu6Iw+RLcoYJo+hnociOItA/5KF/fwdcymOuICqlQ9uAfiTs6f2aO1H3qDe5FYE7
yuRRFGxH8MgCGEOeEzRUSDNEzWr9capiZyCDW/f6J1XXPmESzwNcEcew9y6vS+0Yr6A3JrABYjh2
NT+Jiz/x2uL3bQPYVngN4OygpeN6uwYD/D3zXMxhdsaAmzeFyV+SL3pgHTlp5/jTsW3seoLfwtir
QSiVPm02vK58+qAuQdd8jHg4InshLKjhMSQNJqmNDuZan2IcCqrI9RzKGNS8n5RtoJaAS2pYEYTg
pN2VER2fpUXpHFwisv/nCgJVVEeGTEXumMWX0ZQhHeQSCtIVaO25GgP8U+4skk4cQbvvHMzvoQUH
rXeYemHOdKKLRRyp2Dc86rf2sNJfM0tK3i/AyOWle/Y2ztyoELYZiluchRYTvLiE6yWUpS/C+ACy
EZTAvx+vHQsWtZ1kjGOhyAcQafmWmC2TBC3XW7ip9Tl6Hs49bvUujE7ESh5UL8NDWDkfS9xsgTnP
QHcDPg8uQSSZ2HrFHCt1PrdYw3hF+hfANrFpyf2pSjlXx87qYfoLgEYYoccfFg6oWHuN5LWqhHVh
2pQWpxhoFa00c2ziHdqd1edSDnMLgs2smHszUsPJoLMtb+jX2pyL53ye/QaddlmR31dKottTYwam
luA2ritLGwXTrmPwFLWj1H+UCRrUJzWXPMTpxJrLGhRi0ys6cQHMX0ims2pVE8TZKtu5OVNrENXB
ao2ltpp06ixVNj3kUoDIRtU/9x5Xy8hcwLRKBxCKYhlXZTxrcoJZ0jQgccZ5L/B2izlZZVyqIJQi
eogOoMfeMHOLVsoXZSGci3JXjmLCVRAgHiDFdO2p5rYFDgfwLENh+pSKj7L4ayo4Br7jDJGk/y1C
vxaBAC/Lwc6mhVQgz8RcHamsXF1qwjI3P1ARuUZN9xSx4r2veXKZW2uMVzk2BlMPVVL4xVwP7ghX
qE5lbEWiEXZjJFvUWAswPAth2xiPUqqFfVxjVGqqrHxef5VR+U2P0H6ndrU/0gT2JMyc1ysLYPzu
cC6XZ1PjIlRZVaGslLnWQy1HUEaLBH0+yDEb5EuWUjS+zolgq618JxlakI+iZiWR1KBOVL/QaAzA
KHqqMZHvpfjLufZ3ypBAzvu9c2zpysyGOhfEkoSJPCJOq/MXsaSiJRbrSwbur3Hoz3gsPK5SJNo9
QIr1RvxZVugWMlq8Twrpu0CFD/OqnVXc7/ax29y7e5DMI1tGWUf29Qa3ktY6cF5zitQrTa0SWNPi
mViSPT0nLvdpu3tMLoQxmxQV2lJiXkYLm0qx07H5pLfLPdjcv5mZ5ihS+6LkYJmI1b/kAvPCACih
rfoddMpAjwOJMndaaC95eqk8WzPK1LpM4imjoRKjhk8d0L/9JdiTXSag1ygdflVvL0QDIgoQ6/BO
w1QKCy5RtkbaZioa+JRXc7RIUHmZY9pp77bnLT3MuxUP5SG2YK9FjTSKCDxNihK44csuknKudr8V
rQD85/CSqDsBLqoFqCWC9hMYAYTZ3pLEmtCA8iLsh/bUpvUdXXgvhH2FZEzKozgGWWw1WjaXns4U
CqHyMQIdXTnlPn3ufm1RReHz+Ox2NfotjT26wzqTCETNNKyIP8f+yItwdy0QML7/VYds6fYLt1X2
RZ6JBo5fYlrGM3V6m54ip0b496wE2KXg31kE+NU3LhQ0xbMWYY5GLxgxJIo+ebeI1F9/dO7sKO56
mnj7tXd7YNILjcsiZstugFcHAA4Jc5JIoVmP93rduUZRPJk08fOmDpqy9woNvi1KeYmr3Y27kMvE
F0mai2oiTzQUuueqfqiS07Hf3NcLyW40A2iwRaY9Bvk5MOBKPVYxQCfAaStLEG898cotO69UVAd+
i2HMw4zxKs1lLJ+qpo+DAogqEBALqWDnGj1JlFpZlXIyDHuB9IaSDTAR5MiQ6Lm2yLbM1GIiEDmJ
gPUxjfJnj7jTwU1qCwK3J3JTgA1zAby6IcJgMPRmuG0UMZVcppUURot5Inn3uUCWYVorTPOCti/q
n6JmdjG3/EDKBKwmRsvZx31/AlqW7YIGP8v7v18cwLRNMCg/44RnZ3TEYRIJm+kuz8KzcZpPlJOo
27NKTLqheUQBvgFQx67X1pwyZJZ13DeDea9rvipyfn/vfr38febRMMXL0NEeZ7tZcjv7rvU/hYbz
/tmxSCTlTBlzlZi8B2T3tQo0njO5nJb6a0S8WZYwVPScCXcVRqG11e6Xv46P2d47EphwSAKAjhAJ
ThZ0otSzvIWNqy80AxVrbo319wz3pmJaSqQ6lZafZMxI53HjxtqLNvV2bICLdeQBjWzBNWOmgA7E
oDTSAZiWZl/oa6/2zQr0jXBRf5jTRy3L7Zo+pd+Xlsess7OF23EAcBrwABSJNZG6NeekyzQlNEvZ
jdXaEzqgVVeic7ywO6f8SgxjKbhzosYoVS2sh9qWhLiwjHq5z6vG7vOCR1qwVxgEjryIdm5iokjN
Ikh2TauiwZmSsKqyr2tbvBktonC5d9Ad+mnoBHsdla+GsThmOnOOxN4B3xi7kevfEInBwXRtsGYD
nKtsnbQQlLwPyao4+hrG43qvzLlTt43dmpPT64sjSaOFs3Mqkt49Xuu9S/7qE5gzM+brIDcSjmU1
2qO7hZnxV7xGLOSLVyd3+O1WO37mSiDzVkybVtEXma7hgmKD+EUvX4412rOeyzXdnMSF02wSfURq
vaZhEaH/RNUAPaOsT50gOGMt8MDbecowUaVmCmi7iitc5dLdpPnpyum53jtxF8qwlX9KMPuZlLgB
BnBpxt1DhehrJf+/FWPhbvt+riStxI4AdBJw+t9rAwW7FQBM/fl4a3jaMAd7iVQhyYuOhpLSe5o2
owla6e6qkrwdy9ndFR2UZVvLzkbgem0ClFINrbUIgCaQHKAOYuf1538hAUEjrpkNb56NvREzg98i
ggQUIL0O0LO04Z7MnfBD21KgIB8A4h96La+1qEVFxflfSNjE3fdJHFNf08rz0k+zXev5OVLFu3qJ
gOJfDZZZSJ0lq+uf94JoKLHqyCfC7yMgv/4EuZ2bXtXwaEqj1hL6z6tIMAzHubX3dutSCBN4aESV
QBwLDzQPd2YZitQ53qtdF3cpgDE7vcmi0dwimzEgvuj2fuKAn/BtI63a2nUob/Rpz8wv5THxvYJc
bxILSOxNafI6Rt23Wt8qcw2vkrt9N3vxX8phzNyIWnnpYzgH83V1wYrlNyhGZXbybXFB1n1aUv94
IXc3apvwA8QL6qtsw0cet2i6LxYayvO3nnZWMXEC3t2Fw7gvIjd0jQER7trcui6rtD6GADJ+6Ihb
Qsbac5JK+0r8lrF9w8X1UGSof+dNCR80gW8OdMWv/2aRfv8+c2oHICHIVY8bYTYeOsMSpOfj3995
3GkIVPBcBc4bGs6Z621MFj0zRczxAisBySDgD6zJ6ittBa50kJSt7Xko0gd14kWZu3tzIZe56Ya0
Q8OFAFdgSnjhdXYzfY+ADXys3PbxNxb9Wwh73cGlCRJA86RwmMFKshrkvtNQWCMlouteVgVXqUh0
JxT9l2O5u4HYxaqyV6BmZnIxNq0UGmvt1jL4dNFIqpiFYy5IJQv656VbPDw5rCIz/UWhpwEMo8ff
sGeYOoweGGUA4kam/tow07JKlLpA9k3Q7qPejXh9BTs64qZCpxbISkABcPOcFfHC20puW1pAxkRQ
4ekvsmKpj1pQOyCe5aWnbg0G4nBxASoK0vBav9YnVjqQ3q8CQhchWMdTIZ40XiFq5wV2LYNZs7HP
5lUqoFLvKp/7h433BVCD4itakNzYLl+rn/rb8S7triLuYgkIdqapAb7nWq22ApCOKWRiaKKPAk20
MbrDyRt9lj2sotNy4j+uOObYVYuUSBKFhmgyQF3gSTslDgZp0Rfyzl3NQwy4NUIALvxXu/8j7ct2
JLeVKL+IALVLr1oyU6qq3vcXwe52S9S+UsvXz2F5cJ3J0iRRPbjABYyCHUkyFAxGnDjHflGS3aqZ
eXnD6ENlPJbN29dSb6ITIggdUN2D8ApgujKLi7OxYuj2jmIcvS/OuQYiSqTPKprGI9fDMI6LiSDE
SVT3bs+IDFaup32ffuBaH3RLdSEg/XBrFXfYwdMRINlnVVvgGqATJyUW7tASYqQ7BHHQu9ACpq8V
GklTgPUD1bq8R9H5Y2nVaCd0cVapyOWOVin6vFDU9WwwpEmrXLrNBa6/MT8ULgYVsjnei/I01ipk
yMv3FNTpRJscdWDx/9KFljuGtlVGB+IIp/y9WoOfO9nuu1UfMtsNFV/Xy5wX2SbufjQfUK1/Mc9V
AtNgd2tLH/LYPZvgonEfRcPHwiRc/vr0Cfgt1LlEggmifZkqrVyNGTAK2KJn9+yc2nN3maLOF0NG
f8InAWMoxUKRQKxQvtkwkDkSBBT9YddyoE8Db8Fc9X5ZSkV8OnAKVJZRHxVlGg/LunV9kL6vxUYz
46Exq5O2zifUHqCNqhL6PIgTePkI2klA7dAjkJxizwVtlZi3r7wnCGN6lSKLOop7MAA9auAloGnr
SY+CaR+socBF+5CTUxM7pz5Iw7HA4yP4d6pJFfheFtHAJHFlT/qU850t4CsYtYfZoe89mofcpG+g
ZvnRNQbfZZ0ilT46JrzrwAAHHKGJe+T2mMDIsTK7wUe11VobaXTtwmJetXjqgS69/00dfL9Y2f9M
yU/Vppk7pycwxUG85DdQO+476001gDuFuZ/v2zo+NkBDUExzIWYpPxg3LMIbN1xXtkALiflS+hHs
dm/tE70UAVW8HMUu3aaLODTkTOBn0/DQl7WVV83dS53M2kM/TV8Qp8NspMmy9GGmYWxQ/1GQKbSh
cKlYpHi/3TMrHV6XN4XVFWDryOfA+KaFvZiuDjpwMPntJzFYrSQlU1iU8WwazBHewiJ9P0fp5qMB
HZFoAiciVALdi7ob/iyg+WKNqJ+AJxulXvQebh00dVHeNVEWfeBmw0gbuKyYbM9nuIfKU1mzovyh
7UBGf1t6y5netF1VOt8gqNGWVYAyRT3y89IyiAYwrndQ5OkyNGoCc97r8kTyrl8/bC4dqe5z3VlA
NDyThgC10bcE0hz4V4cU3wXvy2o1gg4RzeqiDY349KvR9+MYb/NqpSrVooNCAfzpatFSEKigWjFx
kSH3OQD1M+oEZjx/d37MIfRywKjAv9/3pMMocGVPHPvVW7S1nXodiKB9yf9e97cLsmRTRXR7lCPf
LEqE8isjJq2pDfSlwBGEdlJHOMuYEb//Kfqqjah/FP76+sI2dhIyCqJ3jMtO1s8194anpXjIEdr8
7qvuvbteeN5hJNqIoLz31KTDZWm1r6mxnGe3/ea5KgWSwxvq6hdIZwnGysIlNbivXBoP44dSRdlz
eHZX/33p7PZdR4PHbLWHRsv+cVo3toYl0brun/suchxRr+xIx+eU4OxiHdaxnsTsV3Gqz5guB7Qu
Ej45v5KkViToIACHdgXYotCYeNFCcxdmpiW8Zeq0LVl3ZgK0RFV0Xke3LSiy8TrEQwrpl5Sl6PqW
W7TAM2Dr33QlVGlAi+GwL8Ya2s0fDMcDQwQKYUifwR1fNI0LNzVGiIPSB/5zn5/VQd0YCXr+F3lv
nkpMcag6qYefHKCemOVEbgmSF+E7V58cZ8yq04VrDwYxIeYB1k1uP2kOXnDV004/u9Dj0dr8W1Vm
p8F9BNlkUJvMJ/bpvu8cfQIQIAB5LurgwP1JnwBH7NR4i132tp+b9ysttPC+gaNjdKARg1MEaAO3
8O06LUgK96MHClaDuf7WhGQPZ+1Lzxp/UGEyj7IYYGdBL4pmvniP3JqarBy8Jhme3WsfkjHZjThb
Ps62gpXj4KO2QDGMZjukDIQ+1K2VuTFTVrqp+WEwfmIssR403ysUT/qDU0HXGBp8eHgAiSyD2tzJ
mMk0lsYDBE+fhlk7jdCUvn8uKhNSggJBt77NNjwC5nJ54y1jkroqVs2Do79ehYxOsyzu2H3LjAeQ
OPwyxznqnSFhm/4P86og8/JP91d0cPw35qR0pB2XtCRFZTxY+/yIdklgM/ZIcjPwmKoGeRRxYeuZ
YRivQ2Cpb50AY+xrm01wNX7ij2KqbsCAVB3rYZ7MfvXt/sIO99GEkoQhPlRN/oT6EUiMnIqCyNjH
i82Jz2l6ygYn8CojWk0VF8Bz70tK7DDbi5kEIcqDIqAUFDpjzUmrOUDtWFWoGd3Z4OecITf39Kdp
+ZLNT3k2XTTIXOfmkwHeg/lTq/3mOg2dKQV98MNaoOw1naCtEvROHe38k278Y6i6uEe52M3vlO5X
RjE8y8zZeNBpan4yjVx7M3dQHihnFIQpuO79cmqpb67FD95r71uaJ6ycu0C30zXIMUfg3z+og28K
bWMd73fwg4uO2K1XNFVl0tHBLQI8yNu62OO5VsGExdZLR3NjQoo+o1aMXd5jVHcKPc+3TizxAlKd
obTnNxEqtK8nbBSwA0yx4SoGj7f8fEqHralattKHjD7t7qlI31VcUWQ5CKiY/QOJJrQwNChwSBc9
mW2iYSTB+ACcmncCYzeLM9Dt+6C8/vuV5wPMIJCrGEMWNECGjO90m21NWWvhfIZfffahgMzMfQPS
UrAAHYzqHp622CrwC0gOqUPYnmojBC2z7ES1jx4LgAC7b0J6zz6b0MQ8NWgFUTSXn+rQNjfTkRZl
ok+fK+PL5HwojIs2fa6N3635aPH3980Jf7ryt3/N6UDwuUC/iLvo1qXFWFJXeaC7Z/N26Vz+Zbbr
d/vKwsV2eKg7Q7g46x+o2oCpCWzTKJ2jFCxff73p7sVO1irJC/bZ8VIIV+nJOAzJwp3L/fUdndiV
KZmoZkCfceegoYydvXnrcP0B2ODENifFqR2bQc9GcJF4NpUiwwLWxJRp1RyXVveI+eeg9vp3W2VG
f7AaqBHr0LqFJ8jFZog74SS3EaIBi4MKIlmCruYXZ9JHhaNLd+2/boEWEVRlMEaLJ9ytW9RbA1b9
WuexXTW6/m7rmZv+Zl4/2KdyrrvO8QtSIaf+g/WBbxeMz5iVEt5xa7aa+VKnjjPHYDE6j9BuG408
2EitMCPF8efVCToXdLDBWYywd2tmKfcsWw29SpqWRjQtPrW8+nz/pKQ7/f+aMFD/EsEIEmO3JmbM
aZiYMJtj0prDA/oP2inznL84Zi3C3OJpkHapCsts4b8pf8s6SlzggUQYxIjlrU2osq+D56RzjCLf
GV2cp5Y74WxkX+4v7ShkXJuRDskA1/O4OHOVYAba7/jZbj54PQ/r9dRuf09LfN/akSdeW5PzWIx2
jfnuzQC99HqQ5WOid3T3K5S0d696Xe7/76mJcjZuEfRUZGzxDGVNnU0bNKtLL6AbPaflGBBPNaR+
6H+Ai2qGjqwP+KHbg0rLtckX8euNhb0DGre8bGnTKXDSh8eEqg+eMZrjQT3+1ki5YTbQyqElrQ8f
dozYupE2vmEo1Q9Pu0os/XBBV7aEZ149dp1ioXpGsSCnBLkdHZC2srKsFJ/toX9fWRGucmUFUrbd
PmFkLrEpf2NgpBHP+hOU4BQ52IEZlOM1SJNR6gDSK23cti0LYZi8gdbVucG8fV29Ny3FtXtwyzsC
4oIkHM0gT64OsLYRamvGGkNj1S+Kxu/LLqzqMvC8LBwx5ZBz1x8gQHr/YzpYGvpOWJJtC3KBZ9rQ
qx2cwNvPWQZKXXesI7MH5/NiPGVZqXA9lRnpm0XAnufKG2nc7+TcoImyrEVEnTT8g9Ugb0GzywUc
WU4j9KVEXdWBvo09Gr7u7jHV5sd9zH/dNyOPoP0bFa5uJenhqZebXbp9XyUt29qA1pcaE3n4XaGB
f2z0LCg2K5oNdu66zMfwYXTf/uHHdWVel9wefex093DpT85+wmzMk6u/cuT6xQqlm8Njrlk3G4Ks
ZhQnfS/el/nuY/5Q0as58gtIY5iI52B1fPGqRjdhmq3V4DGxs8uwr1FK57NHVGXfgysDIHgsCr6O
IOeKn3Hl5VwfieYUDo/hcgEBxciq1RWGNbYHs6q619VZxNZB1xb6Rw4e7yBtk54EszXmTmUsyGUX
+p1S70fmmZf7DnC0bdcmhINcrYfVS7e7K4cDTMUHCIwE6CcGZLEURamjbQM/C5o9Qt8e2P5bM7qZ
WnVn43Py9lM/gDhtj7rs157+vL+ag3sJGyYghKBow4y1tGHbXmrGvFPcsRxE1eMa4b0zQBZ0iQay
RMwynqDe25/vGz3ewv+MSi4BMflphPo3j9slS7J1OW1D+xXi2oqwfpD13axNCnyGOay0meEMroFB
BfN9Vf1TTJWPIYzulTjJf/0O8xdozxnASrx462oVdbYC31Jnou/YDIG37j4t99MfbBzAaCJVFiqT
0sbVDZ2rjgwgYd/aby5bwKs7GyeMbX77AzuYCXjOvDTwTNw638jtTAcJa52sZI84Hc5Gvkcphg7v
mzn08f/MyK9rna4VhEBrLR4deiq6t56V4JkT6SrMvsqOtG3WTouabJUWc7bMre82mMg5rbvQGqZ4
cDQhrctVsbZDH0eLQ+Qu4oko5S0c7Vo0dro62S0tBbX4DN6dFXWWmfSlwisO/fzKlBQqSGusJUrn
PNZGXfs9M4Tx1RzLiKU0P5ktcf0in1VVg+P14W2D6jwqpXL1TRvWebOnncY72yKtzsB7wk7U7OJX
u4goVXno2rjoAriSJ6a8N3UGJY6kcCvkRx/bNWk8HmybIkk6uNYFaAbZObA6QEdK1zprDafvKg3q
fIve+W2rk0etAmnG/dUcnBQG01BARkdPA3hfujsWgUUqwfWV7Hnj297vQWOBnocEfL3of923deD0
N7Ykp3dXUhF7J3XCnOrc6yC69tnunLdGsaaDGwQVWODPkfqZFIOgt7FiqMg+T8Suk6U6gxnpYpUY
/WQAQWiBoecPACUp3P1wYQCxAmLiojghV3emvG4bryNL7PYg6PDWEATqD00VuoViZSpDYuVXN305
5Zz3u1cnQ/tpXiKAJ6BweWr1y/2DOviSAFQUCZiOcTeUkm7NLIPDvYLka0w6/YSK6QPGKeOmsRXp
3sFqYAaNRwPNBpO+ACdOJQVhlrfEbRljBMIfyLcU01ela0R/sB6BKoWCPNTr5HoOiI3BdZdiPX1b
Pa25GU1FCpUUUzEJc7ie/8zICJxlNLUcVBdabLJ2fVOhtRruXguW2VL3IKzk/nV/VTK0VFzxHiYC
IZWN4aKXpeAVquBNmTIdUI0eMhFfut7z0970e0BmVu7FdlEEvDaQXjDFbXzwhcEyIiDKtKgoyhyE
eF83nrbmetyaadA5OuDv5YP+bkUdtR/e7oOK8/DoiQWDaCN7zyCu579fOf5SsZyU27LG1TZcGm0K
uPl3oe2RJ4QBbTda58dW/7yNnc/WX4ptPgiRN7alcNJYq1WAtmGNC+BRoOBeuG7IFi/SwZk6519m
C91m1D1XyM02ENrefqU5/Wqm3SkHo2jXhy1fFf78/zj5/7ZDypHTTqu0lY1rPNZmsOqpvw/Zw9qQ
wKliOuSYZbMjd+oDVioS2GPL6AoCj4HWNJXzMOZOhV6U3Rrj/vYJB8/KirF2rw9c/WdhuX7Z9z6q
9Oj+qRrWh8fwn2U5NWPZTuky8TXWm1+eB9kQ8EPOSGndmGhGcP/MDwPglS0pf+HE1EZGB7gbIyzI
m02DVgMGWgiIuRWmRCyVirKYEbDQ7QACCgFXMpVXdTYamb7GJln8Ni+S3GRBUW9QhfxKQDXUtmWA
eZ7T/QUeniMQQ4KABC03vLRuQ/za6JOLKe013lyW+ysJQaUe5Wv7cQVJb2HZl3HKH4fK+6vtVLN2
R2ESWC30QNH2wzNccl5TM7yaAxkamygD+YMOkoa+/Ds386esVmFoj5zm2paU3ux4LZg1LGJ3gUXv
waeWO09ZWQdO7UR136pwn0eOc21P/P0qTtGmx8sOWn3xZGlvsqyO6GhnPp3dL4rzE5t06zYGuGYB
QIGiNl5Dcqen1h2CZCTTY8sXxD9jUIR14EWm753bsDmrZkxentmtOenMmh3UvFtF7dgFO91Qf8MF
6jtlaKSqYCsORF4X7hO8WQ1B9yPfoUjTKjT9aqzr48Ce6XTT0Hhj/AAXTzQBde+F7df7W3lgEcOj
tg7hQwFnkx/KTepsdU+qIVkbhK/FPI1eqYjXL69LNP6g+IpXF7XReZHyqY4YZaH1bEjM5o2GrNdY
fmWDFzV16mfkE+k2RZr4MqbAnikoA9A9RaFGurEsVld8YLkTN2vHndKn02CZiWgoE4aXl9lZte92
vF/fpw3QXx+rkgzal6mn9vbu/ua+/B7EL8GS0U7D2mW9EY2OjGygeI5b8JhzYkSWxhMHSfh9Mwfu
iWaFScGbiKYdoDLSZ4eXxZSj9x/bzv44pT+bLtTT/QMpdUW0VhkSf7/6vhvDLbpsLIfEsD/XkB/L
J58vn/Ox8e8v6NApxQsTOujPaeutnUynRbHWqxPTlWphNzAtKpn35b6RQzdBiQ1TUPjk7Gd899Vi
SF8YdQFAQzw2Q6hnXx08yfURGlNMP83VZ4Yh8ik3zveNHu4gbhx8bIBPAQB5uzKrtSa3HUmfmM5H
jNeO67d6vLgqnbhDvxM8mhpG8GxdluaiHAPphjEOid2eKzcLZqhKoNRxfylHRvAxw+UgLIWHhfj7
1f5t87KVTjsBllA+tLoejblf76r5xSNPQBdQcOeDlAxB6tZIa4F+qultN/bq5pzaVZISFab96Eiu
TYifcLWO3RqB9SrcISmnD9b2aNN/8uqyOiqQ7cu7WIysCq4CqKUIIaVbM8VsDbtVINCy9otVB+by
qVkee/quINmfHMwzAAvvV4z2SfGWgZXPqDYb8bbMfHsGu89fvPn4B4dvI2nDm1KHEIt0Lls72NPi
jYAJEwolATvMeB6lHlEs5fBscB0+v7TQpJXOZu4Kc1pLb0gmi9DvZTH2PiOCv3ttPT/Pqauwd+jT
V/Ykn069Itf6MXfjnrjnpiUnUxsuPVGpdx16NbA9mLxElQHQoltfAO1KgW9qcWLeYelh5Tp96/eL
szmK9Ry8HOFtaGaipeDoKFMLr7xy7mx3QVY54mrY+i7m+/B12H572frbLNPA2cZ4zbbvuLbfYMov
mbdJARg4WifgMfgBYoYL1IK31ocec2sdhvFjrvegKeqjaVa1Lo48BIhnwe0E5kJq6Lcm1p4QIT00
Jnk1v5lnIxq6KVk9zGLyPwl416akUxvmTZ8cvo1JY/RvKCvfddw+80ElW3rkg5iAhA4UQsXLltle
6bBRcTcGeOmETzhM+yXW9enVVS54xpUZ6Wzc2jHQW5wx6TKzUwco90DQhyn18H6gOHQBBzeRbqDy
jork7fm0UHGsAHbApnX90+i4TzP7ft/CoQdcWZBcfMVwFeRPGy/WMY71nQwr2LepU7p4HFsDOXOj
HhUJ5uEJARKoC20tYNSlAKubfd61Uw235k2UV50/sepNnavqkIcL+8+MDLdprdrC5Hc7JmPrfuWN
dV737e1C5vcGbxVxQrGiF2HC8vZsBJdO7Hh50HnsYnddsHOqyH5UZsRL4SoajSXtqmzGxuWL9reR
alGT0X+2UfXEPvS5q42Tzqewe530VukBLb6Fq65FW6Ua+T4yIbJtSKxDzgZApduVFE1lT1M9eHFZ
l2FhaefSGhSbJfxWeguifv+fCSnc8L7T+7kHomuv385ttM+/8/5vYGoLmgWv/4KuLUnfqMfA22vb
OJbOmB4WS/M3J3uoQZfU8zK8b0q1b8JDrjxgZqY+NaCZi5tpPRtW9nkoW8WjS5zuvX2T4oHHeAuW
UseLq52Cq9qxPnfbGi8r1FWdMaxA6OEsdkjqRZV3HX2v19soebc2ppbWLgQJcfPAyO9UG/1uDQGV
Uuzh0Xv6yo48gAYNvN0zRcI6Vr+39szWeOhWUGR/NPdfPP1w/8AOvRCVuWfEpBh7uz2wrcOUOQTq
xsRp3/d5LKYeWu2j279dPVWH9tA3rkxJ31Rpp3ntNXB4F1x+DBJnTtoqEpKjAIRyx/9WI31TK5I7
izSdFxt4V1LSn3iZnydwlN7ftGMzYM1FqxSVDxliM/DNgZRgj0+XjMA2bD/1wjy1rUo98NgMkGpo
84FkQ35SsMrNl6XI09jTZzDwu6EB3NrkuIrwcGjGQPUGNSmkDDLlsLGvS4ouGaClc2X/roA/KaDN
ULhtwMwtVWGrVdakIzIaNmi1W0NEciyilKwXVpF401Rk14cfq9DnxTMZ17hcT0djfAdABHnJwOog
64Ky2cIWjC6trdi9Q68GcSVAB3AI8DbffkCtPZnjujhIUJc8BCzll7UvigzocMuuTIifcBVU22ym
KLsOKe47zMGAFkrQToFMVhF3VGbE36/MjBlBeLOaFOGGB+aaX3ifQY1QRTN/uGE2XnwAl4LdQg5v
8DS3IUvqxdbYh+WMQvLC4z/4PoHeR3cfw9f43+1K1hnUMzrRvLjds5BMywUQdV8DTfJ9M4exE5g3
QRUMzZEXZG28csyB72OyggB3+wIuNWN6bJxT07waLIHE2hOjNwLQDIb62/Xs9QA9pN3yYkrGoKck
5vaqqDEeXTqYqEANBqIwqFxJPjaVZEPpLx2SeWBhR9vML4b9zO0yGgwa9p5xcVo0Xu9v4JHHYShX
9B+xiQint+vKXd4PWY7uu9m3wezl0WLsocAK/YEZoSYH9CUSHU/KGHRurRAt2/FIXobKJxsPyZy/
6TMVScXhcq7sSMuZsnTDpDDs7Lr2aBTOm838TcbXdwpRar+yImW/QBppWTaOTmwK5HTB+niwKaQn
0SuFVsNHl8x/EOEsIbVEIbaEgrcItVdxYYF8XbGvxZjUrXHaoTdTjYbCweV5cTT78XwEZQpFJwH/
INe0DDZiSM8EMu2qMULfWT/25N/GSHbyPt13iiOTwKyiwim+LLCzyR+V2y7Ghhn/uHrEqFdUncon
QSsQzeEWQlziexNsqgzywEEsdJVdjNaisoYr93Yna3ccwDYMk15F/c18o60/8lVxWRxcfNc2XkgW
bLSsssnV4nnGndSzD8RFzXt3Iz1z/lFsobirpVQcmk6Y838GHGP08HY9G3SneQO4cVzEPC7fp9/F
st4Jrn0oIyy+CfSCAlQjD8UKR7k2aUmnNmy0SpcVJrtwP+1hCTIPEqSn587gKTu1F8USRf57Z4ky
CwyDDEq7C9QLP22REbbncQmqB+ssaENyHt23dnA1Wii0i5aIC7EXKt1blEI6tAUEKwa8OUQHCxNa
5HzfhHbkg6AlQt4KUI2DEu/tmaVdbiIHn/S4+8l/glpmD0GpEZIo/zp6QtVsjXS/PJkf7ps9uCox
CIbP+7mfQJ9/1VUMwUSJVTuiR2hrSZpdwOfsm/Qfr32s6Ki4lY8+AJD4gzJYcBgARHS7wGJDA2s3
Kz12m3/MMTG6r0P3sObv7i/ocBsBkQatBsVQtMxbvu9LDsmEwY6NhrylkxaNvP2xD7/vWzl0d3g8
+gmAkYEzQfKIfORzOjdYzHNcHKDUloY64mL+ZozrE6SbVVFRHL/k74DAg2BCdM2QCEgGe26uXpV5
NDas0XfSIazYcMnL0d+tLsB/ydfTLDLsPhTYWsVixX/7hW0X6BusEwxa8jDBAjGlOcttlM2z5QN3
p3DfnUcUxh52q/9Q6x9YRqNC7y5ND5Zf13rczFL1Gw78FAOm//0EcexXfrqiOd/so4noabVv+vWz
t6URscv3a/aNWn9wsd4YkzyVbWDXqKBkmvQsjbJyvRTgl7q/pwcRBcSIKDR7oAjDRJd04xRjvfZa
0yH1KavLvJlPg3Kc7+BLABMo6mQYq0LFVKYan/I8nYiDcoW3viPViaXMn/TT65dxbUPK4FrBS+dN
ovSiV/w8YqQ/adxW8bGJ7ZbdD80aUHKKsjna+rdn32kGK9MdsD8zq550/btm/VUDhlpBmq/TaEjN
Pth6VVHkyOGAkBJocg08US9SgmruLaL3aIBu7H2ufdz0At+YNT3N6XKihmpS+yA4YrD4P3OSy4He
ZS4yb3LjGqgFO3vrOs27Jh/8dnwl9Y64qK8tvXiAT/lgQWd5SKDglRj5w2DpijL9wVrgE3g5uGhA
gSxb/P3qW+2r3SPLbLkx9Ya4bwxfK0yB1vsxaZoiLB74uGtBEwYtG0CgX2B5dZLP/VCjC2UuZbRm
AygJ8ErqS0W2cWQG04nIDV2MKAJre7uibi60WcsIsK3YrNazQtepnxqUsV79NQlqWFsAoCmYEaWv
qeu3bnHoYMQlz8h42Saw1SXgOZj/um/n4IMCkzUOSPBXCknv2+XkbTMszmLNCepXAD5r3jc6Z6Ba
md+6VR7jX/08lUZE+Bbdt3sQ9G7sSk6uL4ZVNpoJrnvAg5HwRGRWyT0e+B66XRgTA/uyAfCPFCv6
OtvG1J1TkEZ/8aA9P1VhCufLUhW46sAlbgyJv185eYneA2kxMR/njR5hcDa0xyqys03xxhNHIcU+
1BYQxzGOLVhApfUQj3LIRUJLwSLzqWN/taYFMYU8Ag1GtG6frHoL75/RUecauD6N2oD5CRiX9PWm
+2qVtYOqI8/qYK5+9e7v1vvSYJjBA4+W5j5UjAVG7vhraykWe3R4yG4gX45HLfIMyXSWQytIH0wS
1wXYMcnufBid9ldGszr3m0IFCTryRqC2kHDjc8MFKVlza4g+TxM+6mbvfYPy3wVXUvO8vEVwt0Pq
zHDwigZrsGzDAVkFG8c03qZsPo07wLaGQ9pwSznz9VXv32YY6351CnxrVAoj6wAsdg8+EChirmem
0Us9e37WDYqv+eVpQaoYDKfPmTaEwKQoknJtWOy84UlvuH7PnpaFB03+rU8VFbCXX9qNHZkWSu8J
59XQ82Tphh+bvn2c6RRodFIExSMzGDsCuhWHheECaTmkYJjHpR2BSMEITlE9nBnoMBzV2PSRGTQ5
0NCBlqUYer+NG60LJRvNyHnSsL/sCYrB+bdm+3b/Gz60AfwjxrcMBFz5Kem1rPOoJWykUHrounNm
2e+aUiUm8vIDQv8DbyCw+GFkDJNct0upx7rpvZ7xJO28zG9M8gVsC6/Ok2ED6SvwGI7uogh1a0Or
LTbnO8kSZ+l9V2+TdssUNa7D3boyIR38ZvdZppk4+MFegnwvw30xw81j0f1DOQoF1yuRDn4pzGzM
OMzk6VvifS/2yTf792uetPWkiKOKFclUx+5gmMzTOp6Aa3haflosyFRK5UcmMDCPPAUIbZQApU0b
p3RKqxqhuuugrjjlbzmf/6Gcfr2/aUcuBuJPjH6j8g20m/gZV7fsqLE0ZU6TJTNbzqgfxB1ayf9/
JqQQDV67eufcJXHbeMHcTSdICCuO/mizUImDOCTqR8gixSqvVlGCN6+xucOTTst8x/wrm3rfG1/N
DwIgMppdzySRgizm1ghNJ71I1ypL8okmW46pkSmLHa66ow/XcmVGOniCW5ORsciSDvlOu5i+M7GH
aaKn+6dyZAZXMrpEBrA+L0oOns15jcYHS/qUn9u1DvTUjNdcRbl0dIchx8Ewmy76D3J3he4zN7Zq
S8FunuXvVma+dQqWJgurtWgZVBzkR9awGBfchhieQIJ6e0Q1Qr+VZrgxzfFDvyWZ9lvvwtFUPL8O
tk5MqwG8ieECTBNJKWPVaQUbXJ3EY977+VZdMLwW7F12fvUJPUtLiFQRuyfDuNvZXLWyxHezG3a0
eOkZxVNgKWeFIxyETTQkARZ/5gMEU9/tns08y421QiwbtPnc59/c1HkHfdcnrzTPyGFfnzpdW5PH
orS179KKtmh8kzSgeDxoaIAt0Nu9v3cvH2Bi9uN/i5JfKa2jE6dceyuu59pP0zFoKN4q+ZfC+la6
dVgYJ547ikvhaCMxaI2zErcQ/OJ2IzPMQUP/qeZJSZsLJ05gWHz2l7Y7d84S9yxXxNUjN7y2JwUK
jXCUBxo4e9PF1J38xglcc359egA073+Lki5Vx54NspI5SzSbG/7cdF1kLmmuOC7hY7ePMNSA0BeC
coVQfXCk5/9k9qujjVmepKwGgmX0MVbT+5wUAbKfv++7xuG2XdmSjmnWpzTNIB0Qz6AT4+UeLlzz
7Vw1oaZaknQ6myD2ySwk1Vp5KvZfFf1kpqeGqMq2x6vBQAQmIjBSIgOu50ybByp2jjRF0PWAMGR9
ME+qIKEyI22alW2rPecjiRcKDovV9SdtjOYpV3xCh2aE/pWLFg3KQVLC6zg71AV6pHAFg55dZ5qX
Yu0+bVaj8LeDrEe0mnCbizG7l7dSulJn7yeeWNrmVxa7rN7wB4EOakqY0hK3HjSAbqOBA2DRXoMC
FbT3c2DVaAvyH4v1B48dLOR/VuQ5rLHW3cqysRBzY5fNrS+LgSn4dD3/wTcjYMECto2LXMqvCDDw
k0t71A1WPdB6EvQrSnSuajWHx3JlRrjHVRoHaYjUBekMXohNWfrgz/7ebar0SmVDfLdXNoZ90rVt
GfMEx/4+151He1kv93fryISYWRNwEszqy7tV9UbWsaHMkpqPIwq01rgM590eiak4liNDEAnFUxO4
AevFjeM529LaPeXJXA/B4lWnTlMl7+LDliPztQnJjXfi8SqfUe6rmOd0/gzA8RLV4AZqLjv4yKag
mfZsfTLGwnv9N4o6AfqZ6AaDz+0FNYDR8QpNHJ5MKHh0G6pIlerGPtg/pAmYtcWsCpiQ5dSnaDJS
lhty4K3pThjGxdhkHr/aF0zBXIMhSbzjgJiU3I3XWT47SOLoPISsoOFgc8VGHeQ64E9CiR41TOiB
yavoFtSRNXPc4j6vY0Z/GHZ+1tCsJyl9P+ubz+jfi/IF/EwZKDkGvM4FMAsYCPC2Sld2lupb0wML
GqcaI7yILRfchtwHq5IzPBVcK+3v0FC0c8gmjkCsA3JdjMtOfIiqFf2G8XfTnHPf7Z1Fj9KOr00T
7Oueuj9tACv4G7pag2n79VjqLgYYs6Z8b1ltbkf3j+cAC2M+d7xQPgSGEeWc2/PZqdZ2W4XW1wIF
7CnWLuXn4u/qofKX0IiaMyiQRwVS97mRLO3cjUnhlVcRaEwnzV29TYvzR34a4gbwmykBM1k4QenM
VSzw4EbFAwWPYqgnmAL2cGvMKo0Wr5TaiXU7f6p0+8ImN3CVlIzCjeU1XZuR8gOc9OhoM/AbnBff
WusTxNXejPsSzV31dvay71Wl1LY62keQ2GD6BoMqBhh3pX1kXlE69TLwxC32wGz3oKjKE0ArAd2T
wpn9sc/O3f8h7bqWI8eV5RcxggY0eCXZVmoZjsZoXhhjQe/919+E9tydbjSjEZrdeVRsFwEUCoVC
VmavI13R3L46lM6LxHe4bwiDvvgAYdCdM4P3DWS4xyxGC0usbBVrQG+yvbOt6BWSpa5ejdSlYXyf
xbaXTfEPB5i1mf0FvSfmAM2qYB3m8CoxVKLzG3xTdQia+KHcofvYU/GkHinUlwyYp19XAz6zI1x8
jYSOPQ2t4RgneuHq6vhUGsYhswzXnJjv4PDJiPIRwtuTW+mhZN+suJgOoBV8mQC8RgzhJmJ15riE
KkRVMj1y7eUuHfZ1FpQUs70lw6fbQ13ZNufGxALvADxjH+GZFYyVyz5R6n20mJtaayT57uqYAPng
HeG4/Ij5LkQORig5AxIessnNE4h7KUEUOdvKfliST86kSY6KdXugvsaGQYYtIoScujEyNM93R9bE
+yy6L4zeK4aPc9360eSVCpHcHleyB53XloBwBZ8Rku3L6GNpnaEkJuxF411DY9damDcN7J6WO9ou
X26vGd/vgneeGbu6PKBWqqd66xiHSVf82Gx3s10Ht02szt+/47HE9nM9dtIOQAqMByqBeBzYtM7v
fLwz8qPJQl/NZBB7mT1hw/VzNU3YC90xiz6Wfezn8c9Sr12oaLlT8YNF72cShyomz7ZMXMBwCxPW
a+Ttho6GPWZW7U7vwaKqtpuFvp+oFWbwEAQ1TLySoTR46RYdG8lQTWjvMGJlr+jTphkjzVU6M5g1
VfL4sOaCgA0DWWUBOmyLBe68rSNbnWFL06FUYw+t6kdhPLgMcFEoOueWG1eJDNuyFj7OjfJ1PTvi
U0tLTBAAmaim91urQ72zPEU1kTj8G1+b4PEXOZgwj05qITef6vlAsgGlwbQCMgwJtduZQ+JrZBjc
wtDqvZ7XP1F0Nd1O0cI7koLburKd0k87vMuWDhv2oJp9MeaRQC10YC606Uo3nLXk/dHu4nOFXCsz
K92CJtV8AC/BptA+23g36fBZKknvp9h2wS4hO7H4DNyaIR4zzhYi702QburFfKjCr0t1SHr7VM2d
P7AOL8TkHqqsd3RBO1bhQfqvwvuXTA2P51fiBwBqCpA3ZxEEHuTyA2aIb/ZhBeCzMhbgjPZImkMe
+IXEEo661XwcBU8AMsAPc40jzyNtMgHs5zjyk/HDOXK8pPGgf/hs7JTdPww7P20/lCzpCkwTSs6c
YkdF2R2AJMHTe8gOjDYfn1p52hdw4nmFP+2tnwoaj16ivbqXkQuubC2u+42Ga9w8CFh3Lye0jcai
NSwktGgW8eZm9KE+6Y+x7O191QyAEqAZQagCD9+lGTxPGJ3dKupBSZ39qEFRxurme1ULJW8Ja1ks
nqPBLwnvBpxWLH0OnU4mhCKAdk/swdxq+9wzHpST6pfbePv+DiSOxvhjTJi80FaTyS4n/QCSuceU
Fvdl+Hz7hFzxd1jgtGdQp8alQ7AAYcSoCWezPnaq5RbWjwR7WleOzJZkg6vzhpcRgMaQC6o4Ry4X
SAktC5rX3XxAvz945olfl9SrUuuog7vHZmSvp+V9S7+ny+gmo+pl+vu7B6HVgx5FwGgAmwUT/eUX
ZB30OGgD1weDa+1sovZeNXe3Z3P1esrbg9D7hMI4hJIubaRmxKq8tv/XHdLhsog046n8wmmzTC/1
5bRZazv67HoKfWLBZNxVehk39TFEft+UFeQIbEgTlK7RRe7cvo4Ql66G78zEOaNsimnyehnR6wpE
6uJWLhJr9VPaLpOj1cesjncgYvFC9GbV+uBNczCSH6EVu0tS39sLHqwkKfJKvnA2fDSUXA5fj20Q
N0NA/rioDxot3LbfM3bXLj/IFNxeXL52wtFwYUk4GmzaGZM6jObBCBkY6p1daGbubROywQi7MWc6
yViCdoocvORh+JlfidP5ASJvkIaW2FrpryAXpQZhR0LfB6kEiKcO5qNN3eKFPrbf3sSKPe0hJBuQ
ooWuvnckfTFrQ+Q3C/QHGjgRRPyeVlfAyIeLdSDqK8medOfT1ATdkLkNTSWH3cqZgIIuiFLeJKzQ
OnXpGnWDwnpMDfuQLMYjsyNkS90H8C1ubi+azIywASPFbkH+gma6Sa12Nhc/bosXxSoljs6XQ3A/
3DmRKvCyPjqLhNGkZjtRZQLToN1obkFnt8E9vu8LT4F+d2zv8BYg8ZC1gZ1b5GfHWTKm9loDAcIU
sGU8wLk2aBgwKs3tkkYyNP5Dt4bGfebMEMB5Vly2JoivIOWiNdaJTvV9rIZubWqS827F67lQPRIg
UNhqqEQJ8aLMFZpFRoImgHw5OFDGiqlvWy+51e+U8EWbmp1Cw/tROUbVtxbMPZrSgnMU1PC03t/2
mzci9Mth41Mo5wBALoFblXB764tIy+xsAu9b+z1LH7Mma1zWBFYFJk7TcNUh2SdFsymMxksBsa6W
HnQycOTvWvxBCUNjE2ZEcvu6XnI84/GWK+AXeBeUEBMaGjZmbEeYHeV5mNDOUuB2sbs97hUbqK9D
BgYZHzIPsVbDnCQuwPKCJnF99iu0h9Z1u4NKo8SprgMNfhtNwlw5EyR3ItJ0KOemGFqnPSrhV0o/
FsYeDNpux75EMmaKa/fl1wVQaKFTHMSx4qGv5wvygQaQZLVtfAU1b0tb/I49K4ZzuD11Kwctb8a0
KXlTX7vKYbQKHEO4oNMDo/WOXwxDY8BBfxiXaA/GsF0XPinqV4d8VKYvt01fn36oQvGOP0RUEB5b
fBLO9mhmtuAGi0CAlsZD4kaN/UuB0r0k4qzNJNq6AT/C+HBBEUJpMXXESeoRbQVEP2UF8ghW+Z1e
fWuWQXI4rI3n3JQwnpItYWqWEz3MS3y3pPVj7MhIKtc88NyEENaokqIWVLboxZiUnYJ7gma7tfMt
7ms3K4Lby3N9OgBS/YZt5aoSKCpfLg+hXdqWfOaA375zZmvXteShNMinnvyiVvGAMLO9bXFlGyNW
gEztDQSCjutLi3YxpwPEaIfjAA0i01jcVtU8mliSKLniEhdmhCCZ1nFadGHDjnXZ/Sijzpsn9sCa
aZdCRuA/jUikeGy4em1OgRI2KuXRUhqcrsajzmRNLdcTB7gEOvz5AyNQE6I+hpFHQ5iwugEICCAu
K/YhQb7TiYy1aeVigNYBB4BBEHKA9UF8Sio0c9FKBwAdzFrta6PjMau6x90lwMNLBTXefnCtgVHX
ibLH0Zy/Yvv1IA4fXmonmyU7+2rQAHZzSXc4KV5X0ex66S1J3fe6BoBIMFaD8ytTE7Bcj8XMPKPN
ZCTJV1sbWvXA+0E/Hg/t6FAyBFtcQz42IqAfRidyOi9Z4gTCUrRNkvDlnS7DYbjA8vDWRXQVis21
FXoyWAOE2jFBHzR2hI88xo/wevQ3ZmwgZd9g5eItnfVlsyxVXxyVYdpqOgpjuuK2UbW5beYqYGHi
uAg9yhp437giuQReCOW3OFWP8NFPaP6AtEr1gD5MgI2tOzwXy64gfO9eJECYPUCZeX8L0gHHEZwC
rxtOq4dGgrarn0g9XBT+XLTIudAl2UTlk56rnjOEEk+8HiSM8j4AXo5S7Su9xWEqlTZXE8zlh7n+
NLWWC41Kln2MyOfb03kVk/nw0LuGhJ1X+MRVU9XYZN2iJUcdciR2oaFDeUT23Lpq+aq1X0cU/24b
XJ1PG41RKJ3jcfGtBnN2Rue5GuU9KIuPXf6a4QU1qjfoIHJH6yODth94CLVIJrlyvdewAVBLRALE
pZBN/vczk2U0mIljJvlRC3PoVQ53aEr+G+fHxR7tQlyUTnzEceZZc2IbjX99NrlKaW0NhvakWDaS
qwjFtzIUPEBfDdLzq+4dYypQmbSg89MqywfUxbdzHH+c9UVSCLs6zwQzwnk2JhbeRaelOGbUuhvs
6LnUtIchDn0QhEv6hFbX5s+IxETbUDukGsA1HuMo30XVAtHDsX+97XJrw7HBqgoILU4ZNFdfrn+v
zaB1TVWoIzmZ5S5296RUUwxMf+kC5/LttrG1JeJ9L+h6RhERCniXxurOoGFSUvWY0FPNwMsVJO/u
YsTyODieTK66Cs8WloeBTBOKmJWG/tnCxQsoIqIfKb/fPw68pkG+D/Af6OCIm4ZlkVNrAwQx02EB
XbVa4o0hbw7x4kSSkL42ZVTFgavi9KC42F1O2WxlzMzGTjt2pfrKbPsJTMZfZ82W3BtX3IBTqiIB
xTMhxZAuzZCOqtFMmH40i1PVPhjqXjf26A2/PW8roRtWbH48QYoLEefSylwXcVSj7/04JKW7xBsD
93NANn30djRDvr1tbGXmLowJnoD6Fcgbi0Q/Kt3BijM37g5z825eKXSngMUCzFK8/w30/JcjUoas
XCyr0o8zcDBMj/GM95AlkjiwNhJ0aZtoQf+n6ebSCC7iFg7ztDwq1YtVf520VxzyklN1zQbFMw+F
syENIoIDKAYp1bBG9MSl8MGKfiUoaxjNIrGyEtGA+uK97Qg1FBDqy5FkzLCaDt5+XLLtaN07rWSm
VtwY7+loAwcLBa65YkvAnIdlGiHEHHXt1TE+mOPXUfd14N5uu9baMJCUAwvFG18wksthWMVAmFHN
BeDMUBlXATg3ZHI2K+uhn5kQy+KIPBFg+1Nx7Gs07oTxUR3q7RL2kh25aoYAMII2feBTRCyjoTXO
3MwEBeuMeoo+HlsT9FRmInktlZkRJsysNMjTLDry3+qUWaep+mGx179YE4QWCJCAHREHwOWasBTQ
CUpK/VhMd2A4tmQs12uuhbZnkDO8YVfFtFNnit01DamO6ag7mz5Nyh0eTObT2KmG2zCHvDt8oXTL
W1tU4PJBWCYczEyJiiSO8+Y40FoFcNPo7U9thp6xloyZxNZ1XL60JUSxIlXN0HGaEsIFttegYlnr
LkFnX23uHV3iCtdJNbdl2iDKxFGAe9flOqULDau5ycqjhZZ4wy62Y9w9633ilZ0TJCb5bPSaIslA
r9cOwdniFhHaOIPipU20OxEVWlT6cQKUrTEfGzL67bhVGkcSGNYMAR9p8144FF9FuXE7tRXVwt31
aLHswbBbdzDVD4bOfL2StW6srBnefdGCiZ0LRJvDP+UscY8AtFFLvQLzmvNNq5mnQTGjh1Bdiket
wSokM3i9gXlODagDXnwgBSFe/werNaLeGg3Eh9BrGNAurXIc4sp/7ybmZlBV49LpuFIKmzisQih3
GYNxXOZqk5X9pyZnT7dNrI0EuFzuBSj4wtjlvClZPwKanpJjNqSPeZ27Gp0+Lb2szXvVzBvMEOuD
E014prAhm6KgqYochwW9/VPq93W9jex29/7RIN1FnED9Gn0pwmjspHOKLo+qY1YM20IfTyZDF2ET
SS49a84GtAle/NC4DHkEITvIkn7ItQ7N6uEENSlHQYhNllerMV/zmgZj2yl/4QjnBvkJfObdmVmn
5TiYxrHpqV91zdYGIclfTN3ZmPiYz0y0yWgl2ogx1QYIJ6Pi+zwnG/Qzv/uEBf6D08NB2wQxQbwr
5DEzy7xn5JjH1GsjQMEMaLYs8fsjD9cYBewOPWkc63c5mo5OWo9mrv5oGhWGVDfFFo3u0b3ToIMI
Pebf3z15OsXDLO9IwI1OjKhqlkKUKMVpWBbjLsk0fyHsmUqburj7XhaY8JTwx4xIvIQoih5Gy6mO
OtOeQcL21FLltPRk5xRAeytkmyb11iiSj7dHtxLGL8wKrqHSNOzrhJJjq57SZdeR5EPPrDsAlP9m
1c7Gxw/LMx/M585WijSrj2B9cuPhVdMfneLVyGXqN9evpqhenU+kECdAzgL9Dyi1HjvtZzvEd5O1
QZPsLqEWyKWmDV0WT4MEaKkmW2fBu21Zuhn7YJb1zmTt5vbs8r17taggGQQAmxedxLKaNpZdR7uu
PvZT7xlZ+Nw79MNtE2+OcWUDeGFolXEha0uY2NDQQjsGl9vRqcB7ZnlROifdlxIeixoURGDLwXJR
pui0O1qB5vNRd4Au0v2qSmvoheNg69kDaG2GJlBIh1aKuEZlITDzcAEbKH4kBDQnS6HC7VI1d9LB
zSskjszVlrmBeucYddN0p8coqhGP1mjo+UayMUlfmjyN2R1N+V3czca2pJIb0MrkYkcg5OggD8PI
hTgwp9RuE6vghJ68GKtCSAn9dzKlK/4rwvRy+DyKo6jm4OQRwjOLtSSvlLhGoKnubGvcjor+ROz6
5fYyik8gNvhkDB450S+GpOOqmqNFsWaxPjKD4kvnN4d+l+8m5sb385Zs8224WSTJgYhyEw2Kx3YI
4UkVin9mEN0nsVvB4rRfHrrG1bdovdvJuOPF9+Are0KWr4xtrallbAbdNtyRzbTvjvVBdytvdGXw
OSGo/WMKEm6oVoCBH+w2l7Gma+bY0ApmBjaKL3PqmuM9uO5cJZcU+QQPvLIjJqZLiDJs45BAsQ+p
/YmZkgNVOBOufl8Iziyqh8pUMQ4tS3ij7yEiQwDA6OBHCX1Ghr/PWvYdLHGSI291/nDltwBSpfYV
BTGIFApWVCEJGH2YWeIyQPXAqsxkqB0h1/pnfH/siCRECujylkGBncI+OLhpAviQt8VGBQt/1Kv7
2ztM2MhXxgT/a9JojMHhTAJteoDE8lJ/T6XIUcnEiXeHMtPsmjAsmOEq+9njHXhK4PgQmQjCfe9r
G31vju47K5pXIxNS1tqw2cJiSgIVDzYg8ugz5kHQQpO1touQ0StDQixEw3zqWBHWy/hAdnxwoW8G
auUuD/PW2qaPau6qwe1Vk82osJW1OirUJLRJ0AyfW9UbTLCJ1179ThKCq5EJO7mOgYcpFzhHNN3R
9jcB/XXxvovFlQlhMytqD4z9ABMOVmlYtklPvI6oHmTXdC1+3yX2f8ZwVwL8DlgLMUc2Cy2Mktkg
QWh9waumF9IdKWX38vUd9ceIMGnYTUULLkX4HaiKjni+UwBDoN2JIf76t91AZkqYPEbjDlkOTNkd
Oi5BV8wGsiVZLDkU173tz4iEXKpX2qoBYIUEsV66U7fRxsmDHFEpk6vjv3OWVPyzPCjgcbEOiLyZ
wo6NdBBrqJGF5SGVq6P53a57L1eCJRzd3nFzU5Z9r87fmUFh5zodIOvlgIG15ZOmfDHbLZWpjspM
8L+fJfgDM0qWAOQREA0AmK1KTzSWZHyry3M2CsHhtMpQbKIAmdEZiUuW/ZRq3qzfZ8PzX3jbmR3R
24bJTEw+Wwr7OHRHK0Q4fyct/ZULCK6W20A3tKAOCHqjfMjN8M5SJKf4anZyNgrhIlQ7ZleXLUIn
6ZLdWJunxqn/Zlv+MSEiVHXsdporGESpvoS/Y7CXv/eVU5wnkb4XlB2gKixhgoSfHdBg0+oTGX7c
Xm+JX4mFWjZbuDAWcN0Z1DBx/r3Wc3+qtlEiWZHVfOdsuoRtb9lsoFaHFenTvY0yaV79XKKXoUKd
KZPp+a2PCSoweLcBjYfYb+mkZtq3o4azujqZFVjLBtS4N4kpI0NfH9O/dqhQ/UvrKiuVGCcNac3S
RwfVJ2pPgY2rX8vPUlNGkCoZFxXSuD5DG0BYwV5VncLqfslzf0690Honjul/fvdnXPplOFsSLe76
DnaKZj+g341DY3a33W49Yv4xIbgDBBL7bGYIM5Bd10JXae5Rs79tQjZbQtxfEgjADOBvCHI8c9v3
+sg8K/Tn/zxbQvBntYIuZdz0AytO8O6gaoWLO67f1LIUe23OgN7ACwfnB8Fl+XJZzK4yChRozaAc
rdJH0kbdpq0iX42IrNN2be7wwgahOICYQacsxM++tyY1LUYzaBW2uClpEn9ptGRB56u1eGwep3fK
uL35HHj/HBBA4pUD7FGXgyNx2IFFHINLNd1vKBAWJTDurhE5koC3OosOHsH56wMe+YRN1BVg2alD
BIdZA7/Or/Yn63/fdrxVC5xaEFBDTgEsTB5Ef0eb1oMZ5BYBklh7AfYT3U4y3oi1NeJFIIuTMuIB
URhI1NQ0NFhrBib4OYztjANisO8UYCBuD2ftLOUoQw195ZaOPojLldGcqDdnnhGg75BVJyvZ/sXv
w9HwEA69aRBaX/5+3g4sCRsFkmfKMR7vehmRz+r3c2AaUJlIb8X7QGbqfTFBpAw37cTNx8+ODMK7
uhBnBvjfz7K/0UIFsmpVhGXW+6G+NZHQzsnHxXhfT9bbFgHBOOC5wG6AH1mYKDboCWp1AwmoswQ5
SKVTEv0GUdWnZXZcp5deeXkMFjN1A8A0NIAANgYfuxxXvWRpMpSJGZDdP1JF8akBNN4fNsVm3lPc
fX/e9oS1jXNuUIjYcQEEIVFT3KtrSDIr8Of4pKbPt42susPZqPhHnK3WFEaxCTo8FBvHpd/Spoke
6FS9k6T9n7XiLGVgmQZ5rrg5dTIQZQhRLiizyGXowo+I5EKwOllnFoRDGsirAg3dqCkOzcmEbk3M
WcwlsXJ1rs5sCB4wFXVZNQDoBikFv3C+bMf5by7SgPH8O1HCmkdWmdU6n6hMSe7QUBbkA/WTRvVu
r/rarfPcjLDqMZuLYkwQZEb6VGluAoBFW7o0/UDibabVkpC5Zg1lbFT3oTMOsXlhpyatMRY1Q+I+
JQPy2z1D0Sje5cbPOb2XHjdri8SDMydNgqSTGJ/7oa866Ckis7ZrtzfBoJL2h9uzt+Zr5yaECxsJ
SQiQEvxg1tvncYZkX6p/Ty3L/wszBnQHgIBE67co/5Y1UwIuJh2ZVPigL6abgcKkLCRrw09fMaqh
tf3/jYiF16a0of1ujDhuMlO9b5Q0weUgbDYOGHsfmihKtpmV2l5uV8sdJExlb1ZrhwUa3QCwAMIC
LzfCaWo1E9VG1pNAT49F8tgOhcdqYFctyTBldoQlU7sxKxrS4g6U0C5onajcmmYeNDnt9qkF1ry/
WTq05qNX09TQU38ZVa28y5ky1ihPRB8R7SY0GuGA+gsbBDVzpKRo4hCT0sKcQzD24ZyFy7sJg/Im
ZM6jTmJldeJwdQQfuYF/IsKsV/IMSWOOBcJL6QAKFWB/E2vLFhkWc3XfAqJCQEKAZF48XtHYFmPa
ShIk4SkzvjaJJF1Y3bRnv8/tnx10Sm5lVB8qLAnx7Bb6q/MxkgnJymwIy24MVYHcBzaG6sTKbxp9
iDoJkmx9Pf5ME//72TD0OFU0nBKogje+NX8h6m9d8zTlnRDftwMbykX/roawL1syFaOSwoHD/C4q
D6V+X8fb2/67uuA2HBj/gMQXSYULNI/Z5bzgFYaE2bfectonPACNkpOOf+hVfDuzIiz70qkMFYiZ
16We68UFf7bLyA+z3DaOTH50dWnOTAmr36A/p4PWO27YBZCYeA+fHkLjfmhkdDgyO4ILZLpelkAq
4/DuLN8itduW/GXe7PYlSCRuL9KqR5+NSfCDKawh0V7ithCOVUBZtNEGE2TGWibb/uuGoBVgoIsB
z/hCjpCjpUqn04RbA/1mFofYgA5u8un2YFY9jgPHkGABBiei4PI6KdoqwY3BXB5Qjd9EloxzbDXT
+WPBFkpggCpPIFLp4NMF3ZIUuPLNsGSo6Tt+PXja3xTaUfn4/wGJXBFodE9Si+JUi5L7fjyY09fs
b14Uz00IeTU1ImTTBUaUxwfoNxjdb2AgtVYS1VZ36dlAhMwaLWYKS6BFEOjhUxg/VZaxtdUXSC94
dsT8216w6mkgpABoDP2siHSXETRG1hiNKbZp2t2HwyErfpJBBkyT2RDSDT3KYqdSYcOctqm+rZWt
JSsZrsJEgEv8dxxXdRWnitMe8bNB4etQbac9uuacZjN5oVtsxr1WucbLf5o6sTeLOvOQVxo2ac1y
H32PJ2wnz8iJ5H10fZ/+OzLxvqBVodGVBszQ3ouH57z5cHsYqwH0z8yJUlTjRNvUtOFtWXeclZ25
sS3P/G9eJoJHu7SYdLx+InkvHzRtsxRPzSi5ukucjPBpPEsFuiTLcr1H6m50u3zeZcVdJ2vCWYXq
nDmZiJ9hMUS8oxJLoeheASdLtmzXgExvC14oQJFur4tsQMLB1qHZlqQp4nNt3pX6ltZbvZaYkC29
uPmVOgYVO+YsLhNXiTZZflCqH70st5GNRNj/dtvGthXDzNgGWf+QlE9GKWlek5kQtj/rdPC5mTBR
KFvquFGyz2V4ZFmIES+HSdg3+VAgxJCv/0BYIn9ws7vxh7LjQLR5d3v9V1ElBFQQYD1CnyQ6dC49
um9QWa0bOED4KzyB5m9T7pq7GeRglQfFDjBlOw+ljC9y1SPObAq7qIlBreOECAZt/Nle/KoyXNZ5
joyHSzo2vp5nu7Ufa4jD5lgvcrKeda91jbv0FN7XPxZP2TU79ri8/sfZFLYTcoOmrXmYIyf7Q4XN
yzYoXnbecFS3pV/tyEMvS4HXPeZsNsX9lUQ8X0S6MB7DHc6kO9x8w70FovO3I+kp/CUZ5Oo2ODMo
7LTSyFU8wsCg87FvXHLkIQo0Az/IB9DU/2Rgrys8XXKVlLmMsPWSxuqiTsHE2uWpbt3RpP6Ekpb1
Ihkbz62u7i5/xuYI2SSartOkqeEymgZUJl6ht+w0/8zBytftmG9LzElmUnx4WIZ2DMseMzlEH5PO
y4rJrfVv/3FIQjpZd2AuaKDMFwxbbWv45a4uvMlzXAMl9PIu+yIxxwPGrRkUAoo2OynVCMbUfVE9
ttf2+qtNPWSym8ZN/fChnf3bFmWTKEQTfQZRQwg8V2A4p966A2G6p4+fbttYxeuehUmxujSbap9R
fsswHvsNZ/NEk7wCsoZdgRAZ7ayPEnv8o2/NohBIlrwgccEH5Zwmn3ja3npKFXd5Lt9Au+GD/WLL
ypKyeRTiSGilRtf0OAmMeUvBGF6bjySRYGplwxJCR8VAaKzxbVwvmzneVePhP86bECccVs9hMcFA
+LHdcCB36NPFjalruY6r+/MdOKnY99tGJYMSQRiOokxz0sJmqrFjayzPTVRJMo/VIA+2Js6AAi5g
Uyyx16pROqmKxdHgf6B436LI7i3PHNWab6kvI9rj6yC4H7T2gILCWz+vRAqbOB7LljlLjNKAwYqN
qU6/Mxs923lK44dkqUPXMuvYBxVG5t+ey7WNhkspMd+aq9G4ISwgKyKlsbUIOdZAXWXGSZ1Xr3oW
dBZweuzoFBAFsJ/nLnbzhXoRnlBuf8DKQXNuX8y/lsXUwrShRmCTjRP+qpbM06xt3kyb23ZWdtuF
HaH4okJwcmpQzQ764pe9BE1ruAv7edvGimNe2BAif9O0xEwMxQiiZWtFDyWRlBBkvy94yTChGlLh
uh/oy6bv9xqRHPoyZxDbP4q0UclSwg0heIOo2yI17Ss3cxcP6h/7UIYAWfX6P74n0kZkqV4RtIYa
AR3RyQMoLfBaEfzOso5T8VudJXFD5gJCjIdSMk6cGua69lD1sZuoXkre/5aAyv4bixFoyhE4sNHP
UmCgwqYYm9wISPIZSk65WTyA6xApQCPZN6uDOTMkRPa2Y0ldQ50viBXmRUXsm72vxi9/4dBnRoTg
ADL8paihFx4M7THTvxkyIhz+/4thD4yWwGnw97Gr1guSdmkYtxl+f7a+Z+D9bMDMGI/dDp7uQi4h
mCrnc5JWv24Piy/ClVmQkYOtERINV3hxZhPQB7HcCJLS+mAWg6dGsWdq9ctMl33Y2Yfb5tbcHK2b
/5oT/I6Nbc4StIYFfZW6mrnRk9Sd82/9XIOO+YPyN2/RIAn7Y0/wQUPH62Zmwx6bH0kTb9RuC40X
2vbQMxzdWVYIEHsQ+UMKusXAM6GiN9TAjF76fK0mfbjUmR6MnvFD2/Y7kLwPd6k3Vd68ZV7iJl+h
1DMHt2d17eBAfx1I9ByQtJgiqivPFVOZLEcL5uWUkUPi9H6TAj8iq6WuBd1zO0JQdyYUAAtwGgZx
41nl1yWSPQusRt1zC0JYn9uU9QujWlChf8szt8Y+3s292/vLBpdmn0gm7jpyQJMED1IAFqEXXxfJ
moyltowQ3HkBLnhepEA+vlDdKUslqee111+aEbweHKhxOc+dFZSV/UkHpVb2kkzZs6EMDz00XSvb
lOVsqxZBxUxAaACpZPHtw55mJLvFYgVo6PIa68dUfGmKR1JE3pR87cxPDVje1FDzGVrPi7j0sUf2
ufnRDH+bSbsxo5/j9P22j159Eah0QTpA3zTbOQ/L5c5wjLBIqeLgZaFUjkbd3Wll4mdZesidejtY
9GDXxettk1exzQHUFCBoG/8BxyWubk3ieqrUXg2G/HGqT2DpdKtxOKFR2E2qYXfb2NXeAFcmmt8B
rnjjsBJxj82o6l0KiqEAEFHH3g3D/vbvi2IcYDu8MCCSs1SjHTljYneBMj2QxELfK9smQNjELPWa
bvRia28Un2t6GnCVn0AUq/bPjWPtlIy5S4itRJ4KXBBuf9VbI/PF+cG/CjRBQBaCWRhn1+WyMlBV
Jxozu8B2oiOtnjFDm7z4xmy2ZzTb9ObzPPV32tBAeZe45Zw9trRoN9o8/Iq7+hBSlB7UfY2+Fz15
bNRXiAomTvNaqJu4rV2d7Waz2i59obk22OzrTsncXM2eoyR9mCtZ/fvqDOaDMQCiAKoUR7H4VjQ1
jDBn1jDFzik1qmM8t55dfUhB1jJkH7Q8dXMQFN6ewVW/4aRkIANVITohTKDTpVbbcbi5s3hdsi8N
md+sDurMAP+AszTMLOIKpIFTB8ecPsY1iiLjgRpfh147lK26M8lvnaEHaXoY0uPQFO6SfSCLsl/S
4zhMfqM9Nm3rKQ3d3B63GHoxWs7iDZYcHqE0UWsjVMueKVoz/9Rn6K2M+W4Z1W0NjPptM+L0Al1i
I/hSYI3AIwNXvRz9OCjUjsAzjDZCPr2dbFteDQO0dVw1hnKtcxwkQmif0nmsbVNhH0Z79ioW7ZDX
pHkoW0R+JTvfZiDVQDsH2KYNQLfIFdwZsr8lCWOnf0wr6JwZVnNvhdNdRTPE0AU6VxY0KzRD2aRx
GzQzRY2jk+x0caDiFwgTySbIeC2onzw6DAyyETQBa04UGkvcQozZohlhOyQtS4tqCvtHEFK4duhm
lHl0hjRZ/2q0kvNBMiSxEX7WltDSejY8RrXj2s3oDbF+rLtKcvqLLvjPkMACQaHyBr5G4bod2SRr
x9EuTqAyOoI43cuMRHL4iAmgaEJYnMSmEctJWJzSDnHf9Jkx+ZHjl7JE86oWJBoSlic3Wdq1oVOc
6F43XW3Lq9TOi3kat9NmPEBaQrJ9r14kRYN8cs+i12gqalniTfKU3POS2nCnPqJ87Olu7CuSpGnd
Hf6sE//7mSm7MBjLCpiiJqCrL7oJiQOpoonMiBAvuniZJrTolqfWvutI7hJnr0vxCGKuJU4a32Rn
I+msxk7zui9P1aIUfoViBbi8ngpwxpZNfQDMFAXQbHM70MoGxr/pzGaKLFRXwrw82fpvzF5ZP1dl
8N9M8JPuzETcOmlOHZiolicNMrf/R9qV9saNI9FfJEAidX6V+rDlK7FzOP4izCQT3SIlURd//T55
sEk3LTThzM5iFxgDXSJZLJJVr97rbyedQPR2+PnlA45iYqzsDMQiC7szF4iRzmGZ3zv+vVsdWKKB
Wr1Gl7ch/ZcptYUSnazJOC+suJ+4+L4In4eNyMqr0eL3TcBjkxlFlHLjqqkbc5eWUpdx0oQl9dGY
W7zP6wQigkI0Hto2avDh+dDSuLxmb150ii+ql3Bagjdy8i0sGn2lRUBSPDLb3cobwI/9jaGZVo0b
qhIQ6Hx1Ms+CuXF6krwLZ/NueScNI0hqXzkx/x/QVQbOxrYNf7IAWR1mG2dUtcvfy3z3xoSymzI/
k0FV1uNDl44Q+YUfuo28N5CPtMMpH5flKSjHAEUut1q6T5eXTLMH1LejZE7HMro0D33jLc6zTG2D
Hh0ibctHg19Oyr8kZVNygHi40T9dtq1xShVRVzr+IJvChbc05g04kw7ZouMe2fYQZLpAauqBSEw5
UUqrEUhMu8PDuHzw7Ggs+1B76d4OwL9trN9wEqkqaFe3neUM0Mt5LjNIKH+CEHw9f+3up8mOLk+Z
bjzKiQJIfZW5Fa6GmV/uzHTeo4D3ILN0/9/MKGdKWraT9ICdf6hNf7dM1W1ik7CSnsYBNm8yDrrh
0K0GpRq12FTj9jeZDS4YA4HSaHqTdTcjKBkWHV3mpqOd2FE2GNSOGok3A5ig3Z9Neke7z5enS/f7
ykHiO9JGphO/70MIFnjqUffy3lz23wNQ0QKz1Qk76Ti7m+qfg5EiQjyKQVNk0SyGihGgjM9LAsG6
O0KfB+rzSAKKvk87ewi7oDGO/2nKVKUF5uSiKZjR3HXpjSifhA7bqlkSlf97ERTtrw1+nztIynZ4
U+iaDnTzpYQWOpZ+wxvcHngiI6/d+34W9rhGejo1J93ir38/iS9mnYAcYeyAR6lu6gkkpRF7bx/v
6yF34l9KWDHnMQuQrmd3SfnEcdkKnqROLU63IEpIyVDEM5IgZXeyuJV8nycah9LNkrLHhdlSPw9a
XEkrExSo+V4wsXNBHfJf/PZNtyN4IvuqCQS7s8itMRQhH/7knfprKSDHe77aFSuWqjJGbHXiRNPo
h2yydmOS7S6PY53uNxfSEzNUMYMiTBEMBb8b5iZMvZs++Gc0P4rknr+Tkfvf282JJWWfSEhKFFaN
hQGja8TtKzvjkciuLg9n++Z5YkUJwaW1kr2n2I3BVQPt6WMNfKG7E0iBQ+ZUr4N72dtA/n4+faQp
S3RVzQxtwp/JPyb0kq395RHpLCiJBKgcejXEdRBe7O9V9bwgQ1IkPy/buLwnQY53PopuKHNwPa4h
jD3M9nNlaFZFNwbFyQaalGnqtcV9h370GYJ6pfe9KD3NTG26suuZYPIFw+UbHsC0bY1JzKJ/8Kb+
ocjALJfYxzEXUU2nq67VIUe2zYF7G41sK2Hk+veTcOyUfTIJjvTLUgRQ4772zS8ZOYo18a6LmdsJ
EZRR/m9LCWqDKyZZmbhYYEC3K6QOIAEoYbHrFXHZCE1MWPfIm5hwYk3ZQ+M4VG7u4qBZ7GcPWHDj
xkIzXcs/Qn+5ZlfU/xP3+22PKO4hDcPLrRb2KHuQ8q4oNePZdL+1GIei0CqIpZxqA9503oj66IPw
RWhnd0kNaE+iwY5s7iGUnaFiDlZkdEKfu4MJnmCZksrNwtqeZXrowcmaPXTtmC7Xl3frpuOdWFqH
e+J4dGZ87CRO0NT2w6KNGWgwrL4KnTksPB3MYp2bN75wYkyZO2/psxR3zubOmq2IGHuyyF0p732q
yZfqBqXsJlYNC+E5ztMlv86dkEACbvKOibxv+lpzdG+7w/9XCkI35/PntA4pWh8nK/hC44Zb0TDT
h6oVh8vLpDOjeHVeNEuGBhXcpZwJWhqH1Pm7QwXvspHLywOdKGUschEJc5GV6PtHQg5eaoW4Ubmz
rkb/ZjCW6RETqP1VIJV4puJzAe34ih5q7qY22RmiiZapeWTd/N6dqphRvA3y6pkR+Lit+854ZRT2
vpGoEbs6fpS38VSxo3hbnsq88SjsOOG0B1A/klfk2jzQfX5wNLv1TVw4N/X6KSe7VWRV4Pgjnmx+
cG+PT7PubH174wHhP5YFndsElX+UMM9dwCqswR/MtEjD2rvpWvISdMHNhLa6Mvf2tSzu8pzvXV7G
fSPuOxCuBn6zv+yFb73j/BOU6SwnWvdZDe9g9bHu7ovgniTv3U3KKJUTsBaZW+YCJ2A+fgbHUAoK
WZ2u0tuVOh+FeuxB7agpWqxUFsw78JztKNHdGTQTpRbO+2CazTGXCD0inyIRyCxymtqLBkImzVZ6
XfezyG0BB4Eee5x7UAd5Izkx0XwioPW281D0z4Yrj4bbRX3ylbofrb4NYTu0q0dr+Vj5uCQX9zPg
5Ut+k8p7Fjz20NRuU/vQNLtgCa5o8rWpq3CZirCrv43sr8r+8F4XOv9axYvzXuaOUXtLFrpyfIbg
aZykzqemDjTnzOonZ7PioiAHllSwCWGrvL0kmkNfJJnHXnxxm+Y07JNHgeotDfZzgkZ4XcZJXXDo
nAIdBuIG4CQAo1apP2eQgVZJV6MnJzAPC/GvvWk59OB8ujx7564LmRSgwKgPvVsLbFJQO1z/fhJk
SMttxBnTfHTAthH6BcmjoZGaW/y6BL+nbjUCIUUAXXCFogFkbpQt2KVug1IZaCKEATys1Udlaouw
yaqbnHuPlwekRDXgSgBLBEALpCFgfsOCKaenQ4x+opx6j/1e3JJ9vi+P5tOKCFvbYsqvl62dr9Kr
MVzhcWeDNMsqgqSMrAxqH/UfMCFUdb+T/RQBabJztQKfb8ysQBNIwKwKLaBC8dVVMjucngjkjy10
PRMvuemW4mj372M3xmhWM5BJhRQk2uxdR9lKtDdNIQnQD+jj341dfWOndZjVuvuN0u2GSy58DlxP
pg+KNKiFqWAOlywl71YU6Zx8DuTfDsgW0A4PvbubSdyWxd+Be08Bm19Q8Oytp6L6WiRUg09YD5bf
LglClFX9AWIddCXRA4++MqOAXvhuuxh2XCb3pvPBs7qohlYdy3DBh/zeZS/RGVuX92STyRFchKSH
AkGRTg+eMYSGu4AMOTgmZvCPYdrT++526+CgReBhkgEpBZJFsVcbQ9WkCXNiv76vmsjFRXjMr4tE
J4G0MS74Ppj7sKlxk1ArWzbnpA8Ig1Rai+0cHA0qITKJp+y07EXw8/IkriuirNiZMWWrgWNonHld
trFdWfugaG6n5Z0txv/OGzT41q4VgrCl3O+nOrMJuCXaWBLvyuD5ijsLqaPDbq9f+nYkiIkgblo9
cZ3WE3fIB0a7KYXaB28eSge6r+iQoXei+24V38GCpHGGLWvgvwMlnQN/B4HOubUWCrf+sORO3JdP
sv48lp/S+bmCIodlpZE/fX//Kp1aU1zPYllfcYHWeeYGI+I8KIeAtuJPf2DFByQMmlV4mqs312AI
zL6n2FA9OiwTuz9K8U7q7VdfoPi0VaHIWqkjz6ctb5PR54Yr4m42P2cepAY4Gt2uCjMQx8Ruh3tS
ZqBIbEZdY9h5rH+NTOu+xVtpleR6owVj1650OB6VcWXO+XHok+LIizoPnR4CP5encb2Xqo4InCia
Khxw/2IPn48RAt8NR7rGiXPwGVteGQpaRXT4QpNlv7Qfy+zbBPL5yzbP7wL/Dg+64kC9A10HJhfF
HSWlbJgmKuLGhRTtlPIwM81610oC0XZ+vGxsa4DYzvD+VeEDlJznAwTfaO8GYhFxMKVPcmkOzM2v
aD/HXIAAg0zeLhDJY2CWz39gF9xbUCHDmY171bldyWoQ1uQgux9nD9QLNKrqWwZBvyrLHin52Obf
UEvUTOxWMAac2IeuH7oJ3jBQ+ibDFcLsoZYygezWqcTO96unqi+raCiYD+bbLtWY3HLVlfbL9SCu
A2ym4j8gDPagkVt20C5lD2lZ7/Nm/LZ4XJMg2x7ZLzMq9CX37SGdraKLJ2d8qUfp71tfXCEbfAW4
TJg2UjeuTYNrLyFY55CgDZQgtiQ9LZO+deLGeBn8mwr3uab8KbPnjjuaKdz0UJCGQg4PwFPbXj/l
5CygrHfQ+s+7OPD/4v2dn/9ojetseXGTz5ASM4ZPlx1z6zAAxP2XufXvJ+Zyhm5JZJVEPLrXjdt/
Yr6RhY5AOqbHFT1agPId5q7WxJmto/vUquInRjDYyThgz1st2TOv/pAP4n2sMK/h+sSE2gzpznOf
jSYGllvOtDeAoQyFDHQ5zU2HR1C2cWXEwaOSintCkGIK2i6m3PsYOMUTAwMNmPUe/2CVEJIB3yXQ
yVOZm6ZuyZY2MUXsmCNkYOaORcKAhp3lM/7YmPzF6Av/ymVtptlpmwt1Ypicu0dr4MkJLJGISVVN
aKtePLAtyeJP1urECj23UkFszCRs6uIyAwB6WADafydq5193QMS38AbEk0kF0ZaNmziLP3TxLI5V
cMCz2Zn/aBS/TShzVQdBnqI/BCacL44nbhvhvw9P8e8gUB5aqwzre0mJDUEZ9FmOl1IcpOgHy4vQ
tX7Y/XMuF83+3HTrE0NKVDCKmZYosHZY9jrOxIRuBjuag+zbZbfeNLOOxvcB9qJqGqCVjQehFKuL
+fKz9qqnnD1Lv9dEuM3YDfQoWurQPPJGZdSXY74U0uzi1irv3ZqmkSRuExa4LAozLnEv0Uze5oXG
RwsmUkNoH1Bprwzf60Drh+CWmVBq8D44Sx/nQ+inbHd5+jYNrc0zKy0Z7k6KO7hGm0DbETfSui+u
zVKgq932r03m3EufdJpzaWsa0cUfrPTygQ0J2vM9OmW4TixJNsTpQKKqT66NaQiF1+6CxIinjD5e
Htu2OSDgfGx+vL+UE7eoeqhhQ4g2Lvo2AZDa6ZGVppKIB5l65V622QdzXHT33y2HdMxfVlVMq5iy
tk9EOcT5XJph21ZO6KbsFpxlmizb1tKdGlJixcx7b5YtGWIiBMQmH/g88fBzxYf95Wncit+Q/8Qj
DxrsFlGnMWszfwDcE85vmBHL3KtR9BrY++ZKIRqhYoQLLnpYzh2jWlxWjrgjxFm9PC9y/jEl2XXh
LBFobA/QJ9b44faIfpmjypPc6j1/SEFnEiODIkIDJ15P3D+I5A71KFRHodwKhczzIQF4N3lpb+DF
1afmITdoc2MbREeauj1xv60oI6kmtkweJ7gs19kVp+Ij2NXRZVeAGeKzyXTyxFv3ytMxKR7Xz00i
hrR247S5d+DcPYSpAzvdcyBxHbnP2LIzeHq87H4qSP31xEI/MYTEkNhD/lA5SIpm4gUFqUlMDOfF
LNCVWyRztuOkCEnHXkSdR20/xWlu4jwzDpetb06wi5czMlFIfanLaAa8oc6Y4G4LnHwoTcCS8qT/
mS393/k8QWWYtzoByU3vPDGprOnSWsx1Uw/3QcsG8fH8eUYr4OVRbZrAHRDMWICKuJ5yd/bMpHFw
zsGEfAJjy9U0Thr334yCvy2o0NCgsWiHe8YQc4Z8Q1Pee5NxDOr+8+WBbMZA5CKxw3zqI/d1vst8
d3LnwXK7ePGmfd2h6Ej7o5tNOyGL3WVT2yP6bUpxwwqi7xVvuj42pmYvkFvLWH+DvhnNbXnLDDJ4
AU59E4989eTvqiUbK3Sgx2laNGFZpknIKQPZrp/r2j43Jg/PAZSDcKNxXPjB+eSBzFsM3MIaOSsz
6X1tXjegezH51eWJ29hC6E5ER7KDpDjsKVHD8vLKEok9xGPhfOqb6nNWObcyLa+XeUF3S9O837lx
ToGHP7Bwp0HD9/mwCJVD4CfNGCMf+VIbHDkgY3r/KkGO10WXLrLiEJlRnIF5VuK3Np3iAE3Gdlbv
6exeV7TX+Nz6M0ouzUFBI8DLMPCtQM2Fuynt2eK4fcwGGUr/unIeWvEtQ2K8o8dKx2y3sVBn1pRB
VU425y3aceJx+WrY113+iTvPfWWFNrm+7BIb8cdBNQH3W1CvwzOUiyBtjGUhTTXHpkx3wkv3LbJL
l01s7CNU7fDIcUFJj4y44gVp1lS15XdD3JpGKMp6wf/4u3xu/7psZ3MoLspNeL8j3ameTn7epe2Y
2CMatYPsiBqkdRQeyLEvW9kcjYcyHUHPMjatslUrKVBoSYmIkSn4hNTmbTWPbdgJHbvGRkjAAf/b
jhJPnaTnTmoKJFWCO0n2rtGHQBEu7A9yHmd2FFdrKmaT3oCrZaV3sAz/Y+/+4JXuWrm1fZD1Ris9
Hi0WBIXPI0FXDOXMHVsgllIRBSOKIyh1BmOwr8YMivPNDWPyeHmltq4rKAD+NqouVZFxSwRsRcSn
wPiLeVfb2d4Z27u+cPaisHAMGvc+nz6xvH+5bHzTTZCmRRc/mlfgjecDLgmrm4IgYTVZ33LjpzG/
TOM/7zdhrxWSdYxweGXrFn6Vm0niT6hxijbKBgl9lZ6+0MzWAeO2fHFlIVqFyREi1F6JacBDitJ8
jNOpOBqGs6e0OxK3jLiWRH1r3lbyVzxAIFCFMsn5vBHppk0B9r/YFUWcizI0TP/QLfX+8txtBFgX
UQKMICbKByg0nZvprLl3eDaMcZKVO7+NcsOKptqPWLpL2DvBa+u1GeeSBbTC+l+qluhoX5Q0c80x
tsymD3PvKwg7nNBOHA1UZiMAriEWhzuGheeOcpdsaQAJBeQUkRshO5byNKyyXON0WzZWKTdUnpEU
QXHufOKI07SGnXKcFzz7gPz60TN1l6EtEx6KjIAPEIjTqNQmTSMM04U3I3+YAtKVPFnaCvqmCXz8
ygTj2UBWnI8CWnGjCaISM4ZOYYd2MiAS5qbUSY3rrChOBk3UQVYdBlIk4C6klWXdFlBP0LjyxuZc
c0a/xqJEGtwKutLmBKvuyGSHd8YnUhb3UrRAVwR8d3nfrJ+sXIPwRsHigEnIQtRRTovealCgSWEs
H5BKrIed7Xd2lBTzz/fbgVopqjMexeNIxcMFle2kOTQhYmT9m4MVFCmoyIb6YMzi/bcGiB/+tqS4
wlh3JhuZN8Z4vkQV8Epg8vp8eTAbh9+ZCcUPDKB5PCimj7HtJxERfDfxgxDgRh7sPc70imvsbQW3
0yEpHpEhi1gKC/Zm6FdHzRTsvAksp+ZYRs5Y39JElyvfyEacDVAJCjI18I6trCUmCQRJ0udOdGFS
/u1nfVQM0HsjaWSkQnMR25xVF8lmVA5N0MYoCwdZWdTNM7LAFWVY0J+078JK4Jw3RkwpKGpLXWBS
0cGvgRxHOSIsarAg01IySbwnZg6c2xJ3ALqB4mXX5v8Q44dZ1eiArI4pY+AC/cKCb1mj4xbeHC2I
5JALIFA8VfEK+Jce2JHoEhcsjXL7G/WT3Uzo0eyvB4CaqlqXa9xYU5RprBU+iJcVamLnIRIcg/lI
0gZCSexTC9Rbbj6kiMO2lYeZAfYc9rM0dNFl2yZY6xywha76HOc2mYPHR7nUS9zDj5Iu37WVCE1h
hrX7d8P8gzD+SXRMZDqbSkRb3ImCTh82eYpWOgctdWl+6C03lJkbJgFIwvwb0uqUiTbiKNYSGDz8
B9hslQchY85sy7Y145llXhWVWVLTvQOitj6qbNrZmrC9LpYSts/MKRGhsV1WT7xaYmoLucORMV9P
5VwdLse59VdUK+ieMAMI1uGhR9epPqk+20U6d06J/O1U/azo3hbfRvnAS82Df2ssJ1bUtEwSFBNI
2C0UZNgQB7V37dmjJiu9NRD733VB4gwQu/OBjHSszIWOYzy51o0s7IPbzHHvu6HL6z9YGWhtoeAD
ulfHV7NznLN5HkdkfnyjPULo7zNQJ5qU/pav4a6LOxvFcxXJn/PRLD0nonOTMXYS3s3XTpeMj7TI
quE4DJP387IPbMXIFUNtr8hLF9mmdflOnMB0cLcaxnKKrZW3vgEjf3fVgXljLyJ+1CVot4Z2akwZ
GgGbp493yRj3dXXnZskhT9Ib7ujyZjozq7+cjGmypFchyqI0Z/A4MZydZNlzPaeaq8iW2+HiC7jq
ukoAA5+bsSwBWcKkwjsBmJuhpHsxkzqUbbpD+5YmK7xxngDS/MsWUY6yph6asUpRFAnaYu+ADHL8
hprSMrRQNED/YPLtsltsXElgDi+G9YGCm71iLitzhj0LN5dVfiz7ICIJe4Iu4+0ivaNZu5oNvLVg
p+aUxH0nWdO4ltHHhf/ZxkUk/7yMXy6PaCsMne4qxScozWY5thy1kOCrAc7kVtcftDUGvBqRzcJd
G8qpijdUQSOWfABQ0B5rFDe60IBqTVHqJK23VubEjMqxApLDYpEoJsVJCc6fEg/UrrPvl6X7GvT5
vpgHTcDbGhYqz3DxV+dTH/hsaHmRyKSPaTffJVMVDpb3PHD5H80oyZFyBN7BRmgFGKHbUxBGstx4
aDodl+vWlnXX9o3AxnBQ2j7fskE+B8KbgQ7wl/IrKX5muB8evGC5dxPwlLzf43CoAvICUVFkYZTI
OniFkdu+7ONAODw0aYruHMPj+8tWttYHWToKhTSkX5CzPR9RWQaLOTA2x3mQZyHz+C2S+1NoGTrB
n60IdGpI2UC9mQwkEOMQG3m9vPjO6O16YlTXAuEj8iQAzaTLHtgMcdPLI9xcs9eODgvY9jdhNkjA
UyORM4unGmctJFi6yGFyupfcMcIhyD5eNrcVKFx4PFBPKwJQfTLzbG64m6NoupgzvN3OwTeL9M9l
I5urhr4L3CCQCISp81VbwOlJyzwTccK+tOLBCL4OnmYcm+t1crCTcxMDJT0LUmA40rbbmQH6sfyr
cbQjZqVhMoZJ1h8uj2krf3t2lVD2MKQO3BywkSl2HJLtZLV8tNDutwP1ZHdMUvBZVwGvdmY73JqT
T6+6iekKWFvT6gGjBwwJcv2OuuUmbxjyofBQ9ZHVDUSrwpxYn7pJ99baNoN851q52ADaGvlsQIy5
j20QbA0/8/mrOX+/PJlbXuiRXybUA5iRmtU0C3okPJMdGVzkpAJNynvrJEHi1rHXygh5A6lf7Nkr
/LIUsZe/JP6tn/wg7TNJb8daBzjdnK8TS0okHFldAyJdAA06k0gyUNeWf00gQL48ZZtWULFYxY+R
YFPJYpsmExXLcLkE+V4ZNtz5Dlr+Gi98T5fK2Fwc4OageohGPbTqnW8tkoD7Fmx/GE+RRW7QPYx1
+uFPBvPbhLKXcsoIgAyNiHngIi1szyE3lsiqG/4HkWhNQRPo2KMH4E0pexgMKL4jCT3NdRygbdMI
gr8sV3c72nS2EzPr30+u5B4KO+CERW41AECu9rynYAq+zia9buv6p+HpiDY2feHEnJIlIBzF69Gt
UfXjSLaYf9cMjQ1Q3728SFsnE+hwcLwTNIYQFRg8rydT3tE5rvK5ihL0us6FDaSzUR4GkKNcNrY5
gyfGFKdzi46b/oQbErTEvzaBPAYeoA3kWi54APCZaF6hm2NDxzH1wRQAmIOyYOjdN2a2AsORfTgi
8xkaXf5MkzQSSKJdHpnKS7vm6dZ8+C9bympVJjhKloxPMZokjnIHvs6IpqGA9NKqXYiavU5HcNM9
ULLy0fLiobFnHfyJN4JzecDjBvmVuS5vJHU/O3kaeqOxvzywrTn0CWysDWwgpVPG5Sa8GboaNeF2
QKafJDH0nh54hh6pzNScF1sjQo3Hfm1iQ7OoEi+aVBr14uVzvFjVsbbkS4PiQq4PfdtD+m1HCeXo
jhg6qx5FPNQ/3eK7ZfdRDi2zoY8uT53SN/zamIRcAAHUFWEJvWXK3FVFOUvuvfoEfV7FJY0vbmhF
/qHcBTt2ddnaVkA/Naa83RY/cc2shjEHtVL7mZOn//T76rPDn/I6ywKGNrwi+1TO9Wdh6Pi/Nh3g
93yp9BQO6egyJiieFx3w4k84DcOx0F3FN40gf09WSABQKMq+KcmU4ghCpSI3eVwZU1QDmGQXOj3e
rVCHLi1sGzycgFxUnKzk5hgUcz7FdmLHCTfv6yL/mg7e9SzcO68sD5dXZ3UlNQ8K7QCA1G30KID4
5zwaJE7noqoEiEhS31QOvKw7tuNHyb5k/CdP/7lsbHMKT4wpU9jgC+wsANDAW5pbLoOnvHM/pl6i
gXLpzCjhewDXe+NJOQF6zK5BQnsobP+DqHVsHpsb52Q0yi6d/N4STQo0lyRFssOd2D6MUOnTBAPd
YJTtOa/tpRaZkVqpfhK0eVJwc/nj+5BC6LvEAY7cDcoZCNUm7sTnbtB1Ji8l6EpfvPZjCkA4Kw7F
+zCKUBnAPXt98qH7d+1iVZPhtldOPTSNg0cXkkkQB82j1NFkCs+XBCZAkIXbyMoV4hOMQ1kSIEYN
jocLe8kZCPgd85YM3rucCygBAGRweIJlZe3FRRvj+UyBisRZsgoEEqXku2yid8ytotHONPty3Qq/
9+Xa6QszFugP1n5RVMyUrUK7oTUyIIt/FFLurG7yQrNy71uZf2xGrU6iamx9hyMzAlkLWER1TjHW
ShmkgWgBhF3s3LjKFsAx+iqPgqb7gXzAzmegvOst60tdk58lraB2nmX5QY61s3II/GXk7rEvW3Pf
EVyiL8eM8wD1KiqLfhbgGMHctHI3KfFwyhC95GCZj6BXg4StmT+lrfuF8+y5avnXxm33htMfL9s8
33OwifnGVgB+GwV97w3ENRHU7mwQVj9mpkjCLJlQ+zbSl4WAHPWypfNoD0trshTrC4krDPLNSY+6
Ikvp4Dcv/krmjEqX8TGfn7IuArL2siVFhWc1tb5zVkaSlRwEuIhzx7UKsCsT2ZuPgSXtvZN3wRVU
VNKD29IWLZflHurS/4ytX0ajWb14PLkeM3+G0spwVUv2E8KRXST9YN6PKdSz0NFhXSHn7713QkBn
4+FRsfbSo2CuPi8br+xzBtX7x5KaO8fJIBhP/4IOyh7dHlFJjMfLs/JmpV24FDzIA0kL9oCKw8TG
MxarMOmjaRgUDHQ5T92wbv0XBxwnmhU432VoTIbIGapaAAoFBHVxNVspp8JPIBDiPXoECco+Kx5M
b7Jvzd5gYWkls2YmXyPR7xCy2ludy8I/IA2EjynB0GkE3rwGtW5c9kXYNCx7fwdQzFXnQSfPGcJp
KqNgBvrKBomSe5d2z7yFlLL1xZftTVOGAzGBjLAibsoD12JTz/f1v1+Hoj1ejog7Fv7v3B0rhhCI
wrJ1A96cf8oe2zhvQ5cad3NXRRO0xcxSU7J6axGYNhvYQODWwa2p9u/Q0RN+IgtyE7jQ8MrYgZgP
tBwZCF8+AbQdDo2uYPp2xVcUnYPVBoMKztfV+06eWh6b/cEdRvNmgvIM+kzDNL8bRvrgLc/vceN1
MlF2scDcisObrJC3c0OEM38xs9m8EYOLNS0Pk9OFjqejJT4/Xv81gxYDBJAVUocUw7kZZrZLtyKz
b/ryK3iuXd3D5+18gePLBkIe2wS3BE/x2KFcQBOLCtONY7yY/IYyCGKaV/74/fJsvdE6RIgxsdnR
JoHeaTDpK+cd9EMJ3sDEeUzulj3Wfy+vur/JNfuePIjHK35srxodJYL6psMSAZuyHq/oiUMFRl2i
wWRgIE+JDUFxlQsq2JF3hTUsFMrz2DcO+A7XdL7ac+ylaU2WGcLHmbgyQHvqt/vU+nx5Ft8s1no/
ASQR2DoAH/F0OHeGrmmBJR46NO0LOT/15AbsDBErhlg4Ot6Y9Y57FskUU8o+MseOixyMf3cLJ2hV
nEJpkwMXAXAvY4g6DCTYpHlTQkruvw1R8ZNOllU2Oxm7y91lB5Tfvds1LCIB6o69qcO9nB9FWDNl
kMrmwiMC2sY1SEpzcShQNLPK0JfvfMT+a8SDS6y4SMDC6PmiLVMmIV8GBsLFdq8dOlyjcraDFNcf
zNuJFcU1sBeMChqjzZ0BmLIAU3JxnPogZMHVZTtv4tE6ZSd2FL8Y8KDpGpqDndR3hwPU5smD2XKt
Dt06KW/c78SM4gaVGJsOuSfQ++/qv5xDe8x2zAjnWEbuwbxxH3VMbrphKZ4w+UvWNCuBaNpOh5Ib
u24xNbfqTWc7GZISaTt3mixerjSR5LYyoqmPuY6weP3KC7OmZhaoURM5duD8Rol2ny23RoHrRn20
3A/DfxvMG4obYQso9cBSx+8a967vn6v0DzxtJWdDJhNYDTz/zveNWQQBgGnYnLxltz2zvvpBrjGx
NV+nJsi5iWmpclq666qz5EfulNdNm99X7XeOR79RuRprWz52ak0JBILLPPMyENn35p073oh3olpe
A83p7ys+zBYoW2cLNJpmyzsysJ8wHhxsS/d+2vBjVDpBXr42e6AlUfHjoCM4gljlPDrBMc8hPxUJ
HeX/28NnfRPjNQ6AGMCCrzqiJ5c4f1qkRWfTvmXTi9fVV9KWe7+mEN2Vt0N6v5DPQd7vLwe2t76A
JjTcEXDLwrUBKpPnvhC47dyyorVvbVaGDohXinbeAxGy7927YPAOl62pODgsFt66AYrGAdJAyAQq
swjKA8hzYwJuZUdffEl2KX/C2zBKO8BMEcJdMhy5O4at/LI05XsPWWQe1i5p9DYAXwqW0fOxgk3S
sfvFglx9fzt2RytoQ8c5JLYOEa26ykp/tVIL23jQY5yBckfOy2YxavRm4pU330zml4ocfZ20jUIn
iQYAcH2CpQJwWbxtgH5RttUweyD9FnX1dxsMu5blIQeS3vtQg9AoAK+jnVSRwEvfN8YHlBn9og1r
wBKgWKLZ3m+um/gQ4JLBabaSCQAUoHyIl1WcICzaL+nCb62+eTTtOeLedED+6uAId+eQOjKC+Ysc
qwjohX3C3vv6wSesTIymiacPOGpVXWGoixS0LTz7kRrFjbC6fT/MX50+PyRMF55V+MU676e21D4c
Wqa16KXF/6LWxNsdmyHzSatp+dkH1PhmtKCxD4esMp5ncMpc50OW3yVW/W6GcYhkonMYMryo2mDg
6vXKHDI8dI3ReoTceH9f+o7xsDCWPDZsXr5d3rTq9fvVFJAeHl73AQCzyolUjlnH3NG3HsfVo6cv
OTAmMvvIRt05rsa/V0NIW6xsOSDntpX9WQp/yEQCQx5kU2dnb0oe5sgAAR0ZEpKFwVxAkj5555mu
WFVJtLwuG2vUYMmj4Zg/JgFFwVEMVdi5viYroB6EqyHsVaQWgQJGZkaZR7wPK6cpLfLosy+GuG8M
TdZHDTvr74POliDVgZcr7qvn4Q3T2hcVcbELhuGqndL7tBvwjmgf3+8Op2bWYZ6cUkUxO21luMkH
1v/dTw/MyXaCI1eb7y7b2RgOzlokNDBTuAupSE9vtmq/Qxx/dHke1e6umOYoNzVGNlzu1IiKEPNI
HSQ9uvEfLfrDcfeuG854xNZ46+HtN3lx0uuyzJphvUEzgD6L/o+5L1uOG8e2/ZWOemcdzsOJ0x1x
SeYgpQYrZVu2XxiyLRPgABIASRD8+rto16Ck8ort9nm4US9lp5VbADY29rgWcGqBo+0mAGkweBIW
P1U4wNMA1J1nO7fMbNo5p5r01PhfFLHQNbS6hB6ATf4Ugdnawl9pjZhdgede/XIVCz1rI8V5psf6
o+lWLkCsO6+rYgedICgdzvj2W0An+ddalOy+MGSmVwo8Z6weNtHHk4bOytlXOVVz1gO1iAlkUWxQ
OEj5qZzI7aTr2BdrKH5LF+zHQv+WtPCJuM+MmmaZf6TIBKdtBH7x0uZ04/aoLvchrRO/KNds7Xk1
/Euou/D7fK/swB7oZEcX3FVw/QzrroMP9p9c4b+FLLQEAK7jZLZedgTHS1JE1bWlSnBUkPvXxaxs
4HK4okaL5+QMgKaHZfqKEo3fWu+Jo97YYJfx63FFL186PN+v19+rmrf2mQHkgeR1SJzwD6z1Ku32
f2KtZ0n98PraVqUtUgIOzcZmaN0f0qy03PyvSltoPQqnZg/WNOM4bunRSYttmRQBOoSmBHzIe9dM
fnF1C90f2AhyO9fNvucqLfQk/cCtd7f1Nk+Dt69LO29R/j64hX8B3o+yKTmMPbF4H6PoylNFq/5d
RzI35oNuY2PoPLR7TV9+SfDSxcha9HrkOUB3bR0z9q6OgPfO0mZIGv6wSg0028WXdvOvVXpLN4NQ
helgOwPH/cFRnyxnRSNXLIe3sBwAAkBO1MKRBXIv5A1hae+uPGBrSr/kgcg0NfNO/3HFoBbprBYy
dbcCdAZrarFi6b3FQ5MJR9R+hQUVmQk4EafbD4W4nzCOTMa1Gbq1w1nYDl83xBYeVLDkBt03k01E
OoARbS0psiZnYTUwI8PQmgbzHnibIHpj0Teva/SaEizsRJj7VoO2WsBIy70JQi2kQ8hq4W5VDRbW
oQPrFPplv1uH2RpN+zJhgIhAg5qd6j1bS8KvLWphH9gYTY3p1MaRgqEO1enZN2vIL5q8Zc95X3go
dxHv3POBkfS3v3ROS7BHK+8m0G5CD6bm1hp0XEUJBSvN60JWLpC/sAgE71NkFxBSo/gY8AEzWdme
SJEqbW1fF7VyRMsGTJDT1n7t93gvwn1Lbotq78tfU+1lW1zeyXzIHSOc7Ztr31C6bt/WVjF//syD
sLyOeiYpjV8VgQKtB0hANAIsfaLWwOj0OEDLfoQZ/46D/jIFNTtCz2QslxHVDdxWEPd2aTpXGqvU
2MTmfbeZNrOdXnOFzu7aM3ELm1a1RWF4E2KOEgTvLS6m1b4fhrWm5bMR4TMpC8s2DU1vhG5hHCPC
7gKvfZOH0z7L7cSv/IeWBhh16Jy4zdYAS846J8/kLmxdPQCwcoYdOBadex2W7j4wbGDwvPWAnm8M
gKNt1hhpzr4RzyQuzF3glY30R+znaKYmCMLWpgDPm++/BSzdnhA9EKQthh+Wztz8cO5m7bD366/4
inYs3R6kXaZCaf+7pSuMD2AmEj/bVvM9UHu2noWdG7vAHxqjwxH11pXbiaQtw4deYgzQNDev27nV
vXNOTYSL0ElzKf50++lm+B5k/HCM18qAa3s3a8ozezQoU2dZB2Phee2OeOKCe0+OXqvVrkmZP38m
pfVQpuuBeXdEm3b1VAk32nu6ymhSdTJb8bhfPEloTXEAYQTHep7vWs5VZDLA9aXgjsLHbyeR7TW3
r8ZA3YGt/ekXj2phlzhQKzCWDs0TaXnzZwzTbdxt+W/EMGubuDBPY02VkRPoxVAeaV4nyt8Bf3bl
QT9rGQAyFaJjDa205sIyUFJ894SQepuSMNgNw/71LTu7iL+//7vyP9MEbjvGEEq3uQeWoI0mQNUl
TdD793Zr6pVo5YUizG/UM1GLe2QOeVlpJE6P2fTRgq9qdAkt3mEueWXLzi4JiFMh0uRo3fcW51JW
owe2K42mm/a2QSKlpjsbMAX/wb4hF4WpWXT4oGZ3eoOGoDGoaKDVVse3TZTthholHbEWlZ/ds2di
FmspHKs3SEvgz3kHoMDNrjAPL/+zNCVgD220K6EzddklF1E/Cxsb9wYuit9dw0Xp1VquZg52l8Fw
4NiYrgLm4Tw9drpjhSsc1VuifacdlUbO0fbRAakBVN8D76XbekizoVExadttUa+k+89pBNrDUQVE
LhZtt4tLFEQlVNrqwZI3qBiE4btKT3FQNRc/rxPPxCyLjZ7fTq0tSnLvDldlhHRN/wmAtiuKd84g
zABnaCmLQCr0At8OmFWq0KF7ZLism9KlfIsH4+71lZxTO2AKzx6rhczrsvNhGOoyxICad9SOs3PJ
VxI6b0NlgSD6J8c2kCCf2bpm9N2ZWxD0f6daIQy85MWk/SOgA2I8suh4f5fTt68v5+X5z0JmKdgz
NDIu8jBgK/U8oTL32DpTCvjuDao2cRcG6a+JWWi4V1iGF/LSP3p9sQFb18Xof5B5sPs1KYsdc9GE
b4a6RQcS8L2yfLqolR3XBU9eF/NSz073bP782cMwFcj0NxHEjHJPwhvWrNiDtTNZGFAlW9DdeY1/
HPIirXK5ZZEHaLR+5X17qcm4KvDVAV+Eg8WSTpcBisC5wQNHXwEE12CgCii6jR2Wu9KqVt632Raf
GrhTUYvjBykzzTOVe0efRIkl72pdXUVAyipkiR7n/vjz5zO3waFCC9iaFwQZQxkCIEeghDlkuZtY
haRxlIPp/HUp57bPQYlxnhIz51nL0+0beuSuwoG6R9WBxFGEVUoNuDl8ilsmP78u64xGOBjoREMP
2kvBcbs8qlyKpscgz5zIQlsP0rKrbT0vmoDnKaTnMhZnZLvAqDOIoR4mH2DfBvdFbJbjG0xkbAOU
njHz62+1Gz5iVmHf1hKskrXEFI4x3ls1/YrxhDKOtLOWiDpz1+AeAycQHfuApFoaQVtkjDc6gouc
GemEApO5Sk7w/QlfaOeJjMV94z1xW1JPzoMEOUEUfS4bUO0ZNqDCq7iiMpEA1skMP+4rM3ZAx0cw
FtDr64kHF9xp93XWpGBi2tv5Ta/8hFP41zS7AgfUdspFwvIgifL70QF5dwN+NHByGjNqrY1m7jGg
8eua8r25b7kYTJMhmQKHAp0XC1VpDMdQoyO8hxw4fLX0d4Gnth2jO8//ZE4mic2exVYLfLxxP/R5
bPtvyqAGuCQopZkAGUWztfxtGH4UffWIjb/o80cRiLshMHcKxpuGQ0p19oaPxoa45E44aVBe216d
NIaIcxtk6Dzu8baTpkl08ZFPXWrbX0AgczEF6uiQ95WV37b2eCir4ALdTdvXN+DFVZljKgDWR+jp
RWCwbM9Q06THSQk8aB5FIlEeLNkkTT+sODTLOXW8ykhXzTy1qGTPYwazeXj2CEgQWrgjtPO6FDE6
p3buZtyHb8HEU1/NBYAsmX4247cQuLA3Pg0mhvvJrofscTQ+NOabcW1s4jtK2YnyLGQs0jsYrSwd
PUGGvZu2M0GzsZFb4FNvvaMb96m/FddV0uz5pt2tEby+zNOdyl6GW6ZiHuEROiQJkDjfhzu1y1L3
jfyYX+gPPqLU4jpaeWfn1ZyuFviY8GcwFoTHAq1Zp0doOR3uhjuMBy6P3nDTA6wya94CmbBWXyf5
8XW9fNmSFUAaVAYtdcCRxgzMqbRC6wgzZ2o8FNKKmb6XKowjVdwq17giYx0X4zWmLZOWkS8rkmfL
vVwnBjTRijdTzUZLMJQMA02Fdqf+UDhJBkUlaXhRfPatuLmwNuY+kys26MVrj74hTIJi3gLo9GjW
XHQWYrDIDpRlykMBg1lxPx2Yn7Cu2I3+Qwce+teX9+LCz11K3/sY8Tr4eCRP9zU0wJLaZhE7BFFx
iAD6ORAXWM3+yqLOKMuJmMX1G9B3XuUAAT/YRTPcD63XpFNv78PS+gLulPKg66iIh3Bc4xI4cydP
17e8kxiuDUwt+KF0myDE6jw1JT1YUy9cWrMr4hfmrT16GJorLHBgjq6yUX3ytHcftGZ9wUBCHWeW
2T7o0pgAYU6Ae2eEmu18TMAfm0lTJ+lDRTavH8uLJlo0Wp5s2ELfSYsG7oDiXORmTN2EpePevGgu
qg3dkpVK7FkVQDkXAzZzNm1Jjk4t4H22JURh/8tLimFq0Bf2t76bf3t9UbMuLW7S3CoLEDeULBAC
LnQtcpkH6KKMH0KnucssHms6pGheu5B8DS/k3JocQB6ANxbRGeYxT9Wa01BJmtP+YEwkceXnSJmp
Me5fX885IXCqQjQ8owH4BcnLRKohbDrPPgZ1tqu+dLWRdGRcuTnnLF80wyMhhkXXKwzu6VKssO4a
B5Puh1EX26zkm7oR1w2vNq3mG/hAQIwrUubJt8psVpz0cwvE+4zeYyQ3EEwvlLC3VRmMptkfamXE
BU39KEpyd2UXX/io0PRnQpb2jgxOjmFiqwcbLfvmgtcqi1Yej3MSEKaFgLICBwca7093ENl+jF0N
Pj8UWRnz9q29hpL60rph9m+eAUXKDi39S4SVMhBNEXqVPFS9d2Nl+Wbk3s4Zpg0b26Pr0mOAmON1
3Xt5lyASSgfIVOgegprTNRVEAlWXkeaQl+0DyZzYwwhJW1RvadWtcPy91AL0AyOCQJQ7p4eWjBGG
ZYk+zPrmYJvDvi5VMqrhnqpvry9o1qVT4wApPlAegaeO2b5lO8hAld9YYckPehT9u34Q4dZD6eBd
kPHsyrC99r3PMSKKtspog+SOuYaUcm6VgA/EyALIaZFsW7xQMs9d0HS73SHs3uVoD42eSLR5fYln
jDrGXZ/JWDxGhHauyPqgO2SfEAbs+Q7YTCjYWyilAh5/pVX4nIY8F7a4vK5qpsjqi+4w5vqm9dhV
KEiqze4CyEMrV/js3s2seMCd8iK0qp8qYz+6hu5KhJkub7dT093oNtvVU/7+9f07K2ZOvcMtAlrG
EpOQlAP1Rj/EioaD8I52d13SFXfoZU0OE8Ng7fpLxvw7PAtMKolMa953GOnGhOFNc4lGITNRW3bT
bNskT4WxYt7PrQnWfU67Yo4XtL6n8oBg1Jajxgh57n1QzZUJ2ABnbebopUeJKWi4d4i3gJkCeIJT
GdwhnZS67w5lYedWzCkwbzVGG8BqGYB2kqgiycuQrjweZ0KSU7GLpbFaKbAWQtvlprBTcdFCdJmy
LaqcVTIleTJUu86Ni93rWrK22oXeizLLalrAkEi83Zc8ssrLDpobqzE3k8wiNM1IUKwwGr98Yk7W
upzHprkXEJGN+pC7ThVPdeEnZuevpejPXGkoCkDkMGQAT205PCbqaOwxQNwAkuwe2AOpm92y/MlF
N/vrW3hGKZGixzRIiBw9ugwXD2br2pRnqJ0cwuJhoFs/AHzDWovtmWPCUtDtAFQUvF9LlJh85FVO
+lwetN5bZdKwY67fdDIOup9ED0auwUWmFqj2mJbHcpZA8zIyDZdUtD1wUP9lj1axYmjP7BZuL6aS
5sk3Bx7n6fVqw85vhYEQg7KNKt4L67Exo7XLNH/J4nk8EbJITPkqqkuJFuvDpMvdVDYoadzYyI81
dY8gEbwNrEij6VIqtn1dF85o9onghaOBLJ6bBRZpDzlTNypje3eUayd0zupCCEYGnbk0BHf6dAuL
XmuA4+CtAqJD9CHXIdmYXl2b4abUnI+70gWHy+dh7A25A/lJe8RuDCVPnKo1rTc1x7T7UZq1Ya21
vZ3xSk5+sYUNi7TUJOr88QC3KvWqW1FacUfVVuoy8dXNQGnSrqI1nXH5cS9QVppfBdBJLO/GMIDN
oMEM8iEYNIsjLjaWS9OOo7uG9RvbHVPLQqmzpxv1szxH32/Lc9nLo/B6uyYm3HHb3ebefdbeedOH
11Vq3rSlLiM481yQ6c6oVwsLXZdONrkNRPgi+lwFn6iwr7IuSksEUJOKLjRRKwbtjOHEhv4lcWme
4fkEMmj0eDB6k8b9BFw6RsQtH2z3m1VRupIzOndnkHUHKM93COVlyqjNWuSGW80O04DOh0t0z72+
gS8tjgc+TgytYBhyDnAXd7Jry86m9TxlZuo0r7/2Q7Adyp8ezgLfDyIzgImidgCQp4VdG9w+m5wK
E5eT/bUDg7hmH6tiLeP+8mSQzANSH+IzgIYBnOz05qsOoZ8Co9uxA9nOtFNZlwCZbLVQe07MPDU3
x2lI5oXzjj5z66Ja55qCePEIdyvunKsAUFUFGG1lsQbN8vJsgpm9D3cXrxoQpxYLkoxOVjlLMkUJ
UoE+dvN5jHRFoc9K8cDdNbMOw2N1TtdjNhyYGM3oH31QOUYHuwL/x0rY91KJsZBnIhZOAFU9en6B
k4U6IIX7VpO3GI7309c1eU3I4lzE4Jm0klhHG+luDyCdbsutYlzB5z67W9+hwFDUhA4szqSy0epi
jdw/qpClQJbb0tyIo2mN9e6Mx4steyZncS91DVvOApSe3bsf8V25E0UiP7r30a5J1b4z4jL4TzQB
/itGszF1+mKGDRvI2lxC5uTjaY57J0JtSv+ikMUzCHh9u3ZMhmaKSWwEqNVKs0vE+LM4IgBOw/79
vZbFwzA6dVjTuXTPR9RGuwHdB27sSLWidOfV4S8xy9cgs8upoMisH0U+hDGprDqllGjUaKM1/tBz
+g0PGih584wh/OnTe9o1mUEmlftH2z8Y3dfGfnz9/pxbyvPvn+3eM7vmUYtBp/H9ElXXLI/2I2r2
No1WBiVfOuuAfnq2jIVTQCWnwdigAcXQ7julaFrnIBZhTG81H7fuahh+dllQZlRBkApCd+fpsgTi
hrFF581RFQ8lyPW0iIe1R/TsbQUoIADtgNoHWpbF2fiBKKJ8Mr1jVSXefbizN821d9OZiXk7fO/s
jFLv688fFxDqUG+ZiUQxJH66LsaKyaeO7R5hSXfASN2bMtpmTrt9Xcz3R+bUw0Ii65mcWS2fqQVV
EfoRNPbPAPriduhIsSO+wzbjOPG0rhyKQjotUlvBldRG04DjLu8SXaGBjtmlu+08pKXQID/GdOyz
BFvFNtSu5I5HNNu0lv8Z7LtmjKFduvKrn3uogV+OJkvYUaSUFqaayHZoGcOheJTFyHjHPnvX2+8L
9C+8vkfnBMFFmwGxUW970cxpozDAChcvD6+tTaDLy8yJnhQoNwom370u6kx4AxW2gQmJJYFRYZnb
7IUW1UA7/5grVyUuLHVOy/GRh6G4cTlvDhhP8zD2VNY7TYovAwNDmVvX9AL0ph9f/13OGSSkWJFn
tZBxQoXxVDMwQ61EC7S3IyYlN3XV3LZc/HAc/uvL+N/5U/Pmh57Jf/0P/vylAYkQKKS7xR//dds+
sftOPD1114/t/8w/+tc/Pf3Bf13TL6KRzbdu+a9Ofgjf/4f89LF7PPnDhnW003f9k9DHJ9lX3XcB
+E3nf/nvfviPp+/f8la3T//87UvTs27+tpw27Lc/Prr4+s/fcF3/6/m3//HRzWONn/o/33LyyKjs
Hpc/8/Qou3/+Fri/A7cefUJA4plbH2YMe/U0f+Kbv6NIBXBHOKYA6EHnyW//YI3oCCSGv7tA10eB
Hc4rQP/mVIxs+vkjO/p9fi/xnchYz+TK3m9//m4nZ/T3mf0Dk1NvGso6+c/f0HmFk39mM4DZM4OE
I6JAQgb+6xK0oG9zU3qGkW1GyyIscYraRWqhMUu2Id4APM3N2AMGu9oRBdzc6UtrS0eC/QZZ++xL
DdCYNrE5b9u3Rd9U1Uefm0Rj16ecJxWrTTMWYsz8WGPoX+KZKouZSjOoOpUSA4BIYMswmvFbFBbw
ncWQeSBZBn0kxg7DLDA/OaPrwds1M45eqohZ9QbU3w2LKzBcuZfacEN5W3ch2jxr61vUT7nXQKAL
fyuS4h2whYlxQUSA9z7gNZs2gegy9JoVQc1TIBBUUYxxraZNskhM0SVDwX+6ZUZbsQdnjODCtyYl
YDaYWN6P18LpPPOyrW27SCqRm/xGoWxSvvGF7NXGBAlHe1ch3tFgymgU/r8mE7lsiUXrFKCuSmwr
w+7BAO9l4HhC16XMN8wTUseRPeTY+rxWuxp9VV7qgBEvvAtMatnXipAcJJkmMVKfkbz8WPhN1u2a
YTTqp8mZOnqVudKntz78qCnVAVKe2xD+gX874GeL+yEkXp+G2NFyS3qMzcdkoNZX3gvPSj1riMxt
lVeKgYjAJNVuLCbxCPY64t41Zl4aV2ZDTPOy6VjXX1SmmVP0dJusiusgrAZsKQY5YyambtgIbPg3
BciGDK5C22BI36a2/4loOYKFs8cALmBf5GRP8CQHi28GKB5Jcd4MfV4YnjQPuaBjF4NSRecpYhFW
32rNui5toH1yH5QoBsWeKhHJG67FyefS070MAALuBGI/E3jjfZKSukPqcGcKHpF4YhhDKUrp7pVt
N+9K1pX5rhJKmpdi7Owx8Q1iHcFSZAEahGPvEgq2iSrx+WT7Ca1sSjaOZpbaYY/QAoaGrFGk/qhL
HlsD8Gfv0HFamZuIum3CKjYM2xY51qGKgYXdigS98NmD9DDAtGlmmr6NCMjU77B14hNUkpR7jA4D
X1dQQRNhRj3AlVkpm7u6w+wOkr0o31+A8Tq0thhPI6gZDWYAXCiwpfjXZpQ1cpvbCjw6VdfT9g36
hE0n8QF906Zum5f4+7EVb2ilRplKLyLtPmpF2ewEn/T9IOELHMJW4N541eQau9ZrzSaG+R/pRe5p
oJ+7EYBzbMa7t1bWTKAUMaqSp5xXYXjAQZnlN06coyh6O4vRqlPVqdcrlFwLW4lsRzOYwFj2yLl8
BBZPEcUGJm/FpWlXCi2AGB5od93o933SIeTtEsskLH+LEfHgaVJqoO8AT+xY6Iwz/QAXUZQY3OYM
lNzb2gxIgKgnCIzYhUOc3ZgllyQpxeQOscdGym8rEQ5qM7Wg2djCXc+sbSepLG/CCYWRxJ9C5KAn
JaJPbYVUKlKqMgTmO+vMcVdngT1sJPZ5OiCpr8QmrMoBdYzO6ctNEDSNk5aSeTeeO+U0FkTZaBxB
WNsjVWj0RSo8GPfUkz5Gz7XvtwEo+ZgCYFavMy+RbY56ow9ctjAB7K4uNyEI2W3cm6zKE7vVgXtQ
lqfba1pq2WzaCF7rsYtCKR5aMdGNJ3lf3xRlrj4PhknfWbpQXSzM3A1iMboBoP+M4IvbuuyrX7X5
V1ta7RdeeDxIS9jwaFOYJuliTvqQb9HQJfWVLVzGN3ip8iIJVMk/OgXyHWBvE7S6Ej7D5rpjlqH/
sembckedCiGnE0ovTNy2p0UMeyU+8QZZpRgovG61C23wbibAiZQ1BiRGP7+O1NjmRxDaTt2xJ31z
NUTOqBK4zeNwjXCzw3cpkzlxBm6ELqVlT4Z7BFRd3cQqj5Rjx7qy0TCck9znF06Uo33U9HVRJCMM
2vDNGY0pH5Oc+gXTsZZC+ffgow/tm8Gzamurc1YCeWrsaxdco6yzAEHeFaa65VDe8q5X8FL3IhKR
fWlOjuw2La88Ox3BYzcdiVBOFmOQvMu3VCpzvPQqwG7vwdyuIoqG8LrLUub3AY/trDMYTrg06uii
EBWAr2zK2h6AR5ONWzAN6sPkSZBGtSGM+G0tSZkEpFWAQ7JzJ45o31gxQiJ0fKNS2OGpqOC8S80x
H+uwcpQxAP7rCthZDc23tuH0GhB/vWdtYbkCAzXzuoLV9a3CimcoN74zkXLD/LvJUA0LMHALAsLK
a6MdXmvL/zQOkrsbjr5zldZNZ71DXl01AGmvdb1zGRvzndMrMRw8XDZ+VeeWIheSMiES2Qv3fVbn
zedRByHHTEyvVBxQKcTnoVWA962oWduJQUQbAITLC9tkZmijG1EVxLkuMpuWl54lqYPeX4B8Wp8b
QKvB1kR5mW+lY+JbYFxa4DTGHZCqeRH3toWyREkzKraeW4tm56ludGNldxokNIU1hamXdW627bnu
H8a2FUenozxKVGGADyVheJLltvXlYKaYq4lIogNz+KCUW1QJ3IEK40tWgatNazu3b3Xvij5paADy
c5d4vr8fQ9HJm9wlekoNqqf8uhJRAMzNpjSrJ8p4VezDSjc6HTkiw1vHpeiV5pby1QXaa5xo3xPD
yK+B+KWjW4fmoUiNqLDFJZ/6rHuopsbhl20/GlmFY+Cy2bMyN0mKmgoPpsQtg+bDyDJNbgKncLu9
bRmWvu8x4g5l68AsYgJzyHRCEYcdnTBBVDW+14EYyiQD/9jlIYfK1Obgd/djNMMFN9KQxhYMSABz
jMPWysg9xeCelTILAP+Xeeeaw1EakYr2BXfeIpyR4qKrwrK44H454F2MWDvxDbPbEq8IhvOEvMsG
5gBcuTehsZPoS+96wLBGsxl8YkfvaWQCeskMc2bEhprkMQhJNN02MkAGIBRWjVIIJgmwAzzQHttq
8NxGt1KOXYc8q2GwmCkkmHcNjbCYCj3eSIVVwKAkG8O1eX4J09pFt1ZXcnLBfFRy8L67xNjLPq+8
PSf46gvm+Tn7EtoDB3KLL5yiiQfcNnffNlPfbxqfe82NRwwfYFjKrCvAiIQ9SG6cPJAbFuoii5nf
tVYa+VUIAVVtPzS+lOj8Bq1tCDTZzLThdrJMbHEJm/4myliP/md8r05qruoQ0O7ggXmo0aYQXkx2
VlS7Jqit4r5pAAxHYl6Rln8NIqzzwZykAhSyCHSI/v569EaQD4IL4QYUHyxr41aFPEyYL8l4qbxc
9mkOXFgi07Fqo/rGcKqhuS3yCq5j2k+Nn9HU8Vkpjpin64stMsAqml/cerQusrL3RhaLZqird7Sl
pVMfGUg/9XVj1DnflX7dkzuzirpuG+HosssI8PhqhyyR3UNvRiGig4N01cDfC89A0+434puTUVxF
Gq092aMNHwhjgtxkodgCcKJ4HAmnKun7bPwDTfKnYtT/Z+R5Eq2+Gsn+fxijIov1Sow6PYnPj7Q4
DVHxIz9CVM/8HWyPYQTeGzR8zbijf4aorvs7SA7AYI2J63leeJ4C+SNEda3f5z40JFEix0QYO+Ps
/xGiInpFYSfy8B9Gb5DNsX8mRP0+E/R3hAq8ZH/uUp2L+OA3seC9nuYuiqmzOZCr7I1dhB+zSfq3
rSpZgidmwy171+dsD48sKbwsYZObb9nUg+Js6B/ysGxjO8qB7dAWiY/eg0RV0n7/bCv/CKmfh9Bz
UvLlrxdZIYAMZ/aERdIyBEZxL3hkb6axeNMpM7obVXWjVZslXlXsbFte6mzauJW9VgM4zWVhY1Cn
A3jnnNBBVhu0AKcbY49u5rWd0W3M5luIrHzf3ClSpWRcw/bFQS8XifPEsCMoheZer3A5A523FqCx
CewZbwydKo+o68LPi0ugitlDDEoY/YjMY7lxbSauUc8Z3heSk51kxvQFQIylEXMzZ+Dg9HP3xgn1
eFe0dbMjpaous8nQl6XRFSwm3oSvQ4HNe++LqvkcyV7f53ZbI5AstXFoQorJayAD6N2AoJEATc8d
/HjIzf5dBIg9OxkdrpKCCP9jWTbTriiiIMncqvgWcNd4i1AmvNGYa9IIQEmxKTio2NwKqOykCNvN
MNrhxmtFEXedthM4QexLAarBO5ON4hLjbHhhEIcCxFgFyv0CA8WvjE63Nw73K3QIDM70dXLBGFzn
sr0E5U/xzu08YiU60zDhjerHdwIo0Rc1ZcHbUrl8B1Robzv0VXPZs9GW4KF0gysWleWuD/Jhy+wK
YSmC1ZmdgOb3UaWHB7R66ZQWdZQaU+XemDligtQswqpNcVP7dosCBzB6o6l6sljYXkunCjfoFsFl
KMA0kgahYp915U5bYyTTAU+mvtCI7LzDFIErkjRiQBAg3B0A0R0gZWEgQSnm74XR+BcFklZpkNnu
RVcMzoULRNWb2tPGvSfNwYw5Y+Idy8osscQApIRRGnDYJn3gviFj02vsWLqFuhPTOLCYq4J97NBN
vQuYNWytyRRPgV0MHxreWrvci4pthxnwLZLV9QUFlsS+E2636Z2xumcO1wefW+TKr6oGcMjFnnhk
PNajsN/0jlabyKdZChPxQZFMJzBTNo1rpyZXYsLzmJu03Nl1G91jdrS+KuAUJ9ngWjsRMf+myHyM
epFwulS2QwqwWNHgqaG8PWqVwW82RvsCqY3OidHSkD2hTFZfuBa1kt4QVcrLbnjDDQy4xSQYgyEO
ndH+lA3dcCdyaN4manW7N0lgffUVLkfpePLKlxlQcBG6qY3HzBAzWNYwxF3dVxyzcNpJwKIa0lgr
hJ9Ww+pHQ/Zz868t3+NHMXhoMvdTO2ln19QW8ZBPcvTtBHt6W4zmm6hm2bbScBtLremhbGl2yYf/
S9qXNccNM0n+IkYQPMFXXn1Kah3W4ReGLdu8LwAkCPz6Sfrb3ZHaHeqYWT/4yWE0SLBQlZWZZeid
WVN2Z8GnMqK1Nkk0Ctbsa5Sz3zEpDuJWzIojr4XlZ8/DKBZMzWD05Nid87Ooc5C2Z5Q9XwfUf8La
SohEvPFM0GDAEMNt9LGLkVkdbN6Rcyd6fsWvjkxf/bDr/hvzrhG4/3K0PsVuLAWI3gP1GK2Hf9Ti
hGsWqLkjySz5C0x8SWy6o7NxAOslEzcORunGUCpGyEnvSCWiIGi2nS03aF+FLP/Vt843t9URL9Bb
dtpvOGqGNz9g9BOSJ5gcs/GemFk6ii4yYM2lXJhWduRXMy5lrPjVsVcEDtHncRp+3Zirs9L2V7gs
OLuMmqkUlIz+kDh90FYRgbTjVdhCFRETcH1ZGHQsyzKy4yj98cXR1FNhVroDgFAtHe8HPOnnMR74
VO8Iy23M8pzZXjk9hsgC/NoSkf9cg20kgxyIoNkYB9sXwY07Be3WHCwfgQQG0PeAB4dQzzO/x7D5
/jEzXX5wUPKrqCOF+YMGNeqL3qolibSqnLTsfSsqF1MdMHNPb1shvW+T7Pmf1m/Nx1ZVLIXIDvSw
WpjwdpiXQWOmreFUf0iZq++zy8qfsnYDnToG8Kymmtw29YuFxC3vHQZtvse7CLR89UeKWiQ5CA6J
A8pGEerAH7dFWQb3ZiY4wg0HVWihi/tCtfY2qMOcRGiyvBs5R1Lq4AYLg1qPKpIm3N8lW7wYEjX4
hZtmhTAEyuFkpCybVUpRpUVB0y17qn0WTRj5lzKi88euNZy4Lc1ZhHmgjQRYaZd0Y+G9ur5Jowmm
gXfVXxSc2lO+m8k0fOesKkJW2vQuU0aZIIWe4gI9heOCgfE4gW6RenxxIomrakOX6jfQXuqHLmkQ
fgBvjC+NUztVWIG8QneGYQ9F4tCs+44SZnhhtKp/gSvRvenZ9zDFlcvU0xOG+dmsAPtHWBPuprGf
hp3f5kEqRs88ArDYe2AVh1ws8reEq5GJQToW+geozVkou7lLhDfaYC22NIgzX2ahlWfzFuAZ3Tms
cV4nUVlPxG1jpYe3pYNm0he4ZFGmBieWt92+qObgUZPqFUD3YZBVuwG2mN2j8ZY1wMqK+o0tqCxD
Wkt6GqepnsIM7XEkCdJFieuY+wUAUGJIZ4qVS1QiOsiHcT/d1AWNMWBiwmAM+JbHGZLF2GQ59L+B
c9sDnoyolb22i+qSPFjIev8e/Gp5wcX7Wlr9nEDLOm86xp03om322OIkxj0bjVCXPEORWRp7n8Nk
enDZPnebm56prV0OL1lj7FEK8ggEw/YkEEBS3eZ3mDP6gJfFj9RqGhGuNTIubIoyOoAJRFgYzf2E
YcELlCHJGGh5MJX1jB7Zi9mVb4EW/bYd8DUjvRhj0md2qlgfdVIOiSuzTaCnEugQyElaZlacTU0Q
g1pS3g60N6NxaaskF+608fiEVa3CwfCEDEZvVLwUhW2GNc05Pn/0NgIAEDMREQwDoqIdwhG8kKUD
aTFHc1v2JuBvYcUBoCQFa29AGxsI8e01hBZhnh2KsTpNhrrX1LzNcLi5gysUNbbZLPceHTFO0E1l
nc2R3XNzY9TdT6/sNVCTuYtmGHon9WiRsIaaGmPJW0gbHJGSCXhWw+OCO6/SMZd06MWT1UJD3fSx
cLvv01K6IXf9l84N9rVV6cgy8ojkuMm9JrtBh+zZEuS55t7WLYJNYbI/gIkBumBed+gseqMNmkhE
uY1sxcabXcBwOHS5EewWdziy2nrNeyfbmCUibzfH0ilves0OxYCimDiRqLyXgnW/ely6rhvEyyzt
sAqm58Gw77pgyPdG2xm7no6otNuShZXfuftajPvZ8lJnnJOq8mNp4I04oKKinYxTVb2SWf7KR3aH
iU+bEjEahKBD3lZHSNIOnFlxsyw3cKR87zXtQi7bLBpdMm7ywEWc8tgthKgSB800IkLIS2YFT6j1
fwaYhzWhVrKHErB24ESA3nVUmdO9IazHAVNdFRfswUBmEaLZdSxq28ajmEI2LLDd4EzHrA7+sFLf
E7+/zSHbpS6mJIx9852jV4MWRDLNJMkgyWSu+dLPAsIAIewtSrQoq/XzbJAjr+vjIvojBKozumeK
RRQYdRg0/LlHDtvM6BUNmm9H6h39Uu29BR4sPp02I7JX8BpvlqY/CTrcVqa7dTsvwKPEgN2xGMPa
Xb7rQO8g/dWhrOvHLKtiCcP40GfuTUcteDIUPzIMJ4to4+8d0T0Sb1ZRoPzYZUFSZLAWspsnqCf2
hdBAAOdD4PopJg0cZubcKXc0TxiOhG5brh4mXlWHzA+mcJj1DmXUsyrbm6Bo7xaE1nDIxwBPb2yi
Bh3EY2AOjzOaGxh8HkM2dCsd92YUMnUn/+BOYooaPrK0lMFya45gCGcNEuxhsmMLOC5allY4tjAo
0F4XOTDbiYOi+O20TrVveObFyqrA5nbqIpWktXeezo9ZjfaWw8gucEoBBweW2qTc+FzF1KlTIRok
2V0u/JBr2/mFJ/UMyH0I3Xx5hv3TjVt6KK34q62Mu8UiQ4LwkL2NuXb2uewbFtbDTPcL57/badwE
demHmjjwbCvTEgAt2pE3XUmPdd6BXC1uTaVfCqtxoHbsQVSwFb7pBam7h4SqnH8uNUxvKVO7ciGb
mgMiK9tNA8B5ytACljRB+RcR5QzhQsrvKOnsY211P8uJfV+IVSV12yGSY7zXAYMJy0iMo47GprYi
OdbFzZI5Y+TDiiLk5nqV1d2h4zAnIEaJvyCnymGHzANYe7j+phjrZBq8I5+NLDZyF2XOOP5ikoC9
Mb9UAgobGz/baBz0LTDEKLTLok8Ctrx6k3tAMkYShDsMowgWJ6lIh6+9jMwZcyuBkuE7xC3V1wWH
KJkASK2trWVmjxz+M1HduW+zL7YaTKnEn+anGUPrjj1xBPpX2rlF2p9FXPQqoU7BQmIV+xxmxJAP
YBov6PV1ZC1WNI1gvcnZsxJ0QXXUoURKOJ0eOwOqAkZuMGFG4xVVuH9g3INmLAy3oqEYTyh66wfB
BmiGSZdklR9xcC/vGO1UjkSDlY+tO1qQ3EwnpZqNpF60eHX7fbbkq2nJ9jW3ymbfkGFOrIF5x7qr
MHHLCIZQKFLEDQJxpKzleVLDnmbFXsoeFhlzyTZQvOS/NE58uLR0P+RGXFU06TDys8toqmr/2HvV
Ni+QXE2ee4PBst+QncpwXBzrtarkfEuBeD+2oIX/qQqPx5UQWeJ3gxl5WXOAg08X67Fcbp3WcEMM
WC1jQ/U+huh5dmRNjh+5mDe+N6qyOupFNeFgWO9UTM+50gFa4PkMZMA0Z/seQ7G638asaszuse3M
30xlqZYEnBrWQjkwOyoU6PZ724nX1lsO9khw4PBe8nY1rS26RcnV18cKCADi9qgL66TNssrelzx3
YcRrIwWnmxrz+d48iCjCtctxW/klMN+GWLvAZka5c4ch6w/mUiEpWAzI7zuYk7gxWihsCDtMenke
OkJlZBVWe9eotvdf8Gr525wv+Zb52gYcU47usfez5RHfpYW022+2fOQa9+rivBuWaNKuN9C4sc3+
MA+QUYb95OsMHwbPdxJX+6lzmHGEzpx+G6uSPlCA6ifQMNFAHyTGPLd85j89owxu6Jz1b9Yw4Coo
XXnr+4gd7Qh/nE6PbTqjW32nxlyRULUU8Uf5NXtUtKyeTb/iJ0FshPCqCZwYoDbd555BHnMzGPYz
umOpvSzyj6t74wbG1ut9YX9r8RzyO98S7QkzoOXeQj/uYObVfKfssbMAVRD3bmQTwgV6CSETFU1l
SSYA3iYahwMm+LzJnjbvQ9uOaLtK8HztzIwrhMi0AziTAJwJQmWM5BUdwtKMKqGBB7TothzcoVzs
yKh5ljK0F2OfT/reDGC1DewcZaeqavQM7Okw+e7wGGTZMIXoHYnbEeWNH6IfVechALcBrI4cMCgq
j2+SE/3YNgXcAoweWI/ZTdU9Vzx47rq6iZHJZIexwzyFuLccAwNemb1TBgY7gdLRIcSUbCqBDQzz
UTUYTR7ixQXPYim6k1G47KQbsY7zRZGMeGZxhiQdOj87RKIC63tb97jp+8naj/AbkFHe8eAJNg/s
oOCBsx/KhuxHJzfoBi8GDkGkM9sY1xWENCY1akwK9geImQfqnzyT9TdCmdnvbBLBg5FL/YZywowG
LWkc0Ga9Rtp+51eKoIKpnNhqXTAeoJaPYPAMkNGmyJ8lcKMwR5stnvxq3FmLIZG3GHWiOlhb2dJQ
SeW6c5rnpP6lXPQV7WJAW9aeGhCafAfWP/NJKiQFyqtl4uiyxxDjLIv6DD9d15aHLiBvT+aUWwlu
uvfFt9deMcHo52KwHqoO40WRDoNO4mKEV2HjMMxe1YZLZtm3nDkYkb008oiuOkwoyhY1Y9DrRBVo
6RTeQDd6LiD2t2R2cnLSRHkzvNaqAMHcbpHxcukj8i0tpEELHGdo16NzS+Eww4mRGO1fPQVEQlLk
U0RzlT+IEaJLXdj9TjV1ky4tppEWEgZcNC+DWE6wsULLuoK60OxhCjmPeRw0+mkRi3nfVfXPklvj
hmv4AmEgF8oI6lULAg/oWKEG3TQUhYNsY2ZVXDZsOtSYMo9iorYSr6kBoLRlExGLdX/k2M4P0DqS
tBuoggBwqLZAHtqIVzLYW66EfSO65XvP8lji+vayE0HlxSZkcNHoldaTQ30eD1B08hCeckYK5DAI
0anWB1/aHESkSexdiiejQWqKHY+A0YTy69CguMP5lW6qWo6B7EYTPIACNkY4paDDWpO7cYthiVRQ
2ZuOmhJgjY3UhHTFGOeEwFp0MqaTQw3xXY1Z/7i0WetvM093Tx7VKJuogwFdFluKGz4MxjtABjdZ
DKbGA24781TrqXlBKPQPtTfwCMUaQBfUv2Db1C2JDLPDVVUFr0igd8RfTgNsM1lt5zGg8u/lTJYQ
besR5A1/JXD1xIzmyva3woHpJea8VIepAxFvjwusG2Km1fCETmMDEVkLYtBGlbQcY7qQQifIIOyt
hRifLviUeYQWaXaPSWckB5DQTUNcOq6F5LUEfaAe1a6bfY1koRrGACOAneZ7ANByOzozeBQelZBv
AnZiY9whU/hGiz77xqlR3bNMVfc1DKc8GKgQ+87Me0Dlfa7UUZSZvWFWI06OVzuRXdbD0URkCLPO
cR9QeRSbKgehMByRn77Ugd3s1CzHFD4E5rdyWiVxBpPQDeKWEKYBKEOxYJNpuhMaJAlfq/wgfUfE
vp85McSb1Q536vSQL3IE9aPXdeL1jXycsKlvPQLXgJUDdnTbBk4bssPV1Pvw/xo7z9gZAatvtdUa
Tygh+M8uI/ObC07klrACdkQK3KIa8lwAQBxbQVtiA4xEoUadiqMv6vmJKW0PYdBLsXWzujnA5IVu
FnDtop7oFsMZs15tYE6A3JUKtiXeKAHAZ8NGjuW0n5wMF5A7F2YXATLr74VajFvDKLPNpC310Ph6
QE3i5GBIdNiouQxLGcoeCkWwBuayCOGuboDsLso5KqbKO6AIQeebdbC/0U7p7YbcrjY867KXSvHq
XioXQzmy3rhFv7CQidEBN6vwXqMApUAXltI2/uS9kBuJ1n/SGgt9tS2jvhEFqZOKBXRXL8JIR3A6
w7kcpg1IKONt1rX+bzkw58FDr6CKihFNBAtG5Tf4eTLK8LO3I3JDDEWqA/kO27zqjs1efVo6d4aN
MM9x0MGt6bs4AxDJMVmSsDv075G+Bpijg64EN6KCSHmrCh9Mw5l54Fn2tlhOflmAVtgjx8Db74Jd
4ynYqNj5wE8lYL8hZLaPGWQiQ2QLwNw5euCSHjzDx+hhfDNN1I2+eLZFrt5oOYk4G41Oh7ZozK10
ax/Yrqb51lJVG7VZxd69KluCuLNZ9WL1rrmbFZt3TRd4u2VoAJ60AsJHOJ/4Mpwq2CfgEFO+s2dS
/xiRgv7wS8N595apiHLQGjbSG4eYLAUqnUKCf0k8uKWAXQf2Gvx6gLXWaPw/MMr1oVlo/uQKkJmA
9BAX3JxGeH+UKziJYPAo3iu7s384Te2AFOAWLJL9rO9dFwwkOOAZZTTpct5NyLWeJ9PvI02V2NQi
swk6rFZw8ny3e8FJLvYzBqferQf22KA1+L1l8ImBl53j67UEan4AtStRn3Rd3MCzZmOAe/sYjOTn
AiruvZPnSLaFGm/qpmZPvdOwjZKjte+NoW7W/JSVKXWrQEUMire7EvMwH0nl/+EeriD0qUgfFb1b
KQz2YQWSeG1tAwVycVOb5pE6+IwMJ5M7QwxtWgX1NIXLPAaYuuV72RaIRRbmgykj9LeRCDiDve9B
zT61UyYPTmUCQGwm9B6srAV5T88ACuAigyu7GI13K5PyAapVFLdGA8l/Rdv2JAWYbTEQIb7FC5Y/
Hd9AXFzruB0Qw3qBB1VNI8zXY+j0kfdyxgBwwT21pVVuvjaVTw604zn4VvhtuJOIkU6BYRwALVaR
5qAxWbTwoZKEZGDIFi0iC/qCnV9n/p0JChAw2rHNDi1XXpy7zHytx9IKvdnPthz018fSFdUu8yb7
zzLnA1JZXwPc5W1V4WF38q0IenBpvHoYTr075Pe0le3NZDM/Br489pEx+xULQbj2fxR1WbrR1Ktu
/xd2zWpHP5uV76eWdpChwElfJ+g0Mowfg8zAFYW8U54z7rsCr7ax9QxWiWXtm2pBgYz8MNa5hH1C
0XlPHKnwtwZkF4w3zXVUEhmEAj3NQ90N7h3uvuCBLR1KecvKKIBmrbPYWxawkSviidQ3RmMHJxnX
i3oBWH3lqfcpQj24Mbkw4UixGHG29oxV35FtaVjg+4im2cG+ftn4mc3vggY1eLmscXNovWzXm5gN
7jVBeyjLCjlk7okN+MxKhCgm0WbNywW4PGnegcmKg6NI8A0kPvdnaU4ScYnVT2CJFg8Afdw7AWOW
EAWsumuDwvgha5BTqS7oTSYZkbssKyaQQYfihoHyhkjEM+KGTaPdlP/N6YHCA0kYrardEVzz24G2
uDL18gbiGcZ6eWiej4v4WTMuj6D0ykRMWbnDGJF2p9ty2IE9Zt60yheJMYGXKQjq+dz286hgunln
rW2chspd0KvAD/Ve8mY0JpzvrEDt37Ytgc6wYmPU9V1wGq0aSTM3iAnLbYhZmhb9otZHflWDngea
rOm/gWg8hn0+GusghcqNoY7AJwclTLhy9beK19VWwXruJmsD9wQ6EPBNXqjYLcDusgrXfLSV7YRF
BpyyxeG14toRQBorsJWq0JotPHtHTEBtxVJtBCJBF3vm7GTgfuWI/UhRxLPZIOCEyIFADnTdQcWC
2mOBi2LJ3zF0cEhbw8ImmJDIHqxsAVHd1S54VQhkUGeYiGbjZIUFGs5hRnn9QiuDpra2hlj7tXlT
douGwYm1jI+W7jwadgZ37pBTDZFAmZFmRW29yDZYrWWKQruhN6INFy3oyoLiVxY3BHHuFHCn+V2Z
jXtfF3b9J0NHGEglb4fvbKHwFvUttJVw37qYS4uOlgN8ZgJNO6iG5Ov2618tUN+ovO9WsQtoJTBu
x2cMQhD4PjDUPhOAGwF8cMBFA61EGiSm02AnID7TNgyKqr7tfBU89MPSRRA3uWnhlXXCZm0eh7m9
A+MW2Dfv0AaqRTRLuWmkUW5WVdIYrRfxnTV2bryYBn9UxuLtwDGTO4VmFke6NKOfzEtx18HKBQiZ
QocOBu60DYIjxkVt0ff87c2gARtSTYlkOI6y9rqNyJEdTiMkEV8/iDP9Fh7E6iNHILZxXWh0IBb7
3IhGCWuXpVlYCXnEjb/p0mzH35bISpsENdqV1f7p3K6LgeeEzq0DvpV/9tThHDAbQd1ZiTP24HkC
moc2Bp5v90B4ipgYMj9Bl09xadfOlYb7mSTy/2w0WAX/ASRixDzTDdrU4BUpsFGRTomd1tACoX8V
0pjHBIY9/V2xRO3Pr5/uqjj7dMrW/X5Y8+zhtlNVVCuvNnHRSDEdmSKJrylomSgoCdDcr1f7rH/7
zw7REsfBhsEmcNeVc/BRGWlPvuodPN2Rsd3S8LR06ysbunhcCPzSMOYYQ7vNv/YeH9YgLYWmRWAN
ngAviJoUDdssxVvcNEn3zXv4ekfkX0rW6hv138udSSaHFvbw/rqcjEhKnvTWSOrI3ueRihGs9sbT
1+tdfIIfWBlny4FCzfFwGwsdh+HooDQqcvHy9RKXniD8h31w6FaBG4agf35LA3Ab38F4VjxBkvop
7mfgXuhapKvjagAyTBZdWXH91f+cwg+fuPV5RTQ+2hEiKQsnPlztiPuNs6Owe06tuEyv+flf2t+n
gHLGZBT5ojEvEquB7WA/WnsHZsEUDuipwnp1Sq9E8jNDmX8D2Nl3DcAVY5qa0gKMFECcNE/U+wGq
BFgOAqmvtFv5XlbLTzJb5nfh6+LFUH7A4v/FM7bhk+j4kMPDq2CNBB++CxSjyOhrRhL48cdmwiO9
tXb+xv4fe5r+Z8Nw7IWAHCJBtD/WIPtxqVHaNuRdiNild4JiJAa1K/Rz9evrLV1iKH1c5oxlw2qQ
GOoO71E66mD4612W3c3UTHlzbdrjmab7P1ty19nswJthB3puMtkJYAUWlCtJTtW24i3fss427hra
sdfCxzTzfqq7rdc13mZp7f44KBO3bmOvIgUIjGxr8kLPW/RNo31+4+l1PILZC3NLFSb3Li5bworl
S4heILty/i6FDNhHUgfsXQd3y9mL15NwULX56PTi/3fRAfSu2K9dioHgBpumuUq6bdM9+3w7Q9rA
owySkDszsqIubR4zDN3cTnEW9ikAGrn5+s1fuKU/LXj2BZei1iX4NySpWkx+QSXqKBoy0DNAr4DB
3B1GBaVfr3gpaMDIDEw4y4Y6Hrv8fKYZPCuASTtYcjfH65Rgq9oE0RKt88Im1MhXXtrlZ7r6YVLb
g1v7uXdFNmAO38RsgnvFjHQM55Tl3u73QTQn6G6A1PEqro1+vBSoQGMG8Rwu9B7SoLPAz6vC4i4U
P+sed91jEb+3O2SUm2uex5cf5oeFzo4kqTyOpiQWMvfzjhUhBtyHSzTC0rtI8sdr9uzr/3Z2u3za
1nk4osIGPQirBbDLcKGY4/JQt/fo54WzmsOvD8qaMH212FlQwj/VmFiAxRjsRUfjd7k8on37/7fI
+WEEzOBbI8D3BAQ60A4g3AFEVftPX2/lzDH1b9BzYTmL0IGpQfCgXff6IY435qyoLWYzse+mJN8i
EUB1h0nVxRYdjuLKF3YhTH1a7OzwdYZrl5ONxZACy3uSA1I1CI+/3tL69M/eDj5gE+RH3wJIcZ7e
a2DRUz9M2FHxYxg9O+5omrEno1UbDa5DOE/o/V2dt3DhAH5a9SxpKz0453WgysBWLzSOzmb1FDfH
cN5i2u4f1Goq9dJh4+4CGS6nrzd84TgCDsR8PgsNP6ivz5YeGBiwHuugi1YApufGG8NggIXMyCEx
/Xqpiy/ww1Jnt8DQZFpI1ZvoexkJFFWwzWOPXy9x+UR+WOMs8JNajtVotVgj2K+J4pq4mZifl/An
trnmZXopBsMQEd4MkDyj+jTPwpTmAn3pEaJyZwMRZJuH/HcRe7/mNlFxGwsPmuVouvJpX3qKUD6g
BETxAnO2s2+OKjo1eiqwZkYgA6e8/ZHDzu6Ka+bFVXwI8nyMj4D17dm7KqFqaD05YGRoUd2T1r1f
tdNfv6tLJw/n7f8tcfaqaInkzC9HLDEBsJliwPlhLq8EjYuvyFm3AAUOxs+dp5oCcl8BgAot6E3f
JSCrb724tI79ro+7zWRGRnztBV1cEuVrAMt51Eeo/D5HxV6Vng44ut5rxZcf0HnZVC9TSiIvtbbe
Q3vFCe7iesjfXB+DYeAMYp2dQnfhDcQUExJ3EmrUY/IbmrsbawrnBKBAyr5dPffr2z+PkuBDWsh1
oTT6x7+/mrzJnClWNLbOHnrTfX7EzJ3QjSogLtfGAV/I5eCIYyG3AiKAqVdnB96umq7CzJ0lqWYS
MuVE3MlBCXtEyg0axh8m5s3XB/NCNMaWoDNZ8SSgLWfvL4PjGLyWsKCsBDgxwMGWsQhn2zyVff+E
Jv/L/3w9cBh9FA94i8jAP5+XDMdotItSJflY8IeggBNUG8h5w2CjAS8KX0XGYNVXgvGlFAuyQOj1
CaamwKT+7NQUwl88w8KqxY7t3GMVt9F6dWevYtNF197hhUf6abGzR0rAW88C0D8TkznvjdPgkmmI
CmfYhiEzuy+m7NfXz/RCcKH47PEHkzphmHQWXDw9NgMf0Z/FWnfc8TbK1dvRvWYufGlfeHhQO+L1
QX15tozuXa8KYGGRWD7s4kGBChURR2ksB0+4b1ACkytB8xIGGEBHjacCmaXnnQ9ZNt2c9fDQkMBe
VALMPzWNrUYRiVe3pv38Z5kCQP76YV6KMJ8WPbsN2gINiGHBokAjAJnxCFSWqI5YYqZg3afelcvn
wsv7tNzZU53rKdBkwHJzDYMQ8O7hWQLTCoF20Ncbu5DtfVpovQU/5K+VW5dLsO7LhmM3eZn7yDXk
rTUu8dQ8tdYTZPzx1yte+uw+LXkWzRSkdMpD9zJhsUpIXCbwfoCRTrzO1Qrc6H82N+Fvhv5pubPY
otFR600fyxn5A/GaaAZRaiLXCqi/jn9nF8KnZc6CSZbDCgO2LWhkxaBE4Hj0UT6G+R7whptUd9Ub
WACAPR10QmIToBKKxggtg6j/U2PsXJiny7y7FnOunaKzmKNGryr92pDoilRbhyPk1CJU87W9X36j
LoGQ2oP49p9B1ximMAjI/P/vxwFV4Td24PG4a9MMk6+irw/QxV19WO18V9MwdwZ62AnzEgk+1zxB
YEHplS9+PRb/vM8Pq6wfzocPQ1eG6dvrnvrGO2JSr4UBd3KHwH0NGVp/7j8LoYMFN0nc7FD5fV6I
+Rwq1nUh70ZF+baL84RtlzJdkRNwdvYgeG7lAaRjiKWSr5/k39E1X619FmZEiQynXtdeUpLysImt
pE2KEw/BtErNE935UfFjOk6PNA8lj67BzBdSbCjz/3vrZ8EHxLgGBlH4ZrKK7zN2Q3xj+/UO/5Xk
Yy7axyXOgg2cBEqPMOxwTouT98xvoGQDnWFXJ8aDn+jI2BTb+X4ottfGr17+KD5s7izuwNexzIr1
msI8GhSz0EOJsNzMWLFNGyekV76Kq+udBSA6DyWACKy3tiSKiGwxhjeIIDXazt/cefu/+go/bO/s
KwwwBxwSXTxYNjlPWdkcuvIxz9g1rOjyxfthnbPvkGMcV6fkekTfzYjEDrrKv70Ymr+0AatzDsGo
uXZBXfr0184OTCaQQf2DBuf5QmH/gScJLIKk4GfUm9aNi9jHUBD4e9nJY/e9k0n17VrddOl7+Ljw
2TMFYbkficDCRgAd2ZxFzpxdCWtnc2D/cx1+XOPseVY1/GqCBc8TBfstVKiRvc3vjUi+09CO2rip
Q9A4r5zN1R/ynxj334v65hky7LWDaYw+FhUxSekzCWFsBkIipq0AoGYHfBiJMW5oLIAa9JA+hZkf
WrcD3AhiXfzGXMpNsCtf/CvP4uv3DHfqz5HXKnuwMOz1CLvg27rF1l1uaG/EVp/dfx2Gru3/LMYT
WJ+VSKIhl5el3jc9GLKY7gdiLf3ZYEyKmnSkiPHj60UvZOYBShtor9FegsTtbHsmMTJw+XCaJnO7
VAczSDzmbVt+L6qr5fDFDX5Y62yDYGdPNmief4PPq5l0MV9gJRCPcf/U7vIIVln1xqFpd1/G1e9r
x+tSQgBvUAxQARHCBWz5+T2uMrICzfgFvr/TJsDg3bwtNwz2iF8/z0tf58dlzi5LNFPy1qJYJoMT
oQqHUskIIjq4GP0v1oFrPvAtExObz8ca+I2qK/Vf7J3HdtzItm3/5fZRA950kQ6Z9KRISupgUA7e
e3z9nZF1TomElMxXar3GHaM6JVVlAIGwe+81l16OG0f5HiUzabMzl4vfborqqxYWIyNopYz6Klqw
H6eVeci34dYfDuWzcj3lnDrGTbsKNyEXKhTC3ZlJ9+vHItQkA0uEuSPCNYs9XxNJ1jCl7E4Jd2Dv
1ynV8UPw6f0u/M3B5m0ri22/DAYnQRY1kz3Rts0KnM6u2vUUHsj78UCJ2UblpkhK6lrbh/tz68pv
X1Engk6mTzAOFjt/WPYUhen6vMHG05XafUcZvNOfcbf9zcZIPA8rM50DDpUiS9jQrMYleMZm3gQv
guVPVcUKq4UV2oCV7JZXZ3fFX6f42/YWHw7vXtIPoj191+7TLViDet/tIO2vAs4Z40rU3+jPHaVy
q7PLi9iU3p5T37a9+Jz0Q6tTXTRztpFuUP9tspd+P18cy35S99lB+uySpyf4Nsnu2TcX68eidXID
LC1EOUzzb+TQq6sAbBQlkhui9tqNsnW2SGhX1VokboNVsjbOZCN+E96AwMz3BJPEfYDk5tvVTA/b
cTKyRETUA28uP6qDF64pduZ+rHAyMB/KXff8n/KS/8ON/Q+74ju4sTr7nkfsq3/TtY9Vhf9ljenm
X+SwCQ/qLFc6X4RV8m8ctq79pevERfGeOWYgNKbCT9YYdTM6NltifXPgmrxmjbELs5yTKdGJkxnO
v2GNmb/kebDKI+gmoO0E96B1L+ZjbTbtJFlYtjdY8KyqoB69iRy/5xRFujEqFACu5BcaZf4OMAm1
kJsVmZLKa8NZ/ViFhnRhFhNi9dGS4BzokQoSVgXugPveQW01bY9OGwwRzGTnsY46fNCJJFBenZUj
XNbYzK4A8AZ3jS8VN6aWI9UseiX8mGYd4ohEnS+HHMQr4QZquCVRzQ1BNwbBSIV31ceSB+YJ2Vvo
zx9zUQkeSrZzoRzLw6c2C6/LzMl2gSqZOhhSKsk7JbNWyFb8bS8qK7M8q66DIdM3qK/8tXUsSA/B
G1zYVit/hJZMEYAdXqOD1dYwOZ9MjJS3MTgPZFMGRe6+Gcd741j6nh2r4AsV6vexNF5Ck3WbHgvm
UxmZtJKGgFvjMtj0qjZd51QJreZjpb0miu4zUX5vT4H1Q4IjfFWK6vx+mrQDcp94W025BbCiaW4l
NBvXAl0H9dbusy05JY2XqaMr1Jb6FUC5fh8MSARK3Z/ubUMlfATYcEsdZa6A4BA1HGT2Pua141+b
WTiOMD6F+AAkXkxR+iA0CfDHqalJ6g/4k1ZXMWVqCHLU6cusUciaCXUDbIIc+haKh4SN+EVXS3Pe
Q7zBUru05/w5ZGwjDVGbxy7Sw9WAIvtgCSlFIkQV6VFfgVyk3fm1Vqx6Ib/wzarfR0OhfRjQE92Y
R4mGEGuER90G4FmUTbgAP3IkVW4MfSLz2QqxB72L7sM8akBCYMsfmqMwREhErKNaZDwqR1QhIomE
nCQMe6tydR9k9Jj14cWcGRK6x9CIXmZAlC+NEKd0JWXLLgRkoVkJZoei/Qx0QSqP0wcUx9qLFRjx
c2Q6E8IXoYEBSJytULKG3kCdcUzJMmoZf5qhecC2bdexXrSPGV5DL6qa2Ah8nC5bGUJ3E9vVcDuq
/fy1EbIcMkW0rAeIdVAtotuZhISnFGIe+6jrKYXEZziqfeaj8gfZwHBtCznQDLRjgoITD7cA2+sb
6agcKo4qIkTKKIqmo7pI69P0dhaSo6poxq8DallopeHAFAEq5llaoL+kqq/vraN2Kcg1/V71Fet7
LaRNNWg3SNeO6aZC+ASp19nDZ6IyeirTK9WQ7I+Bj5xTyhFNRUNOYRYSAaRUUpwVKzXN/JcB2re5
gbAtXQdzkO6APsd3dmM6z2ngxztZ6LTqo2RrFOqtNgHXZgpFV3IUd0FIha8yHkVf6BCrq152si/R
URU2IoLZ+Fo13c+j5exmbeovLKUFQV8k6a35t7Cs6hCZDbLRHiyhPFOFBk0VarS+pXbbFAq18ihW
U3pAsrNQsJlCyzZKWus1R4GbKbRujZJAZBP6t9oOwl0Cz2yFKLlYl6nUbFWhmFOsevBqP+8/1UPb
fpGFso5a4OTaVKPgkAvdnQrxI2SY1NUGVXR9GaD7QtAl1HqW0O3FwzD/kIIxdLmAdgdsxoxVFhc/
Ut+xPwRqE+9tIfwbhQSwSkZ7pU1JeokGKnJ1e9TuCd3OPKAlr3TJ7zahUBR2ki0/ToFWbVOhN5Sw
jJfXUWb1uzTPITkXsjI/pvYw7dUI4knT85wyE3yT97L+YNjZuKH6sbtN8lS+mrJxuG6K3N4rw+i7
Fs7N3jh19kvfzMk95Zj9wcxy6xaXSnWPu25xm02mtGupu79C4at/gyoXbeM2hRdUdfmtrIO8rEJQ
iK5jFDWEXSNFc5urB9OymoPsjJSt+mX5qAzTvCdZpF4oRSao7k5efwMPhBZIGWYUPFnGVJuzahsb
/XAwWyfdUOc+ruZAAqASZQGoPjXc1T5VbQ5gik0tDcNnPIDHDSyn8QrOTXRpjSAH4Fo05bWDziYB
9iSHkMIbq0Q24/dw1mNZuhj60t+PY6YK9aUJV8Jot2alOjuaRs+r66VyP/YJEtjGR95QqKkN31mT
5R1geuN7N2HV4+LOkq2DKUYeODXmmLqNmSWfiziqsBDVtTnfOmGkNoAuAhQ+wYiiAJaxNK7FdFlJ
o4IcFfiAdeGrY/BYWE38abBKzdMsp/9ed111L3dz9iUFX/JiSqDYV8Wg6tml0zXVhQ1t+6BpTX4Z
1Kp8A+c2OCiSltswwpTicdIG9bK2fDSz6CSmB8WRYGLDut1DamguMKfUgP8Y3Sru7fSZFUi59ENV
P8jVWGwVjA2ucVtTnzO9tNZlPQQrHy3KUzyOyQvoevsq6pmV0uzkVzDOKHOcNVlgmyxPB6Loqo1v
0Gmzfktl9gxqkAELA6leZ3lr7ACxhBt/MsrHlsnwklVhDjKca/C69mOywANEJQ0++4b9b/5E2RJW
l47zpc+axE3bvtXgXs0p4Y1g8Cag4FeS3WkPAwbPmz4ubOCZqgbQRIJsEBZoY/0UDHKilq26akF1
yy4KpenODJXuB/Mwu6hkFv3QQu7lB0HyksMt3yJ71L28hjDdqVm9N0tceMqkhD2hhLW+NqJY+SyN
3dCtAthbH+IeYHDT6cjonX5I72ajsM0NAsjoMMCEW9t9VFxSVGPsuljpHiwQxYh0DdaroAjvoB+M
n7A2DL7WrYwG3zeQmlLi4aUpeQg9Gc1bu4V15KK4IHblVL6DLUU4TTdRoMwoIwqFQ1ce+99mpMt7
a65n4FySjWKCNO6uKqNqB4ag3oQIvK/9KJR2DiPDqyTDebIax18DmG+vcqgrK9BMWHJEuXpTDWZ5
U9pK+12ZJVTLCL1eMge53mXXT8WdLxCdo4B1zukQ3qShxbpgDGmJ9Kq2N2WaVVdBH2ffJRlr51kR
/M/5yAKdj1zQOrG0a6QWuFppYEMNPemf0YJFd05AIekc4YIZq/Z0HZltx7Wa7SgtUb0XRNKo1B4w
sOg5lV6mglhakfDf54JiOh6BpvihADcNBOcUp5fyMAn2aWhn8jdmBPKcWIe/lHG2uATWb3wdyza7
bEpFvS60NDSAfkNG0/og+1Jb9vRStyZ6UcO2N4GAsY79ON7opBq8ps5jyD6C2qoJgGuu1tIHR0Bd
sZPg+GoF8w4CjPEpLTJQeFKbUsUnS186MCmP8ZEQiyAQWqxiAo7NjwxZReBkJUWQZe0GyKwhcLPh
3BtPJno6ZLahSQiFqNh0CASkNhK42rnJx7tCIGzLI81WOZJtWWXmr4FTptsgAV9EZKG6cgQMN4N7
+gI8AlVeXurRoRfYXNM20EiBU//b7PD/7pr/I8JQpy+b7vc66769uWyK/+H70XyJe8xfVLloWITY
OhVnlN7897op/gpkM7YpJuEy7qHir/5rv6QCsOZ+KujKQs0jskL/ZVurf6FghhZKYbQiC4vpf3Xf
fBtNNghIcD6xuKNRbK2YlKG+DUvg4CGZ5djW21FJ9iGy+xJRK4DDlc5wVYf1aNyrlrnuE+BTduIp
WbMLR8Nt5x6MmnIVW8mukHS3mp76OVkpDdrM0VmFiYPCvPH8xl7bErRBQBiO9k1vPztW6o5V59lh
8Fwm9SMq0K1fmdsgjFkoZXiBKysutmItZTauJF9yg7jdhW34HOjw4816PRfMDhZgslOuZGq7eASy
tY81x6vNIYMLguo1AgVlZFT2qXn8gbr9j3Bi7+cw3A0RKiUHw2djpyWa22bJmhIsVxnOqU7eZiF+
7dhFWJk4cG9mflNDqiwO5cQBxbzVudb3lbF9Ndxu/45YveZ/i4jAzzjWry0tIgZlVSYhK1u9ddRb
Sf3UK2fK8PRfXwUtFGEJRbGITFJsuBgjlpQ3cNvqrR1cRXATMvthTrYwhdD+u4nMcRcwA/YYUCKv
y/BCAwQInQY21k1rN6u6zTYa7rd1Gh4aCQlu/9xpDVfVp5GBA6sDeqfQwg9u3FJcwW+11XTpsP+Z
xDos7U4i+NcVMfii3PWnYjOVxaaJkbbrpNTZqGcp8XC8cLEkQUl+ocG+fL+DF7E70cN0AHUQzBEH
3eMy8isrpuWXQ19vueHxxNFu/IpmfuV0zzgVeAka0ZZCJcLBdSp8GHSXixr4ymDz/nP89ju8eoxF
KjhD4mRSy1yDE/BdwTqYcJpQoKsahnpmTInI69sx9faNF9FKbnG9EwYjy4IGbEuRYZrGbi+fe6NF
QP+/PWuiysJh3SDs/XZoOdixpFzaoOuqH8LS2McyRR+QiqWs3Enhc+1cmsq8avVDLXf3s3RdgD1t
5mfViVYz53/IaW7hb3z/i983Z/I1b4PTvz7aIpuiN93YN3GHX4ZlrEDarwUML+lkN6+CTdAQcTEB
HfXB/Z985J89sliQHWmcsPHmI0N0XxsU5heYveFOuU395sy4/nXhEB/5Z1OLJSo3oqgMMNTZTvhr
cMZxg+yMAfK5FhYrR9jVcuLUtDBMn2vrQ9OdWZp+PyOw1caiQaSexN+/DuFjLYOVHotsp9y009fO
YnQEhuv4X9//KL+dDiK2i5DAZM9dTIcIxPSYNbQjuBBOvyu7J3l+eL8NjmG/m3Q23gaGgo8DIam3
b9MYwBFksHDbrE5Y4YYtcT0QePZe5VrVJjKSDd8FCu122QBr4aIxZHcOgCNb2tMYZKyh1g/ViG6w
rXPtusShSBofweM3rhnVXE8j/lMbYxPgtp6UGpfZ+BgnsqenZAoBueRheCMBsc3Au6cl17fyW9AO
WxmJH2WL1631Va6+SRiJgko7SKV8UMJrLpUuAT7XaPEXTd1h3kjat0Z/BI4yY8wD5jXWk3U1O/s+
5/ktZnfFrJEcYpz5Npj97ZBhuzCXe5+4ZwjZ349a2FFPlaRwMo+9VO48QlYlBftFk16r+XcZ7GPx
JaqtH4bePxGUfLD98b61dq16PUTjXZcCV+wcIs/kcRUApbH8EPZ0XBxetHRcE1oXc1GvdcJVUee4
OpoKm9uvOdzWKcH14XOdIFbRNeycjF1R4tYIsTIJqJ50QC47t1mbXCeNeplU3zqOELNn3bXV12Te
+YIpxCsMubH1AbZM0n1XvOTm12D+3OnPMGkPVfFiRBkIy9Q1J3I/MHqSYV7PZY3BYLxpHWczjeZ2
aOKrebQvuhHAd/g4VNW2SoqD6exUeBtyV63kOb6Kp2GrQqgVw0WKvlUR+66dYHkm3fF51jZ7ZsdO
kU3GOiiMyylUv9kdtsm2/4DLIIwR2Wpc6HOXmqoSVdFhoQTDtdYPD2U1eJ3V7CBKEDWEMHWRqTDP
qmjTqQAbZfMCBqKrS4LC5smZ4Q5ie4j42mPtWgXof9UAiVoL0AJj4wvcsDUI+BbsX1R9G/mPogzQ
MAIg+0vrSBsThmDkKHsQcXsruCiYZYYV7uP4RdNiDmfylj7Hbnrdt1e6/PeJAKVrLHWehVVcDemC
yJ2bQYrICvQpvfMh628aY1hzDnEmfAc59rXdFzXc1EBkHC6A3XaQCWrBX6+kVdyE90XWbzWNkF2Z
rSWt/xgHOruf7hYYm8xJti6g2tZQYnGHQNThsB6rQHT7dZWqSOvS69rSXxI5/hzpOHiaxXUxD/fN
YF9mHGVl/aviBwfLgOrJIbTtvna6Q7KjftKkFC75Y0+sqwjLFQZm7fR9IEAvlz1edzEgTKA4LZXy
dfMA5XITIO1I0UiHtx2Y5ib+pvh4lYNunRVlE4mII7aCbbDTB5N+KHeKyUnaia5HiURyUrgqpQHz
tI6h9KXhfFmmiVer7UVGCojg3tUY5J9Lfq1T1Y1d3BSqxBOAtsGNK2hviqShH0DG4E9lmv02ItM/
xU+pwd2hyrxOyhiQ8FfKz/5U3vqdtglNfVsM0xonyhUud1e2/TCoxQYgP7w55EuEJicDvT0sI3GY
VBtsctK7OjP2AzGXaNJAxoybqEZZa0orQ/afkMx7JkA+m9E/E1rPw002RVArRgydrJtUAq1XyKAc
QYOX6A8JJ+0da3alKfOwmoIaMq/EGxLxfwBYv+vVz/0QbOL8gYBmwscpj3HT2wgf5DDPPtu1dBe1
NQhh/1KdgFAFw26ULiVTXVUAFpr5c6xCROUrGCzX7VRvemNYMcfakggbDSlludWJCeLztUWN6Wl+
tx8jhyncb3XcWPsmcJPC2djyLQfNtYa14EAMCDTQasrAyeKwFQyXml2B09V3Pvi+sA6eoVsAJ28v
M/WHPOJvKd+GTgfsMlxJKN2m4NKIgjtL7bGG+WyowX3djfu+v0JWtdYmZyMBQprUfFunKaDOPX5p
bpEmO43lbojHaymOnwiQr6ByXNRmf6NY2dWcJF5nANY1oo0qpfuoecDnxXt/FzxqUN6cPLnUEj+0
8C3Fywi+xGITZP3PcPLlyDCXh1jlFgAHyVCx67MdV1bTLZxyIF9YSUyQLTBaIlkLhTO8SHr5auSs
RBIOYOhTHZtnHu2X7XnxZIvt2UrsPOVAVm+xuV1rtS+oVxjazCjLn1K+pdNkAle9fr9Dfjl6LFpd
HD00OEj11JQ1VjnJytGfIDhhD5KeO+yKs94v3U4dBAszyi5QQG+7PbQaxZYBKm1Nq3TNDqCRxGm7
a287ud4UkgX0x9mQ1LoRBwByCZtJ1V2Y/hd9RWqJT5FqQB4qEod4SHYXaluuDNxGxB2dNDzsshnI
vv6oV4BS9dYlar4uAmtdyd8MAnHtZO4H86m9b6MPkHTd0aEGo1FcROC9p3El7ME2+fXKgPcIHRR9
5cfShxrO6SRoNl2p4xjAB9A0QH/Tda21t+Qlt7ZGoVVwG0rNrZhzptI/GUH2UWoo75iD2xSWP1St
K+wBt04wPIWmsrGd4a4p1c856C9buTcDFChjPW6zaX5oJILbfeflk/80DebHtA3uZ64msooXsKqu
Um5jpRX/GIFqdx2gnKxatUWybgjxRWwkWsyEDrXV++NjUTDEPUUMkJ9f7njFenUGZgn060lOxbCE
Xj5sw/pBl7YijGPP9mVPH89PMBybYsfa6ztnTsa/xI8UlfiWCEah2KGqVgzfV603FUYltU7rRbFr
om5b7sNrQGOXbf6fKtp/FV/8UGT8s3Rsf+Ob9//mrrf7Xgj39Gb5U+Jp/nGM///D/F2ly09HH6+m
F4yW6telLuJ/+Dv6yPr5F8E9DCdloUY9Fh39XeviqPyFimyUOYHNOxbG/8QeVfsvHDxs0xYST80y
HT7pf2KPzl+iOoXKaRlSAhlNFud/Yf3+9nJIGokwJnURSwXuPGMQo1WkJWozLS7nIsk+km/RozMT
4+3C+fPnF/d2YO5BlchJ6elBXF5K1JgPq3RKnWLd547Snlk4347/n60sAhehWlh9SbLRo54Dw7e0
sduPYVaQ6SkbVe28rgLhdosPc5Ccea8T3aYtVmh1jA1sQOfCCyXHx2ZHVcqLMO3y+cyGs6hA+ueV
jtZOr6Zy1cZ1qOMW641J7fRe2ylm4+EtXX6SeopcDkpgDN8JYwcfpHRoP2qz2VL/UIZxuecj10+v
hvHZqObPpxAd/uopsCuQqLPqKq8vuzpcGXFRpRtQ29m5qvwT40NbHDDCviXV0lqFpwUaTPrBVn7E
aWXrHDylYjwzPE41Iv781VuM2OuYJHBIvUW5obtU5Ng3ST2kePrVw7z9s64SI+VVI23bsfiGReX5
rdLf2EDkb405V8/EWE69gvb21yG4k4LFcc+z60h/TKZsRu2dk9AAfT9je/ln76C+bUUOnFA1bb/w
Uqntt3OFE5Oc5tH9n/36Yi0AO5wrkRWXHj7G3V2lcK8lAVwD9n7/9xfyi5+jdbEMKDl2iXgDlp6Z
TONwE0QY1u9rKfC1TQuWP9xjw1lc1HWc44Mh41WC7w+ZvQPlf5F8YWSNHsEzk7k85DMVeC5mmtj3
hnJingu1vj29/vOER4Hjq0EyRQUmARYLFWxqqQWaKjdw7vRAx60nkZzi8xTqQb9J/LzULk1o0dTb
UzU4373fQ2JW/Txf/mx+cXw19HDo7SSoPLOo7cMw+TrGS9wey8ksL6S8c768386J1VHsga/nAuSI
MomHuPKwCsnvM8nOLDdUivKcHuvU7y9WjSAq50QpnNJLjbRMXV/Js0crC+2n9x//xGQTqcDXj4/d
XDdqcVh5Q90hQO6N+AGr8vjrMOE98WdNLFaLTglqZHlJ5UkERDivS/yyXM+D4cbURPzZdFYXiwa2
15aTh3bpxZGK005kaOJymxXQv//sLRbrBZvt7Ic+24NewMjZzEMGmLrLmpq7O7mp5z9rZbFuqJTn
T6lllF5YGY1NAVCn2BcNQzm9HhuItu77zYhJ8LvJsVg9KAxsLR+rQk+3BsKfHLCT9sFSxtG6yidH
mlYUDOXc/ApFle96+ErFn42F5W2PgrtK0ZD3emYf5R8s9KL4o7Uj1ZSZQyb2zOuJufGb11viJrR6
HNpRGwovSMocAtukaoW0GSQrK9dZqkSES0AmT/8q5/DPSrOMnvc2LAn8YyosbUobX6CSouINPJn8
8f2PdWIFWMIsxtKSNb1QObZikKPjidAU3/QU79szvXXq9xdLgBSPpZTjketFDo6mMFiq9YCx7Ob9
pz+xDRxTnK+2gWJsKG/CpcUbFLoE7lgAv5n6yry1HtMZILKXRI2BmJ3jnI15BtYYPgYvw7l9QLzF
78bCYmHI1aCH0sfXkcre+ehnmvptkGfEXFlrS2f2mlM9uFgbTEmyIBvja2tQDhus4nnQD3jlWj/+
rAsXiwIYqwTtOKX2djQlzUrvGh03CopKyV4XESFrrcGe1/V9W0F3mEzJJ8s3ta/vN35qLi2WinCM
kqnSOWjIvqJma91swtCLE2Ua76JSGqQHK2yL4v79xk505NJRHFcpjAnzlKGoZ/OXmBvVo1yP87m8
utiTfzMWlhgh6i+lCEo4moV0ktb9KD9nEyWhYQO5qCoeUzM6sxudGHRLEkzmlGE3iU3bNrAo22hj
31n49FR4QEeKPLfr97vrVDPim72aW8h6KlOve7pLxtmnsyrqHW2yDOW/iwX+s7TJouFXDWgpQvqq
4uO3TquQzZMVwuaa02fhbh7acxzhU59FjIZXragVxYwRRiTeYKRZ/qiEWg+TsMhsKkgx9LG28+Br
GNvluiyd6blTA22xKmRUwhWawvlcps73HiCS0qHq0Cj8+7Mvs1gRnLIlOyxzhymnAGONPlEskhel
Ctp+bkb9nMjr1GssVoYg1Uq19ZXS03qEKE6D96HWVeUfvsRi6hdZjUe4mI25n2sXuVVTyj7n7YcC
GOKf3PXA5S1iCz51/AmyGs4DQhkgxVK1IaP7IAFD377/JX7bRbSwuAeEim5XElFhrxyn2CVXJm/r
KjjH8fztDOTXxZB+NXR7ZnTWBzUfoNG0C5XVBM+CEAfX9Nzp+dTzL+Z4KJH9zSRGapSE1UsmSz1i
JSnKn/6sexYznCLvhlvvyLk5m8i6GZiDVQ7252fOFr+d2vSPeKtX/WPOFJqqXDA9xM0/UNQUqypv
1mk0UiXX+pgfhufwJ2JQ/rK209JiRk84vTkWnlpemce3sxp9tH3Y0nZ92ySDIPQfylD9wSZKlgDa
5ZnXO/VxFtM8lkefeItD5CqODk4sfZn95P79D3NqZC2mdqtTnDbiZ+eFlg4JFIc08nkSuDYpks7M
bzGEftdli/lNmRGpZKUrvKYbdkbUkq/VGnOvqs4ak7/q0/svcqKP7MUUbwupTyOZPrJDGRzaCFIP
x95q/f6vn3iHpboVIUNUayVH/aKKLmLJJN3fkqPjY2du5MzncBcnvoa9mOe5GfT9SLzFw/ASB41M
H8qbihsGrmuK3CV/NpyWKUipN9JGQczmKXa9UQd8SkxO/3/2tZd040orbStsVL5DcIOe6SKfNFdR
SjemwOL9b3HqS4s/fzXZw7yleM8cSi+za3Jp2eyP/UWO2nLw3m/g95FiKKGLSW4bVVwOVV14UjZL
qzpSu0Ndyip2mfg4jqma3muqFd7YDT66SjmbD2TkKP/vmvH5/Sc49YqLCW8gpVbqHJuKpi3xNG+K
5r6b5PCMFv/Eamkv5rxijV2PxqvwVC2TbnBoF/5yeTHLqw7pWYlLV6F/Kuexz/5wwC1WgCmkvkoL
ZRpMlGpazWMTY+bXMlu37/fXiXljLSa/UaNQUMQS45itRDIWoWYRtcqlEdvnAOUnPom13OAxtQzh
4BJWhx66nuqMmgTEZPv3X+DEJ7EWE781qBWPDSIlDrL9BwyEtn4LZEKpul0+5V+S2qrPfIsTK5kl
/vzV7CmRQWM70/AtwonleAB0G1nacNkGevA4cqDYvP9Gv439KI4lPtWrdgpdDp0UHzzS277qtXVd
u9xVPuZ6eDBa526uptZLqtY4M2NOjYDFooDNrUYRXMk+FlExuZpGBeeyfLSHR6lq/Wb3/kudGgSL
hQEfzqSPMYH3Riz5KGEKMLMg2Xhm3Tn164tZ3zY6bj0JQ4y5b23Lsuj2TusnfzhHFrNerv1ec3IW
5qBLi3WX1waZc+hBlrDyfL97Tn2ExTxXpcLoNIWFZcJYCI1qFd4WpSPHbpoXyvr9Nk50kkjsvh5X
qtXGijY5+CQ32kh1nzxvRmT0Z94AiwN+5zenFXMxz0u4KI2GoZinpk5+1xsBLcVd4mWyPV+qSdfs
OkPDDxE/Ug6ZqeViKtet5NGKXkYpbBUiW7kFhduqqetJalQprp2hZW7wM4/dIrateM1lavjQz7Vy
iO1E30lGnBzwmMSXLcK5y5f78SJK9WEdWI36tRua+rFHumi4Exg+051bzuWr3onlFXBWn4xsKvVX
kXDzctNytox1FvRTsLI5EB3yTpcVyq+i8tBp6XzA1K24UfQmXVFU1n2ccysNVrLSZh+rbNRuIL9h
SUop2o90qPxqZePQdjepSHU3OiYjhzSw5qd+rNqnbh4LvIUC1byhwjN9DCbjc43j1pciiaYDbcef
M7x2n+FsSwAQjMBDo6y6IFfLFS/IIdBw/J3dD7IXJsjySTDJF4UpJ3vbxISLK/mU4wE2q/dWqNvf
asUsH81YdSoKx8aBGJXTdSvfJJXrzhmmaegTLOtDZMbYf5nJ3HRYibUU5TUWgn2/rK2DSt2Vukkl
u3eoVfHN20Ev7C0lT+Ed2nFQ1lOk2U+ZiY57L+HWR9lOn/nfixad4ZnBe2KCmIv1Y2ywg5j1MvNa
8s5rKbcwUi+dYAPloD1z/jp1eDEXq0juJNI8NHLqBZEmGQertROKJ2cLW2c5GBWSY61ua3u102t/
F9t+HayLWRpGL5yKkTGr+fZ8rohHTMrfTabFtlY2o5aoWYaPXjC3H/BSiq4JYL5gxocGNJLx2C6H
LFNdHePba78uzXN1X6c6erHLTYQOhAM7nmZxJu8sEnTbIpInJOxpc2a1PtWE+PNXG5yRD0M6JFHh
AZOvrJWFrcFaI9P5yW7C+JyD2KlGxCr4qpGmlm0z0PCfiWycX9VUa78FTpZfzMg0z2VpTq2oi40h
VRJD6lU99Wazk5EWaxYluFZnl5/+bMVe7Aptgd+pHkypp8tUb6O/alctercz55kTQww8zZsemvx+
GKxJTTzHN559FQ9dyPHVurWDDO5DQRybEvttI/41jTP9zCw70WdLOL2vSxHo2CT1SrkPtjHuszsD
89kzu5CYHr+ZNsZi2nTDTI2r0lGdgkXiuMJDuf0WDZVyF1aavkMFSCk7ykZzONOHJ0bZUmYi+dWY
aurcePpIhTf65Kq3If0ltkM+PUuf/mgcLP0PFCMaEp0ouJfATbjwUyu95e5Vfnn/18XM/l2fLWZK
mOqjYTth65VGYGouyogZMUaCR33SxVa+Ksq47s58/YWtzn8C1gqimbeDLqdOsOviVNrJwl3c0aB/
lD47cxq+jGn42LTjdoyKct9x2h309u79Vzw16BYr+6x01PEXI0aJUzruikCSdlVk12de6tQgWCwD
idE4kY/y25PlsUH+jwLC2Nj4hkIyyny/ONPMyb5bLgdlaaVOVNae7pgdAIusqvBp1cLywqYQ1D8M
IgK8TVW8GongYXq/H6s5hPUUjvV85iFOXE6WNVKlmUM/am1sIGup+RzNcwp/rQqDTQW+3Mu0ttok
Jm63MXHd8cykPvH1juqoV0u5xLkVqG8TekFV6R+UqljHqXNubp0Y/fri1OoXkcZ1rgq9ajStVVL4
7RqDH+QsJNwjyXl+fwCeGCL6Yl0yKIA1LNyPvATXOxCsLOOf0iob9HXhZ/rhzxoRr/iqn+yWGnyi
BM5OjwraqFINy2mcZa1ML9bvN3HqU4j3e9WEMmRThhTH2Y0wcp7AqUlXuIlbZ/a7U99CtPrq10cg
VBbSIX/nW4rxsS8oOuLcr7bJegCUiwiHAGt55k1OfZHFQuRUZo+np2zvQG/g49hw+pWkGS67o53z
STuxGS3LWRWNUgY0I4E3yigjvls9yfMDlUf5sJPkvGw3FZF8FB8DZ5P3P8+pFhcrUQPuJq6c3t9F
UoWneoOfq1s2PVUD/8vZt/XGrTNB/iIBulAk9SrNjMZ24sRJ7CTnRUhycqj7haIoUb9+awLswuFn
jbDzagPikOxukt3VVTqAMmji1mgDQ32Q6j0Q2ZZBWDFJg9sHfBmlk44VAD1QpNfA9zeBC4j+9Slt
DGCDW3O5ZO5SIWBDsIkHeKuoqjo0y9CsOwNsGIINbi391UdHpJOBEIWoUxVV0Vnk0/LAS31jAAss
7x9CvysX02CRhq5NRg1OmZL7ewCOrRWyfDIkBVpmIqc986X+qnWJA47O7U7Gc+vjl7+/cslVLwUY
h0x7dlwzfQhBzH0am4jtrP3W1y0nrFDtoVWGlIEDBfcHDeL4s1LoVrtuOm9jMD0IFfz94yNRN+gL
a/x0EhTagMwhid8DyRtVQGPnA+6ChoEiggboR6Egf3no1jq6ZyW6SxUv5LlYKn4ikf4qhdk5yzZC
nM3RHAwg9REtb85IH0ZwTuhU/FToUHyqvIr+1qKo9mQ6t+za8kxeGyg0SCRhejL4SS4y/h6EH+TO
zYrstuKwjSBthRM5gNEgxUMi0By4jnpXz67/RYh1/O/6Hm7Mwu6vRlIGYANEzjOZkYhRjLaAAoOs
z0zRtLMlG0ZoA0Qh4O6CaIWW57kFDOTU1gtBxzRrhb9j5Rt7bpNENHIKISWDAdyRTS+hpsHZwXUp
gQR9+AEU8Huglq2JWIGgLFYfQSZbUlVB4i4OO38e0AQ3rWxnpbY2wwoGnZ+ZCdxD5VmvlP5b5S55
h55qD5ncpt3TqdkawwoJyG/1lNZZATrGsj1NLnHrA1TVQ1CfdZT+uM2qrMDApGBI6WXYEa/Lgcug
bVkcfGZA0R5A1GWPUHhrQ6zjmAyAmPguWnWDqSdHMk9lMkO66cbdsBy8oqQW3SLLc8hL/k7ptUN/
f+U91eVAv11fp40J2GhQX0dLBVbX8rxI/8eQI3EiBvL+tm9bF+9azIr6DG2s7Tj2H/nCNbTWu/G2
0GRjPucFyMVR0gJn+cCgztmRS7MyxJDLC3Mg+vBum8TF5V8dj+gEX4e+d4ozdXOwVlacC5G0ToBe
2usDbMQOWwkOCVuWlyHPzxlYPqNxHWNZle/IsjzOevF3HnUbmSAbAtqznHODphTMInhcvfn33BKW
eBAoHLj3dXR8Bqol9A6uX65PasPH/zQuvlq1vtJ4vOZBcZ40BWQ+n7zgwSVC/eMafRMsH+SWtotD
kbmWDqo0CygKkzVbWepJvt5dn8GWY1iejW5if/HAT3v2O885ey1edig8Bzvrs7UflmcLh3mC1gIV
pnUAB2a3gA39vsgn8lN5gBg/NiQvnoYlj/4xjecOZWw4kvXn61Pb2Bwb4qlA+txrileL9vzlzpfa
eVJaFw+tKNnz9SEuLv5GxsmGeXqB1GEFaBGgM+oIqtPf7QIuCWHUj4iAnsuUyGaTC/XM9eE2NssG
e1LaAtSCpMwZlRAQqnvz9BUceLtY/a3PWzGgqx1QqdWwAIeU0UMo0MCsQAC8g5vaeNLZCM8lG0Ix
9J04N5X3UYKnOhyhzyzc4Fu+sq/tSHbG2dr2y+xe+yQFbarKkQfpHNodRiVV7GbIgyxzPuzsw9YQ
1tHeTEYV3HXxvG+B0ABPVZM95oMDdpism8bgxlEsx5fQEdS9HJFqcd3hzEw3VscyAkdPMpl63LlA
bO255f/zqnoNyi0nDQNlgBgd3gWzuQk17EU29RVDObtg7eSkqEKBzG4oPtQNKQ+lyXb87+1fz21Q
56ARd0uOAfyxyw+gw5d3IwQ/01vcjduATlmDEM0rnSjNi6F4FyyrezeAJ27nrNr67dZbugE9zYrm
rSidVENPLDQUgA/ZHG777ZYvFw0NUSlqxTlQ3X+8q7uEX2jGbvv4xS9euRjoYdBg5YxO2tI6T/us
aEERrYudl/rb3vW/OiuD9NopW6NUjoEDxBWbluHgNDnetipnIPu9bRKWE6M4COZV3iKXAcaIs74Q
pHTjPN10KeSR5bwTenqDqOyilJVlecxUJNK58dubEqRgOPt7Azy+qFVlGQKQHHApCHWploTxQftx
3uJY2FmirZ2wj+8VlBO5Qpyjhv0ndFPFfu+97z1nr3K34QM2YhM7O6IuW4izLKsqhpgB+qAzflMj
HZgBrIt50ZZ6cCB9inKZN3+rLtSUMoQc4ZqDPeMmI7LRmmxVvC7KIEvnfkZ+WvdfR6O825bfBml2
fYjWuBUfHzzx7PH+gTTZCwH29/pv39hdG6aZgdixFFEtzj2wxHcjMI0PuIOt50WbPaz01hCXfX8V
KCLTqZW1fpYGEyQVTHvvmuGu7rs90PeW/Vg+rLisaFAUURrNZfWu66H9HAfSAS/c9SXa+r7lxUMA
1udxwOkIfvvwZVRF+EkN43y87euWF7eEzNGSg/Esl6t4xxoznHOI5R6uf/3tBxe3xbgakEcZEGA7
KWjFqxgAIRSFeig9lP19K7xuJxJtrJANu/Rbn8xe0cNGQWMA5HtfQvujMCAUuz6Lre9bPuxXoN9v
GokTvq2Ku6yo3s/g0z5d//jGEtmQy2LBavsZjgCvCOa4nUfgqzL6pBGRElBrfLs+yoYT2HBLv+el
U6I/AUbkqu9d79XjexDm+PxdiKfPXsfZ1kJdRn/lamXdg9VuKrK0RrRI5nACo6dgy842v3155+wy
6quv00gbgp4frFQI/rqwlcHTUDhQS+DlsW149Tx4PNu5wL/9qOLMcuqwIT5YzoBMysuiOPROJe8j
4JjAmgdkKvXa+Q6ML+YIaflgxxG37MByc9MiFBLVZCnYfz6FAWpNqhYnVw0fi4jsoW63NsjydrDQ
gCi0QU3Q58VwLCavONThtJeO3/q6dVQHBa5iJQEbvlYmOJRjBJa1WgU7V7KNr9uIy27OhkADdJhq
2bMUojl9ouug3lH32/q65eMAuMieDyi9Ba0IlxQZZVBko22clTtJjg3AAafWXVuAhAKc/jCpINPf
py76qqIVqifO+lDP5kyadjj0s//FmPLezZb/rvv9hs/Qi7W98pkBklPRmmdQzdUCaiKQhSmdeyUq
MR7KJgctowkZ9K8KEy7+zkQ3Qo1NVQWeyVC1xQxpYF+rjxH0G84ucYZPXiP3+lM2fIVeNvHVrEDD
GKxIQUZpYeo+Qm+VDz0AsIDT71CgDB7ndpU767dR9QJT099DDTxDfF5xe+jcgeafBuODBRQY/8Z8
7N0BFKMOtE3uuqrtV5AgMci2jJDUWUAAi8b/VDSogR1N1br6k4AglDrUNC/cA3Amu6ipDcsNrcCR
KaPmDhpnKSRlZNx4YP3EWb7XULixm6EVMRajIKuRjXgIBdM7R+UPbjHdQ5XstieKjRKVo0GyVBDY
J4D//0hVoWPNZap7uW7+b+f+8Lr8e/cirxOeB0q9VAkoAq4EAhQOChTll3JtMqhFZU+qNf2jU+ib
MuWcWiGQ9DVeK2TI0jFoP6/58kij4XEeqv8/ldP/i/iCXtDfEwpQR2/6RkWpAN/z2Q/XOgXL7x4n
99ZmW0FwALh8FEC1p8s6JIXmT7R2nvCy3kvwb33fCoFg7Apnw3SUZkP9CZJ0dw44AcNs2HHWrc9f
wsWrsDAXChB3XuGelk005rorQXI0SQghQHzuukFtOdtl6FdD0FkXi+owA+6NvwofhkTlzvVm69db
QU3pIHSnCZHGyXhwZEOXnTVp22NhIrFjnZeF+N9UMbfxgp0GH13mtniMzjn7Es5uAXEkJ/rI5PKT
VsFesXzj0AktJwi6rB5BGc9T4QrvuAwaXEeD7sBWXKijX6Kj0xfT3rm6sSM2no3neTYQ2SN52Ofe
dz9gzc+hyNjOpWNjU2xAW5mNqNP56BCAgLJ7cLtlTZBLhEIMBRHnTSZlo9kiJlpguDOe9oT2X0hG
/Q8uskLp9a9v7MUf0YlXBgtWyXZuHViVXAeQdfRQ1DsvQo7I4gp9gCghCGoHw5zbnkrE8o/G8aeq
0XBBQalJ5dIjAtak21kqi732/4U/YvlIoVEEnkWNeO524+9wXurwjrjF8nutUDM4lcJ89N3+SI1X
fIyCgYk7P4fydLJEBlJnaGr7xaaoku/KHkTdkeNRHjeUQK5qXWX4pRhHTnZ+6mXCb7gase4NZb2E
U780PEWZtPg6D2X0GVDWEYn6cWnP1/d2awzr5F8WZ2qqgmVpU5DpFJEpjBfS6uPg7GKKtoawDtA6
GEQ5rxquPBdFIiLxKGew34ty59q9EZGIFSoqTvo1NB5ePRJqY3U+x0igrFCf1E8TCBkO1xdqI0bY
sLdKe2vGSyQ5mOewuAqX7ugW4ZDc9nXr1NSKlR7USLMUqQ7cJRrhfs5cNny6/vUNB7bhbqivg86/
n6K0ImUSOhKNR4KyeGGriQs8hEZPvFwfaWuVrOOTcREUzYKwDR5c/sMthDr5fZ59vu3rFwt7FYgm
0s0OyFAxD8FfwrBfPkwZz79c//iGGV0khV9/vNekchsIVqY09x9MCxrvwH+Y0Hc2Z2QP2ri1PJZH
j9TpHG5w9XLQ53FioL96v6xT+Hx9Bltft3wZHDC+75a4ekUBqdKmzMGq3mfR8frXN9zYBsotq3ZC
0k+AsmZafQ3AN/nDXyfnYZDOsJdH3xrDcmWn6FY6zhFPl1rWd13TrvESdtOxw2bveNrGEDZErmoy
03ZtyJErq+9D0h6JV39nzbCzSht7YMPjZgiK97Pqo7ReKXsQtarvsr5yd97FGzZqI+M4WkEGWuHy
xcqK3C9gRH0/g6HprvEMwC5IJEU7R/7WKll+PJcoozKnQUpXjD+aGUzcrvsOzS57IOKNR5VNojjV
gGFRr0I07fsWAiQh4OtxMYSsTdu+iqIE7XZFeIf9cSVExwYyxgN08fbsbGOX7Bo+ZPtI6C05Szsf
t8uoMQ60HzL58bqnbH398vdXYeoiBVmVOWHpBYV5GIQTHCB85e2c2Fs2YH09ohnSCXLGcepANK0Z
GZ4pC/S2Qrp8WZBevGkONjukM1HpZc7KU+S05I9ZmfXsrtrsvFO25mBFqmbxloJxOCGBOIEolzyh
zDlHNTqQBMlvg3ly37p4GO34DalQVfFF+0HO0XMExfI+879MNYB/t62THbFyqiNfIl1Nmmg4dkNG
UxlJuXO12bAkG+4HDYzVk9mIYDWIBSXwxodKR/Fy00+3OR/RwDPTxocaj54h4woBi6IuAfwAQWd8
2wCX68grPxCzNo0mE09zaIcc8wJCXHlTqS+3fd0KUb1TS736A08nA4WfsFrbI9WQVr3t65fA+Pq3
Q8pEVAyohhkicqey0PVxHpfmNqux8X1rJscpotjXUMoqpZAxSC/8rjuFhw3vstF8Ywv2cQhq87Rj
/GNQexqKYdF7wqopMTT6ftsC2S5MRtw26gFSttlYfvX6PHiap77fCXIb58+fjvBXyy8D5C76klL0
0jsLtFFyeXCAg3wAdZS8cYctz/XdyYXwcI4IN/JgjJtuyV9oUwD+eNMC2bA9d8TbcSQBTfm8TOK4
SFnMMfCPcsf+N5bIxuwFWQ4NSIE0Ycun8PtKOnI2FRd3/bKKp+tT2BrCcmAl1EDQC4GjBmfv54kU
2RFtXyWkNfo95OlGhHMtL+4YiQoOUcc086EVWs4jZK50v5d53vq6dd/WLSLbeDkBAsGOeDj844eu
2dnfDS9zLQcggVnqcsHLeW7URW8q8vO7wtNT2i0q8ZaoDneCxdYuWMeYFlO1uj0mgST32SwMqprD
96gJfl7f5K01svygypYGuo4rnp4gDn1pWl6WJ8V9We+c9Zcn7P9mMZiNbRvXtp6dErkpyvyD45B3
M19+DWv9HTXrc81NOkTeTRcvZgPdvFJIwEopQ9IwqJo4cC6SSabNXfemrWA2eSFzMnQkdHifDIs3
xDpvUuPx45LRm4IqiyxvIEsAxWzD4A0L8jGHPFJARYHgl9ykTOGxi2DI62NtqiSvFcTiU8J0Gw+9
yxJoUe2RY71tqSy6mNirqF0FQMlwAWdGsTtPJl59M274laF1fGf93/Y5ZlMWjpBY6ocFd9+AkU9L
O+pTC4b+TtHgDtKzO2fP2w7BbMjbUCnwSCjkq9TqoIlKoknNzSA6cd3d/pBQv+UPljtns6F1k80o
PFbQbQU9XghOp0UwAzEnKPiMD9yD1gpAy5BvqFsOdol2qOlL30eO/A/tDf43Mfegfs0gmH5XAgnz
ixAZ/dFDam7rk4HC198bib7fWXEoPKTcmdf7qCF8iedlnvf6GzaW2GbUMhWhqwzKEGmiCskV7prw
+1R7kHe8vshbhmjFtKGZAt1AlTFtO/SlHhj2b4pV2NIpHhgURXaOgI1p2LC/EKSAC1q6kK5o9fic
Bb7+3qwQx7ppEjbsD7KgSyOED18d8keYDBJ2QfGQF+rT9e9v/XrrdB+NgZ742PLUrQ0F5wdtXkYQ
a+2E/a2vWyYEnXQQWgEvlObBQKIkiiDGl/QzW6MdR9oawAplxUT9ugfZTor0U/QbF0PzhbeBfr6+
OBsWZAtp1yWbV/BKRmlveH8fzIN71GUDeGHG6U1PbGZTM2ag2UF/Qo50XVYJhYYeALPjoSpCfqN5
+n97sfFRk4vQs592YERJ2QJlh7Yp9tgvtlbIimNiYFGVTQDVdpWC5mqAR4a+AJt3tvdihW+ESRv2
F7m1PzG3DVOvW+9oFvVJXvspk8N93ozikPfzTZdcZiP/grxdhM6cMEXb/Jw2DoofFSEuJEnX4TZj
sgkXm7l01qKWONbnWj+H2vGquC6GCEIz6+J8u26x0dsLZoMA63FlQZ7PLPX7FpKcJiC/fSVHN+k1
OzqRQi/1/BmdXVk8d015uj7ohhPaeDpoOACLwjGoyxYUZ4NBJYHT75Wzt6YU/G3AAxnI4l+gZsp7
yeoVVFHqHOVIbWtyBLX5geFpK71djOaGRTPLX2rjl2bsMBwhUHiItZpBKepI1oAtlZGdqL61Ypbb
rJOExs6CZgzS1VBl5aM8h70//3N9P/50073hNsw6+TjKwERzTtPOTPEUuiczN8lY/zC1inU2xnwi
D8rv71aoTHdCvkNZ6zaYOnCAf+9Ws+IZN5fsMrTxUCWAxiIULEBiNcrsNnOzGQ2pKepeckJTEOr3
SBUG/2YQLd+JOBvbb4PrChUMXaA8kk5NPRzBijkmUmd1jENl532yYc82kq5fOmIUGJfSIMziQdSn
LHAh5hqW59J3ob2zPEYrPxTBXgpiyxpsHB0ujkrmEjlJ5K8qmtaV23bHcir6Pg5WZymTwq8gwlv1
ZbSCbF92S2KyFf1y1G2657nySzSdzRBPvQmqxWzQXY3HfoNOe6QcKcB9ZQliaDw99zg7N1zLxtmF
aLkASi6n6QAZexx0LxUZd1JqW5+2QgPaiiO9hsiV1nQxkCKtdTKO8x5++09G+g2vtTFm1G0HQ1Zc
xdDDxqcjN1UjvoPzDwQuHOy/QzwVjveRikI6ccZIlt1BDIjNsZtLl8UOdVwngVaXFx6KdfS9k8wj
8NNVhR+qe7ma5acbcHZwfPoxzNQq4hW31C6ZQTFJj9cDz5bzWHFHFgCUOQWHCrsczl5WvxTLksed
D6Hm6wNs7ICNWis65tKoJJcBpl8etjlGTuS2BiFmc+BVl1SdWGkInqMR/IT8V7OKz5HHf932262b
ds1U4EYSz3rNwxF9u3I+OLW711h9uVG/YTw25R2ygL7HpKQpZCHUBySHqjxeQCl76ECxdjSNiG6L
vjbrXViMJVtDhpuSJv7PAdVHN6kCAZu8vkx/yhpvzeSy96/yB+gTBSYWVBap8CFxeXTCdqoTD4jO
Lx7YUh6bpTbkoW5Uq746sijFsV799rGkiFwHqIaAWiUESMdAMclwJ1Fikm0MvUhdwlbyhoMqFVfi
A7SVRgqBETPvNTht7YB1T3FyXxQkC8NUqeLlYvwX82FCD3Fe6tveUzZEdxHZuhatz9IKjUEr9J6o
PyXEd9SetsGWg1kXky7QEYCbyFePCtrlDm48d3XuBztH39bXrfgQVVpAxMUN0xWpRdDSRe09+HYh
yn7ddDY+byP4DLj9cNRdXptuKX7NvUROC7lkd4/1YSO82Rg+BlNSel5CnFmExfNwwQ/ULIq9zL2t
JsRsDB/IpdFvRBVNsxz3kHgGK9H3vM+qm0qJzAbxGQblvWpU2IBGDHdBHqqEUdXuoEK31v+ybq88
t4emkruoMUQDW6Du10XVZ2z4bdgrZkP2oDxXt8AVk7T3SH7InCg88NW98SFrw+z4CE0a1cJ2AtD1
5WCqLhsR+11biPsqnOh/1y10y4KsGwRA8Cs67lAvm/xBfyaCuZ+Yb4pfILoT7fH6GBupdmK5MJgg
AeauEKClZD9wmavBGOp24Apem4rgZpeHv6dIFN8mNnt6Z8ytnbccG2A4lNlxNqdzlOdD0nhgAMeV
WZLf1+e0EVtt3J2jhxZvfVQCoXk48FhOYxgkZF2jfynryBcDkMLL9ZE2dsjmnUNbLd5KuURSsirU
Y4EbzT8USNpPWUXb25zQBuJVIWXZ0PuoCTp0uguR00NpzavS2yZwWcJXTtjyfjSN62MCcxvKJNdz
9ghyM/4Px11/J9BumFhwWbxXY6D9pKBQDQ2x3SVDIzsV63955xMSh2tv2J1YRZ29nyV+SLwCmrQn
Bb1lBhfzezVuzcsAhmUQvgT5QPvuUdXssOJQxH24FDsvwA1bDuxzHMm9qGhn5JyoF30Imomc+jrc
g/Nufd2KABEhDSwZN9h18vJ3nAjvPOVhteOHG/kyG56Xj82i29YLUtOyKZnAM3pPSeSdIJ89HaWK
slPEs/JGV7GcPiC0NC1I2QEd6WuT5HnRLQfwkBYg2AUsY0+qaMMjbaweWMYmkNeLIOVwxgvvxueg
quukWPht/mij9WoiwrUUOkhlWJi7vix6iOCQPXa2jQ230XpZnS3e5LUkdbuqP1UaIHI2u8Ppurdv
fd3y9h68+9DqrUl6aZkcYr/Q3pcFYsd7jTxb37c8vepB9uoIfD8PPpGVNY9k5d1teQD/MuYrbwYK
YvRyUeKaKTUF8oj8Hi9Cx7ctjOXFSHiDAUjipjMXa/ngVUWBXvqO7vz0DT/zLS/W3bJ4rUZe2h27
Zk3KrFo50GvdCmcgxIQn5qroa6599fP6dDYaFpgNY8syWkyrx4O0moqOA9c+gZkBSVZHx5d81fup
4w3kB3xINI6HPpgggQFWVsgFHbpiIjomUCMYj36Ot1IczT41SUlBWI6LgYSUbFa6YHpC12hwzxuV
/77+ozeMxwa/OIVskcqA9DyahNTRZG54qJvhNsoT5lvhJy/BtAS91iCdGQp98dK3lYppV5obnxM2
7m6sUaZq3BmBR5XyMHgjSZy2XQ43LY4NvPNL4nRrCINZZ1+f0RTZPIVNdZs4DrOJ9uoZXe8qd/0U
3DbDAeIc6r5dUT6p6nKPbG3jEmDrK889Hv1DR3yk8aoPZiIAmfnFeyrHL1kLDGFDtH/qd+vxG6eA
zbgXTIAhUdYGKQh1grt5cvxkyUhz5pjVzs1p43Zh4/F0icqJBGM8wMdRwxLSVv3XyM26IQnaEgSC
xKXj3qG2NZYVnkZQ6IxTE3hpG9bTgbtNmLiNb94HkEH4yXVgdqxsa9msQEWFysolY346rqtCCQPM
Iirm0ZgHSa/qUd8WbW2kHgTjlR4v5jajxHuG9kZ2yIEt2ZnERhz50wj/6qBoJhcNWGPgpk7DeZIT
yg7Ymz3w7sZW2BC6elzESFHCTyF/1YJQxDyNrp4PUItAoXSPBH5jCjbZXe3UbISsj4+H90Ke0b3f
JSwLuuebYomNnzM8r0jTuV5KZamfe1KX76ul2VOK2zjsbJy8bnm1rN3opTySRbz2CllGNTrZFDuj
cL+4+aA1GtSdbKdVcmutLn9/td1F4Iem1DPGm2dAEsjUJCgzq7vra7W13ZbnzSGBCmWpvLRSRX0k
lDwMdXiaw9zEjAECen2UrTlYfmeU4Lxeei8dHDF8NtA1/hCO816OdMOrXeuJLzvmR6zBHExtivdL
4fAHt/NME6Or6Eb0j013t6LrYoGqjY9rtyCfhFT1+576/o9b1ofaeMB84rrHvcVNIdFenxrkug5e
Xu3pIby9PtSGAAY4tD1GuZsuY7ue6iiqx1hLk91DbARNErdN4eIur8y0NhzcZN7kpnPtZQcK/bSH
lejbtPOoDQJkoRQj0AEeOg1J/1U4a/uMdr3dVOnWCl3+/urH87kLO91l8LFwltAmC8fDDDE4NAGW
7s6z6u06J7VxgCws8bBtZ2yx07PnDnfSZNGDiKkz6wenCFpIrrnV/djr6nkKzB7SdGtmln8zpxZ9
0SAWFtDx8GM5DOHPyHgqTxaI1y3H65v/dhShNjwwJ6MjQP+FI8kE5s7z5uLooHvlNK9CHlutpp2E
/9uxl9rceGtRenhOOG7qVZBoPK8NhG7RON5O1TGbWDscwUtQ+iAEvlxRr0/t7dAFIp+/TaMCM57u
29ZNCyhqInUENi815fJ009dttNzKmOauuJD/L6P40I2O91IbM+/Y3MZvt9FyU9EI8MAVfuqxSR6H
MP8JWc51Z2E29tymxwuHwR/R/wuf6VifLq4TnZu2WtGXyPgjSKRuI4ynNlPe0KITwW+En8qGIH82
mO5Chb6X6A7CPz/4fyts1ObKc3jrNuDx9dMlEOI/l8whcqpcmbKeQHZRj9WHYkA64S5cKr3EizQG
T9zBKdbPWTvW+mDyTLofwhmo2cTIttFHcLgugPfhRZwlYESBakQ5hsP4NULfphtTUxJ9cJ2pjBdQ
K6g8dxPC0Uswl99HaR4yljUPcxRkTzyYzBO0lMaklUwnnc6XWPKhwsHWe7HD+zlGS879UozfvcFd
4jYSVVLlekhoaH71lQMJRUnme7pGHSD53XvkdZZDhDLWIauy80ymPHYqZ4hp02WQU2P+sY2g4tiZ
OumAxtVj+7ULXedUVf2/OpgXUN1X6El0xFMxr7/bIbsI43kvoZG/oXL5NVTus/JnmlT+tMbaVXPi
uYQmnZrftaMPGjaPNCcHDdChD/1bwHzbRJThve6cjzQP5KHV9CMUV1UsS/k4Dd6nyguf6x5cI6GP
S2jd0zCRbIAYM3XnRHTm5yqW4d5xl28cLZJHFkGsU3ntM6+rlzyqPmj8/wi5VXlY/EWnvWqjZKhN
0MaVmSBU51RdHBSzeRFq9FNBcKKUYnq/ZOHnrFicuxxcxsjhB7FP3acymuoYJN3PLaRQk27lAlXV
YThwFjrxqKVz6oT51U1ghy6I28WTSxUQLOJ+ipYiLhgI4sbgZxlmM+jd/d9dRp5c0oSPTjfd44ZU
gJksAPijCH67vjOAY6WuU6Wjh6xf7uspuoey96+wXv91RnInqyZIF6J4XNAaCt/Z6h8WXExj9DZ1
mGKnE5lXP2TJvcOkiYmHDCx10C0q7xrU2RIk9sMzBFma+3wZ84NXFMsxCKrvrMjfje3IY6q8MA5D
yHAQP/9vzkkVl34tnibRfwI5VAkMYtjElWJD3KEIHbNy+BcMTeag+lofWe0+90wvCbZtgdBmNcUm
6pbzMk4ZCoQjPwRTXR88PO1iVaoXP5w+D5n8EDoeIL0KOVr4EUctF4CJieefBTQeUZ4eq0O4ghPb
BTlwKlb12QOtWNxJsNV1+TrEPfPUO2LkezjVb9a7ZyYYT+SlxV9Dtil2g8g/OmOrY79VX2rS4P3k
9b+mMPyB3i2khaawS0CGCr5hH7s4Cf5dt814bN3KO/ZIUSQFybuYzNU/gx9BL9aZkGkZ1nj0GgWn
a3+TDu88oIgfJfGedM0huKnXOyN0m0SseheS6ASymOphlb5IwgCZyUw7Dyav17Ncxw/VmH9aHfJp
pXAbFP7btHMQ8Nyh/dcTUwDIcCtP3chxt+3CJGQqOjk0nw6eU67JXAO91PfCSWi9/lK+rmLnQpgP
8ZOPanCfCxY99b5Rxwa6k3GO8JRMLkAj8wj09ygUOdGs+3eUcwnMqgQ2pi9C6KYRndRgOYnXqRWJ
b9C5y33jn4O+yA+dIflJmckkHiQG7gaPSih/GjdxGvLY0DyPa8p+dYa+qCFD9wmIumEp0xRrkMuk
HgEpbMSX4jPSSeF9PzljEUsXrSN9ELlfPaBnv8qshGqpl3ngH5GDLJ4iqD6SJOxH/1sR1uUItJSi
783I5X0xBeVpBJTkkxwQbSZXNTphBDnshIHxOY+1Q8UJ7i9MErjaeSk15LiZCKTANvgyrb2FnHsw
y967Q+eeR0iVnHRQEpw4FL8iW6f1vlouWvGZhwC6AEJxRwlRn0NTSZlEGXrNfEAkkXnrTffO7SVy
jYUICxIHMzBKMdhpo0d3aqv/1jwPH1QPzEY8dqxLOwhMHgiGLeKJBvlDOPnF/+HoSpYjxbXoFylC
IARoy5Cj02OVy10bwlOBhBAgEIO+/h2/VUd0dHU5nSDde8bTMoeJywKs5I+ERcF/XbNMV+j2u3+i
Gesnmw78JahT5dGFHQRPtZj2e8MwzeYpH7qnKK3JV7Svy6/arAm+3ZQ8cC/b44oalhp3HFfXaYeE
OzOD2W+Jbaf+NqCQC1U8PO5INoeM3YlkXk8Tk5s+1GRiJ+Hn/RS6yf9aUuF+z6g/viM7TPEZSh9V
nHX1VhU2/OmyGHbuu9KG6fidIOncZY3cBmTn7wgZ3Fz1Qn78rzgh7puVf44zJCjdOHV5oIXKhnn4
3KtxfW6HDZYQhsrfkFL7OKDL7YKcoBuclnvGwu2YxuGfSrOXFA9QhvA/i8sLnwlNaaYY3PhKQhkW
iLgB5j3h+eOpefMN+fR4kK5RPT05ZaCcQqjzr5ZWeEjiRF7QwVFlqMIJy4EGNOt2mCVwjD/zNrlU
PHyF89Id0g5pyXI3+0VOyZCNK1f5NKJeV4/g5GHm3nDsSvsI/XRUcGhcc1x575OSDy0Bah3bZMgh
FA6ue2RR+ZnGPme8f1I9Ci27foQI3oCsqkd6z+Owx12Ol3VEz+W5T/T9jFpSeDmqX9vMOxRWh2UE
iL+Y3cBxgS82D73cs3Ayn1MtYHfdY5W7fVlwqHcz7n8sIZpMx471Mu/jkWQoUr3Xfq7zqtUkB2VO
Mi/gT+t69lvqfco9xXjRu6079834DmYYhVQ1CM8O00m2s/m4xhj8x3TyueQ8zVcUoBXQK/8adnjL
lfbIDaP6PZULKqP7uS4HFbwiBLbNmiDQ0BabqFj5agCWiiXviP07V8EXogPqbGr3vRCWnGI+pGia
b1UxKygBkUv42iEbKet1+EwD1l9grIB8dOb7Le50ipuWqR1hQeZPncwdPppNDs3G1sPQD+1LBH1r
5uft2NWGHhbcb9CYVLcFqtTvbfU2wyVPTxAmNAcSDvFhtJqfqiYkwPDhaRFx2uk8nYbkUNMZnYxo
0qkLdGxLhVN+V8NT3xK8F6NcQdF16BJob7xnxp5S+NYP0v+8LtgLf5rO95o/so2OAzwDSJPMeTsl
z3jIliIMp/TMRPCzukvztfhRnePG+BOUqHu5r7V9p3Ez5Emfusd0idglrGR62qXvz6Pg/oWyMHqY
wq1/rtDTq7Jw5uSjklP/vAVRdY9czvhAxNi8GXhlT2jLrJ7RujsXM/COh0o05htZB03ZNaO/pYLN
V0Qu1kgUGkE3m6ob8ooqoTMbrjghhtS/9CxCkltquuuyL+uEaxk14qun4krrih4R7LOWK8KXn/Zd
roUT2kc4GUd3w7Mevk11O/2qB8w3g1aYxBVbjxGsYHiF4+ZVBVa9zF6HZbfsKdyxTOf4VjD3KQNU
zE49u6bE88Pc8gCP7L7d6mmoCsdi83sJZHrRPW9klvIGHhbc5Hd9LQd58Kxvi1rVac6SKsxh0FQF
MsTqA8KgOCjv0JWhb9m5E+FQymZ+HypSfRq3bZ96rfF7qllYxiin/RDxKh4EEEE8Ga79PaOv5tl2
rT2kourLVpjmKOd2KH6+55tBhRcmi8RAIFqR07Q140mPDi62yCJmh8XrBQ5mjWHHQ8IKkrxsUG+a
Y+TZCjt00SujPr4ueHeLdGL9/bDMYyHJvIKH6ILHGUr9fPoJpHPtmkAnGIeFS2LyJBIen/QMFirz
RuDIrKsqfJ3kLMYTAnnQ+j7H81qi1FdLNJkmQ5uJZqJ/4hlpRpmHgfSmVEIuHVUarsOBrllYLfWj
8it/AoPsvqJtpq9rwNlVb0H1voVV8CeUVASvktc9AN9dh2gAmHZJ/iYtfpmHMdgrkxMyzeFfJQK9
F3ITzUcT9Mtwk8EwDGW/wyWIZGKk+uWy4eQNNa+Vxn5St38kawl8EDVAm0uwcKJLWTtTZRjWWVSw
tnbbBY+5Hi8sRfloHlrTcJoNrFL/IohzcJSTFo5D3SRyP6F+kkbZJLhtimmH4x5zajiM5RoIOCDa
vqlzF7kxPKG9ADkdDp3O5jts0X1+nZZdVSddLQHJ5CKXvwn6Th/aZObwio+Liq91tMf+YDcSqExi
7msyu0fD8rT4KHT/zcDGtxyKEsxJvZlmdU5NL4JsJUk3QaoZ4s4yKFFD0aT8Me6NadLCi1jXWJHQ
Nz/QYt+qDY9fi6/gmeAaQkJtY9GuAFu8MMdgapIvjUD1NYeZMujv9hA6iKKKGtFdItem5tKTOR0y
05FgzsXgR38fVQFrYf/sxV0fjBgM5WZd9BRpBicrWn6wMnjBZ9yaySxpVxI7KZCxmvgXMZoOPQmc
gddOWeTdQRIWRIcl3rZnWPYJ+4AqFZR0yEf0YaOeN1Jlh/G9PwzRRtonRUbwKGZTVVX0Noglqu5H
NeZLuMT2iB18Fx/rXCUJEuIZC7B6eEndM0LzmLq0dpCgd0YkxFxSFwQY41YE277srd7SiyV10B3H
fRrxJahOqu1shI6Cc6WHOb0HDJDIINPTGop8FSuZMsfwtWXQEcUoatxV32D97OxXMyS7ue2cz/4+
jA0qxDNPm2b/YIapJq9IigOBGBukl7Y2Ls0EdxsUQmiqG5GHg+O9DLcZmwFFDEabtaTRpzGsagjT
MSag5nHtHM4uJA9XpQ4JVKO4CfFW1nLBPbysYP5efM0oefupyWYHFwYYpmmrGNbefYgeXeUY8pFB
X2R8JWl1Y3sU6qIxODdO/eTXJQMp3rV42tWKh0rWIi53qyYCtIOb/pxCikw/KtS83Hjb0SljaAXG
4JTyucFnGpBH5HUg9gNFK1SIpT8wEo+3F+OSxaMTK97eAVkbOPmX4TAF8/xvknz5mC2SlIsVkbXV
SRnIwu+57BKsu2wIYcW2dFsyjHFsu0P/lw8KMg2Nucml4zMSJFLdnc1cdUHptoUZlKjZwb0mag/Y
73BiOMNwm697vkx1SlGlqZP6EnOGeOOI4B9lhfDz8K5uaP80tQK8JtbNajrgVsbex5hr1U2RnSQX
h4FLIdKgRRM4XsFkOcMl535Vk47/EFkvDZCacOL5QiuQETk6POrpgE162D/90rDoHuRpM3yjKCRw
3whdx4/XozetDFMi5GfotXkPOPbDAkaomWV82/1yT4B9uAfEfqKme4rTlDyi/tdORVpJJzFSUQOy
HM7kHZdBGOFegPobCNPWK3iM1snUxY5ZBkeBk418RD5Ga99qihCXizT18LEpIeVTZMIRLYbczl3Z
G6PnPN2rfr/4dG4DfFG21TB6yp1le7gyf++rYd2PS2d2ctHx3v4ZaznXT8tqF5Y5t67DGQENmKwI
UhTqAn0mfCsDv/brMRzb4B8bGvo9LSn+uy7AkHisA20rbEv13GL7XnEW+c45fhsX+DTOjs89vQzM
b/4c2dYuBxpVxNzwxAT8GZSDA3YFr3iUOx6vURmHo3RFu1Ls8gyv+l80zU77N6WQ+/5qIGryGeDj
NjqmLBbIREwcktoXrWMKoROdkF/cNp29RrNJfREEcyLLeN2G6Y7HzsucxRFJzzrsYopYvD4Nj0Ow
YBkQAG+weZBp9YcGtX5f8aTXvoiG3ka4g1yj78Bxz+wybcOMd9jjvipI0nZxycVIknKe+94dAcw5
HPUVb5cs2ZsQVYAIL4H/RVmxlbB8jFgSEOpAMjAK1GZOA4a9tonfJJCPmn5sYxy+KLsuvqCORFEJ
ISK5X0Yt5VHUsKRkvfQN2EpIEadsMjRWV0zOw3zCahhNx4X1zV5onPrYxpKtlldpIo8fVW6hB2Jm
qn+UEbKWsRpDU8i+1f9prupXGHb7IG/2PvyXNFCpZd3i1FyMTcLGonEre4KPYfz++ZeYfdExWZe8
aUhbxFFfvyVIlw0yH8f8vzmirT1vYRMPhd3HBedvo0kw5FxP7B+c/SsvF/BwFqt8BWQtZA0mJGCD
tbluiCroDsnslDpOEx/kBTlLMb4YVI66MHdVP8tDn4gm9pnCq9SUy4Swnuefro7mbGskKOHYjWv7
5AQKnHIQQ0F881sPZ1G9TxuB8GGjDCaKudNLeMEyzJPCJvi8hwmRthjD085ih5JIX8JDiIoUxEmP
/nVYVIPCdmz9cUZktPG/toXb8ZEhjnA7RIiqaV+gUw2SGnAZ8g9yK2f3nKgeUiTOkV/0Syuu7EnX
sEOVi9Bane2IFMuvgNdpcBEIGob5Keha9Ya6a90dcEbHgB2tCRFHj5eyL0mtaFSo1fX1Ay4xVEcr
QtLeZIhURbZ8hhIUx686nBXNd1Rb+IwLLKlfEpDZdvRbIjeYW3rfXxGkuLGf03BvuhwzYr/8rNvV
t8DAibtb9Wp9wsYZjjarFPiZQwc88QFDXV8fLFCmOXPz1u/FGEMif24wMAaXiJhkvPQAV6NLF8rg
JMY2uUP+WarOvTY4flzIPDbQEWbOkpkA3ULjwBl4h55X5jTbqU0gie75y7r7AaO67tsYGAufgXi0
S1VlSoXtXMRBxIG2rtrar5k7Sgr8MmX1hPI6oIWmj/hLD1d+j1sEQGcJqUUdHMCdzjgYYR9TBSLI
5HRZ06F6k7hRm1uLUtsI+6kckwwhyV7ccyFH6L/3YHDZINKlYHW4XlGpsXbZ3K/9aZxE8AVQnD4C
307ewm7vY9yf61hu7bgg0F6P/ulnzu2zvTHQKskYwHRiZvHUjPvaZ9WQAD+WUYtuUt48Cx4zZLzQ
/TMxaf2Gm2W5KtTi/apIQDHlSjMeB+9HjJRq8hV2aCQZqi6oDyFpkjJGFNaNrn01ZziY8PJGOPZR
WjaTqw1WPA+AINumtLpSH2pcAZO0+5zcNT1CX3LpCAeCWG207CrqJlyzgpbwQLvXLgiNw15k+aue
AF9UC3SfpbKKlMk82UuL7xX8Q2qpzEQlQNpPCjW0yJJNDiPfVqzX6OmB7WlyDzsLx99V2/kDB0xh
Lm1VI6s9cA7gUkTCN1E7bw7T2GmQD82UhtgLNkDDYRq6HUNPup9ij23saYi68cKDCqtxT9Uv0lco
HyFSPVZmJueNhHgMRWpudbty9IXEKVyN05osOPJMeB9JkAj1EtB3FEO547rAdf1zav9WauOFB/99
5b5XdyH+Xhw1Q/OSjBt7Qt1I9Zfa/p8Z0iZf1mhzmUA0/GncF8oy4JsrIOBV4IwgyV1Ie4wrneLP
rY9AEzc0dkj6Gpc7r8Lkw8YW50078IOoo+lDz2b660ZTX+aomb90kgKM39JwhpkVS1C2pWa7JdhT
3lvTuPbAVJB8YLL7ibrhvfq3rVYf9qmDMxkhozXLw2Qe9qL2MG5hjB1dlO0LD3027kHTnJ1MdVoa
W23rua/oth6w4H8qL38rGdkSzjt2H8Rep3kAd1Y5QGqP2RAb3CEZ+pmWHqbIJMPrFwIx3teX1Nft
28aYLsSMUKo6XZoXpEibfwNYmc/Uz+GX0R7j7KZpiwuK24KOk8bWpBd7blb6PKcEtK9knyGu7hvk
ZGChZbT/Ya20ObViQlJC5ArN2IAepk7kwUqq3yyRP3247e5LuzvkCDYIqAKPtGSeAGtKdDyctGYC
UAPKePHjRocNq1spTPV3oHsFenBNDxv1EnCS1AfcyPMb7EnjMYDK/7721SnZOC3phqICTnybLZ2D
XV8ny1/a1uRuwa+tnel61XRfT84Z60p4CAi4I/Tjff+IBj9CxIyXE0yG5TSh5WxOe36ICaFjxk2a
fMI/HAu0kdr+gCMnKi2J3J1Dnc55THpxmOUILYlJohzMJP50pdtLK2NyiV06ncHHBae9QzjXNgUa
uTtbXIQ6rX7Hg3BnQYMYbynHmh5z8YlWbZNkuIn9W0uYR1ccyjrwh/0XMzi7AoN1JgHlkQmEWmcg
JT3mh5kUHrPFkTZYV2c2TI8xjdR5cn5CJcyGl5O00YNB1ZQG85YOR1SKbVmHrM0O0ojeP2Oo54XB
T1y6dWka7PGEPJpxXK6pqNmba5y7Nli78q0jKlvbGSt1qMz26VO/ngyabO5ISD66QCWvy1Jtv8xU
P6URdbD5gwzr5SaxFaEdSuJneqGa1+edD2Oe2m48DOM4vAHvTx933vRvoIGmqEgXjmsGlZpFbOe4
K0e+TPRXrzo8S3Sx+pgmLC0RyNEUEHUb5Hjy1JYYraJyISN7njUXBcyc5tIo5zGFCpkpkwTInPlB
OKppBLkTbcXgQ3Y/D7UrOr2294ApzbEJTFAEYnuvMSPc0GXfPPp2YQWcB+7U2HArO4NlxwRE5MnY
fFQ7u2+mEVtN0LK87bc216iS+onpro9RWHWFnVXr0GOeADs2FaBGoOw7uA4aCqx4ZMXXWERRwz/X
kTQ3odvwMlfxGgKI/qEB1rA6hBAbFxIUHX40WcX54qz6snHjs5jN7etqQxxT4JzOLJmr70YF0xXx
DsNlbH44OXhAotdk3xiYowXLfZ4MNVKaqzXwt+2n05dvGkoSLKLP1LDojfNkcNguYeLPE4Yuik2G
vwLVv3Q88U2eAj8C7C3HBVVSCkxMsuF4yQaDANqsZoj3yoJhdAjJ0AiE3l1tv1De4K/hotpi3PrY
gfubUEwPKOZsU1ahy9qHh2bR55S6+YXEVLwGez19SAX2bcSwWqQIUTquviOw+kl76x1eRvgWzbWL
SHLunGrwkMygPFqANC+RYBo/IUHzpcb/GqoPO5aVjkH4pf1U1mH9gqQmcVjJFu2gBtPkYhohAE8Q
xcoUA9HfPgqQhMZn8GDALhFakZB7vOg2SwDuf/qI0JfRsPgUERyEdl3FBQsZIuyw2l89I8kNQOB0
6/cJtFPYnlDhWucIcvPvwOuakrpFPVKmf3ddoC+bGluw59P61476Cc558F6DRX0W1DfH3pDlvG5m
V1kd+PigfPS7x7mQKTZWJ+twYDmxhP81ugt+7+1KEOE+tG9xpPTR6CDAnAyeA5K0/b2ilP2jcfo9
I8wZXMY4JsVP2gJ4HgG2Xaju4Aydbjrg64GjtSoXvGP3Dic8bqe+pielJl1AQgMDlBbxcEx/unUM
Vf3VI+HtDNFI/VcA9npaZIzk5tG1fzc2L0ez8P0lXePh4oOZlMrI4UEMEyn2nsK63IqinaQvk15C
eCTUG9qHqgzSD1mkBC9rKDdAxQ2m7JCp5AGiw+1QNWt905X4SGJmnpL+B3YS4bheSZ3E19a1oAKB
5DxFclgPi1qA+kvKurzHElw29YBvNtYc6a0RzkGgdsDYYMOaSoQdTF9wSYX3RAhycLHUhRIbRMwY
kC+CBzGqChL/GoCvw26n0rsGIe6vQ5P26OclJUMfWtGForsLA+Qf4C9h9adJUw/zOHtf1GDu+1U/
dXSPHlSIthoL9OkOBAIvbbc2p4hX/BWtS+Iv91N1v7egKzs59mf4Kv0NJdbNBVrMoKTUlBCdJI8K
o2FJSL8cA4PbMQstzMHUgGjpXfUfYB7AicvWf/UW0MsWKaAwprUAF5em9JEJytWCEDTN7A665dUd
9s/kNAFzPOC9wN0PaOo8Nuv+vY0OcYrW8+vagdhWBvc5rSPIBEYXn7neDTgUeVjGXR9sZ9khgozr
TU4zoCiVvkZxK04wIm330NaLwrdWZaODEge6BfA4yMlMDws0iBgj9+UGaLK/b5maTiSt26tNAB5O
Tg9YqgeN9wH5aj30zfkkFnAQsa+LDiVo/40WZImVvS7CCgMQIgqCfN2BMjS4Xe7iQPzWSPuGJGey
dwTUwku9oMYzAzjo7sJGqLtt8O+JbQgiXqp/yR6UvWX6OWCBRwgX2A8SUp51PugO0IMAt/eYw5pm
Omyy2k42Xt7HQYwA+KYwB4u1Hr0f4nv4LgiQsXbRJ99HpLQ+/sRLo5BOvA13YqLuhHVsxSjR6iPw
5uiFgKA6wxsPQkEnby1H8WcFNzs2CZQrLhhd853u9hzoH6pjB5Gybaspq4S7rMLi/6vrwimLMame
BZba3AFJ+ACaBAIZ7QhvSZu2r/uPW72hCGip2olcsYGkZ44R+Wld6uBscTAd0NYJfQ2J/HBbZqGe
NAywb8nm5KOWaMW0Pxqsqh7NGQS5vkk7PgRigQNq9H9GDAIlMM867ywnp7kS91O8iwPEM59OJmtB
a928EkwdDy0Czw6tBbu5JXq5bCANTrKJ3uoAr341uSVEMEzbFaDBhyJNGe6hZtbfkGLZY8PBWpF0
nk87WXFNwOJYVxhwISHwX67XMUMYgkouMhUmW71S334AKxb0jSnXCNFkcTjrQwCCE5OIUjjdsSjA
AVifKYMmSgOWUdhpG/OwxgxgdR0vOfRcE5A7luQyMMOdqbi9s0pX531btiNdUqTJmwauO3iG72C9
G7I0Qq99EIdbvtQkOGIxoY8+RaXQyuN4yBJACm+rAkGdaEOKrTF//B62nwndEJMjlqi+0nFNgZRM
T9C5JFmsK1kkFf9mG8KV4jDxx6mWW6FmHHM61RhKzTwdPN3sIarEf0MKjZJVYs0JVi+AW4N7cD+f
dJPmTyp7ekgRCfWcdpW4TT62eTzPoOCk5xex0/84NiegpRPwhqo7Uzii84nIeyRKYsIMhrlg3Qqo
FJmumM7MW5dinHXe/rJAIYttBaYFOb8vKiO7d6QK9g/pUFeZT5ftVbWIww8Yk5d2J/1Zp+13GC81
Bu/4txI8LBO2MahS0rFgA3CdKexpGQ7Q5hkE4dxtlTsR5HE/GfTSFUhpVriy8KqttN4h6sBhsiyI
nIkbwfBxsGaAb23zeFiak2jDALdL2N4xsgF0CXCPUxogyIyr7ykgS85VWj8HFOcnIqygtqu2xB08
nGXF1Fuwpih+KzzESucOyoYc4GucGd31l+kng2oaNij8wMJkwJ7N2azaHY1Cn8RkB1hvDBJfGto8
I6GNQEli7HXjEb2bt6X+G4YCf3QZAb5ZxIubqK4OaxtXr66Df6aqGmRj8nl+crjGLzXp/o4CbO88
ezgxpMab5akuhpHHoGRSfdUk/Ig3/ofF4H+2mgdZEEKrCglCKUQFERsE0bgryICkJhMsFxqx+AF+
+uS28Da8oSK+yeVMnyYVL+cIusNCCtEXu43MdabALSK3qQw2U5f5aQHsUUOdHrVdiHtSx5kAsQbJ
BDVnoL3QDgUIHWQBVtQ6mZaSRtAZGHSHxqv5WykoE6B+o1kNMUpWQzORLTBM5ASOeAySXX2bpBN3
Cpfgg4pbfmq2an2jPYKLwH8E/cNPL2zmbLfEOJw6wJoDd/53QiU2tHoJS4Ai1N5BiiceISeDLCMI
LSIEq/Xk8XpfQOntj8jWaKClpAeoG+zN1NW/RQX1L4hzeJE4XIZLGKhrgyImUI9InqvnzT5LBEHm
04Cs7bkh2wFIZ3UHGjPIIg6mTQbko54A/y1rj61+q02PkCKzdRBQIW8V0owPhw/7DGJtPDeuljlv
5idp8YUp2v1u1zk6KgndPI4C/ZO09w5GQ+VxTK5ph20KggCY7yP4rLa/8kfM4eJlPjZjo3P81jSI
YB5BBqo+fjjYHOXzDFd9/Dddx48I7Ot9GqsOA+hwjZPg3lnkNfFhy3Q7/N6Zf/JIJyvCFaIXltpD
QuY/U0J/j3RBSteGMWP35HHYPaxM2oDaFsbd45Fi4AoYy3kffxs7yqNNSZBHDLA4mhLnzEAoeVRT
c+s2+SdZsRr5ZRgzJIj03xTVhneYfdGMCWXGPUvHDssvZL5vKWyvv8ymZwrtq8B61sLqv+BO+xNM
83RMx2U8cS1FCY6FnzYr0rwlkGVAwgmRee5bL796OSBF2TcrySMwkEcyAzH1tnbBPZ3Bn1psPP9A
tA+3scNUYCiL26wi61CI/wvIGPRWzbxYVA22FiRUFBcQkoXAP3gNiHVI5r+CpmCIZ4f1YDfLMwVV
847EO/1ua/tz1S/x1dYA4SAJrMhl7zuG4WaHWnMJpuhboIvkX1/3aAProRPGBRYvr0EHSwYOGYJ6
ejK5kBY46/tDJaoIRP+C4AVGzPa+oOTqlKJFDElyyX6OmgXKndhP29M8xCOo+3U8rFHbHitf0xxz
pb4D8hne1LbK077aDiN2O0HnjHIScwhYFf+D5kGe5xbUl4oH+3sR0p0USSBMMThabSvYU49R/rJN
8HyuU78Wke+WX/FKdyCW+LuKlONVJdD5v1q+N1/gGxEOojpBgWuCefkDEsf8Ru3k8EobLkrmIlW4
nqxXSukwZ/3a+myoh+lrEX6wWTzTPTiwXUJEhopY78sJulVEkbVy7LLaVMkJbo/pEz0cAHHxdbZY
orGMYZJobljNyJWgGfIOEKWGhE3NIYTeXoTvu0D4MASsakWsUysfqhgkI26dAcILDJz3TTqHxw7J
vs/1ONGk4AhLBqKkgHNg2w2ztDH6Ffqk0YCtT2Ys4zsC8O5231ORA+LpBQQcrVlPoNb6962m+rUX
1N0ktAdY7jzEssiZBLiag5iEQjseu2QtO74LECM8Ga9RN2NrAZ0X1Bkd5wYcT0OFLhul6zkfuzHa
X+mKmReEVlAn+Q7Qpmz3DkNhg1dtzqOhZcB4uYoOQbguDstJ239C65qMZQqTNtaAIXFNTtfVoaKo
nuO+aM0sS485ENCPnrEpYCh2pzFy/WM18aQE98ju+w6M1rnyyC7PB0gV4pujwKkxmiL279DHhorM
TqK9CFPjAd4YSIIyNgvAMIaSQoWBeQWTjReW/KcAAHbPbdWAd7IGX0o+AfdZilEPvC9gZFzSw4o6
UXf4mfQep6CPRDlaZh8hfRfneaqTvjCb9aBNIL8WhQoISONwkZphnJzle4SqFJ4NGMBNuet0WyF3
8TtMBSqexDmRMk6QDg0rK34heqjGCsebFewTYtO5fZKAx/YMwp4wuu5pH4c5RGfRUqKnreryJVHA
t+Z+Vg6cn+0giAP06++la3t7guhebxkANfyeKpzjWxHHPat+z304VS/b/8g7r+XKjS1Nv8oJ3UON
hE10tM4FgO0Nvb1BkCwS3ns8/XxbUndLdbqkmb6dEKWoEsltsBOZa/1uFXIuX6IkH/Qc2cKYJWur
gEN8hnWd+o0dUwx1zKKf62RTLKkm/WAo4sckzOrrkqCf+7iIEGgogPjnRol5leyrlEqmjOzcz0UJ
yq3XU/MIbaTHPqhns+wG5otUXj530XObCC3waqa+DPt6jJrZV/PJhux2xjb5gPg1jBuc32p1pQdq
kG1GlGGE0rdKBp1gWYg4GTN54U1GTXKYBtNF4D1TtTM/s1oejGlW38cyjTeRUhu+0GqNPNruNs0j
3kmoJtvAKXKf4J3u3kYw6neivqHhng4WoS+rxphaCo72JknLAKm6DCesAmaxnvpEdQvUrz7zjkFh
eaEe+HF5XiZBQZHmM/P/GEV6NZmVmF0qNjBnmOQVHPf0Ys7DDQdiuo21Qb9vDXPaG0Mor1rGK2Dn
q9E4LQEEemWy5fZ697AAsUFRT6+9iiQsTJEqF9EY+RIyFqHmpLiR1JJNSpTTpUYkBS4tyztoKcpN
Y0hvJqFUPgqFYS3taPGnrFROo1Gh3TCxZ48DBktlQohCNVGu1SQJGANrG9SudqPN547+4ip0unFc
ObUtXiAuVXbYElZLC6r6uUvmYVehDyEqUqnrI8pJpfEKtNaaR4Fe+knfypUi6QjwxrDZuVkdhK+I
PptjnNL1oTES49kx5hop/tQ3n7EKZC7QWgqvd2QssL9kWAyyuJmQ9YiJY8Jpx7XemtqVA5sBTsmC
gq0d7kKz7VZDyRQbnDQGboAsudf6Otw11pzvmrkyv6WlRlGoFdVVMUfVMUCddWeZqnXQooFTY9Sy
lkONhsUVg1FF6zI2KjL2tGHN/G8aNoR1jK8m1p3yH1rudbK1lLZKlsuhmYbl1WiAtFxznp3JJaoz
8BNYvR2HYbuiV3k0NSuo/cbqGVrHFL73JkWkU1WduDOoPOmPetsXk0mCrY222gxV+WiDym+0mJF0
cxffBo7ySiBKCkOXRmvSdc95Sf2xzIu9M4i5XbMz7myEcD4Bj8FKBbmkyyv58Moru0mO+lCoq0RF
UpgUI5I2Ne4OdBIYJYRt0rHqb2UcI/QvtWxTDm3lJkZ77Rhl7y9VkvjW0BOB08vTUlAx106Y7RNp
W17dWbOvdK2Nrac6y147ISVaVZlebJcu3TbR6Cc2UsCyafUzySXXRYG8mtFej1mUI4TJSvHEALa3
GebfNYZKesoQoZmyzXtoz3GlELG5Yhr7G1Kjk9UuG7Mv7J2pVMfOtB4kUldymKYGqic6sd5nMOgC
d1ETau4ciGargzEFfR/6Uk9W5pjd90r63kQq1RmECPPLwEujnWZGx6BFgoU77QQdbbthLdSdrGam
j7HVdS6Uoe2TVGJAXBmrQI87Sj3l+qJMRQnPLYZTWa/rXV9F0X1slWd96XqP0bipJ/QwoT4pb4IJ
+1cZolh1+OTdCawVeqSNcjepjXhl1Aj9ak44aK1QX7ftZfcxUzU+UeG85UYMbsapsoK9G9CltTZI
NH2anlYKpxXwuxEM+6IxTlU5vkkRV37ozC8OusEIHhWqOtR3sbOA8o22yWSJBktHXYFbGHHtzZDE
Ozh5fbXIKF/1HfYsfazsb04BsWVPuIEI8tUP5F9VN4we6O6tMAHtGqbYJxGm96PRmNGtOqeknBdu
diN0HnvHfKz0jDETNE39Gj3NcVBF9aDY2UnOeeihunKY3mypL7M1Vu+RDEeqskKcYLOz5Iibgr0Q
hvpolybIsEKpOAdzstYC5P4dxoC5zZ5ap56ukTXAJaNk8CYrNPeTPoit7ujz68jufw+JFvpJDW7v
xNpVj88KGmxU3c6wa1jqWENyWeEpqqM3CmysYWEbxbeNogo8apgA2sKOJm8sEDofgBRgC5v+vUPF
uDcw+HWDIddBoiG5avqbBCEGx5x8oHZFPKIgTc9i7nUb4j+05n5rjHX7rWi0ZVtp4Q7n28mgb9kK
LcrOCfKSqRpfkjJ9UIPqJS3DQ1G108ZBZ3wir7n3waMHX/bl/MLFE0g5xthX8u7i4Kk6ZV+nfdm7
6mxqp1LDxhil3KV2jjTORQIRHXGQc0t2NWbHzkCmbeuaP2eOuU2V0TzW0i6PEN1U+VHffdiVGu6U
1iq/FpP1YWnSOtvsSB4mKrFGjB156aAY4JF9dczGfvmM7TZpCMYGzoOktFA8OEG0l0YSvw4FKRRF
zyCnvNDL5zxhQ7TsFNbM/MLNEB5me9K+UAJM+zIKsm1Bt4iQkhRvnXjEbTdFqWcyOObcQk/ylNLc
xQpGRqwaYea2jO882kNAs6PGufE6aAs1R8Qg2E3QtTI55fhaMo/p5OpXvtigbUY+1v3tlDYCHUni
OI9T3poPNuN8Y7cuq/lUKvmwdWAa401agwdBn6vxtWY4xTsLJ8wOdqnbt6EdThbaQxNrXUByW2+N
mDguiSqHAAHXkVgycaOi5S+9Ip8moopidfRNp6ixFFjKe2kxcHfCUjHTb4VmSpqTnl/HWR69dvTU
22EYls92Getj6qRJ79Oxy6chXip1k0TzDMiQoJIdVPtaY9G27pj04GMDZgXqYWHcowdzTK8sFoFQ
DfqPWi2qTfCCpj5r6O7uUwXgRW+r7Ihzod2B1aAlw011qgNNOS0p82iaKK4D7G9NMa1FEFl+pSpt
wzW3tVuKTmtixokTv5hoqQ+Zoba7uDDnjUb2NUKdTuqnSi/zG72XhS/rEbtDV+onpbHFkRIVXUJM
bAJiFrQyI+5JDPtOe19Q4PqRuKB6qiqr6woFY+qN1WD5bd9l3qJpkAtdDGFvzi+GRv/XTnX3GEdS
WZtzcnFSjfImofOlxdEhS0YM9Osim74Sq45vMgc7L5RiUH0moqKaaNHXU82TlhGq9UloRrw3o2za
m3VjEjRk4LMLyumka4uyZo2kK9OSCJeXRfc7Imgek2xmviPn/xVE9J0p2niLtndBpRO3YpuqxoCf
FRgenfaHahSALBHt2GJmoycHML0aa4YrMutOxc7vVkONA3AEfal1LbxH52Pu0nDR7ohwGVZtjSZe
jEPnDZmAPIoMHAuUQ/iVq3mFck6nWeM6NMALF6UCcF7NO6Mrp39gu74fdDX3o5KxpF2Itp3avKTk
scKdgGJl0wBQ1TVN2zEcGCDBmjsvYPzBdSPMaXYx4IpvHEPTus2YJ2H2DSCmQpPOvO2JviK7BvOV
axozUvjhgFASjoguHOsYt4BudRQ5H0yiu6BiwXR0mgh9pBbAzDJbeU3yClW6BfUdLf05X+YYea9F
8UDYjz/mdkJf7kCwxiK4Qq8xenzy0aaP1GOYNFcQzglwKIKspG0p+S2p3xkXQi/L46+B9sYtppSI
8yES3I5tvJmHXHdVbCxep6J0QjstViGWRP4TWOeq1HIElI59HlPx4DiD7ZWIrq5HLt8r2o8v/WJa
KUJaOxGr14NZRGvbRvgHLgT0Scfiipoc6XYYwlWChJOGQSogJfZ8ZZGRWSZL5E9YNeuLfaMV4+Iy
O9l0G5Vlb2Rgc1kynKgncrcJR0J5x601oUwLTcR6ona2zZTyazqNqGFextZPxon5TrFXDVg/jZow
0cCoOD4q+4uNgFFP+ZR/5qYcNsZifaMebq5qPeZyLgAt+C+6wxDid25S9ZrhLXLblbLexXGQurIq
a9pdreWoR/0ldaQ3GKAoiGBxCiULWF5mK84ZksBNgsLXS6cZBu8ysTweSTaaluo57fPL1CVKyLww
7jtaQBaIlWxGJ3YgcFDmLrTIe+bLPZNZ6Hgcbgcg6J53HhY+4oR8ZQtmyqBQzCn4dUh85kmdEySQ
b1Gv2DFVSmcedHusbwltVK44mudt3PQNHW7duYiSTDaDETVXgVS4o1ff4Oa7keiFDoopM5D6zKD4
jWn/QF53+TgUtxNqqz5UTbok9ginA5HtF0P3LNwRLvVRTGKXiTwBZ93GlpHC3euo+pOlzrkH18Gd
XpQTbD1GgqpSCyC4xX4dnDndjswmOi9ImG+nbOh9hSFRZ2uyizWZs0wrpVEDSsha/jhZA+6rHLV3
EM0eIzzS86ROIYVbUvianBZSVDp9S6bRXb+0wlcn55JYUJonAwudh8YZ3FjD2UZbH+3rOD+hnboy
0ypbx20YbrJAXKV5fVIQt3m6wCsnp5KDEXBm16rIu+ZYdk8aZjmIhrxFDpYn28mIbXewg/kqCcoE
H2hBWTj2boygk51NHVbs2qexuID/6GzbBuFMkaf2oVts7b6LaBuygTG/XVxBDc0XC3VaAm03BYBy
ovQbUKpu06DKui4sMk8SoxvcRPRXaI2flFFRV20WKC5StPakc91928j3pR49oYNvPXUyV0FlUo40
c3cGdFvuWmlXx5bUx0prXyfLqdcpdl9gN4a6TC3oZ2gwPT7QqD4CNg1zQSeGU+R2Ygv11GR6YNjl
uxlzilvRVK2RvQyrIs2HjZ5Fp8Aw9FUvzTsz7Ac6D2drpUa2WlJHXathGfJx1A+Gzfcrpho7efHU
pIg0R1ObVw1YgWljoasZNLDSUaVs7TmNkdym+S5oo/bBHvTnpVlS9AxwD4XRocUcnG+CicmUcqLw
DJuFNy8pjnccv/jFM7YIJ6y2leGAh8XxnT5NzVtiFHtLi+c3rFvpIUi1cC+0RPr4C0m2LZu3SqQa
jZvZwLbO+hWTJob3ZirT9UKL+ZJk+nAocEGsS6yKd1mDh85skGiHiopKRjc1/BnGFckBUNwOzB8k
vKvTp3FS4R80euFpln5Fb5GTxABKODACG7fS1gqMa4JQqXemTaVqN6HSrdkZ94jEH5s2OoqEMw7t
XOy1FSpk1PYD0rpuheP9I5yKlEM0v5xUgytF2vqcq2fMuohQ1eSsEX9BI8fGWgUqttlJOQXL4ONS
WDnRgPekV87MMjdX/dACynYadspwYy0JSrys/7I4gYnmsKfVTK3pT9z3LgPjNd+RyTe8VDT2GQG1
GBFJDMlSUa5EN6fXcdwds1yyAgxWVahwIXCvvtaL9sBe+GrCpK6D3sHVFymG31o9SizaWxSoebzm
HF/gO9NwFYaOm7SVfnb0CCJQhA/YL7hJsn45yNS606t53ITzfCNQ2hHxUKLqWeAclzTNaNkxpFe1
KA7UbvXFcJOVQI7B8Bj3jBJoNUQEQlsQcU/1i4zbLwJGcM4iwZRKj8IhC8LjEmAJRZ20eNghcQPV
zMG1mY67NQpr8vowV6ECKWDyDKuKWErkTQiFXL1UY7it9iEKlwQkbznThl1KpyHxgqDUViZealdt
9SPWksaNUjhMa1Yqr8Aa4YJa35elLtwu0K4ZzY70JANzTE0DXw4QnRfm0UsI+x6DaKeTR72teDF9
10qmUq7RqxeemeefQbk8Lo6VrRkvciF8sisj1moEoRVSuxQda2xiK3WCGhpXW9bCWKYrJ50tL6Js
emz0pfcqZQi4u+bQ12voXrtJ5ZpUlOoAs6a5OPOtddVgqYfkxVToaIc5bOwDyoIRoiyK1yq6QHal
8b0exwDr2ZRtdKN7HNLsugZOdAdAsYs/P95qWv2GWPghinpMimO0eMR0ZqxqqOxZvSRptA+ys5uV
bQyYfy6y/Uqjr85ziqR8eZQjkRB0eMyFCBQYelNtNgtKK4ZsJkDMxpBTozXVYmyyvEUDjGPQ0X1l
plpwp3ThJlFEFl9FtsqHGOlW9oEPs30FySoaKHczJEp1tg+4iNgBcUyKj5g9ffAb3WjyjdLXivBn
8Klyo9Uqsp9wUMigkY3TwV2ZRRLsxjDqCZdNYztCozPVfI6K3jgb0+xL52yMoTkdhGiGxzFg+d6n
1oDcRMuCznJLSw/6NTx53MI4OAu3Gvi5Bd6sIvpC/RH/XQr4j8KWLv//DxliQW8KXbNpri2lRjXu
OOr8LnFWff11UtQPgrzkd0Fes7JM06SauKfFkqOPmoYjuB1ziqJy9v76KcQlju9/SkL6LqYvzLQB
Jy8qt1g1VLGlqE4Eqw6Qy5sR8BHkU8YNU/kKK36j2K8+mq6eLTC9QMtPi+jzakOAy3Tz1y/nRwFT
38X6MeyBWxrsaROUJfWXU3OwmeNHbg0viz7/TfLeDxLFvh+pp1BSpBIaflMXRk75GASPGmBN7Gah
gVu3SlLucVGjPf/rN/WDVfL9ZL0wqu0UKeqywfgGeKFki98bjXb3v3v0SzjtH9agUPURerZZNkVf
Wz4tj7FV1TL+m8SvHyzB76fpUQ2ooZZYXKsBggzNqYq7CLDTtoO/S2z/0eW5rIU/vIGscUpVIizZ
lMLJmWaGLUWjJkyiv0mq/sGa+n7IqlKIAkMT7sWovom0fpsalT9Tjo3K3834/MGC+n76HyRKRmJX
vpDopn/UAZygOCuPurau46b8Xy6i7/YC5Ms9OgjGRDepBQYxm8pKgxXY/vUi+tE7+G4XmEjrMCs1
WSjOLlS32ZabmeiKDYqJ2TcbERA2Uld/kxz4oyf77iZP0UvGZscH0g4mMw1VrC89WQn7OQzjtazy
AuhqCH/Lw/u3j+nfw8/y+retrP3nf/D3DzC3Jg6j7ru//vO+zPn6j8vv/NfP/Pk3/rn5LM9v+Wf7
/Q/96Xd43N+f13/r3v70lxXkczff9J/NfPsJANz9+vi8wstP/t9+8x+fvz7K/Vx9/vIT4WFFd3k0
tr7ip9+/tfv2y086N9C//fHhf//e5fX/8hOcbff2Lz//+dZ2v/zkaD+DSjH2QDUIpBEEyfz0j/Hz
8h0pf7ZNqWqW0HRS2kgx++kfRdl00S8/afJngBypqxqiM4eGkl9qy/7Xb1k/kzB6+ceSwiIEWvvp
P1/Xnz6Y//6g/lH0+XUZo/njgX8dzvgvZxH+0+9WYRhgoSfZRtumYT0jvVEJxvRipc63kYyb/QDq
g7iwv6iDpaljaqd/sWY31nPREVeDhFRGqg3d25bmV4d39TGYMfihw9B78vT60QSLz4cMftweAJoW
HhboUM2cl0lUERRAY92C/qrI+dMGtD13kmtCKUJE0IZwVBiaXpAo1CvhVwouD1ciwO6PikHQCRWP
LSpXzeixXBsnuemFRWwwnSNLqkvSjxbM9HoYil0QNuSS5NWN1MJwwsGxUUD2VjaG7QdBOh5JCrAA
K2WZkwIP+NyZPk04Ukq80yiNoqCeWl8n03UbE5+30RerOEViyl4HK5z3QJDklI1kSeUz3BoV+4K5
TwAOvY9p5lxBUNIHRNnYuYJgLsftJH1QbeeYCQQSg9CtRV5+5kRjHMl+aGiWKwKkslgpt4iPnNe2
UNpPvAbhycKYdg5L3bm1RZY9BIOGeKwe0YoY6OJTt5J2cbWYQLnuSAbQRreQP+RyqJ+6TDX3dZY0
wFKZldxm5VK/on/ub9EuTPdq6KBUIGfABra36nfCbqxvhpERwFQJ2aCML6EjmGB2S73bCzcExrrG
l4tAzdGMGqtrZvi2IlWI45jzvEAVtKO7wv5Mhz1ZCNIa84PJW4iVZnL0IenBxkpbJ/pnLMNtlDjz
ql2E2NkWihoXPVGR+EIK0HWagz0gIwFSZo6Z21VM6hZwUxkwaqCwUlihGLrrmOhDNvkq573lOROF
MsHX5lc6NyR6xPWoatso1QLUfobVPbENmukW9iSYyWXJhOEtUa1fof8kOHIg9waRNlv0W5dptsQd
nKCXAKEZD0WUi5NTqFnMoYxWwF6aS9BBUCGVkWGc2WsUYMoLeiLjPnYsZdkAOYEZZeXU7oUiwi+l
WYBDfBJBtG6t4C/uvBabBeFStYZ/2eYzBDIFwR/SqlLwxEUZihz9spL7sVYRB2jZTWbG9i2cmARl
getv3dgUxt6ApN4RaUG4TdjVxraI1HhXU9h6falFn7nOuyPaOhw+GoYxPenSyQeUVrG5GmHfu5Xu
dMNzoPcTSVCl0NXnnB+2NsBkdEKWWnZvSIBoYSMxS5u4EQVl3RwQKlibEk0S8b4XGC+qtHSj2P30
AfKX7Sy54DxrOyW7ltnS7zSi1Ec3KkNIbrUKwheNRK4rOmPlxjAHfauQLBbS9YX46olsJQQ6t0y3
T0b4SnLl+q1TjPpu4DDzIUdRVcR6KF47mZSdN+ZLfMkTM/UazYMK2l5o83FISWtwMQF3J6mSs+Nl
kQAqzTvhrBhYG5loC6rQZx4zDgamVl93WTKfAqvWMuJbLs1uHwXpLSlt2LzsaTRQXeYdlIuem8dE
IXXKI1VfruulmK+jBATAk2pVvjoTkkBXq5m0gPfVImHI4sWMRbZ2VFywaIwbIIRCxod20u2zKuf4
aja0YcB/FsHRxcF8W7bagxaeOtkGz3iw24dKcn8OuUUgZDelYoPOfvz89ej6//nwphj6i8MbDchn
/KfDnp//7fAWwvxZNx00z9xil7ObI/q3w1sI42eV49uySBPXxB8Pb/NnFV2v6li2YwhNGpdZG78f
3vwO97ukN/2vYuD/4fD+debFf5/d9Lo6ziCNyB3DoViQ38+oWypFjQwxEtBivyUEm4difs9x1aJ4
ce4ZmoV2SCUBTSXhUrOzw4QIRO0ddZNlATd3VPj4U874b/5mEPSfi//fXxYVCkihSUdufFdzQi6k
eRDEOSR1cXD04qADgZnOJVI3qf6mV7p8An/opX97Ml11NN3Q0EFx5f/c0dRtoqtR3ue7Tg2eIgNc
YtKOxO2SA5rafhdZN9os/JGI12BEYVAhTOOCZMc8bT+sRG1X7MoNRBk8FAG7GjeeoItxW0v51sgv
MoYDDlYAplrTH/GfBe4f1trvBdkfC7DvsIBfXz/epssxQDFHMfhdS2k7Sjk7xPbtUuF8WNDKxMfN
79mQaz4GuGZLlNfuUoD5jQ3QiGNogw999dcv4n/4wP70Gi6Z6n/oChWiLcSMcWs31iUpm6l2NCZ5
A2Cre0LKm79+sj93Iv/yhr+fFt4Lwlih97Mdg+Pfp6o+F63yFhU7yK5vWWw9/PWzadx5f1oh3Bca
p7Rq/Xp9WSHfzwUKGqdRW7NMd9BhqEtUIOo2CU5VeM6LT4dNfVoueUyXwoMUBW2eN7kjvppgZ5bK
Kkz30Kv3mDChJ70OikBILUWjIp+lSlQttMTZtrQrPNXThv1ibevBqiWkzO4k+K3hqyjS1yQcH7px
E0PgNE7vjVEs3Zw07zNR2CvDEi9QIwDfGFaHgvjL6GJ6vJnrvPBqw74LdPrPgEhuTc7tkTCuQxMs
j3oQrgiR2sYVQF0SXcV2fhxlfeF2weYiKi3CPdoKMtJiOc+BN5v1Hd0ltrhtFA0PEIzTKrLEmrGW
YMv9YYxB/xeFbNFCBeB2DjMo6BGjJeodZpSZwNtBYN8VsCBlOx9EHTH5OdlVmH5XHfcWQDSItEPE
RyKW2tf0cmeXz0Eya3Df8MqLrsYHsMPjDI22hzFs13ie70OEEFREwRz7SzR/9lLfCeIWPOqEvW4+
TBounIL+YSBsMncKL5urozJAmsYIfTAWxuM14rA7oti3gWWSjdJsCpE/DnGnbPOqOrcEBrdd4TuT
sQGTxSLH7A1tkC7CnR3egq8kxwcqV7G+buZo2Gqq8ya17JSqprFh7ufVnCNS2NWJcbayiHRlmG3P
aMdrBTO5EewVgSc8yyECqkMWMoiyRNc1O9ZLNk+qN6bmCkOy7U3vyuJ31EJjqZAqrrqyPDMuq9GM
lz7fMtzo1JkX6YMS+1a4r5piv6jYThsViSZKuhBgOzpHjuJOmXBVtbt3GLllkp3WEYHr1B9zx8jN
KN8ktdxrzlt4IUmIV+qJYVrs9TL063q+FsWNZexbpPlqgFWGIIYoAEjxC2pqMoF8UYWndLiyGbZi
m5FbGRZKNlaHR1jKF2PeDDd9WOonqvdQ3ZTtx9LdjeWFWlBiT0GxhgzW+LLG5jbCjLISYj6EZZC4
2BegDliL0oyvy0RVLvHESLrB+EmGIXYG4Y80LyLFGsJxor4Hcx1Rmbu0vwbVn7KqMTYEL2h/Xi9P
k1bGYTDJP8A7adnVOQcZrZhW5ugO7myimgMzeW3r9HXsaiavsHvmV3kPd5hT7gPDR9IV8zT6Q0IO
cPhMsMrW7OJzXYXP+qIehxZ+ErU36t1oX5jpN3wGLnDWXgocI431VMT1mbyzDNUEmDumPIQrFnHG
+QMyHCKurjXzEm6qCsNtDPOms4eNgxcHj+/8Ps7QsClac1eMmT/Slrm6gi4gpxR0Cbx7XQhOcNPs
QFGJ3Kx9pztN1kwff9fs4gxsIwl5gXQhiWNLRoACJCxJ/5ArbePL14N593wIH0/i7lA8+8Vzuer3
2it/+O3roL12L/lBetLLD/G7jdeZCdUuG072eZN9kun8PrrjlhBnz3mhKPZj/6v4xJDpfv+vHxNU
/59fJEMQF+kWODbzy9foPrRX+Xo6PcDJnco1KUGbhjiGfcwkRfmNCDPXLgzPHtNVXRVPgzo7rhyZ
GJXWyk2kPCUpTBWTZPtcui0/TKVN2iJdSKVdixKlE58oXj7O7ty1kVe1w3MpOajH15JdV0lajGeP
E1B6FFtuJiHBZ3EohfsFPVVhHOTCYgtRromL8oIbEFzY6spdj8Wj0J9seMFGeTSr23PcoLZ+iOIn
hmzzsM9Ze56/JcNDm70q6mtEoFYUkX1AuK8932fdo1J/m1MDzyxGdtMbSZ5uiYF2kH7faMHZyepV
jQ2bqUlb0vs8Jf5osTkFcvJk2bhePeyNybncjD7xPF5FQiFNINQWVmnsHjU6GWcxrlLdBjInwOVb
jKX3oi7T0D4U6lVf3yzFo1sjdhZMDuj1u0p9KLgKxSMxALtop5AHopvvc3cdine1fB7Sp5q+ygye
bXln6nud9CKMqrhGoczTK6RFbjBzstHd9eQjFBDYl2C0Kq4YR71Nmxsh03VJbJw0V9F2nruTGYJt
PCMG7srj5dJIeR9HL+n8QfrDWm9MLxgfjYsSVT5x8hMMOGbD1h4D0i44O9SX1HhvpwApMkiB/l6q
ozcvEXHDwlN5r0q5xsctl5seYS0zZ+f+QFoXhD/6A5rlCilhCX8aODuZPOA3RIWkHwhGxKBYH6jg
HiVWy14gMa93IvrmNRXJC0jjM7y5OIjX8R3R+qK6aZUR6Osz8Lri/eIaIkqZw5HMyBi0+SYs7bM5
Pw/hk0awMJ5UvFD7zrqW2nYuvsHkBihv7XTlTFu7vEtxJ0rzm0wKN6oeo9KPUSX1X6ZikrzL3WE/
G0BBRPWBnRGvMMg3A8hUrlvszfYdvBrSw2sAsjRZVdVeHW+ygiT8/Fh2qyVjTZNhTGEz3RDruUaa
72X2AWu40znb7PlivS44sHfLeKN3CRk93NAkEQrfCtbOfBXjRDTMz2S50VMbV8M6Z4sz0XL1sFLp
WY3Sjdm91CmoAYMBCjwoN2a+Yl8/hapvT/uE8U9Ye5XqMF6UGFAt8yrFVTM9WGTdJ9uw3fQdMJ2B
Tm1r5yiOUcl4fY0F+KXUseJqKzE/WzUjK/YqESHWRsHqCyrpIR7G2WUuu6a+I3RnjpLVyF2qqXi+
n+zkWyhPSsAICZchmG4mrm2VhKC1MW/r9Cmf/PgrkSuAPKfzVe0aZ6EUD5P9NlUTWu7n3kJCE/lj
+K3Ujlq70w3XKfHwx6tpgeOG5o/XnlW4XjLcds4q4AKUjwwByFBD9dFO130Vn28G5FPtp/wW7b3v
ZbjJMgxoGAgC0mCLa6vdDdY57u6RGROpTzbcU1zcFw3ql3MmiW0zryZu7C79DMarKdI4qn3ZUDVZ
qzzEUmW64FlkjnjgmdnwSl0RtbPvF+1j1R3HYSujxNfvfYUI3NhZByzNyYBhvmniz3hEIkcYy2Ih
mX7qO9KtUmJCiCEvcfn5lolqerY9RmBgaxQL5mj5DakmMp/A9QtsLYkJ0Ks6KJ+qPenQbhpmGNFz
8k0YfUFSZ8kUDSJQkdzN7EV9uyHFhlHfaxka6xY2uUHbMXjI8x9E/ZRJlLT2vaSpssJDSL3dYSlB
onlPwl6S3ZjGQ0Jyq3Vo7VPGidh0TLXoOKqZ5lwbOt5iDYiMsDrMPAk5MRQOTPFIjcdhgnFnp3Qo
g/xWvfWUS9UbnUmv85sz1sKNtA9qhBmYpWaXeDKV57FRV4T2VfPgBfNrUSCO9IqAJdisuIIakWBN
+6wBtvmKcWOQISyax34at3b7gQ9bkHPf4DbwWweZ+HxYrOvhZAs/bQ5m/RbVz0bDFayNXTkfVfWt
mv4Pe+e127i2dtlX6RfgBnO4pShKVLRsOd4QrsScM5++h+g627WNcw76B/qmgQaqDDFIFIPItb41
55hIgmi1lpLs4OWDwBzOLro/v96AF9yOuopk92pldxn5IVBkoy3yCmBTBEtsigf00q6GEj7QfvQb
nVwZyBWaCC8CrZ9/lvSDEXAYcJjTzc8M2l91ykOA+3bhpDdDPg28AbKKKDtzDKNVtu25+jZIsTv1
OyPeZP2jiidxELm4aZlmfbHlOgJqhMWQ50yyxVdQROgh9zolMl/R4cX2VLoiwBKgS94k9IyKucd+
tQrpPiHaQ1JLvQvW3febwjy4o3KGO/bWQDKyV6t+r5QflWHYc/B9uuExabZmuC6U9II9UIX9Rxn7
qU0SxCdYEIigESMHCjDBhSTVtG7OY6wLN75ZrlsQ00Mcr2E34rnialq1k3lu5w695U4JKrtKr1Yy
vMBBvTCS9iipd9SA0HfKwQ8lfe7fc1334D47Ss1Z4IGmNJlr5o2yLqToTQ0RKVez0wQKpU63VvsL
78bpOL1NAFSRTfkP8CtfiuJXyI10kh/FINBX1BMnuhTYDs1LCQqq74/ZUL6OYnoGQM/vunyq2mKt
v8VphuwJKyfq3idQlr+qrD1WHUC1HM8kQE/GxWsrPrmtXyHxkk5BMnJb9998qeXXgCsenue2hshk
wyhPFHUVa9BUa9m1iHCoUIBH7d2UC6sSwoiMNcP8pcg9ImGnxOQoBqiboNLlcAjQ8/U+FyvtcSkl
ssUXbJIKHtNA2JhivNet8tIL6U9waaukm7Y1UlMedU9xXcK0H/bgczpLWGmlcC36WtpGcXcpwUIm
8hpS/gqauwPDA6OQGGz+e6de0r4MW9069QAX6TjphipJlqR/KVmUQjsG2IWFbWCJhVcomNRabgtV
WyuOhZlw1DSkZFOZrbNp7VMVKhsvATHsgBuZ1n2Q02mg9UkIIPL1aLzTSEHZV1aOvwX5JR9hkUKU
DFTCk8nJ6hlsF3U1RYkyNzb7gEYa2jlwcnZUjRcFUEd3Lwo8P4T2HnVwiQcmuDdyba/r9K6yX6ZE
v90reWT0zUofN1FEb7fbt+G3Ou6gWVylaHiex1imMYbPUu0HOps7sIaVNxhKg7cJ02cg33j41akf
xeQpUq1zLvMFJNG/aIHhGPpOpZVtnRhaWsfqtQwuYGhdBSBiQWBS9yLCJ6pNDQpItk6H8A5sC5Cg
3aDLNCdzOiF3HcN8onUMhYNAR7frrrDuVvoP+KlRu1PDeyJcXG5HUJFxdA0HNetgctK9K39kyZs4
PPTmQy4cQm2HhXeUyWYKEU9B9IbEb0/Z/KwiPvOKXhtIu0XxQbRVRQsmLNBgjjC4Jnqc2Fbng2Z5
MOxS3M3HYS7qdYc3xS2G2glSBremqEnW+ax5qjU10NMRdhu4/DAecbGJuquueFTN5blP3xLUR1FL
5JDI5gilSeq7GTuJHpTvIYhuO2fEIt8n/XZgmHMuV31xup0DEtGgb0C/tcXsPhO8qdlV/pGRs1Vg
nX1ogsU+TmEAu319XyY7obgLOgY1gNwo99b8Hnc/JVHCsQlrP3uRAmyXUrVWw0cpPM8xHkuTjm18
6hUQEJVfvs1ZdemHp7J5wOGgnftqlwZvrXwfQZixeRLmcDjv4aMUDILWk5YeVC3/kWC6cFW9xn9Y
UkgJAbublEfsAWYX4K/wkERCeLCSV9i+eKvzxhUxzdqyIkG04qlRluF5NHmg50Qb2aacPwhxcR/W
la2q15BSl18dfQl7q7AWyodWfJesu94KNnn2o2zvWu04wiQb8xcFC4ZJc72N1LUwpeGm4f5tnGr9
jTt7LH/Lkh/EuhOAQ8FFfNYKSEjNd9AKttW9aPU1Kk+MEttz8TpN2Yu63MliGDeT8Cq1v4iQELo7
BqYhIw2gX6Sz+DQLZ4qAdlX+KKsj0hUyRKw1tcoCAiZ9H0hfxU/U43atsyj/2VbHrnqa8p9lwvey
zUZxg9S3demilRee+PoavR7XHm0UzA6MBax8o3w0C+65ohQeRzOTVqmA6lmx1PpeRG+ZK5Vsi63v
tBisnowOifhMLc1u4+FHP7lkrUnRY9vseIK5+PQZ8RUc2ZoGnnw3sU1/U8jea5QgGOG3VrPW0d6p
D3ln+fuqSF4xrtLpodRo+k/5EP2qi4IKtA44oToxCC2m4rgynquqHdxJHN7CLNHgj2b9UUt7tLm3
CpEuqjwX70GkY4+6uc0ZdqIxBbIM6z2xCIByeG4YG8Mf1mXTEpFiEkagDbyrIh/aiMe1qUfPYdlP
dIEA03VwooqpfYkLTlwQWj+MmpK4cCtY5agYV3hPdNiQynX4ZUCrdzLUopsslneR5Y+MZ0UXSmeq
k6ndNWnKi0kqgKMCttTjIl8DI8AgqOKPhxzW7rpmYjCx6LeU/Uy7B6HJrZeqjWaYGISt822gowqU
Q1UM3zLqxUomH8ZZeyRFcp031OaaR8DEEjec7A0G1guV7ZMJCzsQcFqUSkP1zIgtcrfQoqcWha44
eq+C9DmW0IKWYonp/xqEcwaddY3AktGfdi/mh772uQxLqi+NiuoIyoW/zwftDBvbRNttNmu42d/A
qmcHeHolF91wPaD1UwlUeh6iMH1AmXmKSoBlvljBTmvl91yxntVMFuCc0uS0iJADAztA/E/e9Fx9
RFhOpza0wGnReFYakzH89IFoGMnBtZBhfQxeSrgeRlg7ExenknRnsWtKJ6ypVUeIG2wrRsgrxRNj
6uMKQ/DzmNYg/Cj5FTWPfqnhHpUopNyEpvgyqT/E5gUIqfYqGYrg9j12qryRaGj546syQmCmwJgH
9GMCKb9HYkt/mwCPU5SUQI0kw+0MeLGMZNP162nJUYrTeUL07S7C5cOjhaFcjahUyjZv5DiQ3j57
gFCl1yHNwf7i/ZyjMjyawo3JzXnFsCqjtbs15bHMq4yXM06q+92mhfUHpyKoHnGYK/hm2y46MQCd
Y4OZWhdLHkoJIdg2KcJyVJei10ZZdj/Hpb9Gmr/yS+KeCIst78KiaLFwDd/nXKtO2AsK4L246qT+
l6UE4t4MZDeS1MJOCF9pctKbLCmytqYZ7moOwC6I+MGRs6SvAB+pjl7AjQ3E7BVq5SxtU/ksau+x
uIuTTaMdNWMENh3sDQnS9JwqazEfD2GCumCuda6LOQUjY2o7jB46VrFN0p2MOLgOEQXBNDC6i0DW
Uk4nWLau8uATkEClWU5ovI/JloZx4uPFdIcB74vgh78KieRHl/6bMVGqDKtEdANqrXS91GqP+fTU
WCK6nk71tOatCUfGD636bOrl6zyaDOJPUrZC3l+Oa8YO1DUioKd6xOQwXsfY0G9iodIeh6OF6Rnk
qrimKAbMZI0Mgg4ysk5iDM45XXF4qSr8dONWZ5TQzw/QM3uKOB0JfdE23SXV2hjz8C7pCxgkMkDZ
YVXSWgJvscvR68A2y/tv77nfrDNBPQKHYGzkFb2QW/v4VAQF82HYh6swjIN1pphHuURIYxXmHYoq
rzGzyYZDcpljYo7cJEZKb0lxt8pn4VgPCQ9pKhgkQqdUL0gsoDoft3f5NYtCyt5HxdjkGnFdmnQJ
DUZbGNmxLFe2HBW/tN7YdTG/zPhSuWRlnufZEwP8fTW6ENfsDrSWD6uXWiBoIgrpbfjg9/M2M3Yk
5hjCpghdEsgUYw1Tahw3UBYc4MuvGq2RAvk/0h5L2VNKCgmwUrZJvlXTjT9+0yNPzjZAxHTJo0OH
21sqqB/vpH0GUqXjc+BwSBqiplU3XKXuhKJbyW4dfmxLiCv4vURPDJGuuQ3lGxC71GpiFUCAq0ub
gFEcnlESGX2TrSYDii7pGV2+mO06g3r+nhxJz5KfjNGVxXVBcc0feg+KJUornmwteM0GG70XWeMh
1x/66GeAW1AaLpKBLfYEgTzIbe7PAoNrwZ0efNN5Ejbot9ANwTzaWahFySWAtNs42i8Lw//NccRO
ruZ3pFUgnzTZjYE/VOW2RbSPVwwZmlSfrOZxZaGZnaSR5+1WDDcQe2ZwfNz8WhLOsH3gHb1o3fdK
r6l93RgBkRPFr6htN1KP9jKCQxU+qNkxDHdYqXt/G+mUrC9Gd65Hz2y9Mkx2nP5zHO8YZrntKPZx
+ZtakCfHbzQrt7r5Vk1PM2bxaQVabzUgtax2PlAs5b0OS7okGyUhVOwuK+gm7pXeI9NwTT/G8Cns
vKl8auhVOm3w0Km1k64yfgM3sXS14TihPqsONArJFC3sVtlLvsnzuXSqape/qdpGNa9h4A0CjIEf
VUjpCOq/X/oPnfKN+MT14BtvEsNzDQlBaAxpNHIV13C5MEpqPoyetNiM8Y9IaR2B7gYBmk2iuhzm
dFwjHQrFbQE7uuHRws1NeYAJjbUBg8mLqu9a2WVAkjRKy9YbH7CJf1Tj59SiGk+rsxep1NInTCme
TM/xeKn0YdfdoiCEABbdVYGfFnfnEsOxIlAXZEd87S03plWnc/B+CfKDnBxHcZ9oO0STdBO8cLjI
2rGh/kVW6hwAQ9zJqqcMnjG+giRxsPmRuNTR6iUrpiCZQo7tBIuqAYPdEI+Ap+3qIMePwJHT2/WT
PZP1tG+lQwTsLjzDqKFBd5cnT4ZcUj/7JedHajiaDJKTq5MAc0N5UKsHQ9pzyCfRSSEsiTppThIj
rrcLM7G8ubzr0YuJ4PKJFrG2ebpVir3a7RoF6cUmna4GzaguPkMD27euEZ6a5pT25D4+1QxCZMOv
uT3f9jUvkXjtiJjsxkPFPXguOy+QJw/+IhaT6S7wleMkWHeceeB3RogW7Ag+7cQNWMJJSw7xSpTH
N9zKtPidrJLseqSAOj0IOT5e0Hgd47Z2zVNJEu7SiIiDdyv+XmrPt/iPrseULMFBHJVtPpBiYM7X
rG5XbAZ+u09NjtvAbHHE95bu1rm66Wjn5vM6HtHeHzJrGzGcVjDc3u3mZNsGgJFr4D3Pw7jPxFMV
4Pu7AsTz0vnNmt9AAqx5nmIufdawahWnKQck599ZxZ2ANxMWw1JM+L+tdzpG3+uiKX61X9XK/xA4
/78kaUYF8l9UUUXX/2z/l9ek7/mPf4ijeNuHOEr7S5NvUlzDRO6kIUhGI/1bHPWXqemaZlmWRMaP
pt5cGL+VzQAfbvIoVBj6Tb1k4Az6Wx0laPpfiqHxkbr0Iauy/ifaZk38p9TEVIybqFpRNEVHTC2p
Xw0Vc5gXpdRABgHawjAW6MMdZCOu+dogWm/5s8yctCTYL6+WeR/rfE4vM8u/3yLKjHmQ7zrbf3zY
5+d8fuzXD/tj9c+PHGUVv//n9Je3WxVAlxEVsf2x4ud2Pr/f57yPdb7szufi5ZW+HIFld75uuxKs
6WNjn+/58n3+7fuWdT5XXLb/8dmfR235xGWdL1+vK2YwNhaI1S8L/jhcn19nefVvd/Pr6su2vmx/
2UJpES0QQd/+uCL+3XrLvI8P/I/f+8t3+vIxy+SXVb5sePkySh1raI8SzWvbujzUtz+VFcLCUkoa
NaWwW+YvsxiahZ2JWqw8fLxc5jZFSMxdqyfr5c003yEjLUuWPx/Ty6JpYNgP4eL7H+t8bnD53OUt
n/PKiqGzNuC38vf3+lztc92Pz1MGnMXK31/k83v3BZ0drMzs1fI5EpTU5Xt87AVBBBNG8+V7L8tv
W03Jid19/Z5fDtHyiXmQEv582+rnBpZXH2/+2MTyxmX3tTz49rGEXC6OJqrPmTLN7buRovyxs8vU
H196mf7c7+WAf25xWaDHJLBUKZXEumL4spzwSUuVElyWP4WW6tSne2QzUhR+zGsFgYoHcTn2ssqy
gFtmv5+t+eHzrYD1Etze6FX+/rTl1QyiOAxVAxlK83srQyI+BjJc3j9WNbk2BkJpt2keEY8M36N1
6mYmie32cfPtTxLNBKr1lQS64l9fWBS62gMkmv+xWeic4qFRksPnalkx9nfE+H3u1bIMWMQmNubp
+DkfcOlPOY7T3bLCMl+txZyBG6uAXs0uLPNgB0ZrpZks53MjXU2Hn0YvzK6/v19XiQ3isOj78q6P
93e0eaxs+Djsn1sem0OTGCmKh38d+TInZrdomsPHMZn8lCGVsU68z8/PNVmjXEIp4XPefzyJKuM2
jK3969j98yQumzVvJ7FskG38vdYy/3YSo6E1Tsv8ZTf+60n83IfPE/k5T+HE/nEilwXLiSyxnf6x
6f90IvPp40TSlQczfzuJmWlNx8/v/PdJ/NwmJUwiIbmyN8tqy1H4H53EqUu/d1MdE919O4H046lC
/OtMLZ/5X07gsnxZfTmJsTgn3ufv4fMkfmxgOYHFKBZ/XFzLr3A5gcvHLG/+5wnM5TymfxwV61QC
HC7emv6QOPLHflAML5qAfy+TU6EZe+jAnb1MJmkVn9LceF2mRFEf7lrL3y1Tci+lDwa1sI83gvF8
pOfYzEZ/jcCY0CXJXUpj6gXnZP6ozozvyFN+XtaucCfYKvjcw7JQq7g1FJ1Mt+j2nQhHN1ZZUpJO
fXtr3KjhWlYFesm3pZJZdYRz45FYlg5gMLfj5P/eHxAAv/dnWTpZNfC8v/dntGC+3/ZHu33Ssj9Q
kvfL55Jl9bE/y7Jl1r/2Z5m47Y95259lShjNi/LP/QFAbR2Whcv+WHiwdsuRaLDTMLIwmttlqY92
GGg4+yNrRrL///2A/xNroyShz//PHQEv/8EoSRO9/9kJWN7z2yKhSn+JkqUoUF01Q5Ul2vMfvQBL
+0sWVRmQgqGK6PMVpO2/ewHaX7qJeQ3du2pIqqJpqPZ/WyQESfzLQlorWqaECcrAO/k/6QTQo6Ab
8odDQKftDxmATzINxTRNrgyW/6Fuz+CqU9uN9SMZwJcumRplI0PodcIIqOsQIezSu6AAxI32msh1
qErLtDFFYNEb6JVGm8vZlhQzrGjLS/KS893yh/pF70CmGuanRkK60w41kpkGGUxEF7ZoonxXCsjm
bpnHTk4QhxfJGJkqHZ6VGb4tK4x9jbENCzyx0Lc/DF1nu/S2CXjQALdUc5uQXpQYr4X0IpvFr66V
TzaSbYVqEmUpi9LjLDPeCwG4ctBB29tdpX5b7QC32PZuvQ5BBh1WWWC4azuvg7VNG9JaEYNSbGGb
5BsbZVu29RiFCDaurVPH9wfb09Te8zwy116j7i0L9UMKIJkKZvlTn6mqD0CmGL8FNmltV5murlet
Hjir2/YIDl+tDwdbbirb3mw8ZJyBY3v21XN7qXfc6zQkbsVIiwapz9JNV7W6N9stO+PoXT2hy07e
+Uxh1Nwez7mV3x+Px7R9Ecob4bD/iRgcJ6alurDUDlnVgU6Dvi6mpyqzfq5O63UWCncr2/DNO3t9
2Nhmnrn2xgt9/xuqZx+oRXA14WVANlrb6/VILNXa3tgynB57c++FOMRu+x0E5f1U3puCjnzxWjUS
5Oa8cMbp4CfAqr2smg9eYMknnQcC69dzY3vnb24H58M9Ht0472335cXpkOWU/b4mOJeQu+4GZYGF
MGPvlysyHiEvmHP0Sla7kxA8V1MtTsv5icDqF3BW/atUqt+pqpUkY/bsxtquxheVYQS+6v316ob+
JSeQzT2Dzpqv+Xlqkq01AVcRlUefqCobaaZ4du859AjrVxzXtze3n0a+YVUNlJM8JQgPIwMrThW8
jH3jumfqVZ77dnSHtN4U9nHvTFnpOqBTJDsuiByHW9ug7E6Nb2EA6A82xTqX0fLmbmVqB9vzxC7d
cLK9FEokmVLRyu87b5p3ueoFia+4Q2fsJoY+8TVth65zPDtQha1oCI5dQkraGGrtVF3Bd2/rvecF
Ngw6zXG9syvW6so9HzsGKLkozOA4ygHsT4yTqomrY2bIFx5y3I+nYrp2UXSOSHX0IpuRo3Ltns/H
t+NRBpF2fNnv93E9rGtOglJBXNIpywEYn2qAy5S3n+uOsmGnZuyOfcUiUW3c8xWJ/rhz396OVVie
ji/HDmC+Jjw2BVVcS6G5RPiQ9iTp516ZbXSbvRPr06ONdLzdblwLVS1XFmnas+te2RlCofmwNCXc
yH05KtY7iWnkdFNQ78JrbSKgIJk0p7LY7RPo5aRqv/tTTnzNs6AMlx5uANnEF9tGmCtdvI3nZ9aL
5+HmmLrW1bAJcFkmabxxr2/ntyOn0qGZ67p7LP824c38LB8StSAjtFUfmpC4xSEQGaXWfuoV1sPU
3EldcEdEx7pGCU8J1vm13fZzs93uHnZrsmfWAXKh3DUkjCGBsan0uISBViD4kW0jCXbB3JwiwNFx
qDMC2wweLQ5XR6+MfkOeIo84eEYwiCTUCHuVa+5T09PqYON9Gbdc33ZHRKbu/7QDdoRgyt3toLXz
nhRn9+i6tEEcEt73XVQdcuIMUKLcE+5HPAEjE/Dd3qDk8XO7kSKKemOI79xSzxysIJL23r3Hj0cC
Me2e3wgRj3b8IPChBoFCcRIlu95yX78Bf2PR0ZN4M4q1ZLtXl2oXlyM3h8DFw7PqLe2U1NbdXDB2
ORmYVvTbjz6VwtVsTRdw/9DpStFphh7XWQvsRcrX4qvZXRpCbzz73sO+Br08crjxlUPKNX4+43B9
DPRXQCO7MU2/EVCrjvkv5HHkEK5svo2DkqAlfGbPNZZae/ueeGN03xwmFxPBneu6XDv8kEnrOFdy
Z3M3Mrh1Y1aqxdMYICUcq6tvFT9CDBvttL79r2rpyd4UZn3hZyfgnwUL5smTdXDZX1Xi8vewdvHR
rU54bOFZE2RCVXVc95j29e54fHHNMd4QL8RN4nx0yHarts7eceJaJfoxW2PxfbqJMLOQm0yGGg7r
9zc4nVTRFEan8mCjjd8D4d4QlENbZPceT0llyxEK7CvnUa5mjv/5OHYym3x7OTrAQ3eRMB/65/o2
ytmT184z1IHrqaxCBVww6IKRXKLIi/ruSlYnkTKT06OnTB8Knd+caPRnqUHZtV4fkrp9sTcHT0GA
YN8TM7P27t0x19f8+EHcP7lnIOPsLCCwtNgGlfyax2TFt8QZD+Kr6vNEUFoIcEqIXEwpiXVomm2p
p8+27Uvli2c3TX9aHqepxvVzdtP2euRHOTMoym/fiQR2ESViw52UyoPkpPNPlGF3bhenL3wHhbEN
1+POWXHLOp15jhrO8fziJnriOi/8cwQAKKsUmSZFp9wxmg6K3O6I5MStGE5zjiMSXYdBSdQnhiOE
XAecI7NfOWo0bx2nUbwQCU0nDoc4cixFu+p13BbldyH2X2dDyT/aR0sjKbRgKTRqajAqqloJ6rHb
2ONtneXVss7Xyb9X+Vh6m1xeZR+f0GIzMFviMpdWVZ6av9tXeTawgc/2FuHy+e6PmVmDN/tjeRUI
qH6WVtqy/rLqMolDCr72GARrEgZpaim3rZuRn300tZZXn/OWSYOvAF3z73WWxR/v/ly9y7VvqpR2
aGg6udkvrUYACuLvl8tR82UxzLdRlK8GWZW3Wt0Wu/S2e+EcwUVeGYCrac6MdiEIqKzDqCx2YT9l
Lc8jGqXLNKrT57DCUDQitrBVTpVKk1u9SDA7UKiht5F9ON9Va+Yn0gYMO8lTcG61Lpi2KnmdWREm
24lQkAODEeUMvEcyEXsa1y32wJlnOC3TEclcM2+J3+1XQSmoD341SPfWdK9qivawzIF+AJW1JeF2
madXbyK+lRNIUJsY5PmoMrp8DuWhOZOmQACjX3SoL7MEw1+67sXG8EQzxsZhYqveCCEyi6TBo9YH
wS3JPU0ZFC9yr1b18CFqK8MuJoLvdMKyHzLCqI5SeHNuTAbpawFBh6TTPrZ7cH4jqX5t/hiMq/Ah
zqsRB95jEUjayZdk0dbN1N/7s+rv66L//WeZR1Y6Avvb4aogn0rCHIASkbPipN3+BHqjHoLhOeVC
blwt3+INy7wMONYDADd/Z3XUZ4Uygh9OKsK+CmcD6aCSHtUp/kVYNmBvkjwuPA6tXSySLMlRSt5j
84Jyqv8mGHHjmDONSTGyGPdk5FwHN24roDOuWdeIJ/CQD8uUKGQRJjvKCrdlH3983Rl6wbqIxmBd
zSR+J0BEP8QqYpOJHHvLJLyhMRG9wN++tsRprmfIc25/m5SkUtkOCVacZRLFxo33TFqFqsqu2fsQ
oWelRVEau2rfZhSoFGBraqzeL59Gkvir5DPyumxqDvUfEOtFh5z6i6DKnNwyGBKex/wpyGgG2JsG
MIz7t2BsNNIM+rc5NbR3kNtvhV7q7zMvxqAaX28Rp3GmdDZR8fq5ii3/FGH4xvtgTW8qwOOPBc1t
gdopMHApjetGR/vep9+FVvLQkRV7GNVOJDa930+K2GI2vBsiDbVsGWZ38iw9jQhKn3uGFBmzFWJH
zUnhmsf+PBqKcmdAbEVAjw9XjmL1bpnXyyUBguSvLVMoUR0M48W1qPoTEngB4WZs3JPMshP8OL+P
qmYr6bN6Im1I3vVjdaBDqdzCutUTARXTdkCkApI1etM0fXyOanpQfTKjkyG9fRsY5MkZVRHuiNc8
UE6GwYtie+/L6nwwoU0D18uth+x2qYIRNs7s29Wy5lbC6E406Wxw1vyiD+mUVNgnwigN+SZ65AYm
Vs5l0uq18DR0yk4zkKiHfoe3UspIu+1aMV11pfSsNh1NNISEm6FNzbsiz9CEJn39Piv0la1CDS4d
SYnoPUBVLQtKKdpnXWk9Gmqeb2taLFOrAwqJNe0qQ9jcT5j0bSFiUhVDrvdsIAa10a55a0jXyV2W
NKhXvX4qupVmjkRJhsKpTfTuWiLAWw2wXzx9JlnKgqTujuFoOtNYhcRp5YEja6XPuPz8+49vWZFH
sjBVIuYrCanFoGIuWh/qx9EyUgCa/fRW+BUKnVEMLzrqq6NOPPpqNPjpqZjvudeazanHaQK410q8
wUcfwU1yRFuWJ+7IvZmmCH+6IX2tjcraNHX1e9Yyv4HsQTOtx/NZmx1OcFx7a00iwGoa1PrQ6ySU
z1K71XNRQHAstNIRBTj2YfWktpXXNGb30FvYEwdLF4/92M/3jWZdhUbBWEyUJhKECdNUGE7PXYQt
d0iN11Zs2g3XI0KHoL0vLKuxtbEtH2RT6DdVkfeeWRvqTieLoSEnIEq3RZCYaBkDtPIDLZGC9IRN
I+XV8fOVInZ/zgOMnq2TtqG6oTVYlpQyZ+i0RT1T0Fx/kwr/yFjMfCbJxPXbpGicxMfAWdTEjapy
ikBBjFApKl3ifnlVqFoKW7VEjosp34EdPuLP5A9x4aBblNltM2G864NE3w6RrqxSC4WgKYM3hoTd
M/rlq0cq/ZPHg1jcEtEpnBCCas7US6SIqbMn89O4mnVoOk2SCORVMFlh8/WAk7YgqySurkQkTaho
Sux7/jR9HFeiIF87M9UvZaNXp6o3fx/vMNNDWKD+dMzIsbr3w+Ya3c4DJHtENYjG9DnUDpNALDHp
9Y1LNcd/UNHUI/LPyr1i5fUapd1+akXzoeii8Zh0smXPY1S96oHckSoT9Z5YpQ/0ljLkOkn0ktdD
hVsQF4DeT8FTG492KY7RixIRbTCE/rASu7K6B8X9Ps7pvQR+9ofly+Ce5+oFOq4AtZA+XtIEazVu
TEROVv5d1ZthU2NVOnI/HI/LZKQVv5ZZy58Zk+pWgE+vE9snRvhBZP8S4gkq0vQCtNa/KFM7HLRI
vyyLrIhbY2iB0BNz/dYtkr+XZjQeikLXHobEKcWsehiUkImfsYpHyvBToh0RtT+jQSRvMKiuatLq
lyApjiZJePcKNabqm2l20I2m7qTrqvLLGuUVTv7xu0DvEsEvAQW1WXxrb3bqXrQBXA4/8XZW6A6L
7jppY8KTXMUgiVVICZR5lQ5Gpe20LDkPoEmgATyFYqEn/KrpGuV6WpB0JIkdNTi03LEG4CeSi+Qs
Yb7s6/6Ki66Ezysg5JTSCR9rWb0mFprhuKyeR2xjjRanV2Ipf8CbSu5MIL13tXlnDlQu1DBKOBGU
nTa+qIndzwT73TVASW4LWVdfZubuA5RbXTO36NlS9VmsiAutaSTtOr9Snus53Bn9vElK2OEDTvEz
iYbNeVTm6IzLQMvGdG1oGupBmZEFYiJlhzSFbBMqEQMNCUV1cwYasCwdaiDgchTQdhJF4n7AjL+3
Ncn0cmb80AMBEwLMgms8Koor0zbahdmUnAN0txALAPuqUfncp13rcL3lsL+YJFD83e/E8ZwknXgK
des1lhEmEb11DPSgoSEk1RgE2Aepro9hpwVbM6kVNG4CajCl76XDnJrigaBZWigNWTxSZb5nJXf/
4U4PM/Vu1nXlTr29koccu0A87z7nVwouXGGKrVUlRLdc9Fy7hImv/yDmyAvQFb8aFawlYlhFqhd6
68U9TPgpFf1vEyqgWTNeaJavOXGkSxA0SmVD05xlMuUpLathvlumlj8ZTwnyQiaU1NhUbjxrrIi1
L2/GlqrQcl1Pg4ZJRde1A8/r4jnjmTuJdXqVg9x0ywoSe5qhQKVfoBxQ3kLpD0PsNiTyXWPiXVCX
NitNLqVbZGN+LVMclhgxzW0zWNm1llAAC4psYS5q3VoSsudaibD9FLp4L/bRsCsKsceSTEihUAte
LZryozbPwUEaEQjTRVQeM5nA4vnmhW9QfTtFWVqrAIadM0ozkOwMw2RAvc0Ob6/m27zPV8HQzG+f
64VztSNueftlhUIfAqShFLYHVcLvWWG5FLPaiY3WOBKaaPxvws5rSVIl27ZfhBnKEa+hZUakrqwX
rCQad7T4+jMg63Tt7tt27gsGZGRVhoLla8055nXZG83EJeflq8xK/Rx3DbYuhgkbOqBUgbzLvIwK
f0A8jERqRvE1Td38JfEdeChYo3bL4WBl2I2ztjyKpLdvy4brzTcdQsw/ThkxsdV4jol9tG/uwP02
DJS3p5NGmJ9R5wfDAjRPal7zlDgnJ9HCIwwOf405sDq5FYmno8aC3KnQPTsQmZ8hshCYC2roozSG
FyK59N+++Qp06QYkLn3sEr+6S824LsuXfx1ZorFe3Xpwd6HN8puJxoqogEziRXGHTZYY4463M3pO
EZ8/zj9dVkXLSknhvfh8xHJueURRsz7XsmrtOkV6XNYMZAZdTNbA92XNYFoO0m3VhKT4sKpIY77z
k+ZONGFZUWTVkGCxiF1My4Q80wrS/Qp1evOVqKT+ElY67gpojG+1qpy9sm21XQ7zrKg2jqqzo64a
7yoU1Iw2jg4tTfyPslPRlrehvchgnK46qYKbtPN9MtrItnZij6UQN2sdijURMY188vMc07iG6JUC
x3huexzKcNDin34dH+yReDwRUArAr1sinKwnvmnaNm3T4mr2LtEIXWAeEjpBD5wDg6Fsnk+ckA7r
FtrVTcsbqa/TcTQ6EzpHE3SbOaRmvfy0yX6XdSB5CuP4UHrF+CAC4a/AwcndlMX4f/zWHx6KyScS
N25ZhDRlfOTyD2hFjedahX82lhXiPi8Sazg3pbgRTVGcQyI8LlPfX1wIJ3zg5sMibS4T+NeuDMEA
UD0TbR8hibIbk6H4sqtlD7iTV20FwB4uNJJwK+bmuGwodiTZ3cQ/uyR7r+OOCIrIpvtXyuZJB62I
lT6NyKbx6ier0Z21U1HEVFNlP3aFsRdTY76GucXE2Yyg93xDSrdpJJEQ8RhJFKmGg/eb/OvOJLSa
QvvW2R2+Vzt5yiFm3ibpuA92Grz1uva4/Lycry8Dj8boPN0S8tDLvqWnpF1rW9PfbG2aHliYZhRm
k4kFvMMWb9rvrcTaas01yOTkot8YjMpP5I5SbZpNcaNVvtXnL6Sav5CQJcXObatks5wLfLwmWtY8
tVnwE6eRe62cDN1sjzx+YDmG76e03jBJUdzHWrizI/taxYn1OjMMWSgm28zVDmXg64+GoWXPbZIe
RZza2PaJth0c7YOgn1dY6h19xK827YOdIJgeQzd/y/IXGHxEckKF705hINuXzS/TD8iNcJxqR+YD
V1h0QZ+HUfU11VXxqBf2+BjW5+X3lw1jmXKNyKBMt/j5NqA9KNJCOVj7xkOoIiKzvtVlVd8KiysZ
PTvAgGFz6/lKcZOaEmzyMhuMF0+5/aMmyi2YS6PFtl9tl1Mucv6XWsODXNBB3ZplhusSC/C+6mtc
JqkS7iZ0dX+b8Vmx52yXsSrzixCjd22lRMLEJfNbiXVeC/PkpxfiLGvBax3CPDZ3hWRFLkadlpeZ
FndldZAQqvHutf01d+3wHxvdD4np8EpaqGVz40qT/vy3HRoC2eeZPifJTQ+7gzbyQTJLSzssLyer
Kw1RkKYdkqyLL7IofzvzF3bZtDDjcN82O335vi7nAAGND6piLGlI7QbtM9m285rC6Q001LQ9zoGo
Hz9PdWlxNCgD6p25bLPic30LOCAj+zXypvQLcdrI7McvDamtZxb89jqi/tx1UVbuhxgTpTPFxXlI
lPWe63QWeiFfiqgcaY1pghySqNvKgZwfgnpIwZiEH2MsyVv8VoV1ETWR0J5rx98Jtl1Lrw8/kE2E
289PsA+oV4kAm3VVWNBsKu+4HJZjIeGqsDIIfIrI3COWoKmcjezH6vHvOc+wrq2VPtqePE9pUdwN
covm8PQSZ1yCa1wm51DQocOUKx8qb5y/Pm4lH4hbiXa+Yf6ITYKtsVQPGHV8kTDH9Ymhm9PPpyx9
Wk4RcsANNBoSHOp2tEpdRz+3IJ2fQGB/9yC5fh6lspG7nCpvE6gK+0Xh6ScSY3EkOrBT0rTqTl3i
5feAhfWZgJencf6D/zQ5CSvg3UzIQi89g/wQMdyXjWan453ewF163nSu4+5AlHIWbYzBIGatIMKe
tn57pAZX72kYfmRJ6t6K3B/egC/4XBYOo4Gre7n9R235K5YVwrr52tNleXLTtHinPXVeM32rzAZU
3xh1ePCT5KlTfbRafiBr9IWW6ux7Yjcdy62m2maFhY+jiAYWZGyWQ3+ClCBZlWMEUuW5FdWhd3T1
UWDOi1o3+j5qaJZMX+sucVdlDzVeY16Uad3DRn2xO/vP3t9zvQKL3IwOCShu9ORacCyqSYWXQG/S
M25LJHeIOlHuGVCCRD6dlF5pGJq0tZwX8aabBNuExIijUfnxY5TZB7unHV6BlLs7EtuUKekvF6U5
fiWa9FnqCAUZBmWbpQPnLHWanpNKQvSWdsBtdrH1wPgSEzBBbZzLK0sLfFsKC5Cf2+ku9+GkeB2w
C/gS3S+i97gTBzshIKtMZKyd49L4s/l7WOK8PXHn0HDWWlXPDGwsvxlp8mPZQcvwj53SJ7WCbpGB
T/AWmKtmaLmAFvXAty70Xj47PhaMo4tPB2DXd6lOrqLIj5/ffREXId5bvd8OlSQM03XUQ+OGV03S
J2fic7LLHAzuULGcZY22EV7/lpnEsJiRbr6qPvS3lWYSkzHfBIr5MArtaOdkV5f00w/DAldC5+TX
2IQHfPLBVw908Gqis4VOxr2HmlMcUlMURzOU3a3VPGxLdUaSHRcpfK0oDsa5hbrsaaE9fLAkJTVk
3isczPpzD2mdkv90aIEXn0cBYoXr7fgFAzPRMcQYnhtvGL8kj/Ao+ie/Gx2Mn0gI4gj+VNqZBtht
najLgOWj7udPrVFSnGIHR1pvqeyYlUP0HNWxYMAxPbd6daNZSTvREH27tSXiuZbgu8cQ1NL8yLSd
P5C4ufMYXoSySI3ZfH49c6M4Ru0Mwewc89XSDPs84Nb2p8Q7EyvXX/TG7y45kedY6OfjvNGabaax
tBrC4s+PVei+CAv5ijWvh0N/qm9yRwdN3QDajNtYC9xjCufQqU3nZ1gy0SVGnk5lG9Eb48tVB50F
5q73d1nPoqnOTfPVyy0fZ2VLnwkrVB5zNzLNKbRWbqls4tWgQJk2C2af6rdvpp+S0fStdROgW73R
kv3DTbCp+apOJfwJgQN3u9wPE8SOV7L2Qpz/gvbI3HlqhY1tu0q+WQEd1nBowpue2f3J16yvVFHg
cHRSSfvRC3b/bU9m5j9/Kr9FdqutArOBZzCUfXyKCtLjwsi4kJ1O+2+YGkQRGZ79uWirxvhVt+Ls
RsQz39a4x9BpzBFHLWbWJvbiI43w+sD92rjLsP3uVSZpm3H66qmiXy97hagwcMppuk5dc43nxX5P
0MiuB5G+Xpb9SwNgOWdqjKDiH+U89CmNrD6TEhitrLzj4kO+0oaUoHo/RRiFbTPM7vQBCPAtqUqa
SUPy7Qa0kbR1N3eSbK0Rz0MGD+izgXdYbnfdfB+sWAgevEYJ6k3ug8ou4fYMJSnjmUno+SDi3/yP
w7532uHqmYY66Moyjr0cfJKJHGywVY1EPeaCCb+RkzowujHoT3mjF9flf6+qcYTGEmrUQPS4slal
F9U4zIL4q5ZNlDV7rn4wurVGuzSl5xw6ty62fJrLL841s326QslzE8bpJeUecaXXUR9EKGvU8BHD
M9K59lpcOc/E+MhVRwjegcDe6tB2erASWRJcqHq7N/gaK72ldRbkr76cnFuq8dueG+f7IbKdZ8YQ
m05ZL14cOj8nAOcsBIvvwrDHNeheghPpFK00yX0S+nX5vuzFVBjvfcf1UkssssSJsNz6883W53cf
upQoZ6GByjVqbM5djCt0zafJO0xZ3myyuqKI4UOdBD5e71mEEpSy2xmQQW2amsYKTIKz7SvriejC
6TKUdUTGtOZ+Ac99cjRV/TQi64cXl+GrMeHh9cpUO7ZOXNxxmqk1aaX+D7cnFGC0d5ZlTFvmRf0q
MlCNLXuIS3ZpMxaE+lE5iDT2kDGQ1UguW35pHOzxLv/khmSUlK6fglho99FZT6cnvXW1XQwK/63U
nZuyfO0osBXtbGEM19Ej3HtZwznzYVTCLKkQekDCb9Z036qPtr0vs4ZqyMVOm3CkL6cN8V9P9+3d
o2n0WOjypcuq+Gl2DNOfwhWum/2hcGgqObkN7UCLHv0OEyr2KlhpotXeKsPWtjkl5X45VMQgr7u2
7M4iLA6d7Uf3NnApTILcAVGnb9KEDp+dCQ9rHe3PziubU1H3CF5g6b78fayZGxtu1vKbj40eaokN
8smS0XMBjXxHX8ncFLPNiimhZLIclfspg/Thx9zjRM8ouWvcmpixeTA8JsNDLM7TPP9worjGybhM
RggTPVZF97AUjpFtWqfCIAV7qonB4eoHmmvIbeYoULDPdu+PrBp7mJhnzcbQTPYFxOLe687hyD2z
9IMKbA434go5PB8/Ei+HEFUYMXxfU1E+Sc3zXwM7Uvus6l0M+qFinsb4cxBDsCEgwtz3o9HeaW2s
liL2s5LlHnJsk5Jm+1zrCiFceuihjpp6TKHEpMx5koQeUDpa4UeEmcQZreFZ9UH10Ln6gIQ0iz6y
wlSblgUewk7pfHHvfiKyE1FCHgmgZv9E/DAcNPLx1qRNgDQZ9cdpHujaJgg3f5rcSz1PcEEpmuuA
1jBQs+T38toum+WlFrO7fdSjh881BZD/r6VlapQP5mlMc+30j7tWmtS7xImqlcARcmD21b3QXG72
lO1IhObDeJ4Ox6b3ezkix3RdDfbwUOcgKivDcbef3/rSwoFs5vXXZMgn5IJowEol3XvpBO4dgtcg
7LuArfe5aRzxStYiGaL/OpUj60pFvk8tPf1ZcV2XlvOzmGpzzqvotrCeWC7FUbTxc6F2jTF/E1Tm
MSWy5rn2fIlHZWue27r98FJu6EM29del3Ko9bMkq07qrOTfZKPf+/PTv45aH1JnqPx+y/CB0fJgP
FsAJz6Iv43XtsFtqlz4Z0scCIcRyJNVU7CLDNfIzA7Rhn4j3Qc6wUBtfAIki1e+4yu+jYuRNcClL
c7fS38mC5YfG4DyPQ0YmClnid69IJsIjCnnN4tiG7gct8fM2NjR6ir+WFstGueO1Fk53GtzZZ+CU
7YUxIOQtx8w2S62Za6Pa0RbnuiHy5yogXnSuXjIxFDiox7VWC4rLnuq9KZp8XUUufIe5CUKf2Vp/
1sE9hgO7xC20/MB0hXPyS4Iyl3/J1fo/h4GhNc9tleK5/99Tyy8sj/j7+2FUcHn1XWPnF0KcmfDn
ez4vr4nMJZOS+ZxJ6gd4jFQStWFET9Tcr2ValR8lI/xt31TmQct8xRINkRXQXiGa9hvi5QLQpps+
hwGSxIaQuoOs8GRnykTs46TOD9VV59oOoy/DWNnbwUoIk+3Dfed4/d4xlX6fRnDeJhEhPzy9JTXZ
175g6bcBWAwY5PNca47cnmCqzcKaRRoSBjjUm876kP1QP9aY2Je/DAh9tgnrNDhJ02jeYxymy3kf
DQgTSnCvmeaCMyB3eOklJCdLet1zaOnVY9fYj0FjW+8IBbEgkcnL4qfA4+GgFvhsc7QK1Rl3o8Py
FofzYdzZe0lPZitmeUwjGVunkX9ajpaNFVIoWQpi6ucSxnIsMjgzQ727YtzYDHIofSZu0CWdgMIS
v4y5j2ClkcUc2vul99F4Jo/q+9LK/K9NzeUnInIfjMpd86LPw2a+4ta8gRdK4dfYaPrmo39dC1jc
bJzWUJCWuTzAUAItOudEBn3i7ePQ0I++i76j5KO9Ca26/xInxTEffttWT8ZXOQDIlSkZzPMh5Fq1
a20PXO18SMGm1kg3xAGKI6jYGsAlcYWXRc0TOfDMhJGYkIlaOoepeunCZLgEk1k/GWZlXF20zo2P
AkgvILvMNxAtKwlH6n1CtscouIRu/0adUT2mdkxEZxo6h0gkXIfi+di2kI3rc05AMY7noM6qczqF
9W3Z2HPPLocb9ve8TYg7/rUIgRcSDdnV9iH37Le/Cg2mCtn/CjiaPV2E7roIO5ZHxKVnb1qXyUnp
dwyPUrR9cW5hdPY1w7g4tQ5wx7fuWjFa96YluRjc0+/MhWkFwEm+opBt1z43oc+95VyT1EeXGxQ6
xpK+0IASALhWd3JsGuphnQHNI+blBWQVXDdNeT9Mgt9dW9q/W9e6uYqM8XFkfaOlYBLAiVnrxNaG
B1ReKPtyU304qvNxu0H4MvRevGHyW9k732xJv7TTPNu4yon3SwfI8vTiHprgWzuCuLOSMpFrxfjQ
xroyV/EYnNNYTqfl3LKpg7x6AAY7ana1swo64JnhzNmNFHkPAVaPMbKGexQW49oLo+FkjfaPcXLi
5yZtshNTTwvnG+utvj4mvKW0hyNtz61TcP2waBfnE7PY5bht+nwXaqUFswCiMyESAVcGpHmdDPHL
zYd/fxALuma8ET+iehrXTjYW96UAXTaqFRva6asuUyFyPMp9GUzhtRpadVaGBbIuKu5kHbWXvjaO
y9Gck33IkrakjOODGJbB0Y59xqnL51ATgCIYHWy0pojWQ1wkcLPnluuyxFz2vBYHQ2nCwVoOIyc4
N1oenAhU3QWTUV+WxvJnd7lvMblrGAdDFGhkQpTxd8YfDCrc4o2WHmjqpK/3QhRq3dshAOIGdn6F
EJF7j0G3jzSh8kBODrRbN/+zqfM02xH5JVefF6W6s3Z1FHdPPYMWGD7/754sIX9p8QBUIzBVvvFj
4kuaEsNcBSQso8mKduYe+h5aHnYSq5l5hPq9HkIGv6HjHkdbI/Bq6N/htyO1mI+gBQ73eKJrMh8N
rvnLbwG3xXFpX7zU1SFyM+EcXfdr7VbqyapC+1IxtlgrQb/lc41e5i482KbrEFQqzSUkArTbXNlm
IoK+nA3PqR4l0Bdr9+Aaqfde+/VaLh2z+bwxn+/1q5EJMExzO7+znHqj2lEQlk4/P3LoCP+ZfJRO
eVxexNIOvleD5vx5nZdXt+mwFRQ6PI5QDr9DzzRvfSKSI0Yo7/MObvF2fR5iggq2Vl+ae4MuHOlH
QbZfbjHLYTYQbS38EW5MEnRf7L6jkVVRuBSI1MhAJ5jK0dx73SFnKpm9fOta66fg1vUkass6aQUv
zvILwphX8fFrXheXrILq1vtleUzpGb6qaLhVnTd9c/2WabuCc6oYuwKdAnUmBCPu2O3yhxkz0ueO
9XPe0WzIsfPOOJ/p7fha6Mr+ObKjhUIwFE0/opYgLYBn4Vks2oM0uqIUdR8np5UvCdBjBpTyvSS/
4lIIsNvW/Cgzz+mEKmYdyy/F0dBQ35JO3bHdt7ytRyezo2Pj2epaGk1JY7BTj07ewO2nv/faFSwd
kcAEX6U0H0ci8343rE4UCiNUf9o7bEqEWrY/nZNwGO+tPhoraIfdTOO5+YnpvRKdFuztshT7DHK0
0Kf6VWDYMU1LPoIty19TWJEdDZ33kBTGB8dLi1VbVN7LPyx9/yWFRsyRPH+ThDyHQDIsfCj4cYt5
OCf+A6fKvIfUYb3CVG1a5zTKS9xckfm67HmaXT9M9LKYwBOFwhzT3NiZVmFmiByo99G4RzUwboBO
Oi8kEhTnsed10WXrvJA7bd6yJr8uv0qF3KxlajTmbXQknGzJ2myvN0BIi876AgT3viy/8TuhQhJa
f63KCvKjDxdM9c0u6zzrVYXGcIaaSGgzc6qPfK4bCZwWt6SvjHtFibfCzW98ZHFYbWIdBO5ngzHw
yu69h9JEgDUqEFfVOH/i+tmSxbj5v19O0/sP8giZUALEp7AY+fm6wav6757DLh66tBrT8kLOov05
JEJA8VsI6d2sfKDNUBjhtvCrd5f1Oul1Odhnp7Tf7c7hxUVyS0Jl/eyZOoXlvNdT/a4lVDkCVKpn
WwR/zv99xN+9VP5WDuixeu5yS8um0Zfql4a0tW1qt/1j9a89e7L/nAuF+qYsFDSDAoI6NT0C0WVU
qjfyY7In1ssTLCOP1vc+mfdE+TL5A7f17LEo4+DDnOlJtQp+JVl9UpOff51GsNYWXzZy99R5iIKz
X7AUXC2XO0SikIWINI42YSqAKs6SzC4INqJv0/e8GdUxcLoCnPwsZZe6b2CzxPEURYWFawITnQw8
8ypN2vW5rlFaBU+aiVZr1cwq4NRikkJKzq6nE0IeTzJ8tGO6ZQAHT0gfEecord7bQNG3i/ZlSu16
n1Evr5vWp+5n3R2h3EyfWzOmQBlzl5JvfNdQ3t2Iu5sezbj8EuasSuSQonLueu3AcNQAp+7NT2nK
KehyYwcqN37qatN6zegWBEkIv03XmIYX9cmIfPfJRJn+KMfuYVF4OUwVYeHNjUlqpoyhObocYUbt
ttRKDR21tJ4k/D/ZB86dF6ACoSb/7Mna4C0D2FXZ9FKdJIpP3LrpZvfwMRU5E5S5IJFnRcCyiQfx
La2G6Zw5TcscRofYmRskeFhtcS+8FM2D0wBtbXnKtZQEzsVorBvwkGTummuS74zLuFQZBgieg19r
ycEGl4yQhJyLYNZNTTz7jTcMYoc1b6aWtYxv89R6n2fmCEP1/uirDL9CPFTHaHCSU5HS/RV6Vz2a
fEO2oVLe2khLRpqi5q1qYohqufEx+oG+c81Eg4LW5i8TsVnUH/ggvBYTloHCOihR5ilDXXUt430v
Q/y+oBiz2nhdVlHOQIyC1bTm0XE19QGns9sVcZxsmKmMz/+xV3BRt4xBv/D63z9FwbwBp9osvmmT
RYVlOzA8jbjAShVF15Qu3mZidLsODEF7SKur8UAQ9ptlBU9pI8Wrq/BW8q+KAyFKgTmEj0YxfRRR
G52XNQaZMwnVLBmg02QbJ/ibKKP7+hp3aPHd5kcTp/kPZbpvInG6p3bptxZYAg6sHrusH78g9MrP
qSqZSBfyDLHzagRh/cqw79UMx/yHXzGcMb3N8udL3G7X5S8vGVDtcH1BapznA8sm+dee0+9k6miX
z2c1CaeHv8tGYv7YM7v85eRoNysbfck4mRCXdK2R18/dUAUnYs2NY+SmQOGX4XFGQ8jXKwTwTc0Q
gC6EJc2rydwxnk0k4bxxkketjNPPSibKmTCFkj9P5UxVc+U9/d8XbjJE//1GyB2QS7brWrpvI3KB
Mv7vF+46jsj2aTWT9J1ZKBKiR1pTQ9Alz/yoebBDUMZa4slt3shoY/eajvdgyImgAiyc5rzbsMWz
nYH5FDS4n14cllMXF9UFhN8/M2uCV8cHWdo96ZijtjfdWj7S9UeuNQr97NJ9WC/rxmauC5uK/6el
9b8t0MXh40GqPVf/LcExbkVGRsYgspDtHRfB+LUKRMWlo68JJCDqYGxNzCsdcPcpFOFxmb14cdUe
Qqa+gHwl+lrX/IEM/O8OlWm1q2XaYbD2k5PfuJh7O0O8JYrUS7coKpCAUrw5OZkhIeLF42jGzlsJ
wXOFQKNY6wAi91ZjiFMaeBhRIyNHY+P99MA6rGRdEkLoMgoJQ7e7yhLTuK3JiyOI3/Ayq2G+yJC0
Sfxo21RBs1+EcqUFPdElvqLJy1/GkNi7Lqco2ESutkpVn55ts3Iufzcys+N1RDgSAtZ/+wGQ/htQ
Q4TmJh0p6UHZW+oMU/MDGr8dYhRPB+M66c17aXlvWGODXwSGrQG/p6ewd42DsJk3m8hiE0JjyQmM
9Ocsrz+oFmnzasL8YrXEeqE6+t7Sx970NQHB0pP50fE75xz2eQ/lhGZBBSW+H+hd1Qb0k2l+1jXp
tKfl8LPxU9tzw4IJTh20v4DtBL+y9NUQXfOzjRjmlU3zQYvDJjoJQfGyCea9wqZb56Jf2AmDwWg1
DjSWsF49yUqmTywJ10pVyX05BfiPTI9FbhQo41sWeiggnPY3cozsd0asQdrbv3v8KhNC1AODSgvo
N8oF9BDI1bOQaKZ6PLJePhRFRzckG3n2puORARCpowiZ5FRZ4m2WJxRrmbGntPUY6/F0vXQq/z9J
hjYIuX/7BvMvM0myHOHCn/Mowv4z7q+YiPhCzJHh7x52XTjIhySsjUtFIZKXLvauUbIsD+ewFr8V
St7ALse7waqMi12iGWqiV7683Nsi+ib4uckP8QvE7G7toRfTGAp6qN2nnjnN1BpM4BrQ1/O5ZRPa
FbMEKU+VhspxMhzrzOsltiVv3xtT4AukqK3RNOq23NvdMXmZ5iM+PiX1nUsq2OKRE2binbDWk1iG
lcprLCKO13pPGgFGMPRxGAg+PvvOKLb0x3zUgaZDbn7sfKM9xEqVeyxF61SOyTkP8/JhGhTcytBP
EZ7R4ocVzuhz/IeE2YlGJnT4ntaDMbCqwgDNdCl67OajKPSTDfR0xXx+kTwNk9qGrUscnOefyiZF
AzCV+ucK19PVt1pAiG4amp5Sa7iuC/QWhHs8uPxRjQNPN6LRtsKiuG4sgL6r1GSisOzNP7Vy97sn
o+rLfPrzAfNDbbu2N0lilTclzZ1h5C1XBVQyBZ2JR9RK2t5t+qNdjO297KrP6omJF233NJjuUZk/
JF3eYnvOH6Yoyfaa7hT7qZO8z1QQe6HU+EVr5YxAXhNg6l1dS7r7VhvbrVP8Nk9axauTjAJTnN1d
kxghWau65lAp79gLGq6Bx4JvIHRKTBtpdEgso0KsRcisMWg3BpEqtj79QtFSb3KZ/h4GBoi99qMw
uVFnJIMNwv06zfmeSPM8SBz+Nkysbabyb1OMDx9eiWYqVjCV+WZ3Xwnt6w2jWpWkQCDDWKX6CUG3
M5AtGP8MtbcuuXXiCrN9PRpnIrvdDKGuf5nMmMzN6TCY7sEHDt8gTpqkzux5YzN6UUSq5S9R94DS
vkdCJ+mMo9NE+25stfSRHZwthrmt201AsIw8CaakKxtj6El8NexjOe7VSHLyHtNnLNd6eAKuL14x
LFvNb+kdqURJZcA2stKNt2l8GnwmeXurI3f5BjgkHo5ZsKmzNf8daFtlPOXeFt1/vG7KF1ylQfVa
T2vfjQnxvNItIdXBz9Zjt9FCvCaTOiayJjcbMgX62F1Mp86uB1465Z9G6GL7StrQCRK7gtcOthxd
4bYDMEYot7OVjdOutU4/9aMIVmEwIqdn5BrxeaQh6Zy18bltvovxXfY4TL/k+bMxPjvNd3945qRh
QJbq9knwvUghJF1z/6zrh3p8FXy9eRrpL6NFptLCOiY1KdardUeAfEEgSDSgecbF1UwGUIy7LMNj
WMFe/VVwkaIIWxnuveoPI/SlqADv/z3qz7X3XrZ3N3xeD/K6s4Z3iDurmCirsqE4z3YKXgg0rU0Z
7VRxcy0aZeAerGOmXiPkiDhkqAhBR50D94kOpCQwKgCxq16BjojidSBHj0TNWj3HsCCim99eZcgb
fjUTML376bnINoO29YLNEF+b/qCrvYBEPT1Y466fnjYMgDBsviJ5LwlQsLM9E1zDOZYx5OFj56O7
3MeIzI2HdZhfeXqefUzKc1k8ugj/JETu6LFQ3+en3h74+x2f8j1frRF8MqNPEgx1dKURr3gB3/5w
HWib+f/B1R/59zkJVNusHecj9HARp1cpjko/D869UNfee/FLXoIHmNPEfs//3UzU9fwXX9z9+qs+
kFpnH03/AwLPqsSVWmhH23vvA1jXrw1N70re3HRnlzM4nFeOAfi5Nq5NffXVtS42SQHXPoUL8sRz
pCbYBL+09mBm18o4W/73aXiOg4eQxDjkSOFGmjcZ7noNb4f/M2MecxTD2ZfXatzpfO6SNWqcaUUF
YfPJveHpORj1o2EZrCB/+TxxGtOtbuHaoZuJO2L01ohvcZJ8RY+30ohiRPqyEYA5fKbQQfbLJoaw
fASdwwcQMjUlW/aq968VTT//5nC/2cxrRsZ6K+V+55PFE/Tku9d/nRI4DojOZyigwn9NPtKwPG7Q
jg0EkDApV1qjM0u2VxmWEuW98U+9lzpAn0OiPQn5KuSjl/4qCXTArk0PYpX3X43+nXJ5ym/zv6kS
u4bIUdcB6padyl93YQPckbICNkcwTMg0foxbB9VZUOS8atPcseZ6NYTSPApxNLzKv7iVRZik5M+1
Rv8Ued1wwhMwnJA8vwCLgvodxh2VuzOtY5xhIZIuJykGkvcmKNApce+9PKq6/lIKvSRBcLooyAoq
JTU3bZBG6U9+nW5q48Gj9d0ZpMyP1ha/2l5EIZ7d6JbX4jgRFFUG2G/MXUT+jOUrcszCLYA+VqBb
p/M3sedhzIpvvvkCRmJX53wCRuKCHVJitXFjuscaBHWmf/gKYLXPuhc5amo66zDmI+9u0olPIkI5
jbXhyhke8orXfCDxQf8+gUnvnX5NRAiZWaSvkdCKpJ1grUNK5o+Bkd23eNWcj6A8uGSFDHjm/fDW
VwekBWf+Ise+e4hXq/IdFeJZV9jlZiwNN5yacXxVfUfmgIiSqxhiD63iU8YTHP6HsPPsbd3atugv
IrDZya+SqN4sy+18IVxi9t75698gfZHk5AEJEOhK8rWPyuYua805Zk2RZGK7t0jmnyrlRW2uvfo+
uXIINSGrA/Y3eZ5FReQKW41SuMtiAJAfPaEKqqQaFkmzyo1xwZYZOQZvze7JMWA0JqxByPy9r4m0
KOH/cdF8Eou7yfp+o6TiltCrR/Jq6qS/EGfKgZTCE0v5sxeju+FTSSfvdFUuJnkUi422VkaQNLfE
vKntTS6+NO3LDzF1Obj8V0L7TPxnYldsqjhjpu+HtCCiwFBOckoquCxfDdsnqaOxLsJtTnFiHMyw
HqFTGceCw9a6psa86KR0VdrM8HVTH6DnKUtaTA69+WaD841zfAmlL27xjvR2tLQwNMsSOyjI7uuA
tIg+tzelT2fJHUwZAz5lxCZHeKfZIrmrdTZuu8Y/WgJZ1p9KYrpIPYwiNgMlEnl4WmvVipVnKlfT
8PgMysG+RpZgcSDzeVOA8QKY0O27QCqXahPVaE4otVhhG9IbsHHftPXTINv1AyiH/KHu6mfYNKQL
9d4+n5pV881YjNkBj+IyEnF+RvpOCKJlYDheEcrDcd4Lz8uQEhpRE7b/pVSExRyIuzS4gOodpbiF
wNgzFdLD7kOUb8zfOaJJYxkl96redmCB2G+tJJCI8tLKt1K/G4t1mWzb+DnRnuRs05mftnKKiq2m
La14jb02QRozcnRZxifJdDQCTDywWu1Wg6Ee3vtoY9WOqHYES5LIghQWDpR9ViHzHPINEwCVeONo
Eu58TbrHgo2jfZbtMwhmNVhahYOkyMwcmLvBzha74It/mQOvNhxIh1zav+pFjSFJXgXuk5k4bsOn
uAqzjbq0SOKzHyv5qkh791PDACNdkcdS1zXrG9U9rzrB2jdeVA9Fy6O5p8gq+a8IPdJiDaSL3D9S
N+mhtrAl+MTgmESOV+8ye8MnnD/g91jU5mFpJvs03fDHunEtOCHjJycHidTrjZZfvGaP3Ec6Myui
Dz6pJJnntwoXUuQS9tty3lNX3V1qkCltsZG/8otydI3ekDuOxqEEhiek98rchN0xh99Gw0iTmoXx
MVryQoGARr4vJ6FcAktvX6TmJudXnO2KOOv9e4gL2eM4ijoGhdIioChIGHl090sSxbZKf0g2dXMF
nEt0HKobCokQnsir0JXMqXqULDpNJgKrcrMi9IXwrf4pk96ZFy9Nec/5/1xzyH5gYvsllhRrL2qK
znvNO8aoZlBpDm/eqwmCeHjjQ0mkh+mFZD41THa/j6LNUVmyZynJNfkIoTyIrRC3VG6XIZ+QxfLx
oTFusVsSrvfK9zHA8ujuBdzfnBhDiaOU9mgSZRZsK3ctgd111661H5KjzUG5YCBfakFq6DGKbm5w
M8IbEaReu5TTDfl470Z5T4urCG4WkSPVUX/o5TcFSR6wC/sp7N5191FCXBBvIfWZgPDIMlH5ak5N
uq6qi+n4a5Hh2rixd3mJyUhxD6120sx3rz8suVjK7n0KfiUJsgcAkL7F3a3MHNWxirv/rTwO8XpQ
CEg71KnTWuTCkE2wkM9dsAHFprP17m6yM7QbgnqH6uQnz7Wy05qrd6nP0kh07jtvqlX2rvktZ8cg
37tnQUr1R94T8r02WsblUlC9VK98ugWZiSv+ChcHDlHdyc8mw688cbyOPm0itd0Nl3mKKyZy6vCZ
cWvKu0S6LB1UUwN6AEAW1psWHM99cyvVPc5Ri8vOg0iytJ17Ph7r7krdqa52HA3HfGvGr6F+WACU
GwcnlBiKT6n7yCwIQwAbKbu37CZzASOcIos43ZJx1HfHqt11zT032F5d+VTMfZEs2a4aa85x+bOa
XdV4D+dMbm52847yHKUs62mO2L4+2fWTz9bB2sjDkv9M9WQ/sVh4bB+dKfQt5hOlkSy9l/kV/S5T
3OCYv2IwHez09xlENBTA7UuiOX43zSOpsuG/rFxpFjHnS0V6IO9ShEfXvTiyd1Le6E3TtlVsdtnr
Bk/8gu5YdiYdpKmPTIN89YJXfSgqYF2IIah+rG9JeEiBA+WMiFWGpgNj02IkP56IvG719ukRziHO
XXvtgPWF6zbeMiUYJM1yhGHOIzU33BqPTI18sSY1D838zIIbqXbRNs6vPTFc+lJju5LwV0nTy65B
teI1spezG7bfe6Acmr1BlcOkkT5ZxqdFuSr5LoyvYeU1WzveZJ+hRQcMfdzqZ6yU+ikfV9aVTK5l
EXEBLMNz86ZAzlri/Cxa/KRAwC9MAilBaERVLynvZQ9Zeiw6JxQPkPTL9rvuNjIINnZKKJV5WeTo
BoazXyQY2eBaGvQQ9TdBXSI+x/EmHTZS6kjM39k1mcghK748kOGIjbdudx37ldXsG++5Lb8TlCFA
NBjrpvTCasI1IdhJ7r1+He3M6shlfST1p1j33j2UHgvjs+5WhDw2h77bkb2hcMo6tikkxVdbrNLg
qxagSbVpwnu01r65CJULL02XIJFo8XRuCrt8ia8BgRIFLf5p2TiMkMncc8aBwzta7TMhMYq/0Qku
ls85lqAEusR7UBOM9Uul+HYzxGFECIByo7oF1+CaeBtX4kzKinXM4tcm3eV/RPol18/N8CXcy0Lj
c8Vwob0RecP2/wTDgDLwkK3DwmlzJyc3NnXIVy7fUPNw/XfWhjHihbcUJOOjTg5U/mHUKRk0vNRT
hwAv0fHAFi3rPZ2b7l3oX7TeZIaNjYolila44BdGfWJbfmCIQAM+yRyIpgtn1dUcBbe4jMNwx1Lm
ewvpme9e1w45I7KVqLsDNtzEYj+90pHc5TO4U991UofVi7oaY7chiqWCmLgP0vtQ70CaMPryaMPG
Y9Tf3DG9anoDl3PLFz6iPjTiV9FcdaaM9OZ5WOfjRRVwPn2RmTCI3G6cvj1x3AAI6LbfA/5+QIxh
7FTuE8sqDuGgeQkE5y7pjBWM6ZKVY+DFex4Zxmwfl8HbtOeZNOjv/JNcdDmJAGCBxv3SLda8ETYH
WUEj4D0rd3H3RBZntMUZULxm5q4dd1R/2QCCMGQPymajHJ5EfOm6dYImHSed91qhziGhl3wa1sEl
6GiOBcHlgbeYj7DJtgbNmOpz2qYZ2o5LgAUTCiVeqOKhYZxhyfKXZfWOT1EKd1M6p/mpuE95463r
fpfoo9MFTq7inalX7cCDjZ05HUfU8Kjnn27+VATPqvJUtI8DMVMe+VTplolXoRHibvNDSbkhPS7Q
lsCqzfB6qEujZERxFt5yRgnFrllNly2WVzhj3X7wbsxmunSkmvuutk9psaSKr+g3jidLVtCaUGsN
IT3WfdYeZvz+JTUO4Tl9R4ZUlp9d9IvBxPrTyecUShFo2gFvUbFjvIXs36gTdY9Yr/L4PqDvlZfp
QRcOC4rl3RhhqX8RDfGhl6BGHk+xL6v2FrtQ2350+/NQnCr3fahYzhZGceKqj71Xvbh2WbVsEsGZ
/40ynXRUxVPbeIhv3rp+P4JsTDkRDVdRXkhdHfgi2Z9yaU1d+GzbNk7cwP+lPEErguU6ghMQfWTh
wtT2/DElP2HPH8hc53Nod2nYfOtH1TsXaNFulvcQmzdX3ftvEjIO46z1O7N2mgbIwaKPliHS8nEb
dsyhjpReav8Qv6pM0ttK7NKS+Yisd/VEP32FA7IunBhL12TWOKbuzoTaEDspjFi2Mdm3qX73xanX
j1awlBg52eLX2LJ4XbX6o3Wf7FfDXubsQ/Xogr7V2Cnt3bduGIV5PXn72o5cN+ldTWiofAeEisbR
JbYf0OBUe4Pwz9phO0AvAxFrerfqeBm/xhpJUUtvvPhJTi/mkIg9kzyAc7P7hpRbUMRYqiOt2VtZ
OD7c2/reCKeqLxRGcQgGxgv/em7fswZyXulBgDUV94YqYelbib7xFLvdR+2bpZu901juvUR46EhC
fxlksfSqrIC62gKGj4pT3EjkUBNATuGAQ4Ivik05OZsSW+MIDGixeDjuTIUuwF4bKJB50JS9ZCnG
qyKe5e5JGjfMXGW0ZcIaxhcWpnapigeFuiSTXTKs1fJD/7YQidXF0VAzpk6ChSEWdfGDZy2einKv
DC8ah2JN//SlFzZCFAWsL9leNup31C5ykicGklebDIGG3yyWBkuiZX5a6rfVwTIx84WOLWIQx8RF
a946XnSXy6d0eLBMc2E2v5jTdbBF2R07D832IsdQ/SqUL2alXEFaHu6QuFnehjPJUDq1x/4anK7n
P5f5VweWDDmUtqzKvdad3xQgj/S+FuNHmrNlIFbYfnNbQAYe2b4ApSocXgJhgY6HXV9EFKD9OnKC
lOhuyhtKfyTBfOcSTGhq7yaETRMRp9Y6avOs3kQQAQu0ODvGtK5IzbRWdvclNIqBDmWV2tibvLau
v8fT795zZsrgOazMBSUzgrtyzijal/bJkj8Y1hKtJpVlcm+zwFwo6V3pH3ED9ku7pdIYlBiKoXB2
k10OA2cy1aBfykwP8YNoF0XASSrIbGyiz2xjA4Zy7Fp+N7UBnBCSbA4fib9u4iseNUjJI7OvmrxH
9kvt8iV1GjAlCA3JJwlkEe6e2L4Wk2Ov8FvYALR+2MLRqcMko1T51soF6qOi30IO94/CNV/1ifJg
QBVZ6IhLlqo/EU10TGRjZGfnAimvE3ZKSjEl15fgrMWiTRgu0LTstaVq5MTrnYoQg9KknpnqGUH9
sAYDioBxem7+qddIGCFVxPynTuWoLXVHCeIawWBpcTZn4wEaIY9aDNUgUK3dSyXcyUQpb2bJxs+v
AnJqtvLsSEeXtKT4kJwHwOU2JIytVaAGm/uHWk6OWMYlutVMC/BIjrivIXdPEcJ3aNyJE/AETqdl
oL7UlTSsbTTW6wA3GpoLnXb9pNAeGtlbhkLHkTq126URYInrTgfszqUoYfTeIw4sHSV7sCX6lKj2
6TPPbFbY+WEWoTRXe9Vlu4AWQutAzpUZxhUFeuyPg+M/NAoKcPy/ifVMyxKKYpKRReKtibXkn+Ky
tK2p7dQ04zMkwBsxEDZHd9c6Zb0U/e9ewl7IrSSEhxOGAcIusETK8vMj0szVbVyOnHE111qFhW1y
D7u8j1jlStGN5VEVZ3s29I3yexEixfaUYbhFDUwDzZXLV9nWP4CaSF8CL5JdWVPv36P15VXFV2M3
36pc6y8yq1KVCjDIQ/ugRlgjiZXpD60IRroOrU3RU+0fFC8SnGdz45U+GVl8XNg/4kDFFT3iJDmh
MVjJ8BwTGcF2e5uFDpHWkdCL2h0/mSEehV/f9AFTuVvDsFznefyC0z5bBXXogelAT2QFZvkwP0fv
kGxXXxyAVp59gISPw+Ro8+SYJNfZi5xGPmtaqKqbNNL803wPaTl609+f+/mpp6uLAm0E3btmWEcT
rzINP0NNsbnk+owoep4GyXAcUyBFe68ikxwJwuQeFxtvujdI6v/uzc8NMUUoGwgxYmI8Ym30WE0q
p9KV2S9BiDnMD6tElOSy47WS8Y1hHW+f02CIaAlm3q/5Hr4c6e1v96L+2azf/tLWzK6xuiBtVZip
6cx6m9jKjv8xXgUJcX8fr7aimnjzZF1WdVVMohp+/rcAhm4wRlkfAnmfAVi6RLnRrPHz2I5ZmlQN
JaHSoVGlpxp6yzmWYmiNk07az6klhyXH7yHqNr4E8CfvEpYNNSvpA9X+p1t+JoI4SlHLlFKTYLi2
o53t09L+JZf1cAXmPFyrWpO3P5I6Rv/Sreoj1qP0xWvBsOd2Lu/0pAG812q02yeLdGnheDTKrxDW
iS3n+T7o6+yhsgqxiGAMb/1S7jYhhL/eyOyzmw+0egf1UdOT8tZnknk2eyimszYwGqJgBSCxo+NF
dzUvigaSOOrDOIlZm3OI+aP7ncqlfrB7t3FEX9pbUlroTFkWJ6OBYk+VauXDMAz5aYybi+9Xu5zQ
qCdW/nQvIi+g9QCOZnp+YF4uJe2TmFEAn4hEMLsSO1rbj8Rfp4uq9Bmnkaqg32zQM3V5Y5NkY1+C
wOhW0eTRtdjg4TeV3kxNTvCMoM+zJPqTXswVW5cUFRrbsk5BPpLbPF8puh/lyN2bsFtQiqby7tfJ
WojPepZNFkr7lVXE9/7HiLJIDvn7iGIGNIWqKDp6CEtRUXv8PqJEGZS1aXnd2sZ9s03kct0brvc2
RpaKT5Qs8ib31INX50+RqIZD0ifVg8g4vBtJn63KRqoOqOCrQz3dy0eFOlEamsv5BxZIHnuph8NK
NBba07ZKCLEPytf8noCWePV6tBWiTdwNYFnplNpqs+Kaw9hcGtsCVykVLM99CNDrLRD9Bze3UXKK
yfbNg6SwG13Yq76e/O/e/BzfvboPp+e8Xk6o62r1yiiK4JxZhb4qMcO9DEn90umR+wudyHHX9G70
maMSJF7C6yCRJsMJLE24auAmfd7+8WPR1onTZFSSyzzXt6lr4XPBonvm2i+cOh+7eyxrdL/SovzA
ernx6+AqafHwBud104+29m6EHPwtQ7VvCWZXFAG9vm3AO89EFCkKmlWaENI7P5xvchkkaggZY5bR
RYZsHef9R4CBB+3IKvRad5cnGIwGPyCG1vyozU6LThELkZOR+3N3w1+0zfyDFPjKVQ0/lRCaIySw
P5o0SqArGqwLlp9c2QuxNS8xfXYKDN0KWMoyHNHCjXLNQddGsZ/WSuxgUvgif9a8WJr1PYskywo2
McNrEWB5Q9fTtkjZZHSKHbG8iN65pwTqAt+oRUMRGz/h0K/Ci4IPkSCpg9RnX3tDawn9jQk07e3T
zJoIJuDEjJ6wLCDF0/Pzo/n5LN+lo4nbibh6SinMKAe56u/etPRmRQIICdYiAqaQtkGnO/PrFEx+
i4BrAhphPG7duIDkAwBS0fJkp1qpWM0PLc8iaaNIN2UDx7EtANE4AoLotmlQTM4vLbSrzqklSoRh
bbKn0n3UFvsMZ9xy9kGmdMTzIRL3EvrpImgs3+lQupLPgXJpvolzuzzqfWcs//2a1n6XbbGpkaFx
K5ZKjKiMJF37h/CyHq1Mllv4Qeh7pW3iWtE+SezHdKi6g+Yb3xZ67W5yr7tp8CGPqXjqPAn6VtcN
+6py5iVclu1tj6nqMq/qcVV8j2NHJSky0odZFU0YcvJg2XSxJ9ukKmkrpQmNsxogs7dCP1qnelU+
sEIq10wb+qsSlMqVwOfqWouDa6F4tvPZOMN5njWPhruZ2uIYN8goep1aAYJi2OGTdcv8yjVDuvzc
j211/e+f1yxE/cuxwedlWJamCnZ/mtB5CeL3KdBsKii5ealshKH0C00BYwQu4iNqmp870zOiI8Wk
K4r+/OfPy6B66UujX4Smhy++bjgKGjNwbdaW5W5vrkK1shd13P1Rd0XySVjZkxKK6mnw++eykxEc
y0N/n7kGkVF6S42W/+bf3532+wTPe9MtJP1CQyusaYaw/jHBN4WE1tcY2p3eUqNQwqSj5mRt1ET1
rxqiVuWiyQMlYH+iRwRqQNR5H77OcDRJb8Qql7R+FXc2OXbzOlXkKB5+lH+J14eHH+fBz2ZRB0aO
FaH4lNFJbPWZ/g6W5BjiI5yPCKVEw3MY7LsOr3DVafjZFnojU9XK71UUjre4jvVHPNkTfNcftuH0
MOWUEXVmsu5jtXKixMhe8t6jq4GdYx9MD+UuvsGtta5GXxiP//EB/r/LybBljbQrYXBZYZv+x/Co
sbdEmqvquFoJY5aqpsHEOaB77cfg03PUAddznqZIvvpoPCE8bU6uqKiosP/HZ63UknqaJ2zkC1/a
wLsycgMSz8+7T632mBakXkuemt/me4juipvUMRnN91JRv/9s482y0ckHoDSWjC07DTX8w4dEuRJc
sg9qTH9czrVVrHcJFIgofE0oMalp695izZSuGdaJ0c+D12rw7E3AJeE0QgleA2Ay0Oqs8D8EpJb6
z62FSZqZKauGotjIQf6ZGYz2gsgaOQo2PwLw1FeZ/Pn8nmQkRKFdDNdc1xvAKvkjnInkUnLins4V
TMSJv8S02zi13nUn38AAMd8r7Q4phejDfd+8DkIr77MhxPJeJZykmySUdGpWGdHknPnX5Cu8inHM
dsmoZ2epSuKjqnQUfSdRHB6ZCLKEQ+UWUMVMDe1UxWA1qR7n87MIcRBoU355qBsgbWF3a9Slbp4E
VAtByfg5VX/TMEbVnlPmt3KywX68N8iMCR2I7p1WT+wply79oNsPGUTIGvPF3Yj04F6YxWfjl2gZ
ZiO7PhDnxPrYbKTck5x5Gco1QnAElYRjmxFOOEZRQXRMla5DBXuFgfbhIYjRD7oG5d1UNus9HFgV
3QZHHLIBy1tIWdifkK6+J1f/MW3OE8dv06ap6IZlaLrKwVlR5Onr/9tZRG4xH4e9F20CuSqOSTr0
R9Mw+597aRKW+0GnSfPnU7mSEggVUpqDEleeEDVXy/nzwjn1HZN+fTHcLyDC6VVvVG+LwhC63/QQ
Tn27gxX1TgfHPLmpZ5xayrgD5azpZn52tNJyo0x+2K428Tp8wbCMLnOMRjiZH3TjQQpynUzLvN4P
hk0NbL4L/laOacXIK1Uox3hEZZO55rKLR/vLjdgsDDHZ8r4ZqBRu0nZfIGA+2zG+o0aCgxJ4mlMr
of01+sOXqRQmKiF6Y7FF/6hnoG6qNL6BPzAOAEPo+mvYFSn8at0y97PKMSNY15bQ5cUMU5q9yAiv
+p/nRH31c1G9p7mFvLCz/Ffo7Gh+CTZ5BAucO3JKGT/IgAMkRVAe8BNp+3FAxfDvM+BsWfzHN21i
9TfBMpuWZv/zjECkpKebchlsZKWht1CCN6DYZS000cmLRDaGw4zLZttRrkQYmtjuoIVJY0FdhH0R
YlA1v+bV3Z4KB0XS9JQ1R7hGGiLdddmwx2t7LN8Tz8yVzENjFe568IR4wse+GiYTTh2p32EpGQst
d7uLnakdYsmheo4DNLwdjtAvoQBqrfzKWxiet8eLNK3Ef1HXw854TUetWSchMWlFYxb004zhbDfd
cDaJj1EmXPcJZRvDNhuikzDihY3fqlvZSt2t03GocUOb1LEacNiIcsv2kIyfQdrZ33KEkkGhwJgp
tLGCWA+eQT4HqxRDxQMa+2SthlV7wv1sb8E5BNt//37M/1fFMlUTeIhtq5phm5htfr8SKYFICtz+
aENGu7IqpuJbFsrZLmzM93CqzM038/NhxfL+bFn2TZpIGQ1RPrveamEgTNvgjMsc8E/54yEMWvr0
xmS+9TjreALmu2x6w6/p+TG3zsSwRHuTQ/y5IEbjbEaIU5KCdCgO08B8px/Mz80/1dNeOcXDDaGd
2JmC5d7zrBVpW3wROmonU+mnjTMa6I5GAWWLL1IL/Q+VVNwFnnP5oQnle5eSNJi48v4fBIBuTLcg
o5V7NLT2JrVHaz1vqrBPd1pDElzZWxuhgpzUTCreVgoScX4YavqAcorqvJ82uwbnzAe2IBivUpie
i0rJz2VU1cuq8Yb/uKjs37M02XWSoamqYor0hHLILPr7l1ZSwSmVTA43cDSiczPlY9glnrFYgG3+
uT5Iu/nlpQiRfwxJdv7ZtFTVh/Jh9i0VSa4uIxXnv1pHFKM0ZCqV3+1dDe2QpIe0QSnOHkyZGmpI
UeLBquR65w6U6HF9r+b8FurV1UqkeET5APIXam+/ujIXF72TqUHmDUXeQIQ3e4IkRykaqfnhfDPU
0BOypL2aSYwXWbdl5y8pG4Zd77QBtXqw6oi422kfN8oFo9N30RHqTXxDqYuq18RC7/Vm/FTW1bML
0XwhKWZyKYIREcnYsHlgeL8oMVD3RsuqM8La7Dx7UQpVXMs0k3fzo/n5UHVZCOu42aSVbVwNC8Vk
PwFIJrpkl6W/gjRLth2KPHldqcmyiuTxFhXGO1uKFGUaTpocf5Q9cgjxPf1VfKAD1N7tEnGZMkr9
3i/M/mbn0uLfr2CFPflvmyXLMPDXCFVTdFmZjM7aVPn722o6VqYE0D8iaQXLzMRuIcMH8+rabj37
MN+ga0TD+NdjTUPRYtbvfRR/FJPlT4qs+Jzglgp8w7zIWO3fIkuj7+UZHym821sKN+2oq9RXcX/Q
p7BifHlWQeE3a6NV3TQ650NoOo0oHuchh2/r0pesggQQuccm9eQLyCAL3SsndzVwrx2mt4eELIV5
avfwqzkZcnTAYpCKdM1YMy0h/vTEk5Qaz6Bdsh/yDqVUtCbTwx97loEFAiI5fD0qNxDVDUejQfGU
iTHmZK/D86RwxGsUcqU8lMSqyqpSvuu1Vy210I4fdANLlc7EZaSk6f21mGqKZi07XW3X83NFNzao
3DQNBgYMKKaV29z++PPR/GqmR4aI5BvbMfXpz5/NZteU/RVba9Iqex2ZlyS7F1IOTWe0fIqXVlXf
+m7oaHKiDieezzvh3vRpmpU+sML5/FT/uKInw7eWK8arAhJ7Zsk1vvZsTHuMhrl+paSkU8/++qJJ
2NOX7Tu/+dpR4FqAc3bXxkRDxCkWHz2p/85013owBu/Y+wMWzwmtNt/gRVYAZLWYc6oJAieA3hme
T+lI9s2Trof6Ds8qUrGsIkeiMKP/kasUu8G7F3cViiUD4eB0yE8UnA0/RMLGxVGc1Pbih1PlyeCE
aaYHQFhPP24sNUR4aGULTyGtMlOS4t5IDRZLSX3Rhyo7+DiGl1FRvsLDBdQpJQ9VkdDisrQzWhy0
TZSD3ph15OsguanT0CHZ+Qn9RDP2KcPQL/v5RS8YxMYqEv9kjZK0I1Vha0/OPS//+DmZZoNRo3+u
203fmgPmGRIfyCpf9+BpVkwryK2Zn9tDqaRyuvbgzXMlTMZ1i8hWUfUaJiFk3VQo+d/USr8rgyCH
ZMgkBHweh2kbC/Wm7StpYU47coXW92zG1wmKIVaIVqKX5AJhg2c8Gmke7uOeQlmZNauK+jdlPbNj
sUy/pZScSpBvlrz8+QMK5NPFMMT9NcoliEks0L7l9lslaANn8MBG+PiJHHYvw8bjSlzp05AY3CZ8
kMIC3RHfj4jZFkTahM/Rxj3Hbe8cWqCp6HW7z1LhFbuUqNRjH3ib+QXSJmuXpdZP+QUpU7aquTuB
TFARJSjRArr1nzdlId9TL0voeWflrrXEAFc2Ktej7Qf31AZuJIH/e/hpGHTtG5bJ5EEGD7nXAT+B
E8DQOLqZsfZzNnae3icvWYOKCeanDYRAefvZRfo1bSe1Uxb6HLYkh5K/JNUPbbHda+dhuiGz7n83
ucLpkcZ0E1YHrLj1ZQY3zDeW3h6oFCItacviwIImOCBaKFWSlCDD2sSW79veH/PuNs7wWMlmomzs
QkpfJJVcNN1lq9KKuL7NNyIevzinFwe1QRvZu0G9MTQih3m+OjaQSe7UlPCcuiLZzA9NcPBboO4D
Z0Ci2MtGQ1o8AV2LXz8fkdWHT7RGkmMUd8HRyHQiGPRM5aCYZgswDdY2lxoXlXLjlU/ly3xkTUbz
kS2sh9ge+rZGg3ViEcsDhpd5/i9FNyEdvZNc4QIog95w5od5L3y4S9Mm/CeWr8fG6oR1kzN1NepT
pgwor1nn3KgjQLdk22jAQtjM60w/yoQXUow40OKylnXSo35NS/+Um5Z6NPguBU7+ps4PP29sGNTL
3HvBZ7D0cTP+PMIDQpczHJ+zpthEXq7tq8JXCK0ht2PpTsXA+caa7tWJLFBxT4wL1QxQQ06m4Uc3
ZuOv0TCjCFlDgs6wRL5pHTXhMvbLYxbqa0BX7rTJYBNJs1yGgW5Ey0qCIE3l1KF1qTzNBQAARziC
GfY6Q3JHiId8zmxf4zpvuue2dr8LqwtOg5cYsDoRec+fc0beo66M5t0bvOiQ423uq7CZzwoEm6bi
NbZpFk2lBqOs/wBLDgI/yhjipcfkPsfxsZI+ljpgF8/XcOjb7cFsotyJo45UwViUB9dTd7wv80vK
xYvIivJZ1y6+SVC3NKGVXCl9lsviSQsQraRTUyVKq5fWBjzGxE0qIwvm0vZ57LQNzj/s2MZWGFmx
aWmIPwXAnhSsIHf2h/q5NFqSkaq3DvDXMZvx0sHwGUWUUHxF29QJ/EMzh+rEVqjfdbzEqmlTCrq+
cQhy71c7Eennm0IeVTJ1dP4YEzQmKjlbkhmjPypFkD/iNZynKlESWJJnTQNYH9iDapZoIMtIP1UD
ds55oErT4G0krzr2yUOtVMnJn6AF1bTfKYwgOXlc5ouhhGEVw3rBLSBLP308O9KWEj3vl46uxprS
Tr6KJkI0h2R83dONXUcfWgM+hBM8EEy7xhE2nRHmGytf5D0M2LgE+D2TJPTUzC9hnMLPYQeuV3kF
usQaVz/Drp2qaA35N/N5lQNZu8uoynIUnnY6AWxmKMvVxlbZ6dhdmt5JGAvOdSA/ziE7WctFjqZi
2NssB/NevDSy/JiYiGM0ZDUvwrWMdTQA7QxV88gGDHcee+5F5pFnNd/zOhr5ds4E61Ypubc5ITjg
QXRa+mABVKn9I41KJ6LF9SxrFYLZBJdNlIA/KOPCXs+ftxG2xcL0ofzOa2qeo6yXG/zUxH48iLJA
4frnPVGq8vZnqRopORFUbdz/IqTNXDTPLl9FGJcngE3bBuLMpyUj/2mM5j2PQ+WQDX2HezEJ9iaX
8DlM2nHlBlTZK0g4S58VWiaI7Rr8H2HnteQ4smzZL4IZtHilZpJMMnVlvsC6FLQIaODrZ0Wwzum+
PXZnXlgAk1YpCCI83PdeW0oL7H4Odi5Y/T+cXDBOmySYx5thR8kLZMpg583k5mHkvcXdFBz1kh6J
+viFhbXXFio0T7OGPamj9qNJ7bPKF9P6mFpX7I0+jImFA8zbDbb2EEdFRZ9a2gDb3nqK4p9B1IhX
F4203CSok6T5Qr38swKvflZqkDHo3TPjub0L7/Byr/YW4zef/xqbCcx81VQXM65edecVC5ZLg2S6
O3oy6DRxiS3jh2CM9UMs13HuvJ80JacVbFzkkIpobhhtfQpGl7rdTp5Uz6TwQK7Rh5026rQfJu9w
v1ONGBc9A8FT4eFvkAWEOx47s/AhQFY9YqPNWJFlb0+5OGtu4z47tvhQf7G5t1ijYr8+DxapnCA6
7s8Hpe/xM0/fTAMphvr7Mflcj6ZbvlVV7FxFU35noM7K4VXtrY+GL71N3XdfB9IUtrpxafQ+e0jG
4zTBg/ZCz8M+kQBpKvLpx6zhpeGG8OombrGanWS8UgpWa6eY/S8y5FZxiibWL6pXPUPNYFXZe+MN
1gebNQos134LqeJ2jUv104zwfhIiQA5QqYEbaykGkURLDmq81bA90TrzuZ7NjWNOOZJm2iR0FmVF
y6ZXnSY0HtdhNyOsyzWCEqP0I9YTYw//y9tPeWS993XzMA3kLOoTzjQ18WLf5AO2mzB7CJlJ1GAx
aeYuPPZTNpymFjU9ZVe7mQgBOmlRx32mMzv5Fc7tWbtERf8RTGycucNgYpDXtrr8IzMhDLQenQdF
jTatfDpZ8iXqq3WUY2Hu0NoUzRsjG8ZsaR281dNHO5X1h9sZ+eNcEQKSx3FxJT70V194+Z7Yi2Wn
KASeH32GcRnAdgzcp6woX5waDz9r0L9fZc96eEmXpCEg1vURM5Keuvz3qBr1P8/9fRTFMasz/sn7
66owqy+WjAW0LLzt9dQ+DFkbPy4G+566EOLDMYaPHkzISmfRuPgCrJnmtnC6urb8ds9OLLX6yYCK
Z+tF9aH7XIzg5szjNP/g2f6iQLMNVnJAI+7BVqCKnF9GIlWwu0rsS5JT47RkKjIM5VTd1YeIcHq9
fkPJ5Z/8rG64r2Cek0u4CDvEbqGLSLyu7RPhVsBx5XA8cvpyndW1/MiLCMK2uVA6oRNImW0/TQOE
fXWknsN6nT8t8jl1lPoRhrTQwO9LN45UxWgTTX7xoE47UxDXklkblHMku8lZeCwf4OkmuzCPUZNk
U3sCEflA44ROpV74G38G1zCaC5FKIiByNefudL9Hz2ibAJcPLyp6GQTsV6O78zmO++FFt3t3D4kQ
xWjhIie3Cjh/GiYTMVJdAV1If7rLNysLh++1PXvrhU7hY9cO/WnoB2PbVAHUhdow9r29tBur0dtb
kQsIXeVscyHP9gNZr9reDqf8OngZ0Tu+2b4yt2xYtvEYM4d6sjwYCfWYWptB9uG0/JudB8mnW15H
yc1gvjrvyI3iV8wc+8Us9ODk5vo7uKntqMXzP3yUZjwYm6k3msPiNEig9EVu1xsMZZlFkJN5T+Oc
Gzpn3M4FqlRhnRcwb3Fiu3+Jalqr8TitSgSmQrf3ehuyTUlbgq1wAm/U3V49QD25jnmo01Xrdvd9
a12PmIVUqUpOIJRCL/lCMMu2T+oH7wsFKprNYic0Xbnw4qHjjuEtzaZnIkxomDxPY1QYlc8apWNx
+M4shO/v+IhXRj4yGWl5NhD/h4gGFmpn/ONLWjXf4pH8z8jxvTcaoatc9BGypAmgtj/HZA7YKztx
xKfDxuiwpImPGUeP1ncunOW4DFm09qZadWru2izhs87099wYOA4ZotDKQPkeRNEhlqfqudzGszxZ
Znm1SGdaA3/r5O3FJbuhZV+/EOGw5ttAGshz52TI9lJHe2msveE9j6Yrn6pnlsD5m2Pg1jLSdtw5
chY5ZVX+AG9p40ya9y1gYrMbCRw96EQFvJWFJD3z7iylyY6hs+zHKtVeK0rcd4O79o4QkfYhXHzt
SmXO8qRxAYsLRVnNktnBOsjEtpVgocUmgrDT0vxizn57rf0GIXTjWJsscqjFFq1Z6TpUfz6ZyTNL
15s31uKTroexbQd6QRrEYKZFjCgYV+/h0OGfdIEl6Ykc347Fq6oXxsWrrvKsc8wIjUWgb5154k1r
uuivMGmfUn80f/cJrOredWO0ZfZGM+fwJ6q5zy43+0/+hHjgR7e6jToXoLwN5DEi6iGwgPrDPXNY
KobvA8TeHf1/9mCSqKclbDdnT8TnjCDINzDPW3pEybHXDaAvA7u9ohmwb+JBJ23ASk8a6WLYaPJ4
l1txtfUB4e/Z+JyHOpm/PNtluowT+SGxJuOB6yxfpQZLdkXG8TfyjylUrKH/gMrZhvQNmNnrZ3q4
+dmktwxDgEG5sB2cOhQgDeRg0qq1/tjGrrkXgjYZfX7r3AJmYKO0qaLgGDmd+et/HsSxdw5HxICa
JneTRoFHsKT3ggQjeWDy8uXyLU6KTR12YffIZJ55shiAJVENhgmBq7XJ7wegsP22uPmB0iL/UQRU
0rHGTQ1GyDZlwSHgQw76Rx1ChzyK5XPqSD0XRYgVda3mQwsmaBOS7vTpzt6DJ4NwHOcitJBfkQC7
HoD1c4ZpL24NQDcVwn213BjogvUA8+9s+cutcD7ctMIZYEbOiy8whzpLNX5Bsr36AViylRCr3Ce1
a8XG84WWQ7jxgawfA3TuuyHFO6FA22NW+Y90TmkhOCRrc2NHk52fmsYa1rPMTjMtcB6W0US7dLCe
A6tIzqrlwDsebPvY8V9H1ytIuEkQV1mGuya6bqGROf5jZ9RWoNBdu8ZFAZBW1H37w4YtMcvYJae3
P7veDd7j2vvVOzg2/XKaN0ojZDATvgqDbh0QHPXqZCi/T24/vQcLUmU+N/3F9pnRaF6FchmBSFZ4
yzGpsImrj1Hnz8uxcY0FHPvwSn72/IIWK11pTls8s/l1Hwp/xr1cmtGX6XxYFsImM/skXiA7eDP4
UrVl5uk6SPNPYeMDqtiBEDIaJkf35z2hEULs2cIipsXE7zZI2a4QRRM6hVr+GWjoQeusv7Q1ScKj
rv8eEmN8IvQTZHFEf5qbDQlFbkZTVh4t6ihKmv29dwEdnhw4FQ/vt/bvcuqSE4zi6tkbXO2oGqcg
+IlhgWL94GVxeWA0RuMSUN/ODsrlvvX0O7PeF1lPdrSsWo1Z+Mf7ghMbvnW4B2nQXSOPSvTUGwjo
U7bY3NZegmSkGc0OpgpIlzGy+pdSprTw4Q5TQzaRyW7mDb1g6zdAvMLGOVTCf1Y0hNjEQhJDPlpX
yRijryx6wrg5qky3O3S41Uj+tN70+FDz6X81M+HP8Mg9uqdlk8WSVqraO3naodyOpjXSZPs46G20
a8cw2RU6ZpnULaLb2MX+qUiIOMvCOv8O+ijMNeO7TbQJS6Y1noN2qq7BiHvh/gXd44K0xSlue2OT
WXN0yfQGC2XS4X2UHYS0DN6nPF4ezEkkUL57tKftAR5Y9bty638dEDdzSANNZgDBklVR6XYjIKf7
brYJdB21YcGychkad++WEQSncrl0curayAcjhNHaYGuLbL9c+ws0c7XnWLx43JkDPCt1mlt+9BL5
APAdEPdKclIONgOZGcUEbfPSvr9TFiSXkzplr2w8GCOZ4eq5tG8As8gOllnG3UnYJL2MJSXhkz7r
8ATTL3V51A4K0xUj3vLUUq6zAV4NqY/Yc9F9f+UlvOmFMzynNjLpZnEs6Aw8hEzdHtsazjebfvLl
calZ7WLDwuv+lCkDF83D/aNqZZ1Fbis5drKt8neXxQknoBu20R+Zmy9bdyRYR/U+msQeT4nbAdqS
6hT6aN+BdHhnbTtpYfCiQ/R9zbiOocHh9B/mOH4lfrnaL7J7or7qDkVyzTN8qZY/XKO4RcdpGEfR
MgmuyIq8TRkDeB2Q7Le5TN/jqNIeE0FsR1Hm3xC3Bi+LSImsjTUy89hHfjngjGlZ1vvKsf19xK7+
QdCHXf3dERIJ3Uc3y7qVj+ViDdd1/LC8GgtBXL0bSuAsjIxAibo6qdsbYbcPZp7lX7SdoIcaMfmO
XXFVV0ptFM7WMvP5/hm2Za6BF6W4Vh3zPMpcDUplBKoxsJxGzelqzXo0NVTUoVRRJOa0Yw7f79Tn
dyC1Ak+z4+He7ufN1HX0UpqpBHjc1F+dGe4KU07b1Y3VU96hYKDXEZi0m9uiGD+WEQ4hES33gqqG
hweUBuYxMud0qxNwsKqb/ph68UEJgv0SU+PUh9qRMiV+l88PS7s2Ee1/1ETdbCErckMztfvXeuQp
a4pCprncLPjDFjtFtSWW0t0U7chWMLFvrgUgMexdABtm+nPOO7DS/MjSG2iiI5JRK4Zn4SRkDKmS
wUi9opOYy0CUOgNOmGvE7FBWAK3p9io2xJ7cXTIm9ZshtP5cM3PAAuV8aGkUPGvR9Ia2y/5OKvO/
D0R1IopxlSyu94tclZUt0hnGHmVZSv3zU5vK79VYWd9MBx7LYszdCzHoYmsFdn8qQwiOBfF+Uda6
lwQbxr7kt8bxArtLHUXyuUR+9d+vK8bgwGL5llJ57ULCI291gukyF2P85paMSay41T8rIi2xQVo/
C8/YQo/ERhe2J0DW6IRGKB1poQ07x6WQmgKTTZ9gz+mh88fJ7jiHmLnUbQyZhLojevQytdlzpv0v
qvAv0cy4Put02lMrh2CMym+Waj6aI7CYuS9pv9OLTAUaiaQWa7qT0zPGCBAVYkp/JE6+VuRqTau/
yROgOTVMs6B4FYCGABnU7sFMJ7bUVV8c3IytEqb0DfI08y9TowkiBTx1nD2RVuJ8ioron8kPmucu
c+tdzq6mjl6F0b/1Mi50QZuySip8wzML+qPi4DeSiN+G83Xoq2TtIb3qjuz777lZf4Kc4h9a6GaP
Ixj+e3iCqMjmptKLT44FHGmYPUrnCdjL4EMACDGsPN09GkNUvCjdCFOB4FInxkmd0WTtnikDL7nQ
Tn0FYH9Ng/VtGPzsbChaKNisW1QQRQ5E9VxF8e+Q4fjVysDx3tXiTgpxudU+LYucYeY33QkpAz7K
hMFqgF/Gq434e2kYb3qfN69en4rjUM7hhpbOoxiHms07y3uTlObJl2NadWphOPFax14r0TzRdn/E
9Glrsq0pq2CLTGNXdi3eV/US9YWMviSz0vzbtAwjssnRPbQuoFEVvqt34GMi+hwnTPposYJXZ2Qb
4PW+dlbDc0ueJssznYr6BDy0eB16a9yS/pHs1Gnu9+3Jc0ARALK+NNQHNxwRy8mdwadGPW0QawSk
4Jbsp5yc2GyrwWYECwmsGGApZ+6PbNzck9HppDUUxGqo5CP1kHuNCxrdcWhLAJ3SykLfamFoidUy
WMZJDO1/DrGwIF33Rn7RsEQeb5JiyIq2jZNQe51j+FZLHlY/jYr8zH74OXqe/e710fPsxcsnmUjt
Gjx/Ae9KJ8xqMNIzsPLhiCRm2CrmZ2EVxsmr4TENsnnRE66zmgU6RnXB0MleA/rUrurKIdZJI86Q
+ZvmmkxTWdGTggXSrCxOpQYh8fIR+ClxJREtReqY7sVN0vDYjr2/xTJifVnV85jwt+ss7TMLiqMa
2KsH1wuX9WCWwV6dBk4RXZshPzYyGC0qK5CFsf7cBtFWfedGntWBdsfManpY7JqCTHsyc5/UPt1C
t7QX48icy6XiKNtWv5SJwaQ6Nyv0CWxrSzetUeQyvdbGxDoYeeBsiaj+srR4+J3OewJf+Zj3RvGc
IOT6NCemWU4dGvjWF0CI1T0E1Zb9qyxwr100HZV8Qz3oWjWuizpK9l1jHf7MMBdkLgPNwmPTorFz
LYwi2aCb27nIwmfHDcTa6TvnW5yIr9kco18dDDcmCfPXRI9gazT9lRuZdW8aO5ZbbWrT6tbaRMtp
MBzyNKThN5xljHBdPZW8Kec5pSugBAD/PWUDFR7y3pzXTdC553gox40wJ+2tCseLP2HsnOL0VWWi
yjMCkdJXPy+P97WtzL3PgU7lEfNzsFEpss1CDeQL11jV9MI2uUxc8vO5OJHi+UvlP0M3Rw1bMHof
kQJUrADbRMknvCoEFUPgYW7NyU69Vj3wZhzHJq0fnYamYonUgU6kP92gzB5tmo1ndZY55XxrW7fZ
FLEr1giPHxt5F9cLNJOxGG+1sYCHH8t0V/mudWA9/WHHCeM7xU5uehpcHVDbDfkM6qdW33v2lk5u
xFI2OA14AKWHiXLLuMESJxkUbTM7Lr5NZNr6Hg1LRbhDneAnlalwThh8DXZ8VVeBksqSi9OfxXTO
PURDMhgRuwkPeNhN9kUmbfrHDKVOL8vdodMJFvdcyOENlaEZWeUnAz6amAQtIJI4ECAKL6qmvuVt
S7eR1yD9nM3iltNQhm0DmNEcs2bTsoVdqVsdrQUalub055RppHmsxwqWFDv5lJqMznUge3T8Mjlr
8g10ubnu2zZ9Cfx2T5JbujV9UveUPC3R9eRSucY32sHeH0/guJhw+WUdxggvfmADDbiqsoeblo4T
luj/HM1tOt6i3Jy2M+FZAd6cRxUaj/v2EXUSavu8mumWCkiAdBEhWcqZNOnzQHH66sbOfHikJUdc
hRAxfpwEApYge3dfemGG46IzNkLvi68Ivm0Q0UvTbDq3mj94z0sB+bDxiSdvl/ZlIBEYnAfVnj3M
Ha1xcc6LiKou8mje+9q3fLR+OBXFsFPc/s61x16ycKkAF0zG8DAiaz6VJlrFWR5pNitKlEGwVafq
C+ol89B1Ryqo+DTKo7+/Ktua9//g/rp+eTeImqVPELVPoTUBWExj9q009dZOwluRjgObOvar/cEJ
gW509BwO9CODVStn3vbs7nBag0fRq/HlT2NzYuQceDdi2frHfyyhPKXVz2aTdb+SSFDHEL1mD4Sw
TS1xbLF032ihsHdFXr2oGzIZsc6Tbi0QV8VOfeqTsYqORpCDBB6q8WBlg8yLoejPB/0loF1FjFZH
72OM2t+T7LrY/Q2LxQKRAooJtf+f3ms3Vx/ZOCMGlv20geHJh9OlfzkOb0gNrX2OUNMbaFEy3Mbb
sfB7tBeE+Yw213pCv/aiwnzoBLCtKJZtm3rL3u11oDayZTdYA3Ymv3/vFpyS8eL/GEd3JsK3JedS
trqLodn1zMPWjTmw1VRP6mW5NVpjvGTyJQH9aD72RXJJ5+EUhEnxKyqmE5/w4lcbdqeMN+1ue8wL
e9N4sX2PmReNgPVCuAaBQOm7KJ7Uzz3VuLKHpkAoEj2rN84vIv0qQxiZ4pobl+ngQ1o75cYMWCC6
mc5knDjF1gky75vRIWKSfeKcjxqFWnHS0rh+0bBjgydgxl5mOfafiCFqecmSqNy0HjZH9Z31lBY1
LJOrFiTTuwXoyszSZ7qsv/QRD6Ure8ZhzgaZ2iwFtlv2r2I0jsZSGwAhjdcJg+EDtj12UHL1rwWJ
I/5IkaHuM0nuPpFIwaRP3dkNk1ylJh/RuEu92Wh7Yp8SD795CfvA/ICE6l58xF8r5SEpCKDdNHGy
DUD3HCLUDC+VM/1WVacsMYvOm97Q0Az7mQnNyglN7BBy5Y21Pj0tLTZ4xi0G6LoJfArO5KfYzo9q
DVNnLutXbwKg8sJBWy3eTNK6Q6cx87Pvum5kv/2cyTPaMgL1gNalof9oi4JUQayAG7jzGkR2PXm0
RubN8eQUP1x/hxev/Z7QJ7q/YMLdwOadwfP//YLGShhoT/bxXy/SjF2W593//r/85wXq50ALHF06
Pz6x3U7PI53ildAb7XOyTYK4jVhnVdSXF7tH7SmfT10j3xZWaR1JmrQ/eiAD6vVeynSmJdB9z1C4
A0BqwvrzjOBpWvK9uiKTZGn/LHwVA5cR2RtbR7lPnCqXvn8jPhddo22KWOKceQ05rbNrnOwkoewO
/Rwk4P1t1xy8PZqGfF9dBYvOxMzxe8zOU3HNcgRgjZxvTGbziC/Eehsqm6a3NZxnIwrvxZ3nG/O+
rIs/p0UezPumw2yWhBDwIz1Bo+JHa9Odhk/dDz6SPp5+2QByREirdIV9eZMJiqlknr6sXrNOrUeE
9OywSAqj8gl1TkJ2w+hCS6cIPgYd6JxwSKDuvQ89T4M3kC0tMRgMWkw+jNcsYXKaARtZTyS3PggY
/2vR++WzEzg4MCZQfjFCxVMctu2eP4Zz67PsjAQcDZOaLTT87b3ly4iHQxh0Z1US3Pd8CPCLk1e2
hN7Dhqrt7t3qp/pBSDIBu+D2sQO5D/GCkZIlrPCJ3Ut0Qq+VbZUnAPZ1JBwItrZRbweil2Cd8R9l
AW5VFXBT+m2x5pYZv6sjtvrRnyN23FT/pDpL94q2IOONkfguaqO7AJ3rTLv9aQ5IcEmGLd8x2a6X
uf665xOguB4u4LZTrdoSwzt/4Xnbi1bDJiv8m3poA6JnpLzdB9JxLYwFSF7ZrdqJ7pxaXzxt1NgT
+d+JTCN/SX3VZbOgOY+Z2y0XklWs+7Wy0EbVOs3+SED8zhqXCRuk9iHxi/xqT4O/ztK+/ouovI0r
pxwhBd/Ks1P9NcJmv3PRERV+VG3vGYr2xG+Sa0O1DtjO7gpB2KgSC3cuqFd16jANBGdlYf2Z6hcV
xKMHboR9hKTz2YdiPTRz8hA6XnO/EbpunTwsvfXn1MHEc18dElCqWpplT7rDD6zNDfOritK5t2j6
oyXD/JVWF8rT+mOptPCBgGkiXeVaV2Ht2GRwOdWdNg7MHz7ju4vadYVi+axIWWXO9dTjOrnY81yi
laJ2qnV4rahY4QCUi3Os2WQdkwWKiD7Rrb3/UCFik2yiM6r+a72IhxP8i3+e5hUNRg0fWAT39KuM
EDxoRKH8OaqCC6vQ8MSEU2yKKByuTpAah9Gpy2NXmjRqZV/MRkGQ4vG9ZWat0StYvgUyiVXV29CS
3DWfNMTCeAWswfv/ODwN73/ySDAXu6aBw9iw+QexmS0zgP7hWmgCDyUujrGjZrkgt1J89xu9Azyl
CVrQeplC1g6c+KwUusnYwK2hrblSqt18JMTCNJA81bJ4zT+UONwy0kn2G9JtEuXtI/FC2OTA227J
GsTDjtFolc9t+H2JfRYaKpkKijiqmJNA9ukvgAD/DgbV9bGBLt+9RxYjJ28Kxh9FfcNk4d5lVf5M
2uuUg/02nSa4Dt3BZ2dENr0ZXNUzUQCqqBgrggNr7yai5VGNerGmlfC6y+jq+bXFDCmFrzXY8A1I
393/PRvnorPPNjGA6Rzk32gY0uwPaayoo9p3dgbez5uR6dZuoTp7oB+UX0m9BEMZXMM0iegQTfbV
NnnD4Vik/fJWBF331AWFeOKj9j67zGERc6ICbCII5q0XFKuOxWnfNxPOSD0HZdS08zYLjWx5b4um
vqI9Cc9lkpLeiEGfgC1gzDYM2Dlyz9S+8UvTm/bVK9AfUMvr7nQREtOEWDJ4XIb5XZ0VcX4MuTls
UJv270vVnuLei78TqAkxog6Wx2ToAfsvztnBtnEmVDs7a7Ex4ySQ504nXu+FLBsJ8ahVc7ErTV9c
cYbPQthM+RPyM+RqGAft99424idX15Jb1GFGwYmDKjFJYF8NRozOpRvOtallpxaU/X7I7eiZK59b
a+xFeyjazSGBCJNNA2+7ZvzWpjB89fTxNezLkDCRCmhirLcfYVbulrFr/7Jbja1f4CxYp6YaTRyr
nhY2f9k+yaQREMqrtUQ/kqW46F0wnKcIZm1uiOkYYj7Ql3E8F2ke9SiObR7Va3q2e47VfhLv91DO
SfXmNfb4kGRcxKE94KRUbI//t6mIpMR/eYoC07McmvOA8OwAusG/QBAuyrag8HO+kWclD1M17GIx
P0bJ+BTNafKDNHKl7AEIhzC4oytM3yY4YlZw0MX04a1CshNNPeygNFk+1VGV6PP9KP7vc+qrU4tD
6+/XsV/7sTiwprygms+T6Yh1I9/OfpT4AaesLuR9+aQPhwAD4EBwf9Pec0QRF0vLBFE9nA5VsBxc
g5ucOqWNGKCrAObapLTP5Maso0bexKkJYFcKgsEFcjpQDxvLzxy9YLiqNapuXaTlHk03UbXyIWux
uTB+w4JvSWUQW8MrPXJuAPJItDQ2Mig1O/WFwGPTXAamcUS/ExFJ4UQHS3awfXLSj2lTSZwmp4yf
P7HIVhMZjkiIhd+cQ+ToZ3Xky6MG+MRWaMmovcTV9GBKmRqxzsq9Nna0/wK3Z1WSvlVDQ7W91ER8
s4nKELJKlYsZGUSnSXmWiJG4mA1Op0iKt4ao7Z7IMVyluhvAeLNG8CqkayxtBKRR/n+i9McLe6EK
jCfvys7wmS6WwoZVbbvZKV4sEMejV2+8AO/cUMZk0hRtuO1FLu5uKlvKneMg//McobTeCtUI5Rtd
A7iQ+T8futjao72o0CHzfNpwZywnXz/GuNz2Pb6hbSTNhrkJZ5o9eP0w0vH9ECiB9IL4eulenEwZ
GBM2J42Z+XvAKEEJWvLErSCAatq212p/VYhR306eZd3Q5aenlEQSTUvsbovcVu6R86vuJ/7GbES7
0VwrPPVDH57UkVnE2gnv1XJiABo5lc36IMMiUbcxwq3y9456FQmRM90U0Q2v9bj1XaPeVBI6Y5qV
sVVfXfraO7OSHEmNlk2EITPPXMI3UiPSBURwjMBx22d+h++ntZ69sPmdtbl5TjoUQlMbPgl3bL9V
OKY3wl+8x0LXzKOpSXLt3H5r8zbfKbW71bT4iFnIdl6bTfsgttp9W+GwcrqgfNQCPfsgGEZ4g/Vh
j9UEMImw6blKrEtuZcvGtlLxiYwHr1mv7+ia2BsVsuzGSXtWR+pBJ5GAOAsSKpIWeXY3NnwMCXwc
R/E5uW100GZAHHHbGg+oX/RNHntU8FH30WRTSFt4afa5MdPyaJONT234V9/ry2YUiX6aqX3ayco2
NtJ38jxHr/njc53HojibBIuvvKFY+FsYZOEI+PxWXr5nQU0oEnZscsTkQxWWm7DVjJdkbN2Nzk3h
oJTNZrUAX/d9FjJp0rgPZBG9kLqStiV9g/4BgJl+7uVDUYJIxrfvIxaxm6dwygzcWO20deMmPual
0a/+/sIkion2iGdfCZ5djSLOrr7uYpJemMMlc1psvL72HxADjx8GYuCsNwNKV8zHoR+kT3YG3lzK
KmancXds6wlW1YFiGkbv/tzWzuD8HFiXuA0SbI49zm9KcoxAiJzuAZ9MeUimFudmRAldTmNClnRu
femWi/aWUobO7TlLW2jl9sG0o+bkidp+7FD6mHhMmnGn06G7LzCt4S4n3/IIK1eIqEpbUARPvXvy
YIQdIs9yTyMbyEOgbQd7YNX35v1kZs6TklOHEtubob+qHJQU9HVjKKvEOuj1xhLGRIPGpTwriJzP
e89G+9cMW9PIdQC83gbB1YQmuu1hLWbEDZVd4G37mfmk4gl1gGavseACq7lN5dHYvdJnrWXAcMfc
FcwAc4aAwJO7mS0eJYgpNqqVHbOz8wcy/KTiG1Cbf7IcKq3CN8Nr1DYwYq3qomxdUWAQb6ub7y3e
wzsJh/qjuM7sIAtCjO0cFEkjqx2rQd2U+NWLWVP8NU6fEikjw+7idiZyvY+/FHjEsrtvo8tHrNJe
tMbS3sVQ73RzbF4ickFewGOAWMmijwBb50X0gQBe0gcv7ggzRNZmYV1Np8gDzM6AiUpN1nBV2can
Rkll/Cr7oLAwiP62COKtIj4IswY5lQYL+e0e9iRp0qHz0p0n8BvoWR7pIPc/U2LZ1AGiiV0XhKj2
zPymtCJJ6z7qaZPfyhLlIu1/BqR9ODD1lQWc5WZodg3zY8hCsUfwURy0MkrpVdvTOl/ckB1/EOOD
mqtz3hKmS3GcIeMzpeoJU6ltzV8tH7odnM/lIEpexn2zI/HTnIgizS8jcq/L3LvdydWg1Colinqo
XM87Gf5y7vVKW4NbAEZUQ9FR2uu4MDZDaOq/KpqgtcdnDJ5NHhEV6+BofFmK+VlebJ8V4k7inAiF
0IRkErZ+dA50cvvG+cM0gaPRIrc+RFNoq7yz67M6lR92FGTDehgsKNGGVpHv1TWf6shgpHg/Us+N
JoL7VP9iTRuewCp3F9MlbTCWv7fu2b89VFFwzKPmiOnARwjLABBCbP2JHAJ7hgXfgPHT9PgnZ7bw
QA3k8QuFZc7W3Peu/VjeagQpx7Bu4pea3ujFGvOVaUkOrI0I5rrwudt2w2jcxoy04XFySmyp5Bw5
ks05mKF5c2jONnP4YDvRT5CgzkukG2D7EWcQm+TZL+wqU5QIUp8rUg1oW8+eTIQ64uNuaBNSIvxh
rRzBRjr/iHIQt6MeLhtNIC5ppcbp7mQpBv3su56BXy4DWxiZoL1qwl3+njRHBD+avvlQSgebqA5R
wqDIr2UnFMsQtmZf38wxnZy5sT8VoW1ZUkHDtAXVbHWHOnJIK5E/MxLK7rmNuEI975iGMr0gZCWy
g1hcJ6eeN/dp0rQUX3HovZvSpjrlWnF/aHEJcGMCxuzedErF81TN8zkPPdDccNE/tLK9CXzWk7AK
8H+J/djniIqNiHLBrhlyNW5wDsZxOySzzUc+giSEBZF50KsjBnG4Z1WjnHIwBizfwxlP7X2n89/t
j3rOtyaEpUGJek0sP8LQ9w/qPusGNs1eVZtVvXUbi2D7v/4fTYJBeHbmR4Fp7975igb73HjVs0Zg
41vZpn/NWWH+JQ8i3QSvyZV9VBOzttp4ZhTchOsAAolqXHzaCU4eIsqZg8rEBK6ENpmDpvT/EHZe
y3EbWxT9IlQhh9fJkZkUqReUZFvIOTXw9Xd1j69l01VW1b1TwNCyxRmgcfqcvdd2XZbiuZ3Cj5rP
5ybO6AdMHGX8o5/976YGc9tsQV0GsnzWo1jb+Zii1+o0L/yAX5MfTGjzVpksuC12oHdeKFAbF8H1
Ns8VSK5ZfHAR2ERcycJwFORqRT5aL6U2yVzL2AwYJw926uCwdULnDi3gexdOzYPB5vtlyNH7K30r
eS5M4umaZlZzxoBLezRedggxYNQkw3xWRz9fyqY0N+EQ//jvrZdhfqauBfD3HNvSLd920Gx8jk7t
kd06pg7kHCUVs8sJX91aB8qyo4NZHMJxmtY3Jz0tINTPsj5nxHuiDkAfbhMVY824JO22f3MNC2vR
ZJ199cVQuF20MijJl/G+qO9UfYq4IstzuARfQiea8XSX8MGhnBxRJ/82FJp4EG0zPyzyhfHStjNz
l1iEETlhktxXnSa22tgmlwYkydVNXXKl9TtzWvKbtj0tM5gRxDmex853N2lMIHIFDXuNWCB/+/Po
j5tOTe7fntFtfnViaIxuwB0eIh3r0sZ5S3KiJaRDOa3BJQ4VVllDvy6J9UNFFdfyTHCmJKpE4iZr
PY4ccjcM6Ybq0O43zibVMTmw4Q12bU+aQ04QNWB57SntvGjdAzfY2HLP05W1qEBhV+XGjnB5gVhj
OcArKpO9VNCXTR/71I7uE53D7Oi4wiNNzXJ2fgTT3s91QgUmNmiWMYkLeqTHpO/LO+jby3GJSSRH
sxccIcwCso/qaYup/1LTej2jg/9G0UtoFwm2m6arD1iq2tMon3yBOxt7xyMmffAdeh5uLa5+EdZs
IBjvIDLjnpsaQhGdHQvEcr+4IyiDQXxFKUh2dKHXZ7VKeh/MUJpfIGkUcuYn5wmUF/Ag3zFt16RX
wHX5iSMUTqU7UIDj66uCP5QlV70ob7c6AnK0Cwz/kJSuZx9G6zUKDQBWmT4+jTkcT+WzKAj+aMrC
+DpTlm3i3u2v5ZiAdgT9gpk0dHAPMeodceT12HJmfGTCjc7T0jBPZZ+clSZNeUD6W9VqsrPwbaZ3
edfJwsxzPNpNLoP9Ksgv/kSm8BKTfxPP2Cb8JlpPbrdCSr+pGgAejXwxzbHZZKmt76LcX4q1SN56
uHOPeKz0p75t0gNOpxYn2NSv/3sZsP7ZHpWMH9vx+Ch1O3AMIHif2Ivs2DXT0ct8b5GYAsGW1AaU
lEHaTnep6sjlOjqQIFiqB62iz2ALu77acJvP2IysHUHHzXMXIDBY3M7afqqxdZ7cmR1EV7OSsu4u
MStqt8Hu6LFG3Z8CAI3Es1qvxZrSP7n0Po9pe2FTn0nna+9haWuBFJ7U4jn36TkJPv77M3D/yTlS
F5Vl2h4qEMNFjOt+Qla7oQNB2A3Ejt3XvEUVXt3V9C9RSQzlfuhbh2TKfFpnefI8L0HzYFYsFO50
KLMuenMwgDyK2j2XI22Aaiows3X4TGp5aprFfIiKxdjgwjlWXTB8mSZ97cquMKiaO2vU3A9v9tiI
46R/lMb0/aIDum/DMDwqh6AnaULwqfq1/X1uHBB0hfnQyl7SX2dqbPfXmWi6jzGK+oci7YyDi/F8
G8kFzTIRZ2VG8SPCOncWRQlSvrfcC6C+BbRSTGa5YTZQbfFrhI1nPToCUVXtYY21NUIszMwV3x1S
Zai45l9hw1154/79xnZAC3nwwj3DtHQcyJ++A3anjOiZYO0IPi19c/kSxCFSbsm9Vq0lgCzaniZ1
s7Gw2h+7oa6/WEH4EfvCuq+M2HrDWTj7RbF2XLSeBCfC4ZTzqILAtbDPu7fRIeHm5/txr5H90h5j
OW8e0TjtItPKThg+ps2E3/bYOVhT3PpZoTGsLI+JrnKmS2x640s24a1piqLBSN3KSWRTIqNl6TYy
j6YkD/grvwQPnxGxCEw0YxPbRFC3Dj3yCnrIc4oe8wHaIG0OuANa39bH2ErGl7FxzzP63Xv1X9Ug
gxGnaJvH26krPVQ8q4U+iCdvgeKsuAutfYwbpzpP8Go3P1t6P/t6RYOoMO17rLPoHNYVsJ8npAiX
oGlOHcY7Y9XbHqqPSQZNLg5LYujkB2W0oCQiVrieYT3lGPa8PnM2ZR5ma9eSRFx23snFoqSUnfqp
wCGlCZgcN402XJk6McNrnoS/qRpyJMUiHER3LDrvN7V0qp//dZbmts/jJbT2nRuZ97MLq26Qvq6w
ha4yGXNy302mec8oZOQrphsY+TWB7F1JhNM8YR+Lk10Q18aHCz17Z2Py3E+Rp3+IONmQufOuYXRH
bTGhNIp6RkCQ6T+CkLlq3JnN3TyjE8t8+MgAVR8sZUQc82zHrZke1D+bGPY6ceBUtSkDpb6aTyF8
k40SnIsiP4umLl55bD51S87+xCqyj256U/O4KojMXSim7ECmqXq7sEswWrSHtq6c0TS2V2+VftEY
K8SvOfar1LKal9A39mzQxi//vex5n5c9h2QJ8MumYQJWJ1/iE95tgDHUjiJFeV+6/qZFQ6PMwh2q
G8hFUUhjG01JIyQYlxupTJ0/3y+zKN3WlTPuXYZvKx+l2lFt8wvWpktqxV86RYRXPx1svEV23jHq
xZ+La3yvXHbcYqRE5aQpMP0Jz+6QEhaJDvC3rtI3hRRkiVAnCHlovuIRZQbWcFXkAYaBxEmvfELj
g7qAnCm/Wv84EyF5y4L6NdyVM5PFkm4BVjxkpOoIsHX1lIjEwPuoVU+RPEokVSYPPHKO5Jx6YXKH
V2F2jkqjnAxlcLAzjfi1Du8Sz6YHtkHBvSiNk/C68UW9FK3YhHqgP6LSG19AaI+rrktKRF5l8ysW
m/6v2t1inQxsy7NNqAn0dD8NNc3JGjwmZqca88Oms+azSlEwktrdjHWtnyx3YBpY5i+R4PvV6uas
6HPgMEoWILmtpk3rXUdaupNkOAhXTwhgyvKXimjbpISImeoTG1GOMoNx3xLmBpJxrP5tkZv0q3PU
/yiqyGFLgmvokUKc6WX37M2TvfczsBFdDJFzh+B0XDElwfBHWLiup82hstN6q4+Lv7GWCkzmvCxf
bmkMtTV329AEnwOix6cfeqemsj8JSr6WP5VGO2HTHh9k12i2qZBU10ie9X6nP918eJzZtrP3U2fP
NWed1WKm97FOw9Fcs0qf/crmYppjnq7Igu+yOMMsT3c70whoS8GmX274Lp/N5x6WUAVBfXpn92Mf
RHJ3Y9e1Yo0+Wt+qUQ8fExoDjHxmAcyktevf1V9stBHiyzMTMQFaa0kIchPynrQs9fdBwCIQuQTh
ItXK1wJ81sp2EY22hkncoO6kB/VvUadZTBTU3CYAiZqG6HXSUvTeI97AFygG9RYkEjBdLAjYxKEI
wrK4U50r9lT9Dq7DsFani2VCn1SWHadfiJY1h2nbZeZ8LIRtvMET26mcCYculmoY3DrVIl0InEer
8CWPyqMyfSfYLNbNMuV3KXFrhymFe8eA238QRQrXV/br0il875Dv0ykqvHVAFID2vAR0n4feQMsB
nFdVJ01vPFth4e9C19JBxOj6QUuFe9DaKn6IAiKCeSz4H3W11oV37KUkNmVRqZeg+BqKwaLBNdUP
XPbvhgedIJyiM6ZKsO8UAneaO71hyH7PaW2fqzYJSMAt/YNTyOVhGqOj2rFUC7HDBKPFRW89KEVE
X+iEFaT2kxJbRGzhLdNKNotVE7lY4kNmMbH/lFtUwfvsBHT59Ix80IF4Yt2LaLmZ2nsJ6fdhMGh5
DARwdEVz4EHTICLhNPOgW62KQaLVafOBticITOo3dFP/vXbJq/zvVf8T8trHhe5J3LppW37AEmJ8
WvVRbi0NoB2PfXXI3Zv1UgZNhmPRePiTyihm204+cguor09cMuvxQH7N4ug1ScLimeyn6NL+9T7J
Q4Skpwm0XALuVBcsoF+xsoKxOC0Sz4aBWBzswpgIY8mf8bNifenyNdkt/q5S/r6MTdOFm5o2U0Cq
eb4UTyOQi5Uzz+nHZKftKrLC5sUS/VGddQgXb+/nXk2VahMa3ifl2ygM/zgB4Y638rRkuLQ3ieVL
MKA/aOVsPTQVhJsgzmgnyvcI7+E9DbKrAbGn1nuNJPoFhEmtjwkO0WrezBnpFVGK0TAmLQEk3iLd
h+iKA1rPVH7fpxLNjVsuv/uG+HSwDMvtHYMDz2KcgtpM20wDvyrjKLIg7b49aBgXf/F4MHT5Hf4s
puWmjoWBZq7hmjDS3c/gVo920UxgeLPnppi3yt4hrNK92IX7VUizR9qS7MoMCeSeguo3vY62bDLn
g3qOD3CFNq2/YAYlc+8G4dSZJh8cdxEgGbXp2rUSZC7pTkJyJQnS6p+qqkQjLY8Ua1LFm5TEkJ4B
7XrkC0MNsIBxwVxs7xukfDcKltX85nTxu7KXklF1DZeREIcEBoohF10eFljaOrgoP9GtQVBNG1or
ZD9XWim1OrW0JdX7rqb9W0Z8neqbQhLFlwZr5rHRAxmTQ6XriJZyIErjFavQFb+svVp6aniSO+Zd
7TX+XSlf5vJaZua3tGl2Hg2SS542+vkGTBLJ4BxVj7kYUA/xeI52ejfEW8fgGamG5dwzuP5GrLKW
Vg1rh1DBzkrJzarScJ22NHvo69sgkEMSDdncET7vrdB+0d6O0TbfBRkB8bH/nHbz/IIrK9s0QKjv
wrT1TgTNpZvUhlkGQoWyVgI6VIPNEV3xK/mUJfddny4l20PTZpgmfXLa6v+sNFLYmGIKs2oPkQBo
RWNGO3Q7fIJU0k/qpe2XH9qwNDLsIFn1mv678rAjP8aAB1bzmlJ6Pi7gEKMoPkVnD07lXc0M5Q6M
VQ5fUad91mEm7BB2Lg15RlkOiXTJGtzdOCZYRXLorn1z6OscO7CagVf9PO7EVGkyDS7dDr4AbwH0
9M9xbWuVa0P216n9/gRCmpUo1xBJSKIbEtBxKJQhUlof6iidB+sjbpadLdrxolIhhDFrGM6T91Q6
NuKgt69N5x/NcmpvcqOir5HG+QRFlTm+z0XEZICn2bsqS7OmS7Z0Q921fMuY0E+VzIZ3OeEBt9Ze
ZLgPiC6SNSiA8s4eE9A9RJNs1UTAKsviIkIb06IV2WtVYLYWvb3Qa27lpnpLFxdDa8RzlNNSYicZ
7rUJdEjZVflzObHd97PWAldILFvHtu4UuojKkwK5teH42RcwMu8M7PzTYmkk2iXiPhg8/53mdEHK
Ff712fe742hGzUabyu+J3wKz62t9r45Kc9L3U3VIENkfbpk0sf6iL5aPiyTUnue221VJBHolwvlq
LTA6EvA8SLkQNYalbuzSCNq5Ok1R7HtlcCVxwfveaSE5dVX2qx6D+a8eg8GOx3d8VydkxDb0T1Xz
iBtkmGFt7RkuURazaowXxbfM6nkfxvn0XtomrJRZInNzEJw8Q6BHNBpCh2BBrZFrz7accMIiDn53
6tOgnDlhFuO+KtP7lPRNQhDRNGAE+lbjRFEm6ykRT1Cdq3dSXFCNauXjnOjiPkrn72orRLTTl7iF
RzA4o7t3fKc6YMYjEQFKSRW6C7bkgIa8HFMYWdPugwgzpBICaUkni4fJmVbYd/39XIgYO1RdEs0a
3mU+m0fS2PLzAoIbWCjlSBpH97DMtnPnl1d0JOMLi4u5QmJhntQpHXEbIW+uoQrnp0A4+9MCepJe
PYba2+QClBH3zgSQzU7+KGU7Y5TgxGapDjl8H/btlr5tgopsvj420ru6wMBiWunC6lBqOxcSPINX
5gntQHwnRjRER/KUjfOxtOv2WUuDbyWQcRSzfx7A2vuupah0dZsgUT5oVvI2yQWIm+w5MxFFK/vp
UkwPdDGaV7SE5iF3qSdF0i/vDV0Lo4A/m/UzWj+671vA3cnJTsLg1Qz7m2V8MqeBoPDgia1LcGFM
4ULMJOnCTqsO5VYeUSnrmGa4FqLRin4b+zpdV04rHmu3zA8DlLhjV4TTLxZh7/Nuz3F5mLu67rgg
/5jafGp6923bWZquMypIhX6oG8aMc+4l0D2QtqhT1DrOwZVN+6AxmWQMjY1suxzu2wpG0YDaY5dN
2e8WQ/stU3nM+eQiPiTGoQj06lR2GYoaTXSP3Vw00ILJClryrLy6Wh3cpu5LQNp6lzfv3uJG+8GN
rzHTpesSwGBH7G4+AkgPNqk8qoAFkfZRrqCJd99S8cdAJuDX2xbCXEr3BUHuqq0D8T7YDJv7ob8w
v51eDGHDnLNwcbuSpx7n4k5305jkRIuUtDn8Zkbt/D5NdrtLXa/fxywuaxjR5aEX2M/ssdZha+v7
mvRgp2hc9GHo7zQN+6s6LX2nOc+llW8mongTPfAfu74gug33rnrxwT/vqroifku+B5dV+8U3+a/i
m2/SNE3PNDyo+k7wueXSxsLSQzes9rc9eOVHSFslWCHTF+2E4RwWGDcLaGgxYs6f+mvlJ/8/qqZ2
X73+/PnPI/VPRsJ5wsxuUgjDEdVi/8MYCE+sh5yaahDjhYAvcKhyb5GHxjsCvmHjaDDyuig5K1x6
bdPj0MJR3BnpqF2ryiPwAAW9Pjo6SGE72lnwtS4IiKoLdnyfS0mbDhlGYnxvjKzUw82IfPCSytXu
WNm86mdPvLPRWmtGniFZG+xtRg6uKElpY1DlX0mj84/IleMDVvb2oQyycG1yF2HOaN4VOTDLGE1S
YeQHG2Tt9laFxfhJbmDBqihQPpoRMTgwkSezYtdIdslqcWrjMY/C8jwh4dt2EtlmU7e3DOfUGJrl
61hWgKH+e4vl/Os5A2bKVBMqpiqGFXy6X4siD13Ubsse2jplXVuQ3ZAuxW9RMjx1tteebhSVBf1z
D+B51/R45Q1hLk8YD8qVSwM1KFPtCLiX8tWVWilvitinJT1q+ginh0keeYMk45kCaJLrtFqsW5ED
v63Su9vCHp0I15kem1b37mPL+2FShT9RhbwAFHRO+DbiQwn/RptCznwwRp+OCIMkBryQrVa/Je1I
2rw7ZS11Swu6D7Z+6eh3Usg4VV3ClnAsYvMaxzqQfQwlG8E7aLzQIcP7vz9hw/2cRRDYpsvW3TRs
z7b5/6dHuTXFdieK0D5p/jwddZHY5zxicCYvw8QX1bpoYGSOkoW9aDBxfMqo2ynyXO0UzTUpDgS6
pX33qoRXnBRt1L0Wb2andddUzFy7w7x2xvTdowuJ7YgInp0f80Sx++bJyirKt0J/NK22eB6q+Khl
Insxmuqkse0+sAN2WL981NNjPL3q7BcwYoTTbwES4YDUmGd1t8emvxyWPA3Plc3HuNSDIL+AbvVU
djRE5JHQynrduvTtm8l9u8nNdPr2eV1+dCXEhq6B6mwP+oXOR3AMSkvOsf5UEYZ6+GUONSKpJD0/
m5eI2NTfc0An91NCl1kzaES0psvQ7QYcHoxd7TQpuFiqXi30TznUqLMqxCdaTbe8IiInT6Y1Fpui
QoPzAVzpaqIkY+cVwlQeGRKD+eGb+LkqZCESDGciUNst8q1iySj0j3qJEvkLx96jUebT7U+qpeT2
x1UysxkSEF9CBt0BUjzBUmmvwtbSp8yPo13IDnuTmSHDEoeICNrKxYJRMt8LK5qevSCjr0Yc2sUx
/PzdzddmlBbnhQkYQkyYdWPRO9ei7PWn1q6QA9Q28nEt2dYJbv0qot71EiFoGS3hWb0seljtBsfG
XvXXe7hIKY/UqKrNgCWoHdkczMbOllAie3AZbZkMM1WHWUzOdRKGebuDOnd01hoa+8mYMupzIJXa
5GZXEgsr8Pm7RtTZKwSXP1TYQtl628Sth190DVQV8XOnR2PINgMGAZ6ue4EMGfy0as1Jy4yA2I8T
W6OLMaIGhWmv7VAfkiwiA5UYhmGOMaM/T6Ms28QG8guL0Pcq8A+ToY1ESP7/tKEhGLmmzsbEhA3q
9d4VKLh3VUczsL8ri4m4jg7ELt5mf/Jj8Ik6cCk9nmLi7C5g1h9VRIR6sQWjfSeme6pOtTrVrr9Y
Vj6HF/ukLOpwLiwrcPkIdJWI8zezECyTqOoXpj0eptRN77XdhUbKigwT72pplofsnRd1pN4TiLuI
o1h1Utiphc7HWFgjtBPOutH6aKsmPedBesBc6j4vaYH/h5EL3WQ6Y01pdCQBL+Vqsht9A67NtQ+x
j+50ga7J3rSiKJOcTQR30SoSwbbqov8f+fAU4nZM9iXAxEhUw8cIoZKQ5SWR88PHxfFtuG3OwmYT
OrcMu0Ifx+0rj0hCXVaZXzyWOq4TgE/OXnO76gt5sqi1hnC+AmaqvzQ5BRWiV4yZHhk9ebtfht5f
z6Ef3VGmx1dScLrNkvfjwbaMZRv5xas+js53eTBlfnBYwhozYD3dd8swPtVLVD+k9fKb3EhdMl3a
HjBAHlxo1zs1Qgv092qeko80t/JDZwxEzxYTMjMd7yCuTspvFG3CYfcDIuBFID0Ensa93GleuZ/a
qVu7orbOLZPAUaYVOWhlVo7hEikktYoAPFbIzc0v4YJLe8FVDMWpObH3wadjCf9Xd9S/h9qejCx2
MB/b8r4yPz2l2kaHTo4nHSm8F90JPYgxZUX+m5IYjHntbNDi++tWNkMSa1/pvVgNZDKzRJmDscIJ
Uh8NyXvvc8CEEVM18ZpNunboPM1/wSe4tWRN3NLWOJZTvIsD7JrqWrTj0NzPU07SjD8480o+JRBF
monuSAV2tEKdlu1oDJTrxhscbBp1czD1GuCzxKohSrageNEe50KwdnWQGDzdef4LitudGdUGqmE4
hiNdgk0uF8FUvqijny8Ischfsmt9O7lTuAkiF2Ccn2KxIiU7u/ztsCDxjIKSSJV2rB+5CTM8mvo2
VPnu3gzUTdo5O1Ko/IyNtKi9aOtNNoLHAJKQX9ERUzk/HeKgW/SPXYZ/YOdyCBgE3pwgptxmVU1/
SN1m0CiqwyjCZRdnhb29WXPkqZZymhpdCNk2ag6qX0mSi7smajXYKjRu6NTZZQwKnBS0XPJ9mOfL
fejmT+q2zzt3vq+D8ikCeb5GuE7btwjac+uagO2rPPgIE8rz1qSvzEP7ajRFtvZoVF4T1L8PSYmb
XfXPQOJx16f9/tMP1Yz255+apL0aCNhjLto3OgnhnV3F6Tma9BbUY2oeqmz0zn8/woa/4OHluad+
hxyHP5VlYsDKpoZgu8FYH42dtTW0CEOxMeT8s+noOoj6mNaYDbWO3Xdomtv0LbgF4YLLVTcwbORv
qNAZsJKBflmEqa/bMmhA6Po0A6qBLbSIcVDRlOj2BEYKcCLSKY3b6HYEDuYYO+VxFHhHnChFB2eG
3d6SR0K+18FWnM1w3KnLkWhSsJaiEedOzFwyOPWiLNAxHVk1CW0I6iJoJ7eWYadHAaQObx5WymCR
+s50SCLWxMh5mcdFfyIJJd1ZYirPUWpB38r8dhMWtbcvGDPtL3EWTF8bH8yi1WKtdVO2bfIl9dyv
9dD3xE8n2y5ketJVy5vCJKSWuezALtwXtTmA0HAOqjtY/eMsZdz3CGXq4KQCW9kUvdLT7M5J6Otr
tXvq4Aatta++FpSHohwlgJk2FkGlnM+N+Y2WU/EsrHCnDZX9Qw+1XTwxzcxBLJzVwsfmCn8T1pcj
M+N+e/vSWlpZa5ogxqWTLzDaAG21HSFm8pQaKt0T34FZol9eR8dOsYSlKSzuH4PJEEQtJ63DFPKW
hazH4yZoRQdIPFu+hilBLEbTvdHws4/q/d70RxYNbdqp0oiW84aC27xTZ9FAH3UKyn5N/oO5TzQ/
vQIjXnvOMiD3qEbnSkjULdV6DslYKMSwwvjgY9KpbHFKBwG1ZrTWuOuzZ3NZtkvkL6tbu4orSJzm
PhnoveXRSUksCnj+ST2Nh0k9RMyixsymRc+6yMLNUvjpTn1wIvBeblICbOLLWotasS+p5SnNmlU4
V+V91Ytm7TedvlPwEPUiDJCNQV/sOtedL3So4HdLaMZtpmgnC6254d75y/bW6JG/HVvThrs71Hsv
IkxefSyqt09X4r4RgAHGKYhQUsAUVtCfVB9sJIGAchX+R2VP82ldVG04sV7y3Ha+qkcmz1seBoik
hxBghHxqxnzgWIpZ0Z08g9lnVAhFfVYcPbHoKC4j2b0g2l+jRmgrMuvmS+E/RxDJrmqLpYPN2CT2
6Gy6tDbu9WGn/krq76BeMiJLf1GcmVKK+PcClZLF5n9yx0eNirH7n6OIEK2q3QMp2OdFEq5no/42
QBej+R0Gx552DuOk2vy6iOclquyd0af5gfxcd2c2YtrXY2QgA9LXXlYEbyG7udPi4A52mcd9pDO+
iDnJ+fzx84WzM1x9D62nqYd3IhMi2GCb5pYv6HDOIrzToN8dfnr0JmdYSAGV7ERryFat7cbPldfk
D7Ov3cDCrkU4WTISniUAje8nrUXjrHt3+ey722TBIg1cNNmDkuTJZ9VwGt0sWrZmLeyDI9EsWfRH
6efGF79m604cFKCGvLutgYZT6ftmdDARSmwuVIxHkB2Q9xNMVU3TGA83H0WaQjFksGptaqJsTlmn
XQONzjwEgn41ZRrbVd9H9KqXybNnajQWnATJmnCyNyMsH82crk9cNQW8iarYdAwZ7h3SIdDJDemh
En7yOBfF15tkXIUhGsvwrkSclbF0Bz+h6apOwWc0CMMGvsI8/jLw+AFV0L/muWtf2datxZJOdKzK
ba+oWPJlIgsEPr+cs/zJNsJPT0ZRWXYbnDrHosy+0tQvgHRLD4bOYiuaO2PyO5RaWgfMIlsOwL9W
ZJJ5DwpwRx/RPeqwoVfsz93Df1+sSjL692vV98yAwo84CMawrvFZp2yMnVczMylPbjhVl7ohTVnY
ycq3+u7BVE/U29O3EoZ3VsLlQOYL5c5Q4Fq3LmUeNdtZPaaHfHBWLpfcBt8C1mT6+zMd+l7fdJWz
NYrAu6jLS2QIJ+Y4Yy5WYFwxGY/StDAIn2wBIqprQ5328jS243ata0671Rvf2sRQLJ7UUWQUyRO6
JbweRvxQE9qxVysh8+3sgZSCLYSXGZy7lFe1w2jzBKm7CwBj+PZuxX8no3VeC3IrSBn7PbS04Jkx
/cBcuTD2lGz2OvJgtPe2Gd/FMj1O8aRc2l38evOvWueOrLD/+T1YZJgaSB1Mk9Zr8Ent4DI5IYYk
Lk9AUWNq0eKN/qD9wzZPWK+Blrt+RfCPmX2r64xP2Udo4HtewViBhJ/QKY1DFabrIEF2Kmp/o+aM
RVQSVLbU/nVOg4JIaLTgci33Rfa1zIv40MphBt6s/HiLUTdbRzvOTB57OrLvqCShHA1jtfNMR3yV
74c6fT4G4tYByjVYKWTroVda1yGLf6gu9l9nWph5axcc7KmdFv+8jEA+VBdOvYxNv2PsOZ7/+2pW
K+vfP8XAtvkYbfYxSFWZA39y6ZPB2XemGQanPM79bV0C+0xF9UdLgYYpq/NejLxFymoDOMCcjG1D
N4xN5fjivZ2HOxQg1R9u310LoQM4rMd5kyRlfMfnPDJHqpqTZWXrSW7YLKKEHtIxWqtbwh3x285R
G24jnbi2KHMIqlP6qTohs9OOptE8pk5KdyfL+TERqBVZoQ9o3tZjXUQrv22O5uDlNIOG9vLzxTBa
ezOyvVpDpsrvq5YYPTBJ3QrPWs4+C5rIKgIzebY7/ph8by794uhbI/ghb27vZ834Q408Z4No68UY
zC00NPsLgByojSlwxLkmNCSUkSl+SD3NOOD1n3+ybAp7HzoQIBcvKYmWniF3u1aOYt7aVEHR3tWx
F2M3BmOnGh5mw2ikMLLx1iFR78VEem1KxwIx4U72LxYxKCj/uns8W/d0x0eP7cFo+Lx/TQ0dpnxV
HkXXLykO1M5xfzMqujaqCqgF4tsxI7ELd1buH7U4e7mtWZWtk9s0ec9Osmjk3SPLNnqyK3FAgqZg
WriqYothjtX4xGhgdUUD8VZMRnMYBud7lRg8pWIpzVPvBYn/neX0x83CdhvIlnPBDjWtIFkU+1x6
DNQLVPr4yp5k1VWG94Tr+t1GrYDOfmxOfdyjJZI1jBY7L5amzQf1a+S9hnaDedZ2KP1wZ8RU/L1Z
+KiHAEMNmf6oVNZ6Ut0xvizeSXSIt5GWBRuto7SD70XwaGYvW8PJ+y2S2/op8HalCvNjMBWMWX+d
rPANNH9+WIrOPpkD6R3y76wkLXM9lIfbZmtwD0xD+SjDUPsO2qgFLz9fSlefVg1bwy06dRwpMerS
i3qxvJRKVW2uyGpz9wjWRQfVo80u5V8v8dRs+WjRI9RuHq6WRvtGOIa7VhSYiKnhJRcRDEyUCYlq
e9NslSBkWnf0Ipzxqan04KEcv0fguB7V06ANEVH1vX8aK624Q+wQEJHpQqN2Av1cos9vpcmfEqU7
4SOXLgJOW0ZLGx5z0YZbK3ns/Elbqz2Fs6Svtzr8NtrpjAhL/9juTcP3iWqMIRPLF1Xn4lE5R133
bLrOsv9ZdYIOoT81R8HKQNB3JZHmbz+MxXAmSzW9qH+NMwT++r9XSOvziBbFFb1Ri5GLjTHpX2Y6
pEJYAIXeHwPNHteuVy9rWDpkOI8pRUBnlD2Q5nyvnsICNexjnWd7O3aX1+Vg9Uu8j/wofYliqWCR
hnJAruupy5fHgccd9M3cBmEnC1pkmw+MuqNNGDXdu920r0VpY05LX4dwuU8ABan7RulV1ZE7LQRV
mJTzmYn6zQAcHWaPTdn84iPw/qkUArTkG3pgMdkEsoTDypbl+996p5GVxjazIHGsjekajAZmGOA0
p5YeyrpBLf7m4hXeRS3kKxY1R6JUEhzBAIfVT3UBQ9NpWzhzZgwh1IHh58zmV9X5ca34gOQ4+BgJ
SULJP0wrIj6DNZb78iGW14bflESBCE2yYuWl0hDsrO6LiGDDbdWWX7LFQO0DdESedOPYfZcHVu3w
GVO+ExUsH0Q+wd7x4q1DLl44lMBaDEJgJzClu9AvjAuPADq0TExcoK1E0E5Hi0Lp0YawtMJ7XHwp
ghTjWTbPsQQRFC9LK8bdGDX5NpanWZC4l6bQf+usoXjBY8iUifJAKuT749KEr0iTrTv1oruLfTty
MOH+4oL9LP5nM+dQowaWq1v8Vv8j7LyW5FaWZPtFMIMWr6Vla6p+gVFCAwmNxNffhQRn8xzOtdkv
ZSWaZLMKlRkZ4b7c/GtL91Dq52WVRRd6/BUnhxgEoma/60USb3uLfoIei+jADDy4WbyDpAQ74VEv
j4xs4YGQGHGASwCEeKm31U3etz+LEEq0tiTAGv3oHVE9Xaag7t5XtIOWateyyP0fyQyqhvKz9zMY
C6BDa8LN5abpcgiWCH+TAlU4jW3rX7SvaNb+Vz1IYU5T1uR/bKBx+vsizTy75ntq6Od0GpJLMmft
C8eNvZuM08YqG3GoLNgG6gYPUEvSRRU2ZPKQmjb2hCXMVoH4jlb755K6cgvnxzxSJBC44BALheCk
+VJNYmsRfvnNLej0MWcZbmFvZk+8EfemAgnw2Tcei9ib8BNu2qYum80UYmCkNRqghFtu+MUR3FmE
Ky1aDZ3Jkujt4lFJNJhbZSesPYF7WY/yvwcH7sLamYJbypzy51THZ0Y487sVtqC1G18+VYxSD3ko
8C5k6Xad1fQVjTT1OIg1+wC0sN9YY1nFu6Q2nGvfpYRr+pm2MOzlQQWitin0FZbu5KYeiqoml0lr
p50QdHREY9eXJhNnMYXTmzHH0X1udOJsAXB8cYu23M5d6NzKcE7P69fTD0k11o0++RqH5AwmWfG9
jGS/Td30su6JfOXnoyqpC2+qDlmvTxt7qbfVcwGRnuMuhAs6u4Z8UpElrEOI6IcmPa9JirHe3T1N
f06lAC9YO8Z/vYrA/O6ULsG7WuM/oWaSF0sjhqRNDXH1Fz7C3QT+vC/suDzPRPsdOcQFL3XeoFau
O/Pj+h9J5+k9nrqCHd7oydYxClqvNoiRpgUXmo2IYOfmOv4zQ1UjVfU8aP91wKqeCun0rCVO7ueA
yhdLRLQkCgeGs8gpytDeebZMjv7s/WpEHr4lhpS0OwjPzrw0eKBovq9VMnPqYxoE8nPnpd6h4O5B
XbqmJl9tW/rndbtXOz+Hmt8Xu25EW531+sUnbnajSh/yfGVK+GVPLbjRJZHIG9Ei3cnRDWk+CdpY
HHq88hbiobiY39ULtIjii1Xb0xPdBA+v2SiPFgUbV/uSBaYCwgYfLVBB80xlQ6U9ZFVbQ3SPqcJ5
nTKCdhJMHA1GgN16MRQO7Sms6vOOIzYg8Sn0MPs5o/OoedsuiN7WiiVG3VvPNMDBPW6qVkKIApsb
RP2pEadJGMmrivrtkARtWxFjBVhyyQuyWndxgoE5g+4AOwQhw+z3r4NngeQMpcsu3UXTh5Zs+8GV
5cH2gvCThW+CyRl8YciX0dDcBdvQjwDi+PJNhG4TIwKmh6pnzCB0gbmqwoogloTeBt/7JTTFu3pE
F8Q8pUjVtpXVaKe57vIjoUTpR6nVz5HQuHTrYr4SThqQCkPR7GhahpYQSJ+HUFpZWcKS4kcPfgqj
O62/rNWMlJMD/zYe5u5Lj04jm7Tmtk6TTH3S14w/9Sskuis2vUEdY2aNtvXSuD0oW7t6werZo1Q0
GJsV5xTCB4+OkGAeyJF5IM8PF0FCrGjQBxO40qEAfuR1dyN2m0uk42A1vDm/2wMn7RAY4co26ZqP
Nd88/LSu+9A7P0WF8if39Zu6AUHz+541Sv0GxXBcjkYp//9dOkYD+AX8zVgxBWwBmhaODNlNcGGb
KDZflkfNMoxVj3Sp7ZQN0QggMi6vjawF2ySJw+Ofs6HZDZTYWdD5zLQYtMvN4DIMNZLcQbYPSiaH
n2uSnSQD+101XlS/z5ixyFb9rirS7m3WGPlPFvmRlUnHA79N+zYtz6lXIyF+Ef0zPg7SrF8bV2yV
OSns6/rVlOQARHT7kQM8qdWr19N4x2yxOrpYije1ml9FkpSZ9TCgu31zNMrkM9z7nkaenjPfmLL6
GErI8MJsnetYZXdVFTFxJr8M9blaOtWNxhl609Whtq/tPjljSXlRy5C60WVeXyEj/cfy9ILboXzo
GTk/5EHEjMYzmBgEzVcTqfj6Nq7voHpHJV22m8dnNWsBJu7l0qrP6pvfNkN6XXfXbhFoqAMDEXWv
YxKmz52jW6+6k3Ha5uDggQDfZGnIQcWKtBv2NbTbMxJaCa9sbyzaBC/Xf5qdZt0DMd/TPM3vhoiH
fUsCzq43XEYmIFRyOzRZffr6NhJc+snzntXqaM1tQOfXQqOfuPGaju0CsNwWg10D54ksdjhGlwWE
8z2hpjnssyy+txCgGc6ye0N8e2tGHMTQQ61rVDfTjRAOc+872fyceuT+bTQtfGqDRHsYyRw4OEOn
PZAPw1Cm1B+J2myfE5rv1yjGDzkZzvhUJdm0n5d7yMrH9Z56DsTh71cZLUbgtXS6Bf/8sLo3JYW/
TZgT7WipEE6jx5+7KbdPCRklq7GrIZiNbDTv0NGRy+5F4GqPSxjZsiapwE+rmKJHOg+wJ9Fy1fpd
rTDzsszEBRgolyIeiC7dsR5E4p978JCNEymB8ujVE2dh/erXclz/tIGw6ndNnsd4oJTeqKUjDfkq
qXahY9lbZHXJqS6Sn2rqTeBF9FxpP0qU+QT1iNI9tpLm0IwDJxpx55Etox07LVptfH9+x4g9dGT+
RG940E6J6FA7RV6w9dxg/tJM01ok1eRNBe5dDX97UWqPluc+hkGIBtvVCDJfkutENVTHlBnH5o9c
CekjlB1PtneHodVs5Z9TJCVXQniGbRvq/TGbZ/8/gsY6Ae/EZQ1U/2MjrBB8LDOYajaye9QIbc8Z
2XzMNHLh24VQlSYPq+u/88uHpOkhCLRHEl2SB6S04pUN5+oKIT8vJ+iDveywema9di5ekz062486
X/MLdG9MrOriKxzCE3dDCj1CLQPqhqH0JTInATec81IZOtBbnPE5z0cwjrL4zjttQdzBMVUK7ava
XBLscwdPa/2NI538wflm2hXxEhMWA1fwCU2i0K/6IL+qT4+OZPfStDEGT76x7Ot9dwfr9V39P0cz
Nx/tOSFYr6yxN6vfULOS/K7+Jb9oiLP000s80rQXyOUB63jerUDwp8ogH/8kh0KxS+Zk+MwmvYmX
PHWWAmtNICzDpZPmNl+GxkBdHmJYrF0iCrtREupKymMauKd8jIw1tyBknKDD1dzCE7QeSvqUKSKx
70XVfp20HNK3aRkHXJ5A1NlcQNcb+GDNjQJ+JHFsMO8x6cvo8ZloG2N1wsm0fQnjNrwrI1yEjJP1
CIcH0SEvVm9i8ifJx0HdlRCM7HbaK9983Mpp9EbCdECYOvC6NtTa83ol1u491YOWtkbyXgRyW7En
vFOfImUvjfmqWS2wmiwwN2K5IW5a5zS1PIxy/RMeJWtjYSZh/Vta99GUgVsWhdwODFy/lCDmVB8B
mOMWi6f1PRYYOIdZVs8Gnt1N2dHQ8LvEP84dRDBmOegpBidgvC+bQ6fN+S00mvmE3sXbdSAet3/G
m6hIaB7Yd+UwdCs4mabX3ZRPSpmSKanwh4Twn9dRckeHfO+PzNjp4hiHSosCmFCu3ewHAdHoVGvi
G20p5xbYLAZqnFs1sAB8LaXVouNVFtB4pqRE1MiBL7rbVnjPCpgFkWU796HUV36GZw7RpUDVXPdU
5sw98actozvFJKdyfJDqrQKgSrhHEeA4sEJ6dh22pWQjHYMqIY+QXq5TGfDyB5S2BDMb+qdCK5sd
MLNsp64Qp7UQYiTze08y5zY0m+CkBvtaa3HEDuY3i6txG3VJsfXBCBzRjnt3m6V5vTcmvb7/DQ+L
hnBrL8Vqiy3l3liM2OlPMxK25L2ON2uLNNdd+6ln3rXvx8q+2nThHwOteV5fDYe0v/hxi5EllLN+
C8qAygqaP6kKVnH4A6EiKnc48os+/f/gVOrHfNnhI5z1aN8Zi3isUbdKFRn5ln5tShQMTrFrWqoc
zHj8iHrREUF4nWT9W1Aph7ogK5BlvZWWfPCbbc4C+aBuWhfPJS5zNKypYXaQIZbHaQfdOcek11X1
a91pxGktPrhuucFu9OpG0r1qsnCfsuqkF8I+S5QmXLKBfCdA6yBE2H5Uz9uxV24Z0KHscLSLzDX5
5hXmvdGdF5xt7fnPdaw4tR2YqaoAlF8KP3uUCfkasrajU+XPxbPfkAdgeGP3FSLZFksQh/S5jJ5i
CcZ7j3Qtgx0Q2pl8ChZqK7M2Hd/FGaQRQqSl3S0WJ/qfBp6bgvhQr/aQic66IIj4c2UQJG/iS52t
eiRGuPJfJUWqEvO0YXXVLYlPrAxv+MA57moGl16cufW3ypbTUzPqq/dGUhWCoIwKyvy6Ebtp8nms
fDj/8VIxjAJUEvMsvcGwH4gAD7nnVXetzVPiO5hUCYkWgiIsvCSsf6955pxtyDVkaKDVj9qlS7d8
CQf1fZxrG/etnOZ9nBLNLMbh5uae3R2d/gw9uoD1L717oTnPWpOK54RD7dSU9YdkRDCpwpjSycoP
4FNGVM4+OaP/hCqpe39eUEFL6jk0IS99JSCsJAEKzqC/zK5PeG0+9DRgln/PsSvvbvreuJGyfkF0
1cG8/udT8iP9FtXZRX1meTjAJ+MwerPS7hHTKQwMcFhqzQgjukGIxan4pwBaooy94zB5MMOrFk4Y
3p5TI6VB5i71qGI7KQSUHDUMjqljXNRzpl3HS+4yHkXQUE5SBNdMOt8BGDVbz0rbs5SV8TaWYHoS
w9T36qHvNeml04l6VQ9N3UsfaVY/khZiUJsyJSxGzppoJ38NeNgRzJjhs7ph4Gg5XIzx8gy0Knrn
CUSx0XfJstRoc8Ip1A87Z9Bp0akrIRfhh8bUnPygVo7Q1WElGnBE1JuQ9/h19dCp14eZ8Ifnako3
v9+huX1avxdFMSeAnqKvXaAzql+kC/bovYvWfUN9Gs/jJiS36WNL1nPSm/rnFgzV+ieHuAv2Srvi
10xiHH/uj+rPq4cU6f3RiUm5nNM+OkX2cI2Z+hOtoHcvVmOWN3eSH1XL0vWD8QAKFIzNn4vfiD82
kqT7GNXITu0HtWM696RsHjUQBLciaR7Xa1ld1upGo8XsN9pnw7AGOC7sIYZZz1fSKH/pGBSOpuxH
Tj9lLUk/yeyUWEInPiZpUH8EXw0vyLc2v/e+3HOvMQvHYxSF3nnStS+FIgSo5xoaQdueyK0953v0
9IoEfNOJpH9uFkgwOsDyOSdvhPvqWUH44LO8yOUnSqvbh1ae3KAsrFIk12CCU7Wjh7DJ1D4mU/5G
J879Afzxljb6/MHWo90sKNIG3QtPFhS8T11tkdm8IAH0KjrMdRnt19UFiKq7Vaolu4WDp+7VMYYi
AuSPsCdahIlIHVUMSkJatW/3EOeGhg9waeYxX/VRwkgIE8tqEweglz3qk6vutf0x8LrmoHb6ZfMX
DlPPvkXBQGOTbXkAYXVxo+JTM3CW0MZPKI2LWxST1qj+TAjkNwlLcRnmdPfXEqsW27jFEly2+c4I
vWYvSLjDhjviKG6vyOLmT1kz4Rqs/IfQ7RDXMEraDjltfbwcFPqDNZ5DjiibeNQSzv7swsvVHKGs
2q6fatkO2sX3p+cm9OLb+hfQYqOmjYI3esb2XXTWTxuO3CniTTqqwK0FA7tcShP9VzABtQ3E5lQS
zLWcJk+a3TpcUeNJA/z5M45IwPtHkNg7MxuyKlO00ulO6hpVlVBmhxBE4a0uOg3tuDaQOXCXFzze
/8YhQO/y9/wYrYTtELyxuKFcSym6/nMkFDjCT0bbOuNwCb5lL4NWwd7tu4cp4Xs4BJN9sLwMx5PU
j4WduCG+ymqP7N8j1h7AHuQzZrBbYXYpDSmwbEnTsJCWrjxVAZct8IzirEfibjIufFJP0QsUB8Op
AToH8qKNuf80DLoBcE8G3yzk4+pvJWstunlZddAchEVeTOGlHA+uOxiHUrf3KFd7uh4dGLoR547B
d2Zfeh2BHjUmOiLDxR7cFxACj7kU/YfOyBEtQC2BZu/MT8Alvw4YtJ6NxILLPOZ44t34nOqYtyiq
i6eqJEGi79NfbCrccacTXWl/zx/uLqWmEW67sP5Ueymu7C9a6eIQW47fFtx0z2cykREN+Oow39mY
VtwcXN2MNmVcyDe0bW++IItVCytaO3bp8jUroAUUwCrtJRs3E4iEclCWOOih2lcpKQR4vzZV5LUn
dXazy0E8ya7Yao3Ubigx3xSEBhzZS68FcmGmxoRfMFFAKLv4w9hS6FDar12H6xlw7U9fZu/qFx41
QWZPXY9bUXnvMkyca9ejpTOS+G7R1z5ikCd5OYo5VFTyXUPLDslc3zee6e8dmlIx72tOVZUd1ulA
rn/Vksk7+uSvHhMIUfu5QJCmyDYFg4Ztqa6kqQncFx/BfVoZ1V1ozWd3MdLVsg04MMXEnitfHdPJ
Yz0T9apezZfhmx2W+8zU8puZAqEYNGPaqh4oUEfwNPFEDp49fnF7dglOmBH0nxFOeIVBEqQGQ3Tj
SN7DTwXSqKicn3UnOVZu/GVwGpuuMg2PZorLq5OH3wGd3ixCzR6w3vC35U5pXVQ8ZVUGYvk18Tfo
zbk28vETyV0aSRCIqzuY90cEy5Dc8IFstKYjcxMn1MZcxk45VIpNmunexcyAW0AKzHdCj/r3PJWH
ggY2gb8YyEWUMcjUdG0b0ih+VJo4MYJCBSWfHpihm0hYW307LBOLzHCNJXplrwoqG+NYOFGjBQTx
XtwMP6WSH8ksOxL2V5/cVisPmquXRKQTkU0j3XzyZ5KJ2oHs5NQp3yM/Sw99mhtn+gXzU0SWQspY
gla+Nb81qOP3hkWk2gys5my7cHXNWoYHipmfDjRp0lpg+BhldU1SnfDNgDQ0rbLrL6UfoJzVBmNL
fmv2sE6DBIB1lMybyDG9D0EpXyLWwocMQzSWbe/skRfwEOGiPGReKWFzs/2oG0knqG3+RUtl2X/P
yQPIXUFg+tDvMRkFyj36H4tiXzeMV5HoXTRGcvsRkeDOlh+8FobzoAglhvsrd1JJk5Zt3M7zB9MK
cooYq3yXRntOEyhQqpoSc5s+VzHZ3/LF8V484tudTdczOmilQQgYB0sjM+5sqr+8th7JZbeA+HMI
q6+OFbR7MuzCz4G9d+FE5mVcfUbvwkdflfUla7KPZetXe2Vq8K2s2JDnNe8D2SxQe3O6Dm64Dxf9
aDqhgI5TPIBzXTxFWR9+n7iTBmGg7uAZ6EUcfjGw/QLPI65O9Gm05XSCuCMbaRUEWd8eUrS/W0TK
7TUlbHknU3dCHpWjLWKSiwy1rbaWT1qLSlIgxHCHp8p/481kKdTpBtVJ4Gwio4ehGNcPnQ4RQ7q+
9tj6eX2couFRLaaZbYJDq3QSewkoEVzwUPbn8rE1EMy6Ufs8WVN5s2EobVWgLmASazNiibiqNrMM
S2ujWX2Hp37B0ldmXOwRqCJk6UzvtbIZmkSXxrCb42QMnKf8gnguxBLiyxx6yP6YKxxQ04SLTaE7
RBmRuXSOrE1hBYu+fezOrpb5Tx0EGtcp0k+p492SiczBWmMWJ40PVVZl71NkpYy1RHC2HdEdLToR
C6HP8qIbXxY4bZTwNzzIOtzfnu5aNjdPzLDpRmht+8m02h/dbA/HyKja0xjRZHcR/nInaDTxOiJx
2fLAF7X3CVZEv7zyz48gRh3ijQD3VqgPUJvpHo6zgOPX8tGujTwWhG6s+aUnTsJt0Lx5sfNJTHn6
mnQjsRKJ1B/GcMieYOk1uGztcu9XAe4+vMqnKSdVQU2ZCuL8Tt4MY2ed44aZzhI3upzJScUq7N49
KJuqSUdyrsZ0t0IGnIiI69wPHziFlg8G6V433+CIumyfqru4bIQAVRkPhNFPfI9PaspAmjxuK1qN
O7eh0C004sESkmjqGleI4luqG/JjW5BCc36ul+9nlbjzhqAUxH6LxWwInYVEPyHtWx4WFWN7jp4n
ZUfTEzBrKUujkkHPubyQ9uC8OHoevWh689AbSAoamFpnekLto2cAxe1Igqpjj+B5pIW7RPe99wn5
aTAQrp72L2odKIeYQ3wzuxvHLn4YJAa2O2MJG1tPzKh1SHIGGHNwAsrtapmthuZYPBK5e63LzCZi
x/PWk3QQVv0ptZBsOVXMnCSU9cla7sXMU/age1gk2SIjNw03Xu3S+lMhHhYjP/yfEE8lfs+2bzAx
4SgutIIz4iz3zbLr1cpm3FbTbQ3W0iNteAGaZ5ymnqWfb/wPZyE/DEBK2TMGeVfvU/wztFymChOF
l+rvMEM3D/XS6VXpyu44vecOGxENY3lArxFQrLi/EtOD0kR3eY+XO9rVEohjofvdNdYrKEtRYOGi
cU0ELVDiBmNGpBQwKBZl9XMFR7iElC6PILSjhacbfkwSZHVLTEDcZ282Nf1HcA+Po4Y1H7KUuX6s
hsjoVEnDveuViN6Q0W2pc+GiGoVJDg2tNnVqVjf5NH1qa8smOMOjm2Kn5V0fxEj0s+0BYuUKnQct
Oqm3YZDtt7ol90y01o9i8ruz0ngJTixUALzHseN/94MqPMF6yP5NOeP8LXBDXeDajgs028AwiYP9
v9VdcU7OPAUTij80oBtfBsDAVYfcHV6bzGgvfWkV20Zg0dJsht+6XQ2v9JUOcaSfTy7OUYrS0bkG
ycdpnrrHNkxfbbYup9BfQmGYb3k4mQddm/qLacfpo6AaDv1q/Ap3t6yz8UfaY8qbYNchEbU0MvHS
t3xwkrtqOrXL0kDK/LeqJE9DL+fuMNgpJrGlO1SBFtt7i0/U9dmoADHUJAFt3aAdFwuBtdNSAiia
amFPAmPCA8hDpzaIfZmDN5XVNxHaAppe21Ww3u614tYx+RSHrozlVqV346IkMkVMJodSBNObKSdy
FW5Z8IYrhW493pb1Xrw8N1uI8KOIvt0UhUAjveiwWr0C+YswXRc92MBfYox9x1SSwXZWzvEdlj3r
fh+4DN+U1a0BtwjAb/0X8UNtFAoFUk+98+GH7YYBQUXcpF9tLBeEDJElttwbk9r90memB3pgma8v
oUXqxtJ67NWhXp793B7p/TreuvZa2SvKF53fi0lXmRXJ3u/L7tnuomSfh23HpugNv3uIMW3BY9SS
fmPJfDigFAm2Dr4slBai26hZNxnwhAhmHxBGFB8Ap/oxozpcw2pYHwdbLYgfhqpLP01hx9KW6xzP
l+1jjuUHa6pJHyRQ/VFE4sHsQv8LGstxWzpe+6wZxDsRLm5c6jm9z1OzN9Q8f14G0eqm8jls+pWJ
NIprA99Df5cDb2izOHF6L3wk/M7bA/xu/sXA5Pzvws/zLHSLeOwNCy/NX/4lsFtRWE104QI/xhKb
Tc+tW+rflzsWyTHqjpM2xSebDFPaI/syNoYHyCbzuY8EDAEjhmFAIKA6CtcIfM8pU6+t5WDbtGkc
qwpHCtwWvRv8XLdiVt69s8Su0DuK7jKAbpMlAqRU37yqj0IDqYn1tHltvKK+LKijTSckNol0+tb8
z51MGz7GtW5s07RDzrK8c9ECiMBWc8i9sV2DbNXz6rxAlOrBFkxhSZeK/gWiQ//gr7YCAlOdnuRC
KnBQ8v0t4usIP27nRpAjm6Q/ZB+PV4jb81ZJyq0Gj1eeWZ+hJod7daivrMzb9MDLrhMSxJun2DQm
DoSL6gVN1bxEFhj3jES6rw0pLNYy/zSW2XlmP641ue0iJ3LbFPvN0sz+c9P15UfL0E5riEYQ5NCG
ln6WGhagl632riWLveFr4QaWCCop9CZvyFeug0SKK5ueXcGAAV0O08GUc0DLKG6vfjo4H5cTE2gT
grkbo2KsTiOOEnFYVgVSztuEAY7yalplTBmZmBssMPW26KcOWg/kk6EgcyoqmvEcIGZ69MPhUhla
v9OrwXz5cy/Kg6PfePVFTWXUfGYd1ajHYCPX/9sy4FXL4HJTj3kFCtnuN2p9dBnFPKllUCbmCwAR
7TKnZrDXo8Q7tqhnN/5oJu/Yl7JNKx7SmZ1OgSgjP+n2kwbEo63z4hV3mfr7Mt/+WkIxPat/MYQY
fBl8+6Pq3WCQvQzkZF3cIE92GHhglocyOAx5WJ1pJjs3VW9Ld56Pc1TG+7Jv/GtIHfkb2mtATtkp
MW+FzX6jfrpazDdKCZAgRjpGWmvsywg39dxyQbB4y88O/GoELPlpMjglp2OqHc0YVydAGfDuy8OY
4Ko6T1HmtKb1gV1x3Np6CUWanfO5arMnjO0u7hRS9aBIQJ8j0nA5QQ3Lvak2023caPa+mJ3fL9Dy
TkOkewraRJSU7PC5tXasHyNL5Md8mWbx9CzpH7cDi+uAGvJki5EucCG5Vhtt+B7kEE5cHGT98Lgm
KCU+4mUvfbFSW5xV27CItGbr6722p1VtY3ySn9yRXUDBANRN66D7nBfQZoT3ZuUp1J40D51JmIae
vuilNtw812lfSLtor5Xnfq/jvqXlnpl7G0/lNk9hWORDHR6JgMP8kQ03yAvNBvarcw3tQFy6JQbG
K2SwsQptPPaxPhG7VDNwEVV7rLt91QtJB1FOFz1wSHPDuoqQ1/1BuFS1iSzXfqWXFsFI0spPQO5J
23aI6tK7uTtCAM8eNLiVQI064gePWl8zXwepcnOEaX8ESofYcfwmyjC720g8LutpAj7hvB+GEWG+
jM2zOgNoOuOqdX2Nx5/qfEauGPuUzN+dIH6Ol90jnZCWV2ZibTzN+ugxFL/4mWu/OYV2Ux8ogkiD
IV78W/2w0qYFZeK6R6oDpzqENjQjd4NplqeaJlFCxN+180em26j9WqTWPrZIw6xGjrJL6d92Oq6U
sWgOqtk0geTYWXYoVklKNHicAyjf1F5bCxQIgdPIvRI2gChxD97ykAX4hAAmuJMpF19DAiQgLNCf
K/HtaS2OEqVs47QvOPj54ksldbEh7O8nnj65dAF43kRDRVxifZl7291robQ2wQQrcmoqJq6d3KvT
mEQ+vTc7n3jqi+IhksWT7CijY+LG0PDkEUjRuctIDFPeryEBTzlM81W9iXAMPySt7HYtnty1T6dk
TGbZgflmgrvBxvyu/iGF+YbvcnC1RBDUk72Ns1c9Kk8GSXNvGmHaWNTag/ppdVwsBXgXZcqFanb6
ozo24seQmf4tsc29Swg7IaOMFF/6+GL6rf7Fzxr/mJYiOODlITXKgWgpaxL/eAsIp1oOveTQLkEO
fOhntezIOu0OHH/EJWe+dkT51Wxd12DRRZQ6EdgY0BxTvwlleo/DEirCKIriQq4gHl7HNTi2Dgay
Ny/dtl7/zESCommJZZCdEdwxAB1GPX3r4Y0T6sfZ1Cx1KF7M7tSKp34JPIfp3uagVDN/fEbHPO78
OdIPGXXcNffKfmN3RHMOjShOqCa5rPJh3JsNcU1Iosdba/Y2hZpGOsCERUWJ06LMfKvaPvhWSfet
ykBolk4aXWbmW+fK1y+Rm0130+ojysMgO+fGEAPbnZOtSr4zOCzsp5E1ozWmr6v3t8m5cAD0/bnp
w3RxmNYPxeyLcynTDyZ1z7eJ+lr535E/i02r2eYuMBqmUazYN1/tnwMNJzJTR75BUZAfhaV7OzwZ
dG6Ei2OKBBTSZQsd9K+T/VJHDTdp6CwJFPXZ+DOwhfbNjBEs+E1jPTI3VuUPhN/l2wPtgiLtugba
ljSM8P+6N7XBrehrPm8WHRo52R5+DPxE0MSoVhIadSihTO2zKlACK+LL1HTOFSjp3k9IdKv9yjnh
Pa43fWh9bG3/lx1PxaPIh1NmeOZF1SfebQwG/0ZNMV2CUb9IWjKbwM8PxC4Yd+KrXUjjqIrjARyj
/iGws/mzpUsYDMb4iaC1mBb7BFhzpIqW/IfGILN3WPCR247DXtkf3biqrmaj99umroCkOFAa+gQW
vYQUjE+d/EZ6oRizBlj7ai6ozx37SNyWl872hw1Lavov9SEz7r/rQ7rEgb7gzU3dsvW/8dcjwxjY
HX5wcdQhaur5JmiEHHi+zfyf6fFOywwbxYXUtsayS6gPNjaAYDhtne3dOdoNMMaOJBQKxpO69aEO
kt8P1biHXmz/m/sLu2HeMEhjwLJM/ZDeGCeyuFFJTMkzqc7IwpYjpwtSvI/JOxfV1zK3vQ2MQPOx
1TT/JpA67ZIqki/F1DkbLCLZuQHz89bG6NnRQH0j1RKmel9Nj3P4RrxmugYOsF01xzLg++wW9RfU
cxmWDVu/NYXr7RIRIvJckC4of7zNqvQ0GdqrQQkfEr1a2qIHyXdnO4/kvQRpRY70smIUGXbJIut+
RZEJvIWFFURQ/9r4gs/YqEhIXh4OMpE3Sov39RGb0asVy4/9DJgxJwn2aM/F8GYXQuwo0u2juzxM
U0rZhkzMrXrV1BvOMyVaEjFqcguqyaU1a3l4wqb8GDekkLQ6fN3ecgd6L8xp1Gy1D7rxVnGRrQ+Z
np6GppDrdS/GhA6dg1ekiLkK3UJb2+U+SMD7CJ4noWdH/jac451hVC+jgaYfkNNZcfchE0V7Th31
xSPl+P92XamTyX8ZqdEt++Rt0hvQbRsV1393USy3INrRs8Yr37mpKkl7jqVPnO7BWfScuje0OMfy
jeXx+W+UB7qyLxnesJsXEDaMq4TIH0hYpED62StJUaSILbDnaAL7rO5VnHUqvyzvjUNtO859cFh3
MoP57timcPgTD6FUbcYXr2+TzXo4HP2C6Tsm/HrhBFIaFBvZQlKpbe1Euzp6HgwEWGq+NKVEu3nS
eC2ot85YMaOD+PB/v0/OX6lkuPVRzugu7xYhHax8f71PUVPbJSqs/gJ7yuteU80YXvXWxxmVIGnq
Z4KIcM3t06CDGzUu2HT1GM05KWOWiwfG5eei3tubJG4/Zm12aIzWv6I0X/QCUbsLw/JbXMXVWznh
wWdq9VPSYZ+EPn33TMTeyjMFLJg4UmwgnS6G17EwaHotX+Z22GgyLt5RRpY7lwWCRCbLBMGTvaAR
0T64A2HeM+ftsMsoyEa/GraaXrO/LLldjewW2aVmnB2YY2Njsd8uPdmYYuFgE/uzUw9zkWuP9af/
+51V79yfKxDnm+n6hm0YRuCZvMHWX0AEZ7YEbv/BvKybXsZlsq29JP8UhcPnoIq0nzRuiAkx+3eq
GJS9GVbWSHjeDnCXiw3lf+7ZVLd4jj/RLVrU9SR4k1Yy4FV1fvlDk1+c2GwfexvkWsyBe5/WxrZy
B7oHEQFo672Y5/4fX2e2U7myZdEvsuS+ebW9+w1sejJfLJLMDPcO983X17A5VeeqSirpXgQbkgPG
jlix1pxj0tICI6hWdnbXT9SLsVXRW1oq9ac1Rd9ThBzqSCAALz10Q04Cr9kEHXQ5X7E18GVLtRwQ
XTfBZBlHOzaN6/YmNmPzGunCCbi+uJthRx/EuBLb7fylsMvpuqFCaMOpd/Sl77SNFaIiKS+S/FYr
MPk1+liXScTyutUPC6a3gET77FEuo3ukHI+PaDC6Y1VodvhvkKsc8r8Wexu5pW3lx/gYwdCAiZo6
Jwr45d8apRJXGqoCz1zX71UxDPuqy2Iy3jvl4mTyTZ2qcVd4rfFWZCuHpayfRoVwDNvJPN9quGss
TaoPiq5F1x5Dbdjlsff5/98prEv/xyMK9QEFgWozYORM667yjv+YVLbdNIPTVMSptRVII1PtvRBl
4u77hk1SzQ3vJXFaRNf43oPts7An5jtRRJ/bJwkTsB/rPvv+l9sXtED8Fp6cvaXBV9xeWgi0njFl
3n//G/Clvm223nn7JEmcY5hZrn7YPvvvf337bCc1JmADDMreZf9axt4LYix1T7kDpkcrn7c3jZ1x
elIKZ799mE7cl6mQx1yNq++v0DGiIjJx/vlXtGuXa9ZEH/9+j5HsSD/RaSERVFQ9Q2hKsTlS0G9f
MvUpKPOqvHd6+znRaxieqxISJxuje5UFmd5tybIlzWfSze2QG8ncDYWiQfzynMsYl/oRBbBDKB+v
wYV1LypJTUdzSE92p0X2GchwfgOSbx/iHstSj7HjGcGe4g+RK49aoxYkS6o6urLtYaTLyKGz0U+b
taTWvMeB1tOpt9d8T342307gBozrhzw6tCsq5cMcPy0nGj/pEhuhwKrAU9/M56p23upItJd/VWYY
X86F+iDWRGmdXC5/W5ljusm1TdRWAXL+vVXG121VJR0mhHUy/0piJB451ZZfRbERKJaB4NvIW0Rc
JaKfRgEQ60oPm9Mq+yk63PJEd0ZXvOu7Ys0DW3Lv3HPy/qkOfclZO8qehDoQsTo7yj4vSvLg3bPr
JIQqNRGG7jaK7dB02rfSHinEOUIrooz+8z1lGP/Pa//xdSsKra26F7ounDELvnQEUPadHWDbyaW1
2yzcWkO5sDIqSUFNUlvg3zZXjVDB82A2OX5HrGjpyK1cwYmfiEn3cTz3j8sYD3f5Mv6TIa5LTgw0
/z8qIozCrSToVqyGOrLClnN9+laTVT2aDcMqAonO6VoZdf1uCDBYGRWEIj5TNrUG3RXyCp1os1X2
uKkdKzf64PpGl+0lcwlm+Iin1mXCsA35RzErpwWEzHf7qpykcioxFzMma35XmdbpDxWo6IBID4As
IrEe/n1PyGSV/avDWR1s/dXqFcK01Nk414iro3XoRewQcW40+ejTGZLOxX+/5mAxbAv1sx1afFaw
aX/U9FssJFurYfW0mQM2r0AqnC6oeo6VbjVfmmSeL9t7/75RG2c6KW73/RX/vm4HPCDKlTOhHnat
1X7TZf6hLjlqiCxQhK6FDKTzZLhpfbYeQjzEAATRVCI/wALIzkVbiaQb+dBV1VdW2NW716cxumKG
xvWM4heZCalmuSoPVu22Pq72+ofriJzbBGTy0rrde6aX36/LihEXo32crFwyOM1s2e3L9kE+vQtL
5Njs5I0M2vYxVaYZXiIYlX8fQ2MQEMbX17LOGY5KotRsvhymR7q32LhrGgTrEz7VmGA2dXiqdYVf
SSXjBGznb46XPC6azH9QEQRkTFh7q+FxXNaGG8bUCQcBMu5mgUm6fbS+kXMFqtgj+2CTqiiRLPe9
QLX5fc9nFrICR8zaE4q1vwt5fr+yucs5DqbKYw5e91LEeb7Tkft838upshzroe5BhWP0Mwfi68gA
eYGP3d60KHrHpksIHK+FPZyXLM/qHxibmoOR0rca1ssrdfU8lmn5MrWqvMsUyrQUNZBEVol67SUm
e+5pm+iNGR7/3mTX1Sz11I7SeK3i5J/HYHsC8sl+p3EVVhbwTdS1bBQZUg2HUM5zWzdkypvKvquk
c1cWOJqAT8ZgXDitbxDMuTTXIM+ztzqgabbCEbQ4aloalMYxt9m9M2ntNxOMMGWPr752ToxKDxnE
pr/rO3Fif7+jxP+8s30KWWmoI2Boxi9z8Jrr1obaiFNZnzmnfJC6HzVFs+PypcEq/Z59Gi6srhhc
mEY4XcjAejxZuWK8p0X80Dex+8jxMyJbGGtTOu262nbvN9jAnBXyTMYbhNjBUW8J7bLGELm/ef+2
xphXRwh3txvKTKrbJvsj7ds5kpjCYr5WsozFxXOhHJua3LYSouYGL5kRGNruaRq886gWQd1YN80B
ZvC9Pg6IUXytVujh83z7msHykzbpagg122u0dD8QVvGIbZ+1iFXbGYVt1r82DMW2pNlNvmbVc7be
1rvtDWZPApcRKYaTM31KQ/cedKvxHqSe6RdOzdfvj/7ndW+0vDBXoiZAKr7frpiKsm5PzdIctg9J
Vkv9KMqt+06U9g6kb37ol127BtJmYgKDlgMG77cPq4rtvMzscPts4S4pzDvshRXO1u13mzj63qaV
qjZB1PCWziRupyce2hLVH6fdoUGP/owreqnW7Pa1LI2PPG2MU4KfYLsjbaKSTwNT6G9GlH1vrDL+
jQ1VdpwdAViy11jxCFEF1SAgFIWYT0ZniE9/mwDVT0ZltQ+2x57CgBWOb+lX9IAyern8j/lyAmqT
H2/Co2a4PpTkGJTwBLgiwrRhJcluG4L064d46uJdPHBsSQf3YfuK7aXtyO7kxj//wE765dqOmj08
0aTNd7S/FOz1dXNP42Y5zkzYN+lbN09m2I92t9vWQKAp8bmpCBwVir68FJVK0ZXJu2YLmtENXT1u
pQNWveZORLcBeUL4rYLOOJKfpNfJazSbVphXc/2Zo8kwXYm4wMkBx7QV63DNINjSrFfQkeb9EoPm
ljiOHzj3ec8ZVAv6CQzp3MYChUu8pyaVn1YGMLSe5v78DW34ngoAaXhvq+ZkamP9uPWF1o+Mifyq
3KitU2NV6Z3trja5DqCNNHKx++dsSodyj2LHl2Vq74ZVIenGk/1stuZHO07JL1Sk9A5sMIZCK8eT
Bqg+66DLEEPpvdfJ9LARG5yquGmq5907UfMX91W9ZzDekGdfyJfJFcSLE4aBc4eJlmz6G2jdPmRu
Iw8d7kUuRHz/L1qnWxmjcrH4maz2tH17iOW+cFL1FzDgVZ9dZ7fB8d7jGfF6EkP9HVf5fJbS0ikR
y14iANgI9iq2+sTMfLtSh9+qyGlUi1b4+KzP+Kfaz6ifHT9eav1Zjjk5IQoACksuyjfvQ9scSyqg
tnCc9Bz+ra4HcWLan04/fhOit9fRyMbnMk4cNma725tZ656wFtmAVPCJ0uCgrJte/nXCbhK2JPbu
BqXWLpDnbb/JFuWa5OiQHDU1Hkkiiaieo4yrPN+IKeyJy3RRTXddTJdxql9LG56gb6I/PmcKE5yK
ONGnoZ2M0Oq09MltG2zoa/InmLCtKI+ztHpAye5vW7aOMAkcFK3R76LcTLSTYbRWdjfH3HrkHkZB
kXSwpDckpJt4dxt14Hvi30l4sbPTnZVJYxFR+tOGs0AXvFrAs/SwwS7iWSqXWOpHBOL4moFM4Zfc
2bmi/Gw1TQH4VUVstcltgWME99sTFx627iQQD3+/t1gMpOvGrg6LJ399z0089Kl1NPmNojCaSrzs
oXGU5WFCicawdP2NJaeKu1R0AsdsHFqJVO6xrmKpzNpyX7mTfPhf7zElDQqbMLPV43OxI6bHVdmy
IxfC6/1c6hrqGDD2DW3/O2mmDx498O2GU/XY3vcYnfaZPnivlYjCSufcL5Lx7/pORZf8r8hmXgGb
PaIJ2NUWhizNwPux/T69Ie5dPTcDLe77k9m33VNnoS6evai9ffPT0Bp5nCuqCQ8I3SJErVJq6e9k
pnsR0UO9gXvMWQ0Qo9Wl7r4CKXprGyp7Ze14PzkpozQcCcujXfZI+8DgIUwEAEYeZ0C4LH7rpigJ
mnNr36jhR6GWvE/S7p83y4hBMq27eyg+5Xl7Hb/aP5+c9VY9l9ondNvDVsGa0uiuKNVom4r6fpuu
Gd3EGVw3xqc+S1y/sRtCOVYCQd/OIMkq3L1bIdAt7p0gvDXYiHkbKG97ozpLhuKpx0mTQcham+NA
OgjH1ftPDkkZ8Vs0IOfuvJlXyh5KZezoX4NXlvhLKxcgEFEzumNo4Za6atUEQWvIDxB3taRl2KX5
ymni27nDqVClFWw8MSD6+hcEFzdYxpxc8Tci3Kg5KO6cFbOA/pa0aofDdpRX44Oe2/oF2B/PrRK1
QS+iPJBLjInddK3jEBnxtcmBUHo6Lms1ye+T/yEcF5Ie+lhC1rFVBXeI3i8PqdqoF6QwxU4v5rfv
phXGwJvWPG9yV6vXtSDLneHeK+AlqTIFH6g/d17Z3o+F1G79omHHwkO83a0MrNxDm7bKbjKJfxVW
gudvNn6LjEvfzCRrJbUvY7v8mLRRXydQI+mSERyj3H4cFFvsgOUPhw2ETs6LEn5fg0gM554aLdwW
h+2NLDWK9jbChuBOp6054RLGVERIY1UNy8uKfwq2IKph8iJfqpG+76Vx1QvTCcYsozdcqTizFA9k
Ys+uRUGL+ch+MLNfXt+hcxaWvku8J28gXZvZ9NGmFOjK6jnRvCs56Y+TI1HG6a2NX3p5mhymm0Pl
hU0BYKQi9MgU/WnUqoQcFHveGSN7Uj8tSF2upuIpoUyw3I4STjKaiLxbkZq94ZG3aIakTBFu7+lI
HFya3RE/MUnUVcBImZI46p+BdNHZNbQe/cTDQghK6KRNtldjzlWZfpwTzdrrXqYHHUrkczJgC5jc
iWTlqL9ivkLtWIDzdpdnlXm9FmPNnxgQkVtpAhDoLY5fyjv87McsLzMG05mzs0fAmKoof1eWau17
XH917B05eIHQbFKw/olBD2bOsDJ1HJ3iGSNPRxZ00UHvHvU9R4wztqnpZDX2vpYl1FFyywLkRI9x
hhKhq9BaxvUsggmEs8/D/IKbcuRRBWrX4+TJfvb6T8K/Splme70kpdp0rmRwJCEx6gj43QEVtkks
C/BahWTAnxPZI06hvq/XS+Wpx0rkkVql4rMr6LZYFGa7wqJIauljnBws7CEmqEergeej9riJrPll
dlS586rmmY3nq4b+FBoMqu3yyy7ZwRfwfhEbBYbYErd0c44RBLmNfd+2pp9yB2hjcbUMpQDVq4Ba
X8ZP2ma4RfA0tIXT7GeLYXg+6xM7lZDnZHZudAO+xq5Epe7c6tZafJetytByHf9OgxjdGUby/NQb
uvZz3nrKnRzmk6BJQvGsqcEyD++Y92roo85ZlcUfS/Koj4YRarb5qy/lcxKXBAeSiVQweFOWQoam
u/5Qhr1n/K2TykKeoZknz6XUgpmFXtFALAwVvOA6qsNCVrcUfdupJuuGvSwFUMnhHwYhhWY5eRBJ
ornzYe1ovmtqUaC4DQZq4sV7lrQ24dzU0d0dXBeVvBJhg2fW186chozIHzXztRzI6XAbXKFgXjIo
bfBDHE4XPiEQPyzFNK+uEejA5nx1Lgv+qLjpLC35Att2bLJiIh4gKXa5hm4hbp9dnXkQe7aJ+ap+
BzD8oyhGplEN/QGsIzszIZYWgWDju3xPxOj9TyNnKhXTIhgSSxyNZnjQLAqBrkueIJeVd26bfkQo
3tXZnQM7Iamqqh+p7r+wmsTBksz8Hk1ySBftY0rMKyCGP1QyA34D8WjaA7+IQ+8Lh9tXK+scFZ+h
+FFVLOEoYZx0pXVR3VnunAZHxkzzUR+Qji95vMsdxQt0+9oB3PGnWfmj1YsMqIFuVjdE94nd37se
HT7mDY+16hhIZcFc5OPyu+vU3x1AKS77ihBul5NYMxYw3Itp7G4z6pGwiGKVOAsQaGr2xsL8oM1k
hTkJrQ6Mgi7UhaCoop9e0eLXyS3moaJZuJdzEXZZ2e1GBK3wxGBqUGoRhPOe0r0IRWdQ0FqgiJsH
x8kRs+o/FHuJOA4mb7CgCXOJewYAeYfvrpgbf5ghH1V5esmS9GD3LiVXq2BdVshWsMtXAd/wCDqt
qnTPdzXPOqCafCslZxMMv4FQxO8C4RoH2X2CDmUsGI/yfyZr6j7Syw/wTA9mr6TImos/g9G0ICz7
fa7L+oBK8CC7Nrsa4qOLnN1CtmoAAgtsCYFOhUejyek5XS12fsHryGaIKsS3En4OBzkBjPkH3GUf
uVa3YaNkEMS4+xHkmNryulLo4/qPwZjvoCVKHmZxOwZMv/+4Yk1fb29xbH1yZQENVm/LEl1ryw4c
cyx2qoKX0O6embs987fsz3YMLq8Ry8R2U3x2ms51wvDX0VvP48eR/0A/aY8VcsJH4m5O5BHNu7aL
f5QS5O6kGj9Ma3YDL4o+OuHIg4wbliaDdh/E6dDAFH9XA3u2TZW1B5k+Wbe9jTUTDZrOcccvXboI
iuOKUEmMEXOEa+IiQBuC7Car3P2sLarvEpjmk/N6yZoeIrk3PmfmXTMiX/ci7c2QzHELjlOhQXZH
0M/KXiUgc4+4biBHp08esjK+IOP2Ryz5oUkW6nGpbxLWFaqN1glyhRDCApK2TJu/mGkel7x9bAaU
Ija+oSGuQmT/d3bbP1aZdUw1yLNOZX9EljPQgv3UlLLcybGvwrhLmNSYcViOygu4rw9VxkRfLSkn
YZIjvMbLgjRywD7Wgw8RPqUgGM/9QDU+Q0wZ6hmBINcNJcP4A9rjbrZUQT1mrQJkGlFVJJ+jyI9c
VIUJvUNANtk58kj5scf8z6SLJ5y5446JBEZLddAYZxtLWKPWCEyjfsoQpfSZfXM5r7AA8dciB0vp
NDV0uyq/w9Rx4vwqLm0r9XCYY7yxqfIFRfipWPTbqMo1ylt/65WyON/TUv2qSuNG3vJ8J/n7MY37
LA2Ne8eUu5bwLRAQbwmYQH2eif+FXoNsxFV8QRORxOsfAvZVU/f5zrY4K08ENnIBrujcmY44QVpy
lhstlU1wknuVYGcVfRa20ZnYK4v1lYfIa9Ori9jflxFkcqsWcehY7o8yTZ2wgGbPqui+2Fn06Kh0
rjXA44PBQRAOShG04pb1zMGyVNtnDZxWqP3RbuCwRoksAvaTI+WTcxRJ88gzqIVNjyOC+uWv0ybP
PWZ5kkXKFv2AQgxGggOWhJ6bqH/U5YhpOslQ307q4EuUm04eL4EpIGQ2QvKcwqjaiTQP84QsWWLe
CbM0h8VP9eWukMWPoicwzaLLVLTuo9VdG+2HiIomHHWKxLoqAixicFruRn2k4nE5yadktRtKMxzT
XkPlqWbUH+OHMaaZb2WJc5dN7a2eeugkev9G82oIl4ms4b4U7nFu1YryntJeDML154awA3rukDKR
RpeLSHzDHr0d7cAs6JQk35NluIOJp+xc9CyB6jDy92SRB0Am6POU1X6MujjUZWH6EA/YCbT8V0dL
jinHlIU2BnfBBdYU+WKCzWVtxz9HxBGM/6g4qKbFUdKIjV1GPmm0kFmCv/AjaZ0vs+DWN5ZafYEg
1M72zoGmzsolrpmOsLeVxl9IIC59N4sdjo7kxEQhHOGj5HQqqcXpy1sYthG00lo1YFqAHH9U0/5C
CCkrb92OpzHeQQi9mbjnTnBd9rJJK4rmtnuYzBy7PRdcmhD6QXWFjqRW08uE0dQ8B2O0vE11exUO
hPNx5mkfdPvn4IqzQtf9mnrJH441TLUXKX3T48p5vfmMzuzFi9fY9V9TlREQbytpaHrezQW27NNy
g2SgWiB8CLhEMhuiS4Y7vhgJYma9wpujwOVr+/eBajzX1XyvkVwXOO6fkv0wL5OUnCrSrCaz5mzS
FZRHMRp1BSM8noqKAeWJQIg702belHH08qfMxQM71WGHITnQwAqw7ALCVgtK4tx5aUxMay7hN35z
2B7MNjWSIJVmjd4mviV5XbwTH1mmzmtPYhddOFR41XC3Pi0Dv143QEfFMi0V8SqK6iOds33FnzUF
WxTrEfkXpIfihJeBp0xYpbv4RnjFOwQFyoWFiZw6WDPslPqe4wMxqheFNBXOSzP2RuL8Mln8dlMm
VHre/qaB4V5647elVARciVgL6axdKKjGYDTLe5GGMPKMgpJGNNZemsRZldo9h2LiBtVWO4yMvEbD
TgCFZUvgMfiBZcASL/x5dC6tabe86Cn3Yop/23B58PcwlUvURzBufodP9E4p+j0KpNFHPFaSjGH9
6h01CVBvk1o//wb/c2p5FHJPp4lX8QjbOmGP6nOZP7EVMAygLPSMpDoPDNPV1eNUFfkzxpmLGAAE
4MnUabuMbzm9i4q8TfvYS+3XxpBSaKrv3QQ1HwYtvV30sNZ5WJm70c9Qbz1i2KmlcOh2VuK8gkaI
gt7m7OIQ46Vr4EdBWYSsX9yN64OsuuPveSyOQBNwMXbDvrAT/eognVOkYEBULGWQP87WwQHg9LM1
UE6lC8G+1Dw700PBPor7uqrV29AwJye9TGcWu2tsRNai6uxTRh/rya7Ebh5QDS4crJaS3QYDoebr
M9mKHAO/uohgHlxxl5Ez39yQQC9grs0L44ysLt9roTx7NZQwtIXubh6bIrDBenGnDwuHkg4lmfI+
M90kPoK2n6FCJzYBW/hFURlrM8k5A4gr9nYS/7BHWlC2p988QZ5jRK2767RVO1f5hSxjgAARalCX
dNnug5ToQJeyQqSevEZ5rQQDehpkguKnLd0nhAR1QDNuCoH/yf1QmVfU53TVleVOgjmiKKHwjUsn
xQjK5LOLWP/HyN0rSF3irL0vpOAeVZG9QVvtjLEhc8AArOwaHROL2Ns1ZRvvs4hjeFH2RzWPoBqq
dbQjX9mHys5gRzVK5FRWH2gRuLtsMjiWsnjhxKJY7eqPNi5rP4HKFQrGWcehnMBrRrMPsHb6cOrf
LKRssgULVsvJzHFJvJpsd7yOdjwCJKlpW8XMcocsPyGFZTl3x5eu727wnMwjNwLOdgq0wd11uXrL
YqWgHvrdLANzda9DKSYKCNcFD0VaTM9p1z/NZdqcFZvtE6E7ORV1kGjJdKfGbyQXFz4SLQbDbh+a
RdefrSRyfLzSHf2x5dJlc/vWIU0lg6VNsgLecq3uTGTovcuxlp2Ks6XjPdcQTk7CBREDyO4L2B9g
7ynuHt0pDcxI+TEJpAymudKYO3EqiGjE/5TMQ0DffPIXFKRMecr3nLOGnwHR6Nd9vJijH06y3rSq
pYZq0kMfg3NHY9z3WC8WtsFQ6mV6INCTCSTGxKGyTQrQ7HH1nRlWtieJXQtIrYj4HlQWtjL4RmvU
IbgsgphE753owXRnkmj+aoV1ln3/OfWCsSnH3qDMgewoYEvUBth/Ksitmoi2O608PN+NU2x7bOiN
1/wt5+gLlg+lqmbe1CbNz4wNQIKCd0Xa6uw8DzsiM2kTb7wCpGyZz1I4jLK99i/gcw6Y7imOuncS
MJ8aJSbVzpQ3wc9px5N+S+pa97XKKoOkgGeZc/qYNBWLLxm/Rt2lezbbXy3DtAGjA7c+FiQ6PrSL
/5bAlkLKeBHYS/3l6drOiRHV9exE6zEYQIjY2b32XiT04ywReWGfW1fwOK8LvvnUcB9t4WSUhhEl
cKG8NHn/OiWVE6j6/KHX7abfvXfIi7h4RW3Tp10e8TNeBouyTiJhlzRZL7YT+WDmC2pBFeNulKD1
icUE3MFrWKbzCgmDcq9r4Mdde/454xUnzxhBqk4wFfKe/SRTH+aPulNqMR8iHZbfJB9zJSY2B93y
AKPWd7nTfUuZCAim/daKTKI8tf4QinXO+7fES73QJWwv6BL+dgrw3VrYZZgaHKHRrXA9RvV5wBy9
dyT0MD0NO3U8r98dAEi9X6wzy31GE6pgSR0mFQYxO7DC2L5ls7VgK0yDsavr7qer/p0AzQXFCNe5
n10C2kYq1ixuwKFTWdf99KcaQNMjy4MfGeNEMGKnOdkrFWbtdoetQRGJ3sgkoiqnQqlAwJCAwJHG
m5+y1JL7FoG7v6QmXcN+elX07AtlP1VsCvO6k8aR3QIoFuQtOpBpL84cg5wdxjzk8ZP4RDOuB3pP
isA0LIcagFTkjQ88KXAQPRwoiaW9dAnnnVI52Fr7qgukVArENRwh5ms8k8VSpOpTmS6/4mEhBLcg
FzjFODvoE6CNtR9DFLCvDgp/f1hzimPFKO+VeEeOkUqpJhhz2Z9mB/5c4gN0RiSgc5ey83j26EMn
ehlp43IM+fIGafmT1w6h1bjwT2mle96XzMyOA/gj/R2m2EI7aIU9HRsbTFFEPAZDrdphvMgNyVfQ
vdIT4C3dVzHSE2A64TGcXzw/s68c3wUoS435tFZdGGUvlCM8GNFoXBGXTpdCq3EOi/oKmqz3QaRV
/kz7nYTgUKbpPV2LJUyXZQGJYp+KzvrwiuWWZkB6pGc81BatsalJw0VXdXpvnuHrU/yEBoDIB/fB
KEabzqH3aaNub536lntRqEQM6eDWq4EJ14FF2DvEiC93Q6V+9fpC2rh08NNKrrJSxj8nxdnRCaAr
vFQo31byHvrVsFb640LeiJ87sYItdXh2mOn5XU0SUE4tjfLJhh3VkrnZpR+I1AuOI+T2Qqv+TNse
Dkx/MJuhDeZKBCWNOrom+gBXlZmAXaBPyGGQqXweWztdM4Uqcazlg1FyGnBp6l7pvxNg0qBfW4Hj
hBc9LsaCn3eMEt/LOMdn3m+MCuE0sbXiJPDpq3wNrhxIhHxNscApENrQRpHeI8rktZglYTKR5dcN
RRcC1XIXkWUdEpySiZS4ev46UN5eNK3H37Si0tQJQ5GgwiC2lIKgfx2kwaBCiBGNoeWgjsnU3eQg
PZa0FOH2h6s8aWHvJMJtOXAOHpOye10c46DJur6KQcfkoK72/uaXhaPLnwD8YjDD6OawhWtObO6q
NP85tMqnOnlQ+1H/6mNNMCreCCRQTcRvgIFYsZKLW2D/nNIPK8tniLM5Fi7rYC12fC8IvsONdp/o
BLRPcdzD3mhoc41kH/V4adK0DAydM+vAnD7QqEx9t0xDve7KnTF71Naa+UimEzuGlTX7Ykx+5k2E
gr57TD0ODkml75z0bcYt6mPt4YZf4r10e/EwlPV14oooPLg7eioloJxw0itmsCrkaOSugdomr17D
Te1anCWLNhoD2in4Wcx9I4AAYDv+UyzFLZajfkoM1j7dyk5uhI2w9wTpYmpr7mUxQZjHkhx4lf0H
E7c8Nsn4YcXoWAyhrprakvBE1hw0UH8L1/EFVb9HzO6odco5jcBKzQ1gpp7jZ9Q8RIBdL9gNyHRT
3IxG2EFJ826P4g/QouvMSJz91vJyLPBtEUwxlNtoppbQ4ezlgKmS1A4Z7gXE9smjUaN5bXBkzDbV
Q8+v2qn8YlD1mxznk1eerMx9SyxOMq0W4zcsmfFnFlIiL/ooF+MH+BYU/7279qlfs9y1AjU20wBE
gHVsOg12zXRfTjYb2mBph7z+g5+XMO36aPWd8hThUj6UZostOaLdhucyEcXOyLvpTBXwQ8yTFRQC
+YXbkfrS8DcsF3pdUsH8ZvFBa3/y417salo5cSjdPeXCNoHmYfY6ftVTp4uf3dJz+vLcv6q0jw2a
zrLXf3eTe9TJ58kRywJuHc8LAkx7zY12UzPd69o1BpvLvWa0XCQ0FWP+1egeNz/mf78pWOfNfA6d
jHkVjn+IPHoZNl3/pw8lvqjD4BDo41baWjDZ1wrkY++OnyqSrtCb80tfRj/gKABbJ1g7XErzZmpI
Q2MTj1DkTDsoJOAu2vZXbOtk57YuJz1p7jN3gnedDayIJqE4tZIw0b1FnYG2U4potxBmAHiM1nWM
rGNRozvLFe9sx/FU/x1K8srLhBaCLJeAYF8AGkZFlyNanuqMLkbfgvyZbKp03UIzZXuZXwv2sqYZ
zFtjR18uY1AkIQPtE06yWosTrbXjmjiazEE9yHRkNOBfmNRNFJrxlzsWQyhSobDKtci0zPkziyEq
dfxao/RrAwEHgvxXOvI6PbRDoo79AaGnhdITwfHEFNtP0KxRi1+T1HvF7Qr+h8veN4p1RHbEJHak
8hujci8vZU5Hu0eUiLs4eikYRgHz4J7l7HuI2a/6lru476MKvWr3S3UFZwHP/dG33CpaJY7AhkVQ
tSyWS5TdHPRaV1oLnI4Gqm9nZ9iy4ZFzjF1Ua3esauU+BXI1E1XJiDB+7WyKFGDgB27a9Zn0vF2S
DI/oUIdgnAsjtOf0Q1JZJughzgPUraWqSAIps0uWTpcZQYx6aGAH0MA1UX1X2bOd7gswhI2p2oHC
NmhjZ4Ys113tejJPyzgeMXu65EYlNFcxPvr1WO9xprxZUrwS5pGSGn4wU9iXBTuenI9DBxPSHmMm
AJGOLkrTQ6g4vqnr9Q7R/VMJO2zFGj3MDgMlJUuOku55IB09ComnwwBc5twcZHtElo3JboHrVRn1
xSj0FNthGdgafx2j49wx0Ied2rE9Ru7AUGVC5KiP+N4MZF/JzKquV1h+3fpt1uY//0XYeS23rUTb
9otQhdQIr8xZVLb0gpJkCzlnfP0daO6zvY9Ple8Li6RkW6KB7tVrzTlm8VoGnbfrDMhlBeCUhV66
GVJ1jFa+XR2mSrXXzVwSqtlJq+ng4v4EPagjmpoE7bKiRIXKsbcYvXXrClQJRMNvGvsA4+kHdjvY
fWigVdP5spuLqMiqjpzywxz0L2QhmxxHwmIoiq0zpFDrdTiZziDWFiiLFZrKrW55T1o97rxGNTd+
yaQvLs/thM8Cl6a50DpvX6n6u+Jy9HecE/5qsrFR4C3VUjzHaTUBI2y+hoSWe5jY1E5wyGozXUUx
PzrnRj6ZxIQwZH3D3fuKWlY4U6e8j1PlQoSjQQRl9l42PscKtMebsGj3U3uBVOjFSINVfzMTohv/
bmiJu8zHwVm4jXhV/PG7LRlaYeMiudbqTqZLOSOKXluUERLMtHiuXC9Y0Vp5xz1N9e5jJ+IYOWGh
+FCE/miNI/WeCgRlqJG1uPVjxY1E5aBTKRkJrNP2l3A2yeQEz3hTlg2JZzvXHl/NEpVl03FFgpMp
mIUnIJxcd+UrqMu6yHyOEaQElf6DGcNHXpUANkNljdDBtLMt+K2xLeYDy7lKsmerRoPt9uYaDTXy
1PA9z8KvuKy2lDTNEjHrhJiF/v8w5ONKt64ZtqxVkN73GWeXXiG8UxvTo5FPJmI89GFQfI8ePall
GjGkqZwtkvaU/Ad121lwBTwy8i60qpjdswyZDOwakjPKjOYj+JF4Tbm5CANuCpM0kCXh8gUVFIJ0
Qz92Dc1jPWExbphbh7TwaWxWxazw3yhKON25xrTg0BIcw15ZpzjnN2Ee/KyZEi/caF7iQz7kiVbq
bO1eq4hzjFALjgPDDl9nsgOh/Qxeo10SKXJocszhGaM6JbY+0r7gTDGZP5SKy0lzuGhQHuJLVSl4
4mzl6/oX3EZn3qqfYXhR/zZ8Y6mX0Y7jLgmkhr/NkGuY1I2roXfftJEGYgqd+upI9+O85xD1sbEN
5UO38w9XN74z88OI6W/qPchbDhePuPNWSsZ/XuG1DMXV6lgxyMFnphbb1qoePZeAmlJRAV2m3a7y
jy1BjXs0QrQ5lUrQwXdy/pj3c45cUUAQniv1Qi5biwfNnqWzHf8/fBDCAmk4ps1ToxKsFiott5YH
Mtb68Lgj12NsPkxRgX17Lsd0EreC2nmyp8+8dD6ZVltn1/wgPdbHmtE+WBFY/gJVPrA0BvTpolSt
RW50d4lHgAmxBVyfiyh1dI6LRr7kgFnQ09THLSDUrT2HmDtFDbWWYjCeGujpIj/QeL4vyQVDUaG+
qK3yC0SjuQK0JdiVaXJ7KdMblAT2SlGUU4XSHdsimVa0qff6UL3rhtGdctuEvn8JMIMcKyIFsaXV
1tpq6KuIxhdXQI4GBJsge3O88D5DdPidR+aCnoe43LJ/ahYkHHAtAqK0/7RLZ2UGubYPBmMvA1L7
uPRvKamuw81klBFDEdvyNZrC7PBOmcereHR+6P5QorXkpDbzf9sIZXYlFf5VPGyysrHAGiTJg1Y3
K+RCMPZDTqzxaJTr1FayS1Tpx7ZO2p0EmLQ+ejxXoWS8vZxZOkWKJhqQDQgEW1F3eUHUYV2o+un3
M8dL3iy1Rgsx27OybvIv9I4uKh3lWXqKYsJ3s+qo1fp4TjA2u4E3w21tcP4An9ddM98uOtjnccgi
xASlf0vIcsDqWcIJkR/PVhSCquGAoCJqyWQ+KwpKxlBaYAfd2JljpJ5TVIctpthz5oQhyVsxdlYj
EI9ZbonH2LqjKWagL7IZYcRNk23Loif+xx04d6KNtHUn23SGWe0TVrmVrbsDVzxxVZzb87vRRAgm
SSDyC7qF9y/GM3Ad0hEdvAfrMRbTJRbIE5Alw7mS/46CpeEMe0UhiRZQwjgh7y0kz5/Jm34MKO4k
gGQEXfmEH/X2ijYXv+D8JyMGNkrk4KH3iEPyHCXZ2LOgw59BiUn9/M/nGyrdPms0bp88/CUR8ZjY
bq+kCF1q0r0ueQlLkhqCGayZReTE1Kl4LwLl5fbX9AS9fKTGtIY8On3CqyU6hS3qsUVqgdvFqU9D
W2dHhITrEUNqwqmJ0SOGY72g1LJw2G2JSiOQmBgZA91IXFf4YGwNT1rQ26dKT407VNGceRXHW5eR
jzBb839WbmHfZ4MZsaDXHVYnWDfz+21sXKGbvGLUdEFWdsaz6Ppmo6SZt2aqrT8bFTVwb8RvWatp
d4qZzFuwr99x50bs89O4E3EXz9r3+DQV3cA0eX6degUnTfmf0Inu1NC2u3T1WF1tb4bLu+GBpJBg
HTpFvpbUAyTw6TZUerAGJBwO+ruK1ed9Mgdt6QW9WLZlREbdgAHEd9N0XXQVFOAcKvRkqinnVf21
sPq3WoLJ1YFwv9gNJvKylFlKi17c0PmbbPKRM1WLTkqHXDyLhbK+Kfwr152uE5UEPnXmNQZTPd2w
k+cKgS5y7FA9G1FKSkMSh6QmO4cRWS3jBY+1Aj8dH325kVnzE8TxNWNUa8dccfzRRNE2SPN1rQSY
KN2KcFef0fcqsmatyERpoeTC25AtZhxonqpkeAbBehoL8eLo1FTpOJKQarq3nGJnHXVedCVp0nHQ
XClzr5+t0BP+uI98cyWx+DRrjqrqNkc97t1tnOXzHTwo11xwpys16k+Gcv5KZVBFEzpj1K2qO1gU
S2Xw50rH7+HPl2ixKIKLdWTjoTA6O1v17uAs0Q77FxEUsCa6tF4BxnQWTF48zMZFv4vz4IPFIr/Y
OnxdDhxoExIlvQpA/b0dpJdpfiXfSkfjF2x7QAD0m1ZOCDWgbcIXRTdwXuFlOhRVYm00d+qechXt
rfCs9smVVqimD6ptiaaQaZduvOL5CjZN4AHamF+ipo8W2mDH27if5oP6DMs3ojs9VKPr5OT1UiuR
0wWWX99r/xIEb2vcb6Igqhl+Y1WF4jvFa7l8aZae7y0b01VRV+Xp9tH3lTsc9ZxxG/iTr0gpOKUw
wj+3ccJOnlaQs2cmQAwrduf39bdcUewYkbPtcpfhgSbhJlNzOIohUAYHYcu56bv20NfdJoBijFqw
NXdCi/jEp7Z58rqXDmfG3e2jIPjlm3km8x6ftRibAM8iosgqx292ktZYsZjcFSadIqNHs3N7D6Pb
ip/S3eYDM48Uhi6sEN9Y23lJH32ggGkmIifRPyxZ40H/qj9sTvxN1KuLXDRkXZo/pXnICqav3tDL
l9gds3UfJQCFUDcSz4Rw2xjEG+i/7iJv7zZw3oSe1uRoWpykAD+BzffCaK8I1hF5hypOdj/URfKQ
UkRf7TInveOl9g3tKskGpDGvkCYq+9ui3/fheE9fvU8NtIkEwusW/sUGlUGlpZcxCMggn3EKY3IY
Q3KbTL8Z99LW1GSOdSis6cpajv4vUBxl31icCnHaTHvXJ2yrKcLukevuRkd1ZhtgnpcmfVcusURF
i3WLb1Ic/9NNtOnDqIpH0gTqJ/QNApuoEGv5fniJ8OF/RBgT1kqij/t8ZFgDC6Taw7Gj3jX9Gco+
1swANTWhT9STWQPvToJ85AOSOIhqRt/TY9C27FpobbQIlvi8FnK6ax9U580QhngkMKrYd/6YUMI+
gfwzPhw6EqQge8Op9x06whRCO+l3lWamCtEu+rdhEQVasInUGGshIgkb6eL6Zq9wGs1A3h5VF4XO
cmBqJg2I7osMN3dfjoW6RdBl3WdVGdNGEslnDiuwtrv2vg9bcpRMWMgFu8gJ0LD1gvFvEXXt8Hrb
FkTINuYlUUSvpai3VYrZYgjEXajH2ZX2bXatu+6LGHMcafItoEKUKlOr37lIXdaAibT7Dpu6Zmfi
UcageTW06qbM7EPdMXse6PcT9to8SP5860anJmL7lq8GzoCniF5RVj5NpnZy4zL8HAM0/C0i7wvs
KY3Q6o5G/vyFeIq2hQG4mbzGcltPJogq8lFf5j8pv0H+ycxFChY0/aIfhvChs5WzNJ4qtanuo5Rh
plK6xmuFRmfV4btQcN2tGs60UL/D2LzoLdLLMCQOUHLyNB3ook3NtpsC/dzOnioj5pxjh7O+cay6
M353ATTCtV4y2EyVlpxy1o4HPJfVQ5FMJ7kg2lVi7/tKSYG2FsO6bPnZgwr5IDM078L6rjxCaNiJ
ooCaV1f9zlIhXEvcpauwiomq8s+OCUukDLKnsmE+n7RpdaqMJntKxhqSKBfuBmZS+pTxCRxDRgCR
6bwzYCRmVxvEY0HuaD5BIu3mV4FKVTf3RM3JrVFat/mP0T9LFGUGS4WfFQBc0Pflm6aqb1mZJKue
Zs9FydyDdBaVpvesd5X6MrTCWE8s0p7wPoKyQPw3+w3rec3LZ2yUYlQblEXFnciTdqVnefHqmvZH
Svfvu3zJTNF9CyN70pl1v6ac61eq4fZnUqeto1BTY60hJP4n6+RWvI0BiEVFDS8VvdJZjj49eZFD
yrrtdZ+pgEVVB3jOxqRYEzRffdkO2GFPMGcHPY3VzYSoW0w3lnM3WAQLwlE/M2OBcZZAPjD0oF0b
iAQ20jMs5pelUir0t+l9oXTwDy4dDHwiZr90Z6ZWmsBYiU3BAF1mw1sF9LF5GyGjKK3j6vZCvpPF
NBRvv4ducziQ4BDT76K1n3vRSr6UD6pQtEPnaj1YUH844pVN8N6dcuhFpwlSCzrA1g03t8AkQ+2p
SCP2LWadP/TRcRjGFcm5KorkROPvzYus9+Ff27dNjsMOpqiKDoBD5+8v4EqMa+bcRTt8lRiJUY3M
q3M/mDGnFz9YD7Vzd1t1jaREaZ5P0cWvLXNlWaJ+LZvgNZ4zkSu8U2JAcw8NQdBbLkl78HJ3b1Zp
8tK60P6Tjrpyfn/GMiUEOa2Z8ohHMmOZ6vm03+TKKmtLyyS/g5nuFOYfI6vl0tS98BpnGCc1ApK2
uZc4y7GdFXiTaP2tUYxHq/CmJ9dmkt2rubp3E7O7dxvruzVmbJCFrQAFU9Yfk5kNXnWKODiTx+xu
fukUJl6FUQY60dOicyiTsSTv1U3BnP0dw+LOkJXfwB7HckxbGJZqW6qBVRwb+P+GsFRakSttUaZ7
up4cIXthArfKwvDOx62/yf595tB6vb3XcCO55lQ9B1QErh95z2oQZHcMcNAyBiK9H/3Uqjd5ii6r
d7zjxElqbU5DtdCt2K5ub6KW1PYjPZdQdYar0pVXlank8eZzbBHjrlWSR1f0n9qFWvjZ9KL11yEf
3LtOPiTxRMGLXqtM3Tv5fjyOxtkK3HeHf/nRzrV4Y3YqDuzcy4+VZTibSMvSB0zeD3kcvpjC9Z6d
0U6X8hlTiGzZE21ybpBcrmLirUsjfZIPYY1K069sQq3n93RPtVbCTNdEkTQYSQyf9GMe5DM90F5K
vJ/nTm1fY7UXlw4a0jNDpdceRTa6ZcAaKefkQpvsGiYqFkpTNCCx3PSp6RmCWfVrjqlko2k1JuH5
wUtC82I5Kr+xHT+1rf7jBiq08SSjVcGBHaoxo6NqSrzd3y8P0E1/XB+u5VqqZamC87YrhOP+7+sj
ygyTM7lIjn7dls+sCzMjIvZf5DMyUZTbe/KZ72J6cYIPCZkAf1of7cqZ+8OW/szeUR9RIZoLkGSn
G7OQmi9aq37fUn6U+lbynUO9h+s0NPEhNcJHuQ3KrdEcAce6EEK2Scqc0ZjDwRNATreMydZVafS5
+bC2Z/KHOz8wOtec9kIZ4xwCTmubyQ6q52p0vnyboxiQFMRI2tsQjmQcCTu4eDilHrSifpLvEx+Q
cdoKWxC2rvMMFQ2ytbsd62F4JNS0vO/r4EHu7iPs330bavc69d9CbqOhWXGor1FdMUBzaFKg276/
FVRG+GROxc6fekZ18y879D3m00gpd72dXSpby09Kr7QvGe3EedOgtW6dwpzhCjbKTdaZabW42cC5
mOYusOYeyjK6mMEMlJhThZkg1VusD/EqxTEIshrepJp6w0aLMTPMqRX2DMHpsg7W4sRQyMX9svDm
0iRXQ2wDePA2CCTRjvqI5dDGrrIyqHYykaKeYyk6Z3wVk0n8pmTRJKr9btttfsVvW5/qDKyqNJOH
0SzYzMJHJWyuhtJjZ5hQRuRGHXyq6C7yuaAqRF5uu8p670O3uKBO9EvwoW2ktuc2JHZjOUATWqK7
hixgdM2VXEqmnZ7t7nRCMu9My9SWZI5gZv77tW/+H86jjTRWn23squrgX/mDEheoHWknhtPhAbLt
fUojzZFtmLRmaE1fH1MSeAlJ6EnntJfYMZ5EpPYnNR8UmKnOXtGpOCfgqnfhnLkHkWM6tH37WIbi
n7dCH0NvM3GFRl12Hk1ajDCLxx9apwAPyjFMZQo2gdmGX5NgcYLA3J/KPsbdUFXqa+fZV4cwlx4C
8g/6xbvMibPv0Wl2mZWFT3//QMSfwC7XFjo4dHSHrgBp8OdaoAkr9VgNqAdql4mSW8E/nVnmDGz3
A1zWV4bM7/XQv8vSpXE4PDXJg0wHjESlHezC/bYrrbo3UFgD6qg2sgnLbvlPE1Y+S6GtzOe4cD1a
tlWuRWdg/RohYFZ9ne7YZtkw5vhMR+/UbTO56Bfn98aWTMQqU8WekYv+jFaAVpZ8uvOzKmcMlAen
rrHrO7nQ+O04cy6Mo1xxvGIkZwxH06EnEseqdeunOtWPTM2i19Qe+nXo199//zg1+8+1FfiZcFVN
12wVar8qP+//ANCKjBaKm8bBzrdKfVOAk7sbKvdZrpf/vrpZoGsKZT0cWEkiFPJ2Yu5L18QTmV+5
COnQJ1Z3lt9ZptgZmlrFyysZKkqn/7Rh454zkd8FJnmukKT2TjyCqqvJqQppWzwlQ7oz5ssu4jNb
/LNOEUWCgi/E7+VbyoN8RtzPP8+cVAPWh7AWtf7W1oZ74sO/wrmlImOO1KxYkTNnc7ognYaNZVzb
Rfbu+mNz0eeGTGkVYAGy5iKD3+ZXoh7sTdaG3Uqxx2ldqb77MgwAPnVS9RjIHBNTMODPkmJjGSbC
KMl4CtTkvg26Ytf3Haij1EIUJSNjmEuZl2bsEfGXWrCTyWvZRNfMiIhR5L+6w1A8/7ydQ2sxjJ5h
KORHL86MpUzKENC7lr0I9aNeIn8QNUS5Df44ZSEf6mHSX1Qyb9K2OVbqiJMwSU2axmlwlqW2fMBp
io/Dqc11ZhXDORkclup5WCAUmAWFz2QojpnlJelW8qVp6zZ7ECtkd7uqQchHmLzGYxk8J3BntqgW
5j2CoBy9TWiuZwYSC8laNk0/InCWc6cB1G3XheaM8AxR4XSmeomSsXoSprqN8fw83vqjUadcZKUv
+0G4c44m/PFF1tL4jcL+kNWFu78984YYtB2yebueNkY7jlt5NNORW5DsOD0bBkPpQhUwKDuObBWK
VxHOs+GEffp3q8HIkRncLq0bNQW0dv8YJOrem7r23clienJ52F3TVuEImpM00yT9lf58vgcY422y
MUkvSu+6G9/ut7cW0N/vSPP/RGiwknNMpUGlCkfT9D8iNNoC0alheeWB1ex1HH2rx8RgmqssSTdJ
AoSNiZyFKkGHNjVL1+a2ww3+VKofoX2vR1zDajyoyCc983JjufklqnuAd/5ZhhLKZ7QoxXrinoKh
BZ2X9nL2Rg7URe8D75clol3dUsn2ag+fwY8QW3ChugFXT+wO7/JV0L7fOoAiyHY2wUu3U42Wb+ye
eeffPxhj3ur+e0pwda4PdkOVIQBqb/2PKrAP5ixY4FyHIjCuUTASAC80/dWvWkzKJc3VfLLDpZ0S
uhzg497JA7h8kOfxPkH9YMznzMpuLxJJckOJWQDErKIlY6ytrH3Vm+izNEvZRG03QtY1H3JlmC5V
Ha7tco5qDGyYh5ADBDHtzjRdM7x+W6Q+yqqa0ae/X8rBRT2R6vb3T0Iz/0gqsl3NoBSGbQqphwLB
+OPAVA6iaRTMssc2Ha3tDbQ94qRZCSr0tTJGbL1tGFDR4S++BsJGETC7WzI6jxhQ50LQNYZfEVKo
ne5r/s6ycGWFpfEUC1K+WJsoMWtU9vWw+Q3JCUstWrlx+A5Se8A4Tyqa/KKNT5yUB7z0s8irLgO0
nsgqyV2I7fSpzFFPWk7bHxujTZ+iHtLOGNSsrqn6lXe+vfeJkV1RoPhrJ7MpQ60E46QxuGi5yNOc
RU/2FY1+weTuKt+xOFhftbF81Vl/D7/fikL1dUSWu/QzzPYpMNfiAgHAOpmVfjKK8kBMxz5z45z8
n/+13WPR2tzI8xGY/WCuiP0hye+qI+EejItVW/+8VZmlCN7SAkJZwOnz9oCEN99MgxWjIvYZttYB
bcg5PoZ2Eb8NnYlHBi3+flKbBTKoAu11RZOnEUGL2tC618M2/hEk0HmrSvkYh3DRm4wRsmH6Vvxm
689PRt6BOtJc0rkGcUedcQZdzbRGtSkBIXGelKvbiUa12rvfnZIEuz7DJirof5snYsruQ8My7rsc
gByZPe2l0rXgklmk28kOn3cxp/IhI0f8JDlbpRnS9cChfMNsoWbydo5dlgtd+7hF/bYTOiXQz+5s
zqzubbesTji7qJx9TYcRGR3NURMvw9T1l9xKUO/MPWyroZnx95vD+LNidlyNCtHVuDt01bTlYfI/
BU3qe61FUSP2mS3eXHytAB9DDJ+MMvlHJ2QLjbPQuXvosIVcz5Gj7eLEP2iqb2EeI/KxgB8xbbG0
4NGN1Amdgv1N7MS3og+fwmgDqOCxc5hfFfN9MDBhVZzhU9EDc2fauFMMWh4zFQJ4S8nB4++/oOb+
uUPwy7lIWYRh6jMBXmYH/ec3dHQczqOmu/tbnjAbxiNOZIpL+DpvxOBwsExG72JF2j9BoePALr3Q
kJJtbeM0qFpxjxt0OufkQEaQHLZ14+vs4r2+dKBkXbqqhERSJ9O9UmqPYdiEr2qGGAQrHFyIQtka
XAsabIkkPCIeIgad6cedT9sIyQZfDgVyfcWnfScLOoWpGhocCkQluifeqsIKUycXMdTWZvK6N9zi
YuXPqNUGQ+AQxiHew2o5xolKQDY56acKGKaw+ic1eeXi0e5Qs3EFzaRE3S0xcjY2JqISXh5z5GIt
yUlDUj34AvdB3tvOKRpUG38Hz4J/nzFKiZd0Ix/kSubN91Qd+aQhF/i9Sk2/FYm9XdW7kXhb4bQ/
KzDK3EkY/dd0n7KVoYTONu4qOF7uN/UJZ1y64cwhE6fGamz052Cm7SiRd0J4b28ZdzLRnVsRw+BM
J9X9cBP1l+SJUukaGxWsFEIVa+0HuOPkMwVA7N2QCWtt6MUrA6H00M2vAnZ3yAVA7zR5Wg4o7eZ/
sNFLf5VPWrbx+2ETAYj70tOC9NqQprvKtPh/tCDsLEikRVok6G+V7OCpZImzYq8QB5KKOA9QnZi5
Ej/tFScbSYtWksHS5eo84szkwm9d9zmqyoxInxkPrtvOp4Z9+czYn2kvjuQ1phc2HZlVHJmpcTYU
As25fMOvMfpCg2Eu+nL61hqT81LTIozXXVZeWsgLQx+T+9uPGIsSXyuHV36JuOw21hxzrfTVcMq8
F6WP0qfB1GkGZ2OxHP2h3SlRPt4JrVn/LvxEUC97J3bgD2zku4QWfBRDHR8Hoh9n/uIuMRJzwX6O
Koa8ogSN+cXRGA/4LZtZPB5/P5hhO0ILswc0HZ12oG/DBzngAzsqIw2Vv9/uwpzrmv/WPXPIg6tZ
rGVoVlDb/tECgLIJxQL69QF6K4B8wUZzA/urSdauHZCla3/MumvtTDjG2hoCSJBfZKJGyqlkC6iv
wMVq40+fA6lvn2QVWPGSahKtEBQPLNJmmx3l646beSlHfjjNNKRmBe5HyoKNKUBMaJxPHwmAcpZT
ihY1bYvXWw7XLCAS1meR9OG9qFEecsbRjrVTgqUwYnM/MH7DKvA0CogjEsIuyrPSZMZJ62CRFWUQ
HqrEZzA+H80Mu6HVFdHzisH4DPjEARDgBZnPxHZgfMHxqZ+tUX/PhD4dZF9OdugKml47wVyFZF58
JGCqHdsyDhHnn0VstjDW82b4iDL8r0Qm/nKTDqmiAtgTNDyt1XlWZAqQVIHWJ3QKsWry4QXHJogN
5m058qb5WyZNQR1bYOeTTYZopCOgYTO1OlgEXa0bzykMZMs19oi1u9e8UX/hDe/IHuZeKmblT18Y
z2NDVWLFUbGw28HcarEd3o5o8mRWpC+jJ4KrFCU4KpC/SZD6hDxyKY9bThXXDDu6c2QKhtjZQa1V
55KlYYb+GUxyr5lv8k5hmxRLC+k1K0bNUtTV92XVPBdmOxz/fVuPUgQXsYrgC0Gir5kvgRDWRiWX
Zy0omiQ0TFLSMkzby0LmT5vQ9Biyp8MtS9oQcy6mUq6IWw1mOZOx7T//2XpwtozF+HiT2Ags/hkj
PiB41jXC6zFUMcA3M8b64RC1TtIVNidgR9jPuwlLRqfPt30I+QH58aqfC3ZZuuf9Z+5Z9lJDgH1w
moQDeTc6EHLkHckUlf2o1Mf3iGChNFHcx0A3zbOuccMYoboyS9Eh23WDx6mu1wQXPqdNcqMTO6Ve
3CVZ9DQDBhdTErmfXQ5nSPRKfiKru19qpHx0K3Uwu3YTJeipm9j+NKpseM5GJ58RheEhjbSW0GYO
BUhxcWSFpUCZa3MaF+TMtflDGnOWp79jfHK6Wbr6qB4iBSeMMgK/Glul2EdgjNH18RlDrCnPmlq6
n5q7maa6PMDuN57nv8/UfKBYfreX1PXb5pySw7WxrKnYg1boHZuI5MC0V8CxI1RSwv10ALjtJWW9
yeHlBjgOSEPYyyaFbFz4pbpxalY19KIVMWndUzXnhssfJgM1tWBSX24I1720k4B3O3e1SKlUWBqt
x6SyIL0lDIRJuSBgh9BNstbddkffWdvnioN7gVe/v02hEFsIPe9wDUfGtXP9k2DOH8EF/5UDMRpi
v8dUjgBzqNt4KXcblyjUc5nMsZB2de1JpT1lBNjpCK2umqHUD/Gk2DuVAPtVUQ3JJ8Q+5m/Wmusl
QmHRgqbzcooGs073XYVtVcuir8JRoqeqIwNCU4gMmzvVrT+QP+WnS0Ufq6PdwiHDH8QaEoBxHKVW
KYqqXwh6ojYcf/h0VjhAeeGlYynw43QEOQOeNC+HdN9H3q7y9CJFK+IY22IUYllHeXwCJ4/cREN/
LfNwmLRurXZkZ+kKcgjlz5H0zFvTbkg3GQ2Cy1i7636utq0UFFEzN6dVA48DCAn75fZno8j7mCxE
G7JjTgJifijb8i0u3OZco2oEagO2AXHqnozgdI8GCDpdJBqm0vWnkrd7HwH3C8zF/3lbfkNv7BTS
fB9u394P5SPN2JMVpRdZHssH8HRk5XpEshKIQPZiI3ZcA87Crv2t3RrNGvHJzzaiEZW0+YKI0+5B
9d9+zzxZnzBVBsjIuyZnbAdf4HkwoKHmdp5tb0eLFrnSmpRG7RBVBJrSDiseYJRuqtzt0IL52kaO
M/20pO9kp3vZc82DGdCX2PBNjbtJ64nvjsS7Njbdk66g2jItekQOPCuna0j5MWHo1l0kNrC1SVq1
EdwZ4HPQsIXa2oin3S2bbkyQyOkJ8T7BJNZyAhK8DBGjqShEUJiQzBs6asD/F+IjH7z3tczGdk+w
fL/NgqpZEeBbvPnBT3Xe/hqFs1UzZuNpVLzjLX2tVKtha2rZsBlVnQoR5vRu9DtWYHoX+1yYwVIi
USUINdnUZuDwQwbVSTRmfkQx/+gzfSk7vzlKxjUQ/oJQw85E2JkbZ62H1tbd2VFr7WViY8Dh/8jY
9KVVM20hcxgxxodUCv64+31+turOO90+g1uer2W1FWACJQNzVJhH34zLE/pX0LE2/h6rjb5bQrQP
sgMraHCwOIGMHVmgJM7zxvQ0YEfI91p5mmzDS1KQTCE/V7tMuL3mmEaik8Z9T8eH+Xxb0lAW5qM1
KtW+4mi3rDvsSZYevplRQH5EVX3PTwyN2mVAkXREJ6ZujRylQNdMzACnwl61OG3IEx2zYJtHzwnM
SJQ57CAamDv6ItMudWP1BRjr1gl96ye22I8xIm9gCNwsR4wKhSFTLXIUoqB4lM+y0v9ButoD6/p0
NE0tXTOMy9+VABeI/lRMJbg8VLELmEpbOirdzsmt5qB1Bi1ta85sG83yhJnZ3TheQO1vOKCsc2h1
VudpR0XTBBYiY5k3tnhWaqM9E0OG/JxMz+Utda0znexYV/zg/5+TNqfqPypTZrECEb0gwEgnfc+d
v/6fgyhlRNAwki8h3msDhuO+OSqppqdHlSniQk5ZXC8Ezp2T/oTeu+FkTmixpj1bXrvuqy8HlMD3
nM3qEuNw68sip782fm099JqD2G8WNGIJk1D74VQh+X9u8258dg6yhmLe/4ILT8DZ0Ow13FwsfuwU
J5r8AfhCt76obe4u0BTrVX4fqhbY/I7+4tbsHRLp6OzF+2E+6nCa4zLVwTrBD10RER8cLCbgr2HA
fElE1pte5zB1m+iFIy1efye27xp4YlYeq+wDvflQ1/GlLCJtNzoqEIW5T1DmmyFACpWYCOuI2ip3
CVzPNVrp7hgycDsXcdivuhrBb2GiftLhfB31YRhX9awO0RTvHFl5ur9lX4egsG+D07Kvdj7FD0rG
WeXKw217gKh/uxNZDP9o9pIFFe9QjHBBGYgAFobT+CuCEt13gIpre66r0bh9B5vMK5yjvAnl1lKF
1n09r4F4k6yTH+TdGomTepXPovkZSLMfkFuCfaTW+99NQeZ4yUXnKmToAD64Z7UcOnaAtamLb7Pi
RkmZci0UhjgnV5ZuNoro9a3LRo0w3pRAaVnWW4LpGI/4YGKmGdeJTRWR6nyzI25QNsPowU5qErQz
qB7XrRESEptbAfQMDr+FhVPRndpjobRes8dVSBU9o5V7kpV2iuKx4gcx5AEk3sXS6b38wfb5D+EO
Jj/J4OccVeZake5t0BumXymGsf/H13k1OYp0W/QXEUHieZW3JZXKdr8QbfHe8+vvIumZ/q6J+zAE
oJqukgRJ5jl7r71KkuArdo+BXstcEY7S3zZSuP0SeFllMwK9E9auH1iz2qywSeNuX0PAe5es9xhg
vMKCgidDNYeqsRDfsnKnIWtuczewQIEnzcnWusPfLzhECrNl3tCt/07QBoUZYcadJk8Ji/xs12ms
jfzXoo7eUVm6sD2rMsRPjp8+Hj3g+z2zzCDV/uzVwLF5WGAsUbvqmUQ6bgjcZiu57uiL4Kag+DlO
VF+unayUd8EXb8wvfWC396pnUAb5/7l8DvJwCPo9DNCjNFCEJiQxE9HvmfJj8VJ2/avdVWS58QwJ
lLEOIESrXzqTC5p8g22iO/4LWa/Fo0o+Ms95kVFkXYGqB5NU/lLX67IWHsh/UNWd2rurKaRHZMoM
RE8Zf4pckAaSUQzRA3KwTTwG2U+Jfjag/m4bpwRnVtrcMCLkTwzid2fQ3uO63sWK3by1L8ncIxvI
cFihdSUfeT400+7TSfrhieQdsbFVVz0W1Nveu4EBalb5SXmz7GRFeaDt3RIGEtn0UF1dHJrccILl
hYuLIwaxR00RTYosdHuYwIcyQ/FkifAikdRyo3lIwFqWl7B/BMUfaM5JFXkbc0r1S+sa0cYawoMc
AKGctqdlMPOQUSHKgHi4tIPmNlGPMBUvkPZs5g3eOao1B5vLfReNnXPGHNFc1NCebSqm8uhntBUQ
8uqVnhtWsr7uERvgUWxqKMYIYOF2zOMvUUrupilNAaUCFdZcLfHSBDXwZJzd0Qx2XtUL6tcFitKx
CDeBqMaLXJ2bhfkUKHWxqQANAPwaYxU5RU1fq20J/WOAvMaweWBCB8GFCbB2F0k7rGycgN87r5vt
EitFQVCc4WWROwoE0kzt9GeRUvGXkhtLVJsJ8empt+k6UCWMFKr4EZHic90tpIN3yVQFj1MXVTx1
u/gNAQ8zZrxPoPciuOOgBnhF7vz7Uo/fLalfRdq2r2VviC28zprOReR/5PA6wKCpG1dEycmjDLmX
ghspXs06qqOF+6bDLD6Fc2QWAZjWGTNiZdwbxbkiCsKqNVdseC5CtDCGCA8V1wqt4BTjjHPxSCVE
mwQ71a6ZZAJReOpEwFqjKW8EQAT7XubU9OKpqHu9/B45mfPUzPOmIurNewLMsGdKoKYW6TK2pz+x
YAr0FSQ36vdMQPd8mo9FedeOvraTIu42IX2u8mq4vrMqcYDpsLJK8Nrm5ELhE2T6/A2IN9zzcgma
ibYvc+ak0fwO5DAbzHuyLOtUw1ulUVuZZShyYxSZcwCFiRP633ORXSdXNdPoISld9s6tOOGcMcOt
On9Q8tNaDC9/X5EJsjB9tbOfQ3HDEbTP2sz9sxeqd5xk1klWVXDk+VdWCObsh6hLO36BRl+hynej
kyw8NQ2MHXnYmjSgKAOKnRjS9lZ27+6s8PBm1Yfc0wMuE6svSQLO67eg6/A78ix+VMaGAFF82JNZ
9Zgrhm4T9H7IMaEyntJ1T/Jn4yTpd5UFO3Wg6CzloJYTPNN6dF5qa+rOf88HbvQf57E0FhvuzrUe
VQON4CTbeUoZY1Nh5WDMhy7q1p1cMXkqxY6mf/ac+XtuRP41+iV/lZbqGSUnc9jnyDE4mxRCWTed
ol+S0FW3MZLYk0HR/v+vZlJp+d/dC0d3bEfFqWKqFjGh/33SWIMU6YYsJBk5r5mCxfk8s8bv9Nx0
aXPKwzDYGbUdrYYs0WnCpPFdt+yfqWEQ/VVDr1QnehXyME1UREdNPEvyVMhOGnGvc1Oyt6Ni68+9
SKIuv6dGAX6lH7kdBD172nMZPYHc2WgI6zd92wQXi1K+tCJ0InweEMRcY8fKoMcQGDNrxY3WTV9A
A9d+MK0sooyOsubZdAFr7/ohD4SuobaLQ+1U6z2QED1o5vhfc9t5ubaJsWIc8L0Rgutr7UVtUjpP
amXBiBjyw9JCy7vOWo1NkR9gQMRAefBlZXYeHEUS52u5rCvUtHzpY3A6yT9hGxF4C66EIX2NdZaF
kesZ23oWcmq1a52DxKc04ATw1kWKcUTWCsPa+OaoxieFeO3QzwYxQd5t0WTjo8MHKPRpOmqiB5EC
X3S2gEQbDAfJZ9BP74wT1sNTgk9ROtVFbjyb7Fa5p2hevf0zs+4jA58PWayOYvdz55ysgWyebaUY
YOS9PGFpQLsbmnu/KuDvGt5vLxPZPePZjEs8TY/jbNSi7ldteT5S3HD0/NrZfXmsteQ6KU1+5Zlf
tRsilaCnlCHx71OHXqIKy+6iaZ+thuxkFTboZcpWBbPTFbGAHIFc1wha79QW8bM8+rux9I54MKGX
+Q1h5zlqhbtKdIFZrjGMV1OZpqekd64C09BjMif9oQmFDGZSp2ptnzdmc+ubhhTZrI0PmjmnMOma
e8uQkt8c/TRauEsKbaIt2kUDdfVRf7ixlzzrUBxekFXtNYTaH25qzmk0wH80p5ufoi6ZS7ENo7Mu
WGgpIbV8K8uQycDbYbkqgLeoTJuidZYLMjO5OlahaXcv0Prqfd1X0xHamK+UIHP0EN+uwl2SMfvI
MuMSkUN7Tws69ebwozUV749AxoFzsFfrArFUVn5tZhNmZkzLkaxpytcS401ATFPc107xrJ/IUsgC
z5xP39UNnhAo6Ws7FU+hYMydvR2ZWzkH2/OZ+Vft4skakT7uohllJsvDXkXXQR4Oof6JqNF8YI26
Yne33/ha6kNSqslekAeFl5dlQfEUxPxmz2x/2QlP84jH4c52BCv30XDXbtfrTxk4h43hJPpXx7Ln
SF1YWQmFKCkLpE6qZJig9HHsD39j4Bq9qvYxgUF/0uIGmE1L3yUKiHaRcw25kWrf1ElrxpFVjjMG
G+AHfjH9HNikH0HXzq4WDbTFPVnmp4RHwk127SEqehvVBIKmxwnSgWLmDbJ2udnZ+Da20d3Pxuq7
QIaZze2KOqtfS5E4Hx59izFHv1XYVXpqOivH+wEf1akZ7uVYp1pjfV8KMvSmpIpImM2XXM4QYMTY
iT/sk2kor0wMB+D07LnzOSIUbeQLWHpVgM97f7DL698fVroo3uNe+Pvzf3/AtPLvVCKV5jiQQ5na
c0KdS6BtSohC7TrvOYLlL1Uz95GzwD50sM+BVdjuSXfNPYXV9IcRKdrKdRzl7sMdPzVAa7ZNUBJr
iHJ7NdBCWBM5PT55feJhLydiWKoVkjA7aBMTBry71SGHue7HJnIK1EBt1SQ/8Cw5q9TDzEGgUbeX
g084FD/HHCkn5Reb5LVfmvq99ab4pxeAnUx0ogLGGAB1OXjPRllHX9L6gxRLXIhVIwBP5ckBuM7J
7AoQJ9IioqrBPlVJlZKfP9xtVqFeMhwKQ/thV51+/PuAKiOx8dR0XEUs4W5anEfHqqzrA9BPcXdD
3lfTZjybdEDk0sofVckz7SScg3mK17c02/FCgXvlpaV55Xm0kisQbJRbH8LcMFQ62TkYuaPBMO+5
mhdPNK6hyeJvlcs80y6Va9zUBLXB+bKh5ct/ANUVYpcxrbVjqlkfiUZOvPxCnbF34J7TZkqU7kwi
NetaTQHUkMEhmhEMxSlgRbQJ5/I3ZhQs/72hXWKqU+8Jlsak1aOXzHAfPvT5TSgy9VnuZemkPo/U
+pSk1U5VPCEBrwp/PKsdFpblOEWLu7XNolr+9d9DbvafXpWP62XZF7hoBTxgregLKJp0nXvBgSOW
fDUVmOFJt8VPP+kB47jl+MK1U/1yEfSuojGpnpbHVe8TK5j3YX6E/cViZ+6gxX05PzyMP16SaQ77
yybIobqivjSwo3dIKfOzoox0u0RSb6mjfnXKJHyG18Ri2cgfwISHRzKh7w2s/g0oh1HvehBHjJEg
Cmetu813eYF94a40q8ScNeqbimYGKoi5352hgj4WffW9Uo3gYvh1dvEMtPx4GNxXP8G47KFFPWhd
CL0LtcTG1pP4NMxG85K1z1QAdVSMtHjtk/Qj1JKGvnn+wfKw/mbolEKV3zFXK8T7SpAr3bR7cnze
pioOn8pydFdGEadHBaLDk1DRxNKnDz+bwkITnfWv/qSMNzcM5vZ9+EkwhYIIyh52+nyIseTYKi2g
qCnFjDppi0wG8Mm+MMPuM3ANZTvmWnsK6iJ4Dqbot4nLxrFjHt8sC25tEVY3fSCpLdKcli5oNRzK
IkZ2FGT+eXH3JDqU+Noxtm5E3q9uV7N3WWT6Limw3aUqJNRBBVHaWE3xEuHhNnB1fViqd2o07SYL
0FWJRX9yYFpLeMWiAXMtlgR96m/s0RJvaWsPAF9Ab6M7hENs0bLQZr6GMWbaqjBJtvapFEy++5v8
I/sOGyE/AHSgaWq47c1JEBkBF6T1Znf2ydfxqqcCAEI1avn7wKc8zIttWZTUh4pKe910d0fo/QH5
lEfTpLVv1jC4EL0Mbw1KL2UOlK58LVc/S1E1s1Oy3VVNrhx8gfRMV9txnxept5HvUB5GLqIU2Vmg
81iFEzRPQYxYMqHBqgzyiv3UUK6tMREAVdDKy/Uf6jg6LCC18JpZfo/lmLEvjY27hXviXOhxBfm2
a1kjyEIqbW5rj5BseAvDcIeCo/iCYmHcK5WHXtejTGhHfnqRNthRjaAPO6E4SAusPFcfuoTKmzyR
x7l1sMPBgYNrsYoDjryJZust41F2dxQIEVnTwNnMWtiMqafOvt7qFDUOi9pZYljFZfEIO3U5UmjQ
Ln+kxapbzuctVaV5h/MZj9VcNgyhc5PECEYsN0ivbNqbiuDiZOeWuzMdzbmMOW/PIZNkM5Aq+41R
eBV2MyE1HJRbUY3pisRQMN3Up7ei7LNLVnNpTw7zgZRMV4QU1lXugYP+sxcJvSMWGi9eQY5NUijj
k6xuN0n6xe90ahaDfkDNwloaSdvLUE/emgBBl9oZ53wAsdulnEv1A529dPX5LeRMv8+rZzYkKBIs
9BmFCXtQ4jZWVIZP8/peV6yvClSn3WQUOX4uNX3DS3HDrDx9s1BlrQ0X+l3QDSWP+nmCGaaVuqnb
ELCV7ynvBRqEASz/a8VT69FmKn5FTlvYYy5eDQWya8J6p9WCp2vsQ1Rq9eQ+lmN8RvFDuEXv9F8o
z21lVtv/+AlD541lDurSLv0aAuoqx1B8BxtjwrwT9lVuGo+mqXwBheyqh93+1aCZs60sWoFtW/TP
tHWaFbzlS7ckEhLGtA29qWbOHntXqFBn2R9uwPxfG2TF0Ay59UIzsPbyKpPXG28jh8hWH/rIig4h
eL4jeNTiNoZ42z0AbJ9Ee98ggnwbBmN4wR/T8u8U4hWk87gV05RdawbBU5vQueu9d4DDSwGtKe5B
KZwbweLXWayfjEr8ilhP2vFwIKFTxnBwDty+5O+kFVm6iULj3V6XsnCmueAwlrmorkzDTjWHAKIp
zciFDKD07ynMnXvHV71SeguXQZs2W78y9XtW1802nPf8+Zzck+dI7+lRvcabETsBEHPqR1LKCfwi
PspzcmITlPjldIS34DIhTigkntzdrvQRLtT6jg6k+taG1SdZ2tFPwFJ3zJwQ+cxGO8vSZqP06yhm
NRRiFN/UtFZOg+E8DFOf3plXZzuMD+pJp4J4M5GErRmd7B8ZLHJIdilQz6PEEjTp1Mw0KhoCcZbd
/egjgGP7ZgseFzM/IFZzfxeLyTt4wB3WTaDaO4uaO2BTGs0XcQPBhyeZHsrFmzd2RMrMKmoQHAQR
CDs7DtEMFR4taXjU9M6eFgt9NDHiqCJZ2+VQb62+FV/oBz7g6VoPv08tpG8M6EXniy+kp7LIs9vq
ClwIRnCMWkSpdOX9KreVEPldT8Rrr8b+R923xmmERbQuEtva9y7ueCcJ9hGLzt/Co0Bf5ebviZ1k
PjO/FDu+BcVi6i9RyDMzsJgglF4v7qVCGAGuw+B7msGjVV50oCfPNNycR+uO59giriqvkgRc3mRu
okwJP6d2gtBoO/TNjB5dCaTtVRUQIjq1Wf7qCsSE4GPIapiDuTT8m1tVuVPaDS8O6uLnyu/fpsF/
YdEldk1V5lfi7vKr3Pu7qVonO+IhuRph+qdiT0c8fTc1+2YjFv1VG95uBlJ/o+JYE0lBPhRppFqe
hmB80vxKl8beqIYAxJEXJ2GwhlCVYViFaBUDYGfBocBvsiJMS/lKgMw6L4is7FzyVbu4zx6RgTzX
ZqK3R7nWPSkFiyZaDJ8KkQy4ClG2kBFknbUA2/SIZKUoc5BY80ZvFHs9FVW897gCnxQ12E2EEV1G
pKjLBuQ8o6ZX9tCz2zlrxyNQ1xJnym4UXWadapA4YBJJOXjqe2ZszGxmlY9hPTesjIzQLL/U88oI
1Lt9AKNlvoSw2eit7sM4rt+FZxpHYOOUoOY5btnjWf73PFXnX2QVvtJ3NvvNJBNkNehoSVRcaQ/8
ygaz2Ke45vatZgO//Ef57oQqoRVu+UF5i7wNEX9kaVocBXMP8lsxb4Hn6nb/0aBr9O5X46ZgVm0k
oIrxHnaufley8c9mKH4QhtreKi03ltN+b5YrLMLN2mobIlvnpijZogaUOC/fTgNI/HVDjEc+jA8q
RMFLZHr68iLSwHbj+26PDmCmtPg4IfdE4PAFzw3Pwo7E1bMOTeSkdx5B8ZUS9a6bj2yyrY9FML1L
pZIMEVeGOriCI1+EVPN3LU9bavpDxLmPbE0DJwCfM75klMj3pZjuQ6ATbaIgrak90pgaMyq3bWOo
FyvsEJqRS8F6UTsDC/XOxbyRe3Kj0x09ixGy0Ys/1ybGDAGubSTug4mYvo9LJNrL2pwZk7Y1KURC
QK69r5Wl7KX9JnTLJ6za3d5LmKdJbbJvJ9Wa1du0ODKYrt+sxFEOgyLygzkIJExp29+klweSpPcc
qC5dGGrtckN/Er6PrbdoO//xgoLJbs7LnHcalZ9BAAg0KnQGUwddS8OCWR42ON3WWjAiEAmUi2yX
J3U7EfY4d1RZpfJbffEau6n7fcjwkMw73T8780sk0K0UMgS+/t8/FwCr/iKaaqNiP6L0Y/2cKvMZ
CE/7YZQtfU+IHBclUd1L3Xr+NrfS7FO0yVMfcFMZCMZvXaMMG1Rd+SlVje4zSei0c9cJN3YOaQoV
nLi4wGjzjyjtik1TW82xaYsCP3z6pVBck5qZWm2byi4wdb1raax/hH1oXgxCNxDocRgxrVv5LQG7
s/uji/3ubImX/7SCuMm+z3z4Ij4X5yNvN3RCET9A0FplZl09y02rFf7Ja/A7SyMzNAfnnAVcK01o
M93yh/Gloye4koiRwoDfhZrfqJ17OoMZsq6D5KH5dyZeJOyy4jt7Su0/NRM01bpFhYBMb29ZFWJO
G3V06Q/VWbY/h6JnIQxxc2XHnf7FhXDrzG21oTOajdNm2cVtS3LpCYJf1SjmqIZRkGl0sQM13F/G
kgxNI/Bfw9ntUNnObx2a1M6ZbV5C9ZLzNMLLb7rWBveYE9A7BkDukescB9VNHyggc2Z2pCAzef8f
ewFM1eVcJPcoeW4AE9QHbrazvP6MrlaA75BSIA8xox3QRn21Srf4xq/YB3O1BwTHLYTtwLPNOmRt
ohPzQVxjFPd8yxUSM6ad7nWiBfIB7XWF8NF/zdqXXDZ4EexdpyExEcGjs/WdR4+6fuMXGCRH1pWI
RyfvLEESo5MoyIGNk2cNykk2t2LD36tNMEdE0erS82bcpJkbgdOu8mPu0iRaJIJ/jyNSRteGAu9e
TC9NF5Z3+R0FAkLnsrStB6wYXnfyLbP/Ne/UoTnInd638c9jR1lhggFJmWY8s+Y9uZkml3JA4V/k
eTTHR3oJ9VU+xmJwwbRsdWdDq715pGOYwDxSocKCkkGuXbe/vBoT06DVqBxCfx2qhf3cjb6yN7AJ
HPUCT0Kf1TrODNXf951Qd4lu/J5UVcdxbf/ui/TPTpjpXInV3Z/ydBPk9HVk8dfKfvVm4713xBdc
Gh9FkDwN+1RfVRkOW4fwSCnmXnhEctcZbjAdcCaXTENJqAD5o8YXo2wYsYn07TbwznwYrDXLeq/D
5jK3wZJ/D70x6Z7H1lv6hyQdTudsUrd5KEhySVsd4W47IW+FUy87ZqBS6xd5FKjaW5y5jHDSMNd3
WvbiFS4k8EwMd7XQYW5T3Scy1GOlanhnd97IvcbouGrIGeyPiayyOW73G5PKM+bf8LKIrbV9rPsb
CQcLLeRqRhz6dzvDVICJG7VgRDe+7xAONbYOrFLWg5QQPk1leuJYjOTOj5rrXF2cKKj9A2qjfhx+
19Lm3KUF8xIfref8XFKAzG9yKrprDXzW8gfKF9z82Sw9JmqzvFW6IvqC6BqLnvI2sHCm7CPdQjoW
jO2vKlJzyMHdk61q9t6IDXH+u5kQZ5arsphpQN3krEnO9M4st7yz3JMboRnRwXOTp4qwAWw3WQeb
qP/HBz/vaU37lhWsPJePzILZjV8ORQ81eHUVo8kDN+n6V1cHgxtK0WpS6S8Z/ERyRmqLSz2uXrFf
oiBppm8sumbyq9BJzEAHpgCyXocd3q+mK40nUA3fLaWNHpOPKSifrHHdObSi6N31UAl5QhpFdHYM
xFDjfCQb1I3u26c0sJ4Rj5QbYuvR/JUa8VlNHsFqsg1zKyJiQSlyo/MoPpcLRyQE3ZAHWxGG0IHx
K5GBInWq54zY6rkWAh2aijBKNiMqagyNUhnHZoi7M6E53bmeN3JPnhsQBp3r0KH2DEaNjIVbW3nG
STYuaNqO98kNemQSWn2Y5kM+QWaLhlau24kPk1lNu5G/WThFc+WBs5dzdDXuiLWbCDr4O2WXe3Iu
79pufE6H+jxLU0Cj19flIaOZ0R5TWAt854daeD+nyLEZ0cTHMow1U2N911GW+5Pu/mh7tCl6G+qo
6pNx28RTckD4dHQnjxUM6WVbJFnbMTCqV8+ykgPcRXfvg199NSv9U94ptHy/GTWJuraXQFcp59mU
ourrcCyopFRqBM8YgmsQQoOKhJFtiTV9cen3vHlt0e7RDYkDGXfji3Chy3paG39l8bAbY1Y4M6av
SUlQrMlrvxcq1TqyM/StAnLty/wT6jj9zOw4efAxuYRajS2RwmH9po/DScchsgUgB8sd+7TYZaIO
yFHoX4rcF4fUULNPi6eqG6TT11yFPsvNf2zVXuxGVtkP3Q4RyUdmf/tT1KZNvWLtcZB/VRCnggJq
M8JVLQlCmovjwPq2Su4WxxDzbBRVB1KU6y+lP6qbku7EySopk0f0klFjxEOpfJ/K/ldXJ8H7GLoV
cFA8Gu00WxqSJjzKtXk0IHJrRnVcJ8kI5TMKGYeMGD2NoarlviTuee3PuAKtratzmZbFTu+xbyQz
0FdFvbOlWcfCldCxD/xiA+W2cXZXBbPsxeHeXTu++Y7kbtgOTO5eebR+qxW3eU5a9VNK3WrgfUrQ
1QehQyaOC+ofRep+y3Pd+hmFzR59yvDR4+XpZvxwXmrDEdWuToRAYh10prjLDL2ep+lmN+5MzfOO
CUQjAPxVv+9GLwHggfemLBsD20j/LH+tVE/6/XxjCDXel0ZfvYatBTZJu7W2C7laSXTmHPbwWeRE
HCp+8pQkE1RBE7EQvhvtDQRdfJWHY5mG5xbwwZonhL81PbU8TdDD19MsWQ60PNo3vq5t+jTy1tKN
ZyUEwNt5zEAXV1eTnPVbCavjloVAafTMMxGh98Je6YnPLyNscaEqlyVoZyRBLV1vfQetHKgdiaPP
Ovm9kkPoRpF/Wv7lwQDylPvu1yh0tG/zDtllyw58qOiTQKyTFec7bdZITW2aPuYjkzwOHH4xAt4g
uHs8utHM1P5BmgnkdFaeq9qu2EVdCpmRL7pvcu8Odm7toF3fL2sESuL2U969WtMc4zqPp3IR4om6
OsQDOqSB4N9b0pMS8stwS74ufDz5Jle6aptahOlYInv2Jz8/hqFrX2mt2FeSnP7siRw4WwQ9Z92Q
3nKrfKEfFjiR2e5QQDLIC4WUPb1GvTcl8UOe6yHXk8jTakffGMM7dZcHaB9rXXoq5QS7mIh8MYiv
T8xhG+Mdu/UuwjnY992yV817sQf4x2o6432ohqeUjvUbQ1t7wOwU7aMsZhEqv1n6Bd+I2ULnhGHO
Mgv76pG9Tktzyj9SYOh7Ki3lVjMQxnsjIXeqiYaL/saK+A39roWRcZd70aQ8gmyiPzSf1ycjP9hD
qpXf1bGkekKPgjXpQzb5I6M41yTqbFVFITZ0FsYopEPcUQIq10qgeLHElKyZc7rrhAkIcnOzfjQE
5K5yw1QfOexZ/ut/LLSnSpi7ipkecbftQDzyLGNNeHjw/7dnPwIc6dFLwuMT27zLAtXCx/IdkCsF
NuTfqgMjtb0ZxyZfu+oryYLAOIOMkpdQOmYdBbBchaxXMqj7WxSTGxQkUUa6FXt52mb3AaxQ1EfT
SgoSaGuM0O4MsmvjSoc60MbiKsechJ5F44biQij8URYJZG2gsUM0CqY4xp077es2YTo1XzMGEveT
ICvZnpXQZBwDT65+Mr1XVoUK8RlHBHzCAs6zLmgOOVZnH6hZmi+jSUz98kYppdBcyaa9pqYOWsXJ
dlZ5qygru3RH1l5586qP5K7Mw0gFzmq5MhaMWmVAWtFpliyLTS/Vi50DCZ9qNGNrFpTZKhNUlxc+
HmDXtWfGw9W32OiG0x/+3OaCf0Zl2LhCebbX2VwFjC1r6zoh8h2L2EKWpAdQFoB4ma3YmzpTSBcK
yw837lWgwcGwlZ3g2oi4/UODOoX0ns0lk5qg4AvkO+qkzJqrpHZ2S7EJKMjTWAXmUfpKAChXx0HJ
t2RafQIOSO9FrIwPv/aecrXuroy8qHmlroVbC7uEl1ylwMVqdA/ZOg9aP8rGPa6nlBhNytCaSa8I
NRP5rzow8Twa9Jvc65VkPM4QgFXmEq1jdNobFBztOpv1aZaGl+XzqstXik5kK9NzeR49vJt07cyf
W6dufi+fm5p/mURr/TTSjuWA2lPGoCQDPZHEa8OFsjp3nliNpIfB7piVzoe46XdLC11tGcAKK9zI
r9ZkkrsWrVZfhhwO8CLI76c5Yl2Su2pXWQMs/x2XanE1rKy69Kz913kLCp1R58MdsJ7FVdRu4jQM
V4zc9onPtIEYWA43LHUI8BvtaekYWhnWcxZEl4B4XPrtpbjknTKco+J75JmPzNO7D4D+VF/8vP1C
kWOueVK9WqBmjVm6p4X57IV9dUIzAuCnBlqRcl8u7aXB09ZRXeYHjNL1Re75xVhfgvncNJ/z/fGf
V2PXWy8dF0Gu2PKe3Fjs8i6iVToS62DkRnFo8XE99bQscWyU9gvtW3/t1Yr1JdGHVyMb1N+a+9oU
iYIc26BCqNA8bbXkQ099xh95DwT+cBHyImqNvFvXscW6wXP0J0cdvX0AjHBlNJnxZOapcaFmuW4J
4tRWJflI28XwRuh2UF/CUa8uxb97JP+ox9bDk1U8JO55CkgG9MVjYbkMjTyQrzhdr62sKS8PSpal
e0PnUJ+NBeFcBgjAlCJVnBMRTKOPn61EyQhAKoetUarte9kp8dYUgb6P2qB7D1VQogHQDCSXvNq4
Q7Yilre+TlnWvkdG8zQkgUPGVGUiJXS1tUnHfx2R9nFVEmd4brz4t+qH5vtiGVICRKuNxlqv66at
2qfue1G2r1kyWheVZ/nOSFB2N7P1IQEP2oG+Zg3Vl6FLk7BxD4Ip1qPXKNPaTXmTRzUcoEPuO3tt
SL//FZIoHo2LsAq+Q++qn4siRoGiasTwjeFHbST1hx+7oFGFCasW2/IJ2iLxbZX3TcOH/Ihxd0FT
0J3vRdivq6H3fgWxux80pAuz9C8V8SwTT8sLSRzAfX3jZ+6Z+RYLTrduZ9sOXp9preilvi2iSRwN
4qP/0t2xLX5b9CvhmKPJK3JH7JQETI5vMf2TrEy5cZoguI4l4CBr8KJTB57lriH8/cPHTKcbcU3G
k1Jab8wXxpMU/RfgH6rOe5LjZZiW8Di9lnzD1CNnI+WzlQ4V6UtJaoraExWxNjZSwvwGZeP2LBIk
ytNr4/Fk0zZcIT1GxVlvRlxJd8vrprWj4fuOqxgvXSmQ/xgpoM3WYrjQoHUsF/xyYYttrE4C4LhF
JBMrIozvJFasmqwZro2NdjXUovDNaCdSihA3/UQhQa4acea9Qm6lTXbTpotTGjTz86aOlXsZNh3A
2J6sgCbI58dFcY4wD26kr6Mc7VuaVvGrPJ/M51Nl7I6ZP9uw3HBi5t8FRyAMxqteYNzoh/B7XvkE
bxn2ucEFJzuhoZfTQ83F0hdNM+VlMdIti6CcG+cihN6e6yx7d3IgDH83Sdf856F8YcyBsJspOsnM
I8SxAaj8o+6ApaEkHosJVeRSdbd6zUWAGVHrQzZ4GDM3XIeoI3ky5hRCNS7peYRfhvnBJNsMsagc
XOUw27/Y5tTxKAxIajKIbu5Uj0LGfO/PHrYDArNsFWiBc0gir6Z9gE1bZCG0QkvrrgtF/t9D+So6
1T+vamNGElUX0N8VDVWO0P9ovSJ9qgqDQAGv8z9CL4qPXUHugXy1S7Jiq/TnRU2NZVccmrKVYlvf
APcy8qe4PrduY17MmUuNS+T3pCOYaSNieyhgw7WcZ+R/yxwmD4uVXmv9wSmJ+6UIRBYkLnXgofOi
nPKaPOo50uYimTyinEfU5K9QkJshPSGou4NjWaV4KgihOWtul2zkQ84wqa/6CjnR83labcmmyFX7
TKSZRg0rK59Z/d90Iyw+wnoYT30wqmtzPoxqmvwYBDZGY6F1yjTVXvUzinfkDwbK3zxxB9Hv8Nt2
0wnP3yeuu7hHUPrW6JcYScoyr+6OIVRCIQwFp4dSWdAM/4uzM1tuG8nW9avsqHv0wYzEid37gjNF
zZItyTcI2aXCPM94+vMB9G7LqKJ4QhEdbJJWAQQSK3PlWv+AXwWzAtlUqIXIXuc1DkQAc9qVUbOA
ZMmDh9bHvrNcA60xpEHjvk72KcVUwtx59PE8u2R+8x6UwMBFVUvudd32LgQI8YvpHb5hcIn6G9Ay
NJpHMA2q5ug1MwNeK1YAmTDDbCziwh51Mz9MHjldhT85fiy3mRoLUFTYkvJ8HjIvrpZ1YBWXmhKb
qGSI9MnPO4GPFUnb1OWQ0iZeunFDF1NNlF0S+OVWeBpXB9xgodCaXkx7NaDHDV20nBa3zsoylSpr
4Vd7drcOA5JBPh7lk6eP04tjmwvra0ht3DCuwv9EidGW0aZARH3Bvvk1zSSZnD3TL+yUhUWqOm1x
XJmcUETXyB/khxAhCSIT5GJMcmzY/pXsVxemof+Ix6VEKxtcG324QnrQPU++Fmz0XzFBNbbHR/1n
ClNQMHTGfc0E/detHFJf6DWLsDZ+fMxd+AfmAor+BgVOFc1MtkCjlOY7uisIK4m6HbWVMnmACZ1u
f7WI/XJchqzgdiqt61I1bJBFx2ZeLijCsKGd+gZTB2HWS9DsZNgEFkwiWu6C3FJ3UJ9B1xdthPSv
bJTsmdBm0/dH3FkXXBY0by6yISXOBzijZUci11CMv26xfjXi8DEteLpiK+ouPA3lBnqoYp1ZTM51
3DSPme/2F0aAN/D0r1WV30qdcTGx/HJ16C7YZm2nHYaArUzbFREm0Ih+Ia06UIfLaQ3AT8AH61Av
6TAou8Bmci9UnzKclo4iGLiUlQLuZtcRRYB9rztom84mdwZw+DAId7mRmotJR9AsFCTD3Kbdfjxi
ujwnm9gy3+kKqjkYBxn6XDNQLtLQ1EwNQxJqJFvwhpAjnEA/OHY6XCE7qlAKRRMscBsfYW3Uy7rB
/kl5wi7X3Rc9WqWxeQHr8C4fC0d640fXYVZ/nz41iR5eS6L9ngTOI0Jg6Uspj3JjzNW8wR+v/5HW
1lMZtNmtC2rjgGcRCVkCVx+AuL8xoaB5kSoeDKA+F0PevUolUox+5coXuaf1zxB8UNRQNwCgxAau
Wrf3kUhdW01w3zuZdSlr7XaakUvFYqtalsZOxmDhpo+xGjHAx5RCNfYT6K2qCnuX2Kj5OJlmXXSG
QYFjcEbAQHqnBG3yiB6nv1RNV97rapA8wg4KUWTSqrtGMt110WQN2Sqo5RA6xJVhW9UCwFV5HVdC
flTSgUT31UHm/X7SJZEDGDZtr9yPqCMap+B+Ji4/a9sPTcAFBS8tg4S0igcUjNRNgWPjIRN2sDNH
O4sGq52LRFEflDjHggMrpCt0u5dihEs5E/5YT1L8/VoaYdOyVlgBLDQPAlUw0A5qOwfjULO4pKsy
FkpL6ULVMdjyYa7dTuiuuEtJe3UI4FCOfJRqq3HD4qVX5A9MY7bdP8dGCMMU5s0VftwFndBQ3dTS
IN0llY0wktztVcDEa7+xTBQqYpordVPTcDE159CaTsjmlruAemh8lWDPtz2+k0fg4ERws9H92Nm5
XWxj3U4WbRX2V0UsvtlJWVzJQ4TPmgkO9ur42a4SDISj1fTV9KIe/wQ1nKzQL42xi1n43bbLm+4i
iPu/xobWwRpS+c7swt00LElaG5vUhCzpti1yRp6mPqQyu5ROGN+PlZ4Y6a4rFUcNue4w7UxdCj21
Lr05WfDVE7n+MoQhrNLQ9fYmzYurQam+WkB8/5QykFM16OGFmi4yLNXxK269daSazZujsuiLPgfc
U0IMsIPmqZAk7Owx4tuFufjWh4F/MILSp9/CO9VHtMB3rN0wgmw0OMuX/Yi5EanlQoYYmWN5Zjdb
NTJfDN8cdt5kU+TVhr4lB6VwjTJUtmj03F0izR+PWmCjaotidGCSK3fbMDnu4JO1qykTnT7qjdms
mgRTO9/QX/RRGSit8dVoMbney3LcrnVAtOsuRUTcR6Z/qphNL2riKOtM9m3a3/GXiXjeV7hHddF3
ayAv0oIDe20PD5IKwJtdt4tymirVUv5mRaa2GhzZOMgjCTVL4hdDkyu6G9S4+6LSV0pT72pDQzNE
8n9MLdPSouRq2sO1LOXpbemGy76TbOYYI0ZmyyXRzcA+NVb+xTEdxBcC1L1rK8jR5m4VApWODI2u
q07GNbPDAxO4VWAvpcJF4XlkIMVlvU8dN3hoC1IuFWnXGg/HdA8sNgBpWzxO3E7FvGk8wLq/hDti
yXspfKijbdjckoCAOq4qwP7jO7d2k0UtVda1Z1b3uqm1N0qRaF/wpr1vU1wlexs4fQybbkst3r7w
ok67pAQr1pzZe8wsFeNOHXDbsdwmQVG8LKmGJ1kfffcLZjzKywbeDKAmlCG8V0yqBU4PRGVKuauW
8J8+tm2Ax8q0N3f7IVtM27+jfUE00E2g0rZ0S5hMLSXHnd7hIIJ86T6xbRhc40OYJdJweS2PbxXL
dJfHXYXqRsNq6i6YKcmLUvX51fRsWbTaF7UeAfGLkzWyK6w/nvsWjYgOuSyhC09CH9Dhx1sZqQBZ
8FNzeWjrKLWvQyenGwGxIoO9t+0MXVuUGO4eRNl+08WyLJL0zyys3WXc1SB/kYDeBcw9x/xIq9ro
haTEW/YjQoNhgTo2AqimF1CD1GVqejhm3bYLzP/kmyqowhtafJA9pq4ViszZaIPkjTNnRl/uwnXz
F1dGdAbPqu+A79BGGl+mrB9rE4rQmlpuAidzV4ab2NsgpvUq6T58Nbi5i8QFCfzxQq9MInjvRfKQ
xGSpl00D3y5DI+Z+z83UIutNOSujQ4UNHdxRFADEqIUQjjIIqWt5h2PdyAiK+IlEdVc2iJwVlfzC
0wPFy+4xSmHjfdXa7QpXw+ahkauHZLCkHUJoOT6atJ9xD4eUgXPzi1Eaqzpo4CdnytXUo8u19E/F
u5+iE21qbWmPWt428JcDaDK8wWLwQ9AVnQdsmsNtlqHf2ZW2sbPC+iLoemDWrpz2O1eXHqtOWcGA
0l49I3MXA6CFRw0h0o0lBdCuKYMvIheOTVYm9s4cMXWyY/XQw+0fLU4KKy1qhodOxosxLa3hoY1X
gKrzJ8li09PGVnjl1br2NKR7L8+t68hvyttehbwzNkCjHJ+DsBHcnya5CztL3hhsJ1ftyINtHU1c
a8NVmXdbGJ0oXwAVsK+KAWWUJNmqrg2B3wxowUT5q9TWaJiN/b9sAG5vw7JaUXvKlyaSF1e1W1E0
bUQJAdOvD73vidVUrgYwm1lsJSNZ+uFinz32qoBee5dT/V7Ubnhj1V+sTithwQM35Grd6gpJleSm
6/3DVG8RYAfuY6PZTwZyfV5iMh53+n0UpUgdjBYzHz9+qjIXnUWF1VQtW7axoKI+MJdkRXkKWeNG
9S+OLX8/pZnu9IBg6bItETIob+xJ8cESN3XcNQtUUv0/M2PNTtX6sxlhbF2O5mpsFN1+ikxDyXny
umCXFnSgKZYd0QKyosWXrinfUshE4sJ9xC3aulajIL1U7MJcYWYplkcZYIacPaA20Iyr/KU7tuYy
QfZ3rK1I5tAuJzhNDLD1iKnxgM/u4VLs9NAj5WXiK1+OU1vPHoKeq52tJg3AKbxUgVS08OJ6TTDA
jx15xvLVcW9W5fsjBgL/ZuMwoSPqdCiPLVDDwf/bb6PyoDTK1yP3WRvq8lA5iLghe6NLy1LQebQq
tYPdNmrJilI/ILWHtvx4L0kpi2XHo74px+bN9CK+/URbMPevBznYGL3vP3eAe7dhJZU7pHbMLxBv
r4dGoZwcdZvKwyk6NnvQ7hOmz9Itlu/ahsCoSc4lxY4C6gKZ768WiD3xk+qKjiV2CjtSoGyFBLV8
Ob2I8Z3Sae7m+GTqTboK2wKpN4Rvista2Nk6j8EK1OKhOk4lo/UvbXWsOyfV7Khz8K2aELy6Gkmb
6STmyJvgyBY94HSl+tucr29VqXijJ6ccgh6jHoyVMBzXIB1NOMGok69+djZs7RssLh/hMaO4PlKP
dTDg7FaRnx5qEL5xPxp5Zi19reMm3afAQW2RCsD00tNaxE7K/vnR8IEnxkXkgF/CQ7XslJqKOW2a
qVczfRflgH2ryvqGSaazVzpFv3EspUDAdHjUxk8yzsmwu3g3qEa5Dg28l6ePjkOv8ri+q7Sqlr9u
/ZA31dbP8u1RDImAu60Dw9z2VZjS6E8yCQil27I/pXCsIdMLGiOOVlM1WC5dKJJWlaF4AHEr0NQY
sbD0MUjXaagl79LLKdt0pRbFjSI3kfVSYc92bngrqZpyHbMRAl9GBeAYFmVFTOk1ez21X2XSsP94
WhH/4HVi2bZqovZuyqpsaL8varCaGCUNgvlR7k6vZGel0UVZJyE86Ik/qATasx9J6S33J1odu6Cm
bkS7Xmp5qgZBLV5E2YOnKNKNR0/fw53xIRhf8FkAW2o+QajK6JSFF2lRYLCn0AZd0ae2VxMo0UmG
iwhczpULE+2itNSK3DLrn/l7Z+jkpzDx3U2tdhdTU6BokHL2gdRK4XbyK/W98h4uo3NnlCSkWFlv
MDAyAMqyP6vqkMbv+K4Y3yHim+HiizFZi3kP+2I4mIUhYb6iW9SwHH1YoLNZrB3F/mrbXXRZj5qz
emW511bnH3J0cq/QgaN3rynNciqLWQlkPQXlvG08VslyPe2BEuBo7kTI4ViO6OGc+yt5TENdN3If
xk8TC50hca9L1zaRa6v91ZSrYT0sDse06uOBVrS5xi+tREWVFaD1mqpZf0tfOrSjW0mtvQN/lO4R
MxzumwqYmBXam1bDZx0Y8ERvLez2ixwMyROoQzQAmx7uSPUjS/tLhHSc62mnz3YgXtsRrA1J4FDV
t8qwdEeEXa7K3ioe9VaO07SOCwscu4o+Pxp3pqHceK0SP7LZSg9jiSGTnYcJcje9TCmQU0Ri9XOS
r9R0a7e+BGokCI+Swd1ExwmNn3owTVwEyNH2aJWMcOLMHtj6+bg2euSdkz5cLVQMSOj6Ozjc0fLO
XknJo4sJRu+MeErdVYF9lngtdLryUwlNThAZnlILH3CA5qBvCcnhe6VhSuqLChPhSX7Q10yYm0m0
max5yHlua1PvLjvf+TOSUfXtdIlrxEzkrorXoUojZpkq5sVRh04VQ3kxKWkNqS8dBk1eOAZQ9xXo
ELhFkiKtE5SzKWzcg7oBGAW1I63AuFie7R2QpkfGKNOcpzRLltBG+m+FbJmwNvHkVvvBv0S3C81t
O2WPOj7G04uT4MqKZNQhAXuR5Fq2lVINqQN3XSZydhf6/XVfKdLXIYbIY9JhWHpjg0CR5GDr1rZY
Uxnx4BhkrymsME8fFdUpKK2qFEMHiJJfKy+hZNIClZyk+SXQcevpyUgKlEomgJKbgDqHLPI0jIX+
gS7yGdnAvxuc2LIpbA0BONtQLFTdfp/V1NgXtS4KsMvwPx59yJN+nWFXGSj5FZsX9VtXcWVKnYcP
aQA4D7cL61KU6MK0nbDWRw2TqsGauIuHlxhD3ltTAp0smpuJKDFBXWhh9QtVjtDW0tOLaX1nvbcU
Ns1IlU+VyKRFLyR0HyVgsz+mNyA0mjKP7tlGGyhFK8GtpnoG6VCh7qoyc940s34mxSq2epmVd17P
VuzjmcD825RvA4TVbJNJgP8351N+bQgkNwsLEV2Fal1WPSdthcZ7N0A6Utq6B3kzfk5KkApSTQXK
d0V7CbvmK3SN+hD6vr6YJjDX16tDlYOsnj4W479OHxUBZsdUvqGAjLq1adu3soYOWFeP64ceyK9G
bW/CQC+enDaRtmjX5+zHgY2AjMbyRBKJSbIKOgu5K6RWR9aOMNzmVr9t1q2GVIvh0gZKABDRT3yO
R8vTwLNQneo0Yx8U+ITWmvKjUXX5TmriGGnAQHqNAA9mY/835D/0MsdGSQzzRBqCU0NSFJl5mYtK
xxsEqRUN5Z3N4MXF1oak9vEIqOq4qv62lURsUtY0/NawWFHleS4fZEqSVoXkXvY6Py8KWppJlogu
w15ub7swolxMkfY79/erhMsJYk++u54AlFpiVOTN8tv0aVo+XXRLQbnLh2kUdNnc06lM7gpTmBeB
T/WipTIyOcHiS3KZqfnBcPT0NZOusHgam729dokFQPbaOqC7gJXXjw3+amv0FaRL+HNLWclofueq
/1LZY4scicLBBuIipKy7laR6pJxDWMzjUlr1CmoXU7W0HGXrJluc0cZpjcXDBfsbAbQHfREsi30J
EHOr7DyNaU1k8n6yqZKwb95UQSYvp7l76NBD1XLvDvIkREutuwNBpi6OSjT/i2NdcjejTUZB4YuV
lq+TVkswqKz7YDFVodJsg1mFBJ2pRgcH/6zIN+z7FhGXtQIodunVbbRHElU6yj9IBnw+K9TvVApg
TYm+MivqNuwq/VifR+R6G8Xgw4t6obZadm/JPW0oejBrWibe972i+eXLkafTB5bYFeMOIjMiQC/s
WBehBTEZS9tmEYXddYPI20UEY/ZIOkOyF0mqHPIOQq/2oqwKB2FZcodC1PsO3YsxT0AfpVeSvdXX
6jZQFefeLCxQRZT/8G0R9KAlFRwW9jYCmTjcSXInc257a4QathhqweBQb0V3aEc5na5FcGr6g1Dc
BwoZEVxGp1vKaaqvat++jxipoyru5Lxoe6D3htKudhl2JqvBMiDJxcjhALv5yzC1PUXz8NVGqnTp
VVZ5X5jJzu+GbB0GNQ4InlE9ZB3ebbVOqE0Su6P9VWEgvNLJo41Hgl175gv0hJB/uNaw3F7VjX+L
4Qq+VEq7yGzWqF+zcNKTerA1l69krQ43ruxDrf/POyGKe1strsukYxW0ZAAhrVPvmxqDYiiRELvB
8/YJmJORgOVq7p/mEPY3iFU0X4RpLgwtejQK/SjcNkodb5U2CddKny2yONmMyLKLCZyrNgbsiDhB
PnfEiCUGJA70yREM9IwNjHV0pMYXeDDmujCBH/76bnqnF3V+0Jtgr0hSehUI7MeqJDIPxxrix/OP
9jdRXVsVSEgC8DUM6glzM9xMmCUp2WAfOhkD9EmgwKaSeaHFlEin/G76zqqUhW3ty6gOj1bTU0hX
NEB3oaz/9KCmSfuIMhfVRAuw2wF7XOUSzoR82RlfRCbU4zdZZT3XTllfTLWkHClvd6iSayqHaHR0
YQ7NCzmPzEcVdMIC0UKv7nvEBpeDhBZbE+vJDv1mrBnPzMX23BiYzQ85gi3o0ZnoaopZqhD2hlHT
rHIONPnv8LgwVzKkhf1kd6lYA0KRSvXFiSWd2RLz1en7Ts3MFcoH1T5OYczblWjQnsrFHiTvsMPA
MttMKPzOVBeFpGfPVsE8ZiElvZBNqsuwQLqbAPGgjZLV3U3peKNyDt+5MR27UKBoa1klNl8qPqxJ
/CCc2MbnXN6VNYRCRIvNA/6iiMImoXqfQYCgThCnKCOPgE1vUNeoq0oXCQQtcIpYlXXiL29MzifL
qCKgO1q0YMQTFG3wVTSDawoZSz8Ovdvpq+lFr1J8ow3AOb++m/4k8pV9EAzp5fS9nCGL0tr11VTd
xWCi+xaG1JqmEu9U7HUchGhhIbB3BivjqPTL0AN8kkuagxXoILkwzOVU0pte9BFAEqjxsy06ea8G
dbTn07dQ0y155VtvTQlYwmEGa7ZdKI9FBSCdRl5IV5KfX3wcKH9zQTPZGaumiV80fnnUZuSZIZzm
ynQn4aRfKP2E6NX6+74m/kcMOzbaLZXb5OAgtcPIqv3XoMIULg/jlWPGFLAz/8UNy5euT93v4xs3
YxdQRGpx1M9NqjhZSTGWH3GnYdfNxnIxyY+nSHReSnZ+LyHlfsAkWNzgKBEsYRxL6ybHZ0hLmLzk
2nbvYTNnu1yRh11Vj0z1hNIW+7K1O6bmvkq3J+mou6eca4vlafaU1a3MVCjMSyxW0ifPUFaJq8WP
QwtJRc7qHeqb9tdUepuMBgZh3KZh1i2dXHcfADE2R95oaTyVAKBpdbfavij7iNTRRE1Ezv3nMIK2
IGXZpWE2mJX0Xn1dd8E3pthur2m52ABmBF6S5haED+J8ini7ezUU3aAlNBiPHdokmJSyiVQPKYkU
y4V0z2Oz8HxFflZFXu1kSCd2/+W4YqUqVn1QW6R1V9T3Ei5V95Q/u1Uty+pljXw8esxsFBeDKKX1
YDrDrSy5r64s9c8eypsLI1HuU1yNvlqZuJuQIF37KEN6D5xBvvUNEyspKfGW0/64b8Asq6mytLPa
v1lO1aDppUyC+hCY5U9benq5mFXL3rAGhcCuFCGKW6k3XqaiSmOLdOd4VbamV5tsO1O0S3MiHP6q
mMr5d3iLxn5aJaWmXSfMQxs37cNr33Pfv2uHJlr2FiZGk/JYb6FjSgVPPk6W/+dH93/dN1yLI0BM
Sfk//83nH2nWF0zW1ezj/zymMf/77/G/+c/f/P5f/M+V/6NIy/Sv6sO/2r6l16/xWzn/o9+OzNl/
/rrVa/X62wcUeJApu4MX2N+/AaOvpl/BdYx/+f/7j//1Nh3lsc/e/v0HQImkGo/m+mnyx89/2v/5
7z8AAL6bOMbj//zH8QL+/cc++dN//dvfv72W1b//sK1/6bLCwgRCREfx0mQGad/GfzHFv1RZYw0W
Ok8wb1l5khSk47//0Kx/yShZ6JaAUYL4vc0WrkyRCeW/+hd1OnZvwlItXWHrpP7xv9f92/j9Gs//
Sur4NvWTqvz3H79vBSV0NCydftbcANRW0VQro85a4xAILHAY+v7JU83u+t1t+Hm694f/3U7z1+Fn
nbLAksK+7RJrXZQJtndlBB2CanZRfmsKFBnofraj5rNSWd6Znf/vq/mvM44X+g43ZcdDKGp0EGBp
Nkpwo0Zy3i89bTyvFhlWcaZseuq+jfu6d6cpTZmqr5tgjdZnGJVn/oAEGgtu+u1zN079/figs2Wa
5L25rpVMvzLZZIn7SkqU/rIXo4aiZA3AQOIe8amPT3jqgmbZTybkrEFX3lw3EYJMF2wInXqpl7ie
rD8+wWgp+2vH+2tgxq7Wuzsm/KGVq1oz1iLqsbtwfI+d9UJGkdRYFawFPVL0UPK6h49Pd+LJk2en
i5HiNILatbbI88U1vWGzze6KspDCg5YPtnxRSZ5tIbcH3e/MMzFr0P3nEpVZjpBZcRkaZY8tgOs2
mNGoYqvFXbFsejuSXmpAKsGq19tOZadtITRJ1qJFS8kVanz58VWfuMnKzCQjYkeOfnULvh4oFtaf
6V9e0+9zmXJL27nn/OL/eSTnHnGozoPT7CtjTZffenaLwlr3mhztPncJM0viSCAxVGoFvjaa77/J
LC+XZQnrhq4TIjrwLPrNxyc6OVyzyQlJUwMnOHwQJNfxFk5nfgXDZME6tWOahwB6alAkq8isG/BW
7ZewalYfn/lErCnj9+9CoYjaIKP6YqxBeQ540ypFgGkU5unuJ08wm53UzlVEHwXm2pSx3wU+FcYg
k4zYdz55gtn0pAa9NOKipG2S9pZ5WyEWJz1Yki67Z6bxE+GrzKajUsgwozqDALLQEmp9b9SwbMBd
4bSbF/gFdN5IV9bOnO7UiMxmC5DDOqKgkHkwCxviTVsoWbPuwJc2Z1CiJ5alv20f9NQRbSYxHVWw
63FMThMZaVol6taZX7XdmeA5dZpZ/KO0QBG2i8V2tFx9DIveu8mzqsBrFNu1jx/eU6cYR+zdw9uG
nVBa2bC3qtT5a13JvfBg4/km7kNDhN3nBkSezQKecLNQkINj8q33ewnp1hvbVYromMf+lsa+z0tO
jLc8D33Hx9cqHMxtbeVsw2W0a1+gV2Xrz92j8bTv7lHdWCn4BBOOaMQwdGFbrlnMIVv4Sp198g5p
s3P4Gu4SfSBoDzShv4ZE38EklXt/OHOPTg30LMZDW6KM2I1DkBeavcm9OpDpeGV1dRFKEQziz92r
WaRbag9VWupQ9ARHjH7dkF+Xva1d9Q2ePh+f4p9HW9izddnq+f2ybFjbpuCebT0D2c1Vwk5NOxN2
/7zsirk3Vef3uVmphbWlbQGPGui3iVOWXeN1CpevodRd64V/5mT/PDUKexaAPTYgoEMZeAN5KWsj
18CdLyNVbUbSPaYx1yAcLMCrSqV0Lx/fwPFG/T13o4T3+7MWda5jpUPrbNmFeMp16upD+aNUBw82
0FCk5l0YqJHLpBN51aUcqJn6jBy6Ztx9fPpT4zeL1t4xSX9DCP4oGNQrT4+Q+jXxpfj46CfyADHu
sd5Hq9FUnZ+rub3VZC5mPcB8qtaYXEcgzVA8cJ+gYrcxZpIiMa47dnAU09iwBc8iVJEE/fhXnLrG
WTiLJDAyNKFhr1sOqkfmYL9l+PXlZ2aLU0/oLJipw5pK3wWo6Wg+Qus9uppgW5J7SaTDtoud+sy+
5dRlzKK5Vmg2oQQBLloegm+ByKVbp4ncM3PFqaPPlmlQlUkgSZa9NaJWDpZAJOIB7GnRl5+LLTGb
KUo/7w21KwTE+dZR9zqoMPVrnml6v0toHFPtGczM/ZHFQ6meGZl/nmbZ5//+9GktDl6hWphbk+Iu
XFTLVjLEG938renZs5x5vE6dZTZpDDpykDXNobWHYe/apH+7QjdBxS8p+1wOJcRskjAdW06CvBuV
Dly8JXzg7VFmWJtPxYeYzQGmIntSx86NNpcfgzpUghW8HvVzD9YEjnq3YLOlga7rEwpqifqB7ClP
iasXZ0b4xFMrZqGNV1qid5E7bH1LGu7aJlHxGXUleOifuzWz2PaCusq0oh+2FIntvSRr+YbkXP/k
rZlFtJbRz4IrMmwrR9WXiBYITOpC58xzeWryFbOQFok6CKgDA2i5cqW19U4DFx3H7rNuhw+dABMQ
mhuLsrMaW/uP79eJBdSaBXlAc1FunZLBzoIXWaL97NYdvBMdQwCkQ3LaONGZU50IO2sW3MjpeAN6
MO22lYw39pohHtBVmCXbqgWg8/HlnHi8rFloa43VJEGIjIBGgN/bAGDXip6GZ9L98Zf+w9JvzaK6
Spj8AHrD/NLzfE0AfpPC8LIdGcIgoJ6hjKJz7ARnHrZTQzPex3dxCGkWXYUhqLclBKMFcGRj5Q7q
Dg4cnZSUZimegWcu7NRtG79/dypWfCcMFa3CQwyziSVYkXJpeV14Dq99auhnUW84LrAgOCJrMNzZ
RWWa+qIBoHKwkaM7s1qduoRZ4FO4lQD/wiwvapTDHxzFxY00q5Po7eMn69QlzEIfrAla242KgpZb
D8jbDY+WlSGi4IAV+fgMp65gFv0GqhK6QHJynY8eaVpZo5ph2/WZo59IesaK+/sh1rJAV51ANGs4
NC8uQPJFU9o3WYkAf2YEn5t9zVmIh9kAt6w0f14C0nfqwmjMc5dw4gaZ8+A2BFrantKs7daWF+p4
9PLzN2gW3CHibk5UcvR8ABNnZP2tm5nXtQjrhWmC3PzUIM/pMh4c/BTsEwUVXX1LtQTooC4Nn7z9
szAG9xThjszBRSni9aB7uOq2pnem/3tiPjJnQdxVlJ+iPuSnq8VOt4sHsD9oNOvDpsHHprRQfvn4
Hp06kfr7oxp7mZqk2Ges6VRs21K+DsL8FkrGd0/TdqYfnyndnlpuzVlIl0NRZanX1msX4yvN6S5F
aO+kCKJMiKVHIa+9Rr+LfWOVO/onL20W4zJcAK33pGrd1T35Q7AVgY62W+e/Ivf3YNnd5zJEYxbt
QEm6gCS9Xgem7S1MvCgWdaFaZ67ixFxozMLc0gLJ9dEPRD1YMjeuhLpkMpQWXAM3OvOwnYj1uVlh
V+tqAvSg3g4KXVVkXuMwWg4dxl6rTz1kxizc1byz4zpzmy0+G9m9Ddxik+FzMD7PykIubOMq7kW8
/fhkp65mvJHv1lfFB+ABF7beusCaAMWhh1eGQb/++OinhmMW9qiQwq3qjdFESPtWIkLVlTEOUUI6
c6tOHX8e+EB34r6XYIF40jWz7ovmuHdYft19/PNPrEzGLNxt348tJbEQaCPlWeDYCRAj9e4b4V7Y
YXAO6HvqImbBjpC5VNiirreFb1zlBXpcFKNuKrN7+vgqTh1/Ftl0stusJEdfw2RYJ6Xz4PfKk2rE
5wiX43H+IffUZxEtfJRbSBH6LRZxMihGWsWhg5DioKQR3ukBMoJOoeFVVKVXnT8g51wX8Zl4PzFC
+izeG9eovZAjbyPSw+u+j5JV3NrqTuqFtclEVJ/ZIZw6z7ggvAuTOo8AjjtpjbFZgGUzWFBd5Voz
1cQC1/7r44E6dZLx+3cncYSPpQgoVXS0s2yhFAN6StlobpDdRsgRfHySEwGvj0/Ju5PYiYlsjhRX
W6EEbyZmeRdMONbtxwc/8ajps3hXK7UqqsJnNmnaa0g1NxqmtUDm7j93+Fm4I21pB44X1lu5wCFW
TdO106bfolx88ufP4l0HxtX6iCFvhdTeorC1QUriAnD+mZXj1PjOAh3rLsdFL7pi6ZPuGjnvFrXo
2GlCxShl9BM/vkknchR9Fu44RmfWIKkS2WJzqGKcdpr0C1y7lZvn17Wan8lRTgz1RF969xxJHlsO
pFTqbViT0DnDWtXKjYM/xMdXceIxnSCx7w6vox+gdXQc1unQ7IpWPSDG+fGRT/3wWShnvVGZacbm
VVOQASjTXUy6MOj1menw1A+fBbEfVZ1X1/xwNX2QM/q59tvHv/vUgcfreXdHIpzasyFkXJVUvKoO
ZiC29bkdqjYLWxifYdejxA16NVAeh74Cpl5r5erjH37igdRmUSsAWgVyZFdbxbkJweIjgXkQara1
ZPlOhRzwubPMYtdVK1fKdFlaMx/fDbg+gdx+zcsBVRMZ7wwp+uSDOQtinvo8j1DlwPUcshCtN7zB
MSA+MzvPxAv+F5witFn0irKxKt1oAEZuxLbbe8+6vmBH7H4rqkV/06yTNa4b0V3xxUlX5yptJyJi
roiEgF2u5x46tB7U40r2vxluGS1Syfn+8dCcOv5skW4B+PR9gg+04mU7nx7HyoFlB72/PzP2p04w
C+mirmV6nZxARMatyJLvYCiuhGl/bln4G/oOu14ZxHy5LmLttlPD7xFe06VlnDn8icBWx6t6F9hK
6yPc3CkVxEnUukzw1DuI9uaZ6Dux6Kiz2PZKvYnIwKU1fPpqEdc16jMILSfSF8XXzjGlTg3ALMRR
r0GX0WYCsVQZirYcAjxaGaIY0PHDn/lctnfqNLMYz9pYd+iOVVtXzxCTaJ5aI32G0nEm3T91+Flo
Y40nF/AdYHHqWJsiQprgUEQ6rtVDdWY0Tp1iFt6F11hU/zt2FKp3WQwW4uvtlZOILx9H2olHaQ5t
C2JAxJanlds+166KQPLXvi787ccHP/Hb56i12i3At9Yj5d7oV7pc7IUp1lE7nAHFnfrt8yAGsN2D
ay+3qgohUC20/8fZuS3HqXNb+ImoAiROt0A33T7HTmInN1ScOEggDhIIEE+/R6f2hRe/6a7y3SrX
CmokzSkhjTm+n9GMmu/P/fbVqmwY4BphPfQZNeM1vD+v2gmcjrG+EMIbQeacuuxdCMPICwYCuLDI
UK30yFDHJ0r7a4ufD+t4EJjPv8NWI6tIBuO4iUaKRmSEmuAcVJ8wLH74bf3Haqr9+TZOgumPPub+
/f3dm+jO7SvmTCrznTare4h/PQfoP1p7f8jk3KCiPkL5ATvicgblXQxmF9zunuBuKDNUE1/6SNma
aqtAnyyCjEs1hou59/3gPVo0+NpH5Pv5t9x6/CrQYfvUM7D++gzWEqCJeLdz1x3t+tLx3caG59+p
3rs+HPMQlTGCqgwu3rsA7rnJmPdfCnKqPwz5be+pC9lkI2TWcjWOYvhezRUcFYH6qUBBr8NP7pLt
9ZoNx30B3YrKWD16Gk4ZfnkrAcaKp9LFAeGnxsFehbxXNTNsKzx0lBkeLCRZweiz1VVfzz9+q3tO
gfRuHGaoUoWPswdkFPBDamODORjV5ELnb0yitTitQBk49jKuygR1nqeyfIR6f0et7sIc3frxp7+/
+/Ew3ukqFKP0medyEHJBhI+GpMAVcnXh95964YNjG3u1ZoPcVoQaxafZMltfeO1+FbJ7mJs2mxt9
IWNtddEqjFG2C1v6AU3A0fhWhsVtq+fDwC9drG09fhXGIjSA3Y9GZYoEv+0RsA8LFuZfnGLiF9ak
rRZWy7UbjDZs1TFBNdg6cIoH41J2cNAtowtfXh83AGeX/45yPedwwj2VqSoKhz7iu/c5s++Ziv6c
D4Gt56/CeFBUaxphBJBQr0fjXlesycLc/dQcCtYit2gqhC5lobKm4t8h/X6Uqnvyx+K+k5fuJT6e
psFa1IZLfmVjz60yG3eBXiXw2S5v5rC+mVS4+1wnnTrvXajh2HXIfZieZ70fPvuFf2Nw9Q9W5Mvn
Hr+K5HymdVV0JZZU9BWo4AU8J70Qzu+0/1QeDdb1wQMppVWCNZJV0fxtnpcvyq2+aCv6dv4FTj/0
fzNFgBKm//QPQE/MNB5wTyEqWXnMShDhLNhoPZ1/vHN6zkfPX8VxWUblMpYGP19235agflChvOVW
/0qkNe3s1v/GAxdII0k8GIcHOsaJjRPDlu6T77eK8hGeUXkdEpktkXITp6d341Rc0ududN5aq6at
Jmy9GdSmwlvYwIC+lW33BvhfdeE8a6uBVYjDxhkGpAAmwc6+P9lZOVLCOien8tIlzlYDq1UaJvA6
VHXeoRy1gIMADADhV66jYFLx+QmwEeJrSZpTg9cyRVaXlfn0ByeXN7M/9Il0yjtb2d3+fCOnYP5g
kq2VaUEwz6E9gqZJKvXN4wbluH6vEkDFPvcRHKzVaYOAdrMnDQ62gHl/Gxf41DuLW/2qzNxcUmJs
vcVq0Z45vAimGV3VMrgcnyzvO5SUz8L5lNwmCFehLtx2qq1Ad5lqwu5gervfT6JlF1a7rZm0CvSR
jMR0YjoNtLc823CTPaCmsrt0O7/1+FUcE2RZz0VJdBY1uezhOxwSGnt561/6ityYqGtJGm5Hq7bp
xi4LA/h1wFMjUyr81jbNLw/l2+mnJupajBZUYHf5g8I0osMTnKq/sAEEINimn3/8RietdWjwNJiI
EIXMgib62bSo82f0omfR1sNPHfduJZW1CUJLw0B4wHfqTwsGZ0ddgVr+uZ9+Cop3T++GgZUB8doM
xsgoWBd2qgRIVp97+OmV3j1cGQuaC4GHh+0wxEXjHQE7uhRVp+3cB8knWIWt5DPkmSG80crScOtb
ESyOrOOyVTl59G1N1LXFct+GHXoQmoc+yIPuKFEG3CUOhf/TUUu3AjKTRvlkMhTdkCmdJlOqX3Po
12Xa4LwbC2U1NOWxnvJCwSkY1WqZtZTMeyB9hZvXiMBz+6c9VBV/ivLWGw5w5gkA/pW+bWCjFTkc
Pk2kb37MAaX5w0B9q3y1AcDQf0QTMJzkVYOs73wcEYCQxsvAXA9kaKbdBE9reB0qJ/IeI5DnDCS/
uVR7pyEw1cUx7FIcpmiEn0EddL59hM1PGR1bODjkj7BAYM61DcAevDaoJmFzYTg3EuU/U613wykb
PqAWIkKPo1g19ir5XTUotze5fjw/X7YaWA2pzeG0ScOuzdQgvSKNjNceXWgif+CzsPpkuvdX6RiE
GGexSNllflGDOcgs3r11ms1/AliHyAsJZyNo12IjEFCm3GIDZj4VfyEZvfKs/nMFDSiF/29UwbtC
jQADtfhAaP2vTVfrl2qx2j81NdMPsHnav+dHY+Md/nE63g03nHw1JippMwtSh7idGpw+mzY5//CN
oQ5WyxYEtAZfA6LLhF/+HOfmPnIAbA/4574PglUfjbgxnIWL3+7pHIuKuAraKFvC6MLwbvz6tbzS
G6HrcmrMIRcOmbCbjirYl5Z/YFhwIbttNbDagCq7IH6Fa2ecpJVwAMGKRSbrJzgWXz/V/WtxZYmC
97EJbISybUcQmltij1JMfmjJUH9uZfFX6xbzua0b1+8zUJymIyiNDj72Fb2QKj4+D/wfJ09VF+MI
UgYCbFZlAp12eY0vnGUnZwUjS8IljIXtC9fyG22t5XWjJxcyatyuChktYUwKDmwfdHDujawWELlH
bnkwQ0cH/jo/OhuRt1bcTV0DK9i5wHYlbH/qVk8Z5/yTK/5aa9cFYIouBRZlUDJVEmnHx7oPasbn
fvpq1CcblfEex4kX7OjEFQub6nqoevv7555+Cpd3Kakvm6LK2xZh3cBxjzXE/omPXHNhnLe6/fT3
d08P5loudY+tKHhN4qibsMR9OkDh53/7qQc+2K+sLSddInTETxkvrEMYG3d32MTBHdJ8hz/wpcu8
rTdYr22AvusZH8eZZRryxlBQ8LbUGkZD519h6/GrpO25BDBHAKcyzw9G61hFjZPYsIX1Lug8NjS6
gbdK26hMhlOWCJsMiq2heuCNAc8zB4GsS6e+tb4WfQ0OUDC6e39AgrkKfaPMFbM8r70wBzYS71rp
05ew7qONU2fIMHfBuFznvpsxfenwc6MH17o+FQDco0tsWicjYSFv1SWOKGuAfMX+U0O0Fu/5Nlnw
rYPNQU5UWd9Ucx/iDGaWw6Xb1q03OCXJd0Gy2Fqh7NptMgKyEpY9oBooTpDoGMXn32BrBFYZBLZ8
tWpcNNAX/KUfqgNbNHy2rN/nH7/1+1cpRAy1GSINu6lONX0yF+TvMsBh/3MPPzX6rnMKuTgwfQzq
bLTpXoAy7br9hR3BRvqgq71xDShaMcEAJ1sm6GZhnJA1zP3is+IW5oDfPvfzV+ljYAJQb1TpZZEX
EhgcAASAG+rmQvbYGthV9pgCOE41GNsMmNDlprCdOV2GqPxKQ+Z+bvavBXTFjBtOX7V4AUAXDyRn
/CC67pOnCGv93FT5PBwrAght2/PM0EV9bUs6HlgAw87PdRJZhReNZrjyNHaNXVNTQgoVHnLQuaRZ
PjfEZBVdqgOMNI84eoiy6SYcIhv849F9OD+BNoaYnP7+bv5HU2XGCU60WUkYioiBivOWIxtKalK4
XLbB3/PNbMTwWlsHw6QcXpYFsqhvWcC7NxGc4yrLjtr0fANb7/E/wcaBdI94De6VfhStk+rBfiyc
fHf+8f+8XD7YC5BVoMGrBDA3hRfwRJ+GVnQAK/JB0npngwEr23nfehSA9fyv3coY9cQX2t16rVUE
NmUYWhW0lLt+Ic6BVAMQGsYCooB5zYUI3GpitYILDqqT7fYi4+Cp7h2Qv7KuJl42cC/83OCspXXd
YtV2XjciGxfxu5Xi2rVOxuv5cuHwf+MV3NW3lzYwWtIGPxybfuB/UIne/eSBp+4XEbXjhZViq5FV
nMOnKM9hTyMyuJC/eqI6tgyQi9Jc2EltRMhaXkdHWKN6KClFYXQLRrIC4+xroIdLSobTr/xg/q7l
ddwFKZjlpyEgJXwldSevDBteyomANV6B3pE3Nb0wo06Z6aO2Tq/4Lqe0sD+dF4VXcZRzW3LAMHWt
ULLnwKYKrjuXTlW2emwV8pG/BMbrseV3psExcMGG9hXYDlf2F8odtkZ8FfPgmOcdts94D+ab1IGZ
633fuSpZYETwyVFfxbfxOW4aJmmlhVPM7VVpO/ad63bepYqNky3jh2Oxim4faMfZ9zWmFaocatST
StuDKwm8H1Go4njjns1d26e4f7errFR5iLqqMmTtM6BmZdaJokvqgFqPQQEQh4oNlIHDDiQHS7x0
retM+wl8HJlor5x/k5rS67ErhytQq0ZU7IHmFy0RA+DZrjldvjIHpUpfVM4Wc89sCGLvyo5ZS0pA
x+tvSUtUlBA3b8ff57P2xkRce5cxnHM6RJEqk13B4RdpYRKCUt41zd6f+ksXdxvTZC0Wg5841xVA
LZkvNH+Cbpneh6yYf82lY104mdlqYjUT7TwKCreT1a6fSeWnRoCA/LenMFE+8AnFaxdm41YzKx2G
t/gSvEaP7Yoc145jVEU3k1/Wh4na5fP5IdlqYpWqmVWScRnHKhtK73uf2yni9QuQFJ8L2bXdHz7+
TW35U5WRpe9i4dKjXIaXSF762NxIo85ppr1LbbAvqoulh5U9541wUW8FDOUuMtCupEstreUqQI17
eOwjCyTF8z22NYlPPfmuSUeCe0JHr8KhruXvaDWJfSHrve9DhAAwGLmwhm41s8pE0EoUevThflNw
3I7stTc7ULmhYIDXS+gm4XjxAmvrzGCtDCwYzm2Ay6kyu/6bhy+QSe+GhfztSpLOqjtWTriDBuhu
UJcO0DYuntYKQWvuHBxJNFW2NNaBOSyFF09sD3ayyAHO8fXOFXI/h59MCGvVYEAA815EAE5UIYPh
GIkeZNkwghTBL0ZhXxiwjUj6H9kgnu1zuLSkM+DxN3PLaSIBrHwQ2GFfmHobK+za2A7WZpJzgyu0
IPCGvc+dIuEWiJnnJ/bW01cTe+Q4MCXaYZlvSLhXHG7upSj+fu7hp0bfRY3td44QgciBiOVXNmAv
tPUvdPzW717tO072oT2qdwCIXihKpk5QO5md/9VbY7rK8wa2fryHy2xacfdasQEM5AdVXlgNtx6+
inDoKG0AtmCr2ZVgaqM+sdwDkvFYiHL/uV+/2mvkXgADV2JF6axhNhw2XR8Ty/Z2wmJv51vYSB0w
kl4Na1Sp3IMNDigA6s3l8gX1iXewVPiiZrLPLf8eYOYxRhXPW91dmqcfZ0Z/bZhX+EFhja7mmTCu
2I9tPl85EtmxJ4WT4EYyvLDIf5yl/LWM0DIz7lJrxWG7Sa4Vobf5mN9MZNp5BOjdsLvBvFviRn/O
ttJfawrn0pa6J22U4sDImvbNqXIFxo/hkp4frI/jxA9Pa+i7EGzAzvFDhwWpjhbLuwqrxsx7OEKj
4vZTDUSnif6uAQYtsBS0iXDT7t8Uo7c3nvzxuUev0odhYBvWBXZCYtAo1dcN1grhPZ5/+NZArxLI
iBKMpS1a4I264Hs+BYk1voT9zxqHIaRxH0ejgbW4pNbZGIW1bHGBHVY/Dh3H+XVhpwMz+m+uGvDm
zr/Lx0nFj1ZJJYKenAaVF4GQ1S5uPDhM7q3W+avHfLEutLH1Cqu8ov0mbwJJIhS1L/FcfXHaS8qC
DdEl6Gv/nULUX4BPRiVH5hiLjNd1VdbkV+DPUKFAoKGumPEgG7bglQ5jX1Adoy/ToIBMClD5O/xi
y6RoNmBHqy5cZmy86tpgb7akA/sZMJ3gHzsUx2psar4vA9FZFxbdjzewgGn994UBn9XLmHd6p1sY
Ylb5+MDzGiRt9ebZ017LSyWcG0lzLTTEltEjHQEDV3fAJs242a1KUM57bR1qGlwQpm81sorSLhhp
nw9oZNRTFVu1c+cu/GgW5zly+gur5lYbq2ClTMOdRaMYoHQXIECWByBTX3C7/YbDlNfzMbQ16O5/
x6StwtC2ST7sRpcBPGpZcLSZqb3/3NNXEVqEBtgji8AMBgW6cVup4k4EZPh+/ukb8b+2xKM4aiOO
L4fdAChTzIE1TrohchIW0ktlUBvds9YbcjU5Le6mh10O14NvHVdw9PLtJbiw5zp9ef7vaZW/Vhou
HptA5R3heqwwQXUPq3jbu3V5CMogPTRF+MyCS8WDW6+yWhJR/k0WEgLsyyOn3nt20yQ4373kT7gR
22v7OzK5ZBHV0O9kW+w8x7ujBFLrqJd/tYN6tdL8OT/mW+2s1l09SRjGBaYHcFY8gn/3UIMiLzp5
T3vzdCoIupD3t9o59eK79R3EW98iEiMzOc69whUybnkfxWRVcdDkqeGX1CJbo7IKcWvpapkLAp8p
1DKlEer5EuTgS55rGxGyFmUtKD3J+aj6XdC5r1zQL7C6+Nt2xYVd49aPX4U3q1ndtmAt77yIBUDo
UWj3l7zdnR/qjey3VmUJYKFRc4XPszbXmu2M0gY+rLrm9d6AS6j2VHVgWp1vbGO81xqtfCQ5dUq8
CugJv2Glf4vzwpfR9QqcPoRH8Pe+nW9n46XWLngdA2cd9DG9s2ocEklvupu7WScVCw8A0F14ma1G
Ti/5bvJWJRJLuLgKdMVZASw2YoFScozBb3/o6/zCHfPG5FpLtiJ4PQy156ndWGkAy1noxtwKxE1h
wBw831tbo3Jq+t2LmBoIukVNaufgLCBGgcLvhZY3dcHuJ398dWR7yR1vq6FVuANbSpcWp5y7KBIy
rqzuqq5sUJK94j4YxN9Gjhc+4LeGZhXvTWCCIQjzbserkcUd9YDYXbomVv6oYjXbF2JnIzLXstWc
UqGc0kczg2SJKCoH9yClTs4Py79D7A/WrbVgVTtmybUCdxTAvCyocNtpyL4q2gns4/ZmmlA1Xlnz
s0fnI8qZ7yJO5R4GqCp2pLcfvPn/MVubeIKtYVvtznOCpjRU4zsmh78+CTns7LqnQjq3HSwCffm5
qn7wn/47D3FlgYsBE0V7anlxNFq/W9F8Pd+XG1uAtXqvckAjrYgM9tLXdULlBADm5OWHvK/19bgU
+jsU44Cp1jnbn29xY26sJX2OgOh3gYvdfsln4SW94wztte+IJryQGLYaOM39d1Hb9aHGp0QXgRwe
7tpexsL+5IbSWyUEWNmB+Obi0aPrZgsf0ijo0891y+lt3v1qkFp4zgKJbjlZfoUFSpNqqYMLmWwj
Wa71fLDfQRGJASB2RrWA11Q3jeoebD+4EJFbXb7axtselFykrmkKf4797Ln3tOFfzvfLP3eJD4Ld
W63yHlyzmCINhRF6+OaKyfsD73p9pfM8emz78YVM5Q/dqTtfLSab2agPshmqxwpmSTtdMzsGzbGN
HaHHRBD6BZxtkAej6pJ/4kZGXasAm86RpdBtgGu1pnwRUuBecHEWSPUdeUVhKPJ0vh822lmL8bhV
dTQE8Hlfd1Z/QFmvad5cjcqdQ1GDBHk7YOdz6WzAdf+dkXzQ62tpXmDcvBlLKXasn6dmThzBhdvt
Wg+FVX2shOdgljKJ0r2EKTcKaEyqxeArwu5o7kIsCK54G7ei81m975yirOpYLBUoVyw3Vv6LkAnS
TByMlQBeGlVMCuhFzolzHTHAo0BZzifHP87wfZAQ7nlTJ75RFBe1X1unUXM8ukAZwa/Ihi8pKWtb
dsnoDHLu9mbpnKBIjRwnIOto1OJDI+etFc9BWF6RigwJ9ADdNy8ArUqIRf1Q7UL/AleACu9gkVZw
DYduUJdLfOoucdTMTnsFOzJ21U2+fWuaaEApquEzPvrqqLb6rAGem/+cQqcDw7UpaaHjoFX8ChIs
H0xrKjJtM3Xv9ga3YxVHEcoSsgrQiprAsbYNTL0HX00XSTlPxd6zFhpzyo+CRcsLgzL8uXFUEs7F
XvjNsQ2VdwqxiCSCT/OcArIN/GwJsmqo7UT4dEfciB9hfDUCJt27e8hS06rz/nTK3DBUCCVOMN+S
Se69Fhr0fJwyM4pMupFM7VE5CQ+DpLdLXLEZ8ch8N1Hyj9tfl+0k43buEwrzZDDgruEMCyrCPpIs
66W4ms0jnG2SxilRXnBdt1hx4UjNqphrGFpOLVYuDevu6iddRFa5dp/oXsd9/1pgzakV/pUc7vtq
fp2t371T/gHO4ZVYryj6ul2kezeHIDhXTWImez8I9BWMwzQ0Sd3PcfyDL0p/fpzcJ2XUFfyUYqX4
kbvosU7FvvnWR13KFnA+x+9Twe7Q57eoIjh6c/1qR6OH7DBjGhsee3x5QDmDjE+y+WSAYGMWLX+E
zhcOX7nfHuYIhcizNfZ3zjDQJCR5e8fcIs8gwCYi9iuhjrTziEkxN1HDXJTYleKMUA0mQsf3XWoW
Gd2ha22wrB1437a4mge6+zcx7hHU66ey1D5wv95VrcRNbmgSlORuZGJvm/DWzccfaiy+lWx8I74n
YJndpagYrFCPO6Eo12LPrim+6qF/8BZMOSlJHOKSbNcI9tou3i+nsZ5pRF/7JboVAU9aM11re06Z
5X6biA/v59okts3sXSDZSwjDHJREp5U73AleYV7U429rKvsYGLQd5TLN9VMdFtg/7gHPTezRQ227
IQeb99+ryHkinKS0U0Fs2u6RLDCyjeZbz312/GAPlsNuLr2bxg1wkUSjb+MkbiNbPBZAkphyvhFB
uPO6EZQNCepuhQuHI/GjveU4d4LVHRy2+7se9kOsV2nB7GNrlwcYWuy4Dg+TM2dwK7kuWBPL0rmW
xXCPypEibXm706w4AqSY8Ir/QLjFi8jvi8I853afAmqXLM6PagkeAtTFWX4QQ0+XGKz3SIMMkrcG
/11G0R2HtZwdjrHT3NO2PQwLMIlVt4OO80H31l773V2BKcW7Zgfoz24CqMLpozJVWtwXXB20eAv8
3y6pvqNuJmt4iCo17Bor78rN+8RX9NnlDF+0LCb1ERD1Jzd0j3YH2k2BzypAETKXqjJFpeKNS+x9
BZ5QLDnGNFSTuOknDxBeN3w1DljVY/tANCoOu5G8wiobh2zhq9t1d8uJpTGPV4XT3JiI7xUABXFt
N9MpY3wFFeuhmZZDkbtP9YyllBkUIaI2Fdt5Nyp21A4esBrBE2bySNwSr9v72s4PAQNJNPJRq9H1
NWAEYsGk0OmIb+d09kceFwP85bRF6Y+lypsn8NuiLm6Gecl3WrvNV13ivimGlCZ4GNyQPpXzHIVx
MDX6qXG4SSVrMfyVEsnAUSRu8j+eUSppYDfiJ/h/dfs01sZ6oI6GbzKXoK1mpeUgrmu7R3U8C6sg
45SwZ1oDJ5K4XtQCWsBEIGPfQ+d8jyawTmMUJcBHnJc0qFFR3+VDHJJBf6Xj2HyvowIetw5FSk0X
2Km18ci6euf3NhdJSMk8XE/cmIcc1rhkZ3Loia7AFRa/QlyKv4QBTtlapcgdpYN1684tTfJJYAs1
yrlo9iC3K2tXOxG2M97iVFltecMvYkGuHRjKf8DG1y0SKKrbl7Zh+lT1TxM2Ls1NPvEwMXXdHJmL
J6buLOzmSITUXlrncDg9+qUZo5uuzp3qzbe8Xj86ZU2f5iKCrsIVliDxABz0r35m8688d5vvYTXY
SBMdPc64N72FoZ+Zdx1W/TcjutFJZd9FtyhyeqnqyLoeAhD5dkMvPYTYaEU6FX2I+lFoscgVdVpv
nw+6UftSDBFyuXa/czcsfyw5axE2Agvm09D37XEIHP6kFs/+XRQwoADxic3kZqwj+beoe2LvgITS
P1ASOb/xulRpPhVVuogGfGvLp3cVn90/xB1ph3Ek7aFwbHPHMYo/K8hwYBs3qLuxCN3fuT0N9GFp
RJT1WJgeaurLR3h2NE+mlvJAdaQQg9QPm2RofZzx5bOyD3k7h8eFFU4MvHT4zPEoRGmgsG+g/fKt
h+6ivApdPzjKUvIUXJyfyqF9s6tmwv3HNlL8x4l96sY2zkV/D5ar972Oevc49OA53Gs4Dc+pGLEQ
S0NbxBeNGixMhop7f277nQWK2Rc2edNLHTrzN9rbwdd2cOor3AB4e940U9YNjO/hwO0eIi8wd0iY
4y9/tFQPFMVUptUwhAda4DcZA/3aCYicRFFoffEMqj6MX0LQG6AXkT8syyRY5sZvanaaMm1L4424
qYEVyc3CxtpL+NCKv/Mi6wev7A280Ud23UxT8BKQok4sxpwEMkuSTJ7ToBWJFQxfgCwEurMicMt6
8xnuZpDvwgZknGySUqk7HlJnTpZGIfWaWZDuES4hs5WgjFS+6nkMbRJj7xi+qCiiz4LnNruVgBUX
KC8G2+21gS81T0EkdIIktAtnPFYzd73d3GCDk8fzArDIYUZlttktqNKy4mWcuwcP+t8+duZg7k3i
e3AK28MmHZehrLKLIg46NuV/BSbqZMW2WIQs4DsZ6FHvTN3hSPIo6DRotetcuLHUYoIAL2JIEA8c
lmN1UvkVFrEorJOGN32tEoDurH5MZGcxHVPquS42vA155GXp/hSkePLgEpQMhbRyfHDK/Alcq3GM
PZL7yH1TUH+dZ7dosAEMi0IeixwK3cVnHjYwucWdXeCZwUpsbLHFNWmI6lKNLPjYqCLnN1NZeUk0
L7Pa12buTALEsG39woZHm1u7LiI3i0IvcMsERUANvQmDKdJvWgNh+DRVFiokJqcfoqvGnRxFIS2C
hfKSjG4d8WsudBV8aSkIui0o9IPub6bRNbfIMaHZuxws+N3Eayu6knryrBSoR2I/TpJNcDJDZ//o
cJQYYo/ojjZQawP5BnBAOSZFRSac7ou6/FXMp0+5KXDDKKO1bNqYwzNrie3GbZ7tCluLdGY52NK1
mBcv7Sk2jLWNjTzkmQ2P7iJ41pm0yTtvuS0VeFsPY0lnvaMGUOxdCFjgjD6fi3lX1aEJUjYRVR2a
HB6/qWkb/oY6EV0eutop5TPGxsA7BnBHnRDObJ3kCPgxseUEI7XC7rHBcqD4g44WFMgKuoDRz/eo
/wz6BLWsLbmm7hCKQ4O6Lp0Cz7bQO4AWg1fRN0g+nSlZu2s636rjsUMR/X6axtG7svoJR1+e3Q40
hXtlWB561WqZepLNfsxdB33oUrb8tOCAJuJyXli+8xZ3+FtMxIlA1vF88XtpGX9GYHltKuGsfR/2
pFxw/Dz1TQJLmdqNR1RpNUc96MBOwikSXQLGX8D2KP5tzS1KZvowwT+16O+hok2XoGgDX94dVeM3
QCmRunPYFL0uHZ3/DiFZnhV3xJDoqIQRHwYmbA6APJkgCUxpwYGhcpc7lHwU+wG1433ajWEQ7kvW
CZYuJ3uDGHPD0VlUWNpP27rK7WuCYnkvRkkZ/p8CUAl+tOC+pHZz1BmZ6jkEZAZPnKo9AY4EMtge
gedcFVKV5I/nDfiw8XC1+jOv+YSvgopYf0pfEpN1fj1aB8pBazwAlzB/yblfdakQLq9OlvquHQe1
i/RW+GVep67PJb13piq/c9rRuoLWa/kdCQeWDxO8AkYYP0QJZIbY38EQP5yuinCi7l4OTu7F8FEl
L8gXRb3PXV/Av1iE410rh+CXwbaoiRkGk6Wzk9O3JpjFclfwTuoDyPHuVwVQRLjjDgWma5rFMN5h
CVryuIlaf06No1s/sbDNyA+srwuI2hwduIkpxuB1UVXooXSbyQCV1lFfxSFG0T0wYmGjVcAjYLwp
3TJwrkdSYcbOglbdflEOgrMVYd7eay/CdGjGQs5pkVtuu3MIJLp7qzN2iA8iPBtfEC2k0+WClA4v
tVzCmnms3DzGFUhk7thsqz5BRRdddqb3hwWraS36R7i+j0tSLfZYQJppu/WeFCR30gCCriAOLGt5
5lUf5SnW0gGKfho630+z8gGFSfBaL626c65wnub/Om013RgbcjrEPbdzfUCKgxiXsajskiisOki6
qeu4MSqP/Cpecs/Js8qoLsiCPoJKYJrQcbFXGv3ai7of0mGC9Wc69A18MXpSQ4rvC2y6rqqS9XZK
sfzoNPCZGm4QumS4KjSqBCGItAHH87AqvQThzJqE4oMSX65ulD+0A7PZVXMyW42D/P84+7bmtnUs
67/SdZ6HPSABgmTV9DyQkixZli3Zjp3kBRXHDngBCZAEL+Cvn6Uz/X11Wh3HU6mTqlO+kRJFAnuv
vS5gTmZ9w/ofSzcIDhwjMoe4Ez6qz7nHLat4PsOkNsLAKiMRc3B8l03yMlDrmpShh6t3lZBNtF7w
vKuMlUV0RCqofXLzWRzuqaF5njwTnioHHlTueaVNW38KI8AnkgD7gVE63zUFqiS0vshqwloT+/IR
iJ8qQHSrFlAPqORLcYi8xutTh0D6TgAestHcpP5izuvAxEWxVGkp1HmVnoaRhk+IzuwAoyDAu6ru
SzL0PtKczXnvHLzWkmET4rOx34hng3JO7cTaaj/NvcxVOiMMOtnCNQTg7gx7BnkbYmNW94kcJn6Y
UH/3p15h8dyNdpmSq6GGn/WqnQLhbiiC5Y+wspX9ozZGYNLiMLmnsJVBlfc9L1jN98uoY3IL3KkT
m4Z5QXvdyoGpGL26slOZTjON2fe+kIW68ykcM3YzWKndQU/cFpDZI1gV7VLi0nbqEn/n06S3d2Hf
es23oJhjdcMV7QFtNXmt8lczdZ2+GUAbUZAHOLk8Cc8v7UlVdZjfQlxa0h3ch7g6DF2A1Ot1NRDF
IWbxqHhbEBQ0o6ntxuFlRBx3gRo09ll5nZfWma0BsSeQKRQLI1n3Bk4x6Yg7I3hoUIRc06Cm7Q5T
8jE4EFMgTDvrfK9CiQe9xLRq6whOaIhYmd6AS9TYdpFEak1aQyhPsXkXgfpeBbWeTszEiH6VcaH8
hxDzGfKDQAAR7EKPAQSwHR7HFxmDzl+mUaWr4mWERsFDBUXbap6yvo1Yt/O9kSwvML/O7U6Y3AZ3
Q0cQ2ItKITlE2ja7HmOW8QY9As+/0lFz8Uy6kNpnMjtQuLH+egMu+kTlAkDNLAZ+tWnO/aUjads0
Xn0XR3aZXz1EYFKQcvwGss6VSJoiVFk0yYHvC9EE7qXqIiOvLY2hUAHCOzUJPIHyuto0qpDxW2gH
4T+ihRbzZkStPR6J78XeI+mDWFy3tSq7Q1KE1bKCh+ds7pU3h1rhdU0Ij0l7Ds1JfCgXbKVTOnXw
Els1STlMQJT6BJsdFneP7KzoSa0wnSUx12mMMm4EnIIUQTQdFLgo28pw4s12BsOarXiee9WqIbER
L4qbCUAHnUnd3pq8zYMkRZbIbMAW5RbLGqiIxt+HfsHGO78hMJdfTB4nj7MJ4LgW+1VuHz2qY9x2
EfFAyCx4XsLdOKQLUFMs/8veKK29GdBe2CnMEmVV4hdC1ncHW3R4LWcGbCUPLSKdzSMq00CalJVY
Q69htldaUDSa80ogO4ChPEPaJqfrjojAZAg8GarnsgJBpL5pBtG5BEgLbrwngweNPnVl5ygQPYLd
m2aRopo8w0bMKbqSNgqxJEZ8VJDgEGKAanpjV49X1Yyn4UtIumncBFGl/AylXD9fe1raEuWQHG4S
1MuTTanf1ON1rKa40FnNawyVJzDl7IrGvj9svd4t4R7z5yj8RGhiBpIOSvjjPbyRS1tnUw+/khvm
tefwRYzZuXuuJpTaU1YLVWJMTR1i7K9QHjJQUyymYHdtwAU95FQm09EPSleCrRT2uQLbh8LvrU/H
xlRyk6D6ia4gMpMWJYrqbbkJ66YoG+xVfgGkI9Z1E2qg2lU33YxmTmSKkpoWa1L6LcEbszZZQ+42
1Ol0BjEQi8B7sw7nxJqtYsoDvkpbK1EkGZh55GdcdOzR36WB1EVwKqbF9PvRcsKuYT4xLAAKmhZV
RFMl9cqKsKDX4AvSbg1YoXsVS03ja5SoNblF+FNvN9Wi5xL7ODyLr4VZ8nYlA1AOH/w+kPTF1aEX
ZyjDvGBrClOwG+MVs4d0ERe4XZCEFUCSwi+Tu5YOFFCb9YZwTSmVK7/16RauZrbaLHgMYHCP2TZG
z7Vv8q0swrHNwoDkHFK8vioOmoT2CYQL9JWiBOKxqvO+5RuHebVY13LSeNrrAX0lKFdsSr2S18tJ
IB7cXyPNO8bIAghGux6coMkjpKmD2kULyYtXuzDgDRWDJjcVeETtFwJpSbDRZSjsfRWhCfgU+T5f
HnJ/Cf2NHNE47xCFBjoG5BgGeScNozUqe2ZBsyczB5gKHwsPu3yXkIz2o7NPAJ2W4Ra6Nuqv8oYU
YsOZGm/qeJ77HYUVUr8toKWs7wB0dXe6cLJaqzn0k00v4f22wQbn9Ss2wqkFweRLTLK+Rymcp5NW
ybSKupiMr81geLXGRPhMS8EcxaKFi8PuB4CoqtygiLFzCqEbbfbCYvHb5k00+QddejF5mrWXRE9V
WCU7pgfgpADV5DqKJNgss6OS3UhsIyKruqaIVuWsQ0jk5m4pgQ8g5WyL4ZDXpPDvqpvbruCYzIza
41ivu2EGjog145lPMB1/iicsjp9hgInmNdVRnMNnA91TtTKOQnOZJ4p9VgX2+LWAQdT9AJcR1BuJ
GqcTOOaVfiJRET6haUEPMucWWGYiqApup7aW4geygGbxKU7k+K0r4HyxHmY51VcD5kxn/jumK3s7
Rxy49MhjeSMGlNn7KozjHmWC0M2nmdfAOVhQy+ATn6QzLE0qJ1iYqoJ6w7cqd7HeFr6pBGToJJ+2
DKj+j4E6ijXPX6pepJDuzx1GKGCodimYNepuSPLuMOBvsXco6sDhQCz5cWo4sHsFT7l72dUYtYxi
2DXORrcE6WKnwB8megqmACOBIBxjYKG8C6traGOXFrBLRN/6JF+uYjckNzWJw68czfImHGe3YTlA
O/h+AhYOckC1NukxOvBhVdWGYOqzZOpvMDmA14rrqkMMdd6G43sry5d4ZXoHefKkkFi5UDDYmrKj
V1NNE6CU/nzS4Bd8GRiNwDzwGvwh+EO3uUoUgOOhfmyEg6oC2tY3Juf8OjAYORmxfBGzG9eIsmqm
lJtEvNEhLr4WM682XtTaDKjQsvHyIrjhOWCWdMHOe6jihFrMhuqQbmCPNO49RuiuaQK4MrmWIf4O
QtdMJon4ho/T+1qKpBZAaZBBPDVwl56DBYSZ3PjdjzBvkLAcLkPziQy2vtOqm69IxNFS5ZrV88YL
urHExiBNkMlYY+LGJCJaIQ1gbp3ATeYaFOpwR4Kx2AYFNVc5bxUke2H92bTLtCmmpF2XBQ6TllD3
FkCHGS0xzJqXnefquMoAIRM4f8rqtu6VvUkCXW7LZgDUAue+dj1p2q4YKheZ+sOCGG5Tox0Yut67
C01FDgT0/hvAn/7aBWeQzC7+A7N1sca2Eu/rwPcBeJU0eS1rjsY1bB3Z+H4tNshy4Q/RUhR3leGw
kQyCaFXTuYpSZqfluov8eV0olawRndfAf1OGNLNNw8uUtBS+vdqSBMvr6Cr4ICSUIW2jL6+crqFI
G3HvvPTSQkxaAI5L0KalCUwS11oGAAXFHN+jSQ4/56UskhWWBKWyhDP/GHp5HKf+aKLvhQe3MIye
R3R1TimVdtUcp+gnGqQ9JWO+qkAeerBJR0bIGwL9zaOeO2B+IL4m5RzuyiU2xxquacO6hWniqmot
qrgS4fUz98gBIW3Nj0CeZ1kan/NsJuyaMQpntJ0hHXfA+AMwqiZAEZjaUljcp2aQCyApA/d2uBGp
4RabN0Id/TiQ29K30SNTJNjTuuiht1bSZZE/xv45IBM4ZFOFoLMqCBOheg2n1YiMppsuj6KvLnbm
IEqM0fKqjq4Dz/k6FSjSbwRIfmsHB7NrucAlGY6lmMEqmJBllS7kYQwi/wsgeTSdnY7ka6xkmSWU
uJVF17H3Yr8/xuhYPudMw97eg8cDhQinoMqteOmfxU1A+1haw6r/pkIQ4pi6pkfpwigs8D0S5Z9K
T9NbU8RVm3Y5H29EFGH03zYjZgvY8k+C+t4DoVPUb4AcYHIKm/4W4xw12S2wtzPYGmiUMr3uDj3q
sK2tq+l25FSfpjIsgAZjSuoHcJeZTHFgFuT6AXvBVejPISiHxbL3lgXcJaC8QYi7sFQFKmBNS0D4
yt+UcViOaYeslKx2pt73cTdsxn7+LHvwhgnAGHQLJt5xyLOPyyK/STfOoJjl8O8u2/DKm6CNr6Z4
zEBGsOsB87wrkrAhM9hfb8pRYey7eE8Wp1lX6FQIEqNeFhTdzxrUoayAsBV6QlFv/HBB4iqEJGkX
93wLG0OMtj2FEGGSO33VqqjbKAigb4dxqgGq9OLaD2f6YxaNdwtZ9LnW7fj04iZLroemJBjfx2Sd
VEt+1Q1jcHZlGY4uLsdbHiUBMJ2axSolumxWPCR+is6Trvqo1jdzpPlTW2C+DeFMtwX8nWxhItod
ebPMu8RLCvRqS41iKLEPOkc4bCdHTIyWIndvEU2GTQJ+eubiZsoadKdZNCD5IqQJVNSd9Lbe2JqU
RImPLZbkAMGc/uHr4SFGTj1U9L7e5EDrH6VycdpKILopFkKBoTnQ1KCT9wE22g0JME1Plyj3i1sA
eC1SVkip80MDt6rwiK27Mxt4mH7u0RNLt4IdXm6vWFcXeNPjUkLgm1ZDziRdo5IKg90M6I5/Dknp
livJiRtuScVm7/OsPKc3tuRj62PWKmZ5ryM7iwNFehL6e4hq5bgbsd5btcJM0BEkwWpAUKulAcES
wKlk0VSn0C83MH+OQlm9xgbl5VcYwI5u3YVxj5UvDxw+orgAc6EANnHVRQMADBTtSAC9QSMzFwdc
gzpYLz3iWRkoGQJrcNr1kfX38Qyfv0+MAkm6drM3o8JvxyYstq5t8vLEPSbLH0hPhw6R8KZD2pbF
ZEp9R9ekepr6rtMj7vAChpajbVt/SHMJo5dPoFoofiVAJ1l2AWTl0T6H10SJzb/vaXUQkYjLx4U4
Zt6ifJD1G0tGrYrUT/CU/WjYSGtU8RMSXDbJ2PFgNduFUCRYBEgqmVpndAn+wFipLVRJYbdtytJU
sCoEFFlmusCirjNkQ/fLdkQnU5/yRUzzlU7I1IAXEORi38nc5F/gqdux7xPorMYDOK20uG/6Ajyw
tGlUzNCC5VPknZvtKvpeYwowD1uUUs6CakTg1H1H2IwZGpBmMuttjwgAAxRPieGrF8y2OuBerdrt
gnAAB+a6wTAyBLqavCaGwge3bgLczzVyG2RGw7AhT63X15j/Od8NHkT+eq6+AcNqsRkg2Qhu9m0E
Z/ZtwNrW7nxs5OZTMndIx71WhKHh7NVgmh0+AYS5rPzSm6mGKknr9hUGdn19PQsUmUXqoVdqn6lq
6ugm1L63PMFK0u8OgZ6tWuPGwMeagS2Kuz9O8EWz0gyt16qEYn665mQu2Sfd+ViZ0kqGyn8jydIV
n/Ak6vEB2q5zqrgUPOyuA1hygH3AEeMFVDp2SfTFG7F1fYVxMKsf4avifGysne6Hp5gAmgZ/BZjn
2otwVx99DafhU0iL3tQpCnzhABKQxqoDWtrW22v4U7nbRSbK3USzUS288eLB2P7csiL1hyoyyKdg
EU2/bgSpGizwoxccGQY0Okox86TRHtY6zmwmCi/6Ta4RNYv12VR8OLQ81KFKUecuHgoTJapiV/aW
u+/jCFwX9XnUz/6j10s9bHM2RaAoY97Glw3y56XYOtZEgEExcF/8T7BaTBrwTkJWXeucziNmwoOd
PiUxUbXJvIQT2ezqfkK1WFQusdeioBFN6RLCMiRH52FOGM8YgKFtXAuKKV+I4UQLYLEqm2DdQxvW
h7dqIFMyHfDRgXS36XO4jbNNGBVqfvZqB+ORNPct1cMGYNQI/EIv3K++5nmvSvBoR4lns3RCyjvU
1f3kQDShHDUOq4D/RaCI6cTxddItEs9qCIQFLSfIFNqA9JKbEt5UgJ6G+E4lCUD1HWh0BsOChZZR
16/kmAzEpRi2x0O5niI2xI9wM6lroBIdG6on44HJdASW0rWnsitF/AbQOBkfwqqg4afcxwPyaNxQ
+fcxQYOP5zmHKdkLHNrFPIOjWfeAuGD4MMd0RUJu4/1kxlneVHkV8xufLUV7ImaAf6bScz6tlepV
i7E8IYJkVWOGfu+K2JWHKAD95CRCM83PbjB5iflvzzDiHuoYE+Xewp2gDkk0Pi4K4rDsTOAOb/Kc
LeQ19s96lS2g+irCgF+4DqQO5QGVi4PBbFtahGwTIJh3ekn6iZUYTSWC7VtRjSB9GNqH07gDVUUm
WIQ5CUVqkfzkAzrFULrLOtPLOesUGmAAeAv4ZNcgXrDh4BC61ci7BlKT6qYPuyF+ajuALymba6fX
7WDttIZHadOsm8qRG/AhyH2pcpBkkg7Er1Xhe/PX2rPgG80T0Pd1M6FjEt4iHygm7ggIczVmxUlx
70msNUBgg2DCBKfx0QyCO9jszxjJjgEuc/CMHVh1NeE+b9PBQsB4DSSMqr0LYsA2dmypBqQqArvi
bgK5cA6MB0BcyTDEFgFw7NgFwDxvE8D+ydHUwCfGjPUIjJB3aKCirr6B9SN3iA4zxC0kQ8AY9z4F
k5xfjMJ9xrPcgmd362HOAC7NMiq9Aj9qEqkXFeingvN9qrIRMVs3sc4X9BcKjT2ChksCCgpH9EJG
ErxHtBYNfx1VIskJUCfLNwqErudEwYjjTgJU1uhvEzOtwN5owPXrHEpFZEUFgUW8CPg9VVovsvaP
QjI+H5qmsWzX5EuBZhVjO2C/vYMIjLlkGh+lT81XJGfqYyITvCZ0NdF0Wy5RE28pdHzFLVilUZWN
DV7O1UKxo19VZdSGNxXH+0nRIvf8Pm98z6WiXnqyZdhhMB8revQzUk3TZ+MxoQ5VK/znTqHZzGTZ
e21aBmII7nw0Vuqm7XLWHDWhUXkF14oOVIwaXIVbkeRUZF1faPNaIZEEQPIMY6+tbosK4ui2RQ+E
WbNRV5GVIT96M8ilWdhGE5hNmC1ps9IhkloyW4c1bIVQwGMRrkL+wExEvmDEX5eAZwwXqZqqAS50
HmRA6dBIv1h1YSvQYfDFPbBYtzpbIrpUmQDqx1OHu5TsXCLC5zJiMHzLmQfI04MywNuEWMzh29r6
4+cm6oE45QZkoyjlvcurKu3rMgyuBj3r6aGCEadM0XnC7J5h3/Q2OXTs0Sls4ty7QoGK57WYSzGu
l4IWL8syz2YNVFuQNIS5Atk2yprlO5atUmSc4R2vO5sDJYBprx+sZYVQ7oPQPb7vubb+wp3tq7UI
8dwoUoMaAdoxARUS00hwFfN+WDKCWUyyxrYxRysEagw/uGgtO+BTq9B4lGX+ypSPDA9wB2WblTys
gmzqRtdkWN4EAJEaqF+GBrsrr10SDtGPeWqD/cDzCPtKU2BiAiq246d4xGq4atkU5KsY45hxH858
lqteA25aa1ewPUMCFEarlV6wO7b9ueamhGvwYoKqjTPVLPWEFwwEfxf5is9phH6qf8TGE5SrvOOK
3ZkOPKRMoSrCvLvGHxAQZnr6uPTopLI6qCe5DbVHXmKl+y/YC6i/YQpczQxu+UO1plaa/TCD97vS
1ptVhtFNcgcCXe2lk7+Ub4OJdJ1WuXHJEQ9Z8Yr4P7Q9Ee9h35tZTFDQF9UxkojyJELagB57Ahod
EB9yT2s4CACYDVtwbv2OIJxXTXB8uxkC7giUCVj+1mwR47letz5bFUXSf8WOU5YbIMgMxDruBa/5
jMBGUEKnnpdXgwUUn8HgK1H7DukuMLqaIG1YSTl4wbqepqVDeobr9nDXGfXOl5576RqGMsC5Fr0Y
WvAlv8Mar+S19nNsbZMf1NEKLIVyQGGFAT3ul6iZ7zxwBeOs9irw5JAvPB4StEy8XnV52S1f86hi
J8QA5G9czgDa0hZCvjrzIeCy3wbMSuOzryRi+mYkrkEfOoxgrCECSHaPY5UQfi0AvGNcttRe1pV9
NIIJE1P+AO0nRpCaurxBmGMbL2b+4s3Yl1Iv0aJ3qeRFL25m07fmaW6hD41RLdNkWvs10OQZTSum
vph3W0DdZRpiM8bIngkUwk0KLvkAXeZEBt0m62ZmPP/Sh4ODDmuYEAeMwKJqtArYigThTSDqMRo9
f9XRvBrd6j/gkp5gdB3FV2DIqwxbxAIybBCBvyKR3d3a9rGhiAkK3TCcrPPIus4LjKx7L1wjJQf8
epQ64CN55jg585XMsd1gMDPck4one+C645dJBMlRTcSvUrKMQHEqUq2l4f6mbQO3BRGoOS0KNrZj
D+47iXySll4SZmXsAOpajDnAVfNuBhBUTryzYeb1IMsUZY2xvTYDRQqHOeO3mm0BRpknqNDNwzjW
4yqXQ7RvUdnQVFErgPQC/FDTPAELL7on0KsGpAhNPfIEeb2loxGf2CLlJiZ+Azowc+mIriW1XQi0
Q7P8eolQbPjS6CdFkvZZetWctkz6BvM17UDXpcBJNa0yNfpeNsfA1aIw51kvqg6c6PmwQFSToiVe
VgKA35EhmOOxBZsTno+F2P5Ht8TKiIaqLShsDEnIUkiatl0bgt2ZlFhZfi1z+dO48mfCkwvxKEfh
XeumV2u7kVuo+rbJJngi64BnbB1coUhPWQpB5lW1GjOxD/bxFrK+NftuMixJMN7+4HW8I5hiFyKy
UNFxxkxErYX8TOIu1fl+BI/v12/yPQEju9CRacQ9JKKIoo2PhXHNQThFRKguwPFEuHGaYyj3DK6r
v4v9dlijzKtS00BrPMGyUqcR6MhbW4HyhQ7q49d0Fi3+7MJfCNAQmIIEdQclYDJ1Qb9RNmb5UWNH
B+4aoOdKAUgv4RbW8PATHq2MhgyUhjzJMATWwwdX5j2VE/1XFZycFzsXXhdt0FMiO7rIUXVFAmRv
FFBsC2Ypj3e//gze+4AvJGtd27ueUco3C0C96AE2mmW98mvQFLZVoTE+/fVp3lHGsQv1GobsbVJP
QbjBQCEAU8hv1i0mm7/5Ji4EqKYLxx6OlOFmjGowFnxAAbJOI/NRyMA7F+nSotq2sq2NFLAXAiaR
QiGzE0l5C8PZj/zi3rk8ly7VFuJPUB15uIlZu4YGFNxqyKo/uJneO/jFUiJmzFZDNPsbCaJAGncj
VsgckO1vfbKX5tRBZSh4u7g2wVLzNLKAR/tFP/z64O8oiy+9qXnn1xNU/7htcqC2r31TnIsz7mDB
iqkBtC9mgGgcmJUNze2vT/ne1Tp//y8C1DyWAMuQC7UBYBw+s7brb0sfI9dfH/3PJOyfLC/04smO
Skf56CTb1HGCqqBPmvP00sd/bw4l9xPTTYLvNMxv+FVhysdyARZMeiE/dboQ7QMKonzdOfU6jzQH
hc9GC7CiP1/df/6Lkrv/7//C19+1cV0hMdL91y//+1HX+Pdf57/5/79z8StXb/r2W/3WX/7Sv/wN
jvvP866+2W//8sW6sYV1p+Gtc/dv/aDsn8eXb/r8m//XH/7t7c+jPDrz9o8/vmOIbs9Hk+Ab//HP
H+1e//EHuHl/+YDOx//nD89v4B9/3Gq0MH/b6+7t27/91du33p4PQP4OQ7YI/laYB1AUi3/8bXr7
8ycB+7sPGD4GAyhhUXB2YGjOx/vHH4z+HVE8LEgSOOAwws+ey70ezj+i0d95xP0YPw042IhB8Mf/
e/fH/71P/vcDwdX459d/a4b6CIWO7XHgn2xWcRCHFzfrBOaCAVwg7z0U6Fs7x/CoEhDl/eVa/OTo
P9uFzke/vFe5ILjxWu+kDVQqNL6J5/EK4fF56tSy+fU5fra0ns9xsf/0UCaRAGTR+4qYTxEH7Tkg
c51FTfHy6xO8d4kudh5qjQVpexSnXo86BfnSh6OPHte/d/SLnYei3wxhnyXv46CAs0fsDlBI8A+W
1neuzaXWOQkXZqyn5D3zYGM/AIH4Vg9Dsx7jmX7gHfOzBRaX/1LfPOEMGBDiFKA3DaCtYVQzB2zr
ijCBl8h4CsuPwsPeO9PFLhSbpJplGYsTCJBXeWC2la9Weey/JMF8RJ3+O6XT+R2db+a/rN9I2C4X
h572FI2apAYqd1lCcjjUaJ7i/CMHhPc+mvP3/3IWC+770nAWn2RklgPeWfgwh4W9w0ggePr1rfXO
08cunm0VU2jnVB2fygHTOANNMwKOMA96UAJ9z6/P8c7DcRlQEiYUWB6CgU7IN/zqKRCsdRc+//rY
/nmZuNzqzp/ExaNdxZ0Zon4YT33rr4O2WE8L2JtiF9inePmkGMuqFmPh0VtHoNHw6J4p98GTc15g
f3rui6e+1X7PFt6Pp0G0ADHszqvvp/LAoYwL6csM5toMwesY7Mb4cwTnuObcgbbttSA3dVKt/vm/
Fppo/A5ELSlkbivk5mw9/YOCSvvBJXrv+l8sH+ioBASl43iiXr6j9KUtvrJ5TAWd912z8ScHturZ
NQjxlJJeR6AhMjbuJlqsfv0Cgp91O/iMLitbldSl1wWuPpEaY9EpSSdcL7hTXsF0ADMjCJh2kJUJ
cxJy42uwXDsDl7QOgh6B+hpyBQDF+FWwMvIPe87ofIP85Ma5rIZrF1VgvZjilI/Tax42h2kmn2MI
OytgP6lVcGbsoFMFrXwzgY5q6ADx4TSPZ43pUxSEaPbB1SN9fDeUy3fD+V3gvAOSvD6DM/8pqryv
/gCSoz9fTz1k/bnbx753iGClk855v4MY4mFOyreqJlC05n2KXHTwvWOsjQPkf4UQ2w4WCvmy3HI7
P6AwuAbgczUAysDcMMshOsXAbLkFMRSz9Glvh/waC/i+aNoDH/QzJttXNGi3GApf5YU6FaDgp60X
b0JVrDBNnVI1V+suLCFcgz1BoOZrKDzvOAWq6lsBEL25V8ps5qFMoBbWTw6UzV/fD/5798PFKu1D
09GC19gey4WfIJCqQEh3UNXn9ZmwosPVoIL6gOUVDFk3juBtio+8Wd55Fi4biR66NCj0SnGExgS6
zHrVtB+Zk7yzGly2EeUUFCypA3NkU/0ZbdazZ+sdSOtffn3V3lmpL6NtGERXMccw/Ai4DJbzodm5
CDGT2q6lzX/DmP/8oF7UYiOgxNJEYXv0Sdz3aRt59NSBCnFXtjz5KIruvet0sWJDFOkiJl1/dFbd
dp7ZO+LdtTy/+vV1eu/wF4sy5qc+rAij9ui13gC3AX0PFgeGN3B8+L0TXCynHqamSBeQ/XE8hwsh
GtZLQXMmV5BtB+vfOsVlkM0cxolpud8dreeOiwfiP4WgqSWQ4vz6BO88Bv+WZJPwEMqxpTs2ah7A
JyOQN3bVRx/Be0e/eL7neC57xNv2RwySH3g9p5zLt1+/8PMhfrJqX8bX1EkOP8Z86I5JKX6IAEZq
wi1HkYvjmIevE1REvz7Pe2/hfHf9pfRCsDbkfBOWKIgNWIbnTqQ6GZ9/7+Dnk/7l4CX1ECWY2PZY
zcl3jMhDOHYsHywT/vk+/9kVuniGVdA5cDYKe7Twbhntqo42pR13Yjw0uV15gXiRFVSnC3QpwlYv
v/eO/u2ZdpBXxTgpoNaNgd4tmzDRWP3ewS+eaEmRy1whw/VYtv68G8o8yqaR8Q8eheSd63XxONcj
5qoTmArHZGADSMZ6M6rqAROWfUP4M/GCVEOMDAZSH/6GZxpWWf/8Sv7y8fecYw5f4WKhKr1FLuDD
xNhHNtzv7BJ/Gnv95dgJGKYV1AzdsU/YK+yEM9ZFr93grzVjH3Rz75Vzl+EnFp61soBnBSqhrkSs
htd+b4irt3roxbrC/Yf5ZhvcxhHIxGnrhM6q0L8nwlM3dkROtHRSrMnkt88cc82dCUp/PZYzKq9J
0o2/qODER59/cPe8d0XO3//LFbH/w9l5LLmNRFn0ixABb7YA6MkqllG5DaJKBt4lPL5+Dnpm0c0R
xQitOlqtJgkgkfny5b3notYdR0luz/i215VUHwJtvocTc8LveeMrfsf1Wx7oxWQRdMSMOG3O6Kfs
wybGYb1FAkinWS+y3q9axHCfZGi0N7iSyzTxmzf8n4OOf13R3A45CJS6PeN7XQ5fUwq2KLrxOlz7
8Ivpw1L1oBAopM6ZRY++SbHWNPZ86zBmuSO/++kX84SiSfWckaN2NjCPoHEoE+6ZhWoIVMT6r2aL
f+bFf92dLkEvZ5upOAP66VG/TuYiKMpuPOprF3AxWwS1VrU4Spsz0j/VVbTiDYmZ7WaWeuMM48pw
vcyQAVUw5XEsWHh6gS9O6M7XhEpna2PcOzV6Uz3++TZduZDL8JjSAheBNlCcibB+zkaxaUV7Rj7z
8Hcff1EClBLtEJG37VlL6e9I0aZwxtCVm/7Hjc+/dp8uXmvkQBr+olickX52O6WeTDfRCseLK7xp
ul5o730IfAMVaET3OixWLYcIyI1gASgaSWISpi7PMEzBNg7BQdsr+YFGKiGLWMiOSJiD9eBA1hGc
O3hSEMDr1KCglVI9bYbGQO1UwfDNIuMZJyKHWfOwcLNsdZV0wrorsFayh2wa3xkHDlYtQ6zDPJeP
uKNYjyNduGklG8cK4B+efCfz2zRIT5oyAXOKwH86ZeLcYdZ9qJFcb8irD9dBOkz7vm27b0KTkl2i
24XfY4dbAQWKfLWy0Je3+AlvTATXbvDFSG8GKZumsazPXakdi1wWrh3nX0NsrZZ9zZ+f4u+rOesy
ZgUlpK33SH3OwmqSnZPb+qEwtOknbkQHk6tA2lPr2o1X9/cXZF3mqzjoQohVnKozvKi7uRrfaMfc
iak8WDyrP1/P718q6zJaJa7mpoW3whawCpx923Fy4oShdRAtNd7ffIUtL1/9r+kNrYnehMQOnTna
aTYtDQN8pXXoD13zt1+xLA3/+gq1Qwhugmw7x0pzF+k2i4ydPY+28e3Pl/D7BwE26L+fjx6osRF0
8iBY673IEYNn1Y3poX0gpGm05huFyu+fBh3+/37POKd5hY6kOTdVfY909K4ZkxMJsTcG77WPvyhL
x3iB1NRDfTaEEXxEMGbOCTrjFYrf4i+H7MUk12lqChevNc9qLDuA58gMmXvmGcvOfciVt87Nf/9A
2G/890Z1UmeRlq6aZ8q23VTEj8iRgBNO3xLnb7/iYkzNllnHfcVX5Ja0GWfx2OHZl7LghNTC+/Ow
+v3zAIb136tIJ0woJidn5wQBE9i5BMrkjZdu+ZX/v2zhEPi/H21R404IC81zPKNQbJOfoeac/+5X
X4widRxNTn9l8wzBzPawt22mrsJkOoCE+fM3XJtkLyZy4UhYuvF+nKVMdG6BcHxQ5Oe8LeFipdtJ
iW6Upb+vgq3LjBuN3mhtZMiZyLHCQmivUAn/DCJl7xQGvW9F9ZGd/t2LcZlfI8a6VTvc/uckrUCW
OtaEk1TEW5wxtk/a1N+EKtiqdZktBeCGlQl4ClVqZ7hAKb8CWSjHAW3A5s9P58qovQzKkRwnVQ1d
wVEM0hPgArpnGz+r8/PPH39l5NoXr3YY81Nh0RrnBlktcsIoX2FNr288hms/fvnWf60Uc5Lo+Kw7
4zx39jFDXA046cku5Rv35kqj2LIvX+nIwcWKyehcJBht4cmHerbGr4stzCsae1O3J4lOdhXe2v2o
y2v3mzfdvnjTTQNXe2LY5nlMjoX5LUSJLWP/zca1WjzTZvKbCvubBOX4bsx/qtpXpr3K+nzQzB0l
DPrCV7neg94Bt3djQ3Blu23ZFzOEDm9oIi/KOtvgQk104s7wa3ae9RCHmiih8hw5G9G7e6tOdml/
R2Kdh7UB5kQD+4EjqHqd1MvZSX1bX3JlwbhM4xmSBDsMzrGzPdKLiZ6lSgGDNLlRvitQOZtz6NX6
e1ELtw7e6T5scI54tWhhCe6xoNyY8H/fubEuA3sKvY3hXxfl2ewfZojjijZ7Vsnxmlms8Sz7avdm
VPn6zy/SPwnsvxkZl/k9UZCagxzb+bntk2AlGo7KjHExWqPHfqtmbQSFZkw7kEpfUdA/Dw6m/xpx
9X0rQlSfNTAtxSh/qQC2oFaBasugcDeygvxdNsNVnc/PY66nmIWgRmPLx1wCsc6v++gHuUc4eyU1
xWgBnCAjYsG3g4C/YYgYkupc3bijV2YLa1lC/vU+j+gYDAgwxZn0zV+quhhw7f5WhNuVQXMZGzTn
pVnLipKf1SkKkY5rlLB16Y+ag+o+HG5UZde+5WLCwx4TyezQs7Nm1HdO1/006605vMBGuDEQrt2j
yznPavD6S31+DvNxBxbjmATVrbY8upzfTj/WxYQXt9FcRzO/vlP1dhfBzHwy61nsLCkVXgUMiU1S
U4Ffl+zMz6aZe1hl2jExcrHHSRtvoqqr0E1n4mGmWXCYGgFQNI7YqZKve+iTtvb6pgM9SjfMXACL
441i+9ptuZg4w2xeOLN9dg7Af5KYCLfoVgfv2kdfTIDxPCOFFmF6Dgdlqxfts9Fmb39+q6/ULNZF
bWTZaFGGrE3PWbV4gkIEf9jcjPbRqvVjn5zyMX3/q2+6DB2CFKZYiPMTlkrxIyqLxC2miTBg8xSD
KQ2y6i2Cbv/n77pywy6DhzS8a5GuDTGK4szylbBW/LiWbjXM/znQ/M1MaF7MEhqg12pWxphafo3n
G+gxjhLjoeh2ZrvG7YdxbNyH8U/HUjbBuAQtz36UGYRCDq5mviB1hqQ0uqGDbQJIYak8SXJM2v1z
GhBLV71a7Zpa3k019Sno4XIECWJsWvPt+n+/Qgn/JkqD8m4R1f17vhvo7icKppnzOMtf5E+B4pdu
vcvXHsLFRJRwi1SiENKzmauHAY+pNbY3pqBrdZG5fOe/5unYSUNTSouUGfScy/e60nhycK4XevF8
Tkz85OZ91d2YUa9dyMWcpIVDEuGRz6jrdfiYSbypRv3GUciVAvIyuyjLY8A6hgnH2NyF9MTqXX1L
onXtZ1/MGmWO33LAjX4mfyQFAjO224rW3I1HcO3TLyYOmnWAvaQuPWtlfQKTfsaN9v2v3t7LAKKi
rPMUp3t+xp5U+ZraOytzgn/150+/MuNdZhBFRmmbY68y49n5NzoxwoVc8NJpSP8TDXNk+r1Kmhvf
deUmXaYPVaVqSmbdJWcrKp/jHk91HNGE/fOFXPvwi3c3mAdbIyq1OI9imFZ99GlrVvl3T/cyeijV
ZdR9Sp2ewZ81q35gUcidQL2xVF4Z9Jd6WjKHEMIpcX7Wa/01T4ovnWyJSAXP9+c7wwLy+zLiUlMb
hFVKqGERnyF4bHCVHpkMDPNlABBZ2zs5E26c75pxx3/ycYGsovbV5CYufAxwmP6kyz5hKw/TjALe
PIJ/2wjkRkPzQ0uf+RBIn66WkYTAB5ltz6TebVsTo30+7frhFfwCIirDI1rNSy0f0xrYUvxTLaln
85l53lyYwMau7Ha9DHwNKxSJoRV9bv5k7pCiDfKOtaXWIrYTH71pHAJLP9a5vhftib+jphiqVOH3
FcAhJVDgeN+zST+ycNhB9xUrjxBgfdYLiQdn46sHgL5i7YDTjClB3/ATaqt9MsIaHepO5NPBEJ9J
vkMdaOUWioLKnepyLVQNq8FaGVMf64FLOcDfsWV9xU8AfYOCzVruo1yTeuBAxtQ2VVJB4Gq8ulib
wV0S/DSNGjLTC6teL1f7INP9LsYeacEIFvWeE3onCJcT+mUtnGjg5312XyrdgQbHKyZir0tPmPgV
UEAq2W4dwQ8K0KhQNV/5DaHDPjQi2kWAnFbeBMcTZmG8g/zdlvqwAdDN1iICRAsptz2p5rGhh1Gw
E+waEMMy+NdZRfbXbZdbqIyyxz6xk9cdWUIzwAqeTax9LBcpDxOH4Y3PTwEE5tV5ueytMISfaF/g
5pN9LvjPY/faW31RRkakCgwAu5JzA3SKZ2t8hHSG//zZy8zwm7rFuFgR0jwKnZFsz3OvOy+0zydu
OxTLEpySnxZEMf/5a67NsBdLg10KUyCeTmifmxvwOG5FNTzLs4cPeNN31VoOlBszyZW7dandrtOa
lJ6uocYAs7OzS2RyOuC4GxdyZZ66lG1X3eiY4bK/RiT4FIX0nbt6m7b5jQzqK9JdS7+oI2uO5Q0D
mem54H2IRuIIYKbwwkVwJnknlpqpSR+IIApNbV1q8llpX/78iJZv+M1IuJRvZ2OL7om68lx3uvke
wIN8rvQcUs0c1M9wJ5w7u5tu6d2uXudyf/9VrQknkxRIsPHZNmL5MDiG8SArwl5NM5lKcKDoXSY1
So2AAHsXN5Kzm0Uyr/LMweo0wR+OS8e+MWKuXfkykv71WyyTzYHI8uIMyKk6YRjJ7qRwlp+gpFq+
rk/hqkuyW77OKy/cpfDbTiWCz6ekOGt2+iNvxEtj1xshG55cRjfG6LXruZgvMoKOc4FY56yEqeFW
TE+unOgQWoZGPqsDe1zo4uWNVtyVhtOlv9AalSmwx5Tdudx+lXpzNzgj5uz+XsBkctMW0gshy+S+
/N1kqF/OJNB1cyObsnM6lO9FUX3msvrx5zfgyrt9KcnWItCEtt5l50ppD8C5Wef7D9tsbwyzK3Pg
pbgaJlPaJrqanPH+n0KCdlhAdySJ3Rs1zcBZ/cCR1t4qd65UO9rFPFImjWjlUsk4ndmWM+T5HZyJ
M/+oSL8Yvssm/dv65t7ryoi7VBArARFfmaPH50SKLODbjfndTAr5l1TYOcjJhDRvChgtxtmikhLU
KIYbh0xnKAqqDb9FPdqDoF3al/O6H8qeJB0QCV4Dj/7Ghu2fC//N9HapRBbN1A9K5UTnDggSXNh1
F4bbAurXYrGPMLnNq6UKE5+6HvpLaWYYu9AitWlp5EPhx3vF4t/M54odZcLuPkvSDX/CTr0181Vq
5auwfI2EvlrqizKMqaFy+CSPXdPTlapokf6Qu7e+u7FSXBusF5MWUGi5MhKuh5M9cOgJqXr/Z0b8
jxfxP94285928e/ulvbfKVE4GJBDs0nOkZ3XJ7WtU98u7ckTnbo1YVI96OZgb1UzfU+1plvbjiNW
qZLLKwUKz8YqjEchW7IJ/tbWNootD57djg10CAlBhlw6u4SXGNwSePCXhei6aqU+fC4TwGwSvG23
aJTcn6NExWw+jWuI9DbBTX15N9UQchMjrTdtaeeuoyjfy8lID5piK25dGe0WevkX7D15batjsU/A
EG2EENphWsL7Rl2a960yE2hnMNbUuXlrkqJfR+gz98jtJFKMxmw7p4VATh7BNphxL1lLil89R5AI
u7LbSDIhakPscM5B9K5tSJqb9EJeoxgO4QNWvTeBmqBXE0kH0yJ3LO3TlAC3IuUeJeJr6uXssQS5
duJUlcwHEfXhg5ypyaMpB69wygnmyU3tJckl9kAKiIlhXrhgEpoMmNwSNcEImCFoGaTz8DAUUubN
HGiSOqHtSHGJV6WmPRhRyK6hCyAgRnrny81gbRsnLPbIFK3aSwE/c/Cp7bEUhJu0rj/pb/9Iobbv
VAj6qzJRlecaUMC9PLTa0eFYf5/mWbgDs9OTlQZH/h7IYrsZWqh2nJ89jabd+NEUBHeRJED2dpK5
T4O5OED2SnzOtesX9mALZdeuzM8kapXNXFn9OiapZ6O3nb6a7JBwEc5RVunUKfcJnNbjEMPORJTF
6VLb+kUYzqtqSF4lu/6yZDkGJIU3C6gQJB4AFmFxki1CnGpJ+Dhgd7itt2pvPWFs2XRx8jGMJKRN
KZMSGXYt/Kn6ydKSfVcn2zmyTLdRYZKnWvxKltjKqVj5s/ogRwDTUgcMVgCzMut/NFa6qizhjQ77
JuAUSm6t7DhwmVuTAv9yGzz2SKJAlt0FU3tQRtKP0mj+gfpL30wUbTMQW+1T5qBCsQwgWxoAmGw9
MUGCgfGo7AK+Wgw4TYrJT+q7wgIP2JDKiAFBK2Zw5zPYl9yr0nIjO9A0u1egKV4xvreErLUyE20v
VpYA29C/d7O1kdhKu45c+mTEnOaBszEY/9RRRFbWd6AFV2ZtbolHQZ+ZBwct6x9VuuCmU/SQqeJp
F/ZVSh4e52dE7XXHIDIlLzZmD4TTlqsGEwEfWov2emh4XfkJ9fdd5VWvK3M1c59nFF1GQTYBtHCp
paqTiLVyPvs+BkZGOBWIMSJMl/vXQ5Bt4mm7/FUG5CYLZ0+Mnc89IaGH4KV7ZiY3A6rPar2pKEin
BDIHgayKku7q5B3e+o7gyvVsNHCqdkMvzlOm+k0G5U7TthX/91zvC7YeDhwYiQbbGJGdsgAYeBqA
ZOMRvDOg76H3zGZ+4L8Y0VPbfDlC9UZMmVxHm7+SGXCQ859AL1sMbRGU0XWl/kzDZPZp2xWNs+nN
5ljYS/rHZCw/3wCZS7BjAr85vefpq6q1qqeTEiG84/9WiVpu5nhehXmw7STHtRhQoxncE+ZBHBc3
MKt3Mv7D0kQpujwxUz3ZEiHqmi6tGNc8hHQfxSm4l8ydc5BH8wJMz3COWR99J46imOQtbXC/UvRD
kKReUsHVH2P7FOmMFk62OM+dPY4VyG4zAGBm95w+d+uIwVYG2naywZR18WkMbGYgZZukyN86JlE8
9Uks/Iz8tTZN9/zOSklPIqhWo+DtH9dFqO4iMws2wTIMueiyOTjq4MPQeeAZpSVM2cBQPV7YUXWW
P7Kk5o5/BImxlaFePQYxCaKlOCoycSIQ+Gjcx3qGb67plgdm6yHQ+GT40cJMpyML5QhvqPajHls8
ENbBCQVZiEwLDLYQLFYcS7soD1ZV/zKDaXbtkSglEgh4dEuVEjrsPOTpva0BvgjSp9QYrOJ9FO+W
MQMkp6EZYKVuNFs/Tb3ZqHPKip97xHOD6JaWETAI/aFqH4b5bBXEsyvDvhqZvacdyUxEB+nr0Eq+
SZQRcpaSzfgE6N110O9HpNotbzZjq5nDVYEFrC++h3W3G+LMDekiceIFcQeGbRP5RAO7dt65y7sG
OWnMjcMoD98KlpKWrMkmkj+XAV/P33pjfAoc2lLMsJn8g4/X59dU/Ybli+gq/IW9TCbsrma8LK/b
8lOWL0lriiPJL7KcpVzapmymR8tAmmZsm/xVs623lveER9zO5pduBX6X97sEV6CZ/iCjATpX6Sbz
x3LfC4g/SpU8dtlzZM4PSIS3WaESJ2x9Wx6R3QL31OZPVQEKblSmN0xz7DeR86AxFSSOvCIWuGIz
oUJmzsZtZyZPEjGlKYdSMUFDKz0q3gjE8wc5ubfU4l4QO4ry5oWjHlr/9uglasrhJPESvqK3e33q
d22h2wjgGumxHhmiBYhPKx2YWYAQ9YEpnxSA1dIEn23EbLyyFdHDButfinl2PATnulunMK86oC1M
P3X2bMCL4PEVvjo7WykPTRhfnboOI2UzKP1hJjHH7u2DqndPQh5f+7J5hEiPUlesq1lmm8nrC+P5
PAwj73rMHkf/RkPqPXOmb00U7gE07TpA0JxXio4wJ/v7lE93oJDWeaG845N8jlnKkDrkHqmTE6VW
RraGFnmoNKy7umCWNk2JNA4k00bVvLBuFs90XLdd3K7HwTkmmWbtioHVZxrNZJ1q8nDIAmfeUDeF
3xe69mbE1Q8nCK6MV5MXCqLcQltmdipaWNG4XT2pa7DEiUe+QLbiHNF0baNikdJENSBCC0pfOEa/
QYrerpR2Vr1GDJaHb8LYVwNU4yW0e1zjBdL3g1XukHwzbDsYUhok5FZ9M2rNc9RoJ8QQ+floDltC
Z+cnhb7bw5RFBbFVs/ZOCqp2UtDg5HCGnXiPPMNAhQH/5ikUebiRB7vhHK218helL7QjKUFiU8a9
jiYkmyyXq9JQaunRK1lu8duAY4L0VE6T0xwKs1cV9HiRzuZ35HalwbaHGrLc7zE9tDh7ea8tOPmy
lhv3WVC12krSpe9F0TluGSrglHKMq99aRG7qum1KE0qpOm4dJU8jFyAinK+5xJg8k+zM+ZXI56fJ
mUmWrYf5R2MADnShYU2m3xojGcHUzdj6bDsHiW7aS4yGyvr+oJlV2LmwtdrviWQhjaiF0b10Tpqf
ZfJZflVC0ia02coYYjfWugebjdsKnDB4tbjWs1Wn1yRMsjUbt7ZR0FdOBjnnBY7Fjkj7CdVFKsp1
Dbr8qFsNgu+yaE+BYRVIv+1F/DNFSFlTaeNUMwyzKSX8j1CrdpUkMVumdkh9pxi6B5lDKF8b8w6R
+lx+Q1FSfAsFSsXUKn/aY0GLNh+YgrVPEsrICysL4zuBZemugcH6GUZae0yaTvUtiWVgMhGs6yWB
RgTmkm8NtFgtWODz7odRS8Ya5KP6GLQlcQHgcU3awcs+osMOlKsS0PpqUmH12SSfdoO8hdOJfr7P
JHKDZcKDQwCUKLBMn2yojBHvRIKMg6Y175SmVCH1Ne1HO7Td69DNwzFH/reWtFq7j0VMZgmGLelJ
U1X9B8nJ4UlP6/mQA7vKXF2Owt6VpGHyCjpDROSxXEgOeD4lNpVP9k3qR5cZgdeQ2nfMQ7nzA2Hb
q85QFcDqgrBAW0cAW8nycRw1pu8pGIav3iyCtawl5o5wrmLTpaW6n4RmHyQRjsw72vSUR139iD0H
b7VK65RcOQKosWgTFN5K2l0QTNNDr9uOlzWkbbld3MlviiW1q6aR+p2dtc2LOQbyWo7KGKSp/KHE
yXc5t+4LhU0hF9scs1IHyjctEThkgPA3cebMWpt6cAlhdzQF0y0YRN9Y9NomEd+kBbccqzbOPVbS
x8TufZ3qxBiAFtjzsww51tAKPCyRNPs5dNRQmGRo2ax0vEWTk54cHXQ14DhCa4qHxHCoIdUN6MvG
a1TxRIzOCX7sSnO0Z8dRXYN4S7+aTSy+lB1Q5xuKe1lLV0ntPIbZeBIF8QVVSGRLpH4Uetl75LI4
biRbG1WVN5ElHmwYrK7RU+8pJLPU811vNUQ+y5skmtbBBCBxcKKl7cMxj90mniaTaVgq8s+w0j8s
WSo5JBmmsyqFtE7614yJwEnlx96O14QEoA0ChYc9K2iXQfSYZ7OXY1bxs8qw1zIpupOjAU5yXhxC
PMK+WQ15bGCFsFZ9wbxOHAO3UEExpSenZq7upTk62VZxaKv0mfTOdao6LO19qfgyMN6NrZPaMhVa
uEkKc7wvQ5nYnLbm7EoPNHKc5FTbqEZHtUBilbIvCrl61jguydf53N2T6z7BU62G7z145TuSktgd
qNEdITN3Zhk9YkVKPaie6zQaDj3NVbcwpJM5zhOxRvEBhem7rcXfSd0kGipWCNos8h/ER99P4OhT
soXNmPa+GhC4o0LIlXUyGfIKY7PVbatFhUgIt1Onq5G1sJ26l4kPFH33fXB6a2WUFokmOa2FkLAq
d+7yXylxx25WjFDhA0r/ItF+9bXJIBpOhjxtFyFW1xcrorp/qoBW3ViIQ0ymdadFjFLSKpfnbi8k
S4tsc0LOZfuZpMbAS2aLpGKtR1VsvQ2C6zNZUtzesTakOW+ALazpegNSLqx1UOrtikLpV4MWRC1J
CVqs+I5pfTqpvV6uWlarB3Dj7zPY5jZn/Ebkpj1i7Er2ulWZvyxZTbZylCfPFdO5a4IEBxM67MzJ
XhSb7XNYy0fDcPZSK7ZSOny2Wb+x+25PWuR+iuYezjO7PGr6eN0GGQRdPfZGJfyRdR1pO4UGkVpi
QpAil3f/01bRJcB390v0CqAQ+vSjE5l9MHH2EGhXaYDvbZfMX9tjY+MV1VLAjqR78Lw4Fh1rjihL
kglm5Shk+M1hm7/3ebtL7fpgR/NdYkXbuDe+xhynlF5sNGE0LvFRd1zT2umSZKWwLTbMeQUM8DuY
k85FXSK5SG8+sqg8EJU8rcw50tdzVQACthsmU21p5+iIyVPH0FctgaOuZI7PFWcNNjOBxV55Lpp9
C4qk7rND6syfIf2RJhKIk8rw3m7ZVRlVCcE6tB7sujtaTnHMxHSnKcG9XTbUiow+XR3vSbBZYu0X
d8XnCI87n0fOLnrnPcHHzvrNaWlH5nCbd4cU7YTL2/Qw0dgZTcXvhX3sG/1BDY29jAPLbSV7l0nO
mzXP99UgH8ki+gUd7XmwVFoBabfXFyYFRpFjXg3fyrA+ar1xQiNWAdGgNZRZ2S5Wxwe9dTZyWv+y
S1qfctie6dd8oD3E2mDdEwDwToLqYbkT8eQ855YBTtfYpVSZENIVUO55+DyG8n3Y59s4Tbd9LIgN
AzizQX8Jia7UVtY41bRQxJMprPuWIh6svXKCD/xlDOm4NRx99qBYN9ucVtWW82bZQ81LoVDXkEGi
fdtSGI/BhhEdc24Ae3+Bp3cDpYopgcUwR+NL4z3OTVViLNFsbXg6nl0E4RHacLeLO6M4EgJXe3lb
i0fJGY2VVE4NwikivF3HrKqz2iXFU2wb0WrSkx9gYF+6Mc5ORlGkLACqeiBzKfe4SsY6OQjqUe4c
7G2dovCOTMVdpo3au9SW09ugxOgpnSnb06hzXupBUXehOmV+Y1bdh5XryeTNpkHe8wQ1+YsM7NTT
4CMTS5yRHEuLK12PORS/ONf7fd2wXJr1WKYuYeEdFNSk/ixQCXCUIlsEGNjk6K0Jz0zvDUEdkzbU
nkmuyhychUBTSJMEG9EQaowQeFW35mKss+cQ/qpNmDGwm4fA1KuBMC89fKNs6Ek/aQo6md0Eh322
iI22PykvrMdODcWb3M3weQZbyWoXKmeQ7KrEIDJ3Jvt7djG9ZXv2Kex+MwsiPmwmlk2S3T3dLBf6
d4GUre6a6KBVpryvxVTtK8Kddv8ILQcji+4ISVNgxau2D4M3vQP42q0VQpRcObaEnyezfDcDZfZk
hZBfFi/yVefc/h4P8pnYsGnySjshml2KnXiVGm2vUZ2pgkgAWW+pWJRoY7Njc2j8ViBc0Rurkjwd
I1tOt4oScMpYOEy04yCTZm/V6zI00YoSzWNtw7SLvwlMLRvUkKSoNrG0JR9uXNlpgr6Pf/XhAnPW
VeNKYdOjHFNllHy91bOdBgQcchE2t9eoCZV3szaGYzfk6kuiDaRMScmYPkhWGXhlQj7mJMYvrR5p
YnEF1ZGsEsDZeB/egS00vtQP3SavgubYGq2xHVVFvxMizO8QXRv7JM3A9faaDqWwrY5jQ8yQCLPA
NfSuXIUYZ107YmWR2zrz9bQgyYpIUXe29ZRmPR42GpdM0ICYvczCm2eonUqoXTW7mW3Kx4L07ZUd
poU/xQhSzElEHoT57CDjNrkfRIGGXm/alc4r7BeC6jyvy36bGgKc+GTJtCkttiZmr+0iZ+H2U+eJ
n0iUQD9NbdC6bSOz6bDxxrxImYHSkFAP8mNFMMz3cKxJJ60akaquGhHY7IpYcWKSosrqe0JIIvJ2
YXvIpgVZ6Hm9adKw2ScZbWESTcaVVWr9ipx4tfbE0KefWoetTi4kjgUEqi44xmIe/WAy8qcC6s+b
bFrKmqVIuReVxHmUVS9nv+iaHV7eud+QwvFjCKJ4lSvQSCEkOL6paOUqgJjOuAvLBxrvoLtbY6If
UFU+Ed0q5UTbkbxJpmI+x5Xbdxa762okIdJkD8CpiXifVPLVoiQiRFcaYn/iPq4bki6Q28zqWgSW
wTMNm5PVW71PYk1852Q0MyTZNleaFIt9bRkEOJWJTQtPMz+MgRixNgEmrQEA9zQOcc5VU0YreAPT
mpyQDnrKNIWcGzWB8IMm5g4prPY2hog1UFR93ZM9wZxcFK4lVdYriRm911XQf8n54IqjqPvIp3Dc
KPo0s8WFwlyoFFDE7YyuzPG5K9PoiqZC+Cm53h4c+Z9SnjR7bZIoRYPgNDTVr5AtbFzkpyIXj+Qy
nZpafSbzGrL5nD5UybhnC3fq4vwXES+tl9fKuwYqnm3nUAApDykjlojTISNLSjLUyk+HWnfLBmsV
t4tFT5ef2Ug9TZJ0aKIoxrKSfmV2jd8HsPwcADPFQq64wVh+JwhuXToCJw3R9Ka6lZMucpXM2DB+
vkuhsUoddZMq8X3uTPdFbdA5DZzVwBJMJvF2rAjdLNAd6f38aiNjEkm15WR8F8h0PMVSl1vxs8iw
Rjhp/IJrZal3sqeKGkfO2NnHPQxw0JbHYG4nbznAZwPXsIfKXgDgfpM6/S7MqpfMsH8NtbYz7PQV
bjjdImJ6yRzm4FjMdc0KNb6SxZi55DDRmDLTU7fMwTQQKtdRoeaCWYnZNFpPfVe3vqzRdDWrl1lR
7uD0fZGI91GG41s3zTsxaNt2pi1ZT9ZjXyR3eMl+haP0qPYGnfF4XYnS/GYtCweV8wSTPP5ZKwWR
NTGh7FS1dCM5MbFpVcyUBY2tflOTHD2a9NZyjMpR4DYP6rWSBC+OFj8nGscvgaNuGVUcsGpV7VUA
BX20/OFJTtS3UbJetSZ51a1wwEljm0Q4FUf6+ntNaMegp/MSz3V4ROYHsL/M11ZhfU1FOzEMasMf
BQHMim5xylQjIiukhaGWUGJMTXtIenakeW54vWG+N5F0J8v/w9F5LTeKBWH4iagCDvFWgFCwJUvO
vqHsmfEh5/z0+7E3u7XjtUcm9On++w8qcRGxNhzndOz3nHM6FmTmfUJgzxZg86glGC/uH/k5LxKL
/YL64c0dUUFmaofCNn5LF3y+JnuqUi9zDVjg1tY1I0QY2Nh57evktSF4LGgyd/DXZP7aGIhxMl3H
UYRMHbBPTGJw+ZPdtobGov5Q6MOzIiMm28W5JQ6pu9YEw7CvVOypi5IQOtoGSwjV53069eUYTBnL
FkW55Ck3iFVk6Ci6b1Xl16oDo1pTC+5eq4Q0WDUANwtkYyJj1Gnck4nTZeAu8p5Y/cfaqDmAaLQB
7skUujFnZt8Otj9W6nYCxy9dWZPTTK5DQntJnJ3N0y4b+Hal/WvV8Unq6yvbuosK0d+FA7bLtCjH
4MS9kT9x79BIeno+fEUJOXRWntz4auuleXqqNec7Rsvm4UBAA9YW93Y0rlYGjF3q6iV3sOa2Zf8X
pAxd+Wp9rqq0j6LX4dEveb834yjxarsW3kbALzK6iKQi7GZHQFV9nlPN5SmQb0q7vhXGnAbRjDti
XDUtJy6zUI5XMFh2n10IMbL2s63E+6LmooO82wQrsbxobCeYkuxXLfQP+qaONKYsD9ZmSf5MhNwd
qjjuLwixLV/0Y7ev1Y4I72FQdtJ0/0gxtQfSN18pSC3D1NRdpQY3gxBbll3zJhKwktUfZLy+9ibT
QpyJNZiMpnvRteEvCmJ3SzbUd+2YdAEkOnEabKX0c8uEWAzb8eIo5bXirpF9FQkTM36wKwtUJCTs
eQzoRF0OmVY/sd3PPK3XbSDuyiz3a9a4mx15zmOiFS+quRB90jb/0lhyLo+RJyfRnujc5ytHuP23
Xzrz2SYBKOHsJqgJx7HMbxOnPltNw59lSn7oEFUHTs41kjpgkMp68MiUFXkm0P6TKJTPZmKRVMg4
e0nwPAgq1Qbxql2ipJxmOjsROTy053Lfza1N0n1OHLPe/B1ntN9FJwvmkbhkc5FShvQp/1TUer5o
g/ZbTkXFbrZi002EhEfIJ8lpWTMG+ijINM6y8zICVhIUfW/ZaPB0U7pFb+5iEdOjmIxk6Wi0B0gu
oDkunNkpnUj3wurQG3rNJBw1LQOVZMcAiIsEmVin1OMdR2RhUSj73ormoKnskShWzA01eqa72i+9
37LGY7VtqDt7FrPfEoXMycgTQDIF6TWYnE6XEhvMcDLhchn9/FF1EFhqTbq3xlUY4XWw5ZZdI3yN
9Sh4Ag8YjVveaLPipI/TWALG7lNkZM9znhsBGdLdLq9FddSl5vgsaZprwj+gCpgnqDcztbWk61nw
h9PT+LPZJHYJ4d0nNngWU8owBlLh1MXvyPAY3yijosSgsc6ne5PJbaQB3SFFOA1KXNr82piM3exo
v02rkN0IgdgjTzY5rjZ9Irl87Ltd9ZJgv+xxmN2lOYqdKiouHMwPb7aUSyraZQcUB1G5MKedm9Tq
vuB35BQf3pgyv1NyNHbGkJDUQO6bI5ckXLrkJJLqrYmnbymBH2s1rr0iqZmU3a5iIRIDRI7d6nWM
wp6m2XMo5+mvptM8uCV4O27XDJWjCGKyK9mGYmk31qxb20Kdr/bMtN2P3GNNTNpuEVyQRXENLy2j
mXl56ALREpDQSVlw60zpN/b8LRKSEG1BmDT2flHYE0kekLz6mrmOeYLiUfqyGFa/6fgFoky5WQ3B
wDv8TEiJSp3YW9TmT1I6Y4iTxkS3TdgWqw2o3LR2PnDJJ53yBwgRfdOcg5dL/Y+mgG7HJE0Fo5qx
vAeR3OmCmtgnRnnoW/t9XPrY07vhAZZM6rVmVntdxa/D1AOEvrqwVzR+THcu9SXd9U7ySFT1s2Ju
p3RNXHQVA1utrGJqQH5mg3HA7UF9y/JqCUpHLX23kWc71dWTuij5kZmlurWFsCBeWXfXVNJA9Gke
oJG6Evf2p+8FDVO6qF5PyhYxXxAyIgPb2LWaC78icAfTdimAI1K2QYub73UTEIdUQO2qq1hNkJoH
hKinIkjWPN7NRSM/E1epQdMFoE69/EvJgGGHuLyTJE2ucF6xkYIm7ANPEPMlzPpMyBVw26jpnBqK
seUXcpwoUOPBF+Y302i/lELVblUUyYCY9OJWjAanfaQPj5odd6EFpdS3LasPmymGCTk56y6DQbKf
5nV8Bqhur2SWJqHSlfqrDXTL4qMl2tbAa0Ih/vljSi0HD0uo8wNY52OLF0jQa4U41uRRkqxcr2e0
zhtzXy9AsdLFl5XKCzvRAxIo+Dw1SXHqpzLdD5kaefoc8zAbSheAtJG3U8stXn5tfbvmLCZmxHhg
PpyvKkkftKHN2Ho9V+tlJl/5Vk5qf1LcUfGMTJeQN+zmKKPe/dB7fEjNrDN84szKsFrH7HXtC5WY
WifbjwQV3iJVs4IWSeHVrXVBhivYmhIRqB1jDH4pRj5H2vfZb9xG1k5fhuZrZI2wj2VXP5MeCz5N
cjAp1lEDjWPJWVCLgcw5syBusWmImFF4IEK12IBERXF+VDe2YIeU2kvV4VEUTb3hT828PLCHSL/t
KIW01hBRNZfl+EQw6RlOxCWKXeAte741gs7QVEYuiROBEizl8kf2JEQtBQts0vi6YwuiSis05D/s
xB15sjp9ct6XVssoazZ4ag3JkNTzKjU/W+laZ7BRQeoxMHS7U1uLbMHKEjfZY+2mpU3rWy48uGSu
5NFiiAq0KmFaGp2meey0aMsXTJgjq8ix6WIm92LN+t9V8o6ZGnbFLrs+P+sFLglET/pVm4G/EalI
DeaEFi1kk1xJwG7nSTuOuDb6C5HBu1klITcSbUtUF0waW8P3tathZk6ErgVEPTn7pWVHMcdRRIXL
SvOBdKI1tEgmC0q3dyTEs3Z+7HQYeakam094yHZhKbP+LW3dDaYiY/JQVtP6Qr5Z+VAz5P3VVrV6
cZmYPpB7Orc+WeOALvItn7jDRLMSa1+2Wqjn5vrAQ+W+L2kLZLEYTTjb7exTtq2jMzfwZIwlCQjt
rfZR1wy3McFHgzYaZL6Mh/o5ZeN2L8gd9lWpwIscDAEZxtRCzTLEN/k++h5qYRxIbU49S1GYfUvM
0DoWT9+mSiUbcWH3U1nEP05TdgemNtPPyXx4rdy0DSYgOLyq0/GZqKQpmBYl/lTtUVzlUFgfS9IN
l8qtJmgsbcVoLXhICk0JZiK3n+xhtG+irNSXuovtH6MQ7Xe02vaDgHxwm2phfC6ull2XxIJqVqjs
JwrpvkRV330aplxDSI3VwXV0mg0zJk/KnMcXAl6ngGRYpuwCoiRxiGvyoOZde+hzgzyroeo+CP8y
9u1g4sIdpaR8m2b+NqlqdxQRWCuSXv1C0GMV4HU3/DPKvDu6FthLZDXFR7GyfFWHZvbVcRL3NusB
ymJTkjc5GXB0qsmXRkyZzOr4DFsiQ940AH60Qn6kxEJRryah7dgUmheTnMkjUY/uGe/D/uRsGYJJ
7k4vk2pX4eIQLwZTWFHfWL+vD8jty+tGNsMJRue0k4pWYcHrdAi4I/hPBBGZ+xJ/E9a8BOgEWW1n
B6tDIjj1ZI+bZPA9jqNZpzvB7/mplw5Ko6gEz9HTZvxTps7gxVM7HjH8ZpUjsBQ6YmfXXNhFIAOj
fxbvOJ7FD6pZTYyPAvNIlviK7S3UIV/Ey/S0TGI9RoZGaPRYTdMeh5fucRTpelVryYyQlcrjukQf
vN4EfjvryotfR8NhHRPogTU6C69MrBqPx3r87VYU0F6+NMPr3M/pUZiV+88Ri/BlGsfnwQL+Arlh
w4+R7/i4mHEcEvVhQYPJ0gDwhVc8VtyCIttrT3FvuK9mRK9DSFnFRVJXB3lTmsruuyyg0010OUQV
lslDXJf1OYoqm+arG4a/U0yf3+hZbXgrq5pqp1sVxMBYjO+pkqlPg0t5rVbNOSHiqH8MZxI/kgkx
qIU0n43Udv6uYuoDs0+1k11JzNi290ST2DQCkBWlF9djc7HxzQS60aKQjPX8nlOUvspldMLCdMT7
PEzdI8Go9WHpBv2s1omFQTJO0oWzjl9y1Amt6Gqz3teEee5dsqVfMZosfUeV6812KcEOO8Wztppq
77mFNju71NWjIIXSQiox0KlvYZTvrwN4EimX80lRMxMHzljucyNhZ60v/RWMUfXNdoWOUa3uPgP7
uTalUoQmhmk+1mYVnDwjDhedA7WaBQTT2vnXWxB6Krrix6av3Z84d8OFornLF1W/JqKadorITE8f
hurCIlX17ZYGNy+UAU4L68iaFRbTiQptZ56zvYxYzXd6nYUOvuwwNHkOSMP+iXJbfHUNy3D8qSDZ
j5aNHUIBz8LM1n1aagDGDDqBTOmZKlJ8A3ccG7bfk3VLqmS6WZ0YBsZHlI9gEv16LNfRfk4z6KTk
RAgPE4/Zl+uqv/bu/N6ksDmZYKCClPwlMFtpzIqxCg3uEBBUBQM1t+/xWr0lRaLfFVX0Z0U4Ipxl
HPtJRZjiMLfHFMB8V+SgYMwufwWJODEcZywcUlPxXFKJafrwM3qsHF3/sizwE/ykh+mP4jDA21Gk
+cuo5aGauNZhVOzpyGSJrH8o1wHCGsxJN1lp5DVHjD84q8IdWOL8SsivftKIiTmVETVp54jOOuVr
eSC6pfJawqh3iS7sneZi8MHITa/ZuJ22G3JR+Ikzo1TEpfiWRtbwj4uzfqWOCWFGsUavNrGecfNS
9UFPKg/QeDxmRvOD+SDrsNkcv6fVNRFDRu/DYv6NyvWPy01jMnHKnWll1n0Y3RM6v5elQuJvFb8u
jY4XZ9F+WfVHbFzSXTyyeySOsqGDF/jqLLZyKWrDuWfELUOPz/IfOVTshlXTCF17LXommQiMWl3x
dsTe3puaVvWguqtgWNgt8s49yh4vEHNbM1Q/uV6GNSx1rSEJblAHEoVd9dDb+pGTTaEDhrxNUxlG
S+rpDaU/Fm9dvHLEavM/iviRaMcmcMr177w2Ph4mYVa6D0TIIQLa5LxQBYUdBQn/ttP2VMJ3wLPy
NKrRc6UPV6UjibTMzNhvG0iYku0DGoeTnc7Ca3tMhx1B5HhJIhVJ0SrV1IXzd3QJ8KKJtx9Rwm2l
jC9NvZeSmEjYJt9kDczoLkP/xOp8NKI4IC2QD1E6p6KIr6K3r3gshGpkvK7W8mhrMQ+4ezI67ZDE
nT/UySUr+bNV7KQO/WBLjwWxzb15SEKdT0yW3jXDer6skkNdtkfGAGicCmz2Zl+k5DvDptO3ZeaK
jHitdHSlQ3uBA7GfeN2Ilr9qc0RUOgx8PV12pK+T9mdOAzC6Ky/OwlRWCeMcs4cELpheoVuh7Joe
bQuNw8hFJ1sMR191J5eNJFfpS2gv6Wej6m8t5Qji3Yo5wg7Z9n4S0QhJYVxSAhgMehyAzx1xo9Do
l+ZTqajD7hyfLeLPj8Cd82sdEbg5RNFDHG3Rya2+E7FzEwUhzVphvXc9wffGUM/3nuxYnkh56mwT
im+z7jlm7+YigfLqZgd3UzmoGSLepA9abYEJsDZHsSS0ivF6K2USrIr1mpod677mKxXLd67HVz3p
qkBtJiQbUHB12uRdq/bnulofBpHLoDL7QKde7XQ6Ra1TfTEYvs30Bg4vn600fiNVdh+1FkO8/VoU
Q8Gurxq8VBnPygyA2hf67Dm6fcJG/l1WpUIH2aiw0zO1j33aPfWtbOPHBK42AvWWyzSsZOgsD5oD
2drSdW/VldOC9ZTpJD9Lqt+dcfxi//HFIbqvtfZ1xpqdIb8sqaTsaAqFAje2c30l8vXer/V+bJLP
TPkxsITlOpar47NhDmpacqiujxr4+aopvi7j9465s11Jhq6bz3JdnoSrsPHNeNF+G+NzrRd/SltI
vUuYIUbPJhPYzTS/JyP7Q8rPDxGscASNz7YR+yTF8S6uw5lb26frfSGdteA+mQRlT93y2whsXbHu
z6r82eJ7wMPvg6QKr+y9kyF+GLe01dUMnN5kplDvZBzvN9/Qro9YKrXafu3GiyljoPVx2tlaw/Zo
Kb8r4A0oXXsGlQfdVjFxsLx6tXcYdH2ZRX7fVnX2YHo1JKq4nXyjGp4qAeFHmIFlrv/sTiaIDhif
GVHnRXwp5QfJ6J6Oppze8d7b6TOiflKWQ1uFtaNoHqrWfZGMJ6Nc9iksHohv93WNnhXoelka34Yx
OTegzYU1I+bVr+Wso+B4mRElDTb7riZZ/MgmManPj/28+jR1vqmh2iBCF8o3Vr5aND8UMBZhPs1F
8paz6k4z96DHCNXT9pYSs7ndqmRZQvZ8Z4fMnTYeaLVXX21AlVpyTI3x3GfmscijYwGEmpjDcTEl
xxqtq1J9sTo9r6jct8chT8fAdHAZwC8mUVEsLLNk1ekwyhReIVYYqc8tTpKbVh7ug09mPex08p+5
PbrobnEpfTMmwLt/lCjyXf43aVYXMs52rLEukvu1iuWHYEeWZmuwXTfZNaEeFRcstuWusRrfKjk0
eQS6Sfm3fcYst0KpyHCRaaCW9qtNScmMJMU8Buw2np5UqziJovuLAOisj33oOvlh+8YuHwGrlret
3IIT76k3nitrHzP4B9ZUu4XUURZNYYbhjWulh7Jb4NoO3qDW0FPzEwD+nzUyDvNUkBBkmLuqUp8w
rPdyqnE2z6GZ0qKkOvQ7rASI/wN6i/1mbs6EEhU8WdvVrgZ6tmE81glbPYjy3Rg9cnK2fPrW19iR
5bJ9y2rzVs/RdcVVTRiCRW4NmlrfEID3wIMvsW3cF7N/RUWjUhXS/djrb1PaHOYkXcFYtqtUqQ9j
MpBCYKiYT9nhAvmN0FwWT8WQ/4HoJHdRgkpnURrfXBWXTWcHkV3ViWUTPlhZWMZoWEr3MLmLQa2v
Os9KW3+145uQziFNojd6smsk2V7zC/xAIrjINN/nTZIwMsXtwexdzZvgSYV1RldgQbAe0o1ame6w
tk2CrkqcQCnMe9mO50LtHxtTvNWCHKRpIo980f8t+fBariVXrHnIx+RVFPl5bJZv1rtvbV29ajIX
u2gd3sg+OFDAH6oe2YCCC/xqRCfmkt9Yi37J5XlRlek2M/s1Rn9R1j7MU2uf5/ojsCQoXzs2Z/Rn
jzqBk+zr1lC11w53JPSGE7yL7WMDUsMCHY2LpTTQ7mIajWh7qBKCl6tZMpEtE/KiQSPh3KxeINY8
1+b61LgSBveMRi+ZhzBNlAtbM+VAZ3WZKXBo5Uy2j9nan8e5Os45+IpLooaLi1fD+xa37b2ZXE45
HDU4lckwruDANryJypY+r8uwLeL9vLA7cnLEHJGuFbAU+SlOt3em/JQN0RVo+QXe52HleFOBthDL
sJOTjbZAzmCLqw4k2vFwOoMLWTQbT5Y63xttYJMM9MpkwekNXbYpM8FvKM6Gol7GFaAybZU3Fz1o
PuQnYuVfWezgO1JBpNMo4GBCz43ahmanfzdojChJYiK0PtaRdyXfnaKweuGM0jvgRYbGhyjnPR+k
+qi2+l0QPg7KaOyTLv8X0RIJak7smIO3Lvbil9Gq7oZs2iv4dQxyWgGPLcE3tCU0rpbjY+0+o6I/
FIX+xQ5GC2IVrc32HlYkftVRcchq2DW9LTZoW74maC8wan0SRvNbsEuKOklXRmffaBOJ0VDSW208
TUOD5VN/i4rsTVFy1BfDn5TvNM3qjK2Bj63b41jH2LRMC3NWqwRKMv62GkswK3WPWtq9bUu3xlR6
OOT55gP3r4qJo9Za5VxM60lftI0s/Q/ScEg4/EYeDvXeOJRmeQPqOqA23Z47rew8mwNxSKYTy/Fn
k6pvcKJu17sgF0d14DXB3a+VZyv7cEeOO0nQsOu5PAdcfZpNqFPjRBA3i/FIe9jMSLZ2khzLvVii
m1sYj2gUTno1vGhzHJi265twyWDFIB4h1r2tPaWc/Am91bx1vCehRB8RPFOYdEZxsMf+WTUv6lRi
elJ8wggIlnbLHLAeK2ZTUNYPvnVUys3RZtPudwW2vugQy+kUQ1GJrOS0EWHgIkU9sHQePdeM1ugf
fTc64uiS4a+SV+3bkmlHMaRfOCocInhNJcyKsi8eSvCaxr5Fmok886dPH2OTcK8SBW3HGnBu2E53
8pwtroezjIUsaV6d60QrRcu6x7zGTURo2/0jX90es2p7+Ln4lNzDCJJZNBz4cLRwUn6Qovtp6cnR
xpUvI0dkPFaP/L9S1dHPbZzQB0DyTefh6xpgoHKsxmp7oFV7B6+z8GXieMrc9mxBe6wleZbrDkaP
DN2yHnd5VMLhK+udwRtgcpTzo1O7+JQ6aj/OHyMeDvGwPEo8PCBXv7ux+iSNia8B4Ez2GWKfb/fN
y/ZvQy3CgsIOP8SfWUS0afaLnf456yDQ86tBoVXOM9hob+fh6KjnxjAOBJX7nQ1JvVKec537yQs0
Wu/DxglFf7WNF9bL9reZ9FjlWJ3YzcMBmXy9FZdkdE5RjSrfjNTPuiz2YnD9ujQPTjSH61zgIawc
Yl4hm5bZgmqrRulzTmGZHaZsLHrYC3Sy34R0l9a+VcZnMV4ghcCz0ner/q7L6FHJonCyoKmQk16+
Wz2gGVO2Eh0b8Wj3v+xOvBIwl4+/ouoDB/dggvtl/IsJqI8A/dVie7xb0w4c2g3angEyKj3B5OWK
5rgm5JRzba3+t6+v26E+1ZFPZxxrUEeAVEmP401dlg8dJzhtLY+d05+jTMNbgKoR1z20rcwNaplR
tzYoTiwsvVl8WZmjPYCeABfbn/yus/WyRaMgJidcDApcw65he6Ms7vDMS9tTxqKWxrY3RRjBPvPR
XlUESMHcZf8EHbRLvYj0xTwP+S/dFk2Qq9PvuPGZuRypajwbPFaGi6iMvkHy5oLjQZG4m1jowv5j
8mchQ7PmLYotgmiUMEzUIIdeHUGcznnpUBpxKfbJAmsbOr8L+zRss2Zif1Spu3ahmNkYte5QSmFd
4MI8SKCm0WWFSVrhQYvdHKPhW1dYsIXQCWylzMVGmEiJ0NYtFDtmaMr0bdbFtSj1K7/ITCNkxfXT
dhfiPNsng3LaChAvl8kWuxuSvcrugtQalNQIZphoBp3x3xqGm1TNFxxqcxJtHP1vDggMm/8kWfln
lNbtKdXkDNCi8vAx52OFuGyyl2m6S2sEjAMnqCpQx/ZfYWzMbNrthh3oVvCiC9dUq+3Vs9q+2Byv
bNGWfpQJ2GSQzl21/87zYj3oU0pRKGzULg3qNTWSX3XbR+zcnSe3gAmrvlc5DlBYkz0usuFHzMmH
SsUme2SGvAjHLR2FQONYnk1p3gsVdbZl3zMB+8BVhl87K+76xvJO1PdlNY55+do6H6b+NxsLHpYs
GIXfiTE9GrRp4NDq+DIC/QYK+4eXZMVY0Jb68MdZQCILZYXlt9TsjxeYt7lldS9RU6ZhO6HR1uP+
jfz4+TQb5LuSFPiHlZYBMbIfQ4J38++1qdfXCkYokvt6od+Q4L7WbHxZq422RMv6b42s9S/F6CBW
6ZkKlUwOKsCKOzZPljEBI9TtwNalp1OBBdYE6rIMZ6I1pt2ydSY8gAOrNpIp0iWXh5VPHs5ZncC4
bZz0KllxH/pijpjGtYFld8UUZmJ1G7FbDRx31TFoWI1PCTyahp2sxJ9VjGvut+UMvpvapDYOev9g
pIP5srE8OIMWOC6apAtd7S72jLxF9Sic7zGhdLbkKRKhAIsOCqosU6JOhi8ydf84kcRnoaUv3Q2D
xBLaqqdfVSdwcVenlghjhSRBw0zKXWG7iEF4YkVYVGZ6zB3JolkMuGTtdClF45VuZj83tqGd87zi
BDdldoD4B4MybqCproujUteSiuiURQvR5yH/hWmA1/9oXhJnmK+ckwCPdtLeuno1nxsS49lklTTs
uLAeHbc1DyIj0XL7js4nCEee+UrsQ6DI98Y0AQbMURU/LopZhQNVSs75B3NTseuq+QkXmNMMWFGC
mXtm1qL51Hk1agC+9ay21ZthROdN+TZH9bmkA15BaPSWTtiGf+pq19LRYhJakdaMdn0D4gBWcJw3
e0aiOubH7f3USvNDNKh0lXGP9C8kScE3VSfcXLBbRHpYdHRn5vHDNJoPkSXPiuV8OK0auDINTWxA
lUw+WZW101CqxI3+3Fr2G+qbgzC0i+jzg7CUo0XLto7K9/bcbRCBC5l5p+uA8RDX2rK/5jEpvbH8
QoyDWsjlYHNTckCbmO6UsXHXzfbAodQC16vmoz4O/VWf9AuJNCfkEXnYy2bf5e2ZRxyFptl8jomy
16CyroME1YvdI8INiEW2rPwuNp5zJ8Y9TwccNbEaID7DypVrr6XMpNq1MLBAb+A6JHzvaOb9SSXQ
4MhZySxiDH/TBTuUsXwh1uiObS8uNMYtS8Hynfk8j/1rkc84mdPOwIy+jC4aKMxNPEPtwjjvbvBV
IKYizi26NFydcY9Ljus1i9nuEBIG/3dgQjxKjbMKncURU+6n/yEFTvaiR1eRt2xlkrNbFq+uWn+O
Vc4N431PCqJl0uXqbOfE3Az7MnHuUTZctkaoHYzFM+feTyetCmZb/d5+66zRXsWClV5ufipzvleN
8s3utvIX9w9FhLK+txXcnzT15DbV38hsnqZGnqbUfgIUhpiS21DIeD4W49rUEMs0YAWmfjoTDMzN
fwtXKLfb95htNuPmEzj149iP8PD1Q7c0cDoMBXVF8sHVKrGF0VHw9mE06X6/pq8pJzpOBIeCh2Mz
EhQ4+xSwCpivRoSd4svJlufUyY9Dn7xGSfkLK6+i3OfHHEPAhWkQNtsxs5m27fxJ6+H+o0dBGOoi
G2Ey0t36T9PMmm92fP44XcF00tJjIXrEzdHbvN3tOINIS4iFpcG5wZTjNKk5sAyTpJt0DzZ0jcHh
ROZE+KmdgQ38vCmh0IDvtImq2S0f42I/wD8+jANmhHIKhKNc1b5/13hXJRMm/TjrIOXPBsFYGd41
Cly1vjy2C/lOfeRA7Bo+pl7eiwh7Aug3t1rBR0csDgPPIA5AQ5Dum+q7hH6AM012TiExn0q9eupr
lKlzprHAzUjoLeInwY5Ms/sPWHe0zU114+LvIbrEQZs52dNm39yxruGOK/WuXmNk1jWsWuRAyCcT
6IYxg/ka/+tN56mPAZ9XnN3asjx1k/YOYzys2uKpsb5pMbaHNPNmCGXzkrBHsU+TpvxFJfe63U9U
oneF2gbFbTi0JsyeIrNvRltcHC79sDkLbneaJBXz3tnVY9LO73bLGK5YsX4zleG1ENiAlpa/1SGZ
kPkMzqMhyi9a5zOOV9T1bnrQVAjwTdve9El+9m12gUjzkjfVh0Pl2v675jLBYXsQWFFuhv71ULF3
KOeHaHZ9xCXnaDVQABsflUjwKNkQcNbxnlMr/2TlhnZmMRjjYlDUZ6XpeRBK7Yq7yyfygyJwK3RR
bdyeEvK5ozXmdSp6YydLBQ8kpXOQYwwX+K7s/tpAcZdbLJawrruHWs6eu3Zb3HtUe9Gs/VENy91o
QFh2RHDLLcR82+CyOM43PjlfBSK9PhmOfe+ccs28VxovNWzrnZlS/I0OGpzirk+g/HtXKzM+f3zo
XS6wsRph2yfwoQ2E0HTEbLUhrpr7TI2xtFMPNXKS7adadXkHsN0rEtilUGH02jg3VIgVsJVlM63p
CEgNDFWn7o6FHGRec7g2cfzPnNonG79Su878WZu8Mo4etsCinkmjbK1QXdLjmK1/pWF9uttoP4hT
U00cPHP6o9GBFyWvnx7TsnFkre54hPXHLhRysC5KL42Sg5PZQMg5G8/YPdtLf5TA9dy4WxmnQBW2
QyNROb/CKYevrC3Hl7WL4IuYA0rK5Gjrw7i3GgmQVp20pcm9TodXWGnzNVmn3QxbJXSWNfvnaN2D
3sg9Ve6fKJh1hka/1vDVdxD4GxgMQzhhtdBW4r6ODvxzxHqnEjOH57Kr7Bt0TVbA9nL7j7Hzam4c
zdL0X5mo60EPvImY7oiFp5coyt4gZOEIQ3ji18+DqtrdTFVF51xmKlMkwc+c87rTSRiHinIZrFBG
r3OXxU5hxNQ5Y0R/2UsYS6iMNKM6qunwtrwHYmmCVDC2iYTKBsb6PcEJR+U9so6aa+ymTLyeW3kv
m62E9xuTfJtM7jVOVro+n1rOC2j1C14etGQIVzAJWS+pJhzPxbgi8cguKgO2U9nH/J0oTMcmgUBs
NMrupLw3shQ7Hv3OtSDEpVsGhcDGkOQRJ6jfU9VDs2qApsof2FK8OE13Q9Ov2/StRk/ZVphma2Jw
FVXYLyfqzHGkILPIObeNsfc7yQr1EWWzUQq3ZzkKSBAAjZKze1U4P2Ouvi+HgmMV46/UhHREB5wR
a7EAZNKbJ9JAdmPaPesFRNMSqR+YZ9bVqE6EV5cvlwjZY6Yja++fxXPUeWlyuekvhBz2ABxdnK3N
WFHogs9GkLW56MstAHmmq0wNzDcXA3H6OHCbRj0VSXRd7tHUuouU+L5HaQyjjJOhnHdNrTCAzayZ
EdAQRTYLvlBen5Jr8iAkJvkbgzuN1gaR/inv5/tRNgFmZq5hRa0vYVRGPSSY7Ogk19kV43nZYouA
fGuWpN2JoHdNg6YWKV55JwzNxR8g3t1BI86n14QpGCoCs+ZuYF56UxPtFVmV7sfChdk+UT2vIxy2
i3eEZC1kp/h1RS3yDbEgskgYgKeuDKLXDZ4NNPgZhzDX20xP7eBFxOg2zG9GA+wxoDM4EoQxP8ed
hXxI1QgZnkaDCzvS1g2yt89KU8ZXqy9TV9Wb8aGhU7klpuAa6lXerodmBEEzMmNegMF1zyjOMGln
LcTPBx4YwYL6ulZErpRc8rWsARVoeY/kdYjGOkxFksgYx9INLq4ccsGukBVln+GOo1O7POcdVSAd
sko92ZIota7xANEzDrj1pTT1rDEWA7NPxI2F8IB6oBgQ7DTxqgYHe4Jm/hj0od0Yc905VSpEmywn
SKaSAD1mKU7vurIft1OPD7suOrR3BWQ8iDG6jhExFXXIuE05bNZiCQ4Pnf/MaHFrT/vUebNhCAdY
SWUdm/GZPGpJWumX5tRoE4NjrLx7RlRQO3OFWFCk3jhgQGSAQiPeXpUa0rlHT3iBGrGrkXAu3jlN
b6RXHssM4b2om04kgZolMaE3l7HO9uNZIQq5Us6PomBmVNKd8lZJhshXb7YJiQ5N6k1t9iWyb20Y
selEZ0Q8cgKSZ1oE+osaGoIKu4EDCtEimElAUgszw6hrkt620DvyWMVOb/aQ0yI83FQTJJ4gyUIL
DvIb1QpxNJKpvyLJY+tfsjGMyfFwpjlK1xrhHsElHfNVueDp6WxNX3I9g1aKHJMUG4npXhcXVW0x
FQRPHE67qsEhJbQDAoY2I1cpTeY2RLA8rCstvj5SUxuOoEVPkqQ23nDJlVVkmh1+zInQLilTLU/V
Ly8agJ2LKC/zSDAqElu1dLTt18IwMDOTdpg1YoI6mRwOOUFGmI0pznWNrHoUtb19yeQiPOfyURw0
9daSiPQSZroBI92rqsVwECl+JQrrRJOBPTzWHtorQAyCPjQqtZn5Kn+8OwvZKc/Pz4MkqmHWLNOr
u8sxH9VXbSh6TkbsZtgHyZSL6wdlkjNyLcTymMsl0zXmVHy6MqTYNmujZLlPqMUqTWXKoHoxnf9s
6EiFVq37G7mWbpNZck1NWS0YDqhgGBf17pziO5mTmxmLhBrh3IY1o29OLjGh5rnzn7XS1kmcY1yW
JGW3AEOXSfvsAV8bq3gxgVrnLoc7pyq9LvgrKwA/3OhNBe63Xmguhy5DnIc39SFfkscU40HB0mx3
atO6eDLObiyDn2t1fZ/U5CcsWJHV7q9FQQJhGZRpfdKsivhORErns0Pgu4fu9z7v+iUdDA8Y0pI4
c3PE18QjdC9GAjlIJMPt7wGy//VTcmb7r//mz+9VDUIeJ923P/7rhGapKv57+T//79/8/D/+FXxW
+1dyvL7/o5/+D7/3z9d1X7vXn/7AZUltdtt/NtfjZ9ufu99/f/xZLf/yf/vD//j8/bcQcPr5z9/e
q54LmN8WE/z0258/Wn388zeJ2NH/+vHX//mz5f3/87f/AxaEo/n1+//4fG27f/4m6PI/LFk2VVEi
g0Y05WW45fj5x4+Uf6iyJTOYENjTkrVlghQ5bl3CS5r/0CxNFi1J5nBRITl/+48WbdYfP5JAQzVR
lA2MJKb82/99azd/hJf+8WXwJP78808pp98mhpjL61oyS9mQLVFCi74E9v6Q/ywJYtH2eqy6FJdk
ZXUYJyHa38zYry9P2bQpIxoFKDek5W3X2UW3HYeI3Jk70cuY3oJfF12KzJgXJPdcwaX5NdGNVtYN
cBIJKdTwcEqJtC+U28ZcWSKwi3+tIZGZGotwE6uFth5gqoGkCP5yUmQXDMAKEB+pOETJWvJIkh2a
0FDcpd/zokDbAOQVdvZU5JDcr00fkKckakR7etfQdNIvtHmDa645/wuN5AsnDdtbovqdAQqA/BKK
/e3sks8YFKHMD5r39BULtYM60O/X5wC82nDK1eUoPC2sOX/PgF87cwg7oyPEwsf/SgZ7fM1DtqRH
FqTTu9Pt5KhP0YqAEqc4nTeTM3vX08XNT9W28fSb/j3i4qj2FacBLWVHtG5AmCs3kwB240BbKbfE
jSEc7exR9lNrexkOoOmXe3wn80Z4MwN8sp7pUtPncK0uiiX5MDicaWT/YKfzIkbMqasRTFvxB3FL
vYfx5ho/49HyujaMwzbIVcRz7hkyScfTEOAEDsnzIKx3Ud06URfQmY/v5L/shy9yDNBQDzjg7ka3
3qfIrzgK3dGfvPZUoxgh1O4uvjcfLreczqXDBAft6onu2YNLYcQ5M4rpQMvg3G6Ez9npXiPNUTF9
EE8ENzA5ffveOqQgVRxiGyn/yq/7QkD7pduqg97EJTP27CjH631/C+R1LEaiNe12hThf2tJd2PXX
zCNPQXIRAcu3slsHWYxUKkzO+1pk/pDqmRm+MNe0qxPW0CLQU3euA9z0U2Hn20sT6uX9nDhp70Ai
Mt1ZuVIX2olwo7xIDlqZRD6prYfGbSx8jWS2uPBVK0B3fuZKwxy5RbOptg5auDTI6uNVX2VpmLqX
KmwmR/kk6dAjVM3Pwqtb3aRUNk/pAR3sqjhgSnfqW+nhyoU5OM1t+aluYeAO6uaiuLmb3sngAk52
2546bGyTfz372gtJQMptu62YQnXXqH6JN2nLnLHihBTdYbe6yk3DbCevOkwP5p3ud/dy5FCkVG62
J2BiS3CcfoPuszBX0TvcM0pAW2VTUON8Xka/DMgFlortUN8zJqS1NpPAZvrhYPyb0+bnmPQ/zhpF
lDVNNgzR0q1vudwk5qHvlwRQ8tWyHLtw9NHlB1nw719GXuY2/P/g5j9fR5JN5uRZsmqK3+Y6XNuL
BXmcLWeacEdyrO4Ut9Wu3OSBthceEgziqQ0VuDzqQ3av3GTUo/t//x6knycw/PkeVFFR6V0UyVC/
ZfzHSG+w1KWqW24lX2Wn4TrzJOcZrsV26bx/8Wi/zRL48/V0nqqqyAjhv094ic1LcR0sXm9c5zLi
fztxyB32VFQeG/MdGUL4q8csLVH6f3nMP7zktxRubRjIu1peMlvN+tHw51B1qWkGTwL+n/83r2j9
HkP//TV101DM5TbVrd8f+w/XlaZK3UXLLqqrBkjPi9mJqn3OsTrv4mpdrmSvKZ/1YMYv46ZHUi4m
X/GZvYJghx08j3fknibIGelRvSmA+HblYLm/9sJH9knA2ul8vPjlGo49EDeCmznjGoJJ8NoymNzl
WySC525ku5NMR/V+I7c+wNRshKm+sdIXelsBIf/1qRg/CuU1mU7dBC9jHYfhMTm7lQzjGkIot9XN
05nYjNltbQlpowsczAU5Am7n1WdffUzNkyQ+iAkybVJaswDjfNc4UbOSZid2qvMB+J/ZPCkMUkDS
mYsGJe8Yi+G2zYcWbwBiGU9p62qx7kHeRnwjKiNepupZyl6WlOWhOLTjVgPWnsujEK+5QkDUEhQo
zAa1UTU2vjzh4+ZaHAtPjnew21N7yvHkjA3UGo3jWtc3mRG6NBRmGVgZPA+k41uJ8BJDs5OqJJ4O
F+x2N6J1N6nkn08XR6cVIOgaB6qFEaKyBal1ByJXcV7k5q1JyjZ0BW3f5FTFjjyUgqjo2cGNey3t
Xi4dE/2wI3xpDImLApLohgdyrD/pRpqXJRojgFzjhPvqyRlOjpAg1rPuDUBNZPaG5zYEoxzJjybG
cz2We6X3koYM17UybMg+uWyQ8/sQLYOyZULpNQ9TGY1Ab3MPAWStUYzVcM3qyweSx7o6xsKGmEgc
LIM/HfSAc2a8khHldu7kFp5OgB6RM49Rsuu6NelbGSDT2qwfke/VD1evPVr1LhcDYr0Lx3rPpRBh
n4arM+WvZl+/b9xmRdz6UX7WHfiOMA0tVFebZDf4+V4ILxuUk1Lpnz9NJ1ulx+KrerUUrIV20q5p
KkjccVkgIdIw4tIFr1Ht/pEkCH8ebH2teheiAJyWvQLeFZjP9SmjXb7jpWlmT9Id0lB7KZ4IGIju
i/5NnO7P1nq2wlrZGn0geuMOK6Jkp1696p6Md9EzNkoPcG5rZjBuKg+0fRu9UIIMbhx27xLQDky8
Lx/RjMMZrKJ7kj7iALJbsHGhyJSXzvmuk1HIHmfkoiEbDPvNsBdU0tNsIfHkws0StGdoZ220KnII
LXJ1z7SogqdwYb+nkBvEGjpIEpPSbQLMayslJyCXb7HALtfYxfG663Fl0xmJu2a0RyejE87d6plY
Aoc0iadWuT/jcnIoSckhko/zM5w0g7FdYp+To74730csocFl5zpYTrrslXysCwY3V57I/yWNLbAw
zLCaCMdz0Ulg0rkezsKK9GO+G721tY/eGUSUGIzaHu7Vwe2eRDKCIQPs5SvgWGlO0uUQk4gr767I
UHHoAT8M/tWLSgJ9kNOTKHUwhUc9e5yMIAXkjZ8H4kMRCsGW4KiwUH/45NFcwc9dDKtsafRQkVeI
z81DmrpMDqVswcYAXehzjLJ5U4a9kPP0dYkwrq+v4gopBL8qfyvjpY7EJedhC5xP+evlKz1OiPdY
fITP2JrkWu/AFtmp2NckUaDGdxbnfEVVRdYCzmWC25H3ueOD5tf8xk0N8k5y7jI/a4vRzwBl4pTl
gRi+UTr5XeRJJM5LgU42wR3ZPMN7/4UmnDzkqy2icW0Ij6GDRvG7zZYjQGXsbYoAhOyAcqOWN+T6
O+foNc8I2uDsAjIjc6f8aJ6m4nkcXsErzMYnHQ9YEH7c6g+UyYV98SRf9i7kRt+qXJ1GOOouq1l0
CMX0wDX1535avnFYYKt1oi+Uj4m4F5W1DC1MpNSp33PAO83Guldl3pSPlaYc9meSe8COiJI8XR74
UN0WaQ5ZbrahhinCUKI5Ym9IqEzhvGz5JefKcQhOmV1jMzDed92GjW+YgeJ3N+RaJXEw5uva2vXk
zTnqg1rcocuK5gOp3O0tXzw5cQ6ARIOShqiL13PqNbPfaV6WHnHxEmvIeaUXPMF9pO30eRuroQl9
ReDSgXk82IiPirJXbGI70dhLQHQ5gw+WtJSXDk0YobQwvMU6n1yzxGxrq9Avo+ua6YqvRUOghNrd
XWhpVJVoNGOHPWDYSE3GjIgn0qYEQjipqaHvSb89kNpJ4IiIdIKgJRJs1nMG7W6Xz+fs2PbHc/uk
E2QlBOKLhjgtfcnIRHiB0yGMES2UhzItMPzrZ9qQLOESxxZzPCHz33aKa+YbZo9AUBcI2Sxb9PJk
dWH6yqZAhjU8XZBJuVrmS9oXrtZZDRMmsDQ2AfyKf3b9Gjtp45TiXlK9PjkQ9MI6Hj6uOg3trhI8
8ierqyNuDNciKYayZ5N4WcB8A298RdytP0iorGiGbWWLj1/1kufkgz64WREOssTNgMyuZnPZQueP
2k8+xn1yuqSstXnV3p7vBOf6bNV0XHYOWreOnhle58kElSKKxm+qMW3aNzMK/GOXn4QqXBrz8BKw
YvH2R26lY484ZfnBaO/Mens5B6V5bGL6or0q3MyXnVkxJDGUCyZH28IHt07/aHA1IIxizgEBhcib
c3tMd4214hrRzkjro70snVrdxSLdhuP10GobqgdlXI6QBEvTkgzy2DO1+m5CgVT4E8Hy1p3VB32x
RoK2QVnDAaw1UI5BxjGIzVHzry/QE2L9Qci1hB0/JImWMd0l5lIuKMRSpMLAz3TwVQT9sGeZjxEI
yQYivl0V8jN2CDRTBOMEpOZes6A2bS41k+eYI3lxKL3UPIQboBIuCCPgVHBh9UYKPzxSY6BblBXe
pSRwa5WOr1mPPMDPdOAPFISVbeAbIhw4hLZjOAJwgeJPxLvTSdZeBWPlI8Fczcccw8IWsRDJph4l
AJ1W8qC70ar3dff8oIIcHMxnAk1B38Jpc86c2qOp4/scfclBfLYffdkXXooTocaJ17vIi1eEqhJL
tyLXY0MT6ZwDBKQeQwddZZX759juXvNTzG13JBdzM743oWozy+eheWXbeqnsWtjtIzs70uYdleXl
eHsUBo0zfogUjqHuyxsOybA8gtTCLT9NXucZnrADp2GdexCqQesy8ccvVssPRmRiruzr/oUY/xMr
wjHWlYvY4K5d1V+08F75Ja+u5j1QS8A3elNwNVLROjzJ3qkfUydvQ+vqpChn17N8MqJHIjroXjOF
VuVGFW8ITzdNW1WAKykO3YL2FOhBAcHeWty2BjGfDggKjiefgC8eN/48s/RBjK738VpQAmUiuwHn
4kgEbUzADWC9WGVuKTGxBskygUIQiHHlQKFUV3+Q1mQWaLet/FWSTIABzW7fp7f5Vm69urVlSs8h
XzPCBI2pL99dlH1OETqZt1m9nrCSXQN19BDmnTsPcw75lxTwLJ4K/P8TCz0uM7ek2r2syEGv4ERv
6cWcIV0JZKsTxRiaGESc5HH8BD9q7URcpcZq8kgpLxh/EzmQSswe4CIEjyEDlLfRbpfhFNz0hdOh
3ntuXW09hQMUIXIY0OP1VQ/HcaNALdtk79vCNZyqT7PajfVpHu/baJd1e0VD+EKqlGNuY8K1heau
6zbn+T2R3xhf9pk7c8BcmtR4k8GnwNLT9Gj0rxZFfwz2P117OxYhTft7pfy4loceuqxk65MBnT0a
dAjCFZzaFrR1REGgwMEh9XFn884KiNi47MiDrtRypecvMknRoC2Ep5XhDHPCtYA8vvD6aD1l6+YK
Eq4D/sNiGa6xm5mx4HaO7vc3za5e535kt9v+wBXh0snYJsfl9MaEvhOEmupM5U3MuAc+BGtbkdbN
A6lFy05Tal/d0pnoVInD0bwj/YYBByMTY5jH5eS05+INW5pv9KUYbA2t087yMnCRjeVUT7rLkuF2
eCHAdZ+u2t8RBLv3GQNDQU2DnXk1zEUouhBZW+keYMofgtxF9hrzlXkUpwlpWjfiqtoae5MpB7a2
kUKOKFc51oQdedJeC3g7yAfOVTCc1/BVIlyKR/pD6dU7i5lQnId0Q8SE2+wMmAzpq3fPRwnEDX2S
6LEZ3PEuXVG1k+1CojGRPJ4cubB71xv1EqrgPtk6cvCRvlSPSkZuZHiZ3+Z4dc1vZYEho+sMI0JQ
p5Cc3GIQzvzGgu54VTwmkBTZMYrs3F1wRZuP+MWhYF9DMrpGbEI4mCdPTl6TUG+CafBSSgvjVsr3
REMq6ik3CJ22Rkehm84Lp8dDYhpvuOkjDfOAU5rInmFr8ahJt2fl+To9MhRJfB8eOJEasK/K65gy
Rg1Byoe2yU3ON31T14FBbCEAmLnqjWAgle2LsTNle7xIW7ULOsu90szkd2SS8Py5rKZleBDHB0Ue
U4CWCCtF32hcegJlmMMIGPjlwh8fiTgSSgd0gKtX2gBjI3BigkP52UrE8z92yVfSviYCsfUl3e0p
0o+59ql1bw3ouJY9JsSwcskh0R4DisHis4AN8lOGV9Dt0PaCKKCIWg084fQZ3WhHGmrv1sqKsRHl
JQDktDp/cuQnspPl8W5kQFH8KjUdt9Im7dY9UN/5lYiusxjmAS3Q+up3DwgBhs3FZWGvBE6vdfQ+
GqGqv0nH+nH0z9zgeNZIRwx/N97ZwNFl4wsPIMwEzyrIKjJ8duit6RxirxBWAmm7+W6u0FWEaJfN
MWgI5XMiK8jA3wX8j0GDGrq+M9JbhJU5FvHOTa3PtjpdzUOkfNTEvHPajcQt6zlKVRc1CQDsHDCS
y8Vk4Jrko7s9uTTAt5dHLviKUWrxW8FMXXMW102MD4BtrGLEZQTVXONnAAfPXOOoHyQns2UoNE5L
DG5bkPXkdXaYJWmnLnrtNbm1jJ8q7elRcHB4S2vuZiftlhXtAtOKlHI28SfllNIfoxcm3QIbVs3+
xnnnpx9Kw1GBgyrxMWR4BrPCuMOhWAG5ae40zc7XgvN+5VZkKnJxBhgniQ7k96u5vnDzFc583zJA
uw+qk9MgflG9UlrrAoohEokvdjE51FWJMwZEf5AtxZVtrWFguHrIZzgf2CZY0MkW41FhlebAWc5/
f9zw9E2WxmA6k6eHgCWe+ZZFvC8USRTobnbf0omcGD0H/kx0cdXbr9AL6Ci4ji83chi71slyzTcu
NEf45NCyl8cv8zOh307lA8J6EojdNkIp5SDE9AmGOoLNK5arINK5l23aR9MjI/oMtGiuDOf8igvg
sfbI1HO0e+wI0ssZBGX2lTyM60OK8BWomQ+HCNWq9yBYEh29E98AasunYX19mr3umHjCTYu6n/uM
phLoHLSHAVh2dytKDgMLUo5fvr7xXT3/CjH+eZDgH+jpj7DiN7RWYKa9qXSVCniDf3Err4ftQkNU
fD80oOHZj28t70qRQEnmz2vd59wBp2+Z1v0LIFf7O+BYt1QZSs40Ff37CN9Z0RE1liCcoJdXh46O
PQK8kDjTxdP8fmdsWIVHcwQvAda6BEN5w0qXWPjlS2QDzoVLCzk+AJBuYr93UCzFB6AN8NDeM/cy
f9kEUtBvez/bK9x6XNr8bjbNrz6K/nc4/A8fRfs2rjSZL3Ot9nyUkgp1Ld/WqyHZQDzRanlUiat5
M/ugO27iE7Z2WKiAyE98hnNyd9HK2+JqWbJ0s7/jFdMNQylX2H8pCDAq8HexLx9AKvjwndPds8bZ
C/rbGBrbhq+HCNtf4+x/R2H8+JG+UQv1WejOJkp/8OcFWB5CJfjfUBh/Sx8YcMawwoouKua3BVlL
adtPWbNQGBSafET34tDauB2PhnOgP1zpPf89ZSH/3cr78TWXqb0/YOtMYbkM4oKti+s0ZAKs1d2h
8KjWdLLDDYOJWSvDAywcByH9goOndoFZ1yVdvs77ibx//360n6cE/7EpDVmTDAPGyLT0b6N8TdLP
yFm88qx3ly/gwEZxFL/wFBqoR8p4Vn2Sh8lDyfE0u8qjuVIlTtaS+4Aju3FUwNEvmo74lL0Ku8uK
UNxV+dQVB+sOuYzCzbFqDTgBWwyM92yrhoKL1QfrNqkQDojDSWWEpOwAIFWPUGm/2h3w+H/Dn0AM
wf8rlmZJ+rLWfnjeUZVXY2XOONlUf1Gh0Xq8T8/DOyE9isLEN7u/2sJh4RfIrn5QNpF7cZsNNMZK
2Uw2oBbxiG94daiGrq71xrgr4mSximcyHmbiMmlF5RM2JuMILDA+kT152epiY5MyCu+eEe3JbJFN
+UqfJvZw1EVghPmtEV52DFdcLnrtGMEC30tvYzCFczht8zVaoDtNDud9sStu0cKiZ9ySrZR7kcvt
Tyt8k+0pr7RbKtkr0sMVtTaXQrYwLS4Js560EsNqO3vwxKviTaRY3kf4nR0MFZY9Uj43wRCvy9qP
fQ7AHiGTK2PSCSYIA09Z83NETh4JBgEA8F4ImBHIVDqGPFccCcSAJDbhOgDAHt/h3nCT+9TPfcsd
b7XnAm39Ttgl4fI+UBmUxUGE/6/fU9FGBn2nXt35+d+vYeXvjsAfvuPf18CP33F6JssUOxPnxfiA
cttTb5UVlLAtuLmdfnHZuC3Q2ugJnOd8a/Jz8jAhZ4jBEhLYGO7q7fn+l2vvb7e6Juu6hltfs8Rv
xwvzSuKW+A8V0If5kLAEAckbLq2Su5Q30y7xfnm6GAhd/kIXGj+85rfjxYikcWbeFhld7LEH3UO6
7jPIbMuI95sqjIk+uEPgD+X01a2a96XLiGsGE9gLkE3eBc7kqx0dK4/RJSOiBsNd4KEFr1uYzvMN
TD7+Dzs6kUp2M0pu/UB+BVxvfstgzVP2nr8AtNEwmnfdA10+MzR6lBvRATgBOA7gyaeM1myElFv1
hs1T7PJb9SZeT8pKqdxpI98gU8tu2n3tM0D2kx4O4D2AmXF6Pz4xN0uRgvKI7FNhA43B6KEovJ02
CDMyV9kCPSJp6CnCtd31ufWjO31LXvPK2CwQJnkUm/510WO0voincVOPlF2mH99Yk32Jg2FN0w/Q
pMtOvFbeBi68zo5vu0fK9Xl/9RcMaqUB9izVIIDNjlvRHUJGpFFV+t2xDoQt6K7upe6wI+bI7b8Q
mbmLFgJ8eKFSPDqdm36jEj3Eiqv8cyDdRJEn+PWecSjsC8TPwhrkEg+vfd5j9Pdin8RUi6hUZHQM
7Aioqn1w337bebqvQTzaBAJugdDfkPYbN4sewlo3/IYExPwQ0x0Tm+kVD8oBjwm4FnjfrnqIH6Ld
+YSYz7ZuwAs21irZqoG6jr80zi+PCNzqsYLLTg+Gi+poX27ZvUw6W0pYkOzdL1nuv1u2pqYZqqpp
Jlf/t60y5wTPXhKTU5oqTGWRITCGDHViqPzUpfUefzG2XFH/7uL78SW/7RRRtopLN/KSQ/PEMNL8
vAaFMqI1ic9MscQSHJofoC7Xmqm5gXW9i8rPJr+Xr7sSB6zkSy4T/2TmJnuReOL5cmemr8yL6r36
ZBBfsqbluu/Is3NxTkdMFqkw/btyZ8ONr2bFI0KebafART4zWW/0yIP5kB+UpystSboD2iFp6cxI
1jX9cWyrAYFolp/cWc754XxomCW8ECI9eC9zEMqNOEJmpBua6WVxeARyAjKjsQJg9q6v6RthXgpZ
YK6w1V86oGQbVDfpAvXF3C3PG1bM5bcrW/GhOkIBThQfT5LPjXeWSLG2kdfGm2LNboX0CJXrAvA1
6Yrke4bckhrMgEBueIL9mGgRMIEiRjwlM0nbrSOHG5B9JqD88XrNq26aPWMSQB8HDDtv5d31niEb
i0RKWqtmaM2HfHfmCMke6UsGnWAFmzinmeZnDgTcywaIx15UHwUtoL3TQr6vVbEXMGqc0LM9o2xK
MUbsl4MeNUiQbstHvHDs4BTpnQg348mNdybZJSJ1zD7PrtqvkGuVKLMwMdr9u4a6/is1vP798k79
TxYbA1fcUthgLifSloOVeOOTgWcdyZAFmAqHseIkrJ6YUyUvEBvxsBPDu21RBrhB/Xl+QT2FpABY
V/sik+6QvAyTvdet4JJvaYgXoYz40e6IWnuCeoE4H10IiBrshNQs+r5HwsGWBOV3fBfYjV/hTHSo
xfwt3qvrhCZ8oU5xPOUAWQGCXhghmBubWfMieXcIqJ1qtVQHgltsGQbpnG8ROz9ODwPRNcwhIHPT
Fg84C9zcN48SVNtl2lYjD7sMp8xlgpKd3BBYSY8WuzVYl+lnnPL31sdSUCgHkIw2OwxxqNbr2fQK
y59yD1DDdFTmshzA6rz4EP2ig1MWyeR3jYqpo8LRUZAruvmtR6iw8xjjmejkC+S4QAOzMb/mJ8VX
71PKpGlVrM0Veaxh7PFB/EZEHG1PKJLp9f3RzShPLN6Y8Vrd0b0jbKDKcrvM/V1D8Ivy5K8njW6o
JgpTWdVEGRnqzyUongerkDOWzvRuBtHa8qP10o7VHko9bw7AiS7BEUL3C7sEAAcOYrABYj6psOpd
4Y4h2c5IOQa/cZPAIALvF2eh9Ks3uBQyP9RPQ5RNWXZBMqbZ16utIOyM1m0QuQ07hOXMY1M8oKO3
X1ZIfxU36aauyxKnviirkvytOD9fqI5qwtNd4y4+ar4Umu6wVp8I4+Pb+NWSkRfl289L5qdXU751
yoWZiui4ebXB71biWj9qq8Vt7Uxui3ODZ8y9I3jWq8VW96dXIuc88hppfALqqKXP/dU7WrTHf/OO
Fk0wK0PkUfz84NPcuJJnj7hrvrPutHcymbIbmMvxC9oZAe3gjyg33gefEdiUYSvqdW9aNb4ewPSD
U0i+ckeRcSRSoD5djouUhYSBEKHsQ0+2m22tYRNQl857HOcCgkXhNt4W18dFsSYgL8LT4S0wHZar
RZ4J2LsoHU+St9QJ8512x8JbgyaJCzF2Fznmr5rPvxbuaAcl0zCQ0ynWX/R7OYO/R6XmDk7RKyMH
VhmSFUKlr0qf8TfaYxWknrFnRNz2sl8WB5aqB+yhX5Y3BuUh8TkYlYCIuMPIjwbP2kHNreHtGD5v
X2k2zT0TDkZnN91kq+qRMb7GL7aOvhQm39YU6sflHCLyUtfNbyu4NCbGWOjRHxAC0fAf6VeHJEi5
md6jY7KqV/Oq85FzB9N2ETl3h2lzCeigf6eqHnXKOPz1lDo4+O/JKpU22lFi56E5ppJ7JN7NS3yq
3VtYupyBEj6lmWKX28LHw3Q0QB9zt/wE/z3Gd8XmF+eW/NfembQ+2UJNSnaCRuTnz8tTV3tMh/oF
Pnrde/N2LL3z1gyIeCjdOWzADakjgEkowvtjTTbYtl6hAsWu4UerNjAAnlBY+O1Lc8K1yWwqbzi1
9xqCoaXqjILrvn/F1FquQNw89SX20Rutzd3gil4LrmkrT4QluskNiapbBlwtbZy1IdiGSTn1CeXO
TnkCSYiXiJPgEqQBge4unJcfh4z+PS67uTjGLvEZvny79H461VK26sXDIkb0SFfEf2U4ZqCC8c0o
3hzMQSv04ovz31HcmsC/VeGRz+aXN8NNJK5ql++2QE6ImCtDs+Umz+qXuYPeYIrKgiM7xUN+pC7w
fj9KYJ0W8GoOl+9z6U3+h73z2I4b2bbtv7w+agAB301PMukpUsUOhgwFIGADLgL4+juz6hoxS1cc
553Oa7zOOQ2pFAkXZu+15moP4f2yJSoddc1de0N3Nb1M9yS8wvl5SR6ddW7vrH1Iefs1BBgA8WmN
tGJfdyux6y6JVuQkEYlVsWeT8e10goTurlvm6IUPWT0ulGG2qELX49G9bvFmX4ES3zjPOR1vAq33
6bqkzX5aF/u1/Kz2UOo2KApW7cO4cdYGCFi/A4z4Wo+bk9DCQc/4Nfw079anegFYczQj6/BCIM22
NiiZrvoNtXHERptk6x2SB7M3l/EeadaFevKumoG64ryJdkgG6W1mh5MOdP4abZGFybV3BESXfzKX
46dsRwTwI7sESOzDKvrMrBRl21O3PNqVr+QSbWghIHfdEgA2XLFF2+R3VbSng5Cvneuwhdy47m6m
a0BY6DvRGZHIupkPhC1Q1JtfTnX0/65Q/kv+m+v8W9f0zY/h3F3zzpBz277Vj0P39jZcf2nP/+b/
iz4cl2XzfzfiXH1ZvhRZP3x5b945/Ud/e3Gi8A8XL00Iz872gwD98H9ZcbzgDw8XDmtdEDFfhg5z
5X86cXz/D88TFOeciLOfS0H2v504nv2Hz7IdhZ5LdRKht/evWHFi8f6kGcRRFMYi8ANXYPaOI/e0
JflprwO+1cn5Qw/+d9frA/FdE71pbxSYl5cmsvLbwl6CmY69h8jBqojjWZNT0sqNDcp0uce/KOEX
Iyzuye7oE5vIDW316jgGU9B9wmi5EGPkpB1RQcJa+re2dt0ABGDRx28NKVnRhZJWFXUEHaezRJNh
xRy//ARk0saveh98/BC35jurZpc/RLZKObM4lhC01GvMfSt+V/2UD2DfAIfLLoHooVP/Pks0orHZ
s+nSCm+ux+cGj6J9sPOBTMLCin3FHsLtZxcBUm/RxMVunF+lIkqKY7H4qXuPD80KDvy2PoQriAG3
+WTAEi3ziaZXz1/JtmEzC4U/KFluQ69Lf1RiUZTOJo2vxkmjGGmxnU9F/8N1SNltN+kwLPPO1gm/
ZF7GEEgrKQ0ovMLKRF+SsHCcjbtkZvqakR/MX+fY01fQ1pEx+XYsvvbepMxFmZLCgyR6qutsB24C
PxVWEV0rjs6tq8nRUrgyoVgWk+qmbxDjA55hr4SqCccRg7qWiSXqqyQ2XQIAljy51t+2RkKbWmOQ
rRrihX3pE4zhdoq9bke1XfrdWx7zH77GEgjHAzzF6AuJkZV7mZ1yxQF5eXmVipUobfrUrXEL8D2T
Kk2KX53UyWZV9pA4r+yozEsC5Ac7xBzkN5a1X1J4HU/gggauJKI7z4pPckNzdNq0Jn5Jl2Ml6SQ6
EYqdBCoeay2Gi9p+hsq2YJ0CFYXXInIV/iE92v7FMno9JZreWyYYmFapB7Fd8qnn3uiiEvZ3KyEb
HEdzEaeP9cgb33O6T9GLV5lJy0fQ89kjW7TGHFyks80hEJaiDhGmk+vfGey1yX7x/WC8GVXkIy5c
sqB70a705quu6bzlMffSbvkxVYOjzApUtNVQyFLZxEGYzLQpZnnPnSC4JhJk0gdNH2T45vql5R4N
MZbqPuvzLnlh8JjcoKhayM3Cyt27m7xzYzWB/Bjj+Cat+yRB7FvRSF5BtXRsVCXgdmFplBZBm/7O
2Kbt7hoBd4Tsyiken9wgrRz0iaKOtLWqptIZAtrSnfGu28bxrRqYhB7DGNWCvyizrjy5JPcSxngE
Dz03NvtnR6uYzLe4FjXrFFwby8+RCTcWlbYG+DTnYz0Dl4q2ijQPSSfbU+oiC1WDcj4gaT7eiTwo
Zb8a4XqTuU5CAInx7VgUdw5QdTprYT9g9xOEhneQufpcUxtqeg/VJbApcmzSvqA8O2nSM/KV4JLd
2240Q4RZPmjgSXnpVMnj0BONfW2R6Fbuw8WL/c+wuWxKHtqTPS3+IHCcq8WGoPaprLjj161pi/lJ
dMYOQMFHE2XPWGa+2us0yep1HvVLspmH2QxHWRdzex8WIDEiukAgXJAnLQ0nGAwPHhlUTd2iVp3C
an5to2lpN53TkpdgkSfi3DXZQgEnVnSEkniem1s9dGV2zKzE919mYSjKdLx1xSEqK2iMbkg46ZPp
fB/RK85PHHTLkuMTRUqgCzQTdbWUD71rFuYTcLWwOovYBp+xIrNYECidoukun2Bsu/q+aZUizXJg
KFpr0hD8CtFrKT3yATsz7RcCpt7SNCMuc6m4QGoidhajYvQLzWY3HYvp4E866ATOxXGpNqTyliV7
zzxQ3qprHZ9z5ZiFw21HUk69NmbseGazyFIIyCYX2WfQN3b7DeqPRbEhlBFgLscq8ZjNkchhBWcu
fSMPcg80gGR2w1PJKrFOVKK5TLJeXQmiLur+Oq1ZZ5+6PlV+dNMqL++nve5gKdYHqSXAKvBqeM5h
ChYBypfFVe43RTJm8FzbbgtfuoPpvFOpzpovubcEvO8LWAK6WapsHFg3ZNC8NW1vkRvU9nlGFTho
UtM+CdHK5XKKSvHqg6NCwJZ0fQEyd/Ckjg9u7jj5fo5lDRwU1332Z+frbLkqvVqcHNhdrV6HuYMk
G5LKoa+XzGcecfvUpgLY2r2L3bpH8kw+kZu+gFHrkpuyC4vxuXbBWCORJRR+xXER3iKiFBLND2EX
1ad5vHLjP10rIsIgdfRgb2bfq6m8EuAxXUkpWW2nyZvdK/4nwqE/wSpFORSCUp9vZ78mMLYGC9xS
xvQpg0z5PFpgaRPzUpeOqq8aEihcGm51RyHJ8l1YH/k0sZgVC1nXHYRUOWcP4Deq6CX2W4BNE3As
/TmpLTs9ev7kjXdeo63ixJ0DzV/Vjt2TsC7DH1KzIFYrt3djm0Qr0hQu46h1KOuKBoDVfeTAjD7O
qZvDPU1SUx3agQlol8II0s/OFGQ5AMFBDAPyWtuBphsk4/hJFQn2dBv2YPkdVGY5v/pT4hd31iQ1
/hoNxHYfOfMyYwXRHTm8rmqzN+GmJdvwuLRjxU3KAJuDfhAhvNsqRGSP1T3+EdtDG97XvlPGt34W
uc310MraOvR9awOudFIAXp9MydH4Dab/VLzMsVDBZZxbipJtahEp9WQNnqmONnupFuNPPksoEEYS
V3dRy6qovmf5EhXHQStw86U711gnkz5rP88msrEh+MbzOKgNoYouXKeR6VVeSTOvoq7Lpl08dh0q
+bjGyFDVKStkZ1UdAecisOvsYbItG7CiKBv53eMBkV3uBYlVX2WymlCoD8BgmqeUrDl3N0dVPvwA
UaPt9nsWzTN9zWEKDevPnGkCa0lFRR89J5SRLEICs31nKhI3VuUEavg2s2DubWICuMx+6ID04ueV
AJC3prYy/XUwzJP3LtCPAmpSXTgESqVWfzJFaWV7qKlZvItUJ0drasLouWFrVVlrlIMJ6gtbdvJR
12aEyEtwBgkpVQb5cBPoqkcObrs1WB7bs8I9tGHlExNaKihpkiQdjr5T08+gYMlP2IvC+Oj9PNmN
f5I4XU1rL/Qdtr2EoUYbKeLyJUjY8+11u8C/1F5aprthScrqVVeT5b+UygfmlhhmVnTwpGWQ8LV0
ywaMCqXgxlKtfMxbJ3Cubd3k4Z0INKr9sIxlBRM8btx6myi2cXfctRoXMUh3MDCyn6HbQn6MpyMc
yqigVq/i9SCLanjw/QlJvt+mC0CGsayaB2MMe1OceFHzai2iql80E3T+aQhMNH2KHKI2DmSCu+Tn
VkOTHrvW9AlqBOamfJOD/scCEtq9OC5eOPRckxzegP4F0O7rPhRIA2Mr3A12lXvXUjW2JkrUjinK
hqE3XhEziHI6r6dC7KOFstZFORRjSw+HtEC6ReR2kiqRew6W5EhU8X70F3e+CJ1Ft7fdMrHH7tko
jVfEEfaECfeVCSFxjsSPvbaqINwVww9aFSoug9W/RrWbyLs80ZBn1CJlw8o4BxRqCSXLvR+967iY
Abt4yJv9kNUAJXfQBS3EqPEclg+eDnwQr4sCOX+5pJlnvyZO1jtHK4iNZ+/CRfh6OYL8H6blhKYx
pAsTeN7QSnDdtn9OHV/SRkjzYPnTFNNCK7SOQMytx6HRyZXPDkte6MlFTMuRIo2PIsgxYgFIAi+y
zftMW3d5LXVw55SBkx06rbQiJIcPeGuEwUqvmP3nbxyXsvamW0ZTXjuj3/g3opjKdG9GN5RbrZlB
2Q8NjXnUbZDZb0EnEzi3rLTNdcQMOX4L3LnRe6UqX5BLUjt5vLWyfire5jw3GTSwhXMbivaZizuY
xZVwrYIi9i+tQjo0p5iM1S6ZnQQIdRhm6WflCDu99ICk1mSEttV0a2rjxZuBXeJI948lJj6wv27D
BwWuuXvqO6IWryyrBm9OXqCvsN2FUoU3zFwBZ4RZCHaIpRdqcTUttRQXJVCa7ht0tFJjkBsRF6cB
+dyvZU6c5MHqCcBi48Hhoc5WagQFcTFxDAOJOga2aFYczxUGuqCEqw3ppqA0NRsyXe/ailyUm3A2
JkbhXpMMholDhPZTKtIaIYgLMlFCZTRuA+i4nYGKy4Ap52GeFjxEQ2RnMB90MnJgBavB/NH6AUpm
NWUetOwefiC0WU0ek89WArcfWWNguIh9s+5qDlz6noyvAceHNLFqr6cCGObVmI+FerWzapC3ZHyY
5dGSnVJfJj9QxFU0MhBHcC4hNImit6ZNW9SgWiZZkBu7zqpkaHcUlyProvUb7K2yGzzCkki4aq+X
CozaCoIahum2X2ILXmk4TdizYAxDJAs15UQfS4pfylFdVpbjQeAEekp/318cVNJLBdB9z/lepz96
IxMHTm6VFRze55b0ilGPDWGsxWKPuzl3y+oyc+PWebNJbCse7RqaEcxxwPXdPoepkw0r1mXOK3NG
dvGOwEC//GFYw3N/ZVJjUwSOQxNvqz5pg0vBAlbZF0TGVfnnySuwm7Xsd6o3qyyi6UKlLgfOlQk6
7TfbMmvH/pjOaghew6Bu/BYO/OJZOzbebXUpAP4q9NIiyRHDzkPIouG6AHnRGMCZTfBGhstysHQF
NnSdJq5NtJeaneqbydsyx29QGp3l102fBbN77BSSqo07kH17EVmZFx0rxSp86Cbd1LAkowE/EcxK
XqOyVjzbzdBGQ3ZoA9beDd8URQoY5VY4kjtBWgjfYeFPhACSQlZIbz0NmoDE7cyq3LSbIuCQ/C3z
mJEvk0bl3qO1+DK4yUAMmbc062z/i3HbermAINFHOFcSM2b7phABB1GrTwuijIZ+zATWO+ZSTJgp
eyhEFT3hkpbihSRkJXvKwkqPnAmi2CFTfclKgl94XJQ6XBFbj0XjF9bW5/REAE0xCeIJk0b3y40j
g3h6Hcosjok8ZjrdLVA60x1bSXR+plNw+MlukOFlHWWlj52iUarZNQ4KbJpNoX4wgTiJlWs7t5/m
dLHdx7aea9oEfS5zDoaeyNxnSXQ60ESiojPvqHPT27iO88hxvvp5J/HCkZ6s13NOMeIh8DjO3vaW
GBN5TRbijE/QBn+8sw05tOu4yEnl6NM4vCamtCoumXFSfvAiq/Iw1W5X7R1CKyJKC7FAIDewTPlf
hmpaxG0FfUneDr4Uy1dPFNJ8Gh3LQ+jVEPV0lWZjr28xBRWk9Uw5EivJ9dSHtObotLYJLQtvKw61
6E/7yEWhCi0Ixt3I15nt5iYnyt5tqYUhtQ7GFnPsFBte8zXhB91ggDtNzvBpIYR6/jH6NUj0gH+B
AkLaUYuBbTlp+RqETYVXn6iIWt+Xnd3Fz7aHugQ1RapH2uy2ISAoCpKAaGmYb3Z3WXkeagVU6nbl
QF5d/PC6mGFzb+elL7o/i1ySdbNqpW2Neie9XrpfBRGLtM9kyIe/0sRo9zDxOFVjC8k6umtlXzj+
t9gC2Oavhj6yYRW2DVS/TRgsLmaUrBSdS1Tq6ALRPnFEB7xaZNqmM1LCKdbfl0CT1Tcs4UicXdFW
NAvSLEAbww6LbiV30fSrdrSdHoYq+E2yiEfLKrxyfTrOhZ861+qGSylFVT1PTu7T54isuO+3qahj
5OvEbgAxu2rSICWenBjQOusf+7CSzdcAoh7cnbIaMhRMnZMNIOVGa0AKJiXVll05e6Q7L8wx9dbE
+Ri8OEL62U6BFm0vKDIF6mq05RJa4SEESkBhLPNjo+KDPTZdn3wWpUpl8ByEDhD8S3bWthc/y2BO
2/QbqN3ApvugisXjmfvQGu8D0pNSmp5eFVTtix3M/pg/wOSbcqRiUdA4wXfPTJmKsKsNGcndVulT
kHDtPp+bfZBNcNIvW/iCGHcz5fcj6TXJbAoopqDBKKfwBlnbUmbV3G8as2QwNbNhSuN8q21S/DDl
JJlEn+/ahPpdxKSQmbvSFXbfroKhqfi/uo9a68jJZRkewnApYHZ6dWttVKKo2HIS8EAnjcTOZ3sB
ud3+9lMh/u7vpuPPmKlT/fynXiRUxNAOHTeg8g613wdq9b603Vpjk2qj5a4H4DRxXKWhDo/WPDj3
HXZG+kQ4gLY1LIv0hWqR8/33479XEfzn8AgdaYRGnhP5p/b7T5X1ys/LgZOa3BmgBZ4meRJXjpT7
0Tz8fqD3usrTQA4TLi+0CELSGe2znmughRfWMfZXTjT+S0hSIZrPKJqHD5q77/UCf48DXCaiTeDA
l/HP2p8U97Mg0Al4DCH1NcdnckXZZd9FaoaWJC1zkaahXv/+4t5LAv4e1EcKQZ8iiFz7XCzSeqJS
FHurXaR9VhDDmoX2h59yyXmcBQFNFmy5+98P+qsrjWLfiT0G9Fhy3j+6ySfMIhta7ijxYYeETKK9
PQoUaMxNySWfUPapISH7+fejOu+b5xQlbceNo5jHafNQgaO9H7aLpqSqJluiUI32c47J8cbdmEO7
zW4cqAqf5c+9O7pu/wuOjX/1f1r2/xj1XAZi0iS1EsGoXBfEA1q68e73F3Z+O7kuD0gQRDruKFd3
djutXnJG1l25K8oUiKrM5/ZRTcY7xnZsGeKS5wS64Ti2r78f9/zDOI3rUh8UDOvxbZzu909foO3p
mH7UWO6or6dXp6d6OdGc+uBlOf/OT6P4yAJsD1H9P1+WygSWHqmz7txKtD8g8s/f59H3iT2t4BMk
pZN88J786nZGIrJjO+DK/PN5bRFjCyEUTkJAyqT/mbTkAmR343b+LvT4WlATFgRhcmBp735/Q8/o
S3+9K0ykoS1s1/ND3ELv76inYva9lUG2TIYOYck79BibeA0FEu82vebm6+8HPP/6ubc+Hz4XGlDF
DP8y+/z0BCnBJ6YYK1ARhcZEqSwdTvdNUhf6jtqOwNVDjj0sHQIxwgeLM/f88i/9AAeuMmokBvYR
rXt8m+8v2CorwiAMC3zOOoj9sDm4vTgQ0fFjPPUSJ3XfsjH//Zhnr+3fY9LYpccb0QQ+l5kolUhZ
LqHekXtcQ6AB+Tx0WfXBKGev7V+jiDhkkOCkODqf49ywCgQ57myBow6rbjto8ul0TsKWci+AW4sP
Vo+zR/nXeC4M34hWt2fz/ry/k65mehEqM7uJKm6WopUlFvc1iL9TgnkFWAn+GVL37+/kr64xJDY9
hoHpA0A9m1CFaEodQHDeOc6AvBUYbdFvUn7EvVU11OYJuJfFB9d5BrcMTxfqcVZk8xHbrsNn+v5C
Fb3SIenJypMXw8V4PfzFSdAXJzTQ76/u9A/9NHGfD/TXD/np4zAT2+qI+iLbKvI9+mc7sW/rkwr6
5FPK09e8xL5VfKQUP58D/h7Wo8/KOyP+6RW0SaOnEsn1nQQlgJxOoIt1ejyJ4uhJfDDj/OIJwh31
It8GF8oG4GzPgSDSMkRKEykricKkua1w7BRSR0/03qMvVU9Q9gcP8GwVdnxWX+GyTtkxOzf7fMjZ
JAQeR95CBFu5DaARR63YEirzwff30TCnP//p6XXUJb1q9mDFOT+0c0H8ThNf/v4FOVso/nElp5v7
0xC9ydUkEF3sSIOSnzmsYrGlYYef3572ZMvGh0a44+bfG/Q0D/w0qG03oZBOY+8CAnY2MZXiAh2G
KIIbOdDVryP1+PsB/zFdnnZLvB+CjXaIffXse8uyaILkLVC1DcG1zOtjVNQfPKtfDxGewI68E8FJ
jvPzNREnyrj9YHayi1+DUpvLpHf1B/rCX70Qp2oJ3F4GiuOzV30pOJ43igm5KV8KOrDjcN82/QdX
8tEgZ7OwdINh1tZpEOXsydwIkmibRB+8dx8Ncvrzn16BeUAMkDo8kSmOZwwI4uX0Ha/GNrn9v3j0
IZs81LI2M+3Z6kyj3S96WRu4U0JdCDLRiDQX5l+dZ//ajv/PKGdvtCfDIko7zZcaTPbBY9EEXbFE
kKp8a8NlmheOvfCanGLZpEXfX/x7F3n2freurOscedDOiilhpQ6VvJ40wn9nEMc+Oys3FbbpLmV1
rkA3I7nU3mUf0OL9/Si/ejFCm5XjtJniNHD2vErjB2kbu8uuy6d7pEvb0Skuysr9gIP60TBnD6xB
BZThZIIR5WGUkrZ9k9swmBBd9P/mBZ09m7lta8J+A5gDWbp2xW2Od0lFf/7+rp1+7rt1nvfvp7v2
lyz5p8/JbxxA/zSIdzU43cU8JwGBX81NCwNEEnuhPjhx/2PJPRvu7FWIjJklh3+DImfgtD0NVzWh
CHFYg6JOo+Pvr+1XS9TP13Y2H7lD0oVWQ45HkVHDC3uBFCYTO0e2z1MR7JpZ738/4EdXdzY3WUE7
GbQS9s6xcQcoeZmF6VNNJ3AgZ/P3Q/1i1QhcetTCDhxqCOeHF+rLzYJ0gICmDmBsPXblobfL7oNR
fnEHA3YrlNkgtnsUTN5PtmFYdKKbDKJCtz+ltjowhNJsuFFWDGlyLJ21G4Uvv7+yf+5xT5WY0OFE
HzguwIiz974f4jgak2neUcvbu+VrSi+BuDwVYXrGTRtN5tLHWhXVH7ybv7iljBs5rPgcyfAYvL9Y
U6hKtqTD7gr385SRYPbRy/+Lu/lugLMtU2slXj+6GgNf5h0cfH5NHe86PJBtfhii59/fxl/MUzD4
o9BBFnyS+Z6t+AQkppG0uZrcuhsAJBb+A02uv6eo/y/N/j+8eT/d71MEw7uMhOOXpn+Xj3D663+L
sh07/IOPBmy1z3aO5ei/NNm8WH/wIXG0oajjUH3g+f+nJluIP/AkIbq241NAgh3zbv5XOoL7Bwhx
Sly8mjboCPIM/oV4BAdZ+LsZ38IAdjr6h38Z+3+a6QtyM3U3kmOoFnCwdtyYpwClHdCtxlGv6SDK
m2kQ2MozoW9yuiHXrrC8ciPrRcF2hPtsTl15yFLjnJpXukc4V1tRN29IIuDx2VEDgU7VIoMRhxLH
kpl3kY8ekjVvqPyndi4dQoBzKp1F7WKBcgsl0A1WyJfWXdqUN0Z04YvddvqSmKNg48bldKMk4ZHo
bPUzzv+CrL0WxdEKCcnwGHVR+hQzkx+7PADUGIhkWNldUnwjSjXd2ePclgckauIHMbsYF+pwtq/H
LrVuELRGDwsbBjho0+A/B4vEN5u2qgetlpFj54+t9+hm3EQ6myGd/zaPpse2xNMkxQDvyi7q/igj
5d67SVy0kPk9wkErEx9t10Qvc6TBO2RRYAFcQtR8F0hnfCzdPn9WJlGvni70VYk482qaFa1t1Kgj
Yb6+fqzduvfXI4ercpVU2gISATJkiwCH3N1ywjBqqiW7zpux+eoWXPKWXh/mYuQxAHCrHqO6mr1t
UyC2myKnegiTJd4TvkHnPq4x646xsx1PQvPVIgJDJHDdOp9z0uofmqjznt0a7RbqGxfshAGdv0SW
eSu7vrlCuJJtyfWS5Ko57WWlKxJvigLQBsJ8gJi+RqKWlGm6VmPaPpRt7aHGI8ulQyq1Lp3Ju6bB
TLSCHIb7GL3IBuUp0Bmyfa/cPMX2Xo0n9Sp5mxMZBnX80PWiuRm8bF7Tj5qAcVe2gmCiecVWA73Y
3WhDNe71CDfRIbH2sqWXuSnopB2zFtSXKsFZY7UU8PMQzBHoM/lmhWbzBAEtPLJ0jfecqzm9a0YB
63z0WNkUL51jyxJgHnpuIsasZBvXUi2ryAzOsxiq4jsPB5hgMEtvS0yvIToIW9ohQXi0HesIIVIo
ODrsXNcESBFzfYV0Ol5LlUdfy0zCLkeZlRzDcEwPWQhX6vQJvKIOdY+IlqtNaBE36/cCvqlwyCOJ
I0N7cMReJ4KMQElSL5PdovzsYsiN9YMdgvOmlnlBAB2D8/RjgtXiqvRugrzEAuWQJB17Oc4eHeTy
qgxydRkjtrvw2mrGOJz6DcXVfjZrHWN5S1y/JXEp168kFaefq9aZtosbxt/tiMa8WyXqaZwySd7E
ZH8yjj89I3DMLwtdLm9ZPhKSKxcN98LV4xVtU3TjwnKvUOB6D9bc2l+iZiJWK7VtJPEdmVklT+1S
FwSAFX7p3C7SxvGW9OXNMGT5lS4nHe4DqVO9Wvoo+9QvQN3nvJ0Ia0XFvJp83SOrN2UGMyqe4ao1
DuEj+aDDazH3+poIYjA7Att0OJP7G8ZDuw6nDvJtruP2S+NXMN38IhruMCiwrxjpX26CNOoPc5b3
dzorii/8sXoZ5UzeKgk3n6p56LZdOCAGLdXILTPopO0ughBm88BiPsxb0gi9bcsa/LlAlP6nKCJ5
oFdBlEtXlSWpFBj05QwtXlfSuZqdwd5VhG5i1Z/hXPhhf4sQZ75xKMivfcRXV0IbzHJxooIjURD6
bUYiU0FKAD3pVi65fk1R3S05DU81Len1Ynchz3GeJ9QIavlhOHLdhC06H9wmobmLIyu4wm1ZrEnF
hDzhJvPdKDrmusTtoCHqntjMjZ85/X5wKmBFIe/8ziWuFrMguboX9hJ1D/h/AF7bs0Ka15bH1nPc
l1r002XfhsArpzx/yzAf3PXtTHBTK+HeygEqaJ5Ni/UwVY7zutRDjyWWeMFk3paoquDaNwF5iX4A
7WaO4RS3WjmvMQoy3AeqJsaQOe52qICvrNpatW9VbwHFMd5449GZHPYoOkH5Ewl1pBAuYN2Xsrsn
WKy7UMbzHyu7Gw4FCbA3lj/r21ak3ktios5aucarnxqsOXT3k8oc5g4gvV/U5frUpcYahzL7q57S
5VjXZXw/WaAys8b116ih7bXImxsRJM0jKRkQRsUA8y7EmySSMno1cpLpqkRoct0ttf9taCLo3EiJ
V8Kz1DUmJh8dWcm01E6d/Na2yH1qa6jIBYAEZJJ52NVWGWGomPUhm8v4E9qY4cIJs8HeIpOLnvzc
iR5UGReHcSQyx1JzfPTK0t51Q2HftAGh9E4zEhLZNqrB2Rg2pBBmJ+B6CJEw7Sf5XaUGzGMX5S8O
TSmi0zqFL9kL3xqxILZIEXF+qhI8WbRyuy9lBpfBaSl7+5NTH5dSTNdNmlO2pWt8OWVGQ4Uto+A6
nQivW0m6PnvNUv5n5hblNllmNvZlLuyv6EUw+DDLEh06Fv58W6N+vtEJ+l6asE1xMzeELKVmdA5u
ir48IGq9CMN047Wwc0iAKw7atNmdM1jl29DEIdLnHPvCKlRuvKrDsQ9WJLeFREokEcTzdJ6fYtFO
l7E9ttdZH0wXAenS905GtHGkO3GBvyK764QSj4HXcC0MBMS8x34yEFi3Z+mWBAa76ePgZs6+tbMl
R8xkLS+0CqaXno/4wdUhr+4skWBgmLKc+9RDg3/aSWTPslYYbd2m+5Lzoew7ZB7z2mB3Wjv5jLI2
rAVkX9l1IE1LRay1lVkKbeyUXEgrG49FkagrJ7LqWzUFcbGJbePeRHFKCg/6FoDuhA5SK2iqoydM
culLe/lCZO1yUeJEYgVs3FfXTQWlrUJ/VjL376oMtEaVJvOlaXWerhpTtgN/c3IcqPrWeDmKiwJJ
dbl8LwFVpFfEuLWNJKk69NDns+5KKxTrJQOz5mSe9Zyi1vmWKQfEbOm6mMMTWR9Da3a2lgkBftXF
6G/GURlCNZXuXxC2WUflJQF5Rxac8CTtayjonjPBWETb1hCOc0WoarWfS2EdUku6x7QJ/G/9GLHv
Q6DZ3ynTVVcEs9sg+Wf5Zz6I+WmYYzYq/aSiyyad0+uyDJNDWILGskzvXmsHOFeX1hDY5bKQihqb
GDN1Qf0o8Bxax3TmoxuUosXRHoLuKRqL9EnMkE4HOxs/T8k8XyAzBf/cIQ31F5+kDqTkVrZyEysx
axUOZBUoC/46slCUPWGUeAeXV/0TOyb5XMVoN1vHQYON707fdUNNTobVQrsRGCS3QYn8eJVXEPST
1hsUgZfYobOOtppb9K/ZKU60lKl99At3AKFSjQhYM5PcAvzOXvqqmV+UG/4HdWey5EhyrtdXkWkt
p8U8LLQQEAAC85BzbsJyjHn2GJ9eBy3aZZN2eSnuJLMyGru7KrMSQES4//5954yPytzrj6ZjxFsN
eSbeDT22oo2b6R+B06c+OpOX2gHxVAXRIuYNAz4yt8AUtVJ9dBRQ81alZ+uiyz/IdufUnxzWFzIk
hdQURnWYhTPpNBf03m/pzywii0/SoOklbjJ6hF9Ux/prKoLgDSqEizfGcI5Km9PmSec0AHWqOGed
GIQHbXb8zEYRP5PGI1ejlG2PPMGYxFUhhYt6xKRMwhp5PBiJyZqmnm2yIr2IUW1qdWdvDDu954P6
Jl7HoaoQwFKmVWzBP+DatYHdWxPwP10NDlXfcz81OxxfESabQHc4x6sJz+Ww7pkyhKqlnXqb64Sj
lK5akFsztw7nSIthsCjfD11rLwcB7CefMvOKaZclWjSwEAuwf24rxN+roQrrS2CH2d4qov6SJIp6
KnnxymWl8j1RShXqMtf16bk3U3sfj4Y4TIKrrOgm17OSLIQGn5R7PcEWmk25dqUymn5oSl88kJ00
arBGnB0UlgTCKp0WZXJEz/NKwpqn7iQtsoK55neJHjyPlGYBBneZeLJkOmztTlWPozvNr1Nh5x9z
K3jWk8eD6D4H0nfIOEHRTHo+TG5nfsyuHHyzSQXKYjF+Y/9LzjzUum9ncCCsh0kJOK9FrCpkuLOa
e4o5yAPwEYHZvw9lUG3Zr8jHXqXvompZc2HrZZ8E2V8EO4FBvo+19sbkhBMBrD0WftmbJrs8e/wa
2sD8hW6BxAW57KOkuvfdqRNjUVeEh0o4IxGWUv2w0JT6ZKDdlynk4m7vu6mFSgxzmdDNWAdGPp+V
LhyBHEvyiSvLDPMLQ/Z2XYR29NSHZUgJyHY3s9OVZE3D9MMwhUFksTXOZAbB2I5a6uEXna/UReuv
LjSMZ0WdovduCBEPVE0LPJvje4CwDKgal25tWGvAB9Op537KzZylFgjDUWPpPagxvAE90ZK1NY36
cZoEytFxqo39QLvtUpsVH2BeG+M0Y3X90BU1WYaOE37h5VSwtrRUFabcEUfWj/0pEiZZS9UAzNRZ
Gv9d6bjWTAWM8Rxo2lfdSaQIkUp4k9NXoCwFdWdp05B1J6t/5O6ks3mI2mUc1tnByImGL80SAaJR
VtH3zGmo5Sl8yqkLW6XjKUqTPdtWhX5eor4ISrpLrZpILO4Zy6bRmq2fNBiRdxJdpNQY8Mf1eLDp
EhVadg66cYpXit0G+8BWJ3TqYakctNnkRXZ5IFUNj7Msjh2bnVcun5n9WfsejJh+ZMsFStjJKsUf
qqhYT8TSzlQMKKJGZoDfKO8c6JqKqFa8WjCobBlfyzFH0Kil7JZLRdi/k9GxMkmLcaexRdhRHixJ
FOsICTm+5yoTMOQbXb7eG0CYrU1SiU4HqHnkpumZ6Nh3ZWX0Zxnnte9SR9jNI20VKje2XMTTrBsL
FK9GA3B6LEGVCdK21aioa6ec9c8h7RWbUqfFSG5qKIgTu853FG2638gIpX3q6wBAsWZTQWONKWrN
4TxVXWTJNlc6fkTbatP3KdXvvLx2hoCrcX8XkZnNOPC6+WxT8k23ytg6x0qkQ8rqSuQ6uA0dBVDR
l3tuWdlBd8gCLbntie0oJ1qcFVZd92yMZOzd2NWfNTEZL8Mk5gfFrCI2cLb1pKDd3g2KozYs6QxW
zWlXh+/1rCARZufwGRud5EnCjo0Nurg/EKpoG9dCeRVqhCe7naAfOliBn3s9aW9OijmZvX10VwnN
Qn0QhU1kmbPEiPOVrJqRVkgdOLRFkvg3MSdeuLJsq5deV9ufRBTGd5QmODWJaaTfXVhOWNhnyYlW
3VC0zqdiQZOWeYaR99We43f7a5oscTTtYkBx0VjcjiZ7zr4C7qb7SGrRumrk8BLNJW9eTRUrSbru
2PMY/cndGE4IcZMIx5BhhhR280EnV99V9x56k3TYwcnTEnvVxfxGSjhnhZiGb1Fayt1Yy7vYzC5u
Wc9+mqE+2xwtqqIDQvs+pNgaxZ/OPLVLl4TgQSs050WoavWdTBbtA2HlHR20bmA/yBgN5VlNJT+o
gyBem0ED6GS0gd+nzNXAOU9F/9TVsckpS1p1qJaomT3Lzs6GlTbq9XdHCQSkcDgM2Aoc0ulsik2d
s/SmGDelzRIE8Yri+jnbnddEQQOfW0qJ3qVkKrbQ6B9ehUm+GRooq6aEs0Nq1lHnIKJRgr0blOO0
k64+LJtKyeGNCz3HiJVpJRaA2FAOejFaOddMrv5WcZq9GLMMAcuEqZDg7oL2x7JHigt8eIBPjplz
0bs2pisQse/7Zqg1XUojGOq1UFOLp3aQA93nlLR6D1pGKsu4jpX9TGJoY5WdUi+MuK81L7Tn4Mkp
whLxTqhhZ+mtpzBI8oVKdnpvqikzpFqHAhQrFBWimkLaRP35YOkt+L6sYXA6d/340mhGDbaGhMcl
K8boXDSCzSvbKmRTdYB+RqWr/5iNxOK9IQoNsdNCNYOa4ozFgTyv69NpQBlqDe13oA1iU1P9gIU4
hxpWz8ZcoZPWnkp1FkublM1rMFfpRx9Ejo+kWj1YuQr5Z5J99zgQl95ofROdmraqLyzRs3YZVvq4
dKd8vlaq0V8zUSJgjUo0Yo7WFWsltybAoa0UNzMrZwwVOfxNu6xX1mgDvbCGNFgbKe6BHIstPOSU
tn7c0v5rBe3bRSEgrFG2q5DfyLrXV45EWJBJLX9kIuqs07J2frNCoLWzY+UsRjcN6YmUIWhWRX7n
KbNSdv33JuAYvBOih/loTVT2QmFtnNGcDuTu9C0PTB53jjPbH84YVZdcWsFCyzvxPVRxjzisi2Ig
G9W4jUZhPqidrr/OFF9/0G5HbzpTFz8Mk80UaPGX5ebT1jDs+bVuipj7nDtS4lAM0Jdtmk5HOQ/B
zS4t631ohA6rrgM80Tdm/1nkiuv1hQqnLcorHK5axgTFlZkgxj5WK9klxW/qVqbfDjQMWHvjvNKd
EZh/79SPscuVbkaVjUl4CpQbk7TcU4IhBJZbdQxLqZ2mh5y+3zI07WxFJzNazSUtgyKvPktx9ziB
E84c6k6MRkIx+CLClzIyPFw0GmDDUM+KB+v+0+oDCfqFG1cS8kXMn1sk9oC4xpA8ERYudTsWF33p
vKqjFD/GPIuPMurlNtB4MktuTshkSiTcuU5FAyh2GR/aesKbpjaj9db0d7iCQ9J11UYp5Z0wqZyj
agftp1BLpm80sBChMl7b6lWDrk91IhxGQks3bkRPGYVdaq7ybgavV2Qm0DNDDspSKAx80ebEta86
hr3ThxkzABM2anxhNrTwPEO5rgwte01sqyHJ1wlqq1GQHadyNPlcOephqi10sxBGtmGBu7HD9TJi
Hxjlt5lqSG3QLgCv4mYIMlbMd79aVoJvJYy+C8JJ3Pg7VH7APnLnWF3xNM2zwsBAylXAcGijSvy/
libkJQ0qwaosLHyoEcwKzVAw44uGKzdWqFd2k22H0IBP2qj6qlO0ekcXRT9m9DVetLYtOtahJKPU
sCiXOgedj1WsFU/2zO4Shgf4JJH2H9VQquuAhYQPRgDAZ9ex9MNAmfkEkoN1D5jkdaI+tOK0pl1x
EhGGLMiy+OCGE5hZeAzknZOa6WqfbFM1FUhnjPYhr5LuZLGKW7JI5XMH2ubotBUao6x1V6Vtx0eS
AgDFDI1na4y6aUx02G6yT/NN0Mfhrh4065yVZFNnIcWROR5nQbk+qcvWxn+gW2PzWBsF9ezQdEKW
27kZ7TJagOshVgHf1oH+UKodsN9ZKP2Ao6gtPnjOI6fhyCo3vSB022+ggSmmt4S6YuuaCB5rsnnW
lNrGNgFoIBZOZiLRY9toP2YyTM9laYOeBCawtyjoD1RoBlFdBz6ZN6OLaWA1g1FmG5qDabJB2KZ/
JnFrnUH5Y9xuCSMs5jGwLmxdMLKMgW35ZtroM7SJuXuOJ9E9185kPcKGCFFJFa1xC3QD94mI64zZ
rAEjZIHfteWh44TcFtgc4kGWjqAjxDQHY4ud2vF2aktEVyJVROSNTKG/WOAhlTVUSTM6KwsAp3Er
gg9ztHgXanJ042rsBx70Giye2+z29jVyjYpmrUjCE5HsDrTFFAeONxqZRhQ0qjB/QCJBqWRFDC1x
sEy9wqYjEOqBtko9esHYIgyhuIo5LFSq6WuMFKBLGo1wBvV1CfmFr9iz8G7rYvQ5MMRKmkGx2U99
E5AHl5Hyq1TU9h4GbXQsjzcPPUdLwXeRRILQFDelbGDryUw6/irNAc6zyqdVrGiV5z/xMOvNSQ3n
gKIbg/DhqyjCAraeObFUGLJk/KE112Re5zIVXmW8l82iC1kiem5wn8DOsplYmZSq/TUqVCjXlFFo
Oddjx12kdjrLD00V54pVipQNvxJZiZfkhRazjraZyhZVEmtUL5xqV0rBDiOcNXtXG3Sk9VnG64zS
Zcyd35HqZwAw6KakUEroMw0Pagjqpc9k71I8bnnK8nunnQ6x572psuR7bqD1ZcncXJw5YCEYAqNz
aR9C9XGQjkw9T0Ej0CUqG6OjKKigq+N2A7a+5ZkEji0X0WsrEnQzLGp/BqN3klUnBbdWYBQtCq2k
r3/CIeyTDaysalzAeoBlwJBu0eeMrCfFzD6SuccznnBWcOoC19mXmSOXoi6yX9sx5LmcterIDnje
REpjbYuGy4gwDtGYVszpKz+YsaJJrnvDrBnnsAnNva0k3QvltWZNDVGRjH6E2OUE5zmrHfnDY9l9
SM5O74wPLdkU7Go+GLyy4ubQI/uFH5W/lU4wnTvAAChj9PZrknG3rioLVSd52+hIbxDAnzVY187s
qPmLltWcbGtK9uzZqWoPpX7LyZM+yNHSN63hdLuoshrc6qUTv1paWnL2YGebUp3ac05Aax9oFlf7
kHLgxeGmZ9S2szIdUXFbVMenSXJsPNlTs+sGCYgwCsUmK+JmDY3EWDb2BCeYvvF00hLZeQM7OPo5
TjJ5UeXak8frot9SruqH3lYTvq4GWaNJKva/wP/qerzQUaz9OC2GZzaId7CRbHU/TXFjJlqnvbP+
d6mIR9pGFQhJ3aAd0FzWgAuWbazjEUsFxcmF0s4QdlKpW0/BbE6llyoyP/Fkts9WOkc0QNpEXqTg
cOHASTLV64i7zCJWA83LS5ZHLD8s0CyDcdQqVXhwZmIKuCA93sr8Pjq0x47epOLwogW84+zBW2en
1lHI3i7vMoUG9lhUvHOcm6w0tVC5+4RZL1Z/hCf+rRzJY5nz6x+pfX/H99v8lKeP/Kf9x9/0/yLa
zyTa9s/RfsePr4/yvz38r9vfhUjuf+avIRJV/4tFPJxmkw4+wr6nOIafVv7P/07T4C+mrtsWMRKF
hs49x/G3FAnpDsUmRvJHNMzQ/iNFQsBEVSzHUFQAeJblutq/lSK5h4f+lhr8a4ZE1/+g/v4pQ8J9
GEIDeLC93RurwEVUrj8xt4JNIRcD3rOVNgQvXMDDXhaH1NX/RVjxD2Dgf/Z975mWP31fJTJaqbVl
T1xiPXe7TH0AbnIqwieVLZHCVuxsyuYjyCoOblGG26NvlzsBttS41dLP+A1KxgBh/lGQEXRZsaKk
vSyt85Bx+mA4vu2WGyd944HKampPZoXww+ef3t/L//lL/rkxSofqn7xo/5Ars90OUlgY9fs03o7K
T2J+ZvE760Pjfp8u3sxxXVdfhfprj6f+S+X8I/Tm4aIkE2cRJ3e6DKhf7Owk3uJP/uk+zyhnf9YO
qnY4SrFDUGqnTykc/SZfa+xa6FmHy6IFX7wr3+tfZuce6NZoW/pAWY7FO/6kBOkT0i/8RBOmBNPj
xgUrlPqvB5HjMC9YLK/CleNhQKSBgZD0LBaf9oLTuBWY++jA4de0lMRMgheTMa+trbXskdjQCLKn
3gbqm1WdsuyJ2VqOR1t/SolPDMpqyF6gcy2AV0DgoRdkehk6p/5MOMVBn6B7eCffOasrUZMvzPhM
cbu+YRRG0GqxXmAtWq7NVlkHwYljHS8d8dFxknFNp3ON2woPoOVnzSPfsOfZ36AOoCdeBSTrd0Z9
GPKTIZ/rYpdOvm76auVbka8aPoPyujs7Ife9jdJv9f7bKvEAkinvfSzbKb9YcpjTLRoCYG3UXha5
j8+t+ozQDrRAkQHgzkfzmJlrQAfGKmPoemuHJcvFajVWS/ksjKPFYFhOntGc3fsR61rdlVjFeMzU
I0P2Nw4UFtqw6D+ML+Wr0/Fwk1ciY+KMixZMimp5fDU+MOpttJcBB16kE62vMjg7n0aUvRUbChmL
1toKFm0P8euoyXXtqi+Dxc47PLUAgNtHzltg7/I8GWovQBeY8raLYwyQlnEg+pgp/rDuj4Bls8lM
j9eJLYANs2qRoGfkLD7zdXtfFJ7+PPM/LmzZdQ79axtPz92EgCg9WRYzn+cW4BkKWLboW32V7bIn
19d25tpdm2sFEryFyMbYIOKO/0U0+x6g+09vS/dk559uD6Ol5pF0XPImD9kl2NU71Y/OOmISfVec
xlOxK47q5V8hm9W/j07/7Sb4D8nKZGx0Q0n5bsWBrcGpuYwP5Xv0EG4IdJzgjb1ND9BMjs6p/Bcl
jn/6Hbmv//nn08AIQcxzur16VnbBznqetxCFsTdYB+eMF/CkHCxfe3FO+uN/fdNSyfD8k9f0H5La
fQYrjXRPt9fPdb28+6X4fHGY8uKe4t24tXbZI2jnCFLk87RTt7VvreZ16nMJ7Jp1t+PfgdDXt+2u
OLhf+ro/NBd5rtbxvrhgzEBjnbV+FBylu2ASIxCyEC/wagTc2IPTZaitQnY3zFfZv6DAkMs6X8GQ
xh3F+kY7umyLP9ViOVzj0YNR7RKNn7wuwbygIhoC2tkry8OpXF/tdjOm627amnJpvlYHbRPiJxgP
sr8qQDLqdSU3puWr7S48ucM+aA/wHm19galg+p3Io/FjP6cT/zAiQOwWSbmwfi08endZTn5VjmzW
OIB0PupbfXL3j+1GxziJTpFz83KZUtEDO0SYr3uFCzBdEMMG61wsYkJ+fMst3+BMTEDFopvU6NAq
c2PAK1eXTGDyzLMl3jK4Mps633X1j8vdt6x+3de0/cqqN8mAvvgNlW2DAj7xxy/tOOzF233Hn3h4
iZJNbu2q0O+URfOjfCZHfRv/tiZUW6/5Cj/nt4HeYuKNYDo/x4tyJQzHTWs/pu89e/jca5C5s6HK
vY7UUkDd2Icmy/+pIKnzsvza3WL+ik8cr/qhXz/r9dXFLr7CJM+b5PrtftqzCRterJtyU67ZNnrU
X7sVk681Q8Vjdiz9btlwEUnvu1lqnrXGkXR2L7z66sDtce2SE8OEwWcFGQ73XsZ9W92j6r0pfPOI
5XxhLP8AjmMDA5jPBnCVnsoaenkFz39cu2flN7rswVSjEYzxU5koWiAiQdbOXuuVe+6erYwP30L1
Eh2p+XDkobe1V8GaE8kdP2K1JcW5pJyrxx5PbnKgL9NZPYXvLVxw9xpSYpmeW64DYv4AA0ogjgon
csWn8uPu61v11rzxIaj5RWQm2YBpa1rfQfC54uOJ9Bzu/jL8pd0IiPGJI2IBQ6jfMsGSj5yDLqOz
WmMQfTLtBX+UL4C+kriZelOmBydb61flAmjFKW6ms9ZvylZcm4/kZF7rV/U6nZ2DWHGHXukHgkbo
gCcP3ZM3Lx6R0/jlTbzaa/NwfzEFUshg9y63Lr87QQZVwFJHW3i0l9XiTb17ih+ttdxEq8mv12/j
8uvOC58O6TeA1fhNfsQXBEoPpCGwWvEjhQvrku5qDkT4agaymXnHMwvhI9M84yPVN4x+oXZGtccM
vB1W6qcqgc9jtGc/xxkfo/eKDCsPfqUmVcPygvnPjc/dyDOYHaTBam7houiB+L7najO+YYWUr4oL
cwwtO4a3sl+qmG9hvFjr9qE6WlDhpw0ePERAm/LAlThv8gNO7ioiEHowV+IUXmPxXL5DnTv0zAe7
ZY4N5Heol6RFJz742lH0m1YH6rMkXIUyW2M/2S7Td2MV4oLU1wmrJWurvqgvum+s5NZgTLzJ2i0x
1dO87U71ydrlz2I/X4YrSjwoVI3fRsum9rgi22kR8Umul/h3ky82kjn4rgWDPXbIBYk+WIXZFvhk
Q0y4x0hLD3EPxWjovHa8mrrftPtZXoi6zcqyJuIDBsfOyGNcguk0TohPRnVFs7B6KR7SfbiXhzbl
+PJZU98q+9NN3y3xYr+Gc/rWKrZfI06KIbaSO2sfw+mXyGmRrJKn7JqN8rEtsk8b7KBEeopoFc8P
fw8/OWI1Y4HKhNlyVphNCNAO2SL6Fq/9Y39xX/oMZD/TkPdSaw+2u7ZItIgUwn/s8sYz8PrJf5w3
+6ZdlMt0zgF7I2aEhBd8yY/wTd76Kzg4qIWD3ChWzxlWDcfUuyMkiVF0de1neNbj9zDbmIVK6HpB
YAOYRxk/Gc02oglWeDFLqOZWCPTVD86P/AZAxqo5BjDWH7qTPBtv1gOLnG56NYS1tWW0aEdtq5J6
mrhHjEh0P+L43FNv7beu5gNmNG7ldxLs+8K34Gc8OM9K/5m235O6Fa/5s3w1rgqfuN5c1IR+Wdxa
OOE+tQ768IIA/MAlXmImjJZV/zwDdSzWjHvZfZMOgL0aeHY/HiqWwqEVHpmM6i45VTJvGLrAli2p
0kdPVdZz7oSc/gWxy9FETTUtYm7b3GTNZR1vLPeW41QI9jpxAnVd6edOIJBfNXtWz226wA3np+f6
IVjfUzvPZrTsGiJnS1xyeJqqyetzgl4s9VbTAJNpObIQDVdGv4dJUeSrwWBG+YTofN7ES+WNpxs/
WnAwPPcafIXfEUe6DV+2Ki5T/sa5KHYrcEaMLbc4pO+SattjlTmEG0VnEgqZFcnTArc0m4x2Y6pM
Pa+m3Nvtkvsc72nyex+NXLSDvGJI0Co/aj50fZ8Fh9z4dA0AfJ5lbhlhsLdTm6cYNGmVQ1ge/BQV
07jIQXONkMQ8UyVRsx+zTzWCLA5DpyP0g+kpSp9zQE/W+B0Hjzw2bRYwHCWfp2fujVdO9luuerHX
u5PZndIr0bcb6eBz9aqX79lrX+Fyix/Ks864BjqrfOZosdzibrip7xfuSUhGq6fY46StwkRkAguM
Ri4zv0hXzHWBnKF4AIlkuL4zSPCPHCZjnVSJHhf7EB6Z0oMu30489TbzKr00HAxN/vQZllftwYRl
16fLiO3JUDx2D5QGLYaKL4BAH+sL5x+IoGcOKZk+4xecFuN1+NInbhMcRKHFWvXZlhBjg9KPD2T6
hZbwkEBoe7EfnXV7ycxlsiGGF7BNIMfyIN/xld8VGtrGrfa28dhU+5gTzAbr06rz0tZP/NyrP/FE
ZE+Ae5x991Bcsx8BfvjIJ5yj3ZJ1WLQoP+Pf5DByQr4AE2c9RYf0JThx0CzI7ZpLleFYspi/6xeQ
5lm4BK7GwkbTfKoYGXUTHt/RolkrN95mhwiusvwf8eTUSRmk/T4OQHwLbkZKp/uWk1zFq7U0nsiI
8wRIfxgNux3x51PSHoVF8HnXsF1q22dt9ExWOetB9MuoBz3A+FYBYUHWwRBvav3RZdlq6PIjMUIO
wxau+jrcYZrl778/Fvu/M1+cPuih/5b/HwzG/uu5GAvDMv+MP/48FvvbVExY1l8cw6WMDzeFrcpd
UPHXsZhw1L84pnnXTYDlsqGOMGb561xMNf/igMgC9QA2w7z/sf+YiwnjLxo5XddFakZyn6Kj9e8M
xohV3/eafxtRmYBrXA7wTZqZzMf4mvcS4J/2onbax23mxqlHT7g+q23UFRXaQLK5rmCGLGxZcK0P
nf3QVpwc+WFaQVrllG6Ud/z/Wa3q33lmDGH3v4kcQ3EdTReDoEJAjPFza8W/zhhugMZzg2myB1dX
z8bAS7NurSwbbzDNOdTWAwjl2zSEGs91FWtatp5VpTL/IDROq0KXsmfJCi/QQ6hQj8+5M2RtswwS
ddQ+eqcsM+QRDseUMX+/eSnU4a7tdUja7I0oZTEek2RvbuQkw5a+l0YrQCOejMqzJFP927dFjPJO
j1NjQYPCHtdS9AiybLeviH7zMhS3nogpsuwikRyyKHVLgsCtSdpHOTQuRRd2yw7IzkHolQo1NVyr
PeNyt2PxF82WBfq+7koCpKmrYrRpajZlBohEseN0PXIJBPYWWw6DaCPb1CqoVpSTmBHBcCW9gwqs
a+Jl3kOKBXAk0jhfwWzUGIlIThV3STYkCVQJ0pHPZZQqcfhFXtV9tzn45TlEkpJT7DoXV5PjYASS
IzoTDvcK1BSBmfFvurJgMaRHCiOqRmS2Q48VVNWi1voh4MAoiFEkjq1BubZriyB5JS0WZ8e6MaNw
Kw0jxYXWl+QqjFaPcz8zopbtr2uIxgsciJkvjaUn8BOtzi0BK0uBj8IVdTkXC5djg1sWlCofE00q
82M3KPUbqXcBuRJc8V2HqSQDzzWQeYgTIZCzLjEl/sMSkqJzidK4x1OWEGt5Btmpu7gnaxXiZjrF
yi+lL34+0sKJvXGHBpVKacqEQWTWZ8YKI4Uq/DJX4gR8O8cx8YE4ZBp7oxKb+YHPaNAvofECywNF
5G44CZktvxM54EXVTGmk5QkUifuSSzU9q88SAMVqQNJ4W0eawxPK4DDoA+A2T7JYsyfJWrBLYVLD
G4pXuoxC88BRaJNuuUCJ88mkqhDnFv0M25QGh6rTcG/CJuK/c79Avty7iB3LlsFinTWxuoo7Nx4+
U6wA87uORyBgxQ+Ifuvws0XrHFnL7NMfA6C9GFwlxM7oUJJczaHds3fEsPLiBkOmftRxk7kfgWyT
/rEuORz9mmMIBesmG2Pbq9PGoYmU4ma4uCJyIt8oI0jxWdnavbsop7F9qBXeao8oaDa8wh3tIm/A
XlB8myVNN3bWIh5I3mbSsAPObZ2YemJrwv/X6lKlKmc5EeBxu5+TYQ08tWr2ahlMRSTJkjVjy72H
285BIYwbXEOQCoFH+qKedlWcQcVR8tLtPb3FJ/KqFXO+TyN7EssAZwrSt3vqnoVz11fbSZAYYssQ
GPS8SKnwskSZJXfZHA3s6KWL0nuC/6+ys51ztmpyrKZVLctYXZuNOeBrpt7HOnfSI8Py3VTTo93E
+a/y5Y5J7KzitEOXMfbIMQ5EpvR4nyjpRG9SVA0JsLRzMHCOAHnfDDdgDUx2ok72yRiN2c42MvHp
tMoo100w29qnK0r6dAoJIHxXpQ63Elqc09YM3XOoPItsVLvmls9V1X6BAHYeFfD12PsKK2QNNnLA
ZyaV+RJkfaeStDLycNsWFq+zSveGMXfW8J5QYxLkZEh6c8utKmYykUHUU2kIZA+axF2LLiDZ9KlZ
31zuOESF5yBhQmWEJfBIqTREiaxe2+d8JIYVt68mvjOZ2fVB8IVEWvXOXte04hDIkS6iSf2RmGum
fkek1D/NsVFilK5VfzBkNDaUM9rhoTEYq00E7C+tq9/PCoeqDCH20FBtvYrqhfDmLtWDY51FLYNf
o5LTSk3h8q6sNJTtR9YbhJpNDRKp1xgGvOdYAy/r28pM62jujdZmPqQpgBWS0EpCRLik2IkEBAFG
WkfYVG6sIc4KPwhMola0fMIDIRE3C/1gGpr6V9axmJ7aChgq1GyTTEWTIIvPpXxyUNaHmksAKLrh
5tiPrsWkp0C2jRFgMZfaI+TTW20bdCxAey8gDDDvMOAcj6ag+tOSPwQbBFjNgLtIdaTeBXkvV0oX
qlSizFdZmPTUnE3RymtS0rSNiZkucBb03kB2mfdDp71WyKMw1EOaxxzsE1rYOmFxtkv1uUmjB0j+
zgLu9w/I4Gs9tz1AVS3kjWh/wlF8hBaiI50HVD4Rh5p0uVNbNv8SnMlBGRoD1gtlj5Sw2a7JUr/o
o2jv6LOyMWudpwshsHVYEwum8YiMUaSA2N091eOerQa5vQYhzMocZfiqmGG3RBDlIzhivMkZ/47t
N0Q7PD1XCQuekVhRpeaiG3DGDyo49zVtMszHUfUdQoZbRmKEk84dakXB+iMWaXiIxhbZQMnG23Hp
HEVdzuNMmQ1n4VTyPEX3iWhWnKaRLHfDI+JWxrG1Jq3DUVCAKFKMr9R/YOsn+m7I00cRR6yiea83
48hoLTCjD+IS6jnKR2Qn0J4Z+LF9aOiprRWz0X7+N2nntRw3knXrJ0IEEh63BaAsi6yiE6UbhCgD
7z2e/v+gmXOGLDFYMT3Rd61uZSGRyNy59jJtPCZ3CFN/46oOOEgujtOl5l7KwnsyM+yjMfbnHrec
VVLk5JvAL+cDX1KRy/J7WiTaPYzi8JmTJtu3ISLXYsThcGql5JDPhb7RSU3atpySTiTy16nmdmWW
HdKWauG1Z6hSEY04sCah8tVy8kqGAGoiUhpFdot+a7jJ8eVe934JilPoyLUn63uYBNXKyFG3KXNt
O5OaHcwA6haHuosEp3Ba8ipQ30xrpYtOTN1wo7GmigELu25RNvIlrAZaVXVubQnwea5n5bUIK9ps
GulFTQqPBHQNZynXTpqbuQqRZys17nB6vo7T/ERQ164LzB9a2+wauSd3GqWR7Y84947rkAxjJQyz
77GU1FuIqj+R4YpVPmb6ZhgbwuAn+wVTaPpPk9iY2Pc7QJ6bEQKKZQJPwnBzEkydOYeLe4rxBz1Q
DnBVbxqEZKvCryGpWs1hJCQ57dhDoY1KXouQn4jlntxTyFBbSVL5hPuSXIAAv+GNyBdM3g7sR22O
iocijJsvsqb0D4Hagqrmof8QEbgGEqHCX+ljPJxXAnXk3i5hJzx1ZUuxhNvWGjd7a1rKnfBgo+u8
8ZGE7HA37r5zZo1PZmQl9/wn6clqCUPLSz08hm3NQZKO5ZpK3PpVmnK0Vam1tpCziJDMkEP3cKpu
kwk4wRc5jQDNSk5t3rWuMeEzDvjcJRoPizZzNdd9S1pW17zYgY8/Sw4kKR8R1U8k56T+hLGdAtPT
GeKJPIy09u1ul1NOv9aEny3OKuTQuFgIIPzREAU/6IseeVX2rTnt+Az7lgwkxNysW9Id9qrRjfq3
Io1MkqNamOXsElrxFf6a0f2yUjkyN1WB/JQQ5ynIg9Kxi1qC/YryjHgQS4B/pg1vuqiCDIfmJKHz
GE1j1Ljy0MnnTu7qY27W8vMU1S0nQantkf3mwDFVbXU8RAuJtEPNoazmUkTgainXI3fWspp40qZr
e6eGvUeVE6RVum6pTO0tlDRIJ7i9CKiuxhdE4rmHYpFOc4y8GYBnuEOc6vVa9MsflYea4Jk7H8I2
/usCW4IhL7dx0zbsilj1iqGU1lmQGY5ucBDjRmHvBh+UQY9jsWc7eExNLbwfMYk/5QEBRVTEOtuw
HO+Qsu+gib/k2HZAOIQyGsVQcAtNfW5r/ZuWlgi6zeIhKyzxLVTKek+By+Hc1kBJejVshST9sqvR
uJtF/72YTUTCzehlQzLt44gYAKqiHI5C1h6yss8gMNn6kWq24TAlod0e0uGpnCaKVRh0a+qL7Dfu
PtOaLXzG1SEK16xK6IRq2IlzOcf6ttU6ckNRX9xzraCzbvepG3GJOug6OTKaXSYZx5OFpiIkg2ff
BLpOb0JVMg4Ikn+MUWUpVnGzyavcxANAOxLCAg5kmv2NYvo1SesWZB+NZKlHshGKg47DGumBwmLj
NWCOGj4qrnb4WbX24E3WGG8icvJ2NvknAFftM/sCbh0DuaLLYUFIwG2m6T9NQmVgsW51X3fgqSFS
FdF9oKq/xKR9RaL70AlgPoTU6L+TbFz5vf219eHtRdSkHPKd7RGAo0GOVr4qKn03c0l01Opib5js
MgOycgLbuWjPCEmJC7sdS/W2ltrnsqSTkjWhW4/BUwzr1SeXZNXh6icZyXdUsS8aCRr4eYk7X1Nu
bP5lK/pdLlubQRRI/MVUYFDgE7NLxF4ik9ZsSwMYeZbN68koQNmTx7zvfk5yQ1jvUB6pu471JLdH
M6IEUP1EXRmJ9tsuwJKtwRg4I+Wjohg72PVgnsmsekseIsRR9UBA5KYMG4D1SN/VvvzYBtGmM/gd
5ARz8bQRuSM5QL6iFT9CMVfrjvQZ1+cQgQPBRTGI2AFjA7f8CFcFevpCd/C3VhENjN+wpXChuHFO
DgRdySVAaWA8tQ02ZgWRBk5bdI9+m226hVSikkC1yUcTwWtIl7Vmg92VQ3puZ8yVkzZ1Es4GT9Q+
6VUKW4YU39p9TkdzshHl9bHtNQviXmbTMzoaRLQ13ShbcrNWkpknha5BnT7WbXWWDcSDBVLQ1TTk
iqfL1Q/ADcwyLPU8B5jPjPKjFtsnroR7JWzuNN2GUx6P7pBHwbms1XJN3la7Vbi9YtMC0qg3SyCu
SJMTtGTNaZoaXRH8u2FRiJk35AOS/BHSjg7wuL8pIjDgVMcZBWWB7PgwqvvM4l+FMjG/knxLUsGd
NkFqIITGISJPc/Sp5HiWrYNd0PiWJ22Tkku2q7k0O0oa7ohtmtxZmM96ZRdOruLgZoHIF+Zw0wcQ
2BeZNjeKbawGzzpYoixhbZLPyTewg2OjT1/Svnma0Ft54SwVGDmAVPOBbdnzyq1VR5BrOh+ebzzS
9MpRi6A7gVfD9kLC15Cv0FMH5vKZ5sdyAjmACvzYI+32yix/ElJ5kwFLnTVuhbup46+sUgV3Kg0f
sS6wixsZBd2OKq7aVGJYIvfM7plaVUXiXMcZZaBV7xA8lri/VJqeATyMKsEWfbKoQQjGcmK79ANn
Hmr/tZrKnj5MK4i+KCdabC2hDt/bLhk7zyIATN/Kqs6ZqOdI4zw7rEbYPQmiIiRX/b1EMtoBKyFB
ASNNnEbV+BjR6uPWSX+Kl4bzRj96garROzI0f91JfUM/EBHMIrTQunWgpS2ssL7Z6mjtfqdC0vet
YVW7VqbfRTBStwmVju9PiWYoVm1gRBb/E9e0VUdYGS0aXrMEDWMDXbLXYJH5MtuMDMl9b892rB6S
LGmOmiJ1L5kw6mITJ4ItWzGbTOxsYYtNhKTuAIIz2CgCUnr/6ZDwRdmJX+9ywnUgqKnNndwo8h12
qvYpDI0pui9jhOMkXOEOM0dwfZjgnIDqrIYUQI7NLc5CfbmREO3nKzXXUkFHpS89A14+StREXWQU
o1dH7fg79M2cpqUQ22QuxIASdVZcS28ltgOarJIUn3Vpnm4ikT1WqjIfSkUPntNsMOALxRF0YLl5
EHVwLub+AN7wpNRNvSsUitWJFIt1TtMkjOc175t7tEGMdTwo60oyopU2BsRvWOIpy+KzH1S3XatG
Dpquk9aJGKTf2o2xcktSHYQrFTmCXG2MRv+ZxuVecDPoa+lbNtJabsd6T1yM7MVG8YWC4I7Iy8Kz
LLQIAtiMjJImh8+edVz2RjIoSUGiJ2+sAzX0Uu6hrmJ2MMjq5NgRtomOMkbZEt0klJAOYGNBgGu3
NabiSDDVXjJpDdejteotmIc1qTMOiubirOlgKF3RJ67AyIZT0oY4UPhIQPBK5tI5D9DPTHWf4N9z
Z3MvIG1JQaAOqEBTc0LwHNUav04zBB2rvGjdyu7SmyHUuetmeEpKsoY0MOmPNMNBEMKS1FSCVlZJ
KG2MtLjptHBrzf2DmsReEJRnwoZywGXafmgBtiEOBFB2pIPiN08qciBHzEni+YZpe4bUsglqGAGU
Br1z4fu7wShJBDSkk93OXxqiV1f96D/GKuevprQvUi3dxUkL5cwcLafRAH9zWSFlmcw7Yihuu9zk
ZCO6gSvFHfjsa9Gznk3/1gyzM546uJPoGyw37tOBnniWl3CGTPb1LpF2olNeJQmCd5PTkzek71ge
fhORMu/iKC5cIkf2dZHQxTZvJgOZFlyXObS+jMOEiVX6hJ5wC2rq1kqz08J5QxZcQEs692Kr3iLR
jXe+L5BnmtgAaeFvJWj2dJaPaVydG10/s+2cCZN9Cszqt66n+wIEIFApQJIMRqGS5Jt45l4ymfXv
HoMgJ4HppswDdBj/aIJ1NmX7qzC1BUX+UlvhWa1MXAJyaaelHdindIc262dZ9FheqHyBJL4TvMbN
mLKF1wvL142LDPhJIXRCx+U6Zo5GSA1+682jihqZblVcnHBTeUgjGqmajp0SMOZpyKVbDDxuMSPY
aSMseSPMd3DwCRAcvzfhfE+UUr+eKN6Y6mIHm/0msvVDgb9apFrfopabGalgFYk29QqMMXDoT6Au
gy1+J7jwcT+ZCqKQ6cE1Pil7rS/vAtxusP7i0C2FWT43LTi8KJp6VZIWrVXlE7N6Z8X9vps74svG
bVzIB7unyqr8cR8b6drSSlKUK0/TQFOoJCF9VVi6jZNMj1mNvqC001dBXgZrO9BwRwSilWL6B3rx
nXxeCDfDU2Cpm5nMnHSqbwHJbrDF+hFNsB00JX1M4poUMc2rx/IuruGtpRGiiGZ0kWi4iRRjSFx9
i434nMa+k6J+C7L2u4lwaCXrcE4IfgIrUCBwDVjHIL3apH1114bhF7OMHovF/WTMSX4LCxJb+yDx
FhieEke4ZRYBbaaZE432K0mHr22ir6sAulNjf5dkUYFFUgMm8riTwuGIQ9kXtSwmRwUPWNsoguGu
Jg+NHUFR0YdnPzaaIwgqCkWJtLKEuwOMsp63zk5nz+SymnMlI0IxTlNpwJTzrTtOt5vWRJBTKuMv
NYxfbM2vPGAjmVyY9lsP1r0xtNBy2OKatdZap1zjihqnu27UTj4h5U4ZEI/dkE/plbZ2H+EQwP4c
7/VxfhKNPyND6gAaZ8vNre4utfSCq1xG7vd4n5BMTPjVWu/h3U4zRiGDGEsLMQUWQ3M7i29dFPnH
iVYcOPEsQ/ztuaGeZXkWR8Sp9Zo6St0XU6Y6hNIFt3EYJ05OF+2H1iMXIz19erECSd9NS/YvxfSs
ocnNzQe6N/O9Rvj6UU27ZmmPsbI1hPoPUtSJHXDWeINuuf5B7yFvnaEqtZIyxe/XfiePX9s0g7jG
/f9gz6P4WtdajSSyeu0r2A6KuWAvfeh7IUndmziEiziQZuv4U3SqUzrqYSM9Wr2ab3KO5cLUU8dU
UWANyMWtoTK33Ejv9JIA1Kab8MaRSbSzM53XgkpNSCYAcWxCtVb0J+HLbAaGTZ6azbcB6IHzjGKc
tUTDJwgd+0xDhvc7rQ207KdIRa4FPIpKEdGIOyWwddBAwmUiAm6VVWaCb01zLxUlbXby4+0ZT8IM
LworgesTm68FhbLThYnuqGVf4VDlf6Ej4qZW0WRcgsZXIzJfMFOTXlAAb2gr1Z6szdusle99IV7r
Sv0ZmmiMjVmCzAJgoPXJl2kcYd4t2uK4Ihqx9Km5hU5epb7cRkeJi3od8frGXsWIaH40Q8kAMmxf
2kS6wWblrunFbVsp6GswMtwG9FEdLCoa1+B0x5IF7zQpQhxK5Pda5LAO7GhboIVbKdX8AoRxl5mY
UsnyQ6TDNyfn+3U2JvlW1P1WaNqDz8qi/wmAP6o0BlVjp+L7sLht0DygmCGlut6SeVUjG2jpSegl
lMEe3pip8fOBTE7aBLlwGksQND3Rv8n1gjXkpraulEz/RVpefmOpnVh141Dt0kAJH9RyiB7GfO73
uiIBgOELeWe1PhLittSUXwYL2aU3GN8FQIb+qqkN9PFFZedgxGH8gGY9uBV4RyCFbLj4NbKyUGUJ
fPyV1SHbwiD58qtdQ7ayoHsD7rOFWSk8KawHdJDsTvHULAueAylSb1orDHdiVlnzRjaWYs0pbNzq
gLM7Im2109waGt4mxI0CAwkuEg195QSOfbsA7fw8RZ1hq2EcRASiNXqpgiHGqoja7kwLDsVzPVdt
ee5ClWMwp3ODXRR+IbsxQk9WVVylMMiMf9d2xGmu5upNpTZ4IYx5fqOSubtXi4n4E1vKfiuDSqaO
mKqzL2yDOLMoaRhU5Fp5nHpL4jWF1iPO6QRCYtq0s9Vw2Au/0r2kteUnKTDV1iUEWryotI6ctKyN
BYPKb/Ezkja+6IetrxbNBn+O+lAIOyYrOofdg1eUis9Saawzc4pP+BUSxxjrrQJ7CO+pp0wt1Gdj
uXw1VsmE9iq3hnzGsKaT9Oi2H0qNzljbeYNlRAdcc2R2wsrkFFZ7NA4z9W+CW/hOH0Rr4C+gxC56
bE72yEwaxyCMb+dLgeRIipVh34Ju61BNofo704NCgUDWqpmDgDjxRBtQlM96ahf3Im0meRXwAWGG
RE0G7PMkaNtYTh8MKE16OXymQ5t4Gf2HEiVcCDRE0PrPAAtAgunQLxJeB/laXkhS0TB+iRd3zsqO
5WMMG4qi1iKauND0OwVB+anGLnV2U9y/DE8GAltP3Rh4SaPXbH2Wfj/Vd5IFYBKsTKXByYsIygn3
isQc9qjggi3q823up/h6+ARGU6L3EHFkfC3IyjXhYa39NolDTwr6/JfwVfHTb+xh36nd/FX2U4XE
SvKpv/lAEs9Tm0n0IHoVeV4/R3idpPixwUic428iT8ZveSgXOgalSasfjIk07LWW2X9s5WK+ZX4A
t4dVPyDOADbKqMgn7GephtRacE6YvYq/6qjq1c+0D/p5hY60ng9YBbEh1PS/qh3NCsqoNpxN7ikh
m9UO/aiKd7UtwieLC3vhTlqqwqzIOWy8rvAbaSOCyTbWBHJi+kEVTek0tG2ySbtuUr1SxVxgscAB
jmv0XMvIaCeTfZXYA7VojRYA1GzEs9OZ7cEMtg3G6T3tM8V/lWPE/24mGno0el9QTRHjLn3zQXBh
eSFWh+dbIodct0qgWvvZbMwzEYHcBHsuPfaCT29p8cawB6oGPqVaYrLEBXykDFcwTlPOOFXNeQK2
kYufRS7Rq8SEjs3WMLqOpISsA1HVA41rLX8ImUM16gWS8mcqyc5XE80TGme0ixReM7xYtvLsEHLq
WjSc9Kw6Gn1gRcdiBBH+jplRqh+HohvHY5Po+dcm7gbYeyUCY0w0+Gm4B1d6D+0z87JqbCmOJt/+
peST/ptk9rIhQq7omgMPQLZ72EuZ0wAc4asHKcKRMOIBP4E+0sE7bK1yo8ttTmCtHyQFQjbwpB3R
W+0vTVJodsiULYtR2PzkD/AhyJ6koWrjWgKklkQ/MtwnS69sbYTLuDyq0EMyAiruRUshLSMk7g54
GVGsFgDfThSa3eh2vg8jRzYkizT6Xm12lVzSHifUdHGAkSr5yMqEjomrA2hBG5AWTsRrBEeFmJAy
gtlWSfTXyaA/In+zqpsJVmy4neGy0PtPYsi1LHJwal1l5iC+lBZ1T1JE1NuwCaLxKDXYpz0QRKcF
nk6y6Z3RkSKJiK6Nod5FUDxOZhzRBeY6x/GlB5habpgIk5aZWQXcgWNppLCPTO0mNhHTtVLZzzvk
OHb3QPM76o9KFyDsimcJVnKG4+4SG4Tamqo+t+ApjTK3FkxxkX/0USglMEpt9mRhUDJ4gnjUbN2b
khjxSq8yGxF5I/0IS1lWb0pIO4AhogdhKvwq/jnOJhylFnNDx9LjaT0QnItFZ5FqLgweRNLc6ELV
EUh4R65yNn2mTPZJPy2nYXyAMoQrAphb/GTNo2Kdp2BIX2Mdd6XdYIZh9YhJhy7WrSFxw5ebAHFa
TPnmP6eGMmZHIr0j6CX8LehZ8rDjtB59taEg6vPsqyktxZAmYYSxNs3GgsrZ8qdfeqmNU0e2sPsC
vI5rA6VfGD73wgK9koq48U9Grsw/h6rDSiZTfBj3LcYEL81kBvEN3n2DwK26tiWaDWSkH1VMjn9U
IRc0H/DPdKQMWw72qqD8hW8TKc7Uvu1Cx9CnflWwnUEX1dSIK3PBA5gb/J3zwamIAx1WGMD2FDh2
U6ebQDGtL/YgTfa+HRBPe6nW55KTWQTyLG+0o2qag6jks5ogsVqqAjnep0tg8nvJcHWacsRJxDQM
ND405uDOKIbsx/hE6RkAbGClAHUCK6wTll6Nf+PbLRuNRuUdeFEWRjr68K4/1zLzuaJ3Zb8GpSwd
jQBvqqkGtGH+aIdg1Goq+MK1mS1hu1mDuIaDuO1VA6todfKtXdThdQS7iwpbjkf415Olcl6NAc53
+1LSoaO3PYfbLZ0x+RTrGPxsqyLXMI3piJyn/llk6YGGNBtSfiNGTx4MO/iKVxi9aylFPsTXwi4w
scTu5R47OS6bBoJZMi+SpdkTKuRf8F34DyEHCvYqs9aZW1/RaOfieougKFFVootxZZoml56UH+5w
IJ7bwyCxszjV7A+N09sx/w197xjBul3N2E8A5KAbgNVwY3Jm7PG8SRokjW35nd4j5m4t2zcEc0Ev
Y60HsUBzkkV+4uZaK7fMg09dPNXpyH5i4TdBHdtGX1VdirQD13Lou50NRF7hc0Jram4LQJiu58vl
rkzvZFTqySdU157ltVXLbei2ObHqG0l02pOisLXTdMk5UNKeb8+Togk62YpFMLKCMmvimsR3umox
fIV8kpGT5UD5oWafcyFqZyh77RbCiOlvyEsiTr0Uzdzs1bEZbA/ZczDRUQ+bcqdFVO2rrBtNaCgz
NpjONIRN58rMO1hQ1uEHCXCiWQcMpgOxx/tR4N6qZGWkjUvG+/RUDnXcbMcMjzoscRox7XWOIZJr
02GAN6+VmgQRJi7rrCQ1pQ/TafW58O5P6tM7GqmBFg9nal1Y6LbNhQP7lkaaGz48Ih/ySr9G6LyJ
HdwxvMh2IJ5vI6/rveCY7JDdrmIvP1qhm3wFCHQtBzf27ec/5S9CK78EmbmuaoZO41S/EB9OrTaN
WpGgJBq/SvUry+bKs75XbVqaalhEUhlELBFFQy7qxQB4L6hYhwCGqZ0S/gpFAA+qXehgdpnm56oX
geJ8/kji/TNdDqmIiyGnXE+xmAgUt0K0aK6HjXroD+2Kro4jjsVD4HZXnnHReP/ndf494KVmFMeT
lC9ecVvAvxTrjlzsfOvxymO9l+X/axQdkrOhCoLtFPti0cBeHHARamLPOuo/IARv4FCt8t8z0q8U
7Zbpfj7e+zyTv4e7CGoJYwTROFRiNVH+jkEJOUwOUVu4pdzc2N0V7f+fd/J+Cm2M0TRN1kmGgeO9
vNM3xGokEEk0SwbOJHwJ9anZJJvK7VwfiZe8vRYNeJHvvDybzZbEwjRUplNb2ORvRwMSNVLdqGOv
QRbfPoJ5d79HV/mubsN1GjsGOM3KvxtICXDycxOtmyta378XzLvxrYsFkweUfNh2qa48QYCOX7Bc
RT545Tv4a5AlAtlSDEEmCEwVccFVjy1axbBGU68YXlscipuJgMciuTLKewUxU/lnFEPGXwcaIrT4
91M5x3ln4YKrutom2ib7ZDPv8fpfV1dm7K9v+mKYi/VBjWGqmVyyjUj7RPrd4PTw+XL/e9e4GOFi
TeCPk6RTzIM0nlhDAYSX6vX1JtpIR+tlvLXgO5/a8b/Ku/t79i6sL/Clo+Ue8lhCqdNbRQYwlCBX
E3ORWPefP+CHM7hsGzC6UUsoF7uiVY8pd4RIhYUCvFqp+ybyy38yiWgjeDDck3VFv3hNsapELchu
6rWu/oNyqD6JxWziKM555sK1X9vuLF0Z9KN1/nbMixdnA7WWYWyBgIhviR17qroPasv7fPY+Wh4G
ZS3UHVUjxlhd/D/ebFCcnIUxlF3Ckw3ecKtrWzSv7qKhxcbysXb6cFt9uTLmsqO/2xRN+d2YFzv+
UEcjfbow8UD393XnpW6y6dbSJuu8enPtCf9khH822sUCUVrR5BWOb671DXq41z74e8z+qOGeaCPl
u+zWcCJP8qaf6bP/Q0VyDGnw3NxUj8pN7qEgPpq7z5//gxdr4GmDagc/HCHrFx+HqdAxx5QUzE6G
txUimYiO5rWz4K/6hDnWZI1jx6SRSxz3+/eaB0Yf2ROmv4V5wEzUK0suy+HPqpmuPM1f5+nFQBfL
VMM2TOmEnHiK8miWL759H7cPIWnQaej+k3n7zyNdzBvt0nCecIzH9TEnwJg0jq2pTNBS5XD89flQ
H34W/xJemRwz5qUgCuy0WoDN5dyOH/0NgOkdxJCUj8JHlQ8P8av13x84hqXIirmoscCHlwPpzYeI
n1IEw4Sn08xMvjctmudqVWkQg2h9wa7wcfvGFCcRwPeDXmPq8Pkjf7Rg3oxvXmwEaRbnPRclDQ81
60Hk8cssyh3qjXtDDa9sAB8tGXY2U9D2wvVJXf78zaNaMtRyKAIoIuuWeA5My1LdSwvb8VEyBv61
wvmj7+3tcIslypvhMrIG86xmuND+AStlpU9c3RE4fT5/H46iyjp3MNsg6vpidY5NWOFrGHPOwmxv
g6fKZl/pxyvfwPLZXm5m1ptRLqZO1mrI2yajRHN2h03oKRTm0//2IBfTFQMsCS0NVXfk2rtKRhtw
viIjIMG09n+cs4s132EniNqOpyHap+4dyLWe3ulXPqwrL+aPw9Wb1z+hQ7JJvWLKypPhA1B11Z56
/eGfzBrFoq5pmmpd5jBiNxrQrcgxrSdnaAW34mtV0Q7IgvQfzdl/BrpYZ5AXusrIGSiM+1OamS9m
jP+S/d9l7P6p4AgX/88wFwut6K2KcK54QSE1p83pjmbZ5vMpuzBG+/cYyyiIY4l9uNwHyFmgDSnF
GbWHtWnd7B4zCW8+4H4F32/VPWPGWDmhq3ujY61UnJ5W5JE41a64wabGDfe1U5y6E3SR+Mov+3D7
t978sotvYPCrASdi1XaVM9xZt3/wd5kTflE3oxdvi7t0Yz5+Phd/bi1/fdhvRrz4FArIYcJumQsS
SAAlsVnA9aXdRXvDtR40t/XCe79YzUflEF552A+/D7THAtSG00e5qMaKPudMmU3blUHq5UhxUzRH
cPS9K094bRzl/TZMEwK0qjKXIxUBPFzK/BHp/aHhDVs3yc6/E7OnbK+9SuW9gd2/F9mbx7u4yBF/
0YeL9aub7jC+kVaQnDL8Ao7ZBgPcszmxsES1yp3m0N6a+8LF5ufKBH+4Z7/5Bcufv9mAQhqPjYn0
0sWOeLytEqvArMCy/sm+AFeG8FQVaYluvh9FlbQ4rEzcLaYGyqwMiCJLCEftK8P8WQ5/LdQ341x8
GnPdaaS/8zQkebjlo/kCM3pDJ/9G+xF4WCA/ZDuUMrekILloIH9f+1CUj2fzP8958aFA5pfMboYS
qW0sVFSOvSK2BEAs2MIV/EqejH7bvcgPw3pydQdS07H8ZZ4EBsxXjpUrv8O4qJdKq4sC5I9keo2v
UYaHlx9cmWrx4ReDCB70nhhVivj3r9SyVVivIU7u+grTU25lFlZImAI5PeFVDhKiah2Cn4rd51/q
slL+esO2wl1XZhkR5nMxLH06KB2B5srNLzTZfXLTSfeh/UBE2ZUn/HAO34x0sZbkCTr1pDJSGz9p
VNfZ9PPzR/lwBnFPWMxDbcCci8VC5Gsa24i1XGL3NsLeGkSgN6RSfD7K3ygfdyDSUkwVqM+kp3Tx
orKwF5VO+oJrP2C+tZ63tqNuohNW9l7u/NcA5p/BSEzgzOTa/td+HbSGoWcF1bM67hTdwlmuKe4q
syC8VtoNnXXFoPCjOVxMJogFZnOx/njtvdm+9DK0sXBmvIzg7sAOD2ExbBAMe/9kEgl+JrxFUwz+
eb/s4MxJBbR5jBaOo4tk7C47Yh20wRnvi+TGV77eC9fFfx0LNrCerplcQWT5YmWM4dxKWcZpZKUu
gle32leoQ912qx6jXf59uEGI0D5xKN5//pgfLfk34/7JEX8zm6LszRqCgu2WLS2oOncDvVt/PsSH
tQQYMA8GQArofHGih35kVcrAib7sG+nPhDrpPOEShy5mk5zs8zKlGtZqV7H15Xu93DlsEFkD8FnX
lcvPrZK4ufyp51GlrFTrRxxPGCT9zvVbJYPQlP+TubRQbisq6J9hX2wfBF8lShiwMn2oWwJmb+af
r0zlh4v/zRAXy0TKzEDDkGc5uw1WJdQAojvpKzYno8VWtFAQ9Uf3dmDci0HeIj28hTOeYu8VHscg
fZiq9t/p5VhGB7+K079m860l74cL6P//IuyU338mxlwQEQSvyVUjiFAJrfNdYAXFtTW0lEV/v8r/
N7emfLGGaoV4khnyi6veGThn0v526ULf8Fod9SnfXDtNL1xC//09vnmsi6+/repoiAkSdZWNX6+a
PUJNb97lD/GDegt95g6P//yeFtuTf3sN+bg2oxcVokEKIwct7zhKEneGlBUjf76yjj6qQm3LMlQL
4x7kABcnhA8lB/UmY1C1/M48fxfsolN3J9H8/HykvxesIpaWpEHjAtcc+eLwTqGetmWGzLIoT1YA
18hCtKT910eCAnxjqYbOIQTCeDFjqZJUehr2yLd1mMk0LSbILLTCEYlf67N+UAS9H2t5e282TDlL
TB8rDZt6Ex326Aq3sL3IC3HRwzNVkNOGAWdmr691kD/YRRVF01W4C7pKQ+0SkOusrm/TkoxQfTW/
5PhPjtoWIfh+uX0Sv1Hc2XhzKofhcO1s+rv+ejfwJRI3dO3Y6/Ggu1ldfrHsdJHFB0hkkJl3SIL6
KbuyOj9YM7qB8NA0eJdLGfN+ivNOtempEWZAaDchM2fUNiuguSsr84PHejfKxYsEpVbmaeILJybM
qfVDmD0m0roc2pWBdcPnX8EHFZnybrCL7w3LrMDERUrj5XHvWyNV2fi79EBYnoul7OZ/HO0CkwkU
H4Y4CVGsUdkJDohhtuoZZjFQce4YV069D+dRN6iSBEYsNG3ev61B79I6KRlsznD1bU+NdEv41nqI
uR20yZVz4O+9kXl8M9jFEWuQwmBM5UBAvY3RoXRbiNcrc3dthIsTthdQ4rIUk75wt3hWeu0p8LIN
nvY31oqIsZ/l5loBfWXEy5YXZ/KsSFmfYeD501bPQ3T3+SNd+/svjk51GPUWko2G2wz0q3nGATC6
8sV+cAt+917+QGtvdsXRnEROBhvc3BAzYQyGMTXGqbxZQU1GUby2yPxd9Y69qbcTpvlLEN/ZWEdu
7vRfP3/av0kH5vufcrF7TDY5gnITLp9adAtJf1PvlGeM7R3Tk18aVziIuM8Q0j3pdO1NfoDTccFR
NGO5m7BN6xdjt2FZNmqrSnDaVp2nOQqONU7m+D04YYIs18F5FAnKNUj5ozeMVx5VEZWuDLHj/SeI
ZLaR50ohGi98mcQvUV4rST7YkS2N4AtcCWg4w3V4P8CEYqiqSvxr8c2eU7xyH0PxcuW9LXPzvsJj
C3kzhvJ+jAQS5BiiNvOUc/pI22ITu2jBuLjG991d4PrXtuQP9q134128Kz8tMFDDss5rcSuG/XeX
jUsqAUIdr9wCCHqElade8oB5+7X+/bXpXN7nm6/l/0g7ryW3lWXbfhEj4M0rDMm2aqlbLfOCkFmC
IQHCA8TX31G971kiizjEkfarFNHJLGRVZWXOnLNwIdEzHXAxh8PTFN04O3iqlh52C+650jlmVyPc
e5mpByDritBWhztb2yM0UT/ku+O90+mLyA7xgf73D8gb9tyrxOhrJMKwuL9PH9PttHUCuujvI8EX
vfxgnon5k8+HaO+5tdWq0YY2xxrI88O34j7ewgDQ+MpzFxjr9mtyVy627ue2t2OBJXR1kyIOT/Vz
m20CCseGGSEUEgIQxIW729UjSOYJyJseWpj888yWQ4SSl6NBh8lDVvKyKGBRSicNnWD3uWsPUNb8
ONTF/fWtd7mU50aknYerq3GMUZKPOmdjJ7/GZKnluWRB2msTBTxqxFiA+chL8oM/dL/+Ox+kLQVX
HUKjEQtVRjlkfdF6aqvNdRMzSdz5OklJXJ0zWlejnBio76b1/kmUMJCA+mF8rt+vAgR1F8wtLZqU
xblTcpxSpECDg7FGPWEbh7UCs5CXMMvpd4H9y4U96nZauD/FXz3fxedOSjG+UtKjywAXXOnTjuz7
GO186Di+pG3+ZTfE3xZ8vDwzsOYCMXFdm7KoXPaqRm6EZN9HwfhDhe5zk36Ngv0vgc/nqmy+Lz1l
ZpIDKmy8omwdW1zV0idM0Gs+gBheBW0Qf6CA4u/foWR3fNiv6U4494yMh9mr6iuBttX7h52zkL6q
l5fcuX3pmzpGla2imJeqyMw1JAPQEmj8IiK97EP0C9bu0ua+rIGdW5S+p91VbjkAUwugtDXhwKrC
bJ/c7iJ4nivIqEpY/5aut7nAPV1kKUlvVLjUlQon2xbOJOhy1HZhb1xeoOdOSZdbPbqTVik8wnPm
gsf0S1IxugY30PXonLficN4LFIX6huQ6uabbehxLe6drSNehfdfdHw7O1lzd/IURy6VDRpXZuACf
1PmYGFXP6xoSlCJg6GvydCAVt4rdtwsH2EzvUadyzvCDS6FEc13pGDYhvlDqwuQ2vhlCpCX2myrs
7y2R9qBU4VvP2Xd43jdFOEGxi37M4q09E4xsdkCLqqJb+kXZyWXOYagnh9PSbcI+hhP26D4YyVEM
J/uWCRnS0ITX13emsi4OmN82pS1nGNEoEN3weW3aewrryYsZBVbpWYCnyg9qEaDoPKGQaiCds5Q3
z+yEM9vS5st77XCAhRhCFeuTWb2m2cuCczPnyZkBaaslzOIfx4ovqj0c/f4egOs2C5DAiraHm0MA
CvkvagvnyyltPTVJ9cx0cGn8ofhTAB8GreveHwL6f/Wm2y44OHNBuBzWLr0yXbV1OWQVACuNCVlw
+HlcR7c6FS/P4MOtbuvNkmuzH4t+mao5VNgMuc+YDKjUKhmB4qBF3X9JitfrvohAk25Wl7tFdagu
80R8KzmfHCdmFaVdphZOUDFUaRWfUvU1pxECs9h1O3N+nNqRvhCXnzqsWhHwyAhOUKR0fxPWJxbe
zplTTzqIaiwbT5pGfe+u4m85Q5gLXswk2xwQKt/B4sSitCS5ER2doYRaCVqlzocQa8uwko6q/Xfl
BorpF7Kw0o+f3Z/X127mgjYUUlF6mihHIgQpJQj7Y1THcAKh+7dW15MelMZWzH8wi/wC1UfH7flx
tWTz8p7BpigPEuSOacnY/iafDowMcV9W4dGHLDhAuRdpaxvND4suAzPrXnzYLuZCl2fHuVkRRydf
sUpg3Nw3xkoUSr7p612IxFLqN58Ftkn/B63nT3+xtqwo/WhHZXZRfrJRVYORDUosoP/RpvEO7xGX
4OgQ9oxt+mwtdAVU8Tg633DAmk/sibPlxME4bVdDD0sT08hIEUKW4R3jKqQ1HkTVSkGYo4EXZ1cz
KX20vbiEtcuDIlvxF9wWgSr/DDBlBh7rJFqGdOtqKaTvFRxgYXbT31RoOMHkHQ03yRoK0/42pwQs
6H0cL2be+2P1fc/5tvQT5j716U+QPnVjoVtARz1mEMege9Zt8o8rnwHOV2Odr1dfDt8XXBZ/75rL
0i4a+woZedWKQ8ZKfWdTrsdtg4hIt079CSWs5Jb66mJV5fJ7O5DRm4AdeTRA92hJN32hdXCPk7GF
os88kdynt9Ha3iB7tjFvFjy8+KiSLelmd6DkT40YW2KQauUxDx9AZuSuhwebCRbbK793axRSoHzw
dgHM9OilXf8FF4eG+AE2ogKGrYLad2VnrdJN9cjchTGNLpQ49fFr9sc31psNw9AEnAS8j/QZsxX4
FCuHKWOKRuZ0YLQamSbmWVhqS+t5ETH4wQwjZwOXvZi7O9+rKIvYbewA219BBYaYxo3CE1SgVYee
+NnvoJPRNg1aNoma0Ij6OrXlzd55joslQNlln038Epsug03CodqalFKlVWWqVLHQmtvwJEU0rPxp
b1Fr3LphtDWMkM6vGh7WTFq70AD/6fwVxg0VTWKmpIDuKpLxmCFqaKlY8fGA8EXH1QD1fzksxM7l
3YoZW+cF4JiuxUEsfdipyYdVckB/pwnRTbRBCJVb7d2x89pwCIpw2NZQOC+8Pua+8KlNKWA7dB9g
DW6R0pvWBievZtYLbok9d3bqCK+Eqo3DlC3DUVIBclW7SQtNFRz+K/ZEWWrIy9f7BwaXdK84xuhF
dtZCAeMip8Okg0WKgjaddHnCsYUjBfYsFtJQ4htLAczvfIHrHfqJf65v97nVOzUkrd4AAxbTzN0+
3AsazQEmp93P6xYuDxRcMUGm0UbnHSpnPvaKvb46YEFFmtZ811QPpbWQAcx9oFMTkhO6E5VMu2b7
0DJXm3bIwdnZW7v8obrhkAwLCeTspznxR/yYk9tf73ujoXcNfkvNqs/J6GS3U4c8mhNDToX0x2rh
qTL7hU7sSVt3rw9Q4zjYQ83HP6g1Jf0f17/Q0vKJO+nEI2BqDnQRLN++Xb3fQwUf54977UF3lafY
Who4XXDHlDbTCKOfbqaEwzF/ToZfMbwk171ZMiCVtlO4txMqQ/twVD+lxpNWVgvHwWxAi8cDBQ9S
LPkBkR7iNl4NGMhNiNQNxLCdR0HPfd2NyzAjc4d4Vgy3kbvLALpW8E7o02ofVvbn8fg5YhAKFnqq
bX8cXtihaEISqYkpY+mCrCxNL8CO0pFqzYOvQJrupZEeXnfmbTr1/Ag9t6Kfh1jWiy2D0lKYaZ6y
CpHlpAYEX1kbROoGickQPUU/2T+PIYo6a9vvogdE0LeISFz/IZe1ds6JU3dF9JzEOqRcSdLDQx9W
QxBvi3WE7ir4Auh5gjxIwsUMWezOS8cpQlua61iM1J7bg3ppiCF4ybkRh3B8gWDnY3q3D/INbBHB
RG8HBFMwCmD+fsnVy40gXP1tWjoV68Po7K04EWMnTEQHabijhhM92eHhRg01IQ66NPH5FpQX3gKo
5jli88J+y6RPVvcA6S6SSZhs9s9Nsc7NL6r7j64gVV5Rru0FqSa06OpCcnO5IXH0xKoUwmjmoLGQ
wTN1yNFN7VDv+WqCsr4eOUtGpAjuYrQOAD+TBIAL9vS8DfNSedntqte/sWOBe6Hfr5MjnwfMUYUA
nmF2vprxIbFgWzVfrK5ZcOayXyG2gfHbiuRNBSmnUZpY6fwG6oT2prrNAlg9VgAKhgCaqwcoWQLF
y25j0F//nYfyFlSQZ1j18K0ZTceD9VtkwVtoqwvhP/+9fnsobbxOT2P9aIl17ITQmnesP0MWtGBk
doudLKO0xaKCF6kZ4wrwngcob3zHtoLrqzV7D5yYkNINzSjQUsnxQ3MiX8uZNqGiXPDEV6rVw3VT
/8v2/b1mUqoBOC4ZoCVChoKHbnzXbPrtsM6ftO1fPHPP409KOY7xcVcnGpby1+5b/aL8EtM16QY9
k3VzM6zdje7nPLFNf7kcuxAYcgKSFvukUnIm0Ha8qDNUhyvD8g6DtRDlb++5y7Pw38WUSYJWA2SF
k46LTYjYxhFSeB+m+CAOmf8NEKwPhk18296mm+N6h3Ds1nmkgPFoPzD39yUP3JvDwim5EKsyVVDf
7FwIyfHbhog8MpF2mH4sxI84my5ctjj5eWC6l2eXk+2RmStgIxr89FFU/lAueEL5cHMAkrVErzDr
z29jcqECOqkyM2MGwZgC0EFdVSmSY2MC1mBhk1+WZIjVE0PyDsyUwa4dNvmQvLf2oDIs9NWTo6eO
qb8zHlDP8evDwvtvyTlpJxoFDKiDOCNpuXnHnGHFdunWnM/JKEg7CjQVdA+kExKgbeUOSKRQPxzv
YX/7noYuLLC3B5BlPfU0qqefBbQzDfYbAfBsGn8pJi87h+IeOvkN0gEKJ/sOyQt+w2prP3evyU9U
XQKI4tASUB8R1HpdbbT76YHJDmjrPuQLW2I+GzwxL31aAX0+qDbm6eHd5KUPoDBoUKF3X6PvabAE
45sNpBNr0kdN43zMjz3WILzzJ/XV2sO7mXwshu8HBSFu4y5ylxy8fNqJ9YVrgWKMwlrLr61ey1Ou
ELKWe62Go9bT/Hx7+EABI4x+6tRQ6YHcilMWMb8lJNxsgCG4S/VC1dRLbqF9lawg8iaIodE71t4Y
QLL4T+W7j2hU30wb0tBN8jg9mhsB5VLuELX1xy/Xj6TZAOOZpr0FmShqnqdTcBnWZr1jAdpAACMs
v8L16uOOKvW4XcFb5+U3sFRtla2G6gVM9wvXwCWun1U//QHSR9/1iRmNCj9Ao/tClXwKyvXuPYyQ
n4fP1b0SIKK1jsLrXs8F2qlN8f8nabizr1H+O2LT6so1MorfonIUWkL6c0OFy0Mq5kGtyc9ZlyV/
525XBhCZ8KbbBXuVfm5a2VuZasYV7taIo3zo1J9xvxTU4m/I1wy0WNQxXdG/lcvHCVI9SrKi4gfV
036dbqs3KjXtR54DsKn9vwEFio8IIRKjLTSZLlqsdg3HZL9q8rB+G6Jjmu32JX5AM97/AifSl6WD
Yub0Zz5BZ8TZMcHGypMRU96ZbXtkRNAcVu/tdAqP6t+ZsBHR5Z1hW4p08NL/RngmwkSdfUi0b7W1
OAp00SVD1VsMWfyPBWnnDXmW6mPNyze7Sbf5Pqg2TlCDgypQBNksTrHMpB5n1qRttrcHLTk0FBhi
q/25S53n/XH/kgzpD9CcX49ldrdXkvvysApGrdrolXkPk/cCGdjlbJfksbTtbIQqqQvxG9pAzGkj
CQQPkzhqnZ+MSfwy1gyLr7Vt8s9SVWNm0506L9eKDlOmtMgGcspbUzhkPOKy/M61q+D6sXKJxj93
UH7eD6NSJ0aHHZ33QfSx590IM3rJnjB+ab7oVVFDvlNRhYEi1LOp+UNLr3G7LEXvZTtd+iUiHE5O
ONQcjsVRZ6mb2rM2Sfk2DGA8gTXyim86BICLM59LaywdbAZsr2ovwpl8IXAj9GXdtRX3C9fFkhVx
Mpz41ab1EaVCrOwUM8z6GK1F8HTFwkNv7mY+CxjxM07MVHvgZ7sVy4fSbY+OnY8mS9Dbnn0nMsFq
44bTrfUDxqJjkN31H7t3SciDAV3P6wE16y0HBCkCHSNH7kpNeg9FrUG5SFsha3T87vbfM3eJTmv2
MHU1E4SaxsTuG47rxNcCItqiyTGyd36gIuNp7kKOMWcA2Bu6uqLkZdpSwblvjqVtW2L37aabiiy5
btOFhZpLVGnG/rYhxbvj5g6TqtioSWNoQXvVgxv+sDd6mL5b2lxL/kiRXiGkqxz3LNhUVZWvQYyE
sOxidVIcyNIlDjEWZWd6oYBi5KZaHZeD00NYhUerd9Gtu678t/ok2P7uPrvT/YgGd84gz98Enaox
Okp5kj60TGDVpbaObi3v8pTxVzNK0UXVkMoygz+PbYiNIeRSGE1Hbe98i+3RTh+1Dv8yNw9KOH3y
ggY+onjXzVzCEDkJT+1Il06T5TxhMuw4D7b3VTy6Y+8GjBaV3jJEQG/TKd5iZj+3cX8bZQ733Dm7
WKHQVBzeahu3+Tc1yG/BPt6LlyP13fAJuZF004bamklmw3OD42bYlkjfLTIYCe8uoujfVXZl6M+g
7KcM5jieVAyHNZuWelUCfelSejG7JXQGwPiOUAdpUrbkjjBpH6AjD81a6Z/rqUweR6O3w+vfcnZL
GGAiwKYJDl3pU3aIuPJALNkSpQJAIAuGcvKHVvHU4cN4+Fm1+cI9MFfwg/fvX4tyLaw42GNUuFg0
NvF2eODdz8vMWu9vlxZwwTW5GGbCABFrEKCHU69+UpDRdTMbAc/4XeSiK5EqATTWfwzTEjvjxDnp
zGxyc+h3CBOQgNY3JCfr3UaHZsPY/uWZcmJKOjKzKoIFTcGUo7640ftUe9Xyl+vBMfeQ5KIUzFXA
SAxHpliust3KsFCAItT1tXuXrd1HK7C/9qHuU535xw6sh6WbYAbPYWKT0SSeIux3Gc+h1mpnNDHI
h8EvyOIrxsEBLZrvjwFzFGs72N8ugWVnb7pTk9JWK1fR4LidAFvcJD+7TX/XrY9wpsKlTiti6S5Y
dFB6pACG6XdDhjXrq7WZAg2JxpXvfGHCjIHOjvQ2GLbxp+tfcu7wPPVQuhkaMyE1N7Hp2ujrlQC5
jE/oJi7cP7M53qkZ6TTRjeMeWU/iRXsPD+w9SR0cZEgBPRjedNvfNWt0c2+G5xUTkMWD9WG53LXg
p4zm1eq4UxDsovTSfEmUL3X+NOZ/XiYlPoEaUXAwmSCV7qG2QVO6VfHRKv9ZIXdFP3Thfp07+U8t
SMkdWmXQjzQ7Hhp2+qNDqjQ3ipvr8TB7hZsOu1oViAKsnd+mCF2CKypJuATV2L732xcHOckQZfu7
HUIlMAEieNZs0vVS+M85d2JYzsGmY2Q4e9GcVhBzq1z0juyf130T+0e+n+kHOND/CoIeQ/yCk+S7
ROfGQeiMQ2tkotL54Oy+txUtkPHBORpLSfKMOwzVUHMQUAZ4nqVvhSx4XbeZxTq+p567JuqDcTuh
EU3t0Xdv97fx+vjhun9zp/KZTemSqRjcNFPUkcLkxro177Jn64kZBtH1ENyNx60FYzbqPgtRebms
5HzguqnpKsy4ychuu40Ou1JQvXZjAW3HBIrSsJ46pwmoy33pTHdz3c3LrXxuT/qMCM87ZV5BYFbo
ie9kvzpN9atu4VwUYX4eK+dGxI84iRV9gk7dEDRHTtU4SIRMHw49YjhW+0+7QvY2qiK/b91tMh2W
PqK4ni8sA0WFjUuFykUmBrFqxMGzHiKpllJGe6PB1D3dtVtzI+4d6/siTGLOHtVLC7UExbocPjGt
Y3XQSnjUjJIdr6Friqwgvfdp0wWjYIdEh2KpJjwTqZwvJ0alb0iHy0wK4J9Bu2ZIC4ErDIXxLVQ9
Ls98ZAPbR83L3y1d6HOhc2pW+qqINReuchR8y02k+/uOl4F5HL3JyRemjWcAtucOSpnDYWeazdi7
IMtu422dQFzflqHSeTaDZ7t3JgxP++1x6/hoan2/vj3+F9MAxHlSotpgi/16ErpIIA0Hp4DtrAkR
c5uC+sk6wsEpdD/JmJyn9rZDvjMo+yB5v5ikza/wb+NSPlGAah5ywcoXVz5SGMPoJUHxvfqRvSrr
cbO75xW2iRPPOQYLXouzTd42JmWb//FaurfU9pgUjgAYRV+R3nqatsaL4MEYbjSvfFjit7883MXX
/deYTG9cuQx7I4xO+Mbtuh4QQtWbpQtEXBBXHJL5Lrqht6zBIVbTukJ0aF/dt029NqL0XamjE1nr
sA8gj5paw6e6nXzTWi0t6ey3pHlCIUmBLPgt0E4CqS9tgb2nSb+/qR6Hr+b37A2hJrLRqKdNVfrR
41ITdtYmtSvIAYWGiwxRq1WzQpeT4E2Vm15pvCJ/VneLLA5zV5Z5YkXaneqUOeYqEexjOfqJPDeb
jftBf9gr3n+4OLK7GrpynjKMwS8an43UE+PS/rTiOj4aR1gQ+899ICgkgCB6+2/i5fRX3SKbcRyk
wxg+h9tERjzHB72OBnHSrhBc9pVfFqXxfAODWBmqv3S/gXVkKZObeTbRZVUZMAPlD1uLPPCuJUel
PrYwgDZh9c0AeAG+cK3+av0kjPx6vbDzZzbjqTW54cCUE3Iu/7GmrpGP3Ux3URAD32HaCMmdOFia
n7s06AhqU2rFjM+ppiI+8Mm+2LVR50bGuAvLbvwcR8otaI/wulOX6YfDW8JErELjlNHkrmKakWhF
x0NGucB5Gwjt1sP9MlHzzJc6tyNthGQfQ4Ctg1ix9Q41QytIDyiD9WlwSGG3sppHp29uRrcNjdX4
2XKbArrYdOmgmXFWjJ/rQuqPYZ+3H3mynojP6YjMvjnb//+6mfF/KPvMFJjextz/tSMyoRM7Sjc4
q52ppixqy3jYWwXGr73lZZ0JEBxyHKCnOgxrtnQX5U2EUGbNqiKHl9doUebW9np8iO9yfjkIV/61
IF9AvYFo+zjmII3Y3d7Ral57rbnJE3utO06/cBXNfR9uAKJQQ5oJCMf5ukW12o/jwcxCtUtQeteN
jVXEhae6+cex3q/BX93Xgok5Pqz+fG/j44lpKZ3omEDLxtiA0hcWnHVxyLTNToVGdUgRiqxRC2f4
xZk8KqGvxyJGghfZCUoYBQgiJxEKsGO+6exFlui55RciMlTtYeW+GC0qjnVmpIUlNCn7o9ck0VaL
s8JP7OO6dVZLokSXt5VYhN/WpE26LyfydgViqvho+wfzMSkek/3Pybrr+4WwmrWkgpIxOTOhVZZK
GGjZ748r185Cy3lEITGAmOfGSl52yX1kLBEgik8nhTC1ZVhRkO/QsCfZKnYRVWs4F8NjkeivaDmC
we9yoqhc7XxzMtuHXRxnT/vI1TbXN89ljiFInH9blp7m9qq0iqFikjE6lmDZbE+HOHb8L41Il4Rq
rtxe65wsjKzS37kj26QOx/xwc92Xmb0Jz4UNlFfcEhQ3zvem0dpZ1aPBypk23jcb50aUzNtF2oC5
JYP1Wlc1nYsPBOK5GRRcLLRiUAY/mAiB13mwM+7jyF56NS2ZEfF5ckLvtPygGh3CWBlwhehXEbQr
H4ljG069/Ev59ReC53/+JHQEn/e/nkkLOKUHtAKAHgVp+2Gfv4/0n/nu5fo3minsOgz4GyQN0OXB
+CmFerpvLHOyVEZnO8/93D8V7xKGhPsQYQvX533yfyAhmVtJVDhJT3SbZrBMpJpVWRL3ESab/qOa
3B1spGKPr3/jFzU7ymmmRvtSioqIIqKlgpwOldt0WwTNx/xj/EBJflOSeTVweXnmwlKKvygfGtQG
oMnQNFCEtvS1kkPSDmkpNO6UnV92WzP+Ysa0NLMF12ZucHRGGTdi5gnf5Bu86dB1Vo9ozyVtJibr
UUtaIKy89IRnDNTEcN2CemUW8TzUS22YJoY3Ke677dqNNWZ/97c9FEZ1F3+4/p0uYwFkmiYiAVoo
UlbJ1KSkhhkPMVDD7LZ2t3kK2PPPvWGg1wVpzUEOP7aU8XQl2iUQQ0aBU2p3tY1gu1p+KD7kx3rB
0Iwvp4bkZH8fTwf0iPFFH9d9zYTNQ7J/ur5cb8ih8yDjwfvbGRlZtAIXS0EXZ6zkIWst1dvv+qDb
TzfMiu7i94coD4sU8ozVeHc4fr9ufMk/6dooXcbBzYRXf1P8MpWfVnQ78ta+bmMm68dBod3IicQ2
kksLTtTuCxWtZrp0jFZs9+skaFbw1Cdbpiu+LCVxsy6dWJNcsht31yY2fEiZ6no6GmAH+58Vq3rd
qcsdK6oUFE0B+5MYy833TBsgze1QcLf7weucj5q91J+e84NlI9/jAtQu2vtOvTIzmP9XQXPbhTq1
WL+gMnqjvheM2N2L5lWJt/yAn/MLtgCoVgEti5bM+TlBMZj+6wrelLxpvdWke1r/6/rKzcCS38ah
hcwEiRiEMOcmDO1w7PQcfrroIdpATKBCM+abqi8uKYtyrDtRmugf0mDKqATHn9NFntKZpcVHiyoT
UFpST+ne77Njtiry0gnMGrV389ky/kmnPz7SGV0XGpiC+AhiS8mGOqiFsRNBD3Ostc1X1i7YHbp8
e30xZ8CA52akG8quIsUoHMxA5bSJTY/K0mN9V2ytd9Tv7+x4EQs4U0sXFkkr6MEQmPLZWwxHrVAF
WdXgj4HyrWJqot8KwWPBAvw8PSxLTsybFLAljSKPC8fCecRE5nCw1YYJ4MFXPyPrOb2svguVHAur
AJ/BSzleutYXDuaZrQDs5V+rMod0px/7leJWiPEYiL8f7rJq6U0iYkA6+cFgCd0VEAbuRelcy4Fg
tbogCT1YnFNZ/0/e5QpZaP85qZX3VdwuTXLOXTZnJqV4QTR9co7QEcPc5n6Gp23DSKwYAdaR4W7i
hUNybp+d+id9NyVXNV6uHCbgh8LWroM4AukW//nbh4j8vYxydcJWk97ObZZxUu9juJ2iH8qfyxiK
cx6kngaHicJ4l3RotXVj55pL/qTEg1/WlpckMFJA5Pnn+9kgozEpoVIxBrd5Huo8reIi3eWim6Ku
tcZTW68HTSwmUsuScaQYVrrrJmc+0plFsQ1OHkFKaSvdaI2QJa4Gz9pnzHZ93S8nAUtmxP+fmGmK
rDCivhLMWNNndT3+3AsN4mStfhBDR8zcVuF+My4xCcy8hdwz70RefGKWkudRt8e9G1hfUb4DvYwS
KSyodP4848c0hd0zQq/c4sH1RV20Kx3/HbMvSrqb3AD0KBTxjc3wTRKoHywPMpgY2DGM8f+HUuDs
KgMmBkUHe8rFO6xKDwzdU47gY7qhmq2CVWU8Zofiy3X3FszIxZQkqapYbSDYjKd3Sfts9t9Ww/vr
JmZXkG2tQ+wnSt8yItA0Wjoxq6PYCenkT2mQTPdRoN2M/hS2k2cknjvc/A2cTUxt/WtWhgUO074p
GbuJw6JnPqp1PBWUkp6sNtfdm8uCzuxIB4o7VPtJL6EPK1LU7Qzf3B6G0H5Ubsa79KP90dwoAQNK
7cdmuyN87pTv6afrv2DuG546KuXJBqDODhmDOFwB+8rTn6sCnJnZLG0E4Yd0xwmIO/rKgs3jgp7U
GOKhsmz87Nn1w4f41vbz+zHsP6Rg6K57NDOEIr7db1vSZtdKQzVrDVuC9E/x1aB+F9824F8+ACSd
3h/ubYAwaha02jryl0Zl5545oFIEKwpifibsWudHjduNuyNKMzFwmD4wASM7NxZN4bcW9Np9WfB1
JncQ3IaCAw/UD1nRubUpZhBtahuB2yBuzJBht03rFUMwgR6vKfK4T/XtLojCw1LKOfNFzywb55ZH
016hUBXxRdf5Y/10eO/cwPkXWD3n2RJ2diZIz2yJ/z85vsdmsg657TJG1MfruEDtkn6KY3cL164I
DClIz8xIgbMvCnCQis0ju12FSvY1bWPfPr5U5cKemzvUzgyJr3riTxw3425FgyB0t8XNlK+NfwRu
PFp3LjkYHNmJZ03BIuZGbOUL93iGiEgR/VHJqmpqVbPqiBWgYT2M4NGT4VmedXhjBIdVYWE15720
yWrfqCKpQp57yftqUscV2sjdbXvwavF2hYQu86EaPfpx5O23VQEyPvq2sCdmP+OJXSky4UHWk3jC
zzowwdugH/XF/CzYX1ah2XjmMVS0QPcVb/e8VNaddRkII/034AtguaS8Wi0nd+jNBq3OxFduDX9M
gzc9NZjX+Ufd798vn3cifZY/K/1uS6XxLT6utDmAlR/LvneTt66tIKzQN83Ncntx7o0JwPS3HWl3
iHw0Z14elFRge9N973iwpVj3oy/kV1XQPZuluuvci+/MpBSxAzWpNM0xCYyguBf3Y/lsZZ4rNF9e
pkcmtNblZnEma9FT6Sv2w5iwhZwENKqYmG7YKygV0RAQ00Z/GzUnKys9kFZpmw7gYeAIWrdJaOw9
yiEBd1WZe9YP+FU9WPCKzVKFbD5YKZuaTI9Qo5Cf8LvILdqSabNwuH2bYwwrxh+S70A0QKHkz4y7
LWE0xM67CFV0ZqES1cEYyrAQu97VxyFBsi6zf9U1CdVhoZczM59JY8qhVsZzmnk6ud7SJ+0hajU7
eQOjJr56l3yuHgtKjU7p9XcCvf9gFD6guLXmaSuGUes1lDj9x6YnF/iLc+j0t0hhFHeaXmlukTJa
Mt5PP7In837/7uBrDP1Hz9WN/ercHe+qhXtZbImLJT5ZACmW3OGgFfu+1oKuSddNy/yi+7PuKJIo
j4qzlH3MnbQnHsotJkTdTXWIBrFRhjD5iUAtfLR3rQeJzef8s+VFnvqwW8dTcH1ll8xKKVac1bXu
lnBq5eq26N4fR8WrzYNnLAn9zMDSz6JJFqodIsWCz+XtIEiPTNkCi31Xb9mZQv+6eBVb02KiYJHc
fn5r/v6KMofAgZG2eErEWftZMOtbgubXCaZNH+ZPjEExRVYtjrTNH3snRqV707WyckK8gmMopo5o
IkTPOLOdezt/hDrbVyLeIUs35uzldWJTurxULbNgcMbRvb3yD0nj6dlLUz063U2SjF4bv7TDbmGH
zN8qJzaliyyH17pIYDSFPAE6EAqJzQedtw9KDe+YAQhAkg9eXgGUXcJXza4wwHyYdCiY0qaUNudq
l7SNTcuK0yl7GW/S23r7Q9yfcO77cGAsHEBzj0vab9SreBhQ4ZYPQ/r2dVkJc2JeyjG89E551b7p
5k31T7wZoW6ob4uGV0K724yNJwaDvycLZaWZE59HNJyKvEMg3ZVzzn6oxm7fsYPsvR0c7J8R4Jnr
h8Hc54SKElg3oz6KkLo5TzOP5mplqpXJxQmkMrYCWNy4qs2vgvx8+nj8ZHza++7CPTP3Jc+MSpmJ
UnT5pO6jhNnd5lV7bbhpdg/Za3VfvbR++aAs1VDnnpUYpNNJJ5UH9EXoOKUbJwYGk9Qb+ZzdJgl+
6KU/hiI3OIQLiyruJukaOTUnl3ZMQLjod7OoJjTjxzC9G5+7B/3TsOHdFSDVvfeiHz3S3X65GRc5
lJeMS+f71DgwOLgYbxmM7r4JvpiXmAeZl3+cNumNS1HkkHhHuMs+Lu2Z2Wiio8GeYYvCpi+hJpq4
q2pDK9Mw+pg8TcEO+dneK8GOU3EaAuN+/LpaLBPODKq51qlRyeFDa/XT3sao8r4PVhTk7e+7f7oP
+3W88+KHMuzDBoX5u3StxV7yTwe6fPe8WDYRzzH5k5/+CKkSpEw7hprjQ0qJxroVLEEpHR3jXfFY
hLW/rH07V6Y5c1r8npNHcLLXlb6r65QtVN87t6hbbuOP9h1zei5MeFYAs4S21rnzRJlmsXwx6y0N
dwfeLw4oGV5Yroyu6aI4Dccfu2+CBnWv+vZD8o2ZJS9778SLue/skYE40L8WRdSf+KsaCVUrG4tH
Y528KKHqjds681EMVU3xDl/v1vqfq+OCAQJACaJEpUykySiMqMlBZg4YpWe25lmxBm3eoqonRmyq
70tPirem7UUMQdvDANobOky64CK1gRJ6YueutoJUUwndHfVunmzNV8H6t/eyRxV1Iv94A/Xxtgaa
vRTGMwkFDv/7C+TCbVkMaX5UOCcH+xOSI17c3mpPGl2FDmD26t2qe79wUs7dcKcGpb070PlVug6X
+zWthbDA283KF92MfL17dnKP187mv7QpbdWuVYcqirCp3HavatBtrKeUfqgo+flQuD0s5xIiD7v4
sG8KpTZ6BSiwngdvZyew569YVl35MbVPR+smd5b07ufSbRilhQzqf4xIN3nrAvBF4D4N9Q6qtOk+
rj3ze08be7wVPDophI3AAIrFwZrLQ1+or/JgVECm0NCWe7yT3USrAtkJkRGG0W3Gy/dHh0qqE/S+
tlaZtvGP28WvePGMEVaBoVKpplZkytwvDpCeuhsysTfreGM4MPwFRZCte3ZoZ2+Nzk/BJXhRi3zW
kmTA5WkkGZd26qAehrJt31zW10IxptS42YXalOmbXcD7YmlnXoTQuUX5ZrV6I0f9kPMeaaKg6t/F
1DjrfgGpdflywgoBpNI6ZR6aeanzQD3k7WDZNo/u1vW6VyM8Ht4QJaADLa9mvK9k1PuPyxquBiSb
IVTUS9EskLlAyrRFmkZnQnqf6MX9ITq6T8dUsRd2/cXLHtTUm2QTLAQABd48P7k/js5qyHdk0+Gw
O/ws+gySyHK9P9gveZvepvlh4ZF9+bmoEjPVCvZIsJjJ3JhD1+stu5FZVPOz2b5PnZ03FAuH5+UO
OLchbfi6MQ/JsQA+lRrRh/3gZl5rOZ/M3IbuTXu+fmhenNOMRJz6I2Xsx13LCFSGeLUdfTPy7y7U
TtcNzGwpLECwqNoU1URT5jz0srJvkDhhCtF5mNbNo+j0InB16/yI/Syk9Rxetzf7gU7MSfmEUOid
9nvMjVXv6+lLZbN8nJHXrcxE3ZlT0jlRGPsRdUUmucxW9XbOwTPXiv2NOdYhnRZMXWYPfCIxN4Yk
F29jGgfnC5gWU8k8JQNy7WflMf5WfG5+HSlCTJ/sx/1d9po+6Bt4ul7N28grmbBaImSaixAwfODZ
dZg+Lp9YSuV2KGkhb84EvZfo2X1sjwsMeZc2ILJGDYTZdS4bqHTOXaxWU7tzS6LwUNKKUF/SRZIU
ObHl7wKO5gCE+QW4sqyFF3W9Y00Fk9z/AWYdRlgU4s3uxkiBR5tmQE7y/5j7siY7cS3rv9Jx36lm
Hjr69gNwDufkPHh+ITJdNkKABEgg0K//Fll1qzJJn6Tspy+iIhyVdiIkpK09rL3WxkZ8tfExZOgC
JYiqB2q4aB9fTaqQJadhmKcUTshC+Bd374NdeG8l4iiR2NgccL31Fx0fyKC6ADJbiIjXZES5skjn
0cBI9bUDrcSIw7+k++BKZ/J7fWV9ADUL2yRaetXivIwawYQAzgdg86v9kffOpEU/FWCMH9MISXoq
wSZSwqtFJuXOvZ9TqAZD1sHeOhhPV+Nz72s18joarwOzqHU0Fzsli52lijjnSOh0KqGQcZJOk2Cj
npPCuGv6Dau5ttBPI4P5xl1kPpF6WIXDXMuG5zlGbkY3HRHqV6KLhZpA2L1FXvGjjwoMrbPsWfRG
rEVFeqPoTO2YCPT596ZzsnxCA5YO9m/bsx9O6O9RotWEQJdll3WEUWT9Hu2F53Am4ii8KMRWhPnD
gWDIoqUqt2BcXx4KpAHnANA3CMNpO1FGEUczSw35SMf6+PaU1jbl6Rs9G2l5k2eOQd12KLSOGMnr
orOW5Lup7zfSeK+CdUAT0bCCDB7U7NwA5ZuXY3C/0TJUgIm0EEep4/7CTqyLPANTYmLcVSDLNm6V
OBSQlv4H2fBXJg1kdVhGdOSh28iz1tRZYU3hruoJfbx+ataxiOs0CACIw1fUu/4O3E9Z8/HtNX21
GcEzhQHhikboJgEG+uV8w74Tk1S82vnd1Vhe9915TX+WxBeCHbjr0MfnYm3h/6/WNOzrUaCAUiFy
BImvm5gVJjYh3e596ZBzMsEvtWk5l8jwhSVZxkRt3IfHiorj0xX8bK9wDbLswpv/EPIrDiTpwSp+
lGCIIOcu/tjYmq9t5mq85X2ejafrwa2Iq9FbxeOxSPNbO9HvBDwjA9NFWa5K+iAFLWzmI7OVvf0N
XxUDscDgCYM7hhvdh2uxOuuDbnM5MAMdULRNZMdj7hyZ3QNobqRMu8fJ8+OgPfPBYi9J9x610L22
WvjT5By+784Zzf1Ih6NfOkkQXZWQk511H0N/iNrm4utvmKZX53h5XSRrUJoAgQb4xl6ulelWc0hq
gnxucTcVKg7Km7cX5NUAaKFb+pfQPYpq76sgHoO36HWcyr1pndl+kCLsTd4e4dWxCdHyHwItDVPh
4I5e+aSMemPbqsBMjeCuHb/3vE/DYisQeu1vPI0CRjbXRbQHa/RyoUjuOlzmkQlMYH8cdjolCb+s
P7rYxfOxfR9u0Oi9nhSgkgvaF13x6FGNVu6NaXhl7U4NcGRV7h/6sJyuOaVFHNJ8i6l17W1DixdL
B5cGpgfzW0tRCVYStCQQG/F3jpPpS2EdVeCAgWMw2piSrjrM3cYxebUrMOZCz+lB0NVC7mz9zYRZ
jlp0dspn1KIQm8+q27g+toZYBRFDKwJCWgzRCd0BqQ+7WydiixLqVb0LmCoITMGBhwuBWG9dCcpb
tKXP0CVEGoeNcf+u2lVfioO7A/IHxELRLQP3dFym4nDYRuG80hNaD7582meWzmKK927eLdTXfRm3
6VItRhvGJ/UArvSdc1VeAPJrLal7XJFbGYhX9/PT6D5yy6BajcAAsFphgTYkEhYY3c2UsZvuxXvv
urlydzyrz+swMX/nR3nlAe+lETZtpn3XJ2Q1+tpLhL53TWuG0YeIJk1YZE1Ik8jHH8NRmHdNN8eV
/BoZ1q5oI/Qlg86whPymIPu8pLdNCPln/r51b4Vbp7xQqcwvnLbddzZE5b33vNpq23plQdYvvDK1
I0O3HXNbCNh9AGjB3U2HEmJk9O7PDNEm4+6rtNR6wNU9GPGcsn5ZIW+IeQ2oLzLFe3LtH+uYfagf
+it3M7/4Kpx+GnNhrQwB7kFiYrUjQ9q1la5wHJYymgSr17ifdz5YQMsnGsRFhEKfdcf6QA4NxJQ2
X+DVroC5RByPzmPkxdDstVpkT9YlYhUcOp+dlwTNXFWV8CE/vH3lrG0LCJEW+folHkN5GVKhL88d
hB54zzVGUWOTGMKJCzGmbw/x+uuBhiiElMPSn4mk4hrW1wyTamxwH+29uLgiN8G+y6DWGwe39n6R
CFsIJN8e8fXSvRxwNSkTDTOqnRsQtvZf1XRZGdDlaB/eHuMpAnnuCyL1jPZpTAvmAukqf7U/clY6
5SyftIrULkIn4RVI178Y1/yu+bDQxSLou3TuRpSYwUsERnkoWqfmYwuOxE3M9jKfN15l3bvDWyqJ
3/JiP+7DM+uwkKQs9bCtlPvrvYIZwyHEFQG0wKvW8d7JSwZlabp3DWusUg26xDomUxuo3cbabozk
rlwUyHMAj4GQZU8voC9/zDN9XPCnzZn4JkmMfoLp4Kfjbl4Eyin0SHb4yVV/yRLQer39Kq+3koNW
b0QX4LVC8PZkCp/dSxThZ0M0tpLMrxtyJrp33byFhtgY46m+/WyM0ZXSgihgsW/bWwbyQIqmnuEz
uv/r754XL0CMf8QytSziy12DqQFXvEAJ4XC+mtro2LrMe7ovHiiUpMFZtMCaw2NxsZCNm/9gA72K
ZzzcsM+HXL77s5k6oUHQCS7o3rw1+1jt3ERkhY/wAcIBS4VTpFO99PRAvrxIf7YVcT348hmeDc5G
u2256ujeUK442H5Vp77q2M9buxdzXPfFMqdQzsy7Yu9e1ti5YKxG9xmaCj52aQShIudbYMTu3du7
dJ0tWU1tbWH7UdmUyrbY5+q9W9wD7jAHX+mWkPAP9+nfG2ZNM+s4YxfoFqdy8r+Zoxk35KZrNmVf
Fof55bb04IdCZRxZZEQn6/CkbBGM5oQ3+2kvuqReNFD0buQoaTaHP+S1Zn01Nam1yz9um9LXvk34
cvjVFhXO2JBpGT66L63L+YEs8iup3Enn3T/TBnr97YC+WjLOyP5GsK2rewTMAYQEEFTf4/bcWxO5
aHJ2hvaYM2l7G9vktYuPhYXUORD2oMlYxMhfHgHq+CUHm66x6763MDTVrkGZ1kIC6uYPfEFztL6z
O+tB3JMvbhFv0b69niqGfwJ+gdEKaI3VVAXzuKP62djBs9lVg9wX4sz2gDcrpq1C5pKceLmL4M4j
vMXXBH4D3YsvZ+oCD+SSqF6UBNWuPCxYQQ+XIvl5vnFA5uDTQGoVbUkgV1/nuqzJb/xZ5+VeT9bX
zuY7u7ztuHeJfCw6Nfy0KYa0gOq2593rXCdinjeuqGUqL6caIUO64NoCHA3I9b6cqjI8p8df4/oo
HnqgQ8zxMyI8EB1UcSs31vW1CXg51vKFn9lQMvtzI0qMFQIxoaiOne5O53LDf/vRjMAMgYwp7ICL
kvDLUVTJ2rqbgmIvu1uZo2dJQ2V2AomW/ckoq/3btvMHU0KyEhwDwVJ/xIgvBxOmikbRDWiinWa7
v/T4SO9cfzK9BJQe3i84w/gWaP1H6hIUPyh8vxwuJA2xSAgjunB1LwyvikPOU8b8OF8siJ760vvJ
vBVgj0siD64qzj7gGStnKu95EFTEJHt0zx+a8DEvuuPbS/gDD//lECujabd5adoDhlhY+ioEztMB
ZcidlUXQSwAH2uZdvjniatN7+TgTKTGiHyTtERINSInqTO2ry+JoQjWE3m55vz+4GV5OcrX3wd1u
lsaIIe3bMPMBBkOTKTyW5qYAaugf5O1t7ITVucZ3Q7ETbJLBgoN6uVN07SlNK0329XHpovEeCbbJ
E2/JTZttcbj+4MihaAs9PGCdkecMV2msUdqiQMRD9jygCY3OAkeDC9hEl/7vzP24sV1eX/EQd4Wk
I24A6OJBnf7lzIDn4WbjLTsy9m9NdOaGSXFAR92xPReQz7Q/tV0SnJkpqBL/k+v576/T/xTf+M0f
Cyj+73/x/195O/dlAVT4y//9v8vya88F/y7/d/m1v/7Z6l9dt9/Yvey/fZOXD+36X774RTz/z/HT
B/nw4n92TJZyvh2+9fPdNzHU8mkQvOnyL//pX/7Xt6envJvbb//+11c+MLk8rcBd/a8//+r4+7//
BQ/i2XdYnv/nX149NPi9S84KXpcIc/942l+/8u1BSPy2Ff0WLWJKMBC4Ma0l3lXflr8Jg99AaQqK
FzTE46M9ZXAZ7yX59788+zfLDRfdEogAoui43D2CD8tfudZvCxXqQpYF52Zxbf71n6m/+Eh/f7T/
Aur7hpdMCvz2E9H/36fBsIExdUMkQlaxfM8GECKVeXM5O1418UMU1cCj7hkrh3G6dvK5DIu7HgRT
DuirvdqAAM2Mmm46GmVpzAnEMgbUghDVRrbOWKimOaaSF+O3oRQgbU8i3N5+Hnvc8BmqcZrXAUeZ
LIfGJbjw3QIQtsLwJvhI2upskP92ISDOMQ11bj0gIta1kbpmk3cPVdWb3R0dJ3ss45Apzz/mbpSD
2pNB+63/XY6gpCdJ41rKcGM5WAAhxvbQzAYUeskQtai7zxRp5Fh3sprHTNWkGKCyPJm6ToomCCsn
dfx+aH2ooQ4OO04mNB6vmx6sEMPBKaPedFJf50UFRniALi0WS8PPgTzxTD46ew2aKghylZQAnpRM
bIYeTNw6c6hQlEZSvbsMx8Ap3lcBluKLNhAvoffZdurqg1u4s/ulCEBPd1Po3GPX4WzzCKKMtmmX
qHzl8OdvrZZPxbuIRTW5KWfPm69ow+YO7Ok58tdIbQpifK3CxvjdRKqZHCdG5XhlmUaIExRU05wN
xhTwC1TF6hL5S25V56CZDYkV++Go7TvdhprchoPucxoXoXLppZ5Cs5ZJxDjL0waNnH0Xm+B9wlbT
IIN7LMtC5Lu27yuoE49NBILRQkC0G/KlzHqnNSgSmsSug866xZdwil3flvV8GMZoGG+MQtL2QKux
7S8gpgxoVUJZ1RvmvnUYtRGwDp6uKKi12dDJNB8It1TiGa4uSKpNkrM5HQZjBq2pZUQckH/u1tX0
6M5E125siarIdSz6sjKgX2614EttzcmzvpiUI73rtzPmkLQIKJ2D52vBLzmwXvoKD4l0l5qKs/IS
rR2tsK9mq3bBASUC1ag64QrnZuc3nQruqaG1yRNAnGvzYiilaXwtpkHkXTp3jtGoA7Fp15VpJOdC
hefck5X/sRWQxSYHvPRYvqPBOKh7qxzLEpeQGI2RpfhI7dBBsH52+IRqDq8iMymm0OqKZKxlnyNk
62vDemwsa2YfxNDOrndwoLgdfCdTHcgmNlmUe+dBbc3VUTS+Zdz3IJVyeAwvabKTjpb9F9PvQi2S
WQzuZMTCElPxgYaVh8Yuxzd4lyozF+U7tzFncWVxt1VAJHhR66MxZ5x4e8SzSmuvW0qsOzeEmO4R
1B8qP1YABBL3GIX10J8Lrp3yIdJt1X8YlNfinLYTTq0dG72ohuW4Okb1OKgKlO0e1ito46qlvOnS
YqbEyRrHz5mKmeHT4L7Gx+72FSKG6qoQZtFelK45sM/EHtCglQ+NXX2rzaoNPw+m17bAWFbjPH9h
vVsiA9tX5myee3mnxL5vgRq5wr8Svh9P2JLTEId2FfBYWeUwxYYBC+PGVVWXoJm13WHp7SB9/y6Q
zEEmqWNtcGtAzJc8Qqg7QMskHMXocgo83e2o2zfuObBHkg8x7SNtgq3MIPV4yYdCQsoRobDxOImR
i4cRgu9otwwaQg5AD6H/nOZe2WSGRZ2xzKiqOgXefsGmIROBsP33tguNot8pmGKLK8Zbor44aizV
peXMvenHdSl651wYUorEd4cwSCWr/f6KlEVhY8uqAd1l6OSbQw9hlOgJlMShODlcFaoi1dXYeMN8
FbZVoMa4tAfRm7FvWOZ0PgOOwx5mgkjzoiMA4NQJNdk4lAmtfOJdwmJR82BIrx44isQjHZMcTQ4K
ZA+d75YXshiVl0yTXfr3bqMq2OPcGOdhPzGu/RmnUVgIflC/5eSKBJNuU+G2UxjFFXflfOOqnrRX
+eibGqAOI1Ig1vSUrz7YOI1ROrRN1aUOm12288I+UvuaDiq8kGOgAfHXUc5o7ELqYkLdvSfjbed0
wzimoVsVaq+apmzcpCB9FX03HRipi5I19VCA7zCY0KXbudgcQyyMUVaxmevZvOqg0eN8sMM5DL85
RknpFDM6WV8E0aLKdB+Y5buegHPjposmWVxZZFbWGcl9TS+QSKigpSjoGJ5FoDgyz0Rltt1HmEUP
VammV92uNDiK1LxllvsdlJVyhrSCnL3pVkSDO192MrS+Fz24g793uDjkZeurWZz3jFDzHvXGQcmY
ALmI5ukoaC1w+gQDtzJWW4O502NdFje+xuX4XojIJZ+oP3UW6GVbzvNUh/bnsjG/R+1UP9auX7nt
zlCWxW6otNG20I3ubCQVtIrNPG07r+yTymgDekZ4IMe9N7pllLaONqHbBZ0yv31sSsHEdV7LsQI1
laH68pzk0tfvdBkRVH4WoscbAB0dcmEK35xxkbiCBh/57Mz1uTKoNxxkPg9G6tt0dM6H3K6MT5S6
Q00T1XYk+pSrilYHEw4AyMZLUzoyrcBkIz+OtA7Ezu1HNoMaq2iKoN2F1GLBAR3JBqQsyejwOwfb
i5+ZM2P5NS5tEdyBS3Yq2pT6pDHvA1/bYPAaIkUzT/MAhQlmOvNljiK1BOjHsUZE7bpulRFbM6nK
Lq5DiDhBVFn1o/4StMC4fEbji/S+1ECpWueuqxGETFURNGXMBp5X7zigIeo8YjQ034FL1u6OkJxo
jSiBTajrz7Qwh/I48Tywz3yrscev6Blto8sWDBr4ss2oAMNGEyA/Vj3oqq8dboGLO46Kzrc+i1w5
/ed6LHJwx8W4J1uNJnO/8ILYniVhYh/VwmjdvUOnQd8Ijr7XOqXCtOqLGn/4XhI5RTuWuyqYbX1e
op2++8Ckm8vbSWo6oKtmGIH8i9yuYV2MiyEHr2A09WYk0UAbRhIYfmHauRnjVDfsUY9CsHzPO9uG
J6JMPtXDI5wx4tRXYxW5Y7Mb8qrP60zDgjAn5lZtKBRnGZ2rfSOqqLAAyfYZA1W+3ZShtWt0ZUQy
5TJwG5JIpFSQb6ipdMouxRKqEhZqWHBP5yZrmfedwoXgKERyqq3bpyjgpwKid7zBf+sY50VslH3j
Sxwh1v/o/8dAaKnF/fd/oo3XgdBD/QAO+peB0PIrfwdC9iIkBZzXIte5RCJ/BEJR9BvI63w0ZyGu
8aGtjrj2z0Ao+G0RXwPCFcCTpVtsSR78GQiZv4Ug+QajEagyraWzy7N/JhJa1R3/DIQgurBK47Ax
ILWucudoSF4eoF4doIndMJq7YB7UuYxmD6fTtY2PatDuoTBd585ru+qoi9C6nbTBz5xA9hcGdcJj
rQAAThqnmSCS69AyG1yTf7Znu7rNNQ18hBkDmtZBSJ2ApqiDcVRg2QCWhkzps6X/M9B7Htg51oss
x9/TWbIfzzKJUSOAhHYH94gjlkPgzMYCx46qEC41jS5+N1RbVmjdz2UDSE1BD+AsmHZN43I/7lqz
T3U/lqAyQXj3jZdl+EGDXmWIh26iYYxiCPQDWGTXl3nj2Z+VEYZXVV7W94HkVYzPX2ekdJifOFAb
eAi1LkXKjYFcw3+pHisJVnEgwd0LTapgA8O+Yo/8e8bLSjybsVJSmNqj3rFCYjqI3VDLr7bLGjPp
DRa+b3IK2taQh+8nX7RwyDwR3iBjHp01OUqsG0njl1nPv19ilVSacAF3KuT66DjauAFwy/rcRSL/
NE5dt6WBsKRxXoXsyOGuQvbcaAENFEpj6znT18CZ2WOJmOk+mD1yHvFy2mo9WKGH/pqNv8paMRo4
JR1d5xhyox4z0Qw1S3q7nM5aCnpc0HYoA+6v53yoGuQDoDlRmO/DqDPfW+MQPqqRjIewq5YGZekC
fNO3iMdjwxTzznVN3MhGAWIDwMfnd29ve9iQHy7NkoZ7tge4SYhblKPMdIlyRBDsSR1tpHtPrfoq
qTbg+rbzWcuMzR8N/4FYGndstLDv7d5+95fZu78Xe9lSz969kj1zlRpkJmzEMNZOIIgZbvx2Oteg
3IML+vYwp+axLN2zYSLSOQioOpnlHUVYWSe1eRnBR3Q4LPpfVv8HpufEEVizgwTuDOiUjwF8JEjy
ptsRreOZ9RvLdOrxa8Pm10huNVxmS4Ru2HVsO0gWm8OG4Ty1PCsrUtmTrYNQyczI67jqryBNlSJt
BEdx3qjCnJrAykQ0DCEGIElA33XOrW516lrNB8gkbBQNlq3+A+vgrayDaEOpGTQBssmv4CmxuHfM
Myt6Z5pQJM6bDWt7YhLe2jJMKnSpg9OQqzL8xCBxfiZ9Ft1NHSu+v72PTpzldeF2GgAWzgHszyQZ
NYk9t4senEg1Gx/61ONX57mmo+WrCNu0mSM0X079GKvO4hsf+cQ2Wjd6MqQ9XKuqZKaC89Ga424Q
iGwBU6A/V1/7y1wsyenn51jUbiMAZ4a5mMzUH8SuofxGu939r63+yh0SvuqteqIyC2xx37ReSs1x
/2uPXp3gEKlENbJSZi3CSQTaiYUE1NuPPmFD170Y2ihHR8hGZlWl5o95U1mHHCN8MDtGD62kTSzN
HOEb0m4bKKNT22h1mns684poHDfV9Im2irTc1M09ccbW5LLuAHyiXRQwRcJCBjtPp17GFik3DsCq
EeGvHbSGw486cO026kWmEjD+2KnRp+x39rkCInmK3bSGKO9wkX8dgBf2Y9OOQyDsSAzk/082i/79
Bqvrumlz1y57IbKOuB+pIT4H8D6DaIt7+8QhXCv0zGCkCULZwtKOFGiX1gFvtBsW+zIqUQALqi0A
z4k9sCaOoyhIjOiXxzjzXCf51JRJ11lbStcnDPpT5ebZhU2Y8hs3wjYQgXlsofGlrA9hqdLS85PC
ef/2wTk1hdVxz6Mi1DO4w7PO7ue4l+xL1KstCoVTD18d+JaVddNJrM9kWcko8kPtbjXOnXr06rom
UcmIhbxHVvRIBHb+oFPD7bcAE6eevjrc0HZzZiCIRebr8Nxvo5S15YalOrE312CviS+AkxprYhAt
E+gjZHa/JMbKY2epwy991DVsDWWoeuZcisyMxoSHRSq6fKNN7NTrr06uKEihxnEAoScxd3NHMuEX
B8XMXWMUu7ff/tQQy8+f7ftOeDbT0yQyG+x5VRgmUr2nPIg7sTGHEwdrjSzqBs7dnOHrMvnJBqf8
TIN4MG+E/s7s4hc/87Kznk2C1x4jRMDC9fkjVMgzll8Rs00af2sfPd33P/D31vATowkdZM5xAkqX
9CkKW3liDsoF979CjX92ootWGmaMnYC28RYy9vuxs+zvFaRery3R0YPodJ2OllmmvqX0mZjHaoiZ
VXifhnAKPxfWMCRKV2hkbhvzjAr0aCVV2QYPs5qj+0hyc29MPn1vCo46YYn+Rw8Z+MmKxqN2pJEW
wHTt+66qs7IwwAUhwkIko1Hbx0GMUCbVjd6F3gRgyyDLdDJ0k2iTebcA5YOGw4nIWaGm6fey9sDp
okIxgP+ktYN3hmfwCycX9FKAx7eC1AwkH2WXa6AmXfbh7U14wgI4K9NljtXcRyPuSFl4iW0sAgR9
+muPXpku0VgNIN84Qm0U3vkluxwo3Tg6JzyHdceLo5Xhq2VnU35N/Cgp5jmJzE+/9N7rlga/LnLZ
mng4Ypc29srhkQRm9mvPXoUVkDMJqsCuRTZYvE9QvxWAGzQbHXMnvqW9slko2aFDHqU+rIp34YKY
n9s/1+7xlyOzbvnX7QAuK8YEeHL6Cazcox0LSBRufM5TL7585mdGhGgWsoHgiPeBOlTWcBBG84uP
XoZ89miBiy2aRrhIenASFPiAxpj2b3/LE5vQXrkUxKmmite2yGYFDTQQAyKDn6IPNn778afyfWtY
vzFGY4cqIa7+StJP41h3Ka3Rr1sbnX3vFnXq9RrFRTLR6MZC5eKsoYjxHBPyLm+/wanPsjrAk+ip
HkaK67XLu3NeAKNqzE69cTudevrK96CiZW5QzwuAn+9GqNYP4VZe78SXeUr3PfvouLjJzKUFo2aA
A3du0MbW71oIrL29LqcevzrEJar4HpSrRAbpoL3Q/GNPoHZDzI22zRN+wRrhmTdmNQDkAaeM2eey
+txAp7SgRgwMx6+9/8rxqGa/n2jORUYa75IE8tBpqNry6OHtx5/4sE90X89WvxFTbwFqBW947OLK
h07wxsKcevDy82cPRsu21tJTIrOiCfIRTaw309qnHr06y+2IaqgY8Gjctr4JxJU1bxigU19zdcFa
loFKBHPl0cmDcQeCJeA/ZqD1SeBM161TF78Wp68FDEF0AOK/Dh8VLRVjPBX9O8IV/0VbtGYPsw0G
tceuEJmjtb/jzPf2KHLl6RB00NGBo5mMkTmf+X1Xnltj72RAogR3LhARG3v2hC+7ZktvJ8eFZHiD
cAL6UsyTRz6iTV8bX5Cxv3BJsGGUTnytNSlcib5XxU3cc1YU7mhhZyVhNzP8xagSGx9qRTv61126
bi0oqqEH3QZuO5ArNyQ2vRl9aBwkz5J4aNSabHLriLp+zGtRHSpIYhyAllCpgQbMA0rp430ItsmH
GWIc55Ki21KOhX+mCx+pmSZssiK3xnPtFvaF8Kg+KyO6lXw6YffMld2YQ2oDwIMXt0v0X1rn8IDj
AfqAb5uNU09ffv7sdNec1gMKWyLL+WNX6VhPn5HH33j4qe+6Mh1zSSrpezDZglk7+KU7QHoeRiCv
YlvKDfN0agIrG2IVBhYkqERWCf/S1Owe6SxkqAFffHuBTtgoc2VJUFCqndDH3uzR742CE8t84f/+
9rNPrc/qqq+LzqYuWjOyruguAns4z3tCk7GZr1Vf3b89xqn3X134rke8zpva8VjXpH03onsjmUe/
3zAQJ2p5QKK/3D/dHDXU5Wh5B4+YuwtrKDaNg/F5Bu3k3ppdY+93dbGvqso8dybXuvRK8Glybvqp
O3vqCH6G+nb0y243OpNMo9oEhqa0yI7lPj3M1LF+yatyo7X3gFps2HnzcDRpiJ5e3DzxDOu9sdF/
bCdfseDlvcp9v9U2zmjgwIoZzSU1ZHutQgn1MwAQTDCoSHtjS54abWURGrutxExNO6OtM10OjkGu
gDdsLxowXVwELBhZbKhg+qX4BkxnL7/wTMrW6ClqDm7AwzMbENt0yJWd/sr2dNc8IzlKq/6IpkJQ
38s+s2tlf1SA4Ty+/fRTK7UyDsTsDcHG0ILPxa+BjztAiu+oWnLhN9Y7VsiNz/9jGwTK4ZdLBJzg
UKNHFr6XYucN9b9XzLjvguHu7Vn8+AgDzv/y8UY7Rm3JEPIY9T40v9lbSsinnrsyDV40c5Q8Qzub
EO8czKD5HJZtuGGXTzx8zWwmtQRUXQzA2OowhaA9UJtAKG4s+KmHr09zozyU1xDFNLw974wKSrO/
Fma4awIJqhnQux4BYIdJqAOYQ2AAUGp0merQoPtLH3TN2RLZU+7LWYvMK+wrhcgj7Vr0HL798FWz
1X88HRDWv9wufS3z1jCpk40crWMEmdrDUBgNyAE7mFPXMNG1g2LZfdf5ZTY5NjsjxsCxd0GiUucs
36ExLIpxlQKt//Yrnfpcy8+fORmOMFmhotrJZClA+z0KtAEQuVGZPnH4wtUZLxrb5JFNxZGAeYkA
gTkOt8GgzQ+hW9bv357ACTsS2qsJFA0fJyPqwaRl1lnndfWd6dT8znVmtMOPEL5zud3/0o3trsX0
PODunUgWTjb3xfuGe/vZrjcefWoeqxMvmryvHeLbWU4AoGbA5icmZObiSdLPDhkelSXz3dtLduKb
ByvHACwFXl8L187cFkCdEuyDYICw97/28NX518xQlA1jn+VocDnXU9Umrra3sCCnXn1ZvWfbFe2/
Al1BA/j4DQ9NIuCmU+bGi//Y43OD1dVtqcGO5jbsMglerZ0Pn3VXN4F7kMqQv3fFaKRvL9CJD73u
Ls5tqedOkj6bPAi7dK0hUniCTdzU9qE2oLWnLDBVvD2Wc2q9lp8/W6/KVbW2K91lpqw6feB2RZ3Y
7Eeyi3hUAA3scteLwcLmXTpuG5GY2brZdV47nqNLLfxUh171uUI/0fd8nhs0HEn7ZgAq+hocSs1u
Nk15BicEzndTo1pd4doe3PELAGTdkaJd7PtMewM06dSOdobupw/w/px49BcmO1X4HwrbU0moIv0B
bFwkM2e0fW1M/cTM18yCuRdZeRT0TWaWk3n0tHSh2DHpX9ssT7wAz9Y1dxWKKMHEMiKns9Kw92So
3xskOLqS/VSH+F93xTpnx0Dz5vtsRJkw8KOMaTArzxDXjAfab/nGJ7b8mpu36FoOKmWDZSgGgYaw
7W7/H2Fn0mSpDh3hX0QEiElsGe5c89i9UfRQDQKEJJAA6dc7yyuHHbZXb/Gqu25zhaRzTuaX2d6d
5gRZ97DKffzfa/B/+yX/7ZWVPaxpvNsmSGJxn4nd4g5Jl/Y/UrxYz2nr/r8yAv7K7w3sf07Gkv8E
+v+XbyUPNiMYRGhHzLqQKQSXwQOIp7A/SR65Q8d0clbEyTfr3XhqcfG8FFHvLhwiZajWR/CIgeFG
ds5mtg/If21JsiaIope9nQ47GwED+TP48aAmQHVJF5Qer+06FlcRwbIywKcj7yBmPkUrafyeV3Qk
SHZeK6hfmxxTJDKqpzBdT/O83FFG3zP8TIIQaBq1FxcokC+n9tK34DeseDWj4jHnWxOrtBxN9wUI
MGQZisERAHhkPHz77dDK3cG42Su++wucHse8m+5YS8vAfvb7WrUZErP7qCh7Sc4tC77ZPj86qco8
HaOSL29ZoWqv8r/ChrdpQHGuWFCGQMZsGFcGSV/uLDgkLvzqszeYUhoZB5fcRSgG1xNMDjBF4mI9
iiY1z6N3pgwXJIPDDVqCbnkl3r/SbTsITx4gSzuw5DKy3yKOHot0+5Es6s8uH1bewrU219H4uI3/
EvaXe1n22bADhtKf4OioCqAeSIysm2WuWgT9kCE5ze0MGLb9QkBMqQNV+aC4pOyURboh6dGQoXLF
6zLlJaO6FsPTwD+DlVWReBhN/wpb0XHxQ8nIawy3YDujKaEsWIM/eO6xEMCLXrKD1tM55nSu+ZTV
XZ6e0WkoGRwU1AOZN35tE+x+w5MIWyAVloOGzlVJUVqE280Zregsmj1/pAm5bONwDvDtBXb/HUfh
UYbLGXakc0/nG7rk5dxeyPIp3dpk43AksCuJHTCI4red/rLQ1Hryz5rCls9Z1cWfbPmKdIyd+moI
v6jtgSFlD3v4XLveHkx43c17RgQMb6Qk/udIhse4+xLbT9EjX3h86DgMmgkPANI4Oqh0TzbZ7hD5
U7r0HEe7KXliy82LscoNNgL7NI9TrdkXDq7KsPQmQHQ4mng7Z1iysPBXQZudKOt5JdlrYp+nsH8C
+7AMdItfocqwS05BYU8i3x8zYp48gJVzIW+asiqYoTSSFg6awPQHuGproCPOQfFb4n/uyXpLtu6x
oP9MDr/+Ro4dCWrgQ7CoR8iGkipREVRMMJtwXge9KQVSKjRq/RZhg4QelcWRlhXu4lP2A3NkWUJZ
VQcLKVf6Ncc7/uODiob2NULbbunbGr6qGjGCbZkEf2GOPcRZAt4QDmX1rHMYYXR4knMKgyAcrqVK
+2sEu73XeRmx7tgVC6xAySO8x4fUT3CVvZo8Cso4nW5TAvGOlF873rzA/bQ5fQjVkxweDZzNGNY/
qNzXdvPI11DXnSJxBE0zNgJF2J2lw2I1eQl6XTMuP8ye3GCdgx/SnkbDG79B5qR2NLo/5nh+2L3/
EW23iGNLR9/NPYIZbMC624e1ms0nzMS/EC9yNcHWYNh+yUl/Qc5wGaz0MPm00TJqZpLXLVlgaGgv
4A38jtTadJqXbL7P099jAY5AirH/+rtz4iCD+MCH6Bj3Ai+reM277YlYqMtQ/Omhg58Uj31NmjRP
//gJpgpB5zJEB2ZEnijivU38phgoK4gXtenvjP/dCYydpkwyCbsC/jBcbvAYgwcz7Bg/7+wpDfIW
IYD6wDKgcLU8rMWPdV2rkPYfa3s3e6gEdvx7abkicidZC6zTIoMrNz2FZKyHUJ9S+UkjxIi19JiK
HyOZqiiav6wXp8zxywYsOJTMUWUouxj3qbU9jt3RGHkFWSf06+us76Y5KAN1F2zs5xpC0dPhnEnJ
Baz7SsnpLiQIaxVxlSTY5RwszSJFEHZXjwJY6szVHZkBENElN8tD4ODMU/cFtQeS/NgFjJojNpvk
S7WuDEd1COTffXxc1F5H+fTeDp9JG1WZNGCFp0dYKms2or7CenBcXTNjL10YH9ZcVdskyj0dG9d9
0W+CK/0l++ldjQSWVeRxt9vNwcVX6twA1T1Vo7XNMIIJaUkZz2GNreGosVVM8fjA9PwrmoYD6bC6
rdlwSOx3wYhtgkArtQ1nhvI1HnJfjYRU3Yg3dM9OrerhQ2Q/Xf8qlqwKeVYhDfmg9F51KTJ6c/OV
jMkZCo4K8qIj+t1VNgfHnBeNX/ayjz/CrT13sawtkY8rbIdQk6CbeYV2pKEM0pHoBpdCd9TwA+qY
HEf9i9hfAqSizg2VHhYIobByQZxTIccGd9cK/OqB/xm6tOzDV6LSEM7psIc6HgSk+YMXlltsbNN2
/c7qggQl7dElnGGBueZwAdByhFXyXiWC3KuhU3W3hniE4Zqmp2TqxFe4reELWYDUYmRSz0MIEt04
41+A9nHvK+v35cr2zd72YEnjOlVsexZd29/ZzkWwUQ/QcEcFR1B6SKWst4V0Fx5lQgBC1o5rlTje
Xv2czgvO8LXAkCmKmv3b8VtMAz9hzpvvFSa8yb+e98V5xGQQbyY6CWkZ9nyjFVyB2RloyXeYkult
hm31QbEdSswUrIbXbp9+WR6ceh3esl2c5zYYrzNMxmAt+Uk/OoTawDnYh8cVd6SmhZ6gQcREWELx
91uo/c0V3ffxKddGtfNZj/HvdY/7K9AWvJQEO5PkiCz1GHIv/T+Aoe+TmVV5JE8IPrrKJfLfXubD
Gkj5BuPjbU1FM2N+jZlQdnN9uzV+4p8tG8HoXobN3IWJPyCyGLHv+/ZAnFbNDnL8fe/7F1hb4xKS
oRsZ7GEgtr/KfJ2rVBNaRp4YKEMxsu7j8AcGR40ctQWqwjwNBRUljFFJCQH9W+poVg/9tl0Hmt2N
BR+glsIGNxbr29Z1H3wuwvMUTUGlgaYSFPQLNGXxdvEBgIX1AwyQMx/Ni6XJDVGK51jmwQETnU9O
ZbPDUorTMxsq00N4q/c9K1uij0G7dWXUz7bCp8NfqPrnjSz1YMxJRsljLqd7PRQnHge1suHHqide
uW6+RNDmVBF118K7jykyQ807+mnytUAfF5Yhqs8QUArItaJGU9xborSMgaDknbnSJb1OnpV0nKer
XsC2j7RD7Py+1/CPXDqTIIekZ5dlGmCnbEnpuX1jvmirMU3/QrMF7pI3BfYpBUbGtEqoo1fgF3Cx
BRUx9zL5I7nzFYX37dTBgMfRfWg70NhjNuB4NLTPSlIo3CsC5nddrn3cIfPRWi4OaOOS6dkuYw6u
Kk1QBC3RjmNLxuoQZhum33G3uFdYVacPuL5ndY3Y6rKjdbtg+NNJ/5XHUgGHWEjE64H++xRSF18T
qqyrYwAtNO7dHkI6i+vV75zFiCFdZa+rrPWjxmu7ZsCFjAE99IMIb1SNwV4WfZ/fZVts7mgEl+C8
UPJsDBRYK7jaVYS/oML7MsSHnNFNnbbZb78iwpBagTx640oYvrOaUI1pzDD4N8hZMgCRt62Yq977
4rjMiwL8JAQV+1B04XAZZhNUnU+xhYxAhYJ+GgEvcmrbeb5C/jmqRg/BjJA7PLX1TzJsfXekQSKO
iYvpcBipjxo4pP0NnbIQp2hq5kqLTjd4IC3GE+m6IzZFW77iZ7O+4sMGDKvYu7vejvxEO2uft2DB
c8y3TGWXZMoFbjQFJnElsDXIYN/SkUbfZuC4VEWGCN0iWHC8D5rJMzK34LW2MRmA/92hd6li12mG
rRoe7ANvdz8d836ZEPbLwq98DOWLwvaT1oUzPT8oghoOkp4ASEvfpj0s3KiQYd5c2d7VwL3nD6iT
YRHiuMHgoiFifRMbYCFbmom5lK71qNhI4KKSDpA3oPGtg/d2UuR+AVDlaTVJ9MtYDa21CzAmXqJQ
PIOo6PVFiGIcyixJZqABusQ8ZiwypwTr+VigRrumbc5xZ4EB8LLmCRCVUWSLa4deDxAdc/9GFaMP
Uq1L0wq3Pyt8EXupkmR/AufCBlUmmHyQMiseUttFRwP4b6MKu5yoiXD9SV18nyy5voN4fqynfV9f
+BwBdpb48AmBijh1Q5zkByH5fHStmy+2z/lVZAROmlCPwYHSOfva+qh/nqY4vwfmSfzeAyEaqRIU
YSPJJmBbcKjGazJ3R6QCAcqVpFhhEzHLIUfr+ShYm2LX5+6epcl89V1sDhlSfQ9zmCMtywGKuuMY
gCkRd/881dKXRT6o29YD9T0iuHPoz7SnsKaDFUMbGGHXi+z09GKHld3aaWsPvcjG68Lb7bXtFnbA
at+aNBwGvOlwuP/D/WasrVh+u9Gqkm3mcacIX8VBmgETY+3VZfFlnjg2CvPUogQpsw7kkxFcozpy
OZrniv+LnLobUt/97NPtl88ZalOwIutuZs+EWI0yVv+AU6itbOcBcs7MWzh0sqLDiBgtrOCDWQuG
rwj2f+WTsAnxc9ih548+CPoqmqb3AJav08JsiqZ+hvtJGJ3lksVHCzrDiXSe11QTWNknf8fidL8y
ZlmladjeyZwj51r7GBpu/gXsvq7AIfggcwZv3dZLjGmLFX4Wvh00E+Jh4BG/UcO+1XYKXE/Aletl
k64WgdvrtQU4IZpxEzfKvWwFACJFLuhbAM9mvbuE3uMldDUPQAwbpr6tzJTbl11RxNpOKA0RuEMr
3+b0IJc4a/KwZ88MortrsnS67Dc8lXicRlxFsw9p5xDWrYlVPTJgfrD2O9A+Jf4QA31zIBMMmhNK
wQEzy0o6iiQ33LRtgsKTpAEtQ556YI+gAs1VML2uXcfuTO/IETqCCZd41pWFSNcLX+Eg3Rj0cUYU
7LaDbHQhatmeuQzQymwpQmpnkaKca1O0ZTb/5VRWlJDGfJgxHmvgQJYXiYHsWRDhj+BTIWMwXgJs
9hAiZ2Cw3AUmA1xpCxFvHiAeZ6Pzq1Atvpa+e+4FUPFmELxRhu9HcGLsz6Rbzee4hznUafqh/94/
LPIMK0ye1zrrcjiwR/XpgzGvCDgxte50C37EnB3HYUK6bIqHjDIsvgc0pb8LZwy/QZtJmxYl0kOI
aPCbGfb4FrcWSejbTMsUP12CtIT8mU61QGZEAmC3feEVuCgfI0lEpad1B8SpwKkOW1qpyebrVKPS
n1rxbxThq43t0x6lporY+Mit/ROuPG5wr3+Cujw7TSAqVV00iSbuEv7WhcVcjrBXlVkfv400n14S
iDuaJcrXWtrxycw4RQWJxTFd8+C4FMsrABcAdQv0VPAPabH7Ut04JS6zsfS8dSFrgn399Y3EqJOE
4dXFnLMcuvl3qK1/8FFyKhiL4bMi8j0amG6WxUcnTOyj07a2XzyzUxXLbn5wJgqf115OQHEFWJYR
PXP02BsBHWITznkLJWjXI8gpfTfZaO+6BNyzyUSQ5e86OeWRUrjvb++zAMWC7D2umhlB7bH6a9T1
9zsvwIwuMntabZFVGwuK+7Gd2wr72znJVHDlxTbWikSnkcmvluJ7oGIVt9T08xEbiT5B2EkOiYzo
cQLj4zoHOEWArdhr6TmwVa15wD3sjNfmtvfYS4BGEuVM6F++BPMjPvwj8Cp3U7SI4bRqiUtXn420
yZdJPKDpQ4ZGDbtvK8r2pxVSqgqVl3qKU7/9RTFBsEDkkiMiqbXrrxbiNFduHV/OANzYRjvFfLNn
FF45kYunUOauAk4n+Fo0ySsej8mz5wJsmL0NSkiSVIM6dCuRWLCdixlRfLHocCOGhAuZ7QQ9Nx11
jzsm79cW78ULUrTcG0rEyeJuYRekTpg4+psp0EhxJUBm98iHx05+DaCKnMSKsnEw3B93F6IHKKKk
AjTqcyeAS0ddiNq5wOXpKqaRdrjGh8X7jrPhNcAl7i1ZpvnQR1tSwXdQlFyP25Mj+3ggfdeyZuJ6
+WcGxF4BPgLugtvlkIK5uonrNi+oroqJ4O8PRd//AKYO9rdFEfySeMFp0sVhydYu+Dkng0DnTkbo
A7HouVNCvJlF589mySWQpyQ7z0uAzXUKyBUKirSOC4vdaOMuHCqLPvA7bl8FBDkzBdELDTf3E655
cG98secYaLkM7ZtoZVC/7SgBpqHXGeo81HOln5L5LnHr1p/kalPsHqk8RR7ph+GehHfAaWRPUYuv
rikmVxzh9DOnyADJ0kV45t/VmD0S79qLynfS5FOPVZhhK7mqIMrffCJDtCNCjr5hyIz+jEOZ/M0Q
0WRBboVED7cbtL+CoR0apovwFqCv/yZA67lbuWS/erJk08GCqCSPoUCICwwaO06tRFHxDsKTRjo7
VbhD4zXuhgrSOZtV+QT7NdDFM5SrXhW7foIegc93cpTBde38lkPYNbZbKbNOI6858UcSB7I4btTn
YBimKjuZIC4q0vO8lNiS4oqEeMxVMOXsftX5eIn0yv9mPQqOEnG+/VWsSfuHr6tBNvIgfwwTVHa1
SuFEAK2LrXfhxtcLDpwIBbH8phwgTBWUP/hK65XAKYc2gcuiZtiKeCqXHMy0UwLgTP4AWWv77vwE
aKvj5o/pxuit9Un6d1/jvA6++VasbeWh7fT2iMeqX8ae4MAbixj1xSB6RNqBZmzAMtClFp4d2yCP
6w6JY40fs+ze7EAFZEEyvs+ITm/Mmk03EkTxxz6m7U9cnwNceuMhRXmHdn5XxZ56WwIwnN3GnAAt
5cAK/GnmRDRoLKsTeIfiMexgjkxhUGr4wG5pP/nfGyKBrnEIGJZnOa/TdJsboOqwt4NoVZxas4x/
wIscf6RI0MPnaDdvDy04Kbhp26CdH00PhGPV5yZwuOoNPSQaPS6i697+5qAe1TqYOEizObnthd6a
EFGlOM7XfxxdCxwgwCKU6/bNXRApumzYl58p0ErlmvpzoCcg81Khq2LfZ7T++g9E3GIJsY8NxmgJ
l+RplfgTXZbbZsqBOUdJ3gSWrGWLgNIS32jdqxbpI/HmwK7L8QtWegPs5HGywzVQmSpXuS0lwkoO
m+N8qtcNR41EcVILiQPbgEF57X2ILv+g3ybLjtQGpwg5fuBr5U+51s9paCJIzsaksQnIcG4v0CzF
NQzP+qfZ+uHpW7oryX5DKdEYMAFxuVN/k9X9IEn0Ih0+FNG4V3/Hf9LhxrbkFgbrcR5hpcpddgl7
1MUD/8qj/kTXGZ0hdI4hnl09KqutVUgDmYS9rqJ/RCP8RPJ+vLliUGXHBlxpicjQBsdb6JjG5GNa
wdYPEPN2XWXwDiRdjYZNlfRD+y2/5ceCqZ95z5p2SW7cou24I2jlakJxiTVeRS+OFkLbbHVH7FD0
SHb6hu7hIR45qlGBUzl+CMCYAiITl3YMcDK81P7oXNfMYS/uFmuubUCK9IjW6vqZgsyo/59B7XfK
zP8yFfxvohu6G6JtngG92Oqhr4F0th8tfJ5Nvs3sLaViADFzxjUezFj7rDsK2xxv+fxH9tK/IHkv
OBU57obf3Ik4KgVb4uOgpz0pueoIGCi4Vd/GrQtIbQeXz4cIN727MUbIyQFciWXCXCbYkc4w++UK
1bgJSqxF+48BTZpVwFshwxAStf4xXabwS+VzdF5Z36kKDTBUSt2SYHCn/Lr/lLskL0ROwzuAEhmF
NxgEwzJd/HZOJrs3LtuAbQZq4pmJJHzCFooXONC06tGn/MeBJWxMtG/g/+XInrerjWagshhAm3aJ
9c+dGDHglhTCPch7UOzTNAxftTIuKSdvYbuL6PqmEGt1F+R9/LrQ1N+c5fODGsI1LjVN0A3mPg6S
Cs3i9aryTOOWPXd3+BD2sVXor9Zah+Ssh+8flakePnUG9CdeLrH/cyl0EeU+aJWXY+bWUz/CSokb
K2N3EUiOX96t7YxOu7F3oLKZhz2S8ceSJ+2p1SjgcTspZkwvAsb/BKKPrhMj/Wcxt+ojd5N8ik0c
H4sM8V+Vnff0lgJmB6bmEv0kK0GZmcTJkYmW3ieDjme8A/FyY3GOcRYUc/8AUkEfeaSXpJXt1wAl
F6ZWas0fO2fMm0lj9x665B1X1vYcDCn4iW0+DH8UgfKcx4V7JmaLb7mQOFd0m2/nCPjWZm/j5KfE
ZF+W3azY6+aytK0I0JUvxSjoY6H5qLEVmRkPeBumy7xsaJe3RTzip0IwHdt9WO5G5+QZ5J34gaUx
CssBfLOmS6M+hfU0CvoaaR3CA1+rxgOAtsmFEZc3SK7bxYluIWoDcG0xk+/6D4NgcezGBArEMsEV
9rtsL5Z3Zon51bmF9RfBVYx4eGox8s2/wY+YhMf5dHAqxBbUZ7B/baag3alvk/QWx3PuQG0N2Vu2
oQNyYBFnd98U3CcR9zj3s9R1SxU4s9iaJDu6rsC8xh1mlASHkhzFfDGIj9zLeKXmDgIyCiU5EWGZ
OtQUNdYTfacL9fjQi8LqBm5WnVq+KGQG9Tu78oVxpL9k6dnrjWGavI9zNQ+4RoECUhS3lhv2ArRp
9q1Dba/Axq5XIDmHM+knsAQ3xMkkVSBmak+2Y0jEAfJkvM8zsLZ6ZtWvdPWYDwAqFRz4xBHh0+6x
+0tQGLxDCqmaPM9mdEP2ue6MJH/R0gjhaN3jIa4GLeI3DNuXX2KTSVtHQaueoAfo/0B4y65Ydryv
M5P782CS/G51Gl1ur0Y0GnFLJ4OjfyD4TX4pztHdb4X3xxk3ulOKzmOAhKuFPiAtanw1EffvCUdT
OgeZ6xMk1vwTMKnlnfjJdKiSJ4wYpx1HGFp5/dSV44wiHiUKSesVg9ZT4HlEGov+V4HZ1NT9FqHV
Bxel+mBEG231OERhipeJ+A+ydfbLFp6oOl0H3NoWO2//gp52Z1QOHmcyl58S7Z2lmhzOEOGT9bfM
tftI8Yp88JAFiAZS9i7okuID1J/9i6KPf5hXG2YV7q/RfY60QgxlnQ+Pm1Xtl22JgSsZU4Kfyw7j
e2nMkDT5zoq3KR+X08zDb8qkGa/BKOmHX7l42GSWvvBx7XWdY1D8QldEzpaFJObnlGAS933/Phs1
hd/4CEx56d7n3yu9DRC6KdmI550W/CrDIRrPqIxVCFVIu9IyD91+LUThKsz9/FK6USFLFSip4SgH
qt5SsThIz1tso8M8vvU7zyEOcYa/M+oxnlGMTactcP4abnGnK0IKn1ZKf3c9x27GgCAM7BKUuRqX
/dAlFEKHTYswLtGDWIDpjZK1L1ct5MfC2rU9jbDZwvE96uxtLnZy8l0uv2hamCbFs0KnxGxoseRO
Lo/ZIIYPAjDen4Ll6EnRCXuBGrvtxyKL4k/nIwchQ8T2tw7G/7vFLfKvx9jzmXA73RUjmr/oy9sZ
rgHaz/dMCX4jW4YCCE31La8jCppyPafFihHdd/uaxQofH8/JTgDW7vhWDb5KWaLMyu5ItvoDlx27
QFE8/c4tpgRROIXzlZrWQbtocCLXDH3d40TwKUsRzRjUMzs3dArMi8hmOeHjL2jiZMXuq8LL+HEA
gPOAMyJ5mNC8RtW9QHU3gHkHVOrqFLxCqXiC2jb8BYdvclqGUdbeDxQj+tnfU6qTC2Ci0ePEJVrE
QSjOg3ATGqEdv2VRH569RPMhmwZowlWhr3sSkId+Wof7eUXvojPAgAOFiuRJdImCz1Gr7RhtjvIm
0vl6jAi0cRVRWyJLAQ7wDb1H05eKEnTIrRQ1PHNTw7MFizEhFGHOyVyzLM0uY0FwqmRCvRXZbtxh
gdwCJLbcAQdoSSsfWJdgiWczA25Yh2v2plAFIScd0U0zxq4YgyFfw00lJgX+J+HfBWra7dBQeHQy
wDUtMKjbC9Y/KB5k9egxw1OtQtGsIhV/TlRN95IB+V7ituLQbspTSDQMVgKkD5k8zrKPat/OrAHG
WtQCkMQHfHf8V2xaaDOy0Sz3SLnlFEjmqTiDlkg/RVpgS5cjXe6pBO64tAzQyGpkc/bMTYF4bh/5
pwWNh7Nzq1/LDJcwU25LJ5oi9e4M8Pfel6wHDbnMMe8sC0QgvzuVti+ziqYmcsGMF1Etz6ve+GMf
0O3isvE7EKld3IOFX/F9dqKAzGUJrrsIXbMqlv9aChwMJehb0VHj3TwAcY+pMcWTJSPl6NjDnTaz
BP8WF7WHXcMSiLPhm4gPfL5CLQABS24g5Uq3g3WaH1NowT7ssCUvs6TLS0EmVuYkJJ+TSodDuBB1
zPZlaOiAOTy16c/NEfRNO3SNapBiEvRdoSZ6zsBCv29doqvFttGpzcIhLpeC4PKix8TKusfYtsTv
Lx58GgWPc0Z0i69mSXcof4CyKdNMxgUaW4Y8YFUJUfcytv4m82F941lv7Ktb0cduEhb6HE020f+Q
eRv/ZJpkr4ECzbvsQtMmJc7dRKLlCWMPzmos8xrYhyhHaWL3MycTBGdrsQt48zcz/5J5EqiXfM/5
sbOz+CMw90QTRjIuK5yz0MmKqdu/NasRNvjVrcGLbUPQrmWLRsVboECuP60J0h9Lh6zzIzoOtllS
YxsaseTlG+Ndi261aNoXW3g30GI6rBTD/hLDQhBHvF9wZ9odx/BKuO5jxUX6wMgaQFASoKoTyCxw
mGA0C9V7Y3ISn8KxFXHJkdD0z+YtRED4VCcuMN3DKC0997vZEXNQRL96Dv1WN03iWTq+vc3Ym4/5
spC7ONY5bWyYDJ9jzKcHzET1O5uV/wDVEED/NhouaT7z8ygH9Nr7KfoW+kWyjHDqXJJdr7+0jsen
ts/fNdROH9g8xRlt0KAaJY4rmcrpp92lv5/05g440NmrNm14CQ2X123JAE72EGzlnHpIcRZanJhd
yTmZSfsGDUPxFuEIxE7iYjzQeTx0uwUN36VoMqK5355bPKDGWd1NdQZWG0enXrinNuE9GnlC+ueU
YhOGvKvzMfQJe/7lLPaKfm/l12Z76HN2Z1PZxDZCGzhLt6sNRyTlaoL5by5mCPMkQ1JH1dHZAN+p
GMqQmaeNNIV6crOh9Ht+oC9zOHWnIAwxl2A4KmvUSZxfELpALi7p7L3WHtGH+wrxFmoNQIVnmq5H
8LD317Wg/QPmrOwq7Fa05dBG/0HemSw3jmzZ9lfK3vghDX1jdl8NSIKtWiqkCMUEplQoAUcPh6P9
+lqMzHoWl1cSq9JqVpO0jI4CAYc35+y9tn+sxoGXgADpFe7a+XFOnOybloz6l7w2gg1dY1UuHZC2
RwVyeh/pnXVVabLZd2Q50jB1FXTq1t77GqVW5vEI8RqLxi4YpLqnywAlMZ/TH3ErWf2SQVsqQSGs
p5QFMqYpb8dxomxPd7m4NmxH21ClHcP8RI1fMDuoq7pQRC8kU1DfOGOer0Vkz9hmOwmYTOEZSZRf
3xJAnAJdxhZ5ALM7IKasau0aZnRydJVlH6yBRnBOU+/g5Il5SwUsXwVMp5X0+50P+/JBOOI0bwKR
HxcQRgbCKnp9g8If8YXNGWhXeEn9lgw2E3s9pT+0os6+spbXMQFTAV5cw7a25sDhZDBjf++n8fik
OqgWQ2Amh7QY0uOIZDKgyZilhAMg6MiWOiVij5qn5tFVR1tLK6h8HoTmb7W8dNhFIyJYzK07Emuc
lrVOEbfXDDrCZvDdGjX3OiZWb0VaQbsto/GEfh2aCpx9q08b2UfiyyitZt050nqSrpZvKAxMYYu+
cUtxqXmZsFazy01qfF0MUNrOqgAkMceNd8uy21/RYQ9+b2LN2gZombQ9jflRblpqMj8SD6b4ysns
eO/lY3aVglzb+WMnXgNPaL8HcTqFdMGqpQ26tt+z8yrBnlA5uh7qzERFIoOtZ9UmvkwOJeQHVY8N
Wz5WFnRuSNFqO8Qx0IdWO6cr1i+xJeSZNzw2jB+jVls/0pTT99xn9pJCUuxBPauitY16/wtagPI2
qpKJ1VDSqF1ihyPVTGleSL0h2/FT5bUJvX7PYPBR3PmSSJBqWvomXU3GlNqN0Dxo2iCw82O/QWBM
zXiguRWMj42hZXcNpaiVyNzmmr46iBE6dGuLg/i+48x58GKXd7G1g++eOap6lbuFCBZukyDi7NKT
BL1tjZLIZdb8mKO1gUBOWMONHMyEgDSzrq76bMbWU8QF75A0+kVfjkmYsA8/Jtms1rVbxHdRW86H
nB3ltez84aoBYL4b7EB8I1pmWlaZFS1my0yXDoyNjUwSY5lrThQGiV0u0SJMtDprqswwkjcWLjDK
v8PE0CwhnO5kRh92qYw4QwKqmy3aCi/IaafgetnoZFns+iZGbOsOnE7xU+zjNAUkb4jxWARIyYCO
92EcUZy3ysHfupkYrydvQH8OhElspi6yDuUYUCqFakgC9CiTA8BZzsJuFG2mKnLutE6QomFa6HQ4
/uU3JQbe+1hFxr7RLGxQ2ShOPWXz1nFS+cOhZVpc271v3gaTq7CzWNJ9yrpCPduGYf4+yLRdDyIo
D8zeaJTJ0qmJDyBzJ1+DoJnFUjKlvhYTqRvoWJv0QH6Ds2mkAFFvs2qOVms+5+6JSxljV0DxzN5O
rh2E9m/91PY3RifKHYV93qCcHBF3AcLVP+oZu1nCLYJyCw9tXom06I+cS1COOFk8hhkmhDWnzQFd
9+ztpV1pYQS4c297xfBcz1p8z25Hrec00FZqyO3rWcnkG0RkO1lKI5ChiJyMNTYB/+xE2E8Is3+T
mTKnpW059o0dkPKwxKhkQ4SPq6+21ZdbS9EdjAHsI4Ij1Ya4DMekbzTXd8bgllMopDRvSmNg0fRM
7apPPJxIrt7tFLuugQJOoG5xcc23eDaMFcS08VEUNVRt6u7BFR2tU5CEYQPSr3xkGbXmLWdRZbeV
NsddKHzXChYKhjqdkhG5Df2vCrX+qKu+W5wifJaDN5do7KzqK3OgfjtQW9u1XenfOewgnlMDEJ5E
hHzvB70R2mnkkccltGFlND59EaW7j0GVUn6NCzc7VE02SOj4uMNV5ZTUH6WFvqHWw2yenXtWGOfY
pj8FJHk8fbXpNHSrmYPeEkljetrTx8a6yyh0D1ZhbTNtLA/kXxf3ohMWIi+UZSnKr0M+lsbSYZI8
NVmYRObcOCI8yY+0r8SPuCQzhbSc+ZUUAU7Lzjg7D1TII8TW/RQSAmMskmaaX9lNnjoIAeHQum6H
NoXYldC1aOW5lb8q+rbeQIu1931Cr5UWr7kcaMeHZYPQVpctiRTkWM03GS6LJ415MFlOXZVuhDX2
a03K7hZo4XgHJG4OZTpWw8JvavZdGZViN+n9kAxlej8J0qgNISk44rMiv5GaGzPJ+9lxBO+FedK1
0yflj1TSE0Uhn346KQORO7En88UXURTDDU76lqpVj+C0tDlZ02umSFTGc5iMWeFv04qyHf6HPPsS
xFr3ao6ZvIrmuE4IKGLEXlPIj9h1FoO3VLVFEXHI7O62idh1LwvWDd5fT6yVQX1/GFscBvjpi4OX
Bp1/0MhttFd1ZRs0z20ms176+Z3V0epVjuE+JlmMhNTtu24hEeCEkaaGtRWV2rbQ1bBtBw3VW0el
7yqlIKqRthiMT0Om00LLK4IyDOk5N1R/owe2RMYxNzG/gGhlD0TYjhHGpNEAxctaRJS1K7LvlCAT
xqtMaccNbhpsdJN1ehUkUdX/jhE3DccIn4zeS2Gt2x7eA9aKqBF0fxr72k9JJFnIWowHs5PWvUtM
eXCrNE1fGf0g2i9W72rBOjGEjpTNMi1SjsiFoQhoWKYbP/Q4aV4EiWAbjticys0RjsI1sSy+ovrX
5l8NzbXHBV36Kn4EP+XWqz7THMq9WdRfI8CmhGhrJzwOb2hEbX2ZCJN9dOA0u5FGwaHu89Mx3nFw
8ZioLzTpEE/hta4T6mSo9FeuHk3FNpasoZxkAtOL4p1NPk6uIfmHxaA7GsWjgTzIMMsaP8VfYMTX
jYNq6WhYonqMGgofK08mQblKJ3ROy6RKKUIGXdL8KNKWBKMykZPcmR11h30z0vJZWJM2dSHaDIu/
LocE5ELinpJdkgKwnhXMg1iYaRE9UhgUw7Lx2JhvXH0shz1NFBQn8TDQSayKGr+YiQmAFbn/gaLe
9p7LlAb3IglqDUF/IZx0Y7kywepo9PW86/vBeBBsyPQ1WLlswElR5TNFD8myLJPOXolZmrdz3LrJ
gpqsKCmV9eZxdDL3xXTYINAFnMSt7RrJjTVPAYTAssTUItK1bBm7LS26J+Qe2cqiCrryhm7am1HE
EYdO1toHwGctUahQVB9twuwWNvk9+cLOzWpb2FoUemzJcBK4OedEZPDIAuYsW7dyjo90uNNmIRlo
e3R28WakOU4RYcrXneHMhHLWo7ppvKR1t1RbYgTuKHLDwu6b59ab1BuV2HZttpENGJHaYx/TEloq
LSP1UjOzQ2aa6bRwYxSytebMK9nFOVpol5raTS7G8Y/GPjVfu3jQeVdLcTNXbIaEPpPA0JpxsmGS
A+0OnHbTp7P9PRlSLFR0ML+XSQb9w4oC8zqN6u67alVG1F8jj4mftlQG/eZtztBVVJ2Y1yhgxDqx
Uu2ZubBOllAhhxBNe7ZPpE+0nUff5rudVg3OE1W/mXNMY8EQ9NmRS5Axxo7JTc0ru9GmN4sSkLO0
5Fg/IuA8oShHfBQonY/SpsLrxaW/p57Tv7IoDBRQLcn0wkPK9r3mNi99kCWHzFXocobCrcyFnRjD
N9IebHZIJgAzqjsdGg05UefrkrJ5qzkKzqazcGzU8XKRwNKlEGXUB6oLwR5NTVesy0LqD6rsmLMi
v+5XTiTamJpF4obDHNUhoh+P4rE7H1uCPa4mGAOvTuTFXGRBJMbQa8pfNMJs96UamZVMWVORieiu
lVp3SDiI/mGy+wqpAZ9WxImauYp9v1sSHFW9aoQPvbhplexrrSpfCEbJXvGSt9umH/utHkUkonX5
yb70twyY5zkntcPlI5uXnN+VG5qu9gdZlfe5Z/yh2vj75z/jA7etd+bCL6Uj5iQZmw0gerQuiUAM
HHly+fmn/zSkvmPs9M4wGxzKE3+SSUU5vnX3GVkzJytiuTeJarwqsjL7FiBVm1EO1cFX7CTRbd5T
AdLicg4bJCdf4H8jvotThxbsWNFyJ3KRMoZdiGaburTRLl2p9X6z2Tuz8c9DjjNiFs0Gts+uQquM
2HgbED83xdo6HZ0wEPlXysiLgrpTn6Hi6+S3oLkAQ/jgMZwHhSiR1kOiEmy2vIbHPJ7TQwBV9wKo
6wPn+nk4SOIbrdIKGGCYc8b1DF77LmkhL7hNFNyTd+I9WmNbXrANf/TDTr//+nIUZUyaqfF/bUuH
YYwzfJeDG/oatUO2mtEvLkXV6ys7EhLBeiA3nw+wD4zD7sm7/MsP0yuREFJpzLs00+xDHZjW0kBr
s3dEfALe0n5TUZKtywbUe0J37sJoOTER3hnW7pkywUtJ8lLC0Hf0bui2edhZ39yoUxQhPfbEkws7
jiLI/dAX8gIyyProvp4RAdKuRdbTu3wjdPFh3bbqmuSg4sEUibWMvcYBHE0DNyzq3iMCtcMUWM/+
dwfd3BXd1XITpQYO11gvYQ0n7jFHjxvqWVE8x0NpEKAx5vtCYSOe2dZ6IS2S/GkUyfg0sfo8nYJs
mAw9p7ottWq+G2evCtHxRxu6p9n1pGJMtoSRRhBs3YHiOLYfF9PR3ho65zrNo+CCLuSjN+XsPUU4
RQMyBTrle8JY+gbpzGU8ORfG0+kBvvNgnTPCBk1zliVCzXbImRVCw3L+GlmzyMnLmS7FaH8weM4D
OQYzM4Oqa7tdZWjmhF0Uy5OqZXafTMiw8so6eYvoQRYJlqgLUIWPJuLzqJdKw5Zh9/28a/qofCX4
XDF2TZPMEW129IVNvuV3BxVKWBsFrVnRmW+2lQkcMtQSTeWh3qDh4W8C5AjsfLBEjqULHjuodf25
M5Raff5Cf/AA3LP1KK0r4FIuj9eF0rAHj3ythIQ2OeGM+/wnfIA1cM+WpETPK+hVPXS1gVNPmpre
NUoO9b22T5geM3MufJMPpibnbB6sB2U1cdl1u9QYtS8ehRD21lZK9IReYOBNDfO7Y/SUroxsMG58
raO897e+oXM2KUaFiZqZpXGnV8Z9OvqPeGeJ6SWHno7ohZ/x0SA+mwGDosDwFifdDnYDlUbLTmnt
eorjr5wyWHNIPe0vWGfoqGQpItzw86/2wdvvnH7/l/k+gIti+0I/gSKSbz2z00rHKnfhOxmnQfbe
23/aG/z66agDLWrF6PAaK5wCKzucMqldDKwxR0zZ2vnWlUIeoj6l/DIgEHMwpm3ysmQj3zdquDBE
fwJy37uQ0wX+ciE4gBK4JPAwikJpITFhxnYKTBYaCk137TiI9djFMmylxkaarMyF4+vztq9zL5T6
mK2toXRwOOQZgay++dU0+b9gcL2/N0uep3XEs5e4td8aW3Qsau17erNG8YtivlP9hbfng3nAPhtf
jBnYGZXEtJ914wa6Rx8GJDysZVxcQq9/MJbO0zpmD7aVmqtiAzhzJWS6Onm2/9Ywtc8Gkpej9dDQ
sm6G6Ap/Kyf19u+9APbZyPC7DjvvYOf0sSosuu2ItDmYrQsD74O77pzNjRhGInIz2CvQQogXsYUJ
tdSmdjGY+SUW3EcoNedsAecES4W5FP0OK5D51Y9o36xoDqGjNzSJux4Y/iGQtv3Djy28Ycooxieq
WkYepkGFZiQdOGsZoM9w27Z8/wuPzPhAbXqe4ZNnKNBaRL07X5BW6xJlS+nWM4x04Qovp2FXFqsM
qcCyNBEh01tA4YzbVeiXWN8fLBjnIT9lmwHJwy+9g/WgrGrbsgcAfrtso1sW4I1N30Aj1uDzEfrB
k7bPVqe2j9qRdhlmCALIt7NqjRskNcXOO5VHPv8Rp496ZxKzzwaTGzlN0Ysp3/gGmphFHiGpQatk
iUfDcXsc947EbtU5xoWvdEoYffcHno2sxJY1PauG9Io5dTdt1ns/cOvLJ9eNRtxjYGkqfayXYhBA
SPibcpejlt64HOFpOgcx8pnUSi9czQfbjPPUmBk5dey4cticADIRJRcLe7dNvlhmvnx+fz8aseeh
MUM7FXMStflG1y1tHWXmRJUgSAeLPnksBdG9gX/tQIJ4AEdQAgLhjPuKTn+2L0wXH+RS2T/PKr+s
U/kEFDwoUUHZsXqOzfrYgdnh1E5Bfuf2NOnoh5+0+l7drsuKDmhPi1PAyvDiP3iDl5aphRUm+Zn1
VuiYWFwP/BhuG/aX2gBkoskuoDM/GIzW2Z6ImSTOXaPKIWY5+iod2uow6oFP4zqPfsxlNz3qAXqP
S5PJaTp+Z+yfB9YIAsmzepY8Gicf3CVG3REpRRNHrylpH7da0Gqogg3d+KExaH83BsOIFixwVolN
zu5Co2/lhcP/zyiR967ltP79+pB8OylSHcmE7fPOEW9f40tCtCqXHdmw256t2oFkidUcdBB0Znxv
8HWoyJES1Gj9N4ouP5SwkA3QECOY1rXxpELlwG8lEQ3bcdqs2ZG021PfGbVskK0KciToP7jFRqHj
vmqCunlS2hg9DPjfb606xbZsZkwHF961Dyaz82CduoorraqnbjPaUtt6mAG3nf3T0Avr4vOX7YP9
7nm6TKOZtiuV3m0Kq4xWRLdWO22eHNobOsyTMdFvOsJRj3pDFfTzn3h6PO89trPpM+8dnaT4pNtk
sfNieeh+WzFYj59/+Eevw9lUScs9rVF39/i9LLHHcOIBuupP1ruivRZRmt7b7aQulC4++CbnMTRQ
HFqLdNd8c5JHBJKRlorw8+/x0UefHtcvYzugIDxHKY0pQcfFqF8Fze6/98mnO/fLJ6e2EKOFGWjj
Ywi40s3IXI7tNF8YTh+M2PMUGnuY6cfp2bBBdFdsU2kOqwhhNsV7dIeff4EPRuzP9OxfvoDU6S6P
UQIGKG6L2zKBJJCbMUtwO8/zFW1CZ4/0sFjSphguPOiPvtXpKf3yIzWttWrlasRFCqdb1I0HTCxv
dP0mxsJ5/PxrfbCunmfV5ENVjpkW/cwaldcKIua1cBASLryGBqCD1k9euIEfxNbYpvnPX6dF6B23
HRHFsm8rE1cVDC/Uk6qkaVlTMFn6E3AiuL9b3C97v/6azM1f+7P/zZn0p7D4/59O/C+Z9Hcv8uX1
Lf+3XZu/lD9asuhxb6lp94Pi8elf/mc0vflboLswEXTDNWj58id/RtOTOP+bEdiO73kEzBuBw+7w
r2h6w/vNMHXPIsreQnhoBrzTf0XTG85vbuDoVuCBArexR/n/nWT69882hnteaNeAnVX0l6k/y/QG
2AzqH/vVxTc+pDQshdbfOYW3M6WFPbgE95EmGHPiuwoCD7KpS6k4P0tZ/7J0cBlncxdoGLMavKnd
p7WOjhGkB+xIrBVBUR7gwKw7ZIJIyYpQsyZ15TuofBu7xQkzdz+a1HzKbXETdSmEgd54sU/BKIYG
pMprCToQhVesEXt9GTp7XKbJ9JSrqVqOc5oBk0iPbO2qo2GDlmVC2+edeAa4+mSNYjcX6Q0soF2S
Fzb9ejlsy7yNt4XUnHD2KxWmDReJ6/LN8aMdeOhVOsd3zdTC8qtC6nZfmqK78YrMw1qXjAumNw1m
jf7caMYrxUj2T/XVGGUqNFG8lbn+MDExLKqe/0yDurQwvF+I5+6ebSWR1TLFNWO/D1J6/T0uPWiX
KIyFeYx8zGMBupc6sFYu3f2OHZOI6qupRmpdervqpD+zR+hKBA323vBicuZbNk63qw08Ph0p1vx6
GMAcAC1BO1cOxckVmq0yO3EXdXsVpGYfImsnrGbuO36bDPm5wU2W2+4Xz6CS33v9fdN4u1/ewrs/
R82/lV1xV4lS0an5uV68N5hOk/0vkzp+BKL1tKDfT9FwR+DFgV4crBgnu1F9qS96u+dwTJOVQrnb
YWeFECqwPfdzrBaOarZoQ9aijh/S034+MF87mCebmbb3AibaN6vC3dvYmbOPkz9fhi5u5gsz+M+Z
+r1rP1uQMmzlWDh1NMZsdANh7K10uPVgzbHyHQWUPTrkT+gAn3tXf3IzQhGLZJVxLK29lrj1jFFs
NE2+wigL2zMwrgKrXQZedcQPuyj6+UJE90/O7XvXeTrR/nKPk7JGpOyxiHQkOJagKnAYrqMuOdI1
75dqjF+lw+Dxqy+5lT7Msu2XURLrW7t3l7Kqr6rKGBaaW104Mry7jjPCzxY+VRvDqOAu7fuiXnQI
fpzuFSHV330qZztbXPsueDgp9/ZUXzV5c9UqNHiNOytsZyYELq9Uy0QnFB2164YxS4s/ERE6nOIh
LtoC+F9yG8Xq0LWYpmLQq5ZD89rLxTMK9AfDbLdV6r19Pv7f3UZxL852yhP7DWz9ldw7xtuIxtWO
34JCUtSGuIXfM7MuBfu8f5wnVuS898RsKArRNXujGnYmtlK3KbhF8aaHeSc75zDoGPmwrgTOpa73
Ry/IeS8qomlbjjltOhq2D/bkH9LM70GAJZjBBjI3BIcdOY3aYxZ3SzGl9NxJCNXdI4auZqFJBTdc
oKVCna8Weax/S5sOW5rsfw8qlEgFzf+l4/nFpYLDByPzvKmC4VRzo8mv92ron+ufeloRkCZsd/Pp
cbz0Qm4rVX1B2fyYME8tfRu2qpmADQMqtGS9CU0UT6jbhxUQIiyiDtIp9zCM4hVdyHGY6hnkqIni
0dDCtriUhPczufKdN/y8JzP7bTMkttXsvbpZx051k9knnAlqC8v9IpP4ds7m9azvG7PbRC5+Njac
olf7zkMe42i30m+2nDCXY9o8ayPwFXIl8eWEWoWQXB9fusqm/SquJid9oIehX3hXf9aS3rvus9m/
LLUctnvQgK+zwhJnDzBk07+aFRW9ORP9TTAQoxZPI4TjsSOoaAD16mIRUREqybwb1MYxYhdIvo/p
msKD77UdPg0AjWTuLJwIn1sZFRa6+BwsSg4u0IweEWU/WZHxOFXW98DoqsVAJm3Xihe9pbcUB/JY
JvoLfPgKrOp08AuvWw0lFncI1p+/9u8XE3kbz5aOqMmUj9ay3sOgWbqlOFBF3Bdu8EayzrYqu5tM
fuN5HpzZWttSoUV212VeXgob+GgPd9rG/roklD5cJpMxuyeZU18C6S6WzMZgX4w2uavZdATYAla1
hV9CVvoxs+xXFFRqKTqPWJjAkhsYcCfgSbzKJ4d3uvuBewbtnGN02IUghtmF0WEAlDwnBEDFqp7V
PR5CQtdNdfDgTFi1PBR5f7C1Es9ImUAASnyEMH4TIDE3ASkO2SbQsKlG5suMpY1tHNjEpkDkamhz
u4oLGxptSzmJJSvH3aMfK466NIvkdyci0KBxojukdvbCqrSbvlSPWe59JY70ORflle9XWzuvrorY
2tZJHI6DK9fEzz9//oR/Iv/fG9pnq5ynt4Pv9ma310c2wG3cfGl7u1lRo2TRs3Tk28CM15YEQ691
Co/uUJohzL94xVKdrX02KkuV2S8BJK+VqG2SEKM4CSOl9pL1E4s6G+fPr/VnZ+29az1bMvtKxU1v
df1et4YrVRzH/gb77Z1t5Yeq6G6zKQsDV16ZRYPGRkuAqWebzpvv8LyivmFfA7nBAoiF6a1K5j/k
5Lx6szoCqzhUJQI2LCGVry8hMmwlBLvcjvmm0T418UEV2Sarvk+uu2uQQy8BZRwz1zuYsr2LijLU
zPvcverYvfKBTg2MwlvjF1mKJA8///YfPqmzNTiC+k8QQc8arAU2EqnafcBiGsPEwF9n+NJbRj7e
U6r7MxoYH48pE7gGhLND3fkiYHZt7XQGkQR9Kmz1xltZjV+E+HVhj9qg7doJd/uFiz09knce1Xkf
SZt8Q0cqrfZpkTkmyuAp3mG+nK7brPKe4hzGXHV653SrI0Wg4pSFxu0KVWx8xOlQtIvEScSdL9Lu
YSh8bTnTSrgO+tLE0k1sd4Vkfw1yG3Rf+/b5Jf/c1713yae9zy/bzwlLn9CcoNq3FLxWs43CjUwB
d4vY24DTA53QSmoVSnbPRFlUAzzk0sev62SLgpQ9ZHNHr4lunXl+qWk9LLC9qmWdQ7oZAQ8sYT/D
dgBAAFMuVWGee/ka1oG+QDbLmcYDCNFk6DtaQzx3QXyngAAtgW/Y21LLsq1lNuaCSjTe4YQ/aHB5
LLD1T4taKWBrU3p0IvaBp40kzZBqlWTttp/yZ18md2IwNrWdF9eRnTB8Y3QWZeiC7tXobuoI6V0b
pD+GvVD2p32+Xo6btne/qkyxxfZITsADrcBr5gPUGd9af37HPxrR5+03o8ncjhNtvUelz62qOV60
7QBPZigAoPcKfk+MXnsZg4sPFQ5ZiLRtDR2M+lNltT9h718JPH8StvP0s5MyY5/s48zdAXhMVsQd
GavPr/V9MYLhnnf74SGCe03rfJ9l/lfAcN/VyH2HMPNkS+elMpM7L3DRGHhfCzO5RSmtNnklmRJd
2ARzaSQwDMUdIeovE9rGCxf1bhmQizrbl1jMrcnolZQ4GkPcGlOKtVz0pnqIaKEkmjs8OSb9BbOe
nDAxMDmKtBy2eaOdHEmJt2FOcWpidx2w4tEsNrKL4guv04c37GzrYPaTR5dbrznSzgPveRMsHKvF
lJZjHmD7NO4yXKye5t6imtMXc6CwOLqOHgLk7ZdjPtq3SVdBxSDZiNqCXi1rBuGFpeT9qiZ37mxj
YcDghrln9PvSzsD5yIVZe5hBYuhu3TfZV6HLW96V9tpSIGiM5P7CEzsVn96bZM6W2wLui2Hm07CP
BJTcLKL1cKqJCf+QRP4qsvVNGwAZcrxVhlc8SqPHto0gcaGBs0rHX4zBeJgtljR41xcu6YOz3XmH
mofvDI1hjHuv7x+tNHeXluqnRZWNdxEOvgWRkCj/svKt0LxDyUxhJdWDTS1gCc7OCS2lpSGMANjY
BG8Q6PhCJvKFUvr7rVUe07+ueXrdaWO37xL8FNR04u8Rm2UQuAZq+L5qcSo0xgLe7FqI/pBRKlMU
2jKOxhK4/LI3LH3b+329nvqOFo+vhnsVu2JlGfnR6a1wdtNnz+N8h1IMr5W6kH700dR23viO8GR6
gfK7E73v0YEmFLbpSBoaxINaFs9Gpr4P5MADw7f3tq1eHAqRrCX4AuAn3xQuNmeBT8XuPGuNDlot
uAnmshwpLuGzu/SOviu2MNzz3jmInznRBqfbmwZcoEBPr40GTADSsh9W0yHvqOJbQBGPdT4/+XYF
+p7FzqOPjlSSq2ss58vss1w1EaJwNmMdsca1qf5sD/1PV/+vxSuYh+oP9Y/TJ7/S6pRQoNW///Mv
2z9/Hb9Vp6L7P/3iREhT0333JqfjW4u06t//wQf99Tf/q3/4V6X+y1S//b//81p1pTp9GhXv8p+K
+AEj+bPyfyZa9fKv/+TPur/n/Gb5pmH4JvCJAPMS68GfdX9X/80nkwd/jxcYQWCeYrf+qvtbLr0C
QKX0nk//4lTZ/Kvsb1q/eTp+sSBwfDtwdaJS//Ob/1US5ab9eSfeKZFaf1aD3pnczoUQceDPekzM
QajZ/mkY+Tacdc3CS9p0EBkzySFSDbpcaUlc7qaEcZTXNoyTEVYg5Oppazi47HPYQY9YsbJtPOuk
uPhs4U267CsRe2YYu4Bfqrp9nnTEdgjAxe08jRD4BstZoJDrDwqY+22OvPg+S6EupjGuXBrhxi3K
JjAiMM6nvZf5+TV0hOKbDQBkY/gUH6qux3gDyIDclGLckFhYXWtRPu+9qMaqP6btvcThWC7LNMF8
UarD3M9VHdbSToerjqsmfboDtI0Rkx14Vn41SJy4iTljMYkGuc0EZqsWvhbxZEs/NonWYab6VlY0
BJAUAIYeyQfAxcxjFIvZil4i0VWHzBnIifFa7ZaWhBaOjeq3Q6QsooQCTgNpmy2EKf8wdOCz3ZS9
RlQolkM6aqsRvA8pI2W2qVMw7ByNX11tnr/NNBDDuiaSKkCxuLMcHB2AE7RglWDHWxrNcKuMuiDJ
qEQcbJA+JtVA4AJerzvDDFq2YBluJwgySwlgjjK3s4vgrYwms2jSOemyOuHJ2FHvA6c0NiRQzGs9
6/Xv9lB3nF2o6/U50Spwot2FdDOdVFBXv8W5NYd4tQ+ppU0rss68VaeXd2aqPTijTc+gj39PvPp3
MCbVFZa6HoZcP2+8YDrtZ/146zj+tGqmCIb+UKhiQ2ZVsIp0pwx5MSJOeEZ/g7oZpVPbp6E/0hRx
YCYREIVMZZ2nEyvLHNyZhWeHbsFFW3gat1NDT0WnGHJbDCQBdQi/d9JrzKXu6Fy+JyZqCROhgAEF
WFYWDeSDT+aw29Uru0LxnDkjkymgpqXdneiUc/o024Yovjeix0pQQoJIBuvewF9cLiectivXmDko
5OOmnuduBKasmgNcimhawJMhybrqY04UGXkfrUDWPFUElBp6X6zr3qdE5QlwKzkHZgA7mmimBdjI
jLwUFsir2XGVf8i0MonvODJT57cqKiQreOauufCGTM371CuhX/i+mKhGzDkRGovBEkG7mgtd169q
B0fqykwStdETk2Nm1qgc3bg/deTF1Z5prXJgf5SxDMzE6zgWzatPbWExdlZkLUC5Fl9LXaUjdS5Z
fIkNlVIPsfNUhtlE5s9+wML9nXvoX0NuJMxkrCZaJcGsm9dtktvpoZfIhshC8Ju7ycqjr6hpBugz
difx2E1tu2jJrTg68ZA+2nT6g5UNVRfEv0kfNVRtIcmYAr0qcXgT3SwNTJVGRz9wrrshXgGlM3dZ
niAl67GETGvo0J2+jaPaZFLCg45HmUQIcrZcAzjBf3B0HtuNI0sU/KI6BwVTALYkaEVSlCi/wZFa
3fDeFfD1E5zle9PTI5FAmcybEZsxChF9CcdpXXxsLcPqVIunYovjworPrOPtrkaHC1eS6WB/M/d+
8lha9nQFvCE7hqkQF26hO3X1JTG6iqpFNYG0ipxwRE7RcdOA2rNUS+BbjZXddOozH4rSpcq2gz1E
9Tm36bUBUekyc+0sdc5JHxfQq5n2ZrFlzJNCb8ub1DHuYEcegjYgLG+M2c4L3NvS8S925YfVO/Nl
brJx2jDvNoYhAF4xERP6w1F7uGMPRlSbX0AcvOnFVpbJZ90bC9DHHFBZdo65cvLrWxn8fpjgc/cL
mtNGhEDRwT1FFlWLDc4Z75W2bOieGz9MKL9VNOmCOneAe1hZnZibZrLG6NKZHQ4nexHUZhhCV6fU
GzMIVbOwKiaXS1DM73M7df0qoxyzgFbOZqQoqx6qun6Hn+RBbYBFGfIGNtNCObboZdWfEO30xXWE
PwXrucuWMOZ+j1Bh37MNiKsvwepNKzPh62Niy61qql19U1rVVzMB74SO11qSmW07m+c2aJIoly95
GFtmEIEwHNCEFpIJZAQ+zsoHqmzxOOaRGyRhZb83rtlcVGxmGJOlof6Yc2dZe34Gp32CNdkbG4B3
zNQyepqywdzLBqupz+sz3C+JP1MmORcUKwvpS+SK0qIvDePRcm0WJVgOFKOxKg5t4IF0wtTVUxTa
WZ2W0aZZslKvskEW3UbK8Q6BNmFZYn3K+cvIJlXo4IqOZ05AknePFbG95NzWk/UxtQrgVm84JihA
1oxwjxUvlkwPiyYNmGrQ7Z8UWuWwr1G+MN6c8OOcQA5UxreujLpdgzGN6VFHhaGvvKtZAmLccvon
2NnoKtt+ZtoE0IfnrgRU6Y84Uy2zQGXnRjvOOv5blxqGxwusLbHKtHZu8BRGa59OplsF0XCfToRe
VQM8BYm7xUc9c5ow/JjCkjDhTDqu2UeHJYcj+LxQLdHwI4akXlVDOKABjJbe3MMjKfloKgSf57AG
P41fCd/dTsXREINFYKhghdqqRm4XkqLcod/I0n3dLqrbxSR5n4rUkcD+ua6ws2aMZ/yL3G6+FROj
+w9N5NXxpldxek5AIrLPT5H52ag+7QCVtY0A1M+jfo6Vj9J4odd3A8U2d8/8b/VkAqlwWM29fNmb
qZ9zHS61odcidKHUiBB6ZyTi1yi8Q+7K3OxoI05eD+iepi8boc4UPR4iBDnBZkMub2rSS/czTm5l
7mjiGz8YBKR86liHkfWgu4h/PL5X7xg5Q17t70ePEVHPgHjIHDTbtlGwI1yG0on8gz+4WcLzEYdx
IBocOrsxginJ4FYxV8QoITexkLURd31XFs7aGSZIZm5oSmNVtUU5rHkWGmSUACzDR2ZM0/YNEUDq
b7MobMfzACeyX+eUJspTbeuuD1zWD+edNcNYwOc19oyWtWqMjd0aPnIl1ajxBL6y6f96MVCgAKmH
x0x6rZhXtWzjLsyQHJpIDYi8PuRCeP26BDLAtH2e2NNW61HaK5EadhrM4ag4iyFtm3840clh447d
BOqgGsNpG8d1Oxz8DCAN+ic7rXcA1yj0Wyl5gI2Im/gRZNhgAA6tc+uD4829xt5YnTz2zd1j6cz0
3DftVHnNziycuT44/1sq3FAasIeGiYdvcuYh3cMHboGdhxhfw1VVAwBHd5aU5Uvo+X3OD4jK4CFW
0uiQrrtZvws1TeKtuo9fbVt3KMqneVHSO1q9CbB41HU3nI0wg9Rd5xPwt7qhYLQlMV0w5D8BzyxW
cOOq9nk0AJlAUFYLR11P9Q2Qw5gOPW+SFaFYyQRNgoTX7chg5FSumqYGD93aMNcQ8iUKjQsEyyno
wsnL4SdHmAWbRYBUX3WWtO1jw/D5EFSR0kRGGt29GFlVJ+sF5NoJG0Vv7QouOsVqGqBibicr7O1V
1dtzcQKEtDyWYw3ljICU+Uv/AS7P5DWVR3WYsic0ZmxVQWWaQAfKqIcXT5drTNcL21231VSkFD4N
s0oo/DDwubOEdiXAEDZ8cFEReltI3VH0XPdTE/0pSoYV9+3U6mnnmIJf1jONsODwNoX+WlEbjdd5
MWXoPvOEx2U/L5bs9j5WFuviDomYt/xs0FVUxOFp4zSLqdYlOkMg46MjBJ+yTEewidLjTZgpQxuj
67jHFM0c02QerI1VZZZlchAmF+37DiNYRwZLhmsOyyWbTtR2qt0rvsvMXbeu9KMfaEkuqKHkTrSw
a9JOu1aP2khW1N28jMglsYtTaqe8PHZUmuAYO68d1zSswaVHpR4PtZPQBgMr72L5TN1af4N31NQ0
2xQw5l5GlWnsu7wvqw162R4A/Wil0bZO6XUGhhW2eu+gJe1PsTlm+pa2sHCCsY8qgvAzB9RVm7ll
vTdy12k3LcRbjmAaVWEweLEDtGfgrHBrvLImo933Mw65QSJDinQ0Nre4zUznwUaW3f6tEWqZu6rw
h+i7N3KgFlnoOPE1B76UP1ujGGIcMSmltjI1eDtsV36AfekvKgOt8Ls0YH82ud2EHLXKamBP63TK
RctOS3EA6tK4T5ZfWAOEDSdpX71iqXExxaPjryQwr1PV2IU6lOEyMdLaVFZN89bNhktsizl9C2N6
iJ9T52Egl3mGim60HKteZ0leP1YjFIJ92ycxzg0wlc0GZmaLXpYfg95Jain9ynBOMzQciyxO9PY8
iJNwAV8fbdZsb80zoekANzAvof2Kwr0OzO8sAQfHEey+WRbmug3VnRhpVTK7Yn7I3atWDKqv0hBS
PjbiOo1Vvimx78Uc2z12mcWMFT6zdrIa+kTk5u33UMPVOHfIBeVmuNPH/lDJlMuvP+qi7/6ZJi+U
sYEG7FrXlOETyc1D0VjzYlU0r9Wk7p5ZGdeAx8oeHYK3xBXlAlXY33x86gNiJPkAjiAm4MQqV7El
f4CtDBOmKRsW3nzlCAMtee2PVsa732epMiD4CS4gm8RsPNjiKTy7IOq58jzSZ0A6xymp7oM24Uj+
PGaQiZZVNxL9dYN8rC1a5mNMVJeIxJjP9gfntaiBjRk5RvS3sTRXxMnnYdiORc5MQFma3WFMCU3A
R+WWhElCt/6nH7dmh20lKd3nsmLjWtvTzC01E678bOtoSIJJWM6HG6ftrYIR9nYfNDss5b23nFa2
8VP3I3VnbaaHJjYThdWK+QGnq6EFi7vIOJLICCLQQ9O2rmdkmhMnznU4CsLNCBE4B/NF+WfKev6t
J6aCiLub2ZHkaI3NI9FkadL2y0Z/XVnSNXm6mumGYCD99Dj0r7h8MFHWZQjPSMhxEhJcD8dR2eVu
btv8keJevofEPO/7DvHoyrKkeLC4se58CMR/TNUbV103zgEnSf1gtTlLkaz8k+915W8zcA6JAFdc
uARl24pc5WPSm/7z/WT3r0wXaw+RWm0aO19+MYUW28mszOc2l/VhlEJvPJZBA7tYbYgArn8OO2MG
S9JNc7nPpz79HY2pp13WyAuHHRHMlts9Koor0dqKORoa9VJ+0TeC2leUaqeyIXuWiq2mVIv3zkvn
vYEIGEGGl5JpsxYKntXROoG+Gx8NvsNbM5cMFM/5/EyhSa2ZnhqPotfyVnWLuWtT2k4rWXKLAVGo
Hhp2pt9ogEDK+aUq/+pEEfyM1bhBKpI9l62vigcfFNIpJCMUzBzAaeUJstaaZXxLAYivD/MZ5zD2
YIROVQYlXjLul22n3HDTdUdLQChVHPM2JAu6NPxbWDKIYIxgGIYQ21zqW3cx2H1tXYO71t2GiXY3
P4N+GUn2Zc1QYWua+4Jv3pZ3c67jiPwp9e4SbE79/wDFMPYymJwjgeE25hX0jas3g76jNevRoBE5
Dw0uoogBRjYJkfN3MOvJNp9WgP63ZmMMdNLtxEo4xVO1eyK9qgjiwndsTRtcTKzjUywMoH+ZYnQq
7e13Ae2doUNtN1zK5wn9NAX8dJM4tUS5Xtcw6LWTM0djp4pzVFeie4fe2Q9rp549ih/OgMqQcabX
wa4dFOsYwYN5EtmemgSZ0obL3Gnup27Hsq7/0qr6pvhIjAhn5qZxjZqnrX/1G+cRWwyOVberjmXS
Fe9pnkruDpX2VwSdAQJoNbtYwq3EBAmduI/WPSq38nvUVQfu+LCsWHJU97iMJiV14WWC7naGoKSe
8EYDHvngWnXV7MUHE3/fS7To+SaX/AbSqqdiYcdXFVNRzMyuiD61S1Odctrgrbs2R8RnJ92zlTjF
aw3FwqTNYA/davAd8WO0I4zuOLuEBiWMIgcpI2FDrgteoFGs4OhKRPOziUirhlDkUoB51rOsKpT2
gxtAu3a/sUZOgR9lzjNfTXsRVai3TldZt6Ec41/MevWqLYtkrSYqrTM1vZscysRahZn3eT/bAtEd
i8eRnujK7bl2ynhsWGKLlPRpPHh3ARz3VT+uLjgOuR3q4S3SRQ2dDiB01noLhkU2/PekcnhQErdE
In+/qq+nJXMD3dstjxflQ7+RZ0VbOIzyG+bucD8WZIx7uJ28pDSwOcX84/yEB8kbj+R3niDkTSvy
U1w6q+6lKKsHIy8eDLV8RFaTr2vT0pu0S46Koh0by18dDagMe3uHfOQGu/bZcOkxhfpoO6wsKYHr
tRyrG4OXZ7+2XkGWPkZl/Bn2ecd2zn+Xw+HKgn9OggaXrna+7/+ySCsPf43/PHZN/sSOcXQhY60W
c/rIHT3wV5YQRGAHrcecyXKYa2vg7Kem48aMch53WQE2TcbqSHltfkg8wz3olIyBlzrOp+UV1MRb
p9cw/GryKxKn2fBmxdEtwau24jj9xtHyUHXOb+XVctcSEw86Nv+1UXPdLyHeIfJDMtJHOEDg93d1
XwReNe0R+Q7renBPsGzPXLOfwmKkIhWC+owtKMEhwW/84hG0cStMyKjIX3dO3rhl/0l0cppG8m8m
hwjKyh+hJ46L5OvtIvWvr6xNE1t7YRlrleRflGOZG9BvhrQexNwcm7J7ibEkYrQoOGwmT1TgNqlS
+zAz/tVoZ1LLD9dtK65GN8drOhGXCJS57pZb3XlnyjsfofJ/yGt+WUbxmjrGK1Wkg/I9mJSUwUUP
ChKgc2in12qsX/xOj2tLwbfREKEwXnHUDhFQlR71Gx0n6yTnltuLryxSFj7dWnKqNKO95spsW8mD
XSyPIm05rPoqqLOSy0hBKzOJmVVtUZQsqfFamfAVZXPhqnuoMq6I3Jqui9dvqszetkn8UuU+EIZ4
A2cLuncqDlS9N45O90Uc7urBox5UQzyMUceAV77bQWzGXxH2bfUC+pU5K1aP9rPAU8ukU3NMp3gP
lOLmIIx3qJPTt4Bsque7EMDtjosTbYFLbkbZf9dz82C4E8sHtmAuu4aGZ4+m6QVO1U3ikWQVOUcC
PRtlQnQi77RNvjAVc13pCSfaEOi4nuyjsnmDmos6Zh62FX+Xkdob6YHjbZZdUQ/B/XN3RIfAebwJ
LMZRPb0ULvaBIdmmNFnSBWOR19uPk+fuYGmmeyfOb22XvXCAZYizpahGQOVb+stuUITnVa12WjQX
10zMVT6HxySixNENnxQk3oUx0QxOXi2fDpVfpluufTtbTfsYVkHUEPaOveIhi4ogcotdhdgVKNif
esaLgImOevKD7xP4td2EpY8TvIPygszKM0dNb03VkVETj9hFQ7YTeQyj1l+J0VCcKZAz2cLBB+d0
ZOmLENFFMlWBUXevsmR+YoiZl2gX54NN4Nmxxi3F6WIVDY590PPyGEXY2CyxS8LlQIHm4s/DPz/l
bAkrXCfdxdb60a0WTKTxjAuImz8HEs8Yb6ODISOO92LSl7uVnHzkL2zNYO5lELFJcacY38E+bwZc
1VMUPUZ5fBOq3CV5+VYv6pimC8bwdEvO7Hl0JrFKIUkBBFJvRtXvhfJPbSRfOOcB6PdOpcofZAWi
wMKjRyj0X4PoKxFib+bRnroyrPH4pSB16M8IYszqtlhqC6xuPRAm0J37RKr5Dw103rx4XFXor8DI
WlfJ3gjqkasJ1bB1L5p/FYitpl6e8phkFPvaM6WYi4iaizG3e5dWZD0s5LM8wbwRdQoWMwwDeuv1
+pzgjFzBLv7M5HQdsvojHCNyDeGGi/IeoO9H1SyBK2A8w8170LX9EkKGhgHUwzUf/7Y87x7gc6QD
Nx3X7yViwhw7HuWwQw6Aj5Lf0VwWXjxIKp5xaHzrPJisHrHp3w3rxdY0cdOZ1W7JosAQ0xVM+Fua
dfQ2jJMpQZAriFq8z9aWTYik2yDFzqz7pwneAuQFqs2WxQ2aEsDT/VtzWHh1OG4ws56bgrJu6gwf
vaGfqL19TzXHwhkjTMyxyOi9jU5yrB1RUDjZhsGZ5zJiyJkFUvv9YRRtgNSe97+8EuJhqKCcnyGD
Pzgg8enUxSmrr7fPkRPdM4Z0FPZl5N7myN25XfjVDNOjMItx1bXNSTTjGTzo0bDlo6992KruZZnb
7/sT2xHnM5ld3JRLTiHSCerGPHq99Vqm1MZADaMNSG/tmJ7niSy+c1eBMi6+AZnB8UXCG/dLhqqs
z94TkDgNBxFnzPabvPlu9OYsw8VnV9LaClJzvIRm9NL4HPZ7c+PU3cYbx33GQWzV0U1AM89xtwHF
6UT9L66xL76RGwedTdL3WzNPf6c7cncqxsfaGPYhzoKp8HfLYO+Xwdx1FH5gOJ5gef7RxJK1ywTr
/cXwK/vBnLHeQYVpydSHL84UGgE368exd7+poB2wvGYbeZ9jKeY9KaDPSvHVIz0HdOPrDbU+SM58
QLJsf2Yz/rz/u0w+ncU4P5iu/U8DHl7fP0pXmdcZi2uRMt/klvt+bJ87Rg/ifnlrKnEe6pTuIn6F
opNUFUdEE22C5MjwNt4wvyDZo37CSmupkwtdbGXaNWNB6iGlLL/yxUJDagg/MDOd8d+8CjW/dm75
DxLZpfHEp+3TJmODKPL0xynLfetp0uH1Q4R9XMEwdsroecyrv7M1PWM3+Ykr/UK++oBM4P3/Bx0t
124J1XGUiqEq9xFzO30kO7pOylS7ARHBGgfYG21+PEJVtKOgPQb0FNj8+Fbj1nroUJPwvALKyS4N
cgfHCe+iGPPLnVnAjVARxPPPqkU4WM2SOSz6HVnMXGBWYS6pz8KBKF66D72QPyXV8vsKNuj0yw99
B+1M92gM3hsWj/US0tJXfG6+JfZd752sxeHSVVHcjp9jzMOFf1/jBxQIFXsGZf2gZqdWrtwl1Mhc
iaJ0zioG8uI3P9YzSc5o38/jq8JRQwxU/mHujdA4RY3GpWrdMMiIbItuUirapwSgcDuJjvaz+Qx1
6WFuGu6iqLr4MGCrCv9LEG3HOiMvko2lHww3oOB9xSl6TKN5WPk1/zjhIsqq6jzEHIl7pf7QZTiJ
1IGJJjgmeNaR5i10JdQD/4t6okX6Z69dXmi3/xvs8uH+cZUd1sMk+xaT6a8y9muUAN5Wy/B76pmM
BIr6PQj+wKocmEGJm6j4gcr6Glnk7wHjcTAkhlyIbx9l3TfHcb3xBwP+qeIWTXc1S5LtWMnuWHlh
scvqijsBo/rFyLcmffclowq0tyZJ3DkZUSyJpB7JiVEDWwMxpoNdV9uyJ1VVdsVX5DjuWoj6RM4q
mPlMQs+ErG4V3m62ls/7AqSK+W/jIrcpGFXsi5lROb9cMet4K2P1iomPypLmcJEhqGU/9T9w4q3H
urxvh/imrfI8p/psl6xY7BdJTVTCjYH26Mw+WFOS3S+j98ktrFhGIbaz405QWW3hrUfhG3+TqVPM
eZZgCnlPT/Z4d+jMvH0hWPrVbAl3z+mex0FoiudVZm4sYxCPKVqYr8mbwrVKebb7JKftWCssWnbK
7XVlwkv6iFwXQWuJC703KQdKxy/ORuUSWJ8rSeE97Wbki2Rhog436xjX3q0eCNS3qIQE1HDsBbpM
feoTE7XbpgpfcXygd52LRAXMf0ywfv2Eq7bwCg+s8ZJGl2yqKm40Rrqz0fq+d0k1bXvOyAcrd8ll
oNrjCmTfVcpj75zdEcO2vyyUwuZFrH2m/L48Gt4vnLcZBmrg9dNwjCsqoPgFwcfZjNVP60Riu1s7
2sCd2Nh2U70KyIjLdgT6VlLB671nIjCMFi+JLgOzYmCRn6smdlPQoWiAVJ1gSqNViCsLqKrMlMEw
Ksyhr2UWKVZGrcKvnCfuxJ2qe6BU4xw6pSnVhGp5ixQhUibincBPUVpEZn+ejdZ4iscsMs9wTqLm
KbEQipAH79rPOKXEfkoLtJybou+jY0IWYOPgv9mMDWMjDvy9i4yT9j5Z6dW425rQ+yg7banAJSyU
BDke67viEW5lmlr2lXMRLsU8nNUh43t+tH273UydYTKZhmv7OZsti4nKRt0t0+lZ01k/hw4gnHDy
xRG2TLzlyc8ClMge4Vzwx4A9vV1qRtMaF68ic1C4G6R45tGX3B8Sn7JjpDz+gp46VNMQylndYwxb
OdvzthG1+KxGU332nVE+OblMjxRq2hkXESKdBYXNY+oO3q6JnB48wpIicM2tCOuKcFEQhYO/6/u6
3hcdBJguJW41FdrbmIQgD72FUSxoKDAdLDIu9Fq4VOGPewE4DCqSgmsMIB0giQvHc+vPXF0XS6uV
zRtPujKlRp7xntYizo6J6dVrRexn71WKIZ0hpbzQ7I12oC8zHSaYhPreJPGNlna901RBlhGWHgrz
jctCs+aHQrXjyYcEea7t+htLu0+UdCWPxT0h7ry6RvZeVPQ3RXPFGoa8UKorh8uLQ3xjlXc+HpSB
wo7HOBEFb/6v1v0ja/d3tomu1r1brKe8fxbZ9NYxdrsuPWgumtiR8IyzKsxdjZVhUEkKtV0/DtOY
c6vS/yx3OUPlSlZGY+z4fi9CGvWZlsspZQ3VGQYiCEB4wwjW84wGAx3cLRHxgyqtT4zOQZ9Gu742
trOyTmbT7kNZX6gA/ySiOujC3oJVfCxbwmJR7j7hFDqpvoWEGUfpPrRzpMIUHdzlrlWg6RvnebvN
BEVC18QfQbHR5bZQc9G7B+KkM3CY6EoUTGMWkIHgdNkEpVUyvZWxNZSR9VaFy9/7bz1Oxq5upx8E
ekE9sCvznAa+N/EMqU3Xl4xTD3vRyc1kzvTk7SMmF9bKvjDWE+nDpTGOoKL+5YbxkrJCB7mhsSCj
sZO+wfak/0zCa1ZzN7xlPDIRifMrCux1VTBP1k3DVivaenJkPAFdzR9vWjZLz0LKrFi1MiNxHkfn
oma9dYXJDF958STuDo1WG5WdUzovoSy/YHR/zXc/aeUaVFQoMjYAuPnZfaF3JY3rdZ1Yh9y0LsLl
ljDHFIN0lSLTDc2TxUPWEQsDVXBmFCzdgSOgI+8ZR1/TXUmL7hkKHuz5+NTl+RPhbar4NrpWYKve
ma/5JZHepS1qDAgM3k+WV+8XEGi7vPevjL4+Orl/WyLnJbLoVnrGc1iCLYr7wE7CA/tgRpJD76j5
XQWfugUpTAhFlworA/ElEgDfZiGuzChvm1Qf778RHodXWfgfd79D18hPyxTbwfBfiStSOmZ8bMjH
QDGXWvAl5cNdb0y1xQ7bXZiHCD31O1WuaD3z7fe1veOQi1jKpTRfXz3UX3XYXOwk+6V5RU5sCWTb
PfVqMVZDnW3mMPttIito/eSdZPuuSpO9YZPXG4doWxrpMYv1mvvzfgiftB29VxEREkMYf1zsWfZk
B8xmr8qkfrt/VZmbDgHRpsD2aDUXf6xEXMyofJCmebXdEO5KKf/Ycgzu/6Ckrqp9iq1etmJqZU9Y
desU6Ehjd1mxOZz83AMepfe0Gdmc3WZeh7QMCoM9gsn6OvziR3wqJhFI8Sbc+DAgeIw0BeRka1o/
BJgCqyRUwQpgCB7zcny6/xylas+kj+jR54/clK6NwXMn+m2G/nrVOTQz5ib+mUNv03tpYCKpzLWz
TofhIdKKPyXWUdfdhOuFHJu6ZafLSnFM0Uced5Cw41b2wyOb+bodudz7FFYpvXFAFzu/+vEcirAz
VcxVkVrr1i8vdVL8s7T5LPHU2L4O4rT8FgSAxVyy7FLjjMdDY4Z/kFCclW6OpfnFJMHVbod9Zhj7
bIG5MR2qyuVztAMvROXjfAiCFm4vt4b09qHixuY19c33ir0xdJfGUHepKSQIPoX785FMOkDtS9sy
k19tuezqSZGvD9mvquIXf9KraIrHIaw4bMhqz5X17/+/QhwXWwuvoTIGbnvRsWXCM5k9fALZQ1+E
P140cHEQAw9anjJHiivO87Jfskr1A9KGdAd5b6/t4YPM23BCBDb/ChxQ45GqTNEwsYWOgyKilfPW
kdEYlJwZvwyHD/IFNskBlhiQLr/efXTIAI2BvqEgpkHEcWv36fLA4cd/RMBSvHk6UgevnpO/IcnS
wOlGeTVHlhHDpS21GsYYdyZr1yRrnxV69hmWhBsL8wpnhSJTsBhSvxsYqplGzh7JxM+cB5EmZBMd
mrQp093MdR8dRhYuK7s1+FBMjqKEltR5CXV8JjS5bMvOsw5dG5eIfyyPDlXXcuFtk91kli5jc7FD
Wisl6cGl73OWCmfYsowHfFFYBrykgzYZNxPXoeHbqd0O+lubLPuqCKPnOBxfSo9+/BBlsCgdCwX0
qpjll0MlfxN35Knn3D6CilSHdMneK2nSCQuX6g1w9GExc/bjNHz32vrVqJDF4zHdmpKg4mzLa5wO
2crL02bV+IjbiiGz9zKuiI34EdNIWFpXbsK4dkV8Zp/zXzyVtvEIetzY9L3V7HCy4iXCTMdjZ/5t
0p4pnZHCBwu5cygxifP46ezql8t9qlQWm2jQxbkvvZfUkqfBIUTruQN8VINWZytXFj/hSqfVQ2eJ
v72zTNQSC7HXgN3YZLPyNjZdvB2wk7okjjv1ozj9BV7ePymr7T/bIfXXJC/vsVpF26nr/lFJ/gqN
8jKgOaaURN8Xyfe76xpf/j0145MGWCd13WI+oIOnzOZj6mhN3X9Enk/3gYZ+crQT56rnaS/Lgk9h
Ot6RXZ47HhxhvHluNKxKcqkPnU3lmrn2cu0O6qFLnVukinw/DxxdK0TSLFpjHhgTm3LS8EeNovnN
DWTmabH0u6Z0wufIdT7o3hFi6PJ7O09YmImrZRezBDEctnxbcqTOa83ZxPNFtpNrcvJQTOxxCPio
YKvoqMmPrBjtYvdcKO7guZPrRTPlaOaaX5rLG3bRBROTBa+nno1XW+WPXJ71tjGi72nM8vVAR2aD
Yw9NZ1/7G/LiT53W6baP6J7KriL05mKXoy/1XLtOzgZOLsd17dMymzdaZxAcw+YrMr1AE91acddx
toljHUWcfBKUfjIL9RP3Zc2QAGapBuXXXHHnXOaFGn48Xuey+Uli8w+xrVuZ94IWG1cSXhkV2Myh
UtD3PmKruWRwRde97fMFgJ9k3HGSp5xE19pIzFsUK4rLLu02CBoD2YvixyuT9dyy3RCFzk5uyHk8
zsYPyYXMvT/1DKFexnC8cnB9SWn3EhLtPgpvpDzZLVdLLBdk9J/RSDS2s7wPGVGbXTg74H0B17Gc
SSqTE8zaFzKwGcUu+pyRweRaVEYxUBLtfpjlVB7TmTJE4SnqkfkxnxOoAeN2jpuDX+nnrFmeHFEW
a5ilNoHWUp06X/4drKhdQdDzNxh/mUKnQBi49/NSb4VUPfUeZKy50TZNtBgd49gPlGYl3UW9rQ1d
LFfHTRZvNeUFsampXfQzlej4Q3pzfK6j7DKxSFZWFq08f0C/u1Rr1k+UNvGlojWMy0g55O2js7P0
726+wO2iCcz88R8Hdmrp80mmGcuImowPG5EvqXuomgyuvIcRmZzKdp2twf1yhSfuPHkM/VO6PZiS
URhbHBlP9Kj+1XuzLw+hnk9dS7bU9k5mnO0Wg5j00kWn3ImeS6l+5Njscm/wOTkwnZejNFwM8caK
fi49chicbjq/OHSdCMjqPMXdpLcaqSdPDUWD8U7dasJ837s0+Aik0PGJ/cCM3GucGa98pIiTWfDr
egmKon4KkdDWjk32XhIfmSw+rHtHkhl8/R9nZ9bcNpJs4T80iMBWWF5FgqRWS7Qty35BWG0b+77j
19+vNPdBjRGICD/1jNvNQi2ZlZV58hzFsmEP6dBacKMHRAGfZwANV6NC7D7GegeARJwDaLF5wxq0
u0S5swv68XcWKK+VHj8AennOwgBsJfKR5GDrV9nydJXHpC2AAv6yreZmou8CzdhbpQYuM2BoVAgS
0LdKP963s3vqUuPV8lVPOqSBxztB6fC9GItvblE8OJ1KfKCmz3CQ/nBbShbUNJor2xJ3CB09IjvK
8aLpFJJ4wmB7N068PqZzXdmnirplPv3sudjxOFwg5l3c+Q9mw4NjeoJeAETrXdZ8Q/YLjlB4yLPf
cCA8gH/cOfx8QZJlmNmbEc4nwtSOCGRy7wjhgpygOZ13AJ/38m/TkLUXVrwfAn8XVfpBUlqDleYf
aQzXd10FOyCYIJTIvaIlTnBzqN0aZoH4LsiGg9JB3DINSIoi1g5IVAsIYelLMnTtSTXJRDpfgunB
T2KcPJ8JPuxWfjymsvcVmNOnl0TeFTCp5BznXpwRY/ZmPSf9k+7k2sxGfph1x0vFc2Iizg1ghN70
X039jSk7RP9akh8GG8WpxLke2uY1GNN9nTkPXeJw1usdX6Hm6LBX9ZUR1Td+MZ9MARcwyzh2PPfD
H/wv3SR21xoqHNRaDNTS7Acrtzy3SDw7ju4NcunA5V4pTpMF0sbPCUFYtxtbNM1z8BVfysaCaoEQ
tOUPSTx04tzRVhKzMnVL/p2SkGb5V70Wnujzwc9ln6hqxRFFY/01Sv+QXXqp4oygh9yTC+dMSx25
IasytkZ8FdVUKbOceup8qHNY35IHhLmvVJvgd858iGnSH6Oa/RKQgajckvygWQBj5Kz6/FYjXjL1
GVEQ7rl655fhYRiyW9LLV9IK6HM5c5MfrYZaFwJ4V3XnlniPDCHFdufMwxNo6kMCxxtnl2x8CRkI
vF3ZCQDtHtXDnUL1Mc3R/03i+960zioDkZaBLP9I3feOnru9a6uPOgp4QdwfY1TdZ5sKrmjIfCaP
ph6f7ZHmz9jXTtz43FPzvnAgEkrLMTj4IKT3qDHvc7N7tMz0G5D7a1HXdyyE8MOvHX36eV/RZGFP
XldwezT7RD3CCrKrpxfN5QUED8pJ5cFGPgngvTXdsuGTlZ8DyASGwd3PWvko4LVxmx/yECla5CXk
iwOUGqb6JRrUcxzqNA71vyPXv1PzgeqzSmmv/cI2xiBcfIhJE21vD9HdaNdPSVUIrxzKjD4tEICk
W1xKwiTXcO3NU9Q8q4bzCLEwHHM53SPmnWrpt3BMhFDWQYjA8mqm8+pq7Rd5AhBS747W2NMaU/4o
cUF6qO8tO9ilunLOG0xuOss2btssrxFKO7omifwyJAddTT/NuP+UiO6UTt9SlwBkuGdRkDYiWqRQ
kU/3GeaW9dyTmtve6Gp4yvJnS6Fjopg/mUQYOvIrCbPnEbNLSS+OReOZFR0C8L5runlwIsjCsgKc
3nQ9lhkyATh3QUtjCXMYVMX+fT48zABhQtkRyDNQHiSaG8+JARNhaNwM4AaTxP4KvP1E1HGlor7Y
JCYfld0Ulnrb04VvW8q4M53mi8z+afYDWx/r4jEJ/b3Sw2I0NaesI0TQtSvVvyMd9bPt57uMzyXB
T0jrXzf2cGWGs5c3Ejg1ffHl07pVtS9vBhfzbTXq1DYmn5lPKDfslSA7ODgpiGDfriaHNKxC0aQv
zmkGnMhFS74Z73BeXTT+ARRE0gkZ5QRgH8gQwuVTRSpvqg7yP4rb5IhQ+m0xGV4y6vdMoSTuYuO6
ejrSF0HxItwB5XjUYKFw3F++2/M6aHbpMCCcBAg0JhOqkQJpjVsQdBK0f/Bb2vPK5sUfykOlZzet
khylQ1fDH1VgHnX/l9wnPOO93JMgCHc2qXFrjHgLG3tOrnQfcotFMZ6i+adGZl2Oa1u8SOR/Yqbu
PcqvHhyPB5c7ZawO0qOwwsAL90k08ygZ4aJK7qKq9cqJhov8OcTNDsjGSbcNi9oDuMWvTNduVCrC
zoNeQ98bRZ+CTkOg+ZBlAD7pRBVcEKDxKISKF8f1wXdlvFvg+0HKA0X168C1ETO1D7MFQm10DnFt
7wE98SIz9sCArplNBy5sJ6/LeI6/isEuIbbCBSj0V1qFcZ+SHuc1dRpt67P0r6URPHRx9auatdva
Bk5FKdI/o32+w4fEHCx8KMmKIyoqV1hskvufkljZjR0M9ix8QR3IzQpPfkBiltAlvOidtsN0Bf+Y
6xcrn88G6qcxFVX+VG43l6+WAyXHcmqQidKPzUXhoV1OKsa4ov3olr9JUwLpmgIJ3vq+sPWzySOx
jXsSWvndzMrNHPIw/QcEIOWF9IoYIS1unEk58AldWu9JIfJkrFWyT7eOQajoPgpe8ygOsmXWJxdM
6a7M/ZuhdGEXZ17XkPHw2i+FQcIXtYkyT39G6fCzrqevTuP+wfeB0VTMZBfPLT0BNaUJ1/dyy8KY
TT/e+Z1F8UnzHbKB4lj0cXjV8Crev52fxP7Z6f6LrlpfqtYAwsQCUrnZp36vnnIKaan8wTDkicsz
60ud2QliDu6TidCsnpJemXnFCZP+G8g1MTKJvpMeWP57Gz48tc9/I9Ke/6Om6qNdjFR4zB+ZXfNO
qD/3muyg68/FMH0SVv5YmPo/Vq/dWApqhZZhc8Dy7hZytNdCjL/kMaF++yeBq6hNSGXDsvXa5+pT
n5vk7gS5bbv4rIKjPUDeUV7pBi8m1JOf5GmkkPvUZtEdjDzfk3j+Hpk1kUH5KSDDSlLhwCJeB8rg
icy9tgftu1XpD6L172o3/qyK5N622i8KpW+TuggAMuVLUvS0YZfRk+a7021pB+aBNtqbtqxegth4
HhL9R2AaZwEj2VUkpOorUpeZqYV73RxwOW715PfVYzaYD3SI3dmEBrwnnoy20hmk/5lj4bHdeklG
/42TNUT4KSwbpZ79yjv/B2C6O54r8G62mX20aiERo1Rrk5SHkbT7trDoMqJrYLT64wzKuSQxcJWq
+hPgPABo7m8yH15jkdAOqTjSCOKSiwRfr6lRc1UXyHhNJWKfPM6vArP4gWv/oltq7rEdL4h9VtQY
9JdGN74SwD9aQpwHp3gNigl21jQ/ZLPtMWVPJSmrW/aXODQ+oWJ8aJzI6+m10gf9R6UKPAzejBuU
XG6Z/qrh4AL80xh7TTeO/tCSBgqrH/OY/ulVgBpV47vIxtXyA1N6Syx6mvOonWmvpVQjGmfwNB4N
Yxt7il01dwgz/yxZjKRpz4XZndsB5B84zUdpwbZF2Wboq11aGd8GIoYy4VkjHZF0wBTtYObFcgYx
FOg2Kf8YJQ+jmrJjUqU/SwAF9dD+iMRY7KKs+TGK6JXMTs7NLShAdLTIiH/oGUu5TU00VWHobCz/
q2vXz1T+D4VJZVvFq4oxfymGCkXmRrnSpuKmqN0nXPx5CBr8reKe2zm+Jzh7tkr/Jw0XkhFnvnEc
lEF68Zncyu2Ypi8NqCAw3SejtW9jVX46n+KTN1en6MZBeoy6VfichO7BV5OvRQqeC6hovJuIG0wl
vY7UOQNVRoBR6uFZM3BSIa4Y4H6+m1vwB2aMY5v7xFPb/KVtdWqF8ecpnX87UX+w4nlC5ryn3w0N
VC8HXVhdzU5ZIV/ADR+HPHWVBrbilr4G7AtGLycNPllqoR5nWssPbTMjVao5vHf6ALXYLIDrROvO
cI0kjyQyQEX3vD/iIB9OLhmeEy3G0ZlmPKBg1W+dxh74g/r+G/8x0sFW8Muo7eymAf5AGXueD2MF
FM0q1U+WmXV3iY+GmDUZ4MYCgYLlAEtt6vDIdWMtoX2c7lCtQK1eja3fo9EeelG9VqVzRuX+uorF
GbUBcYxJ6tL00mRSSBjvG1gwfcIybO180aq3TuWoh6wNlJ0QffSHdlQXcLCf3//HsjqaqH2Tkp6r
F7ugPP5Twn/UThYkrZVyN2fhE/3VxzFNrsuKWmD2oJv1BqHLGp/LgpR50Jx8ahGB8CYy4DKc6Lik
SqIvXnpEQ8TTMlZ6x0zyAd/HCm2QAZ/Ie7o01NVUzc8YS4y03utT+ScH2g9T0/zk8BxNIMDL0tr9
OzJeY8EmxT01dIn2JjSe3JUIpRD1A7jcomWSP/MRc8mCDgpePRqFWn6e5sXfSZNSGESd3dH28vVl
U9BEcRUur2qo9trQ7VKblC/sQ0908D6WSrolvyTX7qPPWLBDhXargkanz9K3m4o6mENhoWtq0L3p
lmintsLMZ8g/f0dzx9msCvqYS043VdtMGTS6OmTLsKFSY4boNz8KJ+cFWafcNaUBSetgZdeJXoKI
v3x0Vkiw3jRa3n2CP7lR3ugVSsVq/idrrc9jRR3fD/rHKDRhDIGt8/JAK9u61NyYoDfT9ISBesM8
5HX6nMfVhmTwCvWapN5/v4xzP+Avqqb0ZESZluoxiX+N5e+ybq4vf/saE/Ibie67VSrcuIERvObj
y2rn1BXwfzB+NIINJHY71M51MtgZMkY+bSJ/OebSgYC7SwIjGj3Y+4e5OplteJR9XnrwPCNmAUjC
I22/hy7ncHnElaMgWYneL2PulFYV9M34honLlXEPjHangQ0vQRCDl9twViuG9cYv9m4taZqDIAMm
D5JbcHpElOl3huOk39IxdTZmsuJ7l5IcVj0hgl6WI90Lys1I7FvScUETNZHCndJAPQtCZSStdnnd
1o7fwlP0sxaRmSx4AZLkRLsaUJd1PYx4+nzcMJ4VB68vHEVqJgb5YeKrQkWPKQopAlr7Kj/IDo0c
iCr1rY3JfKzLqllvLGrvtof2opK8TzZ6dQd+ov/MKAGZirKe7sZAPdsWnBg88OeKWCR+5B9qTWLl
GSyx/CDFL25ncJOXV3bN7iSF1vsjSfnNhnqCj4l0BQzPHyHunJ6HpnjWix88m1OiS1Ns3Gsrp+Zt
Rd7N3ITRjfRfOno6iQufTraieO0Bu4Hw83xsfTbAFrQbR3SNYV+TVvhuNNrQHLXTk9EDjOeqynVL
m3dNonqiWWVyIJmT+YP43qHE16Ye1cD9SNomTa9ZZR25uMsrvGLzb1/37iuMXM8csnQYY4KsJ3jY
nMJ+BllTQJ5vLjYm++bkP7hMtYVribW698M6x5dBrSp7HRBQoQ29pcFwKsntn10DyQP1wOjydMv5
5yGMfEF9U5Bgysi2mJ2xy4i35QkraEeUf6caxENHR60SihvHna4MUPwjKC0e73Fab5EyysDjo4+X
N9q7NUp9MVd1UHEudOULzS0UVo86TwcSbkYS3hna/NDWEwBZVItJDtXWXprk5f1Zo2l/YwN/N3jg
uEHqSFdWz/1XjM+bDWoxzogiPNVQzQfp92wPktvqRwgepblRKWKP1ncxGge8Hh9k09ZhaiQtSHPT
4Xisaf/Q3N+meI0H+4rYrbG/X/7Yt+38aKUWnhC4sJGGTvzfM41DaP1X1iqfordTLc8v9lPgq1p6
ZafpeYxauICeFO3zxgdILsqPPmDhJ0O9CodKxajm5j6FrXa040PCmwM3FRo/6AR463WyodzdGHAl
gntzXO+2J63msIbugAHpHVNjOsKY9qzzSPF/ly0SZjyg80Pj5ySdhl+XB13xU+rCKcaJyCvFaEe0
3bWHhkyyaoEUNer7MCPzyB0k5+dQgLk83NqNgBLRv84/saeOzh4+Ary6NxVnk0w3rYZXZeV/h6/p
VFs/i+goSErRgkHl5r9zlg2Jat1edxV05abl0haxdRuuhJLqwnXaKu3IYNBJvYSq6wVDRzexkkeP
fzlfec+/31MAL1U+8/OWot0ExmvhA1it7YcpBq2Jv8nujeF+GI4WXOzx54FqlrSyuT+1xS9uJqiw
Tpe/ZG2eC69pTTHVYdUfPRjBj7HrHDrD3Ljr1n5a/vm7OZKFJNEYjaOnmuSIBGgdIB6b6jErHlOV
f/7u1+n/UnK1Ilzh7HNr9zZJ+wK+wXvptFtO7AA7iuW/3d2DO9IRv2GPK3GSunBAYTLltOpyTJXc
p78gM38YfYzClPq1pO0EyYdXmombjbtzJe5TF85Gt7Ju8tVo8qqAtKYACD6SCgL2e7DTrTBhzdYX
pLsxPDyZ04jRE7zjswkyQhUIbf2i8Ax2RLXDvW6GJB/HAsJd+JWpRA+qdYj/Xfpt0yG7ydr4Tsay
AIIP3RS9XD7VK0GdcBf+pIkdY0onxjHt4qGeyB+3z1lxE6fgkOpPuGq6xX7+9awWzqJVAT5VA97S
lkUrovJYcw4+wZWf/MkiseEk19Zu4TP0WE9tRzCnxulJByZ/YCcIgCk5af2LgO3yyn184IS78AdA
JgTK7kylsuJXjS5S6YfqF/p1NmSf5A/97/UpIJ/9l902jdYWvcUAgzqdHCTlrQKaTEril7//Y6cj
3KVbgKinjscZp5MV3+d4PmkA0C//9NqXLwy/VxvDAuzDA4lm1bScvxep/QI92K/LP7+28gtT9+0U
tiRJQwCw5Zc1BQ9IjlzXIF3mqtrwyGszWFi6FRnTaMPQ5Ql6SGXvHQgy2Ztufr08hY89iXAW1g04
ZALAOxA1oKpKqB0GvNSQVqVrTjYEE4YlW8/vldWSIon/cv+zEWtmjPuPE+tGM3G+3KAI8D05lfrt
72azsOrEHx0FdMYElYkK7Ga+GrlZDIAD0iykvktGpXDTh8gP/8AuHDnRd/dZZRiwCNKC5oHTO9ng
hipoNrA8ISrv7TG8mUtYMRFHno73IwW96SBYDICjtv/EY6tdpYjaHS4v2tq+LMy7h1uzFdyRHqnp
s+qrX8Dj72K/vobMdYNsfeUUOwsTz2arU9JomDzZH1iVlF38FpHFwd0wxBU/6yzsvKZ6C+C0mzzd
mpA6HLVDzEDCNJ9svO1Qq1/+bqkWBp+ZUJ65MfOoteyhKxBXMlPPHK1zVXUbcebaoVoYfAPTYFnA
7u/J5N5Eo7IeReg4d6fKrb8TxMABGe7/ajb2wvZ9p/Qbn6yYZ1lOxwUIUw69kvAbzLJ9/q+ysMJe
WH1MW5UlSBN5UZAgjAKIToclX5IPwExxeR4rS2YvrD5Qkt5UNHZfPjuKDuhqpN9pVvRD8TMvC0Hn
GmmysT0r/tJe2HwIK4QdojkNBR3KbR1NgwZIDs0dgMRC+YT6qN72Hu0CG/5/xTjtheW7rhVBJkXo
WvvdE81+KYRL1UHTwu8OnG+X12/FOu2FAxhN14ahgweFE9CaKzIACjGbtZ09lD/0gaO0F+ZvDmkD
ZoF8GWjfCuR//pXS5/3lj1/b/IXpD7DsDp0b4hrTz/TQjvRUjEq5l7nweNS+VuXx8jhri7Qw/TwU
8LIWbMRI+e6qitPw3onRfG18zdjY67WpLE2f5hq1IFLxnPZgwynhqHBJRkcfTBaEa8DLmo0NXzlU
1sLw28QYRjiK/5vMVWHOD4bsGSW0XUiq7/JyrdjJUmG4mBQbYD7kCJlQjiRZtOAZ0oM3JCDAj+IV
trON99baSAvrtxqY+GnBJQ/XPgfGD7qHT3TJyfwvazfLpDi9/ZcntXLNWAvjD+BftMu5gDEpNc9x
IaQwMDiwBMoTt9fiq3kINk7bSg1QWPIYvrvxwajkKvgofLM2ReZV03YV9O9mBEkiCKEBBrerIEzH
T4jkKDTJwoJGk4hrPWlho2w8Xlas1lq4BcSXrRQpTeQCiuRzbbZnODS3yqhrv73wCJ3qm3TqEzqB
mf1dhAHcKe2kbZyIteO9cAmQ+wCxV6rJC/QS/tfafygDcQNr/G7YzJSs2Kq1cAeKHlMDUBlD7SKv
7AG4t8PrVIGY4r0q+YY0ru3Lp25tOgu3AI+m4gvAqlS+9RtpRLwcDTBEkq7q8ghvhZMPHPRS0tW2
k1Ezw5xbBuo0w8h+TVZ63UfNV1MhrW6Ze4Qub2AEu1O0wSuLYgc89FAZwyvEzXe62h4jTbuDT/Yk
yXHmID9d/q6VU7JUfQ1oYkAjnXDeCNO71NUeUYB9ufzTK4u6FGg1MzGUsBNNnkCQFCb+g281XuZX
/4DG++fyECs3xlJK1UAg1ApzhhhS/w6mPRCXcC+1YuvdvDaFhYsYJ0doNrBgSn00O0PphNDPrgW3
hdryz8tTWPGtQm7MOy8Eyy+U5jbBm40Wwo7WToi8TdAOoByb+9IBEW+Jwd2N+vBDSyuxcRzXFm7h
HCBGbfswwTnoVTSA0q+NnUGCg0aPMN9wEWtDLFyEXk+p0gB79JQ+ezZTaz/pyNoWW6nOtZ9feIdR
oQVnsth6Ixl/19pwABn5HYzGFrJn5SISC5cQzq3m1gIlF2pkMm6X5EN1eaSedmO15ob/X8vILRUi
LSfJ59Ka8XExXTxR7+/yWjvZNNPDUAChE90zCtgoYdHWh8qPd/nMrRi9KT3uuzMHFWRllqMuawrR
vaPpJyVoz5d/emVblmqGiKpEBWSoEyBF/UWygjVh/6XP3A13tWItSwHC2IyQNYlYr5Rqi5jSn/Sk
7DrsnWqapbUns5pPZVZcX57M2jrJSb5bJ1tt6DE1GQ2FrXMy0mdSuBvOcW2dFmY/qHE1weyHAaol
YObuxgaophrTRjZg5fSaC/tGhihRZ2AePAeg8Wydz8N8HrJsr6vXzuRuRFAr3tFcWLgdVk5vl8oE
LKzdk3Y1c+uzY17Tm7zhpdZ2e2HjEzwpcNf6Uk1JvRHWM0nqOvsmYQ9QrqBJEs5b1d5VQ1yY+xTV
ZaTCT+5lBnSXCIf0YfhFa/tPMlOtqOZOK9koqFmhz9Lsb5fP18ohWOrjWVZPmTTXuF7oqpIEjKXw
d7QvHy7//MohWArbwTDoGlokeE+h6TvSHKZEzg0bxBvr6Pr5hg9bMZKl3tkYAqaoaoMnlTEiSA/5
mQtB5d/NQJ689wZIv4NRxtXs1c5AhrGXQtLp4DwOUaV+T4Oy28F9qWwc57XlWlg7RMKVWs8MZowC
SmcFeWR/34I6gKgZSguxsSvSyX4QCC5BnDP02L5tBFCXTtkv6IDDfTxSlE8hAtoFoTl/bVA1OChw
1mxs0IqZGgtfUKOoBCl6PHtRXI77OJ3G646u+8OkVca1GOKtkvzaaV64g9IZm5YyxuwNYQjpiXmU
FJI1XRiXz8LaNBbOAOlzZ3AhL/dKmBwbyr1KrLyGCLKZJi1Pl8dYO8sLLwAsAzo9IffGgfDV6Z4S
YyteWdn2JQqTbmcpZ4Ax+jQcSVLPGPw5tMm7FI5fagDlvHGzrBzjJSaTPJNShTYaAD2YTMeKj1A3
3Y7Qi5AO2MzLr2zGEpYZlrDaKw2wkhhGcF/Pn5VaeQgDcazU/u/2W5dDv7P9tusKWByQwquy5Fl1
g5s4cXc15IZVk5kb+722VguTZysokqA65BVtBqcK9NkhpgLEHR6scprCk+T0vXy0VqxjCb6sSrjS
65DpDOZYPlQi6q/pEzpFMN9uTGZtTxZ2bqU9eeweO5+VNtwV6nSPOgciPUGwh4XwdHkaa8d4YeSJ
Wk9WUtQzKXl/z4GmcftZYrBkMaBDt6SMN1Rv19IzS+SlMRvpFA+4Y9jOkLx+MCn5UPkh/3u0Y0jt
DxUKH5IkeRtFJSfxgWteIjALv4k6Z8pnb1SQFCfYp50//R2PdO60MI8F32Wui8K/Rj6vt9ON2u/K
IVxCLVNVM3OdJmkPWEucw099DXHRrqXzHzG2w+VtWzkbS4Ql4rlmkqil7iXkCvsJ7h9HfZpoB0HE
auOaWQuhlrjKKHRNNGhq3YtqmqDCFAkpBTz7J5Qcr2gReJjEeEiIphwYPC/PagUgJZYgStgiaO5S
5ZCJL/XmDgXX9jjSpOIPINHSm7qVeCHoD8A3mkW8y8iQo4pxE7soEpZYurhDGXFjBdY2cuFNbL3u
Kqf1Tfg8Xe2mAMQN2xAyhtB7qTpqmfTlwCx0eeorN5Um//y9dyyQskSrSHjU/BAWDyCdcOPZOl7+
9RUrX2Ife1RgRJAG6KXjn9i82UKOrwIKE0OIayUvsCZ1u8E0vl4ebvXoLLwK+pAo006R4M5K9jVP
O7rEzfo+DeFYme6L/HukfA22UHxrS7cIJGazdudBDYXn2u19mfbfyuD/xZpX5X9XnPzb/N7tygzf
aKOrsfDeyAvtvpuOaFqjbaMFwQYoduXrlxhEn+q+X/t09wda/itOq7soqx7/bhuWeMMUbZ101hvh
VXp6bE3legQCbObqoTOTExCrz5XfnoSor+u6/X15zJWTtkQUJqnCG0We49YgNlX/qSBMgC+hLe47
6Ceg/ttfHmftOlEX4QQlXat3xk540Mogu1tB3H1QEx0g/31fPDSMFztQTBwkceHGkPLi/eA6URf+
oID9pIHVX3gWtKGSHNM3oOeH5gOgWi1eGHmkyWdoH+LmWfaoSf6/y0OvrerCO1j6qA1OrQi4gKyd
miq0xQ8vPQRTyLghk6ijZNenGyW1latlCTmckDV2wj6wPFGfRtd/1NEq86uJjnx74/Jasar/wRYO
0Db7HbOpVaQQaNpKx+RnQ0fz5cVacdtLNKFRok7QI+jq5b51myTVN5g3bqGhBDJt3BWJtpVRXLPc
xeNiMjIXOdDB9CB1Ro8ANkZhdD8vz0H7OHQxlxBCBbmdChyT6dkDO658UxDw8Y0nybqai+e6gYWr
ApDd7G1VoXEz2jjjHx80c4konIdBQPDOlSeJMBMDKtuIF42e7CceH/BG7h399fIMPz4E1Mv/feFp
MVqj1gw7Rk+Mu6P6tEOhor0qrPavkn2mu3AQlpV20MIygKZkz11Cl/K8hfn92ETM/4EPmkplzmNm
Sa5mKKgaKdyiQ7wE7/jTgNblRkywtkQLqzf6hnBYZwZ+2aa7AHKHSu+/Quxb/eUA0tG9u96Qt0Om
o0NPwrHGT6Xp3kbwrzn6vHGY1pZJnu13Pw/rcaTqEDh43aBB6OfAKxUg7vqnRLSUiCA1NvAMH6cV
TXcRAJhC79UyZhxLp+MnVh6M8nND0S/v/asRBBt8OleWML3LB3dtVguzbyF5j0c65j0TGtIhhLC+
RDcJKE2NvPvGxqwEUOYSY6j7vVUDa+q9IP1DVwByy7eRJo4TiMMJ/nr6PED3ls78d7ayxBlOIRIJ
qZH19H2+lpX11CKFc3m1TLks/3tpms7CzjMliNCPgRUa1auTDv3NqPyi+SxxPstuADeKAc6IowNb
KYWZuQoPfgiTcGCo+9hwb8h0QWuan2sevYHdXYvs3grq67a9j0Ltqys5TmnPSLWahnfjiwsFPoTk
Xl7ckE+qfO2XhMiLSPmh0kkH2AElC/qZ5ltQSF7oboVZciofTfFfnkb/TwlZkFm3EnBqf4r8Eko9
4f1nTphMrgM497v2HMwNvMWt68PKgkCqgMXU1RUoSE19uK26AIrZzgniDqlapUuPFWm3WnJ/BQ81
EXu28QZfObpLTKFrD7DGhWT0kM/dDb2zTwWUd/m3eDN5vHJ/LFGFSh/lls9rmzqF8mzCWZoI7TzI
7vmh3/MGT7LPl8/Vim90Fjbv1wKhz6Y0PVMLRnpF/ceBog7vQd04XB5h1QYXho4MutVmFve76ldH
m64+yAZceKXHQ+xYJ0LLCodmoFhxebyVGS2hhZwXoDEU2SE+rO9A5f40aBjozeLP5Z9f2fslqHAK
ShrgnQQnmVnuFfQUDwLa113mFAcYkzeQi2tzWBh7YJtjj8Iu775seuh0MlYIXdmRs7HpH0dc5hJJ
aKpJNbV1zjNW0E3aRvN9LbZqg2vrI6f07rKqTAREE2cWHtQ5j6E+filGxNWyGIgyDZQbfn1tAosb
HYngAvl6xDfRjkSdrTxZhtiw7RXLWwIG7cxI66jh+1Nb8mwdbdioLTuB2eHeLumphMDl8kFa2+PF
rV6g0gVvOHNwIXXtuxZZgh42wmQjaFj7+YVhh8gcosndSn1SRVw1vHwQ4gzvArXOvMsTWNuEhV1D
pGhlAcrUnjIUd/6seIkdnS//9MrHL1GCNiovyYDqh+eglPIENBRqvSmabvowK1/+aoglrh2N0GZU
TMpzfahAdOjfpupJ6fqNU/SWb/roLlucUJo+y6pVKWs4RW/vE8QTnFwTaKjSiJuIIIHvZ4TkKxqq
R1FZzk1a5jSuu3q1G9xcuY0s2ayaWRtv0ZVXvrnERFplN00mqmAe/PENrbp5e4IB+KDft8ouLG/q
wkdOULkm/bNhoStmZC08mB0FmYmkivDi/NOc/OwkuyZuHrLLDp5tUHIb3n5tHOmG3rmbNkjBQZqM
09yk8GW3Bz8Wjzr10CI7ww30dPmwrEQmS0gkDH3ogktjmsz2gJhMSi00/t7l1qth+Q95MgYby7Z2
8BfHxh8aJ0xtbAqJErrI1fRLEBjwU7ZfLk9k7feNfy+Xoyl5jyQYNls59yJNbpIZgjRs9/LPvyVC
Pzj21sKpQQHL4zOtycKZkPHPDYRCSi+esjG5m31xPRn6S2EovyCWf1Bhkq1NE/mMGBbWNN+4Olfu
nyU6sva1JjEQxvZgKn+t5q8jsFQw09kutDNnf3macjc+muXC80EQb4+mz3svdDtJY+3+9m04lS7/
+MoEloBItGEmcE268Gzb/97N+h6OX/ghJ/jH3I3jvDaENKZ3RtPDLQsHKk8vPdXvM9jm4H3bc9ch
z3O4PIk1h7MEOQbJmHZ9wSyssLkfRHCbDPcI+F35kBIDjibqMyffMwQ0fcPG83XFSJegRzEjWGP5
NlFNKQDsQWwNTSeUmPDHSnGEyxNbWzppWO+WjpVTexMmeg8xxWdlVq8tXzlBp4e+xNYBWHFpS+Sj
OSPVlzU8wynuClhTxTWqr0hvIhqDOaEWdd9RcNjwn6sbtfAISkTiiwc3ri0pr91aqa/0CYkVerF/
SyGF2R4eUu71BLU56kwuPJhFuFHgW3FGYuEsklkfgUnFpE2E9inJ3ZNAzXbI3b/8+UUEBINPCWt3
anmzA99Oih4KarVpZW/Y6erKLbwAOau2y/rS8oI+aa7m6GtEkK6jxZdqveQ+ftBq89Xm/9oQD6KN
+FcHcImMjCKrV41IapdCjYUg1x+jiPYGo1LYLjduoZVE0BIHifMhA6dQ7xiKcxx3RGH6Hip+MnTp
lY8C+KQqh9E/X57QWqi0hEYKp1UHV95JiGuIfdYb91CbfWlMA4ak8AGa2Eegk90hT9AzTON7tKmK
XROMPwuR6fseiazL37E2aWnx7ywbFnxU3CcMwVSeCzjAR4gA/euw/TbO3w3lWWvzrdho5fowFz5E
BZEQOTOXZJfNxWnWhLkrU2Xr11fchylHfTePvoB7VS/59Slq77RU+y40FYHy8NjRNISCWJUgXgTF
7uVVW5vLwn0MkxPHTTxYXmdrgdfXyVObwhZ5+cfXsvdLJOVA6oCOVhS8MOHrZrIgw4VkdwdB9U2b
oORhDZC+20YNCQ8KsgBHESOc9SsROMkG0m7FR5kLJxKqAv6ljvnpItj7vGV3iW19isy/TU6/5fve
bZeK0FaRZT3s1l1xHHUTCQPnpM7JhhNcua+WUEoxOZPf15HFaSBdZfdHye0etXQEVHWRbZjO2iCL
eKIY9VZv5pASwYwWPU/ZcMzOReQckyk9XT4KK/uwRFNS+4SaOMeZW0HwdaQlGRH7/Fs9RVskcGtp
KmNh/9pILx/xt+UNzgOc25Llv4IcE86pnWIbMmhR3dcx+HZ5PmtLtvABTaUWBKgdS0bdDvbWXa8H
nuQn7+Ytv7q2ZAtHMJqKrdbQlXodvPsmtPydGVAhGvV55/i8lNryytFHtFBbROodPTnZKOokVWKf
XbM3niypdxBKforLM17xFEu45TAGdeOW5LQsqfFjYqak//2NH19hpTIN/d9eTygTeulWyMPGGCHS
Hz4XpkKwqR7hR3ziSQINkvPkT08dHzBBVR4Bmr3S0DCrQd7wqrsfevV3AuN+YqvXpZ495rl/bGvl
2vk/zr6tOW4cyfqvbPQ7ZwneGbE9DyyySqUqXSz5IvsFIdtq8AaSAO/89Xvonv1CRgvFLxTTD2PL
IggQmUhknjyndiB4Qqcswg73I7fsGmggOvdQY90qgOo+lOpjapQhUwi/A23XDDF0RfmN07V0hyPQ
jC8vvuZQUEk1DVlZfmYg4jdASiY9B/odx4ybcWVCo6k/GHa/MZDmFFXhnOBmHrqp9tzE/iUUM3fX
62G+rviC7JPrzQ+/RBuwusnlmWkWT4V1NuCVRUsKBuxr85wG852g5jUH1cPlx2suFSqgk/aDMyJ5
4SVlwQ4I+SDtwc+tV+yaOYSYzxafp8Y4VFBnUxMoZJpw0ySf3T30Dc07lFrd75cnoVuj9e9fnTF0
ntKp7TGJoqY/HH+5m7L0mo9b+C5dJKxiOBsLOtMZQyAPOWoAAP3viJW6KLXZyZywchDtKCFKA5JL
krAFKqaguL48Mc22/getZl5wZBswMTGs4jPAK8mW3QSWfIAUtRWJYeLAEafviwUsxcdYVo291uAj
CYBmdlXu9LGQQl7VUJPcOEl1X0pxBaJxBJaygLyN7x8aBlEP4OwJdw6X10tnncqVpRwzqDSVMBYE
a99LyNCFXbZfvd6C1kMoVEa9C61Qvx/6DfPRzEfFcOZGibRZBRCM5xgf805+KDNriqB6kEeXZ6Qx
HBXA6U8r/b6NHQAR1WkH0eEeDLjL18sP1xzSKnKz4MyfpYuH53Yq7ry89I/lHKSHtK2X2HedraSC
bhJK6JGjgTcsC9gPhLJ/rHnYoLTfBYtzVJ5Lp1xoUbG1ysAcFouCvbih8Xh5eXQfd53OK7eST166
eBNyPC6UIabBSgigFXSuNkJX3eOVq0UJmUUI2+LxcuhuiNE4wO+IF09Sa2Pv6AZQ7Dk13P7vs6oP
OXhi/Yegtw7cph8uL49u9yi2HISTl1XQ5ksKqIMh8W2AGgBgowln4eUBdNtGsWbo10L+swTvmtst
xzBLJ+itbpU5NeeeCqecLMG8AGX3pHUqF1T+fnftyeUzGM/PBVoZem/Y6vXXBd4qujIVhQX1QKxT
YPprbRiaNLh8O+BkXQPXFmIcEMvJoNf5rlVTkZWm04B/00eBDwIHxRmXYrpzi2qLEEbjYVU4JfHR
apD5WLd5gKABlKsgtACOk3sBlULwgzgF2dlW+vPyVDQ7TAVSpiDdBO0yVu7X9Tio0BISXmFDvOQQ
K98wEs0RaypGPk9UUKsNnQSQbVzwFxCDrIJ6LHSPmQ/+YcOSN6RF//7lKenWTzH6JusZszwMZ5WZ
7UXGTMinJaAE8gheGteTyY4y4/N932OP9B7rt3JeGmeggiknqAiir9JwkmGcH2WKJsohi3El/Ovy
vHQxkoqmlIyAiZ0AOh4Oj2TZZ9AmC8S8TxGEI+ITPTSoje569qAUQ9+XEDcV/2BazmDgGuTAAY3n
MfSPDjH3q07lej9adRkvT+1tN2SrEEvboRUbfM9JoFxf7WYIAvq4/29sP93D12356owhxAFGbMR+
8Ctr7RFa9gYIvTairbednK1iJ9HklA7QOQAypSbljkPZ+Qhs63JNcxBOg+diApVyO2x8DU1tzFaB
lJ1AkAqpULRBlJMT9zyjoCIDWwxvWiikAGA1+eGxAo6kg3JVky0x+IWgLtySCsLi3dXlj6Wb8rr9
X60ntNgdqwgxZU8UX1bkHW+aR1EO56WC2CQxNoZ525pslbcR28H0fN8GU3/ofXdn6EmjjtD7W4y4
uscrXmIgpTNK0PbjOttB6hRlezdDDD602dfLy6QbQAkNysCGpmztOMnI/AdkhvY29JmXkn27/Pi3
HbetIi37YfDSurWw8UKjiHlDk950Id2LsnwAeeTLg7ztue1QMX85sJ4TlP1hjnn9YKJd8HryICpW
pg2N52GiUKuR9M7qW8gQXx5S4+VsFW/Zhga4jx3TSQDwkuYclXa1q9C7VX122M85B8d28UveqrGG
DRvWDql4CGMoCNCJxElWqcBVPxFtCxNwDBCLc70bJ3ywU4maVgAY4IYla3ySCsXsrEwya8aIplmU
0dLPd+3UvSvotVVix4q53AXvBWK62u/j1HWKeApRXgKrB9sIgDQuQEW+1HUuRW4hAOq4/OkZ450j
ILeWOyVU1LzxhVnu/eXdoNnlgRI6TCa46exxDeAdBFrM/sKKUSa20VcxVMU3LFX3MRRXMDppUGcd
BkkDkIBDhDEo6sfL769bKMUJiBokYnMFbIlhVFC89bw7FwkfH3FBN0g3JhBhfN9Ayk3BdYxGQGUB
pafy4IkM0FpyRhRch+I62+ru0ni0QPEGFmFB60A2DLQz082U+49Z6H/4pUB+eQ6a56uwy9x2eTN5
QBiFUCp228WJ+gxKp8CZbGRfNB9aBV46DjU41MVRlByKEZLJ462oyfP7Xn7dAa9OxdJvUNWnMAnS
lwkizaPXiCO278Ye1a3NaiCvHr+U7WJ2Jh7fZOJUePy6B/46qHBrvvz6uqVZx331/JyIrhtrPH+p
7FNNjXtvVc2+/GyNEagMjUivOrUrYQQzc0D25h1bNxhiFmafIKB+BanCjShS4yxU3KUZ2IaP9kkn
Ad9gPLQixpkhje5uoe/DwNm+Ys5pOAyTB8L6hEFgt4N8L+6auF2uaggz9Dmh4fzgsTPEA+PLKxdi
9f+JErJ9xaoXN5STsHFMcFdcSdZe2236PIOeJeizH9WqpmmiLzYuOiN757dSbNwJ+qLqsjW4K4SE
nuQwPHo9gbQruMAPARqhdlS2YuODaTaditE001TagY0QiVf5IcwwidnerChqdp2KV3RLapmyB2Z8
gNznKgCPzvJOdED3p9Q9jHlP4sCW4vvlL6WJlFTEDWzfyMBqgKmY9hlEp3ckrI5g0wNrHxQ0B1sk
uABvHb+aja4iI+tgBgFcL9HuNoCvocvl01zY3+fQvTL8Ta043SCKx+kMr+jGBoO4DOLoEUT4smuD
uPl12/TFS9ilaXJ56XQfSnE9KdRnCpO1TpI5GXTTRQ+ASJH0aOcaSptFS2VumK/GmlRKSDdjEqoJ
aFSo2/AQLmhTD5Y2Qs8y+kODaW9wmV03Rtp8dxy2BTPXpKZsTwkueNsOXFjCAYoXbST2BwbpddS3
ojAlCDNv3OJLbjXRkMv95dXUHBQqfNI3Qy6WunQAhQmNq9md/S9+Nsuz4U3hp8tD6D6Y4pXE0LKO
QqQzgRZq7BTlp8X17h0TGDlPQDC4AwH35YF0W1BxRgX0OyUk3rHPeRuHpgOWuP7TBFVl6nQfLg+h
2RMqVNIwR45OGNht3/d34YzcWksBMm4aO1ra4DiN5Qv62esDqpLv7Je2VWLIeuZhC+JTaEyidGKR
djeCOiGv5ZcVUw3pc4i4mlAZ6Q+cWldBO9cbp4lma6iAyo7TIRcDwzUnYHdlKMHvkdYfB1SiL6+l
Zl+o6Mm65b1YRIfTcZ5PFb3pp2PoO3EKjtFx/vy+MRRnYfcS1NWM2omQQw50M/sMFa4v6RTuRld+
Zg3Y8i8PpFssxW5BhzTREMrdCQSDj9A4hgjRvMso2chuaI4+FbhoZyYrjAyP970UULRggQYnCTbe
XWM3rmKg5sDB25dhg3n5gJyQ3f8AB8rO5eRDU4vk8vroJqDYptV01sgYxoCKfR5DCPi6YemwMQGd
11QhitNUOZWxyjR2JfiqV3/p9zSInW7oMNZyNntvDzq5z1befwwWaDe9a1L/QC16RlhCbd1OSJij
l8Lgz90ybwFMNJQqtopS7G3XkIOBp0t4GNotO7Ysd/DLH0xufvBbpAoz9mJQcS3K8kMHILWdZVCk
MtCcKTszcn0o3kM0rkiNH321dfnVBC4q7SP6AkSTIjBP6l7ufyHUgOvIqTD3I5/b3dQMRwLk7sY1
VfthFftloZOJskXBKRPek5lj3zvTXCRz+sPPvZgFEcqxT6IqQ5SsbX/jHNE4JhXPWBQcIHu01gEP
7z4aPvgAkQ79LmWx53LZMGjNQaLSQkJofApohQsULgO8ta8AAQURRdAMkWDNDhLiB8PbogbQzcf6
/bJmVO0oCoqLuA2w3MKQ/gc3SlQC4s0t66oHDGTDDjVGrkIXDSi2F+a6cLwQD23Bboyg2Vgv3aMV
/xEylOyyEXAikJHcgLr/doFU+7usWAUsFp45LPlaeDRrfrSh1oDwCoZ0+eG6ZKFK/Vg5QymJxNOH
VdiSf8lC8+rvdgThdTE+O0p2TvGVky2/oVkpFbc4CGKG5iSxUp5/C93QU15Px8uT0RwU/wAsSmcp
cAlCQqQzH62U3wZjdhZLcefb7kYKWbNXbcXgPaNGjRmPS6RFD4PHb3knvcgZ/fNAxbfcnV8uT0U3
zrp6rxIYZU4R+tr4LBNuQYtxZOLJYeaJdi/+xmKtb/zGZVxFH3qTOQ0jlNeTBR2v65HkQULF97aU
WnUTUIxauKmd2xwJfU/+ANXfHm0nTmjHSF4gkH+8vEi6KSiBwcw8EU6Bj1Zts7tDlHDoK/fAON0i
ptZtVcWoTQCpeFjCqOfWi0eA36OUZFvCuZrNquICiUCetigIivyii7uQnd2Wx0aTRSIAzPTyAmng
4raKBexw6S1Ij4wLFIPvgBo4AQsPeT+TngI/vQkn8SApMqx1CRy5mZ0Ym79yF4W3jeF1c1w3x6td
TJugKlGSx9VqqM4D5Oosk+85rnOREQ5feGPvKQ8hGO9FZeU852b1yZnAP5MaB3/ID54MEsnNaeNt
NF9TRRTWdV+EXo9cUNOZp3S2v4TNVou3JupQZbkZa0MPYmmo0Y92vzcywzgsXcsOrtuzr6JPs1Pm
p2sB1c4/Xl5ajXmpAMOKC9emFcpKSzY6X0vCTI7gpgYaMywt/xzmvEsjUfB24zKkWzzl/gCSqCl0
11ItofR+XTw/2CKK1G0SxVOELKzMTsCKc+gn4sAJmvwGHCQB22r81q2V4iZQcfMMdwxQG62Xq7ZE
J+zYPGGEWT6xBr23l7+Ibg8ozkJ6NsjwMjg8sEeYH6cuHc1YNn7Gd6GcwywR4+QaUSWXtt4VVWW8
TzgKFGi/25iZgdkBks3Y1pb3ZRo6ZG1r/sFue9Tvy/zL5clpvpEKKmyLJi1MA2E1+AO/DZTepJ4V
t01wRyrycHkIXSSiYgvNFm1A84Dchc+6Jw5QsTRyDmg2iliDuAG1z4cFDbIN6EPXtpYid7YAPbrJ
rX//ykt5Jg/rCT23SW/kcZCTe7IMj1NTdLG0eJ5cnp7mrFJhh1aX1jP+t8ZZpANgKDiWjD5k4VYy
XxOwqzSPjQeOx4oKnFWgiA6HPUvnaEEq0A2c2EQE3fqHsXy6PBeNM1BJH+eamoYx5eBBM+0T70EX
nFXl58vP1hjrr5Ps1cdoR/CeZKxEVc7y76jIrhA4WG2eeI28XjtCLo+im4HiEuTEjMoRaJ5pxGBd
ez01d8Th84Yr0H1rxRUsHhhXeIqOxIkGOBLCp1YOezq+jyTMVpGILfHyLGsBiS4d+d0GD/mv7VTV
xVVepVthuuY7qBhEM50XlOPQ/GOWwrmBxFF+GFlIjl0xjTuzzfKkmsd0Y8F092gVgljwkhFuAVfM
q+4nKc2vLRILkUXyQyCaHa2mK2HZL11d7xdc4jYCAs1nUpGJzUCMEXTngGKjriFT8pllvI7ovGzc
FTR+RQUjcjEWBRvRxcLzEESzWQj+UP65KKwbYzC3CFh132nd4a/sZammvIH+JNrZWCdjMoCxsaR2
E7Xgg5qGwI86q9pKPOhctMrgWJWFPzNiYsVG34zm0XgeC36XT/M3SN0fAHS77gYTDezoroj8EkVF
l24J7GgsVkUjEqtFwmkiXlJZnUR7/nBbC7lx9OjWUPEGYqo8JgRaGoNyePYRIsbGPFyFI//hTdmO
GsFfl72ObsMpfiFsDF5IoFmScRU3tu36xh+t6zRrNqAyb6+RpeIOp5rMZWGGaJuqaTklDGK+WUyc
hnx9z/tbKocjepWY61H0i/cuCpyk/2ah0BT7YCvesMi3LcZS4YdL2HamT0s/sRtufUQzYH0EL4N7
KyafRZIEyK+9bybrC7yyGrOtJ1oGmAmI3VwIuDpGeM7aXNZRQEby8fIgbx/Jlkrm6IVQ+G3yNoDe
BUPQ3HmBF1fZIlz0zCHNHPlebogoCw3SxawrvPup54HcKEbrBlf8AnqEu7ZxM+D1hH/bp9YRWNtP
JCymXTVbR2TcdobhoXfLCseNM1X38ZQrAorfgzU6KG8FS3dn29bBosXZbO3Y6IPD5RV921Ct0Pr9
s7EMcJEhR6S2QA6ZeO2JWt7tGhGuyeQ1kXx5GN1MFH/gE6TEcFXDMIuZRdzpgwiNmX1ULs4LGLtf
Lo+i8aaWCkcsTdAZWUWFoBqgB4IuoIl+AMgpBzkqtclNIfokBH89GXYOclmXB9W4CBWOyMGLKkXP
1/ot5FCKCV1pXke2uDPednCWyvaYtVnp5hOenhrVN0B0wUjYHCXbkq/Vvfy6LV5ZraimLEMDCSpy
jH5vRv6VyGCrjPn29c1SYYZ95ePYTPFsdDqD5GFBk7MHhbg2WHZZ0MTt6G24Ht0k1rV7NYlhBi9A
j4JQYjYkvSVIiCB30Lwr5LBUgCHYPW0jABVPAtnlHe9ZPJAizv35ql0+X95AGr+iMj3Oc45mhxSp
jsZpo7lcgazIELPmu5n+XK2wNIz48ki6hVKMvXPa2q9LJChLNIFFAYr+ZN5qBNA9W7HwejFRpMoB
oje69iNES+9qfxNzpPEeKq5QDE5Wt1ADS6bJtMBTBC0Fw6HPXpqD7Qz+dmMfaYZR4YXQIM3DGnKQ
CQ8eq1WG2EzjNjQ/gpnj8vprLEKFF/bTYtLMA75kdU2pAwacyovhn0aPRcL1I3vKNpAsGreuakZD
I6YfeVFj13rg8sT9daUZMPJ0F5oyrubny/PRjbIu5CvDC7paNAbSronJS36Ty6yO3H6YdqQGaarh
+VUETrhqI1+mWzzFynuo5nHbBdS8BcI85u2Q7lAoeE7tJumD5qkcAM5vm8p7X+SnYhLnheAuI5Dn
zX3jO7Rqupiw0rm6vHAar64CEYldzyn1V4JPIXmXmAWdH7PRmnAvxym5vzyIbsEUa4f0B6S1WzBw
zmSMoa0NQLQTr16Y+G5U+tZtScLk8lA6y1GMv19Zm5Y0BRNfsIZDFfk6CuMIeZ9sx0dn46DVzUeJ
9fmU+YPjo9WIeBQy3pCPqHYrW1XbEvTjsohPYuPbaz6PCjscvEVQP0AfVUCyvQn2H144D0bebgRD
usevE3xlNgObqL8AhY+YPPxsrAbJlpsUzW6XP4ZmnVTwn0Tjs+euNBVyZC+g9rup2jlERDQfLCPc
1Z13CoLR3fCZGrevakYHMwHqm4LwIu/DFiLluDCDS2djB2uKLZbKiQjcRpdng4P2Vi4DfhVKq2G3
/eAzEaWzK6rEXGT1xXC4NcRlaI08Grtl5GgdXQvHyIFwaz821JLvO0BVgCD6X2a7N1BDTNcm8LCs
l2hAKHv5u+miVxUJ6I6miU7LBgnN1N2lEFvuzfAOlBbQFWDQeHSiCuDKvr6hoGS3QVF9eViNE1fx
gK4beuCeQJqzHPu6AZs3dem1NJHyjuymCr0TdfKiueIemdjfy/jfv2m1tP/+H/z5R93MEtoKnfLH
f3+sOf77n/V3/t+/+f03/n14qW+f+Uur/qPffgfP/c+48XP3/NsfEgCSO9CuvMj54QVZ+u7X89lL
vf7L/98f/tfLr6d8nJuXP//4UfcVlLUeXlhWV3/850fHn3/+Ya09l//9+vn/+eE6gT//uE+zEm0n
WfXS/uO3Xp7b7s8/iOX9yzMtm5gkMAFFX1No48uvnxDvX6GFCnUQksBx/TVVVNWyS9dR/xXaHhQg
PIeE6Hlbz5O27tcfOf/yiOuHYWiizyf08Mt//N/b3f9ds/77g2A1/vPn/6p6fl9nVdf++cdb/t33
LZXwklpzMZoBD9C6GOwYLjclgLjNbbbJJPyWG1kHUHw7LVogfAsxnGv+mJZPzN2IUDQvrqI3p3CE
yvaUBicD5F27Je32yLgdpzL46uXvUlvGy6twTR5aA8hbvezs057GIhycyOGeTJxu3oh9dNNQrmlu
mbWNAEriZHvzPbTmHmnmNyDScD4Z0DJ5hyNYp7EO/vpYsnvTDwGiOxmQnHKHpx4ab67MEiJfXLlF
4/XW4bQOsp6JrwZZchIAgm4Fp6IK9kyEO5azKO+fHQqGILGgZ+LxlYG9sWU1O0rF23v20leG2wUn
v4G224JmhSho+i2oge7pMLjX0+gAF/M8aPuegPdID1mKe20ZvCc+WNfI+v3heW9byyJ9/+T28np2
xGcb7ClOUW3cDd4KP9bHK8HaMJYIbTPqnxxf3JXgPJic8IPR1BsXZt3jFVNuWyBgcvB2n5x6vG1b
SN4ZUxmJ8F20r3h/FfpptOGILCDzTsDbuj2JOMwCgGzviYuPEzkMn8djttEPptmtKtwzN4U1Vkjw
nFKI0MeWz5+CrLtLKX1oU+txbu0gSgP5PiNX0Z8GevcrBCvuyaVhEzPZ//CH5sGqMM2uYRuh7Vun
/bp4ipG3yxAKu8Agdc1PlYHYth7RCDiSPGpdOyYNRD4uG6DGZ6kMlC0YG8t+XKdj45pe1hCzowEE
uApR3Syt+dflUTSGqCI3SVYVYwABqVPnIA8wowERMhZF/L6HK1aOQ7VLJUhKTmjVs68n9GHsXMMY
N56uMRSVeLJzygD8ZXj1chARQ1MxyhdR074n879+acXMw5JK22wy/8S6H5WHqtVUQHvjqfW3GIV0
768Yehii77aa4Ueq2kmvrKFdxVtHCMeZzNu48mn2kArUrKBIM3LQgJxqa64OBvqMosz1ZRRC6O8g
g2D3ru+sIjZNtBAPeHX/FNLlgNLlQ2k272kTwGdQwZm5LOqQQY/thLt4XIPE7IpBbpTY/pYSvOYz
qBBNiy+prFvmnzJafxgz+5MwZBqVLd/wGBofqOIzU8PJR74Y3ilP+UqDAKCKPEwzjQd3uG0ohJS3
EJoaW1bVuX0Up2erhhAcsbgRjVCFj6CzswEs120lxZaH3G6IN+I6I9sxAiHF52UCY6MvCXqrQEh9
eSPpvoVychtdMy9G5XsnUA19plI8QfTweWlhGe97vmLTc52PrMc14ATa3cXFqeqAdXPYQqjrlkgx
6LTlDITtnncq/Z8ARNyNvZlwyA74VGwYmmZ9VIQmRFtqYK/x/j6Rz5ZF7a+kFtlHz+ybd46w7uLX
8WU/2tUCapATBOTDXWtXNK6HCUpWlGxNQnOEqnSNTmi2ywJZoVOZP8wBiYxSRIA1RTbYTaz8Pb1Y
8BsqtlJODZsdr2nOGfiJDtKj9sFmgX0IvWKLEPLN9Mo6xvqZXi0Ws7vOQLW2PNO0FDt/GgEGqQRv
kpZX6dd6oePX2WzFTUn5IJIwzAsWIQXSN9EYZMEdqAvsjZzVL35DFTu9vsrqE169SkvNgNCqrc+y
sqGi7TOw9o91Wyw7AerHNHIBLYV2uz8VfgRtT6s+jED8HUFmGN5Mg+HcCzqGEbJ2Yk8LB0rRSxqy
2PB7cW/aIz8BoGiCeoLKBNX2VkQE6nbnZhDtuLHxNG5SpYmswmFCK2Igz11qV2zXeKmwo0D2xpOL
QwHtsVUV4i/GbpX8kdyrD5ddwi+42z9Xjqg0ONzPoYFgVPMJRfA9TpY4Sx7ugyiI2iONzAhNlxsz
fJNE3fdJaP/+jea+oGWRYSQOqtun8mtxvdA4uPeT9of91yryxHYkj9n3jYm9vaJELU0TmYu0Zhgu
uPHv2C0kakU8WDsWDdEPKFrH1p5hz+7sJL2avl0e8+0TCErRv8+wb2fD9+p6RkjWPLps+DjN7afL
j9Z+J8W7kqwuJgsB0wn8vw/ejifonYqKXRXZO3tHEkBbd0Fyeay3PRRRS9IVsWTgojvrZE3Gbdf4
92Ch29Oue/KCBp0cXvuu4whgkd+Xq5D17NGwmE+QKAPDS/NpGOTjYJv1xvPfPpCISoLTmDV4dwGL
PnHvqam/QQshAUj7OsvlxkL9Upf/p/FYKt1qgeMtFG5VnqUU+9y172wImNvCukKBNPbRMxUG4c0A
T1Kk+bVh33RsiWbL2odyOcjxRxfOB/TyR5lnPExVX0WBm24RLaxO+K1XU/ZilodZMHRZeWbAK1x3
jnCPE6gQzjk3tlqs3qQLW72usieRTSrMwmjKsxmCQ/V2hI4X22Ul6Km9ygXPbhW6BUcvjt3donjY
X4Guux8jkBVYn4sBRQu/JNb1aAz9X5c37ttzJipkoEjN1h9wrJzkfBqBRm6Cp4ltXUjfhETCf6mk
RCNA62jyy+YTuGe7rwgSGhmJzPFvbKsbbuFGoUBt+sVR0jY9iLTwY9HILe4RotnMav/fFLRBk07L
dDI/8Icli+lf5Vfnk/UVeX4KKCMkfqIMRfkuMo7GxqmqcWfqDbNNAcN1MgxZoajYTXe03WLE0j1Z
2ZyhvWQQ3pmnE5qFosn54JYbXl/3YGVHjraZ5l1K8MrukBjp94yX77rHEPUuKaZxZNSxphOTtxbY
rqi4rfkATvznKZ9xUr8v/aU2D6QUWeyuboqzW/Vkl6EgclioVYI6vB+2vNbbi2SpvQO8a4zBtsPq
nEpWfKtAUOlHYdjXL5Yvym/4UR/xntAkrbNhP1Bp7p1wqQ6+I+3P1BXTtWMv7Qt6lEi16qwAWuqU
6H+NGAChX7q+gR562hTuiYXgo6hNSZ+AcXKuU+B7210advPG9f7XovzTxxH14j23ULNNLXM6jTvn
2krKuNrnsfHQnGRSn/kxv8r2+Y1/FEmQbHG5v712uGf/fmbZQ9c5lXRwpvhfBLzASDfCI82hq97D
03RpDZth55ZhG9m8Ql06jPLiPpfAui1bDbdv9ojDianXcdNjRudRbGMZL0/ZM7u1rrOrak9Oxq2f
GDf1kd2nD/K2uqbv/UjrSr4KzXE7HgNf2tOJfpMZVIAj8tH9wj/Un+hX0HsUuylB4493oCfrzH70
V5tXAo3DVNspAYIFhSHDTIsIhQh6N+27eEzk0Y55wpJiN+7HOL1t/iqO/Ng8h9fVg4UYKk/KQ7oR
W+v2ivX7zPkCDWIPtPlIffRPnLNbWqQbNvz25Cy1NYe5gTRLG26ilHd2hzbF4a+0vg/HrczZ269u
/TqFXn20PkDzD/qYinMga3BqlZZ3I4252ciL656+nt+vns4Qci59XhfnQXbOrvbLBICjLTjfW3g4
BCVq341byLHpSFWfkejY29yMshLBsi8h2n3nBk8UjBUhJKLfE3FYauONwyZk4gJenxkUQ6xSJJUR
RHVvbTz+badg/bp5v1oolCr82fAaXGvlVWqeu+w8OVcdNM7F8vPyBHQx3C80washqjGbug7rdYYY
pvs8Lq5AF3VDrgXkUq9cwxJPpY+eKDITY4eWvRJli8A+dWTGv4PG7aECBGnj+qTb1MrhXUEDAkAC
pzqj+/Cqd8p7XufPbhXeA2+yFRZba4jxzzPDUnt1gkagE7qX9XncTXG5FweEqXu0uO1JXO/Q6rqj
0XgEo9ZB3iBlHP8Hs/AbZOF1CfyXjMlb4yqXHUrkGj0gQwGCkcTdfydRfxA7ltS7lyH6cj7f2rvn
T49jlCZmJCMrevz5c6sR8u2w2FJ7eaSoOzus8/qMZthzVg0SuLriA7GG/eU9pDFntW2HTg21zWnK
zwwcaM9WRqp9V/fOhrPQ7Aq1acdrTIr4Gq6o8T5R6xqIBoBbiqj37A0j0y3POq1XFlCizkHAQwv+
T2OsdqXT+6AyJUgeW/WWT9LNQUl9pAvoS22JIUZ3joeM7eyJJ528H/v7y59AN4By1AwB8q5tUBZn
aIv0so2CtoqoRXZdZcXvG0EJ2U3TKOrOwhRcM98TTiKCiA+UDhGttto+dftIsX/pembr5X11DoL6
w+KTK6PkG2//tiMlaiPOCGbFOgVm4WQEsxOXYGY+sDy/HvukSSFcaVBjI9x5ezMRtSOnxUU7J16W
n820eVnc6stSG9ejvWz1zOuev07w1WZlPAXJPSnzM4Lx85RZL+7Q3oIYfoug4E2VqjVLt+6wVwP4
s18xFiL508UotiblPkt4Mhzb2+GujJerH2DgxeePu2d4kV33Uh36qN+BlS0pd+8zSKK26XRQNKqK
eU1JVvMtd03QJndXVW28LyxTIfkzuAzbfEKWQPh9/diCbu4o/XmrLPv2JiYqHL8IuGUHvY+wMxjQ
6vfdzruNG4LuyYqNowPF95fAm05dgGp79o07z5dNW7OnAsW0HduvnNBCnMrECxVVVIc/DOvx8rM1
hqdi72Vgl0bVleGpKdGfaDeRTU9z0e4G3qEwdPWuQVTkfeC2csohIXXyOhtw5T6SYFuHYMrsyKgr
tqpnmqmo8Pt66WwExUhXBrjxhuEPHjQ7qKvGEuoWFvTl3zcXxcCHFors+YL9QxrjOC0uRwWjPcui
+VnNMinFuJV9ffvIIL5i6EPbVj4D3+zJmTmwTc312NZ7h2a7YutQ0mxYf91vr1xJL4p8clt3OrWy
iKuUx1Ru7CpN1EpUeP2QDlXDGlzDnQP9Kxyi8aa+aeMhCf9qPwan+nELjaRLMahQ+6LP06BpMVB6
7KxoTJazv4ewVlzFkLI5+Df0zr3mP4O92FcHvpED0hTWiEoDDCPvrT7DHmjQmioYveqM5YrOuKfm
fczR3OO1e8uarkHTenSr/NGmny9vPu26Kq6gTD2+skrAN8po2dtxvveO5pEdsQMjlDV2W5AJjcvx
laOeWGOfFzO2BvSjARbci4zujC2k/6+q3z9jbTQP/L7xhrm2g6kdp1NvS3QRydbyd0heZufSzilU
/lyI4wEBnX2RrjHth6H3jxNr+705O2HsuGLcZ4ION3bmNEe/pgX+X+mut+Dxfzm7sh45eSX6i5BY
bXgFeqVnXzKZFzSZLwEMttm3X39P52ni2zTSaKRI6QcDtqtcrjp1zo7rsTiZqQXkIedl6E1mAQOy
eGiCeg/kGE65yke0UNQ0VKQaETkOdxuL0W+nQBzKg7tL9t2uCPMjDuUd+lXCIRw3xqY7uHsQceyG
tQ24YLkqcE2fvdksPeROqsLX3sr74SZ/QcPqXX6gx/xnccye+jXNzaUtp+LWuriHxoNEfojssn3/
rN+wJ4Id5765e3mH2PKb2RgVuobqhWd458xXzPKwTwV0M1ZLmwu+VAWrDRPTILqGsdPTuCU75y3f
W/vk6J6yg76tDt3BCfI7L7xupAu2o2LWnE6koMLEhCXZjWZ81GRbr6k1XTziCFELOq1XFWUuU/co
oZ8kUzuY0V5UOuOhyB5I9vyN9ydETXG32TjGdl7S49zO9dEG52k4V4UMGUQEV9A6F/cvHqFctjMw
axJgL6dIN+7EfMPnz++9unI4z01mS16KKkppUfqx5x64N97m1hq29vx+/+e48N7KmQy66CIGp058
jHU5+q7NNyJmTwNvd93EtrVpvYDCTW6vf8zfZOGlpynnM/BMRi1dq48A1p6D+qf3w0H5iPvkZE0o
KpW3YE16fyofXJBkrxzcl68X+MLzin2JCYammufJSuqINO0ATlBpA3OQunrnM2rGR7Ch1a/UGr0/
hYynd3uU4ybXevqYAj7p1ymcNBMzZKIrD8oNdMhLI9CyqvoDyojpTq9z63ds2pbfDkh6BN6Qt3c8
zmyw7dRZqUceN5zbdPKgJmPltO+Dyu3j1dz6gvWoeZa0TXqnTqgdGYDFHIy6yraA9ybvIpPpL9HH
3YNWG+Q41UMbgHna3eQFJKMQSqb6EVjOMpIOOEJs4INe4gq0URXJ+UEfxnHFKpbeT9ldhTR6IRJu
RFWb/Oim3jjwOvGCQtIyzLSke8i1VaK7i06KQODt33XORrdt46Y2Isg+gPZkRGdyFxbsv+tbd2l0
ZRelZuyhdoXR+1kEyPWGuv3aO0lwffQl72H9++5EZkZPwRofccs9FqlxywtwfH5vbPUSR/SBF3lf
gaWpiYpa/5Fk05/rQ5+X8ZI5K7EbuBddvS9NI8rZECT5ZwZwu5yjNF2rgC89QAnaCtkU1OhjOxoz
+66e3FtG89/csIUvJvLz+kcs7VEldDNpjTKYZRmAfUPq4i3Js0BnTeBqaAZe87IL36EyKTVz4zgo
a9uRQF9+lYEnWTeADrIDYxW9vrRBlS0EWDMB5F/HWvS02Jke1Gor3R52tdm32+sztXBWqPw7wi0L
5tSdHYE15N5GCn/D6j7Mz4KHaO/5rIwMrRNOeP1hS9+j7K2S91o/p+4QlcBAvA7FnG27uoOEnu51
88rNd8HsVC1ATZvQIT33c0TmgwX6UxmvKfRdfntHzf4JbvJeZDYOOvpf7T434j0dnq9PzOX96qj5
PpAv1OdrwhRB4mvnaeAk4SLRfMbjXwTE4fgIbc11LH3F+RW+HJ2G0+vTbGEN6qzoN6ST6OqUM/NJ
Oq6czpdXAJ2b/z4BV86htwkdoizpfmeZFrEmXsteLb39+fcvb18Xsu4r8HAeIfXb+VK2Rep7DhOP
1E7JGh/W0gecf//ykASZN5lRm0UkOSsekHurTx+uL/Tl2xhxVPhiVggo4sUZiyy9im9c1nax35eo
L8o5nXeoX04h6BHjF9D8dEWIbjg94JCquKs1pz/Uop83rSD8TWQxP4ImogoZ9IR20uEzMqh6CSbp
3mOPqBCVO1Z0YCdAO+bb9Xe/DF3CuyunzoAr7ZD0g4hmWtghOFv+0EFGek0/E5m8FUJ/ShLxl2y2
OyO0Vp56dg7/fyA5KhwSQJJzR/LgHsG0BAAL2U2dHYyt2DR94huxlgcgGeBhVjCyddBmmfroWlpx
JkvbTTmr7LhOtVYb52iAfKHvjuO44bKk4PNNnRVruVhoJqCO+nezZZZOPDZ7UxTT7kcXOwwhLKj/
xMBP6Dk5ssFCw4M73ttEW8v+Xz65HBUxOdlM77ped48ae3dGAjHlt7i8y5O1yGdpo6iQSWwSrFXq
0KNrgzkGfeSJ1mxq3fTN+NWaqg2FckAi32K5VkBf+iLF5YhWZLXl4IG2WW0M7afU7S2LT12+EvMu
ja+4HaPLy5jpwxzp5e1ciMMMsQMzjWi/hpRYeoDicqwsbXLTZiKq8xMvWl+aP0qg+u1qZZctja9E
Eqz1WMcT4R5pBpkGqDA5Xmjav+zqW6UxbGPFN0CYjcVS5CIS+XvSvEDPPABawk/0MXR1GVz3BQvm
qJYYoP/AIGQLWynJJ24efmz/5+KsvD745UjIUWsMvIp5oVsUeGV2JO1n2zTIiIx+0z7XwNRq2ef1
xywc9WqVoa0b6caJa0RdUh768/k1W3xHafLetCyHjoZYqSEuLLlaaABaCpzOgyYiOjy5LPXzjAZs
AlCSmd9bDpXfxykckdvUqSKBGoDfO04btNpwklO/1vu4sOBqdaGaxmSg1USO86h1IJHWxp3blOR2
gDRReH09jL/NERcOGLXAIGadNDpL6ZFPKTkyQzQh8ZoptHhrQWB1gsBj3yWbuTLqNNBILCN38qwd
6zpnr6PRZ5fT1HpjuiZCMDZ3YHbLTZ8TDm5oXaToDu5Rg+YdCLvqCgzpmRNvknZEX1lDs/kuG1Dh
swe0CPXWiH5lNJwFI0pOBzECQpDSTJzQ5d0EVu3Fz3Ps9nd8qqo97mjtc9fR+HEymzJMmQuZU4+m
B15Kb5fNGhAgtMoCAvK+IG20JkQO+1dMzTb0KsEOM2ulP6FZZDN6xrBpE5FHRQKk5lQ33YsntXmT
m404JjbNt2k+akE29tNrI0S6KYpq3MrSSHaUd/HBYHV8IGASOmgJx6g1CGZvWeqZP7rCS361s8s8
v4RK4G+Q1ucHG3QIu57j9VuLQgiJxzLdZtLut2htHgOQkBWvOpv7Le86fdt5RJy62kg3Vp3rz1nN
khCc685D2pjNY0IE3eR9CTH4ARwsHfH+aIbRBqZWOYFWFyxkCfH8FPx4e4LKJ8KhQY9sW1iBoyf8
MLkl+ZFNtP6oYj19pW7vhD0D2Nub9Lu0kAU4T4t8WzgdBEsa9rtyE2NfpAPfo9Y5HiD41UItzRX3
uZlNe9BZTGHdWOijGM3pqZ1arDe4Ow0/y1mzsTkSldc37ZJtK8dFT/U5b8+OkEKf16+MsgJ11/hU
Mltu2sr5pr9Vy1bVUNeUDKyOhqK8T/P4Punr1zyptt/7CuXMKBIUzSvaAgpf3jb0XjSJP7nvqft6
ffjzZFyya+W26XUdq4e0JMea0Xtp5M9WH//63tBKXFh2TVqYDnWOM+a6EMc6WUOWLby0WnTKrSnG
8RCXUVx4T51d3VpT871gVpWanMBDxBCXT1FSTj6tqgCC60FlrkzJgqtWCZ+cLu8mw+2B+DCJ74oc
EkkJGh7XaPGWhj9bwpc7WTtD72KWs4xmG/4ZLF9uwE1ExDFla8SEC0al8jzxCW314szd1scckiDJ
9Mc2hmcGphOfaNX++s5Z+g7VcrW8zmtqici2nt34EXH3SFfWd2nrKDFeWblZxbkho75M+Z2bxyMA
HrExryzwQuCiUjQlRKYTlU4ZjcQcmG+78K69bg5bcO0mB+pOE1gvy3qNCGZpohTrHTxed/Ps2Ecy
J8du0vekd/wUrDbX12HpaxQLNurSjOtMQz9Bm9XH1GR16EpnCiqtl4EAx9vGZA17uv6whW9RCYAg
EuB0cWtN0Ug/M1DluFOEnoOVL1m6banMP0j5d208Y3QvQXa8yiZ9N7WIu1vNpofOqY0Acmbjrk8B
AYhbs3xAGmsNqLZwe/0/sUaHtS0v0jqKIUj5NFFKNrgpO1vpeH4yM5Qx06oFacVId7IsjZWdvjSf
ijNICi8boOg9RbJ9nIa7KRO+46yEzUtjn3//4mgsNx4EB4Pv0czovrPEL2MubnM5rSSAFvadygjE
ipyDuw1uko8vzERHbv9fAca4InvSQUf7ve2mOIJW2AZ46WoZVRm5M4n14cnq1NjO5/eGN/+dodyY
iR1zWUVxQk9QV9hVsmz90Rn/uz7+gh9TqYEst0fPYZbinErL29x2XgymPV8femlxFauXRl30hePy
CNpovkHfgVj3K31lXhbeWwVa9L3dS5AAolzctXswSAQsXmP9XnhvFUkBYGZvQEwbeaiCQCN69tO0
DYi9ltleevPzZv2y55MMWJYatJZHoIP4jcGz+ZBbqba9PukLF2sVMsEMyDMXJeXRBPIL35m0vZWk
P6acHQ1PbryU6D4Zxs31hy3N1Pn3L5+C1LneQNCCR6wCdXhBgxl9+wZfSw0vmK+KmhhAXNOQopgj
Dg5gyTMAgGI/Ro9d1QCUSL6jNAJtNrVNs7K9huTd2EeZReghzQd05Tg4nQqPVh/XJ2ppVRQrjmVj
OI4DK+sJUGdZiauSIB/jkOGq6eUPrSh2YNH9nsNWaYB4PLR6kxsiKuxXq7+X0xOrX65/x9KKKCZt
IBopC2KUUTXoH02B1JY5lVCz7AMra06dLdYi84WdpbZuGq2ldfPo2UeR1g/paL10Wr2xuLW7/h1/
e+cuXFfUNsS5Q/gRcz6AeSsF0FVnoHAvZbx3wceFaFpA9KeqDCMcPQ1JyNQeIDfUjfSJTob+w9Pd
VkPYTcjjoNn2lpCx3tkAsRob2RpWu6NsFB9pNhHtQEep+Vks2E3s0gSimYwhCdDQn17ddqfGgHIc
eu28P6Vt1r/bttagC9HTQ65Z/WebML6p0PZ5SmNAcbNGpysx0l++j//7fmqo1xMbhBXAZADM5/ji
4D6Mb/EDvyVHdyf9NKiCFCxnd/S29+dAD/OfbeOTrXZsnoGeXQmk/u7GS2+guMFZT01gl/AGud+G
fYhkj/9WHLgv/bvnzeMh838VW3E3+rvTz48pNAKgGXX/4/5MoHBu+GHousm2Wuhu1hBhF/0ypkSJ
c3IqwY7XNOjWjk91/wk14+D6ZlvoXzL+766Td5rbEHyqtm82Y6j5zl6C1EILfgNQDQxsu3HRPZSH
4HACWlNfia0WZ/j8oV+8sy66CRyYwCIOwbztNrmvnZwzQhR/02YKhmDCHzu0ofQ9n/rNxgk738IC
ND7UPEAqIoNy3x67T++d3ZJP3C6dyQdN7Watf3aBi8FQ6W9TO6lHU+INa+wA45REYisDGtSbAXOS
nZJduSHorGrxzARZt8319bh49cRCK864KilzNVhzpOfHUYuyxvWNIhqA3ro+/tJGUi5TrUbsCQBz
9JDWP+N2Zw7318f9SwR0yWQU78viztTmHAP3n8kr+r/9816ywu4228e7d6ig+Mmm9/ugC8c/1vG8
WMfhxPzyplm5T/+VvLzwBurdyq2pyGMXb+Dg2fHO3OT7FLwmyabdx6f4RIMqrDfejb5lALeyjRbG
6OO2Du22C/iPNUO1zhN56S3Op+yXjY0kNe6MCboqhodpM+zKu/jYn+bQgBMpsIH6yNs4j+bBPJR7
4X+UgQjSY3sj78pjc2fuReDcr2EsLqezKXh3/32VqupH1miYEFqFI/xX8kgBwT43Cbb7cp/Dst61
d1RNIFIRQFYybCLtudqvPd46b9lLM6H4rLoX6IcR5x0R2sFb5w8+WCYCd5f+x+6TvdP7060VjVH2
Em/du+bUf9hbHsot2C2xOsam35i+Fq6tyxJbkMr0OrL5zG8IcwYjinbXPpfCn3+Qe/qSAO1/au7A
kfzLWDGGJQyyerfTvNkDPhwPm+/ok7gHY/8NDcrNtHWO5gmrvFKMXOomcKx/V9jsbVwDjPNmO5Yn
cV/dAmW7o4+Y0Ce6m8FE5AS6f25Bdw7TSnSy4EBUNtiREcjT1VjVPEPeMNMDQCpXzqIF36de9yZA
jEpdPy+RZfoj2VjO21jWvoDQ4YqTuhi5wSIUJ6XTWuikxjFabwWKHmlgPjiHap/c8r0VVS9VaH4W
zta+a7bepv2V34DjHIe5uEl/Wz+vv8Jf9sALVvHXb3zxD1aazDQvz1D4TbVxfB2hRbMbbhocbXX4
/pzCRxRb55fc5TduKKIG0QXCCb/+XWxYJDb4d+PdFzff7I3721785XVgFYRPZgcjBQbcJx6owcyq
CYZ4Tb5uYcpVjr1Em7nMW5C+VNPHMB519zNlK20FSw5OFT8upIOqDwNyvQuajXZnhE5UbseDt2V3
456EJby9cUQhJhA3057fkX0N9o7r67j0WYpvzabSrasRyzgQ19f0F659yOk7dyQKCvZ/rdqa2xaK
AWc7MKwwQcE2LvuAg4Hu+qsvuUKVZw/KHgmTM94dBAZv9bP9qt8UT0jcbdvX7D/6OuGavLLbz7Nx
YbOrNHomCumQTcaT6jgLs6QMbEi/Nck7hfYjT72VGph9Nt9Lj1HcIOVmPJg69sGbGbwbPguf329y
H1HIza/suP0l/W3mP6YhItrCHwNvR9Bepft/UgTtzP8TvT4Uwev1uV3wjn/BXl/MKbNG1/U6MMhk
EtK2Dqk2g62t3NOXQvW/v38dXHOAk5wwuNzIP1YBz+tnKJS9lE/00XsXt80BpGFgbnMexmO/QYNR
xFac/tJuV/zmpLupqCqso1PiDgZ5xtF6mEx7xe8vHWNqB0ccQyHEmNEwGr9Mgb7pbrIju4sP8QkC
IWMA4qWdfjJDgVOsANvB4/WlWvgmtafDmSaXQPgGzDsQskuesxjwO2PFMy2x66l8KmWm9VoxYcL6
rXbXn5woe+Av7mk8VvdYo2N2BzKvlbh3YcupPR5jUhYzc86T55XBYOKelv93fYYupvSp8ffjvuy3
Suu6MS/OH5E9Cvlha/eZycJ2gJQJEo6d+E3Wbg9LHYpqG0fByr6uKB413ll307E8eP4MY+0D/Q4U
mZ/Xv+dyfQQfpPgJb8jMppmw5GXZn/r21qwcPzPiwLCsgzGjETNLobALYZfiWwl4PPEcG3+ZQgec
/57M8cQmvSmtD8e4mdeQwhf1WdBZrzKtzO7AITV9plODXaJ9qCFvU/xZmq2fx/a5nFukTRB7n828
YjGL86e4AWtAM3Efj2Nktgjlheb3PUhtWR04hvSZpu3t3PC99KOlxspZtWCkKruKxlOzkBwuz7AT
aCb+4NqdtF6ub4cFw1Fh+8LVDAiUYm3QTsMCO2+fGq24/97YSngwWVNRjrKlB68ES6Qh3ObWMSy+
MvrS/UJlSMlnUODOGkdCGD04BbipITzaOv14p5MMCJyhNqOyE0hFZRNSZf04CL+pBgEweePGr1k9
27bfu26+ErAsHPNqc85YNijAV6gxeiDU5wy69N1PAg5B5jzPuR1en9KlrXBexi+mRPJYJD1Hi1zd
DwhcSFHfW11Z+i6T3oorXfoOxT8Qz80RehneISYt3VYkbfZ6xdhudGUXWLE1blNejytn6sJtR+23
MMgMaDakXw5JYUEZ1HagQVI/9GUXDGW6Ehn9hSxeiIzOckBfJy120fDfGyY9IGdtnCbN7gKKIlow
Ezn5aeWmvztt0reuPbq7vI31Hxwso9uuKLU7bTSS50Sw9AzgqOyDmTbJprHj5m7WLDDBaHaK/xr5
Vgf73zaZjDzgNLceG4h4voF1JX5sY4NG0PSE9Fp6LuDRrN7oXmOEBUnqg9voeqihf2w7NQMPMiay
DQRr8h9t6+rHHJwr+6aq9PsEkgfPY46Ol7ZAIba3vGz257kCNFZPjs1Y6scmc8mBZ7n+wymrGWFd
N1TvDoNCe2D3ifdYNNZ0S5qC7fqc05tprtg9BQr5WSu0GQIBoFJjOZ/zEJ2DBChM17YDuwGcpBaD
Fg4zUHaYP+Rq4h4671ldgiuI8y67n2iHjmLLBdtH31Y15FB5OqCW6MUgiePIvktg6szAQJ3oBMhE
+4B65ng71D2QdKNev33PMhS37JRMSq+N4wPInBvfMVjUphTkzjZdIdK6bHq62u+S6lJUs+WA+XCa
wDWETArIjHrkhaFO+S3r1tW+F9omgEAWiXawOAtGHdh3mfm5R1fOkXP27f/tQFd1p4ULFmzhSPdg
0uaBmB66PGOyl1X7Y67mm0kzs6Ae55X1uHywoCXhX6MjNqmpVnjewZLinicOdJLrtVB5aSnOv3/x
gujAQk2/sL1D2YPuJHcFEotDYYFkpfScu1h2BkCoNHStBrrTI3ILlVPtBUpIfaBR6uZgr6sBtbS4
Md6IeSQrnvOyM9NV1m8C4TtHTho9GAg9YgZJDKP39dwGivlbNytdbZdpWglJP1DHHYAp3pjtiLo0
WzlOl+ZUCdJ6iBJljTG6h9gh5Q4B9Tn7RKwdGiO+1ZZAwQzw77KZdADKFALEh0ayHh2yAqRscfIG
trx9lfM1tYGljac4As+rOGTGPYp2t/Yt69uw5dMavcvCJKndKYVXMOGkNY4rnRwgn33WMbipLGN7
3YctGKjaiVLMJKmq3PVwLAyV5wum2SeDDdLnQCCHNig3YhBh5/1RDiJdyeEsbFq1OaWVCcpQmowP
nfCyh6HL5WvRETBTmqX+SGedruyvhWVRYQ+tBjg3GbsukrN3SKR38hxtc33aLkcsukoUwSxU59EY
XkddkUD7Kd8VMg2rxtl5uKWRNcDfwuKoWAfWIuzq66KOrMn+I9tJbqgx3oMY+9BKtBE0o+m3GUrJ
179paaedl+uLiytozJuMuPQAJswNWhd8c+z2xrgGJ1xa9fNjvwzfNpbWc8oh1jB2bRCXlfMIaTAD
fYRV90abuVqJ75Y+47wbvjyn4KKdZ7C9HNigPehp/17UzkObmCuptaXh1VjVchJXIDFz4CAyaOlv
ksSBnNZo25ZGV1wi9VIO4SH4qxKNloGA0HWQ19CE0rpk5ZBceoLiEakdp3LK0vgA0v6DTjpoTvXW
79J1vjn9ii+M+7ECXy9O/BhdxekM+onC9OdhjZzhcm4ESoT/rm4mB5tkApRaLq/fUpP+snlahYPO
Z98RbQgCwMkfhhGMPmW+dogsTJnax5PWA6RRqxEcCGnnjxlkT0BjWlprzXpLw599zJcNy+oEouZz
3Ua5TkLutI4PuOqd1Yhf1+16wQ2qLTx6MmZV2VVtZIOBw3egnRvobvd4ffCllz///uXl+ymtS9c0
qyihb43g6KSNpuH1+tiXW3XBua+Ycka8oU0qAXqIoeGHpJ4gKj7lcRrkDhUbJ7abLXG16U/DJ+2W
zSA/ERBwKHxjaNN7i/T2/WQC0hLkLC2P7eANW83WTOxI3t9J4k1dkHjnmLe1B8ML6sZF4IQLlblm
zUubVfEVmsE89N6gqbxzgRq0RL+djWkbC7E3HAhOgS7lP3Qa/Jx6uhIOLuSmdJVxTNc8UWBaMGOy
o5CMiMUzt9LSA+BZrx49SH4D4dGBOD6ExoPmAzmAm3zsFe4GyqV0xQX8NYwLUT9VfExb1Int2mJG
R+0wjX7SZJSAwK/JpjBuEsf2mVn/mVwr/0USq0GFmhrlVnh1fHKGqd+bcz365qD3m7Gg3dEtx9+u
V9ObgdYjtJw025cEnEYZN9qbYSTZx1hr+UeXQr1Bo874jp4k289mKiYffUMlBCKZNwAfaEjTN84U
njoW/UjiuDpQaXQboccEYUjLX0HRz0+V6elQQGzzH7bO832fNrqfd9UQ2gXLNj3TwEKWeQXfcYP/
aE0BWbqxSbdmWZo70FE6x7or9I2p22XAy8HbDfjwbZOZcTDNALmLpgVrmdnYgd46PLRlKx5xy2OW
b/ICpXjIVt2IzvO2g6abBydv+a7OJwv02nKImGzkA7gLcUDLeUgCZNBQ70AvdDEFZclFeaiqSUOy
s8keIF0BWDYRkP70xdjXn9etcsHiVWRklwO4BsSHEcmSvBspSNXyEgzspp2t3LUWHqByyrWlp1VA
XrYRdXozJLKMfQiSVbja6N9D+6C/+1+vZbc5hKTqvo5qfXpv3Qo4WE8ASzf9YR4Nr8/TQryjoum8
3nTLZOzqqDJ+1sPgg1DcNf4k2JrXx18IDtV2H/DeNXNJCHo/C1cLezg3MrY00DN6FPm+Fe7zXMkf
15+1cISoMDikgmKWmcI9OGVxFHx80yz2cX3o8yl3wVf8Hw5u1jyIqEscrjj1AjsT23jqdzytd1x2
qEYQtnIMLmwrohwmHvgXq9FFqaMW9QvJ8z0ugVunWONVXhpe8fVI9Q4MSaYxgl9jIeVsPky6tLdd
VQ4rhrG0Cua/u7aVeibAKNqC/Nil/zEp0kc0gq4lk5dGV5x2yTUCysj2nJZ3f441CY2YraRDl+ZG
iQm93hh0pERBBpSwe0Onj40HYE69lgRZGF4FoLVGPE+0r+vIyD6gShcY/QlNwStmtmDGam+Pi9Ya
MLnVVlRWD2n/VKJdXKefHWRsv7X/VbAYrkQz2gmaFm6iasPYBi4T8hK+HMx9mRn3Wr12cVlYX1XX
27RpL2q9M6LaskJCsiPp3BVU6YINqxgvi+SpRFKrjXifWOFgmWAW17wsKMe03FQpe3cLMW2vz9eC
21MhXljYqpeQbIvYWD2MSev50kDOq5gB9NIIDy2TfNaesRKCLn2ZYtW1aeSGndtGpMtMf/C6xIPA
d/qODmpjDzwTYF91o4fXv2xpgVTzLrPetNPWiFzdvIl10E0lzYr/XrIQxbalVblaTWGAzOrkfkjd
+UC1SrvxoJa44pyWZkqxcVnncWLMkxGNw3gTN1Pmm0ZxyMm4Qwvwo6eTtZTywjSpTT4ItbDVuKdH
cT3pt3lM+cGTerOyCAvmrvb5jGncOoUHK/FE+dSXDe5KJHvQefrkOdPvby20ypTqgRm675jo4FJI
fGzsvNlkFtII10e/uBDEVc+5ygNQkCLZfBwShN7ZGwcJCBomfJHceXytX+niNOEhil1UoDWeB7Dz
HuP+w+GDz0Bj0rQiyFajwIt2jico1uA4xZhzYbhH05C/0Op6gzOj2vISggi5bYWoPAGnLvoVD3bR
QPA0xUCI3aHuVCRWNPfw7LXGN+hj4gB/Gd8SgMYTFPuwpxy1EC1HA5k+bftp3OrMekjE8/VFX1gP
9QhMjcHuLAOL3uIKy+XH4H4kzsll38IDEFc9BXMr96Dj3mD8ydwX0zj6PKl2c7EGRFl6//Nm/pJG
AFlGXtoa5p9os7XBrPcn12Gz3ydpBa7mZk32a2Gd1UNwYnwmuWG6RyvvQsjdBmhD3tZjs2J7S8Of
f//yGQN0ZNMmY1jktO980o+/Wjd5Y4xuri/zgm2rhx+x026umQmRK0sLvDliqCu7yYecf1O+gimw
zib8fwE5lloxbZoSZ9bzCdxrhdQfXctybxLobvjMKNKT06HWlDJUOUGUPABzUhKUVXQUhVM7BvC5
NxxcBam9Qye/vmesKA9dSvnt5DU2Au9KBK1JjWji3YtbQ0OFmVYZ9hrECtIMdHu9ALuH4+gz+uzc
PHQ6m4TT3Oa3lY0+LJnF3nvegTUdVzWur0VgFw8U4qqANC5Gw9RRWz62snmO4+LoeOn99fVa2A8q
HE2b+9HRGxtwYvAZaHkJSYYx7MTbt0ZXIeFpNgtpuuBlyyiSWBnpUzDLOBsBldfvPUDxilYjE28G
8ChKbKvaOZwZmzGv5j1sdK3osLSjFbc4FRnwepYDpurBAhd+noESBwk7swrkEL+MVbx2P1t4kBo2
5FM25AK0WUc01iF3OPfFnrAeNIb5uaMvm8tD4cIXfGvi1CgCMoqjV+lwl4aTAu5Ro1v4jetrQOKF
o1GNH6CF2bCGtizyqr20gA3FxsrjXWLKIB69qGbfagwgrq0sjpeVad7IZo6o/QkF5BIiFq15yJyV
a+HlbCVx1YZOEBJRA6xBLLL5EP+Sps5/EmRfX4CNz+W2lK5Z+nXnyCeQ7X6krutu2nSGqhPTycv1
hVo4d9SWz6LEeWa6ODeplfoleEaSG2f46MDGeX38Bd+iykx6RCuEbED0x00n4ob3LOj44/rQCxta
FZrM2k4UswTj3gDdj87oITL62sA1us5dhlvY9Ydchh5iiZQTrdFGnovemKKmyB8gQX+ougfqvrVW
cQKXTZC42+F/nF1Jc+M4s/xFjAA3ELiSkmyJbi9tt9vdF0ZvJriDJMDt17/UnPzhmWKEThPhmQFE
AFUoVGVlOg+s5BvrteIw/+ve+HiBkhG0I4qxE4geT3MgYlXIf8GwxYu/tt3G3VbYGUfCG2umqz5U
qNEH6Rglyx0NNuKwtU0xolaaMXdpZIqbOfejsYzd8nmhDwsYTRbx7/KWrFi/2ciS9bQCurXFka1B
v5lTffKG7Fjo7AekJO+nUX7vyZaCydp6GQ6gm0Gy1FgNOy2s9EJaTLsmaQ/onpxCCNxsnLGVPTc7
VcQElpS0t+Y44/cJuuW8r8sWHHRt6PMafjhOjlN2ee8i6E4dH3SIfDlKJ4u1N/66vBcr5v0fO/7H
8UWageVg4dDEVfMLaIWsWyKTdsM/rv368658GB1cS2nZEqy+pZOYOerX4FRv0Eja6GJb2VyzHaUG
z1snBNadEqkAXrWqnbZQrAWjnnfSjG6BIdc+47x4Hz9jCBjLtFhi1FrOdHrRAqGfvNqiU177DMOm
qezBUT/BpisUfMsJds1YWNlFiJj18i6vzWAYdUZmFgArijhLoSNalqHySeT7Lzl/vTzB2goZcVZg
1wnrAxqcShr8TNn4CvLjhyXZzDGujG+2KvRVkJKgH3ScK0p2iJxl3CPLEc1J7txc9Qlmz0LWap4u
HvglGL/n/rck/dX71xmZ2aMwc6dbCs5knA5tEtZ1s4TaUdc9/M3WhDwoB9FxUseF80Tq36W8d+aN
Xf20+ot3hXFsmkpTZ8lyivfE8uBO+T2ZqpeqLcaQMG+vJZgJhxbslMV8nb8wGxOQCUszWZRtHCQ1
C7lMAqC43Gyfu2JDw/Nzigh8k3Eh2HjX2n5D53icVH7wcmSq26Asoq7VxWshh/R9zvx/vKP2KZ2E
e2pZ6e6tYUh2TRFMEZPKu50l5afEtbJ7P5XsSH2BHrXFoX+rVPboBSoDkBBW86M/Z96+YkkRIUID
R/pQ8o1besVtmzD+xSmTjFOIN4y0mA9oGsr2JFFLdNkUVvbdROX3gJcHswdSVjSGZBYJWSO++O6D
QMMAEqS7Wjb7rvh9ea4VyyaGbx2BDxNIJPmngIpjDbx57w+vKruq6ZgyYvrWjncLWj39U0ZnUEWk
owyzetowvRW3avaYAHoIPdsZTGyOLtExoaNSNdHo/fKdjQh5bXGM298OmnSsSJnHiVS/LWkj1+r4
Fijd/XZ/efnXwmNyjgM/3G29AMW7n3lzXHeB2kkYxMGf++nQgjs+yjJg+MuJlXs+Vtmp6G0Byc0s
u87czUYGAURjJ88cbD7hIYgHQ8nB0FJuleHXtse4lDppq2KWCseYOGAvkIJGgZ+ku9Ku610gt3IM
a9MYHkXTPIBqr4UT3ELwokh3pLgT9HtvXdUKRgMTRN8iG1U3FBynaf2vGX4W5RDW2fvl/f/8hAEX
+b/bL5jmINQtktOMmGNGGnEaf5Mr+bADEzwPtewJ+gpFE+s2T0KwvnWRbPwsCzNw0twq7qpI55b7
VPGk2ogJP/eMgQmht30vs3nH+cnzluLr0gXykJOk211ers89Y2AKwnZgpRhVnycnmQ+hxKkiDG79
B5jJIjQxCfHFBdTx8lRrH2I4RuWkslsANTrly/yopBC7JUeS7PLgn5/ZwMTET3ik5pbA4KIWO292
7kR9P/rjSSfZ7eUZPn9HBqbQA7dzLcsuA4Fgh/e1U4CyIJ28qGlA891nYK6uaLkx1dpKGXZe5LXt
8mCRcee5sZDWyaZyY+gV9xhw07jZpPuhkE3cOe9JU96ihfnUQmo1a9xwCJDcyc5p8kBFtb/h81e2
xoTL67a1RFuDSlw2Nvi7WinrL/w/ZHsq5fcCVN0bt/zaRIbp9xwPvwwUryfbFpFbtLseSLdkRMmt
eLl8BtZmMO4WWiDUBVLPjgVF41juRipzTijFhcEWJObz9l8asPPUH66vYrYXt56nABSvxbfGs15Y
7yAHZve3UPBJQo5eHSF9uLZWn4D0/OXa1ovq27fLH7jiPdn57x9mt2ZFBztPqthaQLgWWSWKGq61
kD6sF2k/XTeJ4Qjw9iw4ShA1uDKnUDU/hRijbsv/r9iOKRLNy9EmFjsD9B3/hwaWDDH/ho9ZG9r5
38VxhUeaAKjHkxv8mchTflU/D7bcMHeI9qGXskVJohjdcAI3H9kCGaz4LFO+YbC8KmnLkp4g1fET
inQlGgVHIDAzGzJ+2b8i26KzXFkaEwPeVLZ2c47AJ2PifiSA65YF4LSXz8va4IZd20hG0QJvwlil
87/Oa995vRXqrFx/plpD47us1BaSg5J3txLMAQBk31Q1uau1e4+IcTdCGdoq5g3vu2JeJu47LSQU
rfpzMTLwgL59abQbzfa3y8u0Nrhhu22RLGXhIvBV+c8ASZe86EMCEcfrRj9vzgfP0DuTFYDppYrH
3t3zmqOvDpUhncLFXjeB8bCRtKwzq8e7CdnaaLK/ccRvKd0KndcWx7DdqVv8MYcmZ8yK76Pnh5K9
9fNW8LF2QA0DTsTMbLvsm5jO4LxP3PG7LNL95WVZMWETepsqKF/BtprYcpy3hNrNYUydLATxLTvU
oI9ttiDiazePicDFK2jKa8JlnC2t9Qj4clmFHjqzb6jQ6c2krfqg0Pp08j3V3JCqBn0dWugPzcCs
Pw3v9XXxrgnSlXkr+ESBY6nr9jBSESfM+nt5LVf2ycTnlmJwuoKiSjeUw5854ei07tqN47sSGph4
XE8PEwi4A36aQUTTQIBLNvpHKwSYOyB4cfn3f3qIffc/fsYPNpg3hKipKZHbBtiUWN2TN5BvM/d/
Xx7+0+XxXZN7Rtd5n1oTcI9T96USr8785/K4Kz/brOaXhSMGkRc5RHfgNlJ1M7pgMmmv6l3EzzaC
smCeHbuaEhVDKzX0BnCYdO7OqcFaQPTh8hd8urmYwvBNUFhKAiDHVczne7CPhuOy7GQRRFq/Xp5g
bekN9zRKX7UD2hDiBd1fs/VUTRu/fG1gwzXls6ikaysFZSX7aKvlBSziW700a6tiPiVaoSbALyF+
0D24KHE6fmihHaS7DtLmu2Y6KsmKlqOjO4vVQp/BXPDuNewW3U0xaJOfr1p4k/lEollF4EbLQSLu
zlANBtTJywZ/w3mvrJCZi5psjl5QYGxOGfdAKtwryA4MnfPiQYDw2xLYV5WlsFDn+T86Bquf+Gxp
Fbs9i2o8CBoOkORGhnntI85m/WHwwUkcx3YyhWT/sIRW2bzYSfoi++IwjmILvbjiI8ysKdRF4Nko
zqnTHdAoAZbnFIQ91zw4sDyG+aZkQbHFISpGggZ8rFpbkEjxwcUps1+Xj9Hazzfs12nZIkCDBwdB
Fzw7b9yuAdXF6+XB1zbAsGHHootdMXQLyvkQLIdu3o1iX+WHy6OveAhTG3as2rkQ6FMBtVUS9V4f
uvbx8sif/27HTPNJm5XEd2wV1+0TCx4J/d0m4CrYGP3TwMh3zESf2yOnXkLxKU6tsTswxfVOI/t6
asq03nm5zm/zuVO7y59yfmr8PwQeJjPumHFxxkF5WCS3m+Uu7+diL3zn7yIcFy19qf/Xbfp6H3SV
u5FJ/nxXHDPr5xZ5hcBqwddl8l5A2zUL0g044edn1TFTfk05JKOkQkHsVt5mvX+oy/Fmqbd83ucZ
JqzV+ZM++It+ya0Wrk3FybiT/W6pQ/VMm0N/p/pDI+7Sq14kmMewai8t0xE5dhWPOZq9K1zJS9vH
VGws06dPQwxvmrTfNL2E1v1pqmR6Ah+LPKrMJze8Bm2PyKG36qWQTCND05woICYbJZj/6EY/O2qG
tUP5wYX+ep3GLE080JNIOf9jFRUvEMshTVhDYCEWfT8ckKcR9xbp0fms+kzv/aq3gAqpg5uiBbAt
SNvqD5mSWe16yvmvgJLmFsQ7aMNZfDaffHfJvqt6GH6VspI/oMHbp2FrVRkqY7AlYEysqHSD4Vuf
qyBDMrVrj15nZxuZpjXnYAQPhQooNOwdfiTLQm48KMO/TOeqcjh4rfNtnl21MdGKnzDTjzlJbb8f
wGRVdGP9vWu5tZtJxp77gUkrrGaCZ2ytgi0i4hXrMp/4eLlYOp8oyEHsejwlkOVBg/egVOilLfhR
L7ujlUlMihCec6/2fbs+AaXDnlr0xOwXIJAgx6jJxjNsbQrD40GUvFn6juVIHaEfmToZmuxtIsod
8J90Y2vW5jifjY+eQg0QrIbC3Ykn4pdTJDsGbr9wVOUW1fWKFzXTmSncUF2zjB3HnD/Wunsg7fB6
3RYYXm6uBr9VA6g5BkViMMIUYZ6iw6b30vfLE6z9dsO9pWOpRpTkg2Ol5odBpfvG4RucnGsmYbi2
fO4Z8ZlgxxykECSDRJUXKejfVekrxDqjy7//cyip75hpTfCHNZYnx+DYzcGNTfOwcN29U6ibXD52
JVQznppB73Ld/AHdzca1ueJVzIRnA4fS1RaBMIc/fRWzerNZdhAKynsl30pHrsxh5jo9IP08iwXe
kaFechBJUoXtrDxQvrnLDp554/5Zm+YcinwwDpSSCyfXCzgMveW+LN2HviSvNRtuGtHdXt6iFfsz
s582MCFdglzekdGMv0206b8CcqzT0KGV/Hd5jrXPOM/94TMEAosk1eD2W4rlyYeSux3QhyzRh2Qa
txp51uYwbDElwp6WLHGP1eQ/dZze5A44Hdrgpq2H/eXPWFsqwxqLTnWT33P3mDISTtWwB7lkytju
utFNg9S1SkbNXBjkCO0tGoKar5z0xugr5m5yP2AvnboufRC7Ns6BTFnEkx+U6ZvWGiNffrv8CWt7
YNznkLrrrQ4mcMxbH3Qsdv9HNbMdinFCx7ifb7zkVpyimaMEJk8nWnjusZjkq4A6XDj7W7wpK8tk
Jh4n6LeJlDnu0VNONDD3zVNLGdW5/2jVDWjnbbGVL16b6fz3DzYBcUU0nkFK79iBX+ttKWd1TJAu
3JW8S/80i63QaA+MzFUbYyYmiQIH39BW7FgEeSSLL1xbd0NXAynmb0Qja57eJAzIAUXKiG/TozMF
kHl2WkH/uANxVTinOQDKFoX4ghztQ7dotXPdrH2WzhneHzhQFN34FSsWavJ/IRafx6wT891od+gX
7Gu1d7qyuKVBvtWJ+jldvO+Y7F8ELE1pYrfTXdp487JXoMd8tkCl/KUgbPnGuRjumyRn8Zzl9huK
S867bXvznR7zioVnqruvuHiLFKwTPlBol/d35Z1iNpc6rG+Gtp/ocfIpu7VGL7hBkdjbKSHsqESr
9DF1x/YtKTsPDxip/1yednXTDY/YojDBWstyj6DY9cr9nAN5FflUtQ+Yb6pDW//X3tr7YQAtmjy0
gqY5uNSvn50sqTbc8n855E9eS2ZPauayPvdBEnSE4lkL/h5wdFkHlrO8iDwNwel9SWtb7yqhyqM/
pdljw4RtH3iqCxUODgycODyRO1lbOrT7Ig/TERuUWnW5s/rOP+i5T18vL9nKCTU7WhtQufWlLfyj
y+enZGqWSOV6Cq18erxuAsMHj4NbsxR0gcdmIuq5SCvroFVeg4kkcX5enuJzKRvfMdtaax+i3sJW
wXEZqh1Pfo858BVLehSUYun2CbqriP3uo+44City+C9QF0bE35GgvgEzZjRDyan7wvizgy7SXEat
fk0Ava2PM/jaPf8BRbqwrV9k+T1I7FAHAXgENp4bK1eU2TGrQQvtoYQcHEehnqD8Dp3CnzO378p+
Iwu4NoHh121WlFOlQQ4rmX1XOOgBoj1QtgJJCbYRFX7Od431P8/94e6gmpDM6VLE7stce1HJVBeV
45zf6lSl0UxpcRfUZN61HbEPts7ogQjlHtrMRu426YudB7zK38uH4dN7LCCeEbaQQGYg22V2PC5A
E6uHshB7AqoVgLwiToqNjMjaLEZCZCkmBtpFl4CE4SEA8E2gkcAR94v/o0ft4fKXnIPq/+dG8CWG
5YiEVBjMJ7EuRBr6yGDtMuXHfmv/AgAO0onCgspa6V0TxgTE7LLLldWUdOQd+i/yu0afixp6Iy36
aYSEoc1nQ19LLQCCiYtm2Y8C1TBoY1xepE+PN4Y2jreT2W2+uKCsqJsvlpcBdlqFpPo36/fL43/q
HzG+cbRrNk5uVvt27BFAQ5l+rirnLxdXYfEx/HnaD5YzzGhxFtzB8IjvnLl9VoW40Vm6USZZW/jz
3z8M3wg3B7sQajAqaX8UgfO1bNE2e3llVo7nf43hH8Z2a5kgccXaGNjvyFog4sreKm8M677aJ+57
129497UdMAwadM2iQse8isFf/FIX1A6TfPqOd85WsLK2SIYt+15PdNH2wAnp6sHl1Q1a/zac79rQ
hgkPuuuXKe1sqG4736Ykv+Pa3/AOK8titsORfHYttMaDqwWAaFDPgM3wdw3S78ubu2JWpnSTHEQi
g35WcQYqTTscqlzfjhUd4rJqyC26s6oN17ByiszWOAJiuj4oZhJnhXfbUTRATqDuyOoMvV85vspv
J8jZZFtKOSsbYmo39VZABBmTFjJz9a6aUNdethiY177EMGU5dzVMGSyUjSVPUOCQobbUK5tA3+/S
NhobRNcqkBtW8fmdGxBTu6lHpNv30KKMJwr+s9zRXoNGIYf+omdJi96fhpshAYV/CVL4v2UmyD5V
idqTasgP6Af290jAL6+XT8vaqhph96BsNksPlcZxTu69vn8JPL67bmjD+gdXEs2QS0YPjjuECZvm
x8nRZOMaX/vhhumXqVd1wyBRZ2wf0BED5tAN+1mzTsPwUdPNNGkxMCKjmA7kIOV433Zsf3lVVs6a
iYoJgnRGicK14z4/AjMULr0EnTtUC6ppZ/MiqsuNBVrxAyZMphtsb6DdROLKT58IQC2hG0wAUtrs
D+NbrmxtEuMOtwuHl8JF0cyXlEVBhTqSlaGVyy9HaH/2XbrhMtfmOf/94401olOsm1AEHCfr55L+
mHMWZk57ZM7vy9uyNoHhAgarwz2rcd32iUciT3j8TU+6QGlMlnu7J1tv/rV5zsf5w4c0tPRBJg97
I2ioTMOBgF1FJKCktIopOSm6KRu7Eub+53w+TOSXUKNuwXEap70KK+YfJf/eigXt5H9wzR8ur9qK
EZoNkMVAXc9qcMEPtTOD+sT+Ab7ZqzAcATGbHYWHlKWaejfWAXlzZfermGZwbDTPl3/7ip2bjY4D
gYAOVt6JwRr5bqMBI7Rn/WDVaIO7PMHn6Z2AmHijqvSnaYFceuw5ZXVntZm771Ld7hpSQznUGabb
LrchGJuK6QgKifFR8CrYoYxe/QQLT/vGOns+cc7d63bLBCcBUYp3jzW7MSTJXxSYZULqb0k+rZxr
E5qETpzOz5ExiOcp/4fk7T4pvLd2GP8EyrumGIPlPE/94UTzgQ6qyEY3dnP1boOaQoOitvfID5En
G1fWitGYjZ06s5bJJtKPRfmzqQDIG9IbUf+xOcRD3Q1Ps3LuTGgS2sn6dqkGJw7qB4e6kdXPofQ2
nP7aBxjXeU49kgqqnLgkydPgLU9lbf2uOT3OrYz60d/C6q0YvtmZaDVQEmr8xI1TClmlZZDBKbH0
cJ1pmtpKqkn0kGvqxQHkOVM0D8/nf2btxi6v7YBxwzMOki0vsb2Yp+DV7YqK3+kySfe+lU3X3FeA
Q5yzqx/OKtLWPidV4sV10YPX+T6Q3Y7wW9Fs5G0+3WeMf44uPozPkSlmZVZV8cLQdJGmcth7pBBf
glGpWxcch4cmYOoqT4zZzr/iw2xdj7Z8JGa8GMpUwOj/S8uf6ZUEOtyEJoEJXIFUUvQggy7qyIPA
c5z4zlVoXvx0415nbHJStsDLt6OYwJKY/lO5eJO9/5cMy5WbfTaSD8szJJ09chdPRVUKCPU1TzaE
byKKZgyZWM2G8/7UweJDDMvuZwI+Nt6hL9+nX3kKwasE5dUlO2ndXnmonP/9DkdZyYxSLXI98pHM
eJrmNzYnYTb809HlK/FTy8NHGEE786ju86a1Y9tX2VFrSPGC/5k7b72r82/XzWFYdxZoahOXtLEs
5yacAkZuxiz43oJTa+MiWvkKEwKEI2WhcQs5MbCs7sQEzAZNDq29RfH/aQUGyniGbdejD8GIwl1i
qjoSDuiqBLNnd4cw/kthkx8+VjDkJH/SDd/al08fJZjSMHB7OMe/GnT+S0+7J8bPnK79ZIujZoH6
yZVcHuXU4wkhmWT/Lu/T2pzGde735eQolL3iWdvJl0xxdpeCqP0tm6ChHI1uW+0pgP41GM/6K/t2
uIngWVhvwzs6Q4z0FxS88FChMahBN2x0xSszwxFYC4gMLRetA5nKc8i4LjdTsqB2qFK8vZqnJd1C
9a2dQMMZ0CCtJbxycuoouwOLzD+o793gw7ZSs2sfYniCtOb+FLgBuPOc5jm1xF+rHr4mwWuWIZek
Hb2/fATWPsNwB8FQ1f04jfwEeQyZPBXT83JdlzA3kTuiIxkeP4t1qjioKe8GhPdl9lSXG0Hcijc2
QTvVZDnWXMzJqcQvJ3cVGnRs+8FR1/WGclOQhoINU/MlwwZk9g+ZuM65iMCu88Km6MqA2uQ5dY1M
WvqVQt87AmEiiZotxj33vzvp/5U/oGxvuBOZ0zpp+iSPbfjio6xnlK1Y4kZ5OaZPU+5/ZTOuFzHV
3xKvbaKGgES8L536xnFkcoNrY7wjfVc3oQUFxltwp38Xc+pGYNd9nZBsOLoSaiNlQe68GpiQckHb
AP7zEq1ys78DzPW9zVsd+l731KRuc8xpibYvdNXtkIx2wNboo8bYu79A7QFcaz389sYUSrs5999c
ReSuaFUZjblL0YftlzsQOTctMJ0d/n+HEPDheA7d4z8CH7ny6jAf2L+FStyUXQa+2YYBGrYIu476
pWt3zsynaBJ83nstuPvqGW2CZdNlpzJrppvc6t4rostQD0wcgDJIDr7bV1Ea4BnqQAAxqvHsqaJz
wIrqCPRmv1a8979OlmVVUTJ40CKnY/Jl0iSJkBDp2zBRUu2oQj1azFCn5QvkNeckeFIOKcoQYWNx
6Cc/jYeFFXGJUn+Y4PjuOrvnL1RnzmMxIw04+k4TouJggW2rbFG/aiGQ+NAlFlAY2m6DNyfj/anQ
EjGnCJbQtaYZjcxIaKUFr9DkXb3XbgPdUXfwIkAaupMoOjds27O4CXN33PXuuZOf5LIcar99zxP9
MnR9Geas/D4VaLIeS92HoF4J3poAjS7QhOJhMMosspmdHpTvJUcQczwDVMMjB11JNxVTf3wFGdFu
qF8JVA1DO3Oe/YH1OxcZ0wPXGcREdQZpejb4UWEVJEQfDU7SlLZh47iQqWbNFHoyf+9d9cDSKov8
ADAANtUyom32j1MIMCatemgr/Rc8hrd6HIuwdRcdFqV8863xXaD4F7VpU+yZDVKKcKmWPAe0I+ke
CcvcYKf7dPxR6B4JckLdfaFq/VA6vnpKrGyGMKuo9/PgBnsnD/ReZnIKGXRf9gkffqB7uINiTlrs
4aFJlJT5choLJA/tbP6Zy26MPWvwDpPqql3dQByHOQk5pboqQdlfZLhUJfgE/Wa48aV175ZNGtlL
PoaVVSNTP5zR0hyZrqXG7eV7kL7kOWKNxoGiSa5G8FK0CYxsHr6UVv1a8uR5oFMbcZGkkbAkumD9
6ZdWNZSrQYa1p00wf0dxFOiZVOsvhHTWHtmB5ldti+VEvIDvPLDMRE5v+5Hf2/1uZqQ9FM6snuvc
ueNjqqDp4zwpVdVhlRCgs5T66+S184R+AGtXpbMDguK+OSgr+GErDl2t3v3OmPrpkoLjs5iLzp/6
63xOtYHhXYbcEm8sH1+En32nJG+jAJ+IYevfzG2PRCfdXVLydqf9wonAjNmP+wYMFnuEDRa58bMB
khYgJh8F2tK8ed4NTZr3e27bQX6oZc6xFY6F8w+R3vIumd0FuAZC291sN/R7AIHFG8Gq5iveUiwm
SvO9lAWNRC6QLi0z6v7uaVDfckHLJ3+B9uxeLq48QvrWGcIW53ffiz7ZAQ+TnqAF6j5TPakn9Iqy
e71A7FI7pXvbDbwCGbwDPx+WCt2Hr/ZceU8gk3HKXQC+2riFBzwEeR4lNs4w+AbRIMUZ/+qjLfGP
jTTosKNzkESV8v/QesnvAiXL40jghcLU0cNDknTdTdKD90gEDt8DmyD2ssyKVzsYiiUiNYRFgsHN
DyPCupdJFvZrh7zWj2CYFy/skTfci7px1b53O3l0E8+9ERYDeMVJyuWVVagIey38VlWWwttZBEp5
IGEpIn9KGghC6SdIjXinDrrfB8f3GXg4R+ywRkk53Y9V5b52ANzcLovITgJkJ9EM3OA+LwpQ7/W3
vmQg0SRdOAJnu7cy1HyYZ6mbTI152DkgG2gm0R8dKE1FfhuwyKaNv1MJlVhU+SKgtowdsIIwn4sv
yeglN6CWzkOW1N+4YO5JJH4biab62kJx6gb0EXQXDJneDRlAKIM7fiusxj/ZcKW7KZjfwPIEzWMN
Qc5sYt+hTFCHk87Jb9205JU7EIqgzVlitsl2aoI3IDkdwwk342Gsi+oEaqg0zKrWjpiT0WjI2/Zp
XIbunRUz/m1QpHfBkgNM0+vi7aqwLTCiT6ixePVZzzsW3HtN2ZCHQvHzD5s3mgU+h2EhgDDiT8dL
F5U7AVhJH7BP4nF8nX85bdh+yb5NT9ZP5429jS/qSX1Bzerr5Y9ai+iMWFS0tPFEBl5aW8h815cD
A29NsVh56AWliLQothqN1mYyHqi2nGZkLRMwBlfqUdrVF5FPP12lvzq1/evyx6wE1iauVUnbFbYL
EvwsBwb4rS7/LVZ9XfRo4lqHKbUB+UH2jInx1qFi74nhRsGZX/7pK08Ps+FFtZUvxOJYp1b/VlSB
qsbaV1kF1b40tOWVL4/gvHAfUjYlKaRS4wg9G0XFodA+fyFWr5ywtLZU1Fa22WQHmNozSREd5ria
ASCFp01DqQhCoCR/64dgowj/H/3mJ7G2icd10Xal/AAKhNJqZ9w73fEsIl4m7k46/i4g9aura/SB
J08Tq55dd+6g9uurcEldhHtBGXbDlobY2hcbi8rF1Ldu55Uoo1f+oeztZV/2Zflkqao48DJtN5Lc
5+f0Z59sPLN1kLWo2ON16kE+7guaopeoSe3x5fIBXBvd8G54Wi9jNbgDjkaB6O29DTbSRmsDG05N
LwBQ9qpMTh4Y0B8H6Sy7M8fD4fLPXjN5w38Bk5m31tzpuEpGNYZJUoxRr63ky+JV8/PlOda+wPBc
EF9yEbmkE7LO/nCTd359xPXa/b1qdBMKaiVd0zo2TjLVvnoUraQ3KGWU79eNbmTVFmQEFlk7WH0H
N2xWDfe+JfLd5cFXFt+U+GJl0maMB0U8VTTZ8alJj8RW+b6e5mIjyfz5FIEJii8zNSmfeR7UhM6k
CHNuRzPrz5SQaosy53P7DUzoN7jTfa0BVzll9ktGqnBiU0T7l57V4eVlWpvAMC2sC/ySBH9UZtfA
8n9fumxnz0+Zerw8/ucpxcBEb9OaLHYLOpkYys3NATqv6BBGFR9vjWH6C8YZkFzOQXaEUwo2zuza
rhhWB9x9pjyFL6I1Rf37nfA/EK+6crkMcysAlJNNGngniLV00TzBiUIfc7DOkNIRAq+XF23lE0yz
ox5S78Sm/gkVkjzKxvQ+D7K7mjjXBQyBiZOWws6RLKBgHG/koaflXUf5LZ23kq7ep7dBYNpeUTiL
oi5o+sZ2uW+p3Ct9ldA4DUxwNG95Xg28RqLsjEa3UXFGAbUgV7WYYPjzjnwIQs6FfpXxxTuhFrlz
hiaE2tUuJRsB7dq+ntfrw+hgqfBcXoLCEgphXf9uu4cm3epZ/DxIC3zDkGeGbjhwXnun1n0qOxrJ
mu6T5mc3/2pI9XLduTSuSz+pywwNQFNcBinyLOnL3NiQBQquApBh9Q3TFTm4g+uBoGrn2r+7hbWh
GLau+rW1Nyy3afIkmYkM4kCUD9XiJiHkQk8sdfWGa/gcQ0gByvvf3Z0tQAgBvaohtFQMEbfFBAw1
b3YN6qmRTpmP9GqhdoNrpTZaQuTwWEIJ6g503PkDBUPrvrPLYuvXrPh1Ewo925ROqTd6MRKFVdh5
Ngk1nqFuNj8wOm1c4CtragqHVP/H2ZUtx6lr0S+iSkwSvAI9u9uO5+SFchIHBEIIBBLw9Xf5PJ3T
1+2uymuq0hghbe1hDXiJwnN1eJBVkEi3SvSITxZf8z+78A7nhj5IbExTNPDVmILfbfDgjzEMPf4s
MBP/ejtfODLnlj6zqwgj6E1Dh6FPRv5NUVipe00aNWGiPZF+/ZQLixR8vN2/Dv3Ew65URRwcQo2J
RLNDNZXw8EpZfmmJPh76rx9H3zIAbR+v4Pd7uEgI99TVP3v78+s//dKvn8WrGd2YenDhdkT1Pfe2
tIuSpbvHjODrn7+0MmchS7rS8NLJ6SHn4q6BrKRZDJrlZXelELv0+2fhqm9gyiTQyTpwI1Kn8rMx
eqsd70rtcOnXz4LVQsDoEH4FyIo0KdwRU7c9hb3zl3vzPFw5fqBB2PcgfYK28BL9bgRqnyF24zVa
1FUK6uGVLXThFJwzVUhvKfxu+/AQu0BjoEGpYugE4xigqMNc5e2vvvU5aYUHFa9Kj9IDn+dtKWf2
0SDeo5vDrhyzCznHOXWlxAxrhIIoXqN4W9i+pteo5xe+8zlnRc2iQNPAw18eNnKnW1+sex/yTIFA
h/Xrxbn0Cc4OQq3zBQ6obY/pn8u+OZPt7yZf8t3kAmSeQLYxz0IIBV952uenmp5jJfK+ou0S5uQQ
zAJdUWq3ETFD4sOPadL939VG/5AL/xWY1GiWibkTO+SyTHRLt3kMERYdXvnan0sQUXZuyEQ8PWCU
zIIDBEsxDmuTnmwUdLpHo9KgJYmoninzEie+ljJ/Dh3FE89OJGaPAdR6BnYoBpks7Gfkvn14l835
wzKcfP2LRHeSv5DudlIjZm8vmAFeiQX/6Bz+f3cF7fv/Rnkhp9rLJUyDAgPMWjWn/dA814vBmLb9
3Q31euH6IITZtVL/mqLFZvBXewTtZIc53brW9aZe/OfIuYZNubBfz/kswTA6LcbEME0u+6y25SsP
+a6QH8NivnEaegX8dOFIn7NZDIQMgPeW4QF75yALuYvc4O8y2XPmCqZ0voSrJgVeKIcF3e8cVPVB
3n99nC9EjHOPJ6fGqN1p4CmdO5iPjVDytpBkBh7h65//J4f7bDucXcsDb3wVtl1ziEO/vWVBUG7a
yht2dUVpFmLYhdFdxXeYZnSPcTvM2QwfuRqtziHfNHXEMjQVRBYZIjCph9LZ1h+KKGn73v9tZ4Fh
I4v5SgQleZCRS54xyx9+UtdRfophe/9kZFzcB4K5r7yq84OIq+AF1EqyQc/FvXVsPK8xr3YKTCEF
ecwrCgHhSUbsWsvi0rY4u3gHa7w5bMCmcpT80Zrypgbp+tpR+zjNn63t2SkfAjbqcWzUQbSd+d23
bbDG8H7ZqtGiYQ+90cRxPNmlsC8it1a7k4G/zAgD0K+/7aWtc3YTkMq6VuctOSi/KhLqk/eiLX77
/C8dkZnn/TeUeH1gWdhH4UFrsEFGkmLqn5Du5es//0JgOGfSDNBPob03q4MrHf9oR+PMSd9E4nUp
uH8ngl6sAK0or935lx531kCUQUcY82NISjKjkFA0O+m7IkWLFe4z2JmO/Pb1e126bv6JzP+6zop5
iG2slQccbB2fikHTFZ0gIO5Csmdnis6ZEl+HXUbA20pZayYKRrwprx35z7cFPccf5hC3rsMacNYq
eqqjAAiZ5yK/VgZ9/uPs3KhsqdmC00zsoSUUI++RD7BPrREJPowar91hnycdGGn/d9850yBhoFqr
w1zOz84EpenJoX8WqAanPrKeK8f3Qmg4dy1TdmkALw48sGirO5Wrn5I6w5XfvrTZzo5m3PuyNJhq
HxwfbSd4D2CirdYtfDrTdvZeAW9afb3ZLr3E+RHVCmPpqDSHPppODaZGfXHNifsjYfgkup3zd0KX
6KFy4STWRsAtzG9KF8gbaFr7zyNHA8LyVMD25Ov3uLSvzkKpaYHa6f3KPzgyP8Refiur9hcSq2v3
wIWXOefylEoQORTKP3iFBAm+BEoXuk0fAI0YMM+A+bA8MWWZxp03AoJF52s74fMH03NoLnGZdSGd
DqaL2EIDZdO1XhpILzHjyTFPTTM+1NfMXD5fQzjY//fYFOHCXYyOO9h10T+qr3+55bDvF+B5vv5G
n7fn0W767+9LIWFMAcr5gVqmN7ZqX4YhPsaxWTkK2Jx21u/Uqp9fP+xCDDgnOzWUCh02sMpbltNA
V32wPLbK27rY4l8/4PPVYueMpzgI2Gwa3sGj+RtldwtQf+E1kaXPV4qdU51A/O+jNmi9wxCqTWzC
F6VIDqAjpKvr8Ze/qB/Uqa8s1IUIcM55Mg11ADIr0bhw1U1pgVUG+eZKYfZP3+mTGHBOdpqrRXlV
yYNDHSPce5SXu9IE3jHsnGUL3lue+pUrs07XzqaF/18S5tVzXrt9BiBf/S0PpxL4yqBPOY0h/Nob
6JlVLU2o7ednYF3krgh7sutzyF3FYzOsIgCtV3MwRGsV2iAJ4TOd+gw6PHIWAvWn87z0iuww0zpZ
Pfg73pHvDSNAz81kzYL8ZnE5gmBdk23TTe9LoZa0ibtnC+eTxP3AzwVBLteVp2w2GXrtWvw83tNz
kVvZLQrozNAeIvgkFqsPGs+j1lX/DEdpfTNNZb+JB9ls/mbr0n9wu/9KMCJovo4F+FQHz/c3wg6Z
h4pEz1cqqc8PBtgb/z3mc9EtEauld/BH9xR2+Z4X8THi8vnrP/7zg03POSSjbvwOI26IV5iHzqIe
ZyzVmMvEw5WD/fmBoOeWVk1sGlvQYj500+il5Zz/9kpyrdV2qXF/Lh5u4ZhTWlWEByLqfg0g1QDi
LLr5gMx26mYsiU4r1sX3EO4t7gZHgd01cCcj0AZ4iibjpBCrb++/XkrvI534/+MJMcb/fqoGw9HR
KjUd+t7pd0Yb+BpWYdBldVQWmwoKZE+KAbR3v3jecl9XJRgn6PVPAQrx2IcnTBBHmaubApA/odLQ
So1+gQ2iNmPKHXfRh3MeOn79UxMRWErPnbbfKxYBLwv2bd6uvn6PCzvuHDM09wyawwMsXh0IgwHL
tyJODhDfdOXnP4/GGBX9d5UICyeNuX5wEFGdgMAEhDBLg+qH6x7mWkCK6lpBeGHnnQPzFz0YyrG6
Bzb7UD8ab6y5Rhj8fIni81Gm4DZHc1cB/oCA5pZd5roeRFqvNFw/X6H4fJKJHYPZ+0iBf1g8oLQB
vkyCKb5hfQEPB3/6yfs8R+DUu7/53nF4tm1r6nRm5uDL5wo6qcauRPtAO3UlOn4eYNDW+O/nlkFs
WtGI+uCXwD/Ie8XQWMmTyYorD7j0Lc4CpFNbNUcQYwU5VKU+PAuLBujQ5q/u8/h8rrmoCX2CPrYH
PsGzLoypeModhi/y9dpfWp2zRLt2eF0PFZgvjDyr+U8M+PIwPJf5NRDKhcU5H2yGFWv9SI2gNin/
ddbkG6f0Lhqcv2Iu46L92ML/uvsU1qbQTgxXP6z+adF2WTlkuOZ6dGF1zqd8jgmh5BuAuSyFA97J
+MRFsLcN4vewfP+rD3A+4oOsK4odAmYTWW41eQ26bmOq97AK11///uepSHwufBkEUHNXcRHvF1/I
xMLVeqnRr4QOm9fxFfxfHr9+zufBDunyfz/EKCfGodoJjO9MQWVpQ9hzD941e81L2+jsEPfcH3Le
WpwxNmW1Jmml3n2oan/9t19ao7MTrGEl40EHFIRoMLPI8Ls2Rzm+yfK1hnnj14/4vO6Lg/PGYxHS
KnYQ49oA7Ec4Bep0nJm+JWh79RmrWgz8Y5SijYbAVhY0yzXu34WVO29r1B3XcwikwqHl7pR9GBUl
jSd+YyLw/vWbXXrA2acp5sUgsbLRvqi8W1/Et37Od4TVq7/7+bNv4/gF+NgUvNJBkFvoqq89n+/q
2b//+ucvbduz+BdNhcCSg3oJj/SN7053+fx3iJf4fDiqxmipFNX5/kNTl8+YZRVloRMI7Fy5eC78
7edzUaARDYRJAQsHGfoI7/qfVT1dkau78FHPJ6LdWMoAPm/1ITIeVDmldjIahH/qJXf+agQen49G
Ta0xM+bYNnn+gnZnitIyK2p75bhdONH/B2FRcVcP5RDtPdX++tDa5PShIWVK3cYkAu2Kr3fPpWU6
C3qlx8pwGPGYwhs2S1w9tK3a6tn+1Xg9Phf2g8WLS6oIQSNc7uDrxoAxsfIpiH+I4Jo684Ub7nzW
6nx4iwVumO9H4a5zpst1TvSaav0S5/W1ycSlh5wFv3b0QDJh+NbosCQRP/JIbyKk2by89hqXPsTZ
MRagUgZ94UR7k/8ENge8nwWM0r8DqJ+PUBtXgy1kcM6YN/SJM7qvxh/ev95BF6YD8fk8NM+DSkhr
oj2F3bLSTYXK14FniwHXee42uDcwDagOhYDusOyuUXIuhI7z8Wi1DKqWsQwOniez6OOz4I64lpNd
4vucT0hB66yXCjQ2dB4132i3j3czDeZHEepyVRbQpAVhWa/rLpI3kQjdNbRTnbXLRpZ0cdls4mZx
1zSMfJv0HShevt80K1l4BnWpLK7d+pfW4GMv/St19KLJyV3mBYe+mzCeHJr2Ja/c6PfXH/bSr3/8
+79+fc67MFeqjfcWlVlRR6DvXpPJvHCc/in///XTlV6APiOAUo5e/dbT6iAHbRPWtSvpX2vLXDhQ
57M+UpUQnIGC+b6dfwzzs9+AOBw8fL00F8pL7ywcxA5Z8oIgZw/Gn30PQ/bxZzCYpPD1egyf7TUP
lktf4Cwm1O049iEMOGCvN77O3XRQk3clIlz4AuezSr8GJRf27vFHMwRkeDLDk7YSC0yW/AJkRCWu
pY0X7rFz1b+iIhz0DxUccmKS2hXfdDQf2zhe29nu5kWsv/4il97n4/H/2lGuBVEaz8J1OULhQvMS
3ekYWEO3MO85D7Ovn3Lhg5wPCwEuCEvb42VcGqyhhb1xF3rlg1z66bOzDPyBW9tuivaVmoDcD6yF
PlN3zZHhQvJ+Pvpqief3MBAAKCPiEHokmAx0eUq6clW3mHTMhMhsmHPQquNr4wg/+Ecc4v+7efE/
N8a/PopcTOirRcEO2gUtT8xu8dzRJdhBZL3eGFPBkLKqxYHWtvg+cIz81cya78bp41UuO9MncHaw
a5jshI9y4WbnN4uDOL+M04+4gFxl3db97RhSdPpc3ru34UKnm8WOdVo4uXNgrJmPYu7jLZvCZm1I
nT/6pRk33tTzTeOwLjNFizIGc9NHGrfFuop6dZOHxNlH7gfIzSsRlVwRnWQNSbyZkbZMiR3Vszs1
uZtWha6PYPr2mZxAaef1PN+pedB9qmg8AF0WBO6+DHq7N8NcbkH8h2ZC03nLKZgjc8p9ad6juHCf
AZNpd0Zw9350bRelnS0EBddLmARw6nzbCZfdQeN/3KpaVKuZ9u4rGPxq42FUkABeaLOl1fF9OLmQ
CMgplVPqkMgpVlyrdgV1C55UPiYPQV5CJYhatNs01LjauITrW8QgJBF781MuYYcGugjf1PnA73nf
tHUyBZWXqcCHilQgwrSxLBOyfehc/i7Ai91I0j9/ECpOIhRwt+zhOEA1fN5nkLGFo9XJLui+5lqm
PAckq4CGD4TzF2HMTo5cPQVeO69KNWIUHvh+KlBvZELUy5p1zk+ndpxVvLTdagzbR9/haKv3/v0S
sxVFvZA4qh3WGNe/gzP+B94IywMMnustHrnsC0IA+yZRvYkq7+hM41uYiygdlXnwlujQTsETiWtI
4sz0pvdw/wgKFpCp1FFzf135YsMi/W3i84cQYzEgnqCZWzfih5r6IM171LoFmSA2B/WPTR3rk2Gx
ACWU6C1zeZm5Ux3dDEa3Y8q48l5mOYV7MwMvC2kREKaIWUN8U6YeqoiE8Zo9uu2MqRMK0Kki4Q+f
KbWWixiyvI7FoVNQCKpy4nys0whdMtFAiwNmQEL0Ni2ZP8jMqhLkZxj5jjqbHEH9jDudWJFQmnU0
t+XeTrm7kcDA77qyh0Qb0s4VTNCmLSkWL8tLUCd03okdsXW3LSbV7Ils+50PQOAKBjLsW9UZ+uwO
rpmTYfacjdY9UpzW97Z5zvOk71WLsVjb6XuoUkVZ0zTxIZQiWvm9J451xM1dJONX07VD6tSqh0pN
n83cf3Kr2s+krR7drl45br1vS/dpmkC0h6DEn7YBmMrvXOgCkCgHi4D+mVu5d3T+I5LQgOtLyhJq
InEs+LSv/WKNSvW9Zai4vUU+ujEb06gSm7Gd5TbwCf5Glq+qrtkSJb8HvTxq42dzmW9E2Z2giXIo
G3CouugYVMV96cdvE+UPA4nv6nIWWW/nrSqDZq3maVkZHyCyXsOssBiPc96uFVFvpJlWk9QPLmM3
mKC9Ag604QvL/NIBwETKPRKgOEE/8WbI3e00tTcBFwekz7vRD3e9kgQSTUXWh/VLUcBjyPVomhcV
oNylcw+3xuM0e7soX+5dKIOwgT6DXb0eqzDDaP4bKee1ZNUfa5xv3J+2DvdvA+Y8tH4wpS7Jj0az
O2fJ17lb3I0urzPL4P4DC6BjA8GAWshtW7SwsCq2bQM5gWWGbSriTYJkZNgyqg6Tyn9XEvoFbv3E
h+hUL+IO+3u1WPyX1oPKBH/EFBfK2whWkPWEbAsE4zb4tXVjutMovN8h0wfeAKYKo6w1bAppMpG+
TBnTeVKBaJlgElVkQx1nZLY/FZlunGA6trLf+1yLFEufYg0evag4Ip/kqPHZHWQIsmZpXpxgloms
+xc6O09N6Ly6Sh0/6INO7a9LFv7IlTxVodslmMy+N978UE3uo4JaBaYC2LdsiFaq7e+KmL0U4bzG
xX/ThpasdAFJ2aiKU392RNo54bqM4ozH8zZyNGCaOoPYy33UsE0FKh7gcnRLnGjnSec0EH7nLeoF
PCUIqBH7i8bgwBvancDZO5RkfmmbiCeYft0Jq+/cKoYA1RsgmvBf66I7K9116amtqcQNTMdOdVPc
UEj5FCXeYm7giBkV9KkJumMooqey8I/wGwCtGmFKg0GczHXwEnsGsFka/Wa+f7DMO0H5JIAUUvhA
uvHPNNHHApGDN7SGalD+PQ7UTRUBBUUDe9sG0b3wPlRC5YOVkMaodLipbIcx/Xhb+81T6bh3cRet
lxh7OMpf4VB0szT1LTLMIimJfM0XAsGa5Y5aefQXuetwA3+ILq26QK0J/rISJrPQPulvc89sp4Ic
Sp8f43B+QXPCS2MebRScXnCD8l8jVLZdKYEQMuLGg3YHRNHRo3fnkJ1Cnw17GpbdOihBm9b+0q1p
ARWcsRewxeyeB442DaRwTy6U1xC91MHjeFggXkwMXa4Orh+ZV+tvIY7PrGu5kj8VlIW/RYCjbDG7
97YWRlprLcN4OzF2aj4gmCiwi2wG8tpdzHgDuaN5O9e22VQD+mYNnSvcAkylUNJZ4AFKAaXM56Na
+EM4B3PiS/JOG+w8UkBoaWw4kAfMuyX+8ACY0tbFgAk0efnYi2pOtO33oYcNHVfZEFapbYYXQ9U+
D+ogWWDzkUDeE/YvLNz0Qy9Tt8dCO6LalNXyzTHTknIyPC9E7mE/fotC4NHx/RcIQT2Osz3MbFgF
IMgPkuNua76HEspF2javc9PdLcy5Ae6Wb7hRx3ZhCr4oZZFVMUd55VbHsOhW1Qd3wqfjZgrQ6Fwg
8gSK4tZq6MiE0Tvrwgxx3Vv7XgBTSVUfTEhKMCPswVXLroMXK69dyBBRu/EqAowmeoLgTOgkAqQb
WIfDBI2gFBzA+0CyVe8470j20LCfuydV89e4WB4L33NuRxIybC8An8D+vwtYsy387ibuEHE76GCZ
qIKOTKeXlQTpfY+8Cxd79QTo310PCkUjmp2d+JPmkUzhsXqi2AzF5K65NR+HtPsBZtsTEDebxRVb
0znflVUZchbkgb4sVlGtxr3Luq3f6U2p7AF92q0o6NEvGMSM4n5vPXvw3PixHs03QxqkHLAfXaHV
xA+14SwZS3+d6wnARPHUV92+ksO8K0uV/xDWsb/7SMvvqi/W4zg3GGQbnXmxc6qreCNDus6b4pB3
9mVq8xrCMnWeLgyHs5fxktaUbVkx8sdSk2YXqRKm4bHN166S/moOI0SMuApPMFlqk1BCCEYQ5WWV
p1niQIsRCUi0r7X74Eyhu+skDRKo83h3RaH7O1dVS5p7wQLOM/Y8sKAAomkypaIsoBBlOyeB2/Qv
l0TjdhJKJsLvyCocdZkuo33OScegL6W/eyCK8rjx4DHUiwxCbTybuDOkXouzLqpcZm4/IINxPjTE
qgVXqBInEuRb4k9LUrY0ToSm0AHjvUpqFe+Ktv2++LZfAbb/lhfROzHehCWbm1UknSUZBi+CZo5F
8CcgVrCuSDs2fetLhDro876Efv08+tgyBocpLiqejH55NxDPrhvYF+NgG3ajyIKdpeh3aC49yhnM
K1QHcVIKeucDx3PIC9d/RbkDkoSr6o1r0BCdR5gVC/lUthVafgHaWW5XfB+VXtXK7CqhU4iUrVy2
7JcRqkZutKXRchM38QqaUhsJl2So74jVokSGrmcCCPe6tjhrFMbJDXqikKvLfKjVGQc0Rdr8se4i
V0M77kOjNnSen0O7bGLPvoQU+laRMz9VhsJdxF+PLT05sXscIaGE0L+JS/fIIv7EmjzMkO8dIr8f
kj7E28yi3QAZDimoEUEOHMIZnkICSluUvAx5qZPwI4GpB2AGKbA9voCDBezHVpBWubWLrpMa3wcy
ZQKiKta88Jz9jH3x5tkOkdXOK6BC3O/tQqH+1fEqs7ai62npWeZSQ3d5bYL3SZcOdO6CYqc6Z9jO
udtumJ6G3ewUUDHXkQYO08fdG3a1vCMwjn6fSACBvBnfaB01hK6DiBRPcDELp8w6IypDNfZbJxq6
m5w1/cHUTpMNLZz3ZhhebEbCWYYU3kOfEy+tEANTG8G2poNf1QZ5c/iA4XF78uA3vdGhJ7asceat
QwoEWVO1IP8XzXbphnkDvV74eoy8pRl0r/rHZRTFrgmj6AEa881DMdRTCrtcmwlndLJIizaLWo88
hUtQPuSB1Suay/Y17xYGMKMIlxQeSd4P5to8LQe4hS7hwNbEcc2YNGbwdtWQ94+MRMONX3nkyJhL
4BHXK5yvAU5QYJMdQXYGX3fo7NEfwSdDpuc/dkjvT8h01BqKJ8t3VFf0FrcOui2mM+ToGr7so3Hp
Uu2Nc2I08VKU03o7+JggIZ+VWdhbYG2EF2GSEXgfzeg4XIHUAdHamsUPI9YrmIppP0JncFc4df8w
B2Pjpcy0YHGgah1uOjT2b7lo3W0FUO3NEA0SNVI0wA8Mm+gOaUUBVWj4iKSuV5Y7gEGGO2g6+9AG
4TZOuPD4o1Pi3HNUSwfUZijwlGbHmZQast5mJHolwwKVlcn9Fae82VcmzLMpqOsNzEYRQIG22wtL
RVZMYZ7CZBYdCM3EhjoeXcN3O9ouqJHWgZ31M895v6rjzjzC1fotbEebRJY7D7ppJCTd+vjOMDbf
IKNesq4FsV8bsDXDaAruIQ5RPqGvLeAuCGNhxO088efWrIpIFSfmUbvqWLckDF7f0NZronvTe+ND
0Q4e8qeSYMmNPNhi4j/F6DvpLJTauI2swct2oxIXc9HSu5j4GDZUhUVSwoAvTFgJTO84lRzyPR5N
AoZlmEKDxlrZlhKakYN1IIUW+gkQKe4DnJzDV6RuTYAzMCItKFX7+qEaeYTyWKaX2cPxzW/jML+d
WPET7sLPvIBmYOzVP8pG2jVtG5sQq06iap58yzYeYOULn1J8la2V1EunQcNmPG7kraNtlwaT+9HB
CGwWVthsfsi2ElJ/LrZV4gzsyJyh21A5urtW9Uci/JUDfQBAOPvoUDgiRKri2zfag9aLPgWa+S1t
T9KBSLZXLEvm6Qo3IlFDovox7Vvy2PL4bQFWOMUMsVgBWDSgL9L3SW0xBkdPZcI9Wb3GRvSQEbH7
MZrf+honc45Xs7ZtVjK0XMBjuIvlZLewtfmFuUIJ1tFE15Cg47ghxKkk0w/uoZpDaZjmusE5GQee
VnARh2UgRIXmyPnemNkCgQoFNs7MySPFkPEcEslFsSWN62YczhFJ0OS3RVBmA6zBB0RZ6Is8Ir2D
dZSfFcgeUuRsT/C/wqec/I92af5D+3wt22YdCnhdGvvSj84jGevvs15QKakQjTcOQOxWS/JKizbT
HT10C8kW6E0nMshvKV2GhPlIbpZhuRmp/+qL+a1m87YDTHjqaoCS7Tcxo1pXzkcy3uUvQR+KhE7R
XZj3SxKR0TyOkAu67VGXFKmQsCUpFitXftQFaPzIo1NEx7jV0VrQSp4w+/iNKsT5OeTaZhLqqTdw
AV3A6pnlGkws8g33X7d3QgtyoKHsVol23PK2xNHGuyaO9MAW47n5RqF1mCHs/zLutBkduysDpCdm
3i5TmeqWrCunebeSfKOEbiCTWSdyhHDgQqtjD7/sDEaBj0qXL8SIE3oR+3npt5PfAWBoxmYVEvfd
ErEJJr6eVX3HVbSsCEycIbFYnNygbKBmqo8ywFY0LmQfB9ZkftCg2WjQqxX9ECdRHeZJPqJF68vW
3bgFpHZQjtxoZCIrI3FDLxUKZ7cTdN31NUl5F9kM/SAIv/MPIcPFcZd17Kv2ac6b4Mgg5ALNw+5Z
szmGsg479iz6UXCcd0iDdomBKfA3a0MAC2uOPvroQhZAaQIAl/3RtzVPWoiMo/cETlO1I5V61FS9
qbx4a2j8k0zoHLY9RBEKpZ6dpvsVwAbsOFgPwolhsIUNu04h3b0GxeybI52H2A3GxAYwTauLdIkl
NhgFltaGHT7DuPV6RIhSaL5SHbAZc/A6QugY6r0WGpNm9n9XEcYJXkDBTBo5xHhVF0SQ6KwR28PO
Z4ANBYNOjAnaGwel3N5M4ZDi9MnnkECdoC+a/MDJjEalmIYXyUGfyJHYoP8yOMd2bOoTrj+5hWcn
WUUjr0e0UQwsVYmNKpMu1NFuYkcC+du8RiJTRVBNHSqFYzF6Zt3AQvbZtbZYVg1KcLSqorI9xMMS
Po4BzyEsoL38FGLoCGPJIph/VY0Yvzdw/PgzOmH1RiDC2EMaFFabndDqMa9zuaVG5Zn0Bb3Vnehg
imuCx5APLQTImDhC7NLJGKP51jcd9qvpBwLBVJSsLBk6sjwus4L1i2c8vnI5lF7TsqRdsZ5I7WRI
2oOnyQvRxOTh/Ke3VmQB3Jpe67ETD76RTZ4ilfRul0KXblJwp75pnbF7Qr6BnoPycuyPkjRvxG/d
AL2rpv618BG6l+i87/yp79AN8btbeBf3W6Kt8y5R7qd92MRe0kKWYudZp9+44AD9KFtEKKIafyXB
ankQlaN3Tu9HQ9JBB9ZkJi8CdNXDkJFtzcRYgeDphPNJO3m1yoHggpKsqPoHh3bbEUnYM9ouHQcE
q2s2c8irRwmLYZK0Eeo7T0N0I2t7QTPchsEa70gy6vbOTVBqz6YOj+s+Jci//sfZeTTHjaRp+A8t
IpDwuMKUL3pSoi4ISRThbcIk8Ov3qT3NaLtbEX3TdMQUyyAzv3wtb4nktDcXKmEnmsG5I2+2H4Nx
ywyiYTtLPaqhXPezZiS/ZOn23+uhu7m9mIMiW+ABtCpj3TOZ4j11SDEOSfQtznU7AFvJmutIrkac
o8wuebozq6mi7Nmv16DWze00kapB/6WwD4tIktCVvbh601BeOo6oH63a4K2z1rqXqlBxbzfNdR2z
7aBpcuanHb39UI1TRJEmWTPlsEYlR10MhTw/rM3qhFbeirNOqF1YZo63Nwh2uVqLtn5fxMD1piya
Og+8VRt2Wp23j73nGzHGytkJp8QrH+n95IRdS2KKetkYD31fJ1HGdhdUPfHtgZM4uHUnd8B33HTH
dRo0It0B4rOGgXOpm+2VGd9DopBrT2ufMcX7Raqiaay9iKLSdI+rXj+N2818RKXRCw+v/1VKPXtC
rkR+r+QdkNqrUjdIdQ9LpCjQtoIna18xZ7hf581UUW51BAh30mjYR41limlAzHDNFerD6JecLzDr
nhbP9Ln8KTfMZM50l8vtSM24uqvE0JC+tPjeV7dzTSzo63oSad9/yWUz/MQdkx/abd72blIve70j
crUBUdgtrbMdK+6xP3R3vdXbDq13TMSQHewlnS9UWluHnOqqUM91hkYuzvvMVOqiXPzMgeflxqvQ
p+X7SELw94QBhn8NdhoWjpyfJ/7Yfi5JlyAbHDi3qmzvi5UN2V56hBkbekPhS+dvX6jwK0+o+7eX
Uuk9LcSDHFEulEQWJEfJSPbUmvBbEVqOvOHk6AQwTyGK12rtujlaTIOLjjTMirmGJr0l87v6UBmd
3gaWrxlfEXYv3m6xLQ0dv6Xi0q5lFSWLTD8WrcjfdSyd970ox5e1H2mTwOTzw6jTfue1RFOTFFPt
5Ei8qu4UXjTO4jYh+u63al3gCKXWrXksG2HahPnk80jfNvfv94zGY7QZYwOOq+r52e/zDhTpBoFU
Jfic8ivypNWghQ7YZlwUmRerTpuyqKVp8ZgY4pa2yecGlEqS6mxVt0kQIiqAg9JefU+QY6STyCT7
fiBQfGl6nrzK59pUmPdJxwYRaui/01hf1Mb5ULmTGaRzrn6w661XUqD73exPRCc4Q1QP5hDzhS2B
lhGTGNmlKz1SI03MPvyXINO88mGaZf21MBfrTq9GjbyBxbytK+NeSypGklGqh6yuCQmeN7t2mFjJ
j840LX2SZYrSZBwMwoebF8XZe7AT40PhIdm8+mvf92DWM/ie3xF3P1RiX47tA4UaUTKbB9udL6m5
AVznObPh8j4rbV/WjFRJfWAjxiPvmS+bamfwhPJOQx19Lbts25egJiEAxqPW+3VUzu5XeLVY5tpZ
51MEmzXlEcHSTehX7TdLyV+WxcA8J1mJ1MnfonVKPif04QBA7s5rOjLHUyJZNmssQFAJ3l3h9LnY
OzZbbNlEjd5QZFFVB15dBoaRXfQBD1Fl4FC1tyEmmPghUZnHNjArepUNEVs5wcBuu/2cUXPPkMxh
uS7Pa8fulGraY+H0Bb+c8c2T7lmA33KtI1h5UvpH5czcBTIwrXrzv6Xc+bhqJGye+c3sDy0Wpa2W
hGsqvnR1hYdmtnB6ZRljcP82e9ZpyzQzTOGBIlbjD/i3Kkh9yI3aO8xkiAe9x1mQdk0ebBtJ80gY
uKtjzgkw3/1UHKEBKk8tGNhWgL2oGBiHiRqGMpkPqza9+m6b7XULcZGzWsc6LZ+8ZrxaqXE1+/TH
MJZU1guGQ275xO9PZ8uaqQ5wNjnsqlQXB37g9GFjLT+YaWEfhZzWgzP0cBgro1JvNo8yzSimYsqJ
jUwr924GJmsJ6yEv3EiKSg/TQQ2RURsXqwbXSqwUwVfOK1iO/1NXwg3xjeXRphu7yd+GwNr0U3bj
fTlP8eP6bQgB7cBWShnVGlwskTMf3My5zM8b9QzNskJ0AISvgGCkAc2R1G2iZV3no82M+2T0prOj
Cv8lTWQSE93eUGY7vrm9ghJBTVBU+c/V15xdQaTykbp6ERT6VEOit/2xWrUi7DT41KZuvXtS/Kej
48+nrXf9OWjT/hf/1zLwOwt9G7fxgA9EDLv6v/qFqdiJkuxIjYVIrYdwd1LYWthlqx2apHjHHOmn
itqYw7rpz5NXunFBvcNV4g48UDN1n07Oa7MW40FvlXlsGvUl6TV22i6bIsgPO8oNu+PIB4HNDTGH
Rq8vEW6WMczZe2OhuhejzOllJYUCfWIj4iw3ZNRkbRNLo2+iyqw87sjD1TVmf1dyiw1UIq1HjqzI
yms/LFtHO7ZGNlPrqmA5Oo8Abbu5FFsLRa3zVBqTkYRem8hjPWgVKXXtFGQCJUJhbe7ByYpvXTYg
kLScfWe2zWvfudnBqVMDgjS1I9oAjLDQcQqTze2HS9btEytZQtU27326dsFsbmuAaxWGciUdfRom
gCGiPphHqp+0U6bwk/LRy2gtZCU1z/4GFejI4Qc/kRZI1xNgNfq7IjoK2Mo1w9bEcX2LMuwLEgqk
rJ6Mcnpdx9YKcngyQtjdNnI6BXufYayrkgn0XKGBSe2SfO2MZWabfB+bC5XLNPLKTag8W1rS/uRq
erG35uu2WLc7JzF6duN7D10BHz2WcWd62iGxrTEu/A64R8Lww6ZvmGpgA4xS+TFBNe9ep9eXbdiS
Y2qk4w/NnTh7XK/Ahu4XJz2xuOTrGNR5qCnv8NQXpu82nA0ssa1rL5zJ8l60Sc1p2N7TXZ4BLLGu
ko2GXiU6e29YJJLrIo9MvaXeoWbErTvhsnT178w/7XXVyukh5zoRSoHWBajprdZY4JYjR7RCy0fn
bsNd2xTrvtIBviiBucwDrZ126n6SvG3dzymDkWkUJnNCzr18hZ/qB1OH4+Gn7mTH9WCcx8ge2yFU
OqCHzc2Sfee2Qzgp17NWn/d0l5fx5jY/6oTMeJ6cb4bvjpfRJxa3AgrN67KOCm36dI2OJ8XhwWqm
gRuAPHbDfM1YaJwe/RhXbCiQVUbz1rTQyrUlsmgb01dMvtfJWOmElijYbcv6tTikUFu8PcoLXkg7
33lVfW4aDIV6wqEPfPJaZxTArVupBaVt/+Sr+OFUrGjP47ad5/XPDqd9kpJrZ5W/isYBCOy1t24b
ZEBgMyyeot5drHE+dktszirbl1Z3Z88Ezyz6tNMm+5EAvnNFQUBYVV2+w8hoRA7zwLlta2gWwSK3
xPq5muNnprZLT3lndHNoog3ozFIF/ZiLX1DuI3dz3S+ywGgH48VLk7QJtMUWMa9g3Le2dHZrM3Kp
p7QisjeGcM3f0r3upKLdiazgaDUlGif2j0GttGwwpUVuuYkLM2VLmfmU7nBljy+0CGyXPG3dgxwI
3qEUM42lbxU0n2TyO4Er80XfkEnndjU+r2U9nfqWQYwRKkGcW/aLexryyaP6sfeqb8qcrF/aNIz0
w7QoBDSxcKDjySxC2wH5kh3POwchkVP6Mn40flkv4exa6TfWxrBbl6pOngswfJCtIq8Oo7K3b2Nz
izOabTkdfWH0VVQXw7T3O/pgIU9Hcr/rn0Vmu+fFsOuoI1/46la1fnFqaXx4OLgfwblk7DkFkp/B
rH/A6S6HaW1VPJReHzvjKg4CXOdoFMkalAyGEeiYvxutNuEXlkQ8tH7ifk21Xh1gJUvqKNt0b7Xj
uHPXcSNooDM/1DBvp3wosvtNk9MeYAL34Jib7xtnwc/cW7PPaTBhV8ali9WiGYdJee0h1xrrmcIw
icuzBrlrULQEZDzMqL4mMoVTIdOwlm7WRZ6zadBxSX9ohsWE5kAFQA4SCQEoIFz+mdh5vqtu0Bqf
SduRe1RfJ9Ig16BQbV4Ebeeld4PmZ5hucrkTUhrvfdMlZMJK3wz9oV/23Li2J1jiChMqmyWYWm8b
e+rkh+lRh3nCpjhbZMzLtqYQckUaVw+TuQa66Dwegrxh5KnW9ASLpX1z26bHWmRr6xU1i6Duw8+e
/Ry+rZTWJ7rq8ZOndA1Aj1VE6wwlSr1FZ05ugONWSxs2N9ufVTi3UYSibNOrp69OnWRhZcplNwKy
vfhl2lA1YqLZy/Li6s9e+awYtK+eT0Est27rUAwyD2vbbbCie9oFy06xR4Dgh3rWRiYHptlZMos6
m76VFZXXPdiTBtltO9ZhXlrjzekdOEg5QC9dERT4N8RcoT+2gTLqG4zTr0Sg5sSNNDI5zr4LyCC3
KrYLmtZTk0FJAFJECx3A6OjLzD2myeIfrVp2P7XBkvFaTGwUld6/3bJ/HkcjM46t5U9vllrUQ+kC
obszYdPUxwBllkBp4Tp11t7O6pZRf85ip+tppFpaBEPL5MxHnYM9THqz+JjWUp5nUxeXUgj5UntL
Fime0bhYW+PQqmaI5DQLepzGg5zbLlqcog5tdKShRlZbjLRofWZKRIjYucNIpXAOkrymLoVFsrnr
Sg6YoHfN7DOp6+ywIW5SQeoiU7RNnU+V18YDNeEGuEOa7nxRaBdvTWyQRG0sXhzbmU5zlg97tPXy
qOZxCfMUiVFu9suds7XO3lwTY59Po/1s1JSozms5xI49NnQdd8M3qgwFx4Jf39lrZsRcUKrdBBAc
eOZccPJMqOoQCQW90BL6z2HLF6+vDmT6tzsLHcX3nJ3yaqzcslnq6bkByNhZ/M0HhF2Sbdhbgnbh
mJtaY+giSoCcyHPzGVvwRjjTkKlvo5FSUqQIbOlAcaPMs3DdDhpwU2oTcVem1mwHrFDG583S2da4
Z3z3+qK+ZD4wTrdm+NtHLo8o+VYtFCkWM9ifYYoVfS9YEVQXNnXBBaH08+PGqrs0fVo8maNlMci0
2zmnIgw2eaxOsszXiKIE657rjYT3H+qdlXvlu4+m4lx6CQ0uVGKF/jLmENu2xSUEhmgjbfIHCBE7
bbYO2SOX5/JO1XXhR3QBUg9WjvTbkB9xVMU0hHzxfK3L0uzB0lDylOW0d9mvzr7VEsOdqW5vu0P7
ra5hG8WwLhdhoYgM3DHL73OXm7ru2+PRKH31usrU7CJnreurgyjsl6PQZsId0sPlLvei9GfkgCDD
iFZVCadH/ZThMW6b044KjD4wKhGWCg3KakaehXi/S/xHjUFkyZuwSEjSsgTg9m3MVUNHwnl5J710
3Dejtqcq47Hw5z2PScSuzU2gn1GJQgMacqC2a4gnpU4uUr8tLSOznE9pCVldjfEweSdzAVtbDajg
7ZSs5aXP9H6vF9pNGV0zrXbHdDZp+PHqSBXmnT+yU7u6NkVVzmjn1uUjjjCmwdx54Be6VX7dG4nB
0qNVrUzNOhCaeVd21UO26KHQ5ucy6x6TDYqjGx96k5uKPXR3Ps2aSJFy62jXKWVy9eTt8sK/q1dj
OLtsYvFC9eaxgisOEy2juKzal3l+LXt7CRN0cKaZXQ2rFkGrJ1/mZdzppjdEagHEgjikJsy+ot9N
j4lVzecNKtBH9AZvax4c5l50nmFnta+ejRBnMTVxwv6c7vRyFmwnfsn9sfReO9W6T84o3GPbbsWj
UrX5OpLa6RPct/YfHVDVuUc2lO/MiXJv7oadUoAmiH/5fkrvwW1IpUOoKAJGtoX0v3QKRzTLIQWV
7q4r4fWokRxOpCdUoWLxRGSOcsW2x7KLEOi5e9N1K9LvUutUW+SyGAaxHnWdaPtC+kuU2rCSJGZw
NtYoWTIBIVn1N+OW53jqMCeOCoE6rF3Rq+5CrfoQmVxmLmtfL5y5pQkkW5Qvxrh+6+iXQQeBeg69
uvOamFP37NmGuus3dAhDi/coZ3w/zbOznmSdoaIE+I6FYPCea9t6h6GejqnnTntDc6sfsOq37uIb
qiILnEoYVMyjQOEGfmitOwl8dm+R70EtFcUsKdvPq1V0XtxzvxYwo+u03/LKYT6yNphXugrDNTfm
PfgeI6ejjO0g+rlFVskdKYBdGObHCovrh7/24rHIxQCj7NSXfDIQnzhz+b3KlftUt8Z09v26wgnm
jm1ktGltBnkxklsKsVm5QT1IK3KGlLXoNpt27fW0pSzOt+K1ETXMTEpqC3dwt7XXk5NBR+ei/jQS
n3aRspbfJ0CsXbLVb4aA2oYiffC9krQECfHh+fN2NQubvaJxumE3IHhm8582pO1ze9KoGUASuK3q
CdSr3K/5RkpBv1L2yoEeLwj/oyVhs60aCDnpK++ew+5mxzSs9trk3AqkUWI27X1wjXmdwjyrgRu5
bRlR1o7aXWPK4ZfHmY0GaEr2Vld1R1KOKcKakNiQZZrkd0PlNTvExm2weGPybaSDGr+qswfHJz92
aYrlFZ1m8WEYWxm1OeWe2wb/W5pTesoa93PI5BPvrTjkVvMt99sazLfyLytPyn1P5SBfg4nMJdL4
/n/mk0tikVE85Ja70EpKePksp/awDVp/8rayPuq0D5I57qWMftYU422tYlUuarcmWXootnmNq6UZ
AZ/96rh5U0rJy2gi79oyjnEEvFSXZS9sMD26gLU/CkpxTv7Im+X63Mf50nRvUyP1mEAxdUpSpz1q
q3pzZ9/ekfyW7luLHHKUli+A9YjtPUZbgifru7q8yT5I8X1EBD7f96VqPlcDNVdZjE5I7cISDdQ+
7JumZcPIMJs0jKWhI2ukOllqI+7vlj1p8Fa46XQYwtk7z9qUY232MfK2NmS/5P4xTRT/MuIYgSzX
8q4thRmOUvahPU82QKdlgjtsPXy7yq17lQ4u9/Imjxe8JLfLrf+zz3sX+Lv8xTjLUDEY9nBUzjpf
LNkhSgCHeYYQRC7aDU2ENqk+aBZVk9q8YLq26+zBrTYvLNTghjMA2tuQedOTO1j6QRdece1+ghM7
O6NjVXgDKIiTGeZlgGF8sqdUBWPXne0B5pYYnIrdAG5fMzMoDV2qaHRt3mpPSczSot4qKf4SFlWH
Y7EgDOgW8ZTeJnWb7GpASpa6vYpXxIG71uiftE2+59n66DTuY1c7WIcV2EVVnUqU02LrXnsNLTe4
0Z10Hf3sbmZ7UI6ux42gf9G7kbFcP0TsSP9kSvFgT4sA2ko+l97f1XxN1LrzQLn6DeIczT0P31Ol
ZS92VUAbQfjNZd6y7TL0T9K0rymOy3i0EAM6dT5fTcWoY1rbofE0ZI6dfWAUrCNY3+xgOuNzOisM
Yjq7eVIXXli66sXtzF9p3TzPeMbT9eZigTPZ4PpuWx5E/jY+OsJ2oqlS2UEgk4+gIpubgwjCM1dO
TG6qQHZlPKYotUXtxHZF+YBB3li0OdW7PnK85BooiAvDF6w59EFK85Y0DNbN9KzBVwZJMWa7yTSq
uF8LWAKCYyOALZOkr/R7P40T2EaXBUvRJDH6XJhwlm0/EUW2mJ6KTZNoSdQ3S7DM5Fg69gxYioLs
69SMY6xyg9yMZH3Hg7qeUQfX4TzcKLcha/YN1alhKe1kN9t+CtToopRqsLcIJ+1uKxl5PqfYdcm0
5eBKBAo9PqwDV4T24DbmA2c1YmQ0BnyZ3jVByo7WNNUIkEryXZ2SU91DUQZ5Xn4xxrEHmTDfNJkf
LIDmU+IZX4oc1Usv1g9pjN9tHesbYy62AwQ+MQOMc3S7hoPcqOfHwq1fktb5msrcCtp2RkRquEfL
SO82jQbFpDGyu1ENTVyq3obW52ewM+yHznI7S24jWSpVEzgFksmBKejUZaMWoEn4TEhpDSb0ihEq
z43ZoUiCUaKvXcr8LikyEPkR/ZY+m30Iaa6HGUIxdBG5Fwg1PDZW+kyw0Z2m2d8yOhXIlLo5ipIL
NcID8wFgdy+Qgt6cRDaOh4tHVdo98/1dZ2lh65Rft7J/Z0/qAZkGa9dSNX7JHa9inl+epgr9p1Em
6mCYesqsbqp7nsj3YiribHVeZLahIXFezMG+8zf2DRYoetByPQ9rcxxT54hu49lo3AtiEt6OBIad
SrhcQ8kiKlXxjjjtgL7RjIzFbqI2m+8K2cMPMDLsfF8HRM2X42ZupD0OCrFbOXDhAVs1KFsNR35F
+JWWy7c3xIOpfvYqgU3RVfaNdSr3xM98ogTfLYv3tmaImnw9u9cse9kheCkCg2tdUJvWKw/Cq+fw
mFW6ehZwVombwSBL50lrtxc0x0kMpRE5k0CZLLyJGsohWnwiSfXmmowIobuWt5iIKtvhC+OZd5tf
N34v7Mt044OmnIvJvTWRwkflXhH6Rva8pBTTChq+xBQ5hvZqjEj3nXZH6tmRgqs1dLf6e6dl8bJZ
MfdmNrYSj87Yuq/ZLRmj8jiwE4Q6SPf5X713X+NUu1VWMVdU3YMj3IcEX8I66jt90t/4WpawEPZX
X6X7zJcHnFnRmFlHFJDsA/r6tRUJatO5G8N5Sz2G+OQ6TD43mq3dt5B7J6hlxg6JENhFD3JGKvsK
SQk+qx7lkH/bnHKlfrMpWfjVpz6hPJh1E2yyr97atryHgMYCaoJGpj0t1KrKTizzj0HMeyXU7UBH
pMwhhwXISaPGRuhYIUaNC8OBBO+5VHddyqFq0PSJ1DkoWobcajWHEFGBh2xOgXpPtXYtio6zs+TH
srx7RPkjoJnzZZgRuLlMkldda9V9sthwMtkkY9eS2jHzDCCG2tdRi0zjrqlHNpza83+gkRGHPBnR
XFGEV7t0is5UtjOTuV28+cYXrS8AhZOpPfkr/GUJtHusO/AYQfvtTuY6dF7X/3JETRxj7VfJvUaA
PPs4mIY0K5TRjG0jS36ytXs5AK+JQo1X/BVPS13A1/rwgAi/3oraoGEIkusIE96chkR8ywccjOOW
GJHH3SQwSGyMEaCIj6nV0CN1cBBcQukUBlH/UpgUXzPwjd123TpuHT3yI8NdH01FNJBvRZbGA6bT
2R0A+L2smth5CJz26yLFCdBFvzTbap82wUTazABJBj11MeihGTbJOsUCxa/RyT0yrOfebaleWR9v
iaeBTJjrTIWPLdemu1qYJ42LUoyo8NegYdj00/RlGqwfhgYUWI44iyZXrTuDXPNA18Z3+rOSyIAj
D7OhJ26oy4uQ1GZUjrb8TnYSQG8O7ioT39wLvYFlVy9A8mW4urek6BblBEMqQyHKtx2wQzRl2xLW
ZUXptwPlhLGCHmgj7U5+Yx7hmlb8FakKvc1w9iOk1E7D4JATty7t/IegNjxw3I1xTaeAxHUR2fl0
fH1m3XKDvbG+pv6Shl2RDnGq8MvisgZWoxeanDOSnixdoPskH+txyfnHJPdlMz2slXIeFpw9QZ1Z
OmXsQxrNCPL3PkaDl9aazJNO821MTfcQEDt/IbvjuDLRaM5iRKvCuub0qODdnth53blr59yKS2e7
tqZ61MF9qf+QXz1qCzSXDNLVvwmojj7SZJVUsZMW56610kiHxGIT01ApeM4Le+VT5VtPmU5hL79J
E3Sm+Wsy7K9r1xcR8Pq9ol65BizZQcd8NunGEFuzrhHf5237zA3rofTExfOB/Fu2xKCl9ywdSqYc
wPLAKEbKm9TwjjeO36BDPOXRM6sLLpObvj0UZQty0uUXrhTXcdDXSFrGEcnOp7ss4DHtL1hVRPkz
x1mfD8+ZP3ZB3TIniyU/IPgbA1kTNTnNH0DrN2NQagG8pE+uBnPvduo1nfmoRbsnbuPq2DyxpQPA
oF03x3t3JZS0oErKqKQWpBOa1FTTL4WuHhvSDALdaC/rpE5aOTcw0gDxwvVPecZ41GgQMktCt3Y7
6mGpux8in96b2y9oJLBTWJON1XrMK8RmizEeBIskHDbt2Wj1+9EVLwhSXpS/wsaLFfXpeLoJJAPR
3vJ8jcu6ETOZ5iezKy+NagT2J/cwgQFhcr8K56byryjyNU8rm++QUmW9TstZ72egtKZGmwaWZHUE
pBBp9lyM2wcGyRd5q/JwG3U3Jc5P6fivRMUx5/vtXerobegm+rWoUhAV9+afuRtco4zW27lVu25K
qjUMutFARnmTfaI4+BZNujSo70WR2089UokdmTPLQStcETSmI9+c0u3uu7TA5oWuCuFbithtdTNu
RHZNzzuCZ4u2lmhED/gGzyEvjlOIeyfRm09taCfCgxinsSvf/rTqRHWpNrd8MDj9f2o15UliYdiy
Va19yHmad2m3wPHVPGBWS2GbNicQpmMDUizL7DqZ+Jp1rcFK7eBoP869PR0lOu6dm5t2DQHvartt
LvKTYw51E4NRNxm+30DeqfZmNWZeAYXOnzYot5s+O93NPTUOmALVndRdONvCwrO16cOIPb5cbf7E
+inWnFnGEvW5LTpx+p+u8WbPyezpnMJl/RoahFABAgS22+IXhqC7IvG/j47r/rvgp9+DvUu37CvX
I197rX0n0P3sY9GtNsxR+0FjewFXw9d/lWbxeyJ1vhV8mGnjL+E7TJvpa7FgjP7n1/6bPI7fw6gH
KYS/cKKd844pDylwXnGwQ/TwxKx7Gjr+FPzxNzEvvydTF6bwvHQx5vOUPDfrpU/ul+IPEWJ/E43r
/55ErZatFJ7ybjlG8qxJuZu3Ak22aYR51UVF3p/AaQMUFXuTMmWRMWBnD+jTfvzzd/h3H+0WFfIf
8RlEXGxDV9n+KatfB/d50IFMPv7dS/8WeadMrZLQDuU5Y4cfGgxtw08MHf/yxzf++40nSvNcsyTb
Na2MU8Xy7gssfPNjL57++e3/3dP1W/5Oh12VSOQ8Pbvil+l8uL0bEt3XzC///PJ/k1mj/5a7M4nS
0UfVV+eth56fJhFW+nRwjXRnO7SwE5bypyanv/5Lnn/La/mPn5jAL9Jk8iw9r82nC9A2gmwkEg1R
xeVYHv754/z1c+T5vyWMEk3eCvMWwNrj0xqrK0h34Ld/CpD+6+AaSoX/+yP064Rfaxl99E1qR2ZF
bFl/ar7+65glnKX//dJILO22zGyCb8vpzizqD5cLPLI3hEebM3E+I9VHQvmnzPO/fqo8//b9/ceP
gdLMQ7m+jWdHvIv+3sLX0ci3bZHhP/8Of/dN3f77f7w+gKVAfTYQ0mlt2zVzBjBy9N/f/92r/7ak
0xGRIlOqd6oTP3as+dEv1PHfvfRv61nNiJ/8YvNJ8fPIZuhirXH/XbmL93t6ettbkMiEepy8hGuE
NYuzbSRTzNT6h8X8d0//b4t56JvNI8BtIv2dCmkcnigt7Zqe6sJ7+Oev56/DlbzfK+UGH+8ZRu36
nKxrxiiZZM+4ZbOfDsDdXgfEePILZ3hot867bi2I+b/aZr3fe3EQ78h5c0g481ZQUt3Q7lpy1dCc
9nNUL398bMXtm/r/MU7e740fMh1GibggOSlDY4Qq92bSXDRdkay2fU1R3QqzevPbPB6wRPxhrfxf
B8df/dHf1j4qiMbQuFeffVeZd7lcutdxtgeu5+hognZbqlMCqXBIgP1ecvK/dlVCxduA9TysptbE
YWCQ9e2oJW6Qf9/bpUY4jPCxDDMudJFO/pwOPLMs79gvjF3ZFRC8gPtA9+6oBLLmVXtBPb9dOl8M
dx4id4RRQ3pmIgZHGLF8W2pUOwu31Z2xJetzvbSlDH1G3n2GMiq2puXLuJbG8zwtKNZtnRFyWfqv
VPtqeMIXDxRQdfSJBa2wswuqAGAQeynjacQSr5TmnyS4+g8IAwuptmmLS7elSDVNbvypZr17FopS
v86GL/akOyd/M27kc+XGbSatACmPHtdSX4/+uuTHxWy7YKmQebQuCknyRtLDJlI8FGLpjjgbtINm
tsUYKnfqYs9snP/l7DyW21aCKPpFqEIOW2YSkqwsyxuUI3LO+Pp36JU8jyCqtLJLC4AYzPQMuvue
e6ObWkO7tY5QjBV0oyc+ormQWZeuOJszHilt1nud1NfO12P11oa+UW+uL6qZZSsy7inslKOUBfap
NDqKkgGhODzAEFhYO3OXF2IxXZkNAhqOKG3yltKbbpV3ard08b9YtQuT1xJi8ThJTR/EUBJyO/0S
+uEXpSL9RZnwvelJySsYGtBws0X8QM0iOtqlt7DVn3/+pRsLkdqIyaLXfITCeGuGYyYV/mHgsLRA
c50ZNF1Yk3YLeAStPFtM0MSAespHZ9LeoXF8zoDcFlHfwUBfTVMhF50cGv0ou6C99B8nEvq767Nq
ZosXHX80TeZjoWNhAewla5OsteS3zPE3Vl6u32DmBdjCvOpkv7NL8GMn+hvsI0nA8SkwpGBhI577
+cK8avOwcgBBsBF3b2MB+AIaTlf8UOOv13/9zAu2hekjSUUB406ZXENp76dp2CcI6Fajaj587vrC
ud2pAAfZA78/tVMATtP23G6NaOpzVxd2+jqHjQfTAlxm+lYDUKnS10BfuLbydw5eWlrCUZ2eYDlK
VLo0p4JaspJq7Ze+G3cOUgaYSGlHH5aj3vVGNYA3GKe3uOsaV2oTb1f1o/aST3q6n7Sm/OH0BNT4
TCJJSdlsWjQKsL9Mbx91XXXj+efGjcwfzQdHy70VIseaMKLRLWCC1OmtId2QVNOPHYkC0hZV6Bzy
uO+eCxjw1AUk+YG+I5Xsr2z+1tmX7uQiSndKd9ZFTIq3dvJc25d4tmymaezcTEVkXZ3BhFpDnsyX
AyxkbWqiiLSiW4tcNpWmZkggfiGut9RWOndFentkDSjG/Do6eVx1T3ltgFViPuOwBj0xsxxY2AWy
RlV1Njqk0e/I2CYyw5Fe7GGpeV9V0n7Y0cvGi+IlyZchsek7xYjiTtHk6qCAnLiZyAYnqC1KbZ/T
h/LUT2zEdM/SUQ+8gCYpZXgj/6h/lWKnujP9IClXiHCygx2M8Tqgr/FLmTlkNcfSAGTS5o9W0mBv
UZTN9Gzr+pQh8pXJPk1qtqf5cXrUx7A6qaWikhb31JM1Jj/QyXk0bJtKAchDSg8RbbivKsbgt2ZW
JCn1Nbq7aSCFXNYq8P/SEoWfSvNg7UnRRlKdFq215NCjJPfOrqb55dwOlNKDViG0BaFDiZjuEkMP
4y0t6BQlpAEsCDZUBeiqCDnrSBrOU71kIxlMH01JWvKmYYDSeHSOTUsz4Ng6hds0NFU4aa6sjTYE
KpZ58o2f2/AnJLJliq0HN0jS6nMXa7lCSQLM2mrp9poKsuFJrS3BfWe+aUUfBbQfqVrJ3cRnVPI4
0hBWU1vSX2LJ/ImRdL2wgc8cunUhFKJyi+MJVqUrxS9Flq2r+N1Xn1T5PpbvlPbLGC45aMxEdF2I
iQqaQ8uDNemOAFJXnQyKPQ/89+shayag/yWnfvgkzB1/TH3gLyeThizPkoBJBXQiQ1SwFsyv5u4g
fJ4bzjAaI41zJ717ieJ+hdMhjM07YGkLL2L2sHO+84dnSEyjnJiJ9kkx+ueuVr7LgXagWf2nJFf5
SqVMvim64mhnyp+WdbMJrXDhtDNjF2Xrwn6SlwZ95gaIap0q/gFHiBR1gwVErtKNEXWobN7E7ZA9
eklgblFsFDtDKpvbAp0ALVaI3myLhkHfqrU9x3HvZ6ujg8+UArFYnObDnrpLdEPTiHygNV2R1pU0
QgBS9bpa8uxUZqaXJTwCyNAUWZPinDy1CFxN7eI39KjBcx6cs9JBwAddmxTqOrXRpyGOAdfnRcmx
UhAJ+7TwvNPa1G1zLfQWLPJmzgCWsIvKRjL1Wnqum8TqitLFKqdhJ15Mb8+sW1PYRkn/BrHXZlDF
o77BFwtTrD5RiEojPU5pqeh72Rj7Uy1V5qmRy7pcmKYz68A855g+zFJVB3bU17Z9MtVnsFZNhlDA
PmVq/8nrC+sMr8hBlwbaqhW5erMrenmDwFXLCCJj/7k3YwoLzfCV1u7pBztRdt3YZcF3Nz00Zxnu
p4KReZ4RH4ZoVFPqmJNp4WKFufS6wAP6gYR3+b2gCIkugzahha/7mUmvCnOMUn2je2jmXVg8KiVm
NOCpNS1cfGYCi2hzxSo4zqimcSon017RV3+bZdD3oyJaKtFcvoOiqf8OlGp7dib7hexqcBg49p2c
tN3JQbS7/h7mLi+EhHQEPTTQteqW8jeldiP529AtfMH9HeH/n2I5Sv370wEBKhLeG6XbnvR9cROH
6xJdyo11SNf+NjuoX+IjnTFw2+7y3XCbfmkX5u7lQ4EiOlBg1OD4VaRmrhJnMfQFiab5Vi6mbWBn
w73SqxqdTXZfLUzlyxNMET0p7Niks8oJaIqpy+99kH2XpGCptDX3KMJKp+PRdGLDUpG6RsVjUobq
akJoCYfG72/LCjYSBhHt06fmgiqseSQbLZoOUKjojKZvo9zT7JZWZ1miXfpv1+8x90Diupcxy7Nt
TT2hubb3qRMYG0fDdVdvjOFomkH4LHmmc/+5m53f2Icgo42tEQ+2zDdT9KLQCqQM2Md+mwA7nJEV
1+9xOdYror0ElC9WT5RpJ3NCFRGYtb5PQrtc0Z39bXSwrPzcbYQwoKdj3EEhUU5A8b7LGokdy+7o
JZR/5RwXr99jbiILsaAtAS+B7nFOTWztmjC8J5R9cmoJocCi9uuFo8Q5vaL7Lkj1V2MqngO4uQuv
YSaOiYHYmMzQYtEXblBl+34KOswL1Z9lU3+7PjZz1xe2dHi9VQQnn9OfTUYnqNroEdl6tpGytl+Y
rTPDrwhr3c+TyKHxSj51recDrKp+AB9cKC/P/XxhaXceMCkDds5JNuX4CFmF5kWUN2vgV/XCLc4j
cSHai77z4DQTvy1r+VS0znuTqfs8b7PVVDJkqdmsE73eechZF973TBz5e8T9sLTRtkPM6mTQPLX+
GNndLz7CftBTsJtq50ENm4U9bO422r8RpK9su451NC66rN15+DTXufla4o0QF/K68eHPX59ec+9e
WB8ZnVuVpmql29XYVgLOLPWFb7KZNy+2eKCxTvGb00sc7fo/JlkKh6/53loYn8snbEVs6yh6K4+s
sKlctWhunNHaQPE2gRFrkBDovajGb6P9qc9XRezyGCmq+KURqid0jOFuIgsVdDWaIqv6k0/Sz+vv
YSaa/6/Do83hLtghqfqAfqAMVVMzokfkyNgurPK593H++4eJq1PSa8dWadwp7nBYlcLsmI8WBLiy
NRZW4twthG2PC8MsQ8tDN1rU3vkJvf6Dhu7f0/hGvj5Oc7cQ1oVKvWTqUNSfsuarZtJXasqbFtXy
566u/jtGWEbAavPKwjXRUTQqEMsRepw/7D53eWGf6812LPkYME/akGx9X/uZwAcwJJTF168/EwnF
lo6yo227D2PjlEQIVrzsqNCLir7RdzVd/5np4c2gygvv+nKAksWmjskfO81B/O3SW4+uUIFRpyr3
TWS9jMX0x7ebh+vPdDlAyWJfxzgWNtpVM3f1XnvWrfQBrO5CDLk8l2SxqaOQQGTZlZa77UTSC67Y
0W5IENqwxhZm69yPF3Y/2U8q/AnMyS2jah8p3TFW/cP1cZn78ee/f1jOdYUVsz4RuBsD14kBOlLK
N+bSp8XlmQQc8t+r+y0lW6qqXL1uScUnzasW5Q/BebHhHQIKtUeqV08L57+5ZxEWtZxAYoCqJCOa
RJBn++D25RNOSwvLYu7ywqqOB/oE/IRPzYqhagI3gqcEXPn6e5hbB8KazqndJbGVy+jLQoy4vtld
uQ/spwCGDayMhcAxdxNhl7asQlX7xtBOdqDf4yd014OPo2HdbDeFTChJlM/lteX/tXn0ia1MSemd
atUn4UjRE0BBsEJBcJtq4T0cpmlhbcy8FbGxo4v4wDNBZ7qmbK17w17j0okO0d9cfy+XN1RZ7OdI
A6pwukYDexB68h0dBbCUc6CseicNu06vvP31+8w9hrDEY83rKtOpEPg5zrMpe8iM0fr6er/w6mdC
iFjMbaD89HVLLgOeI2Kub+j4r//wuQESlnhWaSjHG6lygdLFEMpBWKWV8eg1SbKBsRctWL4p51X2
/+O5bAuLu3RC00qLMXcVK95YqSptux4+4Qgn/DDIqo1NzBCA8UwjbwvLwlypcp1uq0nne7bRyqV2
zZlxtIT31Ix2PQ0ouF3Yard9HZ6iwFt4RTPBUuziUNQJjv5AsAxt+57PMrTqsgG/Jfo6Ss5mMPQE
Bkm4MJ4z880SXtuUVAhm0kSjXdc59LTnrwFn3HIyfb4+LWZCjdjVMQS15oEnUU4NYrFVKg31OoqN
J9L3N2kaF1tELz8+dychLI9JUtK5RPNsBza9nzZh9gXq6KpDQdomX6/fY260hOgcAjFGksrXGun3
b6FV3wUdDiw5wubr158ZLbGXIE10R6NBKXeB7+YgLAb/Gbsq7Y7v//CYFUq9LWJjWAg1cytWeJgY
I5/Ql0flZPpyusEFqPvZZjQVcmu8gCM9W7jPzHy2hd0maElUYSgGEgtUTdWk6xrZidIVCP76XX5G
A4BUuD5+c+9HKJT4LaClKE5lN+++K6azl/jyyY0lW86ZARMLj06T+D3yZNkdZRkBcL3CIQ0S51MI
DuZzv/88Lz6cwjhsJ5ouB6U75s7otrRI3HZlMD2BfFUO128x9xDC25AbcwzBPo2nKs1RG4Od6V7h
0gJKWtgIZt6BWKxSBuSjfYzRSVxBWs+0t7BPoJf6SbcQH2dC7/+qUrVtelFaTSeVzKEexQeDfsVP
DY4pjD+j3JJqtZVTGhtuDO7Lqu9ZjzuJOuL1O5yvdGH7EutRARw6PE6a2sUK4YDJ64Oeq7eqXx39
PnhvU1DWn7vP+e18mEmBo/py7k81OmBjnShvoG1QHDcrL/gxYc50/SZzb+L89w83MeIpTZOScOgV
zU+l8r4UnbWwL8000MqmsM9jzXg+c6kkxtIByepw5NS9p1cJiJuf3xFz10GhuENo9SsdGfbCsM0U
5mVT2EW8hLYQWfPVU1BH93HkHSC0b0z9KcS5Tk+BjBTFYcSICxnaKjGKhUU5N5BCKKa7Sy2bQGNf
KYO7qRkffRBd19+Rer7GpRknLHgPv1WsE5zSpXZf7nU5j055nQzRFop3dAvxIkpwTXWiAp2anVRr
7HE6t7QbZetZOdE6ryIp3kxRbL0WelPZmzEyAWZWXZyAJ27U6IEmGgjXyCPJchTtFK+zJhkXvuVm
wpUhrEggPl5e2YwMJk98St+pyPwH/UEaF3b0v4n1C8NjnG/8YQ53Z6+vgQ6xk4RdwMYvEpalDYEd
b0r/QG2i3ciZ17465KGQGzbwrrJUHbAt95KjR6b7IW1AlmoJvgK9NcFLlOR0Z1mgAPtGVY+Zp9cL
P3VmkqjCaksqNcvtyGvcpg9fU9D/dud/7qtTLP6UeQTEL0obV66mH5ZjP4MF7dcwvb53Y/UQKtL3
65NxZm8whP1ZSjWEu3gVnHK1fhhAN666BI5Vm34qtwrI+N+XmcnG2SuG06acZwNdTj7khbg1D7lh
1rDmpOD++nPMzUohuqqOUZRdPMD8C527qcSREofDlT86JzihC9vc3FgJrxvtv+9kTgTrCwBnZvA1
Kzf2S11Lv64/w8x0MoQA60SZrdhToZ+AD2Nyin+xHp8+d2khiDrOwBqpqZKlwVB+a+xOvWvzhsVx
/fJzIyNEy7AeJB/qFKi9KnpqZOumi/qnyogerl9+7uUKAdOf5BweW927jv/tjL7Xx/uyR88LvOz6
Dc6z8ULI0YVVYGeZ3+mdn7qF8aumWRP7llXc/jBtbFZgiiOZu34f1Tj/5Et3EtaDHsH80NqxcctU
P2iTQ+rtplUxLMI9E3ekNQpgJQB0+K6FWy/5WUwRsJlhi9ZihQHoIfcOOj3BWfqctxuUI3vNfo5x
BE6HN0hC4JiLTVe+RV1wcoL6oOn7ujJu+g5zNRByfJ3DAaqS70F5KnDoIkVSyMXm3FYZNDue/94r
B4JpQW2iBDyCi6nmTspdh5tDCb1c3pogGiGlrah9Yyr1lp8dnviv90pDpE1PV/knku8KWeHSD+B9
6zTdTfpuytDcTAckIZZx8ALr3u6ee/+PkU8PFqQdw0fmjYrDBwRWD1A1brym2HX9H4x1lKHfRQAC
ZP1Xrv8BPnn04JDLZDCc0caCZBWUL3gHvJ6BEL0FrfndkTdxeBvCJtUxNcA4zi+29AMgtBmwwM70
V3k6xOFznJdr/NrL10BiJwVYvwmLVQ5XBOYrQm1afhOMduDpm0N7wBBhBdt5Y3Z7MPc6sCKIluto
2rYyGimYtF6zQtdXaptiBMyABSVmd8BDRuNGTm8zGjqVZ4OjXiShypH2YV9BcYUuVLiV1azl4bsa
KbsYYJxUPAAXqFaqv0oji7e2C8wDiUaobpq6r+RhXfpuaB7zEPmXtmErDHM6ETHUa7amhZC/uOX0
Bf4cD4b7ERRIGst0EZZwbDARx2q71GH04bw1rVrlR23cVqa5owd1BeVt04cGHMUMkxB5x9kXgf1L
UTwDpoYie/ZgSjZYLsJDAIdira3xHePoMJO2KN/WFaeB8qZEWZ/2N97wTco1YIaPpbrF8QJC/g7i
Cqqdlz4A6ffEWgbK1GMLcHemt2YcgXeVxdMP3+z+3iC1kujQWOjMVtG0mNBKasAn+XTbYB6S3Ba/
9GSfxCs8CdpV5vwppN+4uMsYyBqQdLtNFGjbheU6ExdUIWxyltJAEkn0lORNjWOsx88xPEwYwhrv
9DT84tuZsXIa320otKlO/Von8vcoiWJYrUp4zMtqWIcVqEYZC9AKQ3k4fYynmrW7pIqlg9MM+To2
wFFUEAK2ANwx1jFYhV4NNZp0c/mWJYSG689zeYOxZOFx1LTwelq8aZf3DJNJ0GdrtueFID3TA2rJ
4iYQNk2nBZ3mOkV+U7RjsVJCWv81r4yPYQ4iu0zuPD37XVXarrONH8VQ9ytfbXA3TYB+K075dP0x
L3/RoVH798xR0iUzZvjOuljJwaUsbxo4X2oDt7TMyx+lgY/U9Rtd3pdMsUTmaCZZs4oatWQb+HGY
2Ql2zbM0Itkr9aX62OW91RTrY0acaVnU8LVgRizgqVex2nU2mZS9XH+Iy5PCFItkfG3EfqLFimtm
EPlHTb9tBmoP1y+uzV39PHQfDvNOYcoBhsWyi4oRvtkafzi4Urv0wXgrv2G562GgWK+Neq38QLF8
1DfpTXnEVXmLzwOwlvwxazdxsAqfshf+qV5CMFurpW7XuaE9//3DjwuTENQeJUE30a3kSUEdfAt/
WqPTp5yKhaPFzD3E7LiqqWoYYNTgBhFeEj903VyZ4cLh+nJ4MsXkZO9gh4JET3f9oNtYJPkVzHKd
+q0fjENtfFe8P9ff4twzCCs7jT3PH/peJwl6Y40+GHsN/9dqoUp7PmT9/0hkitlIs2uywqdxy80i
GO70nw2gtSMM2YrhkDv3kMdXZ5vD649yOTaYlnDSK/zBwxNZ0txOjteRnx9r33IlCemklDN0+sJ5
e2bExMQkllUdPf01n/gQ6Ay9WpNp3Y/ptLn+FDOBxxK+wTOkHHYvBVAB8WXE1WU1lO3OmJCDLwIR
5p5A+BjxHKc2TKU33Zbj14C4UIaSXTYLIVqZySaZlrgX6UgALck3XFJ8/sYfJfPew9sPCYllH0MQ
v7/6dJDfcTIjGOUkz4BDhoZ3j4CB39PBiFaDCYxYh7UKp0t1rVeYQVCSHYd9gbnQRlciPKWqlJNn
FPq2zazVs10YBPY+MHv9ROkmuLUiSD9keLNVO6X+96QJx63iZPU+jM9Arh5c1aPhqNmuczKApoVU
Pg0oKXYoM4bdNOoWDvITeQZodtsGp6Kd1xbtsRvC8ViPMb4H9PNtKtvD/5yUxh27RYbhQjqs4XVO
p6ockpNZ6cqhgvZO1gwgdwK17QtkLek3Ng+vRt717wPc571UeBoHylzdeb2ZnvTRjJ1VVNI/L40V
JxIgmci5RwKnr+D2Yg3tndW0OEMV5InuGrAQT3qlESJanZ+Pae+2MXLdDbPuzpe/OZOMTXHobeTe
MPa1k5JfKpOpWGmG6d3Yiv+njUr/Tp96I9y0Tl9vhnbStg0w/LVuaXANg1Z/gr5JD0Hchwq49abF
OErtze+1b/tbKerC5zLGKQ7RtRmOcFMrSJ9pUMjw/ECOpqaOXXXDybtrcEPQccm4Rx4XmRtPx+0E
2q+DZ8L15TM3t4V4hmS66eQInyVr6mXYnbLtlkOs7sa8tBbyEXO3EM4gUh1l4Kit3MWPUFlXNXxG
v0mcdYQxwcLOMhPKxLS+IxWDaVcYmyh2t1Ws5HUwU2OtllK4VnHAs2Jnqe1o5mHE/H5h0aUdhlrr
qk4jHydY3vf1yCm7Il3xdv2VzEQ0Mc/v6C1UlLxp3VLFRy7WE8fVcVR5rFXdvmn6sflx/T5zcUdM
9zf4AyT4+bDJm53tjnFo3fhGP37FJNDDtM5QYCpbnLkfSolGlVUG2eAlwotU3V7/ATMHIlGewjIJ
CiDWhVu2Y7Bu/WJnx7a9MCXmRvF80w8HGnCjDk+E5BIo1n3UpL/q1sbZkAJllJVLRbe5JxB2BnPE
nkKatMJtwfvBXjjaQbQwOHO/X9gU6oCg7ckJl467JzPCBqVVM9L6nnTS/S5e2D3nHkBY/pA4QM2P
eoE/UYCHED1Pdm//+dzrFdZ92CuYchshotcgVbc2Daw71KrqQg3mr8DlwllJTNdWKvA8GNGqO8i0
1+Bt0+hvKN2V34NmT4eSmHwHT7H7YgD0xQil/DmpGqgQvZYfpHDSN3XWqL/roSjXUp1T9A9ACWqa
he5axtyTpq/htkKdcednsfzbUVs8fq0aKyo5ko8t/jtrCWzIOvcMA0KoOnEsq6lS7yaM0BcCwUxU
E7P/2N/1VepYvZvCkqreOxIRIdD/MWzZTI2FeTZ3k3Og+7BO1Ez1fYo6dAoYTbRFvtp/Mcowf+a0
8XPMgXauCgmm5aemhJgCD4skSxWQsHRgdz87tb41PPtw/dJ/9ZWX5sP5AT88SNaiA0lliorSUN4Z
oCB6rMFyBXNySjTHtFGlB4jJ7R/EEXGKL2hcY0ziyN8qr7BuEoTgeyvOIryggez6uJ/gbJIb7wxK
cAvHMd0VuC6cMmckpYWQDlPaqMdtF9+M92aKUgDUwC00jjFf5CBr16C9GzdVQgyVsMLbSDmlJ8zl
YdmEqs1GnqcFxlNddgQrAQErTwZXL+PopBMT72HNRq9xXGkuDg7+F/yytKMdmsoGAmZwImU9vWh6
Fa07T5U3jWcghGmc6mCPVXw0Az+7jSPbOySGjvWZHMfHXAOOoTqh8QphADAoTjTbJErLbO9UtYQZ
wghvN69bIOkmdtJvelvJMNTztI2OQ2Mj6nHqtsShMcgdMhmwjgeOT9ff23meXXhtmvAVkqhhZw8x
3/QtqvWS1Bd4hHXmLxyuZz4LtfPfP0wKs8FXU0nP9I7G69aJPWH32wbuEJffZK1/BiJ6r9bVwnqd
CabG+e8fbtZ4eJhNXtm7vk/B0jZa5aUDZ7xw9ZlHEUsi5gh0ApsU2UUP8CCXzkEHlJl51WNvhfsm
sf+MgIGuv5O5mCDsPVmFx5ifD4qryfcjSe0u5wMRvnpiv8X1Uh1mZoMzhK0Hz0F7GCJLdwdPfh+a
FKtq/eT3Ro4Dqr3U2zszu/7WHj68Eq0DqRX7wCQroL6V+tKhhuyX8HIzFxdLJegkbH/EEv6UwN6l
/EzS3EectpSSmZlOujB3vcLxTHBVzomNXyeLbW+hsqfb66/4b436wrrThXA5QIZS0yocXKWfNEqd
JkT0MgH1mySD9tUAw75pphBgTIjpMCAAvK5svqkO0oQFV6lhoEKtw8ATdqXq7EedBqXrTzTq6loB
Y7EtxjLD79Umkwuy1l53XWrtEj8Z9qpjyo/kfxsOTWeHK2/beUN31/tTtg+apPmBmnxapyPEX/DP
COPjhoJJK7XtOiuL4qsf6so7vW7Rg28bxo0ZS/qxivr4bYg8/yYwJhj22JGYe9XOAVUMbR1ug7LC
DxA8vkVdxWwfUii0x07xu3xNVs77SroWu7/Ilr5MuVfIC2M8kwY2RbxS7ZnAmDVTOmldtsXgmF7v
dMuXM4ZcJ1kyXizvzQ+HU1e4ofVCOWyFtdrGNhYSLzMB4y/35sPcp3cAg928Ok/P4bcil5uoDSH0
GvusbJ/1KlxL+LRdn00zAUMkhJhe53iYXOAONUbbEqY+DfVANX7ECgb37e/rN5lbbsJhu87g9Yzn
dm1dplSiU1PCJEXDdO/65eeeQQh6qq3hL5/I0mnAEJheE8y3OBEr2SHEWa1c6s+fiXoi4ELRTKew
Ch6ikPBrmzZG+AzdZyM1zsKkmxsl4dTdBkaK3ceou2rUfpfT6twGY9x7ATao18dp5gaaEDjkAqAE
BoSTO5ogzvP4nhTCSe7zT+7Y54H7MGtxD1F7rCQmNw/wmY/KVThgloE/a2DL67ymMjksEWdmAqx2
fsIPt5KwSudIr02EQEpNnbWmcHd9jOauLJwEznZeqSFrimvzCY2T4pNnWAsa2blLC6uAj9h8ouen
dKO0flMT642W9iUJz8zkFDEItayreMLqCkbBmH+rZYHTVWEehsoztlozfC4fpAkbP1SUzMBwu3TT
CJ/XJou9hyyp6zWwDePwufEXFoFhS1qde31Gy1D03pXKMXHGhUvPTH+RexDbklqNrSWd8uKXpDYr
GSicunQYnnm5IuVAp88ZUQEsFdzSNnp9OpsgXB+RuZ8trNrGaIdqqmOgvnntv3htY9waWhb/8gss
Oz93C2Hl4u9c4CGMevt81lIbPBSn1wnPwc9dXVis8tAqPR6j3im2utWkJatgaleF7SzsYDNTX+xf
KyNaR1QZqpIhJWd5HHn2R817KgNt4ffPvVph3WpWptSBAYnP79tmbxTSuCsrPVw4sc9dXdi8TM3B
JMqHm5QN08Y3TQ5nBv4cnxt6YcGWnaYYmDTYJxlXCVn92qnyavkUfXnfNcT9JDbC0s4TPI3CxHBV
r38sp+i7OTZrErpPZW6/XH+Iyy/Y0ITZOY1x7HhVmOMIHr4Og3cgX3AmL2FBtCSQuPwSDHE/KfG6
9qZSpbcvL4+eLB1ibTE0nz+H/39cN/4WlT/sVbZPd0DrDah1saw4lGFwZ9baiWr+F40WwnSSn9Fm
ncIG2O3nxkuYr9RPDFX3k9ztqq9aclONJOwbNM7e7+vXvxyQDHGv6T19zHD9UV1Nwd8pGpXyxXGq
8WwKoS7swnOvXJi3jm0EHWwazVXRdtTpaxv8wmNv7eHc9blnELaZrEsmWLCZ4uoBIPbe7u7xlXr0
+axZWHl/w8+F1y7uNj4uhdoIUMzNMDXdhXfqSV/Xa0Rr0orev1U1ruuNdEuRa+etTk/+xrtL3zCu
W7j9zIT+33YUjIOaJJnq2k4/vkANBdhrarjKXB++mZWvCnuSSYKzLuoY4pKkrZqvsv110r5glrNZ
MkWY+/3Cmm+MUkV1OeiunExb/H+OUe58KuAaqrAd+Spa6qGNVLfWMcVJVexX+oV9dGbailtRVIZK
MiVcGvnRU2ezorusy1cRLPgV2aVy4eXOjb6wwItypMBjD6Nb+zS7FKrtvJVyKH3rtQzP4il0/hhK
/LnWD0PsHoMRqjt2SkNU5OFAFf6OWwPzvj/X59HcgAnrvOlSxGIkE1wVJYxOs1UUDavEfEvThZf9
d7ldWobCQsc1Sck8SWMirfW1/drfGs0qfWlW9xSut/G6OqjvDSj6J3mXbqSj9N6+5W/pD/kR6Qd2
j8dknSy8tJmoKRJ4OPzHFBhoc0nb5mBFwBcHp7uVYrK418dyZsko9r/fRI2pAx1H8OKWPrZEdovr
ce+0+sLUnru6sOLD0UIf2/n8fM054rP5Teqcx8/9cGGtj12hSJMU6a7NTDtamd49m8rohQuxam7g
hfWuGJ2htpR63LSPTo5l/yZv/0u2nAUlydzlzwP2YXsvTInjucd7rTGBN4rs5OFHKXft7vrgzF1e
WOuljndxJLd0mHiYLSk/JMArBRbH168+91bVf398mSmppHqa5o6R8auSzSPGu/vrl5774cLSdpIs
14i0hju1/ars5VVB92xAq+znLi+s60rPymyMa9VtJO0Llk9bOyURUyVa8bnf/z8wEAf+JIoseqx6
9UCHSrBKUZtrY/R+/QFmgriIBopqhX57WbHcwTLGTRbSyxPK97k6BCs8GDNqONLCYWrmJYtkoNb0
2ZK8ynD1WMNir8I6Gw+/++uPMXdxYfEadiRP1hB37hD1m55SauAssRHOgetC6BYtn5qh6ks8vVu3
6ZqjSiENp2jXDPSv6lA+lr33NnhLO+rMPiQLi9h3LGDuOa3X5LIxRHUoZQwm7nc28u9NpbXZ9vpo
zdhYkUj6d8ElVSp7QWBarsG6PsbAr7dpjD8x7orR4WxiePQbE3wWhpa3eVIoG0uL6oNqFx2tXq32
4iueubD25yagsPZNIIZ4GtMo2hmjtQusLt/pUxfvy1FJv42DHJOGD4eFOTg3wEI0yOGVUpiKdfec
07dtOnyKDBAMqfvpc0wQ1s6/Qzsl1lg5VtThaGhuAitYRWO/ty1pHdl/rOjn9Rd4edB0sVk6lqdw
CjuifUF5Pcq/SvWPCUOQamhXo+wshJ7La4pN798nKSXdMzOPxsjEbM21ZibhyvTKhe6LmSmoi63S
Q1DS/QrL0pW1uEFuMDUPeRqkj3HTqbf4x0tnn/HRv7UTzdqnqWXvQjOMTxb831u4UJO0CtM4W4iC
c48qhI/aruS27w3d1TvMsIbp2Uu6hVd1eQPSRQupEQ41xf5KdQMNW/jO6kq3rntti0QhXKjTzP16
IWzgEl5EcOFVNwm68RBMuLwWOD89XJ9rcw8gxArbNuMSB93OzWmSkbz3Kv3TYP1+/eKXF6TuCKs/
a+KogaDRuV2bbKv8thvlTVX9crS3z11fWPBYSk442bNQgvI5wBe0T/cyhBEovZvP3UBY7qo9ZJKU
SJwarfbYWhg1mFP7NFXhRkUHvzBKzsUtSBc5Q4Wp0wpQOfSMe6hm4tTaWl53NCSN7Tm5KTqpxtQ4
wDYg1XfXH2vmpYu8IVw7FaNyuKM91Cx72TqZkvWLZtvH69efee8icMhSTIiEBcNGJNPW9tkiuvDs
J9Xud9V/nF3Zcpw4FP0iqhACgV6hd7zbiRO/UHEWJPYdxNfP6Tx5FNNU9aszA42Wq6t7z0K7l+te
ou3qCOYfJRA7dljGw2+jLDfmxE5Z1x2oUit4+6VxOv/9Q9pdcAvO7RTfAaNvsLRqv0wHv3Gu0+Gx
de+YbJQma/OuCJO0fYUz01NtI4W9PDpLEVhnU3RjNvZOhaCnuvreNYwfdTZ+m2wgffIecbePPD9l
5JtLYCkBO6yI5898AmK5v1LxzdY5FySTLoXeKVYZsv9vXjXB6R7I0ZU1vLTGtL1fICGEDAVS/6RS
zwTKsIBXyIPTAVEteb8S3hdir064KPoM5ikzDkkOD2UbxLbekSs57cIhr9MrZNPGLT+bsVrV12K8
czrLr+Mnab5WolqJXp/ntrZOrShc5STFCOLAIJrHAkI/NWX7PuF3piT3Ilf3hmIrm3Fhp+g0C3Mu
LBX1aRWmMHj3qxkevhlg42Dz2StX4IWp0EWregYRpjYdGKbiPXe/jGtCnQvrSFesauIIKAgnhWhd
lrk+WnfzoyPSZDN7TQLAcV6v1DaWRuj8XR9iiQvShZxr/H4DV9Vm2Dkgc8XJyvAvLSbtFG856dup
AAWF9TIgpPTVDLurqIZf9TPgr9uVmHLeW/9elmydiSKSNotk7OYhUN50Z9GY3Haty58qqEjBE0mK
fJuNAoTTfujB+jXb1gLj1+mCeOqbtc7D0kLQNn7uDNE8R/BaAuryjXHx7rruSqq1tBa0495z8mSk
ZyaPysS+p7epugO3uO7WQOcLP13nIXT5mMpswvPTQQZQYIFR0a/LU7OwunTeQW9Rz4QAkxWSQuYY
+c7ZzVlbBUAUVSsBd2GN6byDshaVC/JNF8q88c8i+LKkzxZTELe5maI1RN7CFOikA3uISE9dzwlL
A40MAnEBUvsd+hlErEzy3/bEJ6tY5xVMdTVlwkZQrzb4gBML8lP7xX3nYXVst86DCuxtus2e5aP3
3Xzmt+TU3ySH7DF7K96YtTU2l2dsaS2c//4hHuRFDK9y6GeHjlm8NJQdVH9dLxymjf9/dFtWuN93
phXWNb+fTf5sjNEG98mVX744gFpa3+e9WXS1B3hzDKU3wNyLTdcM4qnP2jmwrZLZQdN5NUwf6vIh
EX1+07JR3nk8m26d1J43RppWG2L1zUmIGP0o6eVv+D/GoyGTLIBLBBjudVtCa9PzSEDtvntL7XLc
GXNSbB2uBuHbijhBz9psa3b1+Hx5ThZ2kY4/z+Hi2oGyAWFEaf6uMjCRvFzdmZ25kk4sLW4tdI0Q
RhyGKCKhEfnc2irYQlbTdzFdO/Fa/Kq6qZsZpHtCAhVJoOF2LBMo85CVW/3CktUpFaWDi4OTECvk
nch3zJ3rfVKafCW+LFyDdLUklcG0rWVZHxLocwegiCdHYhG6dZPKguSEvY+6mGwpVwSrbfp6ecaX
Puk8Ux92YU1R/BthjB6OFXlr8/gXkWvbZGkxnf/+4dF4bJnbM3bhHFv2NnNh8cohG/mABlqzv/zr
l16hxRAGYCWDlLwFb40J/tLWvVPR27GbVrBkCxFfh5QXYMs0psI+d6Fh1absiRHxE4ysb9AQvsff
r8uEHS2cxKSmcY5XhRMhEooiHIIV7QgLPjT+IYf8SviaxNLSeGn7r8OK9QgzxtCu+iejnTYtiBtj
Lh8vT8fC9tbR5KRmBoxt5ink5uS3HlwL2+8e8EJmTldC78IH6JDyqiv6tODmeUacblNK57fpDcZO
Jdl1QCdbR5W7hrQVhy4N3AWzIUS1s083KYDUW1IW6sShvrZWHFr6lvOq+7A/oKgN80ovt0NOxuF1
hqLTDnpj0WkAIev18oQsKOJBMeD/73Cg4wE5t5KELW+rfW4W86ZhjflqTSXb8CiDXM7UWPCxpNVm
ZFGMTEOdbeYFXamEfBpfHFeHscQ1Ml9g1dHz4vy+UjIs63pl2yw9WlvMo2FBDr7qylOdMIhRPJTN
iqDa58RP/GjtGDnXuQREwotTLom5K51ihJlgOR7gddo94obRgQM+QiJonopp12aQAkjdjOwuz9mn
mwiuSufj4cOy6B0KonrSxqfegAhRsWNOAzQ3MoiV9O/zwgheoBW+O6Su6BI01WksABCfI5RWg6Et
TNeHkzeDAy7tBWgaWW1vpphWUwATW5kcIoO7iLOJ+mExLxnDhEJt5/Inf7oT8Iu0ANjFqHqDcp+d
4GEE2SOVvyRq/sUzkGovv2BhqfyVV/wwplKRzAY5Kzt5Kd+7ef7A7DVTm6Xp0taK9EYULOkYn8po
+gIQmnXXKPDn6CzhY9gUyUrgW3iNDmyQjVmphpUxeuvT1p5fhknsiUKn6v2qEdJxDU3nphBiK+LT
lL45pvIHaC1dfvLC5OqOQgNBIQ5EU/xy8juLHnn5laxJZ3x6Pjuoqv5/q1QJi4uW11CCKH+x2dsY
PDuY3p4m8q5Ir4syuqMQHWWe9FMen1Iz3kDRL2BQ/7o8MgtzquO7KiG4gslIAV81skeW+gYlIAta
YYT5I1m9DC29RRskh44MXixYOVnEdjRCbmFOx9K4H/s1ntfSG84z/2F3wTpx7LMmiuFhWZtwnlBz
88ps6eztlhQ3ZCjEVRK/CBTn/f3hTR2N8J6miuFmHsbNjTW0gYLITDl+vTwjCwtKl9LsyypvC57F
J0A7u01sjq/9hBZe1BxKT+yqrF+b+oWA9Dc2f/gQ0BJLk0TQ3qvmEvJuwG0HKY3XtAOXtpz1/2GC
ZkHJwNaKT7NrQh5uqh6nHqhEp5UrJ+TSC7Sjt+owE15Dwa8cjAMp511uOhuh1uAOC9Pw91z+MDoT
kQqc3lqeRlTrYyDHKnASHaDw7NnZGAlfqUguTIIOPnFdy5XKy+QJDNv5uZ9bWL/bEvImVy0mHXsC
QvLZ7HOWJ6txX0Cdvs8iUO/62b6tHPqMD1xp0ix9xnkUP4zWGMGHzHUVKHPTj655Hc2r+nKOq/tQ
cZUoqNQyeepsEdDU/J5Pw35yog3JoEBjmO+M5fspWoPRL8y6jkRpiGvWXYOTtGugqTlkdAomBcai
Md7S2mg3tIGQ5+WpWVi/OhJldEUzRD2GjMAIkNnGIasfCmtNEPrTizzGTSs/xaY19Eiq5EmJ/qtj
iqDOC0jHsKDN3d73mKX8bOoOyKfWYI8LEVhX64szmcHstZKnPqpuRFYc+Vj/oKIOcjC5V06rpTHT
9jznBq3UaIpTXv+aOxKQ/t0la8rqSw/XsqhEFEqOsjGOWXTqytsYGqSTvVYV+nyD/KO9BwHDFCB6
/HKS97d92h/V0K8gbj5fs/8o7lUqxvk61saRJDxBWa+vHg1g0k+e4TWhrfL+OVbMvCpe/SO/Vzgp
G0pPGsc+dZojOolRULhZsnIv+HwKGNfyhClWqmMJj0/RiO7PAFWy02RWUH0gNl15xdJEnF/9IVKV
deIwGUfihMLQe5x1ccB5sZKnLc3E+Z0fnj3KzshZjS1QeHRTu8MNKv+zX6XjvmyyJDB78u2a2MG4
trur3iaDnShxsiuAk2Iv8NqXsybG5acv3D2ZDhlpHBsNJQzTSVi/PMhX8IYGkK0NCCU7Eee3kD96
EXkPvvv3y29cmhRtX5uo8kJgGGd56kU7pxa4xNA/1z1a29VD10Qj7nXy1DIZtmO+i801UNDnEY/p
mJG8dfvBUtP50Q00PX5PBZJb4MNot4baXVhQOkZEFE3KYYmJceHP0nnOy/JI+x/Sem9KurKh/8ps
/NOJcaBX9/9FC1QzXI1MjP0YfIvD9ik6ubvUDayzII+Pmumm3ItdtrPLgLymp/nAgyEgQfXUPpgv
/Ddk2l7h6p5umlNxgo9j/lztVWi+rl3LPfyKz36dFhG8KWplEmG72ha7KSRSe7ur30hc/syi+GEi
4g6lncfLS2Uh+ujWVpKZg9NliNHcxqlVPs3Nr8xdw5n8LSR89iVacCg9OxnmeaKw/lEmGiyR7fkF
gQWmD7RHfYBgjIJSkUxuIgWnxJw3+S2cfJ0DyUX7JYXQXWCwvj6VZtY/TEMxbawCes8Ti4egZagG
GZZ8r7oo3eU0EaEau3R7eViWFqEWbKQ3x47jsuiY2wD3OCMtH41hrA9xaccQfWBnH56BriSsn+ct
/2iE5iU1GjCb4xO1mieZe1kwWPTRVM2DaSU/0nx+iOn4wybTWkqxtIm10DPCPhcqf050nJrDHLl+
X71R8LOGNfuMpUWlxR9bpiDFOy4E7mjylrDo50iTu4mPT5cnZ+HxOoKl5QzNWog8H7PUQwKQp8Es
ilPLsx+Xn78wHzp8Ze56irZAbBxTQo8kRg9YmB2SLvsE5dnvY1dCC3LcW6JaWWwLJ4GOYUGxWHXC
Go2jLdLfJJ6+SRMF4svfsjRWWiwZ4zyZHfBNju70zFFf4vUveV3tiukIFp7M0EeaiXGci8aU0Hoa
knuqiNxd99O14CGrMUF/dhYnlkw4jvs9GZ6Sproug3S1HY5AIsaEIJ1ok4M1Yw/MI8TqwUCPg5qL
/eVP+Fts+yQA6sAVKHk2LCb4BgeuUdCpcsSmHdP5rhl5cjcOVRYQNvKNMOPEVxDgZvb83hrINCBH
ue3rid8PUKTfgCz6nDE4EaeVvSazuxAE/uqVfUjc2FzFXLWlcSyx8Z+YXdMTSaQLdWLQ1jaZWazx
BpeWoBYNWjFB2syyo2NhO1DBzzc2JH14RVfGeOHxOraFx33XyMrC4zN5ZBn0fyA19t2trxIucZiO
cJlqw2ns3oiOUfee8d4v63tz/nl5fSwcMzq0pcKxlYDzEB1F2j+LOM59heswZP6nd1PSkwmt/JXN
9Leg/MlK1PEtwNkKAp0u2JemtLhX0Dg9WvDi3NXIeu+hqGQc2yhuggE2ABuYNFLUAJT73axJFvmk
gxEWMVJ6mCz4YsSlZR5H5nphOlWQ/k24YFfVVJgOkaHIGObZwoBUfN5YUDxXLF85NZbGWg8nY9E4
ZYtHZxSinvAlmMafTvE7RtPAtr5cN59aUImhFZcaHU6OxvoTw8jdzt5hsRLkvPVR9dpefsnSgrf+
n7x2plmWACxERzSPbj05xoFHrMchs9fUPpbuQkzLDxLoSBfw1JUnw3PFEflVHGS27H8q18ph6pRn
96Vl9D+LMiaoExa1d3CMvL2m+Y/9poWLDKbyqqO4vDTNowBPsogeiVf4NoVXSLL2iQtjqCNKDI+2
iZuiRlhZD7JPAgckislccyH6q6zwyWbT8TxTCWurfqJoTkHc+sQ9+ccynGpXRBW6f5bXQTDZ3TsJ
OhvK8gqYhNAfqjTgAVKc7xVjdW/Aj5dQ/qTEPAZNHxPfUexJts1NJbNtadFT21RHMTW2D23nxoes
z1PqJd+ceYA/sQsTEmnf1In8nbNpo0gBEW7qbCEhPeOYdtZEhxcSF10jUUaMWGmem6HR9o+VZz46
M1b6Vav8H4VELiYwZqFLIkfqE2QuuGXCxGztarKwAHR1j8oyCW0ytwi7Et4G2bcIVKoOR/R1P17L
utAybHOvN1xI5Im7yBvvPSW20xSvHHkLoUxHLKXpBNbehP3J+qHdY2fA4mpKprDKCH1RsQvVTFYU
5LrAqcu9Frgs12BSoNY2hmn6G9jBgEGZj8C8y+yGzeURW8hGnPM8fchGuIfum9eXESLnb9d9shyF
Gs+9tcbQW5huXQLTq5RnJrTAfa68c7KXjDy640odZ+nRWszP7GHObbPCuZJbzRcxzvNr7GRnKyFX
8pUbycJG05FKqul4McPbDBZwQgRwLkh+xmxkX68bey3cyxHHf2RZ3tFzB/RBreQlaXtow9L4COOC
lUvu0jBpYb3zPBOqF7ZxzPvmOcvFV6ceHAiFTCup1MIC0hFKtmkWUhYtO6ajOkjav09195XT/Nlu
hu3lcVqYBR2i1KMOjxqtW526GqTm1mIZ5HrXUoeFoo+ue8kBbi0hQAbsS+S6O6fL2y28T8xjYhod
pHvrZjf3jRcHIoGK7+XvWZgSXRcoEdWYWrllnTKhtu2o7gmHlMcg3JXnL3ySrg1U1CmH3R+smRoQ
qCtb/bCLbPgWjQCq1WVboJ0FBKqvsjS/hqoB64vzh34IImbVkDKG51PYd+JhFDDKKgY7Xvmahdn/
K6b54eE8SshUgWMZwmS4rYpNP6ytq0+XLrN1QcxIlhIVJT6HtqNeoSb26KH+6fep8SDLNQjtp3OB
d5y/6sOvT4i0lNVIAPjmhu066sGKounEZhgV2XZW3r94MdzjZmrOK73qv6P+TxKEV9L/vzI2eVzW
vAYr2mXesZVO/o2YaMd6RLYnJ5nVF9Kw74o3EnhxNcDiLsn5XSFEc5ul3H1MJmUd1FROsKqj1sMV
ax4/SkuevSyNjWT26tAxhk2T0A0y3MAYXy4//dODGU/XImnadXlTk4GEGf1jGH0wQFzbglFfz37Q
aE2B//P0HG/RQilMR8y0pzAs8bh8bmlcbzJXHqqmf7QsZw95rG3eZGi/kF/CMqxr4jdDTvH/2Rw9
jjt23UN7WbBy21beA5hRhh9NWb/Spfo0HOEN56X7YYniyCntkQ1zSMv7sfyBuMGvnBc925vBQXPn
ypjCaKT7voQu9VTDbqz80bJiWzsDW8n7FnayLuamCrNPaCfNsGM/PPtBtdPeVMUmSr9dXl9LQ6QF
OGZaCss3NkPmqBcX/CpVtC9ttiaa8DlEEVOgRYk4hS45tMhh7jDAaRAuCfmRz065LywR30AEeLoR
bUf/pE07gstXm3uW5JAVz+vO90wzPiQ0v07P0qZa9CgjNmUNI2nICIdENmw4ATuDspiXfLk8lktz
pUWCKanRUeBmGtYj2ZfwK6eJ+43OAzhm1tol5tMzA+OpxQOPAbFhgw4XWql1KnoKgbR5WoMmnnfe
J/FVR8vmueiqScAwtmItjJdcXxpPqCjtqHqZDNcvYTmUrTXlFhaeDo4lquORV5lzaMox6D2xqaw3
a00Obenh2savLdtwPXlmQvb91h2gKW7IzeSK7eWJXnr8OVh/iCussCtgjaHc61giGOnubO+Tjivn
ydKWsc7L68PTJeQXWrtum1DEkn1xUToDbLiQsQi8hEP1IW9teCgZapuVath7EyxP03TuYMoRiW2b
mPCkXDW7XvrS898//BaSWwM3SmGGtHm0RIKS3Y2Dmt51w6jHBhjwsrZElmJB4DRt34au8/v8usCm
AwBhIDbHMOcyw7gT4NrEI7/toYp+Emwim8u/f2Ev6qDVjIikrAkOsBG6R+g/Nv1NhUrJCkVpYTPq
qWcSEQALKZw36tnsQWaPh+2spLWLa87C2G6KDZVp8+IBmtL5EnTGX1d9lQ7hzq04BUHZmcO0GDaR
TP2mLq/cN1rwAt2t9IoIacasxAYtqWPjqdAY3N3lX+4uTIilpTFdnELqq2NIqCOpfpGu5U1gzUUL
m5OutVAusb3vs93yNHAqNmGxgcVkB0CIirBFMQga633DPOAThbOLInc+KfjQbms+RrdxiePIR7XS
2hauWwccVgJfkt6bcsDsO+8OUJIWMFPYwdd9oQ4EPlPbJLHs20yO3o/IjqLvdt1ET56Y2m1RWOw4
ZHXux8bID3SAflVl0n7TuS2P/aabCUQwc8cN6qGMYEdAuvFrZgvj0DcCfeO0bQ5VMkQQUwcSXhll
9cSHDq4GHax7cx5vq9ZVkEwto68DHRo40nIZtBza3xUq6zd1ZZobC8o1B6dK019uYvU7lmf81AFL
9Gf2qiQKuFm2e6+sqgNIa+qWVW5yH81lGVboHP2Y3MxufZpH8ynLxNl2OXfbCjQnWTxfnsuFs1RH
yfPcNjg6A3Most7wocSeBjKFFcucJjBVY3KlErWwYv4ByyvSEEhLTBD3qeOANbCizvJhpe689A36
MTGXyAN7PBySArtIvYCPuZdqDMa1CsXSrz///UN0FhRI+vGs6dCluGlltVUFlQFrnctTsPR0LV+i
tDBgxTzVYZYBxmK47WO96pS3IPdqEy1XglhpXGVtU4d0xK0XdVPyIJt+frAEEV9ZZdtvaerZ25GL
/CFThhuYohruTC8pDg2EG2Gg0wBUklTCwC8zwEzkSOUcyHDdNaSCmTeJ7EM01s4dKlvjsRGq39jJ
BBVzGRXGSoQ+ZxOfpEt/qVofhl8xZ2YNNKfCrI1rWMdnMKk9e3G6KOjIrGjhZA0VHCSFm8sTsnAY
/729fXhfTu2mKZjVIzEYYefNu7sESJcglfVKtWPhBTqMWsDj0ajRpQtlbfQbp/esoGki9j2Bv9ma
OfDSO7TUDEZplelNsKPmyZOj5oDxgwvw/+URWpgRXboPbcSybIYxAuSuCybIv8TOndVv0cP1h+6n
bK8LTjqc2qoAhWu8Lg0zT/mo1fom/NHzJNvU2XV6jbYOoXZnc8wGNXonG6eE09wY2Z05/rw8Sgtx
ScdMWyDbyOFM7sQSChOx94gaNswuu8Au1tCPS9OsBY9cUi+2DQvt1q4MipKFNeuCSLnX1Q50mHRt
gVrGQQYL0+jVZqNvIIOU9pfL47P027U0Jckdp6woPC2ait/Jhto+CstfmSPXSGxLE6DnKaoWYCsQ
O3Rdr98r3r/QBEDmHN6t8JOf2FXbmerie62KUfFzkEHOzlPujL5Tf53TtX7n59+AhtD/z56a0t51
GA7oXIo3XETuPJFHaBLlN6Jcs25aeod+gHKX1LKacUcEeSFITVgqmwBKPUeq4tvCMY01Es/nuTbV
EdPzSEpWgTgZJqU8xS3wgWmC/IYbCCKUABTYHrzaeDP6aa2UeV5L/54dVFfbay0gY5hH6tA0iPs2
VxP85pC/undM5bB8mKay+DILt4UaIwwYYRa2hTtquoW5xdrptTC4uqpWWeSsmJPEOxmCfku8ug4I
hxUxqd0Dqao/12wlyrUMxfV4aqLANIVFlQSlGQMQ+55a80q4X/gEHcBNQSiR83mj1nn9A/c6cgtT
12rnTJP3M57E2pG19BotVyEmqYGfQc0la7J0C2eIxsASGaoaErGGtVaE/TzqUK5FnbwmhuHFDgmF
l0D4t9syr/U5XXPlWHq8FnMKUJ1js8y9UzuQQ2pZBN4fBd8AKGj6l+d6YZh0IHfvkcxhreeeSDuC
ffVMK4B/IOIQXRfOdBh3AhfUAfx9DtoK2cVecVdxc9/12cqRshADdAQ3lJxtMeU4caHCWAdul6pj
F0dy8FODGofRrNM9TN1sXBrZr6agxsqoLcyLdx7ND0mdYUykK8eOn9JifkX4fLbnEm2z/qpUhepo
bBWRorcngB4Y31bC9qmVH4y8+j4m1yFfGNW1/4qmhXY1cBuQX0UTs24ydWhVHoOoIeaVzHehQUF1
AT4GEiqmvkH5ZvBbHphqX8LHU/oqB547wGRgr1xexZ/feqinbcMqJ6MQztnaMunvSzncerP7ePnR
SxtE24KjUMkcty3S60rBM47uvOSNxl1QJs7KOC28QccxVzYMcWBrrMKs/E6I2DTOdMzUrYS52FWf
oAOZRzWUNnyUFFREoU46tpL6RdOXwKGaAUvUGsZ4YRJ0/DJJp8yJh4idXImbDqQfY5DI4qfL37Cw
43T5vRL+jJbXw8xy5vemDa9PCBEXsJG77unnt37YzxGylDIeJ+/UpV8kEYcZrqIpX4sWSxN8HrAP
T7dMOZFU4NA2bTN6Yl48n2o3ojcdZBcOXgJxrMtf8XnbkepY5iqyiaji2juxajjaVvE7ey0dIyim
eg+Rnut0U6iOZTZnw5xmoM1CkbvxPo1mEGCGTO2GZL7y2NMxyUluwGXnbKZVnoXDCE7WdN4Ch7KS
gXx+4aSutqVRTBysdFYYJ1vtRvfGTeyAWXdxd5vByMQSK+niwn7QEckJ1F5IyfGaKY725Uzu8tL+
ftVM62BkL06jsvRqFUaDmTzKuZMH6CfLJ3tAnHXGyd27aJx9vfyyhTNWRyenkPhp6mLkJ1ElT8Ip
wmz0bqJq/uaCCQPQApp+A0BgXdmthNyFdaxjlNEay4yJG1nIZRHBKNJSX52prH62vXM2OLfK+/lM
HV/ZNUvTpO39OYKCVVMlsFlsjTKQbvsHGvmvl4du6dnnv3/Y+Srzom5Q6GWPtI0hkkPeOVkTi1yI
iLrKXpPWjqC2mMMhNb7DSupdifE1V3KlTrbgDkuZ9f/fPrtqbLqincK4SAhqM053l9FieC86s7tz
4PtzAy9yvrHjxLnhsH05FQKLz0p7dRND3XcTJ7XYsrhaM2dZ+l7tjPcgWGtAzxcFEHQF4Gi/FbO1
qWd7f3mqFoK0jjeO6gjAX9P2Ts78KmAo7TTMrxno6TJfAbUvvEEHG/fMxTusKglVUR2zzn6RjoHy
NWMPpSmzlc9Y2Ds65HhoOJAyaYzbt1X6TXELW4ddI2/r8Sxm+PvyUC3MhI47lUVlMG4nFPCD+U41
GRQ6sndC13zRFsKzDjRtM2dsvEaq0DXc7AH6eNzyUyeiqFPM3SYxs/RrExXOq8xG6q2kSAsxTsed
Dq6Y82EeJNScnRt0N9ONEW3mbgyofLRyNI04JBOR26zlSktrQQsMScaKmALVHaam3JSx8Ivq2UG5
hPC1dvfSF2m1vNEFJQtuMUlYAjmd+IasQCibmzaolNFVfuSl7i2YA2jlOUX9DqBttxI4FmKeDlKN
XTh8NFGkYKKUnHC/P8VT+3LdwtNCQDJndEh5i3vRxA/D1B1phNoboSsH9tKkaHlBVNuRPXa4C8PL
OUhB5oV2BPG+xe11WaaOTY3npjKNhLkny/UeYN25pbW3ITY5XB6dv22YT8pTOjC1nEiTDJYsMPLT
fZyKOxn3O6Oq7kVa7EDVeIl7q/EnLz9GFIxbCJx9b/puZfAWAo8OXAXUobFacCnCCFKsD6ndQc3W
Kpxd50jhTxYmrC3Q+V751PMq/uxTz1P44WC1IZNNEoXcKgHWfe/FY3fsElQWjCwvfE4K77aDZ+/G
VAB6NJDO2JiyyXdTBG7rLEGuiIHDW5MMXrrn6sBNEDnKojx3xTPHeGx6GaYwwPlW2tChLYpi9Dmr
oj2rrWbb56m1SeJpzUh4IVTqcE7QpSMxdoYKwRD0Juon01dqch/ds9PQvsfFmjbMws74B8NplN3Q
F9kcNoOb+UpC+5ZmU+wzXoe1zFfyvqW3aBlHORI49XS4hdH6cTB/FWPi0wQCSnwla156vhY+oGKQ
UnAEkZAz6UNPzx9iB3wSGFMZfy6vy4XYp0MyhRP1SSx67yRjdc9dFKD7bnv50QtTrQMvu3Y0Crd3
wb3IrPk7lEjkI+BY5gZKJzCmNNrih1UYw4lZMzr7l1+5MF7/IDGNBJ25xPJOjVkHifrK2z9VC/Gc
ea2CvxAzdDwmiaRno6uFAtFot1Buhj1HS5ogonKXGG4aRDyadpe/ZWn4zt/4IWA4dd1ZNjCNYc5f
03m6Z43azPYUuOiSQyQzyNs1gNFfsNInsUnH05sITVZeYxmj1TGB1DVNgUzUFIgIEhyeaMTeNlm2
TywjfoQ4WxEyuCvd4N6eAouR9AfLINm3KbayQLUjwMPm3MMd1Oa+yVhx04ySb7PBGPaDaeSgZ4pk
KwrRv14ep4UVrEM/29KeCugneSd0+J/rtoJXkViTSVrIG3Us5ygh9+VOuA3l6Ij4OfA6gyRHiE66
awv2HCk+G3otgrRVDzH+NFchB9T3ewbdBJ+2BntM81EGbhUnm4QV7N6xkxao7yqCB7h7Pw9ocbjT
PGEvOcOWM0n20BwEvak3DH+YrHoLe8V0Q3oZ39Omq34MeYR/oAX+AZ3GIPIs+VYyzz7OLG12UNkB
mKksi6C1DGOTNwAwJAPIk9Fsej4saaD5XgCSCc8YCKfWqbeN26Z9HEFh3roS1EBmCNen4OcG0L+1
grafxR7/Bf9CDXGufHXs0EhhCN9xumJrC6B6RG72tQ/st/Ati04zkv3ywQb+L8vVT/DzxrciMqdf
lUvI6IvIID6hZr8di5QFpt0208oMLGwzXVgvB7pFzKoGXa8cT2apykPXpdm2ruI7i9EhmGfj1jTc
tUvb0orSInqRN8JSbl2GDroXBev8ihYbb1UhcmkzaAnhkKo6yo0SUlI0G1CFsqW6qUWerpT5Fx6v
o2ltkPccV4zsRNL4DrqHr6DbrnV6l559nqAP8c710iYdRGyFhld3u5aikW8qtSZAuIAEorp2pgkW
uUmhMA5H9JuB5xuXw/G+TYMKUUvabtC6np+M9bHvk3CGJ7hvzeZ+BAWiSsQGOdEul9ZGKXOH4/iA
yv1WcfsuNtJ9Oo/3E4H77pysLMmlkdAiv3Qq4jE1uiejgOOhYvPRqLOVjGVh/ek2y1XLZQ8ugQo7
R/iSnOVo/vTZlXX7f+Q2IzsBVkq4p2qg8hbN5RHOGjNg+LnDnyKnKP/j7Lp6I+XZ9i9CMh1OKVOT
Sd2UPUHZElNsMAaMza//rrxH+/FkMlJOVtrVCsbG5S5Xyb4+88+NYpUqlsWkYMWHPg3EQUZkhcUz
tb4Xcq1xqVYbwYScDrjhF7hDz79K6mbxxFL4GH3zx6+OABD+psjSBJuoj67DkT3VhQWac/MtPJ37
H3TqGEgR+kiTB1du+gIoSlb9+da0r9GShAPNKYbAHOfidmKn2Hup2pevH30m+V8jJBn6DEDUmenY
eSSbLZILzjLf3blIBGs3zg2Wq7lEDD6zfNYKw41SvtdyJPwBaZMPOSZVySTSf78eCggRn1/qa8Q2
jmBYgUcgDzpxKTGKatnqhbQmAyjZ+iuHwHogfTUEGTiMtE2J9UHqgZ7/nqlG/Iy9pTy61X7Ri7Pl
Pvu58Ni5HkLL3ca+A85MEQ3TEZRRNNctRkKdWLNf2Xnlws4iCdjQiIT2bncKOktfdQWh2xnK568x
mRwoxTTNYwNRvU0QD3RTAcy5qeeG5lGsopsg6O0i6b0KqgJI/fFb/IKnHaP6sbAs8VEye13gGPcE
D3hc9jIqoOqi1Ly8921cXWlZkVPRxCr1IjQczUTY1eR5YoNCaJQMjm52yCS7LZRr7Veooom0IqBk
FJNV76A/CxCwkb9tPkQb9MWdressw04T50+zeF3C7KFLYF/Y7KfW+jmFnr5TXaihUCzth8WxngvV
ezlO5Pa9awvEyNLqchfVxRu3q/B3bhZ+LEwH9NCESRwoYmhTGuvNZaxOprAxeSU7mXFIDCZLUJDc
CUuTcUga5tNIopQt5fwwMecnsJjx3jjhcO2VcCEmVgCT8nZq9xIm7ykzIyK3ipjULIFJbcH/lD6j
mbYBoKcK+qE2XZp8cEfAjMli6mTuPA6ckdMeWB926OeADVwnsRpgKM0XE9+UpoOAqj/AIkoMdbzh
tQtpgdmDiwyfvdTT7M0Dmj5z/cFTCZuZ56T+B7SICU/uyq43zzX1wtyFlsI+cIF09oTTb6xxRku7
a2FNshAc0J7HEWZFiM5uIAZSJZ7sixvFtL2ZJQgui2D8NNHpZQxns9eVaJ+sorM33dwM9/04z1vR
h7NIkAzoX83s6SHxReQmkedNOWK8JgfnbvlZW/O7y4Lu1pd0hiNDATA0wOtuDp0mlVcR7ASKRepc
mWLZgEPIkz7yhzI1lg5vaT/VJyKUeOhbCB9ufNBPMROl/0t4g8aB3RT8KCxfvfIKjCKYKiJ47AZ7
19XyhekQ4HPRFbfebDvtdnHL+cZYwmRUfEy4hr4kV2y4gr5StbFgCZRGpBhSdA2iH6paIG9WIN3/
8GGVzWle6vG2jDh7nSmMeBp/hvesnJwhDXvNd6KrohwuwW+B37+KeWrTmnfQ3xwBgC9mMOCqxrO3
LCrnKLUKcG06ZygRbUwegpO4ju3HEeunTUqtw/uqQqU/dWaHzZm9QE2q9+UmoFxmEzZoJsIHMdnW
NpZFjYCh4+wuol24IawTuF2qRy7IOCdjTUWTtzEuNyzZOvVgQZ3SUoa3TTc/Q71mCbKoHOjNwoUP
+yMLabO1BGTEXipc/8qLe6hADR4vM6+BGVP69Xl57rRcpUAjSnxeh8IiWsxQGO/ogK6Ng6a2f0ky
41yI//HifyJLaKxNqq0lakFWYGe1jl5qy8SJB81MpwmPzkB3DZkuFJPPVAj+15z652VKLhNxfBUd
aDOnnfoZNDRr4wfVD/i2l3om56ZsFULMMJrrp36wj1E3vTVtuW0jx/mQYNp+75Os0gjTM2fyKss/
uLQzSevP8Q2MntRN7dv6e2HKGgTOtQl6usz1sWxE+Hss6MKTeDTj94KstZZ2Reyo15XdHXuvcfKC
e95mhEYYSjbud1/xsQL++dJTGwg3mEP/MEGFrQ/B9VS/AuuSFeWZT7wGf8PrPNKM+96BofRXFq9V
OSXCu1AzOffw9Y4QsDZ1oqY4eOEQ3KLK0TOQMKEpr+LSf/96DZ3ZCGv4t9tSlPcIaieOv8AgvpbA
BJpGJ6YOnGTgnsE93JELonjnBrRKCOJ4JN4E/XSAAuWutbVGSX34DcbN4/cGszqjEB2MhTWgTAPU
TbgJSMQ28HWsHzrGlwOHHMUuQgF19/XLzggQOPFq+0XOYPsModHBRicghRWtc/Jp42au4U221OFb
D3m+K1/C0QjcxiIdmqJIeO85WWEV1bYrnGLXeH2XLYEmFzbUGWcgl6zOnCFwS8YHvzr6YVRso8lx
ECpFJLGiFku/sqs4qWHQ+yNeZHml3UFtsaDiTEl5ST7zzDm+tpI3Ol7gCTp9IKre4vHBGaI7B/6C
cYAQgNG7dvAuJOCfv8hZI9odyjwuNS5qp4i6hE/Qb1UDeTOzyMaFgjvu/+DjUFx42+dr11lD3CGe
MhXadXH/WWTOZh9XuBVTmpDS7vOvV5T3aULirM3lUUEM2xi03oMV2tk0sH2kL1HbPooS/y1gOmtM
u8t1XRYd5orW472xnGvPMldF2D7XdnmhC/n5SeKsQeyY7o5GUGU9eL4jDk4nHgp0DlPs9yKH5cZj
F33v0HXWOPJaw84Uqr/FwRndK4faO3eIMt9fLuApzn2G1SmF3KSqAgnERryUOXXkXSC/1yly1irg
qKcPfazs+BAtaCdChRVO2WlATrS+0C0999tX29+LKeyoI5xJQnh5bKo/4dDaF3bA531g3/sPVrKc
KlETKY5x9DZVd6K6Bb70ykErDaj4jestp0qwQ2dPGxX8gvz1he/x6T7Ha1fXoLHskbWz6I+WHlAs
LRLRpwtTOS8bODInFJS+r/ffpysYL/qY1H9ChSqMXFYubXecmtm+czTyPwW7+t8tDtTDUlMrtdv+
Ejvt0y+Fl61WmWajUI0KxRG14ATpY0p6sf16HJ9udjx6fQ0GMbOtCY8W/SOrX3l9KpGZk86+kAqc
e/5qkU1CcKelrTjafeO/gbJNdn7Fg/fYqWpUSHh54Xt8euRiHKsLljkkcDSXoDh2wYHZJBvQk5qh
O/H1NJ35AmscJdTCnSYaAWsQqty7KM2UQ/f89aPP/PI1jhKOCJNTly4/QrRjO419DvzEjygcL4Qe
n5bhfO8/yMnK1kHJCD9O1RxsZlhkFeJ/3FJ2RRfrrlehBQBt2eVlI8cLu//ckD4Wwz+bwy+UbOYq
EscCOi2JHIA/0FxDVanxL3FGzn2Q1UZHPW5sHd1PR4fMJxO4B2Yu4bDO/fqPV/7z62M+cQXR7fm4
WI8o9yVLuW8c98LUnDmg1ohJZNrLrOyBHyNw0KIO65S/eZ6VuvGVPx7QKLhww56bn/W+ZioaJIv5
EWbbWdDOua67C/nw/1Rd/hMgYEmt9rRVuZqMrRFH4F+mrKlZk8alCyheW8EpcLLsK4BR5h0MidxD
2Ifurpl9KOzXDd0TMkTQRZDjdu6Bp+YztX6VSK8TGvvVtQfVlZRNfHwgrTM9K6uud64dhokMC7If
mwJ6o4Fhm77WJPfLUGzgK4sFpqvgHiY87d23duQaI6WFzw2aS/zo2DSTS7GTRXktrH7z9ePPfJo1
REqAglpWLkzEB+NuZxFmqtI/vn70maW7BkCVXdHHMado/WpZpI7bmpwTRjYznOsuRA1nLr61nWgt
x85ehmY+zqgHh5pnZSlhpPCzgKXRxWz23BStdjdYHAhuUcU81nTY+W386g8QZft6js49++Pf/9ne
6KF4kEOB0N/cnwBaTwgqr18/+cxdt0YoTRWPx76spiMcY8Mtn6Hl1lexyO1mKgFSny4toHNnyOqu
Gzo/rEnTTceiYSYpabmBa3QK3OArcv+j39jQX9L229eDOrOk1ojhslU4zBcU2sGnTR0xZ8b9y+gl
YZczt9MaKhz1tdfxooTBnn3o5TtUuCHkoxO3h3KRXW4ouxadcyEUOTeSjxX9z4e3o6rXbYd3GfGL
BVuPbuHaeeHTn/kka7wwsT3KPV/g2T7c6t4ABoA8uxhYAkcx5PRff4pzk7XaFTT2inGZq/nIh18F
dJwn9xGSFqlm5kYKlUVofY3Dkn/9snMjWm2TauG20Dbad3H7AdXFtknoVP7mscpaAXJj4XnXTVs9
fv22M6fK2ma7nqt+HMAMP0J3NAVTCZXVAvC4D7uLKQVw83tLYC25iA68PQwkGo+uD89FeJI2jwVK
LUclgmb39UjOHQKry9FGr2n0FfQRVAvlK4V6Dqmh9UXbexbTC1nOxzf45AJeQ/zQwmtqYxfsOJvx
qizGx6hTf77++WcevYb4Oc3ANETV5mPpofMIPM9A7r/35I+F9u/2mwpmoF8A12Aw8yi6M4774+sn
n9nYawhfFzUzTsNRHWG+dpBBv+kKflsP+kJqcW5KVtEs0FVhOwPxdHRHsQOw6gUNmuXCuXFm3a9x
el4YwV3J1OoY8XLbaLJdOgqcPCgf1uPiPH9vfj4G9s/MB52UIULA6RiNIdQWzM7v5M9G0gsr/tz0
r7LTRhBZUrQpIWonk0BGW4cUYF1G39uza/twFzIpTFU4Wuu4Iln/QVRgzD2RorqkNXluAKstO42W
LoNhodATla8dir6Nhvw6emOPX8//mSPhf3H0P/MvR1OEY4cRoM34MDP7ZnCcTdmz9za6hHE5s0bX
MK6oCYyQRuDUcW571ucDPGq+/vFn7oG1VXg12UPlOHiytoeHsSabPlL3A122i+eeIEFxiHx6SS/h
zAW3RnSx2J3huu5A9xIuNIlRZuvBOhoHRXUjPWhrQHQMJO5Ao6ojvwUI9WFj9v83B1KRWLvQlT9q
wqtUKzonLkCSaOG3l4b1OVIN7/hYeP8sgMaC//IM3ssRGmvjtd9b5tr2FCOpquLuWVchSafpTpNK
NJkBDkpAoymSN7Qf/SYhAmomqYW2AHyVGzZuaQvYpUY672RCzc1bhWj5RhF4KSSKBF2Z1u6CmzPo
0Q31OAxHk4j7l/wkzqzlNR5sMFB6MzChBJwFTQJs+5dlLt6UGnIL5Iavl9y5xbw6UAYN9UI14B0+
PYXtoaz/fP3cM/t8DQRzILcnDCR2j/145WM2oScYuBfC5HPzsjpDYFwro3aU8ghRvE4kYWuMgGQY
9MgS0DkDdJQ6+c3pWYX/SxWAbxIadWxqWJKM74FV5V9P0JmJX6PBImXDCg+aTkiN/mrnFaiC7z13
dfVXVgc7sX7Gvl7qnLj62NHg9utHn5n3NfCrcq1+lhQXaKnhxWlN7q3jkR3H6sls6l+Yl/9NwCcB
1xoCULlxGyg5YQB8Cncq4tO24n2TL8QeE8UpqPqo4M1AgEB/0WOy3wijqsz3uNjb9mIlAGW12QI9
m8RrIcOcFIJbaamtKCVh4J2G0ZgL0cqZRb5GP5eV6CFzB6RaPMXFj7jhIfKdwdqpyvG/twDXEnxt
WYH4W9HxIKG2nDIIXO4sYEIvDODcF13vJFNXgFRrBfYomPBzC6HnKn4q58rOiuF7Qve+t5bEcyET
0VqeUkfZ/ISTUAURzCrcqksOT2d20hoL4YU0lq6FBdPoN6H+DOZbKiO+t0ZB9JKaWrt4sLCua1CE
y7K7EGedmfe1BF5rJlk4/aKOanAeHALjltqKr8tyOCkTXTglz03Lx7v/uQi7eFoIKfBtY2d+rGJz
1dnq8euD4My6X+veOVVD6zDCGSOovLP9eCva8rFnwYUj4ExossY+LGEdD2whAJuT8al042NfFKfG
JnVS9d1LuTQ/XK/+4yhILn89nnNTtboE29CuwhiJx5H0J07foTfzzQc7//8byJGYPhhGPLh8CMjf
uLxUXzm3gNYbV4JW5JFuPraQSICoZTpXJ4hpZVFzofR4bkpWF18xSo2rD7+c9/ewQI6VuLD0P8/C
/qN3x0ys+eLN3bFmPycoAzWMQ2aHpLUArjLWF97y+Qr9j/BdCyQOjT9cOzyqYW1yZYsm8Zs/31ku
7hoPUKNkKtxxUMfW9ElcPI/W09cPPjc3qy3bQjx4Ro9QgbQ2HAacNgqKnuX8Bop8popLPZfPP+1/
VO1iKbUFfog6ev38IFWVE0deWDX/SxT/e3n/R0oucsdZ1EaNx0IUNbReh4GD1ARzzcGBq28ZyihT
7RhmcwAXuQQ1rWFLy57mDe3rrHSEvYN7yADkt79kloqL3MjRP8zwYXzsJ6gjGrfsoTHo9PjPnO6j
koV/tWQRMOiCb4rAjfdL4YfXOPnEdmBIZibR2KjbGvgHt1APLv3479cf6/Mt6K5lnCaLBk4R4xAc
FtydtaPgcw/F/0W/0UlduJ/PLOO1kpMYiK0sic0yV+6TXKy3qJpeKn6JY3pmva0VnDzHNkEnlg9B
h9ZLR+I/UFofC6d5sKry1A6wMvx6rs4suTVCIQzdRvMRBU5l6g2fzLZ1y5fvPfpj6v655kaIC4dT
hTyWzX022q+k+PX1g89934+x/PNgp+3g6eVYSFbbCBlyxHSbd8KfANWR5QOfhH/3rRetBRLbePTd
qB7Gox+1bsLi4WEQwyPkxXOlxfcW0hrggh1CzBAVA94xbIpGXYN4+GQ56hKA8MxKWusiRlFfeFbQ
oyyoZ/QlvcbLl8om8F1wOztpSteuU9XYcOAsxnYzLoBXVyg1/KrQ9tvzcgYGVwvYgy8+e6AD7/bB
iNZESwBKc7QV5HJW9E4v/vzDrpcxh1/MeN1N3E6BcgG8LOjd/Rgi8hbGFSfUseWNg8TtqaBlqbNS
2+27P4wFikFBvYOSn7rmSwwLUyeyqnSSocgKGQQbu4NUml+OmcOfaxLDoZeOqtuHDeD+7uIOV47R
814VXVklrHUDNOPIwp/q2i1v2Fy222ZEoh4FLM45BTrcVt1wSysy3URF1X+vSPcf2a8AbogB5wge
vZHmZuAbGjogQl7Ce39ubeH/R/BLmcAEFUENVsyk8RPPQhsZNXUB3NUcbm3ukgzpGRpG0dSeQlvV
t44Kl21cdFBDqP3oOmDddOFG/HQTBs5arrJSrd33H5ivyoW6uC4ORpg3WpoTEAlB9vX++/SQxTtW
GTMfPhjcwg0PqgedhMFpMyMjfx6IuNDE/zSexQs+Ns0/Jwk4cIOtZBXBonN57OdGZN0sTlNZbShV
J6rgrWJa89A4ze+vR/Q5Igxv/JjOf944OX5vDwveqF272FSx2nAGZCv1X5oPYksQK9gHTdeQrb2B
+A4M1fVtWRSXanDnJnR1JAeTNFYPv6iDGNFjbEsRbxj8kdIe8JgL3+zT8wYDXB3O8RgAUgez2qNt
t1euju75Ev20pJUPcfQT3bRLm+Hc+ltlBoNrw9NVMYBmB5BZZz0+ho0Pon9/BInkUkPz3GBWWUJk
hYaYLgZ+b4TrsuUZ+QdE0zATtls9QQpfXUPW+tJ9aZP/4bT+E6Rh8lbJQ92TELWVmcK0RLMSWqld
a7YiCFwfvbOmnPZQX1TPfJp4nHS2HGkSNkX74pp5vK1hG35NW3s84hPX9x10wrYdrvY9cOrkaZl8
8l7hGzyKWLAn2EiiigwUtdMmvl3GT5bfmAhysKS5a6N4QPfRbk5d6PERIVr3qh2Ia+cFDMG24OG1
11PxaHlvvtNdCdXmqouzSv/8cAOhYjl4S72HiG3uolsKRn7ash9jaCXgRmWt+qtpj/V+kLGdug2Y
RYYmg3SvI4HXOalV8qRFw62NUFeNf0PAN2umlxAQNktXW/hm5EtkZ50zPom+NlvaeA9UdL+btk5q
/kshsjVw2qj3hXr9sMURIaaobnC5vjc+3xGE64ELklwP7NpME9/5DXWuPPjQdRijPqnqcGsiuY81
BYzfqRYYxbmbeoxunPmVuBYaC3a6wIJZ0jgPS/ljcM02BDg8cNw9l9YhrNtjYc0JSJiP0J55iMLn
toHxCcFV91IzcQ3X703Fo81YwlscGM0HiAZsmsYkjdvxjWpeQ7iH+PVrFLODbyDxMrHl99K5dyF8
h0c975jwIevJbuPeuR+9qd5AczBvF72Z1FNsd5k1QTCzAmWsV1CFIfXWa98IWHas7RO7aIC6P3XO
XT+0CcgwySh82CIteaevG++NAp1GHJ64Ar7iHxZZiA8OLbPgQniSBoROfTvxOoFJIInh2GCCpMIv
VxpUuROgJGW01X2cRH24X2AZ0Exeyj6mqNmES5nNzUOnw6wo48RYy1Uf9jupnLzmNIP7S9oFxUZA
/kFFU4oy17YKlkTLEkgqXN5hZeXSHKT7XrmkTIqnXryJ+kpomsIyUTTHtrtxmlPI7Gvza2KJ/axn
qHSQpDqB1+YdnGt7J9wnA84GfnKyILpIlQdNqT/2XL/bAEwWy2MHOeTCSissU2BYE3YA85M027LK
YQRN3Od2SRw/LZ5kdfLrXBS7/gaBhS2udHxQVioeg3bH76sauvcZlDrweAzPdpJw7/UnmIzB11BY
D2N5CPptrWBTky4PFlyI2zvjIbChSRGmXX9qnbSf7zoJ4ESGSkI+9XVSwOxnAX1zeAqfQxjPYKNU
bZOh1LPxtoiznsIpoV55CgOZ2S8T/iz9mxJulbsofnL0zhx8L6sn2Lv6MA5/Nu8W1S9k0D9HHyuD
oYIOmRQgOqlKQhvrkR9a6w72SKmBzU+B2NcfsSM3IQ0Su30i80O5XBc3dtAnSwu3yqbOQZHYgqnZ
vg6QTgNH1P4N0p8m/s7lYeYGXdp3YY5NNCyHpk94CN/f+7BKYrQHrDIzcY7jxJswTQmJTi25nfS+
pwDAXS3eJg5FypzHwj0hHa7mh5Dvpu5mjKqci9TiycBOY5/BNjogW8ZfNLvqoNgrq7sF2DrtJFhx
tXWD9VTqNI4TcFZNtSXWZtkBNwJF5B6UXNRqTD7eQ4uXdVfxnLFDa2/Q56v7aWvpX0ptbQzyTy0y
98H3wEzZkbdy2Uk7b990B4nFFCqF3pt8L3Akysyq0PxIMZQ4/IPf1uiNGRNu3Y7TgQQv1DpNJI+C
Oz0lfEzVUxnlrbqCAdYIcRq6qaM0GvZW8ByUGxttcOXdBwTQputFRdBjuJbTrlv2MyBnwXRLl1yJ
A+EZoIBJiI2Pm92H5A3vc69K5zBpH12R2GCDw/IIZ/G2c5okrE6aoUWG7Gm8ilydqiBfLPCDnayx
8hBFfAfn95RWwGeW5lnUP/vgrphlVsCcBVF3aoG07AfNjSDOPiLuruQKPbohbQtsb340/K8lHzvx
NoReMhb3DJJYi/OX8Oty+kO0neiyQtThpjGvkkGVNxYk6lj4LGa2bRR2fo3u59+5QwcykplyXrW7
a0GV584zMIP53LgJkTCwoSaVfMyi+dZfDCi+P0YApezllVV9FonrFmJGzP4RRk8jWlCq7UHbvp9H
Drv3J9k+Vf1+JFvqBym8B1O/O0nUkntVANIp8MtA3DM3ngyTGi7nEE9IGDocQdskrDZJbP1idG+x
P2EJg8IqJcOYinDXgqTejWVKJcn86nECzXe0ol3nAz2EH+5ZV4WPtUegvwI2dTnnUo5ZMN2H6ooT
qONPA0LQKitICuIzaiKQt9Y3LWGZwS6MrbdAFnsAlTdFu0VFJ2N809tdGtAa7N17ZpqsY7sqjjIB
G6tBQJimbPO2ylVgEliTJ54m1xBMT6Tt3ruwgorGW12CnANjYxgZixS40hQSaS3IYJVPDwsM5gC1
lwnx+u0QP3jQFjBOl3rhA8jLqewJzHuc7UjV3RgEKbx6eDI3V6Garztcew4nWQxQ3ohCtMd7N5G1
s4MuTQIl1oegHOY0rOk9K0xmDe+h6aDKBlwV1BeaCXvZpC6kR0YXBOEh2gaTlyPuwZSUiSQvC+n3
BkuYeR2MEX5CeAKL/r2KXkpGtwT1qF7du+rOj399lC8nE0LoYs4n68c4o0ulaD4i7+1Ig0M3zIfw
juBqouSqIPzK7dqjy/2dDsB5BkH4ndg8pwVy4OGJtXuf+JmM1NOirTsYk8FpTNyw9iqWdUZxvrWY
XOBuECchenBwcukW9f0ilWjcRE8oZieeMl7a2LkXobPvR8kYuyRZtLP3agRXUeqoV1qD715LeV+P
5oHUYkpjuKwlY+igGGRFVyws8mWYtgVE7MCZuwsdfGXpXfN27pKGi7uYvZKyykobxnry3YfDk0tx
GbUipc11VTwR38m64mRVt0BRJU5z6+L9Qg43IMMlRRClRkQbFfaHBrZRTsFeZVDeYa6zWT3HS5As
Evurn6H+OuZ0GY8oLP5pBvEyjTIDwxkUe6gvOfGGQjlOEp2H5G/X0h8NaXY6jJCDQ2dTje8jf6lK
305j2HIUOkiVCo7Ct3M4P2Gc7WkU7TU0D365yuyb1h0Q2YS54vraKlRm1cM9ypgbbgjo3S7k79QW
OM1tPXQ3DZt31sg2gSv2o80bOPxZ+3mwUha2O+LjHJuqnepx/qJjeTsEEKVqy+A3uPVuzqLlNfY8
6De0wTuFU2WyTMqBXhi+nc2WdiOC8DfhY7nVxPI3UKPwEtynJIkWM50WzwZ5EfFw8xDq/lcR47zw
SlNh9SDc8nVOxuVXTRACsCKFB26iBOQuLIioIsxMa6jwpDE1ZRIE9ZbCOGWi3nam8kEEFlTYECQg
LygHc1cvFkJZdYLfgcrRi8UFZhc6sW11y9zwTxBL7PZC0KxqqwwiVzZC8yJOAziYs6FIFxytHUBu
eV20uKssbuVNj1uskRBqgI3fvAEa5N3DZdN4pkmsEpZ5LUQsfLgGALxjMgjK4wnE+qtn6qSkMSyh
lV+khDbiWGIsGel8GB8Pg5sNjfVEbDh6BROojYU75V4QY+sBkz3K+C72xA8gQ67CLngpEXEuMqyz
Gdj5qal/k3LZcu4/BFH3GKE07hvQmTgyYjPWUfbB9k28Gpd4y1qWdq66j4UdQvWjUFs3CN1r7Jmn
DuzWXPRcg2rl/oX9l0gkWno/pKRA7ndsyiz4rgOOx4oXrlwngQotgeaCCpNGq9+uTU9af8hGNzNC
IQnUnq8J9FtVOWQxwyijGgWvpYYFol8PR83tfe0hzDGhLpPe+Fc9pzdgvu5cN8AdxvtjaZS3MZjw
jIb6LTYkRS71p4iWvMZJ3PdLNsYM9c3hxJspC+tg689h6pbwNnGBBEt6ZNfp1A+bau5T3qIU9uHc
Xof9ncHBp5xiM/kMeg96pydm7SjXVhYKDrivilPYIzoPfSDv47647oLyr0HpsRciXzpcCfBkg1zD
KHBxLfXBDcEZA5gA3Lj5IzwqxB5d7z4dFiGySmIxLn0tEl0EV3xCMQMob2SmUQyy8rg1EuMKze9y
KresHG+HRT65XpRANCapXAVpV9Leu7LYOFPx3lvdDi4VCKsHM+1iC70h3xao55XGZzvpN1E2QcBo
7y08fPaxqXfwkYmupJZi2zs02o+S02OtBTLHMeAlhRhIKO/iyB2mfFqq8mixyDuIKMaP8bvyFf1L
+tjMxP3RRxbCF+h9UDuB3hzs2JkHZwNJG5b6XgmmntUG114BcmzS9RwneVtav7SOxW/LMt01DTwI
cY8EEnNzPSEUYCorYR31ZsahzQu/ctLQrqHl0Q/VNaRpyK5ng34tpc9ucNsvt1HMzVZCKQN2a7Q7
9XEUPjA10Hvd6IK/oVgpaqRtGlIdnQguISI/SjKfVBuCVS3q/zg7t+U4dW4LPxFVSBwkbps+0u2z
Yzu+oZw4S4ijBAgET79H5yo/O+2uym3WKnCDJKQ5x/iGBXPYC33lHjM696c+kvkNMoGcK4WgC7W1
cFFrChy/93OUn4+ZDOKBvaX5jxE7D99gtaT4OozkHChw5WYXClvhouo0V6KP8MkC87b3VoreKpRr
BuBuv67a/Zao/e1JLYpN1dxXvVUovPq7dCf39qlJ+rsRh8p8DR97DJpeTLfTKdxioCb6zt3XO7MP
N9fa7pd+3aIMFcgyYAxbsGOUfQzeR6/lil8DyF0ocS1tTANkc7B8G32sI40Do4zREGhiYtNHjVDM
8Lxh+fohXhpti751QJHsEejShf7T3VhIn4ImutJDufAblu6MutAIrBWINsoCHIPEjx4HH1b3a+DX
USS/Fqd24S0sXRqu4ZWjOAgozJnv8GXMV7Pq71Wo3r9+QJeuf/51f5SG07QDYCtiiA/nnw43q6lT
ABb/W6IgXXozCq9TbgV+2tHiU1DhS7Lqa/utYekVNf6Fv54vX+9QohoLBs/RmTUcuo+C6GN/LVnz
wgtednQFgf+sd3R/FBG/U6I8FKgaDba6w4njvuzY09dv4Lde7i/zfNnVTSvbT43PymMFVMK+YKX3
o24GH9Rs5m2ZHdk3QgO2YUIjYWUawC7bI4Y1Glel07LnEiLVDyEbqlclwDxqNdk88mKKbUMdQz7k
XlPF/FWNHNIlI9/RaKbxxgPbM71VfrQdwEdj7DmKpnWPHXZtrrzTC489WKyquhqQcoc//jiX76nw
DnVxM0EN4EwP6Oxfmbu/+X1/eeZL08tkw2HgpOBJGqrnAZbAVdFmwQ3RwvsVOW7xOrtRe0dSbF4n
E+mNyUHRA+46iseS2sSde6ix/cbcu6xgBDVtlGWAjwsffH/GngjHiFfHc6+1HS6sYsvGPCLOeOk2
vDsWMOOBS3uuKpFrrpkLn8xlMx6f+ZmLyXZHMU7AE2kUIor2RF31RMC4UCh0Y0FI0Zu6Fnh1YdIu
QQE4VhklzYxfA8XW4Hv4Le/96MZfT6dLV18MnwkAbGSatSZJWbTRqdDgFbGdRnbAlU/KhR7QkgiQ
81qGU687MG47eqyxnUKdsc7DbzB6NP8xZovdv/2SxQfYOkw4TGbqWNugxv7WeZKOlzS63P7b9Rd9
Hwx47FhLrG+ttbtmQtSr+1qwf/J6hvR3t+mPD0tPQ9evBoSPt06AIiUbvnemuKYvuLCHPA/lP67N
2pkBeY2tSTb1TywVSEfPtuhVXVmBLrzhJRagnaLImdyIJF0xmZjPekBzJLrvSPM00KuI3kt3WXx5
Je8qTGqIedDtg6AnPXQT/6SB/SBV8Pj1G75wi2UWB+OsrepuJEnQds/RbDcOnbaZYqcetMt/u8Vi
EE25J1PtYhAhFHFTE+dU+OYpD5x36uiPf7vF4iNf5H6IYPtoPmrTxly2CJfr6J1mbA+I5LWIg9/q
4798EfzFmEptISfX9v1RjuZVsBAdHtZ9TI38UUBroPP+mRT1HenFLnNd/8pAvvBNXfrReVD6JNWI
BEGc4EcObF6NNlmlVL7uveqE9uePSoX/giUI6dKgrl2OiA4FXVHd1t9cdm739v/Y4l860yHGpR1i
zQ2ujRKPP4m3Hgn3XYSi/9dj4NKDOq/2f8x4IyIXqMGWJtq90dV9FpJDwTZ9biHQ8NeDuiYUvfCl
XSZq5LNKe0DuzsWk4Mav/WRKnc+vf8KFfc3Sol7kCsVoBYTbnGt6GCanPriNSF/DTjbbjtXzBoEB
9Mqm8sJHfem25bSc81Q0LkD03H3q0q4GFUdV4RDLgIyH1uXTE7rd3Yzy+TjD2qWy9soH+Len528z
abEk9CxIswCFxwSF+YdZsvytMjnbSMTQxA6p1JoyPYE+S5Tcsxwd1noAWMLkkC5bO8uNF0x212NJ
5yvjld7Rn8sGwc4Ctfls1v2hsBE/urluPoxw/BOFc+bKKLuwXi7Nvc2ctrVfYw0Y5SvYOdCDBcDJ
G9Ttro3jC3dYenwJ5G7Y6YczDJsaNS0uAfr3n7D2YH/Lr20XL91koWAKbFo6THduIv2UIN8+R1Up
SPvtHBh0dwCBurKiXLrP4gsmlFc1vRjdpACsA1TZQ5TLveyG1Rx4919PmkvSJe987z8mPrSWLaTV
hiR1NTyCbfJMe7uZQuLsjWX5oycHlAUb1W/LYTDbSHr03psZXzegUF9ZpC/sKJdGYafoUVM2giT+
mH4yCIwCpR0UK93t17/xwsKwzNwYUbNrHCGQwdyTuG6fQ1zdA/ZZ+gW6p90//grvfx9kiVIrzveZ
e0QE3SoK9hRZEm54Reh96RHR/734PLNCGSDeEsA9mnV0liQHqi02zOHXCAyXBttiVfFd44RBgbQE
RQl8Xp/wbYH1fddNV5bnCyv/0inspRkdUFqfk6BKhwT+pxHgQHrtr7/w/VqahCnCPSpiI/CxqL/t
oAdI6WvhP3ooqiF/Eiega+GmF97E0jNcdnlHPKRfg4c/QgbTBGXsRlN4MBn471+P10u3WEx7uLRB
pMgCm5TqezqrmDsQEonmyhr8m+v+l8/H0hWc0rGEFosgmU6KKjx3iepXSfn8UXlBBGhTzfWPZozs
tNLG+pC8eDlA2zO6Wi36agG7awpGfxWU+BvIy8grN90Aq9DsplcslZd+//nf/1iS2tYLLNhqfiLQ
n0Tvq3xFG2Vn7bT5t+d7HqF/XL+WZV2Mup6SwvdeaT+CkyOR5MjIy9fXvzCTfgcX/XF9fGKN47pD
fqzVXZ3T3YTBh631hqfiyi+4NNoXywGawoiUl6E81lTDRDVtcZYFl2CANmLW1Wryc4CzvWu4lN+x
Bn8bMYulYe5NmipKSTKO+WEc2abWwS4IPjARAJA/1V51V3J8YQcWFzP0TWi+W/qS2YPfgv496pX2
3h2XXlloLz3exXEFsg1OoR+2SU6Gbpu5st9rEnobce6oF9zP/m0YLh3DM3VzJ5vInOS93LWYf9SA
N+84V7ZxF75K/y9DQkL+mIOLlwTDkxP+CgOO6Mj3YiaIcB+vzPULM2npIC6xI1YlLE7HMe9tHTeF
qLd0oP4YO7bhVwbjhR+yNFe6jpZhDa1iUlSvlYbe6ReDKziSnxG/1qq5dIvzUPhjRqEFnfvEACCn
oych5UpWDtB7oEC7p6FkV37HpRPq0mapQmNKt/N85OMJoNrw1yPmx2DPzLatC6FQOniJIoNa69qc
BhYc/mm5WNove6bDNACWNunLlq05hbi10ZHd8FY7iMlg1e7r+/x1MARsiYuVo7XUaacsAcJ5VZHw
lvdv6Nc9fn31v85KXH2x/VGIDkXiRCsTVaJlXWx9dIkdGa4adW3CXLrDYtFzDVw7yBGRSef3n978
I4M5fVXKhLj/NF3wGxbrXA4xQSRc6RxaGRyKuV1bAR2DvNbQuvQDFguXaAcyBp6XHqb2Rxv+SlO6
ouS+Ga/Nkr9+FcC1XlRYGCpqyo4+pGQFqMwAMT5XcB7ZGaq7IXusBbbUzbVv6F93c7jX+W/4Y0ZG
pXbHyC8c2P/ozs2DrSD/BAfGpc+LwB+XVjaN+qGvRdKlaMH2e8Aeb0HyXhnlX5lxF2bC0q6BI2jD
WAu5et69lRVZVUV3QtzG0z/NBH6+6x9//9xMAVYRkh6Q2H7gnX5DIx5JpRIqDz8d6JWl/a9LIp7S
YhNTwl0eeCCpHzIkXjg5lMJjjvwVQBjQT6hzeeUrdelRLaa1V0Ve5E2cHwg7eFCwwiuGlsJw5eoX
ZgRfTOlAcLRC8T0/KBsm1Jl2YyUeBxs9BN21w9+lWyzmNDGVp9kMfaVvnF3QtSvj3zclRIMu+cfR
tJjWvjufZx6mdTVDMgU9+Qx5LQbtlRd94Q0su6SssGGD9FvnALDIuw7MBIOvhjC5wTHz6wF76Q6L
uZynHlfwL6WHFETbopCQ0/EVYhauvOQLS8WyuSZ9v3QzeHcPo0cfq75NAvdassiFl7tsrfVlVaQz
wrgOgkNP2n5ERb8u6C3Nn79+Mpf+9MVUhmGb5VqWWIpQ2t26JodY2y3bKxvMS3/9YgoPpLB5EWEZ
4vwpa95sb7Z1+OSBBPv1X3/he7BspBVEzojtYfyQtqcOBBkEaq4zjMvItTHCk9Yt1GBf3+nSCFrM
Y8sU2LU1ljzaTOWzDRy+Fl5bvaYzvhBf3+LSq1jMYxVpPvvTUCV8pMOmD1O50QECPr+++qVXsZjD
2Ig3pd8b+ANcATZWk/XDVoTh58QtOeUBzf/tlS9Z21U1AQQ2KJEE+qDRXmtf8wHS3OD965/xu5ny
/05qAVt21mbkluAg0Yrk7e3u4GzubuSjv/N3x3GVxjgXxpglcbM6pvFnsEJwwwqeh10Wh7G3liuA
G1bdulujm5XML7Dh7vQJZWS1UvGTs4ZQevX59V/59402/srlF56jdT+oFHvFrIiSfGo6WFWEFtsg
YkOSum6wUdmUI0TVCeCpCUfdtis25+GVsXThbS8lcs08gIkn8ZTK/MTrHyG5t8iQZdM1pv2Fb/NS
JMfHTo8mCkVSGb0flQEP0hT3OEpuA5PeFD38IF8/yQuTYkncdgQSeYt2EMkYiEcXal9bjA9fX/rC
4hEupjQybYcgz5lM0s7ptzUSlWNRmRWrkHnfE9h+PG7jfG7o9uv7XVhCloq1UHYonmpHJiMynFT3
nZbYgotrFfvfNKu/TYzFBDd9NNJsxpCbOd+EgFqUhv0iooNfpUa4T5WzLetAcNduCMkmlMclrz6s
733WLew0Vdq+ff0zf1fZ/vKHLFVtaZalftbCXGalF3fpJ0SoKwiN1zpA1jiE4wWBX8d+9gTh2UEv
k8Gtd+WI+ltNbgto7NImvDWIntPjdBLS3aaC3QOgd8pV81BFYHC8Yea8MEmv9OovDLGlPo7lDkJz
AyKTtp5+EQ0TlC9/fP0sLrzyYLEMzNFYwa14PsGhlWLs+ODK7lc4zPt/u/x59v+xD1cEDljZ4pWb
iG1y+Z1kNGlhYP366peey/lH/XF1FN4KlQ2+THTBDp1Mk8Fzrlz6AhGALRVa6GG6lLQccw/x1KR8
z0t6QiUCmXxylXrFe9U/A5SxAsIhBuQDJjtzDAGq//qHXVgc/59yyy0576e8SHoEEG/hIM5itLvo
XdZl3iGaU+/Kr7z0ABcLjJ5Sl8OLI5LGjPegZyVDVtsrn3N23hX8ZZYt+/7TAEFGMIsqyQeXPzmt
hnXDhe8OPBQo/QZ5BkqmTji85lLrB8dM/YvybXsjpoE+d15GbnG2YrvcIm+8UVGznYrZ27BzDuFQ
d8FdI3rnqOv+QCNzFkIbf/oewjH3vSjD8lRJF9V7mZFyDzdAezO5aUN3Oe0JCohSBgCbhIYmHdZv
+Fh5Bx8tGjz0nUlBAMKMhuZe5MgVBcI57MfehwFZjMVOlwGN0wzLVYGJCJh4Y1do6nb7SWTOqzSy
2c1TUe3R5nI23PM7OIglFpopr0/WIuc47NLyVfhF+2xQVY+VL+ETL4ZmG+QU3rWwHE+mJtGdCJx5
A0uG2BYhZHn9rIa9nrz8IXQGqNzrJowdZ8zWZTu7sUC178rQO8+dv721xSKtwvaMH8SGmGDNLTIW
o5Yh4eb6emD/PagMDp/of6dsS1jUuEPfICirr35UJMhvA0R3/Kq45q9Vzr1DFoRejHQdfmcyDnQ2
AsrXMoemJydd+ziNdbntuDcfmAPV2JW/yvt7CzZgwWJrywgMihitaCk5QfQ96uz06I6jfCzpGM6x
GxTVT0ZC0a6o9vM+5mXLMe6aoY1hK1Fm69QukXu/7fW3BkCUGS3ofF57kEw+lMILoGX08uDUCVoc
hCnUiVtOulXlywBGVcG6J9l2oQP7Lqt+VrToN7ZEC301A7i0t82Q7rKczj8qmEfuqppjN9MRWW/9
SGUwAUZzs/Z0CrthNCKYCO5o76X3VL6paiq+jZ6AacIf9JZCIL7VXQhwQJ31u65vhphx6u5CGJuQ
Zpq327ml/JPps4nWQc78FDjjsPJYKk8d+HTHiE0jPByjgH9var1YmZEeqB8Mz7Oqql1Rwy45mxoS
ppQHieRe/bPNVHUSGKXvg0B2jvHG9gGZNOVHijRRBEkwC5BAVJEdQ0IcYE+KbGYkC8dtnptNraqR
IB610RsvSyEJJVGXwpBep3nspaGAmRz5sjct1+o+DBnWScTKRr/8gVCQqJ3/Gu1o1AFwCwBVsIHu
jX/rZmUQYzoNq0nP6IDykIWvKc+9n4YTO8QpLe09n+nwC4Jlnpgymg6tp72tyWwE2avI2h0MMtnB
94PstlDIpJ3cZkDfIwiUiCEwrR5SVK1j6nTho7RN/1B4tXr3g6bepkSwNzuavlwzNy/WTNfVPgck
/gcq9ayH79bH6RAGceAZyHkfUvSBu3FDRWN8CyqN5GZVIcSuHmLVB/U6HIsafqk26/CPk5I74g4w
biEJ13wDRct8Q1jvuG69qTxgmHYGCe5ITl1VPZkBcdbTQ1/n1T08edmnLEIXap0IKlWaNmhP9FlH
1n4vM5QAMajf5JSPsYDmuoidmoR3pEwtPIBNl3CnKG/R4e/DVWZqjBiWSbz0Cvq/lQdBg1pVI1yT
cdkjfbTrhmaXIbAW2IQQlJhVOXU5VvNRPk+AZ0CMguwWOI7xTFf4LsHNz0fWxREt/VUdtuNNGp2t
qgjo8TP4TtPKQ0xwNk4bC05PzAn3e1gCC7bHidg8zwWyhZWFYT0QffurHd2xXtUtHtsqagIBcU7j
wT3olSpGj3DAf3MH4GNS+ECFAWwwm4P8GbGF7ATPUnufg0/coQJXt3I7VZn66BU7b06L3vwHQa4r
V4QzdxsUoZ/4Dg02qAenwF3OAuZiUb9LMQ77vCbf866u73pAR/aFUwYPE7yO961IszuAZNy911pv
YxFZcEDIQ7PNMK/WNZRgiNH1gv3QoBfrnwWCssrcQ+HIIaZn2yQ4ehPIUHV4a4dgN4xQa2/Tqg5u
pTu0n7yoR4RKB+mT8iHH7EaabtBznnf4O/l3bMzxEeoqeVNRPWGvy+FGNtkaheA199okMn6TkKZ3
BjiNon6XegOIHIgJzOKss0O09oYxunEjozaDS540zASrMkUXgks2bnlVjet06n0GFzR0+4A0KGfj
5qPZcNndWinNL7jbgr2g6j8dnVuJwDyN+xSWuI3DAQHR1h/3I6uBrCZDzR8yw+ltRRz/Pw1d486Z
0evULdUmnjrWn0Yj1K+IBeMLn5D74Gc5IkaYmncs0PkGRxENg+FUJGWj1al2R3JTKw/nqwnYbEUi
QCN6P6R3dVqorYPSxD4IQ/7o+ZP77Aeeu/fzCu2oXsFoi0xrtXaQSb6FyR4KN5H5bAtVPYgoLsRP
GT6oK+6dS90e9Y+y6pyNUYGg8PKyKt/asUUZccLy/53I0v0WWVvcZJLCBcuH9JVgqAKTir3KKACx
UNPEk1m73cqk2llzM4ltL1y1qZBBd6ucWscaaIAN3rB8Uzx3E6RXGWACjT7NgQBYosjhB+55K9eT
AVAKdkNEdfXwzxnPxdrjpsR7GGg07cMi0zsnzOBYV2w+OKBRrA0BS2kSXvOBezLYGbuouKmxor5H
mVM8BL5gGDYTdAIt0fmzX3YhaDgI1I5Nrp2E19o8NTnRB3ARxbZK3QKJ3AJ4Dr+LXsTgV48ay8aD
09lo5+DiWxZa52YC+PAou9EB3SCD0qtkrH8dshmmSitNHhOfdT8nRpHmGuT8FU2paguCi3gdRyS1
2wAmSytsfgM7cnokBWv2I7QBSIqfh29ROVa3os9CkDka/Sv1lLylfiO/o4hfJM4wUnxGBdlNOIEd
QDzzVulIho1fTXIP6g9QONqx5iYb82rHHTd496Cj7bcICbd6FSg3vem5Me84V6sdH3MHGasiZb9y
9J730pujuCpJfmuLus1WSoXNA7F9BF4CXFBENeIFefcQgrVlzx+tVfZYzix4N/4wv4wVnLBEWvhU
sxA0EumDICndbBzXUrM8EbTM39gZqpcG2biliNXaRAgQ3BSANUOI6QQH43jZLs0cuMYd67vbKCzm
9cjpZz7AigrbJ/pwPNJJOHfOz/Qcvz6yaUbcWieLOA9NBXKJVAgAA4ojcxr0JjKFJV81oBXM8MLO
TuNta2H7pGiE2gpAc1/9EsmlFWzeh6we8/XU+XobMNrufM8jMaeV3uYNyDkKW5m7GWrlLR8hiobq
trkZkWVltlkXFPcS0Z5rjjU6mXp41E3W6g0+fmh7ow2K7YGGBWOGVXGA1ytLyWnCh2ozyg6oGr9B
fyY1pDs2IGrXAPKH0x3pHKyOyGeOz1uSRyug6kpNBAu5bSMQ7joE0PucZ2tILfpNkRX5f42TwlNG
svZIhYeH0obqppwcDx0zQtIV55W8hdU3oph+Y0d/VrKbdzxXdhd2KtxPmQ7vfLczeHS827d9yw5i
8kssMGLYNyHh5bplA/k0oujuELSF2UlHH0SXboKuFv6SNx3053UhKMpNh2qeC0JMKU6ZG7Itthw5
4BdZVW6sbRt/i0Nyt56obDb0jAifU3x7KoukmlUTZPaoJgkg5sAV4Bd9MKq3wS9qeLWxfGWrImi8
+27CPjMIWiyxMwyn3gpo4vkTDkdxW4HiGrNegUo6+jm+rR3P7aYspbyF9KtQ0N2QaodNVlutgNOC
Iqx3pjE6KrB8HIMCUJnSdZ9pQHS6ggPFVIsmpqgWVGv0Tz2L7GSU17ZKYV+1mhuTCSQVVziJFazY
eXYACViH0YdENMgn6rvNmhWw21bUMw/oTbh7fi78NbOrelADJ3rXoJpy4/kCiHWWDxAg9QTvj8zw
2jth4d5KDBs/drHuv9X5yJ+I20ZJTcv2GaG1zYSnkCNPZWJyjR2lhlEOqfAG3dh6ja0ye3GpMzcb
VQ/ybZYpdddhALNkVKj+MMHYccfLWf3yjYsYkIIo8qs3Q3g7pUNz/v3GOREPkdfYAftEr/yuC/Al
zRD4lLO52QWTmyV6cLyNB9b7LnKz+siiKVtnWBDXfQWbP3bDPRArAvB4WsjmLgytbeKcjNgZdf4I
FhWyRb1fquqLUymL58gT/roRhAAW0wnMBw6YHO+M/01kIy0QnjUM2AOWxl+7Hq3uLPecXdPiMJH5
BKEsamL5Rrbc/9a3BMU8k2Tw5O1170RvTiXAIQZSbH4QVrG3Uoc2dgnzdi1cjbFqavnIdN8c3Siz
3wOcmhoUOIE30b60OM/PsItLO82f2BvBdObiPPDuwzn33SK9L1yBil3dOaXnndyeTI9VN9Y7cC/o
4+hLN8mqIAcjKEwn/EUZds++BEyl44VzE6Q6v/UGjtfU2jM6Zce8rkHiiAO0UFR0O8f4KbQNIKiB
FcLEGu2z/lF3TnPDymF+xWDwNwLzBBZ2qJ9mo6cEB61wjV11HXMQP7YQAthNhzPbydguXft2Yi/j
YKb7khfuPXpyw6GMRkQAonyxduqiAYtppEhclgKW9KpcV24k4hYHijhqqIoV4ti21ewCOsSi0N8L
LPXf2rEUQITN1WMh/GhNrT8dQbMwGyy/CG6r0T2Y0aB7ASuYHjHY02MRmuitbQuRREEYrbG/0Enk
5+0DqH/jrhnCNMmjxl/D7IK0RBATDlCMiu8sc7onXdcUylrPq/b9jINxp4jdRUFLfrBMCRcyTNoz
IJaaFoZDwMU9Soc77IcQuA04IrRb/gSajzviMFqGnoZ3s3X4yoULLF/brAiLGBrbAWSwtoJsryQn
+IJdjRp3Re74eN4xYv68BBZoNwQzdD/72hM/TH8GGBkzNS8KoepAFebA1HiZZQYwmgnZ4m7b3Emb
13u48EFlaQnKnpt0kHzE0f58wiWDznaI1s12AEfaae1apA/WGrUZ8HzMjxwGwReUixT2bBxuZQQS
yjbHDgy0gk2Lg9knbE720a/qMt91rJo1tjaN94LxN79YFjSAS0StBZYEC7HGmduksXagwW8HZK0g
ibA92CgwWH1HBSgW/kdqegBehmFuklCx6aBrMWIBqCLn1IEHup44cEyRSNVrpWoKHI5usTHx3TaZ
angDY3yemo+hPBe7sKQDvZaqI2VhsEHAIvglfWjm+9KfyX3pwkgL9hzbGgr/BJvkcGdz2YJo69VI
bW31/JE2Jr9hfe7vXcn9O5cQ/gGNlkBrzpjbchx6Bcjt2GwjINpDgAdn7C/g6cYZtiIehKlU5ATb
PpcAZG2Y88OThW22I4jLB9Qt8F0GEBD9blbjHcUmsvN7WHKIXwfSDmhIdXMRg3zPXYi5h1avaNjc
WhwrYsTNlodBaKT6hapIRi9zd0OTV3sFtsoHOoh8hQNbRcHQBuDBZ7na8qEE5Kzupp+e9SDzso1i
R9GSchPA1L62M9fb1pBo52ER2Gasm95Si20Q1smyAzhR01PZY2BJgr7PCiTEcO+KGRpZQEa7O2xb
mxjGHbpG8haea8aK+xpslgyHksyhsdel3keGURpjX9vE/VkplPtMH0oHvdUVYhezU5mWw54UstyX
LjWP3qRtguAi0MDnskB9wQ/rjQugC7dZs2NVl2895M6tWUS9HY0geoFkvOoOyM1EREhfwHpBcw3R
vR7kFsif9h6YZ1DaZClf8qDyj0g9yveNEOYlggMgrhhW6WZCCQoKINRpx3FKlGtLqFoCXyJPVsqT
UJRvcejW6yrvQdBEctl/EaNSgDufym1hUg+Nww7nDCvSAjWCAUh6BW/1jd9J98GqwbuVBqtinJWT
/h7AbH7OuAbGquyzKm7lgGDG0gzrStJoY3BwP6Agi4ISJEkQhnXFWvLBB5QGQnMTRc0PYzj4TBUo
k886hTFDNqP/jeWsRlEgwBraNcCgV3kABpaZf/ngizqxq6r2VHFH7LG9otvIOMUes9uulQXnXhae
ec0KGT7VABlhj5R7bA0VC4hIPWuOsrfZbd6xMIaAhj0FMPscUJ/ir+EU6NuwECigGoDyQsKad0eM
5HVGE3ZvqwG3HzQwYq3vBBA30nlr6vMOOHMzcOGCARb3dBIvcDWaRDl59S0DQee5HX31Y2bUHthg
iz2gK+i9Q4Z7NDMjj0E5B+sSQLdDrSfAOHPAJwfTkJMXBP5tW8Po5/UmuyOw1x8pkDWbNtLlLUdC
YQaumSjfMaXT2wkdj3UVuiBtAWKDA3nEimMFqwnmTwmGtsjUpoiM3TMce7aDwq4RvJdf4ZkJ4qBy
eCtq6+38gvnrkkr9Hbilcuu0TQdE6Bli1iLjthhziWM7N0meT+WdB28UQFvS/HCizDxAfQnbU8in
feam2IzNk4/qCSTxPeznjfsY1YbfeSValC2ZWLfCzjzblrAQv8g5qvYTm8JHbZDxWI2VD8AecoSB
BbJgMgHCZtKnBoer/2RWV48O+l73OHQjO7Hw1QtDOtYeRUoajxVOdwUqcNt06LtdpfOUrNzIDxIf
uTRnvp5Kj37ZgH2Pk2oRy2HWN6Eg+Q4iUrmnQYEHZ3n0VFvYwCqBuQ5NI85+ZZ3WqPX2oJfkgftt
HvyWYGVEmStmlcfvvbP30m0UOVYu8RLX9UYQUQPnkOG1bD2ior0CtzMJygAHVjLhHc9hWx9CaYcb
RMCF2PNYMaywjINW3bj4BinNNyTDbqfVvDoMo5uvxtBzvzeTAgtVamDuSlF9giDpKkCJCv8b1yGI
iSjlrPuur+/raRb3KEOB1gkGg0ho1zvQ4ITp6lxyJSvPGgP8IR3ntRvkZD1mOXtNTaNuiM2dnRz7
HmQwK/wVEeiwUORdT6c2RNMJ+uGu3EDV5u7cM19MDQCiS+3wKVZWKjDccHqjSJl+98K8fh0ttsUW
NKL3tMrMsxwjgVqco26MIeflXfwfZ2eyJCfPrOErIgLEvK2i5p7cs70hPDLPCARXf576Vj78XV0R
3jlsByqQlEplvkOIVJdj3NbpIJ843WLu+m5+GCnG3LhckdtVVtEroqyokBlTpdj3dlUDpI/UthUU
vsHYhVvbM7gD0nD6oQ85yY/sUQgti+SkjZn/iEJj/OQMfeStPJHJp3JqlX5ntnWz633gKTJ0IGrh
Z42qr+WWz0pjX1d9U9x4BlBKGO76gy1V/Kz1Ir2vNcs/2K6WbJVtDpsCzuJmLrOSKSnLL3NWj7um
8+K7PK+NXe0DEm4p476WmdTXXiHkW6HNTLlmWsh4uUP2W2ik0tx8vT3Vmu6mK8mvXBmbLykKjl+o
U8tVKSjhzGEW3nKXS3bCG+Zt3lpy12ah+IFE1LyTsqXsOnn1QXVtGHDjSh/ToYluIqgqd2ajnQXY
lPaajkI9JIlWbhXzHe9Mr3DyrW8hyOvJuiJlrbno3dqYNx7T1kicDQmu+8OrQpxb7F46Xwsd6Z0H
q+ADr0tRhq/GWDYnt7Kyd2owiBdTgqztXc4B6GxNzpl3G1Wlmo08+NYaXYvhHdld5zkxbXDOvcrT
H9Qc7e9MX/SCWS06VWevjHvag3LPurBeUsOyaAfUsfmqW7gE1U0L8Lc09ddwRl8xqx3E4cj0QAd5
1b5Lh/iEitV8C6lT25p1Jg5TKIo/INSdU5lZeRKIJOwO3WyiF80+Nvc+0r3PlWejY6TAtrCUtLdB
6sVL1zUuemoITn/xEP7YO5PKfkX6UED0nr2ZnLUT3G7oweabqG6TB78e5VcLRdF9lozGHzvyx7UN
8+cK1ONSh3nR5htmcFulW6ZH3bPvzQltwj700acjG1opU83Btc7ahXbiot9HjUWH9aBRRhpNeVSk
k/SYRX7fVqWiFWXAaUT3YxM6vrYyqjYO0rTSSArjej9xDiK5WvhXsAgXEEFLbjg1A6qTSQy+zGKI
2TDzINTChIq4NW5ygcT/VBflle97fr+P2qjn7/4XNGHSutAYkzQ/mmaHtOQ8R24QS8e7p6pDCckD
4h4MFDRR+gvd6jkHVvf4+Se/MPLSS04YLjhDOaRU3CYOP6c19JPjTmQ5dC6eaLA7N2E5hV9GVlSE
4KFXXOFHXuqhWgs4hmx0rv2wso+Rbe7qroA3RuuIPt62GN/K0txFqUb/VD9x61t7VvHLcNTb5y99
qWt9Bjj89bk7Ly+i0Fbp0erF8KUb3K/6rJmHrDKtKxN6aQTz/48w2sagUOuLj1phpntTpGQfRPRo
o4dpeI0XeAGPsWS093miTI2a6bFosPtx3K7d02icXz7/SJeevuhxA4OwJxsR7qOc42htjI3ziCa5
/BfHBzr7ZxDbX1MgXaGL2KUcK7r5dvLdP5mrPY9J9tue/S1jvagO6MSoIS7x+etcmJGlLfM8d5Ph
gqSg5o8EgzB7sfbKEW3cZGivhK9LQyx2cdR0LYbh7GJQwiUYSO0PRpPfTBTkP3+Fj3mgfLTzwH99
tNmxuMJHcXSszcj57dF7vWl9j65M2sJSgKrvHRx7SiiGEQt93fWRNjCNjZaU87bEET5ZJ1wUqS4g
kProx91wGMz6Guzs0tsvNhX2T4jzILB57IgjI7r2VvU1Ln98/uqXHr7YT1Q28pwzIT9SjStWiYOR
obRmcZv5/jXO5IcB3xH/ffS/Pq6RWdw9zOmMAro15/C+NFDoblcFyEJ2wL+sQgZZzKDQo3osB2s8
hvOsHz2AKrsQFMEmb2R6BZ7y4adiiMU8TNxKHHOOxlPmyvE5p5MkORcTMhZotPLw+Xycl/T/HFgM
spiPPuKOWgt8yKzQ1TZplbwrQeFknBE3jrUrH+vSjIj/v9ybbMq82KGeEY6mddKLvLhz7aEjyFH+
nxVNHxsnkCuoyUuDLcJd3QoHGQA4qnSOtqON+PqMwlT/pSrSTaddwZJeGmSRR5V5LmND1Qluol88
+0mrG9Sl81UZNauoHzafz82HgdsRS7fPGjxEFzZlcqrC81XEffasayZZlx69iNqzk46A4VB7m2mR
JWzHKhcPn//q8yM+WFH6YkUNIe3jTIKcG1wxPDHv+i0NjenebE0raMwIPHlcApjQTef75yN+mPrw
nRbLq+9zBvRc89jZSsxrv7Q9Gr1xGWStVe38ujM3VJasY9u75s+60IYry/pjMD0DL5ZaR0+nnPxa
0JgPn3vfalfWmGxKSPmrMZxQGg5faYQecMwtNlrTvX7+uhfWnr5Ye7BiTAQiOnQ/y2GmmQ+wxaez
gCZ7ir+klWebtnDl6vPBPl4ohn/+5n8FU92WVHL5umRY/U2R2TQ2rpHJL4hDGv5iEUpVWnkseJEk
Bzm0yVEVfok2cWAFiAdHv8BQYGHzoO64Gt3P/7Q6jaWh5Yz6L2oJqj2NmF9t2zzHSHSiSFX7Laok
SUV90MHnpSivul9/HMYNf5FMiKQG2lXb1Sm20uHgAI6iz4eRAI0Mf/35JH0cxA1/cRglZahzpTAN
SBXO11YH3pR48Ql9oW47UC+7shQuvcjiPIrz2THmkukCFm3Mj2X3s5NXZuXSoxcxA6+5VrOUNZ88
DXThnHRgREpUxEP9qvu7OG/K/41LQHn+/0q2nU4aRemgyyvyDseEuJh+0BkpX9N8sE846dCs0vzJ
mtez9yvq9eZnPBdBmdTdjWUC9UxTT6+DevCeak803+ykxkhEGzEmWkEtcQJJ5QvElF6c6rzutp/P
7KXtt4gwtAM0lit3p6ya3+jZv1KrvfLoS998EUbcaMxR7nahHDlOB65UnXzTw5IEgfDPf/uFAZac
6MHQ9MbUZ9CjwLR7mvNTH61Ves0X+NLjF9FD90MyBy7UJ2A5kASNXVn3GQXs6N++z5ILbY6zK1OF
NJ+yH8fme179VtdM6y799PM+/iuoZkLFUTOU+klG9JUcK2x3o5tPgR8J40oW9PGZCILu/w+RGr0P
zhf0gkXvO6h8s8e6ZJz9IxK7wDmr/CUjTOi6gdSMlflX9EEuvdgiRMgyQk5Mz40j7d0QbBs7JPV1
saJRG1+5b56/0Qfb2FuEClpOdiFwYDs1oK2Hcoa9g3tA893J2s2/rdtFoJhtHCxnF0fBPEWAnyPi
hzOH3ba1KGf/0whLXnFLPcGlbkq8HjPMV6ziUNfZXay0r//2/MXWQKSBfrvfuUdkHtOD5mfxVnB7
WJv0mfefD3FhGpbM4qoNaXT3rg83Sd+PRjETCq0HKw3fWATXqKEXFvGSY2xzMlvNAENJhMJehVFx
l/jlbZTK7Wz1ewCV2K5xWNvimrTCpbda7Jopn8wzRFg/eXZ37LPy4NIjBJbdQKC2f33+5S6EdHex
R6oe6O2E9v1xssB/NgMuQ2C7/u3Zi81RT0Aw4Nnox2o0X5uWWlUsSiP4/OEGLacLm29xHFFBzVxl
FwQufD8gdjX9F32ig3IPrdP9Wrmegk9g9gVVCvQwtrEmsfNxY0ehBVhZeg4q3NVXKWgScruy5B8x
ZcYUqyn3+HtkG8drn+ZGOSvgR9qpTCtJ26vPTk5Mp713vX41mq0IEn9uNzKLH0Y/tIFVoMuZuNlv
mbfOpvb94qamewLwqUw3cd89m8n82DfaV0lTYhtCGbA9+ctvcexBGmpe9ak+r+WYggTzaKg3uv0u
QqzU4MLm6M2EQSkm+DtwAGwFOqe35jLoFcZbTfycxsYrVi3aKrbMgaoq0p0EwLVpO78iukQrPUtu
LWEZh1nO+JXFHgIzmq9ArZyNrqcvjp8nm0QbTqIE/2YNbrVzjPwxtXBKGvr5ENbgZppw+InKj7Uq
hunRaNQMSZp+8TipYRvDFDtgjTLdenLoVsY4hYEzKzMYrSY66CN0y3a2dnPbPlTS/SXrHHqPFf2U
qf9nnCXMdFl8a42s3SUuuN7cmNu9UUDuxop72OY5MqqdlRVrUctpY4M3WmtzfjSs/iS9wVn1oI9g
JZnobUVgSmgPz6AFAa8BFzaBzkKSwrxRz6qfcT2+Q5hV654m/SbJ+VM5erdm5piBC7+xMHzsljD7
I/++DW1011DAVdskjTUED4tkE0d6yDt3BuyAXAua3gJcVLhNgPtOjOFR9ZSF6VZaygHtim55ozER
pRimVeUqFZgZ4LZqBsRjWirbGoOgyyDz986ufxnz+FaYPR9zPvYYg4S+eKPuy5KDK85961FNIl7l
+vAnapFt8+D8rOrUeYLR9MMfphuZo3OHNcc3fAe/lHZ1L1RSntIwj9aV1E0wdam7wmRiKzUNAL+Z
BDR3Hs3I/lPR7Z8K/QDm+nEc0gGYx3wLeOsJt/X3QXYVzN9o2sDR4YqSFK/UIqfVJOtgiuTBEM6P
Nkm/WDDDbCyBqA4JY9MgTgj2S3t3cjx+/SHSD+TT0TosMQcx60ls3Tw+6LP/kkddi6BhhXCm2d1L
3nyF5si8smcQhLEd3QvNv9E7uGBp7W70mX5k7hQro2+xv4uNF5m0p0bTMJcb+N6upz0V3aQf9UTI
lVUCBdHE7G/MfqjXen9G1qfaFhWh9JDldH5z4MLPbt0hCJnnNkZ0er2PKtwFI7PEVqmuqrPWWRZE
URVS4T2bN6ahu6V0muJ2hD1Z6vc/rGL+OULXXIkqh9rX2ycr8b9OVb/XwWuswimeAs+yfykACxv4
Ske4o2+xO30p0/AYdQacm6K4F/yUje12/tqLpwOl1X1azY+RZt5Y3vgVW1h0arwQKpTTrsUAaUV0
t5guIXTrCagZUm5B52O9pFpkXfvGXWmDVFu+J+1C9WCOyGWFHl6KVdy9gmiloqek2OcSSy2dT110
GXSBcdwqvUFhuNLv7cGkUyXdc5NQrjRuqfQ0YQ54boxZJyDUtZ1jo4WM2X2rYKdNiMuClJh2aHhD
tzG9W88wsG8cDHNlNPqwx3bglaXY7ebaPepV6Qedb0ASCXFu6pKoWU+pFmENaKFs66E7G+f5GggY
wEh4MO/ZhFkVxjnPpcXU6tFIMgTPcch7e4Po2y6rhnlFQ/k0eLCtCrsbn53MOPj0eXuaT55WA/5L
5MG1QGZFMnoLlQADOnsvk+E9+mLGBSiCejRE830ujGzt2PZtYTrfjEI8GXn5S2nxTelmB1ibuB/2
RB8opT/qAvwzsY4lN3ryYKfhO87ADZi0odmLenCJGSYEKtR29/4Zhdg1yby1xsHGIBdnoLguAyuu
fnSR1q6gOTxlM6vUPQNfOpnCLzGtFavtKc1ltW0zMg1Ko69m0b5gm0t667lfQXO8Axhtz95y925H
G0K26k+RFcDk/eS3ioWLnZqVrBDpGO7xiwTsNWJOWRt0pOvWvxdc1BMsFTadmjOMBRMtsLzSDmYN
Wh0XECDk3Y2JbPvR7mxrL0NvRLxboRcT36RG9Tr71b0e6XKVOdPvrFO/NWv4MavuydZxjjP69Nh7
6Q+F7eTOiMNuPYbeRsy4PEax+aCN+fchK77VTvS90c74QH3clV2zgXj5a5j7u1CP3vpCPoN1L1e1
VCdTl9jA0vheG4j2sx5FAGE1XEk0rINhcF9VSnNimpKjnaBcGWuqDDh+/QDdp/fYI1bYOC9B4hJ3
PsfXpu3KBCcrjtUhBe5mKLWajHpYZwOOXSiAPOL6VK2gT35rBsNiqZZv0RxG66lqX0xYfkEN/GA/
NO29mNwXX69f4xBIvumOu6n0juaZ7oeuwAFAZbolJXl3XOwePOdldMRLptCb68u7KO++moKg2leF
vW6yEsRKhh2ZjwDwqh9aZJfw0sL7T9lrZ/SOtdIMHCLrch2H872pmkcB0WrL6oG8kqBEZHr5Ly0D
eqjgE66bqMRHNEfWW7nRAFUKd1BdcnolxJJVQ4jAs9LTTvHIyZlUoJ0juyIP8coH/PRKnA01Dj6/
PBkp6jF9ER+wlb1tx+KLG9r+tmtisYn9vtjjPjGsVOn85Ih+M43iAZdfHN0UZ3Gc+ACE1FsXzi+x
zMwAaEcYuIP4Mmtg88WcPRhj/XOCJberjKq8BbM+raUr3ZMdY+GX1EjqusnoPRR52+8H8ol1S7Hj
IWuxVy68qj6KEadSUKa3RDNcRjvoNNH4SO78YqE1ctQQFoVBj+y4x0b9T6MmoABt0WYoJoDTzmvo
eSPGLzmNaz1uo4cWIt9B0QF7SMYU19+6haSey+lL7ofdY6En9iqjynuYAffhV63ty051N3GKLgbp
37Dt+jn/XbqWj+elllrgfRK5rua++inOwl1jPLS3WtdNbzGarKcyyoz7etTch2iI/DfH0F4HbZwf
nHDAhG9wRLPTZTUdzHjiLHXqVwmdSHfltC1V5m9TJcRdlVXjNlF8OQF+5Mb3RbsJoQhvq06Kdazs
8Yka1EBS6ejB7BMWPKW+FJOdrhPRvaoKwCFJz3QQKQbgk5YY+7iH+FaCHN6kVNFXVoOhVEWWrOre
ujVK29iPg/c79Rp708r5ewtfAv9LKMS4eERrszfk1k37F0evsSKEk7h1QifZWCjmn3+Us8Zb2znE
QFEgxujlGvYfp4LX29uyMTxUBNv+WMWNvwXn1wNWxyglrKJsDawrDCbXtnfpOHEGDg57uXawntU0
wKKx0e6hVRnfaoqcN44Y9LWlgVyGM5nflM5ovNiQc/fYOHprnBTtO1ehrxC5ehw0wsu/FzlyUrus
lfWb0dj+yrJcd9XUg/+nxN5h01q4r46m8SdHV2nVZICc/VDyzgUE5T6vk7WTFGlguFa49UQxr4HS
qHXo5r/jsRHrqLQg5XnODwgFUIshCGzothq/zFI37y03+5khkANCeDK5dLLskCBo246giKcvklTk
4ZpRk8LilqobabZPkzAL/Ep9SzWrXI/tpA5d7p6Zu4MI1JRraDrbJkyLtLn1U8DunrCKvZowbvNT
WFUZDfTVEE4oBVk4Yw9Fa6zhYhKjdbvdiMpJt3PXvdt+8qUuKpCLrC58hzFT9EnLgZqxJmJr/O5K
rQmiWT203HxWRd8/WA07gACFrjygw7Drn3oZITpkFwUsnUrCsG+eMp2rTVRp3carxgTsaEM50G8f
ncTFiU9NHEbC/mmlJgyk3lVnFEu86XMSk7FGwNcKtXe9aH9OPr/YGaxnI8VU2U0L7n9zg265pDeR
R54KbGgCQTKEv6vYM0m+Xf4/zpfbbiL3BjJUAapg7DjrcGvHFLfroj/FIO0tr0Kp1c4PYEq1Td/D
Ns8aXK7jvDO+pHQXgVmTyhYC3Ko7eD2wMGSFgylV8L3AOqz4SR3gPZV+8UPQLzVwLZZrgs3qjFzf
rHnNfYtlaeARRm9VWOOy6ENWqihxIMHQ2ACETfinwmofCNch9JARz2gCFXyMCfJ289p1aUh/GVWx
TVPpOnhXoW+LCn4KvP+NXWnmNhnUn9LE+VjX437TOjAkS9m+kb+0O8eHugg807+DWIsqjW1B2e6L
X3WJ/TDIPRMvTeC5QFOfVDN69crSe9D+vvVNcy11P0Cg2cQzR5jNC77JIX9qLLj9cM7qAFl3RiqQ
cQQTH6/1fDxoUwj4DrhaCrozyM24W+npnDOh1hhYYz/sIr+ka1rCCkLpVzzEEccSwscPtiAmu1xa
hQIdIE2QsW7SvzY+yKI5fDLTSa3HMn12Xfu7U3D3g8g2chvQq8dyFgw64txqNxkGsvXww8+rCrtf
3SdSwR30ch9bYa3hvPbN+CE1Nf1YZw7sgQz/8VFqfxpJ5T2ep13vclUfY/22w6Vy25btH6XL20TP
f5QmzsJ4OEdBajrdL9AMEJn54qtWZsVdDd58TSuYeW37aj1xF1ijGN0jkhANGxij1lpDnG0zWHUC
XxzwpBviVznIursv3SZcRZP4JsF+BiBKq41Tm+hL6tF5EaWvegc6dgWP3YxXemzj4YBFaQIdcwum
UsDp5xqrzUrbdY453pqmPBM80Y2sM+OVXr/31gKTfrJmR987Tu9tfM+byAR7aM4RSWnuWPFtoVRD
ms8BZnBibWvIuy8lOGR37bcgKkqjzbdhXShWGVZ0FaWVb/QkUiw8B99bJ20V3oCAj37PuhyejQKp
IyrPHOZ2FFerUVUKjpAmtoLP+GRAVsdqHannEhr/e9SlyU2mt2CttcQ7dW077fRwth/TsIW/YOOU
NldZ/actZTKDzMQrHBBQcXSHEjfg1LMCo+uZFty3URb1zy6j0tvMWd/u4oJaxhAV9VFmyXCCb+sg
b125+KBL5a8NMETHNO5KfzV0Gc32ofeiGm/YcDbWkz9aXz4vcV2oX7uL0m8DaZE7SOMfhaJZ7RuY
xsOvzzk/nO5Kie7SEIsSWjN4kXCMUj+ChCGPVYryyGC+0yf5xwEWfR34r1UGuNI9TtItt5ndpXvD
KVOcCVV1BfL3cQfa+B8pPWKXiTycjnGF/ZLm1f08WjfZXH8zTOd2ruffn8/GhUqpt3gTyygwyOby
dbJa7VtiiJ+97V15g3Ml/IMuwlKsb4Av0ZOWuEefPsUYH7L2W6jvcbxcCZLtSb+GB71QUF7K7UWZ
A6G6GoyjEBVE05/df5bJ1Gema0atl0Y4//1fvSQn0vnVHYUrSK5B2ljbQvvt4eWbpfGVBXVphPNK
/muEAvL1XBWNcYryNyG/KTfe2XDPhta8gqO4NBmLiniThO1cFJF5dO0k3WC7gD/VnP1xQv1Z6wa4
+NwYueFPV7ovl1bvokg+FXkW29hkH6MxLE+N7e2kVQRQKrjiKh1UdGtd+XKXRlqEE1/v6CX5EwYv
Co4mrX94vsLh8KbGu6mkTO8aZ7pW+780TYvAkmPtbvmOTc0J6aKVHBKoHaJ59sADr3DavNKpv/RK
iz0JEVD4sBrCI7WLsvawCu93KubWPnSB3l1DPl0Y5X+U+tTQa2g41Ccr+9PE76Pz4PXPpCLjNUGq
89r9YP8vpfXCmgic91qBDChCAg5leQrL+Ura/ZU25aUBzm/216bRJ79tJt02jspEDCezwtfexVXD
VuW/rWJ7se/tsmoSX9CKSRVySBWNgywtKRk1WFymJyX7K5Hy0ouc//6vFym1WY4qn41jE1Icq8bu
cTbSAzCBcv1PUX6puCfIZwpnxOEiN7TqIL303OGjmvH50y+tpMVmjwYKzNxE9aOyopVhY8Scvncp
bBL5zRPJlc7YpW+02Od16aMeVuresQ+He7hL76TB0cqZnX9LS5YqZT7SIrYN0/HEfep47qG455IW
NLPPv9Gln7/Y052BoYycDdqsIyTuwaLTEQXSnK9M8IUu7n+CuX+tIESQwrwWs3e0oZdvwV2Nx2Tu
5LqhDLPGH+3eRSIk4RqzqlR5zQXXOIe9D3b4f2yFv0atoXmrNJ4cyDhN0NN2catV59brAYY+g638
DrO22H3Iqcf0XXZl219YbkvxQ9LfIQwVUj3+8FThyRE5gU3AnzKksCA2/9N8LRktYpIIcNRg8mYK
Lill6br+3dDr+fzpl15hEVjaaJBuLgSIPxuDYs1+KhznqxmlX53U37iG+U8qno6xpI34MnJUPVnG
MbWbk5DRMy2Na3YMF87CpdWhauchp6jtHeOsfVFWsaPSeEBwiubtlT1z6Sst4opvex3W5Zivoz0S
cNMBXSNobmi2fqhaavtUHJorE3LpZRbRJeEa3U89kjO61W51AxUIr1t77p8QYYvPp/zSCIvUQcJy
hIxupSfPzbYprIqWE73Af6WOnj4f4UKIsRYhBtZcUuuGj51eiE/fFFfQc4k2q1kYxZUwc2GIpcSk
xGsuVUiGQNK1840QyRfcIMTKnq7BfS8NcE5f/4ooBY6WXeHXxtFD0arO1buHeoLo/0kz1zHM80r7
6/HWbMqylsCOlG3d5LAXV3RIXmdl//l8Ci6s2KXbYAVhWae92p7CnKaq2/uburafytZ/ilUY0zdI
/zE+LdktEeCNCeJxf6IrcVKle5whcYZp8f3zF/mYPcOXWtwXuGhSaS6rHsBiKNexIHHLoJHvXcjZ
7ajvXK16Haf+lytRkuTqmEJeNb3oHstIqoUUWPzpCQ+Hx89/zseCt/ycRSjQWx0GLRjHYzZ4cq/s
uKATxklXWWHxNIxmctvBLN35Y57vM+nnaP04BpcPs/lGVcV8FK2LP7XW60dHhcY+N9zyHr6wi2qA
Su97pQNZkLm6s7MO0WFJgU2j7nFfaU59aDPHhS0ObdJT+Hf4RavvQ3eq7kdKADeWatlimU1c6pzw
FrVNa+M3KrsZ1IDmJyqeqPR5/gtCQcVagnDZoMA07pKotSkYToC9k7JfdyPCIm1S0bKNhsSieg1Y
G1ua7gikwHpCwGIMumSSe83x3IDWgh3Y5phsrX6Up1QruE87fo11CdJffmTJtR/Dnw+xgXspk7F9
Q1fN3VdUmILBd+qtbcwqEIDpz40VLwCjIrcWPZXN59P1MV3RMf5LGP7aZ7OTJfbUZOIY9tN9Y9KL
COleBArPMUpOifMcQbddCXAhP6CNAgIx3XZ1nrGGYv+/xCpb2OcQ89dv6A2/T5AEGG4s+QgtZtLv
Wu1KwnveBP+T9/DoxeagkRIiutUMN+X0VNXoKVXmlSPvw/jHkxfrXAxDCPqEH02u7kc3gKZ798qt
8sMDiEcvjjg0nkovQankxkwe5/lXlyRIAf9M9PDKpF96/uKAQz6Cjjy1hJszOzV17x24x8gFwQfr
rxyh4vxTP/ruixMuNNoZ1FI13OQZtpFe/NCY3c9Kn/b9meudIxCQAgU7y4YD1XB9CuMg4VTuBZK6
/shN2jC83WiPa8MQRAjrCxLaG1G6wUw/+/OlL86/5YPfuMzE3aho8S6sxxuRxep9aJCqnLMqP+ua
2hvEGhHdUVa2Sbyi2tZcX7/P9KyCMHWsPjDzabjjSj4/h75PgaHCdHPtySp/FXaFb63voqy1Uo7l
73BI9J8//8kfU2xssUyoK6swCxNLkBshev9raEUI9qA49Sz5ORCNM8gOCO5p/re+DVEe7dtxXFtK
GVcOzQsLZ5lqx0kI4tFjYQrkQ3/mXuXuteEs85PX8Z0Vh9eS4Q8PZ17zPP5fASGjK6dF8IZu6mn8
EebqMS8K9Gmj6euIxQ4nQn5lE18aaLGJUaKMooSa1A2W5uDb+LClS2ui1KIvtsrf6ti5AgX/sKjH
Gy229NhrYS0BDN4oZzwgPvfTow+9TqWTcAW3DvaUIyU06z+urJMPr3sMt9jhUSdUa6EIeapruS+A
C+Qd167CwWze2Jipe4eG1i6fDnn0JxL9lVj78SWTURebfurbLG4R0zlh0gGIwjnoyJoZ4GEKFzq8
HoNr6HYeSsydew8M7Uq0/Jg4ZYtlqqvLJkO3PItPyqX0sDaK2Aj3UFANPahirUGP3m6CETW9M9Bw
btG9pXX0NfKN8Rc9nG5a4x+XDPtE18ZjhWL9V3OKhn7TDM545yVK/fx8Us5Hzv+EG0dfbp5uNubM
jVpywMhqN71eFA+Ik5hXFtilpy+2DPKhjVcPcX9qwO7u40YH+JrX7pWp/fCw47cvTmhkffO0i9zh
NDu/DIi3YZwHeL9f2YWXnn5+p7+2u4rPQoxIBp2kjBXXLStEKMiWxe3YWd0VQ6KPyy66tdjpbWZy
EepGxOYisE80CFWAIJf5NTKT6q7vfewzoh4dlARJVlxQQ+3xyqx/fMp4S8JbZ5ZyaK3OPdRaplau
hXVnHIXqxuj8/CErC/EFSS7lgTHokn1Zgf1yRDLdDDj30GidRpTm3LFDcEkz9ujzA6kuSv+EpHMW
QOlVN3bpqKcyKsa7Pq6i3yPqo9kK/fLirowAva3DGj1W6PBI33paCmOrRq5/9PwKoGoNytoOUZiP
QBGCxUMaf6fKgexU1tF9ZSXmoS1FPGyNfMgOfo4MOr9TC98//zYfBkVW1SIo2iFpsjMBPS3mdDcg
SrjS2+6oBjSaAXgjLKEserDZFRrIfyTujzbgIihWqXW2IkbVDJ0fmgBwDVa96b+Zev7k1Pq0GSoX
7WnzNfLdfQQJH1lxjF1j4GmAWT5/40srfREhw9rPkSHz4InUadB7GsTYIWiN7spG+vB8dvRlJMxN
gAddavY0CsRraLiBr/SDYek7kflXaPgX4sxS4MKdhgwUKXEGpYl90ba3GIxcK+Jf+vmLOz86Yr0E
udyfqsxfd+2rmv2dMu5tWs6ff/6P8yc+0DJKCuXr9kQMthpk3+tk/iplf2jjehtjK0nZdxNmY6AV
xrHQyistg0tvtYiddtx4SUVj6NRJD6xZ0YdPoAuM7Tghda53/ebzd7uwtJZlgESXXqSiqD+57TNA
TDC7E9aM5ZWVdWnaF+GzQqIzkQ5Pb7z3CRiMFv75/GdfevAiBmho+OXcdvpTNoXfZyO5R777ylK9
9OEX+11TU+KFoh1Oma+/V6p+7OdiWrWlXwTISl2JYR9mkKyoxY52zDhtAcwDwa7bAMGm7QC83UDV
MrKA112hL16YW3E+1P46IKfSR0esieVpBqKf1kaQYd4xRNeoqeLCJIhzgP7r+SLLI2XKsD9p+2E7
rcOdvonXxcbcg5cab+cT+vjrm/H/ODuvHjmVNID+IiRiAa9A58me/IKchpyKzK/f037y7Z2elqx9
uJLXbrqhqPCFc67qm+4m35b3+kt2G63/9aXUT177IYrBaLvHq/delXtR5mXjSplW1Vo4sOM9+9fX
Q+3cXTx5+ZX5aCQUXMd0b5o+ENGqFMG/ffTxkn/dwDKf62nolY4mrdqvTGUVYWdX8wtj7HNfkFD/
NHH/9fFAcftCFzm+Zk0zt9TEUSxn5oXxoGpxfrM0ir43QmCeTVNiKKia0Z91MayrvJmepVRVuVLp
h3phjlie6BPWL/zqM+v3n4P1X19rLGsNcGg97IVOBNvObX7+cpP3ysukANxbBspo617xvr7HZ1rW
iY//9yZnTR8qmYtAl9yxuhKisR6Mqdapo16ONfbU6cuFhzspFbVqVv5B6smTltj283JnDlCrXW0r
NCGeMF+rj7ZJb8+YQ6XryE7fJEUdItpJlwuv7Jn95imtRIPmSEF40u2dbmFrVqbxXVctKB4Wfb4i
EddsSlHLD6Mz5WNIVfb265t05pGoxz//+5FwFgLur/b7rnB2Mi0YjRQte3WYP4SW+mOy3Ad6aC6A
m85MsNrJxQYRI8hQuBjCQi9dBBqGW7QabGj6fxthf458f/2cOY9tQ8vxrjStczgqUsLRLfxqcNeJ
Gu+abPrWmfGF5eLMrTsFJTUh5aDLhMeH1gp1VTvja9jPD53bodtStpbSQMRYrO7CVkQ/rpyf7EZP
kUna4MaVEcbRIQytgeLmpWnj1Wil84fTLMVIUX1XfnSzE9ke3OjsDbiKfYf8pH7swX1tRUyArLNs
tQ/62WkanLqm/J10Sb91HCO/HxN3vNbNFH/ljOzCcRrzZy/s5WfVCAotvx5tZ2ZU9WTmrmtV9Gat
yX2+tBTnu7Bq3TRqA1smyerrS5x5KurJpN1HDrVW1HHsMQECIgfkr9zNc618JLoBS9Ui5nU3VUoV
UqJP2evXFz03sM3/vkWtYpUz1UpUFyyxhvdoqBHE6MrN3HTRViTjJXX6ueuc7KoSlvJ4sHsmUJGa
q2zuMN1qaNL6BShBnIfK09e/5/i9PxtrJ5ssI44gnau63EfYRW67Qcl9Z8nrn//26Sf7LGwhBeOA
Wgz4y4LiYxI2GkGYC6/lmQ3Wn638X1NAIREVY5dv9rGo401DoOCblqGtIXnHtK8TLyhQX1w4I565
UerJOl7IHDAK9e9IDBQJxx/cKLa6C4Gqcx9+MqrmKMyJMHbRoYPqMi4xFf2X1Ozan1z+J4/4lDMV
1bE+phYffnhXvFfLo4XU+2UHjg8w1bu+Dt4Tb91416+HQ3C95n+3u916t74Oguvrx9uHwo+83YP3
c7P5vXn4vfs9eL+71dXdZrfzNrvHnbf7feV4/mqTe6ub/X61Wj1tt/znbf/N3+43N3ufzwmCw9bn
76z8vb89XAfr9Wtwf/xrvh+8BsE2eN1SIn9hM3BmVJxCrmx4LcY0MvOklPf+qMq5uw3Z1NN+l3ZB
7Dbi2aloDL1wtXPz3MkIJx4Yxkmj2jua49eohNZW2G0K5ZI8+Q/D7rOHd3KIaMdBN2dyl7uqcNZ0
J3qD1hzIWVL92WzneE8X1J1MHF/YTyiHHsZwWSf9tz7/p4oHyz3FWhl00w+kiCXzUG7dTrYyv9aa
UrBWZN02GVVt8/VM8el95DonGwZ11inFp1dhlzSU6Yi9W32Ul17dP0XE/3cT+fCTxUhRadzVpSn3
9A6U25K+kG2z6IDHjYleh/Vsjjo2Oc6EtNqCENAQX6wichZXHd3V7ypM530WVbnilSn9no7lqPcN
6kaf5lyUa5Np3JuU5R6cTKl+WnitomMBFeS2pjNIGSzt1NPZFiWaD1g3pP9dIE6ReS2vDducfWPR
ym2m6YjjJPaw7diqyW9oNPnhGBx4reIE4kJfYiH2mqlAZECvwHZWRbuhHpjYnEhn91HLxvmn7U4Y
osCPL4fY0cROVFa2MV1Nyb0aO9hTEZlLUIqjtcCpq29jrU13kTpj3kEdwqmnkH5mYy806nbB9tV0
b1GcjqykoeNNSW7RwSPb+gnZIuyxlr7pzqa1x9SEeWFGPzMKnJPVKHWHXGtxCe1Fqcwue3CECoVE
AWNkRnZpRvx0smU0nOwbkoRm47hOmSBiONKZ7mQrfBf6v+x8+fSTdUJAYYlHOdo7y3hotNvEwaMX
gStPLuwOP49VcoGTtQKXrpY6Q21hRGlu0rQEharD4+98o2hAtFW7yCl9paLLCyVVJA0Hx5EWzEV4
YWd37vad7EyaZK7UtiAmBgnRC+VtGr98PQV8OnHzw04e/qziXyr0modPW8HGpMkXr+c0PiVpnyJI
DU0g4NhVv77Yp/srLnYyb5MqpZ2myor9VIv4Df58c9eisbhyx6x/TMt/rAVw9ZPhUDqZLeLRrQ9y
TNcjzeFLrFPw+u3rX3Hmlv2J2vy9A+o7NZ3Vojk04Tea/QKTlsH0waSztLyUpTjzSronC9Aopgyf
y2Lv8CU0w4/k2IV1qdjt3Fg+JZ9N3QIb326yPVK1yqTj3y6mbVvQu+wNBlWCYb8gi1JLLa/wLmYd
PeqO1iA1nPPmN8BA2ivxImw0mtWtC+/XmVvqnCxEZHoGo2xFjpXbqdYRkvGfMyEDFb9qBXcndSZC
bd24+foBnhmGp+w0UPyLKENmi2zGJ9nVV2ps3FvEG8R4qbPmTBLUdU7mu2HO1AXkm70r8qnraI0U
yY8GYdZ2FFLcA0Fp7ylkRUNu1fRYF2h3j93W+iEqzHk3VVZJl2h4rHccZb4ZMvjoJUELH7ry+C/F
wJZ7ymCzwbaKuDTrvRs29jaNObJlCAnu1Np0c0/XEEpMyzRcyIeeu+cnE2g04XMxhJVzbtQGSkpC
/HxzOVg7ZQoNCAaGemEonXl1TglsE/YCK8mF3GOm7TezNKogOr6bNMT/U/aVO3cyjamZoc25Fsm9
bbjP1qjv8jBCMmRdil6eu1cnb/+cd63sLLPZ0ybjh0UHdcD0DSij7vPXL8CZe/R/hLcWCRELFXEC
uWuWp6WAVVRfqtc/8+3tk3e5mGyNnHcp96rsbxsSrDu6XQ8lSK51GkdZ8PVPOH7aJ7vLU8KbJR0c
yuM47CfUaZH+mmiKz386lHBCXU2ue+E6527V8Vf+Ndm7uMToiiuGPRIMGsLNoT0oWZcFQmvkhRF7
pk7DtY/X/usascChAvGq2Zu5CYkq9MdGXY9DuTZ6/edCyBamST0dG3Rjryn0boUH9dLTOjPznvLe
1AHkFk3HKXFR46rV4vc4QcM5tPHDBBgF8M3FxrZzd9L4769sl0kITZ3rfbq0m8qCP7LYIbkZUX18
PSTO/ZSTrYywjyKTCaZMpUc17ow8f6RPmPrFWEBYU+3yPh4m+M5fX+3MjuxPve1fD80o6YFGRVvu
F6vOjkPc2hvoGy8Mu3OffjIFwMHRcKh11s5udHD6WHRW9ahXF4LhZz79tEPWLCI495D4kAPpHGUi
XKT1EUP0T3fm/7pXB9VV2pldnoHTJ1By6V5Pih1fWEg+zxlb7mnTqul0A6Ca1N4ZcvolpwliwTgi
m0x+9Hn5XZ2WdZYNj8Pi/gJ4cak48czgFSfTgGG2mWXgot07akbdcbRbjHRHa9KFx33u409mgFnE
XQGuKt0X7ixuJ/iIH0AT2oOt2s6F+3buEsex8Nd4HYxQmS17ag+x9RuzqUdZ2Jg+fv3Ez332yatd
YSaaQ0M5NkQu6WoxHM2rdZlBrcguhWbPDdmTl9sYCc/Lni19Gau3MV7mAgXs19/+zIJ1WsQZDYUA
2pHJg9uV4HSPrV+R5xZZAD/n3yaL01qzLFUUJRsJIllarnk08Y/esMwX3uYzd/+0OhN3q1YpNpAg
MXaj1zRzH2h5Sh9vkf+TT8JCK/ffwRNl5dI5XcWRZ0rWSZjsEkUc7LHaff0Ezr3Tpx1RgHdsdwid
+mAX7k0Y0y5u3yhg5/A135WUBbrzR+QMz2X6/PUFzz3ykwE7QFhxoxwwj5bYmMDdILSLIDMzb25e
vr7CmfF6Wks1uPnk2k3U4OpKvyUCta++vH790eee98n2M5aGYbXxwMPQXch8cXsoxhmSi3VhsH7e
g2C5p+UNPbJpRQ4MqI5S0dWIh82Pg+JJvNl+5xlWIOZ/m5NO6xzCxdUxluJXE3bhJ6G1sRRQTM4l
Uc6Zp3xayAATysgqJ5KHYSxX43xfpRNXafEt/0spETfqeOG/5lScAbTTHmPD2JWtYKzlznLwcM9D
M8I0M+wLG0T7T4Dkk92uOHnkhoQkyfbP3cd5onEuUzv3W5U1OIK7Sm/u+s4qDwsC2g1/U9W8ZYL5
CsWuD0HN6NGhSDr9zYF33l9D+RcQUNU6a7e0i+HPiaKhhNqpp8Uv1UKDgm1OG/knunVTaUBmPZXs
275NxmTwhl4SNa2OxVNWbPt2lsCOKzOMq0tnfNMU+HAeatZlL5xRwQ8IpYYi637nND1OwtA0dxDp
6dM2y3Y9CzlDwTU2eSOte2wUiV/0+kT9H9i4eTTKG+mm3WMWJc4rp8Uo92uLer2tXUSjnwmrCuTk
TC92SoVYq2qNhxL1FgbNwzCAjZnJFbeIeP0hMZRVC5lyxc9U1lPtwkqtRsdD8Qu+RpPhlruAXXAq
Snp/inYNe26BGJDDHge5unEyWElUTpvrRbEKeiiVeFWUhRtYleNsFbtel3O+j/s8f0ic/rdlVDX6
1fmmU2iNUOd28Cd8qz4llC9Y6J+VcWoDmcgGFJfSbvQ8fneFDubD7TnEhA71pOGEByuGllMLmMSy
R8HdCEiT+lU8meDEY8pMpW5fAypCWZaBurIpNlvXoQbzU6uCwZAFaGH1ySnVdyXla5RzX2xsrPSj
jtterfiBierYqwJUqRcLEEB62zzSqw+CN/twZUVHgXhUYRRTH65e9UP0xByzKUxyIak110dKreHr
TneVhpbwwkaqQIdD3YcztV5gPezTPBctLupxeVQTcKijFV6VRmn4Gn7eyiX6PbRQgNz+UU/FyslA
vcbKTkncXxa9kUVpDgjWj27jJFKCvoUpBfncp1qw8wdaLMDCx+sxrLdFZId+XBrHfDSEMne8I0df
bMa8/NYsZn+jD30PEc3FHK32b25apVsHGoEFkkRRU2ddZtHsZUCG1n0ntnnkvo92Bve3ogK4zV+P
WwK4Fe/JkrxFeZ2tmyWmnNfAHGx3bRn0VHIEoZ7fFJP2QqPdMzCjfWeNq8ox2lXqhhthtiPFf068
tvJyIV7cR0GbShHYesF8mjRrjq5sk9u69TAg1Qi9UrCVg/E9m9yPvLDerNEwGNzRDxQXt7VLV/WQ
yuuuq67CJrmWSXzLxlR4BJp2dTkdhsF4aBP3sOTG70nmP3QninZGDfopF92D06hXuZne6mYOdla+
YbG94h5yvDVrWNimFWAnWnZ92H9zs8HwpmhGY1aGV1ZdfReVfWMsIgqqpPqZjo62tc2Wp+e45bYw
APsOefhSCQYkZTXSU4/a9cymg6h2zbekBJKULQNAXcLjdRYVvklBPHDKVQjZYqVE+g+1EN9kNm1i
F1VqL24wR19hsit/FsNIiRFkqAAB7U+ZlPU6begwTlX8PZFSMHoM6cFF4loa3Q7a4jxiSZEYMtI3
eNsgXBEKHd1lRpB0LSjphGrcwXiPtfHR7etN2E5rLKWQW22S8Y4FGbhXxh2In2QFIy5lZHdVYPT1
FESFRRPS6HctYETbeWmBB+I9LQ0PanfoOab7RLJo4c0N0+99AhIvX3QU4DBEPVExurOMoCbtxo5n
pJrrq3q0Il90qKzxGHdLdUZEm23cMHruTRjYSyl+D1K/G+FOEWwuolWbU/htReJ2ticzULLipS7a
634iPrDoWPTq0X6yYvNnofVlUMCLJnpk22uNSL8/264ZjEP+CxLpzorlsCIczKorrK221I8dSQyY
3KF7pyn1vBoj9Tadx+9qgQPWJU4BUxs7TLcsSqCF9r4zi1umwG92mtLIYrUVGgez8JjuWZrohqKx
DUIwtDk/S+frCeCbV7ZKhhoOr2c+dK+KIp/VtHnIRH8HhoFsn1tLPy1S4s1FG0Hqax4pZrA26tGO
NM3P9AbTyBXlNEEmTqBY3XtKjX5l1mZgWch/gZV+6wy5lm0vD0kMntbsr6c5esjK6spxacgKRzEH
ojLfzH56KWdQWmNt7CHt0PvZaW8UZuRe2vAXq9R6nEP3ndzle2h3OzNUXWCdOkajRH9LQqi10zy+
LxG8xXBM29XU4bozELajcN6T3aCKaFiBedtLtYV7RtKAO8ePqixxWxnVbSSqxhfxfNTtuLddwcer
VrarF+n4Kga6YDaUgqUZHM8AYjKJynFFlBglX12v9KFqvYXzbmA50X6uu3fbYt/RT8kHC04Jh3s8
DG5NgN8FcEneqqAXDQf39Vz3YdB2ZhRIRN8bKK4HDGiYlwltsdj6ThXfclwRa9uB7hnpUNPD7MOK
UxieM84ZosWAwZMjPQ1sd3uwDPVRHL3XVDLuWRiuSimhUBrV67wsMUjsPvOHEOu5kBZQ0plqF5qV
ICWycQCtRlRbUUzV6ybW8ErS0rsoyo8OnvmqbfvCLyaghGYjanDTE3DTuKvXhqXelxFy1KKih9gt
xX1Y0lUlVQklV482RVcYjOu2C1iok3dzGVm35AhnvbO+5R0KuUkUE5fLjgMjX7Kbaez6O6NWzYPS
cffBkWW3KRxUlql2m6btzSJptoW2Pj1Ow3yt1AqMAEtIOoD1j64NH8wIElic1NfqWN1SMXbU1nbs
B6F/x9Dy/DYUP0pDTDvd0upr/n+NscAWsYpswYZobldoXzNq9TTWZr2FTDma+n3dOuktZUnZCqpm
6Neiql56WfxZwKKgGfZjBbvDzEk9JcVVrLjgQuZY5314arqPoshXdkMVWNnRXcJqOYj0vq+ImNit
5pHdU/ZjFm2admQxN6r3rB/gCjc80g7zHSmK3AgfWyv3swi0b9j96iFjJtl0U9bNqlGnjf4HPg7w
wx9tw6/77gY8edAtMW2Q6WMkr4jQwmsZN6pSCn8JzUPtGJtSq3w83T8Ws9zC7tm0XXpntNk+K/VV
PTkE7MpDKJWVpo9XOfi91OzwsYX+QrG7SbpmnOV7ZjTHlwk2L4jERrejI7+THxnNsS+FsnHtxWET
F13rSg1SOfJzRb6UpAPNKtqyQQkwqN9VahFYCZXNlXgDondfOD9bpjBbS+7yWfFt2I9etGTXQ9Rf
QRlV0OJmvtULThKZb88sy0Y/0Tounvped+EzikBQZrvLkTDXUQ2m+MjJNd61lG+lJC0kpOl3HKWl
b5VsUXX4HHCwFMPdl/ScNAarV9qp75K9bsHS1OqQjfUugDn5TU/EOkqKrdkQYzRtdkBWM6AJm/dK
Bn8d3dBj3E7B2La+2ZeHjs2VZRj3qRGHHocSViSz9UKlQDlusvwOSbU1hxdLvkC/vTKHmNY8CKpd
nqugL2ZCwHmYN/vK0ipM6Na6SZucpluXCqZG3009CmwBpXfTt622cVvlqi+z+COMnPy6EEdh3wBD
002L6z61I5rm+2U9hMNW6DrTBPxzmYcQ8+GTR140UPwQaoq2CruppeY3f5I2uMVU572oyu+ZO+7o
vjK9JHWul5CiTDNWUXUcCWKDtu+Z72m5RWMw5W9Qd+0gLPTvRg5LaU5kUGncEcrsGqYbbphuNtp6
NlaViwPYNTiw2VFyP6IJYWNR5H5MCSeLOpNwY9AVqLdVFUDnNL26rthW1Wb0Boa2fWyM2faFRY6s
kHX3vVTK7FZVdecH47LaUayaMVqVaBf3BQzurEyvUsVQr+hqTYGXOi1T6tIYXhZ3RuK3Ux3duzE7
2qkQ7Zo6KR6vFHVkbDXLpveZ4BTntJG2fMpKSVTu+qmtv2f15JqgAMr0ptXmct03OqYCljAwmMgu
urusgzmxGlVJ6crXoYczIfY/xbN/HXhjoq396B4tZVrQAbpMxJ2SvKjFo2VqF6IPZ6IbfzrY/7qE
fbz5aqW5+5ESmVbBZyx/A978+vuf+/CTczSmDd4+S7gAkJKXkJdwVekW/aV5s/r6An+K3z85qZ/W
4Jcwgkc4q+GOoh2ZBn2mRVtonZUEQj8RlBuWBkwt+gfHG2WSXbNRHnbZ6I4PsymchdkbzNASFwqL
ibKsHNGXv0yNM4q07Yl5XKh4XMbw3262ehIUthdXjL0a017VdLDldSZxo+juw8r8twjPaRkkvO+y
qPVG348kwXvl2Yy+T/SUfH2zzzzN06LDvp8HVxNS38dJvon6PHCUWwwal4KSx2DgJ4/y1J9JxMF2
Zjuc99Oc3kTJLTpY2riOHoTQWptgGE3Sp5q+XOtsGPRecoT/TlzlQtDn3I87yQAdQbOJ1HR970A7
SnLdX7iDEb6dr+/d57Ex57TE0Cw0gOiVoe/b9qfUb3R7Q8WCH0UXCnc/nyic08rCbsaXiPxc32tO
t1pMdiDm+0D3kux/znMXfP0bzl3k+Od/TRW1pgnOfom+JyzktdHj1I4HhS6SlFb+WA//bc4QJw8i
cgtVTdM53KctQlNtyuDiiui3Xejmhd/x+bNwT3mSczux8uGb2tOtv9Gq5X0uJuGXWf8zzGV/4YG7
n4/mU6bkmBoDnO++PdTmb0hRG5laHA1nr+e8iF3AFyDEZ+3pX56Ma508Gdi4iQIcg8Do4M/XUveT
FJPy1r5E4DyT/T/FS44iSRDvWO7e4NUrGpMnYgZ5N3m6/jFo2rYY/0lxabmnLBxnAUjBNgVupcFJ
vAqD2LnUZn/usZ9MvpFa6M5k5s0hr8q7oWErU0wrIrOvy6Tdf/0cjh/1yRR2CsWZkSyOphk2B7p3
reRxnD6+/twzk9MpEYem7agMRUw+y0hvhNtusjZ9FM509/XHf/5iu6dEyTkzpkpUoTzkpGXc7DbO
lmBpIMFoP0w7vPDWnfsNp+81HT+dnXBvJv1qVJ4p/6r796+//5nbfkqyKdH2pPrCR8fxnSZeL5YF
atqfVp5Pnugp00P2zRj1zRzuMkXRXxWgWSs8WMounYZoQ9cBaQjI8SvKU+u1igFx8oh5dLuqbIq1
OrbzQWrufKO45tD4IPz1+0yiZRmHaTkMlpveFVQCrxUt61AwLclqEJH9ZqH6uYH5VfjsS9TruHLS
h0nPqBwYDE5ymT7udStBYdKxu1fK/DbD7BGYOnIzCrOXDZNnvG1n2GIQoO2VgM6FImFEQoFg0NR+
F242/+yRWq4l0AVOdV3sz0nX3NaFUyN0QJ7t59nSqwF5SFL7YtDvFE1mj6HqNBD+zWp+N8NJEEFx
ejuIkrwEAWvb+2Rq5u9dYWY+1Q3qD7x+KjME5rjQmOzfKl6ZDfl2ygzRBdRb16abyBVSW+u5XuxU
ir99DtPHMGW76F6P5PZmjN1yRaRZfnM6tw/U2Wz8pbUrujxlu+kRf91wArR/mDPU+mbp+nVD/Gfl
LEpPDbjSUIo6EC5R5iT5pQhCKpkYM7Qb9fJm2mwnHAWqv4d2SL3qdDvU+KZdGnmx1KtN1cvmLm54
AaRe9n1gh1F4E8+Jyw3W0oc5Jx7StghVcTPY6a1d1fZ7C7322rZy+d4YxNU0Nxu3rktrqm2N7Y/F
iYefupsXAAkkcpNlyh9n150DbSEn2i2iuZ6wlt1lcYx3uFeLDR04xlOcy2Ul1Q6oMrZTYhHjgqMr
UVuDTuj66ODq7XA1KZiQitRZ/NYh7Odobr1uFL4E/ffqkzEbeBSBa9+EJfo3qSkCx9kxGqoW5Wsq
3MTXpWI/xwwqLCV9cjM5hqwCsmDDZjTpjegl4X1nMKbNgObAm0Zb3eDw1Q9dqc3QUKreczpdbtvJ
JW1jCJMoO0tF/L1XMTqwujqvNe3iXtK2zsZyI86CrSxRqKTPJVbY56nknzll/zjpSXFnhvCL587u
sF+QXJPo166hhSwr3ovbQaaI3JIux85wjHArVtRc0YfHqU4WU7B0ZBVM587N+h/chW4/FpJA9mwa
20I3lPXYFMozgM7ptrJnx5NuGXpQZ+MnRiBmMWWGjDFkSlH5OI7UMtBRsvlJS3WCKQrrWz2N7k0y
GOahjbLoYIqBCl2ZYHXT0Ti1A6kqR8dLWal9vOp10lwpl3im7tc4TMKdG2J8yvheOj0RJFfvX8LG
dXdzVDlEm5N07YSj8dLVrXsz0KlLbDaJbtuxREszklsRUc9xqhflhpBufKUKtkUu7uPNlM0IoxZt
JKle2rd5ZqS5p0x18azFkfLNVqh2o6UrXPK1ZTjidhzg3hptP70qR06KbUvjBi/MsJ+7CtMlw+vQ
uuQSJsJHa7Mnj9VXBOiclr2SMg0ZEYOkXeVDj3pBC1FBknlPNtVodRt4j/Oqn0f9NoqL4sMoUTLS
4W7h2OP3yU4cPVROudazKV6lztjekuXRCTqyN5qVst6IWptXREOl75bauDGNMl8VOFjWqsWEloWO
urKVpvZLRVi72ba69TKpTgAAQtkYTbsE9kg+dFqaeLt0qvyhgzHFW1PMby1L9NvopP2DShtpYLdp
eeWqw4TwKsv2yUimIM61F46N3Z3tttMmVAhDoyyZybgZUXLA8x17pjaEfgji1V8k+eEwdz5kNjvf
NfSJqKm0eB2bhBBsI3c3eGa2EJYOJrm0gzTkcjshs9vYFs68uCf/S87D2cRNKzfKBFzQ4UF6qShf
4mOKIyZbHBRA7z2nCEuvYMb7RYNLRHQm7r3e1u0r7KvY7Axqgp4Wc86/U/ulEslWyas0DekKtL9r
mq2TnVxkg//XbLdsUYBYTMS2Gk+2AutemDm/KwPgnEM487taZcqmzEdi3YZiriNjQX5b4jRNpNQ2
WZMvfpg46iPgqYaGnxarhKnUSNEQGjGtmBb9OVa4HQvcIaGRm680/mHjrDvrrScluqqHbnjK4jB8
Lget2oUxtyGFUbS2eo0QRN1XzDlEpgerhb1AJmcLmCYN9JG1tNEJZy7s2TY0wBVYf/DZpHob4ThN
8A6XiJOyrLwKVf6c9tXbNC3KbTQQZ2yG2NhUrcZElc6zF5fRTx1maFCYY72aWzpMpOomB00lYbL0
/QiET1PveG+QhlpEZY28Lr5F/SyOWaEX6cSvuuIkW7NNi03ZxfKg8Sg9aShaMGlL/kvOxbjp1Kj1
0tz+1YwxCYG8mvxaa9VjhXpzhUgv8+IUneisokclIM0UXk096cdEe9Ar8ydZ27uobrY9WSNUnGBz
KBrg38Ds9KQz6zuHopSNolpwdKqhxJSZRasZOudKl1rlOSS9Ny1mUhDnEI9mpLgPKeX4azNSnSMl
YQyiDAcOu5SWFynqg7oUm8nV1WuBvc1PjHYj5to49Hb2zcVidyMBIK3SQqR03GRERVkl/ErpXseC
3EE3dXdxSNolq2x6oQ3nMQqLGnON8d0diue0khuzMX+UE+wO5jBWXiMa2SIsmNlE45mK85LO5JuG
eCEx26GUjRcIMUVmu+uJpZpkT/cj6+Jf1jAVWOV40bRE11dRaHxkxniP3uebnsIvMnN7B3kW8aXO
KpQBvZBA2Dz2M8+VVJ0twVZtW7ncIVp0Sp9igjlo9GNfcBblnqBO5inXlZdGyTtvjmjPkOFcUQXR
Lj5RVLxsyGGILbXvYze/hrI2/I5FciU6lEWpSG4jRbwSQn6bBudl0utXTSDhODa6r5JiZgqcl6Q6
ujh/N6KNA2GIx7BiFnOZem9qc3K/Z0InIF8RTLcHgfIu5+UymwchwtcsNurAjEj0mUrP5Zil1pR6
tL4crR+upcL+t51fc98nHKBqdH5te+vqJlCIdCA1bru/ZjqiPWacggi1yoSF48mbS9wzXYYBfpoI
sodZY2OqTeikLa27pEh+D+kI98amjmVqJi2QS40+Ke0DQ0FUa0mHaNmsE6KMk2rHG8EpQqm1jZah
2XO1+COfww8nRQZeuhqL2kCiAt3yMdFgP8VjuXVqZLLmEr6Y6KqEyc5xUvVmZx2TF0hAmxVD7nvd
53Dd7GE5JnAfYq3Ng5G0qO+2PTJot//dLI7hx1iZvAYirp/U1FsYE/TkoR7NYALQ58XV8Fyb6rjS
ehLKacKWRYmzZst8wV441T8shNJ7mjXeiilC3TXVCzVSUwV3JHwuVKfw7FFOK0WJnmaVa/+PszNr
chPptugvIiKZ4RU0q2a5XC6/EOWJGZIZ8tffpX7yp2tZEX5xR7ujJQFJDufsvfaAPylwtD4NRyjH
dF/EtBqdiMA5tBChzlbQGQwRVA0iEHwA93ExDzhMPCrF/uDyc4gWQ7z0MZs0SEpCrVs1n4jr+qa1
Ho04l6jaQbBJ9haEKVPLsjIX+pNOn/Ag6XOGRer3gZMSCTz5wLqXetYCzVffNFUOa33SoV/YsmF7
nRKQ1yJYJN6zNjSbr0cGY4wqCx1mkkAu3bx2o7JeKYeQRIQm77T9SHheWPoW5pv13HGCSMVib0DK
1j9JkYzXmmGLO+bgaWewcGykntHnz4xTZ4/NKh0URhCjn37WExrxgEzdkcRAPiAui+7TlLZ3NYTG
oAVUvMKDo456O7x5qXrIirgP0oaCbTOYJAm7CU5OLddOncdAT8+Bq4XunVzLSB5cGowIi5Z0k3Ta
XsW2cRedWzF5nW7k5MUBOmW1MSOn2FDS59rhP6SKZhLww28NMtdV0fQnEpydtaVnzwra/bkqex+X
bHeoLht7yH9dGI3j56bQ9WDOxq/puNBnHzqd/zfyjyhXsxCw1lfPkg9TTSugzh9Vpug4TD3Tvx0/
V1UHqsKfS6rP0TcvcYlwppi6amLQB5KTUph32qtnVCcjT1hwBt6/AcLdmtBPO3DKOueP7hvbnAIC
6Ez+11R8k7J7mEuNHWUkEhi2bbVJ+8jamRrJWppXn7o6P87j7K9QhBBQak8LFW8EMkur3aWJF621
THw1aa1vJOnBS5cPoRZB0LYr2rB+o8ebjq0efuyJ6baasxC9G3Krvrxvx5Fcd6UfB9NM9naOgSq2
42FtdeUPn9CesGc/H9Z5ZjAr6tVmjCNnxXGmog5fR/R38vEc/wYd+5xl7los+5oh7qRflevZozID
q07u3SjKt6zRKQFrDhOJwmrcpeYXAignOlk2F2D4qBYqwkAB4kyEj8KdZS/HediKPuaoeiLiE7kA
ftGNYS6PGTboUOsI5bQ0vM7OpKVPxmijZnNNbxf3GQvTZH/tyhRatQMcsx/0cStHflBJqv2B+FO1
sbuyCYty8LYLGNNAt8xipWkuRuLGDO2s/NLXs08/2mA64Kw6IPPZznaDWxViYaBLDmBdWXuhTqdh
61Z6H86Nd490xQmUQyS7n/v4JxMmzbwyN0Mqi3Dwpp4/CsBwwLCfrbp7d8eWFLp6SN8L8i23dlRZ
YZLX5RM1izGMzLo41SPJgSb7vGCsEecYzWyuZbmoVaE76XaRrrUf0fNtC2Ma1mjJ5vXgEUHkLO2h
F92pzFvmVrt6j9TyVPTEgvYDUCNyrv29K8YvuFdP3kwfcxpb8VTKHjS2SbRo22ptQGj0vCbfG3ZM
JccXM0FhJzuNRdKjGVtEbPlQAPcrq1Padqnpbjmym94p+uMjn1LWLXbzvGwlcU9wXpA4yX5r6jbp
QtGy6ZdpORpZ/KMapmndnx9vFfX5fYZK4rOFfHovOX8RvJDK9ZTNyN2Kgaz7BUy85aQru+g/Y8Y0
AowkzbM2yewkJhdr/CBOi5rAHEs232auEeBHGm+QasuMZ4/gvHRxx8CTLIxVqgiK0vNv2UwcBvl9
Qdfr7uvYTk9tS66BxKe+5m37XA46fUODYkRU0EEsspoP7K1oPy32m/IkxbYE9KZwU7ILNc+40yfh
0nlsyLSs4yoOpzSK613h2ZpFMuNZjCRT8iVV2dFoj6Wnc9a09BNZs+bTZC7qrpCz8ZiJqb93EjJu
SapG9cv51GXQib62EoKIcO6thlmbX9PRTb8IZyl3WYUJqoRC9yDaNkEPue6zbaqJN1fgh3Lyarib
vcIMq9kptp7JsWXJtSnEcZk/+rEh76q5izaareqjbvTFtmA1IQs3d7apZ9dbP5lQzArDXovOO2c8
u+2Dj+aUc1th0QFfCqrWdOU2uhabq8GZmOnYRGy89rywwew899ETdyub2nieemHS/e+wgbcyRvWg
jOyolZX52PVRt2lxchzOYb37QkQi5Jh8Xou1fjWWfb5ztZijpaM4xnRLecwWmb9pRR7x7qfVxklo
/gOlao8klKuVtOtkB4BZbu3l3FdXxbi1/ITCWkZWNLxpawwN3JYrFqgBxK6QL16Cljaoe6/6DJQ3
pQ6TqjtPL7wHxdZoDTMsD5usSw4Ay/wXr1/Mg1bUDcfbuH5j/QFaMhkzs0GbJB+zUejASBGmRH4z
IYEy0sNYkQIcyKkj5rYrjV1jpv3esRukTbk7NveqKqpneJ/1qjI850VnY3eX2sBi9MGxJzZ2dv5g
aAZ58EPWH8aB4/Fix/rPjLzA50yjYOV452IL8e8bm9dynQrfZWJKtXTj9Jn3HqXRsmUiL5HDUayy
pJewC1PVYTFT0uLHzJJ2WI59tLJqP/u31tAl3zO20tLwI0MeNbSuGfMT/6jSH38vIl+pT1+SPbt0
KEQnTHlU6Qs94ykuqav9W4H9Ms1jULNK1Pmz3fpREqWkxRsXTseHpW5FmF0pgV+SPeuaDFBr9Jvj
YmsH3Pj3FuW/f7sx5xv2W9tPLzASq15rjrp1t2hEbT940417fu1Xn//+t49WqrP8WcujA9jWOxX1
b57Qbrg2rrSszHOX+bePTpvGTQna8w5jkr5O8dnkbTx1zUCsm2fsaqTxVundsHZfGzrG/36Xh8h/
AeLcHuc25ixJb6MLXQQ5f7//V/pW5oWIwrZLe5k4AR8ydhfLmK6oB6xMV6BoPv39G679/ovWzFKP
9dIlBhmIFQ7RGFWQO5v3ham+/9PnX5IL0dgKAAuDeeg4wrhmT31dhZIY479//JUbdMnhawxD+ovh
kaISIwFs7YnTlnD0NZlf0cFb7H+UyugXXdacYN/e6mqbAEdqFVSOz3MwOVU3OsbXLuP897+NWBp8
ZtYsSASa6M2bXtyM4G1xSvN/601eAveKzPXiIZ0tdnYoK6OGpPJ+uSE/uDKA9Iv32NaXuvaXwTj0
BszJyUGKPlMruHXjr0wT/5E1frszGJgrlOyOOjRO+UhP4MXT8vXfx861j754dbMu6sktx0FD/fXk
NOy95K3nee2jL95bd8BMQBnZOLi6jqaQ5bMztR9//9nXxsrFGztjdnEXHbVKh/JYZu9d+uC5Pwbz
458+/pLeKQaziC3BWHHLr53FaUX/ufhdMFm3rGJXBswlpzPH54+/STcOBNcHdOcobH8j8erGhHCl
n33JZTT92AWnPFgHX8eE4BTNV1WOn+rZOU4R3T3IO7dkPVee8SWeMfZktFieDkgq+ignhxPaLdzr
lSd8ieKjO6stpW8bB6FH/SZPqB/6pTE+6uNkr8s04lj092f955tFd/p/px1hwAfzaJAcMldtHWVu
1OJvu4oedkFmhmP+k2vWuyQ65V1LUVfp8ljLB80xaaXR8Bl//v0a/vwYPP9isfcqyn40SeXRs9Df
U3HuWnljgvjzSPUugU1EVnSak2UNWv2Xs4Vqwqgwzv+0ofUuAU1xVRc011Ngd9pbNswrKys5YP7T
qutdQo3chqDs1Mfkq5fUOet8655FutqNW37lvlxSjdSifDkshTqQ5xl4kQyn8dROt+aHP6e6odo/
b+t+m/KXDqJx6ilvn6LmJXLdoWioFbEMS5cuh53358uq5i/DvAgV6GU0/EhNO2UuweVYk15/T0fB
W8lcJ9eJzIt1Z2u36GTXLv1iH9CYZds12SQOKlZfixybES6vrRapW6/ktS+42AlMkE8L3fKNQ5Eu
0A9OAK+DhVCof3pZvPO3/nZrp15anTYw97a52E4i+Z4W5q1f/ucX0bn0xjdEjxt9EpUHg0LZfay3
/k4mIBz+/sv/rKlzLm3xKUjLLsUPdBhdaI2BUSB415TQt23ZzKvSIwOKIKriaz9USyhseYs//+cp
0rm0y/ftIKyMnL4DNQFxBNDGMT9KjHctg+SVtcO8dyV+ub9f5LUvu5jLmN8nGMW6c5gcfy8Ld+s7
K31K1zST94mz+/uXXHtOF9ueqpqaKIKpeDRN17xH/liEdWtX+79/+p/XLucyfklTo7Toz4vjXAss
Fd/EeFJLSVnzFsLn2j262P4YtTMjXCApoUS0TpZb2ONFgV57aDDbVPoNUMWVb7k8QhKVLmJinEjt
XpyzvcN/T/yaE1iEAuaYFPMtVfi177l4GHabRP3Qk0qNouUtLcbD4DlHf/Kovcf7ZVSvf38qV575
5TkySVugmri4DjTR2iDW8y0j4OXfPvvigfBkp3FyJLLNsTHWQsYqQF2k/9My6VwCEspzp6LOTW5Q
oe5FTatbLI+RdosvduXGXGIRHE33apUPdP6pywDeOLaG9vT3+3KeU/+/fNC5RCIIodVwPPT50PbV
q2wnSuPmfcSa/PePvwLycC6JCLnt0BunrXMgwKLF3jpu/cr8pdyywtlaPfQiL4NY+gL3krfREu3G
914ZsZfAR2JLiVogSeGgax9M00EiT7r1pcaDjDRk+/dr+w8w9Kd7d35cv61TixSAY4H5k0zlts46
qqUKxshHXBipCXfAUmCS7CoaKPa8zXDA7paltO+KaZg/LVrph4VfQUYwfD9wqcdj2RvtXY5u82MS
VOZVpel7/MzGc5fqlGh7qe28Yu565IB5C5VxNJ9j16aRZeTeNleFvtGB5K5Y9PBSmrqzoi5LnbCN
DNznTbaTbroGDPF9SfwZ87kXP+ETn4GqoHGMSDn2s+00z+UX+F9imxn9GDZ9gQJBNXN0BEAcvwmv
83dF43NcHAq1wUoYrVxXnPWBtYNBuXFeqt503wxBbl5qtk3QTFgJ0z5rtrrwsrULrYI1wxtXi6HI
hxVgcddmTx9AE5KBJyLrxip1ZYq/9N0MCG4WX87zoZnjV3APx0bK09zUD7NV3ShYXHl3LqtGNpV5
TGdzcoxGC8aCtaXdH2rY+f8+vq69O5dlI68ezLiI3eEoieRLs7K/q+PFCmm+bbBr7lVfPDjp8Cs7
ExT0IjVu3Lkrs81lFakzHS2BYJAeU91/bF3xhLDzHz/6Yt/YzznizryfjgUNEVO8EpFz45OvvfAX
m5JaE7PvRMxjUWUcW9rrSHiFHfSlV9OWNtNNmfT+jf3pte+6WA5TRFtmMxvDMZqsb+VibkuZoGTS
iTWpi8oOlyq6sU/5j/j3pynmokSTakmB1IecyBaH+ymlUVmGLnKsrcgbxKKxGjZojJqNylL7pyfm
aCNnN976ec5Mrtvap84a211cSn0nOBPghmrGV1/3vKds6GdkBJE3PPljgj4PvEAC2TWxxnSj14a3
XpbcDRzPzjhk0zfCL5KtpjjPn+LBUGu3taydLeg241cdDcIqvfwuTZFd+tB2D9Y84QwmFmdjORx7
SWASGEFbJFh+Q3qQR8qmGqyV52orAP7lQ6bp8VHZbrrz1JyvBjwWCCiyabcY8bwZyj5bFzPJQ0Xe
zVRNnPopGxNrY81FszHS8T0rFEI3M6pJ7i4Q55lJHWaVae3buUWfOFUl1E+zRphKV1GwoAZmPHp4
zIf4MYmLdm01XreqR0wdAEjlZvDT+cZwuTZNXAzNXiQGvXcjoV3fPOdpust7Exh+9G8r+H/Qpt9W
IepgLrJJZqFJWB8TvucJBUYg+u4WXP/KcP+PUvnbF/RaYgAC98djHcXPM+F/dbYggSzK16pMa9R3
4p+S2G3gj/+7oAoIRSg1CYyZx+qtUdqu1ugcJsa/nSkui4aGRvssHtvkKEDRbKjAIEzWGudGj+XK
gnNZMXQqQVGvtpMjzr9VOXwtqgeUC6GUt1IIroyjy6IhL5NjoFFIj3X9C7XNhioYePZb8+cVCrRz
WSlEmNHbTWdFB0en27x2RKs9jZ0f7Xqnqp6mLof2RnR7vkF33/wqJm0Q+w6Ozg/y7UekxDTKmoBZ
Uf40p2X+klRdjxJPAc8PhqVPvywoRL4iaeDQBY8bvXpGeljWxDRo5TAGsW3X8KRaYT2JTHM3SESN
nds0cu2YrXEXqx7yW1Y7T72np8eCQfkqzXzedLkZP7kWuKNpccpVY9Ggc9EYfuRji1CyhyjErLzE
T1Uks/U4zv3npCh7iWycIzNanbx78HM7XVmLW25TvV3WfpJoG8uGJ8i+K3svbMNB5FRGm0iOM5QS
DW17aii670u+PHoFfBpfW4qfQDq1x2bUlydSA7NDMaTt2mwKP1BapB2rxbKeyWY1dTgiY3moCeJh
M99MD5kojCxIylZt9CkqN86CXEGDfQVtxSrvHHR17xTU5ZZI2uSXsXTGHcXEz1lvj9suWfZG3t3D
l0ZQRc1nlWlKwr/Kkk0D6AeHBxpkVXsPsdvdOahGgkioL8YMnPisKqvlIMOxqdPdJOY2GD17POhG
Xm9wZRZh4QjERHF9V3COxeNQ7vRE7Re72RX2sC9tQycKR/1AU3+fzM1r1xbpBqgzGXj43HETUnmr
K+R+bmucShO/qobZJWhzK9mWif9U+ojGLNf/4ljld6HbSGRw1FOsMmBSLemzVrgIAKoSLFhcfW4z
dCVoTI8id7MQ7cCySnNUo7YL0KJuZ2AKbI3CUi7f9VJuAQ797GP73YmbJ8wTS8BT3xNaZgdATfYG
EdArxxdDaIzaR+/XaG+mRiH+I5FbKscMlV6wtFn5vEqT5hFqmbWKNSke7RGhs7WQVQFBaLPM9eMC
3PiOSRc0b/7SDNVT1choNRQz/zkDPTDKO602P1mdVb9kwv7AxdugrSVkfQTrzZvWi81Sme4v0RaP
poP02DQmhDyIKsl/kBr3OKX1ia0J3bEWRkuFywJ19qoeBqBWPUWlpdqbgglzKkaXTY//a158N7Di
+sWttK+1YyDqlv0dgIIP3y5eZlOGndW/Jl78OR/sH71PKOIiuju9cn/MIoYpJlo/TPANBb2wBuhp
YusM6KsqL0JIaBV3UZ3EK92ivNGmNrQ0R/+OvyPsLQI07BJ6eTQ0D0m17G0rf9GIPKbB+jaWiK/0
od3EjX9fFuoJ/O87ppl7kEkzbOHxUMFxgJiU35lJDgE9F8bat5hQQbyaKzZX7cpMrIcmTr55tv0y
O8YnGVv7znaf2AvVYSXMe2eMUIfmOvrn2d8PixtggHs0qubF6NU9bLODjPCb2cOCytIj/WP+1DQm
LiEf4ER7j/T+1cjoKQmJe6204oPlVM9xN6PC5cgTWRvwMD9Qn4kQvNHGkE2CS0V8Knvxq8v0L+2M
bLl2cpzzXsvwHfP71q3bnXAbXgQbq34MhiVoWlTJg2E8ihhqTpqpuzbyhw32m25Fewukh3MqPRde
TYWRnPHEnKaviz5W60yUP8qkvDMi8cBQhewzQQ5TlvUWl9EqivyNn8dNUOtQrDCPoRd98pb2Sz3M
RFN4qbPqpLlyrThhumabZ9U/yJH5aJN5m7c2yLY0XhX2vEEPLHaqpbLbO0eH/F0746Ta9xMUO6Jv
KDxZT5YNhIZ+BvCdxFlVbLnZni47FEnfG7P4hkV9DCc5JGFutR+Rqb9mJookfOxauOjzR6ZHkLfA
jZ0rA0hOXFUFnqBWL+LlEVH2XjJTWEkGiqBR+q6I8CdHdXSfSn9njkrt56lc7hFXFkFh9E+RXB6B
pyzBJJzPxDlnAVHM01Oz2DCTlidN+PdERnHXFyz7PVQo42veaOapK9L5A2UWzyeNRdAZiCytCZ7m
mHyf8/klcoxt5iCY43C3H9roy8AAoQ+CG44JkpVk/qWJ4t6JjddJ11toRtF2OWv3J1dbt459lJHz
YkEN3+hjrJ8J16/pUupB3igwR01RbrxJf9dbDYkl2C9KAGFq6xunbv07A4TuWk+Zt/vYXUvFMXMa
2sdGVy1mu3gfd/4qjWuYnw0DMZcNk+/A6qf8AybD96HV70bL+6H0+GlWBNlX4lveSMZYU3zzhvYz
Eu93YdnN2oqGbWJlr35O07NSxhZNeUmDf3i08/mM67KBxlGTs9tl17M6B1XTjrRsMIiYS8MDWMwH
o0uOyoeElDTqI7KmUyP8bIVmYN+23ZNfN2SVpN0XY2rQiqKLRcbsfMlLtWdLQUAl5BnhM+k5Amun
3ebTps+Kn2aXkawkkZcmJVc3DP5PvTXxSgBRddx0m3tI17QIujPG1VGcIXyZdxrt5Jl0uOfW5rfF
QBtaiVtQki6CpL4wjyT/+KGa+36liugxZrQEWRybUHySbzb+7kB1rPCLh3yQm28FdameJ/iHwThU
OCesDM+mhX44mXClWl9wvmw0yB014wp/IACbpXGCTk8Z1ZJ6yShAxqVGBR8GC0Hfsri2AL0YqeWr
QbxlPNX3BabBtK1fElmsMSPvihHRJRnI6Dptd5eXPWcT2/lwU/uTS/ZFWWZa0FmQh5DnGWGbxrDm
pL6m1/RS+pTneYFDS6SAnXoi1Okyr7pWoXFtxRSaekewCz6mwDobNLMI+2/nS7Vh8EAwWmIiQrGE
9R1WKF+EkVs/L2wuZGP9cMb5pUg0IxgnrQ9zSVc8adpPKkuOCCHR6ZObCMrNolrBQpIolxhvCIyN
rcPvUeZnmejfass5yq4+oefMz5zOFZ6OnZE7FLiIlJ5NmE0+1aN0ts0wpkQ0lees0lgdhcAhUURk
93bkkMQDPZwa3ayDxDLU86Fcj7Ke7xfNKR7SZtGDNOo9Wmu2uTawjFZR891Y/BTDgtsErl/Kn5at
TzYq+rjNGOMyPUVZu3Enh2IOwvhqSh9sSHlJObyZifOlKdx8lSp1P/bTmxyME2GNVSC06AWWnheO
1vQK/PA9M1MCIgUYOmeKVpPX8aCyEqeH0WKGbfwPNXf3VckmODLv0PUf4Gax2UhhrkSU7zaYcSCQ
RpLsePY/VfNcRXp+RN/K4PDKbhvjLXw0XN0BK9sxXfZ5zDOCyWRhEHG075XpJeUKIGKLN7jivicA
3aJQaFb9KNTYn/Xzbfbm6/MZvjrp6phJYYmwG1KhQmBx4Hdbtvhv2Kfp+jp2zv4gmpJ6u2SqfC7s
sbw3LDN9yfsqvqcUUZ+Sxiq3uWanL5ZO4SgAn0VwQam5LXzdXPhPhfKatxGXxZ0wM4qYJhsWMtrM
4Smz/OmHk8e+RE5sDE2YsBPb6a3e7guYSdwxXUXgpfVZToHE0vJISnxyBL9ZFHt8FZN9MjtNViES
n+5zGiU+TmvPxLiotBGqWsuYWCW9nuSrynLoYHvROV+sU8NDhMWZ9bN0pifFL32zm96/0d3+83mQ
VJD/PczGKF5BPebN0S+y6sGZiWQ3SqXdddH8bBRwa/9eJfyvUv//S0T2ZayaVH6pwe6rj+JZ7h9r
GT5i+yZ0LHwk8ZN35VjunRHgaABGLQj1nyfn7ZSfTtk2unF0PF/Qn37ARVFPmgOk4SGDxE4ghlI/
Le+u4cxRRCe8JeGMtfbvV3rthp7Pxb/VIfykIm2WsLejZ3xaGEV5vhtJnreV949fcFHP13tOr/Xc
yGPv32czZzEwIvZdjev73y7gohCU1IsJyUvypPKm/uWhdX/oUew9WjVTWTlo6sZ1XCsUXNwocyC2
rmtqejqF/TnNOQYvVfpOC/XfMkKcS0pUZYsJ2xw0l5qjeGZYGDOnF07Ijz6cO621+hs37Eol+hIW
ha9TlZZFUXfSxfPYW9syE92Nz/7zqCWz+39HU+w2eq5RazxY54ogCe74ftKKLbGuf2UuPCzN8qW2
xxuF3GuP5KKOayStJ13M+ofJ+sTcFbri0c/+Te7hiIuyWRQBe3asqQJmVyHq7dJUvhkFdt6gHZv0
Rkftz1dAVtv/3q9lSZSO3X4+EMC1yuI7qWGPKur1v70aF0/DSwyDdLGipjb0Pvrag8naO+Rfp5v4
/Ws//+IBRHZH+G2iqqPdiJ0GWmOtt5BCR1Ipbgyo//ojf5oHLx5D746j7PO5PqbzCLrJaMvQM85M
XxbOBxfPOzRqR1u1xeyt8BCHXZJpmyFv4rXv1MtO+2+/oOoynL3av8vLwnqwEqu70U26cgMu5VAU
P8kxjqfyOArrl8MEjcDN/TG5w8vfn6D5H53qD9d/qYjS6C/kY623xzYbylNrOs4DasZGAlZflhcE
jjhq2eeY267RhzxowSZuKsPw32kvGqfehjbMXqgdD/3gC/wkbC8mv4mslZ4v5kfsiFquBsgCIxEH
IqcPFhfjbmoa45WATVGFnu41D5NqFM6+dj7JzgIs5o8xZwbfkH0XSkIhUUCW47ArZOMAySxtfF+c
op6l70LBcAe1sD1beGgeO+hu1Se6D7yYKNCNlGWy0axKhmZqia+MJu9r6g/l57Gyu7eCK/8R+bL+
3DKRf24Vhru2n0d8vaVPmU8KQV1+mkE3auTgEFZ+582uPIolsx9cJa27tJ5KQiKNIUMoNI8uB3N6
tcAODb8HZOybVthMgukv74fle2Ob+aGz6yKslrG7G8mLo8zpFLDIzaSQO9PQ5r0XJeIlHZLlE2Qd
fQWVLt35nv/FxICDKzcff1Z6Iu/r3vK3HPznpzJXJ7dw3rBojWSZRX4wnzf0VcLxUsSmtjLiYS98
vgS3v7GKnIo4Mm4E/4pVsWlRgcHQNDe5nxZYIatxU2b1QyFsZlKIENakYV6t2rUD3VAkLpNtKdhs
x5l5r+d2tdL9eu82lVw1UBxWkF/dMBl1byV0bL6eEX0l/tYA1Kqn66jQIHzmuJEXnIprWnIt0jrJ
DVbmm1a5dRBr/T1BT9qdNuLl6i3zQVnesq2ylBCLsm1WMZWCcObQFXRMBSH/zxiImIxiWlET8MyG
0pbm/agWaQfzYP93gdpP1VdpoGuuhZs5BShkuVR8Ehu3j90HtZswK452S5xOC7loorD8YCSuuXdS
76loxh6VgAYD3tO8NQSFH2hEyq+Zm8QHls5iK3F0T2FDjsFjqunqZGA/2YK+wgvLMH1QlVXvqtQa
t0LEP7PSElsMoQ9zZD2WcqL76GvPSU/XLsV9TwXVqrZGTMmst+N8G5NfH5Cr4W47eAuAbBg3nmED
YdKR8qR4gJ3xgL2wwLpeIiPNyxezc+55HF1Yk2h6rwAEFuePfqt17USBa94tpdY9ubkApZDE1kGr
B3A+s4i+58ClaVCcQQuetnyMYv7SaYncL4VnvGJLpKdIWSeoytlf00ylc8rLZ4XZoEsyF5r2WbM5
A4q2H8LeGf1VNxYgXwZf7RJL0wJcilSedSbHxerVvjuHPhmJ81blOPQi0DdQldRnkwyuYCEc+mUp
KcSYfqMOJjbClRmX+bb1a53VQOmrxi7eOg6zW4MdJlZ3fKkZUxDuMIc/vKQPycUQ+JnTn3UTvWh+
3e0MSXDxUGR2AKEHRnIVI1215eclat6dvHF2UQvGY3Y0DlJGZwSgyN37ZYmo0+YztcWlmddQsdOD
47hoM3uFYZc2hIs71+7u5ka3PpuNaqgBgbGkhF4+1zFgcrvNFLUrvDZuubSbCrd3ZdPc6J0ua4JS
MoXktQX/ARxRfcibMb336jajh+JZ3yZ6PLB3sPZZug5i3KzbdayW6n7guPpRSU7/VZETXeGOdHUL
C5KlvpTZc2fNgxGWToHIrI/1gXfeANq8DP5qMAnA1tzpVzJnRigMrjk7g/yZxt3QsCaoAGPj7dux
1b4vnl88FrLK1wsg/MNEPZ8y/kydJ8yW1D5ZJFtWOzvyxoe0ANx0NtTKx6nos9OsG5IceT+vt2nv
RStTquRzT4jYOqmLHsUbVBtmo37bWzxPoNraz27UADMMakq6oJEG9VlloL5FTb4bbVf76JxkpghF
Hf9T2drSgdo8gxCqOq/fmY5eyHXidTSIQFxUd3XnCAiftk8iCBtS/ojHJ7N3qG+YruPGYW1kEipI
NOEUmNgmgSvKYvORdp3/Vbiz/u3vi+yfN632ZZSiOQABRnQDDbtoXqYxf7Ry7XOqV+uyzQ+EtO4a
0dxYz6+cttxzN/i301YzakQaVOxYm5qF0n4lrIU3oOChqhsbpmvfcHFuTNXiZGCex4NRTm4YR40R
GuQqjv786sXzre77n88Q9mW2K9VIuLv0Wo5NNT8rs6GdttzQ//wX8PunHc/FFSTFCEpv4OjtPLd3
6Y68jnDTBXumoHfo9HjgntXBPQAqWp+Sww4hRf4230gauradO//9b4+n+j/OzqQ5Th2Kwr+IKiEh
ENueGzzbcZxsKGdingUCfv07nZWj10CVl/YCNZKukK7O/U6N+9mytwvfMOE84nhVcQes3crIzD1c
OwiPQBXnU4S9fjfQp5Z1b6IJ/Cy3/yzP4suR4Vq3aefgQLa2RUKoQgYQaWp4BouU3SmVH1yOxHwv
H+FUAM7ACnF4bgLQf3vKMCsgzEr0lGwUvhfNhHvSzBKH5XeZiUjd+lVQqsooQtWIGZSw8iUbN3xQ
JnsIRjhOTtkGAInj51rSjhfZoBDoaamQB7POEWjoGxgbPJG8vSlI+qVA7jxrjPFTKQSuG8IiEQoP
8HCCZqWI+vcad3nPIM9n+7qFgcPy+1yXlQBb/u+4RH2dV3GYjZ7bVLCk8JysBnQjxE37zxgeTMuN
XCLxylRztJlstnwilgoGr22EB2DBY0M5bnxLj5fTyvyaa0KbzaK2XdB6eeJPMK6o0ghIm2A3Mbgw
rBUP/a2AvPYW2hROTKRJ6zwmfvPG3uq76SX1FEiRcJR4G97be8/9BosVssIqnYlORzspYwOfgMwF
uN4QIM+7IczCxpZAhnqKCyc5jFUE4Ak4o+AhMPV3SgzdyoI6E6qONsVFGQ/gGdaOl7PuHNvsFFD6
vjwRZmab7nBqhgxGV66yvTh6S/28/V7gxr/K/FY+LDcws2bqJqcgSzFVdxNS+cWIvUbxm/YmzFLq
4HML/l8R8ocFP5AZzxPs7T27/953MjxK0FhOMKHoVhI8M+OuO5pORIoYZnixn06Gc+w7s3li4JM+
Vl3Y+1kFBbJBS0AjARaCqM5Nd8v9NrOA2toy0LggmJWysr0AflMWsKFjCc8HkGKnGEzGuN049pqw
dSZSbW0xCJGDh1cDFFqmYWD2Qna0B6xk2kwQZXi2tNWP5Ve6PhWA1/h3ZRsiYGyqpKUex9VXUTx2
7HcWr6nxrseIEPpyExYXiQVKr1xwZCGs4fdmMbgry/71HhJCW2hCSZ3eaYD/5yL7RWUKAVWU/xpR
yJC4yf5zvaOtLw414MBRo6A5gzkpB3PMUDC4gdBn+fHXA10IbQ1p8wqYlMoinprkkQ44F+AwngMT
akF60lcry8lMR+nfR9WCviguXtJM/OinFIkREBmbBmxEdyUcZ9TfQt/r9xDBNG1CuVdCJNUHYfsd
yMrwBoctnMLHJiyeXG60uL1OGr530zx6UjZwjsu9eD0qhb77l3nntK5MiGep8VABjKQUCijN59qy
9yl5Dth5uZ2Z2exc+vfDquYODp1MUG09SFg2gNBsZPS8/OSZINS3F0FhoPrObU0PLtn93mjtdw5S
pWM4zkoXzTWgRXnYVxUIQyiKSgTzkeN9jlxIhWj+svz7Z+axo8W5nReqcGBw5RlFdNPjLAq/w/gJ
jBYcSQfyu63k5+qeHS3m4SCSQvCIgBFJ0e1LlMzuI9fwoJNamclzHaUF/NgluOTnBnIvUU92Qyhg
lgHBCpaUtlwZi7lppAV9lJSgjwcy9O2ee9xmr5aEUHN5IK5/F4X+XSyHMTahQJMeJHEoZ5GnsA1w
OV7uarBOXXVvMnE/QQix3NpM4Omfw74Ou66VYePFRlftSrjsQUFpPdRFCSe1+AfMHtNd6n7uWkro
uyLXpLCmSUPlCdGeclgm2NK6RTXWylLPZsZF3xQhY1/Cyy+YvGYq0i24wQ7wfzUDgdcJpl0SGTgw
UdkNT2NdQ3eb5t3O7XrjZTJaaKUmOwAIC4zWyUoIzKGsaNw6EhckljU1x4vhwKsjShMJ7Mg6ozrU
xr1GkZ7iqDVvjTwcb/MG9RMbhvvxewiJ7B92QJwvZtyO78gtswF6D+F+UcLpj3BhdH+GE4MOd3kc
Z/bs4n/7NZFnAeWk9Uz1Fdmk7YTrAwlXS9FwbyheArsCTbm/7UKKewkDsL7iYObA3F98aSVZmU0z
i4i+4+EVRciFuFLpE/Y42s6XaiirU4crqE2cjt+tflg7zc0Eua0tVzA6dCkUkLUnsz4E3RqSrYZB
kssjd2WdmptL2jplkjrOSYfIsGEHd8cqO3qycff/tDxec0/XFimQ84ximtzaa7roGyyEzw5KXVbm
wlzfaKsTDzGnXQDdPHNQZ0AdD0b9B/7Bh+VfPrM+6WYxIkXWsYd+DjfW2K5BQKli6bVW+wuz+4G7
8pCo/k8dWq/Lzc1MKd02pq0q15ggYAb2Axp2nj4EefwFRUbnVMKrJijXiqxmBkR3jEkkphCKZID1
JzFAyNPDlJW/l19h7tHapsNUKAOkjDeeO3WnpBPQYGKt+dxg88sk+LCjGXMr782ENR5EHu9DZNyW
pD6UjVjb/89MJn55qQ/Pl6pmDo7d0jMSGGjAAAoWoG5omODqNvRtuYPmxlgLZvDFHYBrw9zLVZa+
QayLXH5Oh1OqRO8P4PD53Kb1St3M3Atpcd2DpF/0E8G1g3KaXZo0I8x6KRiLKuYry+BcE1pwg3M8
EAD2nbNdvUbGowtJG5CjK/E393AtususdYnoyxp7vyo/RiWBS12SiB2E58nj8njMhLhuH6PcBP6h
UB56sAFOo20+lvZTLxx3U+HTtu/MC4u4iUGapFCZAbuJlOdKyzMvZ122KR9mm5XZaeDA2vDcdPS9
GrMvQdNgExKurOlzj79MwA+PV31MsZqo3Bt43m8SUPCOxMU2C6XIa5nMmWDXgR8Ghy2GEiU/F8SU
4LDb6tiqdg34eFky/p+ZEzrwYyjrLupY4pyzQkAOcx8QlJfAm9yeVr5Lcw1o4Z4ltjM0QHt6bX+p
KzBMuF0XTit+QU0bHGkg4uPyHJsZCp0lQWgrO7PswdV1G3gqQ3CBmz9U8KzZ182sKUwP86iKCe+M
BreLuPyFYD9GWT7rc0DqX8zgk8kFpkU6FOAgoLh4C0B4HqmTgcqaFE88Xru6mHsLLdiTkYVJErXo
JadEGUQhHgwXrHPTvpG9OuCmKVz5jMxNW20JHi1QnVlvZp5dWfXRoAG/gcVytlse7Lmna4MBULYF
v3deemMCu3bqOPDIMFW9QsOYe7o2CI2iQQjhTuZJGd7Bz+jFctaQdXPhoPW/G9ulTPom90jBXoCG
ZTdQh6OMoLfeW9TWPCx3z1wsXNbhD8sS/GXM2nETcE4aWNcHbfA9jNK3KhQrHTRzyPsfybV3Kh4m
wvBaGavvYqzcI2yx4p+1smAACnedO7uAWRDSVTJa+aTPpZN0wmsN7YjougrqqnRERWYAqYEMh1/A
RfqGYAfatxzVmga0SeKnZMXrck/OTAWd+tr11IaUELvFtqvvyzh9aexyZWWc68TL4H0YJCgTaqOE
jN8rYRW9zXE5tkF52+3Ujq/Z5HyDAOQmT5qV7Ptc3F/e70NjsBwPVS0qxH0FQ6CWH5HTOLqxtc/G
J7OB/8pyd81MPJ0jgxpT0I4tNDMi93NM8tHaw5jWPABZHK5cV801oX3Ri6YvW5SK1R4MgMTO6Mmv
hpnAtmafXOh1ogwKHlLTYFgikcxHXSDUcL0DCsCknA3KdzdDK1bGZO5NLmvEhzGB+F+g+AgnhNZ8
rG0UM3zLs5flcfiL2LjyXdf5MYCGZ5mBgmRPhG16m415qjb22NuHMVLdnx6KpZ2khXwq0oq9BZM9
fuUJEDCD1adelzvi1Jm8P0TEtfaxbcAbPIKBRegYqV/DXOnX8q+ciYC/soQPHRAUgCWZQYAUp4vr
MmbfdaHxAgOaGxDFt5Wyb6MRWqnltuY6W/seWfY4OKXlUFzN2ZBho3xyso/wR9ktP35mXddNnnsr
mkRjwcWw7GW6kUUA6sw03UE5+2Oaop/Ljcy9g/ZdsmE6NODmQaAeAkLI9isYkFs7cz/5CtqnqUss
QqqaG9ho5j+oLMQJVnnNfRzY6fdgKp2VZmZeQofOdJWJA/dkG2e3d++4AUegLM391mg+V2YB0ey/
YQUPQXx14LxyVqic26FaCLJDHC8z0300om4tPzb3GpeF9sPcJaqpQfwBKMWwnkz7llQvkq8cKGfm
0l9i44dHD2wUUcgT4xxUkESi1Bbgx6r9UsCYZnke/aUGX1kd/ub8PrRgF9wgIO0HZxI04G4qxm5o
DGs46uDab5PH8KMJlZX87HJ1kdTl0R4aQTjIR0b9OF3wqDEkkEcY3lUr56i5V7b+7c00NwtaULxy
3scXMwZUO/2oYeBkJJ8LHR1wHKe0ZPCUNM5dBkOIRxrc1sPvld68LCHXepP+++MHy5iiNi6Dc55m
DMxqCRVrA7JsAgtHUT20ZQC9C8TqX8tCKNiXmSnKkScCK3Xhfs0daj9bNUgIK7/mEq7Xfo22SNQw
bwlo1xlYiVApho8xFI1Re+u6xTlSuHGFv8/tOBSQg7owDKITvIaXW57ZYujwE1zqorarNYOzdM07
Z/xlGbCiCvs9gbDX/uT5RUegtFVKYguFwp6dTl97Uzk3bpKmR6Ma7rKp98GkX1P3zQS4jkNBqThJ
YO8QetjQxCjWRh24LfNDwugnwbc6D0XZJdJTwRB5Vf49jKF9zKyDQVYurWYiilz+/yHEqVnUcZ+L
4OyE4jYsugPKsNO9UbrPRt73KwvJXB9d/v+hkTIDjbmEXPrcAxK6hb9m/1wnpXVPOoCclmfVXBPa
yuD0MKtySyxV5vhco9hzAqPTePrcsy8B/eHnp86USKZS44x0YborUUsAi1gIpeF05eyXm5jZ4uhV
WiAGNKpT+PnU7Tm0dc4Xwvh7d9kWwC3BdCADT91q5dg3E4FEC31GmyIBMsU951EoT7lIYN9iw743
e25d1O0Wtvll+a3mJpe2VZgKDkU+6ivOKlPbwkIpO2gI9faCHllu4Hq3OXqxVhLHHKgwGPjIJrmL
WPMzzeS9mbNbZqAkIFBfU5giLjd1mUj/Xy8dvcw1SZMOsie8S9HRM+/6fZxYK8fkuUdre4RxsmMG
BkdwrkhxN+YoL0/WALBzj9bCm3DDrsDMjr00D4DjgT0iB/pwpUuup2sdHVgO9+2qRD1K7NHUzZ9N
0Go45M1xKPe4cHDvwUdAJVRK4w4OWcbkx22ak93yaFyfwo5+4eeq1IIxj5F4YeegVihgzXg2gwIH
VBYL6lWCxkeElPP1M80xneBtR24bwT4UaLAYhR9GbbzzqKBbM7gxgQMZSvN1uZ3rw8X04jWbGO7F
ONj1MqBMnFeAUlZW4BnqFdOL1pwUUsaJ9S7KETbRL/iFjuE2/d1+i+kmu0u/wc48APH8x+deQ5vQ
JSq3CgqegudW34YEJW8rw3B9PYE38r8LsQoswJNQCAF7l5OA0qxByXI9fM3AbFn+4ddnNNOJ3KJM
jKSjLPND6d4rLr9lLPzTRJeiGAtYpDA9tzVuurLgcbm9ufG+/P/Dl8WNAxS1xrL3O/O+Mr8EnyTM
MV09R2DZp1C+0/uwik1xEQ4vVcqH7hzUze/lnz43FvTfn16rrIGnuIDGFOj5HtgoX9ZD+weCuu6W
5/hELjcz10PatyqAVwERNopNZZ7sx5qfcu4+Lz+aX13Rma6gq0y3TqiJziddFRxxFw5EbJTVnG8m
tyvWDoCwDLzeji40zmsKxLMFG8OgApPPqMLghgVN9CyHkL9NCrCPAjbGZ3wq81eUXFqvBSAyP0Tm
4HyDhFzVI7efw/7WhavjbcAEyIehHdzUtVT7OhpgVpDX8BQYW+F3bor6yzYKj8SZzH6DPZe46WUD
j8whbKsHG1VF+0TW9c/EHPtqa5BenQdcruyJ0whAWozhBmY0xk0xNuwQpmX4YA7NpVAhdx6mjpPv
xTClPUzJsRNCCbkhdlyW47eodJsHCS++Perx1WtETceAdq8UX8sE9saQd5HjNOEsvDHaCJxOFcL9
YxBuvrdaOtzVoAWcoqEc3uFZ3D23SeT6BamjB1RoRDuVT8NmsKA8z4KwuA9GicMTj2FX0o7BLVjH
wRYZuKHdIlfuwLIadYEFbGqOec3jbTQ270VYtY9xocw9UATVu9XX9T5IGJCicNjbA6gUHIsydR9E
JQ1/ELU8lby1zuAOV3BvRNVbRkzgAOVkfY3gjP6OMxJKvcLG2YFWCiPAsgoObR+D+KWC5jA2MP5F
VV+5M0H/PISxCV9Xo1EvMFCoAHef3C2oShhPRaE1VXQa9wEMWHc4VPN9ElTZM6nyHEQGEm1D1DGi
YSM5I+0C59MS0ss+hydyFJjlvncZfXBjh4LWhVrrImwAzjKqas9gCZm4PTz+SlbuBkTjAc4F7QMZ
8sRLhii5h2G3uxdhlgOjlYKWlXTfFYwt7+UQtEC2leyXaMrsTaZB/asiqt5X2dixTe522crmYSa5
wHQlTZI1rpNxR/oovKn30hTkbQi7/G4EuwQmnjzZyzFhu5pxZ59F9bgrg8DYFZfSZXtQ05cBlpKA
15TpSjplZjnQLyvga8EH1wKFeOiiHQLh1FZwJHe/LS82M1XzoPn/u15SG7a+1BGdzyxgwrh1oQs4
bXRmF5wVXMOrg9kOZC9dGb5IpwuOwMYWD0480D3jlnMKIOfYZormAPZZ077vInWIjbBY+WTPvL1e
kjCqBtJb1FGiUOCmA1CskBIiwDUxx8wqruvvWERFQziW2lH+HMxHMazsl2Y+QrrujpEY1ep1mflF
lMFdEy7x1UMUd+wPRE0G3ER7dlgevrkX0EavRLU7jDRzoG2sbx18zADqWYmDv3D7/x8sQAv4d2Kw
Ma3bsZeIg/10aM79GeBTj/m2us2KTf5F7Oodijb37bm/G5+HL/0X6weswqvf4T0yf/vXlZ6c2fno
ekwV0DGF7br0neSGJr8JKiCM6jmET3kA03WTAGsar+xFZ6aavnc3sY0qwBaFwqauUJ2QbJyqRH0s
XXn8ZUiu9ae2MekyDhaCyaQvgNJqysfC6HZlCul99gJb8JVRm2tE25YoyluTg5zlt2ABZMYPVE/v
KsCeVPwD03zlTWbuMpmtnZ9lFUL4QI3WB4qzPheybo+jsKdtkvTt0Zw642COU7SjpkXupm5C+Tjm
/srGa+YNdbld0veNRAZe+jA6vzPz9mJ5bgiI/1FiYJuhl9vlSkszsaUr7UQoxjFMsPQAZbcJChj9
qt/LUTv3Dpf/f9hel1EzssBA1DKwBm8dE3d/7hQPW+nAACXFh2YPR7vsfbmxmWnNtTieCI37zqnR
YfYQP4Zl7/ghkJR+F1fitNzE3Ptcmv7wPnlSyLEOiPTHwg42NYTCt27bgMXLC9B0Q9AMaJTbnxyW
y3B9aAzJftbUFXDYKiLxTYAS/9PA1RqWaK632L9PTzOQ34q+6WE074COWuIgZ9c4R8i1ffdcA9oy
MIoRHpSoGPIEfZTsi3TeAMD83DBowR+xuuizqZC+ctUuTP7I/o+qHoEi2VQsXFlg5oJCC/16tC1u
kxTr8Zi1265p8nOIu5eVN5jpHF1o10BsHofMlH5tFzuovTZpdCG40JUfP/Mx0dV0WQOdKUDaCIW0
A0Fd9k+AQJ1tm55YSkq41rfOJmzqh6wom5W18nomkFlaqBt1UzvGEPU+vMbqTaf207Sf9vF9Wu+X
B31mQHR9nVk3qurbUPpVDh3txcA5+bX85LmffhmkD4GGWM6x+8L6FxHi5/14jOP6lFdUHqHy4ruE
2F6thk/JIpjuoKWiycB5AnO3oKjsGB9ho7A11t5kbk9vsX9fpSF5ncgSpZphEA6AInYKeRpX3hSs
bc84gvRbp07CC8JTbBoceO4J6xg8CEi9G7sMd0AQML7ULnijy1371xzgymbA0lYBh8OP3grc1ucd
CnkjZ/LKHP4J2HGAR5v8GmL3UIKUa+T5IcqsY+/Avkq0RrvS/lycaSsFpXS0YnbZNopn27hT/Ie7
BmWYe7S2QMS2zQFXxIRHjq1W53I8tGKlMvryxbrSabq7t20VALiw4HISApI5aTYWJFvc3NpDv1se
l5lg+p9cijgcedrK9fLmoWpgWdGJlTCd6RZ2+f+HYKKYeA6oU64HN45kY6HGtkydH1Nrr3yCZ4L1
bwXQh+e3ksRDcUkajV3YbVWSWLvWjY+cWw9AF0FeaKv3yjH+LPfT7KlRCygwZtqRSuzC4Els7cgA
lGc58mrf07TwKDIqN7iyaY+5M+Vg7dhIllCbHRJSDFskBzrAR21cgogJZgT4oB9RmEPvhzAfV3pj
bqZo4VV3IOq3EBD6Wc+7m4JGewPXPPuKgvnNJrbSylyfa1HEbJyOCMFewYme6lxCogHjFOzoWXgv
RLMr4rXv1ty01GKqpYRMzWBI38q8Ru3sNanYX3nPlYjS9W6WHE03kXhwtwVo+Jw+hX7/Yu6KXXaI
Dv3G3qlDeXa99sW6genZsdiupU/pZaJca/nSpx/ma04bXB0PrvSjG3YvjvLMD9UBR0tgke7i28pv
D9hYPKibxC/21I+8YO++lCt3y+ZfOfK11rWvcorDCpaoCPn0qCYMjFSw6i9OzIAn9R2ckUxTvES2
KB4o6hTaDWw4CuDxc27cJbaq39x+4vZ2SpPxHlDb+iYvUT+9ByYMWRCU4ahoF1TG6PX421NZlYOo
r9x+R3NQsoE7VjAclRRFeHm16WNbHFJb8uOQ5f0uhsfxLndc2JgmNdlPpunivChar6hdcpebgdgC
wFU8DE7r/GFFNPqA67I3KG6Sg8Uy6wFuNJHPGQBqSQgMVza60SOhVr1vw8ZSG9yoi1PNaYcjoZVb
74bIsnvwhmFrYYwC1wsTTD+adLzlhVL7IK2Gn00Zt1CDEZn+cpsi2uVmE52dXKVvRDmmBIY9Ji+x
S58Do3FuKPw34CWShzt8ZOQrjLnzvRJ28isuLGPDadF/gS9jf4dsXwhmmwW6PVMwjXDq9BkaHRDU
AaDxLxUVXgoKdr6r7CZBPVtWnkxhuaephI2CFdmROBkkio41cG57Wpf2fYcOuyVYXbfEjuiTpXjj
s24ksHoY4uytbShOiamjtgJD4Lu9ZNto4jjhl5zseQXjNp663yBqoagPc5ChzQnY4ZnESalCQWBj
2/IcG4a5rUEtDJGI6qz9ZJQtWGfAPH+NunBKN8AXZ6dgjIZqg6w0nIArMQ77IC/VrUFZ+lK5AtYH
LMsyn7X11yBBghnGEO4P4oZjDs9ICy4a/dTvwkkZ6rC8Ws+sU7ogqxEyp0aHKO93abEHhda5BVhL
FrsyWdlPzCxQuiBLiqQuwfuTMGxp7+KmPkN5ufLhnJGCMt06vkbH8sbNEx8y2VaBFT1Y6Q4Bg36M
7bB4bpGknDZKRozvezLx95y5nmzqZjPJ+GveJScGa/UfMUnNduMCDtJaqTp1GW23ppDDyj5/pgd0
n0VUKyLS4BXvO6gUp+0brF2WB29m46ArYXk4lKJRJfPqJEdKZ0p/wI0Q1Rutc15uYKZSFhyWf5fi
ksVFoNqGeZZbZD5q6qeTbQ7FbjIE2cLx3ndqZJFAPUhRel3ugoF8C/Lg1hrYPcBE486ZEIcgvK/M
pbkXvnwxPnwZnArwlmgqpZ80j3H8nEFEaKxp1mcSFbrMNUIXwrARc4l2NwObthCkbsPcOKE47ZiM
+Uq88csG4NrnRdsYRIYzxGWDyaBkG7+ASRffVEFunit8Fk4CGMQQnxgkGjthUi/uCvp0Yfu+wb1k
AFCxSTaQfsKROw3kfd8kzS5rOcMtb5AfiVHlp3QisO+oM/viNzltK9SjvUSxZRynRsVnGYXOoYpF
e+wbV27LiatNZmPDCUs1cZAWSJJhV0ig9VN6pvBqOaZ9VtzGViwfWxz4YJYBKWVQW+W+gL/sHXNq
7iVmL3b4QKk7h7fGAbQdG7aVsDRWdVmfQNkluMhiwx4bvBQYUVmvhNX1ycD1y5giRvyOiTWAhgog
KUTgKAjZdzBhXJ77c4/X9okpEHtuVQyFX6Xxn4EYb9VQPFN7zaT8er4Bhmr/TuWYdlZu4L7Qz0S0
zWTgCZY+KNTpwu/lMcbFMa7GjnVgvy+/zfVdL9Iw/zYXJGms6EjgwYhru9GBVUcZbt0yA8utPS43
cX2ZA/b23yZCeKxlRl6OnoPt/jaQmGllt5Yhn1mJuJ5xHQW4UzxkQMX1UX6oY5F6daQkrvccnMsF
M//ANgFFWF0SU7aB2xfYe2okLts1dth8xSWhdWbsghWFt/0btSxc7H7uvbVFyTaUIBCHZr4xwfex
YQC91TF8tpaffv0Dzbk+DZMOGSJIw/wsogdVQBGVG5smirZQ8JwBSpv6bve5lrQZaYHBRaF17HzX
lnvTrnZuZu0joG27tIJSVHzt4Eux8lYzwcW16WhkPXLxE67Hu+ArzoJT+wRDoeXXmJmGep6w7TkB
JBpOAU6c3VQh+TrUIOguP3vmZ+tJwiHBLTqZYu5hS/Ei4/6JxNEvq1/z8p65PMEV6b8hJDiqR/PR
Fh7cFvsbbsNEBtXpwx4AZrqL6i5+tiY484neMKALkOOelEV9Wn63698/rissh5FGpWIh9YBhvXi5
qVuWjI9GHR+aGtx0YX1bbmdmJdLhAfFgy74Z28K3KudPEUHMBfvsB0PkHWDk+e/lRuai5tL4h42C
VToUiO688hPTxOfQBigbaOjOVVvIjA4TE7irfFhuamZO6FABngH5wqaLx0cmdyx5qq3psCrAn5nM
OlFAgOGbs0QUPlxjcQ6P+2w3TmtyhpmR0NPDJQQVVjAY7MIF2cBDC95jjyO2zkW9prac6Rvr8v8P
wzDhQi4Npsbyanhe7drcgitU6sgDqHLxyqo19xKXnvvQRGzKTOZtwFDFKDwCrrewz3Sy9hSeQcsD
PBMYeoI4CLHC54QzD1a8YBkP8O/dOYAxP8HTstz2WT9sQtr1n0p2cz37K6em5LDRLP2mKr2u61Bk
aN8aql2J8rnu0hb5KYGZQ0So61EjqLcBCiVuplCYMN9sxmMKjOjKZmCu07QFPoLUzOYoKPBYWe/y
vCQH1gUvrrLOMigf7ShTKy8005Ce+G0GVH3DkYJ5ncPajXSCbZ9g85Rmf0hOj0Ym1j7Ecw1dlpoP
Ey0cwXmISM+8qjQeazCdKQF4O03eh2J8JeGa0c1MyOiaGzsMHG7FJfGr8F1E48aFCUYWr33AZtYT
PYmt+krICQc4v4kL30nNg1H1KwMx98O1WK9QEN8ZFANRieg1DDu+xenllalwbX8y14AW6aKPkG9L
W+JDErxJx/OA9ErifEpJxXXEgu2y0k44G/ywnTZ8sI5c4TBhr61SM7t9nbAwIqGYjFNZ4r6s53fw
O0dpGkxsqqiojsIc+Y7Fbnao2jw8wsY2WnmpmWDXiQtJBy+OgXLhsQwX4bD1troi2sLWACZ5PFvZ
E801okU6MvYwNAIIww/i4hDEcK2Lne4BpPCfXDorWdmZaavnosF9r2XboxweSudnGyZy0L1+7vP9
V+L0Iax5BLojEZ3rBazErCIbCP5hC7O2asxt6fSS6xHeOaQwe+IbUfxlYFl809bZbwlTxz7sTxWM
LIwqO7tjd4pjurL4zkTK/xJOYdLGWetMEIZepLP2tkmyU87WmFkzN5RczzuBcJRmFnwNPWMqAi/s
zejUsy57HB1m3QswIJ7ZUPPbyqExuOpO5LwMJSWvxCiyh24gxUpl5WXl/X8qhevJKeXCxwPbo9qX
0QB1YrPP7Gxbwmwwgc9tEQ07OqwlA+hlNl9rSzvkddBbuwbkuB6D6cxooKK92VR82PASpOccNgap
vc9VfCBtuhn7dINgyy0Xp9N7iu+46IgfwdMSIx3BoBH3Qctbk5nY03NWuDjk0WABpDk0DjSmNeQK
r7aTim2e92KDb4n1uYI+rvtY8ZhNBKzu1i+a8sYV5A55e2hrmpWV6vqMtfSiKGgGmrEiHZxAbeOg
cPnisgLp/fKw3E/XHw/r63+/3YzI0crRgG/lINyItt4DFvNNOd3nvn1/Z82HRaRtnZbWxDS9aoLC
mpAkeRISqPEaXIoVosLMEqjXlssAmvWuK7DPTeHhOnJ1llOwUsw183XSy8pbyA1hYZ4H4DzX7UZ0
4TEeuntHBo/maJ1IWtzK1IJfsfm8PBwz0/bvzfGH7qqMKesiY0T5hQnro27YCnHfsmpf87XAmNms
6dcaHGJNszNTFyS8cDfYzqZNyy21/8TK3VhmtzKt5t7jMt0+vIdyeEmKeADkIR72HM7TdZfdw9j6
fhijZLfcV3Mrj37HMTAOLMXlwipBeXoMo8hE8Q3c5sk70k24VmohJt5UQ5R7uJaLnnhRDNmmSJU6
BK3Bzpbb4feVFkxW1KTqDWohiu+O06X3oRtkyXa0DevY9GnlW6UNs6DlX329/y298rAQyPu7Jg75
meQ7UlW/YICeolKl/0VNo4O9rv2y3NDMNbWlW2zCTRZFvzBZ9ul3+TYcbO8wnLuj6QdqI3/YL9az
fR8+kJvAp6fn7Db6slYvdn1JsdzLnPgw9tYoCMlStNuQByt7iCVc26dhv/xW14Pd0qsUiYVzOUIR
5Tdh9RqgYmKY1i4g5h59+f+H300HVIxMDCcAktX3sIx4DlEDszLqc32ifSRBlkFSOx5huAF7in1X
1BhyI32iZPwcY8py6b+/PmlIJBIjV17WcXXfOxNcNtJ03F3Ker4Ebkx3ywNwff5ynanQdQ6KAUEo
92On8gD9Ad0tZJ6b4+MPcQB80QlZ2atdHw/+d4/1YTyC3s1VK0Xlu2Hc3zVxOYFfFKyJya6PCDe1
D1+GInDDhuGFH3X5KRTBS5FQDzVCb8vd9Hc9vbIt+rvr/fDrmyGJ4aw9EM9xe/hDwYdmx/KhPoR9
Y+3twUruSj6MmAWDfY5aKzvTIM+OZW/WGzIY1c6Clt7L+iK/LZiMX9usES/LP+362oxsw78zBetC
BMOpJPCKuDg2ZNxSk9xHCby6YTG93MT1obP0m22zUHllxSFqvNpgOhE4bnjpf8xdWZOkxnr9Kw69
I+fG5rDuA1B77/v0C9HTS7ImCSSQ8Ot9Slf2nanRqG09OUJSqKO6oSC3bzmLhmn5X1/9J0N3KgdB
JWSKyGzInskR8xsHzJivi+bvYUPdUw2IycPlPTKyPWVueenBcG8F08v8k9D8z1+Ne6r/EBQGjGCb
w0YoC8UuD7L2wofO5/XfezUnYwsYDUSy3Lk5zELfDN70BQOxBXP7k8v/ZPGT44h8M6nhSsRG5TGy
t0jbCh1GYbFv0n49gJHqVZ/c5GfDe3xz39yEyqb1fLpweCGEzpfMkPFQwuXvwDJ4P/71a/rZc5xs
xx10Z4Cvn/pDqa9Kn8cov64IPZNg26UuXf29m5zsyBKZZs7gPrcfFABh5k3PIImheRT0AM6On0m/
/GQ1hyf7GACSgVYFBH0s54cc2H5ok561JVw/veyTGsOfvy1xypdfervkxVLAqTesY9UYMBKb647r
O8LMzSzS179+X3+etIpTujwpm9LNms7uGz0eVMhegA6BfZ4V156ekr4MYFhhKPnkRP4JQkaccuhD
C8IicGNYiBNPaNFdNTZHa9nGFi6ZebpctLVNHNYhDhz2YOG2sZc1oLm6cQkTzxLAZ5+js57DstL/
e8Q0cWr7pqa+yaVj9WHI5FYoBhmmef3Xb/fPV5U4ZdvLqZJDm+K8A9jrJlT80izFPg3Ezd+7/PG2
3yxaCaVB0Q/LcFAGhlI+5fdzvTRRVjt/bxKe2tOUflVz36lxA/+1LzAqDIZ1brFOoQs5On9PRkyc
Mu2zqZTQ0EF3zLDplZfiYYKsoV+NT0v22UD8+QEgTt1qYCfrsVQ4+jAD5c2rLmJKxX89CD8pqYlT
XzdmhBpL0g0HqEu+dkt+yEx+j0JeFgVBcN6a+ZpLc9cpugZjVX+ykn42s07KnA5U6MMe8nGHwZ8T
T9M95AV3xJv/VnovTk1rnLxzYLWcVocJTOyp7ud4hLPuJ2/sJ9/91K6mz0E3dWYzHAZzo62MWPMF
+M5PRuO4Bf8YAkIu9mRNlGUO00AkQsPAnTKRDjlC7JRaSZKBAB0AZDk5ip+1/ZjFEHbJLget1Ftt
3OqTYOMnj3cKkZiUp8O61AoQVb6iPdn6x2gz55/Upn4ylX9Hcn2z6DXk7gUeaDiIwn6BSvKG8M/8
AX526ZNJNSungnFpBoJ1uwS3KEywKuqHJv3ni/n3V/sf8r25+uco9P/4T/z82ugZVJTMnPz4j7um
xj//efyb//md7//iH5v35uKlfu9Pf+m7v8F1/7hv8mJevvthpUyOxTW8d/PNez9U5vfr4xsef/N/
++G/vf9+lbtZv//2y2sDtNnxajJv1C9/fLR7++0XdqzT//u31//jw+MD/PbL3UuRl3lvXn78o/eX
3vz2i+/+Sl0eegBrUxhaescS9vR+/MTzfwVLkPkiEJSTwA0xVqB0mey3XwT9lQhEyiEcuT0/9I6H
ad8Mx4+49yuiNSCuvSCEvzGu+Mt/f7nvhudfw/VvaqivmlyZHk/zfXDghYHANwhdUJ08DkUX7ySo
4nVGZylYuFG1mGTkl7PZiXaszqz0ySvplSsiJyzDBA6+0MQpDVKsqVVX3ULbh2Zo7Er6fbEKba13
1msbmqQgMe3gkozcVZsSBWpgJy0I0qx4xK9Pl74jl+3iteTLqKTzAc9ujqYENTF86bsVl7JafTMg
fzzzt894snvjGaFcLQj3QsEJgxfnSRDfFuVi4HufbzNmPiYHHN1dDnfDLjYjC+Ew4HSrenboig1V
ehYEiBWOEPEh/6TP/sOrDlzBKeHEx34a+qeF7TynQNGSydugkg6lKdcs8WimLQxZ3nxb6IgO4YuW
zWdP/88o51/75fH50VSkwgPWnRLywymWomAMkTZLN20b0nUhvBSip+FRy8GHbuw6JYtCmO67OG1S
QGbW3JXOxi5z9Qq/TOCzB8Kvh2CZNgFivIcwW+QtyVoPFpoFn68ynIdrwXJ5bVKWnRFI35wHkLxS
wJ67MHAvmqIYkKEb9QDKW5HDKru222HSvIqzbAxjfHMoidRZ99UT1mxtLfmaMhG82Iq18OUz2LhW
XLTwW/Lw1pIBRcpiX0LNwAVZEsTb0aT8MJShXKK2Anxvi43LytXSTjBjVbXfJz0b6mthwKfs/BBY
rSmV50WGxkU2udBaSV1rbhwnmGwUmGGBHw9ts1fFSPWoJs9ZoSIOUgatTBZNWDA7YaSrowDOpQrI
Vm/a27QcgQwVrn8PWYX+SUCKoliX1QLX9FIx6KVCKsRP/HHui9iyYbmBb/YUdzMLbVT7U7nqGk8E
URqO/h7M32mju9nZIoIvruYAftfpIPN1WNnskZamjgI9OaueG3Ipp5mBbbl05EFnfnkBM9VxYwcI
tJDBd+9LOdiNdQdvY421+9EvoY6Cj9/Al2g2RcYR7U2NM3yFho3zZUklPdQ1Hc/hSW7X6OfKM0Bw
BUxMQUHjIBzcmyYcN3zkcJ9rJlLugNoOwAaa5GPASNdHrqHFDWbIGGtHotwnrAQFX2m/idKqltBM
mFPgxnXev3DqfjCu00SqstumjmJbXaliXYP4mgx+rS5LUZHEha3WM5zC8ktAZNlFpsDwVk4t1r0V
/m4qGpBzHUyvpKKtfi2F8a97f54/YMLnlrFyMv+awR0H84zldeyHzEtgNjKelVNrW3BHpf/sl2aJ
Rj+FeIAP6mAWcSzOFedpve6ZyXb1BMKF4WN61kndJCUhcgfQNIQ1tAMcM+R6HiBvWX140mRt0rDR
jTk0eF4n15m7SM7LfIUa0ZyDSdmQHo7mdEzq0RbPrWeDr05WB9eBT7y153jNpaeC5jITAvBi2mtY
Y1FQZg5tQbvzqWbNHAE8MMeghYizYsL/Odoz55Uk4jnPFS3gnVe0rwx77jU4KwJ6007v7imwqOcj
GEdPqNJPdyFMglfGCfwXC8JAbGXlwXKT1vmTdOfyIHixnNGSpG9ZkbmQvOmdYOUam8PddiwT0dTt
W2s71PArXtf71J3p3mnd5rKnU/0Eu858A+vAbmttUMd8Kty9nnVzbjE3DnAOHdedgls65G0yBWpK
DsGOouPBmVNO5Ebz7NGmrYR5rvUPmGjm3EABgUZ1jcAIq9e+DWXDb5A327s+S9krtI+G824gdotp
Ea4cn9kHPguycw3hewUDRQ4dtMqc9VVBLtGyE3o7lq28FWUKq/q4aMq3mQ9nkDGyr2EFO+3zKQvJ
V47QAP2LOl8F6N8lU2XTs2ym3tdQAPneFUW1Yj2ZVsDOUAdmJVVmIbUr2+dQOO1ll4r6S2WHBjSs
DBMznTv4WR/d6ksQsOcA0m8qXAlags2MajJ87lltL+YQNKQqndKVRbr34YeNXiI2pToOS4udSlgv
gIK6p3iim26s4FfvAchh2vJg5r7a9eBlHUhP2RaSuGrn5gV/xKYCF2o/qzfdvNjLueZio3AgXtQ+
Z+uOemSIsrFu0sgY1LyjPkyd29bRzj6bibMNPd3uzOAN68xW7bUloftUW9fedKYOGjDVs+AQzqFe
9SrPX5cpg7m6bsI91y1Lis5xr3oBnSXEMuGawJTtmtARGylUy5YHRw1IQEk2ghbA5vMQDhe3eT/V
L4XnakhoudLEtOMD/lN2z32oyxWHpWMae3WZRxLsUn6zLPqBevmyHoBCESulzXQPK54CzCxvXi2h
Uk9TacfNgJ3iLj0qC4EhBopcX7kcMEoHfChXoWIYwR8EGmehX/cgllX6qUF0sFPu6F237VCsOut3
FUSmqN2ROVU7kkF9iuU5PHj7hb9r47LHoMnmKYKg7rKFs/DWz7qoz9Pg0QfAfw3DxvRyaKrARojq
ajxeT5z9qG3e4q6TuQaFKDdRufTli/Vy8QQNJwqIQaj0mpXVsTAiCpGjGGD7R6Mr28Qy97CBQ2Cc
xKC7Ni3KKGX3gYqrOcfKnXiEw5nu8tSkK2T70GN1WwhipHOrnkZNszu8rHo/Elgs4QBpbyYDK6x2
Mc6FP4DnDF3jgW0bBycKgke+Tn0r8IKkcPbu1AWHaoKrHLxhSbBWYe+vZz9o38YQAlU4hJGQQfrX
jYogn67Y2PICl0vn/YLjbx94dbWT4Ew9M0uHx2KYs7uqXcgGipwNeHZUbRlOllvQ5YN1jZV02Xp5
f8fsYuY4gDGHE40gxzvbnNQ57K/CNgAhrrEfHCfxM09zcArhnUKiEcyh/eh13ls6CHuVp+UQxl2T
iYtUz8+jQ8QDhRXtpUVqubLZ3J+PmvmJsziERVPr0JeG+zqWrqNeF7UYrPiyg/YTGCkBuuMIGVO1
7wKwqOM2aCBG1WTNuRNOdtO1Q3Cx+M24KfpeJAN1wq1rK/qhtajujSz8MIYjnPOBTk+3lyp096ke
GDhMSsppExIwaaDgOB4V09gY6bEasPB5ZrZUpu2XCliiNko97HMR8F7pLXx003tUDJzN3LmyjMoe
egJI34aDCdIXTPbmUQpUr9FQaou7jC/dxyC9/CvhhQKPMPCXajOVAXnpurlbYiuG4lVkTYHdpEJk
ovmAlues27g1VX2BPWOJZ0BV9iUX09oxfXrh9US+5Kyvv4yZnKJx0jPU6SBgZxR2jwhuCv7WI5Oz
1vABvWgKY5+KTLWI/2iGxUYtDMVh4BF1gqYPnrQqxr/sph6C/ICgl0CepvCz+04EqYAWdt1vl5ot
70ojcBBz7z+7AHdc2HKq52gAa+McRKEwbhggOo2fs/c6d4svCjSyt0HqeT1jlz1r4KsTtTKbH8uZ
ybthqhDL+qU8E2YKVgP8wkCenOaq2BG/zM466/Zr3gTZZpJdvw2BdLuoKxEmulYwC5SujLWg85kB
C+YeQVN/4ETTr9jB+jW0/9ReSjFDEJbOBzGGw2XYzMuz6InwwUUPl63oqIWAvFuBfAwgcxflqYDW
4gC/vVsHLOl1bg2LuTbVRYHA73yygdm6HJZTEH8EpIFlXfA+Yxuv4xo+XTsPqN/1Aj/veKAKdvE9
g92dr73LhRZkzRq5xGC/szv4uqmrlrg94vSw2NZ1Odwo34fVlCFUvzgjSu2icMiqp76fSB8XBLA6
jasxTWNsP+7RutNchGnDY+o66YEKmYG15+ebMB1t7AepinN3nD+UmEIW507VvGEL5FeZ5s6ttkTs
J5lNK3TzpsvWUH8D13kTQXACZMvOm+ldY5ZFRC403p2Iza5/5RDo6COXq854J8un0uhxWKui8c/B
zCLrJkMMkddmwFTL4ae59YlcgkviwzmUBEweVNMMY7IURdhcz021HBuv2nDEfk0+xEEW8hsPhitP
eVr1IprDsIKS0AwG9tTZ+m1pe9DkIHlsu8iAaYtwmAD5AOMpP8kKATZ+lbmXVT9DPgZ69aKK5ZID
fTlpnA0UZ9RaM0QFdNF0xyHPdswFED+J3k8o5Asu4JVrburZp4+BMcMVIuQlj1Ki2Xno2kycCWCP
L6C1na7LcVGwgTf9E5jd/NXJibdpuhyKv05rvlpIG79O6DB/1QgNrkE1S88MILnPbqG7GxkusEYN
nFBhH8fWqddtldsHP6zzMQHfoLuQAjkDIhAanBepGF9H1nkmWkQAKIhKB+cScpTVV4G86+AuIxQv
x1AiRu0WJz1zharShKIyAbx36rELRWyYRcKXHkuWyYWxeCDaoo16yZ0iFkNLVFS6NN9Pbi4HJBwy
vGpU1yddEdr7rGDBHQoUOCNbPkBQYcjZesS437ZdQZ0YlPBi240yfPDa0l+ZiiPZNQwhsW/CUq78
ZfGfpDd66DT42fiwcGfwIXlVmC2g9ewwwXxka4cKQoKzmmAG27rviGnUPUT5h00Fd4U92rwunFpB
V0Q64831m6RDv4PkRXo56UI8ODjCLyF+hnB1qQdQu5si3PZNkdcR1Zrf9xDdrNagXuZ3uqLeBqc4
TtARGNlk0Zj+YzBg3BQVO9Wi/hnN2u1u2wraL0qn5BEYIPmlW7RznivPvgLsWb3lusU+b3UDZqSV
7AIlz+mKcljrrmaplIjGQbeH1M3GL5yV2R2F1e8V1W51Ad6Ks6taAxkTIVyLfozykNZ5PdpFUEp1
oqU4dxzoOBdjMhDWAILuq5UjybKClny5m6nuN+2wrQGLeYWo5nCWDimB1Zf2D8IS6PPZ0Z3hfNk5
+3ToyaYCruzCKWt9TVoLvY6idyLSpyC5p61NsoZCmdy13V2vW30PKXQiwJRe6pfFpCUyN94OCc+K
dE0CBStdOhB3E0jHw1mX+QNLGr9rb4/yj+sxoOW9l7fpYfRGMIpa0a2ZwkSZQgcIxqplFDruKUuQ
WVEejaWwB9VDKw7L2bqJk6kZuVeNQecwd8p069/KJpUkUk4+3OmGe49d48D5Bo/w4E6u2hrIT9ZH
EVDwcmT2ki6ZAyXkCeIK54XMwz4aBsTpkyqeqm5WsNZuuySrUIXBq4cEUDRiWMCF9xacf570p8uC
LF53PjOX8SRdZrgO6NDtvUikmHw7XU+oKRQ6naqoCFmooMDMzcZ0vj30jVu8Ag5YYShVlh08gazx
uHXM66GSRVT1GrFModVHzXq9xkE/3CMuwKyvQvGlUwgUk3qwlcS5SI/lmaJ0zhWT2P5YY2B9gXQr
rnKRXYL6yHelXNq4Q3s/KiuiL8cJmR1yw0Hi5xnQsFkH9QfsC7NNKcfxHhkacKsml/0KaT+P+2Dq
dzxE2jxJitYu/C5IhPF/65XnX4o0zTZpEaI6A+nPu6UfOYvM5JQPwP76boyuNkJMWKuo6yBEep55
xFyHfa3e6EyrBISm+akaevvoVnReQX0A2Ly5mMcrPyz5toQk1ktNICQ855m4bp2Wrt1MZvsZHUgw
PAJerXxgy+4WHDjoigUI6amu3F3j0P7NNVJ+daeAVatOLy4g/FO2b1rTvVqSVesRXjwfrZrGLBrN
mDuxyn2Ymgq/h4ib6bHpsKmhKUA+RZU0neLXNUjnKwTAUAPI9FG1wWIhrGXjLveQ2PW8OPOnCaI1
duzBbs4MrM7YGDg7bGvl1oFnSEIh4HvTBV0AIV24qFaBVM81ONjPc82mM7g3LeekQK2sLq7CuS7O
oIax3EPHlEVUpfwpyJbpwWXEi+HeNX6ds9Se9VjzL9pD9szECMGJGtSkNhKLys+gBk6ullYS1BGd
Bh8RPd1WZYP9RI59u3N6ba+yrC3PeTsxG428bkycDRn6QjXosrd52C1LJDwAclElU2blQTP/1aNB
vxsWU2/9fBjXQV2GazOo5hLzqQqOOmxZDiIf7+q4gyv7luNAWGPhFGWEmGpiK+z+zo4IVT/h8uOq
mAGxB3FL7eeqrzcYJn3hoIK1zjJqUW4Yh699kOVXLXfg3879gr2xxpOrrJyyi8A1mAlBtYQPIC+p
+4nb6Y5kXfUhHW7XBtX966Np1Y3vQjaId5YCikDJlacMqtplb266ugtZ5KZQda0gtrUpWq52NbSY
Ny6kt9Z+N3m3wCvVcZguw4sRI9s0KDVi+SzgfHlpBT/nsbfpRQ3Q5G6cF/c5gEAY6jGeWC4HSMbd
kskSiHgMqYhFy8YtIB5sv0wK1S0q6mePdxB7KlKG4F/4xxXkAMuQFEq46164sEZq4GOHHBPO7HuQ
9LAzLW64z0CWJAmkKuZj7t7BQZ2M7a0ZTFXFISWWQdKz5DLqUd4Al4GJZsuXwLksR7VsaBDUz0Fa
OHGjLN0GNSIync8+CICz3rajn2koNHY2SgF2erQZcmewaYPLVsAzdYDZbB914aw2YtTw33EQ/n8F
+45IlChkcUzKpxdEteneULBnIlFZ7Ud+RZe30YcII5LyfDVmrNgHKqXH+IXb+paAiL0Kwk7EGnH8
tobdEASFZ2tir5cozgWSekk6eS7aiGoII5vp/mYRzMRDKfjBd11QG1zebWBMBoUdTw9uEhzrUVZN
zQjjFpK9MGTH1yUkAq48LUDeC9LuLO3coU1oXcq92y8VImTJpnMCEZc2djpTJhOqsofK6SFXhSbQ
i0kro5PMGeGJ1Qlo6fkAydcRpjUOc56TewN9wgND2Qx4oTmHp20o6T6EzcQIc7kZXZyO+M6VrojM
I8i4j/w6wxEgUS9BwT8CK2taE1NBjsvx3LpJoGww2KiFFn4dS2NZusea5jZ2FOB7III7EB4NnW6+
qlBV2QeLL879YCqTGirCO2cGW1T4lt44Im+B7MXgc7gFP6GDjahnEvCPTiFEDLpEmec7QUazhcR6
gHSgIChaBWq+cOVoXjSrUdtwVNbAuNEr19ATRB1BMv5ELaVuNLDWSYjxxWYOG7Gj7gxwOpcNgyFM
QyDcDpI3GZOxbPI35DX23EGf4IkjbYAt75DxD1by9N2RRb3JZyNWeiictUUgXkYulD7OEIgcjeBq
G9wg4hUqFprTdG2hLbkevL68QTZp172HVjn1yvaVNgyFbgdfpa2W+Qbq0M2aT764sSgj3EPCrUGR
TY1RiLL5avHc9ILQVG+LSqrtUDfOmtSQqaf1CCUN0oWPQvDsVrRtnZSqHJ8NZ/Oe2LTGnPHLMoYy
pBdrHVZX6EcudwqVRZQwBAA0LhgjK4JlRbAruoiZ3Np2KGgq1KAYNKGggj/lW6VKDw61lJQryf3w
FbbaYIh0pbpXs0OgNUScDwmjgjVckqdzH7r7G2kF3xEJFM+0+PStRqmyiOHnFKzQRBn3eqiDnSmG
EIHL6LpnZHbMHjjC/ryhebDFnkE3tMc8qlICAVMNEXZEFDOc6DtBnrpQp2iCFOoL121/cPyqWiHF
ms+DOi8usYCDO2sJuclgV3o9w4ngvMDY7ZshH2+HHKX8CHo6rQD8vBnadWhq75pn2BKiZZZu3AtS
F5HMO35T8pYmGRAiL03TTHHVGHrviSHEEYNKczk74RqJ7XCYZtiuRsUy9RclD5F8hGpAsQRGe1Gb
5fIr+pSov+YQ5ssiFZo0gSiod10t1Xw5W4+/+LKmqwKEG2/FU+3foMOOukpFpbtDKYFeCVnWVy3g
t+coJzTnxZTxKV6qctmJ0firHH8Zd7DRwcYyePd939fPg+POeQTvAQiDofxhEpjXsXuLs2PlQoUq
5nVVfsh59s5mHHRxOhP3PgexfksmDYsE0ehj90YnULQTsZQGZpyIaS6aYenOeTUtgEzk5dWypOpq
lPP0znq23LW0VLFfpnxJfD42sc47vSZei3hEsspZucLVSV42/U2N6k1sHdnGZnHrFTxe9c51YH54
xJiRg6tQb8cLDdMD1MD0xmZlcAUVaLYzKEUeKjFWB280czLwvFhpV9tdATukXdnNzZfM7dgzennl
xThC4XMCF2Hfy7a8LyBDtJ3SXpzlWmYFRCtT51HMI3vCn6FxK+qu2lnaCBx1TYr9lUOqO2jyL6bJ
q4sFo3BQo0yB1rLuSs0a9rDwyIxY5wx3c984mzZPWVRXY3OFmiZ8f31ogOYJMPJIJio/fShym533
mVtOOOk775Z41Xi5ZOhGoE+eNS/eguTFoWS6pbw1kNjxhpRHTsqFjRQvx2PFfOJpZHOjpijMoMrT
5iWmnizZVEDrXgwJYZMHwQXtpnGBLp5eOeXs7oeR1BfZmKIjIKu82ma+bqMlEMEKsWb61aowRE4O
R/BHD9vAHRlwTCae0j0KyZXcQfNXreeWsa/Y3Zuzrpgh+T0H6nEYgwVV/zxoUX51CjSCUN6+DazT
QhMUcGCojtWN++bm0AWD4WexXPBxTF1oYDn2EqG73Plph4wKiY/LUQwR4rVfunSl0wFH7++9/D9w
Ht8BGP4HO3KKLznPofbWNx/mFD3yHeDkUr+rW9O9v5vzF336m/8fcSZHXZ6f40y+vNfv30NMjr//
T4iJK34FgMNlXsBA4KDUB4jjnxAT4EhCjzNk+x4Tf3zyB8TkSOv6A1JC2a8U2kgwCKMEJgugDP9f
ECXfA2eBbQDOAnYU+EaMcBr4J1hgyYwFPUUjIOIEDetVBwZ+cYCYSeOhDz8Lc5sHBmVW1uKbrG1W
oYKE+kKvUM6mdfDUoo+cxYASQGFhQHjubWE+E8xnwjHC3Xa13/EVQ5PoeUDXB9XbCQ9f7Eovm5Yv
vg8eKur2PeoDDRbesLZ1H7ZVjFYjikUh3DqXr98Mw5+hS44ImX+hK3583iPi6hvQlpN7rRItdNOx
nXc7uVVH0crYXXZzYuJ8/Znj6wkV9sf7naDgoDQo4aSCc7Vf2WS6mc5xFMUoUCZgwIKxvvvk8b4H
jP14uyOq5ZvHM34etnnoQRY+Sa+RSY3wVImOwpzpdkqWlcs2ZvOZZMT38Lr/vicHRgblZOhCHgGA
39yTtQOjeY+6cVPYaCgeWvGgP7PyONH8/PEmx3H95iYkHZbaZb6NB4ChV/JxilENTtQaOvH+oVjr
AzrkcJbQF8sGuNJ4udfISTbF5pP3+yfLxeVYni4nYcDDUxWGxtTWwOcbxphxsOme+lV3x7dZksfg
9B69LY6zSG8+nUXfs4uPLxYLlbieD0sN7AynPFXgBSacXD5i9814ptbj1u7Z2mzk+jNPtR+ez6eM
s5ALsNRCIOCOTNBvXjPMqa2qocQT18DqRAXDERz1C0HXboDMPY6OovnMbPR7oNXx2QCmC1gAKS6A
6wC1+v6WYYkeq9PbLh7mxplX6MigwoV2VIP2OQ6tzdjIkWn4ynYL2/F+Nv2XTwb1eIdv9gRACILg
uB/7+BbYDE+Vh6aFKnwLyHhnZ65MTJagvBlXSeccvARGLB8sSr/yD4QrbPvZhDpZOz/c+mS9Vh74
C7TErecZVsNPE4qLi73+6+c72RN+v0eIVwwYG7Bl7FTtIc+HtNINg/ie9RK1HVEg/r/eICQ+YHvg
RgD7SE4Vooy3NAUsnoKINB/UMtgW0k8Ayj8+Qogjj4LXF3pAUfrHz7+ZloYPGQJdN4gkjJ8MhqZx
13/9DL8LeXwzCY57F3CHjDKcysxnp0If8AfpTBEAvJDtvH2x4+ty1TyMZ93arpfEi+k2XNl4XHnJ
smnPw5VZwcRm72/EmkR54uxNrDb94X+x9H84sHw/oC5jEHklxBenmgpg0dS5TfG9ql194x6OEss2
RgPq5njfz7byH9eiH3jAv7qYKlj/7kk0cNSRbJGTDDEZ7s140YQ+oIa37XxRGAqx4c+EIk5m//Gd
Y9oQzBzcDFvb8fNvhlWgz+PmQDXEI44PgIsKeVRrHLus2EzHL/nZ6fjj7uYHIfZuTCNATNmp5gak
X/loB4O64eV4Znfho1yVMba2RB2O7xTt4Gt9Tz/bXv5kBEPCXEBaqesyoIS/f8oQCMoWSlEmLnbp
hqzqFXxXt0ucRst9nnwmRvU73//7eRyg1+QBHMxdjOGpBZPhFIJXKJ7FxdmYzLib28cANSVhPK/D
DWCzEQASl8U+xK0/2Qd+p5z/1b1PnlSlBqQRinsvr8ct1N3mz+1+wcoBEgMmBTdIUVAU/OuFe0Ix
/f38EJhGOKwAjfbIqUp+F4RLVxi/g854tQs2XmzWy9pf59dYqnvTxjz+L87OY7duZduiX0SAOXQZ
dlQOluQOYcsycyzmr39j+zzgSpTgfc9tHLhxANUmWWHVWnOO1XqJf7bF1ee5xHt+N+zp/7+bu1SB
5Q7/cusJ6qd7pBRXc9BeIG/10Vt4jQdH/mi6UzDqQWe4yR43U1B7pae9ZJtzy/bsO1i9eDOtarLC
/JhpU11JbhFEQbeTAt1H9uFXm/hg+dnmXFuC1aZ8Orh55w5AT8vSjE+xUNxncdT29JCNzVddfzKM
cwvni1f8YYDV4WjRRDq2VQYYveyHtjG95DZ7bLh4+DprVva72/r7/KTdnJlQn3elj8/lfPyydd7b
eTYzrL6tHzJEFRBTJK7q7LvVQ+tmvqH7he1aL+fm1Jnn1VeujxDREaE0A0/tpdV03pI+6/qjkUfn
1unncJInJMxzDAQOyOxX+64Uh1Kj4l735IO2KQ403LwUe9DYvn7GGvPVbsRIjm0iajcUeX03qOkE
3Yri9C5vLdfgTM0gTVhwSt30nmbDnsKmO1N6fgS/Ig76lTjjl/t8oLFEdWIHdkPO0bVfv9FU4QjD
ZPxE7CsofVRFThnhjaCZEtrMIZPO7UdfTB+LfmkKwYRFXwp19RUB5dtmXbIWZ+oC4ULZWjPcoXwp
qUi3/U2omW40hV4jpRtUIa4xPDbxSy3TAuJcj/fP2wJhrWMQk1EGVPhRq7DJcFRdz3prIaYZAzUQ
WxKCAc1aXdMldbbBlOXHl9Xu7+vnz2Xkwylgg0lTSFDIhmwSEq5GpUd2gnYhl5ld3V7ZnS684rbe
FwG5Zk9/OW1KkYfWcuZg2p7ipjD4+y84LdD3PwAXjsHbNzgNTJ5+feAufVVFoWwyGD0ixDbZjhvC
tLOx+5fD2LLmnEJHG6Hkx33CrOoJCY9RYF6z0XKBzRY3Tjf56KFRMkbegml2aMtz82u9S5yeTtUM
jcsgH9BeB6oqYpqFlV14fe47mmd68lsxccQn3uRlOhxTT9ri0t2YhXvudvgpm7Eee/VpKZFoZdTz
Zk/Xb1TUXrONN9HWYjIl1+fOl0/hxHq01TaVKaguEwSXaDV+T4a+0ZLvoVVdUo50e7nZJnK86/V4
g8LhYdJ6dxm1bS2MTZgWZ46E02OtJxRdbxxFxW+gyGvGdGxUUaHavPJqoV2vwumzlJu/z9mVEZu8
CZ/1/RirUyeNddrhNXLhha1z24ynnn66W+W0dsjniyi33Cl8TNvFXwiUF10EiQLLNG72ZiT8rGi3
sylT1Oy3sn0ONPHFdyBCNzWHW7qOtmg90buCokJJY08CWE7hre7FXurrN85levdPcKWced+fVxZ5
UA1NLIIZx3HWLVZVsIFxZSj1n4gZeOC+3yBq357tXnC6znz8rh/GWTeKzRs46oMdVuyPyZWxSQ6D
27nS5Wl/aj3pfGz+eR4xHnkG1VQdMsBrg7KdO6MlerX25oPzHN3F3riNDonX+xZto7yaMPXsdWB9
GqlYD9km2IWJ0Ph3lZxjc4zsmJqVZ7iN7TkkrKAgScHgyQ3POfvExpvbX2fm8uct6uOgpxvRu9jY
ELaUJIsDR/ZSela/paNrIPibLtON4xncQYz824Se+tv5PfkPImz9SU2Ll8tdwJTl9e6YYDgoY8eo
/+xQ1kY7xr5wc+4/KPG3ZTDvsIYdSu/se16HVKf3/H7c1c7YVSFtOS2scfKh3Z8ydP2GfopesTk7
aT+9XK6Sp6CNTAXiGns9iYqhrq1ap0dW0VKpSp2gqpRbNaw2Q/9s1a0ry7WHTuVQT1XgyONG60/9
uBe3n5cdhVrPiK1zR9I6ylJPP4lDn+nFeeTYq406RH4oQpW9y7kvfusHZHU/H+araYfj40L51l5V
D6oru9H/MLtVwko2ZsIMRjbX72JGWwGfI2M/usAz5+te+pz6MUm7LhiRR3ioNdxzUfqnqIr3/mHQ
1ey2zcnSbJtB9W20KwKE/ezUbctJ2PjyRg7d8fp048SXdy4P/Cd2/DC7VSC/rGVNxR+q4wBeLawp
FS1msIhqgvGcXCU/9O/qpbrVnnXyldJVSwXlrg1kDB5e9hwH59jDqyYLHFKn8VUSGeTHFByqq/GL
WZlHVTB+eGk9KxelnwQcWBf6de/PfnrUj+NR2f99M/m0gZ2G1PDBnsJp0n+rDQzBn21LA6k/p7nM
FHRI+WMh7v+HMXQdhxgpaN7uKu1lKouOQcEkvShJj1T0j+ANX4mcz1iK/1C1Pn2+d+OsNokB+YVa
pprtdv4YjFdim23Na7HvLsfduQ3py9f2bqjVl+K4znVMTphUm9Qtxltd/71YZ57n03HGpzEcA2kI
6H8m5GqMLizTvD59mgT30YhqqnXOZXf+/I31K3s/xmk3fHeUWGnUic5WUBJuzGC5JjU5+d2NVLkU
14lCLMwwu+rCOMRX6Z14MA5UGzetp+4i/xwNf/31yKOfktBkh21yHScr/sefkiz6MAqiFhcNBdLS
neTJexqJ/xMCnVvq66Dr/0djUyPsVHDjruJBe0RtHpKBckWQF3IQbv85tmOB5yy7iMVG9vHG7c/N
m9Xp8s+wKnsqf/pkP18NW+eDVI/pyIWm+RVGb3WV+Fz3XEucJQ+tZuh6pHWrj2hWF/rL8WVHPml4
EB5y0Qqd56bdoaEMDG+GG8Wl9cz1dDVp/xmWvYQd1ODQ+MRZsohzwY7Q1039PZaP1bkuN+vr7z8D
EL7qvDxOxPXtk83TaUqnt11cSF62mz2dRKgaLJvyItpJxCKxP4+e+WvemBsNaNW/rjn/8wtONwrC
dZm62mqiDlatFWFB2orWFtEuC6ankQwa10PMD48J2ZaXv2+f62Ph04CrfY0OgNhdJyYN4eV0XHzF
VTrXocytEwAeWi74wyY6m4L98ku+e8zV9kM/8gYvGC+67p8kxDiWmP2/P9hXi4HVx6VH4cynMPRx
xQ8DRllDalHCqXQWtpGOC+MpdejoU1ZninRf7S4Mgg4D7oWKRHL10fLcSmNRCXKNlwOBzHip37wu
nnzRnS9if7HyFBI0pIQouzifErfE5jyZGdku1WTVVf9c5zI7kCiF0ODH0x5tXP7+ueTB6WW928lP
k+TDqKcg8v1Onmi5Ip+qrMZ1u9d29h6R08V/ER9/ruZ+HGf10fJ5wJuTDqfJWO9N4qJoPoit7Vdb
qfKTR4WSnbrLH6uRHOT27/NFWd0C1s+4zuA6bbOks84zIhKFmxAJwysnSh9oxi5TpbyYUlgRyfyQ
VNKhmP5lGPNp9FWohKEXtQ/qG1cxoNSpKLw12UdTuPn7U376kFQHYeMwb8hyMldXxYZSadVKsXrM
wuhntF23O6XXzpfG18kmlSQqYT1VWQDZivOJiGfNQ7poqUoDw4tT9jLfdLtwk34zN2wonnwmU/1p
qf8psRLDOJzuurEukkfdIEdl3GD/I7DH7LYZ5mJbYn6xnH9H04YRRFLDwsupmSrce2PNNI8jLVrw
iZpukdaoz6+SCllLqtBu1TGfotTxqzC50JdzEcWndcGwxBFEa5Bt0BmuZge8Tfp00fDSrRd99qMk
HrdJ3vc7raOxQTVVzmustob397myuhnyrITuKtlYjSsi59FqMTrDhC4diaxr09igNVWvhIJQtU9Z
9FwXd6Wtn7mKfv6MH8ZbBxW4pVAYZ4NJhq72lxBo1rYKr+v5x98f63N09vG51uyvfBRJQZ8GE8mI
ftC94bq4PSVVyNw9aEHmh1fn4rL1rXP9Jtcws1Y4eqxjh3QN5K+uamwWPFxHNrUgRAfg51eC2y/2
Z5oObc4Nfu6trs4myRoHZ6j5ir2KxpZmLtCOYR+5KtavjZYlw5mvyPT4PFtZ/JyDuikjyPmkyZFr
tqDIyEx3iNTlteIc4y4/11pynZZ3dXyHM+QYz/YWAOewL4Yc+5F07BPjvlq0OyutSJI6aPBLuNOu
NeRX+qD87IrsYI9z4dlDCRsoVW8byjJWRD/ipCVRoHdHxxhnj5IJGfwwvUa5t5lpWDM0st/3xVGk
zW0hku+5aOMgLhyk6rZzpYnwZdaq0VebaGcuyM6dGQ2ROd9Y8hwFYS0XeyzMXJCl8i0UQxToofVI
B4DYU0qMmpDZ7+xkLlxdFbcYHcPLujLvm0SiFYvjCJFu8BjmV9Kkx921qPtk3tR9pTpuxTHyEHU0
dwhKSTLIyXYxXSZmZ9jUubUE2UJfYnVOxoGXMUUkKVSbOCm27fDCbPP4p2OX2n0RhWRL6KsdDMNU
H3KzrA4q1tnAlEu6w0QKjQu4GMHSkEPsW/LwmpZCuZL0Rlxj+RqvJTlXt2YYpYObZ4XxpsV61bvq
PBumSybFDsxeDunDMZvXVvYNI2h/B5hM8Qe7q+/wQEy+OcuJV5cXtUnnnjY1g6oDl2ymWngfm1l+
FVoIwLGvj+aFExbXKQWIwliqbw2tmhNPqZryaW4L+RUChDW7Whvr/XMYC2eiFaSe4YIE7xMt3FG7
CooOmYS0Neg4DZ1QRfchYUX+lQA8SHqcdU1jxCj9i6GR3K6isxN9axLILCZ+TLUaLoupMOoLLJCZ
dl/2cZh/b5ZK592Kyolv7LJscZGwnXIoVgv8LBnNiS/oT2QeiqywkQgsUsIZA+JlzrywN5rqe+SY
Ig4w0if1CwZNHIGGzjniK5aE63pR2qTf47JS2imwSSAbNd2yZUGn7BF3ud8acV24MX7B/qENDbwU
ftSFup67c5qJdDqOYVNIjW+bozxe0OYeRlBtlrSxlmNc/m9dn4SKq+ZxLLmRPAwDJSV5HgmUaluP
n/RG0nLA3YpdXDldHvN8GDDlUPNsTQ7V+mA3hln/VkMmeuR1oOVqfVvYSSN8KPVFtEHU36hFj3lf
wf3A25kVSEeLG1pWtUByUfE01MNvGjPUjenWltLhfRlr0+IiUdZxDKQrLMxmu6RxR0d0mEZ9XnzL
GzAesCLKJsxep1FKdPqfd51e7FLTbpPfWofb8tTzOHcoNPcas0oa7PaNZpbpcZqBJe6rLm+LyyaV
QeBS3mu1XS+V0DPMmVWGxL8p8vRGzSj0oXgOh+FbhY3xVbUju/F0rcfOo8p9+0wr6QknptJp9QNT
gXqV1C8NZKnYActlYL5UfTowaBEAmFb7EbWWhCevysQxxdLAMZWHUhYMeF7ZeiLbOvTk7IFgcJ1J
jJI0ZmPb/twpP8Qgq3edAmkS0BurZbHLQ41d0IduUXlhPCpeG/VPVqpLnjIuwu/SJsRzkeg7GjEL
DElUo3ETilsak6guqYSrmH4nTF1+UFsDPMqVovFIktV+02vx2+wUZDnJm7lO71CzzcRymEgEu5aJ
zX9hcXsqX/9SP3kD62HEitHpzqbs7JyW52qobViLD7OTl0c+uXrTD116Yc2V4Y6A8j34gvgi2lR4
IoXKwfQndM3E5IVWdkxlO1sIoWFquHpGh+C+T0zHs9SsCXIpV38WCp0JR/gDvhXHWeUaxlwDGNUN
j35gjScq+hulbaR5JcpTF5+SBiSgBUa0GJazhZOjeZZT6scIZaHfZJQnICkiqrO7Fiu8dQgVcxMV
wDG0VnhlMRwUUUu+1pvfGim51GhoJjkGTIkEhewwMCEslrbpRfOrZfTBrJteVg+/tFTb4M9BP59g
wav2hqVC20qDpkY9WBm0aUYjlfxQ0ppTLfk+lRXAjEy9L8J+O2m117YL3IHIb0ENLlMo00RIPRZy
Zl4kON09lJeQ3TovB3MDqfHB6uTU64v2SeBqCsIIu2SqN5jDqoYQM90X8xAQa98LoThsgBaWwxqZ
+DzmEk1jF6qKw8+l7OmTO7uJVLrpZD1QPPAkXd4Nc7K3aWkJJsqgmjKpD131I7QUT601l9d77FhH
wigw45XRY9Xah8F+s7Jh9KJ+oP+i1dyaAwCk1DFHLDZgcqZRg46Hj9kjch02vRZa3zPJesOy3/vD
ogK/KAuHbSSjOpYkVxpecvck9nI7cyz8hCPFxwxb+pmwcA332r6Zc95DUmGpznvPHM1qZ1q9dIyr
OGQvKH80ZvGg5f2WI2AE3tPmAUnl+xlgHtyyjdyNyU0Wjek20Y2KvTu/pzN8jKcsfZCAxjxL+PUD
dgxGGZfyptM16TibsXOJPc3xRjGB7crZeQd6d4NxsO9SzXymXAUHDogVPLAtatlbqym31lLfaOHw
FpvMTvr6cZyXmAIpA4ceDu7HvOq5JuLxjdvup1ViLZsHSOrS0NyUzcilYXiF0iAHpik6zyoKx0sT
5cVo4iC1qgcpYt+laeyeTjRgfdDla9OLYpSAWWwZ5jKfWiqaO7ODblA5d8JQb9O4xaFf0apqMQdO
QAnqh4DWV6n6Q9vHjqumReYlCM28RU2rG5CoJ6hXTqeesJPcuVStW0OeZxdA5ZVondDDEi38ng7I
d1lF1Trt8mzjSNjAJC2GOJhEv5tMxH6lZ3lgK7QvrpqocB1Radss0r6Hs0kYFtV3rNB7MO+ks1qk
JJLpWT2HM/1dLgd9VL02jh6UNP6plq0PunWLDhrKgFQc9NTe2X29E1lxaRXRQSLS8Ub6nXlQT7Qg
icxXQykfFdFkHnRTxTMmA2EDTpXrTDh0VZ5lsTMj6aKNp0fiCO7xBe/XVIv2qE2iudHS9FDYxsNc
hlu1B8cjywmuyehGi+TvSTe8dn0ezPbC7jfB7lCPfVpvO0d4/IWg0sWPhSjNwAfmQOIR5fC7a5L9
GOtIhqDT2SX9DKPWuSFPeuwHfPiSFb0q0lx60Br5CMljmsmvfcceIMVNMJnmdZlrt7Vev5SzctnV
2XGS2+s2Z3HkEOFGS268YtbI+oz3i+gfQEJca3V+gyXnW5jOT207UPXu7NgfIvP7RE9zYJ/ku00n
3HAyvmj5CQtChDuZAEckKlxFWlYQuprCzZr8vp+ky6mW9y32uiaNdyHdaV2pRJo5J42XLdkOoJq4
qKKTYbeP5D0dmMUWDupLr1nPZml1vjEtV7QDesv77CacZtyq9fgc4bgAPrMYbhgbHQFFdKOHykW1
NDek6Y9lWf1oLPzAMgyPCzyMzx1eR60vrvSyoRYoQa2ME+sxwRXdyWx3ECfRhYIKdCI2IAAQYO+x
shPsWmTD1LEOQFl1mxr/rWsl2kuaziXRO/2C4ISMHZO0gcGz4WcVW0r9+XUR40occIF6MKimjQ2Q
BV9T2Qdj30ZBYeYPulM/sJPYOLTH2i9MeuzSsTseQ89RaztkSc7prgpLcysNXXSVxxpyDia937Ut
PslKYkwl4Vph1E85qFQX2J/p03jWVy3TFeXPIs5nYv/TdSfRD7TAe4S/4BvpcCEU6VtGytvDVy0F
YCxI80XGz3DkfkFR91dcdtxcJ23edaIiXaaam3FEPUT/jwPdmuqXfkTNhqLacWti1G074vy2JRAb
fTU/1o6d+6lO3KBWE6FIpgoUfvZlYUvPRjhXO6mCDxfmyqutDHu5wxLbp/f2UM8Xk8BdQr/ZJ6Ow
XqZpCdRBesLTfdc15aUZgfsJFYQvWaJtbVO5UI3uLbFSj8hvQjwW/cgXO2cpjVFQn5Qx2ow6J6GR
RTaL73pX6n5eSWjdWoytldMmvqyVAhM6qJuxiva6yH/3NrZ0Ude/LdXehWaceQ10QbeOtbtw0J/z
zjS2etoEap5eW7Uzu0ZrFZ5RISCw8E+fOIFVlDbbMBGhl8zKSy1McRSy0vhL6XxPlwSklqNd21mj
biIJiDGgPvzay+0yLE5gN91Fmlq/GrO8sDrlEZzldWqFexXiWFt0b/DxSzfqKoANor6GJbMDOxto
WnLTtdpB66yfzmhey00BcU7L72BSZV4kIM7EdY/ls3CaLoFUoXPBbQcYb0NaP0fJjFXZUoKCvm4Z
D7UJ1V7yRd/t2FE1oDk0XYiUtveSbNpFbQdpKaK7YXyfq+GdJkDe5WXsR3p2D6W0ZMLrV44kriRn
aukOby+3AHkQPBrSCy0dQ1dK8mUrJkW765y2OHRmiXIsQX4/sI/oZXWpTGysFDH2uardA5DwI3AF
rlw4hzyPdmno7E/BgavZUPu4KP2Km3xjJZ3EYLLiVXgkfzTJLHx5GLVg6ZWF+ljSB9MIs1GyTySY
eXqUhkL2jMK8y9GmXIsyNHegBjiT6nrvVNKPptF/jKHhz4b12A/ZJebq+pgNE3YE8E8+RBlPqZc9
keV+NvRj3rSPIF71rSaLhzyxDX9qsDUmGlprVdD9MZZnV4HQBGW424gi2SeJ7XwrM5nNfnT0YYMx
sg0sugJ5WIYlv0rHAaM7OCOgkn2IFhRLcpIICHmyHF9H9qQehV6K40R7nsTTGksg7oB1GJdmorkC
hNIvQxP5nd5rgCaIcGyQDbUe8A6fuPXCRjJfDH0a/GwZu60zkSCxu+jaqOOrUDnBykTyIAy9CmRm
km8NduKatvgxadVNnhAzZrkHH2EfW6MrT/z+XtJ3tFeL/DLODpKIfMeOd1WeBlNHklYWnlOmsjtJ
7a1clPueZPsUtcvRKboHeWkO6aS7CfB8gDqtP1jKN0qdd1rFZb55s9R5w/HtASdwT9GjouHlHnyN
yAsooI+hhEpzh/0OdqnjEBEz4Fxs8MQHbXsdae19bTskqG4nQUdxCyoE10orP5hmMFmxb6nfOo1A
Veb+W3WpR6qp8nozm5BOWm9KCeKjcjAsQMqp4uJFUZLAoJAmCISR747l8K1ToFikRhA5xYMJFSle
ekgLqFnb0DUsGFpRBVeiYoGS64RtknMXUABAhNa3gt4dOfSreB5ulfjH2OykBWKtsoHGGETV2xwd
StPZW6K7bcH6uFCMf0rVQqmicXZhW1zBqHbzdrpTOsdT4+U6doQ/jO1lLSvFxTzVxFltUdSXwsx0
n2dIfLNng7RQEF6HQOTIDzm1tAMqV+2BI82cqKXwrXT+Zk/WDTKi69omOWYUy5HzOHmAgyJo0xUr
lGcl6rR5BBWpHq8hzd9YKdqCvgWuGtlBODk76MAvSt48JMr0Teikf+JifuMtXKXOnN/JhO9bWZF+
OrF+bGLOdkk3npUivAvVOcCe78vESYTx+W0/20C4VKvzbFCRR/rAdJdNb81eKOUveTgcSclsRBYH
WQmRA5s1CWZVnWHjyU/jRHm10Isn9gibnzfFbqtVu0SIbZTpN1O5eFSiAHnz6fwGOqIfh1D0xkwU
fpEuEFZ6+WE2y/kGeweBdqi0mL0GJNYuanrT4Zy3T4hwRTMMzoN5IiZWftjNBBM+6+4Uzen8oSPB
zs+h2WCOd1EzaNshTjzXvRNyNCiXc3ItHIizgEgLLnmjeTVpSEJy5SKWkWtpV0rS7LlruCWGvTHf
hIXlD9ij3CydLk3N2hUzKEDdHrezUOEXJbyuUfEnh7o2MECSXYcR3kAJ/iJvZs/S6Ts55qzCfFmO
eh3dVcyELCsvZLWhC2TrSrlOL6jSdQjfCjkNdKhK5OIU+gSH1n2bj7eVEYf+WG8z6JhpwlStNL8b
vhnzW5Z8LzTlMZrApzd3tbgRRbYXhvwzBveSZOluHGfE9/HjoLRXnHWug6zVtDaS9GBWgeijXV5Z
3pz/HsXWct4a8wcSJ64btGuf5uui3OVQTKbUOSwJJOJRId8be9V40RSGawEm9haW/lSzSopB8oxQ
u9HrsHY5p35VIyqNYt8qu6Yfj/V0NeXfJ5jiCsu3AynqjurbPDlXeu587+Rt0ZX4eKdNPgIA7rC0
0ykT95K8FUkC6CzdQXbgl28xpuSQqIHl1FPvGvYla8VX27slNgJJLXCISNzSNo0Sub0ifKdLt/zE
RX9V1Y0kmsMUy1ck6jDXTQGZBP4kef3mRyO1PxuiNj1/sur8QqWRfA7QSG4qiCO4UPlBNii+HPCx
mT0Z4avZmbuxhjwlwHC5UWX5KZC6MqeZN6FOqsRkwFM60ksvA2hUG4QEh2cc9reqAoXGqo+DaLbz
ktwkUraDmAKzpCf5Ibu5AVqkD7LxV1MkDwlZumTGusExhHlhWyoNKNI4OwrjIomCfp4DzVY4kDlM
s9lLlP46yo0gLTu/sS+G4U5puFVuLdp0gWtvI+lNsn6Xi8Nl7rKs9xAtvGKJArbTqJaIrUMgzdKG
/DxbUsMZ3NlcMApIVXsaVXBW9UChxsEVU3WvgaghheRSyeICzT6b2P6Y0VUuI5KuwV60kjeFdjBP
+SV80YuUo6HuAVeq8re0f217DtP4ICaJ/BG5rhBpnZUECr8+FyM8OYtvam3a1gFAVoOFGj15vLFp
6jwh+q9ObY+p3Um/9RxQ0bJP6oVkXAcaQb2LCT2Aqmx17oTmCOzZIcc9/ZxzOegyhBIOekVApMKk
+ga5pZiTo6XY8JLb3cJl9wQu1qLBTRSJ3qwFhPV8aVwr5IpEKih0uqtcy/ZcSN0wO+a1mVwVklPc
GHDrtjL6RMLhIfeXbjRBHtHvmjrLKPlZb8q/9BBl6c4y5+mGlGgebbXwlxqlP6veNBW3F230cyAU
2dY2rUD/Xjj7spJEYwXDoX5McWdVhJQcOoBmamG6silvaNe0N21wcnZe/Kpl+ov9fbBPOodTkY6G
Glz4UTvI2kqW0thyry4JNSTQAfu6fBaN2HbLw98HUU9yzw+6htMojmZTzcVDbq6FWkVkaHRGJsSA
ehUkiScH0EjfFNxOzrMeJAHOjC1MmEsL4XOjev1/g5n48rX+5zf80SW801boSjWMwqw5cEtDvlgq
aWhdrPLRlgt2dZ8WhX7GV/VJe2OodMhBpmLimFexonwUc5hFodAKZzHddnZgXv+Q4u5Mz+nPoqJV
Rf6ktXj3TDQdkHN5zg03sqV5o1A02TVjftPWuv0GP7f72Ws3KBH0X7nqpFcysOStEGHuSWHhhrU0
79o6k/2k4tL89y/++WWfCuncCLU/BoW1/iFPpSycNMkA4JX6gNjdZbiSOOlVSzkz0hdvGcqEbCk4
LE3svCuFEy4T8lq1zU2u/REtT8Zw+/cn+UJiwaO8G+D0qO/ecWyKMdE6BpB29jbbRYfM6zewDhFO
nxcAfV6OHwdb6Uby0LGmkmovGaEHY/ktOUFZqmeW/B9D38fV+HGQlcqoSQaqqIJBaIwDRdbnuEMO
HsNp9joP/7HUnVehnzatv425EjmQBhkW3B4GaRVfP8iXKY63AVbxNt/VZ81tXz+hfmL/mA4O3LWA
sUIrE1cq/crl7bKxaentpz45CeE6W7R23vzTPCON+XIWGoqmGUgXNdpPfZwkUoM5MepNkm+jc0tS
aZcTI/59In6u9vPV3g2xmod5XmHmgkwAijTH99pGHJfLdI9hho4pnbM1nGT79xG/UHB8HHI1G4te
ABktCeG5YJLEcasrYDLbwesCciYlGo5yG/9vY+pImjDjqIq52jUXqRazOv4zOXtvDvotQQS9V+9P
8Okd0TnKEa7ZZzQ4X69y1K58OtgZ6trmRP+VDkwaSXEeNiBx7kUHSCqH0GW27M7p9b9+se9GWx3x
SO8SW58ZLbxsrqb70+Skr+w92XWPW5PfP50zZKifBWl8yncjnk7od7sYrGaryk9J/5OsXr/lvyD7
Dib4BkbdafSddRXuuiB0ZT8/RD6tPF77Y++C7t+1h/P628/7HOYcBHKyo+LQ+OTyUoee0wnvhBuF
oEo3SyOn42XhmKlFzzUILWcEzWuP9R9lkAY3zKF2qPzTsu7944MgNsaRvkJkWFA8FsG0s8cDFbPC
I3Gju1x3vWkr72JsbukWt36AfuDMYjpN3I87oAbe4j8/YbV+W9KLDukYwoFXuD3htghOe6BcboQv
bYuNnZ43XH3elRgS+gNXI14aquqPH91u62lm5z2FXXrszcs1pNjcz+9PFr5p2fPUzdW/Zl39867f
jbqaakXctVEGG41WLdxQuQTazV5N4uDv7/OrZwNFAxmFTR4y0moUif5GdV8DYDopWT2dvBPkdfPM
IF9NU2aMjcYSgR7+rY8vsNamhigJQVmWtDhKf9RcNKThX7XeZD4SHL8fZDUx8kYv8n5hEEVUF3L2
lnXhMR5e//66vtjgNJzeCkZsnNGkXVaP0tOjoKc5HQmLfbJbjD+rfro9TfyqYR+PFv/MgJ9P/NOA
Bi5s3SE6k1cDhn3cjq3GB7LKRAYtqS1hGoyhHFGymCiz0XQjjmVA//oIXC6ZNTpHc/NBykrC6qem
FOc2gdN7XC9ATN/s72R9uemsflBhZLOjpBDnJSW90RPt1e56QN4G8oroTGC+tuScvikkBwu2JcMR
lK5OThK7i2rnM3T7bbs34m1BcQhiqUwqirwhMi3q3L7Yng5ThANio5CcG7ZRv5PDbVR65AZei/tz
0usvlsyHH7WK+4bEUcPWogonUUcTKDqMvju3y52W3ceXDI4EV+kpn8g+vVbQalYz0oqNjZYkgIeU
FUm5FbxW+4o51pzb1T9PMQazTaBIKHatzz6VsI07q2awFhxZcqSYwX7uFXtzk09nheun6fHpyf4z
2LrHeavHgEJtDDgx3Z5EiWnsxUz+9dUfZ52Jhx7OmoYHer1hy6GlZxpY4cKUfWVuLg3lin5214tu
BP9H2pltx40c6/pVvPoePpiHs7Z9ARSKxXkSJUo3WJREYZ5nPP35wPZ2s1BYRHcf+8KWSmRWJhKR
kRH/8PHruRQLZIfqCDAbgJxlJCDE5YPyUexu+poqg/ctfEHV2bzHuQGtAgGZeIfE4Gu5s1zjPrzz
cpve4B4a1X3wuqVfIJ/uSVjXMrKaZHrwR5biI5MQaAPFDng4+nQrmultJ/WzPHp+iUjSLRDE6T4Z
5PJMAkbmqq22D0QFLx6azgneU4CiqO2jtPk1rr2fqFbeBYNx7g/+owQSh+5Sn4P7GJVDOebhXaBb
rx+v4vq3V+aaNrHuJI0x9cRrdDNnT+B5LwzVvqnbjSrCSuBmhXhUuqLyUp1A/HEIk4UoyeCEkJlK
O7hR++qy3c85A4WzjXsMyqinu1zjvOOBiBYUsEX6LeEvUU4S/IgwZ3Ux42i9CUq8DOYfICGVR9lq
P8VFc1ekGg5+kl1gIUfTIwgiJyOchFV+3snfQyO9MtQnSTxXi9YuNetgaTRE84DOO8ZROs6QeLFQ
875B09139KJ/sfrk3GjqrcT+hG7CPn8/ofkRvkt8S6NvCqEZZyJPeUP/aR+fzfR69XKLdL4kHr+9
Ue9HWpwvfVZ0qcXVxR5aIDhKeB4EABLqZzLda19Pr6LyUw6UMVKaC0P/kWV3efJkRTnxHhyxBdWh
ina1Qt8vKq5ocG5crE7D13wcE1csFbYILg7H65CFbaSk1MJtSfwS5lep+UOUnj5+G1bKUbMVsDhj
0jXcPa1l+BrEcpbDBWuBkGtzV921TyGytZwAjTu5kb4z8j8hGTGfpceBmVHhasg4v6OxuNRPGloc
9xqdEzSif9+0n5UuPRvlKyl7HcQt4au1VaQYpCEpQNJ5UtObvRoCnIlIalDEmEbL7r0XvdmioWyN
snhWnDIDOHhG0VvtEqjNjZhET/jQ3n/8vNYTIpk1s6CqIxBwvCXSNIoB4ZIQ4dPQKQ3mfREt6vTC
0J4/HuiU80WKa6Gs8Z+RlrdrIZw0dBMZiW7XAQfHfdjmTxAzA1se1INYGrd6ab7EZfq9DYO/xsA+
eS0X6TUgHB3nCc5UBOYPTfdzMuP9xvRWgybcR90QUXhGffN4IVs9Qi5eJMbMBbUcZ1NjlvFwRzhf
0oiW3db+ON3xxLR3483f511M04W6DqS6REzUNC4tv74Sq3O1bC9TqDyN/Pjx7E434/FgixOhw7FJ
EhPOOIVHl7c3rSB8B66+tYarR+m7OS32vI6XdahKRE86w2+ySTmd/e+zJsmcPDbanyi2LvWEft8a
78acp/5uHceaawci+0zN340OvIqrpHazc9WFTrILa9d8TC5VBPPP5D8hDfhGlzuOW8cLu9iYIR0H
raOLbw97mnm6W5S7+obO25WG+6QtvvTdDuQNyIfdTB5EeUFtL6uL+lN3b1wEqAr5UDGum3vwSOrl
X2aAazoO6xRnyEEpZy6r6p2Ql7gEgBUTuxdNm+jSb2l0rR2XR0Mspq+mkpkgnvx7XiO6pZPJCGXE
ztT/Gi6DiYr04Kh7/KolJ+1/JdfZeLZ1IVo5sJgmREPcdpBHOZHlDrCKNsuSpZ01f/rExYIi2ynI
sYXOdCFciOKV+f1PSLKsxIujYRfvL2QaSBQTohAzrV/a1U5ILdeZBee6M+PrVhFjXsjFPpsZ4BzM
XEQ5uBZ3UbWv2xRvFxjaqud4AKnwv7HLEpGfwf44VKwQ8AiBVPENGVAkNYZFrKhyhJMbrJxYT8BX
IdffX4EDhNSt3LTj2ukqF5M7C79sRcSV6HE08CJ65BhTwW3gQSr18GLUMZgCrj27jemthMKjURbx
Ikto4ZlQiMklA/NQgD3yc8RU51jfuIl/n+I1rWOH4Wyrqq9OEKkEej9YtVnLmyGCTaFepayskAyX
Yqe60EQ2nt7q7BSuGuqcTFH0Oo6GeTI7TSIyY+d6utcN2upVYffFsBXpVzJyg4koBoPMOsqLTRKa
kJ9wOZzFH5or7TAgA5V+msveW0HsVC8ANfj3Iy12BWyKShEFbz6Xs08t4kOFGyOz9Pcad9Q6DMSm
DDoIdNQXW6Nqajwze5PqVf08lcBj00fP//rx/lt5QEdjLCKmJ1jQr0dgMGL5I5uua6GyTdCjHw9y
2ig4nsgiWlhJM6Zjw0SsRrqODQJT+ToBX2u0Q5HetCH/V1Od/78xF4UpgM+9T9hg8dSfoEx3Y3Zr
1AGShjkqqMNO0ytbrjv340HXdocpazRF5jY8soWLmcI8G6cazR47ib5VSHHqcueUs0xVOR3kdHQt
2DEFNQZJfQySTQnUeZcfR2WKopRiZZARQH6Xo0vIgYm4OXKDcJiesZ8O+ptkb3inOaK9Lax3mjNS
xzY55VCIguVuLd46qy1oYnsBwqpNfdNl8s3QHNS5GqpY0VfZnDb26kpuZcwCftwrMCzQTljtfjMa
oyRMFm85oD1R35VZtld28UXqSA/mj1jJ3N54yI2Hpr3CD8Lxd5tKXKcx8+grLInuhUnJua/5CrVL
LbL67BeerbrTYZZ5mRJbwqHXr6+Ti6204vQ9hWeqiKBdRJ0+5jJWj3PBa1adsXURLWbLvMWrvLCj
AGjixhaWTzcRGmOAQLCnoYZ3olzYWv3UIP5lZ2mpy0+a4eF02XWpZHuy4n9RQlBL+jBVX8dm8Bt8
0hQtutQNvw53mFZXky3TF9xM5U9DCDVFhZoYRQCRPt/iOjTAw8S0IfFsPPKmvYgqBeZV9ZP1fZaS
R3UDJBgJbeRaO/HBvBnuPl6UlZLi8fDzor3L6nNr0ns1TD12npidSbsYjTesXjhr9rMgFcqkMI6h
VH2aIRyz0Qx8pfIcUazDVnVz5SU4/iqLl44255RTRINW9xl+3Xmd2OWL+Ln7BJX1gB5BvQcq6z2O
u8TdTolWQBAgcDiRLMoU6PG99SjerUMmTviItjBSfveBqZEC6w6drdriPjngc7hxrp+mmbM1CA1d
lb2Pk8W8K94N10ViNZYVlMnGbFPc8YRw+FbqanyAgyxAkyuVv56wGKizzN0GsHLYBiz2WciJmzRd
ZdmS/6ALlm1In4pM2XjHVoLI0SCL3STWUywqJYNM4I4hxqOcuzHCSil+ngeoOB6UAuxwsXJjZEpJ
PtSWbV7LF91VeGlddnBaEBvCvWc3/+//qseIu+Ha3NMjS/dbQWt1nhxHtIpFmQR+8SUSse/h98Vz
RYt2avq1mDaqTWtREUFmCy40uowAWY73B74SM6UG7HCXiJ/8Wvyc5N0FWftGvfx0G7KI74ZZ5HxW
oyS5YjJMa2m+kwXRtzDUJ/QM0meSpy2FtjkzWZziR6PNk3636YGZJp7X5bROauUGRY1r3MiSXVf6
qKlDOLcpF7ptYX7+OMStLuVc8tQBM5wqxngNp/yUMMfa5FyxLpr01Wq/fTzGSnrEQgI4mt9nmjPL
ND2j0mvKHoNAr71Lwb3V+z60fz+qt8RT1l8B7Ft04IKgUZexSq6nuvYFCLSzHHn1iJw/pJXylRqQ
qu7wgbcpAu0RzlTt+DEigh285+SgX2IjulXhXcmTwN4aKtOjaEkfc/FE1UmO0yCEH5QKbhw9lxBs
JyHaSfFAT8TaaBSvdHfMuR1volNOGeIkLdN7I/DHQYGLQ1ve+BLgQULvdKe46X48bF2ITt9xBoP7
M+NBZERSF3NrORXzLOFEmLwktTv4LXaSeLH78c5ZaX4fnXrLYZiS1iUeB7Dx6A12fxEBQ0cOEvTd
s9TZeoImeujGKM5Pk1PYzefoBloGlBPNeFN4zpwt9NPavN8nJAuYrNxGED1SjmEf3Frf/OjNaePw
m1fuOA7M7lyaBryC3tmJRaAK/E9XBXgFCaQwzCt30mQeOrOA5o/csRU4BrzA8NfHC702LRNxGCpY
CFaBfz3eqpHoIfvreQwaIF0sXYntVkHnNJgyLTYlsEaKOieQibFBgXJ4kwWAb+bX1plu3RjWfaF3
W2f51kjz5+8CKcooKfzbEHIYIhyzDQTRwJYGKEL17uNVOw2eJuZtnHHcTgg2S2hGlI+dOFoRmwHV
jC77lWQwvzXt7ONRTsMIbSJOczDvOj4Ey+udkFY+PA7e6wzemBtO0D11ZUDQp8/pTmEPG+rtBnhg
ZWLcJan0iToZ2IlCb5gXuhjW7EFTwWjVNiHuXWem1FyrWls4H09vpdKHIojJTQYFOvzgljmLlGRa
Lwq4vvZO7yaoWQc7KMQxuYrhiPvWPASH5EDNMdxvXetWyARES0aendoI0stMRagsPbNwr31riMOz
RrAFOqfU2wWdg2lXXsxS5igBjLjZu0p8UDtAnKiSCPbWsbW6CpQ5af7PBiL6UkVU8IdIhc08r4K0
n7F1wU7XnEE5H8ad/Jifc8c9jCJEo/2Y/42TYy6x/nfsOTq8e2OkLCn6EO8YW/dcDTcyrlnezsBq
aY+YImT5w1aDe21/EeHQquP0ALq5SLct+tOINjGg1P8yUwXkpGDHysvGxprz6UUkZVp/jLLIt6Vc
MbypZ5TkvDkXXwNuaJBTnPInaGMn30gW1y5owCIpjHNBAhu2vELkFbNKjQERPNSD0YxT9uUFgHsq
1+GhPEsdrA0Dp64P0WSjGn/Yst5ZaUCYR+MvZ4uIhVJ58/ipGwgYRxh7RMppeMAg3k+I7Liz58F2
NWgt7zgaeJGN50NXtlI4gve9mGcaXhfKbeHm5wk7NugO6d84gkGwYMkrctHRT+qjidf7ohF1WI8b
4Eb02vGzrSbzWsh9P8TiCEmLIfS0lCHSXyPQs+5n+5qeGU6/q+z2rrxCWw5bt20V8ZVTGAFqCR8f
MIUqJPzj97DMCvBuCTRJZWoexyh/yWt54+p0estgl1AjhL1EsxUnneMhzHoyIijHuOEJuenM4sz0
b+DUFWiJd7GBO4Ye3Ull8zcOFN2YK6QGtcOTG1ti5nHZAYu3tTy6yapItksheR0D8+fH7/xaYGEY
oNHICM/KosfTqwpz0muEjewst548eVYFC5GW+hvYRJPsFxTC2zF50ggT1Ei2at0gtFyZOLTErn9R
uM3nP+kqsrYvWDRYdbMJwQk2rFSnKcFvHV90/buEANCF7NRgYbAXjS8y6V7czwZEW7f4taVEupSM
A8rZrIt+vJRi5nuFx3+gTPr3SA88B7rmhkG0//iJrcZNMkILE9C5zHnSUwz9EcM7nfBxX5uODpG2
LF5NPPUO9ZlA1IQzkpXmHqUVWsgYqGxHsNWZGjh2gcPBtWuZgMi+Nqjoi3h2PkEolVLLQKQkuKyr
LWOjtZfPNLTZX5SG5gmUV6nGLNNF3u/AjM8z62HEFIyynVDixovOkyF8/nht1/YNfEwdpxRQfySo
x4+wLWZmqpzMaZxy07T+VWr5G5CYFTwOlTqcKnjnuKuoS5RfJXkFemMUe9KpC3cA6P3ZXDzbG1GW
7IpOfRmSKrmX8ZX42YdafRd0SIZ8PM05Gi/OebC7WEkgHo4J53IH5cguhqSxTDPTG3vUPGuXNKns
mLHX2LK5RZVcWVUVZi5aF+BzqJksXowiDdUp1mm3GKo0KI4Xe8EPrxJRavh4WiuHECk4dzHYAhgh
LKeFgPUwiT75KBfBWWy2rA5x0Vg7MP7UoMPgq9GLh4+HXJsaef8Mrprh7cscJonGrtEDyodjG30f
4/iBc2FjiJV3gGqBRDGZWuupReEUSEGD9YhpJ9zH6NLlIu83Ap53UdqhN5gLwaWUNiBG9aBQpY0l
XZvf3CpWqV2sFKLCkh6yINLFDS0VdaGpuVWGcOuNmJPX5XZEqJvuOpdDIPuLI1bHMCj3eprSCYLd
1eNMiEyowySH6norRq+wvwApvhtrXu13mTvajlrvdW8NcG2PiGb+bWxvrYfC7XczptbF0SGJ3S2I
xErAhC/DG4e/Fo6Dyxn6CkK6kThLGlbdpTnU19oAo1/0oq2lXNssMr7voPLR0iZ7OJ5eIGkRcp60
3Upy6qSwuzvjS8aKIjJAMpZ+jTvHRJ88uVZvtN3Hr8LqHN8NvUgBrRyNsfYtqHS6sasNlGELgftf
UaM8+DeGIoLhuM11hRre8SytVE7ESYVi2glBglKyHGbxJQJGSKd1can9Zf9wDXMfckCNCj015GVN
LS7HeAyhB9uaPuxmzYzJeP54QmuvGZfYeV9SKzspfMpaqAkpxSbUrZCJjQp0kjLp08djrD0fRKnn
Cx6A3JOMcpQrfegSjQKkqqFbGPduGUu1beBK+PFAK6cLPee3mx0JwgkBuNGsakowHMNdoxGcrA7g
nzS1Cey5uZGLeOMuvrJ0sJxwjafpS61n2VuvhgHlQYm9oArRhaZlOxMzuY8ntNbN07imUnWhfY+p
0GK/dZLhF0rEHSBTKWpErhncN4hUhb5jRajqRNdG8H0SrUtPdz0VV2ukGDbi8Mp7Dbt5pnJxip46
QElDyPVuLtHxNolO05RwR1SEc4KxvwgV5VvR4k7rhfuNia/sGcqqPENseLljLYkqeZ/ouYEuB60B
/9CHhy6whdqZvvtnuj3uum8wLkYBh76teLnSADGPBpaP33AU1oQcGVbKRpTmy29zaX7Wp8B/YNP3
Y60OwFh4hnG8zgCsRXpSDWUUl8GE9c0VlhR2cU5FTfouuEhl7BXXF3eBshc23WFWl1YGDDJXdGbP
g+MZimpuFEE2YlJaGt/HsbwNo+xeqtONVtLKy8idn4sCl7wVTokYeZw7CpMzNF+9aSuhvLOEZ+Tg
m4fKSoIfGxtmpRZPljKj5DQSBijGx7NCCz8ws5jhkPIdnuIb/T5JsGKdr1+lg7GQ5ijXxv2AIM5s
YbkN71yJBnRX6IXrFAVOG519rjWiH1SCXcT+9ZjFd3JWbtB01qb4foj5K7zLIFS/ifyRheSd8M6U
Q3eoXCzSzrb6RWsPTpltONiXXHyW/GG1wmu1NQSPM86/jQoBvR+0WpRqb6IUuPHU5rdpkYChyUUr
AwEfWo7LBH0wAy9q0Q1BMOiq06VdHt/H+kuOKfH4VcIBIEwjWxmVfSeeCVG+NfraM3s3urLoEIEC
j+gQM/ozckgu3vRnudNgp7YTriWAIUZ32AovK+/e+/kuzVSGLvcEsw8R0Df9y0yLbiyv/mqm8sZB
uDYxFQYuZp9zbWx5HylR/9czCe3hKnxCXZcz9/vfeHDvR1hks7GcaZNZMIJ5rfz4/f7/g2vduEt3
2+6KK9PhKs69CogCMg3LGvSYy4JWCJpnjwo+6e3XTvU3FmxFKmC+7f8xxCLsexAMKzmhtDGXhGvl
2ot/Kv2NhrjVTj9Pz/M7r73McrcKD1qCtO6hu/5bxY2j77A47M0CrFfi8R06UdvpMWJZ/kuP8u/H
j24Fgj9Pldoe3ZQ5Y19ceoZq8oLIYjVnUYjZBmqYRjuVBDf6MR2a/KJzOlfepbfS9Dz2nwey6aTd
+f3nTbL4+mP944ss9hBYBhSJOr4Igm/ZbYmemoOKdPnw8XzXLl5H812cDCD961RsWVZESfexW15n
4V7+2tBemGtUI2JidDS2ICKrc9MQuyB/F4mhi0UeZb/s/MGiLG01t15uuamfbDzIteQQm8k/xlis
X6l7WtlYjDHvWToJqOrtQ+1u9loFsHGmNjdae/7xYs5fexGvj4ZcrGXoVbOpLJXGWLia4uwmD6uL
pELMNRF3Wvjz48HWX0oNVJmIiyb+U4tMpZZKbWxCSrftRXOVutIX4yEKUL1y0cfbBQf9AOlKsYHd
Pynn+e1W52vlHDSARPH8JGDrJ+iU3sKfyZM4ByfsIzLIOXUkfwoRqQtGdeMqsZZ1MhZEaFmcpQNO
ztwEZQ2EShAFlh0dm+AcW7ZuJA1sKBdvHUJreSdJmUx7n4Y4zu2Lp8h9oowGk9J7lA4D8n25FiNZ
nSR7yiH5WR/H1nkUK8aloGD8EmBSs+uGzN+jBi/t+zr50Wep/DoVAmqisd5trMXKEYm0xyyaYkCx
PsE3tFqMepqOQ1WvPZcNiLhIcLVNhvDaw9UpLb2hKLCkXGwt38ykQE1pwYnSp858GCQCoVjtM+3r
x3t4dRz84GByz+3iZRyYfG6+eo/8bZnExsFLcwwwmNFn0OHCw1Qg7PjxeGstPvbqjENGkupUBAu5
+1hNEhoQYYCTgeChX509Dn32oASJ5PreeJu14g+EKCUH0vfseiI/eb5lf/w11h4ijAj4R5TwZurs
carqqak6dT7l81aI/S/s+BpZdpF2nFiIG0f36lDAzdE0IFs9QaD2Sh35itbNuOPOxorAQeOnU8f9
xxNai+fWH6MsdSCU3ozErGSUWPIrEc3jPERTZ9CbamPlVjYMCdtsS8+mMU/ezcobY5TzIHhYdZBd
qWN138YVhiUxZLmy2RChWRtMAtBHTkUqcFLOEnyzVrIYUMWgtNOuSyrxwqLj9zCpVt3ajVolGw9r
ZRkRRyTEKRCPrRPycWHEAv7B7dw2vRGkapcZ5e7jB7WW3kBkwv4dCTjqM0tabqEWqaoWgP57RyMz
9fXd+Do8lgTUeLbVlGxRpquPQ/DOBI3eftmEh8xp2uKMPPoCi1RSrcS2N2u+gHRrnmV3Je0/8OaP
6fl88RwvPffjCa8UaEzODf5rKhaMgEUw1wLBDHwZ3B2mHv5VpBWe0+LAgjeyol+NUVEfVHbpeZzI
w8bIa7HGRKp05jsQQU+anXXAmY0AAqfWYdoP59PBcpQz42x2l9+ulqzuVYqUhqYDf6EldxxSglTQ
JUHl0GoM0w3017GLnZiSVEXX8eMVXUlyTOpdBuhXcMsUzY9HMjAvU3JhJA/Pc+NM9MUbSyqu/bxo
0PLJDVvz/rLxJT1bwGkWKGwNxN0SJS0ok5Wm8WDYOLqLaEUgUz/pblSLxnMMD2rf+alyiy1KheHT
WG61yOf5HG3Yt9GRuzRnKdiTGrAfTYkcWK2BU3mU7XsBBeiyKrK9ZOTW+cdLe9pCnscCqYZsJ1Ij
2lJ9IIyGOEaSybDVb/gwjClEWK50Z/KnwdEuql/WU3FodyqNgv67uAW5X53nH2Mv9QjQ9k06K2fs
UhFozdNcwkgESFMnj9JGaeFks87TpG8FOFSZFQIWV7nQHLh2C70BDEA+1GF0LsvJz7KQUZ3augac
7NZ5KPbrmzkr6dL8+buqkD/1kVjWzCqOWVFRnr4JWFzZpjbc1E16H/X1z41nOAewk/1C84Py3XxG
LWuzTVAngQUlESie6Ch7UADOcGkgfKC40f1WNWoOXx8NtoimshqyC1tejUT5HCKoRanaHYPUUczc
xl0b+QrRjsJp4/mdBNV5Ud9NcfH8DMoNwiAwaq8jZaKK54XWnPctckla8zMu1Kc6qtyPl3Vtd1oz
6V5Gd47e+CKOjxHyz0Y5GbaiN5eRFz43o/ha9urGCbw6zIwA4ICkxLfcLu1k+qpIYAF7Fu+GIvyE
IrAby+FfzSxYQCLKf4dZ3E391Cp8YWQ2yJrs8Wf9icPOz3TAGCzHXvHjlVt7A9j+dJcMMoqTY0jn
wNdjTLbsRqoA74dozHrxXd/keyTwryppkzN9WlJAU5NI/QbVwKZ4md4WyGhlscX2UDngjdvuCtfK
XfMFSb3Pk6sG4F8372yn78HxkHPEefeaR9akKZPOkH5i4/ChuxDcOoC3fmiDG6xcjIud6rUzXMQE
LvKd2GxKob3dVY5fRZyKyejJMriUn0BwdaOmgEa1wxYua4QzFHRaE3Ev8foLbo2qOl36A/6u1Dx2
xdnWbfx03+ogm+bqH9168rr583fzt3KEZPJ+ZjFwNl2haogjkRgkl23ZVr+nkP/nx/B//df87vcp
1f/+H/78Iy/ws/SDZvHHf1+HP6q8zn81/zP/2H//2fEP/fu2eM0em+r1tbl+KZb/8ugH+f3/GX/3
0rwc/cHNmrAZ79vXanx4rdukeRuEbzr/yz/74T9e337Lp7F4/ddvP/I2a+bfhp9f9tt/Pjr/+a/f
yBHfvVrz7//PhzcvKT/3qa3i9BVLjObl9MdeX+rmX7/p+j/pq3K9BKqkiTOk4Ld/9K/zJ5r8TzpY
HECADagR0UX77R9ZXjXBv35T5X9y0QbbNFNeyO/nb1Hn7fyRov2Tqj+3NrrDKtqB2m//O/uj5/TH
c/tH1qZ3eUjfliHfjp53W5SqAYitGV4EzJ9O8xvj6N0uwYmsxMlSqjEbClE87yOvBBfd6AL+kNxJ
JulMjAb8mSljNRhgBfzdrVeLsWHnuTqGbpUVKb6frVdQFOwQkL2uTCnIXaXEBuw27sT6vhKUAQlf
M/ZhYam1an3u66LHeEDEV+DamvAwsj2WYrIhA1f1vSF1GVa5w1CKpVt0MO4MrDQ9OX+1yqmp9wmB
7SKvWsE7DPFYNA9dDsD7AjumYthZYypXj7E6Cb5mV40acZ8vUXG5jZDSVW1psoo8tZUIj96XNNe1
xrfFPFOsGNdSwcjucHrx6gOelg0+zTkeO5g5i7E6PopBXwmHkjLIdDsqSt+dyaWE20mY4tr2uUbx
UMIvxYQxmwxBOYFkD8Ro1p7O0SqL2QfNrdGVje4EQT02+PSI4YPfdWpxhWFvnjtF7onNqxENoXWu
azgDX2BbJiHr0+OBemaQxWYHhKb7/krOojp71oWyD3Y9fgcdqnLdEFwoejHZ04ghnjJ6uEVraU2V
VpvGEsfAQTYyXET96CeelEObOUPLGNGZqgnF8KR1xQSXMtDEXHS9xFMy30FTcNBg3Kp5lN5nShGP
tt4FgpdcsDYD5EfT83vJrkUwW8OXuBOkvnQbvWvDs9Qycx8xt27y9oVJ2fXK6BDdv4iTofR3fQFC
6cXTplb7VAtonOI32sJPdf0UTdJrMc39wM7Exkudll0b7wCGVbLbEsy174o/ilh/STMFE7BVV7hR
GwrJ9Qj8kOLqFJMKi4M0nFtlXEX7pA395rHgClDeDrqUAxjnyWM7XPOCfZniFIS90yOdKZsulrq9
edCiwdMOZilS2A+KqO4cSevE8GfnjzgaJoirXRWiITwS9fNzr0uhK6XpOGCc3lVNcY3PpqjciFHS
SE7rgxZxhtkR3Bk6jG/O6iDqCqdNail1jDbF4x1PrvRc1XNPu8EBesIuRW4xWE3l2PsyKB1I88Ac
u53mgSS9jEo1Fs4CSo3KWSKj5yjZYI/jCfOTyu9vEi3H8yxpwv4hiSW9eg6jsO4evECIx3tFhFjf
ukWiDwHq9RaEKyuEpmyn8lC3OxoLdX+Qcn3AxrDy4iKHXRhpj9WojNnnIoqUurDLTPa+CSh4BTey
NaSZ3eEmaJ2PQV2KFzl7Lrv0UX0bDh1ag8NZ7mflDLrOfWPf08SDSzdOnuVIURdg/OgV00sXChiL
qjImv4KH7jMGkX2vYroQjFhnp6PuO6KBze8+8LEwwEF9LCU7DtTpS9qICah17niDnYRi+mWMQ/NS
Kz3TOE/QfkefypqmcvYVLbPm2ouGIsbJPcYE8VKhXWvsda8w0zNV9QkzSlKP2XU5qWGDT1xU6Jin
yEl3jomthNxFqhq5axnUtHdmZQWFg5GZ0dz0/BMArxhjY1ImUZrCMdxsMHTYB51gNcx0krtyr4VD
dynLEYJuk1ILD3WLkVEqTugLEYimmN+gZwfyBCG0M61Sr3Gg8e5JR8MrMLUU8DOW0AkDz98PlTXd
dzIFKifSMwXfK1xQOdzN7gmQmXrddtaQIDvvjbwX8eTf4ETeYQOblFYS3rSlqmYpFkHikOwQoO1m
WancrzP5Fsc6vstlodGjHC/BTsu1easEZTl+1wIN0eGuyenyJVrscc1U+0lS7dwQvRDFgCgmggum
nCmukYqUAdjH1R0OlImMuZ+YnNeRiXl3nOgigrMsWUcg1pV4x8mU3yGU5h3kSqxvm8QXD3ozNoeE
fOpHQbt2LOxQnWnlgheO1g+Jy0vnoptbVnh9Y9iKj5H8SU679EGeWqs6MISARnnSNt86X6QO32PX
h9kq2LPQDTFs9WjMoXhha4MSyXdi3E13mRzWd/gr1pAuAzF4CiCDffK60kKDeAr8s0BS62dFmqZD
EVfdwDMzZ/cHrOuf1V6sg0e4GoX1KOle8rMvmYPrtfl0LSu98VxJkyGwN0Sxtc0I74MfYxnn461Q
WHF32aS6P73qpVrfeUaSBl8J+N6Xog6T3BlLI614VBP22KPUBjcTZCNWHlrwt0IpcHxSwqq6HvNI
tzji4kg6aF6pNLYfRrxHaUnP4dwaRlk/L9qKCmVYtJMtJTKOxGqG9IZdjJFw1Xvq1NPQRP7Pqdtq
hBCHQOeZGsRKuw/TWsUXO6LIEGXyTxR3h8rpFAswpkLgQpGwMp5bQWueTTO27sa3N7jzAvnBiqTm
Edu56soaygE/zFK/rwxzxtAEQ4dpvBJ1z2XUUz3JmunaK8PitjPMKmdDe+ZFJaXJdcqRK9uaMRp7
7Hub1yCZ8muxGNMfVpoE99jTt9+0cjAuhhjrRKlWhHOlSroEJ0acniVMa+75QOLUwfKh7C3vUQ7j
+tHs5Vx2hsEbDkqZdddlEVg/29hQr2H9Eku9aazT12oqxPspTSrvJu+KisKH1o2VXQ7I+slegeLc
GMiEDnzRUpzRUJfId4MW9+yvQPfML6zFrLeuJdiUK1lrWE6eVoUjm11Lib93xaD2kSzABBWoTVnX
gt2OWfdYpcr4YtaJypRH7XuI7k5zRhRMfzW9J2DnFE6msBOSSiYzQMUmchTaUOwwX+5kV4IYI2Mn
TWK2w0gkSvA41wnKymhl4RlZBudLOKnRldc2w2Xp5byrdEQ9BCdxjdZdKUv9aqcUYfGp7UyrdzU8
aPF6yEBUOkbk41XN30/PGRa3pQMvHOUhHT5qiTx5azROY0byEzQErIt8fUy+NITPxxRTxKsU8aLv
ptpYDR5ZQUn73Io17V6xRrMb8eHW1PYgl1YvXPRlP4ifiljQZ1EltdKKrz59FzW0C7+Rh19eYIz0
R7zsS9aOhejwNk8NZmM9Ur1ItfkyPg21GmnnnVf02VnOXUZ6CsSmx1XL6JOauAE+5sGPsqHfy/Gk
eY48+YZyWRaD7rtTKDfqea95XYyphRU22O8pU9ddDknA39lh2486hDep68hRrV4auh+9LxXN2RR4
Qe36Wj2j2tXYaPZpUsKvjLU09x6FEOn9fYljdLxP/WHUn6Qm7IYrLmlq9IQBWvCInlR7CwRMl21R
7WbjNkESfafTMkM5Y+3H4dUKvQ7BOEPpxzshNCVhVw2T2rhaUmN6OUae6e3MOsTqJFGnkA5zMPr6
c2/yCjhpG+4lCt3pFawGOT+MKc6+t74spbWT0JWML6dsUtPDAIyo/GGNltocpKBWYOSCeRsnp0ri
VvtJXS7UrnLc0ybXb3PptckzFXB2JrZYpWOtFx3kpgIgEfFh8FAWkOl3iViSiiKYHMv70TIzEFld
aSRnScj+t5M8CbKvdTMI4aPhD6Vp4mRcR5z0TdtieeE0sVpTjK/F3o92+WTIuCrriYnXgCijnJv0
pCSu2Cv/j70vabPUVrb9L3eOHz1oyobdkH1X5aoJXzU2PWpACPj1d5HHx95JJZvPOX135HJWJQIp
IiRFrFiLAN+Vdlb5VJpD4x3c1q7bWxdMv99U6gJFO2TQlvgMJu1EHuze4OQZ8vA9YlDVG4gGmVvf
u8Us6pvh1T+XurThTrUDF/rB3SqtT2XR1c7RS1rXv8FxwDBu07HsyF2G43Fyqgq3LqKz++RfN7bz
G5qxyB3O1PhAs+Il0V2uE1BOv73GV9huXQRzN2ojgwYmeJmcyL8zdsZMELjfqsUsyk1I0UCvDZA8
DzhS9PL4i6RJOna89SfoKRl2X19L3olIFaCZ2PioRRvB6zC4+yLRO5c6yWvv8tmtExekcoQ0PJjT
MzZcO60y7wdpD0deEMy+UyfuV3tordjsNf27qm0V17nBPttd6rGN9N6ShgGpkZkjFrT4SCUCnDzf
z8/zJInX+JAGs6xIhPWVd3eTH4dQRlMooWJV7HHwCYzH8Uf+bKEYBcD3QV3PiK3NdNUigfoqgYAE
IC7hKA0hmbnI/5Wa42m8UU7Ums30vUrt9LPpJb34TNBLQuCVCcTALU28+BbYsW2B6oM0anp0jHJ6
yR0XoLVOp+xJFOAyuoNgW4mqXaczxE3HEF8Gmpgbq7hIMP1nEXE/8tC+56Kpe/HGiB6F5XU+iZJa
hwqn0NoeRFZUs30cXnAM3Sgy/eoJsM05yTx3P86iEYuFYu7U1mJwMJ47GAcrLXp0407TviQkPYy6
U+14B1FenNV7aPPVEkeJEa3eNbBhiTS9LdKHRRL19fORMXlNoIJ3fCkJCNBACQgtgfQ2AvSzcPLu
5JV287mbmvSKZVDCLNuJ841ZeGdUKJMYUF5CdghJkcWk5zooQ1DuSxDu9HSfJ+CCmZE4O5mU4IBN
s/YGGszmFoPaL2EBZEeoXswMdQDC/RKERkjUaE0KwfBOn8JyhBinqop/WULQUaTEIIA/AztPbADv
3zpiSljhQk8SkRyECEMJxWOc5bUg0egjN7MXNPLXQTM1WzP67rehug4ENDp+YF9vh3VGTFiBjgII
YVYQp46xY27E8F/WbP6wf0awFyHcZSbvtAEjFKQn3ed6GqpHo1C9FydmmRa70prQa1fg6udu0AT8
4qJQGAF6AMABaFgA3zL//VmcxYolTgeGpIjp4Aiuohq1BeltVC7emUAATV2wyyOSIje5MEmHigo3
fwcgMytxC8hZc5zHUtBUb5j+EqgwGwjSizaqvTOnBhoz335N4+do+hwViWaJh/5a3ZIf9k7c8UP6
h/fiBs23mRSyvpOf6ZP3ZWtnnKPLeaJ0HnxuDENCX0drh7P4yl66mmFYc5Zq+lp0TyaEHAZ+BUjx
xlcum05fvxLYPRRnfPg5Vu7tV+aaWU2JU5HIPgDYdtSiGXipHcRBHi/vwu9+kQuSgVmAhqDb++1A
WTe1iepKElFH84EMSHCBoLkWVw340YcCEuuXx1uiE1+/bA5GEG2ZbdFfTKHwJg4EFPzAe1KRGUFE
ZacBLvvQPPn3zq0d4qwx12R2+ZOR/DlsMdQt6kG/jL7wcxepn8wUGH2mkOI3+QFKoJG+SQn+7vqd
feXywGZDbFq0ch4nDwgNJKTCA6QxbPQjReOxoPuNWX3Px9HSim5d1HrQfroImx0dbWRedB/nF/tg
7I0Q+Jldd+WG7t1c4ppxO1vyJ79uxUhGAT0zN45BNwQNOW9NBwgQS9qswFZ8U9/aET2wY3rKHh0o
wlUHsfGF73wgiiAAlEISF63ey5YuqJ9rNddRdPWrpwRnRlybgmT4cXkaZ9t7696o7OKUB1ri2TKX
h4vMG6aiSCfU5Qq1Gy04N72rknyXVTcT8DoW39K+WmJKYY8gwcJBZv4PqIi8hTeMjOhpq0S6n3kn
ZylF3d0NuHrsQdWzAzX4T0n226Cgd74T/dY47M4QThSWFtFFVaMP8dQu3bt1nCWxqCFuzuT10JDD
RECOQ7Ykbt/xB5BuzbhKGxjVuVT/1lY8vwf5liyy/dwfZl3VB7Sxw/OKh82G4V8NBfhUdP2jpIrw
gob5tyNBty1NlFtl+y7Ud1XxOF+WvEhjO6dEE0JgRc1BAuS2CZNZ4sqxlOAfwKhgH8EeAQju24E9
5SmUTZGebaPsfgrbII+Sk389CyLQp3S/RRKzOd7CdLIstxROZOnefChvZ7rWevcDHBIzPr+ItJCF
l33j1/PL289bRM68ypUhKwznZ2bAGv8I3pq9Wdwy6T1LZ0sR79fjxPloqOG/nUxYUl0AnZfutco5
IJMfJsXj5e/ZGmFhJ4UpsyEFS/i+Z+2zo413TI2fLw/xjilC1A+XgrmqCtWrxRDUtiTpUMfaK2bG
+Vjs3CkLG9lGl4dZ4ir+Y3ln4yyORHIaJ81AigsmnzYHfeftte+QwrCgXFnVISoQZjAeyc/XUf8q
t78pI/9dx///pNxvw/b/338L6r+U+1+m73+Uvxb751/6T7Hfs34zsQ2DkwTHxbk8D8/8q9jv/Dbf
7tHpiG7HGQWAlfpvsd/5DURegOIA/YauBeBF/in2e79BGx2g0Pl+DZpNbBL/fbk3y7RS7Yfn/LPH
oTDg4fiMw+vMUoo3XPZfd23m+plVZUeU1Is/U28so6Y1zWcFztn7s3n5a+jztNXbbWYeCmAHKGhh
GABekQl+68RW1xOvsD0EfLTji1DDJcEIVatnY9AQAkhoRQzsrDZ3KTqVKzD+/fvxQewz60siIHtL
5CIKXMhkN3pxTNrikFMLRN86C9LJVDvfEj9Ik96LFsXBy6NCVvGXKQbVD5LqgNUDk4bj0dvvzsWo
jZrT0kNSuMnvPTKbxmPv2DNVPp+KjKJiypsi4IhwcM++Kti3WllWj56qDPz7ERieWhqCE6ARR+Hp
Gnnsx0xv4qme/G99Tyfruk7tlu0tC2olITUdqq4m1+o/6Q6q7cGE3qLsCog1pwRPaG+ZQaaNOQ9R
Isd9vSeN0g5TUpZuJGQ1mTHtDRrXvZ3g1O12PDkYYOnNd8wQQ70jXeV5R89FB1Og5RBLC/x2HD2A
4Awoc6Z6nWm3U9aW8gRECChDK1sMJ7ex9fxAa1BiRrk+5GUAoIts9zUxmi6iHm0j5HaQK0HOFs1z
Ca9uOYgsJ+hF9gZq/dIkyU2hJAh3ULZg9zztvRIwX1VyMIRaxXREuYxmEUVBWe6GbESwy3xZeLEO
tEZ3Z6K8VIZdWQ4otKRcGx+o0Y/fPG30cB5H50PxZI7KHR5xAdOHY1X26XdJkLu64WOhj4fJUg10
SmBS/s5QRu3vlPJ5ctIGCvofJ5eDvEoR3J8TQuUjPAFMFkjWpfYOnHwdqNvz3lEo5tD8i88p6OLq
pJRfB701k4NHO9KcCgFJo709EBRxq6kZ9X1aa4TtfArozI6p3tF3BrqLFB4GvlRx4zrVcGcrfwSl
r2XnpAv8Opuc0Aa2uf+eGoZsn6pqlGiGl7jkN5qvXyOzgE6LjCYoUfm8yM2glS1loekWzVfLq0wr
gFO6uAkpP9MP6PbrtBPxSt0HlyhN5mRzpU6jnffAe8DU2ZUtDCSCq3JCF4LO6AA4ic9GtjeZa7dR
l5W0+yxYj78dWs1Pot7t0JoRDA5kWJ5o304PBDUXGpod7L4MEkuX/GCnWVWcwAyXzHqI2qSBxBsW
+DK4pVU9DRMhVZgXpv88ptx51rnNf0cXzcBve9Q0u51XuiyJwIPmmNhdK7P9XAlqZoByVHbyYKV1
LU7eYDtwr9Qq3fu0MMcq6LOidZ8skMvkP3O3Rs1kaFrDPGXMhdFOfcLTY2Omw4NKE0x56jWqDr0R
KOEdpBrEGPV+RetItkmW7/xc5XlYCZvj6ipsrdqBiKGAJp0gbRKBGra7Nn1hDZHm+kyFYL8dIa5o
IZkZ5A6pgNjpR2h2Fk5LbnE7SR8mdHt4J03yaohzYGj05160zvCdpZmdRdCHa57soVPIdtZp6Qa0
RYL7unTgyRGKWSYS1kSTfxC9dkTIRWbcJdxx+oNmVziqjV4qfrgZHcY9FK9pAcHrMc8B3+o0/XEi
addE0FaEQmznonwNHWKb/I6dThkHEOgKAxcUlzFUpZGCPXYFaaDOS4zc3xXKdr5T7k93XqKh6JV7
GYRzWcN1tMN5w7cKS4xzP3DQEXj+25+qVR5IWhzFxC7RGalANVX6NALdADQQm6qpsE80+r2QDjCb
BTXSk4MCmDi0KKYBW8AG34stp5TufeX2EB/jRjvXlqrETnddwdWT9NVo/Z7gKc7nUjAJsrWiGe9L
p2J3BAk/MGaiaDbt06ryvnXEAJWm23dOAZqvdipCjZoWPQB8pqMskFhjB/XOEYAD0VOR3mNC3PqI
Qr42oL/JAg0klG1+t+l06phy0SNWuQZG7Zrfc5Bp2fjdTpq3aqDmi8eb1jqA36JxoslrJ3EoHRPC
D0Na3VeWfl2b2ShCVxGSnwCtAozIBDIt21e10mTUlU7/yImtoZSfZb5+UHadNSE6dnX7oKmxMMOc
gmkEqX/i8fu8R5r1qkTqLtkDyqEhB1HLUTupIWm6QzJWPyFhY5mfjMzLkmtwzPCvvWK2f5AmSJOv
LBNL6bhdv0MJEeJueqX5t9wYh8e2aWl63eV656KcCUhdZCMhPsUU+nQHG/tDg2a5cvSvaUVBXy0a
4SdXBHt+ezLtoWkiBxyNv+Po3KHKJBQBIy16V28A7UN6rzeaaQhw489xFQfluRYalTHpt5NAOKwC
r8i7KtL8zjMPoNTy3e9JBRWHSKpe/wx36KfQlDiaBHSERs0t0mzFp94hmhFQPrDpvoBya3VHdJ4a
kXSqsgvB5FM2+9Rw+zSwAZ4vHjiUQHKIuBb5V9uhJrlhdUnqU83QqPQJcufkG9FhwzBSKLiyRuvp
nZgcBeUuCSYWicQPEKenfrAMgI8RpiHb0riViT1iyJp9D4e8S0HB5u20XnNmQCVIo4cG5cW917T1
tJeJ8hL4HEuxlBRsabsC8B+EjNrtv3JsDW1oQpPtSaY5yC1dkll6MAKMNqJDZER+BEVdVcy7kBQh
tTPR50GGsml7A44T/1OVWm4WmtzXUWwrm8o7gfAIVOcSOcF+VzNQj+zScXJEYFCtsWIgFLEdj4Ms
igjFVtu4BoEZhMdz29TMPZRMCQk10Ka3O4YcfnLsgN9Fq2veohegz81UhphnO7MAlqgMBBc6w/0Q
hqlDQqo55HddcOczSIeqryTLDHFsBqC9wH6UWDX2Go99mxWf+d5KseejiQGccQHJeZsfUS4ESoYC
+qldQ9HHV0fVY6WeMqcfAFgbAPUZ7nsT/7g7paxxgCkA51GD4tDIZgQilIumzB4PmduIsQ3Rquhq
kS5aM60DyB5l+rjrEuIgtiuA0cCtMQGH1FYRwKyF5IB9JLIHvw6uqnYaDkOXuRF802X+HlkWSWgM
IExvu3vitH4XOg7nGa2C3MwdmFcxtVT5NwrgIKQLcYAT8oEwY5iCkmYms3eemFJD7IXEeZ09gkXZ
rMW3Ej1HTnPEgQxJnpdGtTmdHoyu7Mzsrnet2gfn3NgU3niQrPBacQOIqD+UaQgSQ31iAUgDZ4Ra
UmjAMCCKNKQOB3MGsrGmM/VbSwKwsHNqnnSh26TQI7ZrkyKrgcJ4f+oJ08Szqol0rhidBN1zbyD1
QWh4nb0PbCc9SpqKBChC4Uj1MMhMa7Ogd1vlnwiYKL3TMCP1hJq0F7/ldAqqVyhfpmT+TTkKeJD8
Feznj2ge2+MDAUYdgdZIdzBqDiWYV5hRhzKXvTOzRMTdYE/fmKzgCbVE68SufwUbdq/AQ6r1LN95
Vp4MB43O4MTcqXyorBNdyjv5CmCUetGgb9qYgY3Uy/MH+FNKRNCaQ20/Qh1J4s9t52tPOh4wAyTd
sVPHuus7CYwFS1BqfUVUVvkA3OJYthaIip0RCK5nVytl/1i+4jHR5avfCYqpDcUrYhN4XJzmurSf
Ogd92zOusxnzWjvYr3hPAaSRG1YVeCgB05xxocBmAHNbmgDg3bYF4Dqn0uHVHWOWW4WGMxUNToi0
8dGjnoFxlKP4aQejb6LLIHtFptaVtNHwMNo8O1QJV9d9p0b95+D0/W1aWj76IJL0j7wqKT/AIgF8
9VMGaDMHQfsDUUpLDqQtiXN0fY3be8UFDpQIaD5QcrvhL1TtjLDtesZUYLGxGW+Gpp7Ui9PTtthn
nW3Kk+waA+LW3tDc5q/43W60FIvaV1wvMByTFfa+4U80wJEZ4F8kbP0inoo2sZ9YrqfNDkCcihqB
J4AQ+YQlBqTY65zxqyVHwIdb1ULOXJOQej05PNMKwLWMGgCxuhunU2Yk1KzCySG07j4xENCjFes/
cGb9FdvcAN2be4cE3LTiKgVqiDwDfkXqeSeCYlO5Q3lXAEyF9iP5SjJX1TYDDwCRpNi1Q1/8HJT0
m539Cr4Gz1EFpn4JBFEI4V4cy+rR6WJcRRoge19x3MYrprt7xXdrCoCkI9fyvDg6rxjw3NZKJwYQ
jptHCsyz97Owx/mQImf8uK/R/NEe0sEOEV2LL2lSZ1BjrSxwQQ4Gn9BhKokvgLY0RnKn0KDmXjuE
+9mJGcpVJ2HjYAKOMiHpCQXsikfToHIos5Q6GUOaSBe5xVLgcjD/0xyqa74j5KOX1qTfuEAvuh1x
W4JQg6dbgJ5gz4DUz5yKPCtYopI+QiDCh8InaTQFdQNe4uCmaiHiokIdIHDrzNZDSxU409fTVIqg
kdS8A8pTqFBHuyv94oKw1AorYpnyZkhx0oqTbODXltskX5rRlvVOoafkL47y/0uK/Q9K/mdpkF+S
Yp/yP7rmW/2ma2b+jf9kxFAs/Q2YVFAPWzNdB9Br/82IQV39N0A5IO4LnOIsCIK1/isjZlq/oZfQ
A0PszMKJyg8yzn+1v/i/odaMbgnbnBUkbTzk32TE3maCtTlXB8A+rvJvzQxjjnSCmFQsAMxkc3oD
0eJsEt7JgL3NAP/z6IUFD7lriApE57Hh8hvDx528LH9oPN0gi1t7/FzUPXMQVgxagjPZEHeFNwU5
Nx65X97lrV1t9AiuDbDIYM0UBNVQFSrWRyuqDAk0Na3vqjKxNsp685v+k438Z4LmNTn7ApwfSkBw
MxU7nrzGjQBad1Z77FP+lINb5WOLsOhG9d22QoMQPkI6KRQnOlOLLGFBabBvtI15WjOhORN49hlD
01k6h9xmTMfKC4oSXNc8L7f0L9dWYVk/6Jk+crD0xzm1WeQDb4huJE/fo12GbKRK1z5gkaJFi1Du
JpMr41FHzR+k5EhNHC5P/2zrvy4xIvnbuVHIgQ0JclNxZVLdPPZooGsPElTQ1r1XY2sBjY4rh12d
mU35oa/BRvJ2yMGfiqHBDSXGSSOyRvueE/PPy1/zNqf9X4P9RaPGNGtWtbUlY4Nk6U8NDYk7vxDk
0Lh1m8Wm8lOkqFpxr0mSTxsswe+vP2hw3n5OR/oiH0HxHU/MewCPwk+ck+sdN5yny9/0/uKD1ujt
882Kj0ylXhunaBXpD01jq2yfIAH780PPJ7Pzn3kH6UTiFR2TcdNpNy0IRJCg/f3yo1emZolpAg+P
bHC7lzH3cFgIOqXzBzPrnKhwx/RDzg3w7dvXHxk6dsaWy1ig1+uhMMbk6Ff2FuXZ+xEQ6u5vn55W
dpfpGpWxhzRkwvg1h6NTAraMevI29ok1o12EJ8am1J1SfIGX2iUN0RppBMhCJZ96P0G+D2lXZJrH
mQ7MKL9dXpgVmyILm808RVymw2aNfnIa9Jgp0YQ4XBQbOKK15y9s1kfSoKhJJmMLzXkHlFf5AX0x
dOMIumJWvwgljB0SygJvzx3zptGsu960ehD5jeHl2VkU7/8OI0v0k1slRjUmdhdLPpLQyxo77GUZ
a4YTiVEcmOjuLcG+tZBTbjztZVL6yafsqBXlxqa4YhL+4mTCSuk7udkgRHrkRiEMH90CdLmOj+Yn
9adwkJ2WjG587tpgiwCQ4/LdgIKpi8GdwCJmqja0desaqZfrRAkn4PIEUEWzseHMG8s7G86S6mbQ
J8tr0XkRmyPjgUhlPOjGjzEjV8Rn35RmnMbWfLIZ+lUur+aKLfrzz8/iW+53k5sqq4tLz2f1AcDI
+n7IvanZmL615y9ChAJKB9VSTF/uIk9MFbSv0QiYbbz9mq0vgkOl4S4n9bpDyYzwK6cz3LBko/ZF
qs7fMLaVGOctjwAuQyOBjQ3AY81nZDE/g/5hN/gleq9xwfzQIiwRVALMOL3G4FGsVs9oW4uL0f3g
FHkLZ1FSFYIx6GuQPrvOwPUFdprdWG/RqK6sgLdwD0CRGzwfdmqPmBIchL6ASuhWuHTrRr02wPzz
MwPNPIK2NR0GSgBouFGGoe253lhXqdn9O8DO3wHNW/iANJJqAMFyCwa0A8BPgUnLje137eUX1u+Y
BVr6OlPEvL2uyseyVdAE2eq4WLPMhfE3hmeZWaOJ2OHtoRpHFCRYOInsOdXq02XDXHv/xU444Das
FWwSMa29Iqh0+0uHBjGWWJ8vP3/tExY7oQ4c61iLTsSD1EBGTq/RX3soXPOTFNXLh4ZY0k6hoJ1m
kzeKuGY/G7PZT+icm6YXcAlsRLiVb3DnjePMQLuiNdHMPohY6m2kJSnK1rgpoOkobZqNZVgJou7C
hyljVFk5vsEj052jcnSHb8nzrKywu/Bf5HzLMXGMLqapEzPF72uXIJpaG9Sea28+D3s2OZPXlZqs
QBVrlM4O8K4gpVvmv/bmC6/NiZ5MBqodsUPLu5rWn0ALdwBEZePcufbmC9dlYhw0mjKYZmajfgx6
goPM5JZ27trTF77LwD2b8QHzAn6vHUUviizM48cMfuGzPTpARN2UIp4y6y4rjL0oDKBwa4KOBm/6
8/Iga++/cFzH9arOchHY0OLwNRvpQ0H/HVr672g8k8mcmwxVCXVLP4Wxo1xS9gV4Fx5zbePovWI0
y+YHBnLB1p/nXZtuIZcWpMC0I/cRfWhWlpI7fuulTcoQzvDqP3mTA2c0Oj8+9uyFo44KiAJpUaSP
O5yh/MH9Dvmz8PKz12Zl/vmZl/p26uW8Klpk5s1DN9OsDc3VhArq5cfPYeqdQ60zG9HZ492WgUrS
rjAtnvWYpM618rQjkA9PmRgOLggWLw+z9hVLj/U1Y2AeQtmAApMelEoHGQejPSn2IMgUG5IMK5bv
LDxXM1neVsIRcSKNP6Es/FlVXy6//8pGMqeez6eJpOAAGlqsQgv4TgB6H7ARucVj3vR3uSg3HGDt
9ReOm7ZU7wawpcVak12h1fBp7NuPRcylpokC/1GBypKI3cz4UwyiQtDZFCJeuYbZi12WFsMEzmaN
x7l2XwPs1amw6F+G6hMfvpYgi7i8BCuzM+Nhz5egJo6RTjn2lCFF2Z5A2CnQmPnpYw9feDAOsrJ1
JQLbWNHIBEGP2LqSr732wn9bMmklEXiyq1iIMir0rR8uv/MCn/13NLbnIc98l/FmlGBX4LHfgPvH
ySPc6O7TqcwDmvkQ26p3ibfPq11tPTEJNV0FFjzPC0w09F5+gxWvthderfeWnrqDAi2WZw+RKfpU
fgVen9BPiXS8lw8N8trwdfaVioLhY+haHoPGB8wSpH9AYfnJQe14w7BWfPsVbns2ABHo6EVHPjZl
wQJpGfBsI9BT6LoCtPehb1iyH9et7g+MEB4LwGRR19z1uG0AG7fxBWvrsAgcZYuY2pk+j3UOpoTY
US99+sflN1+ZnGXjKrBQrU4nvLnd1tdghjpaqJsCaxT61cdqBFBGeWvGtizAPkE9QCy4jX7zEWAF
LrZ4PFfcbymrgZSzom2Oo6IOLqlTKnOIEfO8P1yenZWJtxZhA7l4AvDiPPE6eH2SPwrjK6iWNoxm
7dXnQc/sUjP7QWUUUw9yg8iu6B79vRuOu/bo+ednjy4LrwPjFSJH1zigHqK3IP/duFWsTckiJgCV
4qqBuTxGDh16sF+cVuyaLR3YtfdebPCGSqWXccw3yBzC3hKHxjQ3DkJrhr7Y4U0P4F09x5Tk/Qvn
V8wWIBohge7JjQHWJmbhpAACOR6zHB4nCXTiuLFT/Gb0tggMVmZmKR7BAakouxHGAszFTqTlNfjW
PnbDNRf+mRcK3QQuCAYT3liPXu2Cj4jJ4WNPfwVrnJliLmzd0UgJe5kKG2xxZQs2BevfiVH+vUUu
2/2NclSz0g0Cr23cjoUfjZb+3BK1Yewrp2dz4f/e0Gag20KO0xpALLWTumZ+HwfDQifu4JGf+iQa
0KFzJrba1NeWeRETZpGgUjY1HBeyXL7dfucmKAwuB7P5EvfOVcBcBoWEj5yOCqfn1PrUdIA8on4H
oar+GSj2r0befrWmUttl+QdTq0taUC4NzRV+zsGzyeK0z6FZszVPK9685H4Zi7kObOPRRqofMq06
6pOO5gJ9T3L3Y9XTpdRvLXJiyNJAwDBvQH9wdEEqk9Ta/vJirESLV5qCM7dADluCCwtXGYDwyRC4
wDCj6wQS20ZhavbHQtIrtfDZIMLwOMCvjMeuAa7VEW0Z2HKMIKvlxlesLMOMyznfZ2w5DYOXwVw5
6WOT05NHjduiAB+qxrcY11dc4rUF+uwjkK4pzX7CDs+HWjdDlaQ8PzQTA63bh5bi9fh9NoCsR9Mu
ahxAcUHbdQrE6pUd5O3T5aevvb71dopABOu5UwFLnUgZurlx1/F+I7Suzf5it0wAzU1HMGXEyWAd
kjT26K2Py7dpbIldrBjpshcaJXfwz3WI3S30EZC8iVRrhaKg0eWpWXv8YsccIEViogFMxMppK9Qr
7TILTCbyiI9t/sflMVamf8nvXuRZ4STVyOJxrNJn1oz9VTv5zgefvtg6fTMhdVZwHrPS/YGWvQfN
NbdC3NqbL+7D49S5pjQqxB+XfGe5fw3y1y0F9bVnL/w2zyqNKgdGqQb3j7JLdsyUbMOd1p49r/aZ
O+kgOaG2i1VlHKRjEVCgSR5Bzxe9W5eXdMVs9HngswF4B/UTkyCqgZ/tKH32eaz8A221z5cfv/b+
C4fNNasaDQqvQsXodnKcmLpbJCYrDrvkngGJcwUiwRQX+rq+ckY09psyFKkfy37rUrFyYln2jGdo
UNMSBqQrOBRK/sr3yY/KmOViJrPJdTTDpz4YVYdCGzbSWrOx/3quANf42/WwjcS1ewvrgaQAhOO5
v8+ZFk49Zq/rTq2tfwageSPkvb84UFN7OxbX0k5aUGqKNZ5diYzfoU/ty8fWfRGNJCSfK7Tkwd8U
/1MR2oaFsNTu8sPft1lwKb19bw10Ll3fzsVIz9nBMcpdRe2TBRbY8PIA75sWmr3fDuATTRFTdDyu
+fgJCKArhuYY31Xfad99KPvqLGHVBRq56p4hDZiAtK0AcBpkZWgG5/eXv2BtihYxqZ8AtgdaCtfh
0kYr4MACz6UHtB8/XX7+iuksIV8JtKF42WCGxja717j45ol662i99uz552chCUzdWdYw2I7vu0fQ
cT17mbVxDF179MK7XGBEeYeCVex7YEaH0Zit9fixGVk4U6eBzrcEF1rspDwN8L+3RH0sTQAelbcz
0vR5BZ7BCUdPtIdl7tei+bP68HQvXLVlaVWUHq7abVP/jvxPBIb+T5fnZMWPlgguIpsKZBgKdxZr
OIGH2wo8sOh3gj9No4wuj7GypEsQVwUFROAaPYxhpvd5o+6aptyow7wezd4LxotTQ2Wj9b/P4UVo
LA41czzJNoPZVCHPsxctH56UweKeGU9gp0X2w9qCCr5mC94beOG+OMfZzTQnKHJ3OPXMjpo+8wGi
TVSUFU0RuqghoCG6ljt38CHt5exJkbSBO0G9rB2uJqeI6px8FRU0TTrI1OWoiDVtiN72nwZkqnVr
+uKP3tGs1I6SbNew9jCO0xU4wvaXV2VtG5vj0pkP28PoeKpB7qlAe2BqePiQa0N9Mb0WTLwaGEw3
ji9r4yxiRc5NQxjzhYB41c5JrLBttEPV+DelgNppWbhofNbc8PJHrQTVJQRYTp3RpB72S+hAhk0N
2gVDv+/a9GMRZIkABntu7yKLzmK/lJ9IZTyY/VZwWnHEJfYLbciW6iC1GxO0QIhcPNeF/aJJP9TQ
J3p5ctaGWOyZQwveBkvOvp7oWaAy6K8qCHYQ876rtrIIK76+hIC1Jpr2iICvoxUYHXPuqQJhweXX
X3v0wuNo3vre0CETC1a6SC/pbe/wjb1yxWygD/PGF4ap7YrCKHFr6p0ssEh+p9ClnxXphg+svfr8
8zNf63xUs8iEV7eRN7AMGfnpVsF77dUX+6XWdRnzfZxGBRf3ogWrOVO3dCg3MoJrb77YM0FWYYH7
G/HVkvoLusiuJ7fcOF+tmeNiy6SkR5DraxZXif8VrC/HLHNu/aF4hkjOp8smszY5i42zG0DcX867
W98mB1D/88Bm2XGYvA27WfmEJeDLcSivi1IgLYc4vnfo0H1NWgWqkabWH/xS3+LKWVmFJe7LAK+A
ZwvE6qxtTqqXt67NNm4zK1O0xHvVFuSB0EfEYsqtaz9FD7vpvFiJfXd5BdbefOG0vTNA+mBC9Hcd
lobChA57mXrO/vLT37/9gTXsrV/ZYJ/v+sxERGPyuac86rss6nN+GDTpgAh/3LiGrU3Swn9xwDCs
HKKnsQuZ49FP70oGMZla30AzrD1+4cOZVGBjaZH6ALvUz7pur1NQ27agxAouT9OamS6c2JMmRFsV
zNTLZx6e4VH16hOuBZFbd9HlIdbWeeHMnlb16KDGOmtDFoFVJKx9Y2OR5zvjOyctd+HEBXrrRg3E
UzHav2UAjgLIz5qftEx7EECRG9Q4piwPu/RjQFFnCQpTSQeCV2dEQgR1+Qb0ArTWjq0P7lXebiGN
Vw5FS2zY/3L2ZTuS6ky3T4TEYKZbIAeyqoeq6qF236AedmMMGAzYDE//r9zSOar2106kvGipVRfG
GXaE7YgVa4Es1h+LEmGV+T70V6wzU9W3sJAQWtleY5Ah4KpaZbeXxrC7dKRYULn9ZkusvsXHUx9U
z7HdfBIB3TmWDT7o6x5e11zFFS4u6EPP7Lp8nZAF2SAiXXrWk1Oq+3zEv/66N0doCTLlwJd4YLE5
nhOnBFNVDVWTOQQZ5207GbawDh2rGgtiFd3YXwoIqc+l/w2ENXvisKaxNQ+f7YI1GwUWEOQPyk8s
OwCDSgy6pL08mOEDeoGosBULoUmEd9Digv+FpSGalW7bxbB/9MKQQMxztwWP/SYENShvM078tPZ3
1tUQm3SMW7y4pKCQ076MxILsB8TxJu85IuzMtmHniDM5mxab5pZOAaIqstZzdRq3NXfa8GGiEvwy
cxwlxK0fBXXuy1/4WrSijR9uBU7VC+j93xG5XMLA21kIg6l00BtwPZ7VNBFMRUGT7NHt4jb1IR76
d97s0Z1AblhtHfxWLGQMpnDpL+HQHEJ/S51yPK7l3qvTNPw1irxxY06YIBMB6g09b8dQtr/wSItQ
BNxebm9Wgx8QLRptoZqsqIONJPcfrLZ9X7H2fHto09Svf38zddQ9LJ+LGHn4ynkF1clvl6rHFUxQ
98UfHf4G8R+J7hmcO0HsQ8cNChvJ0NNgZ/OYDOP9OXuwQIELzGbDBaotF1TRPrq29f22YUxDa9cL
b5WWhyiBgmKHK4sVg0MFTGV7QBaT2TXvbWK+qRpF+ougy2GxiwO0Bp9V6H++b/Kav45wHc8NLDz9
5vWzU5QnoKm+3DW0jjUbXNflQGcPF6RKQT/jAWEeHe4bWnvKswil7o2gUlmj5vQ+nDyRXBkxd450
w4LqILMYQmsANM9wItc6oano38kKv96euGE1dYTZMrQBrlMIL2yCDCavUreBMLS3sxMNEdK7fvWN
izaTAA3eVMJFnfXLyJuPUWU/oOb6AeW4nUU1/YCrzd58wrG7eplcbHaUc3/VHj3PE32s3eB42z4m
0+tuCtBCsVo4bGOweAVV+VxG/s5TXiOi/3/gIUjG/zl1VzDhAqh5fUXW9Y+om9ghVrMHfdcB2Bjb
HVNVQ2kt7of3BVNO1qwM7aBiOfqSyPu2lo4DaV2/5FA97y9VXHWJ3VozZCFBP3jbeqZ0sKcFCwev
7xjtuuLCFT8Ns/U9kM4zar9QAWWnAfnUprO/CdK9uwK+to683v6uad9pQQSsFi5pFR5wpftEi0/Q
7kyj9knZe0me6+n4lyeQjoYLiYyh/4mjp+Tq+8a96RgX9TMoRKGNyX6GItw7gwy7W8fGxaDzuvI+
XrOQ8qQqiCQuINh39lJ4puGvv++N84QlmvAg+ocKTHEMUCyHmOjz7Iid2GJYBR29Rvk4AGMKBJNt
lWnQ2R+ZV58KKR4C984s7X+6WG9+QBTRQjiIj0iW2zJzJbjHUN24qqlBMH1dSbsTBkyG0qJM6bt9
F3NUwZDAehzH+SDrKu8tuVM2MUQZHalWxbSRYCxF8aKa0iVsIZxIdm5JhqF1eDtU3bupBx/WBQ1z
6RC40I3tdwKYYX11aCVyqA1aUFHr30QckG9tqLZvLtiO1BfS4D6wQghn2AkkBvvrSLLCW6AKWGGd
4559nOYwj7cBBLTFjpE0PYv/H4p1IBmNA6A4ixgJJdc7VBHL/TB8bEnxuHbuQdH1yQUbV13M7wQE
nSe6gZuxeiCQpi1GxGUWPd2OW6bFuv78N9u5IM3kbiDKu4RQiK19+Qj+gZ2hTYul7WBEYll0I35h
G4wQOdoeqONeFsf5EtZDdt/stbMynCrZ+AMWCSp1Je4/68uEqt/Obdy0A7TDsqQUxH2UdJfepmnD
g+FZeSz4WqzzzkloiOk62AyNURBBX8L+YnncS1wQacZR+VjY/OSj6o1SzeG2la5Xwr+cHf9JjbxZ
Y6RNqnUFrxYYLFyezLYzPUFrfi0T8FT1YwLBmgH0e4S2r8NA9lQ3DKuvw9CqYgBsTl1haNA3Dyk7
40IJoHj4LpTTfZllnY5skrwvQajZX0B+iWq+h5UPROXvLL/BM2ztpOqqoSrGEXUsPgfebwq2UaB5
QbZ55/BXu71ZFGhiLUOIysGFqaj9PELy9qUDbnzHMf5LzfxlzXVGfbBFBAPIkvsLlP/S3gZL7WBV
T5MFBmQKjt/VKw71JLJZ4n4Z2xkRoFOfq0vlVFdC94MqgiPaoB5ltzxByPAE2tcTCGxzaYP89fau
NNn3+vc3BlisfmlArYrKDPQAH7grrKwG9+2OeQ2+ZWuRwfHo7A7gyb4sSN1aPc1rSHcH0KadVrSL
1fdVBWwtRCCNymaoKSDnFk7i89hDnFtA8AbszzEIGG/byfkvg/e3tdSutNyHaCOvwIo7bGo7NbJv
vmwoqGe8Fiwti4ocwmaBByzo53wEMrY/WBS84pYVFshYg22ygVpuGhbxeOhpt6WgHGzT2sWemPiC
e38buwdwWXrZYnsiI0r920LI+tQoXuYD6vVJFWzyCzJC5aFtlgJMlnRaMtSrl2SBem8WRrw6D7HV
PGzS3bIAHEMZSGjLdGkryCGsVZdbI1BgliOXxL0K+rKhEZAbV/FVeWFNJr8uoUIZWzkI6KbzSro2
ASlMnAx4p6SjglZAVJU/y2jjB9DFTKdwsGgaWoObRaq1QYxMq2zbJAf9cv86cNmefdIO712w5B+o
XKYUXdc0XfoOjLqVXBOcu+4BqubNExSQ1wdor43ZaAkQqQexhDIm/cJGyNUPLvGwoG6Rjqx/Af2x
d7RHMhxtgk+Bj7XJSDEuCc6J7hf0lbzUp0OZdd3K0xGkyaeVqR82lJ+fC7dQGQqdYI2BmtbBE+RX
GUWo8kMq+T10IcZniC9Xrz2P+9NSdu474dvjGULwRQpNDusiqqp+QGtufGIR+eSu6nchWAgmuF4+
xKSskkVY/bGz0HzTW5ATBf80VIBHUXyyfLEcSOBtCbNIkVTMnsDPW8lslSD83my0Vt7epn93Z4jU
/unOYKCFiHjZx/lUfR9HnnRQULg98t/PYaIDqwo293FQdHHOx8PsPgwTFhFSyLcHN01be7e5FCKU
y3gd3BUZiue4WZKdy6ph3jqwava4LyAWEOcOesK9cctiyHKuuzQdf49w0Cb70+C0rwgasFScD4v7
Cu74pxXsKVBdCE9jaX/xLTbvmMj0Ie0g9AFNL12ojOcVXYBUav6tG/a9CLoPli9fpQif71oJXUOZ
FeAuh3h5nBNrSFAfDmK+8wNMC3H9+5uTxrFJBQwyFsKSp8aLUz8CnTnbwTCYBteOMX9DRbtxeJx3
QZ84VQaiHOib/3OfTbRTjLFljtTYBTkEgyASPKGq44AfbMcuhr2vQ4vJVFhN2LIwx+k/ZhGE4JKN
Ls1dZyPRgViVVAXUwoYgtypfHkrw8D+HoM07076rdyotf79jQv75z4Vd/NAKmrAP8tZiNPetqT1z
C6RwTFRbGoA2/L6foiOzYmG5BGkQP2dFkUS+dZCFlQp1X8oFwtB//oyYCwbhY+XnAw8ObvctKE5R
v9fRblhkHY5VgTt6Hp0pyLcRSk7Bj2D+fXtvGja+zsVFCml74LIK8mmK+6wO6o+k95ss9McdzzKs
rg7JCiEdJLhFfGyg4tSqImWsfwBD+YvcE6k12Ubz3dXbmHBK38+lO+LORgDXnTu0yt9joP9R5ONi
7EnrbPwyo7WXWyFqvvYjr7qdDI5zDQL/ey0EufOf22acNx4CMlJfutoaX3CS25fIs9ycKN7gFjHE
D20HWLwjQ/efAcpFD6wM138cIdX3lYZ9NuAasvNTDYbUsfiuaJFur9DzKJBSfiXBtkKGArfTnWTJ
9Rf97ZdqJ1C1zIrMuC3mq+rSkbaXrXMyF9ScdGEpiP8TgagOFNDOy8SQJgeZ9p+WbeKOD3GN78km
sb7K9xFkdV5cqBgk4h/r4pHE3tniBh/SEfpg+J1UNeBDvYWnif9h9GgKPMidq6Jtb1U4FXTR5ji3
GY2eWp+7z8j/+//c3t4G99TpWHkHXoMSgjv5LL8P6tVuIQfUJ3316/bwBtOE2tFX8qAi/jb7eTHP
x77oH3w0J0HR6fn28IbZX8UD/7gTRGiJs2sML/v5yNQDuaKrJTqg7kIcQNLvz/FnxfoIeCg/pysY
S+sVL5+IhL96EB7Ec3GMlSiSoqF77Rgma2kn4eCGzOEyRqyEgkKGxsLueBXaSZfJ2muNNFhMRzqO
K/NG1eKUst2niXxuyjp3xPPGh/sOWR3hOM/AP/tc+jn3fkHvBQL2cVqRz7eX2xCgdIxjSQRztmr1
89UBZXfEpH2IHbL3RDeNrsWLPrRQjJEYvd7C+TBtbpTaeA3d58Y6xNECsGd0Z2zVhfqPnWRfu43s
2Nw08evf39yMJ6i+0LHFEdt1XHy31lJBs2pk1ni8z+yaE9fTLCDr4fh5BaTv0W8qfpw5dAlvj246
Aa/ioG+nv0HEqrKphXtZ/a2jG7zKSSo8dSsc5F79lYkhaWv+M4pd6Mq5uQzqVNTWzuXTZDvNw6NG
AY3j4uOuU0GHTAVdGkR1vPPbTKNrDh1D4ZM5TuTncwnRtaQlioCJGqC337dtZxhfhziijT1EH/tA
ch6hygxkQrnL72YIFDqyEfIy6MnuGjvvIMWIK3+ytCD538JsaKr79pUOaFzR3zGjlcvGvoLVcQlY
3Phwn2Guv+qNS/ROvTQcL+hcFOzzJuwX0e7tGEOQ1gGMLadN3VO15ZXsETtn9H5vcdbGfC8OmT6g
uTP0TPsp3KI1pwr6mzH60NZWfhur6L7rii4pX7eD2gQ0NPPpChqoeFXiCyK6yib5bOdaYdqYmk9D
zG1xPRZCEVUG7wLeHsbY3hnatDE1j11p76M6vC05snbpREgqIESJBigoffan+3aP5rZbYdVkKBbM
/qrQNa/xp2C5D31GdPAfR843KpFCzRe/pwcq+HCkBJWberai7K7p69A/9JnH1IIkBPL84K2CXCCn
xY7LGoyvk90F8eyMOHznHGnlgzuT7ywuT5sdvi9W/nrf7DXXhSxrWdpVjE84w2PULKdO3kdeAnny
P6NC4fYowY4WJHuHIQtHCuW/LYPc2s62MTiuDvxDRl+OlaIqd5avvPlAiAuZ2Y+3rWIaWzuDO5CQ
LqFTyHwDKa4N/Lwj5+N2bwKVaP4KRS3UFIAOwpaZ52eBjvLTOETTzlPMEA10mrmm89rFo7bM5yEM
Mzeq64M377GJmwbXnLWROL8rpmQ++vXREi0ky5ydi5XB6DrwL2BkqaKuVDnAIic01+Q0DBCVpx1n
Mg2vZYyUJyBVLTqVi3ZsEtL+RAH00jriy+0tYzCMjv4T8yKgixzIHA+J0zSRLJzL59tDG8KAjv6L
YhX1RYXduBDIi1s0WJFM+1IPnwAGi3aMb5r+1WpvjnB/Yc402I7MW9/vQabclCmLoyW7/QtMo1//
/mb0VjCwY9uLzCtuPW9sPlZ18OO+oTVXDUE6s/g2k7naoNPSh5doa3aW1LRjNDddCfoyK3/CktLw
I1ivsmphz6rYU5IwDa8drX7PlcRDReYT3g6LXx5HiebPZo+wzTS85qkjo+syW5g9GQRKg5Y4g+Tm
+4IS423DG8bX0XVOw6Cj7PQyj/0KrIdR6qls4OXh9uiGPa9D6vjUTH6EwmJuBWeglHjsnKoa1Sa2
191lmr6WH3N5Q6BINSPEV64aoFDTL9jylYc6JKqXKni5/TsMO19H10E927Yh8ytztoGwefCODb8P
DEB0VB2TJKZbW0x5XPcpaqpHe9jLrptmrflrsUFME0rRUz6EAf8CwZPggSy4vt5nE81lg0CEOKKs
KV9Bxp/ZEQGHwtKtO/cC09w1rw2pYpL5FQ5X5qRN5B3rsnq6b+Kax3o2iWZvhlnmKTh5MaAe4x6C
2bQdNW/tSHtVKLDG3K63VEAKiHjToZf+jrMajKLjC7caiU1vplMefIvUwevuHFY7U0M8I+O+AcOL
o6zUD1m+yOLzbVtfh/hL/lrHEsYhCyFoDoPU4evWAlI7Th8gp41k6ZYVY5BARWznRxhMr6MKPbIo
mzawTTn5fVYsVZ/bynLOvbo3FuvsdO0SQAGrCcd8YP5nIoZ3E52/gSVn7xEbG4yl+StEIAWYwtcp
Rz/sWSiILdeRn8UOoBRW/WKjXJ+uc30Stndnffi/9NKbE90dZy8Gv+KYL62b17J+H3rDMez2BKQM
kHQIcf55Y6AU0uuqbKdcRH7KxYBuh09B56Y20i5O/NLbdtIsEJpt6sS2+fH2nvsP3fe3Tac5uLV4
EKqjbMqJLKBCDTyXEEjFDOdxmw7U93JZbUkRiUdeiJ1vmnaf5vjBFA0Rg0ZsXkYq6b0qtUFXsq73
hVodUeiDR8ItJixTAQzTUAcH0JQdbhvLMHEdSTivK1j4AjYC4uCSs201RSaGdsrCmu/J/lzP4r8s
hw4njC2OQhy4akAYybzLDDT/dz5GDcUzWwn34LECiuieQLXgLnN5OnmVF3kReAK6IY/WCGLYI4gG
9/jF/24uT6+PIbMEfwfAKvfmV2cjaQH9qI3uMbj8Pb57elHMXiLQ1tuRyJUTZ0WwZCMV2T3r7OkC
hQHuR9QC41Y+1DyRYCEtxk9k+Xl7cNO8vT/dfG27qwjEJvK2K8tX124oWFUa+8ft0U0214JIDAL8
AkKBIve932VbJ53oUUDaw/iY5q4Fi2AMxqJiGF2FQ5dNBVqIp8jeK+0Yzj/7ejF+E2DttZvRdtTD
c7foK4QV6qSNp1QE7ElQcYqs4XEh9l2gYFAt//mtFpTrVqSaMefW1h+lkEFqM3YfuQ3RmRhra1ra
YECEgyqHnfhBNB+iSu7Jl5rspO0gChYX6o4DXHaxEh9g7YNHxrRZm0+bT6qsdaIsqvfY5wyvEh27
imowtGlcMeRxcYEOPZAPJUg0PoGj6vn2jjV9QNtT5SImgp5QRIlaJd20fu3Ix8KlmU3CHQiE6Qva
eTPRahk4qjx5u5JMOCFPapAY9n3/q5r3Tp2/X0c8HWUBvOU6sTAa8ga6Z1YX5pAMONJg4Anz5l8s
xm1kc8J07gt5Z+DWLqJz43TVBrb2PAqGB6tnj6vaS0uZ3FwzWCc7C9TncHPhMOB7m3O57DW0GIbW
0Y5soGUZlw0UCVp3ykhXLgcHTG/Z7b1kuEN5Otqxv3akehsAyR0wvIuHpvQQ7RgkAS69iC8NpJjF
j8WpjmQd78oiebruZzW3flXYCwP2zkFdseDN/KUdt3ZPCdtQvfR0wCNWuShGIFjyULyyycrd0n1o
+v48ugC1tO3LLKIzVAFewTj2zpcykSijedGys8sM54mu/Ulo5EF6xvLPpHlBgvJhWkH8V7iH2+tl
2g3Xv7+J+LRqt0GRKjyrTkJXqyvk2SusdieymEbX4uQKzigJBcvg7HtBslRxwqrf983b/XPe9lQR
AbC1Oo9rEx/B4upkaJDlO1YxxBIdEgm0zxCWfqnOC5mQxwYLiFMkJHgsgiZxgvFSNR+mvQY/0/rq
rh6NDhRKYfeGg47KF+yIXpYn12efblvKML6OiWzmeXSBX1Lnalg/ta537Ofwubfi8r79+T+gSAsS
M/0IW/mFjCE+UL+XPQhNQCx0vu8HaEkzD0KiZF5ibMxNqqyzxme3gVDLIJqn2x/4++nk6QDJtqDK
apZQnqfJf1+5H9Dp/EAckRbzDgLBtATXv79xsqHt+bhyT52tpk8dRrNrLRMNsOl989d82KFitdBF
I88xGj3sJkdjZyKbxz7cmb7Bi3WElxycVpFgVWcbxeNmZHlnzzvoK9PQmhv7DQh7aTfD0SLx4HDn
ANKU7LZVDO9qT0d29SiSupQKdfZa/lH442dRj4exvXpz2Ym0I+73xWlp1l/hcKK5r7LshZo/xwQd
P6Ps1JluyzFy+g/C2XbCqWEf6cgu1dbITQEWio3qvHPLskkpAbLfH15vm8wQ9nRkFy5oCplipc5B
sB4X1ady/aZ8JDws6zIH0wHQfGwsutN2YVh7HeoVcrvqBK3VeR63tMT7dxLFXfgHT5cvHQcb9EQ1
lp6X8kA7D1xkYjuIIdjrWjOthObRlmJFL+xGnUk1W4eVtZe13oID9Fd+3V4K0weuRnsTMqDApEDl
0KrzRq1ssV4V/+lRd8c1TJbXjmU7mjpUIjC4tBhkJWpAW5zD7Xn/PXvi6UivYnBWEdYY2u5/gdI6
2dB2dW1lEvHPeNx7phoCdqA9WAYpoKkCdq4zQ9osaS3+rgAEYrD974Nj75w6JhtpbizQseoPC8cW
YnYqe5G5dN2J19f3wf9mmKCd/ufaMt8ulYN/59ijaOodXjqiUmU9upF7Lgk/bGovtWTYRTrCqyIx
KkATXMzbyLGzob7d+OXXftorzBsWQod38XYdwbdOsUtL9/0YzMkonmTo4X60B402feH69zd+IHgX
u2N3XYY1zBieE7U/JmFsJ6XYgy6YjHT9+5tP2NJjHZuxHC2yyevinZ1pfJDLHhzXNLzmyR1BetwB
BOC8WDXapbZEjT8DZ68YYhpdc+XBiZVVtwxHwvaeo1GQ2EOyoEnytjebRteO58ZVnassS56tIEg3
z0sCf0nU3O44giFY6NKmthhWiLYjivbCX1JhhS9oxDyuzvZE2z7nTvTz9s8wfUfz5bhkQe2U+Blx
PPwII+s5nrd3biweoXSU+rLfuScZ9qqO+wobaHB1DT4Dhn0negpdlYjw3RL9e/tXmIa/hpM3+7Rx
6BbYoLw6E69LlP+h8V8rdeFs5ypmWGsd9zWVNPCnBTspaotkrIYr2UhajnteZoinOtub3Qd0GHkk
z8VVsSdq1jFta7L3jDVN/vr3N7ahUR2ALBVvhDIIOvQ4dZ/CLf4wkrja2aqm6WtefE0thPOA6aP1
/7Rs1mnGFfL2uprm7v05dyd03SUMAjw/XPHPQGg2SboASLzH+mkaX3NiT3oT+FE8ee6tEOQBUe++
gyqlQPe2s6ceYyBJ8XT4VzxtEYDQaIUWo7yuQrGJ/gPtY1mkvqOa4qVhDovOfT3M9BRErkC3eGeB
y4CGdkmPBQhWlqwN+nq61FYdUqAx46VIppqSO69snmZmv8E5qOZmxFnY/JSL80xHvIGhXfrjrmXU
KbtUbflFC53j89a3/2zEe/Q5Or23+ypfnk6XpTqP0NCtxzMTDdJo/Q+Qm72bo+pw3+y1ELltragj
9BicWRBNIJwvf9aEHchs7x1UBgfSkTudXVbLBiW/86KgoUzI1qPOVe6dJKbRtdgolejGScD4c+Au
aCngfiId/77GDs/VMhASJT/oEGLuhU9f7WnOvcE63ba7aeLa/Ua51UYVKYazdMuM4PIB6YX78qI6
VCfGBdlxJuwYZT1VTDZp7CMJfnvahiusLthoz33jV2DaOfuO+72RL9wfc2R9jmWtjlHloZ681zti
MBDRNmah/EBxvozngItDWdcrAsquNJFhcB39GSk7Glg8jmcnhmbf7Ft5jR+V3baRaXBtT1Zt6UM3
eh7PtS0Pc4R68VYO0c4CGJ7qOvIzKD1J22JAwOX0tPECN4KAPw5ob0pZWTxGm9+Bso28b2z7PtJl
T0eEghLIboHY/O8xAR2Squum74LV97VYejohJGMtrR2bj+cS651XTNDHcsV50BVq3vEIw0noXVfq
zS1BxjO4qCFOAbTK54qWSVz2p1reeYHSmdoUQg+4Qhp5ZjHhDzF0G/+FLEw0J9wZ97RsDHtK5452
kCKxJ9sfzxEHF+/Mx5+F6vd6Ew3XZJ092qsgQ9/0LvhMWJv6wRc2gze3ycDUQrvvt33CsAI6pyRu
CRbfBD5RxOEX6ga/oGP0JSTQpr9rfB1yVk690/MN4zvLcvE7eQJd8cWV9wHmPJ3WLljqrvPBs3Eu
HWyfXloQSyvrHxziGDt+bQisOgKtDYg72LM3nqu5bhPis58u2niIK041G9OQxx14DYL7VkMHoU3e
vA1VT0ZIF6FQfo2vysocoHdvL4Zhs+oAtEKAziwEnes5KqsKF2cKMUcp9u5zptE1Z6aD16G7HJbi
0oKM4Ja1/XC+b+LaVTHoLAaiCkw8rppTEXAwhAY7SU+DA+gQM7tbqmCdtvFM5m81Oh0nldDqzlKM
zlPnL8ApgchgPDdouW/5I1iNwmVn4iZza+cws2ndByHGFnbgv+folsLt3N27qxhCjw4ZY7GMbM+V
43kIrLpPmqZTYFHpx8eQrSx3Klq8QyMkvbNyr8PIXHAyR/04jefRY6eodN/hOHq+vXcMC/w/8DG/
F2slcF/ZmrZLydS9L6L1Ywtah50QZ1gIHaMjhhCKrhPuLDWZTpNSWcnd+y6jOiTHchp0JTYYGhoI
l6bysnZpdxAgpllr3lqAhWBTnoLFrZi+K+ygOnqNFexM3HAb0knkrk0B4GK2Oa5a1vuyFK/QSf5a
SuRRVeRc3C74OvL6tY2m6D5v0DE5W0viwRGCn8G1ZruJjGTtJ60f1Hs71LSNtBS3b62c+U3Pz67L
Lnx0X8NhPlK2frq9S03+pnlzO7mDKGoxntf2QISVAIL14Kxtiq8mkdpLff537P5vptvVMTmUjfEo
nFacSwusfs2vhQ7PZQ856H5KuzV+VzoPDbEBNPpcRp9qhx/AMJwVjczC/sfa1o+RRTIGXPq6K37z
d7u6OgHKimzpNEDW/Dz2zgltpce+dJ4CNt21zV0dy7l5lj/U/bacqyKKMtdx+uPS2Xsvir9nAF0d
zglo+ghA07qcXTSpVY56LxeWoZ3nC/f3FHP/7qeujuksaogBOa5Yz3T0+NEWKBUIK9rTtzGNrkUB
0PQNqIMXy7kN16lNHIu7TRpREvy6va1N42sHN+VdpRpkjs5W7aVyZodA7KGA/n4xc3XavK52ZIXU
xXJGCqmvE8ubmJWxevNB50+Gdku7kTrTp2EtgEGaICfw7+2fZNqwWiDYFrtfUe9YgAD77q9FYg1f
lmUvsWEaXAsDG29LAsjncu4KHLrVP4Ng4Hi8D33s6kgzayVQsohgsknZD87cnaH09USgqnnbMobF
1pFm4bpZ7VQ5yxnaJBXeK0GdzEO8Y3bT4NfA+eapWJKic4HwXM722LPPERKRAMpz6AnsnOLRf2mY
v8RGHVXGWoH+8zruzxxcAOTT4IT0Ei2NPz0iBVf0L3PouOzTWNZV5SW2O6wNSziwPI2T+H6ALZfg
0jIOU1JANYHnhDY2YrcXdeFzS4s5vgrdyeoyrssVhDw2in0Dr4aMTk3keNEBnJU+2vScdooeu1Hw
6Vjb0Bo5OLOwxW8U0EHSa5OJddA5RUzINgFFlVQ1YHhEI/sYqxNd+sb7UI69NZ5id9l4PvVbHbyb
+4ikm78uywHV4ItqXfKl7zb5I6QReUefcehM9posNuDGx7Xj9s+KWt2CQoz0grMHWS0Q3Q2tLLHX
JboIu2XwymzrURuCaGtHuheHuer3toD9KalmtqHR0B7lepnJKLpfnu2UE4ah1xSI9Kq+ekDfXRM9
tNCzWV+kmsvuBYoZqzyDBSTij3IVjUoD1eDpTgV0UT72dV+UH4uNjfWh7tCgmtZlzIO09eLCPqKL
bPUvW0Frmi1jHW0JXs79doKebP+RhOiI+RfsXqGXxoh0ZUrqWnwdW6coXqEOr/6pIIpi5+4UiSKr
KLJ0p6pnTZBMXaDkb6HQDfiRoemr+zhD0TrK20KBcLqeOG/SUHaRnS6zv0VJMAWcHzkLAkgmDMW0
ZU0hiA8uAwvZoB7Nr+K4rRXhaeUuFkDJy8SwdJsHDnx7nhwHeYk5jM5RE9jDqW156Z+oE49BFsO0
RULxclsPrClYkfky2LrUBqTzfadUxA8S2EeEDAW14/IyotEoOsp1KoA76r2IZ+gAGVQqxDo9+v7s
u4mYqj5MysGpfthQqAJOjIXbI+sA/8gKF6RkL65srOZczFUnExLzpke/hYWWhUr6ofM1XLrQhll7
VaUW4zF+7Bgyclz5QKMEt0nQPfvLthVpxzv0Qvt1OLoH368CN+Vt5MEDgnkpUqWGbU2XjZY0mUIf
vYsDj7HHRq+ugyyy61h9WreQhkm1AGCIDk0/HsDV6VNy6AM5befeXoWbtq1L2Ucu0YmWQLdCqFPI
Z5w3cT1I/skKRDM1CXCidnPeHLvpPjhrTBcQ6KKppPs3rOIhziZgfNdDhQVEd9GCznww2FPqABpd
yhcn4nWQRqJbwqxdg4AdwRy12ck0lKv/waczVDjTGopG2wFE8LPskmbgc5PzEgDZowXqqujCWwvc
GUVsB2Da4RX+vzboqMzHNajto13z/iuUsF8C4Ry2wouRz7CJeAgb1dLPU9SUn5yZ0B+bPfX169RH
bdMf2LQ0XX2YR0WapyooGv4bZUknOIBWyY1kgp5xL7gskwdWu4Sr0qc8raEf04M2/f8Y+67myHE0
278y0c/LWYIkaDa25wEAyfSZMin3wpClAUHvf/09qem7U6WaLW10dUVJKTGZIPDZ853T6aMH9pqs
J7vK1q0hlKNN6c5VncyhaiwxJAQC9H45t7mmhmMMXvI4TJVU0YcRQ/y6xnKYKn5rITNUiwWV54nL
pB0AxlUEGIQcQx3DJuoodJfBOTPQQGGzJ4+LbGS9g6d2M25RbNWbspHwSujMx/OD5tlxem3LIir8
OcG86V45mSdD1TeGDGg3yFHyrjNzTADNtLVQZ6ASVMZg+xxNkSKQqUMA/5WChgkBZYmqEmdkptMU
+Q6tmhj8k64Tm74BrTFb1Av17H2maeOzXbhFvS7lIkzI1adsBMHhzNPp2gAR9IwDXqBgYrEkmtli
NsclBil02l5JrfEWP+up+5iCdYVyu7Dt7jSZJX0bbb0FHci8JBLkZUWXrWJjhkyBoFbGTQw13Ulr
0BtuE9tgRQ1lYcdLoVEQIdIuHVdC9zlVZojpYS9f096BkhO8zks/pXtvtNN2nSyWtzasmuJwT8ps
meeq4hHM5XkepJYkOCSZlj94BhaYzYOeHmnWvuEe5AuZzeTVqPSquCqla4Ohb7EhPAVqN93xtQUE
7psudfuFI3kms+iqbJJXuSn16pAj0epB4wxULouivIaGR+na8V5N1Awg1XuZENL3UNJDFOZM9jLs
LOjsNrCrc1skTHZaNwZQ9YvrfVE2BKs3wlnyJRukZHVJapN5oJ/qWSLbyOPFUqU6UwsGTVlhl23E
63gGhKzp+1htKmtu5q0pu6Fi+uL00AjH5K8XjGYpi9BTuTZzg6Ygc080F0MUDooN00YvTbKfTTkB
oQFiIZuPyE4plDCJ0fk1mLxQJU51u9+2UwwOe8MaS1wlgV7R0nh9wmJzmRXLnMg01iqWsI5ehAq5
qNs2drkNFL+7T5VWY68sMxbEsrPFYnZc2s1jtfR1+uDMSUkZjB3Ngoo0yhJePxqlaJecSF6YXt5c
5/Gi17sltoEA0CAlbGCCHzPSu0xfoouOc+Rmfq2VVcbM3IlT0S+yN9cpRvyglo5xhaOmJxHh1DKM
OdSM1I14UhVaFtagkCesxCyafm+59vBIYckrcG9X9cTLsSCWmCkMyGlIVFn66VKUZFNSFdFwMfIK
EMfRGjnqT4SIxHAdwtzOmHM+JZWmVgCRzlnNwHzcq70+j/3AVT8AhD80EEoHafrYPaQVJrJ3When
dE8q1+shdIEHDIAD6HSfB6elWiIAiRvMq9hGGYRBI8gzw2la6KrtESQ9drnZXrxiMmohjYbG4dBk
L8KpiazpAPUwkBK6RdWbonBJg0gJLHzjaY6gaMTizsOK0gi8qFdaMRXZ0VxAaI2tpvJ+5gkZx5wP
VTN1YQnq4GTTOKB4EzZ8PnxvVs2TgD1L54ccsG2N6wQIU47dpCB0Eg+YTS5qO49WUKmACUbnPDcF
QFkxXatGNSOrXQvnzUm7MdrTAfHCZY4ZgzINzhLSL4ifdc+ymtzlpMABZwuc0qQBAYLqZpDR91W1
Rc6uGX5jNIAw4ZTnd5iUBaEXRSAo15bXRf0ut8xZnRZ4Ze1D71ogtaii2UXZKcckRl0rq2Cks9Cw
XjRtIBurJa0HuFWLuXDczfLRFya6YySNjBTP2HGXwK7aPPXJApHDo6NAXB7IEjsGxXdSxTzVoCcC
1kZtzESKoQ/KhogOT4BaZ7rIiJ46QZ4O9nwNjhfTEmA6lQMnwwR+ETMqVc5HrXaWoHeaNGfJMraa
nzuyp9sJ00oGp5HlUSFLr/bYnBgl4WPfG5MYaw9PFIGWsi9orrIJeo1aV72azWlfl3Ebh7mVFX1Y
Vd2CPV/MUecTuHHFFiPVKatiNKtDqabcEpHs5vgBJQkDSg9lB20oZ1H6PQUMtwtSh46lD7W+BMVz
R9YFBHTHrtw6MUQCLJXRLVo/rRl6QFHF6zkrlHWO7M44xpHKi8OYAvcEj7qoNxPydhDjK9IKGprD
ZJTttoNCjRVEsAoH087Lmi0kN/SVZkHkM0C/SvabdADFmshyvaMCzkveLC0ZvK1hG6NintF5RHRz
tmT+ZAw14YgCEggaIIRSvpkiNzhAJCJ3QrejwFlklVWmYTpH+fyUQyQYBKRLp9Ej5JrnAdT/3hRD
NLgbjXU9OkUDUVdVdoFrmpl11Ax7dIXWjvN7XQwmuALTxV4hN2lhZCfiwM1lnlY2zCjMdGfSWMcN
6MQK1LCALA9q8W6E6ZBK2b4E3UnE4Vy6yO8qOF4GlVTXCMY2cWFTF8t5NxKHJJB27iLdTyoYBtYC
P6a47iSd7tM5A1Geaj3rMVeN9hLVCBfZnDmlxievRjASSRp5YqR9s0P0qYfQD8G2XnrZQcjDATO7
E0nAk9wuhaiWXuuEeSRxJmY1CWQDqn6ajE0R9c5t0kJdbu9OiZKcuHntHWJEWTkJE3gQ7TqqkNpB
hLgeTrblJBdAOzHv017mAEdKVRxprlnda784U8xcadm2UDDM+godRAs8f5jSQFyQk9SvoiHLoCq3
wBo0KPnAEeOUJAx4cKPmGoAUSAVVkUcsHoBxWS99ZuZcegiOmIuI6Dpz89KAxISUzxSx84ObyNFb
FVQ1Oc/zarTCaDbGfdsPzakcZamFMOgt9Mudyz4b8mF0wtixdeRTbpbEoVuW1QgzFNf0IGN9aA8e
tTwnIGM/z1de00jruYiT9m3CsfhATQ86FiN2IWRl5ikeeT2bbiXaCHRaYdUA3Lmre8eWoYnb945U
n+nBmioTdjDtzWu9jMbnbkmnIhxax5oYTVC4xABnlRBRoNReBLLqizjI7QnpB10W0EjqqeYQPrve
Mq7rpXEL7qRpRc5Fky5kb/YTZASQKgHgm3gVrXicjdjhcJXFhTzABvWIKHPwyjIdyi5FYElltaJp
lJcHjlm06aGMy0gK8ODZlW+TjEQrHfKOat925OKpwAhpblVjmPOtiWGeeQ2Y10xujbiu27dkbuf6
nOaydXyoU9ljiNTBsI+IXArvo0kp7hKTOsScWTZPi320jR5FhjFPluom02X1QqBVaTxNtd2ZWy2p
He+xnLtyRGiIHJbTPNM934vLxNo4ow5nmpeQROWlpo9g7C8WAspErYiJddI8TX9GDolsvqhr6flZ
W+j1FrzNvR5mwGDKYMrAQ32hI+/rld6TtIFsKPSbkOsXpOEaBvAzUKEttrUnNebwVosxle2hmpDU
I42kqgrmRY49Khq200Ei2O6lgEKr1NaqixdIFHRJcr8sdT2JyvQwY9J3wHNzw25JdXBhJQ0RmZZD
r6dC1yoOd9GNkHRXRX9y+qz28Q+QsQ2mrWQQuSnxPpCc0dEvnJzWK013gdarx4Hk1xOS0hFZwhQl
6yEnDpWo0cxaF5ggnfUeTBjUVDIUlBCbuU6jDJbks/leQcK8WdelZixrBUMEwhSt8NKZOZZqh91i
F9VlMFfW8/iejQRMguaUVdcdxFGeC7KYqH8kU7KwllrJ25BkrlpZdqyfZQb1D64NegR6ITIjFS57
2BF0Bp0FSCm8VS7KSR8cv4WSi3tXNeAmXucVbem13pmJGzpSMxCmRXFh3bnQdDdYhYQ/E9msJ056
0SexvBZmpZisJ61LJH1xlxr1gnmoeyTD3YIGeS+NKfVReyElm3JF52/mx/+XguzXuUjcn8zSqMQY
JmRKV46jalGjJs5bx6DghDKqU1Euduh65neizv9bTfDy/R9qgg2pSKmrplpNSLQE6OhByzF1f/Wz
//N1+q/4vTz9s/TX/uO/8fVrWc1NGifdly//cVsq/Pnvy+/8z8/8/Bv/CN/Lw7N6b7/+0E+/g+v+
9b7iuXv+6Qu/6NJuvurfm/n6ve3z7vP6uMPLT/5fX/zb++dVbufq/c8/Xsu+6C5Xi9Oy+OOvl9Zv
f/5hXKBC//nj9f968fIB/vzjFjz2ef/LL7w/t92ff5CLVsT4/vlPx/67Tj20H6jlukibjD/+hnyt
S/78Q6N/BzACFWYbJInEu2QAf/ytLfvP14j+d8cjtumZhgvWGfCf//9b+elh/Ovh/A26Q6cyLbr2
zz8+Rxr+Va61KfRBqe4S29NRdUeD50thGNPNrhUvw3zuYkHJrlADL8EiPftRg7ILxu82tX40EBUr
gJwZ2BlO2Su4OXsqlo65I4fok46kvfdpHrbjpqsSTq7L10SFEDnX7VUzHSMnzEYMXe2aUdgNCKs2
VsnaW89mzVUZTOf8qhv3iQsRwrWV3cYp1A5XahF6vnfJMznFHYu/E4f7uUFw+dQY5bEpFMRsw8PH
//lT//B0/1rSH5fwyxz158UcPEjEz9Sl5j8r4j+cI2uQfWdL2pzNYzOAA5r1kkVrS2j79qFb+LJP
wLLi//5NzZ/NxK9v+gVoacgZeZplNed0FGbPR3T/oGZchosXokgHPw2kKx0PXhNSnbki3sFFOMPZ
G0RuhUspqO7rxwKZghVgjDBJeJ8xGACbuR4DQzwi9xodlFQM2iqLYmZbis3fjRR+okN+3nyYJ/xh
5X5+DP/RLl5pZRBmPRuUYZA3cLqD5BN3NpQ3yGUF4Na/X7ZPIOfv3vGyrD88K2g3ePDqenMeeXbr
varD0K5RKFLaKRpFfyhEdmODNh+34tcpi7l6jaz3pX6LTeYGVajdfnc/P7f4f32Ol9d/uKFYAYOi
UWweqLhWKctQIVabafGYLRsGi8eyR63V/Xp2wON/27VXWX3MorXsgmk2/BS1fDXnzKtLZBHQy4We
WT4lXAcGZ4lSns6P2IyyrpGlPiowf7kxmGQnXpSV30mCanbJS/TL+9QVc12eUnm35HIt1cuCMC0V
NioTPYMQLGmA6+EE73SnUOZn6YtpnvJOuA1fhrWH5sI1mB20kcmE0XFd1MxDFx6FFf0Bgu8NytO5
RBx0m2qiwVn3q/ehBtVsDWzzFqJduEGAG8osQAukq1nksAKBRQIupwAX7OURWfUy+tojXpemX4M6
+cXVePFkvDgX/RehoToEnUnT7/bJUzWHKNt08mTc96ht30iXaUaA6y7nKowUq/b42NN7d86f5o4V
T3Z3U96oG9TBu4mBuYyMKEIDNM5w1WZi1UUYp8+PgzrYoOKwkXKuoMMDSaHpQN7RggGX3RGc17kZ
9KafIXwpbmibMhWLhl7NxolMoowPfRRmTYx5e0bMTbm2j9XB9Icz5fJ2wNncoCui3vSg86HIwfLN
uK4OHUQTG55fN7w5535no4PEytv2VPFxWwdjMPnLE7lDBtmutU0pKl7tCWI0vmwmvz0V1z3UUPyF
JwcawkavTG40QnME0U5OE2Tdrs9LZvUs34JQdKt4HyCTuZnenfyAvZVTMUZQghUV2aqXudm223zf
vpgV+24Q+xNn+JtTaX7p27o1VBJAYdicMWI8+sAEJpRbFiO1D3HK94Fh2XLLZQ4+RX8jgah4KMn5
9yfxC6bjr4MIb2ASSj2DwK3+dBClJ7Ukd5fmTJlUgq5b396ALS9wnR3qiSubzQKJ+UO7mw7Z0+h8
0zf9xNx/XQKi646B/4gF7eCf336CeLHhWe3FMNkNw0RU6/BcYO70RlKRCPRXzBXFKVk5e6OEhcY5
NNmlvcmXgpuUx5LHHS/4dxJFX0Zg/rkuUCpDwGFY1LC/QtnGVGVQGmua85xwrWSXUi8fXT8SY8VQ
FJuZhOig5N7IIp7e//6hfE5RfF0Vk7rg5TR1jPl/XRWqEzkrb27ODgokiCyCrhWaKllv3HpaUK5G
Th8SXnMVZlA/0x7QzoRcgQKg1V238B+xXzaCcFTvrNpPvassu/t2gb7IY/5zhcDPY1Pb86gBzcaf
H11MSqNRUdmcIRPo8roNMGzWQsPxpfACiLw4+gh0zjNi+2DJUQUhgADdu+4pcfettW2Sg129WIXQ
opBAJ0KCmPgCGZxhZOlwcmQWpMlHP3h+0SgRZS/mjHG/18ECNcsd9L9X4JBmDoq3NBgtjgJ9BCeC
2uG01gTa39CAyc/G3g7rA3oyRvWaZE8RBvm85OBYJyt91KyTNI9Rc+3WAZ3C1rmdshOZgTjbV45f
WivYS4i0zWrveo+zvF283bKgO5iztoPn5ATgJmwDGPJeWEXBUOdMu3VXiIYj7ImBdXxQUYh+HzHC
Qd1J7wn0cEynR9tTrEDt18+fwOBWoB0LXisjKM1zI0OjEp0MpwQPnU0wwqh1ZMJymK0ekrzns/6q
ie9ig89Q9+tms4D2RNxt4f+vFkB3CwhGQH73vLx25m50hGwD9CONZ02hELGumjDezNpqcIOR8mHb
VIK6AP1IroE+Re2s8SWRz+ZyY8n1Qn3bgHDt46Cfkrf2KvXVHkFXt/HO9Mp5avOM9yaEU43N2Oxz
dZ+371jkuhXTIcIhf6/idWKgIeMF0QtUUSvhlQEOmQR5WePb5s4KUN8gE9OQ/XZb99roGEqQo876
lqP5AAfYcYKFZKbNNfHdkMYnkPrXlcKWhyim7Zi/DKzPMBMRieozvZl5/bwMQD8EHtgkW45ApHq2
FM9hvp7aY7Uvv7EJn4Nnv7w5saEO7dqWpX/FpKHo3hbE9GpYSvk800B3sHuOLQIUBN+usCCZzQsd
ges2wyIUzGl5Ya0sPLKYoWLu3RCOspdJ1om5p3B9kB9HdLxBkUW430XpF6v9u3v9Em5GOVVjbOFe
YTzTlC+JHy2rAbXFGwJIB4M222SAh3xXgxcblnUOnYxDfajn6LhYXogIYvYCJxONETSI7CiAB5c4
SL7OL9+BGj8HBn93r18iUdDyjmgq4qEaT9E+NxgC4qq6LdbVqQ2VxVKQEoj2yW3YgNszGEg8Wx7J
cLgx78GtdprH7eAD04UaTLcZxYTOO/ZFGjji9z7h3wYLcEd/PX/4zJ/NbaZlDZoQWNNOqJojYC4q
BlYGpDlpzDW/8Z2NzFiOwfTFn29k0N832Tfe+p/SiD8vFr5nEsBeqG069Cu0uDDnFKJUUXxuHibk
wqrteUHeR8BNFVR+3QNtKLPJI0FXyvxw8KibRPROxc1mrTkvBkaR6zs33rs4oh54FWH/I7R2Z+1+
0XKWR0eSB0O3UUXL6urNHcC/h5/UvRudhKVxpboXAC9E2gZatB/icDZvy36X5WdMhlg2q9VKqhNm
t5mNsQ432SzQn5LCmd88BwQoaHu/lXAM9fTYzrcpgkRnOKTogev4aQvZQTnt2zAqXtAFQE/siDMk
7Rsj5rp9MCTEakN9vooRoDv02Vrkqpo/JsxZaALwLPfyG8BlAEAhsikg/U1eXtUqg04RfJq1SSlb
nI8I8CCDAwBGdl3FuihQ8x593IauZLqpE2BBL/Zxq5UgpN/1yYwyhMN09GDdq0yh35vEvKAdm99z
F8p/loiz9z5umdaBYJZkzKqCFFU7z8qZIuaqTN+rGl6XFkcJj5IJtxMYgjCvzVDbtNUKmQdFotP1
wtav3UtGRJEXg4j9PR+OFlSeq5U5h/TSYnZ3nXYn7XCiIgUSZ8JronjCidSRjFwldeAuoge+4spY
NVIALeW8N09SRzcYlCFRMECGOg3wm7EuJqBfpgmOeHPph8cCJhwaXlEkholr9inOHskcSgRWGgN/
KhqExrwzXuQN0MQJitIYtWDRIqr3PMt5PwP6gO5eBZSDKAY0uXw67ZsE0huiSTfImOBHy0sh2h9v
jAydyHV7nDteuffl0djpeBZXQH2/pY/VExRAPpyUN+49eUZoFyeY0FlhbL4v912+jXtWeQBuALK7
b5x74u2m/ilXd0q7re2QLjoaJH5r8AGlhJXSBBhm3fvpDNAEAErhRVQ7Yd7oV9MK2VZ59LArp0fo
+PjOekhuBil0Ns/v3bSasBcvgocuK8eAVoHbQQ08HJedVz87RuDFNwpNTSxw/qaB8KVD6rZGSmkQ
4FMuvzgd9ChsoLk7CV0FzXANhxkjdZmZe/SuLNG8WOv5JNeGyDY6+vq+El7OhpBuOtYLkzcbuhw1
ueoRxfD5BmPsjTMw+lFCMBFfTNNzv7vI1LPurrgvd665qykq8T656711/FYbDC0XRnwZDCPPQyWm
lG+A1civEaOV+W6k7+DknYGWeDNSJJ1s3GWHytm2zRUUjr0ZxWghL7wLHGV1Z6P3nPiuybVQW1Z4
1yTfuDdzAEiD7+EbBrMCkDoP+noOspxFx94LcY26D+0HhY+IXrB5i3Y0GFNwUar8uTa5ah8A+RvF
Eu+nYjttmlUKGM1K28dh+QBsihPKXRyiU+gXog41H9Bpob/OJis+jJ6VJSPX1Qe5Gh8Qe7vH+kHt
Goijh8PGubIYWCnnB7oBJ0UeFB8mZfkHehflQ/4xP8jd2PP6Epf78wqp1Lcjlz9XtC8R+cU6W47u
URhn9yvDl4nqf5ooLz4XD8BW9LNvKX/KdpNrn7TqltR7Wu8ntEk2I3ZHy2hg4dCHA7NED8fFl2ey
VydnftKTa1kBuVc+GtG+qE4kHIWzccqU5UVoHzPgc3ztjE9tbrDqVo6LaNe1AK7Tzzc0YxfZZICn
visa/Vq9xMdzbQPRl0UR6nxJVScVdx3IRuPzFEAotLit7yaRcATfINoGBGjapjgRHPYxoDWnG0M0
YUIFyizzfbZJxXcZ0Ccy+Rdn+MP9XB7HDzWsBjgu4OnK+Jztxrt5M2O/kPb+AkaSKBrukvkduFKe
uBsKkoyJTQhkJaMv3fbCSL4zOejW183HdFXcJEK70zM/P/ZhEnh+ulYkQGBkboct0idLkE0tsJeD
5HYRLUuv0IlHn9sM54fF7zhCJGQk7ksWjpvinGehfh8LqbPofElidOQxHKbT0VawpuMiUHJOfE+U
Pp4UKZ8L+RpHt0m1c/rjrPHm0IVFWK9+H70YnwPeXxfLc1AqtizbQoX/S6IvwRPWJ16anPVwAMjT
YOS2SHZzuqIveHxjlsLcb7BE4LUfJB+slVmuFFxCGtiuj/mlXH/1aKjHcIr0MEBATF2QzeM+TjcF
HIs6xXWgJK48bGa16vO1huBNQ1LY7tvpOaPALlh3U3pNGrGYO7s6NNoROLAhCYH96kekDBXSt9tO
SwHkaVk+S/Q1eb1PwzHwNj25r8jKaYNuvCblDTAs9vyhu09tG9pekMzr7rrKw+Gg3loYjp3BLmE1
io351XClbtEFzw69xV2Mvz8kh8HXB9YOTA+mHIiK9yHZ6/Lca3u3eoTdTh8vVtdFdO9TNO1QDwzH
2+FZ3/Una4XdPFzDy7S3w133bIMJykel0NpqYfOMYZybbNU9l6flHYVAZ+LufYX5Voe3J3iHCEAi
TVDghlBVbCuRLWHzjkXEDJfz7nqByTskTRG34WEPTWgPQXSv76BJxqPrBsE3MEkdq5IVSi75KvOz
qzQYt6i8+QbQ9VvI0wPYjtCNqQBjJ6Db5MkS5mcZxAKr0KIwD/Y2fqn2FYFhiE4HvQjzvG21zVnZ
g9WA4RMcGl6cwRWSutx56HZakGBG43aO2XytQaI0XTv4u+HZHjsb822lT07jqriC/DE5003lFy+X
OLjwwXmXBkbMLv3qzNe/O/r/pkBjOT/uZvSwfjz6JTrEgEVmyXl4RQ/e4O3BeUivi90kAGkW9dnS
APJ/c65xwyEkzAMZZGfAbYAPyg/OB9LXTrIKUPNv6vxoov2SeeHGPAwOWaZp6a7+5ZgBNH3hY0lw
Yx6LD4B03pqk8Q31MWBVkY31YLoGPL+rrlyVsugq2iCQhVTBZtji4Pkd/i7uIJyxrrYwMoD1Laj4
alzmYY1ELIHBEG2g1mBgRqyKVu36UnxzNGhGBGOHUMfFs2WmBuxfkJO9CxBK+Q48bFnvzevuQ+9Z
dFPfmpv20WZqXfntDqDlqznA8NhRrimGHViCQ4assRFtB4IUv0wuHYlybbw6wN3ugBsI1RpI633z
XGasf10+CjRvGuFdzUfrtUi5+4rIwX4F+MjzUcARBuve4xty+r1Boxdn84s9+2Ghv+wATcZAPRhx
gupXBCAhG27GMiSrbgU00wy4zQNKKSEsdgDKuVcT+qjXat0Cvi/gEgCKETTM0PSB+o7VC4TmYuAo
9uybFQkxT8DBqv3sbTougxE1rdCie93wk4061jfj9rs69KcQ5u8+yxfH2muQeZAuPksTGGHpF+kO
Sq6d5RvZPTpEjvGBUYWD1V3XDtJ11j97yIRPzcVroWs14m8MaPrdwfzIlrU5H3VjZ9dXlgMmpMem
u86q0wjWcwAQgF6UG9mH1uUPSObE+Kh2zlO1Kl8nTnhxrWAs6pck+yZ3/mTV+fUDAqalm+j3ouv7
83G1k8Fpof4Qn6O9elYLayKmg2BNuBvrfViXLYNLWkT3huJ7JuwRHpXJRgA5f4F8+e2b/WJrW6Q9
xK93Wmis2u/c46/tsMux/Z8b/Mo2alaOmzcmbrDBdrqCLVkVQW7487N2r7BwT5corQ/0YHk2Avcm
fc/u411yh9Cb3qUPE6phLpPWuva+WTj7UsP9deHQj7cvw9SIKn9euEVfEmexke+PG5BJoEMxXlfY
67flczJwVOsTeLs2cI19IfpkZZsYJWE48O1N/TTd6nioq+kWACekZoCaZw0jKStOzipFiwEBaAVn
1jFzpfkWrE6aMg3Rm3tsbFYk+0VCK1dQbrhMr30j8VHdsIJ4CHNyRJkXw3vVGVkVtM+qOmiLvSZP
SGUpMDLlN6vwb5oUFiAH2DqocqNL8rXqkTRe05MKcbW+SQAav8TETN+jCIOG4H5+Q1XTeVK3w2HY
43Ce5i1Yc9JH6pMNOk873OP3safxa4XNAnLCdlCGJODE/TRPP8Sei2qLknZ2DPODvZuv89tJ8eyU
rRHhiDxAPZCRjwGiEtxzufaBmI5/52w+KaG/bI6f7uFL/JvGbrRIB/dg75PbYYdxs7XX+sQElJ5b
5RYFGuBkUQBq7zBt4ccb1HbWzdq4tFTZvK5vkZoaAfLvgmGLr/I1QPV+ipAEQKuUmUk47LBHvJcs
0HwT+P8rxwe+kFur5hpDNvnWCQ1h3RcL05SY3ZXdh+4DMsIIgPH5acwDzQq0a8S6dwBVoodQ2Wgf
1cGwR3aObDtCjZR/Z0k/yWF+WRJgS8By4CLY/XxsPzwWewFLAOQ/YWjO6SGDCQFfOjpqZBOFlj9s
YRuRYi8rtHKaj3rnbJAugjSXAx/3bV3/k3/0d/fyxUN1ntRV2uPx5Dt3g/bl8oZUsNrbKlwQV3ms
7c9WtIscbrTXNdooo4gPTiyiK1Rs0fECzm5YJ0jtbBEdgdFz9roFf63qvXFD9Uuq7ARW408bmHUk
xRKjDx8I+EaRf1QuT4GcE/EaMQZMvkZCyKnB4c/wf2nwXTTm/ZvEEMOO/1r1r/6rplU6mVj11peH
eGXdFSL20XlG4r3KNs7avEGZ3OuZc8S3oIbSkysXMVisfAoCJBI6DnZGfmNON/+Ps/PqcRvr0vUv
IsAcbs4Fo3JWpRuiIqNEkWISf/08rDnAZ8s+rpnTaLhhu21R5Obea71pVbHXMPBAg1ZeabLLeHaW
ErDTvHDGUw5k40EH9T058hNygcYRlmcTzIgyfWbygE9epzi0xDfF4cmyoQ3tkazTjxoT00IKzI9o
2s8Nj5X4Lt1eqpstzVrDsaNphiRPnoEUnFpKwxnDu0EnRB8237k4t8l1LiluvgAnX1vr/hOGz/53
OfP3hTsqoixuJKNO7k5IKb30xPyJ0fF0Q8fvCO+aX860aKEer7vEI8zQxqUFBPSufOHIQqUozBh8
yJwwV/opmOr/cS2QnxoE7J9MR06iYV6qDYeOYwbqwyn3SkRWqp1pq/4yK9PNMB/lMqxXR8Nc125U
EM86w9nnGM+nx5+GAf6F6FRNWbRkRdRNzbDuJYq3po0UJTaEgyYz1enmtO4NQb4NRt150oW06Nzu
K+emeko1YkyKg++QFo6V4KmSc1WXtfxDIPb3CMv7d1tm/+cfnGbK/fbPfLtMVXpNODQxXlDvlCyv
+eRaRHZXRlACmDH9wvJE08s6r1M3TR/U3UeI0Q2wxx/KeZV/VMz20F7TfDMMs/TGqt2kDLEMflhX
f+lHTMAASWOGM5viPWvVn2W9jaRzdKyfiodsNSy0SXls1yk+df8U1DNtm3FJtO3H9mj6+ezsNJPi
h+rqu0r5426xQ5i6pEBbfCvZftmVlVJXMrXUhYN4cdiUrRz61sEUUUa+QaHFfhwYlYNlkxHiHv5z
nCS95HZfl0OzKoMBVTNtJBXx14k54JqvD6s2Q6qKPJUpOLRE4DqOcBh+olu+s9J+v25TUyVD4Z3U
uX33DLshRJekC/PoGE8vi650JH133VU4Dd5SF2ToI1oWT0k0sWLfcFpPdotpthFzP5yY62R8QRbN
WpzEunPhN0MH57OBqJ6kbfGH3eM7Uf7+Qg2JhtgQdVlS7/UKoib3Wm1ygy9PZyQcuV1NzxvYjuhk
txvxGD+nm3at947ydi3ta7dt58ouEuz0gTYgfS1djhe5AU0E4cWVVcEW2NS2pyiQBb951yMXJ2SY
029mDo9C2fUz1VcnEQY5RregLQL5+BIi93z1TIp0yY7e8GMptOUzUu/dy3vyyK+rQCGq3Yh2uhR+
iAqW/zyB2Bl4HVFVihaV8l2d3CBUFtuB9/H8pAY3rwtG4uN4HZ4uj+3V0Q1PfB5WtFXwhx/dFLhi
dDu+8foqkz7lZG7iH+TUfykQuSLVkFXVhNlHT/t75d6dLATUucyy7OYD/XLsDieHLcsxp7VmJ9PL
g77PV11rn1fFVLjZso3fxM1/ACT++3N+XxqsXlUSJQS34Lb36RGWgDOrkHv5cEpnDSoiay2feZv6
GF2tG98eE2XWFjZ1knbyr9E2D4mLld1bptuWSIGGtfEmTjVyEUPbKGxIb8mYSlcPEcjVBtKfXI8J
JG3Qxo68V11sQqaNYuFMkYe1QVqplidEi1CZX+HVEM1XSs0oN44v5z2y1shUUpfQ/DJKELUj+42U
KUfLDKsPeNQFgZlg13MlCBue4XukuNRCEzwyp85h2MU58c/CfBDmEuoDA1sneORekQIqBL18xqYm
kge/1KKJoDlh4bbdElUd6FmHf7/yKy46mRtImEI/7kcdYKgHBM0wc0mLZnE80VD4STu9ngAbVtEW
41HMHEYq5+pCwwr0V56fxfZxiNctXRdRw9WxfNFV+4pm5rzFPZ2MMkOskQ1jjCqUQMcbiOhoYLSL
F47TsznLXuR0biLv6JzTJ2pAp56j/Y+chsYLGl7wIMOZ9SRXvrgtJ0QivoDpNY+hc9uRse6oX8IV
Z5Ph6IMTIjOsPRXkw74GkZc4OqANnoYU+P2ze+knoIb2KOHyL2+VFpTl8bQdpmQwILd19Qxy1o+v
dL6qU60tybk8S60tvEUwjHYtOUVm0xtMSnus7CyvQp0H5HdbjCIHvAkoQhQHuMu1/OKFPtXJFsMs
O1gQ8jo8BuCEFpxuQdps0nQt91EQaYrTlbAYQoRdfKJUwbV1Y2PZDew9uJntbMZ36JwbdA6oBawH
TKXqMV+L/IP65FXFvLv5OM5hlmBN0Q2n88wVpqEzMDiK1NrUkUW641UFlgm7lk7P4nL4onBMmbEo
BEYx0fqFRMrq6Q3fGh+uf6uXbxjmUycz52cFP/mqVJ5zzQOMCUMv+mosRE3ZO4nSfN4tsUU3k/iv
zy9ftoa5jjSfV6cp5s3r+cOaQzmcjqB0Kih4GH4Ugm32eIaDplhn1VZUHnJSD0wAVPODCESbAanW
DSlpDUo5i5m6Rjh5Z/eEtPa31iZTcm6ITy2EdIEv/9yv6/jLSImdQoMgdM9Dqk+tjjzIxKmHmVnv
TxCox3M/gTtmMqPbd2Q5HhBLiYh6mItKY4fwV3QgVnuY3c7LnVHJA6/R20bl3cjUy5YYeDC2V/oE
vSa/W6rT+idB+V80PeP+xD+6THnCnvn7Pjkkt0E1I/an4d14AsecS3PzubWHAEflV2VXs8y3Nv0P
6OFfYNrfP/VOIBPdzqSxpHyqGMSbbDJMzvNkKvuM7oI3+Ald+vHT7op7wSx0DMadfGhmEH/QTGPB
oNq8HD4U2Q+ZWX+ptn77bvqdUEVtbwI+yVY+oFK0kLR61r7bZivVKWc1k0QOIoIg3po5W9r4fmHM
TYUNKOIMoZkvHDJfcKO31u08eZt8hJIbPtUogRkgqu7+XZx+5wL/cTbBJEom/hQK6bsz8naVQzWq
rvIhfLnI7kAFMoVvxyHonOZ6QCNZBOLZkz9zknuUWSYihXbyd9ymVIQT8Iy39At9LHsaRgRrGoqr
uPaFYp5AQndu8ZHPwnn8ov9Q+//9af5y1XcWiJPac9RKlXxgjkPQL8DKvVMAgDo81EHzQ+n8l96H
h2ni1uEHGeHZHZ8gqX0sqmEmH7T9+AjbTfOZvMTr81viFNN6heDFJhDZEYHZsz3R1xR8z/9+Skic
7kFISTQM2AxVwuENpnL3isp1XbVmkqoH+aX8Cm+O+EVQVN/PTwTYnFz0QoYxMcPcHSwMKMKj2B2z
xAnhGhQcr71STiX1y7oO01TfhdwtcUpeDlFKvpW91FAF58DoSDmZauY057SKZURVysPpQdvnU9JX
nq+mo87EHGfti2Adu+hJqmDR7evV78VN95BGc9l0Ws27DH49+MCh6Ue8KTiL3tHlnE+jrlk33KZF
ZgFd9x5BcU0br/RuW3Te09DAmfKVIBz9iDiHXAHi46FfjAAwnck8CW7+4GE3rnrGujv6U6mOmtfE
nKAlIC0nv0EdNDtpWCebtFwpyra3Tk5Mn9oEYvGsfMnSRrcClWiQxhm+zHSRbPTENp/Sm+EM+py/
6CwtJcPtCntxK6HagkEKbk2QG3OQNAEdBm6nvnstG+zyVhAjLlOQY8JQnr3UctBmRB/RszCzYI3q
h3wEMqr3egxmaPG7q7VjDWtDeEyQHBEEPU8TOs0R9lLfJe8SANcq03+vlz+X7N1yudtbbyTB6JeC
5YIc2BWzaUO0dlbM0T7I5yC8+lenOY6hR5V9JiWCKgOQSweGRGxYgE4x8+6HdEkE639dwZTjBpwc
wu67jeak34Qqv1XqAfqyyWaJvNXCtWEFBcIJLLyQ89dlIq0LkdHOvqIzz2DdX3GY230YKHiqyl3T
iG6SfsXNY9a+6JiWrtq2GF7PqM6a817ldBSqw1U+U428kCJ4u3xUBvQYGrbR2i8dFLZfk9wau/9o
hTcF/TyU+Ul3e8U7obdX3Fp/iM9+ak0uBI+d973+oV2e61PjFlk+yaDgVMNFo00lTvTvLbzOCMV2
rnIw5C8scy089jg/moUoTesQ581KFNcouklRgBErAqV5kij1lGYmeuC7jY66Ch4xnzIJ0yqfu6ud
ATIZzs3vpsD/uuaBCcTMS01RFdrdoainGELB7hZATxWktlwtjWgbW85pMR4dHUKtxDXGGgrigBfn
8imlfMe4Yed+aLRPwhRYC7mr93O+S3zaV4ic6UH4d87g9I4PbJyQG9fdEFbOQ9ntEjt7vorQmhMx
ertEPvJylG1dGKAbY4jUmdp2wEHkVqKDC0biCyAzw7dwddV3FM3ebZpuh6OODOXMGxyfXPlM73n1
O9ll1XVuPL/uhU28LCbxVnuoAQWJqMCNIo/tb3MAt4/piFmYCKoU54xcC+NgL07qcoOSvRps6+zh
yjFlKlNHKjdlglwaTaTX1369GpAW0FwQ9jWDD8W6PqBK6VE3SeQ6LYQvjq1iQZRV56vTSrQ/JQQS
j8nCCHoPMeXktE9xAPXOdQ3/OtfW5/dhTQMtCDiDnKG3Ua65LObsLXmMcGuHDir1unBIpLuumyl5
XJ/cEMhKt7I1y+s/9Xm+TXP3sqPdr9FurXFQVKQtfoSPSBPSl5v9PUnGUXBBPZ7S50gPTtfHi+nJ
F0+B+s9bMok8Qh9+2CzGYuS3EmDcLHQVF4NkQezc455Wd+qQvifqQVoLOIIO/aJbGRMN8cyGPgBe
unoR3eFr3FBtefI/8Jn8WYD+fgX3JiBt0LuYgBT1kE6z3eCrw7IvRpVxNjfUhXTdhrwrt8RpHm7o
uQglal11m6zUr8JDunLxLsdS8VBAzNNAmg7rc8KmJ7lyaSeTIdkthat3nvYlUSz2TQoUc1oNq958
q4Rliz4umovw8IwYkCamsUlvn0MHey/dbM0g5wRUVVGOXZzMUd6YOLJqyz99yrjbXror5PBCfWpf
Sz82N8k7D7GDu8PKWo8Gtq7zxcNNJuTcyycnX5wg0O9wuCbeGT2J5RoLKXdq6MRZuLugfpQJJHJH
/eTlrU9mqDbLxiOSx7bat+TSuFf6/jAm+y72z+aTLiz5iXRyC79iuXg/Se2/56n9uShMYEum9pjm
PWjZWtqlFrFKHa6e8a5/RZgKp2cuhi5vc/kYDiMVuhjeyalqPEwfdLaCA8wToWN9Tj4zR1u2X5BV
6MNH2Dw5RB8hBMkTrw0C0PPK9Jt23DtQ77/d3NAfoWxyJPbROvXwzvmnV7oC3a2OP+ny/yQyv9fa
f77Y3dFYKQQzaEU4fjFsN4taAhFz2v3wmB2vy7izSZhw9Wdk26encK/NYjy9OtXRJDlDQ+TObavu
fmwX/mAy767prjnJW+wWVWoqtAsdAXY25RZ2IkoloM5nYLRcneCcUTnxnuMvc6+/8y5KX5eH8w4b
dcz82NEzGe5ENqePngiYyU/00p/g3niFhomsUrTgI+41NWfNIPMpMxCb53b3Kgtef2jXuYuqj5C8
/DypbqNEdSw+1/G82IfpWn2zpoSw+NBp5H1Zip09/rBv/bWi+OWaRtz9F0hbb07mcCU48MDeSKfk
8CjLFdBFpTr99HaUHgVH3KtrdvfKBeSrZspDuzWJm5IcTrIfdtE/vQnjHTIR90HYyKLx3RL+cjVd
Ngy5WanKYVRNBwpxFFuwphx18jqZUVE6sJ6ioxzRNFfHEInZD53cny7Guwu4W9jXKFKrC50MC1vy
ZRi+VfMazU/4BiuvWWSxF22a6Xk2Mmnd40+s749f/24Jd0Z01UjpGZcw1gwCdpQFdpBA/xAYYsSB
yilCKcL50dAi/XTz/6TL+O60r5Klm6bGCr0rLmPNAmIVGgXseXytL+zR+lR6y5bnKsg+k62ADIqp
qfU0ZcdJ1mnQb+rabX9iK7S/HaW/XsddX5q2Q3rKSZI76MuSkbyu6NAIOaO4VZ6en+UemM4pnJLg
ysxtGsK+Kru8zSrKHy24Ju8N8X3EZp5vtnrzE+RQz9VSXxmb8hllP2qPRvYoB6J0bXR8k76lcEv8
HoiuX8cwHsoSq/gJBWD+Zn38+2X70ws63mFVJI8XkAig6O4OkzAjGK2hsLynOiZzD8P5JH1riTlF
Oj0ubuq/6OL+7y0/d597d0fLfBBJCROVg7YeCntYqF7qx3tjBXWSHDv6QnPSLy8O6XWpaxx++NJ/
fZy/fOm7rptoxnN+HvhwYp9m1yALQIztZgpSOvnhk8aX8/64/fX23r28ZXouug7q7iAHdBiIy6TF
1dEe+0eBGaHHbCH6mnPpv43p5Xfh+cPnj6/nvz7/7vVV1LqKM/Q/h3wxFoDGPOrJk2WskA2wPMxH
PR6S3dFdQk2M6d7a6N6/L0Edt+t/XMJ9ERildW6Q7MP+NTPJLmK2dbm8vnY7wNUrHp2Lysw9J1J8
9RY0q8vhgq6QWIJRnYFWYwm0IGC1qJbpRJGDfnXeApkONi2FottJ6SqYSoTnlgYem91HAr3/A/+l
/e04+uURfgvwfjkAtAbZt9pq7EHvOA/AYuTwETYuD2dF7KgXh8lApw7lbyDqoNP9fnhTEf/A2JEA
UNnItrvNJXTCj7IPupg4Uc0xkwdllwi7y1uaoiaR/bOXZ6NfVurQEi7Cb9y9em2IBRDRxsGGXOzs
Pd4SB5aUQVsH2U+zkL+79H89pLsz12z1pDYy1mn1dHrVQU+X1npwZRI13VB7TKPeL27YppB9RMWb
8GhM0jXs0+rkpW7oilOdZJTbOhtWBfUjdGfzfrFWkkNfqE4AP6Ul4tUUMpPclPg4SD6UkcQ7N1Nh
ZGw9dOnxa8OzjAAlC3wZ2yeZs6qDvxkCbdgXj+HqMqs+jakYJDVpdPPkTN4bzghn9FglRC3ASKW2
BXk0Gxx8OZcZv2EWM/W2i9sp2Pu/F7X0Pa/jXzfsTpcTEVxlqeMWUsIV3UY0GFFRLq5qFrCCA6CF
s3LMT2kCSOaSzrHSXqMLWyqhdWfZC+k1+Qb99Ezs60Z85lphFVw6YoFBlDwAIom98165uOrnSZ72
MR4h//bSHPnjISKRR3HJJ0S7VsJHil3EijzCF7HTG0/6g+Wnfv0Yv1WP8l6fXsiKOaQiRDJqxJgn
Gk0iRJVQWVCT1ymoyskzmwB3alxuGpH07ODc40rfdcZOPvlEEsCetBi2VToWkWhrQJXlAHvSBwNj
MlqviiZS+CnQt1WOXPywe/y1/jBVvPhQrEh37o0xqiB3hWr0yqH2jbU6iybJ/OyXQeye5+kDdLox
yyfxLA+EyU/DSOW/nhLG6IfGDm0q99LI4mSGqSx3HPq3SYiYWZ4Vl7lqugbhEfgnnXrGLlVpvoyw
Sc597Aymj37/ZRAAXt1/L7jvXeaP9fbLxdydl1qq9R2TwhR4JoJ/vZOI8mZ8SZCZpv4VsZI+G9Sp
LDDV/AgnP0S28YIJ4eYWz+jxlSN7JoATFMCQec3FbYBB4MaFCdZySfupZv7rqYNdS5MVhcLi3qx1
i5ooFsRqPHXC7e3kRkxOJX/XiTysPW3so8pZnTbaEXePcizXPwsEv3HzP2/Xf65g3NR/2bQtOU+L
yOAKOucs2xEHxuL8QeHqQPmBfRjbsrXbV3VRBT81osafTR/2BN1Cm4BEAfXqXXFRK2WW5fkpO9Tt
Xgw6AUXCQIxETWxDAeTZ7YU6yJugCPcZ1mZjgmRHecJG3unYgdzE2FvFk/rZjBagyw7fa9Q/q920
QBxd+DkZWkSRx4Btb8XTIAYQ1ANdbSO7evImN9sK3FyPH9RuphStl5gPEWEQ7V66kcm8U0yU7iUG
zOO1CfpizsiaSg4i3SvLCbLjAnKq88socnpggaRdXRMsiKXgSxcwbUWxm5KGeSY1U+0n0ZcyZqbd
VQkY+ySDzFMNIuSPu3YVlfxMQmN50NDGneZDOdWTqVUHqfpBEFYOZBjgo8pKh2UPXgFLchZmcBLd
l2FOx0a/GGwNPm4uPnTLdJPN0+fwodzRawMAIw/RoB0AeM+bdnN+ThCSca4g1X3F4XTQv7qcF8Hh
5DGJp3bT99tnMgvd/PFR30u79i1D2zAfUVwLob9zjaZ4qtRjZiHJJtPZxsulP2srAJxH8albkLQx
jSc12sbCM+exBxhvW8vBKacUWh6abpsgJnu0lxD6Myknta8G1pQtHmD17GXr7pHJMIhLTTIPSMvw
Lg9EMyuMWAKniz3ATekB+KnYCKcZ01YM5Ktft2k+Ex/bl2ZzpVneMGKT6Ot55Ye4tMzJDeLRctFy
PCdr1deQn8xETtZZthyPJtOOMFeVfvFUTPuAzPw9f5dbG646TciEIUFshMUMGyWIwYYziV1UbWC8
ObjmGj4cOXb+Cu1PK2Z8XXOSitK3bqmnqGPtirX6iGgbG4iFRgKNx84KzvPG/1aQq0FFKO8hdZHt
7m7+xQOZMyajnAJcOEXHUjwZW+EVjd+nAeJ+8shC25kcoA/mBpHMDpPmRFg1x2Iludfl+NuQB+LT
8CiggI74ZAK8I8DBdYdXRliOQQK9h+jG13ZEhHImGspUK8lyXRQgkuRtCM7t85TPkyGQfAaEVLM4
tfXc1ipwyYLHOO0X6icH9wVMrPRi8ttn120DxfFI31cG15LCxsn3rJ6teFnwIgmO/KFslRh6CgFs
chiTmp+S0NatKcIDStd2W0V++XzKdghfeMLQrWXsJbFXD1NTQknND4D6EUMSYo/GUMwP5Tq23ArA
u7TVhTDKNH15kc6k0VE+7awDk1ZE8Y2cJ1lyUIRptJHZNtxZQJKEr5Uhqh6AJ1c3GCmB6MAtEHZs
tGdD3meY+lKvzTF4hR+Z8PTvI8wcS6Lf92ReceIVZFnVdBEX1+97sqpexUs7NOWhoyzu3WzVLirc
io72oR+NKWm4wOb+mEilHWA69qWXMpVjki4581LQ+AHOsoWKJX9/krNkiB9PlgUVwUscbLvtkiI8
PahO7PTzy6SaE7Eau0mglX6FxsRP1+ZUnrKSraX4gSaP8JfJBTcgcCwCjC2UgklwFuj08ysRCJAU
oxXcp5YcvFG58D9Ax3+6HXdHVJXEaqEZ3A5qC6L+3aud7uXnkXG2ZtUOV13w7/tvjCXCv+7/Xauv
yjfx1CY9WyyFVL8gUYGWL7dFKegtQn5sWZgrhofgkNYG0XwEp/ZQPtCY8Zplx3YOc4Yh19wJT2gc
MkKnAS56+ka/AzK4utGEFexGNkNrvUj1yHjm79ej0eNaCc51hF+nGdAJoYS39wrBPPzXRJuBGO/r
lpD/eV0E8CdX/GF4atKnWJx1YI5ozeMAtPZmzoRsLrjKRjC8vvuhoJd/ujl39dVV0qL+InFzWnNN
MZ+TOXN4ua6KrW/tzs2DXE4qNhUwmLmxxQMYMYsEcMJciTsZOJvNDwbgJyD0T/CAFwZrzpiWBYPz
R05XeFNj7XwtD82492S7GKPQKoXV9cXZ7YuUFMLEEC1ZSzzU7/gulJcEXwr/xXQBJnedoDCdi7t/
L6O/lMW/XZU0nuS/lFaCXPcojlm3FdkF++KV63KM+el4fmSSATqTpfgkzMR55CpT2gbL/QlQMP5s
yH+/gDvdBjM2zwksRnkYvsXOnOTdqlZs5Vle4WSr3HRBIuamnDXHaFtPCJk4YLokpnsrLi/rbH56
ELd4Z9WtsFb8/kP/5ASY0tmUjZMS9LJXtuJU3Zy25lfxqqxvjjkjaWAifoQfzIOrZ/GrsL28aoND
kkTyDHEqEfRPzssCzwD7xCeCyNQxl9YBAP/69pOZwfzpy9816kYod1kaViV43XlaIkN+ZN54Vblw
BNL+gjnpZutc8PUz3JzX4ey0OgGTTNqP/gO++Lymn1euwVizZDa/gJ5S6VZivrpiQSCao0Pg51iv
1ipdZ6VdaFTuNou+muPGuzloahfCLJ20JCB6le6SlAjobEw7rPiTatYdyoXuw5BFPqWL103IQXS1
Hu6UoxLkYmLKO/ONkS4kgBBCj/JxrJ74/35y5Gt/3Vr/8+Lci+It8cS0TZMVEi+y1+jh+qB+Xa6T
bsv9UfbFgykuowdrHwbmZ0f9s7lhICKvyzkdaZv3FWsk37ePEa6Q43l+IW0xX1U7zXTqHXrTeic9
9JDjh5OKm8Q1n6Rlf2x39VF8g+Zyi/m/X7fva/1j1/7lu9wdE1ZTaowb4Ls0sxqUFNstSvGrqz+h
RvmfhAP+tRD/5fPuTgklbM5SLrHpUJ1Nm6CdfIdfOBhDf/hmsjiu1X99tbs9N0vlayRGJSfgS8cg
A7t6FrH2oS0lncfyS7wxFHEXO0YUWrEwfYpzihhVdxPBw8ILm6b4Z/eUuQd8TL02TfsVgcbKjWA6
bE5unXjmJ1wNaxjYBAkG3F8a6IBo+iZnCXZTiUkwZEjEE+sCkrERSzvFSUVAN2GjPhkLCK5T9LzI
lzsbFTR/NCam9GL3QE9km6q22tmIcLtn9J6k51XLOLell0v73qU2smuKi/itvcFC24Tr9V5zwOd5
27cvLHzigdggkPmfZI+pcfUryhIc0fwSGklybV454pgzwKvFgFFSgZoPNOyCM476Qng95polD/Bv
ysVXuTCE3/L3EUR/v8/elEMkPKqAaJGH6fb0NezT2u2fB4JAsaScV5hhPIGwqafTaTRzhWshKFzs
YXNhUn1GJ+beEpGPH1FA9XBMJJvAe8rLlnjXwicKQQSCoyWo4XvCFzyPlyTgT4B0JuSno+YF8iQ0
i7uT2kC4IwyBj936QtNBMoT0qh1rcvshjdPWrV+043UNuHKdl8gTaZSYcYGLjHTQp+zt36/Sn8kG
0u8Hx11nzgSIoW1rljZGjnpxiQJrLZRjTYkDZXtzoh1aE7ufaBj/yoUs2FHAhPYZCE++4sEm4Aht
wC6PH+bfF/YXEub3C7tjCU63ppJON14EgWofuITYArLO5ij9OEVj57Sh/sWO9pP88HuA4/0LSO4M
9hvidUxGlfx+lOdGbZ7My3msyP3stV8QU4z9TNyXPGkKQdva1Xb3fn7jnUwyT5IYfusPElflXCBC
i8A0mZa2QnNelKSveAOtZLkoRW84LxmS1upfOkoN1K0kkSRKgGuT0Aqfnwzxa6PblFiU6Op1nZLr
py8lsj+76UkHyA2G1pfNRYK65tAri4ZQHtk1H3ifN73uipJPikrsdCfngtJRDBBRSMWaEVVuGOKr
K9daP7mdw8eiFXzhanh5UDM8RJrpltfJR+P2lKruD0/wb6Xar3fybpfOzabSlKQoD7XL4MjzZvBH
x+9pFtN2tDOSOWl5PvT57Q1T4fTfn/09EPi3pwjKhL5H0S3UPkh9756imTDWTQ3FcA9DrQ9I0r5q
9SE33y91S0Lhsu2S4BreXKMJuOlX3Tfj7SDhMGkrr+1SktaeCCQMp81pJUUvSTKpi2miuRz+MDQF
wL1u0Yji5wEAEEnnqufl6e2q7odhV188qE1ZArh2ry3RgU4mO8laONTv4ipcmkGyC2eic3Mamrzr
/OQTt7swtqN+LKTPCQlzRHiGQYcAr/P8lh6ZFWPX8XKcPacjiSsEJr9c6DmS+cBMNGYkIQTLLYf4
r5gIq2itgwbE19c8eqxvh4YZQScN5rBFUBWnM52eJi2P8bgf5U9iMavqHx67/GdmuwwyTIGuEBWv
ILa+Oy0rLS+VoWu0vblUZwzCWPBuYD5R+y2nBjdSjvZKaCyS/pmZF7aAzi2lnqReLHPEgUgOceZx
dJRIIK956F4LxHrnZG8yK1RFt92k7Dd17SigU4k3RnvHkTZRCKRtMgJrLq5JkhJhf28hzdThXd8b
w0RUFtf8iCpHXoASgPWmySQdDoa2p9gKi0moL43ri/nGWVM+W/Bo3imcKhcmdDo5Zm2CDTAdpX5Z
ehbJqNFkwIZOBgPFbZV5jNRq8amTt1m86uoUl6yC8UYlnzegxiuAti5jqkHe23xdzHgWDNaGtD3z
7Wru6OJKIGlMxgSZkaTBZOXLyZNWV5BK6k+ONCbwdMvzaauGDwKhGajWmKKJADlIxV1M8hdbEvPE
8FfS2juDI31JATkdb6doqhLx/mKIBJQ/WyLzjgkfcsnsnpuvZWAZW8MhooQokpjY9LfznrxGtGM3
78pdrR8zRwc2QkK2Y0hO+ak8ogQzNgqjQolPAsnxgftj7lbH+BigGE+VMd3byq5+DNOAAuKWP1BO
U10EHNjvxkt4dYPKsKF4tZdxuT9wZOIHEM54w5wzfhD0ApZPbGCazeOinaTZ+9kkaW4epf4J2KOb
DJejYT306pX5zZvcKHy9M5ZlymrP68YbssLLSenNsH7fWoLChpOfWcPsEli0fRpFyTV8zvVNqb+I
ysS4HKHXpGfB//e+o/2B8o9rHwWTRu6IrvyZWVZElnHrEm2vvnCQPjWr7ggM1vXLWCdOMrh2EwQQ
V2kuhl/MEhK0JUdHyazXCA/awQx3fbLmxSZeonIzWEPm5j0oOaNdJ5Ap0Ue7incpWUy3ielJSK4F
mu0qDTLm7amrqpsyuW9I3VzyzfTp0ixzYaK0y3M6l0XHvLla+EVI3xmbxk8W7j9FjXxtMoV56Q0J
6YR1V0UIUZs2mRlreyor3U4/mErj57Cg6Bhd3joF0tMeo57+9xG94wcDkWOM5mbr91qtPhEvmSWE
6r5zCDcKeFdWEX2VJ3jnCYshBLsy38iW/ElIKo2H190B89sH3/WcF1Mwwe74YKWajGhR6xDDmyEG
pL2nMNc/FBo90hWc/48Fpsp8V5N7LSrK3Z3WO+WCOkhR93rpk+9EGAgHGDzFDGtcs8VGlp3d28ut
3N2OINMZAcuEK1cvcgvbso5MYYLbycC/QhhHmb/V52Fi6YxJuu0uzCvr4verOL9072LNnElfIXkJ
+LYOmNNpSEvVmoRnyvmNrpGkXdlCO9FxpFlnzAwpFDxUkmlgdQynkoLHLZwz2ZWe4EWN/Ur40PWt
1Gz/fTfumVAMpjonPH4uhch20nLvngJzvy61dtFoNDtt02vaaTYw4jEjh2H88fsX/vNDeU0ILCvH
ieN//X2anEyuNfLGvq/y/47o2fz3qribBXT30/+zTN6rYqwy7gf//DYraH35PO/r/6LuvHYbR9es
fSsbc84e5nDwn0iUKCpZlrNPCNtVZs6ZV/8/9K7pdnnKZXQDA8wAu7FdDqLE8IX3XetZ1ffvzeGp
+Pib/wsjgiRD1VlZfR4SdFE3Vd79a9dmT3UQVv/6zz+/DP/l1gm+xPcBQj9e7keEkKr/wRIOdOBc
F6cDRknrR6KQqv1B8xu8AAkGs1OIZ/NHopCq/qFhoFcM6Eozvkdn+/wjUEhV/tB5Ebxf9F9VIrTk
vxUo9GGFaVhEKFjwv2fqmkFP8+PIUyKYkgUpIkihi87wjoF03jdyZjqBjyRGipIXXYueBQtjh2XS
pFLDAJuzQdtDhC1Auh5ms+AygaawVCPrqg7wz6vCyKagzUgSpJE+dvlG1lALqyZA1YxkiKkfr5oy
m9Z+1IGgth45DAhwfDsThINMII8knkqR1ERqjQH7tTplEcA+VC+nWwASiCwq0BWCVLpk7y7bqmk3
QgJsp5fGlzT1R2esmxupIt7bqmv0KDBfEuJelybRwDZddsUf/X2mt5eCn4KKI18xyWKL9/wYexUA
mFq9HM2IFp4UP83/FXq26zN2+MSqdhAfJRZF4bRMiRhYBf4x7fjdVCfSELo0rAaiBM3kDuw5KG5D
jNdine47DwZkXxVYKCaBxSuMVSkqz2GUX2fWt0BiMT7lwW6qS7CtBahenYxs6ymbXiw/eyzrHLWQ
WRGHp+fbjlcpjCnZgN+ao40vzenBr1FI0n+3AiqDU/gc0iFfmFm6JzT+Vg3oiQt1Sp95eiin6TlE
ml/H5VVrJXsy5FjNVKG4anF76DPpuBPyR2OSLdxFyaHLG960p36rcjoDckuRRC9iQIameqmkNQrn
UoUfTMfZM+NX2fS2LXlwS7Gp7DRSEURn+TchBW8VajH6KSLhNW9W21NSM7rDUNQ02UJ616YcXqTq
XObNmQPq6NkDqC6F/RMHew5TSNEtMMuk8DdGZZwNrOSkuwHCqC+lHGayrBaqIzbol3uNoGADu7rU
h6Cb0IWrvrQOSBQlqIqFSqaRMGEk0WsSiLfYM0ijPeljh35LzU+d2t3mU/7sy+wk22m8k6UstVOL
u6/sKOtoeqriHcAFbw2YokruNX04FeWj2PCNOskeB9l8jOXgQP4fTJP0RajSpVTdR8SXvf28xnRn
zo3msbrKRn/nTey15Iy/Dhr5m9+dx9tWaOWl0gkvUigR/jRUZwL9uKGag9iwE7dqk2Vk8K2VhF08
Usfqb1Ofdo8Z6NcU0L8JOjNWXSWP5Oc1tB4nlEB9JKxHuT72giCuahGFd6OhaIGvounJBBFAvQ1V
ilHWSAhBQTR4OzSrriJP2s/Mo1HTJ0qoJ0lhjc+pir+J3HZqySqJvhMR1RY8qOLUTkLKJiLf68J4
Kw/nouqsZRVHr54qbOORO1ITtCtBv7AsWMaMmIupGu9TMT/FFgF9qfyQyFm71hPoH0YSbHpZfR5G
T7P1vK/ZsDh5xZWhJTIp0t5L5GhT3EpDl5PHrgAmHYyLXsB+27IcH5T6QACIAMDcJ6uhwOggF+xN
Kpkr6StAgS3Vrx2t5k2Q3IrvAWADWbq4xrB4+EZJccgYdnVfPEbxXFvM+nEjlsqOTKoW+3gFopvO
WDi190WvOXIIfGCylI2vhcSq0/HGMEqVD2e/gasKSqHtxwVZD0P2WHtc+LzQFoZ4o0TZVc0Jisr6
PhPTU6iOx0nzQSF0K1On70nkONzqIFpGcvqsTOk5Rp1dpN6dJXffIAixW1IVAcKE7Ca1KS5KeRDh
0LG7LyeywuYSKIVTPQmfjQxpeSBsg6q4SvX+QQgU26LcLY3NjR92l00Wf5Nz7VoypEsv979N4mWe
J8CK0pzsY7M8xVW0Kli2gWeg816n7Xpksa6m8hXBhLWdyxpsc6WlStEntpBNI5oWnGZRts/I3MUf
DwslrRA1RHKYb8W1F1OEjKd0I0jtQq60TTNAQ1H87KoaGVAFxGuR7Bq037RRQpkfPxBEvlK69kLC
rA37XlyZYfaqFTpXmSmJT9k56izZymsWsppA/Eoo7lUlcxWD58RLoeTWJLvbVtofhCG9MOt+MemF
aAt+lm8MvbkoJ9jjZaIT8i458qAOS6v17tuUd+rloOGFKXKCgkZdDyUt5LtW0+e2WWbA9CoyUqKR
Je2kNWvdSsZVrKenoYz2k8WgOmjz/W9WJhtZwmL9lJJoEniHUG2kfZQSOAATwk8qhh9OZNn1qfPA
iEDfGi6GFXPyyMb0V6nBkBtGyb7KR2I5u4hZyoTUUeskLOzJqX4mMfNbZPnSQhbn4BelvhB4qLKg
vPeG7BQz6PV+fztpuquol4QZLAvRoyxeR4+DBXyjTEy3bDDhGVUBQ0zMj8TUeuL3USOiDMfXuPSE
8NUzUbbA5jVAMEsGHPtiuiMY1F0VCmL3iWwxg3WDEledS5FYpatIqTk7JwxGTiwztQRn4kBrW/Z5
8/MMJIswW0Vhuk2CYYGs2LJV1utiirRNHsgkHEBD5yaXIPOGW7UKgWTLE5Do4FtHbaHr+lNQyMtY
Avzf6EyQHVeA0IIC/KJPPiIrPByruDLlNAVlDs0Pg4EFCLKPGrKtE02zveKBwN1bZoZgocjVPWzR
ZzHOH+NrUwQLZ3jiJWcKokYMz0FKw01VcMJjoo0DhZlK4c/UmPVBrCKrTHXEJEmDhyI1HnLyb5EG
jxpWUOs2D02BWlEukvyilRSDvLuGYHaiBNLUMcWKQrUKviVsYGi0N1oClzU2LZw7GW8/ZjAHZlSD
m8esrVaMVknVpXZCooAkCYorhtdFPu+FwlJZJNgujb2iVyBlibKfx+KAdDWeN5+Ec3oFnc/lnLZa
KcElG40XUeLuijUtY1dOR9BEGayrscRUqr9qavtv6ML/wJbi043H/8LthCLpEqv8z7cTVwVM6GT8
sXWo3+8dfvztj72DpP+hGgjqZsqDRCWGMs2PvYMk/WFJc8AX5UELwgDH+7F34Cd4PWAo4/gi8wT7
x597B/0PNDr6XNEBT8fuGxnP3wgjfVMD/FU74C5R2TfpZHL+3Fqogl7pRrUFUFhtay178ZBJpLJ3
k0mU7Koc4Xy+tfqL1v+S6/pTseKvA/Jh38sS0jzrErmWBxdRtl12liO39PPMKbwNx+KLTtKHpuxf
B/mgfRB9YqMTQO3wEc/9pBKP1ZCjrtu+76+64dmjQNeF8q5SJtSFmEobyB6e/kXV+QMl48+jvxXk
3ikvEj2VxlAlNVqMeien75mQWZjjlpbq1DaKk0hcAR8YXiA2iCEl+XXz7g78sbn/KRd1Pom/uJpv
rtJ3R1YsIbSyUqhdKkHo5ZymCl2tA0YG9qClwgtvaGfECGGEEqf5V/arz24i7UMBCJkJ+epmmbvj
sLIu2iOhXHfkmma3hBgHi99/tp87OH+d1A9NaEEK5Kaecs/NEIoWKv0Zq3fG6sK3BnhDFni2L5tF
lA1+eRY/NAvCkSDysh8Gt9dNZxqtRWh2CwXgkeaHp0RjK+ZNzj7tKDFcawo0+bRa/f5DzkPMLw89
l/jeXUB9EthuSX3jqonkdOKp6UleRLkfsvjTZrBFzRlVd6XJPKVLX5zanwvFf53a+Ty8O6hpDUIu
GlMDAlSkCkDeoTg4QseagEdGhf/gTUDjetX5hx/yw5jTaeJolo1pusV9AUhaABk5LBPsJHfVDNX/
EmL46dn8MNaw/8fUG0NfsYj7ypXrFBaFwmJkvn0mRjRfWZZCu5Yi5Ub8coADkPjJRfww+mi9J4y9
VwGnWevGMryV7rNDHhyCq7Akb+eUuWTPtcaskOzs7sXTt7QLjtmhqzfkh3iLFy/aScSVyTSq4qPW
Luvb6KQJT92eXNcFY6Wv4G7Mj/k5aVcUV1elo2moZhE9ryu+TdSi2xDkIN0lZbLEwrbqFi8mmwli
oWxAbg3se3VpyRmF6ObcnWuTAAVUPnuzIUOmdudavuYKO290hzXLkqXirUen2uarhoxHe3SxG2dr
r34JDtWx3hCa22yqo3XWecUEJtpwnZ5RtF2AgzAWWUiT6Dm6U8izMTtCPfwdQFyRSB0aheU3ZMzo
jCq7e1ZxxWRHMBqhPTjQ88hj27H9+Icjozrf++/ucQkYoZ8IML1YiC6MxrJ7NdwYDcg4vYtORm7a
EmzStIMXwNchzeEvbvZ50PjFkKzO49m7AwtKX5YxuCRgYjy+IolCErJgja6p/BiQGJl33rKuHkMJ
zxrDStcUpzSUyWXQMM999YR/MD38+YirH0donXT5Se4811R3ItB0MaVlBrent6JtPXmkE7ORrpO7
pBd3XgrOIQcAOAXaUkDnqam0LetCotaASWPoMBWpVA9Z74dEuwxjT3at31luGZbnCBiJ/yYgkLtt
b0oh+pyQ+ASyQMewJZQquaBoES96AV+YzGYp7VsqVuhntBo/MBzjiC6xMdLvE8ebyJfcITSDNVVU
Mpba8SHMgouamGXcivQXcU0MknYYMw0helLSHSAPqZzsEeaMYaTHoCPdk+0YndyrPKg3vlQDxpPS
jWjE9Coi2J9iqB2zXKax3S+b4tk3H6XmCxDmZ8sQ9cOcFeGXStSy8FyP1m55b1k+0cnkj4XtySg4
gyTn6MV5NA/mRDGDK844/MUi5JMx/aMjuw18sdPijL6HR5qBItmZCXpXYQkA7Sn0jR3bmEVTKV+N
6Z/MmXP9+/1trlbmEOoiHWr8bXw0jcpxwU0+z5qguTH3EasVnoMS30ZE0Q9y7RfP1896uL/u7A+T
10QFOR18wXN1Cn4ZCTFZQV87UeygMIlhxQk27TrtMsvPXxzws0/6YfZSlbSrFa2KtuQzWtY2IThY
aILNfFHxMq1ivLBVctIkZmpd3uG9s9zfH/mTFdC8TXh/iulLt3Fd6NG2M61dqcq2GHa72hJYCYy7
gn/Py6DfH+qzFZ36YQrLxT4xmySUXeykp8ATt6Z2rUY6uqD6Blc2KyPCksjIloPkq6XPfP5+MVC+
kfLeDZTDVFcZ3WvJ7bxmJ0Cf8fqzaYFrD+JVI2ElZTT0RuNiLlZovJV4NL4apGXzs4N/GKXVetSV
JGTJN3S7uKepmJB7x+QQ5YiJpcHC2JNTek8YouIYj1qAPjmxLlLiJMrqmE3Dbkp6Nym9h0LJ9zP2
NyBLxYIhrETkSW1k5Dz1Ola2SELyfDdODEVOXK0Frp60Fhpi8PAPj/JmZEsiszIwKboMImXkGjOo
3QKsKAfaKXj/mbiJNSKv6qxMu54A4+RUsEgkqwDVm0VgxcYXN4OxmaqNMaxFnDQbRkUhdHQWdKA6
Rm83xveKfMS+5an3mnqeI52Hu0Kd9Uhwt6TOiRWnM167hrgpt6tdkahXyUnjjZg60jC/6Zr+6eBI
3YaGa+C7vuZqwUYo1hQ2FxEx7x5AcqGQ9505shHpomFpZMImUhS4n+11JFd7hRTN1pvQMsU7ixp1
S70VX9nKh9KghN06Jsyvg7rclcdhJNY3Uq70CrrgiGtmOqrmnaLfdHnmhOO4SXzmUB73plB3UQIb
3qKiZA7fJOpNhjleWUkA81kxX4VMOo+1eaM2RymvXCXRry0lO2RK+tJYwc4Ih7OELINClDvW+ipI
KAwikAwC0pYtpHZj/dIL5tpilZPWlV1E2dMkWriCw+AyNGkfTCNjjnqTkoA2zRqKiJMh1FTuIlPc
i0F8HZXG7KjQku8B5TkVc29dUkR+haFdtesEjmqHXLRS+kPQmqtIqzAKoJVKsp40Rn1T+mzqBgu7
S2ZrsbntFdn1hWKVytNpLJFUULLqip6SELGZ+rYMk51ZmJdSUG2yZqAERZm4DJFdLSef6SaQN12d
XyVDdhF1uDmQFBmS6HpWTsnP8YZyPjUX7Cmvm/hOieFcTxJ7AoP6OH2yc5z2LwV+eD8jg3gqXENt
3aSoD3oirsYIHyCO4OMYmt9Vebhqi0OpIs0ReWjyuOqXRqofunEji+G299VzPKiHdtSvet94NuEU
TXFDgpy8CZJkPWravlkQ0H0qMWNGpXbZif1eNuNFNuluL7aORr1CSaWN4OWuhvDHM4jjCE7pKCLH
Ql7UlDvkIKtAfhAKj+d3uAx8YGIst70IdoEah0+qVa/9gIoA6nFFvGdkXcSGsczCk6SHX82Tnw00
HxZi0mhVVBTb1i1Hd6qHjVlighAqrGTwjuft5msaecsGPm+rT1tkQr8f0N/Wub8aXT8sRQwvmVQa
P51rKmiJfe/gNzzgabfOI/GogAtOsQSqNQmcxbHGqpGnVx7eNJ8Fn6hflSO3FkZHwy/tgoK6CDZX
JOoGwTuJE+Uy9zYReYg+udipQvyYCUAYsYOaXdcAokVWO9/CXl5RY16jgWSOJMHWFBwvp8PEEm1o
oWnLtFQtYIinIjvHRruwTMAM12k/LX9/Cj5YiP5cKSgftvVT0E0xmOrYVQIMDdnOS7aJfJ2JD8ww
C41dpzm0K5MuU4elYBhPtYXHgjWrSEuC2N12cKGBD0imM7TkRQPqTlb2rNyO6DdWl0HsfzH5Wp/s
H5WPaylJDSZViys3HRU3YBI2BOSqfu9k1X2jnkXrWE1Q6MMCbchlJUt7WsNunDV72WvWaW8sK7AL
bXEK5UMX7HB9mfIuEcttWXCaYaglGDdbSAHJvUKeQPTcljMdw3PoJOLcNewh0pe1VS59dDu6l60D
HvG6g96Ohi4ngy2j2q7hXya8cR4xyvw6hVRN1zBVyNhTXpL0dd4CYC5chk2wqolUjH2MqWO8aNSU
pDQYk3PrvXkS+kfJB7ol7wuNmCVhvGwU4tLoDsgVtHE3CbACXqgyTS8CjaSau3AWPpIOlt8NRbPO
ZXNtWhgMoxKqD6lnsA0zXr6S0at6ycpHpmw1D1kjLlLjWmX2Vodng0G3nX4oatDC+N8pUyWjn2fv
a25vRa5fPVkfFqACrTglriX2zXszIiMaYI2TyPppxCfnxzX2O1drrtro1odvSvBzCWox7SC1sZXW
EQm25jJp6msVybWZ7CJ8BaBjq+htk7XtjfFKg1gxlMHSr6qD4oEFiOm/kW80Wp4TxaDK42wfhSj3
ULWluuym0NVlE5Y4+jplpHxAtbOHEJfF0Ce6aaOW8TKC7zIl6Ta2jE0sl3aUMq/SKJjKfBWF/oq4
DFvHsSCzHPn94/cGFfjVeZpHxHfrO9WrpMKkXepqyYMHZy8u9QOT904kSlL1m01iDscytC7lVv1W
COF1C4HOEA8yFy72k6NSYQEg002qXJXbPBqFi0mHhlbBjQvUOzmtXd1vUGfKtkCmrG7BwMvmTXTn
syd50Otq3/vDzhRyADVYqJKn1gIDyFw6+eRFj+gWIxEBCDbcTLiA0w+ZX3d9cjODssJ01m6Iy1Fz
qn04hLshX+kN4COjdcew2ISN56Sw6kX+vxR1eu1IKwNS9W7LPlrp8455hrLNxFdtyb90I1xNYoxK
Es4BTUSPTtTvT/MH+eNfo9yHXULuyzQNaF9tw1K3TatinY73mQKm6XW7EairwLcT0yl8zS5r6yb1
cLHAG06k5lSO0HW/LDq8Day/uuIfNhHT2HkqJQDBNSOrZvBSduJ4UY+5RDlzRIY3tc9KAvDI6K9Z
frvKdNW4PuB51NaMv8LCKptLyCGwTidZRZ4+3o3JzYRHICAvNO3T57SdXMr6WzqQSy9hDWo25ynP
o61S0mi0Nr0GGfEr9vUn+76PmE6jUDWj6RPdLT2V2lhwr1DRKnSbaABEzV2k77LGvyWWa5cPO10R
7KnBcv7FVf3s4B/2JyiopNCsOto0FIRHSbbLzNzlhfWUqu0uKGEtjASajD564+ZkRcmu4rIKqvbV
8T/ZZcsfli1JJumCXPmGG6XGRVV4O6Wkx9rGJy9i8CQg8612heBxyqPb33/mTyoYb9P4u/GiigVL
lIZRcyW2tRnNItM8zfv6uXKSsDTpA3GRaP/06n5YHIihSHgM0joI3eWNztisecm60AhPt3aaeZ2G
BU4LWAtBdRK0cWcE005jH/T7j/rJzl7+MOF3ZQbpM5E1V+8pyaW6M7XHUdfsiI9Zxx4+0C9r7/NL
/uKZfCP5vTurcjeNwdSwTyzHC6lXyCpJb0Q+43xmhZYI39e6NJeDFDFV1oqdhTrzAEvTSPnqVvqk
xYHm8ad5IEM61SjKZLoxs2Uqq3ZEVJkUUyvnfJac46ZBrZGA4GTpEfO2fn+OP2sGyB8GxiTppKpX
R9Ot8a7Fxv387JbebS0bLHCmncSp18lsGYr4VOZfnu/PLu2HMdAKiSrS6OC6Q9siOwlJT741RwoD
EfU3QcMTiAwuYslp2VHrbzN0eIN/33vNY6tEJ596tFKptu991dz65Kl6o1i+u/7YYMJWa9lbF4n8
5HX+qla1XShqTuyhQEnFHSqxneRpX+13Phk43tTS745XKild5K6w3F6Onk1aj2gptiVBfYxXphKs
5NnClN+FbIb/2XWWPgxVteb7mmByh2s8OaFKLIBW2Ep/7wFKCOT61I8Ui4v70nBEwf9nY9XbZPzu
U6ZBC/ZJsARW7N3On7RdRLes5Qmeh0UzM3YizUqJWfeLz/jZWf0wWrWanCRVrAquT+lvHjByntNh
Upi9x50MS9uDbafWkq1p3r+P+bdkHtd5yv8+isF/ko3/X9J4oOxFss0T8rnK44do/CoI47x5yhCN
//nlf9eM//l6f6nGLRkBhyQb5JLhSflT+THryU2N598wyKVSZ9vaf6nGlT+gPiPkliSJWK8PqnHW
PGR8mcTYK/y18XeUH1CbfpoKWAwiPQeZa4F7gQIm/jf7huwluZ+F081YlBeW/F0d5W0VZJdRJb1E
gnjXG9NLpCk7ySSrzlJ2uB/osnjjXZ3k/PJ4JUcBMQISHkPtIM26vKim8iccwik4e1hE/Qb1dUYg
WRLexvmEekqc+21AFnUv2qBVJ3oqx8NFeCBlwPFqrOJLq89uxYjITID51sIox0cz13aZ6V2PiBDZ
54Dytyaq/GZ919INt/L8exejwosifHpaYwGjka5SoVyF+myPQ5SWl6ixmu5BMOU7RvuLtlH2g2zA
7zGuc6IV0f1feCkNBJOUpzbZtDhTqiF9SNkiZzmbhSJ5yeoKv7eMeC6N8+9jP1cOKE81x9LCalbo
1XU8eGs1qyjxhUa5EOni9h0U4rI6N4Z0hU/TWwRD/JCyLyii4XIIKTV6gbJoUmK2U/1EDeVKNfjT
StLQPTIH9x37Vr0Xbtg692AZita8mOfmWpOg38vNWagprUpQ/VMDPdr0HEfqplYL6Bl4B4eydKjz
rVXVwz7P69ZVrWC866/KunLkqL0VJnlrjd4rBL9zInEKi8G7SvuOMt6I/bOI7IGaJCXGluS2XFzH
avSoiuVSrFiKx3HNd70QtWgOYbOL0kvZaLRFWaas4cvbLqGjL5nGZtQNjpIr614oto3csCnmJ6Zq
HCOl28hyTfZByG4MGefcHZycKJAuypL9e5cs5wJsMaRuOz3rCdjGLkgBCBj1yUSfPPgyDfSKK4zg
niyU6a5XvNUoChfUIXdJxLY4EKRNCy5G6MUXLUdGaA5quZAw7KKors5Sq1+LVnsUtOukKQ75VNuI
Oqkon0I/fMgkNHN1nX33Sz6hZZJQQXKAZ6bfp7Qir06dniqk8ezpQK3ndGTyZIk+L1lqfeP0DSjh
IRrvrEjZN6m6jQWC11v/xMldIIwn5ESwCHsRXtugdpJ8uvJVym/1WBdYKgVap+ZTJo+2KkBTK5Bz
sjAVCCPtbYrf61KCDNhBFEvK21hiA2Tkt4nYXHpTexjl7CzlJsESeXo742ek4VK2Et8WhOkq6Ei+
NJOTn0NdCxHaJ2MEo6y4Yq7uloSVUz5Qo22atHZnQgeTPW8jUnrVAnVvyRRJPSwYdklSjCJ1x1ji
DqpkDA3xZWd5K4r+S0MJNuhGtm1Zfe/MeBOb0ipcB6O8l0IunuGZl6EEUHS+GDicjdpbCWanLSKK
/J1ROjdN1u+DpscY0HoXCjvIJU/+gxA1oEWhNGgjuTK1080oxSgBp4ijuQYmV4iPPZkEJjWltk8u
pXFIln1PfFLepousrPZlr74UHRqI0F83luYWTfr2Rqn/LMfecFXNfI0DdWskhlsl7T4t/Hu1l/aq
FTyPonZNltMu69TnLhxvPNpfs5clEeONpRTnOh6uxFLYaFG6GU1uMUENnoXe3JaavxDl4THvzdeO
+kJfKltRlneqcmgb0Go5zCVtfCz8wKlG7P2FzK5DsEcpcIwm/aIC+sEo+GPE18hkVMF8Wdgjf16C
oygMNb8fphtUuz11OuXCK4v7SEJUamZg3gr/pR8oKhn6evKyvdcHW82bi0SdTRNi/W4i/UXh7O1o
f21F/v1uNOT7FjYpyvTGhw1BitaqLKtKvBGjMV8O1MZ0DVK7D3y1iLVN2YFxkpN9nZPO5xHbmj6m
kr8rRsC+lXKZeu2pF0kpztLV2xv7WyudT5cx/2cXO3NCKlf93TWyn5qnf33PmrAZj0/p9//3H1ff
s/gpbv9L0vqfdviUj23zFP7rss2+PeXvNa5/vtyPtY6M2w3JMka4P1c0P1SusvIHFRJF0VVZM1gL
sQz5sdaRtT+wruFORt9qmFC2eXc/HHL8CD2MZYqyYpm6Kenq31nrYKn7aa3z76rYDNH4sA3Tpl41
wi5SDqTT78ptfaTEB76loIW3MA/ydv6nejSP+sqgSEc+ExPWVrpC5C9dkEZ+7EA0ZgcKUBtvNazB
KV/0QAXxl9v1NgJelLiwShRrQROjcFn67+YYjWGtL2EoY7oF+7nSt52LMX+jktihE4InO4Udw10g
d8QZdgH0hXJT7uqVukSwtWNl4wqbEd4c1bJNhQe+WYuOui2hoEeEPwvrfKNviyt/q5C1Eh9rB4pb
e5Dswi3WxZqw76N/BMosrclV2qi2cJirz6Ru7eODsSGnYWtc6E55HA94d1wQ8tvkSGA6RJN0wzy0
VlfCpt2a2/zSOwnH5CreWsf8kG4I0CPPAPA3n5OS9Eo4aI6xRFdEwxD4/SG4ANnjUeFkaXDjnVq6
qfj+twgaVzHoeAKq1/XiuwuE0ltf49tZklVqhytcgK/6kvO6Ljb629tQVxI0Ow9cIzPUBoqPW69X
4snbD9vQyZ14BauOT9Y6mR2swaG6uEkccIK25FQb/aHaUaldk1Zmk5q3N1b92nBiV3L6U7bp+Kv+
nF4CuHWsSxCetYsu77In/Cl20i2tkdhh6QU3brRBcyyBQWyDbQQCT3mVtvEJa82L9dhsct5HbeOs
vl4SykTQyhyBrBEy1q/1i9xV196iW8VOsRHXqR1sWhgD3sW4H21cgcT6EKi0KG39IjqL+/TbdEsV
D2Og3y1leIrdsjriN1hpR+VoHWo3vipuslXpDq/iulli1SDGXlyHp2DXOfIGvAGyvWYlreARHtSD
ZieOR++oReq4CK+ME1MZR7OWEICW8XqKT9k2JJY4ckJbvIPsvpUJpWD7CoBT5s2aq+Yl5OvRhmx6
TneK225ACZHcAZr2LJ24Ex2P6Rz0E8+JyPe+tbvkRjrhTAIMRF/okja3EwIT3qqOsA4v4qvoEO3l
bbLXD/nOPEcHgyeg2kdusIUvvvuKWoW99teP+kcdSZ+3cq7npXQgRX5F12pYN3aB6b3ewIwCIcTm
xn59ZRWxJk2M9LvCnREwNKyXjS1cU4ZeAAx4Ck49aTNwKuxmPYebiMt4cRuSzdYu+qW8pJdpLsIN
WG+XJ2wdbyTEhIvoJVxhPlvGy8AmKttW1sY6XsFntBXu8man+tvUmXPjhyW4OxjHqTNs8kttR996
hTodLkXohN/TEs/MVquX9ffpOb3pNs2OVsGNSeTEJnTGi2ID030Zg/jYnYWlsRRuVbvie83GewjW
upvsVCKEPTu/MR/8g+xKRz/cm9xLB/2CG9L1XaJGz9oZGuK62xqHlCRJ6Df+PtlNR29dr9ULzVHy
k8lve3CsIoDwg6MtoYmsyBJaeusOGq3E918hfyyfwGq9oAldzUlb5DbZ9UrcNray+PYa8fe9zTPJ
73pLtH1LKFs2r7SqXW3b72HUOQDUD+ZxxusOtrbuEBAsCD5fQflbEm6sLsaNxf0o7Pw77ji7WD4B
AXFnqgiCYd7cN8bwvepwUQ7YTffTurPbFTIDKFnWiTU4/yLzfd2szZV5pqOVOOh/ufVkRyMtI7RR
568SAqHYCbjCxbidj5scxmegNTAyAYBxyGjF2mPFI+CWsIJVYjnFFWBUwG4kqx0bIL7JUl+RcrOE
TAWAmNXLAs7kmjQjUKnkJTDV1CthQZbR4tVnRuhA9oNCs0l8hBdFl99yI36r3IhnSKq0vY0HUpi4
/cL7ileH3uIKzEAzgDvio9GIt72z4aJTWMgg1cmDsINtcePb7ZdLRfFXlWKmzDekzruaVm+Esazg
ZzmUK/2AwYjglNohCdkuN2nGcwEu1J7WlU1ONVAJ0iWXxj7gSsy8loFTAcnYvqJpu25XGl+GnI1b
LGhrAMGLbxlIvHbBxmzpOR1n0rALJyEbp921PIbNulvPjywUP3uwH01Hd7o1UzPy52hNyXKmsK6q
NWvX+baZJ0l+QCoz75DJteOvibFeV0RnegxU1Yw5ZLhKeITFx/b/c3de23FjaZZ+lXkB1II3twEX
lhG0InWDRZEivPd4+vnA7O6iqCyx83JmKbNKKQUDwME5v93/3nskNfnCdquzx0Q7v5q8mt9FGM3a
bfnVuw19Qh9s9ca01z9iBz2v+7ndUqvkv+kvw/Kp8kU14CqLLSFzmWSHSCUPu3557Uq7hM3SOX89
SEKgMLC7V25qE5pleOLcZMdPnShz28amfuh5Opnto/MwK+cui4YTh/iSnavj+xF2eE7u+H7WdeUt
CVzdFf3OQ27AlZzcjfmFJoxDuYHNAUM4o2EX6IVcE5lP05/feC02HEP2/APMbngbQNl3D5kbe0f1
F4eGPyxfgq3vct4zwB1s5+QVvE6LbQr5NmcWJLhsmz6TNMQqbHRkfAcHSYXNjOC2wN3/tWYgN3iZ
oRfiO+jA4xiZCeQgkNVzGjl0uwIXtG7l0iUj57CXXAR+QDcHBHyU4BIKnABOa52LIG4GN+q8xRLw
9hhv81kgPsGQKFsPJjIWr9gtj+Zp3M8sR8tdm7x74gkfHaJjtGv39bpRHd0XzuubNpx5W2ADDDZw
6DV+5jb2LVBkngH+q01hv6XclMXtRliFlDO7rgV5KTdNJvm+yB03j+AGuwedBiIaOlILG5bb2cqH
zte3+rbDK8dO4Fpb4YANOiAvDJh9Zh+v14KbiHeFOCRE49H7xpRwFSM3mtiV3+i2gHYXW4O4yODk
rVuiOGKbttm6k7EuIlsswngEbuN3LDFxx7s8Wusuj8tjtKM9PTsRcHuYfUJskIGrN9jfqo9WR8bO
E/HK9Q+K5LvGkzmzsh/541bgFK87Nb4yfcYPPApg3jawx4O1A4for8eh4yMAECGvZXzBBZ4JIWGI
/TFtpB123YuKGbaOq63KfJTL2TLrthxZ2thZhfeoPXEJg10ls5azy4r6HKlr8368Vq+wabzr3JFO
ubOud8XNqHa6Jfx1+Dbo9UbeiIIzIUZCxQGScR9e/g1IEz4z2y0HElPvj7yXEbpxmAsx/Ao/U70L
3gbYIoW7ggKMvYBbIag2T9qLzvEVr2dUBsCv27NTwZReYtZKTk/vlg/sAKJ+mSdBIgAbbLKlAdJw
ZYqTnsybynbErzZh2zZwCqfyLJ4TRAeGwHQttPVWAa6MRe48FtYR91T8eKsQXrwfbgmLtXqe9bTO
trSaIZFXzUlF2onCD48OKvDYgp/Cj0SsaW0Pm8BhLhi1MUA2Iz/27vW4lQFBZhP2dzhhN7D+vpZX
61LXeyQw7IxlwHry9xUi9gQnfnKH2oFTnXO/JlCJHAX7VPvLYdFPxTm/nn9O2zVQ6IhsYsKVZovl
4Kgj3sfHrCvmpIcDWYm7yo2lJySpqcF6NLWccl94IEz24b70s/nImE90Rvr01J7an6ss4exZPjBe
myAIeM595pFSbbkXDyF4KItEWL3hXndGv7anTcyAC9LFKJFCHIDAGISFRFAEt8Q5CGts4k1uN0RF
a9glkJ8gk7L+8rqN+CrYITmDZVfuGrdUkOUX3nzqr6ajbicesFFmUSy/I1CbtoDHW75eZrAGVv2d
EtjWFTSnPuplhOyQLu6qg3YVIH+w6fiNeGvc1/r93Lj6kUDMjbwcCJyP+Iit+bqCQDW3yLIARXf1
uwFjsusOwa68Z33ZKKojn2Evh2pfvozCSlka36MOQgSnfFdfzTv1EvssD59NbkNuR0fbEfTXQb/A
YQbHbJ5C+LgJXSjsQ0TWYM7f5j4ukjBzjUMltBbc0KdeyHPmRIohfxyQL8GRsqGw5jBs1EHjr280
nz/Y1Ha7uRCbPkOdA/UmM+/H+BiW5DUQL/kjzP+EeVs4dNR6C2EMwg/fNW0T8WOP8m0gOhr7hN+U
d3yYmG99vaA1PcYdNYDS7GSTNSx3ax5mvb83iy9ErPpZnQ7Cd8JTNqDQHoMtFHCb8A6yD3kXN7vF
j7wSFu3kSWI/IDNOhvkyOqM3uc/gmTEKzQa+V04i92jYhqtu4LVgd0FRzt7t+K/ZWcPQgbAbklgO
VcgZh9IByBoYUnIu0ksoanzZA0bKn85Ct+neqAK7XW2j5DBC7X8nv+S7eNe4EaQO3vQ2e40bcLk1
umWOZyL9goKXhQV9xRVMrsRdbCw/NLfCtezpHhMn3EZHnJy0m/A1u8mu0LpWvRLntoZ1BEGYNfjB
7GpLInoyXHY7Zh21RBcyF84DYERP4jMrpzk+hxfH3rWfO1vB0XLzSKYsdsXVIbt9D7qhWyDYXjf3
guDS/Vvir/HsulxrCgJzC7fTk+at3kP8JmCjdAQngNttGlz2elPwcm0SDBAsEZsEg0R0TiKADCn/
P7JkMIzhXSyH7jGR9BrVwRJq49RIRguMnQNeEjdqrs/BopOG+oXbcbM9snWQDtkBRn4NB4E+E+om
runVdyXGH/lKn0mw90kxcAl8EvdrT2eNB1C31p59dFfvWC+c0ui2DzBkEF4j5oTvRR3BN7cV2QaO
1F/rL50frWbYXVeZFACjTFhwhKqsfGuJGAWv4kKJO+JbCFw2/AA3TCDlRTtxH18l6B7g4wzCenlD
BqIiyEGqTIxQ/STVxsOs6aJAVPGh8PY3xVEGuf9DGvupRgvOMc7nspJOBKlEmgi9FhSW8OvuK3GK
yyDAjA8pFJsEgBdgEFmN5BUknZxvE0tVEz4hY0F8toa5C2y12WWNt6YdVFBUOCAbwStI1JKITDfL
ObgPTsGpOVrnZie7iHH5EhUOOJHwFtSYCKrHvUbNqH3I7mY33Ha7gBh5tHUstoj1p1CzzfftKfOG
A2hz/gUovjqNU3fQd6tF7D3zluIubivyBrT1ps0FMTE399v7Bc7z9pTctj9XNyDdrf5tVeRKXW0r
bRAcsNtr4zBtXgYON52ld1NF34Rf4mrn8XbweGIdtO0SbRb+euAYrVYttxMnYrKLOHP1K6bTHASs
oeSYe/1NIvClfuRUHUY7gaR6HafE0WxXl7KQWI6EqFzfpnKCMHjGJRIEIAhavdUprRJFo4OZ4DNr
jBZcT94a3cAGs0bNG/lhcdbYYC3fIR3pQb7JqzFsfKkv+Dpa78v74zAGTlBYY6Z4Iy1uBG4Zt9wt
e9ThW53jvikpZQ1YdHh+iaSx5JOdFH5Pgaj19FseHTNAr84dHtDI4KChwO0q+5hUX8NrD1scsz9j
LxWXw0GeBaclsZLpMyBCfrTGkWCsiBDXGJtsgWeAb8LWurN1qU7it+Q6B+QoEuolp5HjvRoR4Cuh
becEYZUN3jhmCzbOuich7oaCdCMe5kPo3UNAbSPZuKFViY3IrifdjvYokG2S7ZraklxzZmlCkAJi
YNzxvIaIPfHPGuIpbs3IKS3PfeaC9kKobq1E6F6/w7ViSyqsxhrSIUqyVnII6ioFVYGZrGCN0lbL
hR07Bi/ZVXgZnQmbtJYccsxMQTT2JfWj9p9OKy3+j+DWPK20NItM4xT8lFDtsEoksPs13rsXb5Zb
2P2AYkM1vAayJqZxDS0lr7jQCKLK3D1pu/hWu5QHqmrXyws0XufxLb0yPGWLj3fNPXBNLzoH1I/X
6CG4ABS6HQ7VQfKV/fJWUt8EgG0vrkyVE+VSdP7odB9JoAljSI13AyExSZzXbOdzRqyhX5qDcb/s
qe857Q6n6ab7ki0SH/MjjVjr9IRzxPQ74lWKwVtcFxW8nXyRn7p9fsQLEdDK+LLA6ylywsfo6tt2
Z12boTO+MOpX72qPKfWDdc522HesOOVzKm/KWb5qUSIg9XbXBD/xre27wfxHTZv/z+ApGg2x/4xM
uSqbLkLM6P+cnpuYwOy/uzYfmzTrN/wbiwJ14coyIr6LyP43faEK3AT9PEgKDVNjhuffzRnxX6vM
F7RDug4ghUHb/2nOSOq/JDo98A5Ka+tGQsnmH1CQ/ApDAWSBppjF5QG9wNEM2OLXI6Sn6ZgU4P3O
iYQ/RY5tCikm6l+ONL73E//db3y/kAZhFwyJ8J0oymcgb1SoCwNLloh0BkzlygiXewd9DpyDCHnd
pmZ5WqmFwhShqgYqI6t6tjQEK0eSMBNIQkk0FNeMUtHE1sm+jB/SeJlhVdbHM5APJxDNzZCVxFaC
tYvhfmYydLMoz9KU3Mm94g365NE8PxrFsOmYahAE+WIUuR0J9DKiIN0JevhqQPidaTnCWyAO0n47
hekZZNI3GWJktZ5Oc005O2a4jFo3knGQvyUk3DlEajNxlZI6piAfCwMRLRGGvwYnoBWOlD5ljFYw
+B6OkPxJ3X0phfu5nAh/B7iOYxNiXEInOIqaCiJW1dyWeUKWNVbXWaXCkSIPFMosy5+j6WkyyU4a
mtTj0O9FoXOTguUy4lbZ6Oh0jWlwMHMNkTjtCJJIPBQr0L0XX6sS6z7rG2O8mabYtaR8F+nIlej0
fazlqsqWraJ/B0YAKEFYEBvgaXKZsLsWr6qyvQ6iJ0kmg1/aB5HZvLqFmBFqEyWlLiyopwEmcXiU
mwzQ3yT6bcYY+65lDgT4nSMqVF9VOBFbIipJOyt1AAtWZU8yBQpJuTf5rNLHsMvtuCQM4Xhd1CGY
0kbAp3wSE8S99EOXx25J519XxSuRwQorNTZKIUNNWL+l1bdhaI9LAcn5jDhoKPwYyhCkPeWyOhnt
KF6A359ryFdokiK9cD/UE6Jh7dZQtBsJnP5QxnZoYpuX22K0jspgfNFw/7Ux8tf+VyjdWnD+mKDI
Ph00VRyXpi5B1/Q0PzXxNjFp9QjXaP9uomT2Pxijvwlg/+ZUg1DTkQRFnZ1q8aeLFVpVWSqMi+cw
3S/pzdS/KcaXolC/wiD/eiKMkIz0OGeasatfTUdiJNICxkQ5m98JwRz1oXoKIpzlqiQne7PiLs/F
FftJubao98FZ9pUAuvR3a/rxDtYi+odiuax3aZcHlXIeqNkWNCwjeN32hL5kUv0RB71Hbuh6PPTG
FzBXeTXNH5Dc//3wqm7qSE+p8ufXmWaCqaXhLJ8HhckIKbUXM9mq9bDrmxelK71qfBsgMVWz2Bnh
jExFxLv19NIu1MREJPWiEmuC3q9meprWbYdZ97qssMd03g5Zfx13+n0GKaKpw3063k0GJ0UR9gx0
RCVVt5HFtdBQVOJDakU3Si3vmmGuQOZbjEy3tg7ftcQwV2iM3tjGd0lDPALHVGa9qXq2VQJhl7YM
Aw37lY8okEkIxF0/Fh5P40mx7MwhlBmF4WYtECstvKhQkVZDYYf1ReOMpSXyw7XqAXVxmo7xf3QX
PGlMDnXyI44Tv0r3zONKxZVaSfsqDS6WqlKYibfTFGzaHh75gvlboqhg9NqKfmX+Q9LbzWSW8KtJ
mxY5W6tzFeRlmIr01fZlAiY0KSQOiFPGDNOF5bBvekx3XsJlweARkmRjjrIAGAILooPnsUYLBiRj
XWxFcXQWTFluXjrkQTU8Ttocg4W+zdAegjrH61i2UEFBOVEhgBuv76Bo1FEYCCV1M6GE1SNYHGLp
zB49mIyqdc/6tp3dak81JJVG0m4D4FBqGXraEmwbM3DzY5XdNLPqtbLsWFXkGXp0iBZKehX17gqF
yIAh8U7Gv9XBi8Lcs4HUc9cimmsMIAcS+THDU0YonrTZggqAyBjfIyPPh2xepUQW6mpp/6qVBrF+
C2BJEnxhROdzmbJLXwaHaJKuZXVV3+2FxNYZBJXb7rFYtNIZkQ0oe0g1qVB2NMAtha5QA/tMyZAu
vKrzQtMBPaFAVDZTMu5zwXRL6dESUYxGxCYHBKoEN6V1nVvpcS6arTr226jM7jq1pyxKU0N/SYMj
ELftIlAIkdNLNOJT6ses0T11OJbhU9ft2nlniUxVz9nBaLV9oel+bFDaEjtI2+vGs9DUyEZ5H6WM
7C5hACpRg8N2ihBSlrWGSbSVGpcMPBvdIBYTpxgrZmhl1e11dhHolxet6bzalK6rtHazIUXxNEBE
KZ89MYfKl+HoNFNvp4XCqNm89ImIhAQQ0XqSHoNucsOi8gNhuStMIIipPO/+bKXfYf+fYyJLBpUj
m4aKDf1UbahlM5taqJLOqr8KeEaeKPjdYTpkXuDkjziojUY3Vhnt+gdgVFSK/nz9vzWfiqRpYJpN
SZRXL/LBfFZWwfbIC4VZRnSg5EdGwxzZPOVFjcBp/cXFpE9qIO8mk6tAvS3KJtNwKxXfx8vNYtuk
yjJ053jpbkat3YdsJsnInWp9s8hhJBoHWlIuXW9uul69nyaL0UnS50I8jBaVdWaTU8Yr1aW8roP2
IOQN/no4DGICU0K+0WfETExj2JvRHaOmXiIm30El+YoSbKVyOM4tzJMBU8QZtEptddGrygsUmid6
u58nkNIRRboI/lT0NIRYfKjN9tTVHTBX5UWJhZ0wc1aqAB1MQRC8waoPaVG66XCvpciCm8uhj8A1
Dxq4Q0HawLx6FuXqHMqQcYu19FDD9VkPzRW43HslKxm5txq/Ze5at4RjPGpXqoh36POoYCy7CbZZ
lr2ZSxfa1vIMjdIVM3g/miSWvCqFCXoA5tHM5qWtp60lj5DtlcdslnJvMDJm+VKnn7SHud1nIDHD
zJrtORdv+mm2S63eKNoqjV7t64Iipl5v5KWDjTrW7SHu79r63MBuHEYgUajTitHETHLmTGJiazpc
ECbMmMVtZj4UVbZPrMkdJ/1Gk0vTNnVim1quvpUDICJoK2Yru0zt6FQm9BnFgtCgEDyMUfOsI9mi
1y30gMaNIQubUacGysQsehoOJLdOrkCfWRE8W1+x9K0xwaczB7pfJyqC4XFVcvt1F8ptEHRVNHVn
JaSXsVz1y8OfT9UnAsL/2ufg+mVYIsHjfd7n5lCMQ1A13dk8DUfFCfcVxeuAksj/Rij10xzB+9Us
ji8pGchVUftMOaQ1Q2kEirmcpUDdNfTksOF62dyCaLdjbQs3K8TpNczocPeZqFIJeQTu25fmvUmJ
RtuMe/LTc673DlQaTg7MOVFGeJOyB3KcJLlNhHlPguWNgKclBUM9NpumCr0xQbAGyrrdNDp6O/2M
TLxsFD4E3QhXreo2JRCRWdlOYJ8lC3XjaKeTV/x5rf/mZf7y8GuU9sGCwd5ZinAFL+eCWdoiubWi
2z9f4BOJ1Lq8MtpfBO0yeQX/fJpf6wu1GidBts4ataW1hbf8sOyXcociHBRDX0W0yu8PJEOFBryT
V6rA3v3JRpaqtEwxYf251lo31M3DMuiu1a18NeAPw8wz4LGGoNpOs4fEeNXio9g9FCn0DSgKFQNJ
dUHVP7tl/A3W+dLOxRpzIe0yOG/NkO5LEh0KncKWVPoDRPvLmoJXC/h43AzFx/AO2sMvllD6PVaW
1+OgQXdqSeZvbi6thEDU89I6dwHizsGTUmL341cRlgs5OKZZt42hxxhnhqaVaRMMjRfGiMxGP8NR
3qgmdm66g2qcqOmoQYRQLsGmXGJHKRFEm41jK6FRosGi10L7m8BaUBQSbAgQZ0OIoQSVO89oeY5v
sQEHXZNuy7h6UvLxpQ26MzPuW0X5NraSz/xJPo1X9YQoiH5jWT3TFNql0h7qCP3z8pQsmjOFha+S
sM9jtxWDn4GKqFpxRtFHQi40Q3ilkgYkUCo/VQZ77rNdF5l2DkfDUDHEW+guNCvIiho71N62MGve
aBDQO0pWo+aFQmBgPstV+2MsQ4h0WlsVRLBT/aWrjJshH680q3daA06W/jCJ1KSz8wjQMKrxhCMt
IxnCtp6SsG75iSxu+hmcPtxK1mQ6Wnylx7ILjdumi793RrRVjcZfgm8FKgaa8dwFGPP4XPY+7NSP
VVLtBxhJEtjZk+rmz9thJc/9ZIDJSpmjkpCuwbSInw0wUUajSFl4KZMT3AT+EmdOXMRrVHAUx/lh
psCdCHQrlkMMkzvagmkjOqLRMrKeA3Kl88fQTiWCUwdYVkah2yHAxS7axMoCIWltK0TvU/hTb6/T
4oySBrjOO11+ayB+DRJEKwsaVIZn8K6h2uj0q2iiy1vsGlF1JKjR1ZxmDuMwwQSJEkNEpvm9jSGF
ftKVHEUq8EkRlP7yeDLE5lqZsy8CJe03GyCZoskBhbBYgqH4vdr9wahp7VhUpZqkl0W+KfKbROls
NZTflLHZp5BDJSuLYfTNCO6KGIghI0DLj0G4S+iNm0FxSFLNgW6eDcXIDPi97DYybwrywHK5nuDC
npZDRLK2UgGY7bmgaNOX/TbJdhaTqaotmm+yeWNYB9U4zZV2XKrqMMJLhM3BkMR2AbVsGp/XjTZP
NIDgf22i3VReApVRsiKnkZdCsrug9PHFvvmbZWFmDg5nUyOMVJVP5QZ2DUNIggzvlnUv5+KrRuQh
FM2LqdeSbYyCI879j1pH9Ch4nAOR8OFpbuYA6afaKXOQX6O6E5Zir5AxqMkDIzGR8iNcxYFQQVLY
EzIKfVAjb/Li2egokcXnnJk3MhN3aV6YEUuL76L5nPcHg40idtThRzrV84IcyU1HwNeM1c+mzneF
1V7lJY2VcP4etcxWCfJhyGUnMKXHZhqumlna56ryVdjxm5VF/0qjFqEwYSJpsFb/6gvN0JSlZBWC
AJYp0PhiAM0u6MlYtMqmNzrCrn6FWmpiq1+Ri/we8Xy69Cc3bCIhY7TDgvQHONC1K7lsc1u9tfzS
Cz31n5EF4JK5mk4teRXwYeLhs8QYZUe5WkazvCygm54ReLNzYOH1I8XrhY49xBf2n7ee9AnV/Ncl
GYNgZJNETbX0T1FA0lipIEgqraM0BvOqpddL+DoOCnQ8LXTw+qI7bbIvRYpfMk388ijN0bHL1E2m
b8vuYRSGkyxcIkUDoR9vxjBwluo6ls8N8gdYEYhBoTA0+Ck8Ytwsdmn2z1GRWXtzQFi7Se70jl0I
TVfP/koqCNYqmQxEoSALoW+ek5pvuxColGh814ppl82GUypEA9WhTdjKVBXgQ7Mj/abrVE8ObqsK
TVJppza9LSXDMcmeKOdRAwA4TLFZID0o+pOaXgzrVGqXOdnpyVWZ7Q1kQcqG4uVyEZvvFJL9oO6O
GkNC6iQ/1ZL2LCpXcfkjgUdIBb6htwu+hUr8nG+TXH8NzZ0ol3dtIntazD6sIiYehsUNI+RxC+Fa
t9qzsdQWQhOIXFQGDElQEI6RV1U3TbK4JQrEJg3x+r6pF7ud3sbmLjfGbSm/FSmTAANVqh7+nfih
NWMEuxn41yKXbMCO1IFuaFfcWhXKIghvwEq8WyzJRSRlQ3MCR3ePi5Hbb6V6BsbeFfcL1FtdMTgB
MBoddr7ZZAZFF/dia9pB8DRFxrYTmp2e5T/mEaIMtbNF40EV6muUTs5BKe/GAHY3yJKEnGaiJnty
eV400BJFSiELdCYpGzMcKVGRkimnQfRLCpkDMjSVmThjGN0KyFcW6Q+Bgce27/faQvRQlU4bw+MU
AXsc1Bt9WLzsa8nWdUf/kiatasAm0lq6grjcb4fMTFE4mFu1uYgA2IxvK3JM8yW3vgU8+cXxWmPa
3y7FIBrpGJ5P/GzYkYszqiJZGgxXs6MECe4L5AnA7C9OsfZbwXp9pg8XWj3MB8cqSO0skAE3F4sd
Vebs9fklpYWEfA+krI8TssvdMDmQgR81/UFLhW/cLuVbgAijZEMbBYeZtWVicJs1eEPItiwKljN1
2U5HoCMcPZFCYabjkquQMA+GRdglLW2jKjXSn7mdVuZTLJqXOipsybjvxdyeTWqUJbqfwU0SMTtZ
38XyYFdNYhdQM4fCQ5F8txiWWcaLyq6lqtrWryUQpoVA2DSRe6q3A6I8ZvC6Uvyl8+MAbbBuPCe1
6cp0UoIAVB3CO/0wG5uIdFttHrSp21cWwG71UeXkLfKd2nwPR0qs87CLBeNUqbGjpoZdz+QE1tOI
cD2F4LQBfJOKrtD2XgM99SC26CC/dOP3InuohEdxPkbgF9s22ZIl7mPtZWgHcJXLo1Ie6vkVXSRX
L1HuVKj1SOBxZXp/VXyKCsu2KmIPNXXU/OcUguyndBz4pVJ4GhmKSS0yb3QsYOjOoXpf9LAcp8Bj
IJhs4skVVbTPi+UYw8cVlXBbh7DUjF2wpT1wRbRDVafYQyh1sig959WylbqHAYml6mphioMaSISI
aKy/UmOEko4owPC0hkpiZvjW/NUc6Ffb/ZOf7lVhyWWJXbhONPQMlsEfsW385IsW0O9ZF7udlFVG
C5FNL30mGCh0rU4SKW0vym2xjnfEoBXkVeZ1069YwBULgvaz7v75lP3d05Ewr/U9KBR+K/Ix3b8M
pYUcWLYLGc9hPMZVwXt/9XS/n2WZcUKLphMRj67/5bE/nOXJmCGzE6XhAnmZ3eg3wXxE4zk3nxhe
hdZucOWlRnOU3iGMa6NrLsuRNAvi6TC9FozwIZ4NKvPKZUnaQ0+TOe6a+2Cu3Ekjt15LGO1tGLwa
Go5Buq7Ht3DMt6b1vWjBNs0th50Z+x/JdD/WqR8OMKsM36OisdVh8YXyYWoudHnulvBcmQqMxD8X
7Vvbviyy7KVJ+IX9/L2MzFoolmrIgAJ0zfxcx53wjL250I0dvOkY3q6QNH1vbKetuOtcBJdu1uEn
GdxTeP4KKSfLn433p2t/Cv1qiGbMMeDaK4AdFMFduJ1PoavR5joMtnBiOa4DRHQyYPQwBx6EL93H
J+lPgjNqCwoaqBaSs6sa6qcqejk1URKVwAHaHMySCcwr0L2QGuCmMBBin5J7bP65l2+H5TyVo92G
w3EUGawe9W1WWr4QBGgY04TCIv75MPweGK+3psuyouqWIsvyp1sLJfrqQaCMl9gC6bj0x0y6Coxx
FwfIEvQUjfXluZ9VCMmTa7mLrlIr/uI8fkIyvq+OotF2FjkjcJq8F7g+HJTMjIxBgy3+UsONUKIX
Lg0t/Mgny2gcS8H6a/U5lWCqpDFTjacFPeLEqDaBxPyEBe6PdtEUxXTPAYShhwQRH72tJUdEpjqF
0j+kCX2/XYODrTN7rFl0JT6tWDQbSo7pmqC/Tnl3SGNSoYBCiuoVxL35axnH8Em05yAL0EJX9rp8
LXTQOiA2ne3lTNpLFVCBSNtk/bdQYVpV9Oqg+cn536UhJZZhiI9TF71+8aKhjPk1hpFR8vlw2+vf
f1jl0MxRDJKQMUx25XbyQKIBnHZWJT/gioCSQd2qXudnp3X+8f3a/wh79b8bmP9/TVRWx5j8ZwiW
+9I/v5bNR8TV+gN/Ia4EQ/uXRNHRMmSNhf+r2/QX6kqw5H+JImPtgDCAUUnoOP0P7Er6F9PuKMqu
SC0Vm8ru+6+ReEH7l4g/o6ZvgcfiVWOG/gHsag01/x3zarR4DNHgfwwZZSqVoPfX/TLREC6GJWdm
a5mIfxh1lKbnD6tx+evLPlKjrpb310sQvSuauLYgCADeEQwft6QlIMuHXXDKVr5vKCkaA2WhLsru
9bj3/3ytX73++jgWnT2dQvl70Ur9NOhfGTP0clHFfGQ+Bftu0JrURmxmfh7mAO7ZKlaTXZJFLZLY
aQh8q2li4eHPtyCtcdMvz0vVjIiHRgg+QDM+S35IbSsAGNCYh9hMhL0+Icgqen9TM7qgvoTVJvfm
H8pXgue/rfL7VckDNAV7JcmfnnyZqjEJYPhxCgM9SyUqqS+ODRSVIbAp6pB/fsjfrwbPiWmwd1Eu
I6b7FDvOWdkLet0tbtPu4Y41ExCvtZfmuz9f5ldrxuLJFDo0mkkGdSRojz5ZMytD1FyfGl7nZC0w
A4rmDbw0xPCFQelUehND2LIlway3f74u/bFPB0MzNEWnZaaZYIoUTV8xlB8NaWfmtUG1LnQnJZt2
mtKBGxPTLrUYD+2L22XOlldNqk0fv544pVFp50ZV2djLWGoMjMdjBl1ytgx36DRMTCSNTdmAibGK
h1wMZgomVdB+axuZcphQZa9mXxv9JuoT6AklRcVeQz6F8IAFQz2KoY2i/NC7ML0r1Cx4idsF3gWl
k2/M2ljukyKElKYM4hWbUlJJtMq2ucRzOH5LwzzeK73RfmuCWvJGlNppI0tj+SJUI9i2PlbVVU0R
x40OWkMe05HvDxvwDbDyCFVxa1ow4eKclexVhR0xhKxQWg6hIJXbGYbKqzaopB9qK6Tu3CrJs1mZ
6r2caPNNVynKYVbNLt0kdWPdzIqa3utiAI9BqIh+peqIPcTx9K2sU/U4B2Z5biW18vuAUrqu1OZb
PcMIRdhSJBuxYJ1Jf4vg3HVx+RhVeXFq8lA4jvS+nSKVGOWSzOq6U61ShXQ/QrMxb2XQCovRXXfx
VKhboy/So1SMFKEXrr7KTUfmbVgCFMzRLOiotIvia50pjXhQNeiyJ1nMvNCKsutAbpurXo36H62m
5Ue1T9H/KHLjZAhpfSiFQLnvs4mAvDLa2RuVSEOOQIkVR6/MMroWwF7R37CkokNms14YVJbVtkpP
Rd9IiyOmUVuMV1knBdPTik2gcq3NU9cFkHor+rNu6KHyKIcajS03MzoDSonYCsZdoURQQ+dSKbyC
x6K3JiRlzxBIFYcvltRX30VBFJiFaMm8yfx17WfXL/VzM+gqQ8mTFoAvnuIHJVNRj23MpXayFOzM
JrIGa6uzbxwZi+11YitBmF6KbpON6TbLe3G7tAoz93kl7BcNnYgsXEL49eE4iKqGMeegSe/ggmmf
pagIISEWmr0hIfWp1X0Oykyh06GhERToen9t0ZXCfhjNY9DL0iEyrBgslNAGgJi05FoxhA2oshdV
E3REqSRN/K6ZbWvnU13JtjFMGuZ8VEguYovH7OPUeOrlVvJCYzAPkxGWe70WEMCpwzh1BF0YvELO
ZNizzXbbq1PnxbM1kpZloCoMDcieXhWulEGVvMRW/l2JmhLWKXC5rdXNtxQN6W3GQlcB8hjLepeT
tznLtAAWi+nCBBENa7HJEbogyr/EpAWsahw85GkgH5K6pAxQjc2xkM2aMeOmX+760ap+oJhrUjo0
EALezHhtkBOLMh/mHkFbdMRFRILmdv6/HJ3HkqRGFEW/iAhsAtsylHdd7TdEu8EmJvF8vU5poZXU
o54qyHzm3nMl+i3f29YkYwfZZMqnXPKcPfK03UWrufaL3hvWuyLm4lhnXvXdZG6ImaUlIpiwo8o9
zEoZzz2EMfrvsi+fu8gDxOqK7sUSbXp0lenuc16Op5KxylOboNNaWFE+XZkSGltnrt1zHPsN61rb
g1XHF00WXp0dYySFe94qHmA7qiS5AX17r6a2ueQmkm4X6es+iQsC06s4QzDVhRUuw1LF2mevyIXq
H/930Xv5qnN7XOamwZYsaki6S0Zja0vNfhvoWT9qcllPhaZPIBvatF6bQzfs51rIDwDJyqelcIb+
CFNPHHQ0dVu+2h4sexsTQB7FQV5KSdh4hh/V6Ir8MLiagVM2ChmRNXrZoDPxwvIpy3ylL3xn1D+c
2bKOse4Vx1g+EHFhSuB3qRW/qlOUF75nzceSL+apbGT6GmYFtr3CyzMWPrGOzreqi2/E3Czy4rB0
AzWrYVfPo32EOuwcSytB7NfGkfPd23PyPDjMlsaxqU6UVM1V2a2xT/uMgOC+mLVnxYtwkP0YHTNS
019SSVJN0bAxYDE2T3vNTpi61V6SP+tkyU7cQ4W1QYIr3uw0uprkv65k5AAmyCVUenfQAzNOfEbb
Grq4htMCe7Q0WYQrx15ahpT70tLGduupaESZ40ORXxgtOnY3H7nwBxNaiTfF5PLIilVvEdnaIjcf
aS6T5w0k1SvN/fTMOrwbY5N8d/ND9UNEL2rMyhteW6MYL0ajPIs3vGXcwRFZnUXj4SLJC9f9cbxc
XlPURuPJ67TS2sjUkTRiExP2NGzcYOSLuScE2F9DIIlnTXTxzXOHHHcQGvQFXa+4FI7NG1uzyrYO
baVpG38Q/SmOo5oPw0x2zMKj9VB4/tKyO5BNRdqgFx/8hps4rk5GhBxPdFl59pPRDbiFUbp6Vr+H
xl0uB398TGtE/+cXRnefDCLrYVric8qIMXNZCsKvHMqrCl3ruScj6ha1slmLyMwutYyy10RT6c5H
304wOU8Ru3+y8ZKmufVeK597fcQWNhXTau4n3uHZaKs30zSSrxnaK34w0alVltTjt9dO2lLVro3w
QtPYdRSZDytbDcZ6HPTT2GjHwsm/hPQuEXymoS6utk6qDYo+3WRFIp56MOtN761JQLJ9M/DS4hA7
DF45wFsuoeyzQdqrGebKdgxus3FZJ3u9O1VsE2xzWbRPLvq36tXMumWvHa30olu7AmJgcx3NVz1/
NomQG6+DYEP6m9X3UQ8EVIDuUCBNcmN2LR2D5q1tk6L0EjV/NZ5PeAXRdAHyZud7DYVaiHTCODoo
LTTWz7yPm0F8l+lXjawh/u7wSQ7NuOtqIpiEzsIFjGIUrjPn2jj/unQjyw0ptzY/ykh34WZzENlU
EJeB3XZtiQ3hzYs0xu46bguW+Y9rflX4brMuOJnOQ2PdtMReJjXcBiu/6e60jPMUgPI5iz4zEgRT
Na9c2eImIdS8vcw5r3Yo2UcvI5L2on5dFgR3jfvUNNae/ciHYv5p8nIqpGjZu5m/5KSE5wJflr0d
/HOXOnwjZBngMWhH1lcOH9Og/cDlY5Jv/MXoVLhM/0wEIDxzaC1CaHm3If4Os2eO754Sjj8OBoJW
BK7mvPoa9rqhP4QttCZRLsw84rF7r2IRZFl3slp1Ggu8moQUscRdDtW66yr+DngM45M+ZEw2ExLH
SKniy1K6fJtCIA9Gfpw0/SCVOjtN/uQzxGqH5pYStoiy+sIJcsiakDueYB/UynWHO6LujjQmiwye
X9I8E6L6luLh7m2ELWhK5vBVpXhJplEdo3lajvG/fK7PRdvzsHKojpiR9bMJJHDOrHvudxuw90h1
IJ7OJZGFaj356cbUiYMoUR5JNoHXSL4a1Ac5KfQF2QM2+APx22XRyQHr4lDEt8MuMqc/1o2TfolJ
qCK6nJcXvy9CzS4cF2mkL2IsmLohdqGDikyLzlGZb/KaK6R45G9aK7tviRQdb9YQhDzsyd7gpnXi
ZJcQSCzS+NmQkQsjlxckqa9TZWHl1M76fJAawi5NBgXLg9LB1UgK0Jg7w8nmasoja2032Q8y7KDT
2iAi5VPxMYIEXYSE15gtzCH/aiDMD2FlNgYGVePdrW5N4W8I5ls6I8EPJXtfBI2pri9L9Cm2cs9z
py+sEZU5iN8WVXmF34nmI7PSpT6CDSXtvOsvpR4tswSbDaBurX5L0l9X/x2TfGPgt00jVHkekU0I
vgk+X+RIWOcxXM9+dbGqB0qV5CgzvsS2ItFMs2HVVSep2rUZ9RsHpbwdZQvLnlZJDtIIUJ0Vvegh
Rfscoq93V7o+LYTXbwftrqZh0WTQuEgR1Ck4m+KZAmrhCbTk5VZriSwjfiUbF2qOt2U4M7GbNxZX
W4KSPG3gvoQGH/I+i/9m49z6JWDSVRL/65JX190/koA6vk3zUKVHwqKXdvYup9cmf7EGwFgI4ArO
yI+E1XWZguzyHUxR+pMfDSvPA8bQ6h1v0nR0NT3IC4BQkfncujLAQLcgfMS0h4XW8xGH9VqW/bIQ
Ixp7jhAdmm396g83k+ctTjG6WliH1A25kGxf0eFhBvPXvsDWGhZEl+bH2DS2teIAzJql2UfEX9jB
QOFPt7FuetSXpqZOkyRiztdbKCGjF1T4GmIf5lxzjVRB0FjH7usvAnTlJqsSanInoTPRalFeLqf8
H+uphQcQXn8zvJsvywVSm+XQ87T+EmYWdl+OFYjyNEQHjXWG4ZHYKgOhWAiD/TIxyhs46YmHM5CT
IYIx3z251mba2px+sDSC0b1Sw247+d5bayPEAPJa9OzIC6DIn4RJIybkUUtWEoZz916MxHHBxxvS
S+3jNSHlruVBA5t6QB12JsPGS9GNeZdUPJvtdKz1Jz3/KMkp1ONDVNwni45i8Fck4RDLw/ONkWVE
hj27bCUbHuoQMANDaMWhXKLt1x3+IgolE8Bm1wSwRMyb8NQqpvFhtyrSj8IFcaHxT8rDLaOliM55
Xh4EyVDTWC1lCxELF0Bb1wB1YSTC4Yufo/zJNZ5ynbHaX5PWq4YOwOHjGbFQhzMEF//saq8a7A1h
qENsPA+Ex2mFfqnj38H6o1pZ5o2P6pATpH02SFItope6/6fk0YVmoEofhTfCcv+5c5JDy5HlWngd
XkOTla1/0lkR21Q9fe3gUhkWPmRoOaMuiKxdVcJZjHFUqNtkx2vhxne764MqcdYmtgs/+inkYYSY
Gz6kSvlz3v116bA2kuQuGWXz2o4VULum2DRRs+8H/BTNTx2RJjHAqySVyfFZeYy/cTXQfn3NikMe
YJh51iXi3+lH6tsoxP4BXWwET1UMbK/1r5l2rOKIIKF66Yb+0knwzDsvuXIWTO2RNLK2DKE+wIDW
2GfXA1YZA4MlUCMKXylASyWPUF/7Kpu9xZ2fDbuQlW/Hdy1wWHju3+ivEuNdB9ObcyailhghlpSz
tQ69fwl+pbJ8aat32/sbwu9yAEvgioWBuC2fTwwW69F76Y3PuIXDhDugf3yP1jZJWWrLZ6d8s9AN
igrERgpaA9mzkTJrpbVIRvgr9BXDbyf+tc5lbjCbhl8jcWqCWaH5rwrfmdUsJ+DnSylvYJDpDaOL
mU9ASjPOOgL8BgyKkbePk9fU+1YWCqvOZKHvLY3/d45QuhDRDHyiHDmBxmdGRCWna3hU478oAben
PceYaBKqLFv7tcvPMH2S/S3LAF9pYkGNQ3iYWtszojZjJlvrd7S3kLk3NRpUw9pq9UetoW0ZX9p2
3rR0Lght1mknwE8ecMEu6Hc6W9+WFKLS+UEUZCfHeUSToKbF6KM1MqiV+HXiZTeezMJcU0BtZv3D
dX48sos6H4M/B4jJsZTEYl12T/n8CvB8XHRptRKKenRsBEb/zgcxk0oj8BmtRQQR68x/lBS3RwtW
0xnVQHM0YDRCC8ZoJP/7OW8KXCb6uZ4Rx1TucrDKlWFqL1Y28kDka7P8cJs/lde3HF3sjDI4RWXD
7qyS/k54fKh2HETRMVZPjXWUzLXy9rsyo6W00a2nT8C2l+48BZnhvo35Z0TYUzHfnQ6rng9Gr6ek
YsyR9j4SEJBWolznJiQiwkGES7xs/q7J+RQVXDHDaweaH8OFTrhURUxV9VvU1ltcqvcJsBUffYHs
eEbiZzbylOrdqtSOY3wfu2gh4/UwPVvlPqLCIDDLn0dKd8CGXDppNyxaIz1ESX+KknuXo3zuXP/o
4FcKx9Voz0EXQrKqwDzdtNnZOuW8i9OranY2CoUUeUJu6q/+mJ57rIalY5zrvLwaI2Rc4b4MKRan
RiwsFC56B6mCnsREsPJQl0USdGARBnkcbaTXrYapvVHNB5HJGZ+0eMtshJPIaZP6k1V4kOgYMno9
ecVR+GPUb9I7OxzuYfszFvuh+HXncDPgRrZN9nJp734a2S4phy/pt/tymDcMFhcVmpApbHfpbBzK
waHKT2CYKMbxPuwzIY4FvMlB587MgaUlvViZ7bxnNrWv437nR1cczgGxm0fLKZdmUp5ztBlU41Td
3nNRws0V6RbPx94qQ7jw026QOk7HKdCacqsbR7fp+dfx0sXma2lALyoYEXG6UjaZiVyVjfqus5Bv
N9tG1ok8onWvk/XHd5TxVmsAIQeJb3paVwVYuyZbh/2D6z5vnThfEZGJ64YEy3iBZhetMqE+8omS
cyxJKbaBCdlcYbmu+1zJHZwsAufSIo4WJdfQ4M/49bqPtvoVD32eX0oGkK0ORnTyV61JCxOBpdNL
ezsTDZSYV834adpNM9fBnBbrieF/MQnOXOL53Ae8v1xm3Cs2F7opnWVmuRu8SBufUZQqywD7PeNt
mjDRrxM32WhI6iaDG7nrLlx+Z0lmS9haJLnyc6bYtTY8DSs7MrB4s6P5WnuhtYwN46hP4+tk/Nl5
7i8zu/AxOHYn16vPzDKXrvi0iAmXkiukh2baRr9dOWwIOX/qPcGpwNcwdkGVvoncc4jkS587yjeO
w+ZLNlW7sCYNyP+89PmCQuW+9JLG0YgIDHUKjuPJ9d6iMn7W5l/lvqZTzUDqkhgp1H93bYY/Uukv
ptF7i1xiU+3s0EAAFX6x13MuXiH4Lmt33GbT/C/VxLNDOG/bfGg2Wynxk9MkmpOZkxzROZRjMIIb
3Mule6vyceE3WRBl1i7TD86j16r8a8wjGo78NVQLrqAZiPktkmcGmxsfO4KfuEyqSBpqRRkMiLqQ
/nw4hfU9FAa/Wbsi+xPzAiMiGTt738j0rWZ8Wo5L3FVyGOdk18At0BVy5IGs2Tqer1k30pXABY3A
DCVkGBnVPuzTd1ElH3ZL0ZYgLvVzucjY3E/chMbAjDlKGgzzOizqbdNZv0lb83lHLY8XJijVreN5
ODmVphjb/yaUTUR57Ium/E1LTPfZp3BHHqJHEK6+KlR4tsmoVWz6huHaQMtJNSDa1nHkwFOHcRyY
rtJP4X0VHqK3WpxbItg75Kn1b2ebR+FCWy4R0Xiosh1vqw9fI2m7hN4uZg5uLpVbTB3tahe7qPdl
y/WMbJ9B5q6Oul8M39uJFskc1SENkxOJe9sqj/fe5B39sVRU8W21L8qO+qOHKqBKcA85qYL5kAQU
LEHIm5nVer+TBdTk3NlnLgbZSYNt6RoXjAuYeDv63zK24o2LS6pIoWfy+5rIigp7OngsHAItEu+x
XmzblqkQGnI454sibnmoZfH9kGXdLQmlr7Sgh2cPjEWp6hrkUTRRY6mL5WblrzG21jKJ/S9Ttul5
nsr8l8xpsU0fWlJNsrsQWftbOhpXbqxujWgBJEhY0mNSDS9mIazAqXpeM2nZTDQ5DXSiJzdmlGj8
eBy/DH36glp9+BudpOxo+p3yOBu5dbbTtLwXUehfybX0PsysQmkxpw6uEt/9qkPztRN14FbyEk56
EOJSgZYbUrr2Ez7IisLFykEmLAh94nx0zfNk58WbG1Xts0Kmfq7g2B5wd0Dr9OurmYwTbmwcAkZR
3mPbweTcOvXKnZOzisIPBma83LaeWZtIpVChDPerZ0vPxIIcbw9Xp5Yxn2kzcrWtCb6GK0nEwHwX
LgVpt1NdrAe75dbLMDcUogg4Pgsip7G1Jum4d6zhkuGlapIOHjqLn+/KfwycgCMkvfsq+oK3Jaoa
dlRef88j33oZIioTM+6aZVj3GBtSrtoBE3DCzKQy8+aY5DmE4TRhplFCNPS6uzWqz0LOvw2WreWc
Qvhzo1OUluBJxKpM2/pmz93EJC6G0jvr2YpUD5BxIt1NeYyeZk7Rblbpg8ASlwRshhnvNrvyXqR0
fH4lgjHn8sloNAIjt1eeRbSZxUkWijlIDSXInFX0epOoyNnsn2onPmXcnGpAF2eLt6EUZzmB0kjx
Cabmh2HlXgDEBEB9g/a7tbxd7ocvomj0bUUrrxX5X68DbShaVixk3xI+LKaXTjOdNYEicDQ7WmzV
HHqRcHShpO7cc+VVV93W8vVEmOgy9Sqgd1rL/TCOUOCHDhhTq34zQlD4KFVPEID8bWv9xXNDtR6j
Gs8gn75MI5eMZrvdlL79XiOT9mP+Yz/J3aCKkpsbe6ecoyjRGcW0WYRZhe2ClhBb1xUpvIcG9lM8
pfrdU+l4kCQfLXTVm7t5ktUFXcSwbOkyV4jK5ApoSMkU+vHoZKyEGZ0324hOkNWFsYiq2mCNk3Hy
s82bZmuRmlMCn9T2HpE8BsKoikzjtpSLydLrhd4X7Y/VzcXaYaTv4vGnZ0t/x8Esym086far80Cs
DJVhurcyHsj7rcs++VRFjWTYHQjdJZp09qbAErJh6iUiRtBGL+jSpJ3+KX10GGrEeX13B88ujkY1
WtjvDf9mqLgHnldFnDVF7g3el1/RJVBp+REgh64QjIeZ8F8ahc+7iNiAkwFUfFAWdT9ZVKKin6sy
MBlW64GreoNTU6cLWs1cgUy5cA6QBuLx/vaQHA5e+rj1HovD9LN3pM3KnLXYdvQePfUw2KSgKQxx
ZWjlq76jUmIjdsjsvKMkq18BxewnE/Zzkd0NB3mXykR7qDKfFyHM7lPf/ROI8o0JAGwmdnM9rseM
Sy0pEAar4khje9ay8ZqJ7qg59Vc1VFcnYg9BFBD7NKjHHTBES22Scgz4mv+hN37uElqjto7esd07
TOEIXvYVwwjp9x+wX7a9lr/1OJ95WAPHJBNC/43ZNwknPtgSk7IWxbvWjSDB6qYM9GxmjotTcSWY
ZxNlRcMps4jTsNhXTX4tI0kHY62dCD47nAujJ3tv+mc4cptpxjVLLVowMBqRaF/TzhmOfW1OWwI5
ftLW+Ura+M2sIi6QhiEAKT+sjxY2wpY4aT7azP4a224/Ntm50LruK0sTUoUmf8R27vZQHkO4DwjI
g0yN747pKoh1rsefpjlq4uluPWxkQHq0qTcXCNwdlN/OwZqgmM0FBKCWrVlSGvepqbRlNRY/JRkx
SA/4Q4U7L3PT9wMv6i6swACqd6199jmmzrXE/E261FzdU8YPzIxTX9s3vneaa7Ud7eyfl6rA9jUz
0EKsq2kj7sxBysCoO7HqQkqX3BEc6gypPGFDAG9Vzg1U3CgiKSyqZ32aN8ozP90WZqnlEjg0b1y2
SBWqei48ftlO//ZdEriyUH5QXV1Tz8XalRnTzq29c2sDt5z+UsVIqexI+VLVsVD+2S77czvFOwys
8BP1ql9J2EFhyFY8C8/+wOPdTu691tJLg3lgNKtPLyko24zUyXZxqNjA6M2XJnQycBsM5oEoonvV
Gq+RCrHKzREhPqGCL1A1mFHzaHz80PxppVPj8J0yvEzj7q3Iqm3cDeUuJ4h8HUr82TK1WFz72UXr
yXQrZX7RPDkG2JVXuseEmr0QOWw4UT/0pGG2Lhjr2wfLjyVGJXKq43CYXy1ixH6VVenAhqpuTV+/
Kz3rNLrkl/nuuIp6dxu2Npvv/GWg/pG4BAfzZnS3kHmahQ+VFGeGc9baVemVweO2dj0yl7rHkLqI
9G1BeJc740stuLaIM2PMo/WPJoDNTuAMtnOPda6IDHUBlx9yl7EUQIZZW68fbI05Tu4a8oYlvDMU
HIS6D5P25RWd+5J50a13iifoX7yuNix2I2Rh0wViNNZNbK17HL9uxp03dJdWKz/pLDmGwVuxJC7G
T/LVWN7BhxQMQbsUxom82cULJ+RySMtz1CNbiZ3E3+kpUW12AaYqyQjbrQ+J3S/tUTwMtBsKz1vB
tHHKe6Jix2Oia/tHJzX0aqlh/kgSRimpujShz/yqfG1GUrdYCUt1yBVLjNZ86uLqMMqZkpMg32TM
FzqYG72Zj82IT0wft4LINahCH10IbQars2S+UGtLibnHwVZs+uyaknkBjWg1PQz4ePkFjsTsnUM5
SAUrI31cutnLkDVnm1138dKWB9kBhH5YQSsgkykZAea2oI12Wm9lDF+e/pH662R+y9VHaz6zPq4J
Gcv3Plf2MO0e/uu+3j74MXaFGERky1aCsLRBb8qll7KfU98l1kk2eyB9Vokc4aW99Jx40v+zhbPJ
aPZ8LUSwsRtwkCQ0quljAuJ/9pUZ6BRAln/x3LNrHzu1ibsnw9xprD85O4b8WGFdJvqQVZbP2C5W
77X3oeZbH9XLtmcM1uPtjt8bTAaO2ljUGqjaFl79a9ZA3qZbqb+M9JX6QAph6uztUu01PmvVdFRJ
d39+9pIatzbWs3aXtdSJ6sv2nx18MBYjlDYD4outu5GUrXmzxj1cy7tjvegY6/xw5TOlye+Ouxfd
qR53XjctmvoqfGMV4TvLWdXTY+VyXGq2sSwLd6EADwmbN+reJGD4W2x/OrHyb4N5acshyK19D8Za
ebQ66XuYQZZrf3OqAou1v96cqmSrMZSXrB9KQJ9TWGwnwCD6lT3NRhtppncRczkv3oPEs+x/pb/z
maQ3/T+32SDO3GK1WRh8KhmSaMpKghkYiMiHw2ko1hUTHe+cRkDpFBy7aJeBwh9qEvCYbDE6o9Di
yy2HXzTZaAw+4vS7F1T2LIbz7Cjzw0OBYEKO8ernqL8zk17kHhNvdm4YAUmTw5Y/GKsEAZIrO8Yz
zdplHdbyN2GosJD1qaw/1Mi76murinGvlTA0YgjX0xQ++oUiP7aCxzH7NHtvnxTZOprgwj/G2fjr
AU0ocU6cV0vb1oByNJbAfrQYsudGvFrZOUc2JogA3hQzjxjVzAgz2eajk8vKx+0xK7BUyb+ayX7L
697GuyF7L6bvmUPEgD3lwNlN9x2OVvGVaGIvyD5jVWzgRjetl9g+dIIxAq4jrbsSoR0wImaKmi0y
cA3jdImt7CtVG1+tKyFfnZqYQCcwJLD5LF8nPSnrbkrJHGSNxTGAbxOwX9x+G5gcp5kg9sZakuAb
5PkpnLJd5716vnVFExHqd/QEy1QAP3U+qujZqoybbi6dAlbsDPWz79eGdJmu/+glKHK32ALF2bTu
0jKhwCCBM9FDrop2PDmCciieOFSLnMl12fcnvTb37dyvY/GYyjY7i0IdGeSJxmY1YT/MB/bKI0dH
PZeH3m73NnmjO6nqu6mBeuHEqcvHS674ZD6pn/yJcKQGGjBLSzPbmBNjAPcnHYjD8BbaRGXYkF+F
XTsbGOjE8Pj91ENQwhzkUaQEvqD0YrU/Zeoq6/KBtsFD2W3wwrJYmNa8yuvZUBB5CAjDgRJ7348J
uNG8eZziqjmRpB55+nYov5hL7m1vb3KSZQ9ElnPNEziQqEz0L3f8NIbibrngUDBtqocMTEEMT9zA
CKeVRiVvyA+fhxO1GSBDQhv9dmNAT4EwQHCgy3XtLiVAAm5Tp3nz/RHPOuk6uEIzJFlml65GiVKC
NUNTsY6wwWMPiiUjSRsMk0ONNVDuXLvpWzUPEwTZpU2zNRKLzTZ7wrE5x9WFnYYarq17c/IPz5YA
s5pV7tFI3cuJoRyHrGLMbYz42dEnlrDdmFqsIlksy5wYMfNotrQlr4N+y+Bu0pTiBgQKh8LRRj1N
0Iv11aRITSZEmgOXov7TdFst+xDzcWSBBgk3+5RtvytlxHf31mWvrSB/oQH7D4CPjVLI1LsmKcSH
TvDtP95vVtPlm1ZAvNPAZQLmY/89Oi/uuLYnWDIkbzf1p2EC5fRJXNAPtbUZmYe3BFbrI+wVvIsR
VI4iiNWuRn5T5EFZguB1Pwfjrc7VOeWUDTkJpusMTsrXPvWB/YLxHGu/lvqnUMc1ycadbzn9Vd6L
bTEynzDVKqrLFYDMfVOwKyK+hmNMB64S7egR2fZvarbqJZvQFvGfVW9Ux/bQP8dJoNdPNYNvZ/xJ
EMKotyJ31xpAHE/9hrN3UExxHbddIcyhL1uUWlCkzMMrVvAzO5hnBsGIA+OVy3lnPHA64amHl+my
gq3oyw2R7fquuE6JxejMXiqkzXb3UbNoEBq8NP1g8EuFzpOIWb6z6/1XxIgl5BYXc5bdQuMct8yy
2m8PyDyztnD2r1IyupJRuJUCrhu9dqk379aQXUMKzjECzEl5gBYNKnwJfD5zt4Yl7sIbgJe71Iqs
8MrsqYjTYGIT5OXaZpiG1RBqqwzidHdXxdmzXuOG3AwVFFjSkj25kQtRfzTzi2s95c5rm3+jYrDj
k/E4ddvPMR/PUfaTuhKd0IeoC0Qs2KYR7Fig/OlyuKGH7FiSUBoypDQWA7a7AhGPjDfTgBW+uvjz
nZtkqbpzBaJLGD4pBgDDAZxmbYHOYYdoYdm7y5gLmhw9vosGQkppEqqEPTclSzW9lvbPbMULRy6x
U7H8kcs5tpaRDu3/cTOXaydVIMhM7FBoehtE5R7z24FD/bfQX/v2KsW57y699iMzdHx/NsytSl16
11vr/edsn8rqyZufBta9DIRt9lCM35fpD03eUnjTlrkmjRUnE/Zvh6OnXc0GCV7tjQjfkHbf4ZU5
2Cph1t5f8ZSsGk9HkHemUDBS2CgbD7Z1TuaEPIFfHMWtN1FlzRntTNBlv271Uut7E3IKqpSiUq9y
+sy1LjDNG/MPwTKvqQ8kKK86ULtF+KvVJ6CViybeN6F2r9SBrGieNbDUxbasssB79NJcVY0DQQer
8tR9NaZcjEn7NrNGkNbRqVDwwLW3xmWfwXOp/dXIbKJJS468Q5hI6I1oFLV1AyynEO3CoGBufH0D
8+xQujrPQBqEMzGF4vmhFjI2DdHLE44ESSGbRxmbX0i7cGpjRpV9s49RKDrO1UtPo/htmpxbVVvG
JJTKDg68rigRfn04JiMypZ4AOqWobu81Q/SOpGOm7yDJHp+hhQTvybZebZdJlQhM74zCn2MgqdkN
W5sKUc7gxZtWp2N+S/xolyYk0IQHl91FUe2Zxi4j+1KM04pLhz6EErTeK4pWHd93P/AiN8Dk0WlH
sPPxsc3VOUvONSVaL4qtGeFXcTZWQqZFigV84LJszw3DVuHvOm0fmW9hHtTeMeHHlf4JJnnVmS81
3dX8SR2u0EZ6L5ywKU2mGH87sP9+tI2jPUw9Rop3192h0EH2uTRR+Kj5w83a5YjMWSNlLS0D6Z1M
9uwRwATbzNh0j5AbtyKtSRdOuIrk1q5GZkd3TdBiEnin18ukeu9yZynD8CIUJMESI6Fct4YVdLW/
dxIR6Oa6VZ8a6F99cA5Oz5+iIYd0QmdAuIEEHJEyG75+hrmAtEOp4oA5IIhNIpA0you8+0olQTbN
TJSFXhKHlGRraevrllGrg/hQMFLKLWune8NvHSLwIFt5k8fDA6J8HGZBWEAbwtt/BJlbdvkxFLZJ
TQo81GUavE59Z6AWbF6cMOY/8ONdDT2GsBgFd3hO6h9Pd4l2GOcnic0Uc8G/1DbOoyjKG9I3bfsf
Zee1GzuyneEnIsBM1m3n3FKrFW8IRYZizsWn90f7xmdsHMPAYKDR7N1SN8mqVX+ccv8UeOnNzUBR
sqDBEsL9buYb3SXXFcnebcq1s8pdtq3iNkjD2seTuxME3zlGSgJWv4wKsj4n8TIocQJ89Un1VDFi
KzenILi9apG/hWVgiRoJzivQUI7ZQUOpCF8GRzhsx8FbtUF+yFt/oWfHNJ2jjwzaUnLyrNtI/Hp1
s21EtgnS9lwTqFU3FWkd6Q4sak92zzou7FfHJ8wv5dlpsgdhMJqJ+gyrvFZOeAkaBJhV2SzDkcTQ
YCo5bVlq1TnePYtZJ00+dcQvSK3Er9UUh1YfWGqmj1YON6PXSChDaTb5XxNN7i3sss9TiGcL8/8q
Yvtz6AjI2aavrXx3MoSd1BRwHYKuQ/o5IT4zF11vQQISq7VR40ENBAVO4XaI3JVd2J96kqFoinHT
Hm2Topz5LO8hiV1ixZB1AnpA/tOiTnaJna9IVlmB86XmJtXx+QCAT5D2ixGiZvYjNPcJUHwYocxk
DYqJgaH9Y2eEp9HGBzJGgQ5Z/SEr/Q/U8D3iPHYt1Tqw/MuyfKjx3BTbESY3OXIW0CjPjoy12WfL
ihW5OBjTKWw+0Drq6oIsxfE/HfJZwr+mOmTDS0y2b3dpyHBjXIvOw7RHslnJewnSqbaCLNioqbYp
CBMqi7q7pu1b0GwkIY5UvYOCtcQd4LkebjnLV3jrqHoPSDwgB+nqBmf9J0Ouph4Hc4OuEBd07J+a
5hiho/FY8SmaoDyTbzmPBIQs+dV8tWDkCSFYEKRO6oQ8BIJvcg+AC0G2CdPHmPGVGl25V/1NH76q
6hKSOVtuOBSK75QeQnT/rqzQA/6UBnJjklitR25Z2FPTvHvdumMUkjyZLRUHxqr84Ful3HbtPIrK
5GMcnnO6uyNkx1vJCdgl3pf3jrugce612JtAad3KYnqtX7X+yeo+rey7ozOo4AU46NDUkazsiN6V
v8G5G+J56rcTsR/zet+ZoFF7F/GTEH+mvSuKXW49cUTPiCadNpnnrOe48fC9MS9l9ls3gGjvuUAB
rGtL00Zbs8+Dzw5tbvKD/YNAWfWIPXmtx2hGhwcNxSLNvuLTIgLbj0hiXPY6FVEoPZ2CNOPxz4+p
UMvRBoxLQURQjMTOssjpYEck2LkKibcq16bFVr0myzyzkc+pnPaPb3vu7kvPhoPY9RTQkfKCJkuM
CAw+SZKxWzzt7Q7kxCwuKiGKd+8QxojZCKUNFzKR0HntUXRkm4QbpLycSSU8HeqP/Icj1KCXK6Pe
pbTx9Gu9ep2YIEkTAzcYOJgVK9gGXX543lK0l6EwV332kRCGbSQUUuwMGizpTCl/olhjwdo1/g9v
y0wetWRV0tpW7EX1YTWXjjD3ZuWQG28kazJZvfIck1Jluh+gNH77hiGDcHxfA68+Ez8ioA5w9UUs
BXkDKHBEgNBPPsq8E/p/gBmtu7r5IxsGtAx6XcsnxEScAwbwX9iMowXz2uVrn9SXSRfgzvcqgj9l
rvCnvU0LccKSaX6AQ2CKmLwdapJp3qXLR8dYGSbswa5yrxpwsBUcMo8kWPHcuO8WuEHtHMiRGzo0
Mzd8mX6NXocMak4lw8nM3kKWPkUMEPzzcJz0j8m5T+01QcwBKCd3bbZNUWhiSli06TkVTykhKTXT
HP8NRpKYZ0mVL2cVMpHgukJqURvQPmNDwpRjb2Bl9fRkyANTjhecMnR5RXIKQGb8RW6sonGbB38l
FGmJEB5FqnC/ex+VOEf04L1Q2bYO62VL8998RKQPqn0ryvcEVd0UnIz+Sxts1DYnibDJ6d8zY439
xcNFNy81YumqvyncRPk5hz62fhKOKWO5L3Q6N+u15W+w1wRxS270tDSrR109RYpbOy6WGD3BqH95
7Mcax8SPzWAe1f+Zdt6mPY6AowRejt9jGGDggSb9qOhMIelzPqyunZOeA9i9FH6JeQFbEriOJP8c
kZ6ZL0wE2rNJpiq37ojRYGcHO3QdRr6uEfUDFtXxW9lfvY9iOCftrQuuniS6qzzG7hYJrmTzIEVV
WusEptZbeNkZlVtB5RU6gHpjWIhiLmVzxvW1kpJaxGzXDn8dd0117jl8SryGfuOtS/WtGmpbWXwz
jfKckBLPjuhHJpNzg3UnTddR82Gnzgr4xcFZopNvHPFcsiW8CjLF8IT2p4yAm9DdOvYDZ2F7rmHY
+ihIBhRqzr5w+ESMc2TsRoBUTtKe8xoxH6ly5yQojpE6D+2DVF8B6qImKBay6zbDKLayIjwt65f8
YugQi4eGCNcqcx5J9HidAMjKhH4pH+ctcqKeLifRQ4XmjuQPEyUkrLUf2Fe3jeJl4Fg7P60OXpJu
h7Fbh2O6sur8oAQYGBabb6w4x9QpzyKjLKo74l4Zyp8EShkNwwHLK+IVNEV3/G27BvTfhpEvuOes
ape6ZNULL1h0U7ZuiECKwuDeIKAyDdR7bORGTllqV+8yTMF6asFmM6/ClpexDnxfL/uO5q3afTEt
5zfISL0hpchZmnPCHxqvLjGeUgomJjukCMoCzU0oi0vZHzscAuJgAuyXZIjpIQH9DtWK46vnB6uY
9U+yepPPf/a84QD/SIaIsc1ld1PJe6C/ofu6JiAtEiH+kJSMLM0uj/SzC2htpHtrIMbMAnsvbnrQ
rKQPNUZnT0BbazMil3/Tg204HTSddZhs25ioR1etcov61Ab6xMUAuJysX46BssmOMetnxnPuOukq
1D90is11f0050lohxx21+xDTD9VNaP6mY83T1HkoQxO5pbtjN7jJV5TJrV0eQ/17YngUnst+o6/K
OHhwM21BiCeqSw8p62EwWPpMGuC8357INGxiGxIn9ww+a7OlXX14N2tjPQGbaTQ/ge/rkjNPTBwg
KNNkFrvSRtmjwyqlFu1LyfCNl3U32YzWOrCjqGiZNRHphVX77BL5lETOrbT9mz+Wr43fHEbC2PJO
PzfhtOq9mODG09AgQbGtU4W+R2CBkCR5h+EOp/JGEbo1Vs6mwliqV/mFsPXfEQ4paRlOB/LWOJtq
xs0p000cnKrqMS5vmYGsnmRyNMXXKOpWNEwdJvcz8rvlFH/YjXuS+bCUcwnkkG6rXOFlmPYZpxHR
cVoiMyWQ89Cq76xyWvqB2I5IK6S0julQc/BJcfQaJ2kKNvpwNkQvOttZF9XsEwH4M1AMc/bHQLiF
/1tOU3Cxek5mqZF8afEcyJKR4UxyrfPSRM6ua2AM22GNPANhaLTAlrkohzt3l1f+ojV0Qah9DjRG
LVFj6RfR3Xzz2yAIZpFztBZRsFcRD5BjLOCJGfDCJdpvyhq1eGNbtB/kXO9iJDOdPjum59HDPREZ
5leEdr2qMHLU3kLlMFzAlDnuCqjtVtwDWi+9e841R16/xZ94NON8o6kIsrxhb0QEVfG10W+15i3v
x0ucbH0fjsETG+WHSy1AINKXJ40w25S3GA5zccOzXR+VsxtZ43Jyz3IbR7EOYzEmIGqQLhLaY0DH
FUIT4Q1uEn2n65CqYDil/2ZXwUOUpTuM9Qh3wWCNdmN3EEFufwlmkTxZGUJAfOLP6kP9xSncpQ+M
JINPrboV6YvX0dobFIfEsFdWw81e1vQQUErEAS2yrfc8955MAc01sLCF3qcbc7wuGO5Dss0AvGla
YvRqllGfrYcq3Eo93qZadLYt2JGE87KsopdStw/zydRNz5Z5tyYAZ3YL24RDC/oXR72Tk7uKgXVt
sKY+Rp1/yodk3/UkE8xRBlXQ0uSDfypyx4UTU/TL1Usklb7MrW1nbCfz2Y/5f67j3GXJ/A/QMFCA
RIwK1SMF2AbodYHjQVXWw1BYb7oN9oAsZzu2/S6NWEywPGio3evqw1TRoWQd9BgaQO4ZWsOdF+mr
MXfuYVisrFycoyTe+HFDhHVTLrVhh+t6jiM/pwVExYC+CNEHmRn0WQ8KKkPu3c5YK35WluqA4BB2
rgv00C7dXm3srAVOiN4n6aFf854M19u5Gsu2J0b+ACUBI0jf2GFKNwirLR8HJ0Cjo6F+5jcI6P+I
onc71d/CIXgmPGYZ1/FeGOHDRPLncqrC19Buro1DVBOMhQ8fFlbZuS7dk8GK08SMGQ6SSa6qisKz
ptM/DljkBtPZsNqnCJgRH8/WdGOelmhrzn0/RbBt0LHZjblPQrocpujYl5CdEWNEE7+nPk9V9h20
0FWRz5utz3FeExNVz1reu+7zTBF7OYTMB927wKqEGHDnGDB+frgpYevGzFsQXbrwuocEm2SRqbNK
6oPrRs8EK59qF1ttM2yB0uCj0rXfQVFqOFrkdMrYRLNuV7fsj/HNUtU2qLNVhxXeUdsJZlfVPF8D
Lb0YuYJBbb0+WrGlPTg5Je8t2Z/42sb8PZwrNCwqLJqMhE8EF4JsYJiQHIrGTdSFP35qbXk3fPPS
WcQ2C4cNgFrVaFw3E/5ZIjFFGR68/FJ3FOq4RHJRHRNPDQdIG2GoPUAntHGyJ5bwSwvb84BcHZaq
vdtGt50q7WZXQCjUSryZjkYHaZ4DBtqxsTVTvgL6QpdQxvggVf9dtlW/0uySIdnK/zrZy82UdmDx
NtIH3y9R8yB09nI7/rWKvjyAHxoHkTvaky6V8dh4897mgPujcjx7FjhZgQbV9M6Wpk0EmkJwarH6
zC0UNJzVS+u70Wd3qu68pDK9xjqVXa0IGVI1uMWh49xX4LJMtYq65NyiD7yr30kwunRK9CCBzBmi
/BaFQvXaC4RNk/7nBZq+xOWCMU3BaWkjwIAWSe/QwhOlRW8v8x5Y1p3Qwpgas3ib9D6EVvDljNV3
47s7K6GrnqGpjrqDqoW7CBv/NUnkBRRvGbUYkb34PUyp5oUbb1zt7gcAvIFn0Ic4JDdV0nGuYZ70
mvQ0WFsveGlbap7zH4uQdqtZ6VjorTBc9Vq90nTBfUdUBCoBp2KiUFRaehMehehjvn3ViD29cGef
wqoaCM1KUNXkYp0lv/1orrKx3gl1N8vqwZDdY1N9Rt5dGiMHDGQP2Bg9N36a+PtljzXAJyD2oBJQ
F/fPMHc6ulhB4rnzkWk0lBbd3UTYazj3xlDMs+to/IsnFmA8vG25NZOeZ3WkXrlrGAmnifgYxtIH
Gde7shzWWV+UjHzqD907KMzn4MdPmXG27UOmo+5keKPbCdtKe5x6OOI0WRvCJYjkSQjMwYQw4mBR
vocX77WrUSfXz0X9GNDpToBxZGP1QL6dHlOzxSJSEHO+jNVBIkkIWIs2bguY5VloBn9E9pnGd52H
QYZ72oKgE6tbb0RX2KKzOQYnq21eR7pkOIs6bbq1jXwT8/4150og7xKhNGvGW+RV67Gpt54O/p4P
d5tZoIsFhAP7LZBGpMdnLFSYWh/LMfk0WT5SHD6jhOxnGsOI/zhS7lBD2iSVs1DYxabxyWWsQuSM
Rw+CEg5v27hvyFJXY8+drj68cKPM59D99KujYya0MWkLHYAoSF+mfILm2BOVx3SrL4KAQM/We9FS
IiRd3M4AmR0p8Ehn+T5LW+/iQq0tpItPtOutwGZ2Yw7DEgT3Dre/x3qdpdrREYDR2F7KMNzoQ04z
kXuIscXUPYIpVjA1adeMM4OBY7s/agzIkfmUam+B/drPnqDHeDIBgAE/4mWaYZcmnbjDxD8v2MZI
5x1AYFt9qiF/q9FCUOsIN/wui+gd/PoYNrD5pZ5vfU0qHgP3aXSGdYulikCiz1aOf6No8YZZe85N
a17kIUBvvckU6cxhGbyq3v2S7PWLzmr/Bg5sHml9LE+WXJczH+4k02tkclkvbWeS86Hq5SydMBr9
3JO+NSTNVSGdqGsKxCZYOw2fLA0l2EzR4GO6w0i8mGWmeXaaZHZuC/tJA4cYxRxIk22GviIOubhk
NOwlAQXmTPNKe9cIuask7N3DoP+mrM59/yvxrmfTiw2w33lnRzqPrUN0sanx8YN9LiI75hQlz40T
r4wmAkb6NhEUDQMTnRul0M11dreAG3MfJ3k/7nXsQjx9K8asjcfw0jPrd0A7CQgmFYoHj1OJCE02
WNRA1F2AgLrxg+eM17ytn3LLgrIEzvXdfOESttC1yYqU6lNdgJwzJCkQBm5bYrAP6JEOYS8QVOWb
qkWZwDMa02hm2fobOUpvIRR2j+fCjErSJbwjYR/bAUOAFxH2koTbII1WVcGTjqKrSCKemt3AqabI
9G2Y6XsdTKEwwfxKOTy2dgiUq91xNL+NLjimOUF1IaLtSbSY3qj0ei1E9RjQ7bKs3O6l8thFIBYi
CDj/jpr2UsbzqcTqgk1AzOu24Xg6ny4vjikwpwv5PU7ZWxeYDGfTfRRy2UzusOoaSV6x7KyzYeNx
GrL65rb+y6RZl8GrSKMllWjdyOEdY8Mswtn4ef4b5g2I8wTMqDHmpgEKtGiAYCCm6EoErb81KgAl
ayy/ZCfaRV9zbjcoHdTF+JoN9m1059iCmlDnmlDnTK4J8R8v5Zg9BC0W2MgSL52hiwcvd59tmX3L
BCQkk0MDkQy7bxHJtzSG5wKwmxXOoLxyAHLvvhI5XtoG2xj50TvkkniNo0Ng49ZDmZ94Olx/jO3u
GXXryYCIanWwfJs7Xh0L3gyC7qzub7ZGuxG8GSCr7hBwAqXRtDuM4OStUDM1aikAAwHQXfHetPkl
TD8HMNVWJYdR0OptPGZJooDsg21MfZEGUVJpLjnMVbSLxwydk7OtbXBCX2ZYIQj0oNNMofrmfLcQ
8HHCDPdlKdeVGW+NUhybWr/lwGPEe78FIt804lP2RJMFLcbXYl9TPQ7dwhGcFuyYsYWv65EoqiH4
m2r1HetbNWXnHJdJz8HMqv7K8aq47zAd5iQu06Y1wXU6WEWRq9Pk08W7vvlBqlylLMmZXA1evYlz
G9oEna82XClLw88TaCffFqepuadEZ1RohOsq2fRJ8CKbeBdHtO/hqPC4S9p8jsvwOc/oxwinb47O
gEwaTFfRMiWQgIxmsIGQ0q6rAZE+lCDt3bLhcszRYS7EERJESU/VFLN+9zC8donP+DkB/skKExY+
XuS65MaGqCekqrHuWQFqafwWerqCSN/a2XdFk1gRtB+1eCNoYdO15xQmaJypmeBl7ryRYJgZ3I/J
13MdrGM9lkl4yBAOxvWIlTq6Sq/b9KDdIkSelSP+c/R9UyDzjBk5opY56ztDzYFoftVGNBLGXO1S
PwPtV32w6zEFFXhGTYto6gSju2DnKKkZtDYx2p+Em8wwnIcBCsrQUILzyZdjsM8z/QBkcCN18EoT
4oq6DkB0herP2bPPy9INZ0ssVCpalhCCKhuukJ0IJvnNovbq6GcTDmcKxK8AMc0tnkwe1oTwnbZN
HhJMzbJ4G9h4R/Nod9k11GG7LfOo4hFXrgkDDjjstGuV3cPypjWkjoztouqgbZEq+Z13iEx/5atg
5wDzwRKkoToS6L1KAAhG5RFobjPfALmlxOeBVQgmfAbiU9/5R6/9M2iK4vhSDOyl+WZCbZ/RWehH
IXs2rETeL1stOel03pkZZYy1ccAp9GrGzHi2h9eYI0kqa84XtzqGCwk9XMoVRI4/jTrOQ20/1tV+
GH+a6CMgv6yw+6eGu09vyXO26I/nz7vmpbAYE+lxrJv+NZpfDoNfgsPEy5xVMnHkCI3rSFdxmKMB
7cqlDMgco5GyF7AQjlw3gbEzyBzzUZGEebCiz4bUPtp1BbijJncBVgUXmF4Yw7rvwCnhPjXT2Cj0
D3YwPNW+IMohRnj06oWfEWJJrXuRGNxbfTlJyGhEVTUfpjmfvnCqyZSIpjkInWC+ZuBKkYtBEPTa
AyWv+VgI5+XOmvAkBBvYYD5eRvPo1piU4TSADxTWtCRBNHSGE05l6r8j4gRDM9aGR9QvOuQUSMJE
ijENFIx7sI/wIFN88yA6qvoiNOrgKrVNp+Ew4NFxoWByt4a0oP0x/grr5hQWPaYYi8bjdF/50RsG
vnBpohCefGKVAX9AQYHrHc4Qayt4SZloHb3ctSRohROat8ZYWih4IsCNkeiGSWpAY3h6Qv9Ps/Xf
VssurmPeSXq96EN8S/3gWcOnaAFVeSbGe9t41uL8PTW6VVsHS6Xsva59l5hssfFw/IB7rO3x5CAX
IbSKwKl4NZQdqvFEbaoIICIEDE4S53EijAWTO2EyDQMLfgUCf5phHdrjzQW8jyDks17uB31WoLvn
VM2haYLYfovPxsHqCycZSIDLuD1IpZ+d2Rj7PEsoLTSE/mvWjfgSP9oc5ZbmraN+F2D/Hsq/zn+q
hzu8Lqo5Gp25si1JOrFBZvQpnBURIKxlTFf0bjAfZm1tg5ox6bAKvwuavsaMgR6PcnzVhQCqj0Dj
DIYqNmPOEilFplX8wt9q+y/bXUd+vBQgeb3xbvg0KXG/+cjjorkXAw1mdtJECR/7QbrFqjJRHBdy
k2TxeSBEYExeir5ClsAs7VNeTcVVjRbZ5hYVVA0+R/6j17EYIjVEaFOhqRJgwOMIx4ZAh26MHcLh
Etwz9tlBjrqOSZegHND7ylm7NnSp+5qmn417sbmCKKbC9hbwEFaEaDCWqO9o2KgO0WaoP+OpvU3V
d45C3anSpavh05VbpShJQ8DcG8SP85T4RKTeYp9ns5xLXKN1WccPZvYJlmKlez1koi7SI90ua+Va
yEYVaryDiZVV/42zv4APx5ojIST3JwjTZEEle9lxGLQlZ9C1bdwdKjz66Na6uyj4zft3DC4Tp3rD
vrDQ5NNLAknUbPrs3fAALrJF297d+qWqqC29OcMNW0bf3JJp0WqYe+tnbFjCZstGE8FO13Mgzf6q
YgvDHfs7j76CERgKmFqV9yx6SXo0riA2qD1s55OGWUvtOu8ExEStxppkrDkxyZjOumlvxvqZDL2Q
qnT02H3ASQIAnEVHZyfDQVAi1aubKw7O5dzOZjsY88O7mz5p4c0MLjFZK82Xg08+e3ZYtHo3XHnd
s+WtLK7P3BqLm3qZcW6Q9taAZguZQyx9XSEgFe49w0RqI26Ff1qN2gN+mJ1kLDJUsq15NdWis3hn
udxl8i2sYQ/JSSj7V8Y5N8HAwBjfXdySSjew2u4mxw9bfQdq31vIu3cqfhYRquN2kyE8ztRtNmRF
2j4Jzile/+EsWQPHXTbhaF8E4Z7wqUlw3r3J+GgNn2RoWOpmideCB7I8+Sy+mXZLCd3Urz7wmyDA
mBIwJBshhCfxV+lqmEATRo435UfciZOLFJAOYMJO8BVqWx3NNtZ/iCOy7/DuJxvXfawKVKtsZROk
fDOLrzQy6neGQ9iT2lfOdiR2JoVXVwy/xUVX5CKRdOOiFHxphYFQEcfd1ABk3bzwFwtUjfhZ8oQj
V2PZ0jk143flLjpo8xKOUrJ9MvpbgPUVvxH5akO3Jt9nD59Dhs5AWdpr0K3R03jTtz2cK/s4Ifwy
SwAXa5lT2p7oVJqA+QDrtMjQ0M2T+qQQtHqE3eq7juO1T62WUjvHfHGMkyqf0vRiYxdMMo4DG5X9
IsYX8Us2PJT1JfTpEe4OlmLUZcQnqnG6df7HaG0njyHF3GfVIbeKjTYeCsRw4s2jXav2iVLrbxYQ
SffT9X+owTYWKLGP2i7DUMqlQjs5CyHShWkmT1bjrKyqee5re+1G3mkEaaHbkBrqbcf9UGTTW+06
15wkDFjp19pylgQ9fBDvitlBHpU/h7u0D2NMplHA43MjLBAZ6so0sbyTaYbQHzIYS9iSFlie+lNl
hSsVs4y/qQhXTMcI+DiBDoYI5+r2MQWAm5hhMx67Qh6nfJ5THi0x4DB9GOVdY3COJWpfDvhRlvCI
Lqzp2Qb06yNyYY11OFAYEJ40GKN8emvLr97AZJQ8FdgcZf0e9Z+Nto87b+1UEIPOnEZznfo3zcce
YZA6UZ5NZjECV9E705XiNaumOPXFT474R9BcVUevIq042r/200KZ5aXIuR+pDKwpzEacA0utS+Ie
TjmbczTR6DksU66Xcl+yfD9GeKSzfTLeW+vN7bTHJMX9g/Khsz8om16EPG7SDDcxY6kmiZc6WOhP
7V93eLcCm25rxkRSIsnkydvPMOTDxcsV983ZdElI087dCPmzs2oXNpJk2Yc4NFB2AQj71whxqxQ2
G91baLKd0FsezscrDS+aDgLhtE+VXa5tCGDTvxYtsolYHa0ZVk7Z0L/7dlrmoANRuXXicdkE71T9
1ck2lk8WEdAFsLPu3CpUwDlXAsRsFUqULiAd2hHPNgdNzmeomTzxbCm5LKxDB/eYzSdwxho7aBd2
leG96N5gLldNiFGDz7IoxFLZjxZCmAxbkVmogymRLmJY8NLfOiv3URWcKIY+SPOiaX80ajWQjS6n
E6PYgGx4Qch3BB6mQ44qdZhjmmH1ddWjN2S1Vzj5XyuxCcpwXXsPY4tept34tIJZKJ3od68l6v7n
ULwNDUmcJWs471SY+tIce2A2sYnmlLwc7azZvieWtzRiVsOBVhH895RRriMiGBpW0hqRdOpmKze+
ln537JneybDaTgmzi90dVVlAphHYwYw10htolE8kXh3DdmvRzJnUyMoF9nDcWXj0RKoI7LL2JEQd
R3L9tKhdQ6+w1s4Sb5QUWEnXbUsrIiJaFX8aBlkXAgCIbi9sT0J7DLFeOmZ1HsGPyu6xJLUPcNHS
HCqPaVcHkpS8Ctq2MhZribtLg+WtUCUP0xGiYNX59XYeezLAzYkl28YVYMCTuLOtRmwc54+hj0Cp
Cv9m+hREJNoToJMkB1WxhpvRKerSjWVoB5+eI9uny2jOn6poWp4oWCQVw5173APUYhL1fGdumlo7
kxi1rpAcRF2wCjRURGg47ehqGDH6XkROnU7D61sOUqAnz7Gx11LI2pRlBjClcb4GbHl2U601eS48
PjALqzQhVzDhxkSpAJbOgVcavGRbVMWxq9jPlflTVcOVNG40hozK8fiYKZ8gGexqQcXlSbW1Z5XL
hsjDcLim3Fp2qO2ZjGh0QlSv5bvA8A92cCKMd6fCPUZbSAGDgEeKKjX1aJJu21LpVHPhqoxTGp07
xTpwva0bMM+JL1OOv1MCjoVaJy0g+GLLI+lpQjsU54F2M+QIp2K5JrLfIGCUC8t4P+TwDqEltKPW
xfjZSwWaKcP6PeXkd6wLP7j0npXfyItN9rglghfi4Povvag8QlN1L4ID4Cku9cRY2qQhXjOKR5m4
bC5MNtVjjvCRwcGQxqa0i9faqBiHiXV5QJLEgBX2E5Bt8kwDATV0eQvbHxOU6s22fZyuF0KQfnxv
IsjVt/e95AnQ+oZIpGjm+JMk5pU1LZPLWBPuBasZWjoa8OCCNTxfDNwMG1mtHOS5KHzaCZV6EtcD
guY+uPs5VdptNydy5UnC6jHUxdkzrBgGLgqWnTWmiP+D+KBoK2eCJvXH1dldBa6HjZXFyTU0TCRt
neYTLFckyQPYNcx8XFGzinldrCIvtLcUmMXvWmfniFZGB2hmTKpbrPmbokovpVERMU5ECbbWqnwg
BP1o6NFOROiPQhcTh/zzEpa7TeO3LiParFZI9dBaMk2MF78se9iBPG12VgzlhSQbV3YZqpDMHA4S
5IxOpAY7VkB5aWKFOwiGjCSqtlE3Nq920zbwUl7C3jUALPEEdehwM2Pm4ErmgaSp9AuDFY4LDx2g
RhkYOpoiOtRVGp8NVxHigOE4J3WZDyxPfDqpval8qnKLC+XQuCjzwHnkbZMFKMmbwk9GQc5S9vbw
ENBzyE5ZIL/E/uGkC9UX0JpJN7nfwK1ev/B8G4CZ4rXQBkKQHfxWD1PI7j/Gh0TTSZ0twiK8Jw7I
LPcGLOR/hamVFkfRyi9fsbtEqzJ0u13B8W1bx0K/hLaHWlTZ2S3SWh+eoykF+0LvnK1I00iT7MFi
U5WwT3ZBS1hrK5qW+Bs/jHoUtpH3OsoCO0tTWtnGcprgSYt0e10RX4XmpBDk/wm98dqN0oXWr0OR
AZgWnu2e7MjE9NTncltbtniQwMGHf9/08I+aB+G4rkVLmKmbOpQv//7Xmod+nMpCVYm5lrTPj/lL
U0yrf/8T/lEH8j9+wvwb/Lf6kyIcKqxXOR0WrQFOWmREL9aWuS4KYnn/vz/Ksy3fdSwf0Nvmn3/9
UbozZeSzzAko4msWOjtsIpj+/o/uj//5kUEr0HpKaZ9JMZL1j2YMImwbUU5EpI2yPrVhdcq14v+4
Ksb8Gv+tQ4UPjZ/h6h41LtyybPn/+k68Vg1+hy4Dy2c+bOy+adada/jHCCRp1ymn2SZO/9cnurHP
SgfRMFotlixJvZjeDP/PXlln/nV8gzfreY7waLD6x6+j0kqPxpo2BPQp9aaPTYzb5HbtQGbckyJp
eBV6o02wRNO9xqlKN9z/5WEoRPRpJjE84b+/zub/cgl8fh3HM13H1U33HzWweZiZdZf13irBwoqX
ZoSRoRilPqkhGO5GjPGrSF1xlrmXnDtznkElCaB8hNoq983hPzg7r+XIlWvbfhEikAn/Wt6wimTR
8wXRNA3vPb7+DrROnNus5mWFbkiKrdDeahSARJq15hxzricWUiocx6sqElgiB5PkjgFlZz244bU+
qGjRZR0NbLMHA8HLkCO5NFqcqjnf/YVh+83dcCOSqBeBXJB/f33ZsDnUUlUNa1Fo7CIU2eV4I7Pm
wlXOImumd2iZwrGm1CSNVJezd6jVdiVHPMhIyUOk3MGxnexOObItQuviS2/oLLnmz9UsVUpjykB2
2Px9vSd9BPfg67FA8l6wAW1rg1AwCrxJSJU5H4or6O18nJ1/6gX15ca0aJDYL3hTs1lodvdOHO9p
ReNDcDuT1RvBs+LQ4HG06jUIone36gGnJZwWcOy6t76NzsF3wIvMVIk6TknUz1DEzenngSfUb+9L
ckOqqZqm6Zw9Rd1Psy5QhAW5NgPN59DsSz6GSu5HuD4LI5+qYcoHse97KzVmwsGdxuGKvswMegqA
y1cPolhAz8mCUGrgKtF7NGjtScFq52b+Kmjv6+YpI9SzA4IetBi/PUrY9Xvo7E0HeRZojilKyr9y
+6uIEmjBTsKylmWxt/WDabFPb1/LgXVGLfZKSZtUR5uJJpI87i5/dHsieqkh59W25Rxu0LlqG4dW
PGCefkf388GjB50Gtr4PXCNbW0OUL1U7+Rw68R5NfaLebu5bw3/3smJSxSyy7MUvPfxwrLIm9Z2U
wxXuo9BuriNKqALPV9nFbLPBVlh0qmNRHrR8SoNEGjES62D5zTrEeR2TjxGTVp6gPLGr7qqYzuJR
aH6QLUblkkJw3z01GIC7sAcW4Keb1MsOZs9+yrcRLCKRDWp5W6jxJ4eHTR8qF7K1vpuUv8w606T9
10qmZTIuo2BKkOgiG95c2kGiZOOEt3MZ2MUteym4Et0pAuSiaTZQIl3HgJHS87wwDL+ZMb78kunv
//VLBj0Yhs6ESUbpxJ/LOU2x+YR+R7m2orKAg2dFjO2FeEv2BfyxZ6uSzYxrEXnFv9j/fL0svVy7
sQHuMn4ozyYQuQDFkt4Bx4vvOT3U1BUCxMd2oADAzZ+zqnrvXOvO1cKHMkqVpa+41xkHwVlmUKTu
KBbluXsLdG/SYapUBzSE8Iq5Fql+7xPEEKt2vGyqhDJOtiY+dN1oRHyGsTzJjv6wOgJBV08O3jIG
0FDcs3FDJDtxRA6C7ndRLkaM+7AUGJsCGkA9h7w9S+x9DjsV1u3c0gtwRDtf09auQVsaX00u6lNY
fGrWdUwhKAw3eY0ix6EYH9+U1gq7SUjtzahvR/OJOBFqVnROB/M5o0BteVtIOFeuXfIVB5vBQMQh
lAPeZnCVwKE596YJ+o7WnzsoLxw6MmkI0GmSdptgA4ZmwcO/MVMqe6OHw5Tdf2uYu6gZ52rvEpAE
k1+rj4FT8QF2BwmZTaVyGI/Bk+INzzL1Nm7UrbKKll7ib6KsPgVtuR28qafguu/8Qfx2gReziU86
FsEV5x4ieh3x1tXGVRUTfdxGd06Nf0LV9RMameXYQ5UGsEeNxugg0uvenTJEj+a4V8JNTSD73E3H
336tvEbGh+i2fvLkUJitkuFqIjuN9VXdDEhxuB+YzRqn2xJdYCDLjamGN0ZUvBLZuRodF2sjJRi3
uirdbdY/cvo2eJbaA57LYxpGnPEDTOeD8ijdZag8holx7KRFF8t8yl0YYJgPSH7r6+cRS9LULzJA
MrY5Vq9iNE4Gda8wNjZl2K57PdwI5r3KrTZBAhWmXyQmORDKytObxxJyCjL2weuh2sT3AR7SCnsr
jGpHOQ6UbH0gVhXSIjc3KcLRT8B158a/otSeBRTdRnenNLd+eRit3zK+d4W/1qnGmF3CAmFuTOzq
Hm0wj0ox8rStHujHLiieU62ZF2wATPNoObSUR8JtZqP326D/Xqv8aOXBaPpFCaMD3uvkB0WUpMGa
gGg7sgmiZWHRnooHFw+0t81K0AGVgsHxSaj62q0+wuSZZwbTpFsJ8Zoix5cUKjkXnowivW0GcYgJ
SfCnEguCdw9QQWPeG+jgSS+haTrLaFo3ulx7zinBnwQlkC6Tug+Fsewn1wrgC0e4V0aEa58Tdi/M
uecjHzTMm2qq1CuHloJ0Y70o5kfQBCuwN8vOXFadM4MosxCNuvClNh8bgFQeB8A4rj6z8SWhod14
9+VwqJhrENbMSg6LU82wM4wXNnLUtY+GQZ8yZWtBv83Vqcaj4rVN724yZXew82JnPJqRPdfo+nXW
r4Szmh+bcz2mNwKUsO8/RhE9eZykA89g8oB9nERHDfq97XdLd2Ag9dqSwKMNrvOTq3L6RKK1HFDG
YE8z1gVCf9NNnhVjOLp0AEPyEdqGqvwQLPoBr0RBMZQNEdY40iUUmX/qYbXRQyjvQQv2cCB6IXYQ
RlX2SurNMfTNz3Rsr6aDcDgcjLbaGLWPUyV/CAWGkISmUoc8vKeFWGGEG6JP2ObYzD1k+tCFu85j
1ObGa5eHeDdNsm94t6GAAtTQtrKaOxdnARrq/n4I4KhRxTJ067GF7SVYUe0x2QM39hdphwkwMlE5
xIVzYUf67Sr2v8uJUM/2UiRdlFljERQpVfTotDeG+tKJ8JtLkNAhBZoYzbI54H5dsUYlG1HGE6BY
4tVeZiNm18Zrkruf1+NvttaO5GgkbVvTJMy9r1dJUne0spbjkVvTSnc7B3IKJTY2oWxPYbRu/vvL
2ew9iRPVNIEP/OvlqDDZmm+zDwE1sx5UsTYdL6N7L9eqpCb788UM/rCzNZ8UVklhzmLhpxD89WJA
DXu10Dg2wF5GSUvlGmskyuL+/ufrfPcM/7rO+cY6rNuqMSrKBIoSJrddETeYqSB+lSQmzrMmay7s
oab84h/uyzk7QmayG8u0mGAIyFRQaPmEyLjWgzOhcS8MjwuP0NG+PsLISsw0VLi1SEP3yx4KVJ0v
Jef4/NJR8tKlzjaGfYfMCWacicLXR7Wb88nXAGtyQZrZz+/r0pXOBiFeIPCfFc8v8W5DcPP9A5k/
P1/i0pA4G3pZ3DWYATntcM7TDuFQ10TREDnT2llyECG95p+v96eM8f8eE2DPvr4oU6E92RLfvcj1
qrwJ0xSVsaYbNUy9VoIr6ADkEwWg/Y4Utep3duyB4XHMmNjLn3+JVP+duGyVmFNHMp1InQPn159C
lybUoQ5bkH2wc5kjJNNoq/rGHZWavRgsII/GhlDF9zr2QYIMj6Z368TgU0HCzgxFHDn/LXRvIlW1
UL28D00atD3RIKWZddM1NSxH+5QHLEYD2i9dHza2Q4NbKy062cVbBfQ1qrJDD3nDa2Bd6hY8Rn1Z
5cGV4+XLVJl0LAlbwvo98AHmeM3ax7EC5HOupON1ADiwRdeoKUgNBTIG9rj3PoiDsuOvZUdfCRO0
xzanrE51Njx07XPd0IJKXPMtJYekK4vtaAYbpG2MZoklf+yDdx8vPk8CnplPLSzegGx81IKQEzIm
6PgGVchajpPWybpJ8/o6qY+9+IRsvYvscEtmHRWrbttUAj0a52IxRCvLBEATxia9UR2Y1bGV/R2K
maeqov84OutwGJAWw6asoWpaZrhUq+iD4Ep/3rZ8yOwr1hw5j0lgbQgvWAB7h0DG3gUvuEvvpSo/
XVDCMQVySa26xUYM6ztEvSKxIlkq9Z4KMxkKM5JW63QVFY9+Yb254Nc1IhRNf2JAIaNwN7lQXnUR
bjDZ3fvFiLkRyAgyNtjFV+WUHPpm6d7LtLtVvUOmHGICNdyaSK3IhA4cL03s9nixVmYU3UEQssNV
Q6ZYYgK05UmALer8d9VekwK4wT93RbzqjLjouZI9jWH0zr52S38/U4o9lQAXIYZbqRuZBrcK3ZDc
apfAH2redVN9DvBCOp1OIv2/0noQot+MxKlWrB2SPWHrPScIvrSUUkb+4NXEWuI7iQgpNWmssSlx
2CI21rDtObQgzkdAJfNnsqX2wD/XTk2adEKHTHn++Ztj0P2zJHz95s7mGwoQWTSKKXuug3Uo0qss
Cyv6lt26azmXZviby4pekibvglTu8AYh+xxIC7ymLZYOjxDwRPSc5+oxQbtupjQmB2j1juI/1zgZ
0LMu06qDoFcAHlaXVjX+1qleBvmvPr5rOGX60EVj8YvAGHSNRP4QyyZCtDjJuwmRt8DClzneOtDu
U5XkFbRa4OyzORKojeK3Cw9fig4CBVvZLijjLWfiuTJWJzMzlwW/jeDQvSpwQejZu69Oebf+8Bjl
7i8N7Kafxi1qLAkjovSvtWz8QCdGK15FsxbqtcEzAWmRjTapG+qAJmXgMGXvMcZFIGN+J1jJhjHk
awnWtY6F37LWkO13Ism2KoqVrhBrPb4NgcfDSV5SwVmONIL7NkGPAAbT4YjjPzUASg1BCAV5d1SB
0hYHXItIJ21XBi2WCratW2TXVKjnSRZdlXGyCHJlmWfy5HoIC8L4qmW3AMUItAa5hBlsTQnURZaR
T9wFh++smivMUuSJbsrI4gNvlhRekVBAc4C88Nhp4sZ03VevfE/7B837nBIfy8G7bSLt2qjBt/EP
cGMvlEFAR8UJoQzNS4OgNW7Ajpoe3gNDuVB1nMbd/12WaGMYFBuF5mgqtVuhibOltlb0trOdUICv
G7obzoYaojYEwZ7jbPW2VN6itGjfmooaRV2O6uPP38U3K5FEcKyrxKqrrERnVS/Z1m1LxZ+zWf6C
A2Si4l9Y7b7e39RdsKWmanTfLHu62bNNi1/YHrpaG3py2OTXhAXg0jEmz6qnq4Qmy/hWFBpxQGFf
ocPM8/++2WKzc6dPa2magcHqbCsYYFr0wrzBMLjJt9G+mOMQ2JozdwYeeHWpiia+mWWkoyLIBG8q
IDWfPU+NKHfobkIuWR2bJXaI63ETjgtnjleRMsKMDfYK1fWl6/6737W/XPbsIatiijRIck5CbjEi
aadMlSB0JEpnogEkb7z4aPXzyBH/1gtpkVnY6qDgGTpZUl83MabMh4AcY7Ek4GxJhA+MnVm0HBc6
OWgzb6cv0sdukX3Urzl5iReqtd8MW2DHDs+X+zYdc3oNf5dI7UgjGyAecbncDyC2+H5/vrtv3uPf
F7DO3qPZVl0wGJxeg/gpQA3jHdzg5edL/DmefvnyBfED6tR3s3RNIxXo603ogvZWNHJy0Hv3ObXA
XlVh9TE0zdZz+qUTlytLYwwByq3qZJVUPoEsAC1x/xNTemCLCNsaBSSdurrP7whGfOyBmPz8I892
zUxPQug2bVdh6bQraTF9/ZFaw+wweJwQEa1UbOB0rSd0epA71VKLD1PznLXRY081StsAHcM5vIrz
6OHnX/F1eP/zI84P+oNPz09obImoJWZrLjBZWewP2O4dkD0Xk7dc/HzFrwPsP1d0VKYME9gm/5kG
/18DrB+kFDLDcJGqxPewEavFhfPI18/nf64gLJPGICdj1T47NyaKS/8gI4U9DkAfFrbRviIKoIJG
1PxsRN+yy0eCptrR6J5/vrdv36nz16XPZosedZamiBGhRQMC002w62uy3SgdhWxPXaIPWQyIiogg
0PyPC9eePpyzQU+1wTA5bvB8/202R0FGI59Xqagi+NSNQewSIw2pqertOxQ7G0FqUuybjsJ22cl4
b0na4wVW/vtR88zDzz/nzyR1/nMkwhFep07qvDybSBJPUTrTjojwHBGPm8FSyfFeAWn0cGtY5s6Q
7oZkli36weu4BF9Ksw1V4M1QvQV+gRqwvu6LatXQVxM5gEZOKprlLkq4MLUr1q6fYfU/AsNaRenO
9d2VmYA5CeZ95QElR5Hrmld23mM5DhejPz5Vrb5yAsTlhrJ3lGqpiAHUz0cY3GYKjfdAckIdtg5x
i6rmHAcIfwl16REwGeyBZaCBwWuVWZiWK1/7TS7v3K2dfU16G6ftuW+IFS23MAMsU4Dz0qKABkON
Vn9VBlDkQ1LbiyuzRB0dJLuobK4sqL9mr0N1EU+BBDFpwHeknlc31oUyyj+fOKNCNZkL6ZGjVDnf
iHQyCpoeB/2i1CyxlV3VLlQDnm0RlNmuERxSUW1fWsO+zvJ/vkFwK//79s9Xa9vLGtOuCOEFT0bD
uc6vrJpAikil8vHzQPvmSpZKsXKq6rFSy7P5JLZQj2l1iI+jSXA151SUt+yXsOmUqd37F2avr7WV
P/dlEWHCCqKC5LHOZ68hMUPbjQpr0XhGjNUU6yErCmRHwu/cor4wk/17b5phGyZKFt1AcWRNf/+v
ubLNSheRUcUS0UftlQYseJWrxCp0Lf6snx/jv2smt2VwSjM0XTMJhDy7lqwt0OxhoS7xPBGP1b+L
Z7FCgb6G1DInAmeDH5dYp2RNwqKyk6DjZ+rp599w1inm6eqqkAbqAVZFJrDzQpJeug30CmdcYkkC
j0ZzdqFuCWOe2/thk114uN9cjbfIqFFtAyyhKc/OBzIyIePn7NBJytnJR2tf7wkSugcOt4wPydOF
e/vnXbIUGRJ5FYVn1RLq9Jn+9S6buui7KOZdwrFor8kLl2CHe/+60AihVouxWLchDfFOCESdGUs+
Swk5mUbdUyp0iJ4lIdi8jiaZPzCQS2XJf8a1Yehopnjxjo6SRjt7FqRXVdQQ2OZy6ZO085MeZCCk
bAwBhdEbFwbbn73Nl8Xh7GGcfbRD541ForHLRFw7j076LtiXzvpNuxo38qUf5lTIugWElR3Wxwg0
w/rnl/HP3eq0NhzV4dikT/X5s/2hlQKisr1prJPrpOYwT0G+/MHmEl3z86XONvPTmGYFRJ1ksaG3
LP7r1/cek5gIj92QtOw6SdQrGl0eTrTq8sIly7lEI+niB4YyFMq16zUhLFwF3ebSqJLsWUUP6x1K
C5N/k4wnPh6abiXyd/Isfv6h/45PzeHNq44pNT6K82q7OybeaCMupvFs+7cxEuttqk5oGrBNq58v
JaYd2NfXr7HxwzgpmLW56NnJsRz1GLkhhOzp9QviNNWF2DtLeqNLAp/hkgQr68LEPe28vl5SZ22Z
pjemVKiZZ5tCsyzbxG9QyY81dR5Fs2LYrX24vHBn8rvL6JPCCWGorp7fmWkUtRcGKEyqJcjqeXzX
bsY1FrU1WvQ7cfPz1b67J6h/09hCBqfJs8eY+2XfIDgH5KUk1ok4DnNXJxdPU9MA/frkKDJYTM3S
Nrih82O+HQSwFRv2leNgg5mVsKYFNOpdqzjF2qwpvbBBowiqARO6NGn+e4dcmxM/GAwWXQYMv+2v
SbOPbbttI6al3I7ZRlvBm0MY0FxLiMPtMhf8fQ7kFcDHMdE7mtwG7eDCU8CBYtcBPg1OMY5D78LK
8e9aqfOzHFqI0pKsUurZg+8NzQisNuTU5FFebapKX6EQGJfSKzVQ1yCsCQPo51pWa6dGSo2ugxas
qCp/+r5aHoYxNleWoeB/DaIEEYMnd+Mom3XUxST0USXu7qqkHi9syb/Wi5iJmOMnMSMCXKY97Z/1
bnSI0GuxMyKr3hmE/QkHx2VITKuzgV24CDCwy2G4MK/8M3ymKpwmBCse04owzvYVSduOBQdaa5GZ
kbKhHGffVF5c7dQsDa+CcgTb6olsk+WKdqFANQ2OLwP37Mpna9rQTYGgfk8vyOzMz7EU9VWmZwXN
gQFtO5GswMpi279wrte/vyzjlRIOS8x551cbbbuzYgfXaImHF5dZXeHJoVZnYitrynQbxK195eU2
1LgRuuGImuYq12P7BilqvcC7Z7xmipE8tQhy92YRiF+51bcYHsOSPTw8adWukmWYj8lLJir2agBV
8NcjCZAthBDZUQZUp+hVDl9aQSwZcZq9mMzE/iYdympXDzTYjQY0JxZ6eR+rABoajk6JHhHRYwJP
tU3Exx3opRsOFAStKoYbbsi9x2QUB/3Gwrq+mmR9n8iboGKBJYHu9vPk9s8afXZsOfvGFMLZPLuk
huMZGNgUEqOTgQiNqKSeripUxP6ry5HvSZGWaY6v2UFCfj5xNxFaW73JQUOoBk7vgE7ZrK5i2FCK
hoQrb7Xwv1wF/7nktJb8Nbmh4SDDrgudhfDd8S2Zuny+b70RjVLdhXpkzwguTOeyqvV12IP/jgSC
cS0tCPauCOuF+lY8/vwQzr7V//wiNoIWNQTqy+cLioAoQMgYCS6KMoEhHPkQdfY1p6l3T3jvfWce
Jw3pz9c823f8zzXpILEJ/7Mp+PoU3Di3zDIY3EUHhZhEcuRoYKFi68JlxNlneX6d85qghArWIttx
2e3buyhZcLjhWIOvyTlac4t0JEL3ZvUcRc3CvXDtS5c+G8pFV5a+MaQ2vP3cw1rMaXUVhmH5VBB4
dpCZX57yqr604zk/3/znji1jYhjRAbHkWYGxzUdkT45Nz1sY9NyKEBNnWA4Q0rQgoN8VwVFQCjzC
BKTou8FUyTusfc9/hubswf2oM/H/8SA0KtpSk1SExPkesxlSNVbdQCE0wAAzqLzHKs0tz7uKgmI/
mvrrz0PrbPfw5wH8fbnp7//1gQmRWrmucrkce/+jrYG7J6gju7Csnu9m/3MZDqyOgRwEh8DZc/ad
oSssI3AW6O2W0Yld3yL7NI4kOO7tp2b/33UkkC8xU7EnmhYXTCV0X77eld4X+tAG2D5pHHSHFIDs
g9HF3V5DPjxnrelPwGb008+P0rK/+061aVdrO4Kyqn42WymDHdLm9Un1C41t44Ikb7Urs19EyiMD
DSP2LNRuZUOKFFB5HZA6okNFy0m3Iy0RfkAMbBTGKkjyQmyY+bYVldBRw+tWzDJkuPJRlVs3x7E9
zJ1y6wfVRgJvT0tctG+qoIg3vDkEsMJKEmmyJvyG3BDAn9gbB3dWeg6Ydhx3coN2U0u2Hn5J7aqH
rEOSpZEeM1DqMCYq/tq225YufQrWvE7VlcefRKwwlMs3pT7qVbyoW7ZnpYb9rZsZ1TW2hZUWvLmw
+/6wnaj1TIZ0Wg/LoFF38bCte3QJgFxTQloMdTXxn/OhX7t4RycgbcFkmhnNvPP1FfcFaa+/sXxg
tW+lC7SzTxdtiSOguRnQ9ZN6Arb11h6utJaY4xH7Lf9QPJHVQdSESFuyfC8wK/fNKu/9nYUktiPy
rKtgXkyMUfcFhLJPA93WgAcSGONuKXUSN6cZJ7yRc328Q29dYgRIvJe8d5ZFcVdY1xVJA0H324QO
mwG70dxXO8mRKqM19/WHULdOGVSkztQ2jWbv+vQA0cvXxiPgcTYOb6EkdYkie5o5ezUMEQXPvZBx
0XCAjQ8SbXV/q/TWJm8ebSCBnkGfWt1A3k8ae2kJ6CjWFk5fWZEVkxvEJqEJ9iFmjJCJF565VwzC
mNAX+NrCHhcDUi1NfPjOBOX2blLAu1nz4KfeLDf1mVEMhG7BngAimsvg1i9eoxLIkHXMlL2INo3/
qkOGsDIN0tNrVWP7xRBWGdbJT0/5QOHeTzEruNu8us7z8oE3MklU42Vq33ZOvbedVckTt1mEa/PG
hT9DOh7aD+eTOipiCOg2/pI0VRDe5Lmp3CwWyxHyVn+aojTzJwGeYtQBKtfAq1jo64xockhUxE2d
Qgn9bbh28LlUvbK0zYeaiE1tSS5cCAAnL3a5CcKs64ulBz65yXpy15TIQAEAJ7/nHZv+viHesa68
rRmwD+xgO2nFEhbYb0SVBDGeYnOtQxPsS4hPgoVQAWAUv0hrq0ti2Qm+3CC/n1NphHhGD7Lnewmv
2SAy3maJdkf6kur9tqOV4ddzrSUnvDo548uIJUrQZQNhb6uLyeVKFItmfGj6B1mwW/o1EDu3IJ1n
+PZnAeQm4WUkILvPTlUtdE5IIaIDkl+9xjhkNcCRkjkAJby5r2KUFki/u3KLYCggo1etEAkXJGvY
xPB4a4e1TXWZU57a2kdFzBcjrvP0ozZQe3ubclh67lqFKuWHPdGDgHhu6C4AOolm6aS7dqZobjA1
+X1f3CVxO+/lS5OQ/4mDYBDudQmDNwWFbjBaDSA+4Bw9xL1G9GtUb3Ryd1wNLnDzjMqemLmq+6UO
cOmuRQtfE+cE0YrAuLMcaE11b1HgKNLnjP2OQG2vkAFDxKUJXsy97qrTFEUs+p7QF5/IGuRA7apr
IMkGJiopdS3zt9KOCO8SiwookoORhUPdg5+8RNGNdMjbiSxy2OqNT6PcKBExA5KG4kfgnpqQ16Fd
dQ0FZA7R8sVK36GkkJsInB7hx8Ij4LkAZz8JxbECl92KrANPRlNIM+6DX3peQevbU/KGjBTMWxVw
lf+gEUmniLmfwGhde/VxACKRWbDs1F+DeBPAMZzmEAVXaboT/e2Y4qiSDFyxi5V4UybFi6ljxB71
rd/3z24xrCJhPQR9eYzFfQ+JFRDckowB4C9kvA24+HVoOkAqpAcLWpZQan5XkofUFhydV3l0NCY7
m2Dg4pZxVZuuA2p1ZhH1qOHWrcp7H4InREpqQGm3lybUmXFTmCtfeRk8a2Zl0Xxo42XYfAwhcjkO
AzuwimSF9N6+IJC+JrnKXvvpmhDoma6bpGNtE2Wre0dlfMgh5QT6iYAuFztFVYw36Oe2fgNGZlBX
aXaFQK+EujKY/iGWQFICwsRzb216L2Efb8J4VjUzgj6BJXrDkYjnlSG9XZHLJbHzI5woU3/Iiaf2
062NL6QKYMl3h5FcFi/eWB0pOWJu5sdmTDjxgf6FnV+0pD8hZZM2FLjwPSEaI3B6AB+YwMGoxuGH
6u+Je8dlaDFZQfLzgoXokEYhs6rDaxf3uQJkUHrvbVsjknoOp+gI7GWme69P2Jf43fblRgchFJMq
GQpYgSPpktCYIh2Uu6XzzZ68atPjVM/MdzfJKbneomGfA05f9bS/R91Zp4Pks9VZhuYepYkhY1UD
PCdCVlcCz1VrVZA2m+285lThiVT1CpPRZ1E8+ERoF/6n9JyNPZZwKl5E8gSjVFF/d/lNZ97U0TMA
qa5pSHyCkNjexVCIvIkzB/YbA50CFrZ1j76/FbVBV3rHEuf6H8it2urOqu7R0AJ/OQS8L11FC+9g
NdXeCaefJUIuGB/0Wan6zcocSnb01KIu8F1yqRgBVB4fBspVafHUtg8az3vUHEDquGOxJHu/dRvL
4G9I5En8y0ddNmJybAQLXfjg4d6s8WOxiljgByL8ikPTQTi79bGVuNUpy7T7PkZFmpC355TrhFQZ
Sgcsvr9EUM4G8npj90a07gwLyCLOjxVvBO4xWDryC6e9xpWfkSUSYCsM6D/C9Wi1YEtM6AZA60xR
4205xYvkU5L8sgd0ikca0e2y7gn0TUiO0AtkbkgWsmQWqfuK/Y+fLPVe7PwQAqZ575BFMNHGtQEK
kmQQG0m/GJWnRG2Og1LOCaRlQHTLLN+ZxHpHOhQBzvZO+khRA/I6hLzh1DQqp5Wrxnh3QhIVrWsH
2rqI3kBAVhURCtl+HO5NCxRDfVRjBJpZvYegQDCEDeMGjL4ItkWkvLltwFzd/eqy9kN2V6kNIUb/
KGHIjMTTYOGwvZtSHAIWhH7YQj3BMJRiZCnJPLXstw5PZ4KQb/z4eW/9nxbsX5WqP1t6nRKrLSVV
RcQRX7f0WaX0TdGo7qJRCBzhuiqkzQbJtq402yELNqmLAii97VnTwOMM9Z0Hm0S3eJE2nO/inT7G
2oUkpKScYetDhDVYw9stlDdM5oQVbO3yWgV6GJFsmfvOssmmkgbWPvOji1kMj6EbzW2EjwL7pUbV
1CGZC639Lw6Oj9qAZQ1cFMJqWBO/DaSpw1WpH7rwU/H8pV1BW3c7FgbwcsqpMPajwfKVd/U8IUan
98FxoAdNB9LW030hTSyXK3v45bRPGq7lkog1hRzbQLvRyGUjIs0CKJKhVSyBvabRyZUtLIwGhQr/
M+CueU12oQR+WYX8ToQFKUMrtZc2qzOxLSDdBHRkb7iiyVK7V7mi7C2I7UkVXelju8hG0Bot3bbg
M6rvdbgUxWQ8Rum84mweR7eqcuj9p6BorkbDwbeL5lfyN1wsdPl17G/rptzTkAEtrs/pFa8thxOf
eO+V5ymYXmGD6qbKPXvfhV6/WyEwzLJdxoQwN2CvpljcQLZrPybciMHV4syD+4fZ8GOs5ClLgpvB
AeNUEt7abdzGnNeahwPT3yewGEHaLLQ25eQn52n1YInXov7IOa20JuNF3qVs3IlHJxv3oYJ7MmYG
CtZnpHOYk8BkENFmEJ9ly1vTDpZJdUdDee5Xx8x5YEsbFzfhtKUegdsfbIJ+/F0jC2Bs5UJC827d
7lANx8r6raBG1VRimzaB+tyoBdiI1yH9ncgBLCPLLPJlxRZLBwG6BiM74Zznwhy3s0enAG2WeuQB
/tI0fd2SLkl096I1QJfhSzMjd1nAyQSE5sCTw5RzpH3ElBvdDhUREUCACKwK1y3Al+wW5P7cLl6N
hoTJUVngtD5MyXnlazlhiOx13y4Vc2V0d2qxC5j0A3KRX8ruOFjvnPw62hZyvHGVjaoLnJT+QZT5
qkI1jZdrQd0f2CMzY7Mu4wdrJGyorWdWUEDQZTFESnqAwbJrRueoD79Tjn9dnl43+vNQ3ikjy1Zv
LIUaHky93VXWi+EROpduWpbVyMVcC4iaNA8OAg0O3hruqpmLuTfxHzCtojppIcADg5asJpUVH5pA
rtm9ryhRTtykC5XP7w726AynvgBKHeScXyefIJJxr6VkQjUxOVzVvjIei+HCFHdWzP3PBPfXNc4q
MbFOHrg6mvbCoVQBRSIM57WuIaAIKgCyw/7nCXX60/6ZTv+62lnLwcRd6Zd67uDmeTYqKIqcBX++
wneFUjZ2OLwMJKnivOTTW13lljmReimDlPU/fIWW0T0R5psvAs12l7HVGIuaov//z62hH2DPiGQQ
efPXl6VEyuhVCJMWKXvxvVmqoDfclO3gz/f3zZiYdCBUdk2L9rV1VmMqOm3AsE9Ji5QWhQ1eTYPN
uFQ3mypGZ6/JoOKOOAzFCeqks7pZ2llW63oCLoCpiEUR6w6nxeIlLuMTomq2SNFdhTEW/P6+aRpv
rufQYvvWPP58r99UZyHfGBwI6AxLqtBfH2ngta3FOHQX9ZQvJahA3KhqYT62OFdJX3d04pPpDgzL
ny+rf1eRNvQ/ZW8hJeL7s2Ea9tLXdQJNCBjJ5jQc5iW7p+K2GNjriYxkMDCAHWtq/xw3DqDAG9JW
Zj1BgUFK0nOprEL9RsW1n3AKTyugonUU3qqZuNVzrVqShbO3S3SOjY17rs3cuVaj+5cfDRGCQQJN
Sz+iNGZ3fS+DtxCgnYuHpLd28AIWXX9rNNUsrFTyNu7Qoc/aiFkhxTGdU87jRKum+IH1mQ6zQgXo
Ci9Xq/n/B6yRXqneSvbm4cA/HOf5uoZjZkxOC82nvPDQFt0qoobgyaUJBZDBC3t8ppbU4P8PaWey
2ziydd0nIsC+mYoU1cuWe3tCuGXfB9un/5cKP3CdKiON+91BjbIyKZLBiBMn9t7rbYg+2dUuU+1R
H6+H5i6UnkMiMjKKA3vVhbclHK2CArB9TrUD2lWvBDdOpnxgE6OIa8cii5maciOdF5xz8L8zbsb2
S8rpC0YgaOt5bxn1HWUcCsPmvcmTQ14QuZqV1/rQQIciXlqz2mdCNDYSdEYDHFBp7MY22qec1SxK
Sd6VlLjCuk2ryCez50ZO80WPGb4d1WUfKst4VOEogX8VBNml5XNKl8Zyum1QChLyOk+Z2T2PtG9L
ezW3Al+TsVWFfd90ynPRZxtBxqOltW5PDTj1pHeZN5XZ+lmU4K1+tCrbjVPMHeXLNJ0hJo+m+hHY
AUvIxukMsijJ6hpWUvlqtA9Z3e66EcioEYB1GlZTA1AnxV1F42Bq4+tGprvSI7OC0FfH6qLtb3Ix
bgYd9pjwe4Uo1nnbGGwK1hLYyqigrCunHWpLVwmfJrYnVTauMsVgT8KpFDyymJDDLL0zOolUSqKw
QSfYfbNDC0qTaqDZ061IsR7pjtAAJdTS5n8YdPpMauLF1pUcGAthncNMaLIRYiPMhRNvSvNzwJhP
By0Tj9b0pvBy5eY+yerFNGyJTFk6CrTWVUQAsq2QMpq/V/2GoDgCDODZb9i7sKI5RI6UAJ2t+dWq
zWtJIVWaAMzJuOJ3S8Yuh2tOrwKir6Q/Tunemd5b7G3TqpL5xiCZB2x2YqKTHdT/txq9HC06QYZ2
s4QeE1TJISdYH+RpCRnUAu2X2f65xm6jryng8xh443eWnO9TcvfdIaZjuCjqrUlysNIWq1a50/TP
WDrO9s1MR8U5E9Nk1SXEmxReqd0BsovCjSAoM208I37uEjJAw0Wr7nEeUbrLNP7J7tWLR7P6qvSv
yVCu4kGjIWxeCX1YhdJyRDc2ZZtZIkqWQr+S3weWRo6p34hrZa4PlpyRPcX0IGY2IU0AYDWCAkg8
cO2VTgswWNzNWbKyEnqB0XVfazS89mmwa+S7Slmxi77NxD6ykHDBTGhc03wlZsjNIdWow7tqbXNr
VU+7moQE54QtrC5PjZm5IWwU/vUZGB/QholpRAc22zWGayY1WAyYY5lNrwG69pM1rrps9icdGPV8
M5ehZ9tUFMHzpDeeaJGLkboemaBZRIAJD4ApLLuWTWbw3BKhYdTxgvSOor2VPid2jKnmKTkcrvht
hug1kjlNWhhf3XmwiPiJIN8IsR7ldH2aqmPC1gpIly4Ixho3c/MIu3IdJPNJcuZ9YkEs9xrB9p2M
y4Enet6Ar3J9k0a/HB3/UH78sXKcy61vB1tSOpuGyDkKIJhj8jMFKFUsgnSpa8m0Yt04y4zl0jM0
zLd/X7UubDj/nD6hIjk7mpCaGxRZf1461jVnIibY8YQnhUsyTlU3XUNuXb9zOhA7q/gDkthK+UXp
9FM9Qm1qYd83FBt/yp9XpUecGI2WOp7d3STVIzseLf7l7PuXS2gXmsCpkfSmq9UAnUqh7Pqw7gg5
JEhFb1J58/eH+OPr+8/daBdFnKhbUeMIQZiCkILUqGZHkOR1EInPKgHULNSDFY3/le3m/7+3b9c8
F2PfhsyUSuVkD5njTUpXu3pp8SDPdkI5Ed3/eHsXBRXkUzFGMS+LAgf4XUmOZ+TL1b1UHSPxItf9
6X97nBebCxV5z+S0XM8B4a5IoicsXj7MWvYqWJLQjxCflSTz69+v+o998LJ81W0Ek+glcLNoF7eZ
6a06qAaWBKR+RJS7GRHJbnfALq4v7FuAbERvkZjkOpvflMvn0f6vK9Mo0nCHnQVoF+PHCg1lFsQV
eIr1CkdyFzb1aiTx306AUhpEEM/6XlVIifrljs939LfrXoyhQlMHkQFJ8kb4kpRbJeHy8YM2txtY
x75TP5iQIKygeumq9hVsek+rIuvpZf79d/xUsOuOjj0OhYqMj+jPoexgGdWIDuLEVG0yr4gn6oJh
8OreXssw1CqJ9evvV/xhQ2noCBBlleuiHb2Y9GSSchWzLBwv5yQhwD5TaL9c4cfZ59sVzlPGt89z
JEG7mAAGeiNCJwR1y4i+8BxV3t9v5Id9+B83cvHomlGRU4lmjJfgdQN65yoWQDNOy0hT/mWN+kl+
8v1a+sWEaoSJ6kgWOgUrODN8ZSwzeQVOMBiibCnpdbHUhzrZ9RZ6b9SPYEDbESax5gBf1HTxiyxP
OX8Ufw5efKOOhovCMliktIsnbJnh3NhNJXm9SUS+39UFvdZGyruUWCslumErXZ6sSQv2JuHCYJ+p
peQ8C98cK1Z/WUX//RpUVlBCKjAEOOjPLz5gIBMCoq3keGYWrzWDBHfS9PNROiRVtvr7G//3wEKq
YeCaRdxNvus/m9BvA0uwjGfO+ZtVceDLeJAJtXBJ7P3v+xJ4NrH86OjdmZUuJsNpZjOoCF52092y
l+o5D/j7ffw43X6/wsUsH46hkuWYbzwQyxZJFXrvN0RwgMIY5rcmi6UlUidyb7qByrAhbkOxT3TH
84+8SpRlg7qeRq8jVjqxzosusoLl33/gDw9aU1TFwJ6MZJmUvz+/4KDP40kqUrRNTX0FTOYm5qy/
+TXi9t+TH8P4P5f5x4H47X1GdQa43kokT41TNhQdYdohepm3QHpj6+/+T/f0zzf17WI2oHDHFtxT
TDRTG35mOGnr9rcG5A9fA7eEKJ+Ro+ioqP58cuigEdLPueRJWrNu24ozOtx3RDXt9EL++D/ckY6P
/Gx0Qa91fovf7ghcOLF0GbNA1WFBFjiV112BqiHR2uqXCfDfiwZv6tulzrf97VLx0JfWlJWS50CT
HEOD3ab45aP48cl9u8TFulSDiFMDm0vkefChlNJeNsOdCPJtkk2/iKl/u5uL6VOOh1Kd7ULyzLry
ebbQZX/pB/54M7TfZGYpwomNiysADIRwmjOyI8HhpnWmMeXwQQMEXL89N+XHuzGxXiN0pYC47Pnp
eahNlcg4BnDRvBcY3jxiZNa4RznC2MEZP4Teb7q93655/vNv42EeprrJ4IJ5g4GsZ/YN5v+/D+4f
llyG3LfbuhjdtkFqldH/c1uKr762h3TVu+ZCeTAfg2X33w++P1aWi/fF6dxEJgUri9RGzEaITTjG
6eV+o0fJLy3afxe8LGImy6XBKzNp1v756IRazJHRUvDK23idbsWaI26fjt4vy/IPSs4/r3PxyRLd
EsnEKjte+CADlSepclX5/aNzn6D1wBYYe9Evgx4PGL/9X3XJt3d2cU1ikf7/HKuMrGZKj/BB4iBy
UMdNyvkhiI2ky484iCO3FOKznZodJdK+z8yliXoowCmmh5x1dQiirAYNYq8fM4MMYLVAwt4lcuv1
A0eVRagjqso8IzS2dh7iicYMD0o+f1fASs5Gd1Nm76ZJomxgrPKSGEQn7d/NWXFjEa/IFVmZEUGV
eeMPcglMnrwhzrAUsjck7S6ROcNUjw0nsgPh/W3HMSB07DgUhMT5zqByqAwv1Kx9075LjdptkYr0
CkoDVDhAJ5LmCebiEvzLMs3ocOXgviPQ0Zw7tj0Bqo65KtRD35ALmD7KZ9EB7vGojf0xfzoHRutj
66Y1ibqBvpiNZaJlC6viuDh518mK4+jXU5RkJ+UAOpvJ08br2Ik445x85SxicWoZZZrjQqdcQLvx
oACDaUtohwYrW5f82JaWXfCpIeUbc3qBA9e3Yc+NJhoV6IQBDE7mrZHGZdW86NHoW0D0sNNspHln
cH6rGqXXiyvcocpSbuETBETCWzgBmRB8FaBofgZoGzibnAQne5PW6yQ4Z29oy9Bs3THOP2Sgmaq1
lzl7lefmoUxkiIwoBghoWaQ0YjWQbSGnukRwHptJ0HAT+amoxytVmXhFKZ6kIgc9ZFv93cwhc/xa
kC1lIPFy9HzfskMvSf8h9oHbtK5z2b4VmXjNOo6ni9hr+mQJDynqAAjyjlWixETeHWVxFIPYOCYK
ZAprzFdx8QQtxENtv6Qd6is8KoolP5kULyNoFcwt4avNIlZusob0pbM+iNdE/LdxRgTJv53T/fRF
MyNyVMbCYhkgV/6cOSJp6uQs4OXYiYSaQJ0EDBaY4VGqEUNAxCXAwVZ/sqQ6/srGKLlDlk8MqdpW
7RrwFXFNmiB5+5d5+t8baeZpPDRnZT4HbJcbeA2bZ4wyQPJK9q8byzce7WHx3gL8W5oI2BZkgf9S
yf38IL5d8uJB0ChUDWFTZBG91y5Hz3Rl5CIuYL3Gn5e5J3ntL1uCXy95sScoDUMbpZBLCg+9qQsF
eW1v3tON6TcuuuXN3x/qj8vrt/3dRS2kT0aYAr6RvDC2B9B4QjqwqR5+sRT8VOXTcTHYtskq7+7i
niaic8uuZzwphQH3rIMp6RbAXYiZaOTHv9/RTysDQgPz7CtQable1MWJAAUjEmrVKZo/jHCEl33W
eqvGXtWhdNhV80uP8KcKTAV2gFuP61mXjRWyGqdUkH3skUmwr8yPwOo9nEcLkmn++9qBgCFNJr2K
fSHbuj8/yzmsRl2dGBq1/BIgIO8jGpMdrNhmfPo/PMRvV7pYXrUcdGp8Hhb5VK+VuH9o5GnTKmKX
kAVumfMv4+PHR/jtchejMCcztxkUvuy+CHQ3yfJHczDu+rOwGRhD+T8+xosSrDob2aJ/thjzrS59
grkFIuA74tfZ46eP6/v7utjcOoE8TDj2z5+yjHITLOs23CYEv+PYLq/J2og9o/xvPduoRjAK/edh
Xu519TRKCJfj3ak9nCdde+1z+Zf39dONMQxh+DgkRWGR/XMg1g6ICVTs7D1nZSHHr5N+//fx99OE
8f0CF+NvNtSq1XMuIA9eDOuttrctRpK/X+SnUff9IhejrrNSWw3ks5/FbnGAHoFsLGtlRDf+3wVD
n48RVAIz/vO8LkZc0BqtU05cKe1K2E5EWGLq+fvN/PRKCKFQdDaBpGXoF9NeVc9KrZ43MSFRZC5M
shu7UO7+fo0fptY/NhQXDyx0pNIRBhuKWLzqzpKEH6AT23FAtVW9/f1SP+01/7jWxSNrdbM3RnHe
vKzOYft70wWc6FJeTtfEQLni1Hz+Jmn54RH+ccmLz1Xtsf9wykSb177Jsq+CgPf/y01ZqmFqLIXk
mF1cAWeNM0YhPXh9NYcr/aHwCKQA+bun9x6z4yB6NXV/25/9+7Y4ddQIGtQd5+yBu/iWhkktglSP
bS8nb+MMeYQQaAnD//u9/XQVhyVJsXCr0xq4GBuQ5Bz0ooRTSKXd3EbYClBdC2v596vgdvzhq/2j
C3zRIMdsO+X4wgNPPlM349mfo/usUZcJWw5aUlKKbqDbZHNx15ld7poW5iLdeFZxijRDt42H/Tjf
lAmnTTRMYlO7CoLec6rPbH7B6wlOWfMMueAkQULhrSIWo9hDTmQz8vRbBb1QlhK2n+IZxxjXV8Vi
Cq8kwIvSYWgdztrJaAakapWP1KqIBKpdCX3NhoeZ5tayNhEDo73R1acI0246J2wDvlKOEqYQ07SV
XEXxXZCzsUKx42QcwwU3Q2xfz/LskpgYhxARG+wZ6HnLc7po6tWoLYIUuJEx7OEz16VYKtCYLWXX
keZrZ/ddvdRKNjYz+oCRtu5Tzn5BqW40/a6AS2AaETraTa8g7YHpGqO0weqLjWo2XL29JQ9b1M/o
HBeadZOpsyvM1yEVZCk/ZuprPRD8WwN813BG4frT7s2WoDaTZ6zcOMN7om9sw+tKeLqO39dYkdqn
LDzFOejtfKOTxJuYAuzgXYBKJa7vRPURw1OqINfpKSyRp1HBh6F/TNWLOsowYHqPgIiSqDL29Rb4
oax8L1scDANYa6yL/S6z9rWIXGGVS71cy8nWQpoUnkkdhb6MijPYemESXS/eBAnFTcdiHHZrGafj
EHi6caIrrpSvmniR9GNtWst4kBay+AwA1VmooDCwWPhoGo1ml3aD7n7VmfkuJsyZdCDIvad5GI6z
DDoXAPfM4BjxPkQWUkDZXg/nO0dKgtDApkmHulXw7xkzehHeWGA90YtQo8m1ZUB+wVstAgjNGBiC
7nVWvsY6PSC4ZaCgPLLBF9j2QRU6gjQwLniSlSjdaTMUSYWuRg37HGCEBIGTcN47ZczXg9ESl7Yv
e/JGsRdgzJd7fBawFUP1oWWus1BVqeLQnfVGr0HqAezVC/bo5Uad70u5XehmgpdnO51ptpGfOvw5
HQN+WhShznWIOqHfXbOcSqs5f7N6DHvpom9RgIMGN1NXG760cR8a7/G4LcqTErD/35B15xrRvCTG
R4vWhg7kG4J12ZB6ZiFqN4dFmO9lWgronPR8M7Sxq6N+GkWydKT3QjwpfMZo8whv4FqgoPovedQ8
PG+LsxUMgU6GYM58c8jg1a4lhH/2RN4yXicbl98kfUjKqlPfdPMmbaGu0Ms0TpPiz/ParB5S5YqV
dqGZiJB30nl2qe9G+dFCSt2HR2NCPJjNV0H4EdA50ox2OdB+kYL2WmPcShpy+QB7KVZF8C8bgJ18
hR9V0CzSQd6E802ov04ShJz4KQt4CiNDTUtxJGrXk0ZGuUJi98sU3rVK+1iZ4trCfVOp8zZMXpSq
2lTRFs1hPCytHqdJLH9FClm2dsMJdqWnOzVIDxwoFRh+5k/Ga4awTsI/WgI0ztWDOmXerGs3tvXU
0fcYgts02KfixkRfBWZbKfd0dzlZcLq7qVyF6UGZCzdt92Y5uIVELnp43eHuU2JytwRzikuvY0A5
GKxV/Q0ArcjkVVMO2CH2Y7qyunUDBMlC66f9g0MW+pss3p3qZDm0PxCMhhDkodkk/JW0f50TnmPT
LzIy4OeYeQ5X1K4ab3WkZqV0O6olWczvWXwTK5VH1JOFVU7ZKNG1IH8r669IY3K7YBkbKm0pE9wC
7ujYa5uPhnOfPoSNcLDT9yndOsqxzI4KrGe+tN5Z1W1OG+PsUE1dAjc9yT44/TaLUOufylyFIXfs
CO3o9WmhBAc1XjvD5zhuG2ujpa96+ZpOB6s+9JzLVjT79UfqY9t0yfx1U1zG0aSvNCzNwnjC3NgV
NyLTRzT2xtJomaLQEopEhVP71gseSXIfwWc1U5Ns07UmPQ3AZyJadQp3lJYAlvUK0/FScChdwa6D
hbvFUMCmcKlPNeDkF8KM8eiu85m2PMzXYJos1rJTcpYV9qw88bw0sp1Dq62mqbMYe91T4DtpWLNz
HjB1wlR7Sd/hRbrW7fdzXRxDMVWxL9PxH+jjFSUKSjRpPXDk5zB+jqUvicP+JH+cnKuivjaYOpv7
mLFy/kphPyktdqulhTNE3qbDe+9sWueozShUATVbJbzEiS362d69T+IvTEa1silr8HM1XymZ8LS8
pmNOMHQ80VCbUPitpiQCXL8JkmDZqzyZzngFv7tI408NFH3mDdC21ALggEZypbQoxnCtTZ8YRHZx
p9HiTIYHhVGnACrKseqzZtcAVk30Kc1aiYC2QqPH8DRXazMdgFuJvYph5OzWbkNckucoXDXdB5LX
5Ji98R9HH112n4Niij6CKuD1Xscjth/jAcnNrqizh3TOsDXyDfXhUjMfw+k2qe8LqiZxStOXiUhZ
NZzBkUWL1Ah8dL8zoZgYyNwKjFeDp0+RX/JpXuHWYs1Vl2TYLIXKv1W+VrmN90JeVkxgTsMROYbO
ioiUoO1xknUJ7Nf4Ca007pwQ6nQMiAD/HRhzg212Dzcgjoa9krW7rN3I/bqI95pzCoYPqZ43oBxd
A4OaDF+bXcaixUTcZu1VGhXc7s3YE5SO1VUe3zP7qMavImKMdXezwX0kr7382kaVX3fpGtSZp5nR
TcC0jjWSiBZk6vGNYb8gciCIlVeN5PpGMdxO8lP1OqmQKnol2sNjE3kwm+3W57uXnBVk7sbYKeCg
sFVbHi35ZnhNqzvNdqWKKAOvSpcWcu0k3FQT2tSI2XVJjvpgutlbVD+01sckuTFYaMNN1R1fdygd
64B5xgsVf0wEKvt9LK4KrPQoTqt5DQ+dhdI1MizcT7K5V5EgB6+AqYqUsE4fnXFEGW+3jx2xYsDB
rBui27GKYRpaJBC/hvsKG7fd35fKxqHHPBW3WXplRDjzqAz8VnqISRQWC6RCZX6t6nemgv1my2dB
zYfpNUhX5yY7YblqubfrtW5vZCDIOQct+nPE9yHfwYsfeu7fjcub2Hpr6NzgGCcYWc39CcWrthWS
GzLp4igrMa2XBPpFCyt0pYxQ/G1mPGXkQzTWaSIRgXQ9TiNUr05yCBYW0PZ0UU2GN7QPWuPV8aaq
wUuqxyF41LpVUB9xVWvDdYo4eL5uOYjITbeT3UFZFeanqj1nGQbcxUi9Y3wysjX0LRr+V+YwQddb
LTzTfNTMfNH0t6Q3IYFR2ZvPB8leIdcs9KvpaJR3XJIkjYo5eCBqH9GyfStX1YJ4FB0+V73UC1/J
fWEc7PEOxg6fH/hvrGhozmdxJFsioDw4m5VIq5jXabQa9LWmP3bqmo57gSd4IJziK4qXlF6cWSwa
gjRs5xmVDBarZxFsw3xntKc6Az+wjpMVLDUmiTZ9MMWhubaqAx/SVO1b6oNmK6lcwYtayp5d2m5p
ymjSszlvmJmlxyRFXi19BAR3zsegeZGnZ6zHJtYAbY+62hxvsb4GxrFP1xZq9nTb4jefT62M0eMN
pT5FwvgyzLeKdqfF21JmPO2q7GUWXoa38bNjJJXRwcyW0H2b+aT0zwQJTPYGN2vVn9pkaysScHi3
1TczbTDhB1jaoqf07BPcTFQxmgFGYpXWSzIKZnB/jyFDNxOuI+9UctX77AGsKOvjIK8BlEwGNL9j
JYgO2M/dQ3POT/DtkgiEfxTivKlhOw0eS3o0UDGBDFefHHufBXtd25AHV9scpxiDia0kjXJPT2dO
QlKQDsJ55OMeiBZJw11ouma3AkGFE+IU5P44ujksh2hvKk9WDiXFU9NVYt+F9a0d+5yxysq6mnbD
sJQwrRdbWT31gN8twiHbxaSuaO6DdxfVorvXz0dwyymGwJeuVZUigCDNQfiNecqHfuGUyyhzrUB1
7YxVZO9kFTHzbkr511dHMk0MedPnu4AjsmxJsgQV4tRskmJh2EfiVSZWwZw8fOW8Z3u043UsUmhw
t/K8IrWj4mfwsmubbjWRsQt4OO2pqjlsCU5i9ij2zLnyMnFSi1Vs4EbchyBZpW0xsIcKd63+gRZL
6V8lbNfCeRPaQ0K+brujDC6d57E8hXWyUDN8zquo44VtztFFer9nzQdoui3YmhQPVnLf9OzFFiro
i3NbLCEhwiLfYNGPO2byljqeYSFLJ0zgtnmo6vuyOGjsgbNjgJ/WST9ygJOcDTrVIY/9rr2u0+0g
X2n1ybavIzK2g5WTHYkXTPiOpLtCZk+ZeMrAuUC4T+xlgpFRDI/4UPBLAmf1MX1HBaRI3+zihWTN
CGu0VlrWxmPf+TiMjGiJ8TzUmQMWJSeq7LtBU0vDDkk8u/e82eR8wrzeJPqU61vOY9v8QW1w055D
UVpxMhGbp/5E/KTOVLkYOM8y+Y8BUout3YEk8kC0R5R+8Dmw4yzKfl1TkjlEEKwqc23Yy5C04Xxd
B49GyHBawi9Ck2ajpZf3obLSVCCmRN8QuLFQ+2X03mjHUibhWXG79KN5HtjYLkR7jet4tIhJIERu
N9prbDYNfQdM+9l24PipeSiyD2dYwC8ZxhtiviNny1rOmak7BitzOumATAO/mJ6IJlFst4ifiKWQ
Co6S17K2iZ37UV6q6t4YXg19YSJ8UkgkwMPM22LSytPD4DCeYeOod6ZD3X89AwFMlr30ouh7I77X
y1tWjzxeJ9wQ60dDcfymzdoi6ryxW1fSVRtfGfWJrge9hGnyR6yY1GqN21AYWZ0bdbcxuXS2uU3w
3Ldubh2sZltZB9vh+NDaFfmTkfpkm8racVAoelfCXtsJpEL5qhlXFGZ6ujVYxmcyUs7NrMwt9cXo
XOvmu0iYva9t1NM2ARuEQOh3lr4coQTF+VvjPAxYrOdVnhOC7gf6Uz/e4gJXx9OULfN+bZfn+aFU
fIUh0xQv9C3aYQvxlJev10cpJZBpeC9hFFJ4j29Zvs+mZ6V4reKPeHqhDMeCW54HLwbqbZNhxuk+
sXdV+jqQN0p7ZfL3DMOfmq1ePw6TJ6tvOUe6Ce7V9gGXLc6R0twk9o64lJ5D62A9k0RvOYsQNpOC
uwrhKVYSh9LlJQifLfbn85Oh3AbBEgOcGNZxVrvkNkXKW4DvlT0HICHJM0YSRzej9KLZHKv7/CKn
emrNXW/eWOR2RO/4uzUd6agbiVWjHC3VH3g8QGCJkMZOI20N/rQ7zpqnjiv2Ic1bE+3DZKWDQyXr
5Haar+TCi8avDn9IFLnycCuMm9zyzYxtGoEype+Urz0JV85myo+O8UKSGuWPsI6N8lSaB7U9yjPd
Cxze4R1DvYAqzzxTYJcripvc8HHg05cQdOMqMhvXZf2g0SNqGQtK+EIvJYqOg+EpWemJnMxQfXUO
xnByxZMUfQObWYJ1WxDJUTZsSDGRgf9g7IHjnFD5BMSoXA3yduAiFkho0gCc4Rnrdz7ep46v9w+h
sSust06+18adVb4OIgWFM3CgT1DDqh+vdCQHcnxfml/MB5TuWu9bau6W023Hft2Sr0yT8uJJ7uut
MQL3VCbswlfAQYfxXpX2KkogVbjSYzhQlWxC5b4Vb3l4G1H9q8FDnd+SdWqoD0IHSeYb5VXvqItJ
e27JDcoNzU0DBmZ7ZP63Q29s3KC6b7vPZLqVzDXJC6G+FvNugNvEotAONzqCz2GnJ4dxfpoHfqbu
d2rnzrgFK3MlOWthUFFkdGEYS4SXATheqf22Vm569blMVnOheGFCfJUfsM0taD+6NVvuMwW9NjY9
5nHaR23kzmSF2tYH031Y7FoUFpDCOvGZJTe4MHEWICDpxCGYsVKtK3Ojyqsk2wRiN473c3o9Jg/Z
RKpgcgyrd31e5/KM+PStG78UlDVyDWJwX9V3EXqcwm0FgVRY+1gLjA14sMzea/EuB/CDI11d5cAM
sNXXNM8o4AO21leyAZHAHYyjQHoVLOpqP2QnPOcCEQtwRlxUMgWw2tzYGNASfyhxMnpjeiXl9HZp
3vhSnLpVeSXibVT6CefmSDJoqwMmKNmntKuYkLGAX0wCxaE3idTH0yjfh/nW6o6hxgpEZPXaJBMn
vAvaeytEHvjRtE+J8RHnLB9eR7Jzv7OV5zY8DXRDJtJB2OFnnV/Wpzz3YS8sxuoL3TNb81VIQsFQ
b+dxWybP7BvYBM+Y16JdW17b3XUYbkuinmS2zrpn915NL7d4KLX63BnyrM4z+pI8nhS0h7ZIH2sG
PpEx5q6xCW67oqhPYHVZ67mFoJduK3agVED5Vq6gt2FlwvY6rcduZSbJQn6pDRj127y5cxiHxIyd
n5QgV4zgHFx5IiJN5nEIx9uZdA2IYxo9X0qgLMcE9nAOzqBZqN0Jc8tymU2rMfWTbmmykwFcVvt2
tYriFfZYXkQob6aa9Zkuyk5Mu0a9NjpoIYsw28J2TaudXPk2/dtk09MxJv9HujZCoDF7igS6M4VW
soLRDBRrp6fu4UN5syTBoDhJALf1+m3o8bweROqH9b6u2T34UbPWy53QNkXEbMKQHKqzZGlhN+Tf
kTrS0NizD1iC9Rp3bXZPulIKQLw1v0iFp0hl77CWpL2u1y5AN9U+NMraoJM4+HJxRX+mYqnEhLKc
wn0Xb/L2Kc0bch7PAvQnJSChrGJFv8+7fV6uQw2e8oz39yoOT1F/LYYtOXLbhN8wdF8ytVM4r/j+
ZaZkp7qy232m+iNuRdypLam2bKeq64AyFK1Ct81YgEN6p9a2No/6qC1C47ZLBThZ0q+WVfJPG2ZI
bjPSjgYarZV9kBG/yJ99x//3bGuk2In7ouuYT8JFLe/ygFmDtQbqWji1i4KedQNu3Im+ZOU+mI+6
/JQOCvk85LfZkRdKtlfG0VIJu80g33bxrdJZLJzsWZLPrgYhHJbHrOuPZzEAgIpVIpZzChWwb2jL
e6py0NJTUH9RcHEGEolnPGkLsz7QV5iLD5WsH6Py6eQr8sYS7zmhe6HJ3NZV1N2c6EgsWMFj2F7L
6s1oPGnqqROhW9FdKdj4SS3T5HyFL2no/CJ+CWm9BSTiaf19ACl0iJ9EfUjIwBG3qULS1ZewbkRx
KOj7qcPraH5O9vGf5Q3Ri46ayxmCZWTKblE1S7m8C5tD1n7UzisTA2AhXwloTzK/2uE9nSNt5mIF
/IpDq92BnZ+TXTxheHuTlH3SxCtWs4Ss0i4zWOppCIHCpPQkwlH5pLwAzoRy6SsJ1gN7HElDu0ik
S/TSczYQJddKcK7c8vVofJZ98Fq3BEeyIpbTRjajY1rqq0psB5UOa8bqIYctGXXUMMja+/tRU4Dk
DX3rPEfTxP4nVzjTlkX3ZsaI3bxGdfK9wmEn7SLQ0YTl2W44jxVrbmU47DNtwzp0AVD2hU5sTbs0
nHm6HvSQvVHaFTNxWMOLinvcl5HP2c4M6X1exnNzdtKT0CJ6Y6v3j3Kb0WaxaD+GeEaT+VONs3Hd
WpJNtJV1FXTBrQVIlYAti9jLJhpXVKKRq/fSraoOO1E5owdzm2uala/WquKmnGihYwzpB2GJ67ud
0yQkVrK3Mm5bZIVRyt7FcuXiM6J+zIVK7lRDmpDNtp6lLWhQKvRE5ZP6ONSP2v9j7kyaG8eSbP1X
ynL9kI15aOuqBUmAg0QpJIVi2sAiIxSY5xm//n2Iyq4kQRaRWW/zrGqTppAcd/Lr1/34OTD+0WO6
/j+h7jIYg+qypKG9qNuhZrdPY/XVgt57qatCvoTKoZ0HjgWtAORJaGA8B2j0sEuZVjQiAoyq5irP
NW0bq6NAx1erHJHYQYczwcWLBU9pA3gWZRtR3hI/GdtmKj2maRdyNcKDkOcmPAl5xXO2FJod9J8y
PXtivQkDqd5nbpnd90opfCjUUVooKV+CQFRQiFDRMg60B7Sp5HwC/Z60R3QSvyapDPGzFAW7Jhzs
ko6WhbL8ZUUZYnqIx3VVQt0CRpeZnV7vGu4D8MtDfiinUKbO8resVo9wOS00VF0dE0y+YPVFeELm
ZfKhgnwkbdHXVA1xpVjNugDF6fZLkr5LZmboCZcWF1NoRncj6MajkSfPcc0zwlriVbk2c0jPTGzJ
SBwYc0Ba6zZFkQRwMA9lR8ZFhPpRY85WWmnFuyxU9IUdcaWdiS3B1gYHqiFAMwceZdCt1lGLHlhl
Gyt5LX6g3A4DSLWWvuifrA9ki1AKfe0otf4He4TW0anxzJAVXZ0hN2S/4mT7dGo1g1EeSyXXIEeM
Urh/At+KHKpHyeY21OFKWwJj/cOkNgM66EGAVu6E4YIyLrVd+n3WXk2eAlp6lSpvlPWrXrSkRykU
afMvzEqxJa2AtaT2qdAWodouoGGvrvbJeZyhOEcXnqcsR50qNnw8n2AcwqqQeFAimZwpL7eHf82Y
jNAJ1c5J7H6+taqqoXitZ+ZGgrttoxvCYTQUjZsR+LjUxUvaOtP6nfcToARCU6E2oVPRUpoO1Imv
acK+hiQTgDnXlheirxrGn1UU4tdtDJ1s6xlcgGATi7swVMtHvyXXeXu8l9gqFZUjCxFuRYdSZ/4B
gav7KNQhtd11IhRhA/pYIuKuBGVTS3I9CvWbVi3KLlybZU02DB0tMFgJ5iolUoRwe22gFJJkcOWK
NXpsUv0cxZ6wbppWWxjjNa8EaRCyajStieZcLGtoslAWYbbb0I0DYacfk61EUngEd3d7Mq8Zgotb
1Uyw4nSZz8BwgY76SxihghB6yWclVt/HJHLkKHm6beba7J2amV1QZaYqntlBjq/BFxtCKtnBzqmS
Kg3oLLlt6gq8ik4/kT0Ccsygofp8f3Z6khaNCoNVrkIaGA4QW0t5uuRyxGu70DRNFgkc16Qrdm4m
HBO6oTyClFEW1iPhoQ43bQEnseaisqkStxR7Te9+EziAqG3tXXe4DxLzafTGR3pNP0lN4CCcd7Dq
xilS3kZCuNOoCXbJk2ea700xdVR3PBR581nrXyQi7CAEX6U5lUwjiQr1C2zdKjlmWNPptibFA+Ko
JUL3O4pfg8NOXrVGuZ2kCiUkv/SebgCL52W762D87PRtlb1Q9+Rd9lIbBkV3EClybmsdoAj93QTK
8YbHNn5farpN19VGjZUnITkq0p0EiZzo0kkJvSBPTN967CW445AbGTZlCEQsvKvKGNAD5caJnPpz
Fb8L/HLdZ7nd837R82avuHchOWt38DcKSVqRR3UmUoPbJ2G0C4oW2WfadoJGWAtVvEVZ5E5pH7js
tj2VWJmcRFCWLyiQvJbgVixNeGmV9j5DZPX2ZrpCRwIO0AK6ItIUK12Q4Wt+o/ioPlo08sEvtQs/
wQC0UbbagTrsHZpLm6WutytdDTpXtolCiAIfJeSA5xvLNYdUkWoqM+pTfg+2Y9UgkrqKttE+ede9
AK9Y2sqXO/nc4CyoMwQ3LCoRgzQ879V1/WIOBwGQG8+9ZN2viz1t7Fuh+6zlX7uPS9YvHQPGUbKZ
lHuIwufqZS2MKMA/DRNezkjfuj1P4K6WfgtFRdsHfvvt9nJeertzazPfIEH709eyRZzsPQxqBcMM
+Y3a+suR62QF9jzEEyCSM2dPCr/PSggdGFMTiNZO6MdxU5fgfmLcyEKwdQX8i+bmJAGHdAIylT93
08ltzLO+NYO8MTdl7ppkfENYZtEqoIhYwlpajxIauGIPbEUbxOco9bpdW8MjrKlwusGOEDnWAG1y
bqjRh7881fSog6+HxoeO2/kNhrREalo9H9ZWEHK1HHI499N8i/fXFub7ygbGFHcyWGGog+ZEKV7n
CxUJIM5lPOHd9Oql1F2qtlEC01I/9fJln28P7tq0mxqsB7Tiy1zBqnJ+SFMh0zoLvmT6FdpN8xAh
cqCuQC+salujjZKkrg2cbiEokC+vNv3M6vTzk8XWikFNxBCrk6xddTDRXHm2fiPvsobotLYrkLbF
ipqsk73LNvEXGPlW2dfskcd7veA05CmkPo8CUXwFKo0iqkQMNvdSYdXFQmvoOqWDleR8qciOrIq1
sG5JCq8o3zoQcbur14O8i7fdUx4u7fvJKV3Y1wmOIKhBX3GODw/8ir5Ws5sWoLOlTWADf1Q3iF3Z
9dZ9tt4vrPcVN2XS6/K/5ubiPnR8VYISIvUV3lsvOfiOTepkr/mOMmu569cmVO8rcGCP8kJj8tWN
ZiAlCYEqE07cfb7khVV2iQZNNc55sHVqaOTxV1DZHUu723CnZq4DH/rCRrty62HsxOrsURwaoDCH
HEk+f+9uox1ZUaj8VtTKbSTNVu5HAabBBZvXd9SJzZlvBqI39LrBSOWtCdZplW4G4hTb3U8d5lQj
X3OMK2vpNfucbDxnXJJWvHI3nIyZHpTzme4Uvco0JUBRePzixsaqpbs5QXBkYSdNUzfbuD9VqNiy
miZftJr7hWyOfQEoXw4P6HtYL54DJAaWAOVe2rnpGnqnYB3K74dNvV5WqbzCUgMbganyTlR1SGqM
mQvp6xISIJqVcCEIxe0gE1zL+87RHfFuSQT1yrP83NY04yfuyq1NM2nhWuOMlvfoy/7sS1HfW9ts
M3xcCiSunBSDRBE9uCKEN/zV2f5xE8MV3VGfevjjd4Bht8kWvZBtfyj2iRMeg5cli/LlvTOFLZPU
K5EhvbazufTaxkpiLsCNn+a7Wvdhl0XvkDe4GCZ3Y9N/0frU8d12HSJtAkJoX+bU2cxu3YDFqnWK
RMivKRCdkiRYDeH7Umg3Qve+KbN1XyJiAYSnL3642Uc/XWrouvLpfLRBxMALmmze7IAripgIEVkn
Whi89QCTYAJNv4V4S9C9qyp3t7Dpr5gjNCE/wVQZEF3NvJgXx1bhRTCWF+g9S46367bT+lg28/LN
XLmrZAP8Ot5qf/2aMslE0WgjcthUeIDPt6Dp5bEFc7a+GQ7AqdZoXG+Ko7kno4iwxMrYKna0gXWL
XoH7qUV50ZFOW+D8tJ/bn22RRklRcomwP/U1jhtlUx0Fm56Q99Ia4NKRquB2YaqnEc0tEg7yMJVg
cEY17HzEqlgoMSELrFgvjY2mxw4pCTLUxWbSO2bY4RrK/9s2Ly9HUzkx+TPFfnLORTFyvYpy8Eb1
oafOcaKUAPKJEqGkIF/oykJP5WVuEzJnmeWEcop8l2hOwcGJwbYtIItXKG1UQtwRxfuFdpTzUHzX
DX70WSld1QRBAs8GgEHBc1JT6Rv6Z1T9oEBjvBliBVpONob5OQ9EVBAkLS54pSPl9FdnZvpQdsBE
OYP6ozLzSZnYN7klUqjURfoj0uQoVC79AMfO7Q631+DS/WFqSs6jEIdEnDRP5ITBqAohJFm296H/
pDiTuLlnq2B11+ajfye9+V+W/N/Fss8szlYhRucyUTjudgdEMtS+5oDdpOqriGjJ7bFdHKLZcs8O
sctbKm18XbWNrN9FoWhX0efbFi4j658m0FmQSW6a6kXSKBmpAUCfAS4e6SPhqU4+J8DsUM1AL+pR
98DAVh/jCYQdf+7AY6ZJeJdQsc5ECIRhqlVEatlkfGpiclcx7NZMwGQgUhd9VYDg3v7ay0t8+lqd
9lUI9Ym950Fhr+ZJVrWaajdJYuuqcPBHNH/EDGAesLic9g4puIMYcxtbyAol8V8mXpjZn90enh92
rdZY5NY31BMf0BXefjOe0KDeBMSF+lIOZsp4nLm0yRykaxBZqMgiz2kDopF8Wl7LbLRDvgc4cvTu
sz07myhw0WFPJ/KGLWPmPsVeSCt2wjS0fA9G3PhExo2AO3pzyXbFK3GTOOmb/FuNLwUksRAEXyZ/
pqGeOIzZRWlZXlia01Bbp/gKdzaMUdHeXA0biqyb5WTTRcw7MzdbSLcRazXG09pum23butlmvero
w5KetXRtVk+d0+wEC2oUGR3pD4Y1QGv9Am6C5oAV6Sbbs/U9ekzQ3hSb6L24AcC+fA3/ZA2eLSsF
S5H7kFw6+abZPQzVRSchaqLbfVsGQCVUAAVFZT7kipbaRhrW6yK0Arp4opJ4KM6iO0ss5X0Vxnq+
0r2o+OpNj121rVoL5RSA/1JkKhEda43wOuZV/mHQ9f67q9XifWMogmP0Hf4jp4TxUCQFtHYwP4JF
tgwkcIK4fKwHQ7mT6lYGsRb5NDJOjy1Ay07Q0FpBFbH5DBLIIlGb8dD3AMioUSjtCoGifxLJ0WHQ
zNAxxhgYpjCCW+WGyYF3wvseDWK57wYyql5S1XYhl8IXD29m515pHa0og3O4oTmiFftqX/at/EkS
Enc/tFH1qvZe9MFI++jVyg3XkY0gh37HdePswfBa5Gwp+eyNLHYPEFlFBBcWVB62oZW9CNLMNeku
HFzDGZpheKcXRb2jDlZ7u1o1y8IJOhjLXUb+sZTH9hj0iZxBG2WO93WnNXRLCSZotqCuH2JxAPEd
GIAyJKMT2m3UIygwVo2iQv0TicZeHUbvGLs+TQHlWEb0F4fap7L/pvhyuY8hRyIUl0uAXPHdUMoA
aLqUPlqzkkuZAoScfWgGCyEs0ZBDOy0kMMuJDLZXy3rY9PsGsfV17Q4FnVOZLz5krSXS5pHE3HUu
AMuuL5FrqUQ88dpTqLMD2vPGEDx0Ed0VoZLQ7RgMTo2SkJ14UbeDlr3ZF7JvPpex3G4zD1U/zey1
Q2UOsPHXVgcwxZtaEAQd8Z7SMG2ktJLvedxAYCKH3WMnGGlLF2/YIbXpa1uj71Fg88GWbNDhBkOY
j3XzKFRBtKVzDwLzIS1pR2kR31hRmNM/aFnhvhKJi3T2DoNcA3CRshoFAdX8KEdeaazD0ZeKrUD9
9mMSBvJL0GfG0ktg8iiXB1EFPIDAiAFf6ix0CwLYbUJRs5VqAvLSFZfiBKYUFoDxfFhHAJhRiTj0
drnK/kRq40osgSP4w/7MEehV6Zqhi/2uM2zX+Nonf5l8mwfOqYXZq9coal73DQ02ZRE2u8716OUe
YqrwCT0FUh9LFP7pWay0YEnx4/LBjWkJsARSIOTkoC8+n1wE81Qvw6XZvVPfq3ZgC7aYkpQc1xCU
brt84WK+Npen5qYA8SQML9oaKm4Xc6jGvPN02uRA53dLwc60I+Y75tTK7EpM+7yrvEBlxdbjp34D
xnpHo8Xnft1twrvssVnaoUv2ZndiQEsfqClG1a3lQ71HaxmWwymn6e/KbXpcijh+ZqdvjW/2RhBA
I1TNZE/dJg/xPnw/bqwJE6tv6QV7Hr5WUxy/SfblAx0C++qeK/JA//ERiNwKUad1ssmQsv0m3i3F
99du7dPtNI+FVCUXVZpHeWbZaPl1dvx9+pbeW4WP3m54yHi/lzZlQ5MD++aRA90sxLkLS2HMSmGJ
qlA4/rkU5YrqHpmxfkVBYV0iHbiVV3S7/IlYYWFXG7Nnjd8VeuLG8rQe5mF4oJ1tY33pCMBAJm9o
lF6OOZeGOf385BzllucaoTLtgCcA0pviKXRQpUQE0Sbu+ySi4LJwcK89oM9WduYF23EoI3noiKV/
pGBKd6SpHNjayEzUtnXIf4w2t7WzGN1OU3djqxsz/ySkZqEBjdTsET3JHsHPvPrWtipyGvWqUD7G
NfSLPm0EP/rwiwBhw+3tNDmKW9Zn7opH8xjHk3WLqrQL0jCpnhTp0xBATLlEwHdRHjn3xHNUIXpD
ZlJE2EoFEvW5ZDcENBEo6pSKGDrCdXhUxR6JzcXH0jSHt0Y5c19jMrpGUWJZe/mUo3d+l26ybfaN
GkWzjW0tsl+61WLNemlhZz7MTXjvFtPF0zoK2FDEPp3hHYmZ7aRPoHm7YuEFunBGzdkrrTUL0+Mh
BbY1ee39x9JYAjpeNaDCPgTfuCFfaNaNMgwLGjVoe6CbVKUzjsLa7d14LWFDZfsPE7Mz2Ftg9wZf
Z6EIgfRDswU5v1FXpR28q9dg6TfmesHiVT9zYnF2/LJCTEox4SZNP4ETPiSHDCl0qpbjWtiWT3+i
2HB1L54YnJ241oyqvHMx2H4zVuNGf/Ns42GqkeK9d1yn62U0w5Wk1NmszqIFS8mgATWJvrxC3fTJ
DxSqaMx51qzv/4+TOTtnPHh6uXQ1zY4+TEFJcwyeEEReTbXA8rl9XWKfvJYZAN5CFRDoraTCNXp+
SUhKrQRxVcuEJeI6AyWxdfffdChkV2hHPi4Tel5bO4ob8JiDLASfMRtf2Jb6GDYk3QovOBrQjwzi
8ElVtaW85TXXcWpn5jpqYxgCpDgo2NiS0zwHdrszXulJ3SaOIqyWSujXtseJtblmRG9AAOGiL2Cn
WY26ukYrTxZ9F7LmMXdb5z/YIqfGZuFL6cbYE6eh/TC3ljPepXf9OieFJK2nE75EnXc1/D+1N031
SRxhNLFZVjCXkQLm/fcVCIJtwE1si468GWjDXfJg1y65U3uzuEWsTAGyLyZTicxtMJh3hRR978Z6
C1Mgnb+6dJRq95NaDC+Far7/TyZXh+J1ygvi6mf7U+yQwgPlqdg0SXZrAGlHtHHXnoA4jrU1kYha
ikbV6S/Ob1YQp/+yONupaZuhatgFiq2R0ngSY5TSvCCr9kGvh49Bk3abNsxycgOQxrgWLaGKWqbI
kceNvG3SBg6uwRdalJJztGQiRd1ZvZl9GoNGu8vkOvxgIPX5UQti/S3Nslh0PFVEUHHosp50AtCp
59yk14IUaX/XK139LCT0yWdNquXrrKkhgBEaiABiI4pXTaS2d3nejHdmVuSvvp81x7ipQSfmWvmu
lgrvLfBzQO8yHMLcNGnBFack4s4U6iBaoQObP1WULqDtiNPv7lAmCwHS5TnUYLk1TNR1NEWRtdnW
yfPCoGlolGy1zraFGweHTg96yiRivmklwb69WeTLpcPczzKtRsZT0WfxQoCQR6tRobHdIxDNqnJ6
5Ck/0Mw3bhK72MJgtS9BF9ALVtvG83QFV/voU9esyUW0P5Q1EnN0Ye5uf9XVOTj5qJl76OgUaKK2
lWntM48jJDX9kP0WJSGJA2thAn5W/c737vkEzFyDZDStR5VMsc3mm9cqcFXAN9aH6zI010mXONpw
HOHx0fR4f3uQl4HUueHZQreVGA5ZjBInXM0r1Tqo3kIx8OosyhKtL1S+4LqezaI56oXej7Aajkq4
y0okLd3uUTb6o2nk/8lYTkzNJjFswqivpQYyWv+pFF9FuFduT9blC4XJOjEwmyxIISKrVLjjC0g6
oLLo2w9h/TGUcGlxtXDxXh6JCT9vTupAqq7ryuxIGGqqNlnGkahbaxXE38lX0qYNBrh9n+ufFSvY
3h7b1XjixN5snbJcd8vBnwgfegPwLrjp+K42Ptw2cjWohu+dxKIObl6cg0AGGkM7PavYbivad4eN
fFDuvUP80YA85Bm2v33yuEQaej0y+5dNaQ4cUtLIjUwXmySonHHjr4XWcTfQQgKAsz6UzWYRWHN5
qFi7E4uzuQQdXbmDUpPh+5CtspWwUiAbACy1n+Jq6PMWtuVPNMjMe0hgz2Bh5a6lV2BmT0ySOqRY
oCCDOrEtBQ+B58BCaU/vFWmwe2qO6wl61z6TlHEgxri9qsqVc0FGU7ZA+oFaQhHvPLCJjSRq9BDW
Eavr2y9FXUICW0lG+Ukzs+yu7SoI85KsB+4fyAJe3ejrDt60YWwbqhKpvE9Dq/ymWSnXtjU01Yok
O+xwaZEHRAyi4Si5bz2XOoThK6nx68dBQT22LBPqDC2MJDpymBAUuqITSQlKnqXB+MMufigEaElR
Tk/tSmtGW/YgwAcKGDbpys8SBYnekf7PrrY+wLdWR+vb83K5Dc7dxfTzk3ivVMKu4gJR7Mbv7b4y
yWlXzm0TS951OtUnJshP9L1usbdDCEGbvFm1+p4+j3UipQuWrm2yM+c3fcqJqRj1ZyFse8UO78v7
Ql+JNnfSXfGlpQYKnaDsKLb6UVt7n5ZDuyuRMwT41AfB2xv0UM7L/7SSiFXdxQqJc/p6aESnoh0a
q86huXjnQxK64AyvbOhTe/OGNUEvqkAyc1iZXBRW0HYcaKjPZXET6y9F3S/c/peu92x08+ObI9+R
qwWLKEHwWWWZTSF0ZbnD5vZeuT6LNDlOeGCTeuM06pMVjMwMoXglVGxhl++V+4mFOr2bvKB7t5w1
vToocE60OBoirOGzy3ioa2pYFVosbZfs8hS2BN8Oxfw/OGLoAv3LyuxGTg1fyArqrXYkqRLUaPBC
hGM9Lu396WMvHOwfDm4O2iJRAo1GV0+ZdpIJ+ip12t24neCuPlomi7z311YKYA7IuEmu0ETp83yl
Mj/mf3rINflY7psvviP8rBIV73qq74vXx+U7kcbqKcjgUuYemasrNRA2Z2WmyOwLczvdxyb4DfbE
ZumJ9m/G9YelmQ8xe2Voh6aZ0BudjSTRhrQdrdwA/bKN/pv+vLDhr+xBiWqbOrUhAqadx1BNLGjl
ABGOLW4xp6/wj6FT341P/Xr8UD6Pr5PMl/T5ttVpDBd75cTo7DIG99bQQkvuUzG+jzXMFE4lvZVo
4Nw2szS22flSQqmq5J6x8XhaSSWct69VuDCUKxcY82dMLQRTZ+U8WsuljE75DJ5JA/15JCshbxpg
qLs9kNtGwAif7/W0TqtOmoSRxtBwAhlNd4rbS03P13fev4aCRzq3MhaDLkReKtvptykbYew8G7Iw
a9XbfwbGfXVxgGnTYIPKpynObn7FR3Okl5HFKPzhsZeh4OFC3mbKuPBImAKri712YmfmJ5KoqPF7
AnfyvnhQ7uodhD7bP1FzvXIfAqD+Yzyzcys0cVn07GFqbtkDOOq7/n1k93fBdkqn9sFaRIottuGF
29/eG0vjm91YhiQXdAoxj+EexdZtuyttNOSdJTNXAHt4wJPxTY+xk5uxMZVWiYnofz5L1DVkga9T
mw7o45elLOC1rTEJHKIsCXcCQN9zU12ex20PGNo2YD4aoOeKtLeu+3573haMXFSGxaBSSLLLdk7t
WQlgXqdtoc/FzW0zV+ftZDDzAnBWNKBv9OyfyWH1DaKNO3eX7QsnROprYS8sGpt5PElLQE53DCq9
D3bxZoKnIyu8gitvVyykfq68U4Fw8Yijlxw+CJLs56sUWoMiVCKv796hw7Zdi0dqgit9FQekhoVD
f1xOD18++M9NzjyUBf658XpMapEK9+mHUdv19Q+hgnEQotnw/cLSTZHR3HWcjnA2m30FW1FN46Jd
O8EDLFk0Y8BK6kwxTblevvoveVwmao2TGZ1FapWu+1EcejrENwlKbHUxmvTvKIPyvTO96knqLLBG
xYBcQ5loUCjCKg26rII93qoGikQ09LmbwfL6td7KeQIFd1z8prYTwVsWZhNVFU2G2Qq52vjgZVLy
JOVKjgRJ7avy3mRqkoUa55UzRgZDVeiKNXh6mzOfMUpKHPSKK9npUH0dDeG56MRXo0gXjvKVcOLM
zMxftK3nelnDrpfzcR3HX80GgmXhYZS9hXv4Sp6E5+ofA5r30LF5ejPOK81uDlNwZnqPsRNtIVwC
WzEaDxCYbRf24LTHZnvwzOJsy1ekwXNxArCEw8MEM0sf/U3zOSr32b7fRs4SrOLKLXZmbrblldRS
WoiVFLty3eRZEyT52fWG4VnTc/WdVZrRUegFYWH9rhg92/fquSfR/a7R5emcGeoP1X8LusdYgGJ3
qNYlogO3J1S+dl9aGuUWU5ywe3P+n8EdyZ6oCGmWG92GXfIlh9Pph+So6+wAOPQVUCM+011Jx5I6
jEEBaoq+Wx6eK3mTPQ67pZq2cmWJpdMvmh17ZTTU3u+lyZF2H/x17CR2FL3TTTt5ReJCIgxLf0Mc
ZG0dYUPcZBvwmk75pfnYHxGTLA9QJxxN08mgSP8uLLQlX3fyJ7M1Wxo3hSW+rfg28+g9B3epM3EH
SF/Ud8Zx0mGUd2iP3F6ga3n+s+mYBWzIDhVBDWUFwAjffVDKSPiWpUkFCpWLCBkDv4R4U0AhAJwp
zBGy+03xNGmhafXKLjk7B7M1SSKjzKOyI7rx5AxtuqTNV1rfeuo6psxx6LXae0RuNn0gBUK+rIpd
SLRvT8SVy45P+KO+NL9fB1PQR20g6C/3QoA0QwrJOayoEWzIVlHYAnSxty1eOYdnFme+xhShoPHo
doRHsTqW5WexCG3RTKE9850gThfGt2Rt5mpyEa+dd7yctJVl1EjC0K4QrtM6W8NVvLk9smsX0WkO
ZLaN89ytq7IsZDsuIITsXBSbwFRwhd42c9kATNcm6QgohegqJxM3ewQYghKXYJzJox+09yg3ONKm
dOL9VKILX/RwZbxaOBPRCe9oti63i7fFtT1D5yuAB1AP9GzNVrDyoEjRxH7K43d2xTNEpl+RrPr6
G1I4XFLwp8LSQtKi/hQ8LqUuri3oqfHZghqRNYzqKHMN1x4gc+nQjRD6D+EmNXJ6RD379mRfu/VP
zc2OqJBodZXl1LJl3RWOJXhwiCKF57ZW/cehyKQlVzh9/h83MdkKeIxUTQOSrKsQNMxh31pXCoMr
QApWb0an3lfb9g62Uxva16flrpZZJH9pbbZjDTMPZWuA1Eg3E+1x6g997QnkdlaQWasiUcxXxahj
u6hVKBKsnJ+GZfOuUErt6fY0n2+pf36IRg+BiPitRJ5tNs19VyYZ7QnmpvOOrhg4apJDkrOq0L4I
Y/oDSnfhEJ2f1d8NcngMnTKNCqHheTTgl7lOsxzkR41vmHARD8W9ruSf1XSRX26aw/mKkiuH4o1C
m3ohVJuKg5G0KoR2ZdDoZMyDtHeyEYmQNNAgWfchzG3VLELxJW/WVdp6+xJB+rvaD2DoRYdpJUG8
t9ahVd/dnvNrUwAaYvokSaNBbuZGQoimCtWLgNnLXgiVdaVDw1tD9dnAiHTb1Pkp+udsT9UCvIVp
Tfxr57MteZKYFUULGYQbNK96HIVQbmaksWIjQ4emFizjL+EmflrUVGoU8I7QPUHG+NwiAkYhDaXw
aKGeqzXlChgv/Ya/WcHC4+PK6moQH8EoSScp/CazfaQplRUgXYj8d+O/E1Vg7/miMv0Vn8AmBU9D
U59oEjWejyU05RydLlOCikByxCPibi1BY7aX1uNbuh3f3V6rn722sw2LxjqvKc2QoFWbN03GQiAh
lJpaUH+b5YvsExW0bi/cZ7qHdJurWY9uYdW0b2Z5Zwe0NKxH3sz3beHKT1GBBnxKf/CW9g5j76eh
AQqoHxwqVpPAhwnbflUO21ZVir3o9Y3jR7CW6oLZPaa+7N0LplrdVV3b0RAVIcdeGwJEHqhTUXlE
ws5o0bPrRuF9l6rFlzwwjPusKt4qslMQxk9nZxgGXmhJvOCYZ/GziZOA0U4lhU3tS1MgMThfhC4U
tMArBMtOXdMeAWgIATtXEEpENJJnNRWfxoi30tCgkkMW3YIWrKjuJuFmuEC3rZTZVoDuAgGOiRhD
HqYb1Yq+mX2E3EJwcHX9LkdEkXZVWtyKlUXjX5s96FqyarJxbZQFWg7Z/vZKz53uNCRTn3pwWGhZ
+hlnnCTbTJQjDTKkKmzMJjRI/kYL4Wqt21WjIYL2UV2EbcySv9MkkoKFZBUIESgjWHHOJ1Er/KY2
0kEgcpEPtCdTPRy+w7tsyzvzQXBuD2/udObGpkjiZHi+N47sch8JrzJalyXvZ6nY1LW/qUDS3zY1
d6X/NGVNTD+wOF34eF8tRauR2Rx9dF+1CVzmL7WiLTjRWV5gmj0KAAgkkwmjf/2iktcbrlcGlsjs
EXd5OxRRgLYisrOW1up98KgsbI9Fe7PoQKLNLqvjabWwh67gcXqlQjGzDnfG23Jm6vw1dDm82QmD
v0eK4OcTyG17u+oYbLWtvEFNyL69VrOejks7s03YVDJ8qzJ2yGs5aqHDvU5zECza7tCvMjnfVUVx
jEs8VZ+uU9IgY3oYpXDLTb0tR5j5Fg/i7DV6+UmzrYo3dfO++Dn0YJcc/E27ivaqs4zB+VlpO3Xu
8z00+YSTQ9G4VpJ7FWtKA4Ky1vblpvc3pKedEtXZI+o28cbfdO8QG1qbjvlb/iBC3HRXgcQVNxMZ
R7dHXM5ZYm+a9XZdTsDsuhZVPwvUyTGIh/5dZY+O5vAhjvcGadYGlxiu3rf36JvawVZfoX1pa4fu
PZR063ANS8yKN+tDv13GO1zxkBrwIQsOIPKLuP7z2WobsqF5V6qkglMaQF+6glb24aVB5kSBJAV1
l4W9OV3l58tzfsvMjlzQDG2qdYhLiAj5wYfTGQOYViHU8sNU9/6kxq6OPiIVhR+d6qofcl010pXX
x9UuM9zu5efn/Ne3/r+9N6jN4sHL0uof/8N/f8vyAQZIv5795z8e87f0pS7f3urj1/x/pl/91z89
/8V/HINvZVZlP+r5vzr7Jf7+7/Y3X+uvZ/9hp3VQD0/NWzk8v1VNXP80wJdO//LP/vBvbz//yvsh
f/v7L99A9dbTXwNfnP7y+4/23//+C3E/ERXL+V+nNn7/Bw9fE353A549+9t//e391+itItj+evX3
375W9d9/gbLnV3y/NG0UIlze5b/8rXv7108ICwn9YY2FUIoVTbOy9v/+i2L8CokGBFMSVSaoUafO
gQoA8u8/UvhESjoiMJHpif+/33m2an+s4t/SJnmXBWld8TXnASQNxNPFK0NdywsLzMm8C4gLZcwE
LUatK/kRqq+9OMXD1QaOd3RZUjujlT/zKRoilup76OQgJ3syc79/0dkXTAH+H/v68gtmIazv1hGJ
EL6goGEzHhGMSD3aMcNNd0TgrIw2ZvEUNF8SvV7X6Flbvyd//9JO/rf782xPv88S/j/fwmf/5N/+
of8PNzp0rNBPW+w6dvrJwfuzx+nmQfxzZ41A72S3TGf57Jw9vHV/+/L2Nf46FWT+eXinE/rzt/55
ugTJ0H+VKPJN0SMxFoHB74dL1341SRdM1UGTszWdoN8PlyBbv/ITkXKQTOUdQlo+4vfTJWjyrzDL
8yugoJkcHjl/5XgpP1t8/tjdAC15lJGs0XndcmqBuJxfE7LpKrHWhfJ3eHeOd/59qsSOII1Od1Be
SsGprHirIIGmPPa+YJd67IxKhZTk6ByHg1QXq/bT4K+leI3YI5SykuffNT8Y5wFy1zuVdhE9De99
N7qXyo2pEhFtm5H6bpzfNXpwN1TaQXGMDCVKWJBNRODVR8XJ5cI5wrGDqDBqANInqIPDuL9zq/jB
Q4hjQEUoL6SjLGTHsNbujSa7F1bhO1ZgNbWQV2Z3X0J34vF3h0lwPh/RaFP3A7ofkv5BQMOuC2yg
HFvJNLauoGwjY9g2UGKracJgva078hFlC439sM6kx97V7Tof7FRPbVMxN7RL9fl981Stene0uzRw
OgsZSvWuK1zHyQ4SlACNEOyt30hhOGUrOIGIEiA8zVZLA0BrkjO2rdTYDrGwfe9RxgSVYHTb1aTs
NCCGQrCKuGBpviZu99ru+j59TGQZ0bXkwdWbY/7R9Qs78HZq8lz17kFOvopN+TD66v3/JezMmhvH
lSz8ixhBElxfuS+iFsuWlxeGy1UG9xUgSPz6OZq3O/Nwo0PR3a4qlUiBQObJzPMp30zSaNS7iHzJ
M1GPYLWSChTAaWlDS4MY1wH+tLZhXQPE00U6vswZ5ElmgV4lztPwa9tboovxMp+qvnqdJGjpftg0
8NmTYyx/dbAyPZLZcHNxOFqGcKPUEr7QXVjewbvZD0+Bv4PuaTdXMW7GpVIVoKw8Ei/1cCcdf7Uu
rZgL5uoFBrw7D4205ckLa4PH7gK7agx+w0LhvA/zRSxJDciddXlnAPAKcEArRXnVMnJDIx08i/es
PaklzQ+6Y5V9jjZwsvNx+mxTHetverCQMHRHwE0S+b5SvrfL8YExKbEeHyM/PnprxL+BQllpRDvx
WFcl6QBlOjDKxHbtBvwNr/IS7sjblIvDzdC/dKooCG1te9mZGVWw5riPE7+piT10+WLzfJJGflj0
VN+NnLJ3Vjjvwu2xAvWEmylR1xM0yxMUygIly6IvSdHRsRhiJT2MLvFpUCmY+9F5jnGdHl3Wm2bf
p4nc5z+3nQ7JRJX4hsS8VyJWgUqE4erSb4oShri8+9icIT60CpQosJBMEYHFpX1q1xsFv90Erkcd
UDgDkw//+Pg1cwULGvbik9OFLrhLyRJVqh5tShMZBUi3cxcQPgYl1tCmnToNyRNYWufWKCZgzGc7
sw2Z5ioAXv9l2ANa13+cuLCs1J8zBOgWwxyb+XQR+c89iQ9da26dVf5hLsf31WDuzFPFDEsw0IqX
KlxhGwLOKWCi2Sj7rIfLurJ8UNjAcA5O2K1LxfzzARXadB+tTd63YEj1JxJ1G4MN0OBlOfxh+XC+
go70RceAyCM5DO5OW8Szyi3KFsQXf57FaRRHbGJOf0b3n8HrfK/KHHPI2+euKklr1kmJnMcQQKlb
wdT5yw+r3hQXNXZtihVqxtrYJzpmLjqfzUPudCZwRV8gnzcwihzWMraX5NiU7LDhYPOrMdPDzNKE
BgQ+F4ffLQHb92LbmvPC+XnWyXmqwpa8or4SGW6XG50ba2gk6av8y4B7wvgpI2CZDTwmlWO8wc6d
vUyn8kZW89UcyA1qlfoLL18VRlDDqR3R6AUMlsncaHGUqDzAs5vRYaZAJ0I5155gTqG6e7pvIu1Y
uOosHsHBtpU2PVw3KWcjoQtLWKp3nnNg5J3ewJQrVsAg0No9HeobZ+QVzjh3mCXd5GlFS9QxRcfq
QhJOtedALemu5krPfb+eXX5cMaelqImLBwhsZjqSlPaAxMEhH448Wc3GvOEipyEftky3JpRWQ2vE
oaOLTKp/Nk2G0zZks1vDuV5PtwTeTbrugvXbR5a7RSseWgUIbUCfNVKGZcNi3h8YyYZDUW+p8Sod
OFbKiZ90YK5f+94zOAv2esWOz+zLNjShsxcw6Q7ZfYoqMiZLaSdduaWKVmVwJ+63wtodjzag7Jb6
2ahB/xy3Cxm2C477izWySx9XG1zlYmJN+d7CdH/75wxatq1DRhYjNViX2q1MwOg2ueFfI5NcXIWd
2BgorciflVWYZaT7UCY/1x6W37iVp60dE3W5jD+jDYU17t6rHbv30AAiV6YLwLYyvpYLiiLqLxhN
GFMEcZYD/zQ1qdXLdJFNRtc9q3UPuHWLVgl9BWm7i1QKQyrXwv169ugBm2SkvaYkmKkl591uw4U/
DoFR1796y0O40oTa17EvCWz9+w9lGWMh7dhV1oTWcGqkllena2CBM1Vh/t392uz1pjrbC3ZnpdAq
N4ZpV4KTY/tt9OpsmPN5/0Uf+6kZQoW46Q58mnHE+yCwQDmckWoc9Inqxro9pEdXp4htEq0WSek2
CWsMLOUFzZJuZAL9CqDfZuL/PKu1koaDAP78ctPKJqHV8bC3mhApEKDe3mB0YEoIYIWNoJ0ruN4A
NA4R06U+/GHMiUTrx4koJJn5nNoFbJvzrZSnYeiKtnNSgNFr0ZwdPK7AbyWb867eYTMs9zV0hBWq
FHvySMDwAsUWFDkx+FpfniZLL1gvzhYalKbYod+HpvkHw9mHkp3pEIDMwJGfqd/tVuwMZvz5uWji
tAkC9p0J8ipshX34ZBUD6NUEdway7ckkPT6WnusMwFo3MfQ9WxQ3BRCvJknGSRk3+VupNOfZUAuw
v4H3nEYWw0EttnGGC4roybGTylkDgmihG4FybmimJl0zFj6IqlOMzqsUowCpXQFZCSzF5LiepFbq
Kma67hpWy5Y2b25wDJZvAiMF1F1AS/iRuXY+tTHQbmcC0zFqiQLgPqDIYeMZD5TFqNLFa49bofWx
tlFYHD4OegBxq0eVtoH6GDfKjuHf20aqXCxzZrsCpDzsR+/W6nWmzzR8FwfLrbo86SAVG3WqkT7A
XJNVgl4XuBqw3tNJbolG3WSTPN9kme0N+kpudpBQ14ncZomGNw2Ua/HH/eTMc11ISWQ9GeVUGHZ9
Rl/mWarTpTtgHzTBm58G206vSuA0xmNk8sFMNOA54o0npMeyixEVDimjWcXmuHqTgKYaZ+elDMdK
B6o4xnBUxHBOG1PlH+2HBZxkx49QlGO44Hx2zdNB/5sFBvhh//+0xTNM4COL5MRE9777f05bG2fM
4hDBv0tTjaZ2jWHv+lPZIu/sdFIrv4dtn2shcJ1ulf1WIyHAORzDu7A/vPFQYhNLLprQFd1wkM+V
VF9fFgMHkXtRdeKhdQYi1843jxHN442/Tk1+zHPm1vBwK3ki73+V+k9TrSHUqrCCYAVblag5AcaO
ExUoGQeDaJvCI+lY0YChFoAf4fYA7sGPtVVn0HIu0xoy9CX1ORVlNHPMppdOrBocLROn+VezEto9
yY6dXl6dohc4Ft+0RY/RFZwIv+XmZQek2RwuK9mKcTHu2xHV3yuZMsLAC+5BlkXwoFdTjp1gwNeG
qzhKDOXp39BIwASnqPV4llGM2BbofNVlc2n/9HguAnZUiQP08Nwo2Moh4fN0GN1wkmtkVU4kdR47
YC9vyfzO7NO8gVNZBh1gKALwlwWLoQPKekbYlrW6kTR9myj0ZwWGW5vmVOv2zJ4/RO1E2kXU7DS4
rIB7IeL+9sIwFoF57xI9mYr0J/2fKZtENZFNRKL/dTtY2CFWUncnr5z2pKtFO13HcvuALXsVTNvh
oyToL9gDYos3WefQXNeVHDnuCSBziESAoSoXC+OCvUBfFbjHyUZ8jLQX6iKLLXDsPeX6rTTiVQXD
VXEjci3ZFcTMe6166yF9Qmt/XbR0t52k3LrE4Es8qyQeqj3pdqADewp9tGTf5ZEA8GhV0TQjqgbZ
t4pbDYDaYUCKkAtb8dDnABEosl8XiklBrc6oxlNlhEe4nVrVu5KYw2s1KUFpn2vDSgxtT4WEKhns
h1EIW57dfr24EmMdleqXpuONDwUNU7oIiDZ+gBX3ISscCSD6cst53wMA5yUaTfuWeutUo8SglkdI
7lApQx0haql+PkPzvu7Py9AiXLZziSDQQtwBwZNLEhtwVax6kR4g7DEtQKdM0TRdBgMO2AVeele9
rjZ4vd8uBSB5etFlAgvDBOTNRK1AzDxmoD6qwpp/BhrroxY6pV70h1W00irUihQK2QuK9Bhjm50d
8YNEqCdHoksYW4MKkUp8jFqM0BDMBqIYvuVsSa8duDNog9bRwYeXKYE3dAE+CBZt8Efyupz28Taq
MdsKMaLk1XKYRr7AXnNuixYxyrjKfG+0DLSgRr+jlh7PWx9b7MHl4rMWpNpLCzo3EJgGbzOVlWmj
YGqz46msfwz7pmlV0q1ODEr8MsdT2YWqEas9tnNajIKepq3MmA7I0r8J1fjR9CjALtu+hP0Eg4iU
eMpsX5y2O+8KLrl8KUcnG+C/5JggPQebs9+7en2tz6qwXgaX3kXd3AfDeQG/05+RduvANKMsus99
4tyERWKX6Int8ePr0PuMW2um8D0jh5rxGSO5UndOAOrE+vwAt5Bt902vvXxhJFCxJla5hjPWAkjO
loIvaWNxu8IWXSLsbe8Leea2WnKIQK/6GFDbtNKDatLThcaHX4800mYUZTfPqg0gun+wwyrbuz5c
2z7s+3+MrB5CcORtXSQcFn04XcAwJLQYKEqCHVHVHiZe42rq4coZTkCANh2o1JZzbZBnO+XdqPab
cYR9Q9+cZnoT5X2tJwDbJzDW87ZLtDXZ5jpDETZt57N+eNKUgYYt77nAgP9oqIuICbCbvZBd7ytq
MG8/AIlOwfjMF2eQNr1NKUP19vRJpbj6SbOxFQyJdGWyT05iDX1qwxryMk8PfSpPx3gubfhdSOdF
Y9Md/PEjK79Gbr/W9vjYgu2ZLcHbdW0ThwzJ3kxJ81rK1ESYxKgaU5fEikSHk757S3VdxuV0VN0Z
I+GavEiL3+CY0QwynSXNmPPWpetvC9unCz23FnjWe2zuelyZdoxuV6Ya0fF7oHDROmtm4aUC/bsv
I3jA9H9vin24kKB/CAC4NFaAd3e1PbLXMWKyijQMMcuKh5TUaIFuDRKJ89a7+D0yBlgz2Y0yqdme
1kOfHbuGptrGRAZVo411Rm3e7PPV4rk6vhwAOKvSPVVmXai0KqZRQWYUIdCl2uQfEr6a0a6PSY8G
yHGw0t1i2bK4WakuOV+0HIldLd4Y+niPL4oQsm6TFuu6PRSYmBo+ir7F9DyEn0h7F2cqyMcO/Nr0
f4oOKrwLzzaie8T4AZ/EI8ji2kinVXxkEqqLMEhcwuJyQncQ3GfMXCnbwNqamJlYYncYxAw9wGfa
yawcBIWTr3eBvoeC00xvnawxrLwdnGwifu34rUTEb21ZNxdQ8y6MkAuxEws0e8cR11YRN5jceqBp
8IttK0WN/Q8ncuN+2xMsT/AOR6YfNQjhRz7jRONqoWLYx2ShaNy44WVMSRkNMIpt0IzWVgmH+Cd6
N+5QGoMosxiwWlrwfpehVb0BHpcWxsB7yFbGjwbBv8fNQlauT61HZ6QMw3W2GiDtPTCQV+4jDpLa
Y1OfJ4Z5CWpHvTr4yPxXx77RPg1QWx6o7paNlcwGji4Q5crVJnbw6l7pt0pGT6MYRtm7F9KpLzY8
a3GJIyBvHVRLEOZktOPO0G99HpED5Jh7SLlB0pKgADw6actfzAO7tbMkBK8dw7IruZkIuTvsfzYN
F+fwduxv6vY21BzLoXwZdwWCQR1v4LNbfYxLTPhO0deiRbud7BtLDy2uBVRDaAjN2zxQT4MsqA78
QuRZG6G3Be6K0d+PHu4ijo9AEWJOZGD3MWLLnjx0f8CF/7hAlmMB1AZayPqN1G8z9jyED0dPkRSG
NU4gS8MygOOx42OsyduEHos2s2ZkXvq/I7PWlwY//hDldcfQJ1DdJt7RCHejPQ3YJfrQNFmOstBk
/zHtdIdOiANgIn9hYsybZLHfMDDMieM5VrDW+gsEa+fONmzeDPGq/gxnWDOeZGffhiXYsLyo8i6g
HOItzenZ6/WJ7Wzoh3fxu9t/pFNe+29sPFicY03f+EjflQt2yGdlinCgme8Qm9wzh72ytLc3yeNV
ua7zU2vxrWXCZlj7wgLl9ta5b2L6ixUqx4sG6+Ntz9c2c9HIvbuXavisK5YctpXofZ82CzSYFKfd
STjQnkOkYsUmQTxZO2R9TQEJtjz1KjltTkJf9rr6pHvQ6mgqwg8m3YRYNYdyugywWaYfLRdnpfvS
1j2ppSywUgpVhouhXEBdOY8sskSHSJRmQjH9soVrcyhU7iMGVEJl4KCj18V+apoXZv5jLKxXbyVN
TCoaD6YRQU6P5r0ODgTMTt7jLVDHCOkC74jqj74HCpJ8mqNn4FqbryBguw2NzVqNHIhDwlBgmPjY
XzHBXoLZ7i4wbliMqDl4rBbUDcrah2P7ipRexaEl4dMtHrRHZGPLwK7L15IYdxsejPgMxElxPqJV
AO3IJwpwQQuzH4rTSxgD2gWr/OBOBucqr8e9YtOlpx/jVge7HqzzA3LCpS61y2K96L82FqC5AVc/
7Ik9347t+xC2ryBy+mjWpJ31F1dDJqfF7ZmDjAoYBPDjeTlhY+AqjJxOjkbTsbYTLYKPDa7+uNtI
53fKPRl1RPNR56hQLF+CliHunrtr1a/+TI5I8uYq+IvipBV4t99yw5jc/INlQgF3H4hPICFwsqfm
xfQ6I1Q6CNqOjG1sOvq//SeAnoFSxh4x1xukdjr0DRRn79i/jh6BqsKD7hheiEnvlsNeqlcqv0j/
qSH8PkxvQZK11KtfP4TPIse9ThpFkAX1V+SIQ6YPF/qOsHx1Yt5THy6XE5s/5DKntSkgXVr+HNqI
z8anbCvui657M/IRNEB71kJDYkHfLUbspBo+IGwEPfoQSLdAItT/BggXaB8fJB1qdlEo8qtWiQxh
n9wV8ngVoe0WsjtLWY1ak3h3dWScSFnxxwZEPfqkJVx3k6YKFst4Wzq4IKG+I1CA+nJBZSYSq8qN
oFaNmFC4iD3k/eiPqNn0e7z3fSJXE9kST3E4Wa3X/taswRsXh44Q+Lc7EBIdMfsgiGtEXluIhGsn
3aZXGLxrKoYJxyuSxLBSZLLsZlKhwyGcIWBPiCbY2+peLfvM6lhTofALz7YQG2sQYl+PVgZDK72F
6LBqD7jqWxCBG6EFygQznW1C89kyDvm0Vqfy61hPtXsVQ2I7Mu0nDE02ftUs6YSsWsPWty40BZ58
36HgWUXdzxdiHVf0LN56DcJchJBQo3BIIf5g7oE93cStq956sftDO8TlhAB+mhFcoDGxvRhtd0UY
Pds3augZXMu8sS1vTdVeCRnOOEAtPiRWh2N3e3eRxEtkjEiEtPpa44FA1mZNQ7ZR5GVcTZQSaxBi
hrop8dZig6r1lCmRRlEIKbWsLcf8eXIBNxo6OCsa8k8rqxTbc28HpQInqzKzbJ9cQLCEajskw/AJ
k3bY6IfdqYYcZ5kf4FDHB8dll+N5dfyRG3enq16VuSCpBUlFPw8sAKGglTABeVAh/ZmXUbkdcTnM
ydA7iY6vXxxNhoPs8DmgbJ2zBVqzXjhiEkhkN70Plfu8tN5Mp7wqy7uebSyD/0kwTWvANhRHEaE5
eyCd1JKJmNip/27ct3nB8IiOmY4pHtUx1vHa3TZW8BqgM7h22K5I6Q0j0tBeyl8siRWBkYklrSpE
70PaoVTV20cyqH1CqQRW8+ZYeKMGWq06RQPxZtuKDQvSqzmmmP5ManiRyxh7Zwexz9r2S9m36GPI
lLY62ZpaEHjUYkLQX1egoSA+t9plphE8XtUqmFXbp3qBZuGcdyKrqZ2OYvQh6kH+QYHNyWtnjNVF
i8ZminSQAbadx6ZGkxpt8GoD0NVepeNtaKHb6H/2e9MhlTTtwkYhzWLrtQ3bsHMAGXHrlFfTq96M
b1zV3mrsBOsdV+Sl9v6o1CEzdQY/0645fBXR2WZ2SdkMSHG6pGXIC7TcbCaUNpUY/f+YPkBrOxy2
yKO1xJtVIZVrrrs+n3SlzNG3vQL/UMUQ2J1gJ/xF6trVDqfnFJuk581+paLQ4Zq28XM58FSdAbJg
Y1oB7t4mtFKwx6LZj29x47yyfC2fJW+Poe6mUt3vKbvQxSysqj4hVyuPNRp/2gFjnphwT/sBboqI
iA1x4o34wBTIOyv7h5j/HeECm5Ou0k/QlMkvw0zK4mTq4S29VjATtTfITHuwQ4pYXTW16i3tsCAA
RN+ak4OUqkHgxkUd9fJikCEYsAhtOynbe6sPuFkscbEnVaaeCMWCoOAk2qBAEXeSVoblbVCUwoAK
PsKRhHVYTPBqlohEHwu813qgH5caxfEmVuw2FvNDZ/j8KAhpczqOUzqhMNTMSjKjMKSaRwL/quB4
mOqZGacO5DR5qLlR9zkz1czkSsoYohO/XP6uZ03siTJXSSViUi7h9Dz1g+F4dwetUMutUPlalEpV
jMDm7XdRqfcZARoC5BmqHNM1X3EQA+rmx9Y7H4gKaIv67yY8OX4qpPJNDDVpXWTQ6WygiLBQOG+r
1UliCrbCd41j8RXhXGNpZ3d0z8KtL4igLnggPWqDXIadAnaC1as9jCd8JQ24hfMrVVNsLSPUecwa
x1KelcuqvBMBtuDsb4Majl3WdBEw6udtWC9wqaqRtzotg4xnxvPjqbco7uF1PVIOpChq68aqnjlW
rvEY4Vd1HdfocKtCwrZ3RJkNuZSo5xNhZc4anvfSQUIxZ2a06CKd17/QRH0NbQqNdZwa0Z5Iw1Jz
uLV8v7h6iO63s1j2l11BE3e6sfnqrr7Rm+FUeY8Rs0js2eXB8Uh7xOkL56jOYrLPouUXzd4DkICC
uZ+uWrNdzY9uXXGHPKNfPhZuvZtN+VC3NZcdMAQB381839scMzHZ2B/pgFxg8eGDmZrKH2W+rB0O
m9KjRh3qA9xLdxTqJ+TxN0zpoL8CY1mYb7MCMnThH616Ns8HCjoDPK1MEREmg3KkPYKgESWnPTxQ
31tZiyLmGglKosYu0IwbuEsbj6halNVdlww/1aI2XGtxmlhfLJtaaLV26uEvABSkBtb2YevneQfG
RVhnXPxAP/qWvfexcPytGYrZGQunTUhTIvG8j1rRd5lcrPd25/DSw3eljZeB43LVi4C55bw8JgbN
RVkSw4VALmERggjPmpZYtjTeGjUiXR+hdXXXsVtfzeZ7IM1VjqUPM2lIKIAStLp52YRyGcuztX3D
7/NeNml9bDm189JE74oxIxrvcuoMkOziiqhILccMAn+qo2llhlL4gbXUIdutRBkztLoskxnXGFOa
/zY7UHFL40k8rQ2qpD2c1NB2AFXix8JEqa7HxyRiqaACbDTxNNjR7iwhHlYTrTkNxitpbqwPFY1A
7h/R3/VO9xr+AUt9DxELPi1VE8l3tLwkHVb4CPuBrrxIggAXI8zt6kNZRax74JlwdVTTcKwC2If+
g+obqslZVTOn1mCbdYRWYUL5d6H8Yw5GrhkmVJ7/ZdyW4XL0MfJP7SAXQypvaMl5R6vgB95X1eLD
vcNoHpmixBWsodHgyLJiaWG6ASU0A69lTVWYYcIdJCYNRDqEch2u1xQY/4CewwctWu0FvbyjgrL/
Gpj1mrASBC6HJxOaDKobgO+hQ+EligKZ/hDHGHL2sowXcDKeYxJSgWJR4bFRBxpN2EyRWRttpgHW
rED14AOaFZFAqCoNsDc+b8WMgTEM8T50q75oZeHcenaae9cnKG+MEG9EvON6VlSDof+3SjhbKpoF
LuRAFRF/GYO6Oe7T814e6JxqepQQCYgx56O7T4buIQ0VfXNCKvP8JqAlE3NJnOe2HPX1FqDsPz7I
3FwBswyJJEGJQ8DAOwxW/2YTvykvzMK8w/g5Ycci0CgcSdMDfPdOD3rgLKeVZ/NGMcFyeOZPY62e
E6MBgTdL/OwlGGt222zQUZx0wb/wjstJxR8bTIyXW27SYlI4VZYBDVKoPoLLus6QpdApsPuuW3qI
oZ6aydj2sYm0aaww0PgO3RJrXHecOyQUPPZDh+r79G+0P1h7oqbh1eYQ4GQbyaeptShpzPzFYGsx
Yrh1ADVp+kfRy/T8ANX8qpQXK+txhO1VqK0EopT08MvQ+Ud2HfXY+J2NGf7VPb3ZIK44OBnQHhXq
XVb1kQsbljPlS4DOh17YMGzUALtqSAEkkzr/VTuPLYVpK/6SasddUwr+aCfX33WMdzjJTG4QZQfj
gYdpxV9rd18CFcfd/sG7TBvUnu/n7ywHzOB3iVxe0eozvDbq2f1RVv0O3e9u6dZLvb0YNvY4w3c/
JgV0kV+4znXSjWCIsaL3vCXI2o9y8jHm0fbulSiXQ71MYriK7QVlGLPmHjlyU74LgeZ6+8U+8qNL
EJ/4inyf2Y+7bj60aR2PLdRqZOGBKVD+mz/7481Su7Mr54AL5i3zxZrhDn28OctfcKd8l/5Z1mAg
eIjZ5LnNy3TMiGk/MNZcoqZ2hdCpYTAMvHJqIbzQAzHoEGBqKHAn0ndB91c23+UABBY0VnNBr71x
649vodbJdO06GkNubaTmDcvnjKgHkC8Gv8fRc2AvbvgSmc/mKfibyy6xtT7hUBboEai1X+6dJ8sG
2jh6mvClnbrPmv/sAJUKiHv0dYUesdXhvFzX5Uqeg+U4YR3L02t/O8xT6265QS+DGlV13FN0+iGk
sz6FkfekmPW0GQ3PdFHEBzUR1uDukJMK6YKHHZHuLyjLI1aH5NARNyD2P/cQnmoq6HUavBIKx4IJ
Sgf8O8lRafg72Z0H8zEdBW4eMpwcNb6F2g0snUV0LaN2D7dJ80YE9f4Km0OEovvf7qehP7S34k6T
ybgF5aNxIJrAiBBDchUsiUEr9VBBKA2cSfjGAItCeoOjCtPXoF/XcPaz7g6JLIvGdtJYb82O6rn8
ZzdR87FVIn11HgRdkAa6IPH2BGVwG0NvQLZof2v5KcVHgx8cw89+P87tWEfOgu1G3kgDP5DK65Tb
YNmp8j4oN4H+DFtAjg84smNtw+DCp4mRPGUCkg03xMbHss67ejImK20q3Hukg1tsUd+ZX+zkkN4E
kR0A77gGitVKEXY716n7nMmHhq5RXJlDfdxyvocme63mFJWnlSGNl9QboLsjKyHizE2S/IHJjGcn
Ckr0OBzZvdwLYaL5j4QAi5kH9ab2s7G+rcHGsBv6WibfQaCM/o25zzRliVtxWb8Q06y3dvtqYBDG
uj3SUMvJiLqF4wyY0pzB0LCpY5Q0F3qly2875+PuIHmINsj0CyskVJSbaf2C8AhTUq9WcY9F1hBP
/SbWb+Na8PexYE5+A7CSVTFXer9zoWNrX+tZ70H7OtKZRZv5QOcUzsvXvi6qQ6bQfFOgy547gnLX
ltdD6n5XxYLcZkxnIPlCV2b5NpRW1iH3EwAYb/riaehowG9ssEGIqs+5udwt9UupvzkiVXUITdRD
5Ihm3d7xlG7yje75R2wxYyX9Y5VAR8rfqnmRGIahIFYeuU7Bs++ytVTTcQ9Q0JSwd31qcTue+wnI
PohHzXRG61SkkPq9ZB3ogT5/wE7uMpj/uhKPUIMxzrzF+V0FxnRepgtHBcpVMopPxuMaot4Rup5O
2MPoA76inj5GCvsfks5ru1EsC8NPxFrkcAsIJBQsyUn2Dcsu2+Scefr56Lmonq6eskuGE/b+036k
ITD0XddAgAD6tCAiUCHNRGeIHg2pp0KFxKlMHZG/0lDID6dYXwpiw8ERgQ/XnQ54q1M2rheECk4y
JG4t9Ec+KfCvP5jioVV7R+EmMqcvxA98UY/OgHba7E86DX4Xn7NLuiK8UV4mKmgxVt9NMM2yramo
M7conk0/ytLnle5Pzl/6YnnWquluVtDDSnxdl/CYM+QQuznqJk1zxXVxk4rUkbrc9cMzob3VeyEd
Jms6TaLiSelXrO9k1kd0HLtzo6TIn6Z9rcO7Teemnk7Gnu0SCpCW0S5HOZ3W5S3ZT2VzmiMY9rQM
dD2FDygczcqd0DICfB/HFl+tJwBvtOI16WoPSmfH44FHzFPVVkbLE+sfVf5YhGsZPg3wIAoCR4qF
EMik1P9RiAxhdJO6xBdaE0Gm4sidGXDGaiTrETCMhqP8E+AvsXml4MRr+AUDaXRBwlMELi2SkDTc
1+JL1ZmhdD8LReXF7e0crnuVNIcOqqI2v2HJ4FZrekSVlAXdr8Hp6/gLSfyOsXAIHPQHFVO1+X/z
85S9W1ARTSIH8WTZAtOTJPVnVkqUMM1hdNf5WdQ1J34xNRBhKtkw7D32Rype6/m9pxgpjGFnqc1l
+dN6OP9M5ch5yuSgrrgN+KsfBrCbAK+wxiGXcGirjA/old92q29mCn+I41U1fLO6LBPCUykK9Djf
5/FOB/E3+fOG6CziGV9ytqhuCdK08v7EdJPp2W3rAsKren400DLy89K0bwU3XSuDorv4of2jlOwK
7dZl72KEUCC2SUmRA+lBQ60Nkl2oIOtIIMiH2DXyB5OjFDhBPQvAGCfx3DaKQ0lpAPZ6ul9B3YVL
kK4XBG5xoR2IlXBmhWSAe9MrO3Q0gNX8fhmEIKcEhX9K2nwrdsUBDXqKrz2CNYFwA2EzzGuucLZ2
j1F+Ewr5wABMg/9L1ewCaW/dnAUmRg12BzcjZCLYWwIpKDwTAQB0dJHDd/5ZyS9Rgzrn3R3U8axJ
8Ma7ip5W4olDUVU8UsBDvqXRzkGkP3r5JPQAkcWuNAkTSk9nMOFwMBytipyapyM8FzA6zQ0cNtOH
3QwZUKRAsu/QeCI7mT657rVLpEpPktrui/KP5VAJ4lXm9jGE5IbxwbBjgkN7oMeEicHZ54yJIv/R
rSVQ9P7ICxkQY5hceHNzUFUW5ZsFwAlLS5rxFfnCNLmtoP8baR2UuvObpvbU2FFXxEA7AcnCpm2g
fQqLlcL5moRMcQP3zvR3PLk0GGkQonfm3S71my7dEobJpQez+KtoTKz6xZzMdy1LObIQHqef0QVM
yq/ryJGpVuQ/AUINfa4tbLQopNyMPqjNzEMKZ55EpYdZ/mEuLaLqg7JUbkrSvAJtvKaaPxJ+bPIl
wE+9yoac3OIty8pnUTN4JLzCDN5QU3yYPxlxhLJcGF15lTp0Uli61uUiQUuXnBN19BV132X9Erbf
DdB+ZwyHhZlToMPfkqZf++iL+YG7BqJGPiAuSYrurFTiEa5OklwmjNKNZfxv8pqxeLp1L8EYkIGW
Wc/QkRJEadjd5/UqGIfyVBr7bleMrzHFfFIf1rQjCdtXfQRg14fMYpwB88tfvjAH6if4wkSag6gV
FnVeLrX8hzruaHWBtTBQunwaeX4iBDLAkmTZ2lMNzW6qo209K93iMARNQhEhlR/MylTm1Jt4lNIm
ZmPpGYdufJ3l35T70TSIMVF+Nhqa0SPqwmhEPKWS4EfjV6sVLoNe7VZDMDX1UNu7qPw1tiOSHYGr
hA2TVl4OC8y/Mt6AQPfMkeC6Z/VuwYMkUC36LTynbXmUmWEi1GcBj4XEK2/4cglgSoUT36nhjgew
4d9RoRF1sNqWeu+WXcLHZKjwgISYzwjStAlp0uYWVum2fbe3uSA9611IY+RmNsws3zApf3P5b5Ez
L6NfnjpazeY2Tw1Aou6F4ZWHZxaRxx+TltSrF8+Ci5fTd+47zp7e7Vm0hS0GQkcTXL/M9GBrfW+s
SwvVPT/SVDupPvxwQ3PI2W8rIW0zrSubone1MIey+NpognR+30hqjinpo+Z7bgeCxcrLMLSs5Yc1
vbfRV6PrTNTV3YpvJqbvZXzXeUWcCiwXJf0UUfdHlq/giNJb5TQtTz3PkpGg9sxLYf2KvHKVZSnI
vwPUd8gXy6qxazlZ2DHFGrkIVJRidHrWS1X9zDJ1NhEy7I2muvKMu+oqs5cm+BA3zF3NGt3IZLgd
V/bi1X26Q5fvHoUMShfiS4caV/065u08ldN8xvthITouf1POND7v+NDhSZL+roZXFRn8nzzWbiK/
qH72FmrHWj4ZanaQWnbKUWRFnDmFeLvtAF/ADzRD+CjoRBCtsdhi1h6nLicAn7OwOYBuWp34Q0SA
k/Hdhe8rD9tIP7UYfDCWzh0HlcoZG/fBBMagEjXP7h6c80ioo744SB4QM7FhjN7XtaOeakG2KdVY
a4V1G9TFTXukYJGt5A47mZE4Li9pGb5UivTwXPAHZMCh7WTpvlkWNW88Svq9MuQ7/SZE7sRqGMJ3
1jI/HlqCkseXav/04ldKtJM8fOm3jGVU2SnXxrZmFp68iWIiA/GtWF+RbTx3g+yMjxAlXJfuxuS1
h7PM7N6NkEAsLXMUoE8zA/aJuYBsWCeCSix/RIwrDXvcnD8HdseEf2U7IXTpZdIKxIfH5o8bCPlM
1aHjVu/bd4s5PA2sFaX1pd4eovbIqmsodwHfhg8PmKSH4aXaBBUcQwVvq1YEB2RT44Ol5msUvif8
nyLEmnQbGFzPZ3aBzkT+fp6ODPQNBxj2smMWv6N6b1ibU2fYCbdE0z7PrGmzBke45qMMS3VGRd3M
A7qSu05BhZgiDDahzPTOf2k5dEaOjhw64lObwCjDXc6lUnOYsgNkzq1B+lgFTxA+OTU0NFkfQxaC
jsC3Ed7x0OzqT8wjD2UPGyLRHinfMaqu/VzvlkBtvwXpLfwsmVbK41/5aNSsKW3LTXmCsiaE9ZBy
toXYDTQkd+URXbH5WXV3WeifXBBE1O7bQGKNdgypYM8arl6YuWbn5UdsfRXUATDqsYGPrfiIFqZj
L85x7sGcXF28KaZw4jjjxebtQ87/ZNQ/KehcfdOSE+7GLNYCtGOiv5pfCbJpZWTKJ8y4mP91PGUR
AVEyrvbcBdGMlJ6ljR2vqK48uzT9LPrEy95YJiCc2hNs/sZAziE8muFy7rctlHZHIYke6V3jE8rZ
s67+t5jWHnVnhrAcP1RyNJ62xZJm8nPaPQQ+LD9D2k32g0dVIvkpkfy08p9ZJfth+NKggKWU63/Q
3FI+aWi7aohspnizYEquDZMVq3GXjRyJE28mkUr3IfJa12vDWKoNjjUvCt9Fq8W3lHeP0shuwIY2
xpmBdjbumK+kPFoxhENp0dQYPEmeijFiNEtDHkdjow8IUyQCzU0QKoeXpthJdzeXw7xsJQyVZraX
GnFLEmAnLgeEEGcVRh3ZXSS9GOL6BKRdZyIqZf0kVm8k1b+q4eibdURo+/iprvq6WxboL/XQlFfS
6m8t5kdHMWYm/cB8mq/rKEZYDD3meZ/MUTmsGW6KIf8VVWAgNOhdsnK0eJkmxIgvrxJ5UE5Frad6
k6h5hXCa8aWr8/oV8ea7znBKi3RaKwbHYqj8vKuH7GnCc0f3nRvau8p/NVtg3zDc10b71ZcamoBP
osypapYXPnevzG7BEOSiPDbJ+yT2so2diVvCstgRNGKDfpgUEV4pQruADmCuNXtd5F9lakmXKM37
QvaZGZuBFr0miDQgxxxhQiHREMaAnTWCsN9paedP4kuiUSAv4pWMDVsNS2J+/kU1xNwQPUv6azlY
b+IyHxi71HRXIbsYjYjhTbGlRmLugyyXXqR+dUwiFeGF0CjXU+6vEZoJhAZ5MIcJFg3zEE3SgWnn
B0lMDkLEBVAWuPb3gxJ5YobQ2mRNT0c+pNV4ygzKN647iXnzXCaCm+if5bmsNK9Pa3cIh3v6a9ZY
XtvuVDQWtV53HGs1UKs4OCZyfSgVxDr9WRa/ZlFjWJszDNAUmCtlvFcww4U4HooVSMUnH6X7tD4I
MPIkIUGmihQwfkoM8ZLM6IWT/iyq4qlgtjysQKNpASaZw+DIjDaTilMD8UBUVNPOO2ROJppzTA74
Foe3WDKRuWve4iuTiFFY2S3iS87G77tnITFvingcjd2KBERGGJ5xR2ffMPwJzd/IjcKw57zWL0ki
noUcrUeRHoWjorhFv9A0kPNifimQa5NjIQzRLMiwiWRWDpF1OnYDB/5y73MGEU6irzANzJr9wYCu
/5jr9jyL40n7kdHRTyKJJOmMZeaZZr/txX2Ien6QxoCB9ceBok8i5ZVlx7LvJsG2tO/ir2Rb44NU
5svIpiT/9jhxvq36PkSLLXeJRxHvjdRR6zaUiVaql/+aJPaFCn1S02EstOS3ZPCShjWd7wxE0zqU
XzW5WNzcFbHLVLVOSgEsoMxeadWlzGNuhv7N2V0r9wzzcNGi3Yxt1MK7rFI4MJo18wZVdLLu3jeW
x9gVn6RJZJaCH7YQYmz/HDY77Jg1s84O1gRqqXLxlmATDZJP5A7ajP3OPBh5js4GAvgp1RK7Nw+J
9MKJ4yly5s/tY6bICg3aAgpglRbBqtZDj/vLYMRdXVXB3LRQqY6gli+tXr6s+aeR7IrN3Nl4rVGh
OdoGCmkH8zMnxJbyL+lx02HFzvHVU5Plou5IlKQVjsxUr/3RNaBrOrXcx1m918dmr2AcnfRyHxnl
Xstx7OUMe6Ga3yGQ0RKwvHi5o3pZK0SNcnkPtfpeGPW9nIUbPldcCiPJeYprytVuHctr+Fe2AzrC
5TTL4lEyxQD7O735TaCZzQfIThAhpfAElXkHOaFDhb2lhckIAmQEjZPXTMhO9NSTu008EAOifRgq
Okg1CubkHkvaRVmHS/c1zuIxqepj2GsBVpkgQ98f55M7Z/lBm+f9mJp+Twd4A90DnSwB+VunlmJP
1PLz8ilM8Egq6JjuAoOr0IgCAZDWsS5OHCe7TW8tYNRVgMXioBejYwnGDCt9lsfwQod90NMfqZCv
YnbUl8ZHA6McC7QuKgIUjKHhkvtFUvlJywykDOQZCk5/Xwn8S3Z5uNo5IG5ttn5RLr7aUl0uJub2
l+mcYTV/lupDjIkuHeyn0l1k8yZXyXO2W5T0VRGGt6bDEK4lDxRHl0Jr8Bl0j8IXFTZ/WPpmWDob
7zZyBXlCNNw0GMYYi2L+olrjSazXUyuIJ34/nLKhOxlteTI6GHH0mbjXTHcxpZd0Fe6WvFcaX+Cn
jdEp7ox4OJnRD/lPzoJvT+kJoVc0hJQRQ8/jhYS3+adLLVgRYy+vD0aUu0pNP6oxBiIq9xWOcznd
lXNqx6vbluNLVWr3MWek6txivUQsYf4i6+B1mgK9oygcFMXvQvWgj6DEmFHtEvkFDqX3bWUQfZpN
gaHsLaU5FX7Vc1wnHDToGeN13SnSq60rlzu7C03TDyzqEyFoT/XQX1QLIUjKQKNiN/fXZtyp1IQN
4V61dRIs9FSpdVzvdUWUXs/sI2YgQbB6uDcjihFc3rZxT9JmF2tnKT8LFyUervgFn8Qlf7KU+sLV
y94Sz4iAc2O+0arN0aXLupOSC4Gmrqe+vJDTmvIVwwdcuhPGEK7HJDbwPHn1u6kKe6M9Rvm3tkYn
9sYx4SoaOHKTmVB8k5BKQ2z9GluQfh2q5GTJ9TFd10BWyQWYTp2CKqq4qr2rxupNcMKG1RlannzF
MVqHbPhGxSZCkvo4egTXtzSAQurmg7ZjxLqnTAuj3RfmDPQ1pycZbo+4EU76hEWkRQGubbLJaJ9m
Ly2j59N/EgNShvjHlvvsoih7s81e4ql7VgjUHEv1dGfQQ4yR7Y6q50mYTmbltZXuAAUW8wW5z2bI
9Zthwn2tvxE7QPNnS2X7hFJz+F2rQxtG3lSf1IoMtIawfkV9yGvurqnslzDcsHyNaoGFAyGSlYre
sImVSzpHxyRPgZqdESkQbMmvObeHvoCTG1b0ufsnqW2chD6RJD6nfgKr1J8lTdqE/nY7eZJ0l/D5
PiUozsTfBnh4j8l2V60Yf2t76bi6BM5rKCRl3q2UEgol9LzPJKRa6V8u/ozPKcK1vAVWwdJCZKMl
vPSQbos+sCkkKJjuCodjeVIx7A093HtbbKKaPHcKWQlmeqyS2uuHdofdGwJJYD5W6HVcUVRubtm4
Zk3FQwEGo1HtS9QiXNEbrr4Oh1T9Vgn3yBAvLAvoF5HAKHhRwPT1YSJJoKP6caGvEAC8wSVqeuao
BCWX0y4cJ19iLK1akGWchPhxLU5+EIg0+yYT0q3jb2JyPWiw0pX6EV/vzGLeIFAh6ElY4ESPRxMi
7F9OKrLFepqUWyV9Gn3kNGb+YgrwtWjSMnH6zHQQalLmwAlrxNudnbbdy4yegEIWYh/pxKAEghCk
SNKaNHbCTRfS5s/mn6l8pGK+m9q3s4UsC/45qf9KeKFBfCqUIBI0zwyAIDxojFT7q0z00J2LKHPV
4bjUl2UH67BDSmBb2QnyJ40tOLQkKEJj11nK4VMv3G74Fpb3ykgDC1HVp6x8IMvsvojKvTP39N50
uLEwlFTHthEO8ejnxr8+ey1V+osYmUlQ8letCmWWeOpHzPJ7WCIuL/oilIa63apw1Gq7+5QyQNwU
N8vfqv5OCTJVMhc063UcJmbyzlehaq+wUF25Q0wQi5f6kOaoJ6xjxzeSrSAlQ4KWOPmb6/6gz0xo
p2QzhM+cHBPQqhJzVKFpnmT68XzMR+2CCU8xBl+XFx9dsz/jchoTejbTNlTupfCZQ3FKD3If30UL
RIdbsRD28gjPg+ycBqtE5CL8E9dP0PxVlU5kRazCLSOvvd3XXXMo+BAzsaD08sySMQvlRAKGJGWH
tn1k2Gjbcgh6gaSVADRVw58AuKTPT9UUXwoMykFeTQcNVTflmamJ9H+/rRDto67Zk92wb3OvjxDF
dRfRqq6z8TrWt3I60qyXlRMuh4n5e0nvLujSaw5rid83CF2BadLENgWu2KhmTiOq3ek2LfZIRanT
xK/FR2vZop822iUpocVAcXEK2Zod698TRv0BM9LMH540VFDdU1j/K1brsJLWFXbxPVbeJKCwIV6Y
8SralGSnCFppjr4S5oBsWDh4RIeShQ54EgkeUMgXlVGWZnt63xH8i3cl6FZQrs0RuN6SGlus5lNx
bMM5kC0GVP4UmoSlrPSTCmFuD1Se7FrhX279RurZtBCwpd8D7mS1x5ZvYKlyUmu+EFDLtKcNAiJn
pE/v8WLe8e0+Z7ydoTrW+UQXafcRVxp5LuvnMqUfj2ZJP5rsUBQ13U1y1HQlKIQ6KPMTJKJBjogG
j9WiGMIw3e3PmTw7baw5I+lptcVN81x0XsJOM0T7TJgR7eVfi+imq47V9Bpru7KsvC7NqTdhhsIL
QaTmWgGZ/WwiIR3zK4LQZFu8BwPBVwFcJAvv2ii4nVgBcPz1uuB0orDlOTUIMPH/2mqQnmrTb0Wd
wCTrgqTUFk2kLN+dhq7eGRUTEL6lDfQ60R8HxNAQv+YOTzF2gikEXnsx8Ivjb1DQ/qszAghmHgCG
4X3ogSsYR45OTKBRiaxnPXcxBeEOBI1oCSiSPtqic3GRvOKOOjcLhhUAD6BMUc2PsFpafZMy2Zs7
yxujL806b+BHJ93wierYhoA0k+pSr7qz/aTdeIzHmNCQncRaaFvxuKqMSMfExS5OXhe6BByH2Awx
RAEMS0RzAtZo8i/gOXamFkKFJhFyINUyH3aBVTv4Mrsd0k+DMpi2Bb4ByXfUWtlqHuVgScXTUEy+
HCn/GX7lTaYaQxJ0jF1JqLrh/oIEO6eh/ejyx0SKS9e3jsSDFYAL+2/LmJxSdo3mHKP57QoitSDg
cRrY1RcM7MJcDQTZDTrGB0ot0WE7BERk+BbaVTVIZkqQMg9IB4evY0KZeJBq+TDRqKOOgQ/gy8G9
HAmz7KQLrzhHVzhWyKZ5vQwhoAQIdoWoEu8onKhO68VDB7knHRKD0UeJ7572pZzSu5kulHXincFT
97o7TF2Bz6LyEGaRXb03KHdrNNr1SMHx17fzMS7Yi1MVhEppW92tQOz6HS+IMSfNV3KM9RqBZgPm
kmrBXJUfEDi0YAuIS7rNWqclqs1jj6GcVf2RrZtJDmekfBBKDbDFOvT47eLtUSFCq2uLIrH1W05+
fJcXjC5ey+AlLfJbxGSTa6TCO47yFRd6vm+xrOLoKdbs1eiSV3NQ7C4eD+d1mg5dzS2R3rcbkcka
+3yYiWch4KZBE7yjw7W5KrizV8cMSDUTBfHAoNsDFdOa0i2i5MkQLrTluRpPeXRs0eH2yLmWZ0QR
dPFbHI8hBBMyBv5zch+Ezom1XwtRIiMGi4Z8kzgMhhrNIX+kXY7pdclYH9Yhr6MzUpFUp4hOoYqS
IB6xaoS22f3rD9FeRD1MgMQ+5sN25bOOzL39WajkEb8hDOh3kcrRr+Cb3WzchIjgwxkeSv0hKvkL
29stpIG517XDSQ4NLl0l2Y043iZr+a+m4O9GATcgRtVIPrqbmz3LrRfBtbihZrju9qLOrzP96Kdl
Fa4+fFcCBI6KlMejq9qUJzwva3kerW+jGFzOyUNJpsTQYs2SGyfmD+il5ffDAwg9Gu9ydGvX99X4
ZyIam774RGXxmQnPuZD5Wfsz0hkgWQnR6IWojKlz5pNQfyyNcNHKzlmlaxu+RuRE0kV23b8V5/xM
OP/HVgUhy0ObbJ6T1S4aMDSAitV0mQ5gqX8DP6+RnbK1sIWFzAlZDIhkcnCOz6SG96hq0tHXur1o
Zh6Gu89uZPTxaFK2fK3xTkQjjHJlAK9ss9eEV9d9IYI3cQdV3T+mTiAR+Lfk71MdvZbaXzO2zrjp
8VcScYdT3jH2wrUq0W5fWtWZaOUbGRDJ7aHS/yr5TJuv1nAk++1M74egg9zUwqdNoyMX7mMRyGUi
QKaJgVXn6zlEWD5VJpkdyY0AKbTKCXbbFhGyueg+ypxSJUFV2pv8KlNxrwrjHn1kwcc2WZjzOgfh
miHOjOwBNbNaseujENPCgE/I5FA8xvimxOdhTdw4VHGd5N6mgVuR4I3i6vdNuh9Ccd85wzkiQ2rQ
jCA0xN2QZ3YeKUeAG+HfauI9CapueELMaBuDhfKf2vC3p8qL5cotJW1vPKo5e0vq+jVPNceCkLAQ
ewgI5dZrrHV2pj8K6UMFTtIX6DtL+v8Bz7k/KZeMIAcSqPlmlI3wlnUnkP4Rn+DJZvktXwl0ktJ9
tlnZJwJiqnlfbYaAWNyPCRFY/1JVCTi38LYNQQG6U6r0Rf3uWGno+EOm4CKVBMBP58pd8D6VMtNd
Cfwg6DfuRHIY6YH/hvpfU+zGiAy5k97MJIh1z9rEjLZ8DMSmejaxxNR44dv0NVSsZ3iuUNWu1osY
F5dlNk6KhXlRbQM1PEnAcmlyGovQz/EyKXN5YAQmJji84Hudv4duE8NYF03++G8szb0yomWQaO/f
Gwxacqxi08kOazMdMMpr2YGd6BckJYuZk/Krws6sY2eOOV4lfsmajjZn2pm9QZqScZndKOGjFeMV
C2qfaEhKMMY10xNcHamNshF6Si97YT54HoVmJaH0onP+YTKPL5HbA94NK+ypi0EcGBk7Fi4llHp9
Z5B3Am+WBevyO1rFXe8LHkT20nCP7pJF5egKA+AEWjYypzBEsRuHk6RZvincw6Q+9XF20ipXie9V
2zzFMSpXykpY4qy/N/iY8VmSHmD3Kodhf4KEDdO9+n89gEgCG8iZK4tREKmkDaxPJsXnstVUOAIl
d+UObdfLumj7AtVZ139zw4116g6l5UxyYOFrERFPoj1b46+oRWDGL6GpTk0LAQf63OZBoRLj6Ol/
OEM4r1rrEKXRCVz1aOUhqh4n6t46vfeXFmu/9CmYyEXt7K1CmFOSdUSt/xp+FnWyR8C9J71OWS4d
RqNCR0SYKi8UKAapKQBJ6r2nbB1lmV1NNbLJCEi547mgDSKX8FIPhGIJOwCAPl1v+NASgMyp6PcS
3vWhq+DaR5sYbSLmUp3OC4PvtU1Gb2HHya1nkZlR4r+dVVI50ExHedB02VsR128Fh+8HuxE/cxBZ
2Y2zLcSWFnIq1eH4pko9Br+NWTPt0RUBfecHR9i41ES2wYYbiD8p3OZ0PpKnYhL0oSBlT1/OGWXM
9gtDDwEn9y4a7iH6PoPPGfXaTRV2uiG/NtH6QqYK6ZuDDJEbPfJrhoCqRBaqsgwEjAXdY2OcR8L2
BmggJ23OW7YBTJ80KS71KozqHA/uxmpC1BbrPhT9HM6cfxOaQ4/p+V3VcN2vyhPSnY0z34I3iXdY
qRiVuvRbhFO8ifillRlVYeIr7C795jBGcxSTLIC2v3DnPogQwzNdZE8WtF01pDjFos+Z4zfa4lcE
rYnS+9qROTDcmXQfFwVwQR9wk9MYuGVExQ0Hb6xeidB0fJFBaWaRXDnto/7pG0oPdToUXGtpHIDf
BhJiwUXCtaiX/P4LK8wuzxovlx29+eLAg2Dxl4p80IUNU4ZeZJ2q+i6t4WHE6ydOe2H05uoASqtq
l3kAHtoZhm7PhTcPj2g/9RFu6lfKImoIeXVk4zjmojN9lfwTCs3mYKYOUaPbVr5U82uuYPhBsR/P
iyMsz0AGXEbrmPiZ6SIuRUWImdRw5OiBWH51FW7esQP9kIZ9SjyujYeNS9cpw9fBOOpVaDfxuaOT
0tTfZCUaEDkAPVWWONojXspjhIK/RoJz4WcDhpyddCz2FNNj+IQtfSF9xqIHDZ9G63UZFa8xHqv+
r2BAY4sQdOP6qPmju9S8rLygrTn4oVdAWVnxFw0zUFKLi0l0Vo/JgHY2Z7vobjVnC9mi3rXuUF+Y
q2qb5Z+K0g8/CERGTM2q+wUYwkQpP1Gb6o+E+JrGPFtMiJp243rpS5NYn219Atmn22c/c8nzeJrW
9PIi3jOXCOxP8tvuVvG1SUjYJaxAdXyM6SvGk8WivKfjisCjovPmk0+g1dBSlk8I+l0NXkMl86aE
16jbzg+ByU0vo5dZ+DVTSSPWmVy3YwMPW1OOiJZwqv67eVu9YqDz5bY4T0iSrOhWfG0SwKXqzhos
CvlLJ417mYrdkIkFqo5nAzUyMlM0ddacnof8uT2RhaKa4IEE9zW42NqOBJrhaRSrJ37ORnhf5OSY
WfnR5BdOr4nAQbIPbF5ZIe7rvN5T+pDSjL8+xY5onCIcFwy6O3WzyxBbB/KMEhEpxLLLBbBDpzyt
RfI6/MV69EzkTpqM1zQSnsdYeE6FL+SwzCaMbnM83jqQgo6cn4FYuWvPji6l2U4uJprFpDriAioG
9VkGrMjjL94o1ExT/iXCzkBs9V/Ch7eZoNSieJAK/GhoDXEEozyxyYLx52n268zwypdKIfdSxi5M
ZIOphzQkihc3TxadT5F0hzy5R7ToqGxILKqI6OqOFT9/gseMmltnJWWvkLASx3DPvbRoWHew7+C+
qefhMu3go1PpimfyOorCU8wVTcErO0YnneN+S81oFaSxob+o7HxwNZ2malCtA4WN3dbmYTKUA8NE
DlXRHbZ9qO1UI0JgQoM9dUdyHANrk41KDup2MaMmvQrzsCe6DAGJh/PHUJRgyHC7IMw2Roonswgo
yNuDKQe5LqNO4s6sfgzWYbfVILhatfZeNG+JPJ1i2by3Cr90Uh8G5nlF+V7EsjkRkJVSm5G/Gmnl
XoKGUwRzV+FzY1MncCy8uu64YMijk0HwfRgwDeELMnTznhn5vSzTG6ajWJKfs/Y3rg1vKQdWFHJp
XBPACh1ZwCBtIsZ7nNST/iHjdxm8pgl3UT0zxoy2gppfMndZy8S8WvU6OffpXteS5OXlJYwOdakH
bSc5pTDgqpWOlhGd1qk81UZzEs3xlC7zKZzs8COMhTct0t6jTHZVE7ZFm14XQ3jOLJOMYXgvo75K
c32RXxpL9VWEpquCAzpPXUtBC9UFPUWoCUFaQJ6irUrm90K5WPO9pa8kEKFci+NoaYE63greUubM
rXogUuUgEW1amLz7svHVQvQGBAn/Y+nMlhvVtiX6RUTQw3qVAPW9LDcvhO2qou97vv4M9r0Pjh2n
oo7tkhCsmTNzZNM/KhZFCWyJjtMUDMfqu/trGZcpqtfJV8SpnWq3Iv8xx2eJ9P2DAXv1NPQtSzvZ
cFLJ6c1Lr+N3f5ulNeSKbNwhU7exJ7+FmDOEpa0u5veyIszW+vpi1OG2z94WB32aXjpWyetJrNVX
Q5qCyvjgYP/nlM/qq0xQp8KT59nhRxlc1Rci4cVaTJULcWjL87nitpCvqvvESqMnXAGPAkVctoli
qcwVTe9x8Q1RstcXnf+r/1MR2ZmIJ/WEXgdyIEZJOCT4So3Oa0JoUn5I6pJaSRxDZ9ZM90ZNnpKd
vhEbhhk88nz0hgi1un6Pq31buXXTumN2IuvFfiFOQiJLg8fhgzKkJsFpQ5glMzpwl0tWgmT7uA6q
aZOra6VvT5Q/ndVwq/vWQRMVyWYF3ZeFlsH7XL9DFXmasfpsEZIkadcsTE/pn2TdfH++6oMPnDwm
vLUEwsgmP5WEjXSUI2bCS8dzQ0Beh/xQsddUcQ5wPFHcaHCLodqwwCYz/aFG0sHv9MNIK1/Y7MVd
DmEBNcHViPpLKQfHDlhqH53BPTJtzD5YypQhXGvug+VmbNT4eLKZjaJ10JVrwGfDk92eZhEFqeZN
JgUrFgPtFBMEwHJVP9ocFI9g1coGi5tH8CHsG+TSK827hGBbZp9z6QcvFetHKJ6lYj/LJHoG+plP
6dCgeIt2w4ip9OuUhDVxT0YLGwLB3sdwHn7AnOnaXz7jjaWvKpVil3vob/ART1N0MIk5DPiWcAE/
vLQRb1JivNiP+3ys7HGXWWT5+Rp8dDqrx6Jrr6flHByky4G9xQGnFaCaym1ahFs10jfRNpK/NOlU
HgEfcul648irZe6C9t+kZ6zEsm0xyiRL3yOz5v7qqdY6SZijBHxKrNM8am3dlaXK9bvKnW496wqM
uXZs76PGPtiaeQxnHcY//tL5t2SI5R7Vd9UJTpstmzsrmgjnYGnmVWwPpX/xv2Or8oJ4gO8cb4AY
OYV4VwS0s9bYwsLY2TKjOFJo0GckqZQjeYNgEJfWuKeWeJo1YMRLivd+JhRH2jUVt8qKHlhQmmnX
SfUh0SgWsoVrlfG5AA8PvfMaofAtgEQL1Jfgq3P1tNypPMWUsd0pcAlOxgeP7YLMpymKk8iDk5nL
R1ljt07KfHobXlk13cdjP0KA/L+9FqHuy9SQwsUBQfIfyXrW7KOICbyeWoZgaZvjUVYVBlas9eJC
tjdArB1YTaQSd8pgZRPDSKpsp/OVG/nOr7NdMsaQ1iBBMNmRry4nsHXkjdMgZanTrDJWDSruIpnM
MY9app+xYNBKSiZfFQGbHgeWO9HBH79FX1/x6BF69L/m38VlnkAgXNn4edWc5Xas4KPFroPNBjfJ
z+D7xxhmDjx3/IeuadC/xctImN+rHSCoC8W1/rG4jAw8OzFOQoGVO4Hqn3FMG4hxdAT41pj3+0n3
ZoYOjaMWh+epYAqUy3cy8sQTgk/eQk49QBYnEvL1Y0gnXkYvvaqjuPndT0XFQzcBkekkqAmwKjUo
cBqL2xD7hgwUbsW9xCRuyfFLxoNdbuVh2MTDip0nW4iLlBrbCItVRqfnbXYWQwOqyLPu9vKiEdpj
tU3gQHW2tJGqBcgwbnj4baIqcQSALnvy+ic3UMBww3cWtexHiAieo+18RNQLRxsKxrjN/HzbqObG
KxX+73O0KYaf3kjWeV9wRl1RkruzLH9LRcE+Gy4FW16tBTL+F1fjzEwUDNgj7f5QX3mGdAY2qF52
p3PULJYEjFEzGh5I/YptfbUqgpltNk4WVtLE+S4CY4rRZmeCU9Lg39DC7k0y3ouKO3/2TJczNUou
W3eZirEQTo1oNqMMum1jdNEdDWE918GWYsQrsgVQk0ZB6beYtiUKyZLoSBZpb7gTGzh9WUU7Ax/5
MP1nYfwzTsapV1BjSFroW7Ordvls7uSs3tf/9JQhcLhYxmr6aEk7JdVT5H8FM7Di9ccOJTSEfBCo
+kMiUAGmIQ+3mq5urKgn0RFt+DVYeFfemHxzXlz13EfIlkvBbma1nuQv1ly1fZpghWXDo+vHW8hy
W9JHz2DAwYhTAXBN1l5WYqJ8azj7YPLzmgyXjs3sCpY5xCYBr1Ip1K0eBrsIkM14N7Lk4VeWK8MG
jqXhkf0l2U82IHzE8XxXY/3Wb826PhhYD6fqqzBTVC4wGjBhQ0/rXpBgDkFJD3FK4wk+vwA2cXAs
F7LnCHuKj/sYcwtG6+i+++Y+J8B8JSyP0cBko21Kwv68Yg3UVjUqt9w4t0a8Cw2NXfDejvOTKP4W
0+IzRMVy7OhPH+muRQqVNoqDGOKD0oR4dqW1PFl7FZtMOLX7XFmrJueFODu1h6nfWt18KG304HMV
9Hsq9pzI/8vgtrNxPpbWp92esMe4uN63qn3KsbTaGgBGrM5nnU6DiUFlpdXNWc0h+RrVLYjku5l/
phaxs1EHEseCkBsRKHs8N1jgKVaIJozxmNxwwOqWF8nBpoviTfWWqoCPMgiH6/k9BPfCLYRUj2vH
G2sYjyNuH1ArbfqKo/AtOtGpYSyAI4bK/N2mx7ZVD0UKjcgmRW/Bqv2DdfTcrKH49TSotY82hp7Z
lpsJxaCcA4YOhwb0zTw1q3ZEX8WS9UUWD7xW6uhpQbsGGBAN19AMzsNw7DB6mAWxyv7Ultk5U8Wd
4jjNOohg1WvWccBCmgfmQc/J+zZeFyceBwNXGmY38HNXkbEi6qx0VMceSbFvr36/ttbdp/AN91cn
xTvAOTbDcavE2c7kINu2ptPj1ZZZmvvQCUcwBugy6d/0X9wDtjN63AtUpzO8TegnS/pgZtWJHDhk
iJiKEwKtqBLqKBxIXVO+fbdOAPxuUTCd62Rfu/y5P77pnfzq3Xfhj5ehky4CYuwWhjtJgwn8PPOY
WMfdX7tD35F+W7nz4ostJ/dpTu4V76YZwaRhS6Ja0nWy61WT9FuR1ZdsrM+osr3varwCnfpekhkm
Ys1r3W0FX7D1hOggzX6p1U+2Uh5qbJ0FlRcAlYjWmL1xqQ3/GqYEjOB2jYl8J8pvMDGSmWdME1vp
0i5ORubGFvZQBBmvG5QtW6KK7YqSLp7PhznHQMHUbdC020Jii9Dy2ZLBc3joP2wAY9uV2l1UbhTW
UkYSnKuoPPVswOh64JOXED2jh34HAEnUmFi/8Ivs/AgZV202uuvhC8Fdk7rUdbiZJLlq/DcqLB67
uqcr6ab60ijvSdx8ub0kQFDqchMo/WbQMRhWLELtW4+ZSplG98Tp9KMPIX2z5cOcvM0QNmMcmgkO
n6QQa4zqW8GcCAhWlPeB0iO/+pNm1jUyOQBZxtnW5pMyF0c7MT21eEBPkzNnsTc2le4UWeTiX3UH
Y3IT/MJjEXuVzwsAp6slD1kaihcYlgcSFSNFvOkNSibKkiX7ZmoYKW12ZqN/USf7Iivpha5IJ7iJ
IHV7NiRdcpp6cezS+TjJwNPeorc7lGM9Xt317jOFqy36GyCYq6mGFyWQT5Yb4UThBZ/a1awjecHQ
lyO4ur+jX+y6INrHEd5OnTsUms8pLMNrl1lcuRvVDy5hW10Q7qlnfcu/kyft5/yhUftgbR2L87yi
7ZXC2EOq2eeZCpB/3gPkKshsB5tyRKOc4m04TOCMWWI4uRk9Bql+6mG5ndHRhSheYCqzCICniD+q
Hl6xALc3IGp6HFkuGlQqXfwUk31qrPgkVWu94QHN9THgcrRU29GPviNU+gh0nrrdixKOjbG44lTx
CKfqTssLWWY/Ts4NRmk5OwYBDIWblmtHYYuT0mUItPmVsGdmewUBYL+Sbp8EpyS/eAOU/Wox1ZJr
x9v3aikegfxZTgk1w2ItYF2uSBJsmUNLl7KVg/U1suFRoICOa/uRiuE6ct6VQgyydGZE012EdMT8
zp3m9TO/ynUiGmLX907U98nI70Zj3HCED2xDJd0+xAm6sXKFKLqqYUdlf6Q5PUVYRLCbHSL4KhgE
5rXMSiGxf/LBdkgprEuVM5KN242lMINWtlbyf2vM15ONRQHET4loNyMV8XfkBWkWsCyBvSXKc1wk
TgkMyRiaE8r7MTSz47p6av7EQ1faR59wk6xkvOlBcFaYyqL4NlraWUah+YNWjgLECWJXdwwzerDL
75UcP0clAcCxZMxXEAQVrIm11R8KB60TjFKZqJA4hnMOxirjDlF8xuS0uBFUqnCiQHYKtXLU1TrR
m8s05icceBwc09BfJUAjgo/pwRmDBGM4oK+AmvGSzyrCEWyTbNQrj6ZhV3WUU1SoR3qEbl2T74y/
0YeNBVnKEkBWnZv7smsowvUHvMKosnXtTu3sVWS4glXRq17CN1oj7NaStiusahd3DJ81D2gnnd9E
sHgfJ0AaEJbszqtDNvOSchH++YgnclPUJChyt6p9DhgYCmRaQxYCLn76Dp97yTGbh13bbVOFIUNs
e5RDkG2Un5JFVCyuHaO9h1n+qGbzUR3Ji8ecUxQmOn/img2D9pYXB8FntOQt9VEfc+tD9G8lcWZz
eSB9qXmxt1B2JYPKNgk65s+E36eFvPMihEmqHg/MkrbmB5chPjrBGFmedTzxUV3vVb6G+lbZjWfs
TbQ/hTmBeZ2F6wYA1qbIvFRn4gbtLltYvlVPQlCQkkNGRQ6bUp03tL/0dcsA8WptrgUohGsk47Yr
T20iDhxv+R6qoFOjXMywfEsFHpLvNOJk1nRNyAiVTbvDYL+rlWyvWf1+kLEnABiwowsBzjSMH/av
qbxQSmL/ANrkWGvFyWSoSsZDh2VbXelifCgk9yeFpVExvQZZfrHvYW6XhrdC2lsdAUZGP9IfUZkS
XYz2viQhXu9Dy9wZ/5irvBivY0Y8afJYF5eUGYReCgsuNg75v5bpFv6M/V3XGjHpvSDIUBFkUIg4
l8U5xFenl89c2VT+vJE4bZqw0ccm2iJSxL5JDul9wI8+ix5yC83rMDRUxnE1vgcVizdOdGCnunmX
orD2HRFK9mIDA9AwHWTDOJtegikdS957wUxBRjVKpr3AcVjp1pXnPpkuBOkSHedpcCQSfesk/vaK
nKvvEI0OWYEho77g99ZYItXMPkbFCf09Ro+wCGBGzPFpd5YwBamskuEtHJv8Mtf1I+aykaezHn81
qIp5axIhDbfysk8lTTGBh8b4vLLx5k2ebYjnoGSvbrEiKu+VNbxPWvQusQ6b3kptT7vVva/H26Sz
B93ojwmax7wIIpJbDk7l85gCiQUxd0kOd+2bzU5/CmiNWIbaehUB4toNXeWMvNFSsh8XXCIHF87K
22IhhPBozwCnR1F+TjANk7UAHkDfS/53+X1LuB+3lRXtao0sKqE9GrdKXIQcDDc2KVibhHzwDANK
DNuT1ByJZlo/FZJ0wjLPF98N1Nis+GSZq3DtQO7h3FTsOPzHSs11o/DpA0IHZDBE5S/Z/aAKXoZe
PnR4WaCgxHQaBDh88pArB0/kvyZ5qydE/kVvBbVEH8rkyfpfvePdxy/OknOiublnScpju0Na4MNf
8HEAzhSXB41pEUWCnnf2hxIUgUF3KwBjpXrDZnKx8KxF7HIaBDZEfJ7EevBdsgQJWSImCLX1qyPi
6FNDyA8mKEMI2JOrE410mOuzfQAaK4EYp5DP6Q8K5ZBhkB0a8YMzYRVS6zguviISY1SfhTpvHhTY
/hmAVYneWBNgge9e2kRsP+6Z3qXPzA5dcleAuFBhFZ+j9YBdn6OkOhXPmkORI1dfgxI7tf1EvRR3
m8aVezdZnlmZz5oTtFqDo+6+8qF1p1hzU+W3xjvOzpJL2utM678j4TBX3HidyJAZAIyNZYmN1TOB
22Rsfi0DbafyZP9VM9Y18kflLwS7NVlHMbIfDWPOrE/EWNBGgUwgYNThdyenuJNPIJCnaR9EYpek
Kh4f+Rh81bZ2anoICiRezS/Fqt57tj41S/qYEC36T5oOq5KkaDPtSwX7nXWvK4w4Nvnm1NV1kuvZ
6DQLKib3nR5UTKAO2EigPxHvTYOdj/lax2SkgellkTDDyaChqYF7vcbHuh3Uemcd7IijHVsN6ZnK
wzpMCdUb7O+JKhn9hhZL7BRBQFqhVCGyAuLCfWpow9b4qVUa3yY2uxMIvHcl+rR6jyQU7vI1gjx4
ro4GlFVj6k6gMn6Gz4rfVM1Bs6pwgnbanGIKAsKQZel5/p321swwrDwFcdYhgLik8EI6fcERoabr
Dr5pgsuwkNu34rttOe/Xv0VoHXEyXexqeum4AQRLKerlNsWKeoBUPfh67RXjNx7ffaqMe2xb7MVS
WkCnIvfClCRFK8PWpHJ4LNbagpaWoWIqToKcH5AQsHssLmzrIZBBW9GFqzgmr3pSvKsd5nj+pp4F
rtyQSMAwO8GtTOilS/E9P370SZz0xHeqLqdKkMaDariFLWZ36ZKRkMqUrckANEis5RCdZabxgvRb
yDFBkgkNJprX9tRxuUP229nXhjbSSf3wy39aw+24P1bk6LvA31HAultK9wzKKhmB6tDivkGTXUFZ
qrHK+RYKb2DBGyjxBuoi2qWDR64CqV0lj9JpGz32nY6IBXoL6WbhDSShqLUxQzz/2argskufpc1n
V6EI006PnG0l3vFEV4/NsLMTGUKAONamRYjJ0dBZ0sV/FIdvIZvjdGj3QE8I97RbW1/usYC/toPF
wTBEteYxY1+N4D96jmsp4pB7xmx6FsEtxX/qEwCIflcQr2QfvK8JC1U179APlXZcG4PO4jc5aUZ5
0sP+FAQP3yS/Z24HMiY43jGVWps49rq/XfhvKe+rtfxiUN43Dfo+7amv/hO4HOHWjIN+/5k3+tES
8lE1FsNlcqRATmUBOW7uuJcc4jAapZsFVWWRCndDA2a5CyAZKQ0xYKlAqw7cJl8bKd0d4g4+PDLU
nUboVrZehhI5AxK9GkLLJeVZBOJMtJKqs/mc+CNx0OWxZZEoQMVXAQ/HB387VpGnJQMFqOQeOQ9i
E1Q2bZe5iWyyWmQ9L92kQX0zWTsI8ciOmibvQkXssm5j8chDbpBZyHf8LzdJQzYJ9F8AAR9V3vPH
lHhhx2CJuUvN8o35KFTAED7YMlYy2KZpnZF/FWyAkq8ceEhFZb2XxoxX596Fwx3oTZwGbxSZPueo
elp7mmO1QMUalRwGqz0UM9sBHSjbXX9GGqmtbyPl/PtPZ4dXFr/mJ3scaTzan9Q8oaY3an22SVXh
axIFIRpBwxZhDYKQAYyK34HN0DAwiTzmTH+RJMaq3b53evw+xa9JP08oqLYib4Ou2VLpguXO2xGI
uUWGdrU43aS6z1R0tFlG1TOiW0+jpHQHPWnGq36+t2bkzATYLOOaVcG1GlM+osGZmHaztuqH3SXg
jgVGRMG+JXtMPuCu6msq7oVxDpPpGiecQxitQg4q8L55qAfBPpbW1Zs1j8eG0pcu2eKWC4K19iN6
+631P3Fkknd+ZMhIOh6CfZOWdB14Vox1nodLMpwm7FmWN4sWzuOToE2ocfoyjhUqYZ2j5prfIfGO
dcwZzSgR8rtjZCWn8COYbzbQDPLGp5ATR0jDBJjkqfVyolall4Zfg3/MQ2waGfPgeDXyk9XeAlLy
ybTFqn6OfdBoFWmyL/NvkUZOLkVrO0z4snbUHgAlcyTBWo8tuz07Jk8Qv+TztDHMEc2XPnX2WTU7
VBFUG/H/PRCXrsxxN90i6OLcEHXpGnEQsvmK6+KYqsTzNdIOW1wIDa65imaVth8JuWOBpVyDvVlr
DyBRyd+V2K8AvKn3KOqQyMM7CYlbJNgOp8fFkoKJ4hh3JRnslTUTPeAftcpH/E1/RlpuWZOY5G45
6YWeMGJXMw1HhEdJpazU8qw+2iV9yoLrZJY8DMlQc15njFXHH+DqGWlp9TCHX+rJOmZpuzYUlUYA
oIrVD0fiyNGeMplFH2gXUHVT2Wr1Hm3N4GPTXFvzqPITsDn/Mf1x7Vs2ZR7y0WrhPqfJvkgdJcKX
Lt1M8xnM+tbXqEv9lVtiFV3tBeQYRsyuesMN/TPVrwn+WozzBVHvnDi9TiyycOoAY9VMSAE/MtdC
HDi9HgJ6/JQaMnQgcCLK6nAERP0fUy+9suIRyH1RhtnUswH3Ec+l2yix9eAfN8yfDVp+doHoX/V/
UGQ2OfEHwYuidTe98V0FNmR3UrGcmsicZulFEuAAZNaB3R4ezJjPSC+SQ9O/Jm26jLSmsX0zZXde
EArn5L1mLe3/KRHESjxsm2RWvJk7bB5A6bV4g/4U3ZWKFcxL5K9PxY+25Fu+VAPKn8EztKpXY+82
P6XP7ZG1SQq08RgbxqYOpo3kG+wuDjZA+Gki8iXutRKTE0JxyXnwnwaTiC/vvjVeWzo7xhYmBe/C
qZVhn1A3mZpbRABzekRCudWFTTMd0qt1wKp+KuLwqkfiFhQ6Bvk7NOIOvBhmWD0O3i2KqZVM+8A/
2cTXrg+vWjvv7Pq3jORLhGRF7kmE5zQNzvZEuZ47SvmuLPGdYGNQ2UgH6rZb6rdSAk9lu4GKs23T
S2VNJ5+9UhGzEImwrWXm1UyjtcozucVHEAu805VJKYAA9BOdGtqlfCAN9F7aM/D5odqbiC+p8sgH
605KzlY+JGE7MyZrGA2c4rHg0Yvu4K549fRPT7qMuAeggGwsYBW0mf5bxSCgNuQryClXnN8HEscJ
IjGuRsC5W9RmTbuo1fzRFBP4Yd3VJWyXDcGDdz9picuP1IfGySaIDc8MKjces83cnGmDUx8mTQyw
on6T7B71T9G9OE4BUkvodUX5DvqdoCCi69hZ83k0j5XCt0tOuT6AL2HBQCy52GsKxKn2OrEFMDGl
mHweaP/IluSl/rUEc6Fix4qriQjxUHOz6JBKH/KwMf9EGFHCBMw7VjUADN0T74ucYpsVf/1nThOH
wDJgJ2u+wV1kfPT5aljeSspaUJxrmJhGNGJIOhcGa/DYTUs2AOEmKuhnajx/kKBFvBnjvSm/Kn8b
/8x5vq8nkMzXfmghrH8w861MJMgivP6W2wLzRPodyt9Z/obZOv2ems9yq/S/iQ/5yN/m6hZZ/T5y
+K90HpIbC16GdlVaaytAASoPmP/NsFd6DqrNVd+laC3LhW9w/+Y4zr9ZJrfPaxi/43azQgUf5B9T
VSAUPzuL7UXyMbZ8hKPC6YKFMYFLnKoW88k3Qq7Zj8Ad+G0gs1zDcV6HA4uJDLpfBorO6kgzcQuS
orfeRzKTlJ2fxpA3TNefphFB/rc2VuaEnG6R32dpqXIqytQ/ghaB9O8mni3XnPnVUCgs2By5fiKq
bvKkSpT+GFJKKMluVjZb+wgrZRrZK5vs3jGY5jjoPYV/XKJKwFjXWeyuKoQl5Xugsoj61VWyXECU
haSG75jopJeAlB9Bs9YB9JNaT0GoT9I1gMCjm1ZABKDkkDSrjylwF4k/yH3XqPH8h64No4PtD1JO
qJOQX45l9kat/E2y64mKLe11qbQm2k3A6JBOPT2lySUwp2ue7H2K8DCDdwVRoGITou4NuO5TGgtU
2uPJj5BINsA27zrMjhG+Y4Nw5WAgGysBJjrawkJT3rXk+hi6a+kd+bjTzT00B8+avgYMMbc55mWA
Ls4igSWL4VKVbSMEoNcmDxUTtsCEnb/qRaBBQFr1in8nu4GLcWSFuFC4HAsw9CyxXcY426118JSE
wwoCWaVxSBr2UoeENFiUTWd0hSZ+0zVe/gs+7aOF1/1WI5BT5s60zE6O+T68yzplOG1ENgJLrIl+
qbGpYmcUr8rXzOtqK4fWLI/TzL+mBguPwdPK3JZ6irBnxWFlbzL3psxJ7WwNmjYFmI6tW+WkIPn9
nhvU3v8Nq98Z7lyMZSrEPdMak6NjiwnvPUTGLuJyeQQhNr/8rpTqHTj5gE82C7JVLBFy2475IRrM
R8rHAIIpb0gS0uAGTApeIIfi8Lug1WuGUqR8tsqtEN/0fAK14pHPCU8LIYeohIlGDbQkh8uJaEDP
OldzYWs0vFMR5HRIYGjJPlKjqoII7lfcu1swNbJXExKOOsGOcGbCwr46ly6nFk//hSVDl3dx6avf
nrr5/LMGraCvytqz9AJe8HhXQGFOnmapp1mQJ0GF5Dh1HFqJYhgfBZg5EebphAjUAmyB3mQcSzSi
IIvXidgYxZ+y/zYvlRS+ZgjxAb0YCVbkZTS+RARUU3yb6WN58xpasDXpXeXPk/5aUr5VJu9p1T07
+cr10TQfFXjSkdRDymWkKRQ0cWfmvcqLv5YqdkNOyBuvgTtyXeT+4EQ8JimCr8gMtK8SY2th19sW
84cd0ROnXNt4dAPIxSbmAez42fzOYy+QaFAxVzEm8QWbs9ZsSDVsJsukxJQD7WZZevQreTQcc3yg
NKZc15X2b6RkqytsYKurYHxP2r2NLsndRwIFVxroUoC6uI2Dq7tu1lK8XA90rq/k6K3mP/ygAIwm
Kp9v7UqFG7NFBhRsiuKkqLcCLVAhUdyzNVTiXUIjUwYLl6UOwEg5e8Vnud0zwFu3EJ+qgcY2c0Es
i5eCv4bBSgHno4FrVRersOHfGz94FDvk2pI1Nh1bv8suZyQPAoFTuytxc7KZHyUbfl0CjBhLBgvn
hoUz23juu/MGbTRW9z3uSWQ/vnG2VB/LnBTxHA+s5mpMP9CN0gb/dXVu5+2qgtSIcxSb6oletvlT
R1njn/kN+AoTidD3NrdyX2TXsE7vg45TdRmC7wOL7wS0XhUEJ/Mi6c2e6rq9yooB4xKVum8DKHYN
AzKto6SD3rIYdbO+NbHyhHgRY/NRgg/+eqP/UdRnTjklsTfVMcGXLWMeTuMqPZvNB4J+rk8Hpmuu
YyCzXqGuQq5Kf3xvJ2KnPO0TY9Mhn+s4NVDsa5p4VErb6fZIBS9jWrP0vY6u1Nv7iWBaw4xppA92
HK8gGF5qsWpfxW42vPEfka6NzB2C8PMGa83Gqn8n3MwjdiXqDlTs94We3ycofpkTxOU6Lg6Wpb4Q
dwftnymPpxopt+7n00R575TlJx3iP6ZiZ3wNaQ+U0D/IDmu6U+fbxLHeSoRpdXw3jd8MB176PdPG
EJP5/2zZqusRgC3C/7iGCMxUZMCITWNfJtDgVSVZxFWK54hGd1Zs1ESpzTZlCSDweU9BD+3TaVNx
tcb0WpE9TXw2TyGNnzgswq1v/oXWgE8Ipe8nMqjeyeuNQU0I1iiieuy51ABCz3J31E3agnJMOjzu
VeggsRdQ5Qcblj073qK9SJz6FnyQnPMMzMyF9hMtFaPEWQYM5iyqDfrLMLBI0Q5MOkhiA+iRtUtq
c6+35kFWFturRwNT9Eip4+u4q88EgEik4hYAHzB37tCabt4l3uiTJXnDmcmBl/vSSticRHJS7K95
/i5IqNJJzCSoYsyJLpmjprQP89NJp2RzwQoCDZPkGoGanPcg2s9fDDhC0Haq7iyjYhW6nKX/CZR9
mCfTt9UdzXa49Gp6puS+zkceqJTW6DjplCXAeqrPkfxulNiPB26LGaaI6WjJCvCAo9GiPIA9asxX
58deA3I9O86t7611H+me/qCIXkTNG3kYrSySW7Og3BTjXCF+bWplcDSV3W9fxZeqPYXhE6eO4x+Q
olFVeO9dczvVe99mtioIW2QayQLzqAw8mqpjMHrRB/Z6jWhvQBzQt1ZWWTo5lQB4eMbsTLbMzedb
zKEmcIaLCTufV5rX3MfRTKkBiMCC7nBaf0xneszNdzvTMCcT5UMoiClH4MxIOYLYDxzZoroiVM+b
wZ2YmJ/1V8K75A1xizleuMsbOd/MbdiASm354B8H65+ifkXRpr+jxZYYt8PmuFcCLzfALBOZ4JN9
ALUy4mHrCc8+s/YEJ78puwM2tYGeBVTTznz5QnG07Mo8Qz8Le5K1in8v++Xeo+m3APIHZ9Bu6E4p
QywrFnmdT/DTgmdgM9hKK6mBJdfe7LanbJ5n+4WKwvPwh3dHl9/j6JYHF7YQLBdUB41rzZu4MoqN
9m2F4zFQ0bzCrzKsIGixDs4u4TYqZfwB8M3otahpzxDZu1Rx0aAfH3tFobaLjLQCUDTby+1O66FW
Gc+YCrsK0BxqDL+8jftFUCcd7V3ePazF3HmJSSmXAp4TDlLznwat4TPogR7Un+30reJtlErF01wl
/Bh6aadKb/UqY7BsWz7cXscO2D5UMr9Js4tibasNP/U9rQ4oCManMlkrI7xpHSD3rPOmJPO+fUgy
Gfy76rNQzik/ubBXrcm10bkSfy/gBcPHjic9PSZqfKUMLlgn5r9SIGOCHm/Yg+e9Y+IZwsTLMQOc
vhrsWe/1+ED67451kwA1y+6c2lvGeWjxbCTG9uXb4jWWwXuuq2/hncfWsQZ0PkU23ZyeRJZSMeEK
4lfKfDpE+WrKT7/4pAMYwM/7vO7sZEdqcAfWpSHJRDaTI+0vc3wRdpS3myf6x4eMhpbiUxv7A20C
EfFGACcNthO5J7w7uUWuengnMuNYUHSbpMEpyJhTdWYOcDLp+F0W4UaluYtrpIn25khWQL8BxFsA
wd19QttoZxO1ozuHIQ1dnHjmdvC6CbWZcq3SB5jTr//H0nktN45kW/SLEAGXMK+0AAk6kaLMC0Il
A+89vv4u9J2IqZmeqm61RBKZ52xLsbAttHMpGjK6OVbG5mQvkYXb0pfXWvWjhfi47vYc4ec510+T
KZRWSt6SUzMLMqo/Zm53/NikoSFs9ZFn4thFjBybIOSc4rUk00bzPvN+mIR1EKB8bWg+kaAk051Z
xV7LYwSev6381xzpcKduo+BoDtZhUKAQ4q82WtMKw52wbhlhYzPfZFazUrGWk1mDP7/GZRduolHh
PUSUTIw+XbcmM5HqzizMTkucT77Y/2mLwEcV6o8+u+s0x0hwmtx3OsELWbZrjO+J4OXiqLcHlIy3
0pReZWmxNHuqEnr9DNiYrS0QJ1LcgStAyrt6TXMACcz5SaQk7p5KLdhE3bskvTUhInASRKKXEkyG
MlYrJqLmXOInobpoaIjHlA5Nkp+47XkNU2Rj/h1en1tfQf1CHE7X8zSTrMDfF2KZCqsfFfjCpFzd
nDvMRmS9EaRBhWlX3iV01NZ6ABYX6fRiESbB4PTf2sTitxNwhJjTGtiRer4YtrWVWSzUd5lYE4qi
Sm5m/mkLZaCvM+IP9kpHAUFqqgWOvoxp28Z09BmBmHiRa3eifqoUO9hy9SnwosKem8qHIAgR2y+x
ZP6BTTGHr10laDtUL/MaY77wJyyl+dEkkz3BpG5N55B9ozHVK1FrtwxvXVB8JMWHoFNQyn+lk8hb
D8Zc4rQLeC38hhRfavdqHj6BHKTir/XqRk+WPO2k6RIg2/V8KPCCp12n9qqMCYr6Mm8WMyGODZJD
T8GDqNqVyiPY05gbUN+gtS8toTN9+WPF3jLFZewWE6QjLxCewGUSrrTfISs8P/jq+O6UCCmtCTSZ
r1nAkawEy3jNfkhedA/16Vo8tVuV1Uvpv8A6aHHILgmxN0Z1I4ljrerSuqADBUshG5KJXtZE+ULc
K1v2gBY+CMMjbRkDZXaCnPIG3n/QuGHywD+107bqBXJKZS8R0i6rT61/DY3jgCa743qn3AbwJNuV
cnEzsFTbAd4jPyPGTDszaP7EJdu61VirFKm7TwmC2Z2EFQGRjahiu5eADILyOKT6gco/1+zLA6qt
gQY+Kiou+ljRP61dRg40FQcxzgPis3Wav2VZQW+OlIOkSlLxDjGBMSnbMJY5Sk55d0oCpKh0uA5G
8K/H3qFSayCOWtF+9yEhqkSZTB2XdGWTkUUMl/UhgZOQGfliDBhhtPRADprb4D6huCcmNFcOaH9P
f8dyHRH8p8rrt5mbe+4PEtcL2145XvDYMjLhYAUBwbczFzv1p7U3Iuu3QJNbreCn1vptOK3sQXPL
+YSkT0ev5BdOu0R5Juq90uxHRiMZxqPQMrx5XczjCU4L1sKt8XEI+9xof1grSnabQDooqP+rW5sq
t6Q2b1mp3dS0v+k2c2X5gSPvinvtgtKhi7GpEBgbahjUN/ClVOEuSDqBKDud6Jkg8Q/y1B00Ozho
ayvQHJktMKc5XUH6TCOoEe38Jt7VtCthK+OwXZNDYDDMLiMXwv6c4C1knE2+cjo7e5jZiM3PYUkZ
EeOnHOgutm20pvUpz/zNiFYgMS99QL0LLwb5pO9ypB9jm8wBABi0omn/mRofuvmn4VzHfSEZdyau
gKxg6+V1fciKTyMbiPHf0efo0LXlhKhqcEs74ksg4hH2dig+lz+T4JpQJiPVYL/nLtZhB5ulh8W/
x/6Z3ocb8MUtjFKQI3IZzHf2spJRyxs07Zgx9ODhSfCLfqTVD8/igg5gbqZQE2CJuQN52i1KyWOR
6VXjl8YZ0EeOyqUUE8dicCnNXEoqDhlzWS1oIAyxQi0x3XcSDW/dlF8V3TzHdDKX2mniatC9gmav
KvmSU/LkFWKu5WGXWCgAqUChNS1rCQCq6n0DbR0Ez1xxevx9OrRZHc9HLthMPGV73nxNFJq3lFX1
+GiqP6X9DgOmYc7Rj3qGpaApscB3SezvhccCD2xFx3PkIFzf66mM8rbeh0Qp6J26G/r1W+OfyA5Y
aSz8ls4RcE5JulBIutDwvcokXcwkXbR4XhXWsYH5btZuNckxHVFqnCdGvYWdvgahfpkS9exTRdUh
FFaUDPEUTI4ZHipOZiZXxApnFUdPdYtxGwQGUQx2T8Noz/z4mpEto46nER8Umaz0UR3EAV/IWrQY
CjHXzNtyJI2lIowhp2COTLDm0Y+bycumkAQsCw18sK1fcguvmPxWMWPH5TNtzFebSJk2su9KO70U
P0kkTjMsg9pcFGM++ccgw+onrL0dKA5uByt1Q5JVV5OXhHtfL0m4CfV9yA4TUvtmILZAB4nrFaZu
53fILaxiq03jNYWXU8KPBPY7p0ntS4/0S2WJ86g2p270cV7hI0DkmUfzBncckaoTHDyMnGfN2DBK
1n57elV0toTGtUjRkvjjWHUb66eiSE0m7NbkFe3C42SMIATspSDicVFeEwVzn42PapYuMeFBmfgV
f5jxLiKTzzFvbpxEJ1NCwnjiX/7ow1ueb2gcJiuXiB6TCACZ5KCceJIZOUlI8oj2ayXTucOKP4EW
kJ1xNiP5rGQbn8SXmJDCyv4n2ZguG8ntMBXWLUM2oUYBU5TZiWPW3BJ+W/7f5015BgTrSM2uD987
7iesKgoKkGFd0LXVzwTu4P9OctgPV27QE8mOsYCh2qHtPPOTEo605jAMjglhg13qHw3Q6wDsDy2G
riG29u+Ud58YeKMG3Dh4E3r7jKLhdZy3skVQlfYojN+Rytd+UG6+KV3K6mg+8+EFbbNXfNAbxz3w
3jY/zAasFmH9q221ta1/2DziDQgoPSmRM/YpaSL1GQnIqh3UNf/asP2ngEY1BkA1knCDU4IwEwUk
wQLQ0Y5d2OHgL10JOK9UD0VfHLhx3WRJEl7zKE+FV0qEgJgj+dTsmyy7Hd+M9lyfh/irJ7siH83V
0NxQHNfjRp/8/aC2bvajEDwE3L3mzcoV6udPendIX8rFQ068ubqR9eFRqPm6YIgXkCRo1GRgGolG
s5hJoQnWSrOTc9K7cEINRGh45Omww1PfckPGLg/qnSGbSC+URjJvqoak8T0haEINYTze1FLeshhe
bfWw/JgBEHI8bmQw+0n6oiKXYDVkrUGwL5aBWsibReunYmwUlfgy6GLrEaKifDAx+/bVTzZMa4sJ
BhXTdenJWLq3NLI5kre2Sde8BOuRYs4grm929TSLX2lpHC7PhSAMosQ4gJgLVEgWVJQy/IOlTmXz
8Kd7QtwVZtoACaQP0m2h9cIQW3k69DymZJD2FkSJn429peQiEqht1WBjkp+Sdv/qcIEQ8bjSIbeo
0hekS3Upr19F2XjUZvuSluJL7jqC7TWNNVeNd22Di6xr3xva1HwCrCPNQyJF++kq0xIoBGZZ9VRp
/bNk/vKpHppDnktpvHQB2QrsyCRlAhKGkCa73iKWLcFngjZlsmb2JSbRmLFmpas0HXLvaar/EsaE
GCz4X5Vex9x87TL5JaseQVetAs04bEcCRrOFdvDla4qwf7kWizDn1YzcPLtnLCB9TIJYVYXrYAr7
XW8DFnQo0kE93kBnJYITeT0oKV3e2HymH1FZd7p2HCBO4gbhTjHv7KoPaafhVjC5umOydroX3aI6
NpoChk2a14qKwNIawXdRY/sl8BCtVUdmXRku4QFEShdm/J5LPdnTGSEPBCSYFRamBZMU8ki+RRwy
yuBfmc8GhcbT3WCebonxTv37FIaXGeifTW8vtyNBDAlpW89FisssNbGph8peVX8N9fctbjTUoTR5
uVDhhzq55yK5FWRYDiK4A3syoFrwPTZuEdPJovE4j9YxHF63fLjriBzKfnjEWYd0GAD4IpkYoyEU
4qK7BB3W9k1KTaCGMQMmiO+mag8dOtQYhgSJ7F5R4CUmaJxqq6u52+J7JHY+If6oAWAim1ujma/5
V6EBqTBsHH31V1b/Fg08nS6oj3TDE7fKnvkkSft2zC4+MnsJmb1C1RvFpXnxDKBN8n5yxrh74LJZ
x2D6pcEFG2w7SAiZFHxB7zZrvZGuW/tekv/VDuZj8k9DXF8T6VCQi84PWsaIFOr0HE1vH3ALGvZh
6zLPjiiuxfjmQb/kducK2LaCGz2nOS7fy7ypGaAo50FX6i9hJN9jVh4s2a18CtDjZcWK1As8J3TO
YOHk4yStzOJHp49L+YizjcB44nuSf5V4YUzG6EXbnv82bHg2knKV9b5ntWdirr614oqrIUl3eYoD
uq7XCE0zfUtODaEsk0eJzSlTaO+Ydi2bYebpCsaYa1Ug/jtn9kKCSnRidFjCAjxBAOn0sXSo/LKt
XiK/H7HPNvQW0Q9H0U9o3wNA4QYBeLYJSfEj6anw+HFSoppaHAX8wzrTfohiu/gmxGylnSyQJgy5
DfKTEXywRNIA/5uThNsXtAYoktMh3RnrNbJKPIi2k0m+M9+QBCINDE8JzTRApkez/JaRxvUzSWxE
TtGEcOqpnbblhy8/BwVKe+blfdghRm6M0jUeWTWFBbQ4frLZzay9pvYnGS5FMte1eFemNd93qLNB
18wINIahUMIRSiegcmh4b2KEUNmfRP4X1DAEeuRZlKYU2q62U16repr22oyIHdNPx/4I69QK+gaT
ZBFtrSojQQVNczWZTo0FX8o1ruwNPiCBzmA1GJvMXQiiaHHn8TuV9hxVBFJ4oDj2g/SWhDGFqzhR
VnLHp7DfZOWHduhJ4tTtVxCP8unjfEoIWQZgSWjnTf1zQx5d0B3s9M7/sQOYbtlRQdGsf2C7eDff
qfaeij0KdAxvxQGSZUi3Ns9pSLvzDGoTyq5mhKceJor0duMYU2TQA55AE0v2GcgDnmTm97DNbaZ3
otyu5uQo8mNoLC+qHZgqWmDWCrUlhGAkd2U6he0XR5sEnxeZ/UZqtXOXxOys1S0jYyv8ivEhjwXp
Ysqzeo+VwzfxI+ymQssoHgM/I8NXD102ShZVlBJGtstDQojaPQpdH/YKNrHZtwopcwT+Ry6ra1OO
p+K9k0sYDXNvVK4coAwmqhgNJDadra+Ve+OSZBhvbcNJcRIE/sXieEq/JCG7M/x7Qx+wXAo6RFhZ
kKQT+zlCvxRkPDA3cJkzp7dReZYS/DtkFX3KiyQ/s/fE9xPI1YKw0qsErgYClkp3SfvgPzX3PvGi
aKNLcpewDOQxhWZ4MQLO9LADJBmkjV+wPIQO4G5vS6/FUL8CuoHcBXlN3c6WTozWR0vHlAIwBd/S
QDq8m5B96mpCrIgDD1mmNwG+iRxTF1hcWENKffZSf0/rJ1Ob70EbRcgtuc3F8LrcfMb7XBxn6rpL
QoXjHLyFc1Ksa4DFxXIARQyYtiAxZAFHhOhr1TOZ3gxVO6YkAS0cOy6FFD2fodGXI79zM9Vckrxx
662J+HmonPQ8wfCTnbV8nvMPBWyg4TNlDZuQk8yuWf/2sXIL9G3X1B49mKeU5Ooaa7tGrQl50RFB
bCVO+8LxKeHDpcj92fGMhSGjcju4LW9bwtsGNLx4Imi06PksczDWN53L02CrtePUiaQvfT4LnYT1
v2CgzOg89IOb8AbXCjXlnOLM4wNZt0z5TfueK/mKZ6iEZprOCr1yhKKcaNg71XWJYo7QOl449UNJ
HEtt7xVcJEOfWC2jGxdKRrgsCx73zko5lFSA4puUsVugI6JDNsXQTIxFup86QMAKrzpmb+VXj0DU
VT6i+MRasvxisvwM0e1r1lJOVT161cvugJKinCe+NK1dnVcIxbODU5Wm944y95iMYBFqJzHMp1Ra
dCfZxEheDXil4YvT8mxx8hiIFDAAUgOUUwoREYkPQqLKB+JbDlL3DyfbOL5aHQ0F1DGx4C4LqFqP
jqV5A0KLhWE3SKB5seNwH9iv8NAllmoEwgqhHiqhHpnYUpyJBI+R+v/fGZMUKxNcr1sF4kfepQoM
MRMSOB5FDG9Yu6zwpdE12uuB7dLdstj4Jy3CfcYAMwDaVUt+KFWE5UGrFGe2iptFtAOUpOaKfak+
AJGyTLjYstMgRORLjvL0ychSMVa35kY54AExx03FiFk7E4e8AcrWtnCc1LUOSXqYBvOiW/v+T1LI
06cbR1v587hSiEhsAwQ0kAAxOg1wYuXWk0ho8kHB1hi+VpskOhch7zMqrMjIqWG/UdoG0LGxmQRE
e9KMTVpoXsgj2tZeqBSnJPjC6bxhWl5RSiRIOWFj1j4j9Fz0bm7gOMkBiXkiSBLArMbIW0FuJRD2
OOYAiPvim93DFSLaWhaaTXM3EiI6czf6fKRUPlLNDuX+FvB0W9G/hquVMDVSuGmj02aUJKCIH5RP
7QI0Mclbpj35okkULU4tH57Q2suIWXT6wBGwHswIBwZ7sEGPrczxYK0a7YmHGocCCcB88SepUlzf
YFJLM8/BSCg8QwM+HJWp2lrBxsIBEg/4BxEwNSNIUrc4rIipww+XArvDFwnqgRVAzqTroHk7rrsS
riDC+XeWMH30sJXS3gr2zOCH1IpxuKwTLGCiTp4yvElSNZtULvDh02ygBq5eY/nRDmMyH3zyxNTw
qw/CG5mk15r0H411O5zumWjxCG5kTMCQrdNbO6LqIftJ3XxsRdOciDs4+WzcRv5ytil/NMcAn3zp
jpw8LYlABhI3VAtK+ROGp7ZOrzQmWsleh7lJLHMv/sfcJMTIGH0DFU+MDDNxbL2zDwcZvXyNm6pk
IlWraCaSBz15tptsQt88IfnrHFNVhpLpYVnVedazC61jc53fM9hrjnCOOELEkTi6yxTRIyaBwaiA
LGg6Wq9TxBMhMxBBrjPpGfV2XJh0GqSbja9IOxGRek9mgZpZTr+uyMsIEbilHDM4IfergYGo581a
pnhLN/eaJu3z9h8CBpQaXUvibKQebfzG4UteE6ei4/EkEWmbcPsFfAiAiiCSrQ2JEwNjDj6Ic9dl
mPNyJqbMEcCIZffPmM8VP8HM0lFchg2bVh+YjBJwTOY7r8VqJBrPWtX9nxqp8MjTXqCOi0bXtDO3
8f+kUdmFfbcLGi7bwtqmEZ67dRIWRyG/dqZ9ZrTsR+lYIk1ENNplGZ+2lsNZckbrnlGctctLomZ2
Rii8ZGB46OJzKmvnhU0gRuNVj8MjXnWFEV5pk6eeRk/em6JrLjlbcFNeSj6NgjILzMGAqYR/ADFT
FV1m+GBCKq9xOXCSfSuZOw7Z3s/lndF8dB9J90CSajAbZ50L5dR8UMsdYsS0sHXYmP7Vy9QrVIsS
7875gSN6QuEhcKpaXh+ZZ2Fflc+2uWad4hUBPtrQy8zXWNJvtT3fF2WsFCB9IHGqrftNF+1b9I9I
VjH3kfRICjnDVBWqhAkV+6lV91hXGJxH7mVeEWtA+wrxq/6tVOlzZlimmCGWmis3T0ZtY2xhezP/
CconNeodlSolYfoiL6UIzmQVTlpnXs0gbb5GhBwbDPGW/h2W6brRjWNAeahEu+LASlT0lI0QuTF0
yoqnV0PTsSSBbq16eISx+WoFX1b5KPCwl6iuh+FRP/kBqlJ1p0IgVmYJApa1aiBCyg8K4seZ1BKL
eoM/QDJM8Nss2QVehXXACuTthH1XBvXJy2/VRJyBbT8lyDWICVRT3YhSgoUznuar+BzJ9I50/sUK
YyTCD0n0ToVWU+IAEAzNEtcL6ie+XZ95v69OOGgu80Biz824lxNci+IpPAJFhGiARphlJOZY1OwD
k13PwBwqi8JtGN5sdKYTDcUxy50J5ZdDKSQHVWQ3BFMSETn+m40i9cnC0hdPvzHuBkOsCp/Z6PZz
4oVp+y8c6OXsmlX6qDqE3ST0K9oliV9zXuhCZYYjh1SmnEJBx09JrzVmTwp+39Li+B+vRognesEG
hn2W3mIL9xQJ2ozoJq701j4n3IY+sb7ZXzZqx/+gA/9u6PajTe8TD0qDgM1K12iJYSkwSnd7iYGl
TBwQCMgt2tKoNNxZi2/WoJkNppFNokFBAd0lfw8QXdN7Z1/U0nJsMouhLGUqoaNlYWGcwtNBmGHm
ZER2jOXPR2S3MGqEAHP4NBJ/ra6qxpk5/Xz/i7+SLTdl2MQ9LEUU3CIg43X4QqdLYx1ZumxU7XzR
eTlj9qL/LrPi0pY/NVjTUG84RQ9ZfVt48eHV1KaHdqA/mlSMU0BQr0UP8AgPhogrH15bvjjX41Sd
1Drah3G2R087/tXPFAIfgKOXrtohhygOqXhHqkpg9ToFUgdSgS5OFtnfgEr8Tsz6SggTap6ehfEt
zP8WNWsibTv9B/lnr67l5r0BwwE/SLmtqNHW6KYodiA5lELjwQ9fkMHFT5kGGz6omNH9WfGI5TmN
fL4pCqtU+5FTbMswnfEQh5B/9FvLcLty3mymuTpGVNMn2t+CoCiDVw4MK5Lh2fxaTUgtaHzYJAyL
HQsK4jgfb3XnjcNXQqJbzlAC4T8jDWqPCBSdFt+lRVG6gXT6G1dAwFg2LVRm+QND3jKd0Y1OvyjN
Dg5OsxLnEGN6DjoMnER21dx/4cye7XPf/AuQ+/jqnwo8VFc1iycQqkZzsIFjyQSMZXUgdo1F3Yo/
jUu4QFu0nUKDmHz0MXqu7BPLaW5jXCbWj0WGQBIyOMVxpiQxmNu1j403yS81cd8MTTVAAlhGpr8U
0g6BnOiyFX51vRr4ASkkaPeN9Fk2ntG/hUsAXyC8mfrZ5r1NBhKL/pryoVNDQl1wam505i40JjEN
xyEY1LJ20v3oTFKIZx35aM87y89mWEQxFNeauu222jDHk+Vl5PEGDrtBwNw2/9DfqgyAtUsrxTp9
VuiPdez1zPirLO42YibEHhEo8mutKpCg0FV3Mvpxp2do4HBu58C6LGZMK5MKFsHHM3nwQUt4olJS
ibuovxkpcjECZ5awFOS51ToOe3fGIVI9fVQUZXAzh5DNBrjRjCDd5evMoL6cQpOORZbodkR7TNz6
xvhWtd+K5ws1/waenxXfwp3Ln0o874qh/5TkA/cJTdBc1jwICrX1GPIDeHxyUX5t1KNorZEIqn+x
tYTAU4nqY7Afq3U3YweddgpF5ZFw4ZUOyHa9UCb6gWDuhmrtGrC1Rfeb0fnTEBdKTTDNG45xD8xp
JRHL3ff+S8w4OZ96rXcE/yhrwAhQk0kXxTorkxNmv1ShKXh+I0/j/TcMOpi4Hc1PMAoVZ3iZ/aLD
a5VHWu+6XUe/56emmNvRxnIdudLEFvSmlQsY14NwlFtt8PG/kkvHeje0dBMV1Fii3BP7MLlbkSf1
mwU0mVp7ZXM7l7dYnTYiPvCVpXS7RK6ak8tEu5L7Yy9SXA3HAssFn1CaBMbew5XgD1RDffrYb3LN
Nbn6B5mEKsImRXTDMpiLwZkV30k3ZYlDI56cOBBOPPtOY6yjgyLI2MeUPgTFq1v0zStphA8Kmyvd
K0nNbST/yPUPFuHg8CaHlrT6EDl2oTk+qWGfqmvPVECxqpk7jbUrqLfzi2ZyyITX4RqTvmZP2461
ROqnna+xWt16GqClCVo9xgpiI4byd4RlsMX4O5/6TQWcpwO9qgrkT/abxqs/xTRfbEfy1dkq/Ew8
QrN42mF75Zob8QDwbUi+O/T0MTS4n1ncOh2Ut9GY66pTb6snBTjXvyRy5er8mmNG+OJPtUfGYaLs
luMAFxflwgpbfGddaoKMGkBKOr6Nf7pcO/Q9XqggrqVst3ALCQephzyypng5A4whBGAXc88J6CMZ
u/yuYvagmlif9/LFlA3PxCS8JYhtXW0UeW/G93EMNl7t8N2TFnfL/XVLOqXRORM+5cEUm1Kl+dfa
d2ONU8ncquPZkEJGzENfGScz/xmkXeS2fCnVWsmXfqmthopo9woTX/U+3uRB4YPlb/adoq6AJCg9
39sqsVb9Wr9GFg+K2SFqCF4io7+KxVYO0ph9NbRoZKY7mU+jptXxR/6JQhLEbyggqkm+CLIXSN+Q
wILlLUlLwbAKIzJ//JOpN2uS4jf+ruc7sto1X2IMMCtr+2A2jibNzNX7xPtf1cyU+vdMYk8YEb+G
QovhU6JYRVkvk+cUfU4sLBIVUg3VqzatsuVfPOgbUtUC1A3FTxZTDwJgjYxDDU+RrJ+UsTnPkXRm
6LczQX3bdEHNt8qRWc/wOcNGmSUUitZhZiOMelKFYG7bilpMrDADonJZcRr5DabBok52h1doE3Dl
4jIg/qpfTt8NIT0O80g6XzJvRA2vAuxyrWOyiGOqPJ8WCoKwPDOi5sTU+PZqOZO14FBpoC0EApna
JYVqnpetsH7QaM0HB0ysB9VTUqowCAJzzS5nTMuPef1j5fmt1cKrghwPj05CqhlpoiICXojgV90O
ZQ8B24g1SSblECtiyZG/Rajc+O/iGhtHVC4dTa3Fzwyxmu/zqUXmBHS9vCHgCwFJa3DI6fwpRulg
a9GRc78U035x9fxkCzKNAn4iPyomaGhEGpfiDEEJN/j2IyCwpEEHQDprbpgPNINpda0eI3Qi4T4y
y+CygZeXWAF0xp6iqTHLqJMgzR+7f/57obTuEKauVOschY2jlceSLHr86rM1vpj4UYqKNNF0saLB
9YMSww/aFICsJ4nRIyZtw1S8WidcKrszaVhEsmCSQa+PgieCd+uAdXpS+BTYT5gKuToa+rbli2nq
Q+q+VAPwPfZkblS52arBlwquXA5ugbjNsnmCuIFhoSTrrmXkIG+x1RXNNgh82LS1Lw2w2wnz0UxW
d3ya18vm1Gw74DmIg6FhgcI3WZwbG3oBomlCkpuLY5jFXvpVgcCN6UCQUoxekAwhmgNMXuGK8PeB
XQ1JStfsE4DeXNAJKd0XuW0djleuelVcSG6d3s2bHZduA9uEASav1iBhVeivK5pwF1cGlgVrvLdQ
RABc025G9GP5CH+qjZxkjpIhkZB2Goi8zO0iPrXxUhMdELDxINkoEElRNZ9AMhL7SdJMG65Lppzy
z/ysMumGnjHDgKOE2uMjaw/SMrMHe4Tl6mMG5aZ8UCLMuCPoFL87h7jN1oPKD48LZrURtaZvElUm
r2iV1uNXy0rI1BWuidomYaUbSZkXrHUVVHMzh5sRuCbSK7f/khcYBa2RjdZoQGvUqSNMM5h04RO6
L5P+uaoG9kjM+6rvCqJJ4sm1qLcQyOH9UN0Ohr+NzByLgYVx3irs1ara9DSz7ifK6XpKArHYSrAe
fFTGDcm44TPhxUjsS/4n2Ion5udmhxrvSkgjL4jKdOHH5i2WmSk0614muMWr6FWLy9cPm1MnqU/q
Lg1ilObi7CMXVxu6Cgy4aGLWrMg8DORJDAdtG5G3OhOV3uBebotkSwPtZH0x59BZOhiOrhBEHsnb
CmpTpq6blnjs/4hNFm0my8TsabdRLz1ZkjyS1zClPBk+N432yzDYFOYNTxAnWw5BlfK/LYOYXw+I
mDR3Sj7LZyNbLx2TJ1WwMgO3LU8OSUIJn0t+RzQvNc9hkOZXgWNkvsmNdNPN+iUgwS5AcsDU5sh0
VjOVc/SF0yvG7adgi6ElDHzXlIbtkClEHrvM6gm7p9jDnTZBfpKYt9PRQBkmnUoRnk3Q6zEiY1/+
rEZ/34hf65tcSo/ZzadRSmoWAWvqkfU0YBejMGi9CIRlXKOl5MI6IEUtJSeV6G+RL5xkzCsVwTfw
KwLMEQETKpk9UnefjxlFAP1Tyc9NQJfc+AkpuePJHqOYnnqeqtoFoj+VvXHq2LyxdInF48dZ+J9P
CLFqzxMr8avjqVU4PLS/GYKlGidyGhbH1aGZ5SOu5GMbY62lJDoYJF7VTZgTwsqbOrjCQP+vk4eW
bGSi5dnOdzWZlqba84TQjsA1TDmk3FBHdOEJ7Qcbv/REPPO5BIsW8wndK3vYOzZpytNltXZ0an2y
RHLq9kUxzzUh0jbqTr2qdiG1Czl3Fz8ox2uWxo9B7V/Nrj82nJNs7+HUPqsW8IlpXSX3UK7Ek+Sy
nQgAUORzr78DaPbdDDx4Q4uyYXqG7pgOffndcz9PuH/NpEWIiX4Z+IDhSMYAAIMmlFvKxWNz8dCL
xqdBOZoADlv1fQEK5ugo9hINDv5aE++VIZ3GfDj/d58uIZTjcXhXx/yllE8VxknbataQ7DYIXYj0
y+xfrf/FbkUPjbKUsfgFOdP0Yen83Kp3CrAILw53wtgAN4DAJFDjEdR4jiU3ad79GLsK3gC/fMRf
c98flUA9BgpwEVe3KhnHMUWShZ8dMU/IBTaT1DXKDiCpBuhl89XLMTsw6PMee1nCkVa/R7W9S3Ju
2yVkGPMgw0Tn4xDUjnmfeciekW8BUHZ9u+S5zPgah5pien4cDTvjRDXh/DZs8nR6haIroYla0qGs
/KPsYd6FdVdhm8BjAbBt+5GS1tKyQ9eKfh/gCZOfuFNuNH6tR3S0OplNmIwirC1N151GlPXJjubS
nd3hgqPKM+y+dJsfMaNeKKa5w/IkKosEi3VMFRSaBJ0qp/9WSz+5YXlEtQdtThkavwy0izrxsAuV
Bt6HcCwBeeF0QfVJy0/3n9wjwlGQgjvaXzEHfuaiTYG9lcHWfkdAaoM/7nKxX2RjBfW3oKnrEqUW
Qv/uQ1X7rc3bWJtEWlAXjjrZlzl++SRbxYM512Ia1ldvcFexjOGL1x3d4T7AL7i87oQlkDRNqjPF
IOBjQ4XpL/zKsHXKTDWFanlBKTwkc+Yr7nZPYMsAVukxIRDXAOyXyrkzVxgSqAQY13pOaZhNuSBU
NOOEwccOXURvHNvtYkmOgDfE7IxIRHKCTvzqNh4AISzlqe3latwLRPomlPEyitSQd7KuOpKO64+w
Oob3JWqaNrEOrPCuTeF5eTYL7Rf+M+FFHWq3DdGrWj36OiiNPxGNN0v7szBJk9d+azNm/Vxecb0G
BHp1jmQa5JTErml1boIIgfPZsi8hRl0VRMBE9A4VJ4D8ChN4k190XBAwQxMnbNT4aQ33vMCp9CVu
jV9deYFU+AIW2JheGMj6/E+SQKy6+GB2lCbUoacCaQrTX4cqUBHhIvItXgBSAD2MDgMHEjs0P0Pj
SnzcbYiTrkGVlwJ3V48IAlbih+ftn8mASku66ZaGLuYOhkrYZWH1p5h9vQPhG46iiV3rgmDxrhk9
kcavzJZ4Jeq73Jf3PHGVDF0wBl987ilm0poHmi3yKLDVKHvf6F9H4LyavlsynnTxbuf1e+G/Aph0
jJVGYzkzY4qheHEqe1Q0L5F79Y0GtQ4UDGAfocb/0XReu5GjabZ9lUZfH+LQm8HMuQiaYHgnKSTd
ECkpRe89n34Wa+YALRRQ2ZWZQTJ+fmbvtdG7HCFCxl0LqI+Vc47tlunJnA63yZ0CUs5+Q+7/spOZ
42wsisiubx61pV+lGb7K/IKrg1WIxEoaAwvDnvY9kuPLlGZXQ09vWmndUD7+UllBoSCOBtpL2WI8
yu4rNlZ9N8RTj92lGpFHJsgNhZNhOPKo3g2q8zNLVRYnH6YpHccCv3aCUpYFKKJYApzr+SxPJmut
o5U5lqYf47A/RXFwahCA9IwAKdDkSXyTSYs1DVTdTFVn5rNQ4sC8kLuz11jcoef3sz+WnOzjqkSi
vG54+7rEapPsQzZ2DfxMsjuo2QCGQKzkCvkz0aMjA7WUKgt1eeopCMFujSJdNOrY1ewQvqjsmUL0
KQNkA+RXVswF4iLpXCxkAH6pMyWfHPbYCu+qSuze2FexECMfbbIuLa2RmN1VQtRifXGAc9zUklpF
3iC36EXlAPIgmzmAxQa5yimuJz8K62N/TLV7iR9LYmCr49hhBiwaoz0xz6r17x5d3aynFxFBo/aT
tAh7XyK8YsjKM4KcyWMNAFQwx+xYFgWXsLkZqAPaMtur7zU+Z6Xd04MoqXZLCQpch6yBfMyU7KBe
xu+a0GqNCRfgVk/Eop2wTdciNq2o+JFobOMXg1fjhLit4Aw7DuJJhrnQwn6okI5IeGtk5CP5qhkh
unPVoMge9V7SKy7LXG7l4K7zXPQ9ajfy3p58PRJpmGe/e6OoiXjdsISxbsNvN3WvYaC+EgLxGkfa
qwQ8mLWmfQxYYE2IeEa+Qs2bC1Nx2x4/6DGvTMo2Y6NQ7y0QQpZnpVWwDuc3fDk4uEglQue2Ejjp
zsf5OLflcf1WZ6rmWsiDzUfK/LpUwbiz0DaYY0v7xiT/spmPOoqGDkWJAB8i5YhueZSbjqdPx9lF
vjxSJZJ1a63mFKFYX1VIVeabOnvUJIO0StSb9tK+JHDGk7lDUS8euF4bKOkow7ZGwdIawgjDx4ny
d+BQFHAwrrcM0cJ6IMaQYDUN2X965FwMCNsTOhTVCLzhck4IaBErAoWxE+JPUceynlDjkIpes0lj
cvL4vo7ZTUYSiD0yPTvojMUXjqGi1g4dccIpTyL8lcPC05SiIGVQFwQkL9sZagml+JXnwm1YhIcZ
0fH6IU5a4AjEwkok0K0hVK/0/eqE1OVQx/cBqmjH1eb7EWeRXxioIhk1UAybg/gqKekrgOzNukrt
2KxOLFo5eYEd75SK6MGf9Tb3CtMwzoeQr2rOV3UCDjARk4ZAIxuBnlk7ZBieOWxbAprh48uBw4SL
vml2LNCPq+uYACB75XizjgnU+lCjoSHlGnuv4PBU9l28Nfmx8mg7vLHUiVZ7e/GEk/UEtWOaD9i1
jyCKHjP66nW3j0Jg1H4l8RKkiOLQ8whMcVhjgWOeM0IAboBufWCTYN4OJErs6xcJeYAqnlcROLk7
c3iIANXj9JFgE0+pini2ho5mL+sQQ2nP2AjLpQMMZuIBowchJpboMmpaOJzCXqWxjMOrVSDy4Z6Y
ratQ8FRmuze/myn5ECzxfd3/4rBQ/ldrQ+VxGkhAC6NtlD879PsysIXwoOIVMVYaD2mezRl5udki
fSP/1CiKf6zE5I5CTNRRnjM0tCOudDSPILP8ojooOiZXxMXz0UoJCYPOL6PSfOKDYlAWoycL/c3o
1eriSelDUTXcdatdkCkUi8QkaG+d+xSriAOGSdOR2HZIC8pahVDy9gyrLJp0fFYrulbKVBqlTdrj
OeVQqdCkafx0HCwd0qi1MOsr+rYOU5BL2tyLlK9qCluixk+yc+MSntmh4OJPkznWRmA0CsdayHYq
Z31YsiADvswuJ36l7M+5wUZaXTmmoEvgX3nP3zsRha9RX1nRFeNOjY9HLAFIxrVo/Kd8CqnnmGA4
hQrXAPEu8eFbRB/blpKyahs7Z4e00AOgr9yOTsDbS0QZ2QmuCuYhp0oIfyhOx8m4zFzicmtwwsrg
cCPcoQL7/QzJW4nvOKGXm/hBbML8xXiB6LlUD07ZhyJaN5FdwQbd9CEN+0O6kB+ZBHuDZNJls/oH
SnJJUBt+AIdfzKehiu+srC3rLbzqo+EYWyKRGXMMmIrCUthpjDo+sExWSCk36Uu+qsb5LhP/nkfi
JX9BU4duYjEZQVLhbtwQaKCwm3AELho5tHC6z+yFxL68rHs1t55WDqW4BcpC2OQaFeOm0zq9IWIQ
WkUytCciBo64iHAQhVbiaxJVaTNulTc2adaXFodrGXwntTYmEkZ0ctx0mMKbTXkdp+IaRfolD9VD
THttKcfl81xLxdUUkrPpJfj/ZmnAd2S6TX0fh44RpegZCnp0q9ky7tmaGFlylIRFgQW34/vMURMF
zqy81qoBlTPwm4AO2a+l+NyK8VlRYA9NE6PY8dlxAK5SngWHMHKFGvPXFL8CSywZIlTicR0Uo+rZ
U1XIUsLimh1zus1o29bWbcJvaPny/NBwRUvqDDi18+sZH5pgbPniIUkqtolvsMBC+WxcucDi4qXG
j/TWvkSAZQVkwEQJuGXQuMO5b+Jdq6JbVhnT2j1hgDPkRF1/CwXJm1SQ20SKpcbodyAxlIpNB04R
UI8FYVrZHYtPOUfuiOGoRAuUk4dsSsAM+WPUFS3Q/JXJKJKdJdEvSuEE03Sgcj9BzLsM/WeiNQdz
kh7IDa2gOQvV9Cbmp3lTcFWxIPi4i/1pVmg0qElSmosRzBntX4YiJ3Wr01jW16g6xnSvDAamCkXV
au6lVlhhFeGguzgGvYikNuNXVdlg4erN7lRv5DhxGbE+sMb02K7I1vdQUt5mO9IJxXaruAElYoaX
Fr4ExAid33cxSGApwz2EEL3iqSd3kEQEri055IegUPaCxiW0pHXO6RaWdmq2Zd+d8I9zQEtnSLyX
6CZ1bN2keYc7ShjUfcVPgZ6TV+OABB8IPKY4EY59vifrgvcNXe48H0eBsrBEu7RmG2fvVdo9jWtQ
LviwnCmadnMMK+ODqB+e6u7SjJuZEJXEvk1m5GjNnwpQslITfekm5OF2ErMhpfcgN3pmAlTb3Kid
4A1ztm2ARctEr51sPazP0zCcgW+fq2Q5Cx+1Ve3Age0KO2+LYz7BGiqAw5QjukvAkdL2VvzNI9Qq
c7YrTAFTn+63EUufiIUP8olO0bYmie4BQ0bEvpN8SZXgJCnlsfEOVStu5DrddqZMiow/Z92hKCEi
RSfBUZX4tIzWcWaBJ7XtMVveK/UMeeokBdpxdRYmoLl/IjRFam3sigDoD7On5FdfGdFeLutg8CsA
XTDb8hzUBydxGpGrRFVJxo9eSGe53qeBfunz4CoO+k0rpnu7BNTamPPl9sHr/ipg4BnqR+gNhXTv
55z2pbp11nBV7zddhE9FPERz0DNajvEamI1dpT9FdjCCYJ9O46G2QkgG7VGDSizF0anV4pOws8Ac
jOayaZfi0tbmOVu0k3HtQmjY93nMX5SPwJKBWVYXIXGjfDmqdXGUiDbUexYPVrxt4IcrJD1AIJaU
Z3uYROOgK+RU8uLqOrzAMuq+N/0ehwgiKpNMFzvtUPip+5+4o3YLjxP5Q8pZVRpk+e4w2mEn7aYu
Qxw/+XjYtuK5ATIo4WkFEUPpEWm4YmRp2y+m16BCky5iRnGi0pvjsDCsk4DkN0WokRVUaVZxRnl/
agy8FUVygMHTDBjUyieFydF8TbszJlw5gUrBM7s4uTLsRHnY9V/ZoB46i4EZG6Ic/G0hxSw5Hf2O
BJ6H+NEZ451PcBialtog2IKBkmQ6eBdg+zbRTeLO0eQBNODGF7jserRIaDgnyTHhazwtUfZnPOqx
NjFTAHnGYtJN8b4oGRs31E8iMYGKdk9ZJTXml4rdgyEQZiBgOiD2qEzI3v6e+k2HQqx5LxqG4NIG
GGPgJkfWlBPxY3ylvNLiHal/OVL0NkelI5F98KK7jVac5fNUsppcBa8fJqlUUvEnChtPgnvdFReK
zHM9GcdCmsgidOSSN8RRkGTvbYlSD44KNyPshx0s1ahCnI0Ecr7JLHZU8SUpXsemcnoSjd+i8N7m
ZJ+wrkOS8gy/ShNQh3ggSWwDcApd1OLRoHl4JTwTebq2txa6IICNaRFQNyX+m0RBLHlq2KNMMA5h
nRwSk4y2mFph8ZZC8ZNZ441Y+iqJsYld6qYzsrFXTyyCTuPskA7ZYTsXYMAaOm/1O8Ba6acf4FMh
MLZUpoUWqLIMVoa0D+F0yf7IL6rlM6s+Zd3co9gW2KITEmhoFBZMYV0l4C/33rNnVcnISnoEWEyZ
wZ+imBoDnYkZhQ2V4dOqP8EF7kjV20kfNVFkATRsbE5BgItJpTgzs1NuIFhZUZ64yb8LFslTOO24
PlO4N4d6T+on70bMclCXapLBJ8MX4m1akMAokKtYYjZmxNedk8ElcYGAhupm3g1NvHDhgoJMing6
D/V8Uivw7np70My/GtdCq+pdlhDPwTyehXZXQ7Ky2JwSoIhMoLJU+NnYgekKjQ2laIj8TuFfdo7G
VDBj3afyzOssGTMKRhL3gqXbhGkBAZY13EuiOm0qeIzgUE5ULH6+RHC6DL26kazagen92j79mY2X
LCiuIvd6MN64EJrwvTA1k/tTrbI6QJaavJvTxpf63tEXiMk6DPq3SEaGnTly2DkinG5ForxAhFJ/
RlAjEqxHxbasdLShvUeGMj5C9A7vjsijyCS23kzXQQkgZPJElcl5GJULCiDm+AnuhoFHQpYJNqGH
/GYod1Lz3/c534ZCcE47BiO/QjSfW1RaRFPzCn02bN8jRIGIDguguRWQuJwxs8TclC8rVu5NwPUO
/JEt01LVDrjq0fDCuN7UYuMwHcLU4Mzii0BJkwneG0G0U0VUKpOvcXpplv5B6AwRmYZtur3Ab6yg
uGfgKjFfQS6GuGHS0ZoYXhIfOIybzDq2+zrDTfc+DM8gPxsjNDB2FtKl0ZdtYKZ+XbKc5/CZ99N0
ngzdUwP4JfMuMZnMEPHqDUF+Rcl7NzqdUl3bx6w9o2EzizNRRs3TioRnXufvi7auJPwcjwZN/0bH
X4igU8KIGGIGRuSuYSdJrWkXA4iR0Tq1RL0WDChrntiqORmQDzBxItgScJrLLSkrhN5nWnLmHh2D
9rvHkdxZBAKqL2oNXkBUvER3DdDZcwzOfpPqNB6QLnCys8+PVMtj3TwtuOCzP5oKW0O+G169/EHR
H77p5TlEUEX2tRL+mVCNyYxJB/2ulsVj/u3zzo+x1whG4/ddBlgNIcZ1AdVTfcBcBuuFEQihMjYd
erqMyoz5AH9N+LkGDxNwasVQjysDZkToEuEYMv+Y6vsAPq3rdxwmCm8w5tQ2yj+kBtJPgDGKYyat
wUbm/YbU3SL5Sp9JPToK1n6KFFoQ3qLR4t2A1Qvm30gXnFgAhvOhOYKObYW1jdg67MXgeEQQfA3j
TU1uWRBtFoibAk96rW4T24reFF6acEhgX9XZ4oszL7qLLP0hl7PGQZhPLNqOTYRvv/CVgtpLI7vh
pBohwplNXbky8ZAfhhNqnykyBF7glfIsnyOcSIN0Cet3KP4MFsKPwo5eKytyArmxCxnQWrGz0q++
CfiovdcVf4QOn075SkD4zlCvhqN314zqAZui1HHCQd7k6R9n3kmxuwy3wHKi5V3L0mstuWQqhvVT
+CkhMC/BvY8vTda6EdTc9lBAX5bnu9qPvrFeCJDsP1OQuRiVMVRq9ii9RmQji+QpdypL+Bq4xZQ6
Bn9iMDu1ghkk6m2nNl904yYNbKvydUUWn/JkRckRqXbX9TFBP8sWJ9dluo/xNmZYIEX0wcj6lEcr
2YsEcy3MDtlWKVkPDufMVksnGfB3lKldRRzpKrlQdFvaFmHp0nySVmZHITC4HU8HmXab/qAnSL7Y
cK4s++tKs6oGuz0iJUFEug4nw8WDw/VIBvk+LmyJ8+JWZ8d+oF/Ik0thsv5thmOqIAJ0SlTw4SXB
3wUiTzKxt2MK4j6WPNaoKvJed3MTOPu4eKtGajlo8XiEB1ppBHBGMIXjvyBUcSS8KFLyqmPTtkZA
QjJ+QJVS+RimZJv2lK1YkQakMfyQn7aVkoNlja99rr4Is/GQdGFn8HBZP4lQ//OmLwxXgVcCE72T
GNpSN/MeaZRzgOIJ6mCbIYDhAQhDVOkgHDDXzga+10Hlc+q8I6r3Np/e5ap9T4iUrdCW5o3bdTpr
LO3RBX+rtDxgxgjTnmkDO0brr8bdH9HwZJR0cv1csi9hbG2utcHN7qrXLvrRLMFBPMk2xyLl4BkP
LUZkUMwxGXsjvQygH59Rdp8a294iaAL7hEUa7QzBaXjDBe8WAplx8eDPVuyP+bJNKhqaUvSiMPXI
qYnrrxbDTfUewzMJgeaPI+9mon9F2R2akJtbn4I8vSy1inxM3IXFuNHq5UEoE2kfqp4zOiITq0EC
Yo5bvVuY1fBDZybsxud4WD04hLMJlmP1I9QxsuSS7mlV7RsuhY/KFK5N1F4tYFNo3swm8FMsivZt
MYebGeVXhHSWBMaUkO2x2VrIZaUGG5lAzVvnF1UKWYyp93xzqpjQSADGTC/4lLetPl3oonrMXhrj
VgyppnrNgxLSjXQbW+uWdqS9Cuhp8gfvHEZvzW1yRhIvOyRLU06cQKv6rURWrGQ4LKknTnIDZRbj
I4MEYcV0vrxmhsYRzCcB1UlgMcNr21trA+SGVDW/SgJ20fSHRA3XIKRayPEuStZuyLN9yELQWJ8e
iE9oqIwQEFnk9ISEFWWG8YfTX4ru2VUEVaB4uc4OcvGE/hSTFoTFMIpTDHfQtt9rU7YT+p282EUh
xCgeZIuSFXi3C6oSmeJazmKUT67BdBQL81UdRr+K0J+m5SM1ptuo7XOc1gb7RV55wcBNqSXhLvwk
8XdnBYdU624CekDphyKFQL3GZK/sU9ORk7o+w8Oay6uSpEG2QGy4RnQOyOjoC68WWO8AJJAZyY0C
JN1NYf0mESLpBKfK4svLZnksVxM5ZOS3Q4MxISQLQNkCJPYz/GzcwAH5bwcTZXjPBhwRUKwaksyn
i4J1jU5KBHkWG/GlHMncylJHC5YLTvdBK15UMXsRK/ExxYybSyLWCuKzi+w2GtYll0ZaeFsiZwKi
lmh8YIKasH9b9HNDJ246XlTMh3bmyJwHhr0WAKY5ihRbaZ7aIQVu0P01dvKCa7I7R8OpNyovZA1o
ROQjMXGg9Q7KfdvJYC7B3gnLjrhUu+L+8H4YBD+2PvxCRzLEwZoIv3JO+oxS+aZEBzrAHULh2Ud7
MaNeKOIvADd2kQ9+VnID7F44yJrBx6dha3Ho63aY2kOC4rZ0zP7K1y3AsTisS3QJM8Ymi1hNnbUw
dut22mScv2KMnIsqQ2Lfs/B4WL09xD9d+BC1S56xiYr+Rq10x4EpOEOIz558W16tvfIqygvGVdea
aC2Rn6UyPnazJP0NdT4g0q2ZNHeLk2EOh7egj2xWR/VeyytH6PCLjOEhTw1H0869ddOM3M6UkVyn
s9jKDyDgj1g370XY7TOYg6Lck2gPwrq4WkSUt5N0ehWPQ21d5boFi6i5kZadBLM5ZQailfioTt3J
5Ps2pfR/5XKRD7rsSqlJFkMGlQLP5k7qEIHL90Lc1yCa5PEcjJBQwi1teEeQRVongJp4T9PNjuU1
K9ubpaZ3UzHuMqP2m5VVRyMsT6HKwkngv+nTUxXpeK2nYyokR8gAc3qbgd5WBnvByItUAc7V6EcT
FrAEgTod0TrXpSkrQBj9iOCbluAW1X/6QX3JlvaV5ArCm4PXoN7Gkb5XW+L7AEzPCRYHYgmEcm/e
E/XJCe813WXpA3sQ/kqi8ahl4T4Ev7IZOBVDkAIyXP41AnQSFX+Jwp0yl7uk6Xdmf2Y56mEbATaM
gjxSdr91grjZrN5raOcLTOKeDUoQnAazP2mtdWwGP+zP4gwZuqkuLSfKlaLtonzo5ASyMrB+8CPB
CCbwZh54oolO7BzryDZw0xS29CMy7QdYRgAwSef66xw9TYvBCjslvHyd6uXFea5CdOOlGxYHHjy2
dyB/yGPOfoPB0ZgWzKjme7ATnf417ssOiKDAAKBL3lBJ40cpZv3clcFZbUweBfkcCmyrqF3Q4w1q
eGZbeRJ+oo5lgat8zFjqMrvHiqdyGLe7gH4vC2W7ndON6Sq7VNn98N4sPKffTE24jazJq7iZxggA
ywr8ug/3xNnUmKgjOL7uu6rh7HtfTJgn5AfMGEBUNKFzQyfDaI9Nc4mLiCndRsEWNDipyEiUH4HN
YJnKrLWmQ0C+XoWSrI+QjNmFgNe/Phc/pyngiWSyFOY+oyB6JcO7qPKuagJbZ0IgE1hFmLeDyCFn
zOqM4hp4Yyso9EOgCVpnHHreq9JTQ23Y0pLWRQwy/IEpygYIxIiG3HHwxbslno8JF73sX4PiLQnv
hNg6TL898rs2UjKwV9QZQoLxx1Q8A9ozSen6zPmXq6HN3E4Ncb2KTvoVe1n0+22zkQnWXhglRTjt
YIsodiyUV70s7Xx0gDXOA6Bk9TtFfhIQZXDUpLeSdl7l3Q0Gfbe+wwfM3AQaTuTJmttZwKLBSGO1
/PDpWH8l637dLlioaNJv997rgS2gUAn6VzAQJgbJdSVvneqw883PmP+gw0k0Xwlyz8oKCCL7Z36n
onVNev+MPRvaDlgOjP/zi0Ryi4Qy+Cd8k8yLWYKPYaSKLjPX3g10VDz09a7FrxB/8ukjBa/AZ5vC
OWzzy4QbUnvHiu/UoUo4JcqNZJ8w+fjHKVJ7+W+aPqaeoqxliYLU+3fuX8WE+JpfFes3aRq+cplI
fA7Ra83XoEP4DEwQbjBg+C9teKid6nSeZZ6m1PSLsbbbvVVnwGACb84qT08edNf6qaixkjnDdAZO
59Q4CbHH9vsi9UbjQaxj3dwnPBBt8iDKeug3ffIoC8QWOkp2HF3D53jLUyp/5Y5Wj65N2KTitjPe
FgY0Dc9c6df0f0VLzBbmVrrmhT6h6G9NT4qiw/AtsDAPvariH5k5rBoc1ORU9z9C1gNEJiTjWAnf
mUW0tsX7kUmgOG4y6694noh/wa14Hvhn2xzE5DaT/GMwBZF80D3VU+x+SfzE49Sdm2F2+QyNfJiF
8K2yUCEIkRNCuWLYYhqnWVNp6ud9V2cHUbQOQ+oUVe2KlieSjdloTpRB9sQyxRo5iJXDJLXHBRHF
TA4cxb4pfZVq5wiZxXZZ8LHg77B42U1NnnGe7kJnUfuHYEYPAfoYSDeV1VdhbDtLZhVKoy9skbqu
5wWEIoFVVuiPgKMPhhzsc0PGsEVDaeyNaNgb9CH5MJMt5IgDQ8mA07EtKZdgXvTgXRaoiZozcJdh
2TBiNV3B2mOgq1M0KPKwOfDJ8b0ma2ytxfB6hLXBeDWf0bP1qhPjxOyY+L7Pt4gUOQGXtFp+96K9
lCEqVJvbFuUmDrlrb1f6q57hhzG3QCUo+Abzr8VgSIp5Yba/NWNg+TyO0TZN9iMxW8JEFS6NHpNV
Og6lZ1eNR6zjDRpqXpfdC/QqqAxK0tGkQ1LcE25QMPzNa+hKGadkvR0silUJtyGido2Xyxr1yci9
GHyqNfARnhRfTfr9gX80LCO6mbxS3V8YlheFPZJZk/H1lEe7wQUTckYt5mWIrumsH7P4GGYgActD
FM976ZpZmhP0b6yb/DRCk0on8e9//d//95/f03+Ef2E9wYkpi38VfU6+YNG1//VvSdKNf/+r+p9f
2P381791lRhkFvCGpKiKKcumKfPr33/ucRGu////k2NMQmEcqH8EMuMXeYL8QNcK8LZ2G681n+up
+1Ep7TZ7l4nKkT8JH4vO+qsWHbhpzNkIIa52ONFiBL1K0HsjpjIdqaKT/orIIR5QPJvvyITdxWdF
+YZyzlbQy1WcZK9jyyK0lbc6p0ip6+QRsY7TBW8kxErM2eTM+wxfDeLCBbF+LiPKrdIDjUcA0AR3
N/KgGImdgiv2pfxTgliYiBBPYO2RzzU4TGRlUpwbJ3xK7cfyo0bwERlzjoboqfzCMqXwyjA6LGzU
0CcG6BNn24Kc1K5qPvy97GsJep6NYd9j3hnwB3fBVvtuDcLJrE31PQm8lQOyrY3zKg9hpRGO1AVM
BsZkq+Kw4NDEj+8KMfIzcm2YvCElTHHYAZnoie6gpwuL8KlL1TO6dgjXJY39V3EYERZZ8R3k/A33
XYSNQcOVtBAmG7DIPvYzPib9LpAlvfTE5SFFh3d/6YArL4SGtO1yMhDMJysjsjHpKrcmokqQ/GxO
nSGeH3JbPIxZvVv/TD6yW2dAlA72UvAVFwZS0uXUXBOBfHnePQABC4mkNDyP9iQKtLIVrKAaMCHJ
70kAXoy0a1txVCSnD/NNTHklEBsYV/ZSEZDS2NoyuA0AsJydZaRTS1oDrzxEYebgIRhkK2Bi8zYi
X4GBcFvWJQ78lkJkG4rIh7zb2A0o4Vt+yr/4m5XUyT8txUTMle875YsK5F6N0iN207689n8BvZNQ
u/Cn5pXmauGqVLRVnUoldtoyIBkdqOVGfK3q4R63IZLz9pVn941di1Wyk+iXrUJhWuW8jstTpPrZ
T6EnCB7YDZmgjBRz3wDcu36Rpez2OdsSnZJGDl2dFB/EBeQuqCSjTgprGbGyI2IOLDibWtP4kkn5
5pi/lYwclhEewpdSeNT9fJ8Dc6MrOn6m6GJ4X7mlblQ3uLWA3hKjPleQDcvW68riPMF1sfV9+keL
K4p1EPKrmxWakIaUrsVAYmUHqUkP6Uo1b4iaUm2iygLrQKU9reqxwO2M/LQI+TkYcvzt0RUPsmk3
anOvUGBS88SeKr/EUugoeIJClCjNgFiYn7YYV9DlNtgWE64gBVdfT9AnooHpWJ4tMJgqsYvVgfcd
pdvsjVPlsaXWKtxqiLWmEWUhHBiZB9nCgXoswAynhwh8M9NG0nobrlVbjYx6kCgYKWFe1Q6sfI19
SDWfImK+CFpmgWMru2aUoJzPCdHMIwjlRBp31RW1jaWPL7Uk3y8csCIfbOZ0b+/WYNy0TLgWV6Pc
GEXlJwwIwHTQRiQty+VJoY/+mhTMWOn4zx3NiGFQYZDx18eilcNy0HLmlGCUuwoGPZkjCpCUpELi
tiGtuIWhLhVHsaYZHNAKq5CXY3tRwWjkhV8vLYOZ0e81kXha0d/Vr0yMj8lDa8JD+VcXgEZk1j4L
9T08jiugnc0SMxT0J19oQ19QLNTBVCmwowgbX+QRRrAIjJOtbul0qXpUdwoltvlmnGusk6m9E7XJ
RwQ6DiJbptDN1C3/6w1qfiYcS11uQyP0V7Jbxc1IQy+VW0+m1lRRHbSqa5gP60TXibunVt3BRpQL
9cx4FXskPFl9AeACHcv4lG7LLWYahdTBHqjBu1rfzvD2NL43s5ru5HoEWqaTrUu8hJvigKODIezR
FTlbcqnY1YVxozlvUt+6HXUjPbZLc+QDHjvabVYmAat7dIKMICEAGIglq8fqIA7ZNYZhepCk6giN
KOQYpLg0TuFONsmayT+qIESTxnbdFNDWGRt5wRRwAjzatOm++hIblvysz5eKKDkcjmpETmDvDhl1
T55tg1qGBMSSW/+HHKTo0qGoCIMUyeJD/vRMtfSgZGTWU11x3hI4IopuluGHMjMS3QwHh6oefiNi
dCo1cwy7/UgQ9HyIQUexIDtBJTgaPaQClnNmLbgMqhORAoYkbrLjxhmZH+GqamGzIUPaJn/Gd2xi
1zBVbisbbkpODaaSqj3EL5rbf0Qtfs6lO8yX5V5EFzac0Gd1fImEymnFW/1t2ANRpBkryI25ZnPL
vOouvRbtpBF/2//yUFD6Gwh/+ZLy10hICFM7yyN6xo0WqgEUsWkEmhEJKvcSrHcmyq+03xfccm65
Y6+5Uir6BbYKGAEckDL5qGqYHcuELEt54HJHh3CpUZkySgusncSYUdvLI/khSJfihOhao/X1hcRJ
IrEHSt18CQ+Ju8CTrTnFW61ApwwJppi9/MHz6jSB4gUvZq+dtHP8V2MboX4EgkWacQ/TKd1COaNl
5OZbrHR5T2MNBkVMEHfMy0hxRBQzSu5b8M/XzD1yQ2cIbfKwn8zy0GG50i8LZFDpM4iL7bb/wHir
zWSvhThGJKLPwXe1QAnhWXW1ggp5cHl6oVlZXETcBtxJ4dQFwkt57HPZKzZaSGaKFHgmssO6jZnv
M+QLLoVA7B92np4Md+lZq/ETDe+b1cyb0qwPFVEd2dXUygsg1nOmBMf5pYuZZcAyr4+KmUIFiq9k
lfKKiZQWa63Bi/RTB+yelFDBF/IzxWIf5e0++YxTgZlSfJYRs1ks5gwSqE9BVjo9oFelV/wSLEcK
mqL+KnBb9kgVsqNM9ECA0d4xz2UTXKJKPweLcjKy9lj6+rkX5YOB773Z00FJhZejo13Yw0sMTmYe
fPoySqmthHatoJ7vvp3KQcO1y0J3Zl9aWj0UIWGvf5pqeR5g+jjRmm7KlcKhU+H7ods1y7d39abB
2kuhrLHCcHNqRfaYhDqyS/+UGXpyb2eT05tVKiuKVQqqkADiENuWZg+5X5WIawq8lm6Dx/BbUh+5
wt9oErZIwAc2O3ZPy7yMGvG3CW195S08m/VOZwwOL5k1ixzvcx1eP60s/HcelTbrKQpZkSA8IxvS
hfNxVAoCzkrzBNDt/8s5dV6i/03Yee04jmVZ9IeGAL15lUSKRpQPk/lCRJqg955fP0v9NF0NTAMd
aKAqKzNCSd57zN5r81MeFy7SFhathF5b9JIltVMMtbgDKag6wq8bQ3iZgQHwSFBkWzw9GQL7NCav
dW/cCvw5WcrywiT/FaYZYxo7YwYx6VQj5Wnul1CalDP3+wsSgfkLKyKFee+sF/AIwTK+aaADlrwP
Y1brzXywlCkE9HcmX+MlO5+IDvxQyFWaDChSsLviR4sBgT9uG+lnkPcgcM0/BDzlNTEd9UoktfJc
UYXqGC3QHGfGGiDrCjLGQzny015cqMV5iecXYZQ+fH1D9k8OXlauxFbu+E866l/IfZiMoCHQexCu
isRJwRsS0zd10Bd7lnaUvgoYaNVd2G501Egyqw2BZUE+Tli6LVtLHzn2dnTidRuU5nIyIg33vXnW
P0ShPfUxQThLAkq0C5UV5xbHoPirub0kEKkb97KryZxfle51TQ+WLVQ7xEYjfVi2BiVmurC9DCXa
WGv2JSvyLZFOXyCeefZizXAnnVdEb09rYAjLTiXcHUTTe2zG73nBNk07KKrhNPt5jTz0ePXw0ewl
7aFCEzRToO11EfQTvu1aD7phtA36dUsrThlfwiFO1ysCgbwRP+DSK8lRSuivekopvGidRO0iUPIB
3yG3q0wJPWXS1nhZo7i6nf5KP0ANMN7jtJK8gmK6SmK/+Zs1X0tS34q/cSd+lIb+Oa7pp3lmOBIh
Ekcw+I4LnYJ0Lxnrw7QldQzZ551UBEh6Hnnk7UmjTbjv0tEmMk/tG+7e39kS+TpgbEMLAJ1aFUNW
A9YLBUbWH7gJEoEKyyn2KbvlYU1c4xXD3qLDRcn2K2lorX+gzcRXekBtEr/UPcU9YkQokyObFJBH
2MbXLaJO0H50noAFbONPTxG9/ai5d02icaUrMhMOq419UQvyQ8z2S5QHQoEeqeEY5KNh3OoMRvV2
0+tDOqle/2ut2FQ1pHyg2SbZOUIksimyQwOP63Kf0tU3uWHP0E7S6SziWO+t2v4fYyrTMotWCX4f
SK3FGazbqrM9wsi4wSrdkS5XzPv/v2GXFfOf/boOUkM2ZEk2RE0xtde//z/9ugY0elnkrfxqKH9a
XusiRpDHO02PyffAydkj3pNX3Mc5fgwvhakookzvuMglTj6V+IkZx/DCkSSTkTgdqICgVnW0F5by
rnE6yd9q0aAjL4O+B8oBvra0Mh/8l0K8xGa6mTbChb3jLELNTqzkIjtjVpCRJzkXmMcGe3DLlCDL
oJFvDpuGWdDuKmaoMuuyDK6bNEF1kQnT0o5pyTmnJy5MgzeN7bSKub/RQ/qIXVdC7RUZbVmia02J
F03cGOoKnoUgXx5joI0G1x8CAFm/ILn/qdG6pX4yKfeqQ3MwEg2j3MVkuTOaK0MzYYGJiFWbZxfr
kQvvQdxEWLkvQQ0rdUofsxB4VmETM0bXKW8LMeamXu0iuMLC2G3HnaYMDh3RQepedLuxZaMoDXbG
3S9Zlg1PfhrYTUFfRqL6TL5aZmLxdJg/pW3Z4yewo4d5iWfRz5lmTN8LpsMJ06EAJ1blCI2v2Mvi
C24AHfgcPLKPro9trJeEo3mAHKxhChChrrgkOoANNWUyiJbMqEOBL5OMKXFTbYs230aC6tUDktFs
8qblq5BBih04PYGvdefVbMPKKkm6ojQyqcbEwzb8kSkwreFgAM+YSIuJUKtM0mxndromnqkjdJYS
vxbGnbTOJBzqvlUWgVwOwcKKTsupXhFtKo+2lh6ckw9RFe7GlaO448BaewP16uKVKM+I79mXv6qc
mRgFed292hJUZrbxfKnMAN040p9EXtzqU9TZGKMPjJicpAzCIyk+MZL02D55U7Z4MuLtuUo4g0MJ
qYuGgLQWMZuJ89F4GhqTBVa/tWudYEOCyTQZlwv/5YVUDO0/X0iD+ZlucAyZsiWp//5Cpl05RGhD
O7DP8ymW63OUE9huzLeec3NzFKZdL3Pouue9PBZaA4sNv768Hms8ISpf7TsKJDUGhYJjzeSF1AC3
gRc7aATm6MA+Jwn7xEsfdoOHZIvpU74DYXMY+TolnxZqRLthvj1nRLCKAaIL28xmp/nUkuwaOL2Y
O3WJPuSzN1Z/9TXYVoIfotUL0GaflDgO+d4A1BRNfykNfI+icZnt+sug249f4Q2VcBYF25KSk0p0
HGiH5pto5dwIzIm7PjHw6TCqK1aQET8nk2zEJHejoTtC01yAGm5o7jrqDraVVEA546O2tanR77yv
Tzmv3wqHyqfLjw1T/+LSh5wRb4N4r/K9XkBHkvZVnrn9CM94yF3sUG7ksc6TyAA4lgTPlez6tHB5
icjHxS4RJSE+dy3VRGcqObqnXhdrvS8TE6xC2jlRslyc/q3GSVzP09nZAiXG4QuKiu+4gViF7Ca5
pOR7yTl6O3gL80LuDFqjfL7VoujicXUZIXPOCbsuUIFiavdXbvZwkcv8rHqDVnpy1buNu2GiNY+Q
3VcwgAnlGK1XhtK71o+CNLlKVnpouTC45xjcG0mkH5T3hlmfq92GG7Vje0Bf3GTWMWLqONnbfiMm
wgQfiBfGFRnWxiLw5My/MmbgRv4NRXrhRzdrT5gou+oq+JBuQpW6C82lbrxxxvXAp0xJOvF3Fva5
FC7Ap16AUznMQARVtbXHCkYRKb9YKzmRwhbx6IgooGuhFmcBIqGmU2Bhzldr3yfx4brcC74DMHLC
sSbE0mj1Q92BcJdHuz3I4JIia7Fpwej3E2dF6CXjwapPqlE4Gx2m5NsaXD4J8sYM9AcejpdlhEau
g5fKrdeuSD/TL+V7rdJ37ZtK6p2FxRsb66fGFb/4mwkMXXrtXzwjrd1KGI5TmmKEN4j+FL2OfU90
UPpl36j6GRDpparE6/C3C0ceOfhNvDMqYv/8JLEub1QiLQxfL8ZTrLUnhqSnJhGC6M4m1pzfhKjd
T3WHd6Z99EV0Q7a+Znjp6srXDnHPNUTV1SCSE9HtT72nFzrZCtpl9FM6mwS/fVuR16CWL5/lodLi
czOuYaw1gYx+6iDq1C/HBVt/y2Pzp3dR9v1B+dbPe1FQD6Aebg01d74jv/uyiVwlh9Vt+pE9NBim
9RYn4003URzE4xUN7IjAo0XGkSjtblY7sqknYDYCJiNGqUirVaE+YvxwxJ9yYW/Fj3x36NrmvxyQ
kmH9xwlpiIomadQtiqxZmvaPE7LKUj1WNKP6GtoWi9Hegn0BY7CFcFJc2QYY2Opylo7ToviqWgRo
riRgcO3v5aUwygZXZjetLAzlWZTdOpwuL5W7jutlOGYorKfmtrFXWNmz93kPXIoU13U+0Zw3HLd1
DiwYAjBglJn9cjc6ZvJk6zxY+j76e9gani+kuo0J/lVAYAIBjDnW1Nh4Foia0+2VP9ZS+h2hicZe
zK0bC34KXpW3LN0QCBtAfZP6pMNuWHehJZ0q9a5c+v6++i0FwQiRHohvYrjiaAbVSb3NEQvDUsOj
dZhgC2ox82Bk6VIi7nMFNRIDX/YgZ2PLzpqYnQdTDfuv/FzUGhtk87R0tw5wgqqpxGyS4fX9UxWS
UIuk06oCSaxpSzjVIXJK0bGd+Icq/Dx931GvF8jRWcKmpW2wPHstac3pwoTpsQ75m1bspVlzhVxw
8YMRuMaPgwreqLs34RLjfAvVDfcXWSlAMDgCILoIuluBH5CRxsA1dFVf9VPCNBsvuhWgmAeNGSb6
PKlFUqyc04/NVG1VaO3DypAXzX7FxY/4AsBQsIo2yqk8v0bAQrVVsA2U66897Et1Ndoc4IZdYnOI
sCKW07mcGnKGYBDjvBOPpcIUadtNqoXu7fAu1IR81h+VXtjSBv5pQenM/nGOD521AzfZYzR3tljz
QKfVjLWhU/C3h6hELZyOFQ6HtsDCe6U+ymER6K82uS7OqERe43tPEbIAPiRLTEYO4bzPgFEhfP+s
5L8xjf1veWnuPbHREGFwRGRgDKFvKTDZkEmbCP0mwD7ZSFwiR1Pn4xX3ZcmvF3b4B0HeT9UClerv
NmcO0WMMIopeOCRohSnkK5QIC7hahUJep5BPsImSWRKt+0gTd8wus/XMgOdcdkXYsmiHfjzbCWET
DBFYbeHV9ED+O3Pum/wnOXxh4AnNK3a2udaD5EK1X+8KH1vcmMwvG7vNGNEZx2hNwnXoz+n78ps4
yX2Xmsiok3eqTf4n/WZ7PyO3VOUruX3QxhiczcgZVkZjIIhLWEWaand4/aNbIE0I7KsBByZOwp1U
vE5TxWUMOJjaoa2ZoyAA+5eZprZn+Iy0eozXuN2I1MQqVWJwGMExqpQDo8wb/queMp9hqj+SiLKu
AU7MUz+9wdzE3CGFEhTQ4dRLx+DTVOSwrIyzREmG82LkExdmmYfQONbvoytX5tmsmbaidBaTIexE
Xh7Gzupy1c0ZMf2+/MjV9RJtgEmflZEcDL4RUp8cLTG47pg8sf6sGgshIRqthnefS3SV5UC94+Ro
tDFc+/QsdfIpWppgZCcz9dk+K/Y4fBCzixFNDG4DKwLMUMG1kPMTH2fNPrHJfsJf2GvMnpWR6Spw
Ivi4gdHB2Ip0ahAh6N8V7NGmJqAjpaWCTSZHBF9VNsudpWdiPyoXy5JxaE+PjAWf3fQW8CUgspMz
6gpOZU4L9pHGa6Wkw6UTbEH6Jj2TWKSeKnw7LsqGaP4q8Qtphiax/lwl7bOPySCZASJgPd8q4QNB
/0c5iA+iNZWkfhIubZGCYorRQVw0X0zgnynQV3amzvE59r4ac5hLv8ecUX/DFKMLmpX0uY7k5w1i
wK405VNmMYDZr6p5kWdXOTTKziFXvu9hsb12W3rU3BUYQ9F3uxZQzBzO0f63yNoHKTUwjUCHaW8q
nvq9HJJIuZhpduF0OTN/CMtePBHtFBgGJ+QU76N28ooEo+0SWv12mcf5NsBsqwROoRYeKfPnZUAh
JWIPUZ38ttBV1waEj521VX5UsSdOiv2G7NDQN39JHZpF2BxVEtaNHK4qAlricAYdjjwRhhgcVG2+
zhFnTXYEesmi3VnB8k6ER/VoRUvGf0VZ008fo15yM3z9/XpKIY8x7goaYp7T6bQcsly51n1zVXLx
ksG5mxDLp0NERpN5iiyCuAnBFtjiEpCRTfoeSdC+9YnR6mo7N1Y7MfC6FfiyHobI7EpbQzJlw+YS
mcWFdJVdkgks76hqKG8t5BQDsxiFUcPUXWQ1O/SMkljpbW/85FlUOdnvroYUj4ksGXRbH9i3hzwC
06VyKpoamYCz6dFcNuLBzKR+R+khbCyS/WpR9sqpV2Jb6ZWDUeHHGfU9MqGJ36YecxYSoyOJuoMv
t0pvqMJuCi6B+CG1OWdd4eFmqZklxFPu1nlFD4JvbBfv1jF/1pQH8ZVu+JJIzNmjBaNmd+7Gb2l6
v2rlzlgaFuZg4rGHdluQ4UCU7jNbHL0AZTGjqmPgWMJs6+HdJjDeGfiKXYtCjXn2esneWV8U/SXN
q+tixLceGl08CLdIrrBKLYGZfIFPuk/vc9SeTdS2smy95ZX0jOPxseGw1n/IUv00RqdByt/lvcNS
D5qy2EN7GWZbb/tTF5BkhzjkQJCH0VW+acheISEvwPBGha4S7+XI44pRW96l8mNZD/3fPG/8snEM
86aUeqDF5U0SiptgWdd7hxqjFj8m1zTs9G804exVwJntoABfYz27bWV6NaxDS1YvfofgGClwZyzG
tD3UFsbVPeTGVw/Ph2aUXsT8rOwu6dKd5Wt+y/vh2RjmU9KO64qaUZ1DzvyQBi5M8EArD0WRL9ZS
vDUwNDrDm2pKT99qxmsdKziuiS0zT1sZYlBAPEyEbryygFiCeCcgkMkyd0vhYqeoNvAQ6PPulUUa
9d6MDIWfGwYxeL9ZL+14RLJaKHaDHID9ci9MjpBazmSVR9lETN2SSSgejEymCCBXzYRoU1N6phQI
Q9Bg+kDM7sqtTgOF8haNAr4MgT9S1HFAT+BvmMvUzKBiJ2G0NKgD5jQeOoZSpYG8iC6dTI3UlQVW
A5WLCr/Jpf3fCWt2V6H6he+ZFEGMIU/YRZLoKtrgSsym2lhgUCeS1QGd4pCICbjDF/WeH3KPVhNQ
lNYZIaaEsChC2tfbJnOZSNbDspWBNU5pBQ2Mj3tDKAV3lGm02Dt9QU1dtn9I3mM8aH9z7apv8V5t
f7IjjXLQoARVDLjhyumGeuHQSQBI64+lL2Du6c+CLqSOShfFTLQ4Yls6r2wlhstALCLsYursAOJ2
CIZohzHAkseGsG8RxK0npK2I1dsUHQpiRaKBHwJLFnDmtWxgeEWAOo5ugodqhyr32S4PdVOCugKO
1eG75PFbboO7EjIRW2Hdy6cjMIuiZmurlh6kaWyusofwLRaopoiEV6Y/CHaxjqhsvmusI8soORby
cnLMMTKMKYlAg11PH+2g+Aj2ebq0k76q7LPmsw72Cpkmkn12MtZK3NoRGMkIMZ54bJ8dWTpwrabH
GTGWwA5dLTmp9Q1u6KHvkYOzWcYPuCGj1IDXkZGnVUWYe8ZNADcYMeQfmNozVlxEezFKW2ZiL817
FTbxsNJNko0Ol9mwetdKYf9CVpRZzRpDioLid0HToM8d6bcHtYTfsaQfZc+okbxevHYFnjuJr4ai
pfvqiNmaMNdphkCHi6rkXfpXTNeGQo29DHV066yn6HNplus8Fr4hPGptPI8DQfVA+diD8bSWpIRg
KhsW0KTsF2jk7OJXatIxRZUdaQLuMZkIN9RzbLhfi+0UHW6KeAyvAvLSI97jPcHMu4mKiX1q2/pV
oP4RJWwhe/QXY3syk2DUONGrYs/efNcShJJpumutbttn9M7ZOWrCCffqhr3bgHWcmc0OC5XPdk3s
WL4xN4uvyNybYG1vJiwzNUpvK0maKkma1TnFDmmU/IiScFkPtFRe/GNqyDjrIY3QIEWwWeylUEIq
jrCda6j5fdCOZJqo2iGVN6+JN7eXN7cALoMnqM4Qr7J70zidEQRg8sKjRIUrkreTnn2E0bAHNUSU
/CY9/IzIA9BZTiFyr3Mxsrio64OWYgDh7lwjthHK15YtF7GYLuNHulZAdNVzrDeUm9fVIruKVZt+
WWXx3AYQfo3ipqX1Fb9ROvSPCXSiGuOrJZFiis8pfmeLYTvdtQkOjtQLmTvdEU6y1BFZzPCJPEOG
U5UwuksPjoW1TIEIUUbNvr6UCOalLP+aq0vur10xrHm58hBzx+VRpFZWyc6Yoaxtn/QxhHd4tIC7
uZDdBnoQC6dj/IjEX2PqkKWSja7RvQ15ag9LxxxH9bScuPiq98dY8S3J8PNHV8RPY1L9CGtYpxiP
eqYqRGeqzPgsNRtfSWJvJRo2RJDmLtWtwGrqcAlZ7UjteswEtgZovF6zxhGlzQ9JbE8N1fbGdcRh
gSTLr2No8FhvVhTmwOAngMcn3L/GBaPPfkSOvftd6Poh6ZmOKXYGXN94TMytVOD4elz70L6C0weh
Ie5QcNTIWMnISoCMt34iFQQnVZ9Mos5mwGDbnrGhoRx1ugmFTCIVBLiQFm4DTFA1vYw8V0WCXUVa
JmPG7jqKwqUYxstiKeeBIOh27fyC7VgVn3p8YX68r1KMMCuVGk+jamou2F4jgpTa3ZGt7yEBcSO9
ZIHTERK/W40Tz2nkciynGjcEsj3TxM8iW/VeJAJnAaqpWHa5FkAXbHJXBLEOQRnyOWBW1xilmGYM
6Cbez5i2mdAjWJzI0ynoNWR9CBID0kqdcbeCowJXZ4BTgIGokkEkM4A7nJZIDpU8CtmzowwpE6IL
5VUjCRErH/ms4BIRKVqWfpI3+VgyjS7iUPqmW8hbQg3xImKDKrrjApY7KyFlI3mUecdXRweQ+a+M
L8hJryAt6Zu/zO0KE5NnI4ICQjIuSgmBlVfOr0Y9OjBpn5LumA/LUWZewRDV0sGikyocz4vfCZPP
jePnKeY+GiVDZ2E2aYjq5f1AVdPE4TIPp9xSgrxPAn98yqDadFOEh8wg+o/+ek+IJR6/YjLwWvpd
XAU99m1QzIc0/6m24MSRr7GQ9ErGmVLJmuIwkW4xirgw4hkpdOfn2X0rkEIOmodRi8wDpjmZR/IY
nK+Ih0H5OpPY6I0po0C8Bom7MVKfYdIbC44zrXenGFg2TJjmNCxeaVDs24pCuceQCApdLngorycm
VqQHQdHJG69j3aTLmOanX9ZU+BQb7NRUV7a1VjxG7+Yq2ZJYOKJCCh7XHiRNiP/T3nNGC0YAQX+z
rSDirGREjtZBr/lrf8P5Wa6utCQoeHCk0yhIC3dk3fvQnXhAGOApMXndZVDvWejdpEoGEL7eKgGH
QbYTSNgt5AJe4AGVgzd2NYJswIx4P+EKHTM2OdJ9Kj2ERgzaFlIEJ7vY9FPSQZfrsYBz6yp6IF/k
y6TP10aQ0BbgnxfyR1pnz9VpeQRe8b4vABczN+BcYCIXrsOISf8g2+h4OeuxALBSe5el1rOG04t/
t7ycLkMfrHUSGN9f5oia0mSCw03Ztd+WooKXiz1LQSv+wndW8bHiBqwSG0my/cbqAdGUIfMNLuKJ
nXUls7scer+BkkSYxW4COSoxPWPMuLBu7hqqU5IwUKvPc8hFfmoFb1QJEdUUzGq6wzId/iyhyWxv
JP2apfK9szu7RlusCfj7k1MRY/LJhwPKjHCxzpPO7gLwHc7N06m0QO6zMGzr+mRFzUnx91OOM5Wv
hNdthkEm7aUBuhtt6lMeOz/tUbpMOHeIWF9KFA4ydYWqHyG5ETTAWd+NLCUSgveU2CVNzqWy9kS1
8psocYWYS8/Y0lOdSycMu7eiInReP0bE8a279CCQW4wOV0VyIIHalcsAj+OHqbYfeD/5/LCRgdTD
a67feczMBfD+DMFyOHPuhea+dRGoEEinMxRyhx+LtfjUqej2ZLuYSK3k7EDtO7AtXkrUTw0kROSy
U2J59Io+XoDdHFuHfoowzh+yGdxAoRI1pCLTtzx1jjwouEzIIviYbPH7NvHADHgH65pQrJSpE+s4
dDaW4qgIK1Airdp4paK6RK27UY+nPbbj+bdmfg9IbPL4ZXJUvJKsxHeUGpyzBhCbLlvcjR0KXT8c
Hv5zlPXUeOqxffnxv5MaGIxFwltOWAxXIst8rPOiZPNxNI5AU7jiqt/w1coCAzz18LLAtnd1+tNE
nY9ex8zs1r2VoC4stjKII3qrtGd4LlsqHnRoGfRQh4X7X3rom4ArDLLyILHy6VXmPN3NAsaQ4eoI
lD+5hMWJBmLWnyqsRZXQMFOmTVRZp8Fc3L9IIOTugE2Joi4kTYDbWXGbijaICa9GgdXkwo7hHcPZ
kTpGj/pQ+YMywqJNaIkU+/8VEuwb/rmQRR5hSpokqbJlmaIm/vtC1qzSBpHDYP2sViHMs+TK0Ldh
xZBktd8Noo9IVqoOzOj2/XfCwDsBYLGsbCY4HguI17mmeAvb+KKTPfPYcicNvCAm43Z258xQkqPM
2kypDytG5wRC2qp3zqZnCJEiJh6ibVmdPcqpXaucTqCKS9a7AhntB3XRHC3GSiHHbsSxWYNhw/Lr
aS9baqkRjsL46A1kXXQl5v3GgTKU+IGjRwYqBvAzLSP67TtX4K88RYKtN65SUPi/vsaa2UXl1nj4
NqTCd/h1dOrihDl4423JJ6b1pTsjcFjSUJ6LUxOYz4oGFU8r07RH3JXw/hbWehNDV/kV/yqMTrIQ
JnBBlE+NYETTUWPBexbIFBoT05NUmLlrGsxOjgvROFpt6ioMrfIZfYjXSCSkITSpc/OzEcnVSEZs
V805nfQP8gje1a17A6/9iGmu4OfEO9WgC9+3+FhxFkBAMVfBKyaRO87ULPpIhygnf+u3cwrfi+C2
69rLNzWf7jUpPzXvb+pUSx6WdRlOUx6alXAyJg+bN+/5dEJXgPEVLoOXhSzb6oqwntjyNTrYJvGZ
xhFb9xN153WStZ3ArEDgymNjhH9wAhS2H1rLrl1TXC/0hj5JlM1hUq78vxz+lwfYglXyj0fYNCQT
W44kWQpiH934x8ZMaRJRbtVC/UJgNbdkoOPhxNSk/8x6jHMMzDA5FzmWSAscWUYwds6MTHytEaz0
hI0ZjxSRr7gf030q+eim1OI4jNKpjV8I+wyqgHibPhPS6tGPUbj0K0U/VQsIuPNKpWC9GPDDHRWz
nZEFklGt1X+NARFn/ddiMguOOwobgr7akXhg8SAicjEJ+xqL5joh6NM/oTgSusXzA7necHBuOxaS
14qxDJFnpEmxekXvqsFCFOEg1sVH9Jf2pU6ikzYFk/i9EdOOAX/lvExY8WmMflmM7iWCtVVkvXWr
QwxYCNxisXdCg+N2NYlrM1kvMb8YYa+IGpc8JMz1pvHQ+By5jGwlFmwlhZOBiIVg0UjhfVT+SOwG
RaCdevSxUjDlaDNMKvkNnvFIjNjIFswMk+dA3PyaHVF9HSUdGYcYiiTDKp9C81zF+KBaj9oUArQa
Q/omLUwHqERVOJyycJR5KxpUliWs+Z65UbfQDD81Sd9jcQB4bu5KBvcaW4D8J28PBXuoCgMyUQCd
AHeT4qeGiGIQ/IFEPGSCebuHcH+F4AVJp0JajY7nWwKcOothCopf6bKnLh0B/5+WcT1pDIlVRmQY
GQ8zxPlXOiS7EHT358zTBStk9WeRONDI+WVSlAs+U2wg6U8RXVMe0S3E9wxDbP6gUM7ZhhrmZVTT
RwslgDRD6TnnpaeQVNlLPxoCtNHBquNXxqnbasAtRYrOyV8z+mrY6lEcbPC/9PHL0HLM9DTQPMtE
QbOj1VG1MpICxJ57rWA7s0rsezKGbBt/SyQtjxJSIYS+sOprPsV0+GVJRDCY3V2v/6bG5wToWmLH
ujLHvg6gu80I0YHJ/o1CBV9Q8WgoxmrAZp/0lWopgReyjisca4Xfsjf3mLChmLIko2rPESFIgJ0r
0cYGlSJgRzSltudyOOmZ+CgmuGr9bm7+lCQpdYlNdlwDdlq1CORkmiqSkOIgSGqY/nbgh9Um3ZFY
vDrWop2NNbszhIgJryOagI+M2J6Mj4NOaio0r2a+weACptJBUn5r0weaMp2zR3PmtfHbOQ2YMQRA
tYzpvqzDI2I/vrA97jfjibkZqSwmCl5CtTsJyKhiQfWHOAomnnyT4Le8mp0VHYJcG+eVQddaFddS
EK88RmnzZ+3xruNDMFyV9o89Yc12iCYeugnS6n4/oigx4gvBixf+JAZO5FVsdH4/5RHbF3kpfXNu
v1XJF5TBRoyh1c+JZaqsOkX7KWpWuLTGRdBGhjXEB+C2th5KaQIkWc/ReukIMENWfxammnXVdjHy
+UIqXbpPErIneiLvGdVjBWKYuvtEKH+pVelSAEUieCyvKHtbFOrzORnsOC+YEt8LsuQnGepnqEbm
dTq0+QJuaLmNWJzZjqkInEz8S45Gw4Qi/2BQDWw0bkV04Q3XrMKRiQCLviICmqYXhJgXFfBPQTAB
kcEDkcH8kk7OwkkzTylA5XFg+Vm4qorvkCygFs1GwtyEmQxpWK1IpM6LvmhRm69vYvVAUZIYya65
Ntp7M5t7swULQBlnnpC5Q5CBGt8Woa7X4Ti/kcMZkweef6hEHXQeIUxN/BXipLRSlvb8kx4xF5lN
qex0+i+x6XAf4ZpJteNS/ZARCvXNey7dTBFLpKFFO5AhCml/41a5HdCh5Qz1HS8e7rpY82tujoG/
/c6bktrHzV6Obw3cM3KR3JK+GyKKZiYeiURejCVkKGs/JwlC+W0l99WKEN2z4doQrXDIT3w1ntTI
jspx377SSg6yXDx7tXtoBgqJ7Gupq5tk3JEyG5rO5gzGljI8emt6FMIXDfN+5XjvVu5e+hMDeqSV
g3/AcFsFcmUnFEeELnM0cSz8bnS+8dJXMOm1RuVWRuYmONPyRD1O5T4RM1ttZ87b/lm2491Yuyuu
KN5/PJQDQtYXER9Jg8BiPGPv9bL1tmGm/onIVoFtwba4Zgppoo+AckKz2d9a2ddz8cEJna8/lYll
NwaV1DpWuJ0kHuUtxfuhteepWMmvIHiVw2lT4sehWfRHzY88ZXdLK98Ei5ZYe06T9iyk+Ykn+2Hl
J6O7zabIzB7nVEBv5CiCdE7SEU4Va7ctjLaIHm8vpPwdxU67G/Hd1cSsFBuCK7GENleiSn/vVIyY
8oPY2wETJzV5fB3m6mw2xmleC/LgyRvSK080PqsFlR5ngPKSjQyfarsRB5zd5Ry4Y/TUgLDeG6pj
CXvh/KWthT2MGHYLMsPB2sbWHlHZsx7FR2dm97l45SIARy28kYaYtmvQvhM4uXUvnNs4PVeD1+WW
rWKlzF4Y4xQ8KkHQJUmyLphPQBQTGHVsvxhBD7lEQTD0LO2/UVfwsbxEYD+Q5AUpyHVCQ7Hq3RtF
9CPKRgFLN/U5+DaIaZAYqses3iLoSdCJCv7hHCGNpGiPfBHrEt6alI/CJJpavxvpPdNsmaNEGHj2
9xW86rxGAs6mJDmuJiMNus2WSTno2fY3T60u3fpC8zX5lH7FCvS3lVH4V4Qn0jxWEbMw2yCHu2hp
rsE4KO8swEN+447XC6NFTg4WbLoZGut3a8lhDfi73C7s25cqD0yEFFiPsGMi+AuhYJx5XZelDQSd
KKDP/nuNPtJsPqZfyZSdhc5tBj/le+i0zuW93Gk9IUgEMVfEmSnLY9Sc1JgeUyc/WCGnHIHDqejC
GDsxOJydZv6Sua2y7hlZIjULSECcufNLaKUxLJCOCi6K9KvoTa/BAVHOpTdBtJ9Lv+XvUIb/MW3V
Mf1fls5rN1J0jaJPhEQOt1VQAahsV9m+Qe62m5wzT38Wo3PR0mhm2oEC/i/svXaD1YmEKDx3NdP8
meYqY2lPs0ohgk0Ta7ZOvw2+qk+ibf+ddyFCBHZXxq4g7GaCo/gPZ2RugpAbtJsyxfuUlcwKyO47
VrY73uoqRtQ6b/YzA8NspBZXbhnxC6lgHYZgoxhkCMBzt/ZcG+DOgU9J6NcM+CUd8Xf7rLNjVXwV
ibiDhoxevQKfh/ZDoQY0GIPtvxAz3BTZbuPcE1Q6R+4eRpkREQmpjzZtxs4T44dVggsEoDB7MQVx
pXBvlMANTTTTCgMUGslp5JD/aHTcEs0zrc/pHcLDwxQqlrDEdW7UUfMEufDifHTlkIRL7Q1VxxgA
GCIjt87ckis1ZQjMBHQkszeBvvywWu2ZZNp7tl7KAnNzPuFJotMPTwJao2AgObFMPW0oPFG+1cuX
cEESWRBwnACdrKjCoxYHMjOeLmKzw2ePJoNaAQYHjh6zgURJwguHn1R+JgQyB1F1rcl9wQMZiyPT
Ud2fLFTIKLWIaSEoSLhQwuWD4kcScU2XZcfXN43p2KJuz+inQy5Hx1vDIuTBAl2poW5WWc+SweKI
koKqofYHk8VfEHsLG6XnYHEjT/khKqAt8OpO0aamE0Zm9Hhj90BP9KaZ+0b9URVc9sKM1+jCPuNV
j9GHLCivLmtfmXVsOifIK68OqxNNl1+rpSOLy+YSKb/jvAbyfuC+HJPEZ/fpQ1XkvFp5RPuSXYeC
2EVFFbM+NP9q8UT/t5t0gILYzyr5DkMEEz0SXpH0LRKjgK3vE+qBBCNFkN/0qLtRRZaxhAQHH4O2
i6AhaIIrUS+YxgdM8Y2ERCWf7Fzr3ue5f9Or5GGGATM0tPm6M8wQ2BIIudVG0p71vQgItfwphAuG
tsRA+MHc0TeiCmcx0SgY2gxUYB11FVXkkrHsZOw99AzItqjGFuuiU6G3H6L0mSvpTuc4GymfanMr
EsWN7UAmSChl0F/gOFvfGyU6QAGlM6GLJZ6WlXxDHIxKyAEL9b1IWh9ijZHYbCJeV4iHXSTyrl6l
LAXw29FDSkc4tQ6PIVi+qa3LBSNK2iJ9P8dgjIPAr6xli+MHF9PXmMLvyHZwk/g0VrLjatFkWAiX
s1Nsu5J8tKMzXsIimvhZSkoX4TgTwJwHL2oG0xlV4j366SSgayQXyuxviTXcadsEHXUve5qKPY0a
6ITknBX0BaYBjpnCIiY3J15XDuIXcEdD4H2/HMuc0+y6zMlbzEeS9AtBOdlVJk30GhYPmvdHkrV3
tbKudQTkuQHuztskR6qBrES2gI9slvYGS/7EAtfvCaO3PuKOJTUn7djt8nW7CmOgiERCS7aGYW2r
+oCgAsk93SAEKoO7j2k7rukdKKKdWHJm7YIZMjDh5CVi+U8VQpz4pL92e86s5LuYLZJmtVMbTf4k
8ehbhwsDILKHvwKiGtgoMvBbmhtwPsLNnJJf2RiIU1BuMjwcIY8OOoviJf+qNH2rquy2zWCnxOJO
n8G2VIHT/UQsX1fb2ZVWg04Ac0DGwB1NdMxonKEAATQVB0VItSJZ4ws5yjNZuBjGx5TNVHrQwFo7
zoZjKspEGflj5S0inoVRc6uRBLCIT9WXktnuzNJOhwmO0WaW0adXwF7z2Bmr0mlh8sspyhunIRRL
+2laxt0Ml7TuQ3cpSbIKP+330BLh/tO2IDkxhi9oP3I7eTN5Ik0SlAREZYb1ZtFuVz+1Qt5zeWlJ
suiT+d5qIO/we2JdQHPM7UNluh+ZkMiWfqiweLj0PRzbGkFBoLZoWGoNDmHykiFvElamkBFPu7XN
OHQJhP7lEUFxWCOmVX6akVQ4XM68Q5dDTihZjeXYQoXGfdVbhAL7dT2yxcfvHWJwNXdA+MCjEI5A
Y0zUDEGRM6FuaCvrVHNDtt7jSDSytU2Sd4XMkZT01q5fKQ37jkgk9hJMBlj8o+GsSvIMDWjcJAjl
qOFmDJZzzXif5TzxiF1sZ+SuaTsGiFNNnD20gr9SdActAUhwkyWRl/C302+yGOmkN3QjdfmbhYOf
MmXoBYcAVB4wxlXb8F6w5lTWP93HREXZpCzDgrPQy04UyAcxhfx4JqiDDdtxgV0ZW9tR2xlW5/VE
g4DX5LMqFLLMDPjUKLUElsHCDa1hfw/T5BEDm7TCvdUkgO45OP8peeDpU+4LiZ+YkMxFZCPVM6dc
4nRiv3JoRfinVI4UkBXZT3WE/QmCImPdggegZqS7oHZLlRM/9AmIcTRMhwQQBJYxYJVmu+EiCY3A
SYR4j+CeHAsqEQAoj8zdXGJWjImAj2+Lgr6QwBw+EcAv5T+1+xMKw6GC+fcmCKYTYtiI+/syCzfi
dGbaadAz6XHsNZIrLafLMpunz8oML2+frWlziB3HjnEc3hOhZUCZO6a8ouJEm3V9yW44RHcRYJVv
GgWlFsG5xj5WWQ0qHBkWTHlA4UiccDeA5BexzyOcFQGCkiZWT9tm+g2qs5iDoAArp3s6U1pNLz/C
6Tu9z5nsBXuZ8Kf+oyWJKOLKYOvym9zwCIyQgtqTJS7qQTGAZL2D6fsRF/bkEd3nxpTRq3D9SuAD
IOvMqrODzGVjHEnis49O8kwzreXPSTitXQeXhZianktFAEdcYTcaeMv2/WVeN2JkUbfHWg+Jg9gL
HHiJhsfWAHjS2kL4JzVZXmR+17mpqH0oVvbJT7tRgu+U0Lmx2LNoEynTREZlWUeoks8wxxg41Q1x
kyLGtfMROLViXIxyvGi9daZ9CQNtS61Jv+9yASRw1cPICPWlpO/jtJppkDzdmY7s15ckjpmMdW19
R9t60GBlNitQgAxpJ2pu60Mo8CdenAZnpcVzCIY37bNT12g+USwsbyJfnL5H86MQTgO4DqPf0l6U
eWqX35hGwIF6AWkGCJwnNb30o/qYWvlBVb5Y9TmAXrp+OvqYYRHbSZT+OQmsMVrIUjzUNXreUtwn
0qpXYlgwCE72d5qFbYDJb57aa+6sFIPoZMz5eV2atekRS8CxF/Pdkt9iYl5HYu8qe24Xv2pfs/JZ
pCJEbxSuvJWqcT8I1X5m1FHnL6O6DIQLslAfJ3vKv7pFQM+9F1kh9gpwXkQckkmBT8xtzZ2scydn
3MmB6fFYg+biPLKZJ4w40JTxqDT8/PIRtyMjk2H4CE3PsJiMnRTos4RhbERz25oaQU63hke6SN9r
7PQCbRq+IlVgs68DZUmKm1J9GvAytN2MIsos/xF0nLCfP/MuaPhSnYxyF3w5bpN+Kyf4jb7yPnYw
Fekskk0mUvRfyKk9i9lXOIQQYukVB2nzMTPsGBPZjUsOL13Y5iLMuXMJz37uFT9JwhMF1mnGmdlX
Z9NkPMcbCGLqfn1FLvFO4hXUBele4RU0gNBcnQ1kcGUFIzFoulCRyuanhvHXzk/wfw+RoW+7g/8L
rcaFdV5/S5ruQAAmZjXK50c83HMqGFG914t16wZoA1h/mo0Ber1F+d5E+5zmIlASxmU4VLWJMffA
+wKS0dhtIfHVMD4GemaMu6oBujaE81tzcljIIsOeGBiSNoiL1kVnAMfaJeihYmLakTHNA5azEJSL
QnT7cWJlWcjvWY3DiyUp+8pjkDfwQSQ2+mxUMTZhP8rmv5qSXGSBsG0EQMpGUIl+SwkT7GVfWGQP
SriQovrB1ygVro7zIswJyYsAYzG9TiXpXGYpHOpz5wxMZYs68BOiAw3joXB6IOgQkseC3gYRjxX2
F6be1r2MY/BIuCaUM7nUHj3yyOt5ROovtGfQWm6owiv+xBxcLaw0rDv9hnoB1nlL4HA2vX4x0+G8
YLsVpp8Kj55JFO2fEY5Vokm7sP4eASHpdJumkyY/aly+FzXLspTc0b2ByxjSpDoeeqoZsYFRjWQG
X7kGZyqaN2vhRebOTw+1LpjeJIupJ7AZdKpG8FZv39SSCYC/SMYp6SesbJ/CH6N7ja2wqaoatrir
9d5gfeHWrUzU2TXxt4P9J5dW48BPmNLJie0GWFyf0tz/JSMoEW7DdZFeJXr+PLMJ32iXzyS/WKyx
I/CIfc2s/o2GXCwf1k797mF2Vj1Rogz9dCIQyelgmS5AJQrfMmXDeJOIveKBWMwPKtmbEvLHeJRl
R93mqpuV8rmS8DBlyak19fPU8yYsmDdCXW0VBdz8igJSjoAoKNtYopKVyY6RKcKk77SAk3YJ93X1
vTTdVihTVEKnGVajmQjPRjGfFQZhhrvHSAXlQ9BJEx7KEMNOQWsjVYcp5E2MnMQArmX81du/4YFp
wxfWpYtstucQ+lNIgpoonLUdceiknMXV6TQw2oOv1h1LE0YkZ5Qc3RNaM5J8OOWik5i9ZhJdJNku
Oqfglgv1AmUge45yk/xo0m8iMETejI11EbXwFhKhGpfYd58Wr/Uu+hbQ9rOyZZnHQ8+MMIwlKnkS
+yhjDclvM5EXyeCPcu4nw34GbcIQUM7XVQhbpT4l+OqytEShkOWq8RZlNqP+VLKER0ojtRYpGjZw
5C4G3SkHizl8g3BlkMUXcFr6Wysrd0nkjASn1szUmT+X61Jjuaij3bYA9ljjYbwtGCLwbxpGpCrh
l1o+n3mHxsbsReqzIM2VxBVPbPiIsle17Kpy2LBavlZkt7J/E8on9kqd9Db2Kes7lzO5LgIgF/GG
3Cxu+hSrisB+LAxxyfEnxy0niNqBiyrtqC3JVP0Yev01gV+6tEmPMlEjqA6XKGVBKF0o18V/WvI+
ptW7TpKMK0WDTzfex9pVa1Nv0u8TRdRaMdZifeHTDetfkZFCTMhcWJFJMhCBxKdsbXth9AV6dIXM
IgRf2njUmfURVkMuLQ890qbBbgtbCFR60dQe/83bmHjUSOe5nx7Co8DRZ6+7noV7Qv35yNNDwy/T
b5Kkt/GBQK8Kt3L7p+zuLVm3jJsD6a1P3VYPSZ4wbktwmhWVEBl2K8qWSrbjdDLAXJO30oDLeTGN
7mlGWFaKITp3hRN1sAAGuDHRn3L5w1arJ418iHPCf24pPyP64dBR4+5gEC0SnAR2LloZbkNAce29
LH5BJm5t9Fh1KN0KOMrFpyT/qrF6aEc7tB7mpJwZ9CzwEdWVYxvdUeQ70zo10S6gLjC6CQIsWaYJ
nfKzyL/QCxG089taZ7FFnKYCWj63qOXkdCdhcEG2tilpYVRAFCcZxK6eMUrblzO2OYtkeK4VOISa
KvYHlHl1S/ixe/KUcPyRDlPSNUnWKWJlBmzhwPay5jMI4VWNhddhRtGJbnqlLDvo0XSIoiZP21QT
txMO71F0h5JRaRMd5dv0t0m+5vSR+RNi147WLSIknmyi6iSipAKDOM3nidTKnOyewmPcLzMMYe3d
IbvCpyU9M43+jHEUFLzRHenMGhz/rNUxZ24k/Q+r8oZmUIAbDIOXn7tllWSRPne0wKxJ0L06ltYV
0vrISWaMHTfK3Zgyo/yJk6MGH0fdMF2JU3e2Sm/9RhkewMTPsCQaTvht5wS+a2jCMvk3mVOe1IdO
+hJnKMXhySBORzUfkhxtWoxe+F13KqOZRH6axCBZ+PSKhCnRfC4nwpnwH6todG5mcZWTw/qpjJLL
TypKb1yxgNFKKBGFDs9UtwVV2JmYVtklZn4Ubxq6vP7a8l861k0lM6b5nPObnlLto4ZQjEhNP4zE
owfhuOdGwMSy0TZwDm0sqPx9dksSGFg8LgXXZabywAgUxu6IAbMgDR6hXMN3/Jrj16iPN4RTzUcd
r64+t9S8aHzxNTKgdUmnHTL+fwJQYl9UmKP037B8ZtyF45U3CLtH83sWP62oJVRF3pTlsyjBnuPU
7OpNQ5rBKyecnnqB3C74xR14ULA31D2OInwp2I4iczO6GimCxiQfekE5hE+Sq6BMG0hE1l8rkZ76
lwWmuoSqxhfTmYx5ZBupp2ygVArvVI6ptJxDgTUNf5+QDQiKyP4JeXAKZXtaLhXlkCF0dlbdFCaq
QfIAdYM/bjfFPiqbknuPDw/LMjk8pIE15CVD7w3Il/Vzlu1NC4QfvrUXVTe7iakXOKOJBPmbKiJl
7p/RukJgqycOG41i6h0ZRhJ/TQWC4dWdfUiHVSOEmeUv4zkNXLHMpMfYqlljd3K2i/xGucvGo5mv
Vf2BBIyv3OBf3uTWVdLVrUD2G3ExFUtEWN5yPCKLIva5/kCyIkmvHs8mfLzwJRpnwP6DbbSfOvNP
WM4JSN8KAwm+jPYqIXFeF5m2PLYu/69unNtqn0NSQEJLuY8cEugoePDIjwcwaaBp1++umy9ZOeGa
tQ1Ul9rYbJ6YtGSDSpHEN9WBRtaw4tSMS9UX2zpxlQ0brb0uut1nyERy5sfTu/feunbBl96i2Rd2
sm7n4i3yU/UjkX5D68WvrjXuIj4xymI3LqTcbq2rIv6OWcwEycWVgGwv/Sfzixvd1psH2xLXF3/i
kCUzTXQVpyn7HLDo443utjWCq1Wxox+41cP3FHiHJtzwh5qnYngZ2WfDeqqBtsjnI2nb5WJasHkL
8A8StwP/JuYj41tOw0Pia+rgqTtt3rBVZu6SUtlRWs5bkwqM782H1gwILh+2EPlG7qfo37GUajED
1oeaX+cGmUhl0ytxvRXOUBra4j1AGZan/8ArRE+gw7Z8wr5rMhF4yShUAXdsKwSFxET2WyMrj+Po
W/y7FltTDXSw45+X/lCI3jS6Oh9XgXUkJ7KpMjJHQFQprmml32TN8ZTz1YWY7vCy/JTd7xJda5FL
sm37H7HmbWf+htVLIfWNtUyLX9dRpEd96IuBS43J9S3+M0g1CEterem27Chm9JvKf51BfJu4mcYK
PSKzdYO3H3pa0ECslUGjqqPFFJbhBO0PhvLu6iXDTYCnQIBvLNkFIAheuWXEcPhYxFcwcJsRd5wX
DQfc/POfvt9Zfjcjnx8pQBbxTFTaIr8aaBBB6RRENBlPDND9lB1q/aahbdLbKxAUlbA3roQEbm2v
z+lGjsn/ph8iBdJkfiA0V+LPYuUpm6kvot9FOO1LYu7rUDHF9tAiTMmFS5mKCJIKb2As4CgFgmoC
ZGVx2hsUNy4zMXkYYTMhZrCIOCXlaIjZ06RcQCW+4ue8oUCYpHvilDBZyrZ+R+GZK+PhEdduV3E2
GjDH0Aqm2NALV0xw0xEaVqR4vGd8e7Rw+lelyq+2eZkkpbFHKYZTsM7z/hog9AWMF03joHVihCGS
mkjDMXfbfkCbNlHhJp68CSsFJvRwKidhK2UAf3nMQkU9imW9yfL4offxW9urb3K7tXptm+kxi7W3
1cKtsxH0rBitkgJrejroJnFyqLNZSrmSTnybIznZiDr2g4C2Cf2ySfgyxn9HnDtHM69rCJV+kE4q
zPKlwk6Pc9Wo0ZqTHGwUO5EgmxTT4JKWe9kjPtLgp+mk9I3eAR69YWM6KswK5Je8p5iohkMTzgdI
cCBfx4OQD4f+j0SKqsE0UcclqAKgCra5lAETEEgYOqWYzhHHTtDhU8XcxTjpUos8W/S+QM558lbg
BdjfXMvwuJH/ilEDkQoSYkv4WkbFTo52PmN9QM5WoEhkk7rugAySBZUJsH+GwgOGjD47oQJzs0Da
rYauzh+jMo+rM1oRTnpf7WaLbTpD/eQnjEc8WDmrW4t8SgIZ3f8GMYj4hl0Bv5e0uEKJ7MVvqZIs
if/RG95GCTVwCBHduC6Di1XD1Qp+2pjYI+tYcZETcqS7SHtngf2e11dQxFsCG4NTHqKqlGvPCk5l
8MhYnWZYZFU316ioOC8QmTGt05azwX7ahCZecTUl7aAqn/V3K+V+JDNEY2Ap9/mRkPoAna7Q2Kra
7fWEROBtUZI1x5SX4SWbb2SJoKyjT6F3e4l3lbSf49PqCKzg7aPt/mfpP9kPFu6OpS0uHe13ypdr
LEZX9tESstXyHvG67NiJK7duZJ5EKp51wJ8tmnbaXAMkqc9m5u2YuUyMnbWlqpYIXw+ZKzUZHIUT
NkB/eg0Y6ibJAmrIDXP8LhM3DRg3zO4gQxsheobL2n2FQvzIK+Jsvys6poZtL58q9X9bkmkWbadI
3eSs5HQkjJlB/YV+cbA/VswUcscRo1YvXGukiuX4Hil+IL+pTIAQFgASj+DqhsE5rLSb0Rg3LMA3
LW1uuvLJJFDOpKuK32Gwzjmwlki4V6zBauad1EYRq7KSVJsyxZHBVuGbHnKjWghFH8jMhTlzqy4+
GqKvM60VQPoNol2DFVPKwkkhs5uLZ+pbWtMmUS69kryT1JkG5V0EJldMF2BhD0nUHpEd5UQnqaIT
hsMpkatTHoQ4X7fLknsdS8kJons0uF3NUKLajOTHKqtpJEJYWkLi3srCUYc4odsK72UIBKbxFGmd
oeNQ9jEItUofjZmXThCu/3UZZ0iqO2oOnFJBNEwsDWIhNiQYNBuF5w2rJd8i19u9lAjketGKtogM
B8kmkHC8ioG6l4IWNWpyzBblWPDMEWA4qcdG+a7zeGuJzM6Fz3wZodrbGO5LadPGTJugCCnRel9F
Ub2nUq6afRHzls3YEG/wNHr0gdDZN8wwSZlRSP+OHqZEgSGSp2IYZ6jKsOlK3TafPF0xjqZyr6Go
LvNDe9efzbXoYGJfqLWc9CA3KUxKlDOmLTGCVTnw+ZhGxAlBvgV5KMyeUkcwPDu3jlTkwKwM5N3Q
VQdBnfbZ0u9ZfgjNSWQhYMr7rmS1C9ED0EPcAHAd9nVcuHn31JlgLeaRvYgR/BlDQh4Z4Yfn5D/Y
b4nfxVcZrPR6e0CuH21TryoIJO/QdQk8o+8Llmw0jCD3vXFo2Bc+ZY5sAbNdklHfu9OSH6SQvF+j
4y1H9I3+ZBOXyfiMbSLj4Jyzy4W+liMsmo+N1bniVGKqsIWVZPdVXdroEYQfI79BLjLmrlbVSDcG
Xi/EXkzwIsKwJjr3GPEm3rIBBLroiKyzV1EV8OrMGEPXoPt4RNE2GAxsSO17G7L+ZC6XtIaIrbIO
xjVT5YfBujRjAd8PIecEohoZGb2/gNB6NFGoIyua73WIGC1oSLPhUSRSIqC5Ayc5xHZawDiygwIU
cNufFqvxUWp54xkH69AwxO7ezAmwpiR5vQU1plRZe6WX7oGb7tAl2iHOPGSdoYFLRWNBmO8muTrU
0JIl7O8hr7/YhHUMZx2jNKZ6dUNkhU/3OmJ1G59WI73D4nvLU0p/oiEDRwPX01PXjCiYiEpd2GKX
mCjHCtcD8yjV2C4hu22sbQpnPK8nmtaitRUweJYAByAKTgZaWkWXznpHdELPDeyumaYmchrejyYD
oXGMIQ3kR96ReZR7i6C77BiR/zHSWu0xBy3JjnkLEZVRTDevF3vCCjgwbzCQXkcwclregWnEPUVS
KSYwYT0JGaS0+L6QrTaegVIcNq0W9a5egcmIs1Ox9sOJG5ZnrVov7mGR7Ckurpqe3xAxbUKBTPBg
fdK0LXvTQI+gJ0s31EBDnj1aUb/35XzP2Zy21T9iLDRRuSQldr/OZ0ko8iq10tsYT7ehUG55rd2E
kC06W7bkqmvaJeS8SlmXzZQjrd8TFgFAsJrqI0imqJjYGevIo/eaKvliG/hjF/htH/gCXKgE9FQH
tkUbec6UyCc9FEBdySxgWmHEvDkhK2Lf82dIrgjomL7iqSaU55jKOaK01l0m0Q1BJmcDKjrdHZ2K
fRWCHm1i7M4YLRxNVwc1O9o9XhlU4oEABhMufY2zRMdhkhEUBBIzOQo1VxRFzixck/8a8lalLCrN
wxgDh2J2oIbNJstMQr3I1kEpJ1Vk5uHPZA8ss383gvCBjoZnelp5oMQSFOJdnvU7xuYtTQnxMDvu
ezWImN2DXI4coz0Ek7JLkfaV50aTthEVcGrN+4L36dC3qAn8kRVUjY1dMg9qVOLyuk8psGFlJ4D4
V7h/WkIbxmyv/xrkua4REtL/IyRigiss4C+QvoHWScwfm40iB+zud1b8CfZAX976+4A7synlfZuR
47wPpvfaZLMZHyzNmYmeQgMcd7uvsFlAkdVEPIqr9Lh9MjDaIecLLl33gUJFBghfk16/jmBW339C
NgGKpwcRrWkEiURGHMAFr7ngZG0djNW3UeX/6dZ7dA5FZItxs08U1EOIoRi3knpyZY8UVZ8y0lMJ
bYAFVmwAKzaV/Yk5eMYCro74hWytgwSgIaz4W06tR/YBccj6ieJGmrQjEjhPkqjq5NAzUtJSdLSN
X90MLyB/1cx4kl05hHAMZJZkdFxKStel29YuHKx93X5HRmpPjwj2MeUDeHDSLVJSpygMwsK0xTx1
DPRrpiWC7GAzy6e8zcpkxxG9M2TIoLO4E1J1V67NCKsASceJFaHGxcRYfU6eqCQ2IvptUdFOEx/i
ZbD4fNxPF7IJr5xZJbs3PLB7FHodzmJV2MOCOJDD1jKv5Ux1UuSEY7DS1D3F0t04g/8dVG7S8apX
MMu6qab4S40YEhzarLlM1Y+tJh2Quh55nPFpKF5B4gVhEM2FMR466xw/pCy1h6WUD3IUMpAsj2XT
E+08H1vGVkUuoWIctha2xBITBvFkdh9O74FVvE+F+pZk4D5BMLR89XW5itaypfauUMTFp0LRbBW/
YzFSNDEq470t4jVu4vsIkry8jpHstqwSUN05M/KulrQAAqF0SF95gfG3+VuC3+4HCegIkqoSFw2x
GP/J7UhKra7C3F5IzfLKkFhYvl1t4DwZ3cgq3LGeveHRDOm+kdGR9zP1Y/qw6B5jqX1vcHqGLL5y
hegJzXx2yneOeHYR6NInb2JxbQYPZOxtX1+kbGSrXV9ENb+Q255czTKAmU92NISLOfAtvfFj0EdF
9Kia4jazchoSDIZRcyIDfMJyu/SNY6ZgY+pklybr4MNH8iQuNwVBT/qLMcVAUSRjwTMpRHVW36R3
ZCzqSos8M4ovC+SildT78Wy2yMCIh0KGt69RzxEyG0+EuYEaIGiRBRya/Zk9tjSQsXxDqgbNFR2B
QppdiwlEcRuBcW15M7Px1qybvYawMCaDFpqdW03d27P4HfPuZn1YErlAdIzpy0QoTsw3Yu817oXt
JrDPCJjXendGSG9FHtjoGw7ldZ7qg4UGjMogmkTUv7WXqp8dZl09YHEWgM9UWOkbd6oxC9kKci0U
FQnSd0PU7LLy4hmLXqPRlOHlizLQFCoJFxj7Ofc7HjOkNnHPOE3+Ei2CT0anV2NHJOC4B78XRrSh
MkX1iLrOoj4VicncmP/Marom3XiZv9Hct7K+b1U6iJuszwc1IDsYsQw0QDIXnLQhONs6T2F64naQ
C5t1oIXmf8CW88wpbiwsZNmV5YCTauC7AlfWohPTe7xK+0pDY7doDliflEVXj6N7YcsVF8COn7iS
MFcdGx9dtsravalDtIDkxsicRfJxQHOaC9NxRqM+cSk0LAUWLdtM6GG8nXiydJ6sKFIOIpqJrBIp
KjIHNqYAYN4qkIoz0uw+2KZB+l3tKAhCY2kmzbBB+DR8oFc8CbR+cjxdZZC9U8jP1V1NXiwqSo6B
ewDxTxdc9Ky7KhOfnLDtpgRF0Fr8jOfWis5In9gjTmjr1ND+ogjS9L8J3r0S9uNonXsqRsITFuNP
uR6sjenWrYnElxF+uenZ6MVIzJpwfI5j+qxWZZF0iu99/6cNGWLxXzV82Mttob0DZ37FVoDZoXdh
wh3qig+j/auwF2gtfAbtaUnuPWcn4BeaiHvcsDANQI6dk1K5SflyI6ymQB0TmLwdm9j9Sqh0UPb1
T5Mapl+2saFduuA9N3U2/7BLNP2kIEzWdmW8eEUfectMFQeGSMvJ/bKlGOgxyNWKkEUyuxCO6D2N
cCg7E/TwbGJuxV7oTwP1K9fTe8awBYnxgC5Au2hrjHMtsZ5RPbRhRebNeu+1v0kk+YNu8Nu8Wp3p
eBt6ibmZWByXOlAE8YAJ1cZgNzOgkbWrON7EPtvnY7jvAVYvgrIby51q9CcaQIXucoKe2ihHIbro
1rQnGBoEjdeqpauKTNfYoyCSI/82NJ0slg86YgDXHFSvJBHACkJHpt4nzieBGNXQxajgrerupOjj
qUa5SpfPAPWgQbWqyN2ryPJZ9AtF0aUXyFffS5165FgJda/jmbqL9KXBHB+74aci8teIW6LXoAoY
SH/esoo7zWAzQAZy0v0Olq1liaf1FTFme7Xbdi6/yqk0MCkqx746ZaQlbmepvecrg3TEo/anVG1s
i9cmoaXY6Vc5hZKQLTsp34jTf+YVO0MnKfzMS3yMcnxAPKtV4WbDcETnj24DfchG729BxFqSFZlu
uhH1tTYPJ5ySTbRbpO9IxZRy7eJ0bxlca6a1QvkSCWQeYsxbZDoWhoXwBxPxfEQdmwy1U7HviKWn
IN0ze9XFlreZYJjZuNaTtgVasxvYgbWbjiqrnWAsPSOt5wAEOmOoXsyUAg0J5Ul+zlXwc13NQxDf
iscM024oLTQb/lxRMhtuEkpwNBcEIeI5CWsbTZ3NpJiEDiGN3qt2KxDAgGB1c0TUfUxkJG5ciYYr
IUU7zXgziPjIdPKTP+Viu/AJtetl40eTQD+xpGH2vB1D7HzyWe/fQgMWcApSOyJI509zSJKVt54z
LDxnOnelk/Cp1MJfgWE295tcZQz/Tm32PSIsa7EaOOlc7nR/xnpPb2Z2s1PRm6WaRcO1YSqCBGsr
X1eiHHSvPu+dGGs/vTyj/6R/dtOd71ELG6uZnN4qnJq/SDtqCyPNH5Tq+SYLIAHYTfK3g+UaaXsE
FlyP+LfTqBkAloUAyzTkPWZd7/sWBwRcGMjeOf/TyLS9Lbb8cCUW3WJsOAx4OMiCMSFL8frYLDos
z5X6BmSrPk4wH2wpoH00Ng2VVuhhG0LVsSsnhMe9E+hH8bPgtikGaTcDVjPaTUFy93Iew9kf2K3B
erlSq17xyEktZqJwF+fxO5KRZ5OHr4XpcnfQSU2DuiWrgj9LtFGKq05MXlnmhGygFqclepjkqyAi
oPUt7rKLdO9hIgjGroFPm0vAYvP/sXRey21jWRT9IlQhh1eQIMEAZomSXm7JsoycM75+FrvmwdNd
nrYskeC9J+y9dukrJwO0ksmQrBh/avs9mRZPiSBzEC8EtnddOey30DXt2zpbG0xxx56DeCQq5sR7
18gPJia1wpM3bfBHWNxLo7wmIZwI7xkaKlqkBMxAXu46C9AIU2k8V7m5icHuWlQdNTSsfu1wasH3
GTQoBjvoQ1P/HvEqD/9Hh6DS3ipgYMzhLIXJMVwuKYDiOk8eEHSG4V+m1zccDXSOG5ER+BQCTamB
lNmfDtMQg9CkjqdG5alxVnJYHpI83RMxuJMs4AgAwpV1SrawnrHc2Uspi330H7PAw4NGnfZVTbii
wTAX79YLDYAhicUE/9vyBszE1cX1BEZ38GcWRN1r3GnxASp8pfptbP6B3DJSTICN7jJWBAGxoyHP
Aq7VjLdNN//pDjvosPMyjZ0RVK5emRAdBjCxB2hPGuFcIrzExAmbqbbKQxIhU6yok9cR4qbNLkXP
Z/deJwfBDDFq2O7oTGtYc8nMyxuoxZxlte64CZCEkFDlhWm8AmD/dY5O7XgcYdrhB8Ee9kow7S+N
GK+G2d0mEd8bDIHmj9rYQU9hTo9VwLAhdSPEJdxG3w7hG40+81Hhn8ZMXgq9HUICI197catdNSVQ
mYIPTX8WWXTOh20/s2hiJpFrgdxeh+XsLOW2g4iE9k4FMS8NvsLezkpYAIsDJ9FsEpmlE39e3fUy
I2cIr5oC9ZB75yQkBTwq7OWOUSC5h1S0MmuwbC4DJyFYx6LKHI0zZgNFoHVXtJ2TPENkBHaPifuJ
dqEBcycICsB5MoNeO1MqHY7Yhwi9mPvezzAlW5rj5/g+yA7SCnyrkLXKhAObGSSZsOiLaph/vD3k
p5w7OCMWZfAMTLchJ5Y2tyS0mPiHglV6PSISQ9DgYCOv/plE+dQt6tf6kgKbMtQZocXPUzNn3C7f
PR0z37fDArKh+VI5oZKd6LAZ6jLpIash7fxKvZp95AmMLqmp+oRixQltY09nlJC2pM1MxtzwojRY
ztvXgsB9wfQ0YHqOQNKEJTlDV2tARQszyGjWBlbWplDOOYVujItRMT5pYAvtAcXHTeWJmib1zSHC
8X4RyHxUZhoWq6nZK7HxTYN9UMfmyOs440Q38MMREFIn0UGxM4RI2aEkL+nMy4nDkpdHe2So+CeL
zQ1ZyUPxdKpfuSlOYyoeMkTREDIj3UXF+ldgbJj6IJPAeAJeeNVRy34p/zn4EXIGfHB9+IrDO86f
Hlm04FeTO1vqH3pXlwibf2PH9AkHUI0yZWKKEN3KsrrLYYsgMX4z/tO7rgQOfgYim+I7EYwWVmbL
5JNEyfK3buePsMdQUDQf0ctIqn121kyhxQQZdf7wpgHPtZFTJUq41/ljBKNKDKNa+TJj/pZpD9V8
BC6dn+XOOUkVAqm1EHrQzahr840UflhJeDyV7XRI8JGE+Ejs7NiIwf2WgqZ6D0nPqDjqZmai2SVy
9Au10jVLpquRK9cc2uOYWJucuthOrIuiBGbkyUl4Ekyf+1teSbvJJCGPMJWGMJVO5sKVj3YvDoRT
yMspfSzGh4xJVbK37cIU/UdmCpk12kZFh4PDI+oxlR+1r7hjOpCJY9Me7aQ9Nzg/WLuzJpgPbVIe
J2TkxjkX8yVhQthHQDgxC2ct4kvtKtP0LZZDO1hdHetDCglqnBDX4jFPlO0040RHwzwxxGpWCTJ4
dD6o5rcWYjAZlLCtJFgDa7+AmtBhwYIwH2kP7tgKeIdp2V6F5Z4ABt6xvkGlgugOagfS44yudUpu
gN6y3Ov44q8YBaYwoKLinToBHIRGuSy4ikws8Yf8gzU1WO+7PppggCwg74MH+nORH3xwXWX8st4w
Hs4OM4RnCuhvka9Tc+M9ONQfCrQCsnkb4s0T4ITkz/Hj1a8WuQNTd6ynDemnOhDETg8kGj0bh082
7rYFUhhBEiAr6xBMCIfLhfOhydbmQq1fPpQv7gq6LRKvLWLXHuyT0PjiI9PJEit/Jv5cSX1V1FtZ
UjbCXlaMT8e1lkv7Uu48ziGN772fzMtYIGbcvqTJQ4+vGzOYCl9mQehGfJ61NbRA6haYs8mmg9SR
HeymObbruWdBdteabnuxsq3D7VFieFv0D9eU4DKOcHBdCoUWkcTIS6UFS+k1Lzquq5XeK0Ckw72H
iu0rtf/p4RumN9Q4OVDHJziPPt52KCwSyx0UlM0Yow22uwJUcDA3Z+fbbM6lFoFr9bO8oWheRX8i
YkIlyirCt+ss55vA4MsOq2hPNX2iDGUNqwdFZS2pbkS8uLW484UxFLtfKIlrXjvV/9GsDW5FCuZP
HcAs9R3NkBGOrrrr0UDk/Cp535Pq+ap2dTLYxYaUlq3DpdyxTpoHxOzyv6w7hUa8L1NYXdKHTaa6
JHsd399M0agU0V6W6NUcIkOYW8rsfhQS6kPGlNU2maNt8jQaNB7rOj5pbJaTa4Ms3lRPTYNdFTXL
uC+6f6GIIIUSUAa4uj2P8anq/o0yhGcIsBhnpoZPxz1DzsGfb51f+zig5Oj/1tEPa0y+3iyoUb5s
tnWDsaeK7XoMkIdFTFTwQHerJ4G1pnk0/yqUgoBpG9+Wfpb48epvajhC2o3fnPXL2EIUsDaWvOL/
LwHGexkFc8Q1Uz3l/Kah/Rh5/aCd2O9CPrA85DPkLD+LGWQbhti70LgX9Lfk0pDjZhGKPCA4yFPa
1RwFRugNU+wS2sXIMt7TrpqdP7WlL6EzAEy7bcn+NcJPJ0HVM/wtsmLF3dit4aCepupJMtSqeLCi
mJbgq3v5lTHy47H5koD0TXg8iD8ODKs5Kh0xYZa8LxOCbhi7p+ajZ/Se/aCp9EwAkzI8d8ei46nE
JlVqRgjwF1Mks82mXu3UED3HCujyusaLpHVEGdSIQiKYjy+s2UMdk7eliN4U5ulkSnCydeyR070x
He2WacxMD45CQqUzv8h0WSSqCKYx8RYwVmehDx2D1C6ClpgepTsx8zxOGcnjKWCkQuyqg57R6SA6
Ul+LH/h4Rn6RfrNKgABF90EESKIiJNsyp1UquL/qNqpifzAI4YUC4abth6IS67SHEiM5Xr9+KiOa
8LViSkzWiDplK1PgLy0xlxoxAMF/Vmgdw79xOR3UTdjYrKKXXbtLLyaeD/GhopMmjQFvWR2+FfAS
8vr81vREMQ0oIXRA72rKnXaUCrGeutpTjbeahmF09lJ0Nx8zC+66WOm7VmK2G9L8N6NPd0EbwyPX
Rz8yD20FXYK5QPa0ha9WzpGePlLedD6cQD1I9ZkGMMGQnuWX3eIVkRpHHSpGNnB/U3yD5ICpz7x8
Q4gBR+NFmS5Q37ORG7zWYkzD3wxabJlvmv5Vas9J305wCl7EDGDSfN5oOsd5WNX6Wteooi28aJJr
NePKONG78hpKLlzpbHjHF/Un76GiINFWsFxKq+LJVLJoTLfnj0gKOYAX8dBanZGs4na0xBIimYnD
omq7vaWyJEXmqAfDMlKyDeuS08RSmVggo9BObd7TQVDutpdhumEG66uvCMMxB3+uHzj75ng7q8/B
UFeh5fU9Bda+JjpHpijnpLGPrXxoKwYSYEksdxuLvzYLOBgNHQ9RhY82cUV2e50IZY4OvwWT/XpX
XjoEabo1lqtOH+qFkLTcwR22kngVC0U91E5KjbTPYY05KxsGJjfUa3xCAa9tJjRlefonmZjrCc4O
yeVFlpIrzB4CqLkelO9RxX2qr5eeaER+R+iXumFAO6+rpw6Uu6nvpDYB12VrztR0ZhxMEPVAouh+
bGoKvF/Scp16xTNbpVe5y4Cy3FuG9CL2zQL4ybduYM8mjx0EeeHAokTRlpKkEz/0DD1djKv+b9K5
zZPPoomQxJTwnmwGDrU6ficiTuN4ASbtivikJkx0lK06XDvFYyQSGhe7/jLFrWh5Mu33gnEA/K9T
Ozw6XhEbCQ+04hWnWP+PgBC0DKtFwrRobxzlG4fRSusuibIywEszv7Lzm1Xfp+m4hJ+j+BcXN8jo
rPIZBp37wcPuk8K+5FGLVeKVYh4eLo5zkuHO6JmdrZaSWghqT/hXFuSOaacFOa5+lmYbKH8E0vwc
xSxMt0PycDg7O41VyQ79l5SRaUZQHhPYo64W72HYXrSSo/mTsSFfADWNp2vP9K37IxKvaqf1HJPx
pWtBOF6j+cfmPamyAKTveIvfeI0goVoVHi9mhDHTREjE4/tN1O2bgz0j9LtaWv3mKxNnizzsVAIh
bo0ROLx22kAnzADSNYvcHbAYU1Uo/bsiVmlC7ACPTLGzL92zZWLFHshkrRHRSo88cPga2NbdnW5c
pTHIyFOSXRuL3PXubKOEiZhbvvwMz5rs0GXdiniLrig5tFqFztDtnnHdY1ClV9X8PHj9xSjJx6Z9
44sTD9HA1F1ersZCcvnpuBNshQEtix4oWaLdTkYg0Gqt+Sc4zVX8ywh1rJS9zJlBqOCZnDI1Ow9/
0hQ/6SsA48DSYpoT1x4ReK+T8wiPdHnJJ0PKKeWPktZXC4a+sZ6k+rmgvjWrnu4V1VpIYFQtPzsq
xaJnqFLtqjKitNf8ZRjJxCK1LA24h4h0gB68SqdXkQvApIOP+9rtkqrLrMp508fEVxaWfkq7x55V
dnWAwOvU9wa+GPMoAD27Mg4fne12RUApJxp3aBz/CM6EcmC9O21ZS3PxsmFDe2ZU4EYQhLJtqz0G
G8YNw6a+buZxb53w9h2B8+fVPTLlR++hhQn3TDv3DYJaWVxmrigaY7W5oYxGvBdPh3myD0gsZRYF
rHyPAy7tBkeMw9bhtUAn/vKo/0tPrWK9D/H4XjT0OOSix+HyGL+pNsUZfYML9GCXUAukt2n9ct9Y
iXhXVymYjmXZTO11aaDEN9EhJNHXJv7PsQ0Sy+g2Zm1rAUE75iLh2Ac9mKOwkWif/fZrtGp3k3oy
azf+QpeYIB8tPWjNEgkx0z/5B6u5hx+mhC9iYfno5GCunUDYdGRWeGoiKXBMLQAeWD8HHIZ2n8NE
yd7cnZ1swy+r0h8TRruSMOFodZsQCM2XqY4vLZW2VDmHttzczM+2YX1Y6IRqhAPPHxejXugH7Fd7
aXlbmEDPjrXDWEplFR+xHhfVJkNiqV2dr1rjGMhaV2BGOdp3e2GPPrWnjgjFsmrPg3es4urQomes
UcDOBueEtZ4I5QHsrEiktqCi6Fgt4y9+OZDYxKn4lI3eBlkBYpAVHOTbjDx51m/1BrPQiFVsBTAq
Jq9mRSPrZDe11i4zPuiarWUcNkEKcNFcEaLhxjChrNnyyk3mx4qxG65vhkRicPqd+W8z8N0JL4HN
2pNQnwVHShoBXZkDWbEJeQTegJ2G4y7ReEfx7diftaC7AG9U2J+aCj8eF4TiYAFJPzoyLUR7iGDB
WkettW4SFlducOtVc1PeX0bxK814MToUxth8GbMNlKIgssOE22rwevVO2o4OciUfdqiH+vCvVD1D
k90SX9rcJwBKbXRglVuS6K7X7FlYsF0cSgIuQod5H5u7n3GkTLkS4zL2n7y3ExlRAE8kT6Vt4r9Q
FhKwUbqO+c2hSkmZjTE2EL/UDXm4bzMTzF20dtIPe3iwHaSTHOlygOF6HJvC5qycdM5rxnKuiYuH
879MLimTxMl+SAZiFm43TmIlPitDhIrLCfTiO4wSN6zd7mCTEGil8cO65fzWbMF1JpGGlz38zWHW
b0S+HOfkkAE84AKxht+Ef5MTrBchDHKFetGXbpP6Jti+OtG5T4AbHqP8I7IRL9qP9K0Zfyf2WZFG
c5RA+4ARtBLjSqUK4xjmarbN8DQ8O/HZCe5X46nX5SHk11QpKzZQKzXm4SCkpurdPvwdHcxmJYtX
LGrte998RSAbWEwJjaFMi+yY7BPKPS72Qg6yBZ+NszeThZAhoi3qBmYRlnlD3amm7QOsWpqVRlsK
ynKETq6+7CPs4OMtf+HAprxpV+VbtRRn8WmUKR9WKIm9G62BMMUFunoagGj8Fbv8bVJ5HW1AO9UL
getOz4gozx33QNQ2KO1c8Tn5BMlgreA+Y84GHeo5+REj89tO6ekGPyEn8WX532Y+TkgtosjlvKjj
8T8MOZtIviBem7XYhV/xvG/sKyktrHX6dXQPr/xRpv9D83zwb2mcuA8qekl6/dcsAvAOmTh+tigU
6MEE4Eb68cnF0Ld59SX86y7cY8cNveVZk/12dxr9EV7LoJb7NR8v3higlG+hV0a/t/grD2mRuKI8
fjNAtO+VQejZQ3jjxz6T86sMq5vMBobFYYts2JwS4iAiwFOJlzP4Ts5F236EX/xNprx8cMrAw0nO
CfdZuEIycKxjbVeqm4iUUQg/yz3mW0XU/jGiDanfyrS98owmnO/a965z+lXoUZPwsMapW/8uoxVU
puXW29pqTrEGBx/CtmYRvjNoyJSPxfRbGusMOdGfAbVOZ9fHImUwP10zkzgSjFzp19QdYi872xmY
NH5Qt1mGdUU19VD+kFywr+ZiTyzsfUwxhb3t8qlk0lzteFWeIdvVzIu/+GmQGoL7ZafL61cMzsEy
QGQn+roMeF54N6z5Z0cN9ZYHfCCWAn+mn5T9loaWNeRwIL1VHrG/Qz1wmJLx55rlKFdML9OQYu8z
qiQcEhiJF2Yj0oH+mpJHT97R8y7jr0QSDJ1rdtfGf1JyVpAStjsNUU/EqDhTlkMN6hDsuGJoyEv+
Gk7nt8sckIfEq52cEZjg2qajm/fojLHaHBdq5L8hgWdlBA+KiRSjH8qz8tYPyEtf2GeTfNJm+YnG
vdOrfmLpu+innZTDyAGnbUxUeTPMd2xGbq6PXhyGG+Q6cCZnCHdofJjntF6JJos2IuI7GWgGyLZW
HS+XYSuSW2MhirVWUaEdVMs5jpa1Lwzq7oI99Lrtl+PU5sHSy4EpkPCi2Hu9sE0QhjvlOUzv6Wu6
vNDpubtoJNE3woUxongy0mKn/BkzshTMY5bqQU07NjGc0p42SJRlm2FmX/TiXEbKGWnsBdWXA+Hw
U9PjW1OldxW7BEqppI92uo4tXnk9x0pI+iCHnrSgsHhtc5v+8kLWwayaWnSgPFV2elLN8NLO+jXs
v2i4qrLYLbqyG6iS7Lxap93Mbb+GFmL705Jc5iw5970IlFQ9qp6A4E3uGGP1DdhiT7PIHpslSGmU
buRtpP3gW8/FJN0DKeKLklDAuykbQj82Wvuccjb5BDbxzRf2LUxsokxGD7e9UHbOphu6A+awmm6v
fVC1ql4CNUVnBmMQpAZOw5ERFkZEs07snq8MwxwNpnbdbLHjS8j75Xj7krW2y37u250c1NamiiBy
6faW7c2KppXLPOWmQ5N96vPoAkDjvc6WVSb2IURfBgubeW5ewsLlR8XqO7TeoDXoWVQE7qZvzkiU
ERUa4OIGSBk6srK6qJCvuQ4LO0Wd6DVoQ9AjpXnm2+RWC0v+KKDHwO5MmFMw0VBXHIzRgIabp4KI
hTZQZA5foR0syADOZJNGa0MD+mULBxSwzLVT0bKnrodb2IYPHNiARhrpMzafqaWtdg8dZl8xR09S
IvJJhxFqQoyiTnBUwj1xTs1bo+i30Rrlu9mCDiAlBUcFR7K5EOJehwdbFQjCyVYWHGggGMv2TTXY
EiEnS2hgIecoHejhZStjj06wLZJwxEYwWuC1y61PreVWOT+gzMIQkUmO7KQlPj5FucMhu0vIWNNH
nQQa9ZALFIkCxJ2U0qny3zdY3ft6z8zNmsOja90Gy4BVle67ud1htpr8BkEEMSD5MrOmDBR79KNk
CpjxLu7Y/+iryQFHxTyYKtUvBz7rbHUl2X9p2sdaOmQZgG8y0tt3J2yeiGe2+eyQ0tR/JAxTLIWl
hthwP3K1RFn97nCCawfp5UdwQ1XnqMiOVktmKTSqwU+JpczI5bN2fJLjrcFQxEkIWPiRdccr8hqj
EQEAIt+2HK1URn+lp4EnfQAyx6U9kxbJ+kSyMywT+M77BVGDtVaNp0YVwuvbEAMu6u+FfCRLq/e1
bu3nKD6QEUdxohzCl5ZnXavije9S7cNbjBxyt+T6AzJPbLIWU5Z9W3xDj9CM+byE0ylk0+xLC8yE
vEWpeB2Ufwre3qWtNw6ob4AjG+WHRmS3pPHeQqX84t3B0djTQ+8rIOeFSqD5rcfGg3vOgr0ieBD+
6KC7imGnXaz1YiwXuS7OSTEHhiYODrM4iLNzA9R0OpmFthFIM41O3aoOoUQvIzbBsBJkXoHoedrU
irkb+tW44EfWAes4A45N/n5S3/t4oXVDMr13wGW1WriDc9BEoycbOMnKCt6uxHbiZJHtaBuA2VZa
qp8X9JhTDHwdb6KcB+WCkYetWVGRJsKvuOdetPMDSXNLpAfQhD1S1oEbU2ynJvDgaB8n+b5Tu31k
K56hfbP22E9/KEDo2gu02ULFBisuQkqvdd5dJPMdJdGJHj1r93HN8TglPg79dZHpuNOTw5hrxzBB
u2u9IS7cG7rJLES65oq4QRKEIS2VC2d4GeDn25cwYnSd1BoJaZgdlLIZhEyfmacNROrF0bzrFw9o
wgGDLvNfzC+TuhuB19TsbVRvPKVZzRGwjhZnP3+ljbkbHZ6i2D60jQk542I7Ee2on+jCQ4nLSh+q
YoxONiQWb7jljXKTR+NGeTaoaFq175RMXi76PCBjVoOjMW4FxVmnsFyg7BwsLdCHOVhSUglLHZQ+
OeuhV/dipQDABMrGUND2I5W4auZZQ3YUS3SYWvbQ37ET7YmJzxLrJHyx4TB18/rDlqxAeYWDh54z
0U80sTfth1UKi4B9IPhgUtLt2UWJ0rGfR8mQk3Bis1ySWYXNSsj8M1xNeytoRLYtlnlbs6pqSNOb
6BoqlOExfDyHrZ78yq+DeKDCJNaOdkg+OYVVPn6q4FPMhPgPwzqAjM41fKEtGgBDPQCEOjhAGvE7
oPMhP0Hr23uuHCY73zketL25QrKQo5APjy0nRVVy+8EIqicIH4SRu+wsYm0v86GWl+bgUBElaxNf
pCRJbinam0PANrX7NMQ3REJYCLf/zZUMe6Pr6iZWhg2Q/Q2ECMhyQvcYOdcmG9hS+MqQ+UPfbKXf
1yv4FFGCUM25zkN3N64Y/QZVOVdivEAwYvCctWsB6Rr3BEYcifHnsn9tGMngQS8ce8qV4wOwusNH
V1d+NZJ7R2VZy1XgfLkdpg2NyL1Iu6a1fiNG4k5UY48lsKguCunGbdavu4rsZFLmRCyf1YaO1dy1
hMtWJ9FPfijnft8ZWzPmHNMcTkyiQgC+aiisOE5bjl7EpShkN4hAG46zfF3teS/pvrVDu4w0++3a
Vq1g+oVlueFx2WC4wBOQMAUvCR5stsuCPdMaCcxyUzNIeGeHEj9Crl77J6vNsVbuiWHdiYPahqYV
mE5xrs9aO8DQXhVXzoiu1CD3R3uk8Ws9Jr6EbEYD40EK33BwOpQ88QZO26JvapA8S/mRJ/YH6Lwu
o+wOPeEwgU78Or4hnGiPMfUn4q9Py/xoMkjJjEep008W8qQ23YjIDrJ/efW19Pm2hqPAYg6wUgAN
9JzrP0NxoVhlQp7G9b2OWvB/6OXi39Sk3uSES5DtW5dRId67GfZS7exZjPFgScsP4z41vUQkqaTV
baGXiCxMEGqHKgyjMtiGrtm142fRN4giyd4bqnNKjI7Sf7Di0EjcFtu4H8GkiY0kAVqhKuShdmDe
VF5KgqgqJC8a2o0eaZtFsHtEAI1Wtiy4+3voKGwkmHnPPDP1umucPQXBwZKY8JMcUl+MlBVqZF4E
Y84qP01/FtYhzKhY35lQLGJ+aQZ3AAQCCFrROs8612y6p0RIEr0EuUVp3btODiMkOXR4BZoyfqQN
M1s+cDzeqSSvDbXmO76+sO4L5FfL1fnNirjfmOkgXpYR7YfJ+EPGxKo6B1bNbX+spDEYfzNgTtMZ
T0o72tc06m7zbNwyMxjnfb4gHKEVMkqJxtE8Dk+7mFYlDW7XC384KCLflabk02AocxyI9pwgE6nR
6mPLU08961ja5jhEDtWRAaaWbPcXQDVigjRBvcWKkjsd7tlECyf0px7i6FhJ9XjQLKZoUQb9ztoP
NUIbaTta8X7qFIKjs13xJBFqYi/BnGTDwGnz0lZamNMBRtURvkO2xJRtIymqRJTaeEBTklw0OdyA
d/UEz4sJIuilkJRKkEaICNpI9izYCr2165Rbblh72mlXfuk4tXPW1BcpoTqN4DxSJiHur+0BWnj5
IMX0ruSQ+0ydq/7nNeB2mmsrhsvMQl4wMSOR7cRHvmS1AagQYXiKKmuMEbsgWOMt6YmVtnT+4q0h
ERkuhIduhODUznYCVnKyfe4dfGvpHbctWgHWYQAztUvjj6V5inNgdrJ8RBlvWGtNY9ULmHDZhUmx
HZjKGiUmgf7Ip3UiEomN9UpiCspeSJBB2gNtlSWk2OwnYyiKoNKU6mg3dZAM7Ulty3POvMvYqj9F
swRkkZ8LMYKzUNe5tJyRhx+jkMrASskLNq4LoRUD6spxneWdr/HLJlittqES5pVvC0Gnzz4BEUUl
m9sa/D8pD3Z7YgWVEIJM0ou3IKrhATWgJ9mHYfgzKbsiHf3+kThcHgrbWOTlOtPMzMTiJ28GDdZR
9tdEzJcKVBDDgGiQ58edUo1Y0XKbr03wwzgHYmAIClJQfMum7tnyOoLPk+QacFGipQH2M0cXxu6t
oLSGWAE+KCPgE129SaelT0dHTnHJ0/7qMTMCrLn4K2ScXulLszeTMIeEwvKm6YG51rYRD1mRjyfb
N3MShcED6n5GCAKnUSk+rVpyFVybw5K8DSkZRFl3GGblbVxQU7YfvekgKwDHO+z+MrT3cVFQGAb4
fNjfrnUG2+Ss3btIDWYjYDstx/0xb4lWp7lI/0CuJJHlJKIuaMVhiXvSmYVfErObjG5JgJlCvSOV
/EpXc17TYgHvP4F2BMAjWEpmOPkoYwbxV5VvqOTxCHaUIbyQhKMlrww1CGGge95iwGx1d1Dt/WyS
OworIVdXc5V4FED3rjjNyQKFuj4Lzbw46MaA52H+HC1iucR3tKxUW9qw2D1ZWEDH2jm1snHShXJS
kFa0t7zTrt8VyDzWhbZEr9me9Y1OMYjXFGCLOuDszjLMyRDh6fsjBo3qQGRPp/qYqsnr2pq4X1+5
mPm6UxDQ4dZJ5XUqR/te7/akRu1ZNJwdpV9rkbJTB3uH+QQebufHxUripi4ZklcagVqz6SfDWk+n
Tb4Wz4jYzUEftm1uYEOF5yOXJJHWpnGvcumhFeZbMbfvg/yhYn36N1Z7I4xB48lQ0lUQaPOGDDZ6
E3eBZauRMYjWtedn7XPpQvKw2tOuAuE3QVuAbFx4ZpuaUHVMhGWIEQdmReFVS++N0XHKw93y9vrx
uo2eOJsSlhFhINI9HSc/C0PfVieGAuBwa0aEabex22STGKT/mJs2bLd1hDOIF2icop2FktjEsKZY
uwzu56x/swhIibDVV2WtrGetO6HHWY5GhgBbTvdp5TN0cZWKyqyueK3/VDFR8V6Lpr5aKZycUBM3
BZ+QuOu3Ep+Qltwq7Y9uYipf/mZSeYOEppSr4iUahn+yIFrJmJtm1irX2Cj1p5RJJuinDN2bBHzX
OOUR/tV+LX0q9ZukLB/SoH+wKnGXeLoJJvQy7T4TUSDB/qzv8p5oKHeY91pk7lDOreemgRCwRvpH
pdacgXdFzLXrdjVmV1vI8INPbaOsHCZuVXqxQqhpPcqB/Kmm+XP0m9/UpnB09lq1QDyWj8T0cS9u
pGQbnwUT4KlnXUvc6nMc/5nSI6Nk0EB3pwBEIlyNcbdSYKkUkL9tapMC7a8wthRAVyc9jPJPXe8F
BZttnqFGXOjoClBzmNaF/dUyE7Gd/DGp7VsIUqlFNrBs5/LDyt479WsI+SDZl5HLfoTdryxbtUM7
n6FjseZdfSdaoXhxVmGqNqUXcXe372qaQVk7t92uaNRDd5PbYDbL9UKIABzEnDUUF6tH0ImXmJ+J
UYAtkCleuLEKLL4yYUArG4hDET7ZQ5GB5M+Z4Su/Fgs9WaXfiX/b/s7K6qgJFmyLDRl1OVMj1SwM
dM8qIf9rxt0mUSKGywSx9ynQPhbSU0f6SquiCAqKZqMtM827Ny6XRH1Y1U8N4GSCdGFDN+kAYISP
MAJC8VUeTW4ZZgCIMohjgD1sEkUUzyf9J2IZFWbrdrrbVTBLk6cnXwpotQFR88sVuU5bgoTZ8Blz
4T7L4hM/txVDMi9YjL/p6UYjoTJ6Y3Bvn2y47nb90YdrCem9wqPa7jO0hGImGwX3u2Xd8485pzfH
I9ZjTsGERPrVE1vichW+3fsV2ZAllNLut+cOVsjllYiFp3oc5rUCWzfrVnF8SoYNsgWVoZEqfsNf
IZFek2r/+Stq/BVQ2z9151c3mU+XDDs6KFIoNOXIJz3PXXDLCuPZkiFsbseRNZmKeNPP+a9zje96
CA8OkxaTSUuTGpAw7tXZ6vIgpwINm1ucxnejUe46JSf8PAcFV6Su9HcDqUt46qSZ88M5j/bMhx6u
OrZmzKEdBlkUIL7eddAOQY3nm2QxdpMw/MHEPIWwu2bYQATIJFEaqjZ7y9o3KtVvs/ew/MP3Zw63
rIEdV2wlA7hB8WRsse/McSdjvqNbshZ8YLK8qutbM0l4anovxwVkJNjzOFVtmiNtbkERPXOpgsUi
owG4oyyFKkLY5f9YOq8lR7Fti34REcDGvkoCJJBPpasXoizee77+DvrciJOnTVRXKZVo72XmHJO7
zk5OXf6bVEQCBuv4QjJYvF90y18NG5bgfrUQO6bRPjXJKdeosxUq0rkieeFdsigZGZWzJNL5NHcK
Iqflb6Rw/UuTp3UCoL7kCROtnVUfGYVTNYbc/+NccY/2R1nXdyoj/wFP3YpIJUg1jFeivugq6//1
qfex39iMXDYLB+PNMv/aZDcjgpVq+J6sD/NTTLiulz+KVrqGbQY1uXdZOAIV4AziLJIV9VxcMJ0c
SX862im006eVZ+7aeAoTrVxF0w1naF1bD0fQLOpToXCPj0Bq6Or1OgipGigEKulP/Rot69kMClMf
f3PPQECT4aMW3R+Mz2M3MqJOePtRyNDFE3lSVtb5l/IKkagRPeT8SiiobC7Lbt+ewi5+rbb1/MHf
TsRdafETM9mMOKH/3VDvde1KGjXTquBmzgQ+anjzw/wUG+apRDcN5KUla0VKwFbC0OOZKs95qiCi
lsBg7YQgQaNqnXrENEfg+mhPfqr/ZLBOMgOgAdNvb8Wz7eA4bolDNCUAizizTcSqmp8VCtzz6mSW
C7JOZD/zqcYbkkwmIOncLVZu1Ui46ShhOOceo9LLHmrmrCFwNib7plYgSNuLz2LF2TQDnEVlnuzg
g3DMSey1ULYXS+OlWBQZFXGtxNLkNuz8shKNuy+Pk1P0/FtsfxKhnapOUNcOqkH4wT30nu1zi2pf
XBp4F5g3vuZP5f97IjXq/IKYnckXbeZP2AGLundRX5X5ivQsn+Eq/1m+K3t2Zyth5KA4K3sRcUmb
zEH9rnZ07YvhWBpKvX/WhDZGRWkOvVLkFsGuO/1RwMLECP226MgNlVdDBMxo8oy4Njzw8I1fw9bj
WufDbcSFaYzSbTpMrPJL/ZxU+tnBxCBNbEUBY4ANC9vEEz4uLVTbWouhAFyGgguLcAByjKP0BylX
+ykhiW0LPeDcWbClNv1p3MekjE7LtZ96L7eVQBisGHf9UUHuyAhsL5B00KuOvc9c2u4CxOEotby5
0k51bx4n5uWbvlPv382J/Jkehhda8kNkj7dQV+8i1YltKu82PTL03r8qahC52bZfITqb0O/pVqYr
wYowGYmIrxGLpWCLyCYxUPlASkBaiSKPiNeNrdzpTuHAQIQXa9OPSmepVq7l3GBQ1EgwovTPl0CL
69faxe8kv79n856jiVxsNqxq8Uzn5MmaOy2ZJ4ftA67PvWgiZG7pTUQ7b+xnR9qPbAPG3TO5MHZ5
9L1xg659lvUJ+rq4dGl5yEwWsiRpAt4QOqQSEq1Mvu82VwAHIOxTgZowu1o0gpxtlK11wigWP/GE
32QwTPpHf8VyAm800FeJeJXM47nl6sDyoz4Jz2jzF9/xe25XHxkO2r5ABzDfCTbzFkLdo2K8x0N+
T+6g6JDrmT4BC0FdE5E2VH4XXaMQqnVGIO+/qkkdVF9HGWCmsnT45tYzLKcd4sRAs7Uze9kbKb++
9K4wlusdr3aG+qEB91xV7tL+jSDYzfh5mvc6eLBI3xKzhrtthbBvawwMbVJ4qsVG9Udkn7MIk/XG
W5j3cvVL+gVsQpKJBivqvYZAcKjEpeqJgrHGQAdeJqi0h/hTDU1/Eq4O6qBEx6TUwFPn9dh5dvVa
qBIA2S54lDsn7dlwtL/A6yIMbP14FX6ifq9kEvxczPqMXU4UQAR/5s1JVLGj8f3q4lknoI+JrU47
R37I2EGAjS7MUmuS08L1DXArZN606G6ijx2Mcof6LMUoy+I6kKyePn4J2I1p6iPTLyP9YY0SA/Rh
YBEADfAMEABzBlq+iPuXSdxRPxSW5aONuxttgtb8E9tRRbFirN8KIb/YpCirQo8Pv13IgcoE1JSk
cxTxvvxEqdOZKFIwGWY/64WbvbOOA9kaooQSCYUfEdOxQHbdHzn2WB2nxz4kt1hTMa25P1IJN4We
AilDWXSoohdiuBVm4v9wITmG+w0XkuM8HWhGtoqTpIK5iPlMjbeJVPqwTD39yD9J5W2po8essj0D
xxMfNcl8a2i+NJqv2ho+ZF35iB6DPrw9sXVspX9m7s0Kutd25+oXE1Z9gvofOUs7aV67raSKAUcm
qhzy2GWhulB43DZQv8lmlzZv6sE6PNlncNwAeAiqXKGLtE5xiLVsqo+NWnrawRwlr/lN/Fig4KOr
wvnam8zVXEnFeNbSRK/wnEvYNJrqD2gk4/7WLdsHAlEPHm31haq8yKl9IsbMjrIRcJKnQYhL3FvH
9NUQJNXlBA7UJ4U9ETndNZ/NCrDdrDsaEVoavhBLxpe3QuyVfPQWCo2gSiOoyATnZoZLHqEwqIdb
wnBdJhj2Fut2HpujFEhnzaoP5usIPBbC3LWZ1FsgTinS2RDc+XgtreWcf0HeL0YAz3N8ERbfYCXd
CkYQjOV2Yi6fS9XBX32TFuNNiy7WaGBR4Gbjq8rBXDyrn5KhHtHvHhtMdlE0HbMWPinCnJGoL2Xz
N6bPBHA9k4SqYH6M6ocIIgGdIiGCSDVVbIvAlcEjEMPJzIzEdVW4poZJhC17gnQv/KhMbXt+ACZ6
443kJPRLrIzLyKd2+pnVy6lPZt8ytMBg5wq7wP31igiFpv4jyerBqofAcFgaPFTmqL161dHX2YkA
9CNaWqCU0QZSglkyyrTkQiyF1YAHxKlaEayZ5iRfoa7Z90oYLIQrjJwjWRdfomG9alp0j+vmMWT9
M7+VFNsKH5PoLJnN2S6+YCxR4BAl2flp8l2WhjOkXPSUFaTQLzAkY/S3U/tjUORjjvV6lZLj1LJ7
R0+KOX8AT55s8ix2NOl6HFadpxohxIzyTD/E+HekvwpZqOSWp83o8tySw4uV7KPmKqWZvVcVBeJy
rlrmFbvkWN6XnyVGwqw8rKNyMdWFp6sLqqz02++IJc9MOFc3UQDaQGLm9Ywtf2lPLVtdha1uLpG8
AXNqiFhltIHST4Epb3ugajhUWX1O2QusVg0dApyOdsVWr6ZB9i6xeTOIaVgjTnJFvQn015mEHV67
K+kLmao1WLeVK3EcEv676EKuu1WeLWk6DeOjKbMLZiANwOtAxcduSQY2O+F2DQmMEVF/MKwLgYOq
wviQW2f4F0p/QoFCi5IKho2/Ml/OmC8v+IbG/t6oKtSs2lV6FhPxqxlejRwYZyzyWx8mriooynkN
FEZr6ujUuofkKt1GLCFD5/Ra2i8C1b6m9QtZWIkEIZ7/JJmTIe1iGE79lzXvNIi4qTfdWC7pd+QL
1tlMqIdsnmBm4aDYkDfsq6neG9gPBFC9FV1fPp94IPTtF00nGzn0qHsjgjcrPYzi56Z60JmMsD8f
i68IaVF8jDsQEpJC4/Uvdss+hmufs7BcHQs9MbV0dTTpb162KJCjd89++iusdTdbj3b+iEs2xwS7
EN/BciqUjtHktH3QyoclrzyUj2uGWSaD3o2gqggh6UGP7SP9WK8YeEkLaZT8hFBLm7KLUpLQvh7i
wyAzgoCPEZEyjNoOB67HmJDb5DQx0qZuoMgMsXi2yx9T9IcxishBbv+ris0fzOzOk86Ckp2GxHcm
T98DyW9m7a/FxQSWZ513BJksiHUXOyhpl6ThGjGxmvhTkm+92/cFsXDYhOz8MYJnytqZ5etzHq+S
leyHlBHVgeCz0BqCPts3cfVB+MlYPGSw3jYVJYdKdjUEaWOpm1uT38HP0Pj9Y8NDuqG8eqzoc2Ui
lCqdgt0LOglujj0tsbuJomeKCZETeX8U2ruSc5ZVe/5n/yqIuuni6WxwB6GLyI0iiKHmqm5vE9Sa
xLBtcFyjHIRodIldYb/sTjuDfC3hJxc16vrAAM0DNZSOD7VdoTMvkt2Klar2HUPhka0PC+4Xuwn2
Kd5sJg5l2EqVgHeos//pm4EGuCVdi0uOr9N9q0ZxnQwSTS9Dc7LRO2AEs/T4lGhPqfnVy0C7i8kt
AR6S5qEJhz7SoaWynzpYaXSwdQF518dtiyxQc/EyHXGFBXnMCEIO/RWVOz+k5HsZbs0liRGGS8Dh
xmti08UzDYwWQHmjzyDAjsjoVfZzj6JyzV8c6iMaK9EHjVd2YA6MS6+tDro8mVHkOF6nmZA6cURd
QUWUogqZI7E3bTb7uXaw9VtLpDwIN8QCxDdQRhTZnxVOccbUn5U8oTQZ5qO7WCZQmUEC9ffWTDdC
aveKAcIFCbsoL2Z5waYsaHelT3J57PSA1i3W9+CFsPbz3xdnNAM72052S/c3CxQgCVO37mtmbyM/
clx2A7A57Hm2dEJNIKbhjVc3su2mgzgaeXUUu4Z16YQzo09dULiE11KSm6tX/CPv77R9jlgX0fjx
PbNzeA+TB6JUni44UvRRJgeEan9WQTvwqLCds/7Ck3A1izra3Evp4NeSaxe3aVio2wB7SFxoND72
rT2M9aMa0Xi0UGR2XXduzOluJfrjayIdacH9pvJ1WEwDHhnyMICCKQntUID2RETMOuHY0jGNk5NO
pDvpA6xgU4KDINeA8F2NJ/5KAulH9TD8BCe8OA3vmtxox1YFIIAyvn3BSjHSqwJrXCsJv5GXvcnA
VigwnUzzVFVJoAhGAocWBFm0ynu1fZeJ1+vG/oV2FREpFsqukIKugV2TXWupvnIUaouPkMzv9Zug
I0fJuOk0Uxngnbyj6U7fdLm/6qSj0WKKo5ACs41PoU2SHF9TYkPeQ7QBakZPvrLolPzgE08RgIf3
EXZbpB+CQqiT8U760kCqKjOZlwzzGwWR0NweFCZCW55iszirnjvQYoEE/07iDNm1fO7HOYh0aWcR
2JxnJCLG7FqdmLEVOFvbAQWHHevAmm21T9CrIogYhtG6gIZTDVLBZTSVAwSPbAvZWiZ30ZmRjdv7
OIO+sB31XbPxu4vGy7Nvg0lWyIqYWdxgy8cUgVAxtacph/cQHlCrX5WouSJBIm6PQgAmTteP10K0
13pNrtaps6MLt2chKZeivyV/LT2kXpre2qA/D5XGIIqR8wreRKLhIR/ezVXpFuvVTatqRknlJYLs
G+TZTwM0N14v1Ty0f+C41nqzX+3UTeLXRF76CNIHt6hjAk9TKLpZ17DltOZTnsTnfEupdAC0pgnN
/RFbBxoA86gTLLiJNxX6i6GhhahtFlQbYLKo/jt5U1o5YLAo9nCL3yygR2wCsK2SB4Qh4MZMcQvj
JAXT0csvfVJ3J/tXC1eaoDRzNh5hnoAOYt67hPuxbBHpKr8Kdf2qjPvA9Vmo7kosESIDia09/c8m
OJZSR0pfAqaYYcOQio5JBlFCIz+GPSOlME62lBOz/0ynf52W37Si/7Qi6aNH1aFfmBpzbq6cm3oZ
BVqpwNfcqSEytOkaaew1/ZJMpT5M9mmHltTsfYmhocEFZnIFZi0yl/W3Is/nTaTcCcaAw3Av1fAR
jcXbwlgiQQ687FWjI1mkuph1z8qRoUXcE4Z70Mb2kpf9hVUx5aGlX1aNzwiHaav1JH/Ot14zbuYS
0qkmdxOGP+Q+rmNH6AxEDU9PAb7o+MLJqxrJJhTj9Ve0Wjuoj8CyKnZFtkn3hWrDBuxly6zvZt78
5I8tmYx8UQ2EN0Lcb3QsyFeCDjFSvfye2zfLZmCsbhE8TI4g2LSfMcleuiCZzTPhD9njfUqdvNDO
oUamyHBRpPBMeyVYMw/oDkTjmmw7Yj6MJm0F3e1BBb2cKiNKlNdkRKjbS7fmgB9Mk04aah4LLQbS
3jb2Y2uSkJMUvcnl2wwGQjFUL/9WhBw0NTXBUp/UtkD52QewMkcEk5GxXEJ5vA7RfskLdB0jhO2C
psbYdUUeSDnry81gRG+vDUAthyADKWbVgYUWIkPAKm8pLJgJkWGjqTNPpozWdTIxOu0MEV1aUw/6
buKMqDiHx0OS/Ogxllf54G6m+jiHqbDjWnBMgvikykIDc4sEoNIEKTQSkrCpD9ayHOSMSfobk/CD
jBdpYGYSIRVtDF/VtEAbV0Zkd8zgWaTf2/NQIqSqr5m1HCwSdbcYPmYFnbJVpF4bAdKRam8d/Krt
72033eBDMS76ytjnh0t6TmTA3C0DW5mYGwVnFVcc87SGfZ5VMJBoTc8khG5AmGr1xrFCVr4NWqvl
OxWsc6bBGTx2xE4/sSGYe3jEs5vjX9qSw2h2kx6DrivH2ObZYOd8rQ0LMxx0o8lzqJ2mWD7BQJq3
SsMUd1v7YVkEVavytZ6mizrkZ6HqAG0bn8WP8qPh/7q/EY36wHy1E1eDsx8n4bM012uVgvLo1vKV
QUcx4qco7zl0wnGbLMDU+Rct4lY00g2j0HIF4M7FRMxvoUF9fjeK7/KfjYRjIbdu3LpqyzhaekYu
S4NdcRtP05BfW5QX5iGuGc0zdJce+cwf03woFuxT8RrO8wxnvUBBo/0omoqMdW54cYoh8S/2R7wY
rMcOykIDRP5wEQXjzNNSm6eRvnHcMRD5XRgSE1Oki/sISTXagYkT0qL/UZzl9pv4sHOkkFtq3ehn
b1rM+DQ/kFX+kMb8GavhU7SgiSsOvmtzBgsfFfu2vyxXXqtXrfz8OvlUq+RqCHcoUui8g9f1gjlN
6k1/mxJkZIuCEdHwkN1fJeuTjlAFpUNEzNdAsAL9LgTTiAr4b5+2R3yqRNOx94ReKbeMU0Dyy+Z5
1n7An+jkfTK+0umu0zO0iKejU+5GNXlp2rVZu3dDhO8rXVHEutfiX2X3MllvxDswt2c5ljNsjpRz
lBksMhHZMLbJIcINfXeWI2z/mRKkaCUtOlpEowiOmdHqa+zlKNesF+ZzPFh6VNyLdLyaEWdQEUMc
20lFcyzqR2QD9TIOZfpI5OGili+yZQkJaZluEApzL8RzJHctaU0oLWyLScJYdr81YmbtykGvk3Uw
vbRzsRqBIG9GIur0p41rWsEuucUgYNGWZH+0SQFajrq6Ma0p6og4mvyNEpcMFv7GPtBwJepJ6KdC
9jMQ25bNit9pFdtl7TXKEvVKxVuGjrZbHQItnUqzDhqr4Px3lo6BzHJzgr+a5PHVkri0FpbnOfGh
vfYwEcBEHJCpSxOZqSmUyPiGmqCaLnVnBkBJzmH6N01CT+vn21BFj4yfTVey/y3FIcc+lL9T8UuZ
+pU1ybekZt/4lngC0KqiFxDTJVXqi1BaHA+/qpYfimwGRloFo66QkcDOk0Jx5xFheVGbei+Q/BQM
l+XWYric5FgmCE9qUFUp3mfX+UgurrojfXQU2rCFsYz87oBuNpHuKQ/s5M9Gk1+E0q0gqh/2WJxN
urp4Vd85Bpk5MPxvsdfxtR5PCyyLEO06gXlbu8/K3VhlT4TWoQhZli3Dm1buC8a1BAMF4rnTdela
9N1+McwDsiwVMVdOHJFdRc40t476ZoJlSDNEbjQC9FyrtkW97/RGYBoFshwfEqnAyKldkqy8rvUE
FOWy7gW5fmS5xvzSOmYjrHCxYqfpxcoPpWGzq2MAI8xkzBhnRy/MdBne6FkqTj3e6Hq195vvUfvO
LuH4ynT5NjTGS6K5Kwo0hwzF9qnWI3QFkcu2i3dejJM/mt+SBYmWM4QIAJ2k19rCCM5Di8ZO/4EG
bsGXTwDYREQFC0vsgDnvaynN71K2fMjkcjcWy9F3gWNL1T6Ton/xk32bFppK5b3GHW8k/csK1wcv
IbPXh5Imd+ZxuvYjn8dTY7IxZuX8vSSBel9YlZbdeUFsarK9UZ52/1fPzAtcv7ORHGzWNu0An4R4
mEFmMl1fuOc8LayORJoQeofxn0IXcYIRpBh3EolexL6IaUbAG+17QiO0LTNLu8agEMX6K0/6S97O
51b5Wf8q+mIP/pXpVa8P++1oYEB9q3Ushi85bBlD6if8GbF0RugYzPLPiNGVzYxyukOLwDmzWQbL
jCAM+tXwe6ptZHjHySw/wjV8N7dFbwU7stuzX3xKTtbWt6ocr/M8XeK5Oc8rEeuEKUFWGyQMpZOB
4WTP/EiyroU53Cd3MAY2amUVMtwDn7F0132KKKuJ+KAqxU2oxU2tdkk+PjBSRnH8VsTdc83te8cY
dd/lrpLVp6yfTj1s/Un8jRAJmiS6wLbgJ+OloRSAVzPhU4k9suGUZ7tb5Y+5WT4SmKJQ6/riTdP+
kazIamm4zY10tYsDJccxRfiGqH51Jl1D8j675Vy7WonxaH0z+99gvROYSLuYiDRO2VajK4goM1z9
qkI/gUXB54p9Ipqg/y7xeToLDZdBfo5mjxrpiOLdt8Gw6c68XJbUhN3M2BvTzFjQEsFBZtCVzp+l
MHyr+qMte0OtLgvbpanAYIfBVt+tuYpZzXALQiCHDj/KgPaMAMeof0pRfezjZ01lIfsdAx7UBntc
ECuR8YPi6SwDWAqBEhjB9fUxedDju7UAJWal86a2I2mG5twEyWQFOQS+Q7lCtVitJ9UnVPwJe9bA
NTFiyqCDzd+Sp5rX75Jsvxv+jxFsmlwPN1OubiPYNOFWQNfksmUi7DIycwQOM7wqLiIl7keC5VLK
W50M8smZReokOokpSoepisBSCylt6bSsxrNtNf5LMVdHFoGN0aHj+0lV7ZSZd6nt3BJhnTwofqgA
UXXzMcF6X9yzNrsni3VDW6VFp6agno+YIXlcygWZKGz1laf7WrTd8F6MN3sz+oFJFzgqZ3U5Yeo5
TVhWrZgaZlFOkaOWCrbIi2oPl7hS9mGEr8lc75jJE03azObVZmDK3Dk26HoxTjQ/rdI4x21x0ZLC
b6JTBruNeRjBBj7EBZxiR7zExY/B0m4LRUdd4CbMpjt3g5ljLxk0ZpGwMfV7Fne+YFyznOV+4/4e
F1Q68+LEaDsjXscCfgU3my1uNpFh6hzShACIqnklRo2fB/YQKnxScJyCTa1EqF4zKQegdgcdAlFb
eK3YciWAWMeSQ/I6kQkzgxWdwco0q54UOqaS+ib+IWlIyDgDexUi5SdNZmqOK1/CYJ1qpDBEcWyv
hheSDNY0313KRIrScgzU2ERBCQS9DAHB3nsTepRhn2zo/+FGm9abkzb49r9OadxR+x7U2Q8HpJZW
cyq+R4Cw3aR7mCM9DeIT2Qlj8gYG7hrDKyG9Tf5HwXGPOGkwIaxIpOp+qzWPGZlVsB4IbSchLiPU
I6e+xqzexFjDf9KmVL+ZTJid1/EJnge3BGBsEttWGg8VDtn2nrXdHdpRiScFU4JGloAa9odiEIek
kQ4q/qouRwHNDL4iTg0ll2VYcNTwHPSNW1CoV8bqwotYyPNW2J6KaQyafA4ssU/b3+cmlo8WruiW
I1QmRpLZRT882zZI0aZoRMOzy96L9KuW3/EnmGDKbCKW3+rxI4v+qCRB2xsJ9lCT7JVe6yI+Qf6l
Ox8ijaUDR99uHT/ilRc8+zaoL7U82yl+v+pNtr6KgqhRbQDLwyT7YTT2vVcJCinmQ5uABRwJhr8l
ldjF9Vdr/CwciwGGzeg4krNjli9sRsZ9hbgLc8ZpqudTKWunhfFD6wke+VBeLnSUjE/niIwtGqFp
vIoVtzDk+nmfPObiYm2EbMZMyXftYpg6Lt18Yh5a36zaLRhow5xAjQyqgwhwgsmLjGcVrnbFU5nL
px6xpT5r5OIx3U2Dgg9qk9BR4TWE35XZCfPdcj1ohXEMzfnYsczRGsujMp6KYqfa/1KAQZnB9LQ/
8LuPSE5xFNXDuaXJG5gA6732qmIoVFL5vgzpu8xVC/hDdrtK4o3916jpZyr/MswzqrwncyvxdjL4
VNL+Y1EhM3kmNy89r0xXxdGSebekvwJVInAujhJKn6du1o85Le4WWx9MQmPzlvxvYTJji2PczqXQ
135o2tBTOdzX/JTNXLfPKsFHLFBGKNkBZzeJzDObijgcdmiNVtRJuhSU9kMeda5+Okwc1OJ9sWAx
5fRewLw8HfhBwY6ZfYxg2r9ixBlyjL8vtXpO8T8j7b1FJkZNvGM8QMcnDRAteddSpmL2Q//F5BFj
kRofM1+Z/3F+Jvl92QRp8T/81SVjiowxhd5zBnFRftsU0zKwKgsl8SMyrdtSaHfS1USgxxbxbfuc
EAVH4KNRKybFOwkfp84svGsgnSEWoxpbHDX/WJcPhH+1XXih8iX3ZCvQV/X7sVcw0R3YC/XVlwBy
/9aiAGoZnuRh9ybJO6V8FKJwY+HoOomLQSqYTAn3VxnH8Lzx9+DxMcgJMGJu+DcExfVX1gE00nCi
xrJvfzZYABLZN/DaMIwn5FVHD579rYfPtNhvWdcaX9FwlqbYmZhAiJSl7NiRoYg5c4Ly9RHn4Wvs
YNekk6N2Pfey5RjycDP07tJGw3WehntRwstSJqd0+y57467CjB1OoBxGP+s+Egtea/m2mTAjtccE
sttMmETayLnhtfUXo4uZ2D8LMEV5RV1xSMxDsWs1ZGCR7RWgYJm8sSJDqJdJx0EQSEYhDygXA8Oh
a7sLvv3LTI6UalcXSU0vCcv9IQXdsFi+/LECI+cHwWq8mie3IjRLgRdjcnVPWubU0I6L5SCAprcm
hd5IApPM6rUfzoloL+ZYXDXFwBd1qpkKpuy4MG1W77Ml3kk6ea9YLE7sGSsWc1uhOfJBzYmcmTWv
YYoZGftxsxF4SZfd1SG6y6pGqlh/M743CDmcjEi9pGSzdyqBO6sJ6T/blZ85MvdyfMmDet746Eim
QGgzToBK9zRiHrYakyAct7RRMJqL46jym57VCYcjHfK+Kxs49WmLvLu61A4B9cfMZAFVrKckzf2C
DOH2F43tYqJXyAMFFmmDsEUxjfM5Lw5m2QWt+l31+s6wQlCt9yj62ZCBXeR0fguKzwM9BENY2xtA
pZopJk7ClkZRHvLqr4rSRSKDOLrXQv+q6u9GPWjhTbtLOsZ8RMGVALBrvkLwmXPb+/lE4fLszVcE
8BzlzjyuvtzeyAM2Fwbjjfis2NLLNo6zFnc8qza7PNhahNrIdHIaEQ0hzsqZG+11c48hLmq/9Msm
1bNIfSKZrFfPlLnF7i+qNLv22P2WYXO0XhOdA2R3RYbVwYLnP0SsuRdXe7Y9E5X6HTWAtRiBbMqX
BGNkOnA3q+hkJt4tBsCS0xBXretMHekW9NXNdZLoTMmFtuVtUirIcDn3IlYWeWW3Q1J7yj3JZLyQ
GMCFMw/dVyiT9MqKosGCtatezLmL4ke4EGIaNV7dMBmJDZe1cfgrBDSCAkgPUvoLJ0LLke8zm+WY
vRMm038UlCHCzbb0Q0p58HYRv3yj6fSK9IxijbDy+q7Ht8xLFsai30/LKK8l9Guj3MuZxek23stP
E7G1jAQaH9Wyyg6XAak7n3nCDGb4YwminQnvMHn3lfQC0690xx1xZG4ad27SH6wKYjuG83ZQTto3
kCJgbzBUXrwi0ySWZ3wtLE3rrefKrvlsnst620/sm+GRXYZMeYKuM8zc75gnwtc7mdmKHyr0dMQY
bXfNVtW1dNpO6ISRHoxJjtGyQXAz3mbijdN7aDUPxOHPJJqelDb0Y+WIfRPMtkX8bAqTGnnebsRL
M7IZIxo4dzu1PafkSyrCCoyaCe2YBXOj+pwwsPM1ZTop1iHOisNUDL41MggZDKz5056xo2kT21cC
Z6MuosJ3dkavPXXkQUlWAyM1gOwNt3J1VLcKefCG0iNWMp8+5IOKxlYvxcVfHfxGne71xL7ULQfn
zDF1mIA3tD5oB942krosqo3JzUkD6u5pWj9teA/ytL4T5lNAv72k/mYWydfbMomn/CujKNBBes6C
dkwcM5uH7hiPGe5xwiC/I5WxutiWKCEuew5pfmgyg4yBI+FHN0+YQQRj+uKiSv25UtQg7Uw/AQja
qcdBndyDPiDHdcbyGb9biKUNzN0VrMKSFXlOpEX3GTsqmgBZg4Oc/dFnxddacDojjA08RakL9ui9
eDNkqJJ0HOkf3MTBUPRBGi8Bf+nmENWleQxZuU1HA6CMXjEE5NNDkLgZB1ao+ypa3tSbUWCbwNln
slDWo3mPMHU104I5Jz9NoYJS+GNQ3nvkPio54AacW3z5W/XAcGMlxHL1ldI1YfLhIrVk89h9jsTH
4DUNr6Ji9oiu9rf9DWqvcrv1kEvxAf0evN9gTHmKeKgXjUfoUtMKcylaGbN40JXrMxTHHCIT9yh8
hH3YxvvG+GGu9Q57iCx+2jhqrHy8tSxltPKkT7uIqRya7Pwy8YevGXB9emW+f0W3WJYhWefeoTJr
a07YZlcuPt5F0tGoSuC3oU3KkVCzeuJmMBE/W6hZZOAyISiqZMSHeYDeTZTExZixZTGTwRIcCPsj
TpM9i1MZUYw6fTTNFEQIpsW05y2ROlIm0IVqyEVMgj6wWJveBAuDRgJ4oC09E8q1fVji/RLTTkp/
rxLpbNUx0W+dYu/1iCA+qEsLTCBeHf56i3pTT+9R6/0LIWkNLEh5cd3IH8fvO7Hd+q1SZlPYGbx+
Zm+Iws8h59yEzMZmckSeUhmRB5W9WqYnDHZK+QuUrEWAUwGsHYd9Hvsda+apBu42/ZOzF3sTAwd9
ZOOyqNyQ19II41ajsQibA5nG+0H8rN/50wHtDLkCrMHNuozgdBilVJFqrHrh1q3HXgU4bQi/kQx6
FV8DFKthMChwcrwMNLMsJUm4sNP+M5s+Fgi52W+kAnyXn7T7TFScemIdQcqLgZvoB+AuDy7o4vdx
vg95hRrv6f+RdF67jSNbFP0iAszhVZGismRJtl+IdmLOsfj1d3EuMD0zcNuyRBarztlnB2mA2mrD
a/hjav6XyHALMLuNqRvoRyTiWOrXLM3ixflYTd0uw+FjSk46d7qYnxpr1wYMhVgnMhewwwkrJxNP
gbsFEKOfehhRfXJKIO7jahVtanMJ4+8Rolb0xx8dqplQ1E+eQDjTIJ5OgnHFRC8kEyDEOKuEJw9T
P4QAHYQYLL1nKDNIrw94n8QULlrzUifPFuJoPL6Fn5BIMR0IRPhqlP4lc7n0+FzxvSwg5J0zt+Ax
/010Z74R7MvgT4ap4tcLwfA80x4kZAM6853A2BGS0AjOks6VDH/rgAYx6w7Cvma9irNCsgxAKjqi
Z9h77pnNGSlhRNSu2/C3DMUrOrcEUbfFfXB7moQCpRiFmrEl4Lb5rGgzqARVSELKLEQYn0itZJqS
DgsptFJVj30dITNQp2KDyKbxh+uGeOFW63fmaoJG4TfG7ngeuYCjRP6HSsvICqHTUWlmULHI89xj
OfB8wjHYp/NXZuEdjM7sJrj3/M4xSd8tKki3hqekZm/SBbMlBjybSOKo2pS/o//k9pfbQdNB+8Zd
MT6RIdO/FvTNrx4oV1oVcoWcG7AYw7VwfJM++DWENyxasU3GEEk/hx1+MnxabgWTBv4iuMVmcYuK
Xf3LqbzVWKc1rNCVhaRCUzbK/KnBfliDrFbYDIH2yMNfDBcMPCZjJzglypdtXy3R8ND+kL631Ghw
ecdDxcz3N2fWb0XhUWWqUXlaK6jW6axzBqCAqCwyocHlmmA2fPIMRRYB4eMzC9H9JB6XudwG/ls4
loyQdkvRYwewM7ldybkzsr2LMDv70id8vT7nsWyTIYi9Nfo/o87hL6PToqscOqx19Dsybkldkx58
S+nY4AV05y6Hsklnx/GyiGncJkthkLTF6Ql/q8OEsjJX8JoNllEJfqW8jzSQ2ojgLPy11HRn0jXn
7yXMq6HejgkFioGt+3sEQ8pGi2Z9xjBeR7GNVrr+z2za5V3j5WqM3aaDAlELPescgHXyc7Srgwvs
xwOEh4+Us6B5aajgfNd8R9xAIdDVeavD5DWMf2P8E+FcVMLC6CMMQVGEVeR8xSPcIVxqQrTFykZF
DW3b1sKGmtuJP92EDZiZ9JU1tGHQd+IeSdiMCXXpOoWn3FiifyjM3LPZGk3mQJRbXdQvu2FcRPA0
8fCyx6W4222OBjRYy2G+0tQAr0NkYvCLcnUODVfJU2PkVqXX0V5p1YlspD6/dy2JSowFVcZ4bXWx
zXqNOGZbGH9yhokiTYBRvOKcmB4eIy1gEh5e8BnPxQp9BsHThYXXaPLGINHGlINE6VYyIbxuqxHA
Jey22zx2FpajXMl7QliPCJD1QmBrqKxkIn8QZpR3fH4WsrbK4GJAHWa8ZW/taHSl2GulfimV2HI5
5w7weAR/SCqca0KQuFucuFKluGoFph4cMzI7OoNMMACqvpiWovO3Oc4RBNIqUeq2BgIFcz8ZBBL1
maslmDn1EXWAsyVMDr3TKu6Nq5Y5l5OJ5pL5Yc1V8DE3Kc6CapAB3jH0CUsM30O4nxir2aNxKDHc
yY1snREkWgQrETz+qW2PpmHnzHnX2rAOR2ttN4CimNhp2P3BU+f+Omm7xTJly4EGSx/1GZpLGo8Y
UCoVZKfL1Z11Gkfi1Y4W5f2PQ+C1hicRUkSGcDGCfV09iaE9hdQb6XTAQvOYtmeoYfbw0w1PZ0WV
8BuD+uO1tp9LAKev94zfNgY1i2D2gR3wQkDtFV3hNoTH6fUdFj6EPx8D6OinZTtRIEcV1EP4Fkc/
E6lh5TKsH5EwNz7PeZ9/mYN9Qq15ji39HI50zw6lasSuaC1LQuAcJnBG/UkBRFEANHKzwKcIOczG
/Izl2cloV232RZBChNCxUCrKxlWjgMlatJjm5OENMx+X2NKU2VNeMHtZD0m1kWSMEmDY+GBSswLJ
fzMx3UIanKCgsNlUcecHFkOXNt4FTgTxj+7Qw2byzolMPICXGWNcdQg93Ht2JX98PJ0rHESDVQHR
R9HuLZVRKfq5jCJlZWFCneOsNkACfRwcXGZ66acSc5hPuJ3OhkAjUxZ8TPLkyb7YqflGvKbEfCSm
9nA+Auszr/Rr1PlXB45UTjnm401kXaIBAT7EjoKNLmjvEFNh92LLtoowfW6S7qrmKmad4po+CnUN
fZYDMuCSwSMeyHEIrVWTvUuF6aa9BgVvctHLu1ZLAO20iYZuUz6UZDyroGgy5awgezmiI3Tidazf
JdxaqqcMEJdu/1TIto20l2k2FPsMBeyMsDyAjFrGJp7RsEw4PyktxiHdUmty6sGYWOCt96FL/ooS
m7e+wIrBgNXC9MHAWbv8F5Rzaj2BeB9kewY8DVg0cbjjycIxP5rKgoyV2dh22rb+s+L1VNlfU870
1C/NXCLCHy4EAkb+Si49tUIsEJ/xI8QgOzrLL4PqZ8KDfoQpzw2l+UJF8GpDMmPCXz9Ldqi8wnHB
CZ4ANA4AMY43Gwpx2IdzfCizCmdfAfbmwW5kyD2ONf7G2756WEHsMY/ep+O15AmKNqW9Rkmb5BZi
CHtLi4AzTslpyJFN23kQ0SaHN4iLx3gu4WKOb83wlzUgapCPLO1Rx+PN6Zl2r/NtapMRCpsYrKOA
lr3xzXMqZ0v/iyHpZnw04k8t+9tAFejQAsoYLaHchbdSa5BrYC0xGRgCt0d9aXK1Uz7tvcOpqukn
VzcsSOrwN88mn0ziAUwZHcYJxHIQE0r7e9csy94gqgnlk3NX4uwuFyvKkJY2tJvb0C+aGirhCq8B
B05CZ5c7vpl+o+z0PY1QyZRx+AuH5mEMV5+mBEq9Od24xib3PY9z15re5xuo0z7Exqsa//qKsJPm
6TSfMLxZ5tOqc662cU7jwOOYLtAUG2kDD2vwqNYMiyhpsPpURXhvWe5QkTB5DNelDZxImk8JSN/J
oGrcNxWQPuCPL/Qlul+6e/i3zltWKHctYMKG0bsiOzd1zG7TuOUBTlgUYXGTcRxhsmKRkVlU/KS2
ytUAnwQbdPEPZWDmeHy6kDrWtm2QI1ytKTV06w4Q46/U+FwbKXSc9FDR6lDMZXOtX2K23F0Sy8NX
fDNQY2CyytfZQQhNEFjRceO5sqqSvRkDSXlkv03vgEIqDP/iRhVd4FrHt9YChlmx9XkiaVPl7D2a
PWuTZVz+A5OJ5v4DPi2kkaLbuTFmK+JrLmdrnkzuAgR12r4Yxl1H1AFw3d1HIiZRuvo+z+wX58e8
R+ejzzv+99+TFviXYR8neyp6Hf5oAHU4HPgRNzCPQQnhLl3D2qEg3snIcClQbRqakb4IY6mFqtLb
z1wMYT4LSraxPFDCOTJn5LOxw60Pe90hDyUwa5Rdu8iBnIkHRblmp6/SAQ2JtuXp7HXsX7Am5OHS
QGg1iZguboa1cz6isnmfZpMWjf7cym9FF3oOpkgMKnGUZpaw6x3cF4MPTWK4qGzKhqqJjcQo/vXc
m5x6Eid0iJn0NolxTub+cy/2CR5jTuBlTJBxlYcaoUXIWlbYcfCx8+LWIAPlPXDJOTLpntnZaXl5
CZomuo8Ij9PkUke4oYAEROOzw0T3A0vbuZ1pOBxzSvPaf7Jn1mwmgcQUNKSh5PnDhgCUEYf5K8th
7pC4bX8J/pa1Sry0eaFNMlmW7GGR9piXFmgoSYr9Ii//hSGTNdl1in/0BDpSFkrTKFvTapXqZm7l
RxN6SLHiXdpcA3Y6Qouzd9YDjQtg3Yk2dWRlhIM895pGg4nhwGBvT+8uXmp6bfFKDAho7M4RTCAc
yEbo7LT2yTfPZsWxLumriE/yVydrk8aiMmeWLwTlVcvLIjRgy2SIhBnwwx5/Oro2uk2qibHI7h1F
Mh/elsWODYIX9xOgHgiMrhudAe6G1j6xe/JmlYSWLDsKZZnx4oJCJWBtFfR5NLT0nC0WUk7/wVUF
O+G5pgagy5w7LR5OWt96sNH3PsQ+GMIXPyleEuc0mgjaXKI0XT1R4ePThQVY8yDI5IDBAiBDtUaw
CgTs58QiYtxOs+7vhtcU/UijeZLta4gXAr/fDtBLEbwlraKzzeOE40hmeTl/OZ8tn4ApJefS/KCJ
ivRXKFntvuO55JgwTlI4PvLqERqviA5InypPOOSznDqIATTK0Z3DCQueyX8GqsPqfRsRx0jx5Y9I
uEX+4ETjpsxPS0m/yyUKP8dEZnZwtIffZDA36PyWqRHOTNQFzSLU8/laRKArbzbUv/9KGyxewXmw
KckYnD/K8ar7qpfQq0YbIc9pFEsehDT5julCyftOtqr5yYJouJ/BueFJ0nGjpW/PvlqkTQAXMmuP
NWTykRNuP2+yJBKCHpRump4lf7S8Uhrca3WjNgMKoCc7aTXvvI+aE9bG1I0V3YIAyO8C9gjxALI+
77YFG46MQdkM+uareU/m2qj8NmHiE/PH8pb2BryWElwt/41mPdX4xmdgfFoiiJBRN6OYIfuHLnNa
zX5VeCGix1oxmGSnZR/MwZQAgfutCzw3jdVd+mAdV/KNgNOJK8GPsUtwYXiu6uR0r0N7vuym+Zka
K7ZuoROXTMsv7bhIJZhIuaK+mX9TXB7GDkpjRMI3V5PYT2deiPMqnHiouKAxpqVnEJ94XMAW2BXN
PYE4zdWbunPMW5q4xUgm+u5s85FL4kF4OHR4odN3+YvDBoZEKDJxhiY9OEYAP7hEosOqNG7RPd92
bB5zEcUuYfoIUElguoMf6a5qXzvu0rx0OSF47AUqSgT2UOvM0r1y2g4fWULYgJjnNLjbEeh74XOc
M6zSI3Zy9AfSnHrN1XHZ1hnwGIAz5dHP3qtGPmL1WplHCRbHWmMlcjty40XdUFkeTtcwULk2mIeN
1wy5Cg8nUa+QE4Gc6G7ZDWcAK6IRoCKU4GZvKp4DjXpx/gr3kWjWVvHYDctfm0tpZ+8ts/+eqpgb
WD4GhJlUYEEslhILZlfyyGQwdVj61QOAciW+enAslQKF3UNlqXAkKOwGKpdrviQcRrw7rHzaKruz
Vo5p8qSUpATl9QX8RtxJ0H2Wyp6tx+xOCP2WgIh/o/CSXqPc+KHYvIZsZPTK430+DbijNfaBGYu5
PM6/T+O+yQzxNhWsVJNzMs7XXEiE3+QdEDbNsZ+/B+jDxnmgcVZ4Roiz405+OGGyjs4QGQ+wWPj2
Gf8psPTJKVG5BOCO+Af17EQrrfyX4og7ADvly278dWBOOPAEQt6byiUVQKZmjHae3VJ04wqOP2iN
Ck7JEiEjHAh9hL86bnQ+gYHli69N62w2v48+psGVwfIAjdIO5aGxlisTZiUGqsOHFrI0NxSrNcqk
6RuUBToR22bO9c7WOU6FMDUQJbwPwKLQYYgQwXgipTo6gt6AwUQbs+V5ACv+M7twicMOWmBgzWXd
fqpIcHUZ5Qg8D38T4xzalgd8p0zlC+BI6K4ASqMKyT9FIXAyRUT+z5fsjUnt7CbYmCf3IIcgYrls
Yvm7E5NCW5gkICJs3NwTBuv+pocoal8IGS9QY2Dr8hmk/6Zq35c06M2FOf8o9Wyd9t5iJG7KhwQD
+yYY0NkuKsxw/dJY9XkC/empUVsXhE44GJM297xVj23xJZJqn+JwDSX8UCfFkZiFpY07Y9seu+aV
nQX9tSEHLL/FOIJ6TgfTxL46fZqWN6Gswdher9a5jxWXhot7QBAi9wGAK27y1ew51jkbLlaKhY8y
JKhgc7cW9EYk50B/iYgDbV5a2XuYweDfjWHiXE1zPtIeKF+V/zEB4reyBZfaZQdT50KoJidrbbIw
qS9j04vI4kL0jD94l5p7I/4ewBGs/mhq0ZFB/aIBbe+DX1MqV4NOO1YjzdPV/ZgW5JYffYJXasSl
SHF6ltGUws/BlRxlsnpK1btUq4fCaLg813zESKSoVtgsrkB5Vil1rzOeiG3rX/OcWVsH6V9O8mOp
rJB9VAH2PeV6asgwwiijxScBR+cM/WrmpcxjGdGTvekX330Gz3UjtVjz0/qcFPMhxfFKNoGdVHmZ
VJixaBfcGE1UAir2mrlyr3BoaW3eMnne0bUR5O3hdMnoQttBRSv3zPLlbDGJRxy8qR35ncq5PnWi
2dKgBeoF1EDqcK2JjroSr+XDaFfAQdgxnxHsuMJWt9UHyrrA1zdpzGR8Qtc+E+3MYFuFh6QiyitH
bL3G3zFTzY3d3sskWhmWjEA7cIPifQiKBUYHqu5Ftbmn4TqY8IFCz+a5VJ1oVQP1SsnTnhLPKnqP
bU8lQ2/VxRg5Y+7TJ3jkYZ1tcJazwdnIdgSbVfg5mRc2WMYYyJoWSvA3n0oKyIjK+IKJAG26ReFn
sg8Do8vpNSZ/mRqSTZAilwqxZ+qTpvuBHSriuJ8XClmNTF1J5yjNS0ohyp8NJQ3/DByxPnXrXPUh
e9Odt5J5RTof0se5zAxLJrP2VUY3QcGCvpi5y0DKG5+D2sXmS3PdJdKrQv2Woph1E/+DymzktJ1g
8CXTN7UEPm8LmQkNLxjd53MVNczRdz44fWd4PqVSCccrBYBDdYuHze/IZPj/GEJwAb2giGfS5Kj9
0qbxUlB7T8GfgW8p0Fd1Tajomzp6IycQfIN6s4LYzalSmMfIrldZM4Izs52XKGwwf0ddZCPAkBCl
6XTAiMLnMYrFi5t2ALhwbFN1SerlLiU2hHpI4d3JdXa6t6ROOeyMIXuqw3vAhrMmiWc2hAE4hKAl
Rx+x8p4m/dGYKwlKqqRhI02TO+dxNv7i1cbMCbPEmd7zFOPTIqil/rU4GyfOU3oiEEiJOrNNLlhl
KOU/reehYRzAL9CodY3opw89miwvweWBUtPmfC4xIxEzrQGT7gFt1l394mXohI99+Y/pAloIvFW/
iBZeg1Rz3r5loG2M/QBsF+zCpcP2Uezm4wqdk+A1ppRmwIEstlejiEKVY2SV3Nnie8DO0kJCLTA/
thdh+Kdx9aAHNDDOnEA54+yr1Po1BYg2VszIcyJeWJ8Gl1ATydsyKbHmG/iR8jDQi4p9BMGUeUNQ
YXOcwPrTO/y4xJZeAYnl/HbmRgHZfgn3O6Zv1KmEUc3rBMNUTbuGu7PGnBqPqvRQOPXKQQAnVJtR
vMD4Dgmk9Zmi8ER2Ni79BPIObWBYkcZF+T7R64aBNzICCf+4ICqqyKlx62M1wF0HeSXYTUFUCk+M
s3qRdB1GwOeerSgfZuPtPCHfN6kPhFEzEsQ+jOWo6NAwNkZSeYYZQzmhY4CqBj0tx0hW6UHRFJxB
oqU+/Qx4QCPS2+Z4Zs4zD7Xgr1DRtqqGU2W6ywyxqwHJccQqOS0hWClADygbNX6PgxNzgA5oRl8p
ZwYZ46H2CLbkZqqy4/an65qxc4ids4RTyCR1d2YxEJIZoAU2tTWsfewyU9alM71VZHip+XWYDSx/
y+kNEJJKXZrJoQKjIrwi1cIBR1rqub6RVDbI2eBE24Qh3ikcVTWYPspi8loMrFCdwxRhyZqySNtX
YPyb6sdkSQS1wL2ZvPGYfEP3/O9/qY2RwredScDcK3ZWJTQNOEtKPcNA3SZs/hpzp8FCo8hAJbcb
atMbDR3vHGeVNgV9nRvJxd2nhbM9JfqNJA7LulpWTsTwRd6N4F2z65J4qxyKwIjpAqh/addYSdIQ
pHjpxdUnDUWYqzgvZTTy1cUEJ7JnAHgMtjjVVVPrZX3uScQ+oktajb66a8hXFJpG4rt0UHu84f0M
UICbG5bbgkZOQO6tbfCiYZ0a8bofAOacg2avi3sLHZdBVXodJGQv6a7EnZ9HWgajVhY4md+HKXyV
nBx3OeEME97c1EmLGdApkz2VmonqXObhZzroUP06w7F+9MGOQd2EhTDxP4aqQDD+ir0OmFvRyVZW
4UV7flidWgaHhKxU2XXguYE5RL1TpW9KMF9CjekaMzgCZqlhXGpprxj/CsRkuFo0Nu7kRDyxKKKa
HMb3zNxGMvoXPF1zMEo3OesEbwQEs7AfhOWNGcAytu3lhGySIlGHOYPbghI/UtN/6MqSsmicdE8L
7vE1Gf8UFMH+7Go/LTGqcCESOsGdN5PynlCTOsWtzb/4GQtIlo1lLJYBETx86zxpzNgUuJlzTNLb
RNk74bTXQbhkLyJ8uueXzhenxI6evUKOl4YijjnV8BeBrBGJV3S7/aU9auGfEv4FSbmoAEHbR51e
0qKmLsZ7VbxxT5cW5a89Pv8ablVLqafi1qii20781oVPH4knnKPYI4AKk1dOZ9cocO0y1IPkPzMu
ZMcotC03BQPNau23Ia0RCt43Ma/wGEzzzu11xiuFtwG/l5I4As7jByBcYX5N8JI5O3nUEIUqlnGg
P/jOiIFN+xDix4h+VTM/R1N0KRC+dRDGJXZqBT+RKlmOpBWV6ckC1lZrsAVa1h73tHxR065F1LKY
8MbpN1cvFNdmMJFjo19jV9Jyx/XZUogbFITpdKFOfjgWJeLaweMJsQy1uZtYufHi1N88dCr7CqXs
IH8POt6y4GABhOFmfv95f7bz5OAipi+UW0i+wsAYhmFSjN9LkaKFyb8Uym3GRwQf9qw4TUCmQzsf
wzF4pVl/bLFgGyiwtJAgrwkSKiVFgdgC7gGQg2xK73ghLijWbCJkNGOlmWwlxVnGDaCYVSnRtrVX
bZLtuXfj1JJ7Aq80RsSBiEfGuZ8ReNZRvPNoaesYsQp5Ppt8QukHAPSCLGThUdlj599/pjh+m/kR
Xwest/AlB9jrVp20sh0Lx6x2F6hogwuCTjITRxmxVV/4R2tmtyc9C2hsjzMHJd8rvGohYQz8yX/t
V4i4HT6VDctVqY8YIu9FvVWb8TQ4EyP753w/gPd9vX/xXCnJep5ABMqsNOrAc5KdMxQ7mmaZpA9u
nz3068TY5fYlQw4NUkOEVusYxwRmT9njtwAepy4sJXGDkOhk2byO5MT2x85oT3YRnM1kOstZcC4f
ZXA3YaW0nCElsht6OQP74WQ+feGbF3uDwU34h5mICf179lmFsR22uLsye0tx+Bmp6YCE7U9sUdtn
HL6lFRZd2D8hdxVO5SUI3Lv8amdvBT3mX/AdyaQJ4ENGQQhPEdslrSLhETM3AiLWyq+kZoylBH0I
9nfRr4FNdMhpyjEBRQzogA8f0XtyrmdafpZR5EY2KrahcZH748lxx+i0GCbXqRtWRbXBsM1vXq2S
nGq4zeyKqAYmjQWh7VTxRwZkmBHAMC0NxskSmmNN6yFCuaE8rLHWxxqpJ/BYdXmWQozLqBe6YdM/
aqXH4IxInby5OlpyY9/RqIUgeRi/A59l1Daaea/xlKBrDaJtTomQ4SoxJSsCs+ICrx7bOLbRb72s
RPTG8TrzBmM8eGk3C/UEDuK3hKIHSDdRou4hDB+qjohFGO9dK7DoQzaENRB1STptS4yBshpVBPNY
v9mxbbb8b5H1N4vpN5jga3rkXraihp64ddMjxhK6IhCFkXvY/SuGvYoRO9aMN+Mqf4tRW3G5F5mZ
HJrxpeHnIssm7KQFPIhEkMdOYwMVFLfIEM4A5ymj7nJnp8suYVgTCoiO4oG732jhRX0ukfoxneTu
SWDy/HfZVFA82mubjFeR9Fc9wNQBg54wOFTyKRzSS9t12E+LU3Exdf2mWz9RUy6wtozG6GHWPTG1
5JJN6m2q22uwbN4ofokB0kd1hxR4V/M2TfWihdjgYPwhk9FZ4/RmJT/yIQ1zL26anSp94a8D20XZ
4r09jKjoSIIflH2RKwdBZI0yfhRJdVJ5VsacUeQ2UyhcruzsaQRQl+HFUAAa7Xuze5cu8dgvRuKO
eD4ZsuEbz1xhKbeO1zmD1yAcKamxya0tsaRiCWCPv8g/aReL5Gq3Cz05K9ZFQUchxT/0orYzHkMZ
f8W23DtR6PlIs+B++C4W3M7TQFqF/ZAImdYrOyOWvDZCIARVVT06YYZYAckMgXaJ4l9HSE2ofkTi
tuzUNsL5cmIS9mVRcSacFZXtFW9qGHCuQmmBOB5jGYM7x4akhb7Mton8KgqxlqRTHuCNoMeMGAgV
JKKRrIXlFJP47rzbya37Ma2fKcJZPTw1P8Hwjr1CUYfnsfmZwquM4Urri02Qb4KBPXBZ2o7b/jPf
ZdvaVvpTEF2QUoPYiDFycqMJBzVx+xXFtZ+TGyW4trhXaUq2LbGtCiYL3y/GVrgBjMD5A2P4dVXj
/EYeUb+Te3I9SrwsCnkTBckmm0Fnpo1EjBpzEhei7W6DjeNFGsubIk33PNHhRqpuUMmPSMmexHM8
fal/OjBpF2l4tOXqqCwjHauV9JJ1tZdqPGap8Qja5q3zyaVnw6pOgfln9bB104PdrieT4Zk4NxW0
sbDBEAMb6XSthJFbdHevodwI+6VRFmvFQGzfmGunflCrt768lhRnneAx3Ip2g+m7g2mFoPBABL9o
KPxo1ir6Ic76tvsMzPEQ9QQnoNwITJ3qd4EJ7Q5c0DIZbzFWj7K3vJSZ7X0X8qr3wfNh2WXX2jyV
frfPKN1rXPNwJKI8Sr1ltjH8WchEXbsuph+dgsEWzyjg0cveSM/QFEb2C23ewM1rQuDPpidzVVyL
D5oe/SALhEL/Cd2wnqsX8GKb4mji7SuriJzWgDdBQRSQxD4oUaPbHI3YsCSa24IXhQarr9+mNUYW
1Mcm0J5fJvBofwZ4qphnV5PNCb3HQHMRdQvNeU/lctOTfjDJ3bqx/XU3NKjMcO3qKK6hhDrSGj3r
KB7ENbgBLnh1k20zc9zgwVr8ZbGA8rhYWO0BA1S3RG6Mc2gybXguWuhMoSVtM8dC0YhJaXeIO8hZ
BbBUtqh2BoD3tSkLws4KL8C9JH5ARjvJLXheh8BqZZ4Ly61bjVvvRqm0M8z+GOn6MYtu7XQutHYZ
n5jCoB/K70qn3pKKXC8GRT3pbgn+iNgUDCQVtYih0vigFe2howkeyIkeJU/TCMTDf7cnEDPHVLjB
Yi1VLmKMiYkYcoLRe5AeY19SDrFtMUZnHOYgVUn6te6T+4IntakRfpEZ2LKbOOExeSHhHI9VWsGA
8rmvFxppAjmgzqbO8QVIxq3c1a7f4QKF4KoDtgzSczkUe3CyfbIxKOgblinAm0HcLdKn2pc8cWc6
uuKMxREi+XaqG/c4HeCc45Qvr3G/RCZeluVeNmRPhtjOflQduzw9GCHE81tNqy3uA4E8ZZmtH9iH
Nb12Dbv2Aiqo9ovWYiShBKh0r7x31hPD8UzeOLqMBUK1NcmwYLGWBllsELAxZpMY5if/kQGBDhcY
3sR4I+c032iSbpDDJDZtg4qJWMPJo3wy7yEzdW1FLq6rrYV6yUN6a8gqZJmrEUNt1xHNvjBGjy9q
+hXDug2BWRvqTj0fmFoCixoLOBCdAs0bs9H9gJ2jTAusI17DTDh676cHBhGm+TtNvJJSe8a/VO2W
2PKhO+V2aGvTURepW+pwYZS1g8dGpNyVfNU0b6GraZ5RzmLOcDs6xCFQOhqYYqXtc7JXoxVvM/yV
a/YoxVmk8jLDKw/XTil815qQRm+jixGR2aq/YeaA6DTmgQpJfnPUraf1B7tfhJFFyIvvOiAd+DNE
gev8Thi39OpnV3+M5GLhH6y215ONI/+yMsh7hg6HaGKipfjScaQGb8GuXWmOmR8exlMnffFCGWUs
ZwfmXNa40JSzMnypSoVzCA5re68FhXR8GT/OG0Q5HeKgcorh2Y//JFAkB4OBGXTRvCZWT1o7Xkl7
Oxt6ehJ3nRBmQIIFu1GF7niwb3ZAHPoBvXruw2Ftt+xEDyl67+gLdY9/kzzEPyDLpiWdTX1Z+/mK
QypmnbTBW9Os8HfbBvGivJmbMBuOxlPp5vE69vDVrjOeY/3TG/rd6L9qmCadJ7R8P19jHau13vhQ
K0JK/2xnR2wwL6QUyoYcI7/8sPUYHFYc9N4n2LJf6DKqYd0TzdWof7TllA4eU1t2MKPiGuvU2f0X
ZMoMK9wGK1yeaCLHbASAmf+w08+Er9sIu41mM3Tv+EgP1qkrBZctPI3TdJR7oM7jJNNzE784nRtG
Bv50+pCLiTA8Unb6zjo5EFuylJISNZwR+4fMz04qduiRLS5wYrEFH9FJwOovTrZJbCDxb6LGnqip
YCyC2JvvjujgTTRgr5NnChlZj7JWze/EzvDotA4qMrWiBXZfjEkLtrRVrHSvlc0+oi3UffFfi77t
+G5be4YSwAt7r2zequSRkc5s5tI61j7a1FP66UhXcDUSZSNL6U9daOyFUb2Ax2lglxUoUJdgjZc2
4vjRC9N7XPmHJCTCVFRHgAG2Ymx08AbYkAWiZo+2l7w6wPyVkK1Nux4b0ErPylmR2l4JmuN3ETZn
Q7Uv9bRzZG8wJ8bD+c4mfMvCeM8MXNXSl0NMC5BMOzUiQ6k4pXvYADvFJHPgR7p1QfCGmfq6Vgb8
RYCN0Nx0lvcbt9M+K3Sv0RDZ9NHO6ehgseiSnR8t9wIl8sKOtAWoYaHSe1nKzJaHQV/YBdE0ON2Q
EKnE5GdpPd3+Ms4JmeVYqJc326ovg8Ge8+E0c01lW0+9oulocBXWNhzTih0hRR23tsVuTuRXCxLE
pF7GcQ8RIAHYPj6h8c7EPwyizr6LfUBi7pH6hOWn49yJmEA5sAdU6O0xqO66N/A3iPuXyncTPIei
rVOJHTvvmq8JktIKmgKJygXZP1cviulgldIrE8OT1UM0quxiJ5R9hfZbNzeip/e6/q04r9hKV/3S
LzK3LUmhGdj2aTiAGRQ1J0WLV1GhNSlsJQQKSCS3jFV7qJSag704FEF6mMKjwcaP/a9hv/L8pHJ0
NnirY4axSRyT4DdCHqtx6zS4UqPzDPSfpkaL/m0JHMKaL6245G3l4vQgInbUqNwLp8XPJliDvuOw
yfwwIoSxJlgMsXajAZ6s6vjVybE7dB3miSQaQK1WyNwkHXsX0wOG+pz19EuBiRY0pKMkfNmIDS+n
I1kMentk8nxW4fgM23xwlhyUFPluRQJBDNZsmuG6gQMgNHWngx0i5Ml8Bu2T20vFrnmH36PAgi8B
2RchljU1xG/DNF0jLOG3qLtUDjDfr72moFSwyqUhw05qvuzW2SQ1t+0ay8LtDNUdGWAz/4dkdgpD
8A8LZXKvkJ0q3NpclIu8+QYsrtIShU30MjXnEfJN1TcxN25svidFswIrdOtGwWsoeA1IsSWjfy8N
vBJJRVgoA8aaUeNv2+D4P8rOZLlxLk2yr1KW64Q15qGsqxcEMXEmRQ0RG5hCUmCeZzx9H2TnpnrT
1ouw/FMREiUKwL33c/fj0mweo7q79iyR6knI/vYHABtosSd6b5QoDqQCTGSCyXRLtykHJuHHJdJO
JIrOcMb0lwJgjWXCgGD+qcdYaVoB/tdyU63iThHBHbj+1B/UdT6bcm+TGY0mnmkcuzV3pkUimmRm
ykQpZPxlEY5QHlIhaV/8hWeRDGwMM6I0IYpSrEEGVuaBuL1hCoCXngxs2H1g3vutw1lSB5xCpx6n
G5IqUTiKt92Y8lUlVenBWUjx0JhTgWlZmyAXhkDjTzROwagql10KOFVTWQm5jqa+h52anRQw+yXs
tCLBHcsnN2VF/rw7d7V22sTV8pzyQJaoSl1uiZWAirjrV1nWD2UE5Yet5JS2t0SQb0A0Qn4HiVQ7
VZTe29i6ySk3bF/e5hikNkah/qUnQB5NBH7HBwju3fipiozZlj6oZDC/PGativ3CwsVsrzMOVIou
+gq/cj3uQJtyn990yN5l96h0J7J8iZr4sZZuIxaePGStG0mJduPJknxq/lSJ026I4i2RRigG6COi
3bFprf5qo/yonlqu3eawtue0x3nfzPe8nW+1UFxNV8vrs7wrWwqdvYoU6aCSliOaPtKDrc6DVyHx
RvMBQYnGzfxkwO2c+menzbiBTK826BAhX5vP5FLV8rAKIR6M5WjRd53V+OOw1zBAS7JfYy/uif8F
lSoFg/BrrI1f7YiDp4e3Uv7RMjzAjX6zCgmHUjDoQImmoJtx26LmxkyEWyevc2xWkFCow2Oc61rU
EqmF6saILm3R8LZTRUrNiPYaj4YzVAxZcN7X47U/C6g+iya5GRNhAy/DigUnPcA3A9oFS8XmWbFN
glFxSEB0mvbSV/KTz2Gtj8wEPLN6yUZSJuC55VjY54Rzmh7cOFKyGfOA2KKMBX0PylnAphxTH6in
64OKNJZN8F56fm9NqOAAiAdeLS8WDKRi6xm8CvSGV4GgGC4KIgBxXBzCMTuI4p8CO2I2UDtIqneL
3mIt7VNwN3+1un9SPfG0+uyZTdqLYTgj3TZqTcb+HLY8ic2Ejbu7jrSiHHKvMNZdOHAlnDMl3/lD
h59E4wmQXSZmoySa/NxIcNMCBsf0FeodHmse9Ng8Za0LIj5H7NhNTBzp9PojUpr3cWRIJJ6bxomd
sTB2FiUg3YJCKwPqjRoXp43V6vQz4aypG3szxEFC8uF0TdslQgoG16zeG7h7tqUNwFWZEZUydoo+
07B0lJrfWqMehyw6toBLzIHX22FvC3En8iwtENwxKUaIqM17HgtvEOXfYr18TRTrhanyaa5eV1m5
raZ1ad02IfdPZ2+Gq41flmOVtEOOgIJatsX2wETEshIv6liwmYjw5rp5B+21Mp1erH/jmZQXkJJc
BHF5GllTGqdRGSCSFzanBT0W2NKA7yHKvLTfz8M5zPlZ6DDeFeLkifhCKn9mhsLz2RkNOKonQdiL
/KiqQbPyvhcebMbPljmcV1361bx3yUi+RdBO+YoHSZuPPfsa6aZNBx16QzYYvpmhpzayZ9D2i0NI
MyJfFCmR78kFi5cB1PgATn8qRidGYNOYZcC3TyaUwcif6UJV2sCoABfKPOgrdIU+/raq3KMsFldA
f7JASndAgQb9qtf9ZSQgZZrqHjHuSNnusQorbPckJmvqcjjT7CdKX40uRQK4dYds+hqU2u0S8tUC
aYKfxbgbBZEHguOmaoKV+akq60gJRoFLHpFbzv0pSn0GXXYG10LVxJOungeK4tAmgawX+cbP4QSt
mpR13fJFPhmScdRgB2nJjd0/oSGAGakCOBjE6ppf54qxcvjTzqJXm0SiKvUIU+EgVrx7uvJcyphH
I4dbZn80lhPdc4o/ETY/bdAemdo8xli8LzSSRFbkDGRp6Xf/1lLIo1sDXu4bNOWmOYP0Of5i/3Fd
M5Z+ypSwf0DGLwre0ClG0cd1smWsc/ye0jb/S9Yee6JpPmtDejOS7o55s6ABJ4nVt5I6g+V9XjJ9
1y4kqDKCHNYk/jVm8w8+RSE6YK9I8MN0GEKMfDyUE/Oy6TlG9cEAAJRbZtBwKyHiZJLdtBr15LJA
SRp4JYk3USjttZAe9NaigwxqMMiYO8sAQCLJ7rCKjg2gr4EJHx56bAkYIOm8MhaeEdrMnUYy9SNy
Nw6ASKmDukro/spOarFfAAONjYhTWHNSrb0w3oc2BEW+BAKfjVWCg6m2o7O01Pnaf1OVzGammm9K
PL8hLsmK7484GwWDnAt/mhBsJA0M44pnd4LeEYKswqlaW4u8N4UioNrbwzK2F/OPlfqmyPpVTjiS
6+alTc27Epa3KObJuuoZhQ/rGVHmtA76QSk/4ybz1fFtrbt/MQpgqPNG6mwNFclbzb8irlcDhKVO
JUa9GGxDRTc1tNcG0GAPRilUz21v7uAUOHP4MJ1leRQZYTP1ltYVzZok4FFCP+y3Mh6CRML3J9pS
9icFPG9a+4gSd9ovff3RVoOzGbPk7b7bkw+AZNNzwcoF79JlHPOgOxLunep218FYkKNf95HPTNfX
qdqrxq7ljW8YcsifYvO+are6N72lEZA7XnmOHqvEOgCxja4rPfGqfqBy0iqGoOGtKzbepG6BlQ+3
L1tEzasFjonqUoGreWHxKDuyXlLsicujAWrYwF9JccE12VmknKvP6cyhu2Bm/EOEEHrYBINShD6p
FacZtgptBEr+q0hfpPg20IY0qUwm2sNslafFug0VKg1HepyXeeKvwCBNnh+tE7aktjGWwJupQIsJ
5nXLAnSiB4WdxzSlBjXGXflblBaaNyY7U9cLrWO1gT1nC3KCeIbebfF0mSlaKIJktkDt/hkV8lYy
aukq7avyJyQ1/xGzSLNxjT19lFzBvbeGw6bTfDP72xQelRXVY8FrwLPPBCGfKxd6d/cTCA4FDBAP
OUnEf/SWjvdq+JHz8hTOjyZunYGRN80Mw+J8m9AyRDzDH/fjUh1kWCimLXwz3/Qn0fJC1gOTSE1W
wYZIdsr3yuPsY6VEZTCeFUDc8O8YK7vtYuF/eig22Kaa92jj+m2/MsGEFEBXlsDwVapcFQauxBlR
P1iz4TIkaI7S+ATMBUj+Xmlni2tsHAkA5cpL1gNK8oYZOYQWeoibPCH4gJE6bbi8CNVrQZCBZ4CU
0MnQvC9hvS/V9zm9ZESx93NMpEKH2pO3DslNiAX19NR5QWSYWfD9iE5vHjH7DPsm1Z1ss7TJYxLr
+VxdRJYWin2I1Ja2lMIlnn5SDt4j9glC/ly23UvFlgOPdZ7devGD+HnidpimSTHg89scaIsPk0BJ
vjH6ltFL5hp4vMR3K/sypT8l3gYOYoRmNwd37m3ho5TAEm5RXYgc7igOhjnUc58RBcxaRnqCL42R
N7HgL8XqptLoEgB1x1VwcBZITkRomBE8zVbKhKUYNvZKs10OdgXmtq1SR6andkJGgqDjSlUQSnHK
fgkrusLNqaZcogEjHkJC1i8JipoUcUJkNdQCjeKQbRu1gUl4SwcWLy3l24e5bBSjn7MPxGt+liZK
4SM/m79xEfwNUyCz7/5Ic7vGNmq4MvqkUQ301uZsJYsi7F/i+tRiDFcAi5A94jtPMSi0FMfKJLmr
zoknn0TXWINvV3k8vm+Zh+Ql1BoafDHHs0yyi9C8/IdUzSrErmC9hfEvpQaVuhl7voz2d5+9ETvo
cPVvBXROyK70X9l94lkiPzrGYqw3hsU+CI4iOAtyPVcJf+RALsXQh5dJ/42dNy3ngKZhFa5piTyZ
Lfc26u4Z1TGWxXnkZ6xOJj6ifv3QCnDqKXI6PFNx10C6+T0U5zgVnmtUvUac2k2cdD+49NuhdxNi
dyrRXGt6GkD9R+GvQX1L+TPEDen4LNigH9mLuIS+wM4364/8xCt647DNB2uAvPhMk/KD9JxHeg+Q
OersHN0qTOKVaXlN3WJU8lvpowWQjo6f69gzWmBvAC9lQlTUm8jcv0AijgP4pkne9a9rkuyA9UG0
5TFQnDcvDq5vzES0fBw2EVMdb2vm5NsworKV+pSorzjQWPN3xhZrdKctb8yCueK7UDmQSR+pcQs7
257r7tC01iGkYEOliIhTAVWX+kr3cLovcJpRjcEn1UwF0JvarU614DJLDnSfaCPBLtOr8KXJieZr
5Z8kvJt/VL9Of5DZcbHSwLrGBDE/gHURRICaSAYy4iBn0NFbkYaBAftbx5BHQTJvhtVf9Hq/Jgfp
dS4SV5Ih+AMuQUpIcKTj6FnfkqXAYEOTOWDWLxVvFxFqxp/9C7VeOyV+0QCr1EFXc9Yb288EDbLF
yV4eeF00hIVocHxSh5di0o+Glp2xZ/Xc6B3blcquD2ImHjjpa/NZACmXUluzYMOYrtW/67cz6SvE
UhSdaqLa6c9IMZmI/SAO1pJ88dkqMkej+CObLujEu+17ndDq+BnMY1mGe6PDkEMUL+TUmUfM9gm+
gauRnKSRdhMiz8KaVlJU2lKHBgsz/o1pI2ot9OOz9TMCxwLsjnPdrpDB+Ke49iLxJ17sAgIBWUBd
kD5XFJ6hXRxUEOKJXBlRak9boYhBKQPtOHCxJgDRwPF+ZePCkZrB/kSbQsmuAS2Zrb7XmDxA6RGR
Akl79nNuG+0PcEcaGSgeU2eqXV9HpOaiBuO3p8zdKN7zYb7lq0Fk4P1Vxmaq7KphtKcgyT7/5Qc3
v+V9DeWKAB50HXzXbsfzfLJ8Jk2DMJ+NmcPxd6j/RRWhA1vq3nIG4gnZNVLf7GR3YfpZaESJAP/h
L69HnIzPOPnQlZlAQQEnQPUy7STwn3KTssgREB45Mj0VaB/AtMrW4sJ9b8SCPShWUpR8mrtw+N7N
beC4i7JPKRkdXaHa8KnVR7ug9UEMd8v6ImipJ0BCE6b2ozO4zNvcZ2iC+4nAjYY2H6Y0cNE0lOP7
5f3iCpRHih71H0FccalKdpVZztjIuAp/ySfxRJsjUy4VUzZNecl+LV/sapz99jJWXsvtpkadn2Cl
F5qfltoz+v/qo47VdrKUYwfB0ORtYbxurGi7FU7yoBqSw9xTntP+kleLC4iAXvqZJNQ7TXY6UqFx
GFD0dAuaZIzjH2AvIQ8JloWB3iwmvNJtLN4LHcH+19D80vLJTtA/1Hj+liwrQJtSmpukPnvoyTrU
jsi1DsYgeVinSxovsld+hjDeqzJCE0XTCSTajb0xf84xq3XfITZIVELRBRP9oTBop7u6iU+N0Ux7
ovdke72ihy70qiPwSKHlm50QqFTKePVFlmiSh6/R8n6v4jFNzjEzp3q3fZyKDwceSBR72mC84niM
RrsmFaHxjysBv2jNgg/xTdSeAspNktKc9NHyHSpRfWau0JMDMvpXu3oaFnPQdd3ZKgBsCSgSiGtd
OIOmuGf5qbjxO+/Bcgos5vq3pNw36Xkesf5V4J1kNq38JZBdvkJN5gM6b1zwGZ/Lnl2BbumHbCZi
AI5tpMON/V1+Bg9gVMciYia3aQV3DbIv44adnkx7/NaItf1kHpJvnWUQP0jPT8I0qeKxqtoquU6I
mvP8OWZBov1lsrXm75sUxbTUbkKkCm+SNdpJ0rtO1qnvvnjZmGy0cjA/NBRzS4FsZIJiNF0La9Sa
BX0WyHzbmXTL9XI/Dn94nGbV6PacjxGmzfJp9vzwvC2Fru+MeoNl0sqR7C3jA8OQJHR2LOP3Imtp
tf6s/Kq5UInVjq8UioMBJHfAb1exsTISECbDKnwWLQnAFZm9wgy72G0DoemBrWG9Wj3YOR0i6/va
MrmGQP4WM+VscS5ZqAlazc5qeSk/Zbkmg6RzysBQAylg6H83SeRom2PAWg8Z3nQBMsLA7KhCUlwT
netSf1OFhz40L6ilNJKFQSXIxDMRKUsEo4v1oMJHBDahgozukIHSi6LxkOAkC6Eg6CS3V9jwghbe
QbTDKvbQA5Bxt7Qygtp48rUmk1wZBRMCtPo1q91aIyEHz0XV/ak7xH/iUEYJeKks1et4mDIULXke
ztPiLqrA20ED1chEhqbQgdYahQ7gAz4SATAIkEeF5oJmOGhFt6tFeS9q+qHTGSsvAo0ntCB3RVAV
oLfEQ/oIp+WkUWUreAAee+75zxDPbbI7TMlnYfVOaikBIQp43XkgHHDxSiC3+/lgUTNchdC0R1al
aNqv+BuWHPrdfMQf42EfI9MTjBzYWp9udz95oupomafEWCiNwdN7GJKr7EnZu1jTmmwpXhzCeIDb
BXFybvxpWmxpzBEbcEqhnpbxVnUwetNUeootCVT8TtJZCUNXjP+sSXpEL26BLIfHGJub6U8Jbyeb
+5kTb7Uv9hWwnpn6n0hcvRazOlPjDYKC6toGJqbaAlbvltO7DsQZSiIK4jEOI8TY6CLc2F82gL9M
qASWxSgdJ2POLp+TuaXdini4de9+Aiyil5NAY3pe0uhTlo8ibjFvjXaCnUKbROpKao+AZd14UqxR
MwjVM8TpwKbXwOytgkn+qvfVdIrZghbislfPy6M2MRDbaUNpSMv5F/1OoupbpzIij0fXUIAsdcau
WUO3bYOsWlCxmfssi29Yn/m2ZF7Eg1UL9+ii3zXEkiixvF6mKwuRo5aAhQVngzP9+CEi96fc/zGl
VAle6BPVyPquiATu5p9ZILBZYFmFnAE3R+Y96L44XVgeVpANCTqCATB5NGVMwSaiqM3FlDN7FH8T
sNAnHHTKr47xoxzDALLl9j4v2IsqAmXiZWy+Y4QQ7JiT/ojbNyjpHZ+RooBQr0smjanWgu1IFvdW
T1F5WN3zXLpjEs4q8aGCh+gCZWiuzVoRhPFl7SEUTqV/pSF0vXslF2zJTRuzu2014Z5WEVlnB8YG
SfeFQQ/iSGOMiLV38AswMw2sIx403Fmzbf2mAgM/pXkqqJuqPb2bvVrGBTXqnPAgYvKwSTgsG5Db
awpxifs337JwaIRzorVOOvzRezyUO4PG4FS0sCC5G5Cz+TeQUw2Jqhl7ZvT5YQaIeymSJKinNFAr
htf47XImpqjlnwIYI7KDTIlXd3ZaXaaKBCHepGumVb0v3mcL7/cTJq8zwKRP6Iflg3U04MxKyV2r
5NUwjbhfoKz3lsb+XIzP6RJf8ki40JsdK88yXl6RS6+F8oYJ4K1M+zsmqzat33pebknCp+D9qqf4
ptTA+0DS91itJJD0Ce11In7A/XRiLS6lwmGd8w4TMG7uBdyPYlNzYte8tGJ/SZ0Wfq5DzY54kjiU
6XDEZ9fSImyLGLub1Gcj3FzHM/TNmNHPWtgz23K94QlH9yP29Y5TSl0Y9txkLsM5LAaT4A7qY7bo
LpiK67oGxUlUpMu4FNdYJ2GIvqypndPIbPuMe1Rfwwp3CWtF/BAN5doM3XWtBdpEl8vIEgoaurqi
17nDkjsZPpy6vDSjedargVxCco6aK9XbvK7KYpc+Uo19Uiy+lPIvCTubSpi6OwmVcdEWKAMxFa8l
FsRovbVch1bIwtQdzVV8y4TPmicQFdOz4BCJcgYkd5WuIEBkX0loHcORHLcSZLF16dP8xmUkITXL
S3OMVuU4Yn5ISZTtx54RztQH4uImVnaK6uqk8ydaoeorgOana4IcOFc0mHX7cNH8MjKg1BAbWB2q
ygFg7M026ETuaNYKil8xgHCDYs3FJqfpxaHUI5q+zCCPl6CwSohRls++kdy1udO176a+8rrXfAaw
kd8pQLs1VILRoLkzch4moyM5uSB4AokXXd5L+JvGRnJHYkWcAcQQE77bTxL9ZzR18p5q4lHFuDZU
Z7UOdP1zXIZA6rpDulTHXEpONqfCYRXPemyRWgFUOINHBcdTz28J6pKR0NS9kq4i/JFBO+MoK1GJ
U+s2MwrEYeR6Buztq6qE16yQb8b0K+uLS9bOl0xJLiRtIF2ApSkYpQMo2AhZHRAMKzQxqeILocMg
/YIg1fEgiSfOKJydd75gVk/yTc+/EUcWJzOnMxX05zpziq34jYaZ6MWgYybUAdfSLyOKybnpjADF
tg6xErF3L9b1QMo1jYO56vy0F72qb935yjUBJUyz6FdQLsIMz5UaswFSNBMfUX7tGbbnE9Modt21
Rv0drNzBt4hJ7rbhuE5t2JTTyDg6CLS1yv1OojkiwUbpuULpeTuxHhL/AsFKc8ZA7q2nUFM9pTSk
6lhoqgHXfO+0HzMKCsqXo5e1a23rzkxSF5a0Om+NX3BYv8fwXFCfNMbQVMufOFwJQFn7aaK6O3ml
3guEoZfSSWsZn4l2iBWLgN2+cvDG6yYm1V0kU1bQq3xFp0gC1q+0oUe4wHNGqVA4ta7MBuHBHWdb
Q8DQS2HCvG81ylt2M8ie5GYIgNtock4FaZ+UJMYzd+DmQwBf2VERKOwxuFUL40WLpKXPFb/H1bBn
WX2HAjAVmN+5XAbSsXX81BeY88TD1sGZG+L9S+6u4Vb0aJv6VYFqz6CjCcnzhfsudbeRIn2Pc0xM
NejH6jbm2X0a9LsQ9Q+wqm2i3mTReHSd8tiL4fCgOdKq9TcmOK/KMD/r0XrgJGI2XJFgM5h1tnYc
97vvUGP9I8hGTlaBBS7Et4w99IjH7wAHtZ+fVGBd5OHCAr+tka/K1L1yh2UMupIifrVu0sBDM6dA
JWl9gVYnRdE81tOZmW4X1U5cuTkj95HAEyjr8VdJYTDXnyyji0wgYw34W7/FESbFRxbbOQaZpnFj
heA402/ZcCqJh7CMg5f4Aq2YOxLjrlUnAD0x+2lfXBkI5AQ70pnWZLgwrfKTyPfKtMVRtqfo3PPj
WBZdnqNjUi8XnfNkPhqmfgw1IPznTL43OM/ZrWT1ty5GbBCOJUuFApXNnAOg2+FVgmu40d0j0Z/6
kxB9MqYsT3GjPuL0teBYQpNJwfkdZ3Zth78joHEQn7KXCsXJXH0hEfyelYO9U0SDT++lQanrxxze
/KzYsc6Rh+1Fta0f2fuA1hETsMh3CNq7TnN5xaL6ajZvS2ybIlYjKrpNvDsGvqfYWv2CDUsJrnER
YHfVa8CBOFryh4IvVqI4raZ8VP5pMeaZRKml/bpU/BdHLBwt8iPm99YTzFlo7GHSZHMPNtAlJRN+
Y71bu2uaSejTXq1cpuQpowMrKlQeiiH36vSVjN9md2GKLN2E0dhEZludC6/uaruTDX7hBNEb4q3I
/clxMHnmSTlgq2zHy+ATxJYo2uayb6r9hggM1f1aPPj/U0Wp+l4woejxKyZL8BfgMIPhZdcNJFC5
3FS+44c6fsO27kjxQsG4LCZPho6BVZwAU//bIUSlCN9V87Jt7jRQJXQJzth7+4JRSeZV5i9lOCOb
6I+xN7FUuRuHOSiwG2d0+mo3LZBSHErsrTcJIxv+hgvEFMZz8JkYk+Yr/iS7Y7XPWqcw7ilVDVgo
mmJPgc0Ry2eaJefXrDKOoyFwBsR2iIJglUernBCXKLz3NAkj7Mta3GwzGVieAhoaiSr9gkQVMdOU
yBsr4sEQ/YEtynCi8yTKUGdbAUe5w4Ym+LQ61S/lxm/Y/HQbOWJX6jQFsQVO+7dG4ghHrcts0Eia
IsmkMxbszJczzQfyGHB38T0hZTCbqvJjCAuKeKnSWue4oPlPay+G2l46q74oHEgawSQpgCskJKZD
jHr1GH5OvV0v9AcvjgA5MuH8E4ttkCiE1hfpgJp2NLLji6wxlWQhlYmgzDpVwinAE+VRvBiojlZ0
kmluwaKMe79KuPE50BfpwRQ4OVPqtcUKChV6Beuwr+DPGDgyhAI52LC9rF14wf4vFDrVL4h6oH4N
42hWlM4CbC+sgxnpm9v0YBiCryGIz/QbzZdciUCm1+cJKXTiOq2zw4ABRNmK9MTXsdg6fAEwFI1f
lSkAPD1I8Ok0M96rimHkYtcsggbGDvIDuuRJCSkurvuVE1eGVYB5jBZ6Qk3BDmeAtDuIy5/Z5Afs
bynNQF03nf/ZRaIljVM4/tYXrpxnl1BaZUaBtEfQ4dngwa1bikBTIVsDr6k8geM0RXNGCDrMWRnU
snW06o9UjagrJzSnw75mqojuIltHVIqG3llJmDzU/ua3kf9pzDtSg1dzmI91jQAiwZpHJPyaDPj1
zPsTK9CxBwLXbGaMbACkYJkl60UT6HKJHTH+LMqRpCX2n/kuJPU9NQH7uMrfRaQDlyKBtQ+MvghK
Grta2AQdTmRyuxISsEgTPKT70e6UU0QvUnnErsqNeGIo/c9lGg0Z6N34OwWIIiEfvxMJnYzoQi0l
U/O7VgonncLO9A1I/hzmxAwdxfrMajLtjCaoo+YBGAn3Qf9kGy+96n7F4PaVvbE9i73b63ggGPv/
M87XbDE6tfptLI+ZGznjl1h3BsFU4WKIdmwOV1mRznAuVrJZ1vo5lDCQIV4Q0Ms1OA4VE8F/NyaZ
bA7y+WeJN+hm5Zf1XsvhiTqL9j6AkZAAuAkYG7RcAnTCaINFW6d/VO01gPGPTGYaxy1ld8szH45t
BqV3/yTDbJqOSg60YG2PCf6VxjkplaDLgGXi+AxQmxn1stYBJy/+MKY4pXMH1YcoEec4WYWuxtoR
JalLvnSXMygZEH1fENklYz6mWnxM04WmhDAYFMgGyI4WcPntSLfSuJkcS+OtWMSTJL5J0XvWFve8
+DL5NkZo/dON0CsF44vlC1bjmIoFmgtgTFsxXVixEGDCRktIpotMDK0qFohlNl7L2v/Hf/yP//U/
v+b/jH6qW5UvUVX+RzkUtyop++6//iGZ1j/+o/4/Hw++/+sfRLxMQ+LUxB8N+r+oGvz91+cjKaPt
n/+zHws9nYeo/DTb5Nhj+clMNr59ce0Yx7WuoK6uhu1WpQs69j46p6fPqzRw/w37rFNcvTBdkfOz
dOyWDTCUnZK1OFHiTEW1i12le3M71XzP8+49GfObsdC4xWm4aJ41qcO1YZhZw8ALIovaZBEMRHvq
yhjtZ77m++zYEONCSvSk1E2b1F0hKjBzVSjYKqkQmIgTiumxMajYDuWjoAO5VTmctnY35/vKpsMr
6MH31djUuqZlK4Do34d+0yu+2nU+KwMypBroN2IiA5CvWGbEtNvqssxn2h3X8NgfLdYHxrs1HDt5
wsCce3OtU1OiajHyerSvB7dgJ6tib5FrYz8y9JHCxelNy1F3+LjZAYlME9ZAV7DBd04xtif9+k7H
2L+6hZcPznToIBSGdIeIqkNcosC6wBdvgZ8LCGdURhSNncEKp33IufkRDtNOFtOLWQrvMhqikl40
BjKUsaFXUMI1pqeSpx2ZmjFtDp2Bu9VkRudQynHuyuxKEzJ+iokNyfzQ5Oixqjspr17TPn1TJv1N
xGwpeB26rBRV98hdWCueaoWNtOFM3N2mAs4Dd0VW00XxKAl+LTcxb260iNwSKt5MqtoY4FwUtNes
V720/BQMDrmOnPVw1hJnZdwR19N+vlZHHBUcN2tHU/baKDjW/+P6lv91/f5f17eJemvgZsD8o8ny
f7++8YDSB2DF4W9raGBb7jsNdxtKGzsGunSPXVecsB+eUlE9k3W/bJOecDkMjvJVnpKa0EWV3oa/
bW4ydMR6CapgxTjbnlZSCCn0tnxXMAZtZKzdDJYqKq/6mRwXUk5UYH+qmTcRUKfukS6KqTuqrXwQ
dr+rBjETUnxBzPLphsKW/EdBZkakab4Ud36NINHQFBy5/TeWjtk8ywvNIMSJmuZvsXbHrRFLni7m
8EXFqUemH1WSoOn4G3CAJ+hXTRgDrDVXzrT0psskvMOMhPe0ImCbYIiw+hXgLJfTyBO30xm3cZjx
sHfkVnqtODaN3RvK2Ukv150BdZnanGcI/l3Y7onCNjuF88kWFGL4wJZR4uCTL4/JiHmQYZxgVNrg
q5Sf+TIHXzTcZPU1LdQAGMjq8RBMV0+1VA+hJuHWSLXlAN/OItpLYMDSe7f8yyYY+oKAj6xIfOaK
+DP0nTzhSRtwKwr+bN8GhdqLVvfmpuEI9LPZxqeUvyG3EHXolKUWICheBlLDjMVyBiYEtnHvcOA1
A8bvsKdKb15JtHWlZ64XGXK3ZGdPSULY7FtbBN2vtvtpTJ+q0b9MoorGoNynZr2p+esyMmOx9HMX
dSeb7NtK7/Mx99MRA1GSeBKlVHYvS4eUuBVPB7fReU+IpclE30SGZyW+50L66pPtXJszXNiNkXJJ
6/laTtktzcWbFEf32ZTdEsvTEIoXvj1G+DcrmHydqKQl5aepDAodQU1RGAYLJ2XOT4S58QQICLHC
7psLXh4DanezVb2sUnvR+WgXKo681OdW+JZadpw6mOfsT9RfFDaYw2ac9MDLkYMiJGPMVOwAfl69
//+Vx5QNQ9YsU1VEwMbif78z13kt+lVKdXYQnStb6E2Q04CjLSbvCyYlc36UGon53KVw/HXS5Le2
3ecxvHPlqlCMZGrho1fMh36IHpIh+2sqQhKYfZ1mS5EMm2xLYXbFxXpJB4QHFaef100DO5X4aVbi
iwh9sOZK2XTTjNxeZjC/nf1yLcioAvVNRy/bzuatrU1CcB2fk1Lvqd6WmHzhrXIkQ9n30gxQharo
KndqkWYDUOBsk9SVK9gtIB2UA+CjXkGJIJhvcnVU8H5eJjZfKdVEcrQcI63bR4wDdnULIkCGcCEW
xxnPZXae5+SSitPZ3FuXyqKg0YAQgYi6jpyNFX8qMh87odf0hmtoovs1dKWT9KXTudEGQUmoDUeM
0jKCBur/Juy8duXGsi37RQTozWtEMOjDHavzQuikJHrv+fU9otEXqMzbyHpISEKisqRQkHvtNecc
k1QmCNVlsGsCs6va8LeuURgLL3XVI5msounHwG7K5o94tlUW3HiD/dVWPxu6p6Q/QwhNJNjULlA3
ziduU0oj+xlHTt8+032obvyYoWS3pQ+Ymhz1ROjr1Kj6S8Ozsy8yTVaQD8rYF/r3bFquqolxcddC
xT6mEv5DrXJl2GaUqbbHrUAAsLH8x+Nl15IbWIV+ve7dgnOQJDQ5baOfvEExHguAsHLtXqiyIQ3U
n5NzxeS2gvCbR2BHCQf4HvsqeNDntTXuVI8dDzZD/fjORi6zoLofq4ykNxgdzMpmZdD6YvyXY0gy
/jFmke7CA6kbpvo8gjiMlL9/2Tdyd5tQy8YPc5/dzqYkDA4l5au3zj7pgFEs4D3wAMulJTBHo8qi
2Wkm2AKpp1xFbMVJIUelQC8dJX/Y2WH2aI6yahexFC5bJVw0UbsIzXbZ7HksAivW2cBOvmR5UoIX
xi5/xSIpM/y9GgGSJGlcmgEcgyAjXGleTkDtbJwGpHr5LThqrjumMrjpsxayDPAwVU0Up+mlvg7k
lJ3uiJMCg62LpOeraRbIlArEkFkUi2ocTCslnEWa4mNMbVx/TxazduzNHx3uwFHlxcqGy+gbt5FS
tzpOde/pqoD6t2DkiB3uTa4S5555ahrFhTCq9r4yWF66E/bjojONcLDI+kpNNBCz1NP+ZoMDYDWf
Io6kxsp0KKPBBkD1fq5W8bEfn20apdhgdm8ftQKCY9Du67tGwIoScFc+++vMkZpF1a+SDM0kDlfl
fU3qKx2DUSLHSDksMlgc7pHyZjT6CRRI3QXyNIXNMkY7vfU595l4+7XI8bXDh4656bYFORiKc/oV
m/k11+VLxreT12/t1A4I+dtcNzccg/PT2seO2eADwAtezHSkkkXuTcfixcxEycipi8fdNOnaaN2V
XbOkAy46Y6A//PtLGT8F38P/GJee31ODw8KQVEu2dF17/vv/uA4IWxXjtpzUH9S1n+DFnQSEzAGa
JrvCL1H8IRIwEZ4X+DmLg83frQmT9XAP4O9rEw2fT70oZv2JhXeoCHVcq6Wwjb9Ymjo6HkvVLy5G
F4nHSCnri3EggTnEIeT1iLuCjN497IIvmLovIHZrcCAq87TsdlfV5HRkr8MD1h1Gr2s1whvNVSq0
SEpEfqPZUXpVevWs67Mz97nbqYpbn3j3kkw3kvRc+TQ4nHvTOKiIxiWwg3b9Q1yBJSA4BLBdCMPO
wD85ruIPQetRPSZQT7NT8U8TedypcQ/wZKblZw06skag4da5d6TZIEAeZ/QuENUmR2lNEzNEnNE1
8EObCGbJTZbXIJO4Cmlh31WBIxEYpqcjTJqKOzUP3YF1Ws+fEz1T+EoT0CXGeHbyPyracUfFuMEv
N266ikOrBaruch6z0U1AaiigYTjVOt4NXajRSqwEuykE/Fyiy9JYjvvRzhlollMzZG9bbL2KEkD/
Ungx/iQowHtJFiQvQz910aLwNuGKUpVQINm9NkRiR29VJFfQcRblJPIpPwPiPq2eqHe+GvTHumvu
Lxx7G3VvoCRoRoKpNY5f1l5EKPRfW6JGJBfw/BzhMLdRdoqb+ZoK4rWOACjL+HEbpHpVYdWJhxVA
GOBz6gR1Eh/yjOEOqQQGIi/8/C2nwUAWhUdnrvcc9gvhIOX63LWOJRmyuf8vM4qiPF/Lf38cZFHR
LVWVeS64IZt/fxyyjTRHu8zjD6OoA7NSQoTby254ca7RD2+aL4gZ3YrIx3VfH4OywiduFGHXEpPJ
W3cGXhQXIRaA5iCwE6/CfsCGiEJo9taVVt7s8DmeSp6aZ70rGqnU2+tqXLeyvXWJdIvvfEOBGKav
7CYfcZK/ND+trbmiDtu7gueZsPoFNaxrb3Nu3JahZVwSr8x3F2M3o2Lc2ICqeOjlwAC0rkeVNYRJ
OVyKVmdn+m19DIetWsK+UqNySK6plN24Jb2UIiGxwCQdV87pUay/d6goJZxfKhTF2pdYrB9eO9MI
jJlbUnIEwn/gmoBRCO6sv3/zc4tlWa84yv5XCXGsx/nLhdnllu2qKj+O3D9Aex+MbnfjW52QLcOK
UdU6b36+y/T2DluUWVpY12BdWA6XJyuv2XmxSH7cENCqh/Tg3TCe6o9MA9JXTfYIB/ei59/c6kX4
NXGpnbnZ4/OJCWu0+7eBVpMR3ULOFEW+fn12aRZMh+MWbFdZf4PddzlkVPOBmhZd8Ybnk0KJ+gMA
K1pATNqxdcnkO8ZRf4014bRPxSn/0NClOHJPI9K4OPEbq+DbHlBsRqchsq7icFDEO5kkOyQ8vl7n
Y/7HyLFDIpFN5xETkOKuKLpW9LEJ+8OKGppxsRX82XY6ZaxrJejnnd1L1daO/NfakGwugemQTzXi
ybOesorF/mTcvR5poHhazfB89T93zGd7LHqm2nkiCt3608AdyMXTrVLTWfbBkcOFUVaQ8RQyyqoD
sdBOPmIolZ9wLYRRIxbt2mcOW4iIXFWYxKYa2xYFUDNfjZfclifhDLkPBNfRogioef6lg9WDZ/os
ygDP7TzTO+Ai8SzWv/lRSUZHVzBrz50DBcJxjfcnD0PTXkVz9NJ1JWUu+e7bVtK0Sol1wq7Z8MUY
350STGIdqh+GVV4TQ6ceaPNMVF81029cROFFS0ThJAjdYJWfl9ZKCiyP+qGsdukBGMgn6IhqCiNH
STm5XrsWCbAq59VT4tBapDNzoYygS+mrm3LIWgM7CSg2ib3H/Knj6axIh/2agmzOiAGgb5BM+cT9
VAXg4EkZk/5bg9Qxcbj0ORNaNzspXbY1ZcD/fkxLlvb395JqwlfBcW+ZOjxWzfrnMc1yupjIDuxf
RrMSOBx8Y8G2ZTVeZ4MIB8CsRwUp9Lr+sdB/BumtEJZ7s5aPeNYfZlOTW6hf9ikltAUic0akNx9D
Pj0ahVG5dKXYcLJZcuZ1oOEpc4b5iZggMc6JwkpCf5dVrs9hFiBvRVOuhPkn6bOzAerZaD5pbD5O
sGklqg8aiycpSzwt7bytOcametX75vbaRckTp4vbdonflW4/10oVyC1IHgom9eSSjkZ0Ln4ruXw3
bwm7t2oKYd+ExlDTphelY+PSmpkHOSeFgTRvpquHFobwL0GObNBPFQZVdFClOjjOYpjs4lkjwMQo
/GZH5I9V2uoxFLd/HXp81d0dJ8Uj/NCT0wdesUUhe0fFDhKCCA+e64cietOzvo8s/1BxxWl7X2QR
hMj8dDXuyezhnfCgFvlZLr0ma/7arqclxWuPm2N/b17HrOPVC/1ZhrGaT5jvYmp4Oz+GqLZmsQvj
pZubs6+GG41sgDjMnMzRHlaDEEmpGTD6TTi7odCt6RK2MClFSaUVBebRZkQ7dGSjaC7Koril+Mmm
oNpGGK9wXjctqpYdpex4R81PGOcpvB0J8qld7G3r7PUW1IR2cEeMLXmOqwC1HqOBid4g2VvS27sK
mBGZcDybLH7+KBTHWvTJAITyqwCTK76HU6C//fuXXDf/MYs+v+SSZIq8GnVTMtEt/n74aipJw161
lq9FgvPaQjo59TKBnDpz2NlDFi75lQGnjw5QPWHUYhUEEWsTrIiR5dLhJ2rZFVS8Ism87qM/1e2N
PtCbPpS39cTbhi0n76JfZPWhbEw7nJcZC8WAW5id9m6XA8H/vAtZ1FtP83LOk/7TAmmUBOIfAahm
PtUfm036v2jjSG6Rcj7XEHqVq+2MStbGmdc4NAft0FIML+HbapzMVDrWUhMKC1fTPI/qEz0ORIT+
ak3+twnklNOm6heG4CvOhhdLq6+Tal6pwDwk6YtBQaiMbKw6Ylu7W9qfNFisPGDN1/JbUUf6WCmn
4Quh0Iui6ldhym5MnLf+WfBN/IeT/Yq25laG9I4e8J4WWOfiq0AE3Oh3Z6jHa5kk1/7byxOu4C9t
Z4/A9vv5Ni2eTirVSjpqMOo7fXn+lv6qHDyrU0urjuII+IvAgC+Hq5ayzYVCl/I1mZ0vbpyKgMWu
jqPYaUDKABC7NWN7U2EQmhsix/sgMIWQ9dPEIlgujXhcWVlLr98bLfXTXSqts0jkQ0xiAOWgQwTR
LQmopswphSaeEsZYXGHlZF00yhEtzF5dpUTpkETUGrbPRd0O5yQjbn+cVLibcXrMJ08kvlGBJM2R
XAYkF7nF+A/xxCBCUdgNlV51C5Uyj/HEfM68wVQ6+ZRnRegG/po0PpLBqXuj04c42kzjLc8r62Mi
2XPsGq2N1YldjrkY/ki/NDuGp3X2LauUlxYrh0gLMF6O8rs4Wn2ATnNS2EP8rlXtBgH1uv1YaCo3
Yb0Qtjwz6nJ2UhBASRbGnPUZiZwSDwIouZQ1m64rL8kRN+kOlLTkWM6h17EBcoovieXs7E0UqWLR
7qhbdXt03+aI8+4912H5phiZOsu1EM5y+aYXhMEGvJEi0fH4MJbimQ0VVXHOd05qReEdNBUIxGNU
xyr6BF9TWrcgztc58TSJYgbayGNEk/H6KgWSwsejbgPNYN8GYStFXECsbO7e74xFMBo6ltXY7UnA
ic3ZxO6UyEYQk94WKHhfTKIN5nkg+U8qJloE5V7m2Q14BG7VJlRPNcHJ99wwHTgel/EQdl1qq1tv
Z/Fqx7tu8xLPU4Zjie9IstnLlD+y3XxUXlg+YSnHjoCDkRAHEd74U71LVhNR3g64t32jB4npOQI2
X1xNc8IlZwPtDJKyCbv/25cZtEp9EgAbmoebXEx+h2WJSy/xiTi0+6GAVrdfRxbPf1Bmk0X0FUiQ
/YKne65BkrdgbNsg3XQnxdWgZQExsoLOD2ly5d04kUeArUdWon707XC4QFkYxjiAtM9i5WRkizsS
5Wl3e89VZ8twsbTGOcvxaNSWLQHrkw9z2Ryx78vs1SHlk0B6wnvSY88IWaaD11H7susinV4QiSpn
MQtH2FVMAr4mUVNSp86oxax/sBjoKSruXyaefozdW08gW4PyxYsQyvDwmsMqJT6CA547J9+jDPwN
1hlB0r2d9BxeJQgsil/+bM0SU9dHm433DibpmNHkw7Vl59qS9MvV1FhnVazSWykOsc+HVlUFCf6h
KQ2kMnbH4ndWpzYs2WwpHEPOwupkdOJt3c17kiUvPKgv1fYrGYSw6tK3khxgm2/OpDantsFaZf/c
ltUlZoB57bj/jBlsOtQoKbPpFD0jeNnchezimcQAmzdThFrh6d/gyb1i2XamTYzqCgnkGeXvOFu1
q/ndLULYQueDSJ7ucAVStxVVBpn5uuvqVaP4S9rNK5P7aAUGnYQFX3Yk7GGvgu7D8sRRPixSEsLn
ekNWVwogOVi9cuK78RRjLX12cMDYHQe8GO+mJZ9Ay8JHkNBOhGR1M4PV2ZL7C0symXwbzfDwc/S7
8TJ1NAf5TNUYxpDPqWansTCapz4aICZgxj4UcgafSw6pwqyko9mZEOMO8cMwV9cdgtzipsVQJbyS
3K2eyTHsQEb3VaDu6diBNmRwfpfZS11MOJcTIHNbJCxblPJ/gacQR7hvmJm/jKrXFpOXRuPXKMVH
SEd/xTsN3fqLKFQPdsuEG/WdpQOU38SoHvKiPPrfw8j7gfLQlh6IZ/2ZxFzTK6K7xgAH+AzZoGOb
1EiVtxOuTRxI3PNUfl/C673KJa5f3AHl69KNl2HKIlm+5oni9MSmsSogfrUUUhLpFzyMZvSZ8B/8
FjwLckIGX3JYwYhwvhEnX9FYtB9WrzIXH6wfrSLa+e9qXjmoqEQlkzXV17qeLzrm/3W3jV96SVK6
ZYii6K24lCqeucUIml3295fyyGXl3kM+mEEGrD+GDxIbd3j1hRlHcHcjHFX4qwzrDwQ4oYyUmUpL
FTgLbb+WpHn/PmDJ0v/nFqFYhqGLCFmaKBv/WPZV2OKbVRO6L3PTQ8iHWKrj0z7C2K2EO5Xlg3Ut
u0gpnnyv9Z5M+K83cD0KXz+GL0F9kxLtjS3dG2/WZGHbR3ridVNHh+oHcLKik661k1nxOc3Fs2x/
1bt0+N5D9DgCRaOTLlAxAe5qzPLuyBFvZKtTJawOkfnNGDc6rYXoJ7uY+pbc+bhD9Oo1kfTXJm0g
bXdv6TX7Eko+7eKvaXEVtY1AxxcUiQoZhnd2DGjSBOCJ3e7c55TFGYvWAVFRgV0QMKHw4TyIQjNa
lWlx5SiaTfv1Va7bsMykUDMNOriEMElZT5K7bjKdD+I3Hexn4SHyXxTV0wycBtEKyJToEpWNqslA
cW984emAgsUiUfE9EHSZK2erOvLJfPMqH4U3EOQ21E36Zc/wQUaNdTGhjwMsVq25q3L/GP/UWBGX
8jG21t26J8L6wsf6gntIWZVQN0Aoz1uopF1I2KzUh0vzKpjKxerjqOjriOVdKGt1UMbJk6Zp9vOh
zAnwk45VziO9N2DUFNxLNV4AIfNUffM0MNwQjnRj8SlxVZla6jKwYK7nnRQQ4H7aY1ZzJhNe0hE5
C5kvGFDD0Jt2UJKal/8WlOa17bsXi16Qbn6X2QnOcnIzqYlM6u2W3zNJ8jQ6bcVsfmTnHty6arUA
jWtP20pvoTVkZwXU4cPAzgIOwyAElzCjHRbqQCcCRSUfdZO4XSCsqdsEvzqlvE8AeHSeuL3DiX0U
VcnBfswoq1Ncftgby/4vz42p/+/bt2EaIs3ThipL8v/aClpWUrWdOnzF1S3ZCvRJ1de/xjMnv0P+
1t1HB8Xzsk/GtQ5pcarnI1/3HYOemKavLBOanOzenXWVHH62oVIb91XvH8Zgr00cdLEApNQMlIQI
bGLZ1gqgOr8nWA2SqfK+Fjqbu2DPY1+Xoq7ZrmsuX5aGdnN9DohjyzawkVFD3AGN0CaUL8/fE0ju
DiT3bD64Mdvf3yZX+XLkvqdRQ9lfVo3oRHDeqQWP381GOZxZ+0nw5twzgTK8y7nfA5heDZ3EbX3I
gkHYQLaTUxlrF7M4fymWJ6TkUXV8JcXTCiMExrdUZncLW7UUdw910x75C/UrKf0LFf49fMZDaFJF
mRd3o5juA+nbCbzVVop3ZM17ZeV3I15vD+tB/hqcgYRJckDtpFP2ORsKB1jaxQDRb5yYogH650cu
csrwEI4HYTVfYbe9TOjgQMQJ6RzUSb60k0G1lxA25ZHkPOLqjBBxel7/Ja7/VQiOdyooxj2Uhnkz
5fdU2QiD52hGFjr7cMheFWdC+Vh7hc3kEK1pHCWvrf4ZkrNft0DXMF82vxq0kIyoKSV0BcDFnghX
OWRujhPRYuRp3X7uQPzRV7N0bhYfCnKcvQZvltZUHY8m11RRuJbmyRzFB1Euf9Jx8WE7aPLyqhL6
WksqgY8/zYVu7j8NG4StzbwmH9ztNZ9SgqIZfq0MPzizIaTY/kux1xbohcqkTCApx1Ky994cMXII
21mgZycm12E0I+KJ4CSThGmfib4AAjnh3ve3cQLQShitNZzRIGVLSduEcWTlakAFG1wEbgXASDhI
62UgpIrKzd6t4n1XgOQpTMnpp6cJlHjqFpVS0Gr7k4V/3aUpauw7KWVkzge7KQbKeLw/BxJcy7vw
qzdWF8R1m7hNYjjqRYWSLgV5rfqaRQavjrHsYiElVk4mtj6O5uSvKdtUzPGiltmWrp3eqXWjtwqk
i6TRgMCcamW2rk7/RTxTpH+IvCwsNFGFAGTydGuibkl/X1iYtVJrqWrWX/0c0Edc/q5W8MJtam8L
y9SU0QHVt9Jg5Yw0Co+azXcQ2KW3actJqDLnf5YY3Z9UrL0Sx3sP4RNYkdfhmOXoRdbciA8pDdyy
sPip4VaSBjGoBT0Yei1geLVMBrLtpYrjB9LZTKJ4r756/LspsAySIpd0niLphBjtKXB389XvYaJX
PVsknSAN+/9yaOHgn5EveMyqB2Wgwx7iBJwKGNl/aS8qHXUMPutfPap18ZIPy2u3ym85F7HtGJmN
FpSDibrriWSWlmSl+a8IyUFs6aNAddWL9i5X0u3L+mxaMVy1NPyqYGhbuujL9lYv/vgEDA6iy67H
HQ5WIIIQHHugypZdc9M2aKceSPAY7rL2iBhAesXCJ2HrZ74M+KUmBaQhM2VzJGlL1CRztAbrh9m+
KUmJxVVwzecRA5gl+702bNvAqKlg1Di2JJbAmZM5G5Z7vS5c64jSK++31lwuk1xFQtZdW5uiE8ix
RgM8Zi/ONLTbBsqTDBS7K+DEhWQxbwds7ezHZGCYxtvcAazp1vMHMGFhAm3glLQiLKWbHYkCkClS
mQFKrLiGDhKMjFVrA2PiYjJx46SN6ygXixdXK8W7S9ACQcoI9MQUXplSsO/ppd8VAm/NFdHwgPDU
4AjRqrd91R+rCa9QfsMY/SbUydu6vmWLCWy/fVnV9KEc0dgCEZVvUhZvo9Bu7YeDz/XGcsej33ax
ndDW1XKZNLgM5X1/rlr1XMQVpik+oT07vMxW2B8LvjbPdu18QQOhzXEtuDuWh1GQozbBmKTZrZpR
m7lHhWaG24mNE/45McRHH26hzCIU+9QPSdadpEBsLRPnabo3zFOaYSecRYDquy3V2Zk3CGgQgbWa
q3IFrHTVWTnxpJiypAWrcjJ6G9WmbVn5RbzTwkSCxEwdiz3InHMCL65Rd/YWpDYDoqNR0GBRH0fv
BOAXAwChoGaeBBnIZH+zEjf9nzQOkTGZTc4iLj7CDcPjkrV2MtY+jUhEaC5lagE9Nrh27rSInJi3
Dw0Dydx+cSDwZk9t2IdHSlvo88EWe7hbTC8Sv9RFOnH/qz4gS0/X7n/ols83EawHdAOTAJ5hKf/Q
LQtry83OaIqvpn/sLxJc9fv7MOY+2Zig3WWXWytso4gVXzum4ShJIbgqTrP6sqXCRe9xcOI/halF
y3R1lD6NgjfNSNTPP49gnYXejFpd5SFTorqeIk3JI4gDYxOSfAxHVlWdk/7AZOHQdO/mcndOlOyM
SJ8k3JwU61xDgxYbH3+Vpw6tX05op8YaSvsvytUpOCB0p7HH6JoMLuJ27prckbvNuapvIMoCy+j8
RD/RRHUa1hgqGvCRZriP1fxg5ZSR8QDe5II40jMPnyqbLzBfnrVJXvL1yKhcpLuEgTJlwToTJeNB
HhXCO7fa1D/nsf5sle6j/7ZwyB2ESg3TLWEF/NX1SIcC1HLD3ZCbRWVwzA2oo2k6MUxgdbsJrWI3
qeAZSHmaQMsZl427RsSK2lqoOvhT6NOwxg7Nfqe9icqlBmgXjcp6QUR1tuX453IqZ14ySnUVhOy6
NyS0p8FRSWPSmxQNeh6ZRh+CMTHlQ0t1haI3WBaYvyWczi0LNIPV09M7xM95VonQo0KuNjkjW6/A
jxRUT2ons3WRCI8qpRhd2Z1SxRlU1R7z2W6sFNt0CNfgtNIxNDvYr9qTeR5HmYJeA5PSSUIZRL63
DcDpJUVCuI4o4Jn/XxsfwFQSJjvdCIWLeR8WzOgOdKKpMDmR+58KXWwgR6POxc9Hiku1QihSTOni
bc5PkCn1vGAWxPP6BG8BCFKM9Iz4zdqnI0Dd4zAVxDqaFjn4L3O9/s+53lIQ+xWTB8fQZKhU/7gP
5+qoL2JfVT9GhZTyvagF0OBtqKHZm8QRrE0/gkyjjnALAT9G6xnn30gNSHbvGeFzRvihkx/U5R30
bDkSFNgoUO3lOVQlQDFr7K8qwfHnCdf40hhZGJ6fy6KomkEITZq9cZ7oICP6E3vFLTxh1puVYFsJ
+U+q/WlGWiq4Vdx77Ik8qwDR3jHsWz9l2A5yz3KxwR+IJ+WcvjZP3HyaXtcsvRo9PnI49WbRXjRg
H4JA/8ZaRjs9gFyNibwPFzD3IzhFxNAYCBibn8QZMSd3e2KL3FUg4lRCcd7D7pIaHThWKNV4yFJT
JgWX4ddgvvyVjRtY1MY512yA2StObFP6MmgF3vK/m1EKuvlasOWJu7dizXhVzI8c4WZzNzruNRbC
9XMpvLEgngfsQwRBeji7rFOi38qOiZXCgrUKuKQW5WDrHm1AJM8Ab59XLgC7lZ3pebskNStQ5KlO
ekkEcCWFbBfA2kpvBPkuWjHV4jEP6HDWmceGBIpT9kWUCijFDKWavK65OxAhHJqbRA8Phq9EbPYv
A6x2LijHQ/cpS62DIxoNmzjvdBq1pzGImPaQe4DvPfHpPH7NcXRb+7Ua8ldxzIl9mi9U6J2y2ZV7
0HvHpq3OhsrrgtaD1iRHWFBXI58XpsCuXZ2ljTH6TLxAkvTEUps6uZy8xWeJscqCx94tEwmalQFb
hHXtN+V+V2qJS8x479FWoDoceY/HlAXqgnIdJeOSiGY0vY7kAizreUO1HA2PqtmARoLJfG6K8dzF
NYwT/SxxDUjZDVgjUc3yorWWm1O21V6XPbuluYmkjqhSDvehle/FaF4y2YYoe6cn5R4/UgJibT77
w4d1ynKSoUQJzXm1BaEISvZouTO4FnDVPJl901ZuRq5B+CYwSMKoLZ1NfFM73AJ8Pjqfz78/4qr8
D03R1BnRJYPnTVc1hQv88xXwH/62TqsTLTUF8ZvF7rEof4/tRDcvVbWLxRh+eJbPtHdsxvp0T+WE
nrP2dZjHN2Gv3jdSrBx8xzqGfica7yx+FP1YXbqfogYDYcmOGX7CoWXBu1auwaZ8Vnk8stlZ2TRn
LsFH11TRLFj54bpMNev8TcxzhqnkTQ9lJ2xmqk45oTjN7F0/2jPortHcyaeTEnhprfiqb+p9oTZc
UXFbLqGAxjPwvi3kLRJ3NUgb+ZwKlm8VaRBjptsx0jW17LOzT8COt1flXJm5r8gTUDws0Zkc7gLB
8YlMQr6deIQOy6MQJy59B/kntic37elX1TogJJm7bbpbdQ8ZR90IyRu8oT9TY0sZXgHiENPKrmXs
74k2ndYVuNOzD7jQQznXQ6NHbTcOM4UPZvIu7eWbijlntGJIFOnL9ozciBpk5H2mEPZg0IwXh7G3
xIACT7ThYS1hBzbwJyTAYrRuK8jHXabsjkt3M5zTU83hIkJJhHagMP7WOEwQyLnHknrga2VSfpkc
wGiwsz9IDS+U/qPm9ZxiS+1Ya5ve70q7PW1n4F4PFTrdTNctrx7XAM2pcfdEorvExLEF8iymMTh9
A3ZOAWiJMqdSkARPeaKwVLqk3RKSDQVHb/jECQ69BAzsMvyQypkTII2mTbqge9y28rhpekD11BLu
dRk12xqpJgEhbJEL1Ams3+dVHi4wmkHL4AAtP6BQn/GmnCfebs1TfN9HZnNA5kS8ZZwpBI5Kks5N
QTZJgZzfs1AVSvYQ3AdI9zeqwcvETgHca3oaLQP3HELRNYD7tHqBQUp+mrc83iG9j+EfKkFMtIhB
W1zPBTSUJaxEMzRQgiZgPydIqtqOQVdD61E+6wPDyzVZrfMPjQQTSI/XvZuu1RM08RCI3VuOONOo
gtq18w+6J7kY9Tz+LOkpkTmT0MSgBOWYD2kEPoPAx++ZnCHsUpm+2A3NSckzVHaeRLyVMGk6SgQL
lszL7D4dSu3YhgXa+UhZElGFiTLPJVUhZh8tchRLRoCKrmvEirj97LPycwqafn/SUt+1H7BEj3v8
x2K3pMDoWzhQ6Bc5b3N9zr4NieMEP2muoj/IjSdjzv0rMZojVlRHJ01DE4EjBhU8MlCrbeG1iUfu
kYA9hpDjYtCle9x/p92AfnDPG1bhmDGLKJ5E3NzJZZHogKX4W8j3S9asF73m66wfE7CdyWlql8Cq
+AMhIOPt8mM7TscAmGZso0yUUV9+uygtmyXdjC65Ub9xa2MMpr0Vai1PkUag0QgSEXxXt3ll9znj
jjC5VWaY0UzwVNpLZ2sYYZYlvRgJbJrmOp64lhNyV1CPa+veAKdPxRd1x1QivStS/a4/YhswMrss
9rJk5tjNfOis5+jicbpyYn/ER2iAu1BPQqh51XhJnVNltacTgWd85vF6jtPmZEzE7VX7hDzOFUjC
acWi5t9f9pie/yFwPN/2sq4YhmTh4dRU6R8Rk15sFG3KF/m7zgeKuSu3UTkYleGQEMmLGSYVmi1Z
vdNtXaLfJEi0q99OxOiOEozgT1plerpJ9GfgFt9qqvns0YMlz0MNABGWIISK4Y8gwW3Bsakyen3m
6U+wxwkFJPzNjdhvwb7yNsWQVefWJWfQIOcnyNjza5wO8xw0HB3ED0ELDaIZFCx+8Sk3AFf7U5Qt
lW20r7lceznPCJG5/Ek5WO4l9THskYYmI7vvYUFlicCFA7RrnsFppRIlhzFWYg9eFCKmpYit+IaK
5+3L6MkCvkHsHLTfeRMlbBTbEDv8Cc4qH6BFkPhMBwujV07A/RBsKQ1JpP/Eyv+EyIA51ThmbAbE
H1IxOPFKdeYdTvOa0eEhF5525cxLHiZvtNNkvMxa4i7SfkneTX3HE2tGOR9DpmZsxrPqFEcjW/EB
SJwja+1ZRfPs0DxNTEfJt/aasx3cZjko+kNpXjVjtdsEWZIpeThM21O4G1z+XYqn3uAjSIjnLxKh
nHBmE58phAwM/HzK6uU5OfiJrhLCqpzyptOqdmOPxkpEgYEYpx8ZdUqXrzozP9iBUOq7yJyGC2Tv
r/lJbmOjBMIll8Yjv23QoeTxBtxW2mXhAlftzC5Eh7L/Q9yZLcetZdf2V26cd9RF30S4/ABkn0x2
Sap7QVAUhb7b6PH1d0B17CIhBtPH5+E6omxXSOImMjd2s9acY8pIJzYc9/r2Whva66beA306JJq6
MvnYJmM4mX168m3YS5Z9JBlIhKjPVXInXOoYFeGOtHZKWkeoXwxOAhoYBgfCrWt1rnCe1aehwYtr
0DoR45rzZGa1K7sDLTZMm5QI1BgGE4IiIR5K2X5U9KeBDA1Hzr+gwo/uUpmucQ+glORT5KHoDbiS
6uggh6shwfJMrqJG6AJBQ8SjHEVNPhzg46n7ZJThQSIOuTo49bivQ3Mnm/4Wc4j8g8SWNMLlx1eI
DI/tSMqmXUWm90hJmF47/bABIkAB9jwGe/7M/i6Mw5iNq2DoNgUpYHAyiE4xSC/hNu/aUDrGyt1r
Kmy3dXbX6Y4XTNvNJHl++FOle7tuKU2TdiInK4uVE9/8i42+oeSmj+2qvCEbkHQKhWa6pzS4jlfG
EeXK2sr0dZ1GGxuEGlb1gY0sdDHCE71ykxxN6mlTjXLILWEgj278PMrg3B/5WxyOUfxCWQW0vMIj
BvtwMJ8i+ZBRj/QDb/A3qrbpoJ8TxCLcTNBppz2Rr/hSU1hwiPlkIK3ts+jApLp+jyqj/z6SewVQ
DUQbDMB9LW4nhZN2TQLAKmQtL/2Grvw3Wi5Jj9qDBQv+CkjNaTzqqkQOAyu3covnEC7cmpuNJafr
7ipzOKrDcKwUWkAsqnJroEd/juBL8n8ksWqcfSsTajCzFIkrsHNUJKB1ymblZ8mqRqBljdhOD8i5
rjJiDy1J2sj+ddzRZ3hOVZLv9NCbwwvQDZOvSKwA7QPbAWCXqgeAD6BcYnKxe2eT+dc92bRy49zh
8l4llb3pVoVC10jP2M2omSpuSGHQRFiRQdSERztBgyD/NtmFCBFG9WvcZLusvKVl0fUPABc6RF4A
yYERtuA5iElzB5tvekaztNWmQ66jjDqCFdqhBOjaBt0YEm3o1oRAvixzR7wEZXXR6IfA0E5EX1Tf
nUb2ivpYzUmunsOuBNQaegve8JzT3hRreHCIa/FBNnIzxHo0kRZb2QTdQUx1iKieN7pDK+wjxrYr
zBUn1HJoEhPer+nGSvPbRJJvMR8JHjcNIchfOQRLQ8PzS+MOR5XHyrQfKMqU+05K9qICJAdWNI/a
ozkSlG38HNeQ+gi/6CiDke8CzGccy0PdR8eU9KWSio7NGVJLPWS3xLNSxXL8W1Ui13VVO9q2y43t
gNA3y2GiaFt5iNa+ehjQPpZdzR0WA+zK/sldaTZ17MgiVSParCWh70lA0VTezEElIAp82wBJUK+l
ulxzQFGcU1AqN0m6fWCT2znAjXRsrqhTTS4mNZ10865ulftAZGc1ARuFjkNy6KuVytnIlbNUFueK
yAmfu0J0XTY88Ubpf5AODaqHXEiZm1F8M0oUSmqSbwDLtPZNa6pro+69CmWF1aFe8Yu1LBMSEioH
qa33MqklCLdr9ohKyAfUfOWAkzc5h9ZqIlAhnaDPeMEps9S9MaO7AEkfQ5gjHTnhjodhGJOyQ2cu
pgQYzyACjPReLyiNiWhjsAqItWaKfUD0XI5DFS1hvpUahWZJuiH7YxP+ZLphZxque07gI2blBFxC
okleZnf3/ticRyV/aFLtgfjJHlt//oRlQEchBRk+eJkUOKDBbZqerHq4wsNwNFVucgaFUs/ECD2v
Yte5/VXoETUweomEBZhE8JKfcotH9qB09f65v7W04pjU9MeKfaGstEzZJW21dwg+ANJxgPcS0FjD
d7SGLyeGQyDpnhplSMXgLdgcMJ/1/aBwW6N07bTY0g20kD5cSNB6glkscHM7h6g++OZjOJ2q5+K5
7L9ZuLXzmk5b9SVCNqj50VVlTrRSsPiMg0vWff2sjbs4owaJIPoOwt0z5+rOVA5I+OmnpFsuxW13
jEGp9YcCi5nmFG4guGIaB/0BrWBXbissIFyugJEZ9e0w4r0NPSzDUoGen5BCcuH4xSNc7WZLLah9
CePhPI7JgxazI3bdgzSN+5bIXKf/oeCgToviDAHwXpbI0bXvVJqS5RiD52CbnA6Rl3hD0B/9Sjs4
1nWt4uvK8bEN8U5w0ZIpB5rn9rl0nJN+098G/q4XROQM17znisHOPa7KmO6Q+VW+TTx/NQY7A9VU
lV9xB2XJAv5ygny0KZCi9miwGw3nd3AFUuxAzG103LNu9mSJgde7B0G5N79mBEsGLyayLJ80Csc4
INFZq062w4AhFEqB8z7UbsI83WjSF7nSXRlzFFCadWNS0IW2Sk7PmFKHcVXwzBRbBSmFYzBuSnvD
2Xfl8JG6qpNfA7w/xVzXaamrNXOIC9patPW5S/07Em6h2PmAI+mqU2dhlsHk6jCL39djuU3J72iF
sdMA1/RB5vm8LYh2DshLUE/6R0qOlXw0LOnY5uD8kR9GpJUyAelWGWoPCIMN1XzuUSFR8Cu2IIU5
DIOUpHPlS8S+eevK6R5xKjkwCuFAlSCfE4cAlsE+ENkX7oYu20PC2EU6e5vib3W6SvQ5tlQkWUck
UlGrDc0Z4FObnCXViXHCmitjJL+4Oo6tykw8o4khGGEcYYwR37Pq6mAvdVwBiIhyHRVoEK0larQ1
WLwi2g2HbI4t9lgVUv5jKp+6g8JKNPDijrdG9Nmmw5KipjdtauYJaa60RBCka56/y5xTn1Aq2ay3
VreatmwZLCRkjGrPkK8N1xf4Zk4o6hLAtOWpS1fPBKehYB7ub5MG9n29nor1dO3Q0caE1FLB8HcF
TXFBlT3dDNHDwJGa90OQyU1xJqQaz5V7Z1MwwZe/pScCuKIIvnS+ROZsgLSt/YQz4dEmeVBWb1AB
HMn8rtX8VJF0We7QKCABdw0YmOD2ycOgDc9qKw97W1uTWnk3dCYnWAVs1QiOp8GN7fYgcRIOI1ua
zmp0I32joI0Fd74LOXQCUmoWNuQcv73Sn+vaeBhF9Bg1+BW1gTznJ+NQPlVScoU6ooJlWsIyDYoZ
sMZ5S1O3KFNnJjcnHxXwJYpyluh0PzL3guQYi+wKPrltP1UK6cpccqM9zAWh2GdDkh4AoSG0UjKO
341EyAmJNF5LmrT8Jee+VFTi4PMfvUHgW4tDTeXHr1LY68zYTc748X2run5DQ8y1W/tkBf0J0SLX
Fhd8ZlZ1dwozUpr81bX4lHT6vVnK98KnpTpxt+udu9JVvF5B7XEv1cpdgMjDC4Epq3uhxthm7grw
9TRV8IiRvweArNfNjT8AZKZ9BKOtWktDuxZeQPyApGQbyspi2KcpBHmtOnSTftAs/xAZ2ZGWwjY3
rkeyPfJxC0BMn47xGF2FyHA0SIpKmUDodK6aWe5WSldyqNOPoRGyCwkcSSf1KlHxOCkW2rCVRjgR
+lh0i1qPzjXprn3fvyp2TWsdo8nYyM1jRcAtveQUFfUOIYKLFsZVT7W4OnKECH06+teCUprNdCe/
CBVctokJAvsuJnl9dOANyOsJMkxgcEYgppnC1LHt5b1VawfzNI70qIPS05EBodBknSxPQ+kCmey7
fRpxQcEJcTIJeeSyBgZxrFcRpThtIC069TR1WKXCWqnofx3k4jZvFQlMybGhJqffHefro8SFNvpk
kulpKhQLUmx1bvRT3salszHp68aeuh2Rr6qzTRi4AzwYMjlaYi5TyK5dts56BDdz+wTdPQyn1LVh
4IIysqiC0PIdnHZDq7Fo9n30uaZ4B6DrS51OJ8Ole4sPfKD6uoo+O1q+Fbm8+WSjHwF72HxVqXAF
SbSj3LbDuoaJLYQl8InEx5X4AoSzEKRw78SKIvU6yXDXkYGrQ1FE7MVHLVEjcED3hsB4gxSispuN
a78QK9Lazegsz6wtsqx5c1uPkue1bbhNAszEYentV8mngaDNUux9QmKNmBAdYCsqhE/7Lu49U71B
ygQym8JQIo7Kvub+3BD9lbg/LI13yompQJT0joincRFxgb7SBRQVV0A4AKvkUN8kW5tAJp1oUKrZ
GaK3G6Jcxmgj7Xd5pq4IcB8nAmjHQwosdhXhH5bxDkPqyE9B7u7yR/l7haWGjKL9eSWKiS7cKpLv
g2odnWsqoDkSwX1eEOYwHXbnrNjX/U9t/sGn8NtuTtwpD+OugOtdUx0WW2U8SKZzz3aIC82N1XSP
9Uo8KvbVQFcTAwneZ0mHabYqt4O9RqXz00+iQwwpqC9uWqK+q5EwPW4A8V4IsEw+iEoO/cg9d5VD
sb++y7i8gSvf5fcdcXVT4n125bTgpBYANDPv28JtuAQGpPQxIbipCHAH4VNupMSduD4wSvkLmejs
oLK+rrCCw+BU0RH7PjfxwaBbLe1m1O43jZ0qp13V065q8mzf/IzZYuN+q4L7VOFj2dpW6S1YM0/q
F9k/9Kl6zgfrgY4kXL7koAjXDfL6Rn22Azw3IG3AinDOgYWPHC2/NtknA5oG3LUgIRIxQoGi9VJm
DVRuSlZXbEfGXaPWawuC5EkavqmCXyg9Jn24QlKBk2Lgsm9f5UZxWg9VfRozoDrVafoTVr/mPno0
VJtMuuGYDBU08pSit+s2QLwd0I5YE0I/PmRKv7encz8mdE/Tg+5Xewjv8GIJL0bIzrGnxpul4jmB
3ojlCzU7DSjhb+b4mzp7GNVuNTyqWsxg+jGQqquMu4KV8RdiQMdWf8JifSINhk7SlbTSYn9jxcfw
Dhn/Wu42Qb+RaGfl5Hk/jCPXcdvf2bvHWs5WHF7D/EgXLwh6cBzyKXP068gxb7Bg3yY5VqfwJUof
lEHejLummq7kBonS8XEKUQl+seiuFq21laeJXIRknwnUmzUYUWhoEigO9PNHIreK4VNRZJ8Tpfuc
9fjOzpWveqhnjFWsp/u8bvcTRqYeE1OZ0JUAbUggFlTQLbRgbroEZMHKj8Z2A94LWLG/LiPL63KO
ydrG4bCYBwJPEDcITp8Re76F+bpCC4qF0ZSV9WD/7Di+g5hYsb5zRF9T+6LIbpox1O38rg3FjeSr
CJ1oeVOecbWvcbyVSZnWT9l3rlNkdXHBxcyM1EJBalFl7m7SQZFUeFmUzxGb/ufaRJFutTdUAqcy
/Zc0/v++4eLVvzh5z0XJWSIIm8V//c+b8iU/N+LlpTk9lf8x/9P//qtv/+F/nqJnQa7Lz2b5t978
I37+n+OvnpqnN/8F5g698bv2RYz3L3WbNv9F8Jv/5v/0D//Py6+f8jCWL//847lo82b+aVxF8z/+
/KMZ+KdwojMtB70QmMBXv8//dJQPf7+/9CsgSfr/9iuoKp2A/+Ykzp/yn7/69VPGp3funtLvT+LH
6w/u1z95eaqbf/6haf8wFJVGsu1YKsny86fZ40iZP91/6AadBoQkui07Bn+QF6IJ//mHLf/DVm0M
27Kq6qb8S5FVF+38R5b+D02jOzGrR1FsaYr6x399/7f/0nT9a2q+T3Q0Z1fsv6VftLZBrVlYfxWU
LEBcfknDXnW4BdHqWiNLhF8oqrxTrEnZ6LEyfepkR1hUBQGJINzODWJuRuu2zDiiRKWama40KsPM
OYBnCJNtjekWAXoHwPC2YG3e5AOIUnvC+4wL0jlNpJ2TDRePG5hsNhm+UlWh73LmV7KNo5kCoCPF
jOtkcLwEgPGnqeYD4UKqh0+G36GPK/JnuartyUO/Ot4mA56xsPPtcyyZNeg4HkL1ArXW930tVM+S
5fqxnwaCF5BdjGReta1duXas4AmtNfQLfkVvC8ghIjs0V/agskBnYQdeRVJFjoaaIplBVmpYGiTF
SZySgiw8hmW7R8OHiFEmgJCMDgTq2XT7av78+S295mzOeru3Xwp2Adt2uA2bhq0oC/yTlHd+kBcU
MKZ6jFdkAdgveTLlq7D2SQ4bLP+Riu6xC4lY/Hhg/beRVQ1bmIYqWdXUeca+FTz0LWYFoD4mTDJD
uVFEWtzRRAaWXaaCigQWgiQfG7Teaoe+xkH9UIFNm7FgfYNC1fdR/CL29/TAHL+qVeV/G3p2/aaq
2x9G35TmytL8+nOlxvaOloxZELYiw+IawUmWAIkp0JSxb+E8DpMyxxbWF7Vn9RYVXi6sj2GQK0fB
2eBkST486kLSxF0CIoJ+/SSJR9tvavvQm3WQruyJ8CLgtFF8C855uC5DXd1IShpfEbJMKGZGKK9V
Uq7INKn7VEhd/00TJV25Cx/p8rtUDYXP09YQiSmabMwq8FcvWDHWti7p4bihJABIwk5OH/983vfF
ZHk7gLnoWlqAxMYxjGbZow+BNeKyonH3TZLiObUyAkU1uAnYnLpPWlN9ocfvv/SjkFdSABr649/l
raJ91sm8fdbF7AGPKwmppmeb7oNdvUXasg13MqTmj4d526f9fZh5Er/6SHtMd45fcrJQJxVnYgCT
yXcGCOCDSsXlb41lLkT66G3IerKmCUM598X6aOaP5lhfGOStzOi3B/q1SL96IKVN1K5VFGrAwUHu
XCRyHz/ExTmyWFDUKLGNcX6Keg2E16u2qOFoN7mTR7DEtrUuPM/CKvj7A80P/OqBLK2md9ZR1J4I
OA56d0baxDjI0QcM2zRuPkk0wzPUG+FqoBDeKFspv69x23z83L+vZm/mozlPpFe/hiSxUss5Mv3c
5z5teLqyMuTvVo41dqsK88JTX5iWv/Sir0ZLcTPXktqSDhY+4joiDKIbLqzPlx5o8YINfj3lRcUD
dcifidEbj3zUoxfquNVzbowEpf+wfEe++fhzvPRkixcuDMhULiOGdcx7zSpXFrk50ZDu/t4oi5WS
tYOzCJyXLVWkAmHj19q6QMLR53n+ZmN9u0BZi7UybEzYqYEcbNvKxBemhZ8MjRAsKIISsRa2wo2D
Ft/QQfqvlb2OOqexurUc1zSzZLJspGsCjn9YOAE6rfUsS/0aDMZPMRSlK0gv5mbDTVBP0a9rnmNC
upSHmwE034gBbMglT5WR4CXP5Vh+1xtuZREMM0/Rib5C5HtNkXs9tVQMUOV5ja9eZR0JrnExPPzV
DxoTr4YVEWQfkpflJp8Pope7Jhw2mviSRD8S+p0jq+ffG2QxZxS7UNqpQOOrsn2vY7JHRRnpR9qI
3z8eSHurw54Xm7ePs5g3luSUKWpZTGqV1W1bzX+W7DhZTwGhR7nWBxOt+/AGom161LSauMypUnBy
RDrxpQUBwIPw8czY3+tYjTC2Dy0TwB9dknvVR3bWx6qK+50dSqbXT9bIEpZSGbBGDpJmWAu4FHHx
I4lklWApIvBWFeF+Xp8Tz9BGQX8IIa9weEY7Elpytcp6Nb81EsJEP/4ULi251mKjgttrm0FM0lY8
p4hV6WNMHvRIXvlAc43pSnhXj85xtHbEw83tR2RGmbE14+aYZPaIgzZXVxd+J/XC6zb/+asVsWiS
UQkz3mhpR8V2M287nNz3yjrZEA50Yfl4bxM1DY6v84zWgVK+HawWUpomOjgEuHnxXL5EPf3x88w/
Ybl6vB5hMaVJfhUxKGZ2teIO8Sv+bvnFGO6D4cfH47y33L4eZzGh26CAAgGFGJel7fnUIxEW6O10
+HiUhbj5X5v0q2H05WLoh6UcEo+8nQxRum1CZ7+v9JtElbCAkwM19WdT7u7iTEHulJ4V5YtWV4d+
iNE7f5FK8yYkgbKZLGxnMegUtLB4iPDcZRTsuuFHETKrSGtKLywsyjyTf/saTBZFljCgT/piphsU
qSfDcQYwt5Y7rbDZHqDU7YEZby6dNN870JqvhlpM4LjEzhy1HGijHH+21ye3nf4tJ7pXezD9Yxv+
L/bZ18MtjmlNVBgkZM8TLBPw0aZ0o8xuMNoM/5tLw+uR5pfp1ZsJIcw0qNqj3du3a3oQGyTV58GT
tigbUFl+PNPenc+vPsX5z18NxgV6IDWd+awRoRlhmm42SalfOOPOL9/bWcEu4KCd5+qqW4axeKIh
sRq0Sva4aYebskY9dqDF3So/lRfbuPv4ebi6/TaYobz++Ba+AKsKMUj0I/wQyGgZkgO7oqLc69VP
q69pzNMXBdNoDs4t3qD+rikcNPJ9WKhwMetiWougvnWmsP6UxSjo1MT8VukKzV+JPEFNg9lox8TJ
UJtIfKPdOI3DO1gKvfhsmRncRb09VsMU7FITGWBNzm2+9YNxj8ilqMjHyeTrqKair8WpRVaNnRbK
SSiJQv55GGKLDjGc075UaGSHioq53mlT9UaJYJJ6SlXn+N2qsblv/Z44mVJNHzoLPtg4DARKyDXl
+iKp/U9FiVzZmSogz6VzKvOWgkBUhzdNbFPbt7BnVUOHjWgYcIQGmTz5EOnoM0fYkDZDKLXPTSsl
B2hxyTGTyRAIOI957TDo3tBoNGGmbqAAksOIyHCVD1kDTCqekHDLbemvFStpzqQckTGetml4nYRZ
TDJFG2p3UyjXX6ExSCcsFzT7e7C0/G9cg1JWYCgI+he76g3CuHHcbg2yhHchBZUtiUG6dAjHYiw3
dSL19dluzKDat2E7Ou4kOgd5Y5sRwFTbNIGLFBxJGabDmW4MIHkMhbcGE/OzX0r0yRs8vq6dZQaQ
Fif7los0VcHQjcXzZIrp0cp1v/4aGI60Eqj40sSRyFILIopUouhtmvOVrY2ruKl+GoEBEVaRugLo
mVnSkocd3PiRcl/acXWN01A+lwZRylMG1qssqmTdZLBAZWH7ZxNj6iSL+kwDCzldppjwTsIwXddt
nH8JlLYRrtrokrQCWNLPYaZKZjyHtmE/loYdPyQ4AxL4KqaE0K00kNXwXmVpj+A4zytxr8eljJa7
sQuTVnpFvSotWum7biPrNbuJVr0obOuTFuoRgWR59uCLpomB+3bihz+p5UMQyZq0q/W6uksC8rFl
m5rOoPs6ykpaQtxtWrpJWEzjiXLR4HR573Wq2Z3lNkXEV3W5Fp4kx5TCTe0HnO8si/yLOOmtZBWq
xa/VtDXIBdTMrl9VanquSOr4YemmxT5l6zOvFD1WPKQvKMNoq5TBdM+5jyzo0R9ilB5ROdzKldzz
daaSMq1NJ4OCZBlDXbl5NuJFbOLcCfj/58Qiqwl/SpncXic1M7us1Gnb5wZQr9zsVEFIquGcOEgE
a5Y3Y4uwj14xBn6O4Km5QYvNol/LzrPQVLHSA1iQqW6uhU8O2pSPIZID33cpKWFDJXSuUkXhxT5N
wF6pi9UU1D3iWBnbdaf6aGQVe23YXAzZMRvfQ1KKKGqUdSAjBdVWKW+2Ov6n51wAGtdnI7IyxN/p
DaKRCWY4dj2EuVeOIUwLMW47qwNSqvgZmtsBuYSl021NneDZ6urpzi7LgH+Ag2zQcGFPyLbPdqZS
DarTlA5e3NPk496F5zCxKkSGIY6873k/kqaWSw69NewuXIWqehKha/i1CWkUyHT/PKoNqTYuR5rq
ZkqBbiYYeDfcWxSAc+R4Gr2DhDYu9oFIOIAoNaTpgHsyGlje5UffjNRzJ0nU/0ZRU6Cus0Z3I5CC
wgVH3n6OIaVv20nYhH70AfluShyEeFI75aAo0CTzpJa54ZlziGJDRE9U1/TB7WlgkWq/twre80ya
HeYGASRJpTsYZMP4Gr1KtamJmtm3powB10bBF8yJIqH/1Bhts8mEnSfrvCwtgtDGsIB3UYaTupKG
QBByNgiYHJUoPbXKYrIZMUNJotS8QHIaljawifSq9qT2TPs+QfhclK30GKl4hyTVH76VfRKCdNFU
5yorMc82Xfjc9L1fn/ophv1FBAGi2ogtpFGbeGNaMVt/og84qbQn+NLSt4Sl+6rIUGceel21oddM
7BCRT3x2bmn9Saki+XNbt9pNIot727Zr0k9s1Pc6rskpG26rhMNSz6Lokphjr5CEqcc+Iwo6H1mf
RJkPrsCA/HUEv+P6RdZJNKgNI0GUxxW4mIrpRY8yc21bwfg9QPdymwUBXssp1bIv9oBBF5tDgOJc
qtJbexjHGyM2y6fc0gGmgW28/njjf6eO9vaQsTigDaABCLgAHN8J0Ed+X5ZeJOIrTSusA2Dw1lUS
azpxpr4yuZLej4WNi0CqfhRZK1YXfpdLZ5DFfUcKhCx030HxhgYAxclY0ITppH1pIn+WFMTfXZ2f
ZGQmu2jou1unpftSDEjEiB8mPI8NcQfJOdh1qZ5f+uUundEXVyXRt1rgpDGgC4ooHphvDbFeQvcd
H8sqlFmGBKEsaODDXZIrzsYIZUi5aXyp4vN7bYCDms1m48jwDUx9cZXqrMgHzMgBvnVuCcgISI7s
hm8jSsSPv40L4xiLu1QQ6zp8b9PHh5ao14NSfVYiqX5qHWSzYxlfOOteGm1xA6LhlNq2QfqGCa2k
/hn5mzaDwvL97z3T4vLj5zHFE0xc1IeBn8HaiDlh+kRDx/1ZOPAjPx7u9/n89t1a3BJya6r1CaT4
xhxOfSGuhOypIrpw8XlvkLmehk1MUzXZWrzAdqBMKi3RfgO6GhexVT53zsvHz/H7l2Ph4vv3EIuL
SKs6IrRLMBQNkjZ/Tnu1PJ0QXedSvfn3csTbgRYfGBjkMUt6ID9KVZ2cBj+NGWdfRJhK62wSOt2K
MfjLNzmG5LAv07Q2bTCAb29yWRr5Uzjw8REy0wf3FZEpyYVp8PuV++0Q88f76rLYW0auyz2uzjh6
lLCthrrH1u+0YjO3D9JpTSbnX3553w65WKyUImqCQC4p4OU/Mu3zBEGhbyDHXLg2vjcxMBXKNhoA
xYBE//bJyEJzisgnlQPF08bBO96nEX7ITr82ufJ9PAnfuw3T04foYhGiQxfk7Vhm00x0+2PGIu1T
TaarIfMxLKhrbkwuKerHYFQv1JPee7VeD7mY95NIQ8jsEnfisH5gcobrcoSol3AYvDBFLj3cYhbS
8ugGM45YKWrpJQnM9CZtmvxH2Zj3UVqQOSMhqSqE7FyYJ5eecDE1uy4I45JY+Q0kKfAsyOey6sLK
Pn9IyyrG6w9xMUeqqpVSLUTKiGjhTh+lfs1NfrqwO7/3ir0eZDHfp7Ax8sTkOfQtudgHZ837vBHb
v75LWebrYRZ7rxGImCRoXJaWfD2alAj124HWzoxl+Xiyv/u96PyPSekXPc3iQ4OnmNVZaCjIaUHc
lMVunHXwoOo/Hmb+McvvxjAsW9NM0zSQpr19pwaKOJ0QrLdRCl9PKUGtGhl2kl5SnO2AvdU1AVp7
Hw/63rO9HnSxCetV14HdYEJgg2myvfY0tRce670p93qExVJBMW0sw5DZMHWfnRq78uPHT3Dp589/
/mpBt62wYWlgdQ0sgh5G/yG2x/PHQ/xazn77akwd1cy89f5W+1cnvwp00h82+OGujA1ONbwLwFpc
qPyHaHPpS3n3kV4Nt3iBzBrYmh2ykhPT5qo6JIlQurAQvNPPsdD+GNS4mdCkkc4T49XHRos1A9Bv
KxtDxxA1chl0hU58zzh2XmGn46ppw+ZAiiMX097AUMJF3aD46EqIUGiz5ymSfHUXj8XFCvy7j49W
zNF0mV3EXrwIrW91RRmrtNWpFBYeUJmPv853fj4bMjElbF9oZpabV2Mnk2SqWr9R9NCdSKOcaKd+
PMQ77/KbIRaTkisDnvtKYbMq8/tKPvhj/hha6c+2bjzVUH9+PNo7LzFLocaSAbnHQdj19rukZBVb
MQnYoIOfq/g45GAZLuy+v7oei1fg9RjO4gbS9qqIO73QNz54ctDsM1qugPHT4lVANd/tJL8BdyzK
pHxA0hXeKmaOmVYpQE2W1VPoIFOu8hrHQUOomR4SzI5fxEk9YOZ3pjRUXmCY+Tq0ku91VipupvLl
GJCs1kpSDtzkCsU1HRUfMlYZV5YwFlnIWNeciKAOIDL8kqpzMFBKHgGRKlSzqij81siy4WkTFkAW
VeUqGC3nUUOOuPr4C3jnxPDmw1nM2E4Tuaip4NGihXP+y71CNJEZy9RSdHqycEpGYAIfD/ruNGZN
0izNUm11uS1Nkx0WcqAwjS3fDXqUUO1wYYj3n+vfQywWIlL/xtwWas/Z2LluDRSb5kQdqtIzwkU1
CrUjwa2rcIrrC5vGuzOaOiLkKp3dUJ3//PXqZDsUnLup32hYBVITX4M23qZ6eanZ9+5n+GqcxZEr
opJv9cPYb2adRtn350nKbz/+mi49yuL0YGow52Jq7VwJReQOOVirMc9PvkEA6N8bafFtAbqJ4E3i
upzsjK3J4NSPkoCydnlhoN/2Q0CQmuFQuZ37u8h7F/MdxHwtGz6QiyE1CCkOBMEFHQijLlZHF78j
QR/N0J/TRoBgwWXodlJTA9UluelTSpl99ijgG/lrj7/8pRZHmZDmi+1oyPYSXT/LAqqEFJYnmkz6
hcdffqPLgbS3k3NIqIPSSiUIrdrVT5l2rdt/8SawHGGxfdhqKJHdiLUuJjmXZIeyK05mXF+45/xW
blwOs3jL2rofDFmbU2uQo2xL0FWIA7+l7rDGp07W58ffjzZvQ6+3kOVwi5fNgFFlyBKfm6BvsNUb
YmXiSqaclQnyVPoQwoWOjLsvMeBqTaDex2IiJESnvXVtsSc8JIE/4K8v5VJgNNHTM1gE1Dejw69c
0YSsQ400nUKEByHBWy/rOHoJcwtv3CBXt6ibkyt4l/ArfMrjhOtWXyUE3CvexPZHLbc18l1ZBsJi
qnNGaFrfDKQ37eISW5tAyvvDFHmxAvX6F6se8+diKqiiEUcTDb0EuNcpFFG9pOrhhOZBDSSI38LV
uu6CWlGZP9/l5/96nMUxgQCfsB9Vm7uroY1rqHeWFw5yBk+xUlY1SQnfqVN8DegDvESy4GsSOIsA
iMa5OXqZ5KheIo8YajISlJIAS+nH82O52Sw+htkU8XrNz8cpK1Sqyxu9ImeT3A+jMb770gSpqd1Q
UyOJIv6La/NyyMU6NoUwf1uDvDea4eonw0wqskxHlCba4PzVwtOvsRwFAZFlOVS3FmNxtQhkmktg
xvrqOn1O1AhoXXIwh+xO0w9qQp9e9y+UI999w1mfTcbEhGEtC2q5ovfC1hT6dXkqJ25mSiQl9DEZ
lOZwG0Xs2yIaAg+lZ/ps42fdRQksjs5QYb/p8JM+/obV+RmXM9BWbHCmuA6I9F3shVZQEFQRaqR/
YlT9XvmwnhLRiSsp1uUrX5P0Yg0knvsOtmI6HzVBWEqM9MYWpPOlXXptymTWGQGBFXHU6FjNUhmh
2RjO3bs0tb/A3NHnDpkgsRMX4Me//nvvz+tdb/Hbp03d17nEBiObUnKjdiX4AhFNbqBV1yKEs/rx
cMuzyTxhXg+32M4H8mrMicYUYroR6FKpmivH+H+kndeO40qShp+IQNKTtxIllXfd1ebcEG3pvUmS
T78fG9gZiRJE9JmLPTsYo6hMpomM+M347XqQtbtscSakBY+70uH9P2ToGg0OkoRlgOiMpcgP1yNd
mj2G5GqWIWwHMtDp9oZkowZlqZj7UsPXM+gbG6HEtN0Uttpte6u1Dtfjzb+3XGtH8ZYtk7xqW7sO
uQZSvGkPfldAUvDli6nCPhb5nCa0Tb2FEv9WGH6wctauBV9u9jTjJrNAoNeKO3xvaXDvlEre123t
bvGVTD+WidndRrH2gNVv/i8SoeORLxIhqy2NXOnDae8jExfB11WjmYDUrtznl5bOcZhFGuTTfQ5K
vWGMuFv9aPrPbNLrn3AtwiINwpGhNyvECPfCHF1s2m0Qco2L+oX5dj3QGeaPcZxcwYut3aGVABSP
u4fCy1a4oUdbfpf14lANqHpWFl5T5XMZYU+nGzeNPrxej3/p6js+FxdbnW56lhVjT8XDbh8HG2BG
GL83Sfw2TYihWNp3qfQrScfFIfNqpHwPIgS89uLzmUOv6EqKIyyuFYNX1dYNanbGbTHZn7vItXEL
QXV7LOLXydfq75Tacf/Tg/31gV/6wsd/xOILl30na21wtL0jjBdbKuVeDUt5p6Sh+uV6pPkLLo+D
40jzX3L0oszndFqGdBU7E28EkSrUChPj0MESO3Q50sSl5safrsdcWHDwPGJZuUK4jqE6hgAQfxq0
ssK8bGXP28+BXZzY6cPQqtGAPHkJa33s3Y+RKrvHyZziTZ0l1S6gK/oUWHX3Lpsq81qhOnd2Ivlf
hHhjNo0m74CkYfQsMQ9LNV+s7LhLC/HoD9YXOZhRhyFyAZG9b7DKfROx6d7qKR6OWL85d1rZTJtC
U6ct4JJod32uLlwPBrMFxBIGq24tlyNtCc3pK7RK3bG33ixa7rd9gcbxhP7O2Ndy5fA6I6byaSgN
6bYAZ4nh2BLlG1mAfkhCQI0j8+aFmUSGSkXrP8LlFaU+cuPExThmiyF0+iJq28d/UEsO0+S7vww3
iDrwJOZ9Hqn1s960nBKystzHLEyngx3QGoppKT4AW8Nlu7diZDWd6keDBTemfGD6NnloCdq2enLn
TDpHtGuj5JVhiL5V0L67NWr13qbJehB+goy1Fcx4PQTERdbkG7emlDVmArFAt7fdpwq4+n0pphgR
uDYEzsiBgR5eh2KDiRRxmtGJ7gSCEVUEzmvT+2hmpLqe35u5jS7MFNePcViJx8ZEBKhuCt4GIqJz
Exny0IDsQqzBchC6Gvziqcq77h7erbsCfTHmS2mxP2cchUo1iy9jLTvnah7LQQtrWBaznS8cXtvZ
om8N7DXHN14LzG9FrOjRBiOG9HtnRfZL4w4Y6KFOUm1YKT54LxU5Olho/cG1k3RbmxiNKqgz79Ci
uwGTEm4qZK6MJP4nthT1xW7S4ksSQKWKHespGCYLG5TMeO/TqMWXh6RhKmfcUqmVj02WoIDc+mg1
JOmXJFV+pniOzt5SuPkmITrnPag1YWFe1YFkeC1s++b6/rhwUtL0t0jhMZ40nOXzIakLkfkVGUUa
Y+NsxoW+V4JuHw1oRV2PNJ+5iy8B2MqlUqRxNdjL8rgOKssOYbfsIUL2XplpBegsbMavR7EupEgn
YRZHf1AXsY056kR6ixsp+G35K/HzBNxrK6avlt8j0+bnunmviqS9E6OGdqqfiNd6oJ7lx9PLaGka
KEIf/cSRxa3UPcBDderUdtM2pvwkxyjYFq2R/cjLCImQQdp+8ZC4tvIOYhfOiq1Xb2midN/7Ak1a
NB555xfoiDuKTRWXacB2pxXYcc5+skU2pJqXjD3St46T+++2aRg3XWn7CH1m46Gg0ZDuKGogyZ5n
KFzGmvgspjH6COwV5XCSGdxZMDOmHFaNG93MEqQ78vxgdXh+dUWKn1iKZ3HcumDYkiR40zQEq4Cf
DckhGtxp7/jOC0+q7qZzTJTpYQMmm7qpxROtonQnNU3ySEC3OBLJz8Iw/Ps+6ddecJdWIWc06H1B
M4wezemFVjsoCPqwxNHCJh9wAVwhXRxb4UpacOkyOA6zyGDbsagwQpqGvUbxTvRfC1vct7BBxrxa
6Wv8EV1ernbMaaihc5dq1rKKHjt6WmFcBoq0CPFPgtB13xRFuZ8SkufJbhxeDTP2UVTm52hM7npT
jisb7sJOIPs0eIarKDLg93E6qROwNPydQDK6g4UDghTlS2il6kZ2lY3ED4BKFbbAZ60fPwzgQ2+v
b8RLZSGyFFAjOhnu+U0oSyzUuN9ZYHHRulujFj8HiRN0jEy2T6HTa+w6eJURlJEscJR/eOPpG5Qo
WhgJ5efU9YfHdAyiLX6D6VOMc+ZKEeMPtWLxiU7+wMVqMLW0SAdAyHuzxGMvaFDrrRGuONg5zl95
L9+1VN03WX9nVAFwqETRvqZKjIRlVIRY+k3UoMsOzGxmKMIbFRM9cO5WfQs1AS1+F6n6H2OOUoyj
FvXHwe969OzU4ilU2+lHBjziAbVkCzlLVI/cNL0ZbcopZgJeXcMGVC1QAyvJ/9C0Zeo2fhy3d1rn
WA9dGljvohqrd19tf4sB4a8ijsSTP6k1WFrNebSoITwNjtXwrsgztbypJjNDtQgjot1IBf0tGP1k
2upWq7/qaZB4CeU9ZPBaxLeuL4ILG84xbIP1TxfRdpfkNiuJoSn2BuyW5Heo72KUpCIk36Nqcz3O
hSz8JM7ioWOljBBPTZ6mCOZ6/uQgVjfQBQbS205f7QbUeNoV3d/fnSe5xeKqSSvQ32UeoG1pUR2S
9a9UNtvBblboVRcuToxrcevRET05v6JDJ1crV2pQUtO02sZYHIAn06qV/XppCo+jLHZD3I+y8VPq
F7LsSOZGx+AfPpmONiHjjnHkxsF9feWIurQ+joMuHot60cvJNapxds5CYQy9UUQS8m2vfC7ktLIW
L0yjayJM4trUCMEALt7iqrTCusVfi965/BlMCswBbtHr6/DCPQY52SKRonOKNs1iPFUX1AHwp2Fv
KOzZVNNR6iL5TDY2wGLz7xf9SbB5wEdPz6nyK2y6+GKxgaOs76M/WHKrDHc9xBZDWTkuzz+VqwJU
gqimIvBzhlVRq8nIaIcPmIy8+52nF77X/GxVdWVQ5y9F+n/WnCTqmmadaciEWPbGwfy0tSVMZ6MJ
9iABsmeaMS66ht2XxlJcr5P+yh47+3CqQOdAt1VD4Gl51hjWW2nFXWthSj6igw1d7wUgpP0w1epK
YnA2jQQC2w3EkRosKJnFKpQKIGuUBKFmykh+SWplU/GcRwY4qu58zfnrnuIi3OJgLP2qT51UB0jO
qxXn0h5BfaohWVg6K4WfSzNo8Y7AvoeShCHmbORoNXbpFGuySmaPBt266zpX/PbjzKLm4qq/r++y
szVCU0t3DV4tBki982wRc+nWJLHfl7KW72mCN3M64oaKONEu6mHIGRn6talbGiur5FJgCs3kVNQU
QMQsxwhbMUW5j9qZgmMnYpfc+p/oPHq9fZ+W2abyy7/tJDFUFLNmvQOQGECLTmcVc19QVloj94Ev
0u0Uo323MWbyFDpAYqW4fP4F51i2CcnR1g1t+VQ2lUF2+NRTFsXWcsSlN+6xLECJ+PrXuxCG41E3
dM106AIvF0oxJJ3iGsCkhF7sdewaRf3BtcXb9Sjn+4wzZJZYsKk7CWDLpxPnysYQsIVgCrcTAtXy
ftLLdzOOtr7WrOHqLiyLWY0M1AInCK3WRSwlnEw81/phj5egDPeuvq2LW2TsSd3u88Bemb/zCit6
RbaGxBopAWGXF1mQ2nER6SgnGcFcSHHuexRBjfhgJ+pNY4VeYzg7rfiqj3du+On6rOoXPh7CTOhC
GVwBQluWtxreLJB6O2Sh/AROFfraAu823dG9GkemEElDP/+ducULnsm/swmDntF66cf+lx42+y52
H2NRffT1/JMRqXdSMx/8SoO9FwEEdN5QQHtIs/Aubc2trRW/XZl6rew+JB35tp52W7Od7b4wF3LD
Xyakvm1q1isb7sK3tGzh2g7Ty79YDpD6RFb68ET3SIXhnYV/yGBVL13QbVs3+urn9c400SC6Pq1n
qQlObcdBtdPFaknJgdXkco+/CsW4mH9II11ZN/MqPHnuUClwqacCfJrxpu4iN4mxE8fCCOFOP0rs
2bP4VUpl3FEcbfZqX37OC6xQro/rYkgmEhioZlOmXmwMO7FcK8P4Z28PkGYxDkdzvXDaR0XtPJnm
K+fX+aej4uoiWSaEblB5XUSDIuurpSX8HXzIATnxEO+m4M0fGq+b3vxm5RI6P2BOo81/zdF9B3gb
4o+eKLu6tT2RtncKMtGQirEr/1shAsDB7PL5GT3Xp8/uu6JzUQizQf610Tcn7J8KvFXNYmX2znv6
RIFphrCssDUwn4vpM5rG1qqO6YOnjGsLDijb4cbw4id9lx+KlZWxGm0xfTr7zzUGouHdvgMihGiI
13jqFpKtl7/jZH59JV76WseDW9yj6pRMjdarmIshAKhM5avWYJspy108rqlOrQ1tCTjBfbUzlJRY
E0Zj+r47+LT3Nt0eR+f7wHNXnhzqnwvzdGOffLhl8cwAVoFTNfFMQ7HvTPxDHiuZo//UyvRFjkF9
w/JUPMjRL5UDPG6IirfQ5tgeDBAcmZU79AVNEz62NrcDMDNPR0fulD6LMRnn3+sGK9xqKbXv1iRh
RbAnxTyufKWhX2FDXb8PQdv+dEO9bbftBGViaoYa5yKUG/oMk55+7PrbscV+pE9plyNBDuAz6x97
/Ay+GHoqP8KlHvEojb6jW/LDV6xqIzDAjgwXJX7D/KrKyXnqqbB41dQGdxG+vK4Ikw9qIB40B045
VvP+zi1D8QJpstgFoeLDwaaCkiN5sc3jJNjB15w9JBXt53xa3SQK9l5xrA/PoSyTRw3aLdr4HX5M
GHDlWwM074sPiPy3TDrMGtnUUDQmhAo1yLPtiE6GkYTIF6uj/QhzX/BfwfVDbRrMWfLJ2bSh3r9k
rprtwCTCVS6rLP2AZqi77WsI6viEaTtUVSVM8A47Cg1atRvSWpmKxPWEQ1ESO8OeA2yc7gZ/9moS
6vc+tCvUoPuPikkctPVvVVsatwrktg1oMijvrbAe2wGlP4nJzuH6Hjq7+3nW2hpvP80G8qM5iwsE
QYPUBXGQIpJ6n3ef/Fm2eCVrOzvC5xD6fO/OD6Sz3LBzi1S45ZTvKwT11XAnkLGKPcpZG6XCQGWl
PX527fISE1yKOhKXfxKa0yNcAd5Tc/Cmezwno+6Ag8f1Cbvw+4apE0AzkUOlS3z6+6jk59Joa6yS
5E9BwXmt2jCfyCcbf+6Vo8DLW4goZyzhIEp4P8f8vuI8j9r9aIzbeELVxcVrZH99KBdCUaehhKdx
/RjAvk6HUptFO9jKaO14qnyLMAATTf0UqUYJ5XBHg/PD9XDn6wDQIheAas+lGlLq03BJhiMs4jvG
DlDPD20YftQWlTUaJ01+iBuk1rO1usP5AHlHzQ9/FoNLs3ixuCtW/Kga6G/1fvprCM2PQ4ojSpG/
OQi00JBbY8Geb6bTePPaOUofaiR/BhFKkpV4REG8LBxPIFGwq4Sfedcn8+zum5+IDgIVvE74fEuw
Xp9boYubFqG0ELtdo+lmfav8oDptuA8a5/Z6uPNVD+/HhQbDPGrC/tOgOxqZhW8mpRPT3XXUm7f+
4JpvOByKtQRi/iCni9/mdQd5bm7ra2yA0wlUlUDFxEu6uwYnw82Agc9NE1X9TlVyjBb0ECxYnScP
kfAfhD/Uj5Hdor8hxg8qNJ2DVLLd9WFf+qB0UQVtVHYJdYnTv0fL1WhEKs+FrF8aG18XN/EwxjvK
4v7Ka2Et0uK1YHBGJlwY7k6R3UOVa5+RXZ7wllCalSFdWjhwfueagDYvnkWONkm6uWM2y9/XWrZp
+xi6ROp7sWNjp5Wu1Bf1eYIWHxQ0qUPLSszs3+UyrUskPxRwWLtcCnSARThss0YJ74PKxYMFLDNt
OuyVMyVzt1mgFQczV6YNKX/+vZjEhHlk9kk3J+MNqebMs2T/nicZy6Ptq48SOZ0QS1+xaYXhqamh
3ompx52ooK+q+clr7USNh+nO6Lltmm/9Lnk38uCbktj+5+vrZHnQUJOAIfdfCsoiE2170TuIMY17
uzY4YQIn9ZJZ72pqlN/tIFQP4uRaG2a5YhYxl/Ab349Vs4soS1fZTxVuGpCFNlk5ZVbG9efzHm37
oRzh5uZQXoa03zqGZ/bxxkzx2jZv9TVK+uVYQKBc1L6pOCz2fpApogh15DFyM5r2iYObYjpiv6Ib
pbZBRvspDdM1vumlmPO7CP6kzUW4zLKFVvtaGsFNSfUfokGf5jbXxKZGONP+eH2FLA/Q+WsdR1rs
b1Cug5G71KKV/rMdoVGzgom5tBqOf38xeyKaIrhz/H4BsqiJX0xdejEIoeujOCPzLIcxD/NoQeR2
pQcDvi2IN/vYtbJfqeA/IbXjBdt4F/6S7soKvDxvVEuFbRgu7eLTgEkyqW00GKxyeWuEHiax10d0
cd7ISshPVcc+42tTdqjprPL7ZfSAXRMun8laFrLMe/7MGd1yPg9J41nGmIZ89soGoGDUGLnkiLx3
1S6Mylu3ws3VSW4K/fv1QV2cNNOC3Unmcw7XrDX2bR7kQCKM6M4wHvIkubke4cK0UVGgA0yHQTMo
XZ5+FmtqHUkpls1K8Q5UkVJB+ghWvv2F3XkSZHFVoeHVa31h6fvQTYZNo1a6h9vkbUHZ5Kb27a8D
PfyVa3gt5GK5dVPUOW1LSBHA8TNoqlh68SJltXUU/K1S2//7fXs8RmsBouz8OAdsglF9VaOUh1/d
gMuFrUcrr5ZL30uliA1mBTg98I3T71W4iZtwRgwzdX9EBJiLEY22lclbCzIvy6PDwWr9PqsDHIUr
THG1MX9Mta8iDVeGcmE7Af3771Dmv+IoSqQpUa9FKjjZusBKTgLX/4owJLbaGiZF9lMUZr//frHT
o7eQ853fEcskxh5NCWxrGBAB3Abh+/RPo630oC4tO5UHK29KDS0bc/F5JsVHRy2bjwgXgXq8vH+V
yGIG04vRr5zgF7/RUaTFNwrMZDQmSSQKmoHYmuIVV+3r07U2mMUHcl30LAufEDy6st6zylfEyjf9
P6IYViItc1lOVud42ub//GgpaEpVdzD8UN+1g3vNVjblpHu8Y57YB/v/bVDzoI9ChUFo+ahskCmo
v6joZI2/NdXXCjvjZqVZceHwpk4K3JGGhU1LcvHm0EthRlrI0Rrr9gEZxy22i7u/HQxnjmHxarTn
d9by9A6QPU2RN2QRjJG7qYQrv/iIw2IODkzQ6crirtbjr9djng/rNObiMEfaY7aZ8ZGiCp3bWDaz
COrKpbQWYnF4x50lizbo9H0KUONgu524xUr82/VxnK851MyAvtm8C+ceyGIcQZ9S/5mVJCOt2IgB
aNAHC+VK83A9zPkmOg2zGIuSKHbmqKw34cSfnCKzcV6H6ZlRmE1SpBiDNXb7yriWF9FY+UluStrg
ro779DQAFQryPDy4UxRvEyVZU6m7kEqejHCJZGxB8xht6cKQw+/1NtvFXrFtN126RT7zId0F+zVR
9vOj7zSgdrqFAQXrtiJyrqdRehFSoVtd+TQgl/zXR+xpnMVhrlRuoVUO6PRW79tbrNP9uzhExJTq
9NoBOK+C4+e1qs3rkDIh9luwRZcbuVP6Mgh8bly99vWfvgCdD0sZx6lUwZAoDMXHQhHxjVklHhXN
f64v0fOLGFwInmyG7TqzxNzioMKvYJCx0er7PBfW7ywtX4ZJ08FkT0bVeaE/3tUOVJRtgBPJyu5Q
z3rWwGxAFM3/cOhvnhUTswwTXSvwo5upNHuvzXHLtiKFh6qkZFQ74WFSNQwzwW4IDeGQ0jXVl3hE
97OvsPmMtSCIblJbG5/zSUQQLvws2yDfKm7dWqPwrrkt9XZe7qrYCEPKQyaCGoFQ28nNuxb/hV++
OUEjEOWgqMhqKuZWK2N8RPXJwbRXQaDJwYrUwgAXduPnAQHddI/fUXyjtLRyyizqkP6t8Rq0uiiP
tm1ldK90v1uPAGa9TSpN0KTGJLHshyhE23r2s41T3aDVojbyEClq8BRhMrDTy7zc2nmqVxuhQ3EP
CwAl24F3+wvSOBX0EW0Mnnt3AJAUhOj6ZmVKGaWcIpR8xtHZ+F0EJAQIwEY2luqJKtRDLx0bDcWC
GjGBNozjb9bQue8AFMXO7PSZ7x0bGCkPipGCm0fTOvJMbAFSrw4bzFggFY70ahNUdXd5E9jaLOjb
OvsxSroS2LqM/W2pp+43Gylusbc7oy0gVYnxYRhNZx/pKRwrYUPvTiYTv3WbAsfQRIygt3Rsj6du
HJ8mLclgntEwQV9Y4uurx3dmXVsvrRtkP0rHhnoOgbjeF77a+VujnQHiba0P0aYBT/h1CgAq7nDy
Dg+N0hU7Y2zeAmHiixxrxjcFMVgvcLphdpj/GRUIRg2T+QiF2H6oZsxJUenORuqaf5N002xUF2xr
16T/0xceCjvoFYfad6enB9fY7rDrzHi2vbCTH6qjoFSEJrDOd7drvGWrGuHz65vz7LADsEXfnEI7
CdJ8z58edk4w4g6sp+Nhqge0cQrxY3JDLEUihAv/NhJwJrAwwDBtSuxL3tpI6lrlVkQk4JfJ01iY
3IspIt6HOI3j39eD/WmvnJx4aOofRVtWvRDPVvXEtyA7mWz+tm31O7VV/IOthxV16dL/p3OM8Wuc
QjzYRUpgVBQX6WimeT4kgEOb+Ik6UxxuI0wBB0/AMv4RIU7fHpKEnl04JoinO8NzK9TxgDzn+BzF
dfnBgszRbeNhmLxamwzv+qgufqz5e3FxmEhiLT7WCKDfLzWbKazuwvhGi+hNfP/fQizSFjnqOk1g
azyE2NGpwMvTxt4UjrMykrMUbF52RyNZpC097U0VbYHxEEeeKh9K5e36MM768OppgGWaYvqinXBe
HA+1N+11L9pl2/ErliR7cZNuk8/Xo53lRHOwmb1iga9xzskWkVbKoYHrnhQfEjwilaSC8xfcjEZ5
ez3SxXnDjVs16IzpQOtPt2sPh9VIy2I8NJr/SYmTvb1qOHWWK8yDOQoxD/boBaNFpd2bNSsA98lm
oxYKJD05tnchHbv3lir5vrXKcCNznmnS71CB/9+GuFjkmdB95MFN2E+j8DocOQEfrPSPLs4iVa/Z
KlaArF9kXmBFo6bN51msmh+lrY5eM2Xhyqea/87TE+jP+v5PkPmPOJrHXstdM8WaFxD4NGKT0b/o
jZ18DEt6/IEpX7hfxn8xdaCFSHVQJp+L46chB8OIW6uGOJZVL9rswaPo3vWPc2mlH0U4E0Dwkwqx
82E8qJF5i3b7e9uZ3ztq/Ig+7q6HunTYGTPcHGETrllzsQ4HW+qGRIDuIIqXLKHZo32qwaX+iyAa
0DfbATB69sI1Hcm2LQlSdG99Opthy01l/pvTDh7Mf6IsDlXTqEtI7/NQpmaXOo/DqjDFGS50Pu+O
Qyw+vd2Q+Ft9OB7ssQBTqY08ns36EAAnbFHlL90339dCD/QMSJc0N+5zM8evzlWNn//TjC4P3opj
K4sxJ0DRtn4OtPvaHXdavlaeurgO/zujy0eh4lSVpqTMaN3clQi3qK/xP015+BdDmcEVwF5AfC87
TSoPBVibs496fCPie0Pep8FKkfLiOI5CLA4J12gcPSxJivwpu0ta6aUDTE1ZeZG5ptsz/9TyPDIA
r9NfsgQQ/cW5agNCyqUysXWVbRrfIhXyL2bLpFHM+QPqZfnM0zLclrN+HA9RGe1a7W0qrMeyyf72
0Tyv86Mo2ukR1wQNreJeGw9pZ3SbekAYH1rCxzSRq9i68z0Fec3lxcylDnP5TM1CAuvu2tjAPqTB
OC9M1QBO2YiXhp5kyTc1HDqeYaVMYQWiWaJtB6V1q60cO9lt3FEVv9XGjjqvCbQcj3jTfjVGWf7O
w4nckcbLQRamdmc1FglDp+TPSp9nmL8XCXY4djknD8ar0cT0iXWYgHhk4DtghypiZW4HMM/RbPdj
ClD5u6Up6pOR4cpEQTUXmzBzoCJXU6EVnjNKH45wIgC+l8WkPjsw9Q5+ITOowdiDpf0EcC9GyNKr
WrfxSjKDW9t3Mgy9xq6ubqWOc9LG8QPX5VqBFiMbeO5K4KvPRR1rz3UYJb+aSm9/S7/F/zJsi3E7
+UWl4reBB8q2zEPNefX7niKVOVlG4jWypQmdjKN/M4WmxJDG5Z7c4MPTvRZj+9V1bZenyDAVmyj0
JYBe1NrGvSlz6wYrDWyAYqk+tPmQPrJN1BeNWj+vcgw/410BlxaFlSown8OmNB9cgBGmtJRnJ+Kd
avWZsrMYwQ0MaNPZ4MCVq15k9VULrMDNXsUQqS9O4veflBEBu85NwgdTaMnbJLIES6gOreut0YUw
W1szNb/nOFXdGH2VfMyLjtqb70vfI69VQU+GTVbd9sEACJJVAq0uaZE9wHjubzWk0EycQRrQHQz+
jw7i6Z6IOzRpab8J/qRkM6SvhvbT/eWuQITPruNFkMVJNZRKGeYdWhoJnUiYBvs+rW6Myl45Rc4T
90WcRYaLP/hoVHo8Hsq2nnEd8r01JBYp+7bP3u0Ag3PerA99EW/GJHmkNE5TZ01p9+yotGcoNCKF
7CGYWksU0xBGs8hZMB70rDkA4ES3eM122jqriv0Z5wzh4/k905tPP1owhG4+RfNa9QcFr4DS3OCn
/H1spvStVUrxGKtZ4snZU6rEoCof2viQD6H2GEl9N3X47qRIF2BABuOkcbp7+rs5dV9sb1/KdExv
3Nx8LGpH20HpuK2M2HyhSis2k6EOW3N0TS8vZPIECFd+zqr8eykbdavWI65sU9c+4mAjb8eJ3D/w
Sbq6IB93AYbk4Zh2H1PdNGG1OzX1sgZ/6S4Yc48k0Nhkg7izCiz6ZJ7UMJbR5zRzMmsEeN6SLLce
2BNFvm86Ldy4QaB7iT590g2les/1vtiYWpDdtllbeVbdGo/BoGQwEyRyCextbdOW7ccsrNQbRY1u
9LgAD5Rb3QG4f7Jyy1xYACc7alGyzNJs9DVZj/vI5iS/kWvg0LO3wWKRL26xPhd+FAYtZijJtPOn
4FWvvnJ238UxOsa9vxbuwt51acEDzZsRau4fa8Cjp8hIpyZ0Y8ywMG2r8vc02BjKl+u3/4URnYRY
ZOtTq+ToUPPaaZNib+kmJsTIzuTf1IpcpvtwPdhZ1jTvT500AxYU7Jkl3E5oFSXZOdmdytjrUbRJ
m+AhVcuNwHvseqjLU/ffUIsvNdiuEgcOoWr0nkMb5ZhiG611HC4sNyCTDAh+LSfBsginKah/aYIs
MIp+243vOUHhXR/GxRk7irB8gSB8kdmDPxx0XcHIsj+I8l3lDA2Lbve/RVo8RJRKDdN24Oysi/ww
xsg8D7/7zn8bml//IpAJodaCs3tOFs4Q6Yml4wyHKEYxN0oxOS6C7bT6RLw4dcASLcpuf1bc6UGd
K20bYis0HMpI7DTsY1Szfa66D9HY3lwf0aW1ZsF7RjSBK0FbkiPVFLEMk07BIbPrW91NdlmbY37y
txxM0gX3KMwf9ZKj06CJxqC1DMJoWr6BovdQNchxtCv5woX7jShkHohtGxcKy4nb4gRYYIep5A9J
p+/kLA1rtag04GRtYl9tTSuP+fMvBe4Y4IoBPRJ+4hK84neWWmME2R6kX23GX0nzrDpPmbJyN/yp
sp48pKDicuhw8kDAtM94CgOvW9nGWnuoIv8h7YFT+tWnFHAg/O6t65YRjQvFS2TwWssvvS63Y0JD
YRr7fQo5k6/Mc+GgaM4mioVX6ByTqnYf4Tp96NvS2Npu8xjgTqqVFCpTWXpTLO7r7Esv6eUmkb2t
+ggMd35H4/emqPIQldLGi7K824RGckue6AVGsUHC6kOvjz+mIti5DWAywJINelJ+ZT7i0ntjAgLV
avNGS/q9mWUApbOYnlFaB5tJdvfYgvMWqX6m+ZoyzfkqR8QI9TABxoj/f1bEriMgZ1M+HNJJfDT7
l3JqtU1nmSs1vkuL4TjM4sTDjLpGGJf1p1LxgPgzGM9xE22luXLenZ/dp8NZnHdBBmfALZPhMBjl
fTsFd+mkrFx3F2dsxjIhcgvrdpkqTo0aZWMUD4c8z18wTfhRBThzlvUKCPtMWRBKsTHLpf1/nHmo
RwdDjIuVH5TpcKjSqvUmt/7Vi/qjM+q7UlE/SBnsjExHpjkscJHJGzomTrZtRfpqlsGt0wzO3VQL
XGaSGXZXDJ4W2tnW0tfofBdnnMKUAwEApcllISPK+gkvaEUeerN7kIXi0ftdOUnUi1N+FGOxeqok
tsBjBsNBRuouThQsadvbuM3elCJ7DEMVrhZGwzm+nnh4yo3VK88qBpe02B+1oKWc/LdaDn++zdEf
tFhmvgiKJh18Bu0POxsEqj6OeyD6K3nChZoHa+A/cYC1nq6BoTVyFJRdeQhp0Wx8CoUp8KI2Vj3b
FBvDj1789tUwxQfqto/CX3n9Xf60ANvQZgKssOR1KPYQ0KEm75Z1tE+gcVQ4TF+/ZC+eCxT0/j/E
YpF3orFspWjEHgc1LyuaO3q8PxoN2sgUhivLaG048yo72lBOB6SAlE/sHWNvKYd+WBnL2u/PYz36
/QHrwcBKJxWLkO2Q7Yxuf32uLu2CWaEHihmyNih7nP4+FeNi6Ao+h2gf0uSLXz4Gf2/Mw6FzHGOR
YPeyiIbG4HvkkPCGVydfOdXWxqCfjiFsdRhfBcURrTE8157gXKq/UiVagXuthVksKwj20oe7ou5r
qpLm3dRsDPdf3GjHM7VYTX094OFucSaV8XvY4nzhfDAaHLDX9LQurarjOItVRYJV4wkMgr5k82GX
u9MBBFxfWGshFrVoFF6yzGmi4ZB03VZR4Bb1awjtyx/E4WlAfw8q5OIEh0iDBunAQRYMw7Yt600x
YtfeRytb/FIYKqbczCjtzZXv0+XVokhk+YbFeZlneMUneycoAXJ0/2OYxS7JMAuDuO7Ig9Nbj5Xu
fzbQo4jWEGmXPsvxYBZ7JbDqtCl7ouSFT63A3QxddXP9y6/N12KfiCgLu8xivipZ7WzhQbi4qbuv
14OcCTDOt+XxQBZbpZuQlkkDpGbzrvgHRNOHMWoeK1fbo7LwroqaNovxs0uLPcLQu+ux53W1fB0c
h17snq6HQl6r85fy+w/qUDwWo9zVQsdq3VLBiDX3frEmfrH23RbbabDzusgMYha8r3A88Er3/0g7
rx3HlWRrPxEBenNLUpRUvtpW9w3Rlt57Pv3/sc/FXyIFEfucAWb2BgaoUDIzI8OsWGuv7yIvJ2y9
LpPpGhohC4/rZiq3YuAzLcMBhkSG6rt7IUS2JHC0RateCe3FahsMjEZlLhQqjiD/jbs/XRUftMw/
dap89ifZ1pQnRCLpB9YIz/9UWmPHRW6rUMyQv/uRq0uv9Yz0IWvfH/NKPYCadgrLUdrqYYq/Z3t0
/NdOMjxvkFExiEYrcrXRucIEolwZ7TErMh+G5ccuI0S04Ii8faC2dkiTaE7D4wk3k/qP5PjdIz81
UwZ6SWqPQtGrR6Bo5JdF8VPrxNS9benKtbk0tbr/YhBFHYLkcFuS4X4JAfyRuwrxB3kWE0+xZpEu
SWu+NZbUPIph+DfPZ3lntVfq/8tvANQu0UXkmK3OsjCoVmQtISBVY08+MN/utIz4OqYtHcQTnAk7
a97enUt7qyMjNl05wYaOEGfYG26IsDeas638aZKEylO0ZniY5Vn+Ck05nCGaOT/HkWHC16nMdpMD
foYc8VsO/nVnL67v+v//DKt4P+9ApSsdoaMoHHLNoP3npOZeLHwl2r9YvLmK9rMW/N2YLwHk4+g2
jnTf30eOcVQOycc9ZVVp50OvX0rG6/VQSBLKJpnQy04r6cJJ7FUyxCCQ7HYsolOWpplbCXJ61Oe8
/mKlElWcOc3Zh6Bx9VmERX2S9lijr/wyZo7hhaQ4Dq/VZprc6mPafrVueXEtR896piaPeh3UHpR2
0bEU6+AkwsC6cMrlh4ky7bM8W8IfLSl+pplSuIzyRh8KCp87R3N7BC5/1vJB3198v+4jy28lz4jV
e+MwZJXoxOG8Rw21BdjTIH+//OV3vLNjZjoD5RlHrfcYlrorjt03+ZNuSw41u5P1iR7OzpVbYqLL
p+TS4MpzWoUwm3DywK97ULz+Y/iR4v2T5vTH4aR9um1r+xpfmlp5kzAoA/iFQXIX5qLQ0CrfhKZL
oOTUpt9GUk1upAzR82yU4t4ilwu6XiTVSCqgoAcoda0sQxxTiLVQkqQ/6ne5F340PvQ/xRe9tJmQ
tkVXv08ru7mPvjLreRS828u+crEZUn1nfeXVBJ82mU8X0Ws99U49jKf8VJxlu3Yg4N1b6bXtfG9r
5ar0ztenbEaXtA6T+zw2z+AiHF+3XLCKP7glvzsaeqL/qQ2Le60td6YLlsNy4zuvXdikpWhPKZPk
SeYP3TxAZgx0wOnk0+0vuvVeFx907b0MNQYnTZP0GPS56qSiNpyCEj6k21auLYbCBFhSMCcSzY3L
q2j1jaoHGdgLuOgdobeVDoRsYOsM+d02dM23vDe0uoJjkPjgDyvOh/lsSY6RvVTWzhm89sXem1hd
gDJDXKuLcSuG4PWhZ6g7S9j7+6sjnqTKjPI4G98Yb8Bi3cnag+3t7cbqYAupHJmirzTHWMmKh0Zu
ojuSTVrdefQdgulsZ0H/NPkujzLqCMSSC/IAEs51/0fzY31A2HryqoPoMM3sxO54QrPskB0jp3Nz
yNiS5/g4nfY4LJetuGF43REqwrivzDIVIRqlezJpDP4OIIte+jJtwTNVX+D60v5zCeBisf882LtX
Z8qkQFFaHgGGdnJ70gc4yef2P1dlLo3Il/epLCc1HZmqPxYJczxQ4WdH1YL6Q03kvVhq+9Jgiu0H
0QEca0MRUVhpN5YL56ivJjTYxTxMITPphr9NECSPLYSk95lv/jEkf/p1+y6vd29hCHxHb/cvc3v3
JUPNB7MtwqanDB9rWAk0pl/MrwoQdPpRt01tovPFFiSxBEn0KZdu2+UH1f0olvIeW+Jx9tC5OQpO
ecjOjLTwsvg71tb3b21s5aRia5yNaBqEQxocFSu3ETtD/bhL9gpe21XxTNNLgBucAbllfvtyVdSE
4T5HI8ZrXdERD6lrnoNj4wrHzAu8PULHzaqWmEC2wNFZYDE3wtoNR8iELTn1kuKXOr0xZWIvTWXj
y85WrV08pAsihE8iPSMyVHjJLxdldtPco2aQe+JRs6eD5OJNWru3gQMfZcgWWye8m3dmkq/YXPhp
AdATU+rg9C5ttu1gJUXdgPCBxN38G3V30vi2s64lJ3nvrFgXGkaiKMOIz7+vwfsDWlcC8wi5B4zv
s54Xv+Z4PEWS5kiCWwsC7ERN5+Rieh//19mYteXlRXp30RpziMWw7XJPLz4oNEZ0NLf2etiby/xv
dYq6EIQzhmGuPJaV9XQuUA71lOmjGb/QvJ2Ee9N6lqKdrdq0uP5nNQtZgQRyHAb0y9UMlp4IdLgS
z/qYPI2uzmsDFeI31Z68Jf9TT7mz986sn+zFpKagSAvhiAqsbnU8iiJGFZf5KoCKRy0DUPEfSTL+
/X2I98EE4YI3nXkJxRDGPTl+cf+Vscy2R3HX3Tl+ywasjh/XCe5qZSFg3rC0qEonSD4EvWRLw2F2
+ecpvR+dxVekR+l829r2NBgW7QliAgYgaIetPphq+mmcNZlxmOfqXoHrzAXxptz5hdXdgeZtUSmV
6+Ntm5t0WNdMkVFA5phAbmxpLGa9LrReSI1D8Bco8r+Ja8FRP0lHemZueDAPt+1tfQb0iP8q6DJa
VBvUSxfA+zUPsLf7DQO1YTCWNmS0iJ5YQG1vm9p+ThgT4O+BOgoEx8bPozWXy0k1Wgcc56c6Vhj2
7KKTqmrzD5iKYf/042oHBrPJrvmanHgSbHaS4WdrFaZancIci8XXHJ/BD59yTzjMH8bXyZMOkF07
w+vtJW6vGOkDbMs8LgvjxRorUIH/6xgd1g9hUbQHqwIch/jt79tGrmwZhD6M5gCK4nCu27Q52KRR
lQvj4MuzdEemq7qCljVnPZf0nS3bmNKJNvh03Gqes43LaLS6r1CgZz2hPtpkd29yQfc7k+J05xxu
3mV2CuWJRdgYYMG296yroE8TvpzU35e/FWrZZmHre7Sd6zCRdxgrOMBl3mhLkAjxiCaGXL2DNdan
zu+aY1j3nderUfVJ8Ek1Yjl86Pt0x5EsEcyF19JNaPcV81+guC0iR3FSWihCUdHpC6ZXW9HwBBFu
PBFOXtkGzysHDFoz9m0zyty6klnt+f7tRpqQ8evLf9Fj3JDHZ9NohfDdqQe1eErr1Nb+ZMPOXduc
fSTNieBMXUL5akHKXL5oWtuH8SgCNWvb0xyEZ0sYd8Z1tosAd4qAMgcE77iZoanlrkOaxJIPoS8f
x1ZWXXmS/hQDCse3b9iVpTDkojCpA3UDcfDyQ96FGlXXV1lLuQrKauYspuq1bneohLZBL3xRkI1p
zNPgMTaPJWzCvU8Rn6EM+99DRq5Zn0aHEWgov/cess2HwxgnnocF/tjt7htCP0G4EoxeEDIRYlVH
JfzdBY13+6ttyl5MlsNYKdKLXcJeTF1+Ngt5E7MjqEHHyMnP6qE4QoFi2aKnOeVxt6K9nKeLS/XP
GtAIgtHl2K02qQwQmA5FrC2tCsUN7pYiW+AkbuDu3Z7N/V1Ykf9hGjl6nMHVwgr4teWsXYgjGzn9
Ho0VQzqTPLkCWuaHaKhBjQc58oM9ZNSa0oan2x+WEsR2rbgPRVxUqHhW1sxTQxQgb5jkszdaTW9T
7WMsodIUTx0yuiYR4z9VKaVP7aQyRxDkQa/dy6VmfJCNMp3vQIqaP8RK8DtbqRIZ8U911n6qgSjH
tmFpmWwXoxEpdsbQ50LjJpo1nNaG2pzEovfvO8nIVRvRzBnqiSw7AJ83beKU6oRss/gsxBEla11j
xmbmuSADZgyWjxH7U+8qzAW9NXLUfoIId4zoohRj6ElRbMaoksdD4gVdloR2ljCn5ZiD6f+t2+pz
ryfRQ92lwR8oGUmt0TJAv3MqvSIv1POYIm06pdGr3CPHYpUFQ1eT8kMJmgQEsgY5jdH77YtuQMwR
JUF6Zhardzs/MB/MMK+Rf/Zb3+kyMbtXYBWYbTnWYNFQB9M24gqB7TqRH6IUfgkUYcfmQdULJbeZ
Usye27j/OY9+f1KG2neTOPyETKmEqmAv2gIkzU+GWJz0LhtOUlEeeuSPH7Ra6yHpQdEOhuE+/Dq2
FQDRpPdlRynb+c4sJBOp4PjbOBrwsMyBotl6MQe2Y1r5p1mmTR5aDoToPIkhWnJqmTshhZUTzAjB
RzPXzdpN6rF6i6dJPE4TUuSzISvnPg3a3iHmqx40efplZOVfgSfRTXiMDn5o1ge43bUT3z+0gwnF
9rztJ82e5yJ+GzShe5na+k4vcyL5ofrji5ly5IExD6WRhE9WDchXRNczd01oVdysliUvSszKLUq1
zU9pVIfVOYx93UQCIvSfwkCUnFA0OiegJ+BWyVQ9CFUjvHVjUX6Il/a2M7ai7Mn1PDpxoKOyIIsD
+NyFZRYNx9lO2/ZrEzLSFyriz7BgDLoMdeMAZZ7l25NWyV/olIoPSZxF0LxU2hEErXkwqLUeJBz5
h6xXg98lJPlPZoJen4/2h93VRQ3eIhLumQ77pEem/q3NZPWbWY/xV10JfrQoqsDxVlfQyvCpUjvz
fem7EftoCif8wcnROkiQ0Y7zNNgrnqja/OIzQpfdylBGGq80aRU7HMePVE4SZhjCwZEM4YcZBKhD
WkYPPYuvdLDGmDVj1gkEPUfGUv1jkffVGVHc9O+cW9lhDLrXpqAXK/Rj99OPrMrDV5S/9LTRnckX
PwvUww9pZ9GnlSNGeHBnbi/lxtek07PEsaYqNNyShy22myEZKfr13bdaFWQ3K6vqUKr6/BqrctjZ
htQL/xEZsNDKKzpJ9b9IEs7Ly5dhsvykEUNqq4GlMEYZfDfMV1Smvnd9/Babe3oam+cba4DecWsA
nc0NN1ublYEYd6j0jFox2GmdoN2sTjvItk02gxFtydBggyB/X8cIYNqMhDwNfcVWFk+95luODNza
LuIehIZYPSsihM23H4Jt1WBldImi3wUmjFoFWqoasxfVY10eqILfzWGgfpFyBsHqsAi+MAPGxTTy
MHOIcZOHVmFYdfCNNzFuUqbOaugXdSpuDhPo/5U7Ytllqhls78I2tUlMxglnrUdIQWoMoXweEV39
puTah9vfwNhkCosViwd5mQk3N/1imnoJHAEwkrVA891GFNo7o46mUz5CjB0FeRs5OYpgB6MQAmfU
qshLOyQewpDY3u7K+jiIUnVEJO1FgkiN6bIgsDtzFl2pY6oA8aVfhJ+f+tz4MYqwSXZj+7OdLek+
G7L8QLagfmuUOaHh0dfPrRJOjhm22s/AH8JHAKH+iAdFCLzNkukxZUDO8SddO1OeVk6C2byaVVR5
Yqhmh6DNTQfECiCGYRYPHbHVMfGZ3lOKAi6gAV8Ydn71CJnqkxLUzVmqOstpurEhhGNIzczF+X70
jemJgQJey0h51X3GecU5T+7brgQaE8XpHXGyeSrD+dcoj5EXmGPlhrEqfibF/JmhlX2fW7gLZYBi
SgynpzrTJDTWVO2JyzPCo6Jqf9qplQ+3d3GbmLOLyBOBIDdI0fkrlycZHSF0wmro16KmkB8YrDA8
sYjSv5U+NwxSK7/ApoRup8jPY5xJJySvCOs0yn6RNd8reb/HYLxB3yyH932Mt6oUxI04cIkKKgNx
6p8zvwmYJLby71Bweb7VKlBHWOgfQlPxO4NYhDMn6Dtx3vXfQPAMGxR6Q5vJumL227isRQS0i/RV
r/rsgDTzMYmC7owo2UPRZbUNMMVyCYiRKun0ZieHu5IoQDurksiBxKByssrhIrTVI13ETyukyaii
yKnrdwG1aiX7ffsA/PtTq/AdJkmKCstUF7ix1ZMA1M0PI5GYGvSc5ky6VVOJt6bfQiS/JDl4Aca5
YeDONOVoNLXvJIX6Kg24cjGGrN5JGwUq6LLp3bRrm0NXZ8EBHnsYok1zdpAwZsC/kn5NYvfr9g+/
tkm6SGIoUwbj6K7fMs2C4ZH4Eg7vimGfslpG8QcI3Bi3CO8MMFxeOaJ0DhXH9CcWpcwm9tCPt3/E
lcdHJ8Pm2nB14NpafTzI3RQt9rXRG/OFos4KfwdKzg1JAQLaRFVeIC5aDLeNboonBsEiXAzkqzpV
67UmQS4IbWqUzcJHelD0B9zmrJy14mtinrX2221bV5w8NSeSj2W+dOvk5bYGohyi1dnWUABMs5PJ
2WNft4zONjsP+fKtVgeR54oCDZ01cmR1dfG1pFeA3bKs+Nyepfvg2B50L/Ganct95WqhmiGzYYuS
Ky2oS4fXiVVX97EJNe1cyQ7shVBnSum3rq//s0gFc3F0uHgDl1YNKqSXlixBEsLe59sVvEYHaxAQ
gxqrWABnUFJUu71RV5J+sk2Gm4ltaOEREF1ao2bnm4MKCWB1mEEMpszh2dJxdqRDfez2EvHtsZDI
BDgX/6Pss16abOQakzhoqkLUDkEEaRf3qwuygtQoDl1rQlPi9vq2N42a5EJHoNFa2wKJcoVwv4/w
K7jN9J5aeeL2LXA0der8x3oSJyagzXwnXN6eFdw5dRTmGw0qr+smm5aFWpKY/ejNsindZZGvPs0l
hF99k+92VLbHH0uLM5OZ+VnkmC73jzQ3IyFDE1QmP45dCjjaJzB1lRNM8dy6VaV8CZZkp4tn3Mpg
niOoyM5ZCPQuKSXoQTQa3cc5ETu3KvXiuYA24NyWUeD4apkck1Kod47ctS2hFMLEE81ayuCr891b
uZWGjTl7U6jpj+aPfo4l2xcq4T7N0TnrjD2Wxm0+AYXg0qhbDgECwiuDGWdcoKo2eynS34nM2B25
3N5c3fZoww9ANGuRTRDXysuq34X2YxNaoPN5VtqWkck67WyxieS7YBQp+CC4490+11cCMHwRdLAS
wTr/sn5/+4a+UNpVSF2cKNN4yaFwIOl7YYb2CNjZ3VMdvHKkuT7ENdIyIkz//XJ5PlN8XYBYjidm
Q2TneSo6mVo+9ZlY7SRJV3aLLWI+EUlYWPTXUPmgplhoGtTKsmqyraxGOWdvr7YvIew+FDoXvUZ6
4OtynAStqlXpUu/VC42qgFLWIc+TMwFZAna2k+wonZS7TCQsv71r26NPv4fGJ05dF/FHq6/Y9GY9
9KOEJrGpfy5l+T7v62PtB0exEu9VtdsJ0raf8l9tmhcLWikEplcHf8Y9DY01D14nx+5Mq2JI051z
eGVFyysF4EpBTWpDvtCIII/DsBi8poZAt51yypBi0zimlsaHShr1g5xa2Y7Ra+tCZZkB8gV1skk+
qrQp0rGKBi+pnoSOfKMb/murgrWgoschhMRqQYBcHndeW6EWWyR5Kr2onbqjCAp6B5WPwTzePhJb
v7G0RPAZrIQG/xq2Zk6RggRkMHjZoCKxzHylK7dRc1eZC1dP0f4vPh1VPlp9ZAi8Pis3xS62pVSh
lzsF4UtGopxFP28v6B857GVAplBl/wfFQy530+OXgqSRKtkHD40hRn0Jau28lazH3KRclKkawXUb
vQUyDM1Wf5fA4nKfL5VN5L9InHuYpuBaK0ELFtF9o6QvzHBMR4YH/jB9L9lqpf+u/eleyxTrRULN
yjYTTXGoXkj3iiDHDhWcyvUTpXeh84ppZlD8vb3EK3u2jK0v2KAFq7aOBYWwHaJ2YPTfZAo2NUIn
TIxHTSpdBEEPt01dOerqoh6AXhsU2pvOgVEn8PBSCPYypTzVeETf2ktGtq4dzV8kcuECWZr767Mu
6nUSTXnTe5EZO3M+H4eUbzpnOwf9mhkmUzh3hM9bxQVdFIJhKDBTFp9y7Xvd/ki6PXD8la+Fd+WB
wMFSylqzIzC55rdkOTj2/k6FcSyLk51VQHLK1V8d7wsbq3wjk6RsDBkX88TaSr74s9jfBX7VPA9i
lTz5RYA8Sgh7KMPR5t1YJoXdadC193qb+QfI4puj1AiFm2mFdezj1nJLsRkNOzDG9qtG9+NgSEp9
L3QiEV1O6m7W+tcJkddjKBnlvQ5rKNRV8he/iKEIiMPgKKhB4EpJn94lUmDQvwpl10eW6HGqR0h9
CH4iV8mnv741Fp5Qld1ZD5LwXlDhyZfb7Dg1w28UpdUDdaTotdHa+EWuQulI0Wg+1oH52RBkAQUi
2WvyObPhi9ef0YpCzVsxWlsYwuYAqbKMKrU6HvSgnxj+6YwPdDOiByNWkrM+SR9MRlSdsO/+DJkw
2HPW6V8adsuNobIHPSI6oWkiE5uRDtCjCp6auvIfc3m0viC9TfYo9cVBgRbvYQqk5rlOJ8tu5EFx
gjGNHoccyWorSKHjEDTQgCVViyO8hLCZR0kEBxfzqxL48ztGzvTUlqo+OVhBkWT0JmY/sa2wRzig
MGt/tpU+FbxuMNNX2lJPfQnleS/XkdPXf29f7Gs+BJ0q/AhgGmkTvzVCbAjAsHpPYkV2F0U0IQey
2B4eRIi9fH0nTb52NTDEDYQEnthj5fj9qo6aKeVqSAmE6knjMsq/4xavmjAhHlgE4GEqXT2aZa72
5kLh7Y2ZF2f5Xd11/zmxWkAYZKqA+5k3WlcdfZO2QBSxiHLU74zCPITieBanecfpbrg8AJDTd4DW
FulPNOvWSZUZznmktR1RjfVCnUQUZNtKH1MlsmsjtqMqdbq6PUrWcyyYd2X7cZbKV5LJczg80KU6
5ha9ZUE9dFLk3j41WycK4IBUlcCVN4H/XMYlo4b6aaerg5fDBJmHAXjp8mjowtfbZraHk7gbgSSN
pAnM07pGVpF0lHKoTl4tGI9WWz8Ys6o5pvI3McrP/ydTxmqITqjkKZ4ywv0muydGMDU3rg27nXb8
9pUP935FxirylnsRIYDFjKF8GAgUwq+x9eX2SrbH/+KjGfLl3kRlgmANXXOvjE36w4iZ9X9uW9jm
LZcWVhcMumVLDMQUQU5Db53GR0Aimk+tonmBHH7x/edBiw63TV65Cpc2l1W/y2spoedNOPSTx0CU
xYPxHcdVObqPSrjSvvbKOJ/9ejYPiSJmToQuSERBtdPy4xz7b4XCEy/JdNqtgYdQAm5B5zv0Uk0L
dzb4H4jj8l3mh9KTkJE4QrNkXVvKOchd0rSD10c8oK1uFhD1qfqHepaZyZzN7iEVyu+4D+UcCuOr
kGa1F0i5YKsd77OkQQdJ9xNlD2moXVJgHo5yTF1G0r25VTLVrdOyea2EXHllfkl/kVmciwhz9yUo
QiS26fMcRn+evubVrNjDYPbPjZx/8gs5OFMkfGx8AS5kOUp/+DOd5LbR+6dJCLK94HQzCIN7oLlC
WivCYm7o6xDfDPRBsTQIbtqxS920jZ5K/YtpCaGtw60RtaadlkPuzlN2N0pFYQ9S4ehy44kR2l4J
Gu16KH21wMMI+QcKVv+L+w66fcGgg8Wmynl5nqbZNLrW16DzQkvW7jrqqFFj/gmCDp0Jadop/125
9jxGjAzAaMBrunbkbd9PdWfBo9fSq3DkqhVepb73T9Rm9vjnrjQWVEBToKcXVXR9UyEmx5sSbYbh
H1iNm/SwPJmRHcJvNI8LlUJHjNOD1PmdyHuEIFdWSXqgUmcHaghf08q5jZRtkhLif4/0Dq2b2n8y
G2D8wlDtDWZe8XHw0RmMWMFigDTXygNxcBH2UZXeA6oL8/AsNG4XQth82+lcWw/Md2TDMrjLzXp4
fFW1AozkwS5/x2E9RaFqD+IeoPmKmaWgz06BqaT+vXpMQ1KFRu0FsoXssa50O1J+TEjv/ue1XBhZ
nXemK9MkrDGimce6fbHy+0Z/vW1i+Z0rz2ci403AonHON1WlQp4SP+mTweP/rQ9B7j/GU5uehjHs
37R4eKgrM/l12+SmbQAg+2Jga/XYNQvucqwYelOP5l1z7E/q8+wsg0y5s8edvA5G1qZWZw582dhB
vimRvFioun4XjflVZEgWasTD7VWtD8Ta0uqta0OlHpXQCI5INdXDQ/cb/oLbFjZOYjHBVaU5sHAj
k25fuj/yICHULTq0subW5cdChrgYyRzJ+taH1FVr0Sm074r09bbZfxWJ90dkZfbfz3r3iifS3Kq9
VMClpQwv1Zyf4rcuOpbNh3BSHXOERvBnYyDeHT6qUBaNJHwN/KZW9VWt3vzuNY59ar4HjVpY2/te
9Baaltsov3MJbd32t2jdW9InX/92+1evnc36R6/cWhKlMylEJ4Ka1D2G9O6Kcq81sLcf/3C+7z6M
UOZCAGmHRDfYkfqPWvYIcEDpHuLyoGT3IzSYO1M2107zuwOw9qByVhtWMeftURmF3LVGrXOndjad
Oq8EV/elnSN9zRy1btpDhkHitK4404jrS00H5qTDSOeaRRPZZFilbcxydYRAYu+D/oOJr0/ae4Mr
x8BTFDe9FUuepSJONoTpJ130e6oDSkYRZJZssbKe5xHk/jicMhmoDARQ5z7rP5S9+tRIyC8OfH9f
FBzyWIEB2sFV+/GrDuVq39WQbDbNfQ911yCLA2it8Q54hasmzU+trBGTC/mfKdWCBVOp3as9YExz
qg66RlYhzskBibaDaQafszn9Juf68wxxdFgB/Lp9dq+5kvefYeW0UEDUutCEGGU2zrFwLzC/kuy4
/XU2sFyP9yZW3krJRx29OD04TtJRShKnTR+D7hFxvSD41ia5e3tBG8Q7o53QLJuaqPMyA5pbVvzu
pvhoeZhRRXgjPbducILa3Y2/QlB8UE+Bp/1frS3n+p21JtenmoYDaSES6M1rdIiOwy/d1r301XL3
xn42m7Va2ioQIJ+QGtVnswLjYw1FiD59HIRi5yZuvNnKyCoQyDtkdqeI7Zrpm4VZwjGXjrf3aGuC
zhLDuJAiwtxGa+vyo80jEFtfowcpQY07v1TK3tTDOtIghL4wsPyAd7tiQqGpD9Lke1a6gF2b2Q6U
rn5Qq7h8GJO2sbMqnl25R9XNkiODMo0PLqzSrMfRz0Z3TiJ1aYZKkPL402fQ1FDzqNrObObG5a1+
5OqgBqVuzDHROCCax34CNXG2TMffU/fds7I6oHixfkzpZR8V+LtCqTwP5eSM4SlMkp0XY3PPWc/S
rdQWmOqW31wyJlFskAElAz8V6lvRPlvpsRZeEu0oy+fbJ2jP1uqQJsVkZEyS+R5Y/PxYjSYXD007
1Hum/mDGkf/ZQAryhLqE5N22fO17vl/lKjBK4qL2zZldm5K/4DOQfHKK322zc4J3rKz5TkAW+3Le
oNOAQnukp3em2AHXvm+M+u32crYBMkkujRsNgQjKzQDOLq9KOgo97GfcxcHpXcFGCvFOPIsMB+fH
vdLHlVt5YWr15GZVF9apqfoePdPoEChQNlYmijoyDQFHMBXYs809fpINlBlXcGF05WuqJgbOXrX5
UUdMvah/TW3njnnqRO23akRXlPHa2XqZQltVvvvZi+C3TkI5FPrv//rSLj9EoxlsgcraTsDqvQVD
eGMxiQX41i5lun0FcAXbEIc9BN2VN/DC1jqMrkVozlQk5D35seNd6o7tSX9o3MktXIiUd97AK2f1
/cL+nbB3zjZvDFLedKaSVo6PGTw2AGOEpjhE6U5Ssn3+YBvgRWdUmp7NBh/TNnUXQVpK7yHClwmK
duen0dfR3JsR3bOzLPjdgiS9appqogYr8vh1ZyWx6z0ZrcVLXESfHIb3S1m95HPcFvoo8M1S5UMu
Bbb/ZdAfiv4jfCl28obkze1bfmVFYCh0EnxAZnBgrC6BkqhxExZccqE+B8XnrjmZ44fbJq45kgsb
qzd3bkPaHv3CavQoectQnnjOn5g3JdPeg+ddO98XtlZPp1CEABPVOj8uURdDK6cqd0ZncBFSOFkP
/o+dpS2fZ7VbxBMimQk4XAqCK5/fJVkYUhodvfrtf0LK0NVd+ePozIdFmvx/4Sffm1vf3rxPkzrr
ktkTxhfEkvv2c5H9SN5i6+/tdV25uBd2Vq6/R3ZJEBbXCLgnxiUK8dFIvwXqzuG78lYzByYRjZsL
5mzdt6fmV2e5z9cz4/lRnoZvot7AVaLUn6wYfH1q/PTHdscnXT2N742uTmPQNkM3ppzGorYXB8gw
4If+bjxUXuTtOcDlb62Px3tbq9OoIdibIeiRH3OlTb+GgWzc6QZ1zdu7de0l4wITYoFlByC4fqlj
E1E85txGT8WpK153DF6jz8239iA5cL49NqeJs3/b5rUT8t7k6sXWsjoSuhjRi9a/y3vQ79+L6lE2
vdtWrsQFFwtbeaewqjrkUjnvUt4INByK8EFOK9+bE+0sRKn2nPVdthOs7tlcnY9sUpjfjGLOh3Y/
NS9GZEe8I0p+MI1v/7fVrU5HNMoq6vCEcubklOMTJbu+D9yms+W9OpRy9SC+OyHLdr57uAIJyvtK
yPIjJGZQbiW69NTNi0760M0/+soYnEGJug/1KJfOCGYh6duIgSCZgV3V4qKMmcoEqG4VD2nejHd5
pCf3c15Iz+hKBadOrKW7wkAbvYnVzg2GVjz0vMi2lgjGa1aMGmlVtMy66vEpiAv/wzwhIAhswQCP
QQtLGhFR6YyTHDTz01AntXv7S3MVtr4GLTiIskCIGzSPzNW72iZS1rV6GxzTPJW/Riqq53TGcpK9
CRS7yARjajhilTd/9W6mxqT5qn+fdfVwnmtLP6doxXtdXKpHKdbxvH2gvwyDOn9kegBUXS+bX1Bb
yZjntJrhi96oWm7HyNihaw+5ZvCcovWYHrNxtn6GZuHLthQVrX8CAqLCLCr6aXaXq111p/ExzrMf
1MdSWZDlxOWzw5QyHYqhUwPGdpui+m35UNQckzHk8/lmVUi0NaVy/JRZQ2zZiR5aTxX6q+OhLJta
PISlqjOLKWr9F3FomIC1BitG3ruU6sgVIs18KstBfpFT2Tgvs23UTQuE655m0Q96p7Ng/ToYI/oz
R/hTyvm+7Pz2c0IsKdpK2Er550UT+K40BL9m0NTUnwdzoZKQhr4HGNLJ01vsz/7XoRyTZega/ZDP
DR3JT4WxlGmFolwOGe3KSoxNJGoN+QEhxepNRYlOt8FwgzY1Qu1OENvQrkACkREz1jzrCWWbqKFe
bzCRnJhoEyRCf0pGKXsB9iK/wDMs2UaoMsKbN4wr+Yl8Nku9QyBomhwG6u/R6pzOQiiWkH3oImOL
1ku3cNJO6XSI54CibV5W3rToDxu19CcOo/ZXWDCvPIhT8blvx//H2Xks161r3fqJUMUcugwraylL
ljosWbIJEgQDCCLw6e9Yp/PbssuqfZv7HNtcJEFghjG/oXPCMaOXqNH7FvjjVcCASo6TgRXA9X5T
mCPIKB7R1uJFZrXxvDxM7foWOWxBMwUASTc1934VqJwbWP1hXjlF0brNZS3jzRICDkZ1PGxSoQcU
AcYrPdMAM4CwQZxpMpVBszo6b5XQ51BqvvHGWO2GaGi2fmAMokcDNdG6aCYzlix9m0VGkh8p4Vt3
4eGVwBx6aUbuY1qwiTI6dS70WhGDhou13lVIYLlZJBdZeLFOMtiNQxqUEL4HXeZwMs8lyIhTXcRm
MKxo4mbtsrZenG3qYOg97102voPDn8LIKOyrRw96xzuIktRVSMfpIRXeGOXTRJaf48DjzIWD6VUj
FYOv+EoxJQx1XADnbESo74EUkh1dhn1o6/jNlJZ1MnhTNvYs3qa1R4p+rYNCteoIDQ87t07tPmBB
cPSxRY9ZEGsOUFVWNGeNcrOOSyxVzBKRaxaadM0VQ9F1iSx2+0Ct0w/mjKjmuss17dhyo/SU3gEe
4J5QUxiHPIz5dLemSXsSUfDiVaIu42kdn1MxPUrRuEDhuQafZm8Jv3YH690F4OMcKl/rj3Ak8RNv
6LLv4D6+keg97hxj3WdvXudjiK00M5jv31TO2FwNqXR3MobFgzNjsESSsNu2on3g3Rrv6knZG1H5
Uc5j/03Ibi3RcRSvnjvibV/QCs1FoRqk+jLlWc/fBCojaTaprsdj8JdXF5rrLWbwwnum56D0pgg9
EtmmaPaznfAgN7Mx4LnZ2K7NDzCx930yV89daN+HJtz6okvvKaBNtxV+SOlGXJSrqx4mUJSOfR+D
WO3hiIByDwaQfKihGGgXTNJD3Bjfpw0VO9p0VVe0WLL4/PhiPkiNYWF8Wq4FvHCeIZ4Fw0DerBaT
eT6TA80D2UJdXEGKR1pJUTEm3ImyQWPaHtP56VLSNZrOlFTqkbBO3TR4Upm3tqrEa3fg0GvAiKCh
XwpC3RLgb/6EXREGgilfygVGulnnYZwXzC2IEccggGOE0lnQKUVyOM8u15NYUW9hwTOvrVs4vEk3
nuLuOY4l2UKdcGzI3BTA+1XlBAMyzuUKE1ty57Y1KvoTbUkZB5V/NcFmp+wcT70OifMtjvv0xFe/
DISrboNKtMdOCYxaLnX0NLV+kicQHB+d0IZnS/3gap7BYjdLn2LuO1Zl1zX0GUmKs3E5Pq86XTBC
5rjDdnYcWmLu2Nm1bPYfmTcPBUghlIEHgcrfDH47N5C6hJNEStuoYADxXaiTS5vqWz3XfbnMgL0H
AZ/zWrv13YDtfduaJS4RTngPQU2TcglxEm1WNOwPqm54u7HWT64x5Mngb9mssNaJ1mC7uoy/juko
TDZWowazdUJRVcC/jEw+ycPZ2Q8oGOgyxFTpdk7ED2m79AruDTe1Strb0NVVJnBelqO3qDRP6yXZ
p3qF6+PQJZs19aubHvFGny1egwIyn5JDgPea5hFchLKBRd7DlLZVgdlii4voswWK7jACG5RTGQQs
66dFamAYXJduqGPDctYAezRhGJfNAk76RrlSbHrTfpe8FZkYY5gWr+lwp9yqH0thrTiuFx2TAyf2
/Yhz53lM+wX+xXqEdSB0D9chnKXOE3WSgjJtQAbQMFRY5+XNmxTWlMvTnei8+QNUIBAa4XN5aCA+
f4vwXDfr6GPIc161uYE6Vh04H4MTZ4GH7csz9TnQMSDLq0nOYVurXQJzqjMqa/BwDXkTo37Vsr1m
E36PExhYYMDY9V3Kle5n2qYHUnfVic2Yi4FyWpO9wD71YxZBeuf3GLjKBPVVjt0P7nWaBRbMqMXP
hSTspoflI/gijvY2F0XPmJMBew9kflh0yrHfTRIETyCGtRgd78fDGtJrtPnHYgzjdslFXamXFGaA
j+PE3DNALcCXzNTbRWSFX60XKJUFuoERbaf6beziziDj6osYe/LW0SZ8UA7OXuVFVW5XV9+Z1B47
R+AAtkOKUXjLTzzwdhqPC5SWUdV3GCGcaW7aaMFn4Es/93oe4kgH1KkuO5KkuR38tTCRxU8OKPC0
i0v67w736BvvmyTz62W8XZyo/WEiwMTHedBH1o3dh1r5mIPhiEad7yXvEPCO+yXg436KozRHXb/K
O4+xYOMtrR/kqpmn3EEH8JYHMMN2/DFu80Wt0Rb2ahGIKwmKZgtXV96a4DWmRnH4f81grTL8qVy2
/hGaEIQYjr+CEzzQOZ81sCowIQQyBPk2BpGrZW0PLo6P07zo5nnpUD8A9iXt85HNpoAZC7+ugVhD
WwNWBjezQK08GlKExY6vEF0GjgG/x4M7oZXGz0YI8YuBCHLHUmc5xzSxp54KEGDSsBv7Uxj4M7jm
FJz8rEUjtQiERB8eM9GVnwl3quecTkMV5LNHqp0PXM+IY8qdrgdH/iRY3GfldWqrEHNkApMCpVdh
5h7BCcm5msfMyMv0fVKxwoeiYsixbzn7Zk6rBxjQ1dCuevJ2rdAlXXoaXvbA6gW+7Y4pYunMOJDa
6iEc/GcoHYddH/vtgcaMgfTPFaoBA/dw/tshxpxCxW5Cp1fIglbaQnDp07cmINUR78g7t1MM/AFd
x2sL3sOmjeDNkfli8m41VBPbYRq8jy6JSDmHSr22VTdNmXTn9s5XfnJVtxNWXgXX8XPXzPIUVyG4
QnGjqzzhGnJgEDUYOulsXbJhHREIz8hrMuZBZs3cvj+E1miBqFdCZm/kgMAZxkYHMam+9IGfQAqH
QTDACqCBnxzebSdAXh6JiB9bDFtqxHrVXVxN4JeaQKal57P00bOB6fMl5DG0RAaVcI11EDos2EbG
qfTem5HEsSRByW4O+gcR1T7eeztnsMOAWIst7ncInr0Ctsx+EQSwc0LoSa/h0go3kSr9qKLFsHwI
4lsyGZ31jU6LJsR0wGrIY1up9NDqgB4ayHU9yPbUm/CVc+VW4QbxCVng+y6ADXGH5eCbDpymuFW7
cEzltnW6ceOMstkZL1yB1ahj8rgksP00zB/RhQGXIwlAoZjZW+zY9ooKSjGZV8nMYZTPgCZNa550
VVQGMqY3ThumZT+DiDRModxbj+lDyFCNh00Fv0od9ewMbr8dF5aUPGrNWcjeHHzlrUUMhNQbt+KS
0Ql4a2RBqM1H5LRyg0k8czW5Ntk7eozeY85Ql6TtSk9SyuV2EUxnaqTNdzFjyLfVvN2qS6wtR2wj
6Ii2TdFRCyMrngRx1k4CK03DoTGvOpXsNMV8QGojtXVjuawZRs3TM+Zg4kJrGh3wdz5iB6SLCiAP
2dLlGrr95q4Px+rbxCtESMjaq4LUa4X8qoVnuJISqlKkgtsGafNd5bjjdSLD156iAcJCOb/3syN2
Fvt9mMOdRh1UWI+X8NM/Nry+inzmAQUwijxxBdDpWiQIKJV9nZwRqIVleakiEkLN0HZXi/SGrRwm
vRuYp091YLwdk4AYNaNYxXa2yfzUB8mCzwKUMbdlQdlGEVZ6J3VWtz3HWEbiTAeCCDhf17jC6I82
ybduhNjbkOB1cZ1+D+XilIsRnlZa9dG+ctoBJzuitMGA8ASvR2QioEE8cR3aktGFFjpSpFDIOTfz
Jf8Ri1z36+onTw1NwgyuiOo5xHDILm1MtGtb073V8dpgbrBfAbcxDCc7V84Np566nXXAEZU64Qfl
4tWdVbMfYh7laTdFuWhlnCPQNluApN44zH/jnDQzgM0jheMJETAaxv8IQKrUqCpUoayv4ZKTnBEI
AkKPQRbvPvUQOcggmn7YiUW3fi8wCJXU8no2QbTh3HO/OURhKsqkyQCYfNub0hmQXQI+4KC1bSH6
teJaQpZ71Gw9qDVOjs0aP02oOd+QsanylU3puYEsdgvr0fFeeyLocZrp5l0bW+fJPPFrUnswfV5T
iblxhkjXxVxMQth0DW3f3cyc6XldZ9BnXJjVRmsSnfuaQIwF85UN1D/wtPdTFc7ZHPGF5zFb7hpH
hfkS+fqn0Kt7OwxVOu4jMTPMm4i5vGTQR5n07qFGxWdrtVvdKhLbA49HW2+WuI1hzrN2ZyhW2Zgj
e/enAzJHenLreoZOByffCVdrnuc0UXNu1kSQgkfJfEZfFTA2fOGFHIgdnidYJgh4n/rDSw128m0Y
U1nGnRvuLCx2v6uILs8Ss0Ab5U/QoZlUwZu8N5KfPGwJ51S77XtdO1CETrY5axcckVr01QZ1FfOa
xgt9ntfKkYWIJxx1QOgc3GaOTrAYlZkeqYt6ZNeBD1qt9Ewrt/e2bcKHM7TD6sxqqx68MR1uesww
3YvQ4EOO1wj4PM7bXVVTZKqp4I9u5y40a8d0mfLA0OduaN2nurXI0BfU/zYu3FxhUJKsyS4BQu7R
0ojdTwMB410jDUh0LG97StoSaUbUZmvVfIQxuw1Q6UJ8Bmivwdn+GKbpd8c3/HZRJMK8VUv7LRrn
PfIoKw8dQua8ap1lBxzvkHkudjFAr4MfC6bp0bszmYVKo5Q9wGe57K2SJW9kdSMxr3hKEpypUEc8
g0EmYILbzHzHxqp3MhVMzptPkm43p9opIxsEGcObAMK1Wk52xrO0Q9ijYB2zRmagGUZ72I262Hcd
jNIL7uL7HqFNfe4mm57slPpFz/j6ffLncNN3pi0x02n2QAnCfK8yB7z6btdihSGDSrADWKnRP4YX
W4aeB9u5bfV9EnXtZTNmHhA3VeZnAHQWAGsjDkecVTn0bGGe0ugq6Fmzgw3mdTWBB0Vr+YPYfjmY
gbNTizFhZI/NdQ+qBzxBUsRARm2b1EdJUHZ4g1lCoug+JGH7g3T9JRyV8maavQlKM4s8FnEFO4CD
1zAIAuMhk8OAEzIUIBDiAG8wmhb3LiqFrrejjvtMOyq3rGs2oy+5BZjP0Jeg7twzwEPf3dp+oKJz
CQ8uVC/kC/lCg2HjRQpoCsfPl6atNrB3HHY6VvLJQW6GSQJ8RQ2ynow0GFYjwzQVKCYuu8ib+FVs
mR2yQEYQn2C2wGT1qmPkKMZz5qIFwbjaG8IoOJ6W3q3jPN8vwhE/4mWCHh3zv499b/FHlP4xhpQU
iU1uydogSB1GP6cLREQT3LlWMvi7CzQ2S8NRHoWdr6OJAB6Ruu2DREb4qNZxPNbKvKOjB9kNS5xb
B5OrQ06wysDFrVLW5wNyo3IFfr4gHHcBIgfOIOIgAqeeU6LqNX9z0xYWAjx8bdoI3bMGxQ3r9tEZ
jL31Akf0cniUu+UsEnLwegELPYJeZSrrzeyqk2ad/U6BS31vDPYqxfx2DxFdUzp+NF/PCiG4H1I/
i+couFM+bwuXUudsnXBFSU6/GT6x63manEz0Ht9yzCrADnxJH4fek4A8hm9pKEAkcBJ87SmmGRUM
TSA0CG4tMxHEB3G0b5JLY3ulP+0AMe/Y7NRIxtwf3GlHhi7OjB3I6TIjcovpZIZzE3GnSAk58W5+
aGIQCUmlZVn1ZKMn/3VesLHDj8jJetE9hAHGOKg3PKHxIfeI5nEaCXDSYpWeDcqNGaopB93yi7il
FK5OD00/bNOFrLA3D7Lmf6Ec+YlIFqNtFEEv7x/q4NZ16ynXYBce18Q5TkgaE4KUfkyusMaXF+Cz
bG7NcmzJ8oAeQTGCglYMy66HMoF1zq53ZVu0y/DR6vpeQD6YB2Tauf7yoZZX5mHie0TpkdXiEUcZ
UpMaT8QK+JipePzoQGj3KQY1MZ8IQJChGKB1MAFbLbmOTQ5go5OLqT6vQ9Id0nGKUVIbPkLbnWSs
DgCxXIznfJWBLLaDq8NQ1o7Evxgve2QT9CIGkRm6fk8AiX8gsKyhIbcsD1a3+tGF3jhctrAx62vk
wqjXzxHxIJqJvjVcg+ORxEcySPxdsl80fllNXkkXhCi3GoqljMEnVVkGuIJ/T1HVWEKQ6uqw1H54
xilqSjRmdlrL8zAPm0pIfzdOyw8rdDlgRrqsxu4AjccmaodD0OjvTZB8LJM7QqbdHNYUHtJJ3Oxc
jD0ivXL9kgIsidz2ekU9sPTaGhwbxV4NdIV7tiCTCad4n0brXss75am3oAeay4H/LKhkNvOmeScr
1hy8YDohdAizBVhF2LEhCnAnoEQnF1VsWyNcQJvEyWO0OW7gwUEwUgIbuTVbkELCsjzSakOVCnKR
osTfMce5Ubax6FioVB+iNEXJRE8oQJOkesG+Or/bSPoAGmDWypHptU5pVzBX0qP1K3BZLwBEFEnf
PRePtBqNLMe2PaLk590ar052qRcihOuC6j6w4Ysjg3brO/o1XnVVdCbRxdBSXUiGmrdt6YBw3L0U
ChxxYjU7KD8an9kQq0xg2mqPXNdks+fI42rJhHRodnJMxCY/Zzd4Qv+sOds1FIURSM7MYOHqsID/
hxMncK/VCNxZKiPP5sHUyWs+BUChcq/qH1x3qXZmnP2MYDB207cSCg3ev42YYf7JdODfxgpXMskM
GJsN/KxOx24HPpvKL229IsSY3caKJloKGQZ2X1cYq04jGiKyc9enYDHxyzp7mwpZ9tkVVbgHex8u
80GDWJhyRB0g7WT1hBaCxET2HcVPQ+LQeN9qV35zyWxLy+vm25IGchdiXB12oyAq5lRjv0gBsiqq
NEZ0Xw/fxEpIDt94P+vZUt3ohLungLteZoSZz6lpTvAosa86mv1dJ3u3SJSG03Faeddh0153GCB/
d1F0zqADTzb+7BfaDIQXbpXEhbVrsx9xIlWFNwMHBr8CqD/S+PKZum6TOVqI7TSG6gms3DcSpf1p
0Bh+J146vWkcuyAJLv0OQwrrbQWWWYksq9/V4DTwjLcBKcDlejcoW/+QFoN7ZO68x0i3wEoHVYvM
OGquxRTcCiJQdONahQjvRLwb1xQNLgVo7xC63RUaYoDXM4qQyE9vTUyeYhjiXnEfRTpm+2uTuhOE
3d5Pj2EuEI1H/+TaDlZ/tZ4wFoVcE+e2ci52l/OFBGwF9Y5uBzGlBQj3DPe+HvIMHEusT9ExqlFl
9ka/eZdzNxyMGWk+cBFlsKzHbprG0wkeC8ep9dIyqeIqHwHPg+VNL3IHoFL8bsRFowvv2rkLt6Rb
1M+YdnccPZ9njU7kAZt8fRqNmKGKcuzWixZRNAaWQJYo1KQSi6TY89F+zHHWzdsEY8ev07iaom+p
vxtWkuSLjtjb5MQCv8wuO7ev4F5LEpw88Iq1ecvQi6uHeNOv0bsjE8Qqa6cPEo2hw1IPfDt3MH4J
E35nlLg0AxtVuEK2pYgoMsSBDcAAd9U2kpd1FvC1ZIjcdgFV6XbFaXtibLllbS+RdLg9miqdpdhh
llF0mwEdm2IdlvQYjNw7OprBsqf3ajC98Y49Y2geUv1ELrNRPNK0nJckOfoG1guLbJAhO4eKVfj6
nJU/hl2Dvw16IfCjOAVrRuirCAnPvHA+r7wiOQnZc6BwsOKkdtD0chChjeoizUsSrU5q8ac3eAGE
P0ysnlBF6+7qKaQcU3kj4nOO8XFUeuAkgGKJ37QDdlUXOOeZRJsIav9M9vpMMPmSV0Z/ZwvqIh3M
t6791fe/14hM9ktkuhJNBmc7k05lY9pcp4DKHqIEpYsonn720FnhMEnYXbI4fKOiMUaTpbtCRSnY
mMULnoUxZgcoqHxrBCc7ITig/wy/tCNp99qL8DIhauoc07ObtulBBJ+Gm9Ti9LUsBifZayOgK4b0
MMNvIZNjhxkmBzg3QtDb97AtY1KrhxyjR4cZLVmSESpi2Baj0e6jHXuCBA3SZbIOENbUdL6x84X3
ysBlMBsPJWo/C8Ezb1BD7WoO1ShtXxqoCt4H4Q6mGD2XLHmAGvM1RS/mwYRa36cAzGzDoWf3ieMH
NF/WyR4H6F98fHxeX2L8qX1oF1YNZV83aNGL0a5XsYyj3RpBF4BHoP29Fw3JMV1rRH0d/vuu7xKn
tJcVRHX94lQobsSxkB926byfeCXoz6cCnqyxMy3nSyAy5GsUVE9WOd2NM1mdcwYtMwF6dkusN+/Q
req7YzDUhJYuDaU8RDaJz8yocZtEFmNHpjvHdR8BI07rArWdoM4AllZPa1CNV/UKfIWP/BlRI2lz
MY9neymdGTV0+eDK+XJuhRmqfUmODaTDB12vc+F5qI02q2KnxcFJWQEnj28nudDFORnyFpYgdx1M
gx87air8Z50eHcpvoKNEllojG0bnD4AP15+q93nF5kEXX+xiyu3rQtAuHkeT5D5wljkqLGj8sUDn
qMFSBPK2WUk2DtH8WAEJtPcEn8teWZRPAgQfGsSPAPU+IB0w97+yvtkvtVpQPEMSmoBFM/H12mFT
BJ59MsOTaBSa4JDAKP89+onqu+t3PaoPbVQf2p5aCYGHmwxH3fTHsNFrt/MvPYQaegjkGba792mH
/TOeU3+jhwRFBLpKrguPoQsEN5HhW+uS2i/QEkmdHGjfCkVbtz6ES0M2/jS7W/R82a7hxuaa9sAj
iPT+YmuMQQeU7MxakSJ00OThHOAmjdGGs5J2vUeTNj4aaEjBYq9Z++S31d6HKuKtNqG6cnilnqba
b0qk4g2OA3wraE4Af16j+ynJ/BN8ez9HB6bgKY76sR5RGkyFghxksgF5YeiqdkgbKyQKOuweLQj/
GkIDNFVwOMcqwWSru74nq3Q1+jrLirwEQ7eFaaLxOjSolTVjQ+5N0qP1Xfe9hrbF8Y9VquiTIF19
WKqUF1DLdM81+musMCHU3wCnk3EsddIs46arlylEtBym1VGjRkwKWHEu77AIuJSFPCRxvsUMb9CK
wBQgvA7fgM73n9B4dbaKXGjIK42ffQJ4MeE2uY9FikWEqgIEUJV8HZ2+yjh4OGiODNQ/MdsNW5yM
1bki3S6o4h4NsSVeV0y1B1Ody2VST8Klsy18YN1xnnpyDYtealRBAK11wFGqx6HPICzoDqqR9D6p
0vvQbdDk6sKk8FHrAs1sImk2SC/Z0iapf0bEIhY2wgXPtK78ySkblCzVVTAMM4rUfIGLO+a+Roby
ZO2O5wHdMDQelJYVchtYF2wqqcITv0gf8JHYxyESKMPQ2FJznFBwfwH2iqg9BDVAC0BKV/W5ANvq
JYr4fIrQFzyj+R4+0ziaMd0Pj+s5UxVJrpSzrvAgwDizRGHKzu8zaEs/0DwnTgamdHTT/K9hJkdY
xoe2gQ5GVkhEL6dz54fXnQHCGf49KAAjlXgLpAroptdkum5X7aGHBDcfX1dhJidvRFwrGM+mdPR3
kAFQwLrhHpfO3rJpZ0Cr56ryzyRtwyPz1Peo0dDRCHyAWwaSW7YAE1eItQ9ZNruxDtCvq5eTM3mM
5lp27jFUFN1siF7zCDWmrVUs/K6wrj4gMfCeVdJQ8O99iZ6SAvm/Q8uvNEFI3yNsd9+aYMSE8OTT
/XLpSWV9JWl9wh8kiKXdkH2hi/tTbH4RxcEDBnwusDc/wwVE104q1i4C2GmefvAUmKCxn87huI43
UL052aAYMh0n/qg62C38W5T3p/T894t/kpBCkbVAegOMegT1CDrMsyyd/qtpzr/L/v7vDj8pSFOa
qjSt42YLy5SXQI1nrchPnKXDYzcvD6gSVyVMT8P9f741QKWBv0UpATZxn+kzyirf4z3oyEsNrdMD
9h5R7f59iT8VnRCv/d8l/qDOyCEcSJrYTeejo98woKiaEef1v6/yhxkchmRi8CBcSCaxSsC9/104
GqD73IwXnS9EoOMJVZHcPw5w/USlwOTexj6Q/fDFnf25Ln6/5Kd1YZkb+MRAgBtbAFafsOuhC/nv
2/qrevmXu/q0KjyzTn6KaHnbBxPKmHHAj1DWz+ijw5Umar/6zP52RyAKAjoBIBPoZ5+0p17QNcvM
8BB7sWfqCiU9iGb/fUdfXeLyHfwi8IUAt43my0OrLh+Tm7ELxfKrQaW/aud/vZFP4w4Q0wQGyXq/
hb5mw0u6GWQxw0u0x0xY/5VS//KTP4vnffC+AHACHRt7xe+35PdVErUcTw0CXJQNxYNDlnKkBJpM
JLH9pYivPv79FP86PvLrNT89xnj0uwCQ7BVQCFMA7raJ79Y77FCbcevfeHf/vpr32cr08nH9erVP
j9Pz5xb7bofuyDK9V23jZgqiHYiooZVxBbRzPTyzig7qivd4iTGmAP1YU0LFR3IcXCxnNQk2y9T4
FkoxcQtqZH+MQxm8mrhuT4QDNAcNx1db6p87D/i5gJp4URz5FxOM39/LuiQIf+sI0wboi1QlG784
lL7499NPPK2J81qGdYQc7IJBShocxF0avP/72f/le/n1JtJP+xqNlkalQQuns24T0BsURh36xaTm
3y4RAWiDSBvWd3/Y0WmqWZgKjPUN7IDaPWn23lfjzJdH/ekTSX69xKetcm4bo2qDS6CtuIPQYudv
6Y5/SY7/y3b522U+bZddyBy0LJp1E6FDsH6PJp4rZ7/G5ott+W+f328XuiyNX3YxiTdiJlTGNnLj
HJrdtE0K9Ew2ToE2+Jeean9bZ78+vMv7++ViFjlv6s+QQlNUIebVHGHt9d935d/u59PYRT+GKYxd
fCAq4XgI6SnU5JCVlP99KQNs4ID0B+b+H4AMsUAcVnMEGxNIZcFxfRXqC2jhn4yRBCDBXy7xaZ1B
Ua9iH22CjTuXU41qE88cmMS74S3aBw7AQ84ITO5XwcdfDoDfrvpp2YWinSBvsmxr03jOhYEwvBuw
Nqo+KUi4/uhWuR34+vLvx/m3ZYFxdYxRXYL0Pzx310BQbS/DVInYdGM5yPzf//5fF/mvF/h0xvA4
gQHDiEU+lKqwZQ9jbp6b2+F/xotk8++r/e0Z/nqxT5s1srUqjBrZbS1lb+jadNloXGiWydxuqa6+
AV0fQ0pL3S+WzN92pjiIALK9BI1Qq/7+cdXw8+vaFU8RRX0TPQ5IwJIfI/gKCfJ/dzhz8cUF3b9t
Ur9e8dManSWmPs2EWbG+3tbtre0/Qn7STT73p7q/7iFPoloWqS58/2aykCQ6t9NLJVTx//HAf7nx
T4tWc3/wh2nutlSipDV7/DDq5UkmlZtHwUo30NEVUxM4X93+5fZ+PwoANgHUDBPkPnzlP0dLUKhD
fTZ6BrgRVawF5NqlycIrZ3OJzb5aVX8ebb9f7NMSTqp2Bu0AS7iyO+WVa7uT+otd7c+F+/slPi3c
sZJpzzH6v1l8TBl5XdbT4FQJi+J3iXL7AaOBX3wqf374v0+IfToPojGpmljiMK2SM0H8x/b/Xhl/
LtDf//3L///LeSMw3bRCvwS6pi9RZr24Jq+AKjdoWIaPrtTBf7ze5dvzgICHdYSDFC74dD0oz429
oOk20ve7+8rp5hcfejkA/Kp3KAZf/n13f76v3/PRTx88AHE9g+4j2GCQ69SgAh7XsJO1/pOFavdS
VoTu+4sX9pdjCe7ocGKLEWEB6vfZ7rUis5j7EWYsxIepoenBUO9AjvCXfX/hrHfAQl4KyYEv3qjz
H/n6sLP97dqfPoGmGoJR+7CToJhSynic7rgGDstx5RcX+vIuP30JNqUc3m4x5JuSH4LB/X+kvdlu
3EwTZftEBJgkk8MtWbNKsyxZviFkyyaT8zw9fa/6gHPaLgkq/Gjf2nAWyRwiI3asva2y2heGdmPq
U+6LsF9p4wO9cg/mbF4A0ZwvCaYQ0CTQH+C3LNDtZ1cwS8QTuUQPtH9DjWszXzIK+nAWng9w9had
blqWuA5H0s8b+83DO0rD3jWnA/JKd681tAn1Xs0PMLP9r6fr6Zf/vV2eBsboBAM17uRoZ85e6kkn
PuuRaWywIKFmbzjovE0qNUazEYMLfN+5sBo/e5XQV/Fl98BXf0A1qlRA9ha43BQdtTRlD/kuVGiG
vn6sD42+/z3XX8OcvdCT/XZMQg9qF7JUv7bnrbAA19ol8glvcS2YgyjIcr1ZIQ/VApoICz+dvfuy
QgzaimxrFuZMfV6Kd6uKKYHn5S+NVhFUUCnF79plrlPJ8CNlOXdkNJ+iCE2qO2iveuq8F6o6JAjz
/cyTqF+r6xkl9hWdr7dmJTDwQFNjXPiQ50fR+QOffchSJHkHG3PkltXR6EKMrZ4W9fz1a/10nmK0
iRcESRxsE852t7KgWyoGcw8LZ1zTvBBMO5vMh7ctN9Hmfz1d/3ukvwY7i2R68tstf7jVRRZK8rVO
n1HfXohTTrv/hwXw1yBncYo1tTXq1gbzaqREXk03cHsf5slNMT19/e4+/UAeFidQv7lyn2PbLXpl
ktTFnisZ6ID5oauNtlwIfj55FuRPEMVx/cYK7NweybMa3ZwnhrArjBrregoGtG3ryZHBVLoXLqnn
Bx1fx+C4ISPlceK5xlmY4JlKV2Y4ups4/yFbSXcB3YSy2VtQ6fu+CEzn0uz79PHIJZMLs+DtnxMQ
o7iJBHoPRDkFSkkHrnsQOql2O7bhHFD19NL/fU2dLKD+/wHPJiC98ZnrxhlzA3kW6pd3+yKL77Rg
zqbfKS7BHcmlScA6R1Z0yZgMNHwQrmK24requ7Vis7rSjQndyZRk63axV6beWCuvo8+vmOWwH2wz
//0/T85/fsbZk9IYlwByi0hnNqtSPC4/jOQC4+Szj/f3g56tM2m12UA/G9dJmmgoA3uUn7DDk5cu
y58ss3+e5HT+/BVdhlCyUy9nnFxuEvjMKJoGdSkBfGmQs7lf2qlT2wmD2GJruMUa7Wj5vzsEsMAs
SA3EGzrX73NvGrtJMuQpfJNRu8nFctcSszYye/z6y39yHv89inmWZZxNJHpS19iWDO1N1Oi3HBp+
Lmyyp8PnfJb/9Sjm2bGRaCSAxtOjWNsTb7LbjRtrkxwuWex8djzxMI48cZzwPz7fAJXIzKWpGCc+
9mu5abd5YOzN7bI2/MtQm882QOwIBexz6moftiMDP5fCKdhtCwP6AZbGHVpUNBCnDr/a3SIs/vpL
fTbp/h7vbI1O9GflblrgEIeoaLSMHGkRSNh9mffjn6+HuvRoZ4u1ESQt4KJDqUKog/Q9OlQaND+v
j+EVtml+BCGKAaiOPdjXA196xrPVWzoAXOnpGTdN9JbM47VbuYjkogvh/Gd70d9v8mz5Yok4EfQx
iptiRI3wujjSOlNc3NxPr+l82v89zul3/LUXNS3qi2a2x414HINm32/DuzywfHk/r7pA312iLF16
rLNbSsHxL90eP6McdyL6paYr7MeWay01Cr9Fsnwhkv/k6gBzncqHLT0yrh8Wm51ArcrkuBk71O/p
Uj7EZvyzlXYFZgKiBVqcS9Pjk3lpnvCAsMsc13DPLU4nkKVYyVVc5UPr2OCvboqWlodBrVRHyaek
iX7K6Zj9elJ+8qD/JBDOpgu+JuGyFKO5WYpKHbvKXpsqGx/TBE6NSolIm2SIL9x2P1kI/4x59i3z
2DFmoZRB3tCxdrWnHmNKfi+OpuoLS+6TA+CfkU7v/K9JSt+3ySrrDUzeMJ1KRMw9mk7BC+/QvPRA
Z/cTiI5xiArU3bToO+BMULZsujp9MB364vywNZ7MpY+uevgaWyOtwyO9oeYBgoK9650M3IYNZLeK
smbldNg4B+PgoRoxwnKF8j8OfVugXm0d+NtlWTj0GVAtPWihNT6Kxp7uwR4Z14S0y68sGrLYz6WW
3PZtPmSBkxjuAf4nPqkj0FZaATM656sUxPqEofXXc8n8ZJGaBjZRgIlQh35wRLBtN8NzzxIbFwDM
pm1zl/DOK/1FgQup58jaQJjxet+NkvG67oanyqLnLYa7tO6WIV6R0HHxsHJ+5YZlr8JRQ3aclvLG
64porZs9d6TOaNUTTYaAJEJ0H35ZksyT0yy/hYjVn7JZR5cm1bzt6R/fT0V1Ryd0E/kTfeBvady6
m5RpxnHm0Kdgl+UmIfr4+jVcegtnZ1mnxioq3VY/qTbusMNFW6xpPqAZv60u5f+M0392tg3/88rP
TjMT/bfTRQOvPJGHeMxcjuh4XNOa32/o2Yh+kPC5mzPkkEYz0bwyohkvBrx09RRMRlks0wb2g+eb
GU04qYp3aevl90XRiztuYwnqeoD/VVi+6nmcXpgvny4bJgsmVtjg2ee3rKZKRo/KFha71mRv4yq8
ayZr/Ia2PfzfYzRsXLAEob+ARKlz9pbKHl1n3UEF5xB2/Xao9esiNOdrw6hTrhzuo+lpQJxSO9rn
hWYuFzaIzx5U0lGB1x8pTGhh/25Dshr6semlfRJuOMZeqMA0LzzhpSHOJp2mDcQ0Jp0frjEfwvKK
psCtS/P011P7syCUF/l/n+TsRYoK98V+scUGnoPhp1nMpJbuwA5lp7S+lnkO/8Y5hH3oHkqtm24y
seTXqeXsDXesnr7+NZ/t7n//mNPf/7W7Y1YDQIu79KbRHyqIi5AY/x/f6umt/zVCEiE9pufI3gCD
Ceo5vm2iiaa79OHrB/n043n4Qtl4JDso3/8dpjjh2FLFMO04Be4b+2aQXaq1fHbQM/n/vzE+YEUb
CHX9wgShW+m2pD1VmWhSFvXoNXellV+Inz48EeQf9mj8Oj3uENho//tE1Tjl0p0LvH4mFh34iH26
6K8SzuiFWEKcZtw/G+B/Lppgj2CMntIMZ58IN6ieuzZWsUUdH+26wd1U0f8q6lVlyjuksDTMIuCk
b65N5zdNwm4ZzZ19cpH6+iN+iN/4IZTm/5PQ6d6Haqg0807Py5OvII0Ygz3uzEI7sJlee+CeWvtX
/z+z+jlgyeDgqWMg2v9oG2VlPdbaTj2SbEt2TjTeeG4afP1QH77jaQh6ucUpEYY789nbFQMmKw6R
xMYC77RTKORdfSbOmZ1fXw/02dujW8u2TQ4EpIhnEyZsEKDMFhMmqz2IS11jr/Ksd2CY5ebV0KZj
UNbwYTJLu3R///QRXR1JMqcQBIGzLa2V1ZSnBImbEyIE7ncer2luujA5Tiv4bJaCECazh70JKKTz
4J4cgciHEIcvqpy0xpYgJITak5zQfWFn/drpaQ2VbmECPsuSC7vYh4DEJTmln0xtkf8yMc/ebSxF
JEenxwg47LqgBgBwqObKC1rNhdcdj/b662/5yRsVBAcm6QOiC7hB/y5+0euL6qoR+63it1dPxxDb
tr5sH78e5dOngmptcawC0z4vhidpPRVNzHeDLnHCN1UWUAHsKn58PczHI4+3R74FKziywc4Hl80Y
7lw05i3lqwWSTTNioQttE12cXnSBtPV7c3hVuOKMrr2K6fyU8kLm+8MxhwYYoyq0KvwAinRnExQX
njpuCqffLMPBy2y8V9WF3fqTV4l0DQ9RZGySOtnZBKkh8NEBGQ2bOjks7TqnQ6UMMz+kbv31y/xk
ZlicQMxDgfMH+fx/Z4blDZDOLLunJUX60jYhkoPRmi4htD9oWNkZyZT952KPkJiLzb/j4Oheaglu
wyDeSnqAnEZfTQj1g8z2cFGgYaVXRbuRyTJREIvjXwus1z3lGGx9vn7gT76dRbjE2kNrJD4shdYR
mU7r1oDOOeUQ0tdWfCkm++TjQauj2ng6bU+I7X+fFeLUZFqSIRK6xFgArGmLpknvwiz8eMnldHWp
OlLj4QNypv87TqYZub1AHdzoEC7+RLTFtbM5gMy0jUfNo4ttledFAsvPIWeM+QsMRn1c0yDrreEw
gvQwFnlflPl7S/7/eaJMevIApFWxbXYpRo6BaSw2Ts2o6LS5sQMxoM/omiEQBiA5IEfTzpNDeIA3
K1ejpzVBNc6IHHTIA45bpTZnBZbVdoNHe8yt+sKmdpoyZzs4689E3G1h9yf+i0P+DgWToqysLB6g
3sQ+126ogHeLtqd7Lb+UDP3kLLRN8uKYQfK2P2SCvCqNBlqm+o0KWyga3Qxrt4dNfWJVpmDW/bwt
xX7Ss/L717P1k1Pq74HlWb7cmuc8UUqyPNNNFvoLHLce99Hf3VtjcWu6cOR/3AwMjsRTRc8hx4Z8
5d8JhejPTHPJYwIK6iA61a84bl9Yfx8Xh6GTcaD/heYGGyPPf8cAzaI1rTHwFBx3nOptt/Vgu7aX
HCc/G4eDnaqGIzDLNs/2aCznDFVPjJNE65A2w/ln2e0qbfv19/m4mxg64EKiJIPjlTrrv09jukMS
kgXtN0MajABFLikLPs5xqp4Gvae2K08Xp7MlXtJMTI8WT6HP+6b3ayrGerwK25vxkgDzk2/PhyF6
lTZeuB+KGUlbdHMv2n7T6ax0AzAwkfvYX9KefPJZ2Hhpf+fkJEw+P9hoynYyHJ7aDdiFbdv183WC
lzqQkXa9mJl8//rzfBIqGIYwyS+gAGFun8+COVc9XZfwQ7vVuBarbBWt08C41bY5CgJx4dD+uFgZ
DI3JKWRF+nUe/9Bo1thaFEHaOlANuu524nCqO9UX9v3PXiGBP4cLpWnIMGfHC1ZdMW1zS7YpBN2/
YB0wkuGmJX9//e4+G4YeVJ6DhYrz4NkwBRC3ZOyYEFV7YD9o5ewn8zYZL10XjQ/buIH1GGmgk/8w
d6ezcfTJi2mwcOtNvKf5aJNs6D44LtthDR1piyPy109FyPHJTDcFhvamsNjpPtyElQPAJ0rTcG12
AD19LywGuANF3FWAzJslSO0iWRt5aXZw1mUWzJ4xHgwlq5XnNMNDDjf+G1gHeyWll91mwosLAA6z
t3PAPcNSaVOTbhE9PuZj2az7KCv2VTbClowL2dwMvYtSNm9tH0xeBXE54eY2ZGPzwIXaxPlQxv11
N1kvYW1Vf2gVrJ/KnmO7BW6BsGcqN1MH6gRY4+LXg5E/0mGa0Xqc4t40A8kLvC5Uf8ALqyAkmfii
JZ56qPAe9pVedc+uI6+ENNVNrKz+T+1QgR9d2C7I6cK3Bd5WtzaW+dnEQgNv6o4O3ISoUNw0sqrX
STu2Rw+a85WyvX1KvcdfEsB4IMZiuYryBe6P7nVvca4DDgmnWHsupF0/G5U33+ZOkYPDy8yjZncy
CGsxv7lycO+jdEqvgB2Y38KsneFD9vJ9wfInQbGc1TCbLXB7i2bt4PgvTVDrsfNAX6UVresEHKKo
MpRjAyhCIxmUvwxND22ibvOD0fVOGlSVo9+O2TC1q2Vow5Uts9IKhK3U7OfpkD3gt/gcT+LNxIp7
j4OARfybgFcTc4vGT893necptsXCOipwmVd1pPcgU+K+2NvwEvypjRIa76VxnbZpTLdGT8+Blhj1
JqIIcYONJGluXVzR/gqfYhord60sgvlpdrIjWAoyxPWkRhCPCnfa1qM52uPDroehrwxuUbqVr2iZ
Ng/U97aTBVZsbMfhUJrivaQnmEbhSb7Gc93RRNyXVyqdVhat69XOzs3m50Ap9TnpjGUv+aj+UJYI
ezvzHrax2GWZJUDQGvm7GzV30xxGtIILGbdbB0hKzD+sTITjZKZ/9rJ214XZqvsWCbHlF/CONgAW
odF0HYCj1LqGpSEPC+LYdR97wL/SCh4Wh41PM+69dEcsFUCn+VVllk8OH4vJTvfVjqZw64Em84d2
KcX1jBMgvG+CWQqM7hpQ5/RQqOLFlGV4cggAtRZno7Wzk8U+RGMTPpOoSHZ1Tg3QnL0oAhnlvUFO
cFZZPtgHYrpoglse2q6vZ1IDva7cp1qY+c6ZLG/dTeg10trLen/JGuCnORzFbPZ+hW647PJlGXcO
Un6bu1cjKHZQNzEVJm1+1+tc/TR96iAdq6XAOy3KD6lmDzuRVyl0oUJtEi8Uu7Quo2M9DtY6L9W4
hs5RHeoZqm3j6tkum0Z5D4ks9hsHbaJfwCsNEm1o73EHuF+iRvyaTfCDc6SV3xBKP2twfMDbjdNB
d4ayCrIc/Z1dK2dlVGp0gnaR1RZHCmNbVfO9XevFvaYvlG80wPZvgxu9J0lhCiR7LYyOOez6e5gv
EEXQVfUHYSzmNxN3hdfZ7NofEzrO17ZqtTvoe/OdQ4P7qoeksakVU3opu/R+tvFdHaKZNPo0dNJ3
sOVYJc7YPRFslteqc9rXse/Bz5aWfkt1Z9kQVpJv6dLumOqZegpH8j2kebIq0EEs7xL2gVunmADe
ufXV0nT6j4VuB0h1FToltp5o7MaD44zJToTNH48Lj6Qal5FwEJW09jndrBRQEhU9O7SIH82wtEe/
1b1rN/cmdO2saojrcvDHqX/ruzI/atCuUURFOLEQt1gbWmvUfU2n3wJP1uhvoPVOj3hKyJ92Zphr
05gghdrqB9YIZQBotFpXGPNs1FgzSYruV1uXcGPHBBJDEzvfqt7r9mFZdsKHhuvA6e6btXVCHnYp
39CfaUuPeFoosCrKbPb93gZKXXoNuCy2KqapDt+UEYs3x22m29quneYaGKvM0GGbbuPzBOatHsNy
E5Ak3/FvwChEpJqwAiVK0zo1uBvfMz3ug5ISeu+nMmxuZJR8d5c2fHWTk5okC9Nsu+AoETh0Nz0l
kyrvQq+p2k2Y2nQCYZGm79PWLe7VOGs3LZmsDvJ7U1LnQ4kYzEUGzyFNlJHucOCVd56xUEi17PvI
zqJbyBQujjsqpSFliPcD6are5x4N2K4Lsx9wTckEzGoYvi+T5aySwbU3womqlQKFv48l9vRolk9A
nqI+ndyh2nILdl8Nt6MYn9R6czVCf/ydDy50FQwIBtAiOUARm3wNmKo8X1bCW5bX0ErjV5P51AXw
rcS+GOPhrewKfWOUzgmlWFMBhdIWjnA7y/53VldBIkPox6WVBHMCbn7yKg3Hh1KPfSMO7W0VE8wO
xqSvIOl8izSnfonD7jibUfwAUC+8VpW9w3Emfx8KZ9j0VjHtAdHIFWVRFH9VZ4e7Re/L333SoQqO
orjfkqMEXCijBRhGPW6rsqm/202NhqRHrh0qOFrBOFVYIsTzXVSUNc/rQABrBPtsD0/5SjQWbEyQ
z8XJBkcEnhwTy486uFPrpaW2DYt9jPNdYXjz9ei5U0DmVbwleTyDcW+FcW3YcN3hoVfFz9KIrBrn
oDq6bUDDrSBmm4GaBHDMfvlOn8WI+r8bI6i10ntXnqWCNEzMxo+s2T407txftUMCFYoqzj430vnK
bsRdG0NdN9woemnjDEvipHDXICA5pgDAbKweKK2NLxCkaDZccmBpyFOnTKL7AUfyFZFD+9BVcX1s
QPGyi1tl6lthHAXo0LNXLS7pm0tVhTMIxi72I1fScScjvJx9e3K9m6qP6qsSDt1100F1TpZE1/zR
k/VK6HPxlFeDDYAttqZtkQtIdLG6LgjyOYbaMPvZW1nxzdBoY+3iGURhnlTyXp1ozgoa1KYdRL4Z
2eYDq8fKQAM7T54C383ATju5FkOTrGaZ6Y/KttO141IQHpc6f1x0em/wyzG+YRpAiFFU2TqfkXoV
pTa2vtHLap96Xbfua928dsoQgJtmcZ1m/zFp1ukc4ZcaKYokjq/qPBFocxt4aLk5JTXO1o17xLqF
sBZJ/pXe5390R4SPg+tlN2GV1t87WBRPnNDNmt3OvQUqBSGUe8KtNGL3IXPb8heUSOIjEIgrXdZN
EThGoa4zJ3VeBTYja5OzaZ1IOa2Ifcat7tbecz4D3MQ3pDaWtSgVXZmZc9CjynvCf7GkhwWhAkCm
KVotXOrXeWKUr66d4GuAPqV/q4GH7LOUTWA1nFAgrMgSZmkIBPhBs4ojrOTwWMzjQ5wk/TP87Sqw
wtp8HmShb8d8AjA4uFX1NOfM3ckBe2PoaXlrD+NwHy7C20KYNWiudq8Kc2xedVN/KGcrpNo+jMq3
TZn7pem1L4ZJsmnqkOdiqfEG+nteNdqk+9k0yd+cJskPYY/FCzAeua65Fa7LqpjFIT0Vg4Rzch+K
IhP78dziEHLgcNklJDKnw1gcd5pvVSOsTSMNZ5t6c4gLUVF/c4CcHtCuCG8FV7V+miO3uOulM24x
PKq2YNajX11v9IEemhBRYKnyVRMMLuwxw1/LAXMazerQE98f4e6oG28ZzG1veDIgCgAZmMD+7HoG
KeCnBGnb/LKx8FmFzqxonJsjJpLYAWdWx3iJlpVsdPwM+tb8JgYzue/qxXpLxjBeRa5Zrip2gY0m
veh7f8IQ1eEsrrlmpltbTL9qNTi/NdW8O6fLFgS9q2ou4m1qNz96Ox9v8afR34swM68zHBVAnOrO
3rUrEFfNsqvifAnsCjJPElXOHnaK/IkfmNv5OH6As6OtP0fyphz3rrDr5BY/DPlciXhPW2C5LQ1d
HQargALfA/jdOnYa4rRId2tpQeeNCjx2kgYgXpXRO4GfzYocfbiXrQXa07YeCY3ZFbxsDsDhmz63
NLCWLvQgLeyN19DDkoOSESvZ13tT1hxIvbZJQ1MT66ySlJKcWlJBg4w/v5YqbFATOX34bWly55Bm
tghy276zbe2BxHVxo3WyRXpRQiesFJYqa4c727xhK6e3KykLukMErfqzMxHHkLIP8FEST1x6qq1B
cLwdNUMcSxOslABab/pJEk4709Tat1M7M9uQkot1r0P3OQD1g0UKtpEfZPwZG4O9yEvSn+iS5LGz
5iRfe1aG+wK84+yWnrJ5lQPKXZH6hKtVny7DViG7KyQ+UeWbhfgFFw6PlXQwgehF5cppxfJESBqv
mPbTlcbhBnh+yVcR/ex3YvasvelVyboEq7ARhPWwomjwMhztWtT5byBhJWK7XpYQnp1sDUp0uNJT
aW2ihSjRqxdo+d2PsFGYCmOYEa66oU43BNQ4KVgi+95ky7K2XdXel7J/occxu9cbzd4NwxBeJeYC
T3huuGuadg9bMLzL9ArYJrsQ/V9lVWs+501TYaGLDQhXiWwdi/ymasroxbK0cjdj+PWCM4aGkaDt
TX/AiTvvNksMgBD2Kxs7Wx7wYh3u0snlZJ5y54g/U3RFEMTMdRKrDlDJJNg6UNUqpDW9e6pI12pG
VNb23Da1kdsw8+HGML3ittO69CYeTe/JAP90aNJIv2fHARJM1QFeutfqGjzIwf6dZNXvZNTLvSkQ
eE2S08rvPT0Hz4+zXt6N7pq/BcwOBG3nDFP5gOez2oZSdc9loQH7wk6M26ypwp8yax+EaNUdCQDM
SYdawziilKBk7TTQTri3npV4hTNOtaOrExh3QdftCKN5bQltWA0ZoBw2QUpZEVlfQX1wT+BasB7o
jdbhleNS484PDUBPYxXXi/NgR+G0BxRTjZvOYLxkrsxNa6UKh4hF22ij1z/rLeWNOq3K1xLS1VtB
+fTWMJCE+KpPf8/GUIc+LgI3DsT6PX1p8Z8+a+y79JRy7iyuxJoXN/ej0z60GVdczrf6ta4rSiZN
Hq0HURuBrdUj2O28+aawmdhEygCOt1jzwSsch/OnlmhQp2zLoo+DqFzG6xGP6x+FGrBv6UGaSqtG
xTzG8VPU9tbD1FSA9TgrbxLNq6mNSEut3CxufrjWOGzy1NWOugOokNabm7nlhkE+xNqNZVo/tV02
7WLhJLemHsYPRl5Zh1Kp4s+ouhnDqrF7NOAmgh8rvEPshf2+r2O4tla/ZKtuchLa+auk+R3phbcN
B8P2PaWqH6LTEP9xDVYrMJpdA2c4dqy1tswC8mRX/MS9B8V5CxNrX0hvo1EkenRTqzjoqp01VmrY
FmjTKryFJtiBnbLjnwC44eiblq7us0HTAzNfSIpMVKyG2QChWeA94oLw9iHc6FeozYs7GrCaV8OA
z31CAcclJheR5UWbEJbj3F1NdbYZx/aQnTgtc9g42yiucMqJNWQ6cfcw19kTqOh5nfUjibswWTlD
jREh12KqUukqbULrEbHiab3Xfwhw7iyHM2DSF0YUdf1dlpAi2Opqv8E7JPJo7c5PuYJUp0BJ/r1/
cZJypG0RPPaip+krRoewWEBoNXdRWWCQ5Vrm3WhNdmAlodpABwd1luABGGJUv9dz/XStm58nNR+r
fLzKSm/t8IHNReeTh09WyM7cm06zrnt49pbezysUmulVctoea6trrwhSumOHdivyvBstW65L3UPq
rYS8jUyHs1l4+O15YMKNaqfKl9SNf5rkJ+gQJOmYQt4cmx1R8N4mgGD2LlsxeY/WVB96SYg09t6q
q6wbHNVgzbjf0xqfL8pdHD9g1zVJ7GqY8mjUlQ+CHeFmxuLs1U2qzHvC5mdTL57xK3trkNT67ZRv
CehusXC/TkWyAz39Wpftzl5m8gTjQOYLwn+ZcS12o9u+YyUR627zeUyop8w/shQOJIjcrTMkWMUp
a9wOBdCtvpLZqi4LeZ1WYnmJ+r666rgdbO0oyW9wGH1A8rnrMvdgaCipc+cZ7llgzY68drXqfknt
PuhzILyVNLf5SASzDIEdg9RsYfwtwl57ggKo4cj3hg2cq6b1cw4nXFTS2AB3K+8wMQiECt9LGw1t
D3Qw1OobKyoygCAhTTSci1qNcniir3Vph++mSZrY4toEd67eLfUSbdMyecBPrae3s31r5hpjx4hn
8yjxyUbe0r8n8VoYHpWob5RBam7JtHkNLPUGruZBekMZUJai7bObZ6i13q6cy1tg899nEV0v9Jnq
Bnj2wvPwXZhuhCQ7mubcgpfldiDm95lIlN/U4ncyu9LbOiYohmkaxhg7yNhug6LDYlEYr9j/veBN
sF/G/o9r9KfbdzBYCQdsCfRxGsdjZSKxcpV7g5yuDmSu76nkk4z1KrCb4bKK+QFt5/zgpMeDqajZ
OuPovoiSX02jfbOHGYeAeCbJ1og2UBVZF1eMBBUglAunfcI69z3kkJCDvO3m8Jcdzd9P6RY35Dwb
U0wMDKIrlerf+ghcLmZbP8cBdwirP2pZvjJD9ZwPuKwnCZ6g5CHm7gQnn/qtlrTHWqagpembh7l9
h+3LT2cZ3jy7ItBkm1mV2dQGdWqSjmgx1jxx5iMiXd9zMaDMdMqLwummqxG72O3ADfyeW/oYSKQh
cAfKu9HLoJCrNrkm7i5ewqJHD43NpLOx9czYdoa3rEeh1ZteUzAWqs45Do5X3ySnhCZF2J52L/0n
odKbXaS7fi72maVjnxGzRdEpeWvx/wVeEcXbpDcVwHFx3dju3pTq0c0B2EbUCXBEWladbr11uvOo
pupm0LujFk6OX0KJxhEjyvwTaYZ00UD2ZtGcVR9Nw8ro2BoRJA7KeRHVcJXU1u/JXBx/MIrncRLf
Va//7KfmGAJaRE4amFHDht4fkYjvJzu86TXucnga/MoW7RDF2i/OLRIaYXeaI/1vgUdlkXm35TSt
c1NtZ7va5IZ90FuPHmgb7mqhs521h1yjKc2ebAjvpE69djepGh9J+JglkG4/06jVDHF5p0eoWFQK
m7gHMR2T8m019eoNkwhIi393NGnCEu3vrCyJVmauvwqLrF+lYc8lM6/zlSPvrSx9B8G/1qf6mOjL
TdJz/V/0k0tJC6l0XlmJ887uUm9Hqb2UZn0cmuKZM3xPXeGRw48oLJu3sI+f2IBvEmf6njYG/OHE
/pEL9CyRM+IpWe/rmAQkrOO1LEkccEE4lDNYWNs9qgZdvT72zywbRboyfpwq9yAWDQVjusrdDn/s
dl8WilQeSGYxxPXaTtwmcPpUbcLI+K067gjRKPr1YIzsKOLBmqRYMAUZD9Dth3sptWinWVF3RTYC
/1hpvgDZ1a8S5vNs5NZz3uDia2kYGNdt9EMxL2mMFgd+0RXkzhddq9l/4yngzCNz3eHI1OH5Z1iY
l0BmPGRteltlpGOQB74W7cmutmK70WR5X41LuIpnxdXAG+mPR2noK61wVounbdPQHe51iP6+Tf/G
2rFZvguxfADhxcAPfChXre6qoBF6u3GsHuDeCCYhHvphlbgjq8xeuBQPyZ5q28PCO9pU2SLXWOk9
a2Z4nVskFyzjqdaSPBixDqJ2tXx3R+02CYU6LJG8xbACbjtedxxQQIiLiDsulhOYMJWHJHWOtM7a
1302H92uPFoalEsypNRKEowjItvz3d7aOsRyXem8AP8EU2w75crIci672DTMiGh64ULIXpKgKPBG
KVW8yjpSaalLQ0hdYftrGg4hJVldZ3QP2Uhy0y3ca5i0d4WHBwHJuv+sJNaDufxIRGvw7+Kd9CzM
aKf4qZX1CzeGbW/je+LI8nrS8P0uk+5Konynsi9u4TN0oOpnaDUe4ceYsZlG2nHEwiyLx2n9fzg6
r+W2kSwMPxGqkMMtAGYqR/sGZckyGrEbqRGefj7Oze7Ueq0RSbD7nD9WkSHjJmNa1GMO4jkGpz6f
lkNtEVfvFxPx0pu/W1Y3ir1yfBIVwXjdENyZVv1h2Gt7NEegmVoXMi2iIdz5kiIwOXh3tBim/liy
+Su/p68iOFXuYMU0PD76K1hLRktfahlbcHUX/aXpvoz1Gkw7c93sXdgZpG3xtB0qM/vV18PjsC56
t+RrnWKQNNLCFjbZ5hE+PjH9qKku+et5TpMFRFNA02qi/fBQjBEOObs8VXlgXRuT0gXSy4dDlwdM
erUvXhSdhQmV6A+OEaZzr/hKV6/CaMH6gebuW2ehFXPmBTS3gMlysWokVZG56wPiqwIDk5ayEwol
6GOTJbdpPdcP9jjqk2/2/2rDF4kKtpVcRW5vs+7ITCZFX7ruW646jlGj+hAeM6OkjGOxlmq/+dlz
HgKnOxwIzISPo9ECcHLSFchbd5sNk0gvCpEQBA9OMrvZeuht9cu9C+t3aGniQtFTrilfwBE8i56B
wLJePb5Ei0UEu7lqQqK1kfir+0xX8U8uovrYaoH9fbV/UL7sYN5SbedM3J1BfzkgcEqe8KsGR0Jz
ylRXEbrKQlJPabh0Tz3Zq6IH7gMh/W1M0cs6dAeiU85qG6CN9UytV7OxUNEqatXuk6fYa7pyXu4m
R5EKZyJwYh0k7WJ4s+ehY0B0qJ9rDOLGZ0AsqfbZEJzKdfAvvfeBXKIEFl12JJnj6Po2W/vUTB2t
HtSwoUazTwEoSJJ7/s6yxsdoOUnSmy8OyEU72evzoGxx3TpS16spsnazhmBiD0OV4hUPw0S1ikmD
IUcqN1IZSSNpczs/2Ch8E6/IXlry5xO1SNCPYejpcshE4PP/Lk9sZO3JCEd7n0/VPmsUbSNNRstU
fy2bbOdt/AGfWRSSkW5GdD6I/NM2yo9+neYjU8feKthFR7u4p0l2Tmj6TUa65HXYNY/IJvKkHqv1
sa4MYyfa8SZ6tfw7t4ZvN6CAjXUWcWuoN6bGP2Dkb0EeXeVgR89jY7bnrGHKazrV4/6fg7iN1Lth
rCdryB6cmRePxdNNQ8eYE+QHARN5+C/alsTL7T8FWBTTBtgZ0SZ7d/tpyuo1BIpN19D+XHzzuRgb
fi79y4yh91OIMbqXoG0WNG31Vzpe0m7mgzm/LS4Bzx6woWYHWnrz2xr8PBZjdpZ5wXeyP9hECpHR
iY9OAKFqe7hsmiT15S94zJ3nqO/Fz6ujWMK3QaNdRDFnpd1c82bSJ2poFk9rfWoNBsi+6x7XnKDP
aPMJZiMzus82UNONz3amHa2iEKV0udnC5WbytGKbmPNDQ0Z3IueoIR2fw9LLB/9U2US4YdMINuDc
go3Lsv4Cchs0zhjTtwfPEbMMZynPMUth0Zo7Dw50N/pUkLW1jSHCQ0lJC6GbZmLsyYpZuUMm+qm7
lu6RtlgOhIzbF8Otr5PvUYMCSVTQy5U0UCF507xKzXDt87WbeHWaLtSdlmuReFIzG+GuAhItnktJ
AVi48Ft2pAgaZv5uWesjN+VD2M8HL2KmqejYuNkYwS6j6uiFRXpLCo59WnC1of6JfCONPvoOZz4+
bW/ZOfdzug6pCBqkekAqVsQ2tc2GIPYt2Krh0JbExfv5/bz+XizjVwsHmMqh4zVmroFoskNcNmB4
Yyz9xaZsoKBQv+AZzq1qr8tGLmSb9a+5DD9w4MjELcq3MXDelNFTMgNCk4mvHAp7R27643TjO9Zw
M1OYkOs6t/BGk5XplGtyPucBMpjOJHx8KGDe6aO75DkexWhyLuTog/85hOHXgWbF8Y8Sw6OzsoJm
Rd6luTGxSTjBPYU5agcIutGhJihksIsGHUWHItMOnOElqKvvwJ8oUjCr8cOkkv5UhotMo7D+F871
qZvoz2hov9RGbSWdMTknJdV0mxfEnVwq5Na+8q5oePOHoF77Jy3K9dVax/uaF5O0TsWSCtpsBG6Y
0D00x9maXbOqc1MaY5lNEGgYrUqmyvyXYyH6oYMh+7FIQUhWr7cvg0lv45ypbs9cxoNPHGECPggf
PkuRKmtwD3SKo4P2F+OiYU9Ky+aDjgp57YPSudLGA8rZ0hIer5sfpQ4huKnH5M9kWuP/JlRj8C7N
PBjMLpVe76beQfmcvRqsRfRtaOfDIsv8LitmFAlDYCe1jurTpl19aHszehiobZOxUS3gxCM0/4++
uZ/cvDsT3Ta9Ci94mNhL32Xu9Q75+9SnUNvh7WqsQ35CpKyRqLHzD5ULne1pzMQDxqRTkXm30u18
a49kdff8hu556sdmeOdk/FxqF8568MP9gjG4hh6jqovxR9U3g+iD2RACdBMYXFg/ITApP4TQHhzo
RqvVCdg0XTV1ST0oRQ1A02ZjvUzEmt4b+ZTRri2BWwrhfqmGN8/KuezpKQnNLI50pg/UN3uI27f6
eZt9qKm2orp05Jnz6ka+dPRHk3UDnEb9lEUBkr8EF+lnA8MmcTtxxnHuZRnVVU7jPQM0lsC8hX+/
2dN4F9VWlvb4RF/lWofPg+3f24JmLzW55ZWKxxsLOlgVK0GoH/PB7Y/b1G534biFn267MlT46zbt
hVjaD6lh+IICs9acr362C8rxgQ+QbBBwKGTl9JyNcxCeW3Tke8swpseVYzyuQVbPGB9boCNEBLxk
JNmQLtWPO1r6W3t1/TL2G2xBxEiw6NV7XYr/T2KaxRptXaqqCu40ih6qUxbnNV+s/h1Z1vTV1LDW
K8lT6QofiECF9qN0m4eGb7ZwE4pPs5cBt+kF/cd7YbjyVPYT2T3A+Ac1MyzVuVm9CNNeX3kYu93G
bx4Lp9AfYTBLaqFr2rtUbo81lQ8j9TRd0byUEQ+PtXjwscjCLs1qAWpzF7+jIrxblNckZd3ZDAtD
fVZlKLjy3JlruN0OnaDluhHFRWV4puD1HErhuGmaiCafqNn+5SW9BYh9ShDeLUOpQTcDEt/enrf9
vPpiz0QQJmIoKEZRjX7RdqAfCnOklWd2693cb+U1l3BcB9+q6KyZM2JO0WuV7imk6Zp/dHJaoda8
EVus/DU4g6w5yWpRKphZml+uN8LfEUTbC6F+1TEYSP2JmspKZtnQh9sOxY/jEGCBst8G1RVind7y
CiSBndOPZ7u41cRzF3cmhuex4J0KdMGnHS50nTYLg3dLtTHcMQUufx2w+NdooK9mT7MJPw39gU6o
wXTjcMWVSI9sgz+EF5IUMz507nDGl4dyLcvbW8uvxrmZpV1m2buKDLUhrVbb+hcsVRvEKAyG3xPm
uD/5uDVXq9cD1Aq8UVqF1d+pH4DXqNr6oLpqO8rWBPXaFG1PdEiXB0rRpoTSkeqSEUyUbpku33Ph
32gZO/fB7Xz011LQ4Xtrft63oR6TufWehq2z7515pU/eB4DKtlsPydTln4g+qah3MnCJLMrvR7qI
7uFjmQs3xlG5+vbjtG7tp+UBPhwnogA6OlgG/TDREfSKHwMmabImCr2B8Yu91VEwRadfad354Tw/
kEOl7n273IPMu9chyMx0UFWZ8CH+pZxquIKLyS8O9dn7MHrvGwH7Y+aOLV0oXhR3eMxTPVl1oqZp
S/XaUGpH0Z0TuUg5e2hUroFf8B0keqlsTWl26R6owPL+yIy6viEiAcMKwu3gkqm/uBPB9IjPDEOE
923Xf2tH5PtyRjVjhlRbrMg2Yi9r2bvttbuGqikojSMuoYqAPdS6VO8Z+rR3YdnTQ4mS4ZNRKtst
fihP43hTKwasAp708rsBlrXrAlODHW/h2+oFZO4vbcGdMvkdAKCdO3cRLS3Egqk1XeTCR8cmf63D
LKP3kE57n2blnfP/n4p5ukfw4IOfapsXiQCLMkA3zXlpl7qN3qIbNepL/bXkQfbBhmrl0D5GhATJ
uYUJ0COTcoQUMYyw5r2st5NGvkDXjLn2O3+kZTSQuXiEV6vSeuZc8p28eGs8PcV2I7pkCEcDVUlJ
cdHoYFvBMn1uAlEdTKpRf6EJHd+XjirJ2ELducYFwMyhaswro4AmC5z2pHWRZYKZd89xsyQ843Hn
MZI7Jot7yGGEAHNpYaKGwfm0iulpuLWGNoiiQeXG+ugF0UgygdsQfdN517q1tl3IYHTMhvC8VXX5
v9LISjWBxhdR1V+V7v0HIm8p+l5IRZt9d6Hus567f/TVh+e1gPGIIvHkZz3knlfSS7jK4IkkjeYZ
9Pq+kUyRu8FrR6bb9ZLTnxePfvVUl4jMuHpW399NAw9CXuakT3sGUmw92PQBhkEeRzQTnAZltA+D
QcdHaOqKuqLyISOn6AWhP27zjfRq8BjDBZtooSpotanRTd34nU1YI6WrYXd1eDsECkYxl3xDTP4a
kKlMQsVTYgFOpI6FygI59ew8c2XSL8iNBx2rVn0JmEJekEi1aOX0+GvSw8SYHDbx1Dev3CXjO0yX
eebkKVjELZILFJbnpKnLs8U482vIUEy2HUXSmud4CikoUsp9s/naPSlbv1BOi/h9kfIUWQRzFvb0
3fHQFIOaHhHr19hxAa3g1JqkoKU5LkP6gQ3jwy7GKm66uUtCu94VJqfGXK3DPqrWFQwI5wsJANth
rCyS3YeqvA0yOYEU5uNQ1flFRsr+vwuLC5/a+20ZvJ1qwe/6qBDxBp2akGFEb5C3+sGud1V1IBz1
2iiiJ4NbeMWY5alVzeSDlJl7otsnn+Ky1laYym3Iozib9MygGgU7gQUkncxc36slups0+lmg4TPB
oN98w0bW49alHbW+eNuoiLoqxI6JmIZXvRhk460WqcR4a0+wrfVbJusv9jjncfMNK/Z1tD4FTbnc
97Kpd9HUMKzMyONLiv0Ods0l35eF+TrmS5+naqN+r+zG50hsdlr0pXEyV/Hj95M+DUxT1In70Ioo
1e9lAHaWMXku+UI7c5Mv58oEFPaZahEE2NPBDsbyLq86sgGbgUMlKJz6TyD0Fzla9ZkE9Q0t3ub8
mnF0DYiJy+GJ4KHpDAQUnhUE+75Gfxaj/LCg4Dz15KG3zRMA+r89NCik/hLATHqDYO0yqku0WPLE
z9pgOgI73nygJA9mkB71Mjh6AkkRoY2g4TzKJyYaZwdmfl9ohgxQ0fI009Cd8mQyLPWklDZR9mxG
1FNmG0r0UjW3nqdiOZpmZSIqg1RTQUdBcSFZik2npC0dAuGAzaI7VEb9W/SMH5Wxmjtd8zhMWUGZ
AK6m67hiVt+tYAE3lUzPOetp5JzAumqkCi22NrqXckvgpOUS6bR8V54/J51H/9MsPcZdgQd9yfoF
9ZaSwVdGKGOspu4yFIYkB7j5mTzQcGtculiG4ZeszY4v3cQ5HSoz2GPAztIAHrzb7Ah53QqrZhNA
uBuy7sHCQ7PvVVveq4K6X/BS+VT1MGEelaY7e5nkwduCo++OftoNoSLUZxUnrpRtP5CsIYQ1Pep2
eM624iNz0XQg/EdokXuLs5MRvcjlpsIn5Zis7ANdocodizQagp+QB+y8eBtFsePtvK3b7nusA3GJ
Jh+cgZAXBFZt7mIlcZ1pB/NyccfyJ8zbKXWVmihco/d256JCTa2y8veB7C+5sSmisaI9rYR+ygBU
gu41t4Nicnbd6tR3N84kXcfFulqEBiFmNDo6Cm/b3zDS4LhZj2DIZCX1I9/6TKggQR6KTKHT/gEh
HnC4WvNPvkPGjiOhSltyCYH/9CG0MoWkgWl4KYwnrcz6YmcmyWqB9VrfZiaFAOF99Cmlb0UbHI2G
F9IWzi8RRmKIAzjHY+VHOEfD2vZTK4Qb2UpZ3nlGQeJrb1ynKuKOtJqivW/mqP3Y+IQCirNaA64+
rKPHnKcyRdMMt9Ra3Q5DW57qSGS/MS1ED/NiAIVtWNQ/DTuIdrbiHMs75MKpTfkqYgK81Qt5C/fB
VvxUnqEBvbNqVzb0m8lJNJ8AvOo0skSnouAmyYS3nmrqEh+RIBk7Iy/aQ2hHJWl185HOmO91Zs9q
/LX6PWIJAt23XTjhLaN0VfIeM0nULSOLCt/lRhAWOqC6vdqq7w6I2NaDLPWh69EsGFD0f+rcnS60
TwFyht1Hbt2ADVU472DnNJnhvd3Rokncht2tPD19/rhU1faDPSJz0nGriG0AAX9CH2D/hk/EL2u3
b5VFhY1clX1s3JnSbIKK09kZqM527L/eRHMx2UTEJvetKT9dvGCxWZgynaYKoS9lo/Mj5RScw8Js
E+o73ZPUrf/TwfGT6JEXx2wqi4t0124fSr6q3MfG99r5t7rRHjIjbCgUMpsU9s768AzjORhN59hU
OUHUvliPokOgmo84TPSAxBkZQ/3b7zTUWNb06mgNhEZPXhbPiPxSTy+x6IkxtQm5+bWg1n+tbzS1
JXL9RJ+Ff8+lO/zowvSPJMHvo6g3/zIGbl88/pSyE8hw8qZosrlaa/nMGMc+qBfSsIOm2w7OzV8c
lfnNEpOTG5bNg5uufr5d5iC3932bz5dso3dPUkz27RrlaD0w+PtkQJvdwK1Vh0nOIPEgpZHFS0b1
IdL9Ekzeco5hAFZjtDfBtQD/6wlhZdbRxZraIHfJ0CAr2Uoa8JLNGubriMKwSQSF0u8KIf/7yinp
xyzIT9LVRlqHvZMMjlLHdmz4EUEUPfBP3rtuzCV1VEGWgL+4sI657lngt/k3o62d3qAR6JSu2fMt
no9tllXxBtUMyKl/osWgSnyFkhin+QNgZ0GSNH4rq8LR0DZommpPaCSGGimdu5j6Htc7SsDAbPhr
Ej1epp5MHpQ4qJrfW8a5zth5EoQ8EekrUfas/O6x1/T6da7n4rsyJs7HBW6DsIVD1K7UZC/MSkTy
jumatzsEmM1T0aECWjTCnFA6xwoFY2oG1XR2MaTRIx6Nv81o/rAGayW8EjRarPjUzKjLzty/35kt
INLdsKaT1LJ2XJkd0rxbADR0LRFy5L1bm3cqhkJdAR79fUX59kO9+m2Sm8510ZCRvc6WpJD2GtNO
uH5rPwdmzB2YzsGQU8wjEr3RbnqxKRyNG0MYXCrs+/iwvCdjalDGGMWzsKv6HUp6t5RhtKsdZYLt
OHLH54y+auhBy7oBAwImiIeQyeVEnUeBn4NfM9LTh4FQj/wcxpE682lOx75SSMO5R3EoX+AnmVg8
l+w7FZXvbpF/h4vlfnG8MNro4a4jsPmAye5VmQ4RcVnjpcgSzbhoSHepCgvZSrBFXlzOPLlkOMjd
qMzTaJvrkYHm7BCjkgaCPbIuho7+WdJ2DS8wXmXoX8jGr46hnN1Hf8N7RMyyg4M0s1NZGY8qWP+y
ccB9ROEGgRPMiTtjHfIqX8B6ecYvz+zVvzaS+pITi36rk28Q6PdTiBiScoI+ti1m6njKreEqvKH/
dPAgMGIEGDrr2bMeddmgvcVhzA1j1Zeus0zEO2w17mC+uYXQv8A1RezSPHowiZDeuQrdoNvBWs5t
OCSBquSH2IztSdBb9dJadLFHqkW/FNr93Rqq7bsvKytG/ObEdAfP7Nb9kspFiD0v1jwtmQvO4Qxe
gdvCsLPEkI28p0L2oivkxbIiCK9xTHlTiOI0xfoxxE1QvFtazvtqITIQAmtbz6Psg3dkaTBQJlaA
1Y7wfY20HHs2J0LkbeZncPOBaE18qdvzNm+FuQe6UxCQ647I+/E0bezbyNW6m12VlYQ79rEGCcfl
6hbHvLoBhJoDmaSRW9jrTXEu0Bo8WdLitxzKoAFQ6UDPR9/0UnI+ac3Noum08KCg2h4/1179Kmbf
es769oxsRicYY4qzrBAOM3+fumj8ED74lxdaLiUx/d9pUc6PiET1k0m9JH2jGoY2KWUSiCjI6Tv0
mlt0xcqeZuULC8TMg8bOdelU7YLVaS/4yemj3Wv2i/04ktqIbbY7Z3qr/znkrv6UAbKDkgQoG5Kb
WWvvtQrdjs/oOYyKWrtSB4d+DY6jo2AtgyyMaYDHcN9ClGaDNCH5eh/S3K7LqwPpfSyiVT4aua15
cLhc8gETCik0ZDPftq+2BL7VPSedmGoBKx3V7qHvyvHUD150tm5HXz7B3pij5KKGEBUGOhVn22Sx
o5h8/VX0jlOCJTHiyioXr1VbU7VrNWt/t/UlS7/dRUG8VXl0J4opuDIuEx656bfQRXa/kc94otO4
eScbAV3LyE31rzQyFtGWCzkeDR/hxLaUHyBGfmyDs++mxvMIZOyZp8yy6H/3LZOr7tE6oCgbDqJv
+jvDa2H+afN+Ul6IrWlAVIrx7BZX5N0O1sB4U9iZ3qK2hMkeveoyugWsCN+5gm+U5yU8szBPkTfd
S0/1lwnw/TjoGhKL39O9ZCg5d97o42Fp6J0e1rp5Y4kqvjZEn9ztYXWky4WNXhviiqBzPIBr1ynK
kTwVeXCUNwaYSCm135weCYFH2+5Yy0eU/SiOORl3pmFefLt47AIDIZ/AC5oL2BM9wPLEPUIq7oZZ
LWQtiqI/z8siHqXitjT6kYDb0m9ebWdqL2WAOCMIuvK0dn3HEBuioaJDGv22J9rj7JbOfU6mfNLM
ECAG/UgnO6zNi5iJOWNiqnZ8EcNfNA4L2Ps8zNOQ4pSdVxGv0nTID0G47OOkWKOiACreFiLb8JuE
fyvAiNivs/FQ0uYeS78RbRJ6nDi5J6IDgwBXruEMrG48MRFHOXfMBIpJQXP0p+yCZFtnBWKLac8Y
h/6pxgB93iihPum12y6NlQUIthXl5cJeXrahNw914L0RDJqdoffwYbel/zagrzzPUTQfy6E5CQqn
dgua8MTGgJKO0sHCZf8xrPKJqFMQTzyrZyraWUXn5r0XXbEfjCFi75gYg9AEN+epBW5PEHDg92Wr
eHSGsHjw8+EP/ddgL6UNBzcFHH0B+wG3eYFKVaKrJS6Y095Aw+3qyXmI7NGByx2p1O5VLX+D7DDQ
FjdIr6ytX+1YeC6UdU79IID8zglLOk443W6zF2Ffk0BHo2yJTabB2Qcen71YRHFj+h39PxQJQepE
ZRE+1Aj2USq6X9t684NkFJuv+Gk3r+l2BErzzKv2RDc7nVsUZXCgIyBGYtxBHHhqmZkjelxx5xBD
UVqvy4ZmwFnts5paFBIa+7fLDw5iETY3WRss+Qnpg/O0TOgzePiLxDBa728VNEZcED6yx4/snkyv
cu40MXDn3t9ICukdWP1KLNUVmw3s8xhG1MQbIW/oOmoITUp87sPRcqlIHHgHQ2rL9xHA12uX+dFn
pc3838jTea06mzm6Dbwe4TtiDOH3GFENDSXhedZ1bjmWZqQVUfibeXd+dkCEY5w12xucv8VMKPB6
tIbZPeVZN/7ks54OyKqLD9OSxskL2pYOO/GoaDpsYkdt7W5uldpjyhCfGmwaB01Imuwuw0Lyj807
utOUxnT7LuQX38k8nO80rqcdrgy6IPzJfsL7VzhoWf1tOwgG0pPJBXcAritu9iuFpdO0+zhkf0tb
x/gd2F51dpsKf++w9XsqtvBDNZt771S0WG9RTydmXneENgTIZqyej7GVJhIpc2TOyyHY71sx5aAY
eQ0gF6KmzdE63azoEHFEAA+OPk6t1xqxPxpovRbhbWhnAsM/ZKFRDYnmv+66yW4TK+9WmELrBGoF
C7gigVNZ7qZ+Xmy/B9WsT+XijokechCm1WYHicSS+gu18XZuU3jsOnZ2H02yfxWIV6OD558CJcg1
7xGW0D1X6UubDSzXWjrNczehXvOlae7zXtcHe2KL8qucCcEOBQ5tE42IBbKQFmvVgyX7jIqOPTWf
le/cuFUH0ZbCyxFN+NT0sHCzUCRAGlIov1Ur9blEyfc4E47B85XrB1GyKXSz7+2B3L423sW9RyNB
soRUG6CRMu/yZTIfgCf9g93WGWk3N2dj4Tf2PfzG/BkYbM4ICGcCI7ipW0R5fxw5bnhgCnyRfmu3
vOtVRLaAQPayt1UpeQcLG6+Cyr1k7vr6PaPbvD8puOpvOviCL8fVQ5Eqe0Jf2hblXelu2/O8Oegl
pzov36I8ai58zPwLoH39d7bi/tUeMnyJgOAfq2/66OgVQlQX0HovIhQ/G7j9h86C/rmvraego4oL
xuoQIVXD51jWd4ujfCdGPiyflp63oDMRapZZWz/r1q2O5YQmf4kG6+Q3k7XjFsXGNXo2CV2b+Mee
CDHfho9B3eurqUIfq1o1yHtuPhMAtctPYlbEL2CWvQQ+eBrWWGOXB9p/QVM9cV97IkUz/Wk60j+a
ZTgddSjA4fmsro41I3ypvD5lWKm4THRzMkYZxfQPTEnN2JuUHTZG1yuwpumbguEmaHDJPwDsDr+m
teRGkOCx4Ll/imhR+5o7Ml4V6vgaGRRvBR6AsGzQOmzkokgZgulkGAoMqzp7JksvHsX23vaMLWnC
Xt6vIG0qAeWJDvVm5jEyfZ4h2YXvTt+9S38UazyPpGIaLaqnoWOXQM87fAKT158S8pLRJRfFtxuW
8tvRwF4H17SpA6nHMLxfQke/raZ4Cpik49t8l2NuxMDPdure5Iz9hhy5be+r1mYiH10yCqTExlgY
67FH8pKSnV4fjWXTNFp19fRW5+Mp57KFV8nf1s1Sab+wIyqLydrHY3cz1Q3p7DsVmddu69KYNnp7
JdfeSlzk1l8V7ug7f+7/6XL+HrOR/zksBSinw4q7EUexSN58v0NNWQq2kiGwjENBuCnORj6fcRM/
+LLx0MqRlA8EOKMPPorarCvi3AsN3HR5XTxsAsgyN438jwlIdHBqtX22i/wzbNzudZtZ/4y5zpiP
2TfQtRdH27BfFr4zgxUC/DVecG2Ewhfkt5gasEWnbkcGitPUiE5ELvZWCbtFfUbBGD3hxDLMBgVj
VbjWeTC7lsspsJt4Znv7g2l/iv2ZtaOzASDCyWPPriYBLxyscK6reSDz5G2e3CXF9N8/Or11ndA/
xqIZENpJiWsDpaUmi8VbE6QX48OGbX3HH2+HoDVkxv0ytG814Rrg38wBbd9u78FqLk8hIT+Ppq6f
A7bvpJOd/V6RknniizbtqlK3ydpHwV1UYThw5IbALKdD7TlqPe4Y6dZ/uCrtwzRvxSkoAwvDY949
DIjOIwRZENoy62Dma2tG5dWaHuOwlmishFLPQhj6gN4DtwvgFf3uZa8OTGIICh1rSZzabvdC2cPB
n5qXoGzX+7KOzAdkd6DtzKfMj/b84RH68IbiMbpbIwu59CablIqd9jHsy6/RmvUD8GpzcQc323Vq
kIzKrjjc8vMupSA4I6RgKQlZl2OcRhiTBdfMTPurjUPIQ9UACtE/Nx4SE1Xa5LISvcvb1DQPRS0q
G0rPaL+WqddQ/VjvrVEzTgSh/KE7ocuQ/LHqogUw+EIjWzFjsUTW2V5CYzf7iiD2vFXYhZYu9P75
U1+84ka4IdCr91lmpYqxbU0noHSWdav23maB2oy1XWxB0q2mB+i90ngxt2ljh1FSzv6HmlAx5YbC
XebASGMQmRlylmXeR+yki5dZT7K36DfgkeFDCEaymOglsJMGPSeOHZkfZe39EQ7dhhNy8LvCcP6W
rum9N10vdss8EYbFmvXgVZELq1EjwpT6vQUQ2ulwbhAWhsPFrbz1nIcKPKldR+TOSGGKfHpnFRwe
OQK+i8KvHirSd/6Vw5q9E/ol//hZ+74gJwGsy1jYfFztox3AH8K3H8ZpiR3Hlqm52kk1szihk8eh
4WWP6NEJ1IQDYfWqKWG0UZ94xP98U6eF9i9DE5N7GvhmpM58RksFbrfF4+328a2bK0VFICOhfFNW
aB+HeXqiMHfckdfRPla+XHag6cZejat7g1kt5pMeTcroF/XR7MkJ6aPxvZWz8+UhPDugnsf/FaFv
bfmPr60yyyO0z7vQmBsHLo22qa7+5tHsBqz5eoNyz2bvRMcS8uDMeebvy0Ab+wa5x4ksmP6EiBbw
IKPA4AJ3qT4CWNBjZ1TuXvxH2nk1N66kZ/gXoaqRgVsGkJSoLI3CDWpGmkHOGb/eD8ZVPhLEInx2
98Jl16zZ6kaHL7yBGGUrhzkcy/aOUgRFxxjuSpFN5cs8oy4j5XyDQjONG7kYgi0VmhEyXgl7qAdB
IVqpOwRFHcNkGGBV6RqA41FruMQySPartGwushA/vtDQkveclHKtD7X1NPa1eRsHkgBraTTXAeIg
Gz8HuGt1kb2BHuZeDbW2j/LaQBYGVaAdTQvOAX/iuqGPG22HriEzAkAgntrK7B+MlIh4pWXTN237
4iaCR3IziuzClUqZKgmpD78qNjFkog11gvSlrZGFsHOgsnU/lNcaEgJr9HmrRxv5I4QrGp1qoNe/
Ei4GW7mhVNzVUfibjPg+MDpoHxT7LkcfAPQq95HN0VQAGnag/ak1AWZfBrfZJD4VEGB+F0kDuDRP
/CcrrsB80WfCxyFvrxBI0G/8vMAOE3DfBj5FsMOi7VoZNf+Oyi5vOw1ffdtpuX6tR4l1qBQozfBB
1U3met0mK5udbCJZKrnE5gFls31bR+UuDVA7MYlk17IB97MOMrrjVLO3nsQy40Uqr8EDiK3XIdiC
db2/NYXGB3ORq2tirXvUQm5sWxp1mniTSIZvW9eeKukvRamHW72KbQLZBCo+sAzx3OSExdcBcdhz
4JkE6XIFrtB4J6JWN7jaUC8e+YrQtAAJRAWZQJj/NADc3xA5thcu2l+wFPM/OexsmO/SBC7hWOcU
bLSQ3EyP6se0VXQfmHkG+dUVLo31oHjqDT3au7apPiRAUAnrm/KioiM8wv23yPs0mLwD0XAPkZ9a
E/z2VOp2stzUToonWL+iJNhiFxr1+suYmZSHS7oh7yOMQ2gjckFoW6qwNlTuD3xX8lb+E9akqn91
Jgq7ae4bu+t/JlkvHoqwCsjRKoF47ZBDfF0pKHg95AoYiLAyh2clbk34ypBGq1i9TlB2o9QY32Ux
GutWQrWmsHx5F6KadV8kYnxQER9xsFAOMClAuZA2Wy1fpcBMb0D1mStEZOuNpMKg6ltEb0IpeQx4
afAwyCi4rUapNl5HuWig9vtq9GSMvnpJTGrqkyZX5m8zq/T7VRqGIKRR4kmviBcgzBDTefSeb7xO
BT0LNmg3IvUB7wSOVCVn6P8FvKU1fYx9QqES4bzmJStMFIGoFmAPEtHLa1I5ffcBDv0IGrd6jmkY
7uNB9sgNB7KBzu5u5RA6nqwN9LaqsLyGJNPstBHdk66psrdWF+a9aXUZ02yNch2b2vQuVtWFIkU1
jDPUjI4aINNLoxnyS9VVpB26X8qB5uEEZpQnsHThp06TNOlvVxfhe+0ZAe4iseRfGkK4FwVg0I0m
3A8/K429YukK/z2ftnZcZ3us3mg8CNVNNp1c3vqQB39yuD1KlAVO6L1VbscJb4s/cSNN77QXWPtc
uID7JcB++2DqbSqDaRzIZxT0mzOX+Aq25J0RinwNazBaoR0GY3QsqQ4QiklhsGrjQLyWCJfu5Vx6
gMmPKZWdhRsNyEO2GqK8PaAV1zhu30Y3mmqqnAdUOq+rvFQu61Gl9926xDNWBQ/PSrVfVaxdtWb0
h84ptFsDoqMIW/86UavfstT3Tyo/9yjTIbqlAN0OKzwbLyldmhRLIcde1p7VXLq0VG7po8nbLJTj
fS558LrjOpThGlaF/VrYsn/ZJgpZw2ChUNUhM4RUU4oCBAbuidpobz3ISgjWhIcfuSy3dyDb42tV
phPH8k1cRkgSlqEFqD5U2qOV0m4g4G2dzq2HHxIh3hbK3GUUJEWxT+MycdAtDO7rRk73CH2CrTOU
1ELux+8hp9OX3MjV4L/XZe3+ztyJ/qKC2Fj1irzPg8D80aNqcc9/xd3bY43frExj8U4RJhZOLY00
ww7ETQuSLV1rFGNdWjiDDZ2cowQCRUn0J1PurechoUIbgxFI9zGA10e0HZGrhuebfphgLHaVQZQE
NuBXnIkPTbTqe4kg8o2bJNG1nlfDwS2mUpeqAt4AmFcFoDd7TjpoR648Sv9FkqB3ZMawQCIPTai8
Jz7fgBjpq1Vd97BCK0lOHfS1oHcXOaX9S0RWKJ9IIrUw35I5v7EAf17nMQLlMuHVmmxAemp92d9T
DMiRh9MB5yDZOXWUk62R5M1eseUOvHgQxvWhtaH73AaFZn9oMJk1agRVHu7UCr3HFb30pN+mZd6+
ZrJkvFHNQjoot1Fbds1RPVpqo+7qMvdkWk2IQ8F0tXhwSuUFlWz3Vktk0pjeu9K9aKSGAobOUOt+
j8Z2xF0nSd6j3RLNyXkvP5gZIIp+4g7lli5BUUVm05KqDlqBe1PTlN51ted+lGnr/a7k5AA5a7xA
1QZIgTt0jujB7HdEli6ULTqo27wD6ogQTJLuUQwywhWCAB/VSO+V/hNVa8xSbkM19reJFNg7VAN/
JHXNXRA3/aaphfcsEOC7kpsxgBpZmxdVliJuwv29S8bgiSRzItyXE4JyMK+8Erkyu7PNGztV6ER2
9oXm+Xj2hbELtyaHfdL45nTzRUf0ePLHLm38e7pktI+6kGKnxhIi1RFf6VEVskApNcq6Mv1tGVbu
u4Ws5V6guXegDZWvO/yl9rT50CVVFONVhC6I7Qhn8TwZoztkBKuDJyfVvUjs5Dk1gBSq2H28aOiM
vKpt3e41uskfA0yci76xxMpseuRZYx6HjeeHyqqgT70e09DmUUNREbXU5x6ejyTzhqsRtWDDHLIN
MgAIoeeB9CTTnjsC0L5JfD+7bIX22ASld4NoiHnVaAmySS5l9pUx0TyiIQ5vcjb+nWspyTMDPOKX
m67LHPIEkd9wL8u68cSpe0ApHnP6tL3Xo7G57AfFfBnakd0OzwJqUqGDAKTiLL+Ffd9vaInH93oI
7XhNGlrBJh40TJ9VRC6qCrmwUBe+01JGcAAMPjdIaL34EUlCjMALCEj0N7I4fRh8VT2EvjLhi31X
hmIe3AFu8EmIDcmpNatZ+4OUGJteKe7TwnUxpDEUp5ChzFE2NS80HbiZbIhg14UoHcSF6gKIBpvG
Baaj0dM84rdiUVkIuhepDyna4UfcxFs5r6pf4DroY4dKqT3KpWaWqwGZrQQ5c097RavLOJb+RPvN
QWqT+VDbTeimh6nmGGxnFV6ZBdmtRzRreAq5Sp1adBB+1DZJbxOIOLcAPcK7Fl6IU4bslDIO2sOg
GwEoYQC3NQ6CWlSuxlrU26L0gPiGSURBX1cKZI7/4kXDuPspqWhoUXo+VIHciW1WS+iwguZor/Oh
GXfemD0DBZVwPdPj/aiO1cVQezppdaffcP+IDSJU3dZsa2VD5bFaxwGcAOg3jfEWwqdw0KyUd1Y0
hqhJlSNd8yhS/QOt08tkpJwOWo0zLwJ/LTrhHgmb3GOfcPFJJnUyK7HXXS6gpFTJLkBRe50lsvc8
FtpILUYL90btoeYP2RNYQyA9BmNRPOLsBQQq0AeI9b6N7CmyzL8toy3WmV+Ld9RlpE3Y2OFLndjG
zgz06LeianQZAMXXT4NETrxCDy2XiUAr9yKNEKsYByN2zDzeJ42FbJ89FLTlFMTqK6APPJqDdutx
8T24HpXvtS4Tqhgm5QfQ7Rm6gaFa1Zsy6fKtHBWoeOVFKW+9XNVYuCE88K9bQxoSAizqSPTXrCDk
YNC9uZBtY3jz+8w80MGFMiHVDbbdHs3chDrHh1v14bVOH/TYgwC60jQp/oi7qZzAir95OW1UBE1J
QTRp0K7gWGrP8GsNepGq6T5h9DdwaWvSHVgbBPMAqU68+R4kWhq5d03QyceqK4oJ7qeiUxVTEkAm
p7X64yD1KK4Jz3hKSojqyFr4qAVZWsR7rI7NHY8yGgWyPjEve5Tj32Ewd09pn0BX7JLAlFeyST07
sUOg0WFna79CU4GJ6Y3RT60e9SNdrRCCYulftLmm7rvSr5BQ8imX1mlZ49daaOpbB3b3laq6u9Ol
vly7PP/X4QBgeW0FsEjVKQttFeC1Xps8hULWCM2GEAWb4BGgg+3A54YL0E61PxP4xgE/ox6ktj1U
BwIvSDOuAslL5fXzUBaC5Yw351HSofMrkYETuD+6w5PwW55iz8rMbdejX0bjssP9NM1/xF4OAzul
pX7XmGakoy3jhrcZMR+4PHiHgsoOvL822HPiNTYgIKZdNQQFCH2b5yoKUchEkwAV7TSIxg9lyPmb
mohLiOyg35gN0jZbSe/1R5Q/3wOwQpskpDMBi95+DNJCvaazGuirHHLhsNErvXuyLcIX2xoiVB6y
SV4UWc4cMlNqTRXhay2IwKBVqaM2YQgjI+jQbVGooZLNSP1dCTcsm1iUwS+0n7orXndw18BCyr0e
p9xxSo8YWONl+S6svO5DR4iRVjFFdmrZck2ZJ8zj35ZLoaF2ixKJRw7eAdVP2JDUr2gSWHa7rhQk
Q+AQ004p4Ar0CdrvcpG/YqnA7wg2dgi+FDx+tw58NPD8oHIJN3QVmJxRAdj3fMW+NQYMRAErDHvO
ZLVJTO4QiWf5vhkTBJORh9ipXkFHlODsEVUdWltgYoFH1moYbjorC44t3eONDgggJMAeLag+hel0
aW0GTjMor50HkxkpZAtYGsznuCrra5jpylUsxFOYG/m+M2W824pW8P/KSEnfpXDpa03dUUMpLwxd
Uj6EadCPNmS/+jE2A+IXcSHtQLyKB0MtugepjPMHzKmqB7ID980lhnml54fsrtq3j1ZbiLVCHLDy
JeJuKhv9hDWGpC43GR2IIZN3UJcAnZD3X6VmL10PPeDkFSVe6uLyqO2GZvB2ouq7G0/U5M5JG6g/
/chCP65JN0C9kB9xw3bf9qkfrRBfFjdjWqFy7Wf9Cp6XdlNU5XCMgvSyiV1zDTyjWoPO9pyRqYKS
aIDx1joYncjoCEnRHDi2Uwii0A5/LAE7HeCQGLvCDvqjQG9HJylBAs+PI/Olx4JsPxDso8zo4fTi
1TL1QoXyVz1cSRUcAbT0asiD7otpaD8MKhb3g5+/DS30dhom7aGu0pDqWqZQd0XhzEH2AcSTZEiP
FuWBFzrTSPGQuhNouNqFh5rIZpzSL8knsGt67QKJmjueHapflUpybteTQriU0FiaYvBIpp1fyigI
KH5A4GIX7b2QRuTvBg7VIVDph4xdHU9KuE5DYaPFxsBDXbqBoBUkZZJRynGtt9wt7q0Ccf58HFLk
2ShHrti2T+bAZijSYhWVzR604E3R9cNuTBHIMTQcuNtRWcWVKQ5Kkr4H2HQfSY/woIt5xnFdim/a
SKM9bRlDCRrCG/obs0R7S02q4L7olZ8s9aTclUV7ZNRTha50QcV+dG2ES0yYXSsjt7xfyag+BCSI
3IAAKCTTNHXoyF790+QVPMSN7f1uavs11yobthhVWTjmkw6TAZxnBca7uC5EEVGYpb7fjqF0axmZ
sUOWEDYFGnfHLqMAueriguSvwsIVVWz1lmwSkEDvIWqtJ+O1R6kZNe9hkyduSx/Zz+4z8BsI1E76
oPGQw+GF/UY3J9+1GW+SbmITvQJgoe2CweyuZPBvDqCFcEuUiOR/UobWDx0hzsdAqlOnLAKI1hOT
BVWQVVi3qkPebr/rsR8egeMhxBrRVReZ4v8gaMzXrgUo2fRQERBtIN94+Rj+yRO13UJWbjcxckdr
CbkA4F3Na46uMXefuvb6/LlM4GpEJG+rDIGVtYvZRrJCv1F9MvtY0PGMYWygtNQg5S6s10ijBGgE
/kXgN8HlYBfpS2ZNzGYiW6gUjepjdDk8cj8HF3pGX2ONui8PBb4NWGrJPTXZDIeygkgYPAzEb02L
pnMaS8D14Me815U3AqEpjR11whzEGP/rnSF3wRaOSP0jKurwCb4TxZ1GNpQ1JB7A5yrKhPaYYg3M
zq1LsA2pKpDO9jR68bIt3aPdcIylEkkJqqnXSgmFolSl8D3kmVqR64RrVWKntho6QivDyORk3ep6
vW/kKD4GwhVcrTHhXWsWdC0hp/NbKWRmD/0o1yx+0DsZbwYYoutQ6T0nR9I7iRFUSdp0eKrCofsB
NgF6hdKOBkIhbb8dZWpHq0xQC/WrkPaMBpRtS75DgRzAgfRbSpATgSOYOwOK4mgCGfLGGntI11Ll
U4dLIX3qqOZugTPY286mkp6lyrCpoLC/lrBWQ5A1Y3Nf1XRBGiRb0qJGW8uU1BtqeO4201udTldM
/yUUwAk1C03o0R6bTaBa9xKgAlju4DvSbWvUE8dJBPqFGsruXYUGDUYR2n1VjKCjRFRSz9Fzz92b
iQzyDxM1ddWGhv5O/F1t4T9Y4B8BVjkebfuPrqWTTtjaQuqzRyet4uAYEBvcKBwoFFa56u8zNCHu
aVIjahw11k2gpHwcr3ffiG/8fdwoB6+KqDcEwlrXpfahAnRc+34nrhGyyKeu+Yieb1tJEHFrOFS5
N8jH2hiqSz9J/oAHRvc+MlVUlyvjZ2KW3UFW7X4foYW6TXsjvukTaEWl3KA+bQ8fetLEe1uFUu9z
TXCXw8jOKdneuKCHeQhGTk43mNXKIxPeyp4mP0cFuqJJgUcVL014Rc6rP/ShGhyR7DH3cad0a8H+
waLZ/OgjjZrEmNTKW2QE3jGdTDYqGYgxfEIIIHVRHmob+UY+bfEQ9/hwyDZGZKuhaf5khvJbNy2N
rh7B3srHv283aICCV6mVa1ejUoe3RgOqpZtaW51aEIa2sbI3yhZjE89DnBGtFycwgil7ATa4gjQM
YIeO7ZG8pXltOEsbDVLuk1HiPgEMUjL3HrJQzsQm2gq7rx0q5u61gM9BIdpz4eBYFNlQkM4vMVLj
aQati2gfrO1412KPHaxgRgY60EcqPoBCYzlwFMl1jyNQJQBtVtk8cnWLalORCb9AVY6v+Pv2MuUT
6JY4fOTj88jz9hjL/XilUwLbZEmVvJG6AiJCTnOfCRSLaRVkWzqMVCeZ1Jq0dKunY4eWcmQ7PVo3
yIkWvr0WiUG1Nh70/kKCIbZVwz4kqerT/dAZ8XXrtYTmATLG2yxVw0tKxAGvSk9iHAXjo800Xocy
DrlQq/Qw9dE2koHLK0jn/kaMen5bVqH4KBXd2quJlK2LkPr/OrTk5obObP5cWAl89F4v0ktkOSFr
haRngdZDdO+Mq0pHIvCvLkHutYRLVG87hdAozooFq56/Bm5fDd4UFf9YExgZct+qMnMGokpNnwFK
kwNMMD3A6NxrHznwi627AmC1szfm8bw50PSD8wEVUybdwaTEUubGfUllB2FYgCAtS38DbFoJX4S9
Zpuv9D82L/LYL0xRmfy7vo8ID08oig3wY2aLaGoljQi5sbeod4T0J0B3BHrXXKhZ0sDsF0pzIdVu
wvYK0X4XhXoR2KhIkCsrFyZYnX2LpDV6Mk3m0BEvb+iK3bcKvFHeivpJAOlFG5CgPQlpZm7Or9bJ
76PYujAMYSqGac3Mz2I6nQ318twxnur38qisqzU9uHWCHYGjr/OduTTgCTc0Wrq6kE0FdII+d0Mz
FAibWuS52xzmA9Flk90ieLrvpIcIDHY6+mszIi+MdnSwNuS8FIyMuwZ3ZTmmf6g+KO54dX4NTvxF
bBRTNS3TFhq8ab7vJw/CPAtNsDE45vXFwQI186K7L2SpHnXN8wN9d+OCI2gpGLRhdWja87W2Jbx5
hIURnDXewZOMUUDQf0ViYYW/W2PxbDCETWNTwS96duLGrpBx8Ohw3g2gBb5nHp2seGEmJ8cwAfRB
tbYV4BhflwyPVq0GeEDzJ4JkAVVxpTaH84u1MIQ9c010EWYf6BrgMZhCw6fhxIslL7l8/vXn/np2
Wax/JmLPvn3meyKjQcsoY3tJnTq8Q6VIuvBVXGgtKUfTSlPlK1Trf9W6SVuYStLC7ju1KT7/BcrX
paR5DdlLiMaxUV9VKkThN370QK/8/HJ+3+SqsHRN4X/IKnbQs3OeGSXGYmVJiBSh7Els0wntTfNQ
XU39P20vbs4Pd+LrAR6CHEyfCXzd3CGy9FIqxSTcYESrdSOxmKgURvDvzg/z3dNTZRhuEsuyZV2Z
H12v7DxfTxhGjdNdaBa/3OExUqyDRyqrdsoPES94eZ6aFxo/hmIILJ9Vbb6MCK6gSo1XpERcimAc
r/8fF+mz89M6sSe4HHlNptlpljrzvYRM6epyOK1edgM80jAOBTxSapjnh5G/v1zql3G0r3svzrtS
HwLGIXRcjxusIg71hb3L8FWUnPNjTT81O2gKGj2aBfddAxw5uzHQnvfCXBIYHSUcLBLV7fnfl0+t
mWUIfLipZxNnzF5hIIe93mB65KCgs1XW+HoccqffQ0e5G9e0TVfcVM9Lr9n3U6VNBs/AHsgQCTdm
2yGxpTq3Qga15R8K5bLAfzIB9t7W/YLD4vd9pynUWixTwH6hKjRbvkGjm6eMPX6RwRHU76DeL1lF
nhpBIQyYAgFB7DRbv7irQAmkAx8oo0aA/0eKcrO5cAt93wWaosgqAtKCU2Tbs43NWzJGlOzBALn0
XOoNslYL+2BaiK/7jBFsRSexAELATvu6pUeAVV2EFbKj7KwL4JaHzsGIZRfuzm+377vt6zDTxfQp
ZrB9FSEmwTDDSDSN4hzmQMoqUpZuglMLptnWdMNxiaLB+XUcrwQRqvmMY+sfSGNTD3w+P5FTAxgs
GG+bPt0Fswew63kL4pwB0Ov0q6Opbf6D39dsm51l8+fPz70+2GWggT92BHJAXJfBwo76/gLo+N3+
fWp43DiGXxeo0DQ4GDZ/vy4esqb/UMYbam4XlXEvg2jVfKSMz09oWvGvG0yX8TpFgRMVZwqAs7gk
92B/N9OEaO/TKa02moEmU0GPKwjuexEvpDPfv48uGxo0TpILQ/kWn8uDaI0CGTgH8XGyU1XXF+Zz
cgCsQ6cjiU/s/AO5PbXMVGcBU+CepaN2//rm0mVIiwQdxIoWS/f1A9USonVjx+8XPR60mXuQBLiR
NP3X+0xHp4T/cD+qQPxnNwvEksynuR47Y3YoYZ2LBcPeE4kSh2P6+y1ZtoxveQvACMPSBB+iW08u
xHiuvaV7nNV3ygZhqJ20MN78OuaptIU8fXpb6Db/19dlc1WkEiKZbTbUx7/J68+g+X1+J8+//HyI
6U/4dIeJrpWghzax00Pou9JkX2wkoEALB3RpItNN+mkUGCG6b/Uto1Cm8HLIBO4KlaPzU/kWyfzv
XKbYFvq5oWmzXUZjLh78gJ/XVwORDOLEl7Axd8iK7pdemNMT+r+h9NkFYMPcMMcCdTOyyYvCAhq/
0lu1A61fFB/np3X6C/0z1OxyzuHxDpi9oDAMCprk96WQ4J6cH2NpOsrX79NnidLWgl1Qy5ROqWLa
Zv8DHu/m/DDzB3P2gebnM/biMkPdJ3YC0FHygMSzcYNTDdKo7d1/N9K0qJ82nNJlo2TghAcZV8M6
AGpiRBc3yZJb5I8XZrW0eNO/fxpryN0+zPQRGKot6NC38rCz2/DX6App4TMtbYXZMbL7MkBvCpwT
6n8amILU3lie9W/js/lXmoUboW4ntm/QzxPuda6/Vf2f899mab1mYZMSqUWiT/3CJL82q9+w7cLg
x/khlhZqdhPEDSLmKVpZaDcAAZPGK7q2C199YS8bsxtg4uqbccyxTDUF84RcVIcwSw5dTbdSbhsE
Vs5P6dSq8eYQbehUegk9vu4yzLvMQZ+gOZAA9X2Mece2RALiOEShvLDN5Hl4M+2Az2PNroNUeKmf
xEYGYfea19Rvbk0wO+iCWWj76fRfw4sSZBMsURx3Vv71WP3xjKupVkaBeuGPObXOPH+qzJbWNWt+
qQMOhvXX0FkK2nzTp9VbDRYlgsHtWvFCFebkEtvAfLhsbZXq3Ncl9nLDM4dKyRwcigvjCNHRFM75
r3hyZT8NMdv74L6wP9CCKXAkcjSxC7TqwnVQ4qxXMVDOVY/x78LOOb2C/0xrdhjoWFsgLKLQcaUs
pPZcbwJfV9eNeG8b6fU/mZ9JsKdRt/iWC9edbyDbFMYO1m7AO4frwGNMpTNvOh8LL3jjC5M7ddKV
KXK1qTGZ6t+I7dPlq0WF4eZoA2N6cQXmVuQLx/zk76MDYeo2UlzG/NiZMUBEH2EixyifdOQOKUYv
bPBTu075NMLssCltZmeZ3WcOlgWBhPe5tx6wjjj/XaZv/DlhmU7050HUr1vbHCjUpm2dOZrqXmNb
iYw6uglxtqfXvInCLU0pgKLD9vyofwPUc8NOq/vp6zRDZeLoMaYOClPH/phsi3WNN8Sqc/x9eIG6
5WbpWl6a6LTan0a0jTQPjMojVVJA4de04EBV5hNyWl2B4iVT88ZgWwRpS9fcNg/nJ/z9W+rmlIfS
SYBALuYVTwiVA8aNMtKYudpvDbmw90XXIS1iV9Hu/FCnN6ZtaBSudQVnha8TtfiXEXdWljZUHOQF
ri3NW7isvs9m2jT/DDG7rMAuCNhh7H1V31n9C6awATqi/34ahqIqGnOg8jOfhmS0vSc8poHZtOth
C7WwBU8tk0HrUVWFahvyvNMkq8EYGMB+UO9O8HVyD76+cOUtjTA7v1aOLzhyNqkDkcCBpHGD5vfC
JE59iL+1LLJBylnz9Bncppd6GIQ6cn/tSs+g39doDp3/EPMaCo1ZkC30o1gmFmo+BhYZY2BPJQD+
dd+G6Vtb5siHxkhRg28yMYsU0v78kN8fJqr1hDSUtSyKQ+bsUgprL1IkfI0dW3Ofa/oCgEcRe/M4
M/7CNvv+7lLYYn8JqigmgcTstCgZwoo5rHAUczFSqncgWcGKCW0lyf/6XALCNGVae4ykiXm8QtW7
VHEWoJaGHsjQazf8MQvloG/N5qmJziVjc8nYNuWu2WyarqT3F/ihg6wt7sL1wcV8LIXlpsqVtRqN
5FAi7zjq6KQgCKCm/R+za8B2Fgj990H/xwjh6WF+jeocZMY1bXvgzcazG/V/Uo0q5vnP/P2A6Bqd
eIoYVE6+VxdLG386gJSRMxC4hbfwqM///reqDMvBQlsmFR9O+rcGUBnYUSZnnMDWaY9IBDvi1ji2
626DFOAFcE934TieKDRQWFaIN1h6qg3zBlDUJDEiFHnq2Mra2mnbcCOtK1yUduk23fkLG+r7i8Zg
lM/0KfSncTwL/KFyd0Hb84am8B7Nnwmy6tJFZW4DY48mcxEuZM7f75ppOItnDDMFzZ4DGQBwZOh7
TsNxWMJL3wT3ZHkLx/HUlvg8yOxl8fEsGtykTyEcoFq/bfuFNTtxs2jcYTxeyOCzK2Y3i6GaZeuZ
CVFb/SThGqVfpMHBKhdGOfVlPo8yzfJTrFGHbiIVQ5g64gIK9R7e9tagzWAtbLdTX+TzMNO/fxpG
U9yocmWGwUENloTyjKvb+RO0NMK0nJ9GUJrM8GLoRI7dgpVG+s06JrZyf34QeXoIvwaD+pePMru1
bOpLQPr5KMhOuTt0nfbGo3c0r+DJ7jxHXgjFTt0KFOk1RcUTgS7QvC0XoAEbtGJIHW3n7aNtf1le
5vt4Na7lLWIDz/bCpXxiS+ukHxOmgyI9nJ+va5hryuBDNE4dC3w7nAex8I1OLZ9O+ktji0q6Iub9
4ESLy0JrosQB7fr30nHKvXbo74qj4Qz7bKH0fGI605pNgSWVZy7vr9OBlJkPaKfEOLM+62m5EsP7
+e2wNMC0Wz7tOZSzlCzszNiBypIhCaEsBBcn9vSXCcyuALRT6xoiPcB4HA6bA2zbIFt4eJamMP37
pykkUtfm+PIQMmkOXuuU5M4v0TdgCg8btX/ytulhA0Ix21MDIB65m9qxaVFsAvcZoUovOGL6abjg
z4k0m2tXWQBtTKdwdkqnJo2iEDEDhJpvMzvTSpSt6dG33aXSPpYgl82fCroE5lJl59QXIqmmWU+v
WftW0YoIDGLPmupL47WdP0DeaP6DxwyJRSIlw5ZZQ2W2yTyU1IQsqTFWqo4SRICKj2Gw1J49ddN8
GWW21eAoNWhQMkq1lR1jHTq+Y6/NK2yHnXznrsX1+W1xYtt9GW627cBEAV5uOTlqcVFHh3CprX1i
B/D7pgnSAFTNNxBAp8S13cT8fi3wmHb9V1V7lcCeKGxCWTVvz8/m78U423BfcubZ4+OpflHwXJtb
OTZgjOIHd1EKP361Jq/WKm1R5vVa6Q1Fcg2qtfVYIje6IutS76GlNb8C08ifu6i7QGJAwh60ABVv
Dej65Hp0N6q1AYAGLQIoaSUca9wCUogfmFkq+EAh1y7EwqE9sau/TGf2yo1u5iLUFBrbLhyNNerN
t6iJxYcIKP/6/Mqd+k6fiw2zIEqLU6DpOKFTvHlKPHOt2gqWSk8Ix22gp23OD3ZyWjyj/9vDp0n8
9a7rLMnuWt/yndDetRAecSwYFl7QE0Hb1FOlgw/KgbRwNoSusK3DkfgggsWGuGXzKLpLTTz964mQ
l4FHnnq4JpCxrxOpA1kzAeukThaiLo6u53ExlT51IXweYw5bjLsx9yAmpU5/g73Artnh5LYXh+Ag
7RJgVcPuv5rSHL84JLCFIuRpHfgUmbhsPkppYYRTwceXGc0uUmxNOjPUIU0ifUXCk+2sIx7voLej
DaplCxv7xAX3ZbDZfZopJfq3ITUh1d0geGkHC7OZDsbsxuH3eRGm2Aa6+7TXP73bSOAnKIxErFd5
n7ur0UTy4iVr97FY+8rD+W9zalN/Hmt2u2E/oQ/YkTGX9gEPSXvyS1YuW3ch2jm9ZP9MaborPk3J
h3A20FglRwidqb+aLkTTJ44/6adtwdQUFOrU2ZsjYtPEj5DolmhqtC/Ht6j89wHnlxFmH8WE3RPX
EiO46KXSGEa15uU/+BSf5jD7FG4kKzVSZakzoq+a2foGQquBxnenBguX5bTa3zbYp5FmXwNNepp1
dCDhyxaQdxD8HA4ypOz8UVYXgoFTHwaRdW2CHyokOrOhUBqDUYZ6mAPzY0wvmo966bSc2ME2GBRw
LZSa+M8sE1BNRIVybF2cgQag++O3OsmBvp//NCdm8WWM2fUidZavSVqAPGKzS8Ql+o5atj0/xKkr
zKaiMYWDCMaQQ309IoGKCafaMEYFWxxYaLaW1g06EZv/H9Z1cbzZnGK1i9MBxT1Hi//CUP1Nuypw
qV8pTr1WLpuFG+DkZ/o0vdmlie1PFuCglzoSTkPuyoqQzkMcWHk+v4wnvxSC8zQGCBC/8VzEgABA
M+0GycVNtI4P5pjirpEvzObEfQZEmCE0k9bAt7Ze46l5M1a4njeWgm60ppQwGe7PT8X6fkq/jDG7
06DFIuKKSgZSx/y8FHpXGFQcRcM2L5DqxaxGHHO3WcrqlqY2rfCnqzrNVLXOJyEwKFzbpBHoszX/
0V7/tHyzqw5v+THKx9Jz/EO7EVsu1Y14bRzFAdW9yX6dX8fTW+KfbzW7guSmKAwxWKGT1T+tn4b5
89+ikkmDv3yo6UN+WjG/UJVKntCD3rjP3U08XoXeQiq/tBdmUWELXbogQ/Ac13wYXQyRkT6DNtOj
yxreqv6P/2rF5vBRT62FJMVh5BgutpdF+vY/1J1Hl9zYkYX/ik7voYE3c0ZawKQpxyp6coNDU4T3
Hr9+PrC7pSxkTkKUVqONuk6xMvK5ePEibtw7KibytLVsX7dz2Qf9cx+sgb1llmfikJTEBN68Ez0y
FTF1D4THSFMGb1D4uW5vYyesn9uGWkZaXkjgLxMnIu/aoHzG//1nRlaOrldaeMulJt711ZEt7igI
oambnQTydecgr5zDbMQFKVFqU+L+5wlyIbR6XHw3/XmusPHy2XAJ64A0awO4cKOOxIE0+UelRTMs
aLr99XlbtvAqKDk9RfLaJ1Q079doYu7myORquIfyyQytd/V8H30rxR9zrG+EJpu7b+UYkr6jh8Yi
YynuoUba5S5Kwo7xTtxVu2ETkXmpKPNifCsvIRcKpOhwdvFEmXfGrkC93oEi1ZVd4J/Nf7gJV/4i
VgOhljs/3rXfhfi++x7rG1tiY7WUFbzMCkUtKiB98VLpezaFtGeDrkIt4WOZwJQTuBbquI4mCxvP
lUtPV5qoyC+LxK/KGd6F5ujJbCdup+XpWh+JyKhtKfejM7m0wntbcI2LO1/jWSHrqk5xdrVF2hC0
O1UU05vimw5o8LjxqrjokU4+f7UpEsjYeyh0410CK1NlOTUag1CKXj9Zl4ws+VLw4BRkiZNf3k+B
iOBzFJjprqi/mhB6Fk+SvPuPTPzMFJ9cgV2gol6rLjm5BDVYe4xvoF26buJStpnqwj+G8fOAndgo
J7+awqqId9qr+qgcTNydbot37b45bFhaXPTaFZ1aWpzviaXcbK0cRrHFuZp72ZNua3Onuq1XPyCS
6FpHdXKvW7y0zU4Nru4MdIL8yV9w+xM8jupOzjdGtPjOswEt1XgNjNh5u60PkbMyQVu3U6BPab/X
7WOHn9vaZxcP54Is+sPM2imUY6eH/UBhtvFER3+P8o6Lcq0tObKbueLtVrvepr3Vk0m0VIgLdd4U
0xO0FTgD37WckVY6eZe5wW4LVH9xlU6Gt9oWup7QzS/zlkXHvAsO+rRxiC5/Pp2UEhlaugNX5xRu
t9qq4N3fVfMROlNh3Nhll3w2QDtjqZuQJ1mXTqK0aytjaUOKj9FBOkCfAswNmrCNi/ySuzFlU1yA
LDQEriv0iKBE0NZhRovuhG4X+x5yRdfPywXgHnVziTypbJLzNdYIhxRUIg2uVcxOCw6hE7uUNVzi
LNSfbcmjSai0uw3/c746pJZAgi3vPQa2BrUEsTBoHaJLO6m9yfWnsNsobJ1P28vPX10F7VzqWaHQ
pmmYx1nVbsb2tZxYG/fNcl+9dAQvjay2mKbQSo4CLrWZwDMUFzFYQQl2WvBjmL9eX6Lrw9HEVYDQ
a308DjCY7PwMFaYDbJNjtBHALTPyfw8GtoaXbnqaUVUNBbzmMHwWA6eyvsPlYxjuCPxsy5Z0cTyU
HIEboibFNfTSmNpBW0g9KtzVkJPZy1slUO0FxKM8DLsJ/7ZErc4WlOqyVXpR2XUA29ZDbMQUZdYR
UeeKwEA1ghiKz87R9GmrSf38hmBjcLf+aWjl27K8bcZgVg1PKc3nNIRfq4qSW2NANLUv5+P1vXHW
B02HwAtrq8ns4PoDg2ZpXuPN0250VejgnOW6aO3xRtx1kg1XqOJsX+1b87kc8pOb3UBdCG5BBJnL
pK12zWCgvCShdhP3/caL/UK48nKMy1c5MdVBwxBEEImgFwZRmGkexaF+QEX6pqc+GETJN79KiPcK
11C2UqIXT/nJYi6LfWK6GGeEi2foS5pMHp5pRSycNOmrRz9OzEexbWsbYYB0w+1vGV1+f2LU79Dx
6AdL8CToUeT5ptOtXSzIrgwxZNDlG3flhRsA8U+RNCn8DVT91ulSlm9Wi47D37rIwu6qffSMpBKy
aQQb8iFyeVKpG/7mQrzx0ubqkMxTQ9kMaRUqZLAl7ZbHB5z7Xu8I+9QTHquNqO3SjbMcSJ2eTi7s
9eMjjwVhlBrwGxXEgQgIuVDO29dP4iUTABzwaXg2mvdXLjRAEACmfLz0NB90+UHoN076pU1x+vmr
GRuKfjCy5bzJwZtyFkE4zHd+NbqxoLh6K21siktO7NTayq2Yk4robcyeMPR307Pe3mv5gyJsDGlr
ylYuRG7RTopE7ulYpkX4oP16+LTg8yX2EQ9c8QxMHSYxZFQpT85MTT40gy9CJg1UQ0Rv7vraX7o+
Twyto3VIGtUKqRTWBtLonlc8NJ+C5ERwuysoASZC4F43uAQX6/v61OBqs5mwWOeoxEY70jxqaA9q
iqomZTvtbWjAPQ6/LspVAqSFHxCvDBwNcczP17/BxQ3yz7lVVtvR16IJcVku8V4OUZW867vMy9Hi
Ebbm9uImOTG02okN/NdjtsARygpNZLfp/p2dfvL5q00IT19RlRCCe1VQ8jIt1V1QTpmTLBLBLZn1
jZW7PJwFv7zQ/cnrvhGUyMuxUAm38xIltx2cgdfX5eJlSVPKPwwsC3dyeXS5D+3b2OrAYsabYhRu
M+t2rNRiV3SwF08/UN35UFew8GmbGaVlzc935T9Nr+6tRiysYbDi4GfPPI1HTuEk96WH/h992dVG
/H0p/jgd53ImT8ZJs2CEGgP+tkS7Rb9r6qO6hSnbWqvlFJ6YkEbRCCAmNDwjGV7DlKk68PJbG75j
YxzGKrrn3R2iqM47Yk56J0m+JUPhLjrV17fFRQ+lqEyYCZXjWWkX6chehsbQ8Mwyvgl9Yd6lkArf
mrH/Q/HjwoZX+KkBrLPh4S+Gp2AI/mF35SakIYG90KBj2spGbRfPZXQf5ZzhYKrGN6qFOkJh0TyN
VFN1a0GVfpAL1HwKw2hc+v4hiAsn30aoalGTLu5ntJq+X5+Y82sVOvglj0MTo3pOuBFOeQkqM0BQ
QiffGvf0jcEINu7NwS8gpM5+CHES/vLWheEFiwsmiY7G9bMemdCUk1JZHgqZH9A2OqJv3MOsu9ly
dWFwLwytzoiiJEKEnp7lKbSeHuKsLu0JCakbq4EHOwzNwh5QZdvYaucb+uXoVqcmQiMn0ZUUfsS5
LV1L8XU0dVGiRWj3y/W1u2QJjjOa4jRIOs4exroYz2pflIY30bZpQ2iwKKykPu+QKttw2+cXLmQm
oCSlxW/TlL0eVKDJtYTEgmeJWeygOPNRUpDcFY3SfF/IRujM6O7u6t7cSQaog18cp6wr9EQrdAKJ
dB2qK79axaNoFXqnwD6mVbYUZIhriPMMY2nXO9dNnddWluk0TSi1FgbPsw6bRu+MWetm3YNsYMFO
LFgGuJv9V//KG/K8boQ1mofp1uIyBNyyrPCJh53Dwmh8aFO9erhN9BKBzntNgEgfDtzkvi0Se6g+
i9brWs2QWd64+M92z2J7qYCQI8T3rZ89UR7mWWUyq4p/j4CGPz30wrfrs3kWJGGCDQME7Sdb6Lrt
rRmGOmnNnoWLECi4gYAZ4pB66416dk0tVmiqW2gmQQetseOpmkeKMmNFrZ9pyXbbNtuYqksWIHRC
c1KXFqz4avfLWZi2otkqXjl/H1XRacOtNORFC6wDBww8KK17LzcC+e46qeBV8VA7mFD4RTihaFP5
eH09LllZwmYeuzp6mOslhyukTX0VK/X8uujQedr4/Iv7ebnrTPLCaG6sPTtUxohRTBjov7EOR+nQ
HhLLnnZLI0rqRB+uD+d8BxsiRAk8lJduG/Q+X06aqcVNDUZH8eLWM8NbpLmULRaDLROrh8aMmI4R
wsruGfVNCrf6o+i71wdxYc4YhUHmYVHPIWxdBfglROiBVGIC5QMw9aQhDto9MmrknrcR9RfHQ3Jx
KUAqxDMrV1oKkEb1EsbmIEmQdMmNB7/Tv6tdvIUruGRJxwDuzVg86WrmrBHpV5JkCjTMO7kBF3jY
rEZemjqwgECcMcSxMVfRFbTHuSxq2FDvWzc4ANXywq8dDHgL9ljZ2NwXBvTC2GqddHgwEcascWb4
1R1E9Kh6QQLixq0g/PKFx8tIkXi5o8N+DnUcUykJ2hJTUyd89iNUvUsj6OwObriN3XfuobFk4dko
siBCuz6wFhom2qIt48X5Kyl5irWP5YjY9kYG89LUGRCXgqlc+Gd/ZsNOrjkllltNa3ALqE5XDmIp
6k4d0beZw2mrGWpxxS/eYAv3w4mpxQWemNK6IqPXq1E8PUGgsbGJSKogsavwHUBbJCh8/dP183tp
BunEVVWaDvQlDHtpsLLiNhR8TlSex24/BZ8CSfT6pC9tM5s37qEL0QmjU0Dp/eR8Q+39pbGinXND
FkrFM/VFk8CwJ+66aW52ijEeM/2zXhuog9xI9E8K+uP1gZ7XLYiLNKikqExS/qfR+aVxK41F1PAg
+EeH4FA9VXsRwvvvC8hKdNsnxO8OliuKGwHZ2cNtZXR1xFMpzxsLZSdO3dck+kafk6vrMB3liJg+
amr65vogz3fqyzGuDrlRtPowSDEeRUKIGtGCwexdPQ0O182cb5qXZla7tPetWBJRM/DGGMHTECHG
ALHkVxS6nlS1in5927w0t9o2FKHK2BdCTvndvENb+ca/s54UJ/ZyZ6uj4cIWhbZ1YfOD+JQOlzX4
apQTyS99bGl278pO6EQ34nHa5V6538pqX5rFU1Ory2zq6j4J9Ixh+XTwIedYVfK+hjyJxqeNhL26
xBIv/QrDWkrQIIIXfPhq80t1WU5U1WRPNOZ4n6BN8jlSgtmVp9oJYinx+rhyhbEvnb6M3waJob1q
ZLELbR1X7kqBZrnVrNGsNSJ62pqZ+q1XZ2mfRUPsDVOrHREXCe1wQAm+ivxDPavToaM39VEzAv9W
AKp09Ock+SLW44AmfGO5CM09V2k674Sq/e7PgD26Jn4whVa+09URhF2cBK+HPvOdSM1S2xhJel3f
xZcOy+mcrM7mlKqtHo+t7GV5aGdVsJeTO7onvOtWLq7yycyvjuRsTLk4kmHxjOj1nI5fkJ6InSyZ
HwOr+37dFDRbG8u8OphwUw6lFKOdOPmRZVtK0MA8gTJMNM7FO12KCnpCat8djeo7Xf3Nq3FW0HcX
u+LbMDXCR18lh0G//+CEaQj7j9LPj2astUfoRlpUeeQILdN8dJXMQJ+imD6EBQrtuRpG96EQVDMS
26n0uUwm4XFWdZ+Asy6/C3WNtnJDFJBGlU9j7JDGXicJsWprHMQJpEI1C7ey2BSy3QmNIDiwNsaP
rZ/niQNpi/ltno1Wsq0BgXl6OKWvIw8dW02yblGZ5UlWVsk+EZXRNsEN8HNWSrld+qZ1NNVK+xYk
sY+SSJA8+Cj3PU75ZL4KC0RrYOxMvKFaFJJTH0IOrVI0b87l4BOZY2GPRqer+D6vaB0d7lwrCXAz
kedmNPAeaOXU1eTyfeJP7WMlyNM3pBIwLqHWoSb6bR7UFcpxY4lMXD+Cj08gDVOZZNOf7KV70pbT
aRdFCLwG4LluDT2pFxV1AdVzKb5fRFFsxQzF1o792tiXWo+4SiG/9gXxoQus/TD4wzvFH8x9FkIK
FVWLKDFZfcSj4vtyQJ0+Q4PZTQxI0qJB9dHHiREvtdoPdSS8D1W/P0CHWdJ5IEGLpzWVLVPSsXNN
edRLAbyzn7bag5mh7DnOtfShl8fSEQEEuPisr0g7q28azRdvin6RRbeCbt+rLTIzCCE6ujS2cKEX
ww2dw9G+5ysju25S/ZV3kUnN3i/jr0OOECALjjZjJyIJowkhyjVx5MlyPiO0hiieESrPRtmb7D0f
vUv+Y2yy0pureT6oQbKQUw6ai942QvB58kkwaOiXjE6xs2a6a8uke8yKKvwWWUKJiLVWfhKnRgKM
rLWOCDDjjThnU+R1cachfR6Hw41cD4XTqxJ9pwqikZMiGCiXI0hnq/Novg4i9Y3k9yQ8lEnDZ6QZ
fyZ6Egk6e5jED5FavwVw+kgrTul2NbQ1hhg+Seb4epLlXZ35900R97TL9R8MqlouHTu5Pdf1fKA/
6KH0tUfB8O8CuUcMvTZ/+FFPs1CNsDFCUTYCXsIRR/lQNx2aNXVmizVKZWKfvJMr667Ry8Itygy9
R/1NpSD4aY7S+5FGOVmdCyces1tq3cjW4wFQj2lp3GpRvp6mATmTZKi+o3lo3HYmUmaE3G5R18NO
npBl99P+Xp4qwRl9ASWYQBed1EQnyJ+z5n7u/ODQyIiMFj4SO5FJNhpJHfF9FErGTg+TvZX2T0EZ
Sm/NDnV7oZ6rO6MpkVUNtOKxKcTp/Zyqdl5n9U4Sk3AnVUNzD+OQhH6Vqn2spgrBbPQcD+QRTU8I
LV3hHCGh1mnhm0mmfoZQnvAJtNXsiMIg7qQ+lySb/F58L2WIafRTl9zPadfsYEyJUFIyCjcwldHJ
MqShZjlUHEEv76YurZ3ST1JnoJXlMM+m/DVVxs5VADvt8iws3bApIOoprSMoiXLHMFVHTy0KlBHy
ZaBjGydpWVBxUD9Rpiwd06wqWxD0d6gp1YhQIbJuZJXo1mX7Ls9l48aSZIg1MvCukjQptkGp8WaS
g8/zHEBPUkustRq2uymX9X0QNfM7dNb0OzGKyz2vYGvGnbc1PfPsV10p6nsfifqHMiXKLIck/s5O
uCn9IPXEAWFCyw+yY0+DcMcKTcPbvGvyj3TSxK4ZdvKPJLTuYnbDfZ5N7w0Ts8XEa5tdXn/KTAVw
eNAIdisitiIVyeRYljwc07xH57lVyi8E97o7tKjFRapEyXKcXJ4dlZ2CZneElIkL/MyytTmqjzzq
ZqdvEwR2kDreBcQBrphrgF2yuHUM5NCdYZKqe1MePkygzdBKL4a7PPdF4iPheUpghhvN0rqBxXuY
UFTN9YMR1xoi0L7oTnkt74xKHe/CMdHgorT8OLVLKYT7p11KZwit37Z+0P1IreKrFE/gP9VeR7d2
ppdI6xRYmgrzPk8z1a0jTdppFoLRjhRr8r6YEvMpnXXzTeIPz1nZfi46Kz0ggy25FWrMbi419QGV
i9ppg4L8rlmjYM+4Fq13qPSNW62owdRbs2Dn+gwUVJi0d1EgfR+UpD6YFZ7P72iq1lWxeZvhUzib
TeZwZu8HLVapOBbvLSnK7EnuUM5Mh89d3FiItQuuEUqlJ0tSu0M27IdqNMar2hA0d0I2zhFQzrut
y7DY+XlwG9fyFz/uDrB5hgfLyI9BUr9Kk+51JhaGU5GqQFsyzNwc0em7TvZfmxJd8aA+O6cLEA3W
wkpHRD1C17LtLY8DHDnNoPd3oYzXDOv8eyMPIA+n0nJaYfw+h5a2M1v1k6LTwSXmeuVeD30u5FJe
BrirYDrQiEsCo5K9mjSU4kaoIkkPyn7pnyEN9fq6tQuRI4o9ULySC9BRFlkZq9CFS6bAoL3a2BlI
RuYFKo/ar5KcItQDnSo9yQsCQvsZ652kAoZMShTgj6pnKeno9IF8MGg+cQq5+jdGc2po9bwy1KTt
2DawYyFYrpvIOPIOUWlT/fVJOzWzBMon49HqoeNmVlWvJdMAUajbhcIB3slff5suFHVLQYmmR3Dy
L80MRVlIBnqk3lTqezFqn4c83Ck16WKxfro+ogvR9k/sLeVHAzjAOp1BJEJk1jMizYDou1cMwxbm
qf/1B8QLK6t5k4eu7BAAVb1GUG8VoiU0sz0xIJxo310fz3nyiR0HW9pSUKWuuX4ktnNhVB11ci8d
9QWnBGET4Bcim9l/K1XFvlEk2sTajcTkpaP7wuxqxZIspz6GC/EISW9QTkmeR0uDqc0n8aUXpvnQ
pX3/JEFO5xAvNe4w4aPCtoqPSd3LG8XdcwAGGZvTV+HqNEDMF2qjUcreVCl3Y2q+knLjWATCUxok
lT22yQ/kE48yvY2ZyZPh+gosjuPaM3211m0SjoMQ+3RaqHCvRh1qmplBHjUwjNuSaHoatijyLu7h
kzVfPU/9SIwsqxUlrzJKR9dqJIb1jRN5jhZcPNkCFcZjqmyulbtsI2FOajOavQRh3EEvbFmv9oMS
PAiov1eFtTMVUpxCclMSEagAXpPvKHhv3BDnm9sif4ugG03li0jDaqCTLMx+Ijey56M9lQCPDp1i
3GlfyuGG0Quogv/qUr60t0z8iburEBKkMsqgsyZIXMS09UOUAMz01Sm3FXnIUAfVtF/2sS+NrjZv
M9aqijI5KQ3tNv42FU9Dv/s3hiWJdIGRqeYOXCWS/DwsK10oZK8BWljzrGu6j5KMDC4RXTZu6aCd
707Gs2QBCLFM2LhXOwdx6hZxTaz1neqVJItShH+vD2iZkpdHjlzfokWCkhLkjesir1UEVGXVQfGq
hNsI6fcvevPjuolLo6A2Cus1tDkAEVajGMquJ3YnXdqrZE124pbXWLzCeginn78koU+22kwCpU7S
hM+P7wbh2Kc/ws+a9OH6IC7NEwgG+Hlp/0OpcDUILSddGVn+5Pla+zpIfBRbO5xxyMn5N7YYYQ/d
0CgRaTCCvRxOKuSz1ZisyDC0XwPUyxPTH5w8L46d0tgAEjYCrYvLs8jDWdik+rI6NFodkVSqmT69
ld+3Yvp5Mj9dn7tLFgwd3DJ89byd18VEgIQIw4sTCzQEpCXex5a5MYYLlyg9tXDkUN1HdYyj8nLS
4kAt0raitNJN9gLIpgXoaLyDRXunHoJdtrEZLrj0l+ZWWy6Q4jGyDMwpb6of/v53ko7pd5KOJVf+
y+2nMIEsCPCfHhxIxmqNpNoUFCXDniW5seRB2HV9hS7NH2iZhTVFVCExWM+fELR+j3GJSvn4cSzn
0p0DJOgL3pZ2awTRfZck76e0r74Esa47VY98TJ/1ybEIDXlrdpeIZ3WgIZBlKelNA42+Bmwkgpap
syBRtjeG9NbXdH8n1Aj+lOiv2GUzPvVFLyKcVHVuTBPTQfOj21mTw9u6GrW312fmwrk36MQjHFx2
LlTGLzdW6ocVJD8LeAQWhGet2inP/5mB1VYqdbLJ1YSBsPoYyo6Uv0++Xbdw4fjRggf8hUI7Ot5n
6kwq7QqjNBJHjZ/ToH4la/FGE/iWhdX2NJJoMvNQZcHUhuRHae7KVtqqJV5YCV6cC5BMAw5/pv3V
zUObTDVeZCaZqVv1Ky1S7Kjd4pW8cJsQAcPPjFQi7DvisjlPbhNdj8y5UNl8kjY9Gbnpwelhox5L
wueXO2WWi/fE1Com06fIL4JZprAuaq/iRv/YR4VXJ/prVf/W6s3GRtsa2LKIJwNT2nZWupJtUMb5
XoyVNxNKC3Yyvg+nIt7wJxdtoZ4J2TWgmDN3MumzKcgVtvLU34ddtUuGydOy6KBRBfj13W0BV1J0
jbgMSc2Xw8oLg175SudyyQKResKcHLJ6i4Lnwt7jLhY5QZyjc5BaJoyWUskL8CaJPsRF4oSzfB+J
768P5czKgk4DPQaaQwXOu+7P77SoCjMV4EivQlk3ORNvgSHZWJpLRvRFXhcCABk601V40cdCMcoR
/ialNq4JlVdHMkDaLanDM5fAWE7MrIXHMoD6hkiPnZeGHSX4cNd1P359tmCdRdIUXdhz5JVQVjJY
FLAiMAq+bqsPTVd9ssZgY7oW//7iLlrGsYQu4GYvJAXocE9z1VjAPJVhUywVsoNeanae7LWttvKz
J9pPU8TIgDovvBOTSSpDtcZUDZVUYZE/1KzYluruvTEM+075oRv0tbfKVmZquWHOh/hPu6sbKG2p
C0AQTM1fS960jfxKiuVj5COBYsbvO9Rh0yj+d9YOTco/h7rahFVY+6OfMFRVLuwAUZCoKm0pajbu
pXM4A1NKoy50Fya8HWcI3USZYl1uAUjVhgizckBd8172O/NQE+rHNqXP8iho1WCTnVNfJ51OxaoT
6I3MZN7Iv75fT7/L4jNP/G/V1WasiIw5MvJv5vDUhsmXzH/7nxlZhSuFZM5ymmGkn+LBzUTkvfwp
DR3OkXfd0vJ117vmdDirXRMPRVQbAbsmHPp3Y3n00/jB6CI88FaPyXlwqiAuufBfajyKsLnaLWqm
jkLa4EuUNwtQsNkLXn7I7n42W28K8/wf1hYmZpUHsbh+rgr0QTZDi7XfST8oSNzl0PNoTulE7i9f
lAwNkWEgsDzDefUt3vpkU4C4NevQXM6eUDtJ7in1cNPIbm1UG7vvwnKRgZJRoDARGDmTJ2stkXpX
giExOkrVPjO/yB+UdusZppxvCiDQYIeB8/JkWb/01FKS5lrMFc8f6YaRLP1moI0C+IpSl0DkqRxT
po1eq1kLBmLOintORfDkz11rV6meGPZQF+KXX96o0k8BjCW9AV/QKkAoB91qpArgW9vHnlVLx6Ct
X5cSLR1Z+O0XTfE+4PHExQe+Ds6o1REn7TYZfaUiFPE9iRAoNRzEQ2NtSyvobC1/miGnCDk8GZt1
EkrLrM7PZHQp20j0Au1NWGmvNP2xnja5/M9wUytLq2AYTixN7kQaGiqpvFOKZC9BeioRd1tz44XS
+NSSFq+yW8Pf8pbnx9AE10qYAv54CezWiSlE+qpGMBtMD+KxGS1v1ANbnfSjatyRJL+NtOqxIoRp
8sGmDddR63YD93p2Ly7fgAOD3DRNEFwkL8/mUMTp1MMY6LFld3muONNzXvqHUOoPgXkTW1tHVDoL
AF4aXCPi+yzr1UGcJ48X4b4EEI/aGay/5iELVKf+zqhtgXjaEN3ZqA6JanpR3HhyKNvT5yweHTGR
jzBQgtk2d9c39jpoxF8sLCtoGy65T2vtpii95N0gFSL1TpMC8+ApqOWp+ZZu6CUzdGmQJCTnaPC/
lzM+kSauAiURGUHgDqHozfUXCyzu9cGcRQXLaHBOSwgMG+SZ+pkQmoMVVLnoNW20K6rPieAfpbQ+
zFZx8FUJEc7mAAqhVMcPqWQer1u/NMZT4ysfUWRhE5kqU5kKveAOMwgLqwVypumCvOHzz0yhw02D
xdJADuoXWPXL6VQ0q0K9gvS+1faSG5r+t2GQFRsBrefrY/opunUaDFBtlDWZNggNiPGin/3SktCZ
fkobD+mj3tfcwuxGr2wakB5ImwCLy8Em6HUofYyzMXH8sFYF8GmB8kZMjOgwloH8Nm20+qPUGJnd
yJromZFqPZH2mm7SuflUx7LwgO57cegrEu1qWZVvBm3okr0gttNHSwyVXRrTnWM3QdDdBdwsoi3l
M4Qb1we69rw/x2kuSPElpDy7S7KxL3iOkIGDQbL12Kk31pyNAc3qYeKMoZQeft0eryiDHDz5G1KA
L+fVCKQxy6pO8gBLHPIwcCxt/qCVod326i/SDi1DI0dPJwakU7xBV94OrtcwV6NWAg5au0VQeAmQ
Bzqb3OsjOvPr2IGog0iHV87yolptysySOkPOddGr2unWGgy3kfN7bVI/WFrpKM909h07mtdH0wLJ
p+/7eX/9C1jrl+nyBQxq48sLG8eurQLXrp/9MarBbmizZT1rRhncRG3G+0MGaNDbqZ63+8QMfuR9
lN9XVQkzNhSHjihnLRzZc3k7hGZML3Wmu0vsZotRRq+CUedeFgKv8nPTnRsZwOMAP28JtjKy6k95
KRQ2bXBfWirIjlSor0cd6GYba6I79NWz3Fm1XdTit8gInsh0PE6Z/zAYg7Zvo1S8BdvRIHRFJYi6
1LSbiqG3AyVOnVbP5Te+pT5Iely6cjYXnwOuVEah+/uAzO1ra1wofPsGpflJH2t7AB/ldHJXHkAm
ZceSwXihKSoOcExIXi2z4vspedPY8UjFN8rqYq/LBkq6oVUd2gZbWeL3x27I3/pSAGGrkMzvJjPI
95PWqHbadEdLEMKDkTfF+yYxzMdaKeePrSlonjmaQDVDEwxUJkl3RjTtp7HRvA5tJK+I5uydmsez
zVub+mAWfuyzSDooSdjccwPpt32jSkC4ZPQ2kHlwgyjbklG94DIhkVn0nyiHAXFZBYth3UiZ2c5c
DTzS5GBX9OaX8lcRJ+zAn3tvicWpxK4lDJuqicYygrM3UhvNJSq+h5MvcbWw2MC9XxgNhnAd5DKp
W63pGjpRy0Ql7EXPaNRd1HzWJg3Cr2jDKS4nduX86SdRsEFxWTlj4KHiGgW10IpebOi7/rvRdO9H
Kt2S+Yia9defp/e/vo3/HTwXj79/bPP3/+Hnb0U58Zdhu/rx76/K5/xNWz8/t/dfyv9Z/vQf//Tv
L3/kL//4ZPdL++XFD17eRu301D3X0+vnht6vnzb5Dsu//Fd/+Zfnn5/ydiqf//bbt6LL2+XTgqjI
f/vjV8fvf/uNkOnERS2f/8cvH75k/N3+y/zlL4wnKs/+6PlL0/7tN0X9K7cqZID0GJLFQFv6t78M
z3/8hrejsZQJeW7Qpsv9kBd1G/JH0l8Jb4BpEeFwXSkybq4puj9+JXPrE9YuTxUJwcnf/hz8iwX4
54L8Je+yxyKC+4vR/KQYPll/rmPMUzXSNLhYsbS6OfKmJTG10JHJRgf/iKiHHg2mvTsKenBjCRJM
JEWme0QG+KtEDhxpqmUvJWf7Vug1lz5QKFggCy1BhXtyrZiJo8XiTaq3x7IMv0ryc9DRFmil7jRp
zpiEB0EyD7lWvNKtLHKDvMalNIqT8WaXc9je1ek2nqIPYRO7Q6NUO2n8kI0ZkNHyTaAOmV2WwqEM
rdwR5CEhUNEzO5lIB4mjBZ12Hd/nsvqjhnLJVro2P86G9iktc9W1UokcUhw2bmIK8JJR13ys5vJL
Htam2zYNwPe09IFm6qkdS9mzJccfx7SCLiLypsl4m1aTJ/dV5GiwnAlN0Nud2AAWN5L93JqQgym5
vDN7LXmvWrUw2eWoqns9N8tDUSpPQ1vYSUL7SPA1ayf5kc4K5sx8axbHVpZdVfe6FuE98TGaP8r5
xzIrmjeULIbga+8Xt76Oeogh2qHso5433ES17ogqaNMhU17lPJEtWiFpk9WmtH0fBWP4oAsZwqDK
68iMYJ2aIs1NIvA3WVTyBDK8oCjugEtOz9DPPxdWVBV8X4N3UdAmD5GsTW6RFKix61L5NGWzZFd9
Wha/v0t+yR1A+1wXTfGjfXn2X/qQ/39OYyEj+a8/z+WZ0zjWX176mOWf/+4udOWvigIeAhQXyjEq
aYg/3YWq/hU0CTV+Gc+wOA7uiz/dhfVXrgkOMReSyF+LeJI/3IWs8VcWSSMqb1DEmcj2/Pm1/gV3
sYqgKehCV4AYLHHX8h/ruoAQWIEfZarvdonw4LedVwa1m4/ZXaZtxM4/E3UnfunM1OouR0YjAs1l
+u50A2gZOShrL7kIBbq9Y/0vYV+yHDmuZPtFMCPBEVsOMUsRmqXc0CRlCiAJcABAcPj6Prpv86zb
rHtTiyqrzAgG6HA/fgb5pI7B3j9tpd2L0/+VhPnfm9z/8VfjJ/j/Yb3Oeu0QV0tXhvtgZ/ZqD6uv
XJdbKUt2lNZhyPk/vi39fxyH/+37/rdhAWIuKj0l+rLTCEK0ax8d+Dxs95IkMCqGp9ZaGs3FqYpr
PmSm8jRyWmWat3jd9+HYhTR3NHIvPZQQz5RHo3tcITEO8WkVD2QhfFMfK87WM9qVCSQYqKCm3rbX
uQ/0sRrYuov8bbtfo0AaiJ8jfZMmaX/WxRN/w1Y62LElfLegcz6LmKQnWbFoHzrA8V3Y+rmpOgVr
6mXO1Qa3ImU6VVSATj/UJoK7dBTBQXZWfsexmm/bhBOLlcFWF+MajE+zRcMbiWR+wIbLPTpamd3o
Se+ZdJYVmy80P0s/Xn64L3xoXmxkVsi8vDG640iNSu4Rz7bB2WekYiuGKFhVBuRBfDYiRoDIUtHt
UXab0XnaRgr2Du1IF5DoQlOjcVNSJvtVMQZpgSUwOGk7KskbV62oiiBUHoDHptr0Dlz0mrx7m7M6
ryIVcxAYsN56rTCoQPUO5canialzO9KltHuOkAZdhZkHzUa9n/wKOxm6zQiI69NR/vAohoszkEgt
iy5dufc8ji2NRQ5bugayhM2GpqOZE9Mw/wvNIBwykUS0xoWIhAgLGZlGjQW0L+B2JEmX+HkooBjT
RSBmlTJoKoZxRra24iSbVKOhmArdYAsvXmcCwE3o5F5Tb5YHAS7IVrSRMzbMJiRw/1sZBnq3g0t7
5Y9pFkAOkOyndbHpfmMiBNN17ni06/wIWsCA6Xbb9xi517tmqNtAPfYjBDIw/Jl9OOdkyYhg4WyI
mjgSmYmiPhhwSCoFLlm7uNZLdmxsiLrn1pB6yvtmoDZfIm7AEOmqesHflo4pOPpJVw1ZTZWfFG4Y
9fZJ4pWRwt/MDBkBpJbcvnWdjNO/XQ9CDsSBa61gJgO/5Nb7U8UO010wRj3CqLG+BzlGUyVhlMeV
UfPHVhk9lWkkyLBHdJvEKnpB47ZkMQQtwwXRN2tzw+JLRPtVOKbfJrpMrqwHzbznNIAdw5wHXWPc
vy11EIVApTSE9i6MW7nYzMY+xh5MidAmtqUBYSf5XjY+6tPWQcqXZjG2WNVVRROPLhTVZ3nCVkET
SLGUHywPq0/78btlvp3qjG9dM30TQC/9AfZKYXj23XJvQU/Ntdts1JaB4d34t4t0OP9ifV6zHoDj
UDgGERgBXCXTi/msQJinGZ09PInG9I/T7NKhzifSzfFLTxI+vxBF3Pi4StCXzg5zoilr0c0jzkbP
mRhz59oJMwk0g7b+krB/CVlmFp+kH45wvz8Tg0OtsyAEDnIcZl3ZlxTnCKeCpg6JjHmCaEiegzcs
x4dabgzh4ZUQif40fj3QqqxMDyWRqDavFucmNpB23Hfp5E9TkyUEj5tALoT3wnsYcTmRDtL8rpmx
qmj7YYohr4oMjbGMbeRMCiGEhNNeZIc5hZUMG3gL38AA0cTAvdTKbIlvwIP3ekhhJtjWADPF3H/N
desCODi2rItBKp/iCmLRUEx/CYci6t8KIxTv2Ytgn5bk8+Y1mHop3p02g4SqFXsRj0EYZAbN2kxz
5N3OTZQBHUORz7tZRcTh7QGaif+GfXV3rEeS1ldAdcI/WU7iEM2l64Z0yQYPzNwmM0joNcCtFm9Y
yRWBhhbtu1cHZsVqe6MAZ1ztCpQO3e4QiQoFc9bKZHjjI1IJod9U1iBJvPePrUwjrDpqo1Pw1WfT
LPh9454KJLgvXCf5woUBFy+yVbJrfUeLKuILBNdjgGQ7aC5HEf/tnZrJ3Tr0puG5hBKoO1e+1283
28YEVauWCUf36/VBhbrcwvwkFbmhgDWvkM0m9dvmeyjeqwH7qCLpckxIwNAcz2vEj9B+N8ux3WKI
UsNOEVgbu24jL9QAgjl1I6v9NqNYq9MLojBJt1forDqYyhmIHu4EgrNXXJk6ST7kTFmpHERFj72E
GeeOL0m7lms02fRVVd6wfcRkVMvjGIZtk89JT9bjzAzljzZF9OFxI/ESQxgZTsFhhJzLFgoqyebV
edGw/BuauOm3PGiXOL2Dpm3Fcw4gAz34dZK60ps2yCuyZoI8/w5qWkZPEhUT0kaXKBhmRgyKsp8g
dJtfaos7+YAEp8Vd+9ojtEwZ5Mv51jsdveFcc332RON1p3CWrtkt1K913g21tldR+cQ/hqrm7fvY
QNiKet/UMIEh2JVuJ3zsxDtsrvbrC9BgHh+hCpTk5DXwoiuwwSCrQ9kehjD3gomERdwFg4OSOVXj
nlOoriHP4v9QYchNBARVdx77pCvmVrnCbkv1rxqlw7mv/aaYOhrtTSXSq+c6lF5Ab96h2nz9UkOa
dQxDrmBevtD+zm9QQEAulX1T0Hi1pYG2v848ySYDzTUSJyHCD46Ti8hDs/y+CR0RupjjRr4EfMWe
bt5Cfty4qB6XUXdJHm1+t9fz2GF7jpU6EMAo1mc2QtvWeeOgstos3Wfc+4ruE4hH8kXSWaNt8aus
6+mCZmu2x7ahLU5u4PUw9SDAGbOYCo37NEmgYpMtzlQ+QukJ0Ymyz01i0qNOEP27WCJPOIk9/Mzj
MXqCQNRXJ+j00inzGOnYYYQC3dtPVSAvahyX53TFNHCUsbAilyPg90wmbdrhadCxkLrn07HSjXeH
lgLoYdfo4I1w8CxLRPNVfjGgLISvdeox76ULFRUYW/v1J1394Dh0eEOLX++hR5wmhYT6htT3YbdV
RwMAvqhcHb8zmBecsCXw7sXcLd8RndYbgH5vJ9XS3EWBq3ILNCyP7eaOzkEUXS5yCYspwpepw8bd
L0RDij2aJs7YSKJTk/TdgTbh+oAmjt77gYsPKITQQ7aLPHikj205KVC/olrxA+qPeEvwo+zjZF72
QwQPEB7NTQGjA7dvt3XYGdki1G4e8dkHVvgQ8VWMNL+rl+bsETUdInygA0wF6VNQw4o0CyA9fRys
BPpZj+kt5ax6DdjUQIi0NdliuLY5VrQQuq9j9NAN20weI41/FrhJK9waEdpq+9YLwd0Hab1FZROX
ANfZGszoUHpGEP6bGJ9AU6z5D4SXeMWlZ9N+hO4dN8ehie0IL4l5xO+pqv5rjcP7OnbTLiYrJOi4
hZ9Bt/O+5qWBtHZrIlCtPBcWQ//77jkFSXsThg89rr/97CS04alZcoOb6zwAbCHPNoDHABCYsD2k
DelggzFvZS/GX7V/lOqMtMYWFEA1PFglbl23RvIEJel8J6eB7ZeYLn8CReK96Qe7C0krVFm1yryQ
tVqm3Bs1Aq39Kf0clTIZZPDJRf7qmKag/qZUjNnWE6Q2bKu4hf4Mq7l5ErnVJN4y7c3dw6j6vvDX
IMxhy3hftzTY02DF0xDqHxHd37HnyX5evKVAH9O8c3A3d6jp/XUaudnH0lY/8MSM7uRI1lIPIRJB
wh7LVZReUmgqm5vvgnmn6omAIuANO4s9ZElV81WP7XLdoE+EGYBgyT7WG4z+6xDgt2btHs2Jy1B7
2CF0nVfIdNkgCp2f4WD7gm5b3drBk6+akAS+8rEuFtvjKiMrL6IxzlezoZVrPmNmk5yp/qltoyYf
bXUa1wSis98TYGj7LyLsz+R/JOR1WBuy14uNsi1cIIlMbJdhQx1kc6T/xBVsKiDq0Ynl4DnVoowr
REojvebF+gZewPrgmvl11GzYzT5sRdxSxe9Af/TZB8NtF3baPBEUoj8QIJCM9dUL0YPsYCXQ1Md4
CJ5pjU+0iSG5YeMl4AzXb49TBLplDyXjS5UGVRZFG8+M9BwqZk8uwCjYRadhs5cIIynB1PrwzfZc
Y2Vh/HYtGPdZEcLcN+1+O5NmuSdddZy3dh+PWJfIoP6L5uJUEfodcPc6w70tiO2TqPtH2yfvBh1P
aaVFDXpHPnvGDMA/p/H954B2ufLMYydZLsz8p0/9r06wBy0B86VwlqgrgSVXeGs8fOrtHxDBW+Oz
e7Ehg8B0BUphoQnMRbs4+mmaKW/Dz7odsdns8ylaTuANv6jwqxFrtmztI4CTvErfNpa8J9381Rjv
RaT2D14+qORlXmkUT+pnPX9Yuzv4Vrw3YrkiNutx0cM7WscyHCHCDkJE2K9ellb3srpoyJ5J9GlQ
7jg9Whwwyu6t+fBTfR7ID4OBxiJvPFkzMfwEKi0kWu4dgXxN+3caZEXCkhOpvtt6P8JQKon6LbPE
7fQKbsEYPKGzukfTdtbIsMzCFJZ1nrhihvrYvCXIomT600qys6Y6+XHHS7yxZ3ikvLSqvq2j/9nB
45Yv4asPB7mMG3Vjkt01Ad0RzEZ8aj9rmOIWHWQZ+yisZU6ZOyWC3HSsHyesdVHVUcenNKchdvBQ
ZqO60aNn/Wvq89exX7H0nRhG3/HSTEO+WPaa6vB+3GJxxmJ2ziamfvtN+RlX3qdYEOKn2fvctuWE
mhXBG0D79bF2MVzTaV418B+QOGzdlDn5XA/90Zm9GcxlmMcynj5i8dT5QTZAJe7WmwdjZkWTbNv2
q9fjFdjPXbAL6/cWSj3CQJcWPTwGItBCZJJPa3qqdFhYL/kbBGanSIix8JyC0YV0iYMwFZ7WUwWN
eAWuym/Hw9mn8jD8hXBeiLM4hnuAKmbgGX0NDwsxZZz0ud3szRidNf1Nrmjdwl99v1b52P506EEA
1Vyc5phGyWlw/s7rZaGDpxmiCD+4GfQf7fi1INtieHbJ20COqWufAFlfRuOKjf6zVDz5nn6nHg6x
UHWm0P60Y19WBJvD8Qf+SHndRC737dLd9WDaVO2EEGr7CoksinTbHVoE2UMXAW8VimmiIOH3KLEy
NDoR2QoTaDbYI2n6x5nCutuVFiQeOk/wddsO0+b2UJdmjqz3A3tpa9wUVXNdN35KZg4emKA/uJWb
rCcSfLUeU8OaOwmblBC+qgq2Tb2HpMjp5Du9Q7Trzm+bsmoYdMjNS2KHkiCdS7C/TPH1MHCOPfLf
aPtSbZ9XcTQ8xgbuMTEu7Sum6ZL7d43ccwez37VBp5saCvcfv8UbuA7NpUb/IoPhra12UTA8+rPF
fcZKy+mJtkNOYfvSx3959+Nbu0NjXiA1tYw8t2C/e98uR3+l+3hZD+F0W+Fig7qW1UMCrgLuNQdQ
f5WPK+eln7pDaxxsIJb6HNKm4JM5tv8h2sDvAE7yJYUrnobz44ZglAWlBCubEiatPKc9fdCIu28x
GjC45Xi98TK2hj8DInfCiKAPDtCE9o/OxGU1+EM+RhPGeVwOAncv3pqahzsMnigPpPilOofUHJVF
W8wn+wOEKRPwTYjq/8Rdq9l9raMomBiuVrByMme5TRnasTye/Z0IgtcA3kE8+PFhtFjyJC6wZX+M
PVX4A9nViLEZ6vFZYVTJNwqqRjsGv83G90geJiAYMmxyigVKFo7jrupVnYsVbs9L0O9mOpxQYiFh
bTNdBQ/N+gxeyFHXHcuJO0dK5SFsJ7AIR0Yl3VV1hbFlKEM7ZXaYbt6Q5PU25cTaY5BytFoxQu8l
vN5n+bmoNau1tzPGYAO+iHyCuY6k9UGx+a5Z0l3fx1dQtJOstTRP+gjvpLuk+BWTmJ10FZ/Q9cNw
ajuigzmAhXCfNrgJcR8FCOeEOFSs2xn0UihJlipLdL1Lhk1k6DZxmPvd2AFJYLba0Qj5p/2Hr/wr
G7fSLfhO0L5jDXOHNWsRDHVB4CKDqDio3XBQVyNn+IzgF6+SFhZFbifG9BUQt6ATrLYGCAmr0pPz
LgnAq1gYzH/AXbG/Fzd2Um3wPEgFf6g454Tdmg6NWyxLBSP8yrHv0Kq9sdfU6RxYwjzwTDIEKddY
LKkkD8hpFmiExWvr4XEEaGmDrzh9GId7jLhgs++a2JVT8G+N9pDcADd4cjy4bHiwweDvN4LznD5N
YZ9jVFLTvelgqZHcdAOTnwemZuBqcOJPsUVC74E81SwFkj24R9N/u/nFX1t0G/2pde+G3fNUl8Bx
SgI7fVNjTQbCBd7OgLfoqni5LUMR4/GBBpNzTGsp8R4GvOF9av8pHR5E0l2wIbn4sT1703KadX0y
OAQDZZdKJHBq8h562j3V6/RGBDoQU58G3eWoxeXCh9ImsILD/xKovUM8U7Sld1637hs9oflK9oIN
h1B0Rd2gFtTyysf2ojt6hlXXE8wuv4C53dQaFonbxgy2lPgh3fDlZHKr9foK+0qFZ4GiZMTbhuuj
VsA3/NhATbs8smnb1Qs/sPG1m9I3VyVN3q/Jg17oc1MvZ/ixQE4vnIDVLkfbELRbhlw2vBWvCXCa
VGwHSqsZj+cJHIL9nNDTOmx3nqp+JsI0Bt8FX9/m1vtga4pIBv3PJ6OPi+/X7QQDFKPjg4vJc99P
dzHrb95KrySc9vNg4dbjHjRGMVWxfbi2RRi1h7aajmpmO2Buxa//eLa45a0h7Z+h4SWMSEtgCG+T
R56aqOKIiomyydq8sikYNRrBQjO/reyrqeBGBNpeE7+jZdlZH1x3SYCThrZI/elcK3l2w4JJqAbJ
aJJZBTw9axliifCXHiKcHri05JDml6n31Itl17jw2QTiiUdfQ5gCKI6PdnL7jgZ3AKDQxMz1Lan9
ly30ntbIfw2SuS6TRuTgC32m+EXpGMKVIbgoEeUMzDeM2vfDFKGnk2gnRvlIk6XNpB+pHJYwNlNJ
g3F+owcjSQmVLLan/gtGLZPZem/j3bgMZ4aRHbNZxyFVSPVHHdIrX6dinE5LAGQW8eBoc5O7Rr1v
HW7RVXjovvEqGdy4obu5SL11CxaxmBneZBV8MY71eO0/1nOXJ5N5Gux2IBsI2DPCLmrbvIQNiNkO
7J19zeNPwKTvqg+f25a+86W6QigB6B8Vh1XhCxhe33aZ7lXq4YaeSjsBcIfGYu39XLPwYsV8jye/
95ESDHtp3CowdcOCIcakMnjsWrcJwubN9kHwO3kq2MeM3maEBU5Nf1mchnaM79rhfcHFOtAAFgL1
A/PbIdNaHKsauywKizDL+dWxuDAtg/v62C9HutoOuFgX3wIbanifCP0Ccvpn7cYrqZurEf5l88Fu
6iARRoyDJH/B0CqmbSy7vhzig+TYQi3iYQ6WIyyiPmYvuo/kJ9XIVljmPeRs52EzRSUomgV4ktTd
hYe41tVdEj/jXoRV+nCXjAocQXiVmXDfi/bSzVclxptNcaaHbd9WHFCwy6PldzE05lGU7nC7Y4Qb
HuD61+ugiAav4H143zf2roYVSYeRxMg4x+KnXJL1uob8jGAldKoBXvMpOfQxmTEZqnMc06KLZZ4O
ayGq6aon7PzBNuLLsosdonIDQDTrlzduV5aap5VUzxihEQQwXjFdAxxjxeKtgD8BctdJzgWKfcpz
MWwvU2QRECWPnpxAFvSet60+Kr78qOSE/FJQhJuSkPQQ2+QUCZavE3ZRzfiiUthQKYA0+UK7f7K1
ZeT6NzaFuEncqXE1YJ2+3Gx7qufgR4/rPsDVQsfjSKbc1NiqxSgXkxFlN3twcEP85ryBBXcMdV0k
iZcvc5N3gUbfgZ46qRCCMXwkvbmAPwMeyITJvcB4u0S2lMM/7G0K8ISRTmYfApA5PD0Uq0bUSyX2
PUb6OmFZO8urT2VuMD85cDun7TI0eienJvfgAjWv8a7R9k40zQGBaoVpbLb5VZFs618bhMdf1NPv
3pPmXcDmEVvHPQDZ3Hj3atghuRhdXJBRjO8Ve2NiXzmVy97mtIt2ParyiiPvaoGe0p3aDd13+jfV
W5Y0I/wIkaPgVCZCgU0227WRB79iEn8omFFVE764yjWmSz+KMq/q7isfAQiJKDVI9AJiVnxub9P7
PoI14SjPAFmuvyQ0h7+FDRVQFwee+ZpX7XgaQ29fNXPJJ7KfV1b2QZdHDg1WP2KH6mdiBX67Yfi2
LYzCee12Npxg9un9TLUHhxGgTybKgwaw54QYXdjlsqbJaz2AaYilqNLZRLcSx+bYh4d0e2iSvHV/
RfsHiCMa5JufwNAvvIrkgFkHs+JxABC7hgc9XXp0gjHw8NTkHhsKieQZMaxZz8COXeGgRgrkqGb+
wG/9tCccnUbd5M16VCkWnKHOyfxTQxPWTvClTGA5M6Bdxyl3bQciPeDfFBZl8Auk9m0cP1v9bwT6
yUfUOK/KSfjcM3j0MPB+sIHqDHyqwzOkvEW3An4xuGRx1VD+xdkfr/1m0Q+J9uBTZgnAntCQu1o2
h1Qdo670bYBqv6TZMMAPUIU7m/5rV5Itvp955gDA5IKN4XljqhyQm4bZ4BZW3xXS4NJBFC1PLxVb
LrHP8rFv6zwE+g+4K7dmfQfZF6TK4SgRwmvrbMNd2m7fFHspvawoGb9jdVqMwTfA9hdjAMeDkqhM
OaNJ0EgNtDUiQemviyfLtng5T8heclimg0iQzG+DxZ5jQHevwMtqUVAiPMfpTJMHIMJq+KyoPMpl
PmBTkLWwP/Xj8Srwp0HgXESVKNEEn+BKlw2dd26Het95Lbwmu1MvItj+hKe28TMkCYJbveWjj41p
JMuEhoVA7Hyz4DZ37BQF1bEZDaxVaTlVriRbch+EpkQG1mkF7AWd0W4N2r1NfgkQxfSfr33mMfxQ
8U773RvkgWCe/EF8cK6hu0rD6wSnYyyZx2E6JytAV6/Faw2D5lvTJiBGUZhHArXqFtOdsa79UKRq
gVnzjyXsn+WqQSFw5jOIK1zzffTrS7ppeFQmh1TAinGkp7COLh5jYZFWkyx7bSRe2X7JAlazfeTT
JwV6IVpp87hIqS9x19e7pQYaCSkj5m6GQSfS3qcfzYWfqjOnm8qreQWRZgOdACbDd8ia/EQFyZUb
TjbwcNkgEA+v1YDMFbAwbsE4budaTGkZzKxDd7jA18rHFI9mqYYDTNXQE1Phk4v5nZj5H9bhhZv0
CACWrhFSsXxcOHTCprj3YXaMadA8V7MRyR5iWTHeLzTs48wFikVHvycT+m8SDijlwxY8KbHFL5vX
x/+WBZsPsNJaAbdBRdMMwO2nw6JGJ3GXERwpjvZ9HFBdt3Y7All5ZeCwHOaW/TAFaJOPKF1hAQ98
DxZK/oO3jL8d+YfGjKiW6kGItWhAY1i9+GGmgBDEcgo3PQI6glUj97KBeI8iSE7d7E512uJqre2u
CmBZizXgfcOT0qTbs1+vT/HcHskkv8UQfrPBfMcT28WTvUKwfQn0L5bs/ur2Z1lDdOnubm3rBn+G
KXs45T16GAnatN8hGB0xcNUOG2dMjrwAB2bH6Zdrwt8f8NiEM9iC7dtgPsBBuVaWX+ZpPLeaYpm8
nOe1/ebb8IAF3i9kSV59IP0VG0gm5O8EFj373Hl5xYGrBZ7ai34oDJ/uPC52c7y+pWBdZiQBFTKy
X/5oDrpSQAVVAc4QqBLuEIK3mfQpQq3ddUZtkA5YkA4O0Je8ARvlBQJn3uKha7DQQXe6xg7AHYkc
DEc13jakmGYeKB8Z6Ryup3guGI5JxGA7yTi8Q/Ffxl7kcUzyWYDYYcC4b5w9kHE9YRsN19EQ9dfu
tR8AS32nFRSCtXiMQ1VO45g3st4zF+w2i08rfyxBV0fQbeFfUTvssVHFt0xRrtiVwKxzW1wuKlkE
0XTnj+ENhAO4AIvz2tcHTQGO0zDDF85RDEuBZS/cILNIs52Q7YNv/EMj1MknLTbgSZa4r015oEAO
2Lltc07rpc85xx0Nx0n8Kch+xFviIHic+vbIlLhQr/sAcnqf1iLvRiCFGqukqQHeGl078PkxqG8n
2wcIUxgfAqRQmC7e1XTZVxMvHaCrBENVArvbmj/jYUFp513Xrssi1Z59haWLkPEPMGigQMT+jVPs
9+q2jOE0uy18OYoRG0jc6o9za3a4lBBCUZ0YHRykCOnzgJcRsECE3PcRS8k+XsH+InMS5AKOxBmB
+LzhdHqOaVu9L0lkTnamwX0NTOzXeiN64J6KPram5nss9n43L3lqXQHeUHNBNLJeEdRgHzB8Xaut
n/9YW7Mb0UnzTBqaFqKRCPNDG40du8NeK8BNv1m43QGGc4G/5krigUG9/GUqrMlgINZ59B5a40sc
cQvgJ9ggIWLppAoSzEHhPFgDwlO75oUv5XIfjtAgsARO7ODgv8N3uy7cpuGKyvQFDAz5SnsXZ5KH
mBQSoWA6O5lwRobnBg2Whex3zirPVUfqrQt8jGt+WuA5ekyMri4NMs4OaQAwDA6BD3NFHhW25wXM
FPR+HecXWO5KlcPQpc6qrsJKAJ7KuV+hAAazQh459KZzFC0HLtWbgmfwEcpzB/mHRi/Iw+sGX+Q9
3SazXx0802Yun2DLg5QzYZJCrUIdTVX5uVVyygWEKUBH/OEzCVb/FMFU+5NFfZ1NywyeE1f/Jqr6
PGTVVxBrvVdzFDzAHY3dRjn7OQmmH78FCWVjYOZG3eAD1jbJGTZxoKcFs/fSr32aN338s1p0nRaH
snBRoN5Ay1of8JHhKupqfvXDdtqDqgIP4Ub/weYK/AyOJOUM0HKf12aCQbbRwP/gno3dZwh2Ym0k
vRubYLxuEKAozE6w3gNY3pSgaAGwaigrBJq0Xd32PxH8x0vpc1nE1fSX9yPo3DIZXwYMclHNt5uX
gD1UgJifwoEZM4/lEdYXRCEEkzYBPyYgGd0lQ3DzYnTz47phmPLS5DF16F5diuSButc7AhL4p5/G
ly1qL14YjzVguXB4RAc5lWQEo6hW0xP2/VEx0YbkrbeJvWx+Jx+yaiAtvnrhkYjvtwinfUklfpI5
bHZxDFOoavzttBLxMTCRXIiN1ZOMNtDSOaXQRyeThxCAKSmSxQQgRmIPk2GGCoptZP116wPEB9rY
qg+kyDwRZDeh9WmncR/pmOGd6t+wpyE7aSWcp8fwv0g7r2a3jWBb/yJUIYdXAmDaSTtJsl5QlmQh
54xffz9sn3tMgizC1nlw2VVSuTmYnp6e7tVrZS6gdvUxKqbEhfJzcrVWMzdtSNZdNpZn+31WUkOe
yVtNj/qiOXBrc12wfRq4kbDptCNkvWa514pweiaH6BNiRNnFd1ozjPJGZSo230phprxTQwS561LK
yjPio1oaQOZDP60oHWZhxCsF4mWZLKxLopnKURndwAulydagAuSxbPbGiGpz10OJvzf1ulR/Rlk3
Sg/ozIzlA4oLKkBVUjThcw3GJnpHK6VUj6Icg2PddF3A6TSVgBY+TeqexDiFDih+hpI8sPZmZwW0
caGRknJeb82gPIG3Ghq3EsdYfTLavBzsCpHBdgvcozUf1TSWw9ckzfuUV2BXADmjuEaAKPNqPGY5
AOkdqE8gHrEqUiRQmGZXmtScvtRNA0cQBa4JzVLic7XNxCwbXVGqtftcTJllkBV0IoO0r74n4Djs
yAp/FR6RbZubkfzC+BW0TCVPIKBuwi7OYcpWFc1/qC09IXcIJhiRNXKtOpp4bwVDaUOvL76KoLk2
iZaFkG5XYvjNb7L4mfwkOxpq2m0IvQE9J03bJbUa76KQ9t+ows40JJrg6ny5GrmDnm+JfJkKx3ce
zXXEcisofmOjkkHOFPMOlxCCvJfNiXq52qII3KNB7eaJgdflmvxpMlPaZalcbOHJin8ZwaDsW0h9
Hd0HrstN1DHMpZjjX+0gdc2my5rmpSEdfTbrhMyz8MfjaFJizGOh4GEv5NKXWMyCg6QEJLx4cuyK
TRaq7mT6cJrH3cDEbKdSng79zK1UWu3Uz9BGc8i7GHFQEp50EW+z9zbyaGCDSiVlyPRNGvO2M8Kp
3gxeAM4RdB7wtOLnmCcVpbhYffMKPfk0RYx+wXztagqwqiThvgYhHGxVkZtHz3oTOoiwoplYJS+d
IdHMgrRh8Jn5A+87OWqQlDQZ+++WTjFH02F16IiBtl+QxgSeIj1CfR84viCrT8xaypuCILoXA70g
75m6rWXqtOlD/Q8fhnPXTBsKs4Qmh5YTV7Tlp58GxVPIeEEj0SabTDeogFZVmf45LgbFBuMTfk2s
onK0NntreTBsNI/cP9T5cV1X/mwnsX4TGEC7MxvvLQ+q+JOQGg0FPeZswWFKfbSlsJnug5ESZyG1
G6EwQsRMh2MnRkdVKiN6P/nUMpeePIO01SHZFi3plzc10i6nHFvMQ2bV4Gm8zLXiMCUegPTYAxoN
gMD70qRC+Ioz7rRxvvqaCJZvFDfodFp/9ur4pufcIlIejkcf5Ou2TIuOBGH4IaSebE8ej/xSUVFZ
aMnUee6zUI0d95vAhKUHbNMYqNGhHpiD8RI5bjkwpfR51BrfhtxW2cWEBEeJqahNzTOKd5/NktSm
kMZ3Zjb9ZyEP1dhmEiJy0So5zqiiTvHv9ZKEr8vLylZl76uXtRmXsPSHkivvqprEdlYp1GbBBzRR
8bOi7WH3WtC7+aA+M8PbH2oI0r4zqVXtay81fxhAgkMql0VwLwzGW9MF3S8RoH6zAfdZ8ZbPRNu3
0uIpNmnlpnILaAEphOlThFoV7VdP202e/gvad8mJJ1Gny942dqnE6mc/aRhu8BlCMpUOzL/YisYz
yL7wJ1ipP1OeVzz+Ibj/JadV/zCGQ7z3jLDd1uAEN1qivgpCxesLfHERbfMabBsg67QfnJ4unm3q
nfRZDiCWz6WJgqAEJMQRdI3uemKJLLiVGuSo69hM9oJo8C7l4v0c+H7nH3q/xy0j3S++Uq7K9pLJ
PBONzE9oYvwcYoDSst+pn7wRsbkql/9MJQ+FhhqMJ7zrs8ItvS8zeE6EkE7wxMjCXdRMUbzJZDNx
IroKOxMyiTmxE+WDqbehuTGztLWTTKFhUH4qpo7v5zcvOcJzX6ZpMHg9wVg/P/ja700jiQdBzYv7
Ru3LZ1Vqkq2SZMNOqcEDjHJSHHURYRCpioZNBSzX8YSis4tEA1RgCj+FoeltETJ/m3G4J2kaB3QN
0bYTaaH4KoK5CTqUh3CMim3WSgWwxIYyeSxlPzqe+huwfk/ISUiuTBJ/VCAFtHsPOQWdEoIjZSDj
CVMPWgtq29Mfy8KcnDFKSeGCQN8rVfkWhObRHJP6LS6y2I3ycqaursYtrArhJgK0/2UaPSpedTb8
QlyG5nau+U4y9k1EXdbSbK2eK8Cj+L1tcN8iFVoeh/0vlefnvjKVP2eRy0+8sOWtHiAvIDXBZIMO
gtm/BMAK71+c+VuOZnIEpcRbDCJ9wCkitQeJ6qrCdL9j5B4toG5OoQOeLHkXCrPABDzIEJocvLqr
qJtUdD7CUFXfo2yuo/R6WLutP3Z201IWyqjMEvAUkP356A4Aqr+OhsnfY8KFnE7xBBobIaW9fSxU
+oNAFkGuAUzlJ82GLwMU1gBWIsrkYw0AeQxyWrB5CqqIs5XrP8bQQL9VREGMh3XwitjBHdN34mbM
FF/dRZFl/EpzJXyZ5Z1oqbe63TOlcSyVGo2cnBvFEIqGqCFH9iRJv9ok1hg10BRHzhG9bRoKSNRv
EALqveL70LX8GjX3y81g5igleKOYPuohdRKprR7M0GvAwrcMDYwmLo7kBjCHohSq16Fty88UsVtb
Iqm11dHq7dLzQNsMgsRzW+qVh7qwfpityM0ahfkh7Xywx50s/wXlinpMgEJ3thh66QOUh8FrKZQU
QltKCHXZ/FkEpA6KWD3VJjoS8vAuCeE7nGAqIjOl9wPSTyCrqSQw2eGpyHckQ7Ef1YqnSxa0EuAy
iqxMf+VzP0art3FnCYehD8c3AZ2Op8To4q3h+TWCmZ781hpd4+YWShOD90eha6/CFP2iCsaKGvV5
KswfZc1F4/fod2bxlhaq3PNs8IFUwUcDWCEPxPAn79sS5H9ewzJt8Fj8TudL+VbngfRu+Hn8BM+b
tokVIJhmYfpuM3rVtu197UtR1t6hKgVe050XfC4asW65DAVPuTeSKBYJMmq3z2sT5C6iMUYZ8+wB
otwLlvoi1zMSX/bjAz+IN/hoFqq6ORnt+58ZurMR25mSYDnZZSmwX+qWPvP2LTgThlDIjI5BJKdE
ZnRyrG367B+FR/UAllB/snagQOh0btQX89FaoVCTF3QJIJOZ6D2xPf+2E4Yq3UiVYcgZ2Cucbhs/
Do7k5Mfpy+Dz1ff9rrRJpO7qcmPZ6mZ0fJvj5Pv3ZCX9XblGTj9PsN36DotJ49Lr9DoTmOhrtrMS
XrLt9vqhdPrth2aos0rzO4/p3bAnzfRIJ2svGk9UtEFP3d6uCdDbEjYGhlMccevbVP0fBDzw9lav
fO0P6poTizE4KbmUGBwcmmPF/FuCetVtC9fGIiEEYFYcXrxZuWGxoZZVJj4tPSYwbX03b2f2RBEv
fvd3PQV3xH7hgwiO7V2997+vmL7yPc9ML/bPU6zOQNo2ccOmcqYMsogehB0lNrhAOOuPMbIwjV9R
eoTyyTjI1t/jwmfkAacHacGHgC+jjgS/EDzRhmRo8/zr6X6SMaiSZ2ieI/MuKTU4L1JzE0U/bi/z
csT13Mr85yd7yLQ+gdJXPIfkN3QgFZJ3noHQh5hCnJUzxuTetietLWsRHsbRyvNR57PWrn70/5wc
3fYO1sicq4hy43hHPZZu+JofrVld+FFd8vhg4jtxwSNvVTtzpv6X4KKOZPv2BJwX7BTMnxR9Vo6I
vCAl+3sXdSaIFSjQZP59/n1rsxMRGSMiaZve7bpNNG1jdGl/+RY/InIs8JxU8jfpmze+Bi+kqMzc
emurVzByHhrY5JMfsdhkUWwEQw/8kNDQu6otbSrtkO5COz/kjp4fkCNyVnb5IjRIsB6Dk9ZhyDKg
g1hYrDwzDrqEZefjhmZ5vO8fiu20R2HINbIdT62NsEpPuGZz4VlG2CC2lQie06PNjMYTgNC1Zc1T
2GcfUrKQWeJLQlMBv/aSnm+QtLHxEO9zkoP1tdimO7HdTLa3aexwK65pXl4elYW1OUKdnM0Ecok4
yLDmKK/WK2OFTK26nkNFmcYzjJIZUufaYWXnFgQpLI8lqgS2mSZFM9XFSRnHTGPSea6g/ojetC3S
aXbgKI8CqW5k0xi1ZWfc56CBvosrBDCXg+gL04uIm5MwajogLqd2vR2ng6T8tXQ6Fz7bfdWRsG5X
1noR4s8NLuf7i2kaW0X1ZoPKNnWDrRY9l87gkqLw8OW5+FsGNRJyIjv8dMZihQgMCySsGCQz+lC+
UtDmtGkXO5QcKXmv+Ot8ypbuqsOPRaeZfqSqzifmxIGmvMlz8iUPGn6ZjvrgBKLvoAEokS+vfMqL
EMOnPDW1iHOFqJt5k1kcPhsoxcvwE5yag1QgMp/ALf7Fab/qLTAR4KfKfBJhejhb3FinvOYlTkft
zmL20db8NP6hchwljoW3Ruj+EbEuv+U/5haHMUx7oy2i+aI8ZuY+SLfRTw2f8V2mH9wU3NUGPF6z
+xd317Wgc7rQ+dOf7mJk6VE2slB1B8TVHfbSN+Xo2zC8vq5yQVzG0Hkb/1nlwmOSqRPyTGGVtZvm
dyn97UO96/bmK8CAEqqcfMPc/b7e3/aeazHn1OrCeWYCY+RKsErJ+pgxD1n5zVbuSLMCBIBqceWZ
MJ+yW1u5uJxA4LUjwzbzBx3u6128QzwT6Q1jLZSubdziQkqznPZIjZ3oEO7LbwBgPgLoeIhf/6M0
1EfUtiD6k0SRu0nTF/vG4IHWSGrBY6OPfFhc5fGxGQRlbUXX3IPBzDkn1UUVTtdzV4zUUhIqHqO8
7cSjRJ3pc2CDLHJrR9LvYFDkGvzvqRuR5dTmYrfkCIxt2ZJKgPVxdTt0rWxfCtSINvNIvGFz4O18
Sy0BoPBtt5xXs/STU8uL/Qup8IsSQ76OMqXPyGcjCGr5G+iEbpu55v18SgnYEzeutGSMjiCRYNQa
8g2ryd4GKbBF+bUfkIf0qwPlkZVFXY2bJ+aWl14zVkDgPH2+9PLPohu7YObhFHeFXbqtm81aKnj5
Jp/375/laYs4TflD742aO2/OgLf5S/Y2/glCZl/uItkNd4M9OiM8N7gQuXj+RMGCpvwm2t3+yFf3
8uRXLMM3cxw4EbmFEUsONIM7gTlb/Nm5bebajXu62EWs9jPdh1IlpACRGMzzAGSLZNEGzX4clWml
wvBx2i7882RNi0MvmFkV5Q2OM6lMlJXWvQXaY0Mbji9pFTvdZ4Rz1AU0X42WClcrxUdT8Paiae1a
qHuhFhn/shRYhSgly0Lg6NUfcEJ4dl0o7XZoKlDQ4Fdb0YmAVHcjnd0hdiiRPuZwIsiy/IPR8l1S
+BIQhV7fj4Y6vMOj1NyPTEV9/28fVlUhfIKwQzVBxZiSudi/ig6oXE+e4cDCBAXMs2Z+Bbt9l+Qv
/9kOLxYLTl8LwkO4fc8jXBUYbZN6puGEBhRuMLaNXr2j72JPkbRCYirNqfTp/rEmiNThyNNVXVMo
6p7bUsH0eKaMAHCESINmcO3BHteMh8FXN7Ws3Mswp2RMZwFf2+sh2Qa9EAX26Kj8kec0fDT1pWAe
LrWy7e2PcOWwSFwpCgx5Bmol6sKLB7U1+iFpcayeSYBAbOPPhR6236w8XNnWK1cxnDIaZIxzkJCW
JOSJWAW+lPaeU8XZw+hBBVPlut3VDHaAMgGKOU6f8za0foxxoK5QZl9d5YntRXgP0qiXg4jwXuRP
kDE5FuLaYromYXJxZcrQIekGenhkqujPzl/gJHtjTop6q8WrlO3qjwbjc03o9f91wzCCRImq6Ras
BMjjnRvJdRAAWjCRaTTZV91KQAd2yXelNFe2S7q2GlgaYWhEtxWmtcXrMB7FYShoLFFeFSAxDG3j
41VfO4nOcLFNQ9def9hfBNWP1f1jdPEJTVEAzzWyusyMtsqgPYL+eSEpPgSGuHJNXNZr5NnzYZqk
JY0g7fJVAYQs7fWWBaLkbXs7xekftMlp3+sBVPEu3xn2uJVB7wC+c8EdiF8sZy3LuvDL+SeAbjJM
aeZ1NRYXpq/BetV7/AQYnr4FxedQ/OLlykrwuUg6INwzNd3k8CELM/PknbllJ9JOhLCEIw7aYJND
WgbBQ/qJflgE0G8o7xNRWuWMvyiGYZSnGnzpMmwrurHwniiDmiyLSYgTod4YVvPgxc2u14VjWNQP
ba9uzXb8mvlcUUm78sRYxlplYXrhQ1JkWeCETLguNPqjPYOzWynl2uxUhvWqRtYcZP8me0S/d3M7
mF56L4tmpIOsnFlvosD5lzbDFCIumUnVngm+TZdOP8PRao/0+4C0Ku1agXXN3OJSQfuxRcoItvYU
nEgXDciQ9yDVBJFRSqDJ7cqBueKs8PYYAOY1iVtzSds+QFEmjzEFeiHplM4up1pE+47qEvke+NM1
yuNl/OEu4omjURJHRYkotLiZVHNMGyFIVEcwjYfGEo5C+X57u65agDcWlWgVQR5ZPt8uaUoN2vCy
5IyFCpIJiKqvgI4Yp9i5bejalyNWmyiZIhhBof3ckCIrMhzSHgUFSOBgmt1M2nedcYLbVpY6DTTE
eFGcmJn95eT+0WKjRheDM9fbEpXv0AVgZDoFoJH/n3LTJzxEdrztv3uPq6+3eUNOc5wP84RuxD+4
anmqnZtPI4ieOkRBuTCkdgefieL4VIbgwqmeuUCc9dtiqXf594pPTC5CG0QxiaT6mKyP5s4iraU2
ZNnw4DJI/Jv3E8NJuKSpI1jI5bs44WkzqKOQ4PGVGAQtChwmZD2tohTgPBKz8XnYMYawsrEXmZN8
bnThPjLACGhXWKXhmWCKf076Yxdb38BZ2xE8OgJg5AJd1tvetDwc7ObZShfOJEDekiPQSDdj+Esw
Xyvgy7cNXJbZPiyovB4UAiYd5HN/qX25CQsJC8122M4NP6t9TbaCW7nydvDu/Z+K3Tz461WGK36q
8QAnUqOzgZLL4tjDACNHjcIxgQzUFTyKXc8tVKhzNTgZ36GZ/xdNkqs2ZYQMFIsMB2Wl87VKTV2Y
gcda55qpbDPpC9gGXgS7dWaqVyO/XysTXcnfFF4cuqHNBWEFaYOFyQHwcCgw99c4YFOPg8OMMfMz
NMT7LYN2wYaxipU49xExz0MAjz4JLBNnBDGTjwLBSQTyYxNW0iSYlzl3n2pYIw8CxNMz3R51B2s3
n8rsYSo25RBt6A45sbhhwmfq3NVwNG/j8reokmiKqPUYGv248/V3UM5U8HzNxYjOKT5B8rhvNiN9
5OEd6ht7xZmvWdNREdZFmIwNRVsEhqnWVSsdsZb+6l1IAG2IIAJHPoxf80/Nu/THirlLf6LDeGJu
cXYG1ep1tcRcbwdvBHu33AXOtGMuZStvwu3q8i5zyHN7i2gQgW8PYBWbYztn5klJbYZuQzpUwAkd
RiuUY3+PuJtv0zz/HU8+W+zCk70U8lpYsOadzH+J9ty/CV2x38T38afpr/Vr5TL0sVhZVGZJN2nW
eTr3HG2QYjJXw0K3goG7/D33DivbNx/3pW8a4qz0w0VC33/hm546jigLEg5K14T8GdA8MF76GfqW
Kb81RbylrhC3pIJ+tkVv1pQkMqmFb47hGDcoe86bZ/2QXf8IJxCE8XbsADteCQHKtY9nKorKgZsF
mZZ1YyYegYD7PGl6Wz1SxRCBBvUuGvFG4FQQC22otdgg5XCcx/DIBMZOyIiA3ivTQ/vkmMGLADUL
zeMRLPK/ah5flkX5Hqc/ceHMvJVzDzoUz2FWH8zdh3Cf/Nb8UrfMWf9Gm3VhbuG+OrBROED4InNv
ABAWZBNJeZyb8iLvyyk4KrqtbnMndJL3te24ttY5L6MYwQUL39fCl1tIfCj9sNZ5F6YDjDI2Eyiv
wi5x2+//Z2uLLysLGWRxMtbma47p348QoTwaIMGSb2utpCvZH4zwJ2tbfFjTC42hUT72sTiAF6JJ
rx6UB8h73HTb79Pvt0/tFc+mcscDmswPPdzlHa5KAbI4CWEI8kjbtJ5M4f9oYL5jTm7PpGPqSdBN
y2nTyW4Bx+bRn7eXcIkzkBW+GfJiEqAGCc79cxMtHaU0qglt8xNB2JTHGmJbc0N/7APcAOFC9W/6
mlc/3YnZ+To7WdmUwMQ6ddEMjYHky2GwfLYZ2uNXsE6bwuYlXq+UzK/lP2dLnX/TiU0VOveyk7H5
d8pVQwZG+woqBEAc0zeGGniTO7c/72Wifv51F4ctyKYe3qgeD9nB/vfRbWRufrfq+Feuj7OlLY5Z
GMEa382fc6bxZxw92GZfSqc8EL4mZ+36vXL1nxlbnLIxCko6KszX19IbeliuDn1tkMlHpc82YbCS
2Mxf6PRi/Kj9UzJCHoJJHEoo55smeVpmeDK1/0TVPwFlrpywrB5Vpftye6fW7CwuYEWVfC2WBcOR
GiaChVGIj4JVpEwKWWtOMW/GxZJO2hmL1L8VhGSGjhlOBP0lg7FtcCegTbtR/eHo1cwL317ZxRH/
qJucVDUWZw0YutlOjYHyyoPQboJPug2hJy8N7TnewZj5FYjo7r+23Gab8pzMcOMj1bHEgE20L3Sd
54jTioyo2XETF3DogTVEDgzJgH7lnF3carM9hXc/mEkLZThtPognZxu+fibtBtZYusiRk29HT+a9
sZOdcOtv14B9F5EEa8RMi2YUFSnKtIsdVMMyU7SwZnDsoXW1rbRPbelR2VECT519v197uSyD5dLc
Ikb3AQMMAAkZJDC6wwiHgRbsVnxk+XxYmlj4SKDDD860ouKYEJGZO29XbKku2Az+K9DguOQi2zV8
77VVaRINC1OmK4luy/mWxZ03qRMs547ii9DaMC3klh3HbmVlyxA8r4wXr8EzmzKNrC72SknbVBNh
cARFPG0nJ3VRj6ie2hdYx3f+DppASlFQ0zGAg+bQsFlF1Vye9nP7i82r5FHtoNc1HeOJAQX0OBhS
3TAK5Qruj+IX2E/g+c54txZkrvro6boXnxeJBQjBQ9h+GsfYeCgvMKgPLtxymccSuPucyIXZYcWP
LqPo+WLnPT85hmUtmOWUKYYzSFCN7LKyYfItgC5e2okyMxm39/aqByHiTJ9k3lx5cbvGWlOjgBda
TgFZbhN/Ler32wYuEsoP5zmxsLhXi1gJqyrDQu0ODi+U1AW2+zIVwE5Eaoq2v+2ilXB99ROemFxc
eALzw3EBet/xky969a6B05DGFRur61rcdtYwNX2gYASa3W5TbIe7ufBEuQsUcmGv49iuLQrtRTo/
Ki8t8IDnfkGXNw2zVoBVAabhsYUUFVYrwe/clf265hG8ng2syIomLq+dMqyNfvQZee22CK3eDySW
oGZhiXYblxcV5AHOWiVk/unntzm1tBOTi/1SqolJ/ji3nJhxTzMp0RpDJm4mqdFLp/US1N6E/coy
55hxy+bic0YQMwVwns5ppbKNjdcZpmvez0vU6vdqNb28FsIYh9BUaqQamdAihI5QKDeSQQ42mTFS
ClC2CPX9GA/brl7LZK+ZAhdBfZLCqAHT5rmjyE3dcty4FOicfYOj98cIkQQkBiUDUd3h9me84pSq
KFuAMBSGLCRl0Z6w0sls6ghbsehtvSh0xMZ4ypRwxcwVnwRNrYOoAF7Ne3u+oE5ioh+IuS8pmAGt
ozNS2CluHAj9ik9ctTIDSehemxAhLBcjSlnfWgGiP7I0/OiqyjiQNmRrMO0reQLJuEyw1Xkxikt0
CN2shLE9notR5VC3djPSBG+rPzGO6KQULFavsXnDF66ucr7QhzRJ/kkTzr9eHqjh0ARcYwm1Eul7
vCNPfmpApgx7wZZ2vTO/F6GI+95Uq7DfK8fszPbyCg1T+ityjQ7b1jzO7bPAKe7MV3kr7yFE/HLb
G2c3uLXQeYNP3GTkUQUP4DAbaw7ZdgamQqL/O4k57k7pDw1FRDWX3jgiiwptXmQ6Qi5X9mhI7Vsp
M0Lf5u30fntFV86XNgO3KI+AUKFne76iluXXxgicaqi8V3gW7EDX3CnO/vgNM7BE0uqkl8lg+rmZ
0ZcR3cowU07QONUxDBjGJo2q/37A8Pt/zCwcMYsKCy4FjnESiurRnLLqB7w0xbf/22IWLtcwQ63l
LYtJgvtpbB5ldIb8PPjvIelsLQtfU4uxLKQ58o3Cr9B/MZhYvr2MK9HozMBi65MgaPIuyxGYRrlT
1F8HSri/Y4ESJs0zMHvLCbmhz+BYq1mCZsVPZiQe2sRYgclcX8Q/JhbJn9XkVdh1huHoiifD4KbD
1gUlwm99qn+sLG68LBEjXUFrBKWu/mD2wc/SS/68/a2uXKpo3kMCo1vMDpMXnZ+QCnGDfpi4G7RQ
tjbhWA4vctSKB9Oq9WoTGroab25bnBOQRTA7s7g4k5mesmedbsAJG+VHU5SKb3UfKV8ofCQPGR1K
mCvF7g6g7PBy2/LaWhfHtPImvZY11tpLoXgn9Yb6mYoBQm+N5bt1P4Vvt+1ddZKTb7s4sGLPwyT9
IFWtVP9NH5vgGGio9Ny2cuUWPPue8684uRzqqRx9KNEMBzgc+hvWMGzKNux2yFEwbN8jP2CFueTc
Nrq2iYtDPMryqFshmwg8Vd9DowjZuRK075mRJV986GacwUpR6xtDecXy/H++cB8KA9T7wDRSlj5f
btp6ZQHC2XQsr7Wz7nM6fAJLs3LwrhnhthMB/KFTr2uL5Q0pwoAZA4zONBoOZCDDBo40SCdQcV85
Ddd85NTSIpCgN+iZ+bx7sBRuQPfDp/Fwe6uu+cephUUQKTMDLC0clU6o6PfhpL7WuMOm8SINbQD9
p1JL77cNXl0SvXSeBfQNmLo/3yGYi6tqmG+Qofc+Q6Is2Uwrj7+zQxKVPTR4Z9zCYodqq1aGXmBV
URKl2yLKUIOUO2HXxChG3V7PRUuUlz6POA3VMNQrQZktXM6UhqZFjBhvyEP9zwDm0AcNQc87JNqi
hyKflLsMJUUw9HHnSKNAx9JoioNhCcrKUb8WwOZqFZ1SIjZPrvMva8ayl/mM9TnQzO/6toREra8e
s7z/aqE3t/KFr22jBkRBN8GEMA24iF5BVI5mjZqIY3YC5BDlW5tbK+u5dsxOTcw/4SR0VbngW6LQ
GU4lD8qLzLSXU5qFsplKz19xygsA0byJpJsazTggJ8pyRJcxb2jAMpYzz3TC7TePe9c7wVWzbeno
G3XLWIMJtel6le9K9g7CBblqEbidpeuLXUMoNmRWSUNaEy4ilO+yUarMEmIuNbX2ia60U4vSTB8I
RBkZyI2ndS0zTDCaee2gq/vOJNLKdha2Rvg68ZwMXwSYjEX4dafMiRF4RENdmvKy9+AhbszRrquu
Ct2VUzDfjsvAe7KMJWIv8zoBedqZsua+dQ0K2+KndjvNta7terHw2v3Cs1hW5yr63IE894wWznUt
EzQKwI2gu2XrD7ZiJL0bjnVykJN01vOQZBf2F+Ht9jqvuT1gGbwe7INyMXXFdEFpiDWHvUUKaQ8R
ao/gZDWsPJavr+9/rSzTLiTqhswfJh4meeHtksof7SQRcscytWdYzbZFI2nvehL7zu3VXTtxJ6tb
hrKsVJXBrLHrDfq4G7ISQhRV6/fMkzUrS1wztci2IDdKmVRnC6H1rfZDUgjoxjT9ExNF1UocuRYX
T1e1CFVWFw6GUSKHDNQpBzAWMKqtD9Bro/nZ3vlqIq50DlacZAngyhVdRASXQGyp+rOeCWgxwHH6
G1tFpVLTZYpD5hIUnyepGQxwKTiAq6tjOgHR1pKQHqdYpiuDr1eDI2b+19YiRHmtiCIlEtGAXEyU
1pyMVucm33X6cR5N7cHWNMMmdkzzeQ1/f9VLZB34H2xlSNPMf35yBShhX1lWh+WUyYO/iq6Pf6CY
rH2fPFFdWeVVLzkxtUi12hRpTm/ES3w4N+2q6n+UA6KRqKjr9FnQ2Ly9f9fyLtqY82yPQdRfJqqJ
503BMGFuRJD5IZESbupiCl1fr/xjQv7gjL7+Oy9GcKNMjs3VWECr55/TkBPEy2OcRqSUmAIel4dy
xS+vNQg0EKKA4GeAOlbObWSpgq5MWRAhj/ou3k97Xdh4PxGrS/5nyL4yfmfn/rG4jJYouAjCNH/K
IpPGY1hFxrbq0RlSh7H+06qj+OX21l3QC83Jgg5FFaVZEeDLEtQnWL2YR6qogsLy6f2VIaQsoavD
gb3RN9ELYhB/Baj9wQcJKm6tpXv1SJCl0Liiyg2y4fz75vVcm8P9nayLHLQr9n3n70t9bermAn/7
9yINsBMioxrklOd2LKHIBjkKeMOBswn3yp7uZ/2sA4n/ln5Dh6BrNpqLYCpCe3cmQn/28O4XVDfX
Wuazv1wkFuo/v2MOtichoMqRTpVFyo4UUCDgseL4GAWmuVdHhJ+R/PWRkC+7HezB4n1iWGtH5vpm
f7RDZ9gb6fO5fbXuNNCQIbubb4QfgPyqt37n04PVHnoHxUq0w11mXd3guMYFdnWnYfuQ6FIy4q0t
IpLRNc0IbZ3uTP6fWYCWw6zvpK6UDa/hHxiqMul6Mc51iX+I47ScUK9UyXxHBuVzKLK2nT3Tp2QP
eFi6chlffS6Rz0IMZc7DONZiVTXcdXgr9rptd08TAN7xGjz3DF1v9x7//RuHldWRsEH5p3GPnO8f
dJBtkgEYcIZt/RnV94c2/NHcleqXNG424S54lFzzSwwV4hT8RMzCMD//5x+gzoBZRWd6SaPDskhW
qykFrFNKslM58aNqt7v5M5e2wBT7tGvpQliINDm+I2xXDF+mISrjsbrIPzAvcIzPVy5WsaQHCrrX
DNGgz+0ycP3Rc0GDAVRsYYuroM1LjwWxTqeWByjjgcCRzy16qW9STNVAIU+W3LmWMVQDAoWS5N2Z
seLXK4H/yl2DvXlACDpbg9tmcdf0gyplAWLurNBHAvN9hqSqB+mob/OneviE+uDKrf1Bh3cejWZM
Ps9eUCckXcuExMeVQjEKZPhcZrCveQgPwb7agbNc8dvLsHduaPEpezXrDa2RZVcRvqVJaHZ3KWWG
Z0sqlMcRqUB5nwiGH7whzy2GL7NmSrQ2gngJ/6KoYTBkzSVuKQZBYrGd8LiWsLuPThNlh1LyjnIS
2kqVfbVC8Pr1LzHKXGV6jIP7psk3BuxW1tFMpQ2stWs7fZEuzT+F1x6z7xL1zOWLT20qHgfGMDri
s6xup8rVfmaH7pA40Gzw1IVWRNzBCAzmmmGQtZh1sRcMYXzM9dPHnkHvi6uw960JnXl9pGk+b3q8
q+iXy/s15NtlKGbee+YqoIZDkkaScf69YTKUBjXJphlMzgzxsI+ZP7N2cx6xfq9ezCyrWFN4HdAE
0WEUWM5MobxeQ61fQ9g692MZMwlAcpSb/Nh8Kl6D7UyRIjrGX0Azo2fxSyuuQlwv/WvxCxY+7vd+
UKsNv8B876uN90zcsBleOPRfqW5oz/M3Ng5rm3kJb1pYXV7oqQAv+bzukUE/yal3hrIv7qo7ZTdX
eXT9aDDXuBKK50vmLGwsbC5O0qClkqy02BSP072yp65EMiwc/wWeV75iaQ755lxgBR+3CPrmlGoI
oCkAo/+H30r8Y67DMKW19+xhpc91Ee9Z1qmxhcPWRcuzKcFYhLx6HSSwpaOaHqy9Ai+jrjGTdYHM
4fRzl+qLA9j2TLlokYidA8LCxt2w7/BO3tSMux1ub9XFpTmbMkyT4rEC+f2yyx0UyWi0CdjnxuhR
yftqqGvoxau3FusAUihLc5l2cWuhgSkNPjInTnJvHseHeZYsPvwNRwjcZKes3CRXnu8MWf+vPXkJ
8Mh7Pe5GGXvy84O5IwUC81Pt093fI2zd+79I2i8PmXpuc5H0iJUaqpEvcLyAv9Uv88U8bMRXxKdJ
eGB7OOTfb+/bta8qM0s7wwZURuaXuQf0K35izLmAgbD49Ml7DvfZk3evPSsaY8qH+WyvBewL9yfR
maFGlNwt3OX/sfddPXIb29Z/5cDv1GUOH+45D0wdZzRRwS/ESBozVpFFFkPx13+rxvJxN7sxtP18
JUCAMGF35R3WXmt5g6Ja2PfF2GCQHMh2nxheq0ZWO/LPdZFZ/dolcpkVPDe3uC6J24HhZuQaniGr
DW+6T7L7YT5Un8dYRiLtxtmnP1pAWv7ROOHQIdjEk4EutvN3qeiIPVOWqJGhQUdagULnZ9bYmg/V
kvbryjLKQZzdlMBkYvEk5QkS8nDaz215UIyEFFSCiOooO3nViIb1jRONcbMF+BXg0/JjGrLt+1av
LCSM4nnFywvSBW9hVFU4YzmwViE86TIolNrYUvQTB1ozqWuncc3W4inIJijTZCDqQC8JlAQe8oP9
2t1IzI4JMrn+kf1oNqte68WjICcVbEGAQoFJwjIWC1hVXepBq0J969wygyqsX+WUsp25VXbO0/uT
eSXCgzWkgGzPMQHVXzYGmWqRG15pqwBeWTHQyg/6D7lDEVBuwHe+YuzadMp7FOce+Xh9eZlOHVhP
3E7ul11TPqNIGkE40Iew/IYdi/4b6g/Alq2959eMAqAEVhIdaaBLet7WdVAE1tQwy4GU2+C5sHJU
aVSlsreqrM5FK6O8toCnBhdHX+abAGZz5KYBmvhOfc1CJ+rBfWY88+c1JOWlH2rKxBYaZ8BkBWKg
C/gVs+YsRadflH4aQvB+Ai9nH8udvLj/wuaUj/f5iYc1pMQl4SgKYKqc7JMEj2tnUOa2VMg4+eKt
n93lJeiB0o1swkDPYbwexl088ghRkXQ18RYi4wvCrnOTZZWAgxwtQaEx2hzUpsUdb9lq98zFoknC
QwSmyN2g38NdXmUKOM4bW5kgG32TbvlH5FKCIUg+Kht9Ox7WtuTloi2sLceEhghC5ZhkWzV8i3DY
6nfGRse7l35co8y/fN8X1hY+jJqaA0FDKLLUAT2OkeJbB+2gBP4QQA8DeeXtqg+4MptLzC2bwWM1
17Ao7036w9hKv2mI6rvphq724F/ZIKdLt7wwiZinUZNLZzp32dj7ZDTXLq6r40GTk6Q2AK3AkgLH
NhWDQwMMGcQNArCoC9K9egddv00dph/Xuiuur5eHvY7dCDfp7esnhwzILoOPqAojC2bv26MM99I9
tLFkni/b1x/X89SXDhm2iKaZKJZKnl10DJ8fsh5sQrrw5BxuoPcRsI2GABphj7xG8kfvx1oZ4DJT
C88PbemyHduRiN/FRWINmE5jwK0sKSPzrdU9qs/0K4RIJTkGxN93yYHQGyg3QLvt768mkqiANWOw
SPVdEGOh1t5XI0PVRvsus+UzQncnyG71WHJ8r77nF+8PksEgAIS3i7cHXtJipMVs5CZkzeULy3dN
E6In4zDVIOOMEOtFVWSPdkyUYHCaLaTwVhuTLrfuufnFa1QP6SwGG+bTlzGCrPTWuJVlwH6HhQ1X
B3vxPiwGu3DOXDifw+jCGjA0m2EnoxczrI+S9xNkxqtv+6X7srC3uEgbgyljl2MpkxsNbNvpPtnW
O+uv2bo6k0hKo90RywjQ2vkZ0VhrV0TF2HAJHKFXuDFDa/P7yJTVlOK1AwLAGsoVIBIHLcUS+WoX
UFBoKl2eSBG1H5NPtRfIZIRsZC6guZyBO0AuIWTL156ny2yTnFX0O4LRDMIUgNmcj5TA7XVt9Fwh
IDRiL/H1l5je6WM4hZKbOgeRzACY9+zr4Qg6B7QDr28k6eWeORqSsc5B3hbXg8ziLU6Nh3jUbs1W
JrwcPz3IRJ7pu/64W4+Y5B65NIWKtQoYoIba9floU80mzHWgSOcm5r3Wj11YoyBYk9EImGV/m/Wv
SnH3vo94xaQH8BnAWNJ3Q/n13KTgSJAWM5KH3Eq3BEW7BPduW+woLQOd2Y/ZOK4lZS9fScTZYOVD
/U0HQthdhBVQH/OcujRlXlQ2Hqg3RVwG4xd0ScIByPYILcL3x3jlbJ5blOfp5BmzMk1vQR+FjLQH
sg0aZzGHskpIP0HSZT+M/oq5i2AUWWdQcGJocBTBP7KYU9wEUw2ogfhZG4NO32vahx5AD9CrC6s0
GJ6TSN2sUTnKU3++e87NLuZ1GNAbD+8cfTHcg7J6BmEeEMlpYUahLA0e2n1OjLV6w7Wh4tUEHx+K
RvBGFjt2SjW1gw6ugPirA3m2ZIbKd4qkbJNtFV1f2zkX+VCZzkfHkYpYCBWGJW+WYOPYQVJMhMpk
zkFFrDHIkQ8/VBRyT5SVOqrbZj7EOSQ/Pb+ai+Sr61D1fmV9L84MpHgMlCERdYBqCjHB+XbiCmKS
nHszfEoUESB2EGpPKHXDeSabPnY2zW3e+G7cP67TIF3MtzQtr3z8gwa5Ze7IY1zVa6EgpVnb2baX
LHOa9mIYk7bT2PT8/kDl4p1tqIWxxYPN7EShArQZkKl1MaC02Tut0fqiX8ueXjcE0ip07oDxaOk3
Gy6F6jHN4WY243dITe7MxL4rxVoLx7XJA/watUaZFr646zrdFCatkzlkTNVfUftMv/aZmUVlytyN
khvd34/lMIP4K5newH8KVt7znZI1mjU4KTLQYzDUPnj5N6BCPFqbxC8O6w7etWk8tbZwQbQStcd+
hJYenSyf9nynEmC8rLVRGRfux2JUi/1ftCp2nw47ksIlQ15IJoalj56hQM0/E4jvWBty72yLsP02
7NH/HTX7Ztw64xOu96c3NhS81Em0Kpmz8sncxc2rQAyyMyx8MmWrfJQuphN5wFukATgK112+q9bw
hKFiDfZcKKycr24PBdUUgIW31Q2nN7qV8pgAwIPK7m7tpr18xOSsn1hbrK7hIVLQMxsvNWIxC4n4
JkIYFvBNFazaunCeF7YWK6xQD1h7BltyrchDD5+HhcaG7Qqs23j4+7WNc3v2Yt0EH40RT4wsP9kb
/Y2iq37mW+/ejstQuVsjlLnMekh7IF0GFyJS/4ABnK9c3hVTLShDoRK9pKhtSIRDmWzZF2djQI7H
XBN3uIxq3wzKlxJUk/pFm7FaouiuzI30Y809lAgi1UJsCY4lMOaUaBGf15QX5Aot726UhP9rcLFb
bAhR49WGQdmxTWN310YdPNa/n/RbDGyxU0rhFSSvMJP2PfgWEYpMD7afvFG7eesFUbku74zqreJ3
4shNWd2VooE1DWWEvRTEab5Bu+KLGpJ47VG6Uj6Um+S/U/h2IE+MgVuCd0MKY9nO3kNAd8eB02O7
9STVhUOMOURqEaS1QG2hJ2TxzpJWa6huZshAJC751iUdijVF1SRrx+zKnkDKCPrMqNrDO136+rbN
87xzcV9x23sqG+gagxP0aHECxhXaPzWjdV/b8PdFP67At668TNA0NbH3Vegroofy/LxxqBknSHeC
rFl9LIbM5+yO5daK371mZHGoh9xJHQF5iTChUN50jS+Nyre8cP8+VhXBiwQqAUuJqBAZ6PPRZCRz
hoQaMmM0hCZevbFBSDGA0MIIUhYqO/HwviN2mYeDwyKjJcBJwEulO4sdolJUE0G0LyMKyWpqHfL9
cEBvP7YjdNkO3t3auV5uSXS0AL4jayNoVrT1ZRKaJlppTjIs7Oi3OfMCJsjm/TFds2CpOjxZSdGB
Ctn5JIIdPHGyFMLrpaXaJBQttEwCZaydNn7f0AVeRI4FZWXc94hyzQtAW2/qimpX+Yzl0vccDE2Y
vYz7MvfkvJCdFjVBc7NW/Ly48d+sQgfRRs4AycwloLmwjCG1CqQNxMjmoPUS+36aPGvb69VdW/Gb
CnLEvtOIzhethiNn19/GLHt0bB7Xqb0WsiwvTksF/Ek6vpYsxUJlYzHbqUHVekDa2C7ngO5QzQcx
j2uMgRy/elhLHF8u7rk5eVRPrk6N8k6dZVWhnljE0nuh6dv3V/UiM4QRoTQpeVBsjAvcWOcmxglN
6wr0bsIsM/10gCQ0BGFtPU4c1EvsOoBq9XOhDzveuoE5oXVUPLSF7kNxJfeFwhCGN74jkqAt1Xun
ItkhqflaencZcLx9RkBdZBUVEpWqdLNOpsExapNwgs+YAEHhoKhJApAQb8H0GQUNdBzVb5AIWgmS
l7fg0uZipYc+T5VGwS3oUF8W361Mia2KP70//WsjWyywYaRaNeRyZNq9DefFdXY126vVSpvplcFg
IyE/ZUiCfPhr5xOY2/lQD/C9Q2dMD2ajHUxb2TIwjqys1DJ1gknD6yTZjCVaEDnHczs8acRQcU8N
vRREPq3+A+S7TdjPbucje39fN2so2yvzB4MYl47nXsIkzw32o8E9s1GQndafGk6DetpnIg8mMaw8
iheu7u9D+9PS4rEqysmmtgQpmPcT2OnziDznwDzq4fCcroZEa8NaeIMsU4laFDBW53OQM7Xxq2bY
qWZ9ZxMjfH8LXh2ZFPNBIwx6mXC3nc8hB4mBlSqZhPFKQmbtAHbBo2y6lCHRGvXqRfgl5/HU2mJo
eYNeIlrBWoHiSX0v+QwN8AXT+/Ua2LVdL6njsOlxZ0Aa9XxggEZwrW6QuRv1e739dSCfUzdembxr
K3VqY+EspRX6mm2j0AAt5Dvls/UZ7Prew7AfQzMutuaB33ggZ/28ltC/8jCgbfXPoS1ubS+pQGJr
wqxB+Y3iaH4yrQZ3azYWl4Y2DD2fLdgYoIUukUAV1DrtneQJ9/YsFofp68pkXrs+TkclP9HJPQ+2
J3Ui4JwD7sBHnkf9LT0Y24n76Y0F6ZlfLewTdzvf1I/e3aqO7dpCLm7iShPUHhXY7vd9hExk2G8A
Gdg4EDFwNt5eB8l+Gq8hny4cUnka3t5dB9hKOBULq9RyC2dk2KLVTnwauq1s3eXb/Kh/obY/v0yb
ar/mkl6Iiyxtypk4meXKmg1wvMCmVOzt/OaxfkCj2LHfzDDdgUyOFL7xyT0U+7+Ak7g6zdLR+Dng
xYXdzIZTo2qB43+sP7U7LybQKH5UbpNY2+dfq08GdGBNxzfu/snWstB2h3SlCR9ice2kelcwtYLA
tMQvdA9T5vf37N59lf4bR/uLeRw5JP8gbfK3i9NyvgFuQ/eL7CS6wJUr5QRMrlPJ+RaREaLFR/Hd
JxPFfz0E6ciqQPLluQWgHMAGGQuj5WVJ9dV2rZ07IgV/8E2yYalfpr6n++MmQe5iihr3oD2vJ/Eu
jaL0j+gKpT2EBuAZO99UPZ0Ki5QoKTCbNugW0z2QUfdWN6y4ZfIxOs1cWCqgiWAIAIeDLMEvcaa2
U+tpMekoQY0Mkuxud+w4iVUXu3aA3JdOrS1Uk1biRrk5Lo0CKuKgqxKv1+KSn/WxlwxuIqygI5D4
g1VNgLrxygBnMx9rcdt73UgONvz1GTquYzEeAWKeurW87OWDhvYE4BxQ19QAPVjS12buXDoG2tFR
zvwxzhuVWb7XrCYtL4/ouZXF26KU0NVLKayghdTyoRinIq+nRISHXWxtVEAczCN5HD+vpVWuXIbn
hhcPDs36urOkYYmh6tAKke/5Nzf8vceZ/kqf7ZUu+FWLiwcH1ELDUNew2IZaXG7LCE0YIHIDigpi
Mh9V7lebNYalKwHt+SgXV77tZuk0cNiU14EuIcQyKdyH/dFFl4BSrKqoro5yceErNUtmR26bbIdO
tPmY771bJ4IKr4jfMvpfs5s1icjrO9XBkUGrLp61hUkx8kKjKcMxddtvFjN+I4Mz+J5XrFHNXL0P
0K+DK08qOS0D8jLLk4QbhpAgnIfOHIlvODnY5LpfzZps4ULvWr1wVoKBKydE8h7/1+hiCbuisE0z
gVGtazYChSHT21WgripR7H//3bp2rZ5aWswjMuCQWXZw3RWiuK1N9zsdaboymitrBYAY3grZjYTn
aTGarKW8YE0hQujMsiAZOUcLGbM3Wg+2nPeHc+ngSUwGmiFBqIn1Wr4SxZAYpWVhW3SDel/A3fON
rM72akGeAeTo4lLFUN83eWV0gLGrICbVEJdedI+Br8NEIyEwC0nxWc22bC7xzK+lha4sk4liBGSw
pBWknxevH94rUbgcSSoBrRQzgihCGvHUt7+zcIgs6LNkU7AGBLsymadGl0W6rGtyqHrDaI3O5IYe
utQGUcPHxH3RHb59fxav3loAkzsu+C6QKlrW6qlIqOeQAi1U4qbSgRtCjXLjBWL4POO2bPdlvJb5
u3LITDAlSHC5fPD1xZzy1ushmIvE5pQr2ymlG9KrnwaHhn05/4M9ApcUuSVsFZynxcMD1JSC/C22
pcrYsSnKPs5nKvw20dcA89c2CqYQTtJbR8CyYGarc+3kM65i1na+3jxN1Vrb6LVdAf41nGjooUm1
oPOt2JTgKlPqGhdinr9ovXgcQfaVKz1wUNYPkbj/YOreKiEuQDr4s7g8kNExKrh8IgTKBBpLJR3A
06Qw66EtIQn6DzYh/FmQNYFaRbIynY8tmVNnzErMnpTAkSBrc/TxRvv1k5QeqTbD1xWD0tVZOH6o
FPxpcHH9lqlNh4q8vdVjVHyRUHyZ8E7v7Lh9Nh/et3Ztw58aW4RGGmyZ/QBjynxHvbhLflPQutWs
ZVOvbsGTMckX9ST8y5O5aRRFmUJCRMzzXdLOa+t07c49Hcni6PZtQcxWujj8u1wn/lgpEJBU0E47
R0UKzWFfRf1bW4nxVuZv+biUtTuKVro5Nsv9UVMjE6wNrH5iySrdlrwQ3tkX9iIgGCqhEkvWkcZA
NrFWUh5z126l3qG5TWPvx/s740J0HFHP6T605T49WbOxFQysYbAnW6CHRwWbEDPIfCcyNspG7CTT
iQYZvoCDdTZeDZ7Xhru4HynCjsqRx2D+CCWwF+CzkLXrwsZGfbqByOJqCCLn72J+/wx03MUGUijY
R5USjH2N8V3xdm1VxyRRt7k3B6T91ak/CQ1cEd0U0MaK35/ra3vXA1sEgiw8PmjOPp9qmpiof+oe
vKGSITcBfqz6CwGWyvVzzrpkxfe6kg51TThfaENFwhwJ2IU5way8FiOa25t2BuYNbMW3Tt0nQUk1
equA8GDD9R5MGeqAZImSIB00odiSZXQtkymP/XLKTz/I4vZpIENIUmahQRRyoX6TMBopFXH8PrPT
e08nyW+5ptM9SXV99w9mHH1xgCIiP4Oc5mLGeyUrUb1AVGt2ZggJ8yglDFtrWHvmLzPdCETeeiFk
pk3i184taWU9z55At5rM8Un5F+A5o987q/4C4Pni8UCvplQwQX5PyvW5i4vWzF23BOoZoexbsRmt
eCkO7BRIxbaC+Wsp4QucBeq/AOOhTdtBbVuW885HVw0mHPgMxUJz4+7Jvtx8l7iYv9DkfnE6F4YW
t1HS/9F9xMP81t0rn5Od6fehPvyFhnD94jwiIkHyHokskMcA07jwZ+aiom1toY+lDdu4j3RIeeT7
edfuKghUVk8zajHl3t03cY4HhoGvIdGK6M0dWIdzXZwRtO4gP+2CrxwVfeCuz2dYNTMBtYCcYUU7
CLFaut8FRVhusiSQIDItonvwzATertuvecOXF8XC9mJ1a1VQLbNgW/o+7icG8T/7WO/6O7Fday+7
ACYCqY/8EqIlSCxo5gXJVV906KghGYuqo4rsD0UzGy8CUhE/r5Xfhprup3sJ0oBAKXhkfeRJkoAc
jCqYH8XoBcWNfTNa+0yL3Zu5aj5mUCoUaOL6nmfa374/UWhEcAc8Dnx3iek9XxJPSUUPcGgTiT19
MsIZvQwd0GdWkEWrPe4XB/rc1rKeRJyc1l0+NpHziETxF9nn2m5dDYlc2f4NPrf378XL6+rNHjAP
6OaXYLfFdptZ7ZJChT3t4xw7NTYbCOrAMxhKQgnAbVeboy9cw4XBxR6bB9NzOZmaiPZWCNJXif0E
pWhIbopviSi2Y6hF64HeJbBkYXZxn3R55/HOwTgTJzB+8NgF8N37rMV6BPq6UB/pm7xmFv2scP3P
9+n/pa/13e+vW/ef/8X/v9eNaPM044v//ucm/97WXf0b/1/5Y//9tvMf+s/H5pU+8vb1ld+8NMvv
PPtB/P6f9sMX/nL2n4hyBOT3/WsrHl67vuJvRvBJ5Xf+1S/+6/XttzyJ5vXfv3yve4qmgIfXNK/p
Lz+/tPvx718QNZ/sNfn7f37x9oXg53btC7v49teXjv/7F9P9ILkmwWkp28dBqow7cHyVXzHcD+jP
B/EebgaAjSAM/cu/aN3yDF9yPhgQB8IXgOKSvhNOYVf38ku69wHUkRa0LuVLCOS28csfwz5boD8X
7F+0J3d1DmiLHAeO87mX4uElRfyMJgnJ0LTwUsqhSj1Q9AxvyVOpEd95gH4gkUnBPYSWG2fogpOZ
+fkRTk1enAkk2E4tLl5xoH04hwzfgJaITQpoTK7y8H0LF41hAJ2hrICuRfCk4Z1bph8qlhRlWp4M
agLjbL+pn2Wx1djIgqsRNRtNsVaBBpdnT9oGjBEEbaiHY8HP70+j7ihl2ZttDcX/NPKm7yzX0T4p
Ysnn5HlZaBURpnbNX4FbslxMNCmAOAB88WiYci+edof3VpUMKg07xyDkgWhN7n01mmmoBgDlHDZD
/8lLeKL6miADiJgJUJm8Duy5MzLbN2gFAsaAM/WrW06aGhQGYKG+XRUmGPRckOF8A/dsXv0Yq6LU
fdDS03lLhQPta/BNiDlWNKbbvgNUZZ37rWgd6KuzninbNhcg4O2z1C1mHyp3iReqDbCX8VhXYxaJ
sizTO4ix1U4WJ7pGWBsURZc726piejv4c5k7rgp54KFDBxEZqmLYWcrYFn7jaj05ZgOpsggo+1td
VWprT1xT3DWTObVPc4J+o9hhPPk4Zh1BaDcKXP2zofZz0LiKOgUDU2tgCpg+ffEUj5S3+dS31Q6o
2KEJWivXshiNz0PHgs5skSCP2NS5FH2xEy3J/WxpM9n3SQcBUM9NCDrUVOIeSK8NzW3pkabxaVax
PGpMZpGnopvoS6aUthZULVXETrXs0jo46eBpT+jISNyIW56YIqsYiH3sxcy6wMunAgKZrhCfDEX0
1r3XNeKx8DzBgsKBBPidVqsKkNS0y0AgSZFvZL7A5FkgGyctaGqaKiuCkU3M881B8VSfD2abPik2
7zTQI+d1fVDVJgXGD71c0KBWB6eOa5xkGo2ZzrpNPacUbKRaOvugZjO8DeTtXDVOqWIn4JKcOg7m
smqgu7KZTTesE7clO+gjmPFIpn3bFIUTEZNonwulbZOgUjlhAav6Ko+NbpjAnlgqxuQnZQXuQlC9
piRo0R+v+MYMMOZnOuZ1FdQzL0RExDAlvmmS3vIxL/Yt6BALM+omE+KFjkZtNCu3QgV+EAEp/Y0a
dTV8NBoLjOFpPSvaZhJ9SgPmEp3Fij7o89bIE1MF7mNO26CiRt9sKmPi4z5NlRQl3rof2Ta1vUT4
XWe5IAlVrI6CoLVHC02q5LYbqH2pP1gQpCRhZ+Mu9i2Tz2YkTCPNg9ROHoWeN+lrC8Gy4tPUeE0b
otwM0u228SorFI1bpPsUp0y5761aBxkd+PCC3nUVGuQJdjx4FcEwhqx7CQAM6pmMR8iYaKAq0GsV
aMlWS7QIRXMl25K207HfnKqgwVCZgMENYL7S/UJT0x7bruP1LbGF+6jhc9iBk9BGjQeDDKVvOfj9
gTYz9LT2+tDxG3Nm9JM11fUUIbDMOnzUcWKhbpYg4R+0LPuiJWo13g1Y3Un4k67O5l54I/k1q/MS
WotQtigC1xqZESfprLr3RuE5NEZjEs2xxpQ2vgd6GvgoRoosmpjmfrpJTeR1t20LdZ6NSw2t31Tc
tKegySfrh04FCWrTqaygmK3K2qB/SpPaqkphb8yxcodoGh3R/qha1ysjjNe1f4CmirrHmY09NLfb
ucg+gtACghctCOUFilrqnAZ21fQg5Mpo8cxMljXbRqS1iMYCVQG4iwYrwPXEOX1hnA6269cmded0
103of3MiazBKFvVFXjhPs9sU2sNkVHP3MFNLQ+XHIdAu+cSwBSfiJ1bbKHnQTIWdfJmAL3Be+JAL
q/IHUVuGHphdoaGTr6HKNE/3tobMPTu4Y8ur74RTLanh1YlGa4KOY/X6XWJgNw5RyXJC9nDe+in1
UV3XcBG47kjK+yIzOHs08kmZvuaayxVxo0BWgroB6y27tm7TwdYEiyULpWIdFLtu1CbIDJNN5RH5
b3ea7+Zi9NT0jihuPqCwaufQCVbjCT3YNtj4TU0k5U/C0//zKeGLweH7nz+ctwufcl+3P14WTih+
4Hev0vA+gBsIaiBwKCE88uYg/vQqzQ+y/RMJTviHHoo98K/+8CqND5IiEQcOiRQwqGn4dX96ldIn
Q3kZaB6k58Fu8ccH+wdeJYoxUCAGWRJ4xDQZbC0yUCCFyqkjjDaQdGmSoAnKkzZwB+CP2CTFKoe0
/OCnXuyFvUUeykUjlTLMsGdump0ZaKhXB3zLJlyaAY+ybbNJHABJAL6eVmkfIUj9vnUZKpwmk4cp
R7iFpCIetUTX933Kq35bqFztOh8dem3jF11nDNDvycWzomjJ/LHOCU0CZ3QaZzfXo0JDpiZWh0eQ
FWLTlDSx9onSIXS57ca8aNCl6RTGGCZuZ0KGz+hML/e9NHMVv5mMsthAtZuW1V4zOMSzuAcizCQY
qzIxPioVWGtRz2zGKvvVHY0+Kb61nhARcy3c41olqFBeaFUCKBQwSEywG4c2Q38rhsEN2cgnoMcs
6lkvqtfopq8LF/eCYepltVNtQcmeO1WmgLvbmaHPqkOdqS+iTstZ6fmZO4D4FU+kmPnWbB2Lhi1V
88+qljETa6MmVP8kKpG5O8XLkwfcSO7kd/Ng4yLMk+IxUzLrMwEwM/Hdzkt3DbqVmK+XZf/iJdn8
qMwsNQ6koF04FB2Kf6Yn7IfUKJKnedSmZ9VmDjA3PRrd/KkSLVIqeqtPPni31b3h1cPXorRMsFx1
4w0Vun3flGrZ4dXEK/ugp507xwZXXWwk4dq7XgCKLXg9xh6p2w2U2D39ocpNNM91VY5MZNMSeP0u
ab+TqnFe3SEpQ89Runv43d2D2xHGohLgYBBGAFbW+/bYDzRUSJHAbwa8w9ibc9WLTWby/Jnj9W/8
sSf97Cdpl8XMQM19KuAx+uno8EdNSemXzhpNE50FrasGFuN8gOuckU/ID3uBYvTVthWOekhyxXhE
eHBXaml2GLvZvWkM5PtLXWtQX+yRPq2tOsZHrSKhqMBOunPuuwmAhQ3j5CYt3XRr4RF4Ksu5vxEs
G/wWElyxFG6Ag9TB8+rT0XfIkIBJ3UNXrT6OUyycrABrRK9sujm1N5RYyL6YSbJDf5sZ6WmeHVEl
n0MTAiQbT8dM4TnOAzZ51RGlT763IRG6sdIeirlAsN3X3WD4pM9LcHMqtd97MxS50wbssnkGKo5O
bUOqmM6R6hnymrVi+XNu1PFcWOh8deFoVW5W74lhNH5eGWLnFVUak8xjoaPTdDOWUxcxI0fyFaci
0Mta2RZZ1caAqARwuVJEPb35BF0WsSeiaQLuKNOxyfH8lWXh7mvs0UPFynSXtYZ2W80V3VVVUn+0
1LTzPZTgt4mYeKDrDJRn6ahEBY5nVLgou/SZVexY4lVRAlHF2FRMFy5/kfnUzUCbUIFIBAIjzR3l
ve3XbocWikq1dgOzpte+UtVvNtUmTFXX35uKCuFEotie7w3dQ2WiOGlxHpfF7Dw1A0k3/ViTfVUn
z1DtFc8iHQFDqwjfCSX9lQB+GRajZt8wuGr3Q2Fbx4Qk+a5NZx7zhHoHPcmI4SuTWxtBApBDfscg
7WN/bywuAIEacP/ctESFGvXMGIZgdtSB3NGk1Jmvpbn1HbeKIr2LTIMm91DmJra/Qo9JYc77wnWr
gzK1zpeEqCmD8g9X7hpV8Je2t9odM8fkvoar9yVNIJ48llV2h4jS3LpMKzclQj+gJV0jBEOtYwDH
7UGGQjUn3FCdZf0GKbcG+yFrWz0C5kiFztlgWFABrXBphhnEmL4qrTU30ewMsn/EUMuNUttOTC27
20MhUN1KdmrHB2NQHueUjkYIAQXrtiHVS2Ojq0CUbPjmupN2y6paBJMj+juV9W7mkwxzsheVnhf7
hHsTDXANDSQySjnrLRdfMgjXPuIeRXagEx7bVJNaIh9s8noH9r7+u4Xv2kI0gAfCQ0L5tSlSj1h3
CKxVewUYukwN4VHFH5A/SdoXtJsulZzUyqrcKcWj2iJBjoY7JIeUID96qLbQzRpwe5G6WBpboixc
BXWmroExz/quAwBWD7+dOE9X0k7LxMyFhYVPAoe9BTwRFsagPU7HCmlYJfJAYYc6A7iX9MNfaAuW
v/Mku/aGJgO8B+2EqMQhu7ZIBlHOy0I3R+mXYKOBD3rjQfIKBCHI+5oHsOMGw8/+6v/zl39BIvRk
yS/85UM/vuT8LAsrf+C/WVjkNhFPo14JFI/5ZxbWtD9YUGiV/GrodP7dKf7DX1Y/gMkRuPq35kzb
leXNP/xl94MsWSG3iAoaWB5N9+/4ywv3VcXDBTw7OkHxSdAN6i7cV23weo30I6p/LA87VHeU7o53
dTB0dK0EIn3Rkx35ZgrZEw+kBeBqRpLw3FfFJWIkrjC7MOexmcJBM+pwsugREj0BMzTE03lA6Ogb
SAvm2svJglw7g4vzAOsSZ6SDOxJgc3TOLQZaVm3POs2GYvY+7Y9OzDZgdQtaEiLqHp+GTRmvYfqu
4OywRGDYB/k1MrNAd54P2E0ytUFOBO6hbMYi2y4Y6wBYQn+MtahNjn+BAXRxl72N8sTkkgxAIIkz
FhpMIhqxQCiX722U4sFvCvJKH7QKsftgPa3M7JrNRQzSdl06axZsVrtau9FfJK2cjH36XdfeQP8p
QOYoeN/mmslFlQkN4WOWFzlgKwJKkAbfNmXx6X0T11dPlkKAIcQ/y0DSzMzGAZ1JF1q9nz/ISHL4
NvgauFTzr/CJtmuMXFe6d7FdJAMHGB511A8WO5RDzzNBcAKCM3qbWjGIx4p2Byy7AS7/yd+ZT4ke
4A1x6ltP3U9oOFlny1mEk3L74JRIJjITHwQt6Oc7NmcuaKJMDiJXz97KhG093gihRglSnykaT3L6
pVDWQGzL1/7NKgoHHvqWNQNVp0UhqIJiXVEkCKOKI2qjIKwtAzMkOzUELipeK1UsA/YLa4si0DxP
oJ2s6g4tNeBT98u9c8jCAchDnx27HZzEdNXmle3qoCUT7SYG0A9vBb3TKF3nuaFKgYiw/v/UXUd3
3LyS/UWcQ4IEw5axo7IlWRseOTFngOnXz0V73rOa3SP6e7Oare1jNECgUKi6AY0PLSrtNtqu7NYr
Q6A6DjEjyGaAPrsUkEMl1whHgwGVF+6kWw2iQ7FvOUnsIpvcWfeQRVw32RAb8jygo/PxYczFKVTL
Uk+qmuOE2Mm7KLb0tSs4oJqtfY83sq13zjoR9Nq5PBt1kUyhUmjpIcdM4+34OsOtpgtil4G37kDl
zY29NSqL2H2fzVKs/Ae8njJYLWDumCX0zwZ7VvqAjdGWz6FflNtobFeMIFbntwgDQ0izSZkwP+b/
a34h5qflkHsVEqirB+KyD3v+GUWK8GGCda+wcFIx4IArYhvBn0wgYzGeWM//iEN3Pt7iuDNl5l0a
YUHjbWU6LeQOQxe+b/Dvc6u/GO/aLoXGCoDnQpwEIJjz6RkV2kTKlHG3rfmNpklwZDbv42ZcOYEn
evpynwiAmKhuGhYynPNxCBAecaPH3O3yHElMrhzZPLSu0bHsFV05YtppbKXOjFRwaxAIESZSmrhx
xEH87eZv4L4Tp+fKbT5jl03RgSc4PqUUGFl+LAodWgKTciOn/fCIutlOVIeqFDV7haTabtRb5qVq
VGymQUXTrytBNa9L2S5JZrkkTCJbysvRrxQTuVUB//eKk5WNe22d8WDDFSLcnOBZeD7/LBsg8dhb
zOUyrOw1nr2hIPjCpnLNr/NKjx2xFIZRwChAvkRfEm2BWBuzzJBFksMbYJrQAh229Qu5hYeeP9kx
8fNd/CDa7GtPxWtX1dnQi7Oi5INqNK2Cy+Ptt567/qM9ocVQDNisJZBXYjqgG6cSO94IqLSfr+jI
ZL2HjzjuxbRwyoG4ubTmin6Z/mOrfhhiEcJLozCVSuTkmVlADzN1wv4+0mGduar2Ja7VxfGw4GUA
V21YJwiBsfPJqLRKhlGnCGt40seqrY1Oqwdt44ngJvTpFdOr7+M3C0hAiBH7qxT4K2Hu7Acspppp
uTZEJn5AhvquS314Ujuo9oGaDpjfX0BGry3txwkv7qlGAQEy1DBefhAMm1DHjZxBWya0kzuIPjll
kN5H7tptdQIZX6wz3pMQ5VXx2pQX1wekrELACwxEcwfljNxuHtLU7k0bFF5ZdEL6k2mNpoKDbwU6
IO7IIretP/qKj/Kjx70Y7X9b+tr/rIHuf07uIDK+aoNy9RwBHgNqCx6gl9ifKSubKZEtdHRRt/R/
w3dBV6f+3905pz7I5ar8GW+R9DVDqgLiH3au+qjft4mt+s07uIVQyNi0G+k4ez08svpf3fcT/g8w
+DW675XMGi/fPz9gkVkrZV6TesYP0IIRXo39hvv1DdmsCgKIY3QxUdQEgI7BsxPNsPNjVihFEWY8
Zac3p5CKt0CAEnUmcPHHMfjnWScUX01Qk0C2+l2l+Jg6qLPVABodgU0MWLQ+OyRxWAuGsekK+kQ2
+jmKtjCj/HzYy7gIfhIgoqJ0gpt9GRcZAQao1LGW7XxHjNSLZmvlfXkZrMB7xwsMbxKkDdARO19F
YFv7uewxgpkTW5ETO6HUplUL5ZtNqSm2XGje53O6cql9HBLVgvMh5VwL8aDFkMzPoa2nOTUw7T12
pyBqi5Na+PGOb9ZEd67OVHDycAtADGyp16nksEo29Zq5raLuumaCoU0JnQFG6ZeE1JAkAXBYZmv7
RuzC811qQnwLcsFgWGJourgMKq0em7BGkKrhogDIBjwbGqffW56AqplCrgYROXLXTsflIcSwFJUz
QPPAf7QWITkFlqmfG9x2dMgVu2UwfekseypTT4ll32IhKqRx6NW69vj51722yjqwmKInTZCFLu4e
nulkRMsFKS/apxvJzJ/DFFKvmf5AWPwV30D1RlNyPx+U6JdXEFQVUEsAxFO8rpfFPTU2Bi7nKXcH
RvnW0qLmC581C4yJpDeJXak8fVHaxvw28InukqQK3yoyARk8oQGnE062SkLhV5mZau0g5Wp3eUi/
8DF/isz+obSGxzargbCT75EX5/umzHd6VfrQaq4PaLJZjwpAXPu+yKpo21Aac5tnhnQLmI3pzbqe
ewNqf+7Ux9HXxEIN0mqrL6Nhta4+650NQF9ho6FZ7WA5DxBlZJn2pErftVxNN2Fi4PoeU5Bz6YQu
U5Y7pIPGANxn0CUlvZcmUeWiJ7QLB62APz3VbLnvv1cxu5ES5RAmXelLneVn1XAnRelzrhWZIyXV
HUogOQ64DMS7SnNfM4ZHojA/keQDvqNtNkBRt+Oma7NHHT1uiGnfZgN54Ir8kMK4D0AeumsL1DIt
bbhJy/kt7tK7sGm/5qH8VMZwC2dYP5boNjGavZQWpd3zarJDUEyQNqM92eY/eEfuKlre40a5i5ri
BzHaxJVCyY2zyRulMogzC+B8FFUcNDff9T6+pZlc2uXYbfq4uJm08ZhXxVFN8qNBjYPWcbvSmRdO
zbdGQvs256+lWXxXKtTP5OqBRvMuStHvAf7wXu7pAxktn2UQSdfMXAbRz/xJzWnXqGPrphna4HkT
eTmr9mM9B2yWvgPyVARz0r0OzDwabITsHDQt9TQiDqsKy67bGp8qTr/FAwy3MwW8wV4GyqzTtCep
rGN3UvkX1nM/ncG/Y/qEb6FHbgxUgB1XjVfn8mPSa41dxXQ7zfzQzXNq0zi8y5j2IkF7x+7VsPAg
OvTaSPUr2EmHPKvR+CvU2M7heGMrqmgSAx2GnWVAmTyNARAc294l6fCSjVQNlCYznByYI/THxR4Y
blGqO1hjchgK0yZN9EDb8tHEhWd3+FMnHqxjUymFzcig2d0QPYSlodiqNEgOl8uHpEz9Xq+/pBrw
CF1R/QwjubcBCD1IhpruCmgXO1yLXzpG3jWdmV6j8x9jZt3EjawdQ7V5itLkhamd4uHj5J7csvZG
MTjUlCl9JXmY2sOEVm3foTLRRx3cggrQ64AfjJwqnmWn4nyXsvqbAu0sHygq5J4pge9c0qRBVGIR
xhwGESyyNljyNgBw0XCByP7SN9U+TtFYb9K+B9eJ13YWT/OWMGX0jDBH95CVhYvnagJVmjYGhbFo
Axr2hz6lex7nx6hWHllSJ+InHLOYql4UJnCoHrBJi8nqCrtUs9I1FPAfO1pPfj9r1U00TKHPjcp0
c43Xd5/HQ/2kqXJ27aABI5QDIFuA2wcWZ+d37JQZXCtaXGtKCirwhibZqCH354qFq51zU/1iaF3x
mOXJ42SxrxD7fIsHxJk8zL5VckY9IGq3PS2/perYOHhR7LKhulMhEBsYjBwaoPBcfSz9SFe3cOky
bijQop7CjXvk68lGMbPaE/5ddlaHQEEWPwAqfZrUkB8V1n8ZLeUOPYO7fsqOgM3lTkPKjcJ1b8zj
wU2N8ntsxulLaqidH3ZA4REwLVxS1zAN1hQgF+rO6hK7MxLDtRp53MzoBj/XMY9vp0nXHfBOq6Br
x8K3Zia5cOUjfjrSIOM6t7ExE8jv0P4lL5r+BUIbQA0lU1H/atD2tar8B972jR2W869+zPczqT0N
UqjYeR4cWd/Ar/TKutgoRn7T1H0J5Y7hvTOMNxYjeWpCP+TmfdJSwzYqNQOSQftWlewxrksINvXR
4GiDvom55NYJv9OaLM1tVIliRwoLI8jk4jWl5NiF423Fmn1Mi19tmmwrmfiR1u5DBAqtirDQ6d6a
s4Aa3SMJqxuWiuAHfu1QvUJx8EitVoFzSLcDdsAhc9zYPUszAGG0DWxlA+Bsgej93hAEvFYFTLxj
dgU4Rj7OwWAxm8TRloVIBJNSc+uutiNYNSe9GlD5BXcbkorOlqb7VKOOIrVAhbwTCPoA/rOZgD2i
lB/i6FtsAihkwalBhxpgxvSHQhsfEwT0mVp7lo2bmB7MNr0JJXOEe0x8SLoh6Iq9AWZ3AuyjDTzK
hpXWE5npnqJI19fdQxTHNkyk4UxoG4C3VoCap3EN+Ktk51MWFPlAbZM13jRwRyl3+iQspseXEMlt
VcIuxvjejlUgIa6MjLqaFdkx9CWjDrlfGCgldca5u03hf9RBFlmOE/iPZqkt02SfKRCApoBXg2hU
W8QpOxrUECzg4WM+vOEl+kS10CtnKZiLxs7Q0wgjkKyU3h7KFBIN+qEnsBt/MtriQKyDou3LKASc
dRzwL6oj/uFRB2IfanKgQw9OB/4uDC50xLcuzrywTgBaIntjDiQgFiiPASKWHUlq9+ME8+r6VypB
eH+unQnlMqkxjpXMvRBI31xSPaU7wuAXtxfOTNEewzx2lCLbhXLk0PAbsK+7gms2lW7b4ifyIDdD
zzKRYSFdRi6z+HNS6zZYfE6ipwGvTU/EBF5zr2a1J4URSgupU8mmM5d1oE1fVDX7yRPNHUpmx+gD
NOEPqzWORIENyviNZ9BnBq660TS7mlAdqJ+ruvOohPBb6R4bTQdhwpJRSogL2xh+sli+tczIr/iT
alY2ncCbwaQAbN5YWfFUY/5pVryiI2jH9UMyKIDjvPWstCtrfKym1OEFxOniOEhQEk3G5qZvWlTs
2i1Vy80Imr1edE9yCvh1AxgaHOgJB8ZL/tlN5BsT5O1uLtxZqV9K4G7ZCDIZZXs4Nt7qJK/sKjJ8
WgzA9wLlZtYONXHOqSr5Yd3cqhD07sefGqltYJ/heNzYAAMD7L/TAJ+WMwajhhib5lAV2VFuf3YV
tJClmyGNXKllThq+DwM2fP3eA7bYmPdye9cnhQcMopHF7qz+VOTJi81vKgJhmr2RFNArkm5YBnR/
dcvr9zzh+0RKNlV7F8I2G+4dzFfTKLHDiUBEr8GplE1IHEzIc4DR2w/EegaY0ubVKyHtAyi1+zYJ
XTNtdxYAFfCCeuUiWwFdw61yuq3H2xLpYlkoG/SjW9ec6BfSN35fg1qoPVS89hJZAmmk2KWD/prB
hN3oQblsmnIfR1DAxSEeB9hg5sqe03QTt3A9lNnN2Da4ytGAnHcAsjl5Sn8ZzLib5Nmh5Oeg44RF
mS3LJozG9dSfp+k+A3+mStIgm+UnBUh+2BjYxGT4+69zYj4MuurNbe/Xod4CzvlLZaVXdpkzDo09
1vIzctbIblpzT9BYdkoyuoyWO7Wp/BZMUTN5Zc0zmBLHoR0fLPlLrbwxHt50eu/1+rTtKmSULbL4
UrltIuR/IJTm2NVA9Tlx+FikUHc1X6M+OlQJ8SGBE5RqGUQ6uyHN8H1gWOtBaktXm/JDkbeDmxsw
rUalfFPnAAKOzZGH/FXwGaJx0O02LTObK9oz0amrWsnb2EwPDbhCjtlEqQOK0WzPFridvZlwn5LJ
y3m/H1jnWZPmEgvCyE20MaNyK5lw7knzbKMAU5mk2TEdy0Ai6jGSdbyM6hkQ1loxdnBMeG8zLbU1
UlEvpSiZSXSa7WGMM8SGqECi1t+3hL3zstkmRn5HkQxwwvpNKiVPCZtNG9H+u64m6ve2GZHwaxE5
lFwJQQ0KVe4gGOOyaCQimc4IDAPAA2Q2UE5MO2SubQ9SqSsnheSN4dhjJ7LO0WsSQ+8mNQ/p3MMW
gNQ6DoWgCCk6Hg9GCluc8o6XAztOQHdhm4ZP+L3gIdDepzq7lxiN7FQ2AAGZoqR29SLvtrwxLTcD
T9AeLWmEqlQ/BNqoNT4Uy39WVZW7uGHE2nAYD4BK7/ed5JJMBu8tbKHqnRJAO0wz5m/dYGRHhQ7V
jzBL8YhT0s4Gm+SoRHkGvtJ8O1rDQ82lJoBW8/DYW3LtDvJobOKoZAE8zWXUjycA5BQo6Dt9Vv3U
8+lgMcTtyAD60SwTn/W4+2eFFGZgMpaqjtY2kf4YYYmHH7gTc90bCiPzE8bZHS/movT6gRbHntZq
jwAcc/SeeRPeVuEQvUxWa96HYWId8dTO9mWcDG+1WaUe7MebXQkK0G0MjZsUO3BG/z7kaXkAeE45
GryJDiXA0HdWTIabUqvC2E5iNTtKuoQDZCl5fRiyarrHpdHAhDNU41utiOeDbsWwbh0joMTQctpw
tYpu6iFSVWinKwhSKpvgrxz1eL22imbdYLMqoz2XEQkAXCThxuSTATRsx9t7POkBpCa9PO2lUmd3
Ss/CG7WYcBu3XVvc5K30kxAwUn6qfTZXPq3LMA6sTm/9Ko97fOwUhf0dGCotXOVAZYErZNMWhmMV
pT5+Sxt6pOoEjLaSSCD6aHppo2kVgu/YAo9tN7AygXpBSgZ71KPuJqY1qHgAVYaKXVh1dF8OUgFE
hZKExC7DiL70XdRsxqxLrCCtxnbFeOGSfo9iF5rxKADBegFsgcUzoGlUK1UApnVnQHWdHuW/Q2sV
EuTQq3LLGJ+hlsEayEFCLINK6t5MC75rqnJNeu6kd3D2HhE/BPk+4F0AJuHaOH+PtC0t+l5tuBsr
2XiAbv6zQWecN04nuxlp6+iA1jhmxj3gmXf4xLfJMFk3udJ0O21kXiZlrloQmN8kRPFUabY8xYju
q6osba7Pz0XWRXACHFsgkdMJ8h/DFnTHbpMQNJSQwVY2i6tvRlRru3jWv37+3CKXZVroYkFAVMCu
sN76ohQNCDkpq4pwV7dm3TFr1fTGTLLeCgn7V4IYix3rpXRT9Nr7mKSgZuUQQ1CkXyyOJtvSe/09
G9PuDgAD7gNWd9Dq6a4rtOEBOnPUqXotc7WxjLc8Nt9qdU790millbLslcYBrAAN0JOhcAdCyxJX
UdbSQOt6BoAqURIUg+iw6cyoqx0OsTswEhprfOJa9R0SiXgtxLJiK0ZD7oeqM4JGUut7o+1ywWCE
61QqPbJoBBYbgM2NrObZNzWCyipp4y+zUn75fPkvWyzQbAflBs02YEChRrPYXHOVdPKgtmixOD1c
cXNXutHc3BaKJZEvrSF2xf92tpXFaMJvXkjfmOSEavgAIpBHMzE7WnToBISwFq12Iu90M5RzoXdo
OOmq9PHF7loMKP7+w4BWH0oqCfPOJagl6NqPuPnnykWLIRatNDCGY7BKMSctaN6hDOVngcwhGab5
ZENVe+V7ra3gorXcKJxXBsNovd9RwFrUjXlnOSfYB3yMvxaronwX1fDF9Jbnk2rtaPZierTzohFs
Eeh/QK0+UBswGZJHaxxtdcpWTtTVUYV9KYSFBd5tsah6XwAyVOG7CfkrYRyqBrBKXTdhurqcH8ZZ
LKcyxSD7pxhn2LVb/gbENej3I/pgzMn8v5C5umgvi9X8MN5iNYeQh1QkSuho6lCwEUasom8j1GvW
PQXEIl2ctg+DiX7Dh81P0UtUlRmD6eU+ad975aseruJ1L5o0pxkBKnuyA1OXR1qb4R6EuCSONGzQ
n2LVVff9NyHjIbTf1C+JarN7su/+JYj/j3Dk/+9UOoRZz//OqLwtFnxK8c9/48Op9V9ohKnQTUEN
ShVGNP9S6RBenv+DByeAisO3TIZ+LMQ6DETZf+PBFf2/EOHhiACvDqRh/5A/KcLmx50l1KbgzCL0
2rC/LvqBuSEVUqnG1JWqW+iIIUMdVgLdcu/KQnNE+G1jqsBEX2RfMdFzCaRyvOpm9OAK2O+Ydpet
WWFcG0YBkNaSLTTBsMDnRySjc8FU1DFcUlWOTFDri+CDka0aXy0b7pgO0hwozAlEO9ZukUz2I6cx
SyO4TcMqXbJjZ95H8BIReht0+2HL3P3+Ch/lS04n7vzjnI21RHeDX6mB+JbmQFpTlPA2kVcAqYfn
4XY6lLvSWYNZL4krspgcCuYCugrPTlAYzhdRVco5ncYhRwgYYaOQu6pPN+ZWDbptvoOrI5SZ1mDQ
F9n5csxF4O67WQLsGpM0HoXF3AxXbXQPt/PxLzA6y6C9HGsRtNM5jOqixaMKFRDgECuo4KrzyQUL
5aiN3Dqff8CT/N3yA2KrQBsGrCbLXKrDFJAj6AwdTXZoaCWNo3CHQc0f7lN9UGySnXSSYhy9MEFB
AaJ5TgRuH5TYYDXgFG6yCha6+n1VnHQ4KZx+06IPn2qxMY05ziL8iv12nF6tvP02G3DcGYiyU6J6
AKMzfyZp2R95a3r6FP7A2+i2jCUYQhqxXSfridDy3hGMFAjJaDoAEQoCxWLTKaUFGcVGU0/2DrMQ
5Jxwsgqb3hQHfiBu6g0vxg8jDgEWXcv5LkD4YnBASqCThl8gAsf5jm+sppmVlqA9uI2Rct0llmNQ
FFeE84IwddVcAAVIkJZu1jt5vhGimZCvdFc2yrJzf/oZBHbGgjUvHqnnP8McoIRTqmZxypJA5E0H
W9mQIAz0wQUfDmploSvfSrEDLgKgEqcg8NT9QIemQtFms4oRvoymWJYPv0dcGx8SDkmnscxq/B6R
C4zb8DlsoIptuoOfP7AHltn9cR15fSF2v1yFxU6wZo5PD7S+izZ7oEEnL/JQbodKRhBBhjsP1gkQ
19cdhEO4exgirp/PE22NKGrE58/ayjHnwu7ncFNTOTDaNZHOiyUVlpOCDyYMRdQLMIpRR0pbApXj
jjMejbCcqCrZ6RN98/lWugAWYTPrsDgH+QyoXHrxDrSqTCpGydABvJxf9ckGGZjoduZBe8llnpGD
Nm+Duiy7Qnh29Qa5yCcWoy82ThszrnSpiZwRCDHiFRsc53u2GR3FqXfmy/oXvNw0GBGiFHAFRu1B
vuCOmpEW4o2BEYU7jAaJySoAvvzQHdC5ccEe9VblHC9uEewVpMcAtODlDq3kxWFF23fWkzTW3exZ
hvNlF5h3mTP4ml8D4Ll6FNdGW6wojRooPdQYzTxCqkWMtkW4xmjona3KW1zGQ8wNYhpAtBPAtKwl
E5dmyVCOyen7yf17raH/N7z3vd2bG8VNvCwYfPM1m/a1+lXiBmjG7yFM/NZN3i9zH3EgFaj7gyIE
Cs0SXo7nVdhAVMxw5Xuy6w+CpKD/iJ+Ft1m6s+7WcHEX5RNxB8jwv1NBq4aVwtKrsoQZSzXKKTpI
2/JJsoejSLaEfJvyvo5ovHZIP45GF+i/Ue6hqzNBIP/3plUQXAkU0zy2A0kdjMk76hR+Hkg/wM7/
5/HhbOhFyNOhbVDHkI3D0JNDTn7l0f0w2glQPqkb7eStspN2CqqfhAETs/IaWFtn8eb5eLNAvqup
VBXrDEkPmADhtGpu+Kg47Q2x239uQbr4rBCbORtOrco0qlAYPmW0IPUJ7klgOKKoA1yESx5WVvfK
acXqojRAVBMvhNOH/3BxUjrHlaZidQEIOGXQ2bHzdVThxGjKP34gIAZBdxA4Q8E3BTfrfHYpbaqi
qDq44AaKL2IfP4oinCixRN8jfy26XwnuZ8MtQpGRQdCpkXTdNQr1XjKjA3gnbysLeHUMC89FKAui
h7IMQBX0xwCuwPUFiQ0fSTK4iCix2ugcOiLSsJ9ohKor67gy5lIRQIWsRWW26LWPprbtWG2HlbZ2
7K5c/3j7/nteSxCzJedy0ZcAeTS/Ct3WG8cC8RFXCPgB6ntBoMibIeNfvT3EDjh7gYgd8mHYxXFr
tWEc5ATD0shDe3F256fy0fI6l6siubb/QhL2IqdaDLnYlI2G6KaIFGB8pa9sK5Rvx2/oruMY0J18
aAFVg/bw6kzXhl1szgK3pGyMOniJujF7hpo5NfriekW2aitoJv40ooovvcEh65CMz+qQ3rSN35nQ
zqhfe2llS127v1DkQT0CFqdU2ACdH82qJDI6XrDEmW9hCy8UGcRzwnI4MmpX3Jirb4groedsxMUC
1HnSsAQYAAT28J7kj/TVCt8VaScswPSvva3Z9XNXf+0OquFCmTA0NuKVuW4ndyFmjph79kMWaTza
+BOHPrX4IYJ4U/pFAHn83T83jV8OJLbEh2BrGFWozRIGitXUz03ujfFaNn3t/Hz8jIuKgdKmpgbf
1sk1MmjIELxDWv7QDij76OMW3DvoHrMHJdmACAy460HWygdNS5z/ICh+/BWL+m/fAn7KxlCHmEEO
s/UwEHnguO986AvG9+JxFK0+ja/d1Gef0Tpf3RF6+0gEE5CmJ1t2ULx3KieEEs/bcOi/5Me1y+Wi
f7j4mkuJ7mForDnkygS08OTn8fxW8uw1zKmXaJFN4Slahi/5PNlSfTdrL1r1tYYlbD09ly2+PWzg
+szvrRrqYznqfjSQFOgujfkGupleLa+FG7Jy2pYvRy0G6hAhZzq126qb+QAX8xQYwckxEyf/gUuk
Adnc6zeaDafhBL9632v7uXQLf43msBZrtEWQn7u4HgCYhHvKsdz2t/OpE6fbyi+xM9YfCVfHQ/0Z
hlKn0rGxOBR5o/bNNCKpAtsHJcLSjd7UG3jnBuJRmfjW0+fb/1QiXl5iGjB/eJaA4oS84Hwnqgw7
YCxwiQku4ag5YfREVF+GclP2wKKbqnVKBV580VE4oDZAT3THSH0wBs+ogkz1YgNLQSCzZQN7Px7X
I544CZ/9vsXxVJphmCEbNuJ4hrtsxza/n2fGf3KnfFyHxYmciojJUoN1R3Lps61iJ15yHHdCU0hU
hbo14MTllYqHF16BWHbIRKAxfr7uQ6VBMV+BNVnnARYV2eKlC3HD9n9usDQYA3S7/OTl8+99mY5B
MgEyRiJzESqRixeKUrVmkqTS4EJ3+QWm5G9twuqVkHqZjimqgsIBmvyoul30+bsJcq2WFVG34IaX
Wb+mFuJu/apFzOX1AZUAAPDwmAb+hCyfA1nJ4nLqMnq6CtM4aKlnnMrO4CSVAZ/RWV5jy115W0II
E8IicLowsIoXT55ppjK3QOvpPHaAp+J2hCUnoNqb0I0O8By6B196sy5/cyUino+7yD9UpNGGpGPc
xpt9+ip7cI9wdRfGKb5IfZitBgnYEDvdL+8TF4SDL3zlo17WtxEjoG4PfxgFshj4uOcbVjGGCmSk
GTsHlF/idI6yAb42BiNSWF70b/nbtKrjcuWePB90EX2Ttm1TTca8IW30BDfmvbA1I5UN1gaIpWsX
z5XDcTZFseM+5DwllPeI3GCK0D114+77PBdrq3h5tZ1PaPEh55oARgLzCoRbUEqgKYy6gIUCl+IB
c/EXHaC18RZhBqghDeCh03ja4CYbIdX03Zrw3tMOqDJ7n0eXC0MuEEjPVnCRNeoJdC9BPBHTG932
ScuxQcPaFyZnmj24qJDO75YOPxwocx/jYGX0tcku7jIjiyqdRpisFpRP9Ve8b11RZSqhGQvowNqV
cSWCn811cTNBOzLsqha7JZr1jQb8rWlATR9uVeFI7M9ntrYxF5dTxvgwAf85uP1kuVF+A6GxtS93
JZp+nM3ynZ7UAEXn8M1GzgWvTpSuciD8UT9CFuzl4zZ/W8usrtwSZwMu4kkJnU3I74ujDcz0PG0S
1rll8e3zhVsLIIbYMh+OdAHZ2AIQ4wGlxzAovHEj387Y/MK2HuZE7spoa3NaBJApjQCB7zBajS0Y
BsmGB/znbxkf/NmMGkvsxceVQcU+O8+Qzs7cyU7iwxRjNQzRZTuducGrv9aosLa3SmzPG8vrdzOk
Z4YEnPzYi9y15b1S0j4fWyzIh7G13JosoNPFiaOv2UO4U10FCp1HyQMA18ueIHjgZI+5p8K74PEv
7kVRy/1s7ot4k3PAUjWxieA89UwCMB1f6x/ZQweA95Yi2EGmoXeMYOKvuq/v/6Lrvbb4i5CjxlNm
VSF+QJLbQraJPSbIUsM7E/0gocEDH+RD5Ra362/Iy8RYLL3gIgMsoV8Q8OocZMwSMDMsPQBue7aB
fj7K92vH9BJDcArp/x5naTQGFHRckxBhDsX7O/IFvl6ogcab6fEvbqvrIfXPWIuYYCS0Lkpxfpir
7/Kv46P0kkLoQyTFw9NwG+7bQHLXijurM1zECMnQJhmV0d+ZDbbwJgs027Sl3V+IdVyP5H9muIgQ
jCkQKPo91oSKIZjZQBX7gLtu+5vMnTbDfi2pIde36J8hlylHJUFhCCwwV7XlXYF07Z3fGJtqV6FW
H99kkFmXcUH6aJB4dKc6YGFBlgv94O5lfgdC4J9btv1OEv78oEXQgB7EyCBBLXYUjisqWAwueeGr
gPet7d7rAfnPUIv4oFc9TZMRmzcsm0OUp+DsWqhk1f5KDL46DiT8BUIKvpXLZ9U0JQ2foDZ1ekWX
X2EX7sI4A3k5d6VguG0bGxI1K7nk1e/6YczFtq27DhrnA0AMJe2TXULhkKGSd7RObguI0Ltq3Dyo
MjhMK1O9PqxFAUTH4Kq6iHhwFwVrrsRUIVGp28kNBCeA5kAnQeCnuJv9qJ+nA3NqSJWsSkZdX+Y/
Y4vf9uG6yYauzS16ig9mUD0QaF1EngY3KOHoWPn9X9Qfrh5YTbg0nASIlu90s+Z8oJOBN0Et2xIU
5Mv+6+crenVSH0ZY7FHJmrqUmniSg/UC4YjcycLBkXS+kpysDbP4bgX8ccoqxHaJwe+vm9Yb4U1Q
k83/bTLLL5R1PYsSLNesfzf6m5HBhXr8+fkYV2AJuPpggq4CVSSrAAycbwMtymQt183h98v/62wF
ULrcZ1C1jmHSU9v0XduvIROu74M/Yy6iKATp8LRRQ1z0Jf1RqNqxH/j283ldvf0+TEt8wQ+7m8Jz
TJnaaHSheeAWimzX85HAY0CCIMfnI62u4GLPwYvCTJiJoUQrte3uocRY4LWUQWrWAK6DbUiPE7x2
065NcLEFwzgl0KnHTldysoW0xv2olv2e6VxD6X1NdHZtsMVODHU4ZnAJH6xBCyEEP8/KjrXWHZuE
rXy31dUUqdqHD2fpdczkCftRAvoo9wdYEcAxTr5jXtXbpTDS5Y/sy/9xR5oLnENeA3JXJ/iGpM3c
NgWlFlbXn++T6zHj35t+ydipTT00IrFN4AbipIWny4c6XaNurZwsc3GPdRlDjaK3EJjAsOLTPWuy
ldB3PcP7c7IE4vvjB6oN2jThhGKrABaL2lW0Kzeyr/6FAv7VF6cOcSLgE6ADDhzz+Vh6rrOZS9jk
WqD6CSBa0CH4b9LOa1duLFnTLzQE6M1tkmm3N7I3RMkUvfd8+vOtrZnTO5kJUepBo9EoVUORXDZW
xG+Qj6VR4am8Drw1Mb5rc2QLDgiJByDzZV1umsey6iV1gNZdOF4/6N9sK75XW4jJv18M1+bpfaDF
PM0OJlaTTBVJdcajXPjfIjVfy2mubdr3MRYTZYZJUCc2HxOP9l3S/qgd6jbKXVkqu99/jDBpung5
CkAs6syCtriEznPrSkrTkoSmt/Wt7saf+1sxYdphuk8fpg/zjf1WO6qfZ3T/ehcKq6c/Jzvtn/Vn
z9WBBRLKfgXPj2jz+YoJ+rquHI2fgrjTISybmwb3jN9/7pW2Ekrx72IsJg9JaAUnEibPl4YnuL7y
cZhGcrYEKYlUDr87RrCXJgl1fv9+bsqnupoPhYSiI86SK9oxq79lMcnWYNmhmtSg7r7KvIH0n3io
PFe490Zfxp/rD+Wrx/P7bxfj/+54bhodQltBvGab3fsfB96wcOa/IY55X+0KyfWf15bx1T0Jew9D
WETZgDOeR8xCuUGULTe9LKKNWt/Nc38y0ERYmVQxaYvqBzwC4YSAEziRFvdOott1ZFSZ6UWT811z
mkMXzzfS1JzqVnmGg+8hgv5sh8qDmuR7O0UcxcrWKChX9hG/AR9yCCi2ghTc+adGnRNaXcGnxkqw
wXLIbcpxV4ev+fR/LTGwF75ucqte6HHST6KbJHDcZOPaRQsiwdNuiOZBd/Wuy1XFY4wH/zZH6i+/
jcOkH54Mf8dlmLZbSfIkJGXkHISzhhrbl3iuYrSnAqVEMjzrcYIJK2iPtBFqZHWhtQx1V7iwebrk
lMikXYgONKkEWdnITEtIoyV+xrGkoVVlFkU7vqCbH2e3KLI5rSvFyRwemiS2hk+hVlrOYx+WhXUw
E6XUPkDJbWLo0GS1/k4LggQ6UIS3apu2Rng7B4b/afbrPPgYg2+OXDW3Av1F0fsBbTZdb2jo+Gro
bOVwRoFSH3BY3TZmM3+yfXTaQq+2GsuGTNmHk4/QhW9YGIX5EkT8f9Oi7jLXVrVSdsdgNAxw9oOu
HeMhsestZFctd01Tw7wq7gOj9orB7NtDi5idvy9Tv0HjKGr2vBrQryETMJVPFLyldJMKobPRNtRT
FDTRJ0wrHWNT2RVSzDLidvlmtudQveFPI1lgzKR6fFKjovpgoDGAGnY1asPBceoxvEMyKEIrMIib
gyp3w7dkbtFfmsekcx78PEMdUvfHXNtGoGcx7Iq6/NT6o4HAjCZFX/BYQ0E4D0cVJZfEMG710a7v
S1+Lvk5FMN8USaF/jLQqPIZGGxxTa8YjM5il+TRFSgXPW80/zYaFDZuZ5fq4aXWnf8lRPxrQxYiE
K5UfOOguRFOZPQZ1pI/7fnZy41GbLbX7GuX8La6JHE56hzBGNgtPSqifQ9xP/ccsDxAEd1Mzi+rv
clqG9o/B6NIfM25h8bgJzC4d7iw9iavIZVQV48Ewohi5hDqRjeyxzopBcRvNqFO0qLO4wu6MN8hm
nvLZeujDQu7RRFFFF76f4hrViNSf0e1Jmsm2DqyMUKkQqs26HCfQOi1ujMJEBGHW68b+rLFXlWcr
deqfaJzqr3oWJF/rMJXH20KJMW+11PGhH0akCcDv95AkqsCI99Sa0/yQM3MglIeuj9t/4zmvtCdF
h9XvKjUv2Q+ZbCYZxGhTzdrXulaORqiGkGL1Xogkb+our/UYMlmSSB+HDrWYfVQGyVjAkJtYHbUy
O5i5K0Zc3k3AIJG3Q/GxRaWmNKIHNUyj2MW5uW+3uTybPYIDlbVXIN8o+15z5i+oDmQGDe6pnXdt
nfvOppUkzdq2ii3Fbp3PIbJiLe6pOPrhsDt5TlAbySZtAt/fRklnoCIoNUbz0W71HmhfZdXhS+qX
uXnguLPiu5Eu4dEcNbv5bGV6myMREhXozORhOE2bqcUl+YOTdGnwktCIDz4oUtlC/2uEgpLSD/1w
wCbYQNbIkkf/W29XNkwpyeks+SHAqhYN4STo2s9GppZQxDJE/xIXz+OxSLZN59RoMI2TmWq0M0rJ
UZrNNDkjablllT5cNnxonVIDfRe2w3AbdL2pBhVyg2qlZp3X5SlWaakdVZBRR0TYgLf6fongx//R
Z8OJTEConhlGFdJ+oU2pAIuuuNhIVTzfKahBffj9HXYhCoAQgDDtAV+LgaxlL51sIpQrTL/HTbvf
CZXliR4+lK438lbmOs+R8Nt2RbtGlAejh7Xs+Vp8pAhMi9vLAg+/xNsUGX9oBGbowQh66tWN/C9m
zP5p2CuH7ENwl91qzChaGvfKx/SQn9C2WiV26MsEUIghvP8Ni6eq6kxaUyr8BiUMenQCq4cYRlZS
aa9VrGEm2R+mGi1Xp33QIw7fIilvaSIfTatFRszJk23Z5MHRmSKQvFl/Y4wB+lXzS2VbD5KvHZom
up274ks3Gt90v35Ncv2OlyMag/YNBekAcF33GGraTmmG1zQyvjodHsSDo/ycpwgDiq49OZH2mKfN
oxoiuRpVB9wmkTLVHk0QQ79fEBfvJ7EgoNBZpDPIbmPbdJ5Q9HEQTk05wNC7C+6jg0CV5zfSnezl
22gV2HmRi/6KJtykKN2q8vK1NipyFuuc6550MPdCO9v2ypuReqKAW0nHNUnxq18H6RhGDdEwxBGZ
47tcdMwUNi6DT+lq2PJ1Xrgz7isveURqcj+vZNrL3Ex83Ptg4t+/CzY7jTJLGmZUeXzbjP0mkfZt
127KbI3qtxZokQR2raTXmpVHXs9CRnwQPdBvlsrtgdBzExe3YUP2tf3rheLg9KUwd9hdAUBeLJQS
FW14fUi39p9F503wPLTnAfJOf/cHjwjxCHufa9Npex9tyRcenSCVa17g7oQGgomDUXLn3El7aLvr
DRLxAPpdrMWDMG3sEa0bYiETdpw9HDCTTXlAUQxMceJ1N9bfKo68fZymQojnHMZPYDF/ep1bUhAQ
sPUQZ9qHrnHjH0U1P202+uG/G02BDwNG5bALLqihqpZKuS6noacTrtz5j83n2f0HyLwnvf5+mYhV
sBhL/B6gW/J14JOWb6Rea7OUOz6g2SR8CgTJSmhkrBXjLh6ZIPkYN1XGKAApbhBi53sN6UG5GnXU
0wU8KvwiZOnfzMk4SFDJAEO8irW5WCVvEamD89BUL5GbuBVXXTopjqvuB/gc+S6EfkMr5PSLEFOs
IRaXj9pfX/ifeItbynJKdIkzGankI8KMr4rn3KQ7CZnxektv0UWKdN3I6wJ1tjzCFkGNTLeTWOYI
i2/LI7zhaMst+bXC0srZ24f4hPH7zlw7WcRyP18z5+fmYi4tOwEJCkGOQ1p2p4/6SRAM0JREjaDG
/418xBt/rndqL9eQOK8hs3P7mRpqhovCSG00gdHxpPDMO/1UPzaYvyVuf+o8hVWEu8R663uJn3gb
3ncRF6WRkmTUV01xcO/6WwGPIY3Y64c/IK9erFbxbYAVALuCH0Ss4nx/VKbPdZQypupeP6nbbg8m
bDs8otwtjGa+VWur9dqXkdVpyG/AClaWfbtJtUZD0lOqdvvqXuxG3OZO7d1/gdgWYyi+yQGzLU60
xWkdBFFRB3EmIgWH+LMALKSbaeec2r3MnK3Vli6ED4jHQUaKJPro4h/ORzLN48yKdd79aYvAGQn8
Fz/vvhnBtA9ae0di71XR/Ir7sdvbw3fNxNEvC27iYt7KWKfz9gO6afZ7DSPiIUahru9PsGm2fdMc
W/TSN32prkGUrkyGOHupTgMHlpGLO//JamsMydQjKCpKrM0mOmHRTPU92a3CqsXHL7buWaTFeREH
aTt1ehyydW2mw/oGHOdGHBrtJjmm9EhwxuI18dVB0vXnGhzqWnZ3Fn0xNVPpR7zj+c5x196KPkPl
Su7waO0LT74xVrK7a8fF+2imGPV36V2pIUwaO0RDbFg4KGHt6yX78YSY6APCkX/gaXglz0P9zLAo
Nlrw35eVatCrVdlgIe1pMoobyrdeQrgBBWS1uf/9rX3BcxLr2gQ9TnKnUJ5alhWpiMdFlI1iU0XP
xiHbK/viFfiGtwrpvpLYCcEZmf8KMP5yO3WOnQxpS6RfK4aj4ub77GaP7d/raAm0FhVEi1QEAvjF
GQhzy0kV3vacgYLAD2rCG+IN0URG0t2ozyuDuKwPv8WzZNQKhGnFxdt2qma1H7MZCzqP6uOruMO0
Z2M/HPu7dTjKBRZQROPAFRRd9FjgsJwvxxrHBgtr+oApm9JN+9rtlW/NU4hYmLD1ClzzUL0iGbaP
HgSKa+0JcuUlJ24XFetdVqZxURxW8A6wlQk96fxW2+0qAgtaHk5Ntzh2e2vg3ytbnXBCeomyBQoJ
Sw4iHvI1vLFKfO14W51CahbjSd0BLT0MhzX+1mq0xT3d6GNpGgig0sD8BRtT6E99N/YaVkSr0kjX
lg1CTzh86bArLmTl6GpKmcGVgN21OK2tT/6jAas1fm738c/VU+wy2cK3CkKB0JaiDLS8qBPkqvuQ
wrhrPCg71fU/Co/yaq8f4VSmm3KDW4+nt3/gJHrl/GTqyJxNrEQ5zJZTqCMW0sYjnOfBnXe9Z5+S
bfpiH0cg492PxFuHUl4ZWINeI2eazX8u9mOgp9I8pBEVpK/2SZzW/iPqD4Srn9dhdpc3IQoaGr5L
aLMqqGktKg19Ikvy2CRiFtujdkO5Z69s18NcydCJw7kmPNJ4Pi4fWFOI52/Le8iNb4v7+qF/FP7y
OglQvcUCdlcmm2A9b728iHiNy1gtWRCMrMvsrin0IasN8Rpn0Zxmz3S7O6FLiEzvvv1nOkJb26/u
witXBVF1rj/ekwZ94/MTTilah7ihzwsoOtQwcHC5uQsP9V26Xz3ORKJynsiIL/xPrMWOz7WhSnIR
q/oXjWAQGDdHIQO665HUMj8roVtubilIPoG2/rRybVxma+ehFysniZqU4g2hU4oPgPteUHVg7SQP
q4foxaNg8YRd5EvxxHCOMU/Y+Ch0VdkS2J3Zt6Pr7PNTd7OmRXB5jJ7HW2ZMVFZz2I48YQV7urqn
8MAp025xjxPY05UnyNX3Mlq9OpsdPcFlaVFF4wmWLRWBIawxgYC7rG4a+Xllsq4NIWxRViNgEyGb
d74mMz3Xe73pieIUm1R71oPXOdlNUYzmWeXip3KjRDwiU3TeS+gBqQWHdk0f8PIkZVzf/4hF1j1W
4TgGHYr0giSreNUT6iOcbj/me/SYD9VLoh/XnkEXmB5RjqDrTfGDS0NcV+cfXqB/3GERi6zrnnI9
3bQtp8HO3Gk/y/1qreViNxIMp11FaFnZ6oWOmj00it2NGQ5RiPdFPChaqmN3gF61e8yMXcNVb4If
4nqcsk36eWWKL44dB+kcAKJUpzUTAt4iz1fywtLNYkb5Vxw7LyFwcXGW9x/WH7PLy1hDpofmOhoD
OgVqbsbzQaW7rpl4EFme32MfZ083TmHtW7N00U978JVVYJY4xd6fcst4i9Wb52OZYNtmeeV3k0dM
7zqfxBGnNSRuMKpwRsHyHgl0b2VI1+IuFiwaRWNVGqlF0j9scVChoLsT10cFbaM5ov7+B17NV2Ky
eGzuYorypACLsc3yWLEgbAhmNzFJcpRvFibNrlhAgauQq2YbfeV4uGhvMcBnQRctAHNG2xYJFhOD
6OgfZde/GvLG8ekB86AC1IDiXuRl8qYpt/mH+J/w0O7/oNq79uWL0datTtYiM8FK6RD9M30UeHHh
F+s/SF/nLezqdR/uZfLz9tnCD5X9qpOeL2oyY4FFgkPjHgXhX4LdfHOgo3Sj1ChBCTq98zR5mEdR
b1YCb2zXFtgy1eMHODIsWbR2KHBfVDzaOrXyRkKoRbiA08NCxSwoNljebXLUTFfVMK/s27NwixHu
I70sqjqYvYqKfaSfDLXf+H64qzIZdfXVAunyaqPgzDNPlNaussjTQtL6nsSat9Z4K5jrfYgB4EYq
tpUHAxq9Tx/fJ7xw1oT+Lm6aZWQx7u9qHkAOtYo36C9FOsf/YJJF94h1GKew2KotXeJk1ery4mUr
gnLBIclAAQuTzcXOpTeil3iACCmo8qj/i+fttC2e9W3stfLme7cT+ze7lepN9sX8FL2snlbLC2AZ
f7GJkckzrcoKLKq02q6CuFNPnlD982+mg5n/9dIVX4sbuFBrw5Pv7aH9boixtut9o0zmt5YoVYqd
8VxveUdj7bxeNbhYuItg4uh4FyzBoyVpDD7NcJ4qGhfTXaaNWKzsTLU8/u2hTyyargrPWlN0nhaX
DS1nYDxj9EsYTpT04SlaG6AVbwdw8ZJ/QAxlJeYyPRNT9z7mYmPOQGGCWcSsvQkFReDAX/tDedNu
hUaahiSs+/uAF0oBIiDpoIZTBHgGxB7OB9TufLAgBtp+0WRslcLeaOhUdr7sGs2Mmwo6dH6z8SMc
wrZjX+4c/3s33E8KNesu2Spt6AbSQ+wEbqsZm1xHznKCutn//P2vvHZ+ALcwqS44bNZl7qY02hDl
lIs8R/1RziDt8r05rTU1L24dRuJdEGeRNsWT6ktOjLyQUDvLh/30VbwuxOu+6N3mMUy3f8AlFPN5
ltC8BbUpWjo4KlPXOB/+yMn9LusY/l+S/M6z/PGtLKuzzvBPVSDBo0isfIh2JZqE/drsL9/FYvaZ
/v8Nv1huEgWNLlEJ/ybSQJfO2VV77SZ4MlDLSb4md9MX9UUI9NX7fF8c8rtsJ0e76tv6xlbWfsoy
P5cdSa0Udnb7vd7Ze3k76RulccXtCwTsHlh14KoHQG2rz/TrE/+/g7B85RW2nnKksLqS0K0+Uhd/
mjCM90Ku+2N4ILmz/gDErVykHOdDv8Thj2mT9lrC0Gu+/rHAqMuxbtQKxR4zvM0108Vy98Av26lW
/mT12V6FT4aF78YK7tWx3BT99OIDNMcicFf0a/jvtSFZXJtj0WcBBfUJhopcPFb4B9+VhRyt+Rxc
HQPBQ6CUDnZnKRSflokf6TJzXkwP6YRE7Xhv64GrK5Jr4zYXkWnid3f4/WFy9dveBRX//t0VEg4B
ltAWCk0AeV0nf+Lm2P4+wvW5fRdikQCkVhPHilAqG3eI9SA2iTD0eGepW3nY+o/pzYR+B+pML2r+
5GdPmHWtI5Uuj0wNBV6uLtEZwb5AXDTvvrJrQEj6tZApM60tfj1umCJkoKUrn3o5mIShXapgBw+k
ZrmK6Z0FZl+VSCmW8SZEbkuT5JU78dqXgJjGoYHi5GX/sspzW01E8tjoMV6lHd57wS4OXn8/Z5dL
UWMk/jfK8vQPpx5DreKNhiP8Xzj9jiaKQH9dGQDdfxZncd8GWWVjFAzNbNKVytoFQ4mL4Bh2VfiY
lGGaevowldIHzazL8jZPirLdVVWifMUCVmnvOqBNDr6EyPts2TtAf+05kfJNEBSJ7FptW9v7fEqw
1JwrdQxXZuKiZ8KPpyNLkoCTuyIzWstFlU1GUkMg6DHJgQVeIUNnbSW8nL3+OTx1G01duaGuTP5Z
xEUqWzYtggl+wrtoGDZphFUc9pkSxOzfz/7qly3u4QqasGwNGg6se+d791xx/uuvAkjRPdJFXE3R
Ly+784Fc3LtG3HL4Z3xWqfYfnRlb1UT5lE/RVteC3cqnLcuzYsXR3gJpxFOEg22x4qZOakJIUjAu
jtU9img3JrYVw/EPfH8u3x0iEi1LXEZ00R49Xx5SmqqtLt49CJzWeDr0h+FLtxu3yQ/alSun+EU9
79dn/SfY4oqShhJ/7I4DrtmGj8N+PCRu8gZGWc/SLh8d59+1OEuzya6TyiKUIThQSoVrrW0lp6w0
nyzYFmYTrSnvivk/TwvPIy7uKL/ynZQOmHhBxo+/0EQUBJ6aXbzLXDGk4Q3ZCcapG+XLynK5Oomg
bjBUUmEHLu/kopRiR24AdY+75Lnbi0alzoKp7+v9Wj3/2uUhAD7/L9TiK40gBqqukmUAh/FSjKJV
beV6ekP/XgzkuxCLE8sq4xz3R6YuSTf4yjv5Rj0ptwoqWsndeBi+InrjWnc+LQRo4G687VGa+qc7
YjTxJO0xmfT+2q3tbd3yYNbtNyLhsosoJb4zjeKj9dKlhinc4USFttDc4nbEISsEo7YypWIrXAwC
zVIU3EFT8YY635etFPa8PAgp8Gnyx0rA4nycpCAz1u4fbM1r+8Xmb5QxvwNNsKx/FKNltkONBiN2
s5knowHqjlB8Pn0v602+UdzCa3+28JZYwWv4/Iv2ohhebihEv1V8ndRlG7ModYwuQ11U8ubdSJ9P
4qDDnfTEn5B1+fqBInG43qu9tpbfx11cVG2Q5n2volstHnLdvO8+xA/+0dgWRxzkZG9GFvLn6sRe
uR1R19OBaoB9xytseWvNSRuYPkxF0Xmv0q38E25JthckCNUrx8340xj/xBDgyhkBgM2kSWWSC1xY
daDzm2SdSdzaU3b2R6GAI2CyBs/UtQLFRQ+OCVVUFaob/4PTlrbYwdGUjUZjGyJh+pyE/xYN8CHL
2SR+uoGSs6m1x3raJvWDpmNqWTlrVYFrn/o+/GJe+zRI7GIMTU99Ym5d5Sa6E86K5q79e4H85acu
pzMYgqqJkNxA43PaNfeCXVBv8aW+T58L7tBVEPKVNORsbBdpiDJrJb165lHe208B6IkjBz7mq5vp
Mbm19tK+PAlR0dVBvZKSGPhZOFRyyO7MJbizTYGR5uqAhElY8kgqeeePSdvgpF1sJSfyUtvaTbX+
OezMj3hY92sHoriwFwci8EsT0BF9OmpfizWl51CrgReKqrC5n71kO8WmJ70Vo4tdl2l/INR75UY3
aJSB1IW6g37uIodQrKotS7sHKgJ5dI7a7ZD3X7VKybfJHKmervhHy6yffn/yXzkfzoIuLtgxan1e
BugxGM1JglgpJZ/05uX/L8ZiLC0T5m6UMpbjnHhD0d/nvf2gt4P7+zBX6kPgct8N4GIjBnmRZDxq
Rw52e989O9/w0eWGefKPsD9hd5IbUcvPytVy/pUewnnk5bYM+bIpe1stvSds5gp7O8TaRnj46Dsw
u6mycVA+XFmlVybPlA3cuAReX9Tozm/taLK1FkUSVoz/EmXxJm2R60ch8/fjql054BDsABejgN4y
QcKdh+FthcO5DdPfeYEPNnW3ynQzY2ulveENIxRe2o20TVBtVbix4636rXipHqj4Sict3eT8H5od
TSTjY/MgH9b0uK7cqnSwsVYEsCDwCosxyFtfd9SGd1IQvhbR1x5Iy+8///rDD2AAzrkapdAlcDT2
rdryIySihLtW/0NDBBHRUbe8Byq3KdfP+CtHH54+/4m3OHKTWp1aW6t4tlTUVFN/A+/fzaRp4zuv
3TxuUs7Dnu7qsFZGWf3SRRaoN/Gkp1hQ8A6Mf8hvwnwpHcbsNT6oB+nvARfcZmBXBeYCrBzQpEW8
IqtryZ7eigWoq+4y5OPMTXlf/0HH7dpWoUkOPw77OsH5P1/DaRFp7QQw0cuHeyjpANfplfS7laVy
bae8j7J4ceoVsoaYqnNrFN9hhVfdlxGh+cHaz8aLo9deoCOeGb+UyfeVwFfyd/N94MXdoVIqlnqJ
wOYdKtVbhJSP0XF2Bb3rD7By4m9bXI5n0RaXxuz0Qa06RIv+HcmgfwkcNjE+V/mzEKhc2+NXbsaz
eIsLJBlB7sg9k2dWjwnWexsnUr/6HeaMdv4iO09Yhvz4/YCKlfe7L1xcJUXVt0XTRpSxqMrmeXAw
sD8fpupuqLptmEeaO+cWrZcu+vz7wNeuEnhstF9t4SZrLolzUenrUi6pBo9r47O6Bfr4HAXYEnC4
buu9EW+gW666Ol7ZHYjGQ4/l+YdqzHIjZtUIGb0dWk+yvrVpubE7fdd2a9O4EmVpo6UMgzLkeWR4
jVQflazyRnkc3FrypbVM4MqCef89xmK3U4kpo2hsa68O/xEkEcXRXS3L3SnlarZS7HTKTWLBqrOy
U6J/L+SX2i43tfHJku66/qdUzchHqCu39bXjFe8qFW4ifm2YMSyOO9WJ9DS0hp6LRDwUjAMmhl8E
tcfZQ1iS1zFJV04FAgJYwWoeP9NlMXaIO73wDfTsezTlNa/Y5xSn/F1xrHal63hOuCrleDUiPvO8
+VDRpxV7fsw2uoR8BqoZdPq1YCustrO96Sn+1tobfyD/duXyFwpH5D70MUDPL8JpWqf6aoYfcq/c
1yiv1KG9MmkXPifcUeLah4kAIJLnyGIpaXMy+rMetF7/eS42UUMhHdsQT0OCCzrUVuOQfRq3qHp4
qWt4DOqpUL3/0uNl+VsW1wvaLkJ6Wq1he9S3Bo5UNTiVAtNV3OGPa5Ccq2P77sMXY0vGZzmtjueC
2nwfA3Uzadpm5ay7slrOxlb8hHcdKHgmiJDkTJ+6z+413Oz8g70BvwV0NmA4V6KJH7w408+iLW6R
uJCi1B4YvejjsBXEfOFyxSsL9qWQ/l9tGq/FW9whchej86kxgG+Ne1f75GAlReI4b+OtBJbVHR9X
vlD8jedfSFELqQPaR6TEF/z1qUEcShZrFXvcYiNo0AE0Ep0KQXfb7Whnklilq2ITV+ovZ2GXaFIr
rGpDDWWdDx09ccwYMCQ99sY2PLX6umvfZZb1xhcTpqlIVV1oYaFnEmctgp0IRHnqSd8Ko0uz5ohR
kTte2wZXLmSiGdhsc4ZeqQSoPse5kjXi6+qj5sW7wrrteeskP4Tpc7g392V/XJnIyyeA8MOAAEHb
lPNtWQGmIiO3SU1Mv4mPupoda+yrEL2ZjQ8kshuzg58XaepGGte6aVeaJuehF3vSqJM4UotcDO4t
Rua7VMg417ftVqQfq+Wly0OGAg/HN2tWFky2xZ4k1lxiCCsG104OpgKxROF91W5lEI5YmZO/rpty
iPfq+TZhKh34a4LsynZZHOllXpXDlMiaZ1ML7Q1rg38yzKCvg/wtDlbyuSvoKYslCsZP1PLRBlyc
AlFiV1Ws4Fks8DPBTeJ4mn3Sq02kfsYGKTrVN9q+3/qbwstPfbLXpleHTTrdrUvbX9mn5z9l8Y6P
NbtHmJyfwmXmpV8ygOUQaxo8s1MZ4Mxq/+0y3zuPJ7K0d8e7XcIl1cORPXMUzqXTCNkkcbFbUdz0
gJBU7h7+muQCjZRBVt+ghiAblgmIGjdqUMBiwpRaECKFOUnlDT3SE9MOSOXOcOWD+SwGAGjryq69
XMznsRdbhzQl1/0YTbfwKODY+Q4sp3kUYE7Zq15y11j3wb0eEkYWrQwBTVgsZUTSRtPJ+dwMgvg2
96zvv3SLezcyIEgm3h/0itZiLrKQrqw636rMjNKosrN2eFWbrnXf0eFHbBWRe/RIk0+/H9q3DvRi
yzKt//nORTJiZ7bVORrfKd6bZApbW/ukefMBNwbxNEoec6B32rDRtuW+hiLm2Xu72/3+R1ypL4r5
/c+PWMyvVOJwFcDbfNvKxT0VxcOMYWa4C/aCBC7h201ZWFm7DC6vu/OwizOyiuQoaiKDNtkJtx1g
B87W2PsY0MiHVb+by4fTeazFaTVXiTo2uiXmFgUQY9v6GwXL09viyT5aWxlfSL3d1s/jPaKC9d+T
Yt52L85l2Aewni+q7k5YWHEqdm9L1yjEijQpbpXuJ7PMT9mOYLGz3fCp+KTe2cBPwzU92iuoLD7/
XfzF59MJBtWGQj07WOALy138QGrhxg9Cid7ao7yJxVB9zw7frg79ZTLMq1CkM+gr8aRZVlmVcpDn
zJY0hr6j0NhslBtRVM2Ow3G9anrlmj+PtjibMzlwsKnUqMeziQU/1j+at84+RRHrv+hn24A+oKkY
gqNuLM/kFIE/kmFT9wYfxd9D30lGtSkUMw4OQ1IPnyrNjLd5Jt20ashBAv2yQzLANdPIxBYRbdcD
lYt8JVm+uJxo2VEO1DRTMFovSKZNNioZnHPbq4wC5fpUgwqV9ah21qO/dnC8CWefHV8q5BxM3jR4
ezJiPotjOmqtKM5im2exbBcHiAE0B3vbPChI6v2Aazs854E2fjdnxal2XVAXMZKMdYdkYm3Y0Sa1
hvAmmsJoj5KpcW/poi/mR9aNHJbOydBa4z4bLO1DqhfTHcK8BvskTq2jZATNq5K2EnS9TLVwP7Wz
xzzz9S9W3QSf0qEyn0u/HKONUeX9VhrNkMDtaD/3oC631TDHD8U0Zx+t0NHcWCvtp8mZrJe2mAqK
cFNS/xwQ0sQ/TSuT+9TPqqM2VsYhMRXle9Np2mmwAzhIIS1E7gaUBQ9KhnOIO5nF8Bj5ofOcpbZf
IKhqZfumnxokGVV7eozNqX+VolbZmW0432q1bdyhG57su6hoAuztVdQVbXRoPyBM6Lz6QQXe1ZwN
Ukiy9W3vtPHtVM/Wh0Lrsy8YqKdbIPU9Oq2ylu4LZbBvzKgp7otukomuy+OjRP9t23aa/cUu5fRn
EMfd8xhm/i5HXn5vEGEbI126bbRaOuq9YdzjHB689Mo03/t2NN33AOyedScbnyNzRA1YsbIPNjpw
r2MQS+CU7fk1ooxxNFj33+2hF3Kjdshan5r7vstCzPYqucs3Yev323qsqwdfluObWBnSEIJVEH/u
xsB6lUqfYlGqJfcJWK6j3Vjmreao42NbjmHqaRVCzFNhps/KbFtuETTTY1kX4Q8tshCiG9TmMFRO
5XWxWt05RdgcLARl7+VEqbexNSHpNrR6nm3iNtFvTS2SHsFVSi9VbSu5mzRqdKenZXUirwazqtrh
MWvkcF9NUXJsgsY/qEoR3wVx3b44UwuWxogQhNwEetIcpyxVPKH3cG+bgb9t9EzxlGjuPw+Z1uIC
GvjHEOGbo59W2amsnPFptBjvMXzkQ7fYh3bhC9Nc1/sgG7OXIEyMTVwEZe9KqilPW7PtrSpBGrbK
O+6u2ix2gVTm3wc5zOkeV5WMSV0+6OFJLsYgfLDjYJh3k09laRM7xRos4CJNYs/D1DIsAzFKFvAi
21a5sS00fEwIVGhlWOCy6m/1TbdDggA4EzS5da7lhcYJdbezmItTPZCcbGoqYorHhn9SDuax3YYH
ddW74vItsYi0qGWO+Ti1mMT8ipT+KL4KlQN7A47PLe/WUGAXDzZUkGRyenw5QYJfOJvCG9NL5F5h
oETKrk2UrdUFGzu1wflGrlWm+5VE7/JuIB58VfhKQkh0CT4I0MlMoryHclG6c+3NnrIxvgl1qe8x
YkacA5s4wHFwrT5+ZcUgkEEdU9ccXqVv9eN37yU2VqcYPp/ZTKqrxJ8zP1upuIn8ZXEPnUVYZLDo
zEldohMhTj7Yyj+tidKrr4MvWLMXvMwvxJRx4XHDgt+AsH7+9utwHUaJdrIoRUFwQ7eocEteuuau
ePj7YYPMDMSIgjO33wXUKJ6tgFJ/b3vyHHxWSvx84+lpZUVc5OAC4ENFTQVgBFpt+c7SlCKfTdRP
qVM0/xiH8UA5bUfd8ITj5Uqd8nKxkwUK2RkUwDCiWaqV5pM66RVyOJ7kh9GHTgm/1Waj3ffmON7O
szlse9NfhW1fJJ98Hw8bWMTU7tlpi/cVDZlZVofS9gyq2JRGRb6rP3Rec0THYL/2iVdWB8mXatD2
teg4XawOmPZV4ctMWTN8zTa5Ayw3m7YSnaeuRiX7R6tqt5ndb9fInpc7jLigBAALUFtDceN8VSIL
hVtabNse6ZZrxs9FoqzssEt0ocgrsbKyWSdoJyyT3TpRlaDvDNvzv+b9hi+SP4wHkNUfC45iMASP
yp38aa2Odm3NUGICcCcE0SAinn+XVUVBZhaj7XWKua/0at+FAJDbyuVs29n/Q9p17ciNJNtfWcw7
99Ib4M4+kCyyTHujlvRCtFoteu/59fdkSbNiZSUqJd0BBhhNtyoqXWRkxIlzSm73yllqmwzSAhoE
BwKdYSp1uushmxLSfA5GXcVDaW0b7FJH87MbIm1dONwXxLnfIvaQTSIEn+eJ7UbJslYXRnL80Hso
+gboSwQ73evYIkCpzi4AWakXPvJy+GTeTv3liV06sy2VgZo3GfGXv0f1yTp+q/HR74N5NOd21jE+
8u60vGmrgRSS9ACTZvrfx0ti0Qz0ZoCWFVsVRaXT3SINYrEMkf6dqkB1Rh9djHjdlztzW7xzzzpr
bOBpxDvLAJHWWS7bUmeI/mgCbrUN0eZAvuSW6C+i5ulCF4rDkMI64DhzSIehjo2sPTW0UiwbTRgM
tIGKN4XyOrTcBONZah6TR4iWkQnCRQ2o9OnkhYWChhu8WrAlirveJ3Qvpp3fZVzO3vMg5MQQrZKp
o/impEMKl1x0B3lUnmSxnO20HJ4u321MO+SeRs4UKLYztqVUDORBC003rL5NBWgrxAXCD7xNx7SC
KRPhpYBVo0OqxCikRmostJEqkd2NN1kFPFPOYYVkuUEsyj9G6OMqhjOKlEVguEahvwh5skGK422e
Za9t0Q8RbS9PHGuvra1RTlBNdaVNRlgra0iCDCoeF5J72QRjQGASVHBVgkYQZT0qHyXHragXUWO6
aSkWAMPDz/tG1S92287B/Ri2o2/pQ+hctsoYGNAJCDHAy4ZTS2Nfc2hIiGkG/5BKPW4wJBq128sW
GM8HlLCAw0JpDa9rxImnpwjc9J04GLhAirfpDQEiiA9Sp8qgDQ1oAjewZk7jyhoZ8CqwzqPKrGI8
yJE0QUuDlN4kertZYvEmGkq3TXjb8BwzAGpoJJcQK6KpSj/j9lkgaBF2Kro6NXvxVD+70zf9Bhii
w4JUWwRKKggVfYr91jP8/Gu2qe+6e36Kj3Hi8C3ADSfjuCGjSjkqUP8Y+tg0litHvRdFycYSUk/S
Xi6v5FnCGENFHwVWk3jFM4fbj8j7QR8IGuJmbc+QLFYhGxG2WwiG2qL5IsolZ3Myh0VImgAZRMMd
3avWI0UMgQ/BdKNkvkqF4DmQ8fgMJ07OjnUGQAIlId4AWucMjL3MqlaVQW25mTLfy731dVpilRMr
smygBQZxMFE7OoeW9IOiB5Nkulkg2zWE/Uyd0yXG2vhrC+RuXm38qElmqQNxkJuH8mLnwvRQNLon
Nbov1Uj1zChpcMZ0xKdRIZMM5DxRvsCD6Wzv57WklK2G0F571P3wIB0ISQVIIqovb6S7Jtunb+oh
9niRGtMu6GNJlzFeamDVOh1qm+vm3C8L2iFQ+yFhRvEkP0MuD4IIeLeDxgUqa6Cq2HPbdenYFNVG
GaQmkF0hhF5nsTckgEu82UH8NHhIO3kSegVAILMlJOaLM21A5AXKZuk3s9eUUTo4GJtBVRIBRnvA
LpHFBJItcWeRc7jp8Pe7FQJ9QkMvCvXUnJrKtCRVGZLwN/B7f9gSIAkYFvzLPuQsbQU7pO8UlQ+U
PtDnT/lnKWgNsR5FAxUuUv8PAJPRfNGVDz9SBf9zovjV/ud/8ee3EuTxcRh11B//cx2/NWgB+tb9
L/lr//2107/0n9vqvXjsmvf37vq1on/z5C/i83/Yd1+715M/bIou7ub7/r2ZH97bPuuORqBNRn7z
V3/4r/fjpzzN1fvff72VfdGRTwMFePHXjx/tvv79FzjAVpNOPv/HD29ec/y9e/yP5uz331/b7u+/
NPnf0BlAsgF5J/RsIXT+61/j+/En4r+RgCAFMcXCBkeHwV//Ksqmi/7+S9b/jVqGRWItNHmBphN7
py3744/UfyOLa4Cgk4QuBvrx//pn3HffPcX3JWFrtJ3V5PCORj8iocWFM8aLhQoV4lZVxF6dW1cb
Z3QSWLbWoAUJumNlF/pN1rl5GziN1Th199FM7wbj45AkaPz6NpaWPaDCED4nEKvDtcG5Is6CGPQb
IJSF3ISCGUJ+kgoAl1ya9K4JStcIs942BOFRNUU7WILOUYqutyFyVTq6lYLupkdiupbBnTNKJWhb
6uHbajV/zNq/ij6/K+Oia//+i5zEtdc9fhXMEvwebCAEPvV+1ohoKk7Dys2Dl7H7FmTQg8qdwEwd
/MS9bEs983hk3D+N0TheQZ6SvJzjzg1l7TpaFtXRpXlT9UG+MVohcucZGOl68ZQi/wYSMVfNTCDP
kGVHb44d1OjOFyfwRyLTFH3oktAxk2XTBi9alztL3jvIx4PFoQUGSMr9caj9Uc12prEk9rTodlkM
NwL0NCfcmbmJdpPsTQ7ynRks3b7rusiWmtC1su4pVHp3SL+I5XBrCdEXkATsp7gBwUXMm4/zuSd1
a9x4eHOSRsvTuddTaLIVkdm6cmy6XRzaRfh+ecbpmAeru7ZA6/LG6tiJ0P6qAVhKbFMrPal41BVe
9Zt4WWoPnVihtjM8jCyMGsaxFKqtJ4VtBp8uj4NlAceZtIzr4Nc83uGrcKSoFz3JJqtBEwbEOZXO
FS1uaop8S3oUaxtUCSTTtaTNx6h1m94BUY8fuNomidCjpHvIELWcaJSs7SVr1NpnUmxmogxryU7x
el/YtB4Ukbht8Ewz6MtWjicPV+XpFgviTqsafQRUCxckkZxB/mT/C23ZrI2GBxlxtRAwQxXi1M4Q
L/osCwYyamCzLdSr8ECopiCm6oheI9wcuTP5QFkShZ5N4soq2TarbWECtJpEaHh0U2gpm98K5L+S
b6CisbO98InXM3e8L86tgbMNemAAxtOp/LGq4jSN+wa5RKHbEwK1/JkwtkF58gjbvuVmwBjOmQiG
IF8EhjiURcisr8YHXum+rU0L6ngbyYMupld8GY5CLCqKSQrIGyEh6Bp3POAQ67QB3IBKAhrX8ESj
znOXBWgZnWMIegAPIBqznXecbNtZHp84JiS7DWDPAOA8CxDLGGXyKsHKDaARrLzIA2QVJ+9DCSBu
zDvazPHgKUtSshqSVdRZCwx1AdMsrtsq+xRY13nb8N4urI0IhZd/LBgk97daKHFJzKnJMJzsCn2j
NkS972OfvFrK218o1rI8FWJe0CCQzkIk306tqWU0qBGONsBOoiNdKVtUrrz+KnSS/W8n0MlCoRhB
8rAqqJ40au7iakh1sOTUxySsEYOyz84flsAuIBhhAcxsVXeya77MB95xYy3ayjDNnFY3HZilGqF2
pa51Azm09armLRtrIoFCQGYRVHV4jVHnay4aURql4/ma3AmIvGA339Y78zBueWeK4SBBMAAoL5pK
UXWki/pVVi1Q5BwaZI3CHcBpIDty8aucW4UR8yJVvjJDXWJWGygVer7BHQwcnAocHKQnlB1wINFb
cNccQDu7A6J/V9ynFZbOHgoOeIFx38A+LmicaTzm6QxgmSZhnwoRtouueQDA24LW+I380Vp20Hp1
jKhzSuv+cnDAcsxIBcIpo9/fQjMzdR7mSs0KXVZaOGaiPANsdvGSvKpesgdYZBM+8vwycy0RKoCG
lcCF6RL1FOOg9DIGOSSVI07XyF65c7m7PCo6P4aDh0H9NEJczsqloKCVtYKy1JBWQuA/WRUosWpU
W3Txa9oZeIVpVxDunTlHgjk0uBVkJCww6tKBlgXMUlJl2D+g4YAsE7ivp2SbSDxySNYLCNooP+1Q
+7QWplbH06tBlb//QK7S73Iw0qZ9DP8oTjixRjmxadBHrY/axhU1u0EYFLjLA8R9J0QKxabwc17N
gn0Mfw7vyOK7WrxCE6s2gHKb25nBrgKA2yYZHjJO8PQeale/xdN0F5fkGv+lTgXeBNN3OPSYC90M
ksatkUEeriqvdKBh+woxg038WG8v71X2CVyNlzqBk5BNXZenDdxO+Qrd4WGX3BLJGxF8pyjsprfc
zA/jelBJakmVSBL0rC27CmVzKsi9pNyib9lR3NYXbua7BVwRzuyWLjy44F8eJSMaOzFJnch8MoYo
sxD/TeN0HWjzoe0+qW3hV0u+X8KXy8Z446NmFMrdKAOMbeeCsg/NtU+dInCOOs8C+flqjzZW1YWz
hiPYaTuli20h7Hm3EV3yJD5svUjU/QqBKVJ9wiaEDNMGUMZtg0Dll5RfmGuDZKOIvAoEreh2IBGg
VaEDzBJJXJI2xhEHriDeTC/V9ju/MUhQEyd95CZxyTpQjwKgQf5rmI78ujRIJtAkkc7K/Ga+Jqes
A/PB8iFBL+IvxH5kk12yR8Xm5SwNmZ4cT9q4mT+gRQYkatJn0ZPdBllqzpZnJGxORkdtea3MkzxQ
JHQ+zvITmtcf+ry5E8rhE8ryj5c3POtJAFsAfKMmhENNN1c1SxuJxYQTne0S1YHD8lWw5rqjqzmp
B7bWy+bOSm3HvbkyRw3NyILSUkO46O8SYSD0snYT5HPMrRa5zRNCeIh4TE4tu3rvp7lXm9sgcpMG
dGPojyF9pjyEAOtAwpcROnt0DaMkcXog1RzqM+Wi4q0eF7JTh+bHOiufLg+btaBrG9SoRUgvTyi9
tG5tao2zCEvqIFlv63X2UKkm55WnkE+jN+vaGuXEtCYfZDDY4N612k3RIzyrkisQEG7HptxFan2t
jYaniY0fleI2NJHAL8td1Qu7YcqumiWGqomxlefqURYsr0wMvxD0nQja0jmtfFDG79MEguOp6kSd
6Udgjy7wGVok7oxguZnGAljqmYMUOINpkX0D2UHkAJC0Iw+j01WSw6bSYwGexnweAPCMHHT85+gy
gRSSDZ69Y0c1L55gRWVrm2RVV646q9DAJBrI4pRVuEct/8os5d00qbxE3lnLKj044mZXhtJySbWo
7/ESdyc3u8s3JUQjxbvBEWOb9ACPW/358obkzicVCQIVkwVBL7WuCYKa2CaZt+qO8HuqsTu/xXfD
g2gX1wrnHLDNopuArCYegDQ3T6sO/ZJHHYlYRKcE1cpN8Tgcqq0yO4IvI3iw1S8jlw+cuZB4HRHm
AZT+VGp+w9qIRDGfGjePTA/BttN2lh3ymCkZVrD5kWonjzBQG1PhbigBQT6NFfKxY+TKYuukwgCA
n8q53hn+CmKOQM6SFyfaYqnTnVSD0mqWVbqR9Vkovw0xp1TJ/HwAfgAuxuvuDBBZjGWD7Uia0tPR
XrTATeqG46FYlw6wvz9tkO+w2vBmD1aNEq9S16wAXy2gIb1Atz2/g4f3eRkNVpR8Yoys28qYWAl6
HcswNvv9UbtJOnQv35Wigi98uB4jJjoxR3mNsTNHa8Aed00ZXaVz4E8xOkMmL07QhR7wbi+J8WA1
gXxHFozIChn0rkOOrw6UESlgkqzUEXx1tS9hlz9kX3I0iOHShBjLy4QwsLLHiZN3OD5MT68ayNzo
yCVixyHLR5/nSo3TpGvaEsiZOgODwZI+FF7gxo4WbOpdcKj8zBE/z+GBj75n+BJiGxQ4GLiIsh61
rmndx1CrKIEI2gR+C+ZqgrNygA5CjxiKj6CJyF0z+sSDr58fc8i/wDBR4kKrP/3EEyLFUOopqNx6
eR0SdD054BvghEnnZ/DUBhUvCErUD0KEaVUh1ZxKplNp4//TBOVGBmsuAqGCicL6nBkfu4YDZTkH
CQCpqqJdH8VmlNrgEE+PndB3Qp3rcula8kNh+op2ExRfx3hbhW8GOALkaaege+q3rzVwMAHpDElI
oOMR1J4aHZYhrGJ0qLlaB/VnwNS8JHBlcGsZwCeQKIHIB3PJLxnLdWKVcmdR3mX5osOqsCWUGnnp
5xvSOq/aZbttd/pBuPsDr4biHxBrAAEA6XFWYiq0KSpHEeSIgozaD4xu1BTq7Wg16HAQ7fQNeVuu
UcbePzFKRQ3ArinTGGUVoncF/b79M+E6BjP4wfgMZUpIhxWlYz1x1vQ8XUxGSgCVCiQG8e/pmhaZ
KMSTgZGSHuf4IG3Do5ApeuU3v//wOjVFbR8hMCeceTKpybOInSMmottblat07YYzKvKtKc95Mipq
z4iCIVVSUlSuJH3A6UCVyQQL3ZPhk8xNzM/ckK9+ag/xAjDWaLXE8UAEdjqLWTYuU1CaPWLMwI8c
5YC94t1ZfnAo/K8lJzN1xDNdskZdguE054mWwVo/DNuwRQNHnDmzVDuGsenUzslAuE74/ztd38tt
4EqtsCmL+G2cTX8QYwhrjFdoV4OC5SM84X1ljVcmYaAYRHtYRjRAQXLMKJ1o7N1pfk502VZj9DGA
doWzTOe5lNNpo0JHNYogVFFjICOoSePtcggAAiW8Nb/dTw6+KqKdi4cbHqPnnG6DOPVDGR8tiU79
QHKzxZbkSuddtOey5JyPSwfQB3rLICNFrohuIEr73CzUGiid4LrZjc+I+8F0VN/9Qo2a+PnTrQBL
FjoqRaAtzhu3wyqK+mpCyG9moT1COdeR90RTrCGl6tAX+ufgadjXV/MVmNLBCsF7xTGCTfIFLHho
QFBxbVNLGGtRmw/DRIrx5j7fh2jSJ3ygHejvebEB49IDWEKEHWCxAaikn6nShN5lQwlRnTb0fdnO
+3ZQ9lNUe9GsX8WIv9BD7IJkZWd0LS8WO/cop7apMydE3Vy0dduiuEvIGOp7gtFe7utdtvkVAU3y
cfS6QpoE8AOoCpz3FEXNYgZZKAOgvbdSL8LTtbrOw+sYBGse2gf90AfbyYZUYysuDxFrT61tU1eC
ZDRT1A14MJPSk/SDq5y/nOehPGYUhwP9qgZ6WenqYZK3SY9GavCANnNnT1rznJvaDYBTD7FgzXgc
GaF72d8wBwbFSNTLLXKxU8koK8/NpQlm1A/60m+jZQZlFBgY0tRuCqhrJ4k/5HXshFHLCdeYQ10Z
pma0LdHvMSZm45bClRx9DFvoF6ShmwiAe4UR5/I7f7NgXlfGqGu2rZUuMVOckrLJRHsB2Wq3iLsY
qQe9bvZElqPR0V9/eWqZ+3VllLpwVQhTCAKpfWnFp0BrvFBHP3LduVGgOJctMT0O3s+kG0NFZ4ZM
ja8JajNpezwRysR6LBsB7JHi5wmggcFrgk0GmWbBMjboETLtSo8eONaZs7uyTg001uq8AK12jZse
3deNCIWEpwIsbwQUVLR2lO/FwW5kUKN+MmSfUGzzwijuBFDBRg7y6XJR8BVImic+pPvYJ/WA4p6f
vmWU3LCZVsOl3B7oHlM9l2CLMKOIsUNQXQMk/lSUBPD65D24yVc/c3src9RtkktLLwrJ2EBHTf5a
SqWBPGS5iev45vIyMj3Byg4VagM2KasCXA5cXAfhHXCr+Wju3Wq7y2bYS0VID0w0FOOapJYqrXM5
nSygWlRf87QtgAt2fhVtU2/c8vgjycY7m7qVKWqlrKU3zVnRcWOEYFlWM2k3AmLLO3zkcF2yQi2Q
0RB12AgLFO1AlKJuSh9CuFvIZ4BLjLDTcQ0S13jJILVS0qAsEhpaamAKszsSyI9tuYN2tqd70V7V
q91vM2OiaViCuKRJuCOgB0fj/KtSmMdxMODKQBshfMzx7ptvCQCvc3LwlvEiKKbnREvNsQVMPiP9
y7OwlBcTl5JVQFJnmGy00e2i0bSHUOXcf+ztuLJF7REN7PAtFH4bcA/NL8kU9w4qAtdRXFwlguAt
SfSam6Wwa9v829gZEdhdA07+k3nAV9+A2j9tHKmVUApIUYvKrVRLV+UEfxll9ebyyWOeBrTToRiG
2tNZn21c52ifDgBNUo3qajDHjWXwrjz2UH6aoG4CtPwYkTHgKATitRxFtgbSZDPj4bmYngpaRDoe
lkAf0fF1WwPfPpk6AZWE23xv7pZ9Cy0yjbMubEe/skOdsyKWyjYxsOuzXXojuUSpTr0jIsjJQeT2
uDCnDkxOUBwCjhqvBhz6VdIYcriClJLVqaFCod5WoeoIlsrZAjwj1PooLWCgAwIvN7Csr/XSfYpq
8xm+xOL4RJ4d8vPVYLoxHhNJwj4Ii+qljhZgudP30Sj2l3c0IyMLv7SaNOrwhuh/FvImJrloUsca
b2rU5dHwZKB3fN4Wm8oZDzzndKZ2AWcIZB/JbKAD9rzBG5zWQ1S38E5d1e+Hof4AyqCHINTBvD4A
ZKTn4ILP/SActzVO/XYxQFLWB+1VZYAibpE/hE3mx/XimANIWkvLiHcCoBMC1K+HqDjE/XwdFq3o
LzU4ZPI0RuuwJVVulkRXQyO+KJNwbZod6GXKkBOSM5IooKWQkVwHDJTsROoxUFgjHl6FiDpuLUPl
LAQhequW6QZl2zcll7aDYnyOVPVenLpdk9QfyqLroK5qIKQrBhDfJOG+EaJ9GZhP4iweglx96Dt5
G6bql6lBI2aU3aexdtsE3fUQdg+jVn8K+8Gz1AGK0NJjblqcI8zYh+ulorvghFoXuiXAgAwopoGg
GtyXQw+yrF7j4QxYD/ETU9TcGVGpLCIErY4vRBDAQHw5hvQv3oi/X8vC/jPRTQguD3RY0TDIsRd0
5GEbsukDv94vW/Qsq6CMSg7CTmg59yPjKj4xRnkMoVZqc+oxg4ryLuexU02pqyXQap07jiVG2ex0
XJTTaINAb8Sm6NzYdNqjmLSz7MprdRd2e9FD+XHDRfUwHqEno6P8xwjgUhhIx6mc3P6hsuxyQVMI
ng+JT+Rq+miTl0jdkNaQiUvizIjjTqxTF38K9qNSsvLuGFWFh2Mx3Jb2go98rKtywntWoANrwDSg
Eo6aMf3Sz6N8Epvkx1h/gqCX68zngaDPiFCPLnJli4x85f/7yUgVNDyRqvu4ab4ah3CftAfCbZ49
yNtM2Fa+eih+n2ic2AVbEKDXKCQjZqVmtJGiWEoUHILwddwQRjXlQQf7RruDELTHLU4wAv8Ta1R8
EICdXgVNYne8fVIAz1wgbJ5ET4Hmo/6F//I8wkmpwJ80W6L/FVKsyPlRMYKUFmkTtFqFaf0MQuYM
TH3vi3CbZFcqInK8RF25um0XC+WYqTro2+6az1p/zCVc+hKUR0C/uJmWCUYtWbb8ID9Ib5KnDHbl
LS+RWzS24WiHxDVd6IqDn0YBXsYCZT+/5Yl1dteTQbmLWIqkRogDPLuSwU7UDxD/FDtwbYQ3esmJ
MxgBp0x4qADGBnG+TKMOTdyLILBH41uTPPTt4qjGbspearR0pXY0907LZRImk0hPMkJ1dIuDghyd
H9RKL1lfmE30o2MB8YP4PkBlFA9ZV3T1rYi7hasVxjNJrWvf9FpaFRhkm9ZXelF6w8zjM2At2XpU
1JKB/LVTOhEm1OqDIlleuiROHhte3gpO3JQ2Jzo8r+MBubWaRMq7T7MhiUJGRvQdhWH/etsHA1EF
W0dyNBEMtmd5eDkBS30gd6R/JnuSoTgApKpvbUZvvsq9ZER6A4273PIhc81WVqkRFsWICc1gVW+g
Zz6lm1r3/2QSVyYolwqqJGsWQpUcM620UwXip23jGW0j7404cPGa8INaSu2hKb7UWbtFFypvHVn3
5HpuKT/b1RAyb0A7Dben+7Ij2KRUJd+RTH9+yyWlZ3n1tTXiDFZ3F3I5eWA2gGeGmjeUAKoVaFsb
nOabCidLdFy4+qRM9/Jziunu3bLPLL1QMD5ka6GeOWxJ5i33uLUizjzSEYBaB8lcKkh1zI0d3IP4
AsAZ1RZmAOlJnorLuMGZSZN8n9VMJmBtKCKSGCOBqvy+2BFwOi0ofCBY6Ql3vCQwK1QF4g5AGTzL
lDPOuWqyiijrtRY4tcGdl8TvJbCmVMvOVHeXDwXTj60sUQNDq1nQySmC4iGSVRuP9us+r0cbbNKy
Mylh5QRJnzqXbTJjqvXwqCtBFZOmx2MR4TERWdXRBQhEeABN5GN3i+zloJbPnIYrN8jcnQY41fGw
BYEPXZNSY7AYiyai1GTX7dI9kentkW3hrR57fCs71Ckvg1CcJxINH1EX6bQBBxiaD4sDFPHc0Nr2
RIPil8D2rFciyO4IUSGAvmd0d61B4Idp2kH1S7PsWPhaRZVqh+Y9ZwWZ5wHQGZCe4l46l/eCAKio
laiXHsl3Z1siXHfu/InoHkOzjs8UyrwefhqkeRhGKe+qcoJjqcuDhlilyCebMyZGWR/JRMIrgb5Y
4Pqp60EAK31qakhbWQuoYvMUN8PoqNWT0nmDPNpq9ypMn+KAB31lvmZWqQo6JDMg1JbG4DJGPwZh
B5u23b4EFWkKNUNewoc1i2tT1CUrZzLg5y3CiLH4ljcQx54F9/IssjzX2gI1iabexYoSyC3em5Od
RAI2YmXjwHvpYHGyB7zBUKesqQcFlxu8SCj5EZaslr5eHgszEbIeDHV/GqoVJIuKTUd2OQAsaAbS
fCK7wQOwsI7tyhDdkpNM6lSXC4q6sVK9KIHpIYz+rEYyJ4fEALyeZsUob5+oeR9GiQiY9VtyB1hr
BORn9BhAMAuM+P4AcR50rrj9obnmkVUyUyLrIVI+v+3qJWwaFLAAdkB5Z7bRWohLu3YD0Ne75FH7
/9zsBtk/qzu7EmM1RCc1BpsbnhGDjTz1ORuEvdsBowWdE+ExpjbI0DXRVAu4p4veGZodgDqlCHIM
gmCEZkjjxbK9VF9Fl2RBeG921mUGEt9/bNMJwb4HozscFoHmxFvp0KBMJ21ELvs5Z4jHFPJqFhdZ
QG5AmSFgiYb2Jkj9ureeGkHeWf2ny7PJPgQ/B0Rtzqybu4qoOKARu98NugnWbijkJsLHy2ZYEc96
3qiNqMdGpSs9tgUqhLtRR8eEadrS01KZXl+KvB3CvFRWq0RtQi1q2tTS4aQImwmCfT8GABNi0ntu
MZq1UIgWQXoAfgUJTHun271Ms1yoiTsk+NIqBnPw4ELEDfTWA4AwGzT4bTqne+faJctCv+/Xdsn3
Wm2QQDJjzYoxn52lQx3DMr7h7fgxtcqHWgzuSwMcqJZgeFYqbBL0rmnt8qXvEk5KkLWo6y9Bfr76
EkJXjSMutNatimbf1tomm1FX0AJrK+vLVRw3HMAYb7Kpu2fOrHrQJuzVqkE5V5F2cyvfNKYMCNDE
i7VY99x6bJSTmaKq6+oQTvvIFfDZeFkOuRP68Y5IqVp3S20LvIuPFd6tTNK+Zan1XpgQBh3TDdYA
6TbzqfgQ2DIiOxBTv/BeqozphCqeBt41NM0ACE2dSSVHYS1ISLWmARA7rZzZQD8s1NvCgtMMx5hM
0vkAxAaImFF2oCazl8NKBb89ahuW4kd9sG3VYHvZwTD82NoEHaouwyBHpYn1EoXa1lGFz9qHEPwj
l62w0jSAhYK4yABzBSR3qC3ftWhe1wjIhaBrCYlErR3Zi0herbk3vwg7bi6csS1OTFK7Hvo03QAU
H5YJvkUBvU89+ybe3URLqRk3mfMHdxz63JA/QwXPAgSVWq0KF0/a9EiCH7c+uKAUX/X+CKsIqhhw
cYCFF0yrZ21hmR7kQwx+EbPDTQ0pmTjZy+XkdPJtIGebywvHcFUnxqgboQS+PBJK0vCgTbZZyXar
g01Wleyp+yJGMscac5usx0ZdC42sziMgGYhhbyWvuhOfC5Cd3UkP2v3iNDfVZ/DolS+XR8g6Y2uT
1I2QgOd1sQJ02dXt1zEE+LMu3MsWWNXyH+Q+eOkCA0JtjGiJxKGuYYKoG0aVnXxMXCJxq/nlztoP
frIvnnmbkXGuIeoFfkg4DrRs0ViNWTYWM2rAMdWbGsDYr12906eQd6wZ16mJXjQkXlD5OZd5DnCV
ik0FMOn3smELKKktoEFf2ctoweS2y7Pi8hN71HYchS4uoKfdICdCngSF24Kpayt/BaMrKh2hxa81
MZw9OoygSAHOd/wH3ZMiSGpeoGOalJfn2vmeOcgID6qELTm9Lu9Az30tuL2MjF2JNhhIkgH2hT1D
u2VkzxQ5NzCxCFgcs/X1buLsStbA1haourmYd63QLrDQZzdBZECla+w2SgLQfBlxyjiM5kEd1TNs
R6Kfo4H57DTgATN0GrehCTDFjtB31U6Mgl0Q2u1oE20i2a38tL9LQfYG5dPr6RPn/DF26Yl56ibI
QlEBaAPmzesJDeUVZAGwRwlsr45sfl8o4+idmKOOuxX3pFBXgfmgSW30KduVuEtzXlsf6yygGwzM
q8deB5TwTycV8HEJlGgY1eg0wKp4tW9lqaNca/sMnDt9ei3XfsgtkDEuBODxkS4ksQ84gamlTHoo
oZUdaJPaTbOTnsT3FtifcCMDtZo+HYN2f0CMBygQZ7+yN9HKMrWKRhpa0pzDMnlCVqLbPgd3FZbx
LvuAjnJwEseeiVzEjRnaPCgwa9ASFFnAp4dWUODfTqe6zmJB0gYJz/82fwRtmheH0/OwTI4mTF86
K/7A2bBk6ahXCgjO4XUM4MrPG161xUrGXgcVZ7uJ7iqwLgZbkmTLvT9Ksp2Yoq6/BQj2UBaAaZWM
YAc3mNhS2o8OZ0CsI7EeELVrmiVf5lLFu9y4VX0IhB413u8ysKVN8Ny/VARheFAE5xD7wT864nXq
FC7g4TCEGCYJFAKK2W44bgQHjZoDaCRIe6gIohzeOBkxJ6RCARECFALZZpp4WNW6YiyyAQ9He/wG
oKdHJFWQZv4I9phfyKqwUmQn9ojnW78kZymWJrXHxrw2oELoSleRkz1O2/C52uR4cgGPcCOl7nTD
T1gxzyM6fgnNMkjRzuoTA6FEXSKMtf6W7cR94Bce1H/d+Lk4DPvu0LqCnyOLxQUPMS4uCzkK0gpO
6DSO32s1ZvA0K1Yugb0YpLhoNXubm8rRtWIjBTEnvGFtIWjVoCMVHWXAH1AetlKXpStVWMqBNahl
xDMJzwTTi69tUCtoors3rshlocgOjsYmTCDaBLZi0VHQyFxV4Obhoa9Yh3Ftkmzi1QRCgnOUQxPD
ypDYhPKrXakilBq5HHTMw7CaPjK9KzttlEM/kvRrhK/Z0/CUAaUDHSy3Qd8YDuCfoZDQbIShEREx
C9qapwbTMq+EwGoqRIdqeSAa49Ym3kGtHsGoizo977STz6PdNKpWFjgRVeWcI00fs3SKjLE6vlZU
J90sL9ZGtSWnf5IPEScXwEJFW2tr1OgmsYzlOIC15e0oQmyHm+xF86VNcc9vfmG9xNBrg/5hBcE9
JBRIqnC1eFWayXEiwhoYh4lmegyRRevmqH61yT3LFXlvCdZhA3yDUDOhNRJ+5dTgWAtLl4J22o3b
12XIbVmLeevF2pCApVhAEMNl4V44NVEmUi8MOWBcql/exA+kY4RgeyA0K7sJ9JW5IQvTINK36N7Q
wTJ8PPyrSYTardlmivG9oX16Is09KFvfIiuAy0DYcRtUWCcbfd//tUedOLAztD2CmAqABrhj0gnm
le9QB/8IV4wbz9wU75rLudpZh2Btk5rUESWzBYEMsZkjsAe9kOAMTmfikJN7nXfoWENEKsxARRzn
Dqf8dA1znPwoyhH16qUMmpNatPN+utGb7E9iMHBa4GFrycD90UyrZtxgs45m7RZXgV+BL6mzUc/d
Edq5hHO0z7e+AfUtIsYp4j/ONCyDUg2ySgCyr4r1L02aAdYX8CBg5/N2aoPyHlIlFr2BhkRXDsTN
BAE2CSCGgRvonV/Op2ao5enkTIUEM+EsuhIeqyf1NYuuEo/sCNkTux36awDG2gsulyGTOT5Q/esQ
8UbvN01C0kL+ujBTkPHo1+nN4gYf1HAXf479yVk2qPFrz2qNlvM/gNpgvIRmWwJVE2AM1HjDaBEg
aAyzhA9YLn20KL+DTRaPWqnYAPEeFzavOMncLSuT1CEfx7aqkwV0K237dUbzg7Z85Bzp8zLQ6aCo
I92aYTiHEQbVbhJwlJHnB7JHB/7jg3GnwRIWTUX3jYwSFhWkx22RR3IAuGXcqx+1sfkwY5deg1kp
cGazTJy4hyYYOh8gkaTJvrYMIC8Yqw+FsXCKzQyIL/kmOIB4YYJXhr5+9L4RjB56N9i46OWH90Jz
ny3ZpQ+hZlCWtXiqgG5F2jR+5Ws7HUWF9Atn2skD9jScOP0K1AM37Uol1SaD1DHEb0StCLx3eWpb
D51hf08lT/BCfgg0Dp66Dsc6a1sRqn8LwTWqcip14dfpGIxLCOtHxpc3DS+myNNEiCWZNvopH4Vw
G2w4NlneAuQ9RD0BgmEI6E+duTQGXS3ksElY6nFsryRQrc9QJd/FT6JLer2K58iffY5Z8rH0RCOD
cRRTOEr5nprNg3qGrDjMCgd0hQ+O7gzoL9yrcO/ZwbrPnwbIQ3VgKJO4vRbsEQP/CvlqJEzpB+Ii
o6Irxz9GHDn5/SQ5hD6IVMeKayio/gqD0PkVjamFavE/Rinfb5XCqBtkab8LfaKwe91siUfOIHGg
c4qbzDO9tka7RMUszDmCNZITFuzIaQocI8MhbCq6aBs7zmqCs5u5nj/HR3nEvCyCto3Nws2qSR0d
Q8ryfavFy+KAfU7q7HzIpFczitEX2af65v8Y+7btxnFsyV/pVe/sQxLgBbNO9wMp6i7LtnzJzBcu
2+kEAZIACV4A8usnXNNnpqvOWavmMdOyJEu47B0RO8JS77gi5IY1qFPmdd/S+JwMDIV7T1jOw2Xr
6Tba9KQMck8H9iCGtjvU0XxHhuVEVHRig7l2Y7UNaYPJ5vQqRhxO1CZ5GfPvwcxojsOrzYZ1eCON
uzGEoyfrVHQaWmsuXd7M48kT85CFsr0LB1pnzkc0El0x9GLCa0ohahRmOUVJIza8Li1EcWhrTDBf
klZtjUE2T0Xja4Un9Qax7fuFQ77R/IyNxoWA8S6SIs+NtGc1Ns8yJbtwHS4CUa/KBWeRLoVz9qcs
AX+y0j+FVL6vjdZf9dSjkkj6Ymo3qOben/1NWcJGu6zou/AgRqbx+KxT/SKjyUfzHb1WcnqJ+uTG
SvvUW3ZeErH1Jwv/JqcNxonmXZeQ+yGabObV9bssW4gYeVpMrO22E1+3QQsyJBi+RaE4RNNwReKu
yk0cP3CAa6gj4+Ma6P2wLJiuCP12N3rhHimYD65iV/ABp0DPRznCfK9Se3hHsbMXzOdyEL/Qwexo
I5/aYDo6hB9VATl5Nbb8GB5Llb4g/eAJzb08LK6aimTB10cCeWJT/Fou8TNiXi/lunwL15rnZRM/
Vk2VKwJPDlHGmK7l6T0syA7htNBdV3pe5qblp7FTV2Bw8ioCe8bJt2OrSjNnubfTPV8usaOfyzCf
PUEkIrDC+9HQoxfVuog69xRrTrOwWwrtx3eJS65Lr7Ayh61uvJdwTG+mJL9mQtIzd/ObM20AwWu8
W7CUMqL759SUb0lU7mhrH+IJkgLaLbfKAaYcl90qyxW1gnuUjKz5kHjhZpSe29ZpvDepukxjTTLD
yynZ9NXUYiJLe3qXLrXed1VyqPT8EyaA55TU15mpoqq9Iya357xulruoUnHWCvWTzfJxkPW7F/QP
PVMs9/ol731zDXj40SgWZGNCL2U33nmDevUE2mWvenPRcmUDe/BGdvLXaC8IHN1CgTXVfU8mOEuv
s2x3jlUbR4B1yQY+pq6Hj2mj9n6iry4S8F43VbD3ZkSOAR04xql3mw0/wxIItzag1HyZhjlH4/Bs
uHlt+jJD/tcJSN6GI8hqXmIIMCr1ZJl+IVz9pETtkW19DeHHl7swQIysf/PDXt+PTUPvyraXjwlT
3jdRBnzbpXbvkXbOHJurR9PxAlKa+6ZS82mM7Q7OITccOBt4/b2CZv++qCjvY7/P3MK2kXvREQaB
MU37MCb7Rvf33cwNgkBklI1LXAyTuJhOProuepYzBBQqNGsmBvLi8/lz6qzO8PE3j0PsDp3RW0wI
bKc62q0gpO8D+FBOCcDyWUPuUidNNq3qKWYvLilzW5YPyzg84oF5amzuCS/zEndNYnWD2mAbTb2X
B0L1NzMMfRapVV3bMLykqtoMIikwOLiZ1mXnRS/r+k35sDRj47z1ocbu/CrJEfDlUbJb4P4X4KIh
UN06aKUjlpN2yXSv88WHXiMum2+pa3ihul9kteOBDlUedlLDcbsrMckUrpsu9ZEnUE18M0z6jndf
SnPR8XyterEd0ip3K32LfB3mjbHXdfIzT3m73rv3vClnicnmzh2Y83JsoRGkTJMrn027sCqheNCY
mGcqxFHkXo3wseijh6HvwRQt5IOoX3jKbxVbnlhsX2s6PcWYrjeq/5jWeFeaiGQDY0g8FdhoSenn
JeujXCx07+L+faLizZRRBK0RBxBLVY4J+iMEz280HoZ90Fa/egrzL9LlFY4KqnBbhqyBa3S8wzVw
Jn55Sckvj1cAmGRaJHp+WBm/cYlANU/ns3rwh+9RdB78h671tzLCrdKSbIk4rIXWC2nbrQExKkLU
cnYR+NLGrHPLTdLL0ja5ZXE+1PA561x7kHKdcUENdxOExXqCnUYDP2SPH1JoSPYUy65a+xP1JFbF
xDOf48j/EXdIDffQcqkXu1QHvcAevlwLeN5th7k+Kp5kqHo+eufqg1rrjNIuehxjVFwm8La85R8M
QBPwHt/mE1HvpZIvkzTPdZSCX5EbtXx9a4i5musN855JnRR9W2aJZSdkfBWRZ45qfoQf5CYcoudw
qa7mC0SNo3urljwpRZ9peifcix9M+6mNXvx2zcwM+g9X7oTzip3Z+F5Pfi5R4Tdtw7JpWU4ctqot
JFNjgKqFH8v4By2nQziLJ8lLnLtO5G44+9WvaTk4Fe4rO/5wJqoyn7pDL5Ip84Gzwvf2qtM1i9fv
3Txe48E+2ZreM1lv5oYdhIRDkEWe1hDnMrbF1A15sNa7hfPclX5Gw/h+Nu0u8YZztH5538GD3l9y
xR8Fx1/QpLsBwgxPzfhL1u0YksKXj7yaDqxdEbY9Z331EUbPqR3eOW7LbArNqdX8YGJY82EcRdek
mOrlSss4zTT8jnNaY/FhvYMnQYBU3tTyorr0MIxt1rXNHkTvwQ2pyUftvXkhTuIhqT5kPd0qFQxZ
XScki336kAbsM0pUVwxJOO4i7fmbKHAq88okGxWTWJwtu09s/9wzdo1m/oIRy4wL0IjT5LI1Ufcj
S+6qiT0SR38gYuRbJPztzC0uMYtD5MOk5aUPLQQOYVG24nUW4hJ2a5FEGOQV5dE37CedLKjRckBp
A889vDjbMdFuq0gWsNzcpkF1GVGgzV5cqCXOq5ZmSdf+Suf4WXnoOjHs+iJWo/ZRG79UQ7pvmM36
GLQK8SHWm/cwd9wGmm16j+3ZNL44Mu4HEsNEnBUxnNJ3zWIvah1+TKvcYG7rFX5RRTdXuWe7G5xE
oVJN4NIwtjgxvPrg2fA0zvXF1+awrs5lTo+vYTB8JP1KN4uF6CyFx3u+sAFkunXp1kb0PmK4L1K5
iIzIriCl/5GU3pQhmO6J+nbO1sUdWVXfsZI/zwR1nku8jyWlx1bYV2+hL0HjztbCjCtyu5A0j37M
tnySd8KbjsEKsE2v+g4ucOdlTfEduTYDBo9IHnOoKfKeaRsUuGPnfHVVu4XnPQ5n2ZA9xLgKbbQ4
V2m1oPaediKpLqGxu2Cl80bG8jHueYEC93GSajMn0dbFmFQK5E5amVlKNlDoH4a2BOEKRbSrqtzW
6y2o/Su15i4m/FuoupPnxpOuMS7WQi60UIy+4vTcNlbuYj3fWGuaTPV0GzVsB4fK3RQhOmlOBviR
1bBOddV28VeAYuB2Ne+fAGG502L6ektl/IlY5vPSmqtc9YOAd6Vr5DNSvIIMRfq7af1Pttq9DOXF
02Ij1sEAK+gwn9oVvO8KO/BqR6mPLr4XN0+HxYwtQfX03WDP5mgK+K4LoZ6n83LVjOgNQjtRD4Tn
FChnMcQLMgrGrReVj8PcvlkavKzOyGMUw1ZzwNeTGYI7MfViHCdRTsL6bkaIdCZbtyGR2yMkB9Kt
vkMKACNwROT8G4kx/BnFU50tATEZqTyxM47InCc22UTh1GKeivn7pKp/OIWbwS0h9OADWfEW+Lqx
TsinFRU+bDZsdPJ9HmR07q8toRc21h+J8jhuHHpwdNkYlewqFC9Z5KUkS4fx0seY5IiRp4rxji02
5j1Ryy72pyFrWPoULurJo5XOhJuSY1pBWNBXWw8RyrTV/pAliV1Orb9Om9GLaG4jD/OPkr2b1eo+
s8PwrQo6rEhUnmYcnwZeuw1mlXEdBLrEBxbA7XXBkkXZH2wdLi3u4qemwseKOwgndowk6r70nqZg
vBuC4Yxcux9pr+A4PasmjwcYc5g58nJuk6sLqmKJyRHa05NHhv3YdVvqzIkIdkBTsG0ifv5y5uBJ
IPeRq3FoGIxkd3H6RJZmKHRn3yT1dAaiDECPiO4Df22yKhiRUl0jsyHE1D6Q4aJ0cJPs2our2/cE
DhQXv1uOXQQjPcZwX/vYXZno2FtkynAbJ5U5y7H9UZP6zXqI3Q7M9Ksm5UvqZhyGYaBbfEgEeawL
LeW96tgLpr0fjVyfopi+Woz6o2Ke3Vgo10DDmC6y4JU4rRMmUBPdbaqR/uzde6BwhcOdCee6L+lj
LfzwODWTj0yJjuaq9Gnu5nHc9CNtCxZ47aZvoqKd1NFNAFw81WwSIk8aig6EbvWYv7EU550fDjmB
9mlTxfoMSner1LCL4uoWCMhZavcxzFOxThGON4l7QA2y3XOuX8IEhgBZtwT2w1bphZsep+GIsVU3
J/uFMHjfha4IZ8JzI5Obk/7L2I15L72HKVbFLCDDrpiY8y9TvZ0ZcF+VAo2jqm8+VQ+4eGEmo0ib
lSgCu2m5czq5yBgMUppih9HtgqiADG6PqLJG9HQ2ePqyVQzhHJg3pX/1PforKoOTqlWRkuqYIFf5
Npfso0G8TYaRDY4eP6U4xuur8lqeeSgHfxEev+E+OHPRWOzuan7EqDzOPOwLW/8IRhcWqWgKasud
jQaVQVXe43hfysKvGeZlIPDOahv/DDpCD40hHyHuUNNN6HBRhZuQwHB8TU5yxSTNzDBjAy/DrOmS
ZwA437qwesLQdbOTs/6BHNA705sWkb0UOI4e72EI38KVa734o//L9IRs2gbL0TogKdzIk4jdOWnG
Zl86Me91yH/O4RgUa4jcEFzGfmaVfgw9+mwUwJgW7llZSMpr3wsfBdgksp5MPxdBN37JXjTzHuzk
yMaE/QKMBAHrlSuByoJ/Ao/duBwqqb3wgR0MUYrq0DVL1kj6UOvyVi7wXyQr7B+RVwKXcCSN4nfS
GKXL8ObLGH3WMO1Wv9wyiCazdGpFYfrmvSEdDLvCch9wfavK+vvswXfHkeHIrMTAYkoGeP7rL5VD
947Gu85k0saZ5xu3w0LcUecdEJr0InlyHtblYN20T+GX78EK6NSGyUfQ+t6ejZ3JVB1g8X+Zg02i
eYfdRLMhc/Lamfqh78Y4J9T+oBrnYF/iMpkGDz5EmI4qwhjAiut6mBP2EomlE3kKvLkulBzCjEwl
yaqa9IWkWF9Wl1AZLFuRhicatAPagGRn6LxrUVVCw76PRHPC2rmDYBVZIbrvcbYMK6CFAK7IHlX4
P07yMmg7yLdjkU2ujIvG488Jc2cvxLMO8bMOh3d/GR+YTotSl68BHw5zNb/DoPiIQvpiUr/LmEUh
geTkj9GEj8m8fpMzPj3SshiNmN37criukpps4gnNphQqHjj/wvC8mt/irrwZAVtBD0nYW6q8G+Qb
fsbd+gAVR3dgjewz2tL7cRrf03Z4EMRsmYkxE0To4zzirDWNdBmx3kcpYpzMYtvFw6GcvU3cgXju
2vnM4rEHKBx8LHL6KquV3NjBnF2D7szE+Pvp1N2XSiHdLoZl6xBYrzALg4pjGi8+h+9nRSFHgePX
QTkN2GdMds1QIfUirT89grtk7tWz19gei5T/iIS8JQav7Ua0dUSPL6LRtzJOLloaf8vE+hbM4hu+
gysf1bsQYLSU85eiGdNtGdO1aLogzpcxJRsvDT7x39UmaMuDCWe4VyUVEFgUqaM/mRx7/enLRyEv
bThlvB0vxiXP8GsKH0qaQro7xWNGtQd2tRlE0fWpylDJHiNvbIo6brYx8JIqmnA8tncdHIlc7BGY
Yo2PZAI8JytoO0GrLodGBvfhVO1jsWzWpEMZR04p9sa2suGrGumeTORmOZYfgXdD3Be8ifkOJdyv
hQFga3HEp2v6Hs5+dRVufI0A5zBR33TS0yNCIy8ppXLrt0BudNAc2BgdwUN/h5DgtRFdlQEK3oIq
G76FsPabhuYJZ/1HP6NlHMJRFe3asgMcyttTHQLhgz+GQrkYH0eKBC6WNlm/ijcdJ0j/GpJXg3nH
3BqTbGIZDABH7bPzGZzLJ0A5UuHRgZGXpvJ1UftyKRDWDGxEpmkRCiVyifc/a9qcFovCrTXefGws
e5tn+UwCBMioyqKaGcP3BtABSkyE3vVVtYcNMFCbuX8WbSpu6cSwncvgJe4m9cymQW7KwK5bJVDg
hmSBDlTH62U0TXClsin8Hrk7KY6KojfTOW1NmJlWmZyPA9/G6Fru5ka+9IIW3VA/qJof2Vy2OYGm
ejIqb8EOY49lPYuCrGQjjt3Gw/Pxfjuw8c4SQKtp8G1txsc2oHdR2O+HBDB0KZByHxdh0x/GyRw0
5LYluXzVZ7RqX0gzb5Jg2VplH5em3zpB79Jl2sLoeBP384PU456Sd1x66NfRHcVDkdI1j0KEHqJz
oXGbx1WAJnuBmxjimVugPDL4XpXy009WwHTd/SxhgBshY4bPz2mPNtYnt94fj4n2TkE/nMmCwg4f
Rz63vEAO1Saup70IpruZ9Rmj3WMXRNGmXNGg4WJSdYODyWSBdjPEg7V4EV3C9lhiyyaBZdCdrcZ6
wakhvloZs0Lvq5IFSEzdf5Uyk3PYaq7pH0aqsLmtUeYvRbn/I3f3bwTPnwhbraNF1F+TnSPyITCU
7V2RLAXKZS6sfIxgtq52f6XD+B8Gwf9IKn0xXf+mbeEu9PvFwySdRSpFvUdxVvDdl/9ffftLHc1/
18P+8bX+xBOOgAWk/S9KSezV9UuA/6Xflg9/aYfwV6/1JxZWB5GJvK/X+mL0lzsB1RNKkC1BRfDX
8wx/xVz9if9uhgmkyhcdKA9iT/bl5uNL0AUHv79iWv+CAvydQvu3b6td/v3bAkCXYyl+BYhqeMYv
7//6wv7jw/0v/qnv/w+XOvzzP/HvD90tRvBq/NM//3kRH0YP+tf4n1+/9n8f9sdf+ue1+1S30Xx+
jpe37s+P/MMv4vn/9fqbt/HtD/8o1CjG5WH6NMvj5zA14+8vgnf69cj/3x/+7fP3Z3laus9//Pah
JzV+PRsXWv32rx8dfv7jtzDEJ/sf//78//rh3VuL37vhs3j7b4//fBvGf/xGw78TKFYx1hGEXwlK
X8SpRY7wP34j0d9xzMBVFYkQKSYZCdac0mas8KPk7wRCcOxtBtTsK9v6t78Nevr9R3g+ZDFDHw5t
GQwgYCvzX+/rD9/Q//vG/qbQV8PuaBz+8VtK/8SKY34HUeR4GYxoQIoEcdUfN3QZqK4UHUJmKDBT
l1e8RKZgHdAlj51v6S5ttdkJMdvtuDCQf0uKrEDMWrsNlPmuw+RGPDRDjqUWP8Bfy15EHdH9ysL5
e1rX/pH4XuiykXRDk0vVN0lWgwiMMq8Xy7M2tnziaRk/JtJrgNB3sOswHBlMp66Z1lsbLtNbl0Yr
OgXeaAu0rIpeE9nXt5pXoDXKgaQO15SAZX9SyfQwtXFf4lYj2ukNsZV8re0Q+YXgniQtXE2QSgLU
dCBJCc4E8+nNh+3R+qDpYpMAtdbycZluDj5WyB0ZdYcZeUEE4r2MJSsqnqqKxK+w7FzwNpWLJE82
WuYLoOlxKNommYZHhG0CUW5lFZFNb+Ck1Gajl9TRzS4IbsxIMM0pz+MJ/d61ryEyvuO4fB/44MhB
AmPiwGSEqN8WY3sQJk29qvqlDhqP/mwxyY+LJhqRk9IClO8OCxd8rUAgiNDIHMOPcG4xNv2YDZqI
LLD+jDus7LrPBVji2U0jeemWtS+GtYeF5cr8zwrszcnSxBQapdwNTAR5lqIuv0EvI17bqe6A7zYe
7pMxrp+ZZMMDlevQXfxm9d7SrjNPmjmw2lSX7hnfdg/DPJBgJ7PM8/gghfGACQ4WGRUs9NruJn1P
kyaDVIN/kwzh2/PAhjxqyvpYIn1oW4py/YjiucmDyoKbSsHjU56VuiN8AwWzuqdtBxdFadqzVrLZ
t8Hi731uKxC+bfxoB+W6nMhG1Ye48ZdbY4HAFMRKOR57XV/rCIU0EBMPjYIoX+AziuSSZE7m4IHZ
lkPxykBeXgS4OUBIZaOeEfuXyKJaxqje+yPictGv6Ko+rDJpgi0enYDgqCoWHmEt0skjhRXt8oxw
PYH2P/HdcubdLPtrQCqwcinvw/rqL0OwlaZPLxjvrQ9MrvKbGqap+hkNGjSaKT0LR+xQLHXGQx7W
XxuHXjje4qOVFqBB3xC7m5hBKIcau5e6niHR9cZhF4azO9G69B7Ba0SvESKJk2zwYvMrsjpkJyaa
CGwaCp7CQz/9hLwG8tCA4wtzYb10eCxjQnSufZ8etQCdpdpBicdoBCvasEhBhKbZwDeA5ctfLTXw
me1DfnazBBtVrfF1ok31y1styUpLaIfNTv1vkeL0xokQ50XR8qFegxKzx34/bdI5AmJssYBbXiF6
B/0DTMhb6gqVjL86b0i38+oD6NET5+wwaFmiFkTf2mRyCYHm1gS88dqTzGvLvcG2fS1tOZx0H4oi
Jv3yzfrleEJqX7SPwnXZdvr3Vc2phUlmwP0AHjqtf5zXOX1EdAN0QR0SFs4oPd3LMKXetoZ8B+U6
Q2to6/bkcU8XFJ0bMUBaWTJEb01YNYeRVMsRHhFwFKtBdgSjjb93Ei6R1vHgoTZM4TegMPBWnuLr
Y/Fh7suvEUPAqojr6c/IFfR2QC5hSABWbnyYGNU81163VFnjgxEFUMvRhjbTCYrI/mCMWfZakbgt
Aue/aeZXhSF++nM0bn4BkLwUySC/69GSS9XKeOvQjhbaC2xRpd28YUFj0THQ16qMcYnoiCyg7YzY
6BFZnasZn2iT6iwQYGmACGMNdg79RxO/QCQbgGZan4MwvEHBXeZxGVzWMbivZ/MZju07reVb23Ua
iE7wM4nUDdfcCSM7NZy2u+cqAlBOK/jbxioB0902GR8TsLGafrAvbYwX9R+6D2zGOhptoWT5Vutl
zJPaeykDgDdLNP+YZwNvDN99UOAnmVId7MI98sliHufOU/dVLR8qK3/1w5f3cwz83k/au95rgsdy
RLIfA58AOHleir4Kqk1JdfR13L/qyEdEMq3KfMWHkymU2XnQzp8drd7B+uFAHycoI9O++gEk3WVT
nMA7l/Nkb0bhdpgHj4rAk8Fdb01/qIMZIyuiGmAzPpIfSedPmwF52wDNkkI1kLi0/vAz5rTeJaBS
+8i6Y9D39ZFWMr5XlewfHIC9YtChdxBTS491GwncfZ06YVLby9B8qbyu0vrAlwZCm1JU58ZEEgk9
U2UzDREE4JQRdtHo4osYrNyuHTogVXyVd5AC+PeiKh+XoZzirGaQ9biykndd4M9wAoPHoaerYNM1
620KLLBmO1wbz4PsARmGG03K00i5fW5FikgOi4l/8PzdR7Ik9BktEQAfLvm55Ar0HgDmrCEGNL2m
ajtKiv4B5PiXLASxSRb4PVL/6kKAJSsX79FFbXi2IrZvvf4a6fKNvgcZ0hcMyzDD9RJsqhYpjd0M
0dkEkG4B3njV9ejvSAIszQdwBauGVWxrC8BMhoF3HLj/HDeG5gvCYjYCaN7JNO4XJAnQiTkAiTUm
FY6tj26yjDVofS9KDijXAffUDvkLmgyXmbAfcCHfk1pAo9QlT7RXUM4QVDCNQ05mV/Ir4eV7H8BS
QXrpteZznHc6uS09bCknHb+FvPreW3JjjsAoYxiBQIdUH2dTJXvZzn2uJKHg29R8RkWjCysUAO20
br19PZZMFr0teT6FzPtojf2A65h/LdHY56rlrxIxtgDWmzBLandcNXBl2VsJnHN4j0gaPaUzMwcu
pxFpMSt41yYS7wht3bJgpNc2ch6UuTzdkM67H8fuWcGh7dolvtoDWhb5CPQzWwk9yTq0dyKcIPfz
icjG2lyjFkKAoO5N1q642eAyd42ThJxgt/VLxVx8+poAWmHtsU0s9NM+8e5gxk/zcO7g+8hXekBs
8XwfzsM1cQKAkFs3cVXbzbiCoeCVkjl295SvGoByyZIMGCLeUhKf7eK/tgtHUKKJwfXoNYCOdnno
SC2LuCNus/jpvmsXt1E9lHkQ8w3QGMQVpo91Y6/OC55QKpujbPt+2vOFonhtxvsJnX6G4b9rt6qy
WNve7y+2S4+Y0C0zNQYfyHS61Tb9hY/zW81rhNrJGltrLqoxegSiGMJ5qbvnoRrOZY3KL2IQUURc
3IHjoDlETFM+WfMjVc3jWMKEnovqra/D06Ig1Kvn6X7AsF9OhXlErsr3JnQffcAOiUYI69yH2RTp
wxIBcO+mKipUUKFWpAco4zXkB9GcjSlermcWYAhrEPZrwXgYt22T+rn60u1Y2gEcwiLbltGITUIk
1L9lfNPIFMhXWT+q2F47iAWBKYdPo4mCrYVjSDYGCwi7buXZ3CDlxRuGFy9mHOylxn6jiLaqR3qj
bdvjPATepsz8PcASARTJO+g+rNq03fQAqOQCZGXMvTh8R+m6ZEDF+qxNqtd5bC7YuCQP41EXLZs2
EqLxbBHr92oR4dEyDsdJTnqwIFV3xyIP7MIsWNaoyNz1TQ2se61MZjsRgv7pnoTuIA9LzVazeYGP
S7wiy3P6ovAhuyEDguiFDJ+HEG7SydRkZuqOYT1/pClUXHQJJe4LCYlWhxmlZva6fSDnb0M1Qiam
o3usSrNTXfQGRQPdMR9CJJPOSV4LGBdg1s9A6cODrTfCARR1OaBcxDjt01Ydet3v0Sh4mPpf2vNS
YT4+RHGIcGGoxLDHcBg4dAm/w3QiHeditDI61RHxdxB3tDngbp3DMsZlENpcIfsFhBqwaz33n5az
Kve9L00sVx91mZ6ZgweL4uXJ9LhkzeKjWiUafKGuI+h7ugcfOlpELU6+bYveoTTP7DJBKYnUyR+e
z5ZN71fY/1PrYy034fq/2TuT5rixa1v/FcedvMmDAn0zfOiyZ7LvJgiSItH3PX79/SBV2RKrXHp1
ZzfCtkKyJVFgZgLn7LP3Wt+SCNtLzOx+0vuAu3LM7wxRaE/RTPSVA5W8ptZOxhEH1LdOWNP3IuKh
LtrNScljndVTrNlpbwnithumieliOUz3BSfqmCo74fNLwz66MJU6zdw5U5OnQRFR5wTxcDPowOpn
cU5c3r52Q1t5RKNpGcFFXOniS4zi+6mylupypVU8ymGWn0kOWF4yTRAqe27M7tpKGbaAVYyYGZnL
a1Ivxo1cKQ2TyaTFUiuM024thK/Rdmh30rQK98ze3A+VmB/bRMPXJfYo0tCdZA6ZddQx6sDzbpYx
70wUVQvSnal76bO2utQ42QcbBbhE7MejtPToThZdderaQHcWDlreu0bWWIajDjFnirpr9GtcQtpt
NLMeoatkVJTPA/3hyihNRvhxKn4kLKdce8Li4Ld6AQHWEoMGpWkvau9hEcwngb+i2UG3RDdNLw7b
ZFzmY9rWEjIaOtOTIM73ijpnntRIrc85p7VFRJN+Os/iazlVCqt1chnUjXpTzwaNKqXPtoUhWo6F
wuQhMgttYMfSadPOTdOVYIXC4nFshu5G0iqA2pUSJA9W2EY+qXhrjjNRUZUtdXp8p0DfnjepYFrd
VqSjGZPtzNydAXbb9HaihQJzvZY12eOhRcRgMDNyM47s7zlZAm9BhSDW/6F781uX5MeuyGc4qszI
26QjQjIH3gwShz816PrEkIo5MXTHPDVHdHGb5YArQ7uIj4OnOIXXOA3d8kP5C1qktP67P1gUPl/X
+OTGMFtN0fpA1x39pG9IO7ufT2ydo52DZKu8zhNBprnGu7xlaHX9KzPM2i7+q4t/8j1T9ufIQ9HC
i8PZMtAjarsKzdxfv7V/8gq/O01WJo74h1QkTaRog5JhOBn+OuMQ7JRNeSv/Mt7nMxZzfScx8ImU
v4Bf/5jvQ1JphuIyho7/DYtZ3xneTDc3Pf/KVv3ZjP+HK32yIaAVC8t+5l4puFO0R1gxp8Btfalx
lk3vqj4uZOIsGK+eOKv89Zv52Ub+/droA1Co0A00PvP0ADB3cypQqmo34bXKCQi6VrxBIshtCgJU
ecp/cYd+Gjn84YKf2v/GosttTgQqQ8frQPiahA+/eEV/chNaiqgRWwu94Y+mSDM10yUy+NxWfoP+
srqRLA9jDtmGjb0CZ4v3dvvX1/zcAV1vlR8vSa/1x5FGKgoT2WMla+5cOZnEwP0uCBVfqQImXpX7
1xf7s9enagr/gdKkK+anmcbQydArYtS3HFPRcdhTeKpn/Rf3xSe7EZ+SplB+YjYCs0hP95MXJ1Er
uTXnQHeMcqI2Mm50sz+BpDlAGN399ev5k6Xy52t9uv2tOZrKSuMW7PnIrOOaTctRgHhaJ/Kpmxt/
9VT9f2TJfBrYrK/RNCVWEI1OOCjkT6tVm2RI5OTEdLrQXXzCR9xUJQ6kd2fZzva/nA+tN8HPiyM9
esCQK7uSzuRniioygTC3Zi4n3YjOAk4oceP3NWGluM79X5qb1qb7p6tZElNErMH05f/AbI2Logsi
etAOy3DzNgPPU53+FMbOihsIwLrPqqeo/ujqfrVphF/cPn+yrOik1qiqKutQOtH9/fxESJwcaRli
h9TvpMdml+8Dt/KW1Y5YXJQuPbNfjvr+uK7oqs6dr7Hl4mMXP32aldpEQxSOpjM6YMcdbh/rGPmr
e0x0qfH1TfL8P/hI12sCG+b2MSg7Pr1Kw0ibOqBXzjUrotO+WdhTp25XNA3InV865Nan7ucPleux
SIuAIxi4MLj5aZ1RFcjechVwx7K0abkDbn0nXXDDuuNuucNfevm3H831cjj/mSWpInnVP1+wssRE
CfPecmJlsLMdodxucrY8zVNDV3jRrX3vUlB0G1pozi8u/cen8+dLf1oV6kJF3JkJppMc13t3zYtu
DuuQM9v3v1i+/+xuBe8gsXDCpvpjTE+TL0ksSqx24r64Nfff6OR270c6uTwrszn/xR71bWn5/EH+
eMFPL04XZKVmnG9x48zEnHnDrnC11/o9Ss4Gcbg7AbRf5gi+1GERhKb/QxrSf2at/yVr7Jn/ftb6
wOz0H/ZLkf40b12/5vu8lakqWfTMUxWWT25+k7X1t3mr+oUprEiImwmJlB2DB/73eav8RdNkScOO
TLnPnsIf/T5vlb4Q8kx/hzgJarm/OW/9/tD9dPOIigrDgnJtJfjTbPv5odTTQami2MSDWgbCa1no
yqOIwt3XymxBbRsFwCFTZbkUxaHAzDDFD/KY4wmckuw9EEx5Y1htkNhlPilHPBM5KfRoqY9yZfSn
oB7122AupTOSy+Iha4vUclHXKSKxrl1Kn6uYB8Wx6DI+DHJtHBqOjLZSlDTZFxpECn8l6o1rNShl
hIh4qFDRPeo5g45iVQJx9nvSI+PYDfpurEcUokTFJdbVNMYXfU/lNGrvqpa8NE2xL+XeizPzEM3J
ica+H5T9tRZkV0s13jZj+CHQCkaUtqn7xBar+NjLJJVJzXEZsjtDLm5Lsdpw1DvLhXHRCKnXVjhM
ithbUuukl9JjocX7wVJOtL0vJMIvbdraz/BfCjuO50dJW+4sjqJMGZPnDn+r1uUPurkco9Q4zEPw
lJbLw9hmu0DqNlUyHkYh8Jkq7MVKujSDdpNkVGUFHX2mCgU4piW8DYX+fZgGeJOpYedlcJeoxleg
eZdjI+wxagR2UMx30mzeBejzQkk4LCRm2XIMb6kTMyhoRuEL0uRa4Nayrpx9dWn3coIrJDI2VZhc
9SEDubh9Z672AuzAtTCBYhjwkgji8CTQc2CYgjgpk0M3byX6LuNLm2kqmlTBHWbhxtSHJybXO7Wq
kK3E4UYc262cyD7xxTfaSGikkAk+ti0/K4TXOAqJDFiEyyyQN2Ke0L2ptkVUXraytY3ozRXxdDCK
7lSq2mMQZ8/4eXdyWZ7mYdkHc/cUq9EBx7W/qNFNK0eLLRbpi9BLL00YH5kZPsaZIO0GwdJcYn5i
R8oWwK6TtK/D6p5zYGpXJjVwHCYvsag+Bq21QS5BT0y6aYv+qx5ol2Fv7RZMOrZcxO9hKV0po7VX
U0xROM5u8H+/d225R47Jp1zcBtW8idv0bDQVA+ZQA/moMx3HR7UKOMN7zSz8ljjeVKveFANDW1FW
G9mgq2Gu/Si8BVYdfu266Jy02nXRjjsmhL6VFbzcfNdMxWMrTldLN3JQqLM7bI47IR1fYjNW7Wgo
GHFOzIfNW2aOWMrbbDNO4n1QYyG3xAeYn2+ZNKOVTpeU0lx+oYFyUYTM0eJCbn0s4uTF1224syLm
E2I2lrBa5ieDaQ46qKM+E5goN/od4uLJNhLspKOFtq0JrvqqrOyKpl60IGHUItwcPF83zBEv8tLc
5mngF+THNcvgl7LmEYuyG8TwvmrLm3iaJG+oZki4dRfdliMGVavkbh2DJtrIQIe9VLZST5L691Ff
dksWHhPdvKRCTR1uXm0r0VG86tFg4NNQoo0lhO/hIPbvQR5daV0iuY1ubIc6XfM1wqfJqN465COH
HuHIibtZdlU5am4yXWXyKZoy/Uar7a46WVjOTdKmrrRkF7Qx800x1tPlNJSMQumRMYrMl32YiDlN
8uK2Y6K1IXDpLkHmmEoYh6W6PwQIDPy+xwlGtKbXRNDckK2Maw9ed02pDTdqgG1+kk9Li3G9TMvn
oJV7RxkhdwYVptHBmk9NIz0vuvFg4UT1in4JbirZOgbEEfJ0B9j+e3OXRMFbO9UXg1x+HYfhbUGT
HTXDoUhwIQdhujUL8Zz05scozc8VcuaXsuwKZxzGEkOMhu7C/FrSTnVoSeHCZJPymgaj2GRm1BAl
S3TT6huj127qoCt2S14Ex7pFKxlb8pWkpHDPmgq/M5uYn8rkwcwdrXlJyy5Ibtk0SfGkYxWaZ6y1
gxxj3pGZvqe1iUmHUZWtTzTbgio8R/KEsqCmkLGq6GKulvtCSS9wXmzxwpxCMdwqavc1DwrVZfIA
aqFmUBFYvGXaIO7HSDAZCoyDT1zMZEeVnh+FRJCYifRbuY7TLTMlwCpWdoPoYpVj46wfsvZiTirZ
SVscUn2zeGOgknuaBc12rHjbyLVojiqcdQrZxssKnfaryReSRhcemz4+t21BVji6TB7g1iw+VIEd
Z2Z9c7S+nZ1szFQnGcXxNCA6V416A9dzHTmFlacnrXRRBFp6lNBbHfphCveLQAslkZi5KyiaGFj0
tVd2KvLuOryr81Tgs5Bjf4gWP0a164rsWZqFr0hYmGtV7b1ZLfJWjJjOBAuZ6q2qfujDwgTFDBib
KhXlOGuGQzvzo2aoZ0O/zmwxFa7SIgg9Ac28HOOxNKOgcVJm4B6a4q9F1t+2pcjB2mrjM5BYcDVJ
f6drvXnIomGVrsNbua7MdjqV0ZK/T+UwP3RNrTsjrV6/R2+2CTvx2kLq4bEW57uwyr/ObVH5jYLN
vgp0gAGmYt0x3OMzi1JRmWxxGns3FNoBn2smXEa18jDpCiR1gTX2/+bY17AeYL6LFeNGGLrdLPLB
m0Kn2bXQ72oE0WlIa2qq5tNUJYCHKT5U7kIU0ptvheB/auL/0kT6Ef++Jr4o/5G/FP+n/Uf2Unz9
sS7+9nX/rItJSoRCTvUpc9BeGzn/rIstDS6OSLi2Zq2o23/VxdIXjo8Mi9BAmYBz1mL6X3UxAkVT
NxXouKamISz8GzpEIPafT8c0/Ti9mRbYQcICPoceZANBy7KWTs4s9bskPtaNgkSpfC0rGf+5nPlF
EF/Gin7XB+a+UrI9LsoTFsNMTQ+SUhEdIopPRiUZDBJbO1Km93BR/DkPj6pDk39xS5MKL0azKT8L
gTQzUC1BBs9Z5TCiavylbY+FpiX4sQxHVusXWUVHtU1urOTcphs4LIyw5soPTAQUTrmnM9hgUTP3
tXl57nR6IsZJhs8SHRlh9Zta9XLFGUMv6BxZshnJCSzJiY35yMNalxU7EXZI5YmqW/WXVnoV925c
XgcYqCofRIIWuDhMTCrNeoO9s7GI7d5lN9lN4iZudg7Cj/pOEa/rk4YSkGVOtKFI2dlyzPzM1x6E
wJ0Zoj6b86a6wb0CUOpWkByxdOrQoWiKpOvipjHt2zq7KKGMpJ2t4VfHf44FDenXYtMCOtXJRmxM
GCJOK0xErJNHHY+rZMDdYR1urHqr91elQEaFX/fGYZSYvGYEwiMY2pA31BHPFzn94/wmPAvP85v4
7Vfx26/rz9FL9/H95+hFfus+5Lff/zt8JC/aRtuob8OHijgaA+UokG+mzxdD6wezb23q9CiThK5a
wLa11fSkgJ/Pqvw5u0haXxwplconFuDFcCF0yI/Zi6o4A1Pd9HZ0o+sJOHfnRfLGlpxyFy3elLtj
uLGYFgfnFPeH5o8R7lqOFeemhjNxxtGnyFf8W4a04Wecanl5NputoSCGmG1IKDI/FZofYRce3Sfs
yAMlFzaC2Vn2NV/Nr+nN5EwYnCzbeh4c9Ww3Hn/PfClVnOi28bzJm21SvQEX0qo17NZjxhv21ASo
cX2F+eclrxNZUo1OhRQdyjVbvZ0vo1dICVZ7mcfU6/tJ3haM6NxqG/UUJy2sjew6FN7C9pzrR3mX
4bvY8OVldD9N15PyrBX7Sx2IhPDIrRqqnFRUw5EgE8q4u0XIReZc4ptFfRlx8jEITBt2aYoT3InV
Q6NhJ54uo36rDBtxQcGDLd4reMGl5uP6r09TxOSSXc6pwo0WnJTgVB0z9kEfdWF3NK+etaWxQbKo
kWOdm24fRV5Y8lA7s3zbCpdYP518EWySqxLxMqF+/ohu44uT64Mi2psfPlrkUrgYX06CjSyKwtBy
CtVZ2JyjqwrKGP2nC9HDadIunqUcG3bfW+E8RB7/ojx7GpoF0EiUhl2wz+Rjmn8E8YMZMW2YAdUc
R4dYvUkIvBapDlj2jawRFydotoZftVrzyVBfNTGDuQVbX3TIuhWU8RqavTu1+yY5pt2xCHGupkco
tXYg0EBefKvzqkvxJaSAC235nuq5vs7rjxRdZzg7eTaBKrDL6wViA0cxV1w4K7HAnGWVbG9xW3yN
Yd1GNISRDhWoZMvOciRuKdhJX88+k2634hNN7GknuZmCwsyRjGcy0J3IeLdG4aFLsCpvMxTEyiG3
PCNb4Ua3kfSgmhqvdFNgZSnuC/FezCAXHOYL80WGg9xG2LEFR172Y3bAeG6LQJ0IqCr8PrsU59sE
ITnYzPDYn4yHkfVQssur/MoSbX7MxJ9++x/FuT+1p2+/ze99/xOR5VUFsGJD/UPZVP72Q2ud9r08
IU3nNMbCSJPkYeb8FdrpJNpLLrkm9hfiQmrMSIEjza/c9gqc1em1zehbMJObM+6kBwHKsoquiWcK
Uy8HchY6A1EllmYM4cK10WDwDimJBFvluzCKXZt0tqUZNrFNPAF7bNZRtWu0u9wLRm803XRGfbT0
6HACnYMh6yoe9+qad7WQnAIMJDwvDXJF8YoXiiu7zJARxnNcgLLRwH7D/d7bq3y9esxG0AVuwRHJ
qGz0p9aLfkxe+9Gp09ZR61NUXnB+LdkTORNYxdaEK2HYS+QvF9Vs5+iIyKWQH4tGRSiFomwQsB9N
Xmzy7GAdNeXFm1PAU4bJ/084Db00kuUVe42HNu4eVG3yKtXysNP5ZIh4SRlAUqg+Qi1zqoQlViVv
vS9tqxvdVL4LpPSV3fwpyVQL9cBkq1SzsZa6qAsu867xUBI6q1lrWa4QfKF4HpwQG5vZQ0lWpV1b
6J6QVYdMx0c+IzQTMpQ4jTeCTw+PZvuQCuOG2URqx2LkJ9aloPQE1klqbC8hC8UcX8VaoXqIBrwp
XvA040+2pXY4yNY5n24kjhZgOzm5qmBA4bKL6zy7CnP0QYsvpBuio541abhIE+k4adnZyKb7PNO/
yoV6DNVzVLz8/dL0f5vpRV1hu39Vdm5K6s1/3PSvX+O2a+K37sfS87ev/mfxaVqaKH3zv9Dx/K3w
1L7okoL5RCHQlM7rj4Wn8oUJKbMZGNQ0ZlWTHvvvhaf8RTfXKakl6gy8/0bRKamfjFgIBFjN6L1o
/KyruEd/bsbGVS1oMOdFJ9Lwk9Jmgo6mA3yDN7vFMurrIpr0Pg2vsnoIvLk0TgvDQSenOpvL6k6I
kvuGDHdb66PBnuXxOPcwCbrqzZJhs0zhsM27aIszYDdL1Xsm1odxsC41vNKDVl9lqdG5+YK2qTEN
CFlyPG2XBVCGUsbDWzUMbWLLiyzdTQXQKvh+xYUmlNp+UPr2DuZKYIuZ3t+n3+Q/6EgrpMzIthxs
+Ap0d22E2mJxFC80IzovTcwkdmnhQRGeXN1hFW2utW8qIyRRnVPqgvjRJb0Gdk4p4LV/kySZ0mKd
pSz9qgxYt7usqIEVsVXISda7Mgr9U01X5qkRe+mpzBE8Na0x7iOkmDdgP0Y36Gu/xA0MQM8z63QX
jdV2lMyTlrVPhRgfstncMJSWttmI3tRIA/VCz9G/CYL+hJr1Rm3qKzyaFu2K+TJo9RBNqlacGzVC
T5vgPLLxy6NWkoKwegNWormJRjEnqVW7k2R8M5UB+LtdqL+bJWMYXYjPk6pId8Fc3bQhvpFxyIWj
hhBTUvqbUtEu1F5x2yjx1XihLo8fBVCAdhdqKJkALCy85ZTIofY46j0JstNUs1mr57Kg/LaCYdOK
LQn0bSY4izFJLt9J6stiUB2SMaiuDZnzAG6l6ITcSnXoetLwqVvDRp19JnigsAN6o8hKa/l/cDj+
37YCMXuWJIZ6f7UI3fbF6z927XrybX9cf/71td+XIE37oqADoh+vMg9V0WD8vgzxJ9/Q89B/WQlk
Q2Gt+W0uJOtf5DWHEzGYzISRleu3RWj9A0VdZ8f0NBnl6urfWYgAH/98+sXjhwKF60iAtEDvG3wL
P2pQOhX76cJN5io3FeZpFKKX6BrgbWW0IZP9ApwMPEtGCTu6LEBDv89LnC1+jIIeSS3x5OoVQSf2
N36vmwVO6YBP80AC+voTfeR24CwD0V93On/0Fhdoqk/cBLsu5gWCYa0Aj4cdb5OnvnYWDkYODtjQ
hrcwuOvR2VnH4+zn8Va9Aj6aIbhYU81Ubn4vvgoPeeYJNx3MuciLdA+6qQMSCfGYmboG9u37/Erx
V82EfN+GjnXIsW84M98NOn9Xd6uzyGy6dKzr9TtjjVG26aH/6I5x4hAy4iWPi09zjc4i4oekWV8l
cPH5MrZc8KB3xa4D5OWn21wX7HHbnUxvvJrA+1+huOLgUEpOpmOicXqYxuAXN3TyTPChXrYJnGg/
XI8ucvV4g3Jk3AHku4pfR4cyYQWgYoi/QHtx1U672QQV47fJhRFwLn7vSw+wWQXp+2LyZ493sL0g
LZgxewA4fmbacZCfeF8Snd/4TuVfR+EId99pCc538j4+kKXttBvqs/Z6eeCd4XISi7YHDvlUpM5w
U5/CU7nHmt9aXuJ3BxNJ4kZ2jIcSBo7T2Z3XHGAp4s4Mt+Mm3NMP1jq7OYrMychnQlG5C58hMETh
kagoBwuAN9+FvDes5LAW3CCdNzlGf474ORw+ZOEaJkJHKS9nHB9MAwGf7OoNIGxp22zxk30UL90h
+0i4e+KjsTEYoWzDPWhSL4dg4PZPNJSl69advPAYP2sXkQ9w3qf9R2rz8Crv+reWQ0Tq9+TEWC8j
EhaaF7QKCQM7ZPcwoJ3yRjhNL9U90paXHoHLrH0F+Ramx/RS2IiPxVa4wq0GkYI+sr4Ld3Pk1Y9S
sgvjF7AFUF6ryCk5Kn4UKF6/6jf9U3wXe4BgH3CgxpzRj4IXO/VRcRqHG6FfkYcAf115V4cbEzBo
sBfujdA2QW6eBW8I7XwH48wxcle60DYmOUIr03h+Y6s4SyCcjpxONmsUXbpJHRFch71sQnPbwZHL
3fZrck3/44UtTHzq33L+Ci0uN7pob60Tp3JH3rKPq3nmVuotj7gj3dfCXrleTUG3zcG4WjHR9U7d
Ght1l1NLXKo2omloXXg3DH+sE2eY7+rs2PY2XhHV2laMP1pAN5xefQixjc5f3YG2kWU3sPjWkrN6
CVtwcSoA35GXv9Lv72+Ka43d2jZ9cg40V30MIUI6wxXsxSfqm5TxGbbODEqbr+07R39ot4R6etMZ
+o6PlFo4Tn55oWDteBJpn5Uu+63bRO6su8pb9WYatkr7avTk4pGYMifZgO4Bo1ukXlPwXi5k/+qn
KN5XABEd+QQpKbG8VLKTbbK39rnfPtQGSqj6wOe8lZ/FxFlj4w5r1mv9oCKHTUFMc3QE0+fVHDGP
bWSThuYgncr5F9f4UdnRZ8RintkeeFVu5q1ge+h3/SHhznWiy/LQeqPX3TZHxZU15nle85gHDpSH
SbDrZM+5QPrKlaXKVjpXeCoD7p99UTjFLnkCT2feR6f4XoLs9cGccHb76iG2Lqv5Uk62vTffd8ji
1GuZTgS9EOAr6nwy5R1+WXs8ZB5UsXrTPbUd9BtbwdOFuOyGA+YPe+Pld53BT8rmT23W3zYak5YY
iYqmrH7aaMwlUbppifmIr8wN5Ce3h+Ag8LAqtNvK78EJGQtjHZ1/ceX1X/5B+LBeGRkS8TyypUB1
Mtct8AcWgYnpMOnqQQV6sAq8UnJ6IngOwokkQLvZGJe/YlWo0qql+KtLfnqxbdYzErJ61V1B881l
cZbeyvh28itoIoEnn/TraMeotPfkDxcoqaycpMRWbHUTXdLD7I7Rhs+Zm+iK35k2CnthEtjzC8HV
JeYdhx/KZeUUju5Zbu+oezyATNxp5ATYlcwNjrIZpTihL9GdYo97pPuLPZKDVHBzOekhmGkEOsOx
8qHQe+vzRKuGzFo8OV5ebvi2aOdk7oiZHHThhkfD1QhHuGLn6V/G9950aWQAsp4J62Evvo/AFTna
2yq3mrY93bvz/BTrq84MxeDg1WTfrttN4NJNzBy0Duclt1esz5mbzjePtDosHqyr6nV5qOlOi68w
Ej3VYftwLSf7oCFYDttQ9uX1W2ED/pqoBHLm28lfdzYGRjf1XeogVC/s8H28xpcz2grA4U14tdwm
aJO7S2kbuYan26IffUCEGqYjwF9cD6YL5/rAArhfrlX+VM6dapshuF8uym9rJvEPrwuhy/mLWhxp
pJDs5lmOcTLUTVLYFN81XVK8Iw7tNCSLaCbou3T7fAO41LE2xvP8hBxkksgp5DtUvWVr3oL93BQe
6S6HaF9vMwJK+iMNZ3fKbOIBCCMXfXKK71e3BRmHSL2Ic5u3gt/C9b1eywfjJn+YZ+J4XWtwylcz
O8nkF9BRuRGuFAebI81HtyOPDQ0jewNf3pwIKpTF48gGOjkCHW7y6LzGozdP9bRJNniVj7k7H6JD
5CV361eiNdi0N4KLUHHbEQxWdjYTQ6ffipvi1D2BHUQlwUKYbAbR63dqzwbBtrmdFqck/odzKwt9
yjpX3YFVhi0Kbc5p7prGIUnRG93qguqxY7nHJpc4gQ0hp0bhyaZ4G5+JSLribSEVgbSpvY56r/PD
M/wv1mFlB/aSlR5nxi5oHT150pZbuOPjLrj5Fu+3Ux9FXj5msfxS3+U70VUPgjtvxsDpnowdMae+
fJHsijdN+b7O/WcU+F8M5/79IPD/Za8vxc8oEv7+9wOQLH1ByrumpIEV+dY9+f0AJFlfkL2hbiYb
A839ejj57fwDvARACZA1xnL0YBTjXycgxfrCbylo7UjeWeV08t85Aa1HqR+Xapmoc6I2V9G/LK16
1U9iXGzL06hrWFqVLCKZAJ9o0R3pDpyWOd9CMD8qSn4p0NzQNPQeHUFJfRq/B3CdBtKTOrVl1DIj
TAmvwK4WjjWhszVKHXTY/ajoj7AG2f8VrcYmtTz/8Bb/2Z5Kr+rzd08aIvIdDoQyLwMt8c9725JO
k9UEa1JAlD+poXLEdAZSAqJaMm/HQjmFoxQwXxrWIo2EZEh2kitkyHCDd2HO0n09pPSOtcKdFuFc
9+GVUSReIY7vQWVtg9lwknSpcFIXPDkl4wc+LhJE2vTehB+w74zA1oywg34KKlA03aKEFJYMqW2Y
hYGSjymboNebtuYwNkvGxSzqJ3wDr8QslkAGgZRWqUodMoDP7LLuOdJRawkWmSyNgIRtuWHyb4/4
+N1FMGlgZOm1PrUlPmwkVlVQbMpwQNdc6wBkGFGZ9LDraDLdNkm+1hL8l36EWVlpVMm5yZkxSBJH
lMpdgkOboeoYH3WrehbLYz43kd+FBWWZwfZAHh1sk0G/mEPemzq14I0n5WlY8shLMdN7gcGQUXiV
UwBnQ1+Q7ZJRCw68zGjoTU8Igxs1Ky9gXlfXZVGeFrW5nmZGY2LEOWVAbGRgHgSuQflY5dQmUY2F
TasVN82am1GNo62gSccwV1AbylBZU5OZM92uDekjp6yFfQ2w045h5CRth3JKx03cpBQVIABDQNyW
TuWfTLWvy09VUCILHhNglQJQswUQt5D6lrZcd3VIaV4XJcNCTFE1B8s4ZQix/lklN1tVqDcw0Qp7
EJZt2rQHDCqnoBDfU629omfncnNuuxYEY5qjtxjUTdvqfhfLolPpSsAR37wX1f5r106ybYXoQUMJ
rCpn/dkSbkktwSw4PgSZu8TCjhZV4pYBJGfZov6Nexmko97GB532VGe8FkrHmHjQUlsry9TRzfxR
SKfNxHS0qhmrhMu811WkpOOLIBpfpYY5eBy8FQpCOcvCxAwh0bAe8pOWr/dWI7yqoXXO2vYh7GHu
kCKKm9qWlvhhVlIfFMG9IQwMEid83kInHko1AeOCCCyhgNLK4ai36CKNEQFTneQHZLUbM0QCm0vX
yrSOEPgubUG67CeNJlx9LyM65LIKI/kFoGs3HLu4eg4UgiJoEn9Uc32KZc7vc4OCa3nQrb6324pW
iLISh8TiAGUG6i6JUeoApUI/DFJWsoNmW7kaj4FOKICUudZ8TyrFR8RQvK2qyP32zxTN1WyMjFI0
b6yE57ofn4UqQGRWwheYQSrE4TpI0dv7ycwPQ5VcVYiToAc5Mh1VLcMMqzeXY3gWYCWA9dOOeVO+
CeHUerOhwcqrT2ZKwQZP1xl0pmST1PUodVJ7UEZEwGVwYK58gLRwXQbhQ1YGlJI5BHR5uFLyjHo2
7h7nkkMIps0B7z0HTUk/ItiAb2OFTMMHHOXD2DqG3EMxGe/MlPtA7xjh6PMHXnrwoIq1i0z5pWuq
kQeYO2Ss7sWIiX3B7LagQcSsyZylw1i3V+IocwuUhRfmsZ8MBSciOl4ILNF7cgRGHEwLPG0Vp5ro
AZfBSS3k/TBzZA6Zxtqlxemsn8+DEUA07w490q7/Zu9MlmNXsuz6K/UDSHM0DsCn0TcMksGenMDI
SxJ95+jx9Vp4+VQllUxVKtNEA5nl5NllRoMA3I+fs/famUxD5LWUtky/fwuYg2X4PDklp84BGgh2
dFWxqrTTdI/W7NTH+VdjYHHpoye5cBjjAF0EUPlCG691Yb3Pqc3HA2Izpsm8AfVarqoIiHobM5Ea
aNHlgXeOXEijU8QiRLzAgcnSa2V79XEyjoStc5SeyKGTVrSHK/7pp+Fb6sT2Ko6s57qCCZNEYhNZ
/LDGwgJwi2TFQGBNxsZnZQtSRyTqcPrmE07qFIZjq/5wdbjjQVf0EBLrJgfgmbfoy4BUBlF0mi2R
HcSINMYAg781bLva9rb7TbzhZqbVuM/UOOPbD6dTRH97kyXpMWvq6iE2HgAAOEfmbWtL4F4YDfYs
r/M+0CE/9XkDT0MiwrUZd7TFA+pOwhTqkR5DSOupNE6jdv60xj0ogW0MfWEj0U7H2al3yms5Y1Dv
gm4TTdSrXGpswn1Qrv0UqKwVQLofLOICLe8+glRUuPUncCf4BUjk8X1D2Z3FaxaqJ9X1+mTmxXZI
jflct9O3N2BFt8scEYVw0BtmknQd99MrPedYkZjAFNhd6yi2dr7DyatoCHuYywRjTGUybTbsDdbe
HiaW/20PLCeJ2BFY8FxBgjjIsW3oksY0iABP+jVy4jaJ503jI5/vhmxNrBpbSW09OrJ/ZCSxm/yo
pINP27bVLI8RRA/EEpEwjO0MAjf1wA+FVCNF/xH2dwmEemlpWNCLwD0ua2iTJd09KvLGM8hLsfwv
FRZoIhNm6RahedGMIjzJ3p2JJwCNYbMGREyKVPEd1NUNRumnCe7UMv9cVb2FpDC+s63tSPf40E7D
j6FckAPponHl/1aIGpy2hHc6q33rhofa/kxs1DNNwHwLe27R/UYjcJ2pa98hmPzpQH6QuPIBePu7
8nsyhcyj05MkZTt6F2qe3LnU7wO3JNMolEzy5AJz6gUR4GK6DJ6+7ex+FwPu3+owoxlEeArJLNvW
QcEJhhEBlls2ONjtX3uieVNeVTrYp2FOPiNsN8S2LGxWRt1OAiAAYDy8jUZe0mDhiugMppuWa7Kq
OBNm7qFuoVmUdaxXs+M9aJoHzIOdBnS2D4xC3zuizdaIH9MtcaYb38thlU853Volrh2K4bJFtjXX
MauKIsxpSvaeT1ybjwRMpsahggDuhtZzZJaPtj12u8LpduC9++uUNNfOlpduVjc5HBA40t+9rb+H
OryC52EdrGmROfmDMdlvseM9mx2ZJ+3woBbAUyJiAdkCk0aBsCsPvXW1/L2keSgEyNzOQ96ELq5y
IAuVUN3W/TwD0xq6J8+Jf33T3pFjZq9dbB2bNM+e9JuXIlqCXic4K3e0DSRoaJfMiXYQlwkWLTIf
Wo5l1W50j4alh92VuARUu5/c5f7KUGBzDPM3LxY5Mn65StIwGVqE+V35nQPhWLUy7tayrvad1xVr
q5m+q7q+1SaqkWJ6rCtq18nDVDhpmvhkUKzVoPH5DvFzUy8hVcOE5CNrKIObam09e01G+BCegFXm
00GIxues1J8UONvUSbutgKywLgZo3sqqNuMQHgp3/NUwsleF3x+HcEaDYaC2dzT8+8BAwwVsbUWO
AuO5kF77HODhByqxb5Eqk3KEmrVorD/KTrYzhu4V1w74nlM9IiZ/GymH1np00U0n2TqVyaaDsnUm
hj1Zz5ZB9oCBlqhG9BRLJFHY59dyhBsmaygwttzKuglIXem89aj4HXHT3Ak9bQgEE9vC93eRZ6SH
JkHtZ+bQxlI0QmMrH0cVXJRb5xe3fU+EXDJE0ldW4TcjF69yQnjREjnhz6m7ihODRtS9zLLmzMU6
Rtlb3iS/sWN/jx1siXKhJszLNMTwD6btITypjHyddvJW+/NtWljOGunwupIjrXR1qUwUU8khTtQj
4+iPpKfsFdZXYXViDfjqG+k1kqIJcghst0OWD5BofK6GA1Q/iDek1/3ixribAu9JsyOvU1EMG8re
jUvduXWhdRjQDjaGQt/SBru+Cnkf49Gtkvow+OoqRmoqqtiNRdjT1g3UT+qUT6x02xo2CMJ2FCmQ
fUBA+o3g0p7NlPNOolqx6pEuJohfush+dYElkhXsrEhwOtsJx40+r78ILKCpvZwigeadYu8m91ww
NHn8EQ5E5SEkeQ2l8nGD52DS03EbldmPUdT3kzR+oXa9Bs2dmzFXghh5ysi/YHlH76Myte6AdYQz
Im2rpqcTemhi5PxpDUi+KjP9HAVwbeV8ORaBV6QnYKQHOvmevC78w3XVtSfZFrR+2/7R6s0/5th9
CmfgZ2ofOU7cJm3zCFG4JsXnT5u6331FcTr6cbsFI3LvWqlJ47HGYCrUZkkkIaHnWclkX9uadZW1
srGM3yx4d9K2W0259Rqg3rMI2xjr8YqDqRXNuWrlObczkzXFvSnMJz9g+NF3P2lRIVZbXsTs8Dd5
3ncVbFu0YUDwtmnLbM11XgPbbpEI+F+Y0O1Dk6IZMiPrfnY/ysIjlRfANbe/T2kXJUjIZiw8xcE0
kPg2HqC1xmH9UYwqpXspyvxTWcBh6jp7wyJ1HpL4Ug/MjAqj2/L+4OvN4n2YmfQNzp/Enick/TEz
mfYYx2SURM6xL4x0vfz0KTepkxCTGCRmffKc6jLX87OT2bcE/H2F03whsOSwfBgIXq++q24rJgzx
+CRQ+hO3As0kq8LNFCPdmgxCHv36uQBWwAQBSjS2jO/QoznRcTpEEH/nJ/pbRSH9PtN7iXn0jDi7
dKX3iUGi2bW1uaXXshZjWBwU5tZTVv6WoW8c8BWUx66nh+y8gCMgk8ktTrY9v5lYwHTO1cyjcTeQ
qEIN/ApJnpze8ofYDUFr+jZhtTwGNfh/H6zXrvfsvWgGugCefx7b7rsHGUcnoSJmo75vlT/jyHpF
lP9nHHoX5QQ2Vu6DnVaSkdTMvNHgpm4ifXGHZKNC+dl1/kNk2sYaNSQrDR1Re/CAkKfdygkmvpik
dvbql8i+0ufwmSBC+xvYVAC+UdPAaoLJSnPc0189fyUXD6DlPoytQlhtyPfOnGeAVYhuwnzkBjUD
BlSgqeDFWFRyzKJB4t2ZLcJf18/QqtbiOY3nq3QaHmxJjoA1B5wNpsepIxCxCVE+2z0VpwrdNSiq
d4huq9pnIBinH8p4rJuEOUCWPcpKVAcK7+Yii1ru2i4Z7whX7cFaFcELG8Sr5vRFuMVylKz6+GYE
nxqGPDxenvTvKdyuDWBZvDAJm2DpUivPybuv9pPOHv2oeiud+mw1zadO/XcC91AR95g8RM4WRGIR
+pL4QQdvdZu/q7jguwzwgJomO0UTet8wRgvslp9ZXO5JJAoop9RNKHlMsIzNKN+TH0yaV47k9wQi
bOqZA2OYgxON0JDC2F9VmX0sg/xZYkiiFUO3WA3wGsyeZK5SPPZYaiiQstu+jXCrQDNZGwXNZ00w
gGIOFonwNdZczCZwEIdGz6Fi3G0AvzMNDJc81PtEFM91gAukRmNeDLGEZyfuKjuGPOhWyDclf0dk
Isa2JiquudOR+KtehOEdulheEmSvKn/1Ubq2QXzWZJj2dfI9Q/1czdn440d6OCZGeegG9wO/0qkz
Cn2yBpXsSH7LoAneQKM/xH6d3MRDEd+nnGJWo/QwWVoYVf0ImA0dGj6a0V8iel2mUxK8kIP8oCP5
0TrDSxSEpHvk1o/NKkgniOQU1JTKIzRS6W+dvvLXL3E6vVXzSKDH/OGxxq9mK93NMcTjhBJorJgP
xow6ddcfMqued03PEQYwriQZHLeRIA0vQ2G99lqYt3PfrsR0dmSntwWMzpWOnFszMH6Abs57WzDH
wIlA8cLkoh3JU6xkxdZqNNSBxnMte377fBIrv5SvpqpJMhbNnVqSfhCiJ0W8QSTm4fShDaj++K1L
H86MQ6K6UFj5lU0dEz6OLXwxLsFtksirBs3EJgldL2kNTkf1Bl2VA1zLuygT/oMe+AFajsKSL6sz
PlsXDMcJTW3uFSENV8ZNhuD4A1gScQc4NJ/yWrR3AcxIGafXpsd1xiK9ijL7Kwy8NQ2n8Cjcqxm5
DTUCaVq6KmGFiei1pR+nBu5T10zQY3BaQVLlPqQT/V3YZWsxBIxsTSNYi4ARdBS+5ZNPxW1aaIcz
45i3RY7/t3+bS34nihHNgNvWTPacGspUXcXXwo2vDe3Umqvi9MadTtt7lG0LN5EFxcuZ1M2j/ZKF
nO51T4kTBuVN58ljSARv6g4vfQTpp7aPfdLepd341szhZ2uxlGTqycXua1sDUQvjW9oNh5h3ZHJP
YgEZdJVjPQ9WeI78+If4VAAJ9qagI0iliCS8GzEK1Ppic4TpmuEwNlzTeGZaPLR3YykftAppeTmv
XXIHKS7aWKLbtr4wARUOf9ym3Ssvvip7Iywmlh09rq0arRuF/rl0gCA2OaFsMbHEFRkvtWuZRDTy
3qSAMhQi7medeTReyD9It6V5b1RsM4Zro6NV9r4vvefUmYi228loODideKIVizFZGYz9uuLWK9iT
ZL2pertGi6hPEWQ3G9kO2RUDdZi39P/mR3KKN5Wensj3u1XIbx2z4+xYtU/J8C7062TMT9Mc/ajE
lDRQoeDG4abwx/gGPucuVYwFCsbkfkV/I3VxI1o0ZmwLTY050oafn8Cq+0BiofMlhcXzEHjR1kDS
MnipswHUjQ2cu3WMQ6JlGYesRDO+ZWm7pyqsNylxRhv5i8f2hEHU2gpl0NA17he96DrV4pkaBX1B
Lo+RyOPN1LuUBFACY4dHOaphj1Zp90ej5RSWBRpXJk9xMdINCPj3pEIrpOiww1HkaRwl7Tx0RGWn
b4zua/DdR7CF3KWOiUBBAnJzUrwQGdZHunj0mNtQwGUNrPVEzIVqhmwnHB6vkvhlNdPQT+PxVbiQ
dQdodWSSJLdZDc3Y9+ad7hwcrIF/rw2SH63EvR0FT/9pecws8WIFkCMdTPg5McIezZJ1BG+crB+M
ughYnHbvx96lV82NlY1v8LXsm/Au5ujbuFc3ISoIvem+8RFGWk5k7ebwmDuJuPUj55nYIiIjuvKH
hvgpEPx6S8cl2PcmU1VWCECM98w0pKALqRv7uKwYQtWMiFN4Gglv7UX9xbJx25hxcs21D0G5sl08
T96j1d4GLk+XH6or2d2S5zeM1kMxPzTmdGRzPtvke61HZ1nMCsCTduisseIjNCVsMKEmNTLAvgWd
pAlo0cBS7CXVmbzZS5A992SgzS5OHpDddwM29zqHC9dFV0Y36IcYXNTc02kj0ADwdom8nYvo6s6k
60UzVapl8+u0011Fd9QymAgHcnzrFRDF0jMuZVbueqt/WxBiwVDetfQ3hiWAqanwLkO2vp99Asrm
3PUY44NA+Omc5iYSza6j8OehalHdDtwqsBPPM08Njky0r9ObLkLMZB6tpPCchUvZ7u4VOsRTpbJD
NM/vmQ7abTqk9PgL+cEUfXnhLubWA8vdvYlipIU9HGqDv5iS2yIdWnC9sHEi4ykxo2uhq51pxudB
DYTTFP2mFD0hXrAZwzhg8IBY1032qnAvFWIoWbNY8IYhwcJ5/1TMztcwDsQtF5tqwmZkSUxM8svM
xEcfVz5K4ruQ4OEhefP6d9eQOL+bgyO8D2ZaJCqR0IRagQsAyP0aZRuNe8HEqaB8KqCga3aey5su
d1LI8ja00DM0C3jBEb7wi5eOJ4I9hQXJBHeItHIJpFS7wRreAi/8Ed5waCj4yYGJrk3V7M0REbgx
vNhWc8MQ5WhCtjIA8wUGXUSD5S9I5o+2EX9/uqk8CmxMo78NKcZ2lYcL2ZiWCKyIWXe661NYA2XD
PxlF/E4X9ddw3XKFhF6u3Nx3t70/cvaWMQYScsjcaB8vMbVx4Z5KyYgFWPgK/AT3U21iADTtZwei
J93yfVSB1xw45wNP/jOlPK0QHdgG548RdJSXPZfBVlv1dQJQuQGKSpNoyji/y2hfJuIPNn5yuHh1
M0xOfVIaKy+b39zY3Q6dTSwOWwGLXNEyh72HNYuiguanin5y5fio6K2d4WLX8pebsveEBBoePvqW
dcmQ3vIoL8ac9qJKiU97+lHB/JF3XLx+dmghm9OpiCEq0FSlCMf6NG/admSICroeT8xPiyvbdG0G
OfbRDuqXltuxWQdz+sW+dbFdfbv8Mv3g8eL1XZGMD2yP0gag0B/rWd+YZXSDy2Sdqm5bdTxDxnBg
JrvtuX9L9HR9Mf1JJ1KnzfjHrOYnVTSwPnGrde5XEHCrhY370I4DPpXC/dKt89bT8OCmfUziCNax
vjPm9xZULdLhB520r65Glcliacjh4AX8WsDBD103vQwmboreuciOfr7nhpfYtYmBTWh3cFC6L4Lo
LIJuuCGdCfKdhblK1Ce34qKScEe9w/a67vGJejYmNdt/yuzsRpjLNbfIeygJKFu2T8dK2gMdt2sk
m6/UnUz6q9FPYo4vWsiH0Gm3OXe0E4hLyjha9MORNkV/XC6NGzY30M3Z1ef+RfAbrZwqx3sXPhB2
Za1tWT7pvlqbhngq4mBpR4gnr+y2XWF+uB7WeMPad2G3hdiO9tPj2i2rUJLG73ThiaYNIsIdQFVE
k3vJJA9qPCEdwRjA0eEn7uyj0vKBYSLZvMnVZa1kvs1HJcMe/e8z+J+H2QObEWWIWbLhRTHlCjki
9la4K9DtWoKRwrIITJl1VPKpJNlJQYiyegtXV4UOUOT12pDWxs/bO10Mb8tCQYg2oGx7egJU/RTU
B7OJrjUbYdV2vzGvTL51jhPfeVi+WTaLj3mUmMysvW7THbaFO74JxxWeOSX7w2izQi0vLxmmb6Zw
/tDSwmzEiD2f0RcWst7h08AzSGHwIBkcRPLToO0vx/gqm+TKYfiJVOPT5NP/CYcXml2Yer+admyY
ETgPdii/Wp0Tc2JyoBPzJej7FwvHM4cwqTZD2W2W0rSuuWmrdk/7/cMeIetyhbuGK8p4gY1qnXIA
T0eeeOptpvJReA4I8NukPtCbskQUm1/60J83QEPanY4lQmSHHHiKzj5XbxAR6ttsPA1tB5sx9sON
SLp9O1ndrmFev5obKB9mwq4hQ4/iq2iMHRXVHWLNv1QY/yXFz1OZ87+/AoP+lH8HFP3lD/q3//o/
yyfa/5RLsk/z719q+TT/+lr/b0QT4cj/D/RAxXepNV61f6YcLVFG/P0/9UDmPzzogr5SAFI94IYm
Not/+rLMf6DmEUrReVpEQRgg/idBkPQ9NC6ewviAK+JfLRFohRxbYuCHtvS3W+L/ypslXAudEpoj
F1gWR6J/J960VGG0jk4TMBIkMAblpQhmpmZwC/fEo9ABbvoJIU2BJVSgt2h0Vh5lc0IrEF+D2dj3
pJAeyMPcMgo8IYsqb5fxWKJ9c6UreiIqM7aTg9s2DAkorKuzGLqdChOOVcw7coLsOQAxQmeViLeM
NXEwyvkSJyMGq7n28eMrRspj/ycX+gMuyZeab5NavvTGdA2qrN97TNS3JIe7Kz8+gLwiaN1JoTHd
BgMyTtJpqP/kKK6GqL61GX+QsLovXGc31QoNHWLncrghzFp4yVW4kb0rI+fad9hCOKGdTT83OAWX
PHgJpRYxdvOQ/ASKSMKS0XeJ1VVW1Mp9ZriXdKERWNh2tTHAdcGgtrasst1z2ZEKQhBPjc7bBv64
n+LiCxQzukSjR9fpTw9Z8S3KPkF/xXmlZO9TA+uP6RrnqYEJkD1nlRC3ITXqLjcBHASym9fieyTw
YT0DGtRj2K2jJMd43LGqDO1Zm87ZFPZBe/COGAUXWxoJ2zZoTlyTlIGQDrexZ7/E/pNucNpVXC6G
VjnhGMmamNjyQc3lvflMKMlvkBqvxdA52zrpmM1NY4cLV/52gd6PwICO+ELht3Qjgn8Lm0FKWadK
Kztg2zUx8stVlVfzae794p+g3P+/HD39J0lpCPv+9+vRqiQn6PNf8Gr9y+FHzwC7+nix0v7b8rQI
A/9enxAYLolp4I0B5bFAsdT8vT4RnGaD0VOScp+laGGF/HfBovyH5ZGRRWlpE1f0l6X0b8sW65Mk
3dfm2IrPC5fVfyk4zTKd/0Wy6El0iogVLSUwj8pFFPg/CNo9a8pGdJVERA2GcRULNaCrrvQTnk3C
rg5BUb8xFp139QLGr7LsNA3D8NBrbV9EIMm2Z0SeN406d7R6Vl1pEWmdErTNSW8zd+JPG5XAPiZb
3yj4ZyzW8wEEfULvh+ZbtggMVU68Rsl+Pg8RpRRF3YDmYxUzij6hJ7mL4ISFlV++eG76Ryuyf10B
/qmkgz7JR9qbX3XVI1+eUvuYZveQ0/rHpiSkIIgq0p6hohhh1L84S1dYlgzjCRLFGzFU9yOrzHlO
CrQr/hjcVIlJN0JjFkpE/+iik9rJJE62I1ix0vfBAE2ud9KTVgwZu6OM1a6gjXceTXO6y1X8M6bx
tPdpG91oM6QnYtIYl6Vs7lra1QyVi+Do5EyGxuiTZe2HjO1XQIL9a5TTvaOwc+L0l4L0ks6AD3zH
ob85pxzPwvrUxPVn7gPnmCcUkmVyEEbH8DFjrUpzkq3z8j5GEJ2OBMPk4iiNsD1m5IodDDtaC790
7tNl5s3cdu/3MeosC6xUPuOusYjW5pJwSLRIPk2a+BkNLYgDXz3lCnAZZ4dx45pXlywSAAzqmEx+
ffDMmdHfOEFoI57cKtPvMoYnILyUGp5cNH+YBnAMfbAb/EMTwRBIw3jcGBaKxcLL0PKH0zX1wAay
O3LuZAa+jRVKE8L4KqREvk9nFIF87jfNyQqHs2W7P7RAg1Xe/CGOix54MYGgCLoeOUucUIHa+Kzy
Kd3xM+qdOzcOwbxjT5swWQIK6vQ5MR/Muh/Io9dbz55ikCouqNxBPBmjG53DsIIgAelqU5DotO37
8pRkRg7Fg6H2WFl3DtqITSu79ch2v/Mb8lsq5mvoPrDLlGhldradJQd7rJfxSjwdwlg2x0iNW2Lc
oO1UI9kwPeAVlRAj1BOuwfywnu9o5MObaX8JfEPWYzhYFRfxGpki5rbxq+ImQUt6U+Lp3hVL9rjZ
pf69GYxbHmzU7NgF50AQHuEBevHK4pO2EClQcYD8PsAS1nTVvWNHw+2OyB3n6EbsYjAZ623Wdcap
q0ldMHTe7bhGzZkUjounxn1V2wdBgr1fht1nNGX4FlPr3SVdbovGV80gOAo12Xt6keGmJuSH/0jv
ciSzs9DpkeiJeTXWw1PWEv/WEpocVb446jlis6xCFwMJhwd7lM8+UTSbrBn9/RAJH7KESo/4tYlZ
mD6dHoaEkc5Ldq37gWGb1aZBResdpzr9sROYGXmUuSfGbJu+rr9koMPzOED1E/M97A09SgDyBNHx
3TooFyhVVrGRXLFMJ5/mUIBIW4A0OQmElIQvHcf2Cpnji9N5aEvsBqVmJpnWNOH9FI5iG4Bv8QeG
NBZk0RaEzNXPindtg871gvlb5rg+VJHD4sh+3KQAJRPXDwy/m23tFi8yKsoTiRIe6Jvm6GRFgD7I
4pxTQDiy4z9OxnFlfqwidxNOXXWRbbAu3D4gMa9hNB0ayH/6otkhlmZg0yGzHandWLuL1TR7NypJ
8Z8GtreZjNbGcktHjujpE3IcsJuxt3KDkDRlu7m6DWPYWJs/jW2/dDLHYSfT8uSW7WkmWu+Yvdna
4KQeEOtemRMy0y6nrfY7djhhtDC4ldWyJiQ+8t+EPHoiOZAELa21Da+2daOK4/ucvqSeR3OeX3k9
+AKYXnsjyuxS5mRkTH5/SSpENZMRcpTU5XNUx1eiARUe1OTOL7pD106/UzA9ejLeCAh0hzSDRKBT
pMP+tzMy/AiD9s0aGGOZ7mOizIdqqR/pJAWaCAECOi5TJ9BQa+4OHT+4wUNdDQ761gIzYoG6R5fS
X8tIP0GIwxc1+uZNFqLmbUVsbUzS7CI4p2EL7yQGz8nehiew2nRa0VWUYsPBMIitYkPIF1PeGvgd
fI+V70XvwUTgzGRNNgYdd8b/lngRv7ZpfjJF5fxYs7TDOrJZM0DUmA3hNy7Apyxd5519UG38gFCe
nkkNbUkM6e7IA1rtsjk+GVDHuVz0usA2TtrCwRRy+y4JZCzG5qvTwdAsdDsz+zQ/m8n/hDZ2ptGG
Sr9ujc1g538aXcdsdqEkHiUKd2QvLvDaCOFGib5nRgwadvBsh9TE/TgkI+2++r6v8A9mGnLSOHxF
w0iS3mhWiyDlvqKwODuk1g8cL/rIl4g24plkrvknQgdL6tu3jSBok2TImmYq8D5HGk5A12tl2Byw
58dEGvM68/PfulXf5Rh/WZmFm0qFx4p4qQ0al09vhhLmB3iBxixGeRPcOhHKZddAoq0q/Wo43nEU
sj1l73BMv902QxzhXuKSS+SzVm8Q4L4nJdMUx5MM4sa/OgzVtRe1tTYTbvC+FuBlHH0EIgkNxzXY
ICKLG9j19q1U+LPTDm1z2ZwMt6VC6k9Bw+2VmPN+wJma+ZB/8/xkgbWd3OmPJfVbp+YYlFQ3HWvm
ocKJ7gOAxwmpeI8NB9aNZZ1KI8uP5BdmG1O0zc2wTXSCun10+3UQGM8zE5i1kuolJvCRLJlFjdAl
2zJL0M4V7SHlrEOsZEM3SiwiBmJUCYwLbpLEhis08ZnKGkGErl+4EnedysQ6RWZSdHSRSQylj+JX
B87X0crK0YOpqURgJe2fUeXsqciB1l2BCUsMnya5Y70iG0e37S8kEfQkpnzUtPQ8NNpbIoGmFb6S
lTmhMgmKe1tUnFU5MMZu9OKjzl+XtHceawYXju6QdbUBSl+kGV0A/8vknibah574TLNqM/YVaK02
fSZAANlJFTV730PI1ujftqJd2KDC3lNjrbHKBXNjrSYXvF2vMZXbcbX20UXvDSlAi7Rq42SCy+qz
KLW5hPk8Wvu4r3da2vCjuvZET/jc6zI52T5SAtLTjpRV+yYb+rUKUUOLpvwQhbWdIpHsalODSI8G
qCo/gx3ajFMmJlJMOIjb4yQ22uV5IBsMPdGsd0HRfmTLX6u5+6Mm2kbNvHbm/D2gIBstRsCBqNcu
hNiVNXKQM3Fj5ktqu6cRNAdFSjFaeeJgpP2XdGgRR5F1W+f1hz37B1uNlz4YvomqBPuSEuRmFEW2
GsYnzWMnK+OrlvKh0YjeksJ98sliAJ9pznS4Y+Sfov0O+vI7WSTXpckCqJv62alzfZrmRVCM2bRf
SdLgHBnTVU+Ovj++Sjt5DG4aUfSHxmtoFVvAvgQmXFBrUcmNawdXogo2c5XhkxPBras5xfaUNKOn
+LbhBbbqRmk/OZGNe0TdTRyEJemY0kjuRufcy+Q+sVES0NTz3egyzDBuoylHPuz52x6PtSiSX3yh
YYMnxcAlP7v1AVnHTWYypi9NTVMkl/e6Unc2BTfi9mlflOEn5qdu5xgzscruvaGMnZvCy2MVjYNu
IjsBDFmdmB/NtHJi5pNeW6/rKLyGKtsyzkNp0dLPjDeVrf5kfbPN6vlraNO7WhhHEbu3DDXm9WAy
tpE2gbGN/Q1zksHWrL7mCPpZL0+hzm0mIaNauyn5ds18NWoUW3Bt1n5sxGg8zsKCOBp7KkYQ0t4x
UyhL9paCg1WPPttFLp6LaQDBSNRCbl1I0OT7BwKAw94u8Y+EQ8h4duHsLpM/P/gM+XjR0KwSantn
7mkXxPxjHDMBj58QcGK+V8ExUbi8xiq4lmr+6AOOTXXxid3ma6xjtLh6L3OpyVdk2GI0ET9mDoBG
d9eprBHMGbnHcYHaKHDlUbT+R+c18UkEH6Q/joDkSBrte8nupNWXnGwstE5P/R5s0H4yeqlVue6R
sjE2hHQWt5sYz92qdyJCJezkt53Hm2wohv2U7gfHwFVQsRJwMHsgHqzYEqJ78jxAAZyWj0bmErxl
JYyfkVZoEaKlpPIezekzY066KfL50ekXlaXRb0DcbswF2D7pJNqYuCkqzSsPWYtRbWIDDW0sEaW7
03X3TCIolRdRd7nJAJzpDDyMJz21t1XcmGcSM8p1ktyFI7to4vkPTPn2uY1lLK5uC4bZ7BQbQuUe
bfZN4vGCrdDcBqwTtwP43JUuC8bifsFZwpW3QYDkQ0ToQzubpc0mKG3PKJVo5OaeMd+XPUZoEHvv
qURUeg4t9awnxDRt2NWbOiiNbWXwxVuOxELl+yaI3ZUzQsXAolMm9a3h4EkxBx8hFMvh7eQxVPWH
V+S382OJzmdOtbpM4+3khMzWRszfGZr9AdsdTczQPTQ2HvuZCsZu/ht759EcObJe0V+EFwASdlsF
lKdn020QNE0g4W0CyF+vUyNFSNpIob02L+ZNT3eTLCDzM/eeO0+8FwS4qarODnOPS9r3eyAtYTqi
pAj/1nbqsCYK6xPxFtw8N70GwdnjqdmWyZLFmCIoXvsMGxTCHE/3YJKAtnhNf9DpzBbQcpkc8p6P
gXUea6xdgsXVxl7dX3Z62TTejvhZdrNA9sw1wwq2HHcEJGz4yjC5JDdBbRVR3ow31YJMtnYnwL6y
OrSsmaKVbitA6pz1fxxsMHzfAUvN1KdgWYxLYkPPsJFD4SswtmPuU313/aM7UY8WyIaK/JCI9D3x
lWCV7+NTHsctYJyfrGZFNaJcJTIVED2Qp43LnsJaGHWa1vJjyex1Bp63nUgOjGrfu2IN8SjCYf4S
PRfQRH28nR3nw17DapcxtqGHru+R7g1UfpkdB5D2DIgeU0e7RVJu3uIADAIPRROl/47Ech706lVI
zg+3J4yYI5+AwENpFqwiM7lxrPo3SdGU8OHtyA2mVKviqpAdvZ3CMGWsv01ZbTsP5CV59XjsMLiI
FiFoYOcffi6u91z7adXA0pdmPWCxPJousA2GM+zPU/dodTLctB3QAkNbsY1piODmMQZFuOY8mFnj
f9SOD6rcGZrnmWDMjbJpSprKZtFWNjL2A0JnTXP4STMEnRqNlTnTCvFV448j9npbNNd/cjCyBPV6
nuhXuGInrBTnUF8TtdlWbko/fFIcXHYxMrAxg2Oi+xufuwftQ/Jr9uLBusJ2uqV5oz88+N0kMKZC
AcfUigC7fGaSS6uwXNWBSfeGGAWeQsWAaHQx0pGVcLvo9ger016r2cHjgz7Zk8OFnwKafOMy5Rn3
0yK5Z/1nbA0OPkAfDxML6oHequH31N2KAlwW312FsYqmmAq5X09LXp0CZbyWFZMO1Ho3vsUhO4Tl
qSW6UVUI6sscfIpdAkw0xOvUP6iClSQnXRaRHM8THvCErVheOL7f+JqZaUvYs3m9pptxTC5B4jdH
DdmkLVR+4NnfNQaw3aRll6uXr2UK5pv2Wp/WnTr3WQ843dp60sRathQ1yc9ZVAVgILqsCOJuhOkJ
Lt7zmEPUiuctBdJPeLK9G+trYZd9+MkyMs2YlwicOiyxrkQM+Ot4brvLKJ42wsz2uWk8p6UPMgGL
mA2l3xj32Qz3cxTjEPsu0JZWm/FgIZqtuoe2NwlxdH3GWkG1tdNaIj0BKDQlhXMiHPOkhfXR8FcC
l+EKSlAnaWsm6T6Z+11L5usxJS5luzSje63Y2+iSLphCVXp12eEFwL1pY7dLiz3xC24clGIEH0n0
64oGqVnq30B/m8pe4qIcisc0VLHjfncGkSJjThPgmRV3YoFZzc/B6qjkORA9rJdEvosse6zCQu+8
1pPHHO28vXjo8PHobMYOrLggaqRPqI35OWy6BBf1gHoyuTBIChm1SAgcDEo3fEXRXFE8pnYXMNyT
iCJKKD1LwQfZA2emDb2a6aMpw63TlOHnavEs2eULqawu00XNJIavMrfCV1owiu/qOJYlmqpJcAEy
qrIzOP5mMbQINksSJ9TWR0m2MZXxYtm5xpHq7HGikQi/XuYw++ksT93W099pRivSevmTGJMKERjU
UV51MrHhEZcNH8fIcalkitfsrizIRC3Z7G6pRly33oVzhrg7mz/TsN90Iz2EkMGfaeA77tnmbjKn
fDNnvuO6aj+HHgw8prVADeSwhCcXrTRaSl9tq6s92q2Nn1r1STyVjzoMQGa0GEmNMLmFWQj1x+cu
tfV90PXjTnn1u0z9H5lwnWjM4kgOr+UYI8sZfJ6vKpAf5YAGNKR7mgcTfWp7Xld0m8kIWRnvDkLh
CTgpHxAGLCgU5vzrcYeENFFeWh1E7u1Xn6Gio3Aa+sC8heAvS7OxPfgVwSo8IVEgloHxUhKJmouX
CzjYUuE/l2v6BktfRkO1fowA7Hlu+YFUPhAkYKmFszB8W60T8H0LJMvwNlHU+UyXgJZWUUFFt9Q8
jA2G1ty0302kbJxtaHp9qjmBPrwSUa/TV/CkFMOPdKCEvk70mYOI/NqptoK6mggduN0h/XvOOi9a
Q+xbIzZmSQEUrHDd4B+gTSLunTtz+hzUnvYBUJg90e3pTpHN6r41af1aJzi1WgrKIM+GTZ+Kd9ug
+KCcdraKvJC+M27DoLtD9Roh3cB+FtzS4lyZxTyn4Zjj/kY1rkzKsHY4DU34Kwza8WC0iPmtpuPs
QOxgZg0Q2octkwlISXN5mQgYiWfb/caJCDzXhJy8ggR34TqiHXS/ZfFs4hndWiEFw4IcqIXjsE1q
w4abhsI9nU///E/uNQF/u7JJ7GMOLeXf8jqB6eziJ+mHBCXXq9HyB+eKEm5h+pP6jD2dOYPDJnlg
bM7HJYwnhfOxagWuIp8Ai+5qycs0DXCIjWpsdo1TcCF38zmUvgX2AaVfVdtv/iqexiughosPLjbv
XzOFIckMr3h7CGzxABnMoqZ68M9uI76L0V62ImkDDsf23HGfb8JifJb+TEQ9A5/KqfJIpSfTUfRw
piA0OSBJI+h/zRy/0NTyPShq22bsuLeoJdCwfi89smygG1GaY+rNg/qLUGVnm0wgdBP3DqxCF6FU
xrA3hPeZyp+kAceBbh9jTHEvAJKiHtyzV0JQ1qCB8kIexq2okmFTI6SMwhF5szvyw8+brakGoA6Q
vddgJ9llYJPEXpbazIxHlZyC2sAv3cluowLDjBjNdxIq5dizY4/LFeyZR1YMRYx/GL3wwSanCuOg
5v2xjJeQWGGpOc20z4fV1njQLFNe1rS/EJeuN/5Vj1phWC394UWjyEqN9gdPWb/1FyqRgb1VGwio
eK188ursSbfWaUiLp9zn5za7BkDrawyUA21v2ocFbzaGcv5EUml6e739R+vp9OoHukk8DtSkq93j
E301FhMJG9xuz6vO2m5erQFHKMOez7lw7I2By0YFVK7zoVgmpk69/bcNMJ23Bmgjep2NU8NZIji+
SkO5D7BVpcXIVl7qXeoUSJnn+j1v+W79zPy9jg4cBqab/CF1GW06/6hLA/rRxN23ffhJtpLeEsD1
CNkh6tzifaB2qrFMbFwB+8igQmaN4seO4MipAXgvGDHvV4ChCM7z70TjvKdl40Rf/jbNwuSyHT+T
kgWfw089STFJYKjYeQM/tGEpkDIKfATd+OwmjyZVDF5tntSRycgmSKaNkuq3Cq5nQWazRPTci5ex
6WlhQzP2z+LB49fSVT7PVnYqMP91ld4VU8u1J4BSrMhfMb2/ryG0KL8LrqqkFMvsXRlOTI8zTlUK
ykhJYW/bMoCKpA+Ox5iSvJ6rHhrDnyEZb6+oal3U+KTfYKFI2QSZRdHsVn02TD5oauVHr0zuKcYB
XoblRSOzsAhyWfzi7M1kaElJXM6I3D5C/3e2WmzyWvyYbJSZAiYG4ozkNAfWuHMNDzYurEwmmA/g
WxTu1MHa9sSPeQojfJZUaxTo5skw8880S+8ChKsRKUXEfZJAtOl9FHqg+Zz6TzPxAQ9u9VsJ/iFr
+VU7pw03yxs35cOYWj60Vc0HaA5/8XjwUsxcqGZu3Phj/jl693y0NqewBTGzx7epRXZgkvnKKvz+
398fUWURvUfnp+wMuvqnrJAuI/MGvueLP8vCHaUSWIvI4POMp3oZKIuG4iEPf8nd+lus2CoTPHei
k19rW5zQdjxNaQmfFyIK9Za3WerpSG0xXQcSqMLTDTwSYHbtgsCfumfM+CmHcPnQdtEkG59Nnt5N
PD5bKUsOKKO8DXMU89xcE+WVfSs97w7zalTk/GjXEmgkTyEH2PXDYhO6Ya39brbG22o5IlI4w2jW
qe3KFLgyIQLjbAZbbWDqL5szgrJwI9rrcx10PBKZcTMH3cXU4bskiGuzsmvYyF6eFl/czqW7V2UJ
vIWPIw4IHs+UweUTZrFPoBIRRuu5w0yNW/lJd0aDAYDlWsnnbi3mx9wMOSWxAF52fRqsbjmyLIh4
ed4J0mPpRUpfc23gZvgdjeZ7y4wcj6FVPVYuzmKccP7Of06y8TwOvEnNOAYx1t1Pc8GwZfpJtktK
fs4zpxWTmadsKLAJXUUnHZdRbeFiMrGLlPwbnuFSiy+aZpr5ApqBt2bUUB6TK/5Beu63DSV+kw+c
8NbKD4fIpb/l/KywN/7zurK1tlHcAm72h+opZIXqZcmm8dyHMUMSWvhFthPDcGBBb+y0WRs0aYDl
aJpcHaKIGliBzbNBBBXvy+I0iJvh4UNJhmpMjpm20OESHrNEML6t3dWanWRNcQzfXYnSXorstdM6
bujOtv2slhgl0kM7Bft1um9qTnmw9X+qBI9p5v2YRfIkx+4+sBuTLoj1RsMXLwdDx3WG9qfh+3d8
WuTCSD89ga23kVhhGwlTOTU+86Hd+SZ02kGNR39NEBk7eMHTwHnxTLxtoLyLODRbzNEDpvouUd/T
Ao6evcOuDtbXBQW+IY9mxw6NW5JuKhf7fEY1NoZnx593du8X6FXNQ2/kz75ieWq1kCuNbyYVB63y
u5mmZQTQE2nRXdokqtbkfgipsW1P7Raq28iVd7ZiJF+RkKdVeCP78HJNM9RtcK57rsNiuR0yzJgS
LFBQM0oxLj0e7DN3GD5P528ZuuAbzHGGqFmS7petmbulRn2fpO5JgAL8RFWnmf2YA45De+Utxu23
8+vHoOyNvVt4B6v3kN37I58xPXNttzSMpdQY3gNm75vRyKpdWCl4pIO4ZXT11bOXighwfCKEsUae
zkhi0v6HpWJjbO8sm2Quy2UfamDaZ2g9dSfbEt3eK4Odk4/vynyZ6e83xtSCG+dldLT3SdjVoQ4B
WdROeb/MtocdiHGH40Pla6nUchuOoYWT3bLse6v6QotBIcdjyntAte/rk0Fe5XYCYIVgiwN9HFZs
srQ9HngS74pKcoL8ib31W5+uw7ZEUnKAVvSIjuBCrPdlqCoOymFNWQJViNC49a9nrukpDl/pPbdo
F5pspFV2F4WvBi1wn3eMDugdh+5rCSlWMPmNkR8mcZWUYzxW7OJLWdNhAFmINVzRxv5jwk+Lw8ak
IQ8UqENr1w3rvJXEQQhOvC4TGHl6a0bsbt656XQ01HW9mS2PedqeWs3QrFudbZ2aH2RHUI2hQmbI
kWKGo+Z0GuNz0BMn64yqj9ECYvqUFECc/kPovOY5E3xh9DT0Kf8anTXPyh9Zwj2RdlnvTPoHJ7SA
aXVX4pbjE2c0UavbiditnofyG2CvoTBWoYeLfAHsqJlu11DwOtYBbwAAKqcqSlr8so8r9Svna7mb
sLnqcANwh4ck3fX1rmLuQjKfPqw+h6EY6sibjYHJroN7hRukgOHgtsuLXKWFaR6sSob+8P+lwPUo
x/V/0979j2kNm7/lJ/iL/ya24zf8u9hO2P/yfRNNL3nRDmlf/5maa4t/WX4g+Negzn3hCGR4/yG2
cz1+yUKKZ4JeNYlRAHv3H2I71/qX7XoCUp6DQA5xnPi/0AF9SyBGZlexMjC6ipYRAPouWbk2omTU
xSTxXZMc/ovYrgNkkmGsdSNKArtaWOM+oQfwb9hA3QV+2G3E7KSHwNTlNjXqB7+0v7WciY3yNfsF
tzhTJlr7RYWgTq3ePpcgGuCwgP3qmSID+dlBdcV082SAXjq7s3EIAojmyXhPECx8tfDR5rXeJmJF
R1Vn5PpJBLC4/b3BsTbaNb4m0V/NTV/2ZJ0WzSC5YQYXwr+IvAHzu7n4T4MeiWlsMD7OrWSlYINm
C9sZaIYARpajzfNsBiUuG1NjBhLsW8OrHebZDjbEJoEk0AQ+bVE1IpfteOv6dYVPbDp3Iv2oOzQV
I26W0lc/3QNG+X47DOj3bWkfGhAQIpgTeLbunMeWP+ywgEKs8safzs3/rP1wP9dfs4cqllNMWC4i
KmIqAFw1MbFyTCCEFTPgPYmZ22a4+l6mWRz0dF2fA68O7eUkHCYGqnoZPQ/10yAuTQfWx3Rgt2B8
WgrsQ+GsT4PJbQoX8USaKy4W/V1gfMrD4C8+Enip3eBsmZzB2rVG1i8ySY9z27xeP5GyTH6dmkUT
NTuWeUee+pThCOCFDyc4owc1Y0O91Jb+fTPRju/MdGTQpTbDim2jmX8tLFHbZervmna47wPs0K19
P2cjG2mm2jEWz0tjxv6YdOCPW/Df0M+AYi3nl0oxRa0tNUCwod3xjWc4MjTKlPs2F8PkWtt1ZpbD
Pv8VI+LjAmgt8/OEPa5mVTIsz/SUh1xiMlr4Dze1IZ6XnjWtwIWE7sec3E8IQdOBvIuTXJkDTTj1
w4A9OuuC60rSuGd/A3DRu/JDFvq9dMv6kc2oYEpQ4kdMkuEeCcOtMGS4X+4aDf7c6JH6LJK2TxKv
sR9k/k3+PB8oW9lE6i8jSO/wj4Oqnl1SnZvqq3W9a37sfT2jOhg76r2UsJCodhWDFeD+Cec4AXf8
7TbBybxyJ9oUuZ2Igdwm4fVadBDkibkmr40qI51eAjCFcSZ578rMfRdJ8GbxtO3hBPgoD5E7WqxD
TCRZff49WcCM85+lT8EjO+mfPgAsgY/92crGEBU94AliSC7MEBELebDr0hk7SqachZFZVsGokuyw
8ATlNKAPQzYejBI3pR3MzbZdXyx3BpEpF2dPSi60YtZkDm99CXssJliT+jlzdTSb8rtzRxK5J0n8
QWHiaVu971UVwTkMtX32PlZfOheFMvWEFipOLIWyYBCY8bQR7prVjBixijuzOTV5a+6FTdpglTF+
Mv2OAng3gvm67/u1YZYJWKNhPQCU27poq35Qoh5it4URmZfsX8c5WxE4ug/O3LFG4xjIjAYpxSqe
TW+d90bNeJ1Z/JO5nQdP3E1MHmXRhWcP2FjjsvRuf7GyJ3es1i5Ljt+X9hv/kfNKMW/GapjOhrGm
54Yl9KrX+dmrgz/r2FWR07hfUmv3FLhFTByoS+7T/AatzjubOnGBFogh8gMsQ1Y2G+dRTMGBB/aI
ZmK8dHO4nFaif4ndXqNCOPCiJhBuJg1x5KaIscg6bcO2QXpvVXdh3+0YReR7u0IFnKd9BFrF2NBu
mNtR/7qdpY8tgrKKEVFUJzlxg/NN3yDmc5sODvNY5GRoI35BtgzdeSpeu+ujW8vuhUU5GWt0fagi
rrAAuCHzdElU3m4sDLd1r6dDXiG/9UiH6VxK8iKHWGz1z5mzGygS90YD4X96cJOl3fGBCPgWVZ78
nUOmiqrEgMyg7dob9UTfZURM8l9Eo9/e2lbmH4C6nIeVCBpvYYcSWguNbivegpDVTp/rZL8LaFfO
bBFR0lndzupPfsjJXbpMAKnht4HOvntmdRtz0a9z3nMA4vgKJO/bnB6bxaWkQ7UVZ70+CqfxKfV7
jJbzNEDSJWLc7j9k3tHHpmLdO8H0qpvlde1AoE2uyVCETIQJadRio+WySWpCspOWu3HtX8255WeA
BbnLU/xl2Cm5sMy4tcRL2nnynIwU23A1brj8bhuYS49r+VUHMzW2X863RDg9ztI4VXy0aF4Qx1UW
MgyyAr9aX6T7QbsIV/OOr8HAo5F29nT0p+aA3B8AbuLdh5b3I0ss74t/DPiofWOqbqokpAxWgNGb
JIwSJmhFxpw9cOz2rpKUAbIrXrqB/UIa0np1QhyGBm87uIApcr+UPRXbhHej1mo9hzn/rwIHmbPO
VCQT+Iu/y6fwPKCyiV2gBPArIdto2oqJ+OA4qYob2679ves295PfjoeGmMUhD9ZdaFicgOsaL4O7
fBGvkJfjVxH23lV15+yLunqqmEHuKYT30M6uQjcP+1IAT0YPg46EnV5a1bfH5sPgATjPZPmloqzu
kKy6mFfMw9Ks9nYCLeckaXXPlmLvhyUUV7SzkbNm37NSKYbM4C9preTgldNJtK29V+hB7ST392wm
3pO+VZHdLg/cb8umA+RKnDXD8NCcDNppEjGRmxJcTlZiQiAkN/Jw0ha3MJOOy8CsywSlR0xTd1ys
+W973QNMFPrPuhOP8/Ubcs2k2qdpv6AQHe5M6Vo3te92GzYebzlYgCYj5o4rBY0DCzuUI78sqNFQ
lB/Ktq4oZ1qaOkyRHl8TVlVzU3lJtAR5cHIsel0bWWk8FEzcezjRUWcn34GBChfQvzonNVysAdrn
rmb7bqX2D+fde5+YTjxcbb89wwk69Mj2Ry9K8Hd2dfnS9I2DRRL7lw8M02rn6Zb1xogmCCemOUI8
Hhz8jlM6vFlXNFgDDWxbsc6KjPqxDQIVLUJ3Rwg5e0uWzn2wlEyHdZXwU8gFWHjb3nagra80LoIU
a5vYjqbKt+GEu6C4ylabHje7vJ2VwMvrdczCDfMusRHjjqwL4G7o48RMay2WjuecGLyCdCBvuidE
HubdEEaWorCrrr88OfbvUqBrCFfzMBGDajj1cnT8ivm07S67MesgugiUR9rIhpNlhPYuXz3qBo12
ozO9qCtPdKuosNz1Wal+BfOF6arJtivBidz39i9ec2RiugOsYz7US7jGdlCRluKZGvBw8TmJhQDF
HJo9kd+oCrxWxf7C/jxIgSUNsz6oai5iffVrOYE4Lu1dSU9+R3EGpKMYcDezVEd8cllEuWt1P1zC
1Iw7V6O8VfmNKeAmqFJm9+zLGD8zaJRONpybJtgFVQH7dDXLPX49P546NKhd5k9bcyrVDhkkdJWV
C1KN30MK/7AkElea3dVKT7SJBQ2KIbgtmG8wjHc5mtBToDHQqzrq9nnlnt/W/oHBTrETNcXg0i+M
q9nHe9cbplyc386Y7+eivqS9dwXxbFxV3ELS/JonBy9gz3aFBQT5irziMFav9nnfPSZhBQUpfwvy
Gy2T5CBNUIhWBmy5SZsolBysLBJLFtFcCSyBOfTGPjkSE06duHzqZKkOrjQOmmyruA75BhwMJcjs
PkpLqvPy7KwdNjowF3EwuQ8eaL82yLp9oDELjXJ9mH1QBky8h1TmJ0Qoj+k6rrshc51TO03kOcn5
q2/I1RF2Oe/ESOauMhGQeeSmQInoYzliNPDJ4kxYNESdGvFTZ8UGlba9m3P8+A0kAw2pb0PLCM2G
iM4lOBoS1bO9TmAXMi+8Kfa1ShMcDe0S52l3X9eNvLcGRhiYU0ibojSujIB42wbRzphaK8gf6lCC
1In6DewbLA6xMZRgy8AuCESr+6YgHFUPhrxUCKKNDB9hlSEM7cuJG9kG86MlmUUZcaRsDnamQj2j
YVJacFD2bYoov7eHdA/8ddO7uMbhUmxNsYaRiaQHHZlct0mV3epguciFZYFwHdZiapxu0iuJota7
VZgDxkqfp8PvPvoE5Ql7G4AbQXhrY5Lf9nbLDpFHrfZ9fVHBSjKvVX27zL2WCk0wc0kQzXtRwhXX
QUKgUL2CUGitSGGg2qSO8STd5jW5QhVNfJE4DoqvfFiiFdMExy6KvAIGlBhpw3KyPqa0/1O5Zr1L
AwifwSKKTUdfEOnGRwK3VQXAkEQdctu+q50i3SdE415zy84+Q+xOd/OjJm7Tdkemq51tbfN+KTGj
ja/wWJh0e9nn1AtqEh7Hqu6Mw+gin1iKzAFPND5Xjbkcw/re6wfYYb5H0B57kNI2sKM8uzQdjAxd
ak/we9BMHloYnJsM6fZGGepWGjslQ6JR6OlZ13fPecl7X1cnd0lf7b6R24K4tpiBcVymMGcrEy9Y
YZZ3ZGx3lE8RIahY0wOKWxHiRRqC6mAl3t4rGHdNlfwTthmfOLro2fZ/DExnlJdI8ixEf6Is3n01
gsPST5la38aEMZrV3qx1uzPs4uIGJgenfnbC5CXIEf5N2fgYmCHdHTiCXonT6omWq5exdVLfsuAF
x/iPrq4j90sszCmMvYfbd5gs0mrXK6SD5TDZga6izC6mJxm4/laZsxmtUxay681TxG30X7I6FyKD
f6QArBplGAfchXkpTmWQZryncBLS1IDxjL8lC9Y3VtPksA0z9XXp8soH8boAarEc1vnOCwq6FxLh
GUfMQp8oGI/NhKinC2BsGhbbrCZE3J83n2POzLasFy8CN+Ms1USqiLFJVcWVYi1/Wg24TjT4i3tV
vXoBgQGt9TarSzaH+LCw7vl0GHx3MjyYyj81QfXNK0TDhbaUUQECAwr6wz//dUN0IrMNHlVpThMD
TUQv7L/bG4QrBDmB99gOE/l4BucZzXnNChdM6FFNYXUxhhnyqwnxBrsdjSHiOmvJaEzkwtkx55SG
OggRwz87Jg15FvjYLpIB+GSPtkdVt4k0GG+Wzps5SXhszfBjBZ2zqXKGQMMMlbsmsWAYa/uA3uCJ
g2XvKsfdS3SJRaJd4DFjsR8In9yGjLP/Ue1xF6jbv3ZF/Gw6r/cMyouS/aAbFHE9p8sFFPCZzQMc
YSDajYVAQAxYvhTfpm80SKScO9OjHcxKDCNtqnp+v/NghvUeQ6KKxqn68R1r2lpSnhpUMaPBiiub
R6repEYe0z003VCfsnB8GBJVx2ZVPIi5ug+DAnbJyE+ArSmTaUvG82ThfGo5xIy4kXV5SLs1qpnB
b/xEBBsAA+9tEVYHg8ptZ7rEGU92+Lf1sFFpq0c/vORpvPbKOoXqRxZhcKsN6+AW7Khz52ZQ3IDY
Wj4SWLj8nvRSTvVNATdjsaXk8cmfKzq8zZzSPK3ZjWVhnnftP4gh2IgU4R/8C/sJSCAnzEQhRB09
tbuCkc3WQwEHisIP2XvkNzmmq7LCMWayZt4584qm4Ay8nMNxLUk4NurntLZ+Fd6GBGCJUzR7Ckkw
hNxak3rn7ahi7XSnmV8oKlQrZe9istcWc7RPVlBMo4pul1qjd1cU5xYmTqEsL+5z/yUgvqHHpZhZ
ApHhCt6pjcD8xNm6sAYGONKAV61Ddc1/VfQTTty46kEkicNOBcNYERxBaWXbHvj1Bi4gkzHY8G19
bMy2jwC/uk11NZTAWgkgfs3bwR4ec1QcKP94OHUfqay+AKKHFIiJlnndgs44nUuyezoLUFfQHBpB
Iy6dl6RqTwGDxwP4u9dhDAEkzlgE0rolHjAFXlyFpJTkjMAQ+bnbNYU3BGmeJCzUT8zhrpeNRabb
0AQPNLDZreMwQnHmEVdpk94HUja3pu2fy6kq72ajfyjbMV49y7vRCRJdmwr67Ln6aNqtPls9bQ96
gHS+ERLFQTcVBzhqJwtxyYY/jm00njukIESuT0vIo1yp/TiFyBJJBSEPG3G2lv3XhF1gtwRcSqVv
f/oJ8dDuAlwz1zrCruBElucAvizwO/bOEs8D9tAxZ0E6tUKdqnW9y3McPbas/K2+cigY2LJ7tDKL
owPlx9XhAyPyXtU5HhWGu4yEK2BCSlKUU5v4g/eZdWTzlcQ3Lihz7Je2JXNh8Ja7eQISHCIC4XFQ
VZR7Nm3KGhBD778w3oZ35mZvKHuR/djGA6YQ0OdOdW9xLfJ14sBjNr3LbX74k4MFSTAvKSba21V7
CFuGNHIqngg2RTeBiUdEN2dSFV6YKGPoUQzfytYg8qHKjtK2bhoPppiT94AjMiTqfiuR7KOOK4fb
yvH9WOrkxI/Juy4Ct3oiB8zv0w4LFcnm3N2fnMjhKVz1QSpz2thIG2PNLYE+kevKHgLaD4ekuw4p
cI70ftfnIiHsc+FyzYcDmk1GhCncnnrRPqAZRNGey0fqFQN1M4/TLeL8cwZ+kAOa+gwdwGejqkvK
lxPxiD3xm3EKOikdxrzCbnZczE3Q9TBsir1XjfrDGKpbs6+eOlaLNwaimirts60bTuZO586jygh5
DkOFWr/a94Ub7kzdgbGcuonUg+rs++1w6zrVczf+MU0ULKZvnBtlyIMEEh0Zwj7UVXJeZVNHlkTh
kCAsK644S5LHUxI5P1c1YueWuERkt6Ka4wbeZOh4Ax1gp7fSHd/QcGOaFNg2k15kvQvGOn+aGb6S
LSFCvB7O6MbaPgnDWvHEWTg9mEN6yXICB5ohyMQaldG1bT0oJiQNg25XuMiskeVEsxzncpjukway
3zq626Fu7rGr4aTFRrL1UPOWVyxgI6f9hFUAthI8FIxLQGEl2w/tJg82xJLuoXem+WgwK8SPzdrb
rHWk8cXBI0hPrWH9IFd5DuiJy1n8GhQ7VaLnG9exP2zfA/vIijFR4bm/Nq1wXocDOQE3eFHUae2X
L2PpHnP0zZgIDYrSMPT2vWM8riObzRFSCpkKOUGspN3XOU6XBbkW+lFIwTmjEIgwoJ/6YmBj/ww+
Pzya4j61F0oMYR9rx+AoXpiw9SuRdnLUN6XlHEypCzztdRAv+TOJwObx3l0pg2mz7rJePpZVelYl
AjAUsrcWTe+2bf23qlW/yMqsDSjkLmKYziXGdMBZ5XAUKczG2iB1ytU5Pko1MjqTmTxYbZaCMdZ0
j9rMTj0I0mhGshTTRW+NAuwmDPw/iw/Fcqa/xfh008/TI0x1cvcK99bu0bGiUiDQggTpa6dn/htH
57XbOrIF0S8iwBxeJVFUtiVLTi+Ew3Ezp2b++lmchwsMLuZ4jm2Kvbt21aotNUk0qelvzZheG/o6
QqOyD25WEo4eGMcqxEbOPbJ2nnuosjDeGRC36jJR4HxZKEgD9UTl3K7nogkY5Xpefa25s4g946dp
NpNb3JqFTjfohq95rIUqWbNjz/+RUDr25iG2dfgTpI/9OWJyA3/Wb4Z0ZiS03HdEKC6A9PDktesE
8aC2rLtwtEak+Wu+Xbmp28n2rRSYQoff0s2pIDJ8szBwj3uHJmPBYS48Ly6Kxc4yRbOrh+RTaFl/
7J3qAL+GhwjAbSKdbMfMc+7ztgpyu4y5j1RMfxlPehYPl4qgxMKoCrdeZUc+vq0a0gRLbRAH0bYq
OAhZap0L/DwgF6q9GDwShq26NbVUgzH226m5x4U3bDYGHeAxTlEXbLsPFu0rXvJYbOXjkUpZFDXH
xFei05rDd6gyy3BHwa/2N86/ifYjy2/HJS/3wbyU5hdbvNVtQXTKRYUrZMX52fB39xQKZbM3J42/
mpB2dDDgFEDGXGJHPbFOqjq/UTF1xWenkchsfmUh9JWVe8qmtMQMW8F+lB6fbxrL/alXWtRareJb
5yNdkpvYkGHfNjlU2F5NA5f7g2iPwhl3WkF1iux/KFr/HK22Wzud/r7QLLf/wBE8ddPUnBPPYHtR
4HAZlchGFeurXdNUH1o8DxR2vFeL8VTRBJpQlY07PS6CSSjOAUIw+FONFJetf2PDsMgVCCMgwhow
1n/iymq28eBw8Rh/3ZahObdpZKHpqWIZSqiyryoDTAXHbo7T/TzGld9N+htPHCdWg2ubRPZH8oXM
g6XJuoJ+/EG64+dgfk5dQsEU1hOqAVYRZx5Ix3nTE4LD7ujsZ34ioiyzE68TUvqz+9KBxS+c+KXQ
84Q+2VocuibCkC6UCwI6uxchHnqWHidK3FmgRH91RJ7FkvC/R0m78tDjcFBmNXDq9l/ZyJuRmpfC
Kqm4ojYjk1PF3tHzc0NzD+BJIS3VCxZD/KGP3xmNIT4ROTlCYaU3tPd2ssPf2hvVme/xqjAgbzrd
2OZQEUiekCBWKROTkECOrc3iC8VXpGbxI1g3lml1GsewPlgEFGYXn6dWP/WVhYCf2r6hYNpi5NoN
PcAZz8QJ2OJ5yZEWOnV4tN7knHXTLggjtYx6atmc+xgexKyEFrHSmvun9Z1lc88yB79dlrLGLXJe
a54y3sBWr8uBbgkbasPWkzm5mCSaUAP9IXfJCaGx3kcJok73dgsTBo0Xc5GClLIwW0nRNdaLgnJx
dDQvyAraNkv8VeYI7qCUHGNjjJXfrIlupM41hHfCUo2rWWNn2cXJ1HPm3AvHFGeZp82hnYsn8Fbq
voxokesYthOygoBDu34T9nja/kfnExEsPhFbAEbmgUnYq+SrdmZ6GuJXvE6rjquFXbTbLKpoW8rJ
9E+kusQeL85csTQaz46UyD+h7yTvWfaaoxLX+i3qjBM7g01p3ExEYZs9nIJhFDAtieMI+9EALoCR
hdAGORkWla+p+JYGnyMG3uUkrNjEamzpc8A2zVNI9QGtCkQyRJFe8HCQ6k5fRn6pND3t5gZtmYN0
N0f6QdGUR24MCxBhXSsJrfAqe7smRB7VppCVF+ty8igKebuLgwmox7muInTxSSNzPVkbzuiPwrX/
PCgqeAmD5f/T2K0PyIqyvAJ9IvzSbjq1PkejvDgeEWCUnGAiCyOMfy3ZJjczMR+Tse5/PTzvPQ6n
hl0Dq9+VYWOddtWrHGGWSBhvLcRG45nqjqCC/6aa4mea/moDtrj4k8VnhqBF0ccW6nRQ9u9Jf1Lh
DKmAeWNB95fH8Z0hyurKZ1GG75aebSSwH5bVSGWvGvI0dgp/TEk+7Iee1CmdeEplUMuMiwR7vIN8
kxbgD4cISo7KixSEdggv2DIC6bCboAc+/dG7Q5XDwncJCcfPYE5fJ+Kcnhv7U5lcJKyKUkGKRJEU
PqwSynTOc/Nmsq5si/fCG4jxcLPWir0qaVOrplVasLGp/zos4l270/X+dYp4xpPNRMmJ1OwDK6Wt
NemvrOMSbrOsT9jzkLLf9h0V2ikISocSblpZynq8R3r6puFIRlDLJ/QWCpzow1kAtHP4PKlXgw76
3NhFwmgh1nQrtKdNSc8aLNQrIPGVKT8aNhkRMbzKeJoI4uQiPBrmFDCA8EbL0AC1rSkuoc7vjguA
9rBboHwZjnG9Cui5K67o9s9GdUnx3XrsK6uaqvq7gdVVo6RFL+F3f1hDBRPy3a2vuZP4ndNsMpxm
aj0HnX0bcKCqTCOkC1eAqAKrGvw5BvTqPtNptFwioP3mK8UMN6pW+GWHoFvPmOPKvZb+EHlAyay3
pvVlDUsMnIWwo+KE5ltAJWwPveb5igaQZI0fCeF/2MhBpwinWlPod7IJNYCkoVfnwepjiV/BVkfp
z4FDtH/LqsBG4RaWxIDZPxiA2UTy6zDWsrF2tpceiWpxyQSNGp6H8hb30U/HhYQ/dB860s1KekyL
4ojnJNI/yJmuUjYZLrj1G5e4gfRhikMpghQeRe21Mrg8El3MTWG+SM7EexEqd7VOm0tFfdBmxr4L
qV4/VzwjnaF5e0kYbZPKovLz2mv2WddPVwSwnp97C+wL1lRiD/HFTL14X0OEmPtvPPe69RmKrxlQ
2CISzF21Nr39BHeiqzAkVIEKQqXSsqPeMEnU8PfXKN78dcc6CqJZPTExsVGwNEoiNPMzHgl80wDy
XiI1gW9nxrYEpkOlxXRrRu5V8QQy+4zXyC5Hn3pMBI6lWIIHBgD1nzNjtUVA34qa6zhI9E1VQz+o
eZt0WGqiUhzlIxv73zSbQY98GQVPuudC965/OgL7oHtZzzeK4GDSH0WjHeNcVqsu0d1NNoRbm9ct
hwwHhDGPUH+nbTKmX0rFStawEAfnyY8SE222fs/CPghzihvTYk/wdT/onbmKqFGP6GnMHS5QybMR
degw+OOLR/bmzkD6J5uaWq0/efCS4XSn3FCclWlze1NYVhDpAPDF1+HKlDuB9Ly1iGdjw8IENqtx
ZZu3HwxjPaIL2YYaYG3fx3QPjY7AbxAr7Iz1s5IfG8beQY2wlpvfFcR516MbMNV4lMYj0c1tF02H
zrM2djV8S4TiMZHHyc2fZTP+6w8sYl+rJn21cxmg5JWrARvCiC2AySCPvnssoCsaOgBBALE1wDQL
uI1+1D1G1w2sUuzwYaAiW35LTpuuVspSPUDwJaWJCUsdFgWL/4kJD+xRpweZQ3VQpG/4tS68n21b
vXWYeSE37iuF2KCeXZnLLxqXB6v6NltMG5PzVYMiW405qYRuYIKLZvSo4qOlSyFmJWK72kWK5Fo6
yTavJ8AOHRgaG+5MZLQPgs7b2eLR4oNu0lGjJmRE8q8yLr/02f5Wl/soyOh4bgHRjETowM5to1B9
H00sIA7ND7kgpOIqJ4sz2PDCoxPxiajDDlZ6r52xT7D3bgFfVJn5VijuS11r55qI/XGB/lglYL10
8oK54RLtSN6UCr9KWrTqWHvLG8pcsyiy17XlTyn658CFuzfEVpUEMFQtfbcEwDBbf8qzTHstoDBr
0V33FPvQZ8yLescSKZpZ0mUeyC+Xi5jSJ5TwlJLLAJH0ucc1laEcbEEq02PFWTYUN9lRLbJHg1xb
akAaEDAbvjbvOqIAgg27J6rka9jyZirGqxHq0aEe4vZUFNU5M0i7J3S9rJSQj0mTAL8xPZNsKckS
QXFuzFs1O+XoN9JMn+wYh9Aw7QfNYfNvAjaVpBKxhPHfroc3y6zg9aVBGCdXY/o2gEJJU9mOmUOu
GeKoA7vMyYct/c2rcbT3dfMu32MIFs05A84qlDXpUaucqc1kteat2elM1QGqxFZv3yAmyt7btGON
5y0JXGxGojtP/UfS0VXIAJY5NM1brJmTOei1D3fscXMxQXxOjIaNaQ/Y08eboZLWnVWqiwA/ZBRz
AkodkH65RIaMnps4r+xTl4NnBr22AzntsaAnTmFDPfPC/KdjI5E1YGKwg2SHuoLKMCeMhNQBKbrz
moXqAjFfNRNzq9JiBh9Zg/vmJC5FJlZ2MR6EBKhTEGSd0zOAcAV1LnMP5ZT+aBgyfaNWeVbs+FLU
8qMKJ5vqA+ti83k7NI7irvWaHoh89DZ5p52GLLm4jvE8NdaNaMddhHPQTPrZwQFUlDOL7zY+6mFt
B11CBhyUX558UOewrr3ANiUcaRfuzMqi1lSq+NHt+U60fB2REomyZx0aAAas83L5DC9p+V1KmNdr
DXY0pgG0NM6e9yxi1id6OMUEB9x2O4ztrWRPxmFOouHFbAEOtpylMFMY9eRABXZ8bxZjXPGnduFT
Kggi2BQ92/o6T7m8atOmRLujHdknn7FuzTmYqsK36xdVac4e+71WMx8Vp+oU5+cUtWxdDYxe5c8Y
Ux+Sya3nPpf9UendpxhmjJegzXffFYsEpoztDDxLo08wAZzbDe9LYDkTN1t5LvoxUK12q5JfFT0y
xxxxrra7qmeR9/BUxY/rZj2gkOt0jXRRAz5p4uB8nSGJq23QkIxpsH8SbtSrlwXJ0EAwKvGuqYJk
PX9UdIGpiMChVY0NIm64aDcxVDTksxnx+Rp0tuH16uE48hMggYmIAq6lnZXNUtfsNLt0qEn2xD7L
z3WDz4C7l7Md0warpd90fo0LEAfVQJvtzIjeOA9Rn2oWS8vwhW+5kMauUNN9smRivAGUb/Nc9dmT
oKANFh5kgpOrNjvcz34024FgXVll+950XnqnXuPK9G3WtSHSWx7R3N4rQVt/xBN7Qeyhtf0vj7Ut
Wbl1W7Axm1WCRXk6H9ic+YTbz2yKwCePDKckrsiHEYxRxoMcn5iPUamKk0k+k8kLZgiFuu5MrEWG
XC35T1bVjZbbbTdUlzLRcAYnRBl4M87aSwrEHc9GX2/cAUdlsZCDouYpIXw0x+SY8UdQdiNrvA7e
OZmfBZ7LlWmdW3vyZZHy6c6AfgBlKhYxwgiccvAXWTolvuZ627TvaRlpd3Joz3VDrpitT4+vNqoX
oTM6aHPqD2Gz8xK6IAaIUhtddMekw0hehcNKNRrtpJT4dzk4f7OUkaGiwsVy76EBCnsSJFG8J8fz
ZYYJQRcHJtWRiIyCNy4LnYfHIg1YEryERuOv+ZXrmI4Mt3xOieKpLk6SmmZ1qW08PJYJZZydEJuq
eEb53vHhcjXtlDZMF8XwFzf4q0uuvKGTqCfgvnzcGuaAImFdNwlfSjJUqtv8M/Xop0rnm+LxpM0a
q+rKYeOxsxL3j5DkCZCXt42U6DUk44ov+Z003lMfpu/z0gIvR8o5EQyUxDpAl252pqyvUa+eqogV
O4++6G12Pr28Sbw3vogfxDYpY3JoHALUV29mjZQj+U9dxWobmySxeh04ZwVIu59ZeUIMdL30hTIi
4mz5m9d/etm7Qypdw2uSeoh/1P6Gyhb+jF27nOtybYHnhR/5niaOX7Oe1KNXCSEEA/AZD9piJXOU
5469w06P9MrPVHymU6fhwwaZg9IcyuaYC3nPXHQFtSmbTVv/GF2XH+TA2EiqL5G0kC4CdZLM371p
8saLTbozrOSa0kQcta/WXBFmtJXbnOYwJb4q9VSXuCY1NlfTL6Z+nnhzubspm8apA7Dsr7pEhHar
TzhNfmrWO5MVBJA0NnE/o2M8sjwNrDlj4zAk29L7NxA8463fMmBqF0fAa6DEL0xZ1REi7rHLsug7
I64LPDPeTktTf9LGQBucl1QT31N/TJNQ3eERO8BjpU6EW2U2ZgER/WyKn9gDsRDG6+gO4gT41NnF
3vSsqCmpobATR0XjSW3TA+FfrvYqrzAKYdzeDBwZPkB3m5uUr2wWXM+WHKiBqaZT7DwoeUWw1tTv
vG/fBQ3xjPoaiumgPFcttzILF1bbmmtGIpSS6DiU7bEoZnggQ3ONyGivkqo6c8XYUxp1q2G+QgIZ
V1Lmu9xVPxTD5Nqs/UBgLWiRoLE8bt7VRT/JYJ5a2tGN5FOcGkDQgJcNeyH0l7GbdpE6BUZdUW6M
I2DW8TjRRoUvATjOxsFjg1/qo5jqt6HOfGg8KsFvCrLH6t7Nxd4weMYM7adpaTpqjQf/Y/Lpii3t
Lz7Lxg07vYNks7PSdMwtpV3ivXTqb33osyOW2Fvrqb5bMd6E0d5V40+QHRbMIIu+bB7u+de143Dj
Ks0TmZ4nLQ3NFZGbZ36tgZ2om3juTzMGULpnoWcS6F5wQxzHBjulYSzVJzbnR82i1jbxTk1UfQBd
ItNnQesrmCGiDHHUeaLLlCCK/VRVPeRMid1hkV8hT4Rs5rw6ZVjeD1QJE231rjPYK1SZW5x+4wcA
OjUiW4r0dzXrbVCYeD8hGaAJbZmyL9iCcWpJ4yhc3q4W3YfYw5Wj3RvXPC9PuuUFSfybwicuWRU0
6uuETbpvoRrq/Pq5MKqUpJm235nVS6k2t7kaLiMrZpOLc+uFN7sGPWUz4nE/Et2WjtWNSVlL4gFz
0rR1Voc3g2FshBavNN+YpPr+viAdZ3vYNjpoTDL4uHq+XMLbLRdFY2rXxswP0HozUIByBGFDEez2
5arqz0Z3Sij3NKhIoiV05RjxsVSigzT5QPJHDngo4Ima4aMXlKPB85IcH6lOhRdLPGj94C5iay9Z
6lbGuGeeeTYm49SaPK90aUF5QNJDUUoav8urwCU0XDnxk9CRBMsmaIHwNYNxrwwXS4F5i3CSR6O6
j6NHgiNuzdugdQ4xk0il4kgg8BQWf3VLrRVq0LSMkbZ5K9CrfG0u9/H0msXmHiiWE0yFtTO1bzo4
LWjnaHGWKw9Jwdsq2gph2tvCsI6QrO99JhdbKSvKoo/uGaZzEsLxlSKlaUPdgZt+JMwFfVS+6EP7
rnXxSbPnclt1c3adJ2IQY3ibWLcIdd65oXcXqbIJHWSFCctsZKq+eAlHDEoJqxdzal4nVr5+wmI/
VI5N96O2yjbs3zEcUeOAsBPR7R26W5tuhw6muWJT+R7LoGtINeH+nef2y8lrQpx9e+BTjcgTUxYb
mUc76bdY0cBtuOJYoOg5Qj9MphUeQ9jnKyp73r3W3pKbhz1jBWgKFMzxr/QNc0drbAevo3Wucw9d
Gy4PI3h1OTK3wafeV6odItLmB2V8zItkKn88Ai4eNyHbTU5hhvWvSo95bt1qLzr0MrtFr1EfH73w
rRpL7mckXARhq3FhY5rTwJV60H9aD/sC0SyQ0nDPigGSCrnQSuefma5JV81WtxpCHinS0FSCA8Su
/GqczoyZNcZqzGjs/Zxt0SkKaBb3wTOShs+mxnRQ4dnyQ4sGYDCRK0dHmmodBElL37eaFhRxsQQo
gML0s/A9p35xokULo2jX7X8H0q9mmM3HyfIOMul5gDvjQAD5e3LFT14lG0OBFutw4rW6DTcV+wn+
WSZHnH8gRnJj9L0sol2KhZJrmYi3vNxd58TPhP1G+DLSDLemLGdj4uBJ0+hd03EoznYmmZWxsmcz
WIAq5bacdvRn2xdmOjxl9hq77brQml2ex4sYwmMI+cOAvmzoJsgcTYy+Q1emTjTFNwxueyx/SU4v
Xc72eHOr+uHE4yN1sUfEs8+EALYyxw0fUh60Uau59kNzvocYKx173OgjFkDbsL55fzx6qGBW9Tna
EDxDLl+53MYJbWDRQAWasyqJB64nJfvGBr+w+7aGq/hOBzDUTSoOGckm2o1+G5yAbNs+irJ8siz4
wKHAnh3xMZkYxr2nglUzWH+EMuaUytRPhu3dQkVAVgpG8RId8jw90G59liYBJ8bJUG+vk4V6BtAO
GeZR2fplSu/SgYrTIvY35LlLRv2euoGh2k6tetRYA091/KiGR+NsKpuacdd6Hiyx9Yrk1VUmqBCA
ck1FnppMe+pG7Sll1pBG5LD6rbfuwnYV35Z5jkqNS+q/xAXGn1H0of9L88OEg9umv3w0WZ0MDwWb
QMPaacj6tQ2LiGt6zc3ehuILMBRRCHmqmGPI+am5TmhwaULjDj31keogZnPvpLObUUtAoSY27q5m
TRHVICaS7lJTllWE4avIbvbg7J003XBg7iMZ/pYJVgdH2xgd+zEjfeH2jyEnuROBhqgUZ+Na6UlJ
sHMJckpcbEs9a9IOUoJC/RW866FOxn8r94nAKD6wyX5TkIeGpoQ0grUh7a0TrJgBtax8kjSohNzD
Squ8q2Z1mGS8G2vrxdZSKPk4NcE2kZCoZwzd9q5tHXQLst+LkybfZAToTM04LuUNq0L7dg0D13OG
mSiCnNRqoEDzfDNb5klzk6PINaJT+asYECjgt1zY77+hmZ5saX1BI1488H7bqjdqHf0hQkLlxs0L
Z0cjGbtUW2JWycQmR/HhTPWxhm+56p5F2HB04igznJ9I43o5FumLGoZBpo970kU7CAiaVL6cmKeJ
FxMP/NPgyENnI/EOrCr4aGjFKyojD352j2vB2E9htMF1QnAzG61+q0kHqfcji6bvtAn0WeMtV0c/
CDd7aWRnxv+/JuQOEFMkQaQfUbYN71Irr33drpVK/vXJfDYs4zZhHsSUEVS6cofOs+kSJVBpnIQF
eNTHeZ1rH4YgMFS7UOm04iASqLOu6Heh7mqYNOtvHMFfGDW2VsNyzyIOQCV4jVhn3FBO9KY6iDj7
BJ08r7q0fhlTDjPAL6t0KP6JLn2nUuif6ZZ/7th8mCGxRSkdIhi8yqW4JANrEHmLopm9EguumNhh
LlDviXvoZJIW6TzXaFpGmI3KtxzCX5wN+Gf5PSH35oXFJYBagSFRdgp5AhpRtUCxYwwOkk8NnU+X
Vgww5e1vg1WS7BcjNcXRCv6LpkV4ScOT6ejvodlJZPHpI07L08QCcIgbMPq44bBEst4OjKQFmmGs
Yo4bQt7rgRMmQXgDbjF6b3k5Hsj4kdHl8pvNXGFTMIW6hdtNc0iO6dHVWQy8eC8bfsaGgfsEW4sQ
9FXDHIlYJ5REGKd7xsQXlfuw5+wRv7rDdrg8NLwdhvhr6c+GdxNt8eSJlZpDWy5dOo31xvh1bGR1
S82hFrx4WqVuBgNSFRUvRL1XMFI2+P5P6AKvyILrhs50YltEx/R17yIPKuV2UOVXDRKi9Xa5UGgV
zXYqoklZKVdncDeJmwR1Nvmsj26pkz/wb7ykpUoZCjGzgSIkUWxLdm2N2XKVdkCWl/WtSdOrpkxv
tDs0VbvuZH1OxmQfOz+kKw+VGd4qM8p8fVkplZzWQnnBAbObSyJkUdRH/mTV2OSbwAn1jzrimUJh
2IETpn6VkLmWW8fa2Vll9UNq5UJuDbdKVn1xr3qB6Fn6rViGakuuGy/8aag0pL/2One/EnvBZig8
jcEa5cqr+WSS7PIK7yHj/jxF2XrsyxwoLQjNNg5/8RKvtW7+cNLwSyKrWRWrH1zjV7LJDVlvQFa+
ScNfYxhnQk2neHL/OcgW5DQxztqhd3SK14JpmIKsoLY88Cpu/SrtBAUvWevuo1I/ushYNmF8OHmU
hVPupKe/67aFV53VrZIWfmuN12iwngjIH1IPG8xEnQHYppWJYiHaCDDb9Ag7IBc6a2RCL7NZPkYL
W53UIcDSTIIFtya+M4cspkb3rjP5kFN33msWF8AvMYDG/79Nf9vppwBEC7/omSbbPYfVl5442yjN
GELLixsXPkaJPVRykoZix+gGUw2zWvcgYXarHPQaI5sOrnQfwniESvJEvy/NLvicW7aEVvntVuzA
sH/mOvAdFrIOWg6T9LAd65OXDS/mUtPnlkFB27CdDZu8qdcdq71CD+8xdw2ixS9u0p6JtBNRkXwM
DLxYjbIVrRLi4cLuq6mn2RCXJsPrqMQMR4StjWusM5qZFYpwCM+wXAsTez752l2upIfCTgxiJemn
qnzGSNe1lQex8cVu7zgOw8ZF98B8dMg8UqjC5AfeXO0G25PhPC1jmKmuapzinjO/ISw3DQL3nOxh
ojwT4zzAWT1Wqov4a9HawZstdopLFbGnczv5HcM1jwyHXYq8x/xmpRqt7cp+cVy+QjxRQPJKawJ5
iLXKGrGhiK1RQKfqfNOW+cv+EhRe5W6J0hI9zAGX9BPbjQxDNhzOxoQi5K6ImRCMa7GWZyqb75jV
Nm+luksoLNBeFOMdzv695M2GKWZTk3/JMqRbfUr20bzIoxj0KI2ZMvejBaYuiu5GOpx6t3wTJgol
1yLZxBmRn/aSFRmKTMJikr3P7EFyAxh8VbvKH8hzRyjPIWUc0LJSMIwZ0Jp7NiSU/3K3L6mx7Nrv
toCBjHE3GeOnWWuvpThw5qLU588qao9twvaRsF8sF/uPh4qOL06DT+FF+5pAYojVwJolzxIYYWLA
6jbN81eL8AirP6Se8KyQT5BxTiaajLYpD0Pp3XrtKudn09J3S0GAjo9KOXceIDMa6IB3N0BknQVR
AMzRxFxhNBh8MwLLk8titAlsrSZQ7Hw1usGBcY2r5mEZ6ns3oxBToB3U1UeUhatpMaeaVYf+OZwg
CByYT6hgSJxdMmZ3Axm7s/tbFx608tnK9ZvVGr6rOptmsYhHROp1PJQ6v2d33nZ5dxkbXA/WRTHs
PQCSH9bM27xFYmckNzGOmHl2iOv+ua64Ds0QLoDGF80/sNBkGVhk5NV0Soxqay471EzcCxNf/UCe
m0u5MerwvpHX1pPqBCzpvkrVXinc0QxHPTEhvMSEIhdw0pfLAK2x6JTx+wzdtqvQe7tReIuR+AsD
pMZNbT20/QVbbrTOEhvFlJzFpGzqqIBzFG01lSXE1PtFVm6WZJmU0WlSbTUwLXDhlRkjmYnb3Dnn
bKRPc1I+NDidSjNQ/KndFa6gnrjE8GxTQPPZ9NM15ru0rBNQs00igAF1qfVa67z2swaMBjsR0n0B
x86uczHG2+GRlmJRPSqOCor42EsAB3RYcuvGsQdf30qFEKO5g7btgs3wHkYb87atjxOjRlQaPnGP
na1sYxU7SDglW4FRRc/hY9V/tam8eQZbmJRBBaCobc67jqtXKvKFpArRpGnOvKzXLbUZBHBaeGXT
o4WibObTc4V+ofChifT8KeNApIB5n3oV+7N+H4U9IjTzUzWAxHdD+6ojZoYCbRXWHa8zQNW4NpTW
N90sRMTAIzNS3yDA4I8kVrjrkmLXxt2AsSGL7evQXwuNsEcqPQTS7NTwYjQkEfml2AU7rEkV41hM
z5GSfZGmfJ+nCHDA8q2hFU3FzBNlm592lxNnDvJyglvHxq0Fymq8TpWGHi6Ks1SUk2sKCkk+GvHu
UQhVJvmXpy8UiO7YQGaOVT2okah5R83fha09TdLbjjlMZrEutVM49NscuTMDHx7b7m+jkokl0Rat
Cle7xnLGSC+RVZpuF9KipTtZtHYSjWRB7V14ROi5KCU7euMThqyxDitcBEm0C1WobUVqsSi2Yp96
2bV44dawbTLm3DJ8hoK8i7i6pkJjYNTclyzKA+B6IU5ejvUFF6JMqFQSLektH5NrG5KYx21EuKEi
na7LHzTPBRUMLofN7/IChsR6prmyQwBWIvNcje2B+MkBf+nOxT4QZR2PcP0cuv/wrSGAZxtCOwyV
9GoxXLntKu4IsJkb1qstu7xJ/dMmXP1hfGpakw+Dx71f7FTtzTVHgjb4p5IAKRdnEeaobB1GbOPT
xZApnkdk9hrrwIquvtektjdMYFbzGvGl5/KUZD95+HCSHeuNfzEjE1WgLypzb7x0/+RFkIz5kzo/
J5M8pH30qyjGGsPpeujad2E2BxKe+oQjpigssCQqM8liMCzUV5Agz2npXdI02Yxm9XDraV1zCCoK
1nKhf4qp8fnMnzqj8u34Q8jDSM4z5IgrSA4Tw4kSa51Pd4dRKUc/QsWnxhQXGlyh1USCoy+V9S0m
747PbY3A4Xt9erCB68W5eWwFKwUpDxOuaepg9jGss4p1Vxj+y3LorV2OXep3KcHKxc1p/kakUyuL
Vwlheks70OB1db3+WW183S53Ivzzuo5jFm7YzNkrtwbw1uTL8VK/4WOF5iJskON8kvRE4+u9mP2H
Milr0chdzRumKT+NTAX8c9Oi+gENnHnTelJSgnwpvbBUNYGX1LSMT6hpeVzuvL2Bm2QVDepFxipW
5twvVN5dZuYMz8lIVtqI8kPvFBu2WScJENuh815tiLDFF36IgBzwHHmfLDAu+fiqpmfBkawskWA+
GXb6omAQGsyBmwkKFjTJxOp9EAW7ZLgvb0HAegAmp7VBz5qT/XLAE6IYIakNf3lZBAqr3p6eJ33E
H1BtxjK9G9Wzk5Bo/YvZd+rGiFvlWBa3lqt3on679g7UwToyX1qrCDSA4JyNDDB3O7wmGMw5ncCb
lhs7egwmutD0xMyts4ltalh5nELYYvUGeQAvo9Hk6TYbVKYjSsH5qchvzIUforP5Nxs30GP7hfNm
3V7lf7ydx5LsWnZkf6XsjYnqA3EgaCwOQutIFakmsJTQGgfq63vhkmas5oTdkzYrq6on7s28kRBn
b3dfLtHPo5jcfFqOL3He/Rq24SyIragV+JN06bK12JnpF5MXjSvQBzO2Efha0dna9t3oYnnrB/cC
tWDbEWk7OT3hwV6JS1gU95Uq7IUXVK91N5e9ycx97qrxW6+CAZsxKTE/8qhcJMsG2mbvymuipP9I
IkORw+CzNYT1NqXTTwxoJtRafkNKYvyGlBKbx3Bb5wa2Dicv6NeADu3CqBOjTPe5odv7gQUZC5Xu
SxAyh8spmp1TPMATKu+y9Am1fdwgUWKYrWpBVVqTwVa4SR6uo//Z8wCEWlE4X+ymC6rAu51W/RgJ
ddb7Hvt15t0MTIpjzjjsZ/TZQJtlfeF7ziIXv6nxqsZ8w7asFgxM+dL29rUNNizZQB2R5cfEg59W
ROCosOqR2WldWzugdKYNBiokYcCki8LC2MjHHtjHQL6STnRjyoghcVRXG76EzxKyuO+5mjVT24/S
3ejGFjQl9/0hLZfAUJZhi8ep2BDm5aB0X/dsB68Ng30lf/AUWzHSPbFwu7vhFPXwuYKYMJJpOeGR
sG45AT/b39c5YKUAEkQPZhj/ef0TYw+BabklPLqUIGw1tanAHiR45rISKavhuv0Z8mA1M8zsnRVy
l4tN7XDGxQdX48yeJ9qAxzE2n8H7ifuzEd5a6rHK6FCG3219p1XuyqKShy6r7jFhG0ym5MDKKPYw
AdLznLk+39uTXx8rilJ8lMNiohLPxKAgWMAcg37v8vyl34n0yqpvzjEhG0XnQ3tRE3zun0o/ej/d
yMCrH7hTllq8L8rXrKyxYEWnHCUP1OyxrS8gH6F8v9BFKAyKpOKOpyhIo4p6Su4tVpHM6nD7Ozru
XgDiLZzyrSbLqY2rLD15HLutqNq07O1l2K1YtixnL4GOUm0z6hb2Q1mx38A6Xi8EO38juKT+RZUe
rOA3kAdAYRYBdzxKGRlDV2HSZmgxYjxB5bL9+HPlsMzwe5KFotjqGacGdw6U7+yqw9tlLop2TQ3S
ikBnz6qzLQjO6w+2fA8ad9VbWw/22NyMavNC8qYrgwSYvNI82frWsu+TR4s0YlVj0OEAMsUHAEdk
E0DRu8tYxXuNtzTioUf4mPAVGjm0HDRGfF0Sn99BTIS9+WgyojUj6e1mwnsAn9+IjZXDR5MUr/Yc
4PWfPPqeaxZpAefRuHgpjAH7+XtKf5LHMbEO70PnlIvm5DTMcBXPSm0Zdm8tn7LFS8rgIVXyvz1Z
PeXcB5KkawHpy1ko0exdzER5+YLNj52L2146HOSZ/MAp4AveEBWnzh6SWETKl4BHAgOir7YGG/2o
30T21ucUWVm7pkRwwgPDkAh6jYgd9Qgccvob9dmYe+b+8e+8UPuUmEEv38Ed43vZ9TLeBRP9KVCC
B4yjMw3bQao1GUdy1M/5grFWrs2qmO5NJCZitctIfjh8aiVtfuX4IWr+UNMD5ToLcAZ1Q1mkdet4
Jw8x10z3i00TpwkWXEQmdCAouGvaMbmp8VqjVBrIqKZKwLGAQBxBFLUHpwO5iI4/DRir5tquce1K
xmueJBH38NxjlyIwj5zSCBUZLKVDags83G1e8VSE+VOtz9c1sVKZcwjRE7Hscux/qDXc1xRFWIn2
lIcghegTQWB3Q5ZXhvpsNRsgyDjd9QYLw2I1sb8sEXdKVcB3f5TwvJAjNhzvIkrL/ZIcSuWDpyev
tKQrkjKBmKhODsW38Op5E8nC1Q+xGFBhqzYx5RushjJzW8UJkSj+oKgEKy3d93mkbasguLOinJJH
6ooGVj5hkOdr/Nj9CyxLAp/NV5GWnNu1qlwViYwukRLP/qNfmgppIxbPARh0H0v/k2LMOkqnezRx
I/cgB2eYSmyzubRReHHNYg6Qdc+B9SWRIY5gWPSSWhNiShl+7m7SAPud9PiadxamfGdr8oNVaHDM
fKyKyuXoDmuoVfsJwYqHCVbI7hhCZ+5eFUFG37iYxTfJuEVwVv4zTvSDoE/ImZq9zxbHxBvGq25N
F8q00IkNCkk/kg4ZJHPC5PTnv+gjwL3eUebFAKejknsm+WNRWL9J0Ter3MYhHIg6hGyof9Kz1m1k
hYQU+BCQZO89CJuW9zGqvz1GvoWitnLQje5+Pp4hD2zjoBNLs4WcoVEPXBkehleo9BuzCu8ck9Zi
Fb8lNj6L0iLoSPiOBLMy11zG6px5bJCcWrPeY+hVdcSJB0z5QBwkKKbysaZohOaLbHDIPbUQeIO7
kW4rW9TcgC3bTWckLSDAStHOhW9q5GHRZOOyLyRgw46445S/hJP/2rfjiQqm757L91kjuwlFLtiO
dhodtbK8i5PGenGqPltbWnKCjsRpYNtzPcUYfMj8gyWckZbjlGJ1PihFLEiQ3GpWDVYt7mHPHI+J
RYuFyRO5CM/tVFE4Nt5VnMulxc9OnXQBpA0nqQjdV+A3OjEdHah6ppa+lI+/SFsXMT3UeXLOs8CF
7dh8jv4RfvJ7O3abKvXvQ1Odc8nPskoRG+lizV3vB+dOuwgw2xWJearM0J4xJ9dUWs8ERu8rBru5
96KnGc/Rzx0nhpY/FL1TSEM7a8CBTZZEQH4LRf82dM2nIWOssi09DWJpEfUgGI1dASWGizXI+qPR
ycc8NKE+fjSYKquKv93x4mdT2Gg/taXuO2bsgax4S+I9543Be5qt8U8Wf2jFwygeovbi19EmFTYv
smCvl0+586lwGFYuBb2U6Y75npyDGTxWhBpI/K1kGIMXNJZNdtYTtAl81GWAEatAJMK2Wa5KM4aC
LneVTO4jXtIkpyBe3FJ2izRTrkqBPhViSaS6rd9yxit4yM+md5c+z4btf6ueTe1nsF6mgG8KAJIt
XlvsmHFuMdx8c5cfitDErpZvnymCJsyjb2vSJLKObtlYU1rYbzr/O0+qNWUubL5obpvP/fDlg4YS
ALmveNvl6XgxQSbQjmVurFR+UPRn6sygvB8DHJBGiYMhYT2ukmk38FrtR0K1IyAiCCXVSP+rEOua
T3YanK1KUdMmId8iZ3igXnunWzisKul/FW1+oM71KXbkoqrPCJqrDu9S6cbPhXHUK7agzAlWJFYD
mmOFma96G/03ivreOjEsqfB5rH1INS4iH+EetkSr/D4jLZ+aNFIk0XJiEVpa9kPHOI5mCoP2fmqg
xSVtdfAJoNb6cxTXr5GEz2WDMefh7YDFqD49CrULI79WhX2Ym+AKCm4DDqwaay8zIkXsKjYKHYcG
BwdzQFYYE0LvsHTvNkG0D7XuGidw8EZKkxkuDOtSs8yykOUtEp5ucLEbHl16v84TUrVqVQfas4/y
YVTlrmAgDgFQebazcvBTKNplgPr2gu0dTukUxo5qw3Nk3cu8AaeP5qRWKf/RwmtP+xSyq8o1LhVw
tw2ZvqblQKW/dSTmiqYn27GVLcsmkJoN73ZDdu+dNS7jLXwKXtvdKvUcCL7MJYZPUhj7bm5bzwk/
gJwxVlIpPqGvW5q31KYRay/lQiI+mwzhjElUE66yjBrFunnmiO9pIR/JMTMaLqv2MOvvcYcIabB+
ptqdPLVPOoGeJY0czPQ9jj+omQcahnB+nIXe7aLf3zA2+cW8CZobDIJ1mCGwF+Ypw0paWseQSqBc
52LDRpJ25ToMvqXq12POZgwq1RjfeP4vGjc44xR/a+PHnooHGx8j2Y87n5nFNoY7xXbASux7eK9r
LSR2Z/uE0zmvjwWiK46MmrejogaEQmgIYcnbbHtSQt/bjr8etPLkx/ndHJ9M/PsSwmPBs6yv9T0W
WrpAQD2JjzwZ+bqYdIU2PUUdj4OpP4Dme9U5CsUanglaxCbhbCoj2wK5J1LePAwQ5ninVJQ0sW5i
TdIgcJkhOztxnF3SIvwcoAjYHbNNWN3Tg77uRmA95j1FRAsyCvstAMKVN6ivMK8f56OVjuFkGfpq
X5G/8TSFO7wMFrjuVwY8/YHwfw4KQIuPBnbdNnD3PFy4bgAmaj6/OuP+744wdM4N93AOi9AJj4XE
HAQZpXCtfVZJCgO8JTNmrepfDcNg3DbHxNAfG2aB0T8H+dWF5DqI9INen431PYRXq2n37qAueQ7r
kHgSQdKeOw6uBpoNvjBj3AupPVjdcERnOzWEK9KmgigGId+nzzCvin1OU7gvro5uXVvBQEuNoBge
zQk8QtK5PyFDbKRebEl1HNA92FA3chS7CKNE22wGFqOSIZLqSM0q4T2hXGoP7PRyz9xQd3CL+3HX
fxWms3UIABHD3duGx0edjLvGBhPp1G/KYxczodY8D2LnMZNkVnUM9QIah7mJ6vt4cF/isThXJr0+
888HLrLlHqT77HOsHPTp6sxJmVnT4fZw2W+hmuRae9XcfpW6r2GxtaafdMw2HWqFHQJhiLOfWOVP
Jhe/RrqBG4+j+l4IKCl4o0MQN8nYbEdBYY6jDnqLQavVvmCq3gFUorThkUrjnW31B13hoQGDqXfR
rrMw1XbppU3pfUCMDrCtEgA5F+wp7QJXLqp3zOdTbcxQewp7AESy23aWQRyMSJCVYssPl3p+l1Hp
WzXphggSOhd8hIPOS8D8CfoZL7EwGc2pEF8n8Y0MoWs6u6SEUERGhbqTJ6/3tk1XXbryy63ZZIXc
+owHFbydLtkb7L8CTrRm+9CW1RV4M9OoWtsNTBRdp5JvvGZ6/NpN15pFfWH81OqWhDa8mmT2IfBM
3RpheWitFm5ciUdhwCDL+xo/r0goDGUuScrgO6DI0Ofw42XTSzBd6Gj7kfUG8PWW8gvcYc+SAhDP
wLH8iUEDgJB/N6UK3LP/HUM/Keq3nBoK1DfiySF+xC7KryF80iMb+l0bZMu4wne/YZDKyUBHJTWt
98ClAKwi1+A+MoI3Z5wHrmBtf2pJu1VAfwS+siBVWxnxtfV3jnzvFWd0go8EfKCHk33MWXVm7EPZ
Y6P58Sq6FBNLX6ozcO5lVsty+z2hE9XK3o2CXGnsvAgHkub4Wvs/Ta6vqHoFk7bzms+kHLaa4lAt
xAOnVB2hCQ733rFfMGpt6gKZ38NDzLG3SE5FfT856YNmP/au9qHZd+mg1gj3i0BhjHF+k1yeINUs
SFeWVfCRY5M1KFIXpQZMGLC21i9GHlL+9Gvwmh/SvRzw7gDt4bi9razfMdRInWp7mxhdZtzM4glg
JRQ/DSesD54RsRa0I0wi7IXUcjGHwl3DfR5vZnm+IwniVZc55mbr+trkYRbiXU6p/HNHeHRN/BEa
0Oiz/iGjT4hKaOCL4U4rN36PpDASr7Mfmz8lwXdmKu/n3FJOsXuE5j6AhBBFs5FRtQMDcxh+/BJQ
pQK8EQ3NKiCSoGS9EtjoFoiRcGesDVaufRIIVn39VwQog1mPLHLtJTgLQZRDFNzF3VlY+/qG0KJx
AE133T3fqT+J43AZSAU78V2U3mMEx36qVZJ1zLMfXuMOEN63YOMWbNjZ9t5T2F2nadsnpygk77Zy
3r1ihnG9FRjzVI3uaVRrreZJd4BeuDd50ti/xuBtLPR1C4J/wxvLHU+drpY2iOWu4dq6htEs1nu0
rbGQGpIT6uVYx8fK8rbg945uwz5JfmMH4OLBf+9xPNDMRVezlGzse+4pzscd91W4pV2ABU1ztbrf
nOK42jxbvNNgYjF7mLdQD7tFX1+pVGiD5ujwQq8GorL90tCubVhuhla7uMe4vdlAPBLjFrDXHDNn
j1ffyQ4AF1e0eyIdHWskxwxJ1L20fPWhHr5o2aPhJjSaazG8ZwGcM20ILtgkcprR4qWtavoG+/jY
0et2iEJFTTQgXl4Lfga9i1O7gyFhTOVa4GDpxrF9DvhOyNaynocMNVJexmoIThA+jiTOjJ3e50/U
v2hHUUUrWp7z6xQ04h5X3YpiXNgbRG7WMqZJJkh0SImWS/PVyH6k0aFdJaTEqaa0CvwrS83L116D
gztLJXl/2Fgj4K2bKLdkXqlgnkE7jesYh0EPLsoGPzZAaeORrVnRKgyqD7pyZ9Zs9mro/rRp5B62
TrTxQ/MXTehDqTw+51CpeeAHBwEe/eRDUkS885gaAa7jbjhEAL6OLfg0LOJleQ41mdFD0aTIOoy5
pt8FL9LqYAHCJdr++cvGATkWeSXO0Pmfkg3Y6fFoPtDdkD3ha7c52TeYZ77iAi+A3sXjFfSTfUxa
C0+0lnP/SPZgcq7scNr8PmFO2ZOLEe4h1Ev76ibQuNp2ije5pL7esgt9NbWTuy1Gjw1G7sojK+Dv
yBqhx5nuu05LA8er3l0LU2jHpgyBICbU1lW0UcAX02NYKJX87OtUHOk7mo5eoX5zQJmbRolspfQY
8+jUk/KE1kT6yxt2dckUMRpTs+tHtLzB6+TOc7I7bxgrvqiEUeoG/qaTIPlVhSNlrhD2ZihA15UV
rtuaXromLkk6lA6bF1M7pEpp/AG7+9ocis1c8RyFAB7DeTcnXNCqaTsahyDN7V0Nji7JNPvokF0Y
FeTkwpHHDJssl2FzV+VhQdiX/CTnUdAzUX8FOuwe2prtt0/hGGcPw9pmYRCdwugi+0k/Fuo5otv6
BILRUBGuGdNU5FvZk+k5UGxHj9g7+BPWN1VV+zzYQZMjDUTYaGPlzbsXdeBVeeHaMdhIKs0psba5
sAVa5N2k7vng5FHUyyGK6v3EBQyhE6K+QZ2VgeuJak15luIXvgkPsaJ8w2Y+4YDR7hrgmxwBA5Q9
Zbi7yeE1RDjoPBHambRNovtfgyjhYLbMkmHZH0Ir4VFeFu8RVqtzrfk7faozOoiLn35kI49fG2KQ
Hx2bQTvYDiE/26+KdWxYa8q2zDWjKms1LU22bdYdeLU9thBxNB9mRiiQzsIuCY8IezBvwOB4NLpS
S0eaM1HMtdTULJQaPVxR28lX/q7VOLEX1rGaJGx7Um8o8RIXVuZzMhgwQoDrG6ZkthVCNQjrdB+S
kSH21Z/JSRN4Ymao9nXKHszK53V7RNiwdwh2pJ4gIoISPxa0EoJ1EmL0ib5cA7TKnWOA38mct3am
eLtzhNGaqiepVTNKpzO3Q9XcXJMwW5yVV+h+yAbFQKGnkVsnmd8a6Nj7zsa4yYJxW6Ss1wrwi1UB
Ri+wzqkS466UbJDMDlIsHHh6E3iL0nDBsyqz0F81AKnTxKnIVkAiBgCnFBNv0N7AoY7hwNZOxwYa
4SWvcGX6ll+/2BxodiKUq34OwkaKYS/JornUA+k2GIqLkc4mGB7JIlThxukNde3CprtiK/6y6jjZ
T6A5gtw4ZzUcl6wbI6JUuLwiXlluejdxMSzwaXmUjGLjbSK4gl7hfkmDJ3oS6vPkGHBUyijTyRxo
1cCHkGTt+emQPtUqewbbhrJJbL4K22HjGj35eyekvEPrX4wwtmG2J2LjqacyEtXFDKMfK7GirSBb
iqtVc1aNkgDZEhYVogACoGi0Hwmu3BLCh57TTytDK0ibRvaDpyGimfPKovWeo6a214alvqu0Q4/u
BGU6O8yvlAUnulwJrGN5Rn4fVFm0GWj94OzkcftmSluLVPumsYF1gUGWEFhFhLMeQ0ozCoCwPkS2
0XRfDdUSFwIyvvdtsrGs+hbxQQPKdWKRvqoVAo6XAzm0WuNGLR+pDK8fFlIM33pkQoyLchs3d36b
GMJSFrVQjfhZ5UG91aaznjGu9SVWPShNpLDp/TGVRwy/hE76h2mfq+pYhsOH2zgpoXHGk9rEvprN
4dCp6L97FRRntObiHOu/QzC4B18f7G05OXf6kCQHxwZlq6n4pNUVeyDdXI/Aw2mbheXbIcBxMibF
rcZ+Dw3yOLL0OlWYEXzcIX4jHkNW33uvTZZ1ScC9BNSzsD4JL7mL+Rqv/P470fQvCmQPZgBe2G3s
cj+hUSd4hYJEPmL9kAl88tAhDGRr4wOmMuveq97HwNixx7MIf8J8CwZmNhXq1EUa9ZokVg/1kc7s
ag6vBwOvJpVtdbO1gd2JAz8zsfZEnq5c9uxtVVz8ssK1zstl7SCfGyazS5gpaq7gMUc9tmCoZxaD
QN0dQhv2RYZpjVJ0bxOkHmx4SyNRDjjGpDmVngQ6daOkX4R2cZgv8sskwXZpLLZwpdGs7D5QPBns
NBxtTgncv6CP0km1E27QN9cpWS2nHhWLZXpmFdnRWn2NPJkeK91HkByrisAC7R61gJWgvdiDdcjy
wiVu5fAuCFo6FEkvj5pae1TXgpzLSqba2iUgoqBsOgZjeIG3yXNEu089vILte1s61tkq6KlpcKz5
TnmpXJpdTZeDGe+nYoUAlbGPD4J1qpXaIaMCXuodSd+UJ2ekzXGxwoCPh5RTD+172La/qXQ4QecW
QOC82YmRk4VGAmkNcj0xwJE1XnPIAlzaetBEa49538rDcCNM+6cMnJeYVnT+cbjkme9ufYHrLc10
UpzIs6RI39La7Y9T6z5gwKPUu4M3arseiHXJvaQ6mxwiDkCv4u+3yJejW/LyJMlo+dJeVMkArgIa
BzkV0vKu2zD/hdU3C6X7JJ0BSkMgdyojupZopQVzwSnZKZJwDSGQfo2wt+ZMTZ1hkQyT/q5TZbsN
E+OpKRN5zqlUAHGDERZetmAlhMZ4hy//DNravPkBymsvASCrxvqESaXvi4Z0+TAF3nmabdg9w4Ps
jF1a+uZR4tKJ+RqnEufJ0uLfp65lbCm2JX5HM8kzUMJsU8H8JZEWXEUF+XFKJn40JTxdo/kUnvYa
xB3HGgiAdlHV+CHYQ9bVsKlM8htxiymSvQWQaYppfTeCKszM3HSyfUB12OsUYhFh8g5hDICfGuBi
y7gPepbRcVVldg9fedA2tStneJt5EnhCUFrbBdQYJmlH3/MRYj5rkcmdKAISmdG7bg8+ideEqwfY
LwFA66qzP1lEKZWtEGSzjZ5e66q0brULk60AsBoZWrym6ZwsuHgP5TC8sbrXaBVYiQL7WZ121aHN
cUtYhvFMKOCx4lx5nZLoIJkdLoDxLyg/3Yaj2g23PE1uBj6souE7KkdnM9m4AQBzA82znYZby0YD
aM6dWZwmSZxiBL+6dIStM4umJq5ojX2sP5nvMFU/hvGlawf73MZOu+LsXlbGdz5k4jxiYtAl8qUU
wRl6RHOUELl0u8JuXdhAPxgMoiE6Oy7io0y9oy60N3/AtceQyS5RnwMJ3m1UVD8Xbg9dcUweWPOw
2BTVybF9uIjw4oCte4cyEPtOY27Bh6zWRsqbqE/M4zC0yRWldVlp/lsJWR0/DmWZsPR66FSLztPw
OUe45eCweZ3HtoJWvDtnoiyTnN1b3/vZyRvvaSYM8JHMxSgOm6aMgTxOPGNl1S3JWS3s9hEV1BZI
LHxeJ8ICcHz07o0A/H6MUnPT+ON3LjS5daJjR8tVbiHktK65UNJGVs/VL/UqZFoitkwdPt/cxrIT
KZy//PiAQxjVKYO5SnbS75eJWb/3rsWAUfiAzoJ3wx1vvDu3DcP4zh55dvUKJJrZUv5m5BHm8xZ+
qdERcO2bUjvXqIb5kAwwru19Wo88sTD1Cnd6tPXCu2aDsQKX6PACHwHxtizzAZZQ+cSpJchrTExw
rTD4pnvKnGdvRPQWqsC8OhicSi0E2Fbr447sGoQSs38uW0KZtLnjxZx9jq4+7N0Y8G7uZv0OTeK7
FSz0MYiAqY51e5UQ7tHD5gEFEGgSoMhdzw+aDH7WOO3J8dXGjPh2KR84W8pQ20nJGLevh4UmLsed
lvk6sU4TwURy5uNSpnxNmNtcxZvSeMTtjoMED+wiqZJPjOIo9JpHxVzmXWuZPIY1NlWTh8wqtFOq
C2oBMnCAAGg4tdq6nvw2ZM0aM8zht1feic5Mh/66ZFUNxrQabOoe2GYeA7Mt3yI8eYlX1QwBaYEJ
wLszNI0s/H7QCDm0LTiYiU6mocZRyCZ2FXE/L7J8Jlcl4S8tR7BLYkxKkwOzdyCN2/fN1sF3V1Gt
Xg7Nswg02n3K8N628CYmgYXgjGe3dYb+xYW038KB7QP0FIYgei30ZiBuFfYbvNLEe/P61Cj8K4bd
7PXJ/q0huK2CiVQ7ix1KaLuOLktGlWFQi8GrjDXzDDbO+NiPVCXLsLgAhfSBLGyp+ybkQmaTpPsX
3V0eLMPiyHVibv5F0FlAx08XrEP9QdecU0k8kejcqiZgtHKmFl9MdLBq1W96npK7AntZA6V9FYwY
KeHNtCt8yMMynbzdvxRpbADVsSZqWzmFNx6HitIBYi3BlNv4b0mktg5uacpnc+2h9DGmFFFDAaHx
5Pl2v/v/W/L6v76Gf/0qyhGQeNg2//5v818HP8Xqo/34P/5i/ad59V791OPDT6PS9t//7b/+zf/b
f/i3nz+/y//Q32rKPx/Bf/32//nLLh/Zzz/+WiC5ftTRxz8XuM6/4j8KXA3377ZwBcWtjtQNQzh/
/a3/adp//GUYfzcdXZcu1e2uhE5BSet/9rda1t8N3bEtR7Ia8ASQ3L/+1hTIkP/4y9L/bliGsD3D
sjhsObb9/9Lfynf1z+Wt/E6eEKaDjRb1w3Ksudz1n8pbs75UudEpQoa2+e4K7yGJTJJfPFL+6QO5
+4862L/lKrujaqJt/vGXyZ/ov38pkz8RcVVhScM0bZuG23/+UtDfxlL12MzGBoKYxvjafwcRkpnu
Wbjwyq8oG37V6GM9FPkPXh5wQ7jw4lhiB/eqO62Oz+FcQxYTSV3qmc6qE17bwLqhAnKKL32s8Z5p
JaF4vPQ2W5sixqHBGgLZy36wG3pYbR5o/cw1lNwfotdfmwhhDNJ3y5s7P/gAnKoO8nzigMzza/Nl
KO4hjZJqZHSdwKtNA06bTDyh1t/DaT+Wmn4BGNzubawdfMfqmxcUNALX2pQpSj5R6CfqH7/MbkD3
MLGF5QVot1Kzd4GO28xIKbktMR8Yvn2jBgHsgmKOT239qTeCkahP/5pX3TZy0Qx72h2TipN+mw77
trR3hUreSiF/E19eG49ERwwnBCvAa+5CZ5NITEsIMTDkdG2fx1axtAtxUvH4UDTlhxlkh54xyGVL
Tq4ap5AdXeHa3SLnCBn8GzxTN/WfNP+aS1OwuyNPWFnkGMcUW+OfXzHUI7A3/RmZMqMHg9Eg0qP3
sNgUE02p2cwiDus5PV5fp7FGZzA/AECBHIbVqLEmEWb6XqYACexzgnNsG6Uxj+Ai+2EGgfmribu2
y2a1FjeVPbz2WRFsITG+1SGHriItvmqm28YdKVgAT9fVbIWlXbEG8czt2aZRCtwih0n07pXWA6LQ
EjtZNiFGv3gOpJc6zjv95Nmgt0IPBz3RupeaU4GZSXPJ/chQnGHanL8H/Df9ahxvmte+1tlEarEj
GJllHkY2wtNlfGBuy6HnYDuwpv5Xbyn2AAjK5InYHQPWr32mQZ55qBjtZ80ivMhoUDExe3M+JEOL
3GjoxNwANKKi8JwnJ6RjGUFTqVNn6zXTDSo7r0iNYb2dLiwuQL/Nu2TWTkQkHPamjUnJl1ceYn1i
MNQ9CD/RwbATEOZ18t0I2I53FjkIZsXk22ggUEt5K0t25x6lvsvWyU/8FDFJpY6iPvM6jg2xxDyn
tUobqG4cor2TogoSBkwam0rm/LXzglvDD8do070m6G+O6VSFNCRDesCahA4dV4lfp3YvetX8Sqd5
RHzHwTLSlhYTv0ZTAtWHIdcLB8AIYXiw+JsGlhAMCcWjRRFyMXBjJ7l7EA3/x8jkvGEm8E0/s5+3
2GqIq3W95JXeSBLECWb06srKpVz6ov022uaSE2IaqjQ6Z/iDu5jFYSxNIh9ECRYDDaoNLmWvLVP2
t1TRs02rQggZMZ1mfU88rduYqO2550joMh276Lr/qMemxG5bjnttJEnTO+XNjEmmsGRNvSTDZUeN
B4kbPOHkLAySNguzxxwQsCUao0ck8XMAVKofQJGCg8aIjwfSo6mt15tPt9NvBYtw/EX1Vjn5Pc+8
+6Ir96Yljqb3lRkxhWIYpjGV+7uSftle2ugUj77o3z0F+8tspvu+T5lDt4gu96ZnnccS1a/0YLNo
bKXHyB/mU47g2RYvp5K6gcDaNkPEJgs7UmMzRJAhJpE/4/8LQjAyqB4BTLUbA5atXTHFpjFjkA07
pMxmM6leD2sUdqzHubJW/VAeW80jp+IRUcoJWdtkgFc03uFFASFka4tqqCmX8Yx8N/l4HLHtBt4y
9t+lqYjByzvwt3Y43KuherFgdJdWd8tDaEyM1r0+runsWotOHck0gUZYN0wh9TRAEA5WSBwr6StC
N/5HRBaercZmNCwcYf6bhKw3UDKYC5s97vBZtaRF4kzudM6oIvZoy/VeqjBatdaOMBLPcI2gIBlL
I4Ph0UpyPTIgquhAA9RBJ9qe3W49h2/GwrKf8+zn0RseVZgdewY0kqrOxrRnrgwb/dBJD1psfuYa
hWEYqUNP25kKfAPNGecR/aopQES0/qHJCPeYTJ3BmSzOlrnu5HNTArd6Kup2W2DdNAT+gaId5hWI
+BpcjdyUjh+lqTitfzfaCNS70r7diQcheawr52t44ReNHscRW5pooITyoL4UgolXK+tvo0P1Sbz3
rP0QY3oMS7Lb/c5MhqvK2V4Y+UQHdf7RgoCAmdSBHCovtp9/K2iJQvOYF8s3uzaeK214qPr61egQ
+styz3vIMp23rvXM3Z8XSbltKE4qjRfjQjEhE5KDhq2iF4O2voVs2EFOBgIzjgbHuNUmzdh86860
Rzs8RwnYtba45qX+qevqPg1vQ20eIk9da0+e/jdH57UcK5JF0S8iApIkgdfypTKS6sq/ELKJ9/7r
e9EPM9PT3VeGAvKYvddm8PUY+vVdi4u8FQjRs/QhlNWlEaxj0kUeJMy7XKY/IXzZuSLVSgW3er6K
Kr020gf2r3BoOC/k9j5U3aaANNkAsItoUtVfNJR3jopbqIz+u9W1/3pxjd1qlxQSGnbRvonZOfVj
DbDTwalCKg6wohkVYu2UewksqXT1Z+U6n8Ix+djJNLcBqbTVYQrjXaO8Xd34TzS2FyJEsSjI4QWN
GlNd8dl0+hx77YcX8iIZZ+sln9+KXHwYY/5rj9bZzMbl9FmnbX1zaqAocTS9ZbUkQpOsOo+YPxkn
z2Gjntrh4NfWze6aBwaQT4MsHz33Wtj6CZP1FxyVFh0OmtwkfXRzE6OqPAb5fCJomg85tx45Lvdp
I3daumcRlN9OzppBFf6XRef348sMvaqh4G7ZhzjeRcb80QrzogQtGyUg52a8dWivA2/6CYPwjBLp
l6A/rDF44wJPPgqKoH7S3gZROQOHSe4LBP2T5z4z9zZXUVPgH8CxXWaHNO8P6Gwwtz0VpblyEhbj
5ghCRZdAMC18l1p+SqN8ZEq7n4Y+JxqB2CMjf0bd+v7/cm7081MKM3tM8js0radIN4xewvuGNrkz
1SuehEx/9GQ51Hx8/RT88119ihqvXGMQc8zyjVHRnt3h+5B056hmIUe994apirEG5YgtrkXkHdSI
AhCHwF7xjkn8peqrsYECkPBsuJ7DM3KurbKY7ttk/SRV9MFtjqo/N18tZgzsSCDVW82wsVh2MmJP
S+8ihftuzThwxXCILUTeZn8c5Lwk5/Ina3urBzyTsCryrruBwbvAIdj2RM85PrvCXt/JCV6LPezj
Mjr78FfYwsWL5d5bCDCbeNacKgz/OLtvYmE0ZJ+yC45CjveO3QBPsHcs2++WxzNX7TpHaROOwGBQ
a7pi4DhAt8Wyr07Vc4agt9bBtc/Hd5f0oaE0voOQiVtdyAc5lPsOjf/yHzb4ZHAv5ch0mSq6c+Xs
TWz3jeE8hs10KeHsVrxp6/FtKveCiwmE5C5P/DdrzNe9sB8GnN4g8XbsoIEUJg+dHLZy7NeuL54s
F0CvgejCg/nXFGeCwY7adAFyD4/GaWZWMVvf89TtfGs7uoyxxXQl6XUbwAZBJ5La7/glD5BlHokN
wo4A8wssuPchieFL/ela2wIPWfHSlfz6AU4mm3U/gUdRo/am7dzXI386jc+paNeurq9iyFDjZVu2
905r3gHI2854+mqAbgNzaxMymsbCWiREkYXbzp/ual6AgfCPnXlpkmEfmUgl6gXx4q3sEVst/yvU
dD+MOVlOyDEdsUswKhM+wnbVvGQMSKfJPsZecfZqfOb8cFBvuPyA/ax8DSsZXE12t/z9ifU+aPER
dz0o2AevcE613b8sn8KitTOScO8zkCsr5HSg4MF+HFz5I7KQkbe9W2CAQRGwCBv3NaS2kGHPYE+H
QLrXIFRMzaPH0UhxWwXosqgiylvNANJQKJ5Zwem7Hl2VqtyX1FjAG96uojLRmIytstwPTn3nEy7m
IR6s0Ix5Y0QsaHjAhtSRGbJgw0KmqHyVJm0+yO3445Zi+r0HzA14muQ95HFhxH7YYx0OLJ/kaxZx
fvnlYryoJCK7WhFQAkS7+kx2WgyQlI7mHNyWWPCyXFAkpK7o/n5Ar4FdYG0of1Nz0QV3V0PmViPJ
N2ijq0jQCUI+5UO2e3bw1JvL95wxqK6Wz9gf9LZvFK9IGrBGM+UZuV0i/7GBeRYiSs0Fn+Aw75sS
NzS3jT1iO+/tTUUV+j/HEackcefGrBZ04zrNMUXXFgdScGyDH3csjo4dnnK8zDPNBNfQBpLnPbT8
+cAudgmSGjLwSBoddmwlMb7wHC5dcOFdgyl9Cd3x5HfmIQyRKy3bryjdMS6F+THTp4/nlnqL3vDi
amuThBHDNwIpDdZLo7zvhLoIf9pYUu7yNDpaqt7KgZQWezwZ+CXGGXU0RrCwdfa1KbaOgWq0ns5m
AMav2jExB3rlU202l8LnZENolk7EefHgh2inLe6cDDL9jCvSiV7kPK+t8a0lOdtq33OX52LFcb0R
gYtlOjp1Tn4gPnJNNNyDIym1oSJ2jNdbLMPL/ewS4G3yE/pdQ8yTPthFxMLI3841km3MsbXeTRok
BrYbgVBD9NPFJyo5E8R8NGAT4IX0xSEJhgsjRxgU7s2b1EXxwlz0s6J296Yz7MLOve9QXzs+/JHk
yJT1MYfdDuEqYPOHws2pt1WUPXpReuwh8ObFBECNAOYGVHdqHxkYYS1w90FnHxV0jv8Hfh1M7FJx
H5G3A21pNkGFcG8t7zOCOdnwI1wKrJ0V17ug/kJYROQIBnbX3S4XgmkNSzuCTVDfZL63y33wjYOZ
vpaFdZnmD9Vnd6zhDqGXQGmCJu9ORN7j8Ge6ulxEOzH3Jfk1odLAamE72y9paO6Xd2ElF3BOezfB
GRJkokQyujBJebTL+c1TLq1wcwqS9jlg1L4ZMpd0tXRL8O1VNMatNVjcwBmBcsxOJj63HoWikDZE
iNSnu4D3Mk3wKPIanL/8KHPAeKV6yRnkrIid+a39CaNGZJ2dTv3IgeTfskJOTHo8mlAyNKalog3Q
xDXxEqXRf/z/z1xrEnD74G4UYCCS8YmnS+A6tbt1z4lQDUi6VGawytbeKys72OiD/aKNv3JBM6Se
ZDxkmTSwdk4EUoZwPqqNWz7ML6m5DMxHer7GvzGg+WPNCKPlHBXQEgsPJqw1u7AOaKUIdcceMvOT
4r715xfo7wsTot1b1eIfpj2JnWXFHRonlD0GJmWmdlXbiW0y8XXGvr+vDW8Lw4v1ASvGAwvqvenb
H4hfapaMhJrU5j+rKf6ksXzzmS1KMS3AmlT8WkzG6Q7RspFzAV+fRxPdMa82U990yJupsf7KKfud
mdPhjDEyHO8sbycXY4HRfgKonhgJRdaCushTwUGKYQ89r8b5uSz3cgjpCnCsSzBSoUTPu6ScQbLi
Qai2mpn7Kiim9N7J2tPymboi5Cyz099Q8Pk7g3sD8v1bIPJfiZmZUaqyP7tn2xjym8zEnZINHx7r
fvyrKiQrCR9IYah2xZ6rW94XEd/cf+56454aEEwNl1drDUmhit4IqQlYivGjDq39IhFJj8gi48H+
8Kf+3nT5aWTy2/njPapzB/ER8jl3yjc6jPeF2X62PhfSYL7CYCh40hLfUcE7nnCztWmzq3Ws6Jol
V5Rx5WlkSbUzis88aG6lw+4gifV3q2bQe2Z2y+N7RcGE0peIg4qr3RjtwTSTb9/nEFBxdMdEN8ev
5HLlB34Wwkmj/di1ewXEax0bHDmxtxnpEMqRXs/ll2NKuBp6IFwm8jMGZlwoqXfWTEfmdOxjjSHc
IWsMWKjh4udTt1RerEQ56fVjMDHIqMu02Vax/hu0tInAUCDYqvyxN56nxFiSbZKX2nDyO6O6FDxB
+8KemCz0uY2Tg0xdbak3Q8PlKDK/Os0dG4nwc7KjEkYXv0GZYW9FaHAyumo/tvWXF83fdsOn79fV
ftAaudjeqsNph5kB4js/ttZkJ1FhPBXqQWpVncwAsH9qW6daLVnTGAWngIANe4r+prlE3+4+Ghk1
TuPLo3RZcxEvj9+xQzbkDTnuwfinimibe+08ZwHRv/XI+K3S8ZbR8NfkGB9es/MQneKFCjCiLZfU
ZKcShbNgSkdp33LJWuok4Fe7MIKf47bo7R3tmpsgiKpNv/S/Nbw1ha5qQy5t5d5ah/+fmq3Yzh1/
fEBVRe0+HfKQJnBWFnp9JEaM5as3JUr3zrrPR4v8oXGYNnPKfnoqgYThheNMXXbufU4hVTFXy1A5
///RNkiuwee5RxXS11RV+WuU+W8p+vuyCFpsLFyGNtbYCTrraNdGturNJDg1SAPUvFhtRkaVOh7u
RB1/kzngZtQ5o+ZduryVMlE2Ox6mX1si0WBz/5Y4lnvFpwRGQH6MApQV9rU1eIZL2uLzQh7Zp/V8
HxC7cye68QYx/TPLrWo/T5yl2mszCHVsq0cT958hwDWrxzCUH47D0LX2kpPNc6yBPyFhQC63fBes
GA4vMfUR1+WBpOmrMfAzSgqstY1zYo7yi/JLwPU2ZUNVN9vgL4hL/IHS6jdNEf9zfNr2ssWGEvk9
FCKVH6rvFhs/mlJMV+BIRMQXix1efQPrhnw5Svza7TeTRBXKOfQBoQgGh8WLSGhuLmktt0cBFByg
BRoMJCmMWLH698QRZh6zzLTtDj3sB13zhrISfB94cnoi640ZCrXoYNOH2W9nlr+BxE1tdB2Q6Xmb
5jzFk6x3IvRwnhTmuotkfihavNjpMhVUwT/GHBxkLV3R2CX7wffuzSRzrm6TIj2AE1fMsdp4Hvke
y9pkYhwzTNV6Tny5IQtSrVx/uVMbUkY6H4gKtYOdj7+IBeTGMM1Dt+i2ExuXI3zXlcMuncNfHUgl
WviLfGsYHecJAIVVcZkqC1ZC1aKC6ft/ferxxuPxkbN5HdPkAsHy3i3Q7SSKMwOGyVop/gts8COf
R7KbI1dR7eoXenvqjpzPHvoULIJRl1f805M/hfuuxeURVP1rxGz/WDdM6QaECfDbzMxpMUC5vz6o
uL6ZyGOroRMbyfi1rL3mknEppHX/UDv4iEAU5IibFJon7OIGxtqV5pxfedg9TbZSyBHku98PT4QO
vA02maWNniheyWEBL//ka7OEgN9Hd5lrUuA4RsM0o/lMgJlu4vrJWszp7oCEblYsnqv5u8WrtgpU
/tuUsF+qyd5PkhtFLXbOanJf54z9z9iTWVe6lCwF4y93QZkRl/gKQXYXW86xG3hJL7eJhMfoCAUr
PeNGFjYfP/xXvdZliFMjAcHpomsyydD2BZm9LGG3/djsdSLuYWaZhyzObrPx5WAq3loSorgj5Xjn
OEQAEERSbNNOVizOer1piXaRcxpDkntCulifPfilsk3kvp6tN8OGKhKyXF6bM+aPqu/eUo9wF7VY
XAABfWEENPYWK9NDZ7iPLUqVM5fIPEeR+yq1/W8YmK4SexXt50Vz5dtZtgVWjh5AM9SLQ5hHSX+c
GI5snYzcyRDPLBgFXOd4RsZHf8iI4WAxt4mWsSgm4msnou4RA0tJIDBjgJxSU4QYV3o/xXinF89s
1q3JQuPWmJKfNOwspiPJpejSN5Ot/UOePbnzmDBxMmrSav0Nen8OM+XKu9r8dlB6nG0fJ9cg4YhG
IVBuTazt6LXoBwwEWSg26BFwlnoNWeP9/9nRzIHaPH6UUYjno5Fgu1EtC6eDbNcNT4RJDbB6q88s
mS4yYkngkDu+rir4h3RmL2PB4Rm2MGsss72FE22y0eNxDcGXkWJFB18E4Y57B/iLHh7jHHdSOHt4
MFzn27PpO2akDrJH5N4zbQoK1+JAAtgzQixIMs23gnqSGCMsdSUhBwz6QTjyXlXybUwMaxX7+MGs
2n4a8gKTIcVSPZs986uA3C73UE5Iv3vASpNqizteA2S7n8sU3pWw0Uh0FgTEcj72hEa0Ja3YkD63
PbOxqWyPWUowPIlp7d5uP+OZ7BO7Y5UoDQTMUX+dxwWjHfje2iR+CP0u+xC0dC81aSZMIF3UzX1S
ysPYcGAIxzgZLyHjnrV+LkYUoDeNG2bTUXNAb8PeK+gVkLojNNLF8iRstRjJQHybhurDSKMFPkAh
R0L01hqNVV+0z44/WMewf0ZKjhnGMF/tpiYLiuJ6HSTzmz9aamd3ElclqakwQtrtwDTVcNJPS7AZ
CgOcLtL9DJxZrDu/ZEYQtm92PQiMeUw/AoTRMwkqgLFxWCPN28gG/pBZdcSN+wyeEvJh3AGYzkC4
ByOUpNhmpCvR9Sy7bIrSmTnqUHN0gp+Fdy4qrP28ixiBA/ozLWgkVAomQsgQBuImahd9crB2c4EK
JUcVFYAU2ZnG+IYRAdn5QrkCSnMx2KUXaIXYX1fvZqhs4g9ZfGKe5mAosWF4NGY4ccjnac59W8xn
BqcI0pHIwydxNlb3kygbNEsZhxuPW5CbqT40Kvx0uLJKJsmBUGBAf0722cdYq6t6vHD0hIcyO3a2
T8WKQ5dGyrCPdtZvRxNwyRA3EvS/OJbmXJwMUDA7t2D/NyEfn5RFboI7vpWLbExrnp05JjGtIBJt
KqkGSsaoZlxt09omTs7/na2UIxbDIiyGL92n884rlj2XNo62gBfVKaol1Z9ESY3WmO0pFc0jm5fi
OGZ/Vty+s50mUZDTbS1y8a/siI9nh0iT3hZfk09qOBub0Uc3XVXxg4Vi+qyPSeOB4QimM2ADqLoa
dimyhG1bmnoXGM5r65XWJhZ3Q92ZO1vCL9NdnJxV7a0B7JcJ7gt6O3Jt4bsDEC6oezYhxhvC1qOj
L8NbXYFloGU7ABNqH8cy/sJPMgHzq4jPUva+0Ani49nGRw3IQI+qXtU283Z34F/Q4OzZTueYxH0k
x046v0YTzBRDbaoC3kleuXi0+2jPPvRmVDm8f5HiUU0ImGaqIV1cLdM02pu4MtlRBjCn0Q66TgJH
V6bkYgS47yI6GwFcQaWle4IQunU5+ba86qmCGjiYJSythWAR2LgiILTctGvf++60OLnbemsP/tGp
3KcwZOg8JCPgP984RyVZAZHkWYDPvUV0UG6C1IQbItI7c0wRrQqH8CX9HSczRB3S6tcYUTlG8QB4
+9GsPAYSVYW0+3VqLf8YGYP7UplYEICvb220easqT0jCHEBLZO0075TI3nuEwodp5qXuJdUG1Em/
TvDJxn2BzbrDh8187OJX/anTFB+jV6PWAvqvTKhquXCO9MxXz2NP1xgLlzatyWwwaStTQXIeCohz
QCLGKvNcXLKerjat8p6qHBGt0xN5mYTtfaAQEoLrCul5I1YR9XhqYhzWFm6P2mWHyELhbGFJ8bPm
LMeGUXvJrL8mim3TxLgTMhjb8Ht9ZhhbADYb2CjPooEjFLW0GGbNX1Vh/WzAmNm7DAuqcRg3rFi4
fl5oAPvhqyUVR5asE7KHDbnzCfetvQxf/AzeKanZaDBPanZpjKcmhWu/bU3MkR6w6dqoiShhk4Ns
mPHs1DjzpvQ50Udv2nqkBUaGFBAb43BbKzKKiOzFYMBZwXO+zLmCTeiiYaZ7xsqa4wiqxb4Hpk4U
4uIDGB9Yq01b7Q5HcsQPgdEe47HSiJUzrOIt/Oq6peSD5oemfXxIHf3ENBJBUZOi0yN0cesqDOED
SqF6xmZACXcZnCVXt4YL75rxWYjyEDQw/iMf/PIIWGupjovYhBrT4ngAn9DthsJjn9pCVE2m8oPw
GJwYYfyFI3BDKBJqcUP8wG/hLM/R/jKm4QMcwZ3AyQHDJgqHMQV5zyPj1UgOF8cvnv3GPg+WBkKL
LBF4oP3PKWM6C1Illr63CNhbmIAR1lN5icQ83hD7PokFvJCAALIkbP5u5evCw+eSHJw4PyvVPFE0
2zvnw60Vr6D56pEwRD5W8gpGeT2mojxLqyAeRyE+ymeFM6v7jbRBFGg8fvZIjXoJy147dHYZGmk/
QQJk81L02X9tTD+Ktvl0q/Hqbe3G+Q5t6wEfxZ7K3CELzG1GHOACkYwFtIpe5n0kqBFjP8wJ111s
JLhNeDZuNhIq3NgAjBTRoD6qLeSnISt8vDojxfo+HUGBcOD9Ez7FjkVqx7qXONKtLL9LoxJy8sCf
yYv8vtTwOHydoKGias8K/EkNjfZ6mhkvSIogtz4lejxmpuPf644yK+n9XdNjuvG9+Bv8G9iiSdxH
WfLU4YTaToY5EqGLk0MxWVsRqsIkGetkLksga/7JzHF22UbirTtkA3AMvOsYkwQfG1Tb2jlWqftT
xFV1qHO2OmFPZMJsR9+VwDxcUtWQdLLj9cmEqcDsIuxo4kr49b70GZoYfI/QJVgBkBKCrKZmARUE
X03qv+kZzZZw+0c4ydWdmba/YITTrR9KKCLtdGR6AkivuWmPexIWb0PuFa716dXs0m1t2ViHG1JL
lBpwoEzYxVDTz7i/pOEGG5uXD5wSJMgqBMhWujvLRKqFsOOoYNzWGYAv0CVLFf48D+GeuUMAx2ux
b+EfbHwE5JB01J2F1bYDCGP31bYH1ruatI2vH425wziaEtA+BMXCYGoonmYUscj54q2q879B+HeF
V33DQnzrW1YGi7KFt1cemMXOSxVigEnXBzSAhxBo8a7OX8qoZnvZDUcEtcfZZzc2FNMFc5DnsKaX
SKWomYeMfUAa7PvKsHBwZ952kt5xmk22EzjLVvV4HtTEq57VBr0/ge8272ow2qhvq3abFCSm2J63
S0fAHigtBEPigFFiaH+MGQGkstQvaR+e0lY45yFLfl3U+BCfA2cTFfrZbiOxTryY5FhP/RPVL8rL
/I6XJ8GG1aGMhxu2W96aYZCTkxyvQynjLTHeONV82g/ezysLkdk2ZdFVJhr2TuI/O1I92HDrVmbN
gZz4NbmQ8M4mnfX7ujWfW+9rJKb7TlvAiBy2ocr962K4+6TBs4+ew6PZYneLU/LWbGs+OWzHbECy
Xa3QYXlUfG6RS0YvMK74tx+J8RnwUKXeeqjCmBEqfhcHRCJMRIn5ZsOmDSqxfs+M8N2kDEzDUp6V
BI/JtVY7op12sfhkPkhYpmvaqzYFjTPF/ls5wOH2adf5rvU7sYRrO0AgJ9RQbyHTw1313xP6072K
OmJCfNgZHiL9nBNvZQWL+9h2/liYPiiHZRVaPwCGQPhsPJrEdlWAoB3sGUaCnwVvSclkKSJysAkl
TwxDHiYXywxjpPbjHI88nFwFqhPHRbrAtHydmPgRO88BqZI/2CynKiV+SBIjk7xz2PeUj8x/IwBr
pr2zKxoP3B8pDHaJDWKV++OTQgNIu3pvMYqztUfqfHTvNMGv4kAUxftooAwCQ/OPlBC8kzPLUKvz
TgVhw35NEUrlwQRAFzv8tTfeSP0xFQX0i/5o80UCGNjambe1OXEa0HvN7tX1HSpEKk7coLyvIfoF
XWMfelJ3WNkZJ2GR1455YykmMaPLlCAmizjRgb/TYlGYzOpq+sG4Qz8FecBjtx6C9OW7Tb37ndWY
3lIWEl1EHanbb8cDNGG39mqmLGgDcZGtZqPjZ+SPWxyDgiMRn1ZHr4WYT7O8zIiUClXu0hNXJDUF
fEvu1K25UOnIS3nLSQUwqunWL7aPGhU+24Z5BZFdoybB9hWYyDtYMezzeGEDFZGxDigNV3bdvtIT
wVVnmB9niOKACKAtoesvNePZEaqAb316tsPYLe5PuMM5wXXVgJuub2lrIp2o+G0TcH1DgH4sCmAg
IFAiSylClGD5m9mAaucZwRdbd/jq9Lm7soHl71FaWNF3ZjiSoBj3xowCaD7r7hT/D8kzr7yuDmjB
/ig0K8pCdcVHycqq3Y49H7uJ22QH9rAx8o0XgAf15rNN4tjKHyQ9XhmQqZfux3EMN50HF8GJNO4n
jKXrgfDE2UJ1yK11ais6JjuqyLAOeJMBS9/3pDnRJDB1jDWpLTl8UpOXAtql1eQzbWLIAS0jfabQ
/Jf47kfYIKBy4+qtVQhDFY4sVmibuQ1hy2IBR6Q6PgAKnumVj4nHpiLti4XWgoJIN5ieLOw6ag6O
VjY+m9B2YpYuq8RpuMZdetAJXOjc4besaAXbKX9kOrQwXUjecNE8659aMX8pW2nAsoreG4epzzTz
6NIs7sdyAH+jvYcmtdytW1QT+cLGi4PeMnMAqDdB47AhmO4LZb8shtZV/jgtFIMMDx+A24L0aCYC
XWv/tbP/1sU+aA4Yo4HHnLDNCUK0Lai9/4czzbagE3UP/eDxyiy7syhrTsYgQVoc5z9yQpCIVucJ
RAgZz5uBECQEUFmJaMJHhZ4wPFHMepk+GFif+FRC+QhozNq4yfSp+uQZgdFa9Mm2rKtL7rnEX7Tz
m0hQ2o2AAh3lfYYGtVEwW8egU2Rg2dtMuRcsgD+OdTFSHOH+hxEityPGDV3dz5Sy82RI9IqOKUSR
jn4u5hZat9mr2zNupG8iIa6dyWH0v4a52k2Z7eG88RXAnIEd1F+JxHRrlsH7hBl6SahTXXwT4MYW
qpDcDl51qpCp6hlzK1vkq4cAJLMgB9ogUwLDOguTEKpMeWdawhaam/WaDMVb2Ztvg0m4rNV+OaXz
6EGGKRU1xrT8zZLOdq4BhziIeNivn4IK1ZkoeTq8Ev75zGCYx5jT1gQpaNr1j6esIxGYjwGy1LCE
gFAsP4MZh6cJOkA/Bsi64mYHOA+ZAuN6aJ2zR/BAW6HbqMnyGTtW6og/9NoyOw49ekK44K9sm55w
5JycGA4S44oDbSoVZQgzxqAMx5CAgEU9eP0cI6dPrq4hLp3Mj4HU3zZwr0n/qA5nAtz8p6yJgUiz
+8oi+8udKuSQpn4ZYAmvGjldo3F8zTV3QOMw45l8cZSiDzeNZcMoelCLwCbp+aVwhNPbV+KfMotN
g2MtVNjLlR291kb15s65Wh05EL8y0UE8hiUDfdrZ6Lx/FwNwDd9m0WHMHkgkn2CROnohn+5UDT32
8sjFKdGcYbb0yMPvrNzHDjVPh9QxjxhsH8KIkI3MpimhEbbKFnzy9F0W5GpwekK04NCcj83UPZBr
fRTV8Jl31I8NiTpBHtFwnggegw8jcVHPffDRaraFVXMqTDbUTJGEFyFBN74TAnJ5aaCiUqr8st4d
imJIhrcCVLfWVHyJSTc/VM6xd6en1lQXzyHrr27xgQhQQ6i8zqGviQQqbtmcnAa6Et98kqgM2X1d
Bremqw5IQim/DdncJGKOkQE5KEQms69Fz7JPjeOexseaqnvpeOfaE88qH+7DNv5iQFRZLpIc919l
tdfc6vekmXA/Nrc5jht+3R67Vsd0zAqpQPs/FfRH7QIPT4OcF38t/k3IsQ0ru0dRQhGZqzfWplc0
mI9uBPveN64Rpvmh8ZaQMwcBE1JRVanPvutQ1mr2rD6nkkVynhNchHPhmQEitPzDGG8C2y1ahwPl
0QsiVriuOW/6eMAEgIGNTHF9mNPod4baWkfq3Ed/XW5dewvychRzS0/O/G4k8R5qGUteDkzW09fK
aZGNE4tVUzU2A3vMZvws7WQBTfMrD0SIz3T7XRMdsxY7N7735ywSBO/9GXK6mLolucHct1hnA4q5
uYuQ/xdYF6Iy/YcJVszuZ0RbwidN+AWLsPWyIUgLSKuDx81IiFG8tu+wIi6BBNlXWJc7QdoWLSSi
x7H1DzYhRdSHDKo03QwlA1/W/kBQi2yZ94YnuGOXlmxqOQTRJTAPCbheUvyxymIOYMZ3BacRGe/c
REhFPgKGhzBjw0/P0cxXvfbHbMNTEFlXb3xxUyCEQck+ferlMe+cm++i/y5IgFosRyzdxuLWp7AJ
dlnofThAYnBZMjEL51+bBAFkGfMdwT6vU6h+Gmmxa5jZUbsMledQczumnJQl/sqMxa1nM/0qpnpV
GuMXmxFv1aCqHBgV0I3Qd5DS/kQmynEYlzVVee/71tMkyq+oTnhaGXKYrf4LZHyfefK9ZQ9EFM6m
yTssIhh3eAk5F2yuDzBbG1AC4F1rUj8XAFsHiq4a8nubKPEpJmMraaAMWka/LbuE7aCobhkG3lZb
3JEUWSjVY8SSBEIaLg0DxW4JGSP9C5x8JcCIQDi9iCjC3zGDcOP3A9YM2aRpHIBrXfwH3QSRw8tQ
JT8lotxMxv+gXnyzltsN5uKuVCNdbPtTcprkZUa0pUnHPCM9R721LWwMTKBjrTeXMS4IiH2Z1Uev
VUfp93fWHCLZXHAHCUNsCEl7oy5e/ay+aEKTVKpIcV/oSizokRQJKte4vY+9DikwnrqVO/Ik2aaL
GDHZ96oGrb7s63OPzXv0GoTuM73So82XTaWLEMcNn4j9m4N2s+yIHCXv3HB+6kP7pQVdYM3PA5po
5PcXz8tuOKBh8WTit+3HF/ws+KcMTFQQ5B4H4z705otTacK1YugUfBXtrMsMZKozfnQu6WBgkdgN
OeLerBfiDFmP0lxAs3RxKGaLfFU2KPVSh0GDpC7Lo/SEhtZifmL43o/PxvY4AqjCV2Ahim7XpRqI
WZ5YXnSpxN4Osb3QTbIbpLz6Fq8d8FU7q2ifIgl7H8zlsy+czxD/ufL5xNnncX8r0Ih0tFfZuy52
sIDSkozMuUA8ZPMzO4W5cRgCrXO3+emahMVr2B3CZnzx6uWdg1xz1Ybp8wC0TsKm5UnF5aLgOxvh
uF3ip7I23NkgVug/S444KEQAV+If2BZPURVvWrbDdeX7a5oOLmUTUjfOL03z7seYqovuiSnUa2mX
aMSK4kNmMSXfFG+NxHnAU/aW63vbjH4Z28SCNBx3/Mxz90wRdW5syVQZdXZWJWe7D67YrQ3Q38Gz
M0oX8ktKuc757hOsBxd9ItBsBjc437kMHlZFn/6jHCYyOkBxT3e+6vMZTHZLTjEZSY3DUKU0HoYi
fHedgKzTynjqOq7IGGTAoJyg2Hb+zlbg37CtAeIlcLoe9iOHExqLx0pzdrWEI+NlBycTN+OzbOU5
RYCyc0XzEipEAg77JK5ywWCHdtSaGsH0Ojqquf9Zfryx1JAJxl+rhDs4ld01Wgq3rqP0QFdU2yGm
6aQpd3X1gQqpOEnBIVS32FtMk+eXwTzq9tk4etmxcFkeIx5YgiDg2FfYG/TiUjLS/pqZaMdk2hM9
wHCOWE886crOTzp1CcsYPeYpanzW2OS5nNgBGNl6O7OLLWCqz/kIoH/s/mPuPJrjOLY2/Vcmvn3d
qczyi5lFm2qDBtDwhDYVBEmU975+/TxZvKNPlG5Iu4lZUCGSINBlMvOc97yGMIjeRhoSpXeDQZQw
UT6R7rK+mx4+yHQvNWxny5jgX/cxRNG3A0t/bIfyY3CAT+0WtGCgr2LwuatVl+aZFoaXNpSB9zTu
YL2GTNOIMvyqNem1Ae5P7P4BNq0VJJMPQcLb60SyJdFpage6+2gkASblDhv10lPBjTOG+K21D01k
3rjYEI+YfNQm/ozYL3xMA4I10CNtF8kKZ4BOX/YOM0S3ZlIAAE0UZ8lnr6ge9Wq8Sbi53kDcaRgF
Fy9FYLrgDwfpUL9UAcaVeFwQb9lj25Coo6JKHmEw3acSNluLEArP89HeLaM1bIXpPBgJLbFhT3hP
XiAB6piTBjeDpD7U52n2GYMCEgCTIB6ACONkn1bRg+MaNrEo1he75IJowt1t7Rh+JEx5yIv8YvNX
E2wdCp3uM1J5g/xaSB7YLB6jhrDUiwO+CqBi+rZQnJFGXjKHyKGudh85V27pSehQCTiAQg3zYbJ/
ywTFoelWmAbmhK91pm93o8AnSRU2ErmFQf6ttxwSEtNyOfuwtWATS/b4urJPTTLfMf05j63+xaRL
w5X1AmNW79PvMyHem77CDbvLQxhEdN70SruUWfqUi2kzSp6CNRkYvXIYpGNFqhSCFRl+uAFRhrk8
01J9s4HMsyp5zgds0eIIggzpL9VElqPyWBXLpU+dSxINvgyyB/Vj4Wl/lB2tW97dIzKDHdXi2JHz
fPAeOFi1u23FYVz6nPkmeXvlbH4LC5CqKvso4zM8vGxrNpRqMsPkPMQyR0Wryk9tiV6cuP7mhUzU
SCAP4Iuqz9ho8gcx5hqjsocKAPvYJS+OyZwVhOkYWwPjO1wR8OCHI2ikKORivHVB19ElYFESBOTt
hKAh+ksCAhtW83OUtN8kUbNJITFBdEFgBKpB3L1iqEEkVkl5WSbjWsO4I+j3gyW8jTKsD0f9lvHp
fUhSndZWTzJXVVYDX76fltsJRKkkKLoaHoKcNizidSBtkK6apBNDElDcuPVdFZafYzleepIrRij3
BUOHjXAyfxHYKXXl/BsCiw8mkfuuF69URz7x4k8egEDTAR9UHK25QD3Vq+i/l0Y2d6zuY1uCG5Lk
cRp6/M2DhfdvUc7tRvtlrLyNDuNlswjtKWTaCuXbIdbObDchUsCtbsa8Rm6+Y2r1WDj5BBu/wcbQ
zzCXVNfQNFj00e+WzZfWgRc0Z/195wyvpstWZGGsQojONypPxLYZXsEDZnaml48byg7s6zPrkQ7l
o87tR1ly+FHaEVvhhrtQGzZdiIta7p4T6o+S456AAOtIDCf0OZ2dtPGMHRECR13dZ6+f7E1Gsi0t
RX4JIvloEH8Vu/IZxs6LgWRVE81dXzf32TTRSATJg7qiwSa8bsS6L1q+9XI5BNZLUlQXxj8fbWI/
wfo/lbl2OwwPZj+fBld7b2dyHZv7TiPS0GXabtXmtYzcozKdagH6sVBzoTF5cLD74N30iOOwTDTm
gY07UJ8+2myZYB8DcRLeYe4xKLfh48HO38xgNbOA9NLimlHb9ETY5xb4Rdu3sV75vWHjpPnVcVAV
lPPFYiboqnc60oq3qcmPHsGzi2NfhUANnrQna/HOg9ffjrQTAWWUrbf3zFtOVZfB3GPu40x3zNUF
Ori0BcmMRPM8MlPqAO+7qLziXcvpGXPCqlY9NqJ2jyEYPFl0lRF1U15rFzHBSykHMHNICvc5v9qa
qK6aSMrCZcKa0mfuglheq06csyV5G7DvtjULnWSsX+MREhKTLfr2/NZyKQA8+PAc2+RADUX1hR3t
NKWPSzsy507eR9g72DhSwuGxkigzzQcXeiRkoWcZ7MvJuq8GKNuOO+G8oo0wHqYRmohNfF75taJg
z2LekVFm7P+GR3KVR+of407fheGIAvwT1dWHXjB3rpsm380fMaSSbRgT1wXLKEOA7mVAWEF5kEGH
RasX6Tg71W85sGVvGaCbDlz2BHzW13qk8czZwbsw4utf8TXEWBnj6wAXF+Kg8dKFVv1c5KT6VfPZ
LAq0VcgWCkldHWeRtnF11OuG8SOhQSeygNQ9WeIVCuerT0M0JunOJBdu208uVklVS1kQw9UxkBeM
qCIKo3hYhlRtJ8pjcQEiEZwMZaNtk/Cc4we1N/qM2ZPdHNJ7V8vDc1yy02CqAdGRyadjfARpBFBv
aEe9S7HaUk1AZDD9Jb7Cp+l6KT3x/9iQBduTb+W//Vj+9+FHqVxP2tWW5b//+Nff/v/h2uLo//U/
/ucfTWF+cW3Zt11Z/Graov7B76YtYIuu6wLQSEt4lvG7a4v4l6tbLjMPD28iGl73d9cWy/sXtiYG
VaWgsSEbVv7u2mI5/8LfhU3GgtHId+Ov/u8H+7d7Crfsp73Mf3BTkfyMP9q26LojMW3h51hC95B5
4inzRy8Vwm0SrCyQXFXmPF3zofEOFQzLBDX7ZoFB6FNJHWbIEpusdn/gzvBiNi5xOLkBoxdj9mLA
2oE4XTh6HpzOHOEl9QfSP5sBAk0ag5rON6k2r2xNJ8Zkwwnp9yUAusNhHOXJEOAj+oe7/x8uSqg7
98tVcVdcYXDM2y7jZPgQv14VE0kvk0Xk7GZHF5fCPIgcDgn0InVC2wMdETQas2fCJLPgguQqBGun
wuZ6EK0T74K+BpxOvwR7D2GpMarTbWfi8rt1yVY9MGzegB7d2nH7OhCtsnXau7rkOKsM75kkonQ/
RxDEG5LC3BQF/uJO9IXYhi+KfWSXL3OMcXQRPaUpSjujcJ/RH3CEBnLfw20mkmxoToqkECRusx8D
mh5HI4Mgx5BVYNV4ZhrT7jjru73mgu9ME/7+vfqWhodJAgaz0Nb3InVOkpEBQShveoqy26wRUEyT
BedkwXBAlLeTGJ/yvCXAw31hqwEvJ1B6X2NNgbE/twNbU+ZAltfuLCwyRohEG83EJL2PsJWT0dFZ
mXQwUbsM4/4Wb01Cx+jWmPk33rO6G+aIQ2DsMqCVSGd//6sbYXfUyepV8TLQqhgz/xLKCSdwaAC/
aKf1ccQ1h4/bMARJDjrtFLtcPu5Ky+ge//6dcQyW1C/vjO4YOhRk4QjDAqd3/2RghBtFPU69IoZN
+qusBoIkPWy/14e+vi/wr4eLF3hns8exzVigwYv3xSKdk8EPboXFJ47Wh/VLa00HmhHxU8bQ1x9S
J9/iKmIRz4P1bBIm8ABzSSD7RP4DswV3YsaeVzXCv7KiX26WcmNi10CzTP1CEd9tXZzEseIFMAxh
aq3f1lJPk3J3QdBKpKcNOAXSicW2eoOcEnN7q6icfaYDchK9srF7VDYZDsaDnnsHidKJjmfUj7qs
ngMmz34RKpfRIPuI4zDb2Qw1GTF77cFKIPHLunmCR9vOeMNTkLcFk8QK7Us9EdwnsngfSYYj68/W
0c4z0cTmwzT5rDOrzuvDQ2Pa6gsqeG3qTZtk8SMd0veIVJJDA5VyzrAVzQqw0/VVSZILBUq4r6v8
jeP8qDGpI0urZ+4BNLm+nYUFpa1pK9KUqgwDVUw/2zT/xBbAmbXnpXkdvhajHYC7MLVuJMQh0b26
Iy5O6WKDA6rbNhN8PmNptr6KoYVvsWxyiEdq7UZlR5+qYbU0JYzsPCyUKBOHJ33RfouYUe3rwvmx
PgZmiaRUtQWp66SxTG413Lip9wBg7+JG4yCZ6+BXrz8wCdJwH8CxbeelOWUmkr5i+AjIRN7lcU2a
p3p8SdiEpyXHFB6n6rMN0IwyERbVKJgLkl1deMO3zCac1yn401ZC3zdIbgdKuLFq1plrJKdwUaIn
DQIny2qCvo28CyGgVfcImkasfdYV1im4DjvJl7hGBo2xY3NKkDnsTGEAefL8KJs/bH7NeLLyHM+u
SBGFqq+DMQ9m3pgVEE65w9fTOzAQwmLXGF4wYmb3GEqyQtCcc7Z4BEqhYF5qEhXC55jISW8MBLRe
qc4JvpHj6R09sZ+l6LuzSpt9vY1e5QTFpB8xfIyGgtdauVwSM8VcpoS+0J3Xd7lGSZxAMBxmbxPi
OYh5ALlqmQpqXJdvnFSoLNWe3ymzLKR+LpnYW69Cqp0QRoq/scsrW/DTPWDN2AguTuJ+X1+JrnRP
o2BDW/89nDX38FHmlUFER90SG8FNqTDvD3rYjl7PzyEjBwfE/isOIA6UQjbl9V1t8aFd3P7631+z
vr2JUVJdpw1TtZAFvz58NwZfI3w83dinVP19pcEcRpT1AJMdB50OS5w4yK5xwSnctR7O29jk0CCD
YtmCq0RDRlIxUMr66NcP/nNvrUgk7ho4b3bs3a6bEd7EkOTVabT+6PXKMvVlzUiodArwNBoozaeR
VBtdivghrgum93pwLmvrcSHInFZG7kjT0/aJwXi4r8gPXb98/dZOinFklqEgUQfCYh3KFHYOez9M
xkDDjTX/jsvhc29A7yR8/smOcfdy1EUYld3ylRDt1t/qbM1MwWHvBRMSVMc8rJ860vS70DKXPcrL
fVXzCnoZdqRwoD8CAdEWg5v9WL6E3RyoeTZ6UQGHLhwLMsQN+DpaiawyVInt+MhpPZSgArFA3MBZ
lrXnUx9ZrPKYmD+9p9EsscUI2TRQ4jLTMGCoDki01RySImSvQxE+rE8bCWezGTONqBnvkFkFrmTh
zXpoTyCJw4TxSaq2DPBZXNTcK6pYaIre8DXt0kc1CfKCNxsp485Uq5mu9MVY5ue44K3Nu6p9y+lw
T9QMhC6Sl1nGVuEvniMueXVBXRZEzF9S1aQnuPurlSjVCnNFi/RBHeuiaU9dGH7GtrGLDCkufUdo
Ksjhqx2/MGIJ2BESb594nb/eZQLGUWwbC0JhGMz7CbJmlNrbge1kUP1SrWEJ0Lm6P/Stu50CVsZa
AMIRBZtZ6rdCc12coTH7dzKMzDKWp5WLDi+wWDJ75eK16lBpEN7Wh1RlY3Jc0BavS3SOmfP3XuJt
RQTt3eICkiF4ntQf25DGETidW96uEE0I/FWOibXQaU0LJ5J6ulZ6FO5i07xt1IY/KbVwK5drrhI6
3N6+KxretKpnN7WLWaKwjm8Jg7uSy0gCkIG1tJTacV0Z68HFjHqindxHAQeb+rkTui9k7hyqLtSE
TbublTyM2RMZ9qxaP7DF7bJQV9nhiPFnRngG5hpDXU93kABdJOYM2gsKOnbtxf9qwSTYtRFHW5Dm
H4uElU4BNt0JD/5YwAG37QeGJQ34l93nT7lDIk3S4FFCGD0aBczuqcZSVN52CptBb+U1sm5ZvzVL
o2tBMG3Yl3Z06rFKYslgAqqWf2XnpPMWubMpa3xvE3TgsPrs57WaL2e866UizKkvJTfF2SR1/ihc
U5zHNNzptfOmV3CU17eLDM37Mhn3ev02G8F4nHs4SmQBHnNcY+oJUl+CTXaDHfCmEZ/r9qSZHnAq
YuAN2L1gSxoS3lpPb/B1aWHbGZWi3no60fV6vKAG6B6aocKNWPKM1DPAfSgt6r1unFpzcYntoxfP
1HGKPwd25O1vkeBEEYk1wqRzSB7rqDoAvaYtURHPvToEWxP8unYJcW7Z88vIExcByi7IMFf8bbGN
GZLpZvKYTvbbeiNKeH0+Zf/LevaRuMZwECMMd7gWFayzOeMGB2YfPY1EL+7XO1lQ4hd2E/kQf/Bh
diERdqFu+WGEqkQy0OrrY6pbjCO5KF719iCqCcisWUwen9jWGc8lzsGxTbfpVUKseh68DZKqQf0b
9u4OlInOTf0uTKi0+hDZcBQaaxVmO85zrCrQFMIMMb0QiddCIjeQiDbCStAce88DMMIUuvu1RFgX
4fp/UQTrHPub6OfFjExaN3LMkNksbLV2c+pUE+ImMI7wAi8gLBk92UXgp1WiX52ygdlGi+E+r6eg
47A5xg6uRe1TjEmKyTbgqNKQgQNIS6zszyHJFghjIWDOL7lBuEqQIsRZf8x6fo5qr/HU0V6WsI6X
98FyjG0exnLXoZBop2D21zcMFhbdXTC0UOyf2nHGhL75qBHy84Y2sA/HPd5J6TY1H3VjWI747MAK
ncVRjYbrYmxOEM8xjY/jz7iFxDll47r2JQ3J1khw4FvYm9e3Ym3Ext7+HFMsS9Y/WrcSZhdvtdE8
wv+mrU6YEAzJdK3N7+RqGD+voY6Mr50R49/F1rbuVkEKy3fde4QquUoKPMBvAPdvoanMadTxYKyV
CCdxb8JIWg+JddNv9OymGuBR4q3Hl6o7q1ksiaBkZoww+iZVFRI2mu9ujJPl2utVTERhh0MU6M3z
vLjPraoqipiz6u8bLvnnfotuSzroRx1DCNtlaPNrjz7U7Jr4jiAPUDXU+iLXk/sUukG/Q+PxFs0Q
AomQDZBtBvnexX5EtykOkpgAqjLMd7pJTDxSNkKbrc+llm/2xPaWt1iFQvM8hmDAjeM2//C5lWHu
L32ioduSYxmIwTSkZbggPX9ETKKCFOEUYcS+7c2bioETMZcbIuyKnXrwvuYt5xRmLnnZN2s9X0U9
UUisPrpjhuBRuxzcNPOwHaTQQA17aDXtVqLH3QXWmB/phDbA1pj4wUoataHe9ZLNw4BkmUrUDmks
nli6ZK973wfOm8Mc9e9rWbyA//7DM1I4yU8L3tP3//VfcJ11G5ddoBSChaQtTeXE+wdTX49exWqi
AhbwzDKLcip0LaQnKFQBrFUkAU6RRg+rPi89ws/W1rIx8A5NMoAUSJHqHUOYisF2gZnTPnepasOm
OSHt4giYyuP65HXRnaget0OHz3tY2De2wjb+/mqUcfJfr8Yie8Q0PTSmClT749XYqOA8VKrBLi12
XWx99iZ+Snj/EPVBmlqIGEMoiEFv0TaU5RCf1o2j0t1TbyPDUFYisT6+5Nrw71W2ru1M88aj7dV+
l8n3mahGV89nyr1QxTDiltoqps9IDIdAjlCqCrWbjXLnwAtUN7VXGQ61eRiib/9wuWoB/enhWY4U
hoQl6NiWqUCyPzw8DCNxPbZqDEWxH2FENey0/B4fDY6JvL8pW8CEhlg2rI3v8jmZKI+pL6SA7Lce
h2sBp86Q9VHk7ug7DuoVSw2CZwCpoGc/qWd+qwqDpYYIjAtxZUB2yTCLSTD7RdXPBgP4qOi67ZMk
62N05effX6f4y3UKrlBYpuFKYkVwt/nTdTKxpgNObfA5KkMXOv8uGjggISUpsgzjHYlVhs/4cxLn
2UufRg0q1TAXJf5e2uvffxrDUTjRL7edjyMdXbdw5PZ41dT+8cfbTr65F4qUMb4tvvdeGB3iRaPT
qFQNHYxtxmAVoENMBL+kdcQou5pn1E6hvbcCm9BhkZ2NQNwtYQCugeL+iC0xUbXkCQSm2Zwik384
tLfrthmk8W9tQglc6B5qLVCe9QCl83SbafpZHg21zoR84aw4JKhUGcqjfOsV+KkOj7Xa0wKQHKz/
H1D6cD6sfTFe+LoVSsx6cLpamGeu33ld/i7oipvfYBfHGFBBwWECd4pvBxvAcr+mJn0gzhc+jtHR
tlYtsKrXExW8XIafbTE9snKghFOyuJ2xpyD7WM9xhqAozCSwVhO4x3Zi9hri4wCtle44fFvXSxNT
p9cTkIYnXAxc5o6ddRkPEMaC84pL6wucc9O9rDdoBRnkED8GJfWISsROM2X/UhO21A3YVIxAuQqn
zBDmIOdmTkaGMM3+gAVQwCfBrJhRLssgHJMRyXLtL3N3Hk0am7pt8aumEVtxHZSNdxhhtJsxB9eZ
FGZbjnB3UvvSmda7YUWoGB3w9TYJT4j2pF/lQeYn1tAd0tJe4BqWfthFL6F9GE2e5FoCT6VQTgkf
SDnp7nQg5iaPr00Inly4vrRJ7Bj5Zpsmnae7BWYMflrmplfQkrThsgmChNNhNzbWOcrMaCdd6olA
XRNz9HNijECLDd6dOaX+IGB1Ed6+dlcU3MMx5UnvcO0Ca8666dqGVGizdtKwT7iUIVqdQSO1nES2
jUk/gPqhpQS/WjN7t7A9qhwD6SA6GFEBKKgzIOuUz0FUwbnPG1LjDVy21FliT7HK9Uu+r1tu6uA3
UGv1z+JJBHy7H3kDDNcayYi5Kwdn6yBuCvT6IdTiZyceoJHkpAJPC1Z8jjM/km6Auw1yorpI4DkE
CBOw+juNXsz+S4AkK4gAboEXznpKjUDvPtzR03qxXTvgDjElvoMQ4UyaqHsxv69FJnoOZLQ1lTTN
3Vpuz026a9lbDTDGpIgef846FDSb6UTAsdGY0PQ0yFAUmag3snw54MMA64OwlPUAsdHYVpTliIGo
XyzVNrKrDMTPwL4bx4ifVrryQHTsdsVVUqyzuxo2b1/WT17EsA8Z87ANG3J2F1VLdaZ2h4od/qMa
wmBRoZ/Qim3mvAjOI162CZNpfxDpj7xeNDzgRnEJFumPbjrfVDj2rWCBlnM0O2Z4azf5tpyd2V+7
R9EoqvtUM4JgTehUeKgpExUMzS5QzgzBvV0f9XS28Q0QVoj7UN3ToTBtzVVPtK7hIkDdpjQSa7v4
E8UNOY6ipHsTdRdhV0Dras4GnB29IsB67VASCiZK3MqvhPdC73rKFIxQJt5DVSLqdYqAxLfKe1+P
gT5jh8hxP2w6jOisCk5t2yX5qSPHRcub9ohxC3fXI/2usq6y7IhEpVZcEUuzGetd42DhATBxLtRB
qdGbbDWNwBR1Zqf4kAPrYrFaeZ53dlWtEiPAQ2xvX/TFufeS7mpaxecKM+rq/e054kO30alhp2iP
89x66etkJ66D4ghn4iD0sDyVWJusb9dooEJr+2v7MQRXhEwfsSq/3DF+m9IONTe11VoZrismnNl4
NBqkjY0vnD9q4oggQFzWRtCs4i+GmSwHWVsfPQEkh78/88RfCivGbY561rbFoYan9a9HnvBmPFoy
sh4NnanD2q3ILH5ycJ1TBcA6d8vc4bdBn79pvelRO6iUE3DISCGzcUDj3AzZ6R8+1l9PYkPXDTBB
3RSuI8w/TXSKxJ3GyRmUscCCCDfS9sNgPpvQqTY/p2yqWaW02Gaj3fvQ00ZyTGTv/8PHsNUM9deK
wICEpwsTTSATMv1PFYEHdbYhXsWivU68Q57eyqTTdvoYfSnjBnUtm+p6gqCPpKxqoSNB5VZYO3sW
jcIQwksdSUHQ4U6sJ9z61cuEv5Z0CTfEXsqMvmto1PzZSn/LdcQWGbM18RKkzr4dt4h737GaBWTD
uVi55zL/qB7tXr7QhAAP3IY2DWKHWRPyYqIaPf0OuewCXBLeDLmooCgd46Sb72AvXuO4KW46xlTx
jIRFyaknbcSF34qtswjmlx7PQmw/PGeXOBr/gi513eZWFC+paWhGyo4a5u4+NpiOeePH7HS2L6z5
dcqNFzd8R4aF1Zaq5oaygjZbJI+TRnbp2BA0pz4YMNVr10MMJfPgfaKL/tlzOAV20mwyo5opC6gh
xWSCOK/zD4iNdGnkbmbxjKM4CAvl7HOSclfWFdTPU6Q2Uswn0NdKj60YCyBrZ9Q6YmP9B6fHJU7J
rgW/HjnnlHMs5zUsWn8dk8Cmrfecuz9ny8SXEEZ1kROY7Np4V3H4bEXte1aYD2vHs+5ScTV8zIRz
qkYb2PEHoc/rZa+n+TrC86KzF6KtyyZwHy1wLEjtPyHQdVWF0TGsLqXOmlqXnWpW2rrhvFbd/lp+
62pePJY3VTBjEMuhg/MXSIj6aYl9SUwiCpLmCGuu7Mb4bl2Q6zRr/dgtCWxJY6EiKwHi29okHZPH
0jvhh4Vp7Io4qZFb63rFPzTafwUIhCE8z4E1YemWzfr5dVdx0c4sQ17KXagQarzSvyzpb0Jr3hL1
2uCPxFajHu2KGK8jw4ocpJ8YzPopER39kJN1KbvWfXUNOKXs3b+fPQO+Jkpj//b3y/0vjApDGA58
DiktKUzDln/CBwJsIHRtHGC+lQ6VoypyZUv2I+LlG68Jj5PT0wyskwqrf5yVkH59lFLVvbIzH2Vf
LfvICZ7XFVMtw41nBY3/Ex4D6nNy6JaW2iXU+LPzxvvKLF4CxCTr0I1Z2z91zv9hgyfXhzZSGiDT
pmn9qXMm1KtAMpo7P8eRaUa5BZH4qsXF4lujStA2MetcIda2sA7jxMHdCfOaBg0QvML+tVm+oLeo
d39/tw11N3/dW01b96Tg9XBNEJk/8VcI1CyGKIVTHAbli8mMZJlZ+567TjtRtS/LdNcxxU0Gmva1
d0gQ7iypmn3zZFYmclHmYsvLeMqZDR6yT1ULrwfECqWtE6nKaR/GKCGfVCGr67G+wrnC0jnWyf9u
IRT8Q9IRbeNfWlvadxpbEFUFWth/7iXDLIR/yOycWXFm3wZJw7imxFBgQciAr/mnHCnSHcYLureT
kZmQ++s82C3ONISr4iCSP43Ti+2ULziReGRFT90jjFNUtWV/6i3dxMqY/2A4g4sHhvDB1PrwyH/L
SxHcC1SRBNFcatPX9eqCt5V11s9d2CPjtomxqG3vGwx6v8eb7TGDC9qK6eDZ6bw3b2fmCz63KtkW
M6tM5PYRN/zSD3IDPdJo85khq8ERUCkoWrM1tRDFHu3eIgbyII2UvmgEpAfjfi6tW2arTMJQFxyn
wMG8QIhnPb0lZ4b7rjUqg3O890yFduqdd4H/tw+iILiQaZRsSSAEsCC7QljDg2kX4SGosRLWWYml
kzgYtewaCd9bc+vkNGvpbTxg3yKILOZTWfOW7krf1b3PzIUEYHJ/8Bql5qOFOqS6dm607NhAqBzG
19ydDyRQ0Pk+xmZzjhMSo5yAc2i5JwThtgMUEVAt7U1KZRmHxXcjJIzY7D8XNl9z6ne5B2wYRdW4
kSFesfqnq2nPSejeR/3eGXk1jcH0OVDCxNR2hsMQCnvapOMNxBYMDsmmzbqHQnM0JtITXlwwoiEV
RQHhrzO8zzg7xrV3gH7fSPpwXIET0juy+Zxr3zqir3L4y22b/ebWeDVVnDmxa31hkOpHTvHGENwj
r+nFQFqDwgIzyjh/akkFJi6ATudtwjcHMxLszEO5rxBXRKVz29zIT3iXd/oE26KtrtFEgpIrWIhH
PuoGkSxJSDWUqML+XifDrYG2pl+2vsAoqErNze2c3HqwTEGayJU27ohx2hlhv8OZR93HLHzFimM3
2phbw5Va3HwziuHTGStmhzDszS2Cvq2NUQfdNo7dAdy0OD4tkMkx+eBuDh/8xKYkqWMoXjBCyW+0
EjEFflcQntzmrmM6686GUutton7wmdZgOaMducX49sCRCch+KviWwp7vlo7ZiMjyvTfhy1I73m1Y
5xcR9zcMIZiJ2jct+Uwp35zwzQ+rznZa73zN+mgflN+xxdlmZnqaS/KpUu+64Dg2hZJxmTU+TWYD
AFKZDMKHUyUR49rBrdPkfhdN97bsjplnvRLFx/wZTVWYvc9p/2hxtRmhZWV6zaB2F7X1OlvRF62F
9pq4x3J0bRQK8hCWw00xkRpFdhgh4G21TQNzn4jCT1s872yaMdndIS09TO5yjvLRF7YumZvKg04y
L15FRz0PvmSoexmvjIgjZ2xYQN6slNqyHqJjGaDCbwhikPXjXPoQOi5WNvmYxiCx10+5e9W0+R4t
yrZqv8D42ZpW+ZiWxhaZ5btuaheynW7IeNsEcJgcDxJcdCe19lot1X2gFe+WgcC/ybbDxPSDSKrz
ZKP5Lop7mTFLK9vbDqlgGD7EQXBXhMwMXXGoa7+M9UvkGvdxlj7gq/E22cHVK/p9rJOn7mkbNZA1
3Rs2kh2HPIVx4Kcq3IbJaeRxmGiNSXLtdUbrlz54TfxbSoqMF5NCb+rdI6z9m8lDJgYgIu2dLJ9K
4WdGshfDmxH9ENELOcMIT7GIl4IBekbcyFPs2g+4s9zL4SsffQrCY4WxfvTSmy8BqTaZ81nigIgc
2s+Qz6KLqXDQULpMCYpWXQBqMfHtN+5tF7dbTz7pBk4pmO8/yuabXl11QpU0eRdqLHkceUDffeSq
u0JZsMzZQ4qqOinV/olpNbgdCpqeUiXoy723JDvZNU89WErRp/f15GxC3YPUdui64ibwbmRzRmmB
5BnhCkynuYohVWKHgvWd6Kr7iXAPFnSloZXFyMCE+JYOHyivH52lu2kxj95FGGb0wY3LE3IdDCw6
chUqKFvmw2J8m7T+OA3No2VPxxbiPhR9zDExeDazs5Jvj/CsNDFcXK08FOFn7c2gipel9nYCaXre
dJgFNb7rvJtIdt0QuoYkwtqSsIHSfe/etRg5Dla7EeD/i3QOKrpndvJ9Q7aqHlyj4BY84VgLbEBk
eknmgy6o9N2KTJD8ZAjdby1I6cvHUMnLVDQnA/DKQMHVkDiMJdsZHXdt4aUXacrbMsPcAN4lOCWn
uHlIgqn0aeVOTZkdamaOmlh2WM8i1++UaZaDTRP4iaWdSNF5lNYbWck7jTHXOJz0GK+x4LOsyVZg
Jwk4Qg0SQdzvk7LAOwvUloqMH2CPB7q56TomTJb9rTfsU+uWNzTPG715FfiIAaJvsvRejKCb8OZs
QiPmN1ynBy3dGwEu4LF+cqZPCyAjksveWmCnCvctRvlsWcG+ITmn5yOKEFFil+sM6iGllujaGaDi
GwUWiBl2sOxnQWaOPj81Okw5T2M4RASHNSznUZv28MFYY8A/CIz05qjVSQSXrZo3un5fpkTTpvVB
NPFWR02Jt88Bb7yeIOBuIY9XOnW2LdCoBXp2rxvymw30qhvVsZlNDudst3gcL0aIx/1NULKODCc5
9+a1itJvU5uilygxixaF85o6hHFju4kuCiiu/I6yZdiEBRnfkuvpnbfRK1+ctD8TZo/eMX1aYqDF
DmqlEMlVvmJ9u7NVtNREZoRxhyTZ3OEG9WSK8NroYwruZH4vlblzhFFbgf/nhmzYy6A7ZEUkj/14
2ws0hMbLYH/HdO5G4t1FPvlWEjU5aArgo65BUS2qc1u89bj5jQMYXEFeRe63IIBzWn41BuEHs/3e
uFit5QgEAlc7SmKCcFPCJ+LGZTiFAOrI6JFUK5NpXUb60YJRrYdCxQ/cd8ex9in7maf3W4I/tP42
NtKDza1Pg/oa4jagAWfXS/mSut0F83S0k6P1UePvVAf92V5Kgq5aEm7DGbA8cm9kRqVD1bQAuFn7
uQnFI8PUrcBG8X2BQQ+9j7JtIGToITGPgjNo9FLcTEQ8bxups7ck4oPESmZYIfbZZkEKRRwZEMB2
eP/oX2F5Qbbpg/PkZcE5dPi/BGMgTETI4h07d2DvGIubyqarjqJ8PqWFiCFwhPVRaoH21Lj4BGlL
P52rugmfbTvvD0bmYtet/tbOtPHe7ebzkM8Y1midBFzMCs4i/jKwCLdeiglCpPptVJb6TWXMaGHW
L07mH4h1cEmFvuHXuEE8Y67PAexO2ZkYeRztaSv3VMblpQ2wak3tm2YOi9e58LIzi5ch/5jnr/rY
d0e3wUluDLIKM4z/w9x5bEeuZFn2V2rVHNnQYlA9cAFXdNKpGTHBYlBAa42vr23G6qwXzKyM1T3q
wcv18gWD7g4HzOzee84+nQLd3LL9puossJX8SKO1/Tbq2mInfwFMPTCXweLsx2nJn5yEBa1VVO0o
/9QQ4zuyqLUr+aceEIVZydfUrSQ9on0Knr2SJIixZrZninAbG3/paiYkyuBEAY0lmH+1ELrBzK+E
bLoqY2hM9wQp3CUxNFpNI/F8RobVO/OeGcAY0s6ZBw78Q7zVxuwtudK0+jZKkP8mdrWzhyxjyxr8
sbWO8OD9wm025mDcu85irPAiMNZjQvGSoCBiShE/j+07+hvwm8V95AqSQs9KCs8SVeTnnIzOhuE1
lDtl2UH7/XDZacU/GsnPaUWfeXQHv1ZTzA0Vxu15GxOsDQKEULam4c1m+2gksCcDRW8VeUj8JJbl
Wbtp7XmTjZMflxCKxyh89KDE9nq7LRp3HzvBXd3q5WpOFpKSboJ+GncKY+9CwRKZhOGuW/rjrOc/
I9UP+sX2hdIoAkOUqfD/IPME4F4dVKrQlVDcRUuEgpGwNBckclKcnRWSyug46ERVOnb4w4kcFKQN
+m2TIOZihFNRu8v1nCY/WHOO3ljcGjkcBPwSkRBhIsVhjSpoEBMQ0aFpiU1W27KMLgArdHUEnzK0
OAgq+8xECvkVY8t+dOmSKn1CQugzoFh2fuYLqKKmt15lAGek3tXk3uh2iae/vpRex21RLpA2jI0J
dLVt9HYzVU6zy5bJJwQB1KQfABJedWVZ+CROfBQcDzwc81p1aKPsLsnds2rmoNWtpxTlfE0KTViO
/qjbV40FbnckxYYYOUft7s36EjnvFb80rMwPJoXY1IMV+O89Be8jzi2Cf6zAz1NlN4U0JEbSQRwl
Ju3MWHcdfS3S4SCYl8uTSDRv1PoDIzkX20kCksxuvRG4VDSz3xomD3RoCY9WxPiBDc3s0+sxZpJs
BUBHS6N6ITKN2CXbuCjzBs3iNnCzLe1ljPKQ0lbB4AHwaShMwLTM4RXZhwB8a2yzFpS9qj2aSR+u
iwR/efVkZIp5DIdVoRflddzjEoyjbZ7q3lmxWSNqNGFnJv+Xvr417CU5WAQjrzqU/FcUGXJGY+v2
Qh8g29SVbp80Bc7AkivuriOidacVYHWrPDo4OloMvcjmPc4UnUpygw7xruyUcj54ndOxFI07V4/q
YwrAUGoRF2HxUOzlOYjz/JS5eEGDECRBU7jjORwDsu0T6o9BkKVTXb1G3mjDC2+DHzWasUMO9uGk
ZgYxJnUa7yCsFKvcsOrz2INNbdxMwFN1bvhcqZSjgY5mE1G74twM7heEyTvoUfW+zhtAaXVwqgfn
pOE+oWZjlEm7ydh1tWqcdNiskFvrxKe5NuwjDd4Hzpdyj+eZAJPSec6tMrl4mAfHUO0uruF9pJF2
6g1zQp/L+ZyMO+NKydkWMdXdjhrnoH4whr0UoQ7ZYOyaIjzJa9rrfoKxr8qJ2upNU6env8xIXclK
Vukyr6pu0besY7elu50qqClfAmTZx3Tbfq8M7rKmbCjRnyuvReveFnPwrqFdF6TkmYA89WMJi3vO
JtZGXsoKoe12ptNSMgUQoz5jLnXWtPFRWgtk110Oox1vo8YKM/mOwyVgkJ38aTe1r7OMmJNA8NRA
bH6NI8eSh6G2J2NrmxbHfDPLyXv3fozQ1wFWtodB6JGG3mq3b7lUp6eGtlnKfPhyJakxfYQwmtE9
D0tA+GrOY5gOp0EkdhJeelBLJO1q7RHFxCu5KK2lPh+zPxpMA542ijVPjNTMiCCFuH7K4a+FntJu
a6UZfRiZj1KgIhvUedSy0uqk8EnJpUeHacVpZ+eJlFEr0sGBM+SRn9fpCM8t0uI0aeaXUFXOWm1l
+nASIEBVS2hgzK+TLy4H7nL0/N+NQvnJy9xZuxHDaznbkr9ZX1QFF9ewle8r0QvlQQ0nrOYWN57Q
b7seYxfKK/mVoDqC0FhjomBctIv15pb9iZnY1/Bc/kikocBfXEGFEJJdRUhtMAnULHDCnIrsHDoL
u6G2MT1mRllSEWxkZ89dAK8BpP/tIHr8cmpbGup+jKLGj0cCXEKSfaY3IttAOTJz+FL6gwMTS1iq
WQfZ2RQCzUpDyEMsMt7U1Nwiqr5VTIBL8ppDPfih5y1JIAzTHVxHmMsIuCLoqvEKHsIpPULAazbM
YKtV4qiXIHelrFFpZhLYkfexTClJekjFodbhgDK2L3K63GKZX9rllHg1XB3x0VMxoImxzEBVap+l
ZWFZ7mw7Wc7C3iY/ouzV6g0+ed1Wd3J9kpOAcKrv6UTYUs9AisM71M1qJa9YaIAsGUlhl2JMOW+V
3fYQHbsxENsj1ZZyGiynNbPXbOampYjxVNjSqIWlHEBBiI3EnPagg7ABAztlGmTOjTtaT4pCi16q
QuXllvrwQDC38+VgKyZgN1e10cNB+xWzXKVnDZwQDm5sK2Imlenzqh0Uar8+v5p6IjY0Yc2Tww45
A/vyWCgLYK+Y1GNNeRi89kvZXjQJ1AiFtnfB8Q7ZWlJh7Fdqj+eWDFaxRW0qFR9kGOKKDJCyDCwj
FGIk/0WYix0hRBhB86Mx4U4p3WL0SfdcS6mAtH0GQv9QFNFhUNk/oQ9wghC/tbOMRytuWAFFd51O
9LAWOgcpGKMmXoPjm29o5zdSZSzdgBPFEkHzn6hCGJL0lbnSaE+v5bcfVVti11NkyoNGCwcQqJzs
2bBSI1jlw3MbE50tZ4ly/AWLjoUg340KroN817hhuo+bXOeG4QlqqDF28nuA2+Kum/hBLg62J451
PX1q0op8D679HDXvrWBrA+qDbNHeSK8GWGlk8gzYqik/LUvZ+VlNLO84433CnUFEireXX09Gjw4D
BxrNr03Y0CFluKP39fhbFWf2yWl9AzTGGtAlT3YIiVELx5XVVrdNxVqkt6F+tzRgtzKW6S/VhJxp
pRP+uGgvh0HeBLRoya21kGKUHnKM3npwSYsieZyjsNAapbBMVsTTYNyYEdIKE0IwlqDShPqQQQlT
d1R6QkdRzGih1RxSrsmCIsb2X4umcGUp7MRuVwICy3rOxlpMIEvJ2LBjsZWLvNlAHMtah/gXIYNu
avb9JbqRvz2IsQNaQzqsmDcyYCZLA3ja8B6W5o8xJHIuS72zHKYkCexucwTH0Ja/NGO5rvLqh0gC
J4T5pYxQ+sbEJTaWlhD1Z9wbsFj2qlmLtEuSWNSqOhBngqtLiMHrHIYYCVvy+ZYPmMoJ6qBz5JT3
EFEPw0ocZwaSx/2Gs18f6menMJg26ERAhXZKyzlnOFCR/Pi1VXcYP9ao0VdylZTybLlMyNs80Tlz
BVggVVe7liqiCGn4pnfAZXSZs2zd1KnXcX0OcuQenRFxiGPLduzpxiSgQBrehsw2Vi0y1ZXhWK7v
1hWx2cIymhbEo7aOjUWJWxgt5bKvwbpC7ox8BgbpZh5qcnfxTQgdwo4p4o9KHOSBvx4yYYiZBu1z
dB7roaHF0FhvptI53An9z8aN/cK2dd/kiV6ZKPboKjNWJKKxAcpEVrvp6eXGimwUXUboY5yk7UiQ
4opcBGvnamDs5QeRj798CFUFAxgpQFIqo8w7htl7OPDll1khH4jRq0JLZXpBVosQqiUxt3hjcltO
wq4VGK95T/xIl8ZfonVDi1N47z6ZTjgEB4+2O48b1/OXHNDJIbBcLuSSJ78XHcX+1mjqo/z+8zR8
VzQdEpo4/EodjWGjmdR/FPYIIkqcGrsO0ZKOsweVjXMtP4gcy4rNEKrZoUJqggIj/rBtksEJ7AV+
Hzz2QhFX0/qe+rA8ty1gRLF2JiQSA6WlhYdZRS7/ckNSU3tfhd5RPiSRbqGTwBPD1cZ17BLD5hXM
bEoxxJYz+tTGa6XcMlG5g/3w3Ctq4JvI8+QRIU0tdq9I2Skxo2ahoftapAxkIyOc5NWg8LA7JbSv
MedQE6J1xWrNm5M3p3SAZyKcRaUrc+ybvTxSSgXmWIQvsdV/ym1GrjpJ592qKDe+dh/M7R0TrHTB
t50hmxNjdVd7S5KQNhc4MTBLPpHPO+nSiI34pWAVlbua/AallMHOol9FSMtR7r3qZLHI2yRwDXf/
vRl3gbuZ23jYJQ3dVqchhUIYMYyIDped/sRvBjwE0/TSe7Tihe9WuBSt2LyaKZmo8pGqkaCb+GZp
nsUa6bQhZmlAPgoRFOC42BMUdA1wnJJjSvshsLMfAwaqXc5zXGszaZdC+wgRaPbTKTjIB32gh8a6
iWATB1ZB/AK4NaWAqivFHlKp1kzU7VPYB/9lOi2J2R7n/lEKTaSejGBJJlONdaNFVnBMhUV6jHtv
B4UHrM8M9boanT1m841rKKcx0e9AKT7Ipc0S2kLpFJO7S2Z1NHohbCEsl9gAqPtkUo3du5OQaaE6
OZQCbBNRrq3GKFtPXHVf7s5L09MpVifCxtJ157DWmGQDYvhj30ei3HL+Vw7yCUOXV231t75CvhQG
8ZOhJAdtSOiuZQLgahD9Ku8MabtzNJahyPBYp8QFtjMmlqozXhLgiNKxKnQ3y8BpJ26TO5h7j2a5
mZaUFo2QlhgkXHAkCMASEpEXz8ENUMovBa48LrgoIBZExlPrbeMhe+STBkeI8+TZTg8tuESOA7xN
O2ifZ6puvReWEdTHua6gRQx3pg4dcWiQrCrlm9EZ3a0zBsJtxCpJNkG9K9zwGhP8lkDaDHVw3HET
vEuphVS8ywviDMEVzRr6TOnLMvbjHlwyDl1RaqDMvIpNcpQ0IcWU/it5o0nLvlSgkGejrXMnXIjG
yYIfIWEgc7PsAG0w22r6D6nZ6yPhhQxQKRtqEe1qQ73YDt3TxII3qDf21Zw65zrgXi1VfddW5VU6
q/E2IYmvFQop8ZGNrsJ1MXRfBi+Q8osf1s6DBf5g5wSdQMphY/b6p6G193JPEw+JtAHJU1IRPphL
yRqmNQpG9Z/yzpBHA3kR5EGbxDC0vuJJm0vrzg1sW2qC5JZAV4/O9H8pk2DaftpV+SL/JAD6nBNG
zGCj1vbsUMGXs7ARnU6gwOwEKmVLM5HpYR9rp7sHJ7VLNOCOQsHUFCr6kqb/VEqOobMl8BlBvxvH
rMKfD2CZQQCPMAJQoa37WsGE29btTZ8MtuWkqPpV3ZOYIEkXQ8NYXBcXK+difR3sx8mlcwCFP07m
i6wDvBSaz1iTti2fQLmGJ04eb+vu69jXxv1ZAfSNFB17HVyTKwq8KzvJr4Es8rFGNH2mnjwFFiMp
2xZe6V4FmaxxXhk1+xYJ1Qt07iv6AF+aNcaNL3VggbyyKCHBLMvVoeubX/Kb0/PxLps0IhJqh+eU
s5g0rAsrjbcAMis740Oeq+SyI88RSUf4hl1012XL4GFmQC5UVNIjT1wmaIQR77MwB0qjgIWzE60R
IYPiQZaK2m4QZkq1Psm6Vt7wcgMjAuvihtU2sNSn2BuJMniSf2lcKG2mkMjWKTO/FgSYwn3QFdvH
elJIOhX3T1pR7tKB3aVGvgsGA7lZgpwmbtXnMXA/5a6BvUghD5k5BjCkrazcpeiYcJZL4BU/lwJR
d9x13oUxSIiMUIpyVbI9gmo5x3Z3xy0P6VD5bISvV6V4lN/jnNpo4fGXDfOJk4qylkV+MDicqBGX
yWsXkz1RglwUKJe+J6ZYLWhhacVW3hjCHFBpTXDUU0QF0fyyhDNrCX7BfW9Et4Woi/QMdFqSpSf5
UUfFfTCy5MmO4FCrBFhu5WuVSaYee8tW143w/5E0I74bntGhUz8bxaN0pmctl375n2sSzJoycVZ2
ubfEMqgoSrJRBvNFSU7KqNZHuWJaU4aRlQjyRSXx26Th2JfIJaQn1WThFEuF/LLEvySiFphEYV8R
ozUy82rM8D6fiESXr6nqKOGZdXxZMOVu189ZSR8i/aQheUbNUxxUWzvKCyePknMPjSAQWZaZTuQZ
0yr5aUOF/JUCwToybdbeYDIKoJNM7HJTu0r1BDeBxfUP2bItNBMu62VQAoVUhvuB8okubpFsO4u8
ZnOoHsKhqk+Bq91BZSfJTh49qCipW3qCLmM5iOGoKddxedPL95dYVcgxkQLFTU16UVH7ElTbnBDQ
i1UQr5105gcxjj/qLNDu4nEHpHf4qqIsu7ydluSYucQV5ILyMqJSoszDxJY2ZAE5akYiEwcHG+EU
Y/nAWNfkRm6dJe/8aAGw3P1YOjIyAnupmHITNUCQgTKFDDbc6k56yikVxpOV0VyVXxbcWURaBLLI
JVaqTvuEmnQgkTU1nbPcb3GhUfZLgT3W3tHMRK7UQ23Gj1Grf0aqdZLLuKyZnTkGOBQjLZDLR+no
+daJllOWUJmkLp8CeyWJrqlyaSz6PEpa3VomXwipscwDKvZJ2+ScS8k31czY2XlN8i6cYVUm7DHG
tiuwLToVeYmaBY8/3kUDvznsafnkzDXlecxxh6Pr0dq30HBMnMv3ipEjth/au6Rz7mlTcWmogbKg
D246Ifmq02rvGcDbFAZUeV20h4TW2MJe3BYEhBsZ8iQ9xdpGqqa96VNvHRiEtlta1O80CFe+A7Bn
Y0PUsdAVsLD1md/kLMIjI1PDHSp0/zT5dMfOt7rTXrKqDnwGx69wXB2/1en0F84efB4bzEjIVkAQ
GMbaH47V7K1CzwH9Y7CqwbykSloQW3PCXHSi5GK5cwmhYFJ6Qwze46hE6S5KE8az+VoVTL0o7MJd
YvB4KTZhSJrZ95uaxOEEenPiOg2AYbIX6560A6RidpEe9YYecNYPzKwxtPQKEWqKjeTacMOTOydQ
G8Av3LmhDdt2aT7GcQ4QAMCiGNv4FIXuKp3JL057ZWs57naJJ4ZYRqkcYNaG66DAldSBadBhVBBs
STWTVldDKXhEaXVpc69a93oFUo/oilHtzgHM8dIiqtitrFv4XCRFCwLEVBB831FgbLSZZTKayP0i
hVE71E0Nxm9RjnbJXT1Exj3PQ9h+dnHxFjU8JYM2mSdjNC/dVL8sAXlBw4gdX/4PoBEG1hWrsK6U
fhGNFzpMNKx743OZ0Rim1bIxlKk+BI7q50TNL6gj13bv9Ayj+WrbHFskV6bADzpCYAj1/jAhaM2j
KmG/tS626d63VuXgA53D1cJ8vBvG5xp6ZWHRHNIdVPytrrxUTgh5iXyvbYPHLHLc/qfr1a9eKPDE
ToG8iVCacEEhrfcpiIGEuJHWI1RuZizF1I2Wg4HuBNryozeDK3JRhtBi1i9pkSwgBiMEvgFA5RqG
iaPYa3cihisR9Rzjp1dgpreMxFEDzrDEija/x4b0joOQeCaM7E3anBo3iokegGnYlWMGNT97qqd+
oF5IoIV2pygf6Bf2HuNmSyRJ75Izac/sGNTZBBOa6T5qxN+rY0PMSHZJMnQ+f5kYG8jCm9jDZzWN
2Q+KDWu39M2TQp91GQFuNOWLyUjHR6fnI7uj0eXdG+G7g5jiqkrggePRODlj6z31+qtXG+/W5IHy
DWPQjpN+jjFL6UsQXT+hNF5OAUa3FuwaaCVaW4ZTbjqX2ht9PCIDCheBnkRtdIgm6rfF0b1d4UT3
PVMA4Cj4DhzSPmtNVzeoyzxAGPNTrzXOtkPvWADaOZhVAvYDt+rYEHk+19pw1rD5w7Tcpom2cpMI
Ib5nFldORWotPZxTMeDs7FpGJAD75nUbJG9epsQHM+/co2OMN/0yOn7MKQpBCCXHWL7mlU7iSU0b
T00ZLEflZ+pMGZaG/kBvLDlN9cDHiOcU9SZmOUWsbVSbsBhcMjV0tFqiKihzQmF4fjGypepVabgC
FW9t6WLoW5IHnoKptnatDSYHg/AWMk9w5dIjMsk1OoxO9UgrbmeYSG9tC8MRVGsbs2gU7np3bM8J
PXqlNeaj7eQdmjAm9yrdjmPjFlhouAtZ3NBYpKc2VrMVQDzdz70BFY/Fhag8gNKtkuPzE5WRU5tf
xoD/9Ru08Ati+PZ/YJHf/u//yI78DTD5ALmjzH/nSUo24t9/7f8+x28cv8rP7vtPiXfz9x/7/wNC
KYh0/zOE0n9tyo9/O7TZa/HeAp8sOqZ5wsUv/toXilKx/wawwHEEjVKziAmw0fGPH233H/+uOH+z
geZrno2DGhElxou/wyht/W8GaEgcVKpH3/HvJEpb+5vBH3i2TevMdJnH/t+QKLXflfyurruupxum
pmrgFTSs3L/bPVLdIZXZoC8THYJd5aPV8anKVuww+79cl8uXOeDfij6/lHHRtf/x778DHP7xhb75
4q0CYpGn80LmcGfGb5pt/cG5ov3pFb754WC7IjEgB35df45b0Jp+vR725jsKnV170E8WEax/8EF8
c2h8/1CG+s11IjCiiuHyks0G8M4282tOExv3odnOm26t4Ondhr5+/a+vpPgc/22++McX/e7Q0QlR
M+tUXc/H5pAeu9Pom363c/5g5MM+/w8v5Km6Y+kqdghgIeq3F/KIAy8qlbZJW3Uby7gjIXmX57vK
OcLyQSM97OnSb9VWY6lljGO+x8N06IdX6P7bXIcP3hHG2zLYaDhwZx5DsfK1rN9q1EZBS9pGTg2F
GESJNHzB9nqZ3watfp5YsSG544uApRkwMn5qiI9jnhvTPZqa5RAsDG8SXLpm9KKBXp+GdrcU+u2U
EE6gpesqNI72EONpJ69W1aY9Uh1k3od2Oo1Gu6P3eG0prt/O3qFqbjEQvvMOIMFp/TZYDsryVhrQ
/8llKMgtyOpgV5ZvoxOiRzYOKeQUBRPFCB7KNl7i9m1R9lZ/LKoz8GAExbNfqQ8ISeful9pfosVe
V0a0QzxihAfHPEakyDVlSNREi7GE80TR+nr80nRok20UdzfG1O3nudoO3afoa+f2m4UEpiIOqXcC
OCbaypuvTM748z3iGp2nSLPqZ1W5bdS3OL5MmMqglm88slgcylaSxi5BdL/YxlldfrbpqbOOQ3Pr
ZTu0m8dueAm8CIzGJ6Dcjd3U950XY1fwTec6G3cLvZyyPbQImgP1o8fMm9FvG8JLlN1qxVOrseMg
fgqh4Fkavm6z2MVeuhnwR2Om1zA5Bx9tuCMrjuoh+WlX7pXVOIdZY6tiSFAsB/CjseEx7zToZ88r
yPn44ks4WfXKSex1oRxHBOrsoktf+MgRx5q31HF27g3ytcgWQ5qJiDXgfZBRaZUCXK3DUloohiM/
Y9SR02QI1OVFU28J8Gr0pwh5aDW41EWfIClXln1W9EPsXbNKr2tOnBuqLELVNlN+KNyDonVH210O
zKQQghO7Gd2U2c8uv3K68ZhVr2FLroRb8eEJQd4slvGktR9MUrfanPq1rm+Dztx2LpBvu0I+8hP1
0nrgsyyRt2mo7r2Os8SYvKXqT5u9W7H0k6EeKxp7RXGpwmfFY15EMvjZjs4NLbaiKAi8yzZ6cwcG
guH0mYi21TKlfpLQRcKzxzd2gzqZjMxMmzdVStNzPJkeDfifpptuYNm+jAZpCkWJzQCafmHxutMM
ym+4CYk17Zji1rZ7cCqi6FJK9xzJOvoWvNc2TCJ+8ogoFFxntCWBBeK8CMG7s4ubsIbaiZ+/AvXn
NDf5cMPpZe0wQNLG4zwE23Ehlb19DYAJTCow4vHZoDPMuGHNORwd+SejlmsV1TGr0Q/UMTfD3JwW
4Gqu8eaEfkFlP+vxRmXK6jin2mk2WcZIj/HFCxO0DXwvbFQ3hOJqKkz0J0NlBvS0hFgVLYLTSwRH
b+VwTDUfaTSh1GSRcpbzXut4pP2tr3X1mJSoRtQT6lVoOTmKFlKd3PMApr4K8EWVxH6X73NyW3As
tG6ddoaGJMhdbyY3cqSh+ksRGiRM6nLfxaxgK5uBIVCg/kKagMGXQPryk3YokvPtGJmMHK70mcPq
hqhmk4F7jca+MG6oe422870Ekbnxa+goeuz0V90RWBCDLUdQONAfL7pq05k/W+1pEvcxjI2eyVfK
/dqfXQ7qw7sWEpKnvKvqW0UkUBHjZaBVrhrpxtYuYV4ANZxWLTdmPH0Ihz+QCpR5aEJN5+go1kaf
36OCQYU9EnUOrocZWJb4XXlvw60CLbYiuADflZ/SLGvSnyqawr6I+ebtjaoEaxV1dBaM64rlMIzu
rfADsQ1Kdf0w56GvEVtVrVEPtt5zn6ofISNp/amu70NjYj4RHIgZuUuS66p7Sft3l8TWeH5aRqJT
KcMWjZFf6gA1I7QP78pUPLIj7giy6aKHtmO+lbdbS/2Iyle3ztD/kSpk4o3QYbAikA2zl1i5dqsd
vvmm3xvTqSGVc+FCa+a+Kh9LUtZczFOF9Tj22k6LCYKpsdY12bFcWHEoSGKiHiJmWvXwWBjPtuoc
K5T4THpyk2Dig/CXgqA6t5XzlCl0r0sCRJjrVvsovnjak5bdk0G2LmDb58idXRKGg+VNbSk1rEfA
/bXfuoeu+IUNNYzvpvoxBcZMkwQ059UECnqwXwbj0nTHaoALEl3PjU38IXly5WmZ6p3R/4pMMIBX
SvnIf2ondJVCoBmRUVLeNAtmavt2nE6xdc7Rrrco5qeaPDYGHQ2Iup3bvDTTHv8pwuQFQ4QfM+Kv
swczOWfGMWdftDCge/FRTc4CnVchJw8HgGX1z/ZXp+Hk2SrlpfYqhmgMwOwtbnpEeQBT6pfYO6jT
VUb6UaKVvhMgJDQ2SX+uwTMgdPvVLjp5dsU2A9+c2xoYtt0yfnJv2F5ypeCvCg00BDE1dDkvp0Kv
LtRiG48kDxIA2EpiamE0JK1G/Fe+mWgPIvFa62W6a9uLySY20CxXXJybzjlMlz8cc7+BysTpjGM0
MTWqhVhYxUH6+4E6j+xxSS1PZWkn+0I5WdxzdH9aAhxidd5GA9riaTyminVQFJPOtLclmhEQMqsw
NqMquB/z/ujGvwgkN4LrkGV78pXxVanZZfN0Q7SJy/ZK6LPhiBxW54iqEtMWnaSbLqfZ8K8Pm//k
VO1Rq+JANgwHv6/57RCoIzGcsZOqa2WPJ8gHhbZNIKiFKxRDJHmsSEXe6Hd/eFEqom9HXPGitk3p
g9rRVL8d5QN98XCFROSF7WhyEAq+97bsRfaK9LN1vEn+8CF18SF+P1LzeqD9Dah4HHmlu/wv9KhO
L4p4AgW8Jgl37zzjdlrVaz5jcSJyejVvXN85stRtsPr+GHzvEvzhDVDz/ZN3YLm4Iw3eB5f6222D
ezaz43rUWNrpO3Pr19wMsTnQluIspXOxl2qX1vdNeQNqFB48XT7NG7ZLD7tFv1Xru3Kk3/zQxcap
SUw/1Z/hSNyHAxO1xSDeM33WUBFX9WVEjtwtb64jIk8ZmA87Q33QjVtLeQnt567gucJjXk+fFS1k
d2C39kLvVimtG/CNRlS8tE22U9M3S23WWpsz+aCl8VPD6sTgbCnLtZ4C1uGIhr0DvzR4HAMsZKEn
R3AhW697FAkedaRsrJoLK84yC+2wtlklY76NZiC8hb4up5MezhcH2lIzPZQO7O7FRlyB7s+acWF6
K5gRGy09DSa59rR4E50QeSLBrPm6YIBWqJeIHlfiPDnefJ+GV3Zzh8tsp/U/yUldonLrLj/Is9zS
uPKjkRSicmN3z+js2+YdvNI+JgvKqN6b+fivb+1/LN48DbgJ8ROaY37lUvyVUxYu7jwUMMzWkML3
xp7gRl/b6vtk969fRvtnT5AD7oI4Cx4j7Oy/L0NkcfftoA4alSluqnW7Dg7WlokYhaK3Kf+w6H1j
rXwten99tW8wOERDYDY12s19eXGrzyx3dsp0n9pkywh4XV5u0J/taiGIYRICpS3SLqN+j1w7qIN1
5BKoVVDpEX/61ChkvN159AxD85IR9ZqL7m6DJM0On6ZYmUQQ2sOszfcexYgTT58mdUD6YjN+iLKn
0qw3HVK+2f6olpcE2WNjYmN79pZzYia3SvVS9ycNC62RXA/tVYaFZlKL2wiHe9SFaFlH5inqdYxU
ri7ju66bzxkei3hynzIz2YweA+SsOrfDUxTd/+E7+8cGBvA0A0SXg+jAYQf5/TsrZ6pLC+fkut1q
Pr6GHaVMcYqvfrirchNvPnGN/uEVv98lhmrYqqs6FguSTSvo2+Lu8QRgKJq1tUUa1UrdUittqmfm
3wduEyb3f1jmvn/A7y8n3s5fllmHEduQO7xcn31q0XZgWft/+ECa6uqG66m2B8Tk91cwltJLg5bH
S9lPvuPXu/i8HGkXrFmn/rht/EP7R3yev76aAHn+5fNUequn+cCrMZuaNtml34Vb88CIAVc+gbR+
6ffP8+mPXad/9q2JL8yh/Yeu0TN+f1mMPLOTlDr0DMWvDqxfG2UNxYFY6/Zq2MU32uUPV/Ub7JHL
KT7oX17x22pSFk1nzQ0fVC0+vfw84LJuzs7s7IzOfbdQ1WbEK8OaXtXASZ1FJZ+vw6Y5/EDO8wrm
a1MV9UY3583gZvedwukWVWvAIBmZq9XqPvBPeIMQCeJfecHJnFN8Xs47MkbXg0vvHdvRMr7biXEf
6sV1MycfqZ4RUOZVOMJMBq+ECcykzSVJSRtpPLrsenN07hfjwKS21lPfC6gauscmAz/GMlRPuZ9r
5xyCjyDnp9m1Rznl6DetSXVJijSs621rKv6M7wVWk3uY8DsPxM2ObYRW1/EZva7V+qeZgohRd3Vz
bvvbqT8ryv2MFQWOL4HIjAAcP/Eaaq9lO2kvbkFvX/O7PvTH9DbB5wUVJcSCOpACXqeHKLjW4gt1
5dHK7M/Je9LzUy58f+qnTfEfW87aK+6n/Mbhux5JWg1EAg1cCUf7VE3m+H+kaBmO6Mt+OxrBAVJJ
RdLoAHIc+/1m88YQ2pOCnBazaUXFTMfPRSiOsSnlLYkRaU78CiKbXj8mSrZ1resAzSeYpkNGMrN1
CdP+qrJvnOJHz1pqEEuO7ymdrkK0CXhJVxXKZAJx0Ds9tPnFdIS4764azur0OEzDprPf1ZJx8Xwb
VB9cLnA4SVL7hZpsbMzmWX/JqQAYxBTTfWXu7eQ2cc9x+TrWV0WMdSImVUR9rBcQ3ahcNKS98RMi
8zUck01SntK+5Cw10FHQdh1XtBjfK44yZI2uTSU79mAV0grC1mOdfWQsiTUieJu+wDK/N2SSRYgw
nPDVcM5Oj5q2//Dm91SFBEA2rlDcYsUY1dcqe2w439e8nyH6lWXFlqE1Um3qqYsx2a9WEW0Su2dz
rG8T7VWni9MNPDTacu3W44PwvVrhgBz4OdG6VZMfmeDuHFiiLSQMj5QHr3gl4Nasfoag20fMReao
7eBsor/8GDtgAyq9cCqhSgUghmiyGp4Bw2fTuB8zvgHrZ4uVREg9A1gief8QCPZndeW1KOq18T85
O6/lxtEu2T4RIuDNLQES9JQoyvEGIQvvPZ5+FnrOmeliVZTin77prohqQTCf2ztz5T2OmnD8CDhB
V2RQYstGNaA6aF4dicIvqShgEA9h+DGII3mIpBRUn4axkvI7HYdFIs/PgeyMgESVnVlfBtqeTZFT
6ZAftewdaCsfcyEuGaZUJT1MsfdB8VQzUseyXw7R2yiqi0SnmJ5TEJ3o77flC6xxFv99FV+8dC3m
ZIA+Vs1r3zxpxDj4iX6ctw0GnBo8L51GhYnCmCa+DFgTzbF4oSDK70fJod1XPR12IoVJg86CQzFQ
5SvK3tbicE169xTvxZlsY7Qaud0bzccNvBIlYqIImQMyUt4V5LeK9SypfenTAz1qx8dmmxNqlxum
o3ryWQs9f4VJ8piP2A2nDVWyz6a4FpbL3LcnBUejilTEZ6TrC0WAXyPnROncke/MpHiFBL2oFTSq
MNSF1m0Uqg4eejfE9ijUa0rElGHJUR0EvpKwdQJBPHcp7qa3BnNFoKJTJUG3rewxwOvQx4CGB28Z
zMEb20yq3DqBOoG8XgBv0wlfkXmCC6HEQGLQrqSrfHgNxV2Yf0nyiaJZU714JN0GVB3LDugFlRW1
2EvaOSuvWihSSaNQrzBGpPVYPIaCjIXvKQaVBM0syF8k9A3mhN+ZYhK2AUqK+rHtmIQRHcaU9GVr
m7Cbl0wKaNZAEZkmcj8t86FAbgEogsk4g/8Awkv1xUfBVLGxqXczpbfs35JiW7TGuk9FRwZ+j51y
rVnUKPXsYraUkQkFL2YfqrXu+5ps6L3YvQ1EzbcpuEnSNL1FCQAEwz6SRQDK8bJn0HlDcQ+BZk26
PJkr1qLx2nUHg8+M1oVxsIxZfYS1wtLu80jmyyM3pyIlhZ0UGbJR0n0GwBWQE/CcouBQDmuZe0A3
tAKluuDbJwmVfG5rMyTIE0P+CJ5CgjNraAe5OkFOonc+cmzyd0MSYGGi9ZyTYTkC/4yXRBHTSn4v
OarC6Vwk/bRIBRAxrJsm0BeCdB0VLVP72fgHMX/UIRmlROmqcEcVaBakoqyw4WwJ2rU9gW6y5pie
8V4xzcfKJS6bp7EhqXZdxmRcEpmhpgQeRt79yCeZ6PJFzC0nHdUA40RIcKO3482jJBG+vDQht7Tb
SNTmKmKYW/ggynqupyojqKbkaQTQJ4luhmhMHJ5V7DBjkNpaW60UPhmwaLiwnCJp8H1uUK4s8Kou
pdyAUHwXlJx6mXZUQ/6QEE0aLaGR0VntsDYSkEzfByo9yO8ULQIcELlJNl4SXJoatXpmnBvFTalR
Jg8TqW6TWb0O1L/jHL+aQgG/5XHKtknTwwpXqvUQDo0zTa9Je44phHfhnEYDZEfKviIlTJgB1E2K
Q7jMt2axidWcRgB9IMrKj2rxJlbnJASLPzzL0TeR5QsxEg+piHImcwnluJMGSKNPtfUgCTHxoWQh
5MtA+ipAPmn6Osiak0EgrBgexYhA7RbGIcFoDDoMmj2dTeuBPslygqnhNbpbjAFSi5VcMrHGZ5PH
HITAfIxm3ejlm2psLOa5rJKvGdSQHmivhQJBJaJFphAgTy9Z8+KbTwoGSXUG4dfkAydC7Ipl5kyh
4bb68Cmk2R4R9LHIDimEHX+DQ9AJ6wfKfjMAeQ2Tne5bE5B3FhBHTYG4Y9QrlX7WI/8Ddch+lAR4
LXzDWg2WpSQ8hfJglGFVj0QANOaurRXojsCSfISo3l0ZXPpARpHVbS1KpGOATOpKrp6pIxghO9D6
GkhXm3OwAN8T3YxWka2n8qWDgrdeAoH18M5ocyAIyLG9cCnr3m7AuIM3OzEUSsca7mF8MwCp5Ozk
wR+p24QH4FjmQAviKfQoAzXVSiwvdfc8aPj7Y2olS0N2JeNCI2ap8K3hjgC9oM7QF3JuS3NYoQMO
cCZK5WmQH3PvQadwoRCT3EinwqQNRYBJPWKVURU3m6RlOG7pCix1wjscPKRu2GV2MuRLkbVU4OE2
wWugfke6h6PIkfX3iIu2tAXT5KShX+PBUpKxusdIoGTOwKHYuQbOTEujYoYq7nuTADKElfBHKTOH
qw7JnChoy56NT6kBKfDirdfBS/ZcE1qWRM9FHyQe9yIS2pU0kbTg3dWgtX1Y9aZ+KTOMH6CytaVJ
Pyf/FKpTpMODyU+Kd228R6yIeJF7MHTKKfOubbuvBYlzfQ/3Qu43oXRfgx0T7mGm6fVXp+ABialV
ZxQxmf1iJrd4ilzWMWj2K48ZukZZhK9ik9YittRDzhu0WJOQeFKO5VCSriWPJYzmP0N5WBGBsdCi
afajrQTkzIL6EXUPQTIu86lb1IQf9fIB0fzaROuzAS8AtQSTWQBxQNDvkTLhz05gvTAt9ZxlQGNc
alRyVkgRgd5XFc6gtNiORtAG4YC+iowhFM/4ZkE0iuKqz3BnDs1nkWybUXS8aXLaogSZOhF9FeSf
XnjW4vtSwU6Vdq+qf6bTpygo/UmF0bamV9HsdQ2Y5ck7t+MO+b4VOkc3PsX2yxepDkT0lnqgHAmx
acYlLU/i8F73TzkiMWA6hHyD/bqghbWFFlI0SfGFRr/dWiFqKgJSYijyTXq3Jsp4McYvUR+uRhq4
6AzJgMS9Jz8hslIsw648tlgsgoaORtS7lDSCJem1TrD6jc99pFIbYa3tIWqkZyEC9nZu5y6mp7g9
dEa5B+8zWg2qa99RlQPSLprzoR1697G1YZ9CNhYhf/IRWRQb/HOq7yYJl+T4MfQP8/312k7GtVwz
y5LWt82HcwsldgyjVakMeCyQekAyF7E5xbUzSc19T5i0ioyqKJ5y9uO+1TmBJp2gwtsW83bX9JCg
l13Vs0tC7lU2cLgD9tmiq4JpEurvYI5m0U1nqF6U8Tlt7mJzFou+T9JXNXKOE49+dhTqqywjhfZ3
VXBX9YcZv1WJm1Z1GzB1onGvxRuvfKjHpwB0rpAZy57XQ/YP9SfouRUfNATU5YhCQgmuSfoVcPpl
oYnUnWpqjsYqUhBtmUf7lqOSL9BleZdNVzFftcyd/Lk94picDwbjTjXdYd6/Vvd6c0eZfg95nn0u
cky6vLO+jhcQnVPCrxrGQ8fdiepG7581IXHS+DLor50C4woaytju6Jcsq2ELDN9Uw8NQfpeFeBDG
+MpOzTGn4J7j2glF5XOBAc7kskXln4PgIlucbUDBc7OtLu5DjYvSEqQPAuCE8CTfWnnMaENF9AK9
uYFw6rEU2cRSe6tpA9HUM/VDJ31pBb0o3mAyIWBYlsgZ4/Aysb+oKNaZ7C5e00h4a0lMjDJ93Rvv
OWXCFLaHLj+24hOsVAc9+1clA8dCwIqOduYg5wIb9OmTvNxLER+HjJeuGwtG97ISrqgilGZEi5pt
Cx0EpAJdl5NHPN7V3RG6KWqDo0an3VDn3Ht+bgGfwhqGi1HsG3/aGupokztGxWejD6xL8yutl2Zy
SJtzS0OuMlAw4vJOtbOaiatW/BY49qtEspnyZ8g2XW+pojPBEVHIWEi+DP81V+tFxNJrhMu43ngD
+YjiOk4Ofbbq1G2tZCsl8XCoExypnHP6BWOe4vVcTSEozBLQy5vf4WvZhJxtp2w8B6OxKsqngT2w
x9Wil67bC8MLT4G9QXCyBrLrwJdj0QO+HILWSZ6ifK8Mp4zSRZtdVLm5q2RCLkYKkdqXUr+m3Zci
JauWrY4oswXHfxjJh0CZzVw1JYtPTxHsutxOtP9boQRVkC2msAAACj2H9N5A9w/kbFho4LsckYeP
zhkai7gDtNR3xOHBLqqPM0ItTe8pNRTRN5xwOgOFMzQHIo1xjy/KJmRIJ7sca3fW7RtuL+m3okV4
xtyMqOVF3L80mbgtmw4z80CVhL9vSsu6I++Spbm89oOD7njpMTEJ9XbMWQXfdUppXhTeBQW5byL9
2eSsG8aLEbB5jQck98eiQibRlC7d87zcaNGxEa4xWLEhh7g70FYvaVR53/SmJYB8vYUmin4SMTUo
F0Irtf2Zv2DB3VJ5i3zvjbBuUILK+TfdmlPc50v6hqr6oVub1FPY7B6HCJyUgshj4Ow3ZDhtri1b
brPdTvQ1xHWoPKtQalpxm3jvM2wyLz91eR3Gb0kssx58pNWxED6oHET8WSI2p8hO5nS2tI9Ef0j1
npo5KAADRyG2cDnlELRAi34fgdbJkHJry6SM1xm4THzheQHENXrxWXCnf4puHDDfe1U8xvLTIIu2
Xx7KVSyGh6olpjJA3PplsW23zI3fPVTCPiSCTRuvAuynhNZlkW0K6RBKO29mqbb7YHK9FGSk56Qa
5hCksJr6DPHhqNEBDSiS9c8diwywtUXTgvKZiHLbmBlzHsFUyqeRnKGWLDLjLmXhqoy9xxkkp6rB
SYS1W/X3pXaNg4PJaAKWhA8hu7bVnvBZ0WcO8z5mLdtQMN1WpkuYRu/Re0Ju3DLWg5G+61OWXMQy
REws8Rm+1pON2RXUDw10P4ndFtNjczcpOKqIBWyA3kVro3/qwTRabeKwG/Om3DY7Dg7TJkszqgQH
KYdDvvEop9HJNjuiz/zXpn0b+lOPZUi11pOATh9FV3X9obI7V+9+q+4ZlMo1FKCQjm8brdC2vCCq
RFt026W2SngkyO1XZF7Y6krfDbldiwv2Hee/X/eHy2o3usmyaKJCTikqIudK6LSFzaWKfqpaz2Xw
3+/N0BDXqpYimTeK0xFFXd6y/bPbre5qK/qDDkjQB81VVxVNMPEHWeafmsg0/f/3ejfPMp8mVHcT
14s24bq+5jZW2eWwiZcwkPDcL+ZHario0FmWFxEd3X4Riz80QP78YP/nd7BuHqxUVGHH8kExTz4b
rNApFhqj/aGNI88/5bcna5kS4mPEw2Q9/FoTLiOv5eTYIHvND3I4w1IQ+kyLkZhcbJ4QL/AtwmNh
Zpe7dUMVJj56KuzRHBSDvq1aF5y/nZOP+Pev6ra9xG8jav/6tW66FJqgFJ4ktKKdiyfSLRYKDOq/
X+FPbdVfLnFTDQ9YuMaookFd0/AJ1/O71fcUOV0QJo70+ver/fFl/ut+btpLrdHhsYu5n155baNj
MLyF9e7vl5D+oDv45YZudAd+IigNextk2a6yYsFak6eiLiZbWkbb+ieZw/zD/vbd3IxIpe1D4Hgs
Eea0xs/FDnE5pjMGp529EM4Pt/bT47sZj5JW6UJIAIXd2/1StUEYOGyoEI4h6SCxyU220bX+oRM+
/8zbO6TTTKS9qYpo6m+u6WlenflCLv8jp8+33bp0smPj/udietqboqlatP8U/nX71nzA0loxipzm
T6JwHvznH57dn+bOf1/g5k3VWI/lERCOrR+mVbjGn//O1g2BJx+GuMZT9NOK8Ced0S+3dPPk8kQ1
DVwu6KbWyb7KF/qWnup6vJvc+RjrJkvvqC9/uMs/TRj/e5eaeDNbQl+KIQTxtiKu5876/XANB9iu
lh2GRpvilvOftsDnOYpWqiXrhmnopn4zgWRJpxcqYlqmTqQN6hck+h9mwT999rqmSJpJyCdSppvJ
uWoa3RhJirf92kADuZU4EsbS4w+P7k/zhs43jvZDoc1+uwRERjRawG5mhVZxURxvA1lpOzqzSMr8
YWH901viPhBFmEyGv0mjQo8Mt64TAfqob1b0gsD7p5ni9mu/bW/fvJSiwDQZ5rS3u5Wyak65a9nm
g3WvLMd1ZAf7n+Rmt2+IcE8q8CzSmqUiO7vVeZhdNww1HTo7Sl/ZABXxt6e5P7wfbV4c/j0T/XMR
oo+wHimyqGo30o4cDk0epmgtBjmwtbrcgHhiYzvhtGy7ZUb5A0g7ylicvfmw8NOvGpVv3AAnO4Ta
fUMLsg02JTnskC2vTRLZVd8vKustrgAWQX5SB9DO2tlILjRfpGQ8IkG0wntIyohfyWEdxwO6d9c0
451S11dFkNwEymLgkcGaIHpvzT01HRwezUVrJCBn+SGX851poE330quIYtkM6YN5Kpn1sOeqR6yp
Ww0TwKgnD+pYOR5u4agEXN++1pykZJF1WFsHpduKh6I/xl6/DCgsNdg1xn7gN7pPrRJX7yk26PnO
WO5cX6kiqW6EoWc4k6GMIowdh3eDI+CE7FZAYgalZVKubHJKyhtZdzeQkkGEVq6OD8l4CMbmS/Ha
Q6bLS0WJHESLh/jD0AG3B6PdogMp+leeeYCv0wRP0gnfqGG97NK2L1XRLQcsCwFMlap6UqWnWttL
1T5rOFKQcJLV00JXsl08YqCu2k9LsPZW9NDIB6loTmANVrpIe2eCMHrFrclJHPijAK257ZflWG9M
8r2iga4Ij3foIluo9rHwysaM/SfuW4qaWU8v2J/EwKZlYtP5CQ38PD6yBOtJ8dnaBcsfPsvfR5rK
6mgZsqTgdmPv+OvOUew1zRsbpCuiOwvgoHY4ylFdwGReotDZ/CiVuZ2m5lGg4W+ja2MasnE71IQs
mVRAtjyAlbSiJ+GK7ZKutZ2v+rUV/nB3uOb+MOg0S9NlkanXRMv56+15YFqMIoXaOyJoUbMPdJw+
lh2iG5yk4RwdftVpv9Xye7W0DUFakohzSMT4VZoaB4cEQcNQBZygpncd4nWYR8BiytG89/laEfrD
WOPsmO5UBVb1ADc4+UjZ32iTh+cf7JokA4+A9T+SuwYAylfwPXXfzUBrhRUOgO+iA8sTR2sNA34Y
G3sfl36hIMgf+PirhEOrAeqD+Bv0FVQT/P38JUuzR1bqqOAipUt1LaErUCJGKPZZSXkP2fmjUVc7
pAB3cqehWO2zqy7Gjtx9aJKryTIu8Qh1QbKp+uHBKq2zVW8tc+lJVOmzrkRE4jJY4qyy63Ra53Sr
A/oZVJwY2t7sD8jj7KEvQGnE2KTtWF5LcfreG3cxJHnZzY383OkU7DWDGv+eA+39GH4bggxC6JSp
CuDoFDrEHTPXwYt7m4bhTvCIVzOdRnmbYOEr485PlIdOLu4zTVnRwhdEZWG0DS0ntUfmA5XG9PD0
hnAV22tBIOwiSe6t0iOcwEB9YtgTAoOqvhPkx7Lql1NPKOqq6NhUW2vZT3aRP3HgqwoXTNN5CCAp
K+hnZOzlE6LVHhIaKWeuMC9BvcIta6QCSK8dYsapNx6klgQ1Qv56R23ozSQQNFPKFqEv34+6sqzr
9eBHT3ki8GEDvynQXk3dHkzRvYc4QCGuYiayVFY9qyHEetGJMpFuyl4jZGEsizvwjsvG808s84tB
3kveLjE2dZ8ceWGU9jsHHdpSpBVdVDu4aktSEy4VhZki20VxT5zB/NLXbBY2VX2uaNQBM1i09LYM
/h9lzE66NjxDX1zXzJpmNlxqr49saYL0jB1rObv+mjT+rEfzTQxo2QbfCX08vyjdAWDAOPyTormW
JmhlZfvaY8yj+E4DXblvhephkpE702wPpe80AsdDt5PuZ91eATijIu730VS5I7H0IvSvtKVM2JE6
tOhRPqc1VUIj5ajuq1QMo6fRmMoVsgeId5J+kavpq/QewiByxQrIfZYgICUowbgEeuCKs5yVdQEx
cYqvJgT3GJSzs8ENJuVAcwFzhuBade7Wee2OTTDSVW+PmtHtCh540s5TxIunUCGPV2ZD9EDrO63a
roPgK8m/LeXBJGACzugqSNmZkphdGtNCQ7rEJC9pzPij8WoBtGFSfa80k6zNRJco/ZmUm1sLYD7p
0iGd/aDHkNV+Eq++As66mBCspKO1UzMUs6Q7DLSMGwKHwkhZq9yebiiPQn1W6asXkjPbL8qar9q7
V7DYTwMkoflFa+taOUpIH8YocaV0rfkQI5t24c0+Ia90uxbqJKuZKA6U5/kkBGkxia9Vmd+32Tbv
n0TprHXXRtYODU8PTxoZjVt1oNlXbwZLdzpSjFMqpWFN4o/1Nge51c1Zii56+KRLT+P8HmsBI8pD
1fW2ZU7LPj2bU/kwtjhIzSL4aNlOgpoQ1lFENGuV8juhEFBE8rFy3wkNi9GyNUIgbVRw228Wkp1P
0RuRnalQS4bMu6jjBA1uomw09c6Ih6dUcawWcwuGtQl2AC/UWtcaVR0JmlAYPMYGau5a3Sgw5Fg+
id4N+ztcDuxzhJ4cDKAdRb8honWTEAVo9uWz7gcbbDh/X2d/32HqsmWCu9ZljgHKP6WqfwlTvdSK
+iofOMJA0MAz12oHjeSq/8NFZs+4KXOkofT162KXWCYobFmH5u5tS+2htR7DfPP3S/xWb1FEboTX
ZIhY5/HQ3yyobaF7HtYpkFn3ZARxOMNuSHtJfTDcbIkwMvphCf+D0lXHxk2YEvZ6Itz0m21zlnvA
JaALUjQQToMT2NIaUsx7cFSWxJC9mj9c7zflPDf4y/XkXx8icU0mHBBiEmdiMtE4oCY6+m2BTWQF
3XAarUjxUu+osiCh/komHLLYFmmOSjrPw3ADAdEEeG6SwI2nrouf5/BRwGGJBaMsVN9DK2M5eoKx
QQIaXwOtryp+SEsnZvqKMaqj7fBOo/IYT8jtv7sMXsYwLTHEANeAS0hH1Qf/E1LTI2KtyM+SPKxL
eXByutX1gA4GVGNTOqqEAg0g0ktgrrv87ImXvif9DZeoiLG53SrSt4IqF0L1D5/hb5WD/36EnHZn
IftMWv31EUpeKNVqwCvrPoQPDvGO95raLRvdxbhS7MrOHosfT4zza/n1dMVrk/mHsHneoH5TrUjU
cOySSSAEfTmzBqgrHeQN7PTVXAeUz38fBb8f5bgYRR72zbqERel2EHipP1U1N+jV+9E7h+U50jHp
1j/ZONil/nZbqmioWP0VaITwZ+d55V/zhihmiDMDBGlKgFo0M6pL1w5EmqTrxAf+N8DKC3DaLRLt
Y5yVfCb7oLT2+I4o44E5x5thnNkh7nUDbb9m0ulpxoA5dkoXWa4vc0HYWEVgG92dmeY7jWpwKj+X
bcwBoOLIqXM0oCNoUhmP9e+syJ3Af1XFw8Cxz8+hCljSwbeGy5AIDpv+U1yJULGqNVK1lUXPNjZk
eAQkQcjXPCM7O0IUp3vdygv23njfDLSGjnHAEteuJT/AyAbSpTqDAzSNp5aImuSSgWfOgrsu2g/K
RhBJoCMbzouesuY+IBkH2IuYvalMCtEMo1tNzOo9aWs9uhK6gKl0pUUpdruc7RfCmgbpk9nu2uFF
YW+vl4fQImsLg7TSuQXBHyEmJj2S2QB66Fse+kazA5FUChAcHChTk3o5ushQWw6AaYz8YxzpjX2N
irjMx/61JpRSK7aKgZ42c6zqnYxTpxaxhV4HNqG1f06E2m1DdamFD0i70cQ8tOCbQKbZImJLUerX
XfExEbo4KLCwsfzqRCZYw5vSsFstPNLa/JMXvUI9cci8J+ydigEI6grGehKslRYRF9W5svsigmUh
5d91q6MkuRsSdPnKJYsnW+4/QXItLOu77BAovBlIQaZmhedvYQwjrYOJ2OQmnTU+IeZHQqr0ftuF
T6WxlkLVKWPjJcjfo8CHK5BNe8uAJtjotMojy7gTp2GftXn6KI5xjbQELGUQ5ZQ7EpzHfk5eRLOo
+13HtoRIvZWhFU4UEFXvxZ5d6yhc8aCkoF0ya91irC/zxh7bxlz20ax4HtBhjKb4JrXFy98H9G1F
69cZy7wt306CkYryHHosI9c2R3FZ+foPNa0/7ABYV/7/pEjh7NeRXAGRgnTPBBXKl7g5jSaj+Acr
2093cTMHUmDqzQT6MNbit6x3WxTSf39Mf78HS7wpzyp+Qw114gL0YO1OwzZ8zIrvv18DC+uf5jzo
t5BusEHB2vn1SbUewkhtJuvVucexDFUUGvc4hL2gHNtWOklgJ8ch5LzSyS5g63uo36DX8PdEH7Il
dUug53cNLpUiFUlWh0EIrKATmn2Thm7ZvRXKWpYOREDZCojuQmk4eLbLyPwktNAWVE6p2uhW2gav
R48YQDREp21fDZ3ekk4mWFjx8phmiTpDP2PNG2O8E8m65EATKMVxIg8nMx/ieFyNwVmY3vVuV5po
+sIA/iXKiftJQWCOPt2UX0L2611ortO0WKGxRneTUwcDfwuiNsT/r4MQVBz4LfsEiaQnvekqzLtN
oNJ892wy6kRZcrHBI6km63GtTswUJZLX4SShms6BwsuUO8z2sSAHICXgSKD4GJTTOivbQzyQOhfN
GYdZ9NgUeGEyjKQa1BYx3pXE0hT9Q4H10/rqMYXLnbVHQPBSNOoxa5gee+ogdap+I7N2kpnMYNH1
XyvluJCJO4w4xkuqytA+pcMuKZZN+S1W+UgKxckIpYXsXSF2qcq1FwmgajzySoLuLSe4Kku8QyGr
b3EQ2kKqr6wG04l0SftNP3D2I9QE2XzQ7sn+sqfkMJrfDYEFBl4Oqx8QPqHoKoxXbfS35j8RLNZV
Sye78PR90l+PSec7NWBpMJCLUCCXh14/7JLJzB5rtXKEcVlJzZsSRAt1PNHpz+LWzjli1Ul7X5Ia
1qtPRnhMoodMQ++QUYVJo+WQjs85FZZC2RZK9Kj4oysF0eMPI+P34cdmgKOOSiC4Kku3zh+h9FXT
KnTJbhwAjU5ErXERLuGT2vqJIDL6QMKn8vnDRf84Gv910Zuep1yNk9HnXJSM1HXrpm5DM1JwG/en
Tt0fjha/3t7NuJ+wByhTSWmwBhcF9WZr2ZNruNaWkez+1PaRft/DUf4A8jU7LTU2PzeTZVyKpTQR
okDhExk0Rsv0Cth0iW/J3yNKdKL79jS+01j7+/P842UNOvSqLpm6fOvej7oYOMf8DomRrKPZUFqa
68j/oesJDeAPkyj5oP9znXm//K+No9Q0ajnEFD6hFB2p59ge5+ZB1N/GCfUlEnLrZBifnT+VjNI6
W9Z5SACYpu+lwkQR9mj292L72BPJx3+FJkf7CUhOcla0k2+9pcRHikbgeEm9nIjW6EDdMBxh5z1K
xrXV18SkLCpqWsrk9No7QWMF1amwf41Rw07svOYQCKsiwEI7GoNlIywkarjqP4LAI1IbflGgPvbA
b7osB18ByEJ4Tls0qQFBw5hxFA5OiUhifMJZWiIDWTL3MhNnJJAsAOvJm1yrpBL0itcN5VLPpiN/
BpzwGDb5nYBQux1PAoUL6Tp4hB2fkuhUyXd9/FD4pouqDqqh+pQk/VdOkDZDwEkKktGQ7qoc3sy0
3PbceB29J3ptd9KjGWwSnCgq4MX/59iPJdGWKBL5ZXcMSOySQceUOjzK6jVnrya37xUy8l7rge3e
kRdHKXJX5jEA3F1j9iuKxQ6aXnRp61jxMb11bOTRtEbXLnBjNUUkz69rgC1NModCFCqzx17DQoO9
KjX3YbZPEC2l2osWXrJJf5M9800RP7ryQrldTlwfGSsQGSE4K2W/8/OAHTWaZDGHKz4+xu0Jf11Q
U26aCznKtUgPcI/86E3ky2mtzCYwER7U1sCb18MFJeoTKgYC0AK6L0zMqpIIYHOy/sPD9jNglBKx
os7m0RSWdOfpbKG3yfwOpU1lErrFIQCzh9Z+ybKwmaJL5Pmu1NzpbWmL4yuV9LVWfuiNvsINRiwc
vByDpaKwiQdxIumSpcckSzdp+KSpqzCBFr4yZGHRGfjMhBYIbL7RQ3kTIQsOvZMYp8fYOE/Ks0Z4
GmSerNcOE6Wu6iHHNtIT8ax8dAjrffgoSC3XJv0oNNCEBy0J7PU6lWNE4Bg483oW6BDTAWCBB6iV
Tl8uVQHi5bi14GzNqcWt7K8KOeQZaduBgB1f/wyoUer+rgRSLfYlNp1tXm7bbkflhiDUo5r1zjgY
TqhMq9H0MCjKrHOVuJfG5GWQaDkpRFlvOtA2hVnp+A7apyCtI8dnIc1htpjEvlblY1Wq9565lagf
wMdEJTBS4lp7wkkXL3K3kqc7hfUjb7dC9iiisG3b70zsXKi8i0Dc9pL2jpfyLWsxzMSjaS5M0k75
xO+1iXNjm4GhATc7CXx1E3LcppdeRfyIQFnfa3aI2egmhuY08h4qwA9z6B8KDCooF0OW5ykcYea8
Ef7X5MY3O8ZNQkddZU2ipXISFrWd29QeD5abAwO3f8I3/L615oqWrtEgFkWNJu6vV4RJy9LUAaWK
+9OASTU6/cfLwi8//2aVrT1txALEz7eUT8l8BYnn1Nop8XLn79eBafH7wiDRXmcPoahoBW4XoK7I
8w5OGNu6VNn7U7G1VEAQSuYoQOoXUalQiFfNbUoZMWxpRirf2LcNnQzlkfTo2lzWov5NgJ6xbJPw
SFTUjpSRyIn94DAafGtIZE5WoO8IK1wWRoscem/JJOOi9g35HqpzjijN0votwjgbKrJr9OGhN+fU
wMJOu0NeAfZTAxYhDbOZHm404Dxa7e9kNV+OdE1lCm96Oj2HebJTC8WFov0gD+EmRI3ad/ihg6eY
PgNIc7vFe6aZ6zqK5nI22YjGngBWlb2diMKSRcLvyMuICEl4MaoHgzqKJzSAwjeacrXoAKpDhdsx
W2nw5Ipqr00cPkaDuYioxZ5DtwhFyqNNB/cNg21GZV/FJJcnz2ISLOPhuWGq6Btyq3AeA5d2LGLr
4pQsC7/YygQRCuhk20PP7KYbKwG3rNlwfv8KrTfRum/Hoyc+T8WT3N4V+Wfs4dMYyeWcJ2dEun2z
EpgYSH7nhAJME9OgrrmcwXWf7osBYNNgmhHvehVbgPFEEYnlw7X0tVG/T0W3NryHMW/3+fQRKQl0
RKLc+uKU9nelulRxfLb1VjbK57oUBruVLqJ455MINu11X8P+JbKJwEWZpt5DPLKnVzZTQg9R/Ift
JX7oakyby4pcPbUWIt1LQQsyN8rDdwpaWF2S+onT38qMEetqmD/aioT1H770uQj3a0UQLce/PvSb
HRARuKMwtGiJfPx47qyIQeMPoX2p2aPDw3D/L3MEtACmJMRmFAZv9q+SBsh8xF1t+yxpQUjtTfxJ
HPhfnJ3JUuTYFmW/SGbqrzTF5X2LO+DARAYBqO97fX0tZU0iPLCgXg3yZZq9zJCruzr3nL3X/vuc
/mw83ix8+O4JyZ06q8kTHiBoGmi1jX225iGcpXtJgz84+58vo0lwu0KBrJkAc28n6LbXSJkfRDqh
aHOSWRDtrcor6wLViDVzn+Gg/Ii3+HuJMjUgp7rGmAH2yq1mT1JdL/RiYjmaRIFaJDljtPz3Wf1w
BO22kUF04aimHKFyrxVF7U9ThP+2Yn8+fH+cgnbTAm9TtSYekgPUZceSSJXY7nsXgVEzL8JrQktM
hMlM914s65ra9zrDaBG9Sv62YlKqYESWcqwtcnHX5CWxnfuc+VZmwWMvCHe1lsR2zBkCPAe4QzUs
QRqvbc5IUzW3ugZoaVOxgFpWO6+rI2E7yG4OkJtmIRP2ojqg0k8UH6T9/8+z8tuN025eOcIDSHgh
HYBZjTwbHcCFDn3xjtTsX5TQjIfwvfz7RgJqmv7QPy+1DgtNtVVKAWGp+s2nE0Aa0AW2ebNQxafe
JKuBQbqUH8NImifJylNo5uSTVeWlIHxNBj9ahMM1CINtlWnLAMYY7bi226Y+hgrCTHofAgB+krj4
SALklcggkMTXF6MBS5my7cZPU/CPbDfyziUutNljRSFZ9j3M9J3W6dkq1btl3laL3DVOEY43S+xk
5pxtQnjAZ5Q18x4aoRqxAMOH0YGP4zKgX++Xl8F7VlQJ5qqJifWXmr7hB65Ihaf9Un0Y2jEZ7sf8
QTa8Rc/DITIgnwkKgY8p31An2H4yYajBocnf1PxQV/1GCH87liuXAVZfL10oK5Bxy/LVlmnWnPAQ
u+mhUdu1pxsvfCJarPpQ2Y6qmq89WblquHRM85xIp9wwJ8UCnwmlvisMUuLdlyzHlKnPJJdJs4G1
i3k6HZ9SI4kt95xoZKcjKG8j++Szrab8J/rAz7FHLsgzIw74YGj7aWRRajsYxGjfFMcKCNVOFn5d
8kLYm1LUd4rnzgwDyHy/9VDQd2o26/23pH5tDYWhvb50s3cNVZiaQDOju2xKBrQDpiNFwO6Ay8t2
SAHzGpt4sxFcJEdNdTQQiyMddNc6qHharfLscp+FyZ9PYZ3RV4/8T9y7tnWAlNPXp4Skhhhntge0
LCiwbVLui0yb++hFy0Eg3dhhUCEKB95OLPZI5BwmR1tJKo5Drz9qrfFpBMWXUo3VrAi2avjZ9ONr
45Kc7j0ATdwqHdKSX6Q2aMarHY/LDpUIRcjKwPNWVvGjStAbXNJuW4UkTKUmwwzAC8yhLl5XqwAd
iSzA6VgFywGLKxf4oGpRSOiidxJtdWY6THfDxaYJkKCBbtIdbZ5T9B7FwjJJhpCuinTfyCsWCHs8
lRWCFP1TF5feWnfowvFn2f7BSKGKPjE97IOlGq0KEPy6sgn9D4UGWHcfqSSOjTuv9+4tbMSwF4iJ
21nDe2Rqy5jKQu0bVBXZyqZ48H0YAfmRoL+DlYRPekpjXCJWVMYYKSrzQ5B/jUE+SLf8K5kzevYm
YwsW5EUAvwcFQz4xOCVRrdyMwiiNshcIvohhKjZCUAX3Wf1C01CW9kFFxGCe7HK7LynZkllYIahq
7lod1lmIbR1GRtYl9PZ0HCAETYuXMF7AgbjTAgGCkzQOO2kXCi44GFAnXJ1e0S1STdpHbgQlOSH+
zVC+piyT5lgKMEBia1nxa87siMy+RRh4JwsUi8YGvk/jX76lQYAh4SJnrmsS9BmCN7buMYkzfOkc
QivmqvIqD0wXywibgQJFAHRIm9B6luUVH+uRvgFl52BUVyxfyEgD/VLU8lLz/Wca0BTOFymm+92c
yHEhagN3lLzWp/1eqa2DqpnHBq2C3EQ/Y+Pd0s0wnSflo9fFxykcrwdraa8sELZ5dTLwNzaKWBBP
McfnnzIpUuiqzUyfGwFffydR4vYG3lBMWpZCVVjbcyXKr1H7kJtbDxMbgGhTky6i9FbG+KtGvoU7
a1E1OToxfaapnyrQ20SXTwmEhghXXhGwpIzeHe8IwQpvshw+SmihJK9f1FOCd7uvGPDJJQG4tgU7
eYRlsg/RV7J72xvKWUEw6hUEq9UkSxHvoiPrDFT0W3s8aF0awjNcJXZ5L1kDXSvJQLdULEQRnEYi
PbEknsBdsqbpBzmm6aMcI2imuZ4u+kZ6C+T+oZNqjKVTTmCua2ctLU6FDI+5qK+eYDeSrRMfPIeL
rDyMq8WgNduE5BBDwJiaCD4oD0OoArK8VKQKbWz+i0HpbtTkj5B8RDPZDf19ihagwCfnensztQlQ
e2/4yrTrOD8F3ldfcsHEwhz9i2iSpdqRPV4EDvIPZq3pGdB1bTpuAdFb8IzzOakLsZbivZd9TvPh
tl+USHFTZWbLeyPaNeNRzzbMB09hiHYrR14gZq1+BEFE8h5NpXCbd9dRdjw+e7p7KPEKKenJCB+6
ditFj0Pb3uXKWwIzxAa5MBAgGaHMqXgUiy5eSyRQDZhZcx48WXqIGA4GqBDcpF+lbXIkJufQGADs
93b9phD76GLtNjC4GhAN1HDR817GA3iEep8Nu7Z6T8AN6/HW6quZFQbLmLkrY5IeL4lZv+GeLflp
mbuKu/wgEFMr8HWMXt26hJIBeihQMDcZkIct+/pFM0qOoC0lj+E5UIJNrdDjUucFvCBdvro139Bw
3PjeUTbj1cAISS0vVvIR4bHy7A6yBvPl1EAIDHx+JZCuVczdinhfZVdZf2K86biktWPwdyE/js9F
fwQ5OcN3sGIpQIV1VchB79v3LEt3HixmU7K3CuuQIoAHLxquJpxsn7c/8s5j8tRp6VrPoK/6c6mo
GByRnYITFu/9nTeIUyeh+zcYFUWvsSEjK3fRVL3qpXASa+VJ7l43WkeBADX4SEZZ5OXoUYXm2SDi
yarLYEoLRC9zu783pr22vszCq+fxcNnjuuXZMZe9fyJe+s723EWtNvteQb+Ysph68UMoZbRDiUMt
4Cz5Fbr17N5MItzUNDttdZdL1R0Wj2VnqCwzTtYbQKwxexDmJPtHE+xzRv0R4Ia1VcOdiQRfORrt
bNTnmnnQAmTegtAgl6+0VMF/1znPPlzZPOKpnc/sIET+OM5DeJZJdp+YH5AJZj6PZlFu9OSoKmeR
fIXWPALlKgE2SDQwyQ1UoPZRKs51/G6gvAuDDeB9eq/tXaMSJztuIfIAOn80ROwE5bJAZkMbzGfH
Gg3FeeTRltnt83vAlqIuIz4h2iSBcZegm02rkxDtcyMrpM2BPMlgI29ZDcfywk3qRlwAQ7VB4piw
NPnFrzbj3fQ+RqrGAZCKVdMq75VjD8lTeOp5rAXL4b1ab4UH60NtzhN8SSYYNB+GB4KlkWGmj32U
bGNLWwKrmRk4i1EeDO9aYu+Av9GAQSTQ9/khp40KvzpMzi3TwrqkVRrNRI5ypicqTiUJiiwwIpbp
2Y7LpBvWqXhMh02f8tChJUnct6Jc6rG9tY1+KRAy4Gzkf7mdsEFkG72pt6Q9PTPkr7g4FCVjND9z
vOHYt29BfZCUZq3xzQXW9GTmtCpGEJs1asjefBBvlXZ0VZKbQeIoGvGl8imIylWVvCb+C4nd7Nv2
fUor6cOG6hKmH0xb2NnAHiJsdBRPQXA2u4wPeowKy/evQSGSlc+8ko+uwgl4eXIsLPpslgRN5ern
MCdwxOuEPGqjcpcW1Hn1U6wsJB41HL+57gzeSWY+y7QmYJTh6o+jWc96+SskqZmTBQ4jkcxoqx7Q
KI0nB6WDkRaAu/0ZPwVNa7+ULNLIoXpI+zLfBTWOV84k53vBBJK+L0NRN3bpzwQLLyt31PBVuxGN
SQXjzwI2bK2qLaJmn4WPPVx7YZ3GiHEcQXVR/SxjExwADN8JF8O3pR5TpD2ztOe3xMXYUni996jn
hqRz4qL/RbIbmZYfPJJ6kjzg+ZPumpLTSL3GnAGf3nY1WMS4WyNmXMquuWpc9CH5g0pwV0MkNzEg
IAaChqwvidpeMvu5NFLxxziUSQMD+ZZY1KNxSMAdaPZ1Rt8+7J/bINv6ROo28tmyjmp3sKXPluSR
IT6Tb5xkyb4iosDiOzW0NmI2AAyKd2B6JejXkbFc4AKXPrNuhxinFDavo8WT72GgJ4/BnIfSZzwE
68wnhb7I8WtIh3Qqt+EowMmjVIzgnT249tYI7Q8CSY3iVRpXOm00wz5JIMzvcg1FMij1jOzmqpMI
D/W3jCRRTRX9qYCuXSKR1klVhviR8pFVtI0HYkJFsg9q6Gz1gMX9etsS1Ug+sVMwbPbBYQAFZhyU
IBmKA/be76Z8NfXEKQMgG+x70r1MPawgwU79JzevKqQL3QMF8eOYk6psjMsRNE3gZp+BJS8qPv0B
b5ul5DsTv78ctospWi3q6FiaDLt3cb0zmoExN0SlHgq//ppYa3Oo+9mIriUXBwIx7hKFjad/IAKj
frG6aNZigg6axyBw7ORAeHTZsW6CSgDqm+RHvyOpfPL26KusuLjNvRFSTox3WX8Q4Me9EWGW2JKA
YnrSvgv7fcjDPygIJM0DZjFKXwFC5GRKx8AHfYalRRlxXjNfjQf10NAmkNRNi+BJRCe32zXNJiZI
rAD2RxpEYVX7wucjUL0EJBtr1leQKo5ivUnZtk4Jlav8TURxLEdHnd1pSSyGYFnOIWPhWWi1RUAD
1+ztZauT0+1xP3DtlK9Chss4mM+g7x/k6qDW80IOj2myaOkNsIeC2rTxZbmemVJBkLibocQwIJJJ
1NEGgE3VD1eyumroYfrRLlMeCnkOVSezXccj7zemHzHIj3XIRSEBJgQ2L3XD25C37z4WKJ3CpJVw
oLv2wshmiQx/LNSfW7M6R7HmEBD8YlAjsistmZRlyKGEW32CunBS7RM3Ft/ARFzbopl32KIyFuJ/
t1a+URvQftMAHFu6qhnG1Iv8bcgSgY2jVc8cs9HVg8wWX4Xc15X6D2bCbwbifxzmpqWpyCYLqY9R
IiXyr49eCaBb6Fw9hTSJf5+Q8u0Zoaph4E+vSP2vaffbGQ1a0ftFgaMVss8DO5GVss1m0Ywm0Ak8
3zafSc6PjlZZ/2YSzxUEH61APCC96eY6ZnoAVKPkBGO5uDfDcAfo/dybZI0bH77VrptpzyUDO3+M
S4Jcib1oGLCSUKF5yMULXh1IMkH7TtuZMfZrGC0MRnc5kwB3o9gJQwq4Fp0qvRb1h5RDcaEejQmN
kIN1OpHvjE1gH3Re+HRYdT7gDjINKvtQ+fFBz7xVUrybTDVrubl05n3DplJPkcsHzWFgx5yQZj9L
6FAKUg+dmk4MvDmGfNohb8Jn39tqoPnKmohdEFed94u5OGHgza6nIxaRtZQQYaqQCtuzTqgh09HG
/yiVrGP/lfIlGfZ68er6X02cfyWF8ph2yiLS2UIKoyLcyGRMXcf+1dDVY0heRNouJf211j8YQ7WI
S4fxjr0cAytRXwuRwuivdW3VF2BRwoxxTJGixNRZwBqLgKXCRj2qdA9WNL4QkDwfidCA5KUNh0BT
TkXxLtlfbYl6KvcnED+tnNbhFUM5CX8zpkj9jwrKx4KOsWkRBtw4MeKjgIwMBsBYJvwB2mIPpjKP
C6Ye2lusRWyLihRzlbK0FeaSOe5nsDcvhFMLmHOmixpLEoc6sbeeIq001omgrn4F5PDEg8/2ulGP
XpWwUsjsuOkbzO2QEN8gsu59jwJHDlGRlv4uCnMYJXzgfQk9rMcEt1mNTO1dWPoSMg1jY+cvI1Eo
rqzOSv0cxAr5PMTSJ942jtYCQTnuHXpe0oopWKKMb4DEVqpLr3JSkEt856TeWIqqUe40Mz14ti2f
LLfeJZgEJgDtgzaORzRpmHCaIyndOBgzhsqt1V0a2KKzrqXI0cJdEsFVGSdDl2Dtt0f7Aopo6rhY
Gxy6UNQUEixB4jRKBTQMZUjzGLJLGcYexRhgoL6YR3ULmBf2KF2KBsmebKAhe/arNULjWV5syPIh
ZGomN8lMye1FV7YXSziW6r+3PNEpD1DRXiFzYkUCr5WV84bclDTqMWnK5UMOJIPeCFk6nCMdtXEn
D8G9qoIp8LDiiapb1Zn3ZSrloVW9p9L0kO8uTYO3zXDfm7hmFE7bP4znhLKuc0ovzXrE2qmOBI26
KxqRK2Yby0Yx12KKhYKx3wHLRukgIEpMq3txKKsNwXmHBu+KmfprnbgIT99XWrELuNptiRoHuUTf
sgErPmQPh9bYkY+rDtJrPbJ0lg37/GxZSu0LfO01lNSVX/lXiXEs3sz9tNFKh/ILdC9DBqk0Z4K9
ZyKYlIoQYKbaYvVVaWD2mQ+Lrr24unofSTZtV3cOezaFJVsyHi1jZYUcHyPys2gK9D6kPngfiQeF
Sd5UbEBczZhH7Nst6Vp1Fn2thWXIrGs71yvvxvbDwxZRijdfpbasnmUVinX65pHkVpFcrxSW7tSE
K+GdyheyJbYjfaYEbbnlKDy+YWKhqxH93IsPYdq8tHZ7qIQH1nXUH2XCnFJFP3X0LvI0okuED8DW
nbJ4L7NVpjC66lIcjm9S6y4CGnn6VCjgTpO3ckS6GClxfrwvCbgTfrIsAyZFDTyz7HUYm20MU505
AnD0moq9mWeCOnWgU44EcFdHEcauiJzZ+7Cz7htTO3tEG+CERZf6WmYLCAANgPa6pc0BjRw657JW
h8XYws0sL40SwkHWT2wmtkPfH3IXOGdqDph6EMVn3TYGSZl3dDHYEMhKDza6+khchJ6TyrUzoXwe
SKtt4najC4X80/Apz+wNnNVu6r/LD0q11sNyUQX0LQmeNbmapa45TfVLhFws1Zor8qKP2wXDQGRV
bGViKH8ZZjv3Sx4pBDG2iOprTO+ztl16MV2KtHyK1ISphpoZM3uoX0sPS+8gbyRCVGYyyBmeg1Yz
CbqmnZWTtibGQ2kIJOk8Yy15qcFMaAQLuUhP9GQZ+guEKFI5LuPoWQbKp4KJmyB8nq2uhTvXkVe2
Ccq5BGhdJY3zQD80RUgx/mazbSmN7mLQLgW51ds9D98yNJ597KAN3tTO3ufZS61FOxUvmhRZcyso
LhkmS83N4cnGB6wTsy4p5i6wLDosi9iP56pMG8ymaUKzXGYUp3SwIYkScsu1QuOTyohV6pCYtDf6
is8vrQH9lxptlWGvtJ+uce7I6YLa4HR0vozKdILxIqujg5EDOwSpcwbhZoIBaz6C1zxkI4I86bU3
UeUY84lupnxOiEjwosmgbQpxLsWlo1jW0lM6EofFhK1C5iv3Ww3+fZQyuMmYUk1JawRJkPSSowyl
TiWFiyAAkqiZo9Sknw3sq92XFtwmvwvOGeupS/NOXev+1m1eArTEgfHB5pllgo21RHEACaSymPmY
0taMrb2RAd1hXhkmdwq7OxqFzAb8cm4gFkLYV1SkPkCYnICnGS3fjPcSMceaEHDH4qJGzCmJelkK
9pV8EBa6Ppf0ZdABnJVPLqlfVe8SmY2FGneIy05PVPcZ4YyRpp2CRt9KJF+N2dXgM9B3SO5onIW9
n/HZQJRIqP3QPbW5cTeSFSBYSWC8NYzXJD9xCO0EOW+vALlJybnjSawQMYad6Zjyoar6eW1dc3ZX
QlyT4iGVzmq1Hg00xsD1q0+jOhvSuXCN+14Llt3YLd3BWIz90qcDSq7rTEcXJyTpWoyzTgqegCjP
8sS8UJCQxQXNi7gr/GC+caUTQWdO6jZVTW9FukvEg0i3lsfm0X+3GZNJHvwTHYx44ylsBdpNycYV
xZVsHHyxMhM+5OQduGmH86e7r8fqo2r0J9q6fguHvXwQWEdlKSFxLznkIK4Azj3qE8u02qtZvqSh
S5u8IfXZK9Zt3R4QBzFIzrdNc2rqT89462g6Fw1iGeNNeNAhXdIxpxbYa2YvWvfTgPFadO7Ran+5
g4UWr9xDPZ/VxbZuLCrWxGErSkC3VkbsvejWiOesk/igHRPZXWl8vHDRbvL4CugcZ/zWbC8w6gby
GBnr8i2bdldcvNh0bBmccsZ2DYkquzGIrvO2MGYgGaf6xZWB1X8Myj1unJ1VCejt5lMcPeng/11/
PLepsRg8dRl6/dln8Aku5dFVYIjDUbcwUTmV/toZPIdw8NayFQLBs59ct13qvEsu9WMVZasA/1KH
W5xhhOOxbOnwlPHJ1DxbBgwAY0T26r3ZyjVXEfT4hCVQB+fRzAItYVVXlX4UHpdOfoIwWqrNLkjo
WbdczoQeg9JryDhCpSaGjqZI5I8p3S9xSUP3tW/AXMoMFo2g+rA68pNMnUw8Iv6WdTV1sHuoe8HM
7S8VU00pK9eGjfXbq170Pn2OmCECiv20rROq56kRRxdHWVaqvJt4635zMVv7OS+lmaxj/Q3Sox3I
SIRqJ6o/Cumk8HPYbvT89ojXSZPPtfJVk4cdSme0h/xo5oApBGrWlHwonEynsMiMXepPLibHKvYh
os5yr7vbNF5IpN/FzSKr49UogrMEaB05ckgGqNZlC7u8RPznUtTN47ZB4QJt0qaL5hmXnn6s178I
YAkxCBKVvtpo3sexYF3NndSFh4zfehpo9dZBl76w4tPQnuee/jSRGDR/NcaLEvaj5O56e9Xq59ET
ThuyfAJQt4It7bEK1C/zjg4cq//oq49uSDGEtcMd2FBIiWLjgEuuoFTPY1tvQk17tCNQqqwGWd2k
JLGPdFGWqcu2wVj04X0+TCY1Ey+Tei7wzZY8830lyMDAW6+7VLwDLnp6MzxXbjL3GlzoQ8l77yf6
thctnYECWgsaOcj+Llb+EYN5mSrbpgVKYccWMUE4wFIGCDbg6vya9O7Rzu8DxuSaP2wj+b7BzrWW
TO/QytBpCfnNch35c7jpaBD5SO8qKvCE9suw1vQ1e6j56IuXfAB54KFLKRCt0VXp/xuDHnFLl1BC
/TpGkXck1VH2zUsv7aw6JHjjF8IzObvmlOCk72pVurCt177T+PUvud4/5da46+kBJ7LvFDRVsJ3l
xAIfogHbP2GIyNrudN4CX3oCi26Dw8+LnSCYMfrV0yJrWhpQYtUHpwhaz9TFqXKU6cWqVbt5KwXL
qh23dVI9jnp29mKFD7vO4KUgg9fb4IBFkzPd3tmg4YjpCppyTXHxK1QYNf7yTPtBhv+3zEhnzy8z
E2Zmwt9vPF9mVEjDMFGRW/utYfYhF9d/tzSM77on2NUsFGc4X1kA/2zStCYj/KbHlM94f2424XLI
NQjFWfEZwAHWa5rQvUJa+mlsWkxU/H8jxPKQxFGCglfNIDYakM/cD+dTykPS7113OFQ0zlLKDR2l
n/BQVILIb5max62ykbInJIH02Jm+gizyuzf2DHeg5B1F9maGNuwzQ9xVvNYi3/r662C9B8FLzcYv
OI7Z0tV/weNk0gA4w0Dk9KU3b8Inp2bRBW9JDte8zn+w3n93E/Ag40Mm440GzM1NsGs9TKSST0iv
nrIQpxShqv++C995SUiOg+wF3IaoQPtGHRwxfYjrkftMsbVLnup1sUxm+dYKnImkIzvA15HW7r0f
7v53OmhVViwFdg+2fJ6CP+8+WcKNPQDZmSnoyEsfZiCa+DRfwyGB68QHJXku9HZu1puyfLR4rQhb
pCr7iTswWWVuFFgABzi+Ypgmf/1lpVEaLapUUjPW1MMr5nvkn5c/MvaU71ppqowEkTw2maAqcfO0
C7uGm4rdjACpZj5KMdlUNpK6U5aeYu+pol8S8DWTGRjFzP/diKkFmh6bJkw1GmeKOpSqNNnSLjh5
gCUy1v7huTJPA0VGVi8NdjyiZ5juffnoqFK+0Sphkw2JmjWxuHH9WY18mNiNy3xKSqNax15zSikk
B3tPs14kSw+/8xTiOEVlaoT1SKG3LRnipahooXAtRe8vK0yvTe5k+PQ149lkp4XxX4QggnAzpLLs
VNZ9pexqNi5tW+4rcbStJx1RRFjJi/o/AZdC1Yoo+cGrA7D9X5KJkc+YAOWI4TEWdXEAlOuhtt/8
BrGgdVHMk56RMhQidoJSL2hTkUbLd4tNNjor1t1JU1qsAuI7ChtXI3+PyfUyIUB117oGse9vSnao
AQM9K9HXgkljf46ajdwfG5wpmnes0t4RrrWi8YgdneffeMjDUzfqq4H9goETgIhueD9EgjBPDku2
sxBgNfjXVNlBM6wbcZHRzlCvXr0apDaIsAEpHDphH8iCySQO+DPImCXyLdLR8SbPSImpPbIR6FrG
yYaP+U8t47/FhebvUtRb9atu9C5sHeZQnjs3l2IRzGk+HHKYZ6REAkBa/s8rCcfTJsu/bFv6X2rb
1i1CX7NdtPfZyWgZQdl0wjYywnl7wOmB8t1Eg8SgLg7eWsqbFASPmlhnEUlk8/5ELvx76fzz19z0
5kUwocPIk2EbN/Ulfcfuf1g6/27J/3mEmxWMWE6sBybXNx+uHuYuogI67X9lKrMsqyBdaLFoGL1p
wv+5TKpBlEqenQBU6+/yNakzcwgC/kHMpvhNXKAL/VwGP93Jqa1/uygq3EjdVlUTfMNN25/iQzMJ
GNLQwk6w0wodwiFa5vMphLDNd97C/+GIf98sncnGxJZBDitk62YVLqU6GMwaY4cmIyY7aOrlh2fz
73vFAfjTQTdDi6Nb8edlrMYmgiKPIfj/npFy563SRbIUM3CWDxPXI3Cy938f89tDakjPwc2YQr31
5SdVr6L7mTT8/l4BPjXu2+7h34f49rL99+WGzahzu/48K4urFsfZ5IdR71GCOj0oxX8f4ZsaTaVR
Rm3w3xFu2dp5XhleiUlmVhmXEDKZBbllGNaj//Hv4yhTJXP7yIHWY7ilGoLA0ulUf5tvmW5lKcl0
tdgNLZr+LQ5p6PTUWUV1Nat4GcgXzXrIBz4EyOoqUzoPhDk3+Nei6L5vr2H3WImfuAffnb0KvETD
sEVYxu3QrRRV0ioewwtL2bjmCaPOJKDVf/BPKd+9bir+LK6yqlKK3bzjlh+YWWkOqE928QNz+RUD
7RmE+KXBg+k5P3EMv3swfz/czduN7jXsCk9RZ2NLp6ObKf6mBejzww2dfvRfN/S3k7q5oY0UD6ad
h7CIlvl6ou9q+/QO+zdvGpKFHx7T6Q/718FuXu/RIt3LsLiCfLtF/TW1M/59Oj9ds+lJ+e3xzPRI
4jWvWRGnLSfmXk2ABVK0H+r9b6tiFnpQFIbKZFDc3JshtjoJGw3L/T44tDsVAFF/DWbtHN0j7YlZ
OvuJH/tdAQyrYir+QfDqt6m9tW3T9S4ogKe0cm1FZMbCX/0/ZEh/dwXZShJ3qlLo/kXGUJgqJYjf
6IY5RFoReHOIHWmurvuNtoFQcKqX3rH4YQ/73TENFhTM6ngvQM39edd8wx7VOB3xWopJBp+xAy9/
UBr8xTyfPtCGDHSTPSxbkFtPouiIaJMyjlHNhzkOi0UDfXOGEHo+kM73w3OufEM0+ONoN0tF4LaV
N/S8VcYdaYIbZlmrCRSlbn+s5r49EiEO7Al1FsDbz5fCeLOrbZ5EDAiLfAHJZF2sERnNxPrfr9a3
yx+PnokLhhKHrdGfd0mKek2NawQDkwFxx4WcBXP63N4CBO9/KPzs+u8jfres8wzKssxbpjAr+fOA
pRW4eqJT3uQawBU6Zga0UOSEWvdDWfP9qf12pJvb1eaqlhn0XGcE0RLks9TnIfHKLcPjPbI2B1Lj
/N+n9h2IQhXsYxV40LzVt5VUX4pR6aZzm3Ijinv3VNqOtiRnxRlWqJmUH4733cL72+HsGzOaahKS
JQIOFxSM/pg2/LQ//+YV1jgNg1LUtgzLuHk4ArMo6iYhKrL0z5TIKEjXxk/Fx98nAUTdZP37zyr4
1/MQFCjsK1khjwzSKDKmwPhhHfpGvWMquk1bm23wRF67OYsowv/ihepUUGPdcSg/59a6QleM2edO
LFWHHSpYlB8+Wt+d1+9HvekeJX2bjGpj8wkG9SWPYimJH27/N6vfhDWUSfQWqiaorf98lWQryoLS
ZsJbzbWFOQsX6XuwA8Q99zc0k//9bP/9KPx5rJuXKVREWNCZ1WZMZC10FLpxVPzTv4+hqn8Xon/u
6m6+9BoTuni0YnBaRCIbpA8RbEYZ6maPskEIsO2vK8MJAfaEyauRd+ggzW1ed+ARnbpZ2VigIN7Z
ETr10qnTrR6EZ1UHJ2Qpq5QJg5y9q/EENtVWFdbKkfqrosEGes7odlV/5fmZ9brKsAxNLBMZpuI1
PUsEmE6BpgPRDbDmdVF6p4gZb23fJyoOzBxfg1hTzwkUfxDYuqBfRVHoWPlrTStcd1sKeCepLNga
5l3cX1prn8N6Kpp9mJ2S2rrDIIMvdoNX04mgH6e8Z3XvFEgUePEUiQaTdqxzRB4wLIpfAGOd1rfv
U2Xv9ic33zTQnDrbnzUIvWLjFeoOocWN0yAUzuSFSB9VfBmKinsJRye6iHWh4ARBmlpbWzufJ5U/
kahqqH21AjxS30tdsskFWA7b5dobgNdRykJmooUwIpvWiMCMvlps8qSsT4PT7CuFbQljsqCUHcP4
kMmIwGCWAyMm+FmPQVDIKwbyO4+eWFO+B9IzPh2iww3kOIm5aYqjYSMqfhOtgZdy2xUqqbsk0WqL
LlGWJgOjFp6gB9lDPYxg3UlNE+mu5WIFk4iNHM+yRmtfRNuea60Gc9MHysP8u+2XaXw1GnvXeMmz
RhqWiLJt269IAV7oOBthu0Q81mZwzsKjhH3EDZ8HbllQa4wQNn1OQG5VbDtjWduPYyJvzY42niAw
ubl42cGTYF2DcoylI+T9ekjRb2zbIl3BN3mDCzGijP5s8ckgY69dlKhkiQn9qjOZxpVKScTulzaW
j7UE3LUjYRjBdgANblb35szSByyUzwaNNikauEvtoz5aJyt1V/14MJJzVnUIwk1GfvkPLzx0VpaP
P+t66gFikCyNKB7Tvt2AkVkO5HlIWTe7fDNN1vkX72Le/ahOEW6T5rvvEcxWyoDgKltbLvO9BE8E
zwH49EWaWUdybtcsXKBbunI3OS/S8aAEi7EqFqNPCmlby+nMbMuFlUPDrIeVxB9vDsFR9lHZ/B/O
zqw5cuTK0n9FVu/QYF/GuvQQASD2CDLIIJl8gXHFvjl2/Pr5UK2ZVmWXKcfaTJIpLZkkIwLufv3e
c76jDclWmQ5RA1u5HyE1t/cNvbtuwrbSpjPuEb6zYlxl/arhxDKddcQTRZy9E2xiFcPKh113L0J+
F6a5jqI3HWV5ZITINcVXY/mF+CGnDzEWTLVoz2kYnjXFnxgojqGxU4imU5rp3DPObMn3ajDcqZ8C
v5/KMVvrmRdZcLQ0432ysKA18SIWCOG9qN1wNGwekcHcRRCT1W46xBaR2dFb5UzHhBwHQQhzYJ4Q
4O8iGu6as+u7rYkavO8O8YyO06pdZsCImLem9pKFREKbRx0ZFOrAzhk8rd059qVhBTWZepmL0c9K
a5PGuVsOhm+oT1X3HANPaRzHk43HxlEOopefpMpGwBy8hfZ5MNch3hRVPqXzvk3wQ7mttKv685Ds
g2mfDZ1PEjfSYgKA9Wc+vFUhuc6wMZgS46DT+xVb5asDzE1h7UTqFQQtrhcHYQxNv0gqNyXWGo6K
tseyqeabYrSfbJn8x2weTmrIwNdGzlpirXDj/taNUJewnAZ5jugo/C5aiNt1De/C4UeJNNqpKhhr
NbnHdDmui0F6QZQS0rQnukJFpBbYF+LdO3RFCBf82IaLpIZcFEUb3wVJ8jQOCY3gqIFJiVKpddA8
+SpCUeB5cZV4g52uQ0l5TNF1Q4Paty3j0txy8OmoZyObbyTBNurJwsdlZfWdVB96siSVGgaciqhj
fg5zCEwQQIcgudNmC1MPb7/WYSeV86NESm01hHuHZmyoEDgRbGhi+3VdHDRjPyXGo5Wj4hHE1be4
wEID3ewNTXOnEH6tPYwyk7H3UD4P0j0qiDyyT3l90lE7av21d84wPMzyflQZ538zvVhrlbnqVcRR
BakEc4yi6Yk5nJ+Zh0SvnsT0acEl5XKULQY88S0i/c7WHFegB9X1He20VaheLTQP0RjyVLDF9XdL
KkcPL9B5jAMTKQ/KFQ4XjPKvIsJuYYj7Hl/IKEOJ7Uc85VA4UfdEnxNuIDGcNeaLAi2R+hYryTZD
ikl35yTlXz2HkmRywan0nQRqv4JoQj5BjZwlkZ+d+HFS7/Nga88vJDPnxqPh/GjlO8XcMwg852hS
QojxUGfgOT11SOOXEzCZP+yC/Plom5I771jbrH7OjWdztHzsYHLykagI5urOq9Ka0YrYaRqmWAuY
GkQrW3xnZJnkOJ/gNIKQPRXdu8lsaKEphvG0F/KbJf9gepmiMRmkD3tEbSd7MdAthYjIWXssODzm
rHUXa1sswbPBDxYzMYqi2kMhYxq1a+avtMhXDAjQeyInyDZFmLtW+9Y5fotWKSKOxDkj2vUz+0XD
49+bkPvNExrMNYDV55lVj0aAAUYpmCjoOx1motx6E7AwwYqZSMWT6BhrX4mOE5cBkU2WJaj/VLnp
erKuVFQWLEKLgVMpHyfmMBV+cXGJlGoLWfLAFrsJ2G0UeS9PIBfBTkixWI/hNcb5w2+EA/PsdJgy
NXySTMPlAyqFbKi3JAjr42uggpglLmJAb931EF0opnSJEQ1OGSSH6zz8YfX7nDbjUFSEJUCinA+2
PO9Tu4W0Y/llzofQPgREbQLHxnN8rJUWIhw4YupA7UNvz/GExpL74xCSuCrLXjRyMrGgTIKMS4It
xeiPabwxyKLOm/YzbgJMmDhjrepdKpr3LMeMQZlJpGSJ/yrsjA8pITGze8qHrzwdX+Os2pTaUwXJ
t09t1OW9N7XZcdJtL+elEe87gcrtyRdox0dFxBg05W0iV+/DbALyxuYhDc620rN70P1LvjHo0PZW
87DOkHZLG6WeHr0L0mY1T3NwXGEURKooSgkRoD3fEg3H2wx3VydHQRGebl1zsBEYRXeqdJKZh9v3
lfJQx2KbjBKGzdwf+nTNRHU1ScnHiGBMhsTfzgcyjJ5hRLml+tHJN91+j4ZL0CWrmdD3Mnlsg+Fe
UU+a8yWq8oKWNN6wEYxED2pSgn0Ou6qFDzzou1uNhxE9ULebVJGvtOkt5jcid9kODk0BHCmL7xQe
bMXoEJez9lWM4B1+1I4DlHM27ymb2n0Kqq+SQlfu9lJjv7e8m3qB6QrJO3PM7CtFS4ON5myCbwut
6LHBAV/b8VafAs9enlWhUOdKd5aaYWvD9JQzGe1BkE5JcG/yZ6vyW5njPDrN6M5C/KqTcTITX0M3
XQZgjXAIz9m2RU3eizeTX2WQH5vkUVeRnhiPQYmTB8wqLhlb+C0GGl2Y+CK2BlnPWviYQW0mEWwX
OcOPEa/zv78F/cVN60+TvJ+uqww0uzH9gwCjHvUIy7+rdb/odP7F3fRPP+Knu6lZ1n0cypzUnfpI
EEgjfnUz/e9N9T/f436ajRRGlmIR5geIDzhDl2CTe9EDATV0AmmGIDpz/wfvmcFgDL6pQiv/p9tp
VpGMRLGqo0vN92X3mJd08sfHf/9D/qK9Yyq2xZRMtpa37+f2DorDYRBqT6zO239ClGwXsztG07VK
4lH+q+bwX97v6V8pmDw0fFQ/TwLLOS8mpac1gsKcxgUX1q28Y4rtFZtfNWuV5an6udj/15+1PDL/
0mPnFmtgIeJntR9Lfh6+Uf6b7+0fuosRYV3t6914whCy/sV7+hdPOwqY/3qNy9//y89VemHOekBv
v/YwzZLktasYDcZrY5PeNTvFazex/ytg7K9+5k9dhjQxRqmaeK1CLt1aTjdStK/xIf77l/YXi0wF
GrHMVGk/6T/3pgM5LKQ6pTsnJTcjeo7q2//g+yvot+ieIdn8+XpmpqMdLvPWdW98FPmXpf9iTf3F
9Q+/LtlXlqahmvkZpiXLPYDiZKH5hTQ6oJcGuO2NxJtF6rXVp5lcMBz94j37q14dtET4XfTyDR19
0p8fh7mJZTWlJ40iyPCbjcQdd1Ud4pt+6b2QGMdF5Rcidf7Fz/2LJ4ImOyN+VWPAg+nuzz8WKEUs
Zcx+1kZnuaFTulp1wOP7xwf2vz7G/x1+lXf/uZqaf/wHf/4oq0nEYdT+9Md/nOIPUTbld/sfyz/7
f1/253/0j0v1VeAj/fpqT2/Vz1/5p3/I9//nz3ff2rc//cGD5d9O992XmK5fDf6hP34Iv+nylf+/
f/m3rz++y+NUff3+20fZFe3y3cK4LH7751/tPn//DfHAvzy7y/f/51+e33L+3UNW9m9p/Pbf/snX
W9P+/puq/t0wEX8xKNJMiMoqe9PwtfyNYv6dxw/NFosI8RYTst/+VtADjH7/TXf+jjhiWVhMz8xF
UtCU3R9/Yf2diMlFQEE1DO0B2d7/feF/+oj+6yP7W9Hld2VctM3vv2n6TzujJQMGWyYj9D+QcSmq
+tPZUiEOwmJDB0pN6QWJQBS7MEBSwNpAFi8/JmXibLpUHfZ1JdZWnqn4OQY37K11lLYOTYVBoo7v
Y/wGab41M31JCDOPQ9e/iKmOvdKc0TGNs73tJDzJddi050azV9E4tYeCW/tahlrkZtxqLyrfHwOU
ggkxxw9kk04ut238qKT43PLaYWapZxEC99jeafVcrqKqL3cAamZ7V4/DMcv4DcQ0HLBl9OuuNQc6
ihq9jYmycRgl/r1J7daq9Otw3D1Y8nnGLMPcHQhJ1SMD1SbX7oI9sVNfbT4aq7SucaQq16wZgPkI
GmgxQZHTXG0zOXyi1LvX0R2HLOwNflZsoNTTog7lVZoDBB8VXESqgueCr/aMFDVti3q0pCYEExhk
J6BNwE24M1HmcyBNI15fSXkwLOwmafsjTLrPTJ6+Q62EgAWhLcXI6kTbokzoHJJpnbVXJhiHLBoP
tVPerB45XGbbT2FS3qrG2jlW96G1NJenSPEzBtneJMhDqVK/l6c7dULFGgewbGAQBMAhRFYBMUMT
RFWJsNimJHcrXTmLmpSVGGjCGkM+XZGgJxRPJRVy8s3IwRWaXm29u6j6dOsK7FbVUyvNAotUcOnt
8lGYNpcr4FGE9EDeEPSRCau3jL7AkFWSplJIr2kwm9s+rx6qON7HuCdXxFQV67nSv4xSMU+1JO2V
PnpIo8zxiVoD/zLO+co2JcW3c8B0nUmBlHbtJjdUOCcB1DW0njRdCnMjaqLZHD7XoTaxb/7BsYh1
Ce8IEALRBWDyAcrVUvdozFP7pIv2xywTY8/NHxDeQxZWzWqWYD2KjEgYmniZOhlkboDwC5rc07kc
zNacH9ICZ1wYOujd+1FxJ0CpK6Fg6o+h/9BGbG5ZvUgzjTb2+xAMdEzCYFjTXSbJaRWFDp0xQjzK
1HKnwfZUGw7FgO03VPLK1WK6qmbBC6mRtE60VgMDab6NcrEMKixGTd+ua+XEXj9gE89qtC75Uc/g
XQ0y0jm7GOjalParnVi2G0hT5HYyjcyidXyz5HoZq+Y1EIqniMAmgK2lP5Omt3wKq02cixBzTngp
2o7fP8TcpYVx7ht5hcBO3pnzEOyLIPuKLPM+0WJpg7Hy0y4xUg+JgB0wyavJyvCrKkw3hFZtNPyz
DbQrIiP5XDFRj0A0eSAiPetPWjX6id7B0uJLPLnDRRI7dOXM0PESmdQ0va1+1IkK+HGqt1mscLEJ
O78JoWPA9yIdgoucFY03/AifvVOhQHaabo2Mg5VgD3d8IZ9JGrzRpGPoESD9hRH5NTVduxrUtyKy
a9DmwGWqEWi0KsRKk7TIL1XaLaFQIUfoKaG4z6JsddcQJDvkL+OI1xMrnQH4doEgSA3pj9PIFS9J
eR3vnSUztEiI1XRU600ZsFJZEXyJOI42M2oNt7V4PV0SXafMjLxYQtzZN/W4oQeJWUaDrFuoWbax
M5fefqtng9eCV9DU4o4QRRlmQn/R5tFGxN/aG9PCcRtHYmUjDj40qb7VnSA9WZbpjVq9QOZPtckU
amITpQ2+JwOOIc5UPCSh11pEXdShytsfE2+IfQPDmiLqjdmGDHMWFaaem9jdotQNYmg5ZZ95onAW
/VR9hmuNb3kCQqIkDZwSBhc1fOSVxBaS2AXcQIVtf5iOIO3P6fAqD4w0atpzVQs2SrbS+1wBSp4v
ib9BpHMf1uxrOsXRpW7sdFvZTr+fFnw5Glk6XLK8L4u0QmYE0CRkqDLQgwyzwNXl+EdSc+u2nPt5
JmCDLBJyS+hZGOmHNuvHvGJNxmqkg8hrHnE78EyXgpCPvOjvgnsnvKpJEmxnmd1cixIGVv1essVz
I8Av6cpxbAl3ajryx8KUKdIA4mgmXthYVNeMMPywwzluzSA2ijINfG2rKeBMaSJTamIvm0eAHcqA
BZfbvoxOHaRdEgyL2Vy9TE1yVEfcOLOse/S8cgKPZnGuqorVg5HIrhRyhqR6j1mkPg6A3AkXrf00
T2Am2KdEHz6l2M2TeCFeRQjc+e7kVCLkjsLoYpf5bp47cCphrm4sxnuGXCAJG5XPcsKXLA9gVZSM
ZwlIfurKFmW+HNWok+h01nJ8iZOABqNd1Cu7RxEeYaHNOxnJcph2HHNLa9oe3yNevwgsvKzhgGgg
7P04J651MOKPFnuw2hAgIDCCFRMjUcDm3tjStC66CrbQXGRbvYofG3X2FIc5YxEzA1IyGs+tSS5k
FOtfCNExWLa6yUUf8rMl3hjfzb6kx5s0NN/CVjH9pfdctYW5DlqmaVXVb3pNor9HmO0mN4vSXTx7
fdnDSBcYtAMrYCuZwrPZ2PVBDM+62uj3s31jq3VAFvCzst7JKENYq4T5RriC4cXOZiFchcfXTNmN
m3hIN1HBdkBSONk22JeiSiTwfiYiG4NhxlmZxquU0sxN+5i4snb+VqfsBAGIg1b17JTmvNGyCSW4
mccYYJ8uOtNLTWJ1W6EEq6oKJ+ZwcNCbWKrWlYOSPB3IaFIm8khLIGIMXvcIInGbysqjSJpP4hAa
6F0d0EYd1VcWiLPF2CkwsXnx2jV6dmGJnBwOkuErgIC60S7dIsdkRPvvvc3k17LHlyvSqrmL53of
BRrZfKSnyk310cWGAY2otMBCDe+MMIhxnuqEiFKbAfT4KdcGXXNFweJkGDy6bS+46ljTeo4COAyV
DDIrt9fZuDia53MompCdXM23cwqeSrcBv3ddNZwSwsLXBvSmpgjPUgUksVLX9E7hFRSHKDQulYGb
YeYxkfJpOFWJ9Zw5k9jNMt2wrCZTOmqMxwmuO6Ctu6hI3lKJN/VpcnCCcjtwZ0iBfawm20ppXy1H
fPY96TaBBd+vD9ki4rh0jblRNnmcvKuMaFaD00a+WkgtOUQs6hnDjWsMsCRbNWCwqTGJqkPGOTUw
HyMaPuSsAhOnWocxML7nLvHSWDrPpn4bIVpgpaPvHTcz5tEaGifIDsdJa8ZfnFGa86aWVoFFVis9
07qvM9DdEecNhuCkSFOS1MyV0JYWpWPd6+aSfNe8Nyy/V3agnjX8FDjXaUll1V5H+zlj4q3bF8rc
RCYmKnqtu8cW3hqZDvnJMC5ldvee6O9J9mZHjCjumA+vNbaNONkQ1V1wIrV4OI3EWOn1W0+ZU4p5
lagfVfhUWdFaMb0h+6zV3aBcZNsFeaLlvgKgtE91shfc0YDPh++NmGMcnKsCr3Qp8KmE5noU1t0c
2RtJwxsd1vTkrwIbYyvPu7LSTlkmzjTgttZg7KK0x73+IlWM0pRzYnoy3wPPNq+2ZWXnQBNSPnlC
ibpwHdLIVVf9RPpebzNLrFFAdK6VvLUTebOYGHs18WITeFQIM1F5Jf5uDDZW+J50bFzKqwSKw2nu
HSNbq5DMy/Ldlk+10xOvfKlxS2NfaUf8wcx+awjT8VqY4BKDyW9BLVv5rUBWoOeAk7megF6Y5eee
/rfIIfMSOsIn5bdD4hZheuoyaY22Z+3Pzlao50E0q6QjE5uTeTke4tWY36yO2YSie7b1UgzoOaKR
9erXFUAC3Jajeo2d1NdMwWAm2loc9JQ3WYGVQDSHXOq3pZHss0bdEeS+i2eKCoq8yJxdu+WDIWgs
oZlsSndxQv0zPdRXFR7OHcFW3OJQCALL/agg6ag0TIYNaXVhd+w7wI9ekEGlZUK0NidXtfzK8lBo
rgx37nYVIpN+YGe6BcBQIQg7K005yqYrnBX/y9FFV3gdvJLmGV+zkkWAJRaL8Z4wm6rxxsYrK1iE
R/u+eFEnDxzQIHlOcAmVk5lup5hCrtgQWkw7u5feFOFG8lm217a6x2MKtSDZDUzQDajhRIWwZ6Oc
y21fsnZ9Yq/Kpz6jiDxBAeXkJCdxw/UDxQT2mvFaRpdhOi2jnth6LJN9Phxr3ie92PdQdHHvFLz5
a0M6URAwPGvHA+qdfnzO33hYkAD0N6N6ZGsVmR9lhFVvmH9rYgtibyHBueZ9kO6zKFhKxbDlJuuT
B1Ew9W246bnF7NvzRc7w8mySxsWuLTimG6asn7ibLf0LajoClwW6t/T/3Ui6BBDSunWY7uIr9SP5
QoR9qfAbZ1ysnjCvM2Nb8hptWIjpURzrN3Vvi5X0kN31F1RE4gcbawxogAMX0tcM5GTFJgHfNLAP
JpZGY1ujIF/yGdjMVrW8hnmclh47rzP7bNdw55gEYyOxXP0e/91QM8Cc1vrojc7JquHBwRDYmMnW
LA4NwWvUuBjRk105eVO6N4J90uNVAwYJWACrD94snfsLEW15/TGUn8kPEMkxeW2ujFP8bmK8ezNQ
GxSPrBFPEtu+8QzdK4JThicJk9VwyIHqZMxz520og+FW9zxWdfOeKpuBaJnys+LEZu+w7+PsQWPc
mhbfCA7I0+a3mpuXjPk+bmCeurQ96vJIUMY2zR4ImstUOKMr1DuoXEBTvDKjSWvuRj7PH0s0al94
zkQPBGJHTPnIcJJ0tENQ3OWAmifdZ0KTFocBKK296XIgGEgewQI+5OeGCSa3pvQB3UQT3BGsbhuH
zuBCuEkJ5+I/xUYTrnMxPpacKnNl7yG9GBQ4mO597rQt7rcQWrRnKS5TVqFdSR4SGhv8D6xbzJNt
7Kac/W/gdA0w4zlBGzu7vUofaQ7w7kdKVjhdc57g2iVfZzyHT8Rdiw/H2WMTTnjALJfJfk2qdAR9
0gsL4qXXmb0dpf1EAni2Nrs31jlEURt0cbPXiosS0mXdojGCSQiuG0YiKpx0PoFesexLn/ox7kTE
wR8tOdnGXiSeGl2EwiCX0fkdOSgVibm4N6h7XmidxN/sHeVTToUvfJnCVeEiQyrTrh4wFLIs1hJq
X1AubC98+vEubI6gmghiAjqnbkiszxrXsZOVwuY+NveEmqatnwIXc+TVnEMyxoHodfG6PPPS+GxN
YowNT1Hd2vSHkbrkaHbHAVFIdTDHmES9TSLdNAfUPYDnVS/2bezJjjcZ97HlR6lfZ5tWA5zuFSGw
SSBY1Gh+/sYHl1aHCsO3X64GL72GzDRtV5p8+F4zNG/Ko9nHt8/qD6WHit94Cs5TiyhBArXvyRnX
UJC924jNgkm8uk+1/ewwfH5y7B3L3WyPqnKye5yoJSAeMmujlZ0cBumqsFdH8ZXnp05ITpIIUqIq
HR8c7UlVH6FEkWvrRSG60qeW91J14cToKrpPGCQbUtKy2CXjK+iOnBAsUvoQqbymzZM4ez11ESKZ
5/S1Zt4/PaUAoKj/0vUAlHslN0ATXEkm59kPyg0KwWDyZpIKBQ09yeMDsZ5LsCWMh9D00MPjsha4
xlZrDvwpe7CiCzhes/DprDWcMTFgTXipJXCRVTDsU4orHQQ2JOI1jZNM37I0JhV0JQNVVh5No3XL
7q6vhlf126R4QlnRumV/yttLdIFXImhqUfKuFWnNkqKSqGA9s4K52Vp+7ny2KE2SB5GsHTLCBOLM
VSrhtF21zynDe4yJSBMkbavMLkLI6dSrgByPMmgeBHLwFojubj2qokbZcXJPja+Yn4bhJT0YEp+3
Nx/BOa58Tt3oPonukHLK5SbXNgPzbb3csPFO2a69S9WdzaAOXvkZ4rsDu68muQ9EcOFswAOUC2/F
q4KLCrxiPMwS2GbkMt99s+u0fQ6+2fAdxW2U+yLySuWeCp1i163Cj1jfsMykMV1LBU5WL8jdJnjg
7Gk4l1uPRjB3cHo3WCBJ/kKoiQ6SGCgSFzn+rIMTADh4qxve+l2C/C85Ns8JSMiZv/d7sei80udA
vkfeyiL0mKMXOzLoy/K8XCvN+WSYIPHhWKO7OfCyJZQByk7q9mJi+9wQKTmxeROvwC3pg6VY9QNx
m+ss983kLEW+Vnnjs2kf9HqtPPJejAKlG0CxmzLhE/FVaXlBSuuFUCIY+LO6IGlBuki37NYaqlXt
sUx3Af0t4bPlqoHHic3pPfQ3RfLj8KTnlJt+L/m8pE74IxwJ9iJ+hECpwgrwosRHz+rkJ5SzNFAq
8sU2rUEaMtGdMPFOSxAyjRz9Bnb5nZafNnPvX2cfnLmyg6SSup64pjUhhQr9L2g+2LjowrA7sW44
aFkhVAiK8kH0N8qxczidKvVKFYvu9EEKjwb/j15EhwYHriPI8O7ZDHfvwuayue7Bl45eTeuvpcsd
pZes3PXGxbSPlb6tX+XwoRlJQgUNcNPJYW0eIn54epm1m2qcQ9oNbF50Tj3YS7Z5oB1Dufah1KcR
/o5zpryiNsmAC1NKD1sWTtxfKs6Br5CduP5S2VGVXXeqfNBzXHxYZJhouiMfb7AX+MONYzIftHYb
Yu/i8gh9STrn3MppalaHUt9HUJG4VVa0tMIjfHqFdznzEuVBAvWo+XXp8YwY0zP5Ilq7n4g9MX0a
7B3aZPpYpGga3uLpcrb4bLWArX4pocTkIJdyc2CHiktUO1Tn2Yvy16j1Cr6M8wQdzuhycsZvCTEL
aEWVlaI8Gc5Jq12m5zzHvY+k0Gk5+PddQbws0o5V/EQ8OAUJdayae2DdqGz5Kn4ZZK7sdwisiLGA
ogN1iNRHiWbW8nmDflD5F2QintUnnR7sERE1HN55Kz4oOkdl+q5jXPNxrr+T9ECozJ7S0aFtltET
nxv5Imuic3PVV/SLrMNcX0eDb5Af/kdFYjfX+G0iaRCiVX0Ndt1VJzixcIen6IVvBmOo9Xg8zDdw
j1SCRLkC651u8hON572N0pg7X8w94VKfrY+ZiINrgKyZ7ifyITCQ7nTLGbew1Z4pGblklJuKjHsO
kLHamiUCPQYDFsg+46qwh8xKTcnr+GGf7SycLGU3ACyvPVsvdymVQhA3O21lWK3XtTG1lsDiJYEt
JzLDAETn3Gv0uwqY3Vg5slORVWz3d2rS7MIc4AEXRIiG9IWbeVcZpidJ+o36K5zXkEC4Ajsr84TH
v3rRhodg3pEJzofn6N51HH3lM3spnFWee+pJRpn5NCn7GYuNQaTxRqWqXcBPy46RSx4FPtdwldCY
lyS+Jj8C2+UiaFEJU8wWy5MpwQzpyDpcR65h6r4RZTutG1dQo+uAm4m6A4FgpwBO2WvW4JLRE4/i
0tcn52G2l1/JDjzyF6bqbiBSMEGJpBBPl/QPVv9c0m80ZnVrqd9d6mxUPT6MBmr77qb0if+kaR/O
CN0dOV14jot5O0jKdhLmKlIOU+UN+sWernO8iaTgfm5+QFwM5ROhH2zv8HMkGik9Tb9orRffdk4f
iu5V3Ur7kiTUgjtbYqWg2ZhlhFm+c+WxQw6fwKLrj7UtzkHEmp0zQAuLWWFdo54bfySEshircm1N
ynvnnIfBegTMfWAcCrqKMvIisiO0sNb0piUlXFPu5T6610yWjxy7D/EZct66tVNU9vMjWVKoVoOD
AZ0+7jw607tuSoglSS7KImczuqMxiusSv9AlO4PNegReDsRlRWsjp3XJxd9HE0pyHZ/PeJXb1NqN
jovtpt21025oCo1x15x4NRWlUdDWEWlaedqIjlBWu+9AaYQPGRB7W+tnNbJvRL+TSifMMKQXJ/rR
ZkFBkeNIR1CJoP3CkzCZLzDtWBBiMotpUVa2WW/sxxYVuskcNpTyUzUP6bHWqWgGVZbWZqJWmyFO
vlXQ3L5TSW/mp8NeWyUqUfJ9zLVJSRAkjp+VnR96AQyka7ZSEt3ayfwDiQ5Sa3oNl4zbtJAPiWZx
L6xYciE7Tg38mtEMeyFVrFrtavqXtPmX8sfMDwCaFUm7JXGlbudolnju+9ln7OTR4DMOs0mrUpsQ
PJdTxYwn/uoNUCOpkdxSMzM8DY6h0hBQq6v5g6mGd6H0LZL6ZqHcjLRDUXWntnsxtPyu60BdlDMm
IzqTcl+rm44gP6VslDNkA+DfrLMwKiS/I9hvrc8JSAxyrdhwnD1UOZqLAURL2ezg8wVcP2OLbb7G
NAJblWSa3sy8OroLeqC3Vg+bLQkaQg/JcY0AOtT2WGzV9GPITds1eScYknXfUfkZidi4byIlBjNo
MtC1aY806S3TqJjauFx8z7iRDUJrausL54K2nhC9tiCEmZdC+BpqDJYK4OO0xW1SZkDHSFe5JTAJ
IfPaQGopkXSLClZxhL6RjXiD9loWztUanB1DhIm7db7rdTzpDhB/J2rIumJ4xD1xmrhpiZxqvN93
avKsWGguJ4lI4CTHUOSYjA3UXEuY4MiPRkPautYZOtMlcZ6dH5VmfOQtqn4940bmiTQhVJW+t8Rg
buVUtECLZFjrgfaqpMZXVkBGF7TdGdpUr3Osc4Q4IYlBC90SEs22rvp7TY9w7gSAETPCAySDYKil
XtPUdyNst3miJzQFqO9SxYThASJJSehnFxFOm6JLgn1PrxroG7TJ9EnRylts2t5g6zCZJmtc2SPM
gDDquMpB/qtLh25f2TzZQM/RvXJi0Cyt2hz9kwl0RpF4nAf7CehiwACMZVZ3xo+BlOJAk9/lmGoC
0W0N6XaXtgPXIOwtMwMekteB+Ed2Ao7VVG7hnbmg2YoxpdbomRmodGxR7nM8JvLBNsA/9fFc+QHC
WSMN6A3n0ycx9QmHabqHdKD6hJhMbmiRlpIpUD9HwsrUJvL7fqpIaSXyK+/oERQ2iV0M7W/BIGzq
RVwWpfIC7sh2ZQYwPlmj8NGOeQc0smmzwh8GDCLLa7dG8TrnqGlFwllcNlw+OObSPn+yOnBxueaH
Dod9SdSNOiQxXqraVSNLPQf29N2R5TA6KXFHFlNlcyh0tr+RsQJvVoBSQWL+MLGhmEuIkDHnr410
Awm/ZZP7NmNIR1HNxa6EIl077OxKzw0sXJTUfbJppvBxFJTJIrnouQqwODR3CqNzT29KnjEiNmS6
0j7q/Ts7QyHc02RKLRq9HNxxhoxdu1fi7EkqzEuWOci4J1o0wcSv1IsRoXGyM+E/H1plep9IwBmM
POKVyWejD2mlTOnZasZv3eLkaPXQazp4lXNyEJbVuJOC0RSd8YtJXK/DSD+YzCcSxHSSjCn5KPWr
lJ0kYqC/SgdaTazCldlnuRth+UCsbftadxdkOrmC0dIHsuID7jgG89P0HOgSxor8JUgAoYo5Iuat
pLJ2TmUgB9RjjcD+xCNkCtxdcIqOhZ3S31FyrEB1B9u4AXhXUVhEWLjcOvWZefpmsUQ5GdGLYS27
toLrU67EbZ7KTQtPWx7TB0kjSyOKaexqXcpqN2x21WwmW4YzUCXsbA5M2rHD/2HuvJZjt651/UTw
QQ633QA6s5nTDYphETlnPP3+sORtkS2aXZbrVO2SSxemyIEwMecIf8jup0Yrtv6Y3dfYAQ4mbZpW
zd0o4HBTdd/pRxpHuHxemDoDDUVCIk/N6bwDmRNLHHLlCh/cMJBvBAu1ZZJXrMkwyCAdCJVtjFPB
QovVe9BPx16RnoKmfdGMdBuJUCIG8qFURQkXW2pTjfaFyKRWeagwjkiqQHGEUkv41M1olWZPilFx
Cg3ZcxvTlASyse2j+hIbC3hHJQL2RXEXxNr7iylmz1I1MqWSnrIg9CnNLY7ZIn4YYkr+rIjtrFOx
+CJRS3zaU9hfD0xZy5U4wtIbrrwR2ohUWhHJ0m0oZsm+D5tHjpDJEZT8Ne2sO18uhW1bHYLGQ883
l2lcozOCuyzTZlXDXsuEjYjdvTmDrXnZXbbPZ+c0a3xuZSN3NChEoqZV67ZPG1sz02OLZKWSS/Fm
0K3XrEm0NcPbPMRFJcf3cPR6NC5UFEni6IY55FU/oiwY+0DhE/p7pUxjtwdAiB2OvsiU6S0NOrzm
8wrNxqTdSKp/X0mxtJE6j26QCukpipFSjqYKh+FjzIFhxwEnqT9xBowm5k1a8Tb03qbKAT7JJX2s
1O8ujLRGyZHPR1WDaoO6CV3TqryUsuZykmVblgmqKbKw8nOqnbb1Zm1uzCjGBkFtaR1SJ6WVCQ1w
0kBEGMO68wJYsFB/Fj3Koxgb0pq5LGUPb5NUf/Yy4apTlFVTFVguTb+AVMgMWBhYgKsyEdaHF1ku
S6XCxoMxD5pzIzw+ph5lcgN6hhZJDKCps4yXdFBVW/B72nqjW2m5CFyfcoOh+z4Rjfde80AhcCfl
sjMYB4ohKlIIu/WLxuixFQyUaJ1qnmzr5nBr+YylmkJ+7QMpwH4peykBFzl1TqO6HnvHnEDtIyY4
LevUY4TO7jZ4oe4UGab1ZZfdJ4aorGWtulVxQ3EHmEhTmHNOlm9iFkNznsgVwAw+qJW6Q7KVUYkE
TaGRGjzT8CwqOdLWiAvgI9pnKA8BGfxdu2ZiCHVpMvqlF3AkCt5da+5y3/zw/OR6Koe9UUEHC41Z
+K8pbCGod5KhVvg5tfOgt5mWHVJiKp3mhMGLovnPSfae4liQDOnGL++COg82+H7ge5EUIAOFeyOm
ZynKeM0VDcd2pWFQDZrGXMUp51dUr6KW1p8/rHMLlbQ+gCST9+hQNxnDuXEMkPR/VVs9tdFXXfth
iNgqIveyqLyY1L2yIIXYy/PtYhoATso3e0YovetDrVlawaMllQISyv57oUi8fF8RGSCqrZPR7BME
ihroipKPVS7ZktJYl57ZXhqWD6i9fFTHRHIYjFJZqt6DibwjXoH0K6LSWFh3Zka7tWqaV+0KLhCV
TFjfT4EmMD48msZIj1TOnWlAK1wXIzea1oDcWZFD8xSrGVfhGWslYvxXlxK20lrpjAX9JqW664Z6
X+XZUxwax14P9kCTEJNtnN6j2Z/h3EI3tlTplPhad9+0eeiCPlgMfvmomGSTUyzjmKU/FloHnoeh
aUn7FvwZ4ieBZzhax9GNvp47zqJ/vmoggR6UaNnzuGo+vajqU1CI+LFks6EG5vRkwhHfuyBviuCp
nx7x2S0QhQHsVcT3ATaTcnrljyIDPkNj/t+IkMNNZVNq8xGfiwjXxvAJwVOixa4j6knmGmd1RdZu
0eKcptupGvbxYDW2VFA8R6GKhLfuaCHC9mJQ7LK8YLiuSNiGx4gJtArWCLgeTTqCmSm9/hYl8nGo
74rU2AYyJVujMixK5dpVYWjFPj3WHIcZoUD0HeMsoFUsCHxjJX+88nxR3xRma2sI44ADNHdlmXgM
WjCdyWkGFQMVdN9TTFjhWtYHZaXgc9dFUXTR1RZnFZrdqcAYRlPGbSe01d7sE4nJleDZk6qvU5i0
dsPJYNfV8NaUhrcCBpwxd7KY0qRFvdN8GGJgmwxHMKZfelpnW8+AgZvJwlqokpepKyxb6aGuC95G
1DvNFSV4RV5aVWDzeNZl5QkrNdAqqHi42E2VBxU0KI+6nlBWKG1AGyJodxCXsOYr9CHaiUO5ieFf
Y4CVXas5vu1CXTjqWC5Foc/Wep/MdfihliY6rH6HmS4ucWBYh3XQYg+v4OK4rPW8cClr3ayPjb2P
fLcAwuBSbaPs0NOlM3FDikMRc/MsBJCl9/RUcljkoHCFMvC3ZcuozdTfAGD7MG6rfh2N5k6SqELQ
zonW2uiREkzTjZX2FmQ/Eu6ALR3dFBQh06Fed0ppLf1BbWC80GiDJ5ZcBxa1FtaB4hZIWpvc+UVr
++qAFHGowXjScXbu8ihY+7Qy8r5Qr3V17NfAjuNF2uEtamTCQfFHyzUt2hJJSP0Dkad38ZBZiwq4
zlwGNhVNcQKcWHZyyzh6ChN+BuFIsffjsZjXd8m2VOVhjRghuV7dzdQwaLgPMMFXv0Nkg1W5Wsg4
kuJRcdN4LyjqRPs1QqwylmK3RhRyldTSc1/I8UVRlx+NN2BeSy7r9xxLkTbbqhZY/YRJrtvjxBxL
KpOQr5LNStallo4TJESdJrIpVk4n1uNmTIdtPIoWhnTVhr2y3OmtZfvtqKGbDfawMApSncSAdt2Z
L2i0Y/Q6YMIUFmABe79e5lGoLSfJQNh56ru9ISPMo2fUJ0JKR7AvDyCzZZoyTb5RuvjFTGnfxlLq
O2ILwhQzNkHEDi/PvQtfmxhFxlWELnkECgOupRqw6xlpsOkjjC/zuR7rZggurtQAWTEcg8QM6BW/
1UEZyUdkT1qnfQDnOxAhHENlCWtrcLUiyxxhNDGiS9CSzgbGaHqoGrca7QM4zVvNUJuXGusRtNdX
eivoL7pCOyKT1RcFOEJagRmr9bDHXDNKd4VfNTyibNVJsbrrEvwuK7jXbk57KUlHpsgWSalBixfr
cnWd1Cmczsnk/wuVW5ix3U2YDVDANbLWBMgL3/GHgVV5VRsfMoj0tdqsxRQDMyVqXnGwfLBS+oSJ
bCIqoCq3Xam89cBo4z5bFaqIUdjgb9kjVWDV4ZaHCL6gzM1Fafa3VaY3KwBYxxaQAIov4Ema/rEq
0WSQDRw3UtXAfw8GYkyuAtYIP4Iq3nezEa80MM7DLeVDNzPLCZohpt9I4pS3+UfgUSKObHqujwNG
KDyoNRTaCiSh4w+mMzVcb2mo6dKTwf93Vrtuqt7fhMVWIfdHLCPfwniZaBbQEAsHOg2Zui0KhnlJ
76OcSuoe6Ea3TLlgb5r6Y6SCT4LZ+lYH/KyzFPoc0UCCH2TBMo4w0pExqbbrDAuwmJm2SAvEr+Wt
JdBp9nvBWgnYCFMgY5Wi7Aw1HF0rxTC1sZiQRINEfSQFzHbqUl0aE1NeOWwYoQMVbmLgG0yt0Qnt
jiaWuYrIYLVSWVoWguNZ5rEcteSh9pJ1izCx2M7mALg/JLN3u9WhFi2APAsr6Nb0KoDI6GsTlXIp
4OTWmYt5DSzcUH+BwsdDy7HlzH1vL6btLz0Uk03t9GUKHcsbKVa8+mj13nhMVmlaYz+UrlSDvumY
hIKj0zwEuCIby5w8jWa/CfjFwz4qKUu3bJVrywIxKfReuS4FDMnNRnNVwWD1AT2LMzDdtR5sGlp7
BuPByWzLtVbOxt9iMjl6aspwY02UHSlPHKBmLjqMYFB63JPFHrX6ppxKxoYY8OGAtUXgo6399J7D
bCWVAwoj2K6APRSztUadKie5tk4C5pFGRlUa6axZo7/q4Cdm4eRfWWZ3xZ8GJSzJPgO8+oFz379t
6ZJ7KLpzMiNd463gC2RLMWFYmQzMRs0AJUZy2mwnil6yKmo2iQbnrmrsspshd6EhZJdGIbDaAXhi
4PNoVUnMcN0PnE5lild6AnYkav3QB/TLY0COlHHYVU5RUzlRT7/Aq7B3MQogcBAHyA1RqWOYgImd
TzsdCEmnBE/hLH6RVwJ6wSxTsSu8RaKod2wHYzE1lBqi4pQyyaSJFfcKJIiW1jpwEU4JLyRx0CoW
Rhi2dmf011HgY75jiNdFSaHehMNOKOoVsHHArclQuyGXkkAXWtdIjTT5OLF5pjiaeCrtR8Cr2jg8
GKmERxIV5p3QifpBDXhgYYgjjK6kI0bJ8BDCFLqHABg4SSeUmE2mCoEF6QX8t+f+55Sv2zzlf79p
Wv+O7/VvWWH/B7leFipj/+9/GVV/oXqtwtfqJWleqs9cr/lXfr3MhC5B+weSdhrC8+zVGuxCBerx
H1yv+Ue6rkho4uiKgeanCKfsn2QvRf+HBPtKERWEjRGOM1G6+ifda/6RaJq6KEooDVqSKv0ndC9J
PBGB1NApVEmk5yvU0YBEWvArFdCb/CDSivxDkhbBhjnYbXotPeISwrTSRAUYo793XHq32JTtpTUD
3XzVr/BU3Vm78Ze2794hsF7WF9kt3tXH5D16lwBjJLcgyoy3/p5xdfmC88Ey2+BR6VhrCBQbf606
1g6X5PeAIwuk2JJ80C6vyq3+EoAmDNf5QdvLL0yY2mTNHi7fV7fNvt4Kbu1Yx8ZO3MwOYEzG9/JV
se8d7yraKG5+LS+hc12OTnlVoRTR2uZt6sCip9PjZsf8qr9DKJuf1FfTnrH8vp3156+Fo/ImbxFx
cftVs9dXwI1dTCzsZh074hZ4zlL/iC7zLVd5wemy9u7TawF3mzfzgxMV0GrQLf11i0oIU2TkrhjU
bcstAlKwH6ojjpVr8Q4J9XJbWJev7SHcAhDY+hfB5bi1juM9j3DPPXzITuZ6G0CaW30pOtouOxoL
Y0Hf88a7lTf5igtc1stbptPgOIq9uFX24ASXohtcmLcwbdzYyZfYgC3SVf+L+X7VOnQB1/lWci1X
cJp1e/CuKtxHhJ33bAD4UW8m5D6vAlCNtFpcBtd4wtFMAoGOGzb/fXAoGcy9JtJOoUjfaZt2qS8x
dt8pXNewpxmRLs2n5mbECpiKSV9oj9M+XYdXxQ50MvOFDYeMPcu0eRvgHjyWaBNswMis85W/k7fZ
bf3M+P5gXhLhwXLZgeFhb8QRyJrhxiu84mzjWlmX4FzffWg8D/GuO/Yr82M8VM2ie7Cu/cXwoOya
m+rIeSjBmkGnTVxbXCgYtrV4EaI9LtrFilzZbV/M7bhtsiUzDyfdSUfhhvWJ7lWQHcN0bbjSIj/w
+3a4lBe+q+8SADn4by1wTbeLJ46ARXnVXeLPHTQL5YKHhmiabs8VEnh2W2LS6AYZk1yXkV2xZ+K/
pC2avmo2s9YVeMto6R8u0+VCXebXkUvjwoU79O42t8wW9Xs5s/3o0Js8pmf6gOCwHG/ZonQnI0/Z
kfavyuf0MO0ANh1BB8zQMP7Ee8QyEpfDZjAWqnTU6bLG2T6GWweJDejQYwvmyGo+BJmT1fpImIPS
odbQGVsPyqFZXL7VLox+gGfr0gYLwFwAQPdddzXeaHcYh2FPXNA7hy1FjjoymlrWbxgsLYa7xDGl
5RoHQbic6KzqLMVkn5a0UFvK8UUGThQkrrWFa4bMlfg2qFRHLF0RDCjNpfGl3E4PNEUAhPlOaQMt
RonpLb9tLwc62JmjAwgbIOEzjDRekm141G7LD/ho69G48S4MtqXGHbfZXl01ZG2/tLvSkWu7PrY3
1AAGbkBufewOdF+w/Dto96orLYGe2PqwAIiWubnkZpQ1FI8JFjohTUAStAiLtmCD5hBNVS0+6NOt
ioJDt1Juqy1f8EK/E6EWUCTlVx2tb6pDBjOmsYgO+aX6ThIF7oRKbilvyxA1oY2RHJKX8EbY6OCy
XM5gWLQfZJRLsXRmEBto1mgRX4Fqc9IN0DutdhrlhecrPtL9l9UHxnneMsXK9kGYYWuoomNZ1HOk
r1UdLuBBSZzsleZKqK8NQE4QMavdkC7qp2EJO9bpr8ulafvgPIOdIq2tycFxgAXR8PgYv0oPIzDz
OH/GWUrC448GnwcBEZyxS8MFWG1wOUiLptvKTnxP3156UneGfMjuynSTPiC5NeHiQa9lPRu7o0uz
Eg+VqS+fDfT/4bzcxwHoqfsmdi3xoQa7se6ZAtFWp2hNwN/Z0yPVKJbNOXJum9F64VmPN9ByzXV/
AxP3njW1zFjcF821iKQgw0LgeNvmKrZvjI2kLREOw/LedMf+PTD3kPZpe/cP9YN4BRanc0XZaQUX
igAtyeVaIa28Ey7N63r9boEaZbxvJziYHgT1xTiIAKPbx/LYApipwWf1B8m/xlnhCENgIK9/Ntq7
NgXoXaKfqTPH7gTwZdFyXDE2xnNtM+tMM+247tHl1b1xaRygh7GQb/k7j8kyuAoMIA29y8ch0WLd
Vk5bHGTMuF/TBX/WjhxIRBzAbBuo/oGceFBgEyirUqfxWzqMDxJwyIc+ZfTWLuH0Gliu3ieA054s
rFMaIESH8FHMHqVj1TxLPkZf6JXv6w+lQb2teNOqOyDB8a7d0inGBc0uHdSajrTbu2F51zlO/4ZD
kc5Aky9xwaRfffCn9+6AXcuiAD7us086xaEzwazFjCAZL7OvxvzgqnUbQN1jB1Y0DMVLDqxsob/B
8pnM7F4NqVzj9AFmbY+0lB3fePCAgDN1iHoI0Iy37aa3KU9fzWsTg2weRYMK5rJmfvTKv5pDsh33
3hGNMLt8xU16QyheKiBhJ9mj70YjTlgXG53DRX0ONu1rATJq174ql5TaOw0cZ7cY9EV8me9hT5WP
vXYprXW7xdCAe+2XSOAZMCoBQaEotYYT54F5EHIXfgRrtQgx3KB6WWumY8QgHzdRuPUmu80R03lg
5Oe/txuY4vgCG0gSpVtmATGK08Zqy4gZ8jiwSSCBC42h9jq0X8x1AFQid3UTB8qt11yKOa0w+u72
u8jUXF39f0nHV7/yWbigPs3Z/y9m46SnP2TjiD9k9a/xSzLOb/wzGZfJqklyLUsRkV3AkePPZFz+
h86kXpyzah1hfJQP/pWMo7yApIlhiCJNP1R1ReRT/ld7wfqHyu+gGCLKcPNES/2PkvFTBRVio+Rg
6Gio4E6gn+rtCHKkyUGi9sDOJneyU4c9eAkL/AJ1heXsGmGeUaOZhV8+i+CcBJzrls9iNL1ZJz6+
M/RhijcZY+TMPxrFamBa9+kt/FNl4rOqxKyv9FOcE+FeP4zEBtnNHhTjU19S0XvXXb0qYRAkA6i9
6IxT+m+zmb/EoylkGlhEzi/76321PYZ32ch9KTfWDZmPw6TDFq+9g75tV8ZRIqnPt9MuJSUIN8pH
dd27ow0dE8YXdghg1d7RbHgW7PbMcziVXfn9vD9d1/ycPon/GKYqiGE3X5f6MUl3QvIgx1c/P+q/
WGydxjiRdhHKqugbjRjIxznx+oDBFYmXBXbU6RzFSa7SG9iLZxbSqXbOSVD9ZCEpQorOq8cLNiaU
R+cTUzvGKCj1c5f6rog2nr8/c598xn9dU/IseqIjUYV7wddn2bZZnRQJo9jOHYDlYghIkTOtRJdu
sK09nYlGLf5jtJM3h2a9zDCXpypeTY9gxrERXb4xXnaIto3ds4L438fDIM3SVdUyrPnnn1bKmFf1
qAS/7w6SRLueRbyLHYh+CNgLWrbF6pyk2Lebj/xnxPnnnyOORpDUHnfoxx8VtHC1PvNVfrv4Faya
JM2Sde1UX6m2On9EbQAlivSZ6Y9tju+WIv2dL+zPIMrpQozysNUDgy8M3hDd7+y2C7Z/Zy18inGy
m+l0+eOs4kZobHxgAbn2XG9N/bkEvuuEx3Mq+9++mE/h5g/h04vJu0oR85BbmqHKVrlv8zM3JH/7
KSEYj92uLCGwf7LYhlAfAW3y6uUV5GJ4sfv0GhTxZWZTqa/SdmncTcvqAtXwZbUilYGPBfXr56f6
7er4dA0ny28amWv5Igseuo8Bf9gsjjHqqj8Hkf+i8fx7o/oUZr6MTw9T0j0NER9uFXCxbVCQxPEN
ooC/ZRMZOVjWdZB3yypXdnGnLARxZ7Q703qQs42XbDLrCL6KAUS2CAS8hikAhc7AY/3JQ109E1BU
RRIgLJYVDekIfF2aQISDAGal+6lGfshHJ/2QituxXAnWiwqoIJ9Aru0R1AH5w39qLaZyEzZgpOLH
NvqFagSSvT4ykS+KdxsZeNm6tXWZaT4YntuCcoJWcR+skZxBlPhjkF8lfZOX+2bApjQ4+DF/qHuF
lGpP3TZqPvLkoQzvBtSPvfRVKW8TuvAjqiKBvzf0WxB0svwwQwBV79lvUEFoHqTBEVAxj9epSmEz
PkqUXMnwXhnrKYXlQENNwTQ+UpES3gKk9K07y7itaZ/AUUga9C/85wYmpJJSeAb8Aku4oyY0YpCV
z2qxjpQLCjdD31g0S6jb9RYxITRZgvjNh+snQR5kRul5ByV611I8eBkjY2hR75OKmUD0HFq/emmg
SKUuroAbt79gCmjNAetZezZXBtU+gDAaJrR/mGb4eD3y8COIHu20r5WHTD6UjEwlE/DBs2bO6qpw
X2q4Y8gSNyoIYNZKG9154TFQrwt5lUMQEBChY85rRA+/iwVl3yFgDdMfLZ6N2N4NEzkE5FjY/gC+
2bMhBY/gTCeMzhnf9R+xikBEo9sBlQh0xSG7ZGC2MJNnJXrT+cpC3JRH2HZ7UFWh/6GLlzqqOWBi
c/GjrGtbBy/abLWBXj6diJiToVsJ0UUjvETFoRB7GILIcwDAb9DdiMxua2j7kO+JIlzFocNC6drP
Dg09ntxtQSeJIMSwhD3zrc3b4F+SsE+f2onqoBoXEfbsfNH68wTxZ82ZaXv74D68G5VF8tHa7CiU
e7BhN2BAcjdwhujc9z5v9z9dw0mS0GdRAvOFa+i3I0yZelkfTBg1JZO6BQ05JMqWkhNtJ7Zu+oab
FmJW9sdI5IsI3ufcV/52//70HE5ShyFL0wwcNQnZ27jEHQhWHrjvxx69ycw2n6xlNS5be3JoxWAL
Jy6wobHB4S1/fh3qd5s8ssDg7UVL07Ci+brzRaqWdY3JqWUWlwmAulR/MFTcgfdDdzNNrpTQ6Qwe
8aqhJXdX5C8lEByDzklaNu5EJQw9Q4CpoRRvSXKZCh9k3XYGWSmjGQFG4oqBH7neoTDvZzRyoyxa
Y2vlgCZdkPxQpnu+285/1INn4PYazcu8ufn5Fr87Qj7f4fwEPu3tRZl10dhxh2jLLQowP3F0h+LC
mTUlfZfrfg5zclrGfKu9OM1riqmG+CE6kzveJ5QPaKpvIOy48hFNaBcy3Nm08Ns7xLcZc15NUyls
vt5hX+hxB2YTYpB4ACaiwxvQgnPakN9WEOh3/ivKyYc7pWkq9kzDF4DRaD+XK2Q6JIfD8eAd2VcW
467fGZv83Ar9/uZwZzbxL5T/4p8lJIblQXYgLCwn5RlXEwVdkp+XiPrdx2ipfwY5STM8JRrGQSFI
E7R0bUAUMKYxxzerfwjBswna1vce0xnmb24MSMZV+pRyHOsV+jL1fRuABtEw3RbfG469VjpClzPM
Kxlz7RCJQ7GPbpTIFSttIaOhIGsBLDV6kFnuWLMAewPmc4IjEaHGEYQPonDXZOOqA3mEFhbe4egx
jA+9dPfzTUvnnuzJssn8IteHlptWV50NdsZJySzwsl5Er5Uz2rktAYmylXOOQGfjniykAnwO3A7i
YthAgkIjjkKtRtAGKyLtWcuwIhLXvi2dSSXPxj3Z9aEDdZOQExcZgPoDAe3Jjh1/O8wbfvdhWgsV
a1FaAu8/P+dzj/lkozdypYyMiQbfVF1pYFQqxiPXfyME2pykT/SbpFMN3GLKhU4O5h4i3WINoYK2
e5gBqn8jCsWAKs+Gojhhfd1mBCv14ikiSmZtdGmXc1rElvBfBjlZHJGCO4c5EgQeBMKWRYZA1d+o
OKmd/3UfJ+tALdCpM8T5aRWHuNzX/a5szznyzS/1NMOwTBnZVZUOonJaO0UNZGmAIbCi6fxLduh4
70xabbIMXo7tLeR9sP3DhtIvnJ9f03z5J6GZ3ONjx2EgWfLvLtin805Vm1HSfZroPjwx2VsXBoT8
p5lrk/Wbn0P9RQqcuulLrJN9M0/huGgJsepZYQdniR1fM7po+ERWy/PZytl4J0twpIsgRHM8EcI0
Toe4iTi9C5dgFkU+35iT5kP7r88Sa3ZMrDUDb7avS77Xo070UraM2Zi+2oASYLq+wElr273Mndf0
4ecH+s1ewfP8M578NR5AjLpWDI/uFezZqVqFPXNimnQ/R/l+hfwZ5SRVqete98duHrPA+Co81wD3
pkCG6OtVHt7+HOubtOjLHZ2sEGnsinBoiKWu5v5YukKqbIOM6pmV+DtP/elNna6MlP0KUb4/0q/B
huyxCm7n6gJP+VW88tYM+i6iBTp8JPXnrSrn2/gp/Mm25QWjaRgyt9kGj5LGBPPMY/z+77MtWcwp
NMs4WYjK2I+GACgba7ILJb/I5HMb1vcr/c8AJytPQw8QEyYCVPSHVUqQAWniJYpgq2QNA3g1PP28
LqRv6kAWxp8BTxahVqi1x7lFWv7SyYt4Dd9n1cBnBhJLJ+nvdE4VdNQ5GxnLqKCvvn5ZBYgHHF34
kpPNAa0Uu11dC45yBfBt26/PDVC+/Yw/BTs58nOvU/xEJphs7uS+WICrNPXszFf8F7vq35vvpyjz
p/dpo1csvw0nac5nbOXRvzdXSMXP2jcMYhfWKrhQVvDeLueXp9k/v7xv78/4PTETSQb0k9Uo1uog
GDWRcZpKadW0aH6f2Qm/3aM+hThZj/S8LDGb35eR3Qby5TAj4vPVGD4rVKT/3d2crMR+TMpAn/NC
3Ck1c60BcBGn659jfHs7JhQ+3DdFifHT13eF3Zmgdahvw3JdYnAHKmcl0HjKslWdn9kKvz+0PsU6
WX2+mA5CWRCrsr3VcBtvC8kxnjun3UAHypd4BZ6r0b4/lz+FPFmKZp8jkD2nhiXUxlXh5ssYijrb
h+ziqUz/4uen+e36+1c4RrBfnyZY6lyFIsD3ldULv1urw01VnJkkAbXkr/xlT/8U5WSVS+ZEgje/
s1FRgS3FCDjfBsl9BRhEAYFXi3AV1HXQo72JQAxdX6Ogiwt02LyvQbCJTzPar0MkoEc4415GoKdA
zaUAQAmk3lMOfQPuSb6qJJKLAOmT0HPgYrpzL7moD0PlwVp1lPbDil4nA6KoThOIZCf5QDIWNUOg
7+JTBppAiu5aUIaBdUys+xH5wgEecoUKeaO9CrC6eg2rlu5KR3FeRW41UpDTN8KXUGzuNdBsPYyz
Nv2VQQVNxhQGou766lOrv86uRUqI5ZMG1D6ibVjt81FEPA57Em2LqsAiK/idYdpNwcXkXaemnUiv
auVkuu3nd6pwo/ofNFvq9koY1iEqoElwCLPjqCMA0D2ZxkZsZFSJHlM6wlEa2y3CrjmeXJJ5UeQc
Pt5D4+384DIpn6MJbDeaF4YbApOge6NEtzSUdKSQla0Y3RclglcvJvTj9FELDzkOpgVaEMPULuXe
vGaM70IvvdJNyPPW8whSpTKbpTX71pgPZbAzjJuwyWwtURdCBAY9eEMGd9GDGddrdd9Pip2KH0O7
zcEHWRL2b7dDtKlQOfaj8CGyVHsUZkWzbNVMsSPlbxVb/gCdL0UYf1ANJ+n2pg93Kt/06jvaGeiU
33h4rrZA/tRHybvI8zVUai9bI2gm9Fe09n3UPhLroUeSr7k0waHk+gquXVIcBe3SFy+F5rZsL7Rw
XXGI+uHRh0PbqDd9uGknCFHFu9yj8w1kzdftKTRnkLstIi37H3+KKnwlhQmRyeGqzInLp0OoF3vZ
TyzkNJPxxvPW2OtN0bnC/ZtU4UuMk9xOL4rShHZHjL23alespT1yZb+d6M+d3N9tnl9inSRyudnK
Id5yqPX+dklGoHSHUseidctNwgQ5f/j58c1/7mSP+RLu5FyAzxwPZUa4Qv9o4LWwHsrq2tT/8Fz5
t93mbzZMVVJEibpdZpqnnzxBFOzVjjbogNPBFkuKdrpsCvfnO/kmhCJ92i3lrwshSC3VS2N2y864
M9scEdubID8TQ/qmcf8lyMlRrUlJNJR/lNXNfjaER0nL8RZQIdY/3818YJ28ly+BTpY1BN0IBxDu
JgKXXlNAVI6wqlbtmTDfLbcvcU5eTFD7YhdpxKkdBPa728RGIQ80+lLZervY9m3t/ecbO/eaTtZ3
zavpO5+A8nDsRHeAt39uJXz77Cw2BNk0JN08LZpzC2axMX9CjVtsUEhY1267b1bnSr5v7+RTmJMF
p+dj4GmYTC9C7Amq6bobjmN6ZsGdi3Gy3oKKsTAcQer//DBwDsjvkKZ+fiHfZhmfbuNkpWHXOWn5
QAi5hzMd7IbxOaXBXU8XQ1cvf471/XL7FOxkuclZB9xCI5h0VFfzwg7vQKU7oxusU9t3z9mpnXt8
J4sN2XENBj3hCl1YCpicZqicwJo8c1ffLThZ0mesnWlqClZHX86gTp885Bli7sqHMIIJSIl2qYWL
SITTaUtS311E8kukXLUmBGAcenv9NYcvV/oIQ/f31lTYgfWrRh/q5ws7d13zzz+djYqGlJKWJ/Qy
Yf7WDeS9q6C6zRg4FoggMuhVziHJvhvScBT/61GYJ5mxWnhFyTSbjX7T2YipgVaGvrAjzVkWL+O+
PBbL6KA7P9/n/BpPN0tZVkSmmYou/8WtzMoN0y+llAIqAN4bXRs1ojcN0gVnUvL5UziNo0n8g4sc
Kccp+qnTLAFpN+I0CpLaSCKcsZz87n2BA9VgT8Hyxzrr6/vq1bQrErka6C7O3wZWsCvVrVZnexHn
4px8hcoIMzrEX4kcQ3Iru97N36JFnjE3FzVEJlzmz+Ct5Z0HJeXnd/XtM/x0jyefZDPpipj2xJbM
uza/qtUzJ9p3c20WgSahR2NoEqXu14cItiCTc2UOcIRN9Si5CFxtvBW9WgczISg/0f10rTPORufQ
VdfyWnjy3XMF6XdP+NNFGCefQaNYZSEbXETYvuTFr0Dad3plaxaCyoBf0rxaoupyJhP+br70+c5P
e3RSVHUQjGcl1K2+YqLvzEApROdfhqW5gEf60K/lMw6m8nc77OcbPTkEDQSh8kTlRoO9fgVBy+5f
Mje4qd77Q76SL2s3BkcPWf9QUPfjYn6NAQ/8g+05NNq37bzPF3JyUjYC8OBqvvnxnyad3as2Nw8d
4fJcbvZdtwFPRIu93qQalU7bT1rud2IQksOQ0l4E1qtmvOjAh02N+oAZR6De5v2NijFIG8zKPfp/
vq1/ztlPEYv0cjA/RjFxAW+MlnazCzcB61jb/PylfvNqP4c5xSxafjWhnkgYy39poGso/Yuuvvx3
MU5aHNH/UHcmzXEraZb9L71HGeCAY1h0LWIeGJxJidrAJJFyzPP86+uAL6tKDLEV1tWrtrTMtMyn
9zCEw/0b7ncPBjR1Pz9Kmu5aM1o5CTZCw+rvF/lMSPjhSc4WaZUmkxbMIY4+N5q3+nJaiUPxiNJq
nv1iPFG79zc5zjW/2j1m8tj+3Fzacz85oj7cwtny1OSYm7hEkJ3QIY1bWNbVjyE91MYl3Okn4Zxl
WJxNDq1YSs1nCZ3X2UHS12RaY/kc0ekbvtcaIoHgaMgLafGn62O+gik9+l7nqg/NBldaTBz1RYMd
p4N8CPdEV/bbv/96n15GMuTgMRxhcL2P+3nb+3oRmgQxZnUId7V6qy9FiZ9/z0wZg5a0eJY/2tdY
HuJfwyUQC05LczXtwJtSIaNTgxBx9z9QpVtsGgCM6WPb0jn7iZy+tJI45yeK9iFth2oHnHBTbC9u
iZ8uBdSzLqoZyMXvwfhv4Z+s7TjWBx6LcaKf8NrlwvmKMx9TtCieIJ+tZ5VZcYjBQGPM+T/41X67
9lkoozzbq8qOa+cmGjYMOZ1+nVjjhXzi07Xx21Xmv/7bE9pmUZCDcZWMUWN5pQu8kJ7+3x7kLF4p
laGPk8slcIxcaO1z236N2wtf0icxEQviv3+oswUh7HDwBzBm1Pp+OtVDSObw94e4dIGzBMUdyzw0
Gi6Q5C+mgd32xW7a/BWehcYfHuEs6kq8qSmjliuIrbEpr9uThkCXQcHmO5ZrO2CAlxDF9Bw/uSSp
hs7YlINRyXlNCSqyV+s6+48bHeJJwL64Tfunhknirvg2pgdHPfn5PUxFIIxMywePXXQ/JPdyeCir
60ple2ABmb0TGqPI9lNsOthS/GqM1wjSjaNtKi1gBEgs205hdv9gme4i1KFYYfWjM9hYGM8dDFgN
Ix8dDsNbmd+KbhsD1MmM21kGo7UnAHmLwcy3Bm6to0NVN0ZuVHqrTD7YqHu9UV940VPi7KthH6tT
TXu/svGKYqoVJ1NUE4cCt/++eO3jl2RSgHHApQ03ejEuHCTSWvsFfpoab6bIXhnyl58r7OoZVBV0
n63HrKR5ZTnYNF4nwFqC9pc7kGhW/bIM7nRvXKbyboyuEYIpBqmBchSpsfLGdqc1VB1BeGp9SL0O
hzlzPRjviKZ0gMkBn2mMf9XwEMqeiVMyLrvGv2834WVc7LTx5CTxFnqDRxVdVTvhRSsVMP6oJY9j
uM2TCEnXsTOoL2C6ikxmObmPZXqr1T+7UjCF6C4seh2DuaqiO2YltOa7Vj32PXJ1zCDN8jipn7p1
V4CMaU89HoKS92cnS18H4pNc5ZW9qzB9DbRwP4byHu9ue7S3eB2vjJkBFZq4aF+b1qkL1A0zUYAl
MacZi5Wl/Nko50HX6VyiwreohlYKL34jX4ads2iUfzTa5EoVwW3owgJxzPUsJ8dxewl8JcyNp9y4
iVzMcTFiGJZWd1+W7SbwGcUwcKNCee3J66wEpNRyK/dpZ2/78uhRa/PN42TgSEBjx0AW1paoWSKX
fiPYxhSmmJh7DQ3TwW+Jd+jN6wpZduf/aOoO7d5jmwFf0Kej7dCf8dY+Pj/QCaPqIUat3RUwer9a
VPr7yngeNW2XVS9VhxeVu8sGRs59cfJnDKt+MxCYO1BjypQpVlp0ZcDkbZ3su2C6d6vqW1ebmw44
qaW5TB2Ivcz8vQWbVel4lUG4DZmLqJtffSsx90wxw8X+1cbBDr/w2MKWuFGrvgs2RTRuUsaTvUGu
FdajhQexwfjRaTeNdpXH+CBbwMUs+LX6vTLHHVetCms7BcFdamrLFnyd3T46ZbtNAdiMglkAHLok
Y/chH02Dw9kjruWbEf8kOb1YODNlSPV1BoNdLYSOg3EyJvpe+1qN2FHwenxv1VvPJrQuyUx6Xo+r
BqvwEMNnRxawt66AvkJU5puAaeUYDkb3ikZTvI7b+nvaIqw16s3IbLcTP6SlXLowDOKQEQctXNr+
98ZnQt+/15oHMXXL2MTdyLkqxVWhHcNiLxqGh02ddSlYgU8yfs41LL0dY1dU0A3xnzc0HZ8556kr
+P/S4N5ixNqrM1gezMNgTjZZOHL4+76ooS3z+BawLd9faEO99IpmNRX99Tjg3Z8NqwpbyxpTgcq/
C1K1GcAgZQYS0g47UXN4HlEKVN0vXYcMUtVb132JRwBQeX8coC7gCduP7ewIvSe7fRDmAJBlxBmA
3hul4wJL6xi3sk5TW7PHFqT+kTA7HPoaUw4vA2u0kN+y7FVl+kpUNCh3vTqqFpaBvw3HW79UJ6Wg
dWG3GqXcUnTtmncTJim9dZLjThSrnrGYwOTfrrGoMIO03UcsOUeQFSn3JeE3VPM8c0+IH9yHdoX5
w30otxWkGBd3jEyArWaTupr6YyR3NSacHrMLofPiVqfaDJcBxSMT6IOAshNp0TqSKMOdpzK5hsSJ
Qd6bjH5glI6TxDz0wEZ6b+QYRQWvtbcbp2ZlJXgJMydhmXhJtachvTGBDvRQHp0ewET6IqxTBLQC
fsPQfK1dbETkfazj2oG1w9Depc26HrEuwt5CbZACaPiUD8V+in5w9uGw+jYl1zH+yIW8tv1hHmdc
tSpYCHxPInHfZuhZPTB44GuG4s7CyS4xX8PqNhdPjneTeo9D+pDa4VJjLqWiwAvhp4iv0+w1Nw+B
+aBBoMvgFSeHinH85NDoz6q77aZdpL4Y4RGajc02odt3owkL7UHHm3YsfkUsPpEeRYxJYQqycrou
QyQ86qiH+ER1K0P/ZeKgCvV56eAkgYa4NIel0zD5Hr9ZAOy85wrxnL8ZoYWFIeSS19Q31zpeMgz2
mEBAGtitgM+aEW5DTu1yzYSSwCGFM0eLnh1M1gqsp8XbYD4U/HHdv23pW2r5a2udAlwCTPNZG6NV
lP/wZyZtt/PNqwln17S4SRmyLa/Arfju3TB8tVx81scvMY80O2H+PQL7rPJtCcNjvlC3XBf/pI+h
qgnYN69bopUIMMq49jbhQb2Fy3EjVuy76uJgxcULnkXgaYQjW1NzwY4uiFiWB4hTS2sxLadnbASW
lypenyW4qOOZOLVRJfwhzk0DJxr6jPpLZH/Tp+vlstYv1Ao+C2Ilg6e8QIkW3z6LkgsMo2WtU2qS
/TG2rtt6+/ef6LNkgkF6ht2ZpWd+/qwWYXmGj8cgeBMTaz4vh4pTvqaVdiFlEXPp7zxS/v0yZ8UI
t3S1HPtiYnGsZTXw8lUZYX1/nxa3GOAtGFVTwzpNngqgOuaY7LCjwymEBj+mwo6FqURxUpz/OVJ5
dP3/LNPZMUG95bf/3Ef9bhv2XyZoZ//z3/+PLmj8Q/7rb/r3m+Ite2iqt7fm9L34/8Chgan735bD
H4ZpzE5+b0JW5Bs+r/BRXv/3/3r/O/6xaDAwVBA2ukcP1bakNs8/6x+7NMP8Nz5nXXiW43kuWQiJ
z7/c0iz736Tp2qan2/iimXLulfynQYP4N9Od8z2dzJz0HHn2f1q5ffiN/vs3+32U66zpMldF2Feo
jKDuMhzW71m1uVPOMHUOJsFWDamFCtMycjHFzfHpBsvVQ3AtinSflQJerYzQRrl9cZj8Lt5FTfiV
DInRUhEUOzPr7/LAMy60Tc683Lg/pkR1j0TN40WhID1LP+mkVHy3rk8l0UtObQsbS7vvbUQtyEqG
NUjnJtjbzTF2nF0noA4GIlGbrMVfsakvmT4YH/PGf+4GwzmadUjhbP1cGu/k/WD5GnGgVf6gSPNq
Bg6dOTO5MT1BOoUEeksmhQ6HMUasX4saM2JcN6c2WSXFU13mwQG5FGYrBcAIbJZ+W3b/+nH//mNK
EwM+12KTs3X7n7T3t5pGl7cx5eUWLOC4ruQ4QlQk34t09TP2bZy3osxfxwbWrX6TqXWbBD8SgbON
We472+vhdYod/rh3nX1h4zqTe76/N96AoC/lUSlzz8vO2SSzMdMIQPoWinneWCsxBCdDj/DlnBi8
aklkSecYWnSGH1Dbm7WrMaKRx+FV74OCo2RNWpnH35K63IIBoc+kugsdtDMZ9vtN8hHQgnU9PgR8
Sz4es4zKVmFvEoo0KbHl5NnpUoku4P300RqCu22eDFbpjZt62l73RyxliydhVdPXVDFv3eTVPqua
tzxpGZ3KjPbFTWO8NEMLqYf0HqK+GC+U2dEcfzgR3u+Zhh9DGhRupeXKsxPBxxJm0jMoW5aloMLn
qNCAjTMVNMEzBDvpZfvc0pCxqadAJkQ89hBA4otuKs2x7ttBU/vSg/nKaf869FP+RcX+NZ5JXyOF
qE1CGGCZ4qHm4Cm20lvMlYIw1XAGzoLDEIIhygZC68Iyqh14LLg7WpTv6nbEoKOW+t2wepsGJTYJ
DqyrNGpxuTczta/xGF/i3V2fbNxpjSR3VpNpJrf9kBmLOJWbtHSGU+touNi79t50YqStLTGYT2HI
k1q2zUanWLjVRPQ3pihO3PDoy8E4svp2qmvj46gpMgGBKXZIYWUrlQYgcCjEzRhRcMD0PiqAsZkK
g5TSyBvcl9ud36bZ0dTydukW+SF1ZLcIOq26Lvijh9YEyTyJZFdi9Lqv1dRvjLIFet0AOtNMcWV3
zcrxK0ArXkROb+HSpMUF7sppdfBi/dlI8HfW3ESRzjoRTy1YL/aI7BlPOSXhmLkAWg/CLX60qZmc
DGt8cxO81pN4GpA14rA6lhDNoOk8BzK/iv3JZ5Y/kZsLu8i8Zv47yvhnTQna4Wxvuvvnd1ANbRSk
to71AwLEjCQ2kY21bS3nUIy4sPoYLfMSYLN1aD8IQ4bXvIcRFne98fXvt/L+yZ3dCmYhhnBsvDzn
Iv7HT7JCoNM0YafR46nafdiCBJ8mQTaKS8AmNRkBsaxy54+6venmVpNWHFMqIKkFB1NXAH8jqwH9
WyNm1J2b99PKTqGRZjRD+W0t/BDScCNiDcBvTRrD5w6/iwpE5zJNbpXVFe999feHMj97v57tCDot
zEQ458GiyyhsqtxgTnmavU7swNN5W3a9TQ7Q7Jg45sLPBnPT9hNzyoH/rIXgiXovD1aGzY4ivEms
IvyGV+ZYDNdj/uJ2jiKjxpbXaJ1fGrLGtergco7QxNM8gjXXd+sZR9E7JTSWsaxXWI53KxmZDyGU
NWzLqgu9ejaaP5eRxHuF3sEcGJvn1k9ZHrRurBWQ0/ovdl4BHWipg9rudHIGUJ+AzI5RMb3YmPvv
IM9BoytMeANdGsDhcYqXyJA/Wz+tbyyNjhR8r0PTJuFuGrPghjUIpLitdn2a+Msh7/Nn9vOfbaXV
B5jBp6GjfqX5mB7EtbwN6q5daiG5mXYsrSF/eaU2ygbUqeOUSPU8DO6d5C/HeZ58dZ3gLhRwJas+
B+gSJL9GF3vxsQVpKIoRC8WdrCYUfEECSpr8qyJnrHEQ3zmhY6xbD1gWDgkKKsmBsrZYR1Pxkjfg
11w/97ZDHLrEWYPaFUP3wxhC+szTA5eKD/lYwg0eMUEYQikhP0btIhqL4GDpU7cSysWGsbGvik6J
kz5W4z4q7Nuo635GRqYOxD4SLLUBjd7vCeAkNlQ0T3Z9Keoj7tiPOONXj77XnRTTyEWVnvQscMBB
gLYJp4FZFoWhRpB88VVjHKgOdYuRNi6B1a3VwOqdJsZ94bfpz70Ad24n1m2hMeLVpEJQAc/6lWN6
CKxdhoJbuOSV5YCMRC+y8HNkemmIo6ifQAqPS7r8GNe/JD08oK7a5l7r7DzYwjgL7/vMwzLSKZr9
OPT7RnvQCtndNNX0I+GtbxLduwnLDM8gEe78qfjptr32ZDvRUUwwVDRVfOlZTAs7bofdZADHZHk9
sFsxloyoQ2+MI6C2U1w0XFdY4cZreCpFPbVwODDTWq93YiqybewuDAzfI9Nfz8qzRV769p7TCh5t
9N1ianVRDQU4lxbPkFCWDueAaWNc8krYUD8NuXmfc1zTXHLVcdDLammk5XBbqc4/eMNdPb80t5Rf
LKP7Qmoabzr+iaJy3hJfB+VZUDTzq7o5MfiLY2WfL914QhRRTLxSQGoN1eclj44upR8gjceYescq
CZYAEceFrvdvZurtg1jTN7ThKRFO+pVpOT4HN3hKYDnNOG5MIuUFpWwsZ53+l8JcMh0hL4vUQTmu
wjezpGjuOzjQagNVMEV57qB6d5H7E6bvNrze/diTIURqyA9W58pV3oQjEnPAqJPvUPZLUih9GqQG
p6QSiZs47XOk4Q8BD8yrNe67qvS2mQrsnfR1yp/muAI+5Mw+ar/iOqC5AU40yrt7KIGU8x13H2vt
cNtlVB29KGn2QiOP9e2we5PWtfSDm4zt/ULx4KzH+34gotbwsH+QtIxc++wU8imZZaNotIWyB6Yi
KBWp1MO4KA9vhafMJ5vnqnCbiaPGX4Uj09gqhDHkBsWls+OzQHru/lrCxNBv7tJ/PBC7yjNytiGA
SDWM1XyICKlnc7LKCF4qICWrqgCjY/pezwmQ5UuB+R0dsG6bpfVtWkxYeLr9tjKiBrSb0GmvfvNx
mFj8/Yj7NJTGd5tjezb+A/718TZTO5ewEl21zHUXL0xalLs2ESBG8Ob3eqfeDDpxKDhHbSFtegUJ
Fc2sNN6KOltpTJ+tcfelG9bXzha0WrtInfK7Ape9LH1scH2saK4su/3x97v+7Hcm7AEibeBZOP/r
413bMqhqJNoE00XvMG7ki503NierpOYOyzBAOrOMZUxnRXnBwgjMPSuOmryrkgtd3XeR11ngQ7Kk
65QNJGnveyL6WyY3JJk2OglWraJN9G08wHXV3C3sRETjE5zzbiQ9apuwOPbuYCz1rC9uwyqQOzIl
E1y1hDiQNA967f5ku24eQ2/4MmFHtchEFT0EsryvZXFVGPBD8pAFIUWzBjhW75si30WhP61dh95I
7GGv25fxMU+bkfk8b5e3oIMq10p2GWFZ4fXN9yFQ9DxKZV1nGpD23p1+JbEyNqOVbQCVwX9WA9Af
r7q2E2edec1tHepQEVtMU4e89Q/t0K0ASVQHNfEne4vOHSAusQkaenLgQ9MmyY+gGX72JXtJHeeg
SYEtlXq7zL0ifnKUt0/M4bGi+HI1eIGGV/L4Habrpfzf/Fjne98JXBcfe6ws7Xle4GyFpH2Rm6Km
xVPPG7k5AxAHoz6mXdwsnNJmXD7X6PJZzbpyajoYWf/LmuDaAaVaJGKCLKchEWllfuxNsa45WNjv
ZucomMuQ/izfenHa4aYVIxmJPTW0SPJ84fYNKz/lPGoy6eJ9C0GzE8epwIipx/m4i4sMyLpf8OFr
l6LVj6XTfx7ZEy7Ca0pULivy40fhV0miQh22oNO52EhGFgNVTPCAK7mriHFvggEbnaZjRL/zdGc9
WNDe88COT5C/Fjl70CL2Z+CNMPxDBG4o7L6pOOoeGLfYJRNDVFluXmtpqdZ5gA056Vx+iAaEzmMX
GetuADRPwm+te5kF+7qcjbkz/YvWZcZL2T/X4Akv6BI/2QYsk6jcorhGPcA4t9p0gyBOynCAhTHB
GA4NDlFVuGDGpN0uLEo8mtZba07wmNSiU0sNCNBa9PWDOfLrXNiTPooj5tfPzQiOc5Ixh1D6bMMH
z6OLquwRAeQqvCuZAWNWe5nMA2W9pgj4635nCIF5OyWxwg8AT9HNTrS3lBHbC8W49yf/uCtZJkMR
rjNLpedx7o9rwQNGEkc5N4MmjnHu2Kx3VVqB0sa7n1n524pRPLfo9lGHpZg7ZfayIzjYW9qYPCvA
i1U7vZRG4NFhT/VjqAl71ccCTXtoBkcvCB812IebpJv8Q1/b9tKf5HBL8Rq/4lGJbdzq/VYmuUFR
0uejCXCRTn39duRUPImOSK2n91WHEO57G/4lMB/jBgSqsehdCLtp+5TXwj/Q4S2q8EGZmr3MzYTu
tt+vMiph6yZtjj6Ggos2p5846YyzAeb29ERexTP+Zsq8HcKMmtO+0y8mTLy885fr8Grp8ODaa8oz
tVCrTV2TtAEH+hwUjXUUsVkrfZPM+0AW1Ew/1d4iSIC15WKwERYAcuwyhuTsbHrQjTmEpyfA28YR
e6D+KQMQQXoEXhVWmn8oSvqFo11/z8DeYa5mEy4DW0Q54F3ohog/y6TvtWnyW8CYHvn72TrRfa3N
W11bwLsIvWzXNK1xBWarxI3QuJV9Ub5I+E6Nnu7sQIdHYzhX0VzXyG3OBn9TANTaAaJr1l41f3im
1A5lEOBBEo13yqzFc8c2pDWZ2GhGRp6jVb+GxDVfTLX7+/cnPvam3r+/uUJuuKYH7+S9rv+7TExY
gxF3I4+SVAhhII/1m9iN5BEm3wtnfxx66qZS5bNX9LNgZwZttd1jb6MACakDSgCkAHKD56yq0LgY
2sicTLStCts6RCne5HGj5IaQztskdLdNL+tvYofJ1sYPLtmhMiv35xKjws9ok0ux39TPjy+70KK0
b6kPh4OlL6Ea5Ut8J56tevBXQBZvRTKGmyxHwYQ7Jy15d9yMSMNxlhroGBlZeBsPr060moy2/CbE
uM0jZXBGMTNh6CkGjXa+buL7LH6ERNCtdR1ictbVwCSN9vYNO5aFTPz6a1IgbmIPTdlNFZDvWJf3
CNnwUIpMdT00FYy6QTa7EUJiQC2MnUbYT1ILvaUR3SRpYj9APuIDlfXcJvZyVB2Fe5WV00sXa1eV
3xSnqRbf3C6vHvBofBhVjq4E5QEmG9GKCKfSrezanobuaqgcuXJQIWwHCyTbKMh7qFVCNr3KArKh
Npj0ZZ3oL5rTe4uuAwblVPqmxL8GUcje1GooJTpkKwArD0FU3Hpej3xA0/VlnxfO0kLZ4kRUExS2
WGhhAzrY5IV21goa9fG0qTXEJ1B9qeBS9JNlk69wRYX0Xk7udViLYampMVlZAyGymNr0m0axKsks
hDRNHu2b8JVSubdKmry/IRbfUCeG1l1a32wnpWwRpz2kLApGYVDpa81yy9vMn3EoqpKrLiia7Xyc
jq3UX2j45osyKZ9avZHHkGp86vjRFTKiJ1dSnxnkcGne/9136WzTsyFRuy6nHHLWcyGek2LfV4NH
XToGDncu82orrWrl0bEicwXxHuc+Mv2F4d419bQLCpE8FpPmHnwZjVQSRkRrrv5oTSzgxDfDja70
PTTQAohU99q7gKT7dJbKmFVFxaZpUWgvmx42cZiZ2wAronsV6+Tb+bhWA2b1KunAkOipdwypxi4z
j4JnmXicGMPwS2VNdGeUBuYzTGMdU21XOQFCpoGVoafm1up6d5mAke8ZjL2iAnhwGks7JWSxN8rC
KNOeRTBKz37YZkUdFQVZAevwtnED3I4Cp7sKmwYzsQ6plT80BxozX9rcq07SLtTacDI0W6F6nCbL
vC/b+X1NzcEKau1lwHNiKcO+2lY9W8wUF9ZBhJgqR6ETfx2Dl8kHm5x04zfbQFPk+LYN86WKVr7v
JcdBTne+mxpXJmXl//v908Y1gqCByST4vGenGsdWlNVCUAUskOyZJlUCpUKPDYZuQdvNC7t2Xsog
ojYZHMMu0W7GGgCsn/swbRJZ7oxEOptqzPdJR/otckfekjhNiwgDyk0fwvhxEjDEJofZRkbHuH8T
g/TXWqu3F861T0qaTOmRz3oooum2vA8L/JaVVSmTIimtFYzz4FRGTXQK7eZLFuVfG8tHmmNG0/wr
SFiPVUiRiY9tqlscphL/22hqwZ2sG3fhaPHai9P6KDwnv6m85M4FS1vPv06XOOS+MvmujA4d2jyQ
L4ai3+ZtsNLCgaS0yl66xsTfAMNPYYwQUMJg4bfOV01l3T5j7mQxUC/1+zi7NzsguKkEUuzXAHjS
SaJ6qjZlJlCvNgBzKOpeUctK72yvxYjFdWHPOcM6r5N+/fd1cDZgNJ+jcApQXliOJZF6nBuwhQFl
vzqiAygp2wOjrU9RLV+UBn067uJH0xIHTVGJ7jR5ggR816zDun+02uFbrHHzqeGNF472M5XLv26J
XiTp3GwMeV6gDrqg682uUaCDgmege89BQYG66nuKbQCaEWsC4OzR3WZePy06LaAKxwjqekgKbqy3
L4T65p+nM9oOY27uU98hBjxLLjtfkyqM4d3mBnVGbhhaqcWMp6JkF3/N/LSnpF3qa56mXWJmt0pd
ioZ1xE3HGeJQzQ9+JjUpWOPGW1sbAWOF0/1AoQ2fDns/xR45KOdfmSZwL/2UnBIjCZjIJvVKrFKz
UF91WW1s7IEQXqClClx80GR214jqLhF+eerH/uHvC8Ocn+rjCcBT03a1bb4qtNhn+WVj687YueSX
kq5uWPYZs1Du3rNDICwerBwS/Ho51gGeYtMsXM7S5CZDVtoyp2/2RbHP4/ixAWl5nUDJXYR0b/Zl
DDbdsyIY5xMBRiu/GYG16tzGeqZc7G/iAHx3DF0rsFprWXljt35/PHP42hE+XerSztWuPx4RSgc2
oFKfU6eP4TBl9CzMkxJfOd/5pjtUc0e7vxkm5LvhXKIdJ3my/Ag1Z8lxX03Fm2eiH3j/vrXcYzqm
5NiqAHSvmRfeoy+UALMv9OjFn5km3ydmIkKgtjDROHy8y7oqbeV1lJwS2T1RgdgGugRIJ/CZ9pk7
Uk4M5yikicaXmAlXX7Tj8KiS6NmYu6wkTFstZ0Q6jnDQ7vGDXmV9NDDCfBfljrNNXAEWx9O+cqBd
MHv/5EN22Ffmhtq8MyMX+XjnunImr7D5kEdktnsnnOCahoG3rXFgX9pVn92kgTy5EzLPWT/AV2+t
mQZGAZEfYF9fNAn980Pmflx9nsoA5IB52sf7ScNECl0SoLZe5TCxCSg57q1ohbAERvtgXGkBLfde
cx6TAafkphffQodGyHua9t4J9ibaQ06yea8B/f2D+6S84XB7oOXRKsCFsc8UPwau+GnmWihqet+4
CnSG9BKnXNKSfPHJ/rdkO/6qS8uKWNDL9+3GLNUTGuXHv9/HuzTh41fhuOgsUEDx3PzX2XqzRz2S
fc5harbliz95eGPVAYLjvpp2WuphpVoDJuP4SldhF0Qb2wLwG5RkYf3U03TRDXNdy+a+N+ZWA8nb
tvDdTTsVyRpjElxpNeltY0xqF4p2y1Y3nh0CHmfKjgNH6gKtVsRIgGSGWaIZbcv+i6ZpFJclfPQq
Ma8KV+VHvXZq9CDwY6fUgzqdWg8dgBMmMvCX7tV1FruzM6ZbLDW/pUabFY+uL3UyWKdZR37dLDxf
2isItgHNJVM7dP4kNn9/k59opHiTHjuLM6vJ3HPhCrIMPwxSmgKArLO9++w7YjhIfwWgudpTZs1X
VmUuQzM7IL2FgtDntz4Zx7qsA//oW3F14SR770Kc/bTUzjzSf+pWrLTzDyAPbbfXEaAPUUevC9vj
HHXn5LUmd0JD3XkX/aoYLJU+79nxmO867O9XkW6SRYo2/Ead7b4I7VdVMhVL7qbuzMlY4wwVH6Mq
Qf9MXkYzGfwfbuQ+TrxDtYs1+7ZiL43b+GA0o9jZOZJ5x2xqNBn3+La7d2MA5NGKtCvT5XwbNSd4
CrUiW5pJ/t3y9HRl1UV9l6KxYnSiU1sZ2NhKJcG4+vtv5s0lkI+viN9KeCb2nGJukZ+t/igcjDGq
imA5ZgyhaJPlHxtjFktLo0aVXrBnEGvMaUj6MI02DZze4pge2n1SQvdlJhVdjLQXtVPcq6z2tnkV
JutyqmZ8AfJ98d3tEmtL6GKvmtH9RRXT2OuJ+8PMXHGgO6zf6RGHahCaOiri9qUthuiE+Ul08krD
3vj1nI+HA63mBEKeh7tzZTWnwamPiILSXRB36dEP0/TY6aNNjXoANlSl4r6zuWJEOfSmiabnifLS
1lHQ8QLgKLU1bVvR3mIUilFXZUDZHBnujkZ/ZRsNmJ2meYmbdQHAfd3YIl0UNCSPhmieC8lwBzg2
8gxtAW7NGw5maRd3TlishKueJyGtQ0kJiLYs8phwtqe243ATBRIIPUGEGT2Ixlr6VKaOFKDQCrol
9rJRdRDxVzX9iKq5Up1X+cbLPP3qn//wzAs/+ycVGMa+PYTIZI9Qts71WrlVRF4herXs1L0e0NVx
s1cz127CziiXMvMWfdJrxylnfggWB2i27CrMx/Dgkje40YT1VjsekRYtmzJft/XwEEIYCFrh36X5
tDXVWOzfy4duCuSNYa4aOWd8IVI4s4ufA+e5B4JJjkOCYKJD/Xi+IcwQcSlxiEPwmcOfp+JbJTVz
WyI7hTt9Anbqu/ftrI5vouGajmm26QWxqjyp0BquuE1vFVNOx+Msf0Gzll4xs/Tz71/YJ+cc/Rk0
5cRdaA+xt/94l0HNbli3LJdsiLuVrQ1PakSFUrauXEep6jGtQ8LnTzjFJRTNtxlf0lD4GmMDtAD/
fjPzGzn72u258obMVnoSgebHe7GZ2h29IlVkFtqy9OAxFhctNf9sTrGV6POROjcvTOt9y/ktOy1d
JoPj1gmW7qRjJENi2eyINIarMsyxtCiBLrZZaB3NXKoVTCE+TIoketctyjAZGSzzk19eV/pXsQnR
vYqJrVORHFBYJQUzMIXYNaax9QjiGI3gU71S244w5wp60GsR0pNqVFuy0xYI9UxfUEnsx5+sz/CI
EIlyfV+W0CnLHhJ47x111f4HYeexLCuutukrIgIQdgrpc+XyfkIstwFhJTxX309Wj/rviO7JidpV
+yyTCOnTa9n+PXo+zB6+LJcg7oO5Dq/LQh0IVMjJHp+6ayH8Mvf5zsfsH02T+JwcbihWzzRF9Xos
w/LLE+BroeYHyK9uzaTYTSWLzSk7jCf4N3rTe51zSqbaqj3ZK8pFpRLKG9PhuKjpWyjTOtTlvUA5
tnFc6Vzmst8KhF87NrRk614TreYqOzEmpWeRPWdrh3gFsc6mDO3Xzmd1ZUnlb3K3t4+DYT5SGR/G
lU4vfc2dTWZ9sQ8Xu7rH6fqgtHOBhk9var1clhqFwEDsyK65hk+WboLOCDnRWASXsZ4MCqWcgtAL
2MVmLNi/8yZ7TL0THCTusvw8tmF+O1bQUsaYPBmziUtjlncjWptjk3TGxS+4PSgz0VuncKxznnfA
C2Qa53HaJf7OLfvwhpfCO9BMf4H+s87+tFrnqdaRZ5fqlBmtebZVYEeOSKcNgJp7EgxNJ80GnNL9
tp9tN+U5TtX/7/X9v3eZ68lIVzj1TUgRScz4P9+ZeZzrafBT7LdER4iFlEBnHd+174sjVyySFn96
L19OoyzEPoGhjEu/Nm7KpWuoKV15XPIqMjXhkkppLFdNGXdC2ydfOS1KEsu6GwhieZgQWpxYMF08
0SUSO0H909FPZHFDDHo6UR3pBfhotb9Hb3KbFW13q0d59tb30BgLNMoxMP6n1VcUQZd+dXB6+zb3
c/Ngz/p2SkL9YIQ0wo7NqSZ55sYW/aWmHUU6yckkDeSUVX9QH5SHeHOLgMiU8N6ta90l6ugHRN45
UzGcs4ItlGO5Jo7JsO+kVOJuDqUDRX4rNf3S+ZI1t5avm9vVbr/T2r2lCUIgvpnVsXDVQynWL7Ob
l32KN1HKklfbzdOotNxuz6kcKToMd+3C5S8JUdalR+kyONeziyru6qMtAuyk2TEZQZjt7grbKcJo
SpQxmyJcx0NOfBWA96WQNvCjZuJz2yEOU1LNlh4IHFEPrSLamSD6Wyo+PHKtptZ/tIIG5a6Y613F
5ANISOJLGzLUaeyfE1Rypiz33HJ5PFcIEJD7ncvJq5CApKSGKpzY/++NWgT/Iw2G041Qiv8k9LYI
r7jl/9irfZX2SyGvjdeK5iapj9bgbnRjvXV2Ne6GjkandfnJOrQ0gdkSkOWlxTbPuas4lf+KJpgY
iI48yyAcjhjYMl4OtRNr9m03oEptbv34gm6n0ki/mqSA3WpZ402WbmVnrNuigRLXmbEJ7caMyeK/
t4rkiTH0t06oNk/Sl7ZGcb0O9xxkVG6VD92EJbdNOgvkYN1Kkb15OV8x+QCwKo49Zj4gMECdkKUP
S9hHSVfujYWnkM5YlBaH4ojS6nfzZPx2HdSAt7JpELbJKFKiJcPZt0jT2Dlddyh9GpCHbNSkorkP
zLdRki+HoKueJp8q3DTjh+897OaTUcTV9Nwk4Z+9dGRkd0l3lSVho/PcH3/JoqX3CEuROdM/Ts1C
0BxWreJbtJuBVRmNJh8PkgGlUExAYrpR3uE5aZunuRq3RplUkeUn2Q4F5fWzNL/avg+YiGx6n7L+
HDznKP13tYu2aViLR+48CwI0McYzFv22SHCy6ADvCjBeJpyPrmo3naXmo8vn2Fti3sxNJwFfTQJX
V3efqjUyldFslfukWRybpF3OQa2DeAlpyBsN9GgwNzVaAMyfjYn2zd0Pi3+rfHnK65T+dV3UkSnT
T7R0N1ZmXIxAcUi1fDhoZ8IINu4Mj3kaJgjRcQFrLFMZCwT4Uw0nsXLkb6zWeGcH+liqsIscXRKT
O6O28PhTsfgMhdLfSM+7g+a+lU4zbBOJhtUwyluZlwCtudBxY2R3mW18QVqek9reDNSzxtzlusht
501vNEkc+si5xy5bN/SaLDXBNh2jd1sNwXZMy4909J/Wtjg5Kv82Mvu+XFzBppr/FeE/pyseWCQf
YcBvm5AQFjL6k49L6bYvXpIOKz5dPDWclvqd6E+MOrY7L8s2csRcJLwQUWn5ZorsIKuGpC1zpA+8
aYlS8O6DXn5Z0rioiV91CPngVmP8o+bgUMzcZLyUf2OV1KqFuO7brohqAeSZU/446YYP2KlfpBV3
fnqxJf91uNq8CVmRmww7f2rJr3BtnvKkWjb+CLnS8dhFx3Lgkx9j13+Yc1y1HiMLubu8L8WcnJKZ
eZFxGV3zKn7t1t0Fsz4PPZZjmds0KE+2JJZAnrNOObGpP7O1vll7FBx+mdwXwn1MrYrLT3AuTNXA
XuEsNjq32BnAs9izD6kkMsGygUBVtWbsm0T1gpQc/Mn9XhGOML8OUHs+XF04cEW6W9kTr6QYlvMQ
0LBOPlaFKcRc6elRdY9SsEJh0eSfswWsvOTP/72uPMFsq/wAp63EHeS5N0nGm1QH11c5H/+FyRAN
vuYT7wOkrL7DfJA82qp/5uW5ZRGmW79r0fI4w85I6T7LHR6GUeq7VPVfLTrFjZ7/MFogBrOY1rCo
/KwTgiVEu+190we/rqgrYNHM36ZU1nmiGjaNpJWwZyPSbvFhqJnHUj16GG/ArcMvg5cy5PdxmdRi
omhDaufdZTCjpqbBPjP/Fa1BanVeflQZ33bO111W9Og3C4tS4DDfj4XcJnXxIMyctJEWMQjSyChd
179uWNPNfEA0UqE9aAj7cPhliEOyOz5F027efK+ilV5/zVB0US7eLKP7GrqADr3QZmAcf9OWHauz
l9ua3apsUC4mBQ8ah9Y+GJ0/l0pi1xjjuqzYMNPiyWytk19nT2GZPqlAOHHZscsHGPGlDGlnMtpf
U86Pld+91uu4HTGCxmplpkVPe2Ob+Y2q+W1Nn09drtwTk5BvbxmvqhUu6kng/TYwHuzWPyx4YXGz
+9Xm0jYGC9cMiNpfY89WdL0kZNV7gKfRgL7NQfDII/U4h4q6JGtjh4iTZkEYfQPSK0ZrSh9pv2mq
ZsA8xg6/84lmQPCdQsoNPN4kb/ZOkT54xb3RTHgLjRryei2f2s64X91qjFqVqI3h3hmDW2y0mTk4
DOvvTFKYCGYYbhbt48Gff9pCH1BF4wQYsyJeBxabJdW9EWiqXVmypqi2ljOi/ElPNfkuFAayUqU/
PSVF/6zZ8IkqaJFitFC0PTA72NBPHvpnDEm72aMFfnWNcp8Hb+0QhpFfou3LBkMhsoSRWMRTXdvv
+KXEJkHmH9dqOrdOweHS7JZQ+pGXsWa018RpcA0DacW0GUeUQsEcbgU2ajtVmI/59TI/9SLiX6G9
eFipSvO4c94M3YHX2cVvNWP6B2f/w94TTyZOe75KgIQynU7//Q/fy+5KsV1XRpSrItUOEUNbrAGe
0jOT9I9HkEvsMTDHqbXQQJhRbW+7P2Ob4v6byps1I4QCWfaCEmLdzRiLIrRRx7C3hi1tzpSlNuE/
YLDTRB5GFrCYeoQqrsFeUJo81LoPbq1qIFmclni3Q3Kd3fmJ+aFNcttdv0MvProfgHAgpwWIq29R
T6XbN0IX360FJwomhQTNTkBNI/5kScxhncl4pkScXJtu2nB0xeggmHKAnQrTg/sMAXSbsLxzbcV6
ttI6DoJNrQFM+n6FnHPkIzHyY5K/lRUgY/IaVOannlmMVppNfBH7I+HtDpZOb4qg/aI6cGM0GqMP
ZoEx7N6bBJmYuVin0pnbSK1V3FXsqm2PE2NQ4q2vls8wS6jNWdL3SafPy8LhT9ALYjFebDOxO865
mccFhDRZZnvQXkYOjkxB5pyUfgaj2nKXAAyrDkm94KCi3WJY/3mFTqLBXiO75dLozR0TEjn4yrtW
d9vqPBfEJfQubrYuH+6MVnmRnJEeMg6hQuXtlmvJhMaIsIjwV7fqwwxn8lqT+y7Ah1KuGZdnN72T
Q8M0R4LZti8JkNHJlqvEb2nCvCPWH2On4pRT1dkfO3fPwPdUDAITh/5aJ87JsmzeDUezNjrSSuw8
eGl7/ES8flhkpq9gyqrN6Lr1TsAzT0gziqLc5N7dkKdPXQ/Z1ixVlBHDsUkd6Fzo3p3dM8M15EH0
KEDiavhrLW+8HcPs115IJ+H9Sywqx2x2M5bAm5eQ8CNd7AYGS7iA8bcyk5YI39pXLFI0Orjalwr5
G+s0t8K3lH6vwR09nirPkOvsK5DrpS7DL/oeQOMrM9isBnNP2OpjH+L+UHb5NYXI4ix+47GSTFUI
uuBD6O5dOCRsqjejkJ+NK3qbSCDKwgZ4oBKDiH7U2sDQK3kv1uxZcV5ZHFO5JNBerztfykerKz98
wRkaLMZzXZnbTNV6kzNVRm7qp9Cyy7Qn+p76K8TXoni0RnvehuuPo9Q/0eTmTlRdXCwESHlu7fIq
pwXyKBHXJnTGWnd1PM0zezuhSmQShc7ibqY+Y35pfVocJ6F3NQDOzqcsIGJDjwBSAIsb57NCXpdB
Fp3sQHdxkus87s06ruqUrvMlBAGwHgrVWtEMVbL1XPfUgalv06kUUduM+9GpzKMLo5KrgwBRt81s
nxaCxCXPbXfd/M8yVck9x9tp7CobLo39tpo+25auTW/hRmks464i1gkpoylRhfyoNMvuVEsAUxkQ
q4fMZpPN5PvQV06HLXYLlekDnPd4bmz7NA3BdFnmb6jidOfUNnSQDneWZcuDQXZPmPjN0SUka+SW
GtnLtedSYRvxHP2erNQpYFJo4m5dDtYqsv+tSE3sB3jxt9DjNpeUkgbRNL21pPkKqnbyrMpnRyaY
dPX72Ayy90VWJ1MDRtgsurwMs72dFz+VYtGD21Pua10LLn+mxCewWtTOzm5cAkny315mQL0kyzgG
8bl5d9POHhN7TY5M79UU7La/3ITu2oJcrqHSqMxnkp4M3b/zF2lSLgonGsrnpEzNqMNIFXuKFdFg
qFoS9T5XicH93X3wKEgiBNGQkUPRR592qMd41H6lo8IPn4whnKLZYoNQ3jnLMIgPU8c8sqACs0ES
h2qIiglpUpj2UHILOxZ3aIZ4dtHV7H4x9VE4wVS5rUEM2c2yAqa6h8LmZX+uHF/THuF/zhITQd5H
KXE1YMjZJYHSadTgbNy64owYvWNQIelbXRqLA6BsQ03LoSWvB2fC1xh6LkKH6lObBRPR9QqXzfM+
7yszTkkQqlzrn8xAM8siV6BcbLfjcgTU2iUWfGEzqn9dn+WcBdc0NX0wWW9Wae3WMOCDrKq3epo2
+Az7nR94nHLJ0nEzO/YKp3FC6KEftu+lzmgPJbg2wiB6nxLfsOMFqXaj43z2Vdhzn2RwWS3re/CB
qPwlEewafbFxsG9Bn2dvqzX/mjMW6rLP+WAtZPPqalNjM0IhaMF4pH99uvQxmbSHal0pna3khyrk
wXMLFTnD00LJwuwKzemYxIO7KMgeH2unORs3MvWR/MGCpBoHY5bpFy6TXk7WGkZaHOxzdTDt+Ziq
nPt001/82io2uZ9c9DRs2oHztyDrmwvZZhRtGXVzIXfp0GPsoMLa/af9VUdZKyminqgTdxcUJVbg
7sd23i/jpA85snSXrkiSnjiSEgAmg1VaEGC2VbolPQ5b+l5eylWa8WiF9amyU+e1DcO/gaUVeb4m
+VsLfq+qzg48uxwWeAKIWh2igYS7b9G8oz7AWmByHKgZySYBn6j0g1ujtcKL44xRrSsT5PgNJyVP
W0j/1rUMnsp/cEXT3BLT4s7DvJsXztLMDKt9RooE1SkR7YPGdgDF3gh7KrgqGy+prUicsMNnAgvm
OHGXb1l092m3vtqjJJIZ7SvR4ej+k0xXUJf+rX/N0atLSLpxWXnh3OQyVDZne0BmlvZDdoTqifjB
DWM5IV/8x5VAl1rvR+E9GhPTbS7vIAybuMk766yW/jZ8tgQ3I3tC1A4QfpgcRVKXGl7SBqYuFf45
X9Z4LHs/bjQwZ8ZLq1r8whkWvoNd9ST4FeQ75BVGnvWpQiu+Wazlq6BSqTOp3YLIoXlLVd8UFOab
DBePYYFGGqM4Bc5cM7jkj6rlK4+08ERzsZdimPZZiH5WyH+DQyydp3SJtK3fhFNTRYPTXibFRdxZ
yEhkQEqvrh5rCZDfpunPmoUL4zB5i7pNl7Pwv0a/y0+FkXx23D6PCbSNY7DLzo0CfdXDAwfmZ3KF
JAq3yblsuFwSHU0KHjfYOvhu6y/q6G1cT+vn1CYPTPZ9NPXpSSMM2A35Mzzn3subKRLriHig9Di+
GLUCcOLkqyYa0HGLKSqda3fP0DHnDHunzkEkfS/WhrhwqXqpzWXifGmw1mV8Zow+do5Umctl1t9l
fpjvVpsbqbDPfm7ku9SFi/Gldel66wHg7NVLUWmyTPACZf6JDRLncgoa6OecEOLXoa52RAZLmBZe
oDX3blvTODptddcm1neFp7bv09+wgfpw+geH1EXSBLZtxvWqV/HkdSriJjRm02dDJEvMnxewAn3l
ubYBckKrcO6FsT6AeQ67qkm/MHMue5sovro27ubKv28trZiugxJFfnMzNbkGhonJrbiO2Zu15lGv
8zZI/WBrJfJ7yltv08n0on3yhqCXOKfv+9k5V9PoXGDmLiu3C3TkxbENi+KUGgEWlfRSz34YD+vG
1YneCzO5rUNj3XQBsmuRPJhZY0fMQyU/514O112nu9NmTS3CjQON6wczkkt5DBwiIcv0nfVVit28
WtziFVkLqlMvtTVfrf2KTDe3/A1C9Zu7OavXYs8PsxlhTY1ds+vISwv8R/awb0VC2Tg/JzXoQVWY
AL+jZmqvh19ZThe/8gnQU58gVfat4xTfSTF+g1/TsF5DznjaXtFkU01v1nVszdz9Xc342CamipnW
6zjko1+rD4R7XEGMXbAOP1w8acRyxk9brxr/b9qeGxI/zyXjJlpA+1S07robxTXHwvynr3/b7Ic/
NXhy1ynBI9UIS8w2hqXFLd7nn0Op/Is7LEynQvtYzOjX6qv5phqNz+ka8CJ8/OpG3yvcSx2hkY18
dRGU+VW1bjzBu2swtNVIlff4YeHJ6XNqijejSPOtmzj5tuw382xQidKqL9sk1rCnZmynPAHinWyt
UJF8YwheSorWtX3NpspvLAUONnvDS28XAGJEweBc8U2s0LfctDKsCHrihhmmG8/tpi3JIkWckAa7
LWnditrZfhgH3zhLwj/jZuY4E4krDlW6FNEsh0OhQYxlFtZxmsGtovZv2cFnrlFhf7GXkmM1Y9Y1
7HnnKAOHN3XGm9Z8AgdXxtVipLv80ZZkeHo+tV8EDmdxNgXj1kNFBSVqN5u89ZEQTv0+BQUz0E7d
uH13k6O9XgmjJGVhwvQsRy4s5SwflhppsJkaCG6gmnT1GSaz4ocwOFMDtSl948MnNAUVtPxmyjZP
7qTniju92W8I/Athnqxb31G3pVn3e2miUGhoFo9WLI+yBKfgYuiTQ0lEXVgHpyU1/JNtq9/Zk+Wu
Nyq8k/ihYihXoJSsAehoB2/nufa3W650VUew5tU+tM1HjoqbdYF8RLmuAu9hcPKHnK4uACGbq4Jz
xfk2KHxqkA641b5dT9oK9zIPl8fQaY++xU4s5qXaKgukbMG5vl2KnMtdYtz6BXC1TO8W6t12humq
XaZLcMi6kZ9O7cq49cuX4ioG6ovu3YgTg74yYVjI3wUjoEvIXeDSuIbHdvZ/Bo+QdQoKYptIQ3wZ
j3PvDNsrPMUhom8EDi6mZ0IVFfqP9GxzcuS90/z1FLe1aluU4yeJANVWLzB2UI3ihh1yG7h6jgd8
r8annTa/hr928CdI7UGvnauqXB+CQp47wYVomDxnmxGzaKucvdkl2Yl4vAqos8kcuJIe4ZxfeSdv
zag5UzRVWRz5ExVqQaBPoh+vHzIIGX05t6Vr/Yll+AhzJjVVOl5smMsB6P01Z/Hc2jp/a0vvkwPC
20Ag3lWCo0J3vGIeMaCGANcNXGeIET6CfHUhvg7MQpkyLBSQ3mtejhckJkQwjE691eqSd9k+waBp
NQV7gQdwMhj3qk6JD/5JHIKE8QPAh6N08ysHJ47LBIGDF7yYsEOVhJTA3wUyWdlMa2MvpXlwUvIR
ao2oS/vGQzt2TTx2fIdgyX6aRZN6qYx9YEJg1B2+FaRbEqt5DRc2VP8MgeXJNORXaoJwk7B64DW4
L726QvPtTNt+Mt8KJyPZvAq+O1K4mGW46a8532UmIShmwPqDsX32bMM+o9ThZCq6becT57ksH2oh
OnMtOGUV5/gYFoqwk95m0AG8bXzw2vKc6PDJ7cebPji118TgnO9tG9XMIN8wEjrYp61qGyCk0oP/
spIuug2dAV75RXn9U1NchSOJSyaURRgN+cIBOycyOhg8qNDQ+UyRVm2byd/xnp60OxivSIzJXcCn
jAFMq57oFgtmACdelPbmYVpQr5rDoI5uS+JUO3JfzkucVm6dYwJm5IwaR4JX44brHLveZMIoN61t
vCwM7WlYu8ShNeV2IpM1NlvOtWJtt84MXMLubfMFqxRwRIHkcqqNkzdt8XjvLTYZEjkCG2xgCQgT
mU266z24MPcaXSV6eVq0R8Dk1fY2D905LGuUYYQMDtPYw7/msc6m5Agufudk1sUU9nteD+05M1Ky
/V3/0dDqvuycEYubT3lnK82dnFaONr/aTWZL0rfnHUfrIlN2ZStdyKzgxES3ezHC9a3SC6j99Oka
obzJF3dvLiFNTw5sjpzMbw0seLDmQAJOYrYZsuHEFveVpkWOC9S9sXwKDK9cRdJcVfzz/Bk44/2g
lq+kzhVZOQSkoQCLvMpJbrFPgEZ1kW56uRuH8G02OQCE+Bw6wyAcuTTPsPQHr0rdQ4N32VfrgVS8
8LT0wU+fl892cKHW8+BxXc0b4JPM5yZlt8d8NPfIQY/IodUWscW571G2Ff3egnMiUgKMGdRoBxmb
bZ3EfARj3xJui83n4KxMnvUcnD1vyS7GtD6Hk7rpK9/YT4J8WpebK3e5P7cnaNqtvG8lPZ+Rdb0t
kvRj1nrTcKMhw4NXFscwwf0i+KeyCiLY4aeDvAM3szlOAnSyBzSQJpG33kPiZbtypq8ToAuGwTMF
wiHJBXy543pA8AfQ9aZbjGLXTRMHdTfsyZ5ucR2H6y5pJQ42d3gN8fk8+qVxE87LsdOmewssehgs
MBrXXd/soFyYCOl9FJzP3cL0jEbrlBsz0r2WDMum8PdFab30q7LOI+is0ZAwTU7Kr1OIc960hIlc
fYTF/Lma4jusBsZGIi1IBPrIStLGHWCnqCbTwBukC+fVfhULaQIMWi2c3rEi+AQK7WC33Cad1IPH
qKfnIjBuDEl39Bw81yGkcdAbQFtgD8SQsaZDxiAE/fhEVHbD+8WWIyHx58AudnMoXnDn4V3yPtFI
AEKMxdOccVUpWSx8MNh3GJqs5i+wq1dSb3oOrUYc+2K45/CEVM5g01US3HpDS3AAGUd0nhKpFsTD
4LItBMOxqYohLgWQql1An3qZt3Hncps3/wI0Hnta31KuscOPJwt1kzQkXJGfd+1AvVI63DnXl7no
nYMkmD6A4HZKjKCCjOI6DHa9A8KAafJxQGQTO724G9r+EzfiPRoY3K3mCua2zFBhXJN1FvxSW9pb
/mfpg/hijtsRU/sLPQabS3qDpcV7aLZDBPz4j8SJmxBbxoEZCOTRxuDo2gT7kxHuz8Ldttf8xBli
2CPcKh6d1ovrBSwAupWDmJxsyVW8MMMdB8glS6tyR7QS517h3TNwnWebN7cPbPyibCAwFPCA/UJ+
WX3FbX2L2wuGKIbNYG2h5tMD1BmBTJkjn8kswMfc3yGdBAX6L2nMe6jrKyUNU7lNq3XZlmp6kQwM
uUMq0prX762DlNtqBprJrlWrOjyYDNHROmKuc2bAKEyT29JqnWNJbo0P7U9AODVSU7ULRqKVpWGz
2ux4rZKnHM4PG6qK1+Z61GXzhrDxNq7mBbeAMB5zMqKt4JRz9BNeQkV2BufIze8QVO4HKaL/COGh
fJNcggBsCbH36sIFieCT7AisYYqQH1FegLM++H+TdqeNf93ayCjP6kM4r3HD275Y7t4f0wH+PAfJ
SMj6u8auq6TaipmxetFIQYaSf117L7x1+8Gc2xgCDMPWXOyEeO+y7tkcAKIletHIaaCNqtL/SFQn
iYP4Vzdq/tCLc8R5/9yrxTklqf3Vd+mpLyBpymb+UoLUQb84zuqyAtdcBUOSVChAIZgqmdaf1/5M
OIFGxFnnHMXyWBndGwK134Y/x2W172CnDp4km8URFlQUrjl2NhDBxaPZqUzHw9y2HyVCgKPI2yaq
GOGuX8PJw2Kfpsbes8cb36K8wXO+LWfaS2C/TrtUqK70IyQ9fz+Txa9ycB4OScbZ2j3p8GzxT70m
fqHB0WFOdPN2586iU2DN7905I+/fBCnPfKp/R1+UmJLEQFJw+aCNdDOAcsaEoNaxv3JryQKBpGjs
fjnEvlGOOch+rxgebIP7iQwoqqSx7ckV3Lq2sc9d3e+m6W2mVvgwkSU/DGu51/23mHivrbY75wI2
E691ugWzf4LCRxAfbEw9djckVzW5xC9oOlkMJX7Mw/V5qcyfpL46MKwgzv3JfAwr48xWxbyXy1ey
T95l0P1gjrzWf1/IiXobg/ChGICLTCS9UWGLeO0WP84En4RzfeEq3QqgiQKGHagLIkLvCTqg0Vf8
wD9ZoC7JlRXhmqwkwW5eWYGuwHOSwiI38ANHbrFcefTVxZx4YUzr+bHIsnqbrSSAN5NDsps+FiYF
yAPMpteZ2wH1YuSNbbE3RaxskBAnpMjAXMW7zNYziv4paowCAtMLHvyJORofA5jlBHsYiopLE2Dz
oLItXweOW/CIW2ce8Bmog1Nlw341lh/kHr1boHdLCrpxSDuQwXBwOjrYywV9bxEASKUzxtBh4a7L
/hKWJJr4i812DfSYXzFCOO4TBjh6Ad0GN7Ne1GmpiufSGl0oiRpeLvEe0tnauMMAgBaIjpFG7NfA
u8E6jWJ2amMxzTzAbP3xKuK55wJIAAXQRli9u1Hhyt8SEywRKOfkYEDPu3HPgzB3nQxRg/XlB7F5
AeuLuMee4ERRu7wyROkOsuM4NdHU9l1JLFBABpKPzo0rNFO0TWi8WbxMUOHgWNYn9yOjzzmvPF7A
iRj4EGnRdtbwRnltvlZ5onac/tEys1crDRVDVFcVUbx7Zybilf1331skiRX18tmKsECPtfobFIAt
y5P9fHLRwtomYG9ZB4+jaJZ9gmKEm2m3APp6CAuGRkIkAtIhhncfh8znnruytNrgltGMVO65DHdd
OF9mT5FVp5nYpvAFGxchILnarD3OffGquhHlU97wo5bcia6+23PXTsFJTe8V7qCYdcWbDDoStaZ3
MZLV3Ka+mW1nw7p+M8Dx7kOUrrFt64bSErdF01BtCICrkSQhKBwtmkTwQ8TdtILedzDXnuYvt2+Q
q+lea5iNBXa8VK9W2DQ7BjkMeGsNbqiRU2mvOKBHZdHb6Clrj7OkNwCgHJRwWi31XjXjbTgTlcol
y9rMROsgya5JQ+3LOJ0FSHHGYZ/gYq3ACRMPyY/ncktK+oC3iWebDvWfMNK3SQR/VcKVyOqhp5Rs
njvEMhsUvx8e/MJsAqjkgbHzpHh3ysbbFoveTgRFwMCbSdwE6Mcq8qe2OTw4Z5ZI8ck3UUkCSpyV
fH6p0xCKlNlXNV4/UjQxokr0aq7J85Rcw0dRviC/NVR+yG3ewSRgmxmXgqmmuSuzoYrhw1ywhPax
tBvwHt7ajBgV9BnQqpq2FjoA3v0UxUZa2JAGLQo2roESwQdL8wjztkQKgezOhpWMLKGcLdl+/NSu
n2/bSRz0BJJow/smEMKb/7bKIJ9470NJQQqZ2Vnm/k2yO4yigFnvOrxO6xtQixUP9ZdfAqhNY309
ZXOeclu026rwd6O2aJo3rymYnjjNbI90XYFZDB2RWLlwN8SiQBdNdzbXr8j0BXADN362biZ/11fH
/0XZeS3HjaXZ+lU66h49wIafmOqL9D6TZNLeIEiRgt3w/unPB56emRJVIZ0T0dHRaklUGgD7N2t9
S0efQZPWEJLRMLicTOABJ++ey5xCj+H8zEJohZo3zWdmnV1kGB/qwBz2pdJiHPbROBCZh+dFWcSS
YzUu2Yyhd1E2ddsw3DUz1ChiXDNwQ3oW1sk21bKpnkWJXa9RzAdzt0QbR+exYvkfHdBGSzfeI2bw
Njj+76zGFRBGEMh0wJTTdoqvq8LyzCmvkdIByBWBCsSahFbaJFuEuBD203rjrYTPCMrqiDFyBM24
XjwqaFf5/JleZKJ6DzTxAq2ghSc8qAsfbZ1ZWtu04SHQk7TFchiCKvEpfnYM+kibyQKhQi0qFCaI
CZZaI86Dd+w8aIlh0GIYUiMFRUMJWQlNB0qFaoNzolqkvf+aIMKSCnZRraGHZVz1JPRBXyYpVVoy
DVIcdlKRU7L0L8qFbyvZrDcYtNaaYOuBVG2J9Z6DM4MEiUx64VR9uTMV9aas4vJouEA/A58mULDz
R5r+JGA7Zk5SLjWnqrYYnrmXzZfR7hjbqkymrby/FiFNB+g8Pka7vxht3yx6pE7gP2vaEH2Dnv5W
COQMIQfp2qriljOBMhweE0ShviFC0xkepUNjOGj1nduRhlS6bxOwuomXaofgsFf1boWCFc8x+cKt
l6zUkElFkJbMg7J2pyhuS43c1CCYXaorjSlr3/Lz4FbQU1AtXLvePSQ8/0WjXEd2j2bTsZEAuhHD
HHKydqO6uMYg9ya0H/Qk6HAttthke6BAQ+l+H1fxYw1eYY7JQl3EqY8kyElPCqw933TZaDCHptAN
1ortJSzht5rfvJtDjsxqGviaySQ90rJ3S443vtdDi4qLZZdhTh6N0Z33eBc+yxvPBfACAbSeR2lx
5XIc4dYwyiGie85xZSGqKN/sanh2vHNt0XeVEvdSOp7T0neZBLLXzRKgrLk/r8Pgir9DWycFa4CE
ziIINAYqoVIDk+JjhV1MY8mvEnwcyVAP6zQDTZO4KpPusA9Wsd1Qw3gsoqVXKMjc5F5R8mc/QLhv
0bYyLKcC5CBlNUXwi8G4Ju3ulSrcGFSgy7FH7uAlRr3LrcCblayxlbZEkeDqhMds0VMa80H374aK
SZAy3tsWiVoVstoCxxwnuliZdW4CZIUan2l6vUx6zhUrBqSHCOimspFzSMWEQyNDKl25TtpCEkXd
KBu9JJg21uUHQmu4KXH4jTnc1UGg3yDWO9pKfi56+4k27zucW5Q8LP7mohkxGfa5ugzjZskAFHuA
UtzLQLvWAcLPxoDOmpA15oQRa9aoOqIWC+eabxU0O4x8Rc/wyWRYK/Rq7SITnyi2zZwPsF1HVnMb
shbaAEd+TVzz3bbEPEjNfRF3b2kSVQvBipoGAXuOxhwacfQrL77c9ejQZ7T2KCIEOUqV9r3Mm+CQ
hPLF8hg/2ijb0I3140V1iaTdM/twznkSXoKWyZkTgjpVnfjJG1ASt1KCuVdedQ/ef+1ylkXJtK6N
00sQmebVCtITJonvoWA6Y2IJfW0djkATtGGK+HnZKd1uVHJ37ZsokeoyJCRH3vejWmwbitvOUt6D
SpNz/Pr1EmgOE4Ewf+kKYtKYRjN+VZ0zuA9zn8LSUaLe2hjGFpppi+aRVWUr2nbvV+laHQMQiox7
s0gHQAMSDFvwbWjGqJiyNlqjjuEJAt+EDC7rDNEBs/3kgW6Bup71pj53CJAWOJHua0wNbPxRWKkT
3BitxJKnVrSqS+v6+QOE2ZyYzbsL4DjDPih5GSwHV7and1usxPlyrElICHCdLRWK29HxrNMEIciS
CqGc44QLYbKdlaGCvKlmyps2LXYmXlpWcNpWvXGK40rcEPm2bWUTrwVLyFUvhng1Wo+xbcDT1MjX
UmxlUvmj5XCYsnmotCzorWEv6WOnGZBdrQczs5eoNRZtlTJNyQm78OmRUkettlLnSSrL1CLxgTGR
rT/6gzCXWJLQ0NGzsUUsl2j9I/wS47jIQ2/9SdnMFRnNbX4UZTRnew+hify5mGStkLpZaGGwYd7M
RCy+M6VqLBNoafOh1ZEz1NkByvmh1nvlmr0qiIKXqIC83SdeMi5OcZA4myHo7gKmKGsx2vbKKiFr
hKEqtqhEj5HqqZRhI8yBoo6wpiOkgRxKQF3NKeQW5Pv1VY+QMe2pvAC7+ypOttjGnBShEctDdSsm
bP0Y6iivah5yXhqg/e9dF6xrsQgTdn74F2aTdGxm4u3ZelqvLu2m5kyEyIMMEnhpLij+gzEK156X
MCsxNLkqshK6UdQeMlVp2LIwzMsri01CrmzMzuIJkXXj0hBReg1cZe5ql7LuuLcr9yWMNfjDkf/g
pqWOI1h7bodWXTlF/tAANj/hUmb649iXmPE8ckWS/4b+DrM3w1N4Zz4lxoNhO3efXPTCdL6Db0jn
gi2vz0T+0AiBqREqSNsTMNb7fK2aj6GmLhkoRf57TP97IqJJ56zjcqlhuy29Dmn+oHmc5pSzT4DI
t4lWEqYGMhiBKSX0SM8Rawbrw6CMXsJEHlNlqsjHwtk7PnIRV883ia5Zj10VzBnZeR9G3D8pEZ2k
pd8YOrISFRv1bCg1cXZF+iEnQjRTU+T/vWxOJfaEcLJhM/E3N7Y0b2vi20TBBF+jMtjZk/SRM0w7
o2cyUW0E7jKvxwOsb/nAK1NPzPrWQoCXHB3nqWRFS6U+Y9/HXgsZzj7LKALbWH9IG9uY97EgFU7w
JVLs1CebcHZfXIiEqC4SW+pCNF61DKRTLy1Ze8SaDdk+9f0VItWcyWAn2OcbV6sz2jncXcKV6+ag
6B0miU5ZpU7A1K9xoqWe3eJQaB+oIKHp2SVuA4twOcFiukAQbuQMhZp7ACfGWW0JrgzpFv3eeCoa
Nqc5nMlZLm13QfstH8bKnNsmOZ8hErgqyNV1IcJkXUSt8hBIsXBh6o8RGgJPZeeIH4YtHwMcZYOn
3rkbY7r6pp5qINuFpZDbxl5DpDDQCX5TJuuAHUi2RpV6ql0ZnoMMvUmbcTh0XeZvJNi1S9IY6cJj
LbP0R+VW85X2qODfW/t9mCzc9EAOIvJDzthDDPcKwSidcOeZ7TLzUxTuipALoRe39igexyo+aWmR
rNqeHMHPu9TF/nzRInRw3feEIbbvNtre1z4c8Kb7CjXf2KB7tDtdWyQmDjweXeU2hEfAaPJZd8l2
IyNimbS18yRRZecaG001lcXKk8ZHnvbFxa5bXH8kSy3J7yL3uDX72yaikm73ncvcNE/U6MIQBqd4
PNNKL9oxjeo3JikanmpFtwhBDppbdzMaEhV4V3sddGMf08ms+5KNKWy4ufAV7QGnV7NJABwYVqeu
EUlvCG+Fo0KojcFaBU2HHJfeMLwWCNiP+OOzjdqG5jKIWOS3pfocGlj+p2miabbxTZzZYiYCVR7s
ekxoLcJ65cR+vBXwr6iDvHRNA9Yuoyhsjy6tWK64ypoVEM2pweKqUtt966Asrel8NEEeIffCRiCS
Lytr4eRmtCaKQCz1ScnOrbfC3ICQznfywyfNk7DBZuVYPUEWfoIgXfN0aqo8OICA2uZj/py2D107
hBdftqdGg2iEFgadKuUz6IT2kZshLuFmSDYzXTihAKeLKworhFeZp93FSrACe7OL6iLfc/dtrLIp
t5XBboDISuXSswEkKGnwz27DEyQ1+mc9bs/geHf0RaD2axjmSm063ERHdFLVJmMkuWcA/xLFEVdB
KA2kCZP1LH4pPUVn3c31hG+F+a+bvdmqdg+MjttVJk/lUJk7EPGM4KyjpRXdEdVIv/TsafpWowjn
0aJflDh9VgUn+UA2x2HkzN6YQ+ivo7o9Mf2LD6kzZKvQFbvBKOxDmiEAt5ktNkFY7pUOyCnyzWwO
C4TYGyu8i6Nk2BYdGel+n6Zn9c0aCVBhhjcc/J4NESMp1mwKDo5ctMFdWbJh1sPuxjCUeGfDYdpJ
ky2XXjFvNNJEQRiAcSryCgaJbUuF0RzaERlD0Hf+sYHqsHYbHK8U3zNANg0I/TTqXCJcGdu76ksR
SzYaRdxfIs/ZptjsH9IYGyUOgOnYw1XT5tG91Oth+RmTUSXse3QxkdwsFn3+0NZHRg7BXAb5IWAX
MLMYeMxSrJxx1VEgZFa6GfUx30fS+dZTNC3AUGNqcSMiSl2yPgDc5guk9sD4Ldo4WL7f6hZXIySY
ZaU28WsXPUSUWNiuQm0OwPet0uHNNlMI7cAQFt1JQHWuRzcEAmFTpLfjVgJA4lf1A67zWdPbzO0i
42K6VX9qJsxbHmQo8SjWbfraZhwilr9OjwKF6aszMKInF6rdyfsmyZSPTAl3YRl9d13RUJAoiExl
3T0rA5eZl+xiB1ZKUz1WRdKToMPKA3bMh4qtgi2JTdkxSH+h4NvjrqAUHgak6dmdrSjmTWj1zEgE
nxA7UrxILbe48yJqwNtaHIwrw0EN7pZM5sLoahp9ezZ4B1bRnvn2rn7JoEirG2SPOihQzTyVPNVn
QGTeUMItBgyZLwYHduVbb2y5tXtlqN4Czlq8YY8B9oXHvo+vbZET94wADXdBwx7ddp5Y1hPtiaYI
zv341E3/a8g1Wg/Pa3Z+4kHut0YVqx9/CUkrj1OFok3FyPGu0N+0I+7dtHPik1+1b2EyUhgPhPg2
jDv3RgZLG6YJUcOheEGEs02UbNcn3fAE9G3JAHdkFBTFMBvuAuGizDfjapu5rG+zfON7uTyogqm8
ZoMlC31wvHlrHjMGlzcj67eDClrGYlDTMEj0UzaG06DR4sRtwF6VxqQ2N6kDx/5bosQmok12p0o+
jQtNd5crYbCVLZaVcAcgl1OyAqs3UtzNAo1wAFE3TzTjZGinOpC3oci3wCWfvDSJd/h6snVRVdkK
xduBLp93LaW2EuRxzWw7Z/7OkkZJH0Iz94mC4iHDfgAnWFA/Rv6oHTRo4yGVTZZkkk7SoN3Pi3g5
knOkMppoSCiOis7d6+DMMZUQ5xL4t1llWtcGWRNirZQcmHQAIOCOe+7VV6lY9i5CMk1CqsJHmB2l
197Vngcl1uOOrZuOOAwjfRm11Fnijy29ARoGgtuhlMpOIWEJtalt8ylU+SkZ1gYFy43U+DpsA45l
BEA+ZSyzCVMGrH6kHvuRpQNfJfnccYm2TTPfUtEgURmYxhG1MVNJlwX96WDateOrUjAzp/dEH5g/
uSTTrQMOazWEYKsAYF1JhyUXDl30gsEujfVvXBfscxn7R8Ig0bhKl2Yc2POqeXRIg6agipky8Epm
UKlJIGmC7w6FhFp65slq3wWQiXmkxXID5R88UEicl1shQdbJodb77NpAI1xLa7inXVNWJqatRccG
ZQ75HZ8vwPvV0E2Cl6qYiintQFJtvuzQu8NzQR1uELFdkcabiRd4y9hfhHvheGEM45TN2q+53Hqt
t5HHx8Xerp5tHHcnRwwMZuWwC5EjTlUwGdWmgqSBbgYa4EpV1RB1CcxEOxieSS+/c4ZJbVH37MgY
pEoDWYf0raVuSQJuOezUcgTu1UEd/zzSE5uFaKOCQ6m9zah+tkyUhSgFHpyOi8i304iLjIWLajEp
CzQu147xyHqQ1VvngJdgvrlztOyqe6SAqS1EW+bxTNJV/9FyaKfgucmrQ4XCJG/iu1SD8Dah1Kt9
k1fiVs1QbzQ1DucAvQMtNc+ojC1KOFTGYTAjRqUYBHq6hUUfwcEBDvD5tZWNyuZEye6KjNuEWzem
MwbMbkUKtzTyqX0WdSsd0P7toPLZqT0Y6BBh1BRyrkdNOi/54udEdY13SjjgJwxWjKFaRIOnXh2M
Q5Sjj0CaGpzQ3bGqUMnV68ZAWQaacyZ5aJLR2eV9YeqkYHv3QVmeeA65BuLtKqTJD+hi5rmlIGg1
PYthMYFqeDyQXWN5d2mbXH2fJ4RSIF+NetRTepQth9pUFh5CrrU5VtahSuJtSzqMUrT6TUmW1Dwf
doMV2d9a1GBm+cJ2cHiXuKsnUgU4JkpdaqeaxA0PfkgQyIMWK+2qKB/DQtZHjzBAkpU8DhqLBX+i
o8LK4tK6zSb88iBqsFIYyQZMjLd2jCGUJJfwAMPC1Z7auk4vah7Em6TXykmOeWkIibjrbIiEY49m
qWBKeSzDvaOPSzi/aL+nOkZYO3JJtDenY/mk8A+i9VNu6unxEalacSqirnq0EUeB7BzMSxtwoSg1
+FxR3cahz2oZINncI737ovhyp0TJU9ol6VvoiV2ZAMNRe/9GSxma5KYLbZgoy6lR+TVf4+dEN+Ts
mq0SCSPombXPcLS/QIrQloa2jYFzziaP4Q/7fj91KZZI2i7DbEcrGq/JduBBgMAhx77hZZgSyqHb
1Jq1CYgbW7bu4zCqVJHoLnPhrMsGzqQfDhq7N+Nkg4aedVPaBOfXoqbyPuSIMJZ1VXHSFrL7zTty
fso5sxESWboj4NC4rmp/hd3FjatFGWPJQS3vemGfFRcnCYtOA+DHPO5thqcc31uF7LJESVc8qsM1
b61wzQhIllqcXFJAvHQp+sg4ahGaUC9kyBA2zPCrCuZ2Our3aFj0HWI7KCNKr6x9Kcyz37ZTEmH2
CPe7wkTBfykG63dd8hQYIiM9kCO4c7a1qWc3lfTzndS5DgiQkXv2cC8O4sodnQkbmAKcSlu7DG6h
0PuDdS4l/mEdydlC2oRtB0oPDlYFB1NI9a01kh69KhLRBITjJuRV7sQg9p9/1NJfqsSptlWBZ5fl
6E0ZD/0JqTNb68y1LiN+ExMR/0H6qK80kNPkoCxrupG9NDPtaFejs4R3Fs4J/1DPJvuplWOkZKE5
YlsMUAWHBiXxr69L/SdmJ98iLD5DQCzUp0jcH2lDOTOfiBFlOAd6dqn10tn4U8oeFpKD4uOK8MgE
PQgnXYPQqld1wK2favpEVcQ/bqhQfjgzshbtfUJaAGxIp+c5Gm8afP8njxAMPySXlsEZKWhjAJmw
e+5S44qHq12FTUnwutHcFTwzSh1eqaXXKP8rOH8V6jxjlPVZFd0aDqHzu7STv7t8HZvEI9VUobqZ
Xy5fqxqMCI7p9GXjkae0ydZjXjQkvQw6JziP2TFgtmonhKrnncvk26Q9/s2n7/6EyLVN4GVkJBua
Jcg8mr6evzwWsE2qneV3KN7KmIePrwCdRX0ExFe9n/RMKF8PZdIc7L5UH+t2fMBxgUKt7z9wjT/g
DHefpR1860VurSeXHfTrAoN1Bwhwi9qwmNWjwJ7GdBthuJyDi4ISpVCAj0rzEIrs1Rrx1toGOZAd
RHGDHCq8ndhPczRvWMqZi0+FX+XuOfcQTXjkC0YduIG0/d7Rwy8peWHNMrtJDYx/KAEpwJrqhEJo
VlkR7pAuBFvWL4th6La6h2GlQaU1YsdcmAW5TKaLFVArmDkIJnQ0YtYcN/p9Ej4PPlpaA8vnPI5w
5tSu8egExCTF/N+eOnnoWaTVI4MoM1Nepy8xI4tp1lCfz9CX5YwgscIPWMpHbIIxTwGid259ykeQ
KTB5R/XMAI+FccA+GhM4XldzU1ZwMhuN1oh1sZepdAKOoTO5vVfRUg28gaUMCWttZIAwyAOYllru
sm2VagEOZgp3fUX6HC2rkulM4HZPjUnIEwR+5vW5u1RD64rbG8kQpJdwCmuuKjmPq8Ff1VM17/v5
AWHrAVPYrdTAnFc+Qang4Z5MBwfQ9GSh2q4hVaEarKkGHZ73jYOQE0lQCQBvZ8f47a2eOXzkgKoQ
8i0X6mVqqGPROOB70Bd5ht1zKbSY2hVrN4r0EpXOwNqn25ij9aqWEH38Nj93NkG3ZfpgqMVzqOC4
6zsowjoqf7/pwrkw+XcFLh5ku/lZQOcY6YQrXAzQa9I5nNm7qtfQzgkEur12KqTsUXYGckUn2jc2
H601rEkDyVd4k5AxQnLtDYgArVmwQG6Y03ZED+HXgNSTyaBcs2BFTU3KA2dM7Zyz6N4sc7mWDRFR
jB6Xskap3BS8NsfNxltasfHWMfDjDkkU7UAzo40Mrilc9E2eo9LKFdXbF4Lvs2f6tEJ3kZHx7fVw
HAVUoTBej37r7vGZKichcGYbXbbNLVcefW+Uxza6iXJh77jo1X2d6QAgNJ061Yq5POuemUYaMnxJ
gpitiynE1tSEf3IDLvvYyJ8iDcxDlzEKbcz59Bh1OaSAglp8q7TfSYbkKjcm7Reg1slqR5nXYZKL
3HNOO3kOWvsuq9AAeIOF7HpSU6ixxcotqc6ugVAgRBSzTHUj3Ye+cdW1LjiLQH5vB+lsnYTCzK/T
c02qHxPIYG4O4hQ3Qb6OFAs4ixmka01DFBECRdhio53c2Ui8XeCwlkcmRYrign3bcUhUOM+sJles
Jq2lo7fv2PiR3aQMk4gCEQQ2frSyRezSGOD2jcpyVg4iAy0l64TkeKudiX5o9ykAAwgE2A0aOggt
ZKRC5sBt5TCq6APrIMRktkKJNbekeOkaUz8CHblXusTZpWGC1MsHrSUDo9yivazzfksK/HQpUFTU
7VBvHIdSCOGMT85s+tJbJeFAKPZgJDDwkaMXXtKS7ZsX6toBN7pjNha7RwOovJTfq0YPt2Gi5HPH
qy+RTj+GIoMGzRqvWOHLfYoKGHNl3z5H2cpGd5R47XDJPQs5d2RiFEzqaB929TCLm6K/UR1/WSOc
uAOS0ZRRcuR0uIewWF2qYrwdYRLxRKy3SjbSC2MymVznfIKOJ49hmz9TV4ARDc1kYav+XVlHL2OW
wXHUX/RpPca8FldDkC/SyOIL6yIgCWFJIlGrJQyJGAN/QiHzuD/mOTVLTNJaz8ZzaVcOEMAie6wL
rbqB0bYfSi7f1AqiRdQzuSUhJ503fRpvw4zdLcpFQNqKyTQq41hRIZKsx4H8wtbCkYYCP3jEcL20
TZDkaq+7mypndt7mAJ9SK3pMLakvlcLmioYlEUboNQB9BstUMO9WOlSRaeHIazHFkU+j1l+fv9MZ
/wOedDp9dYN2yEXsRoj8j6dvVzsDwcJthIgbjElF8iQA66TDE1JqG2xLN1ZICfT5b/7Ht/4//Y/s
8n9/fPWv/+LX37J8YM8Y1F9++a9rJvnPf01/53/+zI9/41/rj+z0Kj+qX/6hY/itzKrse/31T/3w
k/nX//3qFq/16w+/WKZ1WA83zUc53IJ3SurPV8H7mP7k/+tv/uPj86dch/zjzz++ZU1aTz/ND7P0
j3//1vb9zz80jdLyP/768//9m9Pb/POPWRnW+LH+sU3fw9f0H+dvH/z39YPo+Torh59+0MdrVf/5
hy3+SUgVHQj0Qs1lN0f51H18/o72T6Gj1qeiggwOGpzsgTQr6+DPPxTzn5qlqtCIoWqYBsEmRC9U
WfP5e/Y/DcPgrznY920KMueP/37FP3yz//tN/yNt5CUL07qa3uIP15cjTGE7AgivbZsO+QnOlxoz
TryhS1gFLgSDFJz/QCuU6FlnqW9DGp3CEdXgTVd41CRPf/nw/v1S/vpP6xP7/38v7Z//6anw/Eth
aTaqYmXw3ha1jv4Tv7EHU0tFXOgM8ZEsnOnZv+n1GH0gNVmZzofixdHZ8aGf8YlIYti5rfp0y2fO
MCdH4kS/Rua4o420M8bCx1FcSQYcbb5KRjJbFG1fqfrWHeM13nsospOOjRjvcKUbBuh5huEkoZIB
tQ7Cy6/f7Bdk6r/f7HQlcFpo3Mlf3mxjV1RiuNYAU1LKI4sSarO0bcg2wZOtYwAtZp2L5zXA0mWs
HDykZejsFAAXQ7MDF4hJem6UzWpg7f2bl/a3l4Cpqxw1tmlBJv/xeyDVu0r0FNFiI0gQ1oe1ghK5
it57XtOgJHO7tRYjkjQrJs08+A2Q/m8vQINr3UKPR+zZZw//l6tAhpGmGyF8XxPDZhncRlOfNu0d
hxtBKpmOtHKq1CdiU8L89DfvfYow+XoN8nAVqqEz5zGNL18L2stszJuS0HU0UnnYrso8RJhnX+0Y
fbUJaAwOV2gFyyoHQ62U22YgzcwHrUoCnoEp5tevx/qb1+OC5+dLEMTNEMHw43fRQUrCm8llopoK
Y6QKeGV7zgPDQioKeKEW3asu82WBUsZoc7hNJtw1dpQWp5yzsEMMl+wmu9H6CIuOiWmvzSw3ZnXQ
vCdGC8UHivYsStVNb2ZsGHMSXCv0HL4c7u2AXwVDz8Cw2KaReI1Lf6uO/VbLCBcdkTGifWOMuoa9
ih1gEBg9QcPQD35PPEZUQ3mIEf1Db6uoGUm5m2edwIJtPxAZ/hwwEaMj4/rBGUsc9ID/L9aACPbP
SgX2TlDHVwlCcDreN2zSHRnfWj1vW5Ag4CMwnxFURbDWb6IdP9N6v1wApAwRKDzdmnz0X1DkiZ/n
nojgWkf+K7MAdARvSnnUw2VgH8P83kQ2GE6Osm/+VdjftOrecG7COwWh8q+/eUP8fCW6RAq7Qhea
a1mfzPS/3AcVEm6n1VSuxDS4xDkwJSZa33iu7dSIIrzxU3SLQ8NIDZ6Qmnvf1EY+yaym23pk8vzO
+PhVSaDO2yECkvAQEEBnhd8IQDunCbkFaWchTTc3Y0e7rlsXXz93mnroGn/fWPJWH61N0uYnu3Qu
eNiunJ2zHAHqvGjRfYQekXql9ozs4yWru1vDEb9LipmmOF+/CPjohqapGhGbX59CmQbhpTTxUJAk
PAOJMPW5J4N2o9H9Nc8P5jbDuiWEzkPEWJXnNMsYRoxzv6xWv/4qxFRTfX0ptmqRWWMwDVXFl2sC
I7vepFghCMjExoBCHB75W2vpZ9KOITnXzETr5hir1XNfNxe1BfYr0ZvKYTv6hpyXGc+pMc+QmfZz
GHDsdgsAF3pwW4Eo8snk/fXrNf/mIKU0VG3D1VWXQciXB3iQ2BZ+OC4d4h8efZVGNWrdE2Yq9mfm
arKF1rpzZ0j7rVWdO6DQc0lR7xQKOnwPXbVro2mbGg9XBxYlaL1ZrA30/Aa6BtjvqsHlPqQ2i43x
Jhyte8vhNAKFdHSrfClkSDYVtk+s7Jnw1zWPCifARFjklyITb0bVrsYyP2EZf2HRzTxBqV5URqmh
Md4rRvgMf//V67S7LEnQ90ou1cK/9KzPqxAtd8FTBqMHEhs0m2UC0gMOsz4jku6qyAOOgfOvP00u
tp++fkc1yPkiVEQjC0JMH/df7kSyxcB3lG29KHps70aC/a9jcdUUKMx4hCbkMwI8GgHHhzdW+uCa
2IQH2TS8IVqGY+EyEO0abd1Y3aEtykujx/eazvuLwneMUHhXqDhi9Dd83sWOweSCWcpL4Obf1BpE
Fy63/SCGF9J8YV7il6DhsNp0o7F9GU3rmerova/7h9oBSeXr7LHra7u2jWQdyF1h63sT7Eae8U9g
v+jUfl133lOu5VclHzugpNWRRglObvJUqy513XTK2Xayr0b7jJoP0BiEGI/AuWDs9lLLL7ER39d2
+ag7CWEC6lneRq16a2TIy7RTbFsMx0wDeaphnuFXzxtfYR6CJ49jIxgS4HrddyW/WE6HJFH/MIIQ
3DS5Rb5rPtesW91W28AmPWN5+vRGF1sZ6xdJOIIfKZgIlEWeGmhvERCj2FW89ob52W9uefNvvnMN
krKu0mwRJ/v1GDD8scoTByGv0dRrORIU6QY+RXUMBgltkaW3d4N75/TGu6lUV+LEHyNawsVYZTuU
FN/J3l5bxciIOpAw3qpqR3F/INHP2LL3BqGDYT9V0fThuhjj4rkDXRt7hHAU3r3S59c6Gx5U4EdK
fUtH7800NXuOpPuWGO4hZJ7Eiu0WqKADsirOlpWp74yhQFoiaw6FXD15QcJ0qwfDakcznAr6Qmbl
DRceLG8Ft4v52Blm9ZsjS/9xPk1NS//BhetY+rQ50t0vzx2v8bBxZxAT6F2f2lDlsqu2FLrdrDBw
WDdYDhMjemlZtS+CqcYq3o3C37np1iRkU/jA4zTvaAj/zGbNVcQRPdCa++HJSVD0Ca9ZA9Tdwz2m
CGYd2JDY3nHvOWFyTlz7dxX6TwfQ57sx6ahsgmlt68uaQVd0zFwhq8oBgoh0TBg8iHHdkIdOhC4T
Iy4yuB2TFcTWjHdDvK5qx9yjW/z6AfTT05zXgabVcW1ivC3z6+tQrT4nYBPkTOki58QW4PYUaCD9
8/ZbyQQ1wgzpMd7+9b+qTV/WD4ce/6xt0wxaNJYGzeCPT700Yu5jMIlcNHV+YVl+6nh3rfNiROay
g/ZbFt4WLM+KReyqK585yheJzK+Wpr5L5SlNnd8sHrSfSmFekPtZlZNBSGv+5QWZ8I61DPs3AJ+D
qh4Bu86EHFZYioDxwMMMd5gNIBwAGvUrFOvgPaezlZyJKv/NCftzlWjaFOX078QO2NpP+S2RWsId
qvlOCr+DQW8sSc9G3rQ2tXaJK2bX5f0yTPNdbmL9QLZoKNZdWfiHIvfvXOkvZXptlPw3Dy3rb74y
nliWZnPBOkRLfvmE8C+NpTW4jG8ruHaVBbLJtUsNm/sNkFYYn44JabBb5S5and7Bju5iVu2kyek5
8dJZ3KhT3t6008es3pJrK1XADKrvYJMiJ15pGYSFWvCO0QOAlnXfF/gEmc9B8MqcUx3JG3Nc+PCT
mFSCAfU2GPbeiI/7YEM3J5sESV7qLSSucdwXcUo0R7nx2KakaD6M3vkwDXHvEfE8SxFp43Rbqu7A
nFjCICg186gZDIz11vxusq+dgUaudFQFaYOHyIHLr7fbHA7lrAqGi5swFhVm5iCY2EKRPv1/3x7T
RhwWk8vdySbs69NB6lQltdZgIjEQWZNcSdKAakN4mcXtVuj9hu96zaw5lA6Jivay1LqFEhs38Ewx
rhnb37yeqRH84Xa1WMkZPH0JprYFO/sfb1cTUqw95MRhc1bN+ZhWgiqkn0jgMbLKpcrDNQTUN8U3
EQ1xdaphLsmKlNFLVT9pxV7333/ziqZP4OdXRCOl2Q7QDfXrJxQk2Ie1csQEfR8gFqG8af8Pc+ex
ZDeSZdsvQhmkwzG9wNUqtOAEFsEgoTUc6uvfQnVPusrK2nr2cpRpSTKCiAv3I/Zee28n0AQOEr8f
eLMsQq2/bR91InbKp//ly//7OyoMi0RSYq88Rm3/tiY28jLnww+pTqdTlO1wnEhuN+iysbzUvh1h
5Aoz8ZFN+oOY5teVugT95yAW2O3D9Jh0vL4hEbIRyRW2frqbzbzPc4dFa7Sf9eSzdIoDl/h+TJB/
2fOuLlOAvIDxjGEXDwnkA+V3JTyEjBglsQSq8y5kmsPYM8E1gJId2nufu68NQG9Vao8zGXZaXzw2
Zf43V3CLHWQIDdtkMJy1+NHD7i56vnSKwayc9tjsPjB3viYUj6VV/prT9LyMH5ERP1lTuB8MfBG4
wJtYvTkmiLRlP6K3zlLlN83LNLovZDP89H39Vaucnnaz6M29DY1Nh7QPfdOuKskiJBgF7B5hUEMF
uXxU4eOYZc/NKr7RwapPySRXHNpvjFTvGimvZNOccAtjs2fP1sAENisUWXWPGL4XBqA5442YlRFp
LFlPaR3iKoQNY2mUvKLiRdcKGbSDui8gi4yOPVo+7Z3pi0BdeGaANh5sWHJm5Pyvl92/XS7rh8VC
FILlkutO/EuNLwhuGnl0ekC4weozxR3KNAdUa+IXCJxhX6prFBFivta3275M/uKYQRU2QcmIG9iu
QxXoeA6ZZoBvommhk4GF3hj+6KnnqRpokbWAdcub0fCo6qjYvIRk6a7zpLuECxdrOD/c9htOnmV0
L4qcPQxx70jdlQ8/5TnLjAdZ9g89zzIYJNRQBQV6IlQqLfkPW5hbxjDIsdDPNpLI6aoHgFLn3qmx
LR+c41FGOI/JDHruhjWPN0SOmKA2NObpg2Fr0LbjGQwBxnVmvcrIL45pXQvV+UaZBThWN5YOtwJu
VxJ5pww8zKKZ+27dUot1kYg1yyhuDQonr/d+ZFdSlPTTbW6HbzeHDzFcW1G9ZPriq7lHR02q4Wpq
+pWY3RESF8DkbZNnF4gCvoa20HOZAYMt2rfa/FInWFd7srsSB+EwlxaMYvkUWiTS4Em5GpYGk/a4
FiIxQoIGMDQZ6rB7rvnwDA2Kw0+cvGx6MhFDNl5+iBCYM3PVtjMXhQswbBnsQzNM50QIHMDeA7ZB
XP8G7VGC677NIPK4Fv8lYvuXI70DCbsMJbv5jXOPZFovSIwJ/Rl/ZaW/3hBCHmrN/STuinyAFcyW
kB+GWGF14V/gBV0IwjjMFVdZQJjXzcqqQMDXMvv6kNQhTNnwE+8OX85z/+BYRsLmvbRw392CJHOp
PlAsf/zztPw/bXj+42bmf6x8/tOS5//H9Y3OW/yf1zcHVUZf/7KnWX/Hf+1pTPMfElKUy7THESTe
rlqx/9rTGOIflJ9y/cexiYa0+T//vaex5T+YGpIbqJsU69x5/HH/vaaxnX+4tkX1i/pMl8yn/k9r
Got5+P+4Xvm+mO44tKg6/2Y61r9OqqO0S5GNkQacDxlRG7VVg0pxPjgIrkXd3MvRxshGY6/kjCAR
tuiWZekuT9RZq7Jpl9QAbdKQaKAVH4fQE/O4ImywkfJBr0LW4zq4Of3WlMY+naggShQpMzsa2MNk
ri0Cl68dhQOsvmaLSRx68j/FJKLPt1W/0kz4BfB53gw7K4LOdcvARBI/4p3YOj3YCC9nx5qu4Lxm
Rej1xQwBaDGbY7RAxq8c4zBVMUBzNE/oypm+OMSZyCw8TgNYbzB9Nby+Em4fCvVmG0PyS1akX4jO
ejOsmL/CAPhHpC/ovxUCmGjDczK9hrAB9RUSOFjeqx4xXzZLrAWhEywNYqAJv3PsxkxAvORkU0Ks
On9tn2V0tXpJ6FoSJb+S0eWgijkvI93HQUCGqHESIS96r42HqZ3dU9UU8WFS46dEVEfi32WU1ray
uU7RVsUsmSm6Z3w0+TIeZJz9YcPxYo1wZ6pZgaIgkSAWhAJYK8V0+iPdCkEIjwN34Rc6ISLHHO8v
fCXOGmTKUTUfPZvONDP1PVGxZKJEEUyaSYFwdvTPRfzOrTTchkW8B8la4kIlzocI+2Auz3qI9rw1
2HUXxNT5eXwy6m5bN4z4vJlBYCYgqOidesQ2vaPnnwhRih2/alqEVr17nKR7TAgewnzcrvQUwikV
OZ1LgRcrsiK8GLH7aKk824zz8G6JMoSh510i4QCFk/T1eK0wBqAZgPZZkfdFy9TP2L5b6y9LcOkb
bfza5+aHEX6qNbJBy3+nVg/CR8c8Uku5nUOz98l90LXi5PV706mnnVAgcgcPJZVR5Ju0p4vBSPXm
aeNronkPfZ29pA1I7XnC7lIo8jUn61euQQmLkRBtSr3dmgIfNogk+Lh9y+2apxdPDRZqjRhlpzkT
fEe4Xj+9J6UcjiUTVrCAf+ClZMFyH4CI7OCQmJvQQl6IV5jxgLACYhleYXHll3Y19EAHzh5M9Z1O
Ld5wjP6rJTmwIxP2bSNXmIi9n8VwzexPU4efZMBMrvUK6c2kba0cEVDkjOM26zscL6LdLZHxnmM4
3JZT1/qz7JmStwCf5745JJjt62n8ljJ/MCXBv0ZaIhXxHAocCp24QXOh/XghbpO0q4BarzYrFWF+
cqZiVxgowCZ30XZmDG+kmfSgGihkk5VdY5hzeUC77xvFYG+6nqhkqAMFIW7yT55pFLFhzrXdMOfz
MjhLzjIGuWvUuzlipLF44huLxXOY1nLHFjyFyQAMU87lZuxk7Q94osjIiYeT7uGhtN7sEiVHT9IO
J7G5xSYFq6fQH/sJW1qcbssF1bWHngf44cwHo5O678n4zWasALmn/Mq1/JPZGYYwV1GATe5XVuOG
QfZRz0CCK+XwI3fte4gGBdBKsfMyrUHERGiXk+Beq2Oe8vrxpkBbvYDNjkCTBpY0VlqoxNYMmgVi
y0Ia6c5I925MwtcwkFlcjsjry6ZEEzOspxnBmI2h++VCNs4wgpkaEBzaSfvLIk7Ft+q5Bi6SUzVr
eJeUjXx/xLOGY56JhyZeNas/Z8okfgD0IBsZgIAQjVYhuNSTj7kkOGBJEIU6dKChGdGBcFAgRUM9
5Mr63E8g4fVcbcgrdQHgP/RuOF+y4TVLhNo1eAphWH0vGRptuHawxxjXJQp/U+k+ODoBKbF29AzQ
hbKxj/EwI7Dtcp4T4Q97dLsk7gAROthJ/KpsnLkF2R4ETJLn+ahwWvnOhFjOwt7vVwNCZ4DekeIM
UOh+YF+yU5nNxybXblPqEQeYkF/Yaskrya90PyiVZAIQeCm1d/q8fclLGmHdkebHYF4sQwG+dDWQ
9EBzpQvQoD+OpXvQeoG61AEZ4hYk9bBg+wNyCwW686O07pr0A6m3bndb1EkznRZflNP4sMogVw63
uof3UYSshTWztyG1Y44z5JnhoQktYLKDRSSPZCMmDOl9XpcPKRQSv4i3egaEUpmcC5ZD3Y+i+QPK
MRhY+CXEtrH+H124FpV8nPoK2fRATWnRfRVks+STeAYPjWhJRiejmc7ckx/MUNiaqJ8pLPRglJ+5
hjORRnxfm4BHMF23fh/Gp9bic0OgA5zqKQaqStKpn+UfYWw8yxT62jBq/aYrQfUqAQqayy4g+eHJ
hKyG1hFpOq9wrpPglfHEOA74xE7FmxT9T+SAGvJcMsFi9zdrOhrfcFlj+kw/Ara7UV2000YSyyXM
ulFNHNbc6TnrEmSguC5qmp2mHg+6DQ0fnycIINVdDY8/cO6TH6Zb276GswVeeIU4AvpnneULJyT+
G6tGEZ2SOns0+VFu6mbAYVq+DgnuScHLxY6hPbV9aB203HUItqt2pgExvpEDxkQVb6NKhCCHTASx
yaEsuGVRbEL1NsDmVN5YoKxa6GbGcCfj/iIttruL9cdzU4RxiIvD9hq17Ye9Sj91c2XHef1To/Hc
mHc7TnsfqRN4C3IUogkTbQ2+o1cG49KHfm5fhcMofNZp0MhFMli7/GoFLtQIPAsJAPE3EMC7G1Ey
4baxYFwMxyGbIQAT65wWcGJswO5jnTLbKdtPjgN/HBCRCv3YqQZ1Xdi3G7Ptnzp6VaaOTM0jNmzh
cCQknpfGYvneFKzxdLGvWBTBNl4QzrTgnUTd+qp7GsaI8cVohBuiJ46VmbP3UwwA6gqnp6M9gKTn
/G+NE3aiemN69gneULqdBR+aEgXwzDYR+EtTUmJ4VugCu9vmK1bdxQvPVA/EpiBBt8/D52ZhhVZb
NtBfRdQ1eFpWIMdSVibW7/bu4JHxVgLH0hKQJ8fHGRImecwB9bAe1H17wbHwNK/o3j42/UQ5vysC
2VBjMuABL+OF8tpI1tZe8cvM0zuhThOLJgeTQIVStvSAag3TrnI6DkRH26MdX6cUOLuwSzEaqkig
e7K5lqE9DvVeq1AfROAOtFVDqBXaFfzpEX/ttl/mD4KdsIvNpgacnidBENJkT+HFJdBlU0Rrtvuc
wxc3XX9MMdi3xwqoEtVSC6IO5Da6JHp4g0VSIuF/VgcLNsh90X7ZnFS+jKI3qYpj3TBG6idVBCBv
fSIwLyv7w1IwsYb5h1BNPr/dk0fkHZrZgDSTPxlmsI3DGeIRk+Vou2kIP+c1Y3qutRMuXuZgA/s6
TGAwFIz6ORyToE6/yqJCfWFBwVrLGkLObmWc71va5xTbMKvfnOCcnpwoB/doPPZ/8eZtRWTxuiGT
0erp7PTimxKMqjXuTtFoROskiKeJm3w0vcsUvsAzwmhsZ1+Lle4m3Tx07vyuk7OM+9C4cUiyEG5b
8IO5y2bBKcGoeLn1Z46R+XsJawAE6kR3FXtqd8ze4tmtMfYA/gyDspKHBLewLwuMf+6cHlKhXXp0
x4dYrz4smECdVWb4uHnvoyr97SGKnfP4V1Z3lk8htYYKlht6cEi6qnvBjfiZQ4XxGSbs6HdIYrXc
rUOw6n6xxpWl86EPqGYGDO16PYxIQd3fWbnemXVQgXf3h874IlfoOe4RUody+Uk/9dxlRsikTnc5
GxtQzLxfCaTuQuGe1rsrU7xzh2p+A6byRECP6zdmJpmqJEEXOn8mpOkXiw/QsRu5FrHSCkHNn7PW
w0T1OWrVbxnpPw4jW9gKNaDFsOMm4pfNIdi4hEF9l+Q3pvDJrhrLQ6VjmR4LvOKG+Bay1nmMCIZs
Te0zG7U3mRrcQlXGEoha1pzjhkiJnDj0XHFH4oqfAfsE4NiwGpJYgzFdaMwrDDe+sLUZD4qAEVIy
eUxq5XmprjjH05k4O2tvduM5IqGIx+pMezutT6P5klaOs02NUHKbDNU+L12imeTy5cwV1XVDvUi6
MssvA0WAfLeofEnJfhg1Z1vUGDZN8WhMzt+iaJ810Ia5Cf1bmAX9AO+oAyhug4D53vFT2GBvQ2GS
k/+eDSxH5PgTanYN/CS8QvtJg7Hj4anGPYbk2QVIPzd2A+tDJDZ7HHbqzRTyqekvswxRLDswkSXQ
s8xMiGyjuYwTNPdV/jzknAVWRSITloBnaU8PcVO8ZqOH2WQZjxJrCE/9Mi2ejbAAN+uQkeJcDJfE
qy9mEZ1T27mmtfbSueW9WpJfJl9nE/p16NIVxYW2K+rwUGSAWDvFu+EkmK4HJlrOT5FEYuOK4qdb
oyakuzxLyyLE2gXNzCkoxt80vpzTWfWySHLnUBh/t6P7PclJbJiaQQ6NwaBXPW1bHoyCrnvymAeo
MMIaacYaccZnp+kuowNcw5O894ldpkcXwCve/6ojbU+pYI76Nf/DPCxOSE4UXHePv9+mdsSwS82I
1bpJwgU0kS0ONQm9zeHWsy6yVu6OdDJ9200JodDDQx+1t7atWckmgm1kIzlnUNyMsAVCTeJVd3Qz
YHrzaGQeF0HXIkAr9uXAxaOtqjY0PHysSuOOj733K5KelQl6EyzFmlJBynCn2OfNw6dZet/Ru2WN
FnV7nEA3aD5sRYXTifHRaIFeuq0XeMW8bhdoJkosOr5NwKm/TDoAF+YjoCdQtWUOQW0ln4gyHR7N
xSbVPn5Kcu4MohwxPWwWk/CiFIMFrKAkerNZIElCJOGlIsM6WxYu4Cy/IiXyB16P+MkMc9xDtOQl
rEss21Nr73nuPuffkzXfPYnRgeh3WoyO7Q/5kCJHQjU5h+vRztDLg7TczUt47AzyJbRhu6jhcTSC
sBPP5rRcm1heI0f9FWork+gJQh/rG+LTN8JIjssIs6Q6SZ2BjqjqYw25ORCiu4LZeymwIHtTzGqO
e7Wo4g99qr6R1PlVlekE8DIk0OiFSJ/Pfal5342S1t4Ij6k53ceSdhgumM7Mll2hHuXbZunPLLx/
9U0BNsVDGG5N5zxysTqLvx61LY67bTOp8ySLx1JlJ63OT8M4HDOuQ4uacPH6hxYQ0hw+1a4GXQhU
et79oQq8OW55jlz5IEJmT21WvBGHfk3Gq8ci0bTAawwgC3XtETILiIGb67kXzjhoFax12S0vd8cd
AQI04W/bWw7TQmFXt+csjY4NF3+QT90Od5dNPM9QFE+N3pydqCH0DiNJUbnvhh0/Av1/aal/l3Q8
1DYdpo3eYTNLDY0JPTLip1V1U5fROadIyNpzbOxZk8MCqeQerlmLspLyyNRW8Q/3X2sKJteaDnow
KpBz6YSx2IQYAtYSW8fgUO8gLir+jZI6PRsspA7VlD0VV478FoLzfLFHxH9kS7k04G7VnzzhvqYR
sIuwr2gMuLbw2SfhBtQgAt1C+9YT7Wc0uU8FIbV+z5G3iB/VWYixpksMWYVssiFoVXEZCTFv9Mgi
xiL6rG3z5ITmr4mHX5Uu/a5JTkzORj93d2bT/3EHeVzy8oyfZZfyVZs4/B684u+iM8BxcTvpGt8y
xqsCiPjGeSIgj7QVM0SN2Z9rMuZ5LMabyM76TGT2ZMir6DSeFRVUEIpwX+BuG7TkMc/c3wQlwmTS
jjRuu1AADxsq+xM67tFhs5AjkBOg/MixKfIMP45mbS0Sf+Z4eUBJylYkwZwSa0HavUcOgYgIQQ5k
5tL7DORa2tY10/4s+YeMnzJLbAfTfUcRTq5HObAAqP7pCyTFNEk4ghDkmTWTSczvsQc4rDGbdeb/
NonoMouHYsBtx3ZxCxcsOxFcPy0EFPYSRFaIz8eqEOm3NIVpWWBUln5sQCi26LJ0mM0SGj0BJI9m
pr0BzHFgS8/1gywwvXeVZbLNRFNl638hDXEWN857i6xmW7BIr7BQ0KMwCGpDpjBy+lB0w5BP6cpJ
Utqghyi3+P4KDIS0UU5ZH5ThtTtkVKQxFvBYU1yNWNvfOgPLtaS+huu1J0LmCe1gMMD8Qie8OMdl
Mo4mxQGMFxdv4HoVWM2aF8gDpp/z8+RdNM5hoiQIqm58Iul+VxmMi7pqHn5l4VfFjtRnaf/YWYm+
kQ00V/RGW+ggxCjyzfYQ/ZhHooCAF046Szp8QbVHvwOCggMUk3Cudok9MB5oPSbeEX8nazJfu8K7
lYrmM3T+MkLBlA07vO/63y065jZaCIexqSbrCs6VB9Rtyz3mBqpVUwApisCKuYxxI858JRVBOOoY
q2NsXRx+/KaHS62tWICWZf1jZO2vlNHtgZtjq9qZE4wj/iHXuojwm/QrtboHIegBMuulhoyxoWiG
aOJBBGtS951oyvGqc9M1Dt1QEjn3rmrLM72eXZNiQL2SxclNJMgrekzvg6rHqyPRSegZ3wpm9eKA
Nitafxy3YspuTk4mvYaobK+ThE387eyPPWu+0iEFHEjOfDcaB4+UPv0kzOSiBYxi23ETt87KtmeG
ClaEUVJX/yZ9xNonALTSpTl1FNsPNcY+gBP6L7NNvqtiCDGSMwQ2U++naJwdMecgCkmaaDkzNEFT
J5kT4U9pbwhF0YUAT05N6tou7X5m3XjpOk6uUIhTVcoswKaH7R1o6MZApNEnvCALvvUgT7lDnG4K
N7ngoTqtQjdEmBnuWMiwldXAsLU84pRCY5uWW6jbVyq0v+mwttDZIoj/ZJAXhjju0wJ8flK3aWDl
JDAwr+ZnRFubMaDYNxhfN3U2UgIlLRJMhiZjtsLH9Znho2nlEGYXPB6SItcaXqssth81PuD1Qsbh
HN3A5dbr332CtqFrPoNVTG0MhjSmMqTKcEc09YBmAE9G0+Otk+RaxLAXdnkkviIn2Q9eOO/yuv5C
Z+1bOl9rmbF8Jon9RwlCQ+slWjjMYxYf4JpxEyxbp05eqqXMD5WCLNsj+NmYpHdUM6OGDnKO1fGJ
VDnx41n0u0ljHcxKv4NHafkdyp0gwbbdyelbkCrN8AFWbKkgpCYsob2BPNx/7qZJzVbbxo7usgDl
AlNrx+vFh3NmRua0nfQzbQZr03UOzcj845WRS/UmjrkZGjTidIUZNApGy7eYBQADjzUrL4shZKbQ
+KI0KGP1YwhxzZr4PjYUmqMqj4Lb9wLh9tTVIKu1vCfiDSGUWy3tjdwj3ihGfFsl5IUV8kWm+j0L
Kfywud8KRyfrCHu/NEZ/7HipGf3seUCmsdgb81BUWbgTNIQoNnkAkxaFu77JH6xmvFU1KNI2Y0HB
CU8nq4XBEOsXpipBO9VAStTJRA4x6+j4qbW9Q208hnc9keqBrZna5PwAWUchrSukFeS1w7ZksS+V
k/2OYKweRm+PlRQLr/eIbWZY9/SfWkb1kqBADgs0qA3u+sWF2JEsp7BHJ5oMQgU9wQWnRujZIdOs
6G4sgnA9A3sUpTZ5CsI4dm7yiId9hErKWD/6Z3LVr2RVGWjjfKmMcyZLeYtSRtQer34/s0thsNCu
4aFoQAcmQGZ104QDfacakGOtpaokVzQJE7GOXS3f7akhjLbZK1V6vpvQHreRCaycaNcNPiMiD57h
rLIJm+fTxKy0Zqq6iZMrORONb9nOFuZPdoVWcyAsWJyxQyFCoY1OGqbeLsN/uM/q7mitvs7OHro4
uwDxH/ltOxlhYwqJnShXmGo7kyfdNYhttCXG5cB7qmLt0bF4V/EFWxS42m7w2sx3BpapceZ8oegB
ibYMir/QV2QxhWdaNB0KvT0Mpk7uGHHmZCjwLVnFhwcnQbNmOxiWd7LdM7+IWpOJrQsP2mJRwId4
00z5vagJQINs0QSTSVCq6tfW4E/Wi2mja/kawuh+6YJ4d4R+AEpRJudjpfylYUIKbeoH4MBrnawn
OUUgPFjPT7l/p5Zog8lrD21KKe709ScnChYuEXlwcL1hY4Apcjtki2WGaAXN0q63XXUdSOIzAPVP
KEWi6YRDGSN7Zn9kZDnul8XwwMRCOyxmnYjH9k4EQgRjJP7JrETb93RgbZH+wa4enkLIbA35NMvs
0uSt5IVlrj2wXtotLdrIZ7la70cZv0ZuzQBwsOROQZueZ/tpFv3AdVx4tOHmDr4kzVlKNIpZyV+Z
sbqLyJn0oYDrRNFkl5hsmR0rSWa+7VVphILYNlEG5JHAhSrjc0KSQ80owXfAQ6QRKrjYYP0dDXCj
TINHOcptzawLnsCHIbgNYlyPlUUTqXq9O6Vt/7tEAbQjJMJjcNO9JiHav86Iqs1iT+1GDWSAxBRa
bIzZUw4ChkvEhgIN5nYuewOxokJOE9MK8JklmQYBYVTT3UQM5p320YL7ZMvm0xvz/q3V1IvEBNip
sIA+QvGE+kMLUB9yaPP2HlBdn/jU4XUvABwnYebDeEDBU7OS0PMOUzOVF8Ew+cYTmgHLgvFkp9Or
YvWUu38CFTXtJCpDXPUaWChZQ36Dvhs4SnRKk/JZRp04NFD4hpzJrHSGcrvq4ggRBnOBGZmhkvuJ
Qd4fZfUy5OHdMeiKRvlKEBQBk/OrZ6v7XGZPbuxR1u0Kcxy2PIKtPoQeqygOfo18l03uLbewCbxa
PEXu9ywdQiYdOmQtSZ7A6SrCARACAL9BSfkAxThpqfRQjDnb2QV6UhGXI131u+pc+D3Vayblm1Yy
KGcD/Fr3w1kt2dnI+6ehAPtWpTvPiw9NV15Nk+iopPhdi+EvbIKf2Wg+GU9verE8m0ztcbQx07LF
0gQNI1fizfJrZDEarB076NFm+ymmqW2zOtZmugxqAgJLG05zgxVaTGKOr7WJvrdyqI1h+Zjp0du0
1IdYZuexxd0IFRI2o/GUNk3GIHjNWJq9Py4/V3OmB4VLENsItNZMwP3Q3BirPitz1uHSUoMT8mpy
O6PsrxoYVENP0kzOZtpviprGkfyRxFUXTTby6HsZiBU3wwdopMI9xhaCApPYC2hBpNrgrkleuoaY
KNYuJ6sYvK3lsjwvmEzdUf8S36PVBA1Nc3/uQIkIPe5vYUelKWYYPHY9MO9yCRXFXf4Be1RcANG8
6OT5HQquPihktbbr58S7RbpAUE/vg17mJkBiFn0/noiFkftezS8EAzo3Doi9JVKY9BHwZ8cLQ4ii
6wZOqmlLCG53TEnysUrdZlBLKe5axXxJk3bZOzFx7dGoi6urvxJOXxjzXszTu7t6VzsXujvz3Ce2
RMtOX0j/DRf7INhlUJR2O6+guFjgdkxqOOdJjY7O1Z+ymD5+dMcnd4VjlIQh86mE4Z8Kfc3bETul
9l3IIpDxPXuqkXHL7CFhZFRYK3oHKKabRFkwsFrtK3UFW1or/jQpjlyF5QY2tGRw49NPrkjaNQqg
ta1gmKhQraJEisCbSYgFqKgJocvWtLt3UK5Q6WzGe0kWISjBCbWL0IZ5GUXgupsy+qR8gMPKBKl8
Rpx8bAhH9Q09zPfTGhQLv4TcrwmeCy8Fa3BuEt9VjrcXIXQ2qvY2BzNsRi9R1L97UED26WhnQSiH
xypZIoZF0wtLGcYwLBBkme2IWkKpk1fOQeTJZWz08iBLMZ/NBpEoEu790EXFWxX90cS0nBQZK6pZ
mr1BKtGWPxoZQT0OtNBw66UXbwfmA34z2ib9bL5w3OhkQkmFnZtIqaklIJYbG1GjCY5euQGxkn4s
e2fXavWRJKfmEHqUrK2ynuocv3fn9pfRxjdbuzGyBQRcjNNRFRFZFm6jjM1eOzX3MCVpq+nm5Wap
CkgEmeznfuE2TZVRHCNh7C24dfRx0UVG4086sk/TFh1C314RWrNKhExY4RpTl5bhbFWM03mq6hcd
9CrE4ck55WHqeyJCQTXnTM5A2pMjjzIwjlNM6cfMsrRjXb454fQ6ht6rpWyKJw51I7K8p6hGTeuY
MPxG0jbmsFc+fhHtqqgdSEmgMQFeEURUyYdMJDfG2MN+ijGKGgu9cxqxS0KuWu+cJSSEhGKiMNOz
aRTRtUBIfbDZsl7SwV0u0YBCy7Z0jc1jtpwG0oOjBAfWCunYilAxlsK1d3VJqtroYwF8SSdwSTF/
TNMeS9zwQDwpB2AHF8uy5texZQERNv2zaf1ZtbY8z7giTilKDx0J0hu060Fua28ZHC7QIswVJ0Lw
MvIht7xXChZt9CYiqmRtSfQLcY0hWSGbkXntwePTdjDeNVe+gXVND0x7NV5/JtTKTI5DBH+smwxG
GEx9ZnbPGmyyXcvrT+Ev9nXscPM0EMeN0XlwonIHpkYjqxzKP4PgEGNNMJtKwW+5c0Ck/DK+cS10
XF9vGE83DgXsgP+5SODm03ydXUIOmKbmNx3fVjP07nbRxbFXK1AVLzOKpZmBsoZYT68e3EZHE15+
TUa3tWZBoJ57nG3tMEsXkLO8WFSEiK+6r4XMEcYm1ldkcDM3g7Y1GnmaSCed18ow1dJ313lHMMqU
yrlAvp9OVo1NGyD5Lo2oQL1VdmI6HQpnN/42YxrIMsdIW6hXMIRazRzcqqIHCZZ3a4y8r6BUdPCz
gqS1pB6R0eRd4CV72yCqcR7NZpc7Q3qKuJzjsibzmmn4jgrhtcOdBcErIdXIUkz9sArlbPH1SvP2
bKcOGLiPufuRcjI0CQ42xjmI8KDfLDqusDQujh4d1KKh/TPR+/rpgPdbyJkNcvzhFVxeps1Wwukn
GWQkPwSsGvcEe+/RA4d+nGgqENUMhJQ5F0hvsvnWPAPjk6q/hshu/dXJJNtHbnaPJwY85bxER7x7
89Zh7sIorjTSXWiLLBC9uUexM+/Ckk+onjDWIymacRJZMpOOEd9wGOEtCwOMdGZ9irT+FGWXcZ6d
5zCbbysIkdaLIia9I7yJghZEnqUjwTEs55TB2z4NfbZtweewJqJYrB2HpVS/1zAZluTmBPOkfecs
MJD+8A2o+TKT1UXdJpvANsq/veU8DSWhNamNEA7hRNDN0SXOvX6nerI09KY8WjnqFZvjIRbvhpN3
b5DDfJlVvBT6ZFNOmCfROrhFUwrRkgj2WN66Nk+uOZveYNCXK5jOiNIVVGqTbDUM0InMjpadE9Ci
PKhgFQm3re2+ey6fApiPV1ES0uTEsXPI+viUJSyMRUnqUV/DveL4edCjCtwwtd8iEaCQrXMuhGme
vJYwsooxKuVp1yB4apOdAipaAOPy5VCei7o68buyiu7csFBok2v7GFNR+GKYTtLz3oq1blWpTSeZ
DV+eR9WEktvPUPFtzCJ+lz2LfL31WPcRxIMcYiAIY1pzY+7Ecg9HbFs7i1Pv3DAvofCob4o4FKK7
winLT1OWfsk8Ra6Q0uhalRWyY0vfyNJKDm4P54oqJtChpuxiKW4hiF8EcYxbTBsYiSaiF+piPAxI
5RELIARo+gXdfgzNK/7RazdBQ1jtE/Mtd8OrERNnxWKLgMa2eSIj455zou7YTZ8sxlJ+5mnd1tVP
oRIrp9UbSC2SVFWs3QI+Wj89ASNknBlfRLx8tMSUbSkWgVZLSqWkc40A/sV+0Dxzmy5IyDy2sF5r
VtvF4xInU4jYx9Aiao++Gr3GDfvwKmhglvv/2Duv5biRtNu+y7lHB7y5LQDl6YoU3Q2ClER47/H0
/4K6Z1QsVat65r85J+JMxJhoDZlKIDOR+eXeaxcW12spFYJM9O/01IhWWQWICFLOF6n0/KfQzA6i
zE0xwvm264el2Cj5ykL1ToGR185J3NUGliYzyLzdpHPrWSvYuhO9f4krPDhBImpgI4nRUwKtd0Z2
hHaXM8vyGDtAYHVuavl2TGzgHuIZ92eo4DhT7tiqwD7o5NaB9At6tuh2tYczC0laMY5XMLG6pcWN
hTZ6IrtyCtzYBVfgENx6FJHbcE0Aw8MhUIC6mMQ1de4FmqvmoL6S2GMaT3wp+kK7To02cTKFyF9R
SbjKGNJrNtKFkzRkDiTRszQLjWskU7rWromZvRLQai+4gr2x0mIgBpFNYzGTT+No0BxyRd6IExlt
cghc+Hm5m1YmV00sfyQGHVSj65DOKPfxhGJMHfDKFXGnr4U0J8uUGLaUldYr9B3I95fRKwtn8PpX
AOPgsWNEpqRNUpsHfCeWd6p/jZOP/MXBuut0trYJeX+rEN+5WmHjqw0rIqOjWRXeYxak5d4IqZAo
XXITt7mI7Y/LNSomYazeFo35nsdzSI2EMEDWTEev0OCOMXKoKBVWXM3HKwKcUZeVMvUHxR3k/KGi
xo6KKaNEylhaJC3km2b0Z68LB2P43khhCOrBM0aslXSrQuxCHDyGOzVto4OvF3eFgnrYh3GXCBH5
Ho1QXOdiI3O7QFkiJHdWM9hIhHN4BG5adySbVvKvuibajMX4rEntW02xH+tjsKWE9lbP4bawbB/4
7006x95mwYc1x+Am5OEqOcG4Sm0yVK0aCH7WPkyoHiUkD3OYbiNCkR7J153I2W3I2x3m4F2jKQTb
n8N4IdA7FLwYfbyhDsEdsEJtBZQMkNxkByT6VnO0LyeCD1kh7DdlwyODVJtDgLWp4utnvo4a4Ekv
dwzSghtSg4c5PhhMxQfb1xePXGGifwlRm6OGg4n7MHMb1NZ6JIk4mSOJZyIvOa0ET3Y9d1HkFgdz
gDEg+/uMROMgEmQH/cU3oUuXKpnHpBwys+ZjvVSom4pcZGUOSCZ6q1xQU0k5E1jrnBRlcY5TJrBa
2I4kLAcqTiMBiY8WtF8E7EMuGO4EbQTBzEla6XcJN5G42rnnILx5MlwjIMyZO3gA+OQ7B+ZE0PMc
+axLhD+ncwx0PQdCpw0pRP4cEl3PcdG9rCNzJkEa195t2FKU9udwaY+UaTifWPvIndbJn251gYWQ
ROqpRwdK9UNG1pLZ+RxbrQ+shDwiyCLcDs/R1u0ccm3Ocde+Vu5z8q9NcSa6WeKzIJBMpLKhHvL6
m5A2y9ggPLuWDLh1b0JBSpnIPiydY7Z78raV3qfyG1S3qd695pV208zR3AYZ3fUc1p2S2h3NChGA
yHaVgBinvNnkibpu0y8Ned8SLiNrDgC35ihwbQ4Fr8f2qz/HhJMfPq1K9XsygKMnRxxdA9uRWd4M
jpoLp7Jnh0kMBanYBu7SyJ6XJ41k8lD3rj29GNfyNLA/iNtbNSTG3ARLia23eJwrPnWfOCks8Zjk
8z5A9+qRhU56MCgPRXn1+I09aen9j9j0OUDdymZ8DFSKMs6QGcwx6zMiRMNOQ7Ivmsv0Rxg7qewe
6ezElV35nOr7HEW+NAe4j7AsE05Aorph5BZI44h6L/Tqbcy585mGZqPAEZivG7s1+OlXIkMYuJje
RVF59+LhtUMjEOUYB7VY2UVl9c2DsAARB/PiRAB9RBI9YgMDcnPyJZhD6jXS6tEAhMt6DrAXPJ2r
SyLtVbLtoT/7Szg766oi9t4cxo2eCBzu/PAATPHRQpflxIJFraALCwI8AO70KBUBk8cANbhFjWee
SmuNNw13c4qgK6gYKVHHg4AOgtleBvqdnAB8N2KrXFcyNBsvgIgLT7ZZFkEKnpAJndeICtGYimt/
5ErPgoso1tELvIVrUty4eEj1d7WROHoU4XfVBFWpkDVSp2y+zJ68s356CCUzuEIjSq2xUK86Y91L
wkOac1XtiQfCtQJXaUm2idjAFD6mmppj60CRjSvCXVUXJZe81IQ6ceXLxaZBBTp2SM7HAul2M669
9HrIs4ehMb8Wsm5toVusc/45jjxtzXXjfNyGKFpTVJaV1x4/k9O21pMgTtESPxAfM+6dtFDA7cYV
tQYuhd15ySXJ+Gao3W06DK8WpSI0POhBNW0AbajvfdJkV0FqvBH/t1Vh3W/FwSTXUiCZKOzF94Js
Og7Slr8MRm2lCpABGu9VDrRpSVbkUziGlOri0s4lf9xAPQQhfDVRCes9Jq6pBJz2+mkbFJG4zASw
GhBuONxX5W2uGX/6kf8jh90/YCj+rQnv/0Z/3QxK+nt/3fZ7VX8fP2EQ5x/4/gODKEh/WBBCgGvw
H4Yogtv6l79OkP+QNVUTQV9ppirLpib/NNhZf5BwIprYdGX8uj8Yif8y2Jl/WPjxQERoQOMAvEv/
Kw4iiBrDgK8poZsHRWfOhuEj6I8FG6dARccquyF1xp3W5j7fkJdi+8voEk3iFLh32tZs9TtqaxyL
giworgNwEmxi96FZ98sXxa5W0QWGxqnL+bQhnIvHDakJdeDSqjrIsTcTPqsJZ3zQPRy95VvkojCU
jjmOp77/uREI5ZaCzg0MlcU7P26k1j0t9DoaUeN7DHBi96dX9ROM9Pj3/0IIPG3gBCwAGFjOxpgr
ISJsr5SlsraurVd5iXZjaTi/7wt+zU8Mg9OmTkZB14pUUFqa6pb+WllTNFmqy8vv5WKXTkYAjqUY
OyftqKveVV3Q8u/989xSvzC+/b5L0vz8/3xrM9PUlE/7dDIIhCEV0IlwDlDvvDvzAwkMdasFR1ck
kRt5PdfIL9jrL42IEzaF14yzC0ftUKI/CRqbau0vQu3fjwmWhF879YOMj7MLQu78Io+mENuoQA4a
HqD01aPkufBdwf6q3RXX05d+d2lU/GDvnTxCLLwawgf+jVbo5BEi7e6r3Gdx6G22vlAaVt0aDhmn
UaeyQ+dSe2ee36fmTp5fWraJrk4SoUn6TWhd5XJz4QX9QiNlTNCCOdOFLF2GGvf58bVscJJepYXa
HZzwUV/562w518QLV9w07uTWN9kqfVKX8ppq+dOFEXlm/TM5KWoyuZFE47Byf3p5PtY3dKc8Tgxr
y9GtbX+b7FB8uMImWF1o6+yzJM+E7wdfHk06mdHJKKueV7E6Tfdc+iOcdjgVOfPexAanvMHc40gv
F9qcuTu/DJejNk9md6pz0a1zJ8e3xFwVS1IV3XpPQp5z8Uvy6zTQZKipCi5vFVLhDybK0TQgoKbO
Y92YB2bvelt8mDsKFhthy03p1roEiv31WX5u7WRcqqaJ6FbsqCjki/4xsJFnvYAfd7OPfAPBl0zF
RXthpP76BZubtMBS8S9OuievL1eGITO4giHzwh5QEAO68epL7Kvz/frZyMn7QlmVBMSZ85ms0YRJ
b21zacT/ugbTDfhBP3YXMgvW5xEfd34wZCbvaeLQxqvEa/LNjJJ1MTym7bOKTqaIPuQmcMbQJWVh
AQ7u92PybBdlUbREiSkHx+XzXyBDD1JJbYsCQbmzqkPbXuIjnW1AUciRnPk7ln4yp8eJHJ1GxYhR
YefGTLicZzXFGXS+qBK/yQuSxNaXomHmdffzROOxgj+aN5QKj/ekV6jh0KAOHssYZmcsXU2zqzid
dcL3YNz8/gGe+Yx+ausHDO9oqkWURPOG0b/w6n21IQfkxnCt1DWdwfa/+Xa6rNcXWvx1mfzc4skj
hTXkRSJ5pmwSlGXqDrvYzp/TDVEfEIr/m3n280kq80Jz1DuNUh6KLZ6kKl4JzO3knjrVhf6cnQSq
QU2OvSJ01ZNJYBkDiBWdQsZ0A1vMW7Wr3I5tbrDs6Fp0uLe6sPbP0/aX0XHU3jxkj/qEz5T5PN9F
wYdbdAiTixxaAnqm6r+a3kctnaxSnZe3cjOnHAYI1jbtiowHbPL6Pa6hRbSI7oxb/cuFh3mpc/Of
H3Uub3VDmjI6N6/8OelQDlYIG39v5WQ7bSW5VBbERf90acqdneeaqkJCgRsPM/Nzu8FEqlSFz2Wh
toeQCq1++/uOnVvwMTTopsqxgtPiPOWP+iVPXirFVMEXo/hipXcVJVOjvYB4vdTGyXeszVo5FVM+
KoFJFNa0GOS1BeT49x05s8eCrX/Uk9MnJXRZhdAJJdtm2Gu7fCXbCoGJtvJElr09LgntUpZ4op1q
Sx7epdbPLY0Gkc2WDNxKA2/++TkqYZqo3NXNi4e/HhAxUgxxqLRmy3QV2mz+UT/uK5LNFjJIkEut
n1u6mOjzqR2KuWmeLF21aTQKlqa59fTQslsetqzO/+w0fW4PdNzWydKVihGXxBaTL0QTu03dwLHc
6QBeasNdxcp0L7zWcxMAOKioqlD3ECydDNDMbOqgBPFC6R/35QJXpR051LG4KU4WA88zdQDtXHig
lxo9GbF48EtiXCMcixBGOpy4tXV3oV9nH+NRv06G60TSNQAv+lW7ok22uBM44VW7RBvhYu6/tJWc
/8Kna/PRUzxFbOuwMlphzkoO9vJKtL1ts5+cwObG2W5fvMZuHTynWK0W0VV6Cfl+dnDqBicgmS0z
JYvPUwNVDwG+47yEMSUJFfoxH42V4jZftEu7hvP9/NnWyTI9FugWhrjv2NFx1gnXyb25IV5iiZwE
8dQqvEVWaFsOELfLxQzp3KgBxWjBoVKoq8knM0PpDdR6gt8vmq+jTb7kB6J0xuoq2bVOaq4bO72n
4QvjaF5YTt/scaMnC49P1k9K+CGNOp3T4TSyscKukdNxO2bHTrA1Lj3jsy1qYGvhEZOYop0845n6
iEYz6xfFV3lrLLV33zXQe9Oib6u7y8fzeSb80kODHA+DqrYiqqfYVc5bQqAwGeeltV790yLR2bdn
ABEDRc5N2emOWq1bv6gGmvHCJ8gEaXPpuV1q4GR4tIwN8iRogHuapURZyLut3injOz8KUU/1rlxf
GBvnPkrmUZdOxkbIuV+LPITa7Rb4yb4jdObPOT/ets/mAtYMRYDwcsH13Af/uN35SRxtKsom0Fqj
o6cw0MYPjC02+mmLOIWFdaVUC9kpVlK08JeXNkvnR8rPV3iy0sQKFnHyGDAtbeYdfLeuWU/V9cWT
wtkZcPRcT2dAgqKlnIeK/qqzpjHlbsZ+QXgeKT4rBG1rvbJ//yrPrWvHT/TkKziWo0QKFS3WINaS
2q00FTrKDeDxADFIbV74Os0dOJlynPGINpDINzCpB3x+gSNqdVNp5Q5E2bVifqsMHEaojkTt9ffd
OjMlPrUzd/tooIhc3CllQzvYotXxvjAufPfODAhokJzCDc7gOnTvz78/JjDcGEMqXyqV/7m+rKyE
FSiMSxPtbD+O2jkZEGhswSck9IM90XSPGXejONxYX2Pd8ffp5p+cti517eQV1ZOFv2OukaqrZiOt
Q0rn83y+1LVLPTt5Q/hcc6uahUCB8FAp2+7SGzpT6wUCefTo5n4eDYGqD/QWvh+Th+9XsynuAye2
9QV2p+vq6tIR9czCdNyYcfIpGa3c1LOMhzZmt029qtnw9PqlZJVLjZxsxhM5laJ6biTaA/c5FEvM
HLfKdbucbIK6N2CAdtKFU5x0Zn341LGTb4uvSBUuV15T4xjskVVX3UpO6CLAlB9qp3gM1kRlruMn
cXfpkZ4r1BhQ0VWRwykF0B9/fvQC0S5bJLT/GIjqh/yIP8FFHOWU3gIrLHvzSyXKsyPmuMGTr0s8
mnonz8832Kjb+eoQO4gTXfs25IOLJ4GL3TtZQmorw/rVzRNgU2yUPTAoG62ebT7PO8nLJ4+L7Z0s
Jb7sB3Vfz0N0qzw3DwBRbMtG0wfq1iHC/uLlx7ld66f3d7KQyJXVZ1Gs/nk3AcwwQ8FIma12SOhF
V/lBgu364h5yHo+nH5i5gmgorMrcS5zM+qQ3p1aqtXn1yq/nM7K3Br2zmJ9ptrp0mjv/TH+2pp1M
+zmxNVbw8i2s+/yNUukqvxLQRHMjIay6K3Bll26Uzo9RWdHYJONwsH4pQFMgrfB1zcUIb1vdB0uc
R462bTcxZVll8/uv6JnrTc0AUUKGBZVmhejxz2uo0ZZ42uan2dvQvpfs8e6abecqbnj/3/XsqK2T
D4KZJ7IWzj3TFn/tJ+9SG07LylyGy+BSJPeZs6OhyjqaTa4kkBifzL5YjgMF9w4a0X14QNy+axZ8
G56bVWZfGiW8mDOD8rixk6kHKWKQhR/DRCfgMZ0p2R6n/5CIJWOlIWmJSGgSm/KjRDotd9VHhD3f
5rLyUHa3gfiRVtetNRwq2LBjXHtLH9aeJsbAuuoH7IIHqNkbQdPffRP7FRbCCqnS7Gca4AD6O817
jeKbyc/gdU92iMO45DDeHMR0DTYMVd23CrU4tqgK08dEAhHYJREldqWi94yvhxTemV6uBb3dB3Vm
NxAjkggNV6M4VZwvM0iXamVsS7JNiyadgXnLsP5qZsOGw+wil54x1i9kTeBPC8Buj3Es3knkfynh
Uqn3HcAkc/7RqHFn1F2FSrTqMbGU+4z4QkzdEvkxkC9IPKpWuNKu1fiRZEgukm6BhxFuvbDirxrH
RN28qruXXPvooPc0412TP5rWS2u8E+e0gLRPjqR/Jfe3sfkl0TCaTtfIWPAxIjFEv5SbbiUaQHO4
D56WrRnBkb3VQW36/BNl+A7gezGCyOCjtPSFjxRR9qAGq0YB9lc+q95K4bqOCqFarcZS5f+2zxEo
RuhlCSlaj4nher62qogeGdKHFMxNu42TzAk6z2nCtZXBvkH0mgcrU2pc38xcoxCvKlBM1t7q/I2C
yla0vBVCfgcrgNtjapcjTOSE5nprFWkUgAxCqvDU8yObtH+AM6PquMOH20pj02PUu8xP78z2rgGk
Th5BiPXWt2qnzNhFksLZxXcTh6dW+JjGFwW4ZAD2QA/4WljAACsdp6MKJ6q3QTSsJMGtm9dueh/F
vTLM0JEVEfJgB8Al9AMCa0p4kNZMx8STnXThUkrvvfEwKjkSyOtgWhcoK0sGWqjcAw0CU+rIMNqi
/MlKPmRtH063fZk5JaioTCKbW7gSh+0gXnXjXc1PNdNbwRWKDrQeE6UMPcwHpPsxjnexf6iEO7Va
9931ZOKmHj6sfFertx7pT/gQEgzYSrbWUwSADa4RdNmwRVy/kB3N2w3ZLibYQpFcjTQFWSFbHu47
SvpnuLmJuJrwshlVepXXa8m8q/B45/kBdB/42oURPSftZlS+J/qVVe0zQK3TPou3YrKNjFc1uK1x
E4TRR9gAPsxWyfRe+h9D+yU2QtDHYIN6SIfvfL4WDbEaXG9MgB5CUVv4M4FW3FbtS4zEGLs60K7c
TQCU9d+TYhfH702EPa7Fu2alQKm3XDw6EeuA2d8bxtawXC3BMNvgh3mQhrc2ekx0LHlNv0jy+9p6
EIueUbPKDTdU3Lq48trdxECC7aZPH30z4JR/ilryK+MnIK4J3mlP4viRP1qVT4xpsvQr5WDh7+ll
vHIYlUzvXQegJ8eTrTakwXtN/x070VOQKeAecwthotZ2rmSqu1xKSYY1d0MpogiHcUeaZV12ditL
wCqiQ2RKCwMMTG+9y3n0mk8y8nS+rgEbwJrwTlSbUYcTQdujcywIj47UjxSuTd+9+1260MxdmG50
/A+6thWSpYAdYSTeY+gPhG82MDiwLBFaCjUoXIBIATcXMFVgjZabXHoYktesulaalRV8k/rhyvJx
6za7Ns9fAuu7TCkw1mpYcZBK828kjU+s2mO6gl60kI2ZZrkUiqsgPzRitkL8j4r5IBkH8rWAS2/T
GrNpnS2huyILz21dBo9Wum0kXPWp4BDXvSGvz1YHwa7IprKAw5Lu5nj9R8UNt6SySE3AHsUXgyUQ
M+Oy5IpFDzO4Cfq6JW+uDKhXxNugezH8N9MUFumI5Y0RPL8rhKN2rT1n+duYXdcQnkvs5YXXf+Pf
K8xRi2hId8lwozIIc+VgRjs1+VoXNWtgzxL/HAGpmLCfRgHqt1TeZuZ9jxw5NJ5qsvMkOUZRTWpM
lVzpSYKyur6Ti+arHpQ3JYp026vSQ6H0XwQrU1bxMDiGXC01IXNF/TA7w4su3HXFNxEl/1QOV42R
w6p31dB0+7Z5mWpgbYb4Eja3cOhuq/DRQ+BtlN8yf+uxDDcHuXkpgquhfbGaPfS/RZY9e8JLEnz1
MYOAfXdl1A+i/A7y3J6Mp6CBWIEAFwG26uOj4XHLIXy58G5sBgci0sovFdcTxq2M4Lvn4xXj/O0H
6Jj1D7LdqqxuuZuHreWtjWIkhj678Yr8vvBbpEZtRGaGajkXdmfnjtCUhLljM7jF+KWYwg7GyrKR
wTBfHSJDVp4EN+YIIdnzkSW/Fdf64UKTv26byLPVKXnQJKma+sm2KeE0WIQYZTgO9m57IC9jN1Ie
KF4vb5vObHU/t3Wya0qUNqgp/M/nB6Rh99Na9g6dXT3iC4M6uBTa/7zYgl2NRG5I/oY2S1w/73Y1
oTc5sTBrNOClfMsWFA+g0rjatfA6CW51PYuo/qpT/Ef64r8VD39K8Lgpvmf3TfX9e3P1Vvy/kMIu
Mzp+IzMmdP3qbfz+Obl9/pm/lMbGH9Z8M8f9tEl5XiXU7t9KY+sPkay0WaWK8GzOiKKQ+leUhyHN
ketoxIB8qwxTft9fQmND/IOoQ+LViCye54z2v9IZE+iOSf9H6BDXw9wffh4soar5Lbit0amcwQGR
5sbfNReyudusUnFx9GBu/zy+HitnTyf63JZBYzqVECK2TwUXQz6gm64IMeoJm7G22Ct+//vnWXt8
aObORVTIbSAsUJNkEvI+96WPCiIVqpQMMoiR/bKVvmvahULSr1341MRpgUyB6Cs31jA6greVuu+F
/vTfdIHzvioi0JJO5QYKiGWjF8vJyaQ9QU6ycAfx+fdN/HIa/vNqahY6WgzKX9ZbLUBx3qnq5Oh3
vWshB8zWwQHMwT+o1px5I9yC/Wzq5DBcSwPAqpGmmvyhgPDT8BmTL5zuz7VBPDXaD2aKqJyWErTI
bCI/IuetARMzH2wMB+j/hY/U2UZwDCBWQ3Jrnt6yF8RF1SJsCIfjXd7cSNpSCS8MrUtNnDwrjVSc
wdOlycFEn+PTnC3s8d2Fd39aV5rfvSHxRuYASVae+ebmqBg5FKLkaZpFBZR3D5tla9nKXYoygb2i
c1Hseq5Lx63Ns+motWma+kgIfIyIV6Den//UuhrXWDX9DdIELoKMjXlJOvZLwe7PPpqAgimN/HpR
mXjQLpqsmxzlpne1JdtlG2OtupjscZ+4BNSyI7owp+aV5WTlkQheQvjHNkaFwva5o0ndVXgtPYbH
hpHxQ6c/V5Qv1ZKpjl1oaH6/x0901k8bLaGCcg7RSdD1OyPhdN1r7cYrCuLaTFeIfA7COkUE/gJm
shTF7qoU30opIcrklo8Re29wAaIJq9g1PA5lvgB8ZuBI9jp536d6K1kb1qGb2XU6Fm1p+4YKxVyf
TdUS0bcz1t/P5VcTCEQ+OYnZuJ45Ivrah1qOBfqBM7zLgXkN82sViNQlSlgmZKfiwvLqNXUsTtYQ
eUDt5dKy0wA/A9sBH78syElZDHArRoOoiA7glRwASeSq2ZM5lkzxRvBUt0fpgjdsFaoRvmJh100G
eqn2bgTULsoTNJhpbF3diL+QNrclnu5+qlPEtBrnJ/6H6w+6Ayssa8pr6DNlxJ3XFLiqQhq2d9+R
uaJC7hRw9PnW45h/H4Hn5BFOND28n/rbIRBXVV0uO36llOD0RsnUNZkbd8JWwNZmYWAMs28ZXDOC
rfz8a9suDZC0/M5cf20pSOTZjrrEogoOmv+tr7aT8BXGbgNoha22rc8wcO/QWPjJVoa+keMNrs1h
WNYDhwVIMMldnlf3cAZbQkokFco60gLhXqdwkxQ+XlN46BAFYSSCBxBdIQBLdM1G08SfaOlQQArY
ipQLuie/fRfxMftJY/dYIvJkLc0nwxRU+AH3sJ421GogCX3Pqo0Z3nnCbaAQtjtc5cGNhv2PiEqn
Tt+z/DbRNo2wV4V7cB7BeAAMkbRfUrLnIcEogeBCn+5AaBCLM60SFdMfq1OxSeWgcsLEuCbfawep
AzLSAJAlgTM95oKNj9gkQ4fnVgbkVNeN39x4cLIdQIeSo/fQZzN8/8DaR/FbU4uTG+QWueSZ9FgO
9baXDMav1V8P2Zz/AeAQzoeyq7zvGO83aCT3en2ve8oysm7wzW/0Jr5qRk7WPiwgUy8ezUnigqgG
irrUOnUTEmcrUW8pR/K4esV3x4hM5FZdJrji7S6OAe85U0LYEsbzjMB5OQZwLGzV4Cmx3sw5H3aw
ezknAxHKQLUeQRjiwBQ25NPClZk4NyoQhmxyrlZR7DbBl7q6r8jkVFdZbTgjdV18nQZUw6pxRahe
uVHcgqEsCJgFlQdeBzLONaHArm7t8vQ5jypAD8pC9+8ia7gOMB1Cwoe+A/oG8T/DwcbqyUrQq18s
I9AX4WSthWFoF8Qx3nQdwGGT3tTTsGnK/LWBjBP0JXa0qAXx73NaVyK8NBRGNB6lhK+WxNdZ+TkQ
JyiQk5lKyW5kO7MUCDQIa59SAanVY3PAY05MhfUWxNlKDGOLEajdj52wiDPjGrZbcKtBrwc0RDVD
yG9UoYMb9UHO/NJoDEcWpvuosQBnAeLyiy+B9E3vHxS+aaRP8PTIY+mQEpndbqDkAvKfx1vTbXJ7
Kxh3Ce8BdyURYoLcb0rN3zR6toljZTOWxb4Wwh2ZkeskrJ2MhAyZM3I+3fnTaywHt5k4Q0UoKgQQ
RJKESzwtfupSJSLrqlzR3KJWRdgf8P4H/77QhH04RttQ9vZSMVdkANE340csDbYgdY+KIu1h3kCf
bmG/zgkzzdi4cOe2Rji61KIfO2uTkXkPwF0QppXevqgTqR8YnKmuETi96qbc1sx+CUV6WSSEl4lz
6Ir8teuUwwA+YhF1RIV1m9H8oBKbBI1TZ2+ePKzV/IEoIaeurccgbb5qhM10efGGeH0pIItKkvQh
z5V11MU8hS5ydL3fyG3hWlDqO1l9i6keuh1Zdy7kxQqQEk6WmrpwT8ZH2lpOWsr3nfqge8ahp7be
MVOInbMnrrQIWWCszRCmqxBAtz1W5S6riCDh8V3XAQGbZmkJ0C8UeBSWed2B21ikMQvtlD/Kms89
HxO561nCUt8X3rsI9lel6l+UMb+SBAkeJUU7tkArsclBQMnKCuTousj7V11NKbnVuwbSkWU13/R0
BB1dg2X0yYUHKaWHBBS96oE+LTqBr4Vi5df9rLHvOxA8uQSVucFP4Hks7EkBjUMARThdhwILALAr
27D8h14cP2q1XoKpLc33Unitg2BXz0xZf3SjEao61GdPkWyvvYUvdydqVxqxclourQIdZJm6l+ps
jhPAeKGuU2zwC40VMWrMYdX4mFzaYlnkMTm2LZUf7dGrlDuvezagxFo8TiP1YJYM607RbiK12OaE
LknwTQLfc6dRfFaiIF5w3wnvGiw6iOuB+t6XyCJfAcopSYHQSoJrqWLvYEzXWZxAywOrRbA396yC
CICxn5hGZn3biOF9AJnSBPIAKd9pRx3Gr763dOCLwSYCRpvn2gsUJnPRD+REagCyawLSahwbNovn
HL/SgUH3AcJH0aEKgFqZCrZ60lxFtxNSyFVXvfZadW+COGwkUIhR+wask/RH7zo0ByrvN2H/CtFB
KDGS1ktRusdJ39bbGoBeyIIiypicNFQGjM9W87glViD6JrsgDwWQy9qut7IRelVY7L28U98zZdwp
RbERoccYTT6z/PZC1u3iMhqdQilfY0g4w1S7bYizJL+GxaaIFCWbmQu7abzmIda79F7vur1ExljH
YupZ1WPRg95jsWlKgPwHbSRlRX/OMcBHeMIVja/mxxj3m0Sf9k1a7PLpqcsTO9JNILrV3ahrTsws
KnLjGl/LOs73ufIoS98qkJN98MXzYWlHNWCkFJYj9Mbp2YKGrn1TgN6QSLtUEnYInesFrpZKaxPv
u9+DDvPXJXsYec5aykFWiFDschgyirbKvZtI3g1UQGH0NcpTam664KaShV1RTHZp3tWdcqNLt5Ow
ketNli+lbi/3gE0PshEB0nyMqB0KPglLT1zXr+V5ioW6v+uStdamWx9LDpVvvUoh9bLEqfVtBgst
8byW+HDJzeMbJf3eEJCd0yUu+yFGFfcj6UPw/h+b/Ispvo/KRyh9kOEXyHdSdTDNVZM8WmkGxK50
iSmSRJBD1Y0E7m4yhgP0klvPhLQy6Ci1BnvQ1Tef7AGjyZa+9caiB8D5uQJlrG+rvNzy3czGA8kj
UwDIbSUFN4m8nYhoBHrf1Qu5XU25O2rXAcC3KqYOLruZ0HO3lzsNq5dKJnHX25DSiWMka8kBncB9
DaI74aYZNLcUKG725RKtODwZvlKBSrBeBpQ3U4kx675YRb+qxvpahuzddmwoZJZZ0fAZaEn8oBXk
mhhiEcOG83jpCss1f9GYgZLV+pUPuId0r1XV7itYj4P+5A+oC4EeeW22zFpj2+R8bJvbPvmuQmIF
soJ1LmxfzC7dhl0G3SwwLhQ2fimDzqey4yPSyckTfczkJfPJxbzSnrVluDVc9aZ3WvQ+/8BucFrg
PW3t5ORplbliFAOtZYrNEoPmpniCQCwvE1dwLpWTzx7KyC7jntU0UMfOf350KPM7f0pVFlqIfV9H
QmH8jZX+WbH+/+XV/yOLjIS/L68e2roO344pDj9+4F8UB936A9OwTDmD2iplTA7mf6Uk8weqiSia
MqOmW4gg/l1aNaU/GIho6lQFTRjlEH7oXxAHqq74Vikg4ijiBy31Pyqufq62CLKkzhJRTJafB0Rr
VnUU12pElonZ8uFlFZdr0O6gd5Mnz0dF4UR6YLyRV1qGfCYNCwMHO221Vpu7BAFe8u4PWq/v60JN
hq9Hz+9iFfbnX+pE5DMoSaNzZMj2CZuvF02s5C/JkP9HRax//3JjLpAcTQHwWwGIrT7dk7FQ1Y4/
LzhKIFXIuGvVW/5XPSDC+lMjuWB6cj3K6R46JMXRMmjIRa370mP8/HuEnXlC843Mz2rOz07M+pej
TgBW4x4qi9N9bYIdDxJ/WoXWdFeqyXgnl+WFR/V3rcz//KiVrjKiaOrTdO/7cnyAaX0n+lq7lYZM
tYsuf/h9Xz6vTT/7crImZXmfKxP5tPuIK07Ol3KhhOhklI7APK02qgv10b/rzMk6W4WWOJV9kOwT
Mnile0PKRLRq+NAkZICDPusMCl0gW+73vTr5mvzs1slXpAbfl/lB7u3xT+pqZes1AMxV4+mtcBMF
ZSSojlVLZp6uRoVMww3/bz1RlwaEu+EK9oPajHMsBxj8vG0rzbigx5q7e2bkaCcjk6NLHSmpORC5
FQ6PakraAcoKTzM3v+/33z3mk7KfVCFD74Y83udpfU04NNz6noS81h+4owWCe+Ft/k03jJN1K5lE
MFBmYu6EMXjqJVKFfJ22ft+Hv/vlJ+uPZ4y5r6pdvJcDVXPCngMghOT/cm04vfsh60ouJS8wyVWZ
RrvRTGSaiSCpFwT5fzOd9JMXLBpe0OVGpOxr3PTlV+V/OPu25rhVJtpfpCqE0O11Zjy+x4njZOy8
UNlf9kYIIQlJ6Pbrz1KqzimHWKNT87hdO2Jo6Aa6V68F2s8qB8GAD77xPC3Bs3uZlX5j8N5Fh65O
JdGTyR8y1YPQAzq6kAYo8SraoixZWYbICT8UmnpItw75A1AYYA1M4rrzDgQSQxsTWNmqbmm9LDnj
vl/H92mLuKMrCe2MznsVNOWPWTy8nd9Ma+uxzO6dmcA6qSzk8uL7MqqrA5uMOXBZ18gmopX7/BBL
1P/ApyMn1NS8y0Fc6hcPadFALsH0L2nX168KUAjQxC5YmRHE3OfHWlsUx79JVqsAOufFQ+2V7TWI
yMRriWvlBvJ+bUkct65pAGICSwogEQUSwiOwHgR16j006ICkEZM+np/F2qI4Ht77Yq7wjI7vKcug
Oxe26prHSOPEhZUbjSsrhgqde0YXhXHhQRftIS2H/OuAUsSTBVvg+d/vVFn+3+kSOhcACiAqIWOa
PYAr2EviPeVRFR29bE6HlyaO8y4ASg9vt5cM+d/uP9DvJeStRQ/NiLR9Z+nXxgQMYEwJAbzkTRbg
t6U3dkR26zPICSHgfn3+h64Y2u0wDLmkReIZcu8l7X8jqcVXr2OvcZfPFw6wDPzOvVIwC3KPRv79
qDz/oafFgJS07z+rwhMXrqTjwSn0yHicN/R+AiPxbeOF5keigN87b6G1feI47zxQVaLrqHsIwP+7
y5Czfw1ng3LP+c8vYf+D2LAwxL23D/oGTdKxuHjwvN4POTKCOuHdbsp4AMlQUnKwP0+FGn8ByAGO
1N2QF2baav1ecefQcecUim+tRwv7MHSA4FU2Ef/WdfolaGPxbCJkJM7PcW0Yx5tRosKjimv7UOcN
BMt7H7oO0dzdGmXePAicb5wXKyvFHI/Go0RkhOj+fpjz3EK5ktSoRYGsiZbhhUM4h7cHCusxKhp+
j5fiBIR01DxrHoPi9ryh1mbgRA1WDc2YeF56nyPnGF0NnoWerB54sdEovrIQbPn7O2ecaCfAp55j
L3eJ6L4bnxXZdUZ7YIOuwqFMyp/VgMZZf2PdV4ILc3x/iCyvxqHv73Xe1i+zF04Phkv/iyx0uhFo
12bk+D5o10foaZj5nqUWqlEhtDRxtELZBAweU5hv4RDWZuIEgSzEHblsmHysIXTsWfaCVHVz6AW5
8PXDnDAwSz1pUon8Ecpqp6SIkMut510o8ZIbmjY5Xra/HH/nVedlVgvUcceofQB0sbqLGwLFmPOf
X7bpB7HMbR+Hmif3gsaDysw8fktKXR6GjP+ygfH2vITmWjAPh/Mj+Uvo+GCowPH1gUJCFTDw/LGQ
5DtT4MpvPslYVDuWIKka6Pi7D1r9aAR/NmR5840Jruy2wHF/nc+loqKADngB5WSbd6AeALYB1LLj
zSjpfNkyudAtU3vQ54gKioaUEUJvus5OYDQnG165EmSWdNb7IFAMAvB0qPY8qBI6QgdKofB4HY+0
27LS2gCO24sA0GAIwAf3EMoof1AIsAz7Rnh048K+tgiOy2dZnM1mzrIHC6Xwa1/1AXqnl9Yhi0r6
UFWXRRYXYohiC5m9oMwedY++n2msAVQQUDxPFGqGBrjz8zt5zViO46Nc1gFLWUH4L2uLa0guytOE
m+/G5WXNVo7DZ+EYNyLh4hEHYrqXoByv/NQ7DpF40zaON07FtVGc873JEq9MZVA9FL2N0zusCwpD
41Rg4CMLdAo68BnvW9ZsvEJWbOaSo0HVu2WGLXz4AyTXgiHx7wtkaI8XrQh1nBx5+RyQBEqerWjG
nyD3lSDtRk+KuiyIUOeQB1GwBjivxprgVrQnXJ0A74juy1q/om3F31iTlROLLmv17qjPkjpOcQ8S
j7jUZdc2ID7UzFq2RxtMdXXeUAu2+KMg7FYrxkKqADAVdl/yKoW6YAvlqHa+KgZIvsQ3bTdWaAgB
eaCyP0bRlu0N4zkyoHdl28bAFzVz7oXXSaQKVK0BMAUdOQTLdCLRYwxS8+DKzoOBROTQDtNTbMIo
uEuhWl2cinwg9i5GBg/6JzzsmE+hB0JL+QtyDTbZIABc2dW/n3bvLOgXeG5N6KZ7GPohQdmtfiRi
LA5NUPErTybpZdvtNwbx3TCtLRuLHoz6ubVo9qt4PH6NB198P79GK67yu1/33deN3/JUQp/pmbK+
ghJsmUCaA5K157++uMQHp/Dv3Oq7r/MS6tW9x5L7LM1LUR4mL21DUOFDbOg/PcRh9jaGULivruc8
XISxsrDqh2Fj8OWo/2Bwukz53eCKBUlPo754ND3gHE3xrMD2NXkW/OpF91oE4Km3aKUsebt1PV/z
qcUP3o04BBC88yYpHivifZOQKDrQIIuhWVDXG3NaG8E5DVTUllExpN6D5dO8H6wH6hqvza8BSrYb
R8Ka2ZwjgdmWjbqeise28/+LygHqBdDYswM0KZlAB+RiuC4aoIuABtqNYLSyC6lzQAwpEuVoFwWu
r+mKZzYG6CPpY1td9qz5zVf3bl2oCplMMyEegSytriHz8Fl5NdJ4GuJQYE8SG4F7ZXF+M0O8G2bI
5mbmfgZFwBq9Aa9pFqj+U5oLgAr3oxEcmJ7L3Mo9IbDuKLgI/bjcoyEG8cShYnelfPulHdPvY4/k
Q7r85fxoy1c/8CPfOSlMPeihgJrRAxSrAKUwkPrUIdaf5OiYBi4I9O319PP8WCsb4XdDwTsTgiUm
iIH1q6FI0WZfwEvAkeTgZNy42q6tkLPPoLnnV2h8qJ8hJtXfUtRtyn3dAhkxNvzSbeAyTAOwGVYZ
ct338QSmg73umQL7ps4gQtgqngeHi0xFnGsI8M1zmBYRTKUqZIerXlS3bRnKr5d93tljlLYKuuZ1
8wwgQnIL0spO7aHwOU0be3hlVxFnV4mQVf5U+CMw1TQ5zIlN9mEA/JS1gIloy95KHPzX5+eysuxk
+fu7XcVyJNEgNmKedVp6x8X3gSgdxdJ73sf/u2wM57TRJqwaML/Kh7lHDuPFT3kCjpCipAkuLWWH
7XZ+nBUPWSAN7+fCgziV2LjNs/TodEU8EkDiOdet2AjFa7ZyThjQdnW2QCMy7myQ9DZZCo2ksm8B
OgzUxs5dG8I5YWiYDbg5pfZ5miA6qmPOf6huCu6aDEF6Y3utmcnxdGnHLGxiv33WgOgfwAYKQJnS
3sad7OPNiyv+n4uALmMPcl5tdDemQ6LUAVsY2r5eg0aYckGPh/w2ljpC37VpIlL9e37pPz6ZSep4
vARX9zjKOfwye2NmIeY3TMXSk57Hcba8cT2eGmCWET/tDWCySSj39TyP8VOI8zzSG9n03/env88D
kjg7RCp0csjZD+8JA+PAcAiGQXgVqjsGzcQTIx1/QF1cAKUHpv0ObfkqBSW8uqqDAqx7O8FFlwxX
1OflDMnwqQRx9zVvB58Aww+t3HnfAqwK4bmkG0z6rYH0ohVIFNV5BuTckPIUiGTq5dAEGm0adjc9
sL/lgiRude5BAZER+Xbe4B9vor/a1/SgEj4LQGINiCuQyLXxDZokxYYbLJHuAzumTgSsoA0MeHAC
cDK203Gi8THpQR6R45ba98O381NY26mLD74LfTKCejIfK0wBgoF7oZvsukIZay+AHR4xZBl7bONw
XdueixXfDcXiEhLhNe7b1aLPyHV9ZyscqpXCNWEZik7F2wyNXojIzv+dn93aAjnBEIx1ADXNg3fP
ExR8QUDQJ/QUmJiVt+cH+DhUkdTZ6yV45TsGmdOH3oPUIoQAoZqk+AQG09oGvb8RrNYWyQmIbT9h
q/csewi5gvT3jjSJafVd0qWhPQIUH5J/h3lKshHadaDs34qRTpvm/y1CgpvvzxXDLS4UCtjPB5GW
VdwdFFTJwuzoSfAbXUmtbHCXAUPk2yufiMGqTzNIqaGaaRsji9cwBtHRwR/bUqQbW2jF3KGzW2MN
wdTKY92DzVuDWpcy4avgBXrL/R6SyOfXdGXThM4+nWofmr2ibu6TzPRXNULT/wgNhs/nv/6xUUnA
nM/zzIOeeBmon5Th3D/ySIr2yWQSJdxrgixYA2bfcfA4tDebPGqDYxf7lv1MmB5GkFaiLAxkCeRd
uy22tg+Nih/kOAkFvQzxsIinqk0iAJ1lXUBmNeA/6tnYjQPxQ5tiDMdP0PtbdAoh/Ek1My5XREa5
3ZfU9y95F+D7jocMY9GYPu77E0QA289RlY7hLZTPAVs+v2ofeiC+73jC1GtIjBoif1iay+yuKvqp
ju5CT4RozsuobilIlULKIJGca+nXh/PDrpjNrVLYPusok8ye2iZhBMqTDbsSQdSxjcCysvRuPSKK
Svxo3WBZ9PxTDSVIWDn5D5tTXLbubiUCxBYQAU6Z+Sm0LZ67xiu/cfDYX/jznRNSpnVC0ALfnYC/
lclx8mOurqLSI9/rNiYbIX5l6QMn5jALPhDbcH0y3lhe9QJGshl6MAslIW3Pk52sbHXJ5RpwYSc2
INeWpIlK4zukDdXBDDLYDRINnyPHNfuyLeV6OyjMIEHFqyfZtD3Ud7Kqye/qtmm3UFdre9Z19dR2
HU4kfSJt2kIVlRefOl+bjQ21LO1flyJYyHH0yUvqsYsy1Dh1lqC9GcUn8JeVOgkfI+mpXyhDgTbo
vKnWvMNx+krmuieF7E58HIvbCNfMnSDtuAtUlW5UIlaGcCsRtvI7U8+2PRkex7ukXa5fDUc6yKot
KNTK/v27HBFTz1OkOdlOzvqRGuR/XlRsh+pImlq333Faq8zfFSHanPmGZ65sgr9qFH2fzXkk9CmP
co5mYPB/ERDVnV+XlT3gliagbGqrKSr0qRVzcGuI/TosXilnO+/jDErNlw3jOL4MO+trmemT6CAZ
uwMw0cR7dNzfdHn5Fk6ZuXAPOE4PzDJgJ4JWJ8Pg5ZOy4jZsfgsjQ33j/FTWtpnj9KYtOr8I/PIk
Sh7sbYyzpBqBOgkL6HFfNoTj9gTooxEt0OVJ4T4Rgb8wEt+SAMWDXcsy0HedH2Vt6R33HzxVRshj
NhA0BXsgkLtQnvXkrRFgXEtl51+fH2bNXo7n4wBPOsW78gSJYHFsSRaj9QkS2qhObOVoVzzEzTkz
M8WyUtycJhpOb2g/TR4Rv7bC5MoE3FQz6aehsGFZInQ1csdKsDtWLBPHUDTeZQeJy0NCaBfGslX1
Sc1TVexIOdX9DjenrTrDmoGWLfDuuRiBH2TMS1KdphHtJ6Ti6U0U6Y0Qsmaf5e/vPo7HdFrrgML6
LZ69HgSDdzNd2mwhi7SxVdeGcNyaj1PAi0g2J96kxR4BajiqRhFIaPMt0M+aiRy3luMEpK5t6hPz
EvpFsXS+XwTZL+kkIKCl/dNGPKy17Oa2PBEd4SFgOIqt0aCb8eq8k639eseXmQwiv8TV6kQ9MHtH
OvD/aVSfnS77uuPCAnB42vmsOg1RgaQbGBMFODvRIbl1V1sJRX+l8Qsc1jqd8pPmIPibPGCHbGri
GzqYR6B0+eGiebhp/ESrbEgHYZ7Q1vek/bQ5pH66hd5dWQKy3BneuQHo4KpFCAUIgs5roXjeNQRC
XduArjUbOT5MuixCxFagKARl6OCB4aNNhp9NXn0e22ILD7FywXGz9zRiA0TCK31SWc5v9JgZpFhR
UeUKdWoIGz83hVLH86uxNqHFkO8MplA/GeNkzE+MFNO+FekvYpecXCeffr8Mzo+yEjrcHL60usog
4WqekjIZUBT3uuCGIhkBuu8ESuQb/rc2iuPfERnzzpsGbOAQnABASqCZAEc4+seH+bIzgjgunijc
Anym8pMUgfGPgweaoV1kSpRwzltqbQO7Xg7FKXCezOZJsaLcEx0+NH29pVf28WL/xV5IgELylY7U
aapAkU9x+D9K9C3spShA1Qlag6/nJ/FhYpRQN29vfG/2ekqjr1qO4HTQaCTbay+sDsLDpaAGdcje
5kF7U+XZU9ZEL+dH/dhtwE7151ZORqSTVErw9JhKeZTKo/dDF6X73++cqfamL31A5ovWCdJvfw5G
I5uoYpT6p537+Ib04IoFuKfYmMrHuwAtuH9+XecLrVNF8tMgRhbuQQaEWiqnJAkv/PnLwO/cPplE
qVViitMUKFM+Ce4Rfpv2LGg3fHFtMZyTHCSCns8jrUGb1WfXCuEE8VEdLZXgxxzTX6BB2boarhnL
cXtbkTnNwcl6El4w/kiiqd2zlFyYk6Gp4/J4YGAnW9rccV59lzmQWZQNkCRH4n8jIbM2Acfn5Wjj
Ev117R1v6/sFjLoLkYzZWOmVhXDVYAmaNdqcU/9UTXTeKZE36QMBiho3w/BqTkqweNGeRxtT+TgE
08Sp2E3Ap/WeygrcITIooRnes1c9WrA3h17273k/XzFX4vg5Y6WIAaGUpwoP/PAAzBOoZpK5HX+c
//7aHFzXNpWOkRPt4RulPkam/9TmYLmJJ1Ryzo+wNoNl5Hfeh5N2xARUcyc8v3iLsoo1u6xT+qLc
LhQu/vy87HF7AEZiOFklq+tpil7Am632dsybvVZiobJWWwpja8Zy/FyAC2MEmb4+yYLP808CYQF9
myQtYBlj3nbFP5dZzPHxKGiKZPIjcycj/0miDnzIDaBg5z++NgfHwzUNkJjsJ3Iyhj6JxGTXwFQ+
NxIpmPMDrK234+Dt7A3jMMTiRKaknNVuYCgG3xPiyeGifAgee38ueeJrCjKEtD/JborfaKf7A/o2
Ua7v9WVVFeoyBEQTkqx4Zs5fq44/WpbL41iiflPmiCUXmWkh833vFtDVGRvBm2l5n9n8hmFh9CER
yr6d//5KKIwdx9ZD3RayEOonSCF+ZUP4kIAkD1Rq/i+f9l99v5MbG2plvReC4fcTqbJJTHHTqRPL
ats+V1rR4VrlhdX/nZ/Jyo6Nl4HfBRBLbJLOQBZ/HbzhC+pExb71y+HYIUm1AXpYm4Lj15zqiVGB
x2uLotOdsWHU72vwL/cXrrXj0FwWUZzwsT+ZXBaYQqC+e5136aHtdtsP4L0HtLabvmoT/TC0xPUp
RfblOiVAw55fgzULOU5tsolMYGOevopkVnQPEMbk3wXa76MNn14ZwG27N3YkVZpiAFkVLeiFSHWY
p+giBCrUUZ2TGs2Unt+V3XjiQZWZPWlAlLLDcz85XGQet9m+DcQo9MjESRcT3gAtkC7zdZb18WWl
ROj0/OkDxHgkT6N5+hpJrT/pWbBfuOfof8///BUPc1vtJ1bElbbN9JWCaXefeGN3AOQs2AV0E9q8
tr7L3985cUWmitZNJk4V9ep8b6LaHunYXRpO3SZ7JEJI05nBfuIacVp7rTzMRMiN7b9mIMeBh2H2
SRFmFryCHAIOsb2SBuiaNp/251dgObr+LoyhIfpP84AxZu5tFHefpFHtLvFoclumQWt2dTJqMOLa
L2Frp2Ol0qeu40JuDLtsn4+Gddxa2wlNdJ7wT9GAhDwFLvxgKmAnoEnyEoL/eMN8K4vvNttHaNHJ
4Re4EixFxbYSSOkFdIr+OW+8ldVxSVP4UAKTaabsFZ1n9roSw5dEAtOYtPz7+QHWfr9zVnNe8hoJ
1AjPiuVGk9R9HN/OyWgvavkDqNpxbyOqEETGHj8psNywR9t3tfiZmiapNsLrmomWv79zv2kArZII
sL9AYJrvJtTzd7/vTX23mVxbG8LxcNv0xOvqaToJE5nmfghs410RIitQ4jUA6LJ/zy/Gyp51adp1
AfxIWcfzaUDi4Npk9RtAYtVnAGy+eQXSSOdHWbk+uY35dizQKsWG7DXqQ8DIRYQ2MGG97o01IOAy
ECe7VbiUXOggjvsnSQRpO9FwnE+d+iHDos920JreYmFY27+Om9s5H4AuZTj+6s5PQJmZAg6Wl3Oy
UWtYWXq39Z6Xtedlps5edQKOR7mkcNPKgFxXhxseuDaCc4D7UwkGtC60n2bemPDAahvxfwCS91Lo
jTdp8+v8qq8YijmOnhDis4US7JWQOjJfJY1N/lYMNWBzlw3gODqtunFAFjh7pbEAu5mfk4Nv22/n
P77iGW7DvWniMseRKk5TVL6Z2v5TlSh9MpAjAXiG3OD5UdZstPz9XSiRc9PJomm8760AVxU4Nj0J
VUJ/MlsPimVNPziUXEQbIwggs+X8K2v9/6SHtARSgg9L6b6NxM1EMn30WbOxdddm45zsU86LTpM8
OCUeiICtYP+O3mavyNrHHbdWvvHjzC+Dk+j9+RcEQdo75fEtgMva1x2vJhylSONX3Set4+Sb7Ksu
gKYohybV+YVeWQcXvlYZHyRslcpeKq8CqagM77TXQEAOmSEAuSPwlGY3fQFy3PPDrbj4X2g2X4Qp
yvb01La6Q/tRMFwxLYtdXm/idVYs5uLZ2qKmqqm67EXWkQKLeOPdgiB+q/F9bQKObytdiaJXvnyV
TVFBnMlGdwGfCbJ10AY7b6MVD3fRbEKFcRkGk/dd5H0D8l5oj/F0GG+mZuDXceJt5A7WZrLY752L
K+vZwoiOndCFAo79RGjyCvYIqOR5UGJ9PT+XlRP2rw57qf0BIgtAM1WFvCKRAD/1QMPj3IFw3Yhr
v+dbt+s1szlOriwDDwlo6F4jg6jr55DXlFGQXHuhzPfgMNuCXK/ZzfF31gIOXKB94tUs2Gn0v9ir
OUJGIU3Zr/NGWxvB8XkDn6xQg7KfqhaPgMSLh6d+TP3dzIr580VDuKA2je7WxtNBeKI5KsDXQzbN
dj+Zcqz3eTFvFfhXlsTFtU1g0QEsy89eG6OLq4BLfZhA9RhaC+E6VGyuL5uMc6ADLgfUatbK16Bq
oNIN6Pu9N0BUIkRLzfkRPuYiISiP/OkstEhrE44VzsO2f6UUCfRaDI9JikpQNYI80FgvvC0FOKYF
1Y9du8kdtRLN3P77JEYpjRRoQgUbJz1KrqOfMXQxNrpq177uxACDnmNBPJG/mgEAHrQ39oc878xh
w2pr6x/8aTVto0GmAynvOMgVD0M8EwgVqOBtbgjUdspC3rE+B10155O55TYEvJKb9ifJ/AKM5EXw
AKLM4sUfopd2BtsPOmK9y3A5lDrRYkh9386ZH53ADTjXO5wSUFXo8KbZiuJrpnXCBARP0eU9Jd2n
KBj8a5Eu/dB+DLj4xpZc+74TJHSYiapPG/mqMVC8a+dg3pm4NsPGDXDlYuCC3yLojgDDG9CTKAg5
gi3D30dN0x9MAUYcU2a/rA9lHTyRtviXVibk4uF8KTp0++f5a63zEOWvADoXRyio5VtooJWzyEXD
KZLg+SoY0i8DAHc8tF9FXrafle2/lFMsDnPKyYbx1ubihAsSmyILSz9/JWBJvYpFhlYKCTzsVjxa
+/5ycrw7uy3SgkMyxt73RFfXjIWQ/UXn4JfzbvvRx6Pkb0xFhMs3GIfJURbdP+2IvsAuy7Y4edc+
vmy3d788ZLHRSmf+cc4gl0qoqa9iQ7bs8lHAWX66cxLYEXlxUaXzUcRJvdd1f8MnyMIsqIzY74/n
7bM2iLO4LGh8dJS1sM8i1IHb6xGcW29R2U+7kZKNM23NTs4KJ75XNsjgkCPB0bk0nUNioqwuqVUs
dlpGfbcKiUSXWEAZOVIPdxg60+rQN8OF+8eJ+lxBaAXcNAgacvJ2UAWKoI7QXRL3lp/uBG4LSovQ
5AhJtEk/qzH2caG86LRdPu4E7bZTCG+VpEdVS7R+y6q9zqD/sxGy1zaOE7KnYOKhKOLgyGbvXoj5
Di/HzwPtv4XTJcRGmICLjQDLdamZkuRYwUQ78GZ1VzkpzMam/OhiunzdcV6Fpl4wZlXkOMhZQdmj
TPYQenqO200818q2d5EQdNJlNFruHyuAAqsMfTW9wRvxvOOufdxx3CRhDJGNkiOz6S/ohUF6XiGN
ddnHHYeNamXrOSIU8IokOeA+kR9qWV5ym1gs7zgsRKPGPAN9+jEJcA9aAjP3wHxy2U93HFYBEV4U
pvGPYvaRD4sL8RT1m3fnNas7DkvGui7AFIcl7ZvpbgLM9Bk5dXN7/revbUnHY5FnI6RUYXAE37+A
lhGEkTofp9UMXPcFl+TF9q7bkiQZIt6Q41QOX6sC1TIosQ4bLrViHRfmwMMK5FoNYsLg+cFTMKpp
H4QX9fbhp7sIh1Y2SZijRwbS0RBnm2N7tD1IGs+bfu2nO4ft4Oct5OktPRrF1J2JWh9tsYSgA+f8
91eW1sUcQEiBza1k0CJc9jzzpg5qYChYplNQXTiFZWrvzsG27joFURCcskA+Q+EuX8rqCP0suiwq
xI5rJQM4S5ifEPTAkJ9axflVaFBYPG+gtQVwPMs2ii3cFPj1HVDVigMvMVvv+/mPr1nfcSwWgC8h
9OcAPf9TeQW1AgJ1IyhTxTMtNvb+slHcHPCyOx3HotHctF6kEXfyvNxFc/HMm+YWVAoPUVfeM9zL
z09l5dx1YQezUBGAwZId24w+zyOSEJV55FDmFJA3PT/EirVc7AGIxqNINSw4JlbemJk81bY8zB7b
WOm1zzuuxvKMlt5yuAzlBOFUXcjjAHral3BAh+v5GaxsJhd8YDRQYnMasCNwwPTLNPDpvxAdXBu1
r5WldsEHcq7BWh/5wRHCrY8SZLeVAP2+zp8hUbYLLNsYZm0Sy9/f+TM6zzzaBx5uWBb9bBUFOHqe
N3O/a193nbkMytK2EcPtMPN+QqOgASE+wwvmshVw3NnUbTnGKX68TqOXpJTyKuNAYp//+JoPOO48
KzKxEIWvY+zPT8yqF8PLu6QOIQYcXBYxIsedQSo2V2ACpUdRM9ZcQaOgze9YHlfxocm1qi/AcSFq
uDiDIUSrJ7czO6Lt/hcwOHpX4hF8kZVckEFCGj8UoOv/vU0JAecX6Y8miD5v0xqvuLKrGlABlAcK
cEqPrBX5JxpI6M8mDb3KVV9c0oK5mGjZBO/cgJoBDAca3qbi4Ysq/9dG5fUyiwzKhecNteIKLssH
k5EB39fAjkmh52tdjenXrOAXYemWCTh+LNHunNY8QzDKzcNQxr/Cubxsl7rIgqgBT1xOEUppXL1V
MbwskcBMpugfP5y3zdoKO37MTA40psBxw6f6IWr860Gx+7ZPNjx5zfSuJ8/G66uQsSO4tkAFEuIF
zPt0S6N8JVCHjhODcrDVg6RYWAlK2ax+oBPevyBde1iidN81W2C3lYDkwgksUmJDPMGNhe9941B0
/KmhRrqDSkp01QiIFp9fjBVrMefJaqEuZTseBEcZArVQZ7+8/MI8h4sj4EHeM3TY4lAmRKHrHGWA
2Ae/6/kfvrIQLo8/+BikghAqO5pUvqWjehrmF5Umj5bndqdGf+P9tLYMyyZ+FyqikUCDqh5xphX6
eizifwMifkBH6Fen238um4njzCLChZouM8F96CFI/SOnGerk7LnWkFa/9I7kIgp0kQx9H4vwODRR
tjdmnA4g2ReHpgiyCzeT49ljBpFTGfXsWLNpvuJW/NKx2kKNrIQNlx+H8qrAFmrYUULXWg3JLzSB
HNO0fTm/CmuO4Dj2QPoObBwIG9Uihgze63D//wGCWNmtLoyAhJlPZw/aaXNB3kLZLrv1N/FsZKqn
FKmo85NYsZELH6hxKUrjFNEpz4qvfEBLUYUrTJKR02Xfdw5OPWTWJwFU3kkHeALkiSAUGzSPRVxc
0tqFk80t7tMREhwgoKNHUqJ5aerQaA7ZiY2S/soau9w0Vua+X7RzdCR2+iYFyPb8ZguRt/Zt5/I7
q1IMxK/DYxCSf7hP/x3i9hIi88Uojl8JhdJwjjMN1/bpOumrEzWF2IUldGfPr+tKlHMpadSCmmoZ
HDcx9ifwa3sqUVEt7Kc+u6S9YJmD41+G2n5oqxH3OtxeDpyFL4V/aebYLddbSSHQmHXs2BH7YMh0
nH0OilU/P273Ta+4sFus516Hk6VqwmNUxzuInx+TpFZ7Ss1tCrZlIJdfz6/FykZyeWcGKpu+LXF1
ZJOKId/edwfwRG983A9+43w+yCq4+B+jpIaYGBdih8dg/D8g/SJ1oO0A5XtAuYvPEdHec0J03Ow5
cgzTLqqmOd4NXTf+8C0h37rYUPx3EoX5FQ1GaI3AEnN3RIcKyOCgDaKPrFm4p2uQkbYsyfR+CGv7
HylT1HgZ2Bi/T2VbPYAVql8kt8G5AWRxdGeAdfmiZlOmV+DNTR8MqMBvWOEHB9VTfCROkuo1KOrw
c5QEZNd4Y6p2EbH2oUoVAepAVjeDLqpbGuXMXKs0HL41aU0/JYbVv0rM2DuoKM5AJ1pFefBFUJC7
HHHh5cGBhaI3/2vT0op/waKPapLQUkw7NqBZ5dCqLm7BoeKp+kpEvb1uWhs/z0FZv2hK9CNYb+o7
WZbjvZWJ/0+kyg4NeIU6iknpYGe6MgdCM0eWDg02Ldhm46pDTb2uQWIz1BPLDsDGCXKgMTKzpJ5Q
lWBZl7/awqIIS3V6tAxEnZBFCwsKENo8g5IGIhZil6CT86DGqP8k8k7MV6YpwPceaRDzPSUNg329
aZyGvQrV+IICcve/TAFjvVM1r8xe9LncT+jnY9/Z7Gf1jush+okO0fk+8hjlP6ZyatQjJCaLe6Sd
wLUFlW+Gf9ex4I6kfnAnSUYPOvTZK/Enao51JtuXKUiH/lCUAEneaTIXt2AEpPsoVeIe/Q/MHqJO
olW05S2oyoVuM3UlUCosnvH/cW8XDZHm91HY5jde3k/NjghSfQdeHsXDCQhniSTSqNne98Ad8r0J
jKA7M4oOdo2K8mCY1tMuHVKoVVSiMV95geTcrq2SGSguP2bfmFfTcDf4Y/1YTTa5lj7EvnYApQJ8
0Jow/YJubDx5iOqwSiUTLN8r7vPpWU7V8DxZ/LDJxHK+oTCjeUwqJGz2dJRZeaCNtXpH4qKlV2gP
+j+cfVmPnDq47S9CMmCMeQVq6HnupPsFJenETMaAMWB+/Vns85LDTXXptra0H1oKVWXsz9+wBvGh
GFgMVehld8A6ALRZ9/gvaYuxAoCQEhDJPWfxY6wqvCNKZbyUDPPgXkCP2Bt31ULLX/AnQyPF0y2+
JKxL3B+EZvRF4Gj2MTWBf1mzqIT5Dvc88lRp34drBDYf25HRq+gFX4bC32HgMt0VrLYE9uq8/pY7
TQi3dWPp964P5qMOevHBwxJi2x56LKv1/KRjXdeG/FIddXTKZr3AlG1x+J8OrvcDLO9DkfC266GF
i90lF+rAk9JVvy38od+BUa6vy7znhwlcThH3wvMP3oAFivtyUA/IVPLgKqIS+3Vph+Zy8CX94B1u
OdvDTsE2vE+BcVdZIrphegGNub4XYmQ/hwp6k5duMboHAwy/SaduqP1khElvGWe2RiYN0Xi7QOoo
4n/gI1SblE5QwXqoSY+34+MfXali8m4RDIo9XAXHCzLz5mIVXoRZy+yn0FrNs8OUIcnx+gGC4IU7
yieppwDyFRUE22luBnbZKl2790U/9NUSixZhoEgxnOiL25ZCcOZKdMr8kSWUfJPKn4M8lV4JBTZ/
EOOdCz3oIhVZZZcL41Va7BlEUvoDDCQhw5J1wGYWbMBq+aqMxhQSs8h8l7IYHruOwHitCJrhVQRD
+JiVvHoZeRU2P1teYe+HkRT8ENqpO85q4YD35dbtloQgptz4ExD1uVdaUcQG9qvwi7B18VvTXv0E
1kHdm86J7iUO9iPPA6xi5azbbyrH6g9QfeoIj3CoMGXQLMXXxF56ZtZzfxpty8OMMHnMulClAC74
4hX3sl8e+JSDtC1Dz8luMsS158Vf90yb9Q3MBCdbLhc9LOvmAy17om8wCWjyVDPmdWne92UnE/Qp
m1fHNGT+XRUToFF2GoK918Bi5SBGPt5yEUzPaGJ3LM4KPdz5OUCISTHV5RhzuNdCHptgc6waBVEi
vcp7goz1OMbF4Ok+bnwdXUeKjhdsUcO7IYXco0UEdzPwEbQXZxOtvzVQpW53E+w/uwStSAfuF1Gp
zZ0/uA2PFfracAqQfX8NmfQhSpmOhukmExDcqBECXiwkpt7ANNKHsAhZQlkIiDJt4W01gRxyQxnV
j04wQhm3ggPxcyWofwA6rHtjZc8ecHVNqWddZ4iBSJufs7kMiphBTHZMKwcijMeZqqW6neAZugAb
ZEqyPHt1k7EOwWhFQ1PA7JtflDm4PUM7e3DdgX8Xvojl/h1aa46MPV85jx6ATeRCA1M5VHHmNF29
59PstHsFy+s6VXp08xsm4JQha+KRnSkdSFRMRTjeVK6PVqYHZ2V9bCPAf/dowYNOCqRaY4406m3x
hhzTFXENV4rgwvCxDR/bsAUXvhLAo5AM4JTYy4MOpwaiPi8N7bzbKpf1fRkt9MVAKcHZNUXuzj9t
EEHso4c8OLxHwtZMMIrsBvkmsHvcl87l+FZq7thv9O37306Gk00o4x/cW5W+YMfT7pC6SBoLVEdX
WQRRIoaIm6fUc8Zb5vk2jCHHId1b3bVudEWVCbzYCys+pLCicB5taYLuqq8se4ePdvEdHl8m2LVm
MR8Mdpywxii7KNYQdwSWE20Wu59d5l2BV+i8QZURxxGU5wAKvW2PL888WNMM0AH8aIW0XhKQtoSC
NZqHJMkIwmHNAnkH4eCuSpRjvTJGPBgQg3GtuQnWfcqSzsv8x2mZcRkxCCUESLI1+2FHZZ5CjT0H
uAwFE32CKYCDu+1iUlT/CAIgRpIp42VaZpIMkFMPeMpaaaI0DyO2b6OuJnHpQ0oOVcGkrlWvcHtG
UY6rWkTEvxgKKp+o2zdzTAvDHJGi1+BABV0K9nvKEESQQmb6RrLIhx4+VX9Ali4PPuCi857BvFBf
LYDXHmyBiyiGF6wW8RKuuEc+eOyd5GDVXNGxxnubDLdOQuychV3cezUjDMpnYZcDKkVwg8WzKbDq
CCFVc4OQxHUdj3VDYNleOFFXxlGNQH6jgYIaUj/UeKUgJ1Tz7RgxUe8GfMUFlMmG8afaLbpLiPiP
D9XgLyRdMNjTBxYx/VotI4UbBQJ4j34csbsqGN0qiSJwOtVI6N5tnOw9qBZ5u9CivsZ8tkgmyfIB
81+H2lj4JVyDGShiztFyyxVc+gy850Z0v/OkwqpWca1n30vhR5nVu96LOu+iCSm/mIfZvoV1a7+p
oHRZKkrTpQKXI4VcTCl6cBfzpttj5ZwrGUFE+IohQjoJmy1S8A4DiDsvLxAnK2Sc1c7UAAPTUUC4
R+fzlWd8+5ZFTf3ROr53r/XUXNZtR65nnruXnSrbPEEQLW94X9f3kTNBPWb1rPfTEZnnPVw6c8iM
1BoBfIR/ypw0vlXvomBRnkC3DJnPCNeCHLLJPoIm6SkWI6zLVsZF54g3XRLlHAgPBY25HMXLkLv5
I+Q3q4cQ0dYknb+gh05QwyxJ1lIBzQOXl7spYG0LwjHPfnjtaN7ghVH/4ES1t11mcIWKDqLbSGam
We0H69XfkIwvPzrgucME+r5IFA0u8ksvIwD6F4B+L6gr1o3EnV5CwmqWFSQ0gi5/8Kq8uC/FWshU
ncZVsOqxNwmc1xD6CtQ+wRFYSZDaLVD2ftwgyXzv5pL9oE0/vQQZJHAqiPBCODuIPmTB2Z75qth3
PEdunC/qZTKWxU5oh3ieePRW5GH1gGJZJDCvm561gKsytgkXyQD2F0mos2Ct8TQk6DYacEIqOb/C
XFTcqWacf6Kg8Q3qswolhaTgVgoGwWq4nc6QIvSRAScZ6PjIav7TGzJo6+DHlF75K9f4qqod7EVZ
TQSJaFvibrXjeCkCNe0Zo8M3Pqvg1bQoAysNgXqK2u3odqW85YEonwSQYjaFzPuYoHkBgVMPABTD
WryzZhQXADFxIMiG4CYsAJcCuH4eL7VUau+rqkmLHhhUuC9kaTE3ixfnrRBXvT9lczq7vvuao38Z
o3KYbnIQKIqk9zFnUZiaPreLO15gms5QcQC8x/iAf659EpUxupLerXUUciTedOyeGokoM5F2OWST
5007A1u2Wz5BN2WPBiAAFTBMaBPjR/1DBcl9kDNa6M8CKItFB9GFHKumm18zWbKLLurBdmgFfVyc
aLzpqkFdd57qLpG1VEkx1stDz8shNnNXvbs9yQ6Z8bDaWYgOQpFRlXamMd/gddJfw2HJSwUj4SNt
m+oXs4OMknxwu4sAYgOXkIpqLnui7DcP7/Rm6oB3B/YguzOMlrtBIwyhNVSmom2adMYiQKxcmDcP
WdMcF6bVM+66bKl3lMCvAMAUr0z7GSEjLXVeJAoYv8subJobdIyx3YwlkRPLBvFBBShqK6bm1ygL
1gayX2P95moN0L42Lrrv0uwlvPwOLpkAu25gRvfGCkZiF/n+veggNo1JEpon0IC/sL6oCwjUQNxF
wLgY5hjA1DGUVd5UH+3gjd+7sDMfapIaKbiQ2a6CoPuRWlw7KSdhewNf7fG+4+zdUwKq/WGdiaNR
SqKMnkP/DqezjGJYafA/EjrBD4IN9TVuZP+a2WC8GHB8nkYqEJ5XAWE/LdoAwD0aATYFmRAn8EGU
CXPHBAeUS8SBwx507Uhc56Twn6vcOt2R5CUpjo3bseYdLnxZcRCOoyuB5G4CQRrlL6oNNgx0Tvks
yPcKQ4oLna1qVSzwyp8e0Q2utGV0HwcXNlCxU83XlvSRRoeyw05FnjX7ezNBN/qJWDA5UCx3uAup
ksMkY7QyKELEkkGBafbn+o+Z3AqmLEShvluLoTL2TJerI4XQt770Gw+HLSL9TNMyj3SGVjfHi+oa
JuhlplzUKl6v3ex3Bp5YcDChzFnCexb2R39pSpU6yvjNpahEdnSg5ShwNGWxF9XYrtlkgFxbaygK
PlXIRFGW1o2oiicoT+TFGAM2ETl/dANt5V1B3Qp7FAomClbf0Al/DRyEANoQ3I0oR4E3UvDNkYg6
ecnupTcg9ULoNcElRejSCNF+MKVV4HgPVFUh++HPzmrjg+VHzuUp1EVXS9E44h7ZRRQyXKCuegGj
WORxxeZQX3rMC90LrVwkNLxqjEob603ODdNVj36VxMY/9B6EMo4g7w/hJQXvk7/UkQYKyuTCAxZQ
ruU+q3G1i2zGCmQzMuJ9hl1RxwjeE9bOlSg9oY09hTvbRhXkhYtMtTer2eMjzM2RnJNGtN5hDXTd
UefD5Oy5Yys4wtgKWiCLj7SfeZSpHVsKXeNZfl0cKHKWHhgRHjlpE2F7x3Bqhe3BgBTnzavDhd/L
Pmh+eFGJ46CQt+dJkZsy30s2hARpBsLnraTw172YoSWDecfAvBuQ7+vxG46TzHdSE1Yecc6QBlvd
APVVRGysDs2k2D20cqG1jWxjeM2g8I6MhcDUs4OWfANzSDZUM9LTdhoaCM2LVsxZbEFtO1LMLnUq
ZTVO7y7eyph4rFe/QIKT7g8/9yd6RaWfA8qd+R4m0c7FMqLEu9ATBSTG9qhQGXdzAr+uSnox2tYO
kv6BHxQMilLkmTP5MHII1U5IjrCRjZrVSel7SE+HHl2AWC0Db1hsGK+TKeoXJEcj0bfalO0rHTT6
U3xlu4MNMalHWxD+nEGlP4EpUHMgWUGOED1mF1U5tauLl0CnKMtYP+7qEcBQNwPJfFfOjfjQDgyz
iriYZx5ddstoU9PU/Q5VBk4grwIUpKOxVaJHEl0HUYuTt+6b/CIbAHHEWawGdzctiIa4HBc0Hbys
G55Fr5aPiXjiNaTTkAKfbq59AkTkwGErXpKpgykNTClvjQiD24yB05FYCFuLlBSRPITISn2QR2Bp
RxvcbdmMoBNnVQDvszoEdSUvxdoa4Ez25ZVB6l0fuAvdlVjP6BuiToElX1TNUWyW1hQ7HSAp1Yja
xV5iLHqPWje4BSaZX8Dz8hfCBqoBlzsQaodmQJ8YVbqoxpiTpT0JWRZj2IBflhmcfI/OUKckJVoM
bsd3ZCbzOxmD8kc2o58aLZpdL0SZfF+GIKLAGg6VpKw7dm08on7BmZBcu3PjLEcfvepfHMYKuFyR
u9ZwuthHNCzcfW/g9p4UAFRA7dlBMXtFrckPhfFEwtwSbtnT7B54pJZ7qnI0oDII5UEkteb9dyIH
aB7UYP3ErEAbPB/QtETHNAxeqEZktXwkQAN446VyVjIWJ525GiwaAFBdHI+OWjOQqa/0fkZX44hL
vL0dujIKYjEOzpXOIQ0Xz2GNGk0gHjw3Ld4xLGXFDtFofIBFDGWHfIAaoayFWVcSl7LThjmmZKNK
NEf3KZ4WqJQerMyjDy9bonveNzCbnChKWobuY9/L8nu2MPfdtA0KfLTzUSfj/rOX6FcAXyMsXBTi
LuhQk1M4Vu3dUYdvIgLsNqMD8gTUI68ta5YGuUKG+RMSjekOZ1zcOaptnwteiLuJzlkeN8QX009X
iNWfGNnKC6x+9I1Hw+wbB+IgYVNNoH+uCQYIGc2aQzaMS+JLr15ivfbXIWXnq8QMPsKv8R0aU1Ax
4xkQgocwsFWTADUVtLjLxKrSM4AIjjQe1PJdx8BUirvIBXHarUvvXZdD/s1w+EAnEGpG32fWqNpo
NeWHMFBSps1iIJ89emh97ypbEhmPmKK26HrpYNzP6GIm0kDzCSZ+9aR2QViV9lpCXc9JeswG+hT+
oW69xxBlfmKkCvsLDvny6rnC2XYuOktQ4mUTiV4nCBjK1wJ62tUbWP1w6nNhkQNgAaQAdS3YvQNY
UjrVBer+wbfDXSEAY3f6QK2vqap+zQXFVoVJ4S63Ra3SPEINAdtcCG2aBS72ReDyF2+Y2JQYtMPQ
ZDaRz1C/t/kDYqUadsu8GLLLBk/ZY4Z8bsE13o+It/6CShoeZp4Ng+dAuwLqHiIrzEUzFF2zdqfn
DEFjpC9DU/V271QWrYbSa/FdMeBBJ6ZxQ8T2JqL+nXDRsNEZRU7dhVzuei5wJtSA/wkSNWIne9Tf
OElr+4itTgQC1qLlH10vrkhaPqESRmPO1T+4GUB5jIS5sn7ZvWmvxWULtzfUy0Fbmm9mDjQqnsF8
QHxq/lVkcOvQC5q4M2xCdkjYSYVf4JBELWgkze6kEsfyiNzlkGrxr9GWLG475a1RyIFemGhwYbkQ
Fj5USur73k7YiaHL3jPu4q4vwdj8yAGQ3Sv0Nm+mck0pfCpfHI28M+5GKF9i305JxufcQdLq2T9N
jX5Dgl4rxjG4edQ7Aj7ymi4w9bMDwp1OUW05j6pv0LvrJ41ZU6A6c60ZrFQSaww6LSoDrr6rHJQ6
qlKrMXfZPjZTU373ae/dem3BRFJrx33KETza53yZmiEekLiZY14O4dsgBoKOPnoLpd7Z2rcPoGSs
AgA8IBcmUO4rxNHddwz/lsfJRHonIchTpQOSD//YSDQd8w465GgTNqtg1Tz4ZLiISK2LIO0WSBD6
Zi3jvK5qJQo+b+yQR/scK4QKMPXqoUBi7/Zhf0WFZw6dYzGKACUdlRRkzsvpaKGe/hu+lbhqTNNC
AEo4dLlyoj6ksLEljo37APodYszKPz6mMq8Q+BhRuVaruWmD5OutJ7hUk5x63bUIUcUebS7Lo6QZ
LCnmLLjAYAiuabApkXemHH25z52+KHdO2PDxgIEIqqNWrvO5rw1yN2AJvZQQRw0AlpChwnwNHKBh
gRvO5w9f8Vn/mOJuec8k0gQZiKb7erFd7If1vkILD/XOXgZ+GFfluHeApv/8w06NpNe//wWCmiI9
Wln6cNuYUJliFuVP9q02IYrxzz/gBP7gP3f1vz6ANk5j8OqDPdhrf1AHp5Ojv1PDj+fH96d+wwZD
gQIAKNIq8vc6m1+Q17bJOJzlC57CBmwwhz1U6UQ562APCNG7NNXeW6CnIM0o4pDZH1NYfPFNbFAU
Om9qMOvzYC9VkVaZ/hYO9AyN5wR2aEtotsR0BWQU6F5mwH7I9YrBXQKyew4gyJlde+ozNmhDGbC6
bkeAZDAqMzs24dYvFqh2RCsa7UtbactiVvD2zpUk/t7OiCEykm8rshczyCvXmKfPP+PEXtraRcP+
PCuHFie7WGB5BG+VHiN3cve1h69r99dZGIPAg1cCusio74ZERX1zCZ+rcyft1Fdf//7X0yXBXN11
52APXcAj1DhVMjdo+H/+1U+93g0GCous0Tvy2T5DJyJWEZgw2hm+txlbzsAxT339zSkmoAyGeqBs
b6OojqsJNp9+U758/vVPRKGtMzeaHv1MOL6+8lwUoRRJNkCekaVxO+Rf8ZwBDuo/BY2/XoBuK143
CuPLQmc/ugx96aCG1+bnv+DE8mwNPbRTNqwFAABcQvtixvXtzlAK+/zhJ97u1sZDmg5GeAyMp5V/
AZfvJkXPZIwDas7ZOZx4AVsvDxvp0BOq/9+vzxHZVmR4YdR1m6tztl6nfsXmVp60pK2VuAcquZKq
IqyRhXhs4tRoc3++UKd+xvrRf79itw2D0lHBOv+8H+2c9n31QYFWRcp0juZ94sYh6w746zMyDePn
DCK6+0zXj17jJdBqfs3AXRmX5xaR/IsbanOiK8p5WYAAu8/o6PwOqqj55TWiPn6+UKfexeY063zM
gX5ZFyqymFY11yvprAnG+88ff+o0bG5lD2l+b0mHKz+q0YsiuJLRxvz5tYdvbuLMt6jCJU5DAYv6
pEJvP3XXS/8rT3e37ttaClOzEk8nen4QLTgMYQ+Fo88f/u9ld7dmHUU05At8c/x9B3xKjF7BkHTA
Y87dWYfGf+9OtPH+7+6coFpDRG2Dfc9gke2jzYN7GB7jSQgqUu18DSzsbi05fAaZU547IC5KAIgw
hoDmYqjPPf3UMm2OcdG3AVCVNvovmK6Acxm634bV7/nz1/Dv7eluRSaKOoRLNFv4HtXgd9BIagwh
wnO+ov+OQW60ObgW7cRcwBMMOGp5bYvumq2ZUIvCXpKHz7//qfXx/u9LLqSILAeUco8eaZ0CCDvF
VeZHCUYy53DJp5Zoc4LpSEyIti7Y3xVmNLYv4FR7VvXw1BJtTjA60yWY6yVgVT5HT5mAzJYfVdHc
n4fb/rtKc7dyExiAYj5IJXCFrXDuM95eE6e5z3360UZNSkSJjlyWfP46TqzVVnwCkQ1tVt3jhhFu
kR8xYNL7hVXPX3v65kSLwTauX4cchYddwYh1tmvQh9x/7enrK/rrNiuH0nE7OuO7u/BP27VdFO7C
nLx//vQT0YhvDrKnAZowDQetQ0q+Dwvz5M/mpe39HZpn77Ufnrlv/umLjSHEVoWi8FRe9cGqoTk6
6MpV9jANct927u///bD2evKnlC/lnY+DuMgv0RpcvjnrsuzQL6wDjmtUR5dmxEzYtdU51eRT+2p7
zFnWLlOZg+geYYyLsVCYtsKc0zk99fTNCYfI3Zg5Gie8IMNPeBtkqcu/SAuAjMD/3VZZWQZtHjB/
X3ZjFbvc1AkP6KPIfR833vS1zbuVqAialqmFDuHer5oX1iEMAnf0FfsxbKmtQgUXZJgiJwDrgAwB
5kOoF8bpaww9d2u/wZahXAYt2B6OcM8FiJPJMgFI8/mpO/Fmt94bagrQcc8M3WMiReMCoPqvx+6t
9kWJsZFcoK6NOSyg5UUvD0PXFAAZeJch5mZnbugTN8TWdAPt8BCA94wCfu9/69aseu0l9GRK89n7
9rVl2hxeghFpFhkJIBAAYjsklNPBr87+glMvYXN4S1+OHe0WjXVqhvvZX+Zrr1flF3SD1825ObzZ
0HHg+Qye3rn+N8/2/dXoABfwtZXZnF5iyQwJP4Wnc6OGC4zmitQEGXn9/PEnboWt6gWFHPiCcTKa
mkskZDzDrM4GXZA0nfoZUT3FrteeK51PvIat/MWESScQdBSfJWrPTxvBox1q2+fPf8mJbbo13qjh
7w0XzAxPd2v+OwQMLZkrH4hm9s4c/8wleiKV2epfDEQsS8Sc9UPGqtp5kJ7BtDK7BbgNdoLBoBIP
jX9aV1+71LaKGMC8qBqf1yJ1AowK6oALEFO6Pqe9eeqNrH//K+OYO9+rYIbSATUpQswznEH3QMjP
efvy+Us59QGbc83HLmQVZ1ivwUNtiCknUPHNcqZJ+E/BVRw9tjnYmYBaGuRj8fgiMDtMixI58b12
6VWYy/sImeZob3jLrkBN+lLvzd3ac3iuiBpLgBMFOEAdMDkBJ8QP7O7z9Tq1vzanPRt7FFy8wdOF
B1CZ6/zEgUmdub1yc1hXGuEdALb5/vmHnXg5W42MIlRj6MCO7YNIM8fwNAGNHAP2rwWurUoG7UAg
qMex/2iikSejq36Cy+qnX/vqm0Qc6KJcahg5fuhx+k458HRlBKzR5w8/UdJthTHQGgPW1XedX8VQ
qkNppHMVhlV2zFsvOpckrzv0/51cucEmG6972zkd4QKcksn944RdEK8akV2wtmdUP8VeiYa0pcMO
ZgdJlPvfoqWdEY3Vl0Rw3K14xlhW0WRBEPmzXi8J8HPAmpTVOTeZE9fKVj9DzSAjkMArfoFQmdbo
qGAr3GJk8+xDH+L8jzj1MZvzX5kpinzgs/6YQl9YxzyR1WjVmuMahRcHOuKf74hTJ2VzxRvcWZgJ
9fbnTKzAFD9C7tOzryk+usHm0NeKLoUdKvpLL9neZXSHTgIoClV+x4Loa5Kq7lZJo4VpVwHpleBn
TQBDn/rmF8QWvuQk6JJthU/ceinczLTXOWwsprgc8+EgezYHcTm3/PD5S/hvsLQ9MyE+ZQ2af91W
oxaTUs0UXfXgSS36GHLYmT9BnLGl3+GLxHD7snyVP9/VdADGOh7qEsgm9DwN6KoXnp1Z9gTA3hwc
pV1I1x8s8ATV9xnO1i3AhdD14bvFKj6QM0XRv/bn+o3Xv//1jQtt4U3Y4b6bc1MpejkAw+Q3iaoB
EqsuBdze6zztRhYImsBMhutzqnjRP8LL+sFrkvTXBwNFFYC8JwXYNACQNfu85IHZZyAJuakDtCL5
Q8OS98W+9SA3DWKYN8jsUEOU0p6L/ydf1ybENf1SDUETmavCB9DgeyAtgjXQKh5e497PQBW9oGU7
LPp6qoU3OwCyF2V5qc3Yty8RA7fLX0FdhVYxHF/Mn0Kbaf7wmS/bAvikEHrAhZzd8VxD+F+HfF2z
9e9/rdlkfTAsfT9/rLQF48/izIOSgvzxC2pI6/M3uRBcek3XAvL0pL0luq7cqa13jcr1lwzm8fxN
kOowdZ9rb2HX1C+sB5J3kNHdOA7TmTvrX9fi+v03Ycp0sx8VeVE/iUIEbUx88I7FKMDbAuTEnJm/
nzgx2zbCBL40BGOr4hrXR5Eq2/MYqMwG5K7Z7j3e3YIOP5+pzf8b6v8joGzbCoGXg4GvIv96kQ31
g31gIMh+n3lAlgHOqfvROjvu1RhYHYAGa+UhK2xDP2DoLr2bYZ7b8OcEJFTN4jp0QLlLxxLBlYMB
yYX7OpfTBCoXg0BtYC4BJ52c6rapff83AGAmD75wkeO1bNsXqpCRWQa/fDIAIGep6Ubw6UKotkRn
Lr9/FVbrB2xiiQ1LVzNdFNeBUHQHe71vzYx3sxj6pJb+nO76idO37WUQtwH5CHy7K4fT6tC3Zesn
YandPP389jj1KzanGyKOClTjKL8estlJUIo+8IW6F4JXF77bd+e21KmfsT3kfr/AaXVxr5CB0GmG
ilHXkMOgnDB6b+hYNCyd5tlooHBluzQvkbZFCBPEIl9G0EPCKapfZNaJBhoLxeyQASRAD2KpciDl
Od35E0uxzW+dgJQcZJr+KoM9DcCRDUB5dO9bCEVXkGmwrugTH7QCeSZwnFqTTZYGsrfWgI3b69KF
BC/hGUAL3LXT6+dv9lTI2MS9Kg+RDLjo6QBMF90Nbfs0+uPv3u2XvVwylYQ+OVPSnFi4rRRp0UoP
veUmh16bXQDtmKWpDwCPNtDzQo9p9o8LuPr5fObgnQi4297MnCvjFg7eU+9AIijxIWNegbBQ8T4J
1dKdu/dOrN+2LUME5IQz2INdCTefFzAXJXKgD1vocI6bKCqVveCuWKYHOFeB83HmpJzYFNt2DevA
y81amz8WgCn33wDu6fNHsGDmr922206NNHxASpNFV02e908AIM4vsJ18/nzLnXozm9RGdqBW6o4g
Ew0de2AoPoDTUE8GghlnlmfNaf9xNbF12f5KRmBergdpW3nlsEZlN74yYfsjB5kClXoZua17ibgf
5WOcj4LTb00eRe70xX23iWE5p/Nste9eTTV1EckAmgfxgWN++gT9g/ArDgm4V7bNmyHCDKeGefcV
7aIxgQLOC5iBzwvUMiB1UD19/qZOHNltuyZwPbz1ZRmuQEyg7NWbfFkUsZjk0ryVOYxVd9CUAaL6
zGvzT33eJkmac1roCPSNy4YBSfu75RAhPXAFh6On2YWGCbDRhIUeyK2ij8a4y/JyLJJhbif6Q4Jb
EMLlLOsc+jDCE2t8XfKx5PvKIVGHirCx86TSEkefVRfVKCxJ6g4MTJ4sPOf2wS5+Tu/6HtKMDXCX
0C+A6EWLCSXbQRCiFrfu2LjezxV+P8KOqgdT7M04FuTVX8pmcEM2meZhglEOR53gCpea717JjPq+
mFaUE2jCoPhcVn3DxjPH9D/lq39s9G2nwGTLHE2C99dLA7Y+BAwML4pbxqUFxSbvQ1sAMx6hkQtX
1BBccLCtSQ1+oMNb86gNl813cHLAs/w+s9pQmjgNyZoHiNQQeK0xoOzpDhebAYG1C2iK9MX3L0pT
zVLHJpjlfAMGoYPFrQsyP8kxJEu+B19f1TdQA+mHOQEFooLpXT6DERw3jsby7pZiaEIwIb3e58vu
863qrvfhv5ZiLeb+OvOVaCDEE1TdlUMyPsiYeq2CDG8v/GUXYCSV21hhV8w/qoFxtIRz2HDT294C
fX70YDLXvlheOPY9K4McjaPPv9WJOL1t460iPhT5OMOKEoHeCghEh8YY8Dy+9vxNicwqsIO1dNmD
5wRCrgwljH7gYnWuxX0iVG/dW6luoslrzXAN0fbiBSIJoHaPGUhrgenbL/6GTQYSscp1beD1V7gE
ZudDeaiTfrB26D7+/9eIhcEWqlR22ZDh0IJHNPfs0EGF6RC2xXT7+dP/FbL+h7Mza44T99r4J1KV
ACHEbdOL7Xa8td1xfENNMonYBGJfPv37kCv/NaZ5q+8yriloCeno6Cy/Z3668QWcBp3cKc78nxmL
USA2t394lesAsaeaXTmUV7HD8Z75/Z+Wtz+5qR3GfPjJbaTQHdt3AsiNr5X6fLVO51EYR3KYWTWJ
6yT9bsOeb7iXVUHeoYHx8hx9tYrmpxvHcZUMvuq6hHw4Y1LuR44oLS5+7EZY01VVPniFcerSJPSh
/5r1PykYUUCxobK0g9za5d//pW2ZB2D44PFQN7AsxPreVqwPbJnvXUatTQWe2qDKNwRrjuEs+iBz
ugP/c0va8V/O1/RJv64JweuNHSJaMTO0EH0MibcXiX6aw5yRPz6qnj4C1LPzQMQHdy8AzORxQKb8
8rCXPptxGhcJo/0IYdRzCdpWE0QR4bgUKLt8Lws/yq/Y/phbM/qJPrs+d1DV/9ZFkZtAADevhsAl
QB9cHsVXwbz5+Ubcs52op4DG9d8I48e/cklujLOn9vYoKX+sGH+p0+gmva46Hu8zDEKRSEBR4JS9
lcKj6Eov3C2Rq0LzX3m282gMM+Aw6WR2JMVbP+W197vGXbT70YetlwCYG4YWOjtr0LmyfVY00/gO
9cTev+L+Nr/asBFo5XT5qEn8q7XK3VwKqNxmh/DOoXPqw+VvtWBMzSBilNY+1aUEOqTzthyLmaXp
a+xbAZRU1/JTC6bODCTiYhYCszqwN1qjcZpb6tw4MHeXB7D0cMNQhMKNBgoa45vOMCl2ieAwOtyv
KZXABzDMQIWkoG6GqX+Dy/lPVAA5o2znqiQNHm5sdjXUuodeXP9W5vrYDSh2BgbvyuPFjEu6bZrV
cur6tyhEsrEDizFIZFmv2KmFSTcDkeXgIaPp0v5tsNoOTA/26A4TX/miCxvuPwFCLRE3RV/iW1U3
p0ZXZwHk5mag9gEZs4c8RQOAdKM1gd2loZjbGxQwqSBzcs79tKmDiJCpDnwSF/9ctT7NOKGjLUhP
D9x/+ys2GfGw3oxx93b54QvnhVnq1FVu03hTrba4iE2vDdAQWw9nMsqq/lx+wdLsGIc8mbQ18g4K
t4oBsYKSm6za2Fbo/bru8cbmbbratvIMrdwN8W617orHpLKblWNoaR0Zm7etIZyrASJE+7d1owap
gyJU6PAPcYkes2TrgJv1rVSgHF43GGM/Txbo/xPB+7TFGih3wb8GbffKLWcG14RC2QikutQW3VO7
0S9uhmrN61j4yGZALReaiR7e8za2UCpKy1/OKFZW/8ICNaNmFrGzxEX66K3XnnM3FH20gfKvE9Ss
Xos6fl1U47lm5ExIDUVxrbyfxej0JD8wivKEPOgRixdPLiuSFByupqZ5vwGXNC9R+JTLRIFLJjzt
JPsB5XvcXbGMSwOe//7p0jDlXsY1xVx2pb/1hLMnck/dtf7hpafPX/DT08FB7lC2b2XgHXah3Pkd
S4CLmYanpGopuW4dc2PPFwzN4JY/ZSh489L9kKTud5SLrfUCLg3B2PJW3ZdFHObZVpYMH4n5bJNN
4QsIwysezcILzCohBI+cMOtAvVRe7D4AyNht2di40Ya2/YpftrTkzCBDYuUWGyDNd67YBC26HVA2
IG1uACzyi6CysrhUR48QrdHuG1XZpAMJHLcVANxLAL9IVQ6633Wfy5TeoY2M2kEmACTXo7YVCu+g
iAe+Rp2t1Vwu2Acz/4KYqhUlvRJvk4Y48qCUf8plKFau80tPN3YMaoI7G3dVeS5qxIq5m7bQqruK
7++5ZtVQPwGEWXdJdQ7DUnm73urDbzhznHZ/2eYvuM9mNBChrGKowRf9Bco48fc87QsqQTCgUKx2
Ojdj2U3uIji+UkA432jMiBsuBCaOvxlAe3Ws1j1znb1I1g2bLldPU6L1hvDxVQHgfXlciyvc2KZN
HzcSuOTyn7xuHwYN0hYuvBq0TUBFjhKZFg+X4sh/0gBsXX7lwnHtGsc1MNgOTRBc+0dxoJvhsB6G
XoGDKW7RPv803xidkq1k7Zc+m3FUhyPlYoiT8h86jkeuJ8B+kIO24hOQJiuvWFjWZv2S3wwec7Fx
zqBVq01ToPy8SVdBEktPnyfx00FABTqG0hwVqk4cdhHMC+70gSdzUAxWvPClN8x///QGGytMNL1u
zqkNARFE0h0QfzK7XYvwLAQJTGEb4YnIibyGvCF65D14CNtvFCizWzW6f/gQhYGNFtMtejLswK9X
S9f+amN8sYOYsa4lGuh9ljfFNhwBjg/PirHwMRpkCrNDACDzq02si4rE25G6SaW2nh21/T89sDBA
pjhxbzXWsW30VH2oKB+tn32X82bjhYK916kdge5fgEwNqfcCRMnUQZBIdeJhgORzqrYZtBrQ09J3
Va5++EImtNwRO4+L4UZ0gsUnLy1H1IWGFeqzP1Dx5GCTDZNfNAFJoYxVbgjCJ35+iEbUpqdrep4L
ZsUU4uCEgjEEoMAballAfwcJY9560RCXG1YBxxT16Yq9XFhVphyHsEWXpRXI2jAuQDwCr7ZxyWrn
0MLRb4pwTDaMVjU64g2E/Af0c9/CSH3jjr1ioRashj3//dOW0BzyZw34U+eejocJrP5jXxJgeWxg
lZh3TX0MbLzJiAHmD6B5v6JnW7UE+CMA0ZrC/bhsZJfm39jVHVLmGX5qf4Zz7O+rrho3KCHrV2ze
wvyb2mF1pHhfDm741vXZ8JGNJCGnumv8MdokQPuM10VlTBExBZBiiyypPFOL/hkzonGn0HJ3eYaW
xjD//dNHLjgbeZpE5E10ji6e6NSk4rXKNfP+6LGi9YoLufAhTF0s7iQ+EVXr3VS/6FO38tsX9jEz
jjVZVUVOkBj8KAZ+S9tfOfwBTYrD34C1iFackAXLbapigXxVIeHn87c67tGD1p1EbQHMiERVhO1c
Iz+Dws1kz8O1++nCsEx9rDFBRyAqRJOzwLAA4bzPRX+avAycvGTfKlTtXv70S++Z//7p0/elA/pr
NLZn1BL8qVFHCfDNoXGtR9nnT5nsrnN4/6biP70GaQUO0ngZn1GX+H2cQGwGBmwN5rKwrhxj+eIq
O6BeuKHgnaLLxGYgfI5MvF6eoIW94RjWo0hc3gNO6n8gxXtEgeDv+dG6a0/XPd64ePIJ4JY6DsUH
LYuDHT/PEe8KvTGXn75gvU05Lj7ATUanr/8RagE5qxioRNABXCWeJvTcX+c1/XU7Pn3bPnMbnOq9
e6bK9ezfuAGM7o1nJSpfOYMWvGSTuVV0qI+GKAXOoJy/DOAjzXs8s/p9E5OHzh0PEuShyxO28LVt
w1UqixGUD68dzvZko+ouCZtUQb4i65vwBLXy0D1cfs/SkAzH3x/7SECgoz9nBIopjXcPPMFTQobH
vPNv5isNkIgrQ1rYHbZhIEG0FqJFy/qZlhPdofACcZrVZMHCOEwUV6h85KIzMpyF6KZ/PVIMP6Eg
2DtHgQRRGAzAZL9xx5+ncgzr8rrD0Jp/zacVF/sjovx97314NE03HvH0JskhCnX52yxsGpPLVULl
qos7zT580e5zb9jS1P8m0NFVlfTP5VcsWF0Ty8VAxM+7MR/OQ9ncsiy8mSr1N0Fo0XYXZdXt5dcs
nFqWYRhDwcG5zCvnYz61ZgOfJsi4AM3YHvJq7pqyPiD2AxHMei32sDQww1qKsme8aXv6MaPZbJdv
y4G/OqO6mwcmUWZ1eWALa9oyrGbsQ7tCd7Q/SzQQQT2kIMFQD+OVC8AwAgzsb4jUVP55Is7Gc0hQ
tsVxyPuHOLJXBrCUbDcJXqETjlA8yPyzNaCCE4usL/p3y5ePXezc2RITlxR3jZsAxKvUHjzllQTB
0uI2rAEKcUWcary37qp9CrmRmrJZKOGDddcdBybZq4/qJoOeUXfuYv9cJKiJKynkty5/+AX7bJK9
6qH3Io+I9ozWBw5dlfQxKlIfCP1hJXi/sLJMsJdV1Z5H2qI7NxBNQAbIrm/i2lrDhi39/PmrfDJc
fUqAUONxd7ayXG1cql6RxH+Zz+PL07Pwdamx4XuNK3uRy+ZcDukemZOHOc1aKxcaQLJc2R1LM2Rs
cVbUBUuZV58pAzY6Smn2gtj/lYVO1NjZkPS2UdeYirNVufcTKjCDbLRflKN/4NDfX56lpREY+9uV
AqJDU+udHZKBQzw38smx/Hn54QsWkBonu8XqJC9cqz4PrDzbzP09b2bholsYCtP/j2jl0iCMjYyq
rCxHa2j9EQ/QlOAQpnDosNam9PU6ZSbUS6Af3B670j0XmQt5jtRvqndwgeR3KO6tdfZ8NVEoLTY7
KjtEPocqIuMxxIEhvpEWwq5PHCKcId9oSIHQXcFJUm4S1VlEbS9/na9mDS81I5QNTC4Kzlx1D7Mx
SqSlQUGv7yPoH5an695g+Ca8A3mgn9L6fvRL6wRZKGhEiDx1f133+Hk2P1mQBHlLB6dsde9WQHzp
vH6Y3GQte7w0O4Z5QtjbYm40ibvYI9P3MMoKezN1CV+71H61rObZN8yTFXkj1U4oj4MaZf4EEblS
KMCl0sQLeruMsiuM+PyeeXyfJomO4H8PYVIc+6lPofWh04o/Tb6IqhUHdGkghpXqHRfJVxjae446
ImejvAbQL0WsOAw63/L07rqPbRgqIA2rmoRt+NImKVjY6KHN8htHoDd7xZZ/dV7ME2UYK4oKnVjH
JLnP2+R90FDJmzJeQGQNcCZUt6y4oUuzZZgqjl4qHyMIX0oFACE8w3hLJyV2RTpNKwP56h6Cgfwn
PkMlsSVqZ46RLNvU2kKjyxK/lAtkoIt2Vt/vbloOjVi0qXKRn1sGMbp85d0Lu8b0SZAxSuMyY8kx
JUk2HUafR6812njz7eVVsDB9ZiioJH0iIz8TLxDghAaHJP4NK6GKQYq0XHFHl15hWJUQIlkpJ8J/
KcOpu6OuF939/TiRBejodaMwbItUJMcHYh56iWo3AJ4zwbW6cINk/tflVyx8CDMOxEHVTyckU+/R
RdI+JUObIYXQ9qh/ufz8pVkyzEoMuZ46GQR0TLMqCeQEbQ/KBr5p6OosLa1jw7AoRBOlg0k/ekXt
n5qu9eNftBAV3ZOmIfLPrFcx/ZqgsiC/Fbl/VQnHvH/s/7WYvdNVZdtR+86viHc3QmLsWSOEfdvk
kEu7PHsL570ZJlJcVnToQL+0PGcIoKy2zUo723rQkQugv7GHNOE1PPt5NIbBSekUEom19myzhvwu
sqp/szu0E1weyMIy+E/maEBnTuI26r5y/SQ5JahscL7HKkScfJyaKFtbzn8DDmbeDsMwE0c4FZVT
llN6bCoe57+7FmjPo4R/FO4Rl3KmJ5f0kW3tc1Ss2aAd5Zx0ZyiCs+LRDfMY2oBpz8vkSTSx5LdD
0qT9H6TapGZBorOi/ZYAKjWFWzRHU6iaXzU75gWKVsrVJbQr7pBOHxwIKCKz4Dsb2YIS8IZz0nZX
zuCF3W4mvlD4gTrVxmMvlHV2eJvW6AvfyIJ6V9pdM/VFeeM0Cj29L5A0H4dX8Hlz/yDDfBC7JIWe
4OX5WhrGvMo++Spl1Mo0gz1/jtE3dj9Cp+w5z3S9v+7phsniYrKhuaflvUDLnvrejokHeqgdV9cg
Bec1ahgsaqEmvKx6XNHQNY+iIA4U1n6QUEC6PICl/n8zIisISVw0WnjHZko69txELcjekHHkwpmh
TigwgogPUtUBGu4gEAqpl64+FJQ2qJgtHDL3x4adBN1GVBP/J85HJ4dqixvCGJ3LlFXQqtRQbyNA
8mUNRbVzRBX1nrqoYOiuXBnEPBtf7GRqGCRbjhzS9b17h1B/4T72KCPmVcCVM9BDGpIKxMHab2O0
qVEGPWEUbOZ6tG9AZe9FtnHdctC7MYZY67sbNYRBG4t5rHu5/OuW7JnhBI511nbKC+VJpT75xoQf
P0hRV+8Zi8Zfl1+xYPvNGLQeHA/S3DI6dp6qIVEfyQPlQ3/nlEW384e2CnpcxILLL1sYjxmTZpDo
RXw4tu4YIPCQoZ0sZzMU6XAHKHy41pC99BLjmgeqDe1VRdJTmZdQb7DzDtKEtetE/cZzp1UHfcE6
mLHoYbShhA7RkTuoHUL0CjLPbbtD+wIqqi9P1sINwIxEQzg6E22YkLuscibsC+u3KCFxVPnQxYpU
scansJYGYpg5Tjs9y5TSo2x86AEHECYi7AYVKJ51b0Po0b9JofpG0bJVpGlkbUL0t2JLtoW2OYQc
SeJVSLVqsPw3g28PItCFxcd066IB1MlOV0wG9f/TxFPm4LAnJX/oPcTJ7aSxdxJFYRuH92++vqpk
Azbz7xx9MvncRVWLjJvsFKoojrcKTbM3NCsg4grQW7Ti0v/90V/YHDNGriGeIaEYpe+8SEPJE/gT
1Ga91Bw6HWrTS5fHP4sGnUp7r4hUmcDyJJpvLEQ8C2CTEatP3iEoiSzbNBVxJ7fSRh3rNiKpJRSg
d3E47YZybMfmXsGlh4QipXGvnyYt4ja7YSyqk/AuCZHp+OOWyHBuuww59H9w/UIJzG4ULI/4XsZC
Q8JeOr18y1irrLcMqM4sPBCvL/PngXkkgm5617hQik47yGAfGgQb+3+Lgdkox7REr3JoinZ2V+0g
hmnFvyFIRi17q8OmUu+MOFHDd4Ouo+hnYjsRfY4dUib/Oh7UJm/RKcwUxFgLkBuf+q7xSL7VI+7X
wGDIMj+IBg3gOmCqkORBoxW9/I7bq3AC9H9CgQySxAWLbnL0DrnVJosL176bpjb0HxBs0GwMoAbX
Ds7BKdu4c49FHZf6I7XdUBxKKLCy797ghHmz7euxsm4TTAAujRnL4U+iqCps7ijkn0O69QkYWUeU
2zLxAKyFE+6bkjb1d9D1kqLcVUnbFC2SbQMSh7WTElTE9hDSrcvAGxoyd4lnZPoGEcok4lulOt08
4xYZQ2cyAdXJ8TfQx+MowaJ5kicr629hw1PjvgchXkgNMj2iHyDm9c6jGNU29Kp2xcovGC4z1C27
KoS6q6VPbQzNabQo2zdKAMNHRdLdaB/1h5dtwoKhN+UrGnDHyFSF3Z1vA1K5TyLp++95Dyjrjk1J
Vqy4CEvT5fyvG1igHKLIVK9fytxJEYHJAdCCJltMfl4ext8W1S/MAbX/9wVhXddu4Sn1AtKj14lb
hWap1P4oeColyt4FWgVwh+gplBYgEypb6ADGkrqZvfHTukwPk4oq+PFjKobkT9uFQtw1UIgpnnq0
71vbGmeIBXY8pCm/4fYN7UsV+ix81wiHPjPoMk1Hb0SZzLEEgsXeitjtBojSjtJ+o9Yoh29hbs1i
tbGdatStM+YgN4W6W5S6BIXbSftjbGnVInLTQUa+rzze3EmiEl0d2gnh6TObB3RiCnGr99COmAKF
pQEYKhBw/5zqFt4dT47Qx84k243F2KP7HsVbo7UZi6rLp22Ps6iBhCUns8mpx6aBzp7PpToADtdC
DzuzKTSmSpxFczIVuhF3sZDQLC3gY1dvEpQqCS10DUG/F1W0VB50mkB9Uvg5VDy3UlC32OF6HcPH
lBDsHe+Yp30nvw0FNGaHDQV5rdiXmQal77YSjUUe7KxCifCOoT5O1bsI4Q1NjojiQZKPCeh16k3N
Ey996bs+z37DT879J6g2cvGrh5Kj12A2fctvA45UDbAWMoUORVBrtMIWB4jGK/3mwTGyxm0kUi91
d2GGZGN9g+QOhLmhkwgd3zYSXVtvIA9XpOK+a7q0QGNwUyVhtsHZDY37lfX5tYf8tyf605k4f+4J
2pf0rulyuG4JwJf8HesrUrctFKcTwENHyngc9M2Iy/cmF7jhZjsnb7L86fJPWNiCZkrWAnRC20CE
oTg6LKFSCicAn7Og1yTO5mPfuASQiKfQz+ino4vt40FBHFzX7WiF11Qv4/lm4jV2mM0g+EueWcv7
Huk/8KMwhbXKby5P0FflBPMLjIuCDaCra8M6vcQJTC71hB+ktv8tnQDap05bQ3gViXirsh596IZu
r3gphFfmH/NpYQyIR8vayaL7yO/qB2h3KNRvpgSawdgEMTR9bwixWRhvq16j7hIazZM9cATjfSWj
lZjGlysDv8Fw9n0khG3IbST3yoHo9X2i4iHcJQn6bneXB/nl/QgvmP/+aZB+EoNdAEN6TCox8t9Z
Y7nxDy3rMD9X6IdOoF8fdx66uDjYVfk1WRK81DihG9L1UhYIKU0VkN+QX82JC53dMFy5ui/NmuHy
19lQ9xDwrU+4Rohta0WSB8SClN6KB/A34PafIw0DmF/8adZgxN3cjoA9KRo0/rjfWtTWW+jodu1R
FrsRvp0LdREQ0okDMU5dCDvoh9F7oarslbtJHbfEn3gMuEx8aC2dOuM298Ia1erEkXo8IHrSeT+z
zh00RL5xkEAXOckr+j7gAIrSXY4STSAJcRaEEPi2oe1TBxA59/t2M7EBiqhp6NXWLcvtJN5FbEjo
XUGzzHrIxnry1oQXvowZYxoM18FuW+3leWI/I2uL47oNi2qgIF8DFZxuhD218R2Ufgmzb0mN+NIR
4i9x3q+s3C/dMLzcdCu8LEczYl+fuEeaAHJKze3oKbmzOGLi2l4VXFtaTIbt4WPZuLoT1QkIBZyI
kfbvia/tlfLUpVEYpllInCYJifkDl5rs7Yq/hg1iMuncCKDt/Hx5ly+8xWRQhG08JHFF+UPpDEUQ
zhjp1K7pjjbuLQKyaxyUhfVgoiF6DXFDPdXlqW7STG5tK/PKo7BLWqtNjWh59c5SOqpdWceAaG8m
14Ou7+URLnwlkxsBAl7fS4hQn9Di7P8BBXT0tjnkwbKVLb/0fNOkYBCAbdniWULg5zYt2vBxqnAd
u+7Xz2/9ZE96D/5RXOflCc6pvO3rqDxkHPr0l58+/8YvrJVJhOirpkcIWUQvlLjOox3PASMIa7tQ
oRbJr+veYexGkWcd5AHi5AU8sOZj9Cc2obvQGv80lEmx4qotDcTYinZqN16OSs/nnhfa28YtIML7
Kimk3maxr7395bEsfWtjT6JDjWpU4kbQDGTuQ6jTcQYSpfr18uP/FkF+8T1MWoRoB+VHNkTgw4Y2
DkCRoTXS29IuwWnFOZEl+r5MeP1ajDocYhAACsBbAPbPQTZraTK3T4t8otkhq+KpKDfurDpFg2kS
qvgGtleDiOPln7qwoU3yhHAJ9IFILV/awvMgri6/86HLd8zvOW7uMPJV4e4aG4ogl9+34I2YMIqe
+4ygvFa+gJdVP9QhLFOcs2QXWrN2RhZBcz7ja+SLhc9skmt5C6z3kGBbxChuEFuZtUjjcBj7tdDj
0uyZNkO5kcalmj6PTpyxYT+iaCbydyg34mMMNGPRQysMuaoytpGsAlh4riW206ui0dQ3cRVtmwh0
AbXWc9hG2fAw9nLytg5xHHaTZ26crdRYLJwtnvO/tmv0G6/q81Kf6BiTHyp2R1QixL3w7tCEXdFN
DjbzmhVeWh+GlbFT6dV24bJnjp6XXcgIvR11/bNIevtZ9N1b0+Bku7wUv44bY/oMY9Mmk+ZK5d6z
KpQs3ulQ10VAHZbxOmjbzO6AYlGSjs92W7AmC6IQ2lbsgFluki1DAXT6rojb1XtwsZ2KBOjGq707
1x4iuZKHXDCHJnCWFyLSdZFbp9SDl1gm07jr/QoyEAiD7C7PwsIrTA5GjIJ0hfB8ccIFndyOKp3t
Fff9mwoexXXDMIEYmFZkHcNEnyDKU2+phqHVA25xiUWuwslS3wRjiKpr0Pfu2ydw/6fnFvS094Tk
a6nOpUmad8an03uG1TboQhlPosriXTwUAGpyeKLIoouV77B0ZphSP4UtrUl0On2BsInahH1nB8pB
8j+ck6oIBc3/IUi3D2etEIFzfasi5/fff7QhjvqEhsEEW7qyOxY2vQmgLTKKWBEIbaewhQqU6Nt3
5dbupoyYh/bAq5efYVuKOEtEWXL7RFUD5DUyOPe0JBy4jzpbuSsufTzDpIQuTtne9dRJ5CXdpihy
ZDcOzSX0CcMRXIvL+2hpvgxjApkmD8K3VniCGpgDTaDRJ/amriPEk1Ivqttdl5eR+3z5ZUtDMvwX
Nk5l4fI8PPGmf+BFWu1C4OaCJudr/ZQLdvg/1A8fhY1l24YnlLPFe5V5aLHIG7oDm+plKiu2m7xx
rV16YTQm/QPlcgOfUhmeBBn/KRkkrsB8K4Lcp9nK5lpwBEymh9I+4sBNHZ7CkTALIVKQ+gI/9ZPm
5qoPYiI90KLGOahs4QklInmgXFzwRiQ+gqmSa77G0izNf/9kg4Q/UeXbuY/MXkn2dYSCbIFOm2MT
W8PKKBbWsEn3aMEskpGo3WeUu+Xv6H8SpQ8wbhv7Mmior+kPZHZYXqxsmaURGXufVyh17RAkfi1C
kDeAdkKIyEuqgMhVEfIvuRse9U38q61I1o2JE7/KstKvYVEO1SEG2ycJaqcrCGDnsDNtltF7EQ0e
/JpurtPotHWNuvf8Awy7EHYTwhXIcr6CjJAdJVqgRa3LG5SyvF5eektr27AFCsTfybfs+FVUabUp
WhHdJU7erSyJhaebRe0MqqQ4VtnwwhKu/y1b1nyHPY2uET7F7LDZsf60qFsEJ8fQjceXoh6HDxEX
elexOrpuasz+eeRvp9YGw+c19FI07jZTgdqGomjSFbOysIDNxvlWOs3oUz99hWpDmgWyn3CccDVV
1iaqLFSeXPWFzdJ2MUFsOMtK/4WmsbctkfS58Xl7pY9pFrRzK4QvplrnpQ1b8rNN6vrQgylRQLpJ
Fis3CPvvB/3iRvwfPImTxaSPBX8ZLatO7gvW5/khjpGKznadxDL4SKhVpo9xyIbsNuWNF4NGHhK/
3YE57di7EBmm5EAJY/4W0U533IiYofQwHiLKJZpsXP1NJqVLHnGh9X25A9cj6eONmEbV3Folkot8
g/xUvfPVFEd7HJpIwo2eTcL7ENSdH51VDc2NQEfC2+iktX3fuwkL94gGIapclnWpX8skSsWx7hM6
AmvSolByUzhZV96OrKf6FwJgeb7jGUHWW1oakBWB2LuzH2U6HOHKN7/G0FPhrXSn7IdwYsfa0bkb
Zc9pEXsoW50K617wKHy2I1sMh0JrKo5wkr3fBPSg/mc7xTr93jpgWh9oBjkRgAGGkj/2rVdFP5Xf
sLHc9FzhcKuTpi13ygKYNgA1Hne1Og15wJshhXMC6b9fqlKDviuJjQuV8KrqnqvS/VZjxodTnau+
Knd2qDFqGWdZAkhvOJEtR+/q+INndpEdCpBs7G4HhmrYjEGNfCpI9ZBK0zdhNPrtBpFywGZskALH
j8LLO/eJO+X0zIti8vdSAcl7kE5sD6Dvue60T1NcLDdpmiXyhkaesrbMt2t7I4apInepCCu0Qmxo
NAJIPflAgW04mOzZbZMM47cedyO2V9BJ9fWm9cupVJs2sak3bYHUB/++TaBnchDSkd0+VcC+Qyqy
GdwSWee66Nj9wNpq2JVTUfzjDUPHb8q5QGWTQyuFo+0fnsIhAipTPY5iFG+plaB1aXBi/UfQZsKa
wPf+TqrJIcdQddP0T9FCYfu2yJw+fa2RyoUK1qzxjBXRjN+7qJ3+bSGPxTYhGdpw20VTLja9YOSH
BCFGPxZtWuqAg1WbgIcCQ3bfNpYEfaJpMrqJIdOqt7x0bT8o0ADhHCIvHo6M+pYTVHYNtPLoDf49
MrcxerfA/kdtjD2WwKoAkpre4VAqaTCg9bT/pVHs0QSyrrBc5dgn6cGZANL+BXx++a/vtHZAlBsr
KOpJb3wErsdF08tUebj8AMWT3vZjT8Jt1eYYotLznFU+VxWUu6TyAwh6dEECHmjZbUcHdaJ7dy41
Dty6Q0hkJFz/qB2UOgP11mRPE2pE8neprYbeuIAoM4xx6ghIc/NRnUegAm8kn5WNSI1bwq7QKGIG
WKjSfyyY9rPIaB/d+VE8xVuEwNm/qezxh7CeIOrlxXm10aiNtI86tFIasMZD/1Sejni9LFGrEOQR
/v9tLJh21MZBY91d1cdR+lAqoU50QGswfhAa2I5V1uTJrlNpm96izGCk+wFhXVCvyBTfsNZxFPaY
yqZ7nZKc2Zu0hcrUewXvoNukCqn2+ykbyxOZrNreYcnn0dbxyZhsMkWz76WSg9x0qhDTwY/aBijP
vkVMIUSBM8qjpLZHFKl2+PFOO1kQ7SR+fc7iCqnJsLRbfysppzXyYT30GxAYtpqz1drZ9z625JnE
E+TRxz7uyyAqUJz9OlpzdW3v5+PdkNT2d8+CnB8cCfQ7HAm0yPnKIbB0Wv7nHtYqaOOU4oW5ad3v
uE18Z5smvW73iM2oa4gds0thOFwqpVXCWOK81LEFEqoNSJgf8HwNqrHkEBnuFvMA2mJR46NRw+0D
9DKKB5dY3XVzZPYaAYbNa7/KoxOfO5nqEHWMokUV2dB4yYrTsjAAs+WndlqgxyBlfwqr3jrQ+cat
R+dKn94xss3Ua6GAxQrnZbBZdnLalhwa3+nyoI0aed2F3gS+8Ki2NU1z56Vzba0P2FOWl6onoqZp
TTViaZLmNfzJL0Uvyf+R9mW9ceNat79IAEVR06tqsstxPMQp23kRctp1qJESRVHTr79LwffgsK3S
Qd2XRsNAxOKwOey9BlTJiyl4dmjbH7XVpt8g06FXcishvvLFZcjUfck9oBnzegiex6nutlBmUQq7
XCDIBCkzlAV7ku2EY713YbCGKV5q0nhrQVKIAvSoAzAa+icPEz9qh2+0YiTCFjdusLVsWxd11aQH
3ffyvXUh4E3iTwoPcYBAbf+5dPNUA0LZizaqAo6zoKuFXstULc2VEfCg6HidyECdUtBQUBHxU9+5
seC/tubiudSAEfJjAMONNqj8Z17WgCYp5VjVtiNq+rg8TgvfN0k/zI0zLx8LcL8goFBvAgIFkn3i
E5gHXm5gIZljkn1iGJP6jHP90kNAZ5cCrPkLrJPqCUaU+gBnXktuO9dPV+CGC9Nukmc814mrONZo
zQUkXiddhwCCt7zPVzmF8/PwiwAy6TN6zGXod45+CXj8oTqXgWrfN+rA2hKOWNMwboe+Jg+2x4cr
O2VsCGQcmkykqX6BHYIGtRtBolvQc5O52cuztJB9ofPy+LTnwAQVxHu3QqdKVux029yXgfRv4CB4
X4AltL3cytLsGBsB7cvUc7ugfQHlQ0eB66ijPXTfJ4TLSgsLWw01znnQdJjrF9p+pjhhgAoI6g2R
Y5TOqI2eiC4KmH4KRnEQPFwpMCw1aWwBVSGErmX6f00SZ/o92uWGt9hV/7QID6UmKu0mGrDOV4Jq
KWqNXYG7hYibcEAR10vpeBzzNFW7skNZYKWBhZkyuSYjVcHQF1n3wjsoVG145g78OA0pJQcLVaur
yLN4IRgpmNLOU54Fon0hCQSYpe/W7+MUWEcxiXClyLwwVCbTxMY7ybOAqHoKe2fi3+mEy/sGmF5k
/C8v6oX9wGSa9KIevCHsphfS4v4Ng+ODB4/obd6HJ0d430TtQy22Lqz95ea+VNjBHdMUPyK9aial
Xfmixr7pnwNwkHAZbKyAjLclnxQkdhIo0/zoYb8b/A4Ch7oP+SiA0Im4L+wg8pli1op+4MLublI+
dAnYTRprlFCSybktO3XP8LQFitdO74rAf8SNdSXMlobZ2DsksgF21pYUaXQVwERIfuMVRpa69MxF
vEHG674h3dPlQV5a/sY2Ug1ZMxQog70EJI+fdCv99zgMx3urp+6P65owto1gGKjt+7p/UTrNvhOt
AA8gdj7e4qJUrYH8l1LQJjY37XBV9YORvEy+PE3BFEfg3ln3VMgez3/2wsI4agcs1zCb3O9ttiYk
sXCemJhdGAFbsiqRzYdALNxK0y7Mp63HPBvFa8gPS0jgVsx7vDyUC0vDFCqQ4A/GkJAkP6qhFABk
0g2ouTZG0wIwjKJYafXu80DCK6G7JhUY9g3I2iAR94OAIRPlmbXxLHz8T40SCHOxgYPeLqH9GEFz
r1852f7wm764d5jEE0XjTjUiHF5Q988F2SDTBiB0lAo4hqkobDXe5zFvoSGxRaXBnr6lEBjn78iK
UeuuqMIq6bawd8xGfzd6TpA+wesad72VKVia8DmSPl0gAllOZQ4OybPueKpeAsezivtehYl/PykX
mQZkP0r7F1w3pQ/fizqFVt/vvGvwQ45dFuPWnAPw6YGukAkuIsC0QwyrW1a/aydN+9e0DoEb3ohe
5uk/ymsENJ5dHXIgmID1RdLjCNbpXKoupJtbtynEdTTZek2dItsW5wSJE95CRMqNGOEdg+tCU4zd
z2ECTRXDFk/yBbowhdpWRFcFOHI5hAkiaUMG8CO3CmYBkuTi5QC2gZfR8Ad33QBVXODCINSmBezs
K9Ray8q5xauWyt89rIZrRF071hAFmShrIhoQn/ygI2Zqp3M/Hv0bqOokdJ+D+2GrXZ4RDzSiOE6g
q7MtM4/2T9T3B5pGxGVM/SztgKOCGFfAYr14DE7eL0DrOtYr2BI8yzel4AMUCbUsaKujDJZn9RPw
n70bbgKr7Zy7wc8L7y1V4AMHUSnzxLuxfIiPezfeaKEiuU1hu0fwS2MLbEmkp0LkQxsps2bcyq4v
+QOSupyybR/wEi7virVuubc94sgDznKq+MaB5Ia4rbJ2gMQ4ZIkG/4HGIVxUgFwI+sbbJd1A4vPl
Vbe06OYz/9Oi80jNep944scYQBaMYBsjorWAUNE/aqda8wVYuEGY0l0EGvYZtVP/B7SekLZntGjL
A2qFebgS2kvdME4bCeufdCAjUhbAwE030FquHyt4kH6r4Ps53GRBtQb0WOqKcejk4yjyXgCOwAZk
tGF14Uvr2NVO561chr5qwAsdE9ZEpUMAJ6QKnGTvBbs9jBAJ5EQuT/fSx41bb05Fifs9Hg19gssM
CXDBanDZuPzxr458/HITi1T1cdY5VkDv8kIHBw5IAJR1qjQq8oHfXm5i4febUCQpW3C85KiOvMj9
bRX3asNlcnPdx43kV6qgQ2OFBdhjsBCJmIjfLVQytpc/vjQ488r9FGhBKFOPgfl41IN9kE4R73ib
vYApuibUszQ0c8OfGoBq7P+NPhx4P3Az8DaJU66lvJY+Pv/908e528E0WyTtMQiH4ls/We8qh3/m
dUNj3EshL17rYgrpXexkH2MC7IjkzX+Kvl9DQC6Nvbk7ANRRxyMWJp+KFwV7vNu4Lk+27auVm/XS
8BibAqlnAnRQqCOZZLfRnt9s63mKL4/P0teNoI0tYU0yztuj0vyX57mw2RzSNZb/wsdNpFDjhX5m
eUV6Fo0kuzIhD6qK5XW/3IQGUQBpwcDU9K6qsPi3fZsCT4XyDHu5PDILE2sCg0hQdxPzRueuTKpm
U9rIDoyjBR2AMfm4rgUjbBmj0m+EdO7IpFi2KbMchZfctfG+aFHLvMp2L3TcuYOf4mssQEuavJ7e
6ZzxTe/F79e6o+Dj89R/+jjg7DkRU9aAux+T4raDBQvZ5MSv12hGXz6osfObvj+NF0jwP2mXwGc7
eR5qKLtmuQ3wY3M7qQRcyTi9KUoYnStPyK1wBJkvQyvbx9IKNqLbzaG7ldNRcThqq7a/m4IsS/eW
7MfifHkRfPVEn7tnhHfQWY2lEh8D6Np+cQvhy4/GqU9uCpNHEF7fcG1eSbV8dY+ZWzJCvSu6TFdQ
K+JRqOF0kbSiiFoug1sIqH8jkHpbGbOFwDFxQZw0uadtW/MIPo8PuRTFsQjsn6wV4/7ymC3MigkN
gkl3Zw+0QAs4KeDeHtBq645VvHLXWPq8cVaLULRIgdsYqIZ7E0xq4HiB6jW58vNG2HtFqwETZ/j1
vBl+Qolp3LaZXhubpdE3or3Lyt7OBhdfD0t9nyQ5fns1fh/sVduOpeGZ//4p5LM4gcd1CCMf8GIA
bt/JwEraZ0YpK9e0DZc6YZzapVV5dZoVHmKeebeunXGASp1iN1BkR65bQ0ZkA9kAwV/Zogn4CeEW
j8TjD1mAXXn580s9MMJaMHvghAQOkMSyY2nUWrMbmuWeJ5uuZYGXJsII6CKwJsA/Mj+JWrt9A3rH
uk84XoGXe7DwdbPeDDHqBppPIJxGMk4/ZhPag8PF2lNnYXzMUnOVOJlPdYCvpxPYRQI50Z0q8woi
BXhErJU2l/pgRHIMI3ZpJwOUHdyhGL5Z2nMfQWhYw/4vfd6IZMVLXcIFACzm1C6ebWgIZ1GZuGxN
im/p+/PgfYo0WKM3QV85EMjoFN6AyRjIqG1isnIgLH1+/vunz4/CSSTkrVkSBQm4CwR4JELHa4DV
OG4cI4ZDJVMXFwH8eEfQ31YAA4i6S9aEG5bWjxG+uZt5SPTV+O1M0gkedjw9pry5nQ+0696zpnLk
EAhWt0xh8dTNBPyxLYJNDMr1dceAqRYZDxowKmfegPwJ10pIFdlb4ulrCGAYfrNyDNWSCshAO/5I
8rKKcP8eo0JbUMVPwBa/vEMszIFZO660gpWc48YfxTi0W9+Os70/VtmBVZped9KbBWNHtlaqNUGE
UVU81o7jHuQ4ZCs3lYUAMGvFMh1VCUsxLCKHBN/KQostg5XcyvAs3OxMdzHHdwAO8TW+Pt9XkX6+
hzjonbaQtYC//aH07MPleVjqhhHHvIUZKtzY5p16FOk+7AYUuZTuVxbq0jQbgSyB8SRgbuMoo7L3
vkG6rdpj4672rlqrRyw1YURzQCEXlQvdA3yGw0DH7BcBESOaVJusdGJpjIzzGJZoXRCoGJ3wKizU
CIVT0M3iun6+bg6Ms5j3/mg7EPr7KFP/pQep/9YO8nKFw73w481yr8i7yU1RkcE5gPJuRLgagKEt
ChAsL//6+cAyixfYLMxCLwOoqatgvHaEINRNlYwR+MYnUrm30Mp9va4J4ygOuN+PoQN8XBS0Sm41
Dx/DPGl/U9HQHcz93BU0xtJYGWcyUx3qaQxmOhFx4NGO7Mms24CnzuVuLH1+XsGfzkwSS0AnQXJK
IgXH8wgwVb2DVW+6ve7zc7OfPi9RIqsAmu6O0DRAAiCmZfLOkK1aEy9Z+vlGLNMxj21VQ2IzKmBw
EIm6L3a55tdIVc/riP7988sG/qG0GRlyVZC+L7Wd/yxBtHZ2QC+N6XXbnSmYlMa44+ZD0R/7kanf
OXMKtWmUGFcW6sJeZNZk82SSXqCATErbwfvWK/1G+9Tao6r3ctUcm8XXPGtl6E4lPVadH24gTzpu
LIm84eWvL/x8s9pKVO4lBVIVR4/DLrBKBApj+rszDGt6T0sNmIEc1lABwAv8iLQIMDwTmC0QYIML
UuYl44/LnVhYpv8qpooRFO+EdMeyV3xHc78AmN1dwYgufdwI4Qo0ZhQox+7IY++ZFg5Bbqd8v/zD
lwZnbvNT/AY6Qe0jG+K9qh19QKQFh5Rkz/DKWHNOXNiqzXLXSGs7QQ0dLcBcq0+8bxLpZuoiV5G4
K2dZgB/7xWlgavZVIKVZjuIyjebjYHY7gj7NN1F2OwoanGz8fTNdWRcxxb1giAPAD03Rll1lu6YN
XnyYe1+ejKWJNs5kv/RoK3sLlqh8iHvojQskK/Jh5VD+eqqpqRAGfUmkUlM5JeDEpyKa7dQ83Foi
F6p/l3//HFH/ngdq6n8R3aqprWz8/sYen0rW3Vik2Ms8f/ZALMqUu7vczlJPjIiGoF9G26pHT6zB
5hs3G4Fel8zbiHJaI/J+PRfUVP0SpQA9qK+sD0jdQsKy1vLYWlK8XdeDuWefwk6WNa1YM2GkqhJu
g7Ho1SHplAWJQu+qewV4jX83wTzLKQfQLjAZNUyCXMjCbXhSrklBfR1z1FTTKgslEkIHfF7aeldS
yKem6RMnyY2vhBtZtXvXQ2b08nAtTYZxTGvZFFCppGiMU3Dayg70H28q16rMS+vWuGvjuISxEaDD
H2wYrCgkmd7bspFQx+h/kqShj5DcfLzck6WmjBB3AZ9xyTS7HneFJj/VmM857WTYBiqhm66T1Z7L
fg1LuNCaqaTlgMc9jkWM1qYxu2Ej/wVxxd28wQ/U2RFSX5WbpKYgdMK7tu8rmfOIVORcIXY2kJ+6
Lm0IX7O/VzI0uMCLBD+LR60erU04xfXGZmtPua/PJ2pqcXlFzPzWtZJzOXigo7WgNEUgxSQvKATI
LRZenq5sWwurODCCXnfg8tjlxM9cE+c2ybFbgdJpoQp4eW0tfd+I+HRQATTWmX3Mk+xB0qoHYAbn
1OWPL+y5piwXTE8c1cBg54wsXHyoZyJPngTePpS9f12UB0aUp6SDaR7DRa3vA3WMg2T6XveoAF7X
ASPIgU60HF8OyTkYAetKpXS3Yz2LQrnlP5dbWNgSAyO2mSRgy43YqVDic19F5mziCmh0p/sdSv+l
dcXJLtcMRBfm2lTlmnw6J2o8fk5GJW+x46Y/Kkckz5d7svT1uYefjqcxKeo4h6sZj2SdEskjCHtP
UJqCX0zoXZWuB/Ds7zbAwfds7nXkGMN7sW8TANrV6qVzqQPGoxrXs07VfByPspimDSta5II8JC2v
Gx4jkGUHrxDooEGlMsGluffD9IfFc3Jz+esLkeYbYRwUvjXgMLBBZdbAl3gpG8eo8iHMFNmekmsX
nKVmnL/HX2fQVk6YyM4QvoVwWZ/vYzckRzHY1yXUqW/EM4E4Ma9EK84aeruRFrAJ6IZ8zXZmaYqN
eCaqRmJs1NlZNpAXGlWHYj7YydvLk7D0dSOWA5u4uQdlnfOop2I7+M745EGEaeWivzD2JjhMJbDW
pFllH0vC6XbOXcWF/Tr0ei0ts3ComdAwmjvQUeRBfm6nOIgaJGnuGo/debHdPYZFBQHxy8O01BEj
iD2/Tmsmc/vIFRZRNaTpDica0ve9ddUDlXpGJDNb9siOWeSo6Sh2QWpNN9xxjm4IPv51fZj79mmz
s6quzVoQ689VFt+3IZQFmtH+bzjwcne5gYW1ZMpPjR5o4VaYV2c8WqrfZTsC3gqHR/8qt9yQekYk
y44GLgcX4/zHMjCtEGe+rOIDNKLK6y54nhHKaT7VFR9UcWZVdZjgPrv7H6oafypsX7wbPSOUcxv6
7ZPHhmMl8cP3ToUCPfjjDuuR9+Ozz8mxFEM/PUNnAfoNIJYOxQhTHL9t6l1qp5rTnQ1NpNw99DCU
KPGP0pQXzabTQKj/Bku/nr67qJ+jWk4yG4BPryRvPKvAloebgOvUWzuEvM57OoEGR3VhPWdwscrf
bOAe7OpIcB1MDhSWSRNwNdId3GBnpXbokqikvV2/FNkE6YKobNow28MLw7dXXtQL8WVixkDlUGXX
VuKcFtrdwD+DPsoMRIC2Umv+YEtNGCGs/Rp6IJawj2Oqvd3ouAnkCWxW32N8r6wdwtD87xhz2z6E
uRPpzlPgxtveiU9ihBXoVfH1L7yYEJ0Hrxz7qHX/HTYXxUYMqyrBS8MzB/Wn3QF6/xI8v9L+U2mQ
DsSwoDNwm/kwOrj867907vJCauLFHL+yYKUlCx5l4Zg/yTR8JMlA9vCgv5c8BYQS623ryKTbAYE/
RK6cOIQku2ljecmDKNFf0lkbyFgHO7vwtk7nPisoRR1tqL6vHIdLo2DGvxgg14qay3kQOo7qYQgO
NOkg7ECSdKW4v9SEsQnEntNAGUOXZ3jZnGAnA31RktbwlUdG+PJIL7VgnOmDDeIrlD/0uXBK/j0t
Eb7WlHjHTvlrTSxt9UYTsPkZihCaSUcoZjx7QyIjJfqfl3/+wrdNcGpayCGsRpWfoWsz4o0K9850
n8GqJlnJMy9cGkwcXFAW3LaKqjrrrhjuXC7uXIsGd36RAesZAw5xVT9MMFwArJ1fcdyekTJ4jOdn
aljDd+66jxu7GXUoODVp152VDwss6ZbZpqVXmdwgVE2RLNa0rOtCos+sAxOYtekDy8DP4t4aK3Fh
iZryWD6Q5RaYPvpcO70DhMLwveilgpySvvIdb0pkxSXjqpcUF1vpBz8t4dPXsEywnixWAMx0eRbm
0f7iQP+XQlauxsluh+qcxyidejEUF5Ox9I6oadeb1Gt/hAPRH5fbWggLZmxNzArgIWPL8jywJriD
M1tGNrhi9f7uuu+b+1IHaha1Sn1uxtSvtzDsGv6Zstq57n7LjB2DwCwoiwMlzoPt3CVJXOyFCD/+
sP0u//6FJWXC4hitBCDAhTjnafzBQuhyeB3IblenIkxkXNoRVoMDXJ6zwBUH1yXklnd2cbj88xem
1xRhsWWich2P5blqiR/REILeA4/jlb0o/HqhmvIrKvb7BlJI4zEgPU7eGth54CvL5tbLsueqdm/B
w3bG62pHqIj/fZcYIU+c4BncnNOgximapr+Ecl6uG6d5/D7dUxTx89DrMM2uEM++k38Env9x+dNL
K8h4X8DHrRwHNZRn31LdH2CoVyr7UHR5ub+uBSOGkdVAibBJm3OZe9WWSJSwuybd+s34+3IDC0eb
CY3jlWxG3GabM+nSh0SzZ7dvv1OgnCyXrdxf5oH+Ys8z4XEBRFVEk1J5dnwf9johh2EFHJiuO9f+
hY6D117ZD5M+U5vSVy8Px6eJQ3br8vAszLAJjBtc2rKQu/Kcdn269RLvBIH2fuPFfA2GshBoJi4O
WCk48uA0OFuJdYMz7g3c2BtcvO610jeTW30MTvs/4LO+nAyfmZVI20YyvOsb9wRfaG/TjSko/nG/
MlpLHzfuGASsu5DBpvtE8hGubHW3ceLhKowifrnxUqKgTo0lzJtOfUfyDamhWwnXsn9EHGfbKyYb
LRi7ECTfSR8npDn5DZ4O8BsC07iHeDnD7fKa1Yom5pH7tBkFPbjiReE2J2fQfA8BZPXkEppfE2n4
uvP316Hfz2kAGNYpyVsX9mpTIafNWPH+fHmAvlyr+L6xG6mcOOOQNs3JtVVkD8NvOEtEaQWLOkeA
qOt/s4ne6WJNZmypOeOCoVy8i2H93Z66NH2tY/5gKzTT8ZvSyvZllT1b2r2r87Wd5Mu7GXpnXDhi
D6xxwrDA5JDvnaA+jEW3i93gdiqdFzhXXFN+9uGG/Pck9UjFQk3Uc05Qwqygsoh7B4RA16wVFkLQ
LDhWnFSVm/jOKVdqpMeuVNLeII9Tlysr+MsdET/fiHEJF2FuSbs+Qcr5XtsQye+gGLJz2JokyFIP
jDiHd3mseIUGLNlVtxxKiFGaxdNKDWFhks1So4JN9SCxfE/zelIdz6MCrizzggKNp4ZRr3t7OVa+
PFgxTkakQ30BbqupW5/CQO+p3/0I3fS5lTnSaLG85l2KNox4Z3wsHeh52ycvaG6LMRaR8NKHNhHX
7+lm7RHelqxphLJPQT9mDwq+wzsRMLWyYy2NkhHimgU69FhMTmmMSgjT0Jkp5b2exF3rk2vqaRgl
I65tZ5pQSEjsUxEjTQQB1qm46T1lrdygFnYps+CYcii8Qm+UnKAVdJeW9kM1VF1U9d2+pWJr1+4v
J2u/w4N7jUuyEIGmm08a5AGh2iUn3bnOcwgYw3RTQc+z24P7Ae/Vy+t3IVDMKqSfDZ6TQDvnHbL3
+y7395Xsn+zavx1qetRB+Xy5mS9Lwz4z3XuCPge9SmP0IKbxPAJtEpWOv3fAuc6s4QGn8cH31l4Z
SwM3//3T4Zv28GEsY0XfKamPtPdessm7ZaR8udyVhbVslifrEb7J2pH0Hc6jtwlLn7XtPQJ2vYEv
9ApSbWlSjIAPIWGdBHEuTqosv5VV/z2viruJhfcQer2v6qsQUpgU45yXY+hNbW1NJwXbyjsgTIJD
1qZrYL6lThgxX8M+tuSiICfeiH3A4caXyeFpnmY88vMI5O+nyxOyNN9G4MdN06myYtMpnD262760
D3GnkR3uxZoi0sJhZdYrqzLvPVe204lBZ+cxbpV1W1vOWgZnoQNmsTJ0rbz2fTGdGpeH24moGBLX
ndzrkY7by2O01IF5kj7FhAx7oKDGEVPdxbD6A8V/X7puf7j89YWQMGuULbdwbS/IdLJzhhoVolsz
cpCwX3em8tflNpYGyYjquskyvKD0dIpDbu9E7PW4us8Pzbi/KtXiM7NOGQxzib6yqtMwuu19lso3
Uvf5yo1kaQaMmO7LvoMOjT2cRhco7AqyiTP77fLYLISaWZ3Mm9BmBIr8720rnnNvPOCN/KsP9Z5U
039d2a1sS0tTYEQ0CUc/sHQevKee/WCH4wOE8p7+B8rP0jIyAhlSLjFE3S3/3Qd3cn5z1Axa9a04
TLxaWakLI2XWEFibgD2ZEn6anPYHxHprJY5Fl+4mDSEqPa20stCRf1UtY8HKfur4iREIms09UW73
FOAqKrpwZT0t9WT++6eI5mUloXKPNpyR/XduAvvGLXQlb+fH2fphurBszcIltLxJAOnf6jBEfgUb
7f3lFbtwHzBLlhowHsVD13nv/fShn16QpN3OC7bCbCPlWAfVys1z6ffPf/80TPAudbMZyfIe996W
heJxPRyWZtmI6ADVRUiRow8wWNyK3r+xlIro4EL+fc1qfKkJ44SGdrvnz05B71NeHbFcR7dB4jrc
2M7b5XlYCGlTzGLwqyJ14iL+CcnN2xo3CzsYoR8XXrcxmQoW0HwLYowS/TNE+P3zI8ztvPsML4DC
W7vDLsyxWbfTBZwORM+d9zSnD2MFmJvlAk53eYQW7v1mtY4Spy7LXA7vGfUew7DYOKw8MLwf51tl
Ej7KFh5RjX8NzsRnpstNX2dDl0hWvlNQr9mRCqcVP7Iws9fIQAsryqzgwY+1S8Iwad4tUac03WQ0
G6ZDKWH1AeOGyu4rSDjA3Ds7Xzd8xrGNSgVXhRyb9z6MNwX29cbCy7IcoyHttgm2qk7j76tLYWFf
Mat7XlY3Lmm8+j3ERjLPVI6VVo1D1ItuL3D3zMJgZQNeasoIf25rIBOHoH6HtFw09w7rG+T8bYi0
0gDFYoA7t5fHcGGrNyt8sVP3XRz49Xvv9U8j9fce8hhOWGxL9p8E1hvXtWKc7opYnNWS1O9Q2rht
sKqnOt2zOrj3WwKAxbgST0vDZhzyYQshCclGCBNLIP/R1KzunHfxpg2R3Ej1PoZj4FU9Mit/sDdv
+hyJsvdwqrYJ/0mL5pan8SYT/2SrNa2F/cGs/uWlRdoYkMJ3OLNEPa0O8cjAbai2bdxHc38C7BkZ
+ne5TwvDZ5YDezkw223K6l3NWqWO2JbzyxMxRGA0+f91VzJrg8g4Ud/GjekkCL3hfrr3h+62gerp
kNg7ZdUrs7Swe5tFwUIpmxXUCd9k4ba/E7gieZGsmJArI7aw45kGDcpuEtVUefae45hWhB25JR5b
u/seosx5eVIWTlFTOUP3vpWmnZ28x7SBS1VSHRQNT0CrrXThj/zzv2prPjPdF+AZmqa2paw3yqaJ
iaijnBXpps28VFfbRlBkOzdIgFUeCFRxLe5KKrKw3FBqaysEg166sripNNcFEi4q7t8Y8AjtLcxP
uzVLmK/H2QmN/aOcWs8DCrbYV3Z40xc2BDhcuP4iI93xcE1F5Otoc8zkPVimJTS2ev4Kl60bycTW
Y0dZi20Cwa/KCV8y8jK6V8k0+I6Zwi/zMOFem1kvHicIaNFXfbkt6o5ct0E5ZhY/YLSRYRFaJ0jH
QuBgjOZr8Di1O9q3G02D/eXluRRhxsyIUDvK8gV988Ka1TdNBT+UPZsAuFhZ/wsHlFn6rcJGZnbi
kjedpjH0Dpg1QEs9Apsscw7abSCiC1U0sKg3gw+zsJWMwEK3zJIwcgG8bsZweMsL7rjfQKiwy5cO
4sBXCTn6zKwKS5dPXCRd/UaTuvqtcdT+4t3Afl41K2ZF2OuaYkCNUL1VtSj4dkqkrQ66zdzgcLmB
hVkxxVJ6pKn8MFTtmwUY62TbG9tjuxnb4Zb0Tnjdyupa2PxM1ZSJOcnkN13z5sQi1b9pP/jxU+BA
6f1XO/ge/3Fdb+ZV8OkhR+EOEoY0r99Sp7qbD/Q0Fag7s7v5RIdBzMpW+/UGw6jzdzNlAt/UiQbV
2xyS8/k6h2Wquu9lwKOY2Jsa17smvvISafpr5MKG9S5coU40bv8zp8Tn+6qSbAdrxVfOfzI6Xlce
ocYmECp4Sse9k76FhQpfVF8mMLuYqufLs/P15s+ocaurOZ887DPJm4Vx2+ZDPe3r0L6hOZu2aqrX
lGcX1pqpqyK7IExBhEzehPbUFGGgYCfYlZbKwVlokzXBgaVm5svXp7U2wL2bEbsJXnM/vNdZAQMf
/71P5Mp2ubBxmRYavCLIASYyeIVD26DghFCCj9LGwrYer5oN00IDDvcs1zT1X8caGka+hccXvxkm
BsWHNTDuwj3UdM3wpyrrRS28V9uDsJAsQB2NZRMDlYtoxNG1BVV1Zs+VzvZyn5YGzYj/gENfU1vg
FcKGo/+ewOX0tfAgbLHyLFmaciPuqwDc1K5J4JgHeGhzYMCT2Xeh3alpl3hDvqbrv9QL+vfK4tRi
Jang/9bnwxNVcI0IA/zn8hAtBKGps8IbBSBRFmQQk+7380RUjX7rmH9s4nAlBbzUhBHnmg5WyEje
vsbwKn4FKIvHzn6ostGdog7PEtI/5iGx1obr61lx/oVCmKDTnKsg2bFWJ1EPHFA1NKCO438uD9nX
271jkp/tQmiihWedskLcJb29KfDbYXC20bnewXLwEIt7WbZXZXdgOvn37IN3xrM6pMUeDzYNonvF
4THbuf0Q/rjcnYXpMZVqKgXmCevgOJc3XfAYxxTeGXFqH2ULqCIXzPnvde0YG2QFbHgsYbwO60po
aEsUwlNaHeNB3k/DKhJsIVZMWxCawj2WJn2yiwe8qiTcJjfrE7/08XkEP23xHlTkSDZ62S7oxp+p
xtsdJg9rqZSlaTDmGUQLKZsBUV50CsaPwQ1h/GEuMZBwDTa99Pvnv3/6/U5qe04FW8NXHLjeb5gj
J68tS9RVOpw+M0VrcDhBqnTU+auvAe7fiyKY9EbEDl87yZeGyNgItWXXYaqy/BW2gq9gpX94GYFb
LTuuo42/3jxwYP89RDKrqow5Xvaa87y/Z1MN0fFcuGyMutSWa6T9pY4YOyKsA+GYPHjFPq0SeD2T
Rzzfd0A7HIOOr23sX0+2YyrXlNMg7Cpwi30NXiv4T0EfTQ65DmjimFjRIWWaZQLA+4E37n9cXOj1
rodo2gucV4tsf3nHWOrC/Ej5tF4VHzIYyoTFfkIxaWNX6XCY+mENTPb1U8cxQaM1b0dwJtGFmOLd
KfowhcMzK269gQNFLdSIBGbvbq7rihHdvuQwcsFevh+b7IeLTXVX2YqtPNqWxsmIawJxNOm6NcYp
Yw/JWHubQVxHDgJh3rjkwEWcp9WQY6bBgLnVI84gT4MDenlcFs5SEzYaU+YX8ADnrwJGyVGt6Z9U
aAhTeA091mjCpcQR/yR67an2dXw7JvROuFoO7ojbufSnYWN3rNxDTM05jC5fEz3+OrgdE3nnKs+r
ndEv9jxp/h9nV9Icqc5sfxERjEJsqcl2eei23eOG+Pq2rxACxCQE/Pp36JVb1ypeVK86vEClIVOp
zJPnxCCIhDp3X66C1kD9pbRqrnMigYm+SwSEiAoHojs0WVRw54Fglt6EkSI7Fmb5j77JWfjr8i7Z
pmR4RaC1Az23OAO9ovrnOC3DY51E2tnRcvGBqXeSLe1Ii1GagLwYmrtq8fvi2HW6eOj86pmT8pC1
YX5ymiJI43gLhPmhLBuJAxOch0pMJ5Oxir/6eLFDq2znwXGtXEzR4pzgO0/KU8dVZGCk4eHyOlpm
Z8LzuqqswGbTgUF3KW5cxo649MFVmvVPiPBPSxFvJX9tA61/f+c5G9ACQu69KVYwx0uphmk3oyd0
F7TtDek7fswGsoWMtw21npl3Q0XKIYMTMBxDod4QYgiAWItzFmc3TlJ7aZwPr9ctnuFCyaS9YBqE
OEYZe6E6eys853s/+qdg9uo06Ip/L4/z8Ss1MLF6aCWMZYJU+DGMF5HWwYKugvK2icYbKscvgE5/
hgjJ8fJYFs8dG84V+qhl3HWxOA5BkvnoXSyK/lCWfj1unDjbAEbIJH304WFzyNcKfB9DJ34owa/c
D8MplHECHTJHFkeU5h7i0uGpSqrHoQoODjTXU3DZbmQmbHMwoiUOqgl3og5qSVqEDsTlaPEgvUKr
jbvZcoJNoF7stkOjexflUfA/LFEPUhd/PMhpuV2oaHcDJxuYbMtETMzeiAtU8UljoC7gP0gwLj96
GiVXUX7F4Cn72xLzTENgzvFBpkB65aXQyyimFAQFU37daTUhe05QI+KDoR0dXczoUJ3bI8KBa3++
Yd8OeI2ymQ2wBZa7P4JBBneOu0Ds77KprZ/5bzksMIF6quBDxvMRRYzBeYxK8KNHuT5SP9tCSdh2
17BlZ4ZqU46ixnGg3a9IDMHPGBwYW6tj8UomXM8JhOv0oPI4Rrg6JuE/ImH3yQfXTuWwmwEskeMs
t9R4bAZhWLYfORqSSHlxpG52P+VINI758hUivscwgECKvjZwJYZl+3zwsGS8OOZ5rPaVCJYjGQbv
qm6awMTtJRGhi+vBkS+qqrObJWfOYzWMQIJePlHrDffBiTIRe3PNeLhU8EuzyOMjK8lN5NY3HRXN
fhnERvLMshemQNXgaRbFUVEcSbUgJZOg4Y+L0whawpQ103c3jrcEcWzTWf/+7iJvwWblz5HArjve
eVrinxG4SEEhc0SpesMB2oYwTFwDOy5CEO0d87a7RworzWaH7aYwOUxz/HJ5Vyx2bmpVtVBeaZGo
4Udel92BVp6HkEd290PSqiunYVj6gKZ5CaHp4ph09SEhmEYivpNZ3UULvyrdH0TGvT3U4JVXDJdr
D2zDoS4gZhtmy7fLS2TxVCaAD9qQHh3dLD8uXMVPIPRZblq++FvoN9vnDavOuwoiqDOWpxHA1vd6
ZDt3E1Vv2V4Tt5cFPIkDjSMk6nzHmv5LATzYVDcbFS/LCTWRe6NTFjnXND/2TvCLB+Sr7yq/TBvP
k2kb6naLwMY2jnFXk2EJVBxiGmE8PuT18lS5A6bhfR/6ecM9WTyHCTIicxkzWnB+VMPyMOYDVJIr
7wGolkNGKhj4VuuMZbtNdBHOblSCqys/8kgDVOEQfeuWVbxxbVvuPRNQlLCQtECo50icsLswI8nt
XHcPdeDuO5p3x0BAaBO9p1ck26Hr7hpHl3JWsDji8qWHrOr/GIcY9zO4ntS44Tk+Or0xxFHXNMg7
H+vnyQDih6j9HJau46Xt2IzFY1KWVZaCnTLcYuj/6HStwxip9ookauqTLn/VdT/ugKWltwKKXruc
Qt9wYJtCBh9tzjqOcYpbNomCAlLxmrXOgHRZdFZD9yDcot6DHHrYiRh6xxUITy/7rY+SRetw63Tf
rZ4KRq1bt5peaLZqz8p+JTKL+1+ykP8gF7JKRQMjmI2Be+uX8ZWDrlv5btBq4NmYc0+/zKAq2K0i
x4TGn1Qg7+EiEni2bLciz3Oxxa1rm+VqZ+8GZHAMLspy+kUr0AOuA8pSflJsKve6ZF1KkCWIWfIQ
SXREXV5Y27E0LjSJskxXFzF/zTiLj9XKM6T6EPwzS+dccaGte2dcaBmvMAaI314qOhQ3eo7GR6iB
bfk625oZEavO5pL2kNF6cbn8hyr9Z4/I1ILhayj/aUOEzdi0ONrkA7BZmOEoep6g1UfT6pUuRXEb
5gGFImzHoOyIymwRb45jsTATTgZ9p0IHuhleULZ2frF6FrusReGp8tGsRurRhw6ze1MHsLjLR+Gj
WwP7ZMLL/NnJ6wxwwVep/WA/E4wVrvbstmGyAygrhK5ku5UVt5w7s1QrizaJ+0WhmRONt/s/BG5u
mP0oablVMrJNx3AZkFaBkrRu5qeqZXn9i7ljEJ6SNspA5o83f1LXe9WDXXLf95SG1xChroto+oxi
nPoCfDWv2qNkp1knPy8zjsjlLfrowl2/bjgIFyFu44EU51XnQ/OIbBs/lj2B/ODlz9uWzHAGoNhE
9Enz9mX2FtBKL9jydgFJUd+Do3Qi6gWshO3GWLapGF5BtMIJCuF2L1k0JF+rxUvAP5nkdOs0W8yU
Gn5hHnMwSo9CvmZkit2bitEeoM/Zrzo8avWsw6ZO825SciN8tB1owy1oXmdQF6/Vq5hlL9HjIR1E
kaH4Xbs6fr68P5Y1M/PWGY94Upd9+6KDEbRdKu5Z9CtPuml6vTyA5QCYWWoFKptZqaZ8BehI7Koa
qqWigsb7qtmYBhJkxF6+GUJYVszsJae9gjauKpPn2R2cHa609sT6SO9zCCVs3OC2BTN8gEAb9xLU
QfnKF0U+V1WsxlPM2yg/XV4v2/cNa3ehMIPKdNa+iiksT5QNSXmoWa2vAbTA3s2E9LwwXVZDXbz2
JfBee9lB4ixtXRrR41RDoGl3eRq2bTfsnnEAv2ISsc+0Xcr7ivp6l7kMHNTA4t41pfxa12G4sSUW
uzS7yF2Hz+Cu0ih+97mOUp3zPrsD50nMzrOIEmefj3ij3lyemG1/DCeQcV/oRJL4UxXq6AHoSPfo
z7TfsBbbATZNfuA9QWqpeFUxJycIirt7OZHkhpdyS6PSslpmghoVxJk0IK58nZ2Y7v/IAUFPZxdG
UbALmLNVybGsk5meVpwkbqCyHDV8KITezCgiiYeAojS2seu2AdaT9y6yDUUiwaGj+auqx/7UT8Vw
Gw3QlLq8zZaNMLPTirS9XyGAhbwpDd3UH0H+WwU6yg9dMyQbDzjbFAxbFyRrdThMzgvilLEFjVKR
NSk4e9jh8iRsW72O+26JwN7RqhKE3S/uSEpcuaF3S+smBdfCrtXi1+VBLJZucl/T1ltoH7HutY+G
Aoza/YLc2JH0Y01a8P6j1vsUCIeObwqIHr2FlrQtnXHXz3UNeCdQ0M+slQr8nz70BQQEaboN/2Xb
f8PMtcq9CjTP+Wvbj7MLoQ0ZhLtsqBNyt9RTsXHD22ZhmDtZNGibaEufoaeDiiptq3yAQCAe8Jf3
xvJ9M2kNuGI35/ESP8uKBk+imxg6w6oOZeLL3/8D7DSz1rhNzKy1GMfMcYkXfFJ9WXinJsnimafI
PbROn851myT3vgr1+B216Vl9Qzf6GAwpJ82gQMAhZpa9FokTsusMysxvQ9+FNKIsgxegmumOujko
mPHm3l+erW01VzN7Z06CeUVVD2HwEkK5Ydcuwr1vomvftGZDelZ5ArwMLHjBQz2JUiqm4sFvxDV6
V+tOrZN69+N5GOlw9lr/hY4O+lOIg+frruK1WCB8tKW/YnE4JpG2LAH/DSIdvGQdVGPU1Lj3rd8+
dHFX33lBc+UVZuazCUOupEmALwUjs1se+lBI75tfJENwE4vFyx+g7MTaK/r314UzPUHg9I2ssC+i
YMl3KnuvPI4uX9wNT2M7VYYPGEg20GVW7N8M9ETZUwwur+/RCDDZ16tOrZnjnqF86fRFyZ95iPu+
4tFPZKS3nkQWN2lmuNnQVbnfBPkL5JyLmxksjATswkXQHwYv2crUWVbIbEmnjIlYV6N6JSof62OW
d8PPsPOaYqO0Z5uEYdeoFINVS3nJi1oWfs+zzPtJ5r4+RHIRX67bhHXod9YnATyMOE2c+x5Mq3uO
yOjgefXGDvu2BTJse/bkAshE4X0SXtAXd0pPuLL6qOTiB4RP4+KB5WMn0xwRU7TPyEB3LqN1cpDj
Mrq3i4Dy6iku8aZUVSCa2wwQnOKJyK5x9kx1eBZScITOVap424B/mY+xOPGsDZCrYt3UnLyADu1+
Gkjk/4w7yLVtlCtt8zIeEaIBQWJeZOy5j9R0r1Te3jVR/ePylljiFrOnvaWd6oXDGGJ4vHp80PZz
7Mg8Itrry/qTN1wl3AUPEhoepJdNleR9ol5RY130IzSqoMLcoou6Og1yLveX52PxvSaNtQIPiOeD
W+lBo5Z8XHvaqywP0t6DhtriXyMGg7mYHe2h9LjXlFP0KaOqO4cQyNyxIdBPE2m2olaLOf6n1DRA
A6Qq4+iTZn7x4C5xsyNtTXetRPnpqrUyq0whzZamYQ17+GOObFTfQ4bnT0uDOM2DpNvYEsv5NctN
IExs5wLU5Z9nSqr5Vom2gv7qSPhGuGM5wmbjekugCSzivn0Ng36+5eACYVlEdqJn6tw34/H65Gqw
TvGdA5uLxtduEA2vJOexupmHGiJ9fhhouMmoLbYQvLYVMyy+j0PHb8uaQj6Du2dCR/qaR2O88Xb/
0w78QbhqdrGLsZ4CVESSlcOiWsTRqdU03CC7ihZ1Fw3t9NH3Bcg0iAhQ1RTwjNENG528YTuIzERo
qA/zGHYVymyn6kD2N2QG2DfcyabMqmJflYTSQ4iC9cCONbSY7lhJZ/Iq0LWLcha4q7o7lkwSNPM5
ugcj0IUniJOHqAgemB9CDnKv5aDlkcdZn5/mKqmiR0ahabMRsFtsy+ySpGXH2oDH4hmNOTUa1ucA
rLZEQ40jrZ0FIq6X7cuyjWaXZFZ3I0qSDX/GC70RN32Ye/rkOM6VMZMpPj87JYqfXDYgcixDlKJB
B02O0LaPtrJ8FmdqspX3KMRE0ZT3zy0Q3g8yK1/JTN2vMixel/oqOZTVmRqhH7rG80k6c/bZreKy
hoKXYD8ZEU3y2DX9tOEkLHthNqn3UF4CYjzvnjMZi7sqdqL/1Y7aIhm2Hai11PTOL2RAU7qTCMQz
o0u2Z3h9pW40lTcdY9eIC2GVzDb1zIGyaRuq8ZkRnjwS3fePIFeK9pePqsWHmj3qrOYBR1cCe9a5
akicAjM+Bt8gtihBH7F0Afic0NdLf0yADrRywwxte2KEgxoBBuBLncCg9VKmWV2KOoXOiLNFOWIb
YP37u23R/uSSOY8SSOaVLIIcqRqQdh2U93Z51Sz2YTap++iv0LFmyWc0335B4dC5By8se/TQPFKD
pi0HhvryQJaSpdmeTjPqxM7iQMqHRuNt2/S3cwgFKF3m7AiG8x/hMB6LDvWEy8PZ5mWEau4A7pK5
ldVz1a9Ni7yoIEY2QN4TnUmIDBAbXh7Hsj9mA3Y7OvFSar9+hrKVnz/MAxLknxsxk2v432E0ZgO2
DHunC9ScfA5pySBeSbplSsGOcOVCmd3XcwTt76qd5LPseX4DmeYjCPWSm95HWa+I+60Ek22djHNM
84n4oD2unlUCCiBFBn7vdFui9baPG8FGNoiJjA5uEQaM2V6pUO4h8eVvBBu2r/t/m+Ca7GQOJLqf
QzTAnl1E+rcAx71ed36MczrHUen5edz9KyJZ/VYunfITGvQQfFz3feNm0jGlAUcl6lUxvIn3q7BJ
eE54jbjn8gCWe8PsE4Y44FwnRce+9JAE3NMY5PSA5de3sar7jSDfsgGucTWReRiKMZq8z4RCLCXF
GjV9mlTBt8szsH1+vVDeuVjXgTZa5Dj5l9bT5F4y1BqVCq50EO7qoN59XSCumUt0RLxSv8tPVHYQ
QlgIuFM21t/i6FzjBpINKJuCcmmfs36m3m4OiybfycAv+FfwU3YqHZAv7J4vL5Vts9clfDeZOe/q
3FEx/dx2tHrBvfRTRAF/WdwtcRnbAIYliwUPRBx//7OKvfa2rbtoB0xqeEROZNnw2JaLyDXMmfA8
T+KydZ61ognUFMQB52m6l7ShpzbO+7SjLDk2Wm/h5i0oJLN5WFRRgzd2EbwKMX1pS8DC0myVQhA6
uFsasK2Gk9gFyVKQtAM6feNc2KZpGD6wzsKjUTO+UgJQSwY9Ju3S3wp1yRSJRJUWKrwbPNzAl0/G
R0aEln0z+lrwDCdzFlVvAjzwT0vjIvMN7DjO4nXfN4456SSZ5KzaN5kA39dDZW0nPIde+euNc41W
tWahHZNQk3KKQwg1I7FL5AJi6Ot+vXGs6VS7C8uK+k1CkMwPoYz6/4Dp2ZbeONCtm3QZoBfzHS9F
nwoODrAurzZW5iODXPfVuJ8aFw8oBlmCNwB+oKHD8fITuvwH0uzhxgi2n28c1KGvpSiXsH2bxCBv
skU8dzkpr7i78fPN9yvzaNzLdoTo6zSBSjxJ6pOD2s9122q+XqGROrmLW7ZvSJHXv6aiTso0UJt8
sZaVMWNLXYDIoICUxlte8y8qL5EL8oprkJfryhj30jwFfRz40/AWo9E6jZWQp2TonCtXxjBXIEQG
hoJl+zZ70ZsewKzHqyvSvesPN2wVT6s5RjzcvlVM/lBhc7c25/bu+BmN1J+EwzdOzkfPyXUYw2Td
GnRnUGtr34ByYzuSh99EOXx3CThjQjF+HkFIeJVv8EzzXVQ0jbr0ecoT/lsLKGanzaiLLZ5D2yky
LJjm0LN2OKNHEXT9kUaDe0Q/7tZtavu6Yb2AzKkknuPmDYLl7rnry+pB5qG3v2ptzOBy4q2rIxWV
b9BaRMw3EoVcl1sM4vW676+X57t4RonYBUij6N5o7+bVQ+VC5eWcT4n4fN33jdASyWk6NjKLjzxH
JY3IXJ2c0v338sctJ9SMLDVZgCf1Zv9M6vi14mCs4OMNF92vFQreaPd0eRjLDpsBZuGVksnG6d9K
pBv5Sk8cFDs5V/MWQsc2wPr3d5tAQ7x2ZN3Od/Mcvokh/g398Wjjcvm4nT8BxfbfH5fxOC7oXOzf
UIn9OfiR+0sUsT6QQWZg04+WczEAUUOc/0FZDRpeBbuGURLjGlbtlVMWMyTU35LY8Y9Z6ES3qlNf
Lm/JRzE/fJMZUUKua4mTiog3Lnt2mLwOAEza+ueZuRBTKK6UkjTbXvyOhpDx4bjeoIly8KvwrQVJ
xr5HT/rG9nwcXXhm44vjA+g1iBG+nPay2MWdM90li+cMaVw0agOb8yG2hSSe2fdSzMApBywExHd0
ccWdmrrr6ZdJUUm+J83UiOOoICe6fGtAPgcHA+3mzC8R5zRdKdFPGUMH/XlynKnYSinY5m34BX9C
IRwYevHGFiDBaZk8uKjM7pxxy7F9fEIQfvx97JM2kB7JavEmAiDdv8S9iMtsF4MDjX9n6CU5ZWKu
9VVe1DOhxz3xwqRSQ3imPbqX4KO/Zl386fJR/9g5eCbqmOipWm/E7Di7nn+TSV2cRrb87/LHbduw
/v2d52kdHfrTIue7DOwXKcuT36xA2isnWwV9y6//j3gj2JxANsMgZOqW3q7gIzt4zVbd27bHhmur
6hxMdjXv3/oq8PodcfLJ2wcRSu170UrP3Q8J839dXinbRAx3RqFCXCcTfHTrgp6xLXLYhdwigLR9
3IhQaqLdPgnG4c3phr6HVBhh1ZEGoncO1/16I0hpq7bwwQaCfW4gmKMz/YUk4BW6/PGPr2EQ9/x9
iHwAMyfQR4bnVcRrrdZL6KrxnLy2efxpoptNEZbDarbgcE28qAn7BAJYZXLkIRrp3HAiaQPGs8sz
sY1geCUXQJCMySiBUqZ+bD102/R98QqQ5JZyrWWjTYrEGZRjY9KO3rll8mu/VOP1z2DkNv7eBzlV
8N4xfj1rBnqqvLW6VG3K1dt++vr3d65CkLGd5UTnc19M3T2eA/J5kH2/EWNZTNkkhxIOKfQwLclR
NHWDSgUP8OQI8+7QTpU6emrLZdjOqmHGlUzwKouG+ZwFQ+bsFcjBnzRK4d96kpA2nYOZTdAWLeZ/
Lp8o27wMyyYZndsMqbwzEHHyXJE8qtKmcLKfbjUGT8tImo2ja9se08LBgwvOgMA7+3hDQdBr2dWD
2OrKttiF2YwiGHd5XpHmLhzrFaIcLM4ZgFy33AdlXL1dXirLDExZwxmdkFOyEiQC90hSzYt6F18/
BcM45l4rr5FTdoQgjEipF51nBHZHJ7+mBIMYy+xGyTxX6qxvMtD9CARZ0OsuxuIbhFMVlIwur5Dl
MJmsSBXn6MsalXuuWu1D1Kvghz6ux5QkZZYGa5PN5XFsO2EYCY2rLCgHUObTLmmADi7VMcqTrSet
7TCZJqEdLw66bD7Lwv+XMzXvXXCpg799qyBgG8AwBTfMhyxui/lOIWO6C8foWWeILa8Oasy+E+4E
DQLJKjxnnaNP/ki9Peu2gMeWX292mzSD4zTIlVMOTrcpT9t6pmfU2OUO4M5qf9UGm4xIEK3wh7JJ
MIbvl59GLYqU1f6W6rjlmJoNJ9nY990StexUafpppXxf4wEaFgefXsWAmXjEsOYq6rtZVoNzpKCa
cXZ+2y1ylwRqi3TWYgEmKVKItw7r507dt+M072saPedkM46x3EFmm0nGHN4gb6ruWRI3D0QCX+6D
Kvnkh90Dy3qUx8oYo1631YYtuz7PkjwHsivNS4QbU19rNEl3v677umHLbgQu5MFv8HWRU3oL9VvQ
1kAZZXf58zZbMCyZDqGSaEpt70APNh91BXaDyh+iR1A69ofLQ1h22uwr8UuwJw5dGJyJ38N1T52/
q5etuN7y+82eEsIzNRSVmwHfAdboBxJCZvBAdV16j+6kR72xx7Zh1oP2LjQLszlyY8fF2yRvn7IY
oC5NGQQft8hfPqrf4WozdQtJloEyM2fYZd02IXC46FAKh/l/quh+aR0+rwvWqHrvbHKn/AHFmPDG
dch1qu+mpLUMMtmw5exnYKuCoEvRjcNphmN3dk7GwdkBdUtGkcnI53+qfgF3PXDdEPaTUeSFR4kn
gvsCILwbvAVZHIEGrERH3ZObeIv8jTijaQG1WyNN2QyTSqslAV/FyICR25elzsuHsSPjVdo3mMx6
9t5NpnJa5F5EnuHhghNM+Mro7zfFRp7etvvGK1iWXRn4S8xPym0l8pPgz+HDtG9d6ZVQcghq/9/r
TMVwJRnnZOLMcY5Kxq89I7etP7xc/rTFJZqdKVVURh4F8eeJtio8ADGbI48by70GlTy6xfHWCNDB
sOFVbCZveBUWIAonIkuO7VCSk54z+ZqUrX6+PBXL180mFe5lNJpY4hxnWYu0SnBtOOX05fLHLXtt
NqmEycB9pSPce2DISf1Y/tAcXr3tt2pLtl9vuBLdLU1NJfa44kO0bws8w0IWbnSnWHbZ1EusZDfk
wxI7x9ZTB+T/7pkO7ypd/sicaj8V43UGERq+o811F0weggN3KuddCJpKslLCbEsE2xZp/fs7e+bO
RAft5fUZYce8FxUhuwypjuu22DBn0fUufKt2jv2Q/dZ14qWVE/xsqL6u2uCZ3SKUuLXyx7g4+eD2
2GUa0WtR8I1Us+2AGgGBhl5147HKOWaA7h/EOH1mQI8dEIhfgQHGxWD2hujGrX0RJNU5m2twVgK1
tKuU2Ho6WHbW7AlB9+/Iy7KtzlRykFIzYIDZvIV0s8TFZjcIF45TBkHhHHUwfVkzTC6IqRWJ9u40
/e/y4bH9fsN8ecz8NmDoaVIByHjRRhwl/EsTCR1et/xmHwj67fQYal2d3d4Hzq0HCUpHtvyD7dcb
hiti3wXIZazOs4Lsn8sH95BrcbxuaQyjVSjyUyhycpaCY6H4BXr++wawxquqXZ6pWgjKNQ/se151
DqGt/pi56KWNIBK/v+63GzdvG4GepYJe+LFNZLcLq7K79+aRbZC7WWzW7BBQRVUsNAiqMxnhEJSH
1DZw4t3BczerkLYhjCs3hEriHE0ByHI8HJsqBn2G9ud/h4YH6eUlssSoZm+AjvqG5wxLVHH5VeuM
3QDdQcFANTppVoVx6uVxfxMoAsHnros2ls5yo5mqdhXA+0M/ThJPXe/k4jaTegRL8vAC1t5bB5CM
y5OzGIbZN4Bm5EwXcpEnrVEtq9xlPsAPbsBJbB9f3dW72yyTzK1jT8qTH48vCs1RoLO6Tncm8UxB
O4qMt/QmkMbjfwPSbvFvZ7wSHuT9aSJ998tdBvc2+0t1ruQsd/NUsUPg0d+X19xyZP/TFyAZdxwN
i+YZB9kLwf3rgy0/Rf/mVp+jbQjDrHvttY4fU3lq1x5zJprmAA3Sl7hjfKPj23Y+jeuY1HlZkjmR
JygZQTgHpjCqF3TA3oQCVEL6yiqf2Yul2q6J3Eoud9WAgCjL4TfcbL7u2WEi2CpwobmtL5a7PiTP
suZD6mRsixHScvhNABvoqKoFD9vmBBWpB6ieyDQYFrLhk2wfN27jys+jfEAgcSJ5U+xA/vc1Xzaz
nLaPG2bbq24Y/cHhtxpkbTuFvsxjKQjdXz7961c+eH+bTRGkGkpo9iX8NqPNfYu3vRrrr6KhN14M
Ir/LY1iOv4ljo3U9Cc/TzcmFait0u7xULrxMY76FD7ItkRlKR7XnVhDiPumyeHLXwnZ3/ckxjHeG
DDVgoUl79pteHYUL8HTZjhvvYdvyG3ZbjVPM5yLu7rRyJTtBDhvRXJb3la5vu5qpvrt1IjRBXdGd
jqD6D3bonSMlyQglIcAx7pSYZv8Gvo4iDSZEsEUJbtkJE8YGICGC3ylukMGpVeqSuli5814vnyPb
xw0M2+zXXQaaZpyjZXJSASXb1InCDQ9q+7hhw+jPpC1pq+6spxKENq4AwY3YYmG0fdyw4TAB8+bs
uO1ZJjQ8Muaxr50/lhsXu+UQmbg1on1aNs7SnaVGgDK7ePAB7Z641S5Z3/XXLf46tXdHJ2SsIVM3
dGeBoP1UTdB9q0DKdrj8dcv9ZYLXBBUgSC0bfru6CBGS2568cijPzyx469yt/KltGwxThuCxL6uu
6879jAOkvJI9NQO4Xi/PweLm/oNVg7pnBDXMDq+aEf1HA3+qkO/aIYv6/boBzOB6HHBKUT47Q8HB
R+wuGPjWupz9zvOpvL1mDNfEqYVDgOurrvltuGRsL2n+lJXet5YUz5e///FGuyZCjYYQj0z4hAhi
7B80QHEpevTvulIcxip5GNhWbujjrXZNZuY5jH2GklR3zsKWHEBZlj0N5UoAcHkaH++1a6LO/C7u
aZuATsIN5ScIaA1pPyVfxxx5hMsD2H7/OvA7c+OxD47npO7OLUWwXvfeqQNN/em6jxu2LJXs4ykL
4OtGQEFFBhhw2k3FZges7ccb9zFK4VE3BkV/FoUDglHi5/w4LKDIvnJx/L8Xx21mpUWmljsIs83H
Ni6f6cznDTP+2JuiUPD3x6s40zBZWJk7Rc+ZjqFAEN3G5T+owm+9YW2nxzDklmeCz4PXnf1FfpUo
0d7zCC/XQG9WuyxmZkK1KPj6WeJH3VkBqZBiQ17W0sldG/g7EdXJPRIk10V3oOP9e71EzycAw0ZY
NCSEgC/uUuGgCn/tuwD8n38PQNrSI3rs2xPofYrhVHMW/ju1rtrKBVo23MRqib6uFaiElrs5AmLE
DcbvqvO/ySX56sotsTWLRZiQLaDtXRSggvw266BDNQ/+eLuS2u2vsmeTELlqswGA+yW/hZpWeWJh
qPfBsIXvth0lw5i1gHh7ov38tpqDb9XSZilC4htwRn9H+3GcLiK5KscC1oS/95kNElTzIE96QEXr
K4vD8zy5J8hdfskS0Jf3W/Tytq0w7FuKoaULbdqTvzaRVcR92j6qtrUyDDuLA9nNUdffCeITDdWM
nDo7DZ7Pg98Rzh6lw9U59hdPXndd/weQ7Ajd407lt5I7fNnNGgxXB7V4/aOcIdzx+arzZUKTM0d0
NAqG/s4P5voAoHL/qXHdamPfLRtigs7QZjH0caO927Vl8E/Q3Yzo3bzupxuRd183oovczrt1SYmU
MPrDm3mXQwvr58b3/zxt/vOCjgOz2BUhGzVUrse/QJ06pLcxTxYOkqzaf0siL3qRqOr4X0jHl24v
R086HfSfgY9+9hLe6XM3u5yh6bcQP0mNfzuFxhz6UpKIQ4Mg6kn2Ez1gebYfKoAJ0WghwHsTSsnJ
PslYcCRxQx+Yiudm3y26HffjTBTdVSKc4hQQCgi45p3jslPnU8jSpXQAJ8ipGqr6e01qpznSbIw5
+hGGSOxHhXf6MfIAeN43Y8yC/VDXy++F1fSHPxdelYJ3rv++hFCo37VuMN2UVJPPgvlzuaNyaR5L
Z/TK/ZQojY5jdyndbh/VyPFHI12GFM/N2bllDlvyF19EISjI2QqkL1vlgvYLxEKfF9GG8pefjcI5
eoUv8Vqag+GfWoD/+bj2fRMEpat8LGqiUJ8gAGj5KQu6ynts/4+zK2uSU2eWv4gIEFrgFZpeZnWP
PePlhfDxsRH7IhbBr7/Z52k+eWhu9JtjwiFaUlWpVMrKlLg4f5vH0rNewImwsPvOcfIxpJkX86Au
smG+B3Syel4YOuv26UQ51U9cdDMdQlZcDMPjixvvl0aP+cECSsA7xn3XXWij7LRIPommo/o3mdFw
fFaLm7A2xJ67YWYXwwNNOB12fmcP+8Jp0v2U4gjZYQt8cWZNC/7CBkKb9NFtuUuP2ZxkcRlwCTWI
7+Vi5c6TJ5q4CJbZissQXcDedE88sO0ETpmjUa6rx8TeFdB114ELzXqsmvQyZgFDlKbisNSiurOd
uB5pwPqkqP+gsWOyLp120GcqnaxmTzy1mDh6VTKWB48ktK+CzG2xy8zNAatnk5A+xHFU0+B2lNkN
b5aAJI1rl3sLpKz82Rq59waoPYdMmchUH84useYAggzzL9Q458/TbKlTphP1CcW2qYU4SObWAelA
axCAFCV/qVAvByhC0k4eEz/23T2SrQ4v2x6z3PSnBFk9/zr3U9z+qcYi8X8voMusQ13Ysw7A0+qq
AwWglwcC0pFjMM/Tog4JwOLjKUX29GZB37Z6qdDu5IQ1byZa7EbfUsB3acflgVdTGFDvEvKLu3xk
oZ0J8IuU4LQBmxTomf6x/DZ9oN4864fWH2kW5EkBvfk6B+f4DoYOTT4g9X40LpDDFXdZcd9CZmMK
IRCbDSfbYV12KBZR2S+2JmDGLdsazpdj0ZLAH5O0CbtGesOrO+SVB3oEa3kpSq3lrrYFiei0eJ+h
caH0EeJX/GdJXICgxn60j462hB1yb/JeE2Wzt2VuWPxlmvxiCXLR9M/9LLr0TiQKb+4VqZzxCCxS
7NxPQGw5Dz004PJvWqiq2Fm5bvNHJLpyiAC9rucvkPbuuyeQhjnJjtLR/tY1NlVRU8oG0MEJdMLn
alDzEFgAQboHZmtUd1rHwgrOHqVdgJKtj7bOvhDynsq4eczsVn1Sce3/G4us02Dpp928x8NZB2X6
rHmJlxkM3jkYEF6THu9P4aAsyiIBuo7ukzMzz9KhGAsxvAzpMuV5gGclv2sCeGPlHjgaeD3sflam
gVxSZYV9o/AzNBkRSCzlsMfLa805VYCzHiyn58nlkXf5V2Ex+yCTNLV3su59HvCW+OLQAlv1yXEA
39opGZdqBzZNKwvBns1IYAFN/kV3Q/9z9HHCqoDTmGkEvCSVYa7Bm0Zwb/6DdehVNCaV6+9ZolO2
q8t2WULq1LAdqXjiD+A9KIr8XwSvrgi5sj10s4ygVQwYbfIF6Exfuu1x9O16fJ4o424eFGqyl2gE
WguXZBQwFH+2kwEVSK+Q4jsOAtgdEU6qH/RQqiTsfOCTP0152Vl3yAnRAt635exHflGCwjMVdo0f
LRShF72iPL7viSbJoXG0Xd3V+MpXC8ouCpF5EGpv8QGVq6CjgyL7WpSp3sliar50iw8d5zIlrnXI
nGb0ECFrpFPULeODkolUfYByTmGTQKEzdIhKp2bQFY0lYi3NhlQtITJhpoAH8WX/Bw6r1M4uYv7d
EhyyOMTqiy8DTpOvEOWriyefqsU+T5DfZqdJ67rZlU6ckV1TUY4yUUlbyIhZHRkOKK4NLIK+72Dt
fdI384sYrba/91v09+/wAFo9sILMcTRCtss7ggRFNGfUB1rnK431FJI+xmN34SGBCqAuoEkwTYl+
IzE62RAqZC3Ifhz7tH8BYGbigZW6mhxo19Ttyeq6xbpDj3MOOiFVuDh5AqcRXnoqagqPhuBVAhTa
dAG9B7MEqHsHwvyqeFlsNgGBDWolvKhoAItC9H2LX9UILqxXWsZNS4OsgWBaNC4L/meM4F8fG4KC
cVQpRvJwzDS4RlPQsf+R/gUmlzddm7+yrGxenD4pf3dOjyBfuy73vg/a779qRIb2NGsE0lNR1AxK
Wchdef2oJ6iDeqFfQQOFZsCcf4Wm/VJFYNqw5ynoVZ4nL70cY343qkGUEWiAcTp3RTp7EaCh3XSH
/S/Voyd9686FNlASsclRv2SdQpQ5UF2X+mE9OZkKiH9RIs1SDjUKN2kHATZ5Sa30l5PYdRldYHxf
Jtr6zQFKJhkU0Ow8affXc7cPr+HI3Iway9JQ0rccWncikcM9RJ/8MI5zfp5U62584sPcFp+4/P1d
GYclva4HB0qDrKhnaCnX+atbNOVGXr42AeNqNmctWgXnMt+rRSoJnR3eT1FfSCvHkTCWW6rda5Mw
LmZxxvoi40IC1jh8JVXS7TyJ4vJtm2Bcx1LCxzyDXvLequ3i6LvkTwlGrgh05cnGHqytknEpKx1e
VpVy5d5uh+zYunkZThAgPrlJuoU0vNwmPrgDmHAiCeYpkmtIAPaC2iewe0Bqjk7kwLu+CqWu5sP1
xVr7jmGx4HxYymVsITWIBrDdbBdPdqzbHZPNKVu26iEr223ypkotikb7tdzzIZOBGPNqz5fhFoor
LlwTQAM6pbyTy5zu6zruj25Rls0Q4IlwbLaqg2uLZJirHtq4aVA9fWWefnK8/iQcdcIyPUJBcQP9
trZEhtHSLHcSt1Hpfqmt+JC5tDjKjN3CIHdZIsNgPTAKxRTta7iJ1flPKaEZESC4sn7D5VZ+vQmh
wfWtRyHw4hATBQaobCVIJDsGEYLddTNd+4BZEtRolAamQu5j15VPCezoyUrlFtZhbXSjHrjIcXKH
AovvcH+xAtBnNXgIXPzSuaVmAGqYi2G9C9qFP+N+5S5yX0PnAcd4wndagPT2+uKshCMTKRMnOtE1
wwVRW1DI8t2++dkI3gcUQvVbzxMf1qEwg8vSvZsBUhV3VCl2WDfyeZHQ1Zyt+ogerLtMeM9o9Dpe
n8vaVhgHUOl2I662ttxXyBmhltTXQa7wpHx99BVHNok0x1TOssHRtgdX7rPU6YsWE/Bko9xnbFMW
fW0KhivPs59zAW5esFxzdDtkdA4svlWeW9sHw5OnOvOEWOxkH6tJ3ZdxfEBL1mNWz33Qx02+i2mz
v75WF9f64AQywTPSHoZWlIgZmuYnWrQPdIlqL/+Rpc2pbwbcOqtft33JcO7GllbjXZy7VP7J93+o
WNx3uGXgSSlyIdaZZsNt6Y3JCoUKKl6d9WVOQrCQX/CKbpeXUVajoe22yRiuPsZt3kBZFJ+o6UvZ
khA8SKFunCMoJPfF/CjUltSjv7JBxtEtZNxC5GtATKwWpJluqNP8uY+9fa/oUw4Kz9HyXwomP1+f
2IpZm5ibJHNl3NXIFGxA8UlogQ4gDoD352zD9VdM22SNIikOjCzNrAjI7J/gA4uckV5KNF0WZo26
y+hNQHABQYD/jWW6RYZQdaUFPgkmoqnL+xM66+aX6+u0Eo3/Y1J5FykJuNttQCEvkVLVxcmxcHsJ
PYYHj6ggGnXQ659Z2w4jEGRJl9B0sOMIDVYCvJ6k2bEs0RujrwRKE3UD1qLJqTQ0omvwCh9G1Oaf
k3TKXmfeS6jLAyZ+0yxMelK3BuJVOVMcNU5RfUZXUBcmWdptdI2srJF9sbR3WzFIQXWLZCeCWEdI
dT8EbjxusfutLZHh6KltL2PR0GRPW1nfAcZt6THoR12kwYwG67IP3LTMtx4FPvZ1E5CTD40UnOP4
LaEk27y1HjjhnqSbo1nvto24LOG7pVo4RXM7wTWpSOrizFTs7DuVsxs3wjjVs7q3LR1jI5LYIg/L
PMfhNEzV6/Xf/jFRlXBNwqg8HqHeSTv7DdXZItnFYigstYcqt9W0kXQc5ZR7NeLeIQNSFfGYHHhT
pnBIjmocZaFTelxuTHUlipmYnV7EXl8WdRyhs6p8sJikT9Ay9KKEdnFYEa5DMpZbMOA1GzSCAO/d
LpGNbUVA7ujdwor40GXt9DjQLt2h3BtH11f4Y0ciJoYHUqhJOWZtHFUyr/cQkpQBoENbgf/jiElM
BI/D0KPba1iH103WaULhNUSBh+6o49Q3JX6ov/6veYu28BzXVnGkp/I49rQNFo1CcO/kgTW7P29b
JSMiqDEF39hcxtGyONUefOTLc8VovnH+frzXxL+s3jsPddjIF7xfW9GQejxgso3PIMDqQoIC4qGb
x2zjAXhtr41IEFtWPJKKWxF6HOPQqt0KNeQquXF0IxKkrHF9jWekKAeP7xnNx2i0iL2tQsOaJRkn
u9NAPCJzK9hpB8VTqBX0j+CLzp+0gkDGbZtsZPcMFWhOFTaZVbT4FPvCOaV1vEWAsLb4hkN7GfTb
2CUM21adRdq1nLCNwT950283MTy+3wkG3dY4KhCNvw4s7U9JDpD59dFXFt+E7SwL7YDwy+IIXXbV
saajPJIxm45ZX9x2jhATuEM76GsQNOBefABXBTnmdzxZ8JZzfQYrLmbidiSbJvBjpnHk9NrdUVUc
S1Wf+tT+3Tt6S8nj47SdmMAdnuHBNdPax9v9EDZ8AJGMe5d3+TGvxz1uXZGAP/ugo7w+pxWL+gvJ
U05gVagwp3ZsyE47NNt5lrPFlP3xaUdM8qVqhuxCWWL0xPZPrTd88dASFpV8DjSeykOb6C2thbV5
GK4NBv6qS3gSRzZJwCM0uRbeQbJ6Y5XW5mF4NfyhzKdExhF1859N2+RBnKjvo+se0BL/T5Oi/+X6
dqyZmOHgEDaqM0hexBHMwP8KYaT8oVGeOtm46EaOdJLbikLExPHUWdz5U2X5UZx2aeipDsqEoHIM
ZWnbty2aCeIpLA8NAWy2IKEnPxFAKXBZy7/j8e3IOdph2qTdoiJd2R4T0ONQVjKLOXE0JXgm++FX
s0zuygwvt6dijPFkDNUYXIO9CXiU6/u0Ym4mpVTFoV6lSm1FQjn6Vymc5hx72nq5bXTjLG/slnZu
7/uRlU1+mGD0HcmybqPT1vvwskBMPikXvVuL7dYYneSf8fKfRs1UAtYxTsfeAsgAMksHUc0bJ/qK
RZvUUjinXGBzWh8JL3gqZvA/7R17UpBDgZBPC4WLjR1Z+w753/wHpXbWFQDB7fB4Ce88xdYSkniv
3I0K/MrxJYwQQEDrAJokjJ+QR2t6yJBUsU/Xt3ttaMPpC7xCZ47E0BKMswAaWTJg1Raue2Vwk1Kq
H8o67XqAUET2auuDbn+56W2/2ySUKgDLA3QLQ3P6xdZPQ3u0b0wWTB4pIrqiiX3mRyLj/b7ixA+z
gVyAM9NtpWRikkm1C4yFFMKPhnISOxA9L+GwtGIj21kJECaPFO5wGpr0jh9NfosEpO9nH3ifpXu7
bjIr1m7SSAFmU3jgdQa0iPXgQCgO9STDbqn2aZdvOO6a4RipOPQ4R78iGlbpVtHgVCGhZF8CR3x9
BmsLZPirNUFKyHInvutKFvbJtxHll+sjr5wG3PDUymvLBo+jfBd7NpCLyGrsESWeeo/GkmC0t4Qt
1tbH8NpE2o2VA2e9c+UBcKjQ77KAO1tXlY+ZlQUx6aMoUieAUy7DjwBo3askieLC+0yTP4LuBSsj
cGHsqiTeQW50Y+FWjMoklcoJd8XYjQB6diOQdMtd5xZhpch9Bv2163uzsuum+Dh0zssS+uaIRqWH
J7SzFu3GyGs//vL3d/ffdvBpYyusV63e2ChDAcCH9YzMdnf9l6+NfzGD9+P7QwGaWPxyDxWhgQkA
37yw0cB2LbfoBHJs+WXR3n0iX2gK3nl8op3nu8SNd/C4QybdjV7MFb9ghkNLm1VJmWGFEte5q0Bg
wxYRCqd77OYKxDk3OjYj/zuLOreBR79ssY6XHdfoa7iJ0hzrYzi2K3lXqXjA+jiPLYRSaBK49c/r
27tmmIY3121bAgSIsS8iUg2KGjLfWPYVwzFpm5C9VT2xbW/H++QED/tPS6BmyTMbsj/Xf/xKKDLJ
mzyvGsE1hR+v8s/l8GOsn7zqfNvQF2N6Z5M178cUbf04BRgPBv9N+J9H/f362CtrbgLZFXXQODBf
frZ+VYMX6GKL3m/F1E2gFair1AXtgWDQ/jsu3wCBPNX1XtB57/lbsklr+2p46+JlI8lt2PnS1XeS
Hj3yW/Bqlzgv11dnbVMNd60HS+S2wBycSQfcOuv6SdY3kRMKxJH/3dbRh2r12CkMzmU4d9/amzgV
MLDho54DOeDYQ96Turm8k3NBDq7skt+3rYnhpVnLiolVWPOx/F6AgFqzJqTeRh/eyoKbmKqMd4mo
Kiy4N0PX1PX5qRPzXVFvmfva+Jf72DtXSmyc6UB1810jXhvvrrL7HQi5djetjKnWTeyuQmoDX4rt
CojZ70sd5QOJbhv84gLvfvnSQGISGHAks8XwD6oQ/6ZMXYAX6Zfbxr+s2LvxRZpnfep3cCWQkzlu
JABdhD5EeH30lTBjwsvKxvGIP2LdSXtviT3Rv28b13BQtF+QUqQYt53VuW+cT1TcxGogiKnB7UK6
Q+cFhi5t/1G2fqjc9kYrNxy0B8/2iEYg5JX0rcMDClP7wd8C0KyZuOGf/jDO1MsuG+m+DYUIymLv
tVuSYCuDmygyd/AH4Jhajqz3PqnQKYJ+lWqrUrliJCbfUso8ED3NcH7fKd/Syk4DJaeN3GLthxtn
6OCyDPcE/HChP/t+etTpY0xuA5v+pQ7YCQsUSxkGd3l+KOa3Ir9bYhFdN/G1X375+zvHVFnfoQOs
RlZ0uQOOkJDzdxPfsMS1Jb/8/d3gcuwh6Q6hmF1ZFUc9pnvCtlx+5Ww2KZb63hd4wMPQmfuWVQw9
TlmgxIvXblGNr9TQTKQYiHbl4BF8AOy4jwVDkQ5XpkZ36Agp0ZvPmvwfYd9E9iv+EgpMUrzC1E7u
R9wu4zCupizwUjEe/HzeeljyseZ/o7mIybM0LlUzyabEXnR74QGEWw075n/P5c+5sQPZ6/AmHkfx
l2ygzjyal0sOe53a08QECHiB9J+EQw7XbXYl9zOJlxQY4F3FMr5j4rn09IlNnyb1ra5+Ts6wUdle
cQsTJ8ZpKTKf4hMqO7HlbXLBHrV1CV+xLFM8kGsgun0LY9ezdedZb43VorHlnyIdd3Yf5vlGD+yK
h5g0TAW6AIupxGdG+VPUXnBx7gxX8nLrKFj7gOHdeORDeinBQVmO6BS1/adlHk9y4S9t3b5e3+mV
AGIiwlogKXrHkn5UJoV+1nHRfxr0sgHUWNtjI0OGFnjLc4kHJfQlNcOuhaR2HrWz4+kddMC2uODW
Vsk4jfEI2lhklh46WmZ1SDXPjmxOSGCX1rLHL6g/XV+qNasyDmYxFbYQletFact/5IuvDxkZx3BE
L40zoKeN2vF0r1xno7i34oMmPixbxlpQpr1I1+Uxydgvb1q+JZU6LHR68nNnq+izskkmPizPeIpe
p1pEoJWsw9RD9y9kK8BUMyJZvb5yK0b2F0ismUaNhikRgQ2lu6PCp6eyKbLbclNTaDBtQd6N7gce
2WK2n1hc6OHYFr5/I3bGBIZ1bjoVaLjlO6vrw8ziQDaTA5rFbjvCbcPJud0pB4rPULDj3bAHUZ9/
1yyW/H3b0hsJNuiYcp9kHou8Ahyod3ajF5Q83VTLDTNd21vDx2tbc2DvJxbVZOl3Cf51Lzqbf73+
81d8zoR6EQWWJFqOLJoL5zDH39K6vk8FSHkX994Fd/SNOqfgsjW8Gx3OtTVwxaJksNBPm/gKfa03
cd2Jv4QEoYyllSI+jWicakhkQadHP+JmXPCNSPtxDPxLQ3BAhQwarS7Y2TMB1oTyFxHLwSmdZ9da
/lzfirVPXOLUu1Rz8EA5mEmLRh6Jvfhoj0P3MDuF9bIQ4j7zpGvoRmrwkUkJW5hQOMoWLdNCjV8g
KVbvEqb7XeHLf69PY23wi6W9mwYpLRv8AqV7pjkUE/d8rnl5KDyWv902vrFM3awXtFoO2evYILA+
DlYVt9+SxkJr30a8+8gnLstz2aB3M8DlfkhBoTt+sVt2nzB5zAFrCXgOyThvAI2iVYHyXI/UDm6b
0eXgePe9Oeli3uCF6Qxho/phSlry5PBuC2K/th+Xv78bHQoSsQuNkuol97TbJEENRdLBjyrQH0Fj
6rYZmEFQOTYA75Z8hKw02XNWD/ulqA/XB/8QGnvZDyMCJmhJ1aPP0sdhaO5m2qCLY9oB3v0psbzH
8kJuDxrcZ+aX3/1+k9nvo1P78lEj6Sk1Z/OSLfQ8FFW5p31e7S4acHsBdbSNVbtYrHmfuXzCiIiT
qiEw7U/Wi91CmRlgMwtUDJAvybWnosmKv4MQxd04RVamY8Lmau7ldBR992JbTvysmiz/M6FJ6bNl
W2QLF7S2USZ6DlQCZQz+/uELmZxn1ebsONu9FSZs/jnjif/BS5IqiKvGCqlP76y42kgcV0zchNTx
hSobRPXO+dJ+WIetszjjC0Q1mmzjIrL2ASMioDFdK5RG+ZksadrtIeS8+JGNy/X36ya+Nr4RASYL
nRwJdAnOtr40wyQLX/zDYiXDn+vjr+2+EQNaSsEMQjL/fJEO1nhzBH3HnZc76MPtQHPibbwirU3D
CAM1eu7ySkl69oaRPLXU8b5IvPvvrk/istgfuIvJhNXWDZI4iIK9lDQrgyFTPILuxA+YmHypCkjL
XP/M2iQMx6ez3dRdA2Sy3Yth2Se5zdOHrkP37EYqsbYZhtujygbZVmbXL60XTweVgAyEsuqwTLck
Q4grJmwuHloHmleDfYYe9OwfPdsGtU4PvoBlI3CtzMAEzc1FmyWE4EhJOmn9pARRKu87kG+KtrS/
3bQNJlwurfJJgyy9fk1xm1kCyHiBA3hkOHmvj78SfE1w3AyVwrwG9+kvtJ+NHbh8RJVaRZDn7eDd
+WwW8TdHQZlZntrU9/Fmdv2zK0YsDE9XNKV931Ti7OFpRdOgaqVT/BJQ+nC/T5SoGAzrRJKNq8/a
Rl1s/N3Zb1dgXMONpH6d/aXYpZAIuE9S5oaLp72N0Lj2CcPnuZPozK60PiMKl4+UzPZexXP8E/rn
00YCsOKRwjj/U6erOYiEnPOgJ1J/LSkb/XPi1+4G1nBtCobHE26LkZUZiFSInPtjSn0l32xvcbuo
WSBhuuH3a1tv+D3UYzkDL13+msYeuaeV9VZbyLxTBiFOUfdbffIrnzGxdFC/AmEZNLHOLcQmhAde
ZYhz+oHXeX29SyFyMboBGpTnrUe9ld0xAXZkBLFiLpzidYqLToTDULD6vsAebfXX+R/HfRNmN6Dx
tCJx2bx6oD8rg0mo+TMqREP2GC8lnm+nIXvJQEdaqQuTVWcdp15tpTQrpvEX/q62GRdA05/rrPwy
5G1ykp3zvPgg5bgpHpgQPDIRosDK4Jw978JYktjxbhpgCwk6Iz+PZNiIpitXGhOKl6KPq3WaqXqZ
3REgaq2hUglGUoq8WWYZx2GXp1Q+zbIc0iCzdMNuAVPhMDLlHjGhdBFJ0r3ycaBsNyfL8C+62JIt
JM/aDhnBIU4zYJQql59LvP8+UNVX4C/zhX+U7gi4xvVdWrNxI0LY3Ad1bNq7Z17CdaK2HLI26qDO
uBGn17bHCA3lgjbMOpe4PxWXfLkZ9YX6DZRAebIvk3zcXV49ChwSG/NZWTQTtxd3S6aA80xeQIe5
iICmSXbycoUTvCGbIgori2Yi9Qa21Li25cuZ2I6LPkWbuXQJ8WogoFRyfV/+a3f+ICc0oXq854R5
jopxdY7H9sXr7dKHaFWKnKQIZvTGlXdJzIj/uwNjggSLFVB3O3QTgHtKWSWYCRlYpOTX1PL9fn/9
N61N+xKX3525Hvjg2RDD4AdqdWcKpqMpKIiXs91t41/29N34idva0CXu/HOrutbatVCCvPCtJXh4
ue0Dl4m9+8CQtH5mpW33SgBjuxvAnBktba3/uT76mukZ+YKiYLapMoKrFFQhCe6GfVcHdt/mfcg8
nmy12qx9xggLUzcNtQPRTjBSJpV4gJqm9XsqHSe+Z5qqrbvC2leMuJCAYjifQRJ2VkRqdJdbNhjK
BDv0rbOB6F+zJiMykGrpqAKl2rkFP+McJU1cAmglXWdjO1ayBRP4N8QXvTQn615tW41HJaH7BoFF
GdoTS3adHIuNHGtlHib6L+4qWUnpYB5Wm5J9ms4jBydmtQnaXcnn6eXv76y27Vy+5K7oX8mkuvsL
MV4dJvB3gmNu8ZezRMI4HRpO82XDEde+aDi6TWaRxUwlL4Pl0G8oPDdBHs/5LrGdapfGTfoAhtlb
WjZxjJpgQZyhsT05Nj1PhSMgMuRBWQpN4tDZusktTUo2XHR834UE6QuHTmWIJZuPtS6ScMT5vfGJ
NRMwPJ8Ppc8p4uxrCWLVO17O1qPbu+5tR6gJFszRwjNJqqsH1NTsI8D17aksLjxOtIFYvOCXgN/p
oO82K4T/MU99cPiYMEJupWUphNcgtems/qiybJavw6DxcshbcG0lAYd4MxmH9KlXY/649OmJSNtv
0TK1gPafESuJPLBGhJRXeUT6sf6CznKIAPHJrnfl1LU8aGXvt48cJLPLfliWPgNnbJaKXeqQUQbW
JIR7nJB2yScNZpv+0R5BMvK9GfjcQvQ6k7Y6NBNksDfy1bVNNOJRLlqQUZB0fJ0syz+jZW2S4He0
NNm4Tq7EIxPfWFejKLKKsHNOCvtlnsDSkkvlPc6XDtn/h3ja2ncumdi7cJG6RRL7qhpfbVp8SWeu
jkM9LKG7oC7pFsunm7zKBDzmPPVBKt06Z4Lb/rhPc9XO4ZAgaQ2cxWIb9+O1uRiBaKishfkQBHiB
ZFv5PBXcPeRQFAkVyXG2Ovm0hVhaOe7cy9/fLZqdgsq9mFNyrlXHrGeEKSWC3C51c6Dam/rbbMzE
QkL5lbIYZJ0PU4MGgDIRQ9Srrf6FFQM2mfaGtEXPUzG453qgwyFt5r6LtF33bnR9y9fGNxIPAnbq
RTkj+PmBHzrNsZV0gZUztlW3WtsDI+UgXdknU4qgM9WLO+8J97vpNOBtp34D93arzrdNw/DzYWyb
Oks8/9wIu7zv3Cn9WtBObVjsytFpoiQ5LUgOAqP8haa46tTLtE/AerBPhhFwY0iRu2661eC7sl4m
ZnJIXDL4cz++1rqnUSr9T5OF27tM3K83rZSpTon3EwpKJCZBfCv4D+KhHSr09QIW6evjr03A8O45
TiqaejJ/ycFFCEppkJfEWqqgB1/kjZ+4fPqdX5MG6b0q8fwwi7p8mhcGYnIbLNUPXU/qH9ensRKk
TPK9uekr0dUD8jPuPKepUz4qK63CwtVz4NSuddv5YYIqbR/0yVphu6mcarzVesRqviobdN6Hui3T
OQTBic3i4PqkVkpTJrSn1K5TsD4eXgjIe4OB0SlsGftdF/Un7oEkvK1Ft0PHzhHtyr+uf3JlHU2o
TzuL2W/SSr9MrSQKdfG+nHZcAS6zUymfdWgl0lo25rdme2Yw8xxoqDXZck68IS4iKmQT2DMB5X7C
fXvjvrn2ESOizc3gWSCiwoUWpC0RKr1Pc9EVp2Zpt/jsVtbMBI4mGZmnVMfZ55rX5BEiSWBlbzKn
uE8BVHhcnLjc6ohcmYtJOIgv9Z0vUZCE5h8PIeh4hKzUfLIWL9ld3/+1LxiJi2JpVuNI9M4q66SO
uOj9N7DOOdZhSZdlqzdp7SuXwP0uIuBiW4A0gLlnmzF2P9mc3ecayPBEyVsUqXGj+QtDmkJBhyIN
Q9yE1uIBd2c30aFfQtRgazdWjhkTP8oL4YCOnjg/09nqnNAbSp7uswGk6+HYcoChFbNjGWQDxEo2
tmfl+DcZBnPXawGvsN37EgX+H9PULv2bdLIk38go18Y3LlE5RBFiv/FcKLhpp5gCm/ix+0BsX4uN
CLq29YbPTxPPc9lMy9kWWU13STeRpwmk/nyX5/TGl2KTYNADqg0c/FS9gr+e9UEdtzE6mVJo50bX
3WRtnYz8BSoAPnqfh+TBywQ6qkE2V5ehXtgWVnUlpJjg0WF0ljEVXXzfElrc5wCkzNpzdjlqTnuL
lRvBfmUWJvKSgPOi9xSqP7Vusm+2jbPfgzDNxoV8ZadN3CUY7WKbQtblPFqFCksIiUaDSu3n1Bo2
fv/aFy7zehdG2q6zoJqYDmfg51WIFtAqzDvIt49e/HbTPpsSmbaUrKVV1rwquMOwy4uFf62p7LcU
ktdOeMMbcqifxPZY22fIM3QP6IydsnCqB2399kYCkQUIHVDoBOZIPMDMB+mCJP3a+3WrmtsM+S+A
Jh2GDrjJ/jwsiGeBF/fia65Gb+NR8j8c+gdFDBOW2Xa6GrUbW2ebuNDMmGlhqz9UMqhkJ9OSsx/l
jCId1LPYjBTHbdDK8wmPFJa3g6iLdJC80ZZMUYwyPAiGxNj8H2df1hwpzkX5i4gAAQJeIRenl7Ir
XatfiFq6BQiQxCIBv35O1rz4UxfJTL50d7gjUGq5V9LVWQq90fMVOBH9D0zRgVKwS7Q5G5r4WQPu
3R4i4HvBkieV+P/Afaa4j6uAZtIdX+vcMxsHkr/HNrW1/CiPYHUDntXHpnQGmMskdQb/O3evYuKm
k78FlFxrxtpjm5Y7Cqw8PGsLOaqPRMKx7MgY7dy94XGbPC0OjkAb8/y3TIJf7FvHhhjMyGIJGT8x
d1J3tEYVTOXNTQhxfN3qCkWheBmMo0+QVu13DeDQR93C0fr/P8Yvv/0ygO+yiOigj6HjaIRIXciy
AFfTPckhGHvb1y+56/3XEzgVdeEMs7jc+dL4QBMmm2IJa6Nu5b8xAeByGAzKfqFjjiVQsEdfh+fr
P/xv6+cyLNZRIJbyAvtHTXEG8iJ/MCEY5Pkdr6dcmAxJgws3Y0u9aWn5t9PUpT0rFZZR2w8U4r/H
pvGOgtFH14nv+qh56TT/NAzj6/VurY2ZdR0oyyCHhH003hGnaoeD8BdVHRPjjuzb9QbWxs06GmBz
8GTMXUw4jYLPeGMdUurjSXKeQve0wCH0toVlFzlGGsMtrMHkz8yp9ly3CuZ05iax2zix6xrcc/vA
XfLxbpxGJ8hyDvekQ+cU88Y0/G3rxmzbZQ1Ttr2BJZY+qUpOsAh09LyHadp0h0eILffstTaswJ5L
mUNRqppPJU4JB66Ae1Bt8bsX8Am6Ptcri8m2FaAsKsben/QxqAanyZoJjj3g3Lmb5J61BqwI7zX4
1VDu1Xczp28qNhdO+PT5+o9fGx4rwIUEBh3GrwMqCxV5jsFZyRRRTxXJt67ea7/eCmmISnmsAxHq
JAZZpWagSdZObEslcu3rViSLoosVpInx+yFL+NZ3gDZfUsX1wVn7uBXFZRRVsR+G0wk6CG46yzbO
IrUJl175un2PbwgoPTCIG+8o7M++UqEAQXR6wr7c9ONt+qebL60J4EJ2FwfLj7FNhqwYiy2+2dpv
tzZjHNqkD9PI6cS5+UaoMGmYBDdU8ZAV7Es7W9qmr4nES7FTdensVbkDWt5c732JB4dwwLV6I3JX
Fr99d1ewHw55ydU9i/LygbGk/BAXPVwe1bTFJ14bqMvf3+381EzAgHSLOJWTAPhSxkcooJEbHjEu
I2UF7zxGU6x8OZ3UpMMUkN9uXzmt3hidlT3Mlv8fE876AXbip7Guz4rAqQa4kOJ48fMJhbpJe/4i
hPm/A5SDIJAAFbucKIliKDK5NQiGcgMRsHKc+HPqfzf6qF8UQVg3+k5p6qacjBkIkc9wIT7i5fR5
gsvxTbH2n5t6USYgh9XTKZAl37ksQI5TW2WAlSVkF4BZLetoKZn3gLexJxbNNO0YuEK3/XIrkBXQ
X55fOONd48xz2vexm4W6/3nbx629F+54Av6ygT5BpYJ3R2jnwRUzZAVpNh7k14bmEtjv5resi6KI
TGhOsQS+LWNuNYbw0nW7jWPc2vet6B3bYPB0PRtEb6lS1kyfR3nrpcAuKxDUJkOdj9hd2AVHInl/
CJ1G766P/Ur02lr/eOG6eEESc3ILoY4CqrNP8CqnewPzRigZyuq2HPSf2gFKRb1ytTnRnoMxQUaW
RnQLUrqSoO3CgRjbyG8HjD/gSe7DBeXwOA64UXbbte6/T3FsFwCIKkaPOG5/4lUiMxNV7q4184/r
k7D28fh/1ycfvNwH7wSPDCPMFRa571vSE/cpBM5Gkn+vN/L3mY5tzX61jBdJ1sGcDKueYWv8Ei/m
M2naL457S42QxrHNVjRq9nkScCxV7ZG7HKp/qRsB43+9A5fRsMtDl69bUeyaoq4kN8MpAHO3aQAn
h23SPEWH2Ck/LSTP4Op7U6KOEyugAdsyclZmBBJ1qh+5QP3AmNm/8evWfoy1JJreFNNplLPIYpfx
Q1GX/kaq/nsw4Lr0v4vJ9cu+c/xpOAmMYcaH8nl2KBCNZfTp+jysNWBtxf3QuTH8fSGyPZv6hdW8
SymkhCGrOtQb5eC1tWqdqEFCm8RsXPYEetgbg1frETeQ5E6OIHIMpRoP13uy0ozNROwHh4wewuDk
9g3Gq/Lol56O8a6sFKBKgjfzxpz8rXSLpWuzEZvAz8MixAbEw8aNHmBzuXxwAa1OUtQxqjoTPZiI
aRPDB0FEyVh9dPIJeJbrvVyZL5uSGFDelYIpc0KZr0kZ90Bhks2XVsET7LYWLuP7bn9lPiQl6CDw
yswAYYqnHHCstpF7zXN5k141RtCKfuJLQuBzjfQlmnaX5+OrmFtz6FX8VOBut9GTlUxsy/vjyJe3
gyv0iXTT+AiQlNbpAp/e24oAsS3wH5g6mgODbSS/4PEamLufHHfrHrq2nK3Ip2MeBaIw/anppvkg
Fl0c/5wDG96xp2XaKvatrSc7/mG75RMXBonguCQ0I4p3e+7E1S7kbr6RItfasBKAgLEgQPtLfyoT
LR4JoDKzN4QfCrP15LvSgE1M5CX1W+ROvCP0I3vLadIeQx3XmaaNu7seFSvTYVMTgwKVVgF/xBPU
r8o9fIzGQyPzbudO2BINAd/qejtrXbHP5pUrkqns+9M4gbHRN30M6bG+PnWy3nJsXdl6bYYid0IV
KTkOpwZPTZkawOADMC5K6QSgYtTTU6E6tk8uf7rep5U4tLmJAjJtbZDU/SnwF56RiHwF0HOLM7o2
MZdG36WrES8QA3dbc2I9WVJhGqBcA0wMKz2zD7XaooSsdcLa58dgMDmRl5IWvFZ3pRtW+5DBUvv6
EK31wop2UmvptDMZ70qUzZ6IjPu7RgGfCEhB8uLjOvjpejtrc2+Fewwv95In4/xg+jkdW/EgPH1g
QBW2aszgf3te6C3keWyTkRX1M3dIocMBW/HAvqIaOGd+6FS76/1YmQ2bjIiXiWViYOadWMfhweQ2
OoVge7AxG2tft47wpeB+nQtIdqmWRQdAo8IjdG5vu37HNu/QrVy/1grOI6nbAnmnLrX7MtBbx5O1
H39ZYu8CwpR5lZcoHp9meDF9yEOP3+up3NJUWvv6JW+9+3ojpdfBsR63m3jGtCoMfMv4FqlvJfvZ
dMImymEfVVQYeBaarKnwIpAD4LeHLenv2xaOFcZlrlyngmHOQx7rV764SwqM5S30Nyx5akXxLHQT
6WLG4GD8w7QE3mzf1HxM60LR/W0dsCKYhiT3xtyb/ryWgQzSpI7nfL/t23bIimqpXFXoE5c4lsUG
WqbcRL9u+rjNDYyNXzqSw0IBvmZJ1kXTAmc+dyuBrqxLmxTIcrAO51lh6GkCFQcj8ebTJMPrbb/d
2pWR+AMXnsvzyRQjwL4DtsZZ+f9c//hK7g+tgEWZEhU4MV5WjVFVRkqvOs5t72TKpcPXKL41rYVW
7NKSeCyODRqawYgDX6CP7vxJ3oIoweoPL1PzLjWITrAWPkQ4Srqtgq6RIl+l224szZXMYOv39zMY
MdHQ4reXA2Ip1j7NmrjA6o/a5KbKYmyL9zeiUUx7l4kQwht28GFB5gGtdGNXWeuCFblENn2Lc8N8
Uir61IghvKB7CnhMlOX++kpauZmGVvwKOXl42ENht0/YGwmY+AF+nNfvgLGNWcrgQHeX1xAYy8Z+
WobMSfzmn+str/TNpvu5QdhX4KbOxxEv+SD5xX42O5Xe3agHgOVlM/2CdsidjpMSr366eCsJgwL6
hEG83oGV/GHT/KBl0sKLbwGam3mwFcGb6AB/7YEsG1OzEuS23L9wetiZtd58bEbvGRDuO+WTjGqB
WMyrw/U+rLVxmZx3ATjHMLr3QYMsgd5ueFrK9nuMcwsE0/RHDX/qj9ebuSS9v5TubEqfIiGor30y
g+QSgeMt3R+zBs5eBE17LytcuyQidKOtlfNqYG3XvIOeX7Lk85Hp8pkH9HR5z4FS/RESm/uZ+f8M
Q7eBT11rytq8x97zZsen8xECU7Ch8p6V26Ai6R7HMvwEocrD0Okb9IwuS9nKBAF4NgWZw/kI2zSR
zdB/33WV2RiytVC0kgBRPZ+LegH+mLUwPu9zf4B1EQNhYPKYvEU7BV2w+XQMDgr9BLzeYxDX7KAc
8g9O41s0npVg/A+orFpgmOnh4wpWrpe9/Bv29FvA25dfbu/lbbjkEOPxi9RNIOwQfirH8XUe1Ukz
c4CA4QbBeiUYbXAZCbnu5ei7RyLwyBY34YMYgodyxEsGlNKy66G41ogV8aTjc+f0DtYoWHpxOYG8
ZXZcho/bYbE2F9auPoPwPIWh8I7Kp2+0xDUl8gG4uP77V9aqDTUTAQRUR9F5x7hpQXN24YPgpiXe
n8MsdJJiS21lrQ9WaNMQxx4mRtyuI/1KGvppkVvRtpIMfTuUIT7fTsq/sHSnXcD5p8tjc5D8rKEa
GBG9EdNrHbBieow62UL0ortrNN4koeaIRbRJ0V45Ndh4MpMA4dpHEF/mjTkQFOV6CFUDrH8oK1wC
Sv2xidsHZ9Ebu9Rac9blmuWQpGO9JMBkzQCAXUB/uSAZqFrfIcH5fMm2Epk3uvVBzkaccXjbd3Eu
qjvitRoiHcVvaC1u3VhXZoZcIvPdnkuj2UD90kOqkol/znMWPTux0hvxvfZ1K77HUU1BMDfNE9CX
H4kXabj56ODb9eD7K0QbmdCmzjGd91x2RfOkuHckIRCqAKzQPURbVBpjOoKi+hT3bZWiFNXtTDxk
09j/nOaJwLFg8zF5JQfYzDpOyOJEOBw9cR6xz6QcCVT+PeBxZXuLENelo1b8Ex5DLojlziNvBp0p
c6lxx9TPBlBR9tcHcyUTEysPzH0kaSJo/TROdZ8WwHR9JbLL0xnJnu2gssC2ilNrLVm5gEF2t6NR
wZ5KMf4k/TJ/R91w3rUNe5vMPG/ct1bymg1UU32YO9SpGvSn3Smu9yMoTcd4ojIbQhRMNGXidH3o
VhaADVoLwrAciyThj8xbik9l3pO9WYy/K2T5+3oLK0c727KAAxNUxbAxfjIhqZ5iN3S+M7HU/qGF
rd0b00p87AY/hEEOLK02FsRar6zEAOF81MkCWBg3he6P3KmqU+M04Q5clRuXtQ1lYwOVEezV2BMq
lC5wPNAwBBWtShNy69ONTTtjDopxhVPyp4ajoJXXoPz3BQBtKLZsaaCurGcb0EaGgBu3CfE8XA/x
kfHohJoTKuwd3NJlSz9dXwJr02GlgDGUuSvdHLPf8+Sg/KX/yYrgPqwAL7newlrEWBlgnFxonXiy
fnIJqh9l4ox7wJDLSy7wMoChfH8PPtF4k199HNswt7nqJs+lBjPj/xEGESBAZdrraHy83p+VebHx
bbRnMX415U8MLEfcUvEs29CEwGm1htK973rwCrze0srI2WC3YOqSpUeoPFXLgFYANWfTpx6vbekY
+JX/5LnEITfxVWKb5hyLKlEMzOoiLSGQh8WM57va4+frPVlZZTavTjV88gaoKxcpD3GeVQJ0mFhM
P2RHtkhEK0cCm1w3VTX1GsqbOx5VJ92LCcfBaOtFe+33Xxp9d5pppjiaGRCyRWo88UK4hI6MDs4y
2Nzt136+daEvWQjyrAgNbqeB9y+QDDqDrs4WuHdtzVpRzsEtLsDQrO94V7zlJjqIQh84FFJqru+u
T/FaB6ww7zvGoBYZSUxxkXs/xlk7MLUbIn7j05aNf1NTF+Vz7Nd3VNM3LxBQf6qKz9d//N/H5z8C
/eU0JYHHvfqOuOOeUH3Hq/I5buM7QeKN8fkru47Gkc1y49jPBcE++8gDszMlnq3LUj7mYcUhPgmg
dTc4aTF2T9Uw/wB+dsuU/u9LN7IRcQQmTj4bwktgL2L45HLzUUgZnRMS/HN98P4+8/+R748rCQhM
peq7uTaX+wpUn2Qtvtz28Uu33kUen5XAa2CCn48DN0QT4Z99t6APt33dimsANCPtVH8GJ1/KxznA
i2brOhu/fW3orZhmJURJJh3jt4NPCn/goB4BIutIVkzKbOwRa4NvRbaKNe4fMw4jaa88CrF33BA8
rKLbxscKal57RdXD07RI6XBB8XFoZW2z9dbGxzqxx01fTLFLkDLYRYETgJ4lE6XuM2nUlnrjSmTb
6DfXg9R76wGikipSn+Ev/lBW4acK4Mqq3sIKrcyBDXxzWT4Y7hToR8OXOcWJEHun3gKOr4ySjWzr
eQd9auQ79ED2JgXTXoICggeSgYDHcn2e19q4jN67KGtqr1xA2EIblHJxB57b77ia8t2YhPRwvYm1
Qbo0/a4JBfWZsmYKTfAlCh/AhaUnkJu3wKxr82xFMigMGpKuiXMMWuiLEZLFUf5F8PAkAaK73oO1
QbLCua9E3cWmRg/6BviEsmV6n/dtuKviectQfK0NK5yDPvHDQQYtJoLl0a+mCHx1nJo+NLuhEUbd
ON9WXJMeptkRLdCVnCLv9cn4DTaI+kMI1O5GYlrriRXctQdVf6cu3YNXhHeQBs461e68Ygus9df5
hgGRtWLHik5Vt8CASHjlM5X88Ae/PC6Qpr4Ama/P+Foj1pqdsbHJoJmDvRoBZgTpHUenl0qUz4W/
KQ3817hAR6yFC13/yTeUBPtmCvVLGSjxCF0WSGhc78La561FKwCuH2JYMu9Jnfc/eQ46SNiZ5Mv1
r68NkLVcG88hOuJusKcj91PmBWZPOulUGcUbYVbEHP+8rSVrxQ7JopeGdc0rKhZPoGLd5yHgQU0r
Ht3A+3G9jb/etzAV1pKFLnh+oZE1rzHHKbmR957uX+ERfPZwKvQudcDr7ayMmr0nxQy+yXWjitfL
Q4vbgw+N+T56Q//Cu+GWpzTI7lxKPu/SrYv9KBmhvgTtbJ/fQ63VTR2G++n1Hvw1uPH1ywi++/rA
BlYTgNjOF7zZpwU+lCDb1c0TTEnrjULbysKNL4P3rolGTB3IrPFw5h3O/LNDWFbTTejlylTbQGvT
gapTDS2USucywcJ1fxgAF8dR1zuXBvttNtzaSFnhPQzu4InSG84JxEQhqAnWJo7J7OSPPTlcn4y1
kbJCPPAHeDRF9XQuElhkax17mU6qLTm8ta9bIZ67yvSVMehAONEUaiQyTWLy9fpPX4sEK6pFkKAC
vRQE3j4zFJGLO1Ppj4npTkV96++3gpo0XdgFIFqfgdy/m5M2T+tteOrK4NgA64EtUy69XJ8lpIez
ZuRdNrPNPW5l7djY6tzEuPB6qj8XZARnotVtFgXdcvDnTU/ktQ5YgVxG1JtcM/bnwHkc838iflv6
sbHUQxuAz93imskS71+X0nZfTVG7v75q1n70ZbzepYapivhU8Bzj4tF90g5PVbBV3Fv79OXv7z5N
aDBDl9bFp/HIOuJBhxU35szICtMe3ogq51N3hkrdg6/NlxLuXSmJtyTk1n66FahIl3ERjnF3ToAR
qJ+8RJHx7LdGbpWKV4I1soJVqdZvpqHtzlTSs9P23wyoaXjz+AaI9ufrM7u24q1gZcPouTl31bkM
zQcz4InNqelpKDZPpSuDZOOj+66u6gZ14fMEmWCIuaFW0Xv8ti3LdmZxIQzcmFl0514mOq1784Y6
7ZbKwMro2+homVeJqDqDj0PT+Oi4ibibST/edwkFVCaouo3gWpkC24EldqiGU0AMbwepap0tYQuV
QNMS91dQKtLvrk/0yv5r27AUPnT0RCDGs3D4h8nz4YFKvjZKnSZGHnyydTNfa8YKZwbL79KTfnDW
XbijSnyvTXcv8ZYLJ1G2C/1oYwteGzQrtmvYuva9qaYz1Gx2bNCpasSuCLeUbdY+b4V2H4KNNKDO
dsa5sU5xSCVZgDd7PKHU5UYP1paXFdwhxOnGPpfqLCP1cPFbvRytI6oPWGOfr8/5Wi+s4KY1TJKC
qpig3/9CXZlWl1vusFXiXolsG0Zt4hCca9pP5z/cZRUyKHFHNwHTIs9GUYej33pti7TheQ5k5kkf
6M+9X/UbiWNlZGxXFbiRDhePOnVWTHxhov4VD+2x8PSWjvja2Fwm/d2u1jR4CR/6nJy5l4PUVAcF
oASbX//rKzIG59Krd19va6lL3sX+mY31pxoPxRqcSz8s91zGdw6q2qPfnK8voQSf/A/EEk1Z8RzO
8wxpBkLOlft/ETKgzmRVF7z1FNDHZPyYl+0Xgfi+rTkrrA1EAqTSgX/GveA813of+eoxGvoPUJ/I
/vTMGw99KY/Xm1ubJivMARZMhkXnEicEif4VUSk+Ln0ot2oBa8vMivEBr4VAQhN5Hnj024jkN7yD
27SM+dYetdaAFeHwefFV23nIUwuoLzmkRYaizbCZVOn1EVrJ5zacevDCQkq3UufBG765XnBfLc0R
1yuWtrK/jyBUeFs71u3ZAa7M1wojJYB8hmPLvkE5N6rD+zCM/h+aWZlwG1zNWiePCFHyXHfI5sPo
yqyal62MuDIbNrS6zDWuga0RiEtU16c+b9OJQ/dr8brithVru6TAQdcPJmPkueLdT90Ow67QYkvs
e2VLsvHUMw19LXg7nmGid0eQyxNjXlGP+1a3N71vwPTRCvC8ngfPhEKcnWTh98xruge3ge/l9VW0
Nr1WPOd1mA+AN0CtfAz/Cfuh5BAVFfOWNPFaMFjhnIOQDsD82J6FTu4uB+ZR8QOtMU4xLJv9acva
aW0erKim8GOeK+gqn11Azqe0LhfvjS+owOKlt4o/9fDs/HTTgNng6d7DpTEoxHLWcxem3lzHWTcX
N56ibPT0DORWPtetOFPHN1lJFxdmJE2QdmUpfl7vwErI2RhqgLH7MGmr9uxB2zVTEzgyOQqvgDmz
LVDIymzY+OlwaXTnh1177szyTFHTLaNwFyXh4XJTuq0Xl96929CLGaczbLTN2eA8WAl1DxjS4xiF
N+5Dtt9IFS0GEsJ5c/aXpsyiFoZtsImTe7hp3MR+jjwbQM20I2Flg1GSzHkZVA8oPhOPZXBR7W/q
L9fHaW0qrPguR+r2JJbt2SWQTJsSJoHQZfmeg6S5IyMpbywY22Bq4LRh19FE9Tl3xRc/Hu8ubxGX
c0g3iK2tdSVZ/TFdejfpijBJW4o3UsoHk3p+3OyCEQa9Nw2VjaUO6sYsALSVZyTc54qhwBcuXy+V
VlmR7HoTK7FnC3RSuSR93wXl2ZOl/xXl+zJLktn5lcRw7rqtiUsmfjdGRezABDsixTmM/AfjTTzD
qTp1YvzH9QZWJsFGTRvYdBohluI8uf59m+gfFd8St4yDP1bOfzk92+KcYdFRAMkcvZ/4vJTVzvG9
OXxVSRd5486EcVSFO78FTLvJ2tBPOpIycfH4whtCIyOSojLgdlWqlAhYkSYQexhUxgCHLeb9pHLB
5lT0Fc+PcHo0kbcTIyUwOAvrDnPR9DP1fs4z9pLfrh9WDntumZEODHllP9FvVPaNeptFafAqOcul
zn8RDgGeezWYiZm08FHQunf9KS7xCK5DyWRWmq6f3DQMZ28/CMLvjaJhgx+q3L78TJyxVV3qO34I
YgYfg+kiJz3C4CVIIy9KchyKYLiBIlOFd1b9MpTMaf0Uoopt/JjHdB6++KMHn0TudRAhd9zyd9Us
wkwZj+LajwDRl453rNw8d9xTQ/2OPVf4Sd2yb+tYkCiF1iHqTFnTsDnyntpFUd/JvKSvHb6P60GW
S+qNgEe/4HqWT13a4A07JBns2sagSsnApviNBgOpD1OjYBF3pM5SRt/MEhgdfqwHv6VgldHZr70d
zWNv1qnH5tr74Q9D2X2QU906MuMkuNBayeQt0ZdW+zzQWbVwHb32CdRH36JQxW6zz+ucTXNW1J3A
g54uWdL0uyCUXDWpl4z6wpwz0OHP06TzFsCvDDEFPRac16h4V0WlOD0qnhBO0rBdQvpTMJAYmnSI
y9znWQfgpP6nkipMyEtHg8J/KIbFeUriKUFnAenPMWAw2jwriLqEdwn0doN/xz4uql9JH89dfZCV
L3oOj5lQM5hqQ5th+VVBKbz8DCW0Mh8edOzDrjiFgVkBGuRItenVPdd+EAyH2anhppHOvIhneJVO
ya+oG/Q874kZjKkOIpwL0qVJ4OMSPgd60SytsJrct5bXTiKyOohD9jtyg9KwPQsTTj84HmzT6gc3
hOHUD8dhg1cdnFH6+ZtslyKC8bPXz8VrvuCnfJakWvrnBXRE8dTTAKK7h0534OolNGx1mZF4CQQ0
uJxm7vYa1TfvGejSouT7FvhJ2gA7Kzo17KKe5/o1gt1rUaSeDPX8cy6U7spHJKIxeZzDiObTrgMD
ePBSoaMIVU4GE3R4DEeidIpl70N3YloeE1G29c+RU7BcsjYW8fIoJRjMbzJUbLlv3KVPnEMljR98
SzyHx/HBjA5d/jVzS8dT4KohmnZwXC3GT+Cx+/F3Z9SFDh4kdWkRgS7atcFhjGeZP5Egj+Szj1Xl
nRbo5OkPtJeOPioTFsMDrPwcPR4cd/bbx8XAPuazMmR2vuS5D5JF2qFel4bAl+GFqzIQwL+XLIya
ahd7YR98EXM89t8imKTlkEcgfZu/wlLe735OTsR4ksL02Rd3Ik8Iro7wZ6dDGoSdZwKgymShXrok
TkpQK2pfOlMGucBCzWlSk6HZN+Nc8d8VeD5Nmwol2uG1JePopbXjAXYAO6JR/piKoZ8fnJDiX7uA
9fN033Du+d+h2JeUZ1QDe2dXF1BVZQd4lS30RXumDD4n3tJM9xXyINw/gYV33R+a86lsscaN7tvH
PALACwWnCSxc0K/zYUKBy/E89Qoe2MKrbPY9g5MmF3rw0ymAQmybLfBVp8dAQCfW/GIVqxtvz4qJ
xW7KzDSqh7CclWTp1GnX+RXWOeybOu7n9MugExgNdCZ3S/xcXr5GHaTmD0shF/Fi+sC774ZQJQGg
i8HAGkh6QTLz81RzQ15GSPEInmoQ/JxfILp7g9pVQZ1oioqT8ss3r+bCec7nhEGDoB4molVW1tXk
OzvXwRp6cShgqQ7Me0mV/Os3Ve1/ZEXk9iyFo6gR95CkV+IfUg+1+BoN+Hn/RtRR8xsZsDvByQjH
1QnvQXnHDkTLCMlMQhBu+Kr9qhwOygvbYMryvu+H88TBBoRbVeEMVKUe3NnFC9KN4h9Q6SvgxRL3
flOAkTi307+sHErc0YMGDKCj7joB1WlMbO/Ad3KomuEHjbWen0HHRW6HYQFkELBUZlaXO68tPHnf
9Ume5GmxaEl/t57LlMliP+TTczB0U310HYTVh6Xx4uYrk/5SfAi8UfYwFKynWGclLIiGVwdQ2uXB
F01TfIc0SjJ880onTO7CxTDjpXrJaR9AkXxp6AuRbuzV6aRzzvMHHFLK8nmBZLMb7LhfdoiIgAbU
BW8F960mTUrsTSLVlYDle4p6zYUrHfmgzYgjw+6s5B1ugGAcf84rSErxJ7hW+Kx67ItGxNMDBFkd
ozMiZQtoQ5awsOzvB0clpD0A1yx7lU6lHrvvydy5zgdkS/Qlc2slnF9N0xKQzyLRhjzN/aprjgv0
aSUAXPDG9X4jfn1J04o4mqQLzi3fYzZhLSh/jMC5YR1RND7MY5wsX3gEzNGcYp8PsO0UYVHCnStv
A2TOALXEnYKrfXWMFxmXu3YA2zi6h0ctam5ZFQ1u6aZdAnDgfRUFkfN1BAzr8k5Xh8HHecbZ9TB1
I/XFsfJcE328+Lfhw52Lg+ySghG4TMcp5EN4QK4v5rekEYWfJbQ0pb6vK1biohnAoyqErFt4UVFN
KkPicw6tdKPSAVJGE+RQugLwk7SBjDqifQY6Dk/uvQoSqdLed4ANuh9xv6wFTkOTHB4nAEnDJZUs
NsY/YDLn8aUoUCr5WVAoxcSpD0PhAFMBmucu4iFA2vs8gv3SMYzyVv6cJqICue9ad2lAMnUgcn9g
pYsxzon+QdBRr0iL2Zu02jV+RAk5KPzvimZt5BbBGQh1TzTHwjEVPealp5rHXNaseGbIAsLF4+Y0
z1U6jqWQj1WJ80WXwe2Tyd0S+0jo8TwyjVc4x6nErnXFLL4F0p+Ask/Gzr1zw4Lee3jOTJK0hfGI
xtlzlK2pU42jY7Nk+ZRDlSCbKq0jdtIVKIcFoEdq9D5AjYzQI7aVMNnh0Dnl/g4o5TF/8SoxBc88
wUGV75JJ8uBXUuVd+ZHB0aSY0yKITb/slRt9NRMp6Ws7qGL57i8ER4sskVU0BbuB5VVRwmBnnBeY
gQ+0FbA184L2RwTDVhOlInBUPKYR0zNu/tpIb3iCZXh/r/8PRdeyHScOBb+Ic0ASry3QD7ffsWN7
suHYjgNIQggJIcTXT/VmNpOT2N0g1a2qWzVsC17TkcbpGtWSRDha4EiwuEgPbZdyouCFyOPuZzVl
Or+OveDs7OWO9fUbwmHFCUe1SGQ5Hxee8+irW8sxoMmRidD6qixn3t5HAA/qxwZNtK1mMdBpbUiK
IEtSl0M0FZA8swhbxdbRZK3wSfsMzmHixvReAZEtf/NVARGjXAbxwfF5X9Ox/zfuvbLqQe0oQtiq
hI/Fvt3JfOvoQRdUW9bAUTNt/pSyLo2xG9naAof5kqFbN73Z/EDUA3xCNvpFVD/I98C3RNhK7UOS
Zc0WhFPFTYYDd5vv0E7X98/RLPdb9OkWWle9wff5a3V7Md51C8d6RIOlJU3FDUEPKh1PcY8kBH1B
67TWX4YRjIMN92WCdMuyULkzF4P/iLU2Ct/MdJacULYDEmQLWQ9wb/Q6O8lBOacPgDNWr5gKXGrE
KUXdtFx/FSEzpDyU1DEBH0lgi7pA4tX9XqsuQQfdEe6xzwhBQTXsiApbz0DX6fpcqIWzBWAeJXgS
kdtI+3FNQgcMMmA9FhaGer8CoaHhextb9EwiFBalb7sofNcdhRuADqpF+b2VQEArKp0roCTT/91T
oy0eQjeG8p0AAo5v5JrChzZmIahfD/06rLOoFi8ZiupwtiAM6KYwaEiZbwSys3VydKmlucY6SLTM
6zMSuFDICw5RKjtV+H3WgVWKpnTjVRqltrhFh06y9vhWOAtPufI2fd8TrfF1xvnsf3reERkwvpU6
PQaweRlAoMCr+m0Xnw+ffea6vqgyPhiKlznxuphrZPwMxbcmBvd90e+AcE2B5br0Lek8l0/c9VY+
6j7u6IfTWoy/hHUtiY+l8AUGs2E3aSFguIa4mFUSoekR4EXh4VKqXALlOm+WdhASYdjKWN81ql0L
KI/pOi0YTrZotQ8yQ5sVolnklI0o5YwZqh/0trJ1asiGm08dGLKRMUuFATcRaSTCq4oTyshzpP3L
Ns73snbKhexjxcmw/yfnRbv3FcHToWvsNqr4N+9FiXVRuuFdH5Bw4zvc6WENTtx2udzZPxo7NkzV
jrd/muttTOasP6w5AlhQxLyQVrMnSvEUeWS3j30Q1ZQRG+PD3KZS6Dobumn7yzL0+vXnPccdOFZT
mcYxGoNlqlrIoT1PeYK7CmsP3/PSogkpWdougmMdZ3LDJJJKqpGTrk2rXQm09DSly8tNodObhbQ7
AL4N+7ffB49zPMMoMt0ir3JozTcpTT8kEBWVCjEqLYYNc1cYxMBUtYA7mMuHHuKWvWiGJw0Lcy4b
ktc4CaON8avm16YtHHXD+DdC1hDJ6tasQaa1QRIQL4ALJlO8clwdXNe6x0NyZSG8LU4K9X/DJ++n
If0v9mYiT3siMR1QeM3dVuXlKpcHxZQhD85gb2RBKpvJ+X3fhxCjKRQLw6rCYJTqWzT6oRgKaUAD
+GDgKEr595xbPIlVBhkiPPLZSQA7hwUtNA1SNhW32AozTp4Qgcj2d7EWHcqHRz1zhXQOzxf7ThgS
JV3FfFdgCJNzJhFMNsUJj/4UY5S5P205RxN5gENQRA8RowNqHhBYEc9qqFB3Sru0WmP/2w0uyV+w
XsX9iirNXe/PeDo9zneOWAimq4IXoBJuNVFlzI4qG8coqrzx2U8bCdTA7ZhsllAbLHsiRIKACaIY
t3xkVVnTsG+bPMZbEoQHfBt14Zqxl8VyK/NFzvag3OxQ7toaMvi0DlM/FfxuHNcCOWXr3C7ddECl
IPFZQ1O0rq+1BwVDUb6UxniZqgQvWfI3i6KcL7UO+RydMr5O4beIdweIA+CI1ZgQuuFlLNKRAlDB
tg/E7L0v6d+uw97Xx4CHZfhp0fUaNgD32ZpHbnHc/C49rJWviO5vV1H3dk/y25GwxWKQiZIp+xXP
u4qxb2r7XmKkT1yHiaqj0xzeiw3vwX22qBiv1YYny/xCQCoKMutNz9lyt3SR7k551I50rCx37XBO
Owicj3Kfoy00fVzg5a3pBON8UqEpehQPC0PMj61bxISHO5UshCCAHDTAiZqpNRy5y5xkL6zv9/YR
1k1d9s0mB9QYVDIm+HuqPckWPb9PHVJu9zoJ+DzpqTAm07g64w0xVd00rdMvj9miNZdl2VZwtbLN
jUQl7rZPlz2zPqSwtaIHxlZZIlpg1BxujgyYa7eFPZIEaXzYI9VxmFEGQUkef0wpUrV3BDQr2vaV
KlnfsnpsMZpSsP9Ady82H5VcatSpTONXEusSazo8wYdkqi1ihKX19YwxrkL/Jp5+/FCg5qaaXQkj
VnWlnckb3kEjWJW1S4TY4TmfwpzVBtgVasaGCOfHCXhhQM4JjIl5hzlriODnnwE1xXfAOb5fJjUL
/thnLMGK/yqxf40vzjFgw9aU87FwJE2eiivIDoe4cKr/GDLRTsVjXLYhWw460sMWnUwylkO4IJm4
5+SwmHRJxyMZepQunZijLoBAwvA5TsgDbddM3VzHs7TGH+9/A0rjcqrR2d3PxcFvE6fJKcfYkfLz
jjVUOIDGwiGqttk2l2DO7btEL8h4pd4trwpveazeYr0VJa6qFBTqfMM1CLruHGElbTMvC3rpnpYN
SxqPGd6bfqopkrc4Q/NwvPafkwFfmP1i5YQ2wXrIhwJdUdfOYKgpPVoF7QqD5MHTICT2LiYYbGFh
4VmoEM262LFS06yhqzFuo/8Q+ECORWZfPIm3tuZUSPoXq+3e2WowPfBjlWusNKmbtTeYkHHKL5N8
QrxRNnzOapX6kuEhaue6RdkHXjTkSc+Lwe+lwDIepwSLlf95A0yDfx7r2SApC9Il0Ytfu37NIHsv
VuoK9gpOj7j7VKvPDhPx2r5iOXKbXrEMuYhvqIyI8ALhPi/LP7EIgh9EItX2dZZpbG/zFDdfeYBu
BY/iYZwE2R4Ibl68XWW5LMxVMe40GQ4tjTfaHSeMcnyvy8kl3af0UVrg45j2bDA3+IFxitY+7QK5
cIbKgkPKuCIvPpRwhNSbTcF30Zb0ePmwgJd/xQgFLl2FPTPFfgPWeoTRTNRScyzA7GXQz+Z9OmkR
7RTcG0Iv04Ai7qTD6EQWYJcRU8X8uMiBpTgMk5x1R1ANENxqfDlMfqRZvJW/YgzOwzcZcXD+mqNl
DEuVYyLo71kUaPamVVt2f2eBFQZ4Y6TzK4LgQI+UzyBcovUdD6sKL0DQtLjfIrtPd5vj26dYcZG3
1czXvTwEB3oPQToJL+P7DgglPnc0D+unFCnuH4Id67YpuSh1gx3+mc9NG3qGaHzMJ2tXb6BR5BNU
saHY3rsUEw5ytqTe2odpCwTlyWzMY4xthZIdlsumLJh/zgwZeONyGLLPeDfIaiI4RFyoyxjnlb+0
JOcDVMKVL8UFN3/yMqqlyxu0JSOqdzbAwNXeY3/tQJHvGh2xqxHndaQwTN6hZ3qbL3hm3ZHuyYCP
pbsy4T0L2ZURRYf4bYeRA+HVIPJtlZBkCjV+4REEuVotP5RltH+0rRJ/kPeAL0q4mUW3YqZlhoue
RDaupKaFqGRpLNiwbJVo9DT5o8fseEsZAiKwzoVZgrVOXbqR5awiqVn+ZH4rfrf7SN4xm2ffabyH
0JTxup6NxGIAcTTCVTUl6pRJ3aJJF0f9ckJaeB7jE+37N9D44WUc0znU7WzIHzQqIpAode4OaQ6F
hfa8MVGZdqOmhqbkjgmAyLGno37YWy3owfPU//A9ZeWLBNjOftEWKPAGZY8JByU+2fWgOs1to9NW
fy5IEb8paaDAvq1ARqLv9jKtcImrL3A66fINx/5V+kR36noEfah1I/CygIIo/Tyd1B6V5rSHPtkv
xRL1tOnCRNmZLAmet9K1fXzBa+cAZ1PKSdMus/qQaYi707QLBHiobGIVNyUCd0jowrfZ4nChDAXs
1b5KOqOoxM2PZYJQ7euiS/o2DTb7UtGCTSrQ2IzXHe6Q/OAEGz5SGRcT+JUO6/ZLMhfjwxy7Mmqo
RW+0CNau9cZSQe9Lo9OXeO7CXsVSSHUGRqH3IBjJF08KHHn9OiLzweIFroa8IGC60mhP8/PopVJn
A8poPuBFzJKmDHv64KByZQ/pihXIOh1lukGVMepFq8DR9boQrioKa+ol4gsHay0B/QA7tum320Z8
nSBaR7QpDRtPb8Brt7yWSBJFnSIyLWes/bouOuSkc//YPjnz6BFaq+veIHMHc0hgjUHNqmwKxDm+
Jzpf9gaUIzS/BcOMqBGmNfd3WVJu9LRQAO9TmQq7gZfJ96hhSIPbWIWBuId5MN43KBVr6NPbYUsc
BKIiTl4Ab3GfaXxeQJj9sJMzu7IdB4UR/sGmaRQ3Mwx6UG4QYeSqLV75ft4iUH91Szy+e/gCYMkF
sW8/xRLAqXTDCvELAmNqb1ZHwj/wcSW/rDw29my6GZOUyjnf7rvo+lGBtTAC+aSKnRGe0Yo6z9f8
kbKU/xJbN7ojGTme2hzdSBlOvAxtYSuQKaukZytWN1SItgaHAP5MOQk5/dg89K8Fy+zcdMQbepwz
5ITXJR2G9Mh9Cop5jsqOXQrEE9wxiwfl3APhzM+WmfRBotMuO/o9L59HZ3qoI9kIeF8O7r+Ew95e
p7MfbvW1me4kPW7+y7657HqJp+gzXnBjlzWLiVN1uyPztpJiyZOHQoUdbOuC6QA3NLZP3nw59TGm
h8mn4NzkPIO70Dt/ZiM2uCszcfLQQzK7CRsNpplL0V91rij5Ay7X9OcsK2xyYGLeBnx4uOUqxCHQ
12Rt6Wun+2m98/3CNvTEJGY+JdBcX2F3Vo9F1qfZU0c9Xm10oy78sGAKxD8+I7TkpKWTjer2bH9s
pcTvDcxkX4nfZF8ZXbTJuxvL5KdHQNTXNmQIjQCV0RP+CL3QtAcwHkNcD8D5Sc2wxMbQIkaMv02E
WoYLmEzf/ucMUtGqXQP4v1pGxT/p1lw3Kt9ThyQWw3A1LVmqkWq22h4GKU4kXnm/x+w1ZT3EU8S8
x8ubj3KPS1PDGScuXOcBoj7rdVLDl7f0zbJ0vaxIDqWzwW8Zhx+dtfN+CyhC5id02iHIkBsbpbUH
gY3IO9eNn+2Gw/kEssQkaF6BIl5pYUK4yzaaL/WIOztHCqwGXVR2c9u+BKC9cC4pWLPK0B6ix7iy
9GGkOM8xgF8PftyO6XiWI9scaoVF0E17PbwOFiv6f/ReiP8GoDzzV2hk0JwROBw/7tuMH4tMW7tX
+1zQx2RZhasIfAx3jAFjEosFxyMgKP/Ypt49TmxbP7AyqjBDl9EEaI62anbKirj/Ga3IXe3MuvAK
KVFwKHQwKtcG6YeXZAgRil4spguU/VB7YSlkrOOCwq2/S0IYluNTku3qNJsk3QAE2zW5LGMn/0oY
mJ4ToCJWxTM68Y62gLB7S+BCuukwjavvaYa0jrk6JbdYRbO/ggWNecymvcyQzTeU8RdzKzEfDN0G
8gjTXQGQMkt6j4i7pT8qXEBRg9rZWR4gsOIajBeBmxugDQ4d6Afbd4bmW9tMOPIxJy0mGv8K5Yvx
7zgO1B7EqEKdtGX6LOw4UlSQj5P65RNhspPwPuP37QyB/BRBqujPmzNtdp4zTK412eOQ1xJLgI9x
bMR8Jj38BmgtwSd3HzgqZM8jdTu7Ma3FX2nykvAGQTkkvqPRynM8LR28AtblcmxcR8R+1wrAFiTZ
RmJAyW0Ksv8EPJINdUdS9NBE6JF9KoQX3wnmt+ISttbSepjgXAHqD/12jzAbkKgwOWQ4KtukLB8t
YLh8XcdiwHZBXvZ8RHdy2F1pakbSfD85uObmL5LkpT6BR072P9PG8fDYUOpQaVPYuwH3EPLcjGn/
oKBdP8ZgGsxtsTtcFyuSLOdDQjFoYZ6cS2ze8CFKsBucdH0bINKoWQmcy0Wrpn/LQKalPDkvnfko
il5Y/REcQzTh45ZihcDfLTKONYfzusQwRH9MX7SANlAGEFwlUV8W/MHn05gjAgj71NRJWAmjYXv0
k1TJw5Am2JB0M6xCf6Urk/weg7YAoC8KENtZiFBAVwgMMbpK4zHqH2EfiUoswoA9q7lQGNQLoOq8
AaKRpFm2q+UdU2/3pklrtsbLEvxdVrYMV3qX9CCCSULVbUZ7OAriXkSsIXNhzbncTfmErII9P7Xr
bh8Invn+kG46gLnsYrQMO2gjIBgdV66C3D8E0CwYU2vU4KIvPpG5mJ4U/O5LVdByesO4vz3mezL/
xV3APuISyc3Po84wn8tl0XDnqkD144pYQQdXS5IueF6Q1FhNXPTRwYxLDkSPjus3ASSLHAg0YmTo
OVNFhK5RKhle7Y50TYdquMt0RdS3/Q7tqpZ5ql+AuNr2MBKTjx9uKRZcpUWbvaRoU3myUyTpQU55
TtBIoYdy7o8JhD3cv5arOw65eMNp1tv40Skixhe7D9MNrBJyfBxtboZLObdgPnw6tv4MG2eiaot9
g5XWcC249ZAUhtgK8cQwzgDbkL2BWQRvxTiCEm8AUSWgVZ5RfuBZ1sn7ZShgFFnXGFeh7gbEw9qO
kqm6MkriRmMtH0I0vjJ+YAsyfRvDkIZ16BRP1Dmj8Kfc7pybF/CXxb/AZXkn1liiZ2Ub4viJizx7
z2ahxVsBgeqHIyfqftV9okBSdCS+jxJEbdpK4xcBAdAS+7pDbSjgawp0v1OjwbGat5u2pxEhDQ4M
w+CLD6kN2/+ovEVtZI3HvFN57Ynt9gMxS/c4ouN2mA5+iEb1iAhz3jVlrqP8hsSLkz+YJNfyMcR0
AajwC8446McMDVPgB+TbkueweigYdhDoHIaUVOglLt9UPJb6Hsrv9qc30bofbZR1228dEi++RDnK
GOT0nEewhSGdrkhsHY+keLtmACB2rSBJ8pl5rh6B/vxyAmOFSj6SbVgjbsa9nVcouCUb9scNmm+G
ZCTnIG5uvvf07BHpNd1gpEHPxc7yfjhaQWeCHAbq6WlD+Q/2qaHG9KdZFgB/xNuMVnoqBg6CASr7
gfnYdI0Elf3bdUmX30CEpV2DsLb1I5vX/BsnEgHANUW0HKzBD1fHkV5u4DUY0cKUqoPFvNoeMIXo
8iba0Nh56mGGsVO9uoLDAwfbh5wfrM7d3iBA3ri7YkaQ0FAZoLDhTrlu5gdtos4cUjS9LU8etHX3
OWJwjB6jdriyhhNoqJd5m7fbiHj9MMCT9Yllr7ioJ+/ht14tWxbQ0vtKL4G2+3Ijpdvze9xW+L+Z
y/Eg7UCE92wL46PQ+d4e3Nia55iJ8kK2YiwayuOE1ky1PDwx006/d3wqQ+111zeaWvDHEXDeFwVo
Pic7zPyfA57K6bxhopYHxJmbz7Hw7BXGEHMHW235r0y65RUBstmzhnfmZZSjiqqdmfgj48C+YG7F
/hfTHdQFTHX9k5c6e2IYxf+1kqsOHPio38IwlMUPx9RNT7NK86SGrIhBHHRz99erABrSaeSTaGVy
fyXR1cMO/fkvXLYAbWgq8c0kYkwYK/w6NwUgxbGb4WQ4683sECw2m00xPXqyTfMj+qvtSkEDl3l+
LgZEVSQQabcaws484WDZIVzFQF6YuIIURyQp2belYOG9K/G+Xf28XbPIFRKB5os9obyLC8Svz943
JdvEcxHm9hlHanS7Zi3/llhRumHLBpZ18YhZhT8Yql6A3n+jY6CyRsaW08syWbNeOpc7ft52AS/J
gH4dpyf/G4Q1OywJnRh4ZufidzfgwOyxSP29rMwkR5QYYGoROwW4BkxM93PMqIrrBCRi2bBYw6LR
wU4PHWTtgAKgs7A3jFtXMpih4fDQlrTLajxxBdwv/aYPFGmJkILBiTykw2DWQwfwhzymXE7p0VDl
+GVcl+Gut0gIPXaRREEoGFgw/L3ZQ7Nr0oWDyAbRQbzP9vQMzmp6g4WQgt32bowRlSn8fkqcMnfa
XzEgOEfY8WSBcQlpIthlLWQWCwBzk6WHpc37J1uu3VrjB+vjKo7hgGbad38F4FR0ArKW892UKeKb
wDZJG9jThhdo2fyR6EL1DxCR0XNohpm2RxijkNy65dpNZycABLs9aUHsz8AyRbn0rybHg0faMjyM
/hrpCDo9PxMdwzbe8Z4+y3RdL4hMTl6JTYg/9DaClgC3SoyJy5qxppT1oqLWybtyRPRa5WzX8TPY
zy6+YXnmx1qize83TsYcOvzOgUNBSimQxxv/xNcMNjuPEb4abw5AQ085HjoVKXR/X/nLhs5+8zVk
gjKpx0Gl90tM8gr78NsZXynYLxSxPHIPCmGNuhyTBIgAVo37YKKrUJp7DLkYIZG7QIHbIV6fHHwh
uLfmSCVNt1MvXskm5V+Vm/5ZxDOCYxSI73reSvy+k0AG2zZGplkM978xLChTt8MOSTQSXPwDOrbF
zQKnm2m0Ify0lWP+M8RFIc9o3bUHvMItxg9kf9qmHVGvdihlYnVFcGMC/xMEkSYjlLcmlmN3Y1uG
gzUucApdROtpcQFZmN5bMorvKCtnC0UqxgkDtjNaqlYM+/3Y56utgs36tQGNiG+HIiborkgpPY3l
Fg5pzwGTe99lfcVKqx9El0Nfywf37qjB4KDS6NfW5vFr8Jm4DL0q31gCngkAm4VD3rbG1z4Y+msQ
AlBRKxj64PbKigc3CvI1tjInfwRvQ9QdR56I8tx1dI2eXQeHaj0KpJRjagfbekythwEyG4cBFa+4
c9cTyBeMXJZqlMVkEJTnBkdY4u66aISdJh0K85lYAVYQUy2t52mGlje4IpO3qypzKLQqn/74ltKb
FPJgj/sRLqWKTHgDLEwltPHwWdyOPNVw1IzpcAfyXX+7a4x9G6n8v51DbgHzqvvxGJIUMlZWyLZA
jTSIohNqIMQHch7TohaxFr8NOIW+KhiE6MqiGYm9gIhOb3WaD3nNIrwnFTR5/BJqhER3HBCVsdzE
HYZGTH453f/hcNP8V0hVnDWsLbi/g8A0mtMKZ2VlMuRtnmC0dsNNG4xd723UdxS+4ARblwxZQz9U
dZCZ5235Uwgb3vt5w9YNnnXSHlm5in9qcD6rIjO4FxvIlB/7lSPuJdioe5Yin9czhjpLGiQbOHp2
VnoLpla6qdEgwxzc5uh+RQTaVh4LsJKHcUFzcZU7nBQtyOKvEp+RaGTYPTIQRnilEsnHh2K144tr
Wf5BV8ToVh0gtqxb0Fzm6LTHR4uWmVLVIJrov2IFFw6eIQvfZejc+xBv/JvIjsywTSkMBbpr18vY
8lUd9WKTDVUi8uoZGuCxfoDBgtYJDNz5ucN69TPzUWaBWwnIZe1ij08ycbdrUap3Q21eThUN8bJ+
93gxwjGfoiw/X60RtwjnWOupxQ8eISsUnl7Zwf2dX2OtPffi4mhbwi6ek+d2ysmtntCtRW0UHRiD
Cu8VHKuOXX9oiM3xUrMVI8cwbASOXjhAMY1z1HSWHNdmNPQnqB05oPnWc4bsXzgUsnlO/VNb7upr
WQTou6h0bIXswpY/FN42dtLotME8JMfssEZ5eij2/d+e+gQqJzoU85srsyUb7E5HNxiPYeN3xuNy
hHxHHuDaz/7Av6zzo4Eg8LJGG/mDZ4A9pvHcv1mStitsBRacJBAtHEM4hZd3m8TmgyxxUI2E2N8s
uQQTQ22ZoqZTtIe1TOC+MTH2ZerM9hJGaS+SP1PPjXvQLaZG0DYoq69LsvtDofFPg9zN6JfYdXjZ
cxytOE7xTYY0WT8iWCpP4M43KJck3KFKRt/yNL2OByObPrFH0P8IRD38MQv4xirJIHRXYZiMq+Uc
JYgOhQJ77GHA+Y0MemeOJCY6nGFSZf+xvBQI9oN9ZQFEbIDh9nAE1T2oZpx5gnZQ4dIEn1tIceWN
3fJFNgYjaIhDa2pHxv0ZA5K5tSCCb9NwPfKxH9us0Exh8yqmppMLuPB1RlSNCMlwCyePKerIznI6
YFsbcDArsWCxEuicKtVIPoVtrK+9Q4DyrG13wKc86FqZxeAJnSb2L6Y6zRrMNiXY6STV50QRag7E
YX2y8mxLP9Ktz348wjxeLdncf9i6GB6uFg5fjVTNRw/KbIMUSZJPmcDhiezY8mmSua7bZMfRNYv0
PGqYGTZpWuAKB8gneaCXlJf2DQfzThFTnLenDqTEDQR8D50XbqkAk+aQvHkKo0rTRo7jqsoDwiQK
nLU/FpaxpbLLDK/WqmNw6IpdZQK4tvRYsV5NX2yNM3efL618wCZLi3M+yswPUkMG9QUbijXVDvc+
r1v8a/ehte0hkjw6OlEkzVxkCJ6H6bY8YfUCLMMwWfZaDiNIzRb7BKayMMUcTDJO0GYAG9q6Ffjb
tzBjRUMHAdSgqXZ3K5IYVZXuvVnrZESQdS1w20Fmz4flFQQv/8wS2OQha4GbX8pYXZyeQSXg/HsQ
BWJ3I7Xj6F+w1+JqDs3ooKVcfg9ETLf9oNqnEpaI1wimNzx4sR6PDt7Fx0hJSDTRws9eE4sIiyz7
mssrXd1mG1xIat3uBkpw3IVeLOeiwDYDEsK3HG4aMaZnvLKe3nbOJD+xwqxRGZw76tBTAkJyge8c
zaMGPGmSCZSJBV/cALza8ZDhtbOViNL1L4t2eCCyGbnwRWTcf37uElIHhxs0wXiN+2eVh3gqGJKR
l+2con4uAi/YiaRGHAM5rMDg32m+RD8lLiyKrjguilqB5vM1Vpag1MWzAFpbxQxHC/aq7G8u2ZAe
Ik/kULks6n4gpXT/2CDjX32LgfsBUwleqWJecSr0GQZSxHH6L9ynyWmlM/vA/c74zYzf7DesgPxj
boN4Rii8jk5WbtmXLDDHouE3BqVZjsX3NmKN5riljn8tPsiDg9B1n0zx0B+HaAPPve3IOWq6dKM3
g8e5U5U4luo9+OlsHIkfEc/tTJ2P23y2sKZJbMhOXdzIAhj6xiL28jJtsriN4WH53adYh3PzOBhs
WG59D61bxh+rhcVDU08O1o/ulsZh+g3fjPyvF+n6JK0G3Yg9qzP8GtcOKegzMGy6CUtaAhEzxi3l
XZvQoj1NUK5nOLrHGLapIsZn2sMcOmLcEa2qYRO2BO/7AtmGKYzLyFVmSdOLvmw25//n6NyW40SW
KPpFRHAtite+d0tq3SVLL4Q1tqG4FVBAAV9/Vp+niYmxPXI3VGXuXHsnukE6aZ49yzE6yLF4YLTn
/KjemhtePvgPHOxy10VBdza1s3pbOw/lP+3n2Z+hltXeF5Tj9GMoxpabAokhNqcEevGAUOtckKVg
XZiPOz4pCk331a8ZumCduWGyX5PEACMvKcq39hMhz74POrqxKJ1vlNmDAQpJgCvWtJDykpVUS4zP
xnGXiWH9M2cAHszVdbhlw7H4nDxBN8wHZx8qN48f3bQBgmMYgswSUD2Um2iMdXF0OjjDuyFmRAoy
z7TQd1hyipFpGEhkCCLx3NV1F+DuwJPjDoENT1XYmZqqQfXNfBg07yyuzMhGl27S6/MaBP5zgA5y
IJM6yvdLA4++WSjTbl4KXaCeBoF7T4OR9b+6bgjYIsQWV+/TUFCm/IQx0xeH3avFIUn84Y2adb6X
Cx059j1Uq4D2qjqoOHBQSho+33Cd7HuEIg14g91r2Fap4/2ES8JyzFw4X93/rS5BrHgwR5eug9mL
V2Xv3FPJh1ILLhuGY9qJ821UFjfwiHM3GB7gqdAeYdhHtZ9aI+U+NpmSb2DLuXlaLWPzmSClGRJG
dbal+otL1fbbru742uLJTk9+ntavObLjc1y7elfXiX6pOtff4rrI9Im+fyKUX0Y/btlO3l0Uh0P+
PmO0eEcej8W+Xjt66tFJIv9M5LiH5Q/RTM/UAFmae5dQDYM4cyxPuBptyyZ4d4Nh1pvXTbno+AVz
YBU8RiuXT73vbTnvPMgqVuXm3fgsMmBbol2Kx7mf2wcMD1x4KVA0l1su9R4JLOif4RdiojpJyk+T
e2+1TronXlZ7xSNlLhVUsVoa5SRF2Nw2yG3JRvP5V1sDm+Xt0rHyx2NdhqvCtjna8uhMNIKnkcmE
z1y1gK7otGeyrUNFV2zXbK2HA5CZxuLTNcle+EXn8sZ77lmFonnmx0dhHlbw7U3euPwAqc9+i9iE
8le0ejTQ2lSM/6c+ziVnspt+J9qhxazn9Woax1ycIbE/Ra8gfPooXYgVgsVQ5GjwSwCN/Vg9Syw1
wcad2/ERM9kyIoSQw3ZsE5xEGy8OcGuDF4i/We4yoYh03t+JSf6fJcEQtY2akT8cRmJKdn1AhsCm
d3mS9wmetQ4kpEwlozm/AT6k2W43QbUoGD3QinfMhhVKNPWlZvjLp3cnvCb+j+yV6kSR2j16zuQw
Pbq9xQ3FrnsKHTan7x0RjHvT4tE4lFmA4TXmKkwvee7aA8AC0zVH+s/G+sGjYqh4UEvJo+J57XoF
J+vvOGGzc1MyNdlV2h2Q/3vg2K3bOtVhYp35EcnIPyzI5VchUZmDkSOniqE2H7s8sA5jsYmx82s1
8gdfzCyrN8zg5MSsaxHlp5yv5y3SsbyaLmKqVoPy3M9Rot9iW5jr2I4F8Fwa8m0EDR+DUzEz3jDy
HHYpGBf1H/dawWk2k+bvSsGuA6rre8Vk8FMjBz1JmFgYTQrCs2E/zS1aFj2X/OP8Myan+MHLIv8r
KLzsIxmgbah/+bLzKsq/Zp74eySF+XviCfB2/jQN4KKMv7Cj8KSzOFkp/0dG+XLx+wTND7wOarcb
NbMB5Drvw6QS+34ZatJ4R3lnq1S9KlxMx2TtmOmMfoslk3k6g9p2xN65ZX4f/cuNruFWpyK5b7PM
Od4Sij+hMyjNJl9+LS4d1ybXLVMdngfvxyHEduZEnoZvM7TJxeaBeIxHVZ90NqePyMzJPYxY9FSP
SU3Jgl2pQInunUNbh+p16GX92Dtteizxc/0bSB6PIUNUv48LRPcar2QDL+DCEpmATbl1FM3/Sb/n
WSqbHBDGDqTBMiMhtpIpzQHbcFl+haE/mBfjDkhHuIWqkydInlQCDHdjchmMu3CoI6iDssrkXuPP
+RsxawfnxHh1aHAd8J6X61MNfnut6Ia3tKy82jrw2Vutkqj6i6sL4qDvq3Ms3eYohYIdMixp6lyw
uFNL0OuXP1S30U1wK74sc3yagpwQWPjI7M7NjPntKKlrUCHXfYwwTh2dEnPDzpuWsvgdimI4lxkr
HlFaKFK5jIABt1GATeBQIXN9TPWMVVyWwt8EysPf2OPlTS6oBav34kkCmTlpWupLxCR6Rl+vhHDX
YVVMG7yU+bQ37ugljL66oPoqisAyyRYCS1sslkSTRM1C54NeMLluSR8tf8OgsiZTEhpudkLm46fD
QDS+3gQZDuekk/GObn4I9vEwzZIVuIAu3jQbpn3cgsm/zjr9fBK5QEYXOM42hdNjQV5LpeJT4uQK
z2si8+pq6ojCPxSSWKe1vyGgWTzK6Ux6fOGeBqbTlxI7xbMWXTQxBe9XDmdPyj+FoDUj0bykVCi7
IktPI60x2ngqwLejwgUbarDxPoCvh3+cMkvUdY3rNNl7YxRwSSXwthtY745GqCPW/0FFblTjehH2
J7YMLHa1qTJcA1AR/WG6FQWwl5bPmLAGRKyJEi/Y4FrwdvFaS1zU02T/cjNO0z0TAO8jXiI6qAIS
xKGFTAuWdprkbZaNS0dKg4LNYAk/RINpl/kR7s5j0xCS0ZnQ4t1fSjqLcGrTvSwLjHZrOYc1Ikfi
AqMG0klf65zsH7uyoQh2LUIUh9KetkucmzfKw3w+Qr0Gx2xpcaotSBSPnD4sQ2iyOGUhoHZ53Gw2
I6tlQPI5w5miIErYFH2Pt1nn7O3LRkxLMqmKOwbHTHQaCOh4w0pgcZrW7iZ2ere2pYNo2GrXBt02
IDDgryP7Uj7mS7JWu26Oh8cF+Pgq2s5fjp1B0Jw6SH3Oxjmt936Li2472h42PSOYFsqJP/oBaZDe
cPVx1dek/DnY0xR7Bv2pFzzv3ZJtFVWRt0d2C90twEfz17Yozy11/Dd7XLqTTcLhn5RTy/ECvPu7
wxIlnn3d1n/rdFy+sADU7TFcAs3Gta5qx2ufNbiX8ireJX5sHuxg8UbmKb23sxRhnG2zonI5YAJe
hQMH3YzShKh5pkTV4U/D2sA/uE6Y8XFJJ3zQZd9eR8mWUPKN2Q48c91w3CJLhFtDhnb0C0onCsRO
C9XpCrljyG+uyaUjYLIJqrn7GnRuBnwjgRceM2xI6gPLAmN2ddGcKY33AFRW9dk9tAVSIN/BON/2
FNRBvZX4n/8NsCfpSZO6+RInnehuFEtfu3yTesRSGadj8G/yp/K963zUOrOu+i5dO5fKiO0EMXdf
PjhnL/djiWVuKL/JyGNqNSZlcVjxsY8NZXXJZH4pRPo5N7WR0c6vpH9I6nB5EP1UuR8AvyL8g6nV
N+kOgNTOb05R2ugv0TATFxAdIU7bTR07QUzpyeLCTb1gpIR2KUV3IMYhcS9whEod0BQzZoCze2N4
1lb/o6ON7SOOda/b6Tw1FzfyuVdT6Qcv1ULswQbDR8djQhzisahQVaVfFr94+lHAfez6Xzhfb6+0
J7knjaq6Pzci+qUmcZP1MwyqYYrrEFDcmxlHelmfEI+aNCNrO6Wx2jv14TLHO8+Bxt1iN4M50zVn
eEj3tog9l9zU+NvODYto7zGArJ6bG81dbnHOj+7dQtbtbzjwSu9KWGl5xYkpq53G/8i+sboc85cE
sLnjzE2RgXMZQtY1FRAbgQiYw3f4afl/JbAr91wZ7UMyLX590Ap34qbvJ76gBMP7hyWhBTeS4ptu
0crvraUUYgaLfehUF46nXtSUyOItGQqvu5boviAu/Ms1ZjfOfSgcRJUgy0uNdEKxvAVxma4pCQbi
PztWlAJTAwHSKVknzLYLgbQADHDh/7/SiCQSdpV9WvoS48tcdnFdmr/RrAlnaKPedMece5ZhIpyJ
udMFLxsDKfpqvUEupXHsiqHcTzVuz7fBadlvhF8d/mmz1o0Ib5eo9eZs7wSDaX+oNxFTNyzow//G
JR8gN2ovK81rgaHI3KMXofkusRTFfQdXM+EyCcz0Cj27it0U09vtKpCNfsv9NE9P2dom9AlMAtuP
EezixfN0JfajKdR8HKN2eoxCP9V7Iglav9oKhkL9nefGEDaM3hS9vgcnuu8wezL0bU3wRALFcobY
bqFbca1ffF3BUfRL2x1duXrvHMR9/eWSnjKRH4/UdY5DOKczSRB1QdUTL/HdQq/e8v6WWf+dAOKc
Bi7Y9NSMbJPEj8lelCsngwGhM+ywK54XJ6SR6oLpHAs96PucJXbjXwS6UHzrqNc5skWlfxrG6WK3
GjMWzw3+TEY9WqzZsYq0q6957U6IfSTEifmLt3qMwy0Zv1g1BgJChr85oU/2p1IDlOzGbzrV/Mob
FPYnNMzFPeQ+KeCwylHrUKmFvTwyy4oZm4SxNTivXG+S1YsnvGr1dpHAEn2uEwYZz0WpPJaV2pCJ
R8h13lx8hlHxb7qhORzQYDWwEpdHOWYR4S5NEy5w0bfOY2tTsseWrepQP64dD0B4YidJkH2TluD1
/0KknihlksWxeuteijg4ufhT2h/JW2LuCqILQuZCDGW+iLPyUed9aYjxadhwWtebKrSWgJasGaun
VuC2PaMsRvV1WOZIeiwYgMVVADNfOgeBJmg9WstzmkhG5UzJkn8VVjxxbyGrCF5xusEG3y2zuVsP
Oa1hSIJ61yWHOetEeplCbyCwg0FJfu8Mg8n/rvAB/sK3TQn/lWGeroEPgOfq94G8suIj7gNffhak
RwTpRqUcjx9+1ghy9svSXwdGnYa1k/ZMGIO/mFMRqLEv0PZKGTn7zorKS19UXlgPh51XNe0DoTP4
PG7PzmCPGdm7eVywPtS1+V4mSZGdlo7MLLmbW/zKG0l3BbXd6y48lF69rls21IYt910dSdfFwz8v
yUc/+fnXsmZxcZcMlPGkcVAzt8dq6njCJ0Qfcy4aMztk8DZz+n5js7w98Q959hIWbFnRu7QPG9QH
1w2H+OLHI3buTQ8GMLz3IErDiYk8qnlqtRN+unYEwcgWDz6+H/yk3s+MKIdXiOu4eW67fgjuIMZY
i8qYfSkPueNL9cxnsj5hYQvVPsW8uBwKZnkv0RJHaqvqEoslkQ4BMSe9oST2KsZ0zP6T7NQi6dpD
GsUlSnM0J6d6dgaglN5COZdBO9SfseUHpxhsXC85M9XI8qORiU1h4RHGrqJClbr2AeFPD74pl+rk
wh+tj1blWvc7L4p1tlcVyRcnJVTKX32ak6l9gnorWh5z7za9npZ1TTchiir/AqVsQg5rp4+W8tjE
If554gtqBkRoK4wjOa8jTx3FEBkjuQQFDfHeNKBJ/GPQwuvxl/V+O5zs2CblQ5S0VgA51X0fbycj
1Ho/Nem8OmjKLrPUlJiT8cJoGvg0XgJ0toa9WceMXb5/2xXfKA7iKY0f+rZmTtQoODyeqg7iaUk8
ymYM/K84Rvp44zsaUJ+p3Pxkm9s+PUJq1oe4g0ffmDi2+pCOs/voMu5c9wmGE+qlPnhs+jJYzm4d
4ymfR18x2womJouek7i/fdJXoAlU0MjNgtZW7FXd4doUAplZR0P2XvDSkVAp+heHsLPfHrUWp07h
AtHGY9ntm37ielwqLloioxZGbEU35MdA+6FHxIuLekfYgSqv6Uh++MHTIW2cN+TZIYyr4pURD1x0
lLBTByvbVH0WSzOCvlhkk00+9nRGLEpjZMdd6P9HVz7emzQmBmGZPcTcuGqTj6yBFt0m+Qw5uq4z
q37GPGtfuiiBOkyI0aK8rC2iWCf62uNyTfO9ynFZEFYKcYWTHvtfMTF/vwWsrduq7J3fnVMBZtlQ
O7/lvI7q4jFRWck/V1g3sJ0R5z4RIwbWRprDcmuabdK4OOEXhiBhom6QAROTdFOQK/pO0BT+3sYt
vOmUOa17qtCeXm/n4t1iWKa6yVxwzRdGQvosqowOkYoBi1oSRaG3SZnsvzMLr68aSqHcl6NtexT0
tiKaqff53eRk7mCzomusXAQq4FqOviaPNtU0Zmc16PU6lxCNGwvQk4B01mmGs3J2jf4tnHJwW94M
d5gfTDTErFQcR5PsGbLl5mgLbsHqaPEEJy3udQ/lqiTOpE/OUbRK1VJfNip9dhe/U8N2XEDaDyut
SDUzZx2W4YisUboH2UfGfqWdyIKLYQA7HfJktgmFzzipy5DU+N9K9GhGknXzl5CpAIwAU9l9ms/x
F1vsnB+KMj6TiTuk2i0dlkhm6beKWVmfoilNZxqPZSWSjgfMOP0xFKDglypwpHpv5y5hjiYbjFqd
M+b2jBmYZyIni+qcW4pakDZ4iE3oFuYXeiJFdbhS5Z5U7JE513LHeDt6EW4VS1qFvq5aZ379ApSC
L21yOzertvXqepKdpnkz+4QPA5wwJ4Miyn+xJH7MH1Jxm8LuS6MThkzSQ2bGLAIlnZf0dCFuJxpj
pAh7CgKcvMEzKtK4fqwxu4GgZ6K0ETvML/VyAs/qy0MUd9JDbR41HtrYKq9/mUo8GdXiU6FZxhjX
FlSo3E06ixVpYBNcWbe4YBGQsHRrkc2Y54HuUS3hF7DzJ5BThHM5BB7bxC2ReRuVrWK8U1CbH0Dj
ubnqcbbzIalkbV8tre99U2Sr2cZdgRNDEWuUbEp/6swd0T6Y6erUlcMxFoNjPrOw4yOAoQ0DAOMg
iMwlD0YMEtNQr5TPvMUgQKXTzt92BhK5SzvlL/uc57F5kxU12l7B5WBoCJ3wFy4OPrh4bSqYOeFB
8NXJ4OqvYS7EvRG+mo6NY406DiN6/CNHj3Hn7TpUC8ZZ8IUaojhMxMFT/m27uTtmf5YhFerMr7bh
zhnJ4rjnwdEtY9dc+8eQgL7hy4Bm/HMkyizT/gWPfEr5/bX2BFeB18SNd1LdUq7vbqGXdTsNjoiw
w+ROmnA/hZr95lk7XbDhLO5lhbT8IFZK5VuTIEKcKszCktQjp/8KsnH8hdpJz9HXTtRgTy3a6rD6
epqPS9W1OHWm5LVvPMZ5IxpaQWoWE1rSkvLukwFr+G+VQKRbI6YVI2I33VycPqOPJRXLV20tiS8o
ffBt+U16i8uwkTt/zcIGL6qS6jc6nv8s5jwe7m8alEGV1z0sORHD6xlzZnDE0+v8xWbnnTuSTu0D
4RGYvY0GDjX+itQIJ4SeWZQg1UUw1voQMpW/mCKDro6qzDbXdNC6oW6qcHYlcRNzqY4zFROUNPXp
2BuUEjRcQfIV3fQtpodD8AGdFd8kyiNfToKf3J55t/3oK9XwEps4DQDUUJe40nq6x1+GjghnBupi
tlmHhsq2m2v+I/dtMW2zVrdXnMj6w3Oi5bVxhPddOJH/Xxyhtf11hEqmc0H/ju8Pu3hpf1JbUY7o
gZCv4y14Re3wEyYwtZVH67b0UDqn0kH33ihQ3OOco+uhsdm7aHXqR+XEGEhnV5bB0Sd0DJ6F1USg
ppEbpijGA/deSMrSeazDzN0XpS8+cV8T0slgkXW6qaqTQ86owN/QqHIQFtT8b2iT0ykqVvV3kUo/
x8QOPRBRuvxzCuoiVhQiPm6nmwFuk2chKQT+UKYEQxL58iDXaH3xus75G+QOiz1nHSXPGVTjuxgr
jnzm49m+z4T/X850ed3wU9+mo6Q/3K+MrelAuAUpe1Vxav3cEH3QZXu3DLgY2zUzz4mfBo89XpQ7
hTsQ7bComPKqdvDrnSBU8+mm0QKu+KGLpDUwJ09m2MggQ75xGohBYqGy6kPwfg9n5C9GwAPZP3AV
hbxqIehuSxPJc6k1cH/RuC8jtqplTzDirZTBtau2TZ2S4eARYkkAiv1lDYsWoEZIOQOzzMXM01Tl
70HgFTPGF4UGV+UuhvYmi97DlrSHTdhm7q+g06N/AN1bxg3ZwdC8BNVFu64bO7UZPMaHbd+mj4rf
sU/nBnqaP9fn4YtYrH7h55+/w96UHznQKMP6NZopSnrpEm8z9yRHnrQq4nBHVaj7u3TM+PEEqT7y
IOrROrdSAaGwgct+1QlDeZTY8oVPE3NLmzjBOyFC0y4LazAMk4vS/6P1bSi/Eit4IDyxAOSJb77G
gNCBF/Ia6EFIKlwC5856VXJwUeVJl1n5dD58rMlsbMjaWsLORtUV7AcjP/lZ/vBIY6XK47CUZYHC
ThdyxRQyRxzHun1xByKhtoYo2HtbLIm/X2OWouzVELguZzIcADr97dyv/L5uD6Ht+uapGMhLvRCd
mI2oIlwpgDyS2t0NFlXtJgV9dQF2QRUVa0wyq6S5TBOSNQ84zOUbDJYbAN1om53MChi0KWsyJqhj
weO2XeCaaw1lSZoaOkqw5WdN7R/E13g+Nh1LhmI6cyf1pqOdQibim0zU7f95QKZvchMyxvV+OyMl
xT4qYzucFsa/+FkmvxYHgOXoFXY7yg9Wkex3QM7JOjpJA3X50eMfmqdjLbueVk34wb+RVQ7PkRCp
3gG2yfwyWZkNL06RFWdhI0ZsDKrtj88rm2w6CN/nVfrFQ09E8h/+c7Pseu/Gs3WABzwME47ADcbh
snqCJlTpG/MxbL78kU71bEkBiY/wqTbe0+MUkIlFIIg8nCsIgrQy5pgOJBbtSL9xfmxMZ7D1Gmm/
I4I13ZVZ1tJkj25e48qesDh8NyHNBl+YwjRuhznG7S9hKjhdwOdg9Kl9RQkdjv44AGeSBaKz3XRL
UATJbKCTQvbVN+eRAAXAN5iJaEegrhe/yyZiOATZ8i5IFj5kGD2zPWZtrN06xbJwJNoRZ0CVcudS
dyVPMf4JYmhRKSlgPeuf2OPbjMekJLzpVpXwLZWou1e/7GAjFlE5L9SZaXypwSKDs5AZ/XSjjdKX
eozxZmZpypWyKZUvyAEaq67iM+7d5YtYveREjstCWByvLK71wSW4SuMrwO2hq/yhR51BiDVSePdq
7RBW3QF6hNkUJjfgzYjxQRe3aEwOiQDLJl5qZPUUlOxtRm44yiFrXDBevH/7VGTDW0yo0Nb0adcS
A1zxFSZ1En3kvil+6pWBndWykseSVd5Ek4mwfu1GVb3p0Njxv6xegu43lBddWI/5zmy4nm5endTM
w3HF3K0fJdKnvie3c7zvmdftcU/V8dF28Y1fGPzWJ9m3Ec+I3BUjo7rACg+pMEX7kV+it+U0pp9W
rvLcrTcUoSOy6MDMKpCnMrMRk06/X/tX0nUzecDB3RVknNagU6yjXNUmHBfzZGDluAX4cCgceMKO
0WwxyDctI3mG3j4jmzF3+9/dajGBQE8BA5DRE2yhLtE7xr5Y/ptXjO3nDjyaYRhhlEf03vZJGmWb
+5vGPm+lwqG9xV4cycdCku17iNFAhkM6td6H8JbiWPiB9u7hhSSyf11THs+uMuUBeIWNJV6Egvwf
6AMlMc4V8UQ/XN3cF27RXGQrLXJ142BNfsrdZTyKwEVU0EFdqj0SV+PczSDjdx5689Nimqj5Y2xj
k51wo6z5cnKLD0WOZXQmUZZnvJmGpjlGWCLVPbltTGjIFdLfXZ66Z0gl8BUGlmWwbR3tdYfFeOBB
El6x3DFoBntc/bF9yMyNfcyV6fqn0JZM53H4Jfj/tMzfsggJH98C9Nh+gQ8Mz5zw4T/Z+QIGFjsI
qcus1ASHp3OC4WdNIkjGXB5Ri4ms2GR5kH0AhhbTMcHOc/ORxo051VHWdmT/BaIXf3wKLnJA6957
w0MQvoFIUHnRxmXBNXJI4NoyEcGsm7RY9e4mM5rpUKgV3E3Hxi3OrQodRndBgTEg42mfsNMsoYMv
K6Nlmo3vVVdhWYd8qNqiELve3mqz3tPFSUV59QfRF8VpJGEe4IjVw3CZQeJ/NmsC6ThR2T/aMrpN
YsfQfffdAR9HOqXE6OoizR7CBInlZyS8KjkyIadUHUtYg4smj+COEBkmVrFo+vGkg1WSbRi5Bbau
ZaaEP3Qr6yPIyvQJRAjbhMF3X1DzbLDYsXkJpsDkzQHsrqu2JDkQiDG7+fC7xUwvH4kvE8Mj3Jy7
Z9pBxyaIQ0dP7uZmb3Ga4kHsqvguEaXiIiEhE+NTSWdz27viPy9lnHp3mWXt+5mkxJtVhmZQYEYb
xI2PrsngEUuuwIiHGEe00fYvSdjhWyd8nBdlFuLbzjmif6ko5Piu2nZtduWYcuVhowOVBVXMpt1S
YFjRSPfrxk5dNZwLRQLgtixatJfUjxTjkdaV/cFhQsMXXc/VOQtWgDiiUheyBcs43i9pQ8hnOpCF
vE0DbhQCp2pKLF9n5XeM1bLYZEDyTy6SJzQo9q4tQQB4QTpDAb7VlTce07D0nyYGZvWWW4ODGIPL
DZRNIRL4eAzUepPM03OLuwIKYiTaYSOIas7g/wgu3MuFbKwN7bxTkyAwxC/oM5QQrLOv9tz0ADQ+
Cyk+PewhzqZsU/nndkW6mzCcxBPpOeIeCzD2r7ghtgZK8YaFwolCYBfHMtbAzdRPYbA3wqUpEG4D
ksBFVOmDOw9TvnfdlFRm5p95f6izLnu06AbPWZvaNxWvFKfhNLZX6/fyQXmcDtCBGYEJgX8LxEBF
ZRkDzLe6+hOBegfCLf3fMpsIB1edk73WLZAJxbXPH7RAJImHaGW0uzB53cP2ptWJ87Nsr8Jf5XtW
1sFX2EOSESa43DQ0Gr1TVzAAIvp3jnGI9BkfiLW4Zra2moZr6jkFQhUR22ekoqjdpx4DI0Aim+By
DnEpUP8F2M44hR740qovZXx4Gvx7UvKaT/4DRwb2MpLWoWoizbcQQuDUW0xZN6NV3qR7bL63QU57
C4axxF3OqJVz/rlMcYRh1XBAbNXcQhhTOVMpMZ41DGQbVWxLXFNnHVScg1E2QjfUWMT+CqKHkv1Y
BBzRY7Qmr0oP+UtNoN5nQmB0sFF9fMMC1lj9GtdbmIM/9Pxa2cvmx51IUeD3Jh+yjHEbuL24l0yJ
vtM1TILdTRDqtzomUncTdUxhO1igV6p80e5VQ5z/jlY2f07HPAEEa432X4lad9SJvBvANeKK6ZQz
4YQn5SqSBZjSV39IgFiJjGE09O2aBOzD1FK9amzv3zULWLqTBMZGlEZEMrsyKkAVtECr2oh4HCCx
aub6ii1iCWK27DOGdBGMslMDuuHr4i03y1hhHFIBEEZGAHVHF8f1UK4Lp1xNoDkXdBdF9VEsJn/R
fTU/olRNHIkENaFNAwePs2AGISmRCmxdhK9BId5cgWmvzbwP0b2DvcgYmO5u++C+KC442xlmYAPW
HMvP1ocWBXjkp+kyoKGaO0dvEel5TjpQoW8nWWgnlGPB0PCbKIC/Rf+X9X2TEYIV+ieChhECUybK
rI6IhrLdL61e/utMAiKoyM4EWnfZSa1QCmjSkq6/U72kP5SVM3wRPMsDXkYOgXFRfsPTQbrxkdH8
4JYAWfzjr0KsnHBh+zkaNC9+TsTJHXMVBiLd0LvvaRkWPz5ua72xnio8NhZZccmwzK5HydOGIdZp
SZifS4gkl0akQ0ZVTnOcAwvRCEtMvgm70qb8YvVs4s1YDGF+yA382954TVJumPVO1QP0O5Bkv8J3
nXwyjO2l6UxpDpmpLdbhVbjLOfRdbD3QNEgk/OXCHjiUyCYzECP+naqJv4s7aI7HIZkQ0DFPdWey
N0EI9SDWuy6jyjnQdNn0vR0WQqvkelMCvcjtUTfNFNnzbDkfaDj5GSmi5VkWYAK7TtPBIHw4LeEd
2W3dTcwmn7ObS0q+geBKMnlAM6EL5SzUvY7HYDlMLZXSQs1Y3AFx9AuvZ6HI/6c1iEBHwG/Ke39W
ZfOh+BbUY8gkrn9uRYl0ScKq9LdZRrlGpxK1orsTURJPI3ImKZ3nMCT79cI50+RPvAZzz+lObbgl
F6lPHsOigmwA9TTuiWW/req3xPoJQn5Sy7dJU0jye8m4+y973wTbxnDJKfTjduR/QLhJntuTHLxm
dHejWw/rcAqJGI05a/JbEkmaxhOtYM/Siatm7cqC9pjYcicDpvrjvgYk6rt7Nk6V6YtdeFgfR8+Q
fazyBBkYCpTL/zwUjFWuGZnv4s4iSzt7QpVob6hFyv44emTnacKLrW2ySxnyCoaoIrDQB9cbO0yx
mBEZvV8olmCgtr7A/4sVqWAa258yC13+q4bPy7Ca9K5/Iq6n6+udy6oD/cddXfQDn2Oy/NX5DTPo
PVCc5O9OAHrvX6N6wGUqVsisbR3V48rFOhOhc6B98h2YxbHDLzjyyWH6TECt4HnIUOJZDQGWKR6m
ia+f1KOE9gPWg1B8eM1bzIvIvNq9942vmB/0c5PHm4HgqPSnlLd/7vyglA3ujRkLKrxP2dbRt+uQ
OcOGCPLzd5NQjAFUOfEckzvlBw9dOxH+m5Wj4238/3F0ZstxIlEQ/SIiCiiK4rV3tdTabct+ISxb
w74Wxfb1c/CrYzy21Q1162bmyZztMy5IBavyPp6LQD+EuNJh0TeDBEoyKRnSFDOUefALNle0GTLx
uhEg9hdsbIQZ2/qur/kANoNH48V8SMSS7sYsaNubqbabuW4td9ylEDXgPzdM1fgd0OxYPU+o28V/
CXsWlirLXKxPsgM9fFlaD/M1wp2nbwTqeY+IGojWSzLAinsGZFVhcxV9LW8GwrlzN2I+gFYML1++
Kdm5y3PiSdZtAhJOgaG6G9qdxJ/WXWJ4UKyUiZLPp2TM/fS9qRJV/9KiXWR6LDqXIRUeIW4RfE/R
g5c2MAlGAXwq5FLQ7/myLu3dHNICsVuccEwPk0tTIZwH2f61PKZ73C/T+MHZCSwpSvVQAW+Yuanu
oBsSWsrgQMd3tmYjxw5d+8tf7OQitQdWQJ2AYrWZuoe1UdW5J4ObIGvX06v1cfTvM18U31jiM2DQ
B0aAJFYeTmWQCyVL6UHpA9qQ0/wlJxyM72wyfFYm2J/QmYo4WGj1DfjQxeegKmV/m9FvwCHTFTpU
Z2911wHMlufrJ+Q0l7HSm4rxe5XXbfGD9YhD9j53sKMcFY4OsgtWJ6q5enMwrCSi2aiwDLeEwa8t
W+fiNIWEdFIIa9NB5gD6PiiEGOLLCGKSa2ilucsCEeu77tSFCWB6grsJ93As46h8rI9TZoqFIZEM
FQNLXTT2XnOrX2IecAOKh6ksqunh1YB8DATDCQPCeOgW63vneB7ZPi2Zl0w/FsK7YAGTrEv+kPnK
kyuJUaJWWsYIMmBQmUWgxhNZAdiQ3JCLNgcil+Xh0EBAqThJCwo/dqS7/PkOpmPgfPfqDJd7xj3e
H/Y6iZE20PFQLFIrOKswZvYMI9guwH56uo/AnIXu8mJIhaMYOg2Hk0eDXPMlcscGV15q3ZOzJdpE
tlE7+mIb4MHGEqar3FpIFGlRFMkrrIC2/qL5BsfigpIpXrjtYreU4TznJ0wHo7wuSPg1ubBNzWYH
wDWCl6I+AxEbioR72aID3tqNuqt4fglPS9/9zCohxGMyWmcXZlE1fCwQFCjIIvOQ+3wlYaN/4bsz
8ZWZamkevWbC6nNaepwnfHEbfqKvMMK84Il7SnpqwDaOF5YGfOJ7fMDYBqybNPrF8NPW4c5nKB2Q
bn3cDXJekxku4ZixJeki7rS7zmfGvm+LaLaHthRqqY/soYflQKMRmyo2LnP7nNlqrcwDzQrKvmRT
NUblHpUbssZubhPkExHYGV7sSmoifbNsgtq/lYlxxYGXEHH/TKXDxvDDcwnx1NFIX0SAOHZhuLGm
SDLwk1B/MnR9T7umf1zlyrvEA6m5XGzekt4WKhieJdBCcW+4/Pcku3Xf3RoS9592gAtzl3BV6T/N
2vv6R+NR2XnQIHLN/TLi4XxxraNrkBpyfSea7rvHSXeLe61SYAIfntvG81NqQZKceoIHwmBw8niZ
Ls0y9BcLNMgFuzGQ44hja4qbXpgd7ikyJQTTWdNmvyandYofSi+O89+UrUzDCJe8CjwIRcFO9bnU
A75NBODjGmCLv+O827IsuSm+QDMBUchXcfSoOWreOm8d10dg11mFd6LWkY/HiGxYeQElxf8N2pL5
1YH/RvApc/atJuS6yf1DlNIc2ZLHQIlT1t83mSydPU1DELwxVUN+Ex5/w73m0fD2amUTs/cSrOqH
CRRO9qJqVmofDIrlBtby2+4kWPD4gDpT7k+AU9rlDNgJjxwXbIkXf+T+PO+i3Mc9VRR9xJ1HmM5h
ATI3xKqh9/kBD3++vFUir5wn6YyNfpAuizFe/7QZ5DvGudp+w9tVsJzeILFYGLB6EDVawpcsj8Pp
nuiCdyPBBQwE8opHWoU9Eu+pROQjXjQlEivfsdKEw3lxNbhcSW8dk+aYddGT0pK0ERuVcHrP0cvU
9gj5agf5P94EgGj5lFEycudtQl7NBYzY/jiNHlQSiQAVcSlguXvqyR6vZNG3k2Hz6TsnMHlUtBx4
esvlTfHbCFjx5livjmeJIhiKwJ3fieMVSMITWvFlxcbJToX4vj3EzZLpnypBqTu5IF+C0xyjth20
ivpNR4ra7N4APgk/G5lDkOAOSk/TlfSfxLw3wTV3jsSH3YPTBkN3ag2xZ+g8wMrvqi5meyahNdnd
hOHuRxd1DSVmtNYcFebmmrPbz9rf8UTNy4LrEP89XyOCk7NkOZlNJUacAVLUgStW5YFBBCJ8Zg0z
t2dqAHij0ZDm+A98X3kJJ3Wn5E2NLapaTLJdXJsQsc7OTkyX0ujqmcRskjmPnq6wJUFpioYzESaI
09KEnXnRGRame2sHN2VgiNxPbgWF+6XdonF/TORh6YkTJajPasECdKyqgkWSqPF7PWTTBAgt9plm
bqrK2ZlxuM+CHI8PPw8Gtot3s1ny8NApvxuuOJCbP6aCgoSMmDQLJjWPl027FimpIU8EAVgySOYU
Iq2ZfAwA1q135AN0dkN4KbqDxu+A51ethBAIlovs4oIVK89cOEhqckOeXecHssVQ/hLAKdXdhFSE
HCXYp35rHReLeDKbfn6CPxC8mbae1JHF2ly9x1CC0QyqliPEjCNzo5JJhJWibAxJm5pl4He9pl5A
xCdM6uaORVK5XBVD73THezbvnrl3cGFPBlx+MWmu8I3mJK7g2LIgUsTsRg+dyJFidJEs/m8bDFV9
0fWcc4kNN4zvIph3NJdpgbCoJy6mJiKadUBBL70LROcivZGJj82LHQcKvI8s3zhFl7JFq7ArMiWf
pYNDoMLEqi6otaX9qRyktL/eovmeIyY2tPDUmAGh6GeTrU+c7MR8iCM0EX8aQaGzrfiVLwW/Jbws
VvOgxioCJ4yEzU2O05V4lKzo8Ll42ofE0HXhKv8M1iUYkLQ94K9miQYK27qVr0xIL/sNl9QiXgaQ
5r/wOhpzNP3CBELLEwah3eLbyT2U+Kc0lpl1xhPbrPlT447c0BZ/ItprEecqngbtfmIs3ox7DRxL
BupKue3eOH78hFQoUFqhAfdnvUz+/IiIoMTF4pexh2ImG3mTdSfKM3Z28YRulAT3ad4y6mZcKP9O
82Z65W3t249iNbl+ggnLmp1tDtF5gceqZrI3HDqVtXn2mcWdfZhUQwSlz80a3hfu5sQDv8IIqHQF
YK9wm60RphnYh+NmyWJQalvUju5D1iUZhVnm2Py7XssUwXw/OVK+W6X4TyCVmm9JnifOWxd4nHrE
yBVLYVxq7cPsDnN7zcaeBjr4XKJx0HvL7fzJZnbiQF9KHzQYGztjxFFgd+FtnutI75l94wGT5mR+
+9hjQi5iOYds6ZfeR8ThT1KbbqofDPfgfGw8QknUSUvKKRRTBChpIGpkc9o1drzL6Ez2scEPz0w8
ZKWYp3x19EYJFZq+Sy67PSOSvdH2gC6WNPikgP7E0/jL8+Nhe0RmM7zT51OKt1wRA/lRtEM4UNWI
Bk6pT+wgFbBIjIoncgsbiHpOytsKhv0cNXGq7iMvYnoffXSYt7pVgc/0PiDb8tjyxWEtx+YVhqVb
/MFz68X3hol3vTYqV1+EayB0qj7I9T2m0/QrJu6XnmQRuoLWnppvSZf3Qt6RkXWDl6WCNvaj4K89
Ppbj7DXXOfbW7ocg06bpN4Imu89A6QZ0Rih0QjOUNJehGy8ORyFhjexgBNlLWFYs11hsYeF6Q5zR
PHRBXa6PHoN+cDbWw1jkYTHHKMbiDj+/gsZQVWWkv4tudbrx2JhY1U/UZ/Xu39Gf6vU2DmngQ1lq
Lb1NXPqGL3edId9ZLMH+I9vSmlt1MckKGzeKN6AH21mG/ibo5uXJZMsWyID5T13PLLrqEcQ+G6Ql
bKDX894Mll9yprr2qGGQlqeOhk+9U/UYigs3XH+rAAgyDFqDhCEeZon8D6VPSRqQAUYCQYVcxgXI
hVP7gSdGEMoQczBfklBN71VN0BDyo+cZBsMqO/nMIsWZBOy2cmK9+hvZKxieCm6uzp5BkNcQnFLP
O3cLUsy26GG3rWnm+IfWJg2hpdd/JA5OhnSPBSIW95mpx/GuxoNon6vRCcp72q5Y5Qg36dgxZcoL
ots2rSY3XiYkbpMesNQlyykBuDTVWACdbWP3TQJSHGjfbfG7HqAkzc0jjsm1xIW8RvIt88apvCNa
iluVfb9vKI8SwlWkOMc0D/8UEif/laMQ4YaElPoSup2+Mmj75WNLh4A8Uh6Rvym8m+k7W/CmOCWl
jNMnTeNGwxzMzCS/G0VD0VuBfvNpXdc3BTJj5TrHmBs7UIRaJNmTq3reF5kRW01ALlR0Eyj9fFr8
YcPLhMFq/lSGRRZPR0wj7GsTM7HtNb007klTJdK+chEik4s9KBs0dmbfBQrhs5j4b/RRrNgsu/S4
tICjZhS6KNevCyt90OU+79vCYFNKerqWsx1eQgQghHHgTl7kphA8Qm5PrwQM0+ZCkIYo7DAHY/tz
YdupcViRDFsPZsoHcS+UgcmOz4UlA6jP7VXubgNxFqajPfApLKgI+GjD18pxt1PV+v54JVTKq2Ly
C5le/Byq7ZtYWgXCtQHcCM0Z2tpfMTFKoBiskPUkSfXyOCXV5L5Fi2IBKPFWBU9+JXl3TZiNw1Ne
zuxghd+xWCpjqwWhyWJhn2m8OLiilpCfkPgRKK1ceps89UrxSgbgtYRndu6VyyEZmCo9Tiphfu9k
yFJm8IlBH+AVCXGolNmOcw1Iszu4C70uO3RwAHy7tB2JzXBI5+sTLF05O3vrUmTwWCk8OO2Z//cS
POBkXtbXbR3J96oK6QiwYwspnIWTXtId8QTOHlUk83RZED/NQ+8ElfviBYvKQQwkIdKSagTYe+r3
hmcLD6Z88EZdoLkR2Fe4ZHixEE0zeThf+bPC6KqjIu6uA7GWVx8Sv3P2syI+sZkFLCj56UVfYnHb
+iDYrk14Wkb1QFUJ+RUjtolsrhw2lO2AD7qc/bG72rThZYJ+nt/YI2wUNa+z7PTBTRfqqLCgbMb7
Drs6Vkz2FE274Xw9SrIwTYQ5gkeTZZDNp8E1+TNDJHnYrBqnnJOWiJg8Za201QEkQooDSbXt8Mvq
SLbusctsfVzGmNkWDydkcZjySVMcirSakx9N7w3OSw4pz7+QjmOTKyZC/4cM1y/JzAK6LGKdz/Ht
2bwc76a5tfgSM+gGvyyZ+Y4/H9Gepee6+pF/KmBw4UTm1UfqcYnGqjlOdCsRN3OiQrzZKYzsL9EU
6tlqwABvzJEyfQyxF8/upa7Qg5+Ya6z56Dv2ppdC403ETcdotJ9BC3ndoezzDawgpiW/rVw0FnAY
3AUu6ai5bU7+CInaUGNFn2RekgyWZDNZgSjg6EkF1f4TeKlpzlbwjT9XaJbLK6cKfhzMbX1wy8qK
JNhYAZDrlmZaKIZJSuTVzJIlw+MZrfo+lgTKzhP/7OwO5ZFU7aQntgMI4qn/k6c2iF8QoiQhePJ3
5q1rIojEmSvRz51i9gPuqa1eHsUa+9lbsr28j7AYdHGLJajJ60aJxjWhQ2DgEJ7z4OwNENaoCli1
fKbE0vsVZXHTvjd0cvsna70weo5nkqw7bvnpwGeOoHhKKsgDL70lTk0dbcGiVhej+xsRGfspySfs
dBNcivJOz8bPbrhhCTwXUk7qfZzjST6VHrZZtx+d9Rx1M0e46Iy9r90Z1xpbW9bOs8wZ0cl0VgOQ
bn+k6iL0ICP7NOXiXKe/UWO98BowK1Rd/et0mXs2SONIqy4eoRZdtegMu5SWUUiRIZhJgfoexu8D
4+/Y4ESs8OnsO37y/T7hk4LLM5BagfeLCcmDzhRAnSO9H3t/Rtdp5DOvC1CzAl5pduxCE3RHHBPG
O4Lia/t7nSuypMxlHLzU69E8tTMwWugQTmmgP5t5AzsXTVDS0THlfAyIk1ZTyFR15cnrgjj7U/Vs
2aYQRspV8aJ+ArbD18duXUXvQUCZKcBtlMPpTtCtwDRBH3r7oVjnTV/0y6AU9T0uqmMvLN8EhgYn
sRRZGiQwSVds9oo5Q2Xf2e01fLEmC6cqx1OVfogWKAckRga60GAr3mIoC3qiBTb0VnPqBux0PKDE
BDeD9sUOHi8qDoKGI5TW83VJ+ERauONHhVW1yc4TizHMD+sc9s3Nta6NHju6M+IbdEC4aBkBW0wx
4diLYwg5v4ImXuTqGarMEpxRsmHqV5A20P6DRgB4yrsQhhkr9X/3Hscjpq0bj4EOyK4vWHA7k62q
79KiP/g/usKBYd36qJKeW7FFO8YFDnnoUKHmIFywynm0c7idfasw32fvpgB+D0WHbesToAXkld2W
mccAjKjsHUapZuBo2FB++JYHmOGnCJ/oasjdMyIGvILJbbnDBCR/yAU6DFbvoHiwx3r9WMmbmIKJ
oqWgLVt3x9aBJ4v2Ny4xlvpY0AgdU9mFdW/0IJg9px84dXh1s98hwg80xX/SRIzWDnNgQAEcbrcR
cBavLHhYQ+XTjs77JBS0drMsS8QQE7psSgEeYxUO8/tIqjz8YdJNCk8pQvmuJHHywzqlDrJWSBvd
gR05PoHAk/1wbRt/Fi3GiZXvZdJhIDngwPG9p9ANvGDcAXWmlJIrXd9fCgnF4GGNSgMBDQLlcZY9
izC8dSH1ftAHsMWvi6iDI0gBlrIzsnKC0WB7/i/JaIRzZ4WbPbCiYdmU9avbPei8Gv5wepXus48w
QyNvmfnlv9Q2HeLYgmmP457nEoJGRowsKX5ofMiOOYSP4Oix9Fk+Qf2o/N4wtTNk6W0VakLPjf+i
DLBcAzfO2qOn3zJL04Es9dyplzhzwH9ehJJ82Dw7JV+beJTlNcQ64O65IZHN4+Ka9JcwzBW7bMIi
SdJdZGr8fnjeQGnBLdZbbg+4a1N/KSwj4t5xpu7SwIhL/0uWyrMwuAlxtFtsxB1/DRF4z72Lxdne
sU4a4ODrOUiAi4xuqV6THP53ttPaGZhN03nbKquF1T6dP8rEOwMke/MrV5Ife9XP/MVuau2bpD2R
XGWz0LUB76ws1fobsRap62M0K7aCtceY+InHxfO++TLk9rCOtnDYqsoeZxqU3bCiRCBOafmhuipR
38sYLXvcUy3FgruLKzk9jdhNq7uZol7nu2tL7DaNXQkcmZAz54UwEYKIUGP1pdrtpKsXtr1HNbJ0
Og8NODOUt9ovXvAv801HwicOP1JLsH5SAkptyzLn0wcNlHHxUDYTj5Oc0jh8j6Ig899NWQP3AFfh
vuPScKKPrmmH94LUK6KuUyHlRZWPUjaseXNJRMvKVM+yqK+UxeKr4r6Eu5qtFPoa26XZPWQZjUG8
ccqA23HTrcQcmDOcxLxjVuvrhg4BiQyHikrq49yMY2+fASqF/BlFJ72fQU5n2W6gEpStBd7/5pHW
oZJAu6eJr0BNgwxKJbQgAIszJNaqvR8qrgFoz97W0IuWhf5qmU4AyTpYU2Jk9XbfRGuCVwpdubkW
QzP6uHAWKHjHSrVR9My3hznfhGPnnUN2NtNJcUJAB406iweAYlzxLcsnr/k02AKwVCmy8+9NXlGg
HEsc0gdqc1nxLo4VT3h519Flz4bac6TJG3hb7QnO28518KsqLpXovlGBW6dCQF3TkwAjHSF95Kr+
1uRp/pEaNmwEMh2ol0zjAwTvTyL2bvFraVHtfkR6AkJ7qEs6hT14ldQEkZeng246se7253udmai9
4+2I0f46T675BkNvqWgIk85KQULXBH7Z7BOWQxhCcHuvgubvZAIblNrCBY4Hxr6FMh7JJiECOqfc
7eAlcQjGSD7LS0JGaf1ZBQVJOYHcvTIVsNkhRJUG/5CQFlzpT96RJZMHQItVPNYsmLDlM52U3MRA
qGEfopyJR4fFTu5/8DUek68E2bPdFxNxoB8sKt3lDgzs6uxVXJsUV/WWgeBF2U+/mVtApNCC4+Uz
BYI1s9xXxD+BUiDkLqZ5BHLgoAq37HMA1WbE2WBIATP4EMuod5QLZdN/LgSc+jgEE8XLO1w6GzqX
ibg+Yo5DY4Dzuyb7XMnqyyY1prSc/Wh4qXFN/8X5CeCMThzzHDC/e8+OR7j1aZMqxx2dolgHBebw
Rz9rKORJJi/LvvOoVjk4n8DD2orJeCE0QDtCg0VprA1lWiyj2b/GhOBpRpud+xDzNQ/9LL2XjNOX
x7JnKj2OPSjQe37Us/2bEMlrrlLySEAB9LhJ0IXIJmaJt7USJ2Lqg39B0xXS8AmnrMSm/Rhbb7gh
t3btJYV8R4Wx17EGJlgRq2vMiwIJ3IDkJu9Lhzdx4UWvZ9pfkPozm9GM15N2NQ82mhz2+nMg9QMq
DsmrrKY6YzcGY96/4qHEGBdlifdL+JiM+OXaKrrdtoXmSgkrRGeS1ffOkGCjS9KcP8mNRovaVEoE
jEDXsLg477ZVBiHeEEJlEUxPSD6MU1UPLGnPdbrQhyQhqAMXeRjav55DcuIuc7IIonKlActg+0P4
uivIlUEUtE3jfSq/Z6ty9ih4SW5O12NlMpXHY8p+nRcpTpXMuzbDrIPPrlKDKCCMFxGpGu5e6Mc7
MzdxfqGli/wUPXy8D1ibsFfmaOZqNg0jzsGkJc54aVqKTtcTVxpsGLEB5fzsjKEy1IdhnRqjqyyc
SZBNN2WYcZ8mZ7zInV9VYUSqhglB7cItMMi+gwKHFNsRNE59nXSwlVtgQfKGGsbNiukLoxsQrTfV
9qx2D1HMLfZKV5u/4PpiFzBDIUPhT/+jYLhWyWVigwUZCSeKco8EDVemHn9q4uzbDKpKc2vnx+mh
zbfJSjtjJrqyfrcJ5yiqImibpHsKCqgLX4qBF5UqZx243T+jVkfc1OsYkC+3NvuRjqR9b+WwtGV0
zMZ4e2uEWU91bjcDSqN8rLXzRdQmGCknkv48XFqqjZRzSMgzVeCb865bnxnBfOe3Cvqa2pkEXlPJ
6gNPPI6cNnRn0JWNoTxqLRqfL/TENSH9jagC5HS3pN4kfsQDXB5IoY3FqFSM/fKWQyJuHrKgIxin
dLjdXSuDgB9wp4m30bQuhPMZ8LDQ2UMAFxsWWO431VNVj7hk/eHIPdSc+RT0z3Bwq+630jP/R/TO
Lx5mR59pYc/+rH6x3Vk6wVpDzFVxciX2134YcOtSvxi2N47REGwGIOzXoNwsu+TukbGyrZhPBJ0+
szHyH0ze5R9gtDDRdfGIQ419/mqeKKIKm32Kl+QK/3YFikLPJUV62Ck0Gk7JIpuLut32QGENr3eP
7EtZxpi2Ab+Zgcm8uIWC63awVI63do9TbBIgOefQQ02O/D4i/x+uA2KSu8XBJEwUeAmdS8SBi8rk
cuNgLHsLCVavBwQnkOd5GLrx3YTCkh499oLU4PUCOaJJU9rN0LQT9z1GEERqXJs1fEx6XOLQu6dw
xNzn5N6fgu0m3TqM5y+xKKLm4kiaS48B2WL3tLB/897FFC/fCZcjHqVLT6anWYS7iYCzm1sgYGOH
kBTp98RkJru3OEH0S2X8pX7oyiXoH7oxT9W+wN1aHiqZRtlV6TXI0NPW8A8HtMOSzYllfSfKfiNG
lRv4IPa78j1ZHcN4w38+E4baGB7ZAVZp1HIhQFCNSYAFrNTpNWCZu3Ln+wskilWRzDHRJkOA5RvO
ECtNUXRQWm3CkvSBBATggDiq1e8k7LoztJGp/exnN7jnO+707McG3xzMSgjhxJE7gosgy7ZWN5IP
fJfadgat2JOngBaa55R/xWJ2brJv5/QOg1SrH/BB81HgGR7+EAg1n7R0896qVge1zVujMLvTKSD5
R1mzFdpD+NBnBF7+1Zov1VNTK0/um0Hj6GG575kLmEtrvhRTjIW9HeIL/hgxvX6HFMtcWI0DJxLV
50A2GF3Dp6DNMirOgInwV1ymEWHJY3iEr+zMqv1qfHeovhfS836CgWsuJAmK9mWxbu9/JjiaBgIP
lYjZYuHCLthu0muf98eu9JbsoKZs+JUUHD1n4bfh68Q5+WJjRVhkwxJPzLBr+bOJA5OzrK0C/6UA
ds7LvJ1D/dPLAG38hLrZoUw4rKU9OqVaHxN2kvNmrNyYUHMXWtzbk4kgaCcSNBk3c1y+/66ibIww
3HbS1NXfNg7YqoCenV5dKdJX7L1MC50GQX7c/IPdtQxwVeIh3ZT6ptjaAgh346couzAl/v4P1rn2
PbvHA5oyroo+Igf3KWgvxfbQoMWLz407NlFNEFF/JCRvkajf6Et5kTBF8Yx3T1AYkvE5Z6dJFyal
rtbcQUHo0nvsPDMZzLWSzJUwZ2jSKHDFDMM+TXLXf8744Y24qD3cGoelh4nxh/T7OL8lZm0zl1dD
qfPfZolnVg+olZUkJRUUc/hr8zVw5oIj0NVd7cwJNYuRCp17iBw8nOT7CUZ8eh5MrQ80+ca589gx
+2jbwmhLtV+SOjzvg3dx8ULfapTM4DkgUt+fhyqH3plo1qiB9hNxB0a/Tg/ksvAFatjDxAYKrdj/
REjRfc+O6mKGnIsMiE2w6h7NGoelpD6A5XJSTKfQrbzuhGPN/uRM3riIS8pTZ439qb2eb/q8AVkf
2LIkJIRX9MfqvIapjO7cmCfxIedd1vxs24DspMakFTwmODauYZqJV1q8pHdUful+LbRn6JchV3yy
AgLtNidkqHFL7LN1DEnKbfsX+gU593l0PKJC2SktUTZ1H2b1jdnDu80hSMHtJEPox83P+VJHBGCw
rvMSlrJC2sFHbLusP4dtHf2dQ0Jwh8ZVJK/XdR24iIzK/A5bVt7YwhGbDzmGklvWxuBqp2iLEYT4
Ok5glZh9MbehY6jF7Sg6Ltum4FuKfrPzmBZqqCab/jSlRRdyEjWMeU2zvRMSH6837qzpif/WfNNx
nl5AFpr2LUzJqYHyp+aGn0pTTB1W8Ynu3rXjgr5rRrD7QTwjKQi3kwRNHCd8xraJtzUYeWQfEhlw
0YhUmnAF7MOhYz6Cjv1uMSz2VwSGMcKG7wSs/BHYYtaFMSbOjs62lHK2Iy5qnKgaaInknmxXrm34
wXJq7seBjt99ilBVX6sh8T578Ar9CVublUdOLO6UmEchn/K+C2tmkzTyBr2PilHL17yKgEeamIzJ
jeb4KDzK1CUqYi1eLQFVAxgBLK7iLiBbO+DPyZzhFLRbwtgiuzUX4G1DFDwPxpPSpQ02AMl4QC62
kJQlAcE9L4ekv2OyoovRdF78iWzD1LrDW1yZex+rSbVxm3sbP7r1tjpa0pn+K/y6EwR7UDFBRGxL
Ara6N2vKfQY2ArRJ/GjjBgaMVkYrD89ud+JGVHxzsT2FV2FENl1kVy1vBT/TCOVt7j2V73pjBvcO
ERKj2YXAZEs/TDXxmwPmJ3KMTHTLkea+uL+BnynLb06dcMK2Okzdw7xmE/XRSDblAwlb/FucKtPs
vgo7Eg6ifKwxCZ9Yy2roibyiH31FDNFptFfBUkaPmQxqkJyUTZts52J485NLLFFsjrFheruxDJT9
6yostFRk+ZZ3DhlB3lYdbAR9ryInp2rZH7ZJvWK256YikoLVwsESnItB5jWp131VTMHlcNYw8+km
J+W2HrrB19w2qNkmBwqTZ65ufO0ZM1XmYqrSleGsh/dRmfqBvcw4vtBqTIckZxx/abotuKykO8wR
FNODN+7c/5Iyy80fZkgEXkTbwkdL1Jn4DKsmpiF6xHl6nwwhmfnMjFyyktADl8mS2JHlrwrQhDwu
Go9AeEh8kYyvXkaO/9Zh/1x+cei2jxruBKKurtXb5Fh9MyzqLuxqMAwUVDuJB0wvQXY/BzBpnuEF
qfySttMWPfaDITtWIb8gVJ6MLGrQ4K4V1k/4fjkMP2wK1Rx+dgPSckNn1ObKUD5mDbb5xCd2RQ+R
gppEykHoZm8YltC8aKitIV3u4ayorzkQcJ0pz8h+1nIMzB5bqDfcr2FIbDkIkS85cFsmzcYl/cRp
h45aFWRbYDaS/WvskPmQHmj/zKSH/7AbJ5ZIVvi4rChtLsg8EnmnakGv3WavpI57M/0xdFGms7GZ
1oX2COUTCNlL7W/x3479S5UN7MqrUS4/I7252vKy2Codu4TiyJG6B3FZOMsMmWqP5KcOA9QRX2yX
ffYr00fd5KT+6wFDFHw4tg47oUd3fhUYLOvnDLDY9Je8FnaYAr5t/5NU4taUgkCDPXXZzBeYrL1b
lreFoRNohVRM+gJ4pTEVwDtrUUsXE0/3rK4RHZg96bao0rV3UfoaqnwTWhYeA/IW1bn9t6QUQZQ4
9sTdPKG7fKnZMgty4vYAsj0afssC+Ycwe8a9FqDtZLfYQe0qhyU/5Njen55pMxWXEOU3PqVBocLz
GDuLOmerJvay8KT+3gKCyb3otrEscqvhF+lIFBBgWfKvXzlhXewoJ+q9B45fUd8IWC4zbp81db+w
8E7fMjwrxZ4fFHd4rRTnkHBslD+gq5gvxj1+3lqRTm0qXuj7xC8rQ6G907wunoty2Bdu/6GyHEVf
LgIAb1C170SbJoM3KUXKUigvIPhcLipQq6LgLQ8m5DiWYvoDh1Spn6rM8Z6JVHcW840AuZhBUBzG
05KGIWd1ENUf0Haal4ktNRM70Jj3ZJpw17JqmU6yarBHViby5YmoTn3pqj63b52gG0wMLjyAVacT
Gsa/8tDCxYNClZnXfWfFQgMk2ee4yh7GYDWvmi8pcTaOAX2qBYsgqC7+Oh4o3uaq0GQ0Ei64L2y8
56oPtOtecUeiYYP1u0a6CgbviUbTOn8o3C3NHuLcQrAeMNfyuYPRXYhJsXM/1zMRODB/Ex5zWTmS
cZGey3HnBln4ZJcKLxOQ3PyNEh52o5Obwk6besxy56yGxvMHMinWeoKPpHQznPiI4hB4sVaKyHzP
WB/A7qHNPiZ5SsWG5CRu0Ezj2r9r1EwC18dLtU/KIXQet0xvfubfkcAUg61ADgC4NE86i9TwP4So
3rkIo4RzFKHgJN97HWrBN1qK0v6n6Nn4f1OOgE+443lpSpDwpW6S+IXNFQZWeEB1wLlZzq6FqlWY
5L+Fr0OoDyn9FH7ywGJETo9k6tjqYPH/n7Pz2K0c2br0q1zUuImmCbpG3x4cb+SlI2VqQigdvQkG
ySD59P2x/kmVUFICNc0EDkUTbu+1vlVB0sSB553NLIXjgwaNwIAH2rRZUh3pEhfNTYSQYXikqtK1
JBY3y6YOzOzonEVAJxYBnaTzesR0z34CRbFl3BBXYfSLzd0qBD8Jh23aBMlgDndaAkz86do9FG9e
u4XwUVkTqyUGds+Y+gdmWLOVK69r7RQhZMDsd+cSKqHYlKEZ+27JJpLTkwomXPqrobGlx06JTf/F
iJMkfYixcbO3pnKNygM+iJtcYQQtx1MHow7iLjKEVCOcF0U0ravRtWfqh0NlXrEzpp0K2MxvDzMN
5umBhjv5rNKBLbbWRIWAXYbbmGtEkPZkrgHLoSoxIxffJWKz0dstPwodzwu1+2CZKcLVHpKHezWN
hrBfHbuZXtKis/IDm7+M6AEOgm59nr22Tc5dAzuCEIayqc4YmGDCWXY/6l85SejVBsINZRExU5Ap
ES0usrfFl9HPBTJjuEXssM0wQNcXOxrxVS9b7yTDkLOR75aTvMbPkrUsIGxQ0BC2YPBoMTdLVmAU
tvcJom5cSHkZ72pMuujiCLFejFCdU4RfbFJ3nIopamZf0FpJdAimyvySBqKoiFuGsfgs5kJfjUCo
7KVA4LY/XehG3B8+bvo7rom3HJinHe+w3wGwWPkj4xrbfvadRdov/MUg4Q94aajG01YRNjnuyC2d
IPORwTJ3RfdVMvnd1jJykedE2LRLHp00Lf+F+dbaVWPT9DdVWHNScRwD2SvkJBzgRMTTi6TqtDCu
zAILBwRsdjGKgiFVI8Jl5ZZSNVXeBFDHa5ksFtuiwkYNznRMiG6rCFsHWRSW7pVuF9xPzBmVvnJE
YWkPHMIKH3mc0EyaKSDwV5UiaDdOSrtv288B+vESRLaxKvF7KOhFlEp2RsmhA2yx+QgzFvV/3o7m
tIsxyVIR93O3P4f5hNN5iLS8x50299e4uOwvjskytRKo7M5WnNWYpgILb3AwmOKFddCy2acQyGyx
R8YUxDWlGUmaVOMo2zsPE+bPmZaAAyedFth17FJQvEkH+I+byKWRtsoQ/YagroQlD0UzZAvaiKTH
lW076idfrJs+gKCd5Zd84AB7gKqA1AmbFYObIjJFf9wxUuy1mzVsMmrHbeDRomwH5gJJInVgAARV
eKdUaxV75A52eavJ4nSfTVI9JAt9Tg8a+IcR0F6mWRDLZ6nSFmVjJ3yCt+mlYLjObeR3ferbxWnu
UEvvCotdzIMdaoRHCdxReaUGD0ihbUD0ODkIgOV5TkzL3iaCheEn5ebOdMFrNrP7Y6KRkNxT9hNM
bW6ZAlHJm3TYASnxWwyOQ7sEmtYTubl4QZIToSxsYCZXween9se80ZthxZKbtBn1XY+72uVzSQ2B
uU9GN2hxWIrpO03qCkUTdktgYGOKKaBlb4ZyZ/LXEWQuk3QG4NHUDAo0j6kb9uBoQ9WzzsxJjEJI
Oqb/1rMbbxauHJASny77iix2YtY4voI8wp/D4o0qbpE6g7KTpzQlve3KdDPIJD2u7pRoUM3/MqfQ
F5Ah5+lN3ha+s45bp7N3pnJIygTiPaNJLW1KH3g+F3ECFBiTWs03spcZWnDh3WfbsN2baS54YkRl
UJKC/2J2z+yBOX7LOADzgwVt6PYLY+FrJKzkJ98Xe8sAcf2b7WT6IWhrPhHZL2wpCsWEt2sKIKzM
KDWNVQ/eNl/ncuRIiwwNsQlc9T/PmAtAp0xNZEY1wn5u1nb5MEzCg5i5Frz4KoHe9x3wIw2XHLTb
l4L6gIHIM8upRLgUuNaiqdvXQMnsRAcuMTbg3TySYR1Fp5lJcZJ0DeEBUZ+dcNpsgL5RQ/PMGfEj
Ffw4eIkDT516vK3TOQYY/B3pPJ7qNHJyFjxJWtmi9cNdoWwi1DaI7Cm4aoiV95EFEGOLWq1pNnFu
c+IqKZAToVJm/lOK+DbYoLvCuxfZynjlBoOLHcIuQAjMOoauKZXVGXMfwj60qXAvkEHxF+adQcXV
ctVzqV10eqhloCIDr/W+mWapBKYqSuTiGBYOrwaBV1meWlJkwTlYDXwfLKREaxB7shyUAVGvlIaZ
SmkIRfyJQzNb+zoiCnUH6RpRsBlNsX+TO+Ak1kBLCe6C4lucbSgE6gjYnzIAiTfDAI4XoSS2z/DE
TpTFNjIM7INmINjZSo28cUWTQJHv1uYmzQh+ncT6TFKjY6K7b8yRfZOym/AKuqL9YvQNVkGfLZS4
M20a7hvTbhL33hvAlUCIW4AmU4o9AaPnEpQEYnq8gmpRYFTp0PZ4zoQZkI1afhfpFOgIsgeBJBtf
6RakDLehJmrrG84q03gVd+AHll7rRHNrkfhJu+DkRPVHbAn80+DZicjqjgESaPLm+wH2ExYedt0S
m7T9KLKcLXM0SqLnIsRi3+LKNs6ME6z5aJi9e88aOSDWMkXPnUJNo3pX6UrcsQ6xi/SQ/vqwLht8
Hqqy3G7F96+SY5u4RnyeQkX8Tq5pZFwlSI6gYaA7i9fU9K3XCQ/FRlE+pFTcZljngnEx/DDPY8mb
6D6IS58ajb7kaQhdLQuR/5YkIh6xgS7bEPIt2FeigGIeJeu0BrAII+l7jnSwXM9DLS4qzkL7q19h
njgHNOceKRfkuyrMWIeDAAbhKneyUhxlaMIqsFH18nbjEBlzNNf6IRM2JX5TJdZ2msZ25OlHEM2A
eOCaQS85ji+dXOCHUUOzCgHTrLy9ICGH3R4Wexwfo1bumiJzwVtWxeIkAnZ1X8UI63ZSt4BrBAkT
DgOriIjdgHODV3iXUVYIXigSkXIARgGIsjIwqmxoJ7oHdBQNsuZEyEcMUqzsNg8qf+yJd1tSnsYF
vKPl/CvCjEAQW9/nRFJDuNv39YxEPgvRcJ8IlFSHvPjTeyeIJUCl3SCwwy3kdcwgxF0eCe3DkWjQ
5SDX2COj9iYGOSc5UWbdSSM/4EiQW8FdQTOiA6zhOV+l5cQ3kd8nT5byFUI4B1rF4nXsR/r1dfZN
CknWrjsaZbDC4tEyhY9WWFc0mHPvNuhmq1m1kubAMVJGeIfUg+SZgi3No45B3az7wTcColtYPdhB
ReEeZyrOciJ36J7leMuQe1QTAlzfCy39MFN+hI3S9bDv/bazRoBAIkCuevCiApmVn8v2KkRx1t/a
08jDgRCRbn0bhdKup8YrbvATDsbOVlY60srKBkRIAiY3WVud/YqpRkfUqQs/Wzf1uIwfAAcEBpMg
ptF2U5jfuQ4bzSab6NwCp+FTkV4zvrlkhhCpU6ToJ8ICXzyx1kNhrMjLpfPxP9nmALPw40Qk4WUr
EFHWs2preTuUJSIVLImOuaUGUSkQR0NDbh4hFz/ioDf6Yz14TLt42uiPjLXL9roGgAM7qx74NjKc
OEzKaVgy5RjwGyZWvbNTVRwuEf0Y3SakOD8fA5r3P9uxR/jbdPTGd2OWWt7awd/04k8D1BR491b9
I2yyirIr0bT+i4+3hF/kJVHRg+sXJfAAYZoey0yYhAD2Rh3u7MmVPSqvFPXhOsLTrk5G0jUsSwCg
OnSjWH5xaZSRKxBtOsonLMZOW1DBOUdQipN06azmMkUg+JCxoPi7M3L8Fd9GawqLt5Q8PwqwVGxJ
7fQSlchjidzdPhWBMdA9VURt5LeqcRZz+piAuDiNsd/Z+QbVt0cJxpmdYp+ClyaTVGHMV6gD+XAo
8dPjyzne5ie8lgACykanPEqyxwlGiolinQ+qzdoG7hFJRPoOQgNSDddcHHMTE6TeQ3osnqDaIQoJ
lIGkSUyDYCwjpUhOKY2AkfSilsKCyXZ1vKp7dqfbGm2Y/SDyDlkX9Uza8ILJ6bnEx4oFKnM92u6e
2xePFVX48skgsWB89bCfvtS4RWc+uFaDaiBBA7ll1svvsjJHhzUzbWOLMhWBx0xmMxSDX6XUnQZc
PBVIxo5eIwaCRHk1bfvSR7PpBaslHbkx1z4GenMNAS5gt932Ay1llA8QbsEQxJeoG5RFIceRc37i
W3Buy7jSXXuN+ZTvy3OZXtjbSB0gSqeVHZOSx54EmHpVo1fdlOBSdyYCyGc0d4QxtcqWx0xQbCqw
lsaF85SDfK5e6zAkuBdcZnZVJ55BB1biNrId6Z36wB6t8iAcRSwA4T9Uj7Zx5c/x0WlGA9RlnTnl
mxSm9HecgcP0G6oqitGkwTvNQ+V2Ir4UzFb6a9H6FEronnceRNMOWZ57SQroPhABl81q0JtcP5Kc
b39RJQuFYk/RNVQ85EyX9Fc/cJQArqCQK4LScMQMgTEdcuk99i0mOFbqAcwy9eQwmYB8B3ZHxIPf
lV/6DBrKma9oVCmaqZpIrnVQsHU90Rlfyo+xaxHeIYvQIskmjOkApBZhyrf92AcAefpe6gtSicKY
sADw/RhrVCnZYsOB5RT0h5y6y0TDw609ornmNmB6GswJs5fGXame6TbUxsUvA7986MEIONh47C7O
afeg8KC2GsNvsbFKRcikM3zSd70nvJAYJE4G9XikwaZTkzmIPsFXL9d56a0KBOz+7cSWZIhWhpf0
w5cAWLbtrmdvirFolAadJghSNjuxnUvzMZKbLHHD5N4x6sVzAsqTbFtUvuw/GK24UuIYrseEaWnr
44Yw9E4aQdzK6zmbZu3ui6hyy27bp7hc3dWQO60HopnEhu8qRGmGS0qrB5e4c9gUtdF/xYnN6Duh
cFbB0XELbb/mCSrblcmJzEKqhChuoMoS0MJQMszlnlPdUIfbSNSpLddBGkj6AE5Bntj97BlOfUOh
vSM9CYeSJsKdlGMS/bA/D1fsV+bwlx1Af113hDG054bDpnlTzywipyYYJiCwTtEFj+jjk/SqRMXa
3CjCWdqdlq6m26ca+QCUovM3GJUwlFDQh0e4xtJJ7Z0+ZCsuqMj6n4gDe/fejh0qepEyp+I27tjJ
rmNeWbH3GnfwD1L7wnqlSQgHlDrpTxpsWYqAViYC95zrwymM+yS780NtovwrQIhSc/FDP7mhF421
d60oPeFQ7oRnvBEnbWX3sLQn/xFCDldYk78h8z1ec8vbZtlsWDuD4675raHc6VxRDUM4LX3g++Oq
sUX4RPsHE0NF9916YFYNhp91UVS0PUvVWwPzDR8GfqaeWZYiEp30ZE1rqb0sii8LuontOeeMfqR3
kwctxJVWIvI4Eg4N2XqlCYFi+6TC9lcsnZLmkMu7W42qD9SWvm4Yxvi30CneanRu4Su7u3g8Vr5r
veWa/IWJ8iq771sT8g4gGf5eG615Y1jivp9rkgLmER38FaLHPLsFylQ1V0NfOpAlgdf7Pycxj+kT
/l3U6ozrUfLULHYamylxLciCveVfV77l01JiziI8I+waQGqQt/adCmvCucaEIk6bkiu9NBUbm604
KT1LUyePcwMtiE3Uz8qHyYnQKEvEqdFV8C3CW5qtrdYcUKopC8lylhpiY1p5+KWabSRRSJ0il7/J
cvUeCR8prqZriCfQRcEjVoKOAjtLdGMK/dYA/002M4ET8D96LxenAZGYpBDHDM0qz+tbYZa1n5gL
pmsn0BAIM/C6BBuXUHCw+GT9NW2f8is1aSMG5CCxMIDtLH8hGpjOtQyGXcpp56WP0/qOfG93N7AD
uLaQ694YXhE+R64ev/YckRyiACAoUFLK06uR0vBbwKQGsD8y4+Bg2KLGsU2iIqUyIzZ99rzwM9az
brtvftUEC1EzoJ7EQafZ+XFE5FtBf/gnvLH21S6k4639NMkfFu3CI3G99iPqrxFzWBqbJxBOLGOI
CDhK1V18U1SKhGFHIWjnFAnyJ9VoFTTpCr/sxnfOcFcKXHBtDIFcTe0vrKPjmU096S6zIqKBPU81
/jSsPva2oqTOCUkCp88TCd/hhIkIuQi/XKLNp/qXlXz2TkI9ZdH6cv6uiCjgWXLblwFZC9AYx5Wv
VuLKSxnD8WA348bXXYQ9/DBWpAZu2RrmZLz1zKVIeGlED7mtb3FL04UMpFevS6NwzZu5TYFlrCqU
K/NlYjtmp+tBzi2YcAUwai0TL/zhNlgSNknlBeeikFQd6xZd2bpoAJqWgYuQkhWB4yidOp19rSI7
eYttN78qHeI11m3oN82BvkuJd84vk730lxYntdDGO4SZqb0dWT25/5LYfXlAucmiDuzM/xUTjMYZ
NIfcvqEXEw80oYZZ33m2UeC0jwdxBBoUj3Aw3cpcVRTZWUMh0PkY2awRK2Bpa9I+I0955HLYSboF
T1Fi/IqC+qopzclZUzMoxSYsKlce6QVgVMEPRsm4miTAQMychUUzNArmTUhRrlgPWW5dk1Q/bnwY
lLDPvSJQxxl13usA38XdkPDOLFO3fqSwZ+nkSWOKKjY9/df64nsDwqZecc3vIM1zrF0q9wOm31YM
GzLofXHwiiwwtkauOtrmGbbmRV1EigiBOAKUNsnVDr7CMlZ15Oxl4A/lmQ2DJdAnGUXAYcOfcn7r
z+aFsMriC515iA26KgFbM7OR4GoIddFu4YWroPPMHw6coTcjsww4IrHjvgGL7YHTzKgP6Y4W5Vc/
sFAhYx3E6jggPIWmDv8AQyjkHQKz+0beu25HpaqueprEoR2cxnbqxCnK0XluQ1ewlclslFfbSTod
S76Fao0umDTEbd5o+5vSXlddYblR6aWWnfHVMqymPnnuWN5wkqI9j0uYlCOIHQLxFkcxoufqiRya
tnPIwSaCwLigqmm/TzY7cAJrDTO+stuAaW805Jiyk0KviqLHKN9MmYc5u1YOcZAu6aHKbVpyFN/S
ji0vgZVIxiCRSFf+2Iwx54eEybnTqecT6VwAY/bwh96rvk9Odc5ZbWN0YXZBxtBeXA5pJ5ODjz6E
xDJhMEL/EEFHbMzkKaywRn/H6lGN11VMy4wqrptHm9GeC0RFSWzzzcRdg9gnQWhuXWWhkzWXrrHK
8Rr/a62e8qx2MCc3SRMUK9q5skafCFR9z66c1Fv8Bq579nwDI2ZMTbd6QziVG09B6kDE0A05Rpi9
8WaugQKQSRiEVccECUu8pHY3VmaYAXPPzHnDjMzzB5BX66vUTMpiayVFbdD1cU3kAsZoRNckEhhi
nyL8BL6ZTpCzSNSkVlfRuPGPy1Gz/ZphTgkFnlQRlcccojLIMRMr51rDjuDb4T0N14T/pPZXje9R
jWuQPqlLOi3ajBfTony2aUqIxU/GzPHkOcSkTgs215H/lQcjBXUhAkEOTjjG04WGV6h3iuYZ8Czk
4vYem3KGMTdmB32NraXyD7N2BgTt9eAy78ZZimHDr/0s2inRZWLfj6ERXPBvoxFeUVfXGamxkftC
NpRFMA7rkb/JNJVJ7MuEV4J4isM8WRXssYjI9LHyb0l9tAFBkE++mcwxTq9CqkzV1sY2UR/ICVXF
ne97Ab+ga+k799SmJ2Rqdg5t4Gtj+1Jy5J/qcU33qq4uheqL/sRsV5ZvSVQbYpeVmd26G2Q6Gaaz
yKzb2wJzn303+tbUXw91Upe3eA/8mf5ONtEuZN8foqAwZXjqCvpKLxPJnvaWngEp14z2eNoRFWxX
T0gU7QnUJ8v0xUYsm0zrUgji7ed5KmjdeikCMharSuAQxbp6KTAguT+tLqn8u4VWNm2nueExbSoY
2gKx0YTudOMOifS3ND/KAoVbTI9zOwLmWkgprbxPGL3OrmQaggmPyPyXR1RPtzV00rD4m67/Oo5+
+ejSycl2hR/0w6ZPcwR6npdQN3Q1rFgKfxNqjrEO5Ze59HzqTsJXuKpy3ZPBQakV6DSmlXwTar+N
bmQSihuZBfjMSmlM3zr22uwgsr7Dt+SNWOM39ZDkeGXo66008zTCUju0n1tspljRSza+uCuo01Nk
wrS1NkmyuG3YDy6yl0S9mOTaUOOlEXNuWIgGavKW+uFobelj7GQdHPg0VMPBtGluwxiIScb2GwIB
odnROYCJWTPVMHzol5pj6KHImkLqq5phTPJQ3OZ0zcgoobxMB6w+NCE5k9BDqCBiG4F7tOU0ELbb
qSAO9wgT2C9WiVBmtG4NajtbwjUkSkiH1tqZoDmJ8pEiPcHl5dKGHOgLrOltD8FKOUUa70DcYed3
UVgRBLYcale8UxHslOu3JCY3LBErKKv2ix9RgtlmQWVAL6SlxJmqoyK2VoFkAbYzUTgnvrH6ZUiL
aU/h2uu3DX7UbDurwhQH5i0TjRRHp1urjoA0z1NmzzD2ovbZF62aniVCx4FsdkNP31OdCXZYtQeN
hqeqxwPRJckNfBireVDWDE48mOTkHFkyYoemTQCQhHasqnt7hbJb6hvkmnZ98FxIOQDyyHTZRTpk
byjb0sZX0yojvU4NfBNrOuxVeEiMdqrxpzXESq6CdAiSM3T5DGFD39cJigURf8P6L2yQsjo5ZxqO
5Q1HtWi+DnXfebfQEeceiCYkn41rGN6bD6SWI2+bssOxalnkh3yibUXiosqWf0nbmwyR9ImB1b/G
IfY+vvYh/9LEeZDcAgAI8yOpd+28K6XrPwDx0eOWhCW8QMyQur7M1ESRDuEwzvGXM3vs/dYbOYcQ
q8qLcDOQWrD4mjN24ag6e2WajTwRNALor7uOGl9YRR7sLNlvZ36GYA0wvsamN8DUXLzFEw7HCW3+
jjfWzhdkTqG9IZyiaviI5PSGbIpAS69OLHDzBoXdu6Fv3eYq057OrtogJ1RxxoZZb8O56oFnspX9
DkcKsX1V9u3b7DZ62EaEPw/cWFoy0GanwpI+zNPO6xLhb9spgGFTkCnqPDkuuJQfVmMif6WLmum7
maCSaWMMwmn2sqVWtQ8KVqwVc2VP4MrkBMGmtkvtU3seKqLPa2aTHQkdzWM+2d0vTN+wATH8ebeR
RIeE7q1HTq894PzHDCmPPhiBkSabgRpq/6Okpg5hPqH1DapEt9HeobJtbdDSQ2UvJj98insDxaYN
iKM4DaXRVUc67a25oXFsDDuUWFQDXTepm6sSK8bBJYcwYBMPNgbdJUYhbdN8BQH+02pSiEOAxG4c
Ot37KSjr/s0t+wKhyRC8Bg3JpW1ly72rKuMyODJAqAJo/aFIp+bWJQWD8Q7/bsuQIC4n9OufHaG7
CwXNQohXRJHBVt+375vGiN8Uc+BuRmJ+cs2hqe/YP1g3IjJ8sXf8nMOaAzLzZ9kmIbK7WZ2waHsg
Ee1x09J4fWQ6s/dpYljlFm++twWVW+4hLUz3zWA6mMcqAH2O8r5Roxsem4Ro9yOGLPf7xGx8Dq2R
ckIXza8wVmG81oEv11iZqEoqgi8PWQsNaWf2o3BZPUzf2TRVoh7rZPROSmGyXufNgAA1pbl8b4Bn
caCaZt4ePVS6rSxCRgFwezsiIpDVlOFwQsvamxzRGy+9Af/cp8fKFj5fAzGN696A5ddkaXRM1DyR
n4nUb4WfNv3SZhlAV904HJmNFI33Cpw5WnlXOQnKCwbPQD4r7V3qq51+gVmcSLJoE0zohmfZ+lBL
t32IKO0QcTSlsDGoCBD1J/E+XY9kXshmhem1/0H2mA9GWsHph7lgqmuDSoLauPQh8Axn+URcqKxm
NndqcjERQTPpd5hUJ1DjjnVLWT+8SnJ8z1gG56++npwLua3IGzheCrCSOFXOPOMkPZKll2G/o4nI
tGrwW6a0za8jDk7zADhx2RtR7evorg01SIAuB2nEhxirA8ydWV9NlZPVa3A0uDXguNJUOppjJkLO
uUSA7SH4OnfQSqCZDoXcW1q1Zzh0zh7rEVgBiFzPuSSgg0CQdseOXz3ERdWqfZCG0C1aDm7MwoHo
2rOdI8WlioK2YuWkgUFDpAYEsKmGfKLyAGrE3pCvBz+rsYSnUTbjZXiOCyjZUurysZ6UfU1dr8Ud
DsfmWc+yJrBMBrQDAyTMFt0Rb6jqQ4AvK9wWBA5D2ARvQoz7QIluZVe6YeGOQmj0RALzCpG+0AUm
8yPaxs2cXfdLtYdVYKSmzFODqgVJ4h7+73hoG0t/obkKDXCOzLeUAIljJCb3gJ+pOmIZyqatH+NH
2+hiNvKjYNNcvhoSPuPOqXKN3pKYULE2m7CF18qpj1NBNVjZNs5omB0QxpPmlAUlMHyKiqUVeDAt
qxbX7ZA6BlmrUte87Y5THemV87hP23xQCLDTOTrjLZjDSxgQsPQkmW/ZFriKNM0pC6LiClZ9T1oL
/fcV9EoSYkw/cDdW0KTfMr7Nsx934oymGrJ167h3KLdGNmb8W1MPBfJOaWFjbmS2dgD6/dAWAzWs
WjkdHG9pJrcQIQhIxdnIiX+MZmKqkTrvh3bGNNuQoxXd1g0QLrg4WfwL/qq6qwQVr01dpu1p6MZH
gDOZuDGLDCPIyPxOIoMzp2CeYBVtMkG+1K6DyAsJgQqIhnFnDOqEvM5SxQpfBDbjtKlmhqpDBycF
pEt3t79MBs0nFgQLYGC6z6CYWEQBhkT/Jhj52RJFt+jBZ2PcGAgr+/3sGDknQ8NtwvIJxaeVdptS
mW6gduAIyVnFroccRXf1na+wpejKkBAkyVeEDbYtO87A3Sa1ZsMVQMOUaNTG4Jje11cEG8/FhThk
o3mZtBr4q5rOFuPJtRQ90GMrfRo8mwAeSPuG0HFo8amRdUwfQcd4xxjkuL7jjUv1evnkPL+jRQXZ
cVoboQgfAmI02BdAjDCmk8eanf+k7Tn5sKHR0AjJGYLM34dIuo59/OM///v//d/v4/+Jf1LlA75W
V/+p+vIO4W6n/vuH+OM/zf/86/HHf/8wCDvwhQ/KzOPfv789pJyP//uH9b8CuzFc/rbgDZETp+kA
KrKPtXX9+a/7H/y6+/dfB5CTOI5t+G9l7UT7uPAoNBAcyNLou8mDjwLrRRqW9/b51ZZf/ad7We7x
L/didjgtKfyZ98hVzR2aznqns2VrzVK1+/wStv3BNZy/XwOeVWSVA0yLwMiS6TnyyBZecpHJROAU
4044DBq/6t2vHo8x36UgRNIjID/Z30RFKiOonlEJoAl1Bo5LPBhpVTYrNpfBuKdUW1noiVoKhyu7
b1PnmZM2blD2/lPyzTYsh5iXwB+lN+6MCfze6fO7+ugjWG72Lw9OZR6tubJavqzFhWCSFjhu6OlA
S/p3F7D+fgHDDbXinCl+JJOsnHv6Lk269CLI06lXn1/io0/N/Psl8nwY4fL444N0+0dF7W1Nbbrd
kp6+sdjxravILH5zNx98Z0H490tBn4jRISn/rcUmvM9CizomQR10G64+vxfrg68sCP5+hTwUAG+C
eXpQjvVLw+glBtg8ThNtXhUippQDNi1sdJgjnmYhxytiOwhrLcRvPohl9P/DSAqWh/yXD4KidOAY
5C6e7WF0YCTGnDoUeL0SHP4l6iNjfJvt3vnN7X50tXdzUG/IUhl+K97yoQAOh3G7ALm0pbN/J3Xo
/+YD+eAjD97NRXma1R3tvu4SF9TwyIGbD0M/zD8+f2UffRPv5h6tW44B7HDfTNYxagIcpuzG3g5V
evv5BT76899NPCa6rFk4lfumBxlHiyGoax79uhPmv3wL7yaBtpppQiBNe8NF0sGRoV2SFHi4EmTx
2wKqyL98D+/mgjqIqK3OXXgfZTja6Zax9UDil958/pw+ehHv5oG+1vxs74o3GaEkG2fjB5JGZ4sC
qvjNovbBm/DfDX/Ut86QpGV6T1M4+zbRvrtWUN7On//9H/36u6EPw9MCh6WmB2HZAEMitmrUfWcL
Uva/u8C7sS1wD5PSWARvedO2Vx2H9INE9PH8+a9/MJb992O5B73jd4U66z52m5Xtx2qTTmmJQ5Gk
iJVTJc1vvqPlcf/DHOW/G8/SnFzq94FxF5VsWthDAdUGL2YT9rKaIIPhA4ipVzZwekQ1/OaiH72d
5d//MjGGAGTCLOr8t5H0jfGpZceLWBUd/7z//Pl9sIz574Y5kBWMnN6Yv4WiwHnf6Bs/yrNVNQSI
CmvvDnTMw+dX+uj52X+/FfjcKANGK7qTJXVdsgu2ZUH4oD0T2+S0wHKQuoxlez2zdv9m5HwwNv13
Q1/GxYCuKOeSsWteUNgn9yDZ6jtIjr8b/h+9oHfDH2ExtRMdZ/d12zZP4A2Tp5mjyG9u4INf994N
fTPotcb4GN8TNY5zUw6pl587oinyzecv5YPh470b/QX2rQz3r4Ba1bmbLGgHztIqWKvGuAbnZf/L
+3g3B3hgXBifafAW5CMe5lJ5V4C2o98Mkg9es/duDhB9gMg3GbuzTRmgOwV1T2xxGzHyI6sndeLz
R/XRu3g3/msf7Sx9xh51upkg8VR6IlACsa+Yrz+/wkcvY7nyXwY7VnVf+x0CBhlXKK4n7xVGJDLq
iMpgJfX951f56D7ejXgFIBtfWpQ8xJGajnbYZt9weKW/WdU/ehfvRnktRo90aD+6R+YpBlTploms
j75cUATWMREZFrzP72P5RP9hPvbeDe44thegXVTc8/ZJKQsXH/udMinb/zkl4/ZvCKfPnz6/2kdP
7d04h1xSGmPfF/d2ViPpSO2RBdIhj6f6zcv/4MG574Y6rp4R7F6vz9wJ9vk6RDTaSLqbpHr/q1tw
34313LL80bPj4t4LKZGWYrDvyG78lwuJ+26I20XYE3tj5/dwJRLoeCDaY32vPcVIscNnXAl3/+42
3o12LSR6eLPr74U1Y4BP8mrjm3BTP//1D74q9/0oz0jhGWMC35c78EjDWfWjhbtZfQNUgplwos1X
tb955x98VO7y738Z8BHNmYZyWn/Rg0nMjTeyTp07E4HNb/ZeH93Nu7EeCEyaXRF19zXS8JUY2akE
MRBrB342PXK1M1r3gepZ85sbspbh8A+D0n03/KVIEfalJEilbettEdChlKEZdsAUvJ5CzseTXIqm
1VRAwOyAb0EH+M2b+/Da7yaEFGKY50EKwQ8T3E1WuY6MOlsL4KAbkm7adS/m2xHE87ot+ScDEMi/
m4ncd3MD/SxRRlOQ3Avbu8rbxMI4EDzVJmUtVCoQpaeoW7tsdj7/RD+6UfFuqqA5YELvFzDIssn8
Am2xqKI9UpAmf5MA+odziW5RbBsXTjFSYtNTIPt6GIibOPFNtP3/8u94N6FMg9chAhoVn2w67UcC
ppCTWL8io6cRCYVGGDFhSdkEkcXEy1GEv/nKPtizivdTDZljoUmG9H2t2/Ck5ycE0HdegMnlz6Uy
MsrN53f4wYIs3k010g87JNfdcOlAwNwlXiv3KO/LFctn9WOME7n9/DofzP3i3aQTERVhUiwf3qSL
su3/c3ZlzXHiXPsXUQUCCbjt1Xbb6bZjTxLfqOxkwio2AUL8+u8hc+PRmOb9uEmlfIFayzmSjp5F
2DV4vIre9wUe26+3MJNpPDPTtCm4O1FdnSWFVMeuVQH/hica633d5408w6qUwUQ4rU8ZKKE024MS
DbKOwFtCGh2uNzGTyjzy71wJgwKYM8P99VJWFer8KNrICL73IJHXO6vsttAvvPQOAKvXm5ubEjOZ
gJhCGCUg0dCYJg+2a0GEIQg1bb/h3aJ3F27fM5ciz0gdddTY0DRU4pG5zS3s4WFJ3f/EEePUpdCF
/ZM9HLvbN9Ox5nrHZta0aySPBMo2AqhbeBII6lggDANIkwEoXVRWDPOITCT+qYmoyvS6LrpGlgDD
ves1bmIvIKB9I4Hr/wgqFyWrDpYuiKM7oBq+DpSiDlxAgGmhlzPr3TVShB3i+QMk/PKx7iDudLSr
SScc3Avv+/VRnElBrpEZIMobtA7kfV7khF+WDirr4BbfcIqzYYun9CJgC+t+ridGbgCtMYFdQJI/
atblzxzKfo8FZMqud2Pu49PfPxxAIDaIl09Adc4gx0BMHvQc4h9GAl3t3fUGZsLINRKDhKMWeBEk
f+QWj+kJ+gI51BAblHuhlYCnUvBD1zVkpIcMQlZASmGYOoDXM8AhI7BFtJ83J2o5/e31Rubq5K6R
FQjElhw8ipcngLbAZAYOEKQ0YPoTW32JJOIHhx9QXYWtwDVp02PZPrdl82D14uf1XzA3YUa+sDSM
XqDB4b+6gDhvxiSLj3CxCdYNIjFyg6RNoOE2KF4AyoVDWT26uw7Kcw8AUpRv1zswk/CIkQ1YQUHZ
g3bvZdK5ASm1fZewiIYB1QOJmluAMZ0JSI4CVLR0WpgZMmKkApEGsabEZ6+MAy53y7zSinYZAD7q
r+tdmlnjxMgFRLkuhTAfvwgHSjcoQVbjIww2cNyCU9tS2p4bNyMNgK4Cs41R8AvgstAXTarLZMC0
6SSOI4qOv2Hzegb161c+en+v65aRG0KHNSDERtl77bQwYHUZ9OAklEsTX1kLB+e5ThnZIbLjhA7E
sy6iTQDAU0AfxvCEhOnIRK9gl66yj7C9eQKiL15Y4nMh/Oeh9UPKw7N2VnpOo38JXkfnRNNoK+y4
PEZWXoAx2kKOlkMzH/xQfrSUIFspgfjgMvzhA/WxkBbn1qSRRzgEvVyIHes3u6XlC1egfgKGVBzX
zZyRJCKg2tKOifhdw2nhgII7pKSyBFptYBstdGBmzTtGpgDrxgdhTMXvEH2+T5yeH1ufQk9o4NXC
2phrwUgUgPIr4ImG4hIkZX20O6HvxNBQ6JMAen19nKZPfXJZdYzMAJsAH1rOkX8pe1RbOKSwylEd
uD/dkEurgKCVt1+dhxwjTShgxWzgz+N3MMjaPYxGqy8pATfxel9mVpQzDeOHZa1ogguEJ5uLx1sI
9cFmFuJ6DdwbVxZGnKnhDw10Na9CVLf9i3TZvRr5Q0AgBvdnnCD9fAtlwvP/EKZzs29kBsikljnI
vdUFjAFvD3ma/pZJzL7F0mJhCc+NmHFi6KCu3kNSC0JWdQ6JLRTGbGDwuP59fULmemCEuI4Ly6JZ
JC+ZRCEaNfb+gZT0Garl/cIZdG75GmEOieo4GuG0eyEDgGdJ5z8zW76LOIQXJMAaf25Ew1Tuud6h
mfGyjZD3c0hMw+V+fGst6KmdbNhq4sUoglZrvHA2mBky2wh5IlBCbHkl/jkb4OQO5xIQC+C38byu
C2bA+yVkkWgZwj3FciDM6wa3o6Ps/fWvz/18M8ChfypgTSIuAjqSCbQEYAIMuRxY4j1RiC/qlfMw
Nf8hELEVFj5zC33RvvuNg9ACltDaByd7mvwPHw9suIpETOpLnaa/Oqb0BnCMpRQyDcQn+dY2gjoY
LZY1ltYXrvP6zvaLSVE/ZxfgcMut2y1ecedWqhnZUrUdzaC9D+6sBXPYIXR/Z7IgC/W3uc8bkQ3Q
Is0s1Wfvgze8wcyn2VUDjg3XF9G0FD8bIyOooT4TswRnvYucpBkhagRiMKzM4MYb2NsC+xQocP1C
He3zBUtDI6I5mPEwavLaS+eOELkYCbA27pDdgXurXq53Z64JI6SzFmuJykahiUKOmwwWfwJSfE4H
8CZMXavndc0Ygc1BJ4hECFo5HMGBh0zwZLqBYkhyQH2yeL/exufTTk3kIq8mmy4YBF8IyBf3sLiS
b20dqFX7Nw2NqCagacPTruwuJUQvN3XALkOC0L7+0z8PPBpOXfoQ1VAoSiF8k/cXUBXxsEiAsxbT
bhqDHbZJQVxdSE1zs20E+HRJ8UgWdJea07+VRjXH69vvKO4sYarmOmJEdgzwaNUPOnqHjD6kM5te
gmLlPsEIITmVrr/whjk300aACxvSeoCo1hcxgs7lRCE0sejr9amY+7YR3x6IzAo6N/g2ZCtQHcfz
B9T/l8q8nx8JgJ7990RnECpPaUfEz+mXewm9A/vvCLHL+z8NjUH/HQIO5cKqmumKCRrkyskdBW1i
HDllvSPTpY2H+Y9V42QiAuEea7v+iDpr7VjqCMU8+jVswqUb0txPN7Zq+MNaXROK+lI2DqTdZTlM
+odlvg5URf+D/RuquOm6oHoNkEtP8FYenyDdG+2uj800m//dI2gw9epDOMM1R0E7QVWvJciQjbMJ
65Y5zT50Bl2xAzTZ/fYUgIjTgsDAcqpQLecjDzYupOb5uvkxH5O9OG7aqq3JWxJUfBOBTbZrUyid
Xu/hzPyYj8lgl7kDCxJ61jCiE9AsAX9pV0nYeqxswFgAceDBCAWaXW8pXAbsi50q934E+5Mu7Htz
U2RkQlfxDJbDTfYTVE6AnIZCHCR7FkP3NVXxAI58Xe4SO3nWQ70uaQVGaoSWdJk5aZD9BN4OtrpW
Cm92G++cqyYkMFJi1tE0BjXBPxO4UnlbFD0hPuiB2Xxz/fufH3toYKTFUsNqJbYqHwpYAKV0Uf70
52SL8tYkkNB+XQ2DoCacksVu37aKjbAGCm9qH/CzEJ7n68bJN847jFELtySQCkEh4dlD50zi9BrV
HrZu4frGSQfUTGgCpl1+geVDu+cAh75jQ4GAxPV5mNlg/wOnTOw0Iu3Y/XQCXO5qKH9vs+l8kMKw
EUoDTbzuuGOCKe0Yng5gr0IKS9pZ/FBCuxbK97xP0v26jhg5Uo1MdXkDgU5AwhS4PNjEOxfMZO0D
BOD69u31ZmYSlQmfLKE/PFgyz3HnY6P/EKH+1R0IHPaSdZusb4S1kBFMX/okOfPIQeB1HWxJdqNj
a7EwUHM9MCIbMk2ezQM7vyRRyW6l50R/0Tj1l1Dk02c+2at8I7BtvIQ5bovitK38BD5RMOjo/k6a
oZI3Mc0nw7mx8/nN6HrKgg5Gar0OUMPuDjCtI98i1UNAvyi8uocEbu1A61glkTPCTXys8X+YryXw
gW8J6tOoJYP2NPpl9wCaR14deSxgYkqIdsMthEjz4oFCbBw7SJUFMoYlO2GQafbK3nkQFO613z3Q
bfEsBQ0N+KdtUDipwzNwhXBFHDPI7N54YDZmsHdIuXxEOEDIn4yOl/0NdUoPZx8ZQmEGxZE+4u9W
CiLeErDlsxmCG4yZsHJsJh2H6sWhZvKGSFtsIW3t7/7/C3j6uJGwAgHRe8eFgcukggS1nQT19zSB
o9y6zxvpqrZJ7ECCyIYKHYy9VIuqaqPGJfTq3MgYu7jXsjorMq3BoO43Q9MeyzhbCOzPrjLTuEx/
/3DG4jn8puQQYVxQmIf0OLF/d6CL7Pxo8Uln7tdPf//QhOXksQsv2PFQwLxn9CDayNXCr5/7tHH8
6AC5ryq3hX6Amx2GQd7qul3IF5/tENPAmAnJbXkAO7bx4JbD0RrvpYRLOkoVxdIj69xvNxISFO7h
by4wqZTJQ+L4kJdagwqYfruRjDygp6G3U48HXIcPgvwIWbkAcnA+y3P4tInU7iGBEwU1JhN+CuHe
27CNu/XvIFGys0DTXjglzSxKE61NeWE5od2NBxDTn6iyUFekB9dqflwP1pmpZUawhjAakZOu9sEe
yuNgq2OddXexRMGmEQvjNNcDI2KrFiZ+0OoYD4y53s4SJdlWgwdvegjgLhxhpl9r7jjTTBiRW+ci
9CAGgyZK8Aw8cAv3AOvyvXQhGhh39NUhebS0vc20ZYQwaZs4FhRrtU/0HuIjt6pcevCdmwwjhL0+
gPSGVY2HeoRaPLibOV76Ywu+lRbfgBVaLsTzTLgxI55rPdjJJFcEF5AXiJDswzJbWK3hzOAYgezB
gwrXT6+YpOGi9AS19e4HZKpKnLfLCI7f+nfZ4UWVxfYZdkPZAuR1boUZMV5C1SvAVQKtQhkOHgiN
c2a8KfY4M/2+HiYzC8xEarcQ3ockdK8PUOtJN2Hk7KAgtClsf4/6/xOuSev2TvOKzeM+iuEA6hwg
MI3jTxSBG59m2eF6L2bm3bxiw4Msj+COhd1n6H9oiFYw+fX6l2dWLp3+/mFfc2CkmsYWxQzQsvxe
W/7BGfrvMNR+hp3SQg1+rg0zyLs26K3U04cULgyFlR5s+MGEnv4GpeDj9W7MDZAR2+BdKRgTxyMk
cKIjNKIf25guxNzMGqVGbNsCulUkYlhBEDG2211q3/nJQoad+9lGPJNKp1CwiHFwKQs8nDOBFzRH
La2a6Vj4SXKlRkxDEDETvc7JESIQN1HqP/GkvyFN+zVtk7PbeXdppXbXx39uio1A9sMIqB0Hg+TC
6GtTC3WrRhhuK0h0EPr7ehszg2UiqfGMFjf4oj5kbZn8hMhLQ2CUW1XrjmGecbiGJzQs0yCocii9
8Q3KXuNxbAF9vP7bZ9KQiYIOwdqHRqevD22WOTuYkaVPOpU/2gz33QRv2xtSNfm6RWUCoaFUx606
jO0DbyE2BhsieC7ejTAiaw7XOzMTESYCGtTJGLZK8KdOgsi5KydoAfxVkr1DXbGQlubmevr7h7SU
UeGmgIQCMtzCUNUequDYl2rpADj3dSOkk0hqMI3hyASxf74nYzK8uQC7/XV9eOa+bgR1VsD4h9o2
nBUBkrIeAj6APzFAzvX65+dG34jqZCxESDmGRgCPtIU1WnGMQjxK9Hxxtc41YUSzhpxzBVdX+wBn
thftsudatl/Xkdpw6DNRzcyDtW/tStwz64BcGI5isGWDn8zSw9PMBJggZqCptIv7CPY0kClUfSd5
RvhtNzr+GlrT1IMpzD8sT6YHf5C4Zh64C9KMln1+Cy3aYmGGZ5KpiVdGkQVaaF2Pr9f+s8TWf/gn
xsA0hEBaytYlPHea/Q+dUGlZwaAW6idZZr+hdvILNrnJwrl+bgqmv3/8NglCXPGxSDMLhQr4EEBm
KemGha/PrM//AJUDpeDUKvD1nMPIysmeI6BrjiBcL73azP1+I4bH2ooFIJXOYaxgZNfnubVviBvv
V4WwiUwGbh9OxqhBHmxokB5JAFioR6YLD0zaFtbQXAeMEE6kALOrjOxDQmA05qV4AKcNKeN1nzfB
x1DzpY2iVnAioQ7/KssGftuOdMPL9QGa+fUm8Jg7EGYDICc8yQ7qyMTrouF/+fzM+jFRxraV1PVU
Nz15jmLdHdRHu+KQdsQeDq2D98YVrzzIEibWGPrtSRZS5Z86uyKoNPvwxNtKQPgXSgBz3Zj+/iHI
UOIiHlzVglOm2RPv4ScAy8H60HhAK16fh7kWjDC22z7kGvhXVARxUAmKCM7JbcJuXQHfhHVNuP/u
RG0RKCrSODhFdhTfdAPgB9QNoHTpCXt3vYmZfGqiiOE8POIBdnLRc/xnkVZ3Sda896N3GtKlo/bc
gjU2ZQUp0JwPmTqJLIUJGPMh7JxXA1m4nc993ohmGCD6sKNOAjA1Cxjl5vSJ5hFbuDvNTLIJDyZw
C4tg5OoeeF7+pQW0hEjXfRkKuOReH/+ZX+8YJ2s1gOgpCk+dOOgdsIZFUZZgLe2vf31mdk1gcAaJ
xwEOou6h86o7ZiGX1g6EDKvgATKIa1QLEMomHtgG0KcuogA7DjCtG5sL+lfTN+RLkcJL+no/5kbJ
iGZZq7wNk849eHZ1+bMdQwxwIV3PVHdMPHDSeiWc6lR/0mnXff2Dc+ig5A2byPEIx8TkVvUyeFBp
/9jI4Nf1/szNixHYCt40JY4Y5BCUCUTMREf2XgUSIPSi4yPecPwlNtHcwBl7NWtR/YT4vntQWfkz
8+p617TxUoFy7uNGYMNlGSaCNB5OdjxmzZOEy2EEmdUMTvAL4TfXghHbie9B0DDO4FfRd1G50bxi
4xbmvGxhF5oJbxMKLGkONnGmxqMUZQkzH3gykLg8VPjP9Ymea8AIbzuEvBrMdv1TNpSw+wXp7dbT
Zb0LLTyvrmvCOG/DDBNOA37pHiCmU9+QEMQ9yPjicAaiwfUWZmbBnlbxx700hNM0z2wFg2sLU4vK
Z2ifYCLZFL+vNzA3SkZ4a7uHFj+4qIfOxROV5LgtTA4Cp7ipl0S65pqY+vahDxDJdGBWULvYrVMw
dPpMHLTlfIuxG+3XdcKIaRL7LmDruJlEgYdqMETHcDCzIhi1bGAS7S9RjeYmw4josvLhJpHhYONB
4fkHF6jVQ4x7eFvXCSOkNa8H+GNiqusATl8QO3jUcJXfjDle09e1YIR06aOiI5rAP/GUvUKRFEZr
ZZZtRtdfV29jJhoYyGMGZ0xkU7gGPSYCh4Iy7g9+rh5hJPDtei8+nwUWGnENcXd48aR5cAp4xG9g
A2yd/DFQC4eCKXT/W5xkoRHSsK6DkCHBjmqzCs6KFdTeoRFDdoV08QwH02i4EcKhdV1XjOj2mA1B
4lgMJ0htDyk0atu638HlDBaB6xowopv3WdEAl6FOWQJl9W2Ax/NTCq/7JW2pz0ObmaBgLxthNpxF
/xz1S+zdD85IX2GEka46YcJD+9+5A/oijm+L6cLrkbcoGJ0zHE/5wnVu7tcb8YyHT1z+fZRLAi3u
4QKjYUftDnsrqPKVLRgxHYUt5KHxhnxwG6igesmgdqgcfuURLDLXzbAR0xGDpjF8Cr1Dp+mroLG7
SftijYABC5gJBYa6fatBBvVPEXHDYOvZUQnR4zHtFISXx5au64MJAq7hoEb7YJwqk0iBW5YwZ9fk
uNStGiITBqzrjqGw56uTDsqQwsuprRM4N7Vob10DRhjj4UsknmjoEXrzoOWJwirFz7ACYG8JdDB9
6ZOsZGKBPXjzBTrRyNw5JNYgZn6vR3aRkKzfWGm4LtZMSDB3QwY/K6i3b/D0nW9liOpYjHfP3fVR
mom2wAjlbLBQDINRJT5fQfdQy0HDsQq2VLRs6cJMzLVhRDQo5ylqYlyd/gBueK3znfR1fmPVwO5d
78bcVBghXbYavrgcLiW6dc5Jkz/BNQS+2S4k8ZulBTXXDSOo4c/WTqYb/Ulmmb+LWmtylgf5trcW
Ocwzu6gJCFNVCUg/5A5OEZhmP6CH5cDZiFpevDDbc983dumyh5UJzqn+qYazHoWRezsk57Gz66U3
ypmN2gSx2lEHGdmmsk+dzOWkqRXAdxW25bD66PapS/KbygZX4fqkT7/6k/gzIa1lCuVsKKTbpxrw
vie4Z/RbIEGdnc0BG4y6Ae53VlpsXaddV0tmJnas5Ar2EbrB7SVr5cXumgDt1P0WzL1mSX56bo6m
v384mHd41nVSz6KnLg7ybVR2HM5IMAi9PmZzE2TGuyP8sk1DBi9xr3yBw+NXluLj0XSv1yGEW/4H
3a6ZgDEBZV5FBzjM2WhrsJrshRUEMuBcOgAKIUEG0l7o09yIGcGfEIjT2VXPTpGs4K+oCnmkkd/t
r4/Y3NeNsIcRj1JtYLGTztgrseEA1Qi8MF7/+MwQmeAyuEHHgwpKdlIu2NC4azebjLT2Ab68S9zM
md9vQstUUlU5rGPsE/GnF96OCmBgYc+01IW57xtnc28YnRG7IDsluH9tYG5u3TZutPIkZSqAEmsU
8ejApqEs4BH7NNRU5F8CiL3XCw/gczMw/f1DuMEFD359TUcPnNP8FKVlf6PChDzQnCwBl+ZGaPr7
hyYYapqwQc3ZiVikZlBisnWyS50gWFUVB77u39+XcRdpLTIbnlB9eiOGAWVGL+nShz6Gu/HCDjvX
CWMT71jpI80mDD7dUF/OYLNz6/dVtS7ITMlPnVqtFUvJTlIR9TdpFaiSIQ/tVQUbxowY5rR3GVzb
+xN83ADahN3thujFovLMEjJhY2OvtAqryD0UJZwCpW/FW2DTX2HHNSycxedamHbADysogKUUS6uC
nTwVw9SSWPQIza1u7woQ3a9nopn5NVFjdQE5QV/AfQLGSvJBVqIHyCtxF1bPXAeMw3hHQOMtIKN+
SgbYd/G+kS9axHqvUDJYaGKuA1PTH8ZI066HEU9GTzxzjqWEIArNGrrutkKNEPbqphW5naiTZG1W
b0q4vHfbtO7zhbrr3I83QhhnoryDsylGX5b0rrbgGwhnliWW8NzXjdi1w8ENisqjp9q1JGwaCSzS
/VUCJbiPmsgxgAIdXvUBPREU9R40HELvA+o9rVuWRuQmeWO7kLrAwEyYNBts1/veV/3j9a/PLEsT
JRaNoMmTspgWfafLbW1H0SnEO/vWGYqVidOEigVQD4NzNMORuEx+kUzK48h0uoLoj7E3oWJ1E8ID
wc7JAcJbzibSeXngjWujRNasq6+y/yDECIU4ATSATgCYZC9Qf1Tpduw1ROWuz8HMidQEiMnEK2Xe
QEIO8o82vKwhLxx3+Q/ttl8hjujv8PojFtLoTByYWpklb/yoT2zvRAj1YKWnRuLe+kkFrtH1vsw1
YISxaETfcUHGk/AUTlkEptbWHfxPrDX05mm+jUiuA89tB954J9j4+RJ7jUPZNpfpuBAQcx0wjtIZ
yLN5Gtk2ap9J+MwgJ/wLh4guXEijc/FmRLMDhiMFssQ+jVI6Gx6JJ1hIc/iwDQvxMPP7TbRYnVkQ
uqta59TBE/A7CLkMvs5+so6wxUywWF3koIdRZ8RJq+jqXVQBLLur4p6KhWCY+/3GYRr2p1mbioqe
PKA0tA/hW7gErgMDMhMqlriM5qXkWDwIqY2E3PkGmvH9oxPm1rp0bcLEyjgKm5bAKK7+YzgODJGj
jz2Yuc66CHOngfuwyyveuplv9c4JnkLptkQBelO4a69jJlYMpoQxjXXuneCMRzd8sPJ7x4V9zf9w
nZwJAdeM4CigBRSX0AQcoi98HPkR4mHlofBXiXUgSZiIsTIgLKtERg46sZgFBdhcD2SXwecx+R4n
pEjWToYRziwumFfTfjgFuddGXwQDknWD3a4Iv1/PpzNlPRM5Bgcb2MrFCephPHpNaMX2XqCG17Zq
UOsusuz3/78Z36bmLdzL2yAcyzC7EBE7z3UzuZhU2bMH2OaL8vuX663MqHtT8ybeBF6Ol5PE+tlW
ubO3JeG7Zmi/0hp+eTF0n7ZwBZHbwdLhNgyLHWnDpZrSZ4tu6qCRVhSKGPDbQgdx1qH/CJ8IwPBg
MLcoIvbZVE1NTH//EJgiDtrMEn78HlH25LR5APpXyfd2ikeVpAqWTvlzzUw9/NBMKIGhKRTG0Lea
FFKSEJ93Ern58zpRRmLp0DPXjJFm2NA1fUzK4dT0XboN4/Lezzwovw7RHibrC7vhZyefaciM00Ie
QAmxxFP4zzHkN6Fl1ZtWudu8ab/AfBDqMWGxcP2dm34j5ygYDGkPonJnAuZzsFdwnczOQZ2o7LGq
iwQP8tdX+Ge719Qh4/QgwZRUounxsDkGw7bi0bDrbPvbuo8byWaAK3NPrSR7H3Xpii3pU/GF4iL2
a9XnzUs80Eae8OEV+qJjIGvvglARZw/DzfR13feNhUthLR6QfHTfHFnyc8XaTty3bieKhSLozIo1
b6g4+qdKcy7esjIMJz/4YltMWCpIgd3VyG4La3ZmKZkEJ25D96uxWnrOBlDJE0zJpmyj+gjVpuP1
gZrriLFYI3/Ai2ZYFG9+k7P94E0qPgxM/7RyXrPKWlMWxVo1b60RjM8ZoF/0jIpumG1s+AuBH2/H
dGE+5gbKWK7BSGIl/aR4izh7alvuHQDGP1SddBbGaaYB8+7aaadoSyf3ztNRcXLQBtrWS/eOX3UL
RYmpumS+r2CIzJtrHIY6agJZvBVxqp5SO/vlwjwOjywRA42k0d5e+o3eRaUYVuA8phanTPkhu4th
gkWoUbwHDXuSkf1bu1BxybLgIYGKJyQX/WjdOjZvtUKMlh7SlpxVgMK7inEWzoBX2rrV8HJ9HU+/
+bPRm+btQ18ajQosLBPEexHScWMXkF8YatxEigCaWrLHQnaHYQnyMZN5zZstXvOKRLk+vZMWrA3g
Iuprazt647iGozHNjLFXqSGMmm7o4ncnLJ4GMHF3PmgCC5Mx9+uNkCeO5agOkNl3WH1Zm2FM3bNV
RcnC7jf3dWNX8vJCNDYcJSDEXMl+D65DLF/Slhf9ulA3rR4ioZM69jvrDW8GBHsG6nZOgA0cVewV
FX6MvnmtJbwrwQQg/rm0oQW2szEdLljwEQ73QxHLYXd9yc6MlHm97XLRF3HXDWeYOhTiDv5IjYNo
t8Yl7Y25Boz4ZoOr/aHv9Jm16gtM7yHj6DfqcP3XzyRE83orh96GWIMg/2xNoutvElA1II7tLBer
5towglqCf4v3NO2doawT7cqc/6ht5xvlKl3I6nMjNP39Q9YAlRT6dU1mn5nIu+YG8jil2HoiBrhn
3SgZgZw5kWXBrsk7ZwpuK6DTqU0NVdDtCK717noTf4Dun6Q+846b2A6tvKDHci2EH53lkA/qr86n
hboMgTvAYEE3cQ85XSmD6kGIQhTfVBUzGmwZqLViq2Xg+N9DCYPsdxuH8aHY9bBrSb6JgIyjvXEC
qUmxMCJzQ27kh2RgFj49baQ2TINLAiPAPmm8/fXBmPu6cQ5AOaSWvLfFm+N1938knCFh2q776eb9
WICElEMpTJ9t4kA1SfQy2RbUBr9q1Y83qVV20hM6ZI53nuxDYciDZ1GIQa6o1SGpmcQqS8u2BJhC
vMVJIraVBjQLb36tvXKlm4wqJSwXUlChfY70EJJ7vIiS/ACJ1El+t7Jkt1Sz+4wvMfXDyAkJoAap
HAS5gxw4rN5s+QCO0n0GOT3QqYtTOdB7qBDdL5MlZpIQMXJEMIYuSMlanXnT4/7r20eRNNatgzeM
hVQ6s2iJkSRKFQBAWtnq7LmgZbKROrshYM/XF9Xczyf/TnETJyzwVI2TtyphBYCHHdeR3UYWUpVQ
Nizraulpf4qxT/IQMSK7SG3kFq31z2wIMriqOG7SxclGJDxNw1PMwiR7Ui7cGatdY2Vhd9ZlOUgP
ZcWaOZeSYz9Uu7AjKbkZm1Hy5y6Wdh8++EDl6AEMFS+pjmECCtBjn7qW97XBHkTOMO7mdbhJxkoH
QGZC5+2sLYgTWbsuw51AbSoaF7nedFmQvheFRd+ithnO4JCS5FDGGPLNCHmE5MnvuS9eBxYNHVge
oyvHYVN0YRkeqdtr/2uPByv5UI2Fa6dbGqJw/GgFrXC+JDypc8grcFL/DkKnS98Cl4hiD4wDlb9U
nUCTj1npmIQ/ImoNbXDALaXw3GOYCY+Ft3bm1qRduEbMxYeRAUsA/8cqisef4BRl29gPnwWMoUD4
dY6ge+cbp0h/RfCL2bAW5MHra2zm6mLS1CSAD6je0xEVD2J7txmBstWtB4zQaz20IwW80Wdl2OwD
5tgFai8MonPXW54Jnf/w1/ByHrE6YneJLsYHpXr3lii6BEaaiR2TvwZlu1jZAv0qcxrcij4ev3it
dGHSYEVL+kQzRirU5K/pSmqf0ITc2Wly84fM+cfAhfePHqO3EpZHADjfQFLoRTNnOxlN5lG8VKrE
s8nnUWsaXpSTQwTM5qzXxB4Dfhdr1GOf/YHHVr4PPEvRYw1psvIAARRWn3iQR94mp1kRJJt+4PpC
i9pr7kM8/rOt1XOJ9yWGLLBjkWjlVg2uiF6I9Ed9FzV4rriwroBGi7BDdPtFpSLR6VE3Jct2ZSuD
8SXRIh2OooWjMnzBkyH7GUYDKe6aWBYK4GgFTYgNh7WndbA7PDBGGxRfsNy4At12Cz0Y/I5xKKhy
92kW9eK3DeeyNJnMbIfwBmIPYfHIMxifPqkW0P2HjPW4RtTNoPR75mA//DK2UEV8CbKuGb/XkCbU
D0Euq+JvCegbpCOjNlCUbvCIWsDgOY2rwjrrJiDW15hQvMS7NYtgW9WmmftYQtjZ2zZFS76K3pqe
cnWbRVtmC+I8x2pIkr9iK5POfajyOHyplNXA6NNuQEbmXZPwI2V6bLqNw9o2uGX4tz7CxN5luwoe
esG+aOCPBPidBfedEEeeZlt0eZd+8QE6mMBntQVPKOlYt5G0dPY3q8hYbVjJZXcmTRW69xBK6IMD
yaHmdiwSj0b3PUQdYQCfucRzbvBcH1ob9ITKd4i7elW2GVAekvseuS24TWtY3j1Evd8X9wVoQWLD
XNXyYyfLrPw9Vn4fJHsvVX1zzB3Uw5siDLP7Dr4X5SaSOHHb29aXBGVYj4mCvxe1tumj3aoRQqw8
T9Lg4IIi529aAYi/3Fd88Mpxowq/z559D+SFRwq9gSiARkWq+0sfUx91Mi9NAowjGxNe/Kx7gVsJ
L30v2fhtGPp/a3glRY+KptS901GYvmMddTDe6SIf3is8YWN7wOrsXfkDb+OF9y2NBciYiRP5aqu5
bOHLW5UhCJNw7SAenMlCh+9ceDHkO9jR8Gzfdwmxj4GCb8JtYqPUjApECAFV1CXa5n6E16fjbPI8
h+LMtnBiq75rNOHnoStkv+Vx1Nd3KWus4cA7p+Tbxs70V5fqPvjuwuoNUl9DFFiHGC4r7AZFTcQc
lGTG8lvkQ9d2V1iRiHZAcUiyL9y2dW+ULHJ5YG7ZlOWmxG1hH0nAgw4AqERsmzG/Sm8VHiuDu7CF
2uFOpmHRnaoEKutHVlYe2VNHB/Upb5LqmUUhvNkKJ8p+SmzW6hGFwxjU3pHV04Jq+47dDVHmd3d+
IOA9tMEzFZZwR0bIjvuiYtVDCYnPCKR1vyZxsiODRWs8YQIessWqq8gT126pHkH1de0QSSDsUKdI
oHfXbePYs1+CRoLEs4GLZc8H+IT1oYUhqQg/OIXF3nLe9/mDTwmvXjJa0XCX1l3YfSlF3uZfLeJh
RxfQsxPnvOpL8gXn+jH8WttDkR5TFNWbV1nqCsI/vY6F+p0DRx0/i1Lp8Q7iqw7dJH6Q0yOto8ja
RxhgsoshQZke81JHbAfQaol3GdejdI+QYsmdzdPagvi2GwXHCBKn/CZzClbc0hF27luwYp3md5hV
rXUH40Yf7klVYvnxpskrFd+NHJ6Zl873/o+zb1tuG2e6fSJWgSBIgreSLB/kRE5i53SDSjIJCZ5P
IAk+/b/o2btKgxjiV7yZqfFUEQLQ3QC6V6+V9ndllZa1PCIXnLTfAqeDKrfDB4Di85byF5F7w9e5
aEMhd2OlOnEYdKm6g+uSZPqKrymFkNpLJPiO4IPFK+wQiTlfS8HajuLl7xdv6TEUk0fjpD0X84ha
G4Q/swoqnMla2dD2feOW3IASuix64jxnSrf9qUBPYLCnUxOKbZmr1wP6YgIAZafdOHH37HeBRnWo
KFP64ICmNrq5fllxl5/6xg35lfTyYgTIhOQhbhLFiUB7EJhIRO1Yxl8kgdVE1WOnkjuI/aJLPs3U
rhrDf6Sn7hKomDo+35Y9e62WXvwEhkZasGvy6cxcJCSQxXF2OoXIUa+mjUkVs6u5UVR2TpDMZyXj
6AVxnecHnD6rDXeWkoUpb4RDP8pblQ7nYEJiFBjK7tDlfDwURDX3UzZ8ur5blos0MbJnBIQIKYtl
ceJu3u9YNL3wvHpquuSf5T4GXVRkONX7cgGRXx/Qcts0+5yrWEVBiszmwmrPb4IQMQPQXH0Dfbs1
vTzb0i1DX+y+pHNJp1QO53mG7kdY+AfZ5+qYeuoQEWct22/JxZviR0XjQpE0qaZnVoKLbKdEHkC4
i/DbMWvjD3Ee/jNB1vr6olmiAjGiAuNFMiXgVz3zASj1YBf4jC7Oy4m3ps9tMwTjBV1gFp43tuSB
EHmOIZjMK3Zi2cKEnlQPpBRwHsiPtKvipDZDMB7SVT9HQ6fIcG5akd6grYdB4Bd99em0puVpA0cQ
45UI8cZC1H2Yn4IC7DEqBdeajpsHCG41xzjxH6mv9KHR6FDJE/6U4wK7v75fby8mM7ujM69wdB4F
w3tc36ICpLvYLb4TDgCzd11VMZQ68dif8YaMWXQ/CQrkYM2c1uUrP+Btg2Fm6/QIUJYjMjD6UQI6
x1vhaZHce0mYr5VXLGvLzPZpNHzIMgsn94F10CyQ43sV8ifl0v3I/cfX99zSLDW5xT5c+Pm2revi
8ReejazhMDsVQU8FjBSiREBrgYlu/8rHEBT+M5v5uzTCcBHYxK4P+babM1NqSdZRqnq9rGTo4g03
uHgTFzhR/F2Q+u53r5rljCch1NI3bt2ypRdzrGLhuE3MXZRKMiL3cUL66uCWEgCi6zOy2YYRTCSg
bjkyFOpZIYvs7JCpAgSqdqmz8ftGJMloFSM3rWc4Nn6zaPlCebuqTW9zLSNsNAFjfSYCfQayIgn5
rqHIrt8NCiTbIPHNBzbdQyc8RfsvGcfW/yrLOh/kLlUgu9h0u2CREVZ4mmsonofDGZ175EajJ+3A
QYu0dyNaHa7v0dvBkZn92CPxIFHA5xF55rzN8RxPARtB8sCf2+GfMApF/ef6QBbzNjuyC+66TLmF
Ogs0UbwQp88feYF24D6Zqj1yFPnJDYdh5e5pG2z5+4Vp03kYprhwi5Oq0Xas5vG9xLWvaYp0P+ry
aajYykC25TPiRNzkXklqnC08rYFPC6K9GPsKhA7QRLi+brb4ZzZqZ5kXutD/JQ9seSnHaEDViHVo
Ezojv3AXD8ldM7byMGfRO1eUK9lni+uajdtMoL+ljafmLADQ0BBbcTJvn+g5mlcGeDvHyczWbeh7
ADfK3ez0KihIGF6k2CGN9xTqTCiYJcFj7VVrrDq26RiRoqjngaDjXZ5QLQvifVZlcjr4Qxt+u75J
b18EmalDNDZLH2oj+zPEjma80SMlQijTUOUjsTBSCjriY8nnuFyrUr61fEDJmrUtDnr0xmNgReGe
QIV1PI46xTax4cMrOwqe4Lu59D9en91bRr4MZnhTkLtFlPkhO3Uur/cgUI8/Z4Pv7eecxC/Xh3hr
g5YhDD8KEqB/kPcB/V4/6WORQF8pTeUKMMf2+5e/X0QDFIgD4dWOPsUOxInwHABjU4qcqruVLigw
q1rFBP5YFOpwkS0WuZII2JggRLSZRnAVblsi4zRVLEZiUoXzKfbG6oNGy88vv9/IOwU4xn/XCGrn
eQ5izvmEbCC/59yHcuEgvrV8FeVj2wXjPKU8lm4jJ/cYa7QBaohU7l8J2XLkq263LZFxXgpoaIXj
mM6npqhY+FhxHqgPfYUE3nHTAGZlhsx9XSD75h5xKT0zxwMubmbdylnyVhCBD5jFF+lrl1K8vG81
G+RBarI8GYp2j9Rae/IKsabGaPE1swxT5OCQwYPOhaS4xnMAXSAaNwrd/r6+RpZ9NgswtMKVLMgi
7DOwg2Ththyw9XtnlW7P9vsNdw6cIiGzi11mnjMeMh2O54Wd6/O2n7+MehEsmr5jUZ3DTMEa3B0F
MtDHIZ5/gB3UX8FD2X6/4ciyzOfAiZh7xA7rXRNqfhqabF7xAcvJYKbdNFh82yEexYl17h8d+L/H
fP4Buef3Iq7HXUe9h14C3rVtsQyfLvxYEZbM+lS7c+MeonFOSr1joWpC3IFUCE2Q6wPZfMPwbFSh
i6go3cWo4u8iK5xjkFfBTR4Pnya6SiBoWTsz1dYxkMwClSJOFRu+kuxXXIICBE32h0AER7eDL04F
JLWuT2k5Pc3sJdzdzLs1fSzaQnfjbdYs2Uun/Lxwj4+uhybOYh9BwOD6OBZ/NBNvWhSeqvNAxDvi
lPTEUp/eRLM33kcUhaTrY1hM2sy1IaWS4JJT0iN6du6FF4j7ZPTpylXR9nHD3wHrE0sN3jsRTfm7
AoLBgMDkPHm6/tvfeuct+2A4fJzPSlC/x/o0Qf2gwG9wQwDw2hUl1JpRzjygZA1IejScHLKanLTY
s5lnCxAlOzkIeiwa9KtzkDtKH9KY41zeli4aSK9Pzbb1xqGOntQ0VAOjRxBy6PLQh/NvxWaoDIS0
DrddS4gRAiB815JxnjQob93upQozfe8mfr+WiLFtvuH4epi7CXVHfapiYETQM1q42Y0jwayx4oZv
D/CX2rgUy4GeM31SvkJWTHE5NntehOmv63tg+/4Say7OE/SYFUtB1ztpKCvvdeVT8ACW1YfrX3/b
jnwzOYbqqF9WSeWdgGqPj8C85qhUIh2GQpkLUTj3z/Vh3jakv0TGocytcuKiUzueynJfxeUvpFGb
g0c2cgL/JTQeNyqjYHvxTkKpnyiD6puBlN3x+s+37cHy94s9UGUxNm3iuKdCFPP7kcnsT45E6f22
rxvnucYjrwSDHX76wioNwuQDWqLiTdHbjwwXBgyHQdgp8U5VKt4VARowmqCh+9RrvBWEk21vDQdG
F37lFujFPi4jxMsvrwf/+8QBmti2PoYLg6zQYSGViN/N4D3qAtf9BrXYbf5rJrCyeJrRfpgikkLi
YU8lSn1evEpXaLEcM2vVIOGdRVFETxDZaG8yGcqvLl3tUbF9fbkaXNglBTJpku5EjyqLkOelYRGS
vdNk0xqz3Ntnm8+XsHExQIwjWfG8jmD4w/vC877oUscgFgP9fN++Y9BM3BV55+9csVZAsliTma0q
GqQm0HETIZUT0BRoGW+4r2Y8wHdDGq69lGyDmP6cymBcKskxyLahKi37MbyThVshpYOCy3WrtY1h
ejXxvMhreXDboJK4rzhMCsA4sNbM5Zra99s3QP8vbeyZlXoqXHoMcI1l0vXwpAxwsFUL7Z+LgvXd
AKTkWv7ANprh5yMtUVtDy/kxwNeB0voC2CAK5hn7CNLvee8JvvbAtFmd4fA8D2ZkqVWExmffP5EI
GKKmg30DUPoxA6O/6vvuZ6AgupoObOWSuFj037fpv+Szm6iv3TYvIyRgVPAEbe4qOwgB/UAQpDbi
iNrGNu5p35SmTZtAK9gENKFS6s272AX4ZBeUc/M4zXH1+br12aZjRIYF/DQUgLUdm6GcfoQ4Bt7X
UOdpTyPK2vLdyAp/5QZhiUEmD2FQtVxOk0eOKUv4Y9yK4ZGFztfr07B9fHGui/jTyBYE7BNSDYAO
Rw8Q23X2Ah0EKweLxaJDIwxkigOGT2BnUqJuthc0l08cuCayg74v+ViQBiowyqHRGjzWEhNMWW2K
rtpqbLAraqy+aXCPowbp9KfQ09XLtgUzjnuonLRtmiB5kvkg04DKied+mvooXEMs2DbECAJQARuq
oWqiE/eT+jPvwvQP1GC82+u/3rY+huPTKaNaIG4CRArhq9vYKX4FYQ8USTvpw/UhLBMw2Q5UwYGC
hALNURIAVcaO1fser49tlwmT5EBUzpBByBbqpnWo3g2gsYfavCc2+prJZKBGMNS4oC0/wpUJOVRS
U+fLjEJzt3KXs63OEk4u/K2iAeBVOecn0WXOlyBbBMBbnquVIPuaw3sjypoitqBzrn3gdZc2BOWe
qeh/8hgCFCJk3yHGNx4Ep590339CHecmLKpbwO9uI+5Gu3yO9c6Zh2OS5B+Xf2+zhmUdLuarw4BM
cT3j91QxDXZolawWGuaNN1eT4wDqIYPKcfJDnKnIdzRJuh162da60S3HpClxy6MB7c6ShqeAlcUx
QMvfAopER0mR7gq/v1F99TjMz2CeW2OrspwqJsUBE2DRACCZHruEpT8ClvwjOG5/Y5BPjw4Aeitx
+U1gXsB9k7EwENGYgLGBnwJcO4WS3QGQdbJr/PYdOkO8HVjfv+vcfw4iQOUCOaS3A5KUaE58BEJ9
rYvCMlmTE6HgTdKBO9Q7ghVKnZpUwpWLufo1T019AyqTdAtxBGZrCuJ2NenAtdLMt5p6X5Q/VHuo
R62h2CwebTIbInELqpVcQK7u9eouwPV+cLJV9TdLxDZFccE0OHRpreFAYGTsbiG5+K3JwFyAFsLv
113Utg3LyBcu2oADwZXp0rnE4xYSPPybHnANSCNgvJJmSx1+2QMjEDg49kFlPLcS4hZE7hj4m7Op
/OVxrzlsm4fxHggAgWcglcc8GM+qQ9F6A/Dn4t3oDwLY6mxluWwbYlwAeFizsm6X5VI6QxqYybup
JY9pCPTR9YnYLMq4AhQ1aaOgXbZ8id9SgK0Rr4wtvfzLRhhXgCqaUZpR/bLdvQCI1AMoZxFw2PTb
TdoIyidwBQCOI3dSBsW7bALbMF20hLZ93sjVqTqcAJcDzxueyFNzh7u2gLzWsHLTtniCyQ9B8w7c
3kPNjmC69XfI1d02YTWCrKl8Qh335voULHdikxqi0aUgZV6w40L4rItO7mLgAIDe/JDlzjd0dKyM
Y5uM4daVh66LsF/Gqbt3TTbcsGB8aabmXQ86io3bYTh1kCcViceRHSnwmjeiQR9h2zufry+UbQKG
P6uOxG6da/Yqgjwm5a/lJTyUkIveKBUNpOx/Q19R8EHLfsYaoSlIgBt4j7z/I/p46v2UdT+vz8Pi
zsxw5yBtqAKeiR1hXfGhW+r1oMlbWSTbxw1vRjPQOKeFYse47eubKuL/8C5fEyu0fNzkhSi81kHL
ScuOck6anUyKb+nm3IrJBjEGfaEcx2HHBtJHrej3kOx6QqXwuRnan5vlX31TH3ecAVYuOMxIgSRl
F+f6R416/TYHMEkhgDPC8Z/4MCCIHOyIYh/dAcfmJsMx2Q4pATdq6xNgksXSasZmpIX8cmOkNqkO
GVpHs2rOHKSaJL6uKFJMSJKvcQdYwpzJdagS9HXILoD3+uMHiBTrHSmgjQtdTQoGhrBfPc8s57HJ
BoGOH0eoBkFbVQHZMeKQPfp+wICu1bYciUl4GAeRo0BJC8W3KH/OKlBXO3k1bNxkw4EVyOzzEUhW
PJdBESwYVJQ8dCZsK06YDA4oy8UCfWaIPQ4YHDSa7KH8Edy0/Rqw3rL6JsxtzBooow+zd2zK2oUl
+d/1XFSPaPV0VlIWFkMysW16VJ6UZeDBxfjTiPAPdUrIjk4/MjCXAr28AkGzxLq/8G2QghpmNE0e
Ufr73Glc5vIWIIZNnmxyOFSpr6upoYjSSx+UwoMbVy6E1Otft+3BMqWLC/zoB73f+TiFO1EUHY6w
lEMPL5tzfd8OTtLfXB/GtkLGeQxuXcZIxyDpV/vjvkmhIj8n0T/XP26bA/3vHAIHjXsTm9iRJzp6
pI6cP4wN8PVTupFk3TfpGmTWdG6tJjAboZlyryPIZnWEb2Abwa2aGm6cJVOeIjEF4VofrSWqKRRa
Dstf1xfHsvImqK3wvQT6W4sqLnqnQW4DhUCwDv3Y9nHjSg2pJC27bsDKBxWYPmJvN7GN7OS+iWQL
wIURqQnxR4Pw8CZTgJlpR7YrFmkJDSaQTQd512AxvGPWOfFBaR3fg1skPhD0vHyACsDPYfDGlbFs
e7AY7oWTBW3G1AAVlaMA0uk94XP3sambNQEAi/mborhR3tSZvwgHl+huXhqU8TCjuE2PfuIetu2z
4b4EFXAQ0SKOFj0qjMGA0lJLuLff9nXDf+VQtk0+dd7xtXkwA73anpTOt20fN27QHWFgPkNT+JJi
GT+NSVzu+g73rW1fN1xXB61XCpr6R4ihujvIvdNdAnK9la9bdtZErMWpA4jPCEVgESL3EceVfgAP
1I+apfMmtKJvwtRoKoBvmAXi2lB949CQ2vvdaoLV4mImNg3daMHoQrD8mFXBR+nmH0UCZWsSPMV9
+hzV1Ure2rZKyxvwwrtkGHUgIoD5KLTc4+Xth1B4L36l+SprmMV/ieG/XUpoiauWd4xH8qObIdwV
puBM3GRCfyHU1MLYUUGipZLj11HOAZgXVi+4tl9uOG4csSQWUwBUUo8O5jgrf/GmWFP6ti284bcc
3BpeW2qKQx2PABKAJbzpUPd1xk30izgaTfwZmbqpjaHMjNYYwPj2nEBzuxz0721Lb3gvNNPAfFKX
ebzrvAnAuQq9w4htazqSbych/mrfVIBe52U+LAXF4RMt60dRZx8FsiglX4tubxLigJvK7NAklSJz
0Q9zshunisbPsSPD4JdSQ1b/YbHw0n3oi/SXRivb/KRLLxkmcJrkPEzPWeWCb3LfR02mmz3kJ3Wk
VsDub5vdX12dJER7R+e0mHmP5srCB5OfN26EuLPIcPg4hPAK9wGxbkj7LstH7zAhcb7puv13o2ZI
UhJEAMMBNfWM8n9+k3h43W4xOGbK3wo6kYBpCnA4XlPUBXdZqGa18th52x2ZKX3bSsD8C4ZrZF+N
YE4cIZKJ3lZ/l0HyfdM9gJl4NRZwPDij1j1yNv/wYt/fB2gz2BQIWWSc1BU6wyrI66I6XqLAEoDb
BBw2UL3ZtvSGr0OBKRmVXwFjng4JxESz9sZNcrliNcuF9+/S6V+NlmhVldhItI6oSB+hlhcOH1Ta
vgtRLuq7XRhBd+v6NCybbELWeBSNA4TL/4XKVxBcOYweOE3aBs2J10ew+K6pfrs8++uqgaA1jXHX
0yOaUdMZKu/bvm74bueVjSsWfM2ogHh0o/YwRbm42fbxZdEubgIFBPkoKQtYUFc9xd5AblJHyPvr
H19+4VtbvKzXxcdVP6WOL6AsHWdgZNZN9rGDRunO66J3eU3oiiHZVt/77ygiyB3UuRqMQgP2wtJA
njiUGLb5r4lJ08odhq7CAhHQBx5fl78u+p/XF8j20w3/LXo8EqYcCzQmbrcnbcVuZh0EGw3H8N8Y
lEdp1/UuuIWbxyyAGoVbrEoNW366KW7bTYmjhwLBgYRAQPOxqd/PIZppri/M2/dgZmLKqtll0EWa
oiOF+m/GgvsAjPSa0t+csI+5DreZjilwW+AqVoPJDKaDNg3wkeeQuejliuVYrN8EksXomaJJNETI
hLvnpUUZXLTvQYJ1t97KYtsEw3tBCjdBfb7GMs3jjDt830NcOI/q8eP1bbBNYRn3woEDWcQgrsPh
W3W44hX58J6G8+2SUc7zjZKszASRZS6EDhyhcRA4pHvfQfFp6cxAiWJlky3x3xSulV7Yg3NhcQOO
3vcGr0+QfdHfkwCF3fVlso1guLEM4hjNKx4aCJ2yBbQTaV8XgH3IdKyUeW37YHhyhVZa5LlKDMCU
v4uj4LFyhyOVyAmCgXllFhZjMpFkpG4XOkRkTUkUQX5gkP80IaQBri+R5bQ3gWRjnvkF73ENYqX/
QPzkLp7w4qkqwKFUdepT/3upk5XcsmU7TFQZCJl71YAm8QgitdpFzxJtMg8qpz6V5RHlqbpZSQVY
qQiMfck67gyyLLNT1bfDnZDst4rCp9ivbrOlclctKjDgJGp3Tjy9tNM2dRNmxt6AOHUShQqUwSye
KaAqImv86jC3YGv7fX2/3jKGkPwVgItluwhTIAhAA+htHCbZcUqJWLEG29eXsH8RV1jYC5DSlWBT
yGeUwQbQH/oxugm3/fbFiy6+LmvcW5spDs4j0clzBjHOb2ECjq1tX1+s7uLrEJYC1X0/4Ou8AbDW
C9ubOWnbDYDFZd2NiBuXaI4C8V9+KqI6CNEF6dD6BNZEEm9ceuO2NKpurlk7pyep4CI7jh6UOzRN
QcP4+vK85XzLBOh/lycjWZgFbjecleb8OU5k05w06CBuHPQRByshfbET82K5DGIEXDXHucwnlrxk
oEDKGnYiLqiHdDifc9CAzHJTMmUZyHBwxTvHA2kmWDkEcU7AINfvRr1a8LdM46+Iu2A0I6A1X4qA
P8Xgk2hqZOJIFJ+TrPyGN+laa61lU/6KvpnwgzaKwEpdOOkN9QFxqiaUt8toNWFvG8Jw6UC1jZs2
/nSmXf0og+Znl5dPMIUtl1nsRGA69Qg1rczPhjODDGezIyD8iO89CpbVm+uG+9YZuwywTOzCr4kj
WRwr2p+lrJ1jFonPYkKKZARiZVeuz8O2ToaDy3loBlB2q7OkAGDquftJQZz6hPKY9/H6RGwjGB6+
UPGCWJqlJ9bK0X9IdR7/9KvJm7/Vs+OlK28729lnonUrT4/1QFsY71Lfo0kjdh04M4BqdD6jGSnZ
FSDJeTfS8J8yjt5F6RZ8z7JPhu83SQquia6Wp2YEcclOKh/k6yHYhNdYut66qiwDGD7PBeh6iRLx
S8EgeZc5UB4FPdLoz38al/5uxqTYLZyZ1zfLchKaoFyB5GMfZln5nPnsxLFXN2GER/j1j1sswQTi
KgCgZKpHMFnG9ecOhNI7StKP/wN+2vbrDaevgJZO3ILFL0oVzcNrXlE6SGdv+/mGy6s2riO3a4Zz
F+H0bgTSKjrv01vQG/sbl39ZuQunZ+BZAoOBP790KkQ3tYyJ/14PE3+5PgPb+hjOHgxoIy3LqT/z
itdfSIzE8w5s4WqtnGD7vuHquPunKh6G+EUCsX7SshJAN/Lo7vqvt0RE3zjKGVoVhzJPFeRxmo5+
ptM4lY8u5eILHaEjfMT/WkV22cYyvDqOdOelnp5fOFgGDzRNqx118RSHzAc/9N4qeMO2YoZzK6cP
selsxO2N/KkydBZ4kEhYuXha/M1E46ILxy+Cgo/nqUqmOwfl8J1E58eXiOFYv74ntiGWoHVhsGOC
GDEBrvHSBLMGuyqjJxxTn1y9UYmOmajcLo8Skgf+9MzVCJ2iLKOuvitYHX7rBU3oSoLnzSoMoqyJ
y41B5k26WukXzTwwkCmooOibYOqU2GWa1igmgIU7u62dSU63rC1m8lBNeRYfmFNX4x2498Hh7os4
SG6ur6zFMkzlcu6yxAWXvDrjEhbvZQ42cQfShSv7ZjlUTEk3ESVgcgMr+jP1qubIY/8hW7gCRjH/
GWsRQJzgOWnQCXJ9LjYrMeJC54fSLQsHc9FzeNf0xJ9Ak9vzl3pSUE24PohtSkZ4EGoaPN/DlGSD
vEqW109Sfni9wXYZ6r06Q+c5lCvDw/XhbHMyIoRo6xKgMdKehTOVN1IDjpYpp7v3xtVykCUIMSM4
gBimCsCIFp+y0B9vMjf5TlqMQCIAFdJ6U0Ifpm/ifAPPUcBegVOYFj7ZdR3o7uvlcLu+ThY7NoG+
XaZm0L8n0wOCtr+v0ix/8pFf25CJWn67ceLrsGyGhuP62ik0NHaOjNAGBjRxha79D4nYBMZdxjHO
fg3kvDMW1XDOBkD4qmZhzfJWd8Cy0SbUlyBFAG4T4jyAeSR+5eXiDcrksXaq3f/AuG3xEBPz2yCr
WfFmmB5GdDns0PV/RDX6jiOY7pegDfWen062Biyz+IeJAA7AbJBEvsZp3SEhj+cSuWFI3+6cGviI
66Zlea+a2F/QJFBkORN1HqM0PBAm/omqML9BBcNDVTPLdhGBevP1sWxbZLi71r3u0bUEA2BybN1d
Mbp5sqPFwFooVkB+ri7R1Zx5wdP18WxuY/i+VsoJKmQuztDE9W5VrfIvvQzH201fN4HBErikAQR/
oChdOEu7FOWwqp7/XP+4ZalMUHA3ty7E0QRSLhHSz6JAFbsZEE+Wy34IbbSVA9JiYCYyWMx9VMy6
dSHAMDj3TREceAXOm9EFvc62iSwTvLjcxC53aK6FC/GAWRx0RoDIW16SvJz8UzSBIPH6OLbLhwkQ
1g3knMK+1A/gg/susVjQHe8U2KaeJXQSREtuG9LTuwXCtM8chl5QZwexyDUEscXWTHLMJivzDCAg
Aurf/GNRyebYxkBNXJ/cW120iJym2huIkdt05i70kJrqNkDv82EMq1uAvcKdjuJiN7riG/KXx/UX
uS0VYHJl6rARGJJjOWP3No6idwFzz7Lv7rPIfww60H7ywTsB0PkBiiFrSD+b1RsBQkFQeKihovCg
U3SPFQPSxxC6c059WChowshgJdFhM3szMIQj02iCJ2dVhSG6Qkb07mItIWW8cmBbJmLCjbNgAuav
wgCClgpJTCTnMjTaH0OwSs2iWON8sgRvk02TRzhy4nj+/yGoDx4zydgzyRdsHghwnMlbg1hZ7NuE
IWcDLanXKnJ+JTgKAp18rDtcda4b+CvI+43sr4lDHmPe155ow2eoQLlzdVB9NtSHFOz+O0Amy+Z7
o3C+36mqjquvqu1Z81H4ZNSQLtKg7crvPdJHAb+BgqnnfOLhRNh7HmhajLt4yBT5M+ARh+alMuVB
2+6jjsYD3bWJrBIC2RavoFugHfBVEyUJzWqSJzURD1pV+peEml22G+chXUHJW0zXxEnqePKBBEzb
M/Vk/XGs66fCB4V0luj87vpeWHbapO2TXsZwXkqoPzrD9LNJIgdo3gIJj+uft02A/vdAEHM6DlXu
1WfNs/hEWrzUZVPLx3CGQPr1ISwzMPXpICgELsCgIedgLifUCiEOJsHBPpYr4dj2/eXvF2caAePU
NJU1PRe13wLoBCxS/JzzqopXKkaWNXrlHLgYQAGgmLpg9jlTwIXjRfd3TIcPUz/lh+srZBvA2IS4
Dsjspa14gLgAOULtjO6LQMW7kPdrPAy2RTJiOTINHMlqMp+BpIYsIB+db6XPk7Xyh+3zRghvIkCa
lFv651EkE2R9CP/jjhNd8QHLgWtCznkKGQIaZP65y/zTosWBE90D9QY0y6DH5uzwtPcQVHqFNqRN
O2JC0EGHNv0r5Fv40Aqgs/qkSJg8Rc4q8eubxCZLZDLeeYI7DRr8ofVR4WZc3AYpnXPkwqGPdeBU
JNl7UqfyoYZcnN6PZC75XQo1Nec9dHiC76yPnfq5cnSRfW3E2KjPXRmV41eJ8lPzzkMPrbcx0/EX
0eosBjn2TLwH9WKSfplbUC33KLxDIe9XPdOe1yunjsULTFh1MIZzy2jd/HsNaABa6HjI7v6HSGQb
wbBSPg2ybivanEmtXwRyk8dMau+2hrLB8xa78UxxHMmH2qHo8j4HAnYDIesPmSTjDSRp1zrU356D
Z2KrM9ozD5nV6oxkMb0pehgkw0N7n8ar0LC3r0ueyfBZzW2BdsTQPcdDVO8rcIw8FDLwd8wNPqE/
Pnu5vlZvxwzPREwTLmIoV3TuWQj0OXE14VjIM9mvbIVtFssCXkRtyPcFEOPS9MzClgP8CrECBu7o
Y8hLcihR/l0JFW/f+jwTPi0H1wnCzsOTypszyKXiwwoFO4g9FfOPoa/1fT+sRkLb7htpx4YNBXpX
Iux+Oef3xFXeveQ4KQZRbunfDYlnwqkh/kFUJvL2PEK80IMsoxOiUhB23cq2v52y8UxENbrlRKvB
/H/OSrQ3FJkKv0EU9DtaPoNj1FSfp3QMHhJnExfoMh/D6bWIfU+6GjecWcvHoFd4y4SornzZZMUm
GWih1diGWtTnKpBnPHuL3YSK8/VvW0zYxFXLrO+EHvDSi7M8O5KMgECID+wjHtYcZFfZalrAYlYm
vHqc0iguu9g9N3zIK9BP0zy86QDe57tJKKivbpvPMs8Ll2SRk+Mcl/SsCUB2C+C0CdvutusJO/rD
vIXtHjtuEoIydLVP0F9zz5Uo1J8xntBwMhNJVm4jtsVa4tnFLDp/QBITdnbWKZ4wKiqCH32Ifa+z
oFt5VlhiiilVw1RIqrFG7OI+bjct0otycYjlRRwu/1UvreLX98Q2G+PuKcKxdXqICsJ28apHIxY5
+NiYeV7lE7bEeW5cPRkDfpagyHWGrs9Hnihx9jT+cf3n2z5ueDco4FI1FT09x9JrQaOeFPE/adQk
xcryWL5vAgGZ64Y5+IrJGRjd4QOZIgpGG9ygr/96y+KbIGyGJseudArvDE4k91YMrvQ+pzSNwoNT
e3K4vT6KbQ6LlV0YLPhqqdagIX+QCUl/ZnmroV3Mm3alwm8xVhOFTcYe9pP4eH+hS+O+cd2qAOl4
HIJ/Zk7pwcOD4y4dnK49bpvOspiX0ynLuQ1w24EAVkm+CuCng71PUrrWsmRbruXvF98PoowVjUdx
L0l6NEaP7ZQekypja7geS1Q30di0GQuS09r7t4wARe5nzqfxZXnBzBAoXyn/2kYx/LoCFRYEuhPv
DCFIYAiytpzog/BT93cUa3rnZ2k+Pm/bEMPBR80rOrM+/RKXArBmBySlIgRx4fWv23zE8HDq6DGU
VYVoLln3o3No8VvnTN0kObqlrg9hsWATJcjAf51GoivPDdSn6xOk6z11I8CxKn5LaFmWkLeUiUcP
E7jrvLWkpMXMTMQg94YZ+lNoXMiqujoWNU27ne9w/uf6nCzL9hdEuw3GuBlT79+cZ8bxnBpieQed
7zW6atsEFsu78BNR9rrKYld+ETwJAdBGRdzbqyR1mpXYa5vC8veLAdRQ9gKEVjgFe1nvxgwkMrR3
6l3fNOnKWW7xksDw9RHCOLmfuzj9UKYYxwjC5pW+Z6H4VruAJ1zfCttCGZf2DspyyQDFijNHBRFy
fZ7joZBXlbo9XB/AZr+Gr1NFw3LKsBOvN5Ix7bzH5UrNChRbXR/Fqn5c1Tm0bYrh7FUV9LlDoIBJ
6P8j4HnNb0PPYlP92zPBgUXnJk0Jrfkz99rhNfWi3ZEea1TDIMOypu5j2RMTFVgk2ZwmmQPbCpW+
F0kwi11exdEadMP2/eX1c2G7jUCXaJX587mKkui91JX61DcBX9lw29cXQ7j4euW4XLQqS7/oSEDN
R0Iz85g3whUbv2+4Nkisk//j7Eu65MSBrX8R5wgBQmzJqVwuz+6stDecbrctJiFAzL/+Xfzeolou
Jd/HNhcoNUQoFHHj3nIkE3wTpIj6v3oQgQPUUrJO7KGgQoweGLZN0aGlQkQOzwIJpUewpFY1olqi
fty3CItdB+vCvVigvgrLEK1hywfPm9hpaaa/R4K+SB+v5ksAuemNu8m2D6Zl56getW2J5jPZzAy8
fmxo302OBtzq/jxsAxiWrSs3l65Td88wNnDbMtp+Amn6PsCPFxi2nLntgjxzoJ+1lNPVR5v2Gzqp
4FB29UYUYvEWJjdn1qCd00fY+SGb6yTuNQivFtFcwpBtSQpbRjARgXQofUH7hj+qWtenpqm+UZm2
J49vnVTbAIYlo2GL8yJM2uekdNxjouhBTNDnQjFs3/VgwgHHtE0Szuv+GenrMjuobIj6GGpN0cf7
Z8g2AcOY5z4L88Ej7XNPXfqApMETr1T5hN65n/cHWFfiz2qhZ+L6Rp43Ix00BkCy6I2vaJC+H4cy
SL9SkNU3RxnMJPwLNJFOdUlbspVIem1eYJkw+xUol4o6BP2xxTT/lQU9e4yghlNlzlZz9WvGtw6w
DvzCifC+VksToiewqLPoxgOVPkN4ag8uff264aJwcPMIZVzQLkyZiouohsjyJmutbW0Mx1QUYzWi
QgDFCAHO+gxkXkfpBuWhRKl1h2ta/7/hmgBOW0giCzR9Rv544E7kxhSsvsf7Z8q29oZrAsQGWMFh
RD9mm2cflc6jxwD4yo3//tr1sP53400hiY/MmgYElpDgLQfxCc+AnAAV3+4WSTPA4O3iYAYCPDRg
govFPJKzHoZP5bQJQ3TXtTDtDrMwmw+ydBl1P6bBmVJI00fOt34Jz6wGqfvauhq5hzwIPueL/9il
IMitNzPelr0xCcKTuXOKWqHdd5wdbHqNJqq0zv7dtfEmPXjS+I5TygC9yitLSzZWwRHqDntqTOuS
GSY99BRqMMtK3cMZqBEHLp23Q9XksbPSJtyfgcX2zNgji2rt4s1Ngd4nX3XU5nFSV29auitDv07C
MO4xdzSAYpA+9NNSQv277GOXlnLjSfTaY2L9umHXSoPlFLzj/nl0+4OYByfWwyrfQz86BPDQ7ZZr
2zEyTRyvaZVVTY1O3oI8kBRKh+G0K7ZZp2GYOOinxzZwGhhHsTT6ohyafiW6ZdlT2ad62dhryxzM
6KPnE9K/yRKcEygkP80sape4IlLsKdtjFr4RfKiUDwoMlXCDy1ydZrS7F9kmo63tz5uvCGiBEicF
NwNte/BH0hDB2aYik8XFmt0HMyTj0MxQ1pfe954TtXQfGvB+HdsOvV0k2lOnX9fHsOes9j3ZkQzy
JlH6uc+QFacgdXYCIk73jdm2RuvvL2IAzfqwahMNFlUd/NTVcKN62CJesi2RYcdZk+tWDyI490hn
AQTy1HvqCXaWFvsokaEl+99/74D/ZyoRtp6DJBgOowfr8stM7Vwbw4CZoxYAz6BbzAF+imcGZHKZ
BT/vL7zFDZmdAlnVatxvJYIvMHj+wPa6B+6i9MGAYvlA6SjftRBu3zDj1yJYHCOzXyARXk3dlf2B
LcU54cOX3zEZB5y8d9lHHaTVsS33wB3XwQybBuR+zr0MkYHsanaSE8Cb4xS9LyEZuQGotKyd2ULA
FtKlMhjrCw+qH0VfnEAq+oYX5Y9VJMfLtrrXLLZhdhBolzMdoS30rNFlf16lKKXbio052D5uWDZf
Kg9lHBCt+pBUeRBypD/CclNy2/Z1w6xp6tTIYq3x8Qh6xtEHokXO/lYLme3rhmEz4VPlBSm0S4N5
Ogn0Xhzyfvly3zBsHzdsWoiANH4EgsMmZz/HAIqlUaD15f7H19V9JaQ0mcHVgMYTb0L0RZwieFAl
UPRZWoyfo3TKN4aweD3PuJhVWrSs7EBfr/uGRm/JCnFnsW5qKOjFU8ZcPzvUbuBvlYssUzIbA1iF
dhMmwYuCW1ldCO4e1NAhWVADbbrhPixbYrYHjKDZHnRVgLHdX7InXjrRpw7A832WYHYF1JmiXZ32
SIF2ZIjnDKIOycC32uZsy7Nu04sLjgm3g/gqCIhkt7BHLBUQ2K7nn3Nw3xx3Hao/egEguThJAvoh
ED2veqkeAMVTJU6lP249F22zWHfmxSzCJS+acubueYjmT4XKPjBUt5Tnf7s/A9sGGwYtst5pRn99
L5Z6+Qi+ZPGhVOiR2/d1w6L9qhOkXjXaFOrkh4Q3Y9zznWq1vskSrgLIvjgJbulC6QGvBSkAR9ts
IrKtjGHNjbvqbqocrEOp7OJ+weGsKc7Q/ZWxbKsJ3PdVXzpag3gOLTAOeFyr4eij3nysi02yZNsQ
xm1cZDx1shQCZTic3zVwuEcUN5bY8aItKmzLEplYfQme3h5i6PVF5XUeFwp83qG3Cey1/X/DflWy
hI0cwZ7HFqRh/FR/Q3tIHq+psPt7YAkmTPh20wZB3wbgHm3aGpI+U+DNMQXbVBWHvi9/csb448IW
cbw/nG0+6yq+sGRWhCAKcHGgkqYL0AgCHsZMo/EN0Iit/k3bEIY1g/OVMsoxo9pP9FMQhj/9SRTn
Yj1Z9ydh23LDoouuCICTRABQzLA5WaCvKpjmPXBxBJC/80Evlqhg1Qz+HWTemhk3mvDGADmM7EO0
JgL2/X/DqoEqniZ/QHgkm0W8EQytU1Cc2aKTtEQAJpy7n5KOJgzRdpaK4sQjpq5AuzdxmnbupQal
1GnXLEwQd70K5WgEFOdyDKKzDse/XBn6Oz++msuLTZAtS5rWXfN7ef+PSqvhMKWbOo2W8/MH5hqK
j1NeY4Woh0559HoPhyCr9l1mZkuMmAAGkilSq9iI8kB7Mh4GJA/vr7nFtsyGGDG0AZTk1n++QAiM
hvkqJTx6bxwBIOz9IWyLY5iv9OfQ6TI8O8YsB+cclAZObdHWG/tqcXfEMF3wmYVkzvHuHN3oYeWG
zzQQE23bPRUhaj/LzP/dNw3j9Vx0XlfMMq8vIkcy+tgwlEze1apanJ0DGEbsj1TWbYiboSlLD0T9
IjvVBASce/7+H0h3SqBy5bZcXfxG/RiDvDh7bLMR9vUt/gPkTqbWXfAcgMZA4Y2HVafrd+5x3z83
LDfrChGKuodzk/0/2kUtbxqCPZV5xv8AtY9dC3WieoQoRZmXB4jQfyunbCscev1sIgL5r88ZKyib
ZAHccpGAyQwvjlgi2/+75xSBy9sp2yrb2tZ//f2Fc2NinqfWwaOANY570TQfHkLm/b1v/Q37VbU7
zR6Y5y9j55LTyFn04IzOsAGdtf11w36LSCZl1xcI1evJR8UZwp+V0+xBMK/baxht0gylA92a5FcW
jO/9Rf7QTfURcuzXNqk+7lsew2zHRneBr7vkF6uyf8e6u3U9EDy7vm2C1QumPE7z9P/ulV4RZNGm
NNso9luW3oSrM84zNFk75IyyVBr7EahdkBj6fP+vvx40eNywWh7R2U8c/HXm8I9Ugf1+VPyhVO0Y
d0ib3h/k9dvL40YwTZlKF0mn+tIk6ERmtBYn0Y7FoW2aLVFX2yIZNpy0iSgp5FwvQK+GycpuiSdH
2DbezikYpusnqWIuUdEvkMPNgH3CdKFZihwXF1s9tRY3ZKLT5RJAj3toayRTxHcdsDeAbH1gKv88
ZsN5msjl/mbYVsqwZJQPJoYDqy69A2gkL8dPtB728fpDEva/Hg60VJUbyoiceVAP8Ujnv0cXKjz7
/rlpwiX6mdscnAAkCk6q5vnRm+qtAMVyRk1EugyDymv9Fh9npfdNs3bqYxW0nvOhyoKg3jC31zPi
nolMzzI/AjFPV190NZ6JOx4zQi6jFzyBxOM89cP7CeWiXatlUoT7ZeulNHD+b5/VyBOUiErhbOAJ
LcfIhKeD4lPhHdBF4CLLqxh9YCBQXIKNWNS2GYY1s6Qr/YGvVQqogj1lnXrrV2hmaYZd/X64cULD
ntFdrtqqhhWMISj6AIUU8doA+K4kDft0fwMs9mwC0n2oE/goFNUXOWh+QBhaHQU6Z771LvilfJ6o
OC+rZJ+8uGfS1zJQdNUiXV+vHkaTDJJjbS82Ntu2H4ZZEza13ly6/FeTgS0TxDbZafag+D44u+3P
MO4C+XFNWllfwLYxnsGsXIFaDaxMAWrQG/7DMgsTjz6mYymnMYdFdMHA3hVaeA7ExSHN8lTPus82
hong6/5M9nsmAl0IWaT90lSXBETCx5SDrV0NtT4DwKU/Qx4IVPTN8Nj3QX6SpWg2ogTb5IyLvAkW
9b+lF1YD0pgMqXoQFCw3+Yzq3v0DbTF5ExkmvAh4IWTALnPgEHRJTt4lHYvz/Y/b/v/6+4vYuMGl
URSpqC8ZulAOSRSpz1UI2bklS9WGV7EYpAkNw2sqRMt5grcVqNzV2N8QJYzH9XYFBqo9uivi5v5k
bCtlxOJJMCpv4Yiq5lroI2XojVTgO9/oDLJcIiZELOllLwPdVmCscX+hWf1vXRZfe7d50zL/bZq6
H9pl2LkrhuEngpc+IbBKNFHRczYl5HEopuaLsxd28ycwvZtUFA5ddRllE6RHlKS97rR0Id0qI1lO
lgkZI0P7fyGucL3yAhJjenan4f0gIM14f7stB8tEjHEfPbdeo8hZ+OMn7oln2RafWcLOHPrdAxTP
9w1jmLheFhgfi8DRD46xRzH6j5qBpmGskapJQRNzTr1iS+TItmhGyM6gM7moGU5sZfeWlPUncNJc
wxoGc38yFhMxIWMJFKWnmg4E6TL3QhPnh0dA87vv2+uYL3wJ8kxVkaqxuvSNEh9Eqf2/oDtQ7mly
QOxgAsVUkg68D2qoJiVwVj8yocrlSeiuDC/3/79t8el//z+fW6HrARvdOHiHsZSDoDJsjylyjBsr
tG7jK3eUCVEHAkCUVYhQeoUxsKwEWpZcfLf8UcEt3p+EbQjjQmdOH4wThGrg0MvPNCEXqfqTKv3P
60HaNYQJE/OjgRfLEpKzUuBa1F1RxgnO7G0Rc3KMGlJuOFzLWTXhYlm7+I3f4OITkQgeHCWrg+Ns
Qrosu20C1ZnXLQBEo+QADFpxFAPu6z6YpocU5D4br1fbBAxrbhKvixQgAZcZRYGEojk8V6U4398F
2/9ff39hbSBQh6piJqtLoWv1z8xDdu75mFw8JYrj/SEsZ8kkoYVqbObSJKguPtoDElCBcagRtYP/
mPo7cxS+cWWztoZCEJIHl6yb53juICcthmS5eZ1Ov96fhW0XDLPGOyn1KooZgPVLnIlqkg9Qfd2Z
AfGNq1q5kUrokCG6lepbItCM0ypnw9Bs/9ywZQnSY9BYCnybofKQe8A816rdWnrL102YGHgx+y5C
0fMig16Pb2bob1eHQoaCHHctvAkNI4OaoHsSOb+YW08qbqoGwX4+QXnw/vct978JDPMDF8HeBMkh
ScOTapPyf3NcZM1xsTBhcdEsG67IYgkmOGyeNbhSJfJcS/pUZvmReyBj9mbyvcrC5/uzsW2Hac8O
HSqSoqmkAPHzG0EFuDmdhqktsLhtCuu4L/xFU2um8yEE+JmiUwPrlV9Vqq9UzwfikC2GeUuQbLLK
Fm1ZZRmk1S+8TovjqNMSOXHnrQzL9kBFPx/7IvzImPj3/qLZJmXYtuizJRgdR14CcJUcpjo5FCkk
SpDOAQwRx20jMrANYxh5AWBrmBREXkY/OSTp+AUkXm+BlL4sItugfrANYdh6X/SQIHIrUHDOfLqM
/QS26oAcyxbtUw06bk+7FszEj2n4VQ39CNypPdBwIsRzmTbv8IT94Gzm/C1TMQFk8xjpGQSz5Oxz
8R3cAwdWFEDUgFs41MXX+/OwWIsJI5uRbiFqAmOpmsVzogFJcLtyq4Pe9vF1Yi9MRYc5gN1UI8CJ
Fn2YBVHHOtvMh9i+bhi6DBfachD6XZQ/3PiEpE4V7ZK9QZBsUsVKlwad7JFPZZQRkNIglaMyseVD
LB7X5IqF/lC6LN6a7g/GT3OrhuP6nl+f8pFO3OM2GHddi1cCZZMhdhmWKQU5FD0vgj6rzvnWTINA
03y3xQNn2wTDov266cGwj/NDk+4fELSKQ5u7W30Utn9v2HICKCBXYCNHrr8ejrTT1Q2Mztk5SvbG
xiaWDF3x4eSUUB2fi1QmSGk6OYubts/5eZeBmfSvBXi5QmiL4iUqPSBxyBwKP24JSXcWH00gGUlC
BxlNDzULvBbPbALcRAHND+nI5BqUW6RTlq0wuV+Zmrif1xGALaL/qRt05XA9fAp6L9lADtgGWH9/
4SvWImHBgg7TEKvuN9HvCgQ6x9Ldienz3PUIvxhB+bQvCtGBVLGFcBIhfvmNo+QfZ4Hwi41QymIO
Jilo5fiJGCWeWpOYaPCmjZYa9HVRPu4DGHm/mbVfTIJBwS9MQeABmMucQTcHjJdTyIqNTbD9fcOa
IbVLBHdBV4xX+5QdJfTr0biEd+k+WzDs2alSNvJOuhC1Fv6zC9TsgTrulgqM5c+bADLVRrOnW5ek
ELGWbZyyVp3Bkzuedv15Ezc267yjQq8r7+ZtgwhGDg/LIDcjCsudYDJ/+lWdeXRYnPM4oayDAGbt
1ZxJfp4gYRvslN71TBDZOA5u1brAKvQgIIz9UQyHZVWJ3rdIhhU7xdQz1wvLCzCUxyoBlaa3bFQI
bNu7/v7i5PdKesRt8WlcBjEtqsu0mSa2fdp4PIM1MZEVxy0pOvcjmxt6CHW08/FvQsf4XIZJWAIm
qXt1aQv6MA2SxIkjj0G+CeGweE+TJdWHOEgx+sFyZhCjiscWJssE8LGeTrdiFtsQhvFyMPsQb9TL
OQ2H5usik/EvEaXXcKicXYeHmjVZguo4uFGWFSXSsvzvNQstw6nc8S4MQUNjnB+tQXgVZXX/3ndc
7zKE/a3CXXz8/z/368eNE+TnuZ4Fn+hzQqHTUAOxWmm1xSD/2vFcP07/e/KLUo2OnNvsRgYneyt5
+BEcBM5GVcn2ccPlF0IqKLF59Fmv/kCMUFTNJ7HFavbaoVn/unFoMmfqQHIbBe/EVFbql4iCgrsI
cjO3mM9T0RK2p2aFkUzv3/Eik3WUeH8TcDc9BGnKKugithCr2rXDpvtPAry7lC7pcwFRp+9Njhgx
RvuB3Pr/rz321v+/Xgsv3RtSjqmKKu8ZnQAke5Bi7LwTc5ele9M5YZEfU2B1tjobLZtuXgIZqKTB
bVA5f8maUfAjlvW0PES0LuiGPVikKagJJ+5zHdCFTfM7zdzuRzaqxpOxBvHufKbTEqnh0GRRA4aI
DgWnPG5qHkXOsSjCOgfwuAJMZiOksZxAE3qcRHOjQP7uoqgFTb0j0g/941R2wXiIEkZ3pLXWzTPM
v0cw0GVYU3CouCwW2Zi6pxFSuVAt8IM0rmf0mO88h4Yz0EROLJoj9zmLpB8++XkPgst5GpZsY8Fs
Z8NwCD73ylTiHXSlXaWnY+IM4UPe1AnZeBDZNsRwCULUGVj+/eJGXEj7atpWj10bOiDpofvYf1yT
bxvMHi04dyGDzJnL3xGvYuLDkHSARLXL3AcbZ/z1hXJNzu2yH/qWBmFxS3pfn1fVxJPjpVsdeLav
G/6AQI6RzKoFkTuVBA/TcMHrMWyiPUXGkLgmzzbNIg+E/ArnyPX5+JYNpZdfxIiWtoc9DtM1Ycmc
KuonvqcefXf0njLlq8//DxCF1/Kj699fl+2Fu6RDUjOd8fxG/Eqdg9qfz6HsqlOyCjCpppyeCr/0
YzQi/7w/ndePrRsZJi7yICrYMCV/EVCQZG/7WgZZDBQRCT45c5ZsoW9swxjmrZIyS1JPq0etQvUd
+o38HZ6s3pMQbvL3vpkYBp4vs8BmTPnNET7UAnqE1OK3Qmre5juSsOvuGDbOGxBmNm5W3rKpys6z
RDUH6mjNsYEfLlOgdHfNxAQuz6TJWh+VzZteuga9+LI6ZrwE4Y27d4T1+L04ZiNE1bls6vyG3mTn
gKr/Z49ydljGrfyrZb//ADCDv6cT4ZDf3Iz7PVrmik4dGAiskhOD3Oi04XRfjy7Qgv/feUCqPSrd
jqlHKufxrajldGIQin+buGj8bFi1cQ/aZrP+/mK5cL3XaK2K8hslpHoj+5ychqUdHtBOvBUM22Zi
GL6Tz27hu04B5i3POQDnkRzyYQA7+eD9itp2Cyxmm4lh7pQuYJ0ZlvLG84wOcL9wjwfIXpVva1I6
n++fX4uP54axN0uTkYkmOXw8lN1m1n/RlKc73suwQRPLTH2a5onThk9irtuujkXeB9kXSIUv7paz
sv1/w8zl4CW9cDrcUZFGRrlE1bmOwdiut9JpFi9vopp5NCQQ913k+98qCj2AJBAAV2MKDoLk228i
U8910g1vYpmNCW4ufEe4U63le1p2/JBpIT54ja83tsNyoEw889Q5rj9OpbxFS9k9ZGWfPdHefeZu
/c/9w2QbwDDxylkW9MtM8oYM2DNoE6Cct4ZViox0o4nmtQwVTlRoWDcdeF4mlS9v2exe2h6AbF53
b0BnNSIQbdPN5mXbOIaJd6OsorpS8oa3wfR3MwMQDDXV4VBOM4oYAsophU7bnbtuGDonwAWUpZS3
thyaIfZy1/mZFblz3rcrholrOoeeH2HNfGf8Cw205XEixec2mraaim2LZdzmZAbyOPJb72/eInGS
ePUTqHDUAXlzfYjEV5A9b5WkLW86NzTMvQlzSnrfT66NN4mYoDqG9uhSevN5BEduXBIS/mjzPJjj
ABkESJ00A5jg6mwrBLMYqAmAnp2gr5JF9O9nyvvT2A3eBzdYtoRnLPZj4p4VC3IphCNviy/RxV6i
OwaqxzPATJsZatsQRkyvE68tQ8BF3rMeXflzAKE+NB0+VHwTjGVbIsMJyAXcUcidVTeluvSTcoO3
oz+I6/2zbPu4Yf9+GTlgeRbFezoTgXeu7EfXg0iwy6KdN4qJcQ6zHDDKlMtbD82Gn2ku2aNTlvr9
/Qn8rs6b5VB4MGYYe8JrkEeFDfmb6gXEAQ5FgUbHwOEtfI45Slzq1oEARnuHShWVojHoYHp2ymUg
hiM6/HSbnlkLaa3wDdiQkXJ9QpbPD37JqPWDPC7dsU2fM4r+bAhyE5Z9Cp2WNqvkJ4Tvc13NMRS6
chFcBgR35XLBOV5IGaOLxisKEFkvY9McaFJFTYjuHVR/qs9l1ckp/SEYb0CUdn8dbBtpOCU5a2ca
00je5g7Zn4Dp+SR77/P9j69H7bU1NhxS5gwBG9KluirQ1x7AXw801Iw4IS4huHipdbSZMrOZk+GP
EhBCAhfoF9fZY18RjISxaIazIza78iy+1YRezxzCyyrX5Tc0RcwHlkoUZ1zQviKhs0AR0WX6R636
LW4ry8KZMGx/rsFoSXJ1bYbg55wG35Oh1OLQee076L+hLH1/fyybb/J0qkCHFXj4iqukPD9BT4bF
U426/b6vGw6ILGEQ6V6W198soEWkpu9OO6u/7n/dtiGGByIl8VjPRnX1f6tEEf1PkkXuPxDe9k+r
xR7D2qc/7o9lW6f19xdvGTbQ2emiRd7ENPYhcoaDnL+AImfemaUycdgUniZKXC+/+hyYWeIhkE3a
VMbRvHmkLBZisnaCFNLNcq+Knn4TmvXt8J5nYK1zoDu7sd+2EQxr90tOG38i8haEc38O84A++ArE
FIPa5Oy0bYRh5n3YhUs0ZNFTIZIHOuDBWoJR83h/ly0n6g8MNq5eJFpEfaUrFXnRBJ8JdeQUJwVa
xBcGebgFZLpbWA3LVEwkdlPQMIUeFHnHApKQz2DwEvOJO86wRb5o8SEmGHuWNej4276+Zo77gUZB
qeJsROdA1YyfyiHYWUBwTR5PAf4U7iQefwL0cfk4aq6yOCTJVru+5VT9QeDZBbQraKGuFC/60wg1
Q6icIbkjt+QkbBux/v7SuF01ezNti6sgDoRcxp5R9Jo1yVaOzfZ9I9CgTbsk45QV16Yvso9zU2bh
IW812YIE2xbIuMGTwffK2o+qK+ugq8xGUJxKjUdLCZd43zBsMzANu0YnVkfS6GnUKDqSCtKwXjV4
u6qOrsnjqUXhyNZbI5DQS+o47Lqki2kw7QFrINAzMdlKZSQYQBJ+5X6E52MzuX17mME3t5HgtKyO
CckOS6rV4rjy5s3NDwZ9wZg75UaUarFhE46dlGJ25hSah7qemgcROG+4M6mTu3jvGU8v97fXcoBM
IDb3nWIMiKyuzcjlF7C2F598H5jmYdjDZLNuwTryCxPzBwYhoFRUqPM0/OTnZf1+GItm4/9bMkOe
YcBg4Udm1i39d1mQZk5MRcejR/y2VMcEUD5Hn123aNEcFIzt+I2CVYcMG1eebX8M2/YjiCYLAPFv
QiLh3NHorNJpOEKOezg4PCEbw9h2yDBxpnUrIQblvyMRLb9Bg/sNb5b633bczLPYDrFh4glT0QwR
u/TqI7sSASetp+nJ80GV8nD/kNkGMG9uGXWZFwz+FUpmvX9Cg2zED4q3WyUmyxKZIOxZsJTyLlS3
zMF7epxxWzde5bxZkk1ZR8tmmxjsrBBOsqC96aqLhZzQfSngpgBODBv1sfLBb7RrpUwYtkb1vyfK
S6+C6eqx8QLyGFWIbO9/3bZO6+RemOLc5JlTjcx755chBPKGcTxzEs1lXJXVj/tDWOIok81TQ6Qi
U9OgbmMAqe8mpM0bgs7OB5Vo9d0hxdegRSP5/bEstm9iszktmpnnQ/REuXq7BoVNrd72c+McAF9J
48npv4RuoXZujWHuYz4VSaXc7NoAlDA/NMhNjn9DGC4qNrrbXmu4h6M0MdpoUAmkZsy9FlH0L80+
qTB4ArvD8NDj5dkWQGDih5BtHmmLVZrUnz5ojdsOmNer5F3+8Ds8XPsQNzbHZjCGzc/gXJVhRNRN
hbVbxcz3f7pjs1wil9Mn6vcbl6TlSJu4bdZASdshSXXTgUenUw10zslZ9YqSpuJbcFjbIOsBfGE3
UBXscazy4Kqlknql0XSnI3zZkJ680vG3tBUsG2IiuIswTFQXuMEVd5k+NmXtXnK0BxzvW4vFMk3k
No0aicWa1VWNQ/XYQ4z8I9qjryOqBd8y7up37rLJ+2rZfJMVVLDQa5J8SB9JxsYTb6P6HTBYy0c6
Jfl3CX7iv+7PybZi6+8vNgb9Tw5AKlpdUXCE6LEA6Y0+MKhbbuH5LDZp4vlALM68tI/ca+KEZx8C
8bGE/C2r2ncKPZacws2serh57W+Uh2wzMm77xh2aSgeLd1WLj7S6z5Hs/rQAs9Ltu4tNetDZbYps
on1w5eiVvuGazIc44mAM37B7m60Ydi8KPvlIggbXeUzkeFTLDL7ZuYua6ZTP4zzvi4pMmB+VpVe2
SV5fE+J0h9ktm/Oqfe31EEq6f7YsZ9gE+hUBmaUqYC8zlIkfWVWgzDWE05eEgJJ/mviWSIVtnNVe
X5xhaEVnU92W9f9iJHqmvhW9szxUKu3RoFN82zebdfQXo4B1vA1oyQNkY4vih8zhYMY8zH/1WUtB
P78FY7DYiwn3wyfHpSqpe5WCfV81z/kQvStgHRKISUW8t50oP5fhVsut5bCZoD4wzy5pHUTI1idT
cMh9Mse6CP+Fwsev+8tmMUcT0KeKKQogLOteNbQ5n1g1yi9p0DhbeSDb/zesXfYaDGydqm8aZLfv
aOZPb6q6lR8yeJ0Nh2IbwgjudeAkrZoLdp0dXXxng2AX6ZTQ/J2qfEuzwnaEDZvPIr+fIfVR3cTM
2HOUE/8r2od5zMZi/MeDC9147L1+uoiJ50ugpSictidX5YrvGakfpdPGMxzaOWvTf9cwiVf8XQfC
og0cy+vbT0xoX5OBccsDC86VBkFUHimYX+WjkyNnseFkbAMYxj+GSpMsmqsbQxZkfqsa4F6BiEVr
9POeA0xMeB+QQ3PdRCW7sjkqD4lwgkvesz2tNiHEEdZD98KrQL5RtZqL7FEHuHKzqZnPZbapn/n6
sSImto9IxXsB1p6bykb6PuNEfijXLkySz21cTdWn+0v0Gz//Z6WKmJA+VnksRPm6vpGo+gGt9Y8g
/HgzFlNy5KX6SBqw/5UFOUpFLg3AIKD2+Q7m4i01VdssDR8wg8O5Hxe8mGYyzecsq59YsBJr1eE5
3FsQhozFf3dqHFpUaaHD9ogWxG9Jr98IyEpuXPm2Q2yYf8DDJVMZr2+55/8a+qw7OXSzsGD5uInt
83XlQLeYq2svdChiLmcYnztV/r/3d9/2fTO2HyQoroI2uI6qiM58ceZL6G6Rx9g+bpj3HFL06fu8
vPopST6AgEW+mzj7uu+frwfqpfFRDzQozKlvv5ExEVqhYs/nW7jg1+8Nwg3TZktI9dSk1a3pPNwW
Tlp5MTr1BxZnNNritLKZHl8X7uUcUIrwQy6L6+i2FQtOrEYp5GkcSBs+jGXA6iUGFCDQeay1bOsw
TvLKSU7Ayun8SbS6Ip+HMk2dL+M8FFtB/7o7r/gDk8EUVWvAFp26unGvSLwLa6qgPYOXsNPHqafR
kwNBWedIGKK0+ztpQdQQEwAoFjAqyhI+QKd0iUkasmcHjBtlHCb+/Fut9ncSpfG7/CJZxZ6STm+x
/to22vAMaTJywDjS+hZqsVzKGWJNVQHqWVS278/OZgSGe2jKYHInSdWNp3R2VzzDV1Kj+XPj85b/
b2IDgyVoK6Tnqlvrs/q9Gqrym0rEh6aN8vP9CVg8tAkIpFXQzYHXyysLQfRB3fIzhA/mU9HBg04F
2GfvD7N6nFeOnYkMlOnMEc2mzY0tQfH4m4+UuiFK846+9RlE4LRMDpAS2MicWE652WWHVsEiEpOu
rzC/8MhKQLl+S1GQAVCkpY4eqn4XY/v/cPZlu3HrwLY/dAVopKRXdXto2+3MTme/EBl2NJIURU3U
15+lHFzA4TZbB8qjA4jNoYrFqlVrIU74D2JQop8gjgR7GSR30Pijxc8F5Bw7LyCTBRXdxIMAAlxc
gigOjqTQzjlM6mTnAQv+9lF1uyDOmRN+oVPQBwddIMr6sADe4iIZMHpbdmgxE5P5lCI5GvJk8F/A
rVkeS1CxPI1yF4/FugOGlUPIs25qMfCXqUKkNmEqzmOcBoxtPDNsv94w8hpI+LwBRv4yJekv6YkK
yMP643XDsNififfz5076yxx4LwOe+Q86SNTwEae3CB5o6CXqBdya6YapW6Zhgv8gf6giSRv3ZYjr
+dFdq5OHlo79FpDZNhUjIHCrOWoKzwXWoyPRIwUVPcyhDMb229z4VH2YBdBSG/7ENpf1N7y6W8H/
DB59CIXAMVL6DgBN/oLoediwij8cJW+4K1P/epjqknPosTyx2u/fMQd593uvctLgXUHqJPw9cDJH
y93MlIZ4+ZSTILr3/VD9IFgBJz0MPdPNb0rjGS1riUzr8As63XHTkqoo9I3j+JP4QFCQgpLWIEc6
eNgPdDV/YvMwtZ/B2xuEY1YuQds9+HNB442J2ZZt/furZUvA9hLqARlLGUz+jWq9/MWDZuuugrFr
Ig/LWlW66aX3AgRTcDco2ZALXuOLd7luK5YnskmqOsW6HgU6bZ+gv9gephAZyykt3iXcXTIp6vFY
L8l9QKJT77KN1JJtwQzXopC1KIhTyYtIpXxHpYrOepz2yBnBcZli3DlVdRDSyH/RSVCFz4TQKb93
R+kFh05zubEtliDCRPgtzqTwCs/jF2STnNvcm9wbHMzxlFfNtOFabEMYD40cTO8A5ZD2PBI8k0de
/MumEr2wbLMMarnRTUSfmwL0GzKNVE9UBaAxH9yLSmh+64fTcKKR0z708S4pE+yLqcQdFa4OhYsg
2ZtRib6POI/JpwpCjfPN9ZNsOVYms6oLld56CoL2nMiVy6NmffEZnJWSH69/32IpphC3xxs1iXiA
e6SkP9Rj+Fi68XgTkrC/90uBe6Z9bDWn2dL7zd31MW1zMkKJIWGQkZ1j70XyR/R3f9V8/nH9y7bT
5f/ttaKA6YUFeEFICCl/S5xkPqwcjdkip+DX9SFsP9608wbNF4ojDvLRZVT9hlgIGT7IXnVbV4pt
ACOGoLytcNJyH30F2qdHnyncDA4rqo2I1/J9E+NXgt9r7GfeXhDLj/4xRmcL++QEdGcBzzVhfYTW
AHuJcfnf6EEXCbmdms2KqmWLTUwfqSYeszZCHCqmqTjOMZ4fab0U3U2B63UjaLA9RU1EXy2DgPgg
6DtrhlSbjFD2gKaof1MHwXD3Rw8ppN2cqZmJD9rzvnK9yXdssUgT7bcQiHX3UA65TNKrP1OesvOa
5MXt8p7PHc0mGqUH7QyjyiYIYW3M2HYq1r+/uu+nmtFQDoK8iB7VvhtwaHn1TTd3yYbNW0I+k5F1
qFIwnExl/CK74Gs+ub9FCgFVxsVTjKTpRgbBdjYM86cr73xfwhtPeMcd0JSRHvw+bR/aPNyax58K
4RsBn8nMmruumutC6pfaVWjhZeQIqcTpINYDUJexl2nf/3dyg4egdF76BhSCnKpi5y4ZvqEEmNjN
e4UMCTgWo0MZNJ5zU0iUsvcNYCIFw65b0ilEKQnKZWGa4fBXcBEu22qasxmWCRXUM4Bc1YTTHegB
PJTMERmDbNFN6kSPczws2egK/Wny6DdEhQ//h9Sv5WyYOEJ/kuM4opnkorXD3rkCgqxZOyTQswZV
fbEzbDaBhHj6eUNaIYk+1Ar9uETmpypt5w1sjMVITRAhOLdZG+ZKnUmONE82MBeELrwrow37WYOw
N862CSOUJAdmkA/qLFCshGpg+z73XHocKv5NQJP6dgIt6rEdtl60tukYcQCYQyTtGQ5byiV/1yVF
+7MCXuXm+kVtm4zhDIC4VJU7+Oqsyuk2DMvifvKHy1qBLRF3aNWVx7ndSiPZTpcRFawCuVSEuJV0
Itx3gwK6K2mZ+8gCtdXaaFstw/armQeI/gAl8qPWa7LFHU5FQZff11fL8nUTPNgjg5cvVSsurlMm
BzVQ5z7w9NZvt3h/EzeIjIuo0VujzmCLgLo1ypSyEg+531/Sldv6+hQse2CiBnWtFsDtRnkeeCSO
wL6BGK1CBt2p0QpzfQjbKq3ze3VLakpSDqEtQCxbNdwODRpYV1e17+PrvF59HKRlXR32PnsegvJX
uCq9yGELoW0xBhMkiMe8BO19rJ9U3INPsiPqHsyMP0UOPa+gAYY25bN/P66hxfXJ2AY0bNsPE4zU
aiQjp+TjMtYS6vXoik10WhzamXxGK9F4jJat17dtOMPYB8AsCw8qIxfil7+0UJlIILeGz+Px9LCy
y3XzFpLb8r40AYNMRIWMU489r1EZTYGwBg/GCu4YCv/rNgTKEgb6hrl7uiEsDuAcw8prDo2uEY6J
MHPS5JtsI8hm+mly67cM/NfJFpTUcrxNGKFw0pLTvu/Of9zlMOGFjrLm7fUTYVk3k/oVWI6+9Ruu
zuiOSbNyLkSmVXxLc6i4ez0/VkjHXB/JchhMBGEeFJ5kyGQ86Q6oKAFRPKmKX65oftK5/8RxMppw
q3XGNpbhEWQvurGM4BGqRTxFdJ4OHUteQuKDh7l6Ny09irWolF+fmG0JDQ/hBkiFS03VmbV0gN4U
+VdFoGx1Bynv+9RF2QrEzNeHsh2F9e+vnNEwdLMuGYOnc0GhGMZMP7SjUhuvAduqGd6B1mOs0K2q
n2Q4RDgLoMVZUw+rwQoakIPbhh/Xs71vLoZzKDVUeOccYc2fi0EO/AgS9y3ggm2hjJtfVD0H4AOk
HLr26R36eUdodKO8c/2nr8fojYjsTxj9ahtiEM9GIXTAL7qM5Y1HcnnoQTUAd9YrlrFq8l52DWQi
CUXYOfmUTursqiQ9EFj9/7+lS7f6eH0MywVtYgnBipDUSq5LxTU4dWs+HqHjwLPW78vjviFWy3m1
XtSjU9ePTndmoiXNAcKka84fPf9S58sG8ccf2Osbm2LyBepOQmFwcbszbUZ/gPZHwdkDmxYP77xZ
gWviCxrqq1U4onQmChpJlYfVT1fmbv/iNC2V9OiCQKe7YQIy3YeKzsjq75u/4SGIU0e6CCf2POm+
vZEgm8gD3t7sZZ0ALfTfCwxEM0o2TgqkOR6iaGwF+9e/fI6mL9d/v+W8/wdp6HLkoBuPX5wicDMU
g34Ohet+Hhe8riEPOmw8pCz+x2ShpW6tph4MBBc3GS8z8reHdJnr8lC3hLa3a80OxGOJOjRFu7Qb
pmxxFCYpLdiNsOU1ImzQequHRFO6ZAjJ5FZuwPa0do2IoY51zJ0aD4QVwMWlvhQVeQTRmH8epgky
t+tbO9bRx8jz5vsYxFQ73CtJ8e/vI1GnjXRAn8yeE+RestBDgAl+hg1je2vV1o+vO/jKoCfS5GnT
BvyCemH6oQ9p4mRRAErJDYdh+77hMCLZ5j2U1vgFip7RsYTS2H1SN1v0lG8FceuvX4/5q1/fOWHt
8t4HJJSL4eC0S46UYfJrvefWNFHRpYc/IYKALt+Oi3sd0vQAueenXdDxS+0X5cGfALZqYuDCr9un
bULrMr6akOz9qFpYnj4lcfpLNe7vYc71T+h0lceQL81dBdXmW62W/FzAUWxYq22PjGgBrbfR7Pak
vowl7f4Rcdf3mSii4P76nN66ltYVM8IDlSZTCLx28TwVzec1WhTA0D45uR9tOGXb7zdChKTpeDLS
EmdMocEkcBrvB7AtWx1Ztp9vmL3vgneGOkPxjJrqF/AxtFBTrvpToKLksmuBTPBhPJEeArdgoHIC
Lyi/yhB9fz9A4prPT3RQNHy/bxjD1HU5cQ7GHjysxlplAIKBU1hGIjp6vG5/Xx/DshUmwSCLqZMU
7lBfloDWD1Pi0RNZXLTr7/u8Ye+sZ3kSxxz3Su2G6Wluedl8IYmI9rCs4qyaeETmKNZ4cYLNjtBG
zLyS3qR4TV//9RbjNmGIikdUoMIgH9aMWV7S80Ty9DZEpvYOyfv3PXpNDut/cbkrY7/OxzBtgNan
VJQxu6AVo8pKp20yYFmQDibNVghtsY//oAojTXv8/PqiFLSjPKfq/kVqOToQ9A7vPFWGgccixA2F
yO8ydlOUf0ncEVycB9ZEefzh+tbYJmEYuYLiztyDcO5C1weTP3RnRC3sjJ6crUfzekTNoBY7YQII
BatcCab2+oKctTqWixD0gD6y6kcSF+riysXl++IFE0hYg6FN9PPMLqDgCA6Tt2Dn8zYh33YtlQkg
BGdh7CcjaS7uLJMc2hpo7WrjxjlAQY/9e30MixsxUYMxyYeu4Xplw8k/Ao663AWw/I3rwrYT6xl4
dceWsh/6Atxil7onH+sarY8aFeETx83UxoHY8La2Kax/fzWKkNCmyBm40eZq/FWHNIs3Wwksh9XU
Sm8RDebNBN7TmYAFB7BecXKpBqIXccHOM2Tc2bwUpFdxAb/ReiAklZEi46HWbIt9yjYFw6LdWjT1
EsYNsJSRuon8LvjWLuiwmVsoku47Q4ZJhzUrWOk2OKds/tLVY3QY8EzcSLC8WaaEOZtowXIBfTHv
clQK4bATAm0tgJuzfoFWy0yYf7Osb4QwPI7DrA59hPNVgLT9eH1qltUz8YNLyAPPQ5n0MgZRfyw8
GqM3SbEYGgQewJHXB7EcYGJE7lAZTlre0/pSx5P8VBdoCT9AKXiTmX0NO95wiKZAurN04DrsuLh4
yvmpVo4ogOIua2ZqfR+KpayzImj3wGvX/TKM3geDEK8Kt7lMoRccl2mYSCY0GruA7G43PKNtxQyT
Vx5Qb1ETAroSIDGa+X7ffI3bVuid225c5sINhzggYn16dD0S/qJr70USefckpNPWM9d2tgzL1/HE
1cLC4tkdoNBBfbDoUdedDnHIt0iVbUMYxi8Sd0FHMBywP6JbrInip74P9Z23tPnNvrNr2H5VVqQM
UM29NMhE3HE8ylWptrCClm02UXw5ccKwH5BDKQf+LZni6V1ad+nLrl9u0vIJMDmlQcDhGJ3q3oli
cYxkPGwsi2Xh/wPdq2NW0QAPjVUxOa795li19U0FksiNE2qJcE24HkuGBHlmdEkkMzmF5Xyc1sSS
mOkL7eVJR8N9DgEGuGW98SCw3OUmfA8auFWKjCpuWZ78Oy1dnbWtmx/R6NKASrXbcIVvpn7gPUwU
H/XquganCSwPIcMwA1CZCEjJlsAwvchcPC01YgfUQADp7Z7ivt6lFo1xTYvHfnkKg1xUL8fDVHnu
S+NWVXIYQ7Twb6zh6tDfcMQmbR9EWfpSNgG7KGDt/phj0IzqwQsSqCIX4XtZzdX99dNtO4CG5eeO
DqAYHZTPKl3qg5rj6TilLflR1VDO3ZiOdbMM4xcE8sh/7HNtEoj76uO8Vono4jRnJ1Xse+TEQCyK
0ckKWbgv0D2td7Qn4JiY0L/IKRpvRH71EoceRQfpkJDuiEdk+PH68lk8j4n8c3snggGDjb6uSnFa
0Gb9LYyC6Pv1r1uM10T+KSdfxJQjmbbWx2VbZLlOfvXdpIHiLn9W6qcu61+NLLf6uW2zWW36VYQ8
DQHwEA7iFQai+zhra9LSW9BtOvPGSbANsJ7CVwMIAO1CcMOwS9J38xOkCFDWLWQftxvezvb99e+v
vh+IEaXJENmI1pXkLspLeR/7zUZSzmKVJqAP4h8iIkuLYg6dPeidKuXdAOwSgDILWsAZY6o8QtJo
y2os0Vjo/z2XtIUcU0Jnjux588tfkZ6lXujdCBNy9dexSiX0CMjWRWSbnOEHwsAjXCldP+cotzoD
gH3ar/9hHC2P4tafJs+j5xkPWbc9oGbm9bv0LJGJNGYplEqbQUzpiRbz9DEBKv7Jk/2P6/ZjOQ4m
cEHXYMGc0iA9MW8mH+raD37PI0oB179uWzLDq9WuLORAZANO1SgdT7pundswnqGZ3mjhPYHR60MA
IrqNSMEyFxOnyJcSjagogV448yB3vNQsyLRIm31PcBOlWA5p1zQopjzrJdTfACSF3AkpC5Ye2nxR
z17cq35jJrbrwAQmsjgs+zSI87MSuN6mFI3jKxe6TmSUiWr+rpehOUKe7NHr648eoFPX98u2gqZ3
UwW0smSEnFUTR/ImX4a0uZcOl/Hn6wNYLNYEK9Zg03Edz83PLlCDN9PyeZ2VT+SPqYcUERvlyeN7
6DlxsZnAxSYnSwf6QXbxK4hPMemT9yPd1a+wft2IcjQKBOOoEfN2nW6/ySR2wzvXdSt1vL5Slqgj
MKw+GTnTY9BDDEMjy8rj5j16Ud2TC+mYjRGsh8xwaK4DuvYuLfiFgSnsUKDVo+Lzb6T82G3J0/Lc
JN1JNdMxpeX8PcY79/rMbGmIwPAK3qBDEg0+rjjp/e6A+Qujz3Tti8w7oMEAaKkPKzrLi8UDq+pf
7QRZr+tDW863CWgsW4oTHeXNpQB3xg2d4+I9IO3i7vrXLXG9CWhMPDLR1KnAzI98P/Rw8gb0UVLe
gW/xpS3a4fb6MLZJrM721Q1OOU3DwVvfKyxt0R64VtiGZmci1jdcAC2odBB0sAsZeI28exrfickj
G7/dYv8mByIIC+oQEQ7C9oKe/2Sf1niNFfkvKHRkA2lY1kTFlvK67YSbCEcnavjSiYZfOEYQvfg5
JZDlpkBAjKNqb4DLOTr5/GWZnW9T4O4LSU3lel6WvAKPGLRZ8uhJ1uKxCoTzNZ7b5ri4xX0nuum2
6EFHHKaeu3Fh2M6EaVLQwhNBP2PM0gUNn+/Lof021B609/aZjgkDbKmmLUQiYTqBDy0LaATyKSvl
prazZQb/QQJSsGSrEabZ8iLyM0V5N35QXjA2p+tmY3GoJgAQLxDZqbJkKFu03idoV+kvmrkIfDRv
N55SFgdg8ggqGnfghPabCwAwZXlolM8+orNx+FKUbegco9BPPu+bzDrJVz6AsNb1Y+7lZ13opsgg
f+g+TGSBABe0QPKttJrFWk09YJbjvd5yZKTAXONnDnIGTQgqFSjKfCWp/BF61Y3nbYEmbQfAuFBJ
k6BxoYX6E5Bt3UFGw/gQNJtUQravG9dpDeD3MI9xdCa89B6kAv9e2bCty9r2dfMmBX98XDpBfi4d
FR3VCHkN6UEE4/pm27bBMO4kGpOkl1F+rkv6K5kHYLUjcjsovAzDdvwwQmY63m4nshxiE/SnJl30
UwTFwD9VRYSh/QGqHuwdED1NVs/lHlVlBFAm8G9oWrJUKYc26Fq9dJHDPW7zIliM3ZQK1r7TeXKo
6ovm03OQxATUF13/Dpq77dfrm2LZchPv54ImuEhSVYGePR7fyxhJtSrclFWx/X7DvqWHOz7lS3X5
Q3De1F6ecYCK7xkL/t33+9d5vfIgVY8kcKlRjvEiP3muFOmRXfUIIzfXv2+bgWHOEuiZqB9Eca6q
MAhuQQZOqg9j3zrtLZqJlq0auG0bDLtWgZj7GpXFS9LVILxLQOmWtZ4KdkaMJkBP8XzMQQfIL2E4
FR/w4QbUJsukf15fJdvPN0xbeIymTSDoyUfpLytHxW+q9X285+uQh/57j2vOahamqLmyInHIsUo9
L3mfc7CAb4Rzb/uKxATi0VLnc1ICRgHQKtSL3N6/9Xy2PK9laUQie3TpCRhXjYjXld3Udj1sbWJR
CEHuNG7/bbWHMt/1dbJNY/37K1sokZ0oJK/LC+lR2ylxqI4zyJIgKtBMp9pvIdm4byDTrN0WYUcx
lRc6y+pAyy46yK6QD0uDdg6fs/DL9XHePlaJSQ+om2EBnLqiJ9WOyV1eL/R7THnx4frXbctlmHbo
gD5lDoMSmFLvNxud1MmEDD9WuIwOHiK2LdYn2ywM2+5CPgXQYcLxVbyQBxH1vL5N6QTsxvWJvJ08
TkzmPxDziIqBnOfiLWMzoXN2HN6Dt0W+qyBg+k8bK/9r7PHWPcYaXM0uXMwus09M8V9dL6zRqSou
Ym6Cb8px85e4y+vj9WlZ1s2E5qGSTwrBa1we/tw8QX+ZehnpxRbO5W3PniRrmPLKWlo6NRX2orlE
fBbPSIiyB7+IoVoAMqANx2UbwjB4NZC2ZcOSnv5IDjEe/VPOQZwBdvHj+hJZjrAp9uuN5aj9npaX
GJBoP6GOn63Cy6N2ypP0xR45QDguE5lHmJOOwegUF1dP0IFsk7sxEnrXgyYxkXmiafvFiavqIqDB
fORwirfdQD7OYxRv2IdtGwxDd/Mon0g0FqCnC5sb0mv/SEdSH5cQgNJ9G2HYeDKp3AsGVf5JCGhE
iV/cbi2rAflwdHu0Me+0CSNCX0FNGu296cld6C/VFhCtmjfZGWwGZ9ziYc7c0llocZHIbXxQ80S8
I7r8m3LDHCzfN2F4aO4HU2aAtKwXFulRDF6Xg/GhTj9d3wPb5w2DHqDzCEaZqLiQdu7fNUWdXCak
DrZgWZZ8H3JffzsMhghnmHU3nqEMVz6thbrchRDrUPCDi+7ybArAFe8K3jyFjFWQFEU/OerS+yZn
3O0eX7y8b5ryEqU5eU/dVrCDLHxnw5HY1m41nVfO0A8Jo32ONHBU9216x5eh659aSGVNO/d+HfjV
AARkP2nZYO+1iub7PO0Eur0WT2+BEdZN+G8hPTFxeToHoVcJSOeFTVH9heO98dRr/pHoCv1CYN78
gpLxzq0wbH1gRVgFSwFdcsFTDnHIJJ9u0kFs7YUl3ZeYTH6MBNRpe+Qr/EG8tGC6XPlRZq+OjvGK
3lhZipGJefLQxJjtP2GG9QdB5AWNjHCXVFFzcjzZfu7GaGg2nLDlqjJBeyyNYqKjGXeI26UPulh7
5ckoDiLh060LeYqNcSzO3sTnDSKdghASrSiXyIcyX59QJFnepTpqtgQQLGfNROfNIxRhnXHCEHoK
M8HZY6FZQDK/d+AFiKcOMRj/9mUsExOrF9ByiUfaFxcwa4bstnGEN5+SjkX70mPJf+B5xYLON4Dj
n8QysSwfG52JOIac8Kc8R6N+WJXDI+/lVh3YtnqGJyiTqcjzFFdl78wOyJ96tGWuHGBd2B6Ez99X
qBhtJDJtLtvk4lt6p04lKP0vMSrP2VL739N0+FD47HMkqJ+RFqpoau3SFM17UDk/TK2zz0mYLH05
D/s6Qbf2xW9D9SyKkVAkHPWw8XnbIhpxQKgDV4YNJga0TZHh0mYZ8X3oHM/Ld3BG19ngUXbcdfWY
/HzIHXQRlN2AR0Yb+NyI8ogcxdZpWHf9Db9tAvpQgw6npBpRp5Him1IABrUctKvXf/nbGcfEBPRJ
tkTCiXQKKRd6RmP2TSlkmYkxeEwX8Rjn5KnptygAbGfNBPih1Aia95DLh0kDfzdOc6bJ8GlgcoI4
Cs4Yib3DEhfvvBXgUSX6+1oYvD5P2yIawYHLwpxCXACoej9tlkw0lM1ZVYdbGouWB6aJ9NMsnZuq
pchOodK5UkNAu8pn4b8THy5DDMFnCfaGedglLYz3hgn5i0FcHysn+N/xvHlJjpBq3epbtF2vJrDP
Rxay0mxoLk3fPXFcpi6v+wzdjL9bB5TC0Gd614bAw7eJeOiCaksJxHIBmlC/oVyUO+Z+cqItop6S
Qm2oRqLVd+CZ/rQfXT8LlvsvMjyDihRnc1l1z6DCU+9V19X+u6rkzpI5pAud++uj2E6cESzQthir
Wor0PDFY16oEwgPItl7/uGWlTCifBE9H4DgiOQEaOSZHMo35PVjO1E05Iprzezd9f30gyyxMTB9V
vGO+RDOYHBLnDPjb9LFKy3LjTWj7+uq7X4W8zInDsegB3Oia3PnYQWxovu2DaN4HSU9MHj8oi3ju
VM7JaZLFP+EIILGvIfWDCH7rtWk5SyZdH10g8h2PDT2jxaUaD7JKEOWU4zy+h0zeHulIGHu4Lt+r
ZSKpRwLuOw3SPNRbDk1M2FmuMc/Gy8M2ieDv74u2bofRl8lJiPxr6ULVSaXjFyACtoSlbQMY74Gw
Hryh0TQ+1bQbD6GfnkMep/f/h4e5zSAMm87pPAbI7Mbnuo/hP9AUqWewryUR/VYJ/f26MdgGMUxa
oLWTFuAsQZ1prjJUmPIMLMwXmZLgxkvRHnl9GItVmOg2raMkWZQ3PDPd/2A04Xfxbs9hYtvcovXC
KYrikzvy6lIyr/kKzj/5STIGGsFF15vcsrZbxIS2ubTMqxZo9Ivj6A9dLdUHRVdCjhY0zPFKFlCj
tvypG3V1pqz+VZItQLxtAdf9e2UvIXAZwyzA7iYUTT+4PSovWey0eh+yFvmYv7+PVNmsXL8j5zBF
iZZxVeJhU7DbfdtvWLtYklItI1U/8JgB57qLPp1vZbMTGZWYcDYwLfsqh1LIsyaQOgT3NuISsskQ
YFt6w9IHFcjJbcj4jFav9gCu+qrKojQeL9fXxhLUB4aZozeYLQvJp+dpAE8NQrnuIAYg/VQZnfBO
ghDhbtdugtfKoAg1H7l69nn1K9Homii7MQc0f7PTyLJYJkhNp2SgQP5Nz8BI3asaElLLMDm7QKyJ
iVHL8SZhvJzds14gpeAmhXcoXVff0HFQz9v5ddsczCu8oBBW85fu2Zcp/Qqu/aIEqfCcbsmdWa4O
E6U2ESXDYgi9M5WJ+uFy9LUA/80+jUWtN/yt7V1iYtVIQ6qVMN47q8QtxxGUQTqgj17Z4t7KvCUd
kz4rB9QR7idQi/fBLdBFgwC1l+uMSfkQprVqCLjZIuhJXD/ntlkbPoAuc9I7uvPOfpK8TxQwfwPY
Qj51ZFIbd5lt38w739MdKNca7+xyrz+yFJ3FRQS5jeu/3/Z1ww00OeTsVYcEIETL5CmfKLrJS771
PrF93fACwzwlnRiZfp7a2XlsoJFwiMD+d9z3241bPqxnPeVdWV9CB8hBlcjg5Kyv7l1fN9F1snPR
hw4O/B9zzeZDtQTxfcFkuPHbbXeuCa7zkIKndGQA1yEp6vrRRyiGpS9RTxLIwoPtljfpmUGN9NbV
UfuwTPOPfdMy3IAimpaMlDiwvHPQtu4G7/Tkfb3+cYs1mGg70XYlVC/gY0rQoF7qev6S03h5HAik
HPaNYNzoU+jC/mdCTgMZP7lpLe/KltGMl/6WH7MkCEyEXROip7SpUud7AajdbQVAfzl7j10NTiAP
V9oBScVfTtw8um67c0sMC/fDCJn9uPXPwH7r5IZGguSPhS/Bq3J90Szh8B89s1dhVrl4Zep1vnv+
E9WXE/kcqqVDe3H+axn1FieYbfMNY59QqkL9oIJzblr9KR/o9Bn8+FGfdQwlko0rwDaIYfM+cRB0
e717Bk9PnfnrE6isA/fUUG/c95I20XZCcZXmSeCeQ2f6MoxIaTTzzo7ixITYuV3VAxme9OdEEWBq
gUPwnSz2nXQjmWE5vSbKbiynkebBVF/yLvGzOWhENlTlLyrUD13kQZY7DgMncfTokGqLt9GyJybu
TqZO3UcljpdYtbn+7EnY8fDGC5R3d/0EWy4SU6lX0Ijn2hvcM5TZi4+S+A64r/kW6MQ2gXXUV/aB
zidZBQPtz/BT4a8yidL3siAgG5+Ltvm8bwaGkZO+iDveYwYy5gNg9SDvJkJueEXb8vh/T4BNehYD
4I/nMmX+P0RN8fjIQXGtN5bf4kBMyF0Z12kKpj9y8uNSZjpFdtR1pPPI02W4c7zNbJltHoZ1C4Wm
CdK3LsooY/OENjvxIU4GtVXsevvzsQm+S1jI2mByyYnKaAIhLyC7vAevxp4djk3knZs3fIxSjq+P
1DlrGThnpOWjT/u+/ve9ff0bb5/z2KS587UTBTEYBSEUtPLGh15zM1AvPzSrtM/1ISxxTWzy2qF/
sNIzncsfkwN52pU9eHLq9rO/5qi4ROdc4KRd1kqkDkfqRY8gAd7ib3v7lMYmxC4ZB3DeBU50Yv2q
XTF/+ZNIxFPq9xyxLZoq2xky7DhXjRziuCAnFeb5P0Qv4mda+MXH68tn+7phyJK7jBfL4v+vn0MZ
D9qAiDo2NuftywHk13+7CSgZNs4w6fC00irUzvLb9dhPN5nc25XmvU/EU+X18j7A/+ybjmHPuk09
FI/d6ERJJe5RXfafgWVhGwo5luNsguqSWTC3WtzyB5hjgezngoItpQL9/udlZJtQf8uWmNi6cvFL
dFcU5Q9SEvUFhSj/ZwMc4sZ9bZvD32b9/yAoBxoDqE2eREKnIzKKbhY2ITmkiu5D7sUmsC5JpxYC
tF50QjzDH4ToQcs4oIJ3jEB3uJHuSXCC/lP6TDyz+iCKYVHpAAiPbvvoEA3ewRnZxzQSKOiGK0VD
MR4U6BT2uFoMZ6xaPgOiy1ju/qQ1apTO9D2KkSLbcWbx7dW7vAoGBOMNqUUb/CTI9+DdCtol3fs7
f/h6DF593E3CxC+BN/zpBsCwkvVXk6XelY/GT1+P8Kuvl1J6jg94488CL9VMJaj3JQ3ZExbj44bj
49Ws9ajx0xd3yuOjKJY0vWEJcqp7UhEYwPB9AyFO7PPF/ZloLzgtVUXva9B9bhjam2aMrxu+L4zc
IIdaHvudFGjRDBtQ2u1Tzib4uOHnWJWCXjXs3J9cif57Q7wWmUKSbPi5t9NeiWfWGeaxCFGBofXv
FA+HtShDKjke1YxcR+OwMhtbeo7m7jzIXGZzEf0jx12kwRh6NfhXR4poHrqTTsiPXKHhnVVl8CfB
ts/WzMJDCHK+PB/H8IcjqvDgSj4eaLNHvBKbYmr8+OWyJFq04Q90ao3Zgo7S/+HsSpYj1ZXoFxEB
AoTYQlXZ5aHb7R7c9oZou/syiEmAEPD179Bv46trFRFsWUgopdSQefKcyO7yl127hJ5ZIH4OGa6u
Sf+ZOUXsv5qhV7MKdGxcuA2rVS+Uh0jAPCdLF/6xhqqOxsl3ojLL3/b9u+bJbgZ1FD5T+prZCDEk
ztDElZh2XTJgds2Nl2Jh4RIs5LVfAOepWfCHAvYQz271TGRVXC8dbsgLoimZgpTJvhFpzt1C0qcf
KZneWs/neVSlizh3nWheLzdvON30BEMbKBfMzxb9M3rWPXJWqBDpzrVS9wWYTMqhvQFF4MYuu55g
HxykeqYBcl7SL0B6/tbw7KUb6rish6MNMrsQkJ9ZjMfLI/rw2sEcPecQdG66KFUNb6Hg4U1n8ekK
+DgkTawR1dj7+tAOacu3864K1HSsljrqJInS6oXM+w4LPdtAZZanrYR8p9MCGQmSvMbad0TrOQYo
2SvArCa0zD873Wkoflw2h8Gl9cJ3UoJrMWVot/MTBVzT8EuV1N/46Q+fPphPzaVnqMxIcF9MR4te
z+o4jXnUdT8a9bbv3zWfllXeTcQR01Gm7Xla2tdUBBvE8X+X3EcrXvPdijnzmHv2dETM+w7g42g4
9MfuMMdNlB3YoT1+oofs8O3Ni5wYNF+H6ZjGXaSiH83G5mGynXZ4d/O8hAQRlCN4AVKnjWTwI6Pf
crl1oTT4mp5I6DK2kDCB8bqm+VzK+sYCExKps6fLc2P4fT2RgNpyMRZLNwG2XedRmWRnnEOfarc+
LHW1R+wUZ6leqZ/1FbJqNiZpsusyKhrSRh0oGy6PwOAZetZATCLMGV0wsakTDcFwokRtnKMm26/f
311fLAuxXAqMAfagVh4gU1h+aZREepAO7gZg0WT/dVTvusi6hA/ZANMU/hvI6Zv23g8hr1BvrE6T
cTTPDkOeBnnbwz2muUJqaPpD5nRLFMdkHs2vaylZD/Iq7HUThQrKGLnowxfhcd/Eaq5NgO0AeTGa
t8S3ZnzyyPfL7f5NXHywZ/wNPr2zuVdIO58DuJT6UX+zj84tKaLyyYPI1qG8r+N049w32F7PBFhj
PXu9jxMsKNp4lPUpHLdMY7C8ngcYO97QpcYIpup7Z5dR1rx27Mdl85h+Wzt4vYa2eeCP09FrxfgP
6wevjv2iVmLjsDH9++oJ76zvSsLtSTXTcUkkVEH/8TmPkmKLRtL092uv71r3fYpCRh+Lpg7OqWwi
bj9eNovpGaVr4nRdNSwtQ8sFbtOv/v3DFA9XX/mpOcg9uqLYJ3VdnN6GCFwwwTQ1A1l62ByacKev
6lo4SzoLW841nGk6CXXOVRvNItuYUpPRNU+lftiHQM2h8eI0Wy9058VB17oBzT4k3VPsXhmy5/Nj
uIXZ/TjMzGw9lN8nY9g2GfzHDYY4l9Ujd6ZvY++fGSFvDpenRbpfnX6Je8uLLq+fjzd6W4/v156b
QmMLY/GKp9ERcQrK25xG1Vat1MdzYOsl9QvekW4KReRjkB2H6rbbEhJf3f6/m6WtR/2bEXBLkBFN
Rzrnf1Cu/6jm+lha8yePJ2fJyAYSxvT7mt/OLfV9b8KMkOEun27KfNf5autR/TkUTeMH1XS0veBI
2iAGSr+LQMvwleXgO7o8t6af109ZYOBmqB1ja5jD76klQDmAEqUN5zIuVvLvLa1GWTPiKNh4aJ9E
A5SrwAgVOUjEul57tjx2MwQlRLwDVEFulY6ZJl1zaMutQSo8YkCgPDtU1IEG3SnPWJTQz2qL6OPj
c8DWS+adMWuHcYJDTAo5cqc/+wCvpHm18TIwzIke3g+Z0xYVgrtHKEGjULC5nexdUkJIwq8P/Xdn
jFCzC0pF/Dkb7jz1hXbnNtk4fA27hK5cQ7veScoeTbs52PuHLh79Lh5yfshIvdGFyTBr1+/+PhuZ
BWlhLCdW4+z9R/Fvu5xAL423a1T1jwqHQBrwk3CTr0HJd91iEeb+9y9PrFOO72JzCMoknqwxdtUW
+sBkDc11Z09RJgMsk7Z8cbrHyd+Iupra1Zw2rUHVMKzLzwbtpvCng8X3ZQGAUfm3NWQFJrUqwQQ6
Mr8KRw6Wpa3yJtPy0x6zkzf3alEwdN1kJw+SrU3/y7OzeO63ci8Gr9cr34WXV8QNC/Tg/mn9F16C
lWNXUMfWFWe6saidRqwmt5K478VhSrcIuwyXP1uveK8VeHdQiowQhpwPqJVcnPrU1jSuoWdv35dW
edOz9rCIWxCJH3b5k64+M6UQ0QA2dDr6VhlZrhuNwxaiy7A4A+2wTRx3akYGV+3Lc9596YLjvl9e
+3u3tShvySRb0G5ouVEANWjE7Pa1rLlp2fhyWgj2xba/Lqc7d+e1I9Dc1F/aoIIm4Bq9+UTkIaeP
+/5X81EuZ+iW5IE6Cvs6H7HYT5fbNbxd7UDzUIX1RYoUDc83kBC/yu//OF/8+MZ6SA9btxnDJqDX
pxMJZQyP4SZJp5ep7o7cFRGqoKfA3wirGJafXpjuFllLPBcEPAj/R/UcxkG2RX7wl0P7g+uqXpFe
hmnSlwvqPeeYXoED91CcmvvsBOb9b/PnO/fKjeMs+gqQQuQ93qZPl2fFNCDtSPU7OQZBAIuV/TlQ
dxPbt6Pp9egSnKMi5NjRfEHO2ApuErZzC6Caq66h5BI6m+rolsFhVUAI6NbryrR+NF/t4Ko9akjV
kYn+nlXBU10kRzufYuTUtjZkwzGiF5WjSt/3JCjpjiBdiiEAdh+2qBNpt4K6pgnV3Fd1PKspx7E6
++5Kg9bzo0qbXchzZutl5BTckp3rwkBN+Cm1UGqyC+XFbL2EvFIgRFVkwaSGdcSC6wpb8OUVbngQ
6PXjcsmZbMGKcJyG7qZfAJRxyu8TXoKI0r35C2RBLvfzN2r7gf/qteOrCiwvS9iGfmlP/CZ9CT6N
0ZX13b1pTsUNe2xur/1vl/syTLIuEzPywG27Gl2JCtLJn8nW9mZYm3qNeJ2FNbO6FOFF0NUXfhIX
2c/BJhsngKl1zXFzYPAK8CkgfOY/5vxN5I/2ltaWqWnNcReKuhinRNMQRIqE+OW5WSzznf+tnbRW
3YVtHWIvs7z6OKruqphlzLKdzz292HtwXF6JDudiK9mnwK2O7rjFZ2BaJ9qRW6lqaosEew2ZqgiI
gKgrNvms1yfjB8tdL/D2iyn3AapWx+6nipMXfj1cW3FwDOPl00N1V9358Zfg/Lt6vbzi/yaNPupO
e7lOIylqe33t2PfqT/JAVEQfbDC1nOpIvf6TfKrv23vrXNwHh+TXFmuL4TjQ0VYytSpcyrGXhtg7
wMVgh2AEbz/TcX0EyGpLmcJkybX7d3fPFjSCw4QaoWPJvqfirmLg1RJfEud7rq58sRXFM+1PeiG4
FTZ20M+uOqa5in1/OcswuSKLjJiUh5CRzy0cXoQjZDCmu5oltyRh8VI3cV2TI+XL52m2jpdn02RY
bSdAzTtq9RP8CpHfi/TQZw+p/SDyz5dbN6x6HbCVTFWBq4FQx8quINSqTngqbzznTT+ubQVDUeZS
pgoXhLwMD8JyD6A1/aLamwksgRsHiWEv0wFbsg8Gq0uwuacWvaNZJqImqW7tIt0Xr9QxW37aBeAS
xV7JGMDskN3ZF6/UwVp+T/CEreAtY3Yg+XWT/irYUYqNm7fBKjoey0V9VUPLQR0TL4E4Q/tZNeQ0
1eVG8wYf1AFZTd70LBHrAbLyhiJ7cefPoHvpb605omrjUmy4iujArHEhlbMUq+WL4YG0w7dFeFdd
497LCiBh4Rwur3+Tqdbv7/eTss9RVIVusvm2Cu7y5ZQXG65lalpzXD6nvZz4hE0fQo1RhQTYKZjB
xc0oL0+X/97gvXr1Ny6Bsz2C6PiophcUdkzTTqtortsWden2691m8h7n8IcS96jjuPzLJqtod263
9AaI8eBs6vs7y0VJ1kO5MzKkI7Bk4/cclQrTcZ4OoXXX78uu2zrcKp+KvPRWKxPXi2jyFtB90UMd
YFVCS1xYCxr2c6gMdAOeIDtvM2R1q3frukqyWo0TmvbmY+l+tst98XYdUqXStnBmH7ekNq1ODnNu
FhBaXF4ZBo/XMVXYZRPPCjMEaciXYjmj2s1iz4H67sitKLBh7enoqqEJptJSuDzUdvPTy5dPfZP8
I/m0czq1i7XnJ6s3YgAEBdIZTWLVbcHkTLbRHLLiPAHkvMXDDDSYiYWy+UEQMNPIT6oQB+jybKWh
DIe2risGbs+iqkOOjgpyysv5itLvTr6A+yG6PMuGLYto1+zGC1KeUyxMmvU/ACOs6+nb5ZYNs6tD
qBLUqQSQD0C8qQl+D+CHju0cZSQTyGq+X+7BYBwdRUVHy0tQC6WQsqH20apKeW0BmH+goGc4ZlO1
pbZjsJEOpCJz0deC4+LskDjkN+GWEp7h4NYxVFBnrzOPY3JJdVUiSJOnIP9SVw0RkTulD2PxetlO
htXqrDP0bvMZeAtSqQx2ClDV71vJfRq0MfCSD03Gr/Nq3OjGZKb1+7tuPLASdALsckdXhC9AnlfQ
EWC7uHvxINacuREElGw+nHl0shhcCpDb3tjnTOtU82WUvU1pMNHx2LqRWziHcHzuQGJ32fQmm2jH
awtC74RM+O0mm8BqySMEc/a1rDnuKH2liLfubvVtL6+7aeMK/2G9GbN1/FRTkXYs23xtt4/K5S5D
KK4AyFhKcSjJ19L5Uk5b/IgGB9YBVU43uIpBjvHoBypGxiuq+LfQv/W24Dd/V/gHL2+9srpEFXuY
Dav5f7z2MXt4nB+ugvs7+zBHXy2gwTdm2bCE9GLqyavtycUMH4P+hvQ/FMkiukvKHvOhOW9bginU
zdE2t8/pdJNtvdwNK1MHVjkTCHfLBe323VtoF9HYJRvWMLWsuWrY07VktcIbFizUOOOjwW82Ltgf
ozLCQE93C2B9QQy2FvbZ4N1xCJmjFXC/KvrMdaciiXpIxYefIE9Qd3wsf1x2tg8nGN1qW1sqUXkP
fVx6pmX7469ePXWqH91It0p2TB1oNoOM9eSUE0VJYYJyW0LrH4ldFbFrg3Xp8hA+nBUMgfx7dwYt
dVMqu89eQShUvELHZC6jFhidPa8rNK9tdCTxRjDcLz44Pnr2dwC2KOq46LMt0Q/TALQNzytFAy09
Fyaq+imMaMXrIZqwD24Y6MNTMgz0HPkQCJtVjuSvtCfEPlgeruvRSNLwJ27B/RWbeBDEVjN/vzwf
hhnX8+accUXdjDSfUD4vIxsi4rZrl0dnFYra18M60Hfn8TwUNEz40nzymPwplFrisJpm5BA2ORgM
U6Iny+1Z2pmYK3BqE/CRgbYpPQ9skyrIZKH1+7v/D92i4Q4or36OyUpRmiVtVJQO/QLGzOrpsolM
A1i/v+uignKTWpKUv1bEzx6Htn0LusTfCJmYGtd8mtlFSRpfNZ9s0mIjZGBcsJLFPez7dc2fiQ8a
33wS2U/eNfZ1gKp9EVOntLdIW0x/rzk0hFgREwuQRGF0EtdM5gHuAVXSPF7+/Q+Pfnib5s3NQEZb
gpntqamn7zYH74yg9a1lQdujtXpyvNyLYRB6Ut3KSTE3LmVPwezld7wcrEj6Wfh9X+vrvf7d6pnL
2l7GMQyfUoK0uqU4eVCkSs/7Wtfcl9EsBcjcC59W9v0ZRGIxpeOW+KnBt3RSd8bdsJyaNHkCZGKI
gWx6KDsf9N3BsCXAbphgPYuei9km3jgGTzkPvqncXUBjg8XvVehhqjN6tc9K68y/mwOqOuKSpBb3
VUcy9yYf2rI5shbsTBvHgmkJaV4sy4SiNscOnyoh/YPfDM6rqMS8lacxNa+58diGoLcv2/CpSf3y
Ouy94U1l1lady4eX+TCgmhNX41DNbl9VN3ndjgcvnb4o957jmsGk+t5YhX3IZHdvLVsF26ZlpXm1
DO0qSKs8+On1rL9pekAoUXmtfnRhuBWwMHShZ9vnwB/szG6Cn07NvOt2CcuTg9h9zFtUUl1eUx/D
fcJAz7tT6HdnamDlDRH0kEv/DyvaB8keCBjT1ai+24UPRef6oanZNfEBVViq58tdm0anOf2opEBq
q85e/REXgUOWrPrKBaiVc3+wrMPlTgxrTk/B243dSwc1Vj/TipK3BhG4z24A0r999w49Ey8SkXeU
u0Cg8O4tI2l2AHXwa7CU2c7/X8f1zuch8UfdYinYU1Kk8km2NhIRoKvZZxzd34e6QTkC4y8FY+7Z
mWRbRWOTJVuLy2R8zeHzRdo0mGX5MleQIEnlOBxKyLJtLF1T65rDO9IH6V09ly/1WHpH4mR9xFW3
xfj9MSATjqH5N8DoLJBWyF/sviwjxNniblTXbiGyyF2m7+APuUq64DRm9A78l+dBbMGnTQ8/PWU/
SFZJOYnyBWJaL33fXzPb+5x19Q1eM0M0puqkXHXo7OotxcfLS8G0D+gMKbRH445V8pfKG69nF/d0
/6+yEkmihfo2GFKmX9nIe5T4ZSgOwO5QJnKthNx6kxj2bz2LX9Bk8kRL+IscunvUTseypNBvS8sf
QPRG/lqjv9p5rrfK0Ayntk6kIp2plaUrvPvUs340ZfNAs4EcEzJ87TwE6i/b1bBI9Wy+nbZpjmqK
+kYIaiODA4UK5VvNPhfQCVUsJ3E9PKb5Sx42XZR2FnvIQG356/K/fxxSCgM9Q88FcnyEt/xlbsF1
vy6Hup1OyO6c/vpEXbhx18Ifip6quFzG62Co7iYveKZZfVANDikf9VqXf8ZwWujsK04QktayKxB9
YAHyuK0VtqneGZxfqmmCDdyAqRNtS+nZXBOmhHvfD2toIk9lnC9gbwyqZt8dTs/qJxAT8rwmJPes
zV6EGPxPZQWuvV020lP7jZMQxGBV+Ir5UNnNzNLglFmZR44ZaiJ3xXnDQE/x26U/imBJvDNxyke7
Awc7VOu3wqQGf9ET/CivckCOgcZxynnIV8+/eIKXzD77rDvBu8MUnG5kslKGxhne8H1h/UBtRn+s
wcu9s4d1Yb3rQRWoE28L9EDcNokSK3iw11Ovq6B6cnkMHyZSYP3VcO96EJzL0qmodxZWd6beDQFb
ahN4xwY0vSW1P4+tt5EuX+9h/wkooyf9dtBQT7ZIuJ5t7I99hXc9SodiSEp/Tyj5I5mzcYcy7MM6
IYt0C0ifBRX5RV1aBtCMr9rIKVIv9rLB+56U81YY2NSR5t1ZJ9xB5hN/mTpZneRS8mhkjYwEwdVh
mdnvyzNk2ER0LMDQQ+ZqaWd046fzNc3LE2j+2/tkTrZuPoaB6KgAe6zAQkCJ/Vpm4IyKulKqqK+Z
HdMOiuUoN9q6BBmGoqMElDvNIoXQ7QsfoSQuXBlckxzV1EGfhhvr2eDwOloA4dVQ+BzHftuM6Q+b
d9atr8ade5WOGcgbrlBvNNivCAkPZ4rFe7M6ya6J1lED4Elr7MSry5ewysvHqZvzM+38Mt7fg+bs
aQ5W1r6zipdqCgIQW3X3M9RIzm24SVxrcHKdmGUMRaYKsOK/iomfptlb/pLjhSIABxIU9sBDunGZ
MM0z+fe+RfyBy8GR4Wuej86VEJZdx7UQyxYtjmFf1NEDUIDLE+664euQWuRUOGAaq2uL3TC3myDa
NieHmY9LjMWwCycdBjqcgHNPsCmYvF8spPQJ9bnzmSU4TlhZ1hvOYfC//+AKpjl0MrjEqzXR+moC
Nemxc+v6iFGkG10Y5kUHFlTZ3Au5OOxptFIQCkE41gYX2bJZR2FqX3vlz6UarAG8/a+YbOeqp3Xw
SAGr2YN7CQMdVjDbYmwci3t3DCmlb0zYTYVKtk3pC5P91+/vDluLq9S18qV4sRf/s+1BwjhTo3Um
fud9u7yHmMyzfn/XA+mVyqET4LzKZXhdRqbiAQf76XLjBufWgQSeDRG0gBXeHQlXim0S2/2qXMXB
sz326Utoiy3vMw1D827F5gSddclziZLR+lR5EEE7LC7zNkZimgjt6G6A5kiGLrVe+xCKpkmAi61w
nSqNxizbOolMfWgP/nCEGn0hlPXall39uUBheuS4Vg/lDLDbXZ4Qg5l0wAGdvZrlqk9e2TiWj2zy
2W8rg/LE5dYN1wIdYqDyOnCsZbFexdjLU9aCY27Aw0xZuIEOkE/aGISpG82ji5GWeV/01muGvEkM
YTcfKl+8PuT9//dXvhGSMBlr7f+dazRglRvK3pmeZdF3diyTIum/WJNbbHHRGyZchxuosZNQj+LW
q89HZCSn4n7KLDB7AfW+cbU1DWH9/m4IAhJ0KGpS3lnNS/+rRaX/7W4xtEAncymcBbQTC0te8761
Tr6j+h9ygipd3xJ75xxofs1qSUKAC70iomCFu7Jlpf5kMNq+tKHO2y5nyGrNU5a+oeAl/+lYBb0a
wMz/+7I/mOZXc2g18cVBVtIvIk+EjhsLiyO6NA/iDNhGdrzcycdTTHWiFzp6PeQwUPYSzbitISZo
qba4tyCCu2w9Kj++2kC379+rCARbpGk6HqCLdiFPowCvatP7d+lKQatUnf5u6iK88fN6IzL/cSiO
6kwvMwofZ9oG8zNiSfSubZ2CQJBwkXdSyi6/q2qEgk7pEtZDGw1z0tFDyYthq2Tp42mjOh9MLqa+
ZYucn8WAZV33yYOVluw2G8Htum/O1p7fuWWfszQTpYs5S2uwxv5lGEcMa2NRm6ZLc3o5QDRQ5QN8
Rgaltxy4gzQgd6fyWpWopfGTfIynZKz9E3ivx61aHdOcaa/1uQlraQ/58pwW6mSx5crvnkvQt4S4
1ydgT3f9b4K0u04aGmrbgshtv1ftmL6lrAhPdugfbRWO91Xd3JXtVB4uT5NpIWiHfjglueD+kryO
DtjAQ+Q758M0BPxxVnUVbKwFUyfaJhFK3tOKTvNznXc+yMARzqzX0BMhw740CNWJYmZ74fXiORZC
l9YoIgL5kx/UxpAum8mwA+lkMXQE0RfnYfIqEkCCT0uGIQxu5u/iYg2pzhhTLWlaOCR1i4jUihyV
D+iOBCw8Gufq7fIQDJOgU8CnlWV3XdFYrwUd2Pdpfd14AWImaebtOsjof8B0POkp9QakynNIbFRD
nMhh6OPR9S13S+XE4II6co5P3C5465O7irKHhvBvyYA0ep5i3/LWzE3TgT86D8R5qaYtdk2T5TS3
7xGLHeaGha+ssKzn2Qm+9WXSfBMColOX5+bj6x79D5iuSKma246d5VQfeO8fxQhRbTdTp1Vh+3If
plFons5YVTjuYCdPAeLvhxRkSnFnD96xFnmw00s0P29EEwyNm5AztyEYiuO0PgRBugXZNhhJB9QB
E+agAMgv3+Y8GB9GGbiHQnkvVYranSgEJGRjMgyG0pF0bjM0EsI27LWrVXNqPdQJe2mQHjIwwl6e
CsNuovPQ2MUw+fPskjsIPfLDTFx5HMjm28HUunanZ1xYiCdKCowYt3msbByNjG0lrEzWWb+/O9fF
EPQ0XEjyuvoBr/FcTyv/bsiR1rtsHFMH67DedSDx4rEzFZJzmhLge6C/RQSCreHCHy93YLKP5s6k
mvqyAJ/Ya66QDj0kjV+05wLiFcXGCEwdEG0Es1v8PwzHa4hM/mITWMZuU9yJtwpATR1ortzYI3c5
sh/P3eSqq4WX5NoqmofL5vk4oEF1JB2FTkhN65Hc5XV/z0ckVVSDVCNNhuOqq9P1gRtf7skwDB1N
R3DdDrPGyn+SvJDZqUmXoI/CRCpv45Zo6kC/1Bf53PdO3z7zKWheUJm0DIeVMHArR2BYqjpNTZUn
DkrxLcgzBzw/Jm6dQGsjALHoZvjbMBk6ro7PTW6HSHadUdeQHhC9J1EDWfcTV8hvq8aCfDmxd1pr
HeU7x+OMyLQmYfqGeJkVnrze8rO7xRJQSr883wbQBe4C/+4hR12og9cig/aUOhG7vUG11ec8b++q
lXJUinPlDV/Hroq6hF1f7tPwUKCaswvl4ZIZ9unbnAGYOPjMjWqVf+rrpX8E/Vp9XIr8eqytcOdF
VOe08XBMjX1esbO3ODQiLdRdWl7tg/dRHYAnLE/mziLI85oXzhKI6eReuTU/JnfRjm8h7NwNRopY
R8mqr7hN1+B2ctMvl2fC4Cz/AdrVeQX2kCwsIu4svwB1SQ6eZPdLugnlM/z/f2B2c+9OeW45z4KI
ApwnI72xls7b2NVN/6+F5JoFYMrC81xUzUDNGjUpAVQVEeVdsvD3PgtpB/c8oTzTh4M8E0BcvZ6X
kb/QEsQ2znza14Pm4ghT5xSBXYR48+DRtubyal3+Foibry53YJqC9fu7PcSDXqnTQcKviJLO7v6k
U5l7YRyWoOreKl43XAN93aO90HYkVeS5GboxxjU2iWbPZt/dbvlVCLfdhfOADue/R5JCFIon+Zy/
eZUNXvTZgwwBimfBdAZt8cvGMq0o7RgPba8ZII9Bnkt3ya6qmXfHoGvYsWrVFi7bNB+aS1dNAJY2
3mdvAJOLr9DaaVCZBRHw864R6Cg6JbmqbNSTndcV29v2P54fZnHobwpxGSZbR8ypyesr2Ig8d9J9
gXJmGns+IP0gPWsOZbdZ2mLqRvPtfKpzV7he/lMk9XNVq+JaduSJeXN57ctyizzJMBk6GI67tGG9
CMEKbjO/Zy8V9yv+lGSb5QmGw04Hws2sDpSoO+BW7OCb8Jl9ZihYjHmBTdAaIcQM0s7YyvMtTRzT
gDRvB0x67kKob7+FvBUH3/W6Q1lA5O/y4jJNiuboyitnGlSVd/bwQjrkbcL+SXKrjpwQ2u6Z7P0N
TzfcsXTU2+LnKkPyrnlu+XQdlOI1zUdcf/h0GhNKY2i17ssDU53ORth0BGcnaZ5lNwHl7fSAlCzd
loKtaRyar2choQX0G/I30bYQQLK5DxoH18/iQBThJycPrGM/pMm+41DHwfHKAhVYU2J/5Ny/JimT
x3Th/al1Ifd5eQEY9kcdBMdH2S8E7/pngPmm4tRXfnkVFFNBb2dCgq1bj6kXzfdV5hQJV0VwJqgr
xRW7lLeJvWZv83Jrozf4iU52I3zL9x1Ruc8zZwHqVmh+9vmQHy6bydT6OrB3Zy7D3ZW4eeI9+0B9
yF+uTUb/xrfAh7wVnjKZSPNz22VZnQUJkiOpBMVAZLfgMFiDfP11tpRbyoUGNDjVwXCcSV92nNeo
l3eevJENp2JJwq9D4vA4SIHsUo5765Z4kTpuI782tJ5PScZ/7zOjduDjkY46CTVUzzNokw8FEzd+
SObjvsa1o77iakZdekDPVdr+EB1R8Rhuig6bpkdzfGFNovDbgp4B8oI8zFglxxU9WKIidF9kVwfD
yQzJotbN6bNAhUSMfLF7E1btzkuKjoDru2byyryunxN76G65JcXX3SUMVAe/ldUo6hq5tmcAU2dA
EMdFgRmjSrfI5Azup8PfGGP17C928ZY4NQLCVJRjHfVBPm+8mg2zqyPglMjdCsGv4Nkrk2tE7Hns
u93ZsZtiowPTADTvntq8AVo+q56ZdJBstFyLZpESzLvatfZ1+Bvor6dZgXrxmTDXrU4ECOriKrBs
b3na14Hmub5b49kX8gKVbmK6zpxg+Ior77Cx9g3Hqg56kwHIeUaon7+5lrKTKAdcuAAtazNG/Qhf
i62gaz+NhO5bUGBo0IbjglX2/0wK8/x5qc/LVvHehwsJ7Wp7EB5JY24HIAxJ5i9BM0SiOQc92zir
P1xEaFzbg1BNXVhhXYKpL8hGFLLNX91hk3npwz+HZPuaDHp3wgWTcssGvCp4GT1w65pnj2X9uGPt
oOn1Kv2uacCpbFcINN16d43/iHKbfe1qtwqrYEmdLAwMuH1+qGVyhPbf4XLTH6bA8MvrffndL3dS
Qj+7/csPXMjT4FhePDm0zCJfJfWpTEE24ILV/gFFJe6hhvz2nsce+l1n512/TmH53EswxYlbfUU6
rId2MfUOZPI2gIYfeho60DYiayrZxLIGHfSdG89N/5zkvjw4XrbcAALRI2kl/I3BfLhe0Zf2uEgY
x7N+CdEX+9QPn9ku0Va0qzmv3Qu3IhL8d9BEvrKK9srdfD6avEDzX+72VmeB4OzoeP/Q4Ih4aSTL
n5fXlMkcmvtKFImCugvLtfTqf8Q0Tb8r21leLzdu+PFA+3E/dHinGkhSMv+W9S/+/MLYt8tNG/5b
T1Y0ZY8SYeGAm3+4rqxHe/59uV3DL+upiRa1JFUHTpijLM6D/FOAynf8crlpwy/rvPlIEEwJLUGx
Vyynxjol7fFyu4Zf1hEQkLXwUFEO95zsu4o89eF3aZd7rghBqMMfcnsUyUzALNZl+T+BDFGOFPIN
nIvBHjr0IZNF3fQFeDSnpIzs7KF0NuIHhu1EBzyALzIjbGW5TEvwTVSxl7/51W1T/6zTZsPmH4Yo
YJd1Lt5tiWVf8nxS+PfGEgdP3TjzMx6SkpQbp6ppTlebvWt/6QLUJRO0nxTs5BYqAoLyIOZ+o3mT
6bVNsOG4W/oKdNughYirdrpiYMvatxq1fZCCf6hieKQfJ/abZ78JhQL0VnmWaWK1/WTmPS6UE86J
wboHSRD0z9tDPj+EeBjyatl3gDNtR5ysLJNhScaj3QfHpsWUdmrZ6U86lKGF0kQiSozAa7n3QIZe
XQ0DYncb82pYNjqCAWBPgpnErtii1oS6/dX/OLuS5bpxIPlFjOACgMCVb9Ni2bLam3xhdEtt7gQ3
gMvXT9IzBxktPE7wptABeARQhUJVVqZO+REiCBun3rL+JnyhTFmofA/Mz6281/GXxSsPPQgz+N28
KZtjm8KIcRp0+AmqVr/efC7KywQlBEGWaB6cQ1Bv1Dttq7T+/41xERb6taTw8WHyEVDPQ5VeWL4V
pNkGNyzX00tezOjsOSmePqAL7lKUaxF3FzgwROPgn789H5kPRCxOp8jb8+TruyBEPRgCIEmd7ouQ
TFGdtG6SUAfY5cy9K0QSedmWkLDFa5plc9Lh8KQTFn4J/xb5h3r+J63/1dNll+cxS+bCX1yw5sBn
LuN0bMBS5SLnBoqvjcNv8ZkmD40z0XLOGTCmc+ywxyAYkNArvell3483jg1Ju3GCaLo+afTng+8+
FR9i+X3f2MaZ6YImlV6DwIPU45mr8qgVP/KBbTgd28IYHl84UzaAoh/hKWQ++ccm2bjGLZZklrxn
zhqX1Bg3LNOvXonymK4/SJJveAHbzzb8vF+mMmbrYfRY8iFs9RHYg7+vL7hl6P9UvBuQqI9iwdAI
mHwaR8lUb9xOlkUxS91NL4agazLsZTIdQb7yD1sWwJDJHqxgKEz9FqlEqBMGhlefPKP7vyL/qnyr
BcizLYvh20mVuO4yxM7rXIGuAV1M3/KG+1EZBvdqxn8KoIyyXj7XIUctcVzYneeBpYJV7qe6lY/T
tC/zhc9cV/fNDRBmftiKCfICTdMBxoaMjrMl8WXboPXj3wy9NrSBygt7n4f92WctxBHkGcDFfU7O
LIJPC6trAD9As+7nX8O55JFAhlD23i6OACyNYc0x0L1EE9xfofuKXpSDHrYyRbaVMaK31ncqQdfX
oEbTyBIfk6SOaP543eQsV4tJKCOWJGS1D2sWgbhzR9SLBLtkqf5QjvFGPtByfM2ad+sVqdOOA16z
I0HY6X+nA9/3NDSr3Yj150xCSBWsjd6xEexIQdt8fWEsq24yv5CAjxMET/RpDu4mKMwG7Qc1/XN9
bNuKGAY9k5DNjlrf91w/9LT6exHxxjPCNrRhoZDdjEGiict8Zmfd/FXoX/t+smGei/DR5KYxricu
oOicx120qKEw6Vwo9JAcHmBgtzt32SclN6Ixy8E2i9RkAtCQz3D4IZocog6g5OPUs5+888obkvvl
l+vrYjsmhnFOYa1jtL/jaeV/i4t7f5nQ17Uv/jBpWTxaU+EOMJxOQyumoqdReA/xZirI8tPNgnTG
xgLakqp6ITrvooJUL1kB7VOI7u37/WY5WqikVMH62BftA2vqaBGQud4wzzXd/B8ekFCYlCxh2xdO
wXATBd509hSYpLkPHpCwV1Fc6bNW2bPO+RZA2XKYzHo01WEv/QkZZA/CmTKaaN5OUTtKMELTcjoD
grs3Gg8MAy5GUK+PADqcUtpH1BcXMBIeBlGerp9Xi38wmVrmLqABRIVhFkF55lMFUnSg2/aNbcTL
c+ukfbnu98If6v67X3y9Pq7toBpXa5vkqASvDyuunLt5gtgD18lBp/XrvvFNG66Wvvdn2JnmWSSX
+hvj3SGUu1RNcFSNgFkCTjtIhmUZa3nCWyXqXe98/ZdbdtMsM3dsccCvhaELFUZpCHLVfkthwzb0
anhv4rEBb2Sqe0S0Hp+jthuPPdniJ7QNHf45dDHyMqkCxGIScgWnUc8+6i+pvxETWGzVLC+DR3Ek
SoMPdkzGDyMrLjyFaof2jtpNtirA4n3vY5aYnUGD8nLGiaz5Q+An5z546dK7LvzmQTS2Ge/drSvg
fQQ46MTWNXyzDWPGAcgtpuTfNEVPgRDIHCVoEBqbtI5qP1xu8sLxogY0Cjr2ywsKHvlx39kyrLmL
K+JDJhJJq+7M6qdyZ5rkt4Ttmy+KGRhiQ1CBnQjLD8Rrbqba3/jJFkdhVp5n9MFIEuNgBd3NKD50
4wsa26N9y2FYMRL6JUsExDV4iFYtnTUtYNn9X9cHf5/oMBQmp0petks7JrjOOuW8+DKAeKaKejX8
PbDpSGMF6RwZqYUdBrzrSTcAra3YxtvVYjAm2coM1C6tW8xN4+SGh8Fjgbz5EBc31bJFYWexeFPA
Rag2j1uGjWmr8VL6bkTVvG9fTLKVIXSXqUzhvLPgjiEBFGRb7XO2H72esjcHddDcn4oZUbrTf477
H7HceA/Z1nud7824RU500C84SYNevjqx+1iXR4g05LzfF3eZDCs9ATIrrhCtZAvYcR/d8Kbb0umz
WNjv8/vmt4cND1e2kOpFSMHu5Cq6245ddqw02+l3foPd3kwxtuCSc9bjGDrpheegaK3Fxsrbfr1h
w4wGRZBmsCCdVNGiPnK3iwTdiEgt22rSqKQx2NqpxLZ6+ddB3I3jlxQqgPH473UXYTmNJo9KLfy8
clfZy1je987PkGz8bMuamAotrXCBS13lgDMg3fukO8RgUi23cpG2RVn//2YzXS92WzQj4gnA/hHO
Vxqgm0iXh0D+vW9V1q96M34CCvtk7mD9o/dAkHOvIeu6b2TDSmk/OXNBMDKcYdNWCwQR93XGhMLk
SEm7HjHtgFUpyj7SzU2dfZ/TfQkAEwylk9pV83qTNN0tqT4w73R9PWznxAiSKbLKAETD3kVwcvJP
c/s53XIqtqNtmGU1zqlKUrRLgioA3RZD+oNAd2VjH98/gdyEQokqSYFXgllCRwmEMRMwyrHHlqhI
aBEp0u1iRQM/oBEv537vxpJn6iT65ib0mluNrvRmdjeS+u+vERdGzFy3E3OnLBxOkqrbJWcHp9+C
EduGNmwUxWA092qskO+E914an1D43OgUsA1tmGeREob+qUSd4rGKOLpPgAvc2Ffb0Ov/31j+1KM7
xF1T0bEChjdzG31wuqY/XD/tloCMm3CnQdJG+QsilsxzhmgpM/oh5Vo+1mJ+AGGWd/DT8evQePQo
R0YPUhM3ykFMHPVi6fftuQn0EEkBsaUYJqc8yBI9BHrnuMaGuxNpvC7jwyntCojGNIc45Mfr62bZ
FRPf0VNSBqGq1Yny+LuHd3WEpP6PXWObSDFRTFXhh3jsggmguW+GyfvROMTbVdbiwvBvXVzTaWQS
v3zpolBMh1JtAZ7fd51cGP5tHDuna4f1KT3S57Kfb/IMaZ15XwTMTRwT7yiVOsTwYfyJCHZIpmLn
bvI/bazQunFnCRsTzbKcaljyUfSb0uWWZeGGBffQkwLTsaNOy5xEbvax9m6E2lU0EaCd/fOnix5l
0KKSxYsu+1VbbVqioPQXxGNBsrE6794sgplvtmRIwmaeGX12mdM8lF0SkgclupkciVY6PZSVp9s9
kSvmMnYCNKI6LDx8zso2EOmRvc4ZKQ7Mr552GBcmMO4Xl/IwnaDq8NKimb09gLItno5BJpOdvUnm
O61pHCSRUp89B/gYlEnVX6NI2gvX3S4zwycYlw1BpR4RSlC8QFbntZLotmBO8BNlWbZxKbzr3DCB
cWD9uCiXmhXZS1IrKi+ypCS9CZui39nuZj7cAt4WC3OT8sWFcu6dA6Lgz3yR+QZa2HZe/T9NImmb
MGiTuXyROJif57wFNr/K6x8NS9JL2+dbuErbMhmeFBWoenZoSZ6rBgpKxz5Rnryd2kQWG+9b2wSG
bftekkDoLs1f/LZLTjWRDXCsM8CQ103hXb8kmPmQo7LuJg4w63Mc9PypHUq/jtKJjz+VnqHZd32S
dzOImMQwaOa1QbhicW/HtPwyzux2pTGHTP1jO4aPasDbtH+ok/Hz9dksK2Y+8py6C3F3zukL7ahb
Qye5BAow4yM9Xh/fcrRM/c3KEQPVHilf/NnvP8Ktg0Y0nw9rYv2f3NHu6fo0ts8wLDwfA1LAqwbP
v+mSullMd2pIdoVF2JJ11jcRJRzfFJQsL16Q4VuWQz/1KOYlWbkr+4DxjYRq4oYg1S2L4DnQ6I2R
kBIr00pFYQlKoOvrszrr/xTFMINh4ZVCBq+s0uBWLsvfyUSfEr++xKDdW3nxA7FFEWLbbcPAVVdp
hepAigYu0F5QvjjRnLBvzgQ2c+iX7AnI8DGGlZOlk5VMe/qc9D3kpWKI7bLLNPRii8nv/dNEzZdh
W6JvLoZQyXMH5vjbtc/4RcQpJLivb8b7boSaD0I+z3QuYXnofcJuyKbuH2sodoAaNdsoca++4r/b
Tc03IYSN0zIsnfyFaR0Hx54N6WfHw/2XgiGEc+ndUhCNzmDw2SKse/+AUbOTxgXkaBwTj/2mL0iy
NL+dZxWoaGTxsyb4JUu4ySdh2x7D2D3JSukQXIbtnLr9AVK0DSgEa8U3rkPb+Ia5C95ByqctqhfI
OrSf4kKjrsiUbJ+vb79teMPamQuwVlq25YvXlJ4+lgKcvufaKdqNrL1tfMPWtTOnhcpxyxZpjm1I
WfGr8dt24+FuO7yGiSN/zHVFsuKFlissGkT2GiXRpCfkydfT1ha870gAZvjT4zL0Zoa+YuFzMEqe
eAcxL3IsImw0pGuPRbp4xImqpXETsWEyllUz30q1F4ALaJTZSx7HcxhJsXKMsZDz4bhr283GD9kP
kjPUZ17asV2ayKXDeFYJCGM2YlDLxpg5gS4UdbgQWT1PGXFuaVs27YEkdfMNhHXjxhzvxybI7P25
LSqrQClXTsUzGcBrvnov4qtDiyL2SULM4LfqVqYhFjo6+4zFTBuQRk+9B66H27mT3/qSozVUCM2L
jQ+yLdp6Gt7c7EWHfuOV8PQlGOiXbo10Y5Gf/x8vA8tB5oaxh55Hh3ySgNIAJ3Xoavo9FF3zvSw6
eqgbxc7XD5ftOwybx00+1eNMqmc0vH6Hk/fvq2Fkh2xc5sv1GSwO3lSRBrizCLsOl65Ap259Gujc
37AhhuZzLRnIN3xQI+o69/e9eECw8ufOVKmnIYoxJS9+UGdO5PHhVgetqjc23mLuZtuIj8upVrJn
zxAkyz8lcki/OFKM+2zd7BohbOwXSUHmk3Gff+171KmGuFx2ZTgBKV736M2p5WU7SbCm/y8Fgt8H
CRzwTl0BaipHk6BGtNiABAFvwNS7i3kYpgVEp4IBTQA1AtVddXN8xXqW33xFsigFtUto5I2x09+x
0p2aQwmimq2Mo8UmQsO2BZRgEb6Br87tXXlTQufkUYIA+lc5IKt03ShsUxjWrbua69lb0pfcbfv2
s4IglLqJEw7FsQit+cGW8dnmMcy7H2Y3F21Wv4AY6u8sbsU3MNR8AantFi+vxU2ZfaWd66RKSdAP
pXnFL8BfoD7psuGgmOwvPRimNxbMZnaGVY94g4xdOvBn1njsjsUuhddAanKLXsXyHWazaSdriDyk
MXv2Q9Xdz9XKnpbMybFSXQ2K22642bXxZudp75QlKaWgz0vlp5deF1+06+fAtnm74HiCmp09MbjY
OaRVvCxSGoqBX5K4mZvjkDa03SpMvd8+gDnWVXxjgbGMnWZwZPk8t8g5g/4Nek2QKokXeU9Wbhi8
rvTvOx3CnY+rqKAi+VOtBdLUzjeCKtb1xbQcCrMPyKVJGGdS0VvmzfIDkAP1ANrKYUk2fP1vgMA7
z6H/kGU2ug54hVRKNsrlgTRDqSKZjuhQGXOnCA5pNnptlCAs01HQ+eXaHbdqEYYDWOpyXvlbHU+2
42n4i8IfOMf3eQ9jthQHPubLBQR/9WGpxKvTqHjfC8AkzuyDdOm8vGDPU1WrKfKYcv7pOjffeALY
9st4AjggR2gFGeqXUfmrbISYMqZ+9guYqrfSRhaHxww/oZwiXHxG6pe6Ce9rYDCPdc2xbCHbSXNP
zZaifnCb0G3i4rn1WnpMhvwLsLtbv9+yRGZTUctm7HQ209vYrTtwhYGAElXy6nzdYCzHyOwp8ue+
SpXE6oAX7ROi1/bSjn3bnnlY3/lUKb4R81l2wVSj1mnhIMMS1C/T7DSHinn6VtWuPCZz5u1C+aNv
aJ37jQ9KQAGz5ITS56ZWejx6RZ42EUFA+3R9rWw7sf7/zfh90ORpknf8eYwbF5LnaeYcHDlDX+X6
+JYnkdk+xCo1SaIXJD5y0n+txnrq/gbmG0JGdJ6q8chD1H4PUPpywJi0oNz0qcnrUO3BdGD1jMDA
lYHjzARRuArC4itwdNl0ybVXiY2TZon6qWHqCp4xG2uX3iak1QdFkuFLW1ZPPQKEYy5kf3ZiR2xl
vm3H2jD6cco8F3pQ61L2IJYCmXGWgMhzruQHp2y3ZA8sB8JsOuozletarGFnOP9d4X1/8JIp37AY
yyeYbUdllUPvCbpoz0FO3dNvpe8UPjgai3E49q2nNq5My76YPUg81mVFnFK+9NPyd1yBpsz1SX83
6Co8zk5cPQRDku2qMFKTa5Mjp9A7jOA26Zv0Urpt8H+kof5mCdC2J4YTaPAWqPRY0+e5DJDYKdMu
u8PzoN4CslgcmSk83TukQIt6yJ7RQ/pXQjxosPuHYXF3PsjMVqW2gxphhqToM9r29VG5Eg9iyvdd
t2a/Uj9WHYVwFnnuwdB7RmfLHKlB78IICGoSaU6OdDnJUdOCIk4VnMHMHFePcRsXxUZizZKLNnuV
0lVJU86UPXt59cq4Dm9GnZ/iQd71Sp+YE/sRAeRt3wPDbF2qp17Vk+PJl1p4oBgbGxI4j5UHmv/X
6/7eclTN1qXCrYvZL5v/TXRLWaMA0eAxsKv1W1Cze4k7FIznTLFn2pRsQMIzceSxGx2yd4FWz/Xm
PlQ1TbqcB/IFZPg6quVYvlY+Dfel68wepapMlrqokJn4LVk9x6I7im3Kdot3NVuU9OBWfh0reL0K
gA0tBhIRNGJ+juX6Su3j6se+PTbCdHCt5AqMmOy20JmIwOHk30yQZDteH932Fcad3eo4AdwnpLcr
bX9Rd+0R8mGfE8YfRDv4G2GJbRLj4iaqcqZe9OFtS6Ds7eao6sZ9+hoDPn3wGvrz+qdY/KrZwOSy
Lpbe5IW3fT5/ddFHHcVT+yDSge4zZ7ONKQbVa1E1OrxFmu7XLNIgSln97fqPt1iyyZUps7ib6qqP
v6sFxcqsTSEJ1wGR/PX68Ja18der+42hoU6nUuqP8XcQsaWfRz65Z6gKD2WE1MTy+foctk9Yd//N
HFVKILXnjFCBaGQ9RXHKpuTk9aTYWCLbN6z/fzM+WbI0bnzQoWY5+f57f6sqec1Vlp2uf4DlmJpN
TFkDydqQo2xYJWvqrNJJKe6DCiuEziK/puBadkWx8Sy2fY1h1i2DFA5K0f4DazPomk3sJ2NLfEnF
ptXZ9sMwbdIHfpYlnN9Cl6E/+HBWkRfqfWVJs4dJBUCUIVmT/Eh9WoKyfQ7IofQp33IZtuUxwm9C
urxxJYjleuW6Z9b6xR1vWXJEJXkrDrOsjwmM81OStRItlQ+KrcpyA3TBdehsMQNbPsCEwvWcLmQA
udoDPgDsq25cL49q7Mb8ME0e/3r9xNomMcxaQlwumcUS3spm9amVqC+LN2bRwMPleH0K2yoZVi2X
geYiG53vY+7Fn5osdT80vGvP+0ZfP+yNTfeKF7HIYuc7Am7ndpEhOLrrLQJ42+qsn/Rm8KQAPG1e
WHgLLt/mkMk2i0Cn/aXzhp35AhMJJzun0FWP+CvrvE+xn7QRykI734ZmExPzfT+tClzNPZonWSR1
PY+H/cgFs4OpLvKqLnPlfO90Vl1UBsYpSFP+dX1jf8MZ30lz/u4UfbP4mUK9pspI8AE3Gy5M8SDR
8XGJWfg45pU8x3717E81P7CYnafQvQwj+OXTHIHNkqD5YfJ0fWqqbiPutxwFEyznQmBO9TqtXkXh
+BHujOkSjqt6QrYJu7RNsT453nxwzwPSTI0oXuc890jUDvojC0lbHkoPkjLXV9VyQ5kAuYwOIc+6
pHoFuCkvojGIv+Fm4seYLMGTt6ljZ5vGsPlqoGPB25TdzgV7qLoAKq+QzU2a+HlxUFnd9y2G6cdV
2NEObGQvfRh7UcGY/DYXyh0jx4GEUNoNy65GbkH/g5gTZT4Niyb3votYsAJ4I4KKpLvhwn4b+zsn
3QTMxT6uwb5xg1sSh2H+kAmX+gnkJfiQweGIMWXffDdpM3nfJXPb3SeijucUIn4h8CPHkpNK/8Na
UZVz5Hbj4IpTXFDNNgzR4r9NsF0allTxoIpf87yIm2hUpXoOlzzZMCzb8EZor8KeNLJQ5L6ag7k7
qnTqPCgh+P2+fI8Jr2slEESuV5J7Hjq8rqOiU4v80qtyLMJoKWaxj9iJm9iIPqY48X4KYks3+wly
8B80qY4BSenGG+jdJBmQOkY0Jpyy8zoH7Q+giP0X9Z8FwkA+YqYwpCdeLF/mnrYbU727J5jK3BOI
1/W9YMOpQbPaGKoL4DAbRmsb2gjLCqddgoXiK3wCfpGmQLZkIx5+1+eE3MRALKyFwEhBh1NW/DUt
H9x5isLmXNCNc2T54SYIAtnJoaYcw08gHT84op/OkOXaEjK3/XgjDiuzUTR14qObcZLHIYMr/g7K
qiPd12zMTRhEM7CkQWPF2h0Y/5W29JPDvl/3wrZ1MbxwmEtfNX6iwfEUimMDkutIOd6w4Rsth95E
PRQ4hmMh8bv7nl1An3sJnOQylFPk58sxAKvGvo8I/rx6uzGp8iXFNJ7zqXeTqEIz7PWR373UcSoN
qwWCCIJ8LEe7JERXEt26UVxP57LpX6+Pb1t+w1QBtEbH5O9f7h37/B4KkPvGNew0rIBfmZZFnVJX
g1gYDxBkerZwapZdNXENI0Q9C56CGqOQ91PLo3x6TJvuoMAElE4b9mqbw4imPCjZu1NeqZNuHjg/
dTQ5D3jcxF1ESLVvc01UAyANgeg4ugDVQp/GgN+yGDqlxbhVQrJsroloKDNZgSLAGU6h9KIBGvYL
Dx6v76/lXJoohYrIcewL/HQ+feXufZV8rPWeDH/ITXwCXXzlI82vTpPzZQ6++d7X6z9ZwBj/EyZh
XMNIp6XPWj8pYErTx1Y9tfwxTVBc7dvIIx/r6jsC9J37ahgtWKjaOUB/2MldbmfynXQ/ymxLqNO2
8IbBAiSZz2JdnWr5KUoPd+Brs9mB+W51AktkWG0z4v1TxtjVrv7Uej9i+tiFz33wiyr3EFYbDQuW
u8qEGqROA1qJBh2kOnEvDtAkAYiNWlWd227aSFlbFskEHKiqawKSgDhAt595/C/vb7KdYYKJNkiG
jCR4GsJmWfy1HJonrwRRLx2PbiM2yga2X78u3JuHXApMebGgTnoahi5Kqqdmvp03WVJtq79O+mZw
NIDTnoJy+ZQQBZq5VxmkfxHI0jnlFtmk7eev3ujNDEuvwyEoEPlB5uChn9UPPjif62CrAGtxzCbE
QJaLzNISBjA6+mYm6Zn2rxV3bpYBdOpzdbnuLGwfYZjw2AVaegSz+H73EJbeYRibc517T9eHt3hm
E0kwB0WiOUfLOvXSI+H6NPpbj03bBps23IaKOm6pToX3WfcgQkgQ34OufaiK8/Ufb1kbEzOQi8Zx
Jw3r6nR7BqYahG3JgQ3OxvAWP22iBtQQsiXpsDZlNd13KT+ktAGLXXlIwbWt4iIa8jkKu13tTSE3
wQO5B7FtAGHVyaW1OHAIep+XMR83nJ3Fo5pwgVE5VeWgneUFsUQbgdVuPBS9eBiL4UdDg9spHLNj
g5zU9Z2x2Iap07mkEDSske49UfEJ6m0RAa9GOZxrEhxAxXu8Ponl7JrwAa7HEZSVIKvo3NaH4ijJ
DjwstuCJttGNWzobdTYLvuDc+hCcXIJHQG52/nDDpil06wB7xA8HVyhYKdUxCZZ9L14TNxAqjxWy
azB06p4COt9ytcVUa7M2w54z1IKk34OFouuGX6qU39FEcWrGrTqKZXgTIkCrWCQhxaL08lvYTsdw
ucRkoyBq2UsTHcDbsHH1kqpTrmhEQbs4TVu8BbahVwt4c8nEI5JKxUprEoTLSbrTmch0316aJKZk
DjOnC9YbsnI+BvHyUHTDRmhr8c0mICDEvdW4JRY79T/U2QUAWADLH+twq4nAtpnrar1ZlWmG5Gzb
IOCHtGV1DIcF7Uje2B+6Jd/qLbZNYdgnYAbz3HfI7XTUH6KSlVE5AhbA/WxjjSw+LDCs1NWwSh+4
tJOQn0dIfCN3HfRPKfnsxFtVE9s2GDF0NrfJ6DK4ycRLDr4nfvAqfUWT4MoWuEvmO+QmGEBB54nm
6Ok/NRTkaVUXZcNNWven6z7YsgsmEkAAwN31CpaVLvJYzPkhXu7bTR9sG914+45hoFo0QQygtCQ3
ZSweXc7ufF99u/7jLbZrYgHymM51w5AKq1R5aIQ6Kujs7Bt63fE3BqBnpGt5g9AECQjhfnVcd/7S
ysnZKppbrnOT0DRsY7w0C9xO3qTKSDYXrYJfXM5nZG6L49z5p4yJYWOTLaSm3MQDkB5chyVFJD3I
9NQ2L0Xsn3ibRCv9l0CPQg3+/MaXJ15vwdMslmFKag6+l4fgC0DsPv6s4vmwdOUhZpdBft23P4Zx
N0PXDHnoZ/+SolH3SQJMeO+1W29ji+swMQHYmcmFrgPObUzuHLAHg330nDTJoQTZJSs2Hpe2M2Bc
yH5KC5kwUIzVY6DvaZw9uaKcjv4sH3VGPNCDoYZUTnSLmc1iLiZMYIRCRuDK9RQQ9rev03Pfut93
bYeJEej83tc+ytGnhHf3bEj+GXiw1Xxk+9nGDT1MA+3Umk+noGMt6vkI/d3o+s+2vBBMjhw0Dmsm
Zlq/ukN246qXuoMuwzzcAIB4ATQU6oXy6I/+BqrcNtvqJd/4lLIIQ9aDueNEO3EOgk8oDgRNBg+T
gHn2xIA0Els0kJajZTLnJE6T1VmOqebqPiW/xvKRJd9U+yUgnwO28SKx7YtxgXMalsCgsupVktQ7
jGouT0vl/rq+M7YPMOyb0npIc06Gk0vmO18VEfSdI8iVgo3Zhaunh3SoNsI0i6sy0QNZ1arJ5Uiy
VTL+G5hN59Okeu/oUeRjFsryDY9lm8aw9iDXgmTgqYKgQ3dDF+8WMlCfqF+dyyLeCJMtU5jYgBI6
k4EQc/060LqPkq740gj9yw3EufO3ZEl/4/jeyX6aRDrlRFwWSPDlcx9EneQVYjhROrqR5v/qhEYT
EEgo2R1qZIqhyP0k1ec6+cTRiogk6SXg3nF0/q1zBWESIPm7b37HT6RNTxUdjtwPojH/HmoS0dT9
nFXhRihoWxjDhQi/S0p/mBFrxtV9T+mHuf7KVHWEXuKv6+fVNsP6/ze2XQUlELMTbowp8cpznqFE
MQdhfDvWhB0EGiO+7ZvH8CE88FApFg0Me/KPqhwiIIMdLHQZBcTdAjRYLNuEGTRg1QUJBCZpaFEc
AeH8J870FhR7/aXvnR/DbaQjq0c3nSFbOLq/gvALaZandBCn6+tjG93wG0Pr8rSFhPpJehDUzNzR
u0uAv4jyoGPHfVMYQT9RXuGmyaTBnupexqa8VHF+o5N4A49o+wLDTyz9VAeUQAenz1jkzcNd4hYH
V9Ub5aj3h4f+758H1asZEvMlFqgHK3oU8NwB2654JcuwRdP3/jUHzdE/Z5idEs2XGiQmfodeT3kI
pviTGp5pfhuHyZm6N4xu5dBtUxl2nUjdDlVJ4FMb58i7+dK19aMI9BcFsbE5bl/KNvwgUnres/MQ
ZvrzyxrXIyAoZxoZ0eIEIvHsUPni3AbQgrg+wfuGh0zanxOAwmLxZA7RxEWJ9qvmkomngY3tFgJ/
/aH/tT2I//w5/uKg121IE/BLEhAsS1+eh0ncoH3uoJwgv73+EbYTZhg4WGSWdhI4Ybq/k8E9d37O
6vH60L+7W977AMO8fc9DqZBg7OVDecxOWXT7ZfrQfEnu20t6rg7J16fgo/vJuzuBPfPwy43++qu7
FOc0+gt/Fseb+ONN+ZAcxyiItpLM61F77xcZ3mDxFy9Vw2+pyDtVToeB3tfBuRWrrs/GtW47FYZH
mHqeJQnDR7elh86e8m7u1S5fBhblPw9E79VlQSv8ehcp61bPJ5GlB/AQ7RzecAVE6ABswYh5Uvaz
KX+V9dPUP18/CpZTZvLyuM3k16M/QC7MDdHydENqgYJ6smHpliU3GXkYreQ8lHP2omaQHftZodAX
s4t8JwSP1p+LzngTO5mvVwcZZ0ME3uPUu1mp19wNM7GtjWGBkN5rUrz2IBVwyG75YQsyZRvWML7E
WZa+1Bl0sJ1zpnXk1Uedbfzk9+N99Cb8uSYy76bM5336MvYMMWN2w2J67BG1+rx8lsOXpSYbrzDb
VxjWxFWXlWkaQ1S3ynwVDU7gFL/atG2DU9WM267qfb9g6vyNNA/GgSL1pSHnIyGvOCf7KhuoNP25
Vi2PG8EzKDcGoYuxK7xciuLlulm9e/AFMcOD3g1pFfhY7Lai081YQrA3S6sNm7UNbrgDcJwhLiY5
uWdL+ZR1vr5FcnCLnM82uBELQIiJDVUvGhCBOaF3IECj1pe04l72dH1p3j2iWBrj9icLJ9606BkM
PmhLfVx5PfrMjT/NuniSUHNMD3LJSmD9gDC+PqPtkwxHoZjfLt1ceP9SL/bxhsvpTVmnWxrcttHX
/795sgTeUgcdmJz/xXWSjB/Bfo5ExKKarrjZ9/MNNyTzWtRz5fsvKiUti3wOtbio9uQ+/mEwff0P
Z1+2HCkObftFRAghhHgFcnCmp7LLNb0QNQoQYhJIiK8/K/u+9MnTLt/wW4WjG0hJe9Taa/3vH7AM
BnT/wxD+jJFyZKQNggK41KiInWvfk8tgz6/cEmb0Qcwwi/DnrEmPocshoXE+BJM50aB+KyX/p9n+
f3IIvOXKJSV9bCOM7pAmW5Wd5EfMYg7lDrs/9kOmQIzcfzVWN2342Ud0dfEO/Fc9aQ60s3bCNBEu
DMkR8/x9mbNucr/1ynpVSDUn2wsNbRCdZdjMIaZSIDz4RJmfwO+H1maPx+MiE7OrOTjaWu1yOZmq
3MCoME3yvEjWcFDx9i4E+3JMy8nbvRGs5XtnBhfswwA6028clv9MTVN2jVquAaHfkC3QcxlCT9fX
wLerUFQn6CjvgvFNktDXXnN1ZuYkYoiOwfw7HsYu3W1T4NLMbyqyTT43vUgfGdXDp3cZwHVQU5UA
20JCojMt49AfVKoM+uy4xl/e6Gv8t2oCVu3q5BDuF/ibDYzrfeJ6NaKobkY4Ia/HSERFFG0p/4KI
54L6qNJ2Weme2L6S7AbXJhNfzoBuOV4XESSdGpUjCanF/l0//hoGTQFKLsu2R19+40/lDDa1WA9v
sTK+4ruuQdBJDUXFUWv1hRn/Y4nhV1qCN7zvy68iiaEL63lP9GlspyY3toXK+Ta9sWWvffnlYP7L
64LDQAVsmNIbt0HWrAyZKDAI7d756VcRw7dkagXn/NwbaAdgBGPLnGNvBMD/zJxS9n8w0GxB84Dx
8SSa4bFcCd23mz1OI0/f+fVXASPQIStbF9LfRlpL0aSrY3qT8sSigfP3rX3N/K/qHVfioAvl+JnA
MgH5D/J6WJ5rFX7uwuoNT/bKMl0zknIBPwLaOn72PXM5sFl740C8H16m9v7+K145Q9e1T40GV73G
8JW6TRf23czM0J2uZNK9sdOvveDqkPK4xs7yef6JueSk39W66/wRYsTreypauK2rY6q0tVgmTs+Q
ZQMvunO++P+YLXvt6y9//5eJNcmyuFL4/stW2xc7hzybRPPWJdoru3uNo2dbn9oY0543dJx/SI2R
bVGyp1ir+g2/+doLrlIOGukwwNAwB8WAVllfuy9KIwuPY/Pj76fntRdcxYxed+natbQ98crIHQnV
x0X3MQjp3qqwXln/a1S9DOtqnqGqcPIuCAsyQSlIQ5H471//2sMv2fm/NpeWDdV+rfVJlILnIySJ
jjMmg3Z/f/ora3MNpK9nw5ZeNfR37ydw9DXxo4jT4NPkwrdY3l57w7VpLdL225hUJ7OCHBUTg6gn
JmLTBZLZ7r0vubz834u0qFSPrS0xcGvXTCCjwszjCjvAFNr7fNA1uJ4PZboMCVMnl5qxML4kuOPn
b6Tdr23yVSAoNSbLQ7f2px45/o5pjLZCLOD7+/aY/u/F8cRtgdFenhYKDg8hQSLHQCCWrd36PjYY
xq9suBdzN3JIJ5w4IJlZH/o/wxC/j4CVXWPraQTx0DrokRpfhsHp4mS26ARSX81bl6+vnNFrYD2J
pgA9pAYJkO0xNsE/Ug750DCq3zWvkrJrWL0fx6Dp5mU8+aZTkCLyUNZRlcmaHif177v8yhG6htdr
w5KmbpvhNGqQUilAOvKlDN7i+Hzt6VdWXPMRtKHA950IHR7/Wf2VgZXifZ9+Zb16FGy1JG5PxLs9
ZxuoZapRvJFjvba3l1/0L9ewVNuwEN/p08JqKNwq1Fllo1QWBvYt4Phri3NlvcKNkLEOo/ZkJvAT
aLE9DLZ+ayTmtYdfWa/etF6g5TGcaJqADTha2mLj+uffV/61xbmyW1NC476VWBx0TyfEXkR3qePb
6OKA3veGq+Br0sYlEpdWcP/2i3SM7S+hcSVvDta/8hOuMfXG6y2O2rU6iQplF+iMCXNlMZdJs/v7
L3hlA65R9bKnwyBdP5yWUJqiTkBOOrXry98f/trXX5VeAjURMIMrlsfDLQshgRwzoMzFPd+7LrdT
dg2k5/U46T5Q+qQEmHdlFxetfG/+cI2bl5i4cYHA9tJm+cFBMZy7xL5Ml+j49wV6bfUvf/+X+WLi
ftlmNKtPvOsX+H0iXibNxZe/P/215b+y3LE2FTDKQXVaVrGnF6cDYrZD8/bxf+3zr6xXiAUcL+Vl
fzvwJOQjLAz+x2j+zsN5ZcAY6NwmFKl4vut/+nWk+eDf7Au8tjpXtlvrdOqCYO5O0tsvTJE/Klrn
osMIzhup/yurcw2hp21o4qBpEXfVCKEl8ANNpEqKv+/taw+/SpwX6sIJqpnNiUV0izLJutF+jpou
oG+hJl97w5XxllZ1ZlngmiM3BHnCE/lhnVFe//37X1n9azS9VGC0Ek2iTzre2oI7sf/HvlAQPL3v
BZcX/8u0SNpLChaG4cRD5IU9DtKJDeIupJDh+PsbLtnBf/R5r4n2XBqu6xiCQRRCWjLzDgRZAgwH
+wvrfLtM5vD317y2UldWDFkigrkqlBgQeXHFZUKIzXYfvS0LdtnQ//odV1aMaeB+huvRuIgebxcH
RityiWSegJewUVvaZGGv7TvP7ZVJ942Y0QIS2BZpnzGEsKHOeJPy5LWlujLpvl7mqAkofsmlVF3m
6Y5fSFVK3r1x2/iKTVzj680SzXQE5OnkAqiO/RMMUrAr/H2jX3v4lUmP69jGEGBWJ4YmcAbKGXTu
Uc6/7+FX1rwkcYMqbGxPAni/E0m69NaKrsn+/vRXFp5eJdAlriDibim70xjZ+p+FlyziebS8pZz1
2tpcXvwva17KlLnKq/60eOSJ/TKPx7ktp+Lvn//a0y9//9fTNVQpcXUm1Kkk0BDwCcju+/WtGbDX
1ubKfsetjE21yu60lH7L+7F/LAk4gWX11tq89oIr+x0dK1NVpaggFcjW9ADRHBCS91lI9fvo0Ng1
gp74aksVchQsfzDn/3jqBD/kfat/ZbXe1rXySyNxTeT7y2DSliOOfXrXw69R8nIYNtuVbXfyrd39
s7UhfzN5fmXlr3HyJEo611R0PFEIQme6Xn3ho/l5VvVbII1XYsy1rqy2Gq1PuuJkyrh6opAn3FMl
A+hDxrfzOL+F7HnFAK6R8yUkkJWzlzSlARN/OW3qJenevMsP/59q33/EmGtxWeEqi1QLZQZZRf8N
GIRxeF4QNz8tGwuDHYVY1S+o0DTdnq7MHM0MAvIy2/gm2i7TbiItkBfhvPIdXYe2yoAGGHb1grXJ
mrpDt5a6VNHC1FUd7tCspPoh3Pp1OPUYfFNHIRclNC5PqGdyV+OLhf6s/dStKjeJX5dMdfjEvYOi
Bi36aK2qnBJWV3uWyOa+r8ncFCAm3YZ9P2p6N1Km7+jUjycD+RF3dsizb0BfXq+5roJmlybx8BXl
p/1C+qradrLcwu9kXKoPCSXRw7iWYeFTGj35qt8+kKisn6XtyHGJtMbb6JLmzi78cemagGSA/zdf
GGvjIxWBVjtdzsveabURtHlBHBh6lxxFZ93e9rH+zbXiNwTJjj1AIbUBr75JxR81taDp47GascHp
au4XRS8rVpVg3tdlx36ZnoFdd0NLAephgF7e9PG2fuMY6f2MQoh/WMKU730MfgBcZGMPONcguvdO
RpnoppnuJL8UwLhl/gASWnnGlPEw5CbUGEsCheict2nHo8w0pfsoq07uKY22Gde1YXuuStx5lMIE
azEmONZOAVKVyQj7zqK23m0jr88Al7M2I1GXMNCHT8uejKNJMha4/oMcMFqQkS0d9qA99t8mUHRz
sIqpGgkgeDTRYJjhHc1gQoMu4bjeknSDwslSrvNDP3iQrFCUYHpOI1qoRI3LwayCvUClqsVEMFfL
mbA2YaBHw0TgcUx79qXvPFRQpF1Dti8DvXxOsQrhEcU5ePYs8eY7mdshzkRQheKsDTcvagHuDHWl
BL61HPpzx9epcJGrvmozh79lGK7yNNZq64q2H1lcRD3k6W6BE8GdOTEQfGjiICV72XbxceWB+qXG
cfm6bFo+lAvmmLNlWLtd27fBHsJR8qYCb+9LD7L1JiNhiLzCubg9BrPFUV2aTYhsE8qHJyMjAVYG
wqIPZMOV1GOtLJ9uQHkY+uMoy/J3H4SXe6l0hlYmHYXpIfwHZ1GvKRAyYmzcXZKiT5RPfSnuRzLj
WwJorAGs7UFChyG4ZPQ5Vbhyyf2WVo9Gs9BmZqYzGLyJTX522z+iMmNlWAHVpgun0ezVcENqoEDA
SjuXd7zdmAJTntxohsm6GSNdA67MC+Yd8E0mVG2ya+JSdHcBc0Ozl7KGbQOIFvrTUnHyAkas2uyo
gjvIZ+Xx77pdcWUYigVjq/EI430iZqz0h8ZLXYKOfemiHFOPJcvRJOzNUXPDuye24gTFrl+edQAC
uyy1JRq3NVJDlhHViO6HC2C2uUDVOql8rj3bjmEylNUdYGnhgtR3nkwBdrdIPpGYQ6ETKg6yypYp
jFWhUefqXA/zjG0rDdTEIBjrkl2SrkmHCVhwRB44nbEWIp6gJleWCZEHAa6p9uAUHBMo6BhYrZrR
0Ax08vS4QVZ62AdjnExA1HQDOeBj59Fkm5Sa2bxkvKT3tdZ1kpMZhIBZEkWqe/HtoDGbsyxNvGW8
nWO2W6It7EBXMIaY0SSknrt7F+saZS4t+YmlGJZ9riM0xjKn3TofW+KG8Hb16xBXWWDjBkSwyezj
6atYJF2LRdOA/pSjbFbcr/plmTKuZJd+4WnfoQYhATQhv4A5ZLG30m8YrgrqhoubtQImye/ixMbc
ZhsN1+Abmq2IxTBz7txtH4Yz3ct6W9m5ThXGwXfOQrPJZhTLb/cBaJvId4X7A/tLybYaT+jvg3gs
c0HjWpN5kL8uiBqL5M8kmmtMpnoyVcd6822KFvekthsWbl7vqG7MkldJOoR7G4ZG5Np4w4t4ih3/
imkLc6/clm4flB3BtIiCS5lMDQkGsbUNxnUXw8G63NC6HQvAq6R95FWiu9zUvuQ3oU3YdkdsyfNe
Mir3LBy2Q5XgGHz3w7bYG5f6cdmj4ikhiU2qBtSYM4jSz7pbI1PM7RwlQwY9h4k8hluZ+k/NBK6U
A9BLql53qS4H85hIEE/BI4LjBLE1GEpyBhRpSv9UcaCjx7KUKf9DuAjC77WtKr13ZYqwmGxpbQ+Q
b+TuJqh02G2wI7VNv71ME/mCbpNyewCCpIf8RlO7THjZLB8No9VHjIJ58jKn2jZhli4NNR1qaOAJ
MZdZL2mc1bHi6oxaYkzy2Mt2drlWoXYfy9Dp7lgbcFWvhWvBdQkOyXWECN+seVp9l6lGAElcWZMc
JJY0eVGrK9udtxuMvvSYqTsQG08kq+EWh8L3c/sRiCURg/haVfzYTEtXFUvarNFBwrH4Ozc2/XSb
hLFFchDQ9gYMcuMwoK8pluYIlTaUmYTB8+UA7YxdQYU3MscpGenNUDM27vwSWnfHF6KbPUTYAv8E
RGMz3Bixht8pNzHfsmhu2+llaxpnzhSaSFsRWIsviVW0TTrrwbF/2yoB1D+fBDKmnNS27GBrrWGE
ZKtsLi4sGgwTmTRuVis8CEg/9u1i0+0cC9/8qGZSxgcN1ITBxLLFZBxbKzvueA02rK98DpP0bpts
m/5g6ZCGrtBNYvl5aZYk2k+RKdujZZ0me8EhkPx95OGW7pZ5MwnLvegGP+0UB5L11LoodX96Mke3
NumW8K7EoZY3GNaqvmIJ1zo61GU0R+t+ZID5RRnqmHgVB5BmbMmHGjKq42eaANX+QREQN30qmwB1
CJhxZLA8CNd2XQGFBjqgrpqDMX1QyjX9LVgsJ/U0As2W7mgn4qWEsXbNeiA6LPsl5908bNAS0GrC
9w4YZv7NKB3Bc9pXg6+/MrR2xkdftWwC6SCf3TfhObILHqc6lPhGltiDr3mkniXK6fGe806ys1kp
p2EGuxrGH+DVnn/GEijTRy11BaBWyIPIYZBphjDoWLVAFGcQJiL+WPJhSQuzXRzpWC+M3qx2ghDS
GEmMc7QMtwz7cZ379H4BqBqjd2rtiL/hCuStN2BcS1BRtqvzX8owmRwGp0H6qqGavdrkx9xuM4JE
NfRyhlRlGs8mJ6CvE/u+KuMzEx0LjqxpV1H4tjch6MOgvFbQMqwQB3jdK/DlQy4wrym4tVtEGIgL
WKvkThDWsWdyAbrfj1G/urSQU9//AK4xrW4izdonU9qqv9W4D+c3QkcuPi9ubf3JAxUhenTMatzK
ow9YTr9aQPdGzN+YYHoIgygqvw2G4HQaXk2gTxQKCkQ0HdqPa2zjOxlUve0xZ4/c5zxXHkF3DRqa
3gdGxmcXDUwfF0BQ6J6m6ExXRel0k+rM44IMjkapVmEEYPWKiRnCbNEa7WuyeGaz3onOV4UcGs2+
stF14ctmqwCoFnBdN49MQoj8PGLR4k+G26nps2jryipXA0We5DoKnhR4Yk+ypFcYASaNSfF1NAkk
P8q6DYPvLhiNOGHYvT6tfsTlXdZOI6IuW2qF0LTQdSxFPnYlr29AQU5YtpFpjV9QaUblfm42Snbg
cuq/aTEN8ruAyBk00sExIAsvfNdNmai79eNSdfX4qPVU2d+6jibxxw1c1x/C1sY6C/wqmtvUVLzN
+3iW666GumW1R25r9FdesxgznLBz8psyAHAKxMBN3tE2Mug1mzKq7mWDHcrE2k3TjTcUmD3a6S15
pmEkph+iippph3GRlt0wNvh5L9rerznDIMZ4R+OKu99qxGIXyTQu467tVmsPY+90/WJEEknMYRFq
CjKuxnzGiEUpj0FYIRHisZ1QfED5kE37UdTIRA+Mzeu3aUIM/iFtG0me2Urweo80f5Yf3ZKy4SlK
9Lyd03YyIPEGQVt4i59UsucYCT+B81oDpCXEl0t5cGFSP2M62VQPNeUwKdZGdf9lkbMAq2TF+6je
db4Wv6ULgTelI6jEc29bPy0ZZaif9jH4eZeP9Yhgk8tmHsRtinXfZNZggNSht+eqQ+SrwdxGahu7
XWUjkodBjPiYjamfNgzRBuuW0dK66ODSVOpczR1qUxJPbsmn1VQ1Yu5mdcFNg1RrQbICqs6YjvIc
9w1UdPtKOXITA7b2S4cC+wM1wgCDbm7yYeZ8hxRvQka/7bY4HT7rzdLmsKAwPpPBIUkE7H6DzcEJ
kRsF6ujwtiSLePHNAK8I/aB2zgVoa/SZowjfy45ZnaMoMj+gI8fYUYUmnVSGCMg+WegS2/t15u3n
lCRD9bmq4ugpsWLqUYP0y21TrbQ8h+HEt/2cMKsOWkp4CKeTNGfVBVSjMW047ZkdLq0zm/a4bcJT
89FfBHE97oiAjpkIqg0wWaekIItLnoTgUu1KTA2yRyQNsGjCKgRmtpoEUKm2wb8hZwyAVi4YF9sH
34cgZGwhJVWkskzmIl2rtPsIadH4Ux/NKFT6jiEQsJDaYC8Tau/FFnFf4BvrZ5WM5rsPWf+4WDLw
B3T9VHvfA+78GfFzMV+cWDBOnajLf9uNrD8gP5bTBx3wBFX/NiRQe7A1JAqrDspSFxDsBI/clRHq
JFzPbnebMo07klAmYWE934JiNDDgkbUOPb+yDvMSxxDML+vWdTtVI/R9mQfedw99ydHSWFBaifsu
cWRHAuWnTENjp8qiygPJzED8+JlOQHP8gNGlJndsiG7VEDV3QUpXsVsUsq0drAzWuXXACf0TzcGB
Gqzud6kvUaKcR2jVcsTnETOIa1UXPcTEgmJhBip/gCAuv8p6w1lEn1gCyiSnUGRakmHCt/Rtr3fS
xlu5EyEqqKWPlu2AC4k+1BkoeTh/MqjeRA6q5zbar5A4/0Lspb0TMQ+rooFpb0h3WQbipfHnOSXj
zUJsY8GOq5DallFkzZ44yNbvABivviooU/1GmFVjAVUPXEqjOEHh1XZwv99sncxqlyTWwdDjVGUR
kqubHsVInaP7wqYduGRmsTfBjONkhhWRirWlifcKqPeLnwyrj1vsgwXtCxW0SDUIxguzXmw4+HW9
VmLvYY6wxtXAJoFgL39DQnwFM1M3GBy5asLPipOLKqILNKq6CWcV/04GpNHdMEW3JZKgc1oDn5op
59sjGNhGnKIw0A8gsd+SXPm5eeBtnJSnMqDzWDAdw5yQF4cqlxij/tHHpFnQqtdbm01tAreZ6i20
RxfNLjyMF/Ia020hahSrxwB5botDyUCqgA+JIN6T+RQdOwlpOp3PITET2J8QaQ7lENovropwTug0
rPpjv0I/tJCCyeogOQFtEx/Bq3fnPNo0H0c+8VtoPk3NCTyOYIRfatBdFt41CFf1jPaSph7tvk4A
+0MTz0/KlE2hXY/+kxWQbhCouW6CsgXtaWANGkPANoRddjnLnzxSyYJqgsICKn3mtNiGH1KglL5e
rOQMlVt6DzoVtJeAdonSvBUOTIJ9QLcgZ0Bg/yDA8607EELV3bmHAKMEDYA394xM0OOEujX0d1Qp
cSaQFlJzw6ohGnPJYWlLv9hLDxOrsRq93SGpp2XRKVd9ltTKT6oZ20dkh5dIkhr1ooQZjwt39nHj
aMGOAbMxsoIqIGeFunfYcRRLJ77WyXTuEGYRtsrIthCICzokzf2EyHyLMYXoDrKXy8dRb92QVb5u
f7WJn37DVJLmFhP7UO01vhovu4CkTq4rqVCSehCLgIvnx1ja5VnJ0UFMbw7c97GDz8zmSugHA7J1
i7EZJnMRYvwE1zFgw8wTobdHmroEKOwKt5/QXdLP3KATq6sp/UTQ+zjZtMKOdMg9jxJdOvRNVOh3
HYF+esFYtH5rTdAg+enbZMtrWTqOzB1N8IIvDXngNqmCrKuJeeK4s7l1vFwHRMeovgcoLamLTV1O
JYcyzC6FiFd3ilCCoY0i3PdqHSB1jVm7U2/DuS9wYPjveSg3W0gmzK5hYHiEFmU05GVl4CuAZUN7
BeP1zXEgcBXCRHj2WvHhKwX+2ORp6cctJ1Sh57WBe1chCgRV7lKCpqACRvmnq4W9J7jn3vcWNh12
C83hPWOer1r2BxHG8Rn26V7aQaoaAzJ806DKKM0nAgz4U1Rxc6pTiwS+a8lceFB1fhPzqn97X29/
ptU13wladkjU4KhysEDBpEqAs27/+c83v67fRKrWH9rV6Ox75g7D5iSYSnxytMm4uIxPTfBjAXvV
U0/TpnAOXqnwvEbPgHmkakVfa9HtllXpewiJVBKDKaY7gckFXVTTpe73MFTBNwgWXVibgqED+g/D
Z2wl7MVVIb4Htm1N5qpl+sKrdSQ5ZlcaTCbpMXmKR2tPKEz4Z7QK1GkJEvIJPyI+1E2y/qTDpO8J
ptiqjJB2/ejRp6RHsGSW3xnK4jar26n9qFjXf2Almb6UrofXQI5zCYMRVT04SUSkslGuSXor27bZ
1hzdMhjjVg1BU/QhSsZshIeesxKC1hAOIFClOG52Q78SDLXbL/in8jBFCQQRcEOxnOsEIzcDzkv1
QLSYxZ22qkcSQ1phcfOGHneX9u1TSwc+nceFT78XwmXeDzFkyXnZNk1GcdPyBa0WHP4wKVHGX+SD
HwkPRvUCVUb+AW7aPkYJAzecDilSygVhsIc0wAjNGqDvz2lCll9ou8+fhqGOKnQn4+TQbo6gCdaH
WEyLrl9eWiRWmICt9AE6SVIcwAbW3EDuw5SF5iAEycRQkXMw1TUviMDkI7rJkCTskwrLkVzmKEq1
oQoF521z8HMqgn2rARTIKLoxfh+hy/ScBHUUZHZFkCnmacXt3ZYinuHP5CnoSCpyDMNgwR1T6X0D
KJUpoF22PuNMqz2iwXzjaaUz24kSfbbO48Cspkf1JOLA25wROaCQKZtvCW4JIpwdIV84yOlvOgX9
1nzq1AgBpQSbhJpM3yECDzPQcWH6OIqLSJq2M7iF4HqRAQTQr6XUuSdLenusJ7goxGm2D+sUI1Yj
FxBUpxu8Xsur+SM0voBlXaMheCLAzx7RXESDFx41+oPe+vyV2AXp4CpC9F2NldthgL7VAHyYgyuc
htHDB6xcRxBJV8KhN6DdHTqw4z4EjSnEXtZLvzihy3hcbYCsX7asfu56EDXmgHs0Dwa9z3wWqHhr
C4XXS4ZwwxtuYzTGgvg7jOuPGA2sgA5C6B3o4OrwIHxQ7SZkxMGhW1IsqQ4S8VKWDXZbQiBcZmkF
vhD8P4N8IDIBtAMDA+Q4NKb5Ubcp+n5NRdDeAw3IR4zPSaTHbDlU4Gl4IYywtOjJ2D7hN29/oI8V
SMx/SnSrwwWGhFuz6GGZRiQADIEGZ4FT/6ePnXkC6qO7iTXiQVlR8Wfhsv3Fu9Y9XTKSI3YBuKsk
SI+8rYKnIBnUcCuZRsIqg3SYnhLK+wm4stXvNrGZJ/SZkUd3QEnk8doHezaW8DyckGHMBsoBVZ0C
iUUjENZ49hRXI9OIW7fF96Bnch3/3rUx/YCzjPZDG9S43sKnP6WjRvO0jlIM4jQBslNvLBjbwI9/
YfF2tiyGdkUojuIRW9zLVH7iFcedksAVzIOoo/pcLZr9KsET+o3qGTRJ1KB/khDRhy8raSJ7jM2c
1qjq0AMuIQv/iLvo6jdMCEOREXJL8JeF5Y3s0RX6oEO0bkADSkuSxUbP9JEF/XLWaMzORRBeDooZ
t2Y66LhDttW7Kv019kkD70mpanBxFMPF+NGQh3Sq0O3uw8nsuyk2p6TtlEFrxMzJDWpddDRIEA6f
+zqw1Q7opQR5oB2fZ7smx5YqFBThashtOvFQHAcNhkEf4GCSgTQ8I4te0svom1LfJsvEDYbZUVCp
kRB5EzWcfVwWP3xdm4ljBjbF/HY4objNlR7G504ADZqOEJtYs6bBLE5Rck5OXYDZJA91zh8KSJUf
MmbzVqyGVk8b2sjDQUEGasdS3PA9byjYH3D7UR4QfeESRLCO5gyl4WQ+ITK7h8q4blein99jLkAE
ZSEdFFczBjwMz1ragcmwnlnY5L0DlcOO8ND/si6dPmAgGbSKhvffetNDf0cjs9oRVLhPwIaLe450
5471dX+D2n2JCxCZmB71GEVpX9tUP2y2rqKiGYPtnGwKUWyYStyUjfGM0CDR60zDeVzziUb0Ax3q
aUerZXk262BAIKcvhTksv8c4WIxCjQaV+mbXS9hra4N2IZpe/LvqWX2/4XY8KhDFlCx4SPqfskG+
Gqw1klGQ5ahPuH1BdSFtg9x3TSTLatSCbgfEjtrzqg9+tP0CQvCURGzLBhkDxdA7G91uAs3TLJbR
yvehrDjketrt10Rw3o8BpKKabAyhqT1gj8MsSPhc7QWC+/0I8Vy1o35GkoSYglaE7nRzFKppvtCA
9z/B0aCnXEyQUyunaCSF/x/SrqU7Tp3Z/iLW4iEJNKW77bY7ju0kPrYzYeXh8EaIl4Bffzc+k46O
1XyLO0s8EGpJVSpV7do7En5/6se5fs17/B8xU/r5vUqKQCv5JtD4iEsUWFkLkf/w2U9Z/QwFlAyq
lODwr2KVTnitsuKIo4bH3pKnR5NSXrk/Gz6gfDv6g99eFWOapwdwGBH0/ONZg/ZoErxYQeSR4zB4
Ij+WlOIFYBGKEE36EWRI6ypx0y9WRFzUZVBvQmduDT2pUE5OArdW2l9IWcLIAVUtvgwzJudZyDyG
HWUoPwxOPv8WOGLq3p0j+4udOeWzjbfqV+r77T+1VQd9mPhBYgF3mllzCBoIRN2pW4AuykuLvd2O
/TWKNu2Tsit53dAa1YU4TvBPC9F2UY/TKxlcJ7kTMUpeYZt2000JMMd3F5v8xSsmVHxJ7InTMOK2
36djbl0hokRxHxl0bKOkw+caAbAEyO+9EJCPYva+xxk89j5A9fMPgicZ/xBjCqETZrvWdZ7NkFex
0umXmmVHDiJ3higLWxaQYzdIf0a8xq3qZ+sn3yOnr/h1PGDCtSitL3jqz3iSTiUSEFIV+XITRQe8
xerneC5TXLC8R2Fa+kP5dUppe3TaLHlFelp+hTuJv9fMQUUUdbbkDSp+eBe0flZ4uxTlwnsIKdn7
Hg9t8oqS/XSLUruwQt/xhuAaeUs67a0CMJ0C6rssfwpiWx7LqEWyjilLqWObOWAdSPBqCdsBDfdH
Mbm4+kBDIPfx2Mr62NaQm9uPPRSJkdTmKchWWwbwCo/t8X7Ikjq/K13Csm9WAiWqaxRCiy8kiWXw
NQGLFt+VvVM851mBA4mgGPKCqrM6++RC35XuUSZy74o0IdmNPw9R/4IhnO7oTX48oy5jA6ph06gI
/vG7avxd+Xm1s2qWxYdIKFSZeGJH/DMyMW61413vPlfzbINqBakjceR1Nqd7a5pRO4ZJC3WNdxPy
MciQp/FnTgr4E7w6UfrnyURqcNjMOI0PAFr0r7RnBWCCSNKSfgWWbgIbaWg7167YVPd9/G/Hk0Ay
5jhbs7ffBvjS4HZB3gjmeJG4zZEov5Lz4oUSH652ZXwT5ktD27lRUUcLvcK/qN/Uk3Qn3e6rMxF7
BUxpWh8NItuXVA0SyRzQbQFkd5oAerCRxgCcqNq4AxriTuAmDfAAE7eThY6w5SdAIHDabdoAnbYy
JXK0SoIFIll6j4utDf8HpOaChf0AR6bTVSL6SzneO8CRUcjvujKpOtxho3PtJp4o0TQ3JojmfLxB
oCxC2DaEoi5vaacjQv4xKIGbRY+eEqze+YV6vLxehgNl69hZpwU4LBPxLS4GtgMC7RU+56HzgjXZ
PdMHlr+foVsZnniui465W7SLskfIn04HYQfeHyviwRaWQ46XwN+fQH1g8FBKRBuvVyNXT1BCchv6
vzRqG4xCF7PMR76U23wYBcFD94lZQ0YeHWsWKz2qBqClLkfpyjKBfLDvnGwPiY6jjapr6QDsNeGN
VE2xP/1CqmUGGHHbpms2jjw5HrA+oPaIne6npV+sn7Mv/0NjnWnTNRO3ldVTwizrhkzoyVckqRBD
yp88L9fYlj/+Apho/95z6IjGBaMFkPwodIiwBYPOboh7/mnMRPHt8jJ9vOueTj4JNTFUcERc3Lp8
ZLdgPUcYPbLe71d81ce77nENFR/nqPexjiCjRa2QYHt3toL4VyWREMctsqmDw9OppgQCYjmNAK9L
pwaaxWOAVz5MCrk4fz+3eJms4dgNW6JTesSk49zq5PSJ2NBecDMQtEw9yAD8DKHR5R0xrJivXa82
6HZbWUFGVXLwDAV+iSxnCUAV6T/75cZ2X+TX/j5bLLMKK8p8fEVkvwOUj/fg6pxWfoJhlXRazrgv
pS3GUtzauEwQgVavYIaBs1ptezSd2uXvZw5XdB4dEydGCBLNuKSWjqOy9N4ub4Bp9toGoBqfONKq
4M3Rq4C3fxTa4/gja1Y7Kj+WFwDTmbb4kuSeJFE14I6Nv8c0vSf0WwwqcIAtvgIN+xrL5Fip6cfs
VhsNRPOGbIidOrbQnJJyMeyXPukS6M3jAJ+84m9NW6K5w7x3AKPtygGdihECNdfPkdxPYts9Xt4V
w/g686YdFQxlWmeRcoYEnNX+FG61EnwYNlwnoEEdKnJkk3mnqQ3chwBkXsPJRikMqfSOIu92+QcY
7DrQPGHgJlUyZp57yhPHvgI0LKaoD7qqGR87WQsFPKgt6rXuRdNvWmZxZiFyRPLBhRrzafLQOJHH
InmMEEQ3XbRJLRK6J8uXz78QpXBUXYND7EbeboI1hknR/by8WMsV998o1NMpGxke/1ZN0+625w1I
OUZQWwa/Y8v7okD5T1IrRCLstnDxzcvfM50uzeaB6pnaiYjuVvGiQLWY1DurWKOHMA3uaisVD9HM
26m7bQM0aUukIPdFvkpQYPImOmsaxGgyxfy0v0VpDtUE+HMUxL8uiwW11gG54/If4EePflBdV822
J6anE6mRpveA53ORAgxAql4GoJUBGKO8urwdi018sP06Fxoyb7yyohE/aVafox5EUHGF+Er68g5v
dyt0VrtkP37ueDoxWjnWfRFDUOmdo6tHpzgoHiDxOcgbm3W7Ea9Df9rEY8s9X/MADDV/26qd7pak
05NEB84eFPvuSqBlOGS6UDRK6KnvpVV/G4zgrHH75mfhofvi8n4YvImv2Xpsswh817K/zX3rH9Qi
gWZvoeA0Rqtdqx9+wff1He/TibWTZOow790D+SW3tJNi2GXbz5zUCDeCfG8GCJbyg13RlfepqNdo
xUxz1vZTQL3DF5ADOgBpjUpQPVqhwvWNZBnKTRsWHvPX3LgDggcuAEBEzQmFeu85ngD7Gf5cHnwZ
5D9WhsG1XbWmaa5aCsGvDpBXqM5W4jmTD2m58uw2Db+c1LO1r2MZJaTB8G4PATrrdiIPgqGDaNOJ
x/Q1n62gVZygFt0fqqq9HnMklKe1u/pDY8LQmsfulnQEibDs6J05oEliL4aVA2k6M1ogRl3L8kcU
6w/QMkL/6C6I291svV3eUNO0tRhssJA3Qw2gPxQEDfkEkOhx5agYRtYpyrLEBwcLWgbBgV9/Knr3
e9qtKV99eNXjhGsmOgggCZoEQ8vyZMsJaCxUGgFpDK685gqHZSQrYZ7pN2jmilqlNZYSS78wTNdO
fDUEaylLw1HX9b4blJxBF9G26POYDkVK43Do0TNV+Vdu6W2KsLFQmrky4JZFtewu0HD7yJcA8Wyz
VLas2JmlUmvoytpdLAn22ZNThs4yx4UQyMqhNy2PZqkM5SJA7hq0hQE+WoN4PpgeuvixbteSPR/e
4lgazV65U4MYBeQEB2t6AIQ7QVtO9Bu+zGMPq8fHYLk6R1nTA0HflFj+bn5uITga+7/ziO0vW65p
cM1y0RsPTBPQrYeRjKFPbt0mhmrTilswDK7Tk7GCu1lU/2thmPxoYxOcl00T15nJSmU3mStgVC0d
brkq4HLEvgKH5+XhDTars5LFqhrRq2lPB5cO36PaO0bKWzmUplVZDuvZoS9m6suUgHBe9XNIBEqD
E9tRiANtm/ny2bPhq6lJfPQ1QLxscPYe2o3btbfKh8Exbm3NWgW3PLQloWiV5J4PmLzfngBe2XXg
or5VM4uvUrF2D5o+pRluqWZv4gVOjk2hZTpdxflpOT2Q3A2p97xtoTTb7ZmfIzdPJqh1oFWZlUe/
ilc8vmn62mUbS0x9WCR2F7+Wls89fwvSp9q5hl/YNHmdPcxBJsppIGhycBp6U7cP0s+2nXydNkyh
ZDw4CcQHnTE7zp1z1ZFtB1/X3Y5AgpvxBI4McJwwAa2vG0ToQdp4Tel8YRZoBDP0bwBcUdGT5M5X
iv6Ry6ttuEd0tjCgLKEHCK5gIH5PRVSFJDkBmgVFh40ro1mWQhcZkKvLbroAqndvgfc2lPM2h0A0
W4qG2I3HAsuedv6uHdCO7P/etiyaBVXUAjxS4phjIXzvLSsfB0ox/DYFLF1iu5ojMebIeh9y+bAE
Z7hXsUorq2Lwwu/CRWduEsBAdFKiE3UZfInhEXZUEP+4vDDLvn3wwNH5waIZyHQ0tUPAEw8c7rM9
R0/b5aENR1FX2E4iNFha9nLvBc+IOPC2iabNTydvcWhnq6IIZg1wdneYnTenekEPENZlq9PSmcFq
EHyCwHVxi3g4+azer55Eg8PVZbYddLzHDvl3VfDiW5zLv3NP2PPldTdt6fL3s5UReSct9DBCAzaj
u7lHA/jWG9vTDLT1PPTDLJedkm+qlvuRryVjTZPWDNQe8gkZRWwnmR9LPM0WvfrLy2EwH0+74UY/
LVOuMPKAE25bby00DVfDdtPgWlBa0Mqb5hG7CduEWsgSNG6NpnWeL7SmZywtvemQxY16ikDMIMMC
7RWPYuBovbm8OoZ1f5fkPDssPWqCLHes6eDH00uFJn7h1ytXkWlozUJnb2Bo0oVgLAHGzqno17RW
K7eQaWgtME1oA2YPBvN0MTS0lwAnW/NapqGXnT5bkCruRN1IF6veipdOJY/zqlKA4bDoktlpVcXo
A4P14IXhdW+4JAjuim37qFlm4sUUfRMcT+tyvkHr6hN6cFdQCaZpa6aZBwEBZaRXg3gCNZMwKFxw
YPiOsMpdDSqutfed4brQ6b0mcBo4UwW31Q0nWFOzaIiLt9VMnmlfNUuNlwJWOsINjK5894rrYYth
5jq915hmkzUr7CsuumJ8DrznAe+l1bvINLyW/UF92J5IheFxXYCAPZxAsox8GEd6Y9PZ0fm9qjLv
K0ZgqEvYlXDgb2m13za0ZqiWVOh6j7DquDCqGI1pTrPiXQz5DJ3Mi3HG/EkG3SFIjxCFFG921oVW
hg7w6Go1W7i4qg+iI13zOunQkMR6rMyEJ13lPDTdg1890OzZca62LZBmt+gWj5wxBatLDY5ib+eA
guIIaIPXrPgF0+HRjDf20I3TBaoFcrw4sUIevPpPFaCGvlY+MO2Ddr26qczRXoHTidykEqe5AjMo
1kq8/T+uwve63plT7poSncZLXrKi3U3Em/sBtEZ9VK88UQ35VR0tCGh0PwD/DCKn4s+MlpMQJlxF
D01JdrW0Pru0htrk8+UNN3hTHTwIB+cX44SrK6vQSgsnh8jSX0sUGHZbxwhKz1VW5GHw3qtA4vJG
yG+4IdK9XZ67wYfqKMFRdrwqQb4FApva3hMGkqQIqtorR9U0+rJiZ5tccX8q2yUHtxRypoD+D/KG
pnVZPnk2NJpAQTXWYV14/xxkCyfUHIJlMNwsoKhDA528s6uhXSaPCsviobcPrZkw+N3yIH1PPed1
+F4eqrrD5Q01+DdbM17Hgk5bhrr4AW/iYfiz3C5wbihvpbxeuQFMn9Du3R5dlf+mUvDyBi9TiKe3
VbzhrWZvAhL7wK39vbngZQHlTY2sgV174xNr8/lnM0u6Rp36sYNjOvwvXej7wcL4njpIYLPJFBzx
lsU68dQ/8uTP5a342C8wHQW4kHwNPZrHD9J5hZBrWATQ6SNr6hgf2xYux7/XqCsj6eKv/a+6Qqsq
GAfGZ1F5xafLczeNrllun8SQDfWq9lD3STAepA8ys6vAkaCV2fYBzX4Lu+cBofhAsxQb0wmEcf7x
8tAfuwbGtQs4xyTjCq0ah1mkz71n30PH9ZqlybFJxKbXCtOxbCBnbTrbxez70d95kbwuYWeXZ286
NZoBjzGkMMZBon1deDs+5ntaN/tckU2RIdNVJOuKqrlIxHTwOPBFQbXrU29laMPMdbAaWCgKDlan
9gClytsc5GdjPD6iQWnbwuiANS8DIZmVo1lTqUS+yC5rhq9oxGUcrS4i6Vacm+HgB5pr7voo5R0a
Yt/jw6VAYiMrumlndcgSsPKp5U7efAAVnrxqRhLsmF3FB5GJtSYJg2fTAUqBsNKYjKAIQ0LhGCXy
E0r5n5H0UqEz07fSAVWQU5K3Tb9HR68M0k3HBmoEiNfJsQFrNjj3wfS0SYMGOgDLbzy74fPAzsa6
89BBGAGokT6UttyBGnRlMwz7rMOSOhCMgX5pbA+x7dxCLuYP6+ZmxRBMY2uueRjiYfYUInQQN3xK
R5Ht8qpce1QbrEzHr8xND3rQHoNnHd3Hrh1WrHgqmvrb5U01zF0HbPZ2jhbydhKHWCKaCnw0acXW
mjakwTPrgumyzEhT0mI65A6NQUMo+a4j9Lbs6vrJhcDo5Z/wcXzCdIzmhHCZDw0oPP3OCUnahNN0
3RTzzo3yEH33lz9iWqfl72enc2w6go5ZAB+UpKfJnvd9HawczY+xjcCGaBeYJatx7scUHKQDCHPQ
pboHMcZ1MKqrbnRuQF2xEyCbuVf0H5d6h8u/x7BoOsafgRxT2D3sIc2RqhWPiIcSr9qjfWs1+2lY
Mh26BHpTMXJnaA9gWQC/bwMXO60smWlo9+/dAD+omLwCRrHUPAHuerBybyVXZhpau4+Txp+8oQM7
ddOMX8GFecejlSNksAZfi6PdwXfwAsaSIw0RJ+DP7d6icTi08vnylhpmrsOX0JvotlmDRfEr+uy3
bVgDNLuy4Ia56/iluMhyqLJjbGTHcFog9RRyxIYIc1fOo+kDyzk9sy9mcfRSLJMHuKUeTow9SH5b
t2tABdPwy9/Phkd7P627FsNHmDV4THaAnyjrdkTzyeXFN9iTjltq4jkp6ZKlSekVqBVAARQt6CLo
p4HOOVpZJNMOL38/+xVNmfsO2vsBoOmyz7kE4LApVhIopqE1HwRuklakDYaeRBRmmDEYAq8vL43h
BtNxS4nTMwrW5vaQA3El/SsgMJNy5cyb9lWzVrjFIeEKmLSa3+KVukduDy4M3Fgr22qau2azNAP6
f6oA6gK97BdwPd0Qld8nhdr27PoPaEkhmQRf1h4UatkB4WCKebm86IaF0SFLoJujgwK1y6FX6QHd
+xYiBzrTg8rWcs6GE6+jlmZwDFSWg7lbibUktl3nChXAsAHeYrUqb/oVmtkuDEQgbcETI7UfaX+9
uB282kf6ddsiLbt+Zk9KQkoCcMN3p1OAflU54CMi+xioi8sfMBwfHcXkqaa1HLvE8XRaEMt9hUbe
ddxtu6moZrK1n/oWgUDmYQTUk9r+0Wvo1eV5G94VVLtfbdBZ2uDOBHFu8YeK6hrbC1SUcn/noDGl
a7gi0+poxgvIBW1BJ/D+lXISYYnuh9VsjMGhUc1yQc5IwOIeNAdSk71y2c5Kyf7y6hiG1vFQJC2n
KrP95lCT7Gip6Qr9ktsOjA6IsqnlRXAK7YGO3W1px/cAvO1A5Pu6beaLLZ8deJmy0gbjEp7sWO4J
TaTg8V6xJcNm6ogocGgNAiomiD5EWhzdpe15hj4IqDXsaVsWRkdGDTjrBe2i9h3Tpdz4ri42JnjI
stVnC0Mnko5lxlDesgsFWtH8u0iylTvKdFw0O51S0INU1GsOw9DW4ORhHDzPfGOCh2im2rIpngev
Ja+BQM98CoWOHZ3XnvymqWsWatGoc5J6IK8FB/FR7ZXgEW3YP9sOo2ahbQBOkCHpyWvWJnLXUfUC
3pRfm8bWQVE5mLtqiCCQVx/sBGEL7iGQshXDbtvoeqqibhKGSor13aLgyfZTvGvqGsIJl0c3WJKO
ixKi7iagI6zvQQWVehDZzLtRSPQ6jPnavWTYVx0cxWaZCMjATr8ALpJHBsaqb20Zd18u/wDT6MsP
OzMmDp6UtK0UebVsKBEEaMdzwZK84iFNgy9/Pxu8jKEnCfDI9HPBYYUVbUFh28Zr/tc0umarUKsB
DSAH5ZDqGxCYTdzhgARBm33lzl4Cl/+Wo8Hh+vfsI8B/cwJRiV/gzX6pBtDH88n/1MVtvhudcuV4
mg6QZrXeWAx8pHn9nQJhcxNAqOOI1Ds4ewOyiSLAZ55mu4GUddGUdv0drArfpAfZHeqisx5A6vTr
5UNkCC917FTbyjivUTb+NRSs+aQyTq7GOQBD2JBmIP3KSzDmZZs0ONFZoRn0BK7xFBy85S/Ijzw3
XbUTPv0EEYBPvtwIGWaudvfOlhyyPh6zH149DTc9aG2unLx/urxahnOrKydWquBlkbfxjy5GR+cE
oDZ4B714v210zaAVGAiZ18Dfgdn425S6CmSYq6qJhlhTx1TZrC84dAKaFxyjr2NT7jzw5yHfhjRh
9iWbil1prSW9DNbnatYNDzeCJN2XLwQMyeEwOZ8yC0k2W2Y7xHMrDop/bOKuZuLgU3eQ7fRQslDe
c1M+SYY+ODRzxzn0rbLuxSPsRmXZ8fLWmMxEs/Uq6VNrRgz64g5s7/jdkafpd9p5h1ZFRzBxvlz+
jOl8afZeQ7Iutb3SfWFdjL5uKw8JFGdWVszwG3T0FbRaIjDjSPfFA7s5LqMHlVCIaznPEpZogQ33
8m8wHDRdZhF5Ewc8oax+4UnwlqLFL+3EqRfNHRhG3/IsObZirSpv8MA6Hos1oLMUbVv96Hik6PWo
ZPAEDj6QOzO37NOVdTN9ZTnmZ1ehX5J+oriiXqknwHXh0fxR2nh+Kx+c1ZfXzLDvOkargQouFJCL
6kfTOWoHuRAFcrvYX9kR08YvXz37AYMH5ni3i6sfNud3lDt22AdgO+B1/zPPMwjKVNtAsuDc+ftL
HJTzuKD67juHdM8+bsD5Gtdrl7opge9oJo8kAoiNi6z4kXfsS2BPTzF4uZeTtZyqeMq++TS9SqMU
TZl0W+bI0eweFWNaZMotfyx9/Wi9KocHMFBaK9tuOlmauYPfsbbtqK6/O6QkIS0LaL4jPwjJm34t
hn6f6QehkA7ZsiH8BKAH4d/HoLhi5LZuvD8R8x8Slx0TODO3LiEFT5/TqHtsaLDiLw0HWgdvST9t
fb58FcJldVhkdbWvpm20Rj7T0Vtx7gArE7nza0rr2H0LfPDIET8REuSwIE8nTNjWClea4S7TkVwy
b7E3o4hekZEs/UPgO6MAh75bgPW4G0QgILaEsuH9ZT9gsFRbiwAIVBetYfKin8CwFz2EgZMvSSbS
fQZh0qdGFiqBQudqXs70Nc0vxOA/qaymb34lljou4VhsDY8SChCZ/Q3aeg+Xf5PpKGg+IQertVU6
Hf/5Tu9NrCRFvzqC/m2jaz5BjVSWixTqs6fyF/CC2RBxQonv8uCmBdKsXwEsD9lEHvyMCfQLLPXY
q+FzKvpjK4dHq9tYNbE1NzB0HCozwRw8QxT1uY3wGpVgNPZSK97LIlrZhnco7n8dAdXRX2UQxX1N
Iuvn6AinyHaNBPGivZNg+u0hkjONZeVctZA2LL4SSNBNXpgC7wl2nKCBaMMThHcr8KH33ZCr0EM3
hPBOqWfnYMjOA5o63y4v+cf2RvXOaLRxJzGESop9zYZ/iOV/gxrjY9NCyyCe8v3lb3x8IiHX+fct
lXeTQFG2LPal1WWQ0aAWICNQUV2Tgf7QrUMjSbdiJwC2kfXOjZhauXeRmgtZYkPFQuBhdfknfHgy
8Ynlp51d6SA4txsoazg3UZf9BvVudk1ALz+HTVK3aDyG1h70CqDpdflrph+kmTBDm3AGkRb3Ro19
AqkQ7ux7BVWBjKTpyic+3BP8IM2OyzIo2lx1zg3gxST+Au1SUBGneRts6oHFBzRbLl1XQhDMxweg
03KKUGy6hnbRWtBrmr52pCQDfWMCQuAbhpQvdNPA+cStNQ/6oU1wW684szJy0KEasVNKIesGTrR6
hxfucnwhq9IBfrdyqAw/Qq8+250owHldJDctcxr7Dgha9gZKzXZ6unyMTOMvh/ns0OJVNmclWJJu
VcPvIsBWQIQs6X7b4FqUbuVZNdrjTG4aMLTme3TggBwcEs/+j8vjv0eZ//Gf2IXFOM5mXwa1AyQH
tpjU8NC2lzgQ4o7bfY6HppjVU+pXCN8gY7kDXOwboQ0Us2zvNNj+GhLQdA6WdT2bQdvPbjY3fLpV
oBUMczvaKWjnsMR7g49biUBMe6SbeuaOBRfSuwk6OjzG6QClZgsaxWshr+k3aHY+MdCIVR7tTm5T
pTRsG+I11m6KLMhnh1Ywev1wyKBCVnYbD7Vm9/DAc2YDMX+bonYSMk+6O9+N/rl8KEyrpZk9k2Oj
SNtCKjN27vPEQt1UIG2zaXC9aj2JxK0UE/TkDe7bEPR5mIvi67axl8f72VHqobDKmwk8A2hLg6gu
RzbL4wClXR7dsMl6zdqObGuQkKq+6UfaqNspCvgBfXD1XaZALo/K5sbTSpcJnP2Mqa29nCcuvWFt
KY7TmLj5sepsm19f/iGG/aWazTtWLsFOXkxxSCtn+JyUUJ1J56zY8kqCKqNm0KXdxNEIrdGbQtl1
8+R1cykeB8tzLLHxDOnmXMscwrPQjpWWA4lGl3I72AEYC12+bSuk2XMEmvysLz3rWGaZhGQrXq9D
xn9vG1yz3bbPJih8cPRSvnvaCNz3V16+jUoRFOR/Hx6AHrq6iF1IWdTqcy7S7CXx7OJ509T14nVp
QzEo4w6mDr2LfN/7cQuwcLWlwMxtvX6tvMhrS4/Tm7jHIyHKabErbKh0bJu7dk+rEZp2JWTej/bk
UKjaoMvxh9tBgmPb8JrRQkGVOgz6UzFk7xt+lfvoR5yFnW8cXrNZu4Zib+GkGL4RNjmMc6SuKbD5
K77N4BL0EraATkQeSWEdId47f45b6AWDs32tycI0uvf3mYSeB1ZeQRQwLIf2jsygt07QBbcy92UJ
Pghh9CI2qHqDoYkwd5tXguyDxgMvbQRJw6tkG3wdR1Oz2TQYUSuMCgWR2zpTL3Pqq10TVNYdl2Lb
ravzfLg8hyrzDBKUUMwtihgogoYFTHd/+XwaVkkvaosIArxRAslTCLQgyIsgoBL0gb3j+MflLyyG
9ME+6IQf0lO+j1iYncrSuVYp4h9BbYj1BXdzjMgu69aYVU0f0iw59zqLBoWkRxtw6iVgDJZAdahO
Tgct59UwyHDf63VuSHXlEYHyzG3MkSdxhytAEfeTP99nZGOkpbOBTB4oPad65DeiGpG7xjsliUPL
ajeRgy3iSX8bXj87EiyquToFE4hGVA+zzpJ55e1g2gbNqkU2DopAmf4kcwjQsm9txj6xnH0jdXDX
QFFuxbwNzkOvek80gbRy57XXQg7Q9e2hHbc51NLZQSZfCWBHFvnuElVidG62kKfu5nz6ddkmTJPX
bmMQJvOYxi095kWG3gKR1oDEJf3zptH1MnfsNPEoAl/eCjQ4ha0iUI5AtH55cMP26mXtXC5y62nV
xSFx+dGd8i8xxCNDW9AbvyW3Hd/GEsttvbgNCTx7Kq1MnYhdP0DCKUALGzSSknxaK7IYtkGvcLvT
0HoQDe2uZVd/mgoEFnMjN3EoYfra1VxCPNO1Zse/kS1/cPtO3swWdDov74LBbesF7ihIZodBNusm
iBAT2dxZtHYrMCOLTx4ldb0tZteL21EGwS6oR2GBKH3LcxrvE/xhW+yiF7WDVJABaonRkeRQXdq7
UQAxSxd4sOjp8iKZtle7nQENjwa/6OgxhXxgsEOC9RFUphDN2ja8ZsSitnlWuISiGgeNZXRGuOUd
Wtmc603D6xXsCYpvccPi5tadc4iMu0ixUBeRxuXRDQdIL1xHfQHEKeoeaSiLed6VHC4DmrvEPdXd
olt/+SuGu1KvWaedROLDHbprm875jlBygogiujmzAAKezhxNfy5/x7DTzvL9s6extLmA4lsGzRpo
y4SgvLmf8mrjOdXr1SAsqxZ9s/GU5xJC4nZTM/7kDaXl5iubYZr+8vez6QeBhOS9iIMUos7Qvg4G
9Qh1vLVWddPo2oWsWuiw1cDwHNkIBefrKmqT6zGy2RrQyXSU3L9nnxY4mpaXsmNMEc/1BA6CNeU/
/gzNqG3bqxlyWlZDPaMac217w0veQ5ANeu9rRWPDhaaziEiW9DHwX+w9bJx88F6GEN6R0w7SKz85
WZTqLTTnrdVL3lsIP4iH9Ro16mx0DLjDjhAVbspQ9j5yt+M4MA8i6yqp9tAknx+zGuK5oIuQEBiF
hCNRB6vGAb/2IDKvHn10/v6pJIX0I2aZNGjDgNyidCo7/xyl+GeMgMjbuXyWCJAmFyxbJdpVD3md
8eiYgWjyBSqMQfUF5AjspxAzq66IS61XJE7Sz5GE4EbopA60xgmkCtAKp7j7ylTnD7tZLPKafcI8
sBHzym7vhjkR8UEJMkdByFjFKAvfRTT2knV5iidjDdF1F3q2Fnot8ALwJdhsspwk94A49DkU3ivV
L+TVIzi+5SHIUJ37RmYo935jkH8OdgqKcOmuJHPQ7tzMjdHE2zS83fVtijwP/hBBctuZhwfWJPhz
mdvelzkfuuyhQFEvP1QSZb9v0oES2GdIyIBL2WF9NN5PczDUr35lQaAdyEAoqbrV2HnQi6/GnyKl
5ZuqUvmcJEGc3KqSAWuD9ABkWd0IHPDh4MmkBJRs6Pv9HCRpCkHsCAKOhd+JaNcHQeIeCjtxAnSG
laRbQWkYfKrOzuEWSVblYOU/Kob+7G45qS6n0DlNIv+KtoW0tl3+eqU2GrKqn1BcOua55YSB5c+n
imXzyvVm8Bo6aAIC3hlkxhg7RnaSPkRj8jvqxvy2ps3dZadh+sBi72dOVci8hyBsy44ptmzXIhRj
+6CmN92YqWR/+RsG16oDJiBFpBqnUewoU/4QyKFDJVdt9Ns6PkI4/uQTUfTXOYVmrGLIHCm2icSZ
27osXkS8Ps9Gyo55n39TPoP2rk9Lew+BwmbtqWBaHe3imTpr4DLw2RFi6c9pCmAytValKE3bq906
OREJmoHj/jq1WAFyGmLduVPmv1Iu7RVL+/ATAddBBKIQwxiA7foY0IDt2iZHPlyk0aJt4B4uH6Cl
BPGfywCfWP5+dkjtgXDVpPgEIeNTYLkKGMups7/bDS45gdM6qoBdga86s39e/uKHm4IvamYRyKjw
GeKvf62adNMPkqinbWNrYRjywFx54BxMQ2FD+BlkqVOYAKe4EgaY9mP5+9liCUh40zaKIUepVC5D
wtrmZYrQVs2pX2z8xrJsZ9+Qbu2IuE3wExgr81CI6O79fSvtfgVkZdoAzSoklIkzOTSgC2qRU2Wo
6rj3VgzK6hW/ZxpfM4zYXnSNupEf20b8sicr2fmKr0ExTINrkRhEWRmF4Doe/tyBrnuYSvquEDyO
3eO2M6S9qvoyhry075P0PQxWCfliMeSnNg2u08vYEahTu3IOjqllF+lOMifxd1nerkFbDSdU55dx
aUMawLIweRFZ/7hLMlvM/B9nY1Y74Dq3Rty5LSfgTb9+zxz1MVKpAMd04dakPz6hWXHf27xIkkmd
oD/YHCI/loAA4hPbtkAz4qDPEEc5rjpNdXvXc2R1EGWsMe+Y1l+z3khKEbWVo05lwb6LEYjcCUxm
r16ziNxfnv+H4RdWRzPfIAjsGpULfpMuq2Pn6lFxEd1PMYguoJl0uPwVg53pFELg0OO+b2f8psRz
IWTS73ZW0639BtPomhUjgVa5vSP6694HWQGLMbpfiIfLUzftgWbALZ78FiTEgxvk7rzwXYOsrBbl
to2qWgHXWYNEnMkcmrhOGkKVXAJDzlBiy66zoHdJdtVYZLC3xMD4kn4/90LGaKZ38aUxRcl3bMWn
CkWGLUEwhtcu49QrRmQcJ3HLbIBr3P/j7Mua5cSxrf9KR73TF4lB4satfoAcyeGMZZf9QriqXMxI
DELAr/8WOu46dna7zhd2OBRogJOZgLS199pr9XW7S11YkQWT8seepFshLL0Q2QKczI8z7/wtdjly
G1D/+e/v9XcepFvwHw/EAA1fK7sk8+xdSmSFPUAzbPgReA5+nfWvfrUWU8DM3CyoMJuqwSIbmgEG
xqzsB2/tzYtMIaAssGd1j2nqqL1w/PQwZv4bpuP3fpibRXimS50EU+DkyIj2PrslqbaVbMbNj/3s
N+9vPtYBhyqQe1QwIS694H4bgonkR3/3mzeYT9TmIjcfnjrvE7tro6bW/RsT6Hfmh1uAnx3IWSdZ
IOEXh8DmXEH1GUosdItk13n3Q7/PLbavL9Z9vVNKzJ74E63M6xDuund/f/Hvff6bdxb2M/TDCZdH
EMDGaizIu5LPaj+C/egtxYvv/YmbFTgVOQV1WSqPKZzMGzgfgtDXRRdNFUzSv/8W31nGbgF+OrU9
rx1ceexJNUfKXqnXWiv5OHidF4E/5Ic4rnhwq5BVUzb3gV3LY9nKew3p3rBw3rRGv/c73bzCpbAE
xEEKeRSIoIWixZ6jFJB87oLyh6iq8flvXmQ9VG3JpiKNkQnfhGqNbg3Axf/9TfjOLHGL/xbEmRlM
0DQuweAf+Z44wMH5g4v8LfDbDxTrGKV4z0Zl3/FSBQqgnPyHQpg8uAXs2SWZ06HEO+ZSUMHMvnqa
O/lDqVW4+M2yWycZszox4OkENvW9Cy2SP8daD8WPzZ//AdnLiyXLS2JjboDfBnnkTTTQNz0T37mr
tzg9u3cqynqFqwuQ2YRJZXl7OY7N9ocemluYni9qD6B0Z85D4FH+TIEKeRxJ7b9hvX1nXrhF6bng
E+O5ZVXHFa1RCrFP8PCkHb84hP/xY1/g5q1N6xRulabtjvXkaYA0sEPNSuutLPL1EfkvHpVbmpm2
EvksIHh0gbBCvmvH3t/msBdDN/BlBKzAsFl15y8jfxMA+r37fbMa9wwJv/niVseyEr9TIH63wfim
Ou337sfNWpw4i9LQGMTDVLcD+JwU5oe0yecYhNtPjsIO54duyi2Er4RysLUseOOU26RO2NPEY6Hq
lukNa2tdHf/LbbkF8XGv4Kyidn7px8o7uj1bp+v7xM2elEitxzFHQPDHvsnN+gzmErAQ6hZzR7EU
F5FM4peFWPSHcCc8uOWkSSxfDnniVMeWOhxoSpmfO+09/v1n/86CdstGAz0aidzYrjqKaXGOuu78
+zzw+mfIP74lBfadp/UW0md3RLvIu66O3MrvWoEdh6wI3f395//exW9ebWEtyvEbUh1nMIyelYZD
f0x/CLWEX/5mKZ4rf4GrVKuDtuEwaJX3DOT8Wyb1d6aNWyRf7QVFbtstSJ5n531e9MdydE8lUQ+g
jD2u2W9VOb7xKnzvJt++0oWDgGOl1GFeFH0PvjDE/2BYZB+GqnlL0PY7f+MW1pe0oGWGk1EBm6B3
icyG56Hh96z69zrxP79P/5t+Fvcvr27/r/9D/Xch5y5Ps+Gm+q9nUeP//63n/DXm2zP+tf8srp/q
z/3toG/OwXW//N3Np+HTN5VtM+TD/KA+d/Pj515Vg7k+PuE68v+38x+fzVWeZ/n5559+F6oZ1qul
uWh++tJ1/OPnn1au7//5+vJf+tbP//NP++7z56b61Pxxe8rnT/3w808WIf90CQX0idvwOtvOmlGj
P5suRv/JHNsm3CceDC+EQX/6RyPgtfn5J+7802NgQ2cetz3fd9dAUi+gmv7zT17wT8YJ4avtzF0H
W+x/f7Zvbs7rzfoHOOHvBRBYPb7LtwQSHiVgwkewBxdybULJrTku/AERPa/QF758qPq0hRfOkSek
2oxbZck6bNq2kaFpNIU95w6PzGHWKHl6Pce06fXs19HmSPr+DmSJ+tyMozwIG9hkMTVzC+UJbp9e
Dvt6sU9FA8KwMgVN+UvVkvaJWR5GmvpXhy8nVT6zkASUtJu8bYsd1Fl7JB2B6sYUnpeBH98c1q1S
UHKvIC1eVvOpKoUtYtJzdrZyriI85XpjBraDA99Lwwk90sw/3F5naLSHPzb5H/ylnvdllwuoTyDe
OlqqO+egidU8D2JTMwUdxnEIX3qlVFDl1G53tqovA+21JjuODjPGa/OdGtR08uQ8Xxfqnwt7vNgp
iOXUUsiPiVsAx5Jnz1PK/RNjIt0MPREffTV9ZKIoHgcgnMGjl+goLcf6ZOmCx5UXBXldn0xL6S1v
ubbxMH+zhK/PEHM9RvD42DAGnVvsGfO8Aj5oRi5+SSdQRCRDXK5Fr6hThVVGh1gOjYpNj6mao7xe
5k0APxcCjVzGpqCVLeOqTEX10vjVoekPhPRDPkEIp04n++qVu7xJqztTKE2qO4FYvuaSHzX1eMwH
VXpRkZ9rnbJ94FnnqkmXHtm00CWp1ZFPtvexAJAK2Ab7127W5aGvbG+HqH3zi0+XXaHVpxlsSvus
CIoINPrJhpY1PyNRmJ8TCGGfX6umrWmkt3clfW9qr52vY8ERMY8hRAk32MEfG1bPO89Wc0x5NcfA
FeGle60TpWsamfpLlxmV9M4cjxK2wctQZz3/9SRz9NWYAbQ9xyF3I9vy3bu+HwFL6/kGb717NzRl
AbvOL4c9nCQ0lJpPx2K0s7CaKPAYi/7sI6L9MEiXRfOS5Gj3/dNrUbOCfVVlTPIon/spMkMge9uG
Yybrre+Oixc1zfCxUWmJl3VM4gEI6XhcC2q5XZSwMgsRipQgF2blQzZXxXZK1fzguYpveA5um69m
6i+z4dezn7EQXo1PPLnccamPydl1ueN5t+GZcbJZMnlOdSEU762vU6TFlsmpG92tz0p3jFjxMdVy
firlYh2kTqvISZMgpL610dr51FZUXL2xyUnYr4eL6OsDeID/eGkL5J7lHXki5CGd8+4J4hdAhoP0
IkqQ2FOFi87GeBlKHE6tQ7YNBXJ56rzHtquGi5NO2busTH/tq/rauHrcTaQY0n3N3PQCxb/yWKr8
Ymp4QP/+lzE73ttfhhGGdcFel6jbdcGZWzGDM6O6jHN3SAJwzi8q7JwSKWCDKcESLM9jZ4EIwtTN
YTo678uy7PapI8stuBt0BPpQifz6XF3bAowreZtG02z/AQ4sTGMWBJct1t+lixPcl2MbVcFsxbUl
rbhD4m8TmsPJgXYzYDVo7RMkb4Rm1MvhVwOcZtQRXdlhp2WKLD50VwHSretIkVkdTnSVucyRrAj6
gh3iaOqOeIAmAbMEFbwU0gZZ8Llsp6QPp8JtzpkEXvflMLdVcybS7ncgoshD2aXiDaY2o5Dx9c/t
2hSSMWBW57br4RdfrdCvPNtJMRTU5TpYI9luVPuUxq+FtK0v1UkIVoevdTNmNI03w19GmkbH83f5
RJrD6xBzdHMZ7IKdlz/a48N+/Vdkx/rQHhxn61fWcEaiQBcWZVtsXTXaPdIFvPKsicS8Sup6jHvQ
a3lW35cb01PMHD0ez6svgyaraY7Mzw8vbebstXBbOXw557VnSMv8YEn/Dno6uAwzl1lHIyc/2Lqr
+80NxILVHMGSsKvSJTZ1f200VbySdIfpHal5wzL8QisRJ8jA9dvZoqEjOLgVq9w7cuSnbRRJ6Xtz
ZNqUXN5xinSkMZ/vlO9sEakPzp3Q7sHWxZ2pWesiYI56eJHe2HwHt0srnguOxZUgAkMdxw5utjhT
4KWJLhyGpPG5XtXg6X06ahKm4As4sLRx7k0bWYjeQXV1iexmGUKVOhmAFsEEg8dr5VVxGEVrfm65
1obEK8lLhwBo5tzDpmnGVF51SeV+EemftVJWrNo0PZmjyksCL5I9mH9uekYAtqHV5KmQZdlyJHWq
gdoTgA1llOkw4Jq7Udf1PO5mn8U+hDzi2ZowaBTvA9oFcVkvwQlb6ODU9yQJKS3sjam+Fh3QkS9D
XttgOwSnLj8u6miP9Xz2pJZx6/MNY3w6V8Jp8JHWw2EuLXcnk/5uWkBdIrUD5J639gCpWO4lcT92
U7ISSLTvPRkkpzJZkhMSLn1gKP+qT3P7pee1rcgmEjEvQKSdLxskC9Yi4nICsVRSP3iOyp7GKRl3
0nZ1CBj1UY4UE0/b6jcls9aH4OvJAzwhmKdBKOgEDkHyzs3+sYLrT0+Jw47K7ysxbyqVQQch64K9
6DXQw9RRTjhx6zzJMo16sVwHhwXvAKD1Tj1iL5jRUS3YoPYD9+ftS2/TNhs7w2Z3CkZ3kwdLtxFg
Q3kErWeMGbW5mpqlRsyNgXxnalMp+scZtERbCvT71rSZAnsbkL6L+cpaV2URfDtdVwf3wPGO36sh
t7B7aNcCo7U9wS+rgfMFtP5dne4zxbLfQACabsmgmxMHK9IDoKoiFE6f/cZt/UelB+uxps1z1uRn
QFXlpQZcNli86d4UiVvO97xewN4qh/i13W+ot2V6yDe+RYo3fLSOSSH55mYxmxMPIArOHOIEt8by
4FhLR22yHGU5y20S0PoMoDcmWHNoZRKHWOWbs7ciyyQINcJsrZq22+G8oH4ftlw2ZxrkTSjSLNvd
DjJnmmuMbstgBPZYCNedh7vYzmFZyjMx2xTTZgp4SzWyUtcxfpb358ztnUMu6/PrENPuvJ5n6i9n
rFedcFVTa5auP1v1WMSJdLZF0vfXuqEzCasuwHQ74l0zVdPj+0F5mas/TaWVTn8FGKq/mqoFAsdj
6el7x86Gl6bXzlKxZFdPegxf217Px96SbIAHyDam13SYa5rqTCUyxRhsUtMhRlACuGkxxmKkzqZj
AGYtUo/v55x/EKMM7sBSx35Jmz9NK6OquzBIFoemmtdBtpeLqnem2rlwFCH2BEYOYNXiWlN2TyfQ
CiHIb+9HGLdWWLKRQdBBVBuxdpsxsncbJN1nse8KduHVKhQLrkJ1tDS9e6mangHErhdwYrDLMkDK
MU/zyE+U2iZNYJ9NwdcjpgkTG0+BREHXgA8WpIuaBOl+NU3aS2ODRG6BZTNudO3m0Yit5tb0mGJA
vvwUmsNpJv7eE+zjS9sMbOgBdIdpWOV29kBntltIRp8BwyTPo5cjxbZKH01N+m0R4jurs6lWVltv
kjZLD6aaYOLak6G3N6ZK1Yek1dWdK/yrRxx9wpsC7LvsXGytFgVgs50196NtrY2D+zKmJn1zbzq+
Gqfyq4WQ7z3Cl8kZWuEaVETceof9UnWw8z4DfQiqwZgtmxGG2cFUiYOfsvZc92Kq2N9viD3qI9TB
8U3X5cEUrZnPwbyQn6zsWZEFK0ZO9aMDn9nyLq8w4SGBTB3zloDEQjci2+QKPnQ9crKBw/U3ZFj2
h7Fh3Z3S+ktB0hDQgPLuppnVR3tq6XX6dvQk39MW2w5zfqV1DHHSIZ5pwS7UctilIHHh4pWqXD3g
AVqbTGcKhNWmEx5kfNnAvnQLcK4tIU5xl6Z6GfelaR0zF9YDQPsQ8iyny+L5+qVIfVTB9qL3DO8t
zZ1Di+fhmC8E39xBIO9UYEnKNhUBop7K5R7qH3PYI9T2aAp76qEj3OnlaKqJdts7hWWybwe7jpKE
DFtoj6/qb8FcR1Pq79qOTkeXjX4oyud8cJPPjRo+ey72SsTS3ZZNXX5JCtKcio7PO+qJ5Ql4iF9V
2UBUr+rvTDEO2HUQ31ERFLuSrWnDzcNOZC1eO0yb6TUdroC76PUM0dA0DgJLlJ9o0Iuo7X2ESuoq
88A1qCkskLzg+wpiYLrJPuU2HE7ZnIkraP3FNfCDDUTm/ZMrHOls5Lp/XNuWVvgnAQVkZ2MGr21q
HWdq83qqOT8r9VuE1MRbTYWvVieHOQ7xXAdhbc9DguXt6mR5RVB30JLZTRUsSOxW5HuRylOZDeJR
9SN7SvJlW9S+eA+x0fnMugShoamR75vBT/dQ9ip3GUhO9nCx5Vt3/blhb7/P09Q9Cri9vPCvtqAT
7jFbf23TVKxHUB17nweVtVv0+NJnmv86x1xHr7fONP3Vjt/EPb4O/avdd7R7NDXH6edDZWkZwp84
xF4+VKFt1+KRIzz3GIx02sz1VO5M1XR4bLofsYCfHe43j5JOw7Vc7IOpmVF9PZT7ooGmyuuFlqwj
IbS06qMZkjTl8+r+3dtB2Z5MMaaqPUFitj2pckyjWns1sjXR2xdOe+J9kuVHU68zf8F0L7aZa2dP
LqRdw7b3yHF2BKpL7ZyHbH5XzBJm5zTXNCSwR49msD0k1g6QnSJM+sEJObIdH2DkJ1A3KYONJMsM
dT20FYomD6xQiIWWrXc0VdMBneONKuvuzpxVZ1N5Fa57AKlxtdNjLTcjxJUfVKfas5zgQyI+rLi/
qqZzWEdU3HkZkXoFRhT/rgo9dw9mmGniC71ze9k/TLDUOkZK7IIBxgonXGNDRMAjb7QLPI5NPV1e
unoXLOOmyzR2DSRW9qax18vzaC8fq2L25TVQMOk99ZAuPmniUYH37O8dJYat4Js3BhhzZlPHh4OT
Erj6v925S8/JsXNes/5XpUIP3+XE/iqyxQKkNc/iOnWCq0ImazSw9K4f1gzLqvIf64U1uxS0UKHw
nToiw/TZGcv8nQWVEjFFeumjoR71WVWs2lBk/J8CWY5hA7/WOXCUv7FqvoN4erIPAo+8h6v4j3Ji
d8ng5Afuj9ODKdL0k16kvJcLtkUNHvs3Ale37guHucgbsG2PUkJh8t7GED18AiYQ2tg5vaysTceX
JppX51bmuyq2nTwLmwY+hQL4OrjZaueQCRtTta0uo2xgZfnTnlXKj2nm+PEEKoiO1c5+5OV8AuwM
BpmQ417V2dHzFr61Rr8KHWgKxkUx6DgtGhdkaiSJfFH+Uk7BfFxo+jn1wX0ySRGcq9b+oAtVbdOM
jY8Fh0IGcuA2Cev5IyFw6COGzhC6OMPR4x568I6HlJzGtHPuZDA/uo1F7zxq8SOrml+zonXuaEN+
gfDIFPfIyLkn7pJF9lSdq2wYNv0k6Z3MRH0cU/8jyAiWC9NsuXhrkcDJEVUAyoQU2yFkaCfW+2xM
cHNhOcZt0qW/uv20HxXmWgd7uHtwDHwwzbpzyd6hLd+ak+CLm0O7p9Olnq3mfan2gFFb71WR8B02
HodReunT0C6hpQT4QSz6oaoY22I/9RZo5nZLgynP813iIsjlOC52oGuM6SvnFQN5oeiTedjNhV3v
NGfzaf6r8BuwLS1FoKKKphVy8/oigl+w2/rr20wn1lzA99z6Fju9FjRjuHVT8LtsXXlKiCzDxkne
DSXivEhoy64Lstyv3CHptXOL6g23sHFufv1Ocx9vNIdzmDIshfCPffuFBmh4Wkxnage4gwqTmhYX
U2R5WiIcs4BJTZT+zrRNpUpPACVtLSWbJySPdhso0Ce7rp3qJ4C31B2i6we7D+oneD/0eYYgw5G3
EBBLJqzseR6wy40t79fFn7B7kz2xlpSArtrNL9X4B6Ba/Aojgl/NEURlrT0MY7iR1w5TNG1SRmwO
2HYxp2bF4ke5XjBPaC+76t97t7AsuPvnexh5/IRbkgKurgRCwmMZtsiifXKHaeVgESF0IuujcgQ2
qAlkfDbm0BRj4BYRzen8VdtqUfSYogvvjS2zwTx/ezfgFPUDFxOY7zH3FrCc0EKX2qn63eLbwR2r
wNdfl+e6DIqXQkKYcysWt4lk2qcP48CDM5NTXK9fzp4rcWCLLba+5frg++mxlXX5TKLc3zQZS95R
7fITH/I+6lsfL3SS620mk5NdyOVg1znYPngajY4HXo5iY00B23DgLveFN7HnokjnfTZg/xDwlhzS
flXyWOd6IRk7ZGT4bUgtx3lpMx1exzdjoNTZ1KBtlmzK1q/hEimhG1v0EBAvKb1Ulhy3bBUNyLHU
nZe6iabFIlgNIKUJ+aA86og7X5p6iURd6sfJIUjXd+EhUZAZOmtg/B4HqbYNQzLwZJcIS9RIUusa
pM4MoCffjbOPJSbHcrlG6NIwGEZ7X84KvqxifSar2XqDruu/vFYInNqcrtmnYJC8zTQjc+siNaLv
dilv98XqwSOpT0FIsjr4TH2ou26PeeYZMhbyoMviFAy6q8I+A3kJez3MaNHFplFyiOO4ZTdvrCID
wYkr29gcmaK3ArYDufAlzXyEFF86hszbBwhEz67cZ76kh7TDUjuv+4CF8+muS+oRHt15q+q5Ppti
Iqw+a0HdsK3dUzXbx5z6v4GQPRmQEdaNZ/AIjueMoTBVaDwNdPbjgPD69FosEPg7ytRF+MdiIkyg
AXoMCngRdeLELSUO4qQrsz5uOFjXxRlAHBBgUOm9sV4bFdCbVwrGPRZsjnmOe7c0DO7g2uCQSlvE
BWgeg8AF/govaTYQZrc3IAROHxKHA5lLPHoAPWJ/seZsn3p+eXXlWF2tPsHbkmbt1l8QPQpNY5dV
1VUAobQBz6EXKadZIs+zxoONrcLdEEArtMec+wu2Q548I06axy3SM0LCG383cg0ZsrVgNZHX1euo
UnFRXSsu9ZLOp4ay9k6qakOwqj/TdtbPDsvjORVpmCm/2Q6ru1qsPmplnNKLnVmIFK2ebNPaVniY
HD8/ZU0R3Llzt+dIDDrL3AvuTFOQVWVcEEiPUgTGQtM2DQixj5WDGWE963XwX+ezlSuJYz+9n71B
3NeF/UbW3n/YVvAUekhqB0IEFInYn90YmFngqoICq7izPLsCHwQ8XWR29bMSS3q0WltHy1ot0vQi
kMVpvEGYKihETtMh9JG8qzLPjSeeeTF1Wi+2sDLFU/CBuTz4rYOMqE1K68mvcutgYrGmqLMMyqVO
7e5yH24P4B6CRxDJBKdq7H/L7PzYz7Y4OlCVP04SG9kVv1E2zg6WYvfOw22BQTNskOG/HPwR8QsQ
G0P2c1ZjHLDq66IpoWoQvjaaMcmQHznlyz5f7cfJhEnXwlRf28paMyT6/zXmtRsKSH9mvVTHbCp4
WExY0/xBDLsqyIeorwO9pS4pIzWQUeyCfENKPAYsB0pcYFu15VlhH4cK+VVml4LtZbKDcxkUED4s
PWIX/hHyF8nVGpZf4eRpIhgm7GgjA+nRL9swEc3Hv99mEIPOvnllscFwAwbUD/PpbSRIdXM1s4Gr
XV00ScRy5RwGBif4tgXqsPbs/pRWEnp72KhEBVkyYGgUtupj+7uxkQXPu13B82ewG+uYiGzCtFdA
DrGfH0WxhG4/t3EeqCzOQI6+zqKmyKlQO9aWH+Aomq6DxE9YTkRdmmCBW3KpMXett1PbeVwNkXIH
CAJQAHxGf1rOZS2+FKZaO/p+XJb6kPW6P89+3YOaCL45K8/3/tS0dair6nEigQt2X+T4zKACjSsS
lNtqob8NgT1t4bds6VKcJ9JtBqmDYwqr9IBiu/TsgBsBzA5msKqt/Nhf9xODJmmcLiSGNDSPRDmO
sVMDU5N4+Z4ivBenFbehxQlZLDif1XYa867cNOKZZ5k4WTCSzh1o3s8v7YiY7ImbpFFSF91G5atx
tu5zSW4Bc9TVx6EcpnrTrj7vQFGgpxy73/sgFI4Gm3Y7UHo0p2HoEYnDhvVCmpSex7HatkIVuznp
sj2ex2OdBkncpKzfjfBnhpzUTYwP2ODOJHVMgtk/LLBIcqx6J7dMBxl2bOhO5VofISx97IYcDjPW
P2ct1OMSMM+aWrfQbiOtZtmnSZZEFqyfvYW7fNIdh2O4xxY8KvruCb7J4QJIQPe0QFgU7JEFj6wF
AZSI6ye7tBFfT9unFJmzyAvpl2PgjPMOeZYb0lltDEJjPEjYp8SmGuj6IW+y8QIp7U9TR8m1KRnA
h9k7hBznHR7UIrS6Yjm7jjefYdazU2OflgzadyFJawoTAYUoEusNs9Io3N28UAHz/AB4JddHBO0m
alb0QtZNpiGZOuGBJTqbYxdJ97Et2i9Hpg2uKBm5uQ62CmxCUN54Uqo+Y5oONncLBJm30BdZDs3k
gCfRr7YJ1oJYJmAqb/g1TbkVO3ZLT8s4DAddQYBkhcvIOav2rmievQVGAvGwg2Sg66o6tkSLJQ+U
B8tdJ/iwS3ywjwwJzLe/n08MY+DNt+eex/APBazqG8ABnNpWJ5E9vwOzYP+7dJfHGVin2F4LiGGo
2FTT6Y6NyjlC9OvcT+0WOFu6X1Jk8QM60kBlFrFNqIEEl2zds09sDC6mSpYhO1nM2Y0UJODNRDcU
8fadYB3M2AFpsm0B7m7XLpZnSOE9ZWoJDvni5ecSGw1EUuDskOBRjt4iCjA8ff/xtbkHrKXjc0Au
bvDIAxdpPY6O2kE3adz5i6ufEuTAnAvWfXbdETGXFugLBseeO/sgsc9IbApkGZJ4sVxM8vR913B9
cdfta1bZv5EE1hNPlzlukpGATYTyXxZk3If1hFcWRkE8rHYkKavmXKf+p4LkxZ6uQWsTuU4Rm34D
NWAg57ffEtnA3GaB57nebS4Xa+gAfRjsX9uJWHsHCZNXby3aeWR73WLVT0p1nssMvqcR05SpkpSH
teDOVYrOjvB8p6fUtpAK1ugHTbW6FulKdMwIfiVEDo/BootQ9AO/MwUgBycQzXHYYGiSak6OTBKI
hVZt/V4PgE12Q3B1VEDDpANgIAM91y8aG7HrYt/1+Q6bjk8DQoHvMqgebBHxwqKap35IJP50V8M5
nrVAkci3aJf+2yOBKCzBA+Ew+C5u5wHhVKlrcT3sdArAW92k8qWgSQWHHBxPu0bxMZY665FH1vl7
NFMBV4psUv9kT0gT4hXkVnldJJvJGfm9q0p+j05ApfozQFzJPndIe7+Avu2+QPgCEC/cFdcTkbTV
r7z41cx9CuJHW2eEMTG9xUR+i3ODhwahFuCPVw+NjSd/hZl85aEh7QRcH5eYT+DH2wMPID2EMZAo
DYgmsvtU1Z1NUaSgMMPeX+5e28CsQSLbq2iU6ro6OVNAtpxj+zLDm3rxCFx7LdxxY57s2/oKzJ4H
tIDf0dBegvwiJ4oXIF92YKGSZ8QHglDTiWwrZN5caTq3myRt/KhJdXnuoMK9mZgatqUfyE3QDupA
R5/+kqXVQZTtNXWTLUiCvB94XwIfP7LrwXsFIpIbf4+A4lQzQephN2n8EuMw07MrSLntwRAVaUbu
oKuIKGQwiQhcKekVusn0MCT1+5KxzA6dWk0bz6kBo2mXO5DaNSFcVnUTDtXoxTkvN73F3YdasvrZ
m34XhWRPE5BI65JD1tVmGcthp3LyS1+m08ni2XDgxDomkN1u5yrZLA2XQNiM5L7R04ei9eC/H6rf
XdLstODu57EU15YW/kfJRGwNH1Lgg1lYvSVFbQg2v51XgBUHcyUlIEpnMEO/fYwW2YCo3YMnBkmW
QVjNNduxfvYij5Z3gqX6SSbtQ1aWMIFcKo5dLbLYcuw/8B0Vgv1JAgDV5J7dnltHLaZ9IsbsmuVV
dpXABdip+lMDpXduejUeMnyHqGYC2xvww2/9qbau3Fu63d8vhGYuvP1OxIGrDzMlRczrZiFEpDLv
6CL7HehX3Whw+TawSA3omOeceyF4LEpI48LXdh76MYEj3vtSBNXEI8fLjgDxI/pRW9P9mrp/3/U5
vViAHBdJmOdzcH4tuPK2CBOriI4E4aCzdsD/WWTpdM4hb6XAuYvD2ZbTWa/Fort9MeUTwkfYBCnP
uVjCSv8fZV/W3TauNfuLuBYJgNMrqVmWLI+x88KVON0gOIAEB3D49V8RyrETn5zuex8aTWwMshSS
APauqn2zhIygQlscdN0j5xfvTy68UzsrsfpjW7T+qieVC0E0ViHGupF1A4BHBRm1EJ4uMBCpPjot
Ir9JNyxfdYzaBV4I6a1y1TrU2qclTc8Q+FonuULAN3UGDrXSObsWTZ++Ofb4b6xjuiy8n/8ZCDw7
QDkGAf736Z+hBwi+tnDDb3L8XOMqhwI7gGNWcosUsHSv38isX1K/sc5DR6wz8LzJweqDG/iv6DHt
x5MGenk/Y7nb++70fYar5sYU4/tVD+dSpGzlr11Cs8PM4dG0+uxmWIqsmR6lpNnJLqf+JPwmjToJ
d7sL5fSgUv8iZeP94dsCKe/Y2H6FCJp8puKyMvX7cMLNPNDZiRvu1iD8+MONZQf5hh8nmUQhIrF/
Tzy9m+TWLRFHy9SwcibcCUjFSfcZqDxpk44IlOwHqyrPEFfUm4701R5AunWiKyQ0K71+i5AvnGvD
+MXPCsSQVVnHCNQ08ax1uA1pma2E7wGrq+0cZ3sUCHUhHYYCCXziFoCHS9FDlmrjV/5jKHCaMEXF
p/oU1Oo0zVMdObQeN3Topls6TZtSN1ABrvHOGgJ9yQU01yRCHqtqOTN44dCtPDk/O0RayCdR1Thq
Er33Ugs4fK8Si+/Ug0QfHNV58q/5Pw1x69Odtnj28aMjTgVQxyd/CkT9Zmz7EoUgM9nBB58e7dkd
dilYKlMVFnGIHHNbKGLhTDDWb50f6FtBaVx7wSbM8c6XcwGRxcqB37L2v9W0ossGD2E1bZ+sGYSH
JFhiclMSh64CYjWZ1tyyp70GgE0k7Gh14Z5OTrZPp76ETrXdHwALj5Wu6M61RhqrLvKpGwIvB2wX
LUr8NBZbqcaTOz2mb//y/vvDrbhE+kHjBTUJO+JPPwfpcl3XddlsGBJa7tz2RTZl/y1nSq8tMuWH
wg5ueMKzWycpnNgbg2ALEZzswWt1f9O04YrbcqdYlYMioNKdXxrgpOfdtCHO0/Msa1B07EjVXvUE
UUpk7oG07Gq09YrL6XuHQMzOLIQIfxcH395OYqIHn1Z3IYgYyL1dQ7G6CiFtQfPiMg29g5MkIuAg
xrRb1Wbrui2GyEoIImXL/mqY6Fckn/A2xt+lF6eXGvNyy0brJOqRHoBdsdapM+VRqCyysogzbasB
nvKyccF58qfgvvGS4H7O1i38bdgyk6OepuZUieLfVHANefrTvegiZuwAtLm89z5vPMI6m+BYs9SG
pDVCm2N57/PmB2jQxVEgXV1UpT7ZsCFoTswR9p4m9rEpGDLw+S6L4N8RFygBPpYquwHwbFsrUW4K
YA539uANOwFFxbgK1IvbufkK69mMSOcrcOb0QeIh1ZJ9LytXnHJuXwBYFKspgLYg1qAvDcLNB134
GTBDdV/GXKWbsGY7HBM53IcBAq1cYe0vv7MxHyPj7/Bzp70JJh4eZ6kfUp46NyGcJH7GyJYlZX40
BbFyiF/6lMUzgXvmn+9l83N9+jl9BHEoIvLYgeJF9fv+BCHXXiEKj0e7gxSmQMhrjTQMUd+rOUYy
m/KLUNZfY6Beq8HJsAPP8Atrv9vAN6y3wCScyBA+ipzhlVwpAjfQMy8yhJ1nfdcQQFscjEd6wKaG
Ot+6xY5vlTRN8lLiYAFZL4Wzu9ARdcYUqzXudNGN3i1yaJ46pFM4NdzBv6qu30ST/Zvo97I6/vbF
EXwPHepSRMmYb3/emOFpqmoo6SucaN2NI6f+iGzAdK/64tQpITadZZMYeCEdA+/r3VBQ8rDkIavD
tKRnUWNXxG5X04d8epzHgG2VXZe7jtNLlw92NEwhiHRDMZ4AgoK0ZZiDv5Okm9Evilslm/oMTPcm
Q3gAwEnhbqZeAcSC92mHWIcCBY+AexVOb/hA8mWcyaoZwWnCr/PWNv6dLUorwpcFtCQXeo1snPKh
dCOycJpk4JYHVvqgSoWbaZZ+RFS6BoMbh66xgZiOzLJ9E4QavqfqsVn83ABZQHReAZn4zzfXJ3le
MDNwOvR887h6Ll49n85QZJrbTENacsNDnPeZCk81yCgnr8fWKhmaOjZV7EwceFNBTjjNdGIncmfM
dtYRAN2WAaZI3LaIEaAY1lcb9H/XNXaPsXAzeSeJ7ceJ5SLfT6HlnbEBx26vBpya1nAOJafeARpi
ZbHJX2VV1+29Xs6XPCQyxr7TfmP84FY9XHVKs0tYUL0S3E0jF4fRyO5scBSRhe5grvpxvs0DL9t+
2AlNiLz2m7z2b6LZcDthCYlkVZYPKU5Sm660wkOX8O6Uummxlu6snyXvv1ddm+8b8A7TC44QWL9E
MwFlP/Vri2b+86R1j10M3D1NmfjPkOVRUa4JNIPTsbqpJvc5aGyKUBPEugvLHw9y9uAwAIbwFDD3
UIeBA7eCrk55MOf5Fv9K9QYKxohzIAg7RtjEOv/yUnH+21HoI0bmOb5rL+RG+pkkxmpZW9QrxWaa
WHrizN/oThVfkA652S0CxZsJ6/qrp55oWTffQq+cEehokn1dsPnREsmlpbT5hgyVOqYBsU+knM/1
iKBekqXhmlZteD8qX8ZO2Q+vcDc+Tg3PgTSF8HFY+DwKcmTa0Y77FRjrIBI24Y+8K4B0tML6iBRF
K7iq6oc0YydWCnU2NVCCq23odMUqHCpgS0O876EU4UQWEL7rnEs7rnu7Ojtwl+9wV/N1RgqwIGv+
CMcPfVpqOC7lJ6cF8lkhpZ928u/B6AU319rg9PB8JvhRlkZr1OHRhqpeZKpDAJ+RKnUcyoleQlDm
EuyKvrl9qm85uJ/Y3QZ1E9EG6VPL2vIONrzwyLeAwgWMdR2mmRPRYbJvihAukkjPUTD3BOi8Mrhr
6QCemO/qr5awjh3u6797K1l5uRV8pzgjR12A83XWttYasPDppkvgmWJJL7Y+Gz8PR+icmeFp1off
WQv4XlAmxa5sPSvmvgDNL5f80ggB5ClALjdeKPmeAEx6GOZwPOKd7m+zcAS7DZDUtdsycodnvVjR
tq+fClf5WKan6hUwlrcUGDbobzp73A4Suuj44y0kaMAXRVQzb7y/Ek/dt5MD0D3tv5dtCr7yGIrx
IJxmRMAOV/n71chbO/7nN5zj/a7FgVcceOVwgtg4B4fI7PuZSCK9dNY+s5N1r5Jh5aaujEZB/W2Z
t8mZAUYCsKfIp42HXRJuFriCVgXQRwAQ35sugzele6WCx1bB7ftRqKUahrQ9ACUUfdjTOaRHN21+
9jVVQkQCwvcywtQ/eg91Bq6I03arTw12HYLCygFH6RbAmEGNmYKJ/tfqh62wODnU/aOG215FUBjF
v4BLvhUJyXZNLfKNzibsEuruEhCS3Ft+0Zw91trI7gY7kgp5MS2dCbBuPp7rCYscR4Y8b1M1049B
0wPYdgREQtxTbylFmnZzCDfF0Htji10tDuXAm45R3ZIWSnCojiOoz6LF3mrxLHdgWkLgHM6fnPiN
e8jHpot1zuEMMtjIieHwMOGE125k0EJUiE/PFQnljbaL7j7pKus0sg78rbG7N6bOGYL11OVYL2qH
bPXEwhs+0N3kJuRrAq2FOLeVc8EJsN21cC/saaOcW53lfGVBou0I9ua3VJbtTgn72da+h5OhXcuI
sxqIPQ/rc9GJMU65AEhF5OVb2TwGfcW+QZDcXiVDt6jpZeE6oxX8ediegvZGBzxeHUi+DZD8Ae3a
oynsBedYcX+sI+qT9ugshWnxZbccNpe6LtLDINJqZxqcBkkkkJfBXeHvDOM6pVZMR4/W5zQQ7Eat
NNzv4QbpgQoE+gIFN3JZ+FaETLlDE9UL+ux66aSDBBIWTIYyQ4uXw6Ntmn/pYy6LXCTpio5wh4+M
q7UxumP2b3ni/nv5CRwKYCk8bhTq59jY/r6pxVopSMvtcA3E9rx20gZHsVm3UNEfkehFEmQ0bOF/
nHMpL0CYlUAM4moAqJ0kZFMo2u+QuQgo2KXIrSnf5paFDYOo4SucE2yNzSXlSLoeAecMd63mEKBc
2s3VaAMLBtXrVcGKLU5liG0uReXKG/zC/MHO/Bxa8y55tkHqWnmuHi9OO/B/Qdo6DFCh3/e5DK8l
f4GXOo6DHRickb//FjjljXQIy2wL4FaUzzWCTLPznUMF5u5aOIOz5QybsYzRPIuDxLFWOYNcQIDM
dVnMBhd7Tc7K3bUd3qDndmjI8WOKBmvsUIU+NK4wK8uQakXi5LZz6uo2ax12oClpb92lgLJpe1uW
6rYckeiocnl3Nb3bhUwWezEi1et/+hrbRPWu18LZCydNbqESHN72tvRjxhRdm+pHw2TlG9vSFgLR
JLwlOfIq8Vo/2JrCh7gUmnJybAeZAaqyXDIoDKhonPqL1QJCYWy5DW9hdoEOK3+dUjqt80TaO1Ot
yjC28Fw841urG0la+IawEryGZFIxTr8IYbBRPOsqW5GmTV/JWE+7ekxtwHAx26hAA/B+2FPaPVik
6x5G219pQsZLSlELPGtcY8mxETtED8LL7pK69do0GpPUhMf12Mu9sfnFCL4B0A6Rab0WZXrXDaV/
Mh/gTla5pWELeuIyZeIx9TCvmkTbcG3lSGzuEqG2ZjKRZvQ0DS5ggOiJ3fHaqxt2CVzr6wyaH0jE
tvtgy2zYcLBPV0PLvQdvZM1t4YyHpoLvMQad5Nuf+pqhlDTf58DxcVTUy6GgJM8s7e/tuc9+wMv5
xMJJPEP+fNi4IKofGj9HBgpoZsemB76jhvjSm12uaO7B84Q84JcZCrC71mLzzlQFrSCMIKfiu0f4
qh2C7q/Eyb6P3pw/V56e1xKB+pt6KfCHzGvTALz198zOIIIhuL1qctHtocE0RqkFhQtgWJRe5bMu
8I7r8/tEi/weO7EvMqmSo6kBd6ovPVjenDvxkJfrPAzmO7t3ywdwtqB+xOgXhLbhlJZLMpSlaufw
2npOpgBfSM+QA1FHpvF6uQTasg8ZbVX294g/0pmJfii8vorhbfB2ptrlbXusBXC8g9sgvXcr6/PI
/eaMgyRcCXDobmpfMui0oUpyhaNJCbSIeaTMgwhwkbP1R9bjrtc6BXzn93oKCvi2B38u+nhuc6ui
68YNkAiydI9dotwLVnDytNQ8yFFcXGnTJyBDrm1I2ExNWw2i2LWtm+j/xzgzp73M8k/jlk83n/D+
eeYvA/OsvrW9/tvs3ge9rL9DK6FYzQ106wTUSSBWUNIVzvLsa4eEk4gBOm9cIASkoet/6SZLHBLh
6A1y/NBnN28upkc7Vj98qprHUVlsOyl3AmA1FQ+kh7Cl6VGF+uADoPLC2OyuKZL0zmIAdJNpRKma
zNrYeJHduXmI0wTAnS9s7p6xgCgevSRB1fLIdq0nD5lsXhBstGMrHce7zHLDjRWW89FM4/VBcp1G
MaSbfJ8GtGlMc/qYpmqWWJzdhJDyLu24moJ/mCtsgEwycwVW9bw8Q5irtXBMKDPsG7yC0lMReg9p
juffPMmInyLK5zXgVkn3gWRihhwJtkZRBRcIUkSH6Y0SGX1CMs8hQkDqZ9W0mmrrj8HCcNR7GbZ8
P80UPgx3spFCrtRA66al3tWq6u5NweaYDnCfhUBBuNR9cPF+OngTWHq8tthDAxGQBxu4O1sl1f0Q
JuKhEeVrpsn8TbdTj0NKbl/CJiVwwebpyjQgGR6OcsR6nrUod5U35lvQHsMXSInFpgOzBPZHAw4x
OF6frtQ2B3nHfWUvnp2f1Lh3O7YkNl6eA1Yvw4CDBzpyh0nHnZXJHaQX8CZHNj7sQ+bxm2Vbf9da
VvdW2GUI7g/QDsDN8pC3WRTaQ/5kLUU2AOofUPngJRlqrjoFIUluTYdegoXRphk/mcZqUilwVkFz
MFXLks1qIFCghCZLSy5YvxAe4Lb3ZhXgL6XU+SblWAMF3BLw7ZXHVkXtNl+zblxJZJt8c3HmBb5B
07uUNM0+YWBvATxcPZFMvpoeXjre07IDitLTT/MsIFPVC/J1fL/irvW3Mb1fmF6pO5Cv76brxW3O
Wu92LoP0aWTwWvkcFLm6Hk6dhFOfLVWAJOm2mg22tK+/dL0Pp5ji4T5n62Z26XmRK1uHKoDvUquF
R9jQSOYaMXVJFLQls9o72zVHJAVcwxKs4645lU72s6izCnQwpzt+2AuKH9z0+LC13nzj2bXe6zJY
aL7v48VQWtsa6abxWkngeEeBw5KzHuy+WVlu99NmJb21k34PcPzSxTSEWOVPdpHuP0zmqs6/D2Xt
3CLQFl57Si95VoXiAOX6XzScfIcwIS+Bm3oH1mPxqIsquQgw1GJpW2I7IoBqRQ0I7OsuA8TUNJuO
EFiFHI7SdURqxqyoDKz2JJJ8hzB2eJ0GIXxs+4qOwRVxtkPdX6RRH0CNLLXitxrJygH3X3AO3by/
2E7W3iFm097p6YwsslBCtQioRF4ehLeKannJJfLM9QN4TBnJ5cUUrRt6x8QNb+zZjpuaxqz1nUee
ee29O0Led6nVfu/gBVzu/HQkF1PjaYYzRaOwJi6N0q+8VREWxdZUCYT5dzaEaFbSUa8JxxlKuWW+
BX1gfKyJ9bdn1c2PKodviuj2Fc4cD9HU2boJ29K9yS2cIEsu81fCJeJK6NqE8q/eKt3HQPvWphC5
tw+E6i6htUBRJJc/5LYIwBpiDiWbJf3wwW/JNkXcHIDipQrhy+2IDGEnUTXjyVyl4wR60ntnBRyk
e3BK4GgsrDWmC0ApG6Ym/9jgiH2ulyLRpVxXdu0hYxc8DsZmrqTqA8jDiasn4sNuGl2WPo+5Pe51
m7g41y1DP2aaqtQ6G9u1AdGDj5mmnrONSl2yQWz/W1mNyV+TIyMc7dy3GT8d3v5l9oCwso84ehoc
aulrnKuBXdOjmp/fB3Wygtupd9+SEvgmMyiAvNymB7hhjTfSD9rY5DmrqojyZnoRRVYdbATeVhVj
00tYYwcsita9+UM3snQrf+82jCnFaR8s9cXuj548lD3/4jpdg1cva59nCvQJPKzDm8qSNRLJwo3o
qBa50mX1A6n+BPR7Rv4FL22x6mvqghkYZFsfSRmPQM0VxxGy3Ik7iy4ALTboL5kqLmJxBdt1u1K8
877P0IONdFBkDyOxpg00fzTSspb9DUF2gXXW0OYRKAHAvPK0/ZFWaRQS1f7t8faLnVbky4A0VsjZ
J9LbLGPWxpPjLnPhWZKKTF8D981G2BFxK6faTVkyAppVTV+z+ocxQyv+kxlMMaRTH+fuXoVhu7a8
od05iS1fmsI+gynWwK3mlXd8FE81ccuXsM1wTCSab0wV2jE1EMvWeNalVk+AeK/MaM3N6uOIVauk
fAlLe45DnVVHnVN53wq4fZgzAlqf1fRLxYbt7Lf2A+TMyrvOGu5dRJK+CDC/kRmkp0jhIJ8coL7g
N0FssZTwUDB4MRmohk52K6qC7iQjf5la2+ieRVIX+kTh3DG2jwL6KvmtlboQUUKkx9j9xWTs8IvA
TWVtlB35k+oOohfTS53+4HhRP9N2nG5U0YFVtJh7pLJYkWruEOwbphdkM/6fvebE/zkXBMOpk1rP
kqTwsTQt3xF46u+4H6RbD+fFGKIH+ICaFwBxAv+4udYBYEbSUgW6iTXO/p1KpH8npmYDVIpzDheT
pr1zO3R9bNrkDJUEf55vkGau3jo4Ph87T3dHOdBqiwV0unRpD6ARntLnxHHhgVBV+OYNAtAypKiJ
cIJc10Pjv5WIUkW63UElp3xqstFaCbuqwFTh9l77bb2bsV+7eHOfrdxyKF4Kx34GIY/9ndW3Lo7c
kUwyOx4k8JCSON3equz/upreW/9nP0uzFwiTtQ9C9V96b1b3uszIKa2SNB4JyFYyg0pZVxbsrOY6
v6NT8FeOoM/rRCYEegp7OiZ9xp8mJ9yb/l7AvDVtAw9PDqugFbvhPueAgCEKD0HoYQM0RwAx5eEM
xu56dKf8eZqFdWBCNKt2nv3Xyu7eskI0d6BCuFgSwzmiJA1eh36Q4CQFxalIQGLEXvhOLf2x4pVr
/KnzviMgwhL1xlKLvcJLXYngPBYd/jkSzlY9pT6k8BbbUiRUsCNPFKSlUDONntv+vGprxABE6xY7
Y7tqFRVi7rZl13bXmT/GmcGEQssTrPe6AAqP1VN7/Cjwzun+d9Xp/PY4L4UZUWWFu58HuS5D8RYM
g33Cf8VT4EIHEUJU+XFaqo1kXuyTJtiZVj5Oci3mCfHIpdWFiNWmaZhcmyphWbALLGSHSz1ZPOGX
zyBwg4yWptV8BihFb9eaGnook+RH03VygUXmSwRlmbaQafmE5JxI81u7mwRZWlZs7IHIL7UTW3id
70xVtVV66t3q2dTI0qNwgV3SfWgfjS1M22IvWYG9jIHwu7TdNAgwXa4jVJ9uEN0v1qJxSOSGuX0r
bO+eJSJ8KYfQizlu/otfymCbWf1CFevJqZ26GiTkqn7y87LGnrSaf1CcGc1TA6zdL8OxGZsvkH35
OdwKccuDNFOvXUcAm9Tg8bJE6t4AzwDBLgDLnoluhj0XuRW7SxVwLLbhucM3ppU27rjKXD7vTKtG
CueogVz10bTWbfdSybS5JaMcn0eo/tSsBcJb0fARm9JosHECBLNP7WZATc8gwEiAzaHt4yhwq8vE
As4Qe8EvmfJVDMicOprWOa13HOqxD5BEaO4JXALGLITjHNIcJ00ziHMpQbu1wLRcpqwghgZum17z
Yizu8yxFxMiC+r85bZpinr/0Uo33poIMpyMkAYJhZw6gvJ5+9hduWjbgeH4ZBRnv3Tx9GFKiLESP
/XQfhtxeCwkqKUjALjsPgHHdSCDXf7FZWIZAGyZdbHoz/KBnshSmoQFG6qalbmzsjlb2sQXIY1Cp
fBw799z3XXBuaCcfeV2KlUymcGsalT1n+2KEt9C0Tnnp7rUXpBHrh+wIeqS/KazqYe7d7GhMVi9/
XhnbRzUJg666DjPGPw0B99LeIciOW7t5JGJwXpF8sd4FTpVvQM5wXrmjjzrz6sd0lDaIk3MXy1Q4
rz0HP1FN9nRWdZLcFZX1xQx3wrGI69xrcYaC07qq+RDXXVYc85ks3ixvPdSkeETUhV6mfH4yi7k/
CbJzkGUE7jP0MoOQUDQ/mtb/HmR6IddVLBZ1PPBOf8IT+gWW9FE1Vwa8YK5IyvOd5zgAngDK4KoK
d+lH538e+2mqKxhi+dyP6X2sKuu6bFUUaqB1XKnt5noZILklIJJQb5vLmuw9rIZilRjjtemXASWd
shiK4t3KGE0xD2yuTtcJgfYdtrIK7uvaWiHwyfm0diFUGbUCQnjRFA72uUyD+RyEaotX5Qi3V/nT
ZOwtq6adx6u3D/t1aNrjmR98vMcoMvd54KzWwxmUNlMxQ32aLvxmyAmCvYcPa95nRmTgW+/kQDIt
put8lED7duLkXuQcb/IO90seWvkZcYjZjhZtxCmhp2vNNJii6dQe/C0Kzhz6fth9kCnPpWY/EL3N
dshXhTk+unj4cWMloOHwy0eYy7ZP9IoxiGZ99L6OxpkGqFjaEeS3XGYzn6BBcTu30rsfPCRb6QGm
WZson4n35W14myU+tFuXWCD1FT8xxu8+YoGAv9VrM6hLC6eIm96/hQO6/DSgW4abObyB1WtAIdv1
xyTvn4IUwOo+w2t1qvaZY7NNVofdSRXJiwBuenetVbI/USIYtAWWVuHj9qlyzNouLcZmihIcyDGa
7RJiHTYpYyrHX5tNb7UMgYhssBWZ9fU6q7GZGUwXkQbqmBYZgJrvH2wuTWvLJhqB0uWvOwgBMOr3
x3T5qxIrsQEigXcEyFYU7jT9XU+4PUKodpwoC5hemVbAGoO4A7YOJAW0GJvnl6B2mDqEbxcUFNQI
r0bT/nNyATWoGUdf03Hg+TOIv8DlAk37IKrkBsTd7pwERf3QSegoOdaiOSBLQA91/TjPwNVeG0cf
9ITE5hswgKqHzpXDBSKgK9NoJkuGqo8RZ4V67zJbkKccosH5s2k0gxILxFureekg7rQzUa1Q+nD2
gTj1OrWe3n+KaOnWvdpN3w/v+3v/X+bo/tP3o5u5erd/OOKNvQz869ymdv07CAiHfXkrVJndYBPW
3BkvzOC1d38wzUEgEM7R7Z3pCmrsnTGZmvHc4Pj6p4FmLjPz+8BSgxH2h7nMNO+9PqY3XV1XXaf/
fS7gZcXN7yYz0Mz1/oX0TL8GatlTLj6md7PpaWrv3+AP8/2vX+MPc/3hS/2vH0iPNqQLvPSbp6ut
2/ns1uogYZ2EstwgOTRfmw2kpd3wLpd/mTZjcSuLxV46+IDcYjuq86Y6VdP0aGpIud08NBL54mue
9tcdqoLbb112aRpjNY4TePdONZzpY2TZ3ahXRIKHkeNuNC2Gc3Rt6DoowmHbisXMdC865z8joSk/
bxA2UpExyqUlGAEamx0NLoRnnwrHOwjShXd+KlCAfrCzSkUg4Pcf21hgT1/XTrk2XUwDINgUauaA
s1+HLWNZWB1rpLA7GVOKtFoXJUVEOhLcmUGkw0kCogffP0wj5Ow2UML2YmMzI/u2hDZnXgebD9vM
7hMOrF/A5a0JR7F5ejQ1E6p6r5k2q4UmwNLThI6WGpJ6ytvfe15DXLq47wCgLMEGL/T0VQRUrJQ1
B0cHsHacMcRjocNf7XmWQ590zk8AsGXntrQluJHgj3Cnzc6msPM0v17xrurWYIbW8eeGpXPdCOy+
XfbtlwGL3VQB7wN8OM1Xf5x36Ra2JG41Hinzh1y78UIfLYQ0KwQsyiW9rn2YW+AA8Y6ekOASJ6af
l8aaZaVFYtNLdNbsQTkGA65W04HTJiEx8AI7fMNgOy5TCWPzeYDlt83YSgOncTRFWxThcQJYtQe7
+z9GWVrwt4A5n+jOHvZC4sUNdIrAdorPYQW0pD0AMbRYr21mlutlkUAdO+2GXYfTwrmpwUoYwIBW
tMn8VdnMyNGa+goJMFvf2+Z++QP8yGF3bR47aNtZqX3SFQm87cirRVeGh+trc6fy5DQ3xxpCzyS6
zq9CtmZ09PFAgoFXkUFsEl8j/8yisW1sIK/+vLIYmVpk8s5f8mxwd03jpDtiV3Dr8LJk8IUN6S0Y
1cDEgoL2YUprP71VzfjYywmZnpZeY+ljgLZBkmDDwljikNzxujWyNHSxDW7LmbdYB13K+2vBChkg
BxWEij41mM6BY51yTxQHAsE/JzK2kFQMsiV7M4exfMzWuh5oWwF7HnwglfPUfrJaG+yqpeCVlUxR
7U/fibCS7S82c9lMkKzNxzw2tfB9mKlaVQD8S1tZcd9iA+3DJ22o4KBQ8lPOQg7wL5jhH4XpRjKI
Af9u97vSXeMt28deFzQIGW4doy9dIsXF2sZ2bQ2IYPpgGofxZyN+gSnyefutaKf4Gr8gyFhwu1Sv
oQ5Tda351ypUHH6tfhqboNVBbpKow/N9QGxvfkCwmMSq7LOdTdP5gZDSOfpYoyPTamxD0R5zZIa5
NSY+e2xtdx5EVBKMT1Pa3+oBSZSW2Uz/cgCQrM/sChhSTDmwsAM4FkekTr+6cOA7kQeHz7lUfnX2
krBYAXQG9zEfUf1oWK5Ma8EBMkb2TShommbNs3KVGePS5/O43yfMEY+KUzLO/SoXFt04rAgD4Ao6
YMzHPl9f69xV0+1c74TjlpB/W7oAa/qziwn+uDLgawpZptiBBBM8Y1b7lg5BsFFZ2t5kE22uBadV
FgFBNYHxNKTw1bkqIp5iX2Yp/U1OgmEDaCmyroIGGbGWT6dADPY+CLImKgJ4gzLCGcK3hXuu4HxY
FBzEd76oSlc1Qt9zkO8Et9rtQFj+GCZv/w/oyD916ek4bMCe/2Z70A8DSsltcfj5vEMkM1Kx1PSK
kTJbOVMgbP2LHVGFcoV0uPIgq/CUeUH9DQp+NiIETv70f4yd2XLbSBOlnwgR2Jdb7otISrJs2b5B
dNvd2PcdTz8fkm7T7b9nYm4qkFlZkE1RQFXmyXM0uKE3gFBsvjvVuNenGo2htMnPJPumfdvoxk3L
fH2T+ZRW+35h4KiN7A+q0dcw1t9UqDheulqjBy1vrZ1k5m3fpCzS9f5Fc8bh3Xm+n9bhNr8MNmSK
ckqXNS1/drtoOdo/1hSlMry7VzJi80rrS/8ap9n8ZEVwRsDM2EPD0zcfVDL+i3EfjOqDEgXNUk1g
vgr09aTXNOWQFj/VAf0PiVe+BK7RvvTQilIiLw7yD41JdcMGEVpr+SeZI4TITb/oCC7/JAuiEVkU
TWn7oTTKg7hh3vmxSOPM/dTFCRynqW6dQ2N8D1s3eJ2iInytrH7eVcgTbcQnQ5RqMWzPRnJ4+KBe
OBne6F5kVezCVgkMYPu4kQ+08qAHoQ4tOTeXQXdDbVOXvGgevjZV/557jxJhUKIC0gfZtsqgkSBv
RyM9DXDBk9gk3uHOiymgTV0eQWa+BDlmBrHII8hYFHttWHi2vwSpYVDwx7HES2SY8Sou2Fx4m2z8
2hhldx7Mfgi3XpScxURWhvON2X2ktwS0e1blzzL4uZY/Z0a2JZkzXMQ111Z7CsbhpbSiyrrYeWHt
QnBurpG4m6TRDpGFAkMW1vqOVqHpq+N+hGYq/VLmaXIgSfnDnccfO6fj6VfTIO+oZEYz7ZUm/Y5v
neof7cXsO8W9gss8SETb39qa1pdW10pn3Y09//bfBigeD1bSb4c82Hf9znEa4y97+NTy7CfHOec3
P6/zr3YeZJDE6U+qMubbUftLHY36IoPCHvZ+FXpBtLG0bCEtTNvzkIKEg4jy1wcuwvMNXMo0+NR9
TG+2v54Wng+oDNmoprR/AEXe57kyrCsYbbcyWZoGoF810jronuaj+JTAXppfIvpgXPo0npzO27AP
Mr92bm2s/d7jX6rXwSvVmO8oQJpfR489JBTU6EplOYCBCK4nWRCrnYc8VAp9bmeC1gpaFYEn75IO
JSyzP82pCSjhp018n41lVkyrVC5382dwRGnyJRjiAMIZpNXUyEO5YQi2dItpbx2ylOcpzucVxKra
m9s4xbOnOkeZDDpcQdOtyrG1X8WVJdH3ysiTi1huC5c7S855qkYbhycpxTE7UHdhlxZPTt/k6UYu
6Wic1dQ432eDuEdxKVJ5MSS8ssc6tumOSHIQNtUfsj/XAfut+8Vf95CcpyCr09wY+Bx82HJzGcOW
1FDsl9FapnJHswa2r/NTCi3emr+97tgGEX2TftasbXTE/6Tkv9K0zv7uNQjgmIZdULKqKG7+jEWq
tQFdbbgSC8DY/FiqJCnzpn3Klxo6QKYjCZT+K8UDoFr+1D+rZUJHYu76Bzv27VtjUqBOh7x/8Wkk
vRigspDeBV9l2Hp/0XMIY1u//2HKbJvp+n3Wh7loNTZGdYl6kBKVntQ7JbLhS+gG7WUmHYiIVJR/
K/zmZBm+8f5fEVloQdI49zn1B/Lj6fDOB7D07WPIIPlwS88CNBhAlP82IQn0Ufski9gkhcb9PnoY
/lhgRdQ7WztWYI1cysM1b1/LohmI5oUPfT7vILUy3k1aY2ixRTgmXkxlpJ8LAkqHsveviwwj8z40
rfrLohFtGiWtb+XCpWw1sCd7NsihxEMBM7QWuuUqqP/XVtKm38iaYWGuIklqbMUnRFbie9wHJYCA
nlFCIDlNQX815rVsVP8UVvl48+AFs1dV0AFlK4aLUuK7TyilcU3Hp/sif3CH22A44dOYzocorO1o
O42NhpQzCpd0AEZbQ1PGfZ3Q/y3B93U2UiFbo4MeUe4MSo2f5lJp29APE26zeBpvEi5D0GmfxgzC
zlTN6GLm45D/pKpGDovAq4kp/0mjz5yVZjrZ3SfBEic++QgkGPrTH3H3z1NsY1n3+Kwe62SJ3Cv/
k9Zohfbb6MnUa/sp7DT7KZgmErUPW670wi5WkTtVOzHHIKt+xETrMYNxnG1dfwTjwTa5onZkgq2/
2suQKqGyyeBUXk8yI04ZGkA3yBp5xr7Ok+Fad31/va82nC8lLIxrhOTQnlD16HPdPTcw0wKQrNXL
3PL5i3umCL1tysq9R5HF/9ghSE4ZcFZe1SA9S1Qflzk8y+q0qmu33IR92qxn2zae7TAzn/vG02gH
5ui9uMzFJf7ay/ZDk3YX8ctQQniy9sax3VMVpk016uYdshcQBjd1gprhyFcbRoaXhy8Zs+YlWwbx
NQ1NDRIiQ4Iy69pNfCh53KCyr4tS4FsVtfDCaY0K2/Con41wtLZeXAyfptT8VBWG/b1MaU9Cju/L
/zW0HOxPCpph3zmbksNtf4QGBk19j7tmgdN/WkKL5a71/961bAcPaclibYF6eNZpkN44NSLRVVmw
N118xRS1B4i0J4ox//igTWguEyqGxhIhYTJE1UgbqFJeK9t3no0sDM5jkbwiF+zs4gTtzpSu8Utm
Fdqlqap5WsmlNw3e2lDzdlN3/j/ODHKci4RPMehHcgHjXqLF98vqbmECiD3t3ExU1gBiL/dNl4bu
HuVgqjra2Sal9AM76lhPhQNh1Bj0J9WFTJ+Wn/yVLj6fsobmrcWUCU1X51VnlOVRfOxx8tdUO3M8
bF6cxYAZAs5vBDJWMidRaeBpG71Lla2EyESmKq+a6vEIWn6UV0DVCDv27vHTkWud9tqYDPefLot8
kx6iIminw+OnQ7C9GrQ6Pqle+BYO+nyRoTbBy6wqwL3VuCgzLBM6HwK/CmdRioI0+G5OY6Del8SN
Yh+8OfyA/ql6aWyEJGklhCbQQI4MmqA5nMerDHbnjdeooE6AcibpsH/57SrYqlHioDJILlLSeXls
9mfaBo2VZP4iv+vPfsa72wji9GlUQvtJX55DNGNZv5h+3nsbJ0LWUkL+K+7hqyk36PNCQ7PcToZ+
uXLplEJWzb6i9zGsLJJUkHnY4YdwiIqnthq/3vMUS7JiXiICNgon8f2MoI07/OAFXnuMwgw6OWQM
ns3cyFZemM1fqxYYsK7p6TVtG+VQ9Urr0kxKZnwFQhO9T8NxL473lxjNSEO6XLm2nd5gfd6hwVU8
PVxyNRfx330VGoff/O5QdWvFN15oMge7TVMOdcmS5+Uw7EppvgEadpgKyJ9tr67WNVQSu9RKrGc7
GKxnD2qqnZl51RrCVrQqXVQVnvwK+vklRAaAhDF6O8NeTwOacQyY9fSSM6zoSEaLNIgRR3Re9Max
S/XK2GhIW1xVgsUnYSFISdQZKnctqbS+re1j5Ddvv2fcourrrPItj6GEfAWsAU1kM+uf0Jj11wOK
wy/ewn0KI39+ofkVtia/CfaqWtPzM3NAz0zr+8TzdNlytE+PIUuD7gmkn6fv4ubm+oZ6lkn2p+ou
0qH0gOX31C9D4Df8GuXSnuDglKssS3WQ7gslp0xPUF/s0KH+5AwGu0rS/+emhlQA+GJu/7j06i9U
fVEHWARlkC4N9lE1oEXD56X1TfLJ7QJ770aGtzfIIH90tfTm1EH/JxraOgynyfhcIfB69l3kLxw6
j/8MtjIfQOe2cebWOhcUHKg2wUgJSmGgidKCybn9kvdTf/YGct28GXH1dvNj8hHmKyMdqWHSrCXk
MUFDdjmr3SlVovjs+rA+gCqMzw9TfPYyIVcyZP4MGAIIMenRyGg3hdi/BQ1z/eJndX4mlRK8+mn0
lzrBGSrWvJz26aTQ8n5+Ec/Q9+o5ir3PMnUPijnoxVOTbh5rIiMP10MdkNRa7ipDrDVHaubRVSzV
9uyrrxW7x43okXEOCGW9Z06zb6lk3uplkCtr2dBRzzLvE+7o0w09J5/Bvukk6mr7Fpmhc0OVrT3S
rATVzr+WT2hgbZx8Qjp2ib0vdw3jOYRF/PTjbg56jFEMBsQIEGutIjQVNkWDTIm/6F4p0/xDBktx
M+0Xk4LS2wjZX5Qj8uQG5rzJ1e9mrGpPGcWky0yOc94UbqFtLF5kW4HkeI3lX/N5+tE0trSJuL77
Pod+ekk4gu957i19HvRDJ13BJrEp/hRLhtSBJ3Ill5Pfgw7TQ6QAXOXyCJGrWA8zNFNnCIo1BEur
uflsKq31IZ3c1VS7xou9WH2YOmvIIICBLWbdKhaqqcMl78dmDZtPtcvYQsTg11FL5c3nHWvLwm4y
BSCz3V8js3VexiBybhXP13uwxyHs7CbJt0Qmk8h54RCSIvhVfej96FPioOK0UpMOdAE02cKXPS2W
cGMLm3bOt4B+ijyj7ALHMl/lYHNfJjFZqP7nsoVN28l9Tr6Wfqx83eOg2wKb92sdssnlUjcVUPq5
dfjVJ9MS7mg8jr3c0zcSLYMfgG6/2/DWkY/pCrYNy81kcGiVATlB/QKhtFPkdMnFpd3k4ExA4BbL
UJIEnAJXwTJMVDB4f41Uf0L6PSEHwPkI7Emv/mLGMGDRkh47gDL/FScrcqiueNPxcKwc3zorxaLO
NSMATIsSjUXmTgnN8QnR8vFJ10K+cT/NPMyVHNCrHa+AR/b3QG+ZlhgYkLMOuPA/ayzftLbphIhF
q0LqupJboq9U+VVxQ4TGu7W6+mZD3nGyUdO5yTA1MUyNenIEkcgvXHy9maEJ1/Fe+MXZePpbSFbo
BKPWf68Fe7tRIHJIomvcqOVmpjfjoxPmUGUg9OVbtfKRntpL31nzc1nm7FumyAeulUEeSQulPWQ2
DFlp8wKNSX2sxqHYd06svdWl/l0iaD08U0bLPoeZ129RUzDOdhY2ZBpsxzzUvtcc/pPW5M5w0i8k
KDU1xXzlgBz/hRRFZn6hQbGdhnR76PH++HfgHEP/UnkxtAbUcfZxa/2pLGwlMrgLU8nDlKu+6ehW
QCb6N/8j1qMne49o9Z/iisixUwsXBpSft9P1AcgnrMDiz/3h2owdWspNqT239ARvmsJPtmLSgqY9
Z6jb0IRZ/fFwyVU9TiiRszsOkVpD9KaY+bwBr+zLzFefJQS+Dh4BnO7WYsqEmvFKcBVjIzc3pmyf
oRkMzC9XjlEcP1uLfD3SS+O1cnOQd8vAgy3ZIA+sbdSqLfWVTEugMZWnfIRpMXSCr1OYoB4mGqyO
Wx1UbyJTheTetCiwViK5l2V+T2fSAt0bQ2t86srwc0NV6WKBjn3zyzDYGPOQHap47t+icbL3Rebk
G5nNkSW46Kn/h0xWPB6fNCX6Q4Ox5qYrdnwzl2HgUMbj3y6hFfpnQq7GesoP8cTftpjejFSfXIWj
Yj/NvE/lJmjzAN+XW3VzuEfrIXwCXWBduvhzmU/B2YXX5Wwvg1z9l++/Qsa0o7Mwnjf/76VjB69D
rutbUT94CCM8TLm66yTItNjkr39oJWQ/rx4TmVr3CBBrMF0ts497xeoEb5oL4XE4GhZaQ6pbHMO+
AM0Gk/J6VOeMPZsVK4durrIzTNzZWa7mZQaprp3pgOH2NLvZaCrKY5XTQTaQ56l+pdNsSchldeI8
oU2BTl+Zv07a9KZQQPySOJqxHZKlb3XAJBm/6lKvotGuD85w4SQbFJq813y29i18Qed6GeIsn8qj
2NagQj/U6cMuGvTo6IgpQVpo+3DgLvH3y7rJPxl2Mh01raLWl5Y+dfghcYAbIMjDrgbKharJEG21
/PO4WOJ6xIlpdVa6Vuy+PJeZe2xKq/sEYLE/KNHSYNSY/RcdzLvLRuSPARTotlVrZaEEMV753L95
qIH8kbUF74pwTJ+pNa3UvAmfZ8en0V7V83wNJce8CYL46V41bZcKqZQ744Lt/wjrl1jiDziirehZ
KtaN4Whrw4ZkN0j86UOhNvOZfl0YrFXvcxyNyQ1Ih3WekLpeIYrVfiK5EFG+DTJqsJgJNC67mi4Q
MPCpubbcydil0oWlqjRR5ll7yKbQv4pPrrJMew9MD9HUEFCxs7x6rGWoTM+9Wf74Kc2G/PTwo1w5
PCm+u5cAWGaHY6+jb2fWivcS+IAKY9jvSRQGw8ptBjQsl6baNgoTxAGULzSU36DkMp3NXEb2k4aM
AFUGf97xwgg3QjFcFka9UkMamKy51T9OPtgMMR+zfe+2T2LKrJhqS7dNV9hJ/Dc9FBVdE7l/sBR9
3oQ5TZ2umw3QZuQxipW0fBaR8ecYufVNy7vkvT+Mw1y825qpbFW2ybxav80O+CFhngCcSj+SOe8e
1BQtxYCTPoArH6YAdgu0yUoUCFEAcbzWujNgpMEAcV0Qo7UrDBhhXVtsO4cZuQf4LKyU518Qms9j
7IW049ItHlhl9BG8FkS7iy8IghEG6n9m5Up8ha/QAeHQ+pjohc/HrA/raZzHnYuEG6xiAYqfdThH
KCwq2O733kQ6KjTnGlm1Vj+2nbbzfbNvV+LL6F1qYX/y6nuMODVL0489gb/5h9qB6REhvKpa9YjH
7o2FRqBs5hf4O6Fu9DMVqSYnvAAeSrYBqvBrJUiji90oVM1VQ4tObRKRYMzrfpdnavphzgt7pVKf
+NNToq0PedjfnmNc2tGLwRmYJq8QfkLl0nRObbI9xBQRL7FepOu+DfMN8vIoqJZJae0nKjsmG+XT
lEYgyOzl3efyjTjR2Y7QtjtdBzfLD1NkJPOwoodn4JRlKre4bZXb6ISfozxGeGaxxB/miX2KObmi
j1egC+pZ8StghgRGSrTqtREMzdxUfbKO3DcDDpvnOu+vgWpph7BCaTaxag7PcvnLEBbvuce5+eGa
ZnaewMWcpbXhjFj2fGtCni1urAx7S426eBu600sDF8QpXmYlhLMVCT41BJPQgXNuXeeIAsWVFOik
UhwLVVo35je4iSimtTselsqLGSj+C7JPQEJ07atY4s+qyIRx1fHXiEj49zCrH/u1WuX9XuL6qvFv
Pb3NPMzdD6aFrmYcZtrOnPzyczx1u4IK+5+hAoO+HZnzVfG8+kL3sLKW433Su6uEb+OXZqFrN1A5
OnVp1p3pPfkcKEgPZeZo/FHE6rGR0mk6QwANM+T3NkqpTvlV8EmLTW0zAeu5JZ3VHea+NFHgjOBL
Ho2PjWlC4yXilwjGxKcWpMfqXivwJjJhv9v9Mq+YS20mSciDyXrgy/a2nP3sKHXnSEuvLqeSc64l
vFjsztf3dU15qXMiuMncMTjdy01aoH+w6UQ+tlVnOxsbSqa9UdnIplQD0D1tyDYoUiI/yYaMLGNb
ANjUjc9mbBwHJYu/9wZJrjbIkrdaCaZ9ACDzmMVzsCktDheid2CSYGYnjrjMSWy5yqmn/nCKLQNS
zvEWPM+touF8Kky3vgOnzFItNooWx5t8XPi5JvcGzZIPOWTfgooYk/k0LINcyeAZCCfbcdiv7nqx
lUbSskPmRmRcB3q37tqvbcODPHcW3jqIC0ZhKfjpe4TJKvEv9wAq4AIV7HblsoXJOrShVJGJEluG
ux3aDSqTSftNBDoqeCHylb5wXt0FO9iOnHQ+wB9OPnr75Fc9n92E2CFol2mTIn6wMadwuPV1M6A3
xRUiE5z8jU7Zii+oVPQNcnWa4JqOhv0jUKK9sPiWN0l+/M1PpulSmb25D7z5ubDLr42WtxyOA+Oj
U+ZfizGJ0IwRBUIPUaA4GPeQa+pg7mZro4SR8QaeABQE/Fb7odfUXdDFqMxQX/gqVzmN5Perh698
+IwGSjtLQVu2K7UXLxmvgV03755Prb930DYTEzIWlGuTGDq1zGreAVEs3KBZfxXT8AFFJe4nr83K
Gwm877KmNmyeYbVrbyQIOsYYZR4ed2I2WvchA3Af6qVybUc9fo4nNQMm0XwWS4a8yX2QgIZ5CJTe
O+Wu6Z3SZfCoKfJi6fc0KVDAJ8218+JyAZ5o2pu5iDe5RpqsZTYPVeuaB+qLWPcF19Rt+rfQy4ot
cmUD0iWa9dwBydlldDtPfngDZHRR1Njb1yD7b+Uy6HMUHiDcK1aj3SXWiqRneTPUeDw2vfpZlCbE
VeWed0w146tdpcVmMiOILbOqAt6nDtdU054aCvgfxNX7EzSirhuevDaNgJM80TeS6FtXrZqTDNDc
23vO0tCk5PHJrcv3oVb7HSih5k5SD7MAJPVT9jEvNQ+6VHjrZeDF1W0DWPB5bvzjK2t0hstEP8qi
eVkpkyXLh8z/n+WUS+oNuUiOyTEKl22MprEMrgqQa1WFc7PK+IVD38AMqDeUWJ0uYOoeIG6H7Gav
g5+UfoLOQnHIh/GCQ+g/nFu/TfQBvdIu1PVD1iBiJieMuYmq/kkOH3LOmI3K5Ulk96upJa9WZskq
svLpuXJqmv5ynYS3TePwCgnq8GKV+aGdnAjdcb9/r2d2RPdSYjHTNGylivFus3kJzdL6mNMGfpt0
5S9xqzOJQOASxnY2x2mr5WG8UZccfg7b14Fm0S+IkgOvCX/KgMsEWlVfJEz8IgUuVzIJK/MXsSYp
BizDYxIalHUwtQd0OYcTrdHDqQ2CH1daN/5qev1Ahj6OXt16djz0AoAWIdTxOayn6pj6/fRc9m/U
sHo0f5YdnR0BD5urmdfv5PI2s5u3psyhoSbxWB/jKqAUWRjDrgOUw5vJjE+0qR7BHwTnASbRVYsq
8HPR+Z9dGi0/g5Sc9jSl8IfXehFc/nq7QikipDUxaT9VQDqom0af3cKbzmMYtgCXWeXBU7DpXYC0
UxS+GQghbSZ97M/zWFDzWq7UZXj4HmZa5165etisd81cX836x7LJ21uilCWv+yr71oyomZrT+JVk
VrwtLBewjZqwseNPPu0Uk20rgIO4Cfq3pAVZ12Uw4t1nEb59zWxvJZPi0obomqRWdvUBMaGpasV1
tafJPa9fFLdtV7oBWaA7UCKVwQFXiHSww8+cqr9jkKrfAK69NWo7fCwKYDdj7LR7Rzfqk7/wbJXx
99m1k0+x4wW89uYFJ1MZ78bcDfvMyL1tq8XR1oPAbtPPTvBcF5sGScCb3XgJJTN70naJ0ubrbsrC
Z6fLcap9/F6NSkEajwUyaKmpnBAUeFl+kfk2j3mX1XV+8tbg6ZTwFRrGYj9k7R8BIKOzVpv7xl2+
1lLCkuHnxCzf/tL/p8oVs8E6z6yQ0tacqvWhd63v97d92ZTf+DnJcdDAqNHY8W+zyk9tZTaQN+Z0
NTtKbV2sZZCrxA2tizdl6gb6GWudDnM6r8T5COzd7FCHoCzF/0uIB/XzHuzkdzXWLciFudUvIb0G
J39tZ/ruMROYVFDGmUdsm87diuQz5LVjeRgLdNvFMvrJLTb3CcMkZhHebkB0HXngx+h87Nu7vCV4
akQvO9g5YjiMxQnzFJcwPY1PY/R0t2QiMqd3SDKAbkHfxTY/6f4qkrNjV/X30KlJOsXO+OoM2rD3
/cg6TqZb3HweXhsoi8OvhtMcZU0aVy9JWfH3Bt1u6id/Vd3UUyj3+9fEcL/n5FLO4rLIrl5d2z2K
NSFC8erb0AA1vRVtq7GJXxBCBYervuh172816rMbMW12lSvFMJJjtMjMRxc26NZLslyPQ66ctdbc
K6O/zYw6eh/i2TlZzcBffdl3ay/QrBM1Y0RZzDGE005hp9pVSKYk1bnXauqviXvzoZQ4eUWfn8q2
3lkwdx/9DIEJVfPLowb54Lro0d6GxgRZDyhdJ+/Q2NGnyXTqbbYUNcHPtkjOuc4iWB61IGt8pIuW
Q5QM83JCepgPX9DcpjIJ73PaEvV/Df1teeVR0yzDJZ8Snj3FuTqe4vIEJwGWbKfYzJ/iOSye5Cov
DGr4YoMvK544W89nJ0eYjTC/9UANPibva2GkP2qW8sdAB30fJN+0odUA90/JLajc6FyHsIi2mZ2/
A7a8ySkAmr3PDl+1j1GcA3ANYv8IEUH7VKPUtNHSqX+fAp7uMM1VF39S+vfcClZdP9gfe6j6bl0/
fZEow2y8Q+zAQiemxaF649LOcxSzTwAPOVr5MjktXYyTd4+i3Frv7DZEKwvCspis49FuzfiaV0G0
VebC+simDMxnOeZ/jdUbr0zrbzeePla1W3+uI3jPlDJL76vVUTWOpG/iK9vMH6trPUp5TgfFsjpL
ofSI7JU5l+9JnsVvNCsjJ5/F1q62eCFlM6yi9C7/WXY0/ztVb101OCcvCRTZAOqYaPiLVPOg+Dpb
qglLZ1mfHLf2DuOY0B2V6vqmmsz+lna9sl/Ya0kAJOWTnRTqzgMg8pJ5voEiru6/O0n9DRRW9VcI
7P3OzjOq1LY6IzoZwbTQqhTske16Gs796AxnhRMUheD5KJYFdgvG4aCMq9Uj5m7f5zIjGc8y1Wga
1DMhBAFi3oPkLn4JP0IzoHji92iDy8BfU3i1x5viRvlFjIc7BJpwDWfYJZrM1fe/TUgw6mf6ZvQq
Z+0ut3SsKlOpRkXhsU7iHmljvY2MNW+TC5qS1qegiJunKKBjZyIP+Sk1qupgGz1Es8usB6XXtoxn
by+zUVu7q4DnxFlmG8dFkMjVnxuvozwdFskhcfjSlAjcJo0eQii/ay1IeYAGhc7Wa+kmzZO8fwrK
+uJBcBWsO6PUb74HFKSKXjpNi0h2MCQIXcawW17vUblVvpAcdM5R3tC8PSvQYiqNER8lWNZyCIK4
vzXN3eMuBkWs7dDr9sZG4iPgURTme7QmyjUVwPZCrRX80ZJimofU3SLTXm99iAw+OGjVPk9Bv6V8
D2/fZFEBSwdXP0qwwlHvZKiw6JXQFz75JQ3U8GV8b50qPD76LWSnvPhNm89e/I/N809/NnT12Yvd
g4nixVmGuQkp4/yHGZixzqHHzVb3OKs1ID9aAufH5S8LH87YLfUtaLtsJTdXC9hbKtQsNo8KAscq
ex2PcbZ+lCB+l2/+b1vipVpxL2aIrWbmke5791hEAWVfRC5XwyKeZXWNV++n0WlX2gBYRaOWe/ET
jXYvuZSgZDUGuQ6yuE7PNgc92sB/EOoFn3TwRf/Dnwcr/EjDjoVoDxRsuweB3mOl+GjYn3fFyB+u
TNRqjQ6gV2jHgt3urYucj4LeqpOG14Nl3i2Z+2nJ3BIpsC9YU++R0v35M7KOMnsLwsLbSk8ugk+H
qYnGm/TfGulQ7Twj9DYyaWdZ9goplszdh0Xs1dChS5VWXdvv0cq1ow8yKWsSB4mj3DPzM3zyX3m4
fugSQwHY3/wY2NqRJG8u4s4V31bJR2vqKvbbZidhemFANSTzsA0PuxbhbbZOkJX/OyHzu/1Lgkam
xM6XVE4vkt+/zMsl7R7+D450q4VijFRUBV8ljPLUpWKL40yk2ZDL9NkZbSuyKXLpRRkFKnVaoLmU
v53WbmFboeKOMGmtL/TjPwmEhEroYZoLF9GDgUjRAFOlSeisJUSCQbP5YAb9aSNt3QZaa8+G+e3e
nieWWn57dGlLfScovt+5Ca0f0dKy/a/1v3m4x73/T+5IWaHTXGgw1N7dRU7rAG0wHMAKXHVJ5F56
RGjzIM1OD/9QWd28GvRu2BlqMq4ewY8baMtdlrXkTzIQFP/cOPc6d2WqZDkzJ/OvyAaUa6pZNHkv
Zt6OgDGXq8yb1ENtJ3/R6YaSgPhSWO/BCodoqQbRkKCYEgbXoDPV1xTdrRWHeHj7q0R7rZeJUK2e
6sWSCNec9E2a+xBhLQtkoKSxKjtq2f2Yuus67cd7EsRu9I9JgC55UYYliINM77dqZVQbV0XXewVW
B65Erz5SpCDFW+jjrvcrgFnCTXO/5LOJ78w2Qm/zO4uNOH9juhF6G5tmpnXR0ajWroOSfix4IVse
LIWxcCT+Y83ubA8bJ6CJIKTieH+upI255WhpneQR8l90nl48tesWQOZGHjq/PYPEN1NiOvhouYlF
aHnobOAF08YJ9WT1Cw+orJ6nZwPE0pNE/9dNYbrVVsnUe/dnZSMPRAlMFjJRugJOMBxdEJWlJ89J
rg+A/eIqFtc9h76YoTIkVzWDUNKP4pb2+KR9mtrm+72+p+XzodN06yblPZN3yQZWQs7iOThnyije
bV7wSNkETi3XPorn4bbNztvF9A7AjkSoDFk7/TGrirsXAH6y/O5VND22YgpwX65kuMPz06Ai+4/+
+C8+xBs/1oqpsR8MyivMYWwEbL7/YoZFursn/X+a9xqBQzvsPlBHyBhbfmuTqcSvMlih2cAugkpD
ugjpic+mUcf06uQqVmig5kvv8ZFGCv/qFWPM3woN5WyBhXiT1756NgxasuRL9dN00s7f9JBBrVH2
Dm8yGFMQ3ZKAlHDh6Nbut4k8DbNdaFD3+m1igP2EFAZVjJ93UuheWnkjgl+Sn5KElt20Jwru80ms
TPIAksdymYgpwByL4Vuq+9VFBjIr9f1KzEDtvhUKcJjf/GJmplpdUGOnEW4Auf1f6+upiNdTQkYH
2FCwXrYh3xwfUZcxnb5kaM1sNR3OJ5qv02fNyf+/I1wfwZnCGp7LwEX0zwSfgvZPv+ubdjj5uroq
85Zer3hMKbHXcIyaC2+CDFZtGee6tTYq3Q13l/ghi+1ZR2d5rSnl0918LLNL67PfGTS4/HuZtvAu
wBufAPi01O1jwSOuMINyO1DNWMusTDSa++wCnDw+KFuLwaZKncWnO7PrYlqVH53uTyKhbA0WfleO
rfeJTBrMxCezvmdC+1uuPRQ0QDFWaIqG+qW2W+1SZ60xreYKdjE4cNdIXeBbJnS4V6eV2Fqvhfts
RI666kkeb2RebmGqqrGu3ZiOwmWhDGORRtNCd/M5nIua1wg3k4n7He92udbYwGyNavSOWjsGr7br
v7n/h7LrWpIU17ZfRAQChHklvamqttXmhZjpmYMT3gj4+ru0qS5l51RPzH1RaBsJymQitlmrluJb
5YBg0ZqmChVUqfg2g3iYIdmCOGSaXfFdiBwtiAL2hVmLQ1PF3abqJ+MCWhf3ywIAdAWeCWRcA3DF
9vPglO8nD4WpVpqBW0A0y8kvmzQkHQ1RYvbvHEDT9oAUWPXMjX4EEklCcmBzv/W5z9GAgjCST7Gk
KkGjliIH1zqaIfCPWBIVtJLMlWPk8xfHu0rXu8XkTLtaCBaewE14oHBdqQN0c/GHHKcMzdIINJOR
Qngk/rSt0T7tIdgfU4PSdnLXaloIG+2nbf/cT5olcgl2eWCO/xIYpegoibnppfGWplHv7aMuSk4T
SlGbvQ6jvrVOW7np3y7jU463FzL3rY0WN5pGTjrtfOQ/wrr1Ed1Ha2p7ndUA/IP2mtY1lCQ7OeIK
qMOs9uRDZu1I4jq4BgjPEns/IWaKoDYGK67SdQZo8X/o/qtfEoObHQfTA20X9/5fi8f9PSpaioeh
w8EhpCkNDgoJK1aAhM0NigetpxnpFtC/n3kRH0l1v55c+tQFfD/Sl0jI4Rp6Lc0kXRLHqVBkjnnh
eOdAKgzYdf68bBtb4FUBpYGAMMEMhStBFdKUBmQVgLEC8OBKWbX+TWfaJlAFZGTWu/5WZ4GWPjRT
1MJpZ1pLKyqbFWc+/sAh1DQ2gLxZLqCRC/EmOp4tKgEDk/tyETVb6hNNycfCU37LG1TgtBLkCmjB
FeZlNYMYLEQDbbVTTdlnT0b2ubHY7VD9KpL1TqeX0S7kcqcTA8gWeVYAnUhdw4zQSR6+dU29teG3
1Q7YBTL0FAoGN+xjXABxven98hFVHgpKQdWLNYu1Gm51ymfo+LHrJh8goMpNqWgnmikjSyYg6YA0
acwRApJjgMB07vapQqLNL01mdS9TEU8LoLBrlWu0E/SQdmDb7U3Ai5vGDPj+pDIYynZKD6/b0zQf
XFv8CZRpWOwWJ2WuhhfPLjHQVJS0u3UN2T2nBLKzQsyj+zPSxUVbT+8CZuafN05WoCO6AAbFT0SD
MyvMEQeFFajnh2WV9U+sd7y3CCMrwgz1wHsgVveXtvMARyvB8k2zrDasOiR5nZJ2cTOnDrU/eB//
6nkm9mQl/epCcitBRrFZp2p39Cv0l8nPTvM8pWewSMfb2I+a7aRCHuMUoInQoBhHyywQDSORR5ah
HQFqqCIgJAKtcT75Akdxpa9SdJMAOXPXMMkveuARR7X6mH9BMUx8uNP/VkSJO7/QUnIJsD5BAdu6
XuuNwAN+hIUuWbnkgMVOnRH/Ax5vD207opzWSsB8hb73YJviN7i9UTKkHo7CAcg4+YA8Knuy1WAh
t/gQTw1ePxVrllK5hm9e4rw8rN/nfsORL0LGaaO/tgHH1a3f+aRbnwY0DdBKuZ0zI9vcPRyWCi9z
rBqbLbG327gA8AAaNwyQFT4DF2rCoWKZkPMBrTvHebHckoyqAj+shjzbZcpMuhszuU9mXB9ENn0n
a9mheqUGmihhM5UKtIlmqOsErxygeYDQtIB+cgOsRVyEeVWOUxNafUJyo4EQndBLVm58x0q2wmCo
BEVHCCg7mBFfaLZYVnxBfkuBlyrLzbTyywxlvrSKFhix04WdiXbtzEOzg6MaJxTczDoj3VKk0XlC
6/mdPlEL9Kp6sgs0kQngxv9qIBe9dkZuBHmBsd7pi0leZ0c0IX+nmp/OVGk4V36l+iA0ukhwcCmd
WS1fyWOhmqFXv9/qaINEVRkhpnuzJy2YBdA9ZpaB4wpwaDj2LZ96c5YALTT/R13SYEiJ9mMul72Z
1OnXCAgOYc0QXUbgoUTxQLLtyjz7asSxc06GzkUsIDM+j9WXQCgmArw8qDHB8ShSA/oQ/jY7Ye9I
Wn085BX5hhR6cGkhyUj0v6zWZtKtm2sfI4/89TJalwGP4WCgmZ9UvO1ZtFsvC9JLswzXORmFMYzH
GbS/Ru2BgCwOBnaxVYiYZjSA7ec7GHiWPemlW/30u1nyj+nrotWflvJf99WXufGhK/YB/45UFcpo
1e3c7P3mknX1NMQxWhQ/Wh6Krwxj+lS2VvyQIEe38Qur/gbcHCTQXcavzlS6n9BkfSR9GRnoV/cn
fwvCHtQCfZegNUHXMAqrPbywK2SV+luU+e8aH8C4gHPoHs0GbMGkd7sBnL+1lBfefRSenW+NMjPP
NPgg+zynxSSL8F4mk/bU5hwgHy9rtM+6h5bJ3bPT6WVjvVxvGevr3rg3eexvEnQwbGJr8sDWkvno
97TLbex2HKjl0NFQz653ln4zgClSKUmmWassNEsYOK3u15CFBqcfANOh5d9vST5gZkE1kYlwiV6n
r6q3ubkq3cqdz2pe3GA8IfEGjtDBOgvXss4OXrXsDU1703ILsAVWXrE6kFepvMiuRZo1pmGdaUbD
uo68IzZtnaGzj7SMVB0AN/Aq/LqElF7HW1TZgdfQRBFmYCQIOamBZlSJSbOKN+ysxdW7psJNvSai
PVbbva/ej7bSol7uLfahGdsYddeoD9VuseUii+8542ZGOU0VSkRLkYqTXXqJMqMG0PfI0ourBlKy
dGqqEKi3QNknhYVo8r50xu83K/Ua1OnYL47r/jc71+hSvKA0xUaJy/S1j5Ha6rzmHT7O1QN6iquH
osVjMtRyiQ8p4oapsde6Gx/aAWw96w7kElCJBk1pWCIUy+JbJQIDCi4guuFv8P02B7/vxAOyemgU
Uk2AJI5sWfotko7iwW7xtJ+KEwlMaWbPx/GW/NDuXaAX0TaAgFzPOCbDbKKsCmiblh/2lVk9TClC
1ZJPfKNvnGbr3dO9qPCFL+yrvtmbm49KlFJmac83N8q5a5phWxaHWc7W1QLJT1dOsqn36KONtsh+
zpeiHUCYS1MaUBA9XyqtJJksYZ3Z00U73a0hcV0ITOx5dSSlbcd1E94sv9HebbKuj9mAkIw5frUA
3XiwVU9PvqBGgwZHFQ1ywACthprIOFsAGN0oybFXujuD1pGL3j8RbNcv6CqoPb9EsQQGt11eBvQi
xyAkVzJC/QualkBhHTVFtfrMxYjSDe0OoMpp27ss31h0TnvztIZ+vhjf5jMabtQ5j45xw/ALRKcW
0QzHTwjeu85RlqC4aJHCAbt2lON/wcVqmsayx9FwrAFzWrZi9UEMMwfN6E9vmq1LHMB7d6Hy7kT2
4n2/Y1o0Nbih0XJJPn5eNOj4U1sCaHpCE17/OXAHNIaVDCWxaQsg4Xj0FtCL1kHyuAzDsrEEOkwT
G2iqYV5Uy3WcY873iLT0CNQ6aK6IXXDPT2CcuxZDAi+z7ZGqlOPzuglZ+pIP59KeFEokNqZrkKEu
vjlA2wFgmNolVSx9s2hOmTsB4EANY2DnqIxD5XYHkoU+JOXNlHUDgzZC5wwzEZ1Xa6qqelmd400M
wIAjB52AUtrTI4577EJuZHxZr5bpizrgTTv2cX6hRet68r7bfuyBEQ12gz0KBZFNL5baOoMCF0+U
XwckE6xzy0FwTYam8H96//sSsqICysFTh9asc9ruZqdVO+XOxfVGdrDVF3klenyxd+o7nmSa6UHr
PHoCkGVdo01cbTQHtY8aoCLU+re2Id1/cLm53Fvb+AIoq3LI/0fGG+e3p29tcb/SpKcZaVspwHMv
B4F/pp+/mN//om4uKVt0ypZ+7YWlAOIKOp+HMwehhgByIeAk3NcBfShQapk85xFhk5CmtJzMqQV4
/3U7kslMM30Jvc/NvndXJJ873d2l2FB7e94C4UHdp76F316SXNYbpCU3V9eXW3/+u0t1yNQDY8Ds
nDgNbcNpjiApdi+uijcs5jSeXC4BHgFJD3bK0B5FMjn3ryvMMYXl13Wrt7kgDL9f7auGvDx7XHeP
rbJqQ7wkoAYkYulu/VeOGU4/NKWhUoeTRg0W/Y+QvNARSdtRZ5fsLAHi8fs9qj7tkj1pW1Zxd6MX
0WzdiTa92X9EAYwLFqyN3XioJcyQnaKhcdnL7N91rEkAvEk+9hT9pyX/des7vzvx/3WXd2vvRL2V
CQ6/TZqa5tbN4j0C3Wh3NkeAYxUcTwuAU1eAaStDVAADQTvI0BtPU/LJgU11XGTwackBehWOs0BK
Wy2mweUgE+46wD5p3borctEjmKosf0t7GbFngcCIrtCV/0NIqtyWKcge1OmRhk6d79ZKYBzDWtTh
WH+TblCGJsOZZ8v5nzg280tmp2jIRUxTN/q6KrbbLmOELBIwIpSRPEwK8HbAMLm6MJAbGWhGyMq0
6tct1zbiV4McyuVgy+IH8FEQ0FUDy81u33XuV8D+gwfHKBHYJUNdyjHdU5PBqrWNRKxryB41l6gB
ydHQ2MlHxFuN02SMs4IWBnpUwr1DDlSLAwCTiuuAgNU1NhrEJEURotgO/8ukIyu66l5cSLeapRfk
u0i6Vkg+wWyAdlVvRmu0SAuXpf6zy4W/J31uIgg12CjylpmHCkU7EMMjR7psqJf6YgJ0/dFHJdkj
6eNOjlcDaN13ejKa3AchWwr6Kb2g9UbOFFSrte3QcLJdHdWmHudnM06ACPxrzkini+7ySCT6DlBu
UfMFYF7kl7SvTjfdbceL8glchP0hGevmAqrm5mIMP2eTGwMtCmRIn9ymiPZkJT/tcqPrcQz2QSNs
T8xBP2tn7C1rjFbR7GP+RAa36gogiZfznkRtsBvnJIUVX7XK9LLl6oPSEWnRMK+Yf6YAGM1ooEBV
oKJVNNOGO7/Y8RcAfCpH8rlborfRu+KAkiABmNRoMqB2cts36j3xMUtAZz3ULgOAkQQxvBUBkAJl
d09DYwlEHEq5N4bAOecNCnSsCu1XIU1pAEcH6lJfB3JENdKLTq+rWhDLtO2UbEhXGsiKhdqs90Jv
9U8L7YP6g+pcp6cWj4ALDZEqS3B98SKSzrKtdl/J+X9stnkLGDW4kEH7vaV7XfbvvusVEfbGA1Zd
F9R1wzboUn9PsO5xUffXuox/kETo7+hKeXKB5weESuC+F3h7xJu4maxA8TmaEN6h231dTf4xQ/Wo
afDpTAuaJktPTdYDmyR3l49iAa+dJ+oDKOzy9xH6aZ/SyEI8HB1K34BXa2+6uMNtgU/ns98CGkCW
7Fue+/N+dIBSRW54Mwiramq/OF0/oM5qy/gIuu3Xfh1KNFfpjMAlKWVi/8wl36SVUS8cb83CbDbk
dGP5xxTvOaeoc+MTB9HKlQb7dWaxLu1DFEyDwzVG2YUyMGn1ArhUr1Ov6EE4UPvmpgeWSR/GLV41
b+w0TdAPcQap+yaxeNKHpGviBadTcjcbPPxIuaBDPbQGVgN4APusPuYglhOXbYM6dzATPgRNgEqU
1ML/qsK7Kkc33aPKx10Brki3Al7lXERXtA2QioY70Ct0iWTg20X76w1C1v9nUx8JZHPbs+SPMShQ
vuVI+bnsRXVpoiABOaGa0tC6+FTfyPk4VBfkzPoNOI9Rlf7qSAYS6wgQTQL9Cmu/iCtkgD5B1TWC
gqMM7W/NHwZveHCqFShe30w2+ruWCGyhdZaujqWyzNzy0I6Nxq4rrabBR+dpg+r8w0J4e+RI+2TA
mtwz0JWGKxXJQmQmalgZThbRIfhHvCa1h+4xoI2XaAeCnbhKVjPJK/cJub8spV1eGVLIH5AaP2lT
/sXf9YDzJziweVg7nWlw+BigvaRDrTUKM/MCvyplczvzxUG7kg4ECfDUPqusSCaZBLLXuh3q815W
B9yynd3q9Ns97y6hxfWGAGA4AWdwMMGUIk8lvTKr12Oa0SDpZVrL+au5U6/QLb0JazPNhNqHZkAl
wsv1LP4AxJa97k/LyKi3ultFonbJFlArGNUAptGgR3BNlRyYVr1cqNiAZl6aIqrlOiw4uObwcOeS
z+74Ur5gF5Y0NutGvapnWIbZCbsMyGiZnXB8qNk4AENDmW596Srymz+pVDXdBrnQFvo25rlwAYuj
FpNyzgAhmjopirtpc1Le3ZzNC2vXNkA+aHmZ2Ls6zQAK74BL46no3P4cBVkq/yIt2oRQW25zdEk6
rpi2oBDvrfiJbKjLGs7MGYPTbHTJWKCMCqg356hu7IcUJRAPfQ2onBqN0SuBi4HqSEBvYQBoGbBn
LeuByFpSondZfYbETkCriq8tGXNwUKfZGfjIIUcIuQ5tz+ou4GjoLkzNtHhvJp+UiQmMTnaKMloT
mb3775ksG7/ksQeCa/U1o79hbr6ZCvo+snhch9oe2PVn4NYXB2Clx1cgacdXmt2JqcAzN+uHZSfS
CPQK2odmkUSOcavXBChwdeYZqB/YdF0x4MyDdXq1xFHuUs/HvpfmGZk+EyANvXHoAudAEunHV6PW
0ewtEXFaALtp81s+dzraX9+BXvvvuvW22ABOB9tEgSnKUMA0SdFcCuRSmBflRkAEMR9JQwPFirPy
gk7ZZVXrADA28UEK8zhWLeoFWHumtwRPpGiFBM12aNAbhn4X0S8Xd+8aPTKBoShxqLx5kbl5c9Ev
Nq2f2Bff3JOGBisXwCsDnpuX4kXsLhieZEV7Kpsc3bq/CbzTAorQ49sFX1toZjjQDy549TmaAN5G
P6/TSCTLm6Rddfr3Q9ZXX9Lr3+mrXqvAJtoerAEEUQDTNy+WAF3vZp02ZtycaCp7cU0AZ3OcvHZC
T5HynLyGGxtg7KNUo4l+aqNaTQGV4W7suZLrTokLANpJFWDRSnAUp80JkUnFcL9ER7ztZx/AV2wA
G1kMx0nVWJNusPtdXrXiiaS84+mDMKJHkkC9XT8kI3rng9l7QPe090Azx7DnM+iZsWvgPYDt+EXv
ixHNEkxUYFA2N977wDaR2lEUxMWA6lZpzP2VKRHfuB8cyxPvLLAhPTNuhqJ1h0/MmqKPcWKCUwFO
ohfguDGmz7RESC++snyx8UIFI+p7gLcqp3ZLVidajv6Afv8KyI5jyDrfuwJJwbu6Gd5I0wztDBBI
zV23v/Ugy4AqMCDLRONOLyWDXkczixvVscj5B5Jctal2u/NluQdSH8s/3m3ppOycOyDpaujI6JXG
w5ICCYY36MxKAI5aKhUNkoH03kZxwJ58AWWKfiGaAmoY6am+A/LKtLftrH/yUw9wEUHSvAeLbRIN
yaY3wJvNzeaPPF4YqCXeF2AP4wc/8ft9IYBwiM6C+ZEGASQlMKHliHkPVscOxjzMF1mxM3DX+bNb
tafYjKoPwJrBh2EAFXvqPvsi4U/Dwp7Jx0AZ4MWYExCmj4w/T35QH3rHQumU2gH8pyjs7Y3oaHLz
aYqX/FSqhAgNwKvKgSfGriaeo0dSScrP3Lmghv9lBRkSvlxrzxvA+faqt9IRmM4uApDcHFv0MVYl
f/BdfMRaAFCMwum2KwAAdff3Vn90I0teCQSgU0gAoin944zeJeAyKkwAUhY+QM4dH53xGhnALhfv
oWI2eKYq84ByQBCWpxVqutH/kF9oqNUsEm1jgcIFFKxuYcSbfkIhVPNj9jgQXpED8v3FwoEysC7o
mhriLU0zJdOMzJ2X+KBwJKcKr5K5YEZ4oyQnvYY3I4jx7uXSiT91dlkd9L531xraLDg1hb2Z+7ya
904m592cBziEiAld0PheRD5oTYRKg51skH0VqCVCLh/viZguQ2Wf7+XVRNqbBTdTMtFSzuZ2BwyE
JLzZ72Z9B0D4lwvaYsdBFYCi8Wi5GTr1eJ48ayxQXA7Li/yWz0/dv7s4YOlZ9/93vyDiqElZrwn4
gW1ggSPnrVugDSsG5FlbRB/tzhN7kRb20UW8a+ennG9MvAijMM9/rFP+AimcqDadUZQMzUzAwurH
5CiEU8ALHXvUpkczkEujB4imeW6jlS07cAU4n/r9+wbtIQ8ksWZMT3gioW5MGV897Mr5e3LkskUX
d3LRSJw0I52Fah5A+Lyax2b4mNUO3hvHfr74VT5flt7hmyE6xh0iV2hO6oeQpqxPH3xn5EdAMsfp
Gaw0PXq7y2rbKtaqOe2Gs2UHIUl6cBQ51m9FMuB/EBCZYkSFYap6ooBDAZDDCUytnY0ueuld3LKY
Hqyxj8/oeL6MODk+mXURP4lmsg6ONPES8KqjmQHGGpBeX+/UpeUnOyYAjkQ9lWunZdVLd1NM6Nhd
ZWrHBNMZKghVDyd5TnG3TwKc0QFMPZwijppw5KQfLBQmAs9WTVcZl33g32/UuaJiTtVADgIHe6+w
+EmryIOMpLNqow6HoWKoPPu5LRn6pk+urYif3ewPxLvQGebHwZO9sGhrRHjzDobZA46tNDe5FP3O
E/1go68+8B7NGl1eUx1cSSK/dEyzI0C0gi1g6YJDP43LuXEELnAsjB7Jgm5pTDz5cHYSjPs7pnge
hKLUIINkfbThTgTGliRhl6xu2IVmLlpL8C3rpDutI0MqKvyVchpJUXjToa+ds+NMLvinOkChH4w4
cN/FC7gRQr8Sz1HixxfSgVHBRaEZOlgRwNp6rsl2I4GqeC4CFFbkMrRNSdChucgXARfQ4/gQoccR
n8QZ0AsPrX9Ashkc3csyfwGX228TRTc5IvK5kfMJbNebu5XA7My3orJjsNwB1gIlyOXVsPJqjzbl
HJUbP3VkaIEF0aMgHz408LStrjaLUWkziaOUUdSEdgQQ6JmmTE2d2gb6+gRQQ1Wz1XULXtFpqodc
lWghgoo6LeVDoj0DLGAIUCDkj9IJpZ8IfCfE2QZnRntTiRh/7tfBBnQV8uSvMs3soFrOwAbAIbGz
fpprMO6ktc2PCbO7s2FiyFHTDmAKY+jOM368M81WJdnJk5SJn6LrdZ3eLSenlHbS/rQdPuXYXl8u
TvZmhSB91ObyTMkxmtGfhWbJa15QG36rI5fKH5OXvODdEi2+6agv/6Y57vxg0ziNj+LegB0NDxUq
MXg8N/Rncpym8nY0bajyTv9Bb7zoj0mWlkro3pSR/MN/BZkKKtdT/waI5jT2RstuguISnJtOqzcZ
Vp+7hWW+76LMu0i36MD2Ad6F2I6PqFGe7C+vopHHaf/BYM53K2rRrMPNDEFHHxVhnh0gvoBhNNEt
scpxmUSrck4tQNNOOUI4UYfHoHYvgW/RrrLRZnCiRau/NWbO3pfNH2Ubbfp5AN01OtzH0FYA+Ou0
6UGe4AKTSADP8ESSgWTVdfZzNoJ9G1NSZmOdb7xARtspMpo9YBrFgBymjIwNNXVSOyfNSvz59nwC
F5426FZQbdUAZ6BnqY+j59XAHwZ96jQNzS4x/eldwYIIcXy0BJaRBbQxd/5CyMGyizga6RScMAOo
D0MLy7Wt6p86fDOjt3VAPwiBDduJ88Pv23qPil55nhQ82qgGmpHuTtQuhoW90RGDdZbCUdM7aF3c
ievYLs8gQh6uQJsBnaRiHOnklP6ZFv2neXSmTy7Q/fbDmHkbILZXwLsxvkk8ay8AZkRBQFah+jFT
DCEk64F85ldHBzS7gFbJpk3TVMn7g4nHy3uaeuaSvEfHwQmd70gQK2ugVGnb/YUnf9G31QGHeDv4
0Ls+qN8QR+sq20KxU9Z6e6DZ57smQdQajxpAba7v21kUb5OuQDsxvV7TmzkOSSBUf3k/V6/qqy24
oAG/XcE06QRAD399DHA682Bbojne6VegTe13d3ogWIe7JaQb0kPZ24Cj8+zS2thVM5+BO1LjFBkv
M2AkygbRaKUl2VXK1U5KPRQp0GlWz9VOrh6t92ZnOuYt35KONprRmQIKUrUdybTRzT2QxeSts5lN
0BcjeN93C6oNVPbSVcXRfdu9zLQucoph6zPDRGoY7/OA/oIPkDwNZ0NrbrQkrybyYk6GBVGBQyeO
F8bO9tl31w+yg9X47RW1BxvLQGMwEt+owWniU4myA5JazzOA2NAYZUjT3ij3Bouniw8amxwFA1e8
9fhA78fRiIbMZordbTK3JEZlOtph1jrBJc1RVq9OS+vBCakq1KhWs7fJUXtTuChxRcakeUeD8IN0
P5WAB9e6skJ1bjmhjNi0nkht1V/GJBiuUwcAEXeJ/V0Kfg+UxcruAVHQ7oEMNCMdMhkTash9fKrg
cedm9dM0gdhhPEhDPIJB0T3Eqo0jpV6OSADFqys+4ODXYou39aUhZmS2lS8Q7fEBwn86STTQRmoP
0oO3btwU3eBsOyOKr8CgZwsabAPkHvj8gXQoBDO6B5pGlQvO87w8dwMYj5wCcWYaSGxLQKXgEPbn
mikoPdTyqbxE4/aoCe/Xij6loBTDjQzKaOu8yqsvLaNdZDnjOQq8xmU7GtEP4bhfiyFnz0Bwry+N
6aSbpLbN59Gc/MPiNdku94fvDnCsr+UAxL+JfbYlmsZJqAHuhnx99JmkDkBaH/KsXvZeLxFmVu6k
iyfDAFRM1h1js/rkouoF1PMzSCdzVoQRCAJPJBKbItC5irBM2YuOQCLATfWi05gRc8U/VLk3AtmA
ofiliNvLoLBER4UP5xKUqJbJTJa3dEE1NPW6RW5Ihr57a9wEBFSq16xb/l4mSw2uZ8+KT44lwULQ
GTnQis14NzZZt13lxvNSEFzbLiiDld030NUm8yeL+4i6ZtFTgiYQtBIkuX3OaMpVAynJNKxiqxCY
bmTlTuLNcmZY7hEtqFvtByJbdOW00YfIcMwdG5BLWnP1v1YHvKVzKJ1fZoa564quCakC4N7RrZbt
0gIGJOAO2CeReS9x2gQfyoamgcLoQ/sMGEpITn27PPuGby+7G9fZl842AFrMps8YuFtyU26bunSe
XYShdjNe3/YtgLHexQj7vQfFRRyKAEXRdttl72ko5GKETeQ6B60zmqTe2qCZ2pVz4m1RXxqA2INH
Tzw1GrS4J7vezY0nUtEAjKh+B4gA4K3J2Ae/g3KeHfau8gHZR848KMej4wZeOI2NGQK8ZrzWKtrX
CePKCnd4z2qvel4QfVUhwX6RwNtNzPcuSV4pzkEZfS5id+fYfL72lTow3UzjOGpR/zxEYev70RmM
hMuV2Q10OOUt10AN5E5iK41vkzcAcPtVf7Pjulc2AIKHdx5Komnvu31Wfw/4E7tMpgj56dta/UlB
110MA38agdY+7aPv5ebC1iOwyZATpx9O35pw8+KQA2cT8Ub50M7evB3MyULDSA64G1JqC1h+rA2n
OIbEwVf2lr0H0mT/DtGI/tS5LAmBkc4C1MBB6Up5Lgu7v6ZB1b/Dy3f/rivwREJNebUlHQ12kS6P
deKti2qGg2Y4SYDBx6j+Pmi/fjZBYhzLJEwBmPpOG/R1XvVeUf5yHWUwStQ0tQDGQMO1RFS/jP4u
wWj8MTPYfHSTfDosdjJ+nnvnEzB4ih/F4L3pkAG3mftAtTTLjZhG9684RboeqJXxJ9eZ00OyxAA+
biR78iLQvnWTbYaJACQET1Us20d0amiTfp8W3Z8kaT2JNCRRjZ4LmiK4Xm1rNwJQksL1imZPbtuk
MDaG2SJIr3G+AtDbn32HozH+F/wv8iDdYs1PllXNJ6cqqw3OGNmeAskUXEZ3Dkp0OEiXFqDOkqpK
0uZsZe4zqXRwGt3I5Yb5NlJhKlZN1riKzKdObtZw9eQB8UDF4X6F7CSxWdpvqpUb6dmfyJ4Ew6lF
mt0t1Tq1vhUACtOqKfWiQ2IgNas4lAtr4Ypnd7uC/kxFxB+lHO7FFfQnAucvOdOjz8mW/sJS+wNl
I1pF6lvnOEDdZyjAjP1RClueUgftQGsCoxcCCVoDh5oZmCEuEGDWCGBZJvlOTH6FMgB8xnIgQm3L
UczgVUCNj6WGyAaWCo7wgD1Woi7+IZHKgHiXHUa3ya6oADSfEg7gwq4BzCqJs7ewJ5qVIyhsOEKb
Xlyzp0ANZd0FqEFq5y7YpEkKMGJUv9aoQUBfsl1dug7lkGiV/mSWLP5klFP+mLDmA752k1Ul2+qU
V2CmQ4Cr3aRj5e5ANC+vkwvuRWJXTHIBCi2BWkzF1Uh6GnJUIYD9DOdZoKSf7UIOoZ068jKN1fO/
J4wpsTyrRram7pONWVXd9gZnRfMIzh4IQf2iWLYE0kLoKjTkQB4+4HT6Na6aEg0RCFMvRYIU86/i
jc4APHFslPaWdDTkUub7wJcARVcHZ5kJdXpu5Y6jxxdNJTgukwGZuOApMDejmwDIP+hywEiBiUoP
fdrugsQF2uWrnhsgtmpsRQ49gcL6ztB2irtqQDkHGTyR9IfS8GQYtLJ5cgAHvXM9lEpFVt4AyD71
mqesFmyfjqWx+pCj73XNDt3IMx59s/lhKUW/aYZ22bXqIdbWsXllaYu+HS3TbJhQk9yNoN9cyOya
Ftxf11h18kPOdrmn10W/chgoFIp0QFMvcmw4MvBNruLOjuUgk0CviXM7BMfEnLcc0dJznMjpbL/O
SCQD6WTao3hJy2TWS/QOWkezPgcPkWn+fafW/ndXNGUyr7dCK/QyvQKIyD9v5c6HxLfukXSWP7gn
s32y8wA/qBrMcWhDMDG7EV5CJ3PDmNlvwG6JhDG4DT4mZYWv3om1YZ2Yy0fStY4FoCojR79jZ36U
C6CXO2+u92Q041KE7egDU9swxcecdd9Zn81/+DhwhR1Aj56AzWeiDOfqFJaJgs76z8UZjKPNZAI0
hp+DjKwBXWfoZNM6miX26B4tJ/qh9XHtJU9O7QePiB6AXOyoiBYAwZNG7wzeR+96ORpACTEZMsKW
jWnr1Ts8Y9m2jnvHQEtIIY9uVQABQ7nTQlCJzte2TK8luZBOMc4V+KjJzP9cZoU4UqhZR6LT15g0
9/EVPFrAH1IRadKTW1bnwGomuagUbDOPfY7jHbBip15E6BVEOXFsJuU7GnoA+55t0T0Hs1WsKtI7
6oXEQaz+GOEhBxBFwBaAaaZ8Fqwr3wk3m86yxG8YHT5oMPSm9oxvVJTLo9v8Iubgz2yui2rjjCgC
1dZqBiXZ4Pk7L2pwbAV5M3CdiDpYD4ETpUhpIhandYn67Uv1lVCVRra9M3QlnkadEz2TXk52snea
HAUQr6cOfboAjUwOTONOuFvRoO6dfGrLm9bjyeyyZb9E6bdhTorL3IAuC6wabRZOiTXvYiKVI9NE
9A69YpEb1YCP0xUQlah6z9QXNqDhHz1VeFB6Tgzc5jR5ABvcEB+UoeEREtws6+ODNvsCfLadeKot
wE4swM5wt7ZbT5clqQ88bgPwxg04SQUOb7YuUqJAVXSt5bFa6mM5431zHuzJ3ZpIFxw9iSJAEssq
MR+ZBPQoiGXLfS+XESTEah0Nzmnw+Ph4o84Q3ES5t9zYrBIn/BXmJ3x2ky2gOQEXYPKHmVXR37Hs
cP+T+z3yq2mTjRwPDrCLhTdw4DQlrHDRA3g54mAaeNNMSgIPH0cE+aI439tlsfXm775TL895E/lI
pRX1iVeG+YFbNSAoFuDBzYmoNl6Xqn7WYR5QVgUw8N4xrxN6wq59mjKEPSxg7wcCf++x+T/Gvmw5
bhxY9osYAe7ka7P3vSXZlvzCsD1jLuC+gCS+/iaKGlNHMzfOeUEAhQIkt9UkUJWV6YEwKwYQpXOs
aDWCE2Pr97k4154HTKyamH1cZaSZ3unKo+ebCDXBtNhpxX/ZoBUHOrkaXAT/B2f6kXgcrKcxro+f
fpXlR1BP64F19Yzmb70VEB6MHe0lYePKBGPhKR3L/MUEl9vGbwu2MYCffZF+lJzHQscpx6gc0DdO
KwfxtWfnZrFVkrjGXtMi/prWGgDFEGhykD/aQmL3gx1qxANAUn4B5LiVVd9k3kG0to1BIwihjR0C
7s0ed+Sv81D3uuLUSqimpzL/BZWZVaQkZCzAslTs2z+5iQDjUWVKaKaBH3I7tm5/6kcuTgBtiLm3
2BqflSHyEWBaMAyoDy8z0p3cfWq2dfo7G8H+zjRIaJmdHT7bqXOHptn0fTD0ek12W9kR7pztUMx9
t4dmpkHBxtiHTb1rtLa/OCoL33dacmgNkOKRajzZ0nB8kAeZDJW2x91HW9EkNZEvHhbeI5/3mKC/
bDnQCZ1U+LB0owEMem7Wrpw4FFuWdmDorPu02Egf1dYIVrUXXzXmHChUXZGA4qV3wlNshljtDE27
E1n9OzcBU6KGq16RJNUWpVJihbot8D8v09TzZRFfSv+zOVN8qG2vmJ8hM1aufObpWzJWtqgvH7bK
1P6Z2p/2Ix/qzaujfowvnf15/5HHMWAV0NiZCxQ+keLZI0epQjrGOzAORGDHVkUMn+sZZqdP9Q40
hC7Rrq4go0RLipwDuht7B68GXxcIuc64oOmXSIuNS09sj63smwOiXbesiS1QbKvp924YRYiQgSci
Ue4f1pBTouBdod1EOxqiQA3KGDng23+gsxOhZJ1Kthu9A+PagpddfKhHDQFrP7l88ps3XHz+a2va
5tM6Gkai+g654Wrr51yH4OloZae5m8Z9jmhW5eMuXTE3EGpq7rbqXffB6tRmiAC5crAGkZ2qUopd
wcrrYvrX9jTV0s5zV+05QgUbaBW10fzjILCaSl2HTME/e+eJawdR1DbBFGrdKUPpXrWK06o/6Z6b
FVuyIpkQhYEvqmOFIsV9OY52taIZaj6MZ0+ypmqTlPaDOKUMcJiXwTxe5j+v/7CV24P+y9JAAFKx
VAN7J8QLeNi2Vw1YmauBF76+CmPer2wjinfLTKJ8aMgH89ZI2z3QiqYy39fSpM7eqh5VlDS3rPal
5pwQ398spvlHaW2u73Ef/b5M0E8KbRRbxcjzJwZQ1IrQ6JRZr3kF0JT0XIQhVDP+6dXQw6tXsxug
x/WK5mlMvWQEmUA8JrdlybLNBzf1w8ZMIAq7TC+/gdk1fM29Kg9odnakaRrTPvNvsqzp7SELAMHC
C06iStjXgSAnteZZmBkKngbCbvHaCZv2TLZZvJmhpGLf5enP1LSrXchr/WINVrSd3NA9OI1XPJuR
+QvcRsVPrRkUpt8B7ta09aMIUxBmIUD2w0zBAAcHqD7jXMh1/VRWBRjtfWDyc/ZL2pP9kgGR+DTY
ybptNfuFTJXRrlkMLlcacckQSjSzC41cOY6B6Ql+aLTGwTu50Taa1vqbXi3Hwak4RLUWdDj6H+kl
znmRbVjcg7m3josXkSYOqi8d4HHUO90Gs+aTbb/SgPyTfPhlWIVzpnf+2MTZRupQVyMPRJQhECiM
cUWb4X0KLVvXXyEDXn0zvQIRIQ16d0g82vsEdZoHUZXh1SpNBBPY4HxtbfZXOY3Db/9e8sH63Qvn
hwOm43kt5FqqW6pFzoe1ujfKtev681r8UYYrIEIQsVSo5wTJ580Q5tFmQT1bDlAPuFznKAM3ICFa
txvLz6cHLehG1J2njf1DF6kEeq78DqKy+CeUcUCG6o/JAxdyA8+X2ASDByaa6DVtG+0F1IpmoEvW
PIPywz9FlfV3PigVjTFtX4uptM4eUPPPzIR2dozA57uvshmdt8r7oX5krVc/a5FE9AA8WBtaoOP0
cE95s7HDjgclC8ONXcn+7KpmUMVUpTpIUo9soVPowaRKr2gi9XyoMljR6HSruU9eyHsfpnysDss+
1Fv2ZrE9HRLkDfEbVyB+RXJU4OmThAiVZQmuXtQVmeAd1NPH6kxjWzmbRhGt0r4FOFkNyfavNTSF
alKcsmyEWD6sVmv6UUClrTP2xLtHPHyoXolO1CPbwtKnW30FaT/39ZOdfP9r6Seblb2pU+qpA5H3
gGC6hbAR0O+rgde4QVl+dDFKP4HaCBiy5/HiQzY9znDlB97qf2NWI/q1vve/Il8abqEpnwA6yED4
bjEgNfOJH6PUhTifus9So5Xad+Aj83NmehHgmg4/giH03cPVsh1zypr/YNDLWZXAjUI4sUpxumqc
/XIbMTITgV8a/5mlawq0qyEBEZse/v7xTYdc69ZAEvRO39xI6xA8HfUSjOuYTAfT2kU8ywD8w0PC
CAf9ChTNTQCF3QZ/lpJvgb/3gHddeZifAfge7zReZ+tSdyB6qHXHMjFy+4IzwyZthLsrPbnzXc+/
U8PMBsRdXfjGpvHdZALxdssssSIHyIIhsKGJbudbGri41UryHSENA01mvzyUkDGcd5tCnoFG2/CQ
/AI1Qe4l/YaKmahkiSqafNuucRJk68VEPXJzqRCKxgyP0bkaiqV4hAknAvdM1EKBLkw3iCGnuH2D
P4lsVF0j/0zM5SRUW+NYVrppHChXx0MR1E5d3HweFTcwWBS3YYDMQReBh950U99alWrarMBRXhTp
T/JDhBYTWt4YJ62LDsta6uWqPod7u8U8bwRt4nVuS/tMOy4/VdPy5wTidxAHxe+w2CdZtCtTt4EP
/TMRi5DvtByqhrrJtFPOK38T8S5HWUmjgWkfNpqg4dKQjWbJRsNeq6bAino/IBtKsLRm3obGDXSS
3sfLwhol201Xt9v/2hrsSv2mynXwtXOAyK3K6V4NjyVBKLPppUv8HrH+KHmYOABuncb3LpDKLqD1
LsFFgiKWfag3t1IP3VVliuIe63Z+Bx9LcXda52Ti6n4mu42H7QZqSBDkIjU7X7GURyZDwTEUPzez
kXd2u2kYAGMEjuhRKHPl/yBP8bb3riiYmkCmCkyxGlXuBvhOd9ZYgXrrJhnkD9JRWTRTPgw/6a/Q
TCsRj8G/GtorqDAvgZyR3jpJigl0URyRSFGNbWDaSDYLo2FXslFjqVn8OsJ1+GwmhwJMyFdQA4CI
FAwhq8U276b2qGMECjlUM8kXoMUkcJH1QCQIbGjUyNrn1bY9phNdta202ooSNwDPqTLQCffWFdVN
iEpF4Q89BXWylnDruthlCPQjN5NfZKJJ8qdeJ6Ofplq0mMitrMyt6zqQVVChr1wFwZpYRHOPbPjP
2ZUcFMA0Sc3iS0O/Mr4ZpfgLL6LiIPu8hDSfuS5Zyp9BtXUEfYBzjpDnOiNSK/atrt/JtNipp40T
zvHkJ3Moe6YOOIFoZojyGiBEtc2yxo1MsXeZ+b/t1dYcVaRguF1rWnGa8ZTSRvGSM6WvjYUUVzSG
CJuK1MvvI/iejRAsLRMvinsPiss7d91yS36VZEgok1/Z27MfaBHsdahNKhb3DxPGwo6BJx44MT6x
YNRDVW/CMIQQo6LRWNYRPQZofZ94iNqtrxEHeDIy2psRjbW5jllpQ05U7w8OHikHD8ITKGfSrRs1
UnFmNCbSrjVSgetPE5rp/TBYNB3I7uq1dStz1NL2+PZO5o+Ba9qutnCC1QevfQIasHtiFm+APLfD
HdmoibQvE4/4A/yCHERoO/oo6JOKIwGyVzc+kIk+N7LXQ5gAhiv/5Qt+wdl3QEEbcPXchwyGm2+a
Pmr3TpOY31ydvUJlvbw3hqu/QBUVURlhfiuaQtuhmB7SJ9O9HyB6YROxN6Lbl5nNGwQN2QWQgWgn
O8ikzMaZ+JtcqcnjEBnvEepv87wmh/7YFO3JsM34nHMoQsaoB3wtQ99exxHnh7JMktdaKtB45T4x
Y0geneBfyAtIoHCX6pBUpqFZlxJUdf1wEXzEO0nLwoOrFxaALRXfzedsddgGdOgS4yB7obO2Z5ne
Ne/qLTfCHqrSVVfu66i4Fv5wBXs0qM+dGrQWy1myaWrJtnQQ5BB23erML1bLCbLjWlI9reyJQQaS
XAG1WxWRYx/+vwwvRPhCTDCLywTNBG2o2Uwus9j/y5dsAtp0YQW6czCvV7p1cjuEeM0RFON2CxQg
Aj3uVZime7UhRLOCTGm/m8rEu9IENXXH+R6hpnR2XlZ0ahm4N1GE4ShJXexEDa0PI/+K65NsjYAB
conGSDaoGUABY8UhoWaRAqKr9BGTetQhJ07mfoRWIlnnMeQgt24/JQey1Xn1PjuvIW8yMijqbhCW
Q5xeRfd8J0kPTZPfwEYn2ZFsokgPriHj44co3dw1FA3ngGzOmhzdMkHUlXnPBi5xa+5qzQFsP+Y3
v/dvYyn0hxA6f3bTajbXLmuPgzWCSUN5ZVP1cVE+uje/yY1H2FXzokgrkxUECPLM34FHKdARVn9D
4Vq/clrLA9nhUD2lafzSSla9QVjL3jiIN++lcrOnfgX5XPaIkGSccLodze7KXbkdgNr8HoKBeDO4
tg4p8m74WujTu90FeRWKeNm6jW3r2KtG5FB3mHtebH8cqgnxyfZp+Mfl01b/h+3JBdnaFj9yZ6eD
daOGaY516zqczjiuVftPE5H5V9XX4rqYIZRUH8fGfSFTj2jozan3nyQ8eMarXVPYrwsf/MwZv/g1
jRIKKYAN2plp+Eoc8R/o4mlsdEJ0K+qS46C7s2OnvlWtJvqd1Lr4gU/fvlpSDxK8vR+jMlEvAbd6
hKDHbTF5ZvLAewqSlH9cObOQk+EeIgvKRs2UWH6Aq0y5pSH9lHoavE3ZmzmSCiKLAlS3NvveQbmt
1R5b4ZxE2pc7b/Ciy9K4dR4jUt7jiigT668o18sd2UrHweWQHJuSf6P0JaUqKa+ZtgCVsobHQCcg
80kTowYkh9tlqKuFqWcaXsNthbNqWjcxNEVV1tOZAEIGYcoBXwZMhxKey17ITTWXLjLWOs+9s6+q
FCxPeOc4qXqIAA9PfVnuC8fJbwijFjfqTWOW3f5ajFE25PMMk/5OtsAyLyZyAwrkl2uHwE2rnagh
j7FDyhl0QiByUBPLqiSKxzV0Lab1YqNfgGfTsG06EQXLVplayxwj3Iet/WvIbaTQyRnAIucEsZH9
p03mf4DV96hkG6dDqyr3pKrm8wxXu4qao9y99Ou9yYW3r6z2RcRAhlITJb7EIZswpYLwo5ZCli4O
k3EYnbjMGAJDOmoBrJI/BqjP7aHWgFtnyviDbI6RKdWZ+tXXs+7IufWrVK4oQRkvPOR7u/XTRxtP
6UNEbn/vmj1EV/sIuEPYczcEKjzlQd4KxMyAWBPWBEr1uLwuxSBUNMLN97nQfORJ89WpPedR2Yl7
r+XdyvouBZQBf/vAs3yZh0NYO7vGLIqAfJuwcB9NE5nrsBLmhoY0gcrZEelSLzuYIFsG+Dor12Xf
6zfTAT1w17cdpBgw1Epbv8UVGm/o5brVM3NtFxDV0VsQezSqdiIPIxNpTMcDkkWNcYbK97E5PAG7
6x0ST9aQaOJZbqzqJGpPwDaNe31s9lpWtSfwmwDhY6gLC42pIb/OG8dqXvJf04stZ48qRylCBimQ
PkRcP0TG7BIpdHnR6e+9KMlGTPSBloNiBgWpmAUuD13yaSDMh9u2ezBaQAyhkfWG0tD4uUr4t0j6
7tFXRy5bclQHoE5OjmZzsV2zH1fU1dV4qPUo8EzeblCUhBkyIieJLJdqwOqkbaEBxlEa+Y+ttdT/
Ao1jhixZEQc0ANASyPg/bjRMrRhJ9GTKcCtE4KCC8P1K6rE452UjztRbmsUGWr1im/AcBZGABBZG
9hv4AxxMotY+Daqhnub0Ssm3AiawMBMbVYPc2tgI8OBcxTLQeSrj3NB4Xt7FmKIuTXX4bMDv0Fcb
qg+MtHRXFIrurx5QXEI23Q5ROEJVgb4qDaSexfrpmOJ7auSou18QLx5P5BaihwDQKfQFTSjc/AaS
2+lar2UWpFVi7HHCj59xuQsvwCJfqZa51aGvicwJuLvCaQ/erRSw08Q5+QX4T6vR7jbSMaGEq2xW
rgGXXlzove8bKOEWvtDvhmvgIhyDQgGM6dN3mnALIaC2lOy61gPNHVeUPTGC6yiZVd0ysYX73AAX
vZJmH+EyH2tgn0XA4Lg0U9J7oMdUpVRkxLUxWRW6LpBwqcpT5UUfm85KwNO1GD/55GqJFK4HfDtw
LqhGk8fMdqdjXHcSHDUYLjZod+AToXHJy1sXo1Tkv/wWG29q81B6P6rC7S9dWfQXNk64TtG4SRFg
dxpQHxcjss+qwZu5uIB+Fpj6dEKJegSEThOjicdLQQJ5GZAyl9B07d3olI82EVvPnyDxkGjts8Bp
AYKT6XAgG1Di2hFZ6hIFbtUmg9DphXcaBJLMBLrZfg8Qvs9tlmxCjtP3CLXGJh+bKxBYAP/1Ilt1
ppvtmR4irDg9LeEOClOgcq45OtK8fIqA0LBWAKBxZPvJQyynBh0Kssv5UN5QazOs2zpm62Fy8R/s
j6m9wXt/CJrSQZ2fZhWHLNfsJ7vwonVYJhkiDI3zZKeR8ZDihQbkkALYveGAXmwaUeMF74P1T8F1
09zO8Z1S3VghdD2cEXaW2d0XU243oObNoMN7wF1sS/yh1MQcvLjzuK28l8KP+DE18hQAAtQ8QUG8
VbQh768lXngALnjNC72kyK4X8bRPfGg2sWjAJaYOoSOEqDef8GiiXpcZP2yztQ4AHfgb0wdfqyE0
/oCkKd6LZW4ERjR8R9y2AgyFjw/dsYaHaxcmyB+za6f75h51gUNQMCffei3LgUaIBn0Hlvfw4Gvh
MW8mFjiW/+K7uVAg9p+e5bLXogZFgjA0fQdxz+wpTPgJesL6ugAfzlqJstxi1UxxK24QdkAlnN7o
gKnAlmpmdeIa6gdEqh9yLcxfJwmIkRs7/MKSPHu0kctXsYEzMwhNULVSWOeyZuaHpoOWxznEh25b
bnNaJslXj/SwX+WDW0P3IdrQM9X35G+WhUgeqycsPRzp2TrRE3N5zH6eVt4Nd66W4Gtoleo7I/LS
qyxzfqUeNbjpopSEi2jD1Kw5NECxOnaxQzJqvJRDPuCcC3RWR19Crr5wJEvZNCiFM/U+vFVFrtK7
MjxR440ADh2oC41m8M2z2Z4oj3CZRBVyeKojnE/7MX3tWPVCZaUtjtsQu+PQXp3KcMd7oZ+oJJUa
steh6QceakI3ZCuUL02gNtU8WE7zQvaxNQd/PWCTXG1CHstOyya1J9Y187snu9RR5DlAgBD6sNqX
GAjrc1KU0ypXQ1Qh+8dCA31oa6cSaQ1Q7ACaMaqGehaQ2yAKS/PNYktYkZ1LVGGAKfOPIxnz0cnO
tTU9cMZxdzS52KlnMTwutQalzIjL9QEq58UaJBz2macoeGUgSCwqvwHfDRqqjqYevvu/PU/Tt5/s
+GseuhVOAmhpKk/7N48bxW5ZuyxJHHMz6qhspoqRaBK4wRTlHki28UKmDw0oky7kUXn5frYDU7VG
xr5ZL69a/GEhYRxNFYSZ8frVtCy3VsxC4U/PjNMAhWoLiYHh/cWsuelmUCDrxTTk43d7TJqDPULn
KdSHfr9UClKRIeR+3ycoQE6zNEEr0HtfMVcektEPy39tQxOem2eAAggfKkyKbcdc2Jfp6TgSMY9X
I8YIjD5IPBwXz16T466g9+0BOujmKZa+eaIe7lpOs60QWQUbV7MnmwM+iWZr40929hFFgg8NgY2A
CjEBKWcbhD/c1Vxr+ak6syoq6IJz8JOEVRJex9rfIB5oH6EahD8Tqtakus08seQqawEhxanpKTKM
am+KCRk9wPihhhq3wBsmrrltUFl7oLRD6OX6eZ4lNVQa08z/9PuQqaDZtVAHm9odD6ifYfj25Pmx
+CZQe7vtvaLMNx1AKxUy9BddCUmTmnTqmdkB+mWAOpJLaEYiYBzQTvLJXIisrSYLwWe8Nv9zXd34
fD00YLOkepHMtbpL1umHuSKEhngUHebyERrigH6YNaMBVv2Xs1pLOwF7uwIv7kqqELeTTcWdIblW
S7e8komavKy9DetsN6AhwHn5nXpDlX3wJXtamhC2AlOTq5I79JHNn7f6j6APOW2QDa+0X/ThLx87
DWdX9V/jtGDocW3kufzwZwxdxcs0lfrLVAOeH2mu3NPQhUYVNGpksqGhHjYhwEYjorlAg7zYGuP3
YeigHo4Reci6gFZkeNPtBvHzJvmZZVVQ4g31JkU1bKMsyw74z5UvoZ69kAMIUHAHM2r/ZhVXW4Aj
d0myUDKFmggYTSvDaWvJqIxFDiQSD7WNZ43xOW3LGKUwFsCEyzgOQUne9n/RpKbVeLdT9/O4pHVp
mRXByOwVcJzgabblcEc1YhXEaZb9ksabjkfZXy4eaKsyrEE4aWsRINV+/Cx1C0gBHFA2dEFLs0g/
+75WcjxbM5SFKCC1oDovHKniTLN3NKImosKuZWwpeDYNYzaA8x61QgElfnSB03nnW7hE/DtvRLbF
bcCDd8kbjYkf7UCgjWIbobXnPpTP0x8pc1QeCHA+5WC5H7qBBygfNBAwayC9onxI3xzxCAgR8ofO
yuw8qBS7J7M6YC3PD70amkbp7vTIT8GTjnx8Utr2Nc7bG40M/c1ODG+Xcj7dzMiK15WpV29j511c
LdL+LrxmL73C/V42yRggSKptfahTYz/wXVagN96PKNXDIzRJxr2H8OiqnmzUD5LRlSg+YjhOTHkI
Hyg4OetEz7y13ffdHSjS/l4buCMUKG3L9XbTasgWqNTph6bnu5GF2rkyBKJZ3rdKT79BcDJ9TbtE
IPHSpFu8XZLXRCIPLAGhudp5l3+NkdQEDj15VdzwpxxwroDcsmzq17qH4mmaTf1xLyLtZGeetdZl
8sC9XD+DBVE/AwCMKIRDcG0yRFlS75UPuC3wSJ3nyT8EMXSGyxIUb3yocEl+9nkGCdRsMJIrSJM0
6y/L1G+tZUR3pwTI2WNdcYFupvmlqhDbp6FdsI9Dml2cmXJehnFo8h1OjnJdjU33VLFxQM2CZAdm
au2TP6CoN7S+0xy4AdsnPkQhSOOi2rk6OeJQSVxuwFAqXuzQ7E+RAOiVhnGv+Y8hdwIaJY0tXpIa
VAUSlWlIdImX0UyyoMdDZ/+edbZ1B39sfzK31NNrUOklIJPYoGZpOkHRCeWRKNxEOAGYLw3Cd960
KfywW8VQdL1QUzl1fUEoQAQx6BrXZGP4hS+TapahXejuoTC1A9nJgyY/DVGa8wYF3RC6zdiXPJY9
yLcDl9pWtvjgPk3QMMwrkHhCnG0EjrSr0iAq7OIaJb2x1vRUfsvjGHlJO/zbdSDkh9vaTz+JEK0r
yv428eT7YNUvk3oJEgsbU72SVwUkyadyQ7ZlAszWBzylivNsZ2zDs0E/gFdDP0m7A+qYuvO4jY2T
yRxAoGWmqDngokxRrUQjPy/5vHqoUZId1tmR1lh6lG1UiXdQtqCeAMjhewtMzpYDmbGnYYQkvgjf
otao9xrTym1m9Ml37kTbdIjLr6C6mI4g/sW9StlLW75Ek1ZfEzntGjvV73UI8GHtIrnItF6/a5mj
323wBhymwua4/f5jox5uyj0ErO60kjkW7oYlQzEHr9ZdE0HiOO30oyJc+YFzEwJn4IB7NkF7t9UB
VzyDuDE6VZCG3ZmcV488cllQ6IVYM5QBBvTB4Hh4502ODK8LxbHa6HFemTy88tQIcjPZ2lcyY5IU
xvJI5BtwwqEmhwTJyIvmO/w3oR44ztdeanXrPjeja5+x5tSEYbRFBiX6WvfWm9Mazl9OLXGi9sy3
sfHfXbOkaaDXluG4plztUH9reNWuvbprN50igctUMZ7OYnCM5K0JlRXV9JYIP44lzZOrYdj5DgDk
GzkuS2hy9rNHqK3nafzF1/y/M00UT6NM9NPY42Lk+bz9MbbddvTd6hsoQcp95I9KdtWy3mTzneaF
iTpK7AUerER0L1ETPtxetj8k9AMC3shdWtgdCm/kLwccl8dszNsHkWkm3Pg1hQ5icE3DdpY9eAie
J9CVSP3CO9I4rtirYaRiDUrPA2+b+CZd0Ydrf9rLFgjkeTR1gGZORd7hTxOPD7ydmks5ya8G4+FT
NxbFuYQed6AZpn5tPfmLoiHU2DzHn6mBSNYSMEkys1tXSKDigwfgXwkBh6T+S91OacNRD0/68jRV
zzSoKpEdBtv80pW69WXKNHDMCyP5PXzr7KT9nfbsdw0li69I2MZ4vk3eRfR2duw6KXcNlPQecY9P
S+eJ8X0QAOSpRagA2UvIUfzA51EGtYichxnGqNsrDKRvKw1itZbXomTJQxW67MbmTo0nEvNUQHG7
9MPeX5ENhUYJoqZ1fWgH790P1O8NuNNAkbDYyDkNc8j9Sve82ItqYOAa18G8UOfNnSaGkv2UTQVY
GPgDDrYAbjkF4eqz36JwwbZzRdTHunqNLOmXvrGNVQVAL24ecX5La66KyaS2B0wjvuUNR3aHueFX
0Vm/TKtkv2VQeKX2Ne51sLODFRoRobZ9yC4DGHzKT5odtQ+yG07xwYSaswqJFnBTU5qhnfS1LzKI
PqbcuIWq4bE2nXUE+Hy7tJwVuYHmEIE9B9lE8iPb3GRIGseZ7eD7jLWzc2bH+JcOYlcOqKTzLY47
MR+udS8QMHZQgQYWBv1QFskTIinvpmWyYdCkdkElEkiz1kDG+8dHFwiRM4QJd72dg2A55H/TW9ru
8bPqHJWm9AanhkP7E+gwJznSUIA28s4Mc0UjWlVD0GOHOo6Pq6ocNK4aAgjgWk68HcrA3V2l8+Iw
IqG0ch27faJGIjMTlDWwFT3Lutk2NPvUzYwHOSCrnh8MiSeggxLDLMgnOws6I3tfkE3p32kF0XnD
ihUZnKKA+9CtFD3gPHYahtpX8w38vfIp7yzcd12W/YqHJEChAGrzWPca4xyBV1N2N2IoF4EPrjIQ
KO8gPa6GCdJwAV7nVjB/KUnpMVdf2trLN1kBAjaI0wNDQV9cnaarFPSgY2EG1RiGKOUq/mI9zpr4
z9avk5PpV/y561dEEPpt6EjcQZVt9i0S9sX16rvX6tA4xIMCJZhIoFWle6/iakL21QBF8h+bzats
1/jRw/BktxsQVP5mdSCF7N34p4n6vsCKmXUBg7R5jaoWpJBmG/+sPO1Ug0o3iLvOP2o1w3WCtckt
NDR8x+QhFVmywQPH4gHUUKB+5IxgwcKN+ykvETsNq0ejBmSBfFYDxmyOSt2aVQEUBdiT+Vsa1vR3
aoI8gMfO8ALm7GTr48sVhNaUD1fdLcAOXJr9ttOG/NBq04C7gfUiEwZwemXoiEqIAfUbyescTUls
MIZENsprZyZMREDjlR5O/x7jH/IU2gDKOKlrnR0VIJVthXKsohutswF2tNwPzWOlRi6uvdWafMg7
9XAsdOUPG19dhGeMqj5OhigOXYY6MVfDNbRuyg0zRrBFqWHdo8qHetSwbMT5quxEYPK6vOqhCa5v
2aAA1/GmPSJKxVr3I/MLFCY/DrsYtCLLbIzy703aTz960YjV4JrmXU9S657zMbqNYB5YTKay17X9
jEDXuO8yz7nojhl/qfNtzTzjSzLw5EuZb1s1gHyqfBrFl7YtTo7GvbstO+OL1Mp5ZAjH+FLY2YfR
nzmNm/xlQhVECfRUY2pfq6lyb86A+Avj0Tch4v7o6QKBXjU5lGkJspfE2qKq+KfRe84aMEvtgZru
X8yNpu+2pako1BBdyO7U/BcX/ke79FH1N4z+gAcZkmfqQyuiQnsC2HxtxMz4MkVuSCMUb+Lmoub+
eNKcGhk4v35hCIGd5eTtxOjqQefhABQBh/bK9k3Tda+yL6ZTBTZgTI3Tq9VxHbQHdgtcPYZIeHAu
XqWRjCdecBlEGZ9eDQ1XFk+Pop3ZarjgQXUD9VVACJ1oLPH3caogQg0lCjX/YdwZ8UuGtx+Ue5o3
M+HlZWkY8B4fhiiIeOuiGA/R/2nHjSrBywJahfTCQgBOoJpYmojP/fMSW2zLW0yOIDZ2izGwwAfy
1vhKc8Jofgzgb9z0Sd8cIVGvPcd2+UJHrrgeyoA5TnYFgXUDgHfkrGjCiLWfUJRlTw4+1xMLUbEf
qjMc9NI3aWjeOwlMYYdQ5WXo7fdGR8n9JW1wo0U5yLTNmkqDPh+15FSeyili8wJa2pg4AmmtmB+p
9NgVhkzPJ+ouB6QPz90P3Zr7cM2m/P0Ytfjb4INxmQWNlsh7y5NBXMoUia48tlIUJrFoX6uhP7YR
ql0Qs6BZJ/F6pFvj7zSZ6mlxsSaGw1FQyBRaYi7Ur1SKgBpBHJeyQdS3kLh9Dsjcrmgm7CD1ZCVp
vKFhKToXGEMNFVUWG4PBEuk+MkT2XHpFfLUKdkUZXfbsIyv4HPLOXSV4XR7IZsu4O8uIf0cyYG23
sfc0+IAvFgKCBVrtm9+cPGy2Lv4VOxqiFB8Fq/+PsfPYjhzJ0vSr1Mn1oNqggT6dtQBc0p1axwaH
ZERAa42nnw/GqGRmTvfMbPy4CYBOONxw7d5fhDN4DSN5QbM4xsXEqc+xcA+WWrrXwrWEzbIy1Ftw
jBgcr51fLzBaH0NFMzZxgjq/ruj2ZWx3NoCE2Pl8lxWLQPgmtTdjbeKnIIflxGxMXnI0jv0kX7Jz
i9DeqQ81Ywezvr0zkQH1M9NM3kxLP9pGafwM8mHXaHX5Pq9WskU9CSjQ+oDqsgScyJdUF+pxMIeb
L/XSLzRKn5TmYVSGn1ZYFknqTQK37KF1GusKMEgCTZN0G5Tl4TZYVhDPUtXmxWItt71KSFSGbnao
lwV9gJXNErCQpWpmXEsii+K67X6eEWX9orqoJbZnfPrraCXDyBmFngf+p5zDH8d/ns3Q2v3fRu3E
gsBHkcz/gvEqKkWxMtebnYTwfg4s5nAZTtX2C9or39VIzHzOlU0l6rsD2IvBxx8M+gzRohePsbi3
SOPfjOpwdPrkNBpl9dTbS3sIwizaj05gvDiu7deTZb5ZYddviDvC84KE7G1oN42HBFG4s8jQbdo1
OyUzUvLFyZNjVEfD8St11a2iAnJQ9n0117kZKY3jV5ecJk85NurPJmf7Ryl75XVUMdZzeLnYXmBD
cTAhgple5Ib1vjVTQfyztt20aa6xcjX2+HB2n01nnS4HSiUvDh0eRp7ss+Uh8axqbOys8M+ncFKR
H1nO3uVE+QflGbrW0o6kXZ+/Tir7C90oLswlvP88p+wb5gQti/GapEj+LapIXgAa+t4bxBGDGZj3
ZtdPe+KA7DgNc3lL/cf11DpuvovuQu3N+oNMXQ/trjCvdfRKLxQUdOCSieHRzptv4XoyNnbnMV/q
l+Ba2UntEqlasjhOfejIkX+pnvxJeltOYf0tQN6QnvMiUNXeqCNS+dmWQ0D5an9eXPNQZ/N9x/9w
Z3dRcFlOxMu2sohXFJUyXyns/NJ05uk+QmFU9s8a8JCozY0DCmDqKyFAqRaEoI113bQkzeX63q9P
gs9VX7YRpvkWR/zSvh4Rn0+DMnXV06A6n4d99lmltatMEZyrZo0JFGXwpWacVHVTSxtdpY05W0ZN
Nsnt/EgpuW5SWm5ZGvMCzMmjFJST84Mii89KBGtzxRd9vXzZAci+vzW/+qYmicCLZo9OsEcE0c/N
rhU3VlVmV4SS+MHZCLTwPRH8/fFunEPfgqN3/lt/nWnlVZmhjrAOyvlZFYSqJ9+aNuJMrjl8DjTG
pGxzw1J9sOzpVRyY50HPtMJP604DO1dr+8ms3bvGVtnFZGLzOVohK7cpzaJljWI0Qzf3brahLtL4
7KkmY1s6TbRV3qS0y7gWI+TLZ3NCLPdTXO5vw3KOrZst9Ae33A4Kdtw8/0/RKiqLwoh9pSgOKHEV
dSjFBmMo+/JVn1a+i8OsxwbJ5Y5cj5CT5YBsFqXi24jLnNNaBy4jB3olKTaJE+tQSDiz0WfXc2c5
56rOBaii6sPIR/Uu7A1xlwpURp3EtveyGUaNdRvBMVrH5IsOOnuHg0y2Aaij3gkXLe8hQmc3Mpbm
3EVopFIozdfSt+yRL0FgsIGP7PkxpMSmooMp0LUKkmo4KQFxnnyHt+MaDGqYSLooEvuy01nnfGqp
fbUtVXtXtQrYmSzbaPj+wI8rDyOW1Ud80oCygAfGVYeizteL7PtjWpSAbzAmtd6ixLf4oqfIIb3S
vjzU5DvZ12BIJRJQBrJLOq9JDzbZdDrbOiyDc//VL6oOPDkQHEXkIVqZy3w1YlP5NAFZUMUYPDhI
7NxN5AvntTvXYHwSI6ExtjYraN17Z3KGrVIBjYoDZTw2K78Yz5kzDFHjftZaZ2dkutjUU2Pej8Wo
XFuRvZctWF/m/V/nRzYOv3K+HAwbKyBKcT/ny4PW+el6ftn6mm8vabzLhxKrmzUjX7h9NXkABj+Y
K/ayLzcEMh7rqGHAMfB6DTAV4kGqNwiNthz6erFGiFS/wsDSvOiKwqAAlMy/0nkyTv1T+zMrAJ8Z
0dJ1qhz/DFkXID8phXn0UDt0ZQDVlEfLQBw+NJMhYkf113Y3RtWRVbrxOtVi/Gt+MMQE2LpiHfQ1
O9CqYXwZGggBra0p43vy1mRN5sKRk+mE2grsmyyB47/kiHLKPjnZ7fJpI6ap28q+yVEvS2B6N13H
4610HrlAxe0EyoJgT3nqRQ1WdeJGlE0xI/OdWXMAt5TRKJssZN3G6GLODQC0c1f9UphvEEMk7D9/
6c3ncvkbQvBxLiJyf0MXyxhvHTTzWpyHQMv2IFfJzE8JYuxjiyz7+k6+BMCiP/umQkz7eIwuvwb/
x7n/3RTHLadd1Kc5ABmX2L2vILvEoj1UsUqWCwHI8yiKZpdWVXTXG2C1crdoXqIG25Kp034YKxuo
znFEBoF8XFpH3RtRq124o4OIjJhf68HBhRslZ5QT9fYhbupHEabxe9LhMaYXbn1TBkN9zhKl2ciB
gMihFPn8qmP0sGt1q4TdknRfRzqGKrBYJGvWtKK+UMzVvlmE+bei6q47O2xDjEMeYcrinlMU31tN
dM+tayWbKCjbm8bo1P00KeKC/QBKcpFyEeYuBcWk0NARjsQpGWFDGi0G4GHcjccqxGqqWtlqcSp4
MfWapxRcNtknX7L2oStYR+D7UIbru1tEpcNtE88NalgxAXiBOM2WJO+/21/ji2mBCLPS6VKMoGVs
lVWl1sYJN0yr2BuUtF4Srbqbyym4rdBI5oZ2XmX316wO6ccXzWjulCULbq14voqSWnw0aOVdW7pw
b0z/Pgia8AmhpPpSc9nryt2/Sm5gQ3HGPIpRHzeZGJdTN4ofEfzPeyOYSbm07rRPFNE9WooLXzfN
P/6bCbllrEapghw6eb7znDmwb0dSGcUQoHqwNuWAPs7inOXusyISTPGCad4KInjYysK8z4fcvkRf
/q5dbON+sQvz3qqHG11wP1ZSKUpg1HXAFDfC+cZJWw8tuQj8GC+GmkRnrQkcBHEnY/O3AdmUU+Tk
weyBSsg2+h7lRagDGK0t1JIh1Ux2Gu3csSgeOurop1Ajj5emdv5QW7lxn6i+HJM9eaKh8u0m2Vn2
KSKat1reRJT4mP91+OfZZku/X7C70Pv8QU364T5OtsSN6XmI2h3SYvMxXzf03GzpWfbLJpAEltx8
giEM/2bw6jWrN7XasGGd7H3seYyzqoA7/xyx15TgZ7t19FtAYvVB9snjZpkmtNeMoWxnbhlfmKC6
5WlkVzStQnjYNmyqpQAMVisBEn4VCHUtKKkIRNnt3IHe7NkmftcL5OuG8cMWfecXM0CW0AC0tMSB
ugsjtXlc9PRNASP1vWrbE+nP4cWa6nyLZFZzpt7YITWQ3AQWG87FUAGj1mn3itZbhgbLqync5DBX
VM5kM26jXUJW72loOwNgKvy1ZJ2GOubLGNsZ4MPZvHTMLvTlfGim2uq3tlwp0MluQfp/l/1Nhdto
ohVip6oJm/1iAibTLsMRr4tf78y1D3nE4Ygq4P9r1FznybMI07jMag2RljWf1RZ4YiTJhHLeH1kw
WPIRMm1f7fG9g4N5lj19AtCnsKrwnHel7rlV1t2Udmec2NVYmyS1+vdX2w7a907kzoadjkYoWoLK
zSCTy2GjdQGnNsojIpfOPtM6YNpLR6IycU7F3F3P5Mhv5IsZ5caNk9Yb1e4q8vX/7udXphOujtHh
q48Uco3u62D4Q6NdVtn8Kml9WRY+J6Vl3mrUFK9dRUVFd6X1uWNfQSIftIt8WMznTHuV3Ube2odM
s8atbK5H53Zm3bILa65rmPt/Otrm81+49dicU215NSu1fczsYQdau36dqgTLhHTQdkrmVq9j0Z0Q
RwiRqTbAuzch+hNrf9KqnW/rVK7l4VCbSdVyeJ04/Z8OB0d/QnghfFjUlqiYxEGp2GiWiHSfznr4
6jTuychMcd/mWnVVxDWM5LV/6PVy0+rBdKHYo/HSvsve3J7zC5cEwEY248CGAuDW+tXCfY2SCppi
MqOJo6ZzmVQzkrxcap+YxbnM52X/lcuUMxpb7M1lhvGgGl5dOhU6kdqNhVLQCWzPs10bKxkiGaqT
YzTPbWE0t4XZNreyK6CrXrsWuwo8GD/AmHrICfY4lyfXjGAxyLfZErBoq+3rn/rkxD+1P9/KXjNP
G8d3Zrs8me3ilQaECnextI+o34hxjj8SvXb8mIr7VYg80jnIIQSINjdfWxVB/b7RPsrAnj2Xot+t
lXcdQKE22kO+Uh46y8fmqwEsbCa3oOVCdoDAibKsM99yRBTnODRfUkE+J6GQB0Aj2veumj9qIr5D
Ea96dx0U74PInW+KsrZOqYUMpRzgbokA3r7ZU9bANlv5Q8Sot0nHVZATslR7tQ3bueeDNMeYH+Uu
aQflpVP7zzPkQWv5wZDPlzhAIyAb1A2c2ObKZuXdA8OHOG9icbafK4qKVl5l+MqsbTOkXPjZnqmi
7vW1/RkF4m8GIH2CmdfXDvytYFmuR5Fn13CnVCJIyghfA0Alsusk6FWvyYZfA0ZaLdfZOvC3I+RA
GNgMVI2KAB2VB3kqJ+7UTYPmxDHT1MdZUaxXFQz9BtUbElIUbZ4NUDZ63Nuv/Vg1+2Qs432cO/br
MJMTxLrtqUEg+aLpXLGR/UY9vVRdEN61dZFdQT6wvKaa4aUpyngQuqEcILzN/ujU6oNiu9qlEaSv
shV05nQvgEOtQ/Kl0t0zl19cK52uPhSI7ntl4uIKxkPy2GvOvK6O06U62O7JcoC4r61PvUkoAxhS
wWv4bP51nmEq4yUWp8/tvHRX0xgbh3jlqQjIPC8qt7CXN8N41tYmZbCgc5GZwKsVcn8AwnrtBmLR
bklV1QfZnEbnNrLsZodL27DPJZNGYvpRXPXZuo+nIVfHch+X0A8tNEdBn7HVCKpTIcADCdJzdyPc
K+T/7fKSrbl6ZCttHPo6aK9Yg6st6M3swbTwg7X0JfjWJsql7QJN9pp5n1VVe5PNpEChAEKMHILm
Jned6jxWabtZ9Dl+Dyyb+CZeXhVH/RV7h22i36xXYQ7hS5WRCjqE6/L1Eib1fK5M8HflxPWdJgj1
Vsbdu761dIdbb8wais5F56lar9x22mQcAxcGqQuw4FmzQKE7jf6eoPKbg6ZBNd146FHn32p4LJwb
JczPvba42yTK7Qc3KwtvWsVjf07IKP9wm6j0NMXCGD0CgDVVylMWBsoT3L/hosy4iWQT5xq0DMdE
38lmqvdov8d9vSNvkvmayMat4jrxa6I4b3mdBDfJ4C43dlJ81zUjeU26rt7a5NgOPDVoUiWyhzx5
1riR8bVfDF8e7Y6V46ESNl72dtE/TPav+V2jd/upSsVOHq6K7LrmoXNfjI2GaApFM+tuJuF4Fw2D
cTdgLKMMrXWWrTosocksiETLptIzY3IMhwfWEB3lUdNoo2duOCwL/z4H8bq7UTokzufWNj5PPuHW
0OT1TosipOKM5SVZxvmbiAvTt6xyOKMgKO6yf/fPa7/zR/86P3CC+dsE2t2fuvnX/J5fcoY30gXB
erOZhg5fMsNBc1sflaeEp4gfmUZ0KtbvBHe+O8r+y03f1PNTRcS19paIJF3PgfP5vU3zcKUW/IZN
1GOee0ekENA0MABCnZ+KBA1WTX/W1CY4J30MIWltxlUA9gvNHJy/aTYudID/4aBeD1Y9Z04tDzJ7
q+QpUv13B1HysO4D1T4UzqzsBzNC/yrJleuhDnV/5AH4rbK1XTwl/Q+UTx+rfsqf+yRGdCFNs8u8
jJdTkhnJrk21+NGd6tjTKfT/SPXM6ytF2ZpFRIlEsU3Uq3kxu8E6A+6ClAbFxJ+1zDq7YVPXGzks
1rYibKD8AO5iQ7N2Lvmtu6UZ4ZMC8Hw35mkrgJ2gaJteNSARXxsFa6o+H6ebyiyyg66bExj7Vr0a
y1Hz3CC5dbKiuc5tPTyiaK8eSjKp1yhjR5uosrSXVMVKSsztz1GlwGvn5ceccGCgaf09JS5WCJLI
ntqjRTS3oRP5djb5C2sTJlRrM7XRwKt7zC3G4dbUmvIW3T9h9rdxmg23OiasN0UQsvVaW2t/IrDT
0euOIM06GMJpHmDqNQ+t0R0Qj6lvPrsW8N0KkK6jHIwc/PkAWdkbOWrYBRtJEf6Ugxa8l4fvcgCz
1oYT5KegC46oiHZPkVqMh1ZJ7FXbBZOjsYUN0S1vBb62KISowQUbC+POYEcs+90lx91gCjPwikZ6
BGSBck83PXzmm4QwxCkXy69m1Q2fzc9sVeRQqVsnmw7qNtM4bnQzCC4yMavnROvcbapNyn1nEYkY
tQpPP9c2lo5gYuXyQzOa5pvr4ByhRuUP7KdLr3XYOUeGjsSFqj4rg6LfrVSXs+wv+2r+NvfWs1sY
5s5ux3wzZy6bn8T61uPdgF1ZkLLnH9zdiIvJifC3QfidH5EunPne7ULDMxSh3U2JwO69cFHw1rrh
pKL1BalkfdutcstzDr28y5TeG8rgVdasvkpYf8Joy5FUiG4DYbX3ZfNr9t8qZLKZr5N1Lfnz5D9V
2LS2RncyaX3JdpOEtmpAVXmtoJMUV1plM8F7/OS/yeGwHHs82VfqW7HOcdY5o5pjOGxNqU9WRl+8
KLLcS/lSd3gDK6k9bdlbB5eJaBiWb3vVbo8IZt/8qe/zbWeMd2Tl0+PfT0ZAa0BzKEJfnjur5vFy
SLbKqt+vI7SDs2r9Q4r2y5elw8m9cSKIDLr7KfAv+2sn3pZxUlx9TR0jrHyqIrGO8mTygFwnm2tn
ZrWTfVprkETNkZKH32/BfVwvAT+qgDiInaat1+4v0qAcMTJliTdf4386CCVm0y+d1oAb2OvE121w
qkSU3xiuYXpQS4Z3S60udVQvnhSLwsuMTNbBaHr90azSGzmhg9bpOSzcN0GRI1zjBMqmHX6Gaqtt
NT11dlOjUeZLBAbP1nIhAKldyKYZGY6vusnPqp5Tr4oT/XESRXopmwE/mQd1uiXtA1UWa62NGhfR
6xIGrYcilHVl6yMKjLF6FcAZex2bytp1msj3spkOI1USIh8RYE/6eXHxQgnTsv281PKyGgVkKbJj
wTFeEnPVy3AMf3FXEyLZ5rObKlp906zCWy7CDNuKwPatVAXTv/bJF9Wus+swSeddNLmB9zUgjyC0
TS/Ygd7J/qArTK9vink3sOO5skzzAuKIejGtLdkl3y05TkV5uZGNOJ+6q5jE6ZVsjnmiHCvqQbL/
c8Yfg1wZbYePIlLuf/TJd3Iya126cQuE5b/65Lusxc5V4YNssAYoPAtx1r1EUooAaWOPtBwwTLvw
XMuNLyX48nMAxqp2pPx4u5IqzY0c4TTp1jQSILUumie//eM//vVf//Ex/Wf4o7wpKa2XRfuv/6L9
UVZzgxpJ97fmvx4QrS9zecwfc/56xL/2P8qrt/xH+3+ddBl/NGVb/uz+Pmv9NH+cmb/+69Nt3rq3
vzS2RRd3823/o5nvfrR91slPwf+xzvz/HfzHD3mWh7n68ftvH2Vf4Klx9yOMy+K3X0PH77//phpC
XqjP67Se/9fg+m/+/tv5rRvit//jgB9vbff7b5rzTw3IoSlUy+YJYjm//WP8IQfEP13LFpprkkjW
dfhBv/2jKJsu+v030/knKDmywbaGQrCALv7bP9qyl0PmPzmHY9qmbRhocjL07//7L9/f1/f5j6LP
b0os49vff9P19T+hRLx+0et/BgLJ0EzXNtk1uJbOR7EY/3i7i4uQ+er/AsDbzarlWpvBWPZR0Vcn
YhxcdrRs2ipAM07CTMMTGVUW6+picW9nPdtEzuJnzl5tZj/ojg2+7XN11wWBRwmJKCytd0XrKL41
DKhrtCTF2gIBH1DbqTuArVx6a6v2oIb7rO5ZgxQyddFDXuVYtmXqEwYY10Y4+4uavixtoW2MQQ93
aQ9COe7Ps7KNzIwcQC/a1VrjGSl7Sk1hdGjxc9nw6ISZ5e4zuI5R5HgzAHj8c/VLO1Xu1ckiD7Zg
at+widVSU72cxXge0rbYwEEEj8hTUFAIDUuAqCTlptLYuY3+YltKuzNnDV9SAZ2CzEurF5u8dN+h
ur4t+duS6N9Do9sZbenD8sccL951yvBoUWzBERcEcKSj/6WkOxFmt/hzXVkWLJkg+5GrrxNoIX6v
+C5nPBDmcuD6Z8FbGFUnq3qPisHrleBq1LLbEqtMPVqOHeXktnq27WinidZTEDpKbWcHWHxfNBNm
sfPe6hC5XpTL0ii3YewU3pjr51adcq8JzS1V741RhgeQSHvXelTgQ27rGeWUhqRs3lr7xAS4Egzv
bbjLqEiNkH5FjAlxvYrKivypLrqn5Owk4kdslzfrRW4iY2O583uHgF4XzRfQeXeFCumQYk46L2AN
Ik/RrfdBRAdkCw4JT6vBuDRiwgYbec9osp8zxT2auth3MXw1Xfc7Q0MATb/FF9kDS6FvHCMAg2Tv
Fe46yqCBcwhiDJh1a8GknUlO32GbWXR+pw7nGqwGGFvzLiVue6zVdLMgxBUlN+zf/dDJ4YeZm0Hj
RJmlHGOw4y62SlEx7UvjJUyMVR5xmbfDbPkJUghKXLxl6KDZkYm4wuw+YLqlnSpd2eUaQiOI7VVe
2YAqMYzHYYgvlsBLK7B6modo0AeFf0S4Z29u3gjcjmzwvjePYRmeunZ6AGy3gYBL4BKVG6XCx2JA
5mBnLcm1KfqfgVJuDcD+IMfZmlvltO0IH8lAxXs9wiCvMzMUrCmLRmDPN0UEOCUT6Us0EYg1WIm3
pmpuFYDl/PaoZ051tDcMExydGVc+WaVqh4YJZB1Il+N+qCCgFsWmzC8Ee/qxGTYD2It+eNPNb0Ww
GYL3uB33ZFyS4xDZ8ZUw83MuVBSZsPD0UCiYb4vabY4CQtm27ZE1DrLAPapFvkM+4BLGpuCCRy6a
ST2Juyx+FEZuPOTord/35VVn993JjYbbDsMP0TT+gIzBKPxKvXO37MQ2EQ/YLP22qOfWKk+RksLv
ocYepQ9EUezpow9MeCNx2SU1tZDcN930lBpsf5AacChwFJhTqdNjSKjNQd6M5+rc/URizxMA+JHO
8qJ+3lrDIxaeHgIJ3qiCJ1Qqvxm1KyIKQIu6txR+qL2MqrvFYFe1t10473Nb3A8DAl+kHk3zLRDA
6jLoXelHUZRYYOCL2Gue0MptYKw0RQR/BIvjSs+3gpuhvbSqcduQ6XNqdKGswZsahd3mPYo++6nA
YsRuqAgl21a7nYoXC3moJvumlwetE9zm9SYYyL6fqjTwM26YRFwFobhZitv2tg3qPfnaC7PDLkp9
VMxho1nY713pprob0L4MVGVvR2KPaPgpRuO/1K9dPfIV7OL19jWaVH5r8y1fkx936abm88UhGZhC
Pyzo0MTVLXbsN6WAjKr68OVRhMJPC7tZ/Jai4hlw5UOJGJBpT7spTRE6A1kTIiOgKr5J6U5XZqSh
XeNpTrKdgC+FmIlXJJsYU6wgnJ9y9YAYzGaxfrbGcKG4M/CC1q9RR5y6aJvg39wWL2WTbufmObYu
nRwxWQamHZZUuwZhpTnOrhyi/cmJ94CknsIxvkkn95i1215HfOAD8jvl6i2B5z6HfZ7PWBKjgZFR
FWhXTkbT+jwX/dipPbs1tjElLZzOfBS8V5WzIN1WZejX+fPoxPcdVFdk0DaLFr7mPcmvDCicdrRg
pALlXjxSCxvdOIfuC5mo/YDUT57DHFS/hdHPGlvHZf7ZdslHnSYgva09uqOxaj9AjPVXatjgarfN
oHpTXqI6rPp88Z6Z4uUxfGdb6qW24fWsJkb+c9EXngDmXqEg6KtNf6W17WWU4CUukmPdlrfJyK4u
2oQYWmX23uzA7i6a+zMxs1fZ5wLzqYN51ycYDA7qzrhqlhgNOcpqcHuCysd1GxEiw0FNQK+1XVqS
+BsnrlSEOad+AfT7MDfs+5rUOXRzh0Bnem9m4NnQbRkBg6w+VeproF5PWFRpxTs5wQ3+CBvgdIgU
lRRK3tv4qegcf8HI19RYSc2VfRx5Wo/bVKbA2sd2YLT9MrkfIA2ge3RutLscl9g8QwXvhV/Q1mpb
UojLpajILZFkiI4hMIJeLd/T1cGr6PAR6zeEb5Sxn4IuP5cxlgixhuFrsZ+d4DyYr3Y++bng0saN
JzDxRCwdiEDYFNcx5W/0xbwAHTQFO3NPzdLDbOcXzQT1Qwu9EFYLoLRFb/c9ubzc6q7FbGCjNW0d
69Qq311WV6Sl/M78UbDkIZa1c1qdjVtHKDG/5B1yclrjGfDmXH7T6rhzAEeH+bQ1wmZTivrA430P
Gnk/T9Uha61duSY4BcnGsjrm2nCpBnxtoknfA30/1MOr2bmbYrFrH9/dA462d+WknmtgGWXOg3HB
NpunJ+hmr8vdn6ExH4LgPiki8H1iY+Xa3SVMmtivDOu+Ddy3CEaNhfj62HODR2oNHnz2I11zL/PU
3Y+2Ai+1uM8cbtS8DFGGwxXIz3PxjTiGQDJIwgiKRscyMPQ3ehQP2xI53XQ0et9WzBwuVHiBP3vq
Fd+XZPqeuViImIP5WIfGTeCSzeMOcMR8yBfSl0qAcgjaxH1hJaiHDXdhvPhqu49ml0dkeM7sBo3Y
ynlRcIDwyPAcGoetKWK1yNBxU8T3vQPQIIzm73iohMhprdGcAwLYfdSS+pro8RAW850twDpk7v2k
ApSktty4I0ZdCWY9m3oZrmpx6nTtZ6g73ztcf8kY+X0zXzSj8r0JWSWRPq9q/L+APMLBOZXVBGDC
eTFIYzkrvOuiW67MytoiuVh4Q1Du2+TDTHA8K7KdTZlZdepnK/3eD/pBr/HCxohXaxVvdkyiZU7Q
T9veDP0Sn6AZ2SqKjgNZ/R4lEBiL0/yOUjCma7doZ+6Dojr1RoYn27TrleraNQjU2pxHeaB7OD8O
qkD4n8Jh4P4s3RKsVHOA7LOl+maKDqxEu0ki7g1bZUlsSKw/xRC1R7ogJPhdVR1YpPkVAJ6ApuKm
i2cHsDWAeuT8A07qT1q1pxy8qct7DSGsUpmebOLDwA52cbGZhePZpepPY3IZ6ZbfP6GrDknue5yt
bmeIo84wS2vyGwLaBG7ZiGXYyoPmpIepzo4BArUlHCjyWPz93J8HgOmUdCzWjZl7LjbfysK4JxW9
GKyuKhQ6Ym+vwMchXaZTbt9DBLSdB7RQuLoN7uyFH1GCN2djO4yK38TlQ2wkFxy4y0rr1uLn71Hz
3Y0USqre8CvybrVRvYymsgnCD36mF0qhIGeY+P0oDgphfKR3t25P/BAYx0KtzCNyw9ea6BM/0dIf
eBWBRZ3u0A32wpGHSYw/J4aWC0rP00bH7AW9jMEiyLTT2z6e8QWxAF6XC8tlYhrGBUotL0NlvDp2
lG95wN/UMwbTVrUJAhO3cHXiVgRmjPUujFNv+eiMzMuXa7wsPIjA3mhRe+hiHzERL+rsTRw86QD8
SmLrMvpuTRSf2cUR5JCRZ8WGjs61Y+mEunBrGqUfjhpQ6e9F+thRhlcr6ux1slvS6Cico8HNm/L0
0ihpoK721kE/WQKDZxI28Tk4lLt0uugQ6BQkhwJ8AFIEQU2DUgW8veLkls6VVd/UIsXJaSboqvx4
Ke/GIFuRwFhsELqkx2l0vVT0l9zt2xJeEtt1v4WuUCYa5OsRB4ST1q2G5sO2n4JH6ly7xUVgGW0q
hy2uhnxltBTXdttjNCwwn+0uYeF21zwsebDwHArig7DC0ySeO2sNfgHWdm/pnHlt0B/jeboLTRX8
w88wqTxy1APRRslDrWOxGIqf2RvOofz6yX4lD1MQHnQzgueee1WZb3Bnvmqr4DJ0N6nCllMbDggv
H1TY3HlintoQy2xL8REN9vPlwh71U6Y9xVZ8SO1nlc1SFrxDQvS7dDiopfkoSI6yqdlo5c8kS3cx
aHIoIVu7uFOdNyjpnlOXfqV/NAXsVfetUE/Ukfa5F2NrEuyWXao/OMK8SXLV65OjiFP2mzf98FQR
g5noedUpOujdNjBfhjDagkdgGqKPHVc1yH3qWJ7rJB7CG44yYXr6gJnvXiRoF7NUtHj/zZk/oieb
VdpOnVN/QBsgwyhaZM9AN3goOxs145E6vQKoYnt6PfP9/G/2zms3ci1L00/EAt2muaUNK0XISzeE
pJTovefT9xfZmOrqBnowfTHAXAxQEE6eU8pURgT3Xuu3mRkHm2yGemQHQ2OQ8jCzLcVBhyKgAZPs
EHXI9te0MboUprdWm59Xu4zxSl3PTY5knhihtXd17TxWX0ZOvoryRxNGIFWYUvtdunWhmaaEOczB
Zha+IPqvU2fXGmDL6od0Ho+F4ZP3cNiE7Vjq4EFvhzwYrrF9mozwanFrXC9DgwHLrIiAJWKG1k4X
aP+p7PuTgWTT4thZT1b1IFKJTgdgwCamX+rSdabXqtqdgrlESGj/E/t9pNp9iXKuZMspGDtWqXEQ
WcF7Ig7lPRzrkVaGMdCKF1X/7YqNYBoiyfIubGhlSvWaYSs9TeMc4X6oB3+os71qd/dZnVRB10ae
NklfIkuvhYQML+KUnCVKD4Q+AERIkY/gAEU1psdECpd2ejUFZ0HLK0jKldNkW+vOzXztyO/y1MxW
vXmQ7lfas2S5/S7N57SCxR0s26+V8prH0dGCe9oN8nNUrB6gbKiwvSxjeYi0326uHQbToDfhsuyB
bgD8ZZkVbBlFK926m3Gpun19vxinoSL31RoCMt65sPsQxagjZjTb2Y0zRqFXmteV26ejbAffySle
qyt4mbN+94hfwF2w0ALFeiVkEKla7lgr35YYuaWKw63taKqafcwrhGTmfeZsJXPQq9kRbEEWM4We
27dGDv4myoMeldydnwufDZnXramOA2t9TCRjUyHv1rQ7WjBfORMQEezVxPqp6z4kScUTNuhVNgVK
U3rbNLpNXyItu7UDE8/b5P4Af+NQH7cWyV20vmEAyBy0XfAab/JQsPOQiNrPzgRHGpuIObX1aSNp
ONE6ihQLz6IqDdUV6g9nnt9t/Wct/qxyFkZrvuuFuPbjzcSWBWLsSTrB+zJxAVHlOrcXEzQornJP
qfHhSeOnaRN5BMjlTOvgzw+FbN6PhaPOfm2jOpo/Z7bXTnmwgOcP0iB2eYPED71cADVduE2Neyeu
fIT6vxUNnF4xtAa+cGNyhTIeVlTFx3PKAfc7DX4syfsno33OzD/y2vr1zNjZqbwqkhGR9s/imqhb
uU/oQjFi3J61lp8Sq/3R9B8tI5NAz08mq/YyLEGtrX4aR2wP7P3GtjGNmBcDaTBxJPxp80daSy8i
s7gZYk52xOHcDp2ssfGH40xnUn9YWtCstgkM1MgTYXUUwy34uss1lEb5sElglMb0m8QF87aOWOZQ
d7IXa8xggKEzlTmt/gilxYv3uBFDqBh/slyQIrMTtoHPJ/IAZnxresdldEs34NaF8U0fDJ6DReeS
bxYvjul5Wo36biTB2GCNwqv+FKlUgcaMtIVtfawtlpDoIE+qq5v1Yci2P6zrzrJRGjvbT6g8W+T5
JoToeJLa14ZrP5J+jaonshrLcRKwYv+9KeU2e5X6LEx1Fk652JFYyg3MBCG+1HTMnGINzPkHxp6J
0WRKlGsX1QB6hd9lOhuSCZc9K16qKSGz/R1NeACyrGgmyge254kxX6G3s+rRla+LU/cParHqjuoj
2MASPF2GJgdTS5ZPO28xhk4LBxd/liWZz13evdBv84n+9KftBkfDPCgjRAfBJonGFeWHuvmzFAIP
0twSu6XeBDL6Pa5GuEhGHaAMqfTzrTzM4iYVnxyVwQMY1m1E90qAJN7b5si3H+m1eZlZGWV1hwNp
Z9inNRtOJh0w23BeShHi9GOgJQKoq10CZ6idfSxFekTc5yXDa+7bTsU43ZrCicri3M0v+oyq/Q9d
WHdT91RG3J3stKXOuIwcAd30YzmfVZYtDf5MpWPOyau2cQ11ootT0MDYJDs1npKdpeTPt9zDuBSX
pCuPas47XpTkJosve7VJDrcJ+6mfpqX404D4ICl6rIgC1NPY789t9j3O9KeCntmJGSg1MBIIQLUn
S9GfJjO0y97lhfBwqBx1YTHkdYzbI28aA6yhscs2bpZd9fyll2sH9Yynti91QldU1T4t9cyz8V2K
jx73WVO883IcByNcqxehP+eCJzXTAR4+iR6k65FrKzMcNWlpGKctOcGDKgCt4VLZkqN5fJxzzola
J9HZcou8NZxCtekste+sCFue/ZEZV/SijtV9YwwKs63gCB9Cum9+BLSsXhzWaNnNqnCM3g76zjoJ
JYX+52e2H/pu9FNpfiZmRCKFUS5ib2A4yYXTxIZfYJBb08Zbs484f9nYORLxYQsOP8i3CJdgnxEg
h8+82IJCwOfHMCJW8mg38p90TvfGQMftaHeLX5FJ6OVEacF8O11vhv2tj23Mb96Vw9qoZ2b0S68S
XFvE5uyaEY+91hgHNKUsueomBUVB/luk8VIpfUE0am6pBEfAaCjaObMkuqKsp2SDhWAR5+kr9fuu
YFaTqnM9kY6j9ZZ5GqW42WeG/UrROR7CjJMhJXjGTF+GcZs5X6qLngfLmqI+Nlf89qmzddWBS3O9
9gsHvJWlr+ag6FjBMsZRW9uXhalxm0FcqkzNZTIo/sAfYFEtxDjZAguh0amJxqo5kcckSNc9Aa6H
oqudqksx1RKRf1PbkHlBAQI14PEUwluFsbUe9Np0Sjm++SvxhSpeb2osoOYraGvfIcwrB2qrUcLH
YHpm9raq0l4f1MaRKtyJRre9NqXk/i2q+fsFNBWqPpNPWWRfU01mWlDpFOryXazR4m6kIdo3xDlF
gBL0jP5wl08J6YTfMzc+NE2C9q8JxyQTiDvUe9tonhAHpt2hMVs8WZX1RfY3wbTEtLCHuNoa/2YT
T35+bMrqrUul73xY/SZm9gHBJZYxiBHkOQRtcXtnyzO28VcrGWtXnRgBV7Ui5b3xKvuWhdrvRksE
sk/UtrNUe9GOTKRcrFri9cuhG7nmuuyYGBxBzeL2EWLKuTiteeunt3gT1bUz4SZ162L89dOx8lvA
Z5VPSyuPFOUuzkTAMtnZS0GUt5CI5iQHh2F15YEA4jl3Jp03kjUKR209vWFZJoUs3iGePQqjikNV
TFellf5EUjYAdnN/SUkUncyo9lt5sMmekqk2Nuf7Qeo2GuWG2lFyJNcK0Z23p3gxqh1wv/AaQbC2
1T3lcw+UlIMKK0SV3CLvCbzc9vMkgVEv9k1PR47KXMwG6UsaxQp9HailsatXAMPN5AdIEzkJ4tMt
rdkXOc5ogbA5W42HLSYjPDe/NQVybIFhusv3QxvpByuqTuuC+CBZT0vhlW0b3ddb9L70XR+0JAFr
rcnuTsD73y/4i8a91LL03fKFZKIOjsZWPuv5M/HAxaNs7mmHajwRi6tG+kOo2J5lKGdtnqZdYk2/
g2pYDh6VfXmrkKDXFPNEqzvNPM67QeL9aW0QI0MQ4smHoCPTzlaDIYWqWCE2pjY/zIiC/d6qfIWo
9ENeEy5omuXgxoO2HnI89pM1c9qrSRxWEbcAlSWEc+i8hDmf9sVsnkVitnsb71euxdFJ1VSeXlMP
paUVIT/ayziMqi+T6d5o6H0zk2hRKcocPtA81gVb7Yi80GIAn43NwkTUtV63bmAHKdqStZ1KZ5vy
7FiX475A+x3Y2q9VL6o/1n3qRI0B6rjUnybsZlZWjYe8zQwsbb4n49I6RASQ7Yco+8akvLpjf0sz
nRZ+Xz72R6vR30obz7l9A6EKBr5h1hmvZlAGhTvEYFbKb15xMtsuWy1hnQE8j6zFRH0qvxAMZHud
osreYkJNVzqfa9y5u9pMeOdUO7QbWD1zLhpa2HhKO3829PHQYJ53Cs2sQZxtOxzGFLGsjW9t244X
dMLJHSEUYXaju8h0+jIWWwuiVvszqZ+8FfZLbi03Ulp1rZhANz3+U8SS/ShiZ6bUWoxlF1RR8TZp
6tkU3AB582JNkh7aSfaeTsro9pTxeKrOD5Rn08DLyQ/aogFKO85ZPdPzHYEGK2gGzVn5mRxTlElg
mZn5kpZU01DnPZnwXIamTKHdFy9jzfdFsjS7vZWkfp93xyWrt50eKV5eJX/qvnxk0rddzmU6Qszo
EtvJJ24nnONLszGQAcy1NyMmXjUW6eS+qCDO7ES92OU2uwKRqrPUyfOkjRPdi+IM0xJdEHhz7mcj
SsqRAYCUaQ67GE1gb1aXKO4RGNvtZ2pa40ffVU4jGlhqM252gyq9aeYggUgzUhpqfkI0+opSPVDH
idG9T3jqNuORqqNLkRBrOVdbsMTquM8qRIl0SVdeRyWc0yRG6YvRBAcjmgTeZ/2NlC2gNbXdF83m
ySsnSzJqvzoUOZPofIk18iGbvuHsrAfWGeCIv1+0xJR5wVswXJ34i0U/Djesc0yrbynufxcCy7VH
am3pXU6iQ9e1jKV7dodkpyULq3tEU9bWg07cXPbTsHF6LaXX19p1lsCqogL4dmmH80TGFynMvmXp
CK5LSo8sqycRxaxPZBGXFHQipZ1ZY0f8ofSfUqweS3sp70hd1E2f9mPJl+cO+Zzp5DcXq1YSvbjQ
aSAZ9U+/LSagXNU+WMgB6VuSDpsc81lLIimQjYZCgHx40boI8XaVH0g84zkbKTWEa80tk6VM1LOH
v2aZm9HbVnn0UExy36ZlHFpZzKAyFq5dpR5/qyyspe25FtO9Ru0e90lLtZokH6fuWEh5FXC2YdXE
mgjiVR6msd1lXf0eyWL2COb+glli5tj4MJSlH686qlMt/iybNgoiUs0IJMDgNiYQahu9C7GoGZdY
pFUNDL3IKeUx4Kg0RDoezS92wB0yhFFP333ZWITIjLzQjVX7XT8LWnpE6Wlx+iYNjVfmt7q2znpd
gJqcXLWIiuMmKyMqBBRUKiowhEeQzmM89w+xXgLNNfM+LulcN7WK/SFHkjEb6I1rTYYJUTtklhnb
IoJAl2gSZYcMmtc5vbMwS2NmbI9p2tPR1lm3ZxdPBlVEVBbNRIbEE2V9uvlI1+WPNOXjQ22KFXIp
5yWpY5XXxbRJz5aqR/J2lAfBAuO2A/TArI6UN9VqaP+tfmltspZNKVyjEu2MPd0lVv8sZdawQ+G+
ziwU2q6w1XK3cNoi1ynFwdwMye+rhMi8yrSvGcULrQBDB3JQnjpUUeyB+X2ryrov9Zt4q0SQ1dHy
rtq0kqKxQ+Ta1N/RFMXvW1Z+SPUfc6qT87q161PRFuRtEpTj56l4GabOfNJWzuyIUM3g7y+b1V7Y
P8fBl/SUbmiNE6YkaL5P+4bkNkHYxQI91/TJG09TF3bUhAWZbFRPaRuFDMVQaErfHIw856+ezzlB
A217aRbKYXNS2YJYU9oLE7KXmtyztaqn52RJszN5hisNoMnsGmvVgr0AaNgSNo6/X8zbP6VGKe2t
5E6I2jzIXQVGrEzAglGiBUopf5VqnWjOXMG59FAAqzXS6bZkbq5jd6QaEJuEulvAnfFDcxJ0MFt+
ems9yZJ4OqLQyZk/zOq83TKDlduXsl+JgiOiYRdl3LZjtkp3Rp8OTwQP0p5tr0+zjrxGGJ+aRO9f
pOsQ25Fk+mmj1X5ZdYLuabxxCtnLBxQJmaOvYgln0W1HPFyXSZGob4Q2WYYgKlT10HTAAmvH6phu
BanciRq2Q/VHstvunOeYmGJWTVPNvcGQslM6ZAmSmWLXjQRL6mx3odbm7xvwWrSq5YVUbORat7K3
rVl+yyZpKEgjmi9Kq+pli+vay+PZ5LEQVKwkNAyXaqBNRC1wlOu+SkjkU9Xq77NWs7iRYLwfuEZe
hJElroG9dW8kMNZyWT90UpZRtAU6ZBnVg5VP1QOkrFvMNt0UOhmimVhMcslU0NNRTH5lohZlji6o
vza8pqNT0ckSckC1bAyKtNPI/qusoMYJ5GuGQXCvVvxuepYcs3GXynp1T6bw5uHAPKfLugaGrbcH
xrVrOc9qQBNC6TcyLbhRPSV31u2LMWkfhFGuRDXp7DdSdE9ulHSv3L7kSy3cXNGf8RrG7sIIdekT
ebmomQH2BJOka/Z8+fvvLXNleZ3EFlTrKPlNn5tOJ0wwL0oJqA/MbYsVX5TkNgwYBOikMYxpuQor
no+qpL9sfUaRDQVULiXWw1n/22KkqGiiyjINM6N3Y1tad6phgoY0tX0i+5luT2YXX7VEr7nZiC1j
YtAOuk1od7axamDEkRoYlQxvP6zqS6dFNvhYuauazLxoq/RDx6/FrVWoxDDZBjK9DDhvqj9WIOh2
7NgNs/WE0Hc4KW3FPgDqCclGkomcb4VvyP14h1B59CdcrTAMfTCrK85kttls68kkY5Sd5x4VW9fD
3KMPaKOYVmxTKg9Ln8VPYycQEa34xJhez3JeETk709tUrCLzJA1VjtWre6VhzDbGJkJ8p70NN29/
bYFzxWVOonhczadKwGk0WlwmxP/0tw75drtrtXE36sQcpT3pTTjAVRfdW3qvkQGcN2bvJUiEP5Ot
9jm4o9ctltHj5GgOeX6/kOoyplG1lEfG/GJuXCPcQLtMwzjFYWxeVnswL3YEUB1nEgBfhpP3b9l8
rC3iUSUDNVd6ykaIpBO2TQtSpu9y1UP1Jp9FT5CkgUCM5PuJ3XcsGCZqfQXQW2KWbqu10KJNeZBk
hgomPLSXdZrbvUQVIyOUAjkEAHTQ0IG/dbelzIbuXhBSUoixXswcFIPfcg4JNNbOZbqEfd/Hh1Tu
lLDTug9S3jGbwdD5udkBcNO09BylZndlJH+KU6k5DujWAhyduatUXUFSfg/JOgJbr1F0n86MpAWY
ydJWqW9oWbmbq+WRVt1rbHVZKEYLnlfP9bc0VQlwBoNfBXZMvSmAelRMe+06/UFHbr7F9nzuI+Oe
FFIywCY4jpgmlt2AfNwlBj0NijZjcfQNdVvPOLG9fKG5gOqKn67QH0oxZAHtazRxGaQ8c6U79SIu
s02OesPqasQkIM5TdDONlx116/A2AwoKZ+BeDJKZpEhMkc98I32B8j3BZPq9rph4IOvPKpLf03F9
4QWiBjOOZOB47bRaCEPiGmqsLua7Sm7sZ7TsXmLP+sc6Kbcrh0tzqUDL43K0r4Tv+ZsmmTS1NpKj
9w1/f6XZE+hK746RBJOVQm1P07taj9uhIyoaiZl4SsypdyUyj6DKjHPGzyhlFA/kSSXCgiYcB3rT
ImvBW1oZLVk/Ew2UA16UnAbyGBGuOLN+NJW+uUMno2vDKnAUoijC6qb8ypOEXWHUZyJG6vKkT/YQ
NsyzOhRaFEvwKyLx2N07t8npJF3yZg5V2djf4l17yoT41xYmkejVtgdxTeJPpLQvvblGu2a0sC7V
06M9tugduDm7WEbdImsMqMcuy+hez9HojMuSXBb1sY7rcqfPCA9uqYNIkGZn3WrCEEmU46BJqRLS
3NwGRNSYx9HiOV0HVB6T4+Hnw8kqOSus6NVkPXVlM9eCVVXjYw8f72NM4uycJu1EPr4AOqxmJrRO
c9UIzFe07VEjA9KjRhluP9pbSMzOiIYfkpa6q4zWB3es8FRmiVn5MdXRSEGwL2UJlIGVPHVdVJ8X
5ALwR6XwVXlGUZaMeJ9iNJyNiX9PFHycSZG5L9c4ux+tu4Fc3lAHGnaWUUQM5A1pL/ZW7VP4SlEA
1wh9vaNP0fLJ9TnCUwSCH/iUKp9rrREC10ifo2z0AaEnsSPNZudrpJ8GRZJ+LcUgH8ph3ReklvxN
1xmqkznb9L3HBsiFHDdhLVfl3o6ngzZdpwVfRC7phqe0+3ppPjcDFai1fNQ32UzeKj9qpgp0R2CY
dEZl/pAOKv/HezkvGjKxYBEo4CldFU7sZLY4QQoiK32pWLqDvdxi8+17AoV/Bllq/IgOqnQAsFxW
+67Q0fKJhIsReZzwuhSKKQH7MABynEEfQYsS6zmzOAfJxwB5ABLJh6GC/l0030oVXjRllR6Bnsh6
X01HVDqFC2l90xzk/RH8bEAHDJo7S5j+WjJfB5AR3Uxh1jYFz3M1Zru+Yh5lZ78jAaOF7TG8SLaV
YGON3kmLZgSt0T93y/rbjuNyshN9IVuOL7YqBU1jRBSH0xOcM94HTbbGPka23LUUY5fS5uGVhvY0
afWJcbkL9ZV9Zi4brs+xVe82Rd3Off6m26Wf6jjWFjl/gDNYkMqs6303D+AEFOuGNTZiP9NMza0B
6YjoOcdKc4ywBO0WnXCkNus7r9HXXxxP5nUTrXWV6lkEykxt9SQtd2OfxvvZTBMHjkunaEq2QoCM
fZnTAmE2sktMvzhoT7G8ySdRjH6tj+/qBPBUWWQCNT8c5FXQWj1KHrF8ZhbUOkbTP8J4TuwFMsoa
t/vN2mfDWzKPBmyFVXppz0DSpYpfrAOyzIlerZE8E6a7Clki6/EiI6ugyAhEnCu8bfo7jnMH6e+y
X+HQc4P5ZIu+raKu942iOIai5O5WKmSRq20PrM++Tfjdi6a/yreKK6z3vwZ5mOqA3UAHwksN5ONj
e1caKCC2fGFnxQWCVpDBXuhsVrOU7TNNWcnlvKnwu6hHyiGCpUZvmGYcgVJbEqSJQ6/Vqd7Vq4z0
0JUFRyED3097ArRbtdaRCmR3nF0zgQDQ3XTJ2Dj6D0ppPKrVYoVDQ/WBTK6ZPSd4M7SGCLWyf4T+
jAiGzSRHxKx/GpFmgxU9NYbcIoXnL2KhwTKYI6UkkV0lFdll+B71IJESFWP+egW0dS3TXEJJ2pZ9
a9QvFpBSOOMgJY5Kg49Cl6EOt0uawb3aUFLWUcqzRULnqVLL52nQH9QsHe71eTpqS3zm7P9Q++0r
lbd0HzHXLUV26m/uBKUHzCXTgo96LRGowLBoREEWW2mgV384ZiW/jXFbFJPR7FjqTzWgwmFiYEH2
DOmmahtwkodnoEO+PSFIRBGNFic7ItYuCblZ/L67+cvkfPLW1HBkq/rTIe/b7M7TSqQsesr1rkyz
SWBwODbGtBdF/FDMHZeXQrUTBvzUt5kUI1YdR1lrGPy0DuPttGzJ8mtO79WosBln5UDE0k9c4/c1
KXcMibsiwEPNg7nAhJACgLg28+dtyVx5y9D1E214XG3Rej2hB2WRMkknz90Ysds2PK63b+OIlPu6
P9kTfu9Ci35StRSeMQfc7grKnCxoZsP25U1bvCHq/5A1jGJDVUrHxJ7qIu+Vwr7cp9kYWkOKUolM
cax/UuZVdEH4swnXmMA7uau+rQx95NgxUx0zgf5h0P0IL4OrZ08tqW2ubca2o7E7e73Bm7+sJobP
mzd47qcnpeUHjM01IVil+egGHA8oUYQn28uDBWfmkXqR42kZay/b4h9C4sMCQOSgy4qvGjpiBLvp
zn33SKIsaJDK7FKOgrZso/BnGW2QwT7oJgb6C2t4jiJUqQxfkyNPWNrbCpxp5tqw/kyaSQCVnqSc
dt9NLhEu0SK8gOlg905t5SRv8Uw6QnoTlb625Wj9PQSsCkOlAW7ZjYDFCa3DVkLzyAHnfYQCbSVh
frPBUoGUEV/MTkmQPmmoJS3mRM9wFDvkSGEgbVdfU7bXaDJ4j0EJ2N/epURrwiH+ITm2O0mSgvC5
wICpy9NeTaevQTGaG8sj79YHtVY3D8P9TLo+cK9VwC4KFvAY7smcp/owzhNkaV8zEibyh6yWg28R
/eZG0bUdWsEgFo8AEbzd9hRJ8HpjeRdZw2lO8n5nifZTVglObBvJdtVx48lf6ycauSQU/xov0ITz
3USsp4tvdAgvKQWD77WWnvXSFD9mJO1t7dHOSHpb+sh8Arj7mjmoTjGugWUurnSb6LsiLg9qTlPo
QoT8Y9LOlxEXgGeOiUEsz2LuQMViXDrVF9kwT+OSrtdBMANVzxZNG09GBOtgw926XSYezLSrT9U4
esAp9ZdeVa6ZXZZM2XYi5t0nZJesDnq1vYhVkKgrATHMc8lbAmxnl5ghNEMiyWMxlJ3aFS+0CltH
xaAsTbfNxFW7DeWlwkvyf8VY+d96Jv/VMvnf2i//nzRWiv+tsTL9+U6Gn6offtL/Ysjk+/7dX2n/
w9BUisxwWBqmAmpj/i+Dpf0P3TSxNeJwNFl0VU3/p8FSN/+hEhiry7ptWKqhmOo/DZb8J1kIS0DB
sULIhO78TwyWNk7N/2SvVFiIZLSptsWfw1iDyfNf7ZUjchtDJtKOQ5aNbzRocx/pqNRV9LR1dZ0s
nQLuaBiDtdF6X5epjBClir6APXggCsXvl5r0MoiizUe+a7sr9Ds5mpSrNKa91xqPLQOIMqNapq5X
xKn1zU6OhF8d4q+0qHb2OPnsJaTH6ylPnp6jvhSw1sS28elGM0bu3cY4YuliF9tY7JbUOFRl+boI
tonspoHotuXABItsXcxnqa1uMQygcTHCs6LviZ+2EyfO1fwKFeEYhal45KRYAZ3g1kNc1r+EfgeK
snEbTP1FxyDtLGURIYGW2Acjfd6P6A3bQn4S5pA+5Kq5b7KipOhNGIy0VYOPoYdonkPLIiB9bVEq
J7lRI0ZbLkTMSmhrLJkHOFeQjmpalsIr4BOxRxnnBTe3I2Xsy420E1JNDe6yoIeUsIwuivv/n+P/
I4O0wNaMk/y/MUif6+rzu/5PBunbN/z7A2z+g0vNtG3TEgZGa0X75wPMf5FtGVLXvBmedVWx/+MB
1v5hCp5621RsVbNU6z8c0jr/SdVNWh1NGrBNWfsfOaRt/b88wSpObKFhkob0tmVdVW8G6n8xSGOK
E2s0rci31GvfurE3Hq/CQ/oVJG7mTbvzCpoiw1s+Wq58mH002mEamvfbiki1d5GNHV9oz3LL2g21
cPAnWsyxJTmHMaBaLQvmt3UnDpM/HOZ4Jww8l96CWfruhZ5Ip9yVO9NH7tqd1q4FUfTRNqjly83t
4moE0adOjaHRKc+TeGgQJPGDre4SoBVRsL9FsxN/CG90ryM/xZWlwLe9Ikz2hp+EqZc72CevGDGM
9TQe2ctG54X57iTfqddiz4JzAKcIwPpPRqiGSBjej5JHr44vefKrvusOha9+pUHkj7sXurUfNYeo
EP6EiO32HryZbvBAg7kgCOIBSOlM9ohz5bn3lXsDPMJ5OVxfXmznfLz9YnW7E6ko/gflR8jQulN3
qh1WfwQGzhF5jPMWPD3Fzhci2hMVc375AOPm5C8tXiizcnvTOcqhCrSAQ2FDNumML0kAz8hCzm/3
kTpPvFZOth+8gX+3eOa37cARudi+vrp3zcsfCFNxyK534rsVNiB9VtTqITVc0O4B4TNiZrNKHO3a
fm+hvIeDPlLlkQPxwenwh/B9J3FNL+BcITIdR7kfMHTHvY/pQr1P+bv3B/5nWPezeeneUIp5eIZP
8Z7PwQupKA5z+kdBSzWCrwBEtfdM063mC1xDccG+JZHNciWTiA4GbGg/zT1rqP4jgvbKHhIW3vCN
owMQ9FilvG2a2H8suFclV2m9lfca2n77mc4CUWmIgqMPc8dG5Agf68jPGn8bXrjz5EaqTwXAHtkL
/gwUmcn+UiX7927ZJ79wPciPkXqjLvaHo7zXPO3Uva8fc88giWUd1NKx213CnTbBw8SeMoet7NG9
dpMTAmiDKt1BFDqS14RUnJ5Jij1rj3R+h+OzYV6kL/ur3mRPtlIMPo7savyDfMjvEk+6r/k14Wsz
okIW91NNr6IIUNHJFsg2BjmiWdHMh/OJ2kysogJpH14g+HRfRWzDom6gzHXGX1IIwExBbYAmmqfx
M6Hi6jTcAyh39X5eDwyPNZy8Fx2SC3v5CYsMBuwrv6X3tfFqXS6nAz8/ZaCPrQcA4dWLwzqfvEm1
0zzh1ce2nrZu/2t8GGeWv9BGCwhu7Eq+dsgDiQ9YBxxNWtV3z3djaAi9hLvdBTitg/iKJnaYHAyM
8KPLG586xvT0VbnkvSvePfTN0aP8nQUO3efOFI47/QxiP3loCsU3fzGkpkESjMEFbsZ2AK2Pt1Iy
1SHle/LiO+0+eqbRwbs9wfSwrq8J65ns9F/8XBEIrdu8Cc4N053eomt2wdPyx7D89kf6QhseoUlD
nqkF7bITYRW/trGrrk+q5im79VwFuhusPn751EFQ7903gTh+SU5/5rEhLPtPfmccQDeNT7qpnPwn
qnhJZGwU78VXKTndTn2/xGf735g7s97Gse6K/iIGnIdXkRQ1j5Yl+4WQJ87zzF+fpUaQ4HtIgDwE
CNCFruq2yxJF3nvuOXuv/VQiu8b8e5Iv6Fmsm4LLXP6YpzWJgmdlL3+A4UfuGxSLoVt8i2tp3ptH
d7YNz3z4C8Atu95GPfUln9bKxTNs6RD+KQfzxHjUna7K5lCt4xVhmhjvgouRrHHkqO9qzRuqD/iq
wlXisCy7z2eI2sC21uLiGq6K0yZ2FfvugqlcHCbHhbYaut+yIzuB3fzIO363EB31kT8/FBbzAif9
Ylq2bucMy/CJCGJh8l9wsbmji4zaRpq8O+BxsQ+YO9+b0FGPuHc8TIDkfa2LXedwUjsWa+C4dsn3
lgsGNA5tVouvgW7B6f6gbQaHF8Q/951kp4ScraJqgRhTJaxhr38ka8bJ7Z+mLfht+vdheP+8ikP7
zjSDxqRXLtJ3g0imBQUU2pFmV+0GYFTc5HQF+r9Y3uADSBd4AGd7WuoLbF6v95St+e3O8vCGKRpb
VbsR0KcckWWlkOK9DsOww/egCPNSbSlghDaZVdqauFe/A7FGxrNU3OCkeR/CXuI9WKoDXQTrqMdd
6Rie5MJ4UZ63eBFvrvbqT1jj7JW3+tZc3g4v21tkg5fWnoxC1zX7prGXDkQoTKeIS4Smz6kcxXv9
QhpwNhhffbLH8vINj8o6eMuf8Cway2t2vCjzgcHoMOxewF9GfYtwb1WfIDaFH4Y7RusgRWUI47tn
y9GYaS0Ai0bHPlipJfuc9pHykhniKAA7zCUFptKvLEdqicIrNjp+uf+T8tL7b/g7/w8PgLL4P5J1
LuSB5v+K1vnnO/4DrWP9GwWeDB5Hw4IqWsZ/Vo6y+G+yblmqaWmWookc5v6rcoTHg4dINwzD0vCR
SPyv/2DrUDnqsiGbIJNMhW80tP/N0U/SmGv/6+kPiQtHPtGAua7RSqC2/dfaMWzGQfYJdbATBA5O
05kxKUHBsRd9PJ4V1IxEcq2AwHPfSiMSy4atWel7f05esuG+8szghVbUEJi/ENE0KrZdl3GMkbMP
OaYlOxBmuKi0qlkyqkMInTQS/c+ZPpWP0o/yma3wDi8Q+785mKSBrVSoQm4ovyvwcu0810R3Dr4n
WcPDDpLXruV0Y6ViZc9EizjN3DBTR51aJZRXnRTug4owTQuZDu10600erPWcabU7+pxnB1U7ZnJ6
IZdT3QtSAf+gR1YZowHOxtqBHkiRq/cuYDBj+/IkRjTaJgZ6dl3DFs+hg7EFE7wrYs4hYew6hYri
DMxi3C5AJkqGFJpqfWkA/XOZN18CJfYQxGg2CNDZ7ohfdir/ao3SHcfMgCG/ZhY+4jNTkl7CSv+a
mRqcBruZum9Who0ldi8DreYZGV8wJ4SNWGb6FQxjey6FYgXFhKQCI75IebRGIsmirUuBMyJ8VxS0
0qFeA47t0OFgVLZs32iSnRRV2N8iSVwK/kYre8npGkod7KG4JZgCwodljuSDGvSnnWgm0WbYhLIK
16hICV8k4qifXhSS/DCG9ZcUcfOkGgZH/CrXDoWKzbANwtfUf7Tyn4YfG3dXd04IBPQjjPqRhpXV
YrKAOt/Wh2AjzvQCJWOal031Nb4GHpOUzq5l/SY1bUhtKJl3GR9jqfgYghAgK1q3U2u86WRUA84o
xUeF3mJFhPAin5Ac1r3PxA/N21YclXWgD6o9iAEuiqx3pVFQ1vh2QhTpVgCUdx3TW11FyQwemGmP
WZfPQKWPzxmeqTrIjKRJnhPe8FVCV9PPCvQSvsHstPuRu0RzYpVBW8UOZYTTvFOknVBK1v7Fap2z
3F+2ChEDfiSDuK1idRsk7cfgM48iXOYy4LTBcofZK+0BK7fio4vAJYHbYFZJd8ixSHqib8qEX+44
wRnTwlQJyNXpCc4wr+2J41Wqkvo+9RmtTnKVFZyokT/lTl/KnAhC9jqjLNxhos/YtyjfYPb7jhQm
SzSRNdZRn3BMuCW4hRjqTibsEB8FZSqEG6ifsjt1/UNGbgLLihTwofqShCBHNWyixdXSZ5+LjESJ
RrGaV4Rsp5JxIyEaTOaH2TUS2OuelaFW7mKjsI4YN1K55PVQtLcXjCQUssAdyx7NXBqdxqH69MsH
Zu+PQTR5oIpjju3Pltjr6CaBmSEbg94NGefnfMTKJBAeSTJS+qhkTdgODaVzUqorbBHRCutCZS0n
iCTvPjmkAB0aWL/c2NByS4ru4VBnrbisAypUxjS7GmtxjLgyi3A5RWq3bvpUIag5vTWlBTFhRvBd
zmvkfktBUvxlkcqfZRPzgUMIaYsNqZaONebxFvMBqUJME00ANjMXbswLKM618sbwOrRTPWK9rNSH
pFFODQGIfbA/sYCfu9QqpOWAJvIR835djbTfDGlZ9UJAV0pfTZiD0WYCvze072A2+aCRvdlaMJzx
GoyL3A+XZTQhIyULHv44wA+rtczlqPQXiXbbKu1TxByp+B4xFYQTb4Xgu5HYEuK5F9vqWaogrQZp
essSInCHljI/DMGADBI+sRhw7FQr0E2w3yAxemHMOqcc/GgpTAKmSfSkZUCpXkYhJAeVdAuLW4oZ
crerxO8crf4mU5gqZxEyWhxijpZqySrL3ua5V055lz5SJdmP3Sw5kolpvy4BKVrEVvgBRESLpAkp
lJis5NibfUSmYp+RRi9H3bkpJRktqODUzdQ65pARVURo0bmYlGQJRyWCNNOwzEsZxKF+zeszl2EA
04cMHYOZPNJcmm2cHC1kY1g9J2fCtxNGxj32S3EHs03ctcyLRfo9K0seBU+omi+tLvRDYmJTKPvu
Mc9BbAfonmxfIS+kmqWHghkJYFFx9yWmJH33FqRtvNJm4tZamqhJp5IME/GaWo3iTBrgkal916x0
ndrXFKxmnwjQ0fH04rqV8u6EAXRU2YDFOriFlULKSI46UsAA7aMGXIwkxJEmEnSIvGR1TcrCrs3Y
epQgQWGSzW+iqRR7aZbQrCHoES3VOChVfU+w/+xnbRx4LueroYUUiOpAtmJzF/M42KRS6CjGiOyP
tLFlnZ6lOkG70E5o76cxctCofWga5BSA5MJJDuyZLLh91OsMYGcEj1HwKRZTuYmj0PICt9AzxW3m
pLkpJqKHZIwOHTbCVDxUel4+VeWtmNLhJb6TllD0sJuUM5K1aqabNNSceOalXCH2UpUeB8uc7UTI
Oj3iERExbgqdIsUMPerfPkpYanYw7FOb1EuhHtv1UJPs6ZdxeGHkHa6EmgyftuPchtR/WRtVfhHl
sLALWR8/DR2g2Bi4AayUZwBxHQFMlOzlDnADstsBU4JZO3EddmCdtPOAjn/LOFxyqUsOfR7E9zx0
QfMwT44iDBSq8oKDTC9i391Kpflpok0P5urxcitG3YwSiLQ+p1WU8FShSyv1Kj+OJbmfTaulq3/+
2IDIdZAuYG0sxGLf1lWxl1luHFzWoTOUHB50XymB9rBoWX1gbfGEBh67PpGFfr8LEW/t/vmdWsCr
0BQ+PhRudMd8rpXpy2RH5gFuDONrlJDkJa3I2URM3URT67dIrkcbTrS4bHXFKWC+9pCm2Cnwdiyt
VOGPQiCSZFSZTzkImTTK6InooFccywf1JbpR90Zmi5FMtGIgvqquDGQLKUQV5zhQv/QLm+PctOp6
fNVdQnDo1aJYaTD3F2KXact2DlZ6IdDj6iyMLUXO8i3E8iLtKmRJzElFyjxsFZYnW+kAid66V3XI
Fmp4seqv4QRJm5e/r/KLazvSB52goQrpLWPVWkSKHgIykEUGE8w5CSkpiRTA/qY9TNk6+oGKj1nt
Pyr9IZn6iVxW2AS4en0Oe4mPLbqpA4YB+htRZrrXpLQ/KPvdOD5a2ucoVDushtgr6d/1k5ODp1Bm
xHmQcGqKWYE2AKu5QWlWvoYaoKX8AM2cj2pfgG/DgJemoMKpXVAKLnfbKXYOYSfMRR5GTfpFbygu
42peWZkMLkqBHa9HCX2/tyF/okdeDGaw7ySUPqrc716erMnEcCqmOz8wbMC7RE0khxRHV1aZXlU1
K421ve2NVUW8Yy08mHauGsta5jMZHImwbEogZEIFF36cKDTbvSEg0ZyYerAU8c7wRvMo9rDBCYyb
5rkDrZRbXkcxPIffegU1CHiFJr26Wkzr25QpPi0vUjmzMLbD6quC9IRTHb/zaYDMNUX9Qu3hWI8F
7bceGJLizJtMgBApcPjWTPe1cKqgHJGtc3Fapr6WZbdR4aj6iHUEJzeI30SRFqxHjkFvppwKqhOa
4/R6dbDziFo6Jut4+SIL2Ivcgvrpm29t/I4lSA2A/Xqq9plKQ4SHAUZw0UQnPXumMT0n6rEaSa04
vJhVtBBG3nAEkwFhoyX36FB6VFjjoixnm4CRz1E+ZxbnDd+Mqc/wNkpQt1qsW15T3MhU8ilsk5VY
3KZ814SvIPYWUy2+c7p9PurkYDplDYKJXYCyYYBPEwI2qYdppSIWFGt8x2SzVTT7EBI7vmG962P8
mcTKOU7p7IktbQNqxUbvZg9ZRsGgP6E+h/HVaNaGDxHoHm51pg2u+F3xI2qRIOaughfw0ypkztJI
ktHDtdgd8SwNDKpG8oB0AWJgHdn4QVFLoKLlwZxApRlB74zUNjMW5Ery8I56Ot2KZqRH1RN6Ubfm
qz26pTHrrxS5WKCOh/vFRsmRcdyg6dkKFpHRUgfLLEPYiHq5X/kFipSXzWG2cOYmJrVVlUw7o9Vc
IbzXnXWV1fls1FK3ALBkZ6TkdhV0iLcqDo+aQVeRoC7awFq67nXpNmuAF9SJnnjVyNeQg6KFiXcR
a9MlnYmMeeWH+gmEpXkEnyEguDxGNMjKOkMXTcwMu+Vgt3p5Jt3mc8hTenxqehba7AJ4XLfrsHrX
Jwqujuq4N+lnBeAwLbFd9A29TyE46gEBkUbSHVMRbkWqA4+Vn7FW742R4AY4RewntpIqoYss7lGP
C/PR6VjmFUo1ZWpgX0w00QU5/SwrEUpC1ixhgeDdxSqO9jhGlCK3ZuqqBc1+fvIx04mVLnEi9uAG
kcXMqwg8E7YxhDB59sdhj5uNxzAeW9lLfeXbZ1DsFXnwUwNgZWxscdZFnWlabF8tl8dqMckFtX9D
mTJvMR5/tfDi12OY/YWV8CStBhVQWUmczEQ3lpRsrQoaEw4/ZTHRC4JVMio0/PdjIygbC5REIpWr
sNUEwCgWSAFBYKYl6OKKI/qMrS4EPTJp8iqizjvprPByf0LtvhjTEmBuDfawypLcSXVDd4mOWo5G
M/OE21lqjpjLIIBTQtL90JMLYhb6aeOiKXz1nETJOTNYZiqjWOY55Fo/lzlwpAgXS0ugRDyoEtm8
edoOTl4Vjq+rOKsgmTEdF5ZxPLQ2JAWIUOE4OdnYcypGF9VX1WYs8mPIQ9nGDxNkAhgjsGhzyCBM
AG7Ls5Uodwv+nE/UqekrDur1hbyW4U2OWFUjngbpGbbkLm7NwWODmfn/VnlFOLcYrMQOUAqV6jEJ
rkV5GY1NredLAUaFH/021XOcfoLxbOG5704TM/Pp0efr6laMZ9/cSVAHmFfoQPMAn4/BZz3/yQbC
tLZbiJkBGDZwqAQXlrANOK2UOiP7IHIKtsto+IiZDNYE8jzT6dgzagnpyBTFW0y3lYUUtzhvMUwu
YC+I0XLzbgULYCkHj36+h90ap6SVPoTojfYEZ376wCBihX5ir75MrNmJSruBUzmiZQ7yvyGOvZBT
aMDzlBdvQXLP/GsnqQ52lIUyNE/YlbG514qVGaGRgU/7HQQslPId4dDC0JlcsPvwqCyqYF0zBJpd
ZVqmgCea8YthKu39FGrYXSO2aziXyKdACaiu1W40czWEDzW/p8ZlPwKehtKhbnNtraAQCrFj5NAM
yuH9VaaEkGp2jHUMYwVywggZd5kJaorDNLtasM3Qe4qgaRImc/EjkkWYuj7HOgU1OnbyZaruG9Ru
HXv6Kva3sLei5D0GRNkN6mJJ7geS5pDvIfKKPOomtK3hrxd3qAEXtbUe9YtUNehF6Rn5z0rZdMqS
7X2svF7bEBy+MAMk82XkwgoIpKXGCEbUmDh2J9KAO/ovHiaqbvoMumfdoN2AojpIZ9M6JNX7pPAc
m+ADTAjFe3V8mt2uaX8i+dhmmh2jFMb+ZNU2NsuaJSbf9rB3oNc5Cha3eXi2msrN+tXj6ZWZEuJr
dOnixLeRptLrYf4IpUtjSotJim2T0SKSKk1d5VRG9EUIiXzXkg9Cv/z0y49OZOAhamS2VX2hTs1z
z1d25ryd5UfJTdvrh6lc54ikCpamGWPsl5jtdMNVkwOMQ8k/+wkRvrzkWQWghbPOZnWkXaQIp6DR
1iUyQGgLo8wMYUsUBuguLNylbIvVdmQGlXisnzqTWQIC90QZWZmH9Rlv7ENPPmPKXnTJwS/24oUo
/L0QcJl+6pRtmQPD2Vrqj6T+xC9aKZ44w2KQa/ezk0LIIw5r2Bj9DyBSuezWQWeeqyF16vqawP6d
4cho4ZGlYhAu5fCnm/7GH0zK5GMTXDmaVwlDqhfw0zibFCq+CnKi8UnH/uyVtdweIZorDZvFYB5g
uwKUeYrRZkQECMwIZNcLI4Ebdt0zdZnBDQVMJpvi5BuxrZGgFBQkt/Y3viYLjtJ40roNFi52dgsx
YFe8d9GaLdsfaEWyk2kAZBXeo1VBV6Sw6sXDELxZ2U0wLvwM0ToYxjoVPo2S4S9lnkQLwcy/5eoq
AfbJzgUl+2iejOLSKDelZbhMuY3NzaqSVQ42rirxVWx4yIDVFsaSQE3Zf2+Ev3D8tdqtIDuIJpuB
DoDTTphu74JyydXLP8dAqKrpX0PkBnVmdIINUZe7EVGuQUwhGgZq9d/KOEvqqe3W07TCW2F1MJrt
DjJlQ5nq31IilJuNQN96a+i3ZDomKchEd8hciaA3nxAbeLAw8Hx9U86PIDnPMpEUhyHe0EEd8i3J
CFAKYAVnLGE7cfjQA7a5lRjzVzx7udy+2Cmt5sk5WBkHMgFXmQUwQlPBjzYx349jtVDMFxpgJ/l7
iLbAc7UJ9tIWmDtBUDUKfHN0dZhCZfTsqlOmb0sunyqdi8zToJftrXCXW3ur3GflKakObefyBsXu
kqKxlDzekT7dcuaWw0mIPlriA+JvIj8oYc6qcprK812jNxSwDkvL0bdz+VkGHx2eCY2g42NqHvr4
kUXbebpU6r0pSbxeD+0SSsAwr+Pwpg87Qsa4LfD+Y7C7TNaVNSbLNpm8lyDy+LBCnoXGEBn5+mt5
DSyKPChrtJ2283wtBWK1uNpN9VMFeI1tekwgRJxSvJvdl6RH8El+9Xmd8lBH+UKYrils7B5e3AHN
S6l7EhF1yjJRN36BkcujRwE3iTnFeooPcvKVSwQpYBW/WPX15SA+qMkpy94n7GZcKb1c+t0xQxIz
RinqF5TI0+8Q3LvgCFQ2k9ZyQcYw5x9V9mhbGqCVZ4fLmIFp6Wl15KDZet5UHH2YxVJldfDEwBYL
r4wuSrSTlIslNwCoP6P+VlM0C2h20vHeJZss2OvVdzXe5uYN+XGeHBt4RQGqZIDxA1NVGLHIiJVV
Of0kuiPm32rwFmX3NoTHxI3TWqPjVweeEdrwoPZ9zP3j0hqPGc3DGH6FlOzZlJVhyf0DxNYdgpaG
45arThatUq9LJCic8XPr2bUX1MKw2pMQ1/WF/Ysr06q2mV35VMgcs2VppYYb84X63ealm0Xfg0TN
Q9/OgshfouRgf2bfnKqbOQKeOZpU47wlPgL8hlN/TbMJa/lrU8yCjToB3VhPw1fGlsP9WzzY+2KR
RVz3sNY06WoS7pryKwWeJWzGzC5r15BsNlWDeTMnVqk9tMnbqLQgMR7ztm6unfUOfaAoeRyRi/iT
B/WZhy7IVgoMf3FdTM/eJJd0p4XI+pfd/EXUzCh8p+bRgMQFKJkHvyZ6AAn1Tpu+JQ7+7XZuwNe6
oXAMED+xiMYCf+kVwjQdNSp2OT1wv4JwJL1gpBsCXRJ7s9jfWE5T62tObrG2i18PN7NxHdLJfqAw
STv+Q79EPkNNNUQwx9hek/xKvaGIX8O4SSug3F4ueqbMi8UV0eO5q6Jb6U4BymNk1dOKP8qvPDbw
qBnHyIC2v3kIDB71xI6ZpXA3UFirCk20fa2uB+UqQMXUacnWwCSlSbUJEnOpwO2qhG1yfEGj+Do+
L+OF5OtPjYp4E7Zkv06GBTuzaD71WmCcdTX8HUfzJPZmCucBKONnMv4DH8NVvOiy7164DchdpPKc
oZCSoBDQv2gyRyObbHRraafS5ZG8QdxXIypM4T4NT8LaGJ5hwlmx+8X9qXtB1UdxCd6v1V1EoMNw
I8ldb76hxBEm2okuUBeGILTTpuk8wF4T2XaiX83Yp2BzNd1jOMhdrPhv6BZQsHO+JaszqqlD2BCF
HHP03wy5Z/RwXy5kDoYweofC1ULyP1ylefTxjaU4yd2JWWLtExDo8MjKKOUlj85IHjgF4iqYXx31
G020bi9S0oUOHlB/XoN2Mk3E667RrGpucfHSgNrBcLph6tJ5r4ZztjA9/q682mOtdWhMVTjv5D3Q
y1Q/Guk5GNZNsEoSNwOH71c3GFvduB+Tj9owFqG6EvtV07u07XHxnGLlFqMCAouzFTemF9frKWWh
v5baVxbd9fpSFCdxXvWhW4iuYkLkWPNCyNKbjK2hXWYqBZmW9rXkUFhsig71WP/WCXAbD4wfFi1n
kJlmVRx/DMkpbq6FvORHcjJbCMK2R7YXOUrnwSUeVYrji2I8YUtK2Y6MbWixpGWv89bJ4aNg/0VR
hyF+oXCiH+bjON6z9Cp3T035DstPYp45LoAYyFc4jMGV1foOhmmKAuZPmeEKv4sF0ypcnk38V6GE
oIGnwm88jdElTW9+ecBfUGBx1RYYjJQdaEWLIBHS3Odjr/7GUPSQglSbqXd16apKP3F8jbq9ua5B
G3jS4uWotq0FeirZmcJ9u/MJmFU+SkAl8c4X97ih/Nmrh9M8/DUDUUwqKzXGHUu06XyNmTtSdxXb
Inq6MkNchaP3u1TaI4aeaFmO7xzdZBAk+aas6DG+7LACf22wAOiITo9/Dcp9RoLCoclWxUdoF3yF
Q7OH8eBaj9fhfIisA6bvRSRtAsax1r2Nd9iHImzg2tFEosxwxMmkB5azwXqM2Q7TTBeu0vScgVk0
xm+DFTIS3tvioQjQsq3PSvG4z8V8W+fHKn4Ewq5Fq9Ilf4q1L8XTOC37bkOvwq9s+ISKfgxe3Xl8
uemANQTUt8b7CnaRwnlqlY6gTjy52/n0hefPzuAasXrmSK3EkyntkWsKJckIMRk3nmpsOarQ15+P
nYoek329B9IP5KfDcYnUUl/q7bIZUX812nViFiL19thjG34R/VWKSJdkP3SD9054jyScK2KCvo5k
A/834yRQx29c8Gx4kwMew20pOLI9L9TqUA6cjMtfMLcLpOp2Kp1k+U0OibN5G7BTGUvA1oG6TTY+
CYDs8Zn44JFswBkzySOgjIgaNO52hXGnvZrBX8aAJ4/hlg0fE83jeDgl2qFLGZk1mt1ijx+RpXcx
/aPigh95kabHJN8wbg+2tHYnG3+S/NGGvv2pRTfIzoHsBZBUCheWUmXuUshFEW8Lth0ROvTkqYiJ
Z5XnB+s/HWzvq0ABjDiuQa34uk3YsmF4OKH64xOMEQMrHOTNXO0FlqPgFBZ7Piw1WOGymsM3IWfQ
2rPN/HaEUHDf0Sw4QrtaVL0buYJbYHiB9U5NDI6Uzdn+amiIQrFeNvG9NFYKuIJXRduAcLll4N5i
UFMKv/zqV8/eqUeK4lLiHYu2rfAgZQaTUrd/Na43sXgxMgssDwXf9MNB1Z5m4BWU4OGfyCYwFqCE
IJlYPX1b/VSYO3bR0fyY2xPEhVy8oUcTXAg4jFTF5AQ5jXYM6K6lBMZOrL4DekwMNmyV7ICkfwL5
YQpNM54WZzvec3+vjVetJLHADTu6R5y+4lPWfQT95GbCT4Odc8LWbEw7BnmvW6fGOmZsUzJdUvn0
OgEhCw2Rs0XWo4xJ2xuMRdIukxcWc6PEH2J6MgdXHr40Um1MkSYwwTec6RuVgFLo1Wl8MfJPuTr0
zpfMGEtzOSGPYCNcjcAUHU7cTipuMo2V5mOa1uZNFHaivAl9jxKaSrRU1zPweCRtxbPWPLF4xsNB
0I9wJRaNtMZBFgXngBqjhE/PD9AgYnBfCRXXd9XqG7k/l+1f3PwpxlWkpdwjlzGZrho1x418O4f3
InqXhp+Jj6JhByaOOwzcpH6CqSiZLIxcipUkvZvzx0wDjCrCkQDgGdmHYKyt6hyk95L7oJABeckw
h23tnwKa8SCtMCvfaMLj1RdT1YkYhsINJwmcxwxV6I2nQ/IBKeeLGQ4BQVr2axL1k9KPBj0rlUTR
LHl4QooY45TqgGEJDDTuBDwViy+/XmbTyjTetOg9SveJvinUPetbqryHzdnIPjH3+flW01dmxZln
ZZofk04/t3Nq1k/Jp6lBm06+mgKHb/GMEji3VrP8NQHf11jzVLo38mizjlJE+kcDWWyLkwyCHvto
hE0zb3H1iScmuzJ7ACkqpVPKN0P91IDUcEnFcVOWG42Ko3cGmCl8Tli1c3OltK6ewhY5TNqbNO/q
clMKWy3SMaQDXq5eNRe8fDqSPK/SN72TcfnK6kIR1blDQUgBtCS4WulSZ4hPWclKr70p9X4AKoSx
FSE1kZ5rMqWqP1DtdbdGIiZXnpF+9cLvhMlFhSafBGwTSJqIfpT7W4zdUZ0+YSRk5UEJcIOuKF9f
tKPKI+XPA2Bl9wzqjHLDyaGSj77s4c9rlA8xu+b1Po1vxeRKLfsjVtHvOvlqMd1G4ZHzo86jUJPR
44w7GoTiLa7gQSH2WDVw7v3zkK3gK6XTNtBhgzyB5YED8UgoOZrj3kfs7b9FxFAguZYfr+feYujI
UrXnoI1AWneSyQYkDQK8y8hqyndj7aJmjgMP+I+TMtBhci3HINy7DaQ6+nIiPUgf5tKKs8psLAGd
+8XZ1G+FuA28RnWES8WovflUYsMJU2xHLEtABR3U5eS1Fsa2CvdaIK4yA22+8pGnN5FwMidTycl4
e0mlBEob6bWIEzFnTE5tbkSQILx0AxAS60iS37mxX/zNknNea6369BbOVyv5NNDGV9tGOf69i+ZH
zNaivHqi7UlF9Fuvag7KWUVrntYXYcrqOykMiGORmgKuiubP1PjSCBnLpLNundqKJmN/HXw35iSL
Od5prN04vocx8wWCbP3xrAa/HSKwAXuoQk4HRK/Xg/qC5LbK0eByRotTqFFUw85hC5SpU2rzMs7X
eTk7avU92BCgk6Xu9svBcjBU0zwS6KKqjmwYpA+zhTNWkSUT5wENIuWnwJkvrbPSI7uo0klgsc3y
RgQPh1zyBUDkpkAw0MKzrpWryAVozxm5iZGwUKwliifamFL53F3C06qzIf/EL6tKuwfZTD8AFVH/
lr4ebkYLLSwsQd91xHaky1Y6ldM1EN3B/arElW9RVZR09sEBaaiGedoUYyHFq0EBGGTPdp2fOs79
4pcwvPfZPn01AfQUMdwbxu4y5D61mRU7KuDApMfCBhKuC0kJGz+jEb1hydghvmPedWr5+Ho7CScQ
9OaoOjL9IDWY/53UEY1tI+2b14ZONAa0Hs06VmqDuzbeEZzWPPt6X3YPLpXev6x3G3nGG2Fe0vJh
qStmYnDweDrAULSgCH5b+AnZ9CDWG9GWwDGIH98TeYaKesD6/zML164+mmieEzeafkFg0dz5UZcy
SS+XzEI//zRq8Cj4PyKbT2wiffplUFnrfepgxHcs+tectl3NXw+uREoObWvs7636J0HKGW6A7Xl5
a2qsST5zGeCaW5AqOKb3QL/p5UtPgVsC757dlldw5lmC06nyyPUr18oy5gRSY+pdRjHxCzuiIfjI
jOgSVIdG3ovBgyHAEK3otrblJpegwGwDzgaA/tR8mdkt8AgPHuyaipEDOxsjkBYshesxJu6vR7oA
rkyZrmPwFfgMqivmt8JB7Qnkam+hTrOKEMEuhYtJS7rKToR0oN5YJBm1hUDkHk3mKBDsljKdWLfK
VUlL2oResUKmjWUE2Ys3WGdo+bh8Fy/rZSJdRJoXafQjZ7T/Bi9pdnT3SvmALJYOyNy95F0f6vOF
HPHY7xUMmmRdImTnBb94ATHuIM7gKzAMpvawusluqvf4TS1P4XR/rT59cpOLrerhZ8EwZjxSVvEx
MRdmn3AHVIhi38Yl3fDqXDoq3SrPcNij6Njit5qnje6DAhTZQ4wPfTwqhtfDh/CR48fUqKjVAG1w
Tl/E2B6w9Bwt2SW+IMENkhP2hIf7z1euPkku007RcbIjlfyb2r1UfOvRJywKGge0Ue5p+ufrjAwP
v9A3rRMtBxpwFhwWYUuNEYz0qD6i/CtXWOz6X2Sgi9AmZc33GGfwygtX9qL4bNFhCTPZLTsimEOV
sLY/OkfU+oJ6HEQ0dwvomPNmxhYSRfvOFVBLnETmc5JHyJBAW0iroN/QVxxcHUsL7GOOyrn/HTS/
4nirxOOk/DtL57XbupWF4SciwF5uRVFdsoqrbgjLstl759Pn2wcBZoAgk8mxJXLvtf56GTPCCHlU
yLRgtSTiyz8b5gOLG5zhHoDDHYZDDb/ZsPCibsEUJ6A711kSJ5p9FdJxmj4IbkkJ5K5tWJbyry51
qNtVR2hzfjXGz7l+8duVjQxBU54qYiep2gAJ5xzscbtt9Neq4fcsLjIywRDaR5HUvWTVa07GZQv4
54ZoSgECDnpx5kZeol1cjC82I/I2XJcD9SgyFTDwMb3DSJ8fI2Il/f1YHIku4UBGOxHgDylvdvce
rMJ1UHnEm6yGp/NLsrGrtJyXQLAkgzfdZ07pImqpYS3n5177kaWKgAa6P/KzmhHFvOm+ba6wHui/
VqmpJHabntZlA0A2Sw+l+2ytKxNvzTISkhYhyBMQjaskLUNlpdjvJlu91jNKGWuNL7AtD4m51lxc
FKikOgyAs2Juq+bTL1/TfF2cTQYVGcipyJkwBGBMJ9zQbCQCKoxjEG0RxvNEKMhOuz2a30VmnR1U
zDypPTG8+5ErS3Fe6McM/Q3UDEj7OSa5jyxL23FT3ctJqeCPT28lLHwDGad/QQEhvRmDA+cYjjmr
IJyI/9+2lA6icAiL1UJuj7lGru86XDrEgaykViXJNmeLyH3OEsaGkT6HUb6NS0IiUOaiOcM8meVb
8JR1Yx67hnAPir5+9PohlGYyqqWu4zZSAENH8i1hPKn5WQYfJqFj4gdXQE8Ggf3C+YUkyJdifs66
pUUQVMuuG3DVSOgKY2Ekq2vsgDNhTh2Lz2um3JtEWYE0osPYKNYj1X99CtLLQ6mv9eJeWvJKJ2WH
GI7oUDk45dAEXQVgImfOts1YrengUKu3OvvMcgHgrOp61bMsZR+d9eysn7J/yCpRC0dUjm4h4f6h
eosoBpdQD74azyJVbi0sax1JkUK8YfII8NhGP3r4nnWX60dPGQCOhGRN6YPHqDOz5JnJLtW43gyZ
oFzMbWCw9q3VsFpZG1HKdeFWsIH3cm67VuEgwQA2QlhkBKXD8qLO4sAleqjnSzA6vu1/GakLx2o9
sB5KzNFFrxG2QhshR+D8JdxJfEPEvPiqG71UZetN0CkKPHep3PIIbH1nwLXXG105BtkJvgOwumdZ
4A91HeYlyDoVgEdn5Lfaz+hq2f5iAP5o8B6i/yZ6zYNjTqKLxXDh99TcYGCImPbkaO20K5WrEB3E
cMh0Bzj3HAB2Uq5MtwLXfnHCFAsJclC/yN9CMq67Fjr69NHFHh9vRP0u/mHF+QIpgDh/9dMfeYwO
Y4AsIr9K7RnkyyVIqb1NUN8Mt1yT9mWc6gVaUhxKk6soT5Ny3jWnb3uqK+KGkLWQBQhgtCpTcFzj
UQVX/mGmLf9RSfu5fVGc95xAIlXl0JD3vs52Wt4IQwdX4Zqv3BD0gQS+ek0BLuAJA0lESUe3Ktsa
A+xnav1aDWigfG7ZwikwzIYliHH2AHBexPcK89qCrZNXo8b8N1DaS/4hjDpFDQXC+poIjoxzNeSH
qvmvCY4+Tfxqus5l7zraW+H/6YGG+n4zOMduEqwYBwuRLzwHNKmuwz8Cz1AAJPNaN8kXAMYkbjA7
CJwn/P3/glHf0QTFW3OdDrd/FypkIwEJ0k/Jc1aMP1qpkwm7s/N96WwDHuLuL9TvwQKq44UVPY8B
hPmhSVtdvDjIpOrgW7HekEKiWQsCjpvFXGwCHLzxMLuZCJhij1eluxHvLJIbeJjKHVF0Dsd2ygUQ
XaPwmMwvGs7Muv7M0l9wbIrguy08ObQ+1kn9hWw05SwzR4B+oU90UJEE2joj2NTgUw2KP7bYEaJB
XCgDmLZwVyNp4G1I+2MWOxRY/FgywezzNtvQh4BBoULXTNJy8GsHG5jRNROXMe1H9m6epoIHl6Gr
t7JltrhP/7g6lDUJXO0yNrYzSJmUisxd3kS8QO3DggYP3cBz7J2QaKYIs0YLzm1FUQ1Iawn3/q60
JT2ZBKU5qkvO+1B+oG6hyPokMaJYXIPGsvMmNjFSGoZNyDVjlqCmuGwQpy8li/UXNJKItij47NRL
NN2r4qliX+nGuym/Em0N/0h/gEmhLUI+bNvwpD2iAAG+mRpkAJudnH8H9E41KI+jgzmu2uyvV74m
FMdZ4LsIzQCt/xoegcyN3K66B6wwwFmq/Knz6xnzHgUr8kR6ythgBkA7bYFF3gC4A5NJ+w/jOVUf
KuZXApQGt5xOQ/luasjUGhsO54lFqXbWNLvp/XFAfcJ3TXsDlEdABk32VdqnaI3l0HodN/bW129S
/qnSId2aSHqbhZ1C4VHfFF9HzmVWIYpQBAzvRrz33YUgPIEIE/FM/w9iyuBdpURcCn/67NuCgCDF
cykRqZEWr3xSnMgCcZu+LGsXTUfVeJ39h1a+pNNN/Ksd6W6DMIjW2NFOeAgRyYZXpyQ9kKWOqDYG
ttS8siXoI9vrUtX2qCNN5VOHXociTYK/Mfp6wNSaW2WFNI9lI1N3XADbFgmIAUKUdjuH2Dh5iUSY
FFiPJEMNhUHR3msfgA7qqAhv0eDN6oaCN0fgHRN08JischAsAp9xYr1Z+Tu7AKHPHoVg4yYhLHWN
qB1eipF4K0luhSUFSTOy1bW8y7cDdLyzE78KZTcZJEeOMxdV472BoZ5lOrO1Z4dCzArvNEdAzM0M
kR/zJ+Rhk3wofL8YjRBopyELzp7YETj5FQaBuRV5XcVL0VIS3Jz68TGxTk9rsR8Rf8C+teRFr5cj
MlCYKIqcfaiFiVhzvL4q/d88qj89khOxCKWlBJILvmyexdVt9Kc78jgdhjwZHlQeBcW5kV9YvvXk
GWIRl+P3cL6y6yvh11jfKCz+B1902RVOUsJthA1oQdQXLBwR52jtyZMYYOt27HBw2XQ9JVziDUcC
d2vVy6hcf4ya9FJ+FgBW9GsKsGX3Iub6SqC2kuCEuuBYIOYtkeDqRJyTjAGlqXAy928wbPV8wOyH
AlbaPIArDSYC3sRBJ9p1qFklc0BUUFkZzZlHAayGmZeuieaklJzoF91u0fcihm+/7SU5NtqCn3HN
m6gAPofGG1y8bO8py4HLPNXSazWRHBh9+eMub9xZO7bTi8+s2HzK8lmWXnKWv1zfWekOV7KrOy+9
20GlX9Ru489kGVbbFogHNncR12uC9EVchcCavJnsQPAY3Ea4m6i2tNQ/NbvV8sr/qqQryigiqmB6
r0mbcVy+ahZdXIsZygG4I7L3VXUy5S3BREyf+RLJvWpxZMjMITNVCjdxPurZWux2FEfQQbGkMKqM
z8RppdPaKjoPKyjY216qqANdq8kGzwqDUFVeiddmEcdxp+2VEfjnwzJfIuNmIVlN6H/yo3fN/iKr
dGEBSZ4D20uX0IiBC0EkZih0Z2NyT1CpLMdVFW2pgWzHTyU6BbQak1Xd4Sxzo1WvrRz7ECgPKXy2
6i2yWG/OcXyXMMplbQSigHs698F8UTMEQHsVXZuox+xlYC7sO5We9I5QIuOsinVXwmetiFy2yHLN
92DcgsPALiGeMrRYYB508vKWbAuQEoLZ0kPdr61sJTJfk/rJFsgTHzs87tEPLrGQhAPnRTEQwYlM
R5e+dxv//oJIE3I5FzJj9hLrLEH1bb6ZnHA16B+kq9RUI8Wv8Xhox2thbjLzAHIEzzQiN0PqQkU9
7PCVpghTpRubZ5aKbZO4XRKAE52NPT6IAp6ZfJXJ42dBb994fNt8nvaWMnHpUQJlj9SVvjPFo7hZ
GIorBuGE7mKds8OZCKcji62aqHiwMzdhXRUHLnystIKVxlbCVzBiSbPFU4/VHYH8YmxjLKBuUO8b
Y0/WvGbgmvrGV4YRd9dlqOkkYA17oPkKfeJqVEC35z+yGuD+I+da83rVLYG8jGBxeRuiEz9ivOo3
8fjbXBTFYEjXaeY+JlSCOkLPkYyeqq5ofgJC5GWudjPsCtsYFBM6q9tMfiuYqAWkr2RHJgashuso
pysVsa0guGi17Ty4mPigSHe/ekzm11SSgJV0nuWT/N0AtiGieU+Y+MqwwZYBFUy6FJXHLVkHgLy0
jvL4EkC/0SudTqIn1RpMzByuWG94cfuNue2NNU591INrypTGmzOxAeQnM9qS6VooXynzGbS1xuYx
MyV2AKzSS0hUhZSSu3PANKapbwnL0HzV+mfMCWOUO7Hymel+BIgY0GBqEdL2iu2+AWLm+0dkFyb3
WgN1c46TBoJspgRo+7QHfQTKmvQTFEyjcJtR4v3TDLBylbxiufTMeE9gOiHNfC5sITPzDwMJ8dMt
nWm2/KU0u6w4O/WnGLjKJ0dcG33FFku2ze6X88oLGH5ccgpDa4wDmVwl6whMeRAjLCPFJeDVY71D
TSQ3d2Io3dBaP6hn5R5C0eUZxhYJT4vPbdw1fkiMNqYD/xxLkBYEU6hYeB66/4tAAhclyT3dSaQb
cYELyNp9WLAkdAEu/iFozaE2H3WKkF/90hLI8S1019BfeQw68hHueXdrshN5mouhuMZor1I0/A0H
J8QUxVPgPa5PHuFBdWmXi6+COLJtHA2IzbVzYSE+ZP2wWtRXD3VyDTrlTaHEyexD1VXrhkQgMZpF
5Qr5i4wQwvE1dEsg3eKYa94qFVoNlFP4n2k5XynGxrGfkbwL84vf3ifY9hwhv3hPHBtlECtSRYPU
zxTFkL/IjW/ksqwmvscVaAW1wKTpkFdRekZ0zl3ssvNyUN/GHs0EzJo4TmcQoLYRwhA29qm9RzAe
lGbNO0F4F/57yQNBzvViFuGP/O68NqjovBHUBw4h7HZD+VeRSzkt5XCrW+cRdY/BzzS8kt0WOO+8
sE3+ze5TadeofAWlwgZEh2oGrO3353x8VTn6wvbN1r+/J6Dq0NX1d+zYbqD9dasBVJZ+Ye0ULH4q
ltQmhIgeGhcGqTCWzSUNhRZZVkD/dMjRt6C7t0hJSF39Jz53+HXSjr5y/wcaf+7PdXZsSy9t/vL8
2fk6wy1y++5hO3SZUsLL9Um3YvudcwZvNd6KjwjJPebQXwUSqvQDz7JBV3gdeLykT86calrUHVH2
p7hYVe1vPOyG4sRSqR2YFbhbn5oJBXqpxe1H4dXLKN8E+0/pMj2XjQFqOFwgMGWnck0fUS6lCkON
yNDYJZwkOv+7x0PFOyTEGoBM9LhuOvPToCwGYnDgBXYiUAbcv1AorpTcKytfaiaIjeZJ/Y4zTzdP
dpeDcb8IbQNFYFxe747iRTZ9ouTT0L06HmhspQMmWvBGrLK1hVZoFbFMgJVGdLREwlAByKiB52wY
TgF9lHpvOMgc/Lut/M05+9gaDcdiDo6o0EBcMven1dfjpt2QS9TOB+ofeFBPfSgGkJwg7/GzqbaJ
tE44kkwSYxzW/urW4mfLLoJ1kcjO4xnvOnifD1QBVXmq8AhW/TeAm2Ftm+gDQG2I2Tf1FWIq3ma7
hPsa1uKQjx3OH2T3GpEwGkB5vs2npZSf83nbJjvCYBr1N219/tYETWIu2vwcyfsUtZb5BRO96Ns9
U1t0qUkwDGsqSyroeST8QUqH43zhQxvjQ0VMGdJfgdr43bscotBQBGGyQqwQkvpHE3YHmRBgF0Th
xC0UWAeHgF4WhugjQaI73MwJbo/aXuBflicf3SKEnXD6nbiUZ2RcUv2agp6wihFxNC37aVMjpVEv
1JKaHbIppg+mLjH7oS4fPCk4QIeKUx+9a53ZCKE+o/5aznsrIcqK5Y7hcDr1JYFm9RJYWYbdBW6S
0gcJE7i2yH/3OnuFI8s06BYZb2iHAf5VbEJp92n+qTl78ra11zJ847w0uQaoasQ1Tis1EnALj7M8
5q7WXmuCjYbySJtxE3sjjxhXH+Ymw/oTLgnplKj8/GwbDTx4HqHPCaHs7HOqPkL7wiM5qrT6kLUF
NaaT8aGTJAS5ZXlEdgyHiMVQhhxNLuI85eLqESsMfyF9ABxTLHr9UuJJkhdHBXK4gZshbFtyvu36
3XE27H4kX/X5pqVG02i/eyT2wMchG69R/HYrgj58zvvRBfpApe8DI2ILEOUHxDdgVfvBf7mGXWQ9
oevExckudHFdRoMkCHhEuG/xoyGLUBZ2B2yp3QVk38WvJn+q36Mev3L0kyuCcLYAnx7APjEqCAZC
voZ1uqIpfZWoqGYDAb7MlgsCl59kB8Um+BoVMYbxotG7PodIe2yhrnvCMXIGW8bW5N+YAxlSz4VS
gEvWenMQc4XrmEE93cfRb+BcVGVafJNOoZ07OmHnvd8c/R/2i46Qo31SMPba/BmAeTNnHXZ6P+mA
UaMFGDGzLrrNmiGPiXFI5KWIWsC0B8j9D/YDS2HXarsdK9yCQAKxrDYoSZ3ytSl+p/daPRfVaoC8
5FlQPDNakoJloPVvPmtUm+q75bLjpVdQDLp+s+I7O05USCzDlaFB6CdLrJljcjEQkPu06hFSBRkK
J4bLg1P715a2jMoqX1OcIlSRbLZjCFGJtZ75LNkThk/smpgL7H9jlSGfEau91DxhkrRTkff2PBVv
tlaf7fY4nZM1qk5926wL0p73XPtYXY7MDL6CNT50IXj6iswp+Z0cBMIk7vxucn/0NfQWKwO8sCDC
gmU7/A67R6vc/6HTzluLaI10ESpNFhZmER7uKjqHK8dVB+dArgXn14X0PkzBJ0U6jktGjbF8qRC8
MjMxJBjpy+gDS9YoHdNX7qIEaIj+NDcEASY8Z1FrqQC8JWxuQtI1oDpRjGN2jxxWeXwXABhIZwii
WKInbVfmugw8DBzs3xuWgZXd7JNlQBghboKnU35HztcU79iV0+g6KJtKOglAib9yahoxGDnbA5Ry
Qc5arrsxQE59ZLrBrHyY2mubfxX5np4bRA7r8FeNoH45c75tbdP7KG7in6g7SfkbGEdlrKbvKfo0
GFOrr2J8G9iABVMtdJ1UcyPV4LjREKcB5lcfiu67waHzZ9fuK1df2s7z3+4PIp9If5FHZArF1EK7
gUKdoQrsu/HmVQ+Hgo0couJt4uWXLol8kcojlSwMeCYCtZPff0nGXSXuXSjCRU/FFDxj4y5lxc0Z
nkUHRbiSyMMUHPMg/YnJMIueMll8vwy7UGodO3gev/UAUdJw67inZ+OKZlgnSMXc+dFJU1/kfh9l
X8SboKYZ13p4Uk1Pxv08++xu0Rn2gHsgbQn4eBm0L0Ge0FhGtUuIJIQkSKboKNtiUnbt5BjJ6z/E
2+1XsCLhE/gQS33C5VZB7QS8fjWioc7hFQAkzVjxhMButr8b+ZVtxjKI4ljTTYxMSqIjzvECHENa
/z6FT1URmnD8NR+VfnLyrRh+xvwiRGDIjfp+N4UXE3VyK3070z6t5EWbvUWEqo2Y0976+V1ivNeb
aamD1VTkKfYfjbQz46uTntLZABrlzRuuwIs4BKCEN7q0EkcAI6MDa1NX6/FBSCJR+M0IJHGowj9p
OI/Nh4a6T3+pknMwc/Ntyp6GNsYSiiI8uKHMQU7QT26OIK6DQvIoKwG8U5pDNCC38VdB+zLLTLgU
rF878xaFf1H8PkAldMi7gC95RGoiRB1WXJ1/Dm75lNFpMHq8QvziQfXsWw/GngPju0Gg2GWcztV5
llzeNym+mNpZkt90qD0LcbxQ3KbNjTYFAICT4OTEMuTQgI2iMdEugbJp7Y01rSqPiwSW/JZArLBR
tyWuA/Ocard2YohIHlH/TDrU5WdYALROrG0j5jc6gWCH/0xp0zd7BdEzOC/NxcnWKb7Emi43V9+6
PT9H01j6HnCFca8j4ObuFy3bhM7igo1xVA8Z13ssfSfjd3GC5Y8oWGP2Ks0fQSFZYDjUERJZijyg
jlCnTQthW+wIO4icPa0dEgc6IZ9ocep9nn7W5UeHybJ46/lqNOXtXIZfVmF7Axi7yqzd/XWGJZ5z
hXSpcG2xd4rtiRj/ddcegJjqVbyNEGujaeVwCgKebtujeoDgiRX0do0uGmUyhkLMLe1fyHutM4C0
zpuozAwZwR+4ZqwOSFtBaCGM8uXdIUzATrtFhcV2Uk9SdHEqmHvOAgE2DwjCd21zLpNjk6/yYheu
mE65AMY12IaZeBP2uZKrRWAkVGTgdRAEObpNgaxofCFKgp8fZVI77HzAAiHTcPm8mptMo9xcf8um
1zWEWIb6ucpRlr+lMbNNisudDoRoF4yvU8GRh1FHUD9dxUAHNqguxYgBVYgiuUYrxsymFxsp3IAf
GfXdpqC7yJ4Ky6316E2YX+tHayGpF1pJpiJhVMT/Uopp4AibwxO3lwPGHKKkAXmLNFQxm8p8TNaD
9qeFmpSuKr30vDNG+Q7syuWInLZymX2rt3/RwXAjY34PBg1ujrZq/gHT5GuEFa71A8xus+jHc6sz
qNOUTkHDSq+2Suy4PQaJKMKs0PyxISBFWSiUiVrU3878IAabcGO6Uv1h6z3pLfv5we8vYAeHC4Vd
W47oY+Wdg/8cePZeVOdMhEnXPQv5ra9pid6V7SYkuQIYE3kf/KhJMsPK6cyFxvw95kczeIU+cBVo
no6joS55qSBx5BrsHXFGjUtRkt8n/2zmv0HNuJMcDGlHBYqFoDbCW7iSTZYRV8AXwS3gnqB1Omj6
9cRlQc+a24yXLH6KHdjiFLRJ21Aghn1+57R7jsBGibLshzut3nSmXBRti2A70FY0UdprTOEg6/7L
P4XFfI4YSwmascGnESPJ2lcDvuO/QqXmZERNLPiyZxUhXTkGXqWWCguIGSLCBsTplg1wQr7ZbBu7
lD6HqkZ/oiocy1RKdit2yiWZODW/cUME3L8xwKm3sb/uII4D80bHuJAUlskAi0lIc/Pi0+c0vQTZ
3XDceN4lEq0ruG9KF7IaGakbejVJeAvMEequRbgkSI6lKQ+L35+aTpehIYVEpkTIBVvsRvG1lMml
na4gYwWIamhdOu0WLX57pn9c1MiGwI1WRPJuR/2clm+Vv0+cE0pNPnrycDD+JmMvgAYh5Z59ieDP
Tyt8jfSfVn2dke3RoVF4Ubsx05X6k7LZkUs8ZdhdliYBILXYMd0SZehwtbSD1q/DJEUnbiwrYrxq
7YDaH4089p3Wgi7jutXo8WBpigBeGyS1WE4gjPKgXat0IwU9mleO8V1VvvNVhA63NudLPbpZhSx2
As4Z3ysUQHzR0A8eRBMDDKsgkP8A0Kd0V4dbdKhfhiWCk5D+EMi+5QCNhzeLXQpyYBOs+/53KN8i
1g/bdMvsNbaQhxsXxMl4f5cxG28gziem6pr+rIJd2WPNJm0CEAukDZEhg/sAL6vdR/0zgTjqW80b
qld7+jAJdpQjEll+s3CfM2l501IrnlNbIczjac1BFBix5QR4YPFB2ArNPas2rDfi+bJZRaOy2Nr2
vOVZW3bqSS0uUCIQ/gxaW/sLZYU40PyKT/Y2sDap80tJyEcouJmwxE1cfib9izhffZR/xDm6vxJ6
Cj399pXfJOZMClF+NEc+PVBeVHwHk+hbGKEwfEEERW+vVkIF96jtey+1rEWvXLUaP+d4tYqtZl8w
JtRYHQKdrMVrPsL7QYJYNyS4pItx9Mc7IpOIZPucWq4uPNzL1CHpUeD/jvfvk8u1De84/cVIikQA
cn3CBwj7zNUHzAFfIHBBnVu3OqrreWVNZ5qHcXR5mfWlpn+w82b8QZxAgFxf1i92v6GySCLNdugW
jkMisen5XB9lpnhTU63CiRkBOWUpUwPzDCdqhfEQIq7Upafu/EXFW0AkAjc/n6sWrwh+W0wENaO5
UTrOzOGWsKFiJp6VdzE1atE9dRlZmvMTbVlRs4JEbjJea5hsIehK6XLW0Yx5U/ss5jXqHPFFtBVO
PV0lRId0mMrxMoDDH8nHkM1D4aDn6o8TzuuEtF0ip8AnyffFND3vC87AkJMFrrX2iH4RM1iebIYX
ThhMTf78/kWdFnqvxXeIco1LdFlye5MABthvLx1O+Mp2lr2UcQKk7nYU1m66jyqw+OBLQbWbjKQC
Fhgf2GjUVxKDeculb562kOHcGZ+i3d0B8AoBcu2y+fFnYO2GeCHe+pCcJWEbIVSrZg9BMvolJZzx
6WYsTzNIQN9ai2D4QMEtuVxGUI/CsAJlPGwEcdBGj9YSDlM7e29oCxpgMhoJawyvejML2TzUIcI4
7JBril7WvXXRc9IN8adZvvtD0BtqG0FYmpcx+RwFWcJZK+DbGn9MSvUfAP74zbPOqwvYYe5hakxY
vZorPA3F5apVcBff+SOwwPTaPy4rHqLIa2Li+23V1VCpJJg3pxGsgwlVbT7N6TSvg22jfkhetJ6N
owAyqnTtr7l14feESEgh06dDkZFwJToSwhauLtu+ReKH4K7PiYIDM6Wnur6rRGKHGppLEndqjFvn
LkDnYv8lLQEN2l8A5Ji802LDl7Yk0I/KcvA7SK632j+R18498K0bD2D7hQr2CLm2RLKs8ik4JBEr
sxcN/Dh8f+Qf4u/biEMjRFoKkcWw0Wq//BWeO7xg8J6atbOj/WgAVQ6gYup90s6Z1G0Ky0Lx0NDp
VSGN2zch8pwzsCF58yJalqM0RJ1IK7E5p3SSoJzn4ejtnEB2jNnVm/7dmz/CWW1GHzlmPz4ZGU4/
FScFr+d76Yj0akRCrGZgHKS48pM6AL3NpUdPVBR7cRLUFklIXorUxZ4e6sAnQf93YN3zmvTwBsWS
/pCSs2OcY/0kZYdS/rOKV9HTaEB3Bp9J9RzrgEwZnt1w32Tnhr2e5ZOEkmpnJK95hvt3PdF8uq4B
qCOZdZTPMUOLnvAKA+Xwvr9V5bGqLp0hCuEWp3nezigIUkWAXqSFJy3CBSbgheN2GkMWtyN/hHBN
KRwtKZbgfb7110F6m8MrQT4xQuV27/eXVBPgKnmy4Uw+AexhRcADsp5gSyx4hyGIG6AJKVhAoljS
BTbAj1VwAvFJMuiCwdITNKlnWRUH5bS2ZWkj8r4MFPkmxwW/gi+RlzA47BXM9qRcjXD8LcO8zHBV
uD+2QMm52yISxMT7Aws2obVF0FVRwACFyI3nKkhMiEhiCPuy/ILsQER7qeUJJdfs5B6y2toHzYsU
dpF3UuGM+tNXvjqNjt8zRL1eXnHMWM5XklLAUEurKWbx6MOFJrsO3Ge7Ctgu/bzHfDa5NgSTP3zg
JgQ4BpG7s8mSZgXCyMT4gn+4wubMzxxgbqbYDB7m1TClfxpvYwaSO9UobikP5mXoF85B68jPZ2Nh
DTKrvdiEfJLEh12ZovZ0iS41jibSNjieRt2U8SGRt4a0IulXfp+NDXm9ps32izSUZ1Kf7xZS0HST
b3FzqAeCB8VyhMl4IioFcWcbrqy+3TrRVaerxm5h0jdUavM0RQGuWbhubxA/i8yRz3Bn96LtWXH7
MsXcu+ztL9Y9YT0o+JbFPKyGLIrSl1RukoyyquC1kW7ETw3vtn/CoTlERGRO7uCg93bihWOi9VdL
T0u7JdpdzwIJAuL3DcYvLA9LOdjq1Xcn/ZXxK3B4Xpx7tBwUZrMB10z1LKdu7Q3t0bcQlp+G9Fu1
mTiJ/2zAbLBrClWVxWBbT7/MpnyN7LsQu+Z3mbNwaUfJ4JdouNr7CIiF4tX26vN9pPcwRikDEtuv
OuuQ9n9ldVNRe5CPxbNF1udYLs9c3oQ0oV4n2JFRCxbWXBZIPqS1gxcSlQ/fPt4g5jTCSzaqX7qi
L5cICt0uF1OBY/R7xC+4eAz5X2UBiFTPmn/T1L9Z0018HbX5PkTHEh4mWTvUYarYzHb5dEgAfTWh
P4VrNGXbTThOa8J+454LsfioSU6SuKMwRiIHzKOV9kHehDhOFWkH5+yQ40J0Njjye27gAzl1Pkxn
gCeeXOsKs1y5JdO0VB6Rxljh7CX5u+5/Og30Ma+RKJHY21jcpqKtFQkpisgg/LHJE+OaRJpyS8V1
3O7V6uqrxyq/+QgJfAK/BCVLrdNiYK/IPUIC0doZ5i9Aa1BeATJ0bvrU05wTKbDItkTWo7GQfyb7
m03S5crJfAC/H3P6jNVvQ26XRv2hwRwQkAMsOR16JyKpACAI8aqAPYPyT3ynkfRB9qQ7YvMgeAgT
9ZbjmS+iHXcy8CeOioxl3tjo0SqrwG8/bemzdP5Mfc+pUEgfProKq5QXU/7BJyO1LSYcEIr+XMQn
k+bIvmWjScgkWSdevIoJYoCS0dDOo8yJgqNmbS3jUbTfOrNLGV5nCcCBOJwlABe4uIQosSNddb7S
N0R6G+BmjPYxfrXzA/9JgIFi9Ig9E4OtfaixxntL8Qp1PIYVgsMsLXujNNuE/RdcxppPRa+xxCQo
5Z+0a6JphMoJz6l9TBGcpe0eloHknxzQMZZ6BCOx28r8LeY1tb8JGRMHfKRzoB219tUy/iIYh7C9
QLL4AbFgSAntczQcQiqrmzesaADens+aY5YSfy6bnf9F5p1QpIAsQkxwFSTFt98fQ/OodecaICh7
JmSaTpumZqxs7aXWRG6m/NpLIkv9JwJNN2XdjKMSZQ4hP7GABJA7Gy/oJcXG2zcqNirMfTnSzBbB
81klOquS7lpDZan1ORpf81xvDVNDUjl7uY0+JH0lwhtDAF2ZmNvwr6PkY6NAE54b1yakXjxvDmkN
Vk2+fUlETsjLkMwO5NpvGf05xqtav8r+m/M3raYlHAtDZLuAWRoE/Of4e2b1GgcZx8bi2hMJ+wDg
qHYx7R+dY8APHEUMBiWXHsSaiA8znr26NLUdLomYXXqhmweIasn/FOp1q3/X5qtqfAg/38yJpbY/
WLPEws4+HGd3KXyE0/swYdXaS4i2eTl4KFXUwY2dMxHgJMN679yiBmfScRwv1hS72TC4b7B10V+D
RrR5T6NLXkfkZnzrGWFPC3qyxxtx4YhBMPVtiLf2/1AziupwQVUjBHzN25tc3wEWmMNWVLC1jFpI
7Av5k24Od3oz9q19ofyVFwANJw/hRudill7aqyp/hM3TTg5h7qHRPQzDOuoFchh45lKqb6Fz4d8i
E21R6fTK8MsgAMDXaEQXsreXNs4Sf4A2r7matoq6G0gsR6NLKhZ2De4zV+Gu/iZjOzzJw8knI8WC
CYQIRyCxsofPBs8mF5W4l0ELkGit5PyQpuTucp4R8Bk8VWsEPMeYx7sxmheCBIPFWUcAK+21D5KC
ah+z10P2T3J5KkveHYB16cdqP2fnDfS0hWuhvm4xzqcajMUH+X9Ps8sAkDjU2Drmt4ke+mnTq68Z
Zra4XhgUFjRL0Rx+ZWZaNl/ovAjcJMyrWDueUHnMynXCVAnMrraOq6j90oHszw1o4aOt7jE368lP
qT4orue4fwn5U3Oyx7D5q0TYxB4RhHJ8yJotSqa+3MfSiXDsRY2ZVtkUKVp1TkuDOgbEgOJ71yLH
1fSVQZdt/tV0zmJygo0FiiUEv63PVyV5fHBi7CqIHBBec8QM0ofArHA7LGyoB90/iU8iUL8ya1/M
BEzC+k/HIqqXzfDVmORvMnpZzt43D3y9U3jG+4BWuUapFqP1buElbIkIu8TTkFtI5Un6j6Tz2o0c
yYLoFxGgN68qw/LeSHohVDL03vPr52QPsA3M7G7PqKvIzGsiTsSLdnhYqFtgtL/F3sed1XV2HufF
TInXZXHMVJqto/gDROFTkxGkzVn0KndWYsCD2WxwZCBssYbvYRUyPqKZRxp7Ypw8iyE1ltKpxrOB
Ol4BOj4Vi8Bmv/CWkbQ1nRO2OSdmcJrPne3wgKRfkgE4sZ7J6UeqX1KRDwY9yte/s/qgFddJ/wyQ
sKlo4to7BRVaEOkd3FvYzymEwmap84KX+2Yuz0ghBsiG1hK0pgO+2eBFl5HoTspvoV0afP3RImOa
7GFEipObwgC3LjZ2e2JzdQe1+2YYr1reZ/iJm92YcV7572P5UNE6irtW5WHMNLLSDKTrjKo7duto
E1DGcZiWSL2jYm3lRwNNeOgSTEHRwJIZLCDbm2AbpfMmuaYys9rZl2NHwIk4yUfCmVBh1d6nE+0l
3lzGtmjt5uAOgnKj61chXJHDd/HZOj3mo+rWhF9Oij+QkV0FdmYO0ZWb/XMsXoq1aQHfJK9KXQ3j
OgzvY/9M63cp+42aV2ZwC7FvGKu1xe0UEebmH1FT4T7aNuUzZz5NHsO/blFRIXbv+xJuMfUxd3te
niAf+tWPjac1a24TsySa91HPWOC8fOWYl1si45nOfsb6R4e2SW5fcr5l4MAFnoUflentO6QiwUZm
Hh/pO05uNKu/pb2YQkykSws4Inm6ovs/1flR6u+2scjJvvTzc5KubNKX8uIY63+tTOg0VsJvUnva
u7UwFvD8xPLXC3764YzYU2R1Zdamc24lxhYSH5iufPGclSWSZMv1QvpGPoZ6I4ZDBjoJEjtosrRg
iZ5iFE87qoHyGaEsH5NDnW3MQmy8u/EpXkSsHyNzTAzMCjQqOhCd4a31inggJOUhMuk6/YdvZpIP
LYoa30a1p+KRIHdK3GBbNd9rqRtNR1l7FCTn4W2IqY+RY7BdWirAEY1FujOM9zz7SKa9pe0xFFbx
e8oRVthnVDewV10qBl11TQuB0alrVsNwKiyUCw4R2XciEDKUELTlNczt/61YLEg47NNkI+b/DceT
bixF4ktM+siibT5tESNtfQoZJEpSsr8RS/UEl4B0ko54D0jWVqmYnF2kXKse8NBHXfHYCZ2o2EVy
fC0mg3aFNqKOmpWa/wzmi1S6eczwbZEv0vY05ESkbAdzJZx80aeG+xi3LyhdzxXi5DjYD50rda7T
sWiEooGyuPBPDRIoqp9v6z3e+tpWOPqVhntD6O7Wtrzy1VWvv2WVq8kv4jGc5hRCwka1A2B3Kdsk
kNxz9ioIy98q9C+MyiN19Uut32BSEoc0ezyr+839K9x9Rm6hzAaHuyHMr7aFIJVtRb2sH1a9jhix
+ctMvVjGEadG8spBkMhMxBlAlf6/yaZj/687YA4pH2HcotN8jKprqBQp9AzLtvpMkd+C5R4OLGo7
dUMCARuONQJdpAzsnWbEfeFTnuO7K1eaRiGyHdpfSjiEpEx2+WHD7JJEyH57Bhb3KOei4a4y/XDJ
rAlGxiFMv7kegvRmQf6R/jFX4n7HthVNVcS8V3EnOFo3X94XPMQmy2FrwKX5MTLNsGBcK9UZ8VQq
rzJZ4FSleOcsaWIaa2+BaIw6m1Z8mun+X9UdhDgAIgRybT6nf9fTUczAouzDIntBeJom4LwGtrf0
w+iZRGG5xvI57dPmkhU3zwBw9d1UAmB1KBCpm0ztah32zssuThrSamljkR8UHBhqpvEah00QQhc7
NvqOWimtOYQwJuHiLVz5SyYgCPmGI4gPwH+IhWACeIMGkAw/hbe1qcQJZKiYIslcOw1LnwGuB9tp
KrsMlcq+CiESiZkIrz9aRXy0fJ7LyTwO4IVQnhbmOu92Folt092hKoAyUFDFOSpXAct+7ZDzYHuI
UDYM+Av0ey2zMZ3BmWhnkkF3w/zSxjnuSILR6icoMS99iQe6JNEj0RhsLaAl2smpraHEBRkjflfQ
Bh3GaYLFWo2YROqdXzKGOGnmu1O/eOlnAWYldt0ckA3iUE35rFpMAW7b/vmYrCmWnPnUoFhG6YDr
VmxTM/+q8ekEzmlQ1uNSXzo+dvkc7VCz8K3H77fM/5/OMOl/dKHVqOxF1f947MBQSc47lHO9vO2d
DfTpiCSnFFG189Nbf+JnMGFaeKQD1vW5zhkzLjxKxFs5R/OYf4u+swUa1t0iZpWS+gVHWS52+NNh
EakjrByHV05zR/08SPcJmLOlPcZk4/tnNIq2vNc04aRmJOJvQ5Fy4er+hrndoNyb9pE4z9pBfHrN
5YPvrYtwbzE8nFUg5NYo2N6a/Cfm+p7qS6kvdO3Xyv4yDTwDmT3LpvmMyruTvFTnJr8FC789k9gw
G5faLM4/ZLYKQudoomuwhoxqi7xQtvPtXgNeE26tiLZ0ibvOy+4dswGlMv89RhqPBsiFmW+dNAMj
xroPgGrOES3PAb9wymJlmfxFy0yKmX/QbHRqAq1xjW9WrjBr0BhCAxKGcXPBi2B9MwJimosqh7wA
c2/Ztzq9JP13OJ5y9acP1XVTX5pKY6UMDogQHt36SvrdlB1qNrUJt97EiqBQbvLVRP+Qrv9dnWzG
/KsgX6Xm00BvOKwASfNIH4CcadXVzncd7UPlFEuAN0CyGCOLPkVtv3UMG+NTsF+a3q27Y5OcZUBg
+U5mBMowy54bWD8in5keZ6WXCfiyQfHFS5m63NdRd+jG3VSjt00gHPNKMTeTwWAdOAJMajCEFeEl
MP44FGCmWPqKCBvP/+U0QFD3OyHSGBjqUqh42CH1346aeWJ62LN4jNUPaAMGa8i6prLrt3G8aac1
5oJZ+JfUiIiencdK63uo1wrLOnzw/aJAnqc/E/7B+mkMX1K6VTksehCDw7VjglLKVLOgFnRkt072
I3knIg3rCTkSy6+d8LqqmHbKdSdxX1uc2Yd/MirpxvRolpWwN5dtslX9tS09VIOcGBerxjrG9WWg
5mh5gZIzkD+tRTEvoLTnKTzmjIBpEgTDA5+pcAL0MrC+HTla2S4cgYq6yCMXECey7tljda+zraXs
QMVVxd4qzu0bTEK0COBhiptaX9j6F1jOLfTm8yhdcoeik2r6wxAdR+4XuSUgh9qRRTW0u/eWijEv
b3X9PlLP1xerujhcopq6gh2YMqSL0eiIQVUpXQz1Tj6Q1R7CoJqlw0enc2BN36z5BbS7QS2DPN/u
apxwG+jt5prxd999kLAww6WQMepjMIE7kJZQK8/O1RvxF6wiBMJDd7a8P1vfT+ijix5xHyeWHAxv
QXFU62WhIU6g7lrp0dZpT86wg605sniH3840M+6esc95Vx9sGnmVjIkuPJpM64usQT701LS1lG9S
/SAc2FPlqot0ge1ZaBb8g4TWIRKiAvqLeJlmLnR04ZvRhqfFmDUGQTFDEpMzdYZ13G8nc+WYKzM7
KeU+QqolnUw6uAKx+cMwPpXxkpJq6WwN+F01A1KlXkpBCQ3KBrCB5g9LYHOgJJxl5qfCKWB5H2Jf
Bq4XdaqVvYf9EUjHm5bup3ITYypJ0O7Qei967Wx//fsAxyuW2gX5f5G3l51r331BeuGKkbw90upM
Qd6HlDlzRcukx1fhZ454cWSsnLX3VJyvEKlLDRaZV4KTsV9aBh69rR/8COJcBRkg32R4IB3t3a9l
Fz23s6kblFGwzx1rViza9BjUl6IWbiFz02LlGNWn7n3X9i+ymXmDINBC7i1OFb05sgaxI9raOTUy
9CowttrANB3HsgIQkRQmD8XxZtBYlF8aXhhzl9qP4jkk0FPJl1boL2QQe3zbASydgDySFgGLx2M5
6NAyMJxk/K21s4dNMPz0dsl0GgcNPSsWM5YqFUxOYaFOt7V9mAbk4XOq0pinynPR/uBK4t+tUSGw
3QjVq69sdRpu2ziZhFsJPR9CGei4/LykB0MFSxjnmxvF3KQMHDLGYy1zs6Innwwcobn0CXnF7Wbv
xDFaOwtlyXrmvRmfUbu2aY+GG6zIRAJpb7BW0lgDTCPH4576JWX+htY/qUDWn1k0zDhfZGtXkPYw
R3ncWR+eaNQhQLF+WjjQkGW4slvtooaPDH+Qhe2OLWN4gto3hoeiXdb2Aw0NsnteRyytznhRwht0
aYe5qRp4h0L9EmEtnEAtpQosgZZhKfCndDhL7UGOH+hV5wFzZjBT8RZZaWie6lmwxDJuYDA3ZqO3
8ps5k7pg2axs/RDQdq90exHFR2r2FORGi9hYRgkjbokOuqaDh44rQm+BJ+JwRRxt2AESYbCPHyzN
tBCkA9WY/USGzh3VJifdeCY5r5KFHDg+JskNIQVMXxUEqAeUwNoFYnERs4aHSkWRDEz4n14o4JWO
D22zZGJFl5cmmAmWvvcYNKC8h7FdgYGKUTT11cra6/nemt/pD+23iZRaMdyzMMsQn+N2MbPgDVAN
jWI933TBzUbyLjnz3iNV6RORYTRjIBmeRS+PpkxlMKseKoNR+aNB+uCvWNoVw05U+ThRJd423nge
zqnbSOMWTC0PowZTD36aYa0en0QFwnWUe8TZp6Rzc0HYgkrk3JN0Kdx/xaXP2RWtuTVev3wSk3Nj
MsSrAzIbru0/YB9yXaC2LCIt5DO5DFJ7EQwneAtYWX3DnmVY/HPA9rKtL0xuRkNriDJ4o45+o5Vc
ws2jeeaZ7Bxi51ZdfGZl8tTgg9M8I2KEF+Ebz5w3JJi+44hgPeFzgPKJG84jOHs/BpukonsWI1lI
St2xJvO8c7UBMBLsEKJqQM/jrcddrbQuf2yINH36HKO9nWyRoHtgDuyVjdDJvOAcmdUNG7edj0Ye
IniqbUIAxAYhlQcWGczjZfUQ1Ux62YnkID2yApIyfwAmxAkq/57ifpw3yGHEeBKJSh+7U/qeAbxz
6m04boQBWSkXwsys2tuiPofahkOmcBB3grDhca3uNf5cfZtSpMvEV5a0CxvHok9DPTDSWbHa56hS
uzNZHMV4ydtoNvnsIgWYgmWEZHBeIJr/XxqtUBLx7Q0QRgGpFwvpgUu5q9zpBinSR2WaDddKB1fi
78PmNThuJxyz7B/9V5YuleJophvCYbBI4jdFon6birkYvHjpXKLGV/dx8uxZagIqUBVXITeTZo9e
0QBFJcT8o3JrjXfhxYo+c1Tf9nQW3ZwVHqR5NFO6vY/MyicU5OGX60lZ2d59eGQMXaWj5F2rcms5
O9lwowibM3DMZkRwcUmEmjtgBhM9H4AF2PwP2nfonEwWzbH1EbmBC+lwCn9KiaMtN2eD9JfA9MtX
ZQvOEWFwXeDecy6ZvNV7sgPp4sDtHuRx7RAdDxRiFFo/Zd82rz0fQ0NdWlcnsIf5eC7J8hn0Y5Ts
CR7P9RPil6Rs3pgEiOs30ta8vGX5ST4NX3XMwsAnhErgxQKe1n4hfJV5/ZUSO6hS9HNqgkPLERgw
7S0pDP3cbWhghX5SOtYIPaSr+AO2kARS2R3tp0+UaYj1Uk2RsEBFjFcI0NsKbeO4MgiHVx86owBC
UMTgpdxZSMlohCx8jsGaPLm3hiYQ5VkXcpd1Tz2ACO8do9zV4LgODhYIbHsKcjcAg8wTu4Qbyj6a
c0h5+VOK45nNIcpgUoALxCSJ+zzFThmOLqsxrlImOG4brsgN1qoz9uaBjt6uXnD4hBLevk6iVulY
kxoXoWMenG/RYvfrEn5H/am3/SLDrvniLfHOXbvt0r2i3YVtmIktSfTmsFF18M9zclem5lcv31vz
5aN2yBHbKjUEZkYfRrkc9YVhvo8sU0HfBaor2rbQuAj3kl7OJX9fOQfW226N8pi1DpgCUScr9rlX
3hneW2gDfGh8LIE5QstHbiz77Lfs7xREyZVKN2rgngpdbxj+Ncol9B7p7xQdXyQR90t0m9n0m3e0
NULOuo0Ib8jWEZ+XTBwVYzet3RQiQBwXmMyyegOYCiIkk4jcPk1c2qwBidrsHnTHzOzM9AhrJAag
iWZHzo5klCwTHtKhvsjeHrqf0HTBWKOO5reFiFeWTGDJ4uBR46sQpZym8ortBR2KMXSBWcZA0c5K
+ZlJH41zw8FsMHhQr1nwUQNtNW/oDFpxA4c4y9FHb3SblIe7HK9bMRowUdM256TcZEhnwBbrVNXj
K68RoTpz9kv+b0/eigXKET2PkIaDiKPosfifiBkdIo4cdtRQtNiPw9Pyw4OoN+T4xcIf9geq1X7N
kH9BxsPITKvdpZpbMmFWKTq/62CjF0hl0XYlK7Y/jrEHLvnWlBvhV2R7LSbatPjmuQLBoURAi7WH
Vq2bVnCTjWTZpfxAZIz8VXMb+qy6TvwvU+BH/D3FOv+B2G605EeuC8CcPVvZe6YIrCaLAOvWqEB1
b5avskNjGcd97DNEjvJ8ptKRmzCEe0cAuFBxLeM1rYKHapGGPjzJ2kFteN0yKJ87GwgEo4vA2AvD
dFx/isc8XvDby35B8wMbWc1ZYoBcZH5cHcG4i+GmFl4IKKCLbbSTAwQ3pwrQEDhAshKbhUj7VZtL
2tPosMJGtBSs58UuzA6GdcS4SFTs3WcrRz0z60paLgnPr0WzAv26Ch+Sdmg8tIk9a/VPPXEzn+VU
iBGKwGsQDZKOFImJnLIbTXYuDL3K7KeDg6TuGMlp4T0wLnm8MtVNKV3rHG3FxkDpAjnS3tgpQh9t
wVwZtyJnRh1ti+53pP5No0PSoQTPaEetryrmkC7XAzFBpJWJDktTvqo0AyPzkXD1WYRodSxMoW3p
4Yi9xHtUZvmlKuw6icNeowdj7dLjjIy2lQlSqqj4EOd5798qwz7UUvTXVuUnySXcVX6mzw1JOU2T
cB1RK6aZ/KfpzilIp0cqA6CqFCANzPPVCP1YIG0bLuKqWBP3fFCs1ajnr3767EmTtPlytYFcLl86
mLDkp9x81il4tKBzbeY5Qelvcxj3UZruKyrJUG5ZqSp39OKzFhc/mJj+YqMkBbuKtBD/WxaTu4HJ
soR+4U27PlC5TLGBlPrKYZnSdjxwVcyhOS5prZfo/2dqqO33wdAeOrk9WI7i+oV96dVUZuHScv4u
CrSBWiChm8EQ2sWXYJhcSdHBjTquHFNuSsNRZReJJMPOHchE1rJrzOVAnyVYmz1nTSU3P7YesWqw
zpYjdjv0Egn55wjfHHRjY5qvrRC/KJA/ZOYBUyezuJQqpNgRFp05AF8cFlEOTcYa3XxC50L2rGcj
vQIt6fmVW0xsgFlFNeqLw1jq+pWSkjmojZtelvZJkO2KLiQ4bFolyARbhA+Kz73JFmFMe7LXHF4q
pD9qumwLzW3pOUsAr6FOb5zHpym1752D1aMzjVMx9fsgKlzDB+yLHtlKlPlQiticgoZuQmuYIHyU
9ma40VOeCCqsFN8bLZiTvie4TwZ/OPiYgqBt7gwYAnJcLhoLpijcR7HGyCPlXDtg2MgoI554GfMa
hUG563k0KEwA6KlkWpZulFsYz8ASgbaHW7zsbEBarC8mheR6IQKqyKJRuCkVPN92t1P0L0l+TQBV
CnH2/CgWABuLCIIanlbN0pOJqUdFoXMBxlRKLG1BOn54P6IsSZCtGOz1h1MUMC1ntRShNgwM2iSU
gbHNotxg7Qe1kb2FztxYjw5O8l7QV40OnTNBG8NBatA/EAw5mdBpQGs1GJ0NBqoma+JxQifWwHxO
43nU0uEM4F1ZqxepPlPJprDBhY3c2SrlhvPloF0qSQdTkBL2CBTEv0enwyqcD49ivy3aRRArbwaG
K05gX6Y3ptMMp6U3bcfko5zqJT/ogpjNRWIgr5sodLsfvWGmxJgkOtrWzgu3Ga4PhqlUynOkSVrN
bp3zw8KvMIhuNLgFxspSyABjc0lsPRXhZzddKLrT+FHg8W3JIAstRHbMJpChhVI/94PUrUl3sPlE
ErweCRkAbx6DMk+2Izx2FkKEca0DcPPTRY22U2cQIqXynYliy7EoPt5JcG2IQpBg4Fuoqy2djw3t
vPjhQhraJOd80J4dGUa9kF/yDyxMSpWIPlRIWhLSBlmMkWgy+kjesXuM1FQtvL0R+zXXdZfP/V5a
qCF6W29YZkjwJrwCVrYqAtaPNeM1mkqE2QUShXCkKgENpKJnzxSAqZgoUyBQnajUeJQq5FroBSAI
oHno+Mz1bKUB9Sq8eKdXyiKtRroNGjgGg4vSvFYFe7DwNwd8bDLDUHnCBd3LaNL5xDo3FxGQDn10
zQfI4Q6+sBovYUNnTCeiWIzdkJnmJGc4SB0KtOsWFDsLgnFAvYz+qvnT0y8bK7GgU9Qq82CWlaJi
ZX+vJM+qAzmrbWF43SDX13TCAIEoEbNvKWRSzIhc6bnEmGgXNaWhhQ5sGOuFD26v+WrSrQUAbWDe
VbObk7m1c35WDRCJJlurvpPf7KhBWRHNMGPhasp5U5oKFe1np7wCH5Zoysd87m1STGkl64U6YAuZ
CAfo1W1SvTcmrjDWCH3z6r1nNxyc4J44x0J75Oq+Dt+V8gNohV3dpWTPw6/RXioDVYpBw8KYH2lC
oVIP1mAG6D8aWoKBv8+HZVvrXBlIKAZv43Qe66kfvQcD3P+2iNbEBFXMROTokXDPFBYPEH7Kc8aX
ksanoWSjr35lNrOHRLkXEXhXmCNYLeYRJAUvw2yQE0qAbCOHIj7I34JqwTLTMPcKRKnRAnY8cove
swJRX8h395r6k2V+pqihk8lbCPOHo4foSl4GRJW/QL21rQLZgplbwDAWYlKDyzEMv8KaqT2RUEQb
ZH99i3jSRO2gfNQYDQrAIcqvEv/ZTKWKzwwZaEQzd5PTFy4FrgDSIc9SfFQqmF4fIapqYcJTL2EE
dh3znlLl81gFzJa+rSccoeVXp9/N4cYn0eMFYWUMWi6WCOQKZ5mxGeSzX9xSgnSBH0VbImAVkxwh
3kC23iQe5euR8ZAcuCmb2fikxMcOotZbq77LCu2/tAxYCCZ8R8AvLPo4DYdaWbsGerZRm6WhN7PZ
BDRUoUEJP1omREQq4IhhIJX5LHBUNmwLDPud/wqhH9Yn8yvllBlyqhbb1Xjo/0mxE7R+mMw1buzW
Dpaab24z+l3DKuYBozgPkm2c1OyVIEYOn14n0IDJW8MeWGWoQFOIYJhQRBba/PJHkgi8fDXk5Squ
5iI/hEbEYuOOrOLIqEqKCVM56MSw0WakK/LeoEaDWH6zUvqHfk/OzYiEsl/mG3yOU7qEzSwqdvXO
75TyRTmezGjnhxcJvB6a9nYr417E1aPn69yB23dPqp8J3KsE9rNlTGEoN/GQp8VnhS3F50fOnYFf
Esm6EETYhxMhGzJ1Suhyo3RaRaiD0FWodE+JDEo/RKGu37WonGvdSffypaZcJP0ukS6pqS/Fu5np
S/E/WJVPZvbv6KkDnOAmZTtSqALdUzN8FcZHVh1ay4d/ZBC0QXv4q3GC5OcwI+rtTw0OOomk4rXM
0l/ZuqvWqx62qncsgM9Y2wwhjKIxXfxNqmI5qo843knRuuTzrf2FFtpLU0MTofx1DL+9J6wzoLCV
t+WzDO0d0wTWdixjmq3s7IjiwXdf29sKu2V6LcU1G37p9H2jdlOKjzRFZPvHn9kZd7l+5Q0Zp/ec
azYbv3uEfGn5Ceg3ia8oDCe4mPJBt2sCuklLVtfWcK+pA1LSD2tN39ssUpj5Nwon4ofM9RPhbK+c
k9wyo9p75cVsv7NyVQ42Bl/6lhATH6Hx2cS1z2aqLO5qYPHG3LP8OY7goPqr0VxEhaDIaHGXOfZN
5ZTF6dwMdqpy6YxrwwwlgVt86UzSzTb2UvUPUXdRKd7HbVTSyx1ISOf3lva6B20xnQLmI5561eyP
qlBmBndqEh8xtLFPdGR2gceK06u6jsF3mn4p6YqdZqtfUvTdNOvGdFSbNQ48Td3KpIUo0daTR0y1
btk+Qxmx4y6JT3a+sbxLwOANql3vbStWld2hKJd6DXxh0xoXrUVkKd8n89ajX1CyAxT0ipbRVhje
1Mccww4fvKc8m2xTF/tE+QingzxcdQ6CNrzzyCgcA/ifS+dXdYydMiFm48YUfxyNXrTOXh1rXSu+
MTQBwx76f1L3YCyvjPswYnH6VoBFoCTztZ3Jsg7zIksUH8Mhs8s+vxXKjXghBLBHM8KChO9wOklg
IcXS4mba64ZhkL5L8PpGy8JhXWHs2G2P7XvKRr7H8UNnK/Su1I2x6xlH/qKKT7JzMxnF2gYjyowT
HWlCcjKqu2Ueggrm0Dkot2mAin89TEgiV8D17OAUIF8kMsLRjpFhzz2ZKtzlkmMtbqH6HaDl9/3Z
TF6AHRK+0bxFl0eWy1BQa3F6dleCsIvsN4GvWf7EXH/pPvDDRYtiwQ6sueI9PH3VVWhQliWWJedL
ql6j/zVFT9PGmyrtnPREdzB3qUAC2MYVZ2mu/RTcNTYerAE1TZ2j5emjRch2K/e/jIF8aEo90nDQ
dubJYQzIqacDjVk/BMpXHDzy7mma92JkAbOosgVmIG/cNt1OTT51tvPZ0Q8uBv8MUrYZKKjtXu9u
MvdK9M3hWBtz1ceTMAtZS4HRa46FvmfAUjMpxkCIzBRBwleKgtL2Lg4LtNq7RAr1E9wN9ap6PzJf
QH7niSjTi97yhf4VzMoQMfLVa4h0wdy2Gx1huc9Te7KHre996fWmUJiP5Z+j/93IrtEz/i72/XCI
iIvp1lF0hGdMA2/3KzLqMFdzwMe/4m1qT3W799WdWr3TY8sQPaPoKcHfpIzSte+ufUSyW6KaZK3h
bJOcDfE6VB88q0nxXVdrZHmDTeZo+pYjQSJYAicJqcYMTx4hZhsFrJ1yLnFOppzFHWxIcLaQ2mcm
nOcUehij0DllYWH7s8i2mVX9ihdMDA+KhlnhPjK2meJytLX6oyADAP2ikf5VrPFDMibpAGcoUUDr
8JMVyoYwZF9ayybTLhSpnCZ2v6m7D3wQzcSMa+MpO4aHDq7qyH9XmXFTAb/VPVZhfk2DPm+jdEZH
Tabq2m4JHNV+dRGoQE3To+2L4dfKtlDZc6Ja1tnOLgaDhWITRDfRpvHDdtWLLtWH524zhhWFUYdi
1KrIy/BQX+2y5FfDkdQx/g0xFhrhrR/fae9yyp/oFKVngtoyb1mWwvSQ+my1d3Z81ZPfVmG9L38M
+ndhfJf5X4mgP5spPamCm6D/MeNhhsFV9Iet9CMyD1P6sK666uoTLlhNFSIxzA8uGFYZo39qMsJN
vKRkSSVrz96kzdqrQZm5CoE+FvAqd5jIhr808dW2GXa/B84heVTkLkBVlGHcIbGjks/+EufaovQt
vrlF+cP3/iWHgwOoRjBmIRmfCqYiIcvEHT+uaS6BGhBCafLGUdi98dIE5ZN3INGOEsas/DEy10tW
qrEaM8JRb6G/s2BCU6NUm4q/KMnSXdx1rLH1nuuY+qMCN44Il2x0yGR8OyWOBDY07KPe2OBB31BJ
CQpd/iKybhEDIs6J0UK5sjbIl0Sd1hTAPqS1NuKi4GBM/II1Ss2FwCszIoUPrfeVXowLfYzQgzif
XTo9HVN9FHLFkIllpTp92V4nWIdnm0tAReHcptlh5FdyaB4xU7fQ0vedhm20t8EGRZta03hlc8Qc
315lUEGMayOGEecM6Tq1y605UBsU+c5DRZ/abIltYHoSom+kAAOoyjypTqblnXZFm+5awxJurEUg
Zwb6HfMUWTrKOfKt+KXQ70WQAppQVVdJvNLSejv02q6XYjx0b5PtLaexWEoMKR0rAmGIijKAEBK8
Dx4tioUZEG0BjlbXMBo37QihqAriqw1lXnQXCGSryQoOiuefa7s9NwMEDmek5d416dUHKt19Nc50
6CiOmgCQQCwvWkrTthg2ZfgpoxhIR+pa+E6t6mZhsk+JZC8ztCkGwmFC3czu6HHWKzTrcnfFIFBY
x9EfVimjvSYAIoLUamSpo8EAipovOT8L+W6ICyYmNS6L1beSJaKk3uJqhAM2PuMow7kz7Vo0HMqA
abLZOdM9TPz5lBGNlJPIQ55XrI8zuWhQJY/rOn51uMIY2cRkSmD1W/FVLvMEo4onrHH5tw8MmXa0
wL4S/xkMQ8gEhWqlIq/z3Zh/UZoTUkujOwJRx0g811WEXYDrpW5cOuSXmUR+GbSGBsVYgdDRUnEt
I6uoyZvpSqD81oJsZs4jvmhmsSp1ozeAnvDKiR0uAURN311lCftfm3Du1GZ/weTWpRepmtw8JKms
9XeaMm7sur3iT5zyYYc8cycnIy+Ucsyy5kwD7Oqk1OGswTUKKWIgpx5+Qh5dZLL9Slt6JmN/lZrf
wQ5XvWXcwesa9nhR/WTbFf5KJ0erwdjbJNqu1KubVEa/UkLclSnkvXW/c+7WUHyVPTG9Zv+K6uxa
KDw71KXY/Hu7PfXScOgV5ZCZ0yGIkRhzSjYBMXtswhxT2IS18buG79SSbCQ0+PIC4UNGClJSJl91
VXCIsLYYiGSgoLGvDmSwgRYdyVznXBRoYqXBkhzWspWF703J6mgP6OyLCcFCkdJPkl4x98/7ML6N
gfyXaBrgr7g71M7foPTXztbPuW5Aou3mpj6tepK/M6OfO/JwxGGGKkKGNqbpCPEoLzp+6LQz2Cmg
gs6RgBphPPd4pntTAj9rfaB4wMmTfmneDrgM2y1DSGB0yJi1Q3STAq9EeqpheSXUBia0tkv98to6
mM9SXX3Px7jbqkeo+9ymZf7u91OFjfp7kMafoScYBYHiugQ7t+PKdJjKO4wPk7Z9q0pRbiDSSXLC
2crYDneeN92tMCW7YQzPBCAibJL0t5xU36DBEddzgmYlAbsa+1YFWw6RNC4cmqterSKql9lUsKrR
jWpTRO8aIVUOwnrAA+S1hCtbDVb65G00u1pXI+ReaCtIPpsi2qq0tG2C6gv9SWqzbrfTzRQYpBv1
0Pr0lQmdwpH3HWlTnob7DgZJwXoEdRWfkGvX4Trvo/lU4LRvqrM8YhyPAsAn/gxnydrS+p3pw8qX
pbkXmB8hUK7ES2dhz3tG9q3c125ltkRm4hCuO7qwaBfSsI1hvgGrc1EIcOfhX0wWluT/ODqvJUlx
LYp+EREIEOa101dmeV8vRFnhrQDB189iHu7cGNNd2ZmJdMzea3sCGepT6w3HecD6NNhXIns1I19u
0YmHZTDvdtKT80GrnSW3thDfLSLd6hzGMcpCIMKt2bXFcFqlAIzlB9405o5krwGQN/mnr1iue+w7
su5ONd3VmC7fCwkJPON3keefzMBduSLYfG5or9lW44hdCW88ahhRLte9xectl4uX2GepnPMQQPdI
oetTIARs973sY4J2VcBYKpGpJDM1tg/pZ7oMTXbTZunVBHLSCCS3oBGwDsbNfG0YNiZSH9152FsK
WpOsDxmEgFJHN3Q1+LNOympv1r8dAaWOTUaK8MSKI72RQ3yr2cl3ZtkVocWQz5z6rEcjpK8WVoAh
U88WFD6R8XugSkSRCn+jQe0XStw5HWCd26S+KpJ97N4Qn8xfE+8E/2Ec7pyaNpo5i74hC7QDe5Sm
341BnwfufI5+eve1W9vI8rO2DkH81tjPgbzHWyOSJ5MKhsAALeJLx/y7a79SxlEqHxmyM9jy33Xn
bwuGB/NdwjmWwJpshbUJIHVEiYCzygITUhY2YFvgoIju8M8O0dXEwa7Sj8G9W+H1MmaGYl95uLzG
6mWdbKroIaJfcEFrmP5u1OsL8piMtiSv9h34s+BTcdhqZuds2Gmwk4GcQ1gmbnqvcY9RFekZffs1
6Vl48qmDLgnBEwpwtteCIM73vfXBDyF7IXkJq6eGi6fBbxsQs6s3EZek10eIyS/lfB+0u8E+LrSz
VL6ahG2ve8nFkY+jL66s+Faoz877c1zk5U+B99l6j75L7wq910a56z466Q/f91JBvP4owVqq4BWm
G76jpUczdtmnK0nuugZK2CbpFkT/YJiWMZv398jGMcHYrIjz/Mag8pIJ9HEGBRUGBisgjWVoyP3j
AY+sf/4AlxA/iobCoQNo61izJ1J1l+It85kg/fEHYQQUWYxjr5znEXSkwzUWXlvFU83sOBwxhKT4
4iaQzf3qj37rCRt1KJC4rNt11sZUWC5fLiDMhokakT0eMT5W+BHkiNHYF5UKiVPcbb6yxHAs59uk
9ncFQTwd6znfKsiojnbxnXFZyOXRMZ0HzHhownlz0ZWSuMBTxD7H6Oog42Kf6dU52+195tfhSL8w
n5B+kIjGgphsjhwHrxu/gVom9QEkbAWkWF2BTTZM2OPMRYukN8onQAPbe/Qwhb9JyaVosw2DvOMx
SpbKsHR65u3P9initoH4rPooinvLeY6zkh3FZ5n92s6bGGgo7mJzIls32mccFaF/k4UfjQQOpL69
+S4sb/GdsEKkkF8aqMTp14p2c7C0DddmuKvYwcysr/7vt+nkwvJdpf8m8VIB+1volkY4CEX7Uilc
32+UUWX4o+xX34En8pxzVIvHYWQLo/H0+yUtElLz6cUPLgEfQxL3Z9/6KTRxwi9Jfr/QNhOUsbjP
PB1heE6s+3R5UpoqoP8onM+cpYNa3lSN/RVONVt9TppN5ssNFyozczbP1hthUIjRH5MSd5MFJeTN
sJQNEfbxOEafQ23vl1zg4Xrq0Ml0xa8hnWUUHLrpnywliz9W37OFkXNjeQRVMSNtiid08BrFi/Q/
soKXtiggmuRZMZQdfvMAwj3SDtaZ2F0Q029TXWzZ4e1rP3qYdXFYv0pD0u5WBpkWO0WtsY7e+rA5
SoWG0UD4EiN5sJBQc9SnCGOd3eIkO6ZKmGUSbDzY/5xqFzXOKbJIHUTPa3yuVDFsZxlfJUyb4sk7
m7zZ+exTGwugGTmofsRI0pv2GVfwBBHXywxJIPyzfrXhX4nWvp7UdG/YxhWShwXzc0mCp0nyEz0z
6UVkOY0hK+tHlXFeLt5N6jVHgXzDilHNU2IEItmHdrnnVZM5Xu3rjlp5ag9V5u+WsED4It6bFNZJ
awgOh3wXHuZJ3qgOr1adsAFZBRCsZNSzgmoR5gj1GPtOqD8oD7aNyna6fZRJTiojqXYJmpt0nyxs
+bArxxKFHQLfggbati1og/ne4Y+QGZ5wNz631W0aVhcs0CBHWmvvL9ELv3SC7kmoKJ5Tf7PYqAIc
uCAORKw2h31NzBWkEOlBhQOEUAJkWhz0wIYDGHlkwcKonli1YcFpih3cok0PF0yuo2fdbmtKHGqz
RF8MCTBZNd3odNmVqDyqDPKdYvs/iu2k5900xVcWEyC0uQK4VMfPM1NwTEF4ymI4hHMA1JMVu2vf
DszSlrjcRZuO/BIv9nZWOO/miHx1umwfSCUNzk4203GesL2gyNBRuh9BR9pIXdPAQby04MK59n2U
6+y+a1BvSoeHlkkQI4s5fM5EdlW24ZG+ZLDrbTAQ/WYFb30fbW0Gk9Tp/I+gCr4m2dEs/VUSkv+5
WayLT0PnU1blLB9nZiAR4B+bWlIRnP47MQnyUJxMq0X5z8pf7YapU262E77YPGA/hFExSrHDjV8t
TJrmFjJtyA7O9Tf1uqLOB4TF7HeJaEvyt6AloPgjZbk/4xQNhltvePXZEtXxqfcfcvntWR8jPX9u
U82I+y5/zPDuYs4/S5Hv3ftEXas6Z0u4jLym/qaR1lOadSfmM/UuJ4m66tPrtTVsmmUb4dcxhKTU
Dy5AmXFfZLcjSIUifXfMUye+guLaHX9ldTTpq23tM/cpJMGzOuT2Xdd9l+FpHbvP9XSy6eRc65JN
WxDmsXiJIQa393LIdyXJKqL9ztmZpRrBXfg5iMtqOlLg0lGA2uFXNaEIf4jYaEhUhrG3Sk7URg/1
LgoIXX9PXLmZGOXl7OYm+W2v3kwMTHuvHK5SC99cSkH5EtnPvSU2/B/Ae1gR8uBFaJawJcj7tsKD
WJ59QfYC6jjaQB/6JCWJL3AI2j3hRSSFd0QYswVbf0xZYp4IZtaTEQ3GOvE+pin6c3ckZ/3Rje7m
DMY+xaUG9o0DkQ0EUizbL38GduPC7U+aI9TKJav5dF+wjRzxGlk3vUDjN+kr1ZHCksE2UIoBLtx9
WJE1ZIzO0dsO/55nWIf5zxX3YR8N7N/7g6iWg4nc3WRstKlm3zT9o+V+xBzTAYNXMOVpNG3cKEP9
1R+i1t2Pfrx143QvtLcd83A/Ni2a7A93pi2BixNFN336HDvJvyW6K+oAqX4A5dPsO7wHdhhzqLr4
HopvPWB4y3n5rPJMTx0IWt2bCPMhlrq4rXPvjtGwPRe84Wupgd2DjL0pIjgFFXGLjJRNLrhJWPVk
k9BYV+hcymQ+lDFDe/VeIXfKkFUo79VBK4zKqiX9bGnr46wj8ChyZ3L4TKgt0oV8x9kQ2I74HrNr
05JtRqIGOb2lg2irwrDO5qpmDR9xPI42k2mNCuXPUIFOpB6t50kGt9qw+8X/tq7Zu3HmFn7RbIiq
kDWLXHb9HG9M0xP7h5GSF6cxWwxkTBZsnVMULc7ZKXiUKa+tTeLwD7jqaEUPefrSZKjfMHJQ3mnr
PI7ghH4aNmS1g/Gm/HM0pbd4X4aB8CS1RWm2DlSb/dgF/zw68MUQXWelxyZYdtxZ5AJdNNxun6TR
Rg2XbgrPYY/FwhkOKcEZcwk61GsEyw32MMVlzBOSoIaRS2C5BTn3jhSkZOosZ+eqFtW1E/S3KS+c
jrjL6PUC2d8Vnvc5l+11AxRsEbeegA0T8Gj8c1p8EetFLwtrvwxcMz2jks7cFNNwaAZylQpxo6Lk
sR3Fy+o8clNEjk6WnsOCh8JusIUQUe/crE+AyJzjONs/5Hdfx7UCZxYeO3vmQdMwvnwwa+mNL6De
1e3VtPh3i3cdR8nXktePMYOp0upfmdcxea4h8WuQEvHwA7Ix0f1jUXsoKADO8VMtMX+vg8FBDzd5
BF8pW3kB3Y0ivrp4jgYgWxG65eK5jLJdgC0qz8zLUPdgTqhWprcCaEtveadiZkeOIgpZFebCfN7X
qr91kgaRetGfeYAuo/DRmXicaUiSpXgXCDFWm4HVvdsBuys5QbpdzqLJTwxSUWAhWo+6u9Sn15Tc
YHPXXXc0omlGlp1fvI1ehzhDuT992O6lUq+eki+xmB5idnGR/UQAwEPBmzRboLYi5mn/0oPjc66E
NI8EvH5PaBq0x5Ss8M9yxgeW5Qe741XX3Y0U6/eAsrMST3WEGEbMz5FFnItxaJuatHgNluwQelTG
vvc3qfpkF+1eTOm+m+IHUwcv/NjH3FM3Looo1SIWnNBuWgWsupJi3/en2yjCpjdQyrPxuu/SnlMH
1a/CcNg1kBeRcifud9KTHNaRGxRYl6YI92FzD8N/G5IHkfOwZew5+7a/BFCx6NTXrVnzoFCPz2zR
3KHFS/zgLuZuybCKYeezOlTkK940IUweARHD+KwAdsKKcuSGE056XY/LG1I46vP5mm8+2sQ3G7tz
wXiTteVuJkV+kDRzS/CYI6CwnQyca36Nj3ofAlT0q8dSlQec5Zaa3zQihSzx9mhcWfSSKx93Twtj
/EERfek4lzmPrqVmEjcwJa7P8UJg+ATDFLqiD1bUNwh/XI7F1v1aaOYE5qx4sv86u9iJSR6z0T3P
uftcKHsvB3lqGraeZLQC+kd5sC9T9SS0vkEH8adqb+sm+qThxgfTfuTrNhKhDqO90MmpRSmSoM3K
SBfLnWK/SP2V6HA/BQ9I/LZjW9x01DZpfZmjigURCw+msjDLTwFWrlkqxqHlXT2STdDGz7OprC0F
ye3kX0QkiIxPAf8ImjamV7Y/UDKTJY0u2jXlTZj196Y+EiMLR9LE1k1ZAQl1EaR8haE5ujy/S4nT
EPhGytY4JBo357KvFiQui7i0E7a4wUbIK8/4sF/lEPyZv4BgUydkHuVdsxkV0C+Y8G288Lab/Id5
tW9q+btO15w8PjvsF9qkvWuX4GLH9k1tz1gx54M2gLh8krHr8W4VD7R0VZO1wISu7sIKul4FksoL
rb3r90fR9HdqAsqAOVtEhd7TjPzrAQYIFQMpDKAyunsNmkDM4xmc8BAs29ELX+sOK2jM/qbO+w0z
CZRvyy68qSpk1yH1qsKcgG8l99BF6eYxQqmWlqgN0Ba6b3Ls9obMA24r1n2Zv8nD4WpkBw3DXsw5
2JqI0HNcHHnERnyIH4aWLiIbpm1bzhfDSojE989WkxPXn8OqPMqov7hmPBUudGZmlqPMLl2CNHMg
zD28bg0evYtI0CdV7K8mSUBOc9IWVF8uHStF9eMzx9fOhjz1El9fzSVI5kHDukAP+iZ+KRAsZvP3
0JT7Zo42oORco4/lUu9ztFNz6hF1FcIWcMFMOJux8/e2Pe4b8Ou15IMv2XXF/cH2EL/UZltC4C/N
gWby1JO6q5nx+8R893Tk+DAvLcFUNl1Zi2Ghzt8D0Ik9BiAwpuFHG0Jxf7Oymk4KbYRAkaySLR/x
Pi18pn/lNl6Nkyj+2l6DW3g3ZDPEW6LnI/x6GkrtDGZ8rbobBpskR000opKpglyJC7jqUuYk7ipZ
Q4TdfuoOVRbyrZSm1iWdtUpxbDSwHRfGYGzmUwy2guaoJL96SXBQj9n+NXDh6thc2DqCedNiHUS+
ikiSmoHIlO+xu1QsusPkY86++uVtXEdEJRhDH6MPPD/+mJ+VNWxrilyuLlx6NfvGeh+62Dr9s80a
Ku1C5jMM3G2JOvvJSZOjJe4dn6S+LtXQtCkQE1eQsjM45D6Xa9ggEQ31sOBDiOjAhAfrq7Ga8VT1
OPqiFBmQHIBY+7D2Tf0WdGGy9Vzq9eS1XPwvN9PvBUiYrbDTbbBg+NVOy8/P1IfrZJRelbhNOzJ+
gjBHURrCP5ksXi3gIydHzNF7zr3fAjkrQ4Y1NaC5lj9CnUvKwABBdmXnkGjK5ka0+q6HBKnaFNHu
UAV7rS9WzBXmeCbcBCUqT4tA1XFZtyoFX7LEg5eypGGzr4gfcQvhHFNwJ1HbcKoJRN9hjg4z86qM
fTFlp5EiOfpcPqShUkxC+I1VTtwi0irjTwGj7XzbB3F/qTEXOoFHcidWZivwvtopANVqCHKMiycR
kFlh5cM30L7tWPj7XDi70MGszIBpE9IgVCmyAf/HH1c4SJpeeJJWCrIP0LaJj04Cj4v6F2szmfRh
hBg2/dBBdZs31lPuSUA7ip6/viSTvmSyPRZTQxXtIyTol/kS4t9KivHEGyv2WUnN45m7UAePWRVD
6HDiERRd9hglyX0gyl1e4tVffJdWXdusSxAH4PkHNIkQcLKQM4iQsDizokcJHkh9+CEqDU4KT7Mj
cGy0Orwuc3BYGpS9TeDG5DC2dmSCKnD9S1VlrEwDAAXKcIfYiHplFl51A2vVpHl0jPxz/XsSOYAz
WpLoH3W32HDHM/91JMbW8aH788qzR+2U8JjMpymJTGCTXB8qDzKam/AlUe2TmzXYUKQ5eAUPl9tP
ZysY3UNUnVOdledyiA9hwBi5DOixVGFPR1OqS9uAXknTGNn4NuTe3BgF5zOzgeJXBYFgS1HsxZwA
+khdwO/xuNMdPsWQSfXGnb3h0PEUtWvikey+1BDkO5Usqwa9POZypddAfzTOsmznBY+mv6qcyOUS
QzrtdWWZXdiYn6ktv7VDJIcvelp0pvgOY3o7e+5I/T4VS0ggV+H+xmApW59l9RCzs3X78spuEYkF
zA/bsL0WectSfYCGm+YAuvJAQwvDSRGyENi4L5TQP0rXOFjyBXmD+KwmJNpTs80qZm+dkt9900y7
DiSkLXmbBvhaE6QSsZC5WBJP0ZeFA/cmRzsasX/3s3fcyU9LMDgY1Uv6J4LQ7IU19yzid4kQoF7U
d1eiaM1dkuoyxNtRWb41Y+Yf3TS+VDWLNB94VjsDXuwC/xizYtmOFQ2d63mPNoQ5dn0HQbZoEwDW
Z4y2HBtt/6LcWIqndkE4NCvwiyZdXOrh5SacmOn044S7VlALESlUpp+ygNE6xU+jAzM3Yb0pakSW
o1A7kxDqYfHce9r/ypzxnHUkEVSLJEoR44TT/k1x/DcL5gGGuiBtEM+1OW0pyoFKpbCSg5ueVmsb
2MjxI/sjZtpjDJKezHG23ryqqR2My6kbXbUuuHNhBe8R3LwRIk3vPeYhzYQr41/OmpILi0FF/yDx
mohx/hFua4E2IV4QapYTgIrgAitie2EjUlCTRM9Tz5NRmY/Mx2acLeTCCi+4rpunnPGUn40CyTcf
hxcw/rMONVXxvzDwN26tAPHbRAtbHSFrwqrii8Km5kKUC1cW21KXrHyK6W2M2p0EZhWXFg0b2ulB
OVQ2tcZ7OzZoKvqWauEhyutz4AG67onhzvIUlM2IejauA7RI095UHgvNOQM8sbgXE0K3cJrkVnrv
qQsOII5BjsarrjskNgJCQgaKWni8Gy0EjCAwD9ptLq7n2Nt2IcyU7VYfQLFxWAGHNP1F0b6ypr0t
wxoocGydHJDa0eCda95xTk5mTn0RP458eWB+QmW1XBwcsm+3S7A1MRW8b7E/q9Jrx/IWIlXu2//f
idbLdk7nXuUDc6O+Iyxt0Ig8pHXXIqsrKLuYn+JZGErsXYbeJgjlgB70oWXGUCCewcI2EPQi8R5O
Ld73tRLKtXyJesSd0XgSqsF3ivy9U0y9RKcfCoHZp3coVspugckErgfRlfDqdy9RbNGMwlSXp7RR
HdQvQofmRZ/ctHe3lcXJ3uKqk3NMIjajF6tCejOFH1mPSNHYFat66bVoQK7HhUAQJ4wYy1sQ55Ag
qxEXog2te30fCaHf+qjAer976NH7wFlis+RF9VsVd2zBXAZ0yV0X2L8sBx7DriNgMdoT7Yt4P5pK
9KC46Hyf0z0QKAfjQB1TNjl1Tw5ZXhLtkHbDFc8lZsUEQ1q/EnWMAwUDLuCcVaibxyjcogB4Lmx9
EVqCLSIShLP6ykP8S7P2VvGYsh3LN0lK1kfT293OtokZ1umPHEktmJ2Wng8cL9u3dtMxL24teeSJ
Y1Nm+KrHBgz5yN6/yBRrBwxNTm3t6jzg33sCDR+6t3YmzijqvpHVMlnt4TjmkHKTOn8ZHaa0lo/H
UNI/BSpG0stsaOTxYUbz4BVVsR0xv1KA15tpwlgUZYNiGyEewYjWQWpvZBcVBBQzV6zIpkWxiJI6
Y1DfOg3xliICILGMOzyGc1zaWz38yCqmCPTGN8kp1fZwbAb2PLLzHitE/qNbASqfR3836xoWQniv
TLAGjC/QBka21QWSjaS33zKXysgTU44QGmXegKKWunvZOZV+wziXexnUB1/du03vcZAhX8qT4OwP
bH9jVmPDkncbvqSYssebzGak7UiJb9uRYLaKK2IYMBuy0Bqt/to48ide2D+M8teae5t9q2H6XzAm
83x5bIpTOUGQ1/13YyFQWaKVsU+nMthviF8X9oAyKg6WH75SMECNS/kmeiVhuVb6LPI5YriHnGlu
opu0uy/sds0AAQyVDPiGptE8NbAHvJxNNy5yYoecbNk8LDov8HzG2Ag9ZLQyTZ5l6Kqj7zKzTMfI
P2R9wVJrxAMRtd4p5kq9WFDjijJ7dyt5N3c2cdftT9JzZVq5w++hv9K6kXzTFqgj6XNTifnSVXeq
jvk0bOY0g4GtFoQQpWhZR1VjrnIUEZnYJOyUhchSpcwDQWGaWhHrC1dAzC3HAbGZ4cKALe/Pk+M9
93EJiMfD25tWdrXWinxv2MBnQ9/gXzR40uf6I8jWEMaSPYODhwLiLuN0Wz24TvPK3mX2KeesDA7P
2EkGivF9EboxrgHx5MTMO9vc3CRjSKxM7Hq7ccqv804ztgrTWyc3eLGou1TK3qHoeuAZw0AQDPPp
xv4giyLd1L7T8FwaXFVT94N5EXXsgtXIjt1dHiT6Ki78+0brz3rMmbSh3jv0yBrGwacrM/5dECAh
nuoaWxRtSFSE4hAPVHA207aGQ92ryfDVmVpnGxbhqzpcr1HAdyZKX+SQ/ASunvd2d1lyLEIDhfI/
nwUzHQ6gKS15IhkGlAPNZKevraW5NVaAu9XNw62TEcgWQxfp6RCzuGRGNGFqcnsmDHmEBne+8l1N
Yo+ImLeE9m1uU8C7Ct5qRQPdFagjMQfGacVqTw1H0nC2uWtBchH0vYNDrPKUbRpk2hth3C/jDqxJ
MRpEC22mlbm7ph+vwLV/OkmE0bpjBZVXEfNhLhSsQ55L+6lXKVxH9oCnGht4oP8Ue+i70yT8F/Yh
lsBmKbeOtauC+W1Mvqy2fK+s9l1nDAviCCdLnfZvYaIwt2k+ftV7z0I+ZRV0b2ivxAUGnEeT3onc
+VsoXXmMuREyq9skpJ1qA8Mw126ElKY8FGl9LPse0iEuA6yftYUHzo7EfiZLGsvjvz6BvhFfN1MH
txU25/rvp5oyEZkhoR2XaQ3G0x6T8hxh3ha0dBxB8+0b65StSotk1SYnMW4dudbXC1PlZjW4D33/
QeT6d4CGyV7CsxiL7TTIDr0axQjjle0wEmEZ1lTI8yQejWJBToo7s4NvT4YCuBavroy+/NIQSzgT
SpmkSIAYSMLFINo2XUte5ogsmcgdCMRtH7ofKCm/mqV99O1hnzFf2hTTveWOqzqyBw1Yv1YGhEHC
XqtXC7KBYu0DDQZpV5DXrWGmpPowAG5AXdJP4CbLDCeJP+0jBctjTi1iwwcWsAGopcG5kOQ2gahs
M1q/ZKSFdhLWxX2moa0JpCbeycmaACdKVe4qi7c3yPA156F3FBa3yDQ5hvRZdQyHEMG17eKTCsP9
0uCMQ/T1ZsrqK6mZNy0dSxIkk69h3WM58w6WyQj7DCNWHswc0yo+/v/f6VTtiHl+qEv7yVXOExuM
bwzq50FSWTsubWFZ/d8lHZOk4m1mFzmu+e4OjEo7+1ODf9u3jxmDAgA1fMnmZXxrreW3clHF2FgU
4/zZTPQ+XqefaxdHd0VZ1i/sgvJ7p/VIByw+apIdw7beRgtMgIoJwVBKNCWRPGiIsiW/+z9//cmu
BR3K5jaZ2YYQjrEwLFpJK3m+bYRFf+tMh9AiZsB1seBlEZoD2+a04lcxr/rqE++7RM2apslbUkaQ
ax/lhI/T8wt/G0lkd3WKe7JBZsjFxfKXZSdHQTeEatsm/YePvaxK8A+3LrLMxB+/p8Z67qMsOdSv
Q5wZstcueAE+/WShxeyBtLSsDZKaEZRKJpiKUf5LioezqmaclN6HGfoLPesxRwCJxCn3KP82w4C1
E4DG2RtHtQPwChYo8AiIt2uSey/YCX9Hndynnn2l8wFzNwVMLaEVOEPv4URGNJSbSO1Kn6sl2Wmf
1MsAM0ITR8c2onFpprDcScnFHaxfKS2f8O3eOvHUb8uRzywK9bM7IiBbgm/bkg7bLYjjnFVy/tAK
L6nErrdRmh/J7VOAgipv3Jzmch5EeW4n/VZGz6XyrvKq2hTo1GY/47YzBWNATOE1O9Ciqufd0tKJ
F6b5G7rgTahjF7t3vKJzrjAoGh9hG4Ri5tfpvp4NpcfAiGbKxa9LGmms2e8tUX2VRvM6hQSHZo3B
0Q0QR+UT1PSFYnBwldkGMUWyO1JsJypmH2W2LVxTL/DfusmDpup69ZYbybDed9hjcnWx1+PM7cd5
4/KSmA8rtSOK/knaDDHZdT4raD5EoczsOVYlnyzedMhwpDP1xH66izblmPKN17O1benZl0bEyBem
H8firOsUzZBZ5qPfgHzsAr5tQ0Pn7/msOIfkLAtqD5OG7T9lFw1/+rUCE/smsV7siDqwShpaGeEe
tZxWSgeqjph4GlYz2YbJMs5lUf8tHWKOshQ087J/8nPkRAgGjrVxryMOdRyTvDNtzDvnuwVWv3K3
EN8CQnSC0NmEDM4LMD4lE9G2TcNDAwPTNDinCrk30BzcxL6rPITiTWzBSzKEVQ4aTkoDS7ax2b1o
Oe9MR1ostaBIq12QNDHCwo+if14kZX+euzjmHKAHLpZV3KA8a5IdalUC1e+haFRdjWCBZ7rx6ith
CHnWCu2R1QcnWuutKvk6Fh6zkCmDV5QoJkaTZlvEKA5PxIp8UyECxmqeXkInCK4amv0gYz7NiDxb
ULr6WOn7ocqu+9F60Jxjh9y0n27Luk0E/L7SH+qzYZ3fZy6fl11TsYr5UQV1fYpMcG6HehVY31a1
HVylLDA3shbnOeGsahLVHakPj1ZHJrSqGPLasUWrQApUoaDTytkL9kvP8eUW5j2y0bb6QZv8i+ow
ZICPDQ3h705mPB6pA+24HmB3THwzWXnZt/AOsq2pMJx1EREW9fSzNJR6Om7vBgtTU85asw7JeqyJ
m6ly9HjpoPsrb5D34TzWjxViNJb4AyusG3odyPo2OOQ4weWhD5z4886uCBVbmndmW5RZbsjMhhJ9
XrB52gV+Ri58ogu7fyhu+ESbR8ZQIf1s+C5jcSNnflUiBY1yF2xqRAob7DNHRpI4WvdjQmiGsdsB
WQnDoqUx6LgkqZY5DbpJkqMjfQB9wn7vE9dCWTBcLXH3W63ahewUZHSaVQHqN0hXUOdEleT+i2uH
amaOoRI04y7mqXTzU+7z96EDSxwmR7dDz8/5RZZom3uvAqXmYPGY2amc2dcOf8xzFjRcYB85aitE
0VF50WTrhpPYl0191KX7s9QLsYAlJ3xk7VQePNglKS6eWVGNif09aUBJ9eReTwK5r6h+Y9VMG2Pg
I7uYDh1Aj1KkLH5mxLAJHXEr6oKs2+bQyBBpbN6z9KzScwEGBIwyjpomCJ6krNtD7pktnBJ17KmQ
EYxEfzlP2m5R727WVUc15utLpk2m1bpvlMtqdPKyQ61d8sEJeEDaZTnbPinJqXWt8uj6iN1abYpN
A4AtZGxMsi+l8hx+Y6yqRgE1Jyy++VaBCFtGzv5q2czKAz4vMcEpuj0xTSju+5KHvudw6XoU/DzZ
RAGN+D0MDbMlDUpbmhUY1mjc4hJ0R8405V/YUcO41UwgQJL32L6bfZzrD3ugN0rH5GVJxu6YEssl
mZ30AUPaNG6uS3x0SYtMVi3ICuZ5njZTS2JObj0VhulN2LfukbuHfaCodoro8K7MluvUE7jm1XIF
72WHm4Jc1Cr6zsIX00Kg9m20G43K71Q6PpVzCMWqdli/oOatAs6lpVrlmUX52YjuekzZyIiSr03r
ZOBQqvukQNPuRKuVPnGftZ8djDu/DJX/XQr6pThHkekZdvawmAbCaqaMLyY7kHIBWydZ5iZIBlA/
/dkxpPTSJYElQNIRRWa12g3pNmNRd1DRO0em3ghaL6w0DKeGKt9EYfcuDfe3Kznqe+G/JdoW5zZA
j+f0KOZT55O7am88AJ7SgyGQJw1aKiRzhZW8t4rKKx/3btjX2zraThL5pE8bW3cU2oTjhtxk0UT8
TQJ9SwFXtDr2BUkIvH29W3DE7D3W+CShntNimI8LXdiG//okK0SYJecJbA/5hwyxGAGxTBVKcKPR
L8/PrR8Ph4xn9V84tKdcxswCI7pf3JJ3VeA/i8LXO7nk7BwTb5couDGDRfhqgHBdqyX7j70zW44b
SbP0q6TpeqCGO+BwYKyzLsjYI7hTEqUbGEVR2PfNgaefD6qsJWvMyqrvu6yMmUqSITIi4HA//znf
2QbwOUwcgn/0XKZ70fCY5bhQiWCYaoaKqX8YBwm2C6pdqwhtzFH4bGJF01LOjcYd4vdadgq90jpN
UUgNfUpAhlrDuA25W8+IH5mhelOys4ZWz1GuHZAdg0dZcCwN+5xnP8bpM3pzs2/MJQz0xB3dBoHv
+hSxFf52aNYpXpuH+3lBOJtLMhV+VjSH0N6O1XwzB2T6qtI9enKYjoBO7kb7c7+UtKCPJUb8ihsI
YSwkAF3tQAWpmiuqpaizo5wK5MGbAWDb5M1PBozp1omsg5okDOAAbZXzkHvg7EAyG7E4SdSD7iAv
1IQAyNfjp5zvYrfxTrgox+Myt+8prg9Yprm1mSfOdrH4hALb4rDsWRHYC4+9osvQ3oRzQuOFF2/r
qce/Tg+xY+mQr8nvl6ofdwnObg24qQ94PjGPUWkxlVsnFl+KuC63TB0t7QUU+XWPhoq1DsIMrRg0
Y2tcqEvevyfsek5Cjw8WLR2bNg9esjD8HnVtenF6uiIiHYfHxKohoGCUy10K0cjT4eKrWOFjifbp
iWi35BXS0MgBvcvf8C6AJ5USfINrmoPnBz+yyTumXI6sS93dRFfNYOfgPC189Iw49GYIzoXL3yF9
dY59qCZqThwmjBrokWWDf1taaxsX2bM/S2D1M0jqKn5rR2x9ZTaCHeNqz20VABE3R689x+4U3ZuF
dPbCbhYjXs59ip6gKGPeHJGEKaryzp3sYmNihMuQPMCpNT35Qe5gEiWLKN8MNAH32gQjYa9HoN59
7R60PxYbhYMrd+E/SBkCHSoRqdEmPA2l1atbQqUMRElEZV89wSbCHeS08XRndk5RvbRvyRLsI4cM
S0dKdxzrbTE/LkGSbH2M5RvJs+lnMBWihL64qEw2S419iRvyK9f9K8VhGbtq8z67Lv1NFvmghfly
IKz6EltsUi2IEBkDoEwut2WrN/1bmytnp7zu2U3Ly0K+cxkYrRNnYj5Is5j7XRAT3fpdBpXbMo/z
cuN3nBerZgF+l2NmMvitBQDGKhLOU8Cp3o0pdVCpumQDB8zEnW56CyKus1qyZ4WNmmNlT8cze8UB
SxsSppbXKzfEkj+KVdkmqAdmJ/+ekgbH7ACOjhv/6jzGKRrjzQx6VJgyxX7VeY534KQRB6S7gq5Z
Tqzyh1QzUkUfRRFT5UMnnZtmcdh+Tjgx1jNMjgOTiBxH+aqRyyaGpeoKc0/26qurdMUaGJMtVzXk
uxbP4ATbPeCJqbrxWIRi5pq+zwcs74tFgKYPXbipITb1HpjpahOz0zYEFmh2Teb1GEjjEx5XcM5h
haAufFIDUwvuHQd3EFHW42J5H0Ket0JkJUn5FmZoKkAvQhLMFMsDjjnKaJKq26Uty8e0dCgTfsFy
ETL/JGe3c1r8U02D4tnHbERh02L85Bhdm4n+QFxiWrTRfq77T1kDoYm457gpWv5t6uSnlrlJ3HXl
dtTlrQUwbtOm2waL2gZbdYLZgttREhTdxY539A9HlxG6NCtXi6NxgJLWIu1Yyb6OWH0Cr5gOadzf
uaNmmSo9nJOe/xxGBSb2HmlkaMC2zK25ZFIvB89muEsS2br68Nt//eW//+vN/N/ovbqvcgaNZfeX
/+bPb4QJ2yTCdvjnP/7luSr4/6/v+fvX/MuX3CRvbdVVP/t/+1X79+r2tXjv/vWL1p/m74/M3/7H
T7d57V//9Ictd5J+fhjewVe9d0Pe//op+D3Wr/xPP/nb+69HeZ7r998/vK2ni/XRoqQqP/zxqeOP
3z9IIX89UX99ntbH/+OT6y/w+weMmeN7mbz+f9/y/tr1v38Q3kePQzbqlOMr2w60/vDb9P7rM85H
x3dsLwgCaWNscD78xv2uj3//4HoffQ1N0PaEawvH0/wAXTX8+pT6iOXB822XHlIncJXz4W+/+Z9e
wX+8or+VAx63pOw7fhilgw+/1X99qdffTdvSkRgBXJ8fTgXaD/gp6rfXx6SM1q//PwF+ERK/655G
CywJ8CpSW4S7dI7aHXMghNN5ZBiar91/lLzMHaCbNu3buxavCAo4Y4wCySrJ8BYkZffEZUrVSkBQ
ucfRF6cXtxc7v+0EqhVqUquHvY7L15YqVDTG/BjwLmTTFWAKTyyGk+OwTQbLOuRtTPNKgR7SlZWF
iLspIwAlnQW0YojVfC4TatL76r4IGW7qQaCMOEx5ytjgW0pt9zwt3FIojqeCpxiu3a6milLp5liW
8SErESf80ud4WLL9sKE0egD/uAGqTSJGblhzxgGZSWEZJu4JIwn6x0A4o/F3uia447Jfh5LPecHL
V8xU+RoojvraFlT/Gep83HzLfO6QxOp9qrtiaxSr+eqBn20Xg+8IYMMBd9hNhs7gyTkQC022DXNr
1Eg6UBwP8bXN0KbLGG9Vnx5j2fmYqUlZC4ouuNJR6TWporJ56cbwFmkUOYL+muuhIxhZD81NELSP
1jrZMRxC1lL6tq6cK9LCGHZWZW8R6SHQ4ARCBPW+58g5ZajGOWaUq4zp3U7WHmhlb1iABGB+MhAz
12Hb1eJ6zEfXOEqB13xbRcSMJ0/x/Y4HhG/paLkllOcZ9dIgGgaCbVkDgkCM7dfeTjCS1M0z93m0
8AwFigHju7SiL1ZfvpcTamIZ9tSTUE8kS9KAU4VhSmXdc1sFuyn1F86u/JpoijwVTcxdtBYb36yA
sYrSkk6BYEd+6yzuQqiuDlGecEKJs/DxrJaWtiPw1YDr6nvGF3U/VuA8Pgtlka2gMo4cDj/y3GJ1
ZSu3ssE8gNIJt/dJsD+qOIoe45aYm8/ejVwFzd8l6PZccdeZuq/AdQKxaomGDWSaePZWYC7Sgudv
7jsSsIPkQglfetTJE5hIfV7ylROR0gDTuFgjcDGXRXdtEsoQAm7OjOvhptAPIcZg3WHc5H1H5UjM
zimoMd5Kgo1jrPcl5M/HcpinXTFUBH4YrqUdhiRIWzuLV6aa9yb1HgsZJVwHgHHB7QHVjGmp6AU+
gsZBdszL+dsgIOXHc73n7f/ZKrK7wZ6YCxduBETQYxBJfm0do1I2KT/3Eewqg+UUxl9xCtdxUmoK
PLnWVijnG6IBby2/+JRwxvUXXtu+UgMnCnI7OHkOUqxToZQyNDJYe1mykogexjVuvWskRX9LROyr
P0acXhdj7+JuxDyLl3WpC4euQGYEPe5DsGSceaSRm9Sralrx6jVd/dbOOC5lYHNstDmJI1rnYFVt
jIYboenYdDHsTVHw4POwdKWMXCjsdjFANyeTDcQ80sUgj1qnJFk4VK8+OXzDcmsqCRsTz17o30Yj
XoauEXD7JO9Ht12N6IwwDxEWkpCwiWpQP/NoX5I9n1jkYZG3h7yQGMgV1+AwD8xGGpoTUq5aNZb8
2i1doyhn7GhI2M6e/1BbsOJAAbK6Cftsx94LCSuEqhLpllhSQsByP4T0LGQBocWBt3fHqLtajlHn
a65nnphMF+xF5pzWFi8gjYmSafeQG42WR+mupr0UNScvVsO9wRIwk7PLVr6RqiBZ+sUPYxeIQBBn
9w1ZKb9gOgFqjfOCz9AwcqaeYcWMdsW7u9O+B+CJZaYNrQcdJV/66kaR3IO50b31i/VSJennURMQ
xZZzZjxmP0al8DF8EB0p7Lc0WJ6rKKD9j7dnnaR0yuKypYjyMuKfn+hWz/zxaaFcc5uImMp5Kphp
Dgaw5n8fRo8Aj9fvJg+EXhR+8dq53+UobjV6yzYE3tPja+7UN+imGjEJgh+mQytNvjtj9yPyGQU5
oQ0s18JT3uK0gL0ccURgPrqgkA4aT3GkZ65kDG3IHrG9SZbkvhU26INVLkfBoN9Q+xNwUQpYaf/M
uqce2EWNkWYXpdmPgHWa4xXCTNtizE2YbtrutPfKt5I4wBUGiYtlhaxioMByIiPFKqCz5wK14JZA
2eqvQx6NB+Mh42Wckvqce940ICgmpBauWjusMZntXWdy8QyTVuEx5PzIuPQYiAront3L3dRb9W3B
KJ35K8wZhybN2CPHUAwp2Yc5OavBQHALxD373L12UNAWEaGNtFkBLCYC3QhHMTUuvwoJgE0XBkxG
ZPWcFQ7GEQprFzKZVl1m+6ywgL8jrXJTI0ElFUhyW6hrBkE3WC+/2wnZq3iTiiE75YR+uTLzOz9h
HFXFRXNpws9sEva9hoZYTST0UxvKHhbN/bJG8dLFeuAqXYHFt4PoHkgyJNfWtLqt+0stClju4/IN
C2bNRCSlr907w9mEZhW3iNbVuclG76AMqf+c2Dv6vPOE62LcGM969JFzaTD0b5nAg6Xc4EhZYVrS
rV7z1ADjCxmxLh7E3rCoDf7pCAwZZNWyjm7nfDp4wmkpIZyf4jx9KTjLuDGyNzgheCTEU7XnUKHk
LxQF5fpW2zBi6iHuuOg8JMysginfzpL3I2NAwcFvY2fnfuYEPU/BthORt0/W2MqM9TNkDjq4KF3N
PN+UNR6QVSbI6/FMZTj1HZLGWEnTkj3rc7cM/Xk1BfkmnC8D3NNcD1s3dbN9mrPWNz7JKu0sHKG7
CtMgp3wudoT7wpu+9k6MSusBrZ9ypI8iAsHkUchqWI6vplpjwfYK+G9arfSn6pr70jat/fTgDQMR
eS7mLiFBM0Zsx6oELJvwgZb0D7/okLp7FhisoGuyzcQQXCvkbHqz4YarTmwnfOm5bVbnTA2EC21j
cGoaXeo8xWQLqh5L2M54S37tuwVNTFnFzAOzfLSOp1MYu1/DitnCEm3w8EDKz/LGw9VqVv9475xm
AjvXC4MES7j5cYbysbMMLjuzcGpVyxp+uIwhtIpEd/N1CO9uGnpUpFyx+vnBN5WR2jMS3K9wDLqh
23L8pehgwbkHbDdyd6ZjDJZSHNJi3GQ51A6hQFK+shc0ZXjZe+34MXZmjpmhbDYZtp6Nv3Z/r6eh
q9rB6bNCWwIJNU6H7oNTkjINJMny2pXq2o3cK9keetfHvzG5Nbt3jPi0Q5e9fpzD4FHpCITOYqi4
wVZuDdLaZDhNrlybhKagzmJmHC4Wi7eRWgtxUtQZ/6C7zDqkM+GTbmL2rRJSYKqG5Sb95cB3Dtia
Sn4Ez3yid2s5tikVjBRDMS0ihdjGbM2TGkG1bwwtI2KzZOx+04RkiB2Vb1Wf+nhBQgILiSVY4smf
9RmRU+i+FAQn4Ei93vrJoQapmXKLBcbVHM0XlCSxaTU2hpa9uL3QjIX5CwIAAKd0KqPLICMG4phq
Nyl2MTkk5aHgKx28AFew7wCi8ihtJKgynLBceRMKSQyWl/Ei7TIcvSsoZOwqO6z2y+w0GzFKgqFi
uEhvDDYlml0eUX0xoTD0Nv5oUT0lARk1JNgd23GIwJrlPC/DYLPOAiY07S2EO5WyD1RL/CKBU4J4
zz6zbN8W9nzT18tjovvmRoHRYHYCJAt3vUD72LXzXUR0O7em5LHbNETwxUB8QfBeAFpX6T4+LKTC
YBWkKwSBSpUgI0JeDf7Rj4hyyDawb9t1fBfcOovbHfEY95tmZMZSMOIK/fZL4y2QJeq12uq5sywM
MwkS8NASYkgrinxa42GfadT9PuvZ4gWrQDmPQOumEvb3hGFpiaZX8gQXmnUJhC9zxDkIkIcTPQwD
N0DLQtCiFrpqeGGDYAETJU1LSB/nz5I+u4P9eVh1MmYuj1FKLAqbSJzjoxOKbWI5oGwFQwqC3S9P
K4554Vy2X6Lu2xDgH51IRbO8UsA7qEMRc1GL6mwZ3KldSNGNMADz1ZfcJNsJa9R5tgqCfQx9uiIu
yO9ErHs4/0jbVoehdtnKRAhRVUX749wGMQEkGpNY5Ipr7Qb7OQ/PocMmUfqPS+fRXJykW+y6jIiS
4iZnCw4ILkYf11xPDqffpuax45aNggk+DcNyE8BzkCPLW4FJAAhGFG2iMh9vJshzB7tvbv3OI1LV
cE+YS+azBkrpdbWsulyzBrMc8yOM0xjWIn7oOVxdnv5B8gpfckWDDd87sowcsg5zOKuOPEkLaFwQ
NXTpYBW12mHediM2/8BgT10jGhZThQteK7b3KbPtyaTloY0X3rOGzIcTkLtf80uZNR2tjEi6E9OX
maoHeJNDWMpnONJtQwB1xKJ5AIh1P2YKmXRo5GENEvvZWD7GYylOwoJ2WFk/5rIMTgWGlGE2AsSE
GTbxwoCkNX5Ae/L4NWwYB/S+RXHDskp8djltKYU64dJuT4yMoSxSnRw2ldhatn1J8wDfKV1GvHOT
A2IaOpgNVtuAm7+uDNn8ROI6jigKi5uOFmoC9zUaLrBEzVzgarblazxl2RE4TMHtcr3/lTfCpm/L
aGaZ4bxJAzi+LOrEhGVPK6IwZ6XLZh/7OQKGyWllceFvhGRCizm+cjqMwKPmkCuDhfiJZT9nyJZI
oP0xktlwn42QZZUdwzwMOI3q/azwJqgZP2neCPdcB/O2wn95ZHeND5QSArmuwN34Hi5C7C0qRAmV
EnHnWs8lmCmdhdifOMeK4VGRpDhM8/jJmpbsWE4MmGYFSMCA+vX1yYptuSEYlO0TMDpkRnB5owcf
LEbWVyhXHOwKElhjN/9Yhpq+6JZpucPGzl29tYUJX8MCaIVFwyHOjNcGvgsr6SMHoat2qvSZm1ug
m/Do2QQoPGKyY07cIWM9GeIq2eYOZZGFRZ4eiwW537chcSl4dOIHMcKyUM6j7VAlAxx/mWSwVzXL
T+NwFAyHiuE3ZKZpKfZz0kLXC0AKi1oPuyViaN9mjAhIJXtnEU7bImPzh7SUdgNtwmn0Ke25w9iS
wjUzB8GZSrsVS5xyfPJJwVvIZNvOMfBXw/ZRrdF2LJ4cvVanvlsqNpwF84C2HcjhpxzdFXuM1gZG
HUWr3RrtnhHVxvbH+uzk009T9sTWTKbOVswZixEVCczJhLssfylc/6qpsvK2aZsTU8CDIh6AI39b
z/57jlmBqB+dWOGc44keeFGVDV3Jau98zNQnfuZNM7M/seSEbbKHZBGYhzZ8D/vxzS84U7dkQwcR
gDg1NEyUrNTuC66rTxOefAIO0304AcKh6QaWC4tLkYUkS2w6bRtxCMKcjLSAeMEpOO0tJlwMcTYk
6z6pYDxMZf6j5QTIrT1d9yOgx53+NE1jh2d4uJUWesxC1Jr7DXEMRUsToLRNWAzJ3goy8iSDfaxs
ADpayF3XWy8dDTRbfeQNROlJfT2puD0PHMHRDV/LWJJML0imjJjCRaZ5J3hwcudQAZGv1Z6I32th
5ffGpjPYiXMMolFC/Jcd2cV3in0cskMr6mTrSrAfdN8RemAIeBVMAXtz19A6gI9vthYox6pWW9Tz
idvHpJlP0NOF65Aj5cZQO8wZ+j7ygmZnNQM1QmreZDC4IPjP7t2XzA+/LNGQMnoYmR/ZvWH4uV7g
rFnWHI6HgoRpwAt9aXvvjuqS5ETn7m2WiUeOq4rH/C5xPF4VVnhMTXQk137KhPkCWV/VgCGYdbKR
f2UfxTQtosgkd6szuIwbNjj3zP3Y1A4dXl37bCX259pzDkPJLtADyQHGLdz1q9aZlN+0sFmbmNVm
5erU8F/qhqRO486sB214MBFvwXikinOY9F1s2R7OCBRYonBwp7AKBiY9lcZ8tk16oyv/lhkQocv6
s6uX+8biBhKmpG2tzuCaYONjcye6Shqm/YUml2BL87jgcidv9RC5092siwNcm5h4jFqOC5LRkWfj
Vzy7E/mlSK2UYsjoJaMoz89OGhcqS9z6aC0JedCg8PaAH7XM/CBC8bsjp5ZrNspl5+9Mj17rvPhz
eisL56cvGZg5OIxJP3YquXWb6Emu1H+QE2CzBORV2DUJTspoxOla5ZRMjQn42jOJzO2gzXLvDWSi
VVhit8OuXrJgXVTh/uTQr3Y5uCLkflBBgdeeGEm+2i6JUkyDZMAYsWIOYfPmzt+F9s6eJ9meqh9g
71/pDeIO6A2PAZfQPo7o7vbtFHOIAzGFQfe1K0141Mx5cG1TFwmAAjhbf2O7BRpNqQnFLjDjY/xX
ReU8T2X/KSafvImzYeub2mbgKXEutwTqqoq4Wz1VP1ujX3wLjg+r+00Qlcd2Tp6rLHmb8DldZ2P9
vsi1riSarUM2NgWH9mIvyDU855Zi560AfjT+g8oABWUEBDcAI2G78v7GE8hFGUuJnY+kUNunr57H
GQ2e5WxhjJ918jQ2uDjnE0NGTD0j0yqHmWXv5nSU62g4GSylG9dHeFuc9JAGn1BVo41eq+zysMFs
33K8VGRNABrsQ6v+Og/Fmc9Y1304TZtUDyhgiYl36EI4iKuVGjT3875u0sfaYsY2LYvcOiSlMVUO
fBOPbrB31aZFgxOW2NdV+ixGnjB3uFiNA0GJfqJr+oYdxamspveFZPx96dtfq3z4PvQoYk6Nt7Fb
D8M2efmx7545AWHfN659/UvmorOQUJ8bXEcKSTIIagBP0bJNKvEwdu2PnNEv5kMSRIHHs2Gc6UeW
n3QM/pq4fbzPctqndbpsW6u492RR3frAfzLmS5su8frrtMu+1ML71PGyQjwEuz7hAmCiQFcBdO8l
4NQOegQ6KJi/rnT2tAOSdew3YiCVG+fb0RAwHHT/DFfEWAdrwiDe9Bq9BpmTM14Poj0YHxDaT9Ha
ueAX+IdTj5JEd6g3unE5FUwTlAEGviznhRi+xlH0poC9NN74FGpFYqkSXwqDnKQX2jsKw9xedQgX
Mby9vZBc17HlAAlZEzaoY5OP92dka5how+/MNUH+dr5iO/Ac2ugilocjt67UN9KpiLtddyz9nJzi
GqepSeLIHNBOlHLyGIrT2AwthVcOmi/XZ8vkivdxuxqJgQNDiN4OQrZXM+eDDbMr3hsVtg1FwqPw
HbXPPJ4IlHfASLOzTVv3xR5caFMWURNQ5fwu0SsSNtOfqjt489zCR0ZDaOz01+KKWmixinvVrT3g
qIDRse1kh2+sAawfGX4zFVU3xl14cZKecrCrYkDAj1TrHS0Mc+lsU/xGf28kJOtO9yMYq+yCnqsR
YJsvPruX/x35/ocjX/ffjnxfy99uXtukrP489OWb/hj6yo9K+KQMXIcBq+cL7+9DX/nRXWe3/E97
MnAC9Y+pr/MxCNxA8Do5kiGv7/9j6ut8ZDJrS+5OAS5eosP/k6mv5m//55nvOu4NAuUJz1WudnTA
SPqfZ759qkp8bWSLgqrEhznHqOfqqL3viwKbqhHaCt++KlLa5oJsvKTzu4ULVZfMf5lq2buij3bW
qPYRN3NBVJAMTL17biMH6lqB+Tq9FO27bhhFBPUXON9vjTbtIVsod6XdqiAsphV7Vxzk+HurtyJ6
nbzmLQ4aBPHsae58VCzyBcQn2kuPwRWcDwK3D4xvNSo3ioj72hJMZb2zkYXc6jV+5xCs9hjKGFv/
1NSmJWNQHESdnDlC82PPOw6j9Fa3mqB2MVI3xhb32YuKGyKpP72G8ExOYzpOjt3c3QbTcJYthkIP
s1nhYJtT9YMXSmp27c3/2ir+I1uFK/7dNQZv9DUp3/90ga3f8dcLzLU/SpukgO2goEtfSC6jv7oq
pPwoHI1DwvfdPy6Vv9kqlPzooAhp28Zc7aymjH9cYC5eDIz3mkd0vEDwN/0PbBX/cn3ZDKwc1w4w
SHsuNfDiX66vZmxDrD1zuSFAzt5EUgzR3qfQKVpHvv3Tk/KHo+NPDg4ncHgW/nQ5K9sXWitFESPX
NHrrny9nV4BoydFzN15Jv1fO6FX20n/QcbLONqPuUAZMeXwG26Bw80XTEmB9DhY3PJOzG+iiBGDQ
lm770Do/yMwDxNJBeWAqGt+H64fcCT0MTwOTJyLh9dK3N05OkCaZ7Luy9otdWY+Sk4YoPtvpKRz7
dGdPAZ12lXQpzvnbB+I2V9KjNsKpbUlrSHcdscVFllgF2kr4J9SEah9nabDBfv3ap9bXNvbSe2Ll
P/VCpfwytdne80jQIHmIa2eyP7m6qA6A5BfkDru+GTIYHRz64hPGR7Mj8HRWzSie49bxzmFQB9cx
6b5DoxezGS3R08nIfnKsGvGYdaH9qPv9WCO4te7YHW2MMQ9Znt+QhVguaPi09WUpQWy3yh5s170X
GRkaIxWbr0gTY0OmuO/YldGfO7MwQeo/QVWdT2L9EI9mOvWbLLfqB4daizDv7lz2L2T9kW6SxUx7
1dbDCbUvp/tPL7bca2k9ebJ0L6UY6O5S5SczjMkxSxX7QQq9KAcEqjTJ59Jk9lPRukzBn5hQE9Yi
f/m0wvP76iyKT6MGMeGbabh4IZWuZGWoWi02wzR74HQNrOfFY1GOFnqwbPtZtGFztLfNEEQXYbR9
6WzbuWbXGzNvjIYt0ffDCiO4r2UbXitXTgffiO45rS7sgscnKwzPNYnGq3SCo+019vAZK9zXFOwk
PW/+cBY2+1O0bTr/pumxm7L6kXyLd7DcU9yV9WloGLK52lZHW9svFecf4OJ2uZ/p1LhtanVq7KU+
zMbDj5EuI2jt2LsXjK9keZ6CprjrokDf9ems7+osoxxYTfFuanP7HHmOfQ6qkBNN6x673J3uf30Y
uubEgGC+/OM/JSPRRybyQJSynJGOLGfK+yIs7dxeXvgb2O86IMIgtTHIojqA+wb+yIPf90dyfQJr
sKIII/afuqR6czOQQxgex60nquBO9Zhv8nHg0svQ3QbH0beDgr4wLv43pa0bjjbzC8eZ97RJ8kOa
Y+3EzGJdkYmtACSWa4EB9vB2LT4Yc5yKC7E3vzPeuR+eoyVLLgQ1kos7EMAVJv0U++GTlUfT5ySV
sEmbniSJzUARIkm+kUQjd1wfNAoDtDpOEqCk4wfzQ9LN80MRL9tKQwxoTC9vWvqUy2hhd91P9qkk
CL21InBSWIjNaRzDe29qzCmE3XDd6HbnLxh/Zic9KpNTho1lQ+Uk5RIU4DBy99gCUO4WKCCxsjhQ
Z+PBdrOfbU8HQ06FXDFk/X0U2CBbCvux6KBikeiKDR6Ubu3vK/0rkaAAdGkYbopBntu4+95YBa6k
bHqyBd6pQEbWfvSXXYUnv4Lz/VVYlDOAisuoolLLvdN0z4V2mp2UEFqXwqK3rbE4jXfpC2kRbHgo
WE3UnxJO4//04dd/S1t8SoynKRSxXPtY2vCCbRoXHw1anOUwtcuSIb+UOkwv1ZC88/s+5CNz3HFU
BB+aaUdRNnjmrAJgETDhrqe5fajz6NyWDvp0Jp5SK46fe6pRWXm6vZNRc2G049y3rs0kqtx3Nbuj
mMWRWWsF0S8T3QVoS3dxF1TYei394Z9lYdFcuH5wENW6pTNk5EsAIaMnP1HzcEWo7ss4xjCD4XBH
FXXPzO29LQNATXkluNImB7vuTzRbW37dHOupefRdk95ivlsRwCER+DafH5WCnlE34zYOx+Ac6al5
Em5612HHvV3ImyKuEZ6eNWfpzry6S6H2jKdJfzUB+agGx9c8ue0lL/rPg1/RshnBAVBOM557Dd20
wfN9neDyAi0n40/VCD8EmMHXLKKgTS4uTm5dIduVX3x4kYfJdYrTNJbtJSRy1/c0ujH0WW7oBX6g
3SA+Bn253ESJYi46TCeYePI+0DhzMsQP2pRZ02MMmvfLPDEddyC9JRDgFvXGUHwksj8V55EelGuh
l+kzqUs8TdhWNqBywf5muTjGtvWaS5nTmdT2B5eLZu9E9vBJquo5H+cEpXbh6Ag04KlSLZx2ZiJD
GJpLI8HGhm5aPLczIWg3cd03w9ZXhcb8TAyRjBTecGabt3Yy37ivqed88RasaEhJhSiTJ3vFs1Q4
z9By/c9+ihpb1bn1NM8LUusYWLfp4nI3LbV7qrtOnEvotNcoSl8LnWRfRnbyjAC65nY01Go0piK6
slC6S/LlHPpxecSCDf8in6vXCW/EUIhvYw8HU4TNJZZ8qlLV8KmAu7iDto7Usf7Rrjx/P8FeojKe
AImVZw+/PuBQy8gxQ/fRPqjYTDL+zwZsjMX6YXE5PsCWbsFaRmgzffEwyxupzLUE48ehGYm0aoP6
xmN5Q3bIvgmZr4HzyCMsMb9x4AB6iM9Dzi7GyELd/Pq3ZDT5jUyONgtM5oxQF+fBvW0cUpxZJWt0
SByQedEJiNu89xBQhk1DcA1UvdjYqFFPTgFUwghnS045flqmQdykVBl1lb41HCYevdzOjipov+gi
zn7UIQktkXmfC8YKWWe9TMbCVdrl1Q1JAQScJLMPkUm6LffJ61l1ztG4zA/CjK6o3FDF6ZfeeKp1
J2F2Q1Y3xXiqKmzlAYaSPZIcJR2mq+8qBRyZ4ydjHQVjj2dbkrSLKxBUVobwW3RHlUgsHQyjj17j
UQZj4rWTiCCTNXbiyR5neHwdfjOnbfqLnFyN6gRqNvRhaDXMiPACZ+q9OjrkdO02Ku6G2KZFbP2g
0+zzyIDsOhHYcOwlCm7GQfo3vWm7m8ycEyJjm1bU7cnzxuZLXoRXpVs4X/Ni+lbp8iUpnYz3IaAu
3pAMcUNQL8H6IVkn8647ldyyMvpaUoYwQjf5g9NXwyn2vLdffyqYOi+pCS+G7DXeKqG/ycTcdyQQ
5nJSRNecdlOBC75NA9gYiojiBv3tlNfB8OQOhpLusZTf83WyVdTi5+BOlxDL7z7uB7WvGo1Ej/v+
2RJltKXDuLwjMPb/iDqP5ciNbYt+ESLgE5iWQ3lD35wgyG4SNuFd4uvvgt7gTRi6upIoFQqZx+y9
th/UnvCOMCCIQOjchFTiKH/UpomgrJqt77Yar2maepRt4MFmzXavc1R8Wc0wB/owAFGEpHEJW926
CLxkW2ERNTRiam9HK34DEw/Aw8EH1sAteDK87OAarGpKR1g32yo0KjdJikvm6mdL99gStZW6urH8
6Fv3oqhonwrJ35jCFNiWEz4z1HuQPGqa4NYSx7lC7Jy6cfncNt+ow/NbXi8bspxvmcUnfFs+2NsE
gXztWVVGcdhPZ43VyXlu1CdvMYk57DkPNrjSPJrJIyimcTsu99SY6hdhK++AmXe6/PdDWdiXleXO
27jO9nLsWEb6483Q3PnRRNm2UzXR07aTvdmKL+lADH1UGphUZpcBt4GN3FdOc6m4r7ZhUQwXHaHW
yc/Ncour+dNwUHGg70pvWe0wI5Vqo0rfvjmWs/WKvjryMJOD7IPSWAp6rwF0E1nNwTa678Gz1G2K
invCNOTZ7J4KgA/HprVFMDUZwIhK/fKX7HyW+d8GJhViQ0zxlA8MRuIhUafYAT0dG8gldbdoeD3g
oviJobBmyvKQ92x0JcEyeEzRAsV5Ld8rs7WgTIfNLkXtcAGI+2sPRgGMVpHAw/XkZVFxq1wyEorl
hyQu05w8dfz/PxX7ecOZO22YFtrH/0TrOMII4cKfZzHJoDzlR2XqEVDUEIYhSRMnqXPklHkefRQu
Etw8/RfFvXyKpXHPCi35sJZ6qIPQeOyjQIux/DR4vWjRsk0Dhm/XFma1UyVJJOVAfdA1sfMkEViS
LUCCim0bz8T7It1V9fjzkbTzdxN3+aOo8WBLK0XfnCXNBxBEdEoQR8/E/bWBW0lErTai3Vhvs6eI
R7ZLKqJqhjCHZDPV7VsDAqgvrfxPiemQIXln7otmX1SJunkDScrcNVBgQGPvAR3htlbRHIzLCxBP
7fDUVC8UtN5Ka3wOxFbo16xnmGTZ1Rj0LWEC0EHcpPeCCb869BcEgKHehKTD13W6dQfgOzWaxlSf
SCPzQMBAGAO5albGAZZjz4Iw9E9V1n8PQr0MS+sccpCtjPYIpF//kTnWQzsfv+2S+HdnqOZtxrdj
VzhxsvHCTnuKiZTbVHioHmPuVFstsXtyQkMb4LKnw94NzeQmTMh0SFOWHRqiWSNt+msKtJDWfQaA
CGo2yBFUUbY9eKfsm2SjbwNcOVthOoMutD+qkQy+RPEmO4ORnDBHaUGOq8qHFXDqTePEoOw5b1lG
6TMEa3esrKOAse9grbiT0VU+MRYAt5IB2kg9ZKEzsnltrnGcDWqbt11xTfo+e5SNwxUhcA0k0hH3
PiHnqgP3CPEvpjYFswir6Gt2SSh27H9cVvwzwQXPkT2x8sacGs0GdVWRk0aYVOgs4gw1cG2RWJQc
EORT6lRJH0RQGK4NsSRHwX7sFTPwnu42fYw9auqqyknWihVsgi7GlztCYzVycikNIfOt3REV4dr1
yOTS3Lgzw0jgbLBn31oBnKxxpw09OpkueX9KZwNC5NCgGi5LAw9jLtZ9pH0MTncA14rCSHkmjR8S
9Q6Mwqr8nazm3auBA0wZnWRp9eu0R8JalNE/re8ftDB2FjUcBkAKnDNAItJWLx0Cq1XSoloZfYHB
kzRzRFGsaM203zmNcUG4z+ZzqgwUVPa7YTtHa9G2w9jL1w1e243gpAYb779WIRYDcrtMVwdykL+Z
2LdR5Rrmug5BTrJKWLudeHUTdM9F1TaB3hmPEFynMeMTlJkklTcbg9I1biFn1ao0XmaDVVM5nh3D
h9aaIqHKYvWnv1rh+FLWZEUKhwGyf/Mz9WMWSbjzCe/kRNQ2kd55B9UDb2xq6EaN/ZXYKlvXi857
6myYX7l+tKwYjIhJGJULYo0QEBYyybpWllxVUocuiEymHIZN3LC8YwWMsHNCaDa6MyvtlIs+21gJ
QGzVfENc4BOcBb9c1RvlSjx4uf5RzflzMktIKKj0a7x4QCUrwAHttWPFdzLZziC1wYo492c8w+YG
VgVES9NisbnYhfIRfWNOdYe7kAdYMfNY6cuzQAGNWrDZdXDVFu2zWx7/+2Hj4DyWY+MfnAZevwM+
MquIfq1MuW1FdZ5a/5UFHUfwIL7GykV3bP7RlrjYaoh30vbP2RxNuG2bo6wQ3HZOeE9wX5iDf4AM
kB1kMSDO0vtjSH+7ss0aOrVW75LCKzHbpNoa8bLd/Wu65EtXNqYQo3lFK3kj8u/Fz/rn0QBWYvv1
M85ffE0b2p4vF22DW4hkTX3PgT87h4lMBzSWiEpkbR3SSE/3VgfEb5z2iP2gITrttCKn60MwTsHH
+tsRUkRt7TCBeM5HvEzzeMA++TTW9SdM41uRpg+cJs8+xR2SCPtMfjrHg4Z5DPaJ152xkpIdFWrP
Tj8EUyu+SM75h+PlzWa3OTTxz9RFPwXfmEWyRu4NKzefYEPostuRBoW4aRwNqUWGScgCUxizvW2a
8sUtObFiz8nWZkhGtF5iFNYr6zXGmHL0R8H6UOcBollK0Hq3y4SDtHsI0SsUD6fIMm9kGGDQ4FTQ
FeImTWKb9dweBGlXPmfqWxTGQgrsYXChX+VOQJbIEhixnzU/j864ddMqRAQcFoSRIWTJi8U8Un+n
nh6u20b8llqMQpDdr+e/MKMgX0ZD+Rjry+K6atSKu8gmGZUeyvryjVwu9pC/s+qHY19Ev+OEF6CQ
OOso9ed0jDZtXZOjlTGhafI/eWxzssTxu6fnD8wq6NF0mEyI840Nfpgh9r+yEKta2wp2rwhBlcp+
9Rn0dTnjb0kT72Oe3ec56S+xVuIdUfbn2O/Q1A6bvkImmaXGV1Uk5XUs7BdNtwmynrAjo8lhfiUU
zlhkVFDOV4NCQJVbSLctxNIZo3u+mgB67Mx+FmaYkPmJxIOwTbgruFXXjd8lWzO3/wy2SaKkLDZz
irnMFckOClyIKohUpKZq93ll9hdOhBLZBk5ekOvZIFZ1n+zzotqTeN6CLUB5EDX9U2i0F0wtCy2u
XGLDXh383USGOD+ZVf001p345nM2Tf7eisikMP8BLJGMEjR44MrZ90qeLYkNyuzr/qG3CgCKwveF
WYZDA2t6NpGiB75nxFHDMC4BfaEBBtSZBuJI04jvhfSM0lwcCqmTXyAk0CQZPfIJY0ge98Ri58WG
KXJ5qzEhq4nwSlOvzZNEQ7E1WbCtI0XqBIPQfojN48x6AhR+Si5xGlDp0gGRm+IPl7IV83NSIP/o
RiJBtLr69G04jgbWI5DsMVc6HxQeRoSxJqFDDkEMB3ekIBVFoGnk9VVdiJXSpXAtp4ZoxQsTKZo4
Bzd0WesQ6u0u8GSNjGhwxAr5QIykcMCmPKGxkSG+70TPaZvAV2cDNNtJmckmk29DVPu7sPEeWuwA
nOiVvZtJfdopI9f3mgM4NBr+6vlsnj2FALlJ3i32OAdeoj3yJ2vVWv58QlyB3qgk3MdB/+dRtB1L
e/wTWjotOv/ViC6qaVfK1Ft3tAVWDx4cGf5wa/Sh2wwOSb45EzP0afPOiJximwvodF2UXXXl7SpP
IKbTyxvpBjIFJgUH22X73y8aXsNqfjtzQNypXSPBzUKV/4MM7cfLwPVyucByi5LnPpbHqmkjhOEA
V6KWIQDF8M7IO1aVmIOEy1vd4EIL7FZTq9n8asIuPNfjk/L1H7+zf13PfkAY/jUTXBKaK+ASWt25
EZVxdjQyuMNZhRtSP0hrQCGz8ZV5chtZUpD1D7ijh5rAMtj1IrxKBl9ojCaD28T+mnJItoJidTQl
MmeCtYIlqL0oGChjhDF2bHugGYJc8JqqCloXzT5MFYhPxWhCgJFBb1Rn5uyYxVh8rI0oEttoDjeu
T+6zm/iBPROgPGQWCC4TQ0MvMY2WQAB3VV4s3pMvyD4NYY4xGEWoOHnS7u2294+dL2EgMxyO056q
Cm5m0CHNhfg7PgaBhmhsTCjvs7N3O0bZPe1etU4zNC/xlHqLfbakiRIvfBVdg0dfRlLgUdU4cjJ8
mkUj93ypw72Bwb4A0MNLjX/ybo1oi2KbINf/+5ORjMyrCXGtYUIy+5QfJsDAERnGpp0BMc49Si0T
dcytBjy2KbL4RCvPPic0I/LE23OHfBWV/SLbJOQ3HC0uAXN8H6LRuNfW8AdpW6DXjv1eyZQYB5Ox
ZWT0zbtGI3ObZziGbkuA4DQaR3vu1AVFD3FhCEaoYaOTGdeYsdrmlnsQeaTZfrOpCTHQdjvdcbOt
F8bfaR4+3CmF/qAnb50qTioaj96kN39Gaf0F9y4O/vLQGX+t5tbEZJo9x76K0R5PDDzaKmYFnm4T
3Xhz0lqQalu1W2f8NfT3DPNyw2B24xJz5Q0I/4fJ/ZKZCuaOqXjXhTmcFb3foPPq+tqEeIs+tE+G
p8Sp/M1sgENYvDHsW5hwMoXSA335XS0CXbDD58wKuyPm+e6Ir9pzEpcMA50RWG562zzj8nWFPERU
LSdg7ae4xpUVlqFAOo0mpuhwm0QTPHgTEKeXmDdLRhfUackPMAm4SErtO2MJYWfGC2Yz0U84m7hs
LGzG4zy2L+1IMPBY3IXsxksCNOvkFNMevNkYaIWeBx2t19rtxbilJL7g9RNrB5f7eU4ZqpBMSUlm
T29pTNOWQ/0/2UuaXIxEeEd5SYylZFE0ZmFx9NAp1TK+zEY9sWYDXo4djjvRKrauEDv+un6DwkiA
9MzEzZY0l9nEI2mb8DAZr/BTB2bgI+do6I7rIbZY6xjiuWX98SUIt6BegL6qK5poc4nxlf6XOdha
MBLkuIq72ggaS/yzEa3BF+ZRAjnSb4YpAtOR7bMgQPrZUqwKVTIZh//+Z2mgpEzT8Y+gaqo6gTCw
jqjfJu9BD7cTSvtKWGY+Wt3+yBgGTSEjW1HkF6xJWeWaV89lNRQaAejCi5f37tHQRxyAs2g2tH8O
uKxjpHHOeS1qj9bjFtVMPT84sttU6P7nzCyeAaPNl1GwHmN0zIKiucoQsGaJktRtfKDU4Lc3bWmZ
579zLPprDWIOWwGxtw6KRTua4rdisANz8LRzjn8j8ip5dHmOKwFp6OIwqI0J1IRknOJ2tEBiWQVq
P0Duh7JJ9dXgAL/HSklQfaGCzK/Fc2xN1ca0yGr0bJ3Dr2MzOZNTmdFESEIs1kmC+tQe6K8H/P5M
f0saS+Wd9BpzaJoCEipZrgeOP370QPqe5kanZhhZGJIUBebUdU6Vmcy3IRurq0cVzlLvUVRFfkp7
PHyJn2iBp+MEbwp8nMRgsEKgJr5P0xTfjaj9QD0mtmZFxhLrsC2OtYEsGnVHnw69pWwENg00vLwI
O13c4wJNZT++dX2FT1czb4nMPwfBoeOQ8nEFN6cdpK5v1cj1AZ6501hI67wH7t+0jNxtPzbqJW7B
C/TwSdaam863UZBcOupvbelaNJNxtO5AXu+7mLHmdHSmNl8rbcGp3Hye/UXMhCUVVqXt9KY4zWON
Y6XHGmIBbg8QgT+DkiB8x4V8M5ch/OKcRY33ieBXA4J7bNmhSH7VWteZdVURuXGD0cy7ZApfUORW
J6R/YPCVwakKdK22E/M4lOGtSZxh2xjoGZB/HzoHFl6BvHIXlq8ZiBgE/exqJva9T7pPZnoN+NeV
5SXRdTBvkBdgug83zB3mNp4dtavdLL22oZXv7AKuet0XBwjK19lHoGSI7yHSLHZsk71RGpGWrK29
sf+N6kIi5RjCfWm5RPJNPiRSJM0cUfYSH67jiGvYEOfMGcZZdSe+rRulNywX6eDXwIQY06IDW4Gk
+SwVNxuTN0FGSqmupcJdSOnjMLdcaTpOH3dZwSVp9qhRXV+B9zIPmpGAe3vyz2gqh28ViqOrhk+t
ADeva97VJtX+1ts63ApM4AywVkBBx13sIdVGM+oX3q1afHnCol2W2Zdf8RWtUX1s+9a8FsyAVh6S
6nWzPGPTU8QbpuCpIAoD4ZATNXHRbZcoCrcgjrb0wWjh0GJ5YB2TDlucEl67yxL3nZsvXQFB/DW8
Bl3wRGc4ZNo/J40bFM2+s3GT7CSU+yoqkjLFYN6KxXmNjDaIlb2YkyfoeugUyF2ZboMfT7eOUTeb
qHUCanXX4bIMWxyPepm9z6RGMvjeYKxhX5hqx1Yv9I2M/cPAdfMb+eZOjuwWh/9Ij2o3EKEO8926
26nayWyrgyuiWagkUhLUErqk0cX5Sx2muesRdjKuVyCLPTD/nVHg1qeORJOeRfeRQEj6tSp/UXAU
H9bMXkeEzE5YJWGZVN4VHIe+TqtGbmKdMTI2m/xfyaBpzjmqFIu7M6IGcIKO8i5pb+XnaoTFORRA
ktKYdf5cmQRbdmRRDN7fsIo+kOfTM3BpbTLTLQERK5uNG0s6t3a+DA/o9mhiQM8wvgpHtVuQNPFG
GtDEUkBfvl/z0OkPc6LKvdFGuRPGB8QRr0yV5kPGylhBpbjbgtQyGzsJ/alrQE7kB25tSIhFM5xU
gi9NoaEHkj+YOzZ8Fxywxg6o6I/Lq8PgJy72wu+24ApgimcTsU7qZC5+5pL56FbzDXVPy3Hn0A5g
WO4vI7A5c+QSTnu+el67TMmSmezCsP8WQ0b0uDuRztk2LmUnYqMoLqExw5hEaJgGCeiBBx7lEcQD
JVrHQ/Q5eFcu8qq7JrVPohC7o1Uhf3CL6dj+hcUgThHFHWQ11CvEmnr70i/OBRl87AEBbiVyMACt
8qOIQjKaVf9ZC591FQ3uisV4f0yXsQOzjEPN3zgTFUR3hP5I+Z24c4X8V+5mh8TPe2THIZALG04s
FqSO1Fj8owGbFO1GNJO19XrhrNmLIllBbtM73MSVfS+t4ncQ1YstpfORFpzpTvNw4VbghgzRhWYA
9ibgzls9xTDBuCo701hRg7kzKbR8BlY5DuxSpj8AIbdWWxY7S+vvaeQBGp1gNriL0QMk2TiS4BZH
mTw7zuTu/gZMc35J3yQewlYnJ7QIDu3iF7+Dta8Kuz41fCufjc/E0dS+LPVXFfbqzSqMgFtpfDLn
7lNvRH72awJaekFoVRn7m3Q2nV1s4e+r5+ozBTM+u651N5YfLG2atWOQ7K7MdIk1kP62UbN7xQn6
PMm8DLQeFrGcg6KqJQNp/bNhgLQpZIepGbP8zl3agYJYM6RZC8+c1a69PEU4Rce4lPoj161uY0Xz
a8QTAJXiEhtcQtbLALDCv0DmmtYaABtb984lu4R1aeB8aGHeIWwznp2BNerAm474VYwnFqPT6b8/
6tmf7qSvfduico9465MS8M4cDoCNBg7WEG7guu2m3dxTKUsKI1Np3w5R9yru4mXKtgEAku/ofZI3
T4XVdvCJwfO6CEZQ4ThPfifPmWwArXnzjyVckBEiDDIAMmedRLqDTYxFDxVgh09FrmC1eC5TUpI0
rL+2C9tcawm5dF2EhP4t5p0K0u7dn3pzk0CfW8uIfjI1mLD2aAdo3VIEBFmCWH5MbxoXQCKVdu10
BPDDaRhL60M5yYFABoqCtLICFsvuSxGR4zmgMnFpOXZFhHohxY25LhZ+mw0y1u4aYCYDgzfm8Bz8
GQHewy7Kuw6uDnKIEWpHScjIqs6n5iUKscL2tb/XIVetdcDfG+RYZ/Bz08kGdiHbVOfa8hRIXrLe
xq7f5T2hEnqrkV/Xlwc3Jk4Drwk9ToHjeIj/qNKV+yardAw2xttAGb2rRPqsaaOzisXynUQphQNa
ZlfbfJeGaT5D2CPPrAZ8En+VVsYf1LLdT6P4yYmHo2xzGVR5u0yM2r4oxzfldvlxSPjVoyzrQyMB
S3SiPRBZls7jwxmIk8hkwvQwKQ5JfhJ5yz1mVyQKEMy0YampHZol83Z0y78uGh++09RifJhYpXQI
DsNk6QdBaOXw16exZhl1RLKEH7BiMNORU7DqleoJ4VZ8OFPB3sbCFTJnfhWgw+UAINXMZefnABoY
ymPhEUg3k+lcmb6kZXCRcB2drJ+CJaO2q4srg9kV5+EtTXqFeVele3Miz1QVj6IfiXazRbn10liA
8JgYNeBMZvwLMncui/6a1GBuVR7tBKQpRIY8OuDtgVNBtSLpJloGGDt2019cV0dZsASPfa1ZufiF
ZjWAtpXxL2a7AwnKzIgJ5rlatviBEJDd9FeXY36lai7ZImZ80rFfh3aMHDIl5TkNoAGBafaYFgFK
Gs/zwhtPSJI05B6DuEfSbn0pbOi3Y3T0LF7ktlpHWdOcWvCg04w+cdYn7cwJTTdSZN0fZRv6Cx9R
UMwcaVEczedhkme7QPblGvKrdDvvxPh7JETBOIGZY+qsjxFLNYynbTgciLRvrim52vPQTBd9ofpn
g81QIOwNtANU+Nhx+m0R2Xh4Jgvu2pJSYvk+0W6rdMgXz5upr7UsRaSLW6boAUgbUfxULWCLmojj
orOJ2mPvZ5YcOI1hV1wYeO8Xuzpmh3hbh2DGQxkS58zePh8G69zHrz3L1CFi6QiHUazceMo3VS6e
vLCk7/PGt7xlzsRypn3CbORuHYtFFDysi9cRBz3rNmQozFqqyN77jk+27bHf59FdN9+z2PKgpzZU
/IjnpD8+SQKFV2kpoo2ydEKBYnGY5swKcvJCeWzLHLprb55RNgSoa9UWBeJA9vX0lZRlyUhtbLbe
wm/lfQLUxS9EOwfmfwkHnwJZwwFL4VXFICL3UarfQ6FPRwuX8MYerGbdje1zn6ZvwKh526xuCCpQ
Wj5en00asoMZ/OEtCslFopDd0PyC93YzhM5ZpsE88HeDuhqoUKkKiY4YtPnG3o4Rnfgd244MZWOs
N4UL3CCsXXJrB/etTLN3XFjisSzRKq4Hkgb9rWNbJarcdiWT2Tsh5npPrdeojvx9mtV0tRPCrdQN
cjhf10yKZSYHOBoY/VjZ7MSckb7VblA4wkZ7YHna0ayDUqjt5qA6iutII146JTChw5G3Yo2fMkhF
Z/XfD15U5xKXHpkGndzlzoj5ShxgSrRNdu2WbC2ROldKIgOdj/0moEdtwapczT6LgjCqbwjGLKwp
VnfITJZtrP+PZdq9hm6aXquuOWKOvlaxt/f0wdy6RXzJU2Qx9IRV4XCowWUr3C0IhjiYTXQ+vuq2
LuCTwE/9ck0Ny8nBJZSYzEbJWtCc36SW3gEbuH81y/Zf7zV3pzaHhUgHmjvNOO5gjRGlQGAohZZE
FDfRnT8chbVY1Qp3m02JkNfZbWrhLoAiXWXGQuWIyPceTWbJcTpTwWJASeXwPoSskaYkZpgWJyf0
hWC9KDva8uH62iETTcvBZH7Ovj1shRrBJhFWxxqNs8RLhotguUWeFmFFIEBkTdGGLQ7DfRQ9O1Ff
7xogSQiqxqCZpowhmxkShoDfrPgwctO+eVb5VKYlMDlCRdP+H6wJwIIdknPsmKopKWz08Hs2eCqo
Ugl2FczRVPjjtM2+9KRFdHi4s33AUKlfF0vHEYgC56zVOhc9x2NEcYkMBBvcIjAhZaZdcgELEnzz
di/aGRaZ5u+1DJB8VvBdFdzp28TSSXKJx5UhTesUP2Mnfp+SdBcWmrY5kByAlXIxbCcTZUcqPXUH
QHbs2zHhZiULmo0SxCmVEPCQ1mSfdSRVYW1c2Obl8wQRg8KFNXulP5gLJ0HbuQAAo0UvM9vWto73
hcX4H7vruMEGke6rzIT2Sj/GJm6iwANmArU9Ju2xNBnVC2pyJzoOloWNsmNcEHGuNLheYQ5waeV4
wzkPR/gTymWGiZraj7BUhIB3mNyURzZwT7OnE3yPYzuaJ1ZxXcxxjqAAnzfyCeaUr2hWbk6Kzh/o
J/g+S/4xKSjXgwEGqHEIySaOIHe2lBF4pSXTTCd2cV1oirwjsdDJBrjckzxNEXg1c+Fo4Rh+slGK
H2nP2y14dCIDrARyNosZoIrttiEONiDtkHCkZb0Ylem7YXQ1LDiWAd3yb9fJg+fzf+V2HHiTDDed
CZp/0KIvf8bm2RhkrKfhAKO/L/9JNvEQ4lqKMahOek0DkkAUWYeFr5899FxgKXuDjz/yOVzoAxvh
O1dJUFo6tpzbXnqQ5ZIeNhm31mSN5bs1u1d9mdf6g7HLSwwbTF1ioX22CLPYm3Wco3H8IcLsjlXv
edBQkZrhJwyrjOnogK2sjq2XCpYnlRHm1aXHl0miAVrw/2p6bAQdsc8bsyFkzzrz0VX3hKocfVpq
XLKE/hm1ie5PzTHKS+sZW6u+t/gectICDspJPJwEkcJSzR+uhdWzZ0KVthyDBfUT+bKksEb8S5Qw
ubmlA+HN70VjQxrKQYbM1d2cTgOCeeaU3bRNTfOPW+cVXtJGbrUCqhnZCcx6x/yrc4mVbvzir0aV
rIdxHwwJUByIhoxEKIsFb9MGC8s9idG++Vn7MWGaJeEmal5dn4++A0vFPWOgwSedKp4qejyjKJ9T
UoPQHXYbs84WsLmI7iLBmW04Mmhbe2vwaq8l6cWYhlFkGR6kJjN9JCFQOeCQn/DyARSnxD8gYk73
kVm8Am5qL7PPogAzwRHRPILI7jBrFWgPPX1yve+qNQmZTtiI5p+NUgirCfHYs5jgtmBwQNfOtdOJ
6ZCO4o2vBDTBMg6DukZ70COn2ms+oBe/BLY0JeSBmWW0JnKRpDTq211Zu2QX1cgQCbHc6YjA4VmS
ywhIgLiWAKYaQ1hG62nutoEYK5b12ZU++m4QQuQ+4zmwdm0fJztZI9zSnAUYY3/M7sQjWqhCk/1C
mGO0ButwNjlJMGiw4Sea3qxTBN6T3u+JnEEkwoJ6ze2Q7N1ovsMTQSuoU/g0S0AMcDeIJ3rQD/LN
iMQr5SgBe6h81pmyf6OCGXluDosbZjNbKgrSGdCYnppfM4vw3ezPbHWqLBji/KKAa16suXJgABk4
7pPmlQm1tuqHql5PXmbthZc+Tz7cLZKE2x2lUQxFek6vMSAOS7cejtMWt14b74SjfZYL/ivJGcfI
6Th2UcxEroQKFgq0jwxQg+5ktA65ZUZ/xOxjBiHx40joWPEsmQLM91nhlU6abQ0QW0ql0Tku4Am4
mHeYE5VH5n8PgzLZ8Fvkxj2r8pwDnTsaLeecoh6m9jq2DCfPiJUOvdUDP4pH7YQtMF07zsL4nEPn
xIjEPeXm+GHbMAt8J9um8+wcndL5njuQBqLwXme0Ky+Vx+UUzRE1eX/CUq3j57Lfw6mBCmg711nM
1JiGf+udn6Kn+VHONoEmfpJC4d0erJu3GnX3OU2EzVyvGYO6MV4Mxqi7AX/6WLDy9BrrMWkemEA/
Ktd+AiBstIp2ecUedjcZZ5IX184wppu2UQh23KS8O/Gu0AWD/dja2Ohb1uTc6YFBVtBYU+AAHZOW
7e+SXsdPQ7rxtenkVpjMmmoQ9Of6wzEQCiS5ECfsV38JeTZ3bk9qE0rqeGdr2ndj8A9pSmYEmRlC
+nXhbfnMPQqWsJpZ4akn/nVdqjfDI1ywYUSy9oxmj7Osf1TYh2iH4p1DhCjQdi4PfMHc325Y8glh
Emo899zSya/1mOi3pEherCEme9aOXlUDba/2on9ksbTpX1NnA+KlxVcBB0n1I92douqxQ+8ji50/
hgELAA+Vvo37twncPgUILUpm52AUYm/VyRKuKbDR9ViyiujaoIt5/SSyj3PXRNvUw10c1xyXfS0m
tNlsRtz4DquDtbaRfpvA1c+hHCiCY+0a9uP3pCYiMVyx1bvor5s4IjAQvK7mzo83pQvHcL6KSXgB
XdRFRtSH6KzLKmJe4YfOMV8kEqT4uXrC86jLrZYCuE8kcLYe3KxpgSxVDiUY5J+88Lu9J8wvP522
wsK9Q20kNTAeaqQ3YQi2knKmUJpeLJ00pW4hyhlU8b1dPKEifK91Ei0tVycUAy7w5gt0IfNq3X9B
7I/OuyGbjw5ne+/qajqx6F0hA0CAU1l1UJIkXNdnp5bhdoi7cZc394HN5yIGvKOevOkTbkOz735h
S28F32JZeutW0pAgOxh/w+HNNE2CT2aM1v2nFiPV7e3kOE74hACTQGqoxa+RhvuhKt9dZhYO7+Vq
RleMP1AvYIBgSWFf7v5k/3HguLwMdvOpOrLwqrb4jY5jBnNVi5ZoAp2+uBZbCp1zxXcepFT2JpTa
Tfl4LGrGeHy4qFusfTOAsTVHtDZt6R8jy9hOs08u1VQBFKHSSRM+1Yj/Zncpm4tvnAn3yklf3bT5
18YV0EcTHd+YbCcEm1UYkG8TsG8z901bHpTNOqF6ZGL4Z/Zuv5XsoszoE2nsDfwmCq66YNQhSU0s
eKyIFJ23mFPAIkJv5xntuxiYcOQsXVwvQRWQIvoasSnitUnXAGWIEEMSwovlSXR3nbmdJ/HstGW5
pugWG1miGRpnmsXeOGryu7OajrdN+6a7ZVAOm28lUcMjPGDItWxQLG9YC/8pY3MLprW7C097Xp7I
HM/gp63hufvtZdPtaNQZXyg0uSTf0FabMCcoH502ISTPyU4Ti7W1nlB0FeP8VwuLh9Bhbf6Po/Na
chSJgugXEYGneJUEQl7tzQvRbvCewn39HvZxZ3djuiVM3byZJ8mGRKT7WbyFEx7+THAfWI+sJCfv
w14GrO1NdeojaOf18IPAjuYwW1VQzPuIJhqfzMF1FDXN131yCmdUFQqqvJbsD68yQh3usHKTVurF
DLxxYX5hG/XPsLtDL5dkg2R9RtDGieKwOmF3eHHpPpSNdRnG6LVaOPC7K7hnfCusRfg52CTHjDs/
HPAzaOwMmoltuGFeBZucyOr3faccyo4XspHGk9d0AwpcFv9j8EMRwUMDGq2ntb1Nv9SyeJK9ZgK1
6SEvHgxFsZ7JTd4zNhN+7jYtb5vkGhs9eJr0BMsZo177PykHgbPqE+cmGqxlMUtjw2pD0EHWr+G0
nM0mIKKodyZ/BMXewcwNt3StV9eSp6pybqTAJ14IXKOMmN+1gSIlXQWUvP5EYNQvWtLDkke1WQtz
F8cLYbuUiigOK3PQ2liADTmmJ5OK6X06xBc8gNTxWL1f2FN/ThyCT9FTGS4isFnM+rFSo8xwAc8D
joMGk5hUBwAM8/TL+DcGFOG4p6wcD4vNkasxGDxy2l6oehpfDWUFnrfaHDQKt7zgjqTY07hVRfJR
SjFvdJUyeK4TjeGwbKGQUXmRFhejDwVLLWhYkdoz180a4CRX3FRjeuotflxct5/kYA8AqMbDIKTH
Uiy86CqF9EnEY1iH6QiLFgPJJAFZg7RONziHGoKdyZ7t6Qsq64dhKO6RgiKWb5jhIkwTeuckm17v
mnPP9dYgOBNKjM2dY+ivXQgRdVBMfJyl/DdYdnJse2GwADCtgLOQgDahKta+K8ffpAl17AvuIS56
zD1q79H9xqXaPs88lAfTkpiBcdZn4Ht2VkH/q+2IA3rvilo0o2M4P0ys5M4whT/EMkBCHevkTqSS
+ao6pER07qMLGWvq+pVRH41eFvkuQP0DPsxPxDjKHk3Uh8w4GbmubpoOFNSo4IZqIvVAjIzfGzam
QJp4alXeACX5PtzYj4g8ONuyfvEjW3nhHErrF+KoQiEi35XyYVt4pIUITymVX3HYpGe9sp91ylc9
G4mWu6M72WpEOK+Azgl5bMF9csmX5degxseBNtTSYXLJ8ze9nb6UOaeQKoJTXjQOq2A46TtbKnD4
JGYBQoFEZzu65pC1bKfbq0z/a66m85vZ8ceMHHmICuG17Iw3U5q9zIJ+HiNyri4rsuugRsfZwP6u
1OZT1amvsdvre2UsmqMqefQ6a06LyYiA6vQh8s+GT+J9hTozP7YkuNsYp21tvqj5LYtAaiY5Uz+H
S5CkpMRutEclY6NvHXqe9mNBMYtIAGDmvey2BP0Tr3S0g9WXzs6gIg0FIt4XlnYuFxwOSt4oKO3q
6ClTo+yERCo0k6jaJymHKk5LRz3kG4NOcui5M6n+wkim0B0zSSk8yjh5dVlyk/RYk+j/nPwBRaCh
O82n1IuuPGYCzSVgqHffRm1e1WxBH6CAZhMvbcRrCoDnaOd+KtJXHBzrhzf3gaXq0b5RQEdncTae
caE+FgTDTn2qAR7Go2nE7kO/Rvk43AAzJKhzoG/+m5KzykfOX3nBtv5iJtqlYuWnYDYHAEq1VLLC
VtN9X2fWJcn051EiviXZeO8KrblKxIElc/YJZ42fkF3BpnWd2uMjNAk/YCim7dIK8hxznh5HkC2a
X15DxFFzh7VsnNDPACcEZqBrswTBvi7qciV0babJnAND8IHqxCNad+aorBmO52j8uRsqXNa47ad8
GU+t9T4LG6Ep47YPVReidKaLfRii1637NAILb3S1/JmCru8pr3GZkTKXTmp4HR5YFEuOGss1qi2d
eZjNjl52gbbMoMIouvf7pflnRC0IRii2VGp/JWo678L16nEdpHR9iD4QWZSjrdjKrjLxrAqS7SDQ
1oowwbOL+rBr2KL/WVXpydoxL/KzAIp/RG8mAx3VUPHYQe6JlAEhM5mHkzasIJw2oWezEi8j6ttm
/oc9AscD0FnhUV14dCr3zSX6mUDHKWjfOM0FWO9GjGyK5hu83QH1X8kubh+5KGkMwoX4AIkXnk2x
L9Vs9lchp1VAU7uPuMTClbY9rK5D6gmxHl4TUhBpxl8tJqTtLCORQNx7V6dxAHmVXWpku34xUYQO
enITNepwnByLFC4o5Q14A6/XqXeQaUfPJZHe0bB6T6lh88qmuroagVowGnjFaNesrfnIyZprQhYc
Libl1BoM5zAN4XNZ485ATMBOwh58orpqGNn7gNMz70ukB2HzmU25+eAo82OOBXqHBx2adwZCz3rK
w/hT7RF9O7s+mBEFp1GtHYVq/jTa8uua2naZXLGxvnEGCFREY9kLmskiTJOHsJyfZlOsz/fDPBds
PxrjlBd40yAKb8cU1F+KCBAsBgadypWGt1jQ2yaUQ5JQO4Bo7NsW5y7rxkavrsSxzP/97/w0J728
oKj/cgU4W6PJaU9NqR8VLZ5EV8ovx65OdA6he+Be3tKow5bArAjQcdWZzLjE9JmW0/CyABYoXXyK
nDumi5Gpe+yvL6AVbU9PmJBsdfpV3JEVlKIl2yhXX6aWe2mA5AunPqViha1wdkSLm3Alw2ARdXso
9MXx7Fx5p/DQPHLSJUDd8CZSDeqGan20WLrD69Ny5TcUpULmx5B4rkHHWe5CGXIx0AaCkQkaP4Kn
XbJolUE2qEGbD5g1TfkL98b2psR5XbC4WEMM5RR0HMZcNFU2drscJzKlKuWLrllBF1EWULEU8roB
1b4l6r8jmwK0HiY00SncoIhNjH7P5PtUnnSpDQ1VGd8AOd/c/62/Met0i1GLsFHqG1n22mXpM8Y8
7DlVGm+h4eX0ohM5mXIVqH6sgW+JxCmsxA+naQy19MB6aNPcSC1phVbk91RJ0pNIvuny4E2EK3PX
RKV+wcHPhjY9hHrzk+KbuSF+SARPhnYHy4DUsomCNwCAXMSctejzTlFy+CxoENNY3GIKTsCphC3s
0MW3ktGC86eF+EzwyOlNRAul2VW+im3DkVDrIgiFi1kSR1kmxB+5tkFEuNwmoX6xxaIeZvUTUfkw
B3VkXtqKgEfde/QM8K4S+bB3Jk7OoiCVXL6gP5jnqKZKkX5luc2K+kYUPfZZnL4QWDf2ttJENF82
zzxezI1kAKX18kPorFRjhoVAM2+aOodXrD1LRU9brXPicsmumosoqXSZQG5wKW2NaSWmJAeaESzO
TAx+2HONEnN+mx9qUU0etT/LDqBkjgQ8UjAbh5h3jJNGrHBDpKnxx8o8SeC2LETDoAMUImfX49BH
i65V0QEzs/wIjfC1ZIscjE65TQas3YnqLNwLWebLrD6PFXMAQfyUGPSe3DuyB5t6BCSoAFleUedM
95AIOXBRhXTC+XKMWhIHUVL8TWNKSHd2g9lMysti5Z+wmIu9G9f0p7NAmtV6Ouda+EPvNMbHex3O
zkV1HMyYugjMMKJt0CLylSzKfdDi5TBV9Qcroxl5998U40amQRoLCLnxielkO3QVyOSkPWhYwaBo
nFT5oDVQcFySBVsrSihhh95P8QYh6WToMDrjGATY7y82GnAVoWw3zaELF0R3Lem3cSLh0AoMVLk5
gQaSVnpiSEASr5nQX+1x0U44XQtVjxHQWGuzY0o2dYn7v8kicWwrY7g1o77n0paHWeH7zTkK3WU7
HuZwsk4zuJCNUb5mQrNPHCh2tNHaQdHPOmCljv5XiQkzjaPpXAJGYWNX8YofHqBGKMeyM5QjXBsW
zBXND4bE/NcuacO1h7YTtjR54N89LDDQKca0XEq/YeLESKInlND7TIolmOZYbhd96YKuFkgWsTsF
3YyCto5n3sDqaNtLKjkqkrCYQuU/juDLiTiqeiJl8p1paea3C1aiTU6IbysQoiDftcqJfRMbbBfU
BEScT7uvnRPGzp8knC0GM4seo34Re8OutB2Ta4mXZwGslZIx1MzQunWJc/wizJ4dBkLVfc7UbWh1
s6eeqeMRO0deXUDAJh863Qhhkp+Nw+incUY2KuzbRP48QbZ7hLkdpHoSvc1lpJ+ziszU//8YtprY
Ayit2Djwby1GTU5UWX7oeexgs1aqS1wP1obEynBKDPsY44w7ylhcFCXG8VAxFxRVGAHqN3bDWkC+
lMqXEhv/4F8kPlWrhhYufh1W7xPGsU0+d18JXPgdwiAv3wF85m3WomuPgHLUW8YWfZG9r9X7pu/V
F4dN57ZYjGPY8SDFKEeun94CcMi0MHc0WuHImmeq62oOUATfNHWTO4nrFSYGNJlQqBNLezcMkfpQ
DoTrVRnvjElTTvRQPWcVK5DeJAElHZ7VsEcHM1MuhLwcJqTTMuT9q3BY5rNqs1mBVCPGo8INi0vj
Dvo6LoEkn1v92DFjz1PpMnwmwGLXvJlVRlddbTEKfPZN291UCmVwFtqUSL4l4mOOI78QzxG6xII2
4pScECoCeAyKpv0QtcV5cMSla5PA1BK/rj6mqgjUYcGuU5w4j+wjLLmNeB5D6k1S2idYgmwbklQd
50GHbzPJwMnc2Zzti2ncFgV0K8wRI+2XBKNeakwAyyR2downRD/2PHtVzX3WWPFBT99BnTlMLYkt
gyjPROEssPVqetO6eSM7cLgieg37kzVgmYoOyuLg1E6OWn7V+nHXs3B1GmKRBRuLqTdO3UCiAKsA
AtS5JMNWUctCB/mHTqGBaN5cFLAGAAdG82ODiXuadqhLRorfqb6OybfoTa/RlaCh/i9k/amAtNLm
D4UigzoCus/pe7Jm4nyVj34cjOqCUNh+xBZ34hzXHk2Xha2zIGYvIRmhMM+pcFQkvIuy7c41ZHhG
D2IZX0pjP/Ld76ze8QbzTZ2Wo9r023xcGc3znYU9ELv+BWbwpjcjfueb8hql+pOMXizK6OBieXYB
OPe7hroXED0okzd9fo/A+zjRiD7KGKEwLzTs+pmpjOY8rUTYqvbC/l9BVBOXMxgEes1GXFXT2tiC
O7jCrPntiKe8AdZAMCfcdQP8Lld5cTTcW9kF0AHIWC9PPwW7DZMW3qjH27CILeN9hKcK77FLQT0V
gf6CHJJTJoe7lO942w81I/d0StuWnpZsywbiDXAgzQ5wE9R23xs4Cco72xwS21fstX5GNp4T0KR+
kHPbmqsdjJOe6z7VxCfq4qQhpcGXYJ+E9E4bCdvR0h69xjgT+pIWpm8TxnnBQraHhnwrTLicy6cc
qaUtQPJjcp+0rcrHuNi+UtSH1LGOE1qYE3JUJpiKAHbBYLlfADIsWNCXJt+m3U/4f3WEga/5KadR
qMcWWOD2M8O9k7WfODg8UmV+PIUvtT7sB1BeALwVqhd10/aBli3al8nquUYPzZa/pLJPFIFB5KWl
Y6tQuytZ++lgUbM25r7nZ5nHJ8kGSEQF57dVsttmIqI2BNR0GZ5jWGi0UGMrqw6ZbULHPgIoJWUW
2Abnr+kd13kQcfoHnsFZxzhUWDYG+ztqnjLtq7eWfV88qoi8mfus938AzH8Nrtky/bEIMqn1Edib
xYhm91/1ykHP8RO1geSjsp8YfnegMLb5ZcJRUgGYgdi10QiOsGFkt3BoueDU8Fo2YBHOCddSZjss
79P9SLAtSj2FjKnuPshOfuQlk9HaL2WMwTzOByN57fMfHN8bEr4qC+GkvqnFpe4HnnwEIqBio4Nm
KxBh4Ea3PrvyucCzolg9pK5b3r6CDwtwfVxV66hiUQ3Lu6hoIMxnVi2XRjlyg2yz7EwEYjtAlC+e
zXot5Wk9Kny3IUXAnX0Q+a2MgnIVRoFIZ/J9XYNH2VlhQ4l7U7UuXbhnk4zl9ZhNgORxwhcu77sO
GYyfLSYs3RCxTCg8Tb+woSZJfxmxIBSjP7DSHhYg98oZ99++hPGtS8yzaH3Nm54r23xfYHMoyVVq
fB+BwPaZ8lhUCBpLndh6F6St6zXzz7oO7IePppevPQkkd5x3GrqoI3fkHgMFjzDmzR2BTp/l5q6P
l8BK38giNyB4DTTzSTb7UR+8STJJAdA227+EbYSLKBu5Vylw5tCqLmg8UqmcIF5dw9SbMjqezMvY
wsllcu7YWaA8IBkTBrW9fCTMifE5uwIvOTry1obcdHl8cRqaXs49aVp9vsHlIasgNxonyCH1WmhI
Vnvsc8REPdlWAP8r4LmyYCMcMY53vgSiSaqSB7zfDSayBdiLzCv/OAHRTAZHI1Y3vN5Z8fB9d36u
0kzWU8QEgFRinSpCiBIAR7AsNmP/WMbVQwL2jzf1dkxwEkBk7yinnHiShB01MiwCScREFK5RZLOJ
WazOeXx4mOb0gTTzXmW4wYKAUb+FeHarMbZiJtlZ+JUiF6WOIHRof8yTQTs6Z3u29ZCSNlX8ULTM
s0PomdhMU6zZOucrAhPsG/ptm/xp0/OKnkjxZbNcYwPil8D0upbTH31h8jixZKqxlObajxry95Rv
jZb6NLRtzI7USE/gt2EHSm49DSfGiQegPvSzQjRlfCjjBxgGDCW7JQr9vAup+ALaWK4eGPSLGc2+
AnPPYszU4KYoYLF+12wCwfBLZXQHgdu5z7SDwD4yam/g0f1FPw3Rk+KkW6WtSeLbF1c8FUlPWrvb
UyC6vhLvLRXSrqG8QJJgK8VLRGywhI28aoHVG+oxLiwvNeNLu261VpuVHIMV6Y5lbwS6V9GXwuky
AEJCxQTCG8CuLDOLDQuTKJdHZuRtql8KYgeMxHzFN+NuVZQZsLpPwTT4bDIYwa2Hgcf4xE09d0eW
trLoyETl9J1UuFTA2OsMaDp+s5Ri4iZ+U5V3zFoOUWhJ5/d8yOkaUgDHsv9HAXuO+qtsfsLuxxjf
khb97sWZ1CfMan4csXthbO/jcCcrwvDx/G3SbEypVuv+swbM5Nym1dASpRqfW/t7pG/GrtA+1Mec
3xEANp8kevpJX6onzbqX43HsUJyt4tQZNzxzK43KK8J7W6cPoqT9KDwlVOdC/NqVcX3OQmfP0f5Y
JkFtqe+J/ZvYVHbQ6vcguquNIal0XNxrE6zPcSv05phq3DWsWLKZvtyYw75sAqNHoM62gOyOdfWi
9ydclUEkckz1SGYwNsWPSZ9RKQ8O9BU7z31NljCV6EFpUqqBgta8djUR1CSFCNt7Ebdb5oR3ncd9
XDhXiGEfsQ6dI3OJr3zLHB16pZrOmG4uBYIzUXRFULmQzQ+dqR8VBBxrOrbTIUQZrg28VeG1MymS
rP4pi7Flt3TK23e9+zNB+0Tom0OsYN54z3Vq/Izx4V6QpwIK6+gZQvia9yUhXF2tFHs5IdGZ13j3
6Lg2zWzOwbAizxEIIlgAeKqLMd7P1L3qGePPe9NybsJ+gMDW3zqK+AT1ytb0FmU8p/CDrdtJ6CEX
hk2PbhEW7l3hNSlhxNav+lbjPUZfXGp6XE8/bguOITIOzD++Ov9jFD9RTvZAjSsziNv75biGSlzu
EPOUcXNa4T+hviQoT01qHNvlfbSfc/N3DDEpKsB24N6Be6tgqDrLQ1mKh9EtN5NQvChUfk0au4qF
3arygkf9eUQKYbHyqygYu6wC7QcT8IigBjjhxSbYSHNDQkHZSASLOYd35HwpaApB6DR9O9HOTaxc
IELlYjrFjvm5MI1xYoJPxHPdVs9VpZM0pMWE3YOacMTn3EXoL4spHUqj0zRn77ipOJ1C7DQ585vO
s/k4Y1mcZ847oP2wjyjpK3cF1WjNucIPZdjtwxJHiJ85tm6UhFDbuQ7zd9M9hUuGLFQ9gcLFFmrg
LsCspyv0d8ZnYS5Han72JDIt69xa8aGa5gOxn57+s2FRuPfPDCr7udICBWJhemvj3M+DBrrqXFtn
OKZeVHAgDEX0TSX4zUEpYEV1AD66b8333r26lG1CMts4TPsVRwy3VngHrh1mYi1zqfaS/5I6NbfH
xOc2Qc+CsqGcKo7W7XQH4E75WVajVIpmLFnMnbQ63OVGvLfmYLE6r9ZRhdeDhdKxb69ebVFt0woN
SPNDfBhcLEYR5IMBifNbIQVdm/oz/R9PoE49leGvgNJfcLlTkbqzB9Bl+nEyD2rl4vfkZ0mzJHDm
QFgwkRTpuSCuDOc5HYbnECjQOm+q0F+7bUWFj2ygnJiY1lCTVxCoPJh6fEPI5xBI3UV5GxzDt8xl
02Os7vP3dP1R+zs4M9bKMfS+BthbTaGTfDFU4hWtw5Rr3xb5uDpCtOHLdoyTte4Wo8/ZYPqU0652
Hqj0sYqZrBo+5/eySHmWz1uBgpfYmEAYl7pLTdQ2TO2jQTEjsbalv+ZgHjP7PsyQalntu8pbDSuD
eI3P42epTq5S7XXRvnUsokySfDQNLUQNyro4ILl7oWpRLc0GnefwrFwWZXgap/IxyULmDFDoS+mb
4HLjpgsqZ/QlpWICFTsJP1tiJE4h6R/APe/wXQPf+G2hAEPI2Y1gvbsmOU4d6KiR9tnW14j/iOQD
YOU5Qt/rloOkcMUx71332LYPK/4FwrBi3h3jujAg4VrIobBPHJNj20snyHERSSAW/Y2q3OwKxrrw
ypAJGCBTtgJbdRZRuLDVdHl1Tfw3dBPuc7DGKi5d1axAEmGgSx0R8ISm8ohK4exacpKu18qrlRTH
Li/hd9O1QzFrm5h7oObZgBjk63q0G9PXSqPKwcCMH7+EFodyDcLIA5P6tt2n9tug7UVUXpweKCup
fXHOOKq49QMR1lF+8R5N12wBiUeynfTIQ1VmVSapomfelH9tbXFQYi0Y2wQ8f1VlItgFApRZXUOI
lnSzZH5Jcxl+50HGtNzWXlc/YL89CGPdoeJqG0EibIAWb3KoCRizxvTIxOi5CLKyuiV9DawNB/y8
s6YCU165jdr2rqkB60qo9EdiLaeGN1mXFD5HHKB0VIEZ7xz48StrBl4zH0LpwQ7PyZp7VccrFgOg
EeLIySuxQugURLLrYteZHzbisKpcNRILE41Cpuve2eyyEtYqrFknQ1FPg6NzyOOcujxG2tGAOKWy
yUkQVpAJ/T6+s3ij4rDzOrDGOhWK9Pms7jUWzaVP+dYIDTgCXDn3j4wJemMD9jrMur2h9mbb1tmz
Ht2BRGQt25ZrBSYitD/JbmAThHSR129ywgHyKKvoZLOBYtWzLZtTJ4gekqrPM79JyEK8hUbPsO5s
Tavzi/UgYwLyjXwa3TZFX3yBiP2czJPNREd9aaCT/HEaMxgjyN5In3XlfC2MekNZBi57WKeCIobO
Uh0rklM1Whrsnd6+u1DVuN5iNyZYw40yl7y76Tn+VytRoBSAQg94YMpC8zuXYxLPXGE/Rt1TVpDE
pk80dnx2kGnxZyvAUH6y+LNyD2Nb3YCp7EIE/3ZBoBpReeRt0Hjoe7X4ijT1AFxoUwD1zDuyFjuK
tjNFbrV2XbeJLeIUyKVDRrlIHzjJWeM4OYAVrKoJxyswOPaZUFZiO4hZErCa8q2h3S2dBmJ+2DdS
gHF1v/Jkfl703pdk7uoslJesHM6mwhnMttpzBcRzO5oDECWpPhntrzUMKRVHxTHU4UYZ49R4rqoN
/lBD3nBHq7uCWtiwte/9bJVZrGMCVILCBPcls2igAgRN2WjJqrsPs+hg1WMw9HzB9myYDDIxWMWO
vIQ0UnVXr5GswomzMzwr1P3r4Hb4FGMj20+R+ZTVTXJoiEQnGDC8OV3L2TJhBl2sP01tN97wXZYe
fq4IDRK2VWpGPFHxcGLkGfFxbNyyUr2uKH7hKgw8y4uvpKlQhgwkFoMNWsr2NsSucIua9CqM9BoN
k7nXJApdMQj0SAOPzrirYYAGEsMqnW8hFcKG2Lnu/JbzC16Q7V671U9QtLsiU5JjxiKGJf46C5Ko
btzmR1bYeBJS12Y0xxcIWK8l3al+Lxp5UlJEY9iuB9PufGdh7HPyRLykqJR7aaaggCh2sm1mBnqf
PWLltymxpwCcDJn1YSiDhCvH6lzCDe4b+4bHoQTqo2rqC3L+K4UTWKFog4CsJSnIRqN61mzGcb7u
ahGEGSa8b6XTf9fNiPoW1nDynRemBOkBqfZrJFAvSQZtW3fhtHew0ZjqsKdQVN7WNENNx/VWQlaH
i2A/8iB/zKYB2HMFPFiqPBOLkb45TOlXoPEGvX5xwbM/BBbRO8t8ZZGvpQvo2HH6w/8tj/gXacyh
rnY/UVnHwlUzHpC4v8O4fehtp/7JQThD2DpYUisOQ87ZZkhj9klW7M28w6vfCqBuMLoMtsWc3gUw
r1EzdIp1P1oLYNF+bvip2hGVu1rXNXYYBTbI+E23m5P4T3MUFlMLcVo9XmrqrbfuqPxpIamHkt8U
VC52AL04usivFYRE85ZaUJMXpWR6TSH4tDJFpNXLrZ1E6e4rNji8jCbjuTMAeKXhZLGre5HhuV3A
WvxUWecG2qD8YfVmPmVbs3HC8L0eU95JcGcArtvvqkWB20yQi0fDg21FPHSMBDkGM9moq+O2pgx+
02XdXxy768Fn4LUy0cyp0pnNiof9z5z4mVD4Do2BS0gBJbk8Cbxs63XRDK5JITOAukJzm31rhy+j
AovLivIj3WOnJFJAVSNLaFbyiifcOZpkemXCcnlpkh9Hf9cmjvzbkpeQ0l602Z72xpLrmxkb1YCf
Eyw1UMw2O5gVEnS4nojpst0blv1Me1lxnTXnktfdUXcznn7kcataQzeEQr4ZElw5oBAx6vaZ9NNa
W8jj896cYltDcsiGjV0S/MOJMPbxFzhwHljTWJ31/n2AIB4a43duNIFIePM1esSbXTnhPaVvvT0s
iIpu5/hyMS5K0+wNYCKGlR9nueARhrBmY4E1bgbl1ln7UGTdjujdsUpeaAE/arr0Mkyv0ZD7rWPA
r/hubQPSpIapKfU0bFuwAxxd4a/9swDOthRkipJYKaNbei3hy2zjCkQhL+iA2JHHed2nRHCTRk9I
N6SkZ7/mvdZQbeqSiLaqF4IjPgZyULgUzLAWp8320Uoeq8T9Zj4uwJTYakUe63syf2h/QEX9LFf1
ggvLpWl7oMUdn/ZCi3D55Yib1mJddY80PLCUKDZRKd/sONtDkiLX0+yc4S1a5kDvQCaHP6hpz1lY
BU3inFqN4hBvbpstQSI/6UI+WjZbMEGzjPyVbZySWN27XeYPlATY7t3u+72uvzTLv0z/mvB7jmCp
aobIEP04RLDWmnlL4PmqfRQ1p4er4grP0F5NQjMTuPf1YyrRWWrx2qkcyuSl3VuEII29Kr8ydBdo
jMjg7FszahmyYQsb5L4gMhgxkwXIwbT1Yh5+C+F/1fgHGgI7Om+nCSsX80XC4Je0+I6z7qiZlAsC
wsFONfJxE7sj4ec+Dsg2WcZ2EJO4LKcNtM2jkW508ekU+zI92PSwutskfDDa10mcbS6qeMVu/5Zi
OdSQxOiyYVhJzzlqlcLglhRexKmhhN4okumea+dF3kCybKO63NY0Rc8GkHr5oJvWfTRehLtLxPP/
qq8TwMpAi2HF3HLYXP0UQtpbN3wcyKlYmYGjAzPpPF2yYtklUbh17CdRUSnaYIpYjmYP9SYrLyW4
+1mD/8IVNRlPMiiRGLOYil5worGBcbrUDw3mDkazPByJobGD4zZQ0wuDNiMPYHjuS0QUPGT0DcUJ
IoezrWPlsLi4b7CBmYbD1Y79XDkA87jN1RIQj2HzRD+nyWjCEb/4Sc03qkWYBcGc9fBPfHukUdn1
uJmk1W0pbU/xKeXGG2n5vcGI0WFS3rTUnvb4td0FyCj64tDvK7YXy0yu00Jm5RhQMNxo50lWGw7Z
XmSe5YyiIbTHJRM+rWl/NUN8iZkpJxlwlDB7B/QkKJzbiV1zhkFyOnXFB4yFZcSRJI5YLgjVrQ49
bPBbtClCIlSUYqiD/ulKxG/fpOA+rr+A1azSkXzU5K3C7Tn2wEmodxlxeKX1TrC4K/ILridhkS+I
uUeinVkFS3iPE9oeUi5keu67kV3Rns4VKL6IPNdKPCQ2HRGksKgU2PBpJdGeM7QzXTQF1WV5urIf
eKyaN6d+1LFZAqHcKsZHC96rNYg/YTATISbqg5J2Z8D3bH5fUzZ1gKo8VtUQg39THqBTB0E64Y7C
7Kp+KZzwctnzovxU8Dv1OS9O7JvTQDKfZYaLk73Srrb21eSfBbeIGu6xGW3prKb6hDJ5IB80sCgj
P/tF5h+NZvku55epAimCKJTquLoaoDM5Jy7xo1JMbaNJqFnssb7dhHkLjZjbySIIAy2iTdcSC+0p
EypfTsUU0p6auLsts8k44F761Ln2zEuLGp3N4gnun897Bt0ZhFFCXq5W8be+DPrwqzXNHVhw3GXH
xJme21zbp7CdmC42bR++D2m5tbLpatfx76DHb066ts2g7/Ahji5HqtjATzQ78t8EjjgpaCwCSxKe
nAkQb+g0vMUMbWNP3Y7uoIeQgK263IfO8Kg5/oRs/tCvVExOdPHViYTvaB6L80chSdCF7rbsdEwq
pO3SjY0+PzTTeXZTzjpj+f+qaGgV8ki8BkXN2ZQcQd6/SMyNgF7eMow5mv41aNX3ABc57/NrWTAh
8k4tIrky5tkvJcfY+NS1N7uO7vaX1j+0hM/C7jdXTqERf5udeux0Cpdr8TEqk68v66My+6Dp+dTy
yfAA/+gkYhNnWoereY35sg4ZgMqHRYv5LbuXpLjZ3yL6tww0QyyICVXHKEl2MsKw4yKm17XLJWwf
ItfcS2CfrlofmpaNjLkuSj4os8dhPL+NefYsu+pRGZ1A5a4rja8OGoWlSyYWcVqmr/84Oo/lyI0t
iH4RIuDNtg0a7T3Z5AZBM4T3KLiv14EW0tNTzGhINlB1TeZJRYDq0aBGFf02grudgycw7YmKZSEv
it/+0JhwepfpWu2Wws8Q3pYLxbLZLUfbKQRlXd5q7HlqjYJfhOfMCfkd7bYMQUVVe2n2zuG9VePh
gSZv55RiWR0evU7vSJMjd9LFVCb8ctqS9GJ+BJJFbNg5Y2HITgvDxb4ojYc/siMavykM51jYVQty
yGaoDl+OFbg+UZqzYbXrUy11RCVFFKztgmcI7lw4kxlLlEP8pXOem+jhFW57GXdLoP9DRUCQMT7d
rTKdQ2ep+eugOmrxTm4+Use+ytHGGW9IwKlnI2U/1SY8XcWLgfEXhxAtQcgxOxU/F943dwyf5A6t
UBLvhWltpOyvzRVvfim66D0s7waOnRyoVZARy+6fEarCtzDGNWAjA4riMcvOdeWyAEHGZimelUB+
XmEeNyu8TnAiBXcnSXqtjNVmBZsXK5HFRaK5HI0gUVln4WYlt0ADQHON3zi8caxLQNaxwhjMLlFA
costLXlD5ZqjFiar4M5i2DzwCJCOK72pvySeAzdYEwQhi6VKnZfcHUSgi+iA4ISNtLpFDlH/xZr6
TFUD0BZDfxXuiIMR3gZLIhT2yuUlNnPP5LazakB5dcaSsrGubaYvf1I2gaEtb1WFTwbT7Rrfulxt
7bBckh6wTQvMVKJnCMpdL9JtliCnhPRqKMFKYVRCYq/FjcKgoC894v3SNlpF+NE9fh7KkVYBTejw
TFDPr1CTpvXSJ9D4ov3lXyN6/HOBGhPAiLSLtuO2eQxPDKdTsrIphctV9cFUwEHO3C0/glfx4HWb
FccXZ1tdQO8usLSMmBRvyInxZOvpI0C30HOT8zmeUzgDXYaEqBtJfUuZneBZYptILTmyOBuU78gv
GJ1b3Z/UrbTPnuVttSJ5dYdQQDz0g8ItpGJ5Juhs6fyj4XAgtCMxZfLBcgQIyW92QVKHeY7GL5fe
YZ+z2lXGtV4dzXuBEcbe8LG1yW4ouVkX9brEIoqzHHXAdByQA49A2xf53/iCSoBOGd8FZeiEHT5f
O9pHNjtXPOa+aIcJTUe+YtuI33h2KYIW1Ao893xp3UQwD18gXwqeczG5FSvCdEdGXZvyNaE6xHjn
+uVKKu54apAH4OHsg0Mqrx3FoyVd991OD/aSvc/CPbdfOW4pioOWubEnlXtUQuhgBHyjXQGtjg8Q
MjzX5qtw2yMmCdVfNNYvJl/rH3lwKGYLKGO9x+aEMQr7PUh41XRSWKcHx8r6rm0mp8PeFPCIVhU8
nC1qV8U4jdqTrXKQPuTmrpWuUT2JuUYYPQX38rPQPcM+COOcFNsgOTcVX8KAZh1mjjj7DbfH8WkE
vAnvcuxmhteiCgCMQdXm842ad8E/FepNGo4ZtHoTGbDy46eu9Fe2LhnetrFugkV44yRCIM2YDQMf
xWC0RLGOio1tS/KjoFQEAmSvnygLGv1JM9AymbaOFH4oThqDA2tDMnu5YXtgZ0cdPT4eZGhN0xL/
jc4YDKmmsvETAhHpUN0kdXFvV+rBYMsZPRV/HScemk693VSpqzZbqDZ99eCg4PH2MUTwnJEUxOKC
iVnwDSbbD1Hw8NiTpuLm2sMmTT0mqn4z3vtsOU77/l1lJB+iTDkZ0rrXSWzqEGKvnM+EsxavAR40
7cEjkpd7Pt2m5Tcf/W5TF3AsWXZx0npmeZx4XQL/aKCg3mT1locYFRrj8Gv6HqJOiLd1PX9LGgmI
7xNRd/bS2FQGp2r4ZchHc9hbxb5pPFna2USipjtOdcVexitqn3HWNs5ziZw0lvHONySHtHGnidys
DMi+vqmCn8laKgWXRXmdrJVd4s5akSpMC68SD5Rs8+Iv1XaaugOz40Mxnc5Vu9ZBlvzxo+Az5J6s
1nayHIyVZp7gtvDxtNvhhPa3RJEUbnSHygwcbLhhhpir5169DKelDNagXtF+scaV8g2x8mX9yyTb
giDXbusAMOQ6BoXBKRSzClh3GL1Ryh0pOVnI+tj686XG58XmoHkn8COmDAWBglivYBu5LLt7Qznj
/FIO6g1rN1baK2C5TrWQqYYSnFGL6ozxMDin8LG7I/YtFt48Af5P9zmR/5FAwVqSmCXyRYlKT4WU
xuICgS6uuOXMONJheTJX2XVz9PsyVVxQbzXtEGIGIyfCCxv2Obnjq1KbPb/PR2xJQb+oTeYpK9Q3
5rv0F3GjTFtQERTw67YDyLJJuRGLO28N3zq5NN2GuX4ONzTlE3wrNTf+nDF+Lw2SnLNDridTpbRL
9HYZ/wD9Ml4QB8vHDHiQny45NzVeWDZWKBUebW9uW0Z4HHakfBkV6qb7MNAXyrTdTIUA6KvXWVDS
STeLQAj0Q/hYYAtsrM5T62OF6AjzkYyC+ZmrG1ZukdjZnMG8ICmcAmI3Sa5c1cpxZJQWyaeWQ0Yf
7zrLTGM9MJLXMd14cbGpG46PFeCD5NKvPjS6wkUS7AN+WK9scDmIVX+bBSsy7s3hAuaMbUolgwO4
Tmxl2FrVO+aJTrVkPkB8qaNuTBO+NpSDkLf7QNAs7+GIDHdYWdO6ynCIMZhY9IfZszWtFYC7xDkV
MnRWTmwX71waXkNaCIA4SGxWKoqpbhN9DM5ydI59RIXnIeX0SenUVyhVWnmplbg/V4HlgeQpwY8Q
YJG4qlgED+Zr1Y9CdN2Td4wCjp8sCMXK5iRdafVBC88NDw6D7ezmfOXjUpRIZHDLncmUSubzYGnW
jPhJt/NQq0mxFyKLd04tyGUMgeUSpFgVfBHlaBJ0pu5K2eNbK8J1oq8LWATs8v/1yoqvb4QBx6rm
M0AmeZfqk34xsI+BQ2FRScykwd2+qr+SiNXElhYKMSsuHv1F9Az1EncmuKBWf5FkLlerrr4RNdPx
S+p1/9uQeUN9suZ14rXgY2u2PDxEkaRf4WlCfsYmgqy/Zj5t4ZrI/T7ho54u0CJGnSEUKYQLcZCS
u8m3KZYsVljHFfU28XcsMkx6CB593z7rzg6oPHPbdp1ZHge1QXCB9M7AfshQ3roxG/xy0eKXXbCr
G06cBgNDF4Gt+wZckCUo1q6DimSg3RmQpST/fbQ8hHj66Dbav4m0gghL97n7w5cHPeCnqFd2uxmd
L9vaNqDZdQgPtddUBCP1dy3fh+2BMVYsM7kEoYS0zEsQFNTWncmb9uS46M/czBm+j8grztpbYfxk
1vdYez2O4KZkxM1/VID+Qv4BxAUiqr0tUHRZaO/dGjZO7Zn+rrI3HQtuanWUGtMROyZLz55rIUuX
OvJx7BsLlXHGmneIKxZ7WQONATsTuvBpQS9Q8K6ggDHmKlGd9vixONLQp1bAVzgisb5SH6vL5EVJ
Lc7lybrOGMit+dJ2LbFKcb9MJ4SRMBpuksUDv4YERgdFXWIB8LoENvUH+r9VKp8pUEXH/AdL+IJZ
cV7+oyiJrB+sFdw6vPlStiLrLHG2SXmeGtC3NAyuZZI5BVZl3bND9L+w3i4FmRxnoi7YnnN9JQza
yRh3ubep6BE3ts49iZ8woMKl+oIEZ/ZMBffgPWruO+WIXSFgYNKt6nRl5Lsa8ULeH3SyNBByEKfW
t8cyPCvDTYrR/Zac68SI4Bq1qJHUQ4wm5TEhg59g9gaWy2NGXVXQQgJhLoY91h5ibHkvOO546coT
j5/V01l6oMMA1KATg3u1CepjKJNROfMkeOisJ0/WrhhyVgHQpObylccqzDcUtFQA0cVk+v/SnUW3
Sw4kR3Jw8HfGLZQyvOSqxirt2fc7sjRYyGxNzII4t621Nq8PmS8vNTw8ARQm8nY5fQ4wRYH6KMm6
YCEQ/ThiBV6AVKTgdzhxO1SXKbuPPcxZ+SKVxCUgq4FDS3PLilmWFhGZTLU/bENH3gZltBOT8ALo
tENJqDLNKdpAJLboRqq1yVrVbOXbnOYxGv+4tPu4R6pAKIx4kRJOVWYRF/6IbDRY/VnqkeGlW52x
C1MSTfGW80QbTCetZHSEtjKD0hhsSYxEycBjHIaccCB3l2eukKvFpEvIqh9NSTyGgSPYyVeyRWi3
hEabDkF0Fxifq+oyVudxEPQZx7z4JpCG4x2dXXitOdmL/FOrp3U+fqXYt9F65p8NJ+9I/lRMyoOk
2KhfEMgon0bTgrMuXbvg59wpaxl5Qb81GIqVoBISEfPRp9QZsNewHyUWxwovS3WaOP317tVaLWQi
fdsQH2VU7LJ65TikI3YWhBvGNSAWMJ6YNGm4HmvjYqdQg3gQrIGZc2otekGA4XRImfiw4q07JtkS
QPTAFToKuJVenSPBLuuXH3KbcJZPz0j9yWtSJwLCrasvHYJLUybLrOuZfUHjo47js2uYfQaXRn7X
VKxY3888vegGsAIWjD+NfmRi73efXWksWofR3mUANpVWL1n7JBsLvfttCt8QfbgEIt5SVMcQJ01v
6N5TvWLcGRjAQOaYcJ12J6RCFS3hYyNZCkYxGVtRkSBl2EQo6P1NKIO5YeFWKzh+bN2h3sdL34XC
DXQaAzXmdFbs3AscNi7S0GTsvvqcfLOBOtDmTGwFUpYBN7vsrKRk4JjB1ofoiqR6di3rqmJzVzOg
Zff41+TshtpO9ayMU8mcwFxRe6BySyS2U3A+tApSQMWKsloGSk0Z59uMxVC/E8g9STHXlS/RjI8s
RwnQXibGJjTTZCdBRGX1Xx4Gk0cvOES2eIugugSO4aMCMa7+iF/B8O8kXAQIgSW28yactQp1t+nY
6KtU6735n8FzG5EkSf98XTsWZuL5Np9BIPeYHGkhoua9QEpRiIyVrK3A0lIuet5iNNTW/sB4qzW7
dRaVT4NTifgkfMxbUegfuN46uqHONTRnm471qRT6Ty0FV5Jg147pb5SWgUE00f3MBqtp1MI1IBSs
Hm9FixvdL9q9bAePTEnipX6j0NYrKLiTRA5vYzEYG2XnIpzsz2ys745M0zjX3G5M95ixt0rV/mt9
AzM5bUTJ6ivPrWU/htgTVFpNddek8UcpBxqrlzlUsDj4nYbKprQJ8h0OqgJJoP4dODONsphQCiVQ
J1Xnt8qk77hkcF+Q4oV+A3+P0xbgugLULrZJ2F/R7nyya9kvzDFtt8EaDwaO3VV6zIfkJvt9zAI8
3oPZwPPZUDS0JAyoJQM/kOm621mSKyTgYYqhm8xbGdgQBI02fq6FBk7nVBM1ECn84VU4a7w3dVLv
E8hpObUrXnvWkPh1V0gcZfTnI3FmOilXXTcACeLnqKgPWQ+vaWG9JwMUQYGPAOTDXmTZTZPFflYH
UyRXtkKCehxgca/3jsw6olK8IQh/0aTDKgcQyIgQwlpN5A3OmgMbwBPZJJitOVzAipKObGvdNuyP
BkO2ihgqw+enX1gmT3+2l3LzpDrin1nz/lvSa/Bv1TjXue1FjcGKB4z64ZxPRrwjpX6X2ki3B8H3
l64NxqB5bP4NtbFv4fxKVn9toDgv7IFTJe/2CokbCXLihA9PsLrNGe1O07lkORQr2qaprW+AglhY
CKyB1IXCqUiw0zDWT/z0W1j+e8KpuwgRcPElulBcH4Dzj8ok8d6Y+RYiAPvDYqc1gWso0bZ0SGkJ
QdIyGAxuhkDGKv4YeR59fTiK0b7jI9Xa9go4nawLCcSbT2+p0uPzGHlrjYaO0sOz2W7KwG81xsxa
uqL9mJwzNNu7rTC+rvVN3XLFztOxiHyDkjljexPlrirYalrZsQ6NTdLt67Hzkqw5axpOSsN5Rop/
rOKXNqMg57W/htoY81fWRl6kPWoNG3bLhCKjXesYlMWHBNmkDS1upBgzCSSfQ25j9GeCxEeyogrK
mWuXZcwcUxRCryH+TvrPKe7gjR9y7QfuJpyoadGw8oXy5PUtQUkTcy02hPi0UKTmrNOzwViXFCBR
g2iUSrzDLqWWA+FENv4SfxljSKtmWQJXil59lWjHGn4uSiStyiHEs8R2J2XNCAiNmEx0WjHz8akx
l0KOl76UL+Vxp5DmFv1awUfdYHuiU+YwcyWkZlAH2co0gEyQVyvFUnDMBkmxHvpXbX9q9ifoM6LG
13Z4L5MPQg8Y9fT0WSgyu+zQNBFCQ33ViOBQRxwwbbpNwWsH7VmdYy114ER+s4kzw81BkBWCWaVM
klltQoyFDECyg9I5rIJJaSO4lVA0V4VirQPt4QVoSzgo4w9MroXxbER7KrTAjYzPPEeN3DiMfv/A
YJK5E27gGq6JOkHDqa1Vv+RVQ8gOGmsAENSMh3J4ybZzVFKWy+kS5/Ahnvxdok07deiIRRGkveV0
dezk1J3e+18KcGlWEIeindid5sSFjeg2ZBBz0sCeEpB56BOnrBxYp2xiYmQDvIS9YBHf94yRwBoK
zXjp1GIYCUhk0Yf6LnMCsxte9cGIgwLsQG6taSIZtIBAWQZOs1Spdwv8gcs4ZbpqyKuK303kV5mN
p87XweRYF5VFe9tize4Zg/QNvYZAhu6LLafmBRGSFyThpsxzNhJ0sqCmLjrDzcjmv85secyHS1Sd
DABzCyeSN4HA/uHLp5owbc7oizqRQ2lI+4r1h5HZ/yokQdJk3yhAfIz7smoB+QK7dsQRTVBf4SE4
Tkv/TzL7d8KI9sqk3s1w2mFBPVgoLYk7gepOSosEAN5SLjkMUrWALGwPXiB/N+HRrwK396VTvnE6
buHCg1h6VYfs5GTaJpnq82Qy0mZn4yjObYxq+KfwvjvzEGL2HwYgPZA8nznGlQBpToRMWSPpBrDa
1oKmndP0Dg5m/+KgTQnol/wk+hoN8t2ZoEq0/TdWP6YYCj9brA04CpM23Gq9zVz5VzDVNXuX/fBJ
DdutlOsrwy/+5BbZcBQ8xjZ1qUrP9HgtnUgrodNnTmda8lMzFfAuusefyUBK/pMb+zRG47KtNCBq
smcAKDFArcWN+l735UuI5mT01Z48TEKCX0OChllVD9AuCVTvuSLFwzQs4qxAZoUoq5F/1VP3YlFE
ab4xrVsTal40SKRPJMeJDTRkHzB01j1jOVl1/q1mLmtkqJYs3MdO+Sq7j7Ybj1NS3fNueslqdBSk
MeG/h7WZ/Ijh0pJwGgxvEm1cXDFFwssPjjk7qhNPUHyP+eEOAVV6Fq2ssLzBM2ONE3Tsj5oD3Csg
uuTJt8k6VadVo1x5X13UUEeB2yHlNTRC7ccefEaOJbyY6Ftum0UVNW4QRNdWdcilJenRMPtzinid
NTLNUI/tjTzhp0oUA0rB0yCl93Zy3nI5uBuMwRUGddB+tpli/ckCD6mVUFXlQIQZIUHnLrEoyxCD
nHsmtIcKWgmWMBSN9tQULPpjshDZyxepCSQ/OnbIijNf/FgRjzwc1xUrHot+gj91HgoBGjCG2zAL
mac7tOVbX1tvTh2913blloH2Wzcoc+KieIVIBggnd4e6PkK4JJ/YdE6GU19GQ11G7ODlEm2VNe2r
eYlgcYf79QciCFm2PMNQPsLWPtOEcaLbh7ooDpY+6yzqABNee7Z1t8WSnKWmszAE/hrEJNuQ9QVh
XgnugrZo3qDLvnF5bVIMG/rwhAH1XhJLV4j0KR2Gvj7ZVfJsSsXLip6nFDVZrfyU6TIMBy8pdMQg
bXMv/Zvvi18KJBSN3VqfP25S1DFPD2jbijvKpu9RPyJKvPRFtTOU5KXyQwLTipBwU80dG3Qqz5/8
fTLysI3yL/hYTwoi9P2nntSRCrBT0rFDi6O9OqdEGChly06hLQjvVaqcCqEsk15s+no4hU37bxT5
WU8lNzer/6WUSMeYjwYts+d00EhTWpk+7X9tfUFwuWjzbMEhjNoYPhSrOedKftRHxJtw/MYR5Xrx
QdTcWQXp4E4J3ik7O1BXBKr2bk4lsVc2M0up29jFXHX4+yIQB/hIcCDSZescSFd0CyabvcQBBJEh
SBWvRvlSs08to2S2EfHmzfam5DOL4QKpfwV2Pyg88LB+Rec20r6nimjKd3DzQCPfkpRJDa64AClG
g2CAV1ZJvwlfIKwbAsSm5RacWcsZGHIawEVfNm6NvUZmnJqhYmgiNlT2W8VkSsJON2odVhsYJjBL
zHQVzPiWFkpj80cwLKXClz0wg6UIG/0OPBjMgxYlhAHasoSgid2RuYQExCUZB/LFkJHJodeDWAoJ
7xswmOOt8UqYkaqCHqFAovseJUgW+OLs4AOqIPmy4yaLS5KMAk90v2U9rnqm5SUgshZ9VucQO1+x
DWTbpDn2chpTCPokQ+qX5OzHVI19vQfrse2bgJ7Mh+1WYTFh3Wzl6Nv09YQ4pkJBpyB4sMiDSwpr
KxVXgRUr6Z5DcZag8tQxQFvp02KqV6OPNRoDZRRe0jkkZMCyPbabmOtlxPnb6ojBWSsjMfM1MMQw
BLBNdoOMPJVQ+Dm3FMKVHeE1o0GU8ze9sZYSy7FKbVdkVbANHFBy2mszCM5x3HlSxQitb3eUvWv/
JNB6Jhwr8xvgw0Ju4KTKGCm5RlaTmf1qwZM5FdK8NdX5MLL/Zq4bl1eru5flsCMfxG1rjzOOvoof
QseUcZYoEixQY/GPybUtG8bDars2K0RlcCMi9hoWLE/l34g7dyLkiiNRN67IJTTHZF9ibEp2OBjI
aspc/qcXb1q1jVTzEOjdDl23+oGzzdWL3/mP6edxKbaSGgF/dh5gAqlgEH0GuARwL0LmUDmyHHiH
9Q9X4qJvDugbFxm25vp7RPAkBwyPjR+RU+h1KRuQq5/xgLwnzh21xlQeQR9AeBy2M9pVTXad+dNI
l1Zs+JVa/IT873Tveu6p3T/sIpXyjT82iT4ENrgkPpOXqzaAvm7AmTgT3aIkp44bLmuiI2FlxxBT
BXbOeusErCIrcUrs4QnACRlLeWR4zHQxsJQ9ecmodpAo3GSp8cCaU8N+NcVvgzgp21nMxQzxbovz
ZE//l91p+sU7rovsNSKhVfRbFXUA1x0kXxauhLUlluZ0NnklHXSeJvIDJpAU0z0CijwaVzKS/Xp8
b9g/USuwLHoWM807/QOdzlLoWQKJQlhLqiyzcXpVJMsQFCCZUtwozEKNygOYwvhVQZStneDfJXDS
1FkRJZyVQEqGuxNRpdelKGXLNweDXWS8JFT72J5Zv0Os4Sqp0SQl0yHEYTLh5BcQ3Bos102ogMbg
ocETANeFX2qsgtB25wOFmNW1hs6jkvuNjbiE+aqANKDJ59B3mI6y9eNAC2s85b3l0YaTRVTTjx58
RIpd7+860OyCCXaBxW+CpiCA+xgoQqVwpNxCaa4e6Hx02dw2FQMExt0NIDx7GJYykyaBBm8q2PoE
UC0r3FfIPEfVS2HCmKhzdP68nACtgn1HXyU7GxaaLQBeYIcNmIyCyloWIWYcTMm+9FYhCx1YUl9N
mK/RSAOJi5bzkTEYoLbEnWSWoohyFQQUDnd1yJgQuS1yTjcMgSlEjAUxRRDtVcAzGMFkdbhSzBhd
bgJYrmQ9EDz1BP+vDwW9iZi0OV7UMDVIvKYhMqon4iRCQdArH6OdHrkx1jSNmxxjia/nrrpngMaa
jGbELVnGTMG0AvROjHAJH1c/SeTWwqzQ8N2MI7Q+QDV9mGzTRNuUfAuJwW4M8RKX1pUU0CMpXRVb
CD+ETpb2q1lTGpXxHlqTazjzv5sJnnC0Sm3TY5tyen0/O3ZJv961CmbEgCiLIiM3pIeCIpOdhTwW
STFMTGJq2bXBk8TUsp5ATitejsZVKN2KnPOVjrYBfYRHeApe62rBLzJGed2GFYxRaUU7uQEfeoMM
4oYt+iJu+rCPtrCy51VvbL014l+asDPortYsBeYM1c3Phhkzb36RPhosXXU245+XzP8Q9Y8rPcP/
Hv0JMJl9JVxJ/lcldF/WY2RsBBjQzX9qGDm8ZC1pBkb+0VVXUIb/O49Qx5iALmWdPpxalBhy5PnY
ZOA743+Rcnaxr5hhHTrptvmU6LHC6RFIV3lC7MsNjGBpP2IYCpJrbr8l7cWQfgMfiCkSGMMin+xN
ZPw64CMSu/KW3d6E21S9Zs1bFF378KXW/4gMT+sPq32V2tvEwFZj7VpLRClF76AgbfmjoCfv0FQN
rFQy5N+9uBjiqESbgXrKib5HNNrAG3ULD8dGHs6BfwE7joF8EaGHNlEbqgtA7/0dYZWWXmRxn9RX
Gv8zdajhGew8GKVXQec3PMKQdFmXpOJReSqEyfawSSykpyXkB4WNbWf/o2nTMy/ICqxw7dKJeYIQ
xkbdvzbYccp5Ool4xLFxC79iJfs1qPYzHMAtSyMb3ofVPaIOisxYudqoIgAAgJdmG59cjpF9w4iw
IJu48rCGhaBgrATziFYenctAroshAfRxIErzKAWFiYg4oQTrl0/Zr5dYCF3ZYWWbsElk0kEnLfgY
HEaManLVp+9ZIQwwHIwD75VqLOrorRtfXQPQDiZLRjdnYeHMOybd6SOzaWTPE7Mw5Ylhzpb2TuGa
1brq/yLzk4Fy17Cones7i+mNjbAX0QzIbKSYqMsRHU6iRHcqlllB9dEZSF+N1Wy2jpPTBLqoV9cA
Iu3JTWTm7RQnGSFEXBk+kar9EagmX8whDx5D+c2VK5nvJLjxqH+mARCImxL9TtpdRhGvd/8MDTK8
fufj1KZH1ly74q8cIYqfbXub2quG8Yv/HLrATQzMxFy9jcc3ko5XUR+COT41dMDMAOpnViG9ClZo
jfyIw7diHcR3u/3KEMcAKOoxb7Z9AhKK6mJnWTof1LE0vVJ5M1jct8U1pyZJKUEd8V5QD4TaspBG
tCvfNktsEyk2AUYL07jyOvbNhahPdBQgceJ7Aoxkkt+KglIbBRPun6BHze1civ6zV9hjZ3unPhvF
dULRZgfwP5iFNxklp8oWF4cC2JCgmKWMvCWXxGRVXSG0MT8MxOGF05FLi0zS+CaSfgksouXdTVPm
keHDbr74gjCGm/4rlzZO9lWhQqu198H5jUBRFKxEwuiHidSqjS96e6rn7rE4CHER1jXQt452CuML
f09CNyh2iX5Gmz9ICHAkQOHICnW6dAzXPDxo4q3ZFqWXLPaoGmOknvGwxQjEjG9aN/K41YV/tgWt
aNt7MVpTq8c1WUin2eQ3NdvByp7z/5VEsp/Cih036kk6UXp1rw9rTt3xCIQBSDrZE+GtL3lJJyyv
kJaUeDyokb1TY7QZurkbkkMwEDs3fpqqsqlAQhCM5YqeVkvRiBlVSE5UDiCegf/JhBMoYMDAtABU
NxQQiom+sX3Bpphup7CRZ8YXqPknQOE/ARpQP2TSbbW3KFKu7Hq+9LTeDLMlCz+saE2XG7ZMxTZi
tikzcLIFsDen2EenptYhL0VnqyeFI2xQjA4faq3ckOrjghje5UAls2R04f96XfKMNJU1JUShImbA
mW+0Pr4R1bkbe2mnzeGiwbBPKKtyu1snM6C9Lg5jOjdrHDdzXsxgfxRcamaE6U6MB0tU5Cph1+jj
V6MHD9JNrx351T02s8ZEJ6b6GzI+vYzxVar+SAjZetJ44SLM8zVlMjzL73FbmbscYJYfZ5spMbY+
JY4JcxJABnp0awf4XgrtbVy3W42ppaWGXuCT4gJ2MKTkU4kaKRhqg8jRWhyWks7qqZ+82PbvhokT
T8ueqjpIC9XoLKzP26BlQZr3/XOq2EwGbP1JEbt2Gn+kmqtPc+bBhiWDO58nAOER+052uLOYi8Nx
WPfLsRdIRWpktkQ2UZcpvyVJnIY69yjVq+mhZKnXQmu7/ZzrmvlMVdKgumuSfjBFu1Giii2cBBlF
O/FFbmOUMgUrw2Unw2CfiqOelV+N3HkT2PTZcZnNC6OZr9UbtMOj8y0g6o1ESS2Chqhizbwk1LoW
GQ9cAtO51igsfHiNtOBA9Vcg0w/YG6+90sOm+uuS7pRorBmHUP7roNRR8pZgM2Up+5xyHlLd/pIo
3aRfE5zHRH5UBehjUEkinq1EGBz74duu9slbZksPA3Gej3qtrsszXqavDNtIkZHeTf4Vq0DWAjgl
jEb5GRxIXWbHF11FLBaYRfjDqVaUk87XDtfn1Fv9pTHlS8iesIuhi5R3VUzflQgvGD6+ypcVjdSi
rPvzWSUB0tP02wfU/cPAOaZl0EXprNn37HV7vDVQ9i3j2duR57f/EmhhpS29N7J90av0ZtAHohRY
m2a6NxwslubGmJjTF911MrUzXMmDqcWHkeVfAwe2EWSFyruKKX8eTQe/njZFl92g8piE4WYEnMtS
wLBGGe5RHL58m7WpEJjsVWbGObj2jFbOytU1bpR1OdRrjdgLx9poMKZTRDRpbB9btLyRFGwG0nSJ
HAYy7hM9AZG6L1iL4jLgYAexcZFbokDJpRdcPGRqAQtvF6X8pySuw3wTh/ak/eQ+4KecyZRgYVAo
rRcHFMLWQ4AbqZPvqBu3EyqdWAfLGZlrrWjduTcMgb7Y09NkymqwzeUPMkblIIflRcuVdzuZllP8
NDtpF7NdtyFbjQFifG2xSuSrZn3FQMLAgJMbEOFyYh8KphMEhWdmzhkRk3UvHR1nMwNwAr8xHq2M
CKqIznQBwJCZHXtt3sctBMwHu+EB7z99c9wB20UHqazDVnhTg4pQV5gefunTeUA/SigR8uwQxmnj
9FfDj65wQk9gVTwiLmXESN3ko2FFAN1GxEGGWDIy4doSZRSFxNC94tRBGkLmX5xioAHqqVFpxaDZ
ETznGUMmeCgmpMXa49ZWvRwyaMhLX9rqJeYvzTQvvmFf0hb1PugtNZEQsLNAfplWcA0ocWFP7oDW
fcbk3LVltM3YMAihe6pUHkZoAuqMfpXybarRnlnjtPUj61BUvy1S3qY0sGuku8Zx8CJgJZfNoz1o
B+MVXsygPKn8BZLtSloC9Hbtaoc4JUr1q0LVXID7G1LjbRqV90iWPoMhvQTNtAYhZ72KMTkZTbJJ
BQpIUrkMkwEdxvJMCXa5Ub/TSOohzKJthNyLpr+DCGY91GJNN8S/5R8AqQAoI2sGlxCCpfwyWdvJ
/vI5kPJgo7c3EoAL9Yj35LsgYbA6NL2n1LsoApj2H0fnsdy4EUXRL0IV0Ajd2IqZIkWKyrNBKSLn
Rvx6H3hh2WOPZzRE6BfuPZfb8eQMz3PBS3sPwjROl6oo4JUCmiC4hfVbknxHgNRc/tL5Mo2PkY+h
cJlO0bGkRfCdq8gPDVJX2td8U7Y3UFEzsX7Od4f9sXq27L+piu/i5pokn834xOh1fLeKy5x/sAIZ
Ke6dm5Z7Zm/0fFX/Lv1dbh0662Coo6EPJaie2l/J4GxO/wb8m6xXZfHRMm5Q+tUWb10D5pACD5+I
Nn7ANPE6+8Fwhez1JyXyYFi+3YnIHec3q791hfjsQwB6KsWPcm4Wty0K9MVatkW2XiPXyB/nBJjV
c9N9UGU78TNp3bjLKK5wF0rzFwkC69K+zTbzMrJAOZjiRRwyysrqlT98H58g0XGaoUk6Osa9LG6e
xH951iTmFde0xlqL6aahWyr9AJvTH16JzdwcYMg/ECi3sqGEpy1PLn+hxqbshYKn311okUZxEcYJ
xkY7f3XtfdN/yOEYUvi1vCIY/BmssIf7LDiO0wPojBohF5vI9KyxwuJJFX9jx0c1P4nsDdT0jJQw
Pkl9LvWD5YdYY+M7W/3GSh0z3EzUvwEInsBx2awuLNcVGYas50nvQZZew0Qdoxukl+XycnuX4hCF
6ElBR6Zosaoc+v2J+s7EuOp8u4p995vVHPjOBv++a+4rwNMSNMlrWPxo9TlDJu6HN5NZni6IHHt3
jFPTsRu4IolOfuktYGnq8SyHfe5vDXLoyczuDpF9C9UDBX2GhduVwB6+ZfnPou0DZ+G0XymEYesa
1A/OvMG2WUUkm/AGfy4rRt7611V/dvdc5TcynaLyhYG9Ffxk4klTRbNe5BlQTF5lcMsMlkriM3fP
IW1zE4Dzm75K5zzqC7PhzIXZsoJB2riYMl94aOYE98az1Z1bAeUeU+/CvrsNExL3YzD/i9xTru4R
XhWaqSq5ORePsa16o3sJrc8ES3PDEzcyYC8yBDoXH/QVcy7GPBen+5zYzedjulGYCjRIItYmd9aY
rpz8d+m3l/cE3zyQTYYU09UvzxPveqjucQ8e/ytvv2JIMcvh9mDw+gtefVTEJAehlok3fX7Oxm3k
/Yzjmy9+E/HnyaeO22tk5C4U+TXYsysyN2Na5K9+ANxVrb0GkVf1JoKTAW3GW8fosHG8G4siGitj
dFUO6Ja9Di69PnTNQzbfy/ZRWw/Ke/Calzy7yvYtQZDlu/adxHpi+c9tegX4briXIN3xDxkvRgtn
RvEXhGAH1LuCOhJDH7YYpcNwAvxzjrzfOjuS0W4iITWvqXGdxDOQZ1oEttUjzrgXLr2J4QT+gcUl
EdVrLZ6d8Nxgs7ayLaatqUUXdPYGhEevUfjn208MUDyMgx05RsWXYNrkYKh0mLmZ7CiZKsHN/W3b
6xhiPyhfcwalHALKf5r8hyr5185nG26N9ZbV/5YHDI+puXjfLOCp1h8TxQGDxeQ9pwy7w+Kuy55C
++iIc11v5/6BTduIyVw8xZgGVHDzy2OeXv0JYc+66d6IAgEPjjDu3mLR6Yh7SdFuHazgwuIjYF7b
4TIYH/oFXICJUneIv8e5AocCrScLSm+dGqFHjLP7SqL9e6hQKSNkuE4ztropeI9oCEIRo7kk2mjJ
XaZNJXS6lbfc8F6KIvoy0vp7ytJNR7FjTe2vpNJc+/17ivvvrhLMMBTLxZbc35kAOZb05nX0KI/H
rn3t8wHdfWhCHAnBjCup1oSIkKOdE3rle2RpV4nc5IR01jo/W6ICRWUBardCRLAAtbkitZGyQKiS
NeR7B7Xugl4zht+0rhARweuWduRuSqdFkB5go2DL8gflg21YlC2oA3LjcSB5aPNHe29JRj6dUzLG
dfBgJE5CK5e4xpqHL995ujxQ6Af3GRNk9Oo7o6uvnt2tk8Fe/7/wJG4DFWBTs/qMtnOOAFfqKGLC
4XGjzfDxcLNCFp+7bdObx4wYFUa73tVUFeuoCujMPNFbVeNOu2p6gOPqmBD73YSBsZ5Q52cG+nW0
43wY7jroIrElonk9lrHe6o4XoohpoKrZ/80tLbYpVLNSsMRNjIOarBgcS7vu4hwKhOlhmXSiiWf4
Nvb2fW5GBDRmLfNqwzg5FFEsS3OqQbp08jI5GNhkSPow8tXqSxD5O1UockpakiwVQ92+rheyT/jR
YfHW0/RZGvhZmoWN6xbFSLVR3qsUrWQZ8gpZrjeU/oMinBvhEufFUJM07v9IhuVmAUDOBS1XA8Dl
c48PQwJ0yWj5bgf21ytJyzZqyMtynDgfoFeQaGLcTRYmGLb293HtTHvdOH+NUgWRTz9Oni2UjspY
db0ZHWaiz7fZUKH6bhixk9gGuDZuxJZJZ2G+OhbYzhkdQueK+8gqb/XQVDeLG5y1MrhY3F2DW327
sG2I8mnv2ZK0x77kiHdoOvsyhW1ggO5FybqKNK6I2sueC1RBbfM+YwiKbNfakY3IW9Oy1xH60tXU
lvWOWKPNVEhCvYZkyzJSIThZpn7LuU5GNHN4WZjb1rP+KsGEoZM1fkTGAvzOqsUXPGFUFr3x5Br+
BQxLgWGR3LXCLx5UXtckZPa7oHrTM6JKqUCOxrlTHDryuKZeGecYpkBgiuGYxJQ+EQ5gyP6n1sYr
lskEIXnEUZt191YzndNF+2D2AXrTqtk5Bh28X5HynjPyxvvCbgYiPVFQdSQ2QZvAwxkxZY8xT6zD
dKes0UzYDZA7fmHqg8g7TblKLl03f6g2K7azinem4dhrDaAQX7ydHfzC93ZRRzBVrkLSXdBy3k0l
P8VrR2qi2Qa1DAzOmajZRZ5f9zHRkZsqMPFFy/B9zPFBATOSqGoS87FvZ6T0821karfLKpbJbmd8
OGlwofAK7sdyAMKicY/kscEaQ1tM+MCcDfIySQAEcwlaS/hSUlfJoyQTixokvMJhQ5jflvfc1ebK
iFPo/OnirfacR/Jl8Aak2bnPPXYZCTaCqL9ZRbLOHFZMrpeIbdxgQk+RkgsH00oVOBhmTWJdSton
HdxV46DXgwUPAz3uuvEZdw3O3K3s0UNsLMrPxh6yu6IkVMIxGtwzqPwh54crElsQG/VkcRSMwhQR
uchNGfCa7JzzzNgnNW2S2/tQXNgapQmKeq9rwKrVwVYwrkMqzWVwsoJ1AhvlrvLYkUX9uGoJ4yAG
Md40vYuLwr+MHRL5Vk1g8pFWAdLuD/1UoKNN5vc4IqPLAJO+ZbLylOTeC3fajpLtj8kzwNXZYTza
D6/A920sCOUF4NW7m7Ssj1VHJWD9BBBm3BJfBhk8B7RVj2nANU6SqeUBig6ZMAamROFfLTBwtRNb
yREJAuipbuXQ+ZqdfsxyLMRJPkCP8x/9HKabEWDBYm7Byx2BYkam9Kar5Wuio1NgG/fM3QzJW9ov
q/d+cJ5BCt06THRtGqwHYQnA+TW5ony4Xgc+rzX97wy2787pkmNps/gymE2gFgovbc4pYolrLPrj
xOoTsMVLwjt75WECCj17U2o2AmoKT2KIGCZNaFsIkecja7A3skrLdPoMxZ80Em/+Vrb5SUrFZ259
D4yRkskjuh6yAynDzUY049/ynA79VPODGgqzOrdebB9iG6JAR4hLRRbdSkn3KkNOdZn1hEdn8OE9
4LYNJEgcH6wjeJ3c2Q7i4DaxzV0zF68LdB7CMlpv0xw3qUE0R9iLtR8v6yn0ZnPEZNyd2ZQi0Xhy
oU37o0u564qfGO4zAh8o6Qs7L8md92xusqtGijk6D8OcHf10+o7KThDXwnyvD5ZtauaTu5CH7hZq
Kq9ezELpJEkiOlK9U8lxK/KuCjikX2yizipnyaTiid82fo2/jl6xqn/znjltGFXedmjv2eCi4m4V
G3mkj14dPE5C5nuE7JITkmzLfDO1UvMyZO3dZzX8vuLq1SZbSJJL/RimVOK1lxhVL2yus3ZcwPOm
fg40bKQI2hdy2+7ks4LRNlaQhcMJ+jkY2D627z3WExbtzDrPCJgumo5Lypk+l+fL5pAZKAv9Zh/0
dO4k0dnrIgdvOiN3nZI/GjLOzvtgZvsZ2HyahrCfYmlGJ2vYaHztQuJKkppMscrBm8ZSEpJki1+u
vjojn6PQ2r5zx+DVmK1Vb/My7SKCADsPkXVZ4vlzJ86pCQ+15DkObOdDmfNjaTiC3lifJlG+1+R/
JGOPZiTCjWs8Kr8Lt8Dm+cjY6k7swVUnv0PL35bgZw9VYmboQZ/7IDu6GivTEOWKh4czAdUuVydo
4IahdzFyj7IU81aY4E+FeMPaX2EcIJoO/RRPV2E85QXwAqdtfup2gez0zTWfvGFtUTYmhofMCKpZ
SdZXmru7TDUDwxvosyOG/Uy+x1KAOsIOg1z22Z8T3LqMGQLmrOvWT57jXJGzFVfvLbrxdfs/WqTB
TWytzTL/nrBxhUMCOj1iCzMo67cz/GfTT3eipOYUkuLA8XYJ712ALtFn2yU3x+S29H303Z271qJL
ME89BcagVrV88RPgoOS8/E6yDg+TBiPHenzhMwf4olJGoy5bED4kI7l4qb+k4AGaHyXhAOxBEtfF
g9FnBLP6wieHxT4VffvZ6+4hS16Y7f5GYb+Pjf5A+tveRVWjzCerxjAz6oHlsVvjO+5+3eTPT20G
Xx0rpRKPdrpMDXxSQTuZveee94KEgjuDa5HYOB2zsuRRTfCLp8BnRU5+Vg9sq8fDA5bBPHYGy9rU
tGF7T1tMCQCaWRX10XQMKX/bjoa8FlwNWzXn0UWtkoT6xSUOnggCRjcY6/aaIg+izGDhO2EdwA7y
0C8pxBk0lamCUigNm2my/y2X/60YaALmlNZ+cNbl5Lm4aLDEKhRm6zxLL27A5DLJTZv/qI1V7orz
7PRodkxC/pwUlVHFQZ4kNPmse0m9IVfXmX7BTmGRCO2YcBs6TmQkgVM3pLiE1o5qH7ySbZM877Mb
tSFs1S1ODpMcReFgqVfTq+PUt6zacexvzGb4lRlc7fBBz4BYeg8dpu67vSjce3cmKbxO9fr/n1Eu
v8xcJtcgmV7lUNI16ZrD28Y7nyM5GANw+yDG2dqY78Psf4aCc7ZmKn7HnHb2C46KGmPuNLQH5C/c
sG5/zgAXW6TXqAqdQxJgozYM8dQW2GjsqaD+unYG2ruw7dqVZVYvUUVpF1eCxNKseq5bMEEW7pyq
I3zQMxLSeQQOKCOFniGJ/cxzTGWlTp492lZ0OF/5RLsd/fmuHLaNDfAwoptsyXZaDFiwagrv6Ml6
hBJVqC054IfW6MajU0VY13tU3Y3HLNNHhhEPJwjdWAyq4dmcuRVm7YGDnQek6Q4QEg/3Xjn1QHfN
eUvzOdNUDN8B4/kwQrVU8yqIDOR+MIcLnF9deAu8XjFBTbatyhO07Cmb6bhHBAtQQ3ovOjVf/RHH
TUFGUyvzy7AE2wRZ99byjuKPjealE1xIZ3pDNE2Fw14UAMB1MM1vJ1wU7K13Ss3oJYmYDY5hjXC6
xMwP6Ycd72BsbbrPu6lHjBOET05qvBkBDvE4dBDEWWyJa0d+uyHVFCIMpEgasOYYwD5hSLFqszDZ
KQyYhnbvQ+iPDCBQVzbK9++mdHHkiGJvtjPstOq5mLCw2vNn2dKMklnDTMc7qqLbqXEAWph21rqD
Eo1CHaWpQnmDvrGABJAa2OKgfz9bJTGc7CI0Z9G7tSDSiBdDoCxITgjko2kkXMrUxx4fRtsEEjBq
L+lv+nK6r9quOOZVzUuYd8XYnkBUwlcQMX7sKcrv8aEQANscHG7iKWEC0aTgWUmn6jBRuNG+n7Of
0aYiDj3sB1NxjLPhtyC2cuXXgjTp9JJW2ZMlGnud2q9orT50XD3rl/xCVbLQamDvTxGyJkniFMPK
7SCRVts+AYJ0eDfEWH/pGIX4+5sXXTO4zZy1aCWw6SRdGNCcAsyU4dt9FW5xJxq5nRL3pUK/NSfG
j2yQT7tduSsESovZ5MSviBzIY97Q1fBhlUxbCX8HG9EYw77VHjElHYIsc6KycEheVwaZFznVdA+f
llG3wXrN9utNKB68AhrsYDknpx316pg00TPtOvjTMI7uQ9vZyioRcIOxEYQ2W5F4i1EQYhbpYUwy
yvraOxZOmsFVG/hrEx8P6TB2/up3TMsVZAmjJsiyUyFil34NgfXd9MpuGyxBiQ0Owzmj5rC7l86O
ThzyZohUoZcsG53G0QhpQRNl0yJUcxnNdIUi1gGu8Gi2+7hH5uZDrm/yQOytLIJjpUl8CsAML+I4
vKQYe/Sh9RC4GlBMNF3LUMY4dVx9m432UiHrM2xCD6jcGG7lP4nqmfnWp74LfwdtfuVkLVnawxIA
/yTJ5mdLWc/AY2kZighLkYXmy20e6h7UmRdjjM9wVLUjbEHDnYmOFfNjl1FVE1HKMiry9zb3CaWy
cTAIyjZHWMIp9VxRx19dGL3RzfFniDUdBueoNstD7aCOMSwCkqOUs29YaC7lNrRIOZlCfq8BRRsL
CG56Rn6GGp8yXT8kxnxdhHhtOPI90AwkXRodYuNSV2TmFYV7TMLuufF53mvV5SeSslelstliS4lg
ZhzNu6JCdpulMZWGDyTSLRA11NbIH5OMqTqVe07GN5+sO204j/MS76pE9ITDEOsAx3ptNx6vhAIP
myAVQQrdUtnzYFHWkkyWIfh4EnkUo+mPrvGiNcBqlE7WsJLL7+TjbUt60vwCZRx+SSuDiZTrfjP4
t1rzjtC1Q4iD+SZDjiDX/iSVCNdzfe+EyX0+dl+8YnCspZgymB3scUPuEdR9B0F/KkMZrmTbX7kW
UWe8+QSBuxiHWZJCYsQ+CegmXwaHlPBhMtIlhRnKjPYSVmI7LbEaefUy9cWjbjGYxKaNddV6DyKT
1kvxzei02tb1+CwJM2Kuzdtl4mapyvYfhs96TQbmN8rL50bD7p0KLA6xINpsFlQ5iWKynQ1yY/RV
uNa/VVlebUMdXGkg3imJfYHW96jQ2izugHZlBg7qOTIxhkzSbQ7NmxOL+agFNuFiAMkA1hUqhBkz
hh4etcz2blVjLKypyLt88cSOWLIJdXBRXK8NO/jyHQZE/hjeDHs/xeIZJcUfwRdqMw3w6mVLTqCD
Djsi2+TOZXBihLS4gT9CZ6peOjz7z/P4LVXIzs5kNJwuwSEjm9leR++JE2NsqvKZATOjbm2N5DcT
Jwb0JGUq04dXziqwF7mEzmEi36orMa2Kzv+IJk0lFsO8zUy1DTc2ScGIByklKmJU7AkY6gAKi4kw
qRsJdAEn+e5tz7kT2voa+qRBTrYYBRm91577aoXhI1OtM6HB93nscF7zjmHIvNZglEabY8nt6r+m
Fyumz/9aNycggje8xcY7a2B1LT0kam2UHp80IQy7neNQENaHASe+81R/mCpkQm3LesTyeAdToS4z
xBWAB0iTCuxkgOJnZRoB5EGSoAhuw1tAN5NlySUynOHYZAv7pl/N7vRlJMW7y5xIOe5BKeSCM97X
HjU6Q1PrVcTdV2rKVy+OVvADRzRPPICqBuoTo6km36FfPmIBOAN+9KdJbC7e4vGE3GjNTPUzQ+bQ
InjSWByFkxI7W/uU0lQucxcW60DxGjYr72kw5otLiAANNEhqbznr7B2FXA/TJHa2BZqc1iUOoSF2
ABT+MdDJP0Hjj5TVImBqYDvle0JtFGFhfY7ENQ/SnJSz+HcU6YtsvT8V8AzStbcFhv6ifOk6hdWc
6lv0gGc6DReiznyyNJYvpJnAryiWnSjeP7b7kEYtDwOHK3ZWleUbv7Kf8cPiSUAXVswwD/BuJYIg
p3iwjwlXejt64CQjLIoqWViFJCtOMeY37cLTXDQypLn9jTNOM8QP/gyb3QyQtVW+WW7JNV0Gz0ps
hPk35t2rF+S3gmR50YtHUMTJgz0Qe2JI+K7lBBI1beabHQXMe8Jl+g5/NjrOE0cUYFl/XefBmzPm
b0GCkHQKGAEuoL08TKFkRs17TaBTJoF/4Hbm9Wv4Lb4KKswkQfIxj8knwHc76P7Nc9ag82cfQzLs
QiEDVWMT9nzpeSjJGHlLluvmq4BMF8iI9jFvC/1is59xS6jgvS4RsVYk/9TMkTZOk05rv2J/UjjU
PJUL073pymb5Br+myXtrCfXA9RWy+cFpQcx1s0slSG17ntkQpx9uzVBQKnntywqNhRGKdWTt+w5y
Z+6X4UPdqvaOKlzsSxu9Vprgpi+QJaOfRHhNLlm87wkY41JyfwZ2bR/aghHlhMIa9ib7SW9SgC4d
LPTIX+EgkUg8UaoaxZ2ZwqjKxslG2nrsEfwytES7nGBVZHDKR9usewUqvOyFfxdUumFjlnKix9u6
ZLvs9z4EO8FO2M75320HSgVpJKMJ06MmIhdtvGltMUiOUdZBj5p+KgSfRTl9iSWbazBA+83eE8/K
Tz95JkreTKwz1qQ54YH7pJqeS4H7shtRqPkZzLnCkUxAKiaQ+1rxKzhlEW3QCM3N76DMowtw1QpZ
nlgSqHcCtMYo1HSUkJSkSPU2yPV74OXZJnNYIBQGAfIzN2gTlR8wCt7LsgdT1TEn4FOpjIgCtgsX
L91VEVHAhA1rVN6AcmkE7ueZfcMqJ9Q3dNXe722AlApgYefe7Dbzto5kOWoAfc84Q1dWhr/OfBga
29pWiggejwrTa5pXRPwE0ehnI8XJUM97RsgfmfTAheE3k2MFD85iJWoVP0EwHG23MCgq2Yj3c/fQ
0iIMKa2jNkZy/SQIqAymCqQMzCDxmpC5epUYHQZKLZbNck8y96PTeW91yAzMMgDbBZNHBrBVH5t+
PHQeKGD4rsV6/MvDWK4Q9QcUdBamLVaMxotRzfrckomNVXTctbaxZzB3NSbdrhpmiNjuyQcksmzl
GEC7bUznPInWRsjhJn0bSleAHlhO1taOZ320c6STJautrVpEG0WHW2R2mFu4ScNOT5FkDnJYIvxa
AJh21sJrwgTV9iSNNn5JvqVXm0y4R2PdsD6+tzSjnRJVQl0f24nEzGzsl/aWpzNH9xEnA/WDmxNW
PUDC8ImayuuSKQTULNtiiTLKh8y0Mck7ZICHkfmcFzymFUVkJlWPRTZ9bMrAefT0eOeG5I96KUpp
ZqGE5UgUvwR3kUhKN8N+r4CX5ElvU+VpsbabIN0MGZ6FAZCLYYv+6uI4n+LrMLli7wpSFl2GjMyS
PHNvEVNMreuj2tSu8ZhY1V5BQRuwqh+jqXi1dN4fMq88eQHgGdtwSeqxbKIqRnNDgAZhIxNrrbA2
Ppnk/bU51ELlVV9G5IORqoMXBXSGiQAfdtqQhau5FeJxglkqJKT2+KdzwLtEpvfdS5Pwa3Sd1YCR
BonBJAOA9V08bdxk3g80woQ1iWFVYECIfRMFNbxRezH6ZGBuEX1j+eBVvUbSbBCQlzninY78X5XM
I5hO9OlzzZYnH4iW/WxHzgnx7iCCI26LGRsNohrn99QFWhe5n2NyGieOSTsaLnB8WQ+El651YLj6
Jg6yPgRs1bPXnN/dqZbEQtWvBDB7K1R5t9LJHgeDLBkzsv61XvVIbhVTCj4wjmzmsexoAyYOkIeA
BfvpsuQOlo9nrr5id7pFLdJ17RS3aXSe3GnuGX/Bohk866VzswMFPHvrHkdljbKY3zYJznTmEPbR
jRCQgqtrfqw7/6np3wwyLT1vPpFMIu4Y3cG0AHDWKaa7Ws79PmfZGrlEeDYe9pMKYqSwpiOTppAt
PbnBTBfpRsni6TySREKmYouhbhRAKOYRyXC162d4euJOs22zg54Tk8htsnK7cdqVANIS5NvkPnNB
AMI0GCSy4dDyUM4gGa38I2J5FGS/od8cii55qHkVt3+pz/ktO2YdPbupxjiKvtMM3jK4Uk25TlmW
76jaWsokFBulsTFT9zGO839BHr6xBYT70bPb9dE6BduQhr5XM/sypmTIw0J+C+8cEKFX+lffELw/
sdTZYuOh02yoU8fiNJcvY4UX0oQ53ZQv7eA5qJThqPpEk9hERweK2BLW5Nou/2V4d0pqIFcP6BXH
cwJzP0euZKE8CpnDpABaC8HfFTjipL5z888mvmZdz4AOMysGmI6anZzWdYzlh0w95rbflrb3RNZH
PODIgOYOInQcWSuxvJhqxewSBRC//lxOa4YtdyYo/mUWaEM+b2nqBlrThs46jJ0VJlZ7EzMqzn0f
1AAL4SreF8TawuRlVO51tJWMrdhBsfuGiYqS0BkgRVIXOl8kxKx6VoEmDTRmp3VdWisHrUuertya
LVE1R9/aZQxc+Ltxnru7KWOUR05Dv6KmuQ4Jtq+UxHIqQFiTESGyiBUyo3bJb3IBkBmL537X+D6H
trevjfcKk2zbSywe8bYilCwDbJd2NOhV+rAksvsIZUeT5kllxw6fHO+2Ew2L5hqH5xD5QV98mvLZ
ZTqaLZmpKieYKOacQydt4hixfsPChHes6jelO5vypfS3nl1iF4XnGfQW/XWASsYP082Sq7qE+3m4
fk3ALZOBSBcecMIAE2hATmef9ROumeLE7BlndX1S7j8EaLmrPFJh0UaGvNoSgkjsFj+8nxJNjZt3
eWXjcwD6gExyat+tSn+IgNdi6sqL0PZ7mfhQ8y06I+AmlRDmKrIZrWZVzK7byF46x956RrHWhX7S
Jj2MPYEFdIJFOb9zBahJbIQ1+bj+ukpK90UQhiaaNvpwSkyiXgcSgWWucWtzZDtj1s+n2UUp3Hte
h2rJ0cecDFFwL/B4SPumhfQ5hnvb+AyTrn+2e0Az7UCPM75x2Jjd9OLNSfj4/xeU4dN9TyUXSOMl
y8bowZQDNhqk/ZdQgbPs8/HElqS+ny1oTLIIilM5sOuaVJ9e2R77d60MzZ0yGpfYASgcs8S9rJJX
p2qGm6GVve7tSR7CvifJc3QfYrdSqJGqioAHrgLDmOxYVWh/eFCOuH+mf74UiktrD0cZduXL8u8J
qxhsxLhesPiFo/QnmGbzxLa/P0hiPu1Ele9OG92M1nYeS51jceNn//+v59TzSDqp1SbuO7Zfuqpp
PJNon7sIylvGBy8LKqUtcvIh7U4eQ5MnxPbm9N1zSvKWavngNMa0Zd9dvkVzcbMtqa5su+qXAZ7n
//+aiQ1z/grXT9HKemWLSH38P9dPxqDYDyUG3VFSoLcjAnlM4T581aUemwp3Q18Nz6o3xLZC3fRU
lvDFW1tq7vxNNEbOjxgrhrVKq1vsIzIpRiZsuo3Di9QA1YfObu5Mf2hOekbu0xAW9xIPqbtSODGe
pEZx4LXWv6F1kgfGbYQUOJP3K5jR6avpu+ajShv/krTN1RUg0vid35oY2LUZKH3S+LWabKBRC5vp
Pa7m78qN6ivTv/5W59PF58R1JOvpOdy1cEEgd032aTYUrDGru2XkX62V4b5XNYLfvMAaN1dNulM2
eh0b9QKNkNHeQ5e5i0FQ7CdE5U8GWYkSHllkVeWhFXrk3oF7VKa62iVe+LQsOPbSifzzFHUf0tbt
fY21FR7TeATSFrkh/0UL46HjTZ4yXDxPaaaJtxyPU5sJVFExDqHc+JfNAz/yODNgg6GeCbNL48OX
azqiWDrgCZc0B1TeUv+SrADw+/8vuUQiNKe52tH7nj2TW94MxHDvJf28DWcFGp876Do64jsE1vY5
IvkDEug82AnBhUxRWdLJwH6I8ViNPK3Mo9p+4wVVxn0inFNZVchAPHOrTIIKs6b+GAMyA8QIFX2G
ATpxVkUlYN4mHgkDMAX8kmHeAsKAZ2wNX561cwqqw7s5ltuZFffGdDy9G3ou5yh98GnJLpoGzFCx
/nTijsdfpdN95MFAho+SrGaobuadVzXtwYbzJpdle8QIaw7LB99Cp06pDQzHgBLQsCvfWs6S2C0o
VZkZ7Ss/QiTU9bFEyYbOdTAtBDKzaDbU5Tc9FOF59MBiq4wSOG+mI6eGd5QpALZI6ukDlR9+uSqG
/N0KH8TY/Glq0TwXFSakVgP89VTGyNEUq4FZ9WmaOMfLQdf3NtxIlQczZaFJqyIMBGIl2ArOs0M9
ChquybqXcNbwRl18/rlXAoGdl8JbIrlJl1IdgUgUbwzHqAJS/dGBoUegyzwaqKfRRLepg/3UdrLc
ROwtWQmbepWYFuRyZL7VmFtPwkY4GHI/fJuiuGRusjYm5NKOawznBNoKa1jE2u1kjIyzakQ0NDlb
ftnkWDtbu/K8E+09JlxDyE3N5ThkTnzQamjfhQ17w8Rk4fKGgCHkZme1AGq8xdoOu6CQ9NNhr6lP
3LjeM1RBZmKbyc6bErWvR4dtbW821cMUgU+ygJyB+2jY7P7/BTcFRKi5QHn3j30Nwn520xcsUByp
2QRhTGdItpYvrWajbswoy1G+qKM9AbQmxO9cZkg6466/Z2dGH1klDcGOvXl2zPixqwZnn8guPcP6
1HdR3ZTb/3/oGGl6vpsdiFA2D8ndDHBy0WkysNBMBwspiC002mcshPVVudj+LJXhH+NuvUrHuhLV
jX9J6uZeL1/MOoMEZYp9XOfuUSkrOCBBSX4gBWDlarLpJtAc7IbW/tGm+502eX3v+57GSOKbpOwU
KTVJe4ioZNfAiPQzIe/DTlRas+SD0u2UXnj2UCrctZ5hXXxhw5vKCEPp/P+oO7Pd2JEsy/5K4D43
ozkaaY3KfJDPoyR3zS+EpCtxNs7j1/fizcjMiix0oeul0A0klFK45NedbiTtnLP32vF4zgYTzIW3
rgfH+1I+otHEHLVVJaGgBo1PctVkTWvzCTVTRBP806SM7LVaHISZ5ee+pZ6Vg8Veu8fFBXDDOTaw
MaOKYqc10Mklg6I/JWtCiIX+KPtZGiigSOcU2vtKRO0qCnPMOxpyRKUhBtSA87WVPOROYD8V5Dl1
ihWo/BE6TIxPY/LpboUm8Kq2xxmbV8iaglq/b/1ZM0LYra6tc5HRYXJiA20c6VChkRwanFCHpJTr
Vvn9fFm7UbormFjbySHQuuSgdynPm1H2mMh9ngaHmJ0pM/Ity+mjgQVzHky6q6LOQOwn3Pg8Oyd8
Xra7JPfaqyyM4s4XHoVgyD4+CfYUAeFBpAya8k1Q1Pq5oCy7ZoXiTwmvQrU43ni9ax4a0x8OnkaS
XAPR69cXRgikqtCt9WjHHwN6sQWQjD00TgDXpHwZL+bQ+PdNaxwcO+6uM/SoDa0WhZflb5v40HKR
PRX0SpgPdurqlaSZqKi/44J7mDBPngy7NHHb0ckhlyuVQhwmXwMnNX/h/aBTCdW4JF7a4iYUU8px
kTGXkcXwLS9165jNX5oofhzxJW1aPfRb+NL8t1+Pxn0GsCv276ny1OxwfaDhBrQfGsD515df//3X
d405vY0tu+9/+e+/frT0OYTIbAnYlpXP4LcsY5Ie2dpnyeidawi0uFvjbW4aq6HrO1jDXAFyRUFD
8q6JBcVEQeFz+nhecTeJAEv/5IfnQWnI0afESFdeOico1Hp4NuAOnn99xwGQB6Ouwf9w8YjZgh0q
S+p75sIO/fQIVV/FPGrd2RoUu7A7azotM6eez55fcKf5C2Plae0FeCSiTrWnlH5sGbDtqdoKgqqK
5e2UtPJWOSimY+lyjTTLBxsX2zbonith9HutSvo9fXMd5FPqvHa6xy6wlT5Mj9g9uan/IgyOc1/o
DbiJ8B7VGFvh+RP89V0z//jru8qklcO0BlQh77OY7ZB5G+x0s5hAVfMlTRJ8wxN+vQj9ReAkJc/T
6Le/voAMxWNb24dR13dW4BdbjKMOkP+g2UMaLFLHOlbzl7isqo1uMtpyHPUtY3vY1U4Rg8wxv+24
aA7//FLgct16sUGKc+V1+sw4RWoHfYDgEy5rlDGMkdtafkq9JseCGwo20e8hCswnlwYZN4F5vihJ
q5WYXcMC/0ZYey2SHIlHyCi1x2jCdhmFgI6zvrrOCpuWQnbQ/PbQjbpz+vWF8Uq0sqcSqsoUZB/w
igVhCS1TbBPCoSJIl/vSElXJiJlspNuBTCKfRPOdUnNVNYYg4flq7aKa2KOC8Y4Mb/deRv1rVvlt
UXXnGDMB5zRX02TA9zT2I00a5xaVMTw2DXWFnYb+dUTFuTAbugNWyn5c15x0Pn28h0QqRkGkIELu
eC/pr14CAYoos2uQRC23NGAbWk5IyISr9Uy/hFAv3YF4qlkvUzd6hypNJQp4KjUcluDPfEHqmhsU
z7FuFZw37HMqCIYZEoQ1Y/t948G3H7CEaxRZS0NB+3VBeC2JCKJUtDxjp591mZPXayf6Q5+g8Oho
NPnjW4kaZoGvIzoLEBmHqNIv/OFz3Hnjzhwh6fsMclCkrFI3g/xU05aqILWufJiZK1UfmY0S2h3S
9ChgVmaRAKTo6jguQuNCp2RpFO7PWJbUNJ207oaE3CY/qVNCNwKHMD6Lbktoyfs4J+ohGyrKKt06
0fskA2heFJB9FBPQABNpx0fmG+anHdNQ6pnhxt3gb62hNE8q9a5xdI2+/MnWVlI1wxpMU/Sk8zJW
atJJ5yYvbVU0seTK4aBj8ve581OX3pyaN5veVPgQJOZL5yim26n5kHvQp0KiUffDHBsszHzftJiL
MlO/dSOqNluRI8KuLtzECSVDNmHAHRmpmUhYVl1dAvTwyIiMpV2dPIkgu448HXJWSzGcdQ+6iYte
r8hLBCCpsIDRDgltYZz9LDXPpYkob/L9dTxfkkyadhJFOKJWjEF4iGAvmeotDa0Qp5j0lp1ohxNa
lJw9KXrSKdziDtBXfagVuwEEkBZZc2BCM76kmr7WtNK4Bn4306FyChUcyWeEhfcgMbNtbrSQYdog
eug7FyVGGW1736Pd3aXNujfc6NEyXnXRmVdV5fEjGOBDCXX4pmhIuUbQOT6Eo40UPei/JwtqP6o1
c88kDomNBN/PJ88ur/XbjWzDcWmlsM2kzOldRKH1MFFNA2xiLFT0uvmQhahEVUmr2smZr2vffXGy
Q7O+bVIN71w6X0zYnW2iSI8vXp/TuAz1FJsIlBgU7sM+jNphgwwrphsggyfTh/0A5DlY1717OzDe
uEC7ePUNrfs09bmopV535nbB5JvPsm5ph7IPXDVa6qw7NDhg44lJlYWW49rvSHfphi8CRLu/3Vt/
3UILDTtd3+O9TT2R39YqqUlI8LXVrx+zMS1us2cDJOAqIBqPnZ9B11K7I1tCgXJwghdF2pA3+XhB
W7Gp7azeFR42brxXBBSwA6HAgGFoBl581ucvaELGtVFR6mFhBLprQ+eomD5e4kxzLrl77yFzo/c9
4MiwSyYlZmluZUZCIYRIRCioIRGU1fm9Xk1Paa/1D1y3vvQBDEjnhMFW6VZwdbWbibBpznxbfcni
0bXwdfV2Y+2TQWPjN286h5lDKW8mDX4XRGntzs8DVJID7kk3NJ6z3Geiq5o7t4QdlStd22o5ypTK
0tEDZ2g4jaYwNp0/3sdj6x497yUMkC6bI9k/bp2QcSoGIlQoiOkLkuNjjR9l3L+jQ3SvU5etJazX
teHa/jqtw+SZS/qBLEPnY6gIE3EdwBQj0xJ0LCXCL6SBz7lwM1zUBBQHvRovgVbvkI6rZUQJuanI
GXwIK5RcQd/XaxzNXJ2nGqtVP1CfRTfvng780YbBfKbFy6w1cgnhDCMcSUanbxvhYKyLiH6FCooO
AXueB/lUq3vsxSAbFm6rjy9giqLRqo4qDmsQcwguyzhGwxLBtAWKawIwMeWnXjf2zquGeuWmXrnS
AnAkM7D+JDP8P1n0RtbYRtrAELABUaPDFo/s+IRwllzqwRyWTv6UI9mDG0KEQ1nXEIQ8q1+5Wie3
gaDqmEb8WoNIKs5zaEs239CMs19+1n2ZfSIALWgTRbT6ZX6nswZ20ptthZW46AVyBfSZ9TbUQvM0
ZFD3RRDat2hGzKXj2AhVmviR0lcDFmeXJy3nbDcrh8CjOg+PvYw/VcZAfyjA4dL5BSNUU5C6Xnrl
AOdn167L1Y/f/udf/+1/fg7/K/jK7ygScSHUf/03fv7k2FdREDb/8uNfH/KM//36m3/8zp//4q+n
6LPK6/y7+U9/a/OVn9+zr/pff2l+Nf94Zv71P17d8r15/9MPK0XzY7xvv6rx8lW3afPrVfA+5t/8
v33wt69fz/IwFl9/+fFJQkEzP1sQ5erHHw/tfv7lh+lYvw7U347T/Px/PDi/gb/8eHpvos939duC
1/Mf/uzrvW7+8sMwf8fMZ0spdc+2XVOIH7/1X39/xHZcU5qOwzDRdH/8pnJyUf7ywzZ+l4jRPQxO
QhgIVrwfv9V5+4+HdNPj9z3DtTwe+vu7/9On+M9P9TfVZnfYAJuaJ9Z//Fb87cOe351rGogFTNfx
LENYrqAO5PHP9wvdNH7b+B9NodGeGph5SOwXVcuw4t5v3n2/vHGbJVCRUd+4wxWIUiy3t+usuMjo
1mRW7oesVPg2WkaQBs1uDYaTRxuofLKKJ2d8DPtHfTrTi2zhsmLuIdorHjYI3kbvXuSfnnsOhiOO
b8e4/vcu1P8X16DLp8bJ+n9Yg6dcNV/qK6jyP63A+Y/+tgJN/Xd2q7rUDWEbyKdYZ38sQI+laQok
aq5uSN1mqf99AVq/O7YuXClZGHxjOv9+AXq2i5bWNSzDslmg/5UFSPQ8/8qfl6BnWbY02MvwSjg/
5J+XoN90fRrNYgxcX1etzqG306NQKGj1546mmekKRhcusUziSdmEy4TFvWR0rgHyNrHUdKI4lRY3
DME+s2C9zwBrJnDQXhJdPepFuXEEss0gzreBF2qQJB4xyjoMHOjsp1r07IXdqrXR5AVsz5oWdGff
sH1A9nWetFLclJN9BWGIYAbLxcKUOkNhrT/kCCTL1NoxaiD9y2VTnsUvTVaQvtLpbMCSO6EGnJDZ
l5T4hHsfslOvy2MyEReWRfkmEvl7GhAISpTGDU3OvTu04cKR3A8iL39V9esQJRfEuDOeogQ+F/mE
vcE4pP56xd30blf1gbSHF0Hjo0ZxE2WvQTirbmSDEawrgVTEMG6yuHuF24vtvhwhAdPhjAXyNriJ
4QHU5nPQKB+lNyDgQbXDrYFTfQ2xqj41vlts/UJdRwMcVlE/hFHyplXqsaRwbZLqNZAY21tNR4rY
czCFrW0mSvsx0mhzUorIqSPZMzbuQS8/4slDsY6I5Kar6/gWIt9Sl9bOb7l2TIaPcABF641DOcaG
Fhy42XmvzGKKNY2Ai4ECjASHJ0t8uIIgQhepwbLEGTbkaKRkSWDwRF1Mj/Oi8VsGYoJocODyJ2Ae
oglFbmrl87RkbaDdXWQj157JfY/IuNSd+hR69JUCm4QGj66DzMjjjnCDo68Ry8ZPP8PpWUQZge8l
zHlyFLzeQMuYDD+tnv4HOFYaMM6mpoZYm1Fk8w4Ja7fy27gS+jK1v9jiITVE/zbUzUmFw7rOSMs1
Q1xN1vQihdoHNqKtMX3OcDPwpPkuD5JgF9rfjpFIjK3UdBNiyLAxV8h/6B+4Es5EdhqBsarAfxrq
BPO7aH4WhnUrG2ruHrGbDaelEzMSs8AApCfNY4l8YIjyDucd4tvSUi9TDXclHB5yTKwusPJkKJ8r
rv2enm0BbJ3k4L9bqXUeS2BJNrTFGMGRFdOzi219G9vtoVVagh/UxGdlHQq7oqJDeMU0d4H387Ob
2Ewb6lUTLjaoYqKoZEcX1MGpwmtRlOkL0mnnJsuzd1vAmiCyIatRxEP7QvOhTTfzi+nS6VqE8d7m
A8KoRBufUBtY5OJND827KuFoRnZh0Sr2PnrW/6ppzee4QcsHQ6aQ/QFiVD/6pNrIdWQPQKJnmazK
hy+P7okbQkfzjn5ZolwNXZjb7cFGfVxN92aLD4BzB8nHs5U0wOD918rUvoP5SSI2xojjNl3dP8bs
2nPdXzoIlZZRUhq0f8UdrbZmNZksbCYdP7Ff1jYQ76ipr1rWnb2xu0LYBkA9vRsdh2ocrjZzaLDD
zd5OmRlFzxy8JoNVWpLTnqfdzhjcD6njPFTqPVNiWmuV+V6HAUSIojMWfVWhnncfCrBNRs+qTiRr
PMyMPdZW3l192w0uuo4DvY1Tho/SYBxvantHZz4DBrJx1Z7gpJWbA5Iln4Fx0MaTwdlGMTCWm2KW
96f2qgyCtT3NnKt4M7Ih0CySpbt6ycd3g13/psZ51UBWSOQyMEc6d3emGJd1HDD9pJMWdUxZshtb
A92rDYwB1K4D8Gk+0WBZZwOzsLzYhpa+HyaQ3fyl0dsrjBGohJiDVSE1TgwvLDoI4z4mD9TG9dZo
t0byKKxXnDvbRFUbt62X/Pu2whdQvAw65WKo35WRtkFpaqLxvHH66AzeYBmCA1PEeWKp3Ha6eat3
O5vJIUYxJM9zX1SgZVNbG5zOpGDwE9Y4H5O2IG4yFKj+ab0MDVkThKpR2VVGtZmfDtXcKiBlZ1Ye
7Ccr4iphI3sCbK45xxTfAgrUGwJlTrL79jGtixh24l1BA8Yegwun+TJ2+m1r5rsxB0Zlucybxpuc
i5nb7REasQb0bRX3xCByAykCzMF4VDlavjfsspIwXv6/08L3FtQ/hWEz+2OB1c8Rz0HwqOOGyMjC
0hS0WOFfh6ImIYRwsPi5V0Dryn49H9e45mEiK+fjPMp+NWC3NJDDeOS60qte6GG1MsPbfID3j9ak
yMnIaKSL/988lKi7vLHAdIz+ExjyXewG51AZOPjlporLlaH9nIZNL0jqcSi6Ry09oQfW02kbEqBQ
ciUyuUF6DrGKed4+5lb6YsEytNLmbf65SvKXVIx3mm7d+sJ6LnLtyqeycJDyVvBMmiG7Qwx0l+jB
hXHNXZUyUoL9bMpjDhaH/PiHieDSWmLuKsZHV4GTMa39nGo0FundzBDJBGGBIYlsQ/c4esFDwkU0
hTlIThf7Wv/VjPi9qXvUXPOOPtIxcPHfivw0BWDukziDAAFM1njWSSMyh49KsMQaJBlR/daM6Yf0
m+VccOJ0uYc3b8YvSmn30J5ct7u0BItocFNHa7hYPIfW+VcLZ0mdaGfnMxoBLbcEDg5IZg19H+Nb
wPaH1sVmP3OvZLWKCchDZ7ewk3EnCSotp579ujyKFIpvtrc9iCZ1e4FTWAIOwdQN6t5OmSHohCZH
91iF91PcXabA5iIaPElED6LpV5LoZ9/QV3aSHzKSooEOkCC3zvno9Ul96a/YIS/4PM6qcIFbju+2
3V8o+6OiedeS8Nm0BdFESXHTg6rJ9JewWDZJcyg1RLOEBATOMj8FxUgjUbtk7vBMmu39fM4IoyaP
wv7yWXY4Iw+hbtyVpD1N1XRIFvjvrw3gdAgeJ881PxBPfaMdWPrxdCyK6Yn27nMi031mt2/pr/Ek
wiTt2FvqFM0INGvGAEb1UYK+MFjcaDw37jwBKQKm+5TaXX2OJ/0l7w+RfDchg0wnn2FHEmABZ6Sf
tbu87FclB6UZtcsIb7XSsYEgukoJBmNrg7Azyw+lq04YgAlVQyUy2O2TmxAkmHbDN/5gussfpIet
K4aVxmEAyTLbLUa7vdZafB/o00tBhlZvMrdiA4P2HmFCuGV4umgr68Megg2KvocG6CidFLy1nWRn
HGNK5uY42e0lClG8lh6WyECbFngjF3bFbsDKEOtpbvJRFo89aD4jV3tBHguX8Um0wETZdoCHj/zk
JcBRFNTFrfSsVV3Ux9q/2Nm71dcIjc320aiiS9Qmd2MlGCojMA85eqBo9No4TIl1SGR1pgd/HvEV
I71BworvnEZ/NDyGpUeEIR83aZM1UOTUf0xr7TEX3aM9cFKohqvLdx1qV2awCKQ1MjfcI1bvRy4g
1zRgt+0OO4ElV5j+NZ68ayjHZ9OjeW2mdJqgDZps2eLsbui5dkwEOo7BOe1BE6hakV9fgH2wdMiz
5nsfsYV0mkIsJqwYmDo3Rv1g+gy5smwW0uBVr4KQ8PWJx7z7ykalr2jCZXFyqtv7vt0mefgzHEu1
ykdXIFkqvGWc2Nj2uQ3XpbNuaOUN8TCS5ObvjNo9IXThSE07J0VSSWSFCpx7zBhoK3NieksfvJNX
XAYHmfqAOovpDxBudIxjPHPgIkwYbYVZTyK3qVRp7keEgJE2RDiCyf1E6peOZcteB+0mfuRoqVWe
RoIfal60dkNH0p4UYH64nrtruB43nVMe2Vj3R9WjOfaLYVpahYVhn6VUKVKZCnD+vnM0clIP8r6z
MfLcFkH52joBargRFEJMF9+sHgdUDTeUoEzdAmvlEi25cPR0azv9Yy0UxFdOkUZlZ5V7IfcZ4a2d
kFlnjPuTuGNaTnNUgk+7GfthaEXnYaLv4NlptraN6qAMciwovFadyw250ahtULmAeDS6dx9cI7Pc
Q60zdtfxe/MycprejEKLRAAo1Mn2qD9rx9lYnc3MPVbnJuFkDbv2lSEZQTwm/FPJxxzrHsKYHEDc
pJfvDPjZVsj0NLQeTDJnEWbYFwZu6imu162O7nxA0ryIWjJ/J862FNdENAcs4Kno2oKTcdGZ5VPs
W99GF37pvg7MQsDtxWzFha+nHHLcu8md0RHaREi7NLNj0gTqGFeVseo9rlLxNJHiNBREUjXf0HjT
RRWW020vgX/xTnBNdq6xKciNW7twSPh8+5Xt4l9H8z5sqwF7MEUJ8wqsOWu0ymSyFdgsPZ86Nytt
sa5pLloW19AK0OatPabboiKb1/Uz9jOMtEj0RPCaQ1/HQhgdSst8SDsa6xbvdVnl5Uovu/4YGReB
l/Ixn+3uiRjARE81YdmxUa2dbEyYPMH4ciHlEkczhzSpEYJ/PM0y5Q+Scv0byxJfft0eUq+u9+BS
ATZllsdSB8EjEFQBWEeb7bAduAGmxBoKxvucufEysMIYHHE0LPUeKVKfAAQ1fTwEdb+KOG0MN0mP
ReT3YGGTn0Evk6XDaNEzpgb9n1du28TblSb2d8eAZ6PTGfbgNQZSUi8ZFHpJ8Dh1dBMsSC5ZnzHc
lJLi0QT07qEqAQTWACoIGrJgGebFYYj6lNCgxmGwie89MSeqKi5AUGPJpMy44HaIIZgPgezfMO+o
F20WA13v1Xvb5Xt3gvvocjvls0dhUnbFiX3lN4Euho/EtfMiRuotRrnC+uq6OHy3Ubp6viTAjjAJ
Jg71bexToJa4A9fukDvHPolGwqKiL66p4y2fhqL0keuSvOMWBVE1CndfVfUf3xWe1+4MAzFR7UV8
/CjMGl911xHfEeQ7XFRx7h87xs1wYbURNaW6syy8OCDfoG7OfRXQgt2To6q1DAsCdvPAWId10l3j
9E5kHg5sG+bFYOUfGNycq0t6lo4lVyKFFyL51HIvfwrwGwRmdRuyNvfdgHYqYNJ9ifKKNmQW6LcJ
OT4gTcE+F9Jh0kXg1tYbQQ7PowPYNzFBjfpnMGXwg3CcN7mZkYdFWkgWxvIwTmEDgsMGpxdaJ2Ek
/YWKaz9iv95pZjmtpQI+IEk6iIPyUYva4t4zvyZ30u55aqxGXDMITOgRMfhUNsJC7ZyoSxg+92Yh
MLmFn0qm8tVxjCerGYav0oSn1E1Pwop3I8RcIRCsdhIgvkNUiiImRLfMQxRKIB02wjBctoKbQx5p
7NI3pZ6+hUX2xV4HS1j2VmfpU2FHe07vdV4DbzZx+CTSuMc9umkqks7q9JR0BGGFZNFYFVxypa3c
Ah21vfdQFEFamN1PZDKWWbDO3IL9geONeJDq8sbMnW1e8QSI15xmH1AxYBQb1Qas9ic6ZfKmaBPH
9ZcxETapz5wy2K3LIsOnPwT0iskMim+ADwGesiaSXmq2nC3Dk/EIc5ipGZcUxO0e+hW5FW9l763T
PPrWZP7mDRZ2vFM0Lcu0+ymhY1ZF9cKNY2UrZxfY7q6s0ms6bLvRfxt9TLMGzSQjo+8AF4tnNYMH
fxpuNWTS4ZSSb4BcHyDVg0Z7YTHMXppZXNkZ4ykbsg9wJhuTeK0oh+5MnSswPp1oRq185e91R38u
602qxd+VZ52R2S4saKiaIjWNSZIeE5aqQc4x/ODC1WSrxekbPmtMsTVOo4CeiKzC737mYXNThTfs
P8z/bxE60jbBJU3v7Tz6EAjKCLNrTniQ8NmWs6Cec5z8MnH23fRYOzW7pc3kAJAY1xm1Jx5nVO4f
BdoXLObVC+p0z6gee10dm9Z9oBFzlRrUBmMOVZUnz7lFNQJiOHbIlauCb9+jaoatitV4kwpFwso0
0dHH8aAiVk+evqV5szUJ0DFCVGIJZsNVUIUf5uTsoppCOPAT6Mv9EjnA2QA0h3rexUoNob0Ks12G
nnYp9UcYFdPNBOSgnmYTfpYWi0p1D5qOQhehDoDSaB6nMocMhjFZWUhlF1FZoiaElMfUj4WVXqcW
zZseXcPIxaoeLssKoQiYebuPCEKJ0w8rJeCed+pKmMBRda2y6qVPq60WyJ/GKF4zPvxFomAJujYV
O41O03sY8Mh0HKq25OzwchCuOa29vPswQu3QZUgljQ7u/3oyWXNAsgWhXaKnI1Vn2ZEWwafMeUtj
EX70vQM3bvx2+Y2u59goMJhQunY5po/5ew/bD2C+Bdg7on3Kca8qca8TPQfHc4b24LaJHGdrZ4pK
zntfenV/mrBJRSDgm4KdIhgkbGIrRyarWrQn1Vr3viPOjYLC3XrLCnRjpOORRNG3U2YAMMHF25nc
Jx4ozkasmNhanM8eM3qgnAuPF6pswpks/uVeKdhhvGp/tpwVBZFmafAQI6zNe0azDLjzzNnFEZPO
0gi3oULt5dIPlhmZTYqVmnKVtHpEPslz02RX305pdw+3U1W+BDqrTGkZenrrntRBNrPN3OuH6NoG
HBwEBqCmsZ6Q4NbdDKk7N9/FdgQ34THsHQZeXzGIXSKowfJij7XhAxIBpm+NUXrB30SFkS46+zMQ
GIonDju0kXL01oxij5bRM8XHe4Jx/dyQMgRKsEHOmm7HEPm4gw+iKpqXsU6+hdYFK8tST9hkbumn
bdBTeua+N5Jv022XvdadSg58HabfVqMsPEPQLvx411S8ZCILj6HmbEu9IvlWfuGnZgRQqjvXCz/q
jyzXmWxoFIxyD2rgIxi8c2SlK7uZngCxYvqFgWO+6rG7zrk5NFLbB5rcl616Qx52b3kaCCIfITLr
dBTJR11zdbXC7nTIGy4CfWTtU6AAhaGtYqABNz1uONoNC81Oj10nzq2vrpVp33M/vMrA28HwXyMW
XkJ9/670/B1R/U3Fmh4mxixxU774hM9uAKx+fAPJsxo0Bb6t7ccEPweLOdWxJAPtxKhVm/eeLSAM
Fy3ZLdgAEEc/G0ruspySA8lkDiqWeBx0ND9TBCcdHJ3Bc3apHxyqsXiJp/7JrtzzQCBP7QMJGDyX
MsXK7ywqSRH1Ty4NhRIb1XwwGhqh5HTyWkPmATERo6zpVQWCe6rV1W7JSs1dbiKc4gp+RK59dg2r
dxzSo1UiWMFnWrrRqYmzfdQh/XaiCCDHa2ZRryDbeOrCT9FWydqtuRhbvXjws/7gG/UOEwwSgNkX
pZXIYCzua47RHbWHcbTPeZ9fu1CgQELJEonNe1DF5E/b25JWBOkCBNqkRKgJIgANlJ/BxzgZjFm5
XQ5OB/u9X2BYOReW2BWB9xABCplv3zBfTnbkbHtl3nONZz/gccXUul0GD8IJ8jsjo3Gr81RRoO7G
0NqMXgNpmYAru+I6PwTjM9thzkkB4aGtX4bS+gnRgXFayeotgQwo9xKZ012njSnNSY84QrwAqkGj
HSz9gRWgSmfraLxQst25UNtRtMJwgeuO/g6dLAosYzWndWoBbvKuS0hNFg8C0yYpu77L5onMCyik
WDgBn9lDnW1r0lid3K/vSJCJgprEy6LocXcDrGkTgMSSrk7HuQmZhlxNUEwYDI3k6793dPzv1Qt/
/f9J4+Aa/9l8+fpVfUTvf54t8wd/zJat3+fpsZSGY/xdqfCP4bIHI2h+xHUJUbHtf06Xxe+GNExb
su22DZPR9D+ny+bvpsWgVnpCWjz8X5suW7gB/sN02dARSRiIfnSiop1/ETi0LNupYK6Dlo7wZBA0
dgtMCO/BofJyWLqMQFsXjrWJ42JZ4GqviO50MrXBoT8tTcjJa21iipKZaonbBPNpUf0MRvIy9AhU
DNl3TKCBAUw5W+MwEs8eCC2CQwKFYNa4TXr8MjTE0PKYK3n0YOxC6EPCBBmgCSj2pZWwbUnTG62C
pEA8BzDMdKsyn+j0ZtIWNa54/K/4I5I3rD9kPU5sZIU3LNA0fc06IUfv2hXx5NvMrXr2etB6CUQh
QxCbrjPpGz0dzv4A9qEyxp99yz61LDoaEnp1QQyF3KzBlGP6JmSrweNKkoCB0aeVCGxYUn1RcDtQ
XFV9c+dx7xMCojvteINptHuwhcVQaqtV2GPQDDAXdwERJspHe+hbIZcLeGdoPVdaOGxZP6tkkpuo
1uTKyQxwNeoLeugt4lgXFAGkn0lU0QpP2BtJtNkqAkJHUhrBgW1BcLLqLTZrdnCswZAAV+tbJnpa
tPKn8guIh7YxZAtLqks3THpE3ZMlEj9LMq0j41zDS5IjYRX8InyV5N3XsJAi6n2jW5PdEHs834zS
/UQLmkGi+Z11PlvfjOCApiHmwPbP8C4NMspIyhVVAcnIeuvpQzpey84JAhqIPRs2C8jmQhZs4RO8
6B18Y+rYcgRjVh1DAJcL9IRwsWRt8OTxTeVW9kI0frCMunxlZv47ofFlo65NS4EABZYDHtXwCf1T
26PITec0r/FUMC4y9G3ahU9tZ7NBc+KdBTbVJoiKhDq25jR0VrWGOYtnGENQN4Wf7CKfOt3sz0WW
ZaS3sFVPY0qH6TWOO+IRDUqRThnnPvquI3FEtPamkfaBs3MLPXLFUsaAyF0N1y6ZHClj9h2ZcdCP
EJNBi+LmUtbsNy3n5GsE/HQUqv4SIwKHr4WU5ZbiXcunp9GWzmKouWvFkOnZ1JwJ1T0KFdwrxzu7
hvfisKWlvM9uo8zGGmtfw6oiCtRCouRiKS1V960MqCRYfjxQ7FREvGU7ay+VDvDU6DaV0ZzRO10r
w9015jfUsA+RjLcqdR6DwT8WXX2L/VaIcQMFAfqJEz6LsL8fh73TErTt1BfXKD6rwN8EtJxxN53s
IlqT/m335YqDdxhVeYHRsWu7Y+aj3c0mGMW+qswlfcYT056HQLA59dtyEZI0T5yZ+VJWwYWPemG+
uvAczLlnm3qzErDRPi0veoFwCHAD+0l9aAPwo3rnv4Fp7W80mJ0L5kCKLmtT0+9rc+gAZf+Os2jX
jC357MbOqrIZbHDTiOpdY5Ls/G+OzmurcWWLol+kMZTDq7ONbbDBNvCiQWiUs0pS6evPrPN4b3cf
wEhVO6w1lz18MPCCB0C/hK0F6Kn7UhMfguaT4OaIDI7+4IJNW1i6OMaFdmlHUu29zHsy9ewOvmTZ
qjzkOMdEa8ZAWSpz+igaF/0tdV9uChsnX/a9YwJI0dn170maP4Du0JtiR3HhL1eD/ZrkGDg7wUgr
wVixGC8t7oKFZdKsTYG5bx2s/AWPIekI04MZ+nnQcZsKPbqTAYmCN7G+WYEgT2Xd0cfZG6T3HitU
+jvHwHbTH1HUe822kXVmZ29AKKM7/ksCcAhpLn8xjq9iJsEW8uEOMkQGnc94MnsP8F/5SEYUKtM0
PoOa61a9gey/dim9HI98yBmtstexwSt9lh3GNiWQj0YwOiUEASOYeBp1fqjcASEb9hZpkNklcKFt
CvFrtaBFo4GBWCbJ/6oKnoIaqorWSCYvuvYUBam5RqJyxy33nbhxy3abUBCdeQVtw2Xywbrxf+aB
+d4FVN2m9ZDoRrAWRicd6zqCAOfoafVWqO/BJ52OScN57Inwkb1xGfzmyYmwGnCiWqhg8mvj6UuX
fF3AF59GmkmOYwJOjXDp5iTZTkxSYRy0VKo/ZFIUTH7hGNKv4lCZH0ONyIYmBihbBtmkS5uHnEmu
nDo2KXR8UWLeGlv7bGesgSc86r9h5J7szFprDIbgIO+9RqDQKd2vpKB+DjtA/HA+Kp/2KSf+jXkn
Yo1kmVQJuiz5NdrSWNmxfUk4mM1J0xasTDl0cBiTvhU84ozZ/0QO+8pCbNFFT7XnvzmSeX+Vlr9Z
HIM6qmg72AUcRwLRFjaZQFmDPitSXWNoMZQRJReuT1T4rI/mYkjJSp6D96G3/gq2VR1rqWUZ6tBi
ixz86qURkpwN17oPjnzuw45y2GEc43rlJUy1++D2cuEGwluPkU9SDw79PjG38wyBone8fA1h8qPp
sVl0rt+vqugX2B+CJpYMJvA8IcsLby+pFW6Jy5G7zYLllzu4sjJB1W1wQJjFdPPY+5kQfWKsuhzf
motfhlVS7o/ASsU+5ZHfaMb0kqpGXO/hw7dYf72hOeBdlEs/bd6TroYzEnifptG8GkN+g3+6m4Op
JLvR9FFwMjNkEiNSNpq6xVGPNI9WJN8WwLcXdtK4a9Gk6DYi/0k3RmIbrRlxdQLoNmFZA3deZ+Rm
xivBDrmGAxYqdoYdMZkO5iMiZZAnHd4Nm7zFydjIAQRDPSLWif1lYbrnodCaRTaZf143sUKpHxPd
pBmxsQlz94jr9lpqyKDN5Af8NIklnb6Z0tnYRH1hrQMt/NY1diH8p4OVQ2XgsU/aIcJOuUCBaWSM
Zv22MdZFr0M5b68dwvblLAVcqHR40issf3FgfFVTgL5F7uKaKOk+ynBcperGDJkThsRht/1Dm3Lk
dMxfl1U60YVaORkxJRTt2LSgaWUgzPFW4IarlnNVsI8Q+jWNMJLo1jv1kKJgxMa6HPKDYQzUfC1I
cX9micS6MPY5crnx2LxUZDyZ9HNzwD0eqFpzsuyThgPaY4Yf5Aysq6j/KRWshpA6piYTa9Hwx+7C
f1z7+8k31gKvBvD/nFhM9tfNDOoLgnzsRjt70pMNTTN3ThMQcBOCmDXaVntK23xtNrqF24YEcb0g
n6rnEPO5uNsBhUQ8QHiW3zGzUS2n7+OrMe3e12G9pSAY9uyPrtg2Nr7lVfhaMINHc7SihnxqgaCu
GsbqiyxvXwEVAPDL2w+2hF4e/2VRwnQILVtU/ESxg8FZxXdN8Ed4uLQ8J4bAiT89jMWDZ220Sakk
qhZEOj1yCS1TTs5vmgSA/uuXrohZuhoMzuoASC83YYnraGHoaQ6nB2dDhjyu1MCgOSGDOb8Aqm1h
vR5K9yeIjXuc5FuwcDeefAKIHGA7bl1fGj9/qwsHcV1CeGxjtKc+L770skWyxRCdrFKi6fBoLkvJ
mRUnw1uDoocGisevAYWdMQiZ3J/WiQMK+HY9cJsecI2uuyKdT3EyftU633M79uega6wdUqhqZQJU
n5r5OkuGAjEJd+jOVBaxU/ylYX0CeJlvTEdZsgyWt0O7SykMDSGZemf9J1xESpesQwclsXy0JicA
OwcWaFy7cP9HwLsm9lLJNivUR85c27BA4HqboURDRqC8yTYeJA5kB5KwU7RdY+qQr+gHjICBqWSz
Co6Cx01QyE86E3AtjL3b/sow81e6pADoiYx0JfO4tvYKklfwPXUDS4W+RsQZVcjcSnbgS320sVCC
q1zJAI0v+1buEPzDZtqiRI8+0ppxLnAKFB4aB0c3ztGuw3DXU2gTMxq+hdTxm8LoNCJukicn6wpU
RT4B4GVNTVgRcjKRyScdYKdGoo5ZSubYXskp4WmKmDi4RvlvMjzOJOs0gSNaaLH+40wo9gz0sBzO
3pUeFDZ/cdSrWduIguFJXe2C0dgIF3tOGhRH3yMaxsVcTjZlTA/piD8jcShtNBMhL8lHbpPZD3cE
mAA5sHWBLwQmcxNKpW5peVa214goHdaO5H9rlfoBGUkBeydeipWvxQdHBkm4tLYznsvlUNT/eqc7
ZHLQtlYuP8LEtJe5RfKbJOG6rGd9bUXjVraeszNKAm9Su0LNu3ZGkk4YHu5G1LfLOgVDHoT6MtDo
Do1UP1eeg21tBBZSlq+odj5BxnDo5Xh/sU2+ys54m1lzYBSXSJ5BkVjeuz5aCRdZK9esEbaDacQH
swOh3GawOefqHMVI5NJrBur/lSHlxbWz7uDppHRHRb0cR/TAbSkDNAOAV/GMITXgaJj63y6w12Qn
AO7sW1jSSL0n7thVja+DtDw2/uS7oC7OQ/oe1ERh5ftHz2MozyPtIqWcPoB3g66QBKEXcGtYj9N9
GKGG+5uzneIbJ1Qudk0ctbs5hgTsVsYThjDEYgjuDqNvP4OFfA0n1KFeBcXHlK+EqOTbPrV4uZmx
wvupnnCcVgu7SdAbT82XUHK6ftCujCFSpE30r3NTPhlOemzigFYv/AtMzztUcrzHfg72itiQhe7x
YI4DiYNGQGSjPbZg1mz+uygC2FD5nMla5+2JglmbKKRAJ1cHckrNZY3BkHt7hTIddJ5DYsiYANNH
UIY4ntFznuE11h0HVGN3i4NPpPQo0UlWWrPt7lmBCkeuG31kk82rthx6Fm0TnqRGUUkqG+WDjYBS
QgqBXbehxrdXjYF1LvG3RmFhh9JyDcQCCvhYjCf4EwzsfPp418oPLWk7xN9NRB1qOrN76+SXgphP
TpfM6d7KwgiWeuvWqJ6qPylQ3wKtTJfkTm3sBCWDcNAw6Ya1q7iWl0YwuOsm1u4RXJ4EeS4uxpp0
OnzjPWbVhWieRh9hn8jJQkUyHDHhRTZj0PzQ0wp20BxJoSd/yxmkcA2Ty0KytcqHpFv4xPYswRKM
y86vhw2pbO+FR2fpG6ZcV57BIGG45Vo/rZoip/IsorUXp2iJ+L48g57JMVE50VIvHdcwl5uKrKYV
bawGJdB9b0lqwmy7AknElR63FolzKiuET0afIR7kYwqzh7kqqwVvlzAywPiNDppQOq2n6LSn8jJl
xr9RIFUgqZkNd7LJQsapaNXxM0QWgVskP3ahRRzfbmi992Kq//SG16OA3bmuzX5lI0XtmCZtiL40
kB64H6iJEcU7oJzuLsly7hAWOKqJ2PSd6pzWU76rBgzGeW1Wy1pDI5/HX5RlVRlOcDQUS7cOf1IW
pnU+3qA3UGPnZrdCYPlis8b5fyjRA9nLm6RcN+y3aXW0XSnq10lYAF3KdYGMC6tCvM5nFzV4DjJ8
JJhqAaaGSTO/CLc2D3OfXjCc//Pmo6dXO45aGws+AQvOwJ6GmKOnQbTtgiFXUKOJzUef8YDHvrLv
7lYizaWVi2zlkhEWZP/ieNRoOzRaXd3bVV3MkCKejYUFMFj3j0OYTsv60QdwLqoouEGR+ZEGCSoz
7z+EAzR6cffZAXwHF8zmhf2jxhBGr4AAa7AUGctoMHuQCbkjsqzpwt3LK2+ED0H8g94aPzr6Tx9/
MQw2/RcoEGYAjYeCIp4zbdw2Bu90KzKwrtXOjTm+2Gego0KTZmv8K89xuApSzipRlR8icLZD4WSr
omz9JSbozwA+5uiaV5+lrQVI3Mou/Ww/KNJxuETt75i2NyOXHduH5NZhVbVY6DLk/JcAWvWoCReZ
ldLCNK+xcJ8LPf3rTf17hF/rqK+cxOWPKeNdWeYbCyHGwjQj1ILZ+GT1DokNJpWS/kaU1lUkEUt0
Svm0DHd4fpd1BS42dQDre41N9FP36lvpQ299nC/q78mi/G5t413nfIet68OqsTjRBEuGVES7aaSI
IThLmTJt4Ao0XBWG40WeIwWw0hqlm71n3EksVh+wEQNGidmnX7Ypj8Mk53Vnr+pYmEfYfyK0VnPC
MR9GXKykapQpdOZ+DARX52qomnuT9Ntq7pv1jCNqlfDAUxvCxY3mj0T6dAuDg1r+0YSdspD8LwO6
ZGYWLj1dbJq5QdgSfeu9+1k71vMIMLHuBHFg1diBDKyXSJ9ydIB1xQbEVANWRDPdj15CV6yGyCSc
M/tJaC1k5L/CnnmFKewth4F+V/OTVagzlZsEcHeTTEhdn/0nP137ofmDyeazybhHMcYiiAvp4HOR
HAxCIhaljCnjnOhgIjRBCvPduYwOJ7Pu13ZTMxyAc8GEJYKTgIGZ7e/Ap0tKH8z46NxVADTgMIww
JwN4uOrPHU3/DsN2Y0rxVvdI9/Vy6zegPsSk3FLCIUE87RjCzyuqoISa2/4b+T043PXB2PNZm6C7
6+IWd/at6FsHGwaQzzrp3jUG+4orzy5yrD5aP/3w5Nfcj+/CWQu8jyudLf4iSWKG10ygx9h9q/RU
h3xsHCbNZSJo9szLIq5Om1jlDKS5VbW85XHwl+M5abrhEDGuCGcQo0PML0MiRjMn67uBSbQ0DY7g
wdyNxmytqKomFcWxCiKxC8eG5rRnUeu05SUvp3cbpW6ucxQIHyuaEfR7z+oBA5fy4LDjnS3Ysk4w
ktIXEqthRxtlNF9aqUWOBLWy1BCqRHr93Lf9ySiERQQhij8nWZdc70uCAZZDRgyzhg8FBcjR587a
uCL+lUFyx1bAvhsiErJU3Di08PEe3jV5TjWyUqN70sRgbcPcZ4xMuizBfO1W03jh+sl+Ia0J5wcF
h6YGF/XAtqDpkWrn7gWxUn8wQms9KiClnxustdG4pBNDo9o1cUG1mQLJ6p/gl25eJQA7tN2aV4Qj
3szos9F9MZVLnvO2p8LLTjq5V5jvfISd2QTRm5gVoElvBbkMtHPhRR/49c+hOMsJTl41sz/pHi4C
/iljzmKigVnymfMGsDZtYG1WKNgol0rCqqmh6Ba2Og6RjZ2ubKlpO7/TYOCWkBOJnAgTMgd5oFbs
tOdlbkhsXQb421Jg9sq0ZpUIQrcc7uDOw5ANEwXRQAmdIo0fOb6vPLS/8gAvu82Bhccu/eiN7Cuy
ECZMs3brHfYhtdX3y9D3LL538OVGnK7FVH5UhX6ZOqjXrouYWnSoi0tIQZycd8YVjW8LkPeOyuci
nCWLEfF4+gAbuE+3okqoTp3ktaztb5nbwdJB+IcoQIzMdzQOpRmehNs6+QowiDLS/4NeQ+BTB1Da
LOgV/dhbmqYsd+mE7qYeKJ27ZmIKElcriW5tUxqDu6icqdgMUXPXW+LUs47PHivw/ORqv0kTAaYl
sG3smQKYKVhkf3RX0EBe+qD/VuEODUutOGd+KOMSAXEBQ70WbrEedPmQmdtu8r5bxM6IBDWHYhMB
38qRHS0doz6YRWGusuYjScQpG5EehWHhU5UTt85sZ8WcVV8ObvUbal9t9gK/XCX0VDbaTSO1brlH
TCBYNxZKNoIaN4GR4M+EZJIvxggsmMNfIuvOSI6GPZyDvmlySqCJSXdAa2W1FsrN+Fgypae9BKBv
ahEWG6L9cE0bC0c0E+eH8VmwFmSvzfEJyWsp6uwt1YIXEsdu4+iSUKGrHRvZLcxmlgQxkelCDBsC
122WwJvhXJlkDwaW+ABT9IhKairCJv0JnXihhx/AD9/1Nr5ZTsAwrLX+prD/NgCZ8ixVK6uCnhtH
nPi6zz0T46Vd6k1wtF1CbSY5PGxKXUoH+zI2/FCaeryRw6IVxF/SYNNeuoCrsH8xKkl7b183LaJ+
ZoR24E7LJk82Bqp132KTFUqkK43i0Zp1ty7iQzlRiHcGDQSRYS4S3UOZGNEqaiHCoSE+mJq2iQU8
3KH9CWr54U/wQrXaQw+eMo0ljmCLQT5ZVc64HypCj0yvOHM0/5l1pqGW+ZQlBTraMS4Vgesf0Vzd
OysuKXJ+ou5rrgd6i0K8ZU38L5sBM2blR+AVZFaRE76ubaYrE2YEnFThMRMXKcaPuininWylh4NM
aQoiIg1iwzi4uCYLIISxPTylo3ck+PYzI72KtoWcsMbtta1Dng44suSQeLyFhgfr2dAK4ropLip7
yFZoYQ2rP4rCe41JF+HQRi1TEpaGSI6qvCH7BydTRrpKLYnnneRH6+HbkoBNWG4G3Lem+WSH41s2
x3iDExT8CZqHuuala12WOE7hf6c2e49u1B/ciOM6c1VURYlZpka9Ns/2btbSLwUE2oSigBvDZNuc
DQY6nY8fTY/w0FoNRjfZnj0Z/4iOVrga+CqDE1w8t5oWdkaWtoY3TzSRtqVLRo83PtdhcKxLJaSi
E2ZaYUrG4+Y1yFhnTCAP0WMATOt+XOL5WhG8oPZmyFNlJEtAscii7RCdNF2WZFW77TrOh9M0u/eo
0QwCbrk3u0BfzxE4as8hcjm0eLIcClsIG+FaZCRbmC5h7wjvV4bpf4Zm9migVSqi3D2N9Z2LcGDp
J9hXqDQ+FIAYXfGZ0CkQwD33m8cIO0dftJJcv3RkzcGZ42fhFe6Bu3FbxnRhokA9x8xqMHUm7HpB
emGpxp1Qa6yWOLAsffLzjoxIH38c8X3Q5P2ZF6HJfwvf/xT4H0pGh2bEEnu2jqibsfZkcPrTfPhE
8t4NTOl6u/qH8HTRTBGDZXyv1gXYw8iTNLRH+tRFL6RYp+F0JQ7pmyBTFvFzsAk8+ycurX3sOyc7
2BBCCWFLM6hOYSYuuCiz7j1tbd4lL79ZJZMsuK7pZ9TmlPy602wmYecbPY2eXXQzph1q5ylL1hNl
4rpWMy9zksXaxbGBfa/eJ0kgr40RbGPUhARa1hvX0Msn3bNXRc/r68/mpjHhM9vZpQpL74I8GVzr
ptKdozPLqweWbUu/mmNmcBzz2+HA36QxM65I1nx4kk6606hbRjfNN6Lvf5Og5O1xRv8gcbmAwvQA
sWGTkN10tBOS2gb4iId4iHq4NhWUvvkc6SKgHxxIZQkd5pMTHPuD3UXffonMtPC0j9FvVjEwFeAp
XbPKvPTTZQPYuNYymbR4DZeZPY1Kc0ygklEvcqFjLji4fXeMytI/KqTf4Iz9ltZhjxSCHCd+Wat8
BNGFBizCUFSa7s1AKR5A8L3WmktIJdz66hXZFYKkmtViO2FqxiC3EFEEILk/DRHxbNy8Rr2Ocoyu
g4MZL22tejWmYpdHEj5Z6Fi7ctKxiVRMY4XwtKdqMi9ZAmoqEPnEDg9zAz8WnjuyTFfxREE/Gqi5
SvOUgHx6GUbhcHZCJBtdcaPNnzkDjhbKUAZXnOZz7Wx1/PEgBBh08JF0s29uTDZbK2GVX7lmd5sC
CHFoJ5gJ3XgdWXfASzhNW/HkaSP8VewHych15pP4vIJ/DwcyvQNhd5cReA8MJS0w+NwbSWyGCun6
45ELfpH3SiAiJBFIkN5OWZ98uqbjsOImzmNoXay5zWdZIFDMdAodx8m26P33LQznxeyP6SFKcYc7
Jpqc3H0keruJPAsseuzth7xn8VFgZvFtGaxmYTCDcOTWipCOe7m1nGhntgHG9oUaiEURxLlm2MIm
o52yQeKzMZuBZm1FQoXaG8XNCIgxkoD+VkFPrJ1ZtDkqDX4JxoT4x2wmLCiteAeFvCpjHXCzX0Hi
T7N70CCSNPUaPGv5wrn3jkyKG9JnIeiONcO05tAYzmvd8auw5ubPM81iSYLdbtTHr76Uu3IGDi4D
xCBRJf85/DdXIa32ytDUotfTa6T/+R3xPB4QzPRmw8jdbfRnu23uGfUvQDBvp4kZUuDkH82Ex5F4
dw+pHT9Rx/htU/jtrm1xpTaFAOtFVDFDVK6zwbuXPieuFmKx0xFBDiqQcQRynnXHKWtzJNxBvg/7
Q9dPFhVImL4WnnHUXfLV8uCfLwu5HwLsCiTDvSc56ZCutnQSkmhxmg4FbUuob/OYYWs3jYfQ7XFH
dIfapG2asJDs+9HdFh6mI90nElbCXV02TbNPK9JfJo2bE4qxuZR1eRngIQK/JjUNLb4KA+iQlBI9
Giusn+Qc6fP6RNn1S+pVOPbgQz0SOdtHT8jGwuGuV2mKZ+lyGAS2QzXlVSesaV+m63NQjBqUplGs
yin5rvvgN/OLv8TBHdk282ulWZvcmR6imFiB81aphOhFy3GzGnUcQ+y/tGTGnJTMe1wLDslhAxtA
+6UinvQps8aXcWL9KXqHUWs+f8f0qX7FoGWOupdmTLmHMqNdaT0ra+m36qWFMYsLa2kCJ2UZWhKY
Rd210O05OQ5W8RM2PV5UY4hWbgv2kBFEWBpfBXrXpSVImNAfKLnkot6GUQPMruUjUttKEcHlBgbK
MjM+hC1L9N08Zpu5sdgNJzkjpxHPrhLLdsBYuDHPhc7FY5aEkgVwKxs8Rx42E+agxhelEcv3WTKW
2E2mZPkq2e17XvzRcgI29KKsbdOBta1XrjC36tjbVn0bvBvV/26bZTmkDDSJucYGv/KyYdfp9CRZ
pCWMDHzjOFsTERdx+9ZUjr+Eil8uzSm1F+hCSXYLrwJRXdROq0nopFC4Yj6ZVbWagEvDTjgPkY2E
x331Kn03tuN7NZZceGbwm7fZjmt6NwNT3rkQL6dQvorS+NOpEv0wfR4slr9Rk1xyoiqaBG2v1dLV
J5k4jYPR7ziY8HYcuSUHBrsTHHccLvTYyd2JawrXbFqzy2fHryhzvzJFPycD/kYdhNOqQMG8zAGa
LRjPNKxOSLWYFkC+lbbZbA7aXccEv/eqngTirGJRW8hNT4OYtsY/D0TbWprNxa09jeoodOnjpnU6
ETAwqlGu1lvLIrQ8/M6kg9PwHC3FvZFByedHd4xZHWUwk9hNHmktUJQiW3s2bYVSJcVSgNGBZZBZ
IChYVKbRj2umn7UuQefnJU66EMNaxCBqQDd+AHBx1yfREQWWNFcHlqte5v+IAS2+7WK+eqXQf51K
7L28/Oi4oy/QBek5/bE84vGZItJu+i56YY9Q7RK6Dh5djwa0q0mHSqy9rft3MkLrvdTcaaND+msj
mX41Wn6ZShp2txYe7WpXbZoJ1zYTO3b680ufv5SBHj2RIfSNVG1l5j4RkHApV66M/wGE2SeG156V
vCy0PsOMMJhqpp2axPBFSs+DZNFszyvtLzJOU3gumY7P375FrqTZqJnsdDPvb1L7MMxH8+EMNYFO
qXgzMtDOA4f3PuQNnMIue1YYGELuo1UrWwYvM1BQRiK4+uEYBpnJ7BBiRxWJL4NwjoZdLwTkrQ7U
vCzijvRkreedI9ywEEI7hB1IN3fEDV6zp90vq9aCHjKUL7nrVivGTfJpTpjYaWb21XkDl5cd/iZY
S4XZEEbO5LPaSeU8NZQHdYzybyQAypk6Ko8qA+1Nplyr4ywXkfKxIkUYla81weDqK6erxPLqKe9r
oisXLM2CVL7YRjlkI6yynfLMSuWeNbHRtthpGUn8lNhrK2y2nfLbssJYMEaNsJeG6OIw5QaYcyUm
XcRKaqfLFk8oB2+HlbdQnl6kOnwQuHxH5fclL/rcYQCelRO4UZ7gCnMwW33OiXSXKNcw9gIkShiJ
c+Uobt3yZDnjjZTFHTpEHnLMx3CyCEn/34/c3mzlT26VU7nHslxhXZbOM9g/m4QS1HbUm0eBybmh
BpsxPeNLMqCs4IMulCO6Vt5ooUzSOFRn5Zr2lX96VE7qBEu1j7U6VB5rjatt5caMYTPlwE4Z4DpY
smPlzZ4waTfKre1j2+6Vf3tSTm4Gwjyk8FqUxztvHDqIlvyyUmuvTYbgRTDeAZcMpjH2LiLqd7nm
nexR36PdWuudd+owlXO7yKdOESOxm5fKd55gQDddnOil8qSjY0YfgU19ELtWXHKs6wUjR01HCzRh
as/4NTeY3PF0LkXDbiMMbfro6G3KtlK54oMc9GmkYX13ffsLIaix7+0fAMgtclFMrSn2euhZjP3E
zcR2H2C/V99k6BYb18teiBR9WDZUYLgaEhUpF+6+jqGbR/Fb3Ae3wfaProzg6nA3wJvN7b9ACkjt
8dVO5G0y4jsWr1sBLGAi+wx0QARCIAclkIMUCPtXxg37SQWYAxxIAQ9IAAQzIAJlI9EithIe/UTr
7mKABbq6Uky+0RGSgUWuUHhtwRv4TBa0tsbNQJAq+APNNdcGEzwJFkEWCwdIAt3/AQchl9Mt9LJv
U7EUUAFCwrGIRVCchaShZY1BLwByuFbWDkgQSE3FZvifjNKBa6DMfrPAN/RgHBpwDkO8w+HHz0q9
q2gPDID2dP7vLRiIyRavM9eSOhBYSEIt8kBG1Pl3CkCCO+XPVUSJEbSEC2ICgQhLB6ATGoxvmwl2
pmgUZK7gHJ0PE5gKEg+uNdgKkibXjdw7wCwU3UWgkJsCWARbt/0enSctst61Wpxt0PhDHa81myQo
Z95OU7+MfUR+wDNMjuNY0TTwkJ18hdcoFpltvORAN7DLH1wgHBUOmAAox4CxPAPS4Xnmd+sapw6b
hwPEg9IaoEcN2CPS+ZeAPhRnxgH84SilJiCQyU+ZTE+PEUCIVuGbO2k2WTA9u8ny1IESiepVrr8P
4EUaxRkxAI6EgEdiACRZf7ZwDyGY+Sro9zIwJR64kvkD5+m/EoSJiEkXZyoA2MTiQ+EVXJPWsnEA
n/gAUCpAKBIgigSMktTBoQCUArh4OwNOIRyqVMbqPiSzp+6uFWjQJNw3vTjNtXd0Qak7xGtE5rgP
J/IvI5RzXrMOu4tHEdVPHiVmi85khjrNjKFot4laS3/pFaHHLm82MFKVvFyb8Rf2NB4fw13rDvbZ
1ngoEk0V9kzS51eHWMUsN3agdl9Tw3zpAIWT3HCe2Hzw5w9CDB8+TZjGr1GRbQL5EsgGxJP1MHgh
1QuIVu1ZmN3aNUl/Coer6ckHOP8XhQpSfx4glgoPoscgZjYfzrOwo0tQli+lTK9DOt47IMkD8F0z
EK90I0sMkEBQvWNrdK/o8a5Al245bH+p4GH2WZMqejK6l7q4aZn+AHFl46zTI/1FLxHIk4QaZe4x
n5KrjPnm5XBGx3VO2GRZotsMLeQfK77GbXDWc/9DHSPgY1lmkCvFdz+JJYlP0KfiqzpJAh+jEuwT
b+W772P9ErXZfXSKQwQyzl8SEH7r/uYAkYlcRrwa1MH5eJbVS2dg+CvWfvfilDeamNNIQFjL1Ams
wYxkh5FDuwEgfdTB0vVZ+jJh0Ww0efhf1Jcmd+zuL7Ehzo3wP1pmZn7d7Q2bd4oVZPyiPefzBvLi
yhfyqo459VfZbb2xAbpZw3BrkIbko3PCPXJtABqxuLm6enJ1UYxFQ3THDz0mI4R/TsY+ebBBfhED
yYh5coerfbIb/HbirHhGgydfSkv7/wfruvhqafbNqNj/amf1/QTq8xyYU1KVlSN4wfJANspdjDnU
ltc8jI9W+hXL9tDL4Bx3yd1Ko3PRcUbzpRx+gtQFr1Gf5zk9KTKTM4kzVJpX9QtQ//3C6k7asHWt
6IqS6Akd2m20pkeTJKBIJKLq9N2S0Z1sRpaDWvuZuC5++fFVPVHG4J8m70cRmmiar31hg6bAZo3C
PigKqsDhSvNP84HqiIcvwfGeMqf2wgnTpLjqPl9LuGf1Z7kd7pr2qxUl2uXkLpP5kVfzRf1Qs528
0L5Bf95acr6wcnxLhXhFofvx/6Wjex+mOVLCshiO7wrNlHjeB8lyV6ddO5Z4kaL6Ltvp4AGjaUdz
G/vDGg5ewPRPcbR0rfmMZ4E2GSTNsCGRj8o9flPfQpHlOwKBIMl/qDeKz+psCOMxDONbLrbpkJ5N
Q4LOu3TW8Dq2Nt5XzH7G8MpuAK5huiMjBKhG9fL/Y6MPN/X0Rs6EBxj5AhNc39aegrp/RdPzPs/D
NdX0B5Kaj8qhevWKlya3P5BrbKfU2fBkckHALpPhzawKeE3ipu7J0S7AHo+0qEzE0hFw7PAm+uTq
RP8GjmTbiu62Rs6Ljr2If8bi8//rtcyiN6H3hKkWJ6OCQJZE26nJvm0r+2wf/txewg0hjLe2+JPh
8Eyh+6rgP3HYnZORr+6IG8vDsxL3sdjqaok8G2yUP7zqZvoORPRFs91jK59FAJSrna60u+Rk7OPp
/zJEfVv//xoD1KAdliQLZRnKWr4+fxCE9/+/T9c8aMNbNOu/cRNdGSBQ532qn8Lty3dO4IvtHgKf
AJGRsyzCFW1n72asPwoeCkIdUXuLWy9CDCNkqCCZIXmk6262Zz63nFuNWjBmpCxMvv5UxBsE7ju/
5V8AaVlYLqqRcqPzx151s6P4pi4v01Rd1prc3e++JtGwiDDHRy8uHRXLo+iugooEJ2hkEUQ3lZsO
rRm5l3xa1LfdtqjmkxcAMND0UwNtwQmiHYkQ25Sa1KNjTx1xzDztDWHFvvCgpgf/MXceS3KjWZZ+
lbLeowxamHX1wh3CtQgPyQ0sFKG1xtPPB2baFMliJ6d6MdaLqiTD6QF3iF/c+51zooMmYXSBDDtC
tl8NyXWZ2Wsr2+Dt8B525bogRGrQg0dJAJoSJPXsa/U6KLOjYixKlra4DPnzEEsfHd7zQFEMi+X9
qOZvWj0+Zorx2Qz9OUvPo2CRHBfikoI9vNrfxzKjLQkTpWJ6aoE1MU0LKbgj2H6l5wrJjMbGwDSy
WwKnq3E7mcMugqzM8OIDOEd/Jllkroq2MVLy6vD9AC6CY/H8Vj30GW8AdTKIfKk0eW1P4JWRPzE2
EKxudYc5zS8KXoq4wx2MWDoGRXuY4m1tdB589lmkkTcSuXJhkohOFFA3qd+RMq4T3tU7LYXqVtxH
mN75IZHzw0cZL0LB/i7Vnnjqo3MV4ZqIqAk2xdSDgxpU+zboAaHx8BMrT5SnbQgsI1KWxNgTIusR
L/TDUGRrKnWnBf8jLJPevH8v+TSQZcKBMUqllltXn/RQWV5q9hCwhIH1FMViV0VYKMJbkF23LpLR
Xc7zsqIESxSt4ADXvisWe9neYjiYdlqfnALWHKb2FlvNnd5Fd108XREbgLyWnqUxptEI78tzSniR
CYSIPoxmzgzVGfJJAloJcBJrVQck6t8D7iI5ZkTq+oei7W+KABYZY1JnNQvQTGqNgqVZynDD4ZLn
bBIyLgY6LiHyynE69iGmpyqE2Nl4iQIDerrcV5S2Rt36VBsiaqhN6JrkkeEFyKOuLevDOCwL1yAO
aECbnsxw1oufcWMeFrqyNbzYOsoaaI4ebtsxId0Z8Q/90oKfWTyJclM4wvIp+XnVZbi6ZvjLY3pC
hG/fXzuSOltj3NAJXkuYiy4fJkAnksgPJFVDDZmAmnRf2esbGZWxgPAE6H/dTXrZXbTe0YSX4kwu
l5BvQmk+9hRv/cbcIpIapzUWqo5s4C85IQlKqMz4YWNjgGg35zLuHTOa7NqfbJUWje8vDy4hsyNx
jZpfk06OQKffFpl4RiC2m4dsq1Sh10yVLWkTHnHptpUKjCVdHExWEKZOUsn0FcEOG4JhYreW0eUo
KJXy9SB+mOzBNR6gnq/kt8zcHwqIK6QA9ymoK8aW5oStznE5A/xpWS8vVyELVIr/td1Os01L7w7Z
/qNA4o5hiUcL55TCGUVrF82aS1UhoiAa3fXY1wlK7rHrf8nDZasWXrNEfYn9uxiUqS/UnYGX63j2
jfEC2f/iUzBnl1X2IpyNa4h7jUef7NZj3Yz3sGQHPJIvPXRBiWNqUj6lVbqN48Zb7gI8Co6MNzES
ofdBp1SjyXA56nQFkKdJzZZn6Yzqi3Rkwm3D2FosOZPCIhKT4RkGM5h8JxiNbZ1QsB8Ed/Brr+Yu
DOs7k1S6FbvcI1aOj+qAi2gTnQwzwW5vfCd7gMbytCPogCrXWlUMWswZO3TNrpG2SGxXrT7ZoPBA
c3uu/OFGw+QiJQJDoHjUygFIVV3D4K4IQrQVFDvL0rQKKHDMLmrj46Bp7vIyMzoWtObW6JjWkL9k
BqMpLj4TCoxpUFEQslHg71GGPSh2j2Y+uH2rOjrhgKpwZEeyig+D72RTQJWDACl99uConbocXZ9c
CWYgB68rB53UohJCPeykZNMI2WQvP8YsbysYvsejeaKX3jMYLMi5Pr0tTMUEyIgu2FsmQrytr1Of
Edmq4vaquaMV7gXqfeGVisBuUs9BDyxYgPA35ilTDWxXyjMZFmfZJHvJt7w4vJV0cJXA1QIXBZ3T
UrASmrvBP88Tu0Gt9CZh9vS5eimV4Foy7UUYboXaAcCTChr+4Jhe5ELg1bzUlLhz5mudQGdBZ2iN
0Fz2tY1yyu4BQ5W4tsmD9/yxd5RMP+g0xocMD7NkcGQh2ZoiBOsYHmJOgTWgmSYjftBsZHuPZcyF
Y4EXgcgvuzl2LBjHGTda+k/RnOw6vI7lt+WmMivcPQCiMWsxR6ydQ3IlwFFiEkHjdDuINOdGGb+6
ciONivttd6i2t4CtTJIqz1Up7tso9AQJc/Bwqw65U2rU8eTDxK2Ss0k0UThr/WumCVgU0gGq0yMW
P5tqKybKRZNRIKvaRhEYYbre5Y3ZZmgRrTHsYPi20ExbI7O8rDK3y2lqv8anVHAEUoJotFloDb+d
co7VqAQo05Sjtmh3MSsF2V4+JOauDP+WR8Vhxb3ypeNnSkKIHJJKCtSuX8tIolgE8N848h15wJK4
eCF52NULczsKwVVWlXMjEvcS9tdI6A4VmkMqZIRl63QQVKydVea4B2GGxCAsZwyLDZTMigC9dduJ
lBJKdxmY+67fhBGOYAyqSbX/NlaLXHRL9DKqezkG6JTmnS6EocXfjrMxxViTF7k76OFBK7mD+8gT
iNVrgwH3HAilqHPVXtynrXFK8nSXyP1DSRsumfGBkonOY6uMSJ/pWt6HvgoxbHm+BGwjYbpVkb2U
a6eU1jis4qGJehzR5o+W5G9ryKjIRE/LnZxgxIvG5jyX6XEohatusdZSAWkhV5o6PBCDtdGxxqB3
vYEYW0lBuZeJphxoVfWNl0ulnYVvBvs6nAdSrKpjc5+XuQs/7VFJspcLXRmgG1G2mbR8l14xOvSS
9D4oMbPW1LNICBoA1M6oTQ+PnROOOTu8Bjb1JHo+sduBb9p4A+yrqj6Ddp/99Eio5iWKcmyCsl0W
jLcyYdODme8YWdtaTbfwsoeMGNpY4UhANjO6zhS0QuQyYGluy7O5mXJapiy5zfnQTnghzwi/mxRq
S63Uj1SOFQ/CqIjLClQFLyntUsfEB6S9/6DIAtx+qTTu3h/NEBupkgZxxk7Ah6n//2sf8r8weQJT
DxnDjP8+e2LbpJ9/K77+7fj6Q2rKn+/7wyJEUP+uiAaAl4mTuqLIooJ7yB8eIbyEBNAkgGIx+5Ag
RP6ZgaKpf1clg3qQKSuqqX+fgcJLomKAfSuW9C0dRfp3IiiWfIl/RqCYsmSaoiZppqLpFFZUY8mn
+C4CJaHYacHh4FPq+V7nZR5djW3rNfvvTszlj1/4fdSK9GPOxZ/HwT2Wr6mKGtkZPx5Hr8BL84hO
Qe2y/3LZRNjyBYTZnh15E9jz5TfH+9H55NvxJIPOuWRqaIikn3M10oEx2ucpB2FwJVoejrA6ljci
V2H0Myc8KTuEZV7uxevfHPgXX/T7AxtL5sx3J7RpgGXF5cAA2E3CjsXvcPABVvhUcQkz6Kyiieqw
gZ0b28RgHvHNbz4BPNK/XlTJICVHUVVFM7hZfvwMfi6GhZnwGXIA8Hh4z5o7IsblNkPuRb84uRTW
k+p/zvDPinkNwReCHhQXnR/T1zTcTRJCIulr35+CFi8wgiohabT3SsHZ+VR3l7F5SRJ2UTerfJpa
0zbwKi9f1fLJn4+a+iq2Dx0SH+0S5ZuO+dEMPtvioaSeKNpyvsmra9zuO2raY3AS5K0A2ziFdBnz
ddotcm2YEr1GY0PiLxSQE0tYLObboXpL/a8E+eI4Bindr+BlVmpvrCz10pi3SnmR4uCj8wuWBoIT
Rc9VnzmSOsNh4EjKGifUM1tVSojz1B4z+oZIYa2nAXlj2ewm07Z0MC4Fn8BjJBHcC0msvuf6Nlb0
lancm+ZTUH6o2THCarCYH9gPu3r/ONV3UvdEAMpaNAGX8ZsVIPLCr9IMPcOKATWWKT6A3+p3VfFY
ktyaHjOg1TI2HCns3YVT8aNylbN/HGVOQGgr6rpGRJMYCT35VSlgpyDYMaUIkSDajFU2MefrRN7E
1pWTaEvqJ2HcaATGfT48xmq7zrHP7CTPyF4bUHEFlCUOcXEHWB0qb5iZ/XpnFoJ9ho5hACBoMEdJ
sQ61LkNNLX16KuKd0VAmUD676KvCmn9EzzPPl1C7zFwMPz5VOqGbpmuOgNW1chj9D1U6YeCzEsUv
qUHSCER0mB+0AM2Eui/9bW6YTodnQ7mlTeJY1jZtvSw/jkVwIWOe/sywjtH+w2ste8fTtMRSUFjT
MbKtNGJkzE/6yI6OzCkaL4H/2qRHqdFO1qAShnBsoldsMNpJxwbbLv0iWuFGYUb7JRKa9Tc+J7uy
E2z6OwBvSH1U8IGEJRmlVkkMz0HiwWzYuoTzdqrfI1e95X12J47colOK1bJuK1b1QnLNnhYIpSVW
k3IWbUZxugnEOofIaAXVUc0X9herCAvRGQejbFEaoqG3pMcZt4+hekcpgfnCntLH0BrrOEMaSmo8
ZmoR2+t1m72EuZtgHYwqb9WpX4Bg8Ud0e1qJZXYu1XqTmDtB+QjNQ5uKd231kkq4n7UDaiCSs19q
SVjP6iGNNvj3wEhEWKV6cls40+y7IZVaE6H2qFx0syQHFXYeVx50+vH0aCqVU7IhLgLVEwhINDo8
ERA5GT1d3/cIs6Cyii8W/5gi5Kqcn9qiRLVnrND6mRp7t95BcILtfriPpWIdhzKoBbq17CIixpPA
BwS6wo0GoiGK7FnuUnJ8VE6r0Txrest2pNlbeWxHMKLw1vizldsAHZhpNFcNu46ikbGSDoEltR2V
FM2q3vGoPPtteJcWqBujTWm9Rkm9akjO4UZVdDRPFJk7KYYDKtYkQ6EMJZIxXGk42Sbe4iyMI9KK
iCWwGYyQpdaRgo50iXvSHiN08Yp5n1bHKIJXLD+hqW6I5R3UGm7RxuRRa/d+MJ3RVq2wS/Tru55V
GTk0PioRGlJw5QGyunE3kfQs+5VXtO/IUfYiLdO2fyIYdZ3xxKnDF1Fkoyk+FN1bLn9N2SPhTDDl
nw1WdE1B6Q/Jqp8dR+kxS7dac2rklwD2v45x5zX28dx5Ut24kKbA6dRy6mJLOwu90qvc0TeCk6we
umjAAIIMHP0Ak4mPFKdzSUN/U4VLI2x64zO1XkPhI0ufJMwg1QAvflyT8cJPyMNUbOxXC7AEQadz
e57bZ3Ih20BZ95p8LlQLTQxFqZ06oL4cq3AXtsFBo0pfaABhWXSITMvNJvIScDBUlPQ1MJ96VDoK
yDSpzqx1tzW8W2xZNClw4dKws0iIXoZp+gp1RKuPZvqYNG6b4o3Rd5wOU+rOMunoXCFfA75GuO2n
UerkY+Lj/yQdy3ZCstWYr7i+ZvibyuswNrwO1q/0B6zMKvrCIrOa4BPuq8xoMEqZDbqF92VpNpth
VI/93E5PY4bP2ThSwjBAGy81dDKxjhaTqEKa6JzWX3xEkiAh7ddKihJ3LLoPdJEoHdgDr1tBfkzx
SLG5JRUPyImdcyT5tlB1qJ3FbKcMkRsy/3BK21l+mAb0OeRIiiqYX+jv5Cl7nGE85eZWyPmdCNQk
83yL/UYqT+UAuuvmNKipOPVU6tr4UpNrMidfE+OuNZ/gqNTG3ECGdP42yZuzpBKAajyhRcdH6yCh
t019+Tghkq7BvmBc9eB9VnYKlqySL9/nU7lT1DPM+3Np7kfUeDUOC2WFR43maZITAbYKMWO2hSGa
JlGEUFoyS0ji2w/IKoF/ZhxvGG58aPMh3isjm2BcNizkdZX5gnHaSkrpyQhun88f6nQbQ3WD2GBt
BduWtMo+3vs8WzJLAbRCm7mgCozeQsGqliRYnDqMApj6KnNDpwMqLAb5EZ+dgD0mDJZmnXjEXFmU
t7LG7jTdWyaZUezupzM6E20CSuEZCJUr/bMaJmfQvrRi5nSUf4KBe1o9GvJ1WGZTPH6TxegURKt8
LCK0eIKG+mxpuTyV+FQtdfm+9ArdqbNsq6P006cLj0gS7AvpMR+2EuAkmkVX6d6TDrtNwLbYPMzt
XW89KiKLL8QGJplIcDmp9gz9Xc6XjqYyTQyLIu2O9rsy7wjsGgsslfBo5mQnybEjdQaAb0jvx/yB
7oIxnkTxQKvxiHP3uluyNhbXG5NIcaV2OkAVGfGKVBKuqTDLvibQhBUmMV1+UevskkLuRcFDiwmT
Jj23ivClN5KnuqcN8TQZUEdqs5FSyaOk2zSnLvT0LLbRJ6zxXsvbSyeDgKPFL/dZ9FAEbzVxcQHJ
piFmaiqhMBSJVeutJFI9A8yeD1V5X8y0UVymMilm2C6BFMRXqx7JaaU80uwLXOZYebgh3QQL4Yq0
lccTzhErixE6PfjcdlDBtmh4iyYP3KicWk9LPicuoV+L5HBhurNUFGgeWFOJunPrV8cyuhfJghZk
xl4cGub4s5DTDXZRa/J3MYxlXR4T+CjsmZ9BJwFWGtfHWrTtmnVT0JGAWzHNt0Q/q/OL0nwRLBSE
+Vs0+zRJNScWX2raK3HXb3OW/ZX5qCdnCe4tqwCAt0W3qP0RDEAHEDHczpGjyA9Kucjt3nHLR+Vj
B3jIZZyqtFkgPYSdy8mu8DGoJcgakWvW2ijQHZ1E5LyETEuC47RISMYnRTgRwm61eBZB1lTVvRSf
ymQLsr4arE8ZBwUN2LUtni31STEfxHYjWpeoO7Ticy5jKk/8UnbEZIuXZ+wcoZvssfDi/AUQMY9p
9+/b+cXsH8vG1UOkadxforj4mN6RvVTQG/D1o0rISHWTLQCnBLdrxGek8BQwMDTkDEbamfU44RDX
amGs0uQkdNT7+w26Wl05j8W9OX/psEqI8HJPCgcIamVW72r3gpWd1N4SfSNGz21U72CJJONU+0TV
mDlTcoTNUgLyg5mPONAlMm1BIexFdZoUG6wvSbu1MCPLZvGQ8MAhWLCTCKN56DjmWllcKRPVSflD
GeM9BAYNELYYDSR8A6U60/UIxMVbDZDpg5YkpD0DW34MUNctXyCULozQfbuDd16RebLKanfG/09O
Pvywt2OZ2acUdpVhenD+UP3BkSDik8DKuELI1iXUC5ViPxTxXjBZ/BgRQ5bPeYpwoFqcdUcYunOf
4FGGfH9x5kpy5JeCjh/Ra9jR/X8yOnFTx4+cmbF9TYs3IdpWCI/IilawxczJhPILkoUQbCbdluSw
VTC+4z7TJ/txwBTBYtfl+tQxZ6JLqpvBlCft0Zp5EUyEmW6pk64135sGYz1NEnk+gt0hUE6ie77M
qu5JM+42DYE7Hf8iCuU7Rfvoerhf8L9p9rAgM4T8lEtPecrMSVC6rizzhjJvYg3caBZbhvDGKejN
ccHSEasjKoMhlzcRD7X63Br9CmcUWkviOtVpjPbWqtapm9L5LFV4pXu936N8XI0qCyDochb28Nu2
RKgeUyqt0lFCdxDCkm8C5c3nW43y0aifVbS+v9l+U8/5uaKC86skWVBPlG8We9fvCwBxwvol6FHz
IuP00Mx5PFjTMzSuPW2Qa/z10Ugi/cXBTFG3DAor0Ps/HgwEVEr9Abg+N5B66zXKT7RAH399EOmX
R1FM3dRQX1It+ql4I4URu6eKTUkTPHXdayfdxf5Gqk0GkHFVkJgr3EVohTOsVKfkUOkHs+SRovjx
15/D+kVtRZYUZFWaIstks/50aodMDHN/MY7lg7rBCDHSfmr08FWiKyH9AuxJscaQuOutIQdjWhfj
HeZTTo1lWCSvVW2PIlUKXmckaYIs4Q1DuhCtnES5V2WNRf1dwwpWPSZY4aM0N2o3sV4sCSUjs2N+
lnGSGSUi4RQV539wXjk8daR8q68DJjpj1hzzfpHXA3bWK8rOciDQy9bZDoVeWGp7fX6KQVmzaX6x
qlueveusDYzAhYNmh0JBAk+empC48CZn7VoPmHeixxIQxge8v9W57w2+LevPhnmVZxx9SrclIik/
TVz7ZnrDP9Tq7/NWW5kxW+6NqQG13CzGJEM40sFhByWje3yArfrr6/KLWtv3l+XnktcUdWMBfYQu
JHsZoo0m4ipwHUfvr48i/aKqJUuqRLlSxkxSU5cH77vKmj9OsMkG7dvWnl3FxvrWVk79urMlp/bS
deFo298cUf7Xp4sjGpas0Fkx5Z+Lo2SrNlai8MUaZ3L0depGn8ZaX8lu69EU+23p8JeHAw6jYikZ
uv7zFyRirqaEEi6Hy7cjNoHjpnpHcWxTS3Gyp998uV+MU7KkS/pS97Uk4+ehoyZrXuWBgtheDw79
6vW4b3eimzu5V23++li/KDJzKFNTLJFBRDV/unKtNqXTtLRdOubWjsTX8GGZWVOEaFr3ohTvvuD/
+wMjJ5GbRBIVVeOPP94sRZHPgVZFwiruK6RtWP2IK6F0//p7yUsx96fqucytLxMWreqGrP80/KYa
Ut1I4hzKx85R3MGL3eAY28oGBfj63bjyPK9BYZ2xWrEs/B+UmmXGfLxrdayf1J/vl6wN/BYzO38l
esJNcRsvtKM1reW1sqYI6Pn/k+Mx+hParlJY1rWfStttpncU+AEzGkdy20vlBceMURDAgyDc9eRp
vyni//L0MotKqqzKbOrMn8b7Np0biHJGRehBr3OwabPzLemrHpaGK5qXNivFY+0YHqbfR9P564sr
/eJxpCuj0qyg8qvRSPjxFsKMycgCnVuIbba1mu3UnleAcmgE1UPtxb8Z3n7xjKgsFjSRm5ZO689j
TY0cPymUmMdx+kJWQySd2eJ2wW4cvoRAp/JvHslfNWRUmZGUDgFLlX+5eXBj0zNF4HjSDcOrHQIT
x1ozb7WO6BZ25Bp/PJBL3y74LP5sATXfctrfi3Kqsb1uf/rrfx2j97poiq/tf/7Q7vvxTf91Lj+x
+K4/P9vja/nzv/zhjfz+P49vv7avP/zFyduona74JUx3n02Xtt8nyP+/vvi3z2+/5X4qP//xH+9F
l7fLbwui4od+Hyb/qr7cm/99p3DPt+5/SKj/v2/6M0lA+jsR8LgnyjoTjqovq8Y/uoTk14uqRNgG
HTqOwu34zyQB5e9INEV6gRqDHO1CBrmm6NrwH/+h/vH7eE3EBUykifjvNAn/nA3+OdIZ9AkNnSWX
pZn8SuxdljXAd5Nv25emmqkUkZTM/FR0wzrgc3PqJrF86ORrH8/Vx5wNyLYtAjrKeqeY1nQNaEJ5
Q0qmHlkH7A9Ml5Sp2BXxdkOg3hxrsxTWeOmUbpRHDTX4+S1T9fTRUA8xUV42Mp8tKSCD3BAYVBy1
FMd6rFKOvUStS26qwsUqulu5OmoBKVApLfXUlSXxScv89BAPFJOMeXrmBHXsMoF/xYp/LhPBLKQ1
1l0NqzHVlOPTt//DLWopBNMLCMk9GBWBxJJ2zh4aB9O8/jBZF9GadAp7QgBkKV/FmR2GVcV0MtEh
LI2EzlNJLoQlmtF17gXJv6lSGJ4lHPjw8izOjNaWHRcvck8aoN51K2tkzzJbIm8is7AyDGeKjNYh
6BoupGb70MbxPjG1vUzI4FmW+u3c1qpbisZMe0OrFxGNI2kj1fIhDvi0vnFMmc0xKWv7IdoGZNjT
hgpYl1d9ulFm9ZOYY4cBDx+kXgQ2MTvdmZXkuSlqLAXpjrKrk4d6bbQkFEhB9DgI2EGnAy7CcVpt
M4ImcDQcakdnMTwZHcZKGCL05WPT6ayb8QDTaRpEUS0hZ4Iil83DxNZhG4+ExbD5UzQ85SfJwioK
IhvXyIXBN1qUpOiW1mJW0K1ZtquiSOFnqgEQY6GjhVigQVOoBkaZAoaUxfrax+dc7U0MI4kKWxyT
8C0tbkpzkw18h8qkz2yq+l/UqljrLa0jjKZWmZFeJ0yWlE59zkkoXWMGgws6/gBpdud3yLSbnl6F
oYIu54j31EpakQ9k+3WIYAL3HjszjRcFs1RPKTUR06RqXov0TI3hCvuN08xaDvyNVaQ2t6iNTsVB
v26noB0JiEcO6qGBfDSgHxMISAQKUoGE5KAhCYhIDCpC1f9CDHQBQFIDklgAJSFgiQBg0gCaLBnd
uF/sKgAUExBlBkiRAFMKAJUQUCVN70Wwlew6g7D0oCyVWThiMNsqYBPzqWe0hdunh1AUqN8xtzX3
fv9Ww0kGautRb3U6/TkUq/1C0ykQdBOiHoX8QExVDkpIFGZL6UcqjkMd3kGoHs22IvWYeLgCEtVK
nvCLdTRSztJY/ljoOjynDqMG9RjzIA+TSx0CZJeuKAhQAAqUgAQtZdsYRKhPBwi1cpuC7xD9+rDw
xhranyCR9yOSY1HLcZdZAo/NLXOlhxqGUkB8aPlOurx0bzgeyFIffhmzwSkAmXIugw7YNAE4mbBP
GNQsDpb0hzcDGNTyowwsqgOPAsVcS+BSWOFvZM5W3SlrvX6cCKUwdc3loJuym9aREp4qaTjgPH9d
fp7J2hkI/EqyAx7QgmvKL508uQpwmEw9cQknX/6bsV1LS4q/YEwyIeV1GL1KVMRLBObRSAgHP0OP
Ixs01noLHy+MLGXRJiN9zdPkhZTUE31lWL0DgS2cMX+uaJD5Gkq+gaSGaNoqMlJnrnRBmNoA+oVP
yeDG/kyj29hYSukkiXZhpk/LjUUBOxG5GFN4wgigkbj3ILiXg1EATEUsFsfC6Zp4GydftDLiyi71
IO15+ZQ6YoMleDuENjOnCo2e4gDqMeluhcr61GD2Ztg9C4ZP0bbVrKC9JuILwk9566H9Yqg/A/ov
gQKMoQGXIO9qnlcq7W3Loosl9484btg1dqWKAXmMd0oWH0z4XeRWML6jM8IeGjCIKiyiQGelhU1U
YRSNuaJkilkzdsUSXfJv7uScJrkscP44ogdx5ixi6LPQOc/rmXDxBLkEusuUl1oluupR+7Lcyss5
V2gODuXFUO9GjPq0AXPO3I1zt1qcc8KbBIWpQGPGUJkJdGYOpVlDa5ZQmyF79hldDiznDNMZkEYc
7ic4T5JfIdXgPuE/WWifBXjQGS40CBfPrbdi6VZDjXaCh/LzFJi+J8KUwok5AUxuBmvaw5z2eb1u
dYY/oGT0WPjabZSYbHOUie04eZ0sHPkfwKzT7+aOWc23jggecTuAZ0RsU5IgZc5Qa2DCwUy+gmIv
A/Hy944gGo3ZWqDdzo2wLRY5AM9jMKtuXqRHJlR3kg8WjSJDyyjqJt9elnAL0uF06XIecez28D+5
1HC8wciJoSQP3StD+TbQvqhqbAv6V6N/XILnwgTrsMECjHACK4wV1VqCHdZgiENYYgWm2ErAHgwo
Y2qy9DI9rEvdBgZ5ualC+IQONjmEUU5hlX2YZQt22eR8abDMPUzzklEuGZVHZNm1pYmuzilJrNob
NiPE6enWURB1/AIYNznZaflUwU4PMNQWLLUPU93AVosw1jqsNaKV3sSCDRlR8iZAY5dQ2QJ09nwy
IbUHiO0Ecjvx73I4bgGeu4DrbuG7AzX3BnjvHO67mSNyzRvVZazb4cepW46QzMQbIoMY+0exMO9C
cbIHUppyenwzdPkSM49hUQ1zjpaNPxlw6A08ugmXrsKn44WITILUh5UOu27BsI/iR4rtToXQSGG4
pUwmTth/LnA3a6AuxPaRDQf0sVw6Rc8lScUNBoR2DKiPpcs2EMrdECPbmYftQKhkgoulFDNQmwK9
ECJ0inKvmDMeF2yPWHi0Z3zMbIGHuoypgGp9Y2cR/D+W6kmNEApXD8DHydxYrXQ0KgaiFNhZi726
M7eNpLhUjywMYWgzLSMz2up1jqKg4ysVKAxS+YGTslrOgNzCgqND6NAj9PQehv6qoFKoUSskLBp0
tPpjoAKfwyjAbIdIIlTLWo8VBAQ/D3VsLdtgm/k40U9HRfHMxRSeu0BqPjsEPA36iULwneXOMWk3
fZQoLJarYGjS8miuNRQYE0qM5cNgSr1H1m6bL1N3FtXbgHIDacCxQckRo+jIF2lHgsajfgvRe+Ar
e50WAUiFEkRDL2CUxmoo2lubtQ9yKFzVPDwY/buGjkRmMAjRlUTwQeJAkYbORPC53N8ZGpQMLcqM
JsXXLpjceQNKlR7FioFyJUHBEqNkCWtPR9fio29R0LmU6F0idC8S+hf0oRoVdwNVTIk6Bm9eTH2i
VY1qpkmrXVYYm8CqzrqC7xkEtKB9ZnFmaxjCKczxNCyxpXxAyAt0CuXCrVegniik+JBPtK5TBvLE
jtDz4By9bViUEEZDixV8A92PBQTTogPS0APVkRufY8Qj2pOEWqhCNdQOHwIaophFYLc088B5YW7w
RIJYwXuuYV1zkJV1uiDYC3DcyMpZoQM48ZGn+iBU5GKm2qHGPRiDXkJB2gNPI+28cVepo72qUT8t
A8RMu25AFSWgjsIOwbNQSwEkbEweoBkLMbRUApoq2l0MzDHdBryZdiK6qx79lYkOS1j0WOiydPrA
Azotv0CpLRGJYXqYmh4S1FwCqi4JdddynifUXnl6btF+5WjAdLRgE5qwCW2YLrMuQyo2ohkbkdmh
IFMXKRmmM0dh0ZbJ6llexGYjqrMS9RnBy8SEk96OKk3RWGEM8bWaky0VrLXVT65YhAc/J8+aLrQ4
W/dCxElghS8wlipw/wSseRO9GBwBj7mCgK4fj4LFKhXVHDdkS8uupQ0N7XDXo61T0dgR5/toLKK7
AfUdOgq7Q42nosrTEeeh0ZPR6mlo9sziQULBp+cuWii7W4R9Fgq/BqUfTZiJITTl5fqb0yiKwGUi
zJrmwadNy/lDNdihHqxRETaLmrDRXxTUhQkqwwm1YTk0Nx/1oabvarSIBppEBW1ir32JUCpi1XkX
olwMhvsQHaOO7jJZdI3oG+VF54jesUX3GC0CSAJmbssLIwYN7D5KdJJJiAh6xOF9esitczwsplLp
RYyzZyWcblVWHls0lwMbBhSYMUpMztZDPGQXaVExI1nOzfE2GeMZnGcqhIfJM+b6Wj0p6DtxP37r
oOdLGqFjjYATHWiBHnSZuZbPuXwLC72ohm50+VgDOlIdOSk7CwF1KT3D66L/1lCdIhrwlrctcvHl
bQnq1BaVqoZadUK12g2iV6NiTa3kEnAT+ahbCSx5Uob2jhXzc0n+CIF2EIPARDjEFhWS/Ko71U37
QODAQ4REulNnVqzoBCpg+wE3iQSBvSK9iVN7s/yLHAIcSuEpzD2j6O5HhLuyWZ3GMr3MKNCbBNFo
TLDd8JT5/k1mGUG7lpX0e8sOMOmLLxMrzrA1Vpr2nOqE5CHJyUfzZmg93pPpm6U2Fyt1sGe8VrX2
wtb5ljfCA37zMuri5aZQMb+ITfNluYwLRDqP47VGr4wseUK9DG/Nhxuvy0fQDOGhl9NjWb8maJ7J
yrv1aKB5mh8wmkKAOV4jNNKhCIfAaxbaaVwPyens7/B9uxhoq5WJG6uU6TKRvVrHl7Z5L2X9OLSU
JFFmhzqByii158VoVEa7jRbzeaAPWaLpxlfpSVCHhxGtN1f2ziiweK2O31S9ncBC0Lz9H+q+bLlt
ZNn2V84PYEdhBl6JibMoUbIsvyAsy8Y8z3i/X3Z/7K5Sd5t0mUbd3Xo6Ee5wO2QzWVNWVubKtSCF
fZQ68VnQw0MgHARJdUwJgCh88S4TznHlH8Qo+EQHlYbVthbRSAAcofEAdNWpztC922bbIerOAcpV
qNWXmXl+/3wwAkDeD8xrT2BBuKeLDHihVRvDCZymp3FujoP+TYjlAzXlz+qxRI/+HAXP5SigPN4d
RahOobdeR4+9jl77BD33NXrvC/TgZ+jFr9GTX+d/bZvK8M+t1hxpyzIUAx8EjGBsXHTKHAOo1NHv
Q/RqkwNyg2fVC/2rQTifBFV4IgIUy4B3gdzbQ5mFJwJttLQZ9lPiauAVSCnBQAOmgRGMAxKYB7T8
yWxOeDoYUHidzDs6MMj3WMGJhqYA+pBvSVk/4ZIYUjco0+0QIpnh3yXtZzTkhDhl/mAj03OOsABj
GECT2yr19kFEoSDJVNS48bwT8R3BH9CJwr2emmcJTAshGBdSMC/o8FsQZ3tOcCIFYOtA9rmdwdQw
g7FB1kB4ETt+QtASjVZx8Dr48KC1At7XxErA+gDJoqcBkUElNmcDrBDYm5sWLBF089EdRargWKvt
J5C7P9AT1Sn+yTyIefHiAzo3i9sSDVhgokDB5QwBnJPUD8/0208UakdqpHTEO/rzcDbOQSY+j0px
VMGXVGKdQOlJGtU22uE5BxeGCfiDHqTHJDSfZBECF217NkBt0hLdySgdllw/0r7yWgDthNw65qg6
aPNvQN8lfJkI2LvAOqmDpVWpMmjrmOdZmp4ngq56P7CyjOwEpX1of9SpeQ9it8/QSxf9U6uAaS9s
QauXvAIQ/GVoCfim8IoZX0XRP+T4CAmpF/BR5eCoXTV4rwYpICO+sJsNchIqQMzxnUJdf4GGikcz
M4ZePWngGqBjpDsbfTwIeqctPasqqJvbRNrmDfqTwuGpmXBlxuDNL4RzbmjHXDL3QIRWabVr/qaV
kMfk1Ixozm2zg1LLdouklBjRPSA+09kN9QFN/dnnsqCtkfUXZQCYZEje/4ykzbxCJAxazOo5quuD
mM7rMPk8I7GDSw/gA80/kNGThLcmrsCWgPguxwNbD45Ggo6hAkgKgJa+1Qh/UlHa6a0JLlVwsyBx
ui5HfS0jqRjWjg8MPQ1QxxadjT2kfOBRcwqioycArWUKAMQkAVXbFO6J9KkAdi9FPEg3zQwYS4Y3
b1LJFppAHhWDgranneo/18hCtN1Rb4UvgFiB9QxtYfid9qvlKYAzQNfTPrU+hPvWp3WqAHOXbwcK
qQbPL1peNqBXd1qp2ETqALpeNGzCdYIzxRHiU6nFtgmK2f5Hl2WHMp/RI4bWZJDatE29i5Q7iAYm
K9Lm0PvAvUVbbbMIfYEivjbUpVqEwMXYHjUIswuBRlcFORGw8ichBHIUF6zSHprY11GvAVkI9poY
Ya+BjFG/6Yh0R9u16Mfh+NltoNjKEIFaoqgRenplJHhjSE5AjW6j8rOcIwOh2f1Y2waUvRSknbTy
JVQeR7BPYl7pPFfVPeBAu6yOAMOFUDoaTJHGswCxc+hstQTLks7b1szRiFrvfdF0cUuBm4j2J/vD
sCmgk4B+XTi6dl+14N/WzUf6L+Gngmpcw37ZYEpDZEErUJxT0Sg0R8d4Tk2yYIM00BskEC6DcydJ
0Y0pD+t8Al8H1CAxJ4NmgtgY2hlAO2hQSm/0fJtQOe5+AILQB/dWCaaBPUnhTIXtqAo//LwCpUj6
PY0AB0xAbiugr8kiTf8s9KO4L7II4H5tPIRgjk76LejDkJTqSANS4epVikGrFCvdLu1QliMgRCqQ
iY/G0emk8hCZLSBUCbT78mSXgewZuNMA+k+mnqE8K+J9l5ROrBSPqm9+F+ewcuQGFJfI+Fmpqt6r
ZVyt49g8d2VwbkCRYYKUxgegHEp3jacGCaqDYECMoaVkV2oCSLgMhHYz3DVJ96OL/MjO0SA7xlaS
gUq0VPDMnQroPnZgVp/L4a2QOvwPkV6hlAHe5+jLZGpnQOLWEPMWQvMAVpRNKrZA1qFJBKDsIyn1
YzvEuVWmENTJBWOdzHhLC7mf4FNDK1TkN+h2/gjwRAjGjQL5tp16CmPIregzEnkNhguCflCkZeRZ
nzt0qySgeVUbR21fDK3KDoPpI7hQz3ECQrRSzAS3jvVVoAvok4YmiB/JoDmskTTMzfYOgh2Y2A7S
HyXKpXIGH62Amxb6SG5l6lDHaTXgUcENC+5DsD4IQAmJmI1WJsYuVlGxjlNACEHeiqYpOIQi+azO
+TlqBmCuJCB/fRkZjXD8poAmHpSiaGWVKrCg+TVEI4IBCgOgCnCHGCq4plBZwJwBDSRMQKIHMxR2
DMjWdg10lbTxxzAE69qU0IyJhMJM1YzAHtKhZJE5tdZC/7J7SozBU/wG70s8Q1fikwbsL7gd3y9e
0HfJADSaqv5olgCbCZIJXavatDW0PAHhAtBpMZ0lDRxeRVUdxWZ6a2k3A4Q9vEaNEJqBhxY0Bekb
dqW2SgExrXB/SVoAxE06/4BuypMAfd5V9ZKLIDMPFXT2yoaw7fqutbMMiMQR6b9mQFt6nxwiFfg3
w6+01Xt58L+qlj4WGX6xBdBfdNb//wqq/4vU2HVFFtHYaBqijKIm7X1crKv+3/+Tfs3f/gegQPzW
XKu03/ygn7VWWdI0gIgAadNR2ERh/69aq2j+h1ZaJWSZUWo1FQpByouaFlQ18h9NU4F9MDTgPSB2
hX/0d61VNf+jEkUyCMgT/+7w/KfY/EtZ/FImv+6UlH7F5dDvrQFOIsoiqvP4g8wgV0AyoeQIZGV7
sCD1YaEmsQFjyVbbglTqLrRxjHoLGcmNcJidzBbs8eWqMv33F7r+AhTWcFXp/c2+8Wult4mHjgg5
wKFEfGy0E3jBRZnTDforkuufIRoiWmJ1EU2uKGlfF5ODojYTEZS6aHE56eU2zM/LQ2CgG78boF/g
qloN/9U3ILBSbLKVLGRMTFew0Bkke4pLOeX2PGjMrwi43+0xUBFUhCPUW03FpoKSCuKi8iwAcFjo
98sDu702l4ljqvDRkAuF2JWqjXvCj75BzFMunj5mgtl+MUHZq5hr1a4C8DKXQOBCuEA0H5atiHQX
/b7LLiNhdlln6gSMwSkqAed2Q55Ct3sqPJQTLOSt7OlF+gau0p2EXNH6byDKLzgU3v7WUVsAzgYe
wGRBpFDYNmekviFnlINus453JCjXMYk2yyOk88QO8MoMC4qUddKOBAGSXUcGsrY58niv/rSB3hpo
mTg4tFvb4toWg6/re6JOQS3jWdtu2/BF6rZc9CVvOBQsdXWiSCfqiZYVKlicy12Cpwjo4ffgUINu
g2C3NbQVlqdPvOUGr8fE+AgzC4YR/PgI8Fa93W8ar1+PwHqGa2ldcdzROxhwaa0Yd2GYfTcFJVDs
rYsmeEdYt3awRubTRtL7CRG/VT2mzrQz95wx3vCDiERwpxgqbg9FY8aoQ/sA1HMV7NqiC5ywa2zC
Z8gVrdAnaZfoTZ/fli0yiLp3R/WLRcZRSa0JtHg4yXZtDw7QAi4k9vbNEbqSFjQeKbYNguCe8Vm1
yDp94mHcbuxTWAcOFEgmg0gq41sInnhhH6qSPYgeemSKDuqgnGN3e0ovJhi/UgOfmLddKdti/CVs
juiDWp7BG57+lyEgPLk+BwqgORA1hzhZhCC+BRmursJF9uIRr31v2dStbXltS2Pwllqj4wkUw1aP
bQnphTMET1I3swIv2pg/UFGy46f5ZDwU62XDnDnUGHcikWQsUoi72CFoVUY9Pciqyjnet3cCEpiK
Ci5WQ2F2vjTo8hwWeL4p4gHcaLgzPROyQcvjoGvBHGvM38UIHeeVzzKhf42aBsg4u35P2pep+B5l
r4AuAdYJxY67ogz/1ea4GGT2dzDBj8CngaUPmnx+jw40lFsmFCoT3jYUb+/DiylmnwfAlJEIAbSN
/ACFb5NttM7twsqfC7DVfBodySZr9IuR4/Kc3lo4nQAxighaNDSJGWJntPOI4q1iq8bXOTeg0LIf
8VhfNiLeWrlrK8zoauDeqlpD+iStBuTQupM8VftmDL+io9cZoXaJXmKI1vTdj0FLzn1d7lFLcURU
WdsewHKpA4C2AtYKRP8mhNjqoOBMw634Rbr6hpTV5XpvdUnb9PMA2uXeRRpy09vEKV3xNfuO3i4b
YECrfQAZvE126EbiTM6voPO/fPi1aelX00I5V9AzwW0F9M4pQCKMwonUoF7LYrZCt/dJhVSCItZ7
9O3zbkp6LtkjdW2bObf9AF2WEZRCYK4C1SD6XcBxBtxhu+5KD6TiZfEZ6npWF506o7dl/9Py0Dmb
D6DWXyZdqstBAuhdsQ1hT2tA5KQpHKfLM0F/fuUzxlwBcK1vZXsqUGDtV0G1adrvy8Pgbh56uK+M
9HmVop0dT6x4T7baAfLrd9Asd42TifA32cdHIJbcyg0d3gV8y7NfLx9zesVRyIegA9qn7i0FbB1J
PHB25y2/dG2BOblmqkYRaQoZwLWdUKzlAGrmqPCD/W55DnnrxNzDYwvy2AC9H7ZgHkjybS5+pMF2
2cQfvBCw2Gh1EFVNZQ5aPygy9Ftxfyheu5kOwTbZtut5XT4Xn2nTUX+IbFAheui+mjyR0/twe6Uu
tpmDZqgxyJF9XCVpcZeqQAF0L8ujowvx+0m+GGDOUq3K1aBX8CIGqGaMF1UOIQr1PQaBTwckrLts
7PauuBhjThWiwcnoIxhLqn2MQkT0SUCZDYqFnF1x6+EPt3wxxJwsIUKHdkRH1TjNJ9p8KW06GwlR
B90/NrcBhzcs5jjlSBjRtKBso6vQnbzZHb4Cc2iDx/4bUJsvqOJb4VbjXD23d/5liMwJC0oJhRH0
EoB3/WAksV0JO8DYOBPJM8IcL7nOlDAlGJnfvGblvgWwu4rvljfFzcfI1WKx8S2AZnrVFThftAMt
3NM7lD7z6BTWz/oh/qq4ABAhjql2QJpwRng7xPg5jez7fMRDQQmpcei14HWZeGAwdEGqxLlPOMdM
Z+IEGZVKSVIRS8tojh3VtzQuvVzZ+QLkwCUIgAsf2x0647MaXyohcQa/qKFXA+wqeKqjrL7hrBz9
lAXnwSbwzFJK0nDCqCBf/hkCvI5wlI+pa+I//Zh5ptM6AEi7+f2Mtv9HYLA8hTNO8XYUdFk/xn/l
CtiauhDrJxlo3zjV+rqdH/ocWPd1AYKpCoSVHee9ztsyjBdD0VxBeQJzK2HLlC70OTbNpvW69fLs
8swwPkyGaHoC2ltkBcCuOuVfIasUCw8iqIMUFD6Vt7q/XzbIdNb+E1Fe5pLxYzGKGGnQYy4bB0xv
uLs9RJLZnpx1j3atFzvhUeZsIc79pjNebFDmRkYRBW/b9DFMt4LxaXlMtz8fL0vaS4WEA3vu1Emr
+gmphjobNrWMmns68pKYt53kxQZz1tKEJG2fB7ijTa9Uv/iZm4q8gJt+z99P2sUGEwdEwVgMmakB
RhNnALkqqKWfG9DQFOi3F3rUAhIgMT+lZQoVTF6//R8c9MU4c8bmAC+cgmJ4oCPuoS3ZQrfDtt8V
B+k0nZQ7Wn+gIZD0TFNFhfOxFWROW2oA/Di0jWKj+JfH91n/ffnzb1/el8Exx6yGFkYjhtCJLRVw
Ud3V3VcQtlbl+WNWmKMlkAgydEEBQub8Rwe8cdBZIPMVq44zW/RzlvYJc56gBpT7ZVXKdiEqq7Hf
avonTfkGVvO55VzbPEvUfV09XuIpj5FGxONlRCeQoEFEUATHDAC+pwhg+OXZo2u8MCr2kiZxT6RM
MhS7qt1WPvlavUpqkWPkVqoZQePPncDe0VIcmaSUAeI10eHjPwzVEd0zSvES61/K/rsE4b/MFUAs
uDw2zjyyN3WB6kc9yRn2X3Xf+XjPQmlV8/L8RyhzOUmol1iaR/rzqzVDD0Ck9RSm/FemInHiO7T5
rKINOMoPaDZ6WB4a01z8z4VymVHGcUgqqft2xNgGiya2wbe5kl5atIrDZbjmhmvvdjxyscf4CmlQ
8hktqoDb2KNNHVV20OzGllx0iLoFxyfzNiXjOPpYDbLQwGQSfRcIbxCG7IO35Qmk87O0XozXUAVZ
icIJp7mJsrMPmHxRhLzXLW//MR5D1gWIHOk4x4iWvpWn3I7dxANFLFQR7cCKkUCUdqCC2KmcfX87
vLmsFeM/5LpBbkrAzawApVaStyoObGRyZv9tgmyk8iCCN+hDs2kweXToZsj5LCAnMaUAHm/kkRc/
3Y5Ffw6J5beAxpoEZ4jtl2vgZYx6kHxmjmBk51YCjSP0s4UZ+tF5BcXh5PPy2OgqLewUg4lBVIBv
6iIxJKot7+qCZYA3rTPvwFNr5HfByImqOFvfYPxIEVVou8x0ye6hGiJhoVQwb5nSeXlMnJvZYLxH
DKWoWlPh9et23cTov9s1oZciGbdshnMAfuN3kIUxj+pQRQ3ivh9Oc/U8NC+kfAFpFWfLMwRKv/lD
g3EZkorsh4g7xlbPmle7mgcNTTQTrjRbvAe34rCBMrf9Lwrd19eawToRRU2m3gxUpMi2knjIWq+W
OTuf46cMxof4AMzIEcCgaIReNwZUwF6Wl+gP+ZzLyWKcBZitJAmt4whrfvSoycrr+lmxaUanPyau
7yxb44zGZPxEJJrAtUfwiCrkZeoGhEqcByTPAPMoqUg6jgSdcbaRnMXgJQk5n885nibjDKBPPNUI
m2lxclvIuyR+gtDVx+aI8QBdKGlj2iCDLLfbUjvUNWcInLNv0im8ilRMVZJQI8bnj/prOJxATW+B
FLUG1ePyODiH36RTeWVHAV1BEEjYuVmcn8swdorBf5rkDsrQTQXi4iHkGOStPeMC9CT1dUXA2oAv
elZ2yvy6PCDOtUq5QK4HpBoBBBENPGdocqJDGo0Gd/x8Fm99mBM/dHpOUhVnpAdzRZO86eq2m6D3
VH1ZHg7v5JvMyc/1cMy18R0GNwEGBzmftbLRwPojAhj0XzJ9sQ5aIczRVxs0pss+Zo+mIqFQZqGv
xG5c06MBJI8Oa/mYKoRxAz2JsMsn7D0DtK6yFAGY5iuAY/c+54b7QwXjH/cJHhhmUxStnhENw+q/
5ft6k7uZ126nl+yQvvpr0NifaH5Vpem5B4jRL6/g8oaE+MWvtutKlpVywBsAPIhbcW06sqcBfdd8
yCEphHEYyqyiN40mPE0gcc2hKld6DnGA5bHwVoz1FiT0C+izyHZAnHh4EzNoUaM3bdnITQ8BOCSm
Cqg0wgZXooEeJ0MF3MOXJ6+OwSacFhwndHMcVybYyTJniUAjFzecuR31bVE8jsLD8ih4Jpip0kY/
6v0U5QmF3BlmvZL7pwQMMstGeFPFONNQy4k0xjhB4vxWlCU6CHiZB54Fxp2CygAvSiC2oFWVQAX8
RznxsmuciXonu7y6gXzohKV5ayB7iIdJ9qBX1ig/f2ia2MtUT/p4rAsd8UBuSxleVi/Ln09Bz7+/
Pi77ib1Fk3wYIOaIMVCQHmgEbOCVP1dWZvV38yq0yUbboEHAGTaz5a8yO9zW29JqyIon98L7Hsx+
6MKWGADtYyJF2hgIYfk+d5fHytkQ7P1aGsSvJlBE2hkkqtMCRP3C47KFW8hvCX2YKuCAoNgyZMZj
DrXeSCYNEerP5T45ShZ9k8s77SWyVC/fqR4YFOz8mMFfo/thw6uI3c7aXNmnU3C1I4nSJlDZRsZV
8kQ32s27DHzlL40NodW1earQKMI5xu8omd9er1cWGWcxEaOOyhiAjikl56aD885qAxzg6Yz+q3uz
Q3GlM7xeSVYdeJCUAl1TQWgLKSp1ABYM09cRikKlpLpl3e7KZP6WBOS+yf3tADRe2ICRKoEwQCZC
muF1bMNqNY462KJbyJSgQSWPTssrSIOfpeEw2zCCGqEpSgAFwXdYeujpIIYJP4XZD8Vc6xLncFMP
tGSM8VAGMedkpm/xDhISQeFE/Uslf5NCtNuR2F4e2O1o7GqhmLBvho6JmghwuPSgg18HJdp+jWLE
Fp1oqA8tW7t5mq+MMaEfwHOgS1AROQTSvZScSgPCNTHnsHFsKEzAVxFpMtQITDQNFCMlmbLGBTYx
OQ6SZ4WJ9OJGTMckwEiycLAqVYTwW71S5Kfl+aLbamEnKEyUh7xCFpAMVsrypZW/jt3kikMMXnHe
tXu7UHhZGRa22alFrxijDAG/sN5Bq9EGf6In1QNUpoSkX8kELX1dUB2FStqrEFnFDffDrNCOqIDy
vY04bwTeuBl/lRnlIDYmamJ6A7Jm9IVnzTYvH9Kp5IR/tysEV+Om63zlGQ25jqD3IaFhxfE9dR26
UEfqLdGCxqRX87wib9MwXiQZpjIJczSTQDgIekxFeQ8WqOUdw7tqFMZ5EIjpGAGamTAgyGeuo620
lV15rW3AGWRRHMRL4EEn0FYBRA/ckocSu129v5pQxp/4UpZVImiX7XTf7xvPPELlxZEtac17HvD2
CONLRK0c1VjEHkkiAZEHtLaH+NmI0bArCJOzPKscj8zy44KSKAK3BRauFr4YkGdFQTYTvo3jUydo
HIfM2SMq41hUAfSULUhvEI089Yq+qv3ntso5256enwW/wuLfTEEKdVMAyqMB1WEljmuIvXCqEDwT
TMgzioVU+gnye1X/VEBMI004V/LtGvZlp6mMk9BIBk6ZHBZKsIYrFsjSNj7E31fiQ/YZAlMrqLkA
J7zSjtN28gLb4IQ4nJBAZTxH00Dzq9EQ4oNYdJNCG0IfDFCDhE/9JDu46U4CyNSWtyFvThn/AXFt
dGFT2KIv5jYpK29UG3vZBG/7Me4DHNHjHKoIBxqq5oU+iJ1IOEHA7dzF1cIxLkIAvCKLVDzsjUO5
0SwUHMZ1/ryS4Sqg5WBB+2adO4ndvN7z+nJ4a8b4jDGRJEGn9eBSeYtLOwWlXxtQov4KF90Yc04Z
x0OxKDg89svAmDDOJtChNLWFnsp9IfLwsrzpZAExfqJI2Twjn9ai82faEkuxEsC2KPINQODZAleH
260DzCv44tbL2+U24PmylhoToYBoQtUq2ujUu8FaXMUIIZvVvIaCS7DKPjf7HN1VEIqCINWa9zTk
ha5sk1URjYKshZhf6R4crraId6n/mGxGJwA4k9tKRh3vgs/UGHcTobV50gPsnQGdpxCP2mbeN9kT
HWnHQxZyziDLPV9A0qoZEixoAXY+SGsDH6SCSDgui83y6t00hMSaCgJo0wTv+6/BDwpvbRClOOwj
9MdSGfJnpWVq7seMME6r06pOyWWkjcQKqsnbAkBCHpbqpl+8GgfjtJq5TnOpQ/Jr7NHSfJjnzx8b
AuOwzL6sqlHCJhdEKL+B8x8ExgLHK/LWgnFNRRz4ZpZiDH600eoTOIhB3TVyPBLHCIu6iUWzSYoG
V2ZWJate2QRoMuOWRG862ctqsKAb2QTfvW8C4E5Kq9xAqbVdKZt+p9nj1rQAYXJQq7dTr/cCd3pY
XijORmCRNyroBAWfbug2cw3hPjMelz//diLlamxMVJOkozGEHfW1bm9PDgSqvgMSu4Vcmd3cdWte
T9ZtF3dlj3E6alVGcUxJimg0j04S29+oDoW/tJ6+0Zzl0d2Mcq+MMe4gHNSiBJQfx2gCt1G3qobd
YK7raj8oh2VL3HExTiHV59afDYyrcgaHOImTeP7+r3GB9pjjgTi7ghWbKOYJnPOdhsR1/zJJ9sxr
rL/Zsgeq+X/8KFtejkEkW5UDDEDg8UiLMcYmdsFIaMefqIaGshNs+dQEnMNM5+i3C+nKKvNS6Odi
mnTQQ9pTA/aYANK08SFToWT6trxYHKfB1p7rVq/1osTomtGOCvC0gi+GgzzkziBzrqKwbqU4gA3t
QPe55klOtBXgLQrE9DK6LWInsHnZqNtJj6sZZE7XNI1NGFawSjs8QAq/DW1Qkns0L1q4kR0feOES
byqZE2aafm52oY4Tpn5rhoNmQl/qg0fLZI5WJhCla8G+j+rc5EDnzamfjUfdmq1wHW9rxV7eHLyT
zGbPh8rPNb/EkKR7qFh5lOrBd6EkvfKx63lsHPQSXNryzEU8A6GqJHRso/Z1ju7ioF4R9TShw4mM
b6ny1lQjb3y8JWPu5RrI7KqlzqP+3DnlY4P8KGjYkLYPNsZK3wIn7fJwdJx9+VvNGrXCRBD79yUc
PmlWdQC11044dqhaQ8M3WaUe960i0b3++9RC8EiRFd2EMMmvsWCVGGk/NUC60Tp5tE6+yOsgWUFH
QHWMTb5uHahzgToAhDXr2BE28oauLsRkeBm52/N9+R7MgwIP6mxOJOxTMvtfcz/b5EqwhUDKmbNv
eXYYjyOrCsSQKoAVtYN0HF1j259St10Xe/1JrFci0KwgYubEeLezjcplcIzDSZUkGcoOdZgBkRGl
hQi+l5jacE3WQPwvj5C3oIyvSbIGahvVO3XI2vfXTcLz2TcfRFeDYRzNqIqFD1kPJPNR0IIsqVVY
5U7Hiyjc8nJ9vMViAnwya2UYGii/zNk+UCFXDqbdb8vT9QdHdlkbxrcoFRIfgaBItvE0Wb5Xugm0
PFe1I3jo/jjwYhLeiBi30vtSEKg+MvtkegziYx9t45qTROeNiM1aNrmYZ6BfBymHNbugBLH93Eqs
ERcBNne84jX+cIbEZi6BuWo1n4Jxu+ZBgy5C4sYVJ5L7g2f8uUhs4rLpS9nsQwBIIUGJoGdNE8xo
ylQdqOG6NRJ+MrhOOI+K23HWxSbjKSbVL9HXDb10A4zMynqAioFQPiT648c2IJvPLAq5nkW/REwM
RCQYuddTvKpsqNDYhTtxkwy8UTHuQRSR0SbQK7RJfG7qNy1tbDXx9MFbHhXHC6mMk2iSAW//AJsC
smLHTBGPCYDTHzPBOIcJ1KV4PAMNCz2hlQhKQ9mPOL6Ut7UZ39CbagFmeizNnCG8GcGECRrpTo4+
OBLGKeRVj9frgMkyw94NtfKoFtPH1oPNSU6xrLVgpZVsXX8aRqgkvX5oMdhkZAoxpJlM+HwZlB2B
OrsZt0LC2VJsylGaVJAGi3CdPdmnQrHKwc28PIjbpYXL1cZmFhVdCSFdiPWmeoi4p3EcIwes8K5v
xz5eJQbiWwC78UoIHXTJ8bR/eSOkP78qSkZhnIxCGaKpvtwV0VMY8+IQzn7+LfFHfL0cuvciIQ3a
JSe1M096TPb0aiA25HC8nHO/8kwyjiDsICsYTDBZBg+keZJ7HWpI98vrxrPBeIIiB1CoMwCcyKpj
1BZQo7ofEt77irr7hUBZY3yBkpX+LI2EVozrjeki1y3fqY6OyDyGitFKUQDhWR7W7ST71XZk/ILe
pY2QdkjbxftyL7rzY3sX20a8gkD8nXmQXPo8rr/3ByNY8V6sdMoWRstmDFMDmhRmAFYgv4c8iQHR
8daalS9QpAIhzQdjfzZzCGyIKQY9WmJ942xGdzM56IXLmUtO1MqmCKV2yEZ9xB7R7ikFJxrcH6DN
58qO9MyLWnkBGNtML4BJLC6hM2zHm8lBOt8Tg1WwjzaTXaD5mtTW8tg4219n3EYO/JqgCw3FHQb7
Msu3BYh4k5AHzvhDEvRnQERZVq/dk5bXE15o9E5/J7dDhkG0wK7tvnPbKatuPXDONccf6ozvKI1I
iwc/QGSURcciCl/1tN58bO4Y1yHOndkKORKSyXgnaa4BkXq9fFq2cZP2DYj0f97YbGt815jQcSyA
A4Yc4SFC8Jp4ZAP4dAaR99XgZicUrpzwe7UWeGXd27CMK9OsC5H7Vp9HmFZXkNgGIKRdDy7lOOBt
es4mZFvyIPqL2i4FIreCCyL7MI9XQ/eDM5GcQ8y25Q1qJKMah9p7Gzjalsppz8cmtUanteLtvyrH
Xabu90Y8Py9aBE52Ypx7kJYoYAWKOG6JTv+Cm2UR4pIYGulYvnsK+qjJwANIezx4i8PzSGwDXleY
UxoQugP/7oboX00LvN/bwhXs4pmzTBJnVKyjGAKizgT3FrTZbPBver5NXvotmnfh/kJv2Rp1AktT
yDgJkFzIEbRSYaz/OqqeVIFbvT6aY8DxshxnxDbf1aGvQRELUwg9hxSt3Y3KS6zwLDARhtDVkgTh
HSTDv4xgzsntaNs+y55/R2w8ce8Gvj4979Ay3iEFWB2NrQipKQqu+ETQkhM8abbwBToMDtmTdfEq
8WheOJuDLZrkjTTkiQYMEg1qVGic07Yc/V62ajhBHliHlzgwqUe5CqmnWIOwEu3JV++gVeeYr8EW
2mcopAHg6MTIv/27xqOL22DLJqNYJn7bwSKl2IA85LreNe+v+dr6t4nxnzcL23KAflDs/B4V6mnb
bkSg/VTk4f5bKfO/m6muxsREGPNYSIkYjZhFKbNJZOV5YgFwCzW3u74lq1j0ep73vd1he2WTcSKK
lAvmQJntKJ0TZSSCVhsUh1romWdvtVVa0DeILS5kn8KEF9zJb2UUqY4SdUSQE24MT7PKu8DJX0E+
sPkGWWEnd17CT5SEIPUgzcAL+HnvT7aoIoCCOZCBmrBlUIAiuWpVlm+Lu7ldGZt0N4GDTAY+VXmo
nqedvOHxkHE8qcn4n1GIFcOnPPWqiAC53HXxSUwhBVJzHB3H67CNgEIoKalCOzXn8ImAMSC+l+UP
3asi2/2HFp9mGFQ85OPgqxTLq7R6qaDorc37xNgQ+WkUOM/c5bkT2Q5AucvQrk+wclEHLo7ivlFH
2/TPwsdCYpHt/0uaMI+CHleroowvgzS+FV3Pueg4MSMoF3/1mZ0CcoU2gFOZIeEIOQ09gnDucxe5
0IrSDd+O5NbqeewVy5GQyHb9AZyXZy2FVfb+Y6R8yxE2yMfHQTwXaAgxIYu0HDXwzDHeBZzSUIiX
cQulJoAp/n0HJUXxsR+h7TjYqXDMIs6m520Q+vOriwiy9pVq0DbbGe1n0kwcAmkVqdHcVjwvD41T
0hMJ86ZJQ78KxxHrF2+C9V/NHZSvBWV1S137NtpuziakJlDqdtUTsWmJXQVQYflbLAczImGcSe5L
jaRCSBqkIJbkfwdolpOb/QN24J+7TyRM8FKXhOKzcBTIVnXrs/FC3gh6m+QtQKRuDmEpvEjJ8V9x
MPy8lsT3w3O1jqAHk+J5wvU+Il0x74itcTNNyxGS+F5NvDKBISEPSSkSzHXntJvU7deqA/I2m4qD
8IrOnIPw/nK4MiZDf7SWKf5MAiVq49HnIZXU4F3ndM/duFYN8FtDAEVjzTS9OZJZh5nS/wJCv2m8
I8MLMb5CSnt53/3hcvlpiA1VdA2pQAq16IWtHoqrLIAOHGdv37ahaejrlUQAgJidhxKyUvoaWNSS
1NYgLF3rVhhIHA/1hzfbTyu/7TStDnNDQSsdTTiicfAO7dCyJ2/RLg9SS6haLU/cH7KNF3tMqCyV
mZIE9Xvye/ohdqsaGL7QDg4F9K7cFEICVEJAfNH3womXbeSOlR6Jq10YBUWcowzy10MEyAcvdLWN
7tBAHYi3nDO1nPV7T3RdWcuUKO4yetekc73S40dF/GEWX5en87YNnSoLGbpGZPrzaxtF7QsyJVIZ
1J1QOkK0LsP1sok/rNjFBnOn+K0ONa53ILRn7gfL8KAY54mxFRzIJn1ONiDJBXBDegi/895Vt9uN
lItp5o6ZomjuIORN8d9GDQi4tB1tDVlVbSN75fpd1eMO0aqVrtGqSfEj9vLYedPLXC9iSZSxVhRs
mKlbDZIKZbHHduSkFv6wLS+jZA56WJriVHfv2/IvEonQNZ1kTzclWMh4yynf9JE/rbEdjAQUYWrT
/GUNZW4XaIfd5L5LeNjxNuCiqm5f0Rd7zBqWklzmIp1DA4jW4S0TX5fX6HYz+WWTKMwikaRUFYkS
G4/vchfzOtmldnSIwMQx7sqdcdKBSkhOkO+zuufwkIN4lRLsizLPtd2+fS4jZdZxlCEBSRq6W5Dn
GE8jMqH6TtyFdiesyAZYowcJjUorc8PrHuBsUxaKEfRBPI69CqzMNINvGWrMndW0w7/yZz+HxyIw
ii5A75iP4bX13RiW3lw/yXPvLq8mz9uwGAyl7XJdw+Pg745hiogzTvFd+SwfKcMcrYxK7Uo+kQce
NfDNjaoSokPi7f+R9l3LkeNMs0+ECNCTt3Tt5M1I2hvGaAy9B+3Tn4Tm21EL09P4j/ZaEV0CWEgU
ymRCsM0SHHWq+ySPhlX3Z8gTOGazd1TZ6rgr/hGfHJkQXLWDlk9XDbgSNJb4Zgwdz1c9/YfkV1F2
kSvBZ7byyJrgj7kd0xGiuXB2iBPhnX+XB/MhQZt34o8uxRy837nsctrm98ZnQpd3y2KafsGDvu8Y
2uyUxva05EUD78HQS3BT5df1md38I09f0GShnLt02VQ7jOKhDwnzQXAYAj0w9RmdO7zBxQyhGu8N
XrKJ7mzJFp888UfrFAIKvarjqOvxBnL018V06+ZrX35do6tV1j928oQfGeKgfnTPU5DTl5qa6z6p
ancZqctV03UZgklOgJi/LxU62FGOXhfdvJmMoLAkE4ayVfC/H60iiio6ZwTV0YhAeOW1N+566QyF
7JMI0QpFGUrRRnRe2o/VTsXcphoobu0RD5LL2wK9FQqG/5LZlbmCbG0CeqgqNQ1nwN7VaMkHFwU6
Iul8JznRJ9OGR24g4AeN1igu0oHP0a+rm1YJRMqXV86q6yYYS+6t8uekZNuCGndF2T+et8537txx
E+AkdpZEtXqsMF93ZXuxRKhOmN8INE/P2zldyHxfpZi7R5i71paNrgC6sdE9ku9xkW+7LURV/dSb
Qn4FFLeQr5a5/+nE6JFh4W1SKWDZGywACvO5hGYFQvPoRes9oCUoxBo3veA0Yh1mHS1/OtBqK1k4
//0zOywm9QvHNrueADYxAwZWBHuFMLG+K3pcfdCxnvIE596pdg6BPFBP/TyWFt9l/4GAM1OXa5Vh
YusxwAVCXN1L993WAAFXs5GWME4Goke7zdHoCA26eVWMGlJo/nrNdeyQs9pqd+Nh9KwN6PhfZbkB
CbiJnEMpxM1/9RVYrb3Vl963yk8NwB2tSMCejkaDlnUoJsTtzRLva8j/TQ8SH5FcemLyvl5IGys9
CpG8PQKJ4CD6XoGSjT/XoyB9PW9NAmpirt5syj5u+Zj9os1eNDiuYzWh2juf6hg72jgBWvpMX5uc
67xkO56EaB/X17h1u19Zolv1yXoxrxzZaTuPZxBS/Oh/GpvyOM5Rg4m/lFdO2F9iKiiIfO2uM1zo
9HidO+G2wOT2y/lN5Yv5+ym3xSS+kYCTqOB1axNqhsOLqjzl7eNU25t6gOgbsM5ed+ctnnd9KCh+
XGmZWv9L9Y04bJ3pdpVsHOD0G/b3FwRv3kcTWbu0DpLavI6mhRU/ykMIsPbZVbKHDFG0Si4J2ZL4
34/AI9WSOquZirRsfYjnfSWTGpYuSIhVsnEeUxOi5kg9KGhvTwP22gAJ+x1/I+eSc3a66elo+wTk
MDIrzRQCa8mu/qJctMiQQg7uWkFuo/OWgyyv8RfXt0xdAZhrYuQcN+vcJamCZnpIoWcppA3pAon7
OhyHXFKJ/wuE/DYl+B5j2qAnBk6ZvVz387Nhe1Q27/kXX/htQvC9cmULqSjQYyb6o8W6+6aQ0SDI
ViG4m9bghI8xTGjO9UxeiLKf6ufzh1RmQsDANKuMTuODkImduzoSeQTNVDmTnBseIZ4An3/3Soyt
aKuwDo17aHbTQwe031Phj+P3lF1WUecaCOnOL0ryacTGCDWf44KoMFeoN0P1VS+V/2hAcC9FiYx5
5EOWRu/X9NAmErA+/VU0Q1EhCaorOv/7Ec4kNKLqpKDiuuosGNTxokusK0eZc8k6Tn+XdzsCABQs
U7uBc+j1zfe1uG0d0+unMIGIehVYrS6xdvqzvFsTHitm3HYa0RjPQ6R7jGVv8LQMz3/509NoxrsN
vuKjnVtby+jmGTTphuqxi3bPn+W66jmbYttsZIAm+0zC4TGdZiicEj3t9YLW4Qot2s/650Qs31ck
ptnycuym2AKU8fY24ibe+uQEOjhQQCuOtKKsXCFZk5hvs6Y1MVcHr5HK2vRwAZZ/sWWSkhJHELNt
CMA1YpSYeMLY61VOl3+MiW7OO8Lpu+a3HxgCOqdOlpG4xzLs+LLpn+oVLC5z6ZnS0pJsvwSMLmit
VnoOGq3R/horo1fHX1smE7g73ep15AQCIOjT0OizhuUkO94+Z4X9Y7qxr80LFuhhtods6+Cd30DZ
NxKgobIKJyFcOCdaN3p8RxbJxSP7fQEMQFFsd4zXkAZlm2aPGpFEn/zs/XnlvDuAAATaPNdt3/Na
Nio4vCv5V+1X1n0qW4YAAdPagx67p9imSLmcTMy+yzjsJQ4mTjdhMnDqOs6zyti+GL4PimtnkvkP
yTUgDjixyeyMlYurGBq6t03iM3CYOjW5Xam+6YcyAw3D/Pif/EuceKqTLEXoiWWRztfU60K7P//7
ku8vjjthwCMbmuytxY53D6b4/rx7UPb9JTgjMij1ektyZUFMm0DZdd2nqbYhtHF1WkjO418gQFcp
VTQD1L3Cw9FEc0YEUm/+BI82PFUUH0CE+GAiuWiGqptff+52ezcoBjntxFg8RuieWIi7gKZSd66L
4tv5z3Ta9RDk2Egcq4ZYru7LaeimApNH9nxdqd5aBvr6rGo3mFlWoNV83tjpo/RuTMBqhdSRMqzI
Jc79c74+K+NjIxtQPu0P7yYEoCZWV4PpE5QDbXpZmRD3Jj9a/Wea9eH5pZzGnXc7AjxP+aCxesHL
t+28eXlN204SrP3lcfhuQQDodG4WZuVAtsmj3uqjSePe3HUBb3RP7x1fdt/Ivo2A15FOk2rivUe1
8qK3j7p+V42SNjX+HwtXgqagP0ezKBxNF1XQVxAVtDP3tYJGN0PMNmozh6sdzqOzWyKpztIJ1/5g
Tjg/IIwaidJidKnzyXWBFBOnkst/2L7lDb7mMahn8+b31C9fz/vGKaj4YFn7GASr/dqopb6gnf8n
bzCuwgT8HslPJ/g1+Q8FqyeJRdnWCierx9u3UDm9m3pZXLALNWg31VP9WBx4YzH6er1py9uaZeh7
wmk+LFQ4bfFkp+NsoxIWFVuWP2eONxLZY1JmQzhp9UgAgnyKarFsl2jdjpB7g6ib8zt4AjewEscA
rgMF/ygDt5iKNm0LvqnVD0z1iiHaql3rZeAEOG/oVO/5B0vCQWNjRmuaMK4+N/rVdwPZRshdND+z
1ONFquqSfJ8OMrb205v4vjwhTEqJViaNifzxSG8WaGOx9tDo///l3+OFieXfciDOkFqV4Zdq6VEW
Jr3ltbKXv2QhYg5r0LOxT2c0rhll6zrrY1XsoNsquadOgPuHlQjI0SVJNLecEsjsvubtg5LJ3v2n
il0fLAgIoRO9rkmH6Jswj/laWAZGWEFRj+4azjwx+GswbppLB5MkEkeXbaCAFGqx9IueIQkwt8tV
T6qrpGpumD29nHdz2Rbyf+MoD9DlhtkXBsysycXArmuoEp43cBrxfnu0KJJGDT2f6YwXWQNVcy2m
W9tKAiMxXEUBt884BefNydbD/52j9bREyRh1SsOf6h+QIXeLUuYTEgQS1dGqtLYgZKdDDoConp3Q
i9giELSzDjaT9cOfXIytUWo7jkP/SG/RaJonZ0BkiSZQt+IRTCXL1J90syMTAmq3E+lKx04N32xf
zeaRLddpFp7/JCdeGJpiY0d0x1LtP0JXxSJp5qy8C3zD5165ZNCv9tX/ZkY4MHah1bmmEbQvZPdl
OvpjExbd1py9hWXoctG9ppXVVU5v3vvKhMNDq9ZeDANIqihZWJSmp01daPefc4N3M8I3oopVZyp6
mv3O+Udz7v8PMHfa0d4tCKem7+q2HRn2DlFBW7jmno9rqjv6TbvU3XbH5bKIpNvkVDn/g1sI9yu1
crPpEiBPHyyBHmRhg+IyD/2KFeMJGD30i6B4nCJvBLlP6n+C2eeDeeGm1TrSWMlg4vmUZDd5i66T
Mnu1cvAnN1IeuZMR7vsJeNuKI1DKDWtqTY6BdKPved+C8tYIlW+qLed1QwuYm0KP7HMzv8erfGvh
PbKcZXO20hqULOv18JMryJEAJCbprn1A9yoEiiRgLzkQbz1hR+Yw5O44SxmD40whB0NhfpYWN1mm
+ueP+unA/WhDhWu5hBSVoWWIZwmajtNtEUYPIAYAzyHEBtwOw3GrJGY6eYsdGRTAZTVSNrV4K0GQ
1YKAKQJCanqKNXgzgxyNrkoI9GX7KACLltpKnPWIchcS6ARSbuOFCr0byS7yTMgf77yjRQm4olU9
+IZmnPplH20QaGzXza9hcFlUK4EXVYCXoh7VPNMJ4rTpjpqvbJWRh8gMCFhSO1akJBZouqZiH1cX
mSEpk8rAShXQQkn1rqxmzOjztmEU0A/jtgFoxXvjStsk225TeOSi5eTjAbn5RPPa8SEWM1qG1uVD
z4D/mcZ2Ttxtq3rYDZYiOVUSpxOf/erY9qNd4zZj9uOcPWTqwyLr/5OZEAJ2S1X0yYKGoL/Gd70a
LhBVVnOZLrrMiAAOGVGaoo3hDFl52VVfFtvVK1nWR+JwGv/7EdDp4/Q/IqCVbR3yDNHt/4ak4ugI
yRRWK2qGimP7dawhntXsyKfGiz54loAAVh/RtZ3Rms4FoPisMQJBy1Ogu4NLadkWiiQUlH0aAQic
dKSTrpcoaBlhkl7X2oUu7cLkn/cMqmkCFiTdEq3Gv/xd8aEKSTBwLsd+Z4J7PAri1/MwKluTAA3J
sGZsnZAnGKNLYl4uqhoQIpP2kRgRx0Ica6CQFS3Qv4rxRuOq6u6iUXLF8W99Zt9EEthqsVhDh9rw
m6Vzl+aQkjvK5nDpVIlrv7Xqn7MkoEDdL0VpLygF2m0N1ZTmMc7AtsnsSnNZqW6mwoacljHum1gP
7DSH5mQVUqalbmM+rnHt6sp0lya2j27QsMwSr7LV21E37rPCfixtI5xo/2WsIWBit9uqgqT5am1Q
Dpoc6yLNIYQEdrAmYpvVMgxvUfJnI6GF38XrD41kF2l9y4rcK+ZlnyyZRyHxVSXpITaU11VfD9MY
BeM6bZnDvlgx2vXZU3ynF/Z9ixaxKB7/od34JVHr1xlEGrX12K1luCiO5Y6FfZ2YzHMq04fA9mOU
UH/t0VqZr1tkRvakTnPX6s2LxpifzDp7bYjyMnTZj3RYX2y7DFVl+G+nUReAso3jtBwWJF4151Z1
cg9TjE4qi9VknisgJVuXoVQV3CrNnGC+5rmtQqcvJaGMBI7FPpCyI4YZmW+sBWhL7NSLPKuC88dc
8orVRahcTEsdYwNDE/0uNvdpH2YxuoCdq6XddJg/K/Iv5w3KNk7AyiEh1txyWo+hCwm76ttbVUa9
LjMhQKVGu15lPchmBhbmCcOc7FWB1ubz6zg1in58yegCQNaDteRmAStv738Pbm5cgG75MO8taIr2
l+aL4/HnnrlVX/Xt4uol5jHd+kk2Wyf5gmKDCHOsKqUGvuCoxfda33gsmsLaHO77xfg5MPrFHNPY
XcpZwsUrCx7FVhFoEHbDYnBVQgg5cC7etHXj2+5pPezQdPPAKSVtl7cSVj8mJVA+Mel6vP9/dJFk
g5GNPN87lzQYlWmT27PPrGpz/juf6sn8YEeAk7UlE9jYUanms8rtbRywrXlRfOXK3pEnDflP5+ff
Xy8iZa6hD71VT/icOh9aB0hDAqjZEm8IbTeG5px1U/yQlXolOCPqfmXz6rSsgiuv+XCTGlk4MRlP
uMyEgDNNkldRw8emmsrYYOLnInds//yXkhx7Q0AWQ9eLbsDEv6/Y+2mIN3n7Yqtse97IqQ6zD+4g
gIuCjp8ZzRLIxL71Y2EweB9veCt8dynLlcv2TEAYsyx7jfOd+6p5GIcftWyI9RQbyvFaxN6SBRf7
2PHnv5IgIsrYNh2sfezMu0ilP8sZrHA6UffqNOwVE9Qe53fyjVX0TLwktp3YyrpaQ4uxj3ptA4c0
l3He7+rYCBJqIG5hYJMsbpoyR4u65rYmue9BjVcm7C7tzWfLMN3UtG7mRXGtJdlUVRaOefxUKPEF
I2wDkk+/yabdTCZPzesgaq39qs3hXJHGW5pxE5XxJch8985ouYOJCHRFVn00XntMY/oNEmh2nj5M
ZHki0PzDCMLsWw74SdvJhKCyrXl5WodzoT9DeWDblCyMVmWvD6a/5DXzylHbL1F0sJs2HNvkco1N
P57pc6Qvu0HT9kzJfLVZ3DhXruoOEs26/s9EzVuWKHt0EMggTOJIYrPNTCPHIDyHvN4PHc+E8jGj
OCBe/c1EAOl3VyAMkxnl4e65zyvgJui0SGZHwOd/efkgZeaPe040NW1l3POyFfK/Hz1co1zLBkzt
GzgqN1a2G2QqTKcYWT4cFQ4+RwYocqpR0+AZwRXp0q22TXz1JgWJBMMbjJOf1gk4WfInyRmR7KGA
mvG8DnljLTigywETeK4D+gPykObP582c3j3Hhgyzbpq2WNUcWwpp6gY562oFO9CNaUnyfvzf/NMV
3n9feBmxrlPyvEWDma1Ye1PTvwDarkiZbqrSCs4v5fQl8G5K8LpuKFOGqBmczP2lo+4KvLs+ocYM
V3g3IfhaPY4ZQ5MscKu/WVKkF9YDaRf//Dpkn0T0t9ZKTENBhjvK76vpoqSS3z8dNb4vQvAsJdN6
dIjwbBKIlPL9r/5IFeQr55fxl3Dm3Y718dwoSJGWsYN1ONvY8gE9NOi9eF88GZd55w8h5f1EoXl3
3qzM4YRL2hgKgldujJuzCooxcZesdjX9ylQ+MaLxwReEK7rFA4BGEF7BfRV7vXYXJZtldiTPQMm3
EscnCieCprOOPdQ3x72ssm8lcTlxbKIymqrtJwxK19PLPDwuYyS58f9S3/jtDOKoqWONFqlbJOO4
sma9j29B1Gq5M7SpNSizl6/Lxnn4T44gkkgu6lo6iQbYTm1nWwzL1kl+zOpyTaLk9bylvwSG74vj
23t0Q8R1guEG5HP+xyGRwMvBL7fRgmoj44U9xVdx7HbiWKmp0XTRFEDQW3PeRX6XeNYhDnLPmV3o
OJfgpUFx8brwrAvj+/l1SgBWJJGEqFLeNT12dFhubTMJmaW4XSOTFZf5ogAbZWyPqHzjPq/mKiij
NoZSeymhMeIgcOZWEudM41oF5/aI6LdhzX3e1zcVVS6aZjrgsRdaSEu69ih7NMt2T8ALEqeVFut4
PUTlAf1kWT95Mzqvzn+i85vniDOmWdb1qcofQvpw1zvfm7GWHWR+i/5969DD8dHXV9tsQa+DC53P
KeIOCZUSLPAWpmzA3+XRzefqlP+eLUecJdVzNZs7nsQ1lx1R7pRlcaPpkNuX8jLLqcZXTYGWJ540
KjVUMa+jOlGT07RHI8xi/0Pswcuo4o+KfmVFDsY7tGDOEKhPyXPRrMhqxpdlOX9to8Y//xFPXmHv
/4aY1ilio41HTuqfRZAA6u/NpgjM6KEdv5y3cxpLjgwJ33Ix0kgfs//dLsXFmxBwUG4qv/ZsP95E
95OvutoPOY/J6czKkWX1oxc5wxRlS/aGYjPKNHiS7NNNAX3Et5BAUuuUWhMiw0gv2xb9Omjdu3eu
+T1aemQF61y7g+Bd4spyKqfvg6PV8VN6dB8Yi93NTaSob7wOOopQ0U20bXdFIG86OYkqR6aEYFFL
TIeNLZa2ruGixl5d/DOgiC9xFJlH8r8fLShGI9SopBMunQ4Eengs2C57Mn39evJjj20wdB1UXhcm
jxK7HOv/AJuj1Ql3wZBWNjE7NFqR7RoW39/ImaDaiaEUb0RvROR2nk7dwut8W9ZGJnUaIZBUS9pU
s9NyokJOAlf4Noo5rulyHsnpsL6cX6rsOwq3g1XmiRaPoOLoQGbKnIuUVG5hku15Kyevh/f9FLM+
/apClGnCd2whiOtAxyObZPcDP7lnPpmY2kEXvrEsY/Yrien0yIcjy6K71du+KZl0EvNkhHy0JAFJ
SouZTGkAlm9J07dpL969IIuQJSdAHCoqqshsWYrvU9JtYlyTvAvW6c7WpCRasv0TsKMrqG0tNVg4
Oygy6x7PNsSX+QXXT5gOMoIkmT8I6LEsixqlvJAxqOZuJNkOUxLhf3M5ATqMfBiS2gIpmA4xWvvn
OkgOjuwSMwWMaKuMNPaKRAm00hYPpESIiBvbnanrYPLBdssHLUh9h7gdyIJ9WSOQzP0ElIjN3owH
BwGXSYKEoUJbP0zFTeT8LK3XRrtsLVmqW+aIAlBQc2qseB1xvurMRerUH1YTrEwtCsDf/9OXE8WS
VlY1kLjCA5cY1415MOwv53//dA76/eiKAkldbQxzkbeG31ZrUKz0OmbmNgKJtJJClZCyzNfHcWcQ
KHDOUXDeuORmEYWTInVFE5KKSnGkhyM79GQ32z6UwQ3JIiUnTBRNGpDFLxYNJ2yONnEMxnulllzO
kptD1ElyppIVSwuHiCnaLqs+sCIatoa0+iEBJlEnySgUnZoo4fjFDv2J6El22Ta+GHw9pFuiuY6k
m1YWjIsySfNiYfa5RscgT7tyQpT5ED8ypAz0sAyj2JXpZ8v2UcCRWGn6ZjQWfKn4DuMRSvLQV5Jp
W5nTCWBhzKC/1hsk42vzOa2/rdHGjpifj/uhlzAcydxOQIlqbIy1LXhSvL6KrIs6kfy+LDoSR24i
qmCmcoVfFzvnmUdHJKi21U/+babtmrnnT+tfImrTMlQbzKpI1n0MQOtkHMt1RIZFxVRbE5abcd/u
MjcJ5PIxb51Hf0Yw77aEr5REup1MCoIkfVxdx2x/1OV036aOq9XWbdfn235uoFJveJNTbFKaX5l2
/jxV03ZELWjE2KRdLlubxJepqjzUbbdduzLQUrbHa3GTxmB+6lmY1rYH+r5HWup7RtawA02SqiWx
N8/Kj6770StF7Wam8tOk/X28JAFLaeY21XjV1/lFMTvmRrLFp863SjVT1W1M/mpihKPZjjGoyFEg
3lXCxDMONeR1yWMLVa04LJ8k1k4dhWNr3IGPXhQJyfrW5sqdfJ5Z8RU3uY4u4v03OwG/BS93U7d6
tMBnJvGkUwfj2K4Q8cS1PUFy3UIGvz6M0zfVkYQjp+KB498Xwp2ojy2zyxGOqvHs5grE+MYCXIn2
ZnAcb3Fe1GifyQofp2wqzrvDCoddt1YAV4kQK+nTJzYPPlvmH6ZnlvODppNNp1pu3w4SLDu1kUdG
xQmAbBmHdqwwNDTFtRfRqwxsYud95DQg/16W2OmvxWWrpBZC7gxA2dL+u1qPF8s6PJ43I1sIPxdH
npiVyZy3BAOKa363Vod1fjj/+5KvowrJh8xMrMwZ0SsD6Z29smUHTkchL7fIdosv82gZThobdI1x
t1B01ml24VVzF1b6p/rS333tjRz7yMwcL1NOKhSPGu1LjU/e4p16fr/+crW8f3fhCIEfYsX8PEIz
fvFjeiVomPvt17UPevLX89ZObRsnVrBt27QVx+Z/P1qPA6H0yZr57FvXuFXDPEV5wWCCf97KyWDm
2IywpsycMAVraRxcJ9vj+mDE+xbFvu1ypZLiMftEUHhsT7gvQSNBm7nDTL02bFSyS40g6iQhwMku
uGMbwj2ZsmSixYgEybLnF8byGOcuueOUhkWoEpd8YaiOcza5+ZLs+Ay4dTNtjZdONrN20mGO/xEB
/2hqaGShwL83h4H6LwmUO23DEzXFJZUkE09fXL8dRqzIzQ7VlKYBg5GzKN5kLEGmNJdFqYXDMNwY
qoy1VOKfYmWOtdakOgnS7cgLKdU+KfxmvJU4J3c+MeA52j+xNsfWZCYtpEd889K51jTPgqBm3bqm
X32JI7yfuRZwBPUZmdyCcgoajw0L0NhbBbgnKaCR+bPP86TxhM5hT21ApD0GLUhg+y3hM13JYw5t
srKWHEvuoecWLmBmwZBlmxnsW9lFoT9OzPAsdmcNL7P60iSW5EyefO8eL1fAmqbLlYjytkWeqsr3
aIlx6wvQhW9l/PyyDyqgja0OfVozIKjF7knSBIv5yNDtM2Z5KHEdXiE4t4MCzrBSWVZ1wHAypxR4
+4J7DFmGvKYrOwknS8jH2yfgTaRDiDUjKKBl/AEaGlte9Sx3mkdDhnAx9hXJ/IDs7Am4UpckWosW
i2vzzi21+ZCCc92sTMkmnv1aWCAfaju6gtSZMT0heNsk63e1Tb3aJLt1Wt21lD1xT2PX7xBfbPak
ZpaoRoXgtGsuR21nrTdx8r2tr+spllzip7fu3ZLggVA9s4nRIndEiyDSb5ZxM0rTRzww+9P33m0I
vmc1a7GsPBT5FSdUYYtkc7XlNSQ8HSRQcfojvRsTnC+14pHoPQFVdl9WaCuvbhSn3TISeXk+bCSn
SvadBMebSo2QVUX9iO4hMODWtyR259jNCre/gITChuzMINtluFDp3XnTku8mFgjUbJjaPkMyde1t
zA0PwVjqXkWK4LyZk0nb42eSUHlM6rTVCl626r4tYGvUIQmZ+NZVx1x6w9x0l7/Jp9iWK6W+5Zh+
xmvEhsiyxKrAEIuE7bojxm1MJGHR6Tvtt6OI6egs7Yuos4G9/3bscG4AdSuboJQtQ/BHbY7rfEgg
0DA1hxxvPBmHkez3BRdUnBH0swQxVYxOXK1qryNWSo7UX4Li31slJpgnDnza+pZxgC4oyLAL6nKG
pGSLsqxv7WSdnBLnFvPN46xozIxRWknZXTWlbqW9JLJgSrJvYl7ZZmOdlxUqlqVyWU47akjSorLf
F0ImYgxDPvPmQAx2OcYtehPOn0zZHnH7R5cRLQqCPq0BVc8VZOG7XgsmGfu6zAT/+5GJbprtko5Y
wqLeqgr0WuaHmb2cX8Zf3gTvviVcQGnbNBldeS/3JYgzoDYIse4buuPp6jIEaeZ5c7KvIlxFSzym
DQV7Cs/yW8lDVstoCGQGhONeshSV2wioNfVhVd3YMkpr2TcRjjtZBxXq38DjudlqZhMuRudh2kGy
TSdbQo9gX8wag7jOjjsk9n2mOQ+UkUdzVQuMSOaJ2xn6drBLlyG+6i07BFvVph6H0FJyFx0AHtoH
7/qhlbQnyzBI7H/uMAYfTXwM9Y2zA1Jv0U5DFY8T8oMzMvkhO1+SOMLmQc2R86dgCIw6Cw9zp6gO
7dr4k1Pe5Gvtl0Mv2W3JN7UFqGDdqPZg2gTpHQsS47Kw/VRWZpAEKqKATx8rpJsqNNuCeMRv2ZeR
fp3sRzrxvsDH80fsL6+n3ydazNSkzZz3uo5wL7pECwryaPEO9x7oCaydxJJs4wTsaFYyJ22LVY2D
C/hIIUsCFpewoniWaqg80NBMXbnGusw1BBAZSadka4znRpFT1yxf2fCF0X+i9un88iRQIrI90Xmc
dGcFj9lgtG5OLi31M3QFx6dcAJOpUdiEwUTk1PKv9mRcqgbKdtYnaH6hkvvbH8RETFYsBJwiOEmj
U95SrdmZne6xZLlQSOTaubO4Y6m99M5n0tLHdoXQlcxl1EQ17JbGwYj8iP7IZaQSkk8kJmRMvY3m
bkHSJ23QeniR69vzLiBxcLE1GvUCY9AVXFcYQgqieTtQuAHVJPmONwqRM6G2w5d5hHXTaIwFHdBO
OWYYx5gzn3ZaaKvWIU2Hnapmsbvq5jP47p6XqQzHacGouvnFYfS5T7LHVUVmMenQ/msnO8xEbPIo
awK6Uh9iOttiHsOMtvd9al9pDjlgOduSJZ5elYuba71s6JtfsOfWwrf0aC0ZAXViXaLemVi7FTJF
oLBx8i1LfphR0JqSW0n2fQQAiuqx0c0MbwgESRhpd2MwPaSySpjs6hOVfca80Z2kQ+vKrymtAmNh
tg8iC/dNCNT/VEH/+OAIMQxkkkeGdiA06ijWo9JG1xjSu9KN4RlP3eu+yzedMz2OZnxQJhqmEdK4
JnI6cRucd37Z4RLQiVkTG0x+fk0TY70mBnuhdXXexEmSxfel6mJKZ3CypO95I/GbyHGYQNCl8Nl2
vuUDD8glXSPz7w1Pn8v6/wuJutibPfeKYa8GLq7ZutToPo82ayMZ/ea78/dzoIvt2EtsIQ5d4Zp8
eIhreHMaEnm73fnAAorUH49bkqpFlaf4SHGOUfrMcKd5dtXqZYpelOSb5Gud9widCjiFWYOorHMM
24LR8wuax+5R0PSznykS350XXy9b6/t5i6fPt0VNauOLWGJJEOiEoxBj/HVI5mCai43RsX1MMat/
3s5fUqbvhoSVxXY59WUyIqwPl6CEjLLO/G856Ie5wFp2mV2mMr2Xvzy83k0KQDlp49yMCvr1F2/0
rbCdkdhBJGB7c1CDgCf+VMOkSt8NCmDJtDpdBgNxYXER3xlIAsaB+Z0FeEXcE192wk7HaO/GhBht
TQ06ViVgOSlfqLZPy9cunrxMStMq8xABK8uuyYhRaOgUar7nSer1ZK+kMv1BmRERCcFVCF70BUVC
a8cU5iZ0G08SV+ce9ide/N4wkelLjRenWWoLSVrnn1X9vxDayiwI8ZhdJ3Y9lXi6ki2XCl+3MwgW
3XzCNNSv4bICff//cVXiK85KnaKmBPDk/KIx7VcZy6zE0zQBAUEUXa7dgKoAtQ5qd22ZezUJKFhm
z0PEaaB9/z58d4/imq62dA3CXNi9kkINznFj52tOn6jzUGmS1NJfXnDvtgRosDsVw+g6GjoMNmwj
dXhS2wkj6abfRUPnZ5PyvJbNrkQLch6psSSmkmGhJuBEb9NO13jxo3leID52BYJO3/Zp61uPJhhB
qz0KjJJc8F/igPcVC3BRRyBW6ggUfNDMxVKMTlRh96pcgY6sh9jlm38me7WEUjhmGKRNc9wLz5w9
kWIr0805K2PMXM5hvaLpIA1IgPa0X3IoFmq6koBfchJFvq2mB/GuwQtZg1W+lGPipVYh6ToyJZil
CydPqYbUzMEj7U+Wca12y2U3IRIvtA1Es7YabZ4do72NYozYEfOHZlf3bFDum2kBV9Y/id2EdE68
1qw2sTo/OIQFa2reQq/uEg0nEwbLIOAxWLpLcZ0Qcu3k5u3SMc/mxOV5Cfrd3LhM8q7012L+Z8ix
wiq9GKzY1aN+o5bt61rRS3VVoDm3Bmlvb6YS6YNaLTeOYvtRj391UrwqXr5nFt205Qo+hmTyJ2YH
hdl7pHNWELCouz4nr0PS3ICu7KLIrf9H2nU0160zy1/EKmYSW8YTFS3J8oblyJwzf/1ryN/1oSH6
4F3fhVeu0hyAg8Fgpqe7skCijm8IGrNxKt1CKe6xhthqw4mH7/nDq+CXy7IUWrMWDppIyeZq1wSr
a+2TB+UGBTtcqJWvJJa0vx6AthPKiz0mAKWZOkAhDm/RDAmltPtnGp2nF7CJIF2lCSyhViQuEkbA
kFEqtxRrQEXJlRvN7/dov//V8/qyJCbSVH0ZKF2FUz93D3JxkgXP4JUReUeNCSyhpkEGHM9pp0H2
vXQA//NqtZz7R2UykEESUwkvXlzc0QMEwbJGsdLCLqWn65//D53Ay2YxSYiSaELeqwgaqj8+QwME
jWLPOGdHwxdPIgY2yCmCZHz3mvl/V8j5ZZkds1S1WAMEFXs4i+e6ekrkQzs+X18dJ1qxPFl5EcmC
PmETxxIoth+V7rTdj+sm/gCiuSyDiYhRisuyS1E2pAPh5YNKBTic2k591cr3zTG6CawEL07tLnjg
lX95dyqrtSbhFd81Ld651Lb5Q7eXXfMS2zqw0nZxqOzQ4d5qm9xjq4PMsmRleikOHYjR8bYWJUqU
5VMmlri3s2P03DtUrRvDUlZh9zvxE6RTOQnT1idF3VEFuQ8mhM23C2qVMKVESqSphflqwSyk7mv6
ay5xXqRbZ29tg/7/ykZRBFIGjQF04YXqrjXn40AKfNsISI22jB2OA/GsMbFkLkO91Cf0lsyn3iWW
tzh06GzJkaDo2MrcidyIyxH0ht5lk5P1Gpn4ko4iKpwFHajD1JbiTY/VbXCn7xOPhBZxW0f24o/d
Obkne/kh4eIjt+Ln2joTdcQG0praomLNumIr6WQBuM1xlM3DsbLBtrfFNJ2TSK1AaIVJPtmlHMsY
mklt1TLgOVbuhF7PS8E43sm2uEvBiDNVQPYyzS91d9vox4inr7EZsdfrYgLOiCt7SegLn7bMZCBU
Ckc5Ro8ygBtUSb3yOz9GkzXkztrxFsc8iUgoEpKF6NWlyTdVccvinCocoSieCSYbAQl7owkmvlle
n4b+WQvtuuIRIW+mIgp03CRIYIiSzpbpKrE12jFGCKGgOUqcH9yJt1DXgibB3+QJa1PMt6obtR6r
CRhdIbgV1PMSPV4PHm+lqvfH+LIW5puMsxxXQvM/7K1gFY52G939BART8SnQJvgEkA4hd+aPkq2h
XRc6PFjb9mG+/AbmoxW1CvrwElWuWdJ9UHv4uCO86+vcLGutN5I6ziokg+o9C8DcS7/ZG+2FQ26a
Y+v1ju6lXtDY181tu+FlRcwFkNaVPqSkQHCc0YT8HvR2Ct6L/2aDCft1PLdhSS+yufnSoetfdRhw
+vzfbDBBXk51hHmC/Eco75X+OLaHcOG9sakLX/NAJpTjzZb04QxULYrEbyq5sWvuAc9GKBp3vIyH
5+9vNY6VH/R6UhRVAMjwfIAemNXaLZqo3xH7jrWfnpHfvQFMUHh8Km+Dmwr8P+Lxb0B6K198iy+r
3xBrqpwsANA5ZeCWqZ8HB23gPGE4R+rtOKxMkFoT+kBC6SDMvoK0sI45cfYPl+MvD397hq4M6LUi
dFoLGH3nFHuAHO3l2HwBSfUb3ByicS/yw3VXfFPquOInb79oZdFQY1EIExTd6cTZgomzHGwZ34vH
BNCg6EuNvtfiYkrhO5SvsgMKvMAV6FxSic19VUTwcJuGQojOOGsvSr2aU3Hi+UDZVqrHfeR8zU8v
EmibooPyen3Nm4955WKOTUFGo6vNjKrk/STrKX1TP0GoeE8bG8ZdMrjKt+sW6YF+t8krg0wxtjZq
vW4MzE7qwSmY7AQM2aYApF3/WcdzLtX/Jk6uzDHXWxSC6qjLBTqze1SKXZPsTY3T8Nr21JUN5obT
lsEghkjhatAUobLiud1ZwifTouwjEYpovIrIZvBfGWSusylX8yiFjonTCQdz2C+YRSj+AkW49gvm
NsPsZdZhEhl1SSTa/WvIxX9zd425wSotnUhV4XEtHtAndFKMBuGBFpwyjHcqduaKu7Jyr/sePTvX
fI+90ETTFBBU8Bjtn1LltWlfuvScpY812bfRSYs50wE8V2fuNiDc0ZM3sUI5/N5CZakNant8zXXB
VkhhKzknfvG8gokcYyAVUdLhmR88k+Vh1NyWhzrZzksvjsei84Y+BLkXNAscoa+PJjgBrX5Unwyh
PZSAAoIM15G0yhqKwOpI6Uyc/dxOsTSqBqzrqk7YGe8+acDzlVJMOFIsHYhwJcFJo4KEmJY8S7zY
SEPRO3dZmWO+36TUsygLKDxSpZD2JgYBFQq/XrSLDrx5nM2ovzLFfDu0zBcow+OtKzeZrZuFTXQe
muO9e5iKqUL0HLOZuFZYqZt+HIm6xDjRYia5fdRalUh2M+EyQb1fCrWjE03TIUovs6ARqTYCYQwr
Sk9DhzMpI1P3ZQArw4IbrHwsfB7H/cZz83eLzHfqqBr90pQynpuBP39Cf/eQSXCMyR6eoYJik1ft
Q2enTuhwuRbfp5a/m2a+mw4ZjSJOJFqblG30DSb0ljU3jZzZAQB7T3pOBLu+uVBJhMuuUpS0LAQh
6hZwzokPUbZf+t31CLlxxNYLUtiXp9phhFoFuMJJn2UbqMZdesZUOhjMayBSePXV93Wl340xl3Mg
zGZMCiI5qnSIin1enAAVtfNc4CQBvF1jLmhTbYthaSfA+otvYy4AasiJTPTi+D1S/L4Q+gNWn8Ws
k65XVFNylsGvky9xgRvmPBk3s8rLDzeeF7+bosd8ZWqJYoXMVF5Oug3OyV1r1fawU+9iO9iHZ9TG
j9TvFxc8El50rr3IVV7//Wv695/A3NzLjMHBTijAGK5KnlYSWxJFjp/Tc3NtQ5mbmhSCpuQxVjl4
tH7b7UZKos/l7NqOif/EKkVkIkfV1PXcSDNWImQW9Kes2fhSJIZ1/VDx3I8JEmGqC8MAOhSnEW47
1Sum/fW/z/MJ9smJFL4eTSX6SZVBn0ohZAcyJ/dbQGuUB+NhfO290akeUkzNaB/AT/YdeIvrP2Lj
JfGbV7Bvzkhsx3boZ6wSxUwDreTQbXaaSx9N4Ad5/Pc5MMxpokIkHYUyna2yl2VF2rIE+6Yhu7L0
ODc+UTinejM8rUwwft5LVbIoaLY6uvha61amJbattZx37qYLrowwnh4lmThOOq7LqD9o7fducVuR
U2PZ9L+VCcbLYyGNIqkfgRSFekAGeGUe1R7n629GQE0BNhfVSgAbmRDbDJHZkL6WnTx7k1WDvjz4
7/XKmu9opb70MJF4QzVN//3YJfWDi2Em9GoQdkGTCbDbsMn3qKcjGB1EsbBTgdsGofv0LiitTDGh
N0yCsSVUEDH8PDnxjeiOvvGCdsSD9mk5UC/vd8VN4faocnMO17YnXhbJeGJkRktMqokiyr1Qu9GN
Z1DN1v2P6x9x208uVhhXXMQ5TJt5lKBGsV+S+5pL/bgZ1VcbyDhiGDYVZDawgaqSH5QxcCdTt6aJ
vKQD9HJGETANtOYUHiJ1oyH4u48wAdho60LNJySI0q30KHkDRuub3bQDet41P1D3JE+0vAIR1dDK
H3nAAs62siCbupKN3qiA1VeU9DR0w2Mi8a7L7SDy68uxuBrJxMgQFKdBu4r+kRk950ZkhebrdffY
zg0vn49F1sx9MeZGA//onPIZXQmf3CgP4h6zQ2B2nnmNqg1Vjd++GoszCaWskfQEkp8QGLTDXQFF
cCv0p2PlEjSQBKdy6kf0cDmXNW8rmXjSG8skGSP6Y0tyEsOXJYKHVv/VCBNJSBgJqoIhKGhqvCTx
rZG0EOzrOEGDc9pUJmiE8ZRkxQKvp3PGOVQcFGBZGhBmXHeLbfc2ZF3RDE18BylX585MJQRhp5T9
WX5sxI/X//72B7n8feaRoCiVTkJVkxzNPMhAjmmuyaW5pn/jfWS/2GBuL12rwJhPsIbOw5QQMAoJ
FBT3rdOeCjD0JyPnPcJbEuNjQZWAi6trEI+C0a7H0tHim1nktW82qjX0AF1WxXpZUCazsoCpsPOK
PcW9invD1yhinYt6/kOIvdhinM2UolIVI+RKDWrnVFW1toPX3K1RQAf9+/KggWwnQWdP26N63pyx
5utewvNC5u5KlWCBaBhynAbDmUp+HHlPfd43Y+4uUkeZLKu65Agk3YutaimxugOVsX99Hdtp9Oqj
MXdVj3JC2Y/4aEijwVWr27NqBU7l5vsBzaLkoPMwt5yFsY+HMgVBuJTA92VftM/ZXYGRjSG0WofO
odSP96Ejc0zyLDItAGlJRiM2ddmpg8FOZfBmY6RHmA0OnpdnhgkcICxKSjUfZKdoz1N8KxNfWzix
aWNc+bcj9q5JlcyGGWjYPPBwnJTdcGzPgh14KeQOoAEI9g+r8nnEtBxXZ9tUZb5g/roIUe6aSqsJ
P4799+s+yNs4+v+rEoPaxuO8pEhY9FpyIcN9kuPRKcr5P34fJmTkyaCS1MD9VLbDUWhaL1MgEmkE
yv315fD2iwkNZm8IJooJKGm13kI+yN3j9b/PdQImNExVHIdLhOyrQ8VTt1t/cPAI93NfuRdL0Lfh
8QMOxL/KU34F3DfQ3+ojBT2wLnohSwAAnGOUYYS7fOEh2egXuHItvgX9lQ1djvQmGhfZGRHrRkOy
yPIZnB9OSXhlLZ4lNiTMSqtMdSCBGfVbr740sW5X6ME2Fefm3bSjizrBGIFpGmx3dVaKaBilFDlR
qh2lJUSvYvG7Xn4K1Ohv3O5iiu2szqkKOF6AAZ1hjixlzK2hFzk+sOnZKxPMrmFM2+g6HbmqZHwR
x9Ka5oxjYdu3VyaYIJp2pohHmolsHxoHtCcO/oM7NOqoEIdX2QHtb7rXz9Nm+FmZZJKxWkBroRAx
n9vL5375KGSHeIp566K/+51rr4zQrV25tiAa6lxBCccZPvau5km7xPTiGPC0EK1HYV9H3vVFcRyP
5cYWJ1AFyx0y/oacl/GOSMjDOk9KeTwjvM2jv2O1rrGPp2rMUU7SO08Nn/XuKCqcCYvtd+Bq75iA
KkJKM2zQbnSUx4FKs3i1auEolRnlWgOvW8bDmvAWxQRYUQ6bclQH1PqSU6IfFMmfld3178MzwaRd
Y6hDV6FCSj4vr2NsR0IJ/U2OD2zbUCVF02TZkBRm34SkIyB4h2OXMsbVnwF6UiJeyN4AeyMj0S9G
mL0y1VBdpgg9lckLAPNOPPW5AH4l+ADOQlvAw1l0cg8sKstdxVXa4C2Q2UQ1auVMW2B7rO7ySLbH
1i8xNXj9S20HvV8LZMspsS71ndohrcvmxwWc2FXKq9dvjKH9todsOSUS9UBYULfByzneSVbp6450
oDSMvNYlZ8PYikoki3mTtEiB6ry1Ft2w2/A4pjy2jT8c2MuWMRFVXsYiGyFJ/9YgBUGBFwFo6cZ7
2avBxQ5wzH/7QkxslbMubOoCx1UJDoV5b8ScxHEDOvL796HbugpyM4mmFiTAVE1PtPMbyelLNDoo
EmB2pk+pMx554i68D8WEVUh4zKNewbMxr2fNIP4cwo8qD0jEM8LEhyLIzCAO4HaV+jCqkpWVxyz6
dv3b8Gww4WHRUyHLE2Ql0whtq3o+lGLrBWPD6WpsX3cXj2MiQSpIhhgv4Bmo0xYSynFp98n0vSgl
tEdnTk63MSjwmzuwYzo9FN8SgrELMHmZfnGK7rI7sPE4xKW1yeqIES4PsuIIe9lTYMdcklq6lvep
xK+1siM8kRDm3STA3SnhAZL/neJH/w99oe0SyyWys5r2ZT9JaRfS6Iq5+eoudZPbCsQR+mnaBd7g
Lm7lLnbyUAJ3EJeOyHtwbJeTVvaZKJKpI+aAS3oGsM2VR2Hb4Z4iBVOPV5TguA87wSPVbRu0M7LO
asEQQWf6YbD4wShbmST/t0uZZTxVyjlqM9r0IOaT1EZWNzkhj1Zwu6iz2jomfACPq0dxiYyJKifk
OzpmG70oPvCBVvqIKSROgeUPWfvFJZlIYhZS26kLMo35YPrtQ+p2Lx1gdbSkSftU5kN0z6Ob5AQW
jQkscSioNaESA4gnEphjZd/ggV/+sCxDMySV6Jom0t+wivumGKgG6F8otUizT29kNzxIN5NdQQyi
gdSbbMUetwuxnW5cbDKfrormqo/CGacOWxkeMweiDXawWw6jQzFFmc9TK+eukvl4rZEPYUQb6XS+
VnYTT7hRbowHynspQm0RTBKJzZ3q3f58l2Uyn2/Owr7OEGGcZTwW2nlOTtXEubb/EMAuNphLYWqi
YjIa2ChnqztpVvjc7I0jusT7zCp2dNgd5aaT/hERxSlsHjEHZ4VsnVOCLqkyLCjg5qYTSZ9N2erV
T9cv1+2w9WuBLAQiBgUjSmUCwlZ2W0LKiWSIJ+H3Ti84V94fMrqLJeZZDghfphAVJ0H1289UASFy
oIfV02E8L6ot3ingHAK2zBnWtZGPIkJ/Xj9P8m25cNDG3PUwKaNqGCamGVU0eTCiQREs085wKdiy
9GJP2V//TPQAvb+wL5vHhBEtJqVATGwe8Es2ArNl6olVTK/Tcp4iHscCzyeY+KEEs2SWHZ2302JL
0c6meRtmJyI/Xl8TdweZqBGM5jAG0RsG6KcmBmCXO8knfullZ14z5A1pe20LmXBRRXk8GTFiFAha
B8xnGF7idbs6sebX6aF1BABlRwe1gGPF20/6l69ZZoII2NbzPlURRMQ2s5T0FiJwdqaJoKB+gCaI
HfEqhpywwdZABUky25wyZim54CZpCW65wiUJj3PsD2/OX075luSu7jY5I/UYLKi1zst5BJu8On9o
qYZZ+drIg21Mu7a4jXhqnzyveRuJWVnFNMZQxQV67OmP6ZY2CcHwtq8zID5Vyv/kX3dSzll4w7Gt
rLVqsOi9gDSo6/20+tzmt1H9rREiTnTkfTImmCg50adey1C2js7t/DHNTh0Pa8/dOCaGKCizIPEH
pFQ9dw7ACR7UzY6NSymsYo8H/9l2DgMwSkMFyyIGg35PfCbwFxYyrpe3KXrQ3x1DX/PR6zzzvtB2
prqyxOydqupoLrXotpNH2ZZd+o5qjjlCJFJVCt/iqdpyl8ZsZJ3N7aTOuFrMQUDyfRxDOw4rO54W
qxg9cdbd2HwocJled8XtD7haKBOX5zQoJFNFTUTFawZMP49fB1u4p6kHH+e86ZArW2xsVuYm6SLE
LD3ZE+O+V7+NxitnPdQF3sXFlQ0mIkedjtyGxinVV7zhrgZjnK3eFbvZ627KW8FRYs5h3l6UqqoK
/qH1zTQfmkoYorpBsmMEZ6WLrCLb1dXL9VXRjXm/qIsNJs2pp45A3Bkfqag0CEm54LdGg/AkVc/p
+HzdFL03rplijlg/NwD3FSiMUOkVTGr6/z/EMc8Mc77SuCklQUSNx1Q7rysru6vyz11SOoYi2r0a
39VGsRebYHd9dfTPXlsdc8rSOVh6kBhilCX0U/WlVT//t7/PnCa9LLO8kVA+18cPM/EzlQPF/UNc
ungCc4TMWU+zQQC+dL43/QVcmdGt4Zq3FLZHOWB4jwWuPeY4xcasD+OCssBPrcMYCXb28vUn53e/
WzjL4/k5k9RUiV4o4KZFBzlL7Da7MdvbDKyBWvq1CR6ufyneythqWQdSDQp2wius/6wpu9p8jIZb
vX/Kq8WKtKMR3Mg5SNarDCpLTivxBte3y0jGry/JlsvQFlXidsLtrIJ3X7V733ylNCL5XQP8LGet
9Cu9d3vDNIgqmaLOvvmmooMoT0cTDnTmqxMlolis9El3zH0MDUmMzt/TemB25gH8/rDKi2U2OgKa
3ssTGs2yX+3HG6ChnPhU73tM0fAeZxtzy6h/4oX0zyqZKBkkoQo6Muzo8FU9oDiCdo8CeKthq/vQ
jc+aS+vib7oGyBi0V2iv8vx3G6u5+glM9NSDOVygXYVKfGWb5zEDIXprl5hMgSjNBPkl+Ta5IYe/
0TT8felMONWSou9j6syJcCuEozVXe1H4eN2LtmPnZXuZ2JmDPSsNWgXIryly+im1U/HrdQvbV+nF
AhM9I0UP0ylH9IQQpGWaz1X3hc+OzzsLTATFdGGf9TUiGk0QCic+QEon+VLsDL+7Qb6F4a7Zhwq6
Ixx580J/yLUu66M/bZX3G70miBktHwi7Bejr2m92PSrWP6GIvOPA+1xMLE1L+EQywFinkkOkm4co
/fe0qL95Hfsm1Po4mQmYex053s/STpFLK5g4JZHtrsblSLEPwr7u8FwacKS029oVb6I9sSYHnFZ2
aIVWcDJBpjN78iOdMg9eIL3nXvdJ6nNXQif7MiSlXheSjDWKxXEez7r5I2g+KCVPy5Pj+uyTcI6q
vpBCZJGS6SfyU9gfJJ4O7fbl+sv73lQqV96XyYsqKwlSB0NQ/b7OrTJFNVfqnUGuP6mzzml9/eGC
vdhj4kUR9H0mUCyTCiXqwsPL3TfvlPNkYybUap4mHpp482ATVMOJDKZoVWUcPiQGJnszfCloyLpD
NdrZkFtFbo35URNv24FXgdl+shFTBb0ZrlTzrTi03tC4k8ZmwN0mHtAeP5rO1ze66DPPBbcHe1eG
mLhR1nM89opImR9FF9im/IYO2SZebmsl6p2thwPgyDu9cipf46Rkm/6/ss3s6tC3Yt0sGP7O5dI3
wsUrlfCxyfpDRFr/+lHbvj0vtth4olZRryYqKNPl+2Y/OPGu9rtjbA+u6AwYm8ZD3ybc2eWtk0dE
CYPgsqKCXJRx0yqYBzMRenSC8eoW4vihLVQ3XmTOcdgKx2szzN2mqgtYzmq0ovLugSz3Mw9CsZlp
rQ0w91oqaPEYJQBCSre9C3/cSQCAA32bHQRuqrXlFGtbjEMaykKS1kQoaSuoTsSGVU8aUA7fk4AH
UKPuxYbftSXG/UAJLHSJBEv/DMBqWFLq8eo9HDNE/P1mJrocqkoJMM0/WnQ/qX95ZjYzgNVyWJFa
s6/DvMhgJ8ws8dPPLDX2MWlL7kWn4xYaOb7NyqMI4BmupBYJlUDOUkYspD5WzdXH4Flhkt6yzcss
MuDalfBZJd9F9VQmHzihYevyWm8cPV6rWIsXb9eR8W0QeqZsCgAkFV5+Dj5kmRXfyeCFFij94Xfu
A4b++PcOqCm6IYsm2IiYxRUI8vpAiQCSPSaw7axA2zM86V8pp8340lvhC2el9JVyzSCz0qUTapTa
0Z+bD4uneVSPbb4rT7RfTfhSIzxrTPSb5mVpdRMYd1DBtKAgVXR3mr4vyT4wgG3tobXwMI4+wD7G
/JGz0O2IeNlZJiJKZFbCSUenZjzQYSPtC3QtXTMCekkFxEx9CB54F+l22LpYZEJkloazKegIJlF8
6oSzORheI+97JbavL207mlzsMOGxQ77YiR0mE5I9FTD/ydTMn9rfxDgS8WKHCY5JS7pSqOEqMUgy
n8sfkwOetU/TTnhuftCpFcmXDpKNZOv/Mem02fpaGWcFUEmkJmYj4bWdnAZH81I39ZPH5kW66Vw6
4iSBCpU4s49X9vXN3TYsyTJG3jVdlU1m1bM6NQu4fDGWYdhARh/eum63gk3Aou4u96KHWbWnkKqo
769b3oxzF8PsJVFLij4mIfgLiLFb4tdgvkli7uo2D+TKCFMwGUaALAoJUMjgafEghuMBBlmhei25
xX3h8x6Jm6klWZmjP2cVVws5zxLNxJqGr5NHYVu5Xx1zf/Hlu8pVbw10V6Dq8iEWrdL9m93UdEOT
kLrqGnMYp6b5382uGE9aa2vqx3Hw/psJ5hwWUCABqT9eBFP4JcEcUgptATAu/zcjjDuCuNaURYIP
NlUfNPPDoHzITc46NvTBzDdv/99esWctVIRpWSivSrQPfKpOo0F4Xn8l9gCxmNaCYtJL8pJC4Dv3
Crs9Kt86cE90dveUuRkIUHh9uM04isP3z89hfJTog7wYMnr5gd7vc8V05Kg8xY3sDR3XQTfPgyxr
aPgZBlFYBTalyoY+k9GI6w8U7dT7WghxwR7D6uqOD3PaTDNW1pjLV6sSSDirtFwZ1NYMsl7zHqpr
ViDdKMPAcZzN+29li7l6F/SSCinDbTSnu2h+MHvOy23zAU5WBuhnXJ1tYpTDWIowYNzS92KL+GwC
HYwqpAMMqq051w/CZqVmbY850YMhFUXawF7tjm6zz91pV+xMTIAFjvBZuNFc45NyKDBVEhQQq47u
BU6piLehzHEP43HSJgNUKPP8KdD3bcyJWLy/z5x00mhJnSR4Kcpde6NmnTdKNSdz2H7F/fpm7/TQ
xjnqxbBEPKZca4sTgcKmQmkSubWvca6zzef25Xu9m1jX6zks5hIkWvmPejfapk+AXgm+RV/m2wld
Ac3OH0Nuo3szdsgaMRVRgzSPzsQOMQ1KiAkgZ1nAPVv0VqI7Rb0fuM64eVmv7DAXmxaWtMWIj0WF
5TRL8HpXP7T+8oJKPMYrsy9IF/bjSd4J347ymTgVyKLoxBPvh2w7zWW9zPtBBCVRkygo7MXiORe+
kfLh+qnbhEmS1ULpD1id8lwSajGacOro07V8DgCVrH0T8qviviytwUWCdlB4wDveqpjYpYTNRKJu
RjWjsQXjdYQ2MWdZPAtM8BL1UBPaFO8u1U/uaDOH2ApuOoredXLAIutj+OW6SZ7HMOGrMPO6KVQc
PVG4KZVH0fiStCpnWbxVMSGqgH6o3JdIms3onoAVqDR5heQ/RJCLw72LUk06gLOfkmAZVngsvNTP
ngWfQkl5AXcTyUpkNBWJKGu69Ja3rHwP/SACBnEc5tFOP9NHXA36P4qVoZP69AWyIEOpMgudcDf0
9IWzm9tf7Jd5VjLNjIU+6Qlu6zzECOHHSfcy8/m6U2x/sIsJJlzFSx8kaQSnAAlQp99L8dfrf/8P
QfhiQP79+ArVlIddgeNLHinZ8ngWULa7wcBvBuTgG54bncPEMvY8cDxvZUxgUvB0MwU6pJYuT2EQ
gdaLJ2vLs0D/f+UdZSws4UQjU4Xv3xwzmUNovvn3FdnUVEII6v3MgU2nVIzGCJl3ZPhzs4sTTsl2
+6UJkVAiEgN2WG61OcmqAPQWqEeDEgINNNBACraKdDtypBvjabHVj5TdMpI8jlPQj/6uBrQyzAS/
MReTKK/xbahwBJX6UfciZhZGkGlWvs6TP9+cIyMrc8xGCqCdMqMRdffhTfwy8cxvwoO5b9zkhs6x
CpVlcm3Sg3NtiUwkLGVSQhoQAKDRljxKlAKuvtPb293/9ypTeD2tlsdExGUxMIQua0gFRiQbUX7u
hMpOhInz1eguXVkRO+ie4Uc0iYYVCfNkNYJjhJQo4FxDhrnnRCX6/a+ZYqLSLCd5FTa4HAPzcZFt
IyhdRZeshcf8twmpWG2dwUQnMQXC19RwhKNT5zRgoEQ1ojmWPig2n9S3KZrcE8DGErjyfXyrvPJb
DZsx/vLxWMinVLaNFgxoa5TTp6q/iZNTP3I+HP3+13aTiVMDuiZCgOsNqUZwqH19n+9BkuHxCKK2
b+bVUpikSSvVVlR60JUHFTQGwZKi7NtXzS/vRAt0lDEnOm73GlbmqBOtwm+j9SbAlugajnaxl23Q
OVmRE5xojzK95XU2eJ+JCSF6ocmxPqJCMaaPbXJnpI8mDwnwh/0j4PogqoFuHXNjgcarGccBYapx
ehf3lquOFlXhFvzGl7nDz/SvvfeKizXWK+SgzCDJTjFTk9M+oDJ2rnZhb1PqKNQWX9O/K3UoF4uM
f8T9nI6SgT3Uz7SDV/u5HfrlaUbbExoLzvU7ZvvyvBhjvGOOxFnKC1yeieaWyVdd+nL97287xOXv
Mw6hGGo/FtUI4vx68po+OpRJdtAm0b9uZrvIsdo05h7RuiqO8gChUD/HL6PdPovnYK8tVv8RQzNO
znX0TZJZ1KF+eSFzmyhmHKtwQmSEsRU/iG5m91b1UQW8rfJC13hIbcnvHeUZ4LOH4gfNfMUX3tOd
s7ns7H8mo0hcakh8k/J2KvYxOWvk+frGcvyDhTVrdddKHX2nl9LwGFIgJuRnr5v4Q4T6tZXs2L/a
pmM0psivKB6Kko+k9gKlSRHBlzi6y7G2fT9frDHhI5zaqesq3GXmJwDzKihKgb30SFO6wUpGJ3vG
aLQDETXu0PwmUGTlMird61Uk7qNlTlDHlB2FABGovKrlPWllS5E+6K3fDi/i8DUQech+no/Q/18Z
DUZFipMIvd8i86bqoJNzUTxc31KejzAxRBlkYQLsgFZLH1PpWeBhT+jZvRKCVSaGkKWsk7iCf0yJ
amETrak4dOE5i7+ZrVsJkXV9ObwdY0JJ2xuTgBcF7pemtYcCUndpazdivL9uhuv2TAQJ0DXDFDRK
UxSNSwGiw9FwJ5uOqIXeX4EOV87H4pyNZul1ib7CKHMR7dNh0NRRb+mEJF7NnLXRL37li7GgZrNd
lEYbMX0Rt73dkcozgtaLW9lXsvb++jZyvhZLA5BHQ5JnBtrHUvlaSQBFQd9V+H7dBu/kst1/TVDS
OgLNOyBe3T5zACP2Z48q4XKTQ/rRr+0cEyMypQb2oAKZ/Higqrv9D9Et7yPUoizlvv6Yf6ANzdAD
fVoFJkIezJ+3l/T/V7FCETtdLGXspdDsQgxWFwKO14/re8kJFhoTLBazH9OlQVPcaD4KqBdGhNPv
4C2CiRaVns+9UuBY6eJZIJMdhH7Obe3zHJyJEWYXQu13gZbN0pxz7U6LoP7uGahjX98sXq6rMTEi
RFkDw7K44bNTAJIJiBrsCbRaaSefZ4sTZdnmoi5OGh4lmH1sZDCT1JjEASAao+mAdimBYkGkmbO4
zQ+lKiCsJ+iMvlN1bItGV9oCeW4nfZ/Nky58SgXn+v7xTMi/OzTui0RUQ2zfLB869TwJbiZx3leb
/rxaBZNOTKgOLfIwwd3CyDZbyVJ4xJDb0WdlgokJ1SxDobRF6I6zx35ya4LZw+ClK3Zi5JN2sDr5
EPO6hpsOvrLJhIJ60Tqtp2E1n+djSVqnDKF62KNRUxH3v30kJiIktZRWFFrrpJiObokbyuAhXDhs
C7zPxESFdDHr2lxoAXd+zKT7hocp4v19JiAss1CapEJ/J11cCRL2osilMts8oKtPwsSCZNIRC2gr
pCCWfIAYDQrs3U5p7KkDAL5zFdv0Gj90pMr6y4f9xfibj66uhhKaxxAghJtrRbfX5trqxuVzrHa7
676wXWla2WFKWpGgCHU6YMQx2U8n4OwA8c8cKBwLeE5BpxSdBIpkSj4FdmqFQPnzZ904nv+Wtq1W
qpqJEnYJbmBZAOP5PqjAxBE8TzGPlIbGnnc3/WqlTOAYTCGQoS0ENDOh9B9QkB6skmD0C0PTSMl4
HAXbTZqVPSaKdJpBzDJFWzxBFQg17OPwQluEuV3t6q/Ue2TL/JhDEYWgyWHrT9c/7HYk1tGPMlG1
eafjOJiV2BcEq826fQBhCHRZE87Fv10DUH/ZYCuvhTA0g0R3VHnsXQpigrT63sC41+JSdWVeVfTt
vfb+C17sMb6aTWrRof1JaydzYdVddKcIEN0Yh5MYRMcWLSlLz2LQG6ae0vdHRSpsqL97fT8/z1pz
MEPpE57XKCb1u6pMT0oa72K5seY5xsBho7gFbQ12OlVhEF/KAVCeSbRavBXNLvMicZgsI5kPuTY4
fZE4af+JDJEPcSe/ayEdRcLvZpXVGIPQC8vQFh/Di8cwhu57+n+kfcdy3EjT7RMhAt5s4drSNimS
2iBkRvDe4+nvKc791c0S1PmNpIU2jEB2VWVmZaU5p40p57Tu/s5bwV20YVjUvZTBh8e94oMY4WXS
59N1DaJEcPYSpq1YRhU8g9FGTpGflNYkApJ1B3teBG8hUwvUH9YoM5Rvg3E3Zrktqt9VlN0WBA4U
HeJqpH+hrdwNOyx9FZQTWpnZhDXjdGKY8H/GR2BdiOFu12VqI9F4p40IJ1tTW0cNK2Lf1j3med/4
uzVStEHTcDJa8mzUp7B80lVniahMxnqN9GIp3B2LyXsxMwacT+MufrQrdv+2KiLDdtuDhlDaMzxP
cmiW6dU1K+euXX2uxtQS0R7TuC1I4Aq3dITbzo6P0WPhoanu+1+pOc8pWc2trHcs8ArmfZgeJ53o
jlpPO5x30eS81qJncpx1iPPHB32TbuMH9X5yCns8MuQ6KiyifLLJOYYBgw5TXyNNOjojYK52GaaV
5PtkRnt3tAUR+CM1e0tcNCbnJpYRk3pDBoGZ+hg1+yGS7TJ6u35GhMKbnKPoJysMBA2vP0MGae9b
q35rhSer312XQq2EcxBmJESmEeEha3SWjwrETSbmqCSSTO3UajgPEauYl5NENoG+sbb5rb4p7qWt
qgCDbHxV9swn9dv4jkxIsVmaX+xKE0UQAerAGlM4u2r7+v9DGGQtcEsLNzA2lRo7qeLP1ZMkPMbt
LsP49B/s6VkonzGfdWsy8gVvzjjaGT0QqIp7xEXudSHs+K+sjM+ZW0FajGWCips2Wc+agl0crNfr
Itat+GIhnF21IVx5lWDYRsbtwcbbY6/bznfMqsTtkPzlijijqkd1mlo2HKeDoiIfU6cLiYNZdxQX
C+JsSs5RAsgnvG7YdYgi5UF3jc+Dp/sA0HaELRUOr971F+I44wKeYqgoJc5IkL6bMrIp5bMSeKPS
OVKyH40/SVJeSONMLMw6qco1BahZjZvj+S5JmyaYiGt4PVl0IYW7h+d6sKYlgHKb6nCqhfBFQr1c
L5pdmYbf80KxU/1Tt1RPo1G5gJHxr6vkqru6kM7fzgN6AYdOxAhRgyysMtrCdDcrz9eFUKbFOQ3D
xIieMrJ8mKY6qGt78fwnePsYH/4/v8Qnyis1zCKzRlRf6wcrXXyh3CxDTxgUO4orLoJPkKtBq1WT
hHb2rn5QEMgjgrL7wBfHY0fl4tfbei4WxLkKYY7jWVZgWZNlV9+6o4rBgeogbbRbIX3vApe/Um0A
xDHx+fIqak1RynXFnbN21wVA6hwpElvKA/KguEmA+bhYQTQ4OqKj+K0D9roditg7tJbfU+6ClMb5
i1TpUmPMUCdv0dSuM4RJX91VnoC6bvuVysNT2sG5C0Ur9L6pcGKJ/mj0PwZFtWtlG+qHTiWyEITR
8tM3c58FosGSvtm46bLXCSy61em6yZJbxzmGaQp0KRyxGnZQ8TY7MWxy3ZYcRsrbEulYUhrnIQJD
zMVcgqud95Kf4mJUXQ3Iwqxuguf3n91aCqZSTFXG/5xaZK2e6oMBBng1tTu3yMERnbnBzvrSAy/I
75w8sqkS0fqRnUVyypEpTd8oQFZ15fp7Mn5P26eSAv+iRHAXCTKlBpivUaOZFP1+HFI7t+ajFFAg
j+teQrdEEKboCvQMTvIi02ZOeRlabA6zBgGldhMkxI1EfZ/9/eL76KIBoF2Cp1RpurlymloC35b6
Pnf489D1qjqBm0xLSz9NpP289MQS1mc7tfMecafdK0bcIfRizUDIiCIb2kR2XdvxTXSnPIY7+VXy
SoDN3eR+DEgBO6fMaV0VzvI5VVAFTI5MM9O2TfLE8oWCM1c2ntpogG2PwOt2AadKsbb8Jhg8S+Vc
RmJ2Utywbmg2OVu42tfc0V359G90Ox4whnjdRzGn8Ot1fJbHOY1BnMJWLZDz/ReznnFDsncPdS2u
j1meT5N/3NdqLTaxhAjtX1eovfab8EF3x9egsDvPtIU9gx4Cus3zQnhh4hz5V78mJGmisEkNsX+O
q2MO5pjMu76Jv3G9P3eRf+unuZGlhYHLhA1+AVwMpNe5kx1YN298ohrXqAVxzsNIzEQ2Y/ioptkO
lj9bdxP5MqZkcA5E7oxSn2WkfuQb407xcwCsW57yWQD4uG63rPzf2dQwBTPoK6rI45AIiarOSwUy
j2msvDADwKNUfZ3Ab1xEVGFxdXk6Al3ZAKYC4KQ/+kddN+emCrCFg+aFxVFFnyGFLb0uQmG4Tbpi
mSJnWFM7FGbaBXhm9cnnTg7sIpw/6UpA2O+6w9B/yuHLU2lcJ+jeR3GjcSW/eQO35z3ACR1WzlC8
aE+B0q96/gtx3M6FoZQAlB6anpeP2YzUO+H2iW17t7SLm0sfmiQ1Q1hrZc72PCTAWHsZqbNZHxm7
WAVnQnkvF+VQYYJ+3je78RE44zYDywPGzmy3fr1jALcTlUpYn6a4kMoZVSaEMfo0kW7STupDuBXR
54J0DCggpgeGX9S/AuICtCRkqMaeOb8Y1oVctucXeyrWqRxOGiJ4dTNhoBISc7QNF2y+hrHaNtRs
HKmT3NUdybXSJiMekqzjSmcCb+U3wxld1jikoNRNlLjJ8+TuamMM5iKLEe/EP9R9fNBBNpt8zY9M
YGQ/h3c0Xs7qQ+ViT7l7GqmzpFhU7OkgdLY6HvPwZTS+AOnRjnpiCocyCc6T6L3e1lqPAv48bbXk
IWucLvhBXGDEcnjgqV5sY5DKwKzxUi4yh+HyhF7gRpEzAg5ZdTF06DP4lXpLNd8QDoVHt7OKJutM
DfkAVXtV4rehppoaKW3kAewAT9D0JiPsFffzJ2MbegPm58uj5Che7s42VRxdzzqcVYNHskuMvomq
FgDu2Y45FjzO30IPt+eDaYvHZN/bNfVqXq8PXYjkPEspztGUhMh5dd9Gj1VqYg+dAyLKd+jAFn3F
U19QjT3ElGBCNWXOsxT5bCRTgJKDoe5ieBUxsoeJSpCua4ghSyre4wCZ44xbmarUkhkekFLe6fpu
bjaE8q+v4iyAs+UhE4w2Z7Am8k2NPotjdbIe1cpOPlWebrNoOLoRv1Jqshp4A1Pp/1bFWXWNJJEU
M1THUtOPwyhuehVzUrX+1HfhqbSAeC4tbt0lf/SsOcvlA/Ggb6xYMjCkVaCvLgd1VHMIduaTespu
GeY5cEfBUGr8UentQioXNkiNUcZlji1mKMoLGkkBCWvLJxm0HtYbWXpbv/B+7i0fjodamAIjH5Mr
oPTIdvq+3wie4Y2W/e8FS6bIiLPkK2+Y08YEIajOMD5YZna/H9xgo7hfYYS35jE/pvdI+sh+cKCH
w37j3M5L5Sy/qWOpQD81G90SvcLNTgLQEBtU1HVfPhg75TthK+sXxVkeZ/F12I9BE8HipZNxCh8F
zIKiKuxkP5oXlC1uxN0MbzNvm8S7LpiwUZMLKXRNT3QQFyJdh6ad6FM4+l33dl3Eb7zoeW2co7G6
uijVCG/vEcBj2X3mJq56n4927y+4Kxj+hHEct1R4Rrg3k/M+iTlHmZliRxtzO6WvVvKNWBZlDZyn
AT5PJczZu3tjI4zKlrUNKBuAkP4PDBXrbWxnS+cxokK5q1p9QWAk7kWvf458A6jPkxP5cmKHXrWd
nBpXbwlqRozUKveDn23+aLD74idwzibuctmcGITI1O/j5F4tXq/vKKGLPKhgbzZROncIWaRmq4+7
rrxNqMnu30S0P3WRR/1RI0RjvYq3wuj03rxhHK79JnItByx/TnuUvGZDuU1qWZwrwS1YjnmHbYvF
t0bdNubJKp3rO0e5K4v9hounyABaEXVizagTBq21rYZECcgctsGJXbMYs/6jXIkh6ppoSJKuqZw8
ZdEQpDe4ZatE21lm9rKM3SYe8qfr61pH/jFU0UTqANP47+u+WFekKxFQa6D15rNxt3xn8XP9T+4Y
ToKXT+9XL6WDdkMgQoTO9E/yXL5cl7/qlS/Ec0enDJXVDe9V6k51e0H2ZzH/MqJb1jL1h3nUiKTD
qqYYBsiL0foEXADOwMxcRMN/itV21k4UD4W8LxRiRate8UIEc2oXG2oqVTkbxYggWuj9OWtu5Dhy
r28atQouCaBmZav0GH12NaHcTlHhRYF0yMG9cF0MtRL294uVjGNu1IDEl9ww3WnxnZoSz8N1V3Gx
VZyOGzmAytDvyF7bwSYCAkkAN5HfxAAMZggk3bPlpsTprM+AXsjkruNUCoNUEd+hrcMtCEhPwNqN
TuEG3h29pwwCkT2v5q252IMPHMR7NbcTEheaSfklsXHxK5hZXGxtHkQBgA3wK/Ta73U/D2O7TZ7J
wZ31O+1CDndFl5HeLuqIIxwR2pngKHSnQ/zIOFfD5xZAbNm22ozfLFDGs0F2JDhC/49eWhc/gbvE
21qf1ZnxGyzFXdb/0OVjFX+6rqiEPfA3t7igC6Ub8TJI4tYpWvWYB8C1jDLiBUIcGo8A3PSW0Ans
mpnKmxGFXTFzYvFWiKie6NWw57xj/C3dykubjyXiKmYWhdvedNvpgbXVNDcg/yUMgloU50vmKu7k
1EDoGMmdJyobwCnYk5G5OYk1vPrWuFgW505iqdNGvcBrONmxvHywkzas+ZOC+lwvaVzI4bxKV0pz
m7CHhXGSfMtftuqTDvIvBshT3VDX9HpcgCS5xvrhJJ2HrjdatDQMDRKy6mb26gdGrioXDiuWtzt5
m4K2nohEfj0wDF+ZBvI+CoAtcHV+dB2JFkhtrKBnZ8KzsDR/xNJuKb8LKnVVrnjnj4K4i6ybI6lY
ig4j3p1T7TA2d9AOiVu9dEBhezK389cSTDD/3VtAKLBpAQoEsmFN4RxjoWrDoqmL6qr6qzWgUv7Q
d0T/xK/X2kcRnE8M1VmWAbauunOlPQiAx7L1SaGwvH5V9o9COK+HnG7TgQBddat2L1lbbb5Rw++G
tgOwni2oopdOMxHasJ/98Ur5IJHXiwU46HpvsOPSAhv0R3FV2MVit9H9hLctxSizqoXnc+LrUJEy
Sno+YOB6Fo5d7Q1G6GnhUxpREK3rcoC6DMwQUZTfKxMXF6Uh56mUClgV48o0NVc0MThlbpeRSMSv
xMFs+86COK3oWjGsixTjwgXiHWQHWgfjGaiEoscBhCWRizYR4K/bbJKp2hju+ELZ9bpann8ApzFa
qKcdCKPhSAzR60rL6U0KBfPXe/LDGvlcObp6zbJpIELO9ob5JFdPetUQargy+fhRCBdiS/pcRGnb
o+tBfZSTxjaGfwRln5g9gJU80wCSjfxgpg/XIwBi8/hMeScbaZZOCxoZy4MIQ4u/X//+Sobl46q4
a7KVm6DsQ2xd68WPrPalGDYGenz1iQWMuavC44e25v53GvmPctnCL/S/A4RaHzJvvzTgCNdu5d6y
xfCYlM/XF0htIHdpZp1sjXMOObXuNsoujd+uf3/dH/7UbpnZ+cU6xGqWpGzB92dM4yuHdJPu+t3/
0K1BqTh3fwwNYMcRBcKMj4Lfufq+YMgu3rJPncab3f+F2pQSyXkOYxJTU2ZWNdZ+PmxrJAYU4spa
9+3n3eN8Qy7nhljPGF6IJdUuwXsl7ixQhU3Sgxn7U08Y00oE9UHpeHCXZBDrOq3RJFUcldKG7m01
b/hh2mjcwKwq5fhWphw/iuNsqxkFa1lMiBud+lN9C6yGveWne1S1bfHbjFZA4H/D6TJgL8ul4l9C
8XmAF90sOn2KIbzJjsV8tww31xWf0A4+j6ObBnIOMS7KsfhH1300EdtZ6l6XQR4YZ10glFarssIi
ADr4g3V8gSITNeTQAfe4S4a8v06BfDwvzsYA/YPxKu39vEav22HwZKdtom1Dwxyzu+LXmOan3quc
aaXF1GC8YFIAni756jsodblL3qEUKC1kP/qaKM7EyjYb9CTHooDIa7fFS9/XvpJu1Hk3yf714yJU
gu9WV8wyGfoaqxpM1cnb1G5F3e4GEgbt13fkh3PiG9ZFAUYlMNUb/Phx3AQ71Y13CxIrjHNFIRw8
pYM8qIuYR2IjS9jAZBdvu7vQSxExmahCIqG+pVqGieuEb1ZPK6CHRhmEMeRkhpPLhglzEvdPobaQ
u34lDAUD6hJy0Jn8OvisRc46MWzvfjNtB0AraghrgGyv32Nm2Vc0RhmPwbzgtHjDRnKKT7MbvNDF
s3UNUkVFVBWDPZc+3qYTALpFFYSrbmHeReWuS065QCQ71v3iWQTnUqq4yswxrtBNUR9VY0teab+J
E88COC8iZLGWtnOkstLjrbJNN9KGMXSrB6r5el1XzoI4JyJVdRgCrlRxrc4r22M2vIXFyzB9Aqqd
nRsAZgl/XLfvlZwAM7yzRM6XWGozj5UAZh48jNz2C4PAVt+KbfYlgOnNL+VXQt66m/wpj++kW8qg
AHV2jvCgxJhrbtzlanoDuDSUwytgpVvRXp7jzRgVp2LQ/F6yNtd/AKGO70NOF8FdhWnRRFqQfxaz
k5Q+DWVsWz3hX9ZDoPMamaVeyCjiSADMUQh+4W6fqqexvynQqD+GxxgD93NMuOiVrt8PR8iXRdoC
A1dZbKpInAYPnc/41ctNuY/8+b73S6A+HFk4VG2EJ6rjgDC89yadi4UGUTJXScZY+8DBkIEns6MA
fKnj4ryHNXeLhTZ+zbWmez30s+lRUoj9W79Nz6fFeY+iVErLbGEBYVo/jpHwIDSpAzaQL/1cfAa6
v2xf10Bq0zhnkspS3oBQCSHiPKMWHW/NKiXybpQIzo10YZTnyYglBfptULxJKWHF1KlwTiORG1NK
FnzfXG66ZpOJz0CDuL5LbNd/jXF+ngr//gcRWzkJJjyhPN+F+Q4gb24A5jVcW9flEFv1nmu5UOEq
Xboao3Kq2xnbvvqcL49/9335oy9Iy8GMtFRU0cSbuWnwNLc/rgsgnA3fCCfm6WhWPQSoxmAHQ2Ar
Qma31XFIXkPFAJIylTWhdoz9/WLHRFHQpKK2UIWtvwjd13z4dH1B1Pc5k1fj2eyDBQuSy0/dfBSC
0/XvE8rLP+81q45SOWAzVfFOTN2ZlXrcvxPBmfhc1VPXaLCPPDoJwOcWcydOJELIb96iZxPhrLwX
rbYbFVylo1MdhS0DeexeGSEOgB6flZz1X+6CbYHkvnowkCXc/t0iOSeg6dMyNJqB8afxC0P2n62d
QvEiUOEJz70wVCZgOcAojNfi5Pa3jOWczXwgv7mr7wRXJayV8DoKi14udTtJJ3FooXvx8kUc8KZv
SrtBtxkI4YnTI7TwPZq/kJQWfa6GIfxbrPnhuFvSvV4SeeKV4a4PgQGPZB3Jaj1WnQDXgJfHVNjx
QyWhWwJ4HMKmvEO84Ipu4mHA6uZQUm9UaieZlV+ur6+MclFwy8m94ViZaAutYmvGaTFer6shJYhz
F1ppRJoQ48jKsXfauv0UZ9pjb9SPul4RnolwtQr7KRdrEudqCcdcB4mGBDhw40GcnofwbdS+tuZW
riXiEifiEr68BBgEMwc7A9PFwpbnB6sCGTMCyGK4A8EqoY7sOK5ctwrnS9owsuIkMCBMs/U+cZrI
IJZDSeDcRTLLYgdMInTOLF5dHCOdKEVT7pAvKml6KsyorKtu45deh+ZQ9N26JlBoMUSFljjBYb0a
7FWTgm8q/npdCwlz5mtMYSGYYD6HOQ/SJ2VwggAZoGYmDuk9GLlySnyyc1QjU6omQPtrduMOwK8r
J9tvOlt7DB9iZwK3VHsX+9quchg3poU2hr87RFX5aAFhUIhWOMCjlB1wxm6ikXg5rbT1f3BZfIoT
PcWBYVUYr2b9BK2T7icQEBpe54EIF0022cag0KVWBoY+iuQcSByqydzWLB7A4A5aX3eiY6ASnzq4
P0sAGISAxQeCGgpp11WGuttUzp1IolqgBopM+QBKzAoiNaTXNKd1GUKftZsKJxvtv5TJRSZQHhUl
L0QmDWDJMTiByqF5H26sTbIF0fCWmu+lzIJ3KyXo4LQOIco0HSpjn8s/QN9NLIlF0NeMgnMsda+X
SRXh/FjXe+RoByBP75QHNkrTv1BDbe935hVpfEIUqevxXybjBC3vADEq7WrX+coOhcKN6ogPrOWS
NfxXB/00eBrQAVPwzeAaPNWgWIgdaa84nQPaFkKbiJ3mE6hjkhkYLhIBZ5kfjfghjt0lJFljiQuQ
z5tGTZQMygiNRfLQU46ZixISJrbNp2WzOLaCrpUf0Wc0oVnUZAPzK9d2nfM7yVJMVptidYyvEFjm
duGjTddjLJOYv3ygQlvKJ/DgH4sRBZXVzMjgADs9PoCKyQchaAdiuMmTbdEO3QzuVXPJhiAimtE4
Z7SUpalaIcZzQ4xoaXm6DdQksfsBfLl1lwP8t/H7DNTHUnOqAG/tyEZ+g6f4bccyaBK6DZpwvpOr
avN3RsbDagOwPpRyBkjd+Xha7ph7VN18t3gY4iTb8KhN4JzUrNZzajTs+SS/qq3XY4oTDT3Vf4ZX
+OD3Nc439U2qNSFeV8D62bbmbgyIrDRlkZxfmtI5FJcEzQVSVwNzrPeMTndBUuwRR0MEVjrXZKUh
wi9GAXL0h9oTnXArbRnoauUtznyU7cijWth/Uz75+fDkyTUjHTwTRfNerGHsoQX4PAWv2Ja70k3v
amIbqeUx938RdOdVYXWiDFPUi00U3ZVUgoY4Jp1zLdKsl2mKPlu3A6hrcqg6X6NK4pQItsSLJZRZ
llnRDH3u1UMJbFQh+yRRL2XitcCTyFlqNXa6gZtW6Sy7hQqADyfNHwXc6UvpXFc5wj51LnARTEkL
MIyPICIfnHZqwc15GxWhXaoNIYnaOc4TtDp4OaRIAhLidOrzx1G4kRtCv1ZgzT74AZ3zA7IaGAmy
2AjDLFvx+w0KqU8tMH2zLU2HRJoO5xRAXDy1aoxgRZIQOFTvtOuG3eIpHoIHV3CpmYXflK5wIkBh
MDA2wQks40pIc3ZzBjes/C2g1MmaFP4H+pn1ys5PSbwfkpCuleOgZnGYuWF1JP0+fzU2bKZrUv4s
jj0L4xI1UhgVw9ixzi0AMkQARWKcGbrLWLpAFedKxOPyNzWWszzOC1VhOTTWguIq4juQ6zjGIUbT
R3ZoDiPm1kKnPo0HMIW7mdP4142NFM05KLnu+yGYsNQuc7S75L7yh624CzfFXb4xnKAH7WkOoFNc
w+DHuy573feeV805rhDzPKocYdXVdIriF0nYXv/+itNCpySAM2TF1HQ00X50jJMpVx0oKNEzgYSK
Gt2E6YNqOm0bOHqaE65kZS0fZHEnGFlaJIgLinJ9eRuPXk3Nw6213X0QwJ0TwyGZohCP8/7H5BZo
RCrAivtvawGrtOsv8za4pQb7VxzkB6HcCaWaUA/arKugaBQ+iZjENYZxn6XD7vpBrb3LP8hhv+Pi
CsvDwNKVHItjjerKkeG6S7e9y4DPUj/zaOgz6ri4O6a1Upa7xHEt42HIQG9JmBW1cdzNEo2yVsNl
ARBk+CJXn+XmRvvvALtAHbvQbu5imdJILqQUe5bLGw241chIUf3h1Co47572Um0lmqK6QvWgVn5Z
FrYok8DYzDS419flQvg3bxf3KZAQWxWePbpnrU2djcl5HzwJOHiqq37tivwgjXMK6pjNUaBg29QN
m72Ak0Mv5CsLLoXdMtryf6d3/nBM/KNWnqdJGyeWQB5UWw2f+/QOdLyE92EHcW0LOeegN8qspg2z
nwh3VVbed0r1SQAIfw8QgjKY31SQgAW64hF2u9L/9mEzOf8gFLouph2ODrAcqA8BCA9T66yblXy5
UkrCeQg1VJUKXMmIbE76Jt4qLyC8c0Dqw0oMoWsS+0lqCecfpGzOjaZFs71yN3osXweemn2+04Cu
8CdzYR9VhHMWS1Koo8ZCRGGRAlvrByeSM9FR5+/Xj4swZ/5J2k31GJQi7luQLJhm7aKtw1Y1lbh1
yb3jvEbQ9e28sCSguC/uCz/faF66G+HMWWIqf7m+JnYQVzSfDwvrcij7pGBVygZt6BMwoDIIUnyB
8uhrgfylrvPP0qzsy7hu8SwdncGVjgVC0Hiz7KOt/EKi9hParnPRxGQs9VRayNNkx+k43qQ3LcJA
GXk+RqJKZVGpA+PfqHpYS0NTYmUMdJQ54MDXbSgiJiFpghpCCXXOZWRzOU3SgnhzCXZt+lURbjXA
3FxXCnb1/aoUkobIT5M0ma8jlGFWLWAbQWA5n1QAVsu5nwUvMUg5i3uVhJ5hzvWaNG5FytSJaSqh
0R5FCxC3sHk+9sQzkbGUDxYge/5ucZwnnKRxrOcI4jR0Ysjd81h+VwK/V0dnyQEtUBCx2bqBnfeS
84QgKIwVKcFeJu2rVO0YH3gMftGRAsFb14ufcn7JMPfDFC8SWoHF8EXWZltDIlCi2nEoIZxdDaJQ
i13IuqjD0RWyaBfHorNo1MPjN/HseTHcfRzMwKCVWLf2AMyH93z9CxvmRmYVEAnmrfVGpbFIiZwS
5o2sljWTKKPMhG4M0O2xx8Hos3HPFk9/MpBa30tVUUxFY4jjnJtfFqlp2xx9gaww0rzV6J0QvOTr
5DRfBsxGqFglJXNdF3+K5Ls70zqPkISWEY+WaOiPc0+a66dUxwtVS6iawHpoc5bFxYkIa8I5SEs8
fVLrwTQBQVQsijPqeJjnmdfJ+mgXcZrZopU5uRI9XDdyaqWcokp5LjRthMCqTLdm+dhgZixR9pVG
Bjrrzuu8TE5TZ1WMCiABKG4ZOZ0L77XFwPOmwdDkLr7XnOyBiuSolXGKGtbA0i4mXNiSjKaebnSn
1s/MU6827vUtJPTzfaj34k2pSZW1JCOiHau6GxZwJcfbgoIbWr9ozrvHOUdNXEpDZAXIuUrtLPZ6
QXLU8i5C6WK4UUzqXqP2jgsUsxnZvdpEN+ESfsYQ7Vw+jCggF513fefWckIIdc7L4p6WUdxndWoF
6HVwpbvWK29zFMqlRzQ6tC7jjq2BJcjQa5aOOLPfZDnOkjmnMhkBSN5Yu03wPDvmvt2UGy23F5Sm
NuFbgmENDF2JDiGV2Fa+GXRUYimaALcN0ITAEdAH08v/NIC7bHQiLmG6/Wuk8HN1fDdouhQZGopw
lxbDZojupOTT9YOjvs95jaGPSy3vCw3jNNs82eQm1fJFOEW+G9RaIiNHSyvi0nYbC49he8wrR4sl
O8hDR4heTZBnqCnVFvKb0Pu8b2zdF6YcBaU0BRLy9KyVAW0bD8FTfARCriduw9a5vocytYnMr1wI
CyITRF0qe1EA8J/1MOS31b1ks7nn6WFx4nvAJ39XMd4CC0A0Hp5MT7+RqL4RwnvxbaRzyWiNWBGs
TjCnVI12ZVneJP+tGM6j5KDlLEMVz2rNeo6nt1H4giZiYkPZTXlN6zlvIkuSMU8pHDGDJ+9vkN5D
qBA72mf1SdkUWxBUIsMt2sU/1TfNnQ895TVXoF/Y+1oTZV2WNUUXObMw1EIeZQNPjhn0hADYi+5U
zQHQ38m8r1EaUcC6gcatbeChKoOUU/0ybqe365vA9vHXPTj/BO6alUuhskwZP6EGncigbJfZa7qD
kQa2UBKRy7r+nkVxxiIHuRhOE2xULjyte1bT1+tL+c1z8SyAO880VcNlGeDFpDsWMSDU/Kra2gY0
lW5BtzGxw7m2c9yNUCt1H83vM8XO5Jp7PLthiMoNS9hVN1QYTewdH2DOodUFUCU8QrrHwDjKEjG9
vP59wzDgy/CPh0EVu9gSZNAFu7J808FPtjnVtr3uN84SuMPRWznXjCTW3Fj+3JYYe0p1e84oj7x+
Y56lcIcidEmdzxnyjREwHAU/Vm/r5kYZiCCYWAsPc1rL7aSHWgp4EuM+0Q5aupETQsRaEzMO9OdK
eBg0wVyUHLja/7Z3qf8Ux2ZX+MPBQrvjBCTvqUHJr3HEg3BEzoy4athZ/KraZ9mcX9LzzqiVCV0v
PcAAg50WVnYexKC5fNKXm9CSCXG/CevO8jgnlClJKhhJAO17aI6yJ23jm+GlOSQGcpvAuEO+3Xgb
3pKbeWM9XfcZ1ElyPqkbBktbgEIH+jCn6CM7jN0UNNN/J4T9iIuLWwtzaUxqGFdeHgLrHyPbxiox
wk7YL49gqoEOQEsFXGWZtVXHzSg+Xl/Cb66q8xFx97GVWZJglmhQZdWJ7sQ6X+oR2OR2c6ifI5ex
AUnws9lzsscsrTeM4N5yKBKH9cvq/CM4H4KsvhUobL5EEztPb79azbgXg70x76f8C7Hg9eDgLIvz
JN0ix8JUstz3VseSUy/0TFd7yTfhs+FNDkDZ/eymYoljkCEkG4oKgVBMHi+tT1B4Wizcy4FY2HPx
pTS+DkgYXl/kWr/fpZPh4dLisCmjosYia++9wIk7LPJZD4MJtEy0jYsuGJ6/RXvqOls/SOBjyRIA
fSw+1yqpUjLHNYJIK6q24rzgRigOeVE4cRS9Lul/p1FmcdZZHGeATQKWMYvlkdvGUaoXVc6ojZRX
PeZZAruXLkzcbIduyismAf3busOaQAIfsDNgyM6c/85l+3E5nC1GcyKr8QBjj4WT1n0JTMIprjuT
82I4MysbQ4gKBvYBUkPT+jHm1N22fkufBXC2NQJUwdIKCGB9wypY0+N9+FwljnrH+oEax3qLNtlR
IJa1Hh9KYGfEUL4BWDZODSxMe0iNhSYk7TS4MVp4JTzfP/eutU/2idPnhFKsrvJCHKcTZTcZSdqg
1F5n6jfFBNyAGDy2HZjodXF33ZBXT+xCFKcRYqVng9whO9FWX8xgV8RUHXfVHV0I4FRC6vUwFnsg
AVjVw6Jl9tyPdkaNspAHxOmFDpTdZGTdFp2/+LKXucjbvjTITcvbbENVl4jj4av7LfoDh3JsMKG6
9HaWPI3Kwcoie5qoGaO1gQdFPG8eX0FoMY9q6gskNa/FbtyEe6CoPiVgoPElkOjoYDZ4vK4Oq/Hb
hUDmrS68UTKyVMicIUkrxf/0YhE6s9Z4QSV+y+rekazJExKKOpdQQR7uI6q0YA4j9oLIZ78Vl/sJ
6BeERVEKwvenW1lWa2MJBWGN+NJxQV8fyNnQjo1+3z1Vz6JWxLmLPJ2LaogQG4rlSRCO8/Lt+ikR
NsX3lmu5ucy9ViF5pBt2voABONVsS52J6JpaBucbUsEcNL1F2mgSSzcU0gPAywn3s17kuVA4zj2U
Va5qVYJzMXqb1ZWm7fxm3dZu/jRs2MxHjEmRv9s8zlWYgVQkqJmpri5qXtUPbhHlm2Iy/Oti1jN8
55XxZfwwNdRUmkMMJnwZvWkX7wsM4Y6u9gkU9S4hiz1zfnl2XchiIemF2S6aki4Bc3/zA9yfg2AC
Qybq0wg3oW6LDTWqSigGX8sHgW2kdhUUw2pezQkIHdnT9QVRArhn3SxmhmCBNNQt8Viong31dP37
7Iyv7ReTf7Ff4ljmVjdGyFprCdooMffv5+WzMX8Ow8dE2skmNctJWOwvzeZzHDRKjyhvMDqn6IIt
YFWcdI6JZAwlhgschqjSJ91AId3InTH+FAOjXydCsNUA/ELVOKdQBvoMwnaAMVrJY6fcWcZNUZ/k
6k3pKf5q6pA41yBrQ7loGjpG5OYYgvc+/xpMfiL7zXSndY9a8P26TlA6x/kFhPZjpI84IqvdFfo+
iwidI75vsELEhc79P9KurDlOXev+IqoAIYZXoKEHuz3FsZMX6mQ4zPPMr/+WfO6XxjJp3ZP7lAdX
ZbfQ1tLWHtaKZWlCqyn7cI3bpa9N9u1/+v0GhwF5WypmxDjO5vGvZvzcW4Lpn+2ox5RNZJw1U+PT
Sm2yyPOkIbVj0goTz4EDMVfHMneYehFc1ttefLHEBSFS2S/ZotdIkkm1nSyRrVC07Yj2Y/sJq1zM
cCCDHkIK4QSAZvwZTSAn1oKcuMNJRxlm2RU7+dSAi07MsLcdYl3McthjlVWT5XRGac6cdtAT8Kgy
HMsqdnQyPiZB4JABfKPXfeM3geTFKPvkK+dTLQpeaRWbB+70CpFk6Y+dqyzQOFUc0xueA6c2BDZF
u8hhURMbI/SiYFJSfoT156qY3Cr9fn1dom/JgVEAGfVI15CFsFLi5HrnGS3dLRV43MZ8p1ehPxjm
IFjX9jm+fEoOlvRciZcgwb2ODgp/rtpdahr+9WX9Jlq92OCwKFGGqc9nlG+71At+su7Q8Ch/kWVv
9pbPYia830Rhv+zxOaOSJImE7BhkA7/PO6bVED9jPARzL/k96MGdzC/311eob4P7xSKHVpIC9rk2
HDVXsSrZ6Welt9WIRjaE6p2ZqDejVX0OldHVU+2LNYMZtB+LnWKiRlIjwkn080ikY1PInqGmroZc
lF3j2huz+KdF4geaS16UlXfVop7DgTx15l9KE5W2oc5PxMz9rtD/gqRSZht66siS7mSL8omOISrA
xjeLlk5rQIkvnB6auvGIOh3qvrhfZMM2m+ZHTOLbObFOQRD2tiY3fmMmh3YqdpZVeoEatcgFF2d9
GB1Co8i22trrAiAJyHfzevSGRIsc0yBfE4k4fWEcYto580C+Tkt8pmO8G6TgCMlZQaFb4La87sAY
h22jyRg2mqaXspMd8JY61/dUcOB5bSBzmIa2SFF4zdC4F0zgoR4cOrnXjWxIfCCFdUFti4NPyUin
wqoAK/otvcNkhas62Q3S/Yf0wXQXX4d4W7PrvwzOgNe/vNfP0hfRC0JwE/JqQW1ntgsaqZCEam46
qtuUIt+gPpTGp+tr3SLpf7dWDkJHuhCtnRCmWgqmuIO/WyfcSU70gmE7Ry/RzZq6GIATNGNuB3iX
k8lhKjG0gZgyPnBXP1T5pyzv0P/zOud+Bh2T6wsUwLfFQSmTuq3ysqFuRZtPBRh1aBodQ1XzJjJ6
o0HsORU1Am2uTlWogjDG1JEtfH8RkmnRGwMz+a6k3WRgSddf5MKThkczMAWeun3nXkzxaaK8I0mM
XgR8SIzEa5i4YzNAxZ5p7pXeuNf+JPZfmeMQNc6L/0yBFMqNVOF1+/ekCFxDuCT1/ddTS0tXoxl5
UP2WtWRCs+2QOynYEpF79cXvzE1EWS2Ji9Aq0k1BFuGSqPvuRVfLm3Qyd3GyiPyQYcaH5+DKDocp
1IwaS28GEKjVyklmIXqdCspsoqWwv68CMA20hXEAp3RV+WuZflPzr8X8ev00iUxwaKGZUhjW6CUF
m/ynAWMDUVM6YyEiWRJZ4eBB76OGkgRNpCYkIbq8/qyr4FyNE+/6YrbTJ6s94bAhHNVpGhNkBZkW
du8zedzeK86ynboi8grRkjhMUJJgLEN2pYS1l0QelIwV/U86WC6r4ZNB8gTqhGBAoLrk9JOljl7a
t/71L7Z5K61McOdfaSsjNUIEQak5u62hOUUu3URGclQU6em6KREO8AmgxjCkelYN3IC+cRfvMzDg
9okNSrvywKS702/Cksh2SLxaHocFkGiopjbC2ezQf155036x3PBQHjLIedEfuohGdftropikqZi4
+CBNYqVGNwaMS8yszwQkbOUpBJXxKHCL7cBbvZjhvHyAsifOENj62ASO+rlwS3+wSWvTh3+EykbD
tvaCzWMg/RHtLjY5dy+0Vp7kBf007a45yIut7E2MT3lMd52x8FedQAlu+8r9ZY/vRaW9mZWyghZO
ddkZ7c8m+9ngBkyepFKQofiNj1wscUegwSSEObcZ/c+Nm+70xKYouWseitGeKurCEy2Muw2TviUJ
gai8Ow21q1VgA++zndROdjq+RksgCOC3UeqyOP4ApHlXxgq2rZJrpyXSbuhVZyHxQeAebPuvuMdb
M+nqpoqjRSVZnFI3Kcq7nFZuK9WeUquHqQljP4wNbzIrt0LbSzWOt9LY7/J28lTtW6gaX8YaytFB
/7hQy7WI5klKJ5o+/c0um8SSFQMyWSb7UKsfmBRNvmQ5VKSkvekvB8anJN/Ld/UNI06oJEGMuv3Z
L9a4W9WAqmqVlchCNtp3Y8HIEATMU1Ggv402FyPcpdoqQxcsOq6H+cjoCqQzOee3UYCOreRcML1C
B+p92uMg6pUVfksOf2roc4J3Fam26PBP9eWfOTlQ/rniQeXt83JZJQc8U1+QRMWD3q2U2iFEeg0C
8qD18k6fzc96JsoxbD8V1V/2+KxG27RK089vAbjsMPn50glGJ3XiEiLqKcgvJgdqw+gRQ6HpQKGH
on7tT7MIJQQOxHfKhFOAofwM0UWgfomGH5gNqYYv188s26WPR/ayUA6I5DxM2iVLKAYQJ5dS4yaX
rFMWjsdZr5xyQUduTB+vmxStikcj6Bz3SY9VpeZ5ym9b9acqooPajsovq+KickWVrB79CYjGwdYl
3SSR6CIUrYH9fQUk7ZLI4VBgDVPmKJ6CQqDddXZ1MiDtwGgv47vpeTzpu+tfTnDWLQ5QEjqpVmGi
mdnq/Lb8KzWeU9mdrJ9/YIXgQaEjOa5YH4rqeh2OA+RBXbN9bLPMpjqGoPp7Iv1RoLQyxO1SBob+
SVZxyCbl75HUdo2xiSnaa9DOuL6izd1aGeJ2q9Jac8mjCRlDPXLC3HTMtrEnxJzXzWxuz8oMtz34
Zl1uShTKFdGzVoOh3wRxm4H+TvX5uiHRejjMJ5IEgGK9HUPwIA+nKjrof1SrW62FQ3dVM6cxYAQr
EMBx5vlhLm+tWbLH7NOkip4EDGM+YNDKFgfuyCdZVaLAFlOpZ524qbOc0wOLKENXBO3b99bFGv+e
miuSWymTbml3IRRvIaYABXcMJ9tIQwgJNgQuwY/Jj5pcDVWLAHYKnut8sc3o3GQ7PS3d6x6xGXmt
FsU+8QqPKjOQ8iDHm0NjdBB7iHpA9wbyOgLcEzgePxs/x2ay6AsiGkz3JcOPUvfL7v76SkRfjAOF
1poGAmUdoE/51IKpqKbDzazOttzrgseF0BM4WMiSIArVDqFTdmMe892yD2/+IS3+bzyB/e4rTs7z
uE1zVXQ5SEcgoPsqaYM9TiLGUNHmcKigzUGrhTq0AuT5a9KelO5xEY1yi0xwqNBE82LmGYpLTXFn
5r09IJIX5TtEDsChgSK1YdEvDHnSI6mOS6RgqvjQhaIio8AOX1RPuoWOkQw7QXauY2OHl0mY6I4l
0n3fDF0vR5MvriO11pt9aIKLO/w0ab6R+1r6kDevaf/z+snZTq2sLHEgMLVxKOkjxqQ1P30svOnU
vPQVZpEYuIV3qWz/WZVhZZEL5YDaehYHb6T3rFt92VuOguC42Y0ue3skTnQQ1RhE28bhQwL6TS1i
Qo5D6mnU7Q2A9uIH0x+1b6+WxoHDiDZNDel+jKPU31vyKAmJPdm3uQIIBlvoCrLlAqpFGkEwV9x0
B+PbdOo7vCrCe9aeSb+ggiFqmBMgED9u1cq1uowzUhwD8C7LbW0SsVaIENXg8KGe0KrSlAiL2XBj
io48kPm6lmM+sTQKduq6w4sWxCGF0TRtGChIotDuKCWv1Pp8/f8XLYcfuaqgDpZFrG+FkToYXubN
IyYU8gMbtdVCuxbcroL18G0ydZCoJcbVgHyJ5sQogaJkcX1FIgs8QgRJAq0IlB8D6T7VkOESFRIE
p9PkAMFquiAMmSApzTw5eY3mUxZbjpUIggTROtjfV2cnBPufnksIq0B14UgW9qKcyfP1b8UO+JXz
yeeK8lHOs9rCUrLcG4vc7rJ7NT9ctyG4G/gJqtZIukkKcCTlnO5UGrnFCAGUMVQeU6mP7VHG6+F/
s8gFCXpK5JBOqJuG6VjYxqL9RdLkZsrouelBMm4qguKVaKc4RNAnTUWbLr6i0e6z4ESE7fsCGDU5
EGhSXSq6DgZQt/RlNs/sxrfGrnVr5Pete9GI1G8wwdTBuWuhg563J2fo4YlkBI3/GYi34yP6ZdFW
T3bozhX4x/bX+2WMT0OBt6kLR8YJWoKDZKjP6vhnEHexwOW9c6ntpSXH5xsxULy46S6/ZWnv+tD5
oSeaftg+UhdjHPykJOsMmYnnSRV4M4/BqRVNsDJ3+nhoLxY4/AlTrZvSFlXmXBv2JAbQTYnf6MG3
OVQ+WVG+oyr913tkEtk00PKtEUotgy16hUVTFg9zZuIxXhr307QbZVEk8hFTYcDSNMMAuZBq8KKe
el0srcK6zoey9toohsjUXO1pTDA0PYqGyj5u0Xtj7MesVlMN6FCjCWLIdKR3hNaPFBz3RVwIrrqN
WPW9HQ6HSGzhwU8Z1cJTcQBDkxPd9V86xI0ULBLjXnS1ipbFwVBkxBGJByyLaI+lKu+G8CUUUits
FJ7fL4rDolQ2cJRAw+aGZ8YEwCinCASQ1b3kilJaGzj0zhY/nL9EEq2WFDmtwcOQNqSxQ18+vPGs
oZSxiLL9Kvvp7w/We3M8TsylMXRojHETufg7J/NZTwxnkiB9Q5RvrWG6UjC6TWX6vTo9IkWAptD5
R1kc6wjlT/Tgkn762k6h7MT5fEOiU9Cqu0Y1bGkZd30v75M0sSXIHUuafCCtdTtP403b/vsE6vtV
fACgvJ3zEm5Ay8IP26/1dCbtU41X+fVbdvvIGpZCCDUU2eBhaNGpQTPW7EJbx5LAPmaGGG4diS3p
f9BVyhZ1McYFQ2ZaVGPJBCLzUr8FTD03QjGk33j2xQYHcpom6WobA0/fis1O6zDGZcMvcOeJjurH
O88kiqwQzSJvsMd5WpSNckwqmGqim0W9mwpRFXBD2em9Bc4L+iEaFM1AooRgJHNxKwT24Yk1yHV7
w+k9+DEy+PNetmdoiosVN96OJn+W1ivkvQPNCB2JABN0vresQzh+UivLk9r7qDo35Q26zJwIGsTX
XXKD24GtWjNMCnVoA9HLe2TX0Qqrdh2+q/oQN3YC4XTwuYLzFyJ/fnHq3eov9VC+Sr65H/eipOuG
Xtg74zxayaPUplOOrN4/DW2Fm6LUXdvNXr6DyIs7ez2oZ9DadqpQmp1zO325vvot/F8t/s2/19da
RqOmt3CHFr3kRoHqlCiRUl3EYbHtu7++8Rtor8woWjYoLRNTGfWz3hyU4vH6Mj6GN+8/I+c5k472
cRpUyCVlmD/TbYsgSAsCt5k8kzaO6JIRfTUOWWjdzGUTYaSTmPtheRyhKxX9uL4i0RfjgMVqwjEd
Uw2IrO3k8VM+Cl6KoiVw8YwmJfUUNrqKLvDHKL9Vyd8BEeSRt67GtW9xoYwVZ32MwE2FArX1aSmq
fVkEhyHMv+EKsINxATPuUPzVSplgaaJPx8U0EpWWJW2RLljag97dpaLR9e1PhztdUfHQUfh8UZ2V
kq71aKMD8f0nUwtBgNHEdmuIErEiO9w6prHuST/j+0nNoYo/NdAe/fctlDg3GOSGQioIcDGD9B77
Gkg6lKOBXoXSfM2zb333asWiQZnNZaxscPhqqJIaqCE+V6sU+2CUHWkKj3kt6kLe3PWLGb41WK9n
aPSw+cM+3zda7OTT4F4/kpux+epr8aPjmmRoKJmis8za97vuQCDnSM6azZg5Gkc6iEZQBR+O54Rv
uq4ver3AVFPwjSrfguCwqCKR4M1web0mDjmXWivhaLgA2JrAfQlJs+JFf8tLhp5QwYRFEB9u+NUm
sU1c3QN93ZmdMcYaFEwUXLHhzir2xvPsyW7qWl8CdX99xxjCXDPHvvDKnB6laau+bViZ3MpFZ6ek
mO1OitxuGp7VmYo8RGSQQ9XcstRgyhLW+5M+AhTyxwwdMrkD1bTMNm0FSnyBPTzIexGHi3AfObCt
5kTLW5Z+UX39yNi5K+hVKihw/Dfs3Fth/NppONhArrwzGsbdng1+3cm21bvokI/mf92e9w6deNkg
dOaBSGNmb2Fzr6FnQJecLBKh7Abf1TsrfN17pERNzApRb/Xaucl970vnXrLBNt7ZTKMYX3Cf3EJh
BJT+Ir6/3yCKSVVLlWVF/ZDZLnSzilQ8VkERnD8yqhojccZ7yy9BcVg//SmmXAxyIf6Yq9SwOgbG
KcoPpVMV9xGi3uvHbhuKL0Y4TJGMqS0jLUe9DRIT9DZTD9f//40WX2wZRmbB48Ei9rcx1NW5Lk0j
Ck0TNzzTlEZm8ylHu2K1G0Dx06FZIXCE7/ztt8nKJOfyTVmZykwxCTAmL9Yc2NHyrSi/x+Gpi0E2
Gz1Pk2uYk+BDbszTvl8od3fm4EA2pADoDNp2r+ttyHtCT1hyOrwQKohNdcf4Hq+EkwhO2Go+AOdl
tXx/cVTlerZoiAsmfbLBGe6NbeRCCfqJhGDYouGNSYPv1zd1E1NWJrnnbaJbSzkWSEEopQV56b8N
fXR7HQOTxh/dqytL3BkwFYwm6DMsScMxa6FbvxyVqHeuL2eDo/jd1vEkuHWLBiGzgcOUUGLSHMUO
dxSl4OGkHWq3d0mGAZ/kmMsCl9kMGlaL427YJk2SwizB8J5OzwE4ynL9hwS1P8Hi2Ce65h/cxdpM
sjFkEQ6gcoehRKf381uW7AcH7VndJ77AmrxpzTQJ2PAVHSpd76/xvE1kyVIJHqnS7dz/7K0d0b6S
5S7U72nyGs8/hIRz28CsXkxyF3kYl0MfdAhURgfcNm7tKIpjveVAGMSQUdgQtb1vF4Pc/W2plmkE
OYJ9o6vtGFXoSPWjPxg2Y055scKhmN6mqhQy4GSF2xycTua9es8kydlcZ+iloth/O7myMsgBWKEn
4A7GXDIK38Mh8dLn3md5lS4EVTf47FwLfRCVA0pYJ3PID4HfsHvmg5figWkgX0Y1g2/YrMoFB7BB
vN4fGQVt4Zn3yTeWCg6d7jYU6/NtnoqVPe7spX1n9dCt/1UCA4ExjrtbHnSkjkQFt02IXhnjDoUs
BaQOExhblNC2xs+U9E4WelZ7X3enKdAFeLbpn0jaQidPt+BDHDxX6WjWRQdzRpSeRloeFwQQDREl
irajsZUd9o1XV7vRY77cUhDzSXvpbvhUeFBQoGftR++xvvJoF+xSUEk0vuUGovznZjJXWdlm/rSy
bVmtXHWsC4CdjvCUHq2d+pQemBoHERFybMZIxFI0CgZ9RePLpV0KogX4LWtVvWvkzCZoKL7u/gIL
fI20lWlSoO8EOTFAdP2VCEeNt8MwTaUmkrao+1IOs4aAKoFEKpa8NH3VQfiKx4526GwkK5ApDp/+
facO4GtlkIOvuMefG5M1tszdOR2obcqGaHyMOfIH0FjZ4BCrRWE0bpEsceWidDJtujeLqLdpWTsJ
WF3Rnlj4RaU/WkX7PKbtLabWBa+e7VDz8gv4B8lcU73MGeNQIf/Q5vuhfpqk0ZZQmFke5wLCIn8r
s6iOteksK5vc8ZaM2qpRrUWtRJZsXVYaOysG0btAuDLucOedVc7SP0V1cD5CvbTaGz7kqm5F/Tzb
97dmaXhZ6ZpOeeIEa7EsrSiQDWIvhPJreNTdbte+Iu5C+53yJX65fta27zmKi860CCbg+X7mpZbm
lugIUczb9Iw5US+5RwXBp2fcdL1XH3IPnV54QUY+OAYfBcY3Q+eVce6zSgOKhEuOYKXdtZ+z7yzl
0ODeATcupp1YDqCNbBN0NPvrdjevhJVZDi5nDceqXPCNkUKuy5taOkqDoEtG3bahE8xzKiohb+XX
FSQbcUlyNeo0SH5Kp87Vj+Ux3DWnyMMEgT2X9nhmzyHQGr3qkJ6FjNZexYs9Ooq01gS/g7AQdfU7
kjimUsHmmVHH8Ma4ASkJ/o1ECSSRGe4YdmOYF5TlIrLmoUXMoDxE9F9zGgAk6a8vSjhnyWgzRtWi
gZQ96e16KO0FxGbN3LvXnWMTUFZmOOeI53SKjRks4oXU7WkVHJpOOCy6/cZaGWE/YrUrcQiRrgZ1
PVDXzn8vLp4jSMmiEfGmPvSQwkNWEYMSIqqS35z1yxdkm7iymnehps4WKxgCW/JjeZvXtvnDelxQ
zQfvjmf5kNHGa9mWQ5sOe3Ssisr125HKauHc86RSKhImrJ6m3A1v4goUnX6lzbpJLXcR1FO273l0
8OiyiXqHbnH3vKYlhTxJ4CdQ/cWbd7oTHmEvdlqMh0Jt2o89EX5vBrc6ARm1qUO9luf2k2mYRGqK
DJIJQqHEeEynByjhTNlLlh2jUZBO2q57r6xxXzOPQMiySIj7WBE2bezOlb5rTo3Ct/yl+6acW5cc
2fBafcMaXEERK1Is2zwsqx/AfeABE5xS3COuqcHORjrVpu3n68dx+0JcmeBCJ6Urs7EdgCztbt6B
9nanYBT2Ad15YHjOfmZ+Lcqrbl5KK4NcHBVZUy4lmQqcyT1iLCj4nazZJ9Gf5SJ0HefRhMocJDPe
H8e2iWVLkdE1wKJ27WeE+0B9wqi/Awq2s+jVtb2qizEOcTCv0MrdhOgQ3c+DnRQtyNmL1s4xRhxW
4Z9csKuV8UAzRDqpWG2GVrdWdhu3r0kiuA1+4xeXBXG+n9Ayj+oBsUN2oOj3kB5zJ3+dHNMu0C6l
fJlFscpmLme1Js7VQ12VA2ois5gc5M+9P+yHo3GsHsTKg5tnygB2mHgE6CYv59OHRtfHjOqyJH4X
36ljaF8/UiIDvN/NUms0BVLpgdHvelm6lSzLu25iu6qzWgTnbkkyLJZZoAtA2stH6rV+t198xqXI
nsKivOj2gggepIYJNqc3frnVvZZIA574kEZys8j0IbN5jMi/V9ZE8GH8MsHPFgW6rmnljOxkqXzV
rcIZLX8oZff6V9s8oysjXBCllAqyuxOQR5NeaP6q1od6eQrVv65b2QzVDN3SZINSQgnnyFRqlYTI
uDTG6kz781DE9gKl6etGGEh+eIyujHConRYEt0EJEsHkEKNxMvWpz7IRogzr5lpMmRgYMYcCBN9J
S81ymVom+ZLS3DGiCh2I/W6AiOX11YjMcFiTqQkEvio8GKT0MehfQjW1p0J0ZDZ3f7UWbl9IYVmR
LiHpR9/43Qq3/hm4EAl5IP7sSsfKSZ+M+040Y7gdka3McjsVBBr6g2NQWE6aE8aHBukQdBuGs6cH
j4tyaOLvXXXf5JNz/ZNuP6lXdrlrdkmmItVr5I0Xc58kd30224r5oIV+aty08TMBjIuVStgJ+uCW
F6NvP2qFFNZkmFpFMCJY72ZHBrslqDTvDZ91+keCF+B2CWxlizvNgxY0k6W+dVi+akd1F+8iN3CD
Gybtx7LWiT8jABVFZNvIuzLLPZNImCVpx/Kdg1cc5B3rgox95cHys112G/nXd3HzmK+McVeJldJp
HFkAyrIVZJ/6xG8P4illwdF4i/NX26bITddPGWRs6vpzP97Jfeso9X3ciQglma9fcw8uboHatmJ1
GlC+k/IzBRFJFIZuZZAdHhjP7Vy6rTIKvuD2U3D1CTlsAakdTkGPKBCUpIM7gb3WKZ9zCAi28Rs5
YH9Te5Bh9IRPMbY31xbL4Y1WNwuyxsAb9nhQXLinF/q1WzBFMF8slLGdIF8tlAMarS8TPKwBolrl
BD6IFkN7ecwxXFq+9h4LexsnfIr8cmfci9z0N4eCmGh8g2oL8tP4FisH6tpYHmUJ2RjW7SzZERK+
mNp1/zn5ohr0byD1Yo0Lfrpqaeki9yytFfjGCWpIrvojxZBh44MI9k9OoAH6Bh3Boq5xKKOQSiLl
hJWF5+6g7JHE3rH5hH/PE4D4x7yY4VAllIYuowyth+pTEXt6fNOkgpOw/Zpd2eA3aRgpzjku8wbH
QHMqD7RgjwSfrzpNp9jJbGWG5nyys0a7frHugZ+P17/l9jV/WSS3b5M2dDVYBlEWKG61+PtSe2FW
CwKj37jixQiHMR2NEbXk0PPpvH73NlN7ilDbk3zQkt1ZoqLA9iG/WOPQpcXUQiGhPfqNiSMEOV+u
2f2XGKWh3FMkGyJrAn/cbgxf7SIHK/mYZ9Zo4XXBKqc31Gtu5F26q29N13BetDtybtDd1Tktipme
LBJL+g2aXtbLgcwSaYveNzh64ef4UUMiOz1GLnkce7t3o33j649oeHSFTA2bL5DVorlgBiyLWUsi
Czw+UWVP0aEWKfMJXJNvEq3MbLQAbAh0zXt5eEhbt6OKwDW3b79f347vEoXQVkgSC5GDGr9WMWT5
yPOg+ZgsLYZnpZEFjiJaEYcoSp+GvZqgBmfpfmD9TaWzEYsqidvhyWVFHKKgUxzDnQ0m+dgrhFVF
KYa35L0o6bedi7hsPy8oNPSQFJzVt/rrjKuUXS70PDg68prq3jiogtyH6IxRDkNGjGfNRozXVb1j
/bw6SNrV++mG7PEIglUTcy6xFzjRPvfAF7f7n1CSFxwy9KQI8hhEvKWp2JaZlLZVKse86J+v2xG5
IwcknZIHkxLPqCZat9q4j4a9xkKGPDoYo2kbliR4ff/m2r54C4cdZSdJQTUjYA/PMmrCNSYY/ynz
yS+id6voFuA7RGk1gJatRPAVHVCBBs/GeM/2DVMNLtryBSsTHDW+Lit1jbYkC64cw3ow+p+J7iqx
KGsqQEC+jtil5oJ0AGwkaDgyjOCWlqKu2s3TjC4OABGVkVviQFbv404KR4Q6ah2fkjA/FwmqNGrq
yU1wiEOQT3eTLU3y/rofbq7sYpZ/M6ZqR1IVzdhgBE49zFAcqqYTpGSYK38IxVcmuCDOWhj16wyC
NkN60FTIzXyhnX7Ih78bGv3J6V2Z4mC3wKRxkw4oUPSFAg0FyYZUnl1Nf5T/WZnhkLczAmiSt2/5
H9a/NOwVvz4gLBWQkAtcgn8YxrVqhVKJRPPgmUeWZmp2aHwWNvJtHqDVatjfV88HbSRWGKvINRcY
zKmel8KP6ufrXrb5xF2Z4AI1MlmlhFlWXL46tTvqBeh91KpDJ4nAYENIAKH8yhKHq6NG4wRFKugI
Y6IAPZDBkXWOY8jp1bpdIBEWP4XCrITIwTloHfW6roMR7jCNT3m5a9pgFwceaHG76N8rT7xfHocS
S0/7bAoUfEhoQ9Vm4Zcy2PSWWJDe2ZAyfmeH7zSewoDKXYvnrJmClrlzMR5kF662w7WBBwuUjZ3i
b0gzOqi8eWiKh09WAlgXANPbe2rllW0mp32dI14LFsyXGvOzFgwCYNpuY7g4y9tXWNkISmWoQlYr
iEvzlEbyGekKSCQEu1nJj+OcO/M0e1qRO2YQ+hADOCCjcJeM5bFfwm9SlZwmbf6eKNYhqsqTMamO
mVq3qtadCq1/ivrEC/X+hiQiUpStT6PKGHLTqGKZJh/KjqaeZT3j0CWR30mv/0UmcasctLbA4Wie
lH1bERQ48gbJ4GBxZvMEjURH6lSnmhxGlVOe0/JwHSVE6+JgNVdraFf3QImugKnIOoIsyb9uYjOY
Xa+M/YbVlkt6YVhBiGsWkhtOeSZ7dL86jACMONopFPIebEHD2hyHrbnWD+jVx4c06Ynq/lhIdtZ/
H6azqe6ur4z9T1duWb6xfVHVwMwYQ0Wve1Wxz9t9aDxcN7HdcbA6L9zHa9AEiiIS3tuy37+1zae9
S8+9J/md37/UJ9C8/m/hydsJXm1XYJGuXSLk7wdKbuscPKWawOkEl6zKXU2DoUymtSAA0nyWYkr/
Q0UpiolF28PdS31VQ/xMGpHkjXKXhhjbSHMnGCaBF2z69+r+U7m7qE7loh46LGf4zraInOLb6EVy
rFvjqO77b7LgsSa6b/lOsAwMLGpmYYPyzwZyreD28HJf8bV7C0+19lBC7V5UEN3u9Lm4Id/1JaGO
1NR4ISKVlp6X7yCC9lrkPPXDcpJ2xFecxo7O8ZcOknbKl+tHQLCNhItl2wT0UKGF8KJIb+T8Lwkk
RL3g7t2CjNUO8p1gCwVp5dDgIFP5rI+lTWLdGZIfUvS11UTtzqLt47s04qKvymhETSAgsq031XGu
slcp1TG70bn5EOzHmRzLpttRq3PUDAoRZmBPFhjAMnlHq17gvoI4kXAAEwUgU5XZAEvZdrZiedHw
eeoeTUzlXN/GrZtm/Y3ZNq9gZWnVLkkYuYRiVg8U3MfRmAmSkyJP4XEltZYkb5Gri+vpQc11SCwm
8Egl+HZ9KdulRktTVFnHrDjh5967EV2Qi8lG4NhMzM1yAq03uneTBxGEbX+0iyEOWnS57sd5hCGj
PSzWfSY9Xl/J9uajbI/GYAwV8dLzJd4GSlDgHSJhdCKMYneSbnT0bySiIPo3AHKxxO3NLKU1rUGC
gE+2eMMh/VoepxedOvQcEDTQsWlg1a5Se7atxJaVXdgK0oOipXK3QbjkFU2ZAqsW37YJ3kIGPQSZ
dVRjUdpz2w0vS+U2LU3LAC98xIpz8BLolj3q3wthP8SWEUzKYowajAWq8nYprY9TVs5G2CE9MhZM
ZPjYgeYwjf4AetdGOGzQwrwODdYN0fdo3ZRbsMp/16PxD5BhbYVDhsYIh2SU8fDp4Qflc1YK3hxb
4cb6/+dcb8mJnqPhnk1edRD0QBOuzypnojTmloOpsqapJtV0+YOEbVgToypTLCOUb/P0bJDYpc1z
3uiCz7X5UFwbUt8jaSXNSz7kbKgYNfL+K6C09zNkRJb9AO7R4rPigFn35djtTDs5YZgtsifRlm3W
Xte/gXs3QFYoNyeKPk3GcRh9aX39Xt0xCbrAC2+jz72r7EpUmWmyM35chyx2evige22Z80mmGV8O
BvrPq2zyCtK2dtFIN9U8e4VMnYJEJi7L7Om60W0Xuuwt56Ja25tqWeC0sU/O0kIjphjE3UciF+I9
VZcTtesR6oD6zi3L/AaqVLZmqg+dIpqO3bpZ1p+Rg0Oag5VswogpuK11W6/SvTU1glyayASHg30W
TcWQsAMxP0jE70eROsQ2Bv56lPNyi+moKUbaI6SImmNRSE4b+YuZ7a5v/fae/DLCF8qUwIjUiOW6
O/K4TE96+zWIv8qm4CLe/lYXK9zOB+AIMHRIubiYJVzmR02E5BtyNSAYWiUwuP1uDZCzBbhN3rqe
DSQ3MU+Y2ObNdETsfmbDMRjCxkxh78xOdzhJ8G7R5MjmGnFTyTKI2wz1DVNWV5YURW1kgTfGzdRq
lwbmvlf+ZCyOXYb/b4Kd45UJ8N6Arp+tUpULu4z9vBYwOW16w8UAn6STwY+Rm9aA2XwMJ0fLTUTu
mu7bJOKV3vTslRnuzWNYo/Z/pF3Xct24sv0iVjGA6ZVhcydlWbL8wrI9NnPO/Pq7IN8ZURDOxhkd
P1pVuwmgu9HosNZahgpSqph30zPUjqzDIiwyi6QwF8kapWE5SmgPNdb6vlSnhyXJD9YgwvwWiWHu
CsOwo1Sb8T7uTDcKM7eJzt0g8gUC5WKJxabaiNIyhwEZ6knK9oVo1oV7A2xOhC5yo1lxnM+trCEU
+tOYRukzaBAhCvj5+kVMDbN6iCDZAf9xTdslosCDy7XUn8LqTsX4xSTq0eRv1psUxtvkQCWJ7AwR
0bD61nC1Vp/xZgAk+XsVjLNpMI9dAEwGjTfLc1pea/UnHnrq5veZm0UvSuNPqtyMkI01XVstnSwW
tWhzGy63YhhvonYhmPCAuPsa5Kye4rS1B87tAugq170ve+DjAzxODSqnqfpUjXUjnB1aLiS5WAEs
A6TYInKm5nYq0KqUCWdGqPF9CKfetpIlELOTebHUCJ2Qq+LUB1CcABoKoCp669Ap89oV52cFysdy
hcfWLJmLrqEMb/40Df2IXjNB4MF3OJaCyjtRtA/0VKlZDnqGlJGXSNepdGqWk5ULMkbcRQCCQ7aI
oqsaWyrJemi4QYs1sR3o7UkXTWJxk4p41/0jgPHNrQqMT5tOKf2B3cAka2BfU1I5sst9TNSJ4AZE
C2KcNAa4a9A/mliQ9iPWHmPp1+Uwipv2UlWMVBDNoolExpjCwYpHMq1woHf1IUYzhOrSrsnQA54B
qlrVC7DRvcsyuXqgWgQ9ooaKXn7GDa16q69GAWRH2zoM5CGSrqr2+bII7rah+olIWTNMjI2/vxYk
fcrbYcCqJPU8taWjzqLhGu4iNhIYXz1llWwC0A/ZJb3dh0O3b0LQKVaRwGZEC2H2quzDoSzAKoGW
jkOonFVdYDDcnBlKFRqsRcFRsHPog9zaWAbKqK/TCMfuivZ2o6HoRhRmclthtpLoUjdXdaRJCpE1
hDWVnD8atXmVmwYaTIujiSGbKNO/yRm5R2LPzYfmpgrrU25ZotVS8/zgVomqqhRJAIiSjLYXJEY4
jt1AuD1hTDTf9Z0LDClYb7GLAQ/hXlZDbgMXZP0tj83Ptx2oUosUs8zUXdC6cQ0givEQHTOM4cq3
8TWFeil2OsDb8kAVrPY/SNcNQ4YrlC12LDYyunyeKxhaepZ+2jfmQ3Jd3Gv7fp//rveDVz2OwXfr
ZvEoJJlo6Vz7IG+ymVhAthL0aIM53rPa6zJ+6fODLcQ840ZlGxnMaZZJ3fYdglhvks5t4skWGDhG
VxWiufG1xpbxubJuI/n6XnNrS0rmogHeRYfG5B0QKHf583Izu9O5DyJxkyn/kgGfAe4vE0PNbCkC
KXLAfSHr8ao1BJjdkW95CfAEQKEMTmNRDM1NAsMY/pHHWGYbtjoSV+ja0J11R76V5/wxAwGQCSLE
s3al32HUw6mvoCeu+DLgdoOroF8wMNKnYZaaeVMlvYa/jT2dbY7ujSf0EJ0UpwEkpenqd/1pdKyb
ZwPP3lP3XBMn+XHZQrn+dSOduc+XUq371CgQZ7UyhsowgDXb/mdEYAwP9QKTaOzUohkuWZjQea8C
LObyrhbhJfwHdflHADuzWJNqbZaYqqc/eyBm99BmEZ5fwc6c7kbyEApfXhHX7vQ3gcyRyV0zRgS3
LqCfz2prObZ5aypPthAMjP7OB2+9kcMcTtGXltYNqA38AQOrAm3YwVd/rTzpoIvm8riLMgwVIAIm
5n/YEcOhWkBgl8BhEeUuVA5ZOThafbtkojIEP+LaCGIiBysZ8jKjLXOtN3ryk34qviypY3dOf1x2
oVOgTqwoOyFGAvdFsRHLRBJaOoVyseDQ+pDYu7JJb8OmRHe5cZ4lJaja9BtttQ3X6bZOAFy0yj9B
G/GgJfnusvJwLW7zHczFEI1LFc8ZHSUDuGB+a5Gny78vOkfmUpjNcpVymqwttcYl02M+r6hp3tiS
qPeI2wOivq2EbRidTE1acwlvNBJQOP55r++awPbD0ul90Gsc48YRDj4Idu+1t3kTRIX50BZWSE8x
PSvlYen3l3ePHw9uFsXYnFaHeY7yEiaoOnV25EV1SX3dzE2QpXhVK3p+Wq3GMZr4i16KWlz4ISLg
O1DBBeAYEhXvL9q0mbTFkJDNoaahujD8L8aBJkHJWd6L6H/+w1LfpDHXXq7JIdASAF9NgvFco1Iz
HpsDAcqgKBbiH9qbICZ+6A2MSM/UXy7Vda4HdSEYW6am+8FPbraN8ShyY8QtoUphDF/WHM36K3Ei
y5/Wn+hTEIS0/OzLRhjjR+AwwL9Jw3i1wD0T99V+mYpDOpIrUgAydMlcUx69MMtOIKhyzYN8V8jW
XlbqYKmM/RIuTpzaf13WWm6wufkmxqd0UbL25UqRDsBN1VtOnewlS+BXuDJMioSH8RuMDzOXXrvU
yjoB+83Tze9GfJzkJ7URnKNIBGN7aSrPNVh58Niv9KBNbSePkPuZVsGbkm9mm6UwZpZZ8aDXE9LY
6YAJTX0fe6A7+ka5w/AQ2YX+5cPhaj/lW8Nz3FLw+e+Nei6rMZKyBSWtaNmb8eyABFDktehvfLAA
G69Hk4pBKPleBq5Uy2gzk5ZRVkrqDpD4dk8fdrQfL78SsaJwDwrFEkC9GrqFusl7ceE6p1M64Q6z
1XOS3mbaU9ELMI24Nv0mgq1vyZPVVvmIxE/TABvNzm6NWTlaMQFQb2KdWqUUdfJzj2kjkNnCzC6J
pJRoj9Cjk9pcVcnushrw9gwFIEMDGqNGiVaYPZvXRll12KhZ5MdwtP10Mry81D+hbVsxjC+cI2KA
vR2T/4gb/QnN530rBZdXQk+XVTYAX8qmYlqwIha11eqqBnDsiLfHXX/476vOXDPdyqEntr3r67Fd
J3SZ4BmoHpUdbqhT7SvHxUudzBPBGPCOfyuMPR5rzRsF1HReWHgjCNZUuxS8GkTbxpxMZK4yaVN4
nTIqbwGevlea6qZJ6yOpUx+YK8eeRHermgtOi2dI24XRv292ETVPfewlnNaSP+ThS2kNjqrdE93P
C12g4sITY+6hPioqoBfjxJrWCQNKH9Huk/MEZNge5HiizhbuINt2aYwbyqISBGIrwiWau6PT7iBC
DyifZR2IJuu5uaSNLHa2TIvTyUKKgA6yhUHs0m5x67Y8Na7k175xY2FiW3aym+aUnoEF9XjZ4gTK
yQ6drW06zEaLtJ00BhlpnLASMRJT5fto0ybmzUxDQemA8X7pWFWakb9GEM/GfGWFezt9VgtbYAP8
hbyJYW74LO+Rf1zROKjMxoOlT/eElJ8IIjQ8Yf9eCXPdEq0s5GoEzoTcPNXG6uTaUbJEQKlUkT9s
lwJuS80E3RswRd8bVWJJyliNuAAN66GtvmbF6ijVUyfvVLLPVFFvLvdw3qSxNTdN6trQyOA5FCPo
1oOk7sfiYQkFYRH3gtpIYVQgGrp5rGpIGeqnaXgcpOMoHS7rMdcXbUQwx9/E8zCHlANFHlZ3nv6a
1Uer/FaUXwEaf1mSaDGMFqAAUoVahazaEt/lmPGuq8CcRO8akRCq7RvXmqd42IA0E1d6c8yTm1nb
zaPA8rmD/gi6NSRCAe6IrkpGBugCkr5A2P3/GXtUpkZnPJkgqqGtXpEn7cTgBvxzehPK+PG1QmU2
r+ANSvl2NI/LNDoZua3x8K2HUeAS+Jv4JosxpaYN9VlGBt9rlJcIDbBDf6yjh8vawO0LBK4ZUqyG
RVMW9CM2J9Wk9mKFCJ1fM8rJsxz0ZwBBnYBW8ooGQ5zqULygqnzzmVrfVjBz6dMRgTkPJ/rUOIba
cxMH3SCIlLk+dbM2RkO6spXXOYcWdooUlIbmE/kzXSzbVTD6UEWgtSxV2K1dXlkRMvFx6V8+Ib4W
vB0QowVyJTeS/DrIYf/Mc5Rj1m+NHgniE8FOsdWoGTCUujmhO3SN672US+c+/gzk8man2KmQSZ7X
ajSQsp0TUC610akJR38erODydolWwjjS1SZSiWwtVqK2Z6OcDo2tCE6EKwIMesAZ1A1is4XRphwx
rGbB8WjKDyIdh+jl8hL4nm0jgH7AxiZTM66KENh58GyU6mJGBJcd+33r5ycM6L7iJEm3nchnc7OW
KCz9sy7GFUhgL5A6TE/Qx7/2VXXRwvAL0MD3VuzIu+aWnPJf5uPlpXLd6UYk4wRsaUS1vAAZemSC
7MuuD9msOlWH2dEHRQg4x49UN9IYf2DFWhMaCfxB9EQyJz2HdyrIbei47vKyBqlnu/1vKXMoF1ON
+0OItC5aLeMswqHO0mmCblpXf5KYCwjaC7AiJb/A9HyzuuvTdDPtNVFVhq+wxACjuSaj7YGJX0Y7
mRqDICarilstO2bz0+VT5NaZgHP+jwDG6Iac2CGwM5BmvDIC2Vf2lWs8/qSaWnjxUdRyJxTHhDBl
Bbpf8H/S56/szucOvSmzo9ybwRzUwC0TGYZo+xhzNA0VBCJ0+2ZypgytbaG6gg2kJ/Ahat5sIGN6
raTrcmosf7erOxIY8ByKViR8GXKvk40kxuIIaYxMy1EZp1HT+Bi7iW+8GJ7hoKNnp+56tw5EOVh6
Q11aHGN2iaR1eZNFyIrExJn0eN/02jkGmLsXr5gwzvvU7YkF7mBRczF/rYB8Q/UYneVsT4dcZsiK
LYjbF/mGANNO31XZv3dgYA+BVaHFU1bR1PDeVY9WZCWG1OHxGxZXZbrus3z2ExC1OHFRP0Xx1AtU
heND3glkNhNjX1WIV6/iSc3s9FW3n2PZURU9QNvUXurG4LJmcrYQ4gwUXFB1kUHl9H59dZ0aebMi
SstB92VJd7Z0K8SK5tU9t0LY6MPorSm3SaYgbUYZrKsAs23yQ/hSn0bXDprd8lxObidECqNeidFL
iLXRvQHkPCyN2Uq074e1mswK+gvAGQ43Eh0pA0yFgVz5h8hp8c/tTRjj+9cQgUmtlQomRe779lzK
nrRchaqz2qn/mSN7k8QcWWmupK96SGrSQ5k9WuFNWBw+IQLdJ0RHtcM02LaXsEIdxJByxZN1IIlP
OzPHyJIueJrQHflwPBshjGmFld1WVVQATGvSD1oML9/lgdQmvqoBWMuw/GUuRWNSXHXfyGRUIkvz
Xh1jmLOttH4WPcyL7iui8TaREEYVGktu9Bnsrt4yfk+XxSnLh1X0OhbJYJSgWec4MqHe3qIEdnXU
s2MpasLgXIswHAMvE/p4RFzx3jXIYxdKWTwqXhSel2av44X6GS17E8Dcu9HU2Vmp9wr6ASYX+Du+
3vTeDHTUy2J4yVIkqmS0OZnIwOhsfwdQ3YY5NaFo/a57MnfrXvfn3xhFBkygKJSgOvtBpzeiGJ0G
L2UzmK2ueK3c7brxXKVBY403qvyJxBjWpIHNB2BZtBjx/nCaMV/SxchR94zSxpkU2V0IFhb1d0U/
i/ANuI7UlsFhQJlFDBaWK+1mS17XWvEQuAPQstyhPyw5Z4cVfIPRTkRzxdW7N2lsc0VSUDbTqkBu
aTwOIGaRle8CheBJsClBqwJ4dBTnmc0zS5IaxlgpIN8zbyh0/XhKeyfeLbfLT4Cg+PVVruwuy+TZ
qy0TMILqqFTKbJnSahcUyHpF8Vb956h8J/Z3Kf4pEME7JuybDJ44kJ4Rtjap9gYpYwNe29LGh7xr
jmjW8vQ8vesHlOhxFw3D7OZa57dLvmuGdlcuxGk66evUDftkrq/6uPTKNTvWZe+Pae/1OfHNbPyx
LtleldJDYbc309A61Sr7ITAQkkHxU0lBL0A6eZKV3tSD7fRAJymn1TGNJBj78ZRI/RlksVd2qAVg
Kf9e6UAjTtRdMkj7KsT00YpcZaqVu2EaMSJG5EPb1Icmlc5NO++6eBS5HW44stkntsAqYVatNkeE
I71nOiqaLJug/WF5Bu6416m7zNNf4JEunw5X56ByIP4yQWb/2lyxefP3oVU36zIik233Dmbv3Xx5
vCyBunzW99gbCcy1Y4KPN80lLEsFiEu56/cT4n0xUhove2Fv5TBXTwGjCtdmRmLvMHudM1wZgKek
VFdRoP6k3U/GdXSj/PtU31bo69N/s31qWxNJ1rC4BmSEveUVIqfAi99AeQgkKRwRgJCpAW8E9ICm
qZQVl4Q+PXfDzTgtzhipTp5dV5bhXT4prjPYyGJuidZS4rWaESAoke6u8g+zrVxVE3g5kRAm1FHD
pc1lFd6g60231QGMS7pdlYtAxnk33nbfGK1bmyYtWgLH1qmDM6Z3k9E5hvolFxVQRMthtE7r8CbK
iwTJcrKzlJNOdpke/E/Hwhab+jwLJyVGTAUIKWftzkX3OIe//zcZTKqmbPRYaXu8t6JFRj+R4dTy
uI+T6lPe5h9tZke6+j5ZR9nCDdeYi7tWgRGJZvEE58EmSQcDtE0khwSryu/jNXEMSdmloQgMh1dY
h+GjNooGK3RcsC0XiSmVgyZN1FkrO3TEB5KrXP8Z9h/2haAQyHfSb8Lo3zdOQC3LcSh02Iyt3StR
7eifQet+txy6rRsJtjHU40LfpK23+HQ5kd/vM3AhqpgiCyMhfRffrb2tiHU1o9SQFlUtb7bA5Xrd
EN1J+pd8MJ2qGf3Lus1LML9bHONySG7n1tziZdr5skunF5pfxmF08+sRYybDPvJEvQmi82Kcz5QN
XdzpcNpz/mXMnoX0a3wlf9s9xukAqyyrFZtGCnYgK89T7UmxQOV4IxjbTWPbK9YszMgkw7HleRY5
4DJeUOzOUL3X0VacD17RqFeLov+uIhRzpya5JX37w1bT52wpD3VGAmWuvsspOLjs5oVCOjkJMXaX
T1awz2yCuemN1Wg6ejkq1yGcY9PGAofF1VMMvWCg0TaAB8D4xWaqVWDwluhutgKzz4KaJEA/bJ06
roJ2FGFt8Dd9I46G0hsz7NSmMMgwwHtdAa3N6xqnPzUeWlrcIvVGd/KAHxjEBOjb9ezk7iB4+XL3
cyNeey/eypt2AbEe2hX79WVdu32iiCp+og1lXBma7UFu3uLNVssPa/G1ab+i3pRMv0ksAGDg2shm
LYxHMwpUB7IEN9qcflkSME1hOhrPVsGOcYPbjRTGj2WRLNnlggOj0/5DYB20IAX2ubAPnb8aQIpq
GroOVLa9pZqisWsMrKbzaWc/5Z2LPeQM/xBYUuDuaS9KGvD9Jspy/y+UDTyM0UwAZTDQeoeyG67p
1BcwuDKAB05eujeep9P8ctmgBctkh8zVtsVscYgssx7KV2CTbh0JWHd5nD5dlkOP5cObZLMyxs5W
ALzbmQlFH5QgBhcpWLbAq/VDkkR1ev6jbiOJMSm0r9bhsOJiJQGlFgFdoJ/ugNOQnJfXIcv0ajoJ
U8yibWSMLCRoD2jNDnZsf1/qczmuThr9uryFIhn07xtXpQ9VgjmvFl1doXwwcgJ8d81Hp/q3/00M
Y2BhKietJEEj7OQ+6mp3LI6jIgoa+X7Pwuw3cHORVmYCBHOSaz1JkPGTyP0Q/hXmd5cXwXd6b7/P
xANFV65DaeKRHYff2+Xckc7JZydRgjo6XJbEP5U3SUxk0C1qG3YR/AQQiJaqdBQU8YfHT8hA1Gsi
6YbpSLY2E9XjrDUtdmuqn5Tsq9EdGmt3WQRvpgN04+hkx5VL2cGZE+lMeyjDqkES/qzfUM6m+QQi
l4P1GO7xzv6eIktqmE63F2GUc/dvI5c5qWSVABk2IOoZ+686mo7r6K6Rf1xeHF+GDUBI8BqBOYmx
nEVa08leDdkrw2OVeam616b9ZRH8QIK8yWDMZiENUGhMsBSYD6D2Cp18lzWOoz/H3s/OU9yZEs/9
pbug5jWFsb1ofczZjZKhVxllSJgS87e8Wl5arJOTYI7+8iK5cnQVsxWKQbE1GNeqlKpdofcJYb1x
qsfrdL0RT7LS+O7DRaGjARfZWDoMzMR/sToW5trrMu7dxTd3uTfu5Rs69IwBU+/ycrihhG7jKYlq
AEZGGNPVJ2XEuzX6E0pQ2lI6s/dfhBJ0Wz4sCa4O4BoWbctgjqcOST8uK9IJrxxh+wYvV92PDpQy
hnYvCsGjuM5vI48xqUhXM8VQqToYyymJC9eeJrewiSsDtnZCef7yNnK1YiOO2UbAbIxWFcG6jOUm
tkMvmnf5YAnCPu6FAeZVwJSgf9FkSzeU+CEuCyJ7Q3yVWF9yUdWW//socykgjTNltowygJ05i5oe
9cAMLXF45yWNf3mbRBLo3zfXdwaDqtYEDhaFOnC7Oe0saiPlxljG2xroQW0k2FZRt4oJV9ono2OU
p0Q7rXrpyMPXyyvh+7qNIMbXZUo/Z7ONE+982t6EUYDntndsdz5aN/qxQifQ4Obnfpe7y0lEOsbV
NnDAaijjWxquq/eLXKSkG9EHAoin2qkQl0TpTheSSXHPCvUTTKwBx0lhUYS7dpLSbqwwVZHLTmd9
R6B1eQu5q9gIYEzUkkojmy0IqMubJezcCoCZUu5dFsJ/TmykMHtVx2krxzGk0PapCu9ohyKDh3+h
OccDllwbgFlPcEXwJmpt+02mRckUNkooz0ZsrHTrjLKKvamZAvwPqARHty3yJ5DLOgsQrKzePJZt
96kK71Y6c3tUuSUtlQxXS8kfyZPyg0LK5veqI+8bQVDB9bLwRASoKnDtbO2wHMGHtTQxqh+9+pAO
qotOzkMRhW4dWQ6Zrc/UXu2NPMZ/lOukIQx8ffhW1/HXyM+ABmLfSUH1EF6L8hKczjtbxj8MuZow
AY2tgqxTVFtyiZp/51uB4uXgtSQvBFPtr6VeT9Q5xsnuUnmAyQEPuo3RFSa0WNuoMhVaFqV96dUx
OkZnwwmd3k2P4qwL5434Xhqzl+lU5lZbI5AZjosLOBdP+dEcwX0RqA9mCzgeVLNLRxd1Z3IKZlQs
kNMoHpWtsLktEy+ezsjxtJKPlCl73HdXRdA74+/Fa50+AMA2ONSVl8te4OOt8F4o8/Ju14VEWYac
QqEtXpYce0XfkeaoC5nq6A+9D3PeC2KOcJpW0FprKNfHZ/PG+jL4q9fegNoIr/1+P7p/mkS7s+Jj
PM1VncRLv4jU9qNNvv8E5lyNDOUOPbFkb4kmN9J29pA4s3KQk7Mt/b68rVxRwAixVVPBcbL5IWQu
qxVPftlTY8iIb4j1BVij2SgChPx4U2BJb3LYlNAKkme9SxeEDQYm+m3bM+oUXfX/fkTyvRjGcWK6
ZurXLELyuXrMzK85+Z4nB7O/b7svl/eNHsEHLdmsh1FHoCilJHl9i0nHmVwpmSiNzt0wFInonDGG
hWz69+0FVK3FOsh4QCyvI7MAaL3q8YQw7ygRd+i2mBUSXnpc1Vct1QSkmG4jNHkvs0+R5jB7KEM+
uO1B24ceev+OFFPMOP0XeEn0Dv2wh/DJ6C+STaD2sZZWkbaSdFgaRfuxnl4bo4H1EwLHrDlUu9K1
roFDGLk1xvkrrwwMwV1El3NJPmNmc62mE4Y86MMJxEfg2gSE9EGMuMo9yc0y2ZNc+wmD9xrAIpt8
P+XKacnlwKwzQUcB10FuxDDRrJWHMxrDFgz9aeu1YemuNGtX1jTsw1YSREdc5ScqbcpBszKipPd6
MpRpkaYFDq4vpH2pKH6uD95l++Ju2kYEY18zkaNlKHBx9/F9V30poyvxQJ5oGYz+FYmeEMXCMnRn
3qV/obgMzBv7m3I9eNCDq/RKNFDBPaLNohiFw0xmXHSmhAdHicpo+1yWrVvOspMW3/+33WNUrjHU
Lq5ouXwhO0I7Pg6xKGHIybTB1W4Ww+hbpDSGttBMm/UtDvKDvusfEp+mBGhrPjrdPPOY+8nuE1Tl
VK5OwGqtA92KTXcYAF2w5dRE51n+6qQkXz4MXykrUbL791m9d7JYPLLcjMeVpFgjMCvX+tme0a4j
eIXyFf2f5ZiMLZF0maQkB75nvz5oaH0c2rt5jQQGy48U3zbNZMxJrxUg1k5QiD9lelDZ+4iFd/mJ
4ooUOyNySuEYimhljHlFkWxmJjg7vYjMh1mxH1r0wqWSLfDinOchPSQL/8CMASxeGuJsbkqjGLs+
D9E6SqfP5CvUShDl2/7wk7YgxEcz/USi8r1E5tkbhUWkKTPeTDO5l5KXdBmcZPl52YT5vuJtVcxd
PETDkKdmBuekZKAsTNFWCJTm+IcELp3LkujXfrgG3/aPME9dJA4qcLBAN2owv+UE6Py6uR9lclsM
tm+FbaCRRXRm9OwvyWS0Xo3WNpRCFODpAzfbJ74dOWbrmneKixbwPd4ss6jDWKQnhLEBGRnZohlQ
QU7hrDKAnCkgn86ftQApBGcGFIPfC94s/OfgZmsZE1CAGD/KKUQqN3jHI8NUueh1uKqvZbwbJAFm
OTeU3whjbhdzzqQ2LmFvRlg7RVe4pAtsEsTqMTQj/7LOcG1bRz8XBokoxBqzsD5Zxkku4BjBk+qQ
6Tgnv5Xh7rIMrgXoNKON/l+CXOJ7u04qrZHCCnnAonhoGsnBheCEJMeDVlAq5GcJDBXN4KhMAXKH
sbW5jGZtpLMu6CGeaBeTk3pWtLe8zpt9OfkvUPi5+/cmke0JnxsjWYlOL+hmN45PmX2wJBEMEt/p
AzIXg/I2kIrY9N+COM3I6dQLhewl39UvFfpBRneh1I5X3aHAhSm6nfnrwkwCwXvS/kD3JXVhbhY1
9KKOBq/VK5dUxT7vdPeyanAjN+NNDBN7ZEk9kCLGgdnrdTo8metnLmXM3xEZQQbKRIx6R6pka3mC
nVO0zsmAtyirnSOnoiYQroZvxDAWu+ryCmQ5JBlJuTzVBDhFkj06fTIclN4UWCxnagSX1kYYPbrN
NUnyXE8KGRVeyom5fKFIaetxObcAFRMlt7nHg9ldTJrCeonFbJ+uk3WNNDQ/Jc3iDGrsmP+en4Eu
5k0Cs3MYbEwB3Io+DGv6tmq9l3aqW06iYUJ+pmsjhtmzbMg0aZ7QhGHc0UYWZS+BfkpavHr/J/mj
ovX9r2kf/bis3nyHhDY9PK9oiYBtrpcrdO5qrfLHcmWEapj1vu52FJoID+GrSpBs4FrtRhwTz9hy
3461itu4Xk7tGDtjfdsovXN5Ua9pwQ93/kYK42WJnTZRlsJo5WN/mH7ROXLiV0F01TvdWfaUYPZ1
t7tJPNtbguGUPV+WL9pUtuW+k/LW7ibI/xMn5p6Reulz66edozqxL2kOiHwvy+QawtuS2UxpVdsg
MYvo/R8Ftvy9jv+6/Pt0yy5sKct1Ha9Z1kgqHEjVoIkxeuxjwBYlTjted0mAmkU9CTsNuUkbjNFh
kBJd8B/4Y0iPbjKzpC3F8y7GBLvxQ8vWXWUEafZQac6w/Bymn5dXyVVPzDch4aAAvoJNqi8mWfNl
QN/ICEbieldjoCfzL4vgHtRGBONPEimqQU4pK15GTmp5k4+iSFAkgPEkZbumcTrCk3S+/hXzQTe2
P+3We50Gny6AjVxNoBp8gRqINwE2BBVkoqehjrM66ZFAaTsP70sn00WMm/xjeZPAxNN61sOeZNz1
un1VIhsZ3lqiCQZ+AA1cu79XwdwkKijeYoum6ORg3WUgIJRvc6QX0IDiLHsRQwnXml67dcG6Cg1n
HFQ4YgAgotBCAOcMyvxLiinhQvPX7hoIWsncOpOQq5e3hwpNo1AGEfQEMG/XKltb0oxwEHr8ZYki
R5plD7jFn9DurRTGvw9ybEVGZCCNsf6yq9jJicC3chgjYTybdTBbJy9xP00x1oE623H6ku7qE8Cj
C+KY1+HeDHqAsVr3urecun3tmV4GH19/psSAtgfLIPgUDS0W7wMcHR3XWqfAv1fJVakdVvOkiWic
eQHbVgQTdwLLoGrMEOq4rk9D9HsgtxixckbhSDzPeLdyGLVYQmuZShlylPGYo7GmjEQDNdzX8FYE
oxMApFdzYtHbcCYP1TwBEEp3LfNZH4eXFTQmfQiIBl16sdZfSm7dFW3jqdZ0lBJZ8MzjrxWBKcrP
GM5nB2+atDLnlT4le3OvV895KsiLi36f/n0T905dosZ2D6u2tOWx0oe7fp4E9sUBJaPq/7YGRvU0
9AfIPVV/jIL6+Xn07K+0RSEL+qNyp68OcSxUgQuv/NVU3uWbi/40GwJsRTMqmVpzJackxM1laoG2
jn8pRP8Vp2jhvCyH5xy3chiVVHo7Q4EPuevynCBzoh7AqeTLe9EEjHArGb1EF2ozSFT1x52200+R
P71Yt9aZZiwxqEEHWksk9SJgdjsASbu8RrqGS3vJeLG5SZN5CqGKIwjEZS/JjH1iH6Qew8D5/WVR
fE/yt8ZYMpN0s6IojNUKy2znygvbL3IXQ17pTMuPy4K4V+jbwX0o1hiFNCSZtkLSTr/pD5lP0ESO
MnZ53aONU5Qx5z6ZtuKYqEDVYoMkRUszzcad7I6P2j4L2n10IJ580wOpqg1I6hJBQvGyFeAyfW/k
dkWWfljQ97Zkz337MDS1I2dfL+/kZQtAye69jNIGsF3TonE9P+S3A5qKs0N1q+47wWOM+1BHZdkE
WwxKo2hRfS9HWauJ9AQP9VQyTkXXuXpoOKs2HIayO4BR5zFU0v1Q9b5RmKc6bYQhPt2sD2aw+QDm
CO3IiJc2Ql2Mchck94VPOWz0a1BrHHK//SJiL6AWfUkcc3ZdlkXzWGO9vdz6BFXYoXDC6bHJ7/vu
V2I9Xj5FblaMQiUgP0XHotkidzGFa2YPsLwCWd+djG6y4Sr2lNS1ZRfUhAf6xF4QXoqSIlwVVRVU
ei3ai8R2b5u5LfWwDCT0OzQ0ZiZSp9K5NGX/8vpEYpj7AANYrVLIeJ/p5YuuF45Z/MY171wWwncq
m8Uwt0GvGR0ZMGDuVbFrBTV4pMbKM1FApy3OeHSKYMC4OrKRx9wKgL1Ox6nAqsqYfOtW8yGfrVvT
zr2ozncr6fZ9Zz78j2tkbgNVHtVSa2n/MdKnYFjzjGpneYNHQQgmoI+JHDX/5Ag61QDQBWQSxg50
HRC0KUVUmO0qcTqMIzuWEl0TgnRdiBETpUD7z+KHRXtYJsWZ1jZIItlDG9qpS4qDFIkAczT+rr99
EePx0Ae+jG3SgOw4jB5xifiWjZGAue9ueqm4T6OqA3SG9lenGADslrWrXloBpmGs39QqdAtJuu3L
7Chbxfc5rW6batFdVBKOYaN9qzr9msCtGSM5xWt43wDKs0+Mb3Y2/DV03Vez0Z70pdbcaVx9zZLc
uSDHummfpFXeV0MfWNYAxjtTgDjNvZXB6fn3EdAj2sSKyty1ebsgEaZhXtq6q5tkV6l+LItemnw5
JkBKabMN4qb3crLeKMJaQwcdKX8YibeO57U75J2grkGP54NjBTXd31JYP77meloYaJkz5MEfAM+Q
mY3g3uUm1Sj93d8yGKXNdKLVDU0HIWX3CqUTww2MpxKkfNROTFEVj3sJb+QxKlmUfZaZmOBAFlvb
0dDiz+i8qI/+Pzi4t3UxmjDLTSKbNdbVe/VhpY2jeNImBwAOBpInAgPh9lJsd5Fx2rrVSsaIOwuc
baRyaqLu5Tb6P9Kua8mNW4l+0VRNDq+TySU3B0kvUwprTM756+/Byha52BFxLVe57CdvEwN0o9F9
+hw3m8ZDp6BKKtRhLmc7wLZue9KFcrx8q5LoOq2jgzCIt5FkfBoyzTGgUBxeDoKbGTGETjBxRB/V
LNhiBUArigUcIVLmVwP8TluHMCuAF0jM8TlJFJ13s9AD8+HQniyykIuFjGMJIkSU3I8W5TKCiieo
jJ6VvegWvuX+e8pFvNzOzDGeCJJftclq1OUyaIW2LxJU3WNUyy5/xU13p0ohhgGIpcEiFEDFIk29
hgxnFUA0OhcowOzijPiJzLlDNq8QwAUxYwc7H5TfpgZF9kxBPbgcglHKbLO+gwwPZzXbvnFmhTmt
0kDMvl7gG51X7wQbZLh7wel8I8jD5IF3828GMRU3IjohIGBne7Nil5FWJXhPjORgdoGI9sTlzdle
zskC24utZW0YADb7OV4wu6W7hkmAyhVG3cqA1yB96zJ8ON8YjdYNMFqh4MdkTqtgDirpUMxOd3Lw
U0nViNz2SjmOXmQvfuOuju4v4TihXkB88Z6z2s0AemafyaQMJW8I6iGACe7rHSSyH6gGRuIVjvAM
okKHanIn7kRFx10etHrzdJ6ZZhKqvAL4Z9ABV++SHfhb6vqFZP96eB/ufDLBjm0IUZ5N0gRP05Sn
ElQHUxy0RelyvuFmjDqzwgSNTOgWTSphZXKqZ8oMIlHAwI/cXp3hUeS+CDdd4Myc/D5baKZ8rroV
363Ibs3YUxLei3N7PRo0i3Wwz2N89r0BQdIEhUioeFA+U93J9smTdt3bdLIPir6TzXOC7TN4sscE
kEopoOoho86S7xTKVgdmL/X/YfbirYvxtXJcFlCjIc2iKCPxKwRZQ7jXXnKEfeEKf3i+T8tiXCst
lqQrFmpuajGsmNpylNqqyOV7o/v9MYSc7DB+NGIaPSITAhadLaXUAGMYhbpNgXyWy2P42XbaX8ZY
crnayIsiMXE2huZbNz8u4rPC03TYNkHZH4H2gQwV3cazrDsC83CutBhgTdV7zbwby9QG6zgnzG9m
MtrJCJM4zqD7blLararru651JPNzmj7kmFghvD6EvHnsQOdtoG2Ff1huRFnNUT1Z4K8UadE40su6
w+PxVrk2riE+GRjgyl7cyq2fZg//xivvHr0QXk75Vsf4cErOfgUTNQRjltelR065aOsDFOU6t5jJ
EyhHwI0fj3vdkm8jcXlo4vi6lKbAHAq8uLLPwwyiT3P20rl18ngKurg9Fsbs4V1013bzbTbMXm8o
/ph3xzEprvKx+goSqL0pY1Ac7z+vjwhH/Xsz/p2thDkfWq0a7VSClSJXX7v6bpl8TjzfNgA2VSig
US1gxqFiFIoms8PLm6pPgUDRbgL9s+VogeoWu9JbwoI3arF5GsEX8bdF1qu0WWuk2MCRVxTct9mz
QXSvq4/llLt1zENebKafOkjtoAYMTAmLJikmmSzCgJS6sLR70KQ8L5pi52u9V4qWh8zaXBidH1GQ
gGLujrlKrBmgAYFSAer6sGs0+UWQhtcsw20/N7ukbDnvk+1q3pk95irRyzWxxBwD1XTr8lt6Fc8h
5bj5DgV1d/3aP/GmRrafvEA+Shaljv0gmtePc9V3KfYO0sKfWnBFEg8Y9FvVtYLKBakw7y26/UlP
9pjIlRnTus4Jtg+b+7WoItS7iJcrhgN14MAQ/wT7JlGmIMweYTaH7YKvRS204oIvWkJBLz50wJKq
HIfe3rWTDXYarJzqRmsolQD0anctWEsXr3PWl5XYNOuIbPFx6bk1xE0vN99U6DX099n+8NApOjFV
4EmJuQTpMF6Bj9XlRJJNVzuzwRzHxZK7aKVjYZigigI8wq6aCWvKrygnA2VJUK9Lh/Ant7ZQOdKZ
XXqGzq7QLpprCzKeGGEZDsPwTOQbLf2kk6sI4DudFrE4frd5ZZ/ZY1KdZp7rYhIEoICkv8z8CrUL
W+GVr3jfkonK1YQJ6R6gCbdXYrtZP/V17vQLaJe+Xt40zlpYNv9cjitRyjCK3+Z+uhxKeT/MHGj2
dk8H1wgmRym+mG1yr0OvlXqDJzNefYCBN4gZhmcEVLeFS/m1mR6e2WLiRSwVBQR+UbUdFIzPaZH5
qbP0cCAkB/trsbO6/LaQR8eQpau0SBJHyj289i5/0214wdmPYO6BpBIkOYtpTtdCxXkgzmoKOyXT
ni0ru6nF9RmuouDmk7yklT0ipldFQW4HeXxStOiR82PoafyQCp39GMYr17KpDMFCDUE10K0AmKhy
rOsGDx0Hq9/nYebHr+NXxWkeIFflXDa+ebrObDOeuSgkKwwN8z2t8GWVvi3R3sj/6P1m6cDJg5fF
+qCXY0iCJvWY8Mc7Z0b+Qht2EMlDmlntFDTLVw6iYrvHe2aPSS2bWkonQ4C9dNf7aBGG+Y1GbLW2
5cfFhx+BiD5Cb7niYR02341ndplEsFkECHcC/oN3IxLrQN9p8KA2+KOG5JkZxoGUPGvijhBcFDpx
x7bo7LorJqdZxR+tAE7LRJp3TZTw7o6tGI5eAMR4ZdQJAQ14H8MnaR3AJYmpbzpWr1xl6EZSjEXm
p7zrd+uBcmaJjXiSKWRzCVkH1FhJ4yTgH6Tip1LQte7qtU7ClY3fcoJzg0zBpCqHWDGECFPmymNR
3hNphtwMTx+Fbgvr5edGmFOpqcIAmTYkFZZ4qyzfesDpLrvyJjYF0gaYVgYxH3I/xpflKu5nS0AL
d4z6Y7uWR2OxrqCxs9qCIF5LtVrYcimEkTXuMpQBQNfvTqPmtsbkp5n+RczB8EuqBytr3S6qPM6v
217/6dcxd3JtLrmaZxTx6ap7Chons2M52XHAvEd3m3oonvOy/c0wf/5FmDNbWkVmYRoDBDBV4+v5
FORm44M1IrOTdnDMuVZsSyzDeGoDuRsdCSgGdKRwGel3fTNzQu1WoiyLOqRcZRms52yHfcnmaF4I
WI8y4bpuH2QTMWl6EaJneW05prYi0bkp5kbJVkgadQaqqKMPvlW/CGqv2eVc5bBNzPy5HebEob1W
Dg29RudPUaBDFbl0yTUJM68Ax8fsEeBgTbv5tDqRXfmQf+Hpy2zlYOf2mTM11PNUdBh8odi/ysmH
FTxCUxQgRAIqYSiPl48w76syp0mS51FbJGygGkR7KaSkNzqyZl6GtO0ov84J22KSS1IYtYR6wjBp
N7JM0w8uDGozmKNjhg4iODSgNPI+mPcmuCGlVKbiBdU1PSD0YTMd+oD3OtwMrWeG6GLPMv9UEvVm
qVHXEqw9GglL9znmoXs3vxfYFFFYR3UOKPz3JkySZ4u4WKCiABUuakrw7ZfLG8+zwITusZ2MrNUx
7Jq3OyLcJ/Xu8t/f/kinFTC7IUhRJgxgFQMtWmWDUIUIvT38CSsCJZ385zMxO4FpNfRKdaQNXfmq
t7UjWTytat5noss82+tJI2sy46oBVOJJ65/TJbj8mbbD+dkSmLC2JPXUxwPcnTJyrIcS0mbWtQrK
82bX+BDVfaj+48Yz8Q2TJGoj5iiVWnnnoD1hqy1nTZsNt/NtYUKYVWhtYkCrz539n3ygOop66U0J
zccC05Ajgmjq4aFkHTqP+FXI+aT0aH3ISs4+KRPTZNCDCSm0Pt6KwbnbvPah+kDjNSXR7MKFlwVt
H3WaoEgqJiTZjn2j9/2oN7gxRms3Nw+dsK+FH5fXxDHBxk+pU4ahnmAC5bxFCJs2THifbfuk/1oF
y4rQdkYlgcAXTzXlykpDYj3+tyUwAadRK8HILPjqUt+WQMl1475a7y/beKurftz60yKYqKMo9aLO
b43lzrqJIA8IDAeRweGbdJNPzNQThMSFuM6t3kNspsRYnFLbozQetezVNMxwLtC1UhRe9k/Xduln
0W9/FkU69CYypGq0fTS7IAR3o10UqjZF7hGfB8zlbSQbsqa0XhIL+AogSj0iSZ/LyeT0fDeLK0AG
gE8TlxMGCJggMkzyKkUq+mGCSUSnHFMPhdtQmYXcgXSVq5P6YWyjY7eoTjrFXqTGd5d3enORKKyD
rxE1YYVl9YRqplkaGk6TSKY9kAy3Sd5yDizPBBOZLXWdZqNGYTETvcz8C9RQ9uU1bDr12RqYj4gH
r96aIyLxpJn2QHYZ9LDqmIOv26ydy2dWmGC8yPXfnV/xTg+ysDlmznf9RkI4/Fk0uLwm+ps/nPQz
a0zsJaYxQC8GlTDFaiYnFlFf1uXljkjFU2osXtsv3mWDvPWxWJIqySPRoPl6viOUFu+4jm73fQas
AkK1jn6d80YWNhP00xLffOPMmXNhXmIolgGimYqHtO69ctCPSfKtrXr/8to4B+QNRnNmaUQbMarA
puiu6sHMvg3tY4QW92UbdEPebxgVfDbByYrHNf5DveDMBlSFp27MGvXtsuzQK1UCCgz49w+A92aY
oIQcTZGLrFfdXMb4ewHJv6zlRdmPZ++9DcZhyVQZUV9Bt3j2F08BfBAYVsf8PNrrHUUWYXqxs0Hu
h2G4y59wI4d7b5hxZF0Y4nlsII4hSgEaLfaceGv7CXjbQXlO1TCBz6HyWe8so4SW8ZOs/Xsff/8D
GB8fhsY0G8DOAJ0UHVqNlK4w//EYgcltsf8P8ORHF3hvj/Fyta0NZU4ilVYjd1ShXAW3S40b7W1c
fkfTuzzgPfA+esO5UYOd3xkzcSiqsdXcBG+ihfhy39j5yNvLy0sz2JeXKglot/cD/ZTTXwgq/urG
mCsrnL6wi50Z1sEIGYh/P6nwfm00gTjzQh0tf+CBCg353WM7fwMR+1S/cE7pxyTkvQ0mN1LXpK5X
Kus95z8bZWHnt1e0VEU10XlOwdstJq50XQEquRHW5Fm5Hom2H6OHPOWU4XlGmKgiL1NS9SrEH5XR
qYp76KHVCQduTX/n7+OjITJBJZIgg2Yko+K22Wc5O0Ttw+Vt4S2BiR0tySA/JTcoWcpZoI/dbadm
sx1JDY+bhmeIjRHChPazjoWUamuLkRlOk2YP88SLRbxjxsQGrU2RcuAJCAfCg/YNxl04xpHmupbL
o9G4HPIBv33vN00iZVLS15pbg8pqHTt7NK7I/GMtPZKXzuWd2sg04EAqHrYqGgYgkme2amizPLaa
QnkD4eLB7kDWB0LAEEDdFX76ymtj0Q35cPLOzDEbpkKqcNHbHAVtpbLF/KoSflj5LjFze64P4LDh
JAK/W54JAhnFANEwE4MsIuWGbNaKqx7pXEGxx4gWxsJCKizXB8pk84Lexivi7YP+sshEJEmvQGux
INbKAQqc7hxGfrWT7doBwy9n8zZPP2b+/1kcE45qs4uzHmV1Nzaf4sErQC5k8WR2NlOpMxtMNNKi
cu0HGcuhAlNUFeLnoAQvldqAcrz/bExIEgsxFeQJ4zvxrt4V4HNZFBsIpvhbC5AbTXoLkXK5rT8u
n//NSHhansmcj7EUqmgYFAUTE5hJNHvFgVaf8t/2ieUxGrVKzyoMarkk2xPdXcrPBo+WiXMUTOYo
tHBwBemoQhliou5GKYNV4VwaPBPMScgTU00HsO+6c+Er1Ytmej3vXuKZYA7BaMUkmjDU5o7jXpz2
ZR4a5vPlDf+Nf4JzDjQTYJBi4TtZScq16bW/OfEB0lsxhG4AcgVhu+Cyre3lnEwxyxH0JNbUCbdG
Iz8KxgAyvTCbeHMHPCNMAAemNiFRTjTXEO5mobStxldX3kfbvJLwuf75aEzYbgC01iQCJFd6mLzu
67ij2JMiEB/ilzVYnWoX2eWdpjnK7vIX/E38PhlmLt5iFivDEHLFXW+0m/gzzVojV/MUzbaC3Fuu
eGMinK/JtrTLKLJyOU0UAJKetczJ+6/mwgHxbF+Bv5akMG0QTVDxnCqRs6iAV9QP+uqY1SHFIMNg
3K9cFDFvQUyAM6UpXTMMobtac6wF4jbrYRBzzjXLM8LceWIJViJhrlX05ZdgHqXXTG+cTLd4gBH6
dz5mD6dPx0S5LFZyqc4s1RWSDEz6CfpUleDWk/E1nTFdO5EHYuj7SEzvyjo61km7J7Nli3XEKxVy
/EGhH+TsaZMKEQrLOdKKzktvdcy9GPeYfQnALkmfi2kIstNbcN+nd9x7cvvCOn0CJqZI2Ro3C7je
0J2PAvmrEsadM4LRFSICYC5+UF/SI5cRh2eTCTHNUtVgFbQQMvPOFsyXnDsJwztATHwx0dSHPjy+
5+hPzzFGEWq/eo0e8QACbjr+knrpF96X5G0hE1n6SoM+nbGqbqeLtljG+y7Zi1l27FSwNVmfOXGM
bsuFk8uS45Z6H42ThUfdWxoF/lY04IF/tweoiExu4wMDshvAHcCJNdtVnFPgZslPW9EaSW4h2FBI
13ygYZuSGjeujgQfk7w3PIuc6May42paPZkzshG3rQW3Tdqw6RLHLLrnRgRitZ0PgxT9t+ijMtEH
ERtzJSte5Wr0khAAVSvijH9Q2KYJ6i/HU5nYI7ZpZgF9iZdLf1jMwwB+vLH8evmYcM4kO0A1TEWm
9RluO6vbV+InslyP4w85v9HrP5iPfb8cNo5QmRslxsFovOhu3K1XSZA46s3k4lD45A/Gf96bY0JI
n0VgPRmxska+W0fwJCp348R77W3AXN5bYcJIX+SVmPWwsuzLx8VpvMX5Odlk3jbIHIAsLA6Upbn+
Yob5nqILL+8fJ4yxAyB5N5mqsk6Ka+ZgQteOBaS4sqnjnPffJEVAngMVAnT9m9Of3T4gLzaHzsK7
jzJQ6k7q0zvgTVEGupRPccDD02zH/5M95rarq6IilQZ7Y6c4qlbemZ1yf/nL8UwwxzFXxEKvyw5x
qvqRl9ejxdmZ37wvf63hrb1/9s2InlsKqMmQwe7Ww3JMUUnXrrUvAxStKfIToAR03TgbxVkUy504
VWUkiYKK+Qc58ySz95syC/7Td2OZO3thbNRyxYtJBnq+2GUY1v4TA2DJpYMjgCExwdWctb9LnooR
6vJLkz1e/vvbF+Pp79NveLYvkB+sVlNqFdDZVHCWSHGMGmxn6+QtCo9lYju8nmwx5ziX6ylOlRiH
LDX3uhlT8aBdVUBSulu+CBn38bK9/yd7zKEujQhiRSbsrTfqXvWkMPYBGjk0rhGA0/j/iLIbiGoa
AE8WmTBbyKXe9SOiOh1jAp76dgoiwG5KEP5mBytoUUexPvNYSHjLZKJuudbFoFfoFC0xsef2VudN
ifwmizkti8nVWs1aofo00NaM9WmZkcJkTmPZi3tdfU69kLg6D5j5mxj7j8kPxGryaqZVv2JRNHFa
3Qyq2eaOBD91LoZvunfZDbj2mFdhb1qTbhC8034O42Ye2Y+h4XWgP1FDciNw3I5zUqCL/d7v5Dqq
kNYjpmvEbXe1P15N6LPddq6J/lrlx4AzZW4eSD8ur/PyWflAsFbrsagPCFhoBcX3pMlvxmFxL5v4
Tag/bR39DWchZSjErKzrBZ3LoET7XArJMb6h2xeF0QMN99LkrLwEn8bBjwn+ySgTW9YVWKZEwtUv
hPnO3BfoHYq3I4Teqp0eZg/c6UG6P5fsMbFFxXBOETVIdf6eNXWGVwFIf0SWQ33kWVN41pi4IqpR
nnYxugTxTg8Me3W7QMV0CC3FUN1FeoBi//v3isptBZmt2KIvOZB49mX74S+4J89bNo8REDAQJNBA
TMUmWtJggJ/EQrW48944tTCoaVwnjm4Ph9bO3PjJCi8fqrey4IfvfbLITtqKswYpWWumFsu32asc
iG1IPCAWLXQ0b8DYpvlQe6OnAExdHrMXw4UTucv95R+yQTOCEH/2Q5hAYZlxNskGPEiDaO5uCObQ
uu9BaNk/A8955L2S6bG9tGwmTAxVigJcJivAwntSclPFXqXxIA40el+ywaQYfTmRBexg6E5DNQOw
JM+6tpwuIF79jaKdKZVI/2q56y1EeHixYtNtz74mEytkM16qIcJzVQSJSg8IfuyW32j7q9upV2AH
5aWE23H+zCATJ7Ii1/qoo4v9NEDQO9v3f2MMADC74r9ItuP8mT0mTszd3C4C/bgj8CMTiASkcHzp
w+a7cCxuIRvmNMBhvxi7y6d0e0s1EBWBoEb8QI5o9lilrsYnAM6EjnzKnWvYPp2/zLDVWhMcAdZi
Lbg00yLophpadWS/1DFnNb/xuZMdxudEqwPXDsgl/gm2dgKmohHQCeX/oa7dPpMna4zPzXVTZVNK
UEJxVx9TKF66utTD4xBa0h6GV3nyArzPyDigCQ0lPCFk4Jhw8tsvU/RdX3uOp23m3tppUYyjKWYC
JggCrJQyynfK1F3HmXpA06XSfOhGcOdGeUti3EyKFg1lKBQU1cDcS0Ag2hAzMn/0oNahA9Tpq0rs
+vhH3YOzRTLOtiol5Hci9JZI+lorhS1A6QNCWJd9663//zFenj4lcxkLZr6iKiDAuZLYEcZXaNjb
XfLUCO4y/7Dqu574HZf3hO7PJaNMkp/LWlKOIPtwc2Fv9a9ayyEZpP//pb9PI8pZ0lavmVjl1MWG
bN/UOQjzdduMXuWJ2DkqlgmPfYyzHrYga0nVXE058ns8yzvjIKBueHmbOCGQrbxmcydmlYGnWL6j
5TUS0EdfzR0y5Rx0tt4qAUvRCRYOelRfTcq1RI4N4XkTzwYTH4RUbuVIyPD8am8E9UiEr4bccD7X
xnwFzWt+nWq2vipPXbYqMc3a6dhqSL6oDsbTjqMNYG//LCOrKx3di7x8XzrFy+W92qDaeW+cCRc5
iZtUKVGep/lkDPKPCXLNSmhdm6mNNkSYvEnKpXZ+p0GCwFJs4Yrc/BGc4+wLMNEjT6u6yxP8iLqc
g6GFWlRU7sWm4cQP3m4y4cPM1tI0K7xUFtVECftTNT0oJeeD0r9xwZtVJlpoAhrvY5QB8SBld2L8
aWnl67gMhTHx0kzkXC2/yalOR4eJHVE3ia1Gy+YL1D0ajMmZqHmYByUQAuByA/X+8mnhhA72KTBN
4pJWLfbJSL8086es4aDNOBukMdmGZNVqaoK01i3yfTLe5aJXDP7lJfBMMClG3OnLGLc4A1MRVMZt
ZHwTSk7riZ7WC0dAY4NGmQPaqgI41CYHPbu2zMg1yEvbqpzAsb0UiMiDKwgq8grjNUKvZ3McowJa
yBF6MyIAELmzLOufoDJh5B8zjNeM+qhleKUAYJMc+sYDhaRRczblN2nmyQbjNVHcTXIRw8YEeglM
5+7bqxwv+jjEg9Lhkedtu+jJGOM0gy71clmhAGSST9GApnX/KuR72RrspZo5e7Rdkjl9Pfa2zeqh
HdIYh6HzosC6MfwmwKvZeOr85qCAvMR6jAPeeNnG3BQN6r9WqDInQyyifB1HlPyTZzOYrou7aFdf
yY8WCC3y+/ILsBBh7JXOzEEpcA6kypyUXFvGvsYL3k36b/UwAVD20JKcE8S3Y9BpbcxRiYdSrvtY
R3ah/5Cnh4ZwvJd3FtkKC1HSulAirIJOd4EFgFZYPOu4egWmu3jsubytYkNqKZXaIuqw1rqSjyZh
MKLmqoVjOO8pHWEeiD6tmPP6ddsxCqwqlK4NFFXMVsXGnMhAN2L8XuskuyNWZxtiAd2z2ot1Hshh
+1ycjDFbVrdqWk01HgeFuBPW3K56R5AeLsf13zjayQjj1aY2LQpm5QAet+nQxM9+PxoBKM/VXv51
2rWvvOSJYxMl0PepezV2yZwlBgYB92rQ7roAT63lttgXQeuZ3zHNFmaS03EuyQ0SDerd/6wUdK3v
rUppUcpao4JsD80V0dP84RjdgouwtKU9feIpn+WwDCKHN1L6m2zjZJi5O7s0BZmbjNyG8mMACw7P
kG8Nb3DfWE4//9GEyNk6mXuUNrSXlSY3tfUtiQ0nku/ThZfh/8bdT4ui8ebs+VXFs6l3EGsGlUt8
q/lSmB3F2zWQv+t+HbQTJ3ptv41O1qirnFlLpgH8GhnKyYhhDjFiRLHaTqXRIeibGwRzwLdc4Odl
X7fYmYdErZZei4Hsi4bKk8gV1B8CyXIE3qwAb21sTLFkS5epN1DWTjp79sektO/PPxNOLFUd1bLG
jlGBo9JFl+NJuf6+okokhpGX8OY6f1NIPO0ZE1n0aR2TSEZVipL7ovgfaPfRLnhd98oeVbAr69Hl
XaTbd9wvi+wchD6I4zSqiYqTPz5XamT3A08kh3Mo2LHHyMhAQNcBPJuNkVsBVVpIvTMr/hpxUyCe
KSZsxCmVu6T1gM5T/CKsH6IdedVdFO6/ynaKPERz8yPUqDgXAg0PH9Pw00dkwkdhZAqMosBNj4nq
rVe0q0hlFXQ/84XabsLLBi/fcpi+ee/a0BEF2H3AMsthLykhpotawjHBC1ZvF9JZ+DAhZdcVUFtG
BF48mTYM7nV38CFF7adP/3VBdF/PjEEOXQfHFcJ9bT6lFoTDiFMLPFZh3lFngoZaQup4od28SH4U
y6+C8Hx5V3iHjwkWfb3OUhkNiotqvT1JojeAT2oxi7BNe17haxthf7qxJCZSDEgIJjHD9qS7GXOG
IJDykqDYgWKNW3DlXcYsrEcGe7oAZOXbkyl2NLwrjPs67L3iUcG8JnngNow4X5LF9NTVtIgGhXg1
3oAaEahNQHlGm1W627nxPbBloGCweVCSzfOhKyrE101RMz9QUpFimA2rRclBBxZA627LkQeeo0fs
Q6A4M8Gc8yrTl4TC19w1spx0ie0eHPEA5n5XBgCKkzJ5vHwkt0EdZwaZM593qgi5Ejzcle7Tqt8M
y30n3VbpSyz+UNAKq0K1s6A8Eap50PffrIZTcN7QGsUFemaf9YlS7EYBJGDu4Mz+cUDuukCeydzT
GQOztr+TIM3R1o1sGaC6ck98wb/8BaiBS1+c8ZNuyiFkOdMvHkdOMh308Qhuc4g1LXbU3lnC/WVz
vA/O8q00SdMNUwt7dKB6+prtIT3nzHtKIhNfZS5myDlbvOkrpy/Msq8MrdJBrgQ7LLY/uug+ra7n
3rf+gJf63UayM35dm6xF0uPxKK/zbiKfMP3vzgPYf5vPf/QFdci9QQtZ+yCtBdjY1HeQ1XkrYxRh
ExSOfpCCwU0xQh05IKnjfMHN21Q/GaRx4ezyGQe9t/Iel48Wy765FM6wNndk4hW3tjfqZIbJx+dG
h2KV3qqu2YF3WuntEqx7Vdy4De9IbKeRZytiwkyRNYs0a+gMT87iTM/CjYxU0vLy59WBboQHYhIo
KvCitky/00dXOy2QiTVq3c1iTPDgoAoOsqeEwk1zTTF5c4gX1UOXor1KxwzTLyVmmB4EzBYJLu8l
t+3vpx/BBBxjbQtBJejbWVIWLODLTxsrsU3taRaiYDYmR6l4pXHe+WFCTJqIywo1UlTG12OV3yZL
a8eEl7xwTg9b3GsG8LkRBS8DoUj20TjauKl2REIpZ+CVvbZzi9PxYbtqpYbZ8hTzL4hhOia+galE
I751FBD8Zb7Ea1pzPh/bXLMgmKKQBp8vVhe7MpuncYociILyEDA0979wPNkJhrwdpEQa4H+UekK5
Kp4olAtNUN2P9+o9Tz9H5m0YE1XEyTKWZIQP0tqe4s+74XkF4wUlhQCXsz/atSf6dKIIDgHGjRVY
wNgbwvgLzy9535eJO1ZcJJK+YqyQVFcmiKylfcGVft/Oa355HVsFJlLTteAFhCyov/qiVz7S+13f
dZ9msMS/zRYDs+ZYLoaLL98WnJjD1oH1dJSHpumgVyuGg3Foa859zttFJpxkrWpN3QDURiRgCmx9
jvv86xoh/YxFzvnkrYSJIlS6JTUI/YSabo9DYs8Zj7GHdy98qAAXa7GUZMYIIWq/FAQ2fiN41yFB
cSaInEDoxAcPa/JyeY+2C8+neML22ooUn5FAowywTVrmFjEzQoHTXZAE+qFekP/pfvFAuFJ9nE+q
0YhwdrE3XdmZ1oLDMQ2HJXnqx93lhXE8i+2+mYCjmmaLv6+a2V910Xo1SX9IPY/MieNcGhNJRt0Y
OilGfmKNgbiCBbHcd6lpLyI4p1WZUzXcLvmebRYTLnpTKvvqJ0Za34+3TSCmtuUMGOUwgNhDyNpB
iDq1dfD08LjKed+TSVv6so0w1QZni2Xwr/aQKSi7ayEn/82nWTYOg6xNa5ionojLrlD2tSE7JArE
hscAylsOEzvUBv3fVu1wjUqxU6qgphC8ZuU5Ne90MHFjjqWylimFFLikoHqLAXhxdSETkBAIwxHO
6eAsSWe6EEJDlqXGa8Nd0p1SZE6J6rXKeTPybDA9BzUFoiyuejSBC6covg6NF3e80WL6Ny7kAjoT
GcRVm3/WxunlPNzNoe42wBaX3vSNd/1uV09ODqUzxcEmX+eGELivetT3U1AdIzdxeq/DkByaUy6P
xJEX5HUmXKhWFMVrD+xyo0EzG7W7r7RBJXjLrYZ2w7xPPuuh9VniNGTpMbv0RemunsVasVZGVAwB
3Rb3Ixhb25ASpyFS/LeQqzMhQh0GcSomHI5E9yPrPlKdnoep4J0/6nBnKynNTkAxl+6XuFPy1yK1
B5lz/ngmmMggrWTS+xlbFDXmVb2sgdnPR1Vfvcv3E+/iZflllzRZ1SmhLSAX70BgrrJ99lR4iYfU
d5/tkkcKC0AvVuIFJc7Ny1ZBhFRvRUyjokCdPy3yoeKhd3hOxVY9uqWwRpMivFt38kC25sYueeqR
a9KuJBjeOFfGdjVcB2spCI5UFTTh7w/F2AxGN6NYgbet5EuP1Ssd71Y/USrMUrWLP8HB6GhhSaYu
qx8kp0dxhgoMQWKRVJB9OSLXVHiFKnrEPvrryQQTARtBn+qCTubnVXxI48ouzGkXC6BTUKPONtsh
wJjnD8553D73J6NMKETvf271hA6x7SkCoQomwR4gpwfkQYsvOX0rrrow+nrZ6nYKfzLKxEOS9vIy
zyBzAH1wpDz0/b1sXdUzz9d4Zujaz8JGZJJ+yWkAzBZbDwS7c7rGzoLyyrg3JSCix68Q63DTIE7d
y+vb9rXT+piQWPVJbCYV4hVBwNImK5za/k+ufWjgWiBMh+YJS9o75n2kWT2ezu3YooX81BffW26F
Y/viOrPCRMXWapemHlDiEAE16J6LexRtw8whu+6wfBd9xZNfupCHNNg8kmdGGcdW+16cjDamLHqd
r0einYnWY8JF5r/1Yz7428kOW78xlEQQhAqd5GEv7kF7Cdxtso99y5EfIEnnDMObhvESAvZqPYqc
8MVZJFvQESyhN6NSAK48PVhLamvZiyk9XT6Gm3no2QKZgJJHUyaaM3B1cy/u01xo7Vwu3U6u/Kps
vRXE6vZlg7xFMcFkXNapjlrUiSVwOC97sl6T6a/LJjZd62xNTOgAhX+cSy1qOPXYgFhqsmXTv2xh
+2I5M0FXeRY2yCqIo56iKdm7I07Fmzjx7qc8YeLzRgx5n4wJFVILPZCcviQ1MzCV69qAoimHwIz3
yZjsSVeqEgzilHtwWI8LpHdqTAxd/mbbKPazb8YEirpdUczr0KgTA31fuvmD4Ghe6QtouVMZpm6X
2nSEB2hHn9zwIJ3cHWMiRjH20LEsYB08r1TR1x0xXEapDgt/+q/hia3YyEuh5NoArzLQ8EySvdws
TsJVKeZsGlugUXU8icUWHGqV3u56vQ/nnqvbSv3/QgBkizGYUxOsokN3PN79pGwc7dbDtDxmDog7
cGID7y5hSzOj2kpGWeMYqpB0wWthj8qnvJMCSjMs2+RBBti3kBxe1Zf3IZmAobblTMDfBDbe4SX6
H2nXtSs3rmy/SICyxFfFzr2Tw/aLYG97lHPW199FzzlubVrTvMcDGIYxA3SJZCUWq9YqIi9Xufu4
bcMAggLotkIkFr++NFtzNIIQRRLso+oKFtpTAdemPhuPBpiykWKcBU6f6mauaNxEMm5D0fshTAI0
8Ayx4C6A+M52Y/ZNmxI/AfYLF1h8+9qyksf4kE6rp7wkWGLnGG+Ulbm0B8BS0yJlaIMO2gYCC4Yq
eZCw/6A0t3UyfqWdZ9IBG4iiinqaB3SAL6JmS5d8H7+KAMMO7Lmxv/M2l27e73ZxE8q4E2Wem0nV
Sg0Pq2fwZ7bttVHwLr2/7zO333Rue8r2ebWxmtRRDbxbCrWgnKSdutd/tr3Tx4/7sjbVBSxKoEzW
DEM1mMAsJ3ldJDFsDx3ZljJ9DFB5iPyAXDPzIS91TjTYtIeVNMbkRl1X47pCM26Va6d0MjxZSJ3R
IP79RW0ekwlGP0qrpKFn4H2cno2pTwwloKxHmZtHgTdNAl6P3ppgd1/QdgfBShJ1pKuMoBuXtjQq
XJJo8UY817b+YDrhHtp/ogi35AHTevdFbnqtlUTmwGIl7WuVumYD9RQpCM5KM3M6ibdP6bZ9zCmZ
4ihJI51VGrq90IeWBCT2IOPpAm8h9CtWW5cNmFUOZ4RmQznFycOofvh3G8U4woAI0lyPqOjq1Umo
jyW3ZMzTMsbzSXWcdE2BkwBpFEAWJ4JZHrvjqdjmYRBRRqOTiBkxkXE54INrC3PEG7ledoA1Dhzk
uU5rhu793druWb/JYX2OsuRTGxR4eewwcFAfBgfBahc4xbF9061ohyGHZ9Hg6DJXKGOoRlL36lBC
KIms1q0oaEZkZZ/MV/QZfV78wa0fxN0YeffXuql5q6UyRhuHaqgHAaQWZK8rb/Xw8f7vc47sZz1s
rdkBunwaDU4hNoMI8JCgMpcxpqlH3+7L4a2DsdOo1kcV7TdIrauLoi1WmWicA9pU8dVO0ZWuVtKM
YpRIMSSUCUi9ZGEnLIZdpP2BpFxd2Czzr2TRb1nJSg2U3ecA/mDwKJUw2qlFAKlQ+D1xN/FQ3qlt
/hbIQehr4A8BbBxju2ohyouolnhcHTJrWJZjnbiy+WFJAEeVVBzb2j6nmzAmVelSEgmDjvLdoiRX
swACjskDQeGJYLyEQno9jyd0hmfKQzd9ybjNkJt5wm3DTOYxSUI3blI1CKnyjEv8jLJZ+WVCXDAm
q1b38vBHLTQreaxnKAXgIxQSegWm5hjX+S7NFysJY2dpVU6BfzuFXcli/IGuZbIRK+A5mQ90QGH0
I5DYmY5hd3/Jz4bf2Y1f+GiDjzn2Sw/ljhKyKOhkljU9UYGGluxjgDLFPmVdFnc8DAaeGMZNjAtB
ixAFeUv2mvf3/AUdieC9nXFMymR8Ra1WdaSJwEOQiwdwQlqS4HZSiXtwYZWjykkktx3TL5MyGWch
jcukBynqSYmW46k9tEK5c2XB6Vv5j1zgTRLjKcQi1QpJgCRZOsjlU23sJcAp8VIujv2ajItoilpB
NyrKqWq8M8qHkAcpxPt91j9UwtCQPsGsRf48qJg+f74fijjugTDuoUyXsO2nAsU34SDVmbOYX1Jz
cNIsx6ViT6bP98VxlkMY71C3OXrqZYiL+wxQJp6Wc9azfQW7+QTC+AQhJE2qU4IgoGjj3t7a4UGk
oPjevON1PXN0mQWUzKVSBP8XAl+Dzrbq62yotqifAQ3D0eTt/u7VmhhHkALPYdJirKk/6JoF+P30
MqJPn9iSv6C085PoZH7IEHMBjghwicGPPYXz9Lz9GLj6CMZNZFI0pgtNjoa3GqykbvwlPCvnGWRF
V4oTVn0YeD2LPGVhfIWey6FkJLS81PauKgOpKC+//jt9ZJzEWC8SkNkgIg7QlwVSRlyrOUkEL0oR
xkWAzyftFaomwRdzsoq94S0YXEoKS9zTTmHyASWCA3CEXQD5/LvVMc4jyVJByPoU41jdp6S6CDyQ
Z3rk/xwHdXZcVjPlsBgpkoDZPRnKVWzOqurfX8I/3DT+68YB3fo+uwQvuhhLBA5Q9pvTcmpRpmqO
UwOUYBQWnQLQx5md8GCk7kdenYWUjOUiwE0DBqdlwMbSQKMJvswXUj+3y0MHWFDQ2t9f5v0YrItM
cWAEKSOZEa0cNUoPg9iftEW9xHp5ykL5OCsVr3TLOznGo+SjqFUaBVNPzdILxvapwXgK/D8vQ7tv
wjpbRzWaou3VBKfXOKZmRa8tOlYHYAwKBprdRAeEr69/RFXyy0/p7HRsCvyUdAxxdmHngTPCSqbX
hjcZu70s8FkRTPKD4ZTxhUGtjbVmAAIsrb5GnRemj/fVgff7jOdrgGDWUsYXJyF+FV+nkdMGu338
t+9n3F5aFYo090iclepRE+wkuoo82AWeCMbrieJUGq0A2ylA7Rj7Y+eWHSck8XaJcW8N0pakofEh
Kc6qgNDIKadtx/dfu8Q+C1WCKAklYN2cpPskYywzOcbiZLXLwsmJNx+78OSvqZou63TA9b2PM8ap
qJIIdzSKKQISzLPgGrb2SDF/QocLckAzINZrr6XRbV3d14WajAXGxYDe0FiBT+FOl96j9kgHDxK0
U3y6r8ybKdlaIGstpWhKuojXV+VK3+SlI7l0QByMjuKON+K6dWRrUYzhdMkQtGaJWCvKh6Ibwe1Z
o8qXYoCq4yjHVohYS2JMKFNKuSliNLyIBzBGX2N/9ujoFA+1dCswrMUwZmQYo9qUAiy1jzEiTMTz
2KB7aO4cLWwc5BUf7p/VlkmtxTEmZYDHvBsSgvGNIT3MmmSPhe7dF7EZ0Vcy2EFXQxmEYgZJys85
bvEcu4FiTYYV4+GJQhpXNhrlgtzi9T3zrIyddw2CfuykAQ9elGsge6VF0tjGoLzqlVfzwmMP2Uz7
1sukZrgyMz1XjLEQwNyLfL0Avu4CvFLjQgtj0pOgWYobHUw324tc4ifOGf5EiFsJHpQJTYEC7lhJ
c1DKByF/+pcHyDiQoCdNkIfAMM+bxjcz7UvcSX6ulYdhwVJHtEQrmhBZagngmz557eLqFISNZKlC
if+qLUd9NP6gnXm92YyLSVBgmksJvXzh7OjFCa5UUDnRhufGfs4irfZVW4SWDDlQbwZP+0zn7ZYn
5YARels8Jj5nizlmLzPeZSjQJxADq9VJ/9JRU03eYhfQkYs1RECGxjw4ykAhRhwtPpDQVtxe7yTj
cOppXoiEPjjHGB8m5Lljelqy0Lm/Pp6KMm5G6aVOKQfkT5IJIP+u8bSZVxzkRAIWULdA43xfB7RT
SkEpX/xgtrXVhTYh3//VUhTmfkKiNBx7WmYa04OQPMa8XuzNl8rVgSiMH5GMLAokjbYinPRD5QXA
sjnBh9gURzKw/wS5cS2NSUW6eNJVo0MXQhZ8MMbUSlMvKD/d3zLe0TD+Yw7Ftq4ilNWlSbKJDPAh
6bssHM3q+b4cnsdXGK8wVJKYTrSP3cRQgOFNu9yunfSF2iy9Nt6XxjEcFr0vNapRbyijchoSK+9F
S4+/VlrJiZ4cy2GbRJtQi5RiSDRHGvpXPasszRw5lzaeCMYD5IYpL4mAfnZh8aLuifAuT1yNZqx/
bA0RFCUoSyT7/Gt9UXbVtyG3QJVyAC70VQK5FhcejbMmtjFUaDBtVVIG9iVZHrtgORnp9/vHz/HY
bOvCVDYzCiQoj0l43m+M89BeMvlVij73vJIIJ/NkR3m1pFSmjjL2JaCEUHapr/iqJ+94MYi3ZYwn
CBUMU5UG1KARgN25i1v//oZxvACLktsZ85LksYaXvNwfhFdKYjMH+zYwnftyeOtgnYBeBUa3wAko
8wWkbY3O+X2el2HHcruxQ6gpoFsiMFvj3QIv03qar6GJKuTycvFWwyQG0TgkRjPh8HXyaek/9rwx
+832rFUAYPFuB4FS/FIaeu1avUCbd+BGfQAAeLATHoF746N1ut2RPa+WzvGeLEhjLoMOE9P3KMTO
jiZD2xxV+Xd+jb3OA5BtMOcFb+J1eURlYmdEAkeleSki2+KJIl6sDRH6vxqQq48X5RsoyK3wRfsY
Hbg0LdQN37nGs62evVpWC6HVj//iI4JHFNx3PxSKjzhg0D1xzRxwXLGXYkqC9+rPcXds62dJAhFM
zSggYvTXIsZLJz8W6pdQwXKVmGNhHJ1nR3MbxLuAEMQLUTx387e2+XTfQ3CPjXERdYE+1smAZoy2
aANi8hkj05ZkZ7t59yfVyZV5adQrri4RQmdoaSijhcUsvuvGUdIB68h709u2JYXQqopo6CaTkpp1
NzRFiXpLI+l2KwJAWl28Nm05qcg/3HBvcpjMdK7GWs+BO4T2X2Bl2qELH3skoUUu6r51UL06pF7x
of9k8DAeeQtkQlMKZkJV7yk5wfwl0RcrbF7C8PWPlOK2OqqVq5MKgPEbgika4zhpJjh5W9qZZDyp
Y+FmJHX1ZLymyfIA9h4vKbJzExucfHJb62/yGaUUhSBsY3PGLTvLD0YfuIDr+nZ/jbx9ZJSxIIIo
tguuYUFz0cPvUvmcLhwR/xAdb8tgAhZmcgVVp9cX3MpRbJx2lSsdaHs45SnsOXv2D5Z8k8bkrrrQ
BmNAY/F8iJ/wBHBI7RFTTRTqnldH5W0ek8Vm/WhikgvVYR2DzdFxFpyWV+DmiGAf5zPRSAxC+93M
BCNLu4xcqolTxuSdD/siP1YyWsRE7BgdtNAxaBH/oAiwstf52iuvPMvRafZxXgesVTPR5CJrDuJ0
1Eveaqjl/x4Uf50/+yTfa1NZawRZuOoXL1Tbml0zo2Qi2fTSl3zgvhTyVsR4CQF9qnqqIwpX7QtJ
H7uG9zK4rQOGKqHNW9XBiPjeDWmimJOootW8eHhIA/WL0IinrB04qQtHDJscLZFhDN2CvDIN8M6e
ivawtI9NX0jWfZezYaFoI5dNSVawGLR5Mw0n8SjNCWkgqDhJ4MbO/c5qnXrf+QW3lvH72bwXxcRB
MIB2g9QiR8mr1koM4IClvN4pnggmBLYokQwhWKOcsjUPoKN4lIKIk7Zu8LW9XwYT7ZpMWYxZxEsD
HV6T0OSL3gu3OdZ29SJYmaO/UqADII6dK199A3MaKuihE5152APck2NUXe7mIhboiG/r/l3/TO32
c7nvgKgkcYLv79r4fsn0/69irwSQKnAso6vKBIVOepnkQ9hxpr95J8fEPi3CAG8bwhXl8WgL1TdR
fuJo+u++CIvAGINGNEBdiiwkey3rfZhMqAyKj8Jz4BfesBsLu3GpLyqfBYc347K5opU8JvaJrarI
UTCC9br+AJgc1eDle7wFMa5oAYQYMdAv40waCk/RPJ4Ba3xKqsJNQKnblP0HVZDtNjD2GCtUrDoy
Hifpy6hHnNfxTe34tVBk0++1Q4/K2JhEVCYSvcYkxSchA3hO/Cf6sRLCOI9l0PW8nACoH0SHGKnt
8vlfqYfE9piIclFrcqZJMKcZoBH9ufwBhFBL+YtOX2V+z7uxbQx0Un0E7ikw3TUd/36/bYmaSFlC
MSxVMHLQPpoytJadvqdPUj0gWtzCxWT0KTmBm8gufB5m4O83xvfiGfdRSboMJCdsKNjTrCb7guhg
qbpq5+ZBTQknzFBVfJ8HvBfGOJBYE+XZXBYKXR7ueh+Wh4HVxu93nEPkLYrxIkWSGbmgCxJAt9LM
yoDIhjHBB0okalr1Z3X/d2nOeP0zW7+dJZNVj3lKjKCQ8LqRlF7SpgcJLfGctdHYdW8PGX8yFFMx
VkaN2AZ8YAWTesFeeqIjuCX4nnkTzRu8Ve9PjHEuJkmMWqP0nGNjUXsA2Mh1sboXPNO+pn7l0hyu
fBidxUUy72Qf9Cd5xz1Oelx3lsyWibMY96zRBEqi+AhqVITZ7hn9Sp90TIZR2o6ysIaz4PBYpzfQ
wN6tna0dEzEb29yYIbY17DGMzwWcdzk1saVnjS0s6g6kcq4cTvsh6E/1AnDw6LEsou8Smd+IshwQ
LZ2lb/bNNCs2Rw04Ks6Wm0FOYYyhgeEBBWz2SQRsyiVxxQVwEdl0lMvej7vZXVAWlEPZibr0mIr9
MQrCA25+b5Vm2PmAPt+QR2O7cXF5v2mMO6PEgWPUN+jv9gM/d0ufQsHjaRTPYpnNOyKOP2GL1eKA
rvUsiwFvcphOlOk03ZODzK0O/XzXvaeAjN9CpicJkYQYTguIwaHwliN5ImgYLQANBzoSZ0CuR3Gc
k8OH5ALYUCu+Lq/Jof/GewjcTvdu4YIta8faIupooJd+NlKrdoHLtPzTCsQj942Tp2OMOwPtmdaS
EslYDOO3hxPxKNaQ8fTWOsVF8ReXnipa+Ti6vZlIqID/Ae0y0WS2t9RUa2nRR5yq0jpa/CKjvbTy
OebDk8HcEEQS94OMDtOfXSfDS+oaia2cAb6PLBCXng/6JfZ4t5JNbV2tizGNRJ6XeZYhkxJ3ZF6H
6EdL97wXIt7SmIguBWHcm5SQYarPtfYwT8+h8Sep3moljD3MSGj7qaZZWPJsRjtVTSwj4YBp/JwZ
+83oVkKYIC7O5SDlKoQ0Cx7Shuq7ppIXYRpssdb3s5YeJ9wdVRUPOong6XOB8cAMIK/ZYRqKvVLJ
nkamx7pUL7XeXuZwPslldNEm0WlycDCPSI2L/mKm+i7romtmSA/FlHhAqL/Gaektk7CL0CNJzOUi
lJmndeIRg3p23SinOce7GwmBI6a2aGfTvo05CvlynH0hOprHW3T+40uSVt1XQWs3qMRWi/Esium+
EHHb7aorkGEAb1Xugy61kybzh6YqrH4CCnySI2eI/BSshiag+C3VaOwgkB6WQk/xD/laitUxNMBr
q/TPRoPurKjbJ2mQelWaHdUSjL7Z29yHH+/bC0+nGE9gdGkkkQDRBtHOmcbAFTBKJpmJe1/Mxhs0
osfqzJnkZskKM58bmMjkBX73XPrDMTwDbWlwdUyKqJfwmTc0tu1QVyKZDEcFeHWoxVAz84x+MDc8
qIKvWpMrn+ZjyxuV5ewjOxUMiDVUq2vsY6089sL3pD/1A48eYzNbUtEArQB+QNFY4LsxRROpYaL4
IVSVVZZfDeXYiI8Dzz4377U3MSzMHe6Pc1ukmGqv69CaptgKdV4H7vZu/VoJC3TXp3UEJqcFAzZa
uiMZOUhRe0b7FedOyRPDxAI8wRBgl9Cue3XYZc10GRtA7yvznqPc23JwxqBOMiTCNomkkdhjUhpZ
xPTWfwTKFwaExNFSrfqUgFBE9SgwPRd/ePuYbkIZixLktKr0EtBsiSg+VWJyBGu6l/STF7eLq2SZ
pxflaRR0GwVnp1ymL+2cuY2ZPpBa0t37O8DbAMbUZrMd1bylRUZTsTR5H0ZfguH7v5LB3hXQoDeZ
0QiU1ihYniqh8iQlfqvllneYnH1lLweDmCVaI6Lqkv/VnVpa8EswQEHOoGZBslvZ8zHg7N7GvBmc
oyaj5KzKkghuuveVgkmfOjOWI1SuvtQY7lfdyGuO8/fRq+3cr47DfyBiyENvlS4O2Is48wmb+eDq
A5iIXIeIntGMNTfBYiexGwvfxaa2wnY/RDyEs8391TQdLEtERSrIJkuS0iwxlVWJkz8s1ZOWNbwz
pL/xW4axkkG/YVXPBH8nmlPrgbaOSl77RKH+zcjqvcWmpHTm0/T6B7q5ksccYJQAUUCvW8hrHmXd
tEHQ4qYdF41x08xWYphjwtxoFk4yJRU4TV7xoO3yDyrYDJzRk73BzyNLQWFu/7/PLlHtvB0YkyI0
aj8WJni8nRK9o0BPCOvdBED1+zu40aVOpRARoQ2ApChGvT8ygNMoc5tBCuB15swC2rMVI7ahskOH
9nJvcWUrf+al1NvKeJPKRIi5as0JE/uwPP2yLNc+5jwmbBvW7fcZZe9SXWzSgQY6obb6/OOYef0A
o2qsMODoIG8pjM6XppabYpRjRk/61lb7SPI4J7SZfqxOiFHyoIuBX10U/6GwySwKASC4wsfge1j+
ZDvqbLmzptHiEXbSSPa7Nd82kVH7POqiUQ5gXYb0o1desvlUli/66CbiYqkBJ2fgbSOj7YFejc0S
YZVT5Gf64yT84Gzjpm8CAC7Nh2VNZXFqdNzh8m7BJZjS6hkgzQjRKJ1b1Mn/PdfbGC5H5OaabiJ/
S06lMTcbenKjXZ0oV8esWoIb2xpu+rJlitb/A6uOWs5vh7aSydjz0utEiDuo499z4ZEdXU2HQu2j
6n3kdflsDEtjO1fSGDsuYFFKJFRUmuQJVnmokYMVuwXX/ukcezy4RN6GMmatj305NkIpOwTQWcqe
JLzZB97uMcYsg4UczV5QeQpsBqZYZ/pG4Arr/eALDq8/fLu0t9o91rLDJg4LAfoRKXa113bBQ9ZZ
tTO5pZM/8OsYm05xJY6x52bMprxuOzozAp8+7br2tKROaX7t+PC7hKOGjDkvaYmu9Bw1kwR3TQzD
gcLFa+0Mbf2xPcwALpnQuVfZQYhiV/wXD5p0AyD3vV4ySbqRZcBsTHBlk96afeEkXuDo+ALpKbpI
TwqAGymOyZRYdLyEe0PgKRHdm1UWZNS9qBvAE3c0a3TxUGgvn1LMcYseSFE+8cBTNqPD7VDZKbOl
DOa/0d+LsHhMgthTx36npabb18Mnjj/jLIydLIvIgL4PqkDadf6IEY09wo6t/fWfHieLI41q/x1P
9jN7X20jAEGmLK8gLdlT35k4IGfHEKeKazj2MsTrSPCU8bAYtt9ndA2zP4qkA9OMUdx5Vo2B1HgN
UtDylKod0IpMVwEhUBMZmOgWgaMXJX4M3L4SUGAkuwSL/iCNzUWrI4C84OquZMAENZuvILnzRfC3
6Av4IBqkHmJvjlathDwEmO0iz+qbGW3vQIjTRZmOZulztZc+G172bOI9F5encq+hPzb58YeO/7ZN
jI6LMRaj4vKEhwK8iniUtzxBIVvxy5f6ym9x+QdX+UseC++kzKlKNEWSwAkVvVDSUMENdvlesTMX
nJf2fdXb1jyC5FsG3pfEjr1XYTepBQqeQNGc/awPd2EgnkVz5iSp25UyDEL/Vw7jkCehilvSEumX
o5h29OkBg+RcDJftyHkTxah1Xc+hHlYp0vwJoKvXGb7v/p7xBDA6mDZp1OYhBKRLZWtCuW9H3qg9
TwSjc2g9RWaXQEQhpRZpvYGH8/Hzje93l/Nrl9jusClSpXCZ0SBthssb2p1AZlEltlZKgPufPPBo
XTqwqppVck0781Eful1pEkctBRQI0srO2/SpL6XLGKYSyOeEq6jijUcbPFDr2mTMXcmoviVNZEX1
6Cp9fh0m49MgqC+lNvrTWDqpLlmjUF60oPeEprrqbYYeuNBLAzDWKyB5BdtWp8YoiRvO1JjZn5yh
QXRdkSXJkNlWe9C79kveJlCSLr6anZxaSjd/va8nVNHubTGTn4aCuRQJgW2Jw4dBv2L60yLkUref
jCjlLGc7B7mdpvw+DncRkFULHVdb8RDuQFYCXvdoxx8g+gffdJPDZKUYvjNqzKrg6vJZ8nQ7xshs
Z41e/iJbFED5/v79vDTc20AmRQ3VUSM1pXvJhKMwAfstuSbRk5g6i5Y5XXSO5e+LITj3pXJMT2My
1QHYJrO2IMIMZFclh0j8fP/3Nz2uIRtEknVV1FhkiLKSCg0Qgbivq17Xu3p5zhcO7vTmElYimH2L
ssBQtRyBPc52/fA41R/uL2H7YFYCmD0a+0ApxBhpX3HqMAMfeX8zyKhHHlYCbyVM2Igr4CKQAbeg
dHb6fq+Qj5yV8AQwwaIN5KxtcwR36XlCaJfBlh05b8tjvp+d3EG8de8L5MljYkcphqGUJhleP+fX
WJsuXUue7kvYzJJXZ8OEjgw0bUoR4PAN4TUv7OIvCTTg4/f7QjZd200Im4prHQgk8RiFOw8YBayw
NGw5KE+d2Lr6Er5VssEpmWwbjS7LBsB3QW/MuNJyIYEmllQP+tyN5NkSQX9tJJNzf1nbp3MTw7hR
uW3lfsEwpkPMs9p5U8mD0tzOX42bBMaB6s2ydF2BTL91o5fJiQ0LLyd2ZwBSPEcjiF35pLB55dXN
6LASSpe9ul4QUxYUIUCh5GeboE+jA6V74lU6tzXvtjbGK7T5kg2TCaWISbkP5dkTg8Q1hMYrit67
f1C8FdFPWa2oGwsStAMcUGk+64VvgJsFvb8WyCpH2VY7sBT0+/sSeYtjHAXe8eO0TmG41XQRktMk
KlamexIPYpq3MMY/FEWJcU16VJRst/W7o+ZHu4aLQbNdzVqpBP2O1QaGQxwNcoqEoZJ/RM2rgk6r
9qMa+3L1IpcHSSysqX8oxQdRyqxW+nZ/L7fN7FfyxQ5AtEXXLkMOax7js5S1Vll9ui9g2138EsAm
t+Y04LhKePUmGfdC/qU1lUdt1Dh3p+1LzSqJZLxSMqpVrwW41HToOKCjKeGe+PQBj38r3NaL24oY
v2HMOqCxGlwIKD4tBY6N99EO2Yl/f+O4S2JchRDpab/oSPA6R7RlWwfWpgyszQIzpy3Hp28nk6vt
Y/zFoOliWs7QwWTfnFS0+6V2fFIOHW0GBQkNZ2XbBnzbQcZlJKo8D0UbSCiK017p9jx8opMqGdo1
NJTnQq/zyZ5LjUHP5bcUdrVGxm2kUzWISa9StDzJS3eZV7W2cuncxW1s8NAGF5HT+sRTfcaB5FGC
5qAOhVZSWi26REAZkHLMl7eTjO8wR+ABpQS6qLbgT6k8IUntWkdJiIeUy1kLy5oaz+bQ6yFSGXO5
ztFb3ZyFhLMWuv93zkdnTJiQrNH0qsdTfHcypo8F3J2JHu/0UPWmdV8DOdvGcqeSMUplgapCtlyy
4SEZv0zZw8yjyORJYRxFEI2t1FFH0bSSldaeULzV4gMZdvcXw3HhLFnqsMTVpNS4P+v6cTQ+TsnH
+7/PO3rWN5hkDAwR1lpkg91LOxMlg1Bx7wvhLYLu5SoIkkZWusVAmAinR7M7aP3j/d/ffnE2ASdJ
JJM+bzPWr/STMiqSgQDh6Af58Pd0V37uLPEq93ZgoZPP42ML02GZ33R6JZVxAShYKqUUY++ALezP
bu5On4xLhjSTlubLPSiOPdOtMK9L0Sx4DbjbXt0EiKYmaQRjm8zJGXh5AROMQTPcCbNtmWM+qPu/
p0/BVP56f4c31WQljDnBUK+SpaR9nmbq9PoJU9wNb2poO1VayWAO0cjnLh/0mXal02G9wpl2k5Ud
dYv4CBkPvEan7cu1SejcFcYqFRaHQVzIaPYUH5yG+uKqg8EmsExP5Lambwd7oqgiADEN0WAfOTol
18UwEjEojPyFwp8FO+LTtyq+Wmwe1EqU/N7UcinNJDgmoPWQAlSKgV/Phh/XJafysX1YKzmM+xPw
amGotE0mOQ2ObI/n6TigK0c7BFZ2CD2etm96kJU4Jl0KtbDWYx3tMmH/NJSNZUY8YASeBMacCi2u
zbLF855RD5YoDt7YjrxEbDMIrlbBWFE8mb0OCC+8cPyckZmcFAkS2DVbC3TyDu4IvuHTv5X9fevd
lquj70Y0RSKyg+qJIhtJKGBtCwZlQuFLOz2S5JzGX8nIOyieKEb/2iaNk1nA9FiGXruhOBDjqVIX
ywDlSDgT+/66NhB38CZLbgtjtFAmhaIWMkxYT63yY7wjR1BHu51V7jErelB8xUZgdngzAts2dpPK
KCPKJmXY0U6jVNqbnWjnQBo2a+f+2rYuIqqoGBLm7UzAgTP6mGiBWXQCfMaiazslq6+5GJ+kuH5Z
6vncYXQtBNpXInJnluiWsUFtLZfRUQ0D5iYRYWlaH7zGzbIjobhTCryrZybaoVtXjj620g+5BEEA
eCjQVPiWhtL3+4unQu59BBMK+rnumzGVEAqU0iq0zDYA9oLeWDnhTTtumf16uUwMTzRh0eUU7YWT
/i0oPTJ8vb+SzULUWgCTxE9LqgNHDw6ZRhlMOL7KAOxDi1ByAYgvunW6BOk9JwPeUlAVQ1yyTABy
ACbG90GgkoOhFDLc+w1jN6Gk3z2NvN6qTfW8iWCxCMpU1FMtwIgTfQih92TFF3wwL3LS383MbrUU
FiNSyKUhFxVcTdQwshsVzXAdEFCk8oIXs6MoA9dzbOfU6hfyIw2Lr6ow7ou8qi2hr7+kXe5mbTRw
dnezE2T9TYyPq2sQvJIKOXnrKp81D3V5p/gUgd5Vcyl2T3JQQbUauL2tce+5m+q62nbG4VXqnMlR
DtFC5KjBm4ql39dXjuoo9ANWqXqkkx7MDnA7anYwMZcr6V48v92Xsb0IPI2YBC+M4Al9L2MoO1mC
SeDqbPpRdZgW//7vb+qmLJroSSaGoeuM6wxqNVWXCNVlcPGgXf61Sw9RcpXm3JUnsDeVL0HwJ7u2
ksg4zX6KyFLFuAxKyg+5+tCaqRX/74hDJt6ib6tidi1StEyfAxQcjEazwiKz0vF5Xn78u61j3GGt
9KMSJ7ipjWL4KOixnRvDzgRWAAizXTxBfMUwpwd0w/19sfTbf/P3q7UxDitFZ0SaBHBYVfIlEq5t
8i0P96P61xRy1reZt652kZ2IWWqjruQaupFlNkUPaIFvbgWAmlN15OTIzHYZjxFjs/9nLZOpfeRL
kXZyZMJX+uaB0jgE4NmKLdXHi72TwW8Ik2VeKSxt42v7n/1rfDT0zUnp9VcwXkuvjDkHYhF9nBDe
ej8/z6CkLkHemaBxLmmtEEw0425SAIzMSwo376pr2YzbkutMjeIB0aI99G4I3q/AMU8jGsFzjNPw
nv42k4ebMhmMC+vw8KeCsZxOVE+H3tAcov9VyADjVQaO2m5Hp5UoxtOo+QKuEwF2T8pdaz7njT8M
x04AyeKD3ADIYDgKvaMNATLhS5Q+BDmUbuBFe956GecjSg3GLnJUx/U+t0LRNisQHeVO+7+Dp1IH
pCq4RBiAx2NBMMpJmAmoNWgms5ziQwjqNorEzsuu/0FRb3KY84tNMRxIgnL1bNgGpgfKQ+IVKCAf
tRCdrK2DmxIdH8BYM3F4JdfNG8V6kcyJylImTXGPujztdZ4/qjZc3zU4UQgFQG/YGDlEgyePIGoz
IK52ljlBk2hSHCV4jAqyB0m8lqZ3371yt5SJHakAaAaT6qmEadkCmPrgXfDSc/A6P9SnAm9fw8G8
zg7FI+IdJ92w31y7ImFk2pQw08hOOkaaEGuJiA1NxwbKH9OBsnnO/ihPvIlh/focFiB6bpBTNI6m
2IHf+zVtjKcjJ2ppNRfFxRQ8v1mdOs07q2OnH+u8TLWsxskNnn5YHHqbD763HqGkad94rerbblRR
dcUEABeqVswxEjkcRinFMVLlVNEFHLrpuQJJfeYKD7yHnE23shLGpAJCLybCUMCNmiPw8sPPTUxs
UkRWE/7Z2d2WxUT/RmyGxqScrrS5Ga9u6KoOvqc28FIkFEYku3DHXc572d60udvy2BnEKMZVQawQ
DhWpwiwl+rhk8f9I+67eyJGk219EgCbpXmnLqKSWNy9Eu6H3nr/+O6nZ6aJSnMo7urvAYoEGFJXJ
iMgwJ05wzI4ngnn3R70W5TaHcgh5bdXBjYxG1GXD3oybVodg3vRMVCKiUQimXu/kyZq6a315rdLr
kHAgYttW/OcTEeYBB6H1/wSlwnVNwxXpXlUE9/JpNlhR8cKsjsN4/nDCVpghQKA0ec3eQIDSvMaH
yNGupsiuAQlHHR8D5nR1A89L8T4V4/aXJkoJFm4hHAtOZnnoA59zNHpBnx3F+QIZF790TZxNCh5p
ghiwuQ9d9RpoatGbr2hzIDrVPPJDjvkSxlcEBWmB48crquXqUcHaeT2Inaw2nouotDmHo67g0uEY
VwEauKwiFBWZ7GUbBRtQE8aW4oFZxhZs5Y36p/gmv7fr58uCeWdkHMe0BEXZakiJEjm0xhD3Gb9p
zankMbFytJ+FOYC9pyMhwRuGhbhCaRnqNyz4vHwUjgKqjK8Ie22pyYArlJWHOH9dCOeqNnsQRDFE
PIOahrIQo+F5I2dBGkLD6aKs8gAFbDCFRPcGibsscb5ymrMwRtvHPgvUjs6ZVibG7r7p0dPlv7/5
4VXJAP8MYFBI8qGQqyqFUhkkjVIMqQ9SaisxBvTl3wEOxCOq5clhFLtRdRHlOxTOy2WxKvVAwt+a
9kR4BZHtj7M6D6PIfSDPUoP+mpMmhziQX9MltntZGSw9Gx0hDk5inXuSiG0C2ENeDcX95evcbIUR
jAyocFCapLDTCaYO1oOiAFOqJD5jAsMO46NsPuriMegPfXPVa37TvXJkbt/tWSb999U3NEWliKrZ
xN26nSPc04AGc8JvhgOmR9WtS0s5oHi/z3jDr5uWtjorozvmEi5VNmp4+EPRr8D0oPYF51neziJW
Mhi90fq614TcQKp01bvZN1CJg/Z6T8lGFbs5RIf3ua2d+otzpZt+aiWWUaMoD6dwLNFfGm/Jgbjt
KfKUu+VOvIkQ/2IA5Ko/hl/yK2eZrG+E1pTN1AJmLSg/kXwGyrUwu/ryVJZXlXQyzaPav7bdxLvh
zSdnJZbxl5URAXeWDJR3XnoJToKJGWbKDVDsQNn0bQZpU1tagOYf1cT6UmS8ks1EXXMZVFVL9zyp
0WMc3y7mUW9/1Lx9cpv2oclAr6sG/DYLxV3kZArBokSbdtfS5LfadT4ehJgT2G27Hg1tcAOzTsRg
oROYSxOGjM6nFH+nTZEn7gdQiTkAa/m8MIva1qdAYSWMsQvMGATNLKC5VJfXkvlTGf8KYiCZsZ9L
4zV2Nm1hJYqxhVlLmpbEWGcoZDcAsFq5Flt6MXMeuu2UTEfuTvCkKkCffPRiSVa3AbiR4U2Qu0Sv
wIDshMcSmMEGubR89xUDX0ljfKYQBVpc0J2wdJbYOKCZO1lYMwK4CeXvWyZsQu65c17b/Y6VVMZj
Rn2aDjXIHpCfGb7ZW8EtqJStEK66O1C2TjrrjiFYlxI88iDVm956JZvRGCSdfbtQJuDQlE9K116L
y8zxJdv12ZUMRlW0povqpIPbbBz5IPvJowomPbpuE7UfLzjQbYfGVeuYt9HTYke77hGsLT7ny25h
icj5N7B89VBUtVFliogH37Gywx4IpL5IDri8q/Qwn0xwJYhxnEbb6nXQooqngg7KUK+yMbZmEcNv
kzvLrhk/FvnCuWCekbDc9fHcZ0ndUJkY3EaVxGp/53YHKL7iNo/6/vJVbhq+rlLiEcz+oB750SIL
qZGWnG69juPxfhgx9aaKNkBjD5fFbLrnlRiquOvwpYnGyaQ0uVkJTE8lXwX5TZX9qEvuU7ctyVRE
jWB41GTRQxOSOAPRO4W2ijZwL5GtHI195S52fMJkf2bRFQ0K9q9wEK7bvRJD1lEPBdONbDB20cbj
PCzA8zpirHnTSPyByDstqe/z4aXQTEeqkeMBvNKP816qZ8s0BkdIeeTL2x10A6A+g4giunmM+2n0
PB0ESpUDTI67YPRe+pEDYifdGhZIjfzxeeENnm7e+Eoi43RAgCWMcoL0Iolyq8klqxSBIBz/Mvqn
y0r0L1d8PhtzxSgJEGzfRBhD3np0oybEMOAttEHzTDyy49c5OCdjkb5pmoWjPFKUU6taab5De9YO
p8idxJBXFKBR0CdHY5iaRBS0ekUWwDJUZBwiLUC/6Y3u9spuqufibw4gSpQQmJyXeNPsV+LoyVf2
CHidiM4PwqWk2w0TRqT2ZcIxeWrSl07EKGLXK9lclhFe3aXdVU1pj1+jLCOwdRXMgBTbxHgvXcur
aumQidE0nWL1jX1qp6fYF75jNB1BfKjsLuvgO/rr07FWIhlPJhhzrIkN2NhaWbdFtTx2TWurVZtY
pdw7szGhCVye0mFw0vR3Ocz7eEqvYac2hqxiayLBaDVl6sXo5isV1rZhS4Wtp9kBTsUx1fp7rkrH
oGmPvQlONBSieiWxSx1bfavkm4QNdvo02cCn2Uag+OECthJt8Hq99gkWgoyK+C0XwIrQKtFtaGBU
At24Yx7kP3NjOaZ54mSJdizyZy3Bum9dwvra3M+SxTGEwS2Jfh+O4X1eSL2VxaYXCeluRqRZCUDL
FtEJOe+1qY2HIhKfh848CVXoS134OArNS9uiTyt0tlQaB5KJ/qxiCi7tUtVaao/obiTWDYauhSfM
dItWo4pOLXYZyrz1keT5SQXoJkkqRwtbAODIwRjrO1I34EnVPTK5XVFw9H+To36tOUwkOgpyoAU9
uB4x0XSV30me7NY2oKbgXAYRt4X9vjko0yhLUOWD2pS3n2bT/lZaxNhfrJdmZHR4D0mN1lyGOW9t
sAKNV9akrvezsmpgm1NksOyxcwRkrCQTVCiYm9FnK0K7Sr+b0oe8Ha1Z/zWlnLBs0+LNszTq41ZO
ZVHSURVnJLcJkfaDjJqE/JXZC7ISwRg8KrODIOQhiOBQ2E6h6Z3Uul2Xc9zxZ8cP2gmZYHeMaKLI
8/4QrU7SanKhCtkigeYossb5VQ2OcXIlmbwlNZ/V4KMcxpnEpaZrRY0+nKA/SrI7a7t45HwU6mY/
qsBHEYyix/VUJ2oNgxObH2K27xZU7G1J3k8pD6/7Wdk+SmJ0ejHaRpgyTXSk+9mmzPrKDrztbgLI
hhFZgdcgBqOM4l1ttSXHnj/H6R9lM49NUoeCGDVoHpVp+qSH3zRttKN+3gPZ8BfYxR9LISndrM//
+2juR7lM7FNFSSKkA3ZrTGHujV10VRu8taK8D8gEPWVOhEobUE5viC0vpw44AiyxBU9y1f53OpQP
p2Hnpytiirk2EqwBx8okyptU2joYZfp9duBN5X72FR9FMYmVnghh0oxU800TmzlKS53D/eWneqNB
9lEG44/qMKpzIW4okqjav+/oOmKDGkgjg53uU3xCeGPYwYnwKB15Z2OcVJQNYzFqteTo07No4EXn
mPS/HEzHwh8RuOpPTKKa3CQ1Xtu/O9u1S1dJ1n7W2sKp2c3e8F3EsGfi65HF+2rbfvEsmPFX5Yg5
GgEUlg7GQfYYVLoVq0WGg0TfWRVGjhPewAvR73eWxriuboqUpp8wNZGTwtK60Q6b8lc5LYktmsAB
k+w+1ZSDJsrXRdj5SUCcIYydYUmfyTwdZywruaxQm96ajk2pIsHLQBidJebYyFWM71oYO0Oo7bqt
LC3ivQmbd6wQokiihHSApUnMJ60M1BEY3jgvbWPQrXA5oHfkS/PDV46joylk0rketi20dMskFjEE
lWVgFWPuR93PrOy8L0ghkgJ0MZAYn6icKOG1aKZADtRGZafGVTcAJplz6rLvWf2nVw4c1ApWIera
J/qS1uykeVlCOkareIb/PuCVuAKWu4SuCWyE4OcYbVCwpRZvgRc75Y+vnPIsnzGMtk9k7OebIXc8
gqXFUotfI+Etft985FaHZOyhbEtJykDIj664ih0d/xAm8FDkm2q+EsO842ZUglBV7fEKxHeT9F1Q
vby5v3xdGy00mPZKBvNe1wU6XWGM+HeqJz8oyS2yI7uIprfQ0IDA712dYBiwl7DqruNkcFzZzJu9
SGlUGQpQ4cUVZU1bdmQ/e5QemXeRG7WYj6dknu7JjFIVuiqCo210b7BDzytEIPNov6Xxb7XQKjln
43w69gEPFiGPEx1HaxvNV8rZblThOEk8hCpPDOMIVUFOkjSFI5SJVwivhNy106/LGrKRoH24O5Z8
EOsNFMQ9uDvE91eSU/vatyCx+sQCFY5nXKm+5CYustjn0rACV33gMljSQ1xwKe918FUOoM9RpBCz
kJzwmqpJ/FbtCgu4xsO842WD7/nEZ1loJxFTQluJ7V4FEynFEUs5Henmb6haaTfP2ZPxDjP+ygI/
erdncUxgVCRArCYFvl8dAGRt9j6Y9DkxyqavUvGAiQZaZTJLpjF3KNELlMEvNrRdrusPkzIe8LQd
jRz8o6Zw3UZ6a0UJub2sN9s2dxbMdlhrPKjJgnOh6fNePad70l6R0KNBUO9rr/BzjuvffK9XAhlj
kI0oVMoaD1xW9E4DvPKEtLScngvphXM0niTms2mR3AxBY2IDp9diblv1lsiadmBD+RWD4SP39Nf0
BkuiOV9y09hVhDyaAfbHT9PikllHLXBoImYAgIBFJTLJtLsm4xD/bp/tLIVxyk026UFl0M9WXJum
J86tM6THmd8foJf0ydRWx2F8sln1eV1KUEztVvJQnDyIe+lgWJTew3R4qwi3TwUeTtlQ0Ixg+50g
LekyNcklJx4eKVcYKmRK8aOLOan39ic6i6E/Y+WqktSYSoGyAJXjW5hbavs9/++dRbgMXQWASAch
56cBy3QCIWeEloNjgs6X3GQTJ4KjD/6nz7L6+8wRBmxF0asAL5co3y7NvVye5s6OhZdJ5qjzRnsN
YBkMZRITQAFwoDAKECviNGPriggOXZAy2dIOrDX2cqABAJZhWpdtduvLrISxQOt+bvErmgzTBiEW
UGoP2Tj7YAHlZUqf+6E4kwmXrmLfsaawUOe0nWK5nRWUIfL4Oa3SJ0OQf+lG7ARmvy8m4ymqslPZ
D55QFpyHevPtWstmLTeaC7S83x9qFA0wyoWldbGt+9hwhaTN4k+3b7p4xQTdI8bVsDSEXaSRh8HY
Zlg7BOoDOiHUFICuS3fxfnQwOnKaj8lJ56RKmyKJ+I6eE3UTY+EfLUzIgpEYJQqCnUPbM8qO7nFa
bicbbIl+eC94vA2RNGFg7QFPFRoDGnB7EpucdUgnmtoUEYRnr1l2X+T/nWoUJiC9J5lo56osiK2S
DdwhyNYdDPtYov4jiHmJ7JbuEwmUGyD0MhHYMGUQYRQMBUvlsSi6PyaybhHzVlZ5BrZ5T7gh8KWC
lcJkgZoVhuf7qIE7H9p92bzN0+//bsCIlP78fcYvTWK3zFMP0GxeHpXuWhH3E4+0ZjMhWcugvnHl
vuVACISFcviLBxpptqcKKQKa/SdeQrIVlBG0xEGqrOKuWC1eRKKYfQ5TpWRTPRLIxhXAFsITs/lN
zmLez7s6Tx7P4dBVEKNGmW/OWPvR5bwEcusZB+E0NBfPkg6acObO4kHL+wLvUQcGK0r5ioHLZzq/
Qtulochx49snwo1hB7SkokH7URqGxjqxEGjKKPa7knTHMAicy4q2JQJnIYpmYhsStPmjiDlXRszH
yaJTzeRkBMVzrlX7yyI2n761DPobVh+mMyOsB+pmGhvTNCN1TazfQGhc74tDyK2JbJ5IQksbNUqC
3eTMpcWGKjWo8mIkJrpPxJMxcExzK2RQwVZr4BWXAblgfLJYZYosCLixUXxNNBcr1q0qqa2xuNUI
D1ZBfyvrjleyWMBRlIpLWLUSguBFPMpIDa2pCJygLN6+8onOh2LJR5QMa+468EC/Y9ZoCT48mJjL
ottD+Ns8tsLT9amoka30QcqrFEgUdC8i7a7uH8Tx1JYntXzknImq7qXLY1TbGGZUgrCTwQkeZwyb
FR6uL/VVV7ml3if7zU2nt5zD+lyMnotF05ThBIHEV7zCWY65nT3TDdmYGEafnlN02fKqa2mMnmPb
QFEFKtWNq2afu8OxcrNrsuMhtTZg0nDbK9VgniJtqvVIAZUQThW21uiXfo0+LmpJ4zc691V7lChw
uuGSBfJuk3G1o9ZiWzaQBFi+haKS1/vTLgFToVeDs6vC2CCPLGn7PgHdorMXksgimGaUHrF+lX69
1Mr/KvY6dhOD5/0UOOJeuy9fJqAK5SPGgPzsxKtsbQZ6KrbXawgrTRN7ij6aRBm1JggtKW9AZ9NY
T7bTo2RFjmATMDF7udM8/vcJbHxX+H0NlXjUx1n+kXSO+7JBxuroJdZJ0eG9vV7OFqqHzmVD3HTI
Z0EsC0lWgKtYDBc8MaNh96PujWnK+3g8GUw1JJRCMakiUCKIh0nGOHLmJI4UWupt/iA65T2GqmyJ
96zxZDJuLFkqtQGHhQj69+hV2QnXuT16JVZTgHDXHnyAbOzLF7mB8f3wydjh7loOcqOYIPEJ2zD2
1U8kIr7uUc5k7Sq6V66J4w6uOFh8rvvts4IZDbAEFSBDxhiHaMqjeYCzkabElSqyz7Ak9/LpeCKY
hK7txmhqCxolxq6S76Pp4fLf33Zk2Bf6zxmYhztW1dwE7QjK4redczJmi2AvEZ0+rn9iHxjQfBgI
doR9ULqXBW8+d3/kIpr7aNtmqE9ZZMKRGcF9IL7oiQTa5FPZZN5lOZspMQwWO8400IdhJOGjIGPu
+gUzfvQRXzzRBfr70GCZJQrVVgW6N94DRP/cp/d1JY55GEgn6EIWGaKTDNhSIYDSCyiPLK2cy8fi
iWFUTwH309gl0Au9PVTtfV0/DDrHfWxW/dc3x+heqZryGJfAcRA/8BfPjK38rTkiBkJBwQRsP9pJ
Nh21aJ9TD4m+f/mE2wEyUiO0EA3ar2QilV7ThKBaRNEpSktDaaG2hbvAoRvq4teOCy7fNLSVNPrv
q/CrbRfdEOlCvGg45MZjkHJqajJPAKOHklFnQpzAWVDulgU0Bpj5seI72Y1d4zXELHy6l2zgz7zo
MbKKp+Ea/49YvDEW3q9g1FNeGlEJDIxdKxhsaruXsuaBvrc18/zZGM00IzVTuhCfTZ52UvBSD37Z
8XhDuLrBqKYEzyuDvw2NbGCBn7SDfgz2SWKnMXVXnvn6tWvTAUJDlmsg7/yoHWqq52of6yIQMo0f
mdiCU/AqD9v3dhbBPJxYqq4YQoV8UA/e8J5YzfA4dhxc/GZrXkXO/M85GJtqdTIIRY/eFs3Um2+t
v1yJj+Z1cACfjl/sBNd8NG8lV34OUfwI7eQ3b5nUpttf/QDGzNA0AX84wYfrlCcze+jM+3rBXnkO
OIQnhbG1sZEkLUsREpTaUclOQ3JIZH9MXy57KKpkn139+TIZWxIwlk60Ga6+XHR7xLJCU96R8WXA
poGAPCkCb+3Mv2j9WSBjWlMQpOYUoLVASwbDPrKnI2IODKMUbvTGi4S50hgbwzh2QCYZl9g5lMsm
es9+qTRKZcArU/G+GBOGNKK8gCkV2o9xXquO3Lm/jRNLwDbqy9+MZwFsPSzMp1gA4wpO9aI68dPk
lHeY6cOeTs2JnNRuneVuwFJS80Q87diKXNTWv8Qjfz7i+1Tj6qFJ5iYdw4IGyNgKjb0rfvMcXEk+
JVEVd+Uzd//itsc/y2P8ii4WVVWJUBrKTbw4ulefumc6zyvZ5WtlZ/bC6R5SLbxgFmzxDE02rUxp
j9IQBUuUrroyteX2YYmvZ96WiM1q7cqfvWeQq8tUqjEYlwZR5Nz29ohmtgww2GiZ4WtT/l4wIQ3I
cK7zhqQ5rvodK7eSKtaYLgI1MyITDPfR7dCDHX6BIAVpzdlTvgfuKyHxFM+tSJnHZ0wphBOA+jNW
5wiHlOzNQOIlUbyPxrgWKa06s5nwaou+5PUuNffFMl7LDoOSdNitOgX2cj/v9F+X7XHzKjUiG5iz
oRAkRm5t9kVWlKBXG5pk1+a6FaX93QQqzMtiNmaFcZsrOYwzk9o+aPRloFmA+I6HXo6B9zfSSOXJ
4p2J8WXdUIhYGzehBkWjPGzvASwxdMPT4k+usSsfMpAC1bw0eFuorsuYHTTQSaL/vlKXRcsoSgcs
LVX+RqYXTFtPMcewt61NO8tgHrwsENtqQZXof72R+ED2OWAclc+dKd10WjAhfDIVKyfZrmJiDsMU
gM4Nn0vwCtDPtj7S+V/mia5hT8GtwOOZ3sS3qiuJ9Bet7i8X9CjMZxR+Jm9ymldgFQ+6O9kzGNtS
DCjT0ROVc5+bNrcSyXyySBtyk9BSbI8yRbIj0rFpv43ZlanxwtfN13UliflwSzvGQwL0m1O2T2b+
0iW3hhFbhcmL/XlyGGsupC4IIwknaoGTTXUM5Gv5KUGBVDd7TojHuzzGoOWijCszhC5qpfh7TED+
mHbdWxpJ14aUerKQPV/2IDx5jFELQ9kKqQH7SpPYfodO5ZZo7GI9t8pGsy4L2zTm8/di97vKEwJL
OULwY+DucvOuzx4Xs+b4fM6JWJzb1IdCGgCrgIZD11itpu7nnvwFQjNnmgK7yNW7y4fi2LTBBCIJ
OOTjtgrBCpFXdqyre3HQOUk2z4oNJr/p1TEIMAFCrVjx6kN82zzPCiirFxvsJTZ2aipIrDzCORnv
JhnfgcFHadInSDXq/CZO1Zu+ChMMUSg1/qd9MtKAN0u2fZdo5GG+WTUNFv2OIJaAYgPhslIkrlHL
bqg0/uXPta2DZxHM5wKEqlbbCZlaPyG0Ev6ait+t3nxJB89CmO8V5tjp2oFH3oke2hFDdwJFlXpK
e9OFPMI53pUxH6nW8sWICHyg3Pdukde7dOwfL1/ZZkKIhvQ/X4Vx6HUYak2FQqSj6Ls6fcp+lD9N
Wxave+P1siDet2H8ua6rTdxpqOIUyzX8OT6UBc9rXRaynQCujkPVfvUkLkLWt1UxopS5p0TpwnUK
jhrFB9svFj0YPKoF3uWxDj2e0xK3h7dDyq/0UVgsUtZOLKDwiO5I0v6qapR3Lh+Rd4+MU597M18a
Si6qgkMUYDDysyScOa7thPN8iywGtsx1koYx8i9yKvbJfsI8F90EFx7QxQIONprf26+DLWEer3rT
X01OGXe7i7b6AUztSooVvTZrHFLoyrehH/eJEFwBj+RmBND+BIPQuh7/xFIwW9HCYxw33yYTnfuQ
eKOU3F++8H9x0H9MhF2qLA2B2ek5HoHwCYwLVo+wLj0YznxD8WK5Iz/z9+Lx9Jil1SjrUBubGNyM
UjP+lCPRA4vWPtQUHDyKHkOS7CazcqPR3M8lSrNd52PMi/NEbGuaASpZdDINmUX7JGKWwZfC+4jq
6IRRbFVZahOw/V++3+0A7I8YtroRp9pYhAaUbV5AYdjfLdJwSMGJ1E08kgTOgdgyxjtISw+xt2qR
JiuA716K1srGknOg7cQNpff/Xdz7x105oXqKcyNe3jOBwRm/08nBxTd9/Sn2vpRCYSpKA+2DArIO
xt+ZGHqv9BaiEsEvhsgi4OXCHoHLX2jz3lZCGDeX4BXCRhDECkBT7UZN2I+C4BlJ/XhZzLahGRgS
BRsDJhlYlJQemp1IBLxFrSt5yz5+3504ASQ5O1jf9GiCu47Xsdk+2lkk8yolNJ2JGohEQr9bwEuL
bYpuNfE6KZsTl+rqaMx36tNRiocILwUN8nr/HXBmm3b3rF633uC2++RgYFd9YkmchI13QPbbRV2Z
CCOmUMRocgeSOWYmWwk3MN804tX5mFepCkGoJHcoaslzeRKr0m0Uc5925KApNSeL4ohiHycMV8Zh
kkHl8UJYXdfuIoyQDmL9IEwpxwNuv0PnY7E8oYNA9LBHI9rR3jALtVd2dBpQ8VEVsRc3c0M+MxXn
e7GPTZLOyWhqHQXpdPv+N+1cLrepL+/Tq8ktXGE/oQ3yi2N4NGT9VP5cHZMJaccoyztslqXo5NGt
Xtvfsd+5+JZW59MKL49Zm3dGJqxtZ6SRo4ozptNipQVWG5EIozxfip5Xp6I/Y+WG06WSRUWDToZh
DaZE6UGYp5//nzfH+A9wJXVF3/e06GPAqjMU5MNHHYtpmmuQN13z+ttbN4d5ZOwVkyVN09l5EAnk
Wmks4uYw4pIMv5LKHjru8yVvaIOGOi5mdVCAlNjYIyOJUkYz+bvhRhE4Qm6ldoY2ZXMo/PKZc4U8
cYw2hAlCD7xh9Ar/7tlQGEyxE4FgLrhVui3nsT4boxOKJkxVAiy1U0fjTtCXgwC6HDWqrVwSXi4f
jP5u1qg0MIBgGg9zywYLLw16ZNVCqKH6olQO1N0WVE5rdLMvsxLBokoVrTe0IMWrotwMjoKRXqwp
2odYnyB7nS/seUCpzROhgolREYyJiJ+wQ0mGrWQiIP9C2zpqGR2idOEdafMDrWQw79WYRVPdjQK8
uztjU3N4FG4oL9NghVfJE+0akh+Cw1tOuWlWK6HM6zVNbRYuKcasGiW1g7zzqmhP9NH7gkLg6nQk
29hax4JD9ERsFzmQJWdWb0GYaS0xzxuJWyq3ksCaUjaHjVBlorN0rtx7TeFp/Q0B87kc36HRu8xv
cyZwTvU+SPtJz1dCGZOSsDFVGghcoHnff6eQFxBkWqGV3tHdO6kv3cpe6RnW+Kr6dEZK7Rzz4fLF
bmZL2uonUKVaefpuzlVAl0ArMdrNFe0Dlfjvcqf7tRe5XymBr4UxoVxoyPFcSDEeS0P3+xQ7rgTS
fYNTAW8d9kRNUvF0+Xjb2nnWG8Yk4qoUc8ycUcje4vfyfK8rhaUaWD9zWQ79O5c+JGMF8SSSUJ4x
MtQuoasY86M2iF5TGw42gdp9kp+alFdf3fZg5y/H7oVoDDlt1ZDO+CDyiI90x0azm3YUHFwd0Mrm
dRU4d8kWITtBG5BsQlkT4Xtc3KnBtyXhLXXjWQShL95KHYcqk7KoQOOO+OQvUDpQGFp1g6lzRz+J
nunSwolidz64RvzqkVJK8CArvGMyAZ2kD0o2qmjniVXlFHGzi7TMD7XUvawxPDGMvxHEIBlBFwdT
wNRoHjxptWLnhKeX28/OH/1n00KziwUxVXIE4dW11t4kPB6TzeRMQ30EXUgA91R2orMJ22JMSIMI
5ECpP6Rd9qOzOiv2/2bsx5IyWwQ5c8Sp/G+eSxXR4jTAPwjekY9qomZVprY54ixNaA9zVd4kyJcu
f6Btz7iSwfoOIpVaQhkkpmb6Xfezbk29fCOnv81FuhZFMAkP6WObF46YApWf9bqtkPbu8o/YPieY
7lFEorw3VItW5qC1c4H6GZ70OZ0elTR3giLkQI43FVE9i2AegLJd2izBpnIn7nRr6IvDrBruaEyc
ZHoTt42BxD9HYT4ZyGGTfohrOqpBgSnmTbcfZ4uSqfSj3WF6jPKTGTego+reBC5snJ7ik4NeSWc+
5lKVWJyC6gn4jKJTJTR2YrTuki4+ITza/u0L1SmaA9Oqnxii9EIUE8x8woVNp7aanbR4AB2Wc1kx
NtNrTcMkNeZTkWuw3ngYq2LuVIT+GFeQ3yiJfn6KT/MruTcysCdioNoeXi/LpI/YpztciWR8swZa
vnZekABogdlYuag9qXJ0vZjtDvs67I6UD4rW7JNg8i7L3bbElWDWJafqEGW0WU9fOtml3GiCHV9R
7GfofSXDXl8sNcmVyXWVkKeTCohK0YCsPBl24Nh147rguJdNy0YshAlKAtgPWyE2oi6c2xhj49Vy
VI3rZXy4fGmbCg/l07CY2URxkzG3Ju2yUSiRwav5cNc2rRPOAFMApI75rP1lUYQnizEuMWnLXOnh
QgBL8UI5cLI2/4bqldtK/UtHel8IpBMow71lTI+ZGt9JpWAHQvag1cauX6Z7jSxuK4LClKg/iCHe
htNdvFTuKKl/AU3sh0nbWKhzu6KpnoxOGqxMnY9ClB8mo/0WRoZft6I9wVWLKnBL8ew1SVlYOdH2
najvexNcNYuBIm/vGCR/SEqzs6QBBUSzzK0lmDmPE73az3ZyvnomGMzjSaqlBtdhyr9m5UEmKI/O
b6O6Nwze5Oq2Sf4R9Qk5YJrBgI4Thej8Q0sFQn//K6Ve1Ez+USYWO5AIhh4j2EQYrVQuuA08fczs
XAg5Tm3TJnQM+YMZQsHeYua1k/VG6vIeSXI1HWPyLeVRlW2HzCsBVJFXtr2QXhHySQKv0JPm02RH
JBb1JfpJ8NXp/2WfKHVNn3QBvOQK6Dt0NHwY1wUW4UnHdivquqJvi6PuKPZ0fKWv3eQDoMD7UpsN
FIRjfwTSO14dMQrCOVhCZCJ11FhGl1i6su/qa7VwlPmniDVeximdrhr9K4wDa7nMt0ujoumMBRm6
1IHUAHNSTt41V3Wc7i47m01fszof8wnFTF/0EYg4h0jLd5IOjlohao4T5TZQ4pfLsv5FX86XyTjR
MBCVqasQs9BGruxm2EJbPVOcGOW0a38YvArOZhECzBrggCKUvYnp3eZY0iGEEgygXNCuzHTNSULl
sGTBDUkbW84a29Arvx76K1WseFMWm3HLSjjzvE/NPI69jAqIXj+IU2WJ3cus8BKS7c93PiFjD9XU
R5UZwR5g54g2j03/NCaPXDrkzWEmQBf/3CRjBib+M5Ma1d7Joys2JUc5AlWARLI46n5oy55qxyAd
wo7UY3HiZSfbsa4BSDBon0H6wDJw5fWcdHmALDb+Tg7pzjyW6EKErnAdeBSaZNz/jTDUv43P2Ad3
WWk3P+NZNtvjSdpZxn4OOABZ3GfTz6nwl69hRUCO8s8B2eaO1IHYklBOFvmWLsIEQ9xeP9HNLgmI
33kZ+WZzcy2N0UxdGNMwzPEx6SBEexe7gUNZJgMA+CfUA/JX8sxb2EdDlk9+e3VARk97qavClIDn
phiMXYeFhOmE+b4wdLWyssGx4amj9PSVD0cwjqyCVuET2RcRq1qJIgzrqO1LUPQWEa9H6fGyjH+5
yrMQJlTLpHLBHCbmIQD7c4QX3VN2iWNedxYF+tS/Uqf4zZss2bxKUyJ0wwl67WxPJNS7tksW1Km0
6S3R7/LqUTNuTPUgqo9jxvHYm+5lJYsxezFXjTSv8dmaUbKU6DVoX2U0yJZudC5fJE8Q89wZupJE
CWUpL7AsJi1V8IdjYl5F37HkjbRuGTRa+lhvgoFWZCZMOGnqtSEqCQw60F9M5XuXP0vl3X8/zUoE
iyMZZqmqugAUqlgv5JgDJjewoTIrLUHh7VvcBJWvRTFPXBOKZqu3FbVlyp0MEDQIoSUXG7w4Wcnm
qPNaEuM1EnAgGmGCTwREqDO8Khaha6huu12wy/fYH4EnIOWuZ92Mv9ZSGcfRFXUyqB0qbuKhvi68
YRc9SXYFwuvYER4ufzWqzKyPWotilF0iQh8YZYV8vAgtvf+lke+XBWxlF2sBjJLnQhJXqgAB2b7Z
t1jwgd3DO3Adcr4U7xzU1lYh61KSKFAXXFlaflM0v6h+Xz7GVj6GSAAreUDQCz4cxoAkLdVaMQew
sS0bu9btUL5vQ+xkwMZ7oxncy8I2D3MW9un5Tf+PtO9arhxXlv0iRpAE7SvN8vLqltQvjHait6D/
+pPQ7DuiIG7i7u6niZiOWCWAhUShTKbyn/RxVUheVASQcqsFJti2f/ruCxPcEcrx1qAmK4ZJ9TNU
RfUUDP/GH6QnFnvG91JoQVlb0MBDEkt91MebYPa2t2ntUlj+PndMwspUqn5C3nikg0Po3gSlrHqX
o6Ghan5atuidLNoy7qh0RTiOUolXg6JcVNuNjUtH99srEn149icsvLg1CGSoghRvS0PfWWbtTUYp
2LTVVYBn2wSFIhic+BaGUE86LWnxHKF15ITmZcq/FZLgKhDZ4A5jKhWV3YU4LJ300Jqmq5NT2+ju
9l691Ws/ufBiJdzDqg87qBQrPWj6c3A0pAk6m3NXaSwXBINO0DXXeRg9Ioz9FQVt5TZIMVbW73io
bvGUPir9cCSo0dK52alGj3+2f7Vy54da48zqeARVozNOrWOYgROnykU3QU/VmWBFCcrHUY/Oht3u
rFLCqI9uiboK1y+4xdK4CKuLay00B8T+somoAKoXXYaiaiV5iQIGpin9llfEDQ2Ey8kQOdv7Kvp4
HNLVWpmSKUeooFtXanaY1NoJ9S/bNlYfN6B9+39eyHdOULsftJk9bqhfHTUwRQzX2W0Bsnf0cI+g
ayB+upN3GGb5EYJxZtv46o20sM1BnzSV2mSmgA3wMIEJ0vaHHWOWEmVRBPvIywDmTaKkdoxDENk/
uuiXoV8GyRQsZdWGjdtIM1mjEK+fpZYjMeD1mCIpsmtQ7V1FUG5WTZGEyVqgCspYTAOiKUlGVeIj
LGVKFOUkAGboqfqQdzZcUfudgt+X5unD9sdZQ8ClKQ46VDs2zLYt8XHIo1xcyHS3/ftrH3/5+xxo
xGY8WXGP0NGcc9QfTHTXDUaJnvbUn5rKm82nwGpw+jsBJIrWxZ1orTLrLGlgd7L9pLouNcHNsRoz
LhfGHVublFkGIu8Z07jlNRNmDQ7lscUEU+gJSbZY1Msj78IWH+qjY6yxExW2pjtG76U8zfeZo7ih
axz+rOq2NMYd16LWS3whikileDHS0cl6KHkOTyYVaYqtZuqWltiyF7cvtcIyDDo8MqGq1h7lK5Aa
XU+3GjjajMibIfcqxHnRRpKPFmskAuR+JLMHz4OCWealtaOg91PaN6C9EjGdr6HFcn3MRxfrI3Mi
p3UFa1J436u+XD+bg+B4iUxwSCEnstGoNvPC4jwG50rfkVHg6SITHEJE1hyGvQITwCpH11wblZlO
ETWRrNZGQfoNqlUwdZmo4H7crLw09GlmQER987liVCemg3wA9SYPbDFH+d64B7/dNjit4uzCJueA
c5unGUnhgATENEw0R08eaIVev+TrtqF1tFhY4hxvBisIzcu3pk929+andD+epL31hBBDcEetRenL
jeS8Tmq6mkYWy3/3tWOAF7W+yFbjmOi4D7ClOhFs4mqld2mQ80EddYmqQdMWCMLTa9WfccM3fniL
1hgv9kR5xVVcX2wk541Qa0XjPQGuW0W462R6GapMMI216vALE9yVZQKXumHEelJTOZfV7ICu+1zF
v7ddQmSFu6BUFSouoTXPXlxfq8E9Ne57S+B1or3irqiI5lTtxxBll+IsjZdcWONnZ/LTvfS+U/y7
eUR03IOoCvcSGonY2A9mD09sGF/s1SIv+5S9jpSpKQN8FfshuWVehtksRy6h+IH8pys6RKIDy7+l
M7u2g7CAOZYSQjHcD482lla5hSu8lZhDbW0jBw5Z0uUJHQEO40/pp+Q0N6BgBYXm9Kt9VVwH2sC7
+iEUZqKEO8oBBdIprRowvnHqj6UD1tCD7dLn+qKjIBB6IsoNASzx7MZtNJdWEmORc/lYq+fE+lEg
jZ091ObXahDpUa6+dxaYpHMwEbVyUEqmgm7+0rF/mrvxnDMSN2++C26sS5U5rNvGRDwVgP5a1HQp
OHefCFmVTB2JjleCbhNHbkB2OcWCdoUVVXmkExZHj4OPaSLDMJVYYALmjdTvDxQ1anAj7YyX1A99
pISTHxpiROKrP/rBzXzJqxN3LASXjWipHMT0ZCJTFeKYZMGXLH3U85/bKCk4GgYrvi5CKDPPrCYh
7DtmvaPrx67SXVLdkvx7mQtCKeYSG6eQ134tM6UKhwBfTUG+KU7Hm6zVPNVODn3RHLdXtZrmXnw9
gws82hglattA2ZYRDTKS4LZAT0PvdDvrZvTRl+VWrnQrOoLrAfe70xgc0PT12NOsAl5TaCDKfuFZ
iWMDRu29tWvcbK/eC9YpuOQMDmKsPsaQZgdFSXQLxg6z2LcOpJ9ZMZ7exIh9GlfyckF3pOhLsr9q
4TShrJYz5HRRrrCfovkhgQp5ZoFMFPOi2+tj3r3lMhzKKFlat/mE/WSZDbpvD0xlS6woJFoPF5A0
pLLNkZVfkmrcpeghaBU1cVQ9vUmG8nF7SavNwUvX5ICFaMMURBGMEdCO7fojY14Ljs15vA+P8i50
c5QT2qtsLxr1Ep10DkmGWkpnmyFJmM/uRF5U89AiH1iVkZNpgp4NwYZ+UpkppQ4k67CV0vRLn4Eq
fpxzR5IqJ9FVwVkXIKTJvWuiWZqsooYtGteXQaE7ECftBN+MwcWGH5ocnISdNXYE7XSeHvrqiTHG
53sdo4alI8eIH6aDLGpYWM2YLtyEZ39SprhRmwyub11VR8RH1+ZVfWTxkbAvQ4AhJochRWPWEyjj
UYq+U4u9NjrlXb7XPO0n1dz6CALM0/AQ74QB4KqPgFxchmYeVKX5ApSqJQYmHd8gGg6pWuhdCH3r
QtEMMvoJpAhheijQfiaKHtZDz3fLfFQ9dyRuSwWWVXD6Gi55ivfyDUOWZo9+9m3XWY3KFrY478yC
hGZ0gC2jdrLIK8EXHB87QPLPthB4qWBD+YjaUCqdmj3SwGkCndFkl0v70gQNZ5T422sSbiB3zSEL
rtdtA0vlK/olHHLQEoh2FE74kpxEddD1g7DYQc49MQjWVmCvZl+rgprBP3lAdhCo4FZbbQOxdINo
qooWdfkNuRfXWgJVWlUhMZblG3d67LQXHAB3fLJd42YA4/4p39meiJpkDb7ws4aqg7JO/ySBM4WZ
RsYQXQa5Ch1HRfbH0RR8r7UDjglBDZK6RIGkI/v3xbqmVA8g+gX0Coxno+ocNfg+4j8Cp2AfncfI
pRXmngsrWRCHFBRnrAqhvdp4q6LW5AxeeguqBcQgInufvd0Awx8oPU00imMClztY0jhDVnHOiKfX
kls7eLm6VnSxM2u/va7P3+ejHQ76k9TEtVVoxBuixplm8HBnmiUixBAthjtQXWROILAYNK9KC6ci
XxLyjRbfZCJCo5Un6cfVcIcJU0+Yj+hkzTOuOr891nvrdpQRoLIC1XRoW29781YC4o/2ONeLq1ka
DOgPvzW2zJ7iqIYbeLGrEXBwIDQ9VqJempVhuY8mOT+MgiYIRjWGY6DDhclXEac+ZEfrdboCJrom
aG31q+AhvViO4pc7TLyL/oTP5+3jX8CFk4RCMEeaauJVya4qRoeM/x/cMyKX4cJIIxrCKS4n4vX6
kba9k0tOm57jKnK3P6FoMVzYmEbmXCpWrnudJp1pVByGGaOUSv93Zvh3KFXRORYOpY537smqL4by
WzW+ba9EcJL596c0lvZU5z18sZSPOXr2267/O7Dgn53gRim0MWiIZ1jXeryLQsETev08oQlaJ7qG
ph3+iqrRVUvsydK8CWKymksd1I8s6AHUx9KTUVoWtSmu7tnCHudls50SRL6wh9GcvUEgzFf8gVYk
jsvCBudhodRFdiTb0Ks9kp0OZZ0MBSptl5z+9yGmD4be2qMXN5SGGnlXJRHxsspy9VC7muz6Dpl1
AdvZ6ol5X88bGdrCjKmnGlQ+U80L55tOfg6g8DQXopZxwYd5Q8GFEcMu5MZuMyRQ5kOW1U48/e+8
cB93i7uT0lo3w76viDemFw1ZoXb0iDYJjr3Iod8UIxbr0JUI9NVzpCEypkdJHV/rtnos2wm0CbLk
GoV+UbXs0HfkaOT5q1kYTprT5zEuRVxeKymjj+vlr6ouUfRIwtWYhsWDLWl+AjrJ3ABTGiVu8BW8
oHeDhhnJ2KxPstR6IIrLnGGSXKuyz5YUHDCknQvuT5ErcXeZQWlmSCAjQKLz+zz/KLLTlPylt/KX
1awZVLFD3UuG0TObeyVGWsL+/QfQuzgSHIyMyaCqFAqiHvq8HQmiH+PztoGV6ubHr8eBiJpNVkfB
K4DoM7klHuuGLxP0bxs79Wx70iEUP2DZAfgY8H4wyatXhVkVKvHQEq87GUhPMd1ezVP2bJYh822o
gW0vUXDiCRfwGkqQdGWB85ia0Cy/ZCLyF4GvES7QNcqGZGaD3++tL3n3Is3H6n8vpn/cMQ5SlM4o
cpnWOlTJazccroamdNJ0t71PIlcgbCMXkNJCljySazhbHLnFkZG9hFdIsXnBjiXY6tvo9Af6fmxh
YHC3dVVFOxKHHXVkzLqVzJo3VC57pNIv1m1xKC/WT6b+KRSkY2fys+e9m+NgIaZ6TFKLakgzM8nw
+TD4SP3umHwqC+SlY+fhuSzUp1j3wHezPFSMSZIbiYTHgxL7jdkfgJT+9sdbd8J3ExxQyFIexwS9
gJ6M+mP/ok83Vv/r70xwSDGj9mzaaHv1ZgKSsO53J19n/XHbxkqS94ND8O2Ada4UkW6khJX+kCHp
d2xEG7jnKt+k1GlRgVAd6da4/wNCAWYY9PS6BqHTT1xbph6kQdfhJWlczTvUIVw2opf7kdc+qbja
wLpVHuerBlm91OkOooOw+ihZWOeOnkIbGy1hlY6oxE1M1bUS8BlbL6aQ6X/VECSWMUlm2Dh0HBjq
BSnmLCvYlMnkWNoD5rsO0xA7YS2iIV/JCmFHF6Y4XCxlOYyLHJ+yetYdaM3v+ifzS39OZKf2kmv2
bAaftiYLAqPVg7CwykFlJAVzg+eE5tlScey7dq+oqltmreC8rScEFna4L5Y33WwUkJ58ey1rko9h
kFPsDs1br128U0S5w1XoWthj616Ac9T0chIm+HBICjtl+Ys2bjDIvoWJPxW9YtvHUOQlHE4WaaUY
A0FQQLX5ulB+khxRGhrRAysU7KPIEgeNGCaEZnY+al4SfKHTHr2xNPley1+218M25xPuLzaPQ8c8
s3MdpCga2qle+o46ceFKkUhVbxXlF0Y4fAxq9Oyrva55QZY5zXwaJQE4CgzwcVOlNDVCZwDwMFke
mtXOihHt/mqj+FgJJAgmnkeIm4f5ZDeG0xtP6ZAIvGv97fK+U3zEZPWmGVQDXgzsGo7c7qo/qMcR
Y7Sql3rhznzcXpQIiXi+NxnS0nFWJjrskZ16Aq/Wvq4dM3SCR3bxq874e0JDwsu2WYFr8+GUOala
GhTA9HqI/aIzT/Ec3headYuWeoFniExx4NDYGlLkFsIoSVdRtziY9DrVf5qW6NUpssP+fQFCUocB
i6BFmsYao6uM6g/hYPhNmzsohB22d2/d2cH1jY5LYn4ibUyroo/DoNe8ItFO0PX6gthHJAb/Niz6
GRf+NcJHG1PWFrTNM7i7RG9pFe07vfgiW5C5rfXm1JQ13qj6zQgK+XLIT4bdnbW4eGg6FZ138jlN
0PcJeZ7OmntH6fQDWJNvyJDsh7I8W1XpDWRwiyJ/zUAV5NRJfpeowwPRwQ5BgxuphlReEXoDlfeN
pk5+hhkcKy9OZlqdWryORhsVKTu4lpTpsQ2DbyWxnFiyoWtG9lKGpEJG9iYZbpABxJt6gtBMSn5F
IX008uAmUkBGsv1FVgpKuNAJCxwgBQSia87LaJQpwWTgfaAUlTO8TqU/mW4V7vvkcW+a1M1E1Cer
7rYwyLmbGWdRCRID4rXDfkyoY2huLL80ksDVGDB/8oKFGe4OCoYK3FsyUqisY4nu4z2ml1HSFKnU
rYcMCzvcLTR3FjWSll0QCCF9FhGNZ/26emVi1BAZ3G9/LtHmsVUvzmpUjXFa9oDyZHiOKLCvODVh
44PATRBxCQzxVeEwMLM+h8ywhzjkJicFmjq9wra/G6Ut8MDVa/x9A/nS1VDPUIOfESyAd/FGK+PL
YKZelNGf2zu3fj8t7Kgft06qaa+rGT6UfhOA7CHz8n1xNhx6waPUkYSVzPVlWeCoIThY4DT7aM5U
yRTkRaFDAeY7kX1inlshc/y6j7/b4JZkTWmghyVuiLD6GUahk0S7zMagC6rPymOHxFxqCNxCtCou
EG9T1bD1ttG8WH9W0eY9zzdqLMjBrX8pAD/B5pmsFPxx62IlApsfsSBDdFR21S17KLZgPL3MbnRO
TqAS+77tGuu30rs97gibBR1UU8ErcShvM0h1WtqXbQPq6rYtVsQd27Kt0kgtOuTaL+0RmuuYxj2a
94zOOnVrL79qzxrY7VAsPoOqAm3swf10DlwKYugf238J27pPqPj+h/CFJZOEBpJ0se7Ns3KUh+se
RE1JilaXNr4v2/9d/ebD3fK2LQu0MiWiVoXdoXvGvk3nu1BFm+gEOq34ukKZRlgFWN3l9xOucjdL
QdNKR64c9ab+xzBHD3EXuflQ/8/9+h8XxXmn3uVTNXWwYtZXw3gqw++pSMxHAL4q75DgpxjsDDUT
fXzN6siNo+uif5FC0UCKaMM4t5ShdUNGM8crN7iVs4ORv7SiEUbBUvjnjdIOE6FhgRJd+72sof5m
onXg3OeiBgjBUvg3TmPY4IpvYaeK70PtupRvZfNu++ys10Te/Yt/4ai5qUeFnmvApfrrhKmacg+0
iL4OHtM87w5MUCzciSgc1uFwYZbDXEWPlaCx8W6ff7KHVez3Zwsk5OUxOeBh5ZWCxp9VNFyYY/++
OLRFVWPIrEUOpCGGU0z5fZWVgoZIkQn2MRcm9NjqEbHUuLfkk2K+UCoq0wv3jIOCtglMeegTBJle
cfznsgffrPcPK1d3FuWgRd7HYUIp1eiWqk3VU6RTQ8/heG7Jg8D72KH/BN2L78KBQp5OViaHiJP6
3eSPaFaR3O4leZB8/B+fuR6uDFD66y/y/bZlkWEOJapUygJJQcAOxSiIsZYexeh2azit/m3O900n
UkgQeAdPWl1PpFWS3tZA0GNdNAjAKskoOMqC76VxwdlcVWUbTQjONHrJzFOS/x6lX9u7JjLBxWZV
QUIlD/D+6OXCxfDLLqsDp28z7+/McOAAgdJJU1tCvMK8rwLTRf5et2uBkfU48/2NyL7Y4ry2aHMY
7AIZgn9G6tP9sGMjrKLmxnUz7+EsZyahrTyVGa4jbd8flYPpsy5U+fBHpUPyboZDn1hNqkwakDiS
rdwNlPFsNvSPYoR3Exz8RKiMazHFhvV1c0n18Yx6uQ8ncLc//n+BuXc7HO6EuhEmdf5W52XNIvM5
3ZOr1td28gFIcCsSI1j36XdzHATFqPmVUYIwliiXIb0tyusqFdw+qyYQ9rPmTNU2VQ5sErVLSsyq
qF6vxQ5GCr1UvgWniWDjVqOSdyufopKpyrKKIDDNu+JBNruHoUaPZtnsU3kW9q6zk/4JuBfGOLCp
ujZIigBVvOwyP/9Dwao9SldsYDW6EyUI2BnZMsbBjmaqXR9CEdrrEqj6lU7cv2773OptsFgNBzgx
pbQs+hmZrHHXNDeZfmPZvxTjPLRPQyIqWaxXDhfWOEgooqkG+CBSGFC6y+/DA4t/JL/eV+f2dfTJ
1xMbkexE7firSLQwy0GEFiehOVtv58o4sfEGppiQnbrD9l6uJ48Wdjic0NOxU5QaB6pFSXS8pH5w
HMG1UB/zXXgjmscSuQYHFtB4NFurByjVxjWbhBS9WkS/z6FDmYcd7Q28Lbv6e4X6Qh4KZxWYc215
N48OlJijkYYE/VHQCxv2muSoL/o3JmGHycOD+ZI+bX8hticbBvlYJKWJ3hQsO5qnDciE0sukoc0p
jI4yLZyss/1tcyuzBHhcvjsEH5g0s1zos4S4td9VR8OdD4rpVAemSi8fWlFnrgAFNQ4rBjkhPe3g
fTGtvK4bXasGY6ba+FlBBQtb9w1UpolqGdYnbSOZIlBRK/RVRalyFdqjb6uSs71360kWJg7/Hxuc
/1Xoi68GgnudtdxDF8ofz9Yxu9Fe5oN2W++DW8yrevVjuy9c/ag9ZVfRt+h3LDxm6zeYhREe1ZCh
e8FhRxjKqRobgCx0BZta7CrtrlT/gAWBOcq7FQ45FIIu/GrESdCD6Djb6i/FlHYULFyalrt0TtxO
MdrTbGbPliH/UHsQ1SfJeNze8nUHev8jOESpyr6s1JLBpPkw13dh9dgmj7Vokke0odx3bcZWn6QY
zZ10PDTpFUqlU/q8vZB1vH9fCIcruUWTvBnRmP823gy2jPnEWm5FCLxCOfzhq/GTgPqghVneycgd
Pcw7ze32465/46ltn0zX+qU9Mu2a0FV+06fmShNGIuun8N9l8sOBfdYmZtLjmQqRw52GCXWMpRyU
uw5Cu60bPwTudL+9r+spk3c35UcFh9k2yTQj6S4d2MAStAihWtWfA4hyKvvBa8GmEHqizub1oYeF
VS5GQc+5pVUEjkL9zkdfuFtdmNZZ5I7nDDOeB4oXMwRx0fBjgFmUCeFpgoULfJafIjQNUtYawUR3
XQZOZFuebWFiPpT2gv1dv5/evygPNkUYJlKmIlzehYf+JoYyi9uA6dNtfcVlo5jGNT0AA0JH9Ipi
p+7zzfhumQOgSINsQjSiQBSPnWPEB63O3XBuHIw8NegJIoKUkWihHNRQaoa6jVE1D53qTlKAm69y
ihbc3OFt+Uc9cQv34QBnbiaz0y1c+oO+083CGceDPAheiMKTwUFOOEaq0o4JemQgpZ55ypPlRTvM
1j3MkGZJoWRcH6x70UcTAACvBdHPtKvUFm5p9g+RcVUaArcX/T731FHj2K5Avw8V+tF4AO/SsxFX
/rbLCxzBUuGXi1xEFMtzFtMA8xHjQ29daWRyB/mpV5+iSvCJRJY4FCka9GbZVFK9ugo8git8Vk7F
9NMazuUggmbBTWqxjV2sSmrkcih79Cx0eewo4yUM9wr4LZov25snuOf4zty5HIeJjgjRmfyt8saN
aIAbUTQnI8AGi8cGSS/CWUcih9CTXp004ofGrqjwifbzVDnba/ovb8R/kcjioMEe57EGNzWiEEzx
McrH3IXYbXwKr6JXeQeqyYfyh+nZgMJtwyJn52BCa/JKJhRlQ6i5+nnRnDt9FlDsCq4RXuQ0w/zU
SAnrD1Rey+ZbEBXORATlVoENvl0mT+Q67WUcqLDO3HHYKU3sRplA2kuwVzYHDL2dkya1kQPRzMkL
5PjUl4pgrwTHlSfknCJN67sGrRG2/iNqj2lKnGr6YZvPcy9qRxW5HE/MCbLMoJh7pMSNyg0aR3lm
5H79Ybxr/dlPcYLd4Ab6FTe2J8pc/ZeUwb/ebnNIkYJqMpk6jG1pV/SVtZvk++hJ/wYVUA+sid62
i6832b1fhTZzngUuJb0at/MIDCynt+kBTA7car+yNyk2fT95qgNWlf22UZFDcuhRFEo3VDaS8112
Cq1XZXQU8+u2CeG6OMzIoRcRwVuQk8PtWzyMZ/u6Y1P7vT8cq730azhLZxEqis4Ahxdo3Gu0QsJr
aVSnV9PU7zrMUQvW9VkdBg8MSHdYuko09Adyd1adyaUFAXDVi8vXftr35iHM9nVwFQSZO0BGr/xq
iz7X6rIWJtm/L1yk0IdkSnOiempdujYJrsDjIUgKr94nCxOcF3adWQUha2AFYaNjpMM5bjI3Kg1X
0ZNDRfXfaSJ6Q6w64cIk54QW6gI6YRWiRk8dG6qDfeVg5H37c60b0ZGywBcjEFz5uHUDmvKaMUE4
1vXKgYLFemyTYz10u20z7G/9FKrr72a4kMmgVqJGDZp2Auk1HR7l5tGEaHEk6mReBeCFGc73VL23
uqxF3S6dbqKBOvt+9OdvoeJur0ZkhvM3OgfFKEVIkY3WjHxA/YVg3KCdzYe8Rn/BoAnMrQfqi2Vx
zkdSMOHOKgAX1TVlBw3ME8h75qfwiuUI6IX4kQ/xcW8WxjWiz8a5YGMQIx8qXDLafrwkjyleCRjb
uiSNQ73hoh7CBzDKHURkRevH+d1ZOGRUTXTP5jEc35wMd4zJPdQlBcdZtDAOCI0hl4ic4zhDut3V
0gN0/A6DdS8pD9uesr4UTKGZiqUqn4Rn81GHCNEYY0Cg+Kb0uYNxnD86wP9a4PM5VjzkVcxCwJi0
+9DEZOosOZrS7LcXsr5h72Y4nFDNKtGKEfmMSvrWzjujz/D6ycEeEYucff3+eLfEQQUNYkmdYjR/
JMf+mN7l7k/zrjtOZxHPywpjIruo3g2Rj9BXSHOmQ85GQypq8I2vdM8EhpBaR0pIfYyvmGbTuJeO
8Y/qp+jCWr/8F7Y5BIE+QpKrAQYGLQMKR7Jf7SKvkB044wtA/pyAZUk0NqCuo9b7ejkUiVtdHqRJ
QiQf93vTLlxtlifPmDVH6+wLqIo8s0wh3ab5Y9LsG6V2pNL8ms+2Q+PcH+TZC8Jvmlbc0RxaOE1y
Uef2IMmGm9WvkBLbd5LpZJC/7DL12Ciiz7V+Ab//9RwUEUB7Gra446P4+2yBlMV2wZec02ObfB3j
v/R2DoHQ9SGjusI6t6dXefD1bN8he6eVAl8XHSoOhaxsaAOIkQLXh/45MGtfo8rXNClPBS0Fr5/1
Ov3C47hkT4n+4NaAVoU3QQtB3yl4ohaH3mUtnwmGo3Xvr/CCT/NIA+1nnWJcTktQNR2rm4SGl0EL
DoVs/do2JcBYXo7QaifdbE0MYY3WIS4vk323/fvrT633rePzPUx/NQghkPuWstAP+ZXd7fpT9MQY
6Zk6k35Lf9RPym0nSsmsB2f/+rzFIZTVBbLVdnh7Z+VNHsSOpDkWEfCqClCBT/vI4K1Q9DRAAChf
xaYT3eQGeqrTn1olOFMiQxz8NE1QlFWNq3CIqaOVoRfSQ2PcRni/ykZ13P5mop3j0CIOh3kcUkxG
F+NDrj2YuHp1ob6g4PjyWZ+0MEDeBVoOUMlVkMAc3NAu9mWbulIjmlgR+TiHFFJgZE1YA5DS4oeu
7uNOAA+i/eLQQZ4rlSaQJ/Va7SsNXif9orWCXNVq4u/9FPFJHhqrI3TjMLbGss0EVR8m0/Unoigf
bnU+zVOjJEB0VUdsHkoO6hJ37Vx5GiFfth1sndRgsRwuTNGbjtjm29S64kwn1dXc4bd1NL90nn1i
zZDqQRQ0CNyNz/jgOZgWPcU3kqHVqWSOFiHLEz5N0yQIKd+GtT+/1v7FnU8JnikcG8ocWz6Fr/Ir
m1pPPCgfYQoidq2f2bk8spuDDTOFXrMTLVS4txxUBEY6T5Sg+lGD3FPfZbv8d3tOnlp/8jS8OlCY
MAVLFpwvm8MLUrS4GhMkv+UIHGU1PSSGiLN0vfK68BguqEhbS0fqmX2/U3xQX3umVedZsVdeQdrZ
7bz8MfeQy3PVa/qUfRMqrorch4OQMFSNJDeRo25T6zCPqj9FxqNi0ruhDb9vHw4Bmtgcmkxy1UgJ
ZFU8Gt6kduiM6l5NRENb2+sxZPaOWCR9jKCyAhstdJ6NqcEEReSqdYry3JS77cUIIifQUH401ERm
bmcTfINRR+i7whvPrOOZzRWXu+JKVMDavicNmQMWycrRQ8JmR2P9PNLHTP2i57e19loOwV85vSFz
4cVYWgMZR1wqGaGOLacOmnAEJgSPLENmB2/xlSKk9sP6rZDpkmf1a/GcHRlLWleDJU33GyQSLu31
/GrtorvMlQVXzqofGipUq6DqamNi66PxblZTSZ8xkdHMu7K96dpDSf4k0FiY4E7VBOVO05JhQlYe
zfZM5dcAG7ntgew3PsHxwgZ3nJSETG2fou3eKL5awXU+vhj9Y6kjispuOutx29h6tPtuje8362pC
ytlCmZv61qm4TH7yk4F/cKi+2l9K0NrhKf44nUV5/lW3X5jlTplUh2ndy+hZosmTVfldMjoTgkUD
LSjdKOIQWYX7hTHujLVTjwuuwgBV3VwnUHuSMZH9l9vIHS6p75JCVtHZNt70z+0xP4V+7EpfoGzm
pm57an1WYjdAsiHwedE+cgeunfOu6jW8GSqQYTeKE2FuERoCTj1fIjzpt1cp2kf+op4CzShaMDga
ypWs3ZNRUFBbj0QWH4q7l8O8GNSIUUep+zfaHo8ck33j9R4ErXZz6zTn2oPK/UXZ23sIAouZndhn
2jh7Ggchva1QWrWo0gyuBWrq2M/ZwBUblWTRT3eY/ujNt1gxByiZkUzmrLDu6Xo3jvemeq4bQfJz
vYBnILllo8HdIrzaXjSVEq5oLOpNjMGt93bzH8pZVMcTR8QisQ7D7+a4j1jJ0MNrKI62bJZOPT6S
EE1XqiDmWHfFdyPch1ICok7KW6Y1vJabGzEKi1bBfRgt7aUKy0AWAPrqBR7MNLqmUivo+BBZ4bAe
glVKOFDG/gd18GAHodaeiAIa9hufffrfrXrjY1jcyZJWRyUFYxM64oxT5CY75VLvMVNo3zfQhWM6
1/LBus6uynNwrd5vI8Z6bP/ue2/txwvjpWmbupqH2L5TfF1AkTPZ2b71krqR5fa+tRvOxuRt22T+
tbVeDu2jMkuMyZjQDtvuu+hU5rlTKvd9LEBewad7iyMXKwubMbSi0cb8J1ooE8WpqnMXDQLEFa2F
g/e5LeZYY5NpiXm06UPbRY6k76JBRGGyXnNafCe22sVqUpCU5LTGFantmyMT2FHRxFju0bn4rN6w
npaCQcUgJANhH2PrY3FgMSWS3E8qnDOeHMbcF+2qc/PUn2R0F8g/RAVx0XZyqIGxjsmoEWB5dnyJ
huvE6NygP6ma6H25HgcvtpNDj2C2Cwz447VipM5w6pH0j9zsAYfPY2/q2S2u5WPro2HD+xN1JqRE
FrY5TLHlNpjMHglSM/7Sqddpsts+X6Iz/fbyXfhKVlVS3MUaDGiQZ6qsy4zGc3lukAlTtQPV1IM0
aZc4ALukYky70QIpZ1DvW4wjzl0giBkEx5BnopNSQsFPP2FWWb3vo5s4PLf5LDiFohuUZ/ttjCJF
2hRZphaxyD8txdYRCLov/HAnFAQRnIk3aazF/krt3IcWY8Jl97XqJygW2b5+B14r0Kj+77I0H7yF
JwBWEzlWO4v1sgW1A6krZ7JvSukgT6OTVKLjvv60+fcq4ukZQND2f6R915LcuLLtFzGCoAVfaauq
q323WtILQ27ovefX34XecVQUmrtwt2YiZl4morITTGQm0qyVDhJhCztT4ZHVvMVQCobYUm8myyG2
1q+DIgsi7H954Fxkch5m7uslaXLklCC6szUn9+PYxubqjXEujq3dOm2QB8WbeiRfrl8TQYby3p/b
fEUZAxDFkkDuCKY7+mmZPv273+dcTJuHBkHnHGG9xQbhbGggqY9/XJdBRB+M8yVtT8KpVTARMC1I
iE0fFHMPDESkPIQvDCZ8OBZHBsGoP4jm2QXHxy9MwkzSZWRvDTIGE7lZurfrqjFXfyXw8PAN/RJn
ehRCsyR6bLVvw/hG6gdgPBroulyXJNKEXfeNIRAQivSrhLqLZYW2LKHWrieCro7ACfJDWOMg07FS
oUymnOb5rK6HnoheEftPo9/3iMehaxvVBD8AHC3rn+MeAfZWukuCEUxnuZf/0v+mRXGJYiqXkKTa
ip3PArtVCe5rNj6my2MsbOmInIPKOYdcSSUD91R3yXN+HF/IgXXmM8ea7dabsbHBcARBFulbL9dt
Yn8iwMDClk5k1TB4eqlOHZe4ImiYdl4YKL8SrwK9oekNWEE+tMD20ApbOMi5/wUvMpmhbgxRnqKs
CBlazXBi6zilmzzKX/r3yUp6wG6KwGL2fcdFHPcFx7ADw2gCcXXaPirKfNPKmWMQ6zQvkqfrVYBp
Qu/6se5ftYtI7nOu81IocYytqiI/0PKbFIkI8fYv2kUAl0AOyrQ0A+YS3BA7KCOyfqtENBFhJomk
cK59zMdsCHX0zqoceGseRo3sORbBZ+4+C03FlMHiY+oyv/hpAgNclgg+T5EXXrNWfpoiQpqxt4wS
W5p04tT6pi65qLy5q9xGLucOlzI3K71BdpMM2KvJDcciNQY7RvcvTGEjhl2GjbEPYzdh7w1et8of
BvUc938zxL75fe4yRY2ZZDELvxEcU/RF1r2wEFFz7JqzaRDVBL8Shgq56NthwHzuCwU3qHnUTBTP
yffrh7T/LX4L4EsDIVmWNGOgNWl8kw+/qvBIrH+ui9jPnS9K8BUAEpVyXTeYRBlOg8fACCiQ4PWA
gRGIWZRFCnHGRVIaSioFjpVBPnfyjWwE2fjrukLMh3xIHDb6cIbVj8bYhA1EZAWYG/F6tBqntT6T
8um6nN0EZSOHM7C0b3qNsBkAa36Ip6CMPCv80he/hvrzdUECK3sPVZubYujzWKfsvdivaHpJ1h2I
DgTBXHRmvF8mSxWXFcoYjf7ZrIFbb7hS0dnpsnjXdREJ4vwzyMrC3mLb7KZ2bMv7Mq7tpv0i9wJ9
RGbGOehhUaYBz07YtHS2CqeQ/4no43VNRF+Fu/sTXkIF6TCvr0cPYX+rqL19XcB+CnIxMP4ZP49t
r5QVAgBbQSY2eSv95Gt9YMXuyIk+14H1UAn8jeDz8I/1mPayZPSw6Q4lgeWTMj7m7Sc1nAWqCT4P
/1xXGkzogI8PaF/hc2gRFKFjj5SCCvR+7rg5P84R1FbfTh1j5ip/KIu9osLTvbLqTu2tjn4HpvhA
w4u91ISLsKJT5DxDQjBtlzCskKaK7GkYbVTC7QZbb6HAM+ynCL/DA/9cBx70MuhDBlzjbrqrJbSW
yhx84jXmRKrKXobjvIBvI45Ffab9Z+fmaDl/YaiWrikxHn9AifBokBzQiLltGtvyABKdnBefoY+V
rxh97t5Eaev+4MZGOOdD5GrRU6og+2IbzsNiE7/DEvl4k6E4GfqDC5igxo2CwSUO9ZdDK4KVEFkv
51xAxYXxdA0PLaVN7TEG8aX2QmQR4ZvIiDj/sjSxFTUDvD7tW2fovmotOCKz+wH4Edf9jCCO8Q/5
su6xXWUZCC9JaVOp9KTFNY3PJUbjKyEm/MezA1YUfowaYAEHlCt3NaqwWZWE4GqYo0PDo4Sb2P/P
b+0/RbA/YRMupyaTTB29XrdMvKyd3KI+rrPo6+zU45kUywKdjYUZFB6Vqq4ayxomoFLlia3cAmz+
vPqKh/n4V+yC5J+QnR8K1ZaFU2cfw84fcvmvNQPRJEYShfW7iHrd2vwYu0XgOD8aBCNaNUwsz2uq
QXm4kkRVp5AMLHgasi1rjd1k1M4iV14OmWiPgd2VP5O1P2VxjqRuSVwkIWSloCBIy8lOk+G+6LTA
aKt7eVmcXhKVxz9erD9Fcu4jJpgrSxkTltE8dOPLoPxMa2cdOsG12vGRkENkRZVh6Fi+48OPHE3R
EMJCWAUh+ab6473sdc76HWBV7vLDqOzCB1m7C6IZ0R7yDmjQn7K5awbEzrkhDAuGwfMNr5GH0IC5
fI/hPyShSFNl7yNuNOVunELrJdN0oqApDxARp/TZgIp8zxZQpaMIWHPH/f+pG2cyQ0hprrElfC2I
fwLIk9E6HaTIBscyiFlQ+WTjnrlXO9ax+o7QJ4uK5Lv3Y6MuZ0AZOJ7y1mBTFlR6mWr5Dg+Bm37o
ZLscZ2xxWMF1B7135beGxMUbLUlIKltQeNW9rngqCkEWseeTt7/PRRqwZoCfYIHDzKq7vn1btB8Z
mIL+RgcU0lA/wmoDP7QXd0oIhL8V6yLyUxv5bXi4/vs7yR6ziosAZqMbr29ROZnojDVX6TDgvtV+
+FDfYzBAtsMDM8TspbVx1xq7EyHD7X+ei2TunhO9teYBY1ruuizHNrS8lZSCt8b7O/+DmyQmjA6N
Q2IZ3CdKpDRro8FC2KxVh676bTKYflTMh5gSfx0Sp2mMl7ZWbodsyFzB0e5eb0XWVUpUCxDsvL0T
ipa9oaJBE6PHwCoE7aGo8ApZ3DmoAypyJ7sxYSOPs/eV0LFoCzhOLVjQw4DPTH0ltdv3l8/qKfiO
MxYsE+AEJW/Xdd2NDRvR3DnnVjZplYb65KIUXpHcmfp9IVs2NVqRkswqPnzRiyR+rC9jQ0wgYf4P
rxRjYe6C1E2CH+E9y1lFzZqdwS1cj4048uf1KBOrMswBr9Xe1RYQWzOkD+Wevkw+tbX7+obt7zfH
kqEFH02UTQJdYEXMSK7py93PqirDWAlxP3MFi8bJty56zpbPuqrZ8qj8jbPBmCnIz4lCUZv7U9m1
rpZ8LtENblZvyL4T6Z/rVrJTMmOneRHwIQSFI62wsvrO2s0+3noDQgKbAUfVOECBtF0Hg8VHIsvU
MME19qc6EjXWoc+hDkMAZCh20p0yIdYxEuA+yF+b76IruCtRlSnw8cAcr/Gl56LOlzIFqJ7bW8dE
uyuWT9dV2r1mm9/njCFc+1nrerhMmh2aBGODwzcz8wZhZ29nEgIfSgVlkCKrmgqUwT+PzgDAnWS1
GAceTtmd5TcBejjITDAt6GDmzc8DER7ufuZ1kchXbBOD5HSaMa6bHzGhY5fPYBaEYUxHoBYLHjr7
smDjumpBQZ0n6llreaFNhn1Fht2jAun33HspdnhC5+f177VrDxtBnL33BY3QJcO0DDB6XbnV7c4o
/ibJ2Yjggsy8xIWalDg3s6+f60R/tDJF4HN3XZCmYeXD0vEffiCsa4wiNTGC6TbaSRo/FdFZt9y2
RG4sOK7/8mGorOgWQyzmVyBl0wor0sDstID4ioPtKjhYw5bP4v2q/XRYBxI3QWzWgTH5p4lLVYZB
A8AOuel5+BS+9i62uUBlE7v1IfZ/wL1+ZpgsM5AJlEP8et0u9t84F+E8J9A0aZaZ9DPL/Ed3uMu8
IrNDV1Ftwx1cabGxQXNrufND7eRO9F0gnHmJDyFlI5yLaW1d5mnTLkw429lmULklWFMwf+wPbyLW
v/1vupHG+awmSnN1TnXiVi0G4YaAfsFUR3RkSyfoYorG73c95EYa5/MBkhgvWYoHnJW2DxhC/VSr
42fkZm6vzoJzFFmQzm7/JnXGQ9EsQEb2HzaJ7CZ7nA/1DXBtfd1jOJCKXd+mt7UTudRZHJGiu8ne
RlEuVg+psoaKgUu5lKo3r8Nh1usHs1m8hciHRQufp3kWgqSLLIfzZ7o0xMYEMja3dRdndTWg6qpP
KFqC9inyRTONu88rXaOWSbGULL+/XDbHG68x+sULzNTsUm+1hqcJ5ZS2T0RzVLtOeiOHS5vTDFQk
CWUZ1rE/VrMDoB8P+LY+SNfVE6p6xzn1lqfrd3D/611045xPYsRYT2GpuhHeadVZbx7R0wVswkNu
ovU+/c+jhIjmFw3fDXlzkgVwfmJF6fGItL4hM1e6+3T8el2h3RixEcH5lHxIzVCO8LaXDMy7Zk+o
NdgRuaskP48E2ux/LwAyqRS1Efznz2tHMdliDujwuyuAK9Pmux4J4h07/I/+8SKAs3I5WUcSxfg4
y6lny41H1vDo/4KjgX2VixgucieGNQM3H/U0loVkJ+3IsKlrIa3e+0LyNXU4+1YHoozGhMqn1ia2
qcZHQw39VeuCVTJOadsek9Iq7HjKz50cn5Z5OeQ5lpZqwJF1ldPkqx8T7UnJx7eplUHBkNz3kuKs
2uhVJX1A6u3Hs/xG1vGwLNVTEzcvAxpfcR+fW8l6AZf0eTQHRxkqNOBWC/ATQ4B1va9y3vtWX342
UvU5GS236yiwDUd3xHQGdoRt3TC/mhpIefrwrrJy3QYf1XFIuiNoGlyrBcd0Wn6ftNSv1OicDeZz
VineGJH7pEpeu1hxBkre1rE4h8t0Y9UtuCIHp4HDjA3drnKMd8nFV4yvnaU59AlDwiq6X0PTvlVE
e6t6PNbL0JfK8iapogORiluTNH6bL4FOMMzUTdW9tNa+RaOXYiWAFqGvVoiJvgkLX9ev1m5IQzmZ
YZnjNcMvnMNXxImuoowVJdFb3WhfQiN6lgEJaaKucV3UTusUNrmRxV3jckorVSvhC9maEHug5aU9
ftcGb8Zsd4TeVDzbq+4MotLgrq/fyGWBZ+Oh1qmrjKqYMOdHXlR5OfYRLIiKiCx3PcdGCpccTGYx
rtOEiKIXvlme0uZVcHzsBz5ctY0A9gds1AjnRRtBTgfMuE/jmWVWILB8qv9hQNSZu3wXdfTemxYf
5JkK5pwwCq5Tnt5vrkx8zgyOfXImT8b7RbUXR0ZkBrhgoCF/vp+f14PyoAENSHX0R9mPHAeVvbv5
E8A8fVFOsnu+mz+H8zQFoGqtnFGzmmHnZ1PzA0ASor2yfRPdCOFCpybVRjgATcudHucfyZ3mYKnj
RF3luToOvhkobh38S714qr85XuoxaTtwUqE7mjwoopGI3Rt+UYknuFxW9KZMGb8/0mBqXnv6pi5B
H/4SWKfg8xjcJUuiLKUNCzjMWti5pX72K3MYQJTqNM9iYundW73Ri7tvdWsMUpfDPLW6dWRgh0aW
edQTS/CeF+nF3bpSkuKSWsjxMXUzaHe5CDp2v2y10YPpubnWpWR2YRe9rxIT33DUm/BBORq2FfSB
NdmiItI7J+GVW21w+UfdLNlqMRjZzksLR/HW2E590xud6mw6gDtyWX6qQXzlI0Y7YBI7Rb5+jG3g
hQM+T1Sn381VN9pzeUqRZ3HUp3irauVNY96R+iTFL2N9V4MmtWieBUbK4A6uKc/5EODBxovSd3iK
G+S7pCezTSPqZqCTLoraMerlpZBXbwxDR6ejYPppByIB/nKjKudbwNidYAoOAYJ+XTEj0QWhS8/z
CTfE07CiIqrtCgyXx7wj4ZCTjL3hxp44Y06CWqfH6+cpEsEF9LmMuqqNIWJo7uhwyGPR99oNeZcj
MzmnMiuZVswYTnDDW9bIbwIgzj1hCArQ63DEP4V1QvZ7V+yDL+pGY5EWUo2mG6XVkcbtZ3OWQBta
OlKh2Jo530SpgspU+kkfqDsvpR92vXf9THfd2iZx56yEqlIkW2mCz1bf1r2Tq4VtiLih9t9Tvx8H
fNLXhXpvgXgRlWTS2XpEbGUCwp6s4lHVYKVwFai0G4EMzJWgIKrL5jsR/MbDDdGwDI0OWETsftpt
NtmjNjgZvdWj/306m2WYF0mcs6ZKPGh5jSuWznJrx6H2lpQoWjTYmUXSL9eWV5Cf2F34+RffbCOW
c+Fa2TaxsWDiOEyeMzBokIdR+nVdxO5V24jg3LYFjsI1TEFD0FjPQFSyafLluoBdu9sI4BxxGepU
W2QMHFvmYSS9PXa+BgTB60L2g91GCueA+7rW1LnE67cK76QZb72blARt9WgAtlea0U7Egtt8y6ac
JK0MrgsXacjdrFmNl65OEWhpc55bw860M17I7nUhu1fLYE09E1SihJ/VVKdGy+IY7ykank06wXFg
qQgvvMbWRSWs/YCykcV5R4sui05rFMzC2+YbvCN2YbQa4JzEwRsnWA4i3sf9e/z7rcij3ANcL6V1
t4DVS10woTM6o6LcpiMJQDjvXz/G/5KI6xgegPsHXwh3pTKV1gpwi/Bm+8cACzyjTGkm6MYgJbJn
NsiYuH+XiV9kcncsnDpd6VmqpxlvFahh0x/Xldq1DfPy+9wVG+kUNzJBbcmIFVuVHxopdnT9pmof
Y0m0crPrLzayuItW1is6hQTGnlD42xkEO40l2FQSfiPuQgGENqU6+i3o4xmn2o++So72Ej4w1LMV
uB95YKVCYnSBXvyknUYks89SkEzF6z9FR++HeP58/SvtWvnl5PgVx3mYtDkDC5rbxoOdTaljksfK
DBYhstT+/d1I4u7v1Ex5nv6nRhcG7f16oC/GCxskZyxyGYAEBB9MdHYs29rE4RjUY6O5TqgLz7Wj
6i+hJqjTCjVif8FGQtqFphGq9X+m6+RX5pHqm/jT4uaHPgi9v8D+ZCn17xvFrzu26jRYGXvbKouE
0tHXKQb4p3BMajdwbKRwfmFFUaDsWeAwCk+eT6N8FOJ+7gfGjQzON0SEko5UrYJ96xZ9rBFjNdnR
CpibizDPfd3ERQrxzkHKJ6MCV7S7WKHTTp8UebaVUnCPREI477DE5mRQExopySntf3VhQCMR0Md+
/+9ybPzADtBmMIRV4gXCuo1s0boIALDwThUmauzvT+tsZHGvnVatiiFKIKvzJg+jQQ5xm6A6MUqR
1Ddc5Uf2AKBbd7opvdTLnert+kd737/4+Dj5bew8DSSJtUzRWFuHraHGTvWYAIwuWG1gHbgSHvBg
PvWi9/2wmBWqboc3UfFAZKUa50Ewh2XmJTuC+BgGWOI7GV/KA2b7fZQ8v4hmSkXeROO8SQmAUlKF
FlO4+zRjOspwSe1gCc5L7kMnPoog9QUWy09u6JEOGK0e8SxddLdJ5mNGAKcihN39L3GTWhi5xzS3
zmOUWuZqpRGgzdGbUf0wkOwWM5HGsfmhnyIUUIe35Lk7XDeefdd/EckdJV2SpE2AWeFaRo9t+gHd
8ex4XcTu6VHWMjMYcyhfZ5wN2oVLC61MlJWy79bspqrgCohEcAGzNU0rl+IcCa82geG+s4GobltJ
LniliMRwVi73RU2kssKuwhSs1albntX+y/XD2v0em8PivsccFl3cGghcc4vJPqDZJ/9cF7CDpYPQ
uJHAlNyE4kqqO1UfVlaPjZ4mxzz3mFNDkuZFtxg7OUbHyV1P8SHDOulf3aONaC5eGuOadyRHFjBF
t3l2v9S1HemiVIN96w/eEOklZm81Yqn8qsfYdNUQtYhh/Y8R0zVszUh7aT3FH4PYE70M9h3fRRqf
dnadPJI5JASOr3zBAwgQTyC9d5AkIkAL3SwzsCu68SloGa7DRC1Az4W37TsXZ+TVN7OT3gFODxMf
orxwf2CIWoqO/S38a3HJRzFnMia0YI26ndyhqZ68g0oVr+1NdhsFrTe5Osr4y7G6Fz0p399xH1W9
iOZSEaoaS6ssuNKdlzzJCKtpbHcBWwiMTqx7IAXxnex27uIy1wgoi+kxP6ZO4osK0fupxOYQuHwl
D0mkkxKHPjfxeZ6zowke3rIYna7rv/XTdJba7jDlZdDrit8sjS+4sLsuAW5TsXQDnFAq53WqiuLO
FKwAc8CL1y99Iw2SoHMnF+H2kHuSKySW3nV0G5GcFyrUOAn1mdVv1SAHgbpyjEdB4BGJ4NyQbCSk
jAhqFGniGXjlorPciXbLRTI4f7MmxBg6kIyCxvCAdrpMj0soeDqJRHA3RKYg5KQ1RJAw0JPKLeS7
3Mo9gQns3vvN9+Aug0kHa1A7hFCWYU53uT8Tj1HEss0ZZHZ+KYJtFtkcZ/OL1cpV1Ef4OuV9bHxd
QkFOIPh9Pj2P2i4lkwWFJvWkxi+dqJAt+n0uJW+aeO7k6X1aobgrSnofmaKdAGY8HxzU5ZvwWTdA
IIshHfCMSdUf06TaVTf7iXWchk/XP/6ehQFdWgYiGsE//DIJbEsnq4p41ujWYcWId2P0Xldrwb8S
w3eFJFKHGsF0thvWqqepJ+Ay+1S0zLf3WQzZoqaKuV7T4kf9paSopMoAWOaEQ8us1ZfS7sdf6EFU
VbY0VTEUvlMjR6qFIVeErF4iXtn87EEYrTeCJGNXj40Q9v83OZSJjBnb3Gg/jcqTOZ2BZSfINEUC
mFFsBPRyOquFjKa5lkjOYnVBn42C/jXzGbz9Yhf990FxznGK6kUvGJuhVbtz+aVJUWJIn3tVtXsL
S6S6aHFZpBLnKQ1axGvasiLqUAWtgdK0KiKaZz9xTSXOTY5kJDFIK4DBY1ZBaeSBOsynVjdts8iw
5pvPquAz7aZ/20Pk/KQZF6GpmjjEyhvdBVnKetAe8JDyMZx6IyJ/3vUEioouiarjLprcCVpA9jPH
HER2pfR1MEfbVNSgFqIz7n6njRTuEEkTdjOGoVg4TgP4P88aa//6Hd1d/wNK829NuGOrMyrTNseD
ukXFAox8gCOIkNux/Dk8qwGbYm4jxwK9luiDMcf/wUQuknlmpanopjXDmjhQOuIHzasCw40/mYEO
jLDiTaDl3ksEi3bIYRUTo/78XoGpLtSKJDwXpxObi8rd+ZCczQCrLCjdidZ6d41jI4z9MRuP0eno
Ayom8mV1eZgmr8YjWC+ermu0F/K2CnGZaId5+lXJoZA8YGTuVNWvZv6cCDH02df/8I02qnDeNasN
mSoZkgPdZnzQbNJK85DzHADN8ZOtRrTAUgHDB+OuVQXDGKJj5ByvaUxanzAVayvATIhdSK9DKzKM
XT+1UZBzvcs8DtWQ4luxecc40ALzc+w0Tt/bGlb8NF8/Qb4zvYkagyLlOAeiYL7R6jsoR8LXDJPf
2XKTCP38bnVuayWcA5H01FIS9vk6T3ZAgoAiqPlkegzdtb6VjiLD332fbeVxzqQjmqmSEe8jVsjA
FmEgp3Z5w9bt5EMkxAnYS8U30vgRidpUo06rcYadFz+wfXY1dAy8Q4lTP2mH8AkgI9cvneg8eU6m
qFqwjw1MC0gMg9gp78fv4cGwidPa/W0eaMJZR4Hf+kDEPVdyTmt8QKzsQ0VyMJ9yuzkvZxkXTrTr
uh9CL5fhQ9FTQm2QhA3aAcGIvSC2PmzerWAkqE/TQT0KDlOkG+db8jDtzWbI8LKtsQO1gDoy8tqb
ykLILv8/ZlMFN46n39aLxQxJz4ptjXTKzQZcKsUTKZS/WE4wVBMBVdEsjfJbZUAzqPJywk5QSYtb
o8h8IMQJROz7rN8i+N2xgrTSYlZ46ObW/TTdmsOvuHwwzYds6AQGv5uAaBogOIhlgmKUc8EyKadu
IfhEqBL246cmE0AN7q6ZYi+fAAWQUWzzoxixXGnSYEAAW4Gon6W75cvww/gyYkMewOy3WAQUArPv
6oTJD9OUkQ5gBuTP6ByrfYMSEiad5NA4gBPYNUEyf920d6OmSdkOIxY8gIT6pwhL1Za6mRTiKqu3
tDdLAajXQ2e+yhna7W+zRgTy9kzbxMIxlU28sxR+WZdgJ7hYgCPiav15VO9T+aAnfxGMNyL47Vy8
gKSyYCuD6nJHpM9RB9yZv3EIWxlcpWAIzVyNNdSktSC7I27xmNxaX9novGynj0Sg0J4ZbIUx77RJ
0pTMqKeUsAL4YNpJJtvzJNBn71W3lcClaCkaCFU24WVKyD9lHBjmHFiYH1BeSXgKZSHo3V5GuBXH
uVNjGuplXFEEAQqBgZq06RM78uhxlp3wTJ/7TwyjQHsyRD5it4uxFcxZe1kUUYYdHVgfIHNYjX8C
IEMWjCd6pEcGwmv4zX3i6l+GwyiMyOwz8QnqVjiXvzWGVi0LGVmCujhsX6W8L1CYZptU8o2oEr4b
IE1iqBQDVtjYfs8PNkZDJKphU3Blqqo+S4bVyO4ZSyLQC0hqF4KK5m6+sZXHfdNwnCUg9sCRyAFD
GM39KjDvjPMMjCzG2SMCdt/N37byuE9plaVJ85WCsQWPQUZvNt/IRxPZInBzBTWPXZ+loWchawYq
UPygWr7oo1wuuB3FlNmmdjvWD2UmAobeF6JSwKWpFG1c3tfrWJDJQuz5z6p6LwMpdxy7GzR73f/d
35uQ8H9iuDQbq1+htTR4RIw+KEZOWcBeDuKN9V2HshHDws7G+mi7tCHwcuCDlV8hOdbWCwk9Q3km
XW+niKHXlWK29eFmsXxd0TCDZvDTfWWuG6AVN4hrRTd0uZM7gXGLfp+7uRNR2rxDQdXtAcQRP2mD
gMVmt4VvbhTgPv5cVaaeS+gH1pZdHhVveB3f4rcZSFcr9qDYlbWAoXq4fmr7Fnc5Nc4UFsz/zgvb
MEus+ajk0n1nfaVFIfg2exngVjXOEvqonDNDR61LLppDNrXOlMrHxOresrx7MVtTtJ237/guZ8n3
VvMqTMaqgOn1fvUJmKoH6qpf0V3FFM1wEBXX9qVhCh0ZIUWNmn+HyK1lpjWYPd3Zl6lj+is4vkmF
FcRmtFkUm2L/+lfb7a6aqORRTWX8ivxgRLfUkjxRpNSjP3hWaadHAN8CF5Nx3a2LQ74qP8q71AY0
mjt/Ecjee8aaJhC4MEKLaWQe4SuVV6vN2LWef8jvISx1o1/zCRNSGBRKhCQsuxZqEeB6IVskH6G3
624yDROJzzB7cvSj62+0+em6SrtX+yLiQ7JoFV2yYu4aKLUPtYzKvODIBCq8h7GNIyzyCBA5Mqqv
AyntsMOG6rLaCzg4r6uxm1Ft1OBSxKJJQrpiDthtx0AB6+ZwnPRjLxqYER0WlyaaKVHi2kAVIxwA
ezlKQEETMfbux/WNJuxv2BxYiyyppSHyFsb8Ot5jJuxM7cWtfMlt3q4f2v63wVUCRaqORxbndZU5
10Ozg9fVk6+GcpOQT4YhSB32PTuAcv9PBudksQtWtVkLGQkGz5OD+mZ5xr3mhkDeCG1WP84DEV6D
SC3O4xZZWSyNOuMEw7s2u+1WXxMWROSdiEsJhs10Cw1GVOT//EpLTvtUixBx2WO4AaNWf1jeqcVF
wFh7hr0VxJ1f3ahVbKHH6GrdE5Z1aWfZUX0opeN1U9iz7K0Y7szaAlS8pESEb7KHqH7swT1yXcCu
IWwk8LgWMqURmARC1rzArOOZoCyte9qD6akBtRn73/qlED209ixhK5N7pU6FpFSTUrJnneaY+uTW
OrFHWXWu6yb4RjzSd1iUytJlODxFk51M+5IDYx6fzcYsregU97KJrUacB6JqLNNegqjKWzCiCzDe
E8WaT+qAJYstjpc4yNIZJ3t+0EW8yszU+CxzK5vzTLRrY2ssVTSBmpeoH2x5flmrt2mebB3zg6WI
2lCkKvu4G0cY52lH0gmq4k3iRAt4vX820V0UHvT66d99P/Z9N5L6LI/0Ml4IaOQem+WEoqBrtLeh
NQvsRHDJFM5pZEMslV0JOUrpjuVdkb5c12MXr5nC06qE4pVm8TXAuAXHMNhu2AubpScGoIxYrXY+
9LYa6P/g1Qs0OFEnYf+SXYRypze1YaomEWoKNO1sJQs6Urj5UAksf9/4LlK4syvWCZNVC8tqq9RR
K0wlgtivnkLDjg3rF80VT4uUw/XzFGnG+d6SrhZQlCYEEkypjZ0dk0Obff93MjjHq6s4rrxFKWi1
7helsaf+QDvR84p5hY839/fh8d2XBEQRJK8QERsMQr2DiLn6XQM2eQlb8eZRWAthf/Q1eZzfbTs5
0SMZB6c8MnnY6+3dvnPqm95bPeeUudjEj0/NW+aWjuhVt++ML7oqf17mlWQ1ymvwUlJ70gx7Hgx4
/NeItu71D7fvni5yOE+MyemFNCkGjIgKTpz8O6DKbQs0CHQMElPYgGd/9bUT5XyvVRr1mE+IZLrN
eKjR7nHxGAD3I8sLRcjaoiPkPC+JQsuSRyQ3he4ja5e0k5rZZA6uH+AuJNvGW1mc48D4T99ThnXE
OnQlmNxYw988oN0PUl7zxEaBG1fxWePfEgIliHTk/EmvVzOlLGab0itVn2k0+nLir2Cguq6l6Cpw
PmQAoGG2AtHL7UzA8aAL6mLnwyvG2pvU8mmM0K5bLb8CGPx1ubvPZEoszTCpoWB2nbPPvo9oNZpw
mI3H6oPqQQKHhAYy8cpZn/QgvhnOkZN6pSMLO6H7vvoimjPWlOiTlmUD4imwqVHNYXtrY2Gbd3Fp
Gw9sCJd1Chog8Da2GABmd0xmqzlnvmG0dInZsJ7bkdVhR0BFgjHS7U8t2FBWJz3UAdYQMREoCBe7
tZCtYM6ga72rJ1XHkTOIeAOTK5VDj6wnyy6paH9p96G4lcZZsGI2VR2xnuwEFKH3Iaqb+tCcGRGm
SLN9I758UM6ILXmSUilDkGK8zENQBCSQAk24EC1UiQuGcxNlHUoseJCiQyDZQLS6rw9s/QzBQvCx
9mP7b5V4mKCysOCle6RKQ/UQG/eL8X0yBOOOIhFcFCyVzjLCxESujt2d5m3q3CR7vH7Ld70YSlGy
isl+w+QLvxlaAHEZAUGT5vKv2mrdVEvP04h2Q9oJRO3awEYUZ9xakStjnCICsdaRCmTtAYVz5fA3
m1V0I4azahBXWGXfIZs0yy+5Udq69en6ke06p40AzpZrNZe0iJVHiWzYNXmYmq/h/Bwqd6Z1p6iC
pvmuCWyEcQa9yHMDuE9YWdy+WNpRH781ueC77Lu7iwy+3lur06ytKpKt9AgUHMyBdLeVM0l2bxs2
9sbt9jV+lW3JNUWvDWa/H3KSjWD2/zfPpqUyJCVc0UrRbQZRhQ7UdzCJnksv8f9q3GVjFiqX1QFp
SAoVUIVBSbZ2NR/YLI/qsDJvGQz2dRPZXU3dSuNiZ7tQUvf1u2vNj3S2Z3/yTF8+KY7mEBsdU0f9
aoJ71gF70Fl2gTksKJsJLhtPcxspJLLQjsZGMVAtyaE/sC6V8lc8O1s9uUhZdZPelhDmLuRU5rdU
EuTIgrvGE9tqpOiINcOfSyhd1d2xNwY7TM9FUdhddk7a5+vfjeUV1wyS8x2oY0fmOMAgE3lwDEPx
9KITzPMIHK7KeY+0XVArVzAnn2WKvTYnUNA4g3lriYofIlU4x1FgnLKUKlzqUf2JTdCgKFvv+mEJ
vg2/S9LRIQW7O2K62kROn96X6WOlfut7fzEOhnq4LkzgB3ms/TruC4wd4PrOUffNJN3zUIKEwRSJ
2c/ALi6J3y7R2v9H2nctx61r234RqpgAkq8MnbsVWvmFZcs2mEASBCO+/o5eu2pbbuuK56zzLJUg
IkxMzDnCzJuEXwg4cKrC42VThBWYhQgUaIv/q8LHh8GuooSVOT3LL4x8dAWCgR+UCw9OaBJ/PXWf
J0UfhrlslQ9hluQ+FFXNAVthxe9hiLIztvnJCi4MtiXS3tIyXcUD0ZmOpy9oNQLsnZXQKOFlNDfl
6utPWjhEzuXnH76oTgV4qLm6cChIE+gWxPuLKFnRyHVlLElGXw79F0HBuQoKpCcjGxLwEFWW3ubG
uVXAyE9elQdeZx4aUSxs9YXQ7VxFiFQXnRDwFouKcV7xwkNKloR5kt7BX2AvaRd5uvneJ4vQnoWI
cQ1mzPMut22NSaXnLsoghwcNg4BCvuGSBYgVj5ZavwsB5Bra6HlpU5KRQJoJ5lNV/tDBVdV/7ciZ
dSkMIcelc7Cwa+hVukEtx1W0RsGlifgpWTOYyaSRWNsn4wXMYTwkk7A6Lp2IhdWkV3mHHlBv9xqG
wEW6gLjvtXXQ5GXs17qJ8/lRyKU+ycIRvH6281l6pQ3ybJTrNhAQ3a/zt3leQj0ujXIVUyCP2joz
rJQiMXxrzMfcuGnNhUO+FLfoVTCRBbiwfoH1uohbNCuxvkhbNKAfFIsApYUzTq8Ciu2JyfcybEVW
6tAfV352J9Qc+kVk9w9fx65PYbAfcqZrnJLrq6HPclwx1l29oWB2O0AekJB8k5GxKlFbWCLLL63V
VUDxfFk684y1mqsfThVlJeRJ/oU/NvAbvy8Zep1v5IBciwTRozyQm2wj1wUcZJuni4p0tnhxLoSq
67d3rR3DMy+dnXTGS3XiOzeplqLFwqxdo0T8Gc7rwBpeSglD5NcBrENWJGxjfe+/XUTPjA35AYG8
rzfH0qBX0SIlQ0O0QO15tNaQMDyw0Qo8yFp+PcrS9F3lHaOZ1cPgYbcrvavNg18sCXYsHKdr/1I7
8WqG4jYSG6pXtrSelUhi5Y9mmFj9iko//vqDlqbt8vMP+QB03NUofeTtBNghsbUA7WFLxhELj9Vr
nd7eqqqLNh7K9TczHqvZboD8DV2zVblbKmEshQh2lXJ4CSsHdhHhvXj3pu96U+M1nobumocXflIe
orzlR/+3ObyKEqgQycxuMIelt0ngol1F7hLJ6/MW/u8gcc2phup123sOsBz2eXpnOwGhJP44vrbf
ocl/5995K+M5Mxf2xuc9zd+DXjOsa9mSHAfLBB3wYmNyEVSuYPwzbGjczsEUIy5u6md7IcwvJDfu
VbLBqeFL6AleaLdsC//YnxoOeVz3+7pMwHqx8hjPpgWY+1Il51qedzDnoUBDENW8ozeH9o2Yg/Jw
uWDqkIRjHwiolzxehKzJvyLwfYj/1/zv3MzAyR1RSJTspYCvZPuSF/8CRPpxiEtY+3DKldeJPO9x
uP3izZ2qoLHPXx+BTyHYH0e4iiOKaZnnCjelfeNfbGiDLE4awCKg/v2rXY+bpeTwUzj9xwGv8g5/
SCsNVS0retI3FzgG3STb/zRY01UHdc3X/JQEJQ+yRfX+hZB5Dd1K846XiqN35snbISGBK3+k4GZ9
PaFLg1zFFFX2unSqC3PasTaC1ZtpsAPS/qt3NMrXF5g+IJXXENK6q8wik0C8seK58J6M4kCHu3/x
JR+G+GvvUS8dGpTiq2TngYUrnaDOltQHPp2uD4NcbT9o2YHzrVAhN9Qh7fbtQAJfLa3JZUv99Zz9
MMj1lrNzSGprQBBBXQ5b4z7znlTxNpqLSKNPI+CHga4uMaszeDeBBRbxp/5XfqvAtE0jDf5NyAJ3
Z6yA2WrCTfOYr79eqk9fXB/Gvdp0TpHpykmAVbj0GdS6WF8MfdpFp52lebxKeKF66oBnjr7sDFUy
NINfKBs2nUHDyl2UXb+kff//NbOMC5jwQ+SjDLrC/YB8YN4NhwYNyQFwHH+NlxCe5UvF60+Tt//O
318QZdkroemF1zt3ReDwH4kLzsa4KbqdNpZ2/OeZzofBrhJeuzIhN8V7dNF24olvKthUazfMvw/h
FF/Q39oO9L+K8h/GvEp/Oc96YrsXtNahfGj+AZyrFbS8LmaXUAhYDPKfZo4ObEltmKxCje8qFdBp
3SazMvDg6/J10w5h04yxyUF0y4o9Gz1UtMXGUlXYS+emzr2F83AJTX9tng/DX03xPNaQbea41Fyy
a6pbM18AB316EAClh+GyCwHFa+E3e0hLqS79MGo9Dd7d3L3m1dlxl6TKPw2Ov4e57lLVdiv9vMyR
n6qI9mlg16fEXBIW+aff+edk+YYPAiz8mw1qmNekr4bWopxq+0KKmuB4p9BEBuwoGiJ75cDuwNry
HT1BjB0SUPUKpgdHa8U288a4/zqG/f2xf/4bV9cNmgRdPqjZiJzSeZbWfK6hCdQo9fT1MH8v3WUY
ajMsnef9pZTRmdQqJVNG1DhqNamzsk/lzCJZb78e55PE/8+BrvZgX9jAH/UthOOASceNsKl3eZRs
re3F2KTftmH+Zr9+Pebf18CfQ16d8oJkxX+uHyK3xnCwsnXjf7dzPxhZGtriu5M9fD3g52v2ezKv
1iwpk6xFd8KIunmlgFIpDj1d6Op5f8fmPz/qKkOAtJOWc91jDDM5s8LfZHS8RzLy3ioVqtmNqKpj
I0W1oqL3qbY3VMKScsIXZ5PgQd84+A118ksndufmwNIpYiwdgtJX+zJzn5iRbkgNm4FhlofW6nZ0
NHa5UQRUOadpLH6hcvUElaeTQWRYaR2krrlzvHw3m5kK/IKvkFnsZjjGpcKKga58y6x+m47qu+xz
eLkBRMRYF8q23CUlg+FNurY7CyYQoL+UTg48z7xzavhpctiizso70CQPc61vM6LXaQ/RnanLx4DX
+buuuvCiz8ylFZu5uTE4njhmtWk872Sk82tb6Zg5adz63gCDC3+LLkFM0u7VbCCdmEkZFoJvPJkc
rJQErNBhMpHLXH53B4icCDYvtPL/zof+XLvLYfxwiYtMDt2cSCOqmFp51nByuc6gmkrWQ59EMDW5
mUi18GT6/IB7nkFhS8D+EihoMxTtKnM0omTeeu5+hFVfYdw29RK88O875vJt/x3nupRvqtr01IBx
GiePVe6uerZk5LDwKdfV+5H32smB7olq6YfZpQFspoEpQY/N3r8+yEsfcx2s2FxSOUxGNBLQ+pr8
SCZ3oQv8eaz4PV9XwckrTeGUNehSCmIOfG2zh2KpyPcP8ervq+z3GFfxiKS+5Y4t1qSwS+iIMP02
SehiayP2qRfwKbtNlBl0SXlT+Hb89RR+ktf9uSGuApXXpVKKtDAi/zxF6cV97KYDLPM/UCwIJ4aL
WdZlyr763KvjNfVtX1QaV0y6ncPyhxkUcXGEeP/O/XURLGL/6ob+PbuXSP3hNMt+gFM2kueop6+6
vJvLt9FfysSXdsnVS6Z3JnS5HY0swO23ddlEwmk3lfF/nrqrp4yjbIhOsuI/ACBPAp/iRRfTCOQ4
ETKti+3Ywvb49B4DBRKsLihmWP8Usj7MXlWQDhRMxEKq5NarpI6Y68Ktx9tKMh/ctLzztBeiHAOJ
2VquNa2+56k+WGyMACNcTamKXQ3GZmIslHk/Pfsf/rGrKYdQExCEHmATZVfvwAhce+kSpuXTVf0w
xNVs0zbviNt0RjRTtTNk8tjnxnqah4UvWRjmmi6lHId7mYF4KWsLYBloXCUoJUFB7Oul/HzCfGTK
1IXu83W70RCciASin1FGnlX20/IX+9KXcPvXwXZ+j3AVxwRSdVHkwyV3HONLF8Y3wg5MpUsLBjoM
7r+at9/DXUUuS2d94s1YHrOod07W3dSJXglvKUJ+ujzUog6ojZ5hW1c3QMUonTjDCfAqb+VUzWGw
1Gnm1fbr5fn8FvgwztXsjQVIhoSp/1RD7L0fw5AjuEh0LTUtlj7oat6ywUvHUQkDNmwyJMlaz1OY
lQs51Of3CqVgJiFqeOxaSWKsu7HuJUJilQXerozkY70egja+4MHbsNyI1dJ3fbrBf494TX1xK6uE
Ji8mkIyo3X+X3fnrFfo0r/nw96+qAyCBmE4z4gC1uRGzKRRGGorirXA2X4/z+fr8d+au1cVE6c5F
BbIQbE2jvg0ntbenhefJJ/Vz3PoUHgomtjWUWq42mzdpTvPsn6M6/3NULQJD4W7vht7N5bgaSzLQ
n+C1/hzxatcZGXCOosKu408dnpUXD8dq4x913MEb83/fSP9zsOsUo2ApLBw70FrK5yK77YzN2C+0
cD7fDb9n8Cqt8GAT7giCtGLi30oQrCozrP3tXMuFG/jT3QBaB4I2QwS6xn37cJ/wRxefAqn3oHPe
OjYE+TAEX++5T6/5D6NcTVhJCuiN+QhynV8GfvrNHd5m66fo4qRY2Hr/xMu/bokPQ11NHOWkcXwc
Vfj1FPd6hUJ9lPxjQIPH/j7ZejBXuCQ0bDM84ZUSlqhp3i6Fik9LDoCFQvMLcvEw5P4zJ4RufkU8
45//wYgvCPf/mTTM59WUD+NcHTML3o3M1hhnevfaAJjiWG/cGMqLZ3HQoRHlcXZeojvAxeHTPfP7
dP8FXFHC6yoXxQfbtvdViWyewcuiU1s0ZoKhm9Zd1e9NzmFHbYsQKMCjyvI6aKdy7xnSW3fuM4Lb
RvnECH3b/d4Iti8p7Kuhp1s1zg5C29uWZ49SJVZQT/k2u7gPSi23sCkEF6aZJEoMRRWmqIqtCB4X
ZdkEnuxDauTRQEgSC2puaDXt5kaEA8mnmFX+u0OhkWIZ/bc+gQ92mx1hIgbzyTy5h6/hQ5uLKjy2
1YpXa8ZuERrT0HL64A1NYrBEHaVfMzbHie3GZpXemJJkQefNd2WahRX116Lsb2hrHvNG3pqGPik1
HKnmTy55ZZTXQWL0U5SY4iVvHAkqHDXDnoPb3fdwBDINkJP5r8EkoSLzu9vxIUhltdeVfnO02nAF
4J3J56C1zdWQmUcyg73aqAHFl/fCqlfKVacSfr3g9MOsRvh76b22bYPTlhRRaxmPtRCx35P7kjx4
VnsHULoIDLs/erl/cos2YHP2In0BpF/G9oXv32WOeugZhcupb71ldb9rud6zit1VVZIHlsdvcg/Z
nmn3AWcDRL6HJEhLd29lw5k1Rh30pb+tM5DyM/w+A6A2YGUJBGNuWwHp+2/Csk5pP53Tiuxg4fEE
02gUcpLQwvkJy2laVxKm5l22S9PiwS7lm1/UeMfZ1XODzsqkWCwcb9WaMEpOababKQu5ooBnKh46
hXFMO+xGbtzWcjwqyG3EIPreUHfYVjn5plrv1q+t86AYKC/s0DK6U0UbOab7S+YslHAVCMwZpgVE
oXiGS8ut9zplkBkt9RQMabedCJ1jPigjlDr/NsnhYBpNEpaihAOVznnk6mHT986Oy6QJWybWuvRO
JSY9IGZ6aDO9HXr3JecFD1AugahY5cOuvQdZUcmjaTbbhPk7wezdLDO977P5V2WgcIfn7UvvwYLM
SYIuc761Gd31aRnPGt7udRMas/vmYSeMzojZKbcGm5zQLwu4yQ4yCfKxO+eeeLSHZO91Hg2sJsEn
828Kskmhi9QzGC1AtURzbJvp2JniJ7H5eZiqdWUZt9p90IX+wXq97TOA40e6yyGV4k12FvAWRTQC
ZUUxmIdeyQyr9dMa0TMSxtYQ+Rntj9smM2I9lZFq5IZ4VdzZw1p5856yMSDSPzgu/T4UxotKx5NF
IXhaZ08UN1JbGTO8vllgdf0mq6chHktsTtWckQe+Wu2OTO3aNlWYEejnNKMf+IRE2uAWtnTRBH3R
yk2VuJExNucxm8EIGps6MAr/qaa4ktr+wRE0CzK/2taz3rUFiQH2WQk7OVLGX3nL7+xWby3bDSxy
qYKm9y5N2mhO5W3BKxrahRNSlz9CVgubMI1R5Htvhm7DWnsjewmbkHKEryTdOqwVqKy2YVspxAiF
1cnsQABWPGkjaJgb2ZUFfTTxCF+CdUHsMig9IEcmkwRJNZeB6E0r6EFyQxFb3zWyjcXcQ7Obdnuz
e2KtH3E93rhNcVs200Mhq4NijAetaaw4NXmoS5YHPOniQpffx9S9KDHAUsnjSDKa7dxk654aM45V
Gluq/FknThvYpliNhYV9NdtV4Eh6R83hlnXlUTD/2GbTQ1o5v4qcxZ3Xxnmi7zUvX8yyeEocG764
2JWzYkEideAW9FBY8uAZZF826h2HbU/t6ntqSuMwc+uezv2pdudHZXt14CYakdI9Ng7i/tg2KzWP
57qg+5x4G1sKJBRiqxOoRFXTHNA6hzWYDkxHroxqrOJEqiyoKH1uUarupHGvsnHVtdYQ8CK9H2qA
3nxuHmlRRpBIuis667EUCF+N224SpXZ1Zu18kwWORe5dO9nY9hTBSCGYpimeuuokeRpVPYgBIrmB
3P899abHwSJv0p9/wrdUBl7lrLVhxkJkVZDRNLLNfGdZ5ami3N8WI9+abn+smhYla70qZA9Le18d
B6RLWQeBG26dvBqPgUIrsETom+r6sOLdWvpeYPfYI3z81aoeipmTAZfZsjvXFaAiLinOZcd2BQrv
GrYPkUunt4oP67nW+8EaXluLfZ8HdfQycyezLCrS5ESd4cUo3R/ULGQwM7Gpqn7dM3fHfLlqxiwS
WXt0eL32LBZczn8xAUcl6m3tkrAgzconc1wazSu6ZzDmpqDsp+K26nCPGjPaZgXuZ4h6aVabl53w
Y9ToD9Ys21noSBrDsGo0eTS6Yl8M1dugs2hIddxn+Jyesb1Z91AkcR/mdIIDaGZtXV0e25bdNSLj
gWIPWSF/UT1ElCUhSd0Xgzh3qgItJa/bEcomNNImPZkwqQhqO3nRsvKCbhY/aW7dmd30jXhsk086
JiSLKoOe5hKXy+CAC5eOG2tMHhrYtWfD5T4zNNxoc4T0EqX00Yz1WOxKuygCLtH+5yh9W70Mrcba
Vm4GmxVxzEmFfEei3zXR720D2JvI1vP8a67M3eCq0PGao1I0mmFsEqS8CzsCb87EijOrOBTj8MCq
YeX1/CBtHdvJsE/8EiXpOTJNHVlEbzREA0yhdyzhj3bih007ryDMFLg8ex9MWEg5lRGMsoObRVVv
ho6zYNTOm3SNuO70S2W4blh07bEd6EkT+4VbBs6V+yOn7ltC2g22VshSGqXeeGcJY5PO/GCWEIn3
YAtlNJva8h/axo1MBihJ4j4obCgnhwgoaxCUf9l2s5PF9NIP8ihMdw/+Ux/kTb8icjwktfPiNB2u
184IpOvGhugjw0/iefTW+Fe/+QiCnif9ICfwSEGu1btmLKESr81y31plnMs2NGGR7pV0Z+hynxXl
piduJCa9KxnURDpYFIr27IsyGrskzu3p3LvNzhyaG5mB4a3mqNf5jU2KnYnNq6jz5JrgPU7W5uJj
kegakI4SnbYkC5zOCl3XCkTZrdoKtwYxYYHVW93baIwqMA0CE2aPl4iawJK32aEoph0pQNzPUl6E
qquOFLSYwPQ5D+ayDxNVQAhshtM79IItziJNhR/09bxXhl8EdWrfKVvfVXw6ICtZ4wqOL+f0slEH
Io6ENPuqk885gXf24MbYlhs10GM69qFrIcGkLagUbru33enOyn0klLhtbWMjKCT9umErffYKGAJq
keS9Nlmx95p6R9rqtS7VhCSc/vDa6j3xhY48Yn/rGz9K6mp7OZ5Ien5SZ76hXO2by6aCvfapZSn4
jYWMzNxDEIGYaZ//4Dki4Dw4NyMrzvME5kxaWDddV+14n8d4wG/zEjIsk7niE301EhEI6ETmFTzd
/OmHNHRQ0vyXHItvyhlfUgHviK5eq759yli6JUl/k/TlDxf4wKAenGPD5UozY5WwagulzjXrhncl
aRl1Bo6mO9XbHgyaIsEdz+k2Uem72bK13+e3vtvfK9VtbAXtIyXq99lB67R321tHZus6Az0aAT2d
2Rr3fISu19nl6d7J5zbIiHNmQ78qSflD4G2UZWnkUf3NTZLXuSpDI4VwjtL7cUYI46WMuWc+Vb37
3UpqHibI6fBKj8x+qEABSwMIS25t5Kiz00dWSx+gDhVZSKySHGwBowgHPFqgqI5f1Li3SnZP02Y/
S/1GsPUL0Ub+1O51N2/aQa5Fa8SQXnqtbb2HFOsdn9CPKUFBkfS16ugE8/oqECBvergOep2sjdk5
OvDexEtBHzPbCafaP4xG/Q7zhLVLnH0rjTJgeKZZc2LjcpN30yQLOLgrApHSKRrqdq3bKdbEWBXV
uOOt3PopD80ifR5HaEla3oPMmrOTQnWqTU6dGMbQHthqYPowzclBJc6B1S7cncSKWaKFR+b05nXy
SOt+PQ70rrPcg+tUD54/lmFfsz1x9Imi59vo4oEPScRkGnpQt/WSfkNc7Kkise7S2fWCupBjmJrT
VhtuMBlylXpeBEOXPOi6GrdOdZSkC0vpYDJZNOp2M2cuDJq7eV1AhrPWPZSXaCR6bAGX3kuzDvF0
CHQDBxVZ3msyPVeeXFNCAXfXN2pwH4Xp/6SXpiXFJLbuW+rkO8HLEOWyzeSJrd/m2L/QtPHbrZZu
EdLZO3PW433X3SVz9uZJBdR3kpx9o/tZ1XTnOVnUNgLCDd78VMw4fowme5Iiacn6NUizUT6ZWxcb
2506RNauiuqqGW9VU94PgkdO3uFSmnY4TTpUbTkGGsGu4uypVd2v0YTehEjqoJLQzWr4CinmWtZ1
2DisCTrUZY+5ujyQ2D2h8uw02a5heDrnZecEJEtPA/XOSZk+pzl2eEGdYJ7am1HhxFslHjqeLoLc
L9NAlnxa82w8DL5VBPZUHUC3u9W1EdbcMEPGk28Wp4E7ZHFO5+8ctXgN2r2vHsc6gRSqTXhgdukL
tedvFUnuTZLseTMGdTL8SlJ6a9Wo/9DyUFnsXujhARSVlU0R5oeOPdkkf7Jy/ip7SIykbOOnxRMz
exxmw58DXkFs5BKM8trIAIBQT4M7bFqjuM8lDqY9PgwJbGJpeVa92IyYKHh5gy0v6GM6uj/TzqJB
ZYxbSpvvnd3e5j2HfpaFFrwz5W/G0MdMynll12rfG/5uYuZNViOSWIODx0Civ5mEn2Tf94E2xMoG
LF9nZMf9cuXOY5QytW7z9GSp9uwRdy/75Mc46Hjs27hBcDIs+pzhzDtFeqCzgrUYMN+T+ZI705YY
VqiHlobWCBT1RNeZT3/kU4rg2KlNQ/xQT27Eh2zbeD+rwkM47ldt3t4pCa78OK7mpojt0v5ZOg0i
kIdA0cJXKOA2onY+b90Oj+hEjMBxSNxzgni4D6rulKT8WPj9ijXTJufdiBBLgT/O1hRN6ZKba66S
G6x9E7o1RNobUj1mTXurKTxvfBusb/0zQR2pBEyJ+mMT2FnxmOIMC92d24q9u5Z88Nt+7RPxmJB8
WyswaATA6DP8KnHZehMYGxVkQdChgKnsqmjwmJi7XdWi9KNUzCs3pn0TZaNesRoJ72g4cVZ2L7XJ
YRljQTZJFOtughiM3dxpw/khnPEh9/Ln2qAXOYiDAyyNxUnMWbFzwVwrZlIFkwA9tW3g/pLflRby
G39uXjztOIHFxJk2yg2cwYglVCR4OpKockEVbLVzmytQFBp6D4QplgmGJ5CdfrZ58eiM3dvMkmAq
wLdSeXApHgytfqJ9H17y2ELVt0rqBqCa/IbhNQfLvG/S53eN2a8KQ7zZwoeKz+De9U392MosQknz
lGXkXphwGLUQMXoi8EVw/En42hQQ+RorIOG58zb1zmkush+zg3u8bsVhInLf4QoIcwnIvC/XqelD
+MkNUkxrMmZbjTu9G+MpQX0Et84gvSCz7K2w5brl1fNozTBOABan690dqprBUIkf02gjUdRbSCxj
AucZFI12XqeNerQ6b1+o5MD1dN87gEhneQ5OW7Giabcp8AqqMqS7U8Pw1KZ+CPXQI5ddG+QSwKS5
Xmk1ronoQsNJDkzSeyAXfynbiuFHEBFC9q2DfdiTyPTsU02rFzHYOz4Om8Rz3vo2t8Mx63dumz5T
Jjep3xuhM9dZMMAwzjUIro0mDyvVn2s5NQHxhibIZ+RXHDedDXfPWPtpNCMIAlPrfk8Gba5UP25b
4eIPuz+cKfvZ2t6qYqjTSRdPvbSZ0bfF4+Lyj8AICk+A/ERQU3U4HGhRywi4UxxzgVZ13t21Bf8J
a7R9rumLb5jfROkfvSR7yFlGAls4J2nY59njZ9lW8YDaYFeYIYWXVOomaeBZ0NEXYlNj9aYUBzm7
WAUXuGGbAlduoc66HlfEME5k8KICZcJATMPqUuyipYcKAcq0MJlfy5FFPWIbCPun3JJIjJGgZ1a3
RtC+QzoG8yonEiJ/Lbpyg9O6HWZ6gqHQlpVkBZufn17C71Eg/TW2+e3lr7eJeERBKM6Lb3Nt3jfN
8GwO8iYvh2iELAqq7hEvjPu89LDqY7aaBwAHUj+e/WwNYsBGTFkbgPJ2ELZ/4wvvrR27GXmLOCad
G2e5c2RekwV2I4PO7G4zR/4a8AJmtVrPjf3GfP1ge3gh1dadO7iBJtYuHYoI+/DB9aYtFKNW3PC7
oNBMrgc33SruB50Wj3RCU89Aj9Krbkneh11F70y3PPYJKqzQMXiEEuGJavg+2nydURr3HfDPJOcH
q5t3nHkHQtOVmVgj6gB4Krd53JRDE0G35wCg3rxqWmoHjKDSKHJ5Z+P96YgBJShzgzLnvrfMPOwz
P66089Lo7t0wqueimUPAXG/a5rZDGcWatBO4KKaEJQVbP0mrNUflbzsSF1yNLO5tuXMI8pjGepkH
JleOife0hyuwZs8DmVN8x3AranYH+8nvfO72pJ+8gE16JSc8R4Rx1qS6bfkUJ57aolizIrM6uCON
ppS+zT7be9qKk7aMPWC6Iq+v1qIfwrJ0zdBshnVigLo0tSPHy0W/iMIeA5dmW9chJUw5Gz8sGueB
JtPJm5AhA+oMhy2CbS+bp9kTSENgOWROU5TV2QmzFcq6gFOVa64Z8g4nHfdtOW28otimJtv3eAUH
Do5ckfPV2CO4ZhkMzU1T7FDJfNbVXG1tGzYGNQEscqJs1ygUf9mvPocZtJXe4CV9B4kAvNDH50aK
BvHJfgWyD5Vgd+3Bf9HO8p2RWPdAcu6qyXpvRfYrmW0BNZCmD/BcfWMZyk8apODSRlnCe2T/j7Tv
Wq4bZ7p9IlYxgAG3TDsry7J8w3JkzplP/y9qzrG4IQ7x2VOusWZGVbt3A41Go8NaFZygWg13vWA8
AVDypgiyS16J58FXfmZtQE2i9W6r0wMAmZH7LSRciSDlqMm3YUp2oSc8JUPvSjKOOLLjLp7Itq4H
gH3tSpdGkz12iVlkeocTDD5tsX8WpGofTOSEHq5jOOb7qvK+iuX4pQzl0zANz0PQWzXs2IkDGVGS
1qA1J7gEGU6flz3h6fCdSt7DKIb7YRS/K9Kw19JqFzdfOqxSTnxUWGrfjKX4RjaiyBy04WzgtSOp
6P3vvVMZ4w1mgM5EA+SVWL7S+a2mFU5IZCtrkRtD9iFQu/OI8ykYws9Yqn236NQHWc1tORSJJRTg
7JA8U1IJaCGb+lFGENvrqJUJFRJYmiVLnWGFRLi0cuCAE7nhFFg5hVyVaSQCpmMShQUaieR+QJiP
DKv3HAalQ8PU2S6yrjco/C4Zs5PXo6Jlk6ajV3yYajMrfg5Aw9iWwK2yM/MnZRVJmHVBVbpzFTdF
tTHe+8dsnx4UJzdMLvPKx4GJ6zo70xIBsJJGrwxMbJKd8B3h2wGQvcdkDxo0Pss4Z/W0ufto0Ynm
oz9WNeaubZCuEUsGzQsSXqeZ5g3hsdveIvDgNGLwJDJV4kJW8jBXUb3N07uy3Q8eD8p+BTgB67eo
DzNNEXqG53avobIqA20PJ2dX2mfAYO58+wfHMFZ3aiGJKfAbWa7E3YA+1sbunfg0T3jNHDK5LZ4M
zpjJCtrntVZMhT/uJxUvOzRmxaOpfAcs8d1M3ujdaT+8R/F2AosYgroTtTE+B7AyXsvieisD1WWK
UqAssUM8AXoBZT/WJltq0JDutuod2uStutjXeP5vr+pqnV17F8WYpFLkeCQ3ECVUSKOVpkcOfXS/
LWPVCBcyGCOUspx6WlSh5VM4RsJTLnzb/nyeDrP8xbHqU03wDQUInhKqpjU9G3g9hM3LthDenjB2
bhjJkIo6lAjrM971QXxJa2RKnkqMCGxL4qnD2Hk9aahSpzizGNvaNUXtgs7mRErC6T3k7Qpj4rXh
AQ+vhRi1caLmRiCcBVtvUHm3LOZSQh3bB4I+FgyJtNzx871mWEZyI6OTnvpuLTvbq8ZTh+l0DQgG
NtJmbm1rRssLUkcUeGzwnI1hh/u9UpeyIYBGhrTL86/jeBJqXs8hx8x05jpSh1GbNFLO4NedOzoa
sB+mQ2LHz8V+hhlGr8otcohHHgj2G+r/x5am37vFTvNnRTkNoooz1NjiLyRIAFogR8AhSWyUqg1w
n1LgQUTO+E0/4mW1V++S3KI//tMWsmP9MRE1kPNgFkKsWwsZzoey7f9mRgUkSpqqUHBDsvODoIVq
A0wgwFXU93n3SrzAAlKpWcg85sT1MAZUOGDsBH+XzFI15i1YlMoe9VXvC71VXdTDXoxz4wyfGqt4
/nPSX1xXhkIgCzQfoK699oAF4E5qrUC3VOc/oAJWD/AZu+3N+ReF3mUwXnYEIl4kz92CM4DmDOoN
6OsdJtMPudtzMXxXI1r0ZYHBQSEi6NWvFQqGokVzDOaq8/KBYCzL84+T4Fk15Q0TrZ63hSDGS0kG
hs4ygvCP3kpV+AmtJjYRMCpYBftIbjnWt+qjcMZwqYs67I/RquhGIyLzZKKOYbrmWEY87zHf1h9O
8UIAo00R5IAcGyFA2M+IgvnRd6gz3JcHNDpdSo42axYhiaKIsyQZ0swadr1JmeZVsVjnmF06Gjv6
hvU3HYFuZiPFB8qPP7e/K2mM/fk0HgmZ+30VEKsDost3wAHtuSEavQAyglDsYVvgigleyZtvg0VU
kSpV1/k15I0VKvnG57w1zEouHfEvgJhgC4t1ZC58qRBpAewF0Z6AM5lL9JyQ5JTEEyeoXbm+rsQw
1udToW/0AB7JMB6HXLMoKsVqoHOil7UhgCsxjA32XlRkqgJtlC76ItN8N3jGUWyS715anXQfRQtx
+FaiEyUyEp6N8FRkgoBYKbwmQZr0DWV8vsWG05wb/ibfareymzj9frjV/2b4bamxwbxYW9S02yCA
pQRqfyTensYHObenFBWjZ6+478a7bBp5qq44riuhTKDgFe040g4vlACFWhASSPm+Vm/m5xcwdyyl
35O9cGh26JwKTJXTOC5zzoYx+6HF2ZhQAtQ0AR3dwl481p/EY4fuBEQLxSOiAnQii3Zq40l7QK/t
SUXgIJvlIQF6f2JRThT7L+YGDDZQW6mqQRgnZIxllxkDXJ6o+PdZ0LilmO2jcHqWAvVE0XTaZdqu
LZpTZficPvB1a3sXzXgk0oEcNM4zKBtcovIxiw9Nx3k68UTMv18sdFprvUQyhGW0Uqwpis8KMpux
yptDWjemd00YD6RW41AYBIs4KQ8t+BBRXyNSiX7d8whU87/xq++yGDdU6n2qijJkVfpems5696OP
HlqMgW+L4a0c44bypqq6dG4gR7MAmEZ7M408lNV5cEArVzqOoY6hJwmvdZllyAa6Rodha7yi4uDR
6I8gu/orPX4LeLP/hQXEpZDLSQQ9qvLVAxPE2OzznAdAOC8GEzcstXhL8iyEeN4QFOhhAmxZI96p
Q+MUoX5T+ONzOE0uyvl4CZSts71B/3Jy3zVjnIgeZUJtELzYkqCS0fWRSKauCLdinB+EZurNphrv
aKsHVpcYv2Ix/MyRP3/+ltKM59CCMG2qEE6sBueIgFbNo/7QmKNroExuIcawtuVxLOVt2myxxnFu
yEZawWH30aXJT2nK8UZrmbirTWR8xShEdYh+cWTY36DfEzu1CvD8AThkx0PTXRu+kkQJiT9Jwjyh
yl55VKoKDMBgwEu9RSckGKtRB5EP6bl8QindwrjXj+3FW5vFuxLIXHdyOiZe20DgvFnep8AtXnQr
P/wD+RlZ8SMP2Wk9ul2oyJhnWA+h56G8C4nacab/zq3UUi/KMXeLZ8KJzVaSJVfqMbaoixkuE4qg
SWpzNDv1laPKo2n4qiU0g9N444+sjm9Af7rnrOscm3w4BAstmTssBtRYGwfI/41HyZ2pCqYdmu2B
estNtK/6mIUkxjy9oE2UlsCRtUfjXnS62zmBW73ku9CaibbQEYPsRuAkO4EXIqwe9IVk5nYb2y7R
Wh1zewqMdYaLJQhM5gGtFAhMvGO+NjB1tZXM/YYaa1/qLbJEQEZpneJArPYSP1MnwRixcFGP6HG+
8N7/XGOdF3/hXNp6xLh0iNi+dtAjYM2Ykw228h/4RZ6xrl6tElGojm5dkb7Nbi2EJX1UxR3FDS7V
n7VGNAndk4DzlOXJYPZMnWIdvRVQKKC3qJeJBgqyyTeO8a+6ZDAgaFQEHrfGMhDKhdKnhMBjCuSh
8J7RvTiE5wZt2c1Ni/mOKLYTcOlh1jM8kOE0KpzDt3oiFuIZHdM+y5JUwaEvxsYKyld0w9KYWt3w
TcgtovwxwQ9emVBTJOBa1PD3tYnUYzY1fU8ASgreMu8E6r5m+HOkEVwHKJxqoCqSdXY9QyUc4mGO
VUZK9wJabT0VIUXAmzNf3baFGGbdMsBHDGoO24gofUoz6UVr/qJudqUJc4gLtCOGFHOPIEFCE8Ft
mXAua54KzHktxrgNyZBjJLa6QxtlGHOOjzSvwQe/vlgjZrelSBcjQUVuZq6ijhTgYrnV7cdb/X5w
lPvJmqfy2xfvz4F9YWRgOwe+F0A0QOt5bWTxhI4SpZsf/0L5qQcYUmhMB0FVOeqtLt+7GHZOvu9k
begqbE8mDmZSV+hop+a2c+CJYAIOUVNoQFREp3l508j7NuW87NZDqIUOTHyRVI3R6gbuieRsHMt7
34ktdK66wi5zZmRA1d7WZ/2KWMhjQ4wx6GqdoK9wzg3Ot6AAtpH0gJcLpPGm19eD0YW0eXkXd0Th
RxPtOuwQ2SG4NsF+4IKHaBfs01tepMbbKSawyNDdCmuAqFHco7nK5+HjcXeK8TeYdagrIYMAzOGB
IBRAEBdcr2aMOnfuogmMV/5dD3YXi8d4n1rThyCdzTs5k1//gEYWTnmoHISCAOVOuMQRq7ctAfav
CERsjA4yAjNB0j1DgW0k4RkNZH3wjKbEv7K/dxmMy6tl9C95ImTMDIDpQwuwVIz2WBgWNaMjr4C/
bhPvwhg/FFED44dgGLG9NnZaEZMw4XD4bwqxxAB64rdE7SFDPCY/Zp5BHQe4D80RyS/Bjl844maH
88Gjv+8R2xRQ6ZIwySWeq8l5RrmSzNxSb3o878QT70RxzOFDn0ostKOozdFkFFgVcntiEllpKXBe
xDwxjEcK0BlLjBALqGJWCKxE9Kfc/uCs2rzRW6s2G8rCD+lyEpBMQ+zvXcZ7gGblX2eQzQjQr+Ih
+xWe9Z3wBVS4R3mv29ozR/i6goauagZ6v3CuroVPU1WJQQeTb+rCxPT3ARMBd5JGLbRu7ykJP9Ne
/UyE7KXx+3u9RTuZ/9Si2bHJ/Ze0SR84X2c1JgCUDbDYDECnspARGJ/pVargRVt8bh10zo0mnJkr
OPS5OAVfMYWgApM25HJ/rq7CQiyzBZh+D5suQSgSCBiDlb6J+KEOT9vK8YQwSx3IWgl0EegWTv5R
DpUDzaWd2PEeWmt18rlu/HsNmbtgyPNcGVJsaforHEHWMTryJZtB73fVfi6SZ6fkBYMvtm7R3XgG
MMxh4CTfebvI+OqYaikAN0OgtkRnarSYGUZ7t3aHqgsnAlq/9xa6Mh5b9GpDMCSs6Yj63nSeewI6
c7CM7xXyA5nFfTnP5/3DWV3IY5w2GvFiXZ7z6fmv8AYEwHaM/jiMnXcmsp9gdjE4/mc9SNZlQzQ0
gGJ9QJ+e0MmK+T0kb8cduf+npkid+BjY3hkNu2BsxEBaZvKSZ6umupDKBH5xhu8zAZfEFoznbjzH
JSYuH//iNCxEMJ7VF7uglRWAlsTdVwPTi8ZXKeGY4Xo8uZDBHOs0DInXzmBsZIf5PMX2j6E1HQen
PczXHy+g5C0ac77lrmi0KIMTSbBcmBsXkmPdcFSav/EH+1toxJxtUkZNrHnzxvSlm6eYh5lSTtDA
U4M5vF6fq0NvwMSJ6B/yvnfa3Lg0Qs55iK+H3wtVmKMrABfeiwy0Ec29ktPTP8j0qJN/4TcrrnB3
z60M76eIObaemrUC5vGALnNpHfHrTCatvHh29OKhZSnYh3cK0NLGk/fA5XSdT8rGhrG1kWmgXt8m
MHPtIr9Rj4Y7+XaGy/5fALlW/e67mm9LvogkBuIHdaUOeD9h3D1OHHS9Woa/8/3X7bPLk8O4hyTS
u17AsKUdy4ZmVj15xTz+Y0Ppt2IIOeYoc0z+7QpYKNVpMWa/MLKLoLyZ68iIK8GnaZaW7/i7xJyT
pNIRU4zHmQwIaDxWY0uvxk3lbuv8L86EagAP1ikiE+ZcBDUgyKNUQZgWm9n5n0w0OqOB6ICqfejy
HsPrx/BdHHM8MLenxYUSwXDkXY2hehTVMv/Htk5rKGEScPglNJupYLwWGZelRxh5rlqEt9It3auP
5Dj7SOPsO+EudebXAkZxgZBYHgDbYfenwq4uvEB+/YZbfAfGpaWBr9TNhHClPaKQB/qB7BvyQKZ/
8Hf6TraLHQYjKbd/edWqFlKZ3Zz0JCmpBM01IKDE+bmVf22v7eoZWQhg9q8BrAEQApBmqqa7YTxX
ya8h3pGM50VX/ctCDOPZJpAN9D0mcpFV750ZWFiaGUVmSMtql+x0jsGsGqUBY5FVWUfXIXNpp52M
/tVmXrXsxwhgiuCZ9s72us0L/8FhLkTMG7c47tXYROrQ4Q0ZGfmjEcqW0CkYX4yPSjN8qinvQl2P
IBfymCNAUfHUEhnmh363G38v7QHgYhH0z8+1l//hKlp9Iy/kMebud0lHCgNLKO6yw3SYTtMufpLN
/6VHfzaxraVkbDwZyqKbAFlgl/5jRC8+PYcKMMKH72MMFBSdcynwbIMxeCXQMCUeQJqqH3xh31b7
lFeN4IlgjL1vhqxWRdw7kY/O40wzVYM6eclNbq3LQQ3CUEVJRbL42gZFHRgFbfqWmfZ20rlEYhoY
6wcFcPsWACjt8URuNC6w77plvEtlblWvG6JGqxDqpxqYiIRXgCrVIJ/vTyUFfAvmChsJKCivUs+5
Yf/lCLwLZk91G1Skm/y5cF0fVbM6pE73ojwMiJRTO7nnFnTnz/tol+/ymCMeoCcMROJY3t4ix8mO
HSBHfZtpkOahHMwpc/dz/SC8C2TOOBCLfYWKsy+2s4MOBYVb4kSPGNnEVGpigufG9axPAO7gzlPx
LIk57XqSjo2RoyegnQAjZ9PmmdsY9S8X6Lt2zDHvR+IXgHNBIO2GN5i/dOP7ubSqAfvSM8VzageO
/spd0/WL510qe9z9CCAAbz1SAYY6A790pFxw0oAArrcrb0Z9vEkkzFbiv7Wwja0Y4/xtQTkNvuu3
xfu3YDyCDth+L5pzZ1U9RWCkFnsrxJisQcBdDAZswKDu/uZ6+i3wA7NDGfdNEeF1VEeoTmZVA5Yi
8YuhVnfgGAbvKuAptgVyLEhlfNGYK33RZLifVOQBBUsMAUIiBBwh69HQu1aM6ylUKhmTNreIGf0n
vwPGz1RwdoongnEyBBg6HsngZJrS2MuhsfcBMLC9VBxjUBm/YqSdPnmzX8n8ky5/lUtgcoUYsjlH
gB7ZFrX+GjDeV4xxKUXagZe8BuIYgDB2oHexikcAHiBeBknpM68xhbd2jBcBRkgP1DVsD0DlSfFV
1v/r/jMuBNgRpIhCbE5nfM+zV03jFPZXFQBmhkwAW4lpCeaYjmo4Cv5cc/XU9lCHuSVHGadcvZ72
fJfBvrT1qtHlTsSO0H12kB1AuoJjL7Krff7Fd6p9d2rdOYuOnuPCBFDV6/jCSwCthvyLb8AcVYBW
VQBEmrMM02B5mDgZ72rvq6pxckA8MexhpWD+VKL59R1Fj4IQ/aCkPSWyvtMA/7Zt5qvOZ6ERc2hz
kAgJVEICrYq/RvRp7CUzAenQfxPCHNvaE4DMF2PjyvHJD2JzxBxIwJtYXE83LVRhDqwfN11XziDR
ZYUkQgqOcbyUxB8N0j/VJZSs/6YTc2IDgEMAnwI6ZdpXrbkA0yEC7Oa2jPUaLDIE6JQBH4RuMAsn
GkHiBxIMobHLT+E+syP0Uwo/k5vSxcNl9z88XmbTYiM3NJ2AVlSBXJXNxURiV5F+xCL2lm42yNml
u/AMwj4zO44nXu57dgofhAElSCTAD1dlthsoE7KB5AUShNL4GEQnkGQBzdQKVTD5ApnYBySlNBZ/
YYvoF/3/Mtnr3QejWDUVAgpB/Slsv3sqgC0AlrO9cWunainkg58wtDhvcE+pShuaZS2YYii0plH3
PL/OkzTv5+IxbRiG7glzkl3OIxMkFEX9QKbHbW3W3NFSG8ZHkAAIo4UIGR0mSrrhlz4QmxjHKE85
y7Z65y4lMfbeEtqUUYvYq3EBe2bXO98ZIxOgcIfkCIill2291u6spTTGYXSAgE4JxemSgcSRVeTg
w/q2RazN8EtLGYybUGSjzIURMshl+KyguXVqzALPL8DDmkIMZhIAYd8DudHM3eA+epYftuXzto65
9otCi3I/wXEOusqsS3BzP0TFj04o7W05q55qqSfzWGiGKk+rYd45WwIXQQQMixbd82g39UywUd2m
33hDN2ux4FIiE3EI2jgBeBCqRenrQN0aU6CjO3lOKXP2kGMmH1osOsUjuY48reTfFPL9JOy3146z
R2xPRUp1kox0muxIPdcooJbqcxgdMp4Y3haxDRWeIjRyMS/YvEXDIdyDTsoBmPSITfKt5uLb9O+c
LREJGjINRWNZrwCFGuUdMNHtoA0A46rZHc3vlMrnWPm6E3wXwxhfPA0y+G3hoKI8AQg9iO5L9STF
GWej1g3hXQxjcXkGCE5pBiswilNOHrL+6W8M4ffnswRWAHsWIjITCtHKEcihUwq3isGk4Lvbcv7F
EjAsC+YOdBGwLbJZD8TSOkGho7f+maIO79MdGkLM+pw5oV1z4+b1lXsXyHjBSYsk0ApCYD4higAA
MFgAOK8DngjG04Er0Yu6jGJ6TNsn0oPMuwRXkzDSPGH8/xaNMTIEDj5ATKEDYM6JPYNEqmXqloky
mHAOX6Ymq+2YBL+mwHgSk3QvJcAB7vy92pSA+2unTyN4QA0f0POc3VzLKi6/GGOWOjB1UQJXEWzc
DiCA8Y/JSce4Y+rymxU4i8y2vJKy0jD/Mvvcdt8kj5HESSGsH+Tfa0yZuKmO/RBcdHC1HmDC4+BQ
4YfY/cWYy2K9WF4owG2KTTRCCEgoBG9PxINAEuD63njtzZDdBeXz9gatX1TvSjHh06A0Auky9Niq
xnc/uSPoFjaUnz11J8yXbYv6lwDqXda8gYtwUNYbMuoZQbhxj8Qrag/CJ8ySmTNqhv/Iew3zrIGJ
nwK0wPteCX/VwuLk27waOOrwBDBuQxCFLOti7FRAjPPQ5U7XDrzTM6/+xzfI+4oxfoNMYVTkaoc0
z7F15iEyrzCz01wFqMz0Fj0kT5wtWr3uMaMpybKmieCivt4iv/BgEBOU6o/eTgHpdmABg9D29r0N
mGiwuqEV+pa3VasHayGUsYsSBHKV0ePgBuFXTT/XAwiK/uYSXohgrKFJQYmeAYvBRjpOKPYA6vPK
3fbarZ6khQjGHrISJA2JpiM12wk/Mz/Ygbz8udDlS+DFN1r3N6lnScbb1MBjGPAprDcSIkqAZ4tW
nDH6HNaAeVfBOSCEd3KN3roi5izgapVGAnYKesDQrknYBmhBSn0xF4Hs+Q9neIh+vnjnuequP8t7
ajev26u5ahMLccyFNhWBERctVjPoq+fYFwE+SA9JKnB8+uohVoimasAQUwy2/xTgnKGuhbB3fXwp
jMeu5YxhrJ6nxeczRkGzKRF0THMDcDnbGZKx82l2aXP/hyYKvETW6lydtBDGeAtRy4gPXies2RlA
5I4xU8emVmglnwyzPaDIu5/7U7b3adXqFzKZfQKyud+D0hRuFklHRUgfQDp41inQOXA1lqrKaThY
N4v3/WLCCbFXskDK4CrqrHlFCvxAvART+KL29U/VQu+7gql11dAVpNmZ0yUAZbPyjVqxm8SNhR6c
EMdc+ELUBy10tyV91OhaknztcVV9UJO4GhWA139t/NMUAmGOh6qzEh5CCEFiCTR4qgq0oGshSmRI
Td2VxBbvR1hGhqbcOTkNHNBDh8skLNAAEDjc3pr5u19fX9diGceOnHskaz3AhZXH7o0OUnAmNOS/
tf8feM2x89ZvCWNcfCwOAw3aDBDmov9l7KOzEcRuLqV4Q9Jv3TTdYNoLwL8qZ3Z2df8WS8uccDAv
KeE4Qsd2+DL1pZm3aJP/82G7eSFBYQiCSDxW2QJGFVZSJ6KnGYgxcPQSmsSBmbtthx894ZUItn7R
BznS0ypMZNIv+XAi+v3256+v028V2ObAphZQfQNfhl3iqwv9aGrkOaE8mIaVa+paDeY49ZhHawC9
rNjTLbmvzjMmZXoRFTP55d0CinIP3oZtvT56+GuBzNFSJU3pVQXI76p8ptPZTyYzru5nWPFtOevm
/b5+zFkiIOkWyQSiC0FQTDCOxWbV/lJDqysfE/mpBYPDtryPjv1aL+Y4KWpZkrIBz4lRGXaTfa6k
51IYnHA6t7yok2cazBEaal2riYB3a6S3LhEnNxJB5oh54m2NeGKY67EbqTeUba7aHQow/X3vn8ro
6b+JYG7DsiG5b5QZAmfwDem36fdE5Cix8ojCvqD0oUv4I0o6owUIXEkV5TkByFxnA+HfTO8FS7Pz
g+Gmt+phW5+VzuVraYxCiSECYq6vYN2P4U24V04Axp6nHCYQfbnad80NMG8X2sIP+kT327JXDVAF
GzdmpUUDEef1nTUIQifVgHu3vc5upS+NtNPrX8P41Gl/48EXghjzM6KMTGiUAY51gK5omWL2u7b0
ZOKIWXWwCzHMxtFQH8ZeBZVc7P9qwINCSs3dXrFVV7SQwGwWqBGHgrY4R+mIRiqjsn0Nc6wS2Dbk
huONeKKYOGzQa+DypooMsr5bw7gQuguHWyCTbyvEMQG2HAYKNj0bvRTHKbsoGKGIa1vO9r7qGuP3
bUmczWHbXNS+UcF+4sPYwD7q1dSloF7ZFiGtevD37VGZq8nTpLItokBBG1hykHejFd3hYYj3teDE
gAa7eI/EBZ/As24Hxz+fqJnP8e/DxL7rhSjVBiDbwfdJgeULsdUDw74knNfOqoddSJlXeZHgmbp6
8ioQRKA76SgUNvh56V90C15rwroF2guSMlD0ubiwCKDA7qjTuvLrcIxuDDd+BKEMZ9/mffkQWC60
YvwDCDK8Tq0a2MaX9Abt/6dun+0nhM3jo8AFR5nP6EdhBh72mkY0tIBfL2Ebi9I41CKxQ/8ygd+S
tL0NskCrUDEfmTmZMXLil/U9exfI7BkaOfQ01iLFNhSUJkT5NgQxAnh6d9uryBPDbFvog5wja6HX
lN4qhilKj1L8H0Uw+9T0gjbVWoIIaQCfdFo6QzdYtDX+mxi2EFLFstwDJoDYIGE5pINnAWtjP0ox
x8Oue6Tf+8Lmd5KpD4U+xgu0VHbCuK9bTqKZsyFv/UyLs9oVfRyoGaw61F8IGKjTSrDk3Oc4vfV7
4l0LxpwjsH+3oYw9CdvRHVrAMFbBDTbKVZGL+08W9jbIs1CozwdqBEqB6kcHZuW91j554h+3Pmno
HsM/wJ038C+MEY+C5k0IEhQ7SB5iYwe8qTo9a1y009Xn+lIOY8mgbfM1WlR4rh9DcFcjeXQwol0K
aleToCo/zw+OKohY8D+snnDse83wiKTMA7xEQ0KPSX14RTxVdYmrfaD7UkBD9OftfVpphcIKLgQw
9yDYZjqqVGA7JjvFBQ/ers3exiJzWziAjXlb2pqZL4UxBlgD5UWRG4XYyXgnx7tKOGcFR8T6di0U
mld0YXlD1nd1kssyCB7m9oJpD+px8iO4/e7v1J0BLDTQWo5cuAPePjHGqPq+gFcmcgKe+pj7N1XH
Obq8lWOM0E+VacwpQqIevL89YEmiL+B32t6d1dfMcnv066VLO8MbaYnnunF564pDeXAm+5ABkQe2
sv+6UfPlu9goTyuzKQxw11Xu9HlEBFZ/fSOtsOUffu20dnMj7+v99GNbyZWFJKAjN4ClruFGZz15
JRSFUNcwQTFSj3mAtn9iONOUuttiVuzhSgxzrNRSpmXj17B0D5Mpou9GIe+ltCqCGBLcAvCLZDZb
3hZF2/oaDL0HnKvemn4n84KtlSS2hj7ddxmM2Sk0aaNeRJRMZHU02zo/TFm9H+j3Sape4xRsv5Xn
n2ZyPBFsc8oYXnRveNWq0lF6AjY9zJ/5qWpqEj1qErkVaBiYuSo4otyAGlY6Nq3i+AAbFsDyrSrK
pRlyu5QCw8Rp+pmPEsZsQD06gkwSLFwg3UMZWRsoiBkVsF2Db8sJle5rC85OUJPrlipV57HuHweV
3gVNayZy9FOUx0/52ORgwqxPI4iEU7AOgjPpR07R0jCBjy5oAJQ99icKQq4QfGx1WDpTkTz5bf5E
hsipwM+meDgKgGVpJ9GVdHqkmu+WPTUFop/VDFMWfvPk67lJYtkZ/Qms8kS1qFyDgRSxlUbBE12/
6iN9EcHyqyOEdYVMfgE+OHg9Q10/ZsS4a1QdFFFEBeVTTy7gA3iS+/6UEqBSSU0WmLUvOwHY1sEV
4oUn4HPjxEzFTdfEe1Ck+mYp9vhew3M4zKxjwPmpk9Ea2gSINSAlB834Tuq7T7JRuCklaB/q3NoD
FZ0y3qd1+XPb/Ff6Rq4Nh3ElDRW7WkKnhR0dJBd0ff0OqT9LAz+qOQ88K4MVugLnaK/5rytrZTyK
nIwgDywDgnewdzcp41mVxX7XGgNIvKZPXlIdxThVTBXMWCAq3ClKfkli3lDIqoNZHBnmMd5UKdgn
m47YUrCTyhclPsrjyDmY8+ox75Kloop47ToRXBeqP4EgVJMvffDZy78UypMHGFOQpG1v5HzAtyQx
8UeVCjqp8gIMnnFrg9T4eyWnx75tHIPwqnNvrndLFuMzk1pFk3SIBIN49J4x3p1c8GoFVgnqZm+g
m8KNeACZzT59mmFUfYxpbeu6lq6+WlYmPBFrote53yow2vHTjJES9yZGbOYKf+KMe/2pUTjLy/Hh
yvz7xR1Ic3Wacg8pSqU6VOGtGnMSlKvGaFCFAiOLEI0dXlRE4idpKyJs8JxiZnvLbkXgFm+vG08I
s29pZQho50RusEvOaheZtejCe2/LWF2ohSLM1lDwsQKlFAWLOqpcUf2qdR5HC54EZiv0Km8kuH+A
wkfRndYoviWW6a9tLdbv04Ua81Iu9tv3PfQsAFDczisTnJqj09zVO8XHQwLdr3twAptNbRa7P+/p
gDdeiGWucRU4tnUZITpNxseyeFaab1X3tK3aqhFgQFpGchjgAWxRbAgCYAO2yAS10T5rHQ/1WcPd
FrHq9d5FsEWxopP7LtBwWAqE8m1thsmjAqbEMnpuaexsy1qzBgWtqMqc9zEkNvOjVmpKGjLb9PCr
KzCw8bD9+Wt+dfn5jLUJqpKrbYzHK3JI5gTCehFEmrl/l8gKx6utrdpSEmNyVRsOtASug52lz3lL
TFHFmEFy0ZHnLHldWCtJVaLgJa5jtgsrxxbqJzSlYiwI5j0I9217lgvd1LJTOB3lonTV8rtgcNL4
a1a3FMi4HhqBz2WKYdiIsFPQ4jZWzmvt+bhTOrJ/6EhRQViPXizG83RSXKSjDs8jqc8acWR/OIhK
tQMyOscB8QQxJqEEI9hb034m/5UcKTilUWzqKbUS42Xb9j5axLVGjEVItQFo3Q6lNzH/VSVPBfkS
93dS+1XiFoA/bs+1pFnlhbvzhEITWuB/2SJxKVLExQUMsdvKrAR9kAH0VgMo1jio7IMuxeMlhFci
tq/rTp+KdyLeEMWQudQrrTCUXaMXrRwZmpoWJ7AiOIpAeeXZVT0X34Exw7rvxbidH86grjRTA/2a
gX4p/IY3wrNStbhWljFGWg9ROcz2rpoApbxBPnIX/pTOiRu4nTW6qhXdoHP6AHjmYxc52yu9ajYL
JRn79CM5yfMKZjP4p1Q5JP4uHZ5QqjFjHjXA6klYSGIMNOr6IpUIXp29UIOBMbjD6JdVUmVfj7+2
deJtHGOgtY7GKCKh2ljnO0y/WDKQFeqQU4jhLdz8+8UpoEgOFXWuIhdQH2pRNCM85nThcegdWeCk
81b1ATo4npRUouQDnrFMiq6oYR9Zc5jE52RyRsBhbq/Z2z17HafDCN+FsK3ditTIIPwMYe0oeneH
EKh3oys5fFzPj5fwtSDm8dEItIsLFY/IpD1pmpMOP7Y14X0+c2xLsMM1hhgiLFISM6x3ashJ6/ME
MMe1lNU0rCq0oxh6cZ4Mxe0KXtJuftN+3AxFm/NZKtJajHEpiVxLRTsHEr5nAdulEy/1UJi9/Cmq
ngf6sL1iq6ZM36UxL+w+G0c/7zGsnxcg+G4crU5skr6S9DIIXDubl39LNeYlPVUZDfoSxqxdQJEJ
zijvgE4HVJF2OWZaNY5q63v1WzV2divWfDCmIg1vx96NEj3GxR83S87G/P75jDFLJIqrTINTC4dn
gZwizY149Z1/OZnvMhiD1vz/I+3KluPGleUXMYILCJKvXHvT0pJl2X5heBvu+86vvwmfc0fdEN04
nnmZmAhHqBpgIVFVqMpMClIQfB5GRJCAvwg3XqB46eHPSQiuF8M5Ni1mc20aCbXb5vPYnWIqODjb
t/rFbrGvdYGZda+YbWQg1mdzRwTswU0Qu/qdFeSe5GqClySBV/MvSfKaUDS44NPEluWgCOEscnEo
abKjZXvI1iK4fYg2imPXu8fdOn0Vhkov58RdnNFVsbjlZ4YKB8Xs9Hwfe+G9qC1uI++8tsihRFEn
NNRyPJMyOZrlgLeqXXVX3IU/wKN7Ztz6RumIuhxEB4rDitSEnLysI4WaID+svMjx59vbKPr7HDzU
iZV16RBqrlSYdt60zlyKmri3r9O/z5PB1dmWkBp6CBF0d8oyhOXq3RoV+6bRI/v2UjZe4a6+Dy+j
S3sKnqkUSdrop4+Mmxu9/AcohUOsWzRJv1HlurbFgcSoYQRiMnB915+Y93VoyjRTm7jUNj8xRRvh
WRbtIgcWc1LURlqg3aX/Pnj9XjvGfoIFqqAdJrCIIRY/EiVTIpscfpgLUatugPPNNLHrDnKK4bdU
E00SCveS/YwLmLKsoQ2VMAQz4Sfj+f+HtefIhuAyaBL7QIS7Ilw0OOjAcKzcD+ovR2n3mbce22Po
Dy7xCz+8XwW4KIINvr1xlqqokSvUxBhspJ+7IARRdHFXOOVfTMuKvlbf9B+3j4Low3GoEed6ldch
ehTy6RjVTzokxXPB5SIywQHHXK9GrSjYw0k7UO3eXB9zvMPcXoZo63jFsWpcoqnHWzfYNEsMUJfP
AA3tvnPjeyj1HkJPeRRTcgjuMb78kpI8BwUM+kNjQpxV6Xd1Duors38dIjCiok4iWKRgI3lZTWg8
U6h64pBBMIUaH6l5loYPt/eR+fONGNDksAPIsYx1jqQzbL6lsq+CcMaynjFf+y+XwuHFnNE2HBIs
xZwwgbtLR7eW9reXItot9u8XWGEO1bSsE57wa/Idc0eG9kmtPt02scGPe4XtJgcPaa8VyM4QNvXf
Jw/KAedwz5gxLGd2MjC4aoH8iTH5scnBuLFNR3/A3bYThRuij8ZFG4mSzd0EQXRQ3D2n0rFOD62y
K1GOub1akbtzUDGmkha3Cc5xLAVSEzummduj9UkeXrJcxOGzwc5xvbMcaBi9la0dKC0xPbNCIIZ4
ELov7N5b3MmPXSi0nVlaMhzrT51nuX8+MXllnU+5IzNsw7SpkDxodKePDboX5I8mRJH/yY4aaCjA
kxFaBzgXjTIt7kCWQdyx30laMJHJDk1zl63ECTVVkBBte8mbMc5Xk3iawtVkR258MU0P8banr8Ew
/XnvHvTYZawHy0KrGE+agQmNTg9D9G8ZS2dbBp6gx06wb1tH+9IEF1LRNorKBtOabjV/UdGrUNcf
K1OAhCIbHBJmStPLlYVQo4h8NGLYCw0iUfloM565XAgHg+1Q1nrWIAmWjjTo990dGAsc9PoHjBP9
nzBiXn8azt/CcAR94You/L6NHLy+vSz54Opx+vG2W2/mxZfL4lytL7J4bTW8yWem8ldSrt4wTpEd
9dGutuaPaWHcaUrthuHwtCxUgMlbKHVpmwPDLDSmDhGiCq3iySlwsahz5dOpcMxm3jXCsQP2hfgL
89IcB4oYSmpRc8fkWDOR4xBhxm9QX29vp8gTOSisKZ4TiYkqwwLKOfR2RiVaUgQnagscLpbBZ15G
lUM0bZLQ9xgFw1K6UnaCIhN8/9vttYg8ns+8oDpBoRyE0v1y7jzGdhu7mTOfc/uXdpWw603gDQaH
FKlMQlpp2DtlaW3ckRhPM1wTHU103bWZYHEiYxxkdFOeLSRH+G72ipdN4VPVr58wmelXxuzpofZV
sJcCxzA49Ii7qugrHYXuBQQJmIZy5mOCso3psj5ZzSE7QKOoaUPkKByEVOWqTzG4a9wQTWC5+k0t
v46G7IySiIN/oz3lCqz41GstwoSqPe5gNQgD6iSH6FiiMwVv0U8seWZ8xZFLnv5CBfF/oGXYLBFc
nggORwiNc1BBhCiGn9p9cx53g8+4W9gguXBUmJ3gGyBicCCSLs2kJayjQwNPDHWWn+Qx9S0nfQWV
pU1PrCFG8UB9bScY39vd9iIBgBkcupBSy/M+hu0lBrGGCjbmdfVum9heHkbJ8W6Ip32VMzEmyaSh
KoHigN8iPu53k88o8kUzRtvH4W8zfJdWCy7kAs8vyDOtx1LDW+49GQUwub1Zbya4onLa52tcSxZC
4NK0y/+pBiYywSGWWatmmkcos/3vJkQbxeGU2atVkmV4+a469D4udpkFiywCp22geNsqDpzQAzo1
TYHjyyRmcHy9+VRCVm38pcqdgvlThjc3AmferNdAdvj/XU3j4AmUgUW0KsybD0xQY0VFHnNSDvVb
J/ZEpT3RPnJhzix1JNJkRLpy7sW6ekj73o8gPnT79GymQpdr4pAoKkal1WZ0RMx+GPTPiWfOQf2a
vhLor9jlEytaQquVPHWyXX0TjSeL3JGDJnUY66SDMLfbzn5i4cH9+fbqNovzl6vjwCEuqbWE7Iux
l4fomIOXoTwy2ZPuIfJ/iJRk2M99j7R/+wfhKszGlEZq3iI6HKT2bozTXauS1tZ16NegRvSkaLWA
fVngI3xHYNPOSUoolof+nH74EapeHT7d3kLBSSMcYqg9rauQZZHmvNpjf2zRqzVI38pWsBRVtHkc
brR6rGPrEN9Uf82u4iaI3eQHTJtB+yQ5lA+xi24M87N5Ms6L2ztlZkuP+V0cyF9Ch13SRERKqgku
FsJhjKyMBG/jEqaecpLaddq1jgKhCofU2ejXRQS27vA11NadrI+OWltPqUY9Mi77vgP5a9uvkK5E
j4XdrEYgZ+VnMs2vJOk/9X2xp3L4iDkkz5gaCOhF4G+b6H6QIq8x5dwZ4miys9S0kwwts7Oxs4pw
l0ZTaLczukT64giFrcwuZuWlnFU/RJuyf/ur/yZAeXNlDuogpj3SZUHFkyBzrB+YTAaeFOz+vg7+
wSQ8i8XebHFIB/aNYbR0PMy0YMUieMMIH8MPEIJ97A08EE/42rFXdE472fr+z0fhr21z8NfVhd5W
GNdy5VY/NPrk4tH4OMjWwZTTu4SIgviNgaZrexzi5XO+1i3rSmY9P8kOPMs/l8fB8EasU3f6YNmh
y/wDXdzb31ME8zzlctg1SxnPKDjQL0vQu6urerLpyF7ihe70uP4V7zoXExte9QGR4E7Z3zb/m5z9
70/Mj5t30B0aevbSkQ6Fq1maH1rnOl6cDG85w2M7fIjMw0AmgRcLTjA/eh4S6CtKHTo2SMBCwyLA
vGdQ+KJ3HAFE8tPneVyWkFXCWTGGoGonr8k/kNDTLVFDpgDt+UnzWqssbQIRups1/aNRzPd5Kt1j
NOfn7Y/1m9zo7WNxwCfV0SjlNTpp4qrYTWDtzBLrs5LhBLYGFK4jN6mwSP2vsdWfs6w76uAYThrz
W2VE4J7Rqaek5KzKg4dGTG8k6G2rS4eaf65FenWUdA6iKqpUhdwi8FehY0sfiYqLKXtosj8mGL02
w6ETLdJuISvy4FpZP44V4iCtN0SfVhRa8p0/kV4mtdTifLKAlt1+5DN4j/AU2AaWkItwu5Tw9oE5
EAJjr2SxQVTXJD5Ff5GU+x1tbZKfNSsTJDUip+UiMJRxO7lMZ4K6/t06zZ4UT041DIKTLrqv+Iaf
RYem6TjhK8mr9KLEZW43uD3iMXkaptEbCDTgB82ONRUy92l7GA1VBHEsPrkR/PGVaRW9q2rRYgKS
BNGu9Mej/hSdCNKDYc8Ea2XR+O0muEHaT5Wh7QxGAy5bLMphoGoGcIuK2J6JM2iQyRn2KznT9EzW
e6IJOh+3ffTCIhcK1tjBJI+xx+le9vRT8mXcqR86VwraoK4cUW6wDUMX5riAcB3jXIkI7gzkPffm
YboLXeUJ0xXeulNS1LEVJz7OYK+OIYfHGolmEavqpusSHTe+boCyjn8wN2drGsIGuC5jkDAvPjVV
5w5Z692GW5EV7jDSWZ1oMxoIsKM9aXZqG1AtuG1ig2sIGHaxEu4QVhrVqtVEYsKaPCFd4denBXE1
WqrvlIAFWLiGfdC1u6ooit58Or8wzT+dj7pqTn2FVwH5EO1yjKSXPpOrng/0xCR15J15P+sCzNkO
N97Wy7+dy00zyZKmszn4ds86cJSAaVn0QfpPLocLQ9yRGNNW7wdKkV/W34je2lrZ/Tv34N/Mja6M
q1RB7TwFt9awSt4ct8EqrQL4EnghrziiFxjvjWuUt7L6Xunu42xvCPm1NhHyYrPYb7h4M0e3i6aU
FvCDBNV94c0on4RoHloPiqN5dVCIqsmiNXE3N2nqelrBjOzSLHFCM7LlGSGCLuor2yxiXCyLSyGi
FhmakaGrYRwgtJfpUOVNd4IDzPzo3eVyYYMDiaZKc31YgYWdNyJFgsjNIflV7ar8/EW0b5vx7IUx
Di1qXalmyKhipGTdLRnEKsyfw3iwLNGT//ZzzZsh/iG8AjZohYrEr5x9ihbXxondojpZzuAuuMvs
NhAWwwUbyTONJ80E4XXW49W6DAnxqrFrd5ij8kEAFAgLhgIP5CnHm0ExRyXECJXywBpftV12hxLU
kemJEctG2cKfJ4d6t51FZJS7N9tSt/KQtaak4VeZPq7Taufxj39ng0sRsmm1Wp3xChZJvU+V4WPc
kR10OQRLEXiixZZ6gRhx03eaVSNQDRu0x+UPvdTYEJvzxih0/92COKwozKxoCdS3XFWdHQnUAnaU
fwVxj2DfNiPvC4/nsUILadsVLEhcP5eFn5aPQ/vFqh9JL+j2EzkBBxhKrRZWzfJ9c3gJox1JIfhR
iqrwAkC3OKAw5DqKdEYitxzafe3PO3SCAtRbb3I1jFgj87v9kZhX/R4FiczVV/H4vQymglzCBDVn
UXeO1fy5usxlpER4ip5o6GtrVNF1F0WzrdGg06mvlufFdJRZ9N6z4QyWbqqMtwTc3xDR5bwb5yWp
GXvJQCKME5WnYez3IOf8HKrfitQQsq0J7P2Kmi5Ok7HmxqSmeF3VHpaPNW5h9IQEDIt6D8oLO+O8
QhU2cUX1PeZq3Fe7XOav1O3C7GiAe4NCX92d0tcuOUCiwe6bj1J6n6x30hzcdpENsUDwML9t6q8k
5sKa1U2larZY5ORgUvCpw9sQaPm8+TjaLOak+8mnfh/gdehoPFIvFd6eG0569QM4+CWjXOazgrys
6qrHUjLQntL/ebOVRQ1VJaABwJgkn5gY6lAMVYNgbY5AQo5HKNnwqOpaoQCt3oMIOKo0SwcLPmoC
7zrIQNDSZ7LZoW8D6bP6NUqfQMRv3/5g77fr2gYHvJ05Jx0tQ8Ul0v263snm+fbf33gCMkGur+CA
oVvMMn4FIRcOkZhFlqpTo7qNtziqwx4LTTf8rNyXH1lX/rJb/hymmEUQNKhglTZlPvuQQEYvdXmB
7EP/pIG/JY1Er3bbi1IVXSH4MhjN5u6RyVgmCURfCsKY4mN4Tna5L3lQggNlqA0RkF3kVq+CfXx/
jLGqC5PcjTJEXZvF2fAfbrEYFOcTelEzdExod2TP6hxgUXT6n6EnjOM3ijuY+2U0kdBk0DG6zR0p
Q07zcVkQXZPaaffajnX1LJjvxLtr4ovoFRjqXsOVqbB5SAsUG/gfHpXB4INhF2ipuDlYD6hPk+OY
uVIeULj+qD+3RHBTb0TBVwZ5WDbXmBZozMfQ3yc2GVf7IYSmwAG8OvEO7JSBJBizFxrkKkddO47S
YCE7Vh7qE0smmiD8wL5g8Qh2MCFfxcYJv9xQHpHRMpdFmMfTXCoHBC/nyx/TolzvH+cd8VCN7RLi
708a9LFJ9pOkeBKUTAHoboDh1TLYMi9whLZDn66gpHeLJrdxJm0leq6I4BV0o1LDFqNTkLmAkf5d
zSk3ikJPGzy3Ll3mF+aE1KjbQ3oiyBu0l0XqY6ag2gX/0LPcWyNqF7LuEb0I1sE6VLq5r/r0cc5M
T40nUVll+0O+/TYOAaQusaikgAZtXDInMstzl2UC39ze5DcTXEgUVQoOQ4nG7DH3B+mvkR4VoST2
b/z/byN8SSpcJFNHAxbC1tZuT819diicHtIQ9uJD6xLqqiJIeZ/GXH1U/kKoWiOqkxnE4rn01Yp1
W48/5PlrWg3ebYwWfCB+hCMeJgMvURgYCIeTZb1G7fPtv79RAb5eCHfUTMh0LmuPtjXySxm7mZGw
62DOdWY0kEl7S7SgDYqEa4PcoWuUvKd5aQKqnnuXveHFoHROZXt+Su70L6uzuB4jNBxewVSUGYLQ
ZPPeuTiMvF5euoxF3VQUAXrsaP4QSN7yGD6jNxDXjin4dkKv5AIhQ+nCilQI49gLEOpwHpoOdA/J
KMrr+uNwFM11CI6ayYUQNajzYivEtWOppyoL5PpDsghOs3BNPGIYSpPikQIt4ZCejJ3igJd9f8bF
Tf3MtfaiwQqhf3LwMWRSTs0K8EGC8cRe0SQPj9uHeJf5kSt6y2cb9D5Q+BtG+OpVDyrFqALNixuN
Twl6+PXpRZ8CUriRKki0RZa4C7taErKYFHlvXSKN7++txSuGB0ne5bJIuVMAIXzFCvQ88bJY8Ipo
9XryxdQFF5zA6yweQaq8q+cMZNXSck/kEdJasp3ngyMAKtEyONyoojEbagbxvW/kiBmR53rT584d
vfWALNe3HkUYL1oY+/eL8KCb6qqYQI/p1vou7GunR815agWhznZs+uZyHEaYtMdccYJlkWyfq7sq
/tROP/rycVFPxfIT7Jru7X0ULYrDCOirFmORIhqRpdd+eIzbzO7F9/H7muwVyFscSlThvOZotdFR
3F5+NXNaUBZ6zTBz2wbhk/BZT+QbHEgksT7lRcxKPPqrPruqqGFgo9fmcj3vylRWFtJuDBEn6arT
++VeRZfNuKteiqA91l4S9LZ0p3izhyvLTZ51UT7B0OD3uPSuhCU1ZWdZMRrpFMVm6QTaXu6ll9nD
XHMgvLVufzsis3+/cPu6UyOweluMi2DBrRV59LN+X5xAC/q/FAA33oSvt5aDD9D7QMYzZjNGrux8
afcUeWjogjHpWYKMLXvjg572Dmmhi4pa0AiO3+3jAMHe68W2WQU96A7HodXR3mNCVPEgptm6HSwS
mQMSFHcWmkgMga37Kt6nZLWTxC00EVul4HIGKfr1aqwBL8La+N/eWNnD26wz7gyP2NKv53Tpw20s
uX3siMxhCWjXrQhtGogdFUyzJqBgGEWNWCITHJDouhRLmDdA9mAFPcSbso+3lyD6NBxyTFIPwcEc
QlFFsu97h7SFo2Wu3P/1r8zwBQHLjIxuShBYNOpoZ9rnkUTeqvtx+v2f2LFkNI/IFihFOU+r9CqK
a9bZtMTnaALthvEhzGpbG0Wh5vZ3eTPEedraQEg9lRHFp228C5vklRrp8+21iExw3jUP2kolGuku
mUI3XcpdYUXebRPbp/9tFZx3zT3VO4sRTK3dZE9J7kSt6pFcpLO2GewpKvRA0PtC3pFVmlZWKVaE
mDkryHMntWd9LndJPL/Mc/9BpbIgRt9c1YU5trEXAJ5kLVVKNiSqNNbLpEwPi6q4Mliyb2/e5tG5
MMN+xoWZTtOiwizgAi12zjYQvKCbCJjdNU9lLvDr7azxwhjnb3KZWXo9IW9bHzov+8qkELKzhTxf
8hIHDdeaY/oM5Mq7PPjzsQ3cUBe2OUfMCQRj6wYSDObyME6+WZ9JL7iGNtpbrm1wngg6U7nvZgQY
ax/UUJhU13NL7kr5Tl++ReqTEfX2rIj0xkWOwoFfXREplVPMo6jrHtrWbptLJ4z7ClId0dp+BVeX
jtJbiawyoSMiPdfhhziZ7Gr5SOlJLc6d+kLM51xUrxf45q+g48JkUhfJUELi3R2jr0btWuuLVt2v
oqdfwf7xqjDWkGjhXOMEzOmXsD5FKsYnRY8dIhtceLQ2UmYZGuaFS5p9nnSrc4teDyqS/Tkd1JUH
8oowipwoel0DNaDAYA/0ZMmCZkPRSti/X3yTATz+yrywfqQ1ckPTaxXZjRrvNiiJjHA4kWVKDIFd
THhIxTkqvsaWW2oiPm0BnKscHhjLnJCcjeh0lbLry+K+zT9OxezU62AraScoUm89DOG1Dte5CS0v
PJpwT+QkMpMQDNGKOxzIGZyUTnZUdqarBFbsyG7riGW1Nm7eK4tccaIftTaWVKq40jD9iKT2oY1E
fB1bdZ0rG1yWYaW0ngdZwcUUrL7sKbvCGQsbjWPIEHMn+fbHbnFljTtFs56pmjrUqhsb+1zzFLSX
V+5tE78e6Lgk7coGd+3GkxpmWpezap/srC5EJ5AiKkeUNrMT499sg8WwQ0/exYKOxY0JFPPKMney
Kms2+wraCu5SoRu7zF9AYGdXGZ7Eze5nlGQnCoUH1D0ddTJ8xbTsfu29EHIYea4car24i9bh5fZu
bGXMV7+JO4hGly3NnMKHJqfcRzsk5UiZ9af5SPGyOHpKwN7CanTCz5/bO1F/wlYidGWdO6KJ3lBt
rPC9p3PvMq2c4qU9dp9UMPC2zrRbgtur3UCdK3Pc7S21WjmOuA3ctNfvW2mwOyU7jaNo5Ed0Lrn7
WtHSeFQJsoheeVTrO0r2t5chghq+5d7UQ2OWFhzKxovuWYwVeYZXYAC79lQfpJ6pLere2945gnIC
GPRkKLReXwpGY2GyWMVTfpjs5/44VvdGJADQ7V17M8F9nEpSyjUu4QtWtyvGZzP6fHvX2E98f+7f
/j73VYa2MpcRQnfuADr1uO0PazTaowYJ7VS9o2P08bY5wY7x0VRWlIshrdix3PxWWn5e/ViyD7dN
bEVs8Oe/l8SHT0ZtKHTVSnyVO9UhGNZUHxdW4H8QFZtEi+FugaaSpEzKUP0s9SetZ+HTTtikLLLB
YX+Tp3JOO3z/bnmYyX4h3zvjfHvDtl3MgK4Caw7R+FeluqQkCmNkWUUNglIpv09CRVADFJng8HSV
jNBITHiZCT6J7iR82BH9fe4gUlLkWUwSNLDOL+by2IqUTn5zPb7tEXcMV/BHyV0GbOla29hnMa4F
FW0K9BEiLtaLfm/cUWj1sdmoWXBANwYW2P34Zpo7oVC6XELsHvpcvoD35CumB5wxdJR76Qvm/APz
qXjtheQSgv3kn5KaSi4XVBMUd1lGOx9PhYheddut/14U3/YMuiQ1lBqkOGH7IiH4NJ8zMZW4yAh3
PgddouApqrBzd6uvOuy9D8+1TnRiUiipXT0krqiytNHud/W1+Pcko1nyOBrhKOlexxVEvO4udaOA
cbgMp9hvj2ywFkKB6Grp/Xwvf4MC2e3jvLlqZPyUggwHFLIcYlBVjspC0hUXMmS6dNSUz5rq3zax
Hf9e2GD+c5EN5dWA4Cxkx8HrvlKnCTJHz+zBn9xfRX3RaJloSezfL8xJWSZPMwUIkv40L0+0P6jN
8+0lMQR6dw9erIhDqKk3QinRe3TlVZXTQJBpVhyjP2XKy207oqVwSFXk6LEtE+RDmVKdrekxzXMf
XzG4bWXzVr9YDQdX7ZyrckJxBY4dpmZ7TPIXUPCTIUmXOVoRubetsb92a+84hEKpNu4xbogLtzUw
cXTXa6ONVvySIEbPgqoWfCqR9/GBHiVW1yUUbaCjP3krOhNCt90Zd4ymNnJFDdibUPi2lfwYpdml
kTShfd21cpib2p9NVn66vX8Cn6AcTvVRaq46MwFhudo6p2S016ESwMJ2VnGxEA4XpDSW5YauQKbK
7kHNTJzyIXTpB43R7z2J2+yEn4kDCanRMB0eI4lqf40Q574GwUZwhRoHFFt/FqIiJNul915IDFnF
mA6kVri8vy5lGY2EiDEYnbDiKujKpG7+kU0sg+xkf/uTbXvFmzH+k3VWYZkdmk/V7jRlq72Gf902
sNV4p1nWmwXuc5kkXkLLxBFGU5iVIyWPne5n+a31htPq0M+Ni//66YG+Rg+VYCu3/fHNNPfhirrV
plXD+SqTHPRxqafNqtPGtXt7iaI9ZD/jAtXjPjSzZpUV18DEbIh+lVA06y3cRA7VI8wnlqqEOKa1
bEaUPFY24yQvMtvyshM6Sp6qyq72moNuMWEssA3Cb9vIQf0w612ipxIKUfM9dFq7Xney7EtqnSAq
JTjc27fXmykO75N6MPNygTsa42vYfbFiy66oN1NLYEfkGRzSa1WqJavCGvCjYxif1tKdE4HzCbyC
5zWrO0hr6gkiw6JaPRKDYWWRBbcj+5XvkQLd4yZ71HqnY7PKXZn2EZCCTcZ3QQYaDhB07UTp4XbS
AH23/9rho+h4ypPZSBbFVc/KHjq1hxpKStpTjsJEb0OQbT+jEyw9CJmCtrfwzS6HhK2yDpKigJmn
UIMyPUfWh9sHd6vrAdj0ZoBDv2ZBjKn0reomHweQQ0CE3ccEtc0mqcMTC3A1Z9q3znKEMvHBeBQF
2b+5Wd7sc9jYhd2sjDOQQ3kYPCiRHCVM4NnRHmw5Xub3wkEltmE3HMZiG36BVOogpwv6jFCANYPM
zvXvaVzbTZI4S/VZHv0+PMzGaTD+/Mnhapc5fJTmVe9DVva1tO+N7Jh67DaJLjjR2+nlxbfkILI0
RllV2WFgxJOggD7HbnKH1y5bcSKneIhfxMC41cd6tTIOGXVpLDFHjmmRyZnd7p4dwekT+krRJkOe
bvuq0Fc4aOyqiY6JhfRZUWwksh5mRBz5efDRkeFkwmGNbcx/80wOIGkvL0vcYWUZKoJhIKXnLnKX
7Iti/by9rm0k/n9DOj96qE5F2Wcmirbgd/NYZSVdo0PZiVgmBdun8/OHST9L+joihx794n4IMFKJ
8INlzwmo3UWzV6JFcbgiQ2kTvWLYvXnBsGOf+z3RAjJOu9t795tQ+G3zOPxQhlFZtMVi6aviEyeD
CHDm1EdGHYIUwhd1GgnOmM73aSWtJGcRZpl+zQCiubT6WN3XPvjP6+NaoDiNqRrM97qi7bx9D+h8
55ZqlP2SNGzSLL6T6LnLBfcAOzq/h0Wdb9jKSY9Kx4j2/gF66UbbP4eW+j3Tw8diVe01x7x88uP2
lxOtiAOOPNV6vUJ50u0ld6IneRL8fZEDcmCBGZU+HzFA52rmXZ947fidCHvQRTY4iDD7tSvXJGV5
Sv+rJxxpUe0xit+Kcfu6NUJRbX9737Y8Hn2fCtNpNqjyTsgtU/q8rGskf7MfP7LeuuIn0ezWk4CC
GFcAq+af7+SVQW4n0zo0wzjBFS3FmExKKuDUKRUN126g7ZURbiujtAHv9ApsH6WDIWVenD6bqI4u
H8JY+EC68dkubfFFhzQ1SkvrEQO0GB3Ay4WbVQ5ISjHxATZNx8KcjuUWr7c/G/v93AG7sskFcmbV
SGumAQ9TGh3bSXKz1rqjE7kzJgSPbbUz6Gi3kvkvvYUvSBh9KpX4eozdY/Hqz2hp3cv7FYm75iV+
/DN3bi9z68Xmap0cHjfToGkm646X8/V1QOyvZLJNkC9J+uTpcmhj+vycak0AzSBXYHsDUq5ss3+/
iO2MVQ3TIkMs24FWXPOnANy9Nv0xY4TIxBMvIljBagVOy+vB6VE/SlWPSuOyhv6oTQdFT09KZvo9
mlY6KxV8TNH6uPgOUnDT0loTUraFeAUZz2G8nAV7KFoS+/eLPdTrYamsFUHC/Ik9V1c/rXvtqfm+
+K2NaShMtNOXyBdPxm6l91ffjgMZs5u0rm1wJv9DI9U5lVMEyRf0tadOdmKkD2WgTLa0X56Ed7po
zRz2xOx8tP2vwKjdl27+DMlm4166r0GdPrnTXt7R1FHv8zthRCuwzKsXQKZ8VTv2INR55BAeMD4+
2fIjfS5/kT9HTuWXL31qrw/D7vZ3FkAgr2Ywh3Kb5cxza4p4hSj1F9CpH+vor9tmBKjHqxjkUoVe
wh53FUvPs4PlMQJ1MQ+9aDUc6JTqmkEGAqvR0U+S16aXYYo0LYWEYyxovQHivG5BMSehnEszK4Oy
YBMVtb26773/MCmK6pJbTRCXR8Jgq744it1aKrVMUHNg0N09sZQcc3sUF1X6xC6qvHJE2qbslL1f
IFIDmSAPecfKUMVtNxMWTZspyIHPbXrOYtWRo5NFF2dVX/+Jd7xZ4/BshdLkRCgoeFLU8zowtzEN
0lpMzLSNm292OExbpahOJ/aEwnKEDJbm1/5Y79j8I+oAngQ1bMHFILLIoVm5Kj3pqIbgk/yQ59Yu
iKCg8Jt79m1NHGbJcT61g4yKQrpnz6EKqKayPcVjpKiFafts/W2IL+IpFbQDph7R39h7YPkFQbeG
Erko/NtKTuHsb2a4+IjU4TgpGRIcVkdQndJlhF3hjpFnJb5oTVtNYVfWuOy0RRmoiNGQiRY5Jn+m
2MmufagCw2uP0UkP0p0WsLHjZdf69AniK7f9fquaeGWew6vY6lZzoMgbJuc/OBK6/a4KGBc2hUyY
aUfOVNrpyyLSD93QfTOvLHMhkjWZdYkxfvD02MXH7K/Q0W1ygEaZVzjLo+Wtdoz3tx78/JqDETK/
O6Fw5P+DXiv8CBMkGASDCDr/sK5pWV4PE869Gg++Quu9JlfeGuaCfisGH+/B7M0Mt1apWVPw24wQ
20pRKVIVWw4PWf5AQUAo+J7se92yxCE1ZGWWPIzhTp03eYafQ7bJzl/ZXUd3aEz4GQmAcztseFvZ
O+CcjXZc8BUHY34o9ehUDn0gLZUNXi5/jkfB+rYh4M0ch59kUMjasQd1SVsfDPK1GseTLok6EbRt
0Hwzw4FmRmurItECSCuMs6Wp53oN91Y6HBpD/yFPn8cwfpnLZgIjbXOHxrBdOcxfjZC61Uow0W54
iWa+5vm6mzp0Z3Qahhdqyx0U4Eg+HFIz8ZoG6idD23otiC6tVm2gsw7FujDzLLDMogz9Ic/MvWxg
ijIXdSX8Jm9/Wx6H2NocWbFs4qP1oKJfXQxQpnaByUJ2xpgUBhEd9tv+T/m6YlHpSgrxPHy28DyN
Z736ng/E7suX295/+7NRvqyYo1AxUnNlDVsdiPRWL4lz77YJwd5RfhTUnKKomRTEkdlip/sahHDh
Pg6d8L+CPNFzJjhhW63MFxhFZQ6is0wy6iFBW8zk5Krd7sHScJxfJadxkw+LW/hMKCI9C9+ZbiMJ
5cuLtUwV1Bxx27JQRb5rMDZJT//hQbb2iS8sJrGe/d8jF+Xrigup29ksWIAOxRlUnZfnJQUZ8U+d
BPrUeFqZ2JUqcJjt2EVRTMyAWgajzsKPughsm54kGo4lmiT67235SbdOYWI4hhQ5w4iHVWJ6kwZt
kzEWibduTW9h894sc/d+MfwfadfZG7fRdX8RAXLYv5JccotWsootyV+IuIS9lyH5698zyhMvNWJ2
3jgIYCAQoKsZ3ja3nGPaFiVv75HxgMWMr9GZQXaZnfPW6mIdp6AMim/FSX2tBE+uTae9ks1pFJg9
klkrUInJzNQF45pj1rd95WsLahSjf91gNk1/JYsLfW1YSwOWJ+BK1e82cQp1dvX0kCl/XBez1T18
d58scqy+ZGqlDUCEcZ/WOb5hAzwd8PDa5wVcYKlveZ0XfWI4zCNAABlrkogxnP36D9q7OiYXB6NW
aeZawvNZB7Va8Qp8XFEiv/0IW4ngYl8l9RIpJ9QGGOlf6ZeP9XPoM/yA/Ji79k15/o0lv3dXykXB
tALCdBSzDE2hz5qJ3lOKeTzFhsJc/3jbTnV1NC4gZbGsEYvgfdm+DDvgygPThLzmyP3yB1ihGIVG
oJR8sUPr5naqmbzRV320J4/jKQcg2XLbedUTQwg3D9Ed6Db/2zH5UkdrVFGPyRfoYWAFyRcG8gba
sLs2d97IfoRbmtuh43KvfNHD1Ja4yE10Hsi59xgW+h3rqYOUx2t3MrYX/pReRQghmzF4JZLzLTkK
ILJU42rn6lM1B50kem4yx3jF0vjKR2KDFc1khm7vGZBc6VVnNcIIWHUYA/pNdByRn+ZLH4M62MuY
KuyBxN5nDBLQAJoxKi66CaJZVqqfArZzVp7Txun+PUo1Xkmr6+T8ykhAsJJSuGq9ow6asnWZOk0c
VLlgYUrgv3iwzbKXc13S0RQAIKcTpe5ADMcQzWZtvzZXp+E8ytQVWMPqEG67XRjYd8k+AcB38xI/
s5inYA8MjAeHPBAWN1kYv6YznH+pKB2kkY0jpAfppQuS83TU/Mav3cgTOU1BbOVh16Kwz8KRTQaM
9tEgT339PC1n3ThNhmClfbtOoeiqYqFZo3+ghFyGNgbiAYZ+GQYs4p3Dns6hL/usQC1ahd3Wj1/C
+NpL3LayRGocay4jv++Qg2Y9pgNErNTsQ3z8UBcxXD4GqvC5WQp4j/QAHgBQGkSH7kDEbKFM0a7J
4bKvNLVsDd0heKl7sBu7o1ecWiCvmafYA/G87jQ3+tlmu/OBKPfa9o+XE3L+MTWyMS2ZS5ZbGVWH
5KYeum/X48x2dLuI4FKuiZRgpmT95nh6zJaXosj2GpDVrEKQRop0gv18lXJVsxJXCRuY0rpvGb1P
Cmx1VJ+vn0V0XZz/a6Q56ic25GBYjzM5RYvgdSU6A5dUEQv8J2GLkNwA6EbHImR9RwohBcB2zLp8
Ec7v2VRKcwnbUF58QJUNnBD6jm2LsNK5eEBj2wNdhHHOTomnpCwSRCw1ql3Zfqm1O0U79XXi5OnP
61/nH95Pv2R94IJMyradS6gAeaMgsQ4MFb11xBYr0AOeByhKNEuKgDns5WP5NNvDsQzN3fXDiERw
PkFeopL0vQ0RyUOYfJNF20kih61xpq9hkErN2Rvhby0IfQOZH4N2LIV1fyLwAhrnBWoUXeYFoNBY
WFR8ulcxK1oegLYTGAclIH4KThIajKiw9oALMRzN106lWzwnviiF2dpeQg5zURJmgys/EfW9Ntas
3ETdxQ+PoI87Dz/NBwVM29LPfqfsGAs1IOWA24U2yL7pHSFlusAANc6NgOoDA/4p0pv8JrrVfWUv
ocisI2/Lj0j2veuKJPApGudT2pEaVa7iOxuSupcWcmfRxtNGzb0u5h9eTZd75bxK38qGRSYESy1g
iHLZPRs403f/GziLHSHRhyA68/SK5VD0hWZDICsJMYjx0Gs86SELGI3u8oVNWoLe1jMfxeosMh4e
8mHISQP+KHSZOsxTGI0THkLwjs2JY/myQ/ehiO9GcFaeVVGmS14XLVw2CawjmyUdAKbTBqLu9z+k
xJapM9Rv1bA5ZcEO6zTGRsgmgPSXZP81DBhjFXZAe6c42C3jc2IDrKIG8nYCdBHL6U7cEZ3aCtDb
uzDKnEaaHBKOmAnWsAY679qyOGAOVGAX2w72IpMLTBFw62PTxOpCG5779kEf99cNYvuT/f37sTr/
3s/oS5TZSogdxclnnA+AIHzrh4umV68fw+SrzMpQWNGsTMjgsueqVRxxd190EC4SLXUqt1Y7oj4X
05e4SPdahra7soB687Ghth+Htjtbwl0nFn8+JsWX++Pikxm1hT7lMG85kI/1oXM6N/tc7mkCFXx7
KgkC7j/Y9EUgu+lVYBgB41JU6cRsmvGbA5uvwUNeObKB2bhxRBW07V6rcpHHBSIpMgyptFA6MM5G
YDumv+zZqkZxzlz6XX1IDopLHPLMCkBq6si319XzH6oxF/FcENLVgdpLiUG0FrWY+RZ2x4AdGVoX
G34ujxpMHruGohepSF85D9NEGVg0FIpT06dmdO1EcK7tRONyLM6VpGTMs7aB2ijan0qluFL3oOpP
vZBjU3QOzn0MkamHcbhgUCj7Y6wxipR/u/6BBAd5S3ZX6pgWSdilWAKEG9wtqS9NtmtGfhsngsAt
OMjbIsNKTlLaVI0xzeKZdf3Yl6qfZNS7fhSRCM6DFAPK+5EFH9Vheia9VSeBq902XQL+CLDZ2WAd
4UxpNJKmTRL48tEfvWhfANfHemo84oOj8lWUeGwmVCthnOEobQSw4AjZW42SqXEsW38WDlBvvppW
MjgrAXZ9UWlNxFYS6oPp29+mvb1r99GB+IjNDFFqJzvzXv33GBaAk73cI2c82HkPiQQmHa8Grgi5
rdrguiJsJ4krAZzV1NgVZM0e1utlAx4qOFQKt913nh1UXhKDbFwgUHCRfG1djzSapjpORIBOrlFP
QhiJvhqHehe90XCmHZAJMz+O3P+oJnx5He/4KG7YK5ukR9m+mc3PoyH4XP9wnbpBDNDegL2Ci5G9
0c1NrIB2LiYOnlUPDaZDlweQxg8u61TkrmhtdtOSQX37t0D285WzkIZOs5t0RGEW7FXFTSULnN5m
rrH6/ZwhN0qsJ62O358eGPj/X3nub77fV2I4E7a6UekyaUadZZRfuqIJulI0tbGdSq9kcCbcZKYV
AYoGVd4bKPvoNOgA5nfIbFGVWHbZk+qO2AaTPP3HdZXfjBsruZwNLxpVEzWHXFkPH8wy3RGaFm7d
KYEu96IkejuJWUnjDDorhrLpBhg0OQ9AvsNr+qflLQ/Uj+7r0+A3BzbDQb8Zu+qLjV6BYJH2Hxw/
8GEJsEAssFq918co6yqjXmw8Os9/UUD3oEdmZAf5LvJFVeftm70I48LYwmZciQZry2JwTWv9MbIT
RwP6RJIL4UY3DQ3M2LZFANusGNy92lSvihkAHegrwbZrEOoyAib6nU25NgcdFEWiOsHm6S4SeU+Z
L12njwbyQTP82hb3ZU+cOfwDtEzOdf0UnIz3i0ujhqlWI1Z32W1s3VK5/48CuM8Ug0kh7me8Vyos
ntlN7jaVoD21teymyau74vwuoV0YZwoGZ9mAbo7VkRRhLP7GesTqrj3HgCwSTT1vZh0rkZznnaYR
WD9s0x4rl3l1rPOjkb1c/zLMM3x4ca1EcM5XicwibFhqXmsdRsT8cclBsHFvSNCE3m3oLPhQm7F5
JY/zwoaVSFZTQ+OkOjmSOd7r5eAqeraTyDmaF8HU47avWInjHDLpjcWkIyNyCFjvtLqvXCDFBFLQ
ACRJ9MwRSuPccKZqdAwxDAikPtbsNhCZMcT6ZAYNtkREaY5IOThvoRA76RqWw6vxQzUfp/Gzogne
VZuR+XJ7fCexjjXJLBVY1V9+9u/I/FvlDBWjrxpRNF1XuY9UZBVpFw1qjgLpMVXTRzkU4fNtZ02q
raJYAiY/kA29DxpE7SW1auBblzvW2ANigTc6oU/u3hiVkFpfN6t/UIWLPE7PdVp2IZkQpFDu3Zun
BeXeyS0O4EwIpIOorLBtVBdh3AV2yaTGaYsMSkmR1R7beFfYpVsnj+KW77Ynv4jiVLys6EBjBaPp
8xHtHFa7kHb9UeoY6adjYJ0Fe0nCwbzN5vnq43GqnmUDxn46lLMZ+JgOABzA9R+kAKwenmgcezuF
u8jin+D5UFehluPDyUdgCcGOFYznsPktZXGm+9kvH1iReaGOcBJecLX8o1xrczWPLCZ5AZM07Q6F
VgtyJ4GivGntKpVfUvQCEsatN+nqHcg6AzBFBGmNl/Oc+lmXidzvdnT5pS1vVrmSh9Sp0y0bDjGJ
3d6z7xa8xQAPFjkZ+j3US/fkMfkEcjjcqMgmtt3jRTQXO63KwNpJBUiXaAq9OO8cfXgQPsZEQjiv
YhoFlaXcwupEgjXnwnSbYTpn1eL9N2/yVtdb3WMxJFk/JCzllb8u0UNmHKP+xsCC/XxXJ/6g/LRk
z9RfJhFak+h8nGPRKNCnkIPDi8m3Q1U6iNmUCMapNtUew3WY5kVGT0wur1LrrAXoFTxKV+xVo3SS
UtT83n6wrERwutDNOqDbprfhm/iGwK4NtAH/2quR0K4CMojbzpi4WHbprv4pGszcjj0r8ZyWhNZQ
Lhk2erzwKwNrUk6GN8JbYu0YuMfiRdztCzUIoqlqyAbfqE4y2+qTFtPa4WA8AHr9i2pJ++sKKRLB
pdvyEIKxb2TRbXg28/JoFpGgzLE9TatdTsGphdwquo3q3tvM+SH6wmZkgGhxP4L7fL4Lb2KgXh4Y
KKNxC0ccYlhZOH6+GXVWfwGnNTS2+7plOG+9bwFBpgnqZ/LIEHfnfUsFafGmoa1kcSoyKmpvGgRb
JZVJvRD4VnNGD6Mp2gLa9P8rMXxW0odpI9X4bs2QO0r8OtLByYHmKZ1088t1FRGdiHMdjTGEKCxi
Dajpc2fQbgf7TooF8UUkg0tG+ippkiGCjmTyvpxvkiEwlofrx9hO5FZXxuUefWekydLDPdFjf0N2
CyDx5ccCr/EWO/SSf12awK74FnM2U2DiJ7i0qMmcheywLyxQNNF5+K6yIU81bRvMy0j74kt/YCMQ
5M4AF5X+/+B43kJEAn3XLyvWOUcRzrY89jH6a6y2h379feaamaMHjLWsFuFZCdSBR4iVJ2k0FAIk
9qULX7sk2hVNdafbpXf9I21XAlaH4hyDvbTRUKcYBHhb5N5Nz+3eOgBB/9HEuaAWyK5cSZC5bWoG
Bi0UDfVD8wNfcZ+MsxmzFVdjBsndIgVR3u6un2vTOaxEcNbUSRLe5RR7EqaSOEOeOrViOkExnqzi
5b9J4mwKbQ4zUxhUTEp+JvRVjgOpvw3JD9WeBOq+qRKXM/Ev2IRoWhJF6LfS+JxON3G+j0dRYYg5
zQ8llJUMrh4ZF/2QzS2SpPnYgQwEqLTnIpjuszM5dB5IMME9KK5mbz7NV0I5w6JzmaQKM+MUPA7q
vsfCM9u8Fz3Nt59DKzlcGO4Vc4j6kF0gtnMx+HJg6D6dg23/18zt/BEgnhhSnZ9FlcltI1sJ5oys
Ss1e13MckG0l6ze63z6yd1+/M48U1IMadkl/byRlJZNp0yrNbrIFlKwzSiqheSqAmFAouqP0xLXC
yaWkxtqQwKpFX5GLx4phlp3ZwBC0txEfCQwc8b7wRXx921YA3GwslZsfCei6Ka+lcIHzsObpYEuD
m4XhvlJ/q7anX8Rwp2lLuwWfGp7pag9wkuw+UyJn1h9sutdF1DHb7vAiissuQj2kk8RccF4DYHXI
93kr4oDdNuuLCM4dzqFVmOYwI8fFEKtd+XmpOLn8uaaikLypBAaKXwSfh2g8azkYRO3IYIsPWoB4
DOwCxkvz/4Dt3DwQQgexbQL8dJ4PwVL0RhorZEvDcYYxM1QB6Tb3Uk9/GDH/EbndY1Q6IkPe/FIr
qZxSYOk9aUAigbW09POUHFLDux5LNm/PRLdEt3F9Nh/0jWXJikhHSisf2e0Zh+U4HOLjb3V2V2I4
d8T61xEtDHTYxs8DZtX06tQp364fZfuqLkfh3E9iEmNpLVRL5AhgB5VqfFPyavffZHCfg+hKorDZ
UK/ofozttywsBRF3W8suh+Asc+njvgZiGyuJ3IT5cwYqCe27lopgIzaTldX34KzTisC+NlDWtzAP
unVvtbqrpEeUeZ0WFcj/dmdMBVdhoTVqahKK+rSpJecmwao13jPXRWxPZl3Ow8OwYfO4qpQa51ky
v8gd8qftRzvwNj4qD/Wf4+woIGbCGKYv7FmwAP4he1kJ5rKXgsZDnaUYOSJBfQDGVTCkDrbZEB8O
AI8+KKU7PwjOSgQi2c9X92nizVa3FLX43m9vTD86jqBYYE+qzBOP7W7GPmywqaalWcSwuI/XZJba
VjW4alOq3FJbPYxkOFStLfiAAjE8JnI6WTOdezjxZaTPNCS+qdH7XKr31+9u07oup+H5RSLFSCY7
wWmsJnZ6ixysZD6FVRKYeO5cF7XpjVaiuK80aW02jhHKH0nnt9pdaIjy5k3NWwngUku56AwjlW0U
h/t+T/XQNevytlebm1Ime+Bf7HrJdCqLHhK78+t0DkiFloMezT+uH1T06TjXbiZp3ADRHPUyEqQ0
dpYy0EvRMLfoNtkfsdJ5dcw0qZ3xuGrnUwl4gdq/fgjm7z6Y8eoyOb8OUP1Bz9l2imLdl9LsmNLL
2KgOMb8DG8WbtOfr4kTH4by8jtm7pbYxM96H+n7WsI46yv9VPzgXD94+Mo49xkz+AgbKgF+oP/y1
KILh3M+6d/1IIjXgHEUFMlQl0UHnPmnfm/oGpWqnS5+uy9g2X1MzVQsDcUjG32tBgmKtZKY4Uo35
aT1B4Vn5086PgyzcZ9/0sdZFEnd5eU2nop9hvdq5wz57F4ReeVqOQOtA00yU420Xa1fSuLtry7QK
y5B5dLAs1k9sMQMsi/vkc+KOu3jf+KaLsNK9DWfiNfDDEtZktp3Jr/Py8VOzaTObLKbQ+9llozOV
K6FQh0gKFOJ4JyoOb+v/RRwXNaee/m8ywxpujO411xrnuqZsCrBl/GfaIGsnnL+g9jjZiFbEK5TI
M8FxXM2mwMA2FX4lgnMZZd0RG3qCcSPzDzt7asNnmeyun2K79bGSwSl8ZFAlUiRsCNcvf2FGABHj
ZH5mKKT5LrkTTWuxX/fBC67EcVrfxSM4KEbgKHdJ/KKQ1FEMsMJoRuwM8eJby4/rx9tuLK3kcXo/
GuGUISIrb0Cd4yEEH5fuJ0fJrffo7wQhoA70wPDz+/hM96I9XsH34xeiWzR/KCqecCaVBDJloAOo
w6cpHw7XDynQRJVT9aWKaqylYmInKnvPLJa7Qi0EyZNIBJdqmNO4TGmBaxz74xz+0IR7j5ve4fKd
+JnZMYnVZSRsZhazH/J52Vs/UBbuPOo1n+JdieLO/ncujS1UAdPHNHlUNzusopz0MXjg7McsubGF
k6ab/h0b4n8LYFe6yicKuqAqBxlvHlfegbAEhQMNxbjKtz+J/DtT449mdRHGOaNiLvOiyhG2WIWC
ASb8xZwrst7tbgGuy1JMTUU7mFO1zEqXSs/QLXjDE7hZgE3Sw4ywrnovOtK28VxEcSqXkcUmCcGb
rgKcBeOPt3qnqX7LdC5CuAx3slqwrjWgrxmG4WCZnZ8qiUDEdp10dWecIoRLSduuwZxDq7rArfH7
b8Prctt4A9AsGEPU8qn9TRDRlVBOIaZKMkySws9St71ZvMS5K0AWqTn5reykDn0WTQCJvhYXqpal
LEF2gWhoZD/tGpjyXTD21Ltus9tv8NWpuGAlayN0T4NN6U71RfExI3ZnPS33HQOUn3ZsA82IHOmp
EHKVbKaFK8Fc2Iq7lppUx+Ngvg/P5RNbv4w9OXUAxRVVjuwPh8IDtMvgWKL+iEgys/yVG0n7IY1K
C35KxZu/bfaaZDh9BkbhVNDP3+47Xs7IjxqHi9HWRayA2OMNo7WZcERw6VnIBBi2aKTs/tvX5GeO
57QBfWqEoCLhSedjhva7ik9qfFJa4AzGt+yDZo99IKq1Cw/KeRYMi9tSaowIZi+jl+ybAFUcr/4C
sHcQIIg227cj5y8Pww/PYD6i6nWwInkLIETIwU6+CG5xO85cBHDuhbSxZaGihowKC9eMHiD29VvG
MlP40icR4rLoNJxbGeq+Vu0ZUBtTeM7NV7N8uH6a7fTwchjOjShTSCXSolbcW9RNKmOv67q/VE2w
SNQpjMG9Lk5gXDyiUVaqhSzL+DgSuO6a6Ukqj0DidLLsN+jLgLNzORfnPwYt1SsjHICwbJ9H66no
dnkmSNFEZ+EcxdS3U5pX8I2V9digQNkbp7Z9iBPRpoDgE/EN27Buo0rvkALIS+lMzVFaeieMLCcP
v6SjCOtn+916uTi+9QKYsHYgCk7FUNgYRYLkLgHai27uT/vOZ1SE5FSdJh/+9xi6rX9dQdilfcyr
fn03i3MVSTOnvTVgtoQNEryxRQElVxyuBWZlcWmI1QDutVWg9kau7LEr/qlPRBOKW+qB2QTAV2LC
wkJ9/30cKRajrwcZIur51ooTJ00Ux7Q+tcKG/qZ7XUvi76zV2paitPUGKlIDBt52qV8diMOKx8Lq
+JY6rqVxVxdHldyNFcq6hWHsY9V0cgzn4Lm+q6Y+qNXQoXnlY6cBLwh0wgcoSfUCRE8A+VifME+x
UwysOqp6cF1vmD3zerP+qzinXE1SNqGnCzDbGaCokuHpVeaMVTBi6lvO/VjkNzenANYCOceMFFMd
0hlRQHmcXqTSwSwXdipTr3BRYxy+S1/qXXPDmpa/NdOzlswUb5Wg6I0qZx0jva/yo25JjqTfdkI0
4q0gtxbCtGAlRC6AppAk8J9yMIBeoNjFfnQej80Bq8SeJEBN27LGtTDOWaupZC20xVtUNyU/nouT
JOcC/dh8FKxlcN46akM9m9n2wYjRRYzHYcRV88b9dGJwgeBGOtuvy+t1nRRYCj83b8+0sGeb8e2V
ndMDuXIynyS6OIS4aidK1bccJ0D8gJirW4YBzJL3H8wYyDzmOoBIRx/4i/DVClZ6xHTxm0QsKzl8
0toU5tQ1gO7FOyd9ore53z7TGqgN0wnA8LvZS50yczqMopBKOMAuOCOfv1ZtmaUmW3PEvspRxdgr
g1DPj6KFh62n1fqInD9NJ5pk2VSrXgk3imJZAZ4uS4Q1vK3zv74Xn6b2fWOVMeuOZfPXVHqRTcEg
qOj3cw7RlIZKTTvM0djRjSz72hg517VbJIBzgM08awvNLMxOlNZxoJ2rDSIsu20DutwR5+lC2cpy
EiIZaGvV7fN7qwAS9Ge7ONLfeU2vPznn7ih2QOSE0RF28jnW7rTu2JDP1+9rs/C7lsF5OV0th1Kj
TMZOdpkHsmArp34XOrpL9rk7i+CE/iFGXe6P8wldiL6oraHjUeUOCmK+dEsO7B2tHcCk4raO9S3y
u6OY9VPw3fiMdZmkstEanFRBNJRfpfZ+zEs3ayM3E7d15M3I/+uQfMI6tF3cqIxLhR7DoDqGh8FP
PvUYORVxLG5iPa8+IJ+bSvWiFkqCYZTJN44aEKy1HVioXPqJ0WEon+c9eRCozHYOeTkbl2uRaswA
AYvxMdJp35qmPaXmeOzizG2t7jybtVtU4z5M68gxAN1QEbIPi+JsRdUPzRxcbSx2BZ3+dbC2FUXV
DJ0ltqrF19g7Re3GIiywXWMHgIGvbcHv3+ggQICOUAZUfVk3eBQT01JHsJBgfSc8T6BCz3bRfQ5a
nvCI5VHgRy1AIgJjjh+CD8+tP8uCO/8YY95L53yOJUdG0VpERoxhw1N/UVKJHyAf89X3YjiHgwrF
iCJlJnuLfAOJjlEGcpQ4GXk21de5FhW1PjpriENmYGHkw9QIvwBTgtMwMsHp5Gm6H+vnIvvXG0u2
omG/Fvhe2LEx+G5CgXnKeKypjDIF8KK0nVYY/nVb+BiU30vg4llGMjnsOuBtlPZ3cJM7sXJWE9Hk
3IbHfC+FC2qyQha0r/D1GeCMBnIb3fNtNE13r4yZEJiQ6VfzR33+9xnHe7Gc0mE+NeuUNsO8dEID
szMPWWe5RSkaZ9/SgvVX4pQurns971RFxoRYc7+Mywlr7gfBZ/ro+98fhYtyma7FeT7iBgdFdsHh
6tUk7pywSV5CNf7eFNJPqwa9sDTuqxoL9frs9qS+sUxpN8WACCmr/dxXQaGAKAfwlAezhputMOgs
gQdBnehJS+TPANI9gd5qN9vhozIVp8pQfzQTDSql2ukaDawGcJoy6Clk/ZNKxxNQY85dbjxSPf/e
FsbXXpptJ4rjfZbMDh1iz2oBu6OWD1JjfOlB+dLr4Hzpx+zLqMt3YHBUd7I+PM1V8ZI2jeZYS+mn
SXJs8nh3/fpEX4iL2A2d+kpLEnif5dFODuUk+jwfguW7r8NDw6pDO9pAIgbdgi455aS8VFbl6k36
fP0YAmPl3U01JIMxERir3YQnK1OOtCJ+M4tAzgS3pXGJepHVU11RdhpNdtuuvGmqVOB2Nt477MYM
TQZzDThy+DKOYsZo87XQZzZ035QISMXkoBEhRY7myS/2n+B5+dp/tQ/RNyoe+WcB/n1ZA9KJStAv
xZsOM8PvX3VaaaqgUE9lvLYUf0HOmH22sJo5uZrPUhz7x/XvttHveS+Ps15DDvtoaW1Yb+uo2MUE
YmPsza89sJHtM+CUQodVlfJger0umDm4a+fk9F7Xqp7WQFj05iJ2SHFMjSMByEI0ifBZNzUTs94K
22fXMW/0/kJHWqptPkMzzbJykuUla85NofzrpxG7xYsQzp23VVekmgY/m7dPS3rMRVa8kYlCgKpi
YN0C9J2lcQJURY/HNoHit9pO/pOBNILRaj//yJ3pz+QTKsUnS1DsfjPZD19oJZLTRBl5bz+zDCIB
PZ1b59HrOCrf1d56WbB2pXbZDmOzh66TnNyyd8VYOykxHTyj7yTsIkxLCtqtye3y/GGqyk8TpV/G
Jn9KKCAlVbJUbkiLz5GMvTvzZyRjAdnunmda7waFuoWZ7uwINY1RaT0bTsuu48yJF9OZInU3TjTa
p+HkY4L2MepQi5QNgXYy7bt2ds4q8sWSTWIasifp40NroOzWFgDFzJuHPNUTUD/MaCxjKxIxJd1f
N4xNF6eplq1iG9ywNU5f0WYq+h7s2l6ezre9ZQQxyb3rIjZNQteIrJjgc5F5AOF47pvUHpFvG+mz
BmrbMPd7EUf4pn1fZPBbnOOiNFimQ34oR4sLlX6yJFD7RQnaTtisu36ejYc2rGMljKu8Szm1C3nA
nVHAAx4BTejHvvqQFjtgLu7Ai/rZFNzgRgX+vUQ+EFl50sY63BfeQ0+Q45NDflLvqcc2o7XWvX5A
wQfj9zuWZF6SiOmElN+F2qepeqyLh+simEZ/0PjVFTK1XJV/F8WYO7lfoBO2G42VEyESTPdTGzsj
SPZCUTFMdCJOy6duAh5qGKPaXGCcmWROrbzWpiAp2Zilef+VOK852LAvqZ/Zw/KNExVkljWG0cBM
J1wvE90f5y2TemiG0YRCLMVwJDLooRfLNWLgpeg0qNHHy/JCMLv4Vk6+9s04LzXXNiaQjRgvJADd
zfbN2P0pW4c4ec0IPMeXuv5kEsGVir4bF7bjqh3DpoaaRBIo8GKM28T2rax3h+vaKLJofpR1NK0q
H1Jm0WAFMbGKG1jYLWZll8pD5d7797Os7zSFn7rSpErTCgtXmXTaHtzjB0UX9dE2Y8rFwgzOZVAq
VfJMpeVXo1MFubG4zrAZP1ZiuArSoisYg0xzPGhBZzcGmYiiaLNawybusH8tI3i8vahXniKcpgTI
fTjHMDsTsGxyL9vj7fQN3YAZPAotKKAADPDG6UOC+SRyvduB5SKeU/o2L/olnfClrIq+jDQOzJw6
YaJ/SdtJFQUWFjg+WthFGKfuySwzKlcIY2qogVZ52ZcnE5Ct8snYXVf5bfX4Jert2lfXuhTFQmzN
gjH3ijPagNSrDy39GnXnoQdHqfZTCf99QZ8p/UUkFzb7RNajtiwXL8SUYXqr14LCHvN5V27vjZFi
dSTgVg6zHEl4SfW2k+ivCjo4WuGR8TgqgiXijSmG92fh1N6cDdPQWIgc8KWGP5rGNf0mSGUnAi3C
uGNonNhgRbPKcBR3+CSGStm2u8tlcgE0bPUqt0f8AR2Ks6UejMsf1xVkU4ChyCaehTrKelzIpPBR
1VTC7gzreUq+qYMI03Q7nqwkcOGyXFRLmyoVqaemfp2i5jzPaQDY4r1iJqjF4H/6UgpwxltK1FGQ
44iOxwdQSytpqYeyVwy9ow6RM8idwJxFIjjXMcjjFOaoaKJT+YdancL05foX2nRNq/vjvEUxJ3nV
T3g1DMVpriKnyXYDucmMH/9JDL9mN4fUyGUCs0rT8laJ492wAAluSnySilKMTad0ORG/aje2BrEm
I2K1cYawMAJhgaH3iaqh2+n0Sg4XG3sUIBpsKTI/S3fJST31b3PciI8ukAKD6/cnOhTnKqaeZE1j
ayx3/ws2gmEpgPROIGY7+1wdiqnjyv3Zet0uYwV1yM1Wd7C2fTtaC7C/W3KQ8EQoS+Or0iW1a1Xz
Y1wMLi7h4fpJN7O11V/AuQwp1SVVG8PFS0tpZ6r9sZXy02Bp++titktmKzmc48hKQ1nwDwxL0ma3
WxYgjls/6zxx40p+7KPKM6X4PgnzOzkafYAYuhOAoWlXHvXJJM4wd4/tPLtTqDqzIcwlmfJ8CEOr
v47zLMBfavtKhWeJMFnnGFL8sIAjPOk6l+rG0cwxailRr5emYFapayrjqZ4sQbtk2zWgWmIbGrrK
/AvOClWATqG27NVN5WR640RZ7qTAyKG5aBBSJIpTu3KyKttO8DHgUZ1ekpwe1EfzzyYpBRnLdu/E
uByKUy87NlpjZB0aemTDxaxymGKDAB3SxMXoPVg88mN8NB5EFCnsg338oBe5nLrlg47UtMUJpUnz
Y/u+a3Qn7U5hODvEEu3ybweNizBOe+LFMvtFY3EpeiH6I3A4fyMqgXIIbU9FlsF0x2VhxWAVtm7A
99lddTRRGMtp5l830C2VWIvg3OvSDrlMkbVjkU77kSsx1pjUwArJS9NGAkXfLCivZXHeddYVohkN
7ss4h4Hh6ncKMK8aF3iXCpYjMF/cu8Vd6YrIRbecus4SI8syAB/CLxtJ8thQ2sDApJE6VvRnJCGD
Vp/L8DGVT3J7GIXuffNSVxI5O9OkRicqKOMx3THvUMGYfzKkcgbpWXkd4N/HID2an0SQnixH4XUf
OCgyMFJUi7Xk3weVIm3TaTJ72avmxE8GeuysKmhS6VRJ8c2sLD6tRKsZm1drapoBskoAsxP281Uc
U9WhVPUODRFqnixQGCqTIzUnZXkADaQ8PhJZhKGzZXLogP4tkB84IBrguPUcAmf53GWf5v7+ujls
jAbayloAd4npQM10ZJ8ODFiHHEOByrN+W1As5zaHcicdkH3Sk3g6h6n+x293ORdnhiHJWlstUDxh
vZ1k38EsgIh8n95GeC/T/e9E//UpOUucDLNQ8h5NiazNnKH6Q1O/tCL0wc1qwFoIZwUS7WLJmiEk
auovmjT5gGF2k37eWeF8TCWMG42hKytYI9+N6f+Rdh1LchvL9osQAW+2sO3H020QJEXCe1MAvv6d
miexMTVg1xW10Iqhya5CVvo8Z9cBrDUO86DS02NZXurBHyzruRaqx0KxKtuIeQAOW65i/fMYFyVG
nUGUAilN1j/2KECbuzR/aMzvhFcWUbYf5vXjMk5JILrVl8aAClKe/hXHoF0Zi2+9Xn5orXSnDeFD
oqE4kjeXJrM8XRx91UxCO8yih6I1vmsD8aSsO5aF+QSCxMAyyA7jIue6l74OxnyKBGzSDmFtA2nw
i24sXqctgK+BNFlwpAIrbhbWbSXhEev1+z4azmkU+uYQo+RufNZnieNQNgP29b0yXrFQFiUSGzzR
liKTAUdpOmJa2KGrl+UPXuWMfqRb74Ze/coA9UanhJM1IWC3DI+QwtdJ6dWyzClXbJodU1LQfKWt
X3YMaSlVLZ8HtCwSQPG3lLJpMTiR8qYptV6byyaAzdiZXUWsZlOTIzq61oN2Xt8T0BnygfE2T2Jp
ooFDaBpmtt5eGAHvjzUveJSkwKzuF3gRTsyyqewrAYxLkNKsJosE9WuF3ibqx7B8FrTvmaTZfft1
CUuHY7A5B2KnGGQjnpTJRHVdxvJt7iaZbf6VH7PT6FEQzay3rRMPjWhT6Sx0pl4pf3CXb+9wyUiW
GSGO2Bv7Mj7K2jetebl9LJ4I5jNVhh7Wk4SR+1DRT0CrP0vp9CAbPL737cu7noT5WCHUZA4rLAGG
bbGX5tKfozK4fZJNj4pHgwIlZvjA7cf4Gm0ByumS1jQYyp8BF4dVbAzuXTrXtEEsC1Cj0FP+ui1z
6/bWIumxV1ah0WYMCacjrEJaBKlq+kmsBUnScJY2eWLov6/EIF/Llziib0mZg6WpdkU6e5Vu8izq
lmlYH4fxHwN2wYWohb6ZL9HXMCi8yNP3lJcwCkaHuOZpcmY3ctRjes6+/cFNKrJpyCgtGhJbWezD
GTuiJmJKkhNnGkNbNx71ZOY84i01xEiLAuxWVYJZYlQkRSqaNT0BTsT8MTUG29B4germp1pJYDSi
x6Jr1QvUuhY7S0awsdMVXnpDYzTWF61PwahDWTehMAuI4eguqHFMPNMVnzQgVoo7w004H2YretFV
vCfkhZaM/97qnqiWVZ9XLeJUGZwB0yFZLjoSqX7Kbexpu3+gBVdhbFkRLAjykKYNbHrhROaHECjF
PadjufmBViKYuHsS2kZYMui4UQpuKcmD3cf1oUx7Xnt5Mz7RDUzcqKKmUHf+9uaMqWqxHQPjQBz5
QNfYp6O410F0QvHjio+3b26zELKWRpVmZSOQvi94Wui5zWg+KHR10g3d4ZJ5RaB5oDx5TnctSj5P
vF7Y5n0aIC1G4cDQ0M1+K9fIBykTMn1xR0N3eiPzFEyIE8n4g8DIxGKjYVqmBDZrRozVR1abaLAP
+fyjMHcij/xu6xirv89qXpgPlZURlAx64RAaJ6O6T4XH259osz+0lsEoRFKjQ28ShOfo5J0oU3fs
DD+KwNg1TnhvOb2nOKVuKx/qIA5iL3yUeeNU+BSs3VjLZ1WkirMsLbG0oDb3vbLLtJfbB9ysu6wF
MOYVBL5tYSnQQc0e3cWVsGxNRxbB7bAgr10c7NQEJmxH5fMKWFtWysSIuU6dBxpgjNnFzomstQMM
R5haD01hPjREJjYaIG6pinvMB7ccS0Vd4bu7XAmk+rR6bjo88WJoGOsQSe9r2qduOIZjBKTi3L59
qZuCNMxiqjqANd4NYxqt2SxWAUFa+FAMz2kc2UuLavEfZAUI+3+JYeLAwVJTuYnw6Si0DDYfghZ4
YfwuC/0O765tJYZ5xrE1Znps4Jm15jnPzm3Eq9twrouN0htLAOTPRMF1tc9h8lfV7iThIpa8bGBT
30DFCVOEict3E51hnCfDGMGLkLE4jF1tWyGKfeE4nrLYehQG3szL5jCKuRLIhGa12GPiBTvy+D7V
hQa3GPyzXmiFG/tcXyx3/Hxb7bayq7U8egEr/a6FVszJAlux9LU9mLMjyk9Tf9KSwluE/Zj8kfqh
MaFj6NkCLt9bcdEkjkqRIMqgpGC40Z0SWAe++m1aeTipf8QwZgJ9gqXTIlhgCXUo4diOL53y9fbF
bbp9cyWDsQxJrPdKEcHtd96EeQ2MprxQ4kjKZJ641jNHGr2Y9w/qeiJGL6o0B3M62I/cCNQsyS4D
5hnGADFtAE4n+3+Aqd1+X1d5jF5kArHMNIa8/EQ81RHP0jF2rcdw1yUg86Uiq2/J059UX7BgjKlj
FNexCcOYDYKV92yyMHqc5Qd5CipzL02c1dXNVulKBrs4HQ7z37qhBuCWBuQVZqMwei6CAp4HsLV5
idfjvP6U1eMyw8QImwb5XFX/bIg3AiO0/gvBjcNRDhpQvFOOlRzG4S+xrNZdN2M6WdG9KM08kEwe
yrnzxjwOUhmbbGmCYcvKFlovyZKH2+I3Hhu+FACoQPSH5pHOuBQM9YvL1OGUovJZ6THac6l5JMxb
ItCxQjHLFC20OhizsQiAuyxFDLwIZuEC3/AjGSJHIxknctu09oZC6QoVsD2z89Bjks1FqMI69aNy
LCYM9PSa0ySF06nyDlST3u2L21SPlTjmTYOEUQBJF4oleQqqL8tfyssUXlpePPqKGPhOPVZy2Ldc
hZNZTrCGfaE+1kpmN2p8LoHvZUtL5bZSfS7hRfUJkNBD7VokBRmDeEwUbadPy124yJHdVanTDern
vk6P8TA9ymEJzFs9udOl9tlQw8dmNPZjZv5QVGG/FPVPFSP1YQ0z1XVuu8R//bebY1QOmE+FoSXI
70GmDtRzgFrJJFAk1bXmnJOFb6gerTH90gnGJOXETPROAbxUOL2M2bMwL3YZcY6z7UuuQtgJ9iGU
ShLJ+EI00y/dxENRBAVH3a8D5Z7HcrutdjrAudEFlpTXEGRllYBDiiqWjH3AqCKBXmpf0HX70RTN
fZpnHHe/fXlXUYwfnmajt/BMgeSOhRijv3TaX2n44U904SqD/obVcXJBiwo1x6MlCXHUevD06FEW
XJU7g7Cd16E+AnolbE2Dhu+tJGyo9HE7v8bOZiDYmDp5AqVTYmPMlnadL4nTdZ5uh3YflD/A5ht7
vCSc3te7l7z6BYyht5IaBLExlLGZsM+CaLTgjaFuSwDCh4lpTfPdvgYqdqYhWaCBKaNjrZ37nPO1
NreL4Cj+EcCq+jhV+lCr/StUyqF0sY3pTI8T+DCwPQH4RDHgjVv/RiKWslSUg4D4zJi/yepqLSXY
KVcfZg+8lB1ACnq72I8XOqUJ4m+Hy+Kz6ZBxUf+IZOyTkSpxVejQSdqyorFhuI9Ozb7w+RRm27Zj
JYsxUH1TtoJgYjWJYkFTksXKMfeNK/ol2hU8Wo5ND3kVxk4O19oEvgwdd2nNYmKHGkrvpmXZbYeg
l1ReF+UcH7mdEK0kMo/OmptSA8k4atVTBdqJ1tWl4dGqrcPYAANTqDxLQBUlSQH/EIu+EgGVANTM
8A7722Zmu+ix+iHM2ys6oSVtidc/HNSD6jWvZPHamc74AkhyF7m8Ke3tSHUlkYl6zCqLx6iCRGXp
vXaaglyqPxUou6nTj7Eysc8vdwDEaQFaifVxVbKC20fesN5IfK9RF2O9JbDIxFKKxZlWkS6j2Bxi
AhiKuufMU2/6o9UxGTEDWaJaGJFjD8APkIgv6Z+zsbHNhuPJeS+FxfguW1GbAaiM8+BV0twaYCX3
0wGI5YG15w2ObVyeZCKQNGhZWH03Qg0QM6wlNihk1vIpQpIhnHLeOvy2Q1rJoDe7cn2WVsrWIqA7
LwdhEDvtUwEI7MxpUGoM72lpx7QjJ/mEAXRUrNzIjXhUSrxDMqY1TCXSqwISDzOR7dgcEDBbrjot
nASHJ4Yxp2nbd21ZwcTBwoNFvMFLIOolzkLeG+cJYmxpgeaUHKcQRGeDZQ8ZE2qbTgJsMiuAW3+Q
d3xI0W2ZKKtjy8XCci3zyrH+2fSGgJKmJaXeElufE0z090tf2bdf8+Yzw6jxP3KYZ0bUbJLKuKTD
hS3WSwMyK06hfsC0LOdrbVpKS4SzVRVRNGWWdcGIzb9bFOYXPVB8Cu+m7ik/wPSo2sl9BGBf8pHX
WNwKXNZCGR2JhbKsrQpWBOiLFaha8rMUxpye0qYFWQth9KMMha4dFzRBSO7WewWBegFyot14GLCM
2b90PLjZLXe7kseupiWRVM06UE3dflaOAkZxSiE5UR83k34/lwLny22poiWj+4IgCWgEFvOclTKO
rD6FuMEirkFMVKExNjTnnKxg81Nhuk8RoSHYL2c+FTFDET18aPwya/aClDNOeLRb2ye5imA+VN0t
gzTkLYx8dMmGcyzeWcPz7fe0rQzXY7Bgdao0inKVvUay6fPi1n7q08BycI2f6m74b3fGotOppTQM
SFMXd7IMZwaoPvbfOefZVLbVeZgAJzQGuUTQSo2fGVAXaYBawXR7T/B6e3GavQTW58jn0SpsxufW
Si5jAEdgcacg6ltAFtDu26cqiF5UVzlT5mfxiHqIX3y7fVKO/hn031duUyojPQJn3+K25GOVf5NM
TkDDu0iqnKu/n0VSP8ukAohpDJDUrLS1BvDpFHfmMqs8k8TRdIOJAVTJlKdshmKM3w3bp7C2potx
2dP/49ETm4c7uf25FBThgBmgKYhv3p5Or7QFNXzUaAfNLk/FBf1uDJdpZ/VOAt0NxkuDjnOfmzmA
tRLJ5AC6QvoyH+C6jNieHfNgHAWv3ql3WjBRulefl2ZvRt5rgcxTiJbB1GoDkXdc2WEwBJEXPg8+
0Pbd/4Enkpo7NqlfC2P0PwvnqI6oMDGYAYqi7MQZY47ZIXS/A8CoLuzZp8goIEzIueOOEjWEt4Qz
byEWMBCB/wG2GPi68Gipm50pR2Xm1MDgN/3wTgpGD4msw0fy21RdTJYbYIuzMEbPuJteCRe0bzFD
QyuMOaLHTjn1vPLQtpkGbhjNZBQK+vZWX8spT2YBjCevGDvUZUcv5REQhdiH1h954wub17kSxrzG
otJ1syvlv5fYsFpGx3X+B5rgrWAOsMe/DsVe3SDWuSnBxKgIsEp/PPZgMShLG6tXTvQs+4MA2qnc
6T/ftpw8sYznBjBEJNU93WLC0jDy/Xl8LlXf6F5ui9k00KqmqZqFdgKQid5+sjgbuo7IGMHUZuBz
T4Mvks69LeJ1Ifid4q9kMIqPCKeSCh0tBTpHg4baZToBCAx7vPB4IEynszSSIxxSL3nSL5Qq0djf
/gWbhwT/rISoH4AibK8rb4YFVhQvLwQYoHUv86AUtxVflw0ZSD66qL3OUa7cULxkwzAm8AxyMGFK
o3PCfXnMXylrIr/h2OjN06yEMYqfETmcVTAXuFoz2pH2VyR+v31dmxvD1koCo/JNXJfWpFTogBr6
Dhso6GCoE3DzqkOamse6Fe7EtL2PhPGy8ACkZKpw75RlJZvR+yxqyk6fETFgUDu3Cy/cx45kg9YI
IxQhEE/Hw+RRHYnuVL96Elz9Eh94zcRtL7j6EdT2rL6nFE5p3IV/J6fVIyV9Aw76fYU1kvQQ3fG2
f7bTuKs8ttY3ClNbyQrNqBR9R6b4Xo/Cr2lj3Fskdsaq2ola/B2L3GcJ0HVq3bhz2IJ8GrTN3VA+
T0Q+pAaXH+M9ICs8xepHMaHAos5p3A4oq7SybDcY5ou7z2ZL7Ex4BHdvkRwT61s9coLvzZHjtVQm
HkC1Ie0BxI9Rp7vFBxgUoqzpqP5FvtdAaAAhWKCkNk/pNr3j6qSMEezqGJMnKdKLbhycKcdymZoG
kzFwHi73M7OGMNNAMS7DlZgvgyc7lGs+vsNeqqeAdopibMReHvDqyNwbZbyyEi+dZbQwTvFeD2RU
U/V7gpIVGO4xZl8jhLSe5+C2BeFdKGOiUJUYIzIjuxX6XdLfNaWfqbwS47ahoOC1pmxhP5BRT9Dg
qUJGbS5t5AHN7xAKdgZEPRNDE9WTBfQQ5/ahfmMVrhIZ1dSLwmonExLhKk2McmeZnQWggWg/DN8p
RFQdLLyhqO3wWL/KZFRTBDycZlWQOfqig2JIsOyUC30I8kfu6iP9/e9N71UWo56mltWz8prfmAhQ
B1TdRzvHdpdL4yo1dXgThtv5zepwjGaaE/DnJywdufJDnSLdWFx4GFdwwCKDQMSn2sk17dR3vT8k
iCfRcgNhPIuSFk5qMs8hVhqkp7C1KdeD9HG0adbdAeuLqo/kpd6w+/fcCLCmBqJiAOwYWM1hfGo8
DItljohBqvoelUd1/nBbOzef3OrvM34ztwojE1QkbvH8FAFaBpya4/hwW8Z2nGNYtA4uIy1lC6hj
mLV1q+KD9a4ZADU70PdjgW9Fia6EPSY4OPI2P9ZKHqORZRoRWabyRp826wEhu2+C5DzfGUH5+P95
kvSUOyJnqncztViJZfSyk9ukwiAMAlbrU9Xod3GHkr46+wrAvnJsGmJBaxc1vKXLTbwFcKL+ul3G
agpDkwkSxnvc/tOMVqbxMdu9klI9UudQ+Xkg+pqjf/wfENE3belKMqOckZpLStoj/ui84QOtMizo
aIxAtMdcvWu5gn/7u27qKgakQKojixrK1m/DK530uWC1DbDzS9Q/0TAhvl4//WsZQEJETRzLSxbd
mHsro0omQgcL6AbrD5M8yD3qn2Zr3xayZZ7fSGE+mYmFuQ578ZiIOBDMnndO8mDus714yh94nW76
pxjD9UYU841EML0XuYTkOldiOyt2DXkAspmjT985Z9oUZOgSYMAtGRfHCJqlYqhUMaH8BhgcRdHn
dQQy/6h5g7t4eu7Q4mTzjbeZt9Vik0VQAuN7QarIakUljNVkEiT0tCPUPcan8GFxSze/03bLt9Ct
PfG79UBZnuOHhTIi8fz7xquXRcAMYMIOSMG4gLcaU9dlht62hXhXxyKieFdYdyYI9oqO2Gq/N6Vn
tefYmY138EYiE1AsKFVZcwrEC72+WOWuUU7RzFny2NbQ1ano01+lMvOU53hvr1+TeP19hYmM+Q4L
vbhF7d+n2W+Ow1hra7EsIg8GBY/fL0pla+XLbdWUqRN79wawroLZR9MEiDuTl8V5WY25HNNhDyCo
7qtd706nwhs8BLeYCyqwUyf6II49SrvQNRztId6lcE3x63+8mcKtNBm6osiWbCIIxSLN26td5N6w
hA4KIx7GfXcWnB71Q91PD7yq7NY6/htJjHNXEpmYRYRC8Ogbn3SwUwGZbz+fwVL1InyIL5R5JEYw
35R2/KMOeOnppkFYnZO5dcuoEsOg0pvyIuSnMsUIb+LWHS+ip/f17uv+kqOJTLm7DgG22U+QQ3dd
xMaRvcTDZKh4n+yJqzippx00RxXt5vgHDml1vxq7V4aQWBsFCqfeSj81y9eMp2zyb+suVf5bh2Pe
ujQYSRcZtAimDrY8irsyIpyd1u3vdJ0OZlxeMYDxTykxSJ6kxXGJayCmTOCybOvYQb82cW4faCsd
wqVdxdGfs7IskoEVITCCIpIe7HZPwXlhKWlTjo5CyEfB5ZH7bF/hVSDz3orRMuMBg5ZuH30T8p9W
/u32iV49zNtvBIgZSYbvAR8KCBaYZ4ZMZQb8c6vCm2Mz6EgRYEDlAM+uOqWvf7YAAyM5jZ/bNRDT
ZF96nWeJuPRYGzf79ncwD06ehC6Ow0pxzbPoqCh/JYciyBxaSW8AssN73+/f3RtxLDDLIliS0g8d
YNrFvTJc4sL05nh2NO3bwivvvP+Eb0UxPjZRwwIgGaDkypf7xDy1zb/2qG//PvPKjLGQpEwTVFcw
vk0AKapiW+R2UekfuaEm7Ig8uI+yPBYjzZ2+w055XYC6pDt/ArUVOje8qOT9o357IsapNqTJWj2M
NXcuL1X1OIgNENZcqR/t28pPder9oTTgk6PRiKlb5svoidmlRaihsAD4PA3lVuL/2boQPc5VDPOB
wAvaUWZS1VVl027FxavLxG4lHuzk+8jqrRgm6qH9GqXuwPpCmsqZTeModkkgZSNvw4V3a8zXMfJF
boV0kd3yZDqUWUJ3pF32A+gvAEtTDqUXe92RrifHHnfYlp7h1hdjzL2i1aoF7GEwTVuSk4Vk34HQ
x8a6/BOAQrzaQhQ7KbMfFUnQmMqjYcleONTPgCPguLaNQOjtbTOeQJSTITbNGr+E6IcoxvRRYl7a
ogMVGpplTe/W2I0dWu15UgdOU573oRmfYCxzUdZ5BRrq5alD2SNqPg/g0rz9NrYN5FVpGb9gjkWn
yyEIw0Bt4QkSLHCLNnU2HyZSu1KocWL2jR7I2/tk7L9ZyTEgHTMFmRBgsv3+hCr4h+XUOZFnAisI
q2iY4r4MiImWl+ou/QHUSYcX3XIult3etsaumUskt65YXUgMsrLHlAckvFH/e3NOFoe0a8R8zkwC
YxBQIraaDsHse5uCrY2B6Ys7XuvsN57115e0GPPTZkvTZkKqvHaoDR+NuvtoQtl4dLTDGJCQi0C+
0fV/e0bGEi1anwqTBk5UmtVKJ3IYPNHLvPROru3xW/pzdrH3FNvGfjpHPm9Sj/cRGfMUJ9NSGHOq
urGRv8iN9EK6ys2x1M15IBtZ5ttTMrZoSptqTEpLdov+ZGAEVi2xo64d5k5zU/JBEA9lvkvyh4rw
lpO3A4rrB2VMj9X0mSkXrYKc81CQh7De3X76XI1hDIxSxak4jAscfDD5ywlFyLv+WH5sPdkHKFbl
cAdiqAreMOsWY2xGC5Qwmp5qrtY75Z4WWcXP+VH7Qil7I59XdeFpCGNqFKOSy6XsEWoW4LUdYrsa
MIebNjwFue2s3uV2MXYLZmz6qK8Pj65pJAfK2kCXeHMv/cG7Rfm2XrzL6NqpV+Oog0vqp/ZDPYOX
M58vU6MWdpt8K0VszlnoGhXkKE3NsbOSDzJFXY6mSy2kTi1ayNFAb5aNw27I4w+1OB3hafw4FfZS
133DIFEN0pqJkwHzfjRjndS2Iyq6daqbGkEvPRjVC0eZb+uWJjLGaDKtpsDeLwiakWGjAQnge8FT
UbVQvPjAbTzypDHWp4mWWpAT8JnHewkcm9NO3JdIoCIEQ/yk6bYia+zskSCH6qBISGLGufo0l90H
NZpREBk4OfZGC2Rt6TSRMTgt8Poj1MsVVEdp21HbUapw8U6ENYgfuP7qfQ/+rTTG+pCsrqfGhEYA
wcntLsux3ikHBHcBjxeKd32M1RnkKc1GCVZniku7UxVHx9jRUFTubQ28HUkBNxnGb1UzaJUesJKA
qXUJAsR6J4m5XVb7XHseZZ7J4Yh6DVrXonoxVyqsUIFzVfoZ1jCfeWmDWtUfO2lXCql3+2Qb3Rv6
qTBaB0Iv9B3eNRbTXo6XSVGxxi890elCcq6CLCiPIrFrb3FaezoLbrMbz7zxJqpy7z3GL8nsnp9C
MKuyAMrFNdP+kGBIvtAz18xHJ9OFP8qvr6KYLFGItHCQVRiQWDKCWihtccwcteFVJDZGxt5cpsZY
wpCYcdJ0uMx0D0TVINyDPRbD0YmDSc3oUB5Hp/1AMQKnz4Vvufoj4XIub2d215MypjLVl8yIk57G
pskOo0efQYYG1trUNd3wfoowt4bJQ8+6F4+Z5FS8rH9jVOTtBTC2M5GbwQrB2vDahJme0PXEiEjn
5t+Kveyqu8QPHelJ4hi3jTrzW6nUSqzeTKPImZaEhuymiZ38TO/zPe3AxK4GBjincyfPeBhO0Z62
D+ga3h9WVq6XzhjXvguLOh5fT02BPrA+6rcYjxGAP5qfeUVf3hdmbGuWzaEU9rDkWvtQRIatiffy
8Fxhoct6mKy/uMTh2979ejjWxCoT9j3GEbWpJHVLIdv1JN/fNkLbVvwqgjGvTVtFfQFUfNi8x2E+
9OWx04PbIjinYPdk9Amlo1lHBiUqx1I/Jsvj7b/POQLbhVNro80BJ6hiY6C1KXpYLFn7qeHNnvCO
wRgYtU4qMUoRm4hT+IiNd6yyCpxojncSxoIkzdKC/gK+rulrtx6d2UDhoPlx+7o4tl9n7ESoDVYG
kGUkXo1iRyNmTsfFNqUnhQdlwDsN/feVadCUSQN9Kiz/3D9O+oNQXeqEY35+k2v9Ul+def7qJDaa
tiBXlh8oBbx5n39TLtYXxFYwN8tnc7FvXx5XIGMCRKNQMqUOaVYyIR5Gcgdjp2MqmQ4fCXtekPWb
NPl6QMYENESIF6lHkCpou3b6mJLJLeSncbmz0ntrvkuXBwWF3ajmmAVebMIiCrZxkphEgqlT7ug5
JVvaoZQE9FFJd3Wwe00BOVaeecYUFq8pTI90Izhhd1hIXiytuSDBFBZgsadgIXxIMMBQTs9C+0nr
a+f2J91818DUlLB+AFB7dsxKaIY4VpVGdeXig1T2Dljt/NsSNt3GSgLzDYdUJmrd63hx3UlG9zXd
C6R3deFspMDvDO+18OdtgZsvbyWQMepJqDVCX2SqC1DxSL/P4q85r/PFEcHOH8djg3G5EIU4cP55
oPfyVGtyJUtz/9NJXidAVjbEWgx5yPJQdiPpzlISRzXOGjfu552Fsewlth3TJkUMk2OcIr0M7bko
d7fPsWl0r1/ktX67OkcEl4T5BBn8vHNuC7imbinsQoyf2rz6k4B7JYqx70LUzIYk4DThfJbJTpVO
I/Fun4aj0OzcjSAKPYktVLjEQ7LDdDDml+gsK88QbGfOq6Mw1r0r1DorQ5Tq5oN5yLzmh3aR7xYH
w6Vn4z77ePtQ2z2JlTTGtI+JOcnRglDIaEzAJWXfNcXy1H7YL1jnLCNMLKInQUL9UyKiUcIRTl37
O6O3Es7YiDLHCFUUmwDndPNnuj3Qf1S+0Hp9aovfQkfgDJZvNwxW8hgTMZEh1qxaVjEfUu/lc7nH
7j6QjfzqbLrTQcRQSgPqknmHVT4jiDBJUQb/Hk8OqcP1J7BN5LpNutZIaWeXBKr0lDZ+MT9yrpU+
3RvX+oq+tXp3vT4PSo9AB+UrDEOfOqTX5hPBImSNMUUetCtVkFvCGDtikNGMFR2N10R7LpEASflP
0jt5nNiFwAMM2JjRf3t7TKyI/SGp00UIG33FF8/N2XqkYYhwVn15VzqmY33m1pY4rpIFeJUjPavB
fU1TzHoP7nHMYNpGYYv72W9ttJReJEQDNedpbFtnwDph3cIErw/999UnXJI8JtqA9EFrz2QEp/K+
yJ7/SE2uMhhDo0uhNCopYmK65TmjJbscw2fVxsywV/I5ozcDHApU9feJGEMj1NgJHmIErY2nfO/3
r0vBQXSuzpaX7KVL/wFwOaiu28rzmP7Hy2TMjJylJrFIgfaOelLVe1BnRCThyNj2DtfjMaZFHoZJ
yit0mavOz5Pajgbf1O2iEmzZSu0l/qHwqtScC2U7j8Mo9Rj6hjEji75rNAPdpFY/hEnp6GPvG5m1
WzoeSci2R/91SrYTaUxmPlkx3p8BzuXJMBxZfyk6tGB4zvY3XvAqiTErxCiAK5a+ljgkfz4nXi3a
0yPx0x1dbfJ4lTTOe2MJtMo2yWtJRR8k1b4b1mfSnOOJ04Ln3R0TojQYtqiyBSMdun40cDBSntQS
nGBKzontOapoMbYjlq1sVuECMKJC582mnRQ0+z7glVO3s7Tri7YY+yFLMcmS2EAJosgPU20cQrkE
ZMzyIWm7U5oV7qLmjt4DCCqsNTebdE7h4DfeANPpMrYswCDJeIOokWQyjqg95kkZTPpySErii0nn
F913YclPY6ShmlzWn+MEgL4R+pLF9CXRyH4BQJItDB1vIIGWdd/7wusPYj5xoZllNGDBFm2I7Kvm
oxwKDovYNZ/rj7RdP7uKl2FPID9EbmZH/r/fz6Pe8Sqe+fCTGJq0y4sBNSSoiWrZXeJpxeNtt7H5
UlC6xzqZDHYGNjnBupAcdi2q6EuzN7SglA6Z5d8WselxVyKYt7+ImTTFEvIGWX1q6UzSnyQLq7/P
6M00SgZ44lTYavksNbptRA/CFHFeIe+eGF0w+1HP21ZB/ksAjmMK7mRUx4EkHKvCuyvmm7dgoCwb
E/UmpfvUVzs1fPlv34J55FGZGqVUIRddzLuhfomL3X/7+0xYUDSSgnUCqJNUCA+S0QSiSThfgndF
jPsfhxnRcAd1KqpLnj+ji3b7CJv2dqVOrOu3YtMSBFF29eGl0f2oPGXax8Lq7YQ0IAJo3VT6dFsi
50RsEhE2s1Dqaam6g+Cl44es/Xj772+3Va5HYjMILRKLOKdfpQZQ6mDrh8JLXQ0RhisAq3ffJDbt
T2O7nDvUy3k2CvP2yzFW6AYPwsQ8GMXcmbLLAA6H2+fbdMWr4zEGoIqqNJVlVL9mjD0WpLIBaZLE
4CJuefhV23NNK1H0U64C+TwRx2UhmBfNK3vxNd/4GIPiYDrQFVzjAiSjoA/oLYrHMuANgm/XbVfC
GeMQR9qYd7SQRFeUOqe8S13aJ5J+yrZok13PC7R5eskYC6EgS0+osSBlUM+PkcjxPdshx+pAjLUw
hULoEM3//3iMYJdudAh9A202up99W0d4ishYjbJdKvBHQ0fE5r7uZFuaH5ro820Z9Oe+ixdWx2Es
RwkyPkWQ8Y4Lpf5qdS0WbZPJ66YiqIBZgZ2a/+ZYWYqKSgsLYBqJGEAN76Z5tvOcB7+4XUK/Hkll
Ot+j0paxgIU5V7uTHQDA3LXgRH6go3zjDgv8lxGTTAAjjg/CPa8tynnVKmM6VL0al9lCmleKkq1P
5Ys8ScAVXLCkKS+8Os52grI6KGNDMAO+1MoAq0951EFm+iM85T9HD9n0rjtip+S2pnBelsqakSJS
4pRItOP8NacdkOD23+f4MBZnHtm5Qbrln9OgYNR6qt8HvOVMzqNSGQORNFIvFSpcMYjfCyl1G20P
QEGOv9/OC1afhrESsTDMaNC/TgMRT7BJABiigA5wfV4cmIrJzh3elPn29wHfJNYiAcfNkkQZYF+e
5jBBzjW5YvIhj3icXts390sAm+3rpIqyOkVq0ab+GBN7NAGCwttV2n5BVyHM44VtzQZRQULVzk9h
Asg74WRI52icvNvaxrktdrzYHDthQfsJkzhNdzQJcJvrkMuqQZ/7e+N6PQzzQCPZaKeiav8ZpZTs
yMvO2I7FBNq80zkpxW8801Ua80DlWumVuEaVsErFSzSQc1fEZ8HUXyLAXyjZZCsawNeN6Fmf7oux
5KTCvAul2rOKMtJRm62+QvuDZN/l2KsXTsD5G2t3PR7zcHPgTGd6g4fb++ZDslvAb6miKQG8Vldw
ebaVp4bM+xWjPiF5hBiQZDvROmrYHBW+IMW5rYTbUzzK9UyMh1dnzZyJgEETNVjuzIDsimO5z9Dx
Dd0lMILUF5xyl6DMO+zFHQ9gY/s9W0AxkChRn8acUVrk2cQYK95Y97GQNDssPuWtyvEav4njr1KY
IxYgRdOSbEKge5CeRre8b76Cn9rLAulB+pKN9uJhLiy1eWPFv7HAV7lMYNPnWUwAxU4bLYqvfs1d
vD1nCXRb9pMThWWZdyMPBYPe2Pv3/ksmO3EjTm3UaXQzq6gvc5PbHRZ//4+079qRWwe2/SIBoqj4
qtRxpseT7Rdh22Mr56yvv4vjczwyrd081xsG5sENdDXJqmKxwlod2DwZI/ciLF1tpnrohzTOVYYh
LWhroVVA3ZlHYmPUeAeccLD2YKx5f11Rt+c/VrK4wCZAgndoSugKg9Yzd8MjI5iNXhglanGkniyE
uBEop865ziU0DLlRMyhn5hOa2VN1Kwsz5ttW/rGDnMfsU4zbxx2aSkANdCcPqkeo4QcBoDR6YaZQ
JIvzj9kc56YiIdBOtMbrDZRvSDbeZzJMYjBuzaQBN7pqm1notsGEVWcnKVI/hWpj11Hoqnmy7woq
ONbtauTqWDmf2uuaNCQlVIiNL01nVv+07vsdRVvNaGdA2hmO4GR0FDuNkCwc8NzB5GTsUsEjRHTY
nCdCTBH2cQztajJ/Tm5peTJEUMHbfaqrpXJ+qJdmDd0mcOHWw+TqTmnr3niSd9Fba7N7GRW16EW1
i1uWWPAyT95njggHU+QeOJcUhrUVRxP6nKWiOxSBYY90dGJ0qIah4uuAUhIYLbORK+6Ib+gxTHCp
EyPCxA1cIEgRHhLiwB96s6sDJipzhP7vX+7oXwbFAzJHfQ2w5AKbzKYW4v34PXJjQG8m+9gdTyLg
cYFFGZxPWpZBSoMAl2egHNX0m1581sKHJf6rR/jHkjhHFMlxFOUtSyhkd1ZxBNpAIcTvEygGj71c
YKrHnCPo/89hD3Y/Dp0dfs9e1AdGWaJiRH+5A8t6+HJdRTaDNpWqik5UA9CpnFOa+iDX0hSNj7rU
e11QnlIr9a6L2M4ArWRwPkZtjboeZiTyBn9Go0Pmg7D50PsLwGmYkYlSoeT9IfqH2q8Ect4kL00V
iIhscHkm+0iO8FSd/DSbbqe2ds1i/JRryfewmdwsZQQt8l6S8l0f6nY1Bk5Fp1dr0e5SpfSi3jha
SuHJunQXIK3davnNiAFoaUx7O8n0T4tpObk++iAMcZZiQttXY5NmsAuC05oP722kGGVA95urzLnd
pmhcnDowm5V2UnxKTOqPGcJydbB7oGckjekASsUv1Om2nku7wcWUz+BySUI3HlRbngo7lqadCoAI
ORv2ydw/Dwu6SIofZgBi1OmJ6oD4Ks2bAYwzLcE3j9+rabGHPHtRktIdO80j5WLPueKlkeIMypc+
jPYFZBM935edcZjl3ou6djdGuV838a1SSy912OznDuEFnskFAyY2QFggA043bF+bFCjMy5nI1cHq
DVDpjZ5ZSnujNA55VNsp2ed5cNuN1oNVJJjUakw7q82X1Chdw8qOyyzf1lXrGCV5nuf2oSgiv7Ri
R7urI0fJPN2klx4F+3AqPPB6xPacNIcyN250C/lEzF6FrQnyRSWzDSA7DbJx7kxpX6MtbtAKF7wm
h77oz8SMe88CLootz/JJG3vktrLQ6aLhZiY46sg6ZzFAwfX+n6nqxt11A9g07g91pLz+F6RoZxMF
a92ogFftV+1p1sBSPX9SSlGud/MiBXeArhA0VAJD9/dHWK7UmikHUP2KAnWfJBd1Li8dVb9cX5JI
DBc3kSWNqiHEuxYxmq0l023bDk6lmYfrYrY7w1bL4dwTTQkQKCr4XtbvRvYMhHj2TXS8iZ5C2xfX
ShJ3SEsAvJLeeG8DW3zGghO4wbn3pV2CSU5LUKQVbR/noHQaZrkmo010MnfB+EjnS2U9X9+6bcf+
oQhctDO3NQnB0genqzb3Wah+66RAoNebIgDAYjH2SQZF+buuNWkcZ/2MfKBG/1H1vQoLur6GzW1a
CeDud8COdbRnydQpOhnZ62TgDS7CCxAtgjMYMLUUGDZT0Xuoetbw3aj+ub4G0fezz1dZkUk3opDh
t7l1e5a1O1OkuKI94iykmIFThAIpLnByMOR/1OnZEPmv90bsP+7T1TlwtlGoVS4nCqx98vNb84hR
1JMOfIN0pxzosX7Eg8A376OjCNaAfe01sZyVVJLcdhKgMFxQbu2bMX1BLaLsBrcVcoFu5yhWK+Ss
pYxAvYJiPFrRPxWH+FRjmEl9kxuv8zAw5o/7GGxiX8WAMaLD494DZT5VZqQjWu7Ghxn4itFT2gqM
VCCCfwIUtISPmKB/nfq9Hm5K8ylcvl1XcXYOV86Jj/mD2pTGmeWwRvU1BZhADpjIsDXcOfbHv+uj
06hBVVkHFS0PKwe4jTJAryecTvIljA55ZTolRuGvr2j73vmQwhe3gQ6boYCDXQv7p7DPbFIfi+mb
lu3m5kZZvsrWccoEB8XO+s9d/LUwvtw9VVRJQg26wGo5PwmY/08cCcxpXpPDOVVAtrdZTJDE7wCB
ozopRiXVwwQeG4ZaWgreTttJuNVGcu41JtU8aCVLoyK/INmRU94iPb0b7NYHi8f76M6dKiqtC18c
nDlrS1npTQWp72t8YubcoJua4OGr2PO+fBGoy+bZfUR4vFJaePCOXY3Ud+OG9wzfsNxZ9/WOzShJ
YAxhGZTlS+wCbEPMyrJ5wXzI5lUVHXAlKQvUU8ei622jKm8WKxAc46aFr2RwNz3VR6UDOTQeVGiT
LY+Wtq9TjK4Fj4osLN5u6udKFqefcjUOXcaaibJDBx6B9H2Mt9hHtzpKJr2o51K0e5x+FkZi1hnI
IlzLPNDkMpiiOTnRcrj7v9BaKW9ilJkYdRQYanFvxqgAvSOS7ETA1ZvOfrV3XDBAaNTESo5rTG+e
9f4GkH+2FLwJlH0T52Bl0tyKzHghzWKgTKvZozcd4iMbVFDc9CKqZ26uZiWIW42SNVHYDchNls0t
OmNcUp5aLfQFy2EnfM0fcsGNPNe51nSomg5+sOsu6FZMHAo+3B19bpwQmc5UNDC+6S1W62LWtgoJ
E1RR1X6Ad0rA7JUfu/3ot4dmJ0p4bj9pNIOR1qGOCWTl3+UYUlsHoOFknl77pnoMjX58HV3WHYCJ
9INgH5kP+HMfP6RxPtdE+lKnbDQJ88xSVNn9ckmbwu3iyA31zJ47FKXNHc2+NYNI9Hag+CGabfhq
Q7VR1cq0QdVlrJDkBCBGZSivRqk9T0rsxrp+NAF3rizhgRjmrtRit6hKZ2jaWxk5ELnp3aAP9te3
Y9Nj/tp7i8dH7dW8l3uW9qn07tSm5YksZm0P8NABid+aRERTx3b333cfBT1uC6YwDMqFQR9pp3C8
1D2yR+mLbnxup5M1PF5fnECzLJnz0XNSDaTRYDONy2A3a2f4ioyeC1Yi9JEZAoez7Qb+93QtHghn
AD9ANgYIWIic7DWzd0C/eBNmunN9UcxtXdtBzq3FijKTpEHDBgH8oD6QZ6Wsn66L2G7EW2kF59Eo
GZBjqPDuB7cRWMXCowToQdNtd8N+ua/P1Gmc+asB6jZwK/3XM+P8nKTMWmjV0JDOHVyW4LAYUMTk
KH63iz6Rz9eXKtpNzveUSdfVaoHETaPfR9OXpRM0GwhVkHM3U485OjWFzau72WN0AzS3s1N+YEgj
cmiLAlmREnIuBshT00KlUHXbHFTaqWR3MlK4VSe4jQRi3t8lK09WL+McqiYa/qxp8HIieU37PRn+
Kv30oYbvfSQrKbLU61bX4HCqdl90t1HrB1R0PgIH+H5+KxlBItNMYWhI6g2Dr6p8xnTLatQS4BCV
y+AxZCQyCg9KoHjvT4OV3JEgt1YtM15u1rmP7zqN2Nc1e7u7cLV7nKPox6zQkhpTVhOILiQ/O0xn
6i4vw8l8DI9oSQHkI9iEUVIEC5PAgYjUg32+WlyHWq1SV2hpmJoKjZOzPUQHKXoWLFB0dJynGNUh
TqIOEThrnKCsYQMo5s1pvgyhHbwPpTZOj4rB56AV7K3o8DivAd5s2QwoIiOpP0ZB7jXNfzUwzm0A
h2A2xg7T80nwRGJjF+XfJKN2r++gaBmcs5gDtdDbCtPTQeio45FUAjX4l3TVryuRxwCY5fl/0Nrk
XQ/gaxBFgcUuxm3S2ZNDf4CMByij6dfrqxIpPj91s6QkKeYQr0ANbTyKQ/dBYmcvmH49WE8oUoLk
JXZrwza94FZEGy/Y0ffa/krxgUIcS12NCa55cXLg+UWjCFNZYFo8TkBuauTnHJdEgzswtLkzSQ8g
YhREGSIxbKGrhVikNsyoTTE8nF7U9jLru6YXXL1Mu64EMnxJNwlNtKVq6AJ8bwpGG+3os8BMSEEl
OhPOTdS60ZSLgbLWCOxL+RkdFYyv4o7ROlDQQ6a+SKJIIOcdwr5VMSkM7xCF4a6Ver/PKu+6jotE
cO4hjYeoJgNizVg/tdVTVwsKPwLXyieKepKBerLDrVjp3yQz9Gh9MvRPdWBbRiRYikDT+LwQlYe6
kwrMeKJY3ANteUILuvX9+naxI76ianzOEkyHNQoowMiptMJLZYIHVajaTZX8o4z1Xw12fNy7/FTO
0KhTgZIWBdjJHkxWy3+Minio+ACU8lapAhVBMy8LUspj66FV4L9tGGf+TT2gUC/B/NEfmKn7FhnB
Lj62s8BVb7eVrvaKKcfKzbSlotcBweGzhwYbAVU9EHJhfip3dHdwGCgcPZZ++lDvixtRFkpgRHy9
O7Qwip3LhYZmLiQkl+4+SsP76/soCv95kmTwI6O5c0R/BINqZhi10wtbmLSrjqEvgpcQ3XyUcwvK
vAyJySKi7Dzf1z9G3LiM2T69UR8np7jNnumRTaLFwkm0TQPTZfaPGEThmbFkqagqcNhirM9Eu71u
2GDE9rX829yoO8GOikRx7nyYQKXWT3BNDCzVuhD/HWbCqXfAy5FDBop5K++HxDUeBYI31WW1Rs6t
Z/3QYVACaxy+VWdWIqifGvAA/QguLOMrncvO/itTX4nkzjMqmiFfcJ24tB8cqk53RZp6xEwFafNt
M1zJ4QJBvTKpXLcd29MG3Lix1+/0EawDwZ0BWPj2UPuVE4AUV7ErB0VGIdT3Zqr2Qz5f/CMRKSya
oP/vJ6A56A52jPCsEc7hb142K0Fc+mkw50DXmKBM90KkGzFH2B8EeqJsXTYrGezzlU8LpJlWHQNE
zg7UT73oQXLwEDoCqgcvyUbUF8BU4I+rbSWNKwyAq7dSl4Yg2E2Q4tLO9Tz4nTagDxbvoiUXhIWb
MdtKGncv9Hk0BUuAKr66C45gYEXM1gIuQdTFLbBxg7sWysSYaGei228u3gJUFws85BAgzKLO9Pen
wLXd45xJLBWG3OuUuWeQbIP2azkpd0bigJbHDQ/Ve54G7MzAITDO6m3/olFboC0Cr2JwXqVQg0LS
QzyVu9fFZ93qpUPuK9Di1QdGSR3/XbVidYScTxmVIjMUE48+Xd6b7Wdtcsf++fqiRMfHuRNT0rVI
owB+lsnnUj/O4cNg3enW/roUgS2bzKms7CwLwkFODPCxDPGXyvoUTOjw+rsX7Mdu8RQ2iVm2pOoB
Ncg8k+HH95UfuaBNSu3OC9/YZZrtyEUXhQ3Maq/opcn5EDUsaZFGOCRWGGacEshHeeG5AfBPAw9M
RXebaC85LzLULVkGNonaALSyuAPxljvY1hOD0gfMPbCi4CgFmi8SybmSksTA0u5x5xjti1G40uiq
oQgZSqCIPDLUqGeT1umIvpoaD4tmea711tcn3W+jXFBAFS2H8yRqR3VM8yIqpwC+sr531BcP0gh8
hcn5ihLt0UEdlZorBZmdTfdENPO8Ha6u1J1zDmHaVejTwt2lXQKQ8U77wTZuQBzwDl8gqptu92vp
qOwRjHah6sZpXRCZ0pQBf8elSNSAkPcSRbZ6QP8wOGlnirGOEfB2GL5/kUTzbP+y0A/RnPbFoZbo
ZY3icFm/VbGfgFXJvGlD4Jh2/wSZH85gFQAG4/BWI0P6N37rQzTTpJXfSttmJmWHikAR3afarVV9
G+jDfxPBKWMaxKRWUphzZh6U8j6uNTsviHNdyLY2fqyD08ZKnXoTfTMY+o/mr3FVOZqRCJ6h29Nc
Kw3h9FEtpgzcEu9jP2w6GX4QMYfheIAx8GP/JMKTZD/5T7f7sSTu4uo0NUpiCY2cy9jsp3r+JKv9
Q0bp85IrR41IiXt9C7edxi95PMbA2EUVyL1R67Li0qcW+GzG4h7/KcjmbNfzPraRBxrI9DKb5h7o
UxMmG4o3dp0AoMQqMebNphsirz8tn0u0KxtufxQhFIsWyd1lmZ73ipRhUwPVH4xjOb+m7SSwqe3+
rdUKOVcSATwV/bH6z6oh6xZLHqRby1Ft4mgsjYDeyEaU6NnuvlsJ5ZxIi0HDCqYGoIHDABLxAF3f
OXBOZ+EALFPzK3rJIw5ExlDOFkGHhNZg4EuRvSKTDlPSnbsF0HkkdbrAENxnG9atAreKWgBU1HVq
cmsrxm6J9FYi4BG+69KHUgRAIfp+zgvWYdqrHYgfXL246+dXK91dN62tXMhvC+B8ICB0VTNJdDCf
+5gYdBUv86UcDDz2cKI3s8+YFnKCaCoEvaIwnmLqxh3Yb8I53zjIxZyFCxzweBxcjND5eW3rbyam
iaRds4tMTzRFvGFkvwnkHGWLF+eYZB1xp+Qpz/9Rwl2aPF7fUdGJcc6xrTI1oBJEFAoqhsSwq+L+
uoQtYID1KnjgBivo+nQCCjKelwMeY9M+PGhHzBt5YoJSwYbx6IyZ0k26ZRrEtZrXQNrHyZOyuNeX
I9gwHrmhThQTDDjQwLh5KqWbQfn/v+V/2y3O5y11n4HFOVUwEnBWu5uiOhmiGutGAP2bCLbEVawy
DqmlShabKYx/KOFe1Z9MK7WXsPaub5XoNNjnKzlLvugGSXAadbKXgZgJKnoRyYRQuTiHoNcqMpd1
jA5zV3ZklCLLp/jMrobQlR6vL0d08pz5S2FljFFlElcdLnG/I8nz9e8XbRdn7UlKQH4Gk3eL+Jy0
N0oz2oaoirUVIv929py9N8b/LoJc4tvhsKBvQLmMLnOc5r0Ih/P6ilS+D42qSEAmFZ5PC+plWQJG
yq65p9okyHRuBHjgYMa1RjVdVg0+HY+RR63sVYT9fdadC7W86Bl9m0bjkRbmRVtEucBN81mJ484J
xFTZROJScSlRe1tSAepUtQ+ZQWOUU3LvulJsH9hKGndgKNclNGnhb1hmnDHdsGA5PNcHDI9eRHhp
GyEJdlJTdECJqiCn4ix2rqbGKlqNuGWJYUvjSOfbMsK4Z+MF0o2Vfbu+tk2DWknjbHeoQiuNohH5
CUX1lARZiVoSgENuauBKBGezcj0FdTrAZqWc3uEeOqL74ltZx4I7TrQSTiVUIxyWsrQIGs72ZLiN
F8GlIPp+TgksFCmUWcK51MNZo5dUEeVMBQL41q/QjKk0M1ed5X4FrrUqFrbWsyz8H9HTx1HwfV9K
1JFBGqDIySE41gzqwcvPGN8FXsjfEAqu9fjdqFY3z9imfS+PLQsTmzPKZXtyr+NRpDmsRfQvuip+
E8bd2DmpJ1q0iG/C4sHCOElUn+vl63VT+Rc38Msy39/UqxXJcgI8304mbvjce/0t2Xcn8gV4K4DT
lRJbtKStGZbf1sQ5ghYs70uUQKHj5+7M6HZzZ7ybAO6CVnu3uhEFutsu9WN1nCfIjZZKkAZoCu0r
sXZL+kCD0yj71zdR4AzeM1erPYxHq9dDGUpOavlYpck+NawfGC95vi5m+zr6WAznDHRrCkagGOIB
OVh2MH8KUIhWzadqvkn779dFifaN8wujkmfZGAYw25jcKGVzwPT1jub1fukbAb7X5uYZFCNiRAfC
Mc8MFC6SDgAerEojz+PyKqUPw19QzKrkQwRfMKRZW0iYIMfGQc+nsPDiOfGj9j+qAd+/Jg9JMFRt
gakbCiZb6VXW7ofin+sHsx2Xfng7vl3NNGcaLWrOqAWqgwEI8uJUglnjL8v0a1vl29PaHEUZpW4A
8gAQcinAoD+wRw3NToflrwKtX5rNt6mlQZG2mYUDynV9Nxr650YF12DSebHV+lWdPAk2Ubl+ZSjs
1loZLE0Nk0bsylCLN7M+a4jtsweq/qMqb7P51SR+WX9qu304CMxK5P74Lja9K5TWwh9UTrKD7LVO
fsNa5Qf0qxeYyNcEaZmtlsrfjpDzf20D924QRELsFWOg8VUCK0t+k2FwcH5VfcXubrTRFo0CCRyV
wgVHZatWY9VFSChT61k2ov1ikAIgGiGwL5Lbuq0b5z8eKOcaGzTmIGE54OWJgcwQw7rH9CY7BeE7
JuG4x3DMfxTIOchmmGdasHxR8FQdVCcHSTaMXkUNQjmXl7+ocK+P8Y+ut3zS6EAxzxdIZW0vJrpJ
lGG0rTjdZUMjMEaRkvL9b1FAyDQxkAXNViJUuiM0IpWAl9t1XrQPaiSARWGBIErkm+CsiGR62Clw
zprX0wc1/nz9uAQKyZeONLJ0cVvjtMLyLq/uVetH0t63xpdFOEbIYrIrwShPaVMmczVkLIvDKsCA
2ga/Neha/Z+lUfNexCAqWhi7XFeODPSwfYapO1SHEHmUanbQl+DYWORUAaVm1iJRhWVzeWA+US1V
pvjDybPy2iymBmCVDPQocvobVbIHdGePbmKXF8wGiLru2Bf+sZ8rgZwDW5Z+rCy5A1oCim/GeSl3
U7y7rhybyrcSwXmrRieVYQB5xpWafYJhAEsElrFtUKpmmhiPRBjy/vnqlKTOmnotm/FqeCU+Hty7
aZ86o0+PSF9hdlo0/bvt9VfyuOutm2a87TOWH/Pmxg52/e69uuGOfvVCd4GN/v0TejSFw5Lb2vGx
Tk474kbKSjyKmRcef8wepmN2smSDDOKAGMKOQPslOLrt18tqpZx6IEFXy4GF+5RY4dembx+0fnKa
aj7UFZiSdcUzB91pg9iX5cWmTeSqZeNdV5+turRKVr+B05+xNbtSBwgiIjJzl+0avAxZTyobkc8P
w6l2Z/aaEvaNC7WKu/M6FcCROcEtO/isDQ8FC4CqNhjLJ56CmpKoBCPca+7Ky1ogP2s9Uh6Dz2a+
M7+Q7eKk7UDVd1N/Fc1GsF370/B/6RIfTA8qBU4tKHLcKpHvle4NgGGgTvfMpj+WkSLSo20f8CGN
5RhWFmrkapirFi7Y1qPgRNL8wg/AF2r3/uR1Tlei7mO9CfRGYC18eJ1NGGm3JKT70DsJrxB7wefg
cfSj/bSLQSneCe5A0RLZz1ktUaEK3osNJe7ctEguklNqJILK8baz/thFzu9oiRkpNasCBuQwhwlQ
zQo7A1nO9Y3blmKBH4dqBG9G7qwCNc9Go8QLKEJraVk/TygLLtHxupCtai2s+kMKe0KstisLh4RO
Jdbyk5OSVWvnd4osEdTRtiRNMTSDKhqG2jm7qs04kZtQJe8oiel+Of1EHqh2Qr491uP2h019SNLY
56s1KQDJXjqCNSVj4mVBcBiH+CA1yz6ZshMYr526SG7Riucqdfjj+n5uat/qCc4dGgUSuUoNJM6m
6UWq8cQXBK2i7+eOSwbtuJQtyCuZ7ZewvTRx71xfwKbWrfaOW8CYaMuEiilubwwo9iVYV1NA3s9v
16VsLgOoY9A79CAgafH7CU01AAekEeGjHqfeiKmQyMhEmr3pd1YyuHujCeW4KFjqGiCttz8ppyUn
OKtgnxl2hVjrRPI4/a4Gq4+UaQTA4jcGnop2bUfzZMzKRntAZLuii+Pdb/6p5b/2kL85TGMy5zar
4RQu0uUGYI37+l5W7dwx30Z/djOMUteH2CkP0Qkck44halVkMcc1+ZymLJElA4wI3ZhyqX4f8V6i
EnU6KzwWwCoX+MLtS/njMPlLpG6L1mjk4ScyreFbBNNqoOkwHdDLAgo8JIJo5z1D8efqLF2xgB+j
G3yTZJ8MuhSD/do1gvwlTuNLA0R+ydDPw1y7UaDvorl47TXyWBl2lxzV3Pw2Ka0TatJdphV7IEi4
xZIe8kb/ZPT9CSU2ZxwUR4pKJy1aVzHIMZzhJ67b1bb1fvxqPk6UuyCtrQQZQAAtRkcNdFXj/rqI
fzmKDxmc7UaSnI+Zhah78NtnBkwyfUIsBmDp5ChuSNiOOrUPaZwVd3GiAfcU58Cwdau7zAcgxy6g
Nr2hR91PPllueWIsu4MgjNiMy1ZyOWsOQbHbyT16VRawmeb+tNyn1RcJjL/Ki2A/t/3GrxXy7R3D
IKMlBqx8yF0RX/mnxTCwWtmtG94xul0J6Q+B8xWdIN/lYYWzTJewZ54RM/B2v1tewl31zLpK570S
imxXtEDuzlLNLtMrPD/xcCgQwHcPbJANULY7NsgGZHJRFompxB+mq1NZB0+irhGe1HGS4gXjhni8
axIw0APT1YxbKbhXjX1cvGbxt+vnt2lyumVRg1gqMXneFnVRyrZlIKdj9YPQfVE9F1ot2MJNZfyQ
wauIai1zDKJWkN60hp1Hj1Ob2TqYKYvseTQFir/93loJ4/x6QACJnGWolQJKdwEBMzpPwvmWGIUN
jlaA34fLS1/cEYADoXOsE4Jps6//8/R+7SffH6QuoYlwDQ0pCrRFRb5RPjAm7caRhPN5W420Klkt
lWnuKlCUxpJqyJGz51Ax2CxjYbpG6X1bnCAGMXOMJjhrcK7ry7ZHWwllsdFKaE7RMavG8J8WsQ00
kXSH/oYhyQRo77B1O/7M+rv7C+vAuy55U1M/YlOeMGTS8C8BEKw7ktcMZqFWSNtForBgW39WYjiP
ndC4r4mFOKgDwsZ7HHSD0eLD4DGue6uyhQ/2zWByJZBz1WYIaINlxMj86JTP4b5whz2SBJ76wMg0
qtT+Kwr2daGNJwpZsro2tAJLzOrHtssdIz1kwGy6flzbbvpjXTxCbznlI6UJOtlab3LfH84uvaU7
BgdgHP4uqbWSxnlpOaoWqwdBmKunduspjupUD/mu2g8zKFcYSKzwQcjO5Q9LX0nkrG8ezLYGAihT
FOB7u/Muuqv80DNd8Bruyu/mQfrePDNEoPyr6HYXqIzO2aA8GEpVjdhalTAgoMiZc0HjjGhxzBhX
Vj7MCxqbJBhbsUx2iTEOUACQMykRKBV3XXTTL28Cddm8JFbbycV+etrMzRBjO5vXcj9gQkreSRe8
dZ3lxfKq2e5mm1248/6v7tuVYPbDVkstQzWb8BpAiIbYoW+/0PnriPJmvQ9zvwUQ/PV1bj47VtI4
96L3utSpJUp9YRwASSTfD0HsGkXwBnYO77ooom2GEh/CDE5F87qlQ0SwtCgPHG0eXwipnHaqzxnp
vjSmdTsqOu7E9JKYL2Nf3oSkdbJSf7Sa8REt/nuazbdpKzujXLmTLJ/jDkPDbeQM1nSf5dEpBaUA
ekWcVB93iqV9AX4FuL4KfbGVgd4UOrqI6lmXPdUIFLsBGaysVr6p6AfSTE4yJ58iNBHUaeSYE94S
QZr686wdqbz0dmgCW7dsT0UEQLLG+pYX3b1sdnspxZiDBPYAIl9aE0P3Wec1uXTJp9xXtMqfS81v
LOksU32246H2mqp5bvWR2ktPj7TNjqkOpvhqqH2wGBzlPHGGqujsaDYnJzLBpjAmft5kn7qhvMxW
u0tmw1al2jE63Z0TGbD5SnPJDfIMPm07mtCq31t+kpmfumWxY1MHGk6m+eYC2r08uJhA+5m0/q2Z
qp0c04elmu4LSX4gkW4neewZ4fjJVNJzndZerIyzTQg5RGH6PBvZAXnAfY+fMwKCeu4yDzGcnY0t
WCuyXHbysHyxluTrok+nfpJcMhRfaWo9tdVgh3HhKx2qgpPuUqvdK6nqo4HjdqbUVpLkLporZ4l7
UCKMoFQieukEih7aLegogjB0jAkfhU3i6K3q47X4BRDVHplyT1Fk8J3NpatU06VVKr+zZrTTILiy
8uCs97Jfa9RNtfA8TuNuHExXnxUwUIWPXdS8EnAuXFdxgZviqUvkcCnMqkMwkhzAQbljaJb/F7gZ
QejBjy5jW6Yc5SEYLdkn1qOZPNW98J0hWgvnAKdRzvEMR5ScV2lrp7H8T5vrbt7IzlTJ+0qR3lIT
tEy58gTapm9dMN0txHxpO72xoyQ/Vkru9E16shZjshsLrKNq2AaiS30zN7nyKJyzHJdJaimK4ICi
K9+M0TyksvxK2glY1UBGKqJxv9TZaNO4PSIKFiSuBdeewfnOaUzibkjRIT2GD1W2l1PBpfcvIQv6
myyCt5DO931MobTAknDrsQldQFC46VO1b11pxzJgwpfl9nI+pHEHbjZVqCgFk1bvSXLTlbngtLbV
9kMAf1haUQFLHNYxls/luDfpNyKCQhSJ4I5EAuVV1WEW1FXb+6R21QbEs0LTEAlhlrO6oUGpXAfF
gPoB6YltTT+qcnFiQ8AqsjVPh6j4127x3RskT6SioDMSGaCYi9ArEp4KdzoZTvikHHSkXfuLbEuu
dJY+i4ZmBQvkWzlUMCRpAK8HKKda2pH81dBK25J2133ldsZ1tUAuRCZq1E+GDClR0LjBUrhFGRR2
2QV7a9CPuBYOIS2fcjJ9TYbcy+TebWMZ5bUQPOSsRF3bUg20t0S/7dPM0ZfupEaNV7SAjKh7KoiT
RFvChS5T3v9Py3MS3NDam6bLqAvMfXtD0MyookClsSft73o14w0UzS3aJ5vXvnIw4u00B/BL2PVN
8Dl2suf6PLvecoz2s9vgPY0ktHv9SJgB/vGEWP0A5iFWil1aqSFJBA94K5VttertklQ7HbDmTfUp
tR6vC9vuN1hJY1u+ktbEmtY2FNFgC9i+7jG2D6XTAiPDqZ5vNafaaZVtuaJe7M0QdCWUc3JNATRg
asLJqaNbz19BTQV8ZCfS/Sj7YSJuEKxxU21W4jiXN3SxNQN5HD1tZ4JxCbrX0dpj3McOy/HKj5EX
PoiMd/vWMClKnLKJwYk/HrqDMWVmhNfYT/60AnicuqvitYJewQfhs3PzAbGSxllxbQ3AiIsq9qwO
drkXHDGNdAzeYsdobPMSOsGpcjJHmQWqKhLL2UrfRGVUsDaGWD5Yfpm4PQYGR+Oz4Py2LeJjLzmL
6JpkpIiwcWVpNv1mwBviBZjvFtmZX8tHDTmtwlFs2f7L9NJqXznrmCSsrmNg/DE59MQ3ilPYPAhW
t7WJoMc2dXAWmYbCA2WPTQtutBnF/dGpn+FKd/Eu9AY7HzFijBYK5EXiF9DZONfFiqRyGjNEKt6W
BBlREE27LRD5Ml13TR2ACHIjuGPY8fAObb1ATksonak1LXBocQjiZyPbp+X0F4qoyKpi6ai+anDb
v3uxqZXVIOoRcQTtcIqz1Jf/H2nXtSM5jmy/SADlqVdJqVS68m1fhGoz8t7r6+9hz+6miqVJ3q0F
drAYFCZDJIMRwTDn1OUOVD2VPYahCBpps+q/ksb3pJcBgsSuQveHvATPdNAflGE4wX/+RbL0iSaT
by2pb0bkrA3hKDi3zVTkWjiXyp77FKhTAxoB2OwXY0eVHHoenMKOfIaiTz7Q4r8Wx+lJlZXyZCbQ
zib9DuYokBV+LTRBq/OWfVYI2usUiwDSkJ/VG3VzAjBky6C5+z0ds4Neop86arzbKr+th1cxfFga
pE2zgM3QjWrrDtBWka0oo+g2i9bCaeJYmOhpiycUhv4Y/s/tH4Dpn0A1f56/zpionL+IfI1AJI8t
kbUanaZhgfIPT13/S17wihdlwAV7x+NKDHKHZEyIOHieYGXTwOsVUdzzB2r0vZ34z/lonKotWa8s
kQKTlNVTZLPUQTWd5Q7DMjk5JdGD1dQnuRiB80w0wx4UqbeBf4ZpSyBDmeb8NKoXPTASQDZVuxHk
SF1quAv6a0k4OFndjniEKLshrnd0pOeuN4tdTrVzP/X+YCRCI7FpYE10glBMoFoGD/eFZko9aVhB
st4Fjw2KvKVjAtjJ3EkXlo1AvsadTx+Z1VRWQjkVX6yOhkj9YFbTLE+GqYHGt/iW9TpIMsMvMJLO
VIpYoja1byWSU3jLyMtCYwqvWge9j5EX9pZINCi4uZmY5VU0VSUUSClv7XuQSAOpMA3hVl1/HEog
Tiaznc2h24Py4baV2FzP1RhpnKi8mio5ZQNhpp67VJeerXSy9TEQJKlEF4r9fRV3mwBnCzLcU1fV
Ikcfoks0m4K+KtFK2N9XIjJrKBZawFPQyTj0c+4hjrpDD9uH3Pv12rKzW4lR4zQoURCAGBqCXCU5
k9ISrOQfnN5VBhfBV0nfBw3Fo2x5HvEeA1uq0/j0HB7+TPV7omsk2jnuGgWRngYKRcvJlMcGxvXy
n/po3g2xKXDmm3IUqmrUREM+GpHfbt0IejW9orARmJ+LzH2iB05riXAjtzfPUExCIQeVX06K1lI0
Kow4oPAz3bNp8eiefJNSuzyzQpT0IsJE2VzVSh6nEA1qGeD5gR1fqD+kl7DwJCEBJLuF73zFSgan
EKNKylkZkPVTn+djsK8YoPAB+fxup3m5l11E/SWbBsgAJbWmMV5RPiug90mg5DVih0rGoMTsDUHl
Wt1TFsX2bfOzaRdWgji7MCPlE6cJcqk1aJjN+UCXViBh82mqrERw+pCl1RBIyYyQDlw5QCr26KHw
/+bKMQ+ioGuzH0ExVSIDPslC5xnnH+ZgKpYRDF1AeinvMGt10Q7NLnVqt/osO6yhryg+cquuEvmc
3TDgKdMWkNhOfqJdknInixqyN9Xh6vR4FGTWc67qEt6FUvEIemfbWFANJSBHAZn0bX3YvEwrSdxl
MuuAFjNFHiFPD5KJmpJfmLv/TQR3l/Imn+o2gD608teqAS/UvhfNJG9q9WoVnEGdM6muNIojSeL4
2PT50RTSJWz2oKxiH/4NOI5hlXfKAEV7XFzGBquMaI0FuvA98VjXWfFJfxmP/akUbN+2fb0ujn8O
GuBf0aoYzkl57KnDSk75JflRoNKYO4zaTP72oUfZSiL3BlTlOIqmkr1kSGO3HXI7U+WqgQj3b9tS
rORwEXmjSKNczGy2D0x02q64D1ztoD5K+26vmcLR000gr9UJ8pXpSF4aEDhDS+gARig2vFg76afy
OPzQ3PRFfyReY6dedZRcUXu94D7zJUOEL7UcMMQrOcLY/Cmcj4r6U5jqEdxlvmKoNdpQ9x0ccWMg
TRaZNriVbDN4un2dt6COtfU2ciajCa1YqjJA34R0/pIH5SupdPTyFB7pZdUZc0x4VfRRr7MnuVJO
STp/W3LzHGfdYTSm+6xBlZeYuzYDe70KHOux3wF7eodMn+jibFqFVVTP+bq4UyIjCxb4utnJenB2
sM5b8y7wpEsRIQG97JKjCPhRJJOd0SpaRXk7MPBGQuCQeX36o1Zfb+/+5hmv1sRtPiAe02aS8VAe
6seC/FSUX2ip+IhPWMngDPaY9EscBsj26kDFN1+S7LmuvnxkGYZpEBWPaY1PSraDlpqxBmO6yMlO
UuRdnQMg1ggF2SVm99+FcfQqhjMw2kKUpA+xknQ5VOEPLbmzhu+W/E1VvtDx9/+2JO5hZ5apaUgs
2A6k3WSVtkx3xPh2W8a2dl3Xw2k0mfRQS3s8HkNypMp5ElVWty3yasM49Y2UCExpC3w1a3NmxWj6
DbkMBL3NHq0aohHlP+/qW+fDaXPXlknVTFADNhLNng79DpCUXv4bbS8e/Jwz+NVJv+AD8O8EMDCF
0/rUcnSbONFjA46GwM7d0RcNimzvA0gl0WJuUs3knT2p8rCyUlzjztWOi8t4jXNnvs9BYFBcRN5h
81SvwngHr1RWXQ5jhgS2cQqCp2ER5AI2b8Hq9zl3HpIwqSOKXa60YZcBJUBFD1M9/0qHS5ceA0ug
pJsmaiWOu3RzV9epxXrbZkq8KEx2/WzuR134RttqC0FG999nxLvzWmm7uILPAfdvYVOQjPZq46la
4NR1Abxi5TKrc2THYeIiY//r9kUUKQjv0YNlzos5Rkudts8eDJCGpI71qu6JhxSmX4ne2KIt5a4l
eAUjdRoRAkrAjbceK+VRG/+6vSKREnJXcUkasuQSgoe8OxPzs5oIkvCb0ZdKgJSHV65poBr11jOi
bqEmTQYtZJXg8kh2mQs6qKfAZdzQtdfsRpe1rPd+JXqwbS1tJZkHGquCpVyiAq8pc/QK685sBdSP
zB/yVmz9+9z9WnqtqIYF88hN8toVmZMrTk0ey/lEFIGkzdLQWhR3t4pALqik4G4xMJP4tPiNr4Pl
PTm2gpSYaM84b5YWmT5a6At0QRKDyxTamKXwb2sc06h324byNWAUFYzT8hnsOTXVDmUS2IkF6MrB
a9APdlQ9ExGd7mYPAoAF/yOIex2m1ZTOpgnNU75b92wifjlkbuCamME3zr07uvG31BN1+G7r+0oq
p+/INEtoD8edBVucYuue7Es7wIS2dvWFgWWjKnpf7dVDkOLN8ZGSzWrFPKMF+ioxLTprgIu0Rscy
Oj+p8gMaYgXNLJvJl7UcTvNTksxN0cVsDutvUqr6Uw6kAQaW3QD0w3JlgW/ZfHysJXIXIA7mYRqn
hjVfYjLQLgpAucffuxb52vBAvPwgHRnzn3WI9uY3+QGsJ4Lsz+bFuB4r5S6GBRIIQ50ojrU81eNx
mgXOevuKrwSwD1i9IPQs7NspwQrJEZiFIErubBlje+jREQTHQkmcV4HLrNDJaSAuaJEo6wM70T+r
seVYMrqPcydFdaz8aRr27Wu/5cvWJ8g5mjiU4qFBQ4lbLeeWjLaSPcqtaBBEdErcE6Yj0jgrMTax
0wEU9hsbKliFSABnU/o8UdOFjbOUy06KXvpa8EDazPqst4kzHyDOBgJEB6diPmOEzKv3gPA46Y/U
xmMGjaHz/n86FX5cTm5oPWomUj4l8evQH8pTWBw+IgJoOmh11VWVr0a0EmjNdVbJU5bhuajBjbTI
960lAsve9MbyVQynX9qs9FOm4oICo9dOtedFR6M4zK+uouN/FqjBtjJfhXF6VreTWQYsqOmlHe2A
ORHviiQTCPmDcffeU16lcMpmyB2YnaQGAcZXxkObH2WPEYCDyAeAptYlcLNT707gYJAdZiikM4Db
yNPt09tW+Os3cPo4FIGKsA6Fg5Bqp2AeX6ZIFsQc/2CQ0C2qEQNG5s+dWJm+ao5BxWRBQ8zGV/uX
pqrsSkFjIsgv48KJa7QslQcavdxeGfvy97t7lcpWvpKKWZE+giVEsj0xf/RFeJi74oRge5dLeIq2
qqM2f5WZSE3Zmd2SyhtfpcS8H/KfLmZZfqck3MeL9j3WwNxBEoDjLbZc6wLXtfloUVm78b/2l7sa
xmRN1SJh6iU59yCDkn36wmDpdCcHdLmo32I7vLsK466GUdUshxQiBsmT2B4XM7fzpcD4azieutQS
NURs6+dVHHdHmoCatToxNLD8sVMeu/LTbS3Z3jxFltFqBgxxRJNv1cRMFaVPW+ReMLyC64d+Xfcn
A0ps9pa7CB5Lm4tZyVLeylKqpuqtCfniGlCQOCpD8PubZmv1+1wQQ+gAQKMAXdkGuSjTo5RHNhki
gdnaVICVEO5ewVyM2mLiiZwXIUZLZk/TnrL+e7aIxoO3V6OhLw9VQApkpLe7FSkmKEMLZPnC8ZWM
pR1gfBANq4Lbs72c/0jhEXLicFSUljUVp8WDYgAKDhEucB1DIezy9uFfBXGKVgFGL1wGCPq7A687
yOjxsu7me0RJcAF7eqd+gN5MQ/PLv3dQ5/RtVAc6Kg1aOeQscSvzaSSLF5pPqtCVidbGKR4IIKi0
6Oh8mPW7STm2quCBvGnLVwvhdK5G8TkrGEiOttc91bd2bDaL+CJwuW1dMC2L8Y2hB5uzbRh7ovPE
cN300bCbzgP8YNu4RRC5AqOzuV/A9Ee9xcDEAA+pkkmjXtcL8pAzspARI1KVbPUu+2vY6U6yM+EQ
fyiCR93mbVqJZGtfuUOVqnGiMcwpczz11SetRrKViFgaROviNrDtFlAmNxBCdU9v7/rs8fbGbRHR
4oV93TjOHeQF1SKTIlHS/FyARwnC7vOM6arFl5wut4ejuZs9w+t+/42S8JGM7lo6Z5GSIZHCZkYM
GumgETYAt6JIAhO+7Y+uK+Qj9mQJpjFn8Pl/v70LZDS0h97D4Dnw5ssvt/dToBQ8/Mm8lHOAPkeY
n/Q7kLib5CAFn2+L2H7xrBbEGaFwSbNlBJ6RW7k9UoSYg/KVhxicW+yMRl+EgSBaEmeKhiBLI7OQ
MAejj84cIYVmtPt5Xr7dXtamRVqtirNIgdUmBlK3iEskj4Rfo2oXWRge3rexaaupTfX4I35qJZCt
e3V/tRxV4GUG7mWszm64BE5Y5zBQsFNDuL+9tu2AfSWLsxUJuN21Gal2TKEYe4Zb0QD0ESHRRWRw
t2jZ1vfZ4gyG3JWSrsEeM1q5vbJLn4AbhQDdLg9LgxC22I1+7dcfGWZc3WOLsyJK35mzmUJHkumL
joGw+EuZfsRjrbaQNxVIaOnWgEyFtgcOh9cBphM8xUhh3T6q22qIGPatVuhZCn56AycVJEepfYxH
v0ue1dJXqpcmxOy9KBwX3OZ3Yye6qmBceUKX3gRIE9NP3PI3S/Xre0YEO/4of9xe3+3brBDOeFSh
GtdolEaFJPveD4Pd19/GRcRYstkDdNUHhXA2Y1k0zZxA7omcrgKHzHSQHsLjYA+AOSYuayBpHOsg
agcTaD/mJd6eXjp3kVQRhAHGZcxsRIS+9hB4EQG8cvUZjBwOw6iwCu/2nop0hrMkeRdRMucKA6Fi
PbGD33o1OLrNw20x/7CrGmWzGehm58Gn2pJKHa1wtzu05SDsdcADhN49dAC9BF7ryg673WPkqd/U
X7dFb2vNVTK3r3UVGpLG+r6pfKy01zZ6GkVtAcLVcbs4p1b/N09PcoDGAGM//R39kCZ7BH5s6YHO
urWtZ9UefSHWM/v6dykGNP/+e18561yWcbGwcpyb/7V4ppc/UrcFVqkG7i0V0aPkRh8KHa8COSOd
lINqzQmieynzjAAIMZJjSqL+UtGZcTYZrb+SobG5ixbYu7Wm283U22PVCpRfYb/zdvcAIQfEDkLA
+ID/459hljybTYFh5OgA6DDFiU/zEQN0DkboXpPRbi/BwXAb1C47DEcN/nScYzvz6/vgJ3BHlFNw
JzrP9wvHB8mqRahJ0GlNuONsM+TCmjnEWyBEQacHlfJYIsmpCeKH91rzVgx3iMFY5LOqRMSl9UOU
HMpQAKiwkc18K4A7wGbUVavOIUC9Vy27AaflAFxbYHOjlPnQ7ocTMn67BdjK0gMAEOwKAMuiMpJo
jZzTVeq5zdsyJMATA8bQKHuqQgV+XXBaf0KnVRiWgJTBoEWE05pyOzNeZ1I4oyV45mwUGdlemira
xk2oBN8D0eWpVZUNWuk6tzkvbr8HgDwQBMCdtMdw7l7dVZdiVzzG96Ls3gbZzFvJnOkcOiBfDe1M
3AIPq9YGCaKjHfKDvGMTpbet9PZpXRfJWdBk7KNSmnETab4n6nNjCTRyo0CMtWBCkDL8Q13jp88k
o5AHbQjInzYk1u1DHMXR/Qg9P4OzONXTeC9G0ttUkJVQLmIBsZZpZaZJXCU5AnOFhr+s+vX2xr13
4G/XxYUr8oLBUcwL4qapP0fUqTS/0zxL9avEV6vYLv57XMe38jidWDL9X0sy0+8l+QuTv5Mk0IVN
q2wgnFRUleqUB+SrakseQAu1uFR7TJu93DzO+nM03xvNC9FEhZeNuAsLMqARVJUZWCSneQ3Yd+dU
aYi71OkppumXUlGdZZQwUFOdFmW5S8b2Upf0ZzgZjq5PTlGSys7U2pni1Iv16r92sG+/h3MBhdUt
pCwnfE+P8c/YM/vXtPtyW2n+MKq8c3yAHNcN7LGFcPdtsJk3nWEuKGa5wL0JbQPNmWk9vmax7gTa
uMtSmSFZaaeypIkthQASToPLoueXYgn2kwYTUMzPVJ0Q0pSqv4TN1yxRvqEqCDea75Zi2ceDeR8M
9ZEQ3c/G9EeZ6hikVjFlGWDirrBssATthgxcPbdXxnbn1sK4G4c5+4RWMxamm8eFfjIGag+ZYqOT
6yMudLWD3L2bqrAJyg7HlKmf1fRR0wUGa9N0rH6fv2cGso/QSgKgpvp+MDu/GMdzF5YCbdtIolkK
9B/sxSzRaWqcuoV0olkdBIvbTRFKcMOoOGa/uGFGng253odG8KJX824yOy9KZUedB/S6LP1ums3E
xjT2GSh3vgXULqsy7rIu/ta2w0FPNff2uW7abwUIUJiCRUoPVuGtxvYJGc0AXcYsY/61j516stPU
jtDhMzkyrqKj+NQbPlkP/z08KDYIITTBP4qFqvZbwTEJQBWWZSioJcQ203NTANQs8W4vb+u0FQ2h
qGUiZAC3wVshfSw3ahQZUNsCbXJpcIi6xQZgtiiWYB/LXw/Q92hQLJkYBp9QbMF7jzHeFG22n6V7
Ex0HOaDJ3cCfvfkw+4Nk6y+3F7YZQygalIuVbXRAnL9dmRVX0QKDQFwYEDyNWAxR+R1AT1PvIzHE
WhQXdGpNmYWTpRO3145SceolUe2aGY/3u3ddCxdSSlVJe8AZIQnwuHjDIT2CT+d789e0Y4/XVAju
zg79hjgeThVllHroY2xdcZ7+bF3kNn5+gHghViWzJrdEcfo3VEFWqw2Ftanv1N7TCoGZ2chk4xZd
1cDg7DLandR8nqB4jIkO8014I4fHcD976q77JFKELSeggNARbcOE1Qu51YQhHlHo+EZoEhw7ckYL
G+aXUZ+kIligzWtr6IB1Q0bDoHzGsgH2/qJSRK3zUO7ThjxOXfREdVFLKLsj707HwH9n/vkfPyoY
zvkUErUnbhMMO035gRex02EgdgRfR22KApBNXVhJ4zyCFCxSKnd4u02LsVOs0lODStAAJxLBGQUl
6JS+kHCRDIBONsnzEgsM3aYGrNbAmYIshslRSryjhwLw7RSglKU/WeNuqUXDtqKz4WxCA+ydKVLZ
i71XbSIBK6l6zJJfy/JdE42Ub+6aycAgUP9G1oITNURjA6AtHAxdYsaa8KWYhMvZ3LirDH5OQepn
SytB1+ICKcOuSWGTsrBnOttU1Byz7RlWorhbmqOlulxMKAEjXcp3kTcDQ/RZP5YY9qCFe9sPbd7U
lTDO/tRFo4yWPgN2LiM2EOiyUt2pVPqIFEBpmihKKvQdY3yJwDkzSAz4kX48oB96P6XKSUlFdBab
irASw2l3DTCTamwhBs+hvRZXzhSGgjfY5n4h0EJBxiS6xicdBn2KKi2EWkuttBtLxHvq7Cd1K4hy
t1dyFcP+vsqgENqj8auBy576fWQ8Agfp9rFv/b5KFApQLEOn7wgLi1ofanmAjqXLJ1Pxw1DUhLrp
2NYSOGupjUFISwQ+bgPXtrgMWBoIR2fm2FLvv588tJS1MM5uFnOSNTqAC9xJ014UQz2CZ1XgqUU7
xunW0GdJO07YsWX6UjZfg2p3+0S2FGu9BM6IyWlFaTMg0ui0p3h2QYdrh6LOgC0jBp4LFaRmLKDm
ewzJTIZGKxS4F8TqVgKQntTrQUZm5KIxyo3ueJyIouqE9fEiDOBeBxoZUiVuYZNZXSN/ArjnTjtE
HqAv96VXfQrvRRnizfMBTTbLEbN4gBMYS2mq1RJim1n1BvUe1IP27QPaaL/HklQ8dxCt49LwzB3y
oFO89vDSytLkgXb9S11lra0XJLILqccQb/pgpeEPwOcAILhHmlppj/lsUMek2VPZ5qivDJnTNtld
qfWHIW1Ce5xQWE00YF9H/u2v3T6A69fyLxp1zNO+iv8cAKDd0QSinjr/53JkNJflc7YXJUV1pqB8
MKYiMSXjtQa4OP5BI2laqyG8xIVXrNmuo/6zOmBuMgvSe53kDzoxClCxmt+Hae6RRAFUUzQC52M+
9C0y4Hr5I6VWglmY/jfaBu4XYtpGprxkVu4a83xJcsOb++QiV8C/zjpUcibzVdbNgwpVjsZ5sEkV
p26yhCc1U3+j9e6hodEBCMZeZCXPVomx8JmACDaHrsdGPNqz3ADLH8Q9NsbwH5pa+SxF5IEai6dG
gLMMq6eyTs5mEYJDsijPAPOMbFq/FnF/KCPzeRlobMd9h8Amk8+hNIr60jYTcEAYR6huAo9WJcxi
rHxAq8pNEaQwavNxBKks46hoDpUXgUKTTX/2L0Zni14Im1ZoJZOz2lHT1FkS471tGYmvq3VkZ2Z+
Hq3lRaCem6YIrbhUsZB6fgcFi/6kgQQZ/KjxOLndS3E/gP9sShzNZfiv7X20yxz5AaDut+Vurm8l
llmR1Z42LXv+5FBSog6JrZmaQ8LsrC7j7rYc0fK4s+tkS5fNiFmjGtigkT/W37Mmc3raCxa0KQgP
LVg9C686/qWlTItZMXgYd9ChxEV9J1F5v0xJYk9a9PP2orZCelU3gdONXQK0Emdil87oqTEhVjSt
V7l4zMgLbQ6KjgGrT7cF/cktv7MlK0ncMeW0rOSWGfPoQI7asXj4QyR+DvZsLDsAcbRmJ0/Z64wS
WbSLLoz6Kvdi978fBITFR18/kOb+9PJykbg1WEAoLVAbmZJXq7iT0s+317npswwEkUgAaNY7aM02
kQM1yfH7Zf80S34qilk2leP6+/yjBfZDTpHZJG68hGin9jvgAamz4Va6YJxKJIjbqDwty15nRaSk
ldwR3V1D2tq0vI+s5iP6zrpOCdrdzXd4llNSA6IhxAVG1RJMD4u2M4b2M6idT1JXiVpQN63Fyhpy
YWWg5v1CWlhghbpSeklaz6y/31aBzYrw2spzcWVi9XkJtj+CHqgOo5lI3Hporfku7apdutfc+Dco
Gg8G4/ABhpCjPwDL45NoZHLzybn+CC74rOc+aq0A9y07xP5LfIz3+aFBoCAmWxVsKV8aNloy5KME
lewK+ZJpyjEk9UFtRe8nkRhOIYdeUeJegqmaq+wyR4GrR3hAV5YgX/OnHvTOUF015M8raOVP5BgT
oJiKhD/BUIc+tpJtFdZpCI3MbovmpCXVnaG2/pxWXhKh0cww0l3VFDhXjXxH9qrwVRV8B73m0FY6
pGNyQTViN3UUAOyFXyiJrQTkJRiKoxVbzxnp8l3apbYxBLupTx+TNHwBvbrgcbhZU1ipA/9OiJqg
ifMWq2LQFOAZ8Kwd45NC+zADtnPwUae4sEVtev+ghfAtFAl4xJDcoeV5ESzg31swojPhwZi55Z71
VIK3+9SLwmPmq94f3FWW8jYQMBdkJtsKepjBq9C96S2Mf/WCtgFnuogL3tsejcFp/GttnO9EWqWT
l9HE2g645uj6yFzpWQXMSA8EcbfyDVs/tu6yA4uch8ziJ+DDMw6tiwh2ZLNrQl19COdajbSnRU9Q
Pxsd4gTHAgtnsOY4Y0SVzKX2D4w7r/xSubct3T/Es9ctYHd2dVdSuigJqMuRavJbvEhA4nPPkFvT
fXEqgS0SfRcfs7IZsqxWyxzXSuYctIkZEBnuotX6HR4TuV0F1WEqm89mA5IRPT+1fXQ2k/C+GKff
Y1U95glqonK6oMjbmzu1jL9KYXvp1e47bXtiBwW9N3LzEZU4EJ+FDFmyuie67KtSeOrm6q9+zj7d
3rlNY0ZBG6UZBpAsefQIzZRDCox9JGsMYtf0nBRsZOkjLvwqhDfMJE+DKFBRiLDwzjHzwz7on0Ul
w42eaQRUKyHcDZ9acELRFsqn7dkEu+wbB33PSl6ihNBmQLISxF3vMLPiBTEk7PLU+TmonMoSEF2T
3c61wAVsahjVkekwVBNADlyMsMQgSZxHCQ4NrX/SQW99AILaunIkikANti/QShQXKpiV0iRWjUUN
HqMtrC/Gr/hTAIbbwVGPuoPRaN0hxLmtfBvNzOzMrgvkYoPWksts0hEE0e+1YWuObEtPljMdm9hh
0H+xkGZzU91RFUPLCUWihfc+zajV5oLWRDcdfpTx52A+mcvX24vaDLxXIjgjGFDSL7qEoEtKs8Nk
mTt9FjaBMxV752FWMtgyV6ZH7mNdGSj2zXwuDvAvp+A8etTuD8zEi5AZNjptcUoraZyha8E7FKQV
3tPaY/Kguu0n07SR0Q8BYAUyFSfamS7Ic926dfRft/dyO9O0Es3dgAyNSkYj47xQr/gKzkJM7DWn
5Yn8tHC10REHlhOB9xZpCHcR5BbGMMhwEeJoObZ5f2gX8CROHzKJq4Vxmg9QZJWMQPNBskA96Et8
pE13SC1Q92iixlCBQvLk7FmAd2gdThAFVqAZjyhgDQsM/Lb5wCsTt0q3NMoP8WK8MUgMViaLM3Bj
K46KowqRfnTQkN27zasKWmz9QWtEBmT7Ilzlcra4jvs5aJSeVQIGtwPpz+JrD5od3LMOTe3ptjZu
q8ZVGBdnkaqDp9RaNIzU91F8P9AHM97fFrHpW1b7yBmPBPM4dIihfW0JRsn0RTVeEvVb3ububTmb
nmUlhzMg1kS0OmdyzEb9KwB8WR/IeB7IPspSD1HVC2zidtS/kseZkJr2eTYDAQ8havyEB4yFh2jg
Am++BUxQ5EcnxbcO2kkIFrS9TougCoX8scKPMEu1Dt7KEqGxfk/3qcmA9x7qPUMoAqkzOsxT1D2B
kiR2NP9wI/4jmR9rVvsiq3TmUINLfqftJr+vbONXgDyvLeOVk7rmg3QG5N7tc90ujSFj968F61wU
VMVqhe5KLFh7pPvcn06po+7bc2LnXuEIYy6m8e/90FUad/26rk1pn+BVVSTnWDsl8UO/3GvTZQII
wpDZoe6Sfl8PuxrkmcL05AblF/NLV+ncfZzbupLlaCEuWu3+qgL6u1KAuq0r0x0NGgOACHh0KMnd
BM4cmzTmc60tYJ2Lv3WTfkrk/q+pSX/orbxXJ2B/RL2vGfWXqNN2bdk/jEooGgBgnuPWZvF3O1L6
ZcnR9Vck9JXkNXLSINShVftFWzC3OGkvetkIKoubrYbrPeIu+rLUAfYBZbni/HetDKVST/lGwKms
YmbXdBgv2vSdZTtnXxc1bG5bzOsJcde+CYw0qHpcAj3xYvUuJ15qPN7W+C2LqREFQaIOdgfjT/Cy
CoXAXCtJqcXSS9GnCmWTRDpN4MuMYlGX69Za8D6CLE1H3zJfdUxpS9NeReKCltBsJXTC5psZiLoZ
Np8xazGclsykampQBREX5GCOET5axrci+FLlX5vioZphMQ7YUoE3EArltCTskmzOCouVgxjbdnoM
Lyw38v+YN2Wfz1+C9fI4jUjiuh3yCtHx4IEG7LUFwqO0Gxx6L+0bh/jSQWSjRMfGRZAzNaRhsHAB
aN49aLV2UurEXYho1mGrQrleFxc2mtNgkJAwW1QtuZMguQaW4EsqN0+xHKAapL1WS3+x9ERwdFtG
ZS2XiyORtEuJ1mE/g+JOp0+N8V2eL5N1l8W+BaLj23dNcHh8cyTgb8wo65D5rLXgPMiFH+uxIJIU
HBffRjjWaj4uHY5LR6W7z/2AAE08eLm9DpEQzm3NVdDRRUVJIcoiT59rOysA/FCKDP6mGBnFLKop
wP7lG4xHQ2+n2EI9ocUknbqc62Bxwry2by9mc6AOLL3/EcOtBh3xUtcMuLzhK90xfI75E7qUDDT9
ppijLVDUtTAerGLYXz7KzvgcY9oUL3rXOphueC8MuZi4dzd89TmcV67yJulIDTup2+NO+ax/SffE
QtTD0AZCF6X328vf1MmVOPb3lf2ntWYuGiva1CpaTUGKCuBu0RaLDpL9fSXD6nR1Glpcsrn70SsY
RKl+xZMiWMhmMmR9jpxplDMlVyMTG5edQ79/LPeWo9nTrgESMw5POLm+GSqit18xNeY/UeN9uypj
Ttu+HCCvQXvwn6Hro+H+LA+lGwtzZpvm8SqL7xjRggzVGZb1J8cBU9bhnrmX6PihNP9qTTyexlSH
spKkuNnKnoU4IIAFVk2MGpcifltsRh4KIAYMJOhA7MppBbWGUW8H1vF0Kc7xXd/Y2pGlsIJDLdnx
OS3t7E47x5EtSkBuqvxKMKcoetAkPRK6aBxfALnS/MhF9MmilXE+c2wjM6tBTATIovpXGsWXStaf
i1z6DRgRQfi2wdRsYQLsuouc4yyIVEgmBuLRzNWdUYL3RtSDUJ5xlIcOQ8DjIXVDT8H4fyhMBm7A
pL+Vzd2AQU6CCmgyzA/MD2lC7sagdsK5Cp2oUr/mWX6XVonTzF1pG0V91ojkBGnuSua82GXWfF/y
l7yJ3NmsjoMSO9OAvuekvzMU7aL3gGvtKk9LWrcarM6XJX22pYmWtiZln5smfEJa1NMG8yDT/kwy
+fkDdvG6rzybjpHFk9EV8NXRBPbV6d4MRQPjAi3h59kWDPBNxgKrmHezPVRfBhNMhscqEZHIbVrf
1Uo4/1aWQx9ULfzboHVOq9d2KL0ClU5kfjcjqZUYzm9FbRx2SsCqx6AwYfc4e0YcvOv8GkgJszvs
2QAu8S1XlF8VrY/zYLqpLZPJyoUY73LT6WXsdDstZdH6BFZD5cyVLJVj2EdQCCAX30ffQEF6pA+Z
nR40y26ROA69RtQRtZV9YXTnFO2a4KLg2beiWAuGEk1o7jJHsy3n5BhVxiVPdNfIhtjGKIcgetxU
SYAIwhqj9QuwJG9dGsXYGKhJkI8Yw+I5NL5JctCCqQX415YlELWZ0mKAhf+WxanlohWjWaFqhjhn
8cDcjKwn0o8oYHT2sKMesCB2H8L0gMlaSeW0VA2j+v9Iu67lOHIg+UUd0d68tp/hDD1FUS8doqRt
731//SWoO3EIjaZuV2+KZSyLDRQShTKZcsqwv/fMvbxX/BzkNtlN9dy7q9sCLpdjB54qqgP27OE4
Mcv5aJ3M2oBSJ4prSVnYnZV6snw7JaxpZXPLNXFTUKkSHnvWYU9scg7byvKQrxM2sxE/6fVN2j9f
RsizxQX02uM5j+EB/TeJM4Q/0SbJ2uYakm0GICD0Ssg4m+7imAByVDYEl3qNnl/HXyZ5VLaUUYjA
RYHXaCLfl5voWzm6YZb6Ri5qrym1r7mVEimg88v4bpI7E+iUbwdZXbB10UOfvw4JxUdJGeAOQhsP
fbqxIh749Jw475ytkHxiq84f7PeP4NweyrFalUc9wMvSryU9OeTbGmxKGQqCFKZC8lT1Nd48uq+m
lavPY9hmiyNEwowLAx0fAsQTK5EKXdjK/fbSefcfhTsUWdfJ1dK89V2kYfeQgANmBvlddYdpa+Is
nM/QnNjiDsNcROPcrDiALIAu96y2LXnqFW2JWmn285O3TlvOU90luNWVuncUJClZp2knfV5zwi//
AKDve8pFmYaU6CWKw0hd5IicRa8FK7vpQvv2UUYPpmmj48+rILdLuBJzx0u7xgWctbK2wgoiL9yD
E4QUf0rQFFeiX3l4GRPjq2dvwJNt4yPMvkaG2oSxdSxFR7E6d0liXzLFW13cdq00vlz+urOxBJuK
ZFlKDZfgx92Li0hYlhI0DrGGQBN6KUqf2alAWDnvI+9WuCWUkTopWwilu724azOEDtanSM6dKqEm
0M9Dy7shbvlAAJ7IMaNhEZKvy3bfDE+Xl+v86+PXeuGy+bhemBtTleTndSo6Pov6GJslpmSPg63b
zVeQnKJUE87Qo6dONIOs3/3w/74NQpsfTa+xJiyqjs6bwZU+Z9+RCXXipwEKFlphb0eodTuXv/X8
1fNuj4Npecoxw5biHhhFdPkJheLKxugoBTpCc/FWkcYfg4jE+WWjlzcQIyMfP7JfKvRhsvXdxIdm
OBj1/eXff9nf0df38ffHRV6D1ASeKA/30nTbDPdaS/gItW7sTzgBxKmPpXI2cKTSPreHKvFWtXX7
UvCETQyydjcVVGTJnO6SZ3AQjE4+q6pLXKjxdpyaye5x5Rm+CVZaEW0Xi3qHXCDe/US38OVDDTGc
j99ZZ1qxoCGBWQ0rsbeHsYco+HXSUrqlZ0uj6smh4+BDGrO1YOJ17qfVUXzDtIvRTnzd1eH8itcp
furffbrsJ+eTa6qoyOBVsRSdH+dWDGPOmvTtrs7eOv7zt0EXxZHtzJtJTcyzfnlijtvCFZ1bZpkO
yKDkT3rzVWg/WT2xXwz7fvOSExPcfkUbRntimRU2jMwR86usERyt+mHWu2V6XEx3moluNOqbuG3r
RysdY3a3gC5KKh676LpoiNHUsx2kSEf+2iYO8I0FY/fZjEdqv092UBM9JE7qJTfmbr5lmnQDmo3Y
ltFNTme9/90wP84wWnlXsUesm0eftSZxxh4N0N/K+Rvhh2djxhM7HOoPqQj16w4orNxIuG8YJ2P0
iDe4X+wzKsA6e8Oc2OIQX5dq2VqMkSVDma3mZgnFW9W2gsJrnsYrKkY9i/UqY2zBCQOHJ4f11qqW
6cywXijia0Eq91VG5XfP79K7CQ7u21hV8oYNTWjmq9IvriwfenMv4h67vE3Up3CYX4xDIWQbdsma
wEllgt9LEMPLJv7g6u/fwkEEZtlbVCuAt0y3rd1rJQryeTDsmZ9LXnENPw/N+wFtkNTo0fnM/8lO
cdBhSWwWj2WcmBolnDBIvcWuQhHz083x35NXImNxYoyDjVjOC1Oo4RZ1g8GxGnRG6WJDMIOINP6A
8O/ryUFHHPUg81vgG8nOGu3hMAaRmztpagvHFVIcTUBOtpw/X78sqlzwuK2LOaxsQIPxq8iVB4u7
pXFGN7LNENVs9PkEl52G8H9+iqGQJqtrcrSQyN22r4QUC2oUu6SXvUrO/8v9wjqPWVu4+ZtUp5CO
cqRC5vdteKgP8oBR/ssk5f/ZawykaKIuYpoE488fww6pTnMZ/GQKOsPiMN8PYQ6uw2xPbdbZy+vE
DHfapHTOlwWpPLfJekccb3SIfOezf3l7znbKqidWuIM15fOMjqhNBTPs6G2H+i5zY9VerwtfFWz8
153iWD/YEApQn4Asah25Y6aruVLiya64bZ7Y6j9LnTvqGE7bzba9TsZtm8zEgTvriyffyp23cq3B
7hFXimtGrZ0aTjOyyeZdajwSi3r2mL0bekuNnATgwtppy5Z2CrS52n+6nRKaL124aTY6RoLUj7yW
Quaz6H9ikLuje3lNJ1PIlLcMQXNbufURhbbZj/zVz8Lsy4ZjR7CaErvHz3qtVY1ujQjfyNjKJdwD
jO5dDKlTQJlhS32ylH2FFKOsV5o7SIc2tusR2PEwzV8klN6qXbtSz7/zoT5Gh1VZBOsh2Fk+Glxy
Abq4c46l3Dfozq2/5Ef5pff1t36A5kt8U9N1WXbIfguMT2xyQcKixMOqJ6XijomjB4x21PjMwsgu
XFaAc3XPBnsnJMmpAIj8Wg7LrKio5UpNFLdTwLdV+djGDXR5b7cQu1yzfezmr5TvnHXXk+/loK2q
82IoYoCOEKl+pZX7IekIYDuLnicmOFxLq1Sxxg7bGKnp97KE5JCWeWI53V0+6pQZDsOWxJK0mmnz
tap0payRPa3105BRemiUGQ650GGdaB3Ge11NOJYmCDXmmzIlDjRhg1cKzcACkTTSAsxP0fSzxs6k
aw4Uo4kHE+Hrv/Xdq7Ugl60lu+CQuilFxe4N04mL+TEb8ydFMr/+1QaZ3IuijkdzTlOkjrb5Ki9z
8FzEsEgpbZwvzLy7G68FWrRg3DHGBDAF+VM2lq9nru4yuXTkaN31uQ2l3d99GIcZxVKhdljDohhh
StHo76dJD/Q+//53ZpjXnODvkhliIkHiEorGhz5+yNfnXide6RQImRwciGUhinUbQdndwaz8TlzQ
8Ku7o6uCbjKywfsNAVeKoIXcMQ4geqs14mlD9NHvR6+8Bh+tvYT6dzBu4DVjXqU3VGL9fLh/4iMc
VmSNniQiEO/tDZM4SOMztvjWLa5lG5yhgk19I3WiOdSYcsNY9ByBaqIinJsVzzJXT21rAmoJNOc7
peq51DVBbhW3lO6WFWOgGoFM54PU95Xje6RGbd10YcZegerYbW5zT7i2nMHr/ehQ2ExguHST/abY
lBQqaZhDDyWtMhbug4/4YQIVwRauS5AGkugwNlnWHmjczqMfOVFsU/VrAif5TgREj1UEUh7IVSGd
ZHp16a7mIckfsvnl8gmnto8DkiwtBUlDudKdk6PWBDI1Ekp4ocUhiA72Zn3S4R5ZinVTkztl1t3c
XIib+EyKABOuyMGqTIkN/+BQpJ2HcTInKF0nqa19M/dKqJV2/2LdFfcFZrkEAhjPHOeP9jgAEY1K
n+poVt8GuUB8D5VkkGDbS2mPnydP8ZK7ZvrXmP/RJIcgQmxNTS3BpCE8rhjMyeOrfKF6gMkP42Aj
a7VFrJoVwQZrh0XCbx3dHCICszsf+hsBrFSEB545Zh++67fJIygqgvgCUZR+1+ESqPCAyVzjvs4w
idfufgqzCYcqoF6glM/ws0faNGgDEtIQIcQlsB0KP/GhMDv6TJmoHcgcO3PBj3H+x+/k4CSvpyiu
RIRxxrj4luU2VuPHm2WP/UC8rckv454xWbKhCBRjSdGkgV7A/RiYO5B+ocUgUEO8QSl7v8PVx0/j
UESYDAxUNoge1SPrK0rYRMaX9QXqtdo9U5aNnWq/hlHnTP9+YuejZQ5fMMGAFL9S43IoX9r5aGX7
rSVuuDMRykcbHLYkiVFG1gDpto313TQ+5iO6V3AFT06LPjTwxnooyYTx62Vkpk4iTyKXKUWJ+bDx
Z8SQh7mXuNr9gEPBNjH2S8Ie5Z4cvJSREtWqjPxI1aGqPKr2MI+fjHGw19l8JD6Nufqlo8CBTK5W
4lKmHQMZ5i+slgxaGs8IIFISJMFla8z5Lhjjp0BmpbFmYU4VV7J2ynbUFiqCpQxw+ReQXtR1MeGy
Lj4ProyJJPzL1QW78dZv/a65S0mBpTPx6weX5Kmyo3kCLaqMA8dYaVgbABhp7kv03wt3b9JjL9SD
g/pGDlHyuTAVFV3GroZXrvC5S0lNNbbnl7aJ/QUnb40yLZUhG+B/7OIR7MTJ/Oa1DfIQDDHP8m79
tjkYmrhBf3r2A+q0l32EADC+3JpYIvQNDMx/drlp98m0t6TW03PLTnrTqWaSSII4ADoHKZVuonI9
4mN77+eLEbFD9cwy1l2AcNJ6/LvP46KVrZuMEoT/EJ9sjorgmn2BmXD0boANMx+8v7PF4cjUYrBZ
aZC57ucvsemW1j/VaMf95z6hAgdqETkUEZZRwmDXxGKwIbVZgI7QsrZFH1VR33LLf90b9eHM8SXX
qCpjSY9x1cwoDHVgCZ6Npwrk2iqkmPt/31Px0RiHKaq2VXkiYBXloAHRZYlCW7tDIdml5p8I2DfY
Ip8cuyoqpqERAV4lyvLVcKW1qVej6TkhnnG/PwQ+fhAHIFusYLxAgMer5ZVcH/rmOGTEBlEmOARR
WrGptxSgKPSh0cu2tD5WPfEZ7HdcQCmDizeiZJ6zWQIOmpirErbCXreIOEDUZ3DYgN7UJdMzC6m4
BOqHuEcKFAmlZAovn1MqrOHZetYN7MdzAhcrV7ydV6fbtXe1M9nF6sgPyXUWNoHwKN5ftkqgvMGh
w5wmmr41yOjP6l0ttXYUHfN1n8doQq+vi+UOP9xdtsh+46Ud41BiGJeiXzo4uCaU9hbtwFjhbcMX
NbmaIS2nU6SMxO7xiVQNwk+DaSH13ET7Trwvk3utItaQMsFhQzEnG1g0ERhKqrNOmaMLDtrC7cvL
RuACnzrNBS1vysKAF7bfNvGgbo3dKihLSBQFxHlDhmowaXO0lnJfg7qVmc0qcoyp9LI0iz21BmP7
XjWy3MEg5ndPeLfEQZ25Fm1i1QgE12CEnADmEARnu+/d9DuK31eWCye8vIZ/eIe9W+RAT+qNbm47
vDD1xpk/YTLYEbwSYu2HzRvZXCtxpM+7+rs5DgDVXhuwT7GKEqdmV6pxl8zNaEtL96AJyEiXw1Xd
xtTYw/nQ6d0o89aTC2TJlnwzQK2KWssUjEvmtqLkD7BXVz00l1KignCmBZZdJO/2OHhcBdQ7qxb2
jAcmz9ejicG4ynzBSQ9Q19BvTBtdIUGX2evrGFLw9YfA+906F0mBoHrosxX5rBkTNPV15Zc/tCs2
dTV+6w+Yuco9hWKgZG55yW05yER1sJzFBvXBpLYjPD+Xq3G2hU/pbnZNX9gNmnPZa8/Dy/sncoDZ
rY20aikOZNW6lRj0kb1QU/Nneuk/bCJfI89mudHzAjZqr13tLUW4X7hTKPxQG+h7sI6U2MlvxJqs
eRIf98a7eeKtZqkLSZZpsruwSBEKj+mXoSQehOdjhF8L+IYKJzYSo8YZNDLVbWUBnDLJjVGWD3+1
R2+5gxMTECGLzIIF9GKsPKqi6FUJIMUqCFcgsPntNJyYKYpqLJNVQ0SlvRqGFEA1CcJZYEFaCgK6
KKh8i1ZOTEmd3EXriFIdtNt89DMGqEMH+aHdlb7gCo9/t3wchkw5iCHKBfmxfLyXjLtNPCrWp8sm
zvTLfXRxDinmrRyitkD9hT3xpEemE9w8V6FwTD5tTn5b+1Ww3Ei3y61EAAbl4hxepBIYw6eSPfbM
wq5BLmrGTkZ1vlI+zoFEXGQthm5QyAXbdK7et+PffQRPAleWS6fVC1ZP0L4vceKlZW0nsuETm8Ra
3i5gK095oc/dLOfsyRCrLyVmob1ZM3cTRKDatOjsSgNh/QwBB7VtbLHZ/tN75RdOvPFFnbg8IuHB
gM4Jio7NSw9usay8qjPC04kTzEuBNGhmQUTQIiRoc1tErghSy/18neZ3xEpShpjDnHyMNpTWkLYI
7AVoQTlR0NtfbHAL3Kq3bDJldpevNCUEc7JLu8eFHpDSgP5QW2rutN5uPebq0EMWf+vqxJa7g1ge
h+rp8lcSAZbMFuHkI5MFJNcrkg7uvLhZfMiX1YM1p5ZWdJTFniD8e+WwDyDyxul7YtAoxyyapUJz
R/N6ifFN94X5MGf+OFJTkQRqvLG2nFjKhmXINBM3clJ0+xJtoWmaX404eZdX8A9Z7Xen54Ajl+p8
mjDChMyl6KThJntzHIJDFVl0tIfWrQetb8sljBIhFD/Gaup4SsfzyHKLP+sTqfd/+WaaO4SARoV7
0GD0UdsMy1TdQfT76XHt/tsT89cSKtw7ppGmZDJYd5OchZF5paMKoRLQdD7ONSBaCOVfU/9NR66c
rTTpIzwlsoMZLLvqJr7Td/mP1NHuytshKFOfSkSdjwDeTfL5tUKekgzM+6rbg0/gOnEku/6hP9Yo
kLlZKIbKfyodndjj9ilJkyiTFkl2o3gn5Z/z0h+XlXoBnnWGEyPcXtV9UXcZ26vOZWENOOzujfuf
vUFLkHix2/37PldAxolF7s2ZZnMmSjOa+gTlfl12hYQ+he5WHL9fPlPUh7Gfn+CFuoyJpIksG2p5
VnIjrhmxdGcB6eQ72M9PDDRlCt2pmI39VVAWzD5V9fVGdeVQNjg8b2dxg9JDr7oQ6LrRC/ARm/Ix
jUz38lpRp4lPtVkjBNgHDTBeN/11XkebLamGo3TCc5Oph0oo3XSNfCUTDmlbRnZpVp/7utt3heDk
23/qIzhZWC4+3KRKFuIRFf4RRO1W7umjbicoOlz+5rfQ6bfL+cQMB/TN0It62yAMlYP5TXKL5VzG
Y3rsQmkvPMW3APyd6E/BHKIN0JtXYtEJB+UTcXGk64UEqnvXEqCD9hzJVHbnbPTx/oF8LyPYiYfJ
kFAWNm6aHWjLbkY/u1dDSobqbMxxYoZDEFnPGy1R8fyfrGNT3o2T4LVLZs8gSZ0eR5m4n6lV49Aj
zsCVjNedAnHvhyyeIfb947JfnE0XnXwO+wNOjrUFUjm1SS3Ak4QMvTk91v0YdvrqWwakoayFeMFS
38OhyCpXYjRMK1p0U/SwgFW3ebj8PWdYXT/gLd+/ODVbpGsZ8HZ2QHR/B06tO3Nf7tOn7IaJkyXQ
zR72us0YS0VfduleJALETO6haRp5kVgK/HC0HiZ1p0qHdSJeY9QqcpCRausAaSjcYqVkvY5V/QUU
puHldaQwkqd3i8x0UdYU17HyoH3TIPaaeihou73ibI4EnczYpVjAia/iWxeXVO6tsYGvq9vO0h9H
jRpoZEfzAgTynYtNlUBcZEZzHRMpGGRnwnA+6I1nF/wK4Do0yZ5PKoayOLDoItSrhwqJDTkYDjjE
+/VGt9+SaW4RUERQ5zu33s8y36UIielWzFp0Zs5OdBz81Rl29d0UqrvsnzgYoeAyBMnTekU1dJyv
XJ3Y5TBE1fq+rA1cLc3nZLKFbzpYWa17rOjjsAfPyD+QRwypNjXilPGNjFB+0Nn8HAp/4lG3Foyb
H6KZinkoj+TikWFWt3xi1cU+goTSWPlyke+Ic3Y25XGyeBxc6JAVEqYFYTYT2VKuGAsM61RXryja
P2rFONBoOiXq8x4pomnzBxPMc8eKUgyj1ouLMRArRdrCOm9qy4vTa0WgXsVnsxq/FguJ1I+3FTJ4
XWEJtebGzad2uTME0KxV4IE3iWiJQD+Qj3001DTzAN7LGe+tnejd5J75okMt1rHuGO1k/6q9UO1l
l5cOjJofDXbrksmFifBIMO/i1IupoV3q93OBRG0ZzbBq2JpoNOymjcIyk6krg9od9jecxBKjoA+6
OeC4dBBrE70CfaPmrn3KndHX9qafYfiiD/+9qsLpfa/yA6CKVkiZBEUwN83+qernvj52aHC5fEip
xeNwwBgyNS8mPK7a5Efb32ypTIRF57PTJ47NoUCbldYCSnc0PIFTSHIz1LFQTw67Z+ttHhgjZ3f6
tWJnd/Xr5U+7jAqY1P24Z0h6WjK0f1UXkwNOZbxI7SGec/fvjHC4ULVNr02xABWi+kVZvsXisxIR
zkd8B1/BSuc4NqueNc5LINhFQJ6vV2n675WwPzgbX66Sq0pQpBX4Yy23euwXy72k+JfXii34n4MU
EPp+3BAUeDCFzvIFifRDF54N83noglL4YmS7hcTT8+m/d7/jC1eNUkO5mKUN5LvNV72caWG74+fZ
Rec+siGkxBv76y99HQcRTQrlsjQGDIF+zdd8KUSBcQWpBKM7bAKyHZkIwFS+jKWvcx0LGeyxfI+O
fE/tmK52XDwofR8pEndq6ziYKAsw0RoLFjMtE7stw3X9HG2+3oad+Dr2AoEZBNq+RYMnaDv3KyS3
EhyqTZu82YTIaBYIWziS3cHUZ7Gfnxga47nc0hVh5eR3OwwDoLYv3g6v+i7yoUnoVUfpdg1jjG4J
RG8BAbtvrQcnhreuMGXQ1uG2F5YXK9qOG7jkLp82wgRf1xr1xliqBd+mZ7m96L7YPF82cB6XVEW1
LEmGnC4H7OYsm2XBXgDp9JR2T0KZot7z47KNP5zidyPcDnXbPI9TObCZvcmNQ7QFYfrFKWwE3450
rALr+2WD513v3R6H53Mi6rXe44lba+PXQS9CqWue9UYIpSomnrp/OMG/bPEsGeqgC+I441ANGOZk
ypvRS+QvjuoPQXStUNH4eXx6t8bFfeI0NnoFJhBE46vX+HUQH6srKZg8TKWEOqU/RTiHymG9LqVD
32QYQZGj67kf/CS9W+uNcHHKCBf5bWkxadOEh7y8jo6ZdLtSgaDEQHFsnj9J7yvHfn5yWCvU1xPF
xAW89tn3eBkLu6niz5f9jvoU9vMTG/ViSdPCUqWD7mXb69yEOVWgpc6SyoF4F42tjpEr9ohm/oae
qQFZggI3lLWvMFeiPf7dN3EAIaZD120Nzq413FXmY1WntrlSTX3U5nAAYURFjlopDtFWD1eNWHtI
xFIlKmpzOFCQ9aQalhT9q9YDo8XcQvFluRIV0OHO7nYUdmJsm08NVV75Q+T8y+/4cbVaFDKjzRJ2
YtNrzW8D/YWxUuf7CC/pfDeCc1u/nvzmiSLTOd80Zbxb5rBinbsUNTL0fYIGGFGMGt33xpJjHCN+
FtrKK7PcExXz+7rEP0D0H/Z6Cfa95ketaQfBSr4bsfBpK8h+PLaVv0dY738VhymZXBtSFyMZw1iF
oKOFzF3sJbW77GvoZncQ7hBuTWfx5XsquGMbfMkyBzT12BXbYjGkNnZ5d+iawS7mT+OyIGt9nYlI
fGUkKzlxE2kc6ljtqiQjqMMQm0QBZlTcadcGeMiEPZoeWVTpZF4se8PgXj611LWkcVBUQSpc3gqE
6QV4hwoXJDnd2xwym5iqX3WKLJ84XBqHSjX6UtJSxncKVqiKsYMeRHtI//Ku5Ufc+izum8gA9jHf
UfAeyNzSYdy2iPKeqL56ApM0DpMiFikr7OlhxGhqvBc7IvIikYEDpCyt56qr3k6CYSe7Zmd+Zepl
Tdgepv34uT3gjbNvn+UjNepP3SH8iJucdOYYy3h1SA/WTRQwKjHUY6twcWQU2GiONOLM87z1E3gc
zaLD3St1ob7ctTXEDsSdUh2a/Hs2vfyd6/PDbkYsFjUaHn56icyoE1yMQmJaEEGubxKTN4SX6Byo
TGKrmQvLWuZiWKPd5t8zwLIX/S+41DkAKftGMdQe5TytGjp7EfLroTWux5jq3ycOMD/RBsrDOSoS
lGzM9cZYQI06PURk7z5lhEMJcZJy3dIxx5mDWDnP0W3Y2ZJMyRlR3sZFLJZW1Wa/QoWhkg+tZNhR
fZVhvEefJVep3CH6Tvgb2+IL94rOAQV4KEFax7LKvVc8yt4Wxscpxlw4q0OhDyWzqZCMfcAlgxxw
lD3a9sGnheOrYbJM3bUG8gWy7BvL6CbtFFz+PmLT+D6bcZDmEmQ4GljdVFuv0fai5rZVDf5lM8RB
MrhoZaqWOd10ZLTHAm2osTunj5cNEG7x2+Ta0tZd32DVhtKXO3QdzpZTImLGcOOwCnZLyw4Slz/P
DqaORhovMgZIstSudqqjgTNA8MTvxesWLCCOiZ0+sRF0UeOb1I5xmLGlBqyyPsdKxEsq+bSqjmoa
zuXlJJyQn2yDao0owdkQXRZ7caxts9VcZQs6s3KSXrQvG6O+iAOOZBFTuZt01VWW2lWlG1MzvVR+
vWzkD3XCX1jLt90oSSGViwp4wn6xmWLpcxz2gYKz/AKJN9UHt8SP8aqmHiaU53P4sWXWaNQWXljl
J0TDIbutBnAvaHsIE4CdvXIothjyQzkAMaBoFAkmjkLnq8HiSm4dO+kxd7TOVoL1Te3ccvWN2ETi
O/kOmygdEitivAiTkdlbf18t3uUNZH/2BVzkO2xSec6kPkN4WOxSsAx2oYYrP9uT9WQC8PlZNy1N
k1HP55/toc0tIw9Nd5MXO2zgtgjI7WLQd+m7uBjD1MfCmFO0g1nRo6Y8j+tXPda80bhRpu+dtEta
zZnMq3j4u9DG5GBE1idFLCy0+Br9Z9H0lv7b5e2i/IEd+pNsSW+l2lypE/op8m9bHvZU6xDl5nyr
TWY0vQAcZIlhc6+FdVBdDVfrDaOJYc+g8nm9oxgoCaDim2siEXoAQwRigKYqQ9xmtlknnlpT0RoV
wZscZuhzWlU540kqDtuNvi+9xE+DjkUd1bUKEa/lL59efLuNKEdyGyU4WwsesnNQB/qtdL3eKHvF
E3ZNRpxk6vnK99pYS5IKhoJ5DlS13Z/ijV04OaJfgz1fJxz9/D1tQFHLRO+y9FuJtpeQU+uQgYyr
W8WElB20RdqjJtxf9vfzvvFuhrvEhikqFEPBdFSKhPRyyIU9Ob5xHgHfTXChr7bUVte2LOLYDbt0
nwYDGsoaWlvzPCK92+Hcr1b1rt9mloTMczcf2iCZOn+Ze39YW69UtcAwoYlaW/4Qx3soqCvEVUIt
JXeBFXGr1EOHV5c43PfzMZqfi+jT5d0ilpIv2GbDVsfKiNuqMH50S+RN1gMEAe10CIXqZWn9COR1
ly2ex8Nfi8oXb0ehi/tiYyMV3X4bDg3FC0r9fvkj3i7FUhupnCObr0SOFJU7PU2IRXv7G3+/qt6/
gbuqpiXJC5Xd8Yzot9ybO+2OSeNiPMT9b9XMd1Pc9aTkSEubLL2J1IKtrpkjSYVttDFeyqUtR0fM
M1/enz8kVN8tMq88ubBSrW4VY8UGseJLAsEB4zred1eMY4kRsSQtmBkFl6r5EL7+9ledWF3zMjFX
Gb7eZU/S+M+q/KOQT1jK2TncWC1z1rMeQ9LH3ht2hb+EC4oK017dxXfa/eQsoKgTUUO1Gjsn2cCY
313yGQ5MyqIDb4CKO7P3mDJl4YpTaDjTiv7X2ke397i7vI8E3PNlWyib9pGUYEFL62FY/hkilPdF
6KW0lnfZEPvDL3wYX7zV0lWpIHiHdjN1v+ava1vYsQW+rNQRQQemjVT/KPFh/HQi6LiGPo5AHzA7
yWN0VHwtTFxRsMHu3aLM8b88daj9U6UGwkX5yURjLpdIUQTcbHnjj7LgpZiWzpLny8v5h6Dn1/nj
hxMjISvGIkE5kqV/1cLGW8nXDNt4IwJLIcxB6kJSeCZzINNXg6gajIZmBtssY6pL79LACApcqtSz
QiXwWebgRe8bSQchDV5lmeg1VbrPsjVI+/FHvH0X5udSN/1JxtYqaIafIXE1W0+rWXmNgGspV66W
YnM3AQoo3eC3UntVtprdgSeq6HIPfaK2VUBwW1D9JGt28bJTGvyKOg2W5FXLY7tbH1Nt+jYNKdQh
oRgfx34zfIaagJe2iT3IhR+zHuRmcFLd9CSNCMHertNLZ4X59inKGaNk9SPQnM355eF21YT/Vaqb
JVTfnYiHunmspTLCoyA6pmEKhFv9/48gwx8eH+92OFQbZS0Hlww8p/dqD71Ln5RQfWnC3kV2/61F
vQskioqBAgAuLDKlujByNpRpJK6efpLNr0vu6lb9d4EKPx6ZjU0bZ1WDYk98GJfrtqUmFqmTzs9E
xmqfzosFvuoJBULdkdB23DxLgbZnoYTgplR+iTh6/IhkWYBrRiuRwkX3rjONm6cpKXHrEBipcJGR
JBRlOwwoP3dGWK77Sb/SSIom6jM4tEKfpLmNOYZlf/aiSHYs+5v5aHirrzhTIIZaW5Hcw3/oRf7l
6bzyct9OsTmI7Mv8nzw5MfQ7zUPvssivvikCg+i7opaSw4rUqswebXrIN2Z+sr6aoN6jxhUZClyA
I74tqrLkpd4sliEzdvqQ2fJ6LRv73vqn06hyBYUUCocUmtYYpTHiWos/NTvgxQ9Mol9BHt6OHiSk
lHBfW7cpNY32hxf2+65xWNHpW7cWrBbDAJdxaqZ7wQF7p2/ihU11d1PW+C6pWkuXRjfYeqLPcdtB
rxak7codo+uI7ileI2LzeBmhMm+HqIvQ5z0vX2fhm7k9iBZyulC7oiIu4sDxDVJybvSttYAPwlxs
OTADw2fdhzpGd7zr2HlIXaoozXblgl+qHIrUxgBZWUZA0aE9dcicsf6+aMdi8A1RvkrFBwvp98tR
F/WJPKZ0cdXKMytAqodNu2pGgiHvD1NBvxxR5cIeMx6nLKpwmtWguIUagq9OmLZnaboVGtVd0DxZ
uzYcX0mlXOrLOBjZajNfqjdE/mwGsqeEsQcxSj8rIHDOun3bK0pnhDwGXPAxg6cq2ljljt1rTBC4
dHS3BQM4qxRi8OHy1hE4qXLAIizZJGQzgEVUTduMs70sb+6UFkQBg1pHDknMOalqBRkZ18xDZTmk
BnHKiM/gO6gGDLsIEpuYjDRTt0eEvoW2IBKviff923vswuHiCb4jw1SiIUHHB2utE+wKuc4B+zTe
b6FyXdj9QdqbNoYEAjMUdtRAI7GKGpedMYR6zXospNs19tTfFpR0MvW80DjoUMt61aIc52yIRU9Q
FhQr0tEZkMrqrfLFzMGEL47tDO06/RuylP5i9o+gaQEN+CB9s7Y+mNvhc5e1O1MUnFVCWXsdwig1
ruKoQlSR1C/jIu4rbXyqJ/WoWrNb1ca9ugyCPfSbM5ZboBrNccr0xxn/d7paYdsOXm1CziKSnEGf
n9IBmflV3Rvi9NCZC36e+LnWEuEDhTh8U1aFy6FNEqyEuEed6Bn6my/Nq/G0+kw/BLMftwnUk5Dq
oO4lIh/A92SJeZYWm8DaH3pfGq5V/dFEv00q2Y14lymid/n0Uw7FwZvZ9HP8Vv1g7RxT9D+kXdl2
nbi2/SLGoBXwCmzYrds4jvPCiJMKfd/z9XfKOSebKBQ6136pl9TYyxJLU0urmfM81Zxzv3oXGZIs
S2AfBgEB41CV0FdmY8BjoXrhdZoaWHqSPBrIQYNK1Tw0YXiOa/O7IpS8cH0VERaW6dIXj8VCUqZQ
nBBxjuQHprrQ0vi5Sr5sb986Vi+M0D9iYaQz4PxCjDQRDaYlUHQLD/n+15Rq4GTPH7TGfK1gUOZe
o9Rpza5BGtOVTpkdDSApHBx6N5Q9xzt4W8jcRHpShWnYIVeUmrdTfwvCZZGrxLJaJVjsIHP/ZJVM
yqiEDeic261ee6lu5pYvRxgXU++iyjbmeSdWFdh3pafSyDk1q9UDsDDP3Es5NLDyREbnbTH4Tj5D
xk8U3keuczXCFrW1sMXIEPRinWw+KOFLUV2K+pHjG5yFsHVt0RQDQcIc3Bsdkeai5ftZ2gu2ahWH
FNW39omXilp/0i1WxVxGOO1NOZWYClEv+m1411i0MVGpbeGmcrSfKqIx5cf2Itcv34VJBk2Mmagm
GZG76GwRnPghJkVmJ7mRd9HRcEDpEtkTGjBi6CNT9lXtY77C1rprMZrilI7eC8OpTi/a7G0vj/cJ
GTBR4rjy+xS1l6g4ycEx6vbbv89DK7bWrZttMw0dmknrLyAafZD2UMg+yl8UG1wxDm+Sn7caBjwM
o0iMto7R+1MDCrXBLs2cs2HrPBkLf2DAw59MpUJGFAB1mB0IYB0Awa4WWNIej4MfyS+tLzv3ei9x
gttuD091tveUA5FsydvUk6LJQnyzIjloqmIp5qM+NPa2EbpVf8Wc12Wyhe4BXHCj0GSqk4ZPvW+F
pLMr/TApO8n8Z9sSZzksu4SRh/0siThgpf6QYky8O8tcBgsO4rN8EnkYJ2KqgC71v2pA80k+mF4F
8koeRnF8kCWT8BXSarMMh4+C+8i8DUt3e7vWM9KLL0P/gMX9L5eQqDF7BBm02hCdpH3gTS6BRDAv
OcKJo1iqiATk7VVcYVAy6cS7IkncosGYRqC0p2qeDpoiuAijvmi5/8RZIW8LmZhDNCfIKhu4n2sH
gkYQEo0dlG68FvcK7WXKPZWT5ecZZHAjn8cB4m/YUj9HQQLE+LeCqe+2V8U7UAxukDwq8bSgV1dQ
Wz65aRXDKrU7DYeXV3Cj+7N1dpkAQ2n8HMq9yIPXvhuFxa5THsKqsya0rWyviYPuGssrMcpSiNld
pH1gBHLqOZha/E+ge/AKtLSTh21r20ChsdwSgxAWftcgi6yWD2VyT8zE6jqfk5vYdgWN5ZNAAN9A
mw2EgeIA7WGxt3WDN3yz/Xk0kYkohqFX6jFCS3uufx/lp7puLYzhWxL37uVtGF3rAikkEumGSluX
L5pFK9idFzsoyV3i2/hZR0vlbtonBg+eaAj27873l7C4KCf+EI34SpQAuX+s7PGkOsSSbP8U3vMg
irdCBilknWhEnfHUM5NvvvHTML62PG6W9XGY33iriQw4CDXiL71H64gIun2EfqfKDr5mtr7rHP0o
XOjbHDe9Y+557M48V2QQoxSFFqwguOfrMHhRTRnlmYxzpLZBCUTHf3oIGl5HZWpR3RyDr3P03Jsv
mf7ZVDVrMkoOVnC8/q++JU1uhKoHX0+V7if/e5xW9qSeq7DhOCDHJdhupd5MtUhSUd8Uu/MUHFXz
No2/fwiI3lBxca4yJQ00pYXXGcmhUirAhDtzlRl562BQIm4k0L3RyTUastBOww6KaTeGU4Z2hmsw
3hk6Bl4dXvjCg/S3J9hicb4454Kkvj2xRtB9NZ5gy3cYGgHzw/+guEdXsYEWbzWohbV4nNSEEncg
8Rzsxxz6X2BAKsDkJO1qjN+bL7wnAm9bGcSISNLpbQQ3jAfXnF4l45zyDtV23KS9pfkWa4pA/iZF
Kb5cjBFH5dTuk4Pqxkce0SwHHt5wa2EGpbmi0wMELaT9Ns4tkgicPNp6tfuKfGxDkgitX60VsZD5
EbHmT81NUAAZdaudLBktUGbMJX7jfB22M6lJUyUXUzx3kyZyZl3fG4V/quTM2z7A6+0z15WxHUmj
37dTR7kGJ0XfGVXqQT5+p6vSTTtPVtabkHOQK1eq29lKI81TOx4JCW9v2dakwRh1daLKd+SiW7MD
ZcsXPOWgjnWG6pdjvvApXcTto8Z2KUl5RnylB3n0W3YZ73BaVP2f5hB4X5GJOzDGEYK9H3EHFRzG
lK9bI42O4tXsYfQMD3/x1XSi5+1Pyrle2CalQauGsddQW83TcyBgfMnwVPUc4Vxs2+GtjcGPsc81
0M5hF/vhWRdOalNZef31YzaYiKONZ31OJASI4YjWJiJZoKyx/Ohl28p6fX9xCJj4YuyGtpInbJm5
bx2FzruPVlChJa/8Fu9rpDCmh5w7NMIBR5mJOAgRNaUbYRS0A5iFgTbGgaBHlVfS4JhhW4GKoVZI
hLZYp8c8mCMIeWBFBvpw2xI930Ea7uaUdNYcpndRXnMqxxxgZpuEmibS1AqU/o7eH7PpzoCC8/aX
4/gg2xWkBEJH8hldSH4cn2M19IQSedeON/nICQ7ZziCl7/vZNABRRvFZ0I8kbq3QECzD2LdCw0Fk
zvFVGMgY/WYWpKwHH0F10ATHB8WoFgxWV/LIFqhTbwQcbFOQYIqkHyQ4RpOGkJRCuysYeLLKmuJz
Ht3qw6ePfSoGLkhe5g0oXtClEILcMbCSwdV5/sZzBwYuqhbS5IZsIusp6ru4TLwqGr8VgsYpQ/Pc
gYGLMiZEGSnJQZV5YvYs6LptFg+y30IVc7A/tm0MSjS1IPpFRzn0a9CRSJnnR40tBulu28x65/wV
Atn2ny4ISjmX4XaqV+yJF780T5k33UX/xK/tTkB+EFMkGhcDeTE22whUh0rXBCpOFuUuHS7jcydY
2v1sQ2/9iNHp9zVcLJZJ3+yLUFHNkjKMKJtbMz7N5bGVvJo8c7aSE16wHUCRqVXFQN9ds3kohHgn
zJ4eX/IZCePPYn7SI3tOPwiEb60Fi3UZ/aBoOR33keSzBKaIsfgnmV+3F8ZBc7YNqE0DnQwIFh0h
+1SW3jz2H0NzlYGIsOxmafIRxw9ojO9+1NFeFL9tr4GDECqDEAjHxinKcZzm3i76+2Z2ZfFp2wRv
mxh0EMVJSYhCT1Lj1sYnX/n/L0FVFBVzcBDyUDSNQQQ57GY9N+jYU5RZQXtUhb2v8oK7lahhaYTl
HymkUSbiHIPfBC+esrYE05vQ2a4Kx7l8anpMBycp5+uv7NsfJmnlYuHCFbShynloJUcV7kTyNMac
AiJvSczR78waLK+6giIVHqN0IljxVFor2P+/P/8fy2CyFTLI2Dp5JpJDhEe1/DoGPAWSldvnDwN0
Hxf7NM/gOAe/GFgb0+JYgyaqyrsd1EPv2kmxBnV43F7PWnD8hz16pBb2+h60fFDyxncpoSibu8bd
aBFHtV7Oyj19/AbOO9Lbf1hkcKCsoko3K1TT/RxdSMlns36dWt6TfgUJ/jDCIMGkTlIU0PAn+9k6
5SeqWJ94uv2Wn32cnAyzKtw5qpUczx82GWiY5nKI+kHEVnog0ds1T+FjvieW6aW74SQ+h5y2PJ6n
MEgRDwloeaMIunHmMZZutMG3kv5RDJ5iiUuiRk8PE00ul8ZykNRd36pBAy8R9uVBd4Njj0ln5Uj5
wvhDP5xvxzKRiL6ZxpOoS04lHwsM0PT+oyhxYHYtNPljRQxeNIXsl7qIFRmX2aVa5NIDsaBFioRj
7vFcY3VFqoThYgw4izJbyR6NfiyIkKKUWRl7jAhbeqjuQyF0tg/zKgZezbC17KapJNJGACcabv3v
GLiOGQs7DJbjeqr6jszSm1SMf4RIElIe5oNpI/YB8WbtEd3ilS7XUllgBvm9h2xpe07NSZpAQ+JI
SW7ls2JPkI8jw3wxZ/HQBa1XhbrgiBDwtYM+2TUSl+2f8xXZireUxGptVAhgSiW+RJgNi8l0Sgve
mPDquV4slLkBgjwT8JTGV+zkQzG6quEE+mFod3WXcV4fFJD+OtULS3TBS+w3QY8nCKqEx+iliD77
4WEQ0l3kX/z0k9nwrk6edzK4r85TFpg11jUd64Oyb0+KF+5bj2eG95UY5I8aNRyKaUCbsPk0q96g
fE558y+8fWOAvh7L3JdoNU701aMYtvcaRi8zMzih4dYK8whHO+F8qnW8WnwrBu1TI/KHsJYlCBn7
HsRW7n1HPAgXetpAnfmwDSRrtcDFYVPYejdSIoraKAWypgffA8mplzzpN1Np6TcYDN6JDp49P8Bj
uNdLizduzVmpwpa/iehrcqn4EgpCvSNAaTi+hQAbrtG3WjunI2LbWxS2DJ75LRr7SA8VG/846kdR
/jzzvIVngoYNi1PWFnUQGY0mQbNUR7q9swVRvYMgAaermh6ffz/MisjAhlnpMmi40foQfmq76rUr
hEOclGclCzi3DM8Qgxr5MOih2YfoMSLoSyxLq8kfWqjVdJ+3nZC3bwxeyEUNzu0CeJGbr1HyKoIH
Koh4kQ3PCIMWcz2EpKoCdDHFh6q/GP5FGLztddCN3/owDFrkE1TsTRnhTN3sp/GLmn7Z/v3t+0Jh
a9vNOMVJVeN7TG10GsxzHFWWnj5mMjRPET1tG1ur5yyRgS1vy0map3GXo6fYLdGZZRxzF0h0Z17m
HXphHd5kO+faV9gyd6nUeSz5aEMcxsnDwNBOD9LcGkblpFSz1Zr5eVZaT6/JbZ09J1H/g7Pe1cj3
N+4qb2i1OL1pOshyrCLWobLQ0dvLcrynfBMyWH5mziN2/VMiRMSki4KJMeZozZ1h1o0Jl8eMt9V3
qqea/t5U3OE27bpHzsrWXf9qjDlfYzTLaqpPiICfut3XGQ32lU1ejB/JOblrHlMPU+z7bZM8i8xh
y/SqADEokHBIFcvsv3fGMVV4he/143ZdFnPcxqCqu1ITENR03iyo6HR/R1+Tih5KUQVdua4hT/Mn
oItlmDXQkkKEIdcIefXE8W9aiTuWuup5CzN0oQvPS1qo7mp0IZSWAy6BmrR8oFkNNAw4GefBvPpp
FsYYz4uhctDWBWJbuSpspQLbWJXaeei72x6wfrkv7DBOVwQkCLMWeEuV9wRLvARH89v8s3DEk+nw
/I3+2F/IuzDG+Js0TqaGAQTIEMyHvDjkSDoGj33kfXBNrMelqjHERonn0L1/H+1BxgQlKMxYgD7Q
Dlyef6+G0YtFMYGgIAYV6Ue4RSp1d0MUeqMZ2HllWv0cnMchO45isEvzZre9yu29/EtZq8/EYQhH
PGHnPnSSSfcgdeNoevvgC/rTtqm1asXigP0lrpWYZq1CYF0CjYJl3M/O+ImytaOGNd+0mD+IIXME
wnh+Amf7EPylsVUI2VQLtKU5PksuJZIFLakwW9UXyoQx7f3aVr/yzfJ2loETdH70RJqBinI3eW3+
tQJ/SGw0+7SRjtsbuwqNv11HZUNEX467VtQk0PB2gR2IyaEozQ/hyF9qWzHEtDVTw5OyGudLFQ2g
2m8Kp6vNl+2l8D4VgyNlUCZIKY9A+dCZgPBZb3c9j1Sd92UY/MgDMejLCUVNiARZcTp7IcgHoOye
yLzs+HpYtfg0DIbEwlTIaYTnnepBjXRXeKJiyd8lm/IkSnfzLY/TchtFVDZoDDXRz9W5RNyrabZJ
Ijusw3MTigdfGAzM9xZPsaj+o0oK71rj7CkbP8aYsCVShfqGoqSuWOj2YEIwTRFOZsobaVqbolri
CBs7tr6YEK02aNYyB0EuQlVAl918bwOrcX5JtjS8me+1sYU/jNJrfXltYwpI1pDIQpoDgZuXoZ1/
tJtD4fKEhjlH4M2lFoYQSxmqXrdIiAmdm/kwkPiHMis4L2Sea7KNkvlQ6JkiICgFkc43/PdiOMoF
zGuHziFu6fmms320uQbpwhcLI1U2BXqPG+7XGHjpprcJdpH2VBmn0uOxT66nM69njyV4k7K0F0YN
yQ5BKW6lQHfKDJzold6cVUW6FH1xa4qxTbLQ7Yve0QvoZCTNt7hpdtCtuwnMlvMKWN8AIitoqZRN
EcpQf25AmedaWpr4g3pX/Dk72T5/BMqBStrybw0XelfcV9bqzfDb4l/zDRHao3u0f+PGtVoHr5wL
pZ976Zx4L+5/OKm9/YV51pj8cWE2cRFKSLqo3UOCvuXgsP37vJPB4HbcKaBABCE7euQmu1Dql9H3
PzVodtw2w4MyBrOHUE4IqYDZTX9bdfeCfyc2p9yPOE/utcnMPxCFcQd1jIoOXXK466Cv1nj+AXxy
M/R6+2eCGZRxN0KSXb5Bjhgjm/4DkjLby1x3x+v5YJtVg0Dyx5ngoZh/mV2s9inxQlfFUyTck9fU
44lpcu0x7gG5e/CQVUBQ2VPc4hjtelA89sfiTLV6UhAZ8Ba4/iE1VTcx5KLof8ljTIU/R/6IGeKf
5q3mysQOHRWig+OuPgaH5lDb8deA+zr5l+vpapa5KULk0Bo5hCoCOB/P2a6CCgi+bIrrwrdamCQP
PP6T9YNxtciEmqI2BLrfoeFSr0rLSG60IrZM8E5sO8zq8dauVui/L/A77fEqqWQkcKsitPz8k5lw
AJJngLkggqTKekPAJCXk2GyhmPdy073vUXddBPWZxSKIIQQderNQsnO11H6bD9gZZ3RNyy6d6H3H
rCvO+NUcA1kCaZLZb/EIyIcvEoSk5/LnNJmcRa0HfVcjLGDJvTSQEEEzrQ+mbuINLs0m8G6TdS8z
TEnTNU2W2NbXqRF8CIBgssKUaqsXE6shMToqJ84tskYjgj37bYftfR3aQY+GGQEQjRPkXeqGn+jc
enAUX8Tb2c58q7ZiSzhwZfnW8eJqmAGo0hCHGXKKyCuMT/10F8xeU4BtrXjXc+1qhsEHY8wjCH8j
DhrTyMOYnjuqk/ueo3o1wQBCOgpm0qI30Cl7T+o/z8HP7d//F4y7GmCxANnbSC+A5fUXgkKStp/3
kVfuBpd8p2pAVBWUY3Hdya8WGXBohLCZZIJdo5M2oZ2gUIZGRyTPKE2w8QX8mU5zGvaGLey5M0U8
2wxoFHOj5BB7Q7JusuqzDrE57UE5pY+J92t2OYE6gXianNHjpxE4p45lzBv1wsiiHIc7j0H646Hn
3cL7+13Qft1cBkEgEJP1JYHnq7kTyY8lpGK2Px9vFUysUzSmoAVSg0eN/FkNHvPpq1Q9bZv4l3j/
9yLYZthYnBAIBPDJ8BBAEZAWN0uMyZc7gvYP2Uq/+jve1Abdl78zkVeTDGIgninUZsS+JW0ENrBg
l7U/Qql7KlP9omSqJxD/0/YqORvJMuNlcMQ0NpDLyufqRILsGEeD1+o+57itX8XXhTEAEufGpEkd
8sbDXLulUt4MRnP42EoYCIEqZaRrOoIWTY4sJYSSovkt5oUUvO2i/7647o1EVoXJxAOozNxyfhVG
J+DqJPP2ikGHehDyKBdwL9aO70lnaa/FNgKwFDzbGp1z9CE0Ezxvbx4HkdiOWKWu5aEskG+nfPDJ
0QTyqq64/+CVzzLdhUUY9E2F7TOC0GsF0P10sZf3Iue64q2GQYdJn6tIo60BKeQVUrf/z8QhbzVv
A38bx5VlvKv8AFo2yJQ6eg5hQEorGXxF+Tmy1ZfUCRAHNiChyxxUMawS5ZIf29/sX/Lfvw8Vy4NX
S0haJSmgnFZ+QIzo5k7oBpfgTPl3KcV9DAYeXrGEd1WzBHgBMcbJMHDOygKNFwGGlmgnqPA5OXeg
wEKYeOGVOzkHgmXEkzOTmEbWS45Y3CTTnfLh78hAR202pmkYuI9/MduDF8AldzOom3Ds2uOI4dvw
KN80p+jVvONlWP+l1HX9igykgKq79U2Tit490obQ3CWDpR6MR7D7gZDA4D3TVzfzdwpHNZkXhEbV
AyGLhFut/6lC20x62vZKik5/nYnF7zNXf2xqselPyELUE7GLKT0kcnKeO/1UDw/bltZr/r9N/cVN
UU16IY8JOiYoNS6m506RB6XyHZRpue+uVURZmGLuL0mRm7QpcNIr4Vmrjtr4ELT7KMusGAOq9UPP
G3nc3kWNLcEMkBv1/Rx4PPtPYU0srTn7OM9NyXkcrd5ni3UxzkeEKEpmA92SWXGnT9/7yLQlg/do
5S2G/vvi0izSUhNHBS5B0l1cOWk92EG006fgg4thXNvQJDmdDRqwpU+t4Tuh+Kl9D8+uqix2jPHv
oND8UqKvLd3w0vZGmt4TKS1+n7m7qrKIQqlGQFaKym1jDC/BLHBawNYvjqsNtrgyxmpDlAjeTG/7
3A2s6lKfCjAbGBgUPgB2wCkUSfb4wjmwHG9jCy2zOqsVEeDVRjp4UpDspgmd7634E8WDnRr4blo2
p1pEelJIjtFUnWO/26VqdRfOgkXMaM/5e6hD/DtWwT3+dEy5MkmOh8QvAJkdyaID/Z3Xvia28CQW
lEP2MGUWuZEO25Z5G8HAidIJSG5TKvYKb2ppmDAHSazSqJxtM9tYr7ElmaCRRQPyT0hAkN4dQt+u
a4W3h/RP3dpDBkEquYaEL4iPnNa06kOyG0/5SdilmKUfd60tn3jlrPX7cuG8DJrEWtxhHLyml/Ub
36ervuT7X+IQvp1w4mKehzCQImh+K4CVAC913arHCdel5imGI6X1wUj+2f5aPKdgkEU1prozGlxn
bWnVw8+svW/V92REF3vHgEsUD1qZpOh0yZOzOiC3G5TveZhfLbBFgKwJKj2LsIgpcCu0FWbDzRBx
Bso5H4Vlq/D7OOkJqvmOIX2SjNkaops0bayE3MpzwblTOEeI5aVIk6AXwxhNXKRRbkRB/y4RzfvQ
d2eJKJLSlwIjBeL34TcDhGEBaF+QDd028tYT+Pc5NWVZITrRZXZ6fW4L3SA5jWB2vYP6kJU64748
jWDv1J77ffnaoY6HyqnbeulFejGd2gtu/RveiMu/HN/r30E3fBEMoK3PjIvxDXMlVzonu8xTbhqH
zpDl//AybdSftxbNgFOp6/8J20D6f2w8cvhAJhvErv/dWwaSNKKbhZghJsjyUz6fp/LSEc4UF3ff
GCSaSZV0/YRIjWax+wNIz/H1MGt+l++EO+4UzTqqX1fEYJFI5JaSKkq0xQnqugrIPFtLupeOlKg0
PPIixHXou5pjcKkTxcxXR6Tz5AgCDWHpqOrnseXJ7qyf5d9W2IQeieJclWPEobh0tekhDB63z9jb
g3vD3dg59iAv4iwX4QdSU8ROBx6sUKwOpV8cSzU85MKT1mHsVNVf/FS91zrJqoyqsqS5fwDzxikM
R2KFvuAKogCxaT2y/LiYbbH0PbC1/5hrcPoS804uZavMzNPQQiwjbYg9xnO0K0f982DGxKrS6SYU
+rM2Qg6ly9M7FQ1xRMnuBVW8VaX5qxhiKG8q93PzNPWgjw9q9CxEz1IhWXoUJlZuRt4wB46c+bep
nu+jkXzZ3qd1/P79HQjjykI6SERKAQEke4ZGumU0sT1nx0m9rfXQ3bbF8SxW9H2WhZiYGm48EiBZ
kfhuGWXekPFY1taTxVcIYPOok4i5+JAghaB6/pEKtWToC+wtyUtvqFQzrQWK3CZ7Gp9u+Rs9xQss
1UhQkglSIwiFqNChcoqd3tIu2rFwu2ceUwgFsS1jDHB3Wj8TnyDv44+6LeKiVSXfQWvdDdF7Tni8
Xtpf7CaD272OztW8p0kEZ9rRnma5QCdBu5t3xim5NQ9cNiiOm7CkA80cTGnYIIpNwIHb/jQ7R+Tq
hvJsMG5PqrkEhwvcXsxvkgRCbx20KhLOPcEzwgB3MVUaKFbwxCLTJZcsfzhqsvehI6UyYJ2Dnrjt
0L0GkffR0nJiK9NXMfm0bYSD1WxqNU11wxAS+lSMLn5+rqN3dR9cXYxNnnbd7EdaggMrok0FGu7d
z+0F8HyYzZPWSilXho+sZXcM70IbvaeX3lIfda+16SQAT2qXt2EMFnQDYrsiyGibn9t2d+W456yH
Z4D++wJs5iTJpbqhG3ZPPHDf3See5LV7bdc44V7eq5nFa2HnWWRQIJvQ3Q32OwQhefWkNLM1ZQOn
D3m9DXPhBkzolmpip48jxBxpDrE9SHv1oHm0X/Fd86YLQ8zpD5DuIlON0z8G3/SU2FUCgiVuVykH
pDXm+AutGBltigikdAi6opIdapZucVEPI9LYhQuOzBrKfO9QU0dO7PeFzpKRVIhXQiWHa0hxbI+C
YPntYGnjp20P5LgDy0aSKIRIRgUrEbJCSqPvxT7nJN94h5Zt8UJ1z1QUjAK9JRdMN3UKW7Dz/WjL
eBfldvH6sSXRC35xpmrI6UaKAA+fg2HX9vnejEfOXbpG0L/8OIQBBvAJjHWYYdvig45l0alg6Fnt
YrfeD3ezPTnqF8rZG6F9M7YnO/Z4Al6cK4kwwJGFSpRiV/HyVLx0+CEUnh78+Ng+MkgRVak0ilWq
gL/yVASeFnOam+nh3Ih9CIMSYY8xrl6nQ7NEcP059cxIvESycElN1YoKjdfewHN15orVTSWRxB7v
oa7MLB2U9rwUCuebsEQdTYXlDDrGdFJtgoE7BYgUqzkv6cAJUFmKjqjJWiNrETMqt8FNkzmoyDrt
a4r+K1qqTOzKaWtkCgdn/lbb4a64k195xT0OIurMEYvLIA8lOjERGF+isrMSqXB9SbVVM9ttOyFv
T5mDFppNMogpbSfW6mdZymxllG6hYO1um+FdWTpznsKizg05QwJUs0S7PzSXCIIH0q69fPDK0plT
Jel+PKc9vh5osT1CwkOGzGQTZ5ykJL2TNg6XzhwuDaqufZUjcgnE3DLSV7m796XPYuiFxjkuv27v
Huck68w13ORECcMBPaEmeYXQlxUKgyUH34f5O+JNjvvzHIK5jNtWxRBAhZRNUraOGmq72mh2ajU6
20vieTgDFmozGb5SmHi7gNTeJ/acO4YsWr7E8W9eCorVUELzczwLv7izECmhxTvaQehFNK1wn7jx
E09r6y2P+5dj6DLRTALefGiX/Xk7amNvRpGK/atq8NZmIXHFWjxmRXc7Ssm9XNeXvAjsVoJWuzaf
a7mxZ1G3bhX9powv2Zh5+F92QhDeF3CmMk5OQc0Tb1vfk8XfyMALqfU8RFGANonRuW9aQFJ/SJi+
zdz0qeBEq6vXwsIYgzBDppoqmH3xKAr0vTkhZWLK9rYzrfrswgQDLkOfxW3XiziM8CaIBTpyolqq
pvJeEzw79N8XkY/Yz5qvd+h0a9C3Iu+kPZQEduhe8eqfBvpx+4sicBWQedvHAE0jjG2kxTRNm0le
3wxHNZPecxYX28fAS9LU0LzUEWwZGA6IzmKcWNV8M/DY/3grYZCl8GvIhdJXixA+GJCXjVryHuxa
LIQBFUkY4kqf0UKlioc6P+S5p7XvKeNcTbBV6CQjwiTS/n9x0naZKjhy7O/CuHFTP7gXWi6RAT0d
G3DCVp/7CvdZqNLPP1nzFyRVXf/QTpjBlmzhWDi5J/MSdBwnfwOPhZMrjQYGUA1ZdN94FIc90V7N
8mn7vNLvsLUoBhJCoZHJHCC8oW3MCvijP1DhWHwrBhZyRW5bqYQZM7vMcWXJ2b3axx/zubcc62K7
SGaOoPBAvAE6QwlHs0gNa0pnzhHlnJ2/xvgkFa7dI9wYlHsiP0vcuRbeV2cwoG77FDxueENmiiuF
z3gh+M3P7a++bsLUFEkzDdTyGBM0dBcU2ukS16LVV5huwQT1IPAm11YjM/1qhoEZqWmCJNHQK6aC
HHrQT7mp27nsNepN5H/P82/bi6J/9N+ufLXGQI6hlxB7hYKi02miHY4/4+Ymb18V6dDy8svrLvDb
ElsI0vsUpZqJkl5XnzX15PNuN87nYetAnT+Mai2OeAmooVU2Xm+CrXnkdfFw9ostOWS9boRFhtCD
JskxjGkXtoEEVmGTQ+UYVmB3j+ahvMict/D6PM3VK1hm404eO1DPIt70L2/0gZcZjEs7wVY8cqaK
ZJBruAt8O+ASL6xiHZi7Cfq4ZVEX6bYv8KHKjCRTS9Ry6l459almaZp4ruRyFw/tTSrIn6s5eiQz
Tx1j9WsuzDJhQ6uKWZ+iYuXMIeRz70j8pLac80x/4i/XN4gqQrBZM0X2SdfmlVGbHQK70dwPeQ5q
9NDKiwecPm/7jK2v5WqI2cKpzmb0RcNn5ujbkD1UnTcNIQfG1x+oi9UwG6am5ZiaIbJaslceSrRf
g/XRQ9HS5vUC8VbDwGBsNoHQaAomyLrJnqPkEEyTnUfVbnvT1oP8xYIYHJzSjjThgEglP9PJMSrA
1++pXAhxs0eeTNkqOC2MMTA4pnFWCTF2r5ZAs0uFapuAg7Qcd2MfcpLhQykhQAWnC2a0cQenPmxO
bQCOHTnkBHk8Z2BFcY1US6oyHvCgaIevTWecQrN7SubSG6bQEis1tupEsINaPqu1yW2uFrcPlsE8
z0I5C+o+72nXRO8k+/gx8nRPPAsHXlv8Ojb9PlgGE4cZ1SypU4o50BgjB/lt5M3HEEPxPDLf9QT1
1TsM6j0LDCQjibOIEiOB84bOedMcdegSZwz/ozLIa83gOb/BQEZuSpOWFujooteMait7ep4pXbG6
T713NUYulsdAx5yTSIyzBL1QaoaOws5StNbNxJlzolcDm4UZBjhKORL8skcbSKYqz4Ypu2aa7WtT
uBnK8eRDc6MW08M2iKze1guTDIYI4ZCVDYgcHLl9DUu83i9jeSdDGdrfbxvieSKDH4JRaqNEX25U
bisH+naufqy992GvaSgmOrZ0lY1xdEWEYkyIJ6ii9rtafijS1lVCXvvd+rSJcTXDHGAS11WspViN
f1EvYJz1Oi/YEUd/mo/KUQQdGC9fvA6/V4PMQYY2xFg1AjQUQGRtBYNppT0PldZd4WqCOcPiLFba
VNGAYiwcqKDahtTaUqM/tFl/hB4Qx9l5K2IOcIogdEozE84uH9XoRgrfVTRbfCP20FZIrGQlECIf
5F1XGV7UBAfEZDskQL2kNTwBOsayKu46Unxto+4gq/EF7LsP246/Og+iSiLY7tCgD6lLJl9YZok/
Zj6CG1rlyt1xL0xOchZdGaRcYeFyrFHPY2O2pTXGM0s/lH1iAonp1SLbjd089ZYO9XNlF99rHPRY
xf2lNcYta7RMmUbdYo8LK4fSdoaU2f+Rdl27dSPL9osIMDTTK+NOyrIlzQvhMJc5Z379XS3P8aba
NBvjeTlzAAOq3ezqyrVWbn9bGqu6Rcjt/VFLd3WnjIU0gradohZBPsbOvA68UQU5hlLq7H9Enmoy
RrHNgr5rxQaqGeenJpI8ef4jWF1TkXWVmEABYBGshL5B86fCNSnAbxde9dbT5q/7p6APiNUEwDv+
TwRbyBrziITZaOAU9SXu3iTN0kLV2pexaTNWMhjdbtIULLkpHnGjYwA0mew08xMQeOnRQy4oPN3e
9CEraYxuj3KSCCX4/6Db8g3xJ+Arwxj+VXmRJ9/HF/W2xmJj50doGnJnQbdN/ko4o+qmGaNnXaNq
Fn7Jz3QjT/WoYEwJm5bgTzeRy1P27SAVeaUEJk8ci+0KGSUZ9TmHtut3WBjF6iadAoHN4m4vbKkK
QBElQj2mjGTvY/gWpppMRgG98KI/1eQlwQhY0pUcXaH2ltXHtRDGHjdVasjxgqC3nsqbJjOA4Ucq
KwkDa1YnTvNuMzxcC2MMRS8DLkdekIO9G11kRqSwK3AB0xka5Y23j8H7fozB0GPwsWYmLqo1Xupb
o3/WeFAXPAlM+LSYk6lrOV3LiZfC6qL5Xm20G5kMz/sPmv7SnUtiB9wMTEXUTQKnWWuZoy+303wJ
ZUzlAyo9GPx5ftwXt+0cr5rHOsdBwsimrOLLdc6IMD5zgvvuBOiyQ+jxKkRbVp2WMgzA14FD+d2X
rXKUguSZARJ0xGxxdk4bMIlqEufrbd/SVQT9CSsRrSQmfUJDKGF+SrKHAiQ08qf9L7ZlcdenoD9h
JWIhM5bUjQmjVMZsKc1LPt/288Uw7gIea/fmPt5aFPNgNbE2jDxC4BIAYlnxlENICfgs4Aid0PPE
Fr7qVICIlTk6wfuIzNPtCKDlQhovVRjiG59N1cuE/yiCea9DIQR0gQbz9uYpkm0UW1vZ3b8nnrYx
DzYs50AnCTqWsSF6qVZ6Yzlw/OH2h9JFCVxbyAbZGgasZrRE76yF5qlXnUX8Ypqf90/BEyF/1DZo
c1ksPd5MYd7l1ac+OPUL5y42++kEddP/HYNxrGNQT6AMgUYTH8ikIG/3ZFuzgVNwFD51YKWXTrMD
9MBDhAasbI0HboOH6vGvNu/6A5hXi3p1LhGMyDhJCccnGV1gab1+Khq1sZWQ65poTLQnjn7z1QuO
ihC7tBNtX2AUElhZBxSqyd0IPIboVPCGPbbV8Ho25g3XxiIksQnPngTEFrvuS9yQ530d4Ylg3msi
Z0JfJBgwmsOntj+YMg+2Z9vkXc/AvFbQTwxmUeAM2vJmSP4c/F1Pt0XplxlnSp2nCMybjTvSjVWE
oMEQRjeryHMv5Zhdyc9mJ/r7H21T1DUpZKfVyzaqGk1AASHNQ0sxH43pLZQ+GxEPjnDzcq5yWH8+
C3WLmuqMXVtk2frF5M1xbjgJUyaaaBIZ21eKYTIKlgZDWxGxI/848NZOwKiQurTz0mOCDi1sL/QW
nkr8RixRdENEVi2zdR5Ra+oxQECJBrPimXhEmW4F32lFv3ArIMyjRPdkfufhzP8aHdHDXqUy5nAK
wmVuGlCtE+nNmAwrkt8a/UEJAKP6MEQ8nsONlOOjOMYydkC075uK0Fx+ctDUsuMH4RbT+iDpTg7a
IbyTOGHzr+b+o0CqTSvThFvuiylriSM0lW9U7fcky10E7bwtB54cxgROdSAoFfTGkaXUK5fBVwXt
0PY8ftqNLODjeRjlnI14lswAjJp0O5Fg+Ql7rB6FEqBxC2+rc2PZ6qM01hC2wxhFAcg1R7u5LA7o
ZWbMFFsd4JolW4EXA98CRgnJvzYlH8Uy5lEUo77tUGegHE62KN5FugEW1NZKBtHaN1q8a2PsY1oW
ciu0YIwvAFjeNNNtRcxDnfScFjJHDGuzqqmZ9T6kxNnRay6AiQAwllLi7J+Fpxts5tEM1TTNBGy7
9HHRnYTcr84EDYTBDz3e5uqvLuzDHbFbN+0wJbVUA4tdHMqbzkhg8mG24sHJksZVBt5K6a/e5aM4
xnDIsTb0coyzCQsQJUs/0RVXMu6j8LD/EemFfwxlPsph7EVKmipZKCrID8o+bGj+IT7XRzGMuRAn
8HyaIczSINxUYAGXuosBLNP9s3AVgjEW6HUrLaGc9z8YS4DvDsQjS7MoyGj7lbe3+Ktj/ngmxljQ
MYk5CKERYAa0MDZtGeJXzoHoLe/dDmMYOtTwtaAB0RvIjtB0kaz4RO47S/cVd/gUOry9qI1i8Mcj
MeZBVYQgSBE2OSlB5lZUb/NC7khZHMqCnLPJvIvT4C8xW45g48QUdfC5F8hZ0ngrYRzzwS7kBLU2
BdpSUxplP8LWD3AlMU/NWx/h3B+7khO1OVojRouGTOH2/bMef9u/Pd4pmFCjFoOok1uQjwvJnWj+
PZfHYeKhYmxUX+iNATYaLCWiiCjuo7/Xm2jO1QwLKiryLtosABjxUfeB8uPzOtHbFvCnKLYa3Zpq
aJQxlCPPp+OctUcgfjRWNpuXZq68aZ7/9TDBh6OxY5WiuATYAoavAum4qXyqS9Buzd+N+Hn/mn4T
o13PxdzTjJ2yOgTZFazG7C5HCTNHDbYPf6xmxU+BWzkcidvG/SqRMe7iIIuDIiII/RHUgBy4tqI7
waYTo4DeBq557oyHnjc1yhNLH8QqNqynTg+7QaA9cMNdwvs6IH6bfjKD7/vno3/nV6t1PR5j7Jsl
LfuihxlW2mNXvSRcUF96I3sCGDufoRlXA6WdOLraPYUgiapbINqqlVtVuZP2xb3RNHa+/D1pcM8N
FtA6whmY531KxvbHEbrHZQnDbMyYwJMUO6WDVQLATTTeWs62Gbl+TcYHUIrlvDDpenz1WBSNJZKD
kvGKDL+x/FcpjB2Zkzar0xLrKzQbi2z1JbfJMTt3bnRITkJl8TYOOKdi4XygIU3QtQoBYa7XJ2dp
OY4B5462wwFdkkFgYSCv1ZkzTXPdTaqO3EE8wTJiGw0lKUS+BigLKK1NyN1j2XTXV4Hs+FNe92ae
LnT805U8pCqunFjyEfKxRTUf6q/d2/5D29TClTymdxcMoOQdQzy0FPxUmMkIgNxfHaqQtwK+nauv
BDEmcqrjvFYy3FZ20QBGuoA8NzgguEIOccgxmYm0CHs6ackxlPSCfnnnK7GMnZQKozFmAHo4JAdm
yfAQmSeZzDZJKntJ/KCK7Vg77n/SbYe6kskYyTnKs1yb4FCpbf4B556dRY9yv/J677zrY+wkOk4a
ylIIQCattJNOdbJAfMqj/iA1PHSkbVFEM0B+pesK2x6UtAFUwQJONbWjFShPWvZWLK4a8Sbtt+2I
fhVEf8jKxxRKKGOqMcIaXG/NLpYxQWn+l+rXUBJa+dVc4ZlzYZuWZCWRMcVCLOVpk2KFlmaB4Emw
Y1cIbPGe4Ad4FOk0l9BrLl/2xW76uJVUxiovRifoRYW2+aS5ufSZDN/3/z7vVIzt6nvFbCi7gdOb
92nmpEpsCbq7L+M3BvLnZbFp+qRPc0PSiFb+BgcLn6AuaA6DLXoFcGmNx/8ojbFWQrIAd6GDOc6O
1BybElhOVPcfczweuOaYc0Vsxl716LyTGlXtRJJuTbW7LDFviowngjFQ3SLpZoEcyVFMDE2koL3l
VhA5iqDSn7B6UEGedgBmgmMWDuGt1Fugw4ZjMRzdtJeH9FlyxUNgj7xQkSeV/vtK6pwWWpGHKM6S
/G8lBZnk36nocPRh21tetY8xFWm7DH1dBbTBT3c+My9pbcpVRpc+M38+8Fr8v/FiV4GMpejyrE+L
CDWVH6hGmWcCWqSCE+sdxdYOGGV0BDAzmJxiGM8mstgZmBNS2rDQUANzJE/3MpTXC5DP07pEcsr4
aKi8D8vYDsxzDWmmvNd00ke6TBt8r53giYIxNDd8KMuNvQ0kaldbyKbrpkBIrtdIdH8kULWN6hgs
v2N8b9zJVW0wFY+W9hhzZ8l+46x/3iibwquJKgwxxkSwEEBh+Ci7Xu+1RxGgE/9+Z/3jIZkQyFhU
QVErDKyl0p1uPCfFi67xFOXXvuJHGYw5KfQyCZIWFjKhFhKjFJFHx8pxPD7a+mYOtbo0xq6gnGCE
AWaWnCm4AciKVcWRK8g3cntq1UPfnkLzoAAeSYksmAF7/+lzrIvGWBdBz/OqDJBxz9p5LDIrq+5r
8u+hLj5+TMa8tGog5IEO8yLLD6nyrVpe9w+xHZxedY+xJqEygEtjRnmC5KWPiZURVe75Pi9Sf2rI
USQdpqRqV0SN8D9+PSb0kOWGxMaENH7O/29KHnMDbRH4nv3TcQJGjbEhajtVUYUEzelgl/PeKpqb
WAfBevp5Xw4vBmEBQwA4mAObFu9KtSSPAM0qdMFWc5S9zB0PynFfGv00vyYUP++MhQ0p51BRJpKq
jhhrVjufyurBMH0RcGNaa49lxLkpnn1iMUJ68DVmRMFXpCBQ4bn2BRfYJBfNi041J9vlhCI6Yzva
REskZcZ77oTspRLK4zTHPIh/iff9GKOhJB1wIVNc1vvgg1P6qT3ZxhvWKitXRLAtHAGu8WkBmIf7
79cCPjxnFjNEr7s0K0o4b2DVWxrB7CFG6OM5cPc1hGOaWMwQQKRPWEzJVactTkYHrov6InQD53Ft
8Ht8PAxrO0JSjSHtakYXw5e/EJe223O7caOX2pnc6Jw6oUfT6tBTn/cPyHnYOmM9SqGLx7ESiaPG
rS0XlSMa/WAlZn9u04iTJHEfN2NFliQUJ3NE7SqLQekRH+JTcxYxARsdUDG4+4ONog+fla2/TC2s
ST0iy9VueiyuUiJ0+ZgeFbv0+HxXnA/Jzm516iQB9hhnS4tbsfRJINl96wxgbt2/MF7Yyq6aDUMV
TmKFZmpynP301sTIco+Tac8TMLZKipFnFTe8b8l56ezaWdnrcRsEKLEmNWq4FlY6FRmQJ3fx4E+R
zjkix3axu2fNXMNStqimxnX6CR8ytMyKV3DkyWBijjRPkLAnkJGJ9+V0m5cc17JtOAxJxhAciAff
k4BVxlSKpBwkjGY7gxrZTfIqJp8qwtMFahd+9V9XIYz9bc2KaGGPmEZPREtfImtJngB7Ji03cfLG
UbvtYPQqi/lgYoEZ4oCEKhJPSkC0HIpzfhQxAUHpfziyeB+PvrXVx0tIE2eViFbqfCoQ+uqH5etg
AfL6hTzTcfnETYBGXHCkbmvE9YCMETb7cERWgwPqxiGNv4loS+8fiyeAMbVZ141SmRWqk2qeMj22
EeeKNv++IamqbooqEVkLFEZKKGkhVFobyT14MA+m0X7dP8K2BV/JkD/eTDCDx8XQUAig5VDRzZzh
HCJzVU9Ac/fLw7406g5+Ue+VMCaGaWQ1LPoFBxo7TxNele5UmA9BeTMON+rSWxhk5tzQdmq+ksg8
KGUxTV2UNWQiJ6CcnIdDc85fMwtFS8ygaY/S9/0DbvqMlTjmTWWkiIV0xKBPqr62pp3GyH30c979
yRDYSgzznIZmWsqxwLRFSp676TIFL1PP2wXZfLIrGczriaU+UHQBSb8mDCelAQSfHJ+FLPX2v9im
xVuJYd7QmMbE1FC7doSs9WXtLAnnwEC4XoOSSeV8tk2ft5JF1XNlhZpiMrMGRtyZ+86KU9FKxG9q
cmzAopkddUFx9o/GUQZT/CiOTFoaALEcCyF1LVu5GZ+UFtXqRnkohMjdl8UxFSZTe9WlZGmXHjOe
PVj+Oq06lnHNuSneWzIZUyG1dZYEFTRi8GYXQ4du6xtoAVuodHndp8xueWEDzziZjL0gTdbUXfze
bwt8zY5PAvpRrdc7lGIw/qPZuat6mIytyAfZjAQdlVjdRFUL9CDQeneuNI5b4qkFYyPqIWv0fEG4
NyCCSJ6z+S7KHFF72FeI7ahydRr6M1bKrkXVHHcd1pFnbJkKFvIqJ72JnqrSCUurPGJ/2B8SZ1Es
HhXpO+3IjpVnieLEJclSc8YBR1tCqxk4HtCX+tTeBEfN6dz6SJ0+RX4G/ziCjcDWudx4vG/MWBUl
GMQSrTeoavesp2icnofyPjJ5EQbHRpqMQalqMaynaUBOvhSPM9Bq7XmW/ZoMPFC17ULDz9vEJNDH
2yzAMiiHWA7FNx1AvBJhDCi40PYXdho5MD37TlpiwROLpFUA1o9q9hJhGa+768NHEvwdxYdEOnWh
l6ev+5q6f1eSyJiVwtSmuZN6BfJA/jTcyPnFjCMLq+2cYGD/tiSRsSZzDLYKOWxQxh7/GkC2MmcX
9BY5ZRqOlcRc/8ebUpcJHQjtn7VGrLl6FOnyfvYSgHrUAL7g7czxrosxJ1FTaIskxjR7pASssd+5
BBiSf1QeXykgY06A6rc0TQVVX5qHqDoF4r0y/Xs4AKT3KxlMyKGMAHwRZjgYGXSWrZ3+Fcpe8jJ6
6T3FHieSG7YcW7xd8FqJZAyFrA8kXVToxDt9LXAkVVBhCC6GOu7hS7GL2iBKnM/JJ+ltX+u5esLY
DtDVR7MgIQEfbc3HKLpNoYGKw4IBMe1AG+kcefQZ/d4qS+x0X6y26ixEaKW864mbYBwteVFghys/
eEy//kdpTDyiSWlUCzNOJ2ARm6KJGG/E6lza6+BDDnCewHsYsXJ15kxQ4R2RVvzvCYyYxwGfrM85
1HasimkjxUDPibAbQYZaCLJcvH9C1Rv96QWUvf0bIPJtuho2H5S38P+ik3nkps/bd/dTMNvHH+U5
laP6nWtg8YxT4SVPpivfZV9od5gfdm0Hk1dxzOUZISn7tEMgRCFWI7v2KW5Vbg8nqpzVg3Dk8Upu
X6BBZNNQFeS5zMNXk67uqx6vcFAxs1JhaQeV0bSzAllCZQq9RV2w5J63lbHtD65SmbffjlMRiyFG
MKq6sohwGIfaygNnX2m2v+VVCPPMxVnRGy1GK0zuwIwEKAlTaHh2kzr/X5/2TxnsrJ04VD2gTejq
AubgaGhQYWiLBni8/RnOYd73RFcPrYzKWZoWjEOkogvqk7B52f9YvzGK15PQh7ASkBlyZgDGjp5k
/NLf5LYJcEDi6T6tlQPnlRPqcOUxIUFQFYIwUkrq5FId1UuNiZXFl18lu7Njx+TO3/O+H/331fE6
UrYGSL1QdDUOzXRRRs525PZ+k3H9fkwwIEXSbGD7h7qz2a08BB+PwX320nqDSwse5VfhGHCbRvQj
7akfExokmM8Enzk+4vDaUNS+F7lAl34BtjzdQZ9LR+RcG32Yvwg0JUNTDVnDf9lTzo1OcoCkO7rw
ZVZvl0qwgZkfP6Wd3XJ72dvj4ytpzPHiRcnESkaFjE4/0B6fqKIpppzoB+2t0tXfeIsLm+YQIKNo
0YsihsAYrRQFgkUkEzYjn++m6bPe/58evArS0Wgute6XPAzJ7VRxJY9Ry0Au5lDt6PKOZ94Zp/42
PWM0wQHH42l0pi8FdlFij9eA2LS+K6HMJVbBnGoBwQ5IbIBJJCxvohR9bll/3Dcpmz57JYa5PS0H
K7CYYqlhUBHwVIvTz5FjovkHuERrjMQ/eoEreYwrqwatTEAujiG4zC6OBGwp+mPyle69CkCyFJ3E
Db0xt/YPuR3GrqQyrkxFDVkBU4vsiH6PcIuciLtYwmPgdefKlV8bTAYJTvt1PvBu8d23/PoWDV3R
dR0IpKxLwG5x3+t0er36NnmjWz8O2OK4re3AkW7r2JpcA+Uag04m2YA0nzHLtn/0TZNqXuUzHqMA
9rPSEMRknfHVED8HCQeGkvf3mbfY9amqEgHzrv3yl1J8JxrHefP+PvP2xiUtFmmg1sVA4lHllzJV
OE9A3n4D12/EPLV0ycRAWZDRlwQM1bNpy2Z6MHvxUS2UQ6QRXxRA+5CWIOocu++Tnl7yWSaWGDaf
JE2zZrG+DVP10ZjL10Qobpa+8qq+qu25Am9zRJkjg9zKwuhGruPbpMPI3Qxyt/173nbVq4tmHnK3
JEZOCIbeDPR+absqBwkMXduloUFh8/Rq2zxdvxnzjoswGWczRyRStMdSfBWUNyXmuDGeCObRilpZ
JsWME3VK84iqi6MN0m0S5RwN5t0+E4EKitw2bYplpEy4AXuPrWXeRHzUW9Q8dPYvSaOvYccaKEyZ
qiKTKptFDM+VNn5czYOX9Zg1FsETtPSHqia+MUa3RRS9zFNl1xKCu0XowPgVzcA6X6zYyA96j3AP
4/+hASLTtKlbq5qG57jvjl0oeGJpPASF+kXFRK406Y4kZamd1IEF6kI7CszFavTBrwzs7vbmpdBA
y74oZ0DI/h2PjZel5bE2M2xR1Cell05BhTWHSXEaIl7SnnhyFh/1qvaReICkMDv2ZvxJFtEtMFLt
ey7NTty3z61UypbUy7dNFb8owddSllwzKD+RQfWLesSG0tzx5nW3zAQQkQBRqJkaSleMGRJbzRDT
FBmgnvdOGZa3fRJzKsY8EYwlGoyyknW67ho0HiH3CTc4pS+UVY71GRgz1CSRKakyztCCpgNFTKzF
2cOLdhxs84HijgdW7oVP3BifZqt7YhnDAZ1ICyPHbot0p4JoHhw3I1YWTD9zzcTi+cOt0G19RsZs
dL0mpjLlOv2xbp36CvX7B95myWZQupbD2I5Iro0StDpoPeNTBn5kjyngPFovxRwOQv3UU9863j7+
VtitYtvKgNFHDYTtxghRPE/mPKOjgJ2upH+alpugO4qYtWiPhXG/b0o2K95raYw6SjPJA9NEUJqX
91n+YAwPCaYg8swiaW6nS2ot5FGQnqTR3Re8paXk6mcUpvgxCkafpjO2CkbpWZPRIWlSq8VMDhds
b+u9rQUxkUvbdHEnjiGNFAtLCEZLUkZeXEj/Bqv7axmM2VDmeMiFAXGhQl/chYL6gg/pKPiNPVtc
iOktaaooSwgGCXJQg/E0pQhMklKiCxnH5jl3g+M3zQq/U/z2zOatsm85z5Ustrna6kWWiUD7d8Tk
pcZ4syDepNyF2s3J97UURhkSnTRdGCEKaN32M2LcI7FBNuRojnqTfS6PlJBVP4ZPvOBjSzXWYhnV
SMMslUxaq23lo0lJv02OYvC+HqMXNfAdszZO0bian9The5QdSfK8/442A7b1IZgHHOkTUSeFmkJw
f6AuMIlW6E8n426BgcJ4ILe6wpXIOJhYlCtgc6OgN3jRPdhLfQlijuWxwJLY/NifuAXhrXBnfUTG
tcx5b+pCiXoYxaMIz6lLKTSK82S3R3JGuY8XBWzOla4FMu5lSdJ5qBvoI21XtDbaFS/TgdxLZxBq
++mReMONgZ2X29wrbL70bU/6832bjNMBHNBYCIA8RUt58drbFMOeqt8fy7sCBKD72sNTUMaUxMkw
K4YIUxILl3p8LtJTSo7/RYTCtlSNOGlKLUfmVWoYOB7ekvku50EqbLrMnxYRBR3Y51XBLxZj7AgY
cGL6fBsGr3jStio9yEJvY5AmHr3/diLGbDQR2MjRRMX9TO0NOml34BW4GInO2x3YvxyFbaR2MdHD
dIF5koHy0tzNGFcUOW1UngjGeCR9MZaJgbGgZRy/AoTNlbXJrfuFE2Vsi1EBq6HLMvgCmfekl3U2
541MnKY7CfFza/omb+mHJ4J5NARgCV02EkTuGH3Awk0BRGzOXtG2u7iegnksiqA0Q29i6mzKLkr1
VCBI2les31jWnxLYDTA5k0xBWVAFoRtupodFUkSbMWrzAsLo9ivP/3HlMe9m7GelwswDtm89CRjO
iTdYtQPaYc+wNG8+9LwC2gbXsSm/U0X+UASNeTrEyOTFSOGssmN9211QiTzVmG4CFNmNac+vkwve
P7excieMrOhTjdUVHtz4Vpq+iuhlqkcrUyElTbaICR7VvCw3sjR4JPw6qoufKrpTJAOn9rCtMj/z
SZnxXGPVyLFZo1GQFG8pWBFQs9lXmW3LdxXAvKwOBCpVNCPZ65YXAXDjgmEn6r2UH6IZ6L7P+8I2
R47WH495ZC04ZsdiRDRYup1TDNbiAEoJe0bEWmzVVQ4ordn0/4+XEn3a+lCcBITE+z+C90mZV2iq
0diLFFtuKe4iM3SXROc4xd+Eoz8/KlteGYzYkFMBY016ZyMWdQPBUh+Hg1hZvTd7AE84JDfxnXQc
Dzx/zDkcmxXJoTSIQ4ey9qyCIL4GGksocvzxZhF7dYkK8wbBYG5oYgSdLAEwq1hNbOk/xjGwCoRa
X+/k94hrPrUYouFhcG5q6yq1ZR5famCZcMnhbvL2m4A58T5KraA+Cfl5JJ+kOeRc5KZPWIljXl+s
kLScQhRkSXU798/xcMp4DpT+CTbzW6fPzPurykotdQMvIigbG7SYoHq0Mu0V24v7Ws87CvPywJ8r
DI2GCCfS/l7m1DLa5+nfk7TDOK8+F/Oy2lLsJLGkhdLgKE9PM29rkFNrACj9R9s7LGKbqQISB1q1
Uc+RMwBUbgZQXnLiJcmbD+nnWbCF+1EUgH7rrMjgSevlZATeFH3fv4/tytBKAPOK8nAhJJzhOsWT
5Gl2eqpL24T7Er3utrGbm9CLeYN1m65rJZKmSSvXVQhxUrYa7geLnlYvn03Jr4B0jW7p/I1zun11
I+x0XSYUKGFP/2AK0O6aYAeedt+4oyPRif7b0eYCkNAv9vunRFj2QEFsgnigy3w/xitqgPA4/8AM
UW/yR7gWV3UnImMdGiR5CbD3cINx48vJcpxQhtr/jrzPyFgHUAWZodDjxqpataoe0+nFW6U+7QvZ
HN9eH4SxDV1RgSRdpOse2C0BXwGQW3I7vJggABEc3gzRvsEjLFAetn6X0lhMDNpoiV1Miz+N3akc
yotQtJx4e7PpuToYO0unVU3TtzPsRXYZXWCE+QTb/KErvnWnFCuzxJLs6ZGCOBY3neT9yRbNWjpj
QjSjDao5gMn9X405RuIPAMw/ScGur5qdqovMTBAW2pYS89SppNEvGyzltrw0nGMQ31OBlfEwRSXI
kxpr9pXwLKahI8rNf3JR5N1iriQkJShJhQmTBsLwqkWxHVHuFIVH68Q7B31yKylV1+h6mQKra+hz
Jx/OysDbKn7PRncM0fscx0rEUvRy3k3YX2mqwkeV/rYxq8wyhcjD1bzUoWljmvVNVjUnSEZvmMC/
lEyeGHTf1XDyGzD+qGoS24YRHszcPFWGcJPq0znB5p0wLecIfxkjcfdSGDq9aNpdGV1Mo3OrDrR9
wbxYmQhArji200k5p4b0DVjUNjp2poU6Cpix5dlGl9lf8tKW4uoUpcVrPzYFKJ8HINzqxy7Q7+eq
9GtdwrKI2R0mYTrGXfa5UMtz2VVuFMY3fVq5c1l90dSZ0wfdLp6tFJoxeoE4SrmpY2yodQ2fwqZ0
Z/pquzMyBH+8yAAVCR3hObFBkMQJ+Dge8j30Xd3cvKRBFzYw6WEn26V+X5STlQX3ovJ56nlrLDyz
+/4dVsJy0vZ5UGGTnppd8C/Z4UMH1CfTB877Ha8TxVF7dvawbSup6ypaqCmbL4Fu3sII95yvx/FW
7IzJuAxTTkxUPRsjtbr50qeDNQh/73srnhAmbhJrQSkaStWRSm+SUFpGcNc2HJPKC87e89jV1STD
hKZPQdEHXCC2m155AzgAgIJ2dILYSh1+IZXGxjs2Q6b3t5IoF4tIwgGFjflEEXTimxTdn+TEWw/Y
rthcHxdbvlCX1NQbCd4C0DagCPFpxq38pVmKnbkpOMAtXsq2Oeu4coNsCUPpygAG6D0UbD+rXozi
u4l1C5roi9/oCkTwyBva5yk7Y0EaQxzmLKXbAuXZUBsr4RJpcL8jEzOVSRLLVYnv2L2zLaVu4Mhv
6KOhZecHtzzQc56tkJnUSpD6fAknAH5MXnpLo5jpoDwOdn0Ed4EXfdp/YpzPx5YvqkyHCwOlmCMG
jbUofK4qjrKzVYoEC6vdbGBfUARcVO/DCfs6LYpwAgreORhTYYY6COGSSnWa6CLXD73+sP+deKrN
TnsovTwmg4yYSP1nUGIRreANcymAMouxuiwce+Wo86cXeNqnMNZiCdV0ybN3BLXJob3OxDGA4fcD
Ktk88hLv7Q8J7jCdMnaAzOujcQLbbDcHlJemm705eCw13jTmdup2FcDcVNqnQZVIyEAah56HgpaZ
t3QUszj1Zx5e/LYHuQpTPp5mVoi4NBOE6fopRgEpUrxY5OXavE/G3JARaVoppijE1VFsxa1TZF/3
lY8ngJ5y5TBGGbhCZgEBUnXM0FE3h+qP3Dk4NRUNFy+xNsdQJqNKI3ynadZsreu8cWncnhv2b8dc
P8Ww1qZRdK3LNMxXDEpkG+TWMD4lWOpt0y+D0Vj7H227fniVxSiyIi9qPlKWhSlS7Vr4RLTO08PQ
Vrv5nJmqPcS8vfltZbtKZDTbkEmphCZKiAVxjfJSlPdLzGmObWvCVQSjz3qby1MC6AmnmWRriF/1
nvM8f5NHXyUwytx2RRYsCew1NoTtxcEKKMDtlwOGUp3gUh5DrBDQKXvdMd+wDfRHK3HgoP6fIiqM
qpd9tQyRjJSNLtW2j/lf3YEuJk8uSFoOvNhhuz5xFcZUdaIq1zpzQZNuqG+68hgpujVpAHkJZWdf
F7fr6LKsGyZsEbbUmChlCHtiaArWt6Y7FayklbdY2EENO2ewF5uOXgjgXmrAsol15UeObKp2v4Sb
K9lM+DJPmdohSEKHQrKGSw8Yo+BZehSfesAYpXfDH9EHqSt5TPwy1guRmpLOFGICQ4a7Smsr8FpI
Iy+mw8PW4nxalS0Uq+WgNLMBaD5MOHnS9/CW7lvRrSGl9+pvC6BNMzd21ON45rVEN9/7z4OqbN04
Kjt1yPQR8XV7mvtLM17ihZed8GQwNkVsxyoktKwVhW74iIVvBNPaJbgEhxEdUGwvYImAlxlzPylj
ZQopro1eQQuertdotnRIbd3WfelgOLRjhyroIfKLo3jgFQx5p2WMj7FETYo+DCJtLGcjZxHCG8Kd
2+UJof++8qZRTqq2m1F7SuXCyiNYMdSI7GlOuKN+m9Z6pSCMfZFBljlUAyZCKdoubZk35+kAwcVB
9ERn+gS83eLwn167KjKWJpxIMAYFLM3gqa86eNMHK7zoD5Kt2pU/ve1L431KxrRgx1dN9BDOQlUP
mgJUC+MSZzxEh+3Qe/UZGYOilonYlOAZcnrMOC1O4ZSo9ifOZMV+68gegObeeCWUzYMppqmZYOnT
FIX5igZwTElIUf4VCR2MunAasN5n5I+ajisxzPer8kzKQor0pIWvojrcB/r3ROa59M0MjCDSVfE/
RGd7JXNuTFncYrBwQkHU6lPti2TO96UuHCR4WrsjyVHLZLesJJ7X29T/lWRG/wNRGgItQJEoAeRi
cV+jskeHRtBlw9ZV7oG/gBPGbg8drCQy9yY2kylWCiSq1uhGbwWiF/ghyA390lYOZmhRsPXRCe3l
BquJglOfjZA7dbupPatfwVxr2AghYAQwg9iE5yr9f9KuozluHsj+IlYxhyvDRGk0CpYsXViWZTOD
Of76fZB3PRREE/vZB5cPqpomgEZ3o8N7t5a463nvUd7WMnciHiRUkwkyLUJyoyUH0j+s3+zlZ+dl
DWw9JfKBwxAQYGbIt9Im2tHZnuFOp70bTuz5J97J0S35FKQAJBalANFURBZKNfPjghCUSV01kjxE
SodoSLdTZDkmMJLrsPZSseeo5/IpXUTSLZ75gThq2raVkSYdY4yqFK1j5cCvjHmTo1Tl1lZGP2Mm
ZkD/awZWDbT1qMLG0n82ebrJNGHTGwPaHDXO7BpvUcyVE4DNHfgKbZUXPDU6K8QzeRlT+hNrC2Lu
mJGMk1RhhMkN650obYhmD+Nhx1G/Rf1GWy2IM0wZETPzekOnYW6aBQpqgMc+kNiWdukTsGjMq8aj
AfM7UBIPrnK540wXNYp4oOgay9gxaFKeBCFeV/J22lRv9Ta5pgPogaedVMH+BSqB/nKk7DsPddrA
SUu74UUNiyc4+wjmBKveImUsIiOXD89C+GCWh6Eg9vr2LstQ0QWLDVY/kbqreaE0qUKTWehITsfH
Dkh/usCJXRf1RL8IYe4XKNLU0QAxDg0OBrKvghsRQPwci794uwCZjrECTVI+sXn7gWZleoTHhtgo
G78EHxuaUhVgGUZ+6/Y9D15yuVowk8fE44mZ+EEioGA1fadmMcf7dDyTn7oN/rANxudes6f1o1pu
hJlJZILxcCAy+I0QjEehQ4eIY+DTo75HNZAP27KsGJftZM4sjbu+6DtcO2LtE+mq7Jwo51ioZc8y
WxD9hplBNBIhnXpa86PpdAMUouYzDeRKwGMAYsSduPw4i7bEEE0Ldk+TdBYjBnXOdBApRWVh2QXe
3qFbPZFjCsS1xgMcgk0cXg5/UfUvEllwGDnOmp5QCKOquu7IV6up7S47qyUP7Hw5W2OoimxJliWK
LEoLxn7kDiRcFCrU3NaDW2ykY3yv71W7R3Ned6BhPzg2zpjX8oTnv8quzqQzcU7ddSOAaRCEyPWV
ph8G69TwuFKXL9xMBhvoqNM4qpQpkEZ07wOK/R7PUMDVjW7mEjCOO1wi2OUXx0UoW0GV+q7wFVoV
+d9kvy296uf2OT5Rcg2CTmPABZDv6xd9WWd+HyVbUVWxm1EV044tMz+mYW6DNHtnpJarmOFfvTuA
witKkqrrBotmoXVIJHYEN0K1UtcIxnOnCtshaXjlfdqk9ylUmMlhzEkFPxYTCS7gHT1sC65geO8K
bIs8pPrFKz4TxNgU2R8bQQlxYD4wTvJb7a+gV7WZAMYrJ0kw5WWJmi1Bs2Oa2glIOvKRx6a7CAsw
F8PEVqmgATOrxssB+Tqvqadd3BlXUm49BzrZh6mS22l9TlvkRIxxcNqs2gijBmLJogeuQ6PcxKBG
DJFZrNt0UybBLgw6vC1Np1RyUHXVgherqmhPJPSyNN6TevICWXlcV2TeWTBWAc2O8hiA7c2lHzKR
yI4TTqf8opeaHQZjE1IhmBLYPVyV4jHWD5P+VRP264vgiGCnK9pgUspRBay9LG2V6AEN/1p2ty7i
8z6ZkoVVyEDNESWNdUtJM7VWmqE7bpDvaqOt7Frlgi1/XsYHGawj0sNSFHQR4VHiK09ZkDvRNP4U
xvptfSl0wz/e849imGh9MKZKiH3KPT4ekuRan5wYDYxleOyNR1FJkWXjWBbeupgwLBTrMpZ8pNK0
Ypdn38LCkY3/HiR/XBQTePlwbHVAYUDS4WgV9yre2i1HyzgqwBKN1aYSqkKJOGHqj3n6qiecbeL9
Pt3GWahFJCEUIyTI3aHej9E58R/Wz513DIxVDEpJl3SKyJG3il3XvTsZmUOf1OtiPrvGjyfBWMWJ
oI5XBXAjTd/8FPp+G5HcJUrxYJm86HThDfhRFmO9yDDIhh4hC0B862ebtpsm0Hej0e4n2bc1E3Ok
ffwjHvRbtU6/kFbAeL/8rU7iDbGmq6EF450qeJFRP+lt48WAoShD8U4qtcNkJZwH1sLT4OO3MnZQ
HeUUFSc848RDtCvus/csPeWmAO4hR1MXulI+yGINojTIVVbVGbIlt40LyIZNthXP7WbwcjxDeN0c
CwHYR2mMQcllRS992iTQAEkBUIcb7RRgIMMuvA6VQFCdXauZ3fAYeTnqzE6c9dUQCii0w8lH0X5I
2isidLtamzgvII61fEdsmd3KUgOPVUw5BLoNheHsdu2Gvh55/V+81VDjMBNj6rmUNyXK0a38nAT7
ejqHHce+8ETQv89EVLJUqgJVQLX7Uvo/A+lkCNv1u89VPMbGlEKIlDXFIla30a65Dzff9RsKXqU+
pQ4vV8cxNDpjaBRfb4KUwo2XE6iEVX2ngeTLN5P7CE/H9XXxto6xM1orhlUvQAny7HuPBI8oPLcF
rweCfu+KX2YZxYZQipWYDsNPwo01fsfQ3y73X8TpGGX5/T+th+UUo3POqiqjlg7nLwWFPSjXacbj
r1zeNBVDwaaiWEgWf9Q3E+9N1Lag0lH3JSuPoM/GlASnA2L5dl5kMKFFrOXAEK+wZ/G+2Uu7BhOu
YEM5/HfSK2rhLmKY6AJ4EkbTpVA1tblquh9pvm3ix/UjWT79iwjGAKASp8U1cqyuOD4E0lFXnFpz
lfSs+SFHmekvfdaziyTGDhTyJA5tBklTeasbf4P49nGzGBsw+E0/9Q3C2Kl4CIqrSeAo70KW4aMA
5uL7YIQWCEWYsXbdBpVtkIPlW+FO31vX7QO5Ddy/szSXHWOuv+pnShx2KMr13Z1VHQZ1N0mqrVY8
C/AH83kRxMQIYWgafqHjaCp4UsUFP/qzfkUxn8Wd9pZ76xq3kNv7sI/se6OYQPlUFpD2q3Og3lp3
47nxTBtp8/vUiV7X5XHsgcbYA6P2c61rUFtpTdGRNGlr9dZ+EkOOenDUm2U1DlrD6PMaWVE92MOG
OqpvuusLee98+3yDTBE41qJhyuyoVJLWddX7wIkIhfCQ5d0hGnU3C/yNWcleOAZXo55sMhjUtNFO
hY88nxA+9nXqlbn1VdDTs9m3923WYMSq2xOVoBkfwVMeudNg2Ena7hXkDkgZFW5oWa5Ux9et0pxa
X/MMqIizvpo/hG+/V8MWDxsQyKdShcb9btM+TqAZzh2qdoMjbNUjMlr7aPPfm3Go5l1EMqpQkzCu
rSrGGZG3sA9tVQ3hG3hRML2WK8f0fttmAc+IolQsqogQwz3oGG3fyz2KKCpJzqjY340tYGiRl5d3
/omHYras6pf1Mf7C7I0WNWXkPJruJBcvUbPPK5ljxnkyGIfRDlleiAWKsLH0PY+O4vgo8RoY/2CP
Luug3zDbwSTqhF7w4ffMW/CrZx7aCx8ab3TjXeKGt7wYmCuO8RyKKGsy5uLRm6vZxnfKdTpQlo4U
hOug8fN4DxfeDjJ+pAdub9arCFB6NbiVAHBjB3KD7eT1dPD0kHEfErI6bRBBjhnl38sGI+VKckSq
/EUsy62UStuxqf7udXQ5OcaTgPOnkBKFtqJpxTaqiTdgboU3K71san8LYTPvnU/SrpiQdyN6bbdl
b5fKt3XjtBjfUVRDy8A8nmYwR4QEWBjmFU1PCpk9pidFb22xuO3Sax3WUj/Xvc+5VsvmcCaSOa0y
GjSL+Ahf4j0MNebcym11VBtn3Pg2+UUmf+SVExY3ciaTOS1hiBLNV5FaGvPpysxzOxQmjjVcjC8v
IljqT1kX+8yIMaEYtk+yuMl0UBWDujp19ILbVLr4MpvJYsx7nmkVRkmgfD2Ay0huW7SL9gZD37Z0
MK7j0pm8DAz2vAoXZxdZHlAtSCKt8ZH2l0239XdhfreujAsFPLit2boYs97lmt7FMgQUX381yw67
qqE2CgD7gPo+T04BFSHbcud/K594zDicu8CSgOYk8PtOBz7KO3bZNtn2AFgQd7y3Du/wGJsf450L
FuMcvrlX7DyUnaj/WiSJrbS79e1cmCf9uJ2MuQ9DoMQiUEP9pLWzn9UV6E2BitQ+l19Dt7H778+/
ulfdt+BpXTLvLjBWRTYaYwJDKXr/g8wZ09rOs9dC3aSasg3Sr+uylvN+M6Vh7MlYp2mmC8hMB2bg
SOERMDc2GXdidCc++8aXBtGWeKvzUqPLvnQmljEpel7DpBCYFDrEqjqpK5x0NLBTvKl+x2vG4RlN
Fk1S1Oqoz+ggUrgfvqI6kpwEO8X7BcTJP8vaE7ZApt3844VgOfuKvGnyGBQH7xciOzS77CrcxQdu
NpWe0Kc48rKVLG9foAMMRjQL6ClSgDXoQWgisHmNrv1d49HZ0/C2OBSO7wW8YaVlySBw1MBioFqf
epzkRKwHHZLr8pvWnATfQ+TajNsgu866x3VFXb4UF1nMbYxIJDUlnc2M2isxiNzS/95agiuSr6Of
eeuy3keUPm/pRRhzA1M1M4awRv1cs6eNhJE8dzr6B3mrfZWddju9Ck56VA5AvgYCxEm8kRzFkbby
Rr5KX4JN5fJAZf5wSS/fw1xSdMmhH5dWjP3rwa2huuFG32d7sCBd86LOP9yViyzmZiaYuGg7GXZ8
2PjbfgvOe4ccqyc6XEJZl6y98MZrcVn2jL9Fsi/9BsTfkdqgAue3N2K1N/Iv6+e5GElbl99nHH7S
5VkSxej7aAPFkyawNIgPftBu16XwViF/fI0oQ6H2GgVETf3WCcb7MRg5b2HeOhgHb2kyiN87BC5C
9JJp96MK15Derq+CJ4OucvamEpKySqqQzsnXG79K3anFAAWvZ+QP5v9yIvQrZlI6kpYSejVpJmkA
VHjiDTvNU22K2k22PAvJOxjGdGB6T64TSwUAf5vYopXvJNJs/m3XGIOB5okoTyOUdTPBy8lk+/7W
4mnxcmJxpsaMFagKSdGDjvYn3kaP7aOEXEi3C7bGnfCSnOubYsubXFjeOBMoVoZsKcp7hm52Snj3
ZVUDGEG3L9t9H8h7SRve1jduOcuH5PX/yWD0LeyksM5a6iVv4zPlfQi25j0FsYaz9pBd4gw9Lqv3
RRyjeFZWShYJ4LKGNN1m4+jFWedWycTpKln2jBcxjMqZktSrZYEMS5nnr5qCSLWONnnaHTpD2YiD
+YN0lre+kzyRjAoS8FJrLdExojASW/Fv8MoY8xYzxIepjZy4yzjGiKccjDaWga8ZRQEfqZOfJrxR
zzGnvJNi/FBWC60aq8hqj4Lv5H29M6cUnfsG5+b+wRT9Pio2SxBFQZXVDYpn8V7Z0KTOhDrNgBG1
92CNo3703D8HFhdhjCdKVStTOlMBKDxaLIN9lE6gwADsfcI5HI4yvHcmzG4uMsPFRErc3IG8oDwI
5owvxQjW4/G51yw3sXjQxAuPPxktoyam/EVF0lkqe71po1TLYf868BfW22ZHad1kTPat6/iCzn0Q
w7hYq+0bvaIEaxjRFIV9z3N+S9bogwDGw+pxpUtdh8zvr2ZNyU5vTDz2dJBX6LtowzOwSyb9gzzG
+qlo+wPRO5TPf1EP2ibdJF/8q2SfngJAz4e3rc1Lp1MrwCjgB4GM/dOTsiy6GtFdqP3IogSNfgd9
KGyx/VoJf5Fm/iCLMYJyHmG0SEKCuxaehO5RrvZq9fRvCkGXO9NzTVKHTkjhEjX9Ts1udJMTDS1Z
hw9rYKyc2WmhCaX41V/Rv9BouAHfgW3alJuzkzjWaGHoDAWb2UVirB6ZGl1pLWg4QKwOlF54fFQ9
+lS9C66HyqZ0SPEhw1w50OeiDQ/PfMHmzqWz7+Qy6FF5T1Ccsow7Ew2EktYBfyzleKp3pNcVJWRf
xokIsuscXKvoyOm9a5qFA9QdQJlTd3h9ja+yk+oFB3IMN4ljB3tQ4rnTT5QB99ajsI8xgJ06FWff
eQtnDItmqE2SUyKIiJxiaxdGpS2oHF3lyWBsSxkTeazoPGEgH2hIoA9H0eQ1GvIsCstyb8adWWfR
Oz/14JJzBtikZDudKGahb5uvCHo4nWMLLu2DztBlz65gl05lkOYoH9TkNCXAvzfseHQkmbN7vJto
MdbE1I04aamfBvdlihd5cEgc3bYqm5rK4G8G1z/cxE8wC2E5WSZB+o9cNWhRk1B+yZ3wyXzWjt1x
PJdXE17Dhe4gsMPYt8QD2OZpC2N44lxVSBzCskVZYPcKqI3k577jNVvwDo8xN6pSFapovLcmH0Ty
LSRvXeD0fm6vm+n3Iu2fb7zBAiu0zQC+aKglgqxgl2LgmkJx6P+PCIGjJgYLpBBEbQWVnNCp5ozO
4FJYUox4X/Voi0OXwn59XeuHZLDc9ipGJLtaRAyc1T+y/GG0trHEeytTF7a2dYzZUOIiQ0sMPMJQ
Y2ylTrdpjz7S60q/x4Syu74eTvxjsPi7fh4aiWgg6DbG7jEyOztSI7ciws4f+tRuJDBi5zBdkW7i
//RL0vkPailjmj3i7Oy6Yn4aNG9JTfrExFSJDC7s/NkqDoHcOw2u4PqKl09Qkw1FR+gqso3z5QQq
nqFG0iaWq7usB8ywkZ6abPjvzY0wkr/FsBmuNspA4pCivFU3d6pcu731pZGVf1sL28Fiqdk0xSPK
4UZ1O2XEkcCkIATe+ob9wcFclsK4yggD/0Hew2TQ1A2FnySJQ7E8im+A1QHGpu9JvKm75bD/IpK5
AnptEStDBdIdk/wWFHqeov/FEMCHA2IC8WocgzIccMuaGtzNke4FfrqZipaze8uX+bISqo4zZznK
eWzULVYiK/lJy0GR16qHcTQ9uYv2Us7roeJot8b6TFGpm5KiQ4blw6R8Ma1DFUUc205dxGf7dFkS
XfJsSaGSFllDb2q8766Kjb+XALaq7njluPdiwpocxiHWY9YNqMCjUGVFsVPUwQ5W400bLLuNyp+S
mtpg+v4p+vV1ZKFCHcq3YaF4o5/claMB8HCi37ckAma5cS0PwjE1foxaWdpqp0fOmIeA3jPSQyvV
m0E2MccZTM8toL3QFKHYmNS1UUC6A8iTW6RvRh98i+r4pFiS12gYdhPat9rMExCldley5t9PVX1o
GuGAmQY7qNsa9JHRN841pDq/th2M546ztCFSie0wQnt0KsDadzvtNN5Q/E9UswB0uy6Qo0psz76Z
C6qal8CNM5Gi629j4FBE/2YkWbjAsdHLEs136HnqMruOz1lxTQZOR+4fIpHf6sr25ePyxak5Qkh8
Ve0phuS0ba8oYDkPhYJjtNjO/EnTyshIkEiPUnf0dxOvI3fZQ5qGiPKbiPZlRgEGuU3qJEBIVeqn
MQQVtPgt9UtXNxWOzeIIYhNk0igUelsiZxWDfyX40cq1HWS308QDK3hHdP2s0r9XxE6tgmMVl63H
65PitVHkrRh1LtEjrjxuh6N2Z3j9Rt5M35ptHIAQOL7ST6KtIfpvX3mH9y5r7VsYL2d1SllqAvIk
5ksHL0c28U27ra5Ur7w23drNO7t2aYYrvlbQ0M1/fixft8teMC6vHYCkXSgiuu3TjY48jQywe5Bi
/s2dvghhnF4Y+IKGsUGYbhEIxeCVgWEVIs6N46kPXenMP3TVWPh1hsHuwvwmSzsyTc40gsQOSG7r
q5GWnetlOYy3q5VaVKcYYwPRz9GJH2g+Idsqk93H4M/p3fqBQuMZlHOK91hbvusXyYwPjGKzjBVA
zrhjJhx1MfWmXtyur46nEIz7M0dcdgxFIGcCZ5QFraMGx3z4vi5kqecFYdBlIYxRCcYiiNF0SKFS
rJvqITlkTrGL701XfDOuJ+e9ocfpj8BVKLa81OQfTPNv4e99zTNNCdOpyID9jRd3a/d3LVjmI7tQ
9oCUz82HN85K6QVeueCfsIQ78CxFAYJlWuKXHQSyW+PUbyiGAyX9XJfGObz3hNhsZb3Wq6IPZBrK
Yu8Lhg2a7gRz1+tCqAasrYgxGZmQKKRJUVM1h9aWxiNI4W1BeuhbL9TPhfVzXRpvSYztKMyWjLWP
Z4Ch3xXNj8HyJm7Bk2M6WABPwG8HhVzCPtGWstSNXpqjcUez8c03iuYvuKC6cXn0G7yFMVYEOTox
mSY0mkjNfV4DXUy867S/mNia3zMWE64GF0OpYqDKFae9lN0GWmQH092/nRBjMVqNiDFo4DQ3LU0n
m9I9hvo3lVzs1sUstR1+WAtjM7q+t6aiQAKwwYNQ9kSvhuNudnCU+9K1tuqudysKtORkLsAuRGdd
/DsrxoraqxQ3Yna3kkDJ1ZBi83Yba0dzdehZcfxnZCqaGAyGo9s4QGmWd0nNk8y5cOwEWZMpfiIF
GGMte7235RowqLV0ECXZa3XjICTW0RzbvTjmT0re3gAWGbzoVn1tBq2nBvJbmEh3QlOfNWt6yaaG
cywcl6RS+zfblpKYWmPJ2Bah3Y7SG/gpOObmD5m23+ZaZeyN1U1qbqgIQBtXBLpvClYSu7NBWLIl
QDD/7+DyNB17kcbYG7mycjkL0MRRG52TIv+UNJnLUSXenlHTMNuzVK/qyTfRX0MsNAX3Xn1qgTNS
b4xTFtnaT82Rd//oGVTG2lSNFtbmBKMdxI5lwgtpXikMHE3lmDSVCU+U2s9KosASVNprkz4EAlJ5
OkcGb+8Ya2P6SR0YNc6nMA8TOVrdw/rhLPoCCfBtmi6rumEyZzPGepX6FQJiNd4nyTnyJUcPn+WW
12C/GETO5DAHEk96rSWUKkc3nvqgt6uRfBXLdK8VYGA0q+f1VS1br5k45mgkI0kMs8Nz1HyhfbCZ
l94ITrBVtgo6EESAWBEn2PA60Zf3UgM4jGahjMdC9iQGCX1g4aKGMrrdYDktOgSq+DrF8OD68niC
qNLMLlRtptog+z1tec+cqLwygFqVRR24H9/WBVEf88kJSJcVMdoxRKYxFUnzsfm82vKaI5d93UwO
ox0qSJhqdURCjSJI0QpDeMYDfKvva2CCUioF3ZYcc0O7bmMwBHCeUov3eCadURYM+tcCoIkw0BKA
hODBIFuZb9Z5QpiLDJ4r1dQKGS/fL+lesENneoq+ZJ0XOeWVDlTx7DUKbe0fz4+JIYo8a5KGIkJo
42D3huBlsfVsKtG+Ly0Heby7ti9PiSrxcg4L8NRwK5ctZdNayFwKUY56NNrPphuQW4FYltxMR9M1
HBGA3zRoqQCMDXjZ7T9pLJvs6oekVKIa24y06T46FDs6R1tseR0zy4/i2QKZOKDrhaRFAIiu1Cua
rifucCQbdL5jknNfeGjuPKEsdm5jhwe/z9EjNv9VA666GXuEuHnyZOXgVo7uVLzE13dxuWA1Wx5j
YdQ6EkfybsoeKQNIcihewaZD0J2R3dzzzoz+2IqV0RkrI/aCGGS0OSPv0J+otS9x4fNyMsv+57cl
0xkL4/eZaQoBLBkA3Ow6PIitZQeIHHvgC8eVx9k+evprK2IsiiL0AYHTpkyHlq06wEAI3cRJ9uHO
fOUntZb62D/cNsa2dGOgA08TbZHy1via7GiTBzWY4gMfvnm5TjXTDMak9COQI8oanjW8SlLb3xZA
mZH3/XcD3Tt0zCTY8PqMlyNiyUIrKyBEMb3IdPfFQkqEWkFETBEUizOyJ2CoHpGzHK6jDa+7alkZ
L8KYi90Io9iPFF8kTkO31TM8raYHjnrQD/6sHhcZTIgfpH0ZiQlyd/2Bgl0G4PecttpB3VGKiXVZ
i8uRZVVTNFWXTJM5rlENiSqr6NE3rQyRsL7Vu5ITjXBEsN1NYa1YXUvROILiaGT7yOC452VjdFkD
29dkWlPdljGig9LTtxT3YTjq+2pXA1i+2Y5PvLGmxaBnJo7RgE4UrWQykakwCvCvBe1GKbMTiGy3
YLQ9NlO8E9sJMeT6OS2a9ZlQRiVMM9FISKDjYXvouwcLQzERp6No0QTORNBznEWNoQr0r1wk6PJE
gs7OZP8LKEAw4Dcd2zY+j+XEeSrzlsSY9YpYYxKbCKus/kTkCkCgz4L6F7MbsjhbFGPXo6ZRlULD
vg3lzdQnbodCbCrzcuC8pTD2XAzlMi4kAW/yZjgMbffWpsF12uqP60rA0zzGjsuIROVKRXLBVx5y
8gUwApGwT/tvRfpaW08Sbz6I7s0nMzTbO8Y2GIGukaFC7nuapNe21U/RZD3qUXYSDYHzjKVf/mdR
gMH9qHtTpGVlG6MG5ZNzkrp9lHuNdUKp0wQYiD9wjN6ypmuwdhqSG/I7I+xM0wVQ5hXoa8DCktiZ
AD8o7En5WPm9HaLLdP3Mlq3fRRZzZg1R0sRS8BYrpWfMwMTl2/rvLx/S5feZQ0otoQ6qHK1DKcCk
1esx/mlGQJHTOR30y6r3WwwbsBcxJqAbGW/XeK9tary8tC3txDW99dXwxDCu3O+TTkQuCGXisDrI
pLyXk8wbs2FrFZE9Zj60PXUUU+NY1+UISb4sj7HpmqWBvl5E+1oPfpIISW8ATB/HDdKIx7/Bs4BJ
ApI1ZjcVU2c5PbPejzRZh8udLMXWsuoYJPl1kncnIdb3g4DmBbG9b3zNVq3I64BiZrSEBwSxrJWX
b2DMYjBNYh/otDpo+HZrhjdRonPc/rJNvIhgbKI+TG03+SgrBeQ+HkbbKs4k461jWfsvQpjbNZZ9
ErUG9nIoD6147QsoUERuZvx3rly8V2dnxtwyye/BBY3JdDdEByW6lIPKy/rv67rPORO2Dtc1aieQ
DGvxp2u/7WyJl63hnAhbe5vSsQoLCuVM5LuwCe24wcSSzBnBWo7GL1vFFt18dBDqFgW715DKpTOG
3S58Ut9jf8HNn9b3jCuNiYtU5AfNWI1wmb4rGxBRErvAzGzvKk7xgqcbTxzvjOjfZ56jMwZhTEfY
p3RfPVQ35RffNd/U+2Ln3xgHtD3tVB4byHJ5draf9FRnImvQT4k9Qap6VIXERS52L4/yKZIm4Ed3
hyEmhyINz2kQ7ASD99j5g138fb8Uxk7ouZAFnQiVEeot4LKVqLd1Ga2pqlNM3xPzMa3Rh5Ec8yLk
uM3lgOAimLEeKKL1UUIrdbH8sxOcQfxiqndZfMy1u7FVOcI4VkRhrEgj1KpINPhomZwC7aEWiKN1
mBSQeZP7i4IUoM8Cs93QLYvRVqDiaFI7DGhOGi2vVcMjSWVnMGMPLEucNS1q6kwUo6lBA1p7LcKa
0DhmDgdt2K3fvMUDmv0+o5ZAbJsKM4S1AvEiMV5iNL4G8evYfg38yCPD13Vpy/cczKaWASIZSnH6
8RakqAnoZgwGxMbtkHCifFCmG+wtNN2Rv4GMkcEe81sYEw1Iw2QCPxLJIAxzTspNy8MvWj6by+8z
apDFQyQJCR4lVXgUpi8VJpfXt4sngDn8OGoLNOQjv0QAQTPtLOPq336fOfx+SAHUoGEaUAMyeDe4
RvR9XcCy4ZkdAWN4CCWLMwxskXETgLm0OtraNt6BrNtz1yXxtooxNIj5UqsJ8MhRcpDbVAgf/qpL
abYUxrpkSaVZ8oTD8MszkR/ElJf/oJ/46fE0E8AEJ5k/oRQ/4PEkb3uPImWYe9R6PHTuOcotQNI2
/bFGWX7DC9YX44mLXBYvVihEXaulUXGzeHzVymNkTZvWl3jDMpwTMpirH6b6WIwt0ju67ztZoV1r
kcXZQt5KmAs/hnjBhz61y/5J8Y9afkpjzgNqOUs12y3m0reVKA4hvZO/cDXTjRXY0glUvA7Avl8B
hPywrtjLvua3kTHots7ihiTsS2JEmuKOw5daPwPkedP3Z1FOOY6AZ5oNxhiEgRxhmt9CiwCoRq1j
6XS76TQAzavZlo3NaxFdAkqZG2eDsQw1aaYxAqIIXqLVvnakp8xJHOUQOS2CPtlOAEvZPa9v5bKv
u2wlYyPQHgeE/9JH4JxGh5qg5aYXkceM7VTBCJouemB35byeeKfHGA3fF4oyLZEci0FwJIvAln60
JuIK2ev60niaz9gOVY4Sw6fsErHxHcDpthqcrZBjzDn2iQWZU2qzy6YW9ik2b0JhayF+a5QOSLlP
+vhXg0WXW/ZpIj4wM9UYEfaITWqT+t7KfgzFt/U942k8CymXZVWu62guhMZTaHsJOD0i+ORoQkR7
5vna5Z7o2ZIYwxEmZaEGlEev9vpH4ka3wEnYoc9qQt+kgop35NY7oE154bb7StArw61lUgP7yb+o
iqgjXWEB15ZRf7PXZaPvcONoP6CyM/cDSKl+TR3xcuuL6jgTxah9kmohyUq4lDH/TprbSL8iU8YJ
jpZLVDMhjM5LU5BYVo/MhAooErvaZx7ySscI47rTgU5xhCXXai1e598iJTa/2atdlXYa8geyDgI4
pXIqbbATtUicIiWjy9HPRY85k8Z4TFNvhK63YPr16+yb5AI6a2c5jUd2wVlzGmBJ/d07cSaRcaCN
MVR9HSJibtxpg3YqJ0SzgmdhhDy759X71nVEEpn7oKnSKOroAnSlbNiFqbpp+/xlsAgvkbFotmZr
YhyoPEg9GtvR+hTvRcfYRHegnduk6Gk8d44E9yZ/DbCZwb3I663kKQvjUKtOLjJhQk5DMnbxW9qe
yQCOJ2ddSXg6wrjRtonjpMbgB3C3T6H1oEj79d9f9tOz7WOshq8nkVEO8GDhFeXOljHCEQBqCv1V
xoESWcdb/OMsirdzjPmI46jOB1EBmwrMpWhK9hgE5274Nlomxz/zlJCxIYlc93JLV6cF26q6z4CS
ED2u7yBHxHtiaBbAFSLeP2EGV6Y3G7HpwTKwb4aWYyt4QhhTMZhR0w8xei9HchZ1xwxfho4TXC9G
T0BWAA+shKFsdjRcTYB0UvlwH4P+qgdO1D8MndvoLbpyr4zwbzZtJowxRGKEkcg+og6kVGzJeiGi
6Fq8oGnx7syEMBZI9pvYTwI8F2r/LA+j16kx51io+nxyuTMJ9AtmZ9/IvhZOFTo2/g/Yh6K6/j8a
6xZd+0wOY2oy07cmNRZBkn5DZ78ktwMeCAWzzG99l3JQmjfZQ+BUTjrYOcA6eVmqRfWbyWes0KQr
JBFoMzOxboLEVcjZ4nUPLfeazWQwhijL5MLXhYm2YukH88UHDukue5k2I0bcAo/ylur+DTg2HXLN
9Yu89TEGqWh7P5N63OHua3BnbOJN82R5gVfsOq861ffjTvd4E7s8kYxlEs0+rGsfwWnjfyswOVuj
jo8+s3XbtBxDXTaVNU6jGreSAbQMBKXKprtBF7pbHFUkwRukaNChueOVzTjLek8YzW6EgME84g/o
IknybQEcTgTDw99ktWZrYmyHSqwkFy0ZGIzyPm7PSczLBHFu9XuKYLYGq0z1OKSNpJr4Q23u9IAC
QTly9o2Y97V/W4W8rrblNsTZkhg7MmBeWdDo20HY4X7/rBGZCXfRNsVRUWCa9CC49TFwedeaYyDf
Y4PZQsOKGJPaKnhVRsnR7+urqhA5h7UcX8yWxpiOrBpNVGPgVihmGIyWTe4NsGb2tpUApqmyK6d/
Ff+HtOtakltHll/ECBrQvdK2HW8kvTCkkQ699/z6mxjtqnsgirir86bQRLAaQCGrUCYrtGLe2niK
yMBJXaZR18WAk1DaBbFuNYZTtrz0B08IgxvL1Nb1IuGJIuBtZ36usy+m+WP7Cq+6t1f7x+AECcHh
NS8wMWW+2PXoTlKDGVNoqGkeU1nnvLk4ms82M9f6KEsq9dnBOPU+kYmWDzT+vwQJthKwDpu0zFqg
Uj0+Z5j7RaAL4/h9e+M4ys2S/EXSqES6AJuVxb683PUd5+HB+z7jXZBxAu1Gj4MxllsleWq71+3f
vx6+uJy8TH/A1e1MBb2cjKL52UEUfcZsPie36zf6Wps766+ixFfSqKpfSUMarDfUBMCdpKdeATOD
6LU9R5fXg6tXQhgwEIP/PjZaN36g1fPhQULLIq0kn87jkUfYtn5E4FvEuHqiquxQtq6W8miuYSk6
Iz9j8M+LKPAayf5gYX/JYKPrxhI0kZ7Bkx1tyaPUGnZtz9IxtSfbnN/Ztxb9xLPrnIWxsfYqzRpp
EGv4Y4huIsiK9jpe8dUfgPuyMMbMLuj+jTT0LIHJZgAJMVpTDtFtbtPTCu8UkHtjkCqntHGd40C9
yGTulDT3ZtLr75tJm+YKpwIF3oJZ69lthJ6D0dFd8RlREpDf6XaNqke4gxiwrO5DbvhiPbV19VuY
6xdVRRUQAw5atF88guk54r7c03AanwxjHeMvy2bunilMpYbqGDQD1KWdfAqW4yw8yMtNLvI6AuiX
fn+wXCQxF1DIp1xOQsqR3ewq1Zfrc8J15KlibMlgLG8k90OlNcg6ymP5XVaM73GoHoWh9U10dTva
sNznJHDiMLdqQ72bU9FtgpYHnnQhWz+CscxTQ9IcThXlqB8cE7dS+WbsGx3pSfkRPNq78Tj72Unm
xfTWW6CutIYx11pc1JNC85TtIThH/njoTjHGDoSutg8Pgk2s6KZ8h/DqzLera/1yyLuLwDoFwV6N
nXKsKro4SUYg4c5KYOvND8lje0bw0q33Blr3hbvkkNmVs22oVsDog1BGe6U5lY2yg6FN030rvza8
tM6KzuL7iGlLiqJhfjejT11lTkmH7iZnlgRrmYd9Gs5uSkxe5o8nh1EZWQ77pDfbnypDCVb0b2Vp
C/abFMEHl60CjgpG4fKu5PsbjFHVD+tjVCZsR5Br1uAKiM2bOnWX3pXzF1VI3TR4C+InlKL23AKp
lTt6LZN19EQtlQxpVCVE/bT7wO/9yJFCzPyVPXLCxDh3W0M4O8v6e4FWin2diVBL5SUR0V47OaPx
+d/JYMwViAC1hOQCZAgeeswV825UORGyNfflw64x5qmsZY0OEpUc6bFz6BwRqh7m82TTNvqYm7hf
Syl9kMeYoC6bpDaQcUrVJ7A1llbzVO0lR6tBwj1j7qtt+tNXw0uf0Anry+jDExyeV7jm3nz4CfRo
r9xCBB6Hoaas+q1LDrpX+oiL+Ms9zaJFB3XfYMLg9jmuAPcHgYyFqtE/Gqpzh5bvKX3qqvoQjp3d
Lmj57QjH3Vgxux9EMcAiN6VUEMSdnERYbGOobDxULWP8NIsP8zhb/25dDLpIla6RAVFXJwTnfDNn
x6TV90Trdqipzziy1p4OH1bGQIqsCaWugRXrnZ8JY298wTW/jp5+oJN8TN4TfyU6eS2NrYgdUSWV
BRPUVPYrZOkmeEr1HuE7x+TShnGQhK2NTcHbPi3NKDmpEdjjkNqLcqi545c4isHWxs4aOqykYvhp
RgUrdQO0/dHRmhrIrWi3krlP7OjA8+rXXM4PG8ngS9v0kxKlEZ6UZ8q5kzmUmxWFBV7q8ZgV1kJO
H2Qx2IL6X32IzRhFEp52kN7CHcIkjvQQn9AFSMcww71P7PiWF5bhbS2DJ4HaZmqWQDOH6MFIjsOS
WbkQWkKWWktj8O4B3bAN08rWxUoGGeoylCXkO0VbRsQ8dSP6iHbKvbGjo9627zjPQLDENXlVkGEZ
sTo6twsTSKCmqH+c7DR4fwmaTpW42yI5cMnWxKpJ0JOxB6yoc3An6ebjFCi7Mcmcui3+91waNEZH
MSkSRATdGx9NgaRhZsesQjsl5UcTezLIAXWOD7Z+vS8iGPA320pK8mnCapJTV/tVutNqf3vD/nDJ
LjIY1G9aIYKbgDNCp1St3uny0yQIlqgmVjMlIJ66I7Pb9z+6v/JPLmIZ/NdMIcrkTJecCaSUfYSp
dZ4QfN9eG/3G7+p+kcHAvrTI+aJXKHuPg9eof0wHsELFD9J8P8HExJG3LW1d9X5JYxtGc7NbQMgP
b2isF4vIr3X83EoPoxI7/04Ok/tsY32epwrmpcxea+FF0J9CI7Hinjf5krN77KQ41ODleLjC8xBD
8NsniFCTL/302PdHEHQ7ncKJH/7B77/sH4P2GBFN0iiAx4ouREsQbotFd7PMJdpe69xBeQgb22g0
HiRSXP9NR2RR12hMTNZZdhMyxCQbqI3pDzQeX3gxnqXxacETB+UuPkrqOcfHE0j/fuVBkh6s2YKJ
40NCJcwfUvHbtnqsWpSrBTGwFCSNCmONbsuq3ovCax28lEmLLoxTjqzatqhVeJJBJmqiB00CL83H
pYyDaAxDied12J6K/ljKP9KEw/K6bpevZMgfZdSK0qLtzIDPb77XPCFykLim2x2Nk3ZL3xmNr9xV
z8kzr4Bt/ZygF6qsSCZhW8xrg2BWYY+qybJPLLUMnHIcefZx1VNEYOI/MljIWEYTXN8V7DHlMP0Z
/5X3oqeAEYundutqcRHFnNUkmqE4qBL2ETV42rjvlMxuBcnW06M5ZZxHy3rg5WphzKmh0zwcZCME
UYovvGX7GEnk2jecZLamg3IQDtSdij2NAyG8NTIIoi+lgtltqFWW24c+f1PSL4EY2tGyWEodcnSf
ox7s5Aw5L00BNGlorZuPdXErKhzdWP0+rTyRZFEFgRVjlketMk2R9JJjhr6a33EZsnjfp+h/BUNj
mLVBmi2IIol7sfnSZW/b2MD7PmN7l6w2+6zH95f335+pHNdo3be8bBDb2qvUczogGyThJU4HN8Ru
5Jl24IEvFhXcprNw5K1a9ytxzP1JDNQ1VZQJetD3cuoP04OJjdPut3eNJ4W5N6DMjkQMfsHTUSTW
FDsTokOl/jyIn7blrBvbq+UwV8VoMMo3KuH1IeB1EF6n44CZ4MUD+RvKOkKuBFE9udKzfCzmTq+x
oqbz1XKni/cpNw5Fd+U3G34lgzF5Ua+VcSXgFUz84ZS7iaPcRC9opnQrv7eUp+2t4yg2S7mjIOpa
qBIWtAj2LMRW2/J8klWzqhAVd183NZnttJ5B6GMkWic5YrxXZJcYtz2PtnTd67+SQRXx6lg0qZUb
jFKknePU7dHs8hx4g4sxUbfcaqJVWL6SxUCZUaOpL9cBBVNmk4fmUzZYi9Pa067FjA5XP9S4wycV
maRxxxs39AeUuOwlA3Nq3cLv67GXAwqn6ISs4El1M+TsaNV74s8Pf6McF3EM6iVinGKKGX1+Ng4K
ZML5r1D11/fZ0FKH75vBDNDLpU9m8hgkPKrZtTQn7utFAoNzhTRpwaIPCALuyxuM64gs+XPo5yfp
EFigZP2GNhUPYf/tbeNoPBtgyrVSbscYyzKLz0H+dQ7ObcK5tjwRDOBVcdv1wwBXy+zctL2dc1vT
OSLWSvY+7B2FjqtL1UslxqNXsBGd17sawsPKq3YXHzQHs989Wtpj+iriZNoDr9dhHZMuh8YA4EBS
takmBOimwGuFAyH+9vmsm6XL9xm0wCyNSRRbmtJqvqrqYnXF3RiexGpwt+XwDolBCqEQs7olDUIq
GOYQ7GcjdaRlsLeF8DaLgQRDSOUq6zS8WoKb1PxHSTh3lIetCgMCSjEUhiCbUDUtPxvKcBMOhmXO
gQfuFk+JJL9Ha/gwC2fM4DkN0extr49+/ndr+OuwWIrjsAgllH4AbgePjiLrdv+/IlzOWbF8xiSo
lmQkePzF+nE2ahvV/nrO4/laj9xf4Og3YmJRa0JVqRGEOAS+jqkl4K06KLAVkRtiaNf2znHUnOUo
7oq4VKKpQlNtcSthanu/WFphNbzQF3dRDE7ks9wbQ9TC9z7kX+nLCGMiD+VJdIpDjJED24viqPv7
pJwrUOpIiyqKEA8/SXCU4KSH3//d9xlsiOda1w0DgTypPi/D92H8vP193qEwmFCSrE8mgkPppc+x
CcaUyDablwpB8m0569nFK1VjcEEcoqDLBjh2nVPvkAXw6YMc9g+9M8nrAJLPxS9Pits9Z3b4jeY3
42/bv4B3Ugxu9GZsDkMNK9jI0o1pBj+UoP+bmPVljexksSA0NLMcqCsWnJdEsvRsJ4ecA+OpNztZ
bG4l8Nq1EIJiZ7AUV0gU5XZ27E8o1Dvy8qMcGFLljzY3CMCwUCkQlph7U1Qoxc3Y86ZW8YQwzgO4
pPs2iCBErjyjIlZa7gnYnrePn+erstUqYQkiO0z8pPsmedRXHY7kO60vo0S69Tfei5Yrj676ChkC
LRTrOIKzSvzySHtCKeml8TS+TS5tmuBlg3ibyADFKCZRkEWIaJT1i5EJVqW9qsGOs4cctGDDJkMZ
GZ2g4hKLGJCcuiDxRKVabreecQuyHewk0pTnnlcnzPOaVQY7yhhPYDPGCzTbd/v0AG57cqc8mGew
Lfp04mj/DUNQaq5Y+tkNU68yiNGKmYyJ0AiORvvkrvOqU/1PA5OPTo3KlXzBjz8Fj2jAwSAbiRMO
4SkPG36RxSBrerpiWouBjnY/P+tu7ag+lMcR+K2a9IptLJVlUinrOjBMAVeQnOOXwEd/nkcbArTb
ye3QlsezmnTntsQxsDICvsJcwbtR9umO5r7k13sMcOI41hzIZ2mPo0IuZU2B8ayM59o8hLzn3Pr3
dRPqpwL2WeYepSU6einwIjHmL4haESSKOBeOvgd/2yiUo+mmhPkQJnsuYSaPZtnhVut42k+xteh7
Y9xJRWJhTJSldN9G49VMYrvQOGUWZHVtV5KZIzLiuWq7EZmbuslHuwoH3yzEgzI23wRS1FZeypMV
iMMMDnlQ40XSOWtCayoqK0r0O6LhRTa2B3OW9kWF9hwSvZh68hDGhjdl8qcOEyQwuDR4zYvlfkmr
J2Fezlo0eO0Q+lMAgUNbH0ajOU1oH64SdNcWxWNnVs9jO1hF12PqpPYcF+K3LNyZeQkCbXky7Kmu
XTQg6RzHlbcVjH3qEkVvjQZIHitHXfkCtgyOgHWbfrXZ9Bdc2YpibGZdLJEMpGwZshu7CcZta0+d
S/v71IInbhXYrsQxpkmNMM2nn0a8pFGoEO6WPfbTG/1gH9vxHqOU7eANg1p25p5Xj7FqpK4EM0Zq
VrS+UhfExRr9udPcqv8+Sg+cK0MVc+vKMB5tVE25RETYqMELHxRn2REnP83Oz8nUBm8r6dlvSWNM
U5wupTiJ2Mr+QA50/EDkgOQOMI0EPwwDr2iHp4qMSZK0IcqEEpSU4pLsZaVHe1jLsT0KRwbbY9Bp
iRmaGZaURtFdJxdum5VgQ+0PjTDaWRD96LPxS6mPN3OHsjyRgDOwJ5+GqW8tMJjbMFy2nkOBJw2W
WkWES60ezKS9jaXULcl0rNDskcpl6U/6ZBfylFup1t8XqupOYvUULeYpKRSUzSAliXF1/ijKnEq8
9bfIRQ3ZhgZpDJNeDmDYsxMt/G8xlVo8R7f0X+EhAy/h++SIo+IPbuHCITV4zfyce6Az4FrpUh6H
Pe57AGepn5/S+r5IeRRJPCFUda9ARRP6VAxotkOK3Dh/0Gs7iTm6whPB4Faoqr2caYgwT7Hs5apy
V4Y9pl4GnFJYnhj696uVkLke5j5CAC5oRmiLMd+kS/2mqyIvHb7q314pBoNP2RiklSGgekAJhd2i
dY9hPyMFYbqZlN9minyMBOFlibX9aLR+S3JnAltmNsg3IOKGVe6sOeD59TzboDN41telHE856nha
txgs3aO0HfKtjqE0GpK8PIBZ9zyvtoABtAShtRgm+r8h/djVJr/YgSfkgRyRMescXiUA73AZSJvQ
hpPnIlycIA8tZXGm/J8s2m0bBc65smRDEcZ3pm2ESi+5e0MVzCmPMrAajKmlKgJH1HoN82UDWbKh
dohBzVvDdadvPpTZuySxltAabNp3hn7yH8pnkZOZXw+NX8lk8EQfjFYraLo52oNJBrM2AW2esS+f
BXCuIAsERqB3ZuZ+l0ru9tbyFMZgYKaLzWgwG5gL7YxSBFr9axsnCqGikzspd1YLR10MBnKCJmnV
sW+wVOOgtHdx64vi8/aSeCLo36/gppG7LkgHaEsNjTTJXppul5rjX/OutcFATZ4NytAFcIWWbPCm
BaN9ZhEOfewLcfKkwUG2+lI/9Npya4TtAyHBXSF1T9sL5eoNgy1zn2RL1KEsNzoZ96pX3yfI8sf3
8ufY1qzAinI4MTRmOnOb73h7zMCMKAW6vBhIhPW6touGyTUJmJZUY7+9Qp4YBlyWCI11TQtwIaGH
Un/U1d2jgNzZFsJBF7bOaEqVCZVB0Bc8Wqw6Pmsjhh72Pv+qra+GYFQYkpxoM2VWoyeJLmQmoIVO
vKIFxrErBLYOunowOVqGRTy47aBZCjlxzT/c8V+C2cRoj5SOlAbvPrWC2Fnpd7sFBUfwjCwFmd6G
G6xbd+IvApk86ajrJBNjPLloaTMlH5lAxTUgw1d6wv6vgpzkIoxBzzIo9G6ioTMRRdrtl0q57w3O
TaOo9Psz4SKCAclICBsDqIJOAjwhl32d/k1ly9USqPwryFKqViG5iKxbrh5D0Q7K3gqD26bkpZKp
hm2tg4FGpQiNgFZsI7diHCQwsNLq/Y7bss/bLgYcCYh9zSGEw6fFsmW2d0L++DdX9nIeDPAlYzTJ
+oIAFAlcKX0KzdSuA6+RFHtbDufGsgXzet1JcTDBmwpi8U6ORGsSwYWSpN//nRgGGAa9Qa03jcua
3TFvb0ntRv3nbRF0RzZOns17qskcpyD3RSZAOenzfiL7pnwJayceeEGvdTj9dTZs6jObSllaTKTD
I8EzsmNaF1YYP8QTb7rkevHr5dKw2U9j6VWjVaEEtTs48UN6E++WXXimTPGah0CILcJ/CR11v72T
6xnsK7kMGCQZURddwfPTEOGdBXN1owzGqW3iby2eULMhvKGu6yR1leh0k7JDTu5t+xfwdphBixFv
7Bk1B3i26Z0TGPluzmSvzAqrjxaO2nAXyyDGHBgYL4BIrBOrvTtFGcKIoMecWsecyxtzztApM9cW
+FMOWoCxhtLMe9NR3d9SXAZL5jpewM0PdaJElc0tWDKd2s795FsA+zWjSy20SWcFbmIHNxNn9dSL
2ZLNwAyZMHUvppFD2bgJxq+d9Ay2k07GhI+5t0hAnO1z5cAmYZyqJNKMWUYJnROEtibVlsIdrcHB
M0I3+8rOzMrQSinBQ2Msjo16q803PbcmnWP7f8uiShUBWys2LTsZPnFLP0WCScExpU7Ife+ub5mB
tlZRJyZa7T4uKO8KsxdUuFTyUlgxRowrIS8O84crcJHBbFoHXsCpT6mM92zHtBsqFw+kNwWjIYTC
29aB9RP6rzCdJRVV+tioe1qfoteVZaR3VVNimtHztpD1O3URwrhneljrRhLC4w00L2l2pXpTiomj
p4e5u0kwpSniEVPyVsW4aLOJmGcAOlxHk+6L4r4cG8uoJI6x/oNBuCyLAWbFTPQxNnB/KFSARfob
uul2lFvFQLP66CDqutPvlruaE49cLxcmF7kMHieqFMR1Do3XW6eQvmqTM6FTUcB8nET83HS5R1DR
ZCp/hRYXqXTPr+6yopUJph0DmaNBh6GZ95kocpSRu6MM+BpNvAxajwKjHoWw49divzgysfJzt9Mr
mNnQLh+DG+11PPIyDdv3WhcZ5I3NNpnUHANSYuSNhLtcdrdvAE8hGdwY5kE2O0lHnXJ1lvR7E4Qt
Bm/zqLr9bj0uB8TgRiU3da6PM7Iljm5h5C5GWKIFGTTLlNBcQFPw9pI4l/pdS6/0oTGTOghnXGrZ
/1ms0Hr1vvP/goqQwPn5D+Lq72h5JcaIWiFDyyjimV18TKvcLZX8XlJ4HKZ/iMNd5DCQsaitlAUa
AkWdN3m0Pza9b15TG5QsHphm0Wz8FzxjHxbGokc21HlXUrvVH1odAEV2XfCwfUbrq1IlzdBFYhiY
pfDx0ooYDZb0cJBRgdGd4Lki2la54Xk6jA6tuZY+82rZ6Q39TQmvBDI3OCdS3MQdMLFfREfSvjTS
12TqLXmQre2lrd6oK0HMjW1IvOgFCGWcolJswxj3+nzfEl4R4nrc7UoMc3Hnei4bOaah0lOxp2QF
3VF1hS+YUQwiEt5wd96amBustGbc5RMiC0MPDj0E+cz+duQNg1qFusuK2HxdOM6o0CqQIMibu6g7
GTMnVMn7PmPsq8yo6lrGYzyXP+fBFz3hJJH+cCSqJCsYyqkRhbk4Acm0oAsggLIn0anfy45yF9Eh
3DOXuH4V5dSLMLraK/jJ9KaK5QXwY6aipednZPatMiutGuMEVUcanvuSV3ct8WQyl7YFnS0idylS
AjB6h2JPq6YQztrDaNzln9AtAUSPQIxOmVV4NTDrKnhZL3N/wyQIzbxCHUeOzIPxOSp+6Om3v7m5
FxHMzSVq1C2iibryKimsVvb0KAXPbM0xT/QrvwPRRQpzccOMxBJItlBsIx6y/EsVFJY5fhHbfd39
BdEmAavVL4Vkrm0vmI0+03SRpBuuMhluMhtHLeY1ja6H3y9y2JjK0tf5FGbv/iZpLeWRct4kIM2d
wFB6Lo5hbI0Oho+hHtvc83iu1ovqroQz1zoxUsWMNJQSkAoVZoWno/fEkr/Tagn1MO7TWy23yJmX
zlw3J7+2lo25aHUdVokAq2yaqL1sfAwpcmXNzyWFY07WX11X62NRpRXDiOiQFJwlD1WyfrBrT4iP
W/+PWerytm6+F1NdgYqsDHHWxTjIn+HqwjExZolYCKp4+h1Xbegv37gJbM153YajYdZY2fQ2VVax
xxiCCRMOaf7EQhmw14oWT+a6DbgcG4MihiiX4zzCxtSTU3Q3Yfu4DSEchCQMhKQKrnbQIR1EqWDT
Q+qn+2SXejwXjXvjWBCRy1SsCpTr06ngMhrzEg/pWUxatSV/CC1yK3pwrhE/schDyHuTaPTrWwfH
4IqojobR9JA+gaxaIqUdxv2THhonZRECsNJUj2Wafi+U8FvalQd0yDvaPO9KaXbVNo+sQhtccNk7
41i6YQZrIsjeEscvS6HcGigLtxK5Eq1SGVE+VzWosE/DY9O0t3KrgW0tJU+dOZyXMbovhvaxrbpd
JKR3sH2eWmBodBY/kxmz5BfwHFVlcqr62Zfz5lDmw8kAn73Shi5t9O5HzSbLjLS2fBO1Y2FrUevH
enzf1vJ3VYnfOlAhW4VaPk+JfCBFcl6KcScXmWQFi3hUwvrLlBg7tZKexUV5CeLl8yLpgxsXjbut
VBzTxwaSjDrpO2WiOcapdGtxsCdB9LRM4ximP/jkvy4HW5EftnW7yDPeggimIouKpJxuCa21HCiB
QvUj+tEe/9KNvcikiHSFOMKQi3oowEQl+3fuHy+31Rv1ntYLmg5vfOv6RhqqapimRgx2WIPRCuqS
juAOWaYa0zOM+zy/LYSC4wfypDBLMvWiEJMaXpKRJ1Y0eqngVxVHxroTcVkJYxS0IRkUEITSqlZx
ccasUS2M6dq1Gghfzd4NS/1hWwf/4NxeJDL+pt43hGDuJp6fL9QMhfe4XaqVg7EMqfVbbbG25a0D
9UUc3eQrvQg6KWp16ktLE3g1EAbmFUes54LViwTGFExpENRFq6O3+aD5otuibNR0g11+Ip68G62/
cy4v4hjLQCRawlZB0eNBdCI9dtUxdsHqwEsTrBvVixzGMqBbu0FQArXcRVGcayXyW+zeHGs7c55t
AlaPaqzO2WAc62Tw05Hc6DJmKnY8WiCegjImoppGMRdUnF8MQ6t8HdobXfMrFWWKqrDfVhWearIB
Hw0D+gLKO4NKpWqvoWooE1Gm1Ds/QQQtFdvy1l2/XzvMBn6isc/SPjXQ+5yLPggSXD8fwEvII8Xl
wMj7qq9uwDwUVTKFtM9Luhu6O9F8NuXX7ZVwLtn7FbkSUQ81ZqlS9hA5QgfqXaRyvs9bAoMZmVjA
pHcG+hZmD3lXKypjK5Z4c4e5589gRauEy6iDfd1RVNO06hEVJaEVLuKnOogcMRvPSiw/xNVsh3Xp
zZNQWYuQ/1VpyQVO3rlurvayIOagSRQfaek7QUXLdCxEVLP8VEOS2Nz0K7Ujv3thFz1kECVPyH96
KtRuOmdG4rVpeDfF3wSDHBJMQBenzFPq3ahDfyTRCcjobavPH54ml1/AYI1GhEJvWjjwrdu/YATS
rjtg9AGm9lW2xrE/PFVi8ARz8/IO54znvxHa5hhZUTZbAm/4IedCsAS/GWmjeKJsMdLQ76SSnIZ8
3nE2jQPQLB1WIpMlVXIaS/MWL93Vfia570PdXXmHQnt/4L0geYuienSlmVndLU0uo7i5Uk6Z/LXo
vmyviG79hh7KjC8i5mkZagFyIwnikD/fPMRLDjxSXd4yGDDp5tIwMrpvUuDDd7OMLLW3F8LTZ5ZS
pTWXeJgot5ypveSa7qEhwpdEtI7pyV7Kwk/5YloY/XIWs9yeKl4xPW8fGYekSxDOFZUELPMySe1Q
k85LH+6F1PSb0XSNxNhXZuAHXcuxZzxPSGaBZJE7gfQxrbpdPNGltNbmQ7GbQEeRufMrj3+Lc5Vl
BjV60yTBSAttK8FLTaeTDjrvmU9/8ZZKMmgRlrjFS48XUxMZZ6WUvVgyLK0aESHtvLiOOE4XZ0Vs
WaFADALCFahm1/uSfJuicjnm5VY5sMFy+HblhBb3Dm9uWjMpfk28JxVziGdHOld+yxG2etUwEdgk
pi4qEjsBJB70sEyFEK+LOLaS6m4OecOiOBLYWP8oBz1YaVBHmLS7oHxOTU4d4XpU8LIEtjWmEJZG
AykEZS5qTrQhJnGMffuc2j/r14dzihAvB9pX1eBKJgO0cxXFbZpBDarYjbvPTeF0FQdreSIYrFUi
EizxhKtaJrsKfk5ZWOXAK/TgCWGQlij9tCg66ska9XmOB2vW38AL6HDAdtWNvtot+iuuzFIIelKt
pM0wOub73mHg0GMKX+l778SYk4KZoHZ0H50LbsvuOshfyWVglshkHtOF4IF0ohT+uR/uR4dOKqCj
hjlrpLHn33DoShaDrEWPoq2ggkaM9juTshUfqh1aXlAww4O8dRS/ksXA6hSUgin0cECFneajveZo
7NWbIEL6iY6dKeyG1375bti3VsegbKbrQlhiVB7y+pJXzzblMqrtyFEfMHnwbKL0fnJVOksW03IX
u7HoNGduhzkHSdiWmFzJonEUEAmRfelN9fCMd6pdZpmuej+fKHE7jxCBJ5DJNzRKrw+hgJ63ARFH
kih7SYk5esMTwQDJWLay1GVIEYVKclh0wzHblHP9OHec7XZJApJmioTbN1Yvo/kyk9iqiq/b6r9q
hS8ayba4jJ0atX0KGX1S2nKRnuUW9R/y8FBKynOr5Pt/J44BFFTaD5NIiSoCNJTNg6UIgxWpqhXn
mMnF4/pYddau1sagiCTNoaDNCPK9z3w7IgZ9Q2c78NJM62/bKzkMgphhFzdDr9HaGWrHItgx1Hs+
6X7hise/8syuhDEQkpZdG6Umnj9TWVll8jI03yqNE7nk6TYDGpiNNQVhioKmMO52QpshX2dyrg9H
79g+llwD6YSmojSCCK9C93UOva5trVSxzKHnXKP1lPhly0wGDSgzijHSxxVlY8EoKjrpA7TDIaKJ
mqP4s0exPuxoWtzhpj5XfcIr4QxO5GNb1NGMCzZ9kjBsS9pFTncoXiYgbuT2R83dvmA8ZWR5ItIo
DNMhgFMl3i+fqPGkc1FDZFvRr4NBLpznGMdBYLlzWz2qhbGhPeJG72T1cl8Yo6c2/Wvf8epbOEpp
MtCR4oE3hzU2sqnPpfxKCOeBsM50fHVSDFwESj9HugFT2bp0tFXmDbvYzW3TXfzYH70WpCGKYJnf
tw+MdxFY8FBJHsw6ljVnP6LJm2XDrlG805knooUc5aBbtOEMsAXIehPBnAwonujFHVIs9iJ7+B/O
U5V3Tgx4lDUi6PUEBVSz6VjW3Zd60DhHta11Mlt33Ch6IEUTLnSdHZbyYCiJJRkYx8udXksv5583
7LfJ4YKu6LHa4HAochC39kUV9eF0RBBGx5+5Q423zwcJgI/utgwmKtXU4faasehmJSa5ob+qiwV/
W+U47rUsMi+U1pgHItAwTbaXPDrWEaZ/r8IHFXfcCOi2foPs+OOawCof1bqMV2QRWyIGXpe+clPa
oz+9os7Yps5nU1vtY3HmFRPyNpP+/ertUg6mPih4OTuiNjqd0NgkEm6NKH3kbOY2wMsiAxtzr+nK
vKBcgQaVp32G7Gj2Wrm9s7wkh8ANfmzL4y2LwYtlSHTMfimh+9NtkO4HWE2xed2WwXmnyCLjZDRT
keQBgf/cYEolyE89SlahPLyV+9LpauuvynR/Ia8sMpCRtZIQzTqsSJddAsej/q/e5TKbgmqDrm+j
ANVp9fwUo2ZWUFUbTUje9t5x9P397l2pXR4rQzhH1Bkcl9tpHK1qlr+AotmNMOUY47A5OQ0OFLIZ
qHiSC5JN6PcoOlCDyZiblmVPS+0FjfBpe2EcxWMTUYg1lIaQI2n5P0X3/xAUUokimpjJg7mOH69t
nkelofTAQFTe3dGnv2m3TnQDWgHZmq37fle62+taP7CLQEbXk6ULMecaCZKqP1bJfU8eK/OYzHap
8XIxPEmMmvftEBiGSW9V3iboKcGLOwjseAzshAznPPnf+wbep3nAbElE03SW0CtDLxAp6Jxo1fT1
7p8SQ3V5nZq/K8VHEYzF6oU5VDBIjziG7Gv5gzh7ZsjL5a6g0UchjLkK9bRL06oH1xFqdtubwkv9
+L03oUFESHDIw7ZCrLjQH+UxJks38qKUK8DRfF/siVvdgoUvx1DCwCrc9JGXNfvdX/oojW7xFWBM
QoFYbpOiV08od1HRwgUkHBWnKvzRjfkogjFRQjwbU50i/oLiGgv1UAF5TAzBEjrFSse7buRg0rpS
EMp2h4kXvw2TWUg0/x9p19kjua1sf5EASlT8qtBS90xP3p1dfxG8STln/fp3OH7Xo2HrNu29MAwb
GEDVJItVxQrn9INE0N3ZfC5lakuRMwy/rh/STmKLreldCKd5IHNPytmS/qpogY7sD9ZUYIIv+mH4
ZD2teO1PhxrcZJjobYgN+isX4Eo0FaJk/RftfP8hnHaOqVQWawc26cmZ0VGeu5Fn3XUHyc+9BBO9
orBm/yzfxXHKuWiVgXgjpW44fxr02gHLMCKcQE4fwmK0x6Fwrm/0pdH6uM+cemZDodAVXs1Nutwm
aGAvQIYFyt3lEImwEd488IWeWrJGLAIeoAumlEIdB1okYFNKj/MtfTtC68RQQUSN6ju9mVjVRhJn
9Nt0KapmwqX7z6GlroZG6MfMVx7WR4oCuQbII+lotk4hxPoke9cRdRsAe6sI8vkS5krjAg1G4N8G
wJHNOvPVY3FkOYh/DybPVvkuiLv3Cobhmj5fAV1an7v4c6cer+sGc1iX5/X+fc5XW7HWx60eoS6g
OhMwxQwVHDe3jeTHrR3Xr0rnX5e3q/ub9XCnFmmjlJA6RJxoBJPa2OH0ambebLxQesilUmA1dw3z
Rhrnrot8GvtCZTTpa4z0KAKfXGSY943Huwy+KtnkepwWE6xY54231JUD001u9WN2BDPmszgbJVgS
X6DMdJWAA2tR3bZV/gTi5rnRhB2ql++hD0rHM0DMc53IdYZgo/FMYPYmnqk5ZQBz8ZXd5PAf3Kdd
f2OZQDEgMrp7+JTXKE1Tn4zYRJT+R1f5LNupm/nkQXtk5CDpafb/AXaZSChnh5W4oQS9uCpa/meW
8j0Yd2xAzvrUuYyvZgnoV/nHdfXfP733dXKmmJTg4gICFvxqHp1Kc/CquBdUlXdNMJjITRSUTYyo
8zFjnGZtWpQzRfjNiMK7cxuwxEB6EtG07u3fVhDnv/N1Bdy3hEOTw1OqHSvz0zj+ayg/S9mK4Dxz
M0mNOU4wF3PsFUOI1jJ3jROBf7x8gH0UwunBKMdx1ukjYuvmPGkvtJ2ctEaqwwrdf3/629Vwp982
fWJkWq66S+k246Mm/bz+/T3juv0+5yxoslTS3GC3hiIwFrAmotxkIkN+COnRmCTvurRdy7cVx/mO
qp2qOYsGgKbKNuNWXnt7tBNHa+3FVezaQfO/LRC5d3+2Ijn3MWSrMkUaQqfltB5Up79PwZhbgi+L
HEqvPIsxoXe69ZlyaIoGOGWqXYBoxd1qDFGCZIDim6fMW1/rYBjwkmDhRe2ET8tT8ipYJNs33ifr
xNTxkqQG1S1uX5ekUUujQAzFxoPmF/D+PLNqq3S33v0F8Vs9oNZ2k6YC9dx5uLO1vgvmdjeytKqL
CFpu5fvy2D9gb/3eVm3J/2vmkM1CiYZchDI5F12DBAEvQ5woq92jg8SGt/manCJ/wqSjfliC7lsv
fI7uhW/vC71AvWiNeNInqqhvCPHNOfFXECqhmnMSxcO7JhLPJ0W10Bp9MX9d93VnotmRuq302Bi3
cf0rxWvmur6IZHC3fsxqvcmqSnXV8lcZDvZESoeIHmu7OrlZCKeT1lADzrdGnAgQ1y+Iyh/aeDhM
he41c+YokSV4f+4gQUAVN/I4VWxyo2ZgsXhSI31pfta+VZ/0BwvYlMTVzox1vD8nLp2cTgRZtm/V
NpI5hSzTutQkA5eAAXIOf7BOC4we+tLZOPW+9HV9/p9Oj2/RKpIB0UKEeC7vT+H0orTHJX+8LkK0
mXyXFtKyGGMbDdaLwyKC/Mi6DzHF5ue2fi/5bz05z2L0aYFi8rDF4Jeomzyh1AW99Klsi1+y3N0l
ySyCM9313+8nZnBBQt63ctROb29O6QsrDs+GjXHY2xHdTaldno2H4sY6imBYdl3RRir7+ybpEy4Y
m9FMHFzU/UlUr0cPn+DY2O++8AMbCWx/NxI6FF4WWYfrYaUrJYNlrD5FAJlebgGXf4pPmqhdULSR
nCWBUUxma2hhrYDWrS32Ovwy4p9tWAkczb5iaBpMsIkHND/BP2tDm8kJjIna3ibo5pAOlrBjYN9g
vcvgjgdMSKsMqFmkNc+1uzj9UT+xMlnoLg9j8B3cQc58B6Zi//qZiVbGHdmir3WZ5wiJC/3QoHg/
+nkvqJyKRHCHpCVaobQay3tYHlGeI/1YqIKoe3/v2PSeqZmADeG6LQZds8a5wCsFpZYbUhheRkrP
oLW3VHMQ5dnx+qbtq927OO4dkbX5gKo9e0foC9iBp+Sh09uXqG4fakUUtO7f2ndZnK1A+14mzQR3
CgwS43pLoy/X1/I2V3B5ad8FcHqHin/WWDFicMVfwdoTnkO/8BqnDxI4rwWvWidHeIySqR+fCiCU
iTr1RJvJaaC+ymVeovvSxYCu0Zw6WbHJ+EBqgaL/F5/yvk5ODUslSmO5xP3SbNOfD38NK8qFTTtb
AzIFXKUboiEydMxVYBdF2sn+vjGLjOCs7ZBmdFMThON96S2q3jnLmn7paf2lTjtRD8HujVMUFeSk
VDEu+rQ1lHnaeQGT9TDWBzoDVVZSnSKURH6MxTQXqvMuhw8Fxmbu83JlRZKc3MRr6atl5slS/W2K
u9he1u6hJcOBNLnbDet9KJWvGP277croqWvkZ7UzP6m1+g1VAmRRWkE/2f55b34cZxPGVFnVvAK9
ClhdDl8wsWwD2Nc5gr78h2qz19cS4PX1O4ZIsShRDZNQi3DKHBsjqMtMFfk7tbXrBoYhzf26sTxq
PJFE5P72z/ldGqfSRiWRJUVuyh0qX+2/9iA2yQTmYdf8bBbE6a6ySNZcEVQaOvM5rEtbMgXoO6I1
cHHzQnLgmBWK4uZ1dSriOCgnUHBTTXD9d8XgMqjE0FQFEL4f72BYAJKgLFn+u/1S12DmKz1F/vO6
KRXJ4CxpqYwdylMa8lhF/ThGyuNsdZ4xpZ+ui9k9ks1S2M/YmBPge6drNS4IeojmxqEcjG0lSMnt
WqyNCE6xhilH6b3HK7AHcOq6xMe4l/5sNeU2mftjM4h6q0Qr4pRsIVIhZSvEZcqXQb3tK4GO7T+R
KDKLikFki/DNHpo2A39jwJtd9Zs/rUN0spzouJ4Y+Vfmdq8ipLn99fwt7i3huTmhHnM/g8YIb8PF
6/r7VRMYXtH3OdM2LSYqEbWF5PNUBG1ff5doJgrmd1VABRoC/rU0gwdhqdallLOJXXzLfFiz9Wmx
VG+ZmxvSd0GzUOHcx+7jQbUsJB0UqgL+/aNaL0qll+EKLxktcNCqF81IzoEscQRQf4TM1T+AtRGJ
ZPu8OSdzSfpIifW/3uyMVgIoCXeM2mH1cvTlCov87Fwu/KVGqYZ41FCAAP1RnpRpRVWs8A6qv3jW
YTgjR3AL7+wCw1TU37TTcIeEhKYbqIwYMjF5KFudUrVG7AgOnrPiANoi6AH1Gb0wDkMRfsb+/XqX
xSORgMQN/AB6g1Hf+95tj2gABmZC853NOAN2zhGFjLuGdiOO20crkcKhXRGyluaTPPy06EtIhRXT
3eBmI4QL8pXORHduhDcfIxGbj2XjHaW7+jU8Ni4F8glC4fvyj+4bKWzp5bqBF24ndxUSnVSz1iLt
PjnKaXVBK+VIToukMRuBmgLR5IpoO7lrkAOyUoEfwUrJbbh8WZNTuH4TLInt1qXq/62NGue0smme
6sQAOjSbi0i89RsoHdDgot4zyoPcp4PgibZrIjenx3kwYkpLvgDWyTXzU908m/TP6wsSaQfnsmKj
X1aJYM+s7nW16M9xau9VBSkVDa/QHpimUS9kJxXtIRcqNWFtzWYOtWfwvcjs3yhftfOI1CIwlF6V
p+sLFCohl1bMVr1JSAZpbIorCeRgtnvDRgIONBwtGq9soRXZN49/64jOkuAbc9wVoZKNEvZ0ONVH
IyjOtZe9sLpM6Yg8tEDl+ZLjmiLRV44oOSbdoZu+DtV9LSJyF4lgp7lZjRqrILQpYD/i1TgnK3WA
IujUUv58/Zx2xejo6DA1VbWUt2fQRgwBdNVKU+QsC5MGS+WtTRXMc+Jdl7L/mtqI4XRv6KdpJgq0
AayDwXSuzpLXBtZdfQNgB6/1Qa59r8M0Ge51ubvXWAfZparJpoFC+8dNXGtDGkb2iJPa/tnKlD+k
uhMsTSSCsxTtmkaTHOERqyjJfRKO31c8166vYjeW0uGFCU5IszTOnveVWVR5jgz9rGJqQP+5Sp4G
dnipflBEYKnsVl7Y2Y0ottqNOtClaZo4RWhIpeKhiysnK7MnUJb+XOMqCIcpiAfNHRIluL7C/aqj
QTSqo+0TiQfOJS9dOuGpq1Kkfk1Qn3cOJbYJvs3spTlIoJgo7n9LNTYSufsVWpXUERYE5915kW/0
9Ov1Jb01plxs5UYAd2pUGdvRUiAgNNfVyUcJk4PGbbGmh1mfjorZ3XeYJKRKHxCr9kmlOzKGXcN4
cZHLdfSVBpRiDKpBnFDIzmiA8arL3V5r7LTXPEV5UKXlSe6rL3OiPegFfSK54UnZ4GRIEdG8Nu3r
C9pTdBT1iIZGPo0QPvqs1LGIahkuOB5ORizbcqcKJLDbyO/YVgJ3JJlRTGo6lKo7N50vW/XZKtbX
QusFyiYSwx2MFA8lRcEZ4V8S3kzA46dJ79Z55Vzfr92e3O1yuLtUAB3Lqiz05LKydhIY3zCYBXxt
/aB/+wedAuxXX24ewnVdMxW0InIRRTWY8WI1b+2BDPEObJaH/iZB8lVChISeztfrq9vXhndxnEHX
k4lWVYs3atnpz1PRBbSyRBu4J0Pf3CBuA61QHaMhRO5a9Y0vmPxx4/v2hnUioMzlxQEJRCWutzZG
fhO3EpnqbMwfUBlD2Vzx6AFR8mF1Bx80l/hveZjBKgn3iwm7wmdz4KM3HJtnCZ2eU6A+Lf71zd3T
0O3P4HxK3zYDEk7wlvVyJ9XgVcYUtSpIAuy2TRmmAfAqzUDrBV+UkjqqdV2MLG96BIusPwbRESTj
CJdEsB+7oeBWEneOmT52ha7Df0W5PeAm1MCANF0wW6PiBudvuaL9E66NO0eCutRcIuiB5jDs3jFo
gRQQgeVRCMWwd+22a+OOSl51JTJr9NTFcfqQzun9kk7nJVVvSbPYYxsGaq48t1nyWV+H57BrdLss
FIdM9NN1ldlz3GBaV0C1rgCbmcdWoahfrSWGJ5CuZqjtY0D9mCWoBZq5dyVNRIkyxrXRI/R21JsL
IuXr3LZaR129rI+5It2o679naLGUrQhOW3RJxqQ1PKfbW/Gxbso/tMFEdDo9X9+wvTu2FcOpSJar
VZl2MC49OHnTAXiTcn1S6/k3fJppgfKNGEgg6hepQ2seIhkES+5klAEKjX6thgdFGY/XV8PUjDdc
GzF8ynBCw1Y5NQayXyWjVWicppfsnpi/uln/cV3U7uXayuJiNWMd+7ic8DJJj8jmAjnA8qYDg+YS
KduuJIuoMnNoBhJO3BnJdRjVpIId7NH5og+3SupOgB8ZYtRGbkFL6IXdi9TXIr+z1y21Fcvd6bUr
y0Q1MHuSxS89gu3MAMFNYrhrqR3NXLILa3hU5vgwF6LHxN4xbiVzTnzIZ7msWLvfagTVckIpbIBI
ke9mX+GVZSuF892R3pGhnpBu0/tvVVZ4RXMG8VgE+q+xPwiUZc8ubWWxv28MRhkl9awkbI7HA+8i
SsNAkQ2Ws3THkDQRgj0mR+Xw1jwp5K7afVRYBENkpq7LsFnMdm9kD83YywXwa9+8QM6wZc81PIFu
M6Lh+pN5J+Jq3vV0W4mc7VLqCjEL0I7fiuGKlx6W9EZ5ZgTDaLZ7lDQnbEXKyhZxcZiKTHUFVh+v
XO6OjG0P5NBhYS8nhCy4j1HmsflD2aGMsyN0RIHDnuFEouBvgdztUNU+IxkzNVJtOlWpHYYC7VVx
7V3XHJEY7iqEsp50w4KtjIcGoN03QAN0hvb1fxPC3QStzKu8MErchOVeL//UsoAMv1NI3u4XdwP6
BbxZeoXpUGoTh3jaFwVD+aY7vqLl8zC5KWZ4wAItxngRbCAPV5IsfYGyG2xJgt5uOT9PiWoL67s7
QCXsDfu3NvBAJZlRT3OMjiesbnQXT3c0Wz1hhAIlMuqjEuuAARWRF7jpxM3Rewk/S1ENy9QwFa/x
eREpBgOUhbKim6gvkvyaZMcVnHthb7fTr7nNbCtf7Sr5FFlfr2vN7ijWVjB3zVfL6DW1wp0bD4uX
vrCJkTx0y2/LA1pekNpfvqmvlitjlk+46P1TfV8z+/vWpoWNrsURTrUHzyiIMMCcayepJoha9j3v
Zmu5S54OadMAFhAvkPA+1W6NGuwvkQ08eyexgEus20ryZ5mIIEX3F2eifocuORlq9XFxMZoa85bg
SRI3Z3U9RfHTMoqePexsLu3luwwuyaAlRA+7acWEMXy6Pd+Wh/hAviKLgndla+vfLDcTGJn/oi7v
Ijk/lMjo7bWYHyL+4NHDyIip0EuiHq277527gtlG9rKDkWLkU6Cou5EMkBbBhoWGEsXkbE+8yGjl
p7BvdT8fVCu+jyJkeA9FXHpdkjp5m9oG8J6G3wkR8UL4j1ze9gxSWlQ1a6xMj+YJVN++7ONtGURu
LljhbsC0EcRpzGDObZUmSEohfvSrCCgdtXXIYsZXpApE7SonBRHmWzJZ1ziHZKpR1ksLpmai6KUA
UxGVngdMzlw/sV3tpMjFKyrqroSfs4ybCj2cA+5dXhzQF0isl+vf310ErpZhUguJZH7urAA3WQI4
LqRt2qPUvk7Wj1weBWvYj4I2QtgiNzaqz0aSSQlOv/NmF2OW5/iAATAfpZKjejO8SoL2jN0924jj
TGItjSbgwBEpqIt+Vs01KEuRYRKJ4MyhKtNlXmRY3UgOZHpM5KfrxyLcMk65kkaRc8xJUwSO6im6
KbFdU2rDOMB3rp/ADyIwgyywubCCGqo+OnLtKCtw8hprXOW1R4m4QU8TILB9ogCyoigPZozOFqqi
ND4LzCCzNddEcrFWowxtZU0mG9NjeM5/PRrb3+BPRECyWRln8sxSScZwwINb7Z+U6FehoFA8inLh
++f1txSkwz+qeER62qsy7tHbKBgaF3pbQq4V3SaMrOwfjYIxx/Tf90/jm5S7Pm2QfkdJOjwzgJs5
CG+BzoKW/3/C+7trVzfr47wkGqXDUmmQim9Kv507u5C+E/27kog4aK7rocbDOmGOOJG6dEFpK6lB
m/OUhcDE6oIkA4EZoJWzx+v3bPceb5bFWSZpbPUiM2Fe1YoeLFIe6jz0rovYLXW+K6DG93DqxjSo
WYX3UY/Ct+rlbvijORcOallH1omU3Yd31C7937KCm6VxJqrJDB2dngqu1+wO6gNtBVBEoq3jLIZc
rVD6GanxlC72opsBCef/8XQ4C1EAYAewW+inqtRTrZ3C+YfgaHa932aPONuwNqtqlS1sw+IvqMkA
QfScuvXr9+KIQNdXg99rFNgoA5+Xk+e1Kaa8QBtcjhCoa2/kkDhZJ2Lk250q3Mrh46Aubw1zxelL
cgkgPkS2uRYWdj5Mx6kFWu8QKYB0XuJAVdufcVx5wzK9jlJ20xn5A0LHx1ARUvsIdpvHeeoyMqOR
HHlCU3ezO1QYbvKD5SEz8Wt+YiDw1WG4Ec0fCrT0zW5vQo+io1Omtgg96gn1L6M7RmviC7Ro15Eh
3YJsO4I0TOd+tP1mDA55s8GDHpM2SOs8THfTp/hgOeq9+uOv6hR6hvz0pj9LroitYNdeIo2Mmyzr
SChzGoyJZ7mmIZ7bSXKW6H0v+/P4kozHPHEqQ3Add1sAWc76/4Xx/fmmPJEls5AiZyBGSYA3C2BI
GewHuRGta1+BdQvVfzTYKpTH0FLCqm4GlGywqaOr480QPihfMYyLcT2gLbvSbYYkieAgd19HG5mc
vdFLkqhyBpkKGqKGt5qJ5Pf+JH6HMZW48N0bSdyxSUm8NuOC8E6zdTSwyXaFfrzpwCo0IpCC/Z00
FOyiDGwMlE8/qifqUcTqOrSRjwDBax4zIILiXSSBbA3xJMGgejzbOnAfRMZ1VzU3cjkHRKaxVvMI
dRsgZh+imzXQX3DP7eiUOSqIOjWnOJSf4nP/VQQZs5+D2kjmXBPUVzPLibD3RqZjUEMLolMYACwc
1PTD7YI0zBG8ha50BGdTektFj4PdWMmwDANdx7IBBLiPG96EVSxHmJdxe/NIIsylBH062UZdugJ9
pXtatBHEBWUzUJSzvme5H3d0JRvAlKBidP/CAtAxrH4vGlbftaYbgewHbawpbmo0LCWsDdDY+u6m
NwS50V0Psfk+k7/5fiYDuCOL0LNQkgOoAYDd4M9CcNf9WH0jhbsQhq4ockQwLjtbNquNhq7uqveo
xqG9uEf1WVgFEC2LuwntMgNKeEWY0bqse6DwMPgSuhrwNcFg7GSHCsGGsHVh18RsVsldgiLWrMJq
EdpaIJJEnSViIDbGW1M6XNMb1+oU1C7Qt24UcOuJkQ2U3XuAiTH0qTHuJr7UaVTEWqoYfTUdkly9
GwXFyQJu6oi01+iCXycIgSDoTofhmL1ULrlhbxcQOp+XG5He7poiFH1UAFlYqmxwexHXqonxZPZc
nwY7qzxz+TJIf1DjJdICGeSlgnu5e94bcZwfUZgSoxCC/obP/W3ppq4U2doTeWi+GD6W6OQ/zTtT
RK+zv9vva+RcSq6mWZezXKncW0CLUQ9jo9hVnLtKP/9OguV9fTwXwlKkUkXYjJXWJCfTgq9cZ+/6
Hu5uISZrTCD7UkXjK70tVSYJ2I+IFafVzlJq5/K5MH/nCWMhhWcS+EWLDw7DSFL10MCWofHPWSS8
zywRdjDTrAtHvxHBWbR26kjS5FhHlwZr/6KnaHmuAUyDRuTp+/Ut2zHOlBBCMZKqqQambD4aT7zF
wjEf2IBGv9h5DwSuMhHY5x0dgwhqItZFpojwPWWJNTaTPCK7CiK8P9u+AgCF9CmVU5+OuXt9NTsK
8EEUd4c6Pc/AIA7joQDpXpNtq/48qK1AyF5L3gcp3J5l6phZKRQNlFRgFUFkNNq1V+Fdzt5+Iisk
WBLP+jYlZGrkGWZhlgC3EirPVm4FqlZ/vr5zewmH7aL4qgnR4UajGO8s8pgOjnWvOh2qC4WzPMS/
0lc8/v7q8Z+Bnnm4LnpfBQ0AlyDaVJG2/qiCclYWkmTOUMG18Ehcn2baCWzPXhGfEhkZVnweqLD8
6mZ1HvNkQoYo+Twj6MndacCTnZ7N5zgYzyDrw3zN0/Vl/ReZBrqoULSxVL5sohEzXbsChG1/JbAB
0vkgORmIZzz0KgTlWT5eF7irKfLf8vhySaxXZjMy/PlmyJ9SUCPpwG9f1UK0lzsBJAqlDKZS1wGU
xmd9QZHWd32El+v8nSFEZCeGZw5s89vVS738k6j8tGMMUfmlsE4YZlbxvx/VA3X1dCpyFpLMN0jJ
3uh5e7CsLLB0PP8xAXJ9E3fIEKwP4pi2bqJJpV5yJWt71E5uo8RB5i1GuFF8ib/RFjOA6Pg4dzfy
j9oXZvx2rgEEQ1moYRjKBXwEjQazQ+QFPgRAjaLInwTJ6aflDF/kEwMGiIQUFjv6omJbkQFAiIN/
uBfHmGmWVE4VmsrWYy1/krJTSgUFApEI7q2hUmlCfwdUUtdujOY1rh80kXfZ3bbNKjj16MmkF1UK
EckaGNljJYLe3CtiY5sMsLPqCCsuxnalSZYHdPSBP+/AhgrnQPYZppH4fb+/kr8F8Vk+VJSJUjYF
FD19kq0bKf4pUG2221xYoWIYE5hsuEfyRVkwjJOSLuhwQonLaY80AGijk36ubhmDenL4jdEISMOu
aVQ2rIsiYVYvI0Ykwa/b149F9ENXg+vL2dMtXacqAbg7gnN+emrKkorOBF4YmBr+Snxrui/q0bsu
hLnyiy3bCOEUeNDTLFIqaBejD5UxvTod9EPrixJXOyESclbva+GUGFQbwDbudNz9zrpf68xPa1Qw
6H1rjiLrvfPCgygdVoYN5mLvPtq3PIvragWGpxvdgaIP6EgxQPIYE1B9Fq1qR6EtnQEVAW7JAqo9
O8GNKZUbKqtzDz7AsgDRlRzfTHHz6fr57CgBJtyBEUd19AlgYOGjiDA0JD2carRFyb/aOqDlj7D1
r4vYC/dANomRFcxOoXDPv0hJrKxjly3EzQdcG9YHTonTwokz/lHr+DtojVt5vB2QpWwsGBoFUm/E
iQLdSU7JTwmvbxMth909eRUBLYhW+JbC3RxUogDmTEsU4upnFtCmhxBpvsHVv7AiZCxAJ7nMpACX
n2L6RyNAwMCsFndmOrjlh3IpiJvWj4McEHqW10Nfe0b9OZSexsJXx5eifUzKc7iIQGmUCxuoQPmp
DigB9J0DgZp71Oet1aOQjcOcnPiFccCMB6QWvA5Ex9hh6Y8IwXxyC+7S295vMUTriyf+L66FohsA
/8AT0dBk+aLhLJSBCAMoGuKa68uwvNLy6brCXgRM3PeZ/M1p0kzvpqaTkDIiHpFfyFjasXXX1yFm
/QTXT7QU7obH2Yh427JWNPJnbhZah77VBWZeJIKZzs1qEj1C0mCCiNh6rMhBJ9713bqwIGy3qCyj
NxxwkxfdYmpU9RFdOoYlT49VYtiJNvirNAuWcdm+xcnhPMmo0jzRmhxan4AjV3VC06v8/hYQE6Cj
rG7jIAUpmuQvCdJ6wtmZHa3/sEjOv2SVkq5xwYQfk8BU7crPgKtVAIdh/ompLgFwC3tlf3Ca3FI5
BZxWuZ46rQXmZP5HC2jNhr5qhU+VL2vzKVoE2r5jTj4eIKeDSywvk9zpK2606VuVzajepc+MtEKx
5Z9i5jeRwnAKqQ50pE2Ovczk2mXIoQv9TJbZva6Wu2q/UUvOTrVaAriT2ljdtUX6UyqQ+ssF727R
Qtgxbm6WTNGZES4jAZHyWZUqcG+dq/Ff97u96QJSqCpeNuZF76A09zJtOxj7WdWdxpDtaJSRmku9
69u1a/Po32L4t29aGFmsLA1xQ/Sq48VxqMr7WjJtBUZD/bcJwI9L4puVJanS8jqGeofjUy57S/96
fS2X7pgTwJmKRevAQVpgz5A4SOwkCBc/PhhvQ589IFVdUaS+rwgmUQlukn7Rk7ikpEqzEXQaqf6k
osqgAYRPRLcqksEpW49+nEnJ4fQy9QUIOzZem2sxONd3bt/wvC+Ei23lIZOHNUyxkH4Oprr7piz5
mSRt7qxR609rnoKtIesEUgVL4xEjoqk2yFLAQ+W6F8/fS8sbk8/XF8ZsyqVF/XthfMhEzWFG87oG
a9BFzqLcRMnNCKqJGbQu/5sgTvUs0MRVQNQjbimF9oIM6mKeK9ZTXAoTLcznXFsT55PCqSDRRLBt
C7KNqGYH402GiRPLVw+ZCwDr4PrK9g3q+xayv2+sXaXGsUwWBH40/6RqqT1oArNwSczzdm3fJTA9
2UhodUpiNcPeMWSUDpTWtn6afOAPPNY9AN7Tz2yEQX+FMmoO/WNw46C6Dz1FNMuzu1BVRjIfSR3E
2NzPKNKk0mIDCy3y06A/1IUgnX+Z12Tr3AjgHGBvVF2mGfAbLK9pHDK8IPUfaCHxWnhclhgTUcnu
XjDgisgKy8BQngA1nDOrBeoMlNICwGlkYYJAf0pq0T3e9SEbMdy6VskKVxlTbW5efq2GzK6yxKnX
M8X/KoWILPQisfC2ie9r4vw7a8BR5xw3Osb4Ixpmj9Tvjqhj+r+h9Zs1cWZ3rHLgJTIxvXVOq+Mg
CR5zu4Zp833O4gIqcZEr9jYOm+8AobCj+UYPH+NRcHkvmzPYdmkyGB41HalRPmthkmm1hgouMUr1
2G60xa9bw6/q7MVMpueVKEEXEtdqkicpTJ6bVb8LrRkTsuTUyuRXV8pHomdHy4oPUzg/hxP9dX2f
d/fh/ffxdDalIU2pHsKF1uPoWEMYZOXkhqR0NSKqce2/JDQ0IAJEQwakGqc6hPaRRGaEhuktg3m3
DumzhBp97FqO7Jv36oEEoWfcAklW4Ogum4LeTuFdMqdNWTnHpAjp6oa0Nb1CN3JHs7rEjkjj632C
6R4SWG1+pzTq19xc3GUJvdZIW1BByp8zjd5JZiKqYO8aB81keU0ZuqFz5i5vSxVQJQj/VdlPAcPW
OKXI++5a1I0IzjCEqQyyyYVg2Uplt8ZXqRLc0v03zEYCd6RyMRpr3tQE8/9ArqOBWdspqJA91OPP
2EKgQ4pGXtgXL7zvRiJ3lP3UFqrBAmbZAKpbtdqz1f7sI+ughuWCuRcqeKaJjok3FOVoyJIE1enD
P+PikS54Fgon6nZDCvgITNWZ6GOlnC5MtWz1tQEh5NG6n13Uz/0CA1L9r8U1D7Uvipt39WIjjtOL
1tRzUi14CJT6UdZuZuvzdaOyH1FsBHBqYU1GmtcF1oOBObR7D5526EDJHQa9V2MAWnfWG9PVHps3
FrXa10Ai7xJBCWdXUTa/gVMUM1SGEKRtK1gEf8paYS9z6eT5jd4/SZGQYWRXSxBcAKMKGEEX/Zux
ZkqRMUFY/uYVkQp0ZHu80c6Gz57z/bn00X13fZcvK37Mqm2EciuMFnNAIy58JOMxjmubgqmefI1/
sS5cxZ5/AozbSe5F/V2ipXIXYi1XRUGP/+oq+Wer8EPJpbog1y8QobLO1U1AahAJqfmmhF8kwx0t
1kNbyl7R64/XN3D3GrzvH19HbJTMAtg3TMncPfbmIU+er3//vxyQZiJpbKrmRS/qNLU5hnXerkF9
y2bBQHRzZqTkkoOBmcV5Y8j9Br28Lnd/+97Fctd71rt0znQYZbN5qBHKr3fm9ON3RFjQPqphYQb7
CZsTSqlhodkHD9bCuJGm2zYLtPHluoj903kXwa1C7lM1GWKIUOofWXhqdO/69/eDAkA4/WcNnJEi
ZkxChsv39hxg+AwM8WjE8xt0T+Afd4r7fwBiu2vpN0K5O5vn4ZyoM4QuZfpNVodPKc0PctQFkUHO
w2LZmOULzCx1SIn5DOD5hkPnFlT7dn3xbPMuvOjmZ3CXWDfGdjKIifx3+62oOoCJLo42Do5WiPy1
QBLfPTf1YVf0XQgzHPud9TmqNWfNb6JO1EK3KwfOk835ovebb3rU27CTJgtmKc3pF3lcjrI0+hJJ
DrGlHK9v3k7LERr1ELPJoAgA2hC/pjqmg5xFmNSZvw9O7xZ3jGokPugovyDR785Oc8w9zDgdrsu9
uBFAgtmK5epPa0GHvGRgleqanpIMowGjqIHvMqDjZHB5lCwH7bA89v8/2Vd4VYPJPtXWGMlb+o/A
RC+fBZxIdmU2tmToqxINq+B+Uv3iTnV0Z7xtHlN3tFmP8nS7oHfdYJyyB+PfMwB83FC24RvJCs20
BijWINfsA9rETqsfzFxkjXdPDdifDLwSY8eUMzNjUU5d3wPbMVyDsP5jVV+va8VOnwdWsRHAmZQJ
T3J0ToCZKDyzKm9xNs5sjqP0RQ1NzCh8MBrsoFCDNBGhKgrSdh+3i5KskBqKEYfxraGk8Bl4TS7E
PbpwX5wYdtM3p1JroPwDkh/wh8ZbybrRyZ0S/2tSnY8r4c6krnW9XyrA95kaxgiKxW0TcIsNg+DC
ilbCnUwax0ZsVLiwY/E4Lk/DCBxMIogC2TeuHcr/kXZdS3LryPKLGEFvXmmb3T1eM5rRC0Pu0HuC
7utvYvasugVRxF3pYU/ExkSoGmAhUSiTySD5aq5DrtP2x0XunaaLvVJuXjUl/5hE3X1etHcSxgn3
Pe4XqP35A7F1/lWKa/BrQXMmhSTVNGG8pattEt1pIOnct8RZHFvfHy0rVVtE8q4yf2yks2R8yoqP
WnqXIYhHmnLfGOdrvVc3rvyuHbWitXo0mBQVHl+J/tzX/d1UrgXHzq85IWb/GMDrdE1dexOfjGZB
KBd1YdqlEyGXZj1TsqQajTpJaxvu9PAnKm0/uf57kvRqlWM3J0WtYOikSbUPWT2Bzqt9geANJwbd
Rr0fWPEefF2ZyQi6wAsav8iiehStwatiHs0h73sxONGaYhLpEYY+9fimLaDBJT+aeOftOwVvHQxS
zE2camaZqq40lfe1OXhyyRO045lgUKKI0bSqEtx/GTo3zbu841wQvOPKIEQ8DmQRJwyF9sXqoU9A
THuPkCowFV6ejbMStuW7E7QIFzl68tUeI3fJfBtNEQe5f60x/nx4ZDYIktdpbqx/Dw9VnYi97kR8
IYDmRMibp+W42HtTzpUXV2UnKzF61924RPCT1+5oTrYKqd19J+OZYQDBqmYoxbSgvhe1V9J/mot/
yq7jOPKv1Q9m4+jHu1pLVqozUSm3tQhRBAn9c8OX5qN4T/wypGpO8+DyWDa2g8lLwMBWdEYBGiE6
VXqjk2CqA9L9L+NBve88IRgD1Mp4/sfbRwYRhkzM8tQEfYdpiWFhRWdzKUFznPv7n4tzoGQGE9So
RE5VwrLq4UtXYFgD3Dv6yxj9s2+Gd5oYXIgi8GZKDUhKkvFYrLk95jyVDvpDd2IHtjhhkXWojQZz
uXnZIUfcuGj9Ck0idXZs5AH+Dyevw/NBttqQTTpROgIfpOq/VJsUXnjK/DSYH0roVifHYXD/ahMV
Bi6IUQzq0OFbEe2j0vutwckhcVxOkX8+VfoyDxBvxvBtPHyJ+k+R8pLonEQmxw/YOQI5Am5DnhG8
EHWQrqOjgQd0f5N4i6C/4AoaEHBn5jLjiVIIRmAU+bGJSqdNB07N7dd82M8QxKa5myqNO71APDw5
q1/eYoYXfNLp0XiM/DZFj2hx6ILosefd4Vy3Y3BBM4aymglgPDuDWsNXTrVDoQ9kxJ8lTzxgtHfi
oC3nqcQ++lRMgmpxg9kPyvajnIYDFXqQDzyZIk58rDAQoXezlGiYXnPb/CnTDgPBDKQQpkIgaCdS
6pxrioN7ChNI1IXRq4mGSe8pjr6STnaatH02UB0bpppTq9/2SANTI/Rpq7OCcwjFo7VDohmiOigT
NsNtXDbOoPSP+47/a1ftu0de7DCeLxrJGtcTYi8q04KGZY9yZf8nqhhOFcoVlGcdjQ9vaKN3Spcf
jv+ahWR+Ad2Jq7M3WVaDahbi8WySD91a3+lN7leNCgKs4Z8qX5/JqjuDCu6AJMczNXUEvTs2CA8E
a3XKrAr3d4S38cxRiTtFmDUJG5Lmst1mhT2ZYJIkI+d88MwwV6iuzVqh6g2ItpbxIRrVY6eL900+
8npKeHaYA2LWllbGBeRJSusVWUO7qv/pm5IDn7/JwFy8iDkYQ6vmk1LCihpoPvje3K+T39123Cn3
3wDZD0Ns4nFBzS4WBXC9LUftVfQKP8JI4Bf9aXExUe6CYSIgvJhqO0a4mGQuUGiuYLK9AG9Z1oWt
4i9W4hL9azS9FDMvHcc7CyZzmda9Gk+qSeORDkwVKPuEqlNhJto2z9XiKUcK1mDI4k2wc5zEZMJv
A0UGQRoFvMf1wlYSzY7T0jZMi+MmFEt+jbYuO8lizTyPAjQHkDYpPKM6irw+rt88jS4G6DqvoKRc
LFT7qejg7EdB5aYP40HzBgTb6iF55jEu8FbDAsUkZqs6IrCCoKGe3sY8plLev88ghCAUCYQTcKZq
aBaVfeZ1E+G0e/O+OwMO1hBVvTIjsDKEm1i1IEYTSDEvxn5/9P7y2VH7wxSOYVEu8J+/Si5a+YLB
JQRXZ9mhV0t904B0NXeIrz1It+ORdnxXKBdEmJk8cRP6m/t4ZZ45Uwt0IZekBqDHptP/04XTjZ7Z
YkiHZPLzdNYc8fQ/dyzSK+3KJHOeMFhVyZaAqARknr7VCp+HxuSE3e+Zv71dZQ6TDpFV5KMRIPQe
HUroMd6o3VhB5cX+/04t9/NymGMllpa5oLSER4si+r2qPRsCCG72r93ts3u1Z8xxgoq1QsiA2WQN
QxZUtNC8N10pwNk9WdyH+abjXxljzpZVdsjP0YzTgk5zTF6/FCS+V0fe22v7/X9lhzlgGgYOypFg
UZ1L3rlQ++f4ZnaEB91vnJTb8bHt6mB2hTiHAq1i5hru+0lPiImsvrSc4uQFURXnK23ehRCy+NcA
m/juRnUApwHyC126hrNBAkPvAmjMB4a2nEQIce87BWc9bPa7qPpsrHvwuIxWaJWHgSeE+5vvc1kP
gw1pFou9oCCRPzmSr/ngp7vtDgaUfoRAPqAjh3fR/ubUXgwyyFAOLdhUMmSFlyMlhwSJ56EOO5vS
o/Pilm0fv5hiAIKoSaSC7Pc9bqkUj6hf14GXi6Q/91cQuthgkGE0KlDMU42z4tyFfbB8ylzTzV56
cD2vz3z2O96SGIwwTX0idQdzyerDze0JdOtcJOIZYbBBytK5lgQcoiQ/y9H3dPVzXrsb/Z1728bA
QiskVoXBdJQgoG2gak8l+ivXT1Lzef/48E4rAwdJqYPit9IwCwkzUXK/9r5YnmcQ7PDKib9B7x+O
wCa+8yQjgk7wiCNHPYhPEibUR2d5pU/GyuF179HfvbN9bAa8EWSiyUWtumC8sc3i4yS0bgzOb717
MLqTNrlt9La/kzygYPPga6lNnUUVwKnKBo6Unwcg31ftFSobHQRGG4GDtBwvfG8wvApl+yZp0K9r
IG0nxceklUK8D90GAoD7C+O4iMyAhJhVo1jqqupm0Z2QnLMoyJRPcjk6ncHNv/OWRP9+vSQN8kdr
icuQ7qGOOHA8ZJDMVsPOk5yMtgg65cDZRs5Je+csu7Y5rU0MHgiUyKrTEp31qT9U9bfFUjiZPZ4d
BjTIOJlNhyyOq8S3uTw681LaVfqtMl/2vxf3oDHQoen5rIEjnt5YZkA18WpHfmvwxBmC4pnXb8P7
YgyA9LI85NLaqq4Wn0h2L+efcpNXdObsHJsR14FSmjkCbvt4DFcRlJ/GeCfrnaPUk7e/eZxwgk2F
R62sYHrdAkj1kpfK6/1gVs/7JrZ7eS4REpsOH9N4zKCbAVq2ZsAbXhfcEoqpIoZNQeAROxKShnFS
vYGR8E7LFohaWX5qpI7YgCivLUNiRG5uJM8d/oWlzTjvPc5pZxPpk6qkqRbh/hQR5xirjYvIzuqX
uHpAkouz2TzIVBhoKcXEqDJxQY/Y3QzRX5oDnqGgSFyaq0n9v4wV2dR6pcVLLoy47CBxcNDj/k4t
//I4KNSVr8CkFZp0MHS8+KM4tklFbFk9xCtX9pITVLGp81pf0rSxcCI0dMKrjvZxPFAdT+VIQsxo
3fLiRO6HYiBFXYg+lQq43qdcussi64MVj7ndESiGzN2N0AnfZlH0qyp+HmvxfiLp61Krfqq0j5yz
Q6PtnXudTa+v4zpGE9UU7dwZfMO5F7kyyrOUKXo68JQwOGDAtlgnyEiYCWQOQXKThrVSf+ir8s/q
Lhc0YFMfZpbXEuaiQHH0jx7Q7tr0kwDCLWIhcNAx7WPeat/2N/G99vrrJhoqqHXAUgFCqp+dNC/z
wdCo7jq9ZbvziPHM9nvU2NVT4uaB5pl3kyvb8scB437L41OGXl9KxJl4kdfznjvb2H75LYxnVQOZ
2m5Fq4JEgqUlSKN/X7oPs8VLLG7X1UDA+99FMxdVpOdSkkwIz5ajSScPDnlQBzFi67AEB2dySI7J
8xLbKy9rsX1B/rDLpqPjTmgxDIHOw6J4tPThfi2/ZvrCKX9uo/bFCJM/i1ZBauYcPIJr8jyOwYRE
nbRUdlF4LWSY992HtyB6RK8grlRNeRpHNITW+uuYT/agvmk8ATn61Xc8lM02t+YQzWWBTcuWW3k9
WsLs1IM3LY/r+FykvAhwuzZx8Q2TuYfikhSJlMJcvXrF8ogm1Bk9vUZ0lo1vqnYalpuFq3+0DeGX
T0a3+Wobi2RZSzGldzj00PTjf/SecicNFl/yqgdevpH31ZiLSYD0fBPRIk+r6I/5CBm2Zgi7Wvmy
7xw8R2SgxerQM98ncA5FiaEo97BWL2tzK2mgn/26b2m7EHL10RjkGBtBzGaKHNW5/Yw5gGetdvVz
N9gKhszVU6U7cgbyYB7vFW8jGRxJMjTUmQvYg/Ipt3MLxIh57imz4O0vj7ORLOdFabQaKXK8lkvx
Rik+KNFp0b6UWmJjBNPdN/WbgPSHK7KcF906SehIm+mDYaxt0avROH+iT4bJrb8h73SnY2hfCK3G
Xk68mOw3r5WLcQZOOkxotRVlLJ8eRpRkSiS81G/5efZour897C+VgyusthVBJwppU2htpGVN7EY0
biKteR3FODTH9phm5JOqkOd9m9uTEBdHtRh0GdMIMoRUj29yqhBDOoF5T8fqJw3VDdrRsxzISX4E
5/SfxS+XraWufAUxayH+20M7Kb5SneKC86LdoPOmWf+LAQZUlgEjHiRDakDD+KIcaAgoIId7lj3j
ldxCB92R0cemn7UgfiseJPA/0ELbiEc8r+ued1oY2JGLtoBwNrCgg7SjBdFwDAsXy12/nrKS17XL
iVgsBneaaRQSsoK/2Yo/i9PZKh7iLHNShec29M7euQMtBmiWwYyTqAWUjstL3Z8j+SYfRGeOH/r8
bqzOeRda+akeX/a9dX8nwYL9s8/UsTiVVoGmA6sPtbj1LQOt69UxasJl4PSv7G/kL5yoXbkgWYUZ
CnfUH+UWyZDq0Ovfu4x3vdPz9fuNxODTz0sS5lhtxBRc+4X2KNcPueXvbxnv36c3/dUxAw9mhTQq
3iTRqDm9DLq7MuU1BdLfuLcGBkP0bAZL9ITrIAmJJ3q5l9/oH3pXCMAq8czDZIoLe8YY3ABZkLQY
BXLPufJhnr92xmnkccvxTFDfuNqzpuhqYW7xBNGrf9qY6rAec54rb34XUwRrgETZoVmGSrNXFSNV
3/tnvrdWmPJ6xt9bc3/ZpysDzCLUyZRWgQq3916EQbbBnV4SPCy+NGHjZ27uQNcE49zZZ9M20Xs9
OJLXPsWu9e0P3O/qVzDYN0PsR5M6dN/3BL2PeepPSssB+s2vdWWCgbyxHds+qzBtJGTnUtbAHXQQ
yIf9ZWyiwZUNBu4kUAmXPQ14IvENMyz6ct+TY17wauKcpWgMviFbWYhLhQxzgjZH1VmeM18NjQdZ
wwDf5NLmmRXz+DwI2o5yLqvTmAdaKVag0JDQ4BDd0KJeHch4bp/ykJxrNCQtvJYuulk7nqkxkJeI
LUr/IGgF+/PBUD6natD14Wi91XpnrxXapPER9z/fdoroaoUMCrZjL5bTiO/3PmjvKIf5ZHi0+hE7
6mk68FpruDvKIGKL4e1Ip++nyRlS2/DXgwbJMNMebmWoZfPqSTy3oX+/wqskludSH4ElbV3YupG4
EvJ7g9G6+7tIf/Ted2MQZZ2JbqUED9GlLhwopNqEePsWtp9NV9+JgYu0SqKoXvCdAFeeYDd+C9KJ
9VREjvIweooHCaTBXf93ASREiibU+STMwYPrh/EOfY3+7eAkdRIkRhkKBWroGI0bRJET42+/5q9s
MZ7R1GUn1Qs6N4owQqYnPWq3ZTiFItcHN2OlK0OMUxjGnJCYjolNWYg3lBOTyh5S2bYMP2u/c74b
3aFfXeOyg4xrlFKEYI3ODU1H9djb2gl9uJGTnukwXGZ3iJs4vrj9LLxaHuMp/USmqBsjZK5CsHI5
BbiRpY+JchigFhHZpZvE0MNY78TSbm54D7Xt2+CyWubGGeIinnQBq53710QPS9I7U/zJJJxd3cbJ
ixnm0tGtKCKSSfvOwjEE8QSSLwp0tnkNZtQRdr4dW/ruJhEv7ASOItff6ua8IDci8MjAeDaYG0bU
zU7uBQQjclM4RDLuB1wxmdB4f+eHbJl7iSEeMeHRhz7e/nMDjdkUxFQ61BMGp7tJXd7L7jc4/+MT
sVXucUrHwqoRe6g3BIOgfaC/ta5uL+f/D8xvp8YvPs8Wu6tVi61JwENygvjn+kpbRDM/fm5vJZsW
os1v8wmB1hnDYPbBuJe8zMZtmnnRI2/d73NFez5Dv/fVjdNikEAChwGd+E8fZS/18qC0bPPYO7jp
vOgoHcqgQyO+gWwXJJI/WocaWRrKJyUcMSHird/2PzznRLJl8pLU7SwREW99/UCK+4p8M4dDJnCs
/CaMuHxuBnTaSBCNTMEHoLWJBMLgtZM+Y1gNDmaerDcueTK9DPa2mQEaAY8EVc6BACpEFwu3/b6C
JBrdXZFdgKBLRiv1wCM74Fwb7ESZZsV6LfYopo2k9WezC6yE3Jt666R4C8uVwuWc38wkXJyarZ+n
Vd1q0wARyyKcXeo/pvvVCBQMNPJ0FjkgxJbPyzEyJ5PK2i3rUVptM0X9k9dQxlsNE9sWfb+UWoHr
nR5R2eudKIzPVlD7AiRA932eBz5sNTxFD5ayRGhmLM5Rh8woVQasIoeSR4CUcOWS9W4PL1x9Kuqu
V6e+QS1M6FM0/62FEz0sWF3ha5Ej3kHxR/bpQGgr2rzyLucMsHVxMKSgnSfG0Z7TFuON4tOYy9yB
fg5+sJXxLlvEPKtQgEBPnqd/Gt3xTALBExtbD0eI4QHGsmMrObyHAm9xDKBMS9sKukxdsv5MIOxQ
cYgeKEDsAAg7XoZpo6WHLBnUoTUPTJVJGxLpJC+3w/KY5LKz75C888XEK6C2tUqFCryX8Y2gfyLK
S8p7IXP2iy1614MoDRod3I1A9xGlzVkQuYJdm9msi5ezNW/kZBIoKOBOVyAgA40p0wXj3QfzafUG
p0Ia+a82TWUAoymFRS81HGJtfJWbyS4m9AH2f1KBvVoS88BRi9UaLTJhPL0MRMQEYvQ9U05rldi6
lv6RF2CHDKhZiCariyINvamUDTLDZPqkpge1new156znXRvwV7++GGF2TW6JsIoKBn66oXps8rdx
BsmHtrSOEUufpQrKqEPpm+biGeritUId6u3oDDpIGcfMsCGhWdppq+ChUkOFpoe0UqkFypSdNAsA
NtQ2SncHqRQcpJvtsslPYjKHcdraxNRsuEcwG8r3GNxN05IHbSLcNMMYWnh8D1XhC0IZ2wYBdphl
8abhmjGN1O8Sq7DLqDoSrbXloQNTd1a7SYGhfav9uO9T26fksjvM525EK7W0GUWAImtPUZIcJjJw
vsD2Wb+YoD/h6irINTOBVCQeDXGX2fn6CuZ4G91F9v5CtolWzIsZJs4kFpE7gbZc1t7sC4fRtewM
7+bKjz01TKFQZrpxCK6uY/LAS6r85ra72GbetEToRRAuoMGGdvMMoYyGzzvhMYE8Dc2XBkXt8BoL
tm+hi0XmNlBkhVj9ir7gTrhTrcTTuzASTsqfTQRe7SoTVkrEhOyOirbIqPo21hAVTqHLNSPvFmQY
T+V8wu2A8rIo5lYQOzz9uhWe0rk5dJ8oY0DkFneC91U5Vt7saZgjmQ68reQcAbZCLYnzlC/QoMKD
M3k05ei0riVvZZwzwFamxaqq0aqEi8J40r3FMb5CZsKJ3rKPNUbhg+yRdn3xCMl562KAb63TFREf
wnPBXAOS625Ty5yY4f3RugOubB26AUdfpE5oIkjOVOwd4nwfMDb6vbwBO7BLn7fI1oJxvb0rWrt6
oW9rcPQF+27D21sGXxqQqWRzhgSqvKTgNAyj5iYWeKIN221Xl4PA0rurQqJrbULvRQz5y4F1Z/gQ
A7C/Ejd1rIfm9l3fmbMyznmwGFixzG6OzBKHT6pqe4Ruq1Tb0eKnM1pZU06/7OYuWhB1h4Q8plhY
id1ZMMZ01dEv27QfqvpGKhO7lL/sf6lNj7zYYGsWhSRNZjbhvi+Wws870YvBw/d3JpjsUb4MiiC1
keK2C7gnZQwUW4q3b2L7aX+1DOZgyeKcgQobdVJaLmuP66EQUQMR72jWGU/R79X0l4tSfr5B10nU
Y1NA0r7OR88ahKNulSFnUfRH/3KSrxbFnCLJtPJJr9/TNArUEupghtQ2qFHRvXKjhaVh79vjuJtG
/34VFFRDahklmAeRJ7g3awwrPM3xYd/E5oPmakXM6aktsZ3NGKXZbuhbW+wzuxQsv9JJqETE61Vw
NUcG50txfYMe6at1QaS8wtggZlmScHRlZw0lyFgpt2j7C+WzePqju+tqjcz1vJREmasCTbejFSjS
ZyH+/nd7yNzI0H/oxK5CVqkX+iMkNYg9KrNtSkti92L71kFQrZuJu2/0fahpxxdZrZp2aop2UumX
cxcPgx9+rNvGq+qth9yZj4tER5Gc9s64Gb0aQmRaCL3n/Z9A17X3CxgYESUyGtC6RRpL9wXpPEmZ
i1kN8Ap9ivSwI67UWDxU4ZwInUEVYpaxWuaIX4XD4FKiwBiUD4mbfKTFQPAEouJef9xf5bZJ6FFB
Vx26lO8NX9fOivek0k05emTaNBgVKCOrxGvXiHMQf/M9L3YYL20aYUiMaMV4hN+/LMHsr256yo+U
BtG4Fe+yW7BBeZab2LEj2suBlxbajJWti3nGiWNrtTBIiWLkbHyt+8pesMjiWR50jtNsXtcXO2x1
ZK0KUoGwmM7DvOnJKa0/i+SJrGHCe9PyDDHeGQ9VJViUyjZF+Aix6Xo8tH3r9o3d/Bl5y9WiGLcc
426YBAk5tdU6tOm91N5a0tNfueF7kHnlhmNC0iylVaUkCpPsadXtfP66b4LjAmw5BEOoWj7T6EZD
jkGzHpQEDHWtu6Z/8ta92i164q6Woqp9H2kxZeXoq1vSTV4ZR8deaTn5XM7BZWsYKe4YEIXRLowC
FaRFDPpUA1cQVw6SftxfYfDHyXmvMl0tR4+nsUbjP63VloVNCYfNUD9bnxa38JIjT1yc59YMTIAR
oSuEAe27anHb9OdOvTPyp6k5dDqvcrEdiF7WxSBCV+QxpNAMDLe2B2G4l5AT/yt/YysVMxI8WTPO
mAbB02fq7UT9ZPXf1pVb2+Z4AluomEdR0FuiIg/gji6EN9AlAJkGf36v/ODFEIAIhAPn29mOi5Oz
c38kgyZaNsMroAFP+TgKN0FJvTlAsTOEro+dPPCozzjfiy1flEK9SnAPPGXRkpY9GfzsEfWtHU9n
J/jGrE5JrK+YH3dFp7+lvYnyc+xZkDDRbdEnYeknp86J/6ykfrWZDGLIxABv5oghV6vO0H+Rgmtt
vgG9BK+viecoTDSslInW5C0+Wpw/6d0nKX9KuTwt23ABbTnIPYmaZTJrmYahU+cE5LO0JUc6F24U
FqfRoUNtUOf7s6ybdTHHLEmMKzR4TjQ4/Q/fiGMZdu7oaH/TfUgigxvG5IT329fIxSJFsCs8hCpz
aegJtABK9GQLKPbElDfN13oeZdq2w18MMVCoostOmEYsbY5uSHarapwzvB3fXv59BgArYW4MuQc5
o2oUwaCaj70127Wue0VmBKWZ2LLZOo08BvuwuO2EP8yyqTboKIJvfsWIep6oByB9KJb5SY1Vf98M
5zOx2TYZXFWqWS3gnFAflSSwGnDsWBkKGLxX7Dbf08UFLSY6ipRalqwYsEFTARQJRz/5QDND+v1C
3yfQU2zP77STB+st5ua8lU3Uuuwn/fuVP2YtCLfjDG5CGQ0TcO5iDjAPBryPUIEKsu8Sp9N9Owt2
tV7qt1cGmzWbUnDx0E7h2V0/5F75jAnHHlkwxekc4Q3KDe6IejZvupLjr2z2Le5M0YrQ4wDuC9lW
09ieZ1dG8cVsX6v2eQB3Eo+Ql2eRARfDIqZORATz7zqZQR5MSOV3Afcy3b54Lp+QgRShLyNpkNEn
MvgUNdGe5s6i3UObBpEq/ZJoEDqgVq7fFjc84xyUYSdAjLRFb06LvBIRGntMmmAiOSdDvN15cOUx
DNJkkmbKq4hnrXwzuFFAAsqCId/NqJA2CE72D/7ugnSRHfoYDFWHoqKmuKIce5mhHZfI+rhvYn9B
sME8vhZDRk3EpDxKx9U3fPTGO5TYKHYyPGF5aeddJIMxBl8atRLwekYOvy7+WcWnhPigIbL7noPL
vH1jcERb6rnQZxAb52QOVwN9/qX8NzcOVsIgRz0qVRYZI4rXRX9Hakw3KfNd2hkfUwIypTI5augX
MhqFY3b3xoFZJiTB21+qxJzWr0YUX4jgyxr+V2ScG2cXLWCGQQthTcTYqHEPZJCE64EWVCgVTRR/
+Z0YsJDqNmmmFd1VUQqGiVFwhCn6o6flv3iElVC8ukL4gvRVP0v4TuX4LOeuqj8bvPQFz9sYSMhj
MxVyCYMek9U7ZV9/7gzyyjmldCfYeJ5Oy+BeUFVV0RiPRn8xxFJM5BTUQD8ujwMVrHSpbpMc5qjZ
o9sQt7Jd8fF8Kwa+Nsz4OfL0iaUQXMm0qyuFwnIUWl4Lwejaj594ITBvlYx360Y9tFmNbHNtiLYG
vhrdDKr68xrfjDwBjs1X3/XCGBevVyNR5BRXv3VYfdErj+VzflOdZoT3hUe+NNyt3MK+a4OMswuN
AQY5RUfrtBHGTbCA0ZdoB4W87bvKFkJcm2EcXpe1Ki5LPIwstQc/Ii5c9WxlX/aNbM7OXlthfF5A
6+9c0CIlmprHtyo0/PJT7UgIZMA8bT2QV8hjurk7nTReyEY9fecksMn0abby3EKs766SDcIIb4Ya
IShW8tGmwpGNE7t/1Kd5tVhWCH6RikibUlTU6RlQHYxCn+IzlUlLuXydmwWXa1vMDUlEqan7BcuL
l/8uD4I+dHlUi1O0Y34nN/WIvR1lsKUVydLGHZanBvJt+yJgpiA+VtAmiYP8TEsTyjF26KA577hv
uyrkuHULrKsGSwaXLoYkqRXe1225vHWWda+b5cNUyw8cZ+XZYfbUtJIoyQycPCp4R981vZO5ELO8
M+0Om1o50+FPIjdkkX8sjdlTvQadrhGjGbYa9CfUJc5i/Wl/VbxFMcBsWZUUtQmqtkvvmzHUDzUX
1J/2vpGtq+16GfRHXN2exFCt3FgajAKvH0lT2q0ccSzwlsHAcDMLiGmTGcResRUM3ewWg+KPKm8h
2+B7+R4M+JI+ruWV8j/VHSj5Q2P6OhqnfObJ2vJWw4CvVmarSECA75JGuF2K4bNgVod4ij/vf5bf
wO9lOQz8pmnVylll0nDAVXwEuLPk5A4cwRahdFi/c6o3rZ05vM7r7Rv6h2E2EUykwRRGM0a3cKVh
1k5367Sze6lEC1UBqBAUnn/8BhAvFpn3yVC3DVkg6YdWb/1IJzQp+bSOCiIo2rz/x1wL5xOy2eBB
1XtlKVGsHdwqtA50tkU5Ra7hDRr4llS/9PWY2+m9+Qq7OmhsRnhE3i+u6MATOYrH6KgctNLGvO2D
+Fp5TSDzWJd4i2TAQxPbUlHw7nNL3c2qQ1K4Mq8Dg3Pi2Ob1LrYEqNIhluu6xI9Asjm0zU0qzl5d
jx7nOFAf+PUGu/gIAyKzJU7L3EADhl7QBqoGUTgcwXuGC/pPBG2uPxQDJOVQTdGYI79hgFy2fJPH
b/tr4SAu27auVlEhtRoVX9E+RNFnSeL0RXE9jYGOBJ3L00TPE1hXF6cLNcwrTRXOlOqvN4KrPu6v
5zfn11Q02bRkCaX5n6+QBl1mph7RdsQg+wC5b8QWKy4SlxLJZJ8s7qjGtmv/sMfmZAu50WrkM3Bl
abkzmZajmeg6bv+khwmr+e+y2JxsjUBe0BVcKJX2OBuVLZVfOBu3DbUXC/LPG2cOpLZWSnQefcfM
1evqQu3TKZ04mNGXPx/WwArm2yZIOJwCv3GQi10mdCEzyTpjeH8YpZ/p6790LEcleGSWaE7h0TZx
zTFQlJiLqMWUl5ymGtAa80n9ICE5STu1hLDTnP1d3ezwvP5u1H2uIho8+GZLL5DZEE7q0TroAYEz
euoxPbVoEnzPUOrn0ZPQnrveojMeaTC+cA71+V/x6rLFDF4tg6zXioUGEsz/Y4Oh241krHzgjZ5u
TlxfL5YBK9InUim2yBbFBK0CWoYKTxq7RYlOlcYoXMvC0ZgrNOyW7U0Gkr/9vf5NlHJZJhMNmY0J
udAMuZfJUY9jSMmV8ELUQL4c9jj/tf+f/2KyRPT3TW8/aS6WWdDpp0jqWpTeSfRkLV8bUJ1Jjirh
lrvpeFrv+4AjsUnapZOsZhTQSZuJ/tx+jKVbLnXw9qXw3+Xgefiz06qaGa0yLXaS4tjHmG1FKL6/
YTwLDNi0RT5L0CenYfiNNNymvLlx3r/PgEqtTKOSRyh4FOiqBllJw8nLv4dlvz9SuKF/3iIjNkEl
TusbGWYpUbnyhVtQvTzS8WAyOXROV5ygGzlDPkR81TGZq0229GRiUFjCTKl8SO+k+/zO5FO07sO4
xGZsB3Nuq4qKUr0XXh4A4YF8L95FZ+JW6LLOvPaLEqo33NLWdkx08RkGY7I6+zfEayEy0t9WTxH4
viC2hr67ggOqHAwHlcTPm2+RumqWEVfG7Et+iU6/VfKie+Fze6Ysan3KGTXlnTgGV/AaaGprwdO3
q29KUbOF6VBLvEXxjDAQIiV6r1szGoiJvvjCGJ/JMtnE0jiOyzkY7xB+dR/JJpHNTEHoqquTXY+B
kHMnPDkrYaU4dF0f66bGIz6rbfWYYFJjPKGXAbN9xe3k06wZplc/7uMJzyXe/361LiIbChq4cB5p
JZkE66EX7PFIW8rR4KrYMidq4a2RwRdNHMdskhD1rULtaAUKj1J2yqbm5S+XxcDMkIDCPaMwk4QN
MvD1zVfioxWaJuZ8LtUA5TxiME1VIait0KS/pLEjn0pnjK1cdBKmUUBO5JS5LTwannQEz7gTudmX
NJzcJUSpCRIk5ceM14y11ef6k33m2hGESGqWYpZAIwgyVN94rfz6e3eQw/QshoOH/lrERuqtiDEY
2u9aff3fN/sn+8ylZK2YLURdBR3TtU3ZmdaTHFqPliO/mn5+x+Pr2nChn6wxLpQPGpnkspfcZtLt
BsUH03y0zMT9y0UxHiTM4LTtOhSQR5+OyReurthUtoayRZiPvIZ6aUu25qdl0WVfHcSctJqYA2Vc
Q/veYMZNU76SVbXBpWHr5HNSQDJyrm2jfOs0qAG3spdJpmNN69k0DaeLtRdQuDniBL6e4WXWclse
73LNskXLDFajt/NFQgN9LtuzvDoypShqRW9KX0RzshMw08ud+ZgqlTP0d9YyO2UNb5I6fxaLkCCR
MvV4f5qLn0xyYi9VB/HP1EtHAqG81ovU1Ja0+EXoE0jaxUFZFq46Nd5qFk4LZjpTWbyx0o5SAWLJ
Ogq74ixEUISOeqcZ0pslAslVZqDLPf8/0q5rSW5d136RqqhESa8K3eo0wRPs8YvKaSvnrK+/i+N7
d8scnWYd3xe/jEtokgAIAgsL93r02GaySyrJaxV0MarSbil6h8qzo4aLaw2g9M5lLwdBs2LmLq1k
Ww1l2yCWLWlf1Sx6kOVDpep2VL71Q2ynxRdrltBSlEZ2reZO2/l0ih7B45XbEVncKHntFvXQdrnb
DYWjmpLTq5UzE4y3U++rFrm5FoyHIVpvL3mG/48Z3UM/exkRdR9seeI/FIALBNrBkFRM7mMJtN80
rro3eCby3mxykSjmZx+75bK4SKDXMyrNIxrhE4Cvora5V4fFGWXd1wZd4B5EorgoYGpLI1mgfi7R
iLNgJIIJQBL4C51lHhyB0TLbv7UsLhigZZQNfdyypCCrAIGr47vhDQ7ZBfZwCe5K/7a8jaBgfWR8
YxkmOoyVWXU4Mjllk5KICD++8T76QwDn2atcC8pigWeX9cJZKH2gXeBEafo6SOjkbPrjWEb/faDz
h0jOmUuxYo4FhcgmHO+rofDldhE8YrbgXH/I4Fy4FbUVeG/hwplvlV1w81zw6NyRh+VIwRnTnma8
skUZjO17AwOsUMViQxI5B5vUQWxqFoRqfeyZluHi3eskQbS7rRPb6n4Vw/6+8uNjJ8XzmEEFq/o+
X3o3TRBzZPdFF+5vC9rK2GEXr5I4Gx7jftDCYpB/j+JEz07xHc1mrQsiNZQBrYdIlEv7Dy7qKpEz
ZaUAh9qkQDeCrwSBRrs3f8LLOz1KrJIrIh75DzfiVRpnzEE5yMqcBqC4AMYc+KCTBT5EslO9+F6k
G6KV8eE9LfpmLis43+ad1S9yls+D3XgsNx0+iRqDhNI4sx5BaC3nTcUCxmXHiNOUh3YX3cmgTguc
UpRJ3nYi/+7j+69ZaSRonefCGrE2Ns+ow7CK+FI+Gp/yF8NbjgGan+j36NfsZ3tRalRgCu8KvBI8
AA0X16O0uAq5GOmXyvR6c98GgvUJ7PodQLKSYgVaTknYye6cfMbMMkxhK2zxDKWtJNna2t55IVdi
mjSatQizKN7zA0Hvhr8iTI3RbEbdhjzFxbyT3GifpLZoF5kZf7zTrsfHORRMcugx0RcOJVwwwTCt
jk0t7fQBRlEnZ2yv8B26kZH4Y6WcX5mNtAUaCys1FKc7W6fIBbJBcZDG3hNfhC0Q7ivnU7owCOV8
hnYWP5SjATZNjFM5WU58QLDpBzuCaQ7pLnMsAd5MKJfzLmPelZPZQm00w6kOuZe47LXNaIc1O39W
fswY4RJ5mSNi0xG5bb5dT2vIrCzsYcFilOXMWmdKZ3z43Vs6n0R1AoF58OANLV/yPFLga+T4q6Gp
dqy9SqVgM0UyuJihxrCFuCVAOsbkEs77BDMD0/pJcN2xj9ywg/eKwcoAQYNgLCr41YFJtWcAlhsJ
VRZ6rkBogSCZEBsVAoFI0bq4N+CcKWptUkl209n63maNstPz6MUK5X0CKqy5UHZNEBe2Mht4a0mf
0gDVYDUsL2Fe+bk8PijVX3SQrW3znVJ7tQmLOSGBWkNr44E45fwkpZMohhYtmvM3U419LiNkMxjW
no2/y/f0IUZ/Cyt9hKgDWmJo03YG5V8fxzf8lWQI476UIQ3FpdQbfHUvAziAUNC/faSixXHehiop
ZsaZCbyNeUjyCyG/OhIKdlAkg/MsrVSmlcrSQVr3rSwlPFRnO5pFg+wFlyuP8JhpWFltDN2chwrV
gCeSV3aLmk1lvf7FlhkK+DnMd/gXF6xnejGodEQhWo2z4xhMqV3qwQPY4YXmtvmcWknizC2xgmVI
WkARtD3JbAV991mHOkBziv5huFl0frZ2HLi3l7dVadS0lVR2nCuTAukV+lqtCPernKp3kZqfgp6R
R0cPSlNGdj9LvwipH0uzQrJSG50qDNxuBnay134GyL1MKakcOQk/14FxKTJ9V9Z0QU7FDcv7XLu3
oh+3f/Cmeq1+L2efBiZKhPMCwry+PLXmOStPqS5I3IsOgosATEOPqr4EuVxazfbc1TbeMbcXwWzg
gzNfLYKzw76ehzEa8Hb53ebSMYP3xG0um0ayEsOZYhkOchubuJh6kEC2CaicInoK0ccwyqPAswj2
jJ9TVkz9kgA2gzdtVvlBMR7SWBQ6bEaC19XwvHXdvIAqp8VqzCh3taI8xXl7D6n7IFzsMqLe7TPa
fqas5HHXepWlataBG8sFpzoIlzGCNyidGVkBUJXbmVWfO206kEHyY93CLRhHDxgevbv9I0Rr5rwP
CnJhlZZwc1Ek2fJY7Dr6kNJPQVk7JPlyW5boCNnfV55gHJuoNXRYVrwoDrGMg5HLguyKaDmcsyHZ
kk5EVzCtLJS/5lX5SWlBub/UThckh0iS3m6vSKD/JucrUpJW6EtCUtmsX+voH9nobQz4BlGutb8t
aIsGb+1FTbbw1d5ZXYInbR2jdP+4fLF+Ml4uBPMooiLX4i537Zf+TbOtfeFFX0V3uibaVM6ZkFA3
G2kYscpUOU3p2NlypDwbTfJVDakflcOjXJg+VZJDEjWHdKn39aIec7Xbl32wC9r8rifpZzVB+C/H
d8WiHCWKPrhGO/bR4sXm5JlmcanG2DXk5a40+9iu0NPZaN2TXk/nzKI2IqbPqRoQu6pDu9btIMjt
XMZ8brPftV3kkTb35gU881Z0zKvk2Uy+kbKK7TluPt0+CdGRcy6vT+ekD9nzguSLEy/9CTQkPtG/
GW0miPoFPpxHcClR0oFIGHFOQgonaHKnhnWC3h7wo/EyNrt+fL29tK3ZC2sl48FcCo2sOFALljds
v7ER4cAKVL5y3/jysbExJPyiP9R/l625ukG+2bZKaNTRrGd5NlY1x5AYsPKg2xsk5n75WcQTvp32
WonjPF4fL2guIhYCOzC+VWA4CHz2NmQtriL2boHD4yerabmRh7iKcYLLdKxz00+rSuQY3rvvb1z1
fA+tNIEIl/QxEqILgE0SyV+BWnuZl+4xhvUNFj0a1XSntrpd0cBdFIxYqRvypJX6J5r2d7oC2BVC
LqW09gbp933c+F2XyXZumEezrX1dSdyWmg9NPKHnv5cxp42ggEUwiqPTzlOpJaj00IfAqGB5+VOV
6Jk9ZsmZ5sVxAn9JWLavYSQd6nZGq3bxWOkokDXlc5GnbjsNGDikKyUmAmT3mCp9r8mRb4GwUYni
fTljmiZmpCndT0wUfqHpckS9zBlrzZFA1FRWlpP3zSdDDr/V5fccfqTQUfPK5+iEbXf7KcbohyU9
AOnpl6bkzkrn9WphaxV9Durm2KH9COCQXd/NiS0hgUys6FVHqauYO1fGf26H8a4scwyKNPwolT1a
W0+jgnewhE1b+voIjlfZxggKP0pM1SblYJtWvYMXxJTs2O0oMC5d5dUmxmajLR5vh6m39Snc9zL1
MTLrYrWDb0X6sTTGzwVZvIio+zlsfFUmtlGmn/Ss2A0hPRBpuEhjZWuK6hk9GtFzLbUrRKcGAXFn
i8FAk+kSGnhGWO7mtH5MpebZoLMfxoiXh8aO5PQwT4NbUOuHIU/PiaxgoFkXU6fFNNG6QA+PEl5C
Ve7s2EBhLml25hy+1uTJCtr7qlNei2XcLfP8Ta77ztEyvE6MTLWHBtkCtHieCpkcm8z4mdchquQl
NdwYzNb2kmAipALaXDMm+0hPM5yO9hYU9H5Z1G/JNH8FUshdjMY2uiCz29lEEmV4qqfg0TAwU3JK
fxb59FXJlUOTBJ+CrEWjafqgS9Uz+sSfkC7fW1r0dNsPihwvd6tjYhdYrPFYc+MpPNYWoOE5+H7H
ytWl2tcW6pBycU35222p285CN1Q803VKNc4vWXXSEdWA89UkTy7xOJ9nUb6FBZQfXcVVBBeAdTIN
SVVR1rTde9EDa0oPfs5IxZW7ai/KPG6RKOA2uUrjYrGwzxvUfRE2QE3c9q57qh2Ge46B29A99bEG
XKRBszj4CF+SF1EBdjtmuQrnzrCMA9K0FSIzS6sdTfqpSyNItfflcl6G1rl9ctu5ztVKueAsivQo
HWLcYMm593TQLEb31Sl6MrzWXUBlx0AxyslyyX/PSvXHBnNxWd+UqC43eM+r1ePQPKXKWU8EbYbb
j+HrNnLRTr6gubHWkM9BZzJgDaAuaDu7NWXBLSbQfb7Qq0ZtqRo1FDNBLqeWf3WigWMiAVxFaO6a
LA9zVsvr93V73/aCoxCoGz/QLByqFPlu9v3OCbs9+TmY3mMVC7ZJcBp893Mdt32vx4gIs7jcyemy
Q4naj5ZK8NQW6bPO+YkMedkQ7EUsRclAa8DC7CTHANYqdUCQcw7s35WKRpR9fSc4u+GgePrQimRz
YRbshThaP2QyO1NQemhmfzA0MK/XsU2lxtFbdCrms2uk4Y8qPkkqoDOgyltiGRCU7olidFErdbFT
dPJXomBIAACZXRn7fWvdGW3lkFDG2NDp520nsP0uQOlbM1VLJ4S3lGmqaKIsmBiZPaiSBkbtFzN6
s2oicDbbOvCvHL6SKseySoZxBktXUTqZ8kMiz+hz/hshpkIBmpdVVTU4h0ZVoxkyDTSuUOqLIVt2
s0T7IhTx3W1a5UoM58DGVh3miqXC4/qsKn6pimptm2a5EsAdijZaNUiDEIBPKZqhlgo4K6+cXkft
UyMk1WM/9oPuXmXxCSoaVbUcF5Clfe29xdU8dVeAKUsmzoDaHhv/El10xqYjTO8LtpHPW/VmN41t
D8kmMZzYWh71pHi7rd3bLmG1Oi5XNccWjc2ZlWcvveGwSmKM6aHag3Rnnm2MwwZdwHDXCckCtugJ
NM2kRKOGacC4OE00K2OZsgYqgoh8R50EA72aU3HCEHr2YnvKP4uycpv2tRLI6eQ8ZW01GaPshoGn
po5MC1uXIlEkJpLCKabStG0CEC17ac9e8zM9prVdfdbszjNQCWKDnSLTUwWHuOmirkvjb9mqrxCJ
LxOITGP5otWZX8YYqtBEDwuYwW/ry7bhWRra2eFEZB6aUE1BHmAABWrc06lX7qXUyVTZs8iBztpf
+aqrKO6ySierMmZm48OETmYAJ09RIrjdtzO15lUGO85V9o1IeqinwFu4hWX/Lmaj9exTv5t3xG32
on6lbXu+SuNjV7VPQrnE5sVla9f5YquzKVDAbf27iuDMKu1CEmMkKi5aFFbMPgL50Ky7eON+uq0H
wp3jzCnuktxq20V+b0lV3hkHAjfYsUxlvBN114hWxVmVWkYJcglEdiXNk7QLAiRVOtxekEAEjy6I
KZq8MZMEIhovUryOPMbp420RguPnEQV6GABszhJUUfEWNU+9JsgripbAuXK5MYJSK7GEsPpp9QA0
t/tERLP2/iM/3ob/KhiPJmggQqsknDsI0885So3az9ad0bsZ7ajLplgSP3FSm92UyGdehO22bBG3
5HNeocmavC5yU3aXH+8EqntkNw6LYxxZ86aocMT06pYwtuMr9xCaumGZJXp7kwO65H1GE8VcuMgv
bPvv655yfsEgnQS6T9SnhnTYpcHkpI26DwYAjDVRzl+kI5x/GCNc9m0MhzeBH17zR7AOZvvbar65
GouqumYgowJo6J+blpuxbpYlbqNA0u0lP1MjdXsttGPE8bclbTuhqyj+4kvmAvD5FlfE6Pye0Rl6
GOyE3trQUU6iU9rOe4DWxMJMUwW1Jm7vplCOc6WAF0rOAxCIdD9nNuOQBKeiE7nxxXDMp+qb7qS7
+r64iNLpm95jJZ1zuNVidHOXMYebSU6qDJ+Swvh8ez831X0lgjs5kqEAUkYQQY6xHx8bPz9QJJBE
3nyrbReUs/9uJO9r664fK7nCk6o4dwf1RNFro+00YGREPW7/QUGukrj0wJjmSi4RPHijs/UDc798
yav8pbFlLztKrijEFIrjPDCoqTK9thBjSr65n4BPlQigt2y8e3SMXoTDrTeNebWP6p+WtlgZOloT
nFcsmU5VTOdWsewxagSoBpEYzuUW82J2hVaDTIN4lX6cALkV9RiLbIvHZ0V6GSRjj9fv6Ej3bN5l
cQAR+z6/sDIoQy/nP5mSMMat5PgXnBd/6CPnf5tqzAurwQKRw/2EGYQnQ/4LJt0/RHC+YyyiJZIK
HNWslnZSHWUtByBGRM8j8BEK5yMKra9HFYSDbqC+KfJrNgkiGKGCcx6iaePMTEMsoweZpr7LdkZu
t286I+fz9TdFEJ4L/BEP1co6yWwxUR15UJpfkqS/4P12MiXZkTT1NGvjy0CSpyysRRAxkYPiWdpB
Fmb0Zqj8L8rmYnmsjRTDLnyhK9wMZ64mzLPxSNEQkzaFxxidAW3dbEhuusc0wQMLo0WQVqZkH8KZ
lTDOX4xZ3GZZieuyhK5bcfwVg2HQay9hIHDjoANIcHwibeFJ2tOqoalBAYfSn7SjDpbleJ+8spps
7sbCbtLNTIaOgT0KRZlF1Xk2c6D163HsoPwJxjLugRRxSkcCKNmAmoYXlrEf3cQHKEtUDd7yj2vB
nPtYZISJY44oUV6UvZGg5NZIj0lbHm7fzlvGvRbDuRDaD0OFnjtkTALFLgk4+uLo5baIzazMWgbn
QCSMl1TaGvY97NT3kr12YHX033TR1SVz5J+3JbIP8iq5Fsg5lK6MrGmKIdAwgT6pvZzslahyFTD2
DNlpSUSJw63gdCWPx17UeU2KacYTvJoflvkcDygixbsQyJTb65K3F4bec4WqBNQSnK2ZequA7x7v
FBZLJc+40uy5toPDslePVoVBXeSceRgimKCGJAs0ZVshr7K5C1tRpLYOFGyqthxG5Lj69NyZr7cX
qGx5Lp1chbAfsXobzeiMkVUWLDI4PhuPGB4tLz1OJ0ZJwQbEL960V3agjXb0hxShHW0FeyxaJmd3
eEkj1lpQhywbcDqWaOHq7Uxp3dsLFUnhzM7sOoyOawri0siPyGMV+UQRBFjbSnndSs7q5lYjmL6N
S2BBO0PyHJr7pt5VnSg3tNlBsT4yztiMvCNdGBZsqqW5H54xBwQNwyB9G93hLvHCe9HttpksWAnk
uUzzztSLmSIjAQKp1ot+GifzQb4bjtkO7Aw+G7Jm2gV6dVUHlLS+o4kaJrdd5r8byxObYvQ8CIep
gQtP+9wqTi8it9i84XRQ4lgs+4q7h3tfDK1mFKMZs5cMgzhl94FroWf8wDC5xhsR0epvrmcljtnk
yuaWhoJU39Rlt0jP5bQX8oozBfjgjVff55wWKTtajB28o1Lqxw6uzcaMlXOmTXYD1J2tFEjO18lB
kZtRYGUiyWzlq5WlmpYasYaHWoZMS7vvfBZTijOwmyAxHXysmHeiy/iHs2Ya52aOQeO/5TASncWA
ASz/lKB/jUvBojZdx0oYZ9eRFoRjYaEDQELzPw13c6074yTqLt2K6nRFNTUMAbVUg5/pmmYklWXw
ZaIlHY+nUroUqQpEEV12WWN9CXPp222H+G41H7RkJZA7q6YxlUzVEEaqseQVaOq3gGhBz6kP5kDb
MgpP1zFes6t9GqnUVqZkX8nA4UU/MNfx0A+mvcwoNlnExWfegkab7VBH3wKRAkRO33ITtBGT8tBn
CtIc01s/21aaOH2nO6prAu2RjIm9hM291bUWCGskZzLaC02+RQXIeOZfQ5O+ZeHkhRWQ63N4bjuT
OqBJ3xdd4erx5BjRBCZZ6VnP5Md8RvVOmZ5zKXV1I2vtvGtexza5q5XBRY/QM/ojHQvMrZYhgtFs
RwggO8cbHUf3YTCBkseNidoimuB7h5XA4DwqO/462Jjd5kxev+tdXDo+sJLEFtFmbJrbSjbnSMa5
bJpxgN/6ndjsQNDG+Dn+Yg6Upq/EcP5EN+pCXcCC7CJSsBdMw9VFdI9M1z7o4koCp4udmvd91WET
48ap6TkZn28r+7aHXwngwpxenTOE94zDubHNI5tObnjSC0hFdrmL3m3/trhNj7GSxoU0eO8ShfRA
N3XR3WycZ9LY+SSEi4lOn3OCstJLEynByYTy6+wM5wqjTBSHpTIDN9zHz3NsJ/8Am42ZH9JBxBwt
3FHOK+ZFHTSDgr4h9T47xMjJ0Z/Z+4TQ6hjvRNI2Q6vVhrKtWN0rk5KaOQXLkJvXP8qe2KmKtVWO
1QiDK4Em8viNMo2qUqIwqeqHtsfYM/AKmIAF6Pbvm0x9sB5EHeqbnl8zUL9UZaqolFtc2i1GPCcV
+r6WewkedJExKHE3Uq9OU+e2Ym6v7l9RBmtEXO0j6MeUoIlxaHTpvme59DPuFve2iG3dv4rgYinU
+Drofo5hMJbTF2clRjgs6CLZft9ed8zg/F5p1tU4VlgGA0DlPgg0ajs79S7eKfv2lOBBJjqjbVu7
ropzgflA8kZKMLkredf1BoGN4qa7v6nroODyf6pgsPNbnc+StrMld3AcqXycKuC7j+Owu30+mytZ
XfucJ0TdP5BJBx4QZcjvh3l2zKVM7UGvf+FVvW9S/VsBvp85VgRJx029WMnlfKKptZkiGXBVlnWh
6fewP/Z/Q4WwDqE4h1jN8dKlIarmJnJHdVsiFgH6OagFO7jt+jAIwDA1A4+FD++RlOa9gn5dEI4h
yHnP9lEXrZoom4Ik9HD7vDZNdiWM03V5QrcZEByofUyKp/SoemiN9FcvrJUQTr2lfmxpp0BIWr1G
8ydNNKiHXQYf7vfV9zm9NluTjArITt1M+6EAUB7t1OqVjI9VuCvi19sbtq1o19PhFFxPDdB9GB24
75SzKZ8kss8iwf0u1ABOmeNABu6jgIz5Mb4zjz1eOtbL5LQH3Yl3ogGtogVxaq0BqD1nQAK6UXjX
mKFXl1/ixLJv79pmB5u+OiLuPkfyK4IDwNPtf+lmnsxHxqocuGjdLhq7R+IVhGM2A6NbBzHXwLZb
up4a+/vK87WV1KZGHeJmuiw7+qo5DIow2NU/pTP4LXiHh322n/f0s5gMbLNOsFo6fyu2c1T2Wgft
JEcs+RLBltltn9+Las8CWza4u9EclgrzuDU4DvTHJSHYRQgRJKFEIjh30dFICcyU9RCEma+k8V4H
p71AVQQKaXDeIimjLglNgA1bL73TgD5OHd1DaQcAObCoHUD2LS6SCg+JcyG6VMhVXSAJ9fsGZocE
lKGXHIVkSKIt5BxIFKO9ijKqm/SfZYeqLDhi1RDQP6j+OfIZHV34/faOijaUcydalQSdjNGgbjpS
RPPGoR3b+8AUHpzADfO44bSr4rErUBBrPXrMve4Qn2KwTaSotBzig+zoToJ6unJCL9Zf5bxUYsiI
4pGwUTj77oOmDiNGTae3vhXfD/rT7S3cPLTr9/ki41hgom+xAJU1WS/j+Nms97e/v/3OXwngbLdK
smIEHxwE/GCXfvHO3mwerEv4EpzVfeQ3+8DLT+Sz6PW9qRwrwZxFa10/GH2RQjmqUxacuupuyD/d
Xty2CHC3YiIkMUH+9qfzpVI1SnSExsdZaDcSCItZRCiqI7KvfAgC4N3+Twp3w0zaUKD9DCpAL9kz
a25SMTwVw+EwtGTwNBfTYbz4R3QUZWi2F2foJlUtEF1Q9vfVzRKM4bSEFQJPajkG4MJJt5tyUT/T
phBNJgrebybqlpxLrMy8SzoNAVSQpK6hQYSyC7pft4+JuYEPG7h6HXArSWSjrnKWhzGkx6w9qOgR
pN0xEM2M3DQlHY0FRMH9Y6icNkxLjsYlDGnCw+0uK/xlLEUXyOZC8M55L6tZH8jGm8DQpYkioul2
1lPoo2/6lKCWID+az+lh8VCi/xzgXSIQu72uq1TOy/YSkdI0Amiurk6W+hVRvEDAJrGjvloXt3PV
3LbSNLFcIDhMkWu6YByPR98MoIcWh4ErTK+4/M2UXm0tlbOroIxBWsRmsRXRQ5ke6/G5sx7q+GWU
7hW9t8tG4Gq3s++rZXK+vApDyQTpLQx59Or5e576/XBP5hBQmEd5+ZLOX1LT11PR+W1H3Ve5fG7G
KGqqQv2Rsb4P9guomSY/vADT4bX3hSOktWYO/YO1YUwus2kDnQ2cSRvyXFW1BSXtI8d8JEishXfv
nP0ITIuTfjfBVXoy4p3uou3qXboTRYubaCp99QuYQq88F5X6hRg5PD+bKYWc5SMyy8sn9S44DA6j
KEexD+A3y4282sdsOFFhdtterhvAuZu0WOpAy5AztdDApOjLgWiqoA9hM+pfrZAzyVZRo0YOMWEk
kf+plVMASohwvouMxxzv3AWwdysXoKv/g/JeV8XZqDIvdVUVyLbVI6aTApu2z1A7QlYYaELi96JZ
5dtKS2Wqmng/66bGxQ1DVSh92sJpz8dgX+3yPTwqKNsSm81BFSnt9ituJU35U2XUqrM64DCYiYye
hKkpdvSkqLb2BJwEqhGM1j5x6MsIVuUYw9Gc2xfUdpC0Es/ZTKo1VdwQlKbjV9Zpi5G8v2KMU+nf
LK/xMMj7nYBd8a2DLgJ7bV4pK8mcrYStEeXIkoDqaL5Pw9gewCEQ7Uc0av8/l8hZhTWpkzSqyD2y
d4h+yi8qHFHR2eF53uUPjDQxYURxO/VBfxaIZp/+4JFWa+SspWi7PowzXC/Rgc2CbfeSk3xP3O4U
g5hddgpUWqfOFQjd9AIroZy9jAUeXfEEgAj9qmGwXfoYoc208PMzYFgn8Oy6otl929ndlUTuPqPd
2CAVgJEWzXtPWe0kDdhoaxUVXhN0reA5qe1Y+XZ7naJlcnfaMOa003Xs7dId0+prLCJvEegnj3EP
1TEjGWGhwWQ5pja7g1LtlvqX0syH2yvZRtBd90/nPE4LToumRNYSYER02OxaW/YtEItSd9FtIKRU
8LZI5+zcn0RVmk1vTnViaMDK4SXB7SE6V+hIVASOjNWM9VmwcqS4z2LbDP4Vw4cBdVX3kxqCl2ug
L+C0z/KffSXQeqbUHy3tKoLbwrHUZo0U2EIJJPl1Z4HIaMS8DuCimsjO43Z3+8hEK+K9dhrObRDi
oh/zFiF9/xQur3WXC5iCt1X8uijOOReKJet6iBpGgXpkQ96SSKR57Hfe2jb2C1YBC7h7pBHN6Sy/
MP5j7BZfchqveAUEBGlRkbZtJjPw2EL/om4pOp/MUEdV1chQ4iKf7+mSOaArtdHkbXfVDxq/kO6v
du8qjvdKsdkqgIdibZjCVnwrdF1ws2wrwVUAZz3Anpp6nc6AmWheH8VOWvuLaCD2toX+K4Nvgo6n
pBkxSY0FI4wJ+3fLxt9a6FUMZz4ZjaLFqpDnHMcXkHsYyuMs8tfbwMXr8ZuczdQ0o2M5oNuqbWwG
ck1cy6Pn/NDfMQJVea99wXsEI5NLH17PS05gLxM4ic0DQ3e9Rtlb2dLY31fanodtoCUUjURNX2ME
hxtoQH8nr7ddw/ZtaJimbKLOY+BR/KcUWgz60naAR9ILJgHu4H8kL0Wj1G7xFHv+3LyAoOXttszt
hV1Fclub1bKWZRPed9ECZof7Vvuhqp9vi9hO566WxTmjVho7oMUSQCQK1Omo5IZD7o3l6I1gkEsL
8kr10ikb0y1AhCWQzb79wU2tZHNuatDzIlAY+UyOGOaZASZYTDMUdz1aIDPPOkgi9Ok2hHIlktOV
Vm6VQetwocT/4I2jf7F22QEtJGjT99+Btt8rHyBp004Wu3kF8TcqH0LGn80QxFQUTGjSNQAdOQcD
3zWEqoW4ymxAPjab970GbWpqwKXUJHJub/KHy0ahBhhzdRO8uQRNdpy7rBOl7YYpI24cflnyU2oK
MACb38fkRxMvORmSOLNQ5wBckjK+n1Z7STrX/X/LrMN+/+r7nA3oSorHb5wTcAvfl/IuzM9FKFjC
hyCDE8GZQKXNpJPjCgA6qTlM5exNo/mqx8oxCvWveGPYt0/kYzqBk8epfaApZRVqWBKDeqehXTw3
mjO/lE7nMxso8ZwYd/oMTjYb81zUHsAo0ft069RUhICKJoNJlH5QwXJqKO064prFPpAO8ijIJwi+
z0fZlCYEoEFohRlYvpaWu2gWQVxFIjjF06Kw7ucBIhrjV02+gOlGYDkf4hoc02qPeK6iVA6ITlsI
QIjdO9akHWpdeaTxdBhDdGVP6QOSwJl7Wzk+gso5qZwyhpI1Bn2Lk2m96oA6PVziYHdH1q2H97or
6m0Q7SL7++ruRH3NKud4Joh4j7F5KER0xB+vTbYeBRl/IDJNdBFxz9Y20mM6Ugqil72605Fezr7L
d+wByagkpbfMaUXZ3w+3JpOo4oZWLVm1VL7CZQV1VOs1CPqVIEcrynwsKSROohbEjwmlP+XwlS6D
5CjTRzH0o/GRtrSz9CxTwykysNw+GeOZRm7dh3aue4C6C3zIx2ubCQfYFWlJvDAJX0zJWlnRRjUh
rnHfHHB0F4b56w/ZUZT8/A+SMKlIxnBQTeMrKl3Zd4mU1JAUv5QxRrCpT4P2RRqeJQOABOm1lh9H
KvDIm1qpyxqQPcTCvcXZtpLmuNAqyMzC8GLmuVcADyMwtA8hONtBQ0GulAKrhJ6DPzVf67QYMzTV
Ba9zGb2X/V4+TLvBTQGXj1zJqb9Ed8oudIav4mEjm8vDTHFdZoxxH1hfgqkayaLOGOOWfpr00xQ+
3V7bpgWsvs8ZdROZoWqCnN3tgb7uW7+rQswK1fa3pXwIY9gGrqRwoVQwgWArTCEFfQx7jPLbRZiM
l1e120aWe1uUaEHsp6y8VGVFmGZVj4tL0tmvl8iZLN3JZVEW/GNOmlsS56yAr+9UJYJOzEf2lJn8
DnADBmb8G7ALJ4sLzMyhHsakVZhjpAAusaeStNd8cQFFpG2coneVWiaxbGFR+V0g7abp+fbhbLv4
qyK8xzur04k0dDiO1bK49HFyI0f2m8/JPWq8F+uRjRtF/bAV5AC2ndJKJOcgLDxrZ4qeDHc8Tq5k
p8ff9SfxC1ooiYs/O0KnoSNQvWFX3uk+G7Wk46BAPPU3IdNqSdzFD9xTpHTasOD5mnr9PNlJYfm3
T2rbjHQwhLHincbH6lliZZU0srWEJ3U8m9IRXLG3RWwr21UEt11NqWQV65l3+zyyi+GuAjXTbQnb
bucqgdunSgMh2NDoi1uW0T6u5NM8Jrs2xwjfeBHUqLb2SyMU17MKkhJqcpajTFMfg2odXi076tOr
1nwJTBFgYWs5Kxl8B+3UdqAASBHvpcQfq31hxRio8dYsooj/Y00c/gYtpIqhqyprkeHcda5alEjg
pEZFSgaaqkCnrJc7QWEH94X3P6Rd2ZLctrL8IkaQBMHllWt3T8++SJoXhkaWuZPgvnz9Tc659lAY
unGO/GaHHVMNsFAoVGVlMgeCb37igw7Cufy5dqPD1i4Xu+dISgvTzJAmPeZfV5jadGXd6G54qCpb
9VfFPkkUkFYn+6Wu8L5UDCIqRMGTl+cTl8BoabAIEU/PXetrayMjO6pPZuRiysSXmC36hnuphIbc
7i973Nb2CZQh+hj20uPKAzpBRaQ+Vr5xFGzl7rrwzAZ6BgOSir4evk2gbUdSZ+F6ZVA0FQ0/OoU+
8JHvMovRbz0RkYABb6oSYGkszvmjSikKMk1IUrS3MH2uyffLq9l9Bn8YAMLl19XMHdF0fUKoWPns
odbsjhBpGA7Tl5VlILy1TqCIvSXHwpWvxNfv3uNua5y7QHJrCkPV0Ba3Gx7lVIVa3x1rQdlbPbfU
y6vny2vdPeR/76Ulc1GxbaB/IavYyxZCNmVB7QZa3CZ4nemXy4Z2I9bGEBccu1lpU0uFJ0rGzxHM
8O0ROi2CAPxZ/mA9XhsjnBt2FH5BOzx81idddaoC7Y8msqOj7K/C5sadwuz5XlTkFW0hd8biSGvN
aL27lvY+BXMNtbv4era+Xd4/oVNy0aqVklqyLByxlUCkTRzVY+fhOME3KxBSkVMHTXopaO+a+/EI
sUXvsvm923O7s1z+yRBEwJCGtIZI3zTlJlEEf1/kHlzOqRqTmYcEXp913xMw/Kpf+k4QpNaf+Cn2
EhkvU1U26CeUX1E0ejz3uGbkLncy6SGiV2N/246P0M0WXS3rIb1ki/9YDR1iMuER3DaLbCcghNLT
0bINCIb3C3RAVOvU9uVVYTaOPI5npRh/JxnBkxgk9woYgD/BDSFoCp2wIUb5RLkmE+C7ACgb43FM
7y87xu6H29jhjlw2xUwiM+xo8jVJb6vsrM+CZOdzu3o91hsb62/Y3C5WNoQF1C0QEt/b/Qm430K/
vi6cDkMH4/k/1afxIPmXl7Z7sDdmuY/I8rYZ4x5myQze2rE5pAyEbKXkmYsleDbs7yLKUQYarOrn
EeEuTVV9RBgejIMmHfTmoJcC9989weTDBBfpl3SA+Ds6RSClhOZyLAU1qX+jOKJtTHAxXse7twI4
FQ/HeXgdqu4gN/XL5W8iWgXnbgZTtKww8E0a+Y6YT9YscGfR3+dcTVr6uS8NRNnOaO2YQcteVIDe
DUMa+nTIAC350yyniUQpLaEg6TasyhwpUn8WZX7qLeZN0uz1pSSqOgoM8rMrNBplOjIsKVVfLOvY
QDNH94ykdmgsGjje3b2PtfHTKzWlw1x3cGMy1oCHy3YnkjMQLYbzYjnM9aaEPKyb0thWs7em/COW
HjEaZOuKIIiLFsN5s1KpUdoy3OsZ8vMxMvyyaL3f8ObNfnHeDKUeDEMYuFWzxLwy4yhgvYikc38V
moIqKfpsn6DaVjeFVqrjTJrkPqzOdBbkJaK/z13cXZHmbTG1MjAJ4HzotdM4qYIzuRuHsQ0EwBQ8
ZXhd+rCn3ShPsozigJeUul2Okl2ZidO/Xf4au0F4Y4eL92rWm7IkDXjw0idNgihSfsPq18s2dmvz
6zf9azGrg2/uMp2FaR2P4QL84+B2xzpIO6DWqncimcglgqC/WyTSAIBZtw09XR6ibLEug5QbSI1q
eTwX43gqEjzgO0vxjDp7qzT13OvVq2LMp2aoBA3S3aLl1jjn3nHcq/piIalLj8OxvP3PQJaKXBzz
X4Ia1e63oxo8BFQ/oEhZE7LNtmZyMcsVgKUuWGuiJIFi4K0uehfuf7uNES74hOUMSN7aOwR4yVOe
wBDxsFJ4EGd6BrvI82VP2fX6jTEu/OgsaoooxObR3rKX7iDRk6ZndjL/ednOP7gIahFrM1v9hMmb
ctCTWBHqPDV5alhp6/KxmG4YO+QAtUmSSyG4NaciLNNuO1EDrfL/m33/WZsvpuopmJAHnGrtXvGX
0Ibmjl+70RMkuGa3c+aDIohU+/WejUXOR8YoIaNF0VFUX2eH/kDU9bLrijqtO3l4M0EcT8RrueuV
wP5gXB/9nE8ANMUYWDd2OOzafC1r912e2FUqWtbqCJ/eGhsjXAQek5ECjgMj/Un5Yf4JBWCvu1oe
1NotjqbfPBcigmLRqqxfz1qjI1wY7YQWunzdYhprOer67xznjzXxKDQShYmeEKR5qR7ZtH7EEBOt
RNMiuydsY4TzB8bYrIbJAn+oxyBVjXOtG6c4JMcuTUSg8N1rci1sa0CBgbxh3dONt8/QbdbUDvEp
pdC7VCu3bgdPcJDX8PPZET5scPdXKWFAerBgo/Xmd2xl5kTn+rziodm1qOohWhB3jxVaWSrzhPAk
z7ljysQhkyZ4TuxWwjZ7xjn2TI0wsgh6XpnypGqVnUv3ynQ2qp+D+ThFogfz/oLA9w06Qcsg7/Fq
84X6vO2LSkbtKKXfo/BZN54uf573Mvanz2MoOqjSLUI/wfTiaqiLZEDiT6Gmpt40Z+06vtOglmme
QSrurIzmrav/kL8NK1YfSP34eR3aEZW9d0/v5mdwl1ijtzRMyrXSYnwtpIeF3bWmIGHbr+gbVFFR
DTa0Tziytm5y1obKWqsaPXKWHdUpUEDtfRWCG8SpXAa+IdHC9m8UwwTwAPf/ih/69YyhgplCJgzZ
tHy/+P330l1pYX8Y4KYHv1HsiUpiu+HDRGKNE4e8g6ehlbUlXCpt7Y/MCbOLqgumZI5dK45v5IYJ
AuKudwIyjylfTN8qPMtopslxE+f4amC8gwDS4DNJOlx20P10DXA5XTd0NGN4jkOrZcNchjhvXYvB
b4xcHhbgYaDsSJwuELUMdh9yG2OcG9aTymSzArQNGIrEeJSV2pbVl6w5jX1oX17YrsdvTHGZVGMt
bazPMNVOt2lx35V3Si/gVNg1gXaErBoAbeAL/ep6RbMSoHWYBIiXx1AKZHKeqcAD3gU3PsWPDxt8
P06NOwrlZbj3OvSievV1eIpu1hdEd2id1AXm11GCNRvND1pnpwcIjh5FUX/3q21+A3dlxhiF1BXa
y240dc9t1d3LUB+3s2S5i9X4VtJbQelPsK/WJy+Z2VKvzZA2Dr1MT45Fyg7dkh8ve8juTWOtkBe8
k9CA5CJHjqmwKYwqsPA1L5L5wMBCKJ9pDD3b7408OJeN7a/pwxh3rbUozJpWiN5tW5l+SQ8j/rEq
Y/eyld3otFkS55H6PCNoKfAWqMIm9fNi+uOS2HFw2cpuWEJpwdCg/6HqfOt2UQxd6nS8/hWVHlSF
BVkk5FJafeqz33/Y4NIaDX3oIUqAmpsz5ZUszTeF6V8s1Mt6op2GTr9t0QyHtGX1uOT9FwjrCcLH
/k5+2Oeco2KElVKJh0qsAgJjMTetrhpMM+vJb32yD0OcY9RxMpZmB0OYirfNsXWiVHbkZrLz9rfC
1YclzjloY7SLhRezGzfAlA26H03llVTNggXt3ygf7sEDEdVwoGk746WgBasc+XRYHkYfjJ1OE5BU
8Jn2Q9Pfa+Kp/C0L9UZFRjafmL3XqL1PTHZlLlnQKsOTXIeCkCEyx0UmTU0qYBlw+/dm4Uj5bSId
4vKUdg+1IlrZfjq12UbuAqMdm+OhlxAxvAGg29RGW3hy0289RpPjN7wnwlvipMAriFKq/VD1safr
8d/kxHqXEDMr8P3kySukGzT57VbEBriftm1Wt/6IjRErz6SpTdArUyD0tJwxzIlRCw2SaXbzPoMs
WtR+GWdjkAso8qwQLSxwzvIKmfhKYdUdjNd1+BlTyb7oyhSED54rI4w6UytlVBUTlrhF+8zSp7qt
MWEhemKKDHHhw2hjFoL/A/uoYVRlnlxavfTx6yQX/uWgL/IKLnpommSo8YSSMpW+61FkD/mXphTx
9+/GDrqmE4AQA2vLsx0zCROco7l2etzJrRcg6bS7FZ1dLjYoiJ7+9yWBvxwilWjLWITn69OUKmkz
DW+zGoOiBukPGFC4TmUhRdB6YPi7bGuHixp1loCdpcOtPDqTi0Zw/51BD7OzjdcSL0Cnj+3oVjQF
uXvAtka58NGGTZhDQWgBG/zKUdGCtl+6AfswcNndDejLBZHxH77cx2ZyUcOgU2wsLZK2GRDIFXWZ
BUhNTyYUpv5n6kN0hrdL42JHaCaEdpiSgUolEJCL4sv17F12DeFyuHBhYfAhoSHKKqtUBkbPIDLy
853urnxQD0yIal9d4LOLrBpx+lox5IcEIJPBuqLA6YpeOnelSAe97BMJZncKxMFpf3FoRK7SJYDZ
8bxORpwWMVTI8YiVxvvZkmZHpvkDQRa3zI3bRUtuh8AYaksHTinlqI6KKFHdPRIryt2ETCxIzbn0
Sk6qqZspXmdlV/kRNYJCb1zBJ1wBW5/2dGODC41MZ0ptKkD6JcODmd7WpqNirm0h38P+qyHjPpUL
m+aiUYi9OEnR4DVkIBghf8udOx0k+41sovei9d+nrrXN2FOJIJPbS0MoXamr1kkWDGT+enlmSHAk
2iAN0VXNHmT4Z2Zn401Z3cgi7tTdRsHWFhe8CivrxlJH+0MNVp6SCaSL9IRmjiOKILsusVkUt3Gm
Gap6O8IlFim6ShfDy8Iflz3iPfP85BEbE1yMikpZmi1tBQPpUCscJoyz1VkM1CKZU7vUGneITQks
pEYNXpsyAxVj5oMLP4CKbDBYC8PstTzYktwe5xgMSnWI6X9rHKidM9B9IszbE5jr80pOnXGuz237
jdD2T6LFt61RX8dhDCuq5s5G9P3yynb3DpemqqqYOYZSwK8OwUag98MFB5pqP3T9PBgCpIrg7/Pz
c72kATuSIhfNk3NOD1X39fLv30126ccCeG4KuVVMI9ZwVqPcLo+SDXzbT8NbpUfXTs3KQLjyK4oE
QPcvyY1ZzrmtXLWGIYdDrCXL+qEP8J2d9Gblp1j53+cHwTJXH/7kgPoqCoD1gGqDC3s9TYuwqvGd
VkyTiaa2vwL4F4fhKWvPV+LSzRrjLhnkYuAUkiIxCwC1Ml06qfFwgkS2Y9bIOOrRa7T82jJjga+s
vnbJJOeL4VRacVvgUw7+yk41XClAH6sH4cyFYC/5MQ8j6SqqWdjL8Hnlt0fKYQ9vmUOC9jxdlwCQ
/7tvxxdKlYZlXaljXWsgHG8SoNV7f/BWtclVHV5kb//I/e0q7zwHmweSWpmhAQkw2WXyjzy9Jkkg
WM/eywGjtn/54nvlcWMgmqculhOshzyqJ9XD1Sg5seJ1mDZfvT+BplPqABBRvAkMr4fqgoOoXBRu
k8lCIRgfbsW0zhCXSk4rVRE5gVz/WcScvr+NK3M6xhLR6uZyRVlXRlqu3XtV/1qR2rZS4UN9/4x9
mOBSRWPq1KbrUEFXg8EdnupDfqR+dkqC1h1dy1FvsyfFW6mfROTzu2mAsZJM4O2Kacj1hGy+4GAx
FcELNyaUfVwUPlx5SPwinR5Y1T8MRiSoRe8H6Y097sMtiYrCb4iCaespvjXYkPCECB95mPDt4gMU
3tamo/gk7D7d6cYu9w1Jj/kamuMopMd1VKQOwjt2pWFao/LlLyKaqd38bWOM+5pkIFU9qyg8Kqug
W/qSm8y2NBHxg8gKfxHoZUxbED9BRXm+GugYmECbqqT/dvms7Xr/ZjFc+G+TulDHGWfcAnV7BiSb
mtLD75gAtgnXKPp+fFiMwNERmSFOc1/9Icd3auJd/vu71wnmlf/6+9wVzQyM1WcK/r4WdMfshFcl
VIubQBQn9j/IhxnuLCVWOwD1B9+OqjsjPg9DYS+iycTPbB/rw3WzFu4AKfGs0WbAWrKXxUdl9F0S
tAKXen6l3sm3SgC+Wx/1xPv2KnTYV1Hv8j29+BR5N/bXTdgEjKUnfaou6HbPxXLS+95P8sybUMCv
avksoVpKJSgpa/F9A7aJlmYnwyq83mCPGtQfQuOtU6dnKi9fL3/h/TD2sfXciVtVktJZwa9SmxAE
EMqdNcmeYSZuQqB6kpBYgDDYz/o228AdvgmwGTy2kc1K7Ukqv4JvHRNO51C+xk9x6+gqI8chPySY
Rato7YQ1Cy4veP9UfiyYO5UdkvgBFEG4AKubtTAo4kAR+TKXgeHFMi2kwd+Pm+YkJQxvl9HNMiEf
8Lvg8AV/4iv9pGu1bh5noAra7CWZtaOuggw91M+jlcl2ZEGckuSVz+TZDqfluqnLhy4Mrwrw6+hl
7cg1yPRVJbazmaEvtthLjfvD6v+Yh8Vpq9JVdPqYWeFTroxg7ACTYtS99LR0IZp0pVr9d2kar1UZ
GLIxeZW7zKt1aFSM/qK0Plq/X9gSBpnagL0ayqNK5lllfKqIfJgKyVFiTNcr7ApYBlvSC0/Nuy+R
Gn3Bw+61y2VPkfDsG+uAGrpNh8mDEJZr0eicaNpJikvZrjvihW0T6NL8tkyWncmQAJWKa2VgN3EX
aXaaYvmz2s02qQ2HmTQIwdbUU+2mSHJXVsPbWpc7u8SIxmjM10b5LRySr8mQvsVMheBafEOq4sR0
4pM+gVpZFzC2eLExHOJ+uclG7UZrekdrvpVt9QRQ8WEk8nEamhtJyh4kgAat6Rk6bk5IzfOU5VeR
AoeTc0DShmutgch92ENGLsSomel2ihSEVXZTybUXDX8s+GBKaHpQfkA/KjMOkYS7sI4dIwVPdvGt
WrRA1sYvZV7eauF4teT1eSn1g55bt1mpO9L83MXZD4Pd1TT2IoAxEvJHYalXxgy+N0k+G2n63CSV
D395qgC0ZnV1tOoyUFDImFLp0MrZwZoZNGP78D7TMJ7ZsjvTqO6t7pGA38Ji8kGV86e+xWhNPdr5
hHWYYO+GwFtho151YNYdiPI7O9HbG0WGTNwQYGDfjsbMDg0MxoQUuqK1U2v4F2JWz1oDSXIAOZKI
nNoyP2aT9bWujIM5NVcA8QSphceh/GTFCQZ9GzeKniad+WY1n0wldugAYnTriTSN042Zq4WTWyW6
q0Wjn/bzUcoix1IgYwpAmBvFlh0przSCQyWaPSG8YGLA1c3aBWrSThB6i6bzqzk96k3vZYr+CsFy
v2uHU19hUFpL7cqyDkOD/zfv0MR7GqHBZ3QFdLQ7hzaSA4Ydl1D4jAKdudY4sbBEE7iqD0XY2C1w
brbS/ozixlFaAwWQ6q6q8TvH8s4I2bHBAYpG7ZQtGjQiu+PSJneJCYpYw0Q/XrOzHA6oxmfTLK+t
pg9k/I0l+5FqYKyg2lFm81mjcWRrdADbCfNRIntk3XSYu+VcKDSYGaADMrMHKXSUrLrW2tqWhjME
le8sfflDzdSjloVBroHte6ZulqZu23Wougx1YKK8bIG5B32xt9JidqRRqFZ+I1F5CDM5aGp2ahbJ
lkJQ8SWzo4TzeTQrpzFycCnBLdXrAfxGfUV9g/aHJcZPHtZsOb5bLNONpSYIjZc+J4YNtUBXGptg
DMPOqSylgOc8NnoatNIPZQ7dEpok6NSiWCEz0IVFV3GEWqm1PE6ddjPlxhFHAyy7sbOos23Exk8G
BI9V5L5sRm/TRB2M9QFuAKZmYMa9TAM73TI8IdNHUCh9fKvbtiOOnKaIL52Ttfodo6PLhjeIwF/N
FsqYYYXSVGtbZhX0JvHAMX8F7qu3Qnsb8fsNOt/HeuWrGq1t0uiy3Q499i60TQ0MYnNrr2pSg/at
ShWbFviGpJ/uw7a15dRAP4RAVVixCxMX8DD8NDLiLUb4xOT6tu8ab6gy1SHKdaSbTlFm16wHXUTT
Xs9m/ZBM1AU83O5njMGralDX3wsNfzYuvtO+9EagVOZ6+KKbg0dDep+NDViW9Rtt/smIfgUClkOR
6ldhb33pLHKWLDWH65bfqjG5GWMTLS7Np4UOtL7pa0Xpk+WrlZrX2jol0Opf5b6xddAjMXj1wNh5
lJ8WDHNgwueR0tC/fI/v3rPQfgYcbBUdJVw6pZE6b4ocicuUPWsQvpTYz5KM9mUj+0nbxgqXHrVa
E9XRsqJh0OC2zdxuIY1goSo2nnv33HxfS2OlI8oV99eG0rIBDk3IcnA5EgBwZGQ61laQzDctUI7U
zYtlikit1h9/KYPgKtmJVXSzRmCGkp+9/LXrc8RyD++hy5u4C6PaZN6Ee0WAjyGLpgwPIaiNPcy1
BKRFNtt9+SOTTafBbNxgRgF2GeUORXaWTnOniThJmXwrcuMtZ/NVVbMHTSqOw9z4LGdewRRbjiqM
BTb2QJrferj9nSLyLEfGMM9GKCOF09uXvDu31v3lDRGkoIR7iSRSGSaErZ8XKg5mfqa9wMD+sw0k
fBAOAbqWx8aFeank6CGtb/aV73uVIIW0NoQOLq9jvz1hrjTqYD8jGC349UmDJg/NTILeqlL3pxwa
HqSQe2cZ9Durmr6aZDopswlWr6r5McajCCW0O10AFjFQG8uowmClv5onUGDJoQa3uIw9lekNJrTH
rrD7/BBFp7q5N+tXy3ysK7BhDa4C2iMr/kOwAbsbba6cqjI0qtHG5n7B0vb1UqH6VEPzEP2Zq+QG
7JEnyYmCCWoAECbyo0fFW3ndhZiKXS/a2Oa9CHALc4YU/TtzYP4twet8eGfjHr6vo/eSKwu0YkSL
5bYbicWo9es4fHluUAzQj6tX/RcsO/vR7+/IzrdjG6ZkaqzATn8qvmsvIEF0gE7pnOIonRqwLyl3
YoKL3bVt4jzHPwHt72we1+IAHh5gyU7Akv3fnBiRGS7ijqpc9GaNA6OFs1fi4VI3zCmLOyX0UGFr
IaBKon95T3LBt0bNNTVj1Fa6wmfzQ6Mc2lEAGd1vaW92jzsGSC/yYTYQ0KBfjl4AeAp9HaMwq7CB
qFS0hpRPd9bGFOf181THuloCo8JUPPBMd0lC2xj+1PrTWHXO5eO9d8J0tPXgirhxdZ5XL5LCDGOW
yGDq7G40DywRNGt2CSa2BrjsYu6NaiIGvryuQ1B7AdNJZNlMGY5zuibxuepa/XC1ArWakPpVbLhG
o7k1Bd2Lqvomm06072wmp66RM1+qhgPRIibYhb0d1wEm1RFhZdPglXCHCTNjSgIA8pC8Lu1xWc5K
dt0sr7IuaKzvbveHIX5qehwTWW0LGJrmzsnn5aAuvaD6tBZ3eO/ZrIWfliZjQ5lqAP0LXU1XzwJr
udfJuTW/L0sQl6Ix8L3TvrXGHT1jkUHCu5bsy8yfaWWTSbez9IYp92BEV7vayURciXuhUwf59Tvl
JcX46a/3UbP0yAZWGspGVfFAm/9QmXkYx/bPywdjdxtxIFaWCwPUk5yZMdcmJN8AzCR1FRT5ZI91
+Udk6KeqKZxUxaiJOQsun13n2JjkjkqH1sCkD0jEzfqsIevLu2+/sSYD6rEUDKWGwePRugqPOxUF
WncxAgiek/6PrrhO5q+kv62KWnCmdlezMcZ5BksBsQCj50qRCLIc64XMIjmvXU/YWOBCcoVeUVqj
FOkO5JxkV2N7qpW3yzu2GxhMBTTPeKHAz1f33xS0kxxP3poOCMU5YtNs11Fp99YRo2O92tmXbe0t
x3iPPpDCw0QOt5xkxPgMAdbYNaubyDrn+tWYCcLPbja7tbF+tM16Jop6RLKy00q9dq2p5DyxPkjn
/KrQoSCzjIFugl+wKh5pani/sTwFDWFFJtQC9vJX07RUIxbp+FpR+aUDR0VRg8xBRO++HhE++Bm4
zfClkJRjzvlXI7mZlvmyTnY07dOAAkOi3GnJtygTPD72fHtrhjupYR8tyPrhFljTUdOrsyQkRt71
hs1KuHdH0yYQGm+QdqfLF9YMKK0ERiMLzui7rvel/eI6BYSZg1JF8DnUqwKrKtyoZm5spZltyq/F
Eh6yKb+RR9BbGhCZbCnqkpPXFNbb0rS3kLTz+44cSN/8MfcqAUZ+9MeiUByS5YVfyR2zpa4+YPJH
so1qPtepZlcaiIr68BhpxktNWweDGNfpkt8WeOMk81jYJMwGuwC7uk6joKfZK8otHivxzkAFncT9
W4p0KJ1ooIPZ0+qyoOuzNyWDTG9H3dGUvLArvErJUlw/+D/rEoITaXedmaptdOzLMs6ardSd06ug
3Zmbk1JGiV1YemIno/lqJdGXmkRQAIi9XIpvl3F4za1kttsSbNF6eyh79dkq2h+/cTgg6IB5F1AV
4pz/6rcE1HNjNtQAt5bB1Ov2Qn0JBZ/LRnYPx8YId/jpjLpEkuQ4/BSvJwN1RQJG4zm5nWXFv2xq
13s3pvhzyFS1iiespx6fSxQFqXpaJlmwnr3gvOKcUAPA69TkQWmWMo/t3GZ4rGnQpWhLm05vRnuW
rSOKeQJbewva2OIBalPYRr3UpsiqopsxOmksctrwdy60rRHu6bRSE2ajBCPzdCilymbZj0IE7dwP
XRbILKCkST7pF5RQXJ+rGnGlsX4McwHV1cPlT7+LpgAhFDJpS0bZ8tNnkUbUjNfIFV5Pbmuz2O4O
9D4EeAOKCXeiQYjd9RDMiOmA+YLiiouTyYzi5bggFOtLgUJTdRzUQfT2U/dulY0NLkrqVlH/Z15Q
C5IH5ofH7gTyCje1m+C/QKOIVsRdlFMDTaZlxh02/Ki/D8f6Gg2LVcYzGF3ZrW4xciy4Bfazgo/1
8Ug3c6rDaapgMWXkbpSYPxP5a9om0CPJHyK9dvIofsVMBkjzF0Gg2DvDGG796/Px6A65IUPUQ+MR
OS9Ko813WfLD4p7WV7kQRyXYVx7wllApH8mA7Nda7izt2liCy44v+vtcDKdDUUbtyl0QoYOsxmiZ
NfO/NLH+hE36xjRcSVmM3ZLxWp8BkXr6nSVYOjjoqWoSHsxWIOjUaoUJ+9aUgywdXSMqvMsm9gKp
AeT6Xya41KkqE3NOCTIOUCk6VRy6ap67NIoF8Xrfrz7MrP99s1OFrC5K1CIIdQb5ORmKN+VQDVRK
L27Jj6RdBC+rT6tC4QBXEMGuWZDbfKcQ3ZjrrbJKSIgUqMYoB7wdUwAnudIFB/XTm5Szwu1dm1gN
GyEEiT2Trgo23EyGifaZdoxHdo6L+FBn9STYyE9ezdnkNrIyaNKNMZRSJ2W25fBomgKfE20dF1yX
yBrrCCT07kiCapG9mjzrJHEve90aM3/Jc7lVcDE1L4BNA4fGf8Qz2+skoIHmy7+BGf7VDh9J6xpJ
nNb2xF0UeyX5jSY7c3KbAsQLADbqoEK5YMH28QE0zOk4N/kMiwAjVNoNpVfWIHg27u6eAi0lsDhQ
sMxwPjDnmC5rARN12/pubq+K6kVqBtsgg50m9yW90tovlz/X6sifPtfGIOcTNJPCSGe15tIxRgZh
9H5j1UHSocCUlZ0AdqquP/+SNc459NlUxpEkmqtIy6GJdVSPEy+f9PuaTq6J/lU0Kq6SJJ2j95Yn
9wBRTODsbAbD6YDhXDLtR6q0bmSO7tAPAearD7FSHacivVmy/qHSeoeayX2vgtIm66+JqgoSlF0f
+Ngunavsx3rWG2aNwY/Cqo5h1J4WvT/Wlggp+TmzW717Y4fLT5O4DHU2LZobqfIxA46jqoogndib
Kqlval87XfcyU+mg6EiSNeZBx0rEBbm/VKqqwCNbhskXZMxcG5ImNSChNnzHhK/ds6cl/Z9HrN7X
+bcRHnam6/CeoRuIG0b3k3UFVmlteLns4Z9JpTkb3F6GCa11zCNBFO0ZG4ZQMXXAx7+HijWz/G9C
xedOP2dzzXM3t5Q+z6BXSkMVEw3RixmoXuLpqcsg8gDaQySXzSlzhwAYNkETYP84f+wnlxlFlpEZ
tEP0tZIz5KQsjP+ZelAoz5f3dPeqUj7MrP99s7yhbjXdSlT4RkOCuCO+zFLBSj63gbgtXP1za2OS
GpTQcFv9RRpsFLZ87Lz+mJ4Wkay1wNkJd99THZyxVq6rrjICk3Pu1bMqknz4hzP9sWlcbM/1rDVn
UC69LwhybH7okpt3zewg8tWHy19IaI0L7FA/NCPdqoFGe+3BBpSdLG++heBbsM6DhN5la6Lt4+K6
Fsp6KumAvqUE8wMK2kikZU9WK/uX7Xx+P/3qFBoXf8uylOsM0mouLaZDQhOnSTqf0q51jHm4AsvH
0UQwiY3sOpS7w2XjgkXyFJVxZLX9slhwejVyNKLYZfYj70UybYKjpXGRo2uJUbE011wpBlNO2J1T
WdT1FB0tjYsSPZtQABk04sonMB45RYZ4mDhGUPvaFxGxp2g9XKhgfSIpUKHEMa6/NuntnD5f/iqf
cRucS6yfbRMn2qTsDTUMiau9dpUdvkIIBPNj02H8liuBFeRe4tPjZZsiT+CihVrN0pBpOFs0mpwx
7n4m+p9yjlh72Yxo67iAMdZSFc6oprpTPzsxmMWbkgSXTQjuC42LEm1SkHiZCNK/QXfmzseL0V3K
n4zeXbazn/j9Hfv4ShVG10gcqRAmXSWcY9AkIO+L++d4/GZZgsgn+Dh8/bCb0BSeaglquktgGKge
KQ+x+fKvlsPPuMZzaDYK0CvuBDX5vEb/EFCLY5b6i/TvXI2XikxkGs2NpiARnHs7ywJW/AR6/vJq
9v0MtHHyqjTwCXdUA7o3UskiEEK9ZgNosgV98n/IwD4McDFAaQmdomiAl90CBvyinwpwxepH4556
K3UyhgUDIZpsjWGfnxofNrmwAKmNNskaHJ7Bn70xAAbYMzyQIdyuzIyhI4Iz/UNM/bDHxQSoBS3y
wBBTV3ZIcI0/ruoGBdZW3IrCzz/c7R+2uMAg91I8dzNSIwZGq5mZAYRfbvrii6otkERlLmXREfmZ
3XShZ1HABeLxf+45v0fdj5/ABY7MajBuHOEEsA4igMEgIuTbE//GC+jDAJdSWDorAfX8//2MIF9b
B/FtU9qxq4HaMPbl0V6Jt9fHfuaze1XxkswRXV7/cLn89Ssg7PDr5aJbeVVDtxf4/oN+D7ohE7i8
Ksjf8j8bAAG91E5ckc39+PVh8v9I+64muXGl2V/ECHrzSttu/LRG0gtDlt57/vqbmP2upgeius6u
Xs6eCEV0DYhColAmk3uu5IYC9UhZksEbHWjrY57cLBSrOGWCizGitl6jCKliV66Ez4nc+llSu1WT
UA3PzAn+fAYxUvr+6zWqkjYpxJhcYek9SfkJjoWkqm020NDJt5VAEQJT6+JwRox1HZpg+HSGuUvT
xVFDNnbyr+mT3rm+zLfFiNMAzhXIi7ssOMs+iqpTUVVvaiEcmISW1awTyuLukHtL8q0fHsE5T0QX
m1c/owvXodqnouP2/eaMUqkpWpaCAN069+J5mm7K1kFanTCzeblcmOH2xIqUetJBk+OqElgflAlj
pTFxR26f0gsb7HNehIBLB3qkuc6Q2HwIb/p97TdOEZjPva2jdqR9oHXWN/fnwiC/P22CIdcCFxo0
gPrhXl9up4TIBFImOIzvxaoSJmNQ3Ur3lamzQQQiJFQjjMRQ9LcTerEQDsajCFppSobcCCP4Aydp
0B7Nk/GoP4/O5Mpu5rcPeC061W55KIgH/mZIeGGaA3h0qJQKmsGAc+YXcXlYOstOsX/LbURlgIhP
ybcCZsISVq2IA6uComB4jhSIpBGLoUxwoC13mlpWXaS5Jmqjs15A4+JU6oJ3PVD7fWyfQc/bNzM4
4AZJ/QjyOzym4tPwM/2Uuw0Yks0TqOi+DW530n3M/76sROxOWuWQIlGiFvOOuOvxDDGexUAPkt26
q1+W78Nky8+t1+3RmV7a/y2HcbFcDjtACyos8oQ4xwj3tblPlkctfuy1wMBTq0UVc26e1vJeiJ4g
gOdc/9Sv2fwrJ8NgO36BKXKJ1pE6jpCJ9xQ/OTagR5C/y5+Ezyam0pzaG73SKz8LrukVx86z3IhS
VHvVXLz2F3Agk0bQa5NZJiBZK/CyTg/9oDuxWO800IsmynobReDTnYtgmmJ/7quXLl4+tPPs1l17
ElbVa6Gv7bSK8JKl3acx0QJxiEM7lpa9jv+mYXNouioozdQH7eBLPiauMhTHwegDtdZ2yfpD6WtX
njB/gDhSXWVv7dE11CQfwbkk24laPY59egiT1J+r2BGT5IOmT3c9xugm1XqKJ/PYzPXHpku9AVLZ
9gRRZyfsQQ6iSs4wdztcc44liz+jSkl8wcwfjUj5mlqit6CTQRErf277h0aWCH+mziqHrGGHyX2U
kHGIokBavzXVJy38ed17CGwzOFhVO0y9ZuA4d/X6Q2ZiI9h6nvUuiOqYcFRqNRyMjk06Rg2e8VB5
RVvOepLVBFUUol+WMMLLOUyNskyNlqmusTaOUa27DnNWvZl61z/b9kPx7cCbHIy2McjD9RaLMW/M
QHHzO+OxuEGknzi6He/mm8xNfwzU7Au1OA5UkyjLhy4UVTdbz7n1qdJjuwAp9vWlUUY4DA3XqFJz
3HeuJn4bzGmfyauDnIj/d1Y4wFwsSZ1r9lyJoxgzpEtsp3gBlzr5AqWWw/79Ah17IQR1WoNv1rtQ
0nGh6Ncd9fsBU9QgLm+D3JlTW1BsqvhPhCsmB4lW0qflKJQscclU1MM9I6TKD/+av+79NWtyCJHG
eVxVZaW4wjhD0FJGC3dPnChp82104eocRIhTGfctqzj07gjykBIUSmAUdcEE7+v35inZKz8bv3SM
yaZef0REzs/z1dXa63mrqtBm8cr6SaLAj/ANnuc+Kuslg+4vMi9FZetDCWURRzU+Xfd0YhEWhxRW
1oWRCS0p15ru4/UuVV+u/z61CA4UtDjNC2nEsyUS72brU6N/1/+18uZ7L+PH/Qx9BJPbgEdE07do
1AUZRRkHYmQEf7cSDhNmEFiKcw/sDnXwFarhMRnVUxNG7nUz7OhdiVYsDhFEfWgbkHrAhHzI8Ypc
wchhKJNtZVSN83fSF+7DcSjQYrComFt8OEb1h3FRu4ztBGx/VlBBZjzzKUpXyhc4OMiGVkxUGen+
IoduwmGBljT1fqC+HocGlTHqIH5kF99Q2BhRbgw0s0g3/b9mkeI+HRctGEWf6RNaRl0IHvt1Cz7c
svWuO8J1jNb5lJk8jJMmT3iMiwc2LsyGH1nKldqU6wAAzfL3N9AK/ZGpA5ulOwt3gvncogv9+jqI
Zw8m695b0MAbEmplp75OcXZO9tn8lNzMO+Pce6DIuqsd6z53YpU4R0QyA0XT92ajVhuUIsMWhWfI
jRW3Q1A56ifri/nENO2nY0vnypkD//nsgvj5vUlkOXswKeFbdhg8Rkt/YNyOThJEB+kxdA1H9EFM
4GPY4N8rkb1zR51PpaXjkkjJiCnEuUm9dop2WaYFPWbcrm/l9dOlixxgSMMogfK8x31ewh3LCC0t
kr0YsafO6l+hrS5yWDFCV6swukxzSxzmTvph6P7YkmVw5nrXNoyDi2IEn0A0A5GUvP+oTul5lDRH
Bh+HkSu+VH9sk/xZLKLjrGgO+lg9Qy7+6v4FH+N7lynDqpOHFY1QsuCN6XNUfvyrLXttBLgIMGdz
mcBiVqMBM0PBsGB1DWGyW6U8J7X29botwv1fSzsXtsZ5SoUMnueO/aHv7uvpPo3vlvEWS6Qwhdi4
18rOhaliydoubbFx5s3ixQ7LKvRoCdICxcvuqBoYAZGv9+ilsQKM34uIpFQlpY6pdEGqG8Rbmvp0
HHLEIN2uBQmRcpi8KDVIyGPwMeGGPIb99FcPXf317Xixmn7Jqj5ipgbhpAhO38pQJ6YSotevev31
Trgw0o2FvGgQ9XXDpjgVouaAe//TPFKivkQI8xt7cFKXaRsquCRHH5oZbunmkJL2EgjHKU70cXmh
Yv7tkuGv5wamr9+f174qZmuycKswiC/d5EHw6l38hWUMLben7k7qM3LooDbZAtYTljzTTRvU+7Ye
HfvqfP3YEu7NdwAXZWnO4oygNjWRogIhkZxXxMVBXcZ8zy/Y1Md6aHFBsSryeN8FglMJdo7CguJM
aETLHZ2aFCSSIDo/PWF2da53IXwjWux6z65j5VH+lLqFIz8Nru7rLwYULglkev1aV66UV9qdC8/H
rdhmUoQEhXljfJQ95Yh86yEXbcsrQfiyuEBhb9iB79KfXroXg2hBYO53zTqHI8oMTh45Ai4u0nOY
BVG0b6TGrofHaE5sqyCsvfISXzPH/PdisWIphpbOQju91R7mqfiQW6s318bNsAilE0kQNwyFR8j0
OYaBTxCB+B9TmGWeHOs0PstaaM85bta2P6iF4Fkqpnmj5YQOAD/OlD4Y0Chud6lKsW8QobXMxTFy
Jih9NOIQ/0Ogqu+lg47e+mb3dweLi2G0No7qGt3p0OsufHMFA2NNDSNRePTKR3mxA8IqKVGUIeT8
J/0B9uGzhWaQ6L7x84AqJBBwxLcyV5o4NZKF+E/pDyhJ27XlZPO3v/pofCdzhh5I1ZhgA5QZRfg9
l6l67fZVa1qYvlPY1DW3K0WkL5MWIZ03CSdLD9rpe7mCovFGCYnt/0Nq6s0Sd1dIElgpDREJHEYO
3d+XKC7Yr0lY40EFX2+Ijro46B3k7L9TuVhqkfzFIay5gfeA7Irp06wjh1jozgxljDT/IGfENMK2
V/z/ZUJd5D0IdKKujGIBzGmXJ0V/0PLDQmX5KBPcI9WyphQKEjO6t+KnEgR861hBivvhuudd/2aQ
sHy/DmG2imHtahwl43sd10j5umb0ocO7UabkAv9wS7x9M+5xGgq5gJxoiDt3j1DP+KaCoCcCfX4J
Ku8oWHy0lByrj4sPXmfQh1MTqH8Im97Mc9fEPM5qHiUoig+HwUt20q5A3+rgv3bUwx41rkltH/v3
C5CS+moS0xC3v9Cimlbj7Z1ZTqEUwfUN3A5k3lbFwbpQrSWSsjjZSYVZw6DTH//u9znkkMZllfPW
UN1W34OYsSdb9dmu/36dvi2AAwyI80FFJ0O5a/RXsLrnvvG43E9+aPcQCgw95fn6eqht4UACQ1iN
seTIaBb5U6M0CC6Defx03QblavwDFGSCaqtH+GhM2qB4ZG81CDmdWMdZeqwDqutrO0Xx6xPyb9Cy
a4tGili+WQdZ7UkebU1/zsaf11dFWeGgQtSXGNNeQPZ1fOklu+smd0kfjZmqdhEezb88E6PMliJH
naZZMbyVgDKailcJH3gN3C+OJhgPp7mosT3peLBS0J3uZipXut3SiTHTf25chX9xTo3ZQRACHSot
SjSsUT465EfRV7xlp3vXN+YPycY3WxwGGGIWZ1kFZGNSK7GjoMFiPK5HJmIzuZEzn8WvOam+th1P
vhnlgGEBG2IN3jg0doA1FuqG9XyKkWWZwttxfTSsFKwdFvGKpzyDg4qsl9Kh1VB8UsD60UPnisA6
8txy4GCFMlwcesCuGDAsyrwiUG6jfQklFEb3J/6lPf4VGgv6AHWylQVLi6c6xWEUbabNx3ati+0y
UInKIeH5/JNUstq2Fyr07eXTR12PvWX5IJHKr0RMwb9Bhwxt5xYmbdxSxFxtfZKNYIKgQvkoZP8p
bv7lg/y7My7Qh6LNKFln/bBvk8FvsoG4X//w2HizwZzyAiz0LDIxt42RgMobsEsIVoDl6yOk7BHK
msT+EB7O84g2TZ+Hg4iTvKzRYzlDhqBUnwm0YDh95cLlH4K5FWVrak4sYT95spf6agqXK/bMx417
i3oQUN7A4QTI9uV0TBEpd556AJS3brk3/PxJvrdudLs/JHs2ZxP5lIALuXEcWmAsrzP1CI8qJt2I
hh2/TZ16h5kbt/SEfUKle6ijxWFHLra9JZpIOivqV0wpn+rqJxpDnojNI6zwL8W8NMd6ZIuasaja
L9Bzqd2YLhj/oWCbY13Svbza140SSK9wD5EkrNI8VRPkVw7tXtn1O4gOQ8mLKspRS2N+e3HQrNBo
qqrDhQI5DH0Oav2ok21x112fp1MOuzWrwghneTW+qPJBjL5hWDORvevfi1oIhximGk9CjteGC9LI
OLmr+p00/N3zk6cc7+qxT6IBh6pIiyAXMKWmIJRJeqKPmIpi+NHWJYxkdTLR4rscmHpswzS6dsJN
vMPQDXUZErjEa4EKklCHeYb97zSkLmufKUFnGsob/wzdGAQOEuGswsFDpSlgg6tZ1jAPbTHbW9XB
wk3cU9+QssPhQixpmSaKSFYtoXpfqtmPRoJ0Ua1DVUN+ue54xO3BD7jKkYE+YkxVu5Hx1JkzSKNi
wrUJKODHWM1FiSVVBsgxcuIOMonK6+5QUPB6z125o/hBVrVKZC3NcYTyPDtWIAaU6+GD1EUTyLbW
vRwp+0JOnipRgfhDMr+UFTRM4tFN5tFVlvE+D0FhV4vrh7aXdirAJFvLxzka9/qw+kqV7o1KOvcr
6tOF/uH6HlBfiD13L1DMyLKuLjS4lRpoPqNvZv77XwjPX6vfv8ISlQMZpEDTUpRBYdLHX6VQsKts
vzQfF+vDyij15rtEO42JQQTgVIDMEzdqqzhLRZGg2ulHO4RC59FevkPRxoZsJSTYZALmqJeNyr1s
ChW7q9XwN0YfjxyY5UeH0M9t9pDqfBEpowRdOxUVsxBnVuVilhnzf1VYoZ7xD4s0pseY3ZP2WYcq
YulBrsMNV7ujRh0JBOQHaotqzc0lQs117INecHP5BTCxFBgKyA6pdG4kVC1NdzCfzZTiLKJWzKHU
GBtla3bMbaX8KIjGLhOMh74CKZwufbp+QgiU4mdsJ6Psw3QEPUnZv5jDIRKIcQoq8OMHbKtRwDW/
4GjMfhiIP2aUoSLkXtiggW7YVNaZOhP8lG1YVmo0ZKhXpoMT37NLMvJAu5PZTLc7RkvZfyvN/zr6
vN5jNhpLL6JW5Mr1sbDuxpE4dUT8onHQIg2xZVUCayKazKDXS/BcJso+FBrJ/jtPYH/IBVai0atJ
ugkvkbHbd9W5CP/S0zj0SKRObyr2EJ3k7pAZuQcGbGIJm98KSsuoz0Dc4jdidtkQrBEEFsgYCHjB
FxCrW8Zzb5n7619q28ku7HBLmSVhNNYY6aTeXX6CRWo3opCMoCVgWptAIwroN/Hgwh6HgJoB/rc8
x8uaTSSX9zl04+z5a/1i3mfgoClvoXrUO9annGrUoOxyUZlezGUXgbzN1XvF1iFblvWarVa7qqJm
C7dpdi6WyEGeWIuKvK5I9kCc6IvoZV7y2bpNTgYqiaIfObmXP0R+caSe+Oxnfwtt3szyA2WNAYmo
VIHZeN/vu8DcZ/vXAJeI1F5fZdfscK+2LhPTWK7R6Br1+b1mGRAyrdw+y6GzJAiFHdb6s5EbH0Rh
PkMSZycb/UnJ212FvuulmnK7qU2Qpyu2IotO2Q1eJ2dPYZkOtllCCy9KVE9t1DsVqTg1KpxRFz4V
DV4GWfJziLVjKeSnvADX2fVzQBw3fobNjJQ4TAQ8RSES745tfGv0g6dma/B3ZrggbuwsodZAYeQu
/YCRldKJy/6blJRf/84MB7SW2cZa2KBEVGI4DqJxd+g+dOKsI/qsti/EC5fjcHay1q4QKhyq3hUd
9NU6qTva0ckKxqAMqOCJ8m8OqRIEbGU+gK2jDr/o6Dotd4Z0XNWPinROcSOi8+r6R6TscUhl1apZ
pRVau/55koBRAGI3dJ8r+5lrx4kDJhm5CXOSMDMwW3cKJtbM7hCjWF9/SyuiwYTycQ6Xum4YS61A
PJF3h2Tad30gJ/71b0ZdJ/xMFobrlbhjg9XhZybO3lWOeB/u8lsNIzGNv+zI7Bjlg/x01pqPstpZ
2CbNnjzBZvWQDPXXal8hhG+IEJDYLFN+H1hYU6yPClhy3XLBNPeiHtRVaB0rH/e10j5HS07pa1AG
OcDIlVyY9CjWMKGFBu+msHM4huHr0bmj1Oa2czJvp9nkUMMcm8o0EqCGDAF6lgIMdywMgMCmSzHs
EbcxTzSrISOnCkzoBeQvd9oa7bT2J8Y0vaXriR0jTjE/nCXMZigXDSCqyDt7Dr+rYK5YELmrewsi
jmpkSxSJrsKc4MqJ5ge1srhZcgv9ISjShsG4x3iGp+7r0tbvu3PoprHdvmCc/Va6RaofQVYL0fja
Xu/lXYl5BGSxb3KnzOzFxlgrcTqpv4zDmihfynjQUAVgGXrVQX8TuNcc1WYzKnFGErBRu8wBzjR2
0DEK8e3X+aXrDnK0i6vbMYyIZRG4xo92VfEEWasBnQpxco77myY+9wVx020+Ld+OBj/YpQn6CNlY
vGIlc28Yz6v6dH1niC9lsY27eLAsU62tyQBcGeR9q0NmdnrSMgwC9O51O9Q6ODgJ015TIjaqGPe7
Uf2sQejh7wxwGFJAuGdpBvh+hpb/8jBN36//PnXB8BNdWhuqRd3iXaRIth6wTh8IoaYv80H0oS72
9D+09xAQbLG9u9gbPVLKtQeJEuKA8JD7xbns7dgPn9EIZnXouV0dyEW49U1V7rPaI5a77duaqYpg
JzZFvrCQjFMziBNut/Wu8/J71ncLdqXQl33Umtw0wMQ7/pcwuu0lb0a5Teyh9ZqICrwdJp8VtwrG
yF4xMWWCw793ll3qaBRf9yZMq7IhybqCJy+vwNUZVZTPmsYSY+O+u1H3xd5EFzg1Irx5zt7M8G8k
dZ1VPQGJrJtCnGBGIXyG8/Sf5ewj8QmJ9fAqXLoZVXJnwE21p3oPMsMH9Et3dvylukm/dr4VtDbg
9nFM7clBpztFHLodFF2sk8MTvdLncJ3wnOk8M5DQBmekjvq8QPAPnfWfov+UrLgwx8FKmxV53yEc
wlC3lyt3MhSeKyKHuemTFyY4n8wx6ZiKNSKGclj3SqQ91EKxu75pm2ftwgT794uDns4mwv0VWSOx
+hmKHSbvE7tZv143sp15vrDCwYnSrwkqyID6ZLV2SaN/aM3hZoVWOhSd3WZ50BL5Jg5T32zGQA1L
yKeASxQ0MUkx36lNt9oQ/R4I1P7DH2XhyGuGKWkKd1PLzYDOiiG/oLV9hMgzYwVWnAOYB0rbcjX3
P7XMqb+s8mWlQQxDq7BgNS/uugQ0eN1THP4gvve247wZ4dIVSNiGnVgjCDHPg2fZoOE8hm6dOp1f
7HU/Pmj7hNpi9pO/BYAX6+JO37LGaVZN2OLpMGOKXtqFrukyxvn8QLGmUqvjTl4frr0xxbgfzD6z
pynHEBIlS0cdC3Y/XhyLGkLFVSukmptL4Oj3M8mtqKcHZYKLS8uqCFOtwCsnEh+K9pQOX4aOuNQ2
b3FVl1QTk6RQvuFWIacx0nI1GpSk6T48lKHhaNV9Z3weByrFub2YN0vcYtS6V8GzghNbdg1UA2+l
9ZOcfCG8mu3r7y72ZoQ7sJGkg5JGAOLmJzNQvXWHYTrLGR39G1MkTYNaICCC+H78WY1SqZ2aBpT8
cxwkpWCn1uzIaG4GiUxcLu715W1f07/OLD+BawlxLsivnZpK9SiDbz9uMhs5EscoqAkJyhQHx3Us
ChLogHFTtl+UESM0UtBNP038v+tLIg4qP4JrJlbdTmKEy6U5ZkgGk5E3tRDO7SwQNywzY+crkv0y
nSPcJspwVtP/1I70Bm78jG1nRRXUn5BmToZTPH+brL1av1z/VuxP/d25f20/3+WsJCBGKzSc1X6w
3EQIgzVDX9UgnY3JfNHawk7WhtLe+kPI9GaUuyfCas5k3cAGMf4G6D3Y0efRTvZsvF1wG2KFxGa9
/jEXmFqIuRXLBaKZyRw8Q88PlpzcziCAs0SLyPptR6Jv6+JuiEo3lLBjadMcZQHWZQPlPCZ9sru+
Z+T3YwfgYklprqvhNKC0LT5A4N4t/cqJzhguccQTzbOwjbFvi2L/fmFMMkANkPRwwk46WNrdEj9m
VOKI2iIOGFRVnxo5Raq+WL18uFekQ6Xer43mEN+NAIbXatLFUuZwMGKIdyA+gVzaitbg9ci01eU7
yZG8Ho2TZDcA9fF4pBiFru9lNmf4IPnJMTmALvIlP84t2oNbu3XKsxjZHZWl2b5A3raMu7HKoW6t
ekZQ1Iq35fijNnyhfikUW5A0AmqJ9fHNz+hfmySJ9XboCrRbhjs9Odc50U9LRcx8w3MjiEo7WAlL
pSHTEdtrB9LD3k5vIaMRYFLTixwMiu0p2kPCK/kWaEUfkO9mNHFaf8iQDkYfKrjzbmaLIu0iF8jh
hijEphrmsKTcVV8QYRyt2+leE53Wm/AoAAPsbtac/Iaq8pB2ORwB+JdRDy1ctzxFO/EmetBd5aA+
25P/Sm4ItXX1cSbSewRG8t3RyqytBhD5dfD9VELgTwm6feEPFEZSdnhMWfTGzBk/VPtKUJZ5Op7n
BribBWd2BHQrG06xZ4V3pHYInKEchx3PC5iZhnIZtQrbmWUHpbwp+hDB1EGTFcIOAWf8CC2YMVtN
SRDKC0K2z5Xkbo0W/zpkEkjCD84qUpeA61GBmNd621iP9fKU9GgdaG4hJUeY2q6JvEU7fFv0Uolh
MdavuXxWXcq86CDuWZOYsKfYEF7746+EPXw7dKuOzWL22CKmLdN+hzDzUwuKT8HunPgpgWiZBS8x
MeNf7RUn9aZdg8b6UkU3pt0RVRPCW15LHBfeMiZzliNTxhpobuYRRFbKSc/uVPF8fSe3WyUuPi8H
MqtujEVXMgUGzLM1j/2ddFT360F354PhsfJI7sWH0OtJTkf2BL/2rTmUUbPeWAsTJ5FFe4zoDsIt
ASuElPiuVNaRuJD4pupFleNcbHDhyuKwLwZQxNbqbaNRU0zEueB7qnMrLCOB9TkraMOIxN3QiL6q
fTWa73k9ucTOUR+Qw5OlLVM1z1BJ0G+6D5rfBOp983Fw010OQgZq9p/ATb6lWgxNa5xnNFHPUedE
lacKktNZq1NrewE9RMXXLJGIBW58TFUzNR2asrKpqnxY1qYllKyhl+6qGZLf4V0VHubxe7I8kYK5
G4j5zhIXjjXWCimKdgCcjbKvNPUXQV0/X98tygQXew1YSLOA6dM1kvVBwDNjFi3vuomt+fzLZfBR
l5LUctiyD9Zado9AFpPeP7JD6Pb24Bq4Tpn8oYLyQUIOYG+uzoKErGQZGKLj2xYLqQ/jhqXbQv04
qLcCJX+4cXxV7eL3mf0LMGz6WlmLtkcZU/Os9qhrXjzuia+3bUOzLMNSLUvjw8mpHbIQCossYT+7
yxf0d/+IbubH3mPDU9NLBXE4MiSgbLIjfrGuPE4Xta9WvAzLO312tPQmT4iIZ3tr3pbF4XvaS2EJ
rhoZs+rolXzRqWw6tQRua+SuzHPE++jqGx6t+FmxPF0jCg9bIQC2/20N7G+4+Ewgd1L7DC+015nr
V2qBg7xXDiDaDiico5bDruULU0IiLvkasmdt/rNYD9H0oihERLNxs79bDYfb5lxoMUpwKEyJsRNP
si1MmhcxUS+qpLeVEXhnigO2qjaaZZ5UZI01OwyGYN5FAdSPHtg8WRloLnGEKF/jQA4ym2GzKDWO
6Z32UXYkO3kwXUhECh2mEEXUS+sgaoLrRokN+y08NPJqGusOSYLxLIeGW6K/MdGoOTnKCpea6oo5
lBopQUNp/1WMFVvVTmn5eH0lf3BzCw1alqxA6pX7fP2EBGXB3Fwq7hrhPpp24XIzJ5hbuk2s3I6X
XWGcMedmX7e7vWu/zPLNG2ZdzL3CesIhw+omoriTRJUIZpmfcbGeCqJMU7dMXBAyL1+bhnWRlBmi
hywXwIwFtqgh30dj406p5o1ZBKVWiQCNrR27NMm5PgjuhnVRFMktjb0IdobiKGXev/9wlya4/dKl
qRdeKdb75qGB2oL68Fe/z4vKClEcS+K84j5vbkThIVGpK28jgrzcFp3z6mmKolYOUyDRHRsXXncC
NO6r//H5u5VWeGeNv+xUTevSUEc8FyzecsPoYeodapwYnwMlSOukn4fdPNlUOmPbEQCommlIKpzv
PaI3c4nmpLgEKEnIqU2f6iK2Z6p7aNvB34xw10YUTu1iKYaEsubnrDnLUWaLkFDKnb5W7fI/AS0a
hn+tibtCpDA35ggzQ65+tu4MH7UGT3eNh/wILQcwsaU/qNzFFkaAzNNQJdSnZYvnpG4wH6H2LEIu
8nu126cRcVq3CPXgHG8G2B9wce+2cT6MBpKGcA5MH4LsXNpZt6E/O4zev3YinyJy2bqFLw1yblG0
jSmEfYSn2jTZnfAo5RH0tI+rQuVCt/ql3i2N840ph259EuMSZvMWjMl9+IHL3q72Y1A7wwtJhrT1
brpcGeccemYYo9XgGpEfFmiyKCekl1EKyBzjrDzoSGrLbv6QOyCUvg5XlF0OcSEcpVbGjAA6rTp3
qUWnTwpnyFYkZitnIhlDtvgQ331XDn6VJW5rJGwg3/MgPi5gycc46U1/N+/qXTTa9Yp1lkFP0a2x
X/3tKpMUyUCXhsVkEd87qjLobdSmOAm4wHbZgY3Jqr5M6thvuqek6yiTW+B04zNslSGNgpKwxWng
Slc+dlGQ6J8FvSU2bRMdZd2SJYAjFL2554FalCl4s3DumvZeiyy7bvyC1CLZjGygpf3LCne6lz5S
Jt3CRxurhxID2aM0+yrYU5Umh/Kb5GhaVDmNCricyzORDt10ywvb3EEva1nq464CdFngHPpgSB/A
Jy0UP3WdChI39+zCEnfQ5TKTW91A20GogJPTOEZqGSyFb0wUGlObxp9wKzHUcJ4hsjg3bi/FD5kR
2VoxEhUWygx3oCcLZIWJxly9WRxxdUwtBv8thfzswPx2oC6+GneM024SQ2PCo0FEzzvrowh3yiFy
Mjf6T8/tCzfkOyjGYWlA+A1TinQy2kCy7k1yQpVwAn6MXuimToOsnoQxauMj4zwLD8ouOlu1I/0U
XTZeLD9OO6rEvA2Gb1+Rn6ov2xxnyYKXS5Kd/Z+S6oDORqf9udxBWglSqurtSrFtbd9tF2Y5+Ghy
kFOMHWAq3lfH5cAaYVLXeoRUTvYsIXFMPc8345ALexyQ9LmSmtbAOHBFxetntOImsXv9GtsORS5s
cICBWdhOUIGJSAS1p9UtUHgDP96N6Fc+y5zRpXTyK3LA0UAaa2S6UG560u4YD0sWhKXN+AtZn0Do
ULP3xMHmZ+D1fJLm+TVn04kfrdo6hvJS2qIsEUU9arc4ANGWejZn9qDVTYxgyN+b8Ezs1eYL5mKv
OPBINLnXZhOnTbobPIy/BaEbnrJ9s2dN0hQZ2+ZnAweZaGmihgCAg12lWUTFZFnItH1ADw4ix30O
Ko7rS6KMcN9MGWbFFFcYEcryOIThMRsaMGJ0++tmtr38YjHcl1sHrWmzDFioYtDF0Q/g5APpvOBY
X2anvFWc/4HXYvMmfjPJT6ZFcpzNYoFYY2rt1Wclnx7nC+UETwBZp5w7+a3uQxTuK9UPuJkH0y8s
c0FbLCqIigt81BG0ASUIH0AQr9qjx+g7jL32/fq33XT7C2vMaS/eMpPWpNaw4NOGyV4cKtsQP143
sA0YFxY42NVQY+qmHA/3FW6f7HI/dg1PChhLfI/KNfX9mC/8dkVfmGMLvlhQVXSCLkwmXjAIBIrc
G61jE+/69EXJvNnwe53AjddKxTWD7JBcGFRlNbI0Fv2Ofr1fXflWx6twCiAnhgaP0UsfkUU6LT6E
lj3rExVdbX9dXZJNCW9dgAf3dc1GTKASjNSR/sD60LQjpLfc9YE1XcznZbcE13dz88QbkmYiQQC9
Q77OVU+iaKD5W0Jp6DRbfto/dqt73cRrv95vH9Qw0X2rgOxf4Qs0ad/2osmmEeYlelJm9aVKF1tf
dG+q1MO0VsdMKh9lHZN5kkEpEW4ehwvbnPfUeqiPS4OXtintcvEmpMiUt6HswgDnLZERr12cCK8X
9r69i7zMEZ8YHRwq9WiSUe5JVvztcOvCJHdj52kxr4s8M5Oze6M7e7xy0TSmgfaOlYsi1/hO7CDD
/d920JSQP5XRwWXw5SlttQqlERHgRbfyo4b6Xru3jrkbu0HmmKXduTiQARu4pfIJm6h9YZhDM6kR
LCsb8XUzE6qhsYG5st4B6ZXd1t+m6cP1ZVKr5I5egdfaqgroRkiNfVp9btIPmRDoxlnSbzFfSFy1
m455sTLOMfvOwFCCgJXV3fRclPKXac7c6+vZfA1cmOBcM9R6LbOkSXLF+hgvj2EURMlJFHPnuhlq
JZw7DlpXr0KN1GoXnuboRm6frv8+5QPs3y/wWDEjCI8rBRLFCtMtrdJTW+1i41jB865b2gTDiw/G
hT9zHUEiMIObZ126b1aIGLSWL0kh8eqkPhgX/aSZ8X9JASUeIRts7YzBJGB9O+h4WwpfmQIlv9Lp
MWpGk1OfJD87Rgf9tIInesKMJHVFE47Gdy7loWhVmZojbExTZ+73UzLaaNGylYS4m7evkotlcXgw
FdJcD/+PtCtpjhtnlr+IEdwJXrn1pm5tlmX7wrC8cN/B9de/hOabEQ1xGi80h5mLI7oEsFAoVGVl
DgPKi6Q6Z+N8SofCI5P0ME21P09AA6vVrxlsrZhK6L5e947XKHclCvLlqsQEtR8JcWQbSBBg8NRb
AgB2T52b3JspJjOTnflo7+ojSu7JIzhPU2E7YQswpZur9XNRYxiLtlJnVHkoEIT0S3JhSoPLMzLn
J/PT5Caf6AWGD+LRcRb7rq2diyXE6BVrYO0g+Z56oGgLQs/0Qlxzs8e6uSKPEhwRHsskZ3lhgYIS
HgWmRnBSBXNuCtqCWzLz2EsDqAq84RjL0p9xZaazUcVxhkfIObynjDvWSz3jMt0bD4xQPTkQxwRl
BeoW/ekjcpFr43zfM7LSOktGLNBsAvXIMKDRU1schuPosXeBGTnaz+vuux3c/lkuP8MugUysTFS4
TofxxurGtmrHBLTvupHtYuvbpvKT7FmoL6VlI3mW9u1Nsm8gE0RuQ+f/4yPbUedtQdx1HVXpYGct
Che6npyyoTiOZnUoQxVog64WxdNth3wzxh28UKlzRWNVEnVHD+DvPlPLme6rAxvklfAKkO+T5+tb
KVoed+J0qyBSYyNrJt1LVb300KxVhttBWM8V2WH/vr5eLVWem4ENIJSnrgG5o+H0s+qk0f76erZf
NivX4O5xdTCiWCsAlpgCFj77cwwiVvV2cRdf3ZsPIlkQ0RfjLnOjXCzJUhCtSXVSugdTJKr4L1cs
wbC6qmsGJmf/3Lh4pngEm6rihWcFlMnT/kcE3jQDhCm5+wHRD4SLN1vcYtQ0rVui27BljJDmBT6s
A4uWIkJv/8v9+maHi4nWrGf6xNIGUu5i81tf3YHX2ElbChV3n0o/TfpZiGRgf/v7q+UfmzzSICeV
lNsy6AaMOoGquprtkLd6eWzjBoWoDykC6B6Lgj9LFK4Z5YoySqHSsLXbv6H4ZTDskb0ChE93414Y
7TfbDG+fz+TSlriajdhi9GLs2rYCxanO+YmBjaW7jwxirV3F5MIiVFuIMaF7yEZDj+NTDEou6wxk
qVt4iac/XD/UzB+ubSMXFvViULVJRrViCKabHry9TPucnkWL2r673lyEi4VkmstRHwbF66OgTj5p
9cUOf/y3lXBhECUJq9RiFAoYBoAVwceAtVaF5BosKlzbMS5qlLJN9c7Ejkmn7ncTu/UB701veDF/
6g7p2bxcApqN1p0dEXnVdsCyUYIBvtTSCA9G0cJJkZcIYBRWN4B/eAO61eYr+0+/F40zbIbflTFu
PxtlqMwqRnE8yh8jVXGkSNT/eR12ereVKxPcVirdrOoGZADQ/5ldDAcHxkseO3kwnOoX/RP1Fcwe
1sfaDR+a03jq9vadqCO0XSu0bdmyFBN1eb4hjxJ2FqNYCEKdGza1Ie9mN9o3RyblMKeO/Fg+D0dp
1+4SAoxRgu7bdafddKaVeS6uzGmmS9BoAS9RO4JrfPmlxdOdVU0uGrRuKU0fusJX9rjYQutSb+YU
OaT2KAPz0IGTtgBVc/zZOsrAdxuCF9e/eOzb9nLhRRnRbmttXEcMvUKOJggGY0+5SPdAc56FbUy2
W7w/YfoKNVdFAwCShz2YuVGk+YA7Qd21B9QXXAh54c0M0pvdeBIVel9fi1es8S90E8rSf+Hf5sQM
JDv+XXYlnq6Rl0V16A4FpLyzKnLiLH2yu/RchoVPSnpnRa3fpgO00nOviKqgKBqvouFTPEyxWyrp
sRpG39Clndo0OzWlZ8Wq3doGPrrTXTsd3Ynox3QyHqDX8hnFS9m1zCG47pZbZ9/SNNSTbVlDvZy7
XOW2WGioYCPl/Kh0l0oWuP1mmmIZMqRwwSVogiQOX3KVs6Zajsc4ZgEg555AlIhNGTB5t/goSiJZ
lHr3kVaGuANW5pFZZiwJr4pdkdyHyUW2Xz5CjKyvl8Mdq5YUlW0sqJ8QrT4W7ejH6eI3UuJf/yyb
tWrL0BH/Ld3UdZ3L7qZSI4te4dGZoyRkgpUo9gzAEgMJ/G9qUEDkMnq5bvJVKef9Blo6kh8VGFy+
v9BTU+oZ0NPLXvFnGLH0Zp8RhaL35qQB670xkkEQWTjNYTrHPokcUfK8WTWxgEpTddMGnIinG9Qn
swMQ/fWlP32pWkf7wfR2woNyKXMHuMXXmT5weO1E5evNg7AyzF2CXdopXVEAxFJSnwyfSPt8fXu3
8qL1wrgbkNgjZh5L/H48PoKbxRwQj6MP6KaBkett9/i3R6LNij5i9/DWdjNN2vexKaiIbsJz1zY4
zwTUGHxHE7Kvzh+83v2rnQ72X8gHvQqRIyESDw5tJa8ro3wNxqwI6cIOjVklVfdhMQZZJntqA1ow
0hFnqqrnBNMx0qiL6C837zXLRHyUTdOyDb4jlk0VSiQleprpwf7Cno7TvemEjuEWj2Lg0bYTvhnj
LtFybMc+mQEPNtKben6Z0s8fcULLAks55uQAs/szGJcWxCdjZcZocfk4T8c6ex6HX9dNbLa8LAT7
v21wcTjNNR2vA5Qfo9+z26oOI0qYnq0LWgAgG/sJofoguv2AqJmOxE5FfVAxTGju/bmwSlfKJZ/w
lZYxKNMjUZ1cJBe+HZqA5pR1w9Qwd8O9bCxoz9HJeAUHZA+mm/jlM0Z90WrWIaudPzC3D13lsIh4
JzZ9f2WXi0yKVNhz0iAuM9VmwJ199txpMV0v+HDs6noX/0EphksHCHSNx27XEI4pFXtmB1sJwgac
o6kHaFgHCLDHDMbzTiTAs+nvK5Ocv1PVrru+RglymR8t+3kR8Shr2wZ0DJMYClDjfNIfVkOvaj0g
FnWZKw6p2gMUu/d6Jl0goXXJshI9quJQpeFen5rLoKeepdK7aPlOzWRfZ/SmGEGTPZf7OO5RZenA
lkd2WtJ7QzM5MkkPS/1lsvT73GrdJjSDTIpf8ro4pFYRSKC/iXWtdzUp/5aHs2isZLNKh97yP4vj
Tpo0lm1Mazi9cjsFRlAGQJN+XR46zz7Sne19RDNTX9vjcp+ul4oScReKU9DyGwtya9Afaid9v+6H
ok/G+USXxk0Ejnr2yeSHhSgne/hI89CyMaKAIQViYgP/jBYRiOxMZWET0ep0mDXzU53MX9V2EURb
djDfHaiVGe42rqJphEg5VgJJF8cYjgUaX5oBQsuH6zu2GSAwiYrhZxDfEpMLTEWKuythKBgj3oVL
7pTxLlIbp6hA1XcqykCoVb69sDeDXEQqaVwqUJBEOX+5lbTDkD6X5o0k0qPZvnptlo2CU1VT+SZe
rWSZPfRYV8XUwEDD6NO9XAOQFd0xnKqo6LL1QgePAO4PIOcUU+YuR9Uc1Far8LlURTtIZnlaSHiD
VtpxSc1d2BeCuuaWn6/Ncad3SqwoIwTg7DQNZPpVFcLMN/ePyAYGogHksW2eqTUclN4uS9SvRldG
0SVmT/KATVEx4jkRc8Lmi2VljSdsrWk9RcuIKtK8yw+yz9qO6kG/S9zFZbdHfxKhRjczDSLbeKto
qoWRBO4YK8uSWRpFSs0urOWQ+BDzclUIR8+ehj4Fu4xFpbKtLH5tkjvSQxyWU8MurII+2C2knfPD
YIsyKOZofNxYG+GSmTKL50JK2YzT4lLy286+kXZPiy9dckMXDB99UwqvQwHyehTZ9EfFYCwKlmHI
FhfdsyzRNbtF7tnFrVPoqbMQAb/Z5gFbWeAie9ZNGZVzdJUS3XDTUHK09BxJxzn/kk3B9cVs+/7K
FhcTR21O087GsKpxW3ynh2Zn+8s99cHGchJDn4TWuICYWmrcTwXKm0PwP6VnDC0yKPj/Z/Rc9KE4
t2/CSZbtGYKMIA7JysWJMfkj2L2tVJCoKio2qqop8MU/L0hJGjBkX7F3JNRC4q8GtKSzmwJcNuDA
P0eBqMC2uSL031AdQncfiOk/zS057vwZU5le1S8uRKaeIDb1KFjSpg0NaSBqTQRXFxfdccugrWMB
MCTFDquo5LfRU7Wz/Abq4o7qxH4P8bqP2MSYNiF4PKpY2J/rQuOvigxwhWDKDSXYb/hieC2YN2Xr
oITjHe2DJHD7zfC0MsiFp7YzKiOVERElFJkLDIHp9bkjX68vS2SEcw5TyrWYsiEtQykPQC/5Utdd
pvADZLbIz8ClDmEtGYB57gTbYVuaZg+nSFPMHBTEJZKrdR8hk9SJgfeOYuPpqPMvx7hFHVmt8EJg
+tswhiR6vtN28T49hu4kEFPddMI3Y3wZAz2QKulzVCpMuzhWmYRnReh94OusTHB+bit1qkUqIN8N
dH7k7zTe9+n9dRObL+HVnvHIEVobEqkmXFDDD+lGe1QC1W8fB+ooD9a5OFBfDaZL4vUnEdRoO8dY
LY67o9K5NZMRgl2vH0uHyn04/k8svb3oJ6DlfFGWth3aVybZJ13Vr3vFqNUcySJMTh7oiDEhC921
39KuCOy7D53flTHO56NxsNqQHa3K9qX5bERu0QmG9TZfjXj04EiBoRTxnbOxtE2XgvUNDdpje2Ng
flpyByYawIaIssC4UwUGN8PFyh53N7a1loT9iLIJUAJJ9LPR3Yh8uu6Q7CfeJUwrE1yc1adlkmYT
3VIdUB+19JT+eygdoujbdTPsZ66Z4aKrtoT5lIHVw+st2zfq/aic6NK6yrQ4wicWC6LXbHFBtrIs
SloZx7jWR1fNnrsWivONn0wnM75L48cpFtF7/ItjYLTAJgSMAXz9J7LAnhOxieUhkCFpc2nAdWgt
KNpNvxnOTU6FUJntDB54Povxd4EbgAtWZikNtNBxuGLQfz4PQXlQ/f6c7bLRab6EAblVkMdroir5
9kpXZrmnVyYtZlO2I4M39Z/R0w/CZNeDtJK9GhKvpZ6otrZ5BlYGubhlTGabKSCpBaX5KUpQNNl3
mUCxc9M58fGQ3WhI3vmOqJUNRqdnMGG1hmdpkVNAdoUMmavZv6tCJCOxeZG9WeM7osNc2GNh48OR
bE+7O90SXTHsy7/z/5UBzjNGWa/qOsVyWDsZbSgnAZUTaxyKX67s2L4zRdi+YVYflQYuILaVJY2V
Aco1VLQde/psgPGgHe9JtyuKIGmoez2KbJ5sNmFjW4YKOBrnC2aWarae45ilBw2DiAU8L94XgRC9
shkUV3a4i8ua9C5RBkQQ1njV9gt16pfhOXHTy+xBqvkFfb5Au6tFb4dNqAdZ2eW2sywkKdYkuEbr
hbvmWBzJETUBfEFwY3rz1wl/AC4ar3zSXBLoJzG9lGiDuQvHskYIvrYorBT5ZZnvcmMfAvNtIYJ1
o6tFQSbkHds8DbYCUJ9p2+x/8LBVjoAC8LKYKbZ6Dn3zWAd25EjuqDj2E2OFU/fkIn0V4Vk2z/ub
Tb7cQrOOdjIr7qjVXWR9igFklE9SnTlZvb/usILV8QI5FgWqEnIuimcXcQABdrdXm4/kCKvFcAGZ
2G07RBkqA0b0jSS7JMwc5P6CV+1mEF4Z4Q5encrzOFM8KIheORn4RkoFYvAiWLVot7hjZ8g17bWY
DXUalyo8t/3Xj3wN3VbRY9MsdGr+9DVqDGGj5vh9I/GL5NINv6///ubpAbPh37/PJTm9po1aC1Qi
uk0s2812rS/tdEy/Xjez7b5vZrgjM2RWb1r9AnjSDBRdYyCdkSRyT+XqJdPIDcnip+sGtxP5t4Xx
pA6jFM20qwFQUneDV//MjtGTDgxf8jXz4qNoedu+9s/yeFjNMstga2Sl60G/GfuzHh4aIe23yAZ3
aJSmQcmpwoJYeZdhNCxQT/oI8N9nr3XBAXyJvI+cIVzrFqrJqgJpJO4MUQhBRlqOTHsq1UMWFvsy
KwNJTLW/df2v7XCnKM1Bf1o0KKgtt/VB96sn+VB+VwHgjyBuJHAMeeP+X9ti+7yK3tLQ5aQfkdan
k+k2be9UnbU3gduaIORZyvIxKsPEHY12n2eFAE2xdUmvbXN3lS43bdUThnwfnhb1hWIaaMhPYtLS
7TUSE+PDpq2gPvjnGvshK7RWBdJ4IAcQijvKnDgZtAOoEZBy35tPZAmiRFDt2ISK2PI/Vl+xYaud
VUKwnDQ2sMCdH+6yU+JP1DG/6nct8J6RG770L/FTFIhq9JvDX2uzXO6I+RKi1wSLLW/oDXHnY33I
D4wuQ/LZzC8a2qbD9IGbG6STbumKGklbB3NtnzuYltLl4ECGem+mJcGi1sFS6K5llIKMfzOi2QpY
wQAUUzEUzl0FbVWnZZG9hmoGkkqOmHo/Fgf9lQtEFlzRW/fa2hh3L9hZSUnFoo0KwFtax8csVneC
k7i5casFcV5aREaF8jBSY1aLk5wcilysaTXs5UN16A8Iao/2J4FN9jH47H+1Lp5sQqIQ8UxaRUOa
rLqdYytu6EG6jriTz4r3keJfN7h18a3tcc45AWNQlgNQFhCQDutLBzlM/Ueffxmfr9sRfC9e/1hP
bIbmCJGGD7ZjF+QJGdbDdRPb5/vtexHuNohzaqYyOLtwAw2eFhT+dOoeGKh7voNEyewND1XsoCZn
OdcNi9bG/n0VV1qF5MmkISMl9WdQnZZqcP33N6OyAg1LDe0CCyxMf/5+LIUSsUKAL5M2dUAbAAEl
P1O+Z4YoQG4735shLvz3dh/TScI1p9+D6MSH+KNf3Iye7NX/D10JdnreezqIAZAEAY/7WhVZ7ZrS
mhl6zhqYAQbdq81fQ3k3Dju79oeudxf5tk9EZ2vb198s8t9pUcyyQ4PJA61PuCtA+ZTt8kB6aEHm
CRTw7EU/JNRaMEMp8MytJz2AF/8slf+AbYQZ0hyQqd6U3bEJNOlAss9DMu7MMbA60Wfc9sc3c9xn
NNNx0VIJgfivRnuHwQb7oT2VmDs8sjAy7gvhSNtmhrRaItv71dcsokHqU4oWHbPJpjclnzrWjgEj
RNUr0W5yoZ90MZ5JwNN4c1m5S3+i6TFHW5BErhLvDSq41rYP39tm8pdANlZjaqK9OTagHkG3rgde
sUfPrKgO14/55mdDCQZtHwax5luCmZxajW1KuG7kW8m+61KBX2xeZ6vfZ6d/9YnmpsmMdMKrtky7
235WnuIKhGexLn29vo7tRAAYCEBkCPjP+VaZ1YE2MVkw3sgkbJkISfGUQP2nOhDWE3EF1jY9b2WN
8/akpJiwjVilEZ0f3M+31oVh+hW/eBQ9ozYrtfbKFufloy2ZU57izc70OdkcfwQmzfBRgWKTDD1l
EaRk84utzHGeLtmzDVQdvlimf7Kgazw+dmMiuLxENjj/BrWtPRpkBj7WOKFqU0HXZ7YSwUdiP/Iu
1r8thG80LoZRyFmILEPHfAybmIRW4gHso3uBL2y+K1Z2uGxmVhdL6RM05IYE8n8P0+yDRNmxK79p
PLCEks7V+t67blS0Nu5YmfakGYn8iocFBTAGGf/Cw4oKqILvxLdD0hTiHhjNw9IwMmZ8U7SgHT5d
X8lmqFvtHgtQqwAh1Z01NpGCGD6djep5Ap5eEjW4RTbYMlc2ylZSlIFNSqXtlznfLyAMTMPnkIoI
YkV2uKgASslaNRLk7qG0l8lZpW5V7RP5+3/bMS4eZE2X2MmAVwho4p3ecHuldSToIXwI67oKPDYX
CdJZ6u2mZAOYqnKrJd4Q9gD2dgKSlM2hRBtgU3TbDGQr/HRBU+o0qUtUjqV9eSPvstlNP2X7FGW3
+bbZEY/1BsDT82jt+k9iQsltF3+zzvlfKpFpqihLP9UvtN71+VOhCD7Ypgldw1wxulJAc3DRrmuW
RJEZlq2m+4neNYlvi5hmtk1g1FFTDQNFKc7DQ71QDVoD2bN059H+lWv3BhX1u7avWOi9/G2Ec+8q
DmlhZOhqMPkrRkk4nCx/cu2/htAFYXVzRYzAAv15lghx76q2pjlmTjBiY1YngBwdquxj+/P1k7T9
eDPwvDFep7343uuo4CEKmBTim+4XF6DbvZw6kzt6vcfoySClibxVnEy+ttPeXU0ru1z4HptUN+sY
6QOZqs+5pAd9Cm20pPLbpjwY6bI3eio5dWIUThZmp7CqI0hkqT4K1sFQJAEJIaSmJbSBvjyatmPl
2Qq4GfXoqda0g01SvNqS1LGS7NRGFtiwMV1sKQFIce7oXD1VtFEdQ+0eDTy6lym+7/TKM+wQUlzR
bREaHo3aAy1BKtNrJzVFDSIG04syG87U2HumqeuMPXErIt30Ye3FQ+WX+DN13OaS1EO+hNj7MpQf
DGW5UU3w+5dxdyzCcUY8pJDrNDsfa/s06XPsRGnsN3ZYuJlOBS60GY5Xu8y5kKGa49wS3F4qCCEg
tRL09VOZU0+uakGqsfnIW1nigkirpmPXsQHPSYMa6nQf0nNhfzd7aOIIXJb90jXP4Q56bC8gdbJH
xJLlUsvfp/pJcCSY610zwB3yXAHHbc5gnP+rqKP2FHpdYIEvbxYqpW2CmezVxnF3WU0lqS7A84Mc
jc0TZfdsske7KK9InPSYPds/BesTOQV3qZEa0uCJhUtN3ZlHNt4DFuaAPteWYz6OHpNBLZ8M6mmf
rtsVmeXugCE2lkKiJhhRmh9jXTjQKnWiClPoWeRdt7QdOP+JaXxTNCsa0g0ED/FBCkwkhlkQ6oKD
tf0kgZyLoiiWaULk4s+EauqX2jQ7PLzrHwywUgepJ7kyKCFY5RVzqYfrS9q+ed7s8VCLWZ5mlRCk
CPpu9JlacwyIYu6YTnsBZ7zI2uYOmpqpo1MgAw3JOaUxTnKapjpjWSc71VdOoRft7IcEepYgjjzn
oFwRAcSszWO3ssm5pUUbqaAaBi+SonxMrDZIofZjprj40iiP3E4aj2q0BIrW/iKa5GuhpTuSZqqO
EoFqgE6elQ5o7Nt+ltueFWeja/WGYzQ9puibcKd0y6ma9KfaHI+pSe6qlNwNVnFXDT+SKYwOaiof
EllyQ8v4GsvZ1z7sg7LuAL2n96mt/NYT69kkCwYo4hDP3e5rlSc3eVK7Fh38dgpjz4Q0SN/JjlJr
kTe2raf35d5SFte0gPfBT1lhCgKGOP2UThgHa+PGKUHx5dhD7dtNdahLjEhWfetqte5Kan+ozeeK
NE+kiI+qUjx1We3nAP1n6PDRcLi/7mGbx9MCUzXwgETBaOOfDi1LZW8oda95S9Htxhp9kSl80s3i
M4SsBLUd9iXfBdiVKRbhV4+RUKsnSB/Au5J+3lvm5IT1iNnyGlONA5CVs/ZAx/jH9eVtevTKJvv3
lU0tWtJoSgDv0eqzPIcu8NjuAAGw61a2jymRiYoOhc1a83+aseooprRCkSw+1AgKUFC7KR3W5opB
5S8ak2f79G4fV8a4ExNrckamGsYm/UYNfxAMIwqWw6LYNQtclGuhma0a7PWr/PiLQDF7ZY/WLsm5
8bQLZuQxAq3uJ91TT6KX93aIfVse36qf9agy+ooq4GBiyXbnEgbzZXzjaAGD+kAUgTZdhFEWAYII
lCPf1U61aUnL2Ua5mNbBKFnnPP1l9VYg2FN2kN7v6ZsZzvuplZdyUqCYpZ9fG/ZucyaHH8au+sRm
h0VMVqJFcX7fEnSBGzzKPbW+0/t7BNBYpEQnMsEiy+pogfGliGAGcxvR7YhUN44f4+SzYNc288vV
x+EOVovh51liUIDRBaUH+pzVGXfgLXS4T12QX4bd7FVeLztCJuXNa2llmDtktlZjULDFIWMQRIoq
WoiLvrhB59hFe0YwK7J93t58gztv8ZjWpT0BlZ1CLqjbkcOIl7/4xb+JuMVI5d+uzrc7G2vRhhlD
F+iNK5iCWfb1iWmaaws6Mkzxad4rozOJWBQ2r5iVVa5MmMh2u6CgAiIrayeFgZTdk/D7LIKBb7qj
jcaW/kodwoNuCj1vqyREg0umiUvlH/1oeGLezE1/XFlhbrNyenMeF7ulDQK9nTkEtSdJqzDJdkr1
n4YpCBmiFfFXs0F6M5IRMdoRDWrJDio5A3xeda+fsc3rZLUkLjDlcR9GsYF+qkEyJCW/zExQBdr8
/isDXCzS06iLhwEG5nD2Ujl9TKvWp5V20+eFiC7h3Z6pyP81TLuCkh+ToYQ7tpA3mmbNWBZvkC9Z
jD5B9q3vTMH9+Jp1/xHLOSvceVXppPd5Py9YjXLuh+EgxeldZuXPELw/dH28+HENdc44K3zQRice
Mehne7Ae5roc3F4fc99QCwD4hn2kmO6Y2AGV7V04x1/VSrqN5GpvzO1eUrL9XHc7JTJPKgH1JpXP
M/DdoTYPghW9c2u2IMDH8ZZQwXTCVyJTUuekRXjwCqNyYukk9y/anDlWlTlJWh6uO9zmN1oZ4xxu
NkMmS6GAGmR+MvRzUX8Nh5/XTbx/XnML4nxOAuu+PITwAzzmZ6jaMgY0M3UGt80xfpcCSzYKNfXe
Q484o+wgrIID2GkMncra4s3H9qDvEoDyguSYgfB/8g13DNSfyYEJztWgYZYvKCoIhsrfHTRm35Q1
gK5YH5CvHKbdrBTmQhZvGo4xMU6JfWs3N7YcCRL59+kuZ4j7glaYxROYOdnuDl6O5xemKGx/0lEs
YdPleSWIhO9eDpw97mu2cZRqaoavqUTSAYOB/ix3Hu0wk5Jou0Yzj6GSCTxo00lNaG3opolwwhdI
KRgm47iT8eQmzVlNo09Lph7LqW8EJ49t1btQsrLDXSgpSQaLLAglXQ2OCL31tXQWwAxFJrh7ZI6m
KotM7F4vz0FlkAMtWsEHEu0W5xAjphri2MJuqTR3CH5+0omjWvbu+rEWmeH8IFakTFIpIodRRK6t
vHSa6pT5fzTCneKm7jtlsmFkLGZHyxtH1WJnrgUfZfusvvkXi8irWLEYkyH3Os6qET0UxnM0Y0Hh
o5SKimL/clYtzHGDx8p4NxpkKoOhqAkcjD2nZL9B4Y+edM/ekT0IdPfXP9D2qv4xxperGhBoRFki
LZ4EFmwCesb+LpOpa8SC3dt26Tc7XEppDX05aC3spPZuCXsnjTvBuXz/DH2NOW8muIOpSmk9UbaU
0R19gOE9iKP+0j1rRy/ULXfZy/Wd21yRxZgSoe0DPkbOHyY9USUUjBbP1n+nw29p+cgVj6l+RpCl
AprOj6M305B3Co3waZp7FeR9sR0gg3Ks8Uyk0ru+mK1zurbFZWESLl6SlsyWlTl5s1eo6jaiWYUt
X1sb4ZIwqajV0MhgZDRPdX9Rwi9F+SVqBXfqe/UB+AEoeMGjouDp9A5eUw+TVBZzjAANnpH5LyBK
QO4YIU0B5UTMpLM6Dz1npSMu9Wxv5JtxLhYVBCDiLE8WL8++JROSmOxmBJXV9a+1vZFvRjjXq6s6
7yYDRgCGvTRh+MlQh3M9QepYazVBgHivO8BtJ+carYz8ZQGdqTdh9tNRKIiA2wZHS6Kl02rDNxkT
QFpvfDPCDsi2SDvpWvT5v62Xc5w5jcHy3aaLFymFg4K+Y3d3slW58SyaNd061ERlHDWKpQKbxd28
SrUsFWqcWGx3sKabyRIgCLa/3NvvM/urSwQFJYVmZMAlAt7bCequaPeBHtGKP7Rjb3a4e1eOQxNt
aWQQRXlH9cmB4pJpY0rYELwUN/cLLFbgJ8R/2muCvVpPKC3LlMg67qoULd823Jk0E9wc2w4IvAUq
U2h9v8MkGLk04X2ItVBv8tqfGWbm3MYrDt1dOjkiiNTm+QWZHggkUZWQDe5oRUmZ20ZuL14YXsrq
aCYPZBTUjrb37M0Ed6Bq6A1QquR4dBRgNOnnIGvI0/UDs/maIqtlcCdGkijJjBHJyuhmjduCCebQ
Q0SzH52sd1sTPOjVrTj4sc3hU+OVVV5vQCu13pbmZvHgKO7UHOfO0+JbFXVT+cf1BQo+E5/spyRL
w6poFwCj8UYcf47JQz4KHk0iG1w+MY+mGU4RLvih6DHX/70pU8BiZu+/rYSLOGPI2Iggw+VV1V1J
T7J1aERazO9hSyyEv3mDyUWdRqu0caLYrbg3vCGD+mEv/1yq5TDWXyqp2s1xfTO3au2UEgmsqHFD
ZXoxJOs0S/pnuZ/2fRl5UtQ6SV3cK63xYKjS4/Vt2Mze1n8j+xqrSGLJpSlZLU6FvSf3f03/kJtw
33uLX3jzSTSPK/q4LFCvzA0DiTMlwZaE4aMqfR7MU6EJKRo2o/1q37lgotlNbGUaoj3LRIbbxI/B
sUb3Fhg6Ie60L267PaQkBJM/75FC7Gtj2A9EfKDAfQewQt+yUrrBwh3WQwJ2uFF3ClRZi2McqAfD
cvUfjAwl8oRwhc24trLLbSm07WPwGtaoErXNfimyXZN3X6S6B2/6Fzla/Ln8AdRzkOW5uxSY6y4M
jCKSypl7KrgyNvd99Zdw+261szISaiIJUyADoQx+2OW7jKqPkzx8JJivTHHBXItLLRwXfOKkivxU
6pxaTgQJ7fa+MrotGSzA7+BlGP2do7SZkDMYv/v4ITEFuPfto6e/GeDCg1lrNmIpQlD9o84Dcmzu
p73t5rMTgXjAa362O+ILTjt77r27KVYmudNeWEk7pwNMAuKEcYgUVFsRBvwgPrATzRdu34UrW7xf
dmmYt1BYY5VFV/Zjt3rq0EOhTnphzaHxRdQc2owtuo0hBRmPNzCY/Rlb2gS4xxL8pJjlGtwBSiRz
1HmFUBHsPXUDO+gGgJo2OqH6O2gLJsSorU0VHAMdL9nvPzOVdnrKIZkE6sjSwXTSQfbaydFvQPF9
B6UwV9T73b5a3v4Gvn7Qo7BpqSE+ZOePPgNaxkH+fCjvAGJ/qf3mAGhf4UVBfO7x2KqeBW60udPg
tgMYAhzIKs8FEtvSYjSkXDB3TL30Dn18TKweDD9D11uFsPtQuZEncqhNo8BdEMzQyPY7AAbJgcOp
IQnijd3NPMkOHb43gEVcX9pmKrUywp3JJMpCE4JNSODHKJjAHjlEhVdrjdPj4YAc7rq17c9oopGI
BozOesB/uuxsKnkmDdjI6vcI5enMpwdKHKh0uKxOzK4r9UvkjrdZEP8qAlHSzYLku2iwss5lWlEd
23Y3M+vqrUwyn6DsadTTZdGLW12BuHcpmlra/oZv6+WyrtiOBlPSC2REyqU2EQSkWwx5CHZVZIT7
hqVKsz4csSy1vJvGu0T71VDB3SAywf59lcbU+ZyUfQcTpnq0q+eodIVj4ZvXD8jaGbEk1JNkzkQp
KzhgBFGmTyIHzS5FxHK//cBbWeACdDFToxuZha7wGRgnhi73jOajZ7hi4YjNHVsZ43KDQRskKdGZ
MeVQGmdb3pep4JG/uWOgJpIZ4YdN+Ma2KedGrZQsAZPOWbE4vSmaqN2+slcmuBNTxlWV2zUaV40/
BVpQ4v6sqaN74ON06P24XwRLeq8Lg7vGlhkNEgYfZJkXOGmUqC6KSfk/0q5juW5jiX4RqpAGYYt4
I3MQtUGZCsg54+vfGdpPBIfwHVteaKUq9u1Bd09Ph3NQv0UTZ9QJrhUX2HTWGBzr4VkvXClorELl
id3K5FZiifjRvqMylAcplFGXFCo/FgwHvbS9IGMWImudKsXYYNDfjOVwBlyUX/YoD9WYMM9QhBjz
+LkLzcQNRIPHML1lQ6ZMgNOMKx7MAowNJeiHpmGBwwiLxRYAuqZID9LMWwXaugLWUpjUknSzmbUV
PXLhMQwGK0jQpRkesaaI+cdvly8AniymXgBMvK6MFaQs4vJVnEprqWIrUp6j4ijxntWb/Q3sz2Bd
m27S4N/Hb6rG1QwiRORjWBgN/MIZw73hSF8p+u4S7gWHB1e7+bVAmgQARcz5qSyYhqSHo6gBRM4J
UgCGRZLVpo9xmXKC/WYUM9/FsOgZZU5ktWugViHkKB01d13ZXEdJ6gwDylSZ+qVuKtku68YhGfEA
E8F59GxFnbV85ljHahIrjAHi0VNfd+E5C/eXTYRzjG+fdXXVUO6soEoCGP1iOK2C5Coc7bzkJc9/
c47oi2OgWSc6C5OhaIEyFQmiZ/lTooHtoH0fbGocM7f/vx3VKPvJX7IYF8sMeVzKlnal9sOePNN8
h4LWyc+8PJmrFeNgjaaj7htDK2JlskWptZIKC0nhjYQnz9I5l7/VVkJlmopJKMYZaDSYAFUBTM6s
SrxK4RG+lNaenql71AQOSLV2bSv96LHO8t9EMkdpTI3cTjUeAurwWIYPSaXZkY69oIcwduqQBxhO
j4vNGNcKMseZzP9/E/9JspL6xKc4KtzPtmn08Crgw5jA2GRXtRtNQFK0wKmnL9pBnfbGj8X0QDvy
bTj02MCIU68AvZzNC1kb4RhJuAqMbUxEYVGc8eVOlNMhDlHyLkoBw2TJVW1E1xXRX8aicKdU213+
dlstsw/ymHQiWEpNi8aR+oF41TdW9mVwZNs8LjvxRvKN63BPbgMgbgJhnFsL2IhbH2QzqXicdDUq
KLRVMb1q6k+Jl41tfMIPf5/KX8WtrBzEZAE9J17gr0V22ym3Xcq5PXkq0J+wElGCyyhMJqggGI+z
8TSPnDRoUwUssGDWGUNCn/iQZwzQpBod9loWHdU1+VS3qZ21g88xA3rUjFeBSuNdDuPD0aBLo24i
bDQUHka0jfkQOLGtEJSBOjsx3WT+vc8PGhTd0AxJ/kQNKQO2PphyeFhYHEywQuica3Er3YCPIhRq
gJjB6iBjX+KsFB3a9Cjje82+UtwMcwHFcfZEAIgBJ5dHrLHpuitxjLl1TZIbjYE4OEdfInWX95hI
+Yl82eh+Xv5aW4IQAvFkx7ou1hgYo8uNrpGlUMeXmZ7T+jgTDPp3qqUK57bknSGNN6xhrGUxL7Q+
KEEXYmqQhXKdYEV2eKh2yuGf0CV8RiunLb6VXlTvlTMtQ22EQwW9pm/m9Z+Qq6Gvn8lXCkMmuRFw
3qO9wm38bdqJiWIV5gbwPMTF+FGukTRyg3gPHUEKIYJJsaw85KU+6kioS7g9J+ZuxYy1OMZOEhis
BPiK2VGzvdme0p7TBqC++vmTvavDmMesKnkpy5jfxbxcb2n5hDJKW+xz0NxbfVjflmX+oEsxJ0nc
ynPQqKX+JhN0UNm3r9CLfRpIUOttJ/NU26Vd7f4EAtY5sjai4gdRzKUljFMcS2qIjKO6SoKjYfoq
r9S38ZE+iGBsojSLRsnHCGOM2YmYV1L4743gw99njAAkLkGcDTgtTUv8YcyeNMxXcBIzng6MIRRl
t0wKANcd9LYPxhTvhaz+ejkU8b4EEx6kPquLCjt/jrIcp+5K0h1D7v6jGkxYQIm51PQJn2Iqzgtg
YJWEN1Yv806Kuf7mqcVEngE19KS4nVXhpxYO+zY1DmrcYFYIjHezPmFZEBuMcYiwi9n+ZPgShbqX
FMbjNEpfkkL/kVa1P9XGMWqznVFMV6qM4FGXDqgpAdzQD/bls+f9aCYTbpS5MpMS5yIEYC1LzAP4
jTk9rq0OytpMP1VhNAnkFwtkdM7oNjetNWKj08bSpyXZxhG5CJ9ac6uL+UEmkwIvWR+SjLren3tE
ka239rCj9FRonbryKcNNoP8GuqgMZuX3+EWYoCIHYq1XGTUzNMIoWX2MNWG678WreW9/NxVlVUz3
6Z84e7RaXLRhNGenSiprrK9j/fayYWzkB9DklwC2HtEpsZFVNS4AUQLwxZy3FogNn5tMvJdDTbK6
or6/LHDrBoVEHTvyGLzDo5NxUbEYBXE2odLg1X9IjnLMcInSaTssqn9FH4a3prRxxX2Qx/grWLIX
MsfQUC59oNzaSV1bbVw5mfjYzvp5Mnhbo9vf7F1BxtcQG4ZIAXUOnmWkseRMOQwaDyZ0M5YqoImk
rSXpE8GNGgIFsp4x2wcco0LqHGlJbMKrq24q8i7EZMqqZB6GcNYTdHzrfKdrybWS8AYseCIY/y0j
cIXOFUQIbe00SX9DOonT/OCJYHy1D/KlCk34am9eLdpB+tdovzQWrE6Juf0VscmMIsKnaMvcUtOd
Lu+N4LarOLcnTw36/6uEtyfygj0UqJGSedfnndcNEieB54lgcgAUNhplSaCJYvp69iWJf1x2/U2j
VSUTB4ZJaHANfVQhqfpGG2Z8bKVsDgAlwBixdsrzyr0sZlONlRjG4fu6M5cyQFO0U91GP6Sj/zt/
HyVpQCtjNZyFJhJBEJ9NLb5EUN9oI6Zqf2O8FN2MdwFMooSi7yhkLTIMYxx2tZkesxIN8stKbH8L
NKcNSuvwaaeoitrBLDt8C7y4sRqq7oRCtvIm2P03MYzVDvEyAboaYuTx0TR7eyBeNYu/k9wQfAwN
T3gQNTB2ZUhTkfcKhKTKrVrvTF5NezvLWAlgLGqcslmNBwgYDwAOxyavmVv6XXKtfR897NcC88Qy
v4fXwsPlw9vq39F64i/FmJuk74yqTXPIFXbCdbyTdto+8FTLsMCg8w9AIOmfYx6DK3Ho3330z0yU
RNS6IU71QwijGHwaSD55Yz2b/vlLKyArfBTTxrWR5NQm9PR6KHyl40wq8f4+E/BTqRT6lKoR11ek
PcmDd/mzbLqOhp0/8JPSJJD+/zoSh3oYJQumAvJsD7Y3DJViZuyyiE0V4JU6NhNwtbDoHdEw5WYk
IoUQTMUq0GWjIFSXRVCn+PSxNUwvqzpAtlDQ+6hFC8p44JEhyGhBZcfJbMnCfsGzUjIlaxYEjrRN
09JRN5HBzAxMEubMmlisQlXC1ZLsKd15t/tzE56XLm96qkYAggB0Osxms6uSwRDNyqiqyJcjw6pT
X8yvp9gFOIkbNLIVtrdz1bvLcp6160w4hNgwanZm9jpwseU+GYlkgEsB65qow1IudPqFV0aiDnWt
KqDrcZr5KYwUSxhf6mnmnCpPCHOqIqxEEqJZdVTtqOdIbeU9eHo4QrbQBT6owlxHQYZXVtMPkIKw
QJGKaLmmezYxRPKGTQyGmodq5MR0nmpMTC+FNChrAeeXh8+telOKp3Z5vewBn2uIzDdiw7o8NuLY
BhSZHh1mL3RNu3OnnXSlWqNTe8Ke7M17gYvz8skXGLFMVJ+1TmyUCYgGGFUDx5xb1M9D21oRGqV6
P1iL/pganFceT1X2bS5NQtdNGZhZ6DdsD70bgj1qeJYVS+7BlwKuquv+uNzQxzLnkGn6+yHOfNSW
MHGGGEm5oIMlO92XGaN/yzGoLKy09KZV7gcfsC+Yi+AlUJvGg3FDGTzZdLuL/qaV82ULQFm6vFQw
WvNV0c5mcpuGj5f12vyIKxGMf7cEvaKxgO28Heg/xqv9XCmlx7eSw7h4D5ysMakhh1ZKaQoQOKkN
EGOAkvGCJ+/UGD+PGySddQ7AnGoAZmMOElBNeKhH7mQH/eKfLGKlEuPavVhO3dABL0ojFs0zBLt/
kb9JLuWp5PHAfLpI345PUwkw3QhYZxnrq6JOD6UCOFFDdduKX8hwd9kMeH9f/mhpehBX5aK1KlLP
Ax6ZVqbwFsm3wy95V4ExZiNTAOWP2wRDXLM9u2CzORdO4uiAb9P92ismi8/d/LlIw5wbY95z0Zlx
ALfFfd3sAWnhFzvjjVJZ/CfSeKfIGHkUz0PfC5XqtMSq9kAdACaP+jAFKB7SodLGnl9DiXPBbDvw
+7Ey1g6wUnWsehyrUehP4iTtpCa4HqZ6V8X58zJljtFMfjtof1w2mG0nexfLGL8BDGIga6eo2qSP
YftVJD9GLkMPNbrPDvYug7nXlNRMtbQUVWf2F48OkehX8w1tzGtedODCAHENlLnPJoxUmeGUKzDQ
8A/xiUJQghD7gZZge2900IxzJd7z9VP2+tE+2fssnDLMO2Bcx8nMx0IBSXGa2gvgU5R6rwc//9Mn
Y28wdegMdYAbOp38pE232VJYS/nfzIItKPdBGjatgNgraI+LeCdXtzrvFcuxPHZptYhbIZaMRnU6
8UYLv2fNDeF1K6nPXDA8wkSNDqD+JukgIuvcKgeAV3wC41bHx+XjBAzCBIxyxJsmDDvoglaDCgaB
xIsfUzBACT4BnX3oLS//zQaYaJEbZACAMextCm6n7o9ItGX0Sy/L+Dxfwxg1ExvGpVGquQDzzoBh
3ciWjnFuKc/aTYpAP58oOkHmGl+AswjCtOX7ZeGccEiYmKEmSwjQeuTbJRHBLKRaWgUuxXCy5ObQ
GIM1tF/xFL0skxc5CBM5SrmPAOcFqHztVnwqnGlHiaFAsdJY+m39gAE4bJM7PCwLjh+w66dmrAIA
BMAzzoKHoXaSiFcUHG+mh3XBD9jZ1VEWSKDPyPC7BYDX5RLbfaTcd3Lhjc2cI8vXnzODh6knc2Ki
xuQihmGmapYhhiQnFQd5I7sGIAkVz/SM8xtRz31+7r3J7YBMZSl+dpUOlvxteFJ3wPTgcqxzXFRj
0pYqkuNlwTvdkdUWhIK5r7a8L/k3yfGvi47dWO2B1lUFIUHeABp3yQEU1Ivk13vsLXoqZ1CCZ6ts
1afTARg0t5BFJEu4x4wQ+DdM0xYegfzkAY/RKmzTqXOei3BCqsYEHpQyQmEG5TB2l+ijrcV6tnaK
EO8EO3oCFi3eAZNg8dJmno8wkSifslrHqL/sZMlLQUI3S6+mWXA57k9N4JKbMDHHGMppNoacfj76
NASJFEDhz6MnAH+f7PUXHskNz0GYcCNMukLKBbkXCTNHNoT7Tm1tLcJLVPpCSh5YCi+HZnGrSTw1
o7CoVL0MnuZKO8NRzsQP7eUcezzlPheLP94eLKOvRgwxyyaIM3fRzZ/vKuOkXi+26OReZkucaUOO
Yb7hP6/e2PEyTxmKvIBX7TOLSClARV5l40EeOY7Hk8PEETlPMK+W46Np4ktdYVw+d7QJ4CIh5wLk
fi4a0FYKlXPXZ1EETxvtaMDsde0HD+p98SS5jR+4C+f4uOKYFAZDjngr1m/iJgfNQ9x8ud16M0bY
K5/XZv08m8EYBxNGBtkQK0nGC+utXGFLr/kPwR7AC1FSukwfxT1eNsMJIWybP4jGaVFKXLPiguHG
AVWmxU95k1e8G0BnQkgQpYY6Fnin0v0mUBXuaGnJ6x3FnXcVr4jNU4mNH7FQiFoHlYIe61qZAlbX
wAqk18thkWPwLJhrgoZjLlZ4mC5gpRia+yjHuGsDdI7ny3J4AYNlSsszIo6phpxWv29OxAPZnF3s
sPviK3aOHJMXoHh6MekJQW9ZBeo6kr2ZuBixzlPZEwVHSDjnx0k8WP5KHUMKIbBCVSeK75IO5J/F
f72UDSZU6GW/JK3Ww5tu3wjMvBgTtYU95FZzjO3BpdYnlw7mMkRONJQ4qSW7atC2i5JKWqr+VQ8E
BeNNfJiepdCieBGq19nV2cDAcvSDcAIk5/Y0mBCyLPVgmiUqkXKyjw1nCLFr094SgCsZwb8d2fgY
rQwm/RAxFBJKLRytEq679moiHNPnmQgTNWIFfBlSAbxkPbsViDf1HEyYz20oRgEmUsigZo3IiKja
gFoIw4BAKQUnx+v4Qu/j5K70xl3xpQ85ySLnC32a12n6usJOCGJ54S8xsQJQLDb7AFCHBY+e6W+u
LyAKAHTO1NBq+3hbiknTR2GJ65/OemObzJmOpks3sEpPcLS7y6FqO3T8EsYOqRV1QMoSZX6n63RH
0RUrDKSzCmrESODdy9sx/l0UUzAelhIT7D2eLUtPdrUk7swy9Aohci5rtG2B72KYYDg1RlQTMYOB
dIZt9oWXRNytpG1zeJfBZE5mYyrdGKBuNR8kDyjdIHHDPGZ4ugl/DBiQBNqTXf3Q0Y3h3ZN/81Z6
l0y1X6VSGQrH/Tz+ZRx0EaD081u6I7LY+qGxOn/e5RyX5inLpFNKVxtKNKMIGemPfXpMg7s2vEu7
XdDyvIxnIUwcHNOyDoCCgDybtJYIghB5fh47XteVpw/9/9URai2ZxjZGhWuMcGBKBpSVk6IccsXN
edGWpxATDQ3JAIFKiBwqLhPLhIVIP+fRu2zvPBlMuNDnJFGyBp+nCK+0qbKSfNel/3qG/S3q/jK7
N/iK1ZkFTdo2eo8X0JxeZbI/8jAjOWGI3bfriyJSghxffkpeIuxlakcDMRx4X5fPip7F52fxuxpM
bBg7bE2YUqz8y9YiTwwTHooanUXsWr13MJV/tBzJOzQmFkiZbjajRGt88w48PWl/xrMAfsMDb9+0
MEChyAaoPlSTfW+Y8xTUXYhOXBI2N4Whn7QgPDbtv54mpTa2EsM4S5yO/TyXKO2JXb1Le/1o5sPu
8vfnacL4ilRNUVENBCWfBHS4zaMu9I5kPF0Wsv0ifFeEfWYAUDiZsOMHr3+ihaX0EDzI18Z380yX
qMddg1DwwBG5We9ZiWTuVqKofRkgo0Bfqv0Z7nqfAq32L51L9wbza96c2XY9fSWPcaQGs9NklnAB
UmwzmqfIbn67vBoO5ju84QBQBl/dhU50rnzCed5Tq/7kwyvRjHMlsVj0ciQiw1wE7DeDdhgrVTzk
OI6hsM8QknZjDMZHlFiD0G6wSl0CD0UrO/fyd3uLa5eUob9jFVeToBbNYUJAWiSsKdrVXnVLH9t2
V98GF40CJ8DqfXBteICVeauDkpfLP4CnJw0xK/lKYJBFT5Guy/IhkTKrCa6q5Lcuj9UXYy7cJQM7
uTxrChiODUuLW3sqFuuyHttTOOBhAOYXgpSiMgepJ6Fhhj1qWSmguGZgjNU+1sWs0M0HV7oCyL6d
uJlqLYk7310WvW2P75KZIwSSTT1gTB3RUYmwAzTZzcIjXt+uJ6y0Y06w7ooF+GnQjs7Ipm74Vb6h
Q6TxSTkgXO401b+s0/YbRMeUD3bgN3Z2I3VU88mAk2Vv9Dq5PcCvsYfDp+vbjFwrScwlNkhtFRsy
bn7amSsc6QjuKnI1ev0ptAvwaey5WeZ2ZWslkrGVRK1ywSwxJZPsgwO1EaAX3FIkOvQZeJtbNBB+
cvCVLMY6piyKdaym00o15Q9KD8OuOTYuRYAMQosXl98G5C+JYwwlKoZFFihD9jG3RDs84vG4s5Rd
idtAui0PGB8AZyblLZJ3md+gel39EDAbxLEeqtSlX8He5HVZBuM0ovzVmoBXjsfdIA8WWQgoCCf9
Wk5iN9PMMxD8/XQAqukg4b/zXvYzMXASEtsape2pSofzu3gfg7n+MXYS6hhWpRUeisiZOZETn1uP
AtWZDm/EnB7150NQwNMIGBBRZGuASHW6VOqQNanJIVAeiLZfFtz8c+Clcmlf1mwzjAMD//+yqOKr
MJ4O0piaFQqARXVbmtj5eug7jojtGLSSwdy7Ra8LdJQKbewZFVNEWdmerxJsaJviYfYUzJjxpuY2
I+tKIhMaDB2A9YUB39Gr5q7oojuhSjjtZJ4IJhRMQt2OBSBiHXM8jt31TDgJ5/a9tNKB8X+9G1u5
RnwA6bIV/zGckJn58kOEWa89Xd4E3ZIlYJ1yfubB+PBMgokEsyEv5rjoqqMluSMs2qnWv49dxSnH
8aQwnt5VrSkLEQwvl5TnRQ+9YMyf8oZnfNsB5d2+GcfVBg1+G6FAGleJFcGNqipwdN20iPHjsif9
jZnroi4rGvZ3WJy1SabYWBkyWwpsk7rCFfA8j6pVWBrgbTBF+f2yvO0D/CWOnbbqZ23oogHi2u6k
CKU1LQdV5hihvHXH4hqn8PDQC/2vj+FBBM1mndJsnca92qXoCmAPPae+dgreCHJDv3UEjMBgUhQ4
pdOLvOP58mbhavUbWJzSdEgipSS458+TNz4Ve9VuruEK+5u0BL0UlolTh1emo2qxEXgtknkUGW0y
iEuA5FY8BFgl7nbTIdrJOy7e8+bxKjLQshDogQbCuFoR9GpE4ohWAzXKepJasE6FdstAmnuPgnG4
481+b5mNvBLJ+N2SlabSyyC5I6kHmvSluCFxbF02zc3jW8lgrMao8yA1E1S6MyOxxihwFvVLl9Fu
tEei2FpAN8odBeEcJctkqlVCG+mYH3XEEZ4+JPUxq8VXsQU6aCr7aQ1embhwk8xwB7mwIn16rsvG
KZaQt8OzdTGsDpidbk5kcwxbBRdD1WlWhkFZEBdePl7OJ1SZO3vB4ngR1xIS32aXjd5Uv9YjJ7jw
lGCu7EZvB0XMoERYHZXiZmx/o5m0PiQqf5V2FH0lp7W2qI4y9rs6WfY5yKUvnxJPBXqKKxFE1IVE
XBQ0DeLCUtTcmhpOCrDZUaJIkgC/l1XxE47P0mFeZYxRriGWeT0AeKv6nnmlXx0DWNhV1lqZKzjk
RXMva7b5DFnLZVIDo6wVUY1Rs8kbHcD/wJXC9Kv2kvSuFr8SHeOCX4vke99xsvOtvHQtlolW06Ri
O5XgvVoOul3NgTXqr3J1UOsHaeJsPW+b+PvJMlEKSB5zXGtYomrE5zl+NcDgVzYcN9q8sNf6MGEq
IbOqzRI6xv1h8YjX+t3ReIhPdDoaaw8vJucy5X02tmNGllRfshA1xGRfXuVusA92xBdRnYkdhfOp
eLq9/ZaV9deVOUt4R9E1Kgyo2elt5Jh28lTvKaVu/SztOSZJY86nG/PdFd7KAit5UxjLpZlhTLYG
mDjA7zzzqjrS1OBt7u+OI23bt3+Zx5v2K2kDmWRNCSAtMHVPDkw8jBprNtu7fBJGqybVt3Bo7KwD
YFiknsmQ2JP+A90UWzGi34pk7z+FiWRBNhdjIKMON6q3hgxwG97c6nb+szpaJpDVYwOqCIIcDIwQ
DoktIODTmYYisrX7wQ3t1Anu0mcgfHEOmfrY509qYDPUMAEgzC5sSWYihhIdf59vZxs5pqNIdn7+
a5MAXqLY9X1Gax8/eLXFv7Hed9HsofaA324mJCmUA0ywxB+otNitI/1UvdwxHf3hsqr0z13SlDnh
Sa10MWzRdTHaV8G8aXnwRJtFMeCz/zpKJmDnZT4HqE4g6bo3/HSHBBraVE8oEKM6y5vp+Ztr6V0a
E6dBeScaAtZ+MXNs+ACPKZxll9vkqtiZrv51sf9kQa9r//Ipbpb211oyQVvIjClLA9y42lk9TPv2
3PvpY/Yq7hXfPNQeaGCPJTbkDTv2eFkt7wsyobxrMphqhXwl1xw5utG5C7db78iVbmxnphf6OsZg
m4L9UJe0h2F8mvJDYfCKftv33q9Px5Z+mkjC9uuMe894VA+a3acWJsDc5U4iFkzfM7zITfzld1Yz
18oxCWWQjGEvtCZi2LKL+p9S6w05J2RzPhA7AFYIsVyjhIaO43BtBIfJfLpsfJxgxbZd4iwZ07kg
WFMrrhP9ex4fwuw1V+8k88tvkPih37g+LyZehHqTFKOK62ccHidQBNbTfQWLK0qOR/EOjQkbZiFM
8ywgDE6D+VIA7z4cAvfyub0lHRdiHzvWpQxxq0+0j5TsMfBqZfe6Kx00b95FnILP36Q/77bNhIdp
6rNUKzA98f/9oGDfHep95oYebwSVuvslpZhwUGh1o+oFAjoFDqVQYHR+PeHuUXO8lZ3tiuU+AyIE
zi5HTNdvOuEmJhzcDJ4IphKRNpokC8ChcyajvopQhVsy1Q76gCOGY2kmEwGMaE7IQAseg3pnLkCj
m18u2xm9cy58ERYDYi6LrJboZLWhiVaav1bgkkb9RgHDuvh4WRTPpE2q7Co7JDrgA0Q65Zzt6yvc
Qb7kZ3d0F4Rr0pyoY9Kvt5KUxYrQDyVMWrqu9pGd3zb3iWPszcfoKrRFK3LHZ8x+YgeF+wTkWLjJ
hIYoNiVjpG8XYqGycaYryElhkSNWtcCj45CD4YUvpRN79U585famtostv1yZBfeZZZ1MYkH7YKdi
r3vLbrBqZ/QWkLM2Np8GgBc6TCZ0NLKsJ2KKa1E8yDY6tHbkNTvKfx5f8zKJ7VxNxbuQGLoESnLG
4xKUdsUE2EIIiPGuuJ9AWVk8BRYAhZCrcU9y8zuupDGO19VmaKQVSgijbfjVaE2eaGMyNbWmo7qf
7Oyqcotj60xPmZudRc6lvJ1nr6QzZZ560Q2gmCJTHDEQK9utrTwLLhbjnMZqDiO/3rkZzVbyGM8c
yjnPxQWdLXJPcA0Yh3z3xqx3s9ySP7cpH3mNTe73ZHx0LEpgc6sC1RHsiZi4jLzg1Liy1/nJWfAu
xx6egoxbFjmWDJMYmdQQB4eomqyCVCfQMHLyxM/8YTQDWR0kk+KHcxLIzYD6Ga3J41kLgmTtpriO
vNgG1vIVdi3s5TC5spViy0jZZ/74r/G9mF/AuKScgBKj0xFkF70+kZncKC0aVZdPk57Wp0tjpSVz
jcsVVv5LvK6x3qfvUZK8D2vMDc3lrYzS6mVRmxfguyi2m6LVyzTlKbak6xGAoW1ggzeJYxs8b2N3
1peimkkioZGhnel0l7TDsiLegfKDdHhbjRk5Om3euSud5I+3Ux4sPfJ6pKntgLVh9UmYO4uAPSXs
alsQ9pcPcHN2bWWS7Cp70gtLa7a4kUa7OYlu5k2W4aDG9TB67V4+FueJhzfAcTZ2s30KQL++9DDB
qU3cRItui0pF858XQXhimAASiUuWDumEYlP1MxEzTP+98EeLefbHBI54aYN8VqBLQ1wSHIWUs6PC
U4IJGIYWZbNO84ViJFYr1RbJdpFhcixuWwsCdj1AbGG3kXHYUlIAkTajVJWG7bmQ2r3QK+5lO9uO
Cb9EsEVUIzTDcY7pe0UBjkb/tTc6y6Qdn/y3TuxdEJMHoNidzlinQBaZnoT2qGT3ZcZ5EnGOiy2a
zspkKImO63AZvSaWrEg17Mun9ZZXfw6h71owNzxQTTqDVKg5p6KcW8Ose3Wq24FS7YuxPg7i7GYF
2bd995Cq03WW1U+BHNyMaejMxWCpGYYli+qPqcqcRhi+ZYF8Bx50O2/6n2YuPZO0P81F3ViK2D+R
1rwK0hE7hUD5zDNHxHLyvGD+MIvdSQF2vVS0VlMabhg1vplomDyurEhEAXGaDrGo32uBaRfzbNdK
dg12hKMeSBEwDrqnIUncKDR9E+09RYCDzKU7kvEcAhvJKhMwIOfikQy6JaST3QG/FO3H1qq19ATs
RDs1wuNYVe4CUOF6NJ22lwRL6rvnckgO0Wi6pEKtuCWgTVXcpK2uA0lF/hMr37JIiSx1Nn5KUd9b
lfwlBl8sepeGrbWGXQaiB8Sk0zI3pySI9+1S2rUBOgcNP7tRya4yxmul0zkOsOnJRNY0BXyyADyk
/796c+ih2CNrxYgUOCzFOLWW4AoMM5fNZrvvvxLChKMCg7FqCphCJ/tSIA3OQFIHLHXMPZU23hfN
rgM/aPSHRPP9M/DSXRPUCzmnsr6dua1+BBOzwLOuq/OEmlvnNCeJjhtgG1d4NP3Sy8488o9NX1wJ
Y/KZVMs6JVdpK35xi/YKW9OXj3RzSRDEc7++GxMbCabUq1hCMQe80bf69fiTbjP3PsXlIefu5+AK
YO3F82nmTlBwVGNzm1CeVTEzcbeM3bekjK2UO0TOsUk2s2mFainMln4pz/ARSsA9E5zUh3i/2PkN
5uWdzFZ5Cej2o/D9QFl4nqYdp75vCTZLDvFdhb7rfF3uQzs78CHtefqxUTQs2qAdYRyq9BLh7VCe
Q4NzF2znTyt16Fdc+fUQV9UozThD9Dy84Cfw1+3wsQMOoOalNx1A+Xh9Ap5STCCJlFhKZQ0Cx+x+
BjtQMliAIuJkBJtzpSuzJ0wkyeU2QjqNcNUCTyLfEa/3S1+6q27o+KxgB159UmxaAywBKdbuS2fc
lbvA5SEj8JRlYknQKEJQNfiCAJzwEwGgx9W4C9LC5Xg5Tw4TRgwzikfczzQL1i1aq8DDDPWKAN3X
6Ap5sCXupJfLMnkimcCC12Wd1CYCi17tMnTJi+iH3nAuBI4MTfxonHI3GiHAVtALLPxSP43GfuFt
r26/ad8dgAXoieVQWgwTRyf7dDu3tUNYDMaQX5tdjBvAHUEqm4KQutyVTuFjyat+5UGsbD/RVr+B
eTIpRlnFwYCC3uDRtnl9DhSLEgtGu9KjUUziwi3Rv/gpQVtJZEKLORlZNIswzM7rXdnWwM9ErpDS
+hg+O/IgJ3ifkYkxWjFHikqb1X2MGerB7qQv6MxwXJ5z3bCgPDrpZDCqoeBCIrfsroP04bK9bz5r
VyfGRJS0SppYbXCd1U3upst1uYS2JgSujNPrny7L4uUgGhM3irStu5lO/DfOn4Pfxl7ed+7idr7p
8DIe+ssv2QITPCZdUtOYAjyOrX6VmPN1ly1nuckOpK++cBSjz5dLspioMc9jkyV0Z45Oq+aHyOkA
PwWmITs58Loxm7tKqzuABd2R6qyvAbYlo1pFLAkoasqOjqNkQPelKIhvcJJw79LBNuIdHJu3qs77
iiwMz1yFSSEpeMvNb/XjxFms0J89i86eR/7lk+X4GIvBo5R4tQCVCqmz/IqUwYqab5HAI9HcFAIU
678e2m/JxCpZSE1M6AULFqOm+jYn95r2Go+8nWpqAZ8sZCWD/oaVDNOMwszsUWPM9sRLD7Gf7ukk
82/FpJUYxp1lulpRzAZqBtk+AvdUTE4zt1S0HdhXUhg/jppAEcMQuCpJaXUO5rMPwf6bojnlHnfa
DuAcHGYQ3gdiXLltx17oMnygtv42VrlVKS8qr3zPk8G4cIKljqgCGQaeLPsOgHHmlcCbw9t23fdz
Y9e3jSQNy0JHRSf8Q/Zpr2d06UUFRFE/dk23/TIiZDRPw2yNJ4oywZvr5ej49vtWRkjqthXFgeo4
nYUSEKZYQgpV57LLbsbdlZLsrd+SVldB1+i04r6Ov8vGjwCbqHPIKcZsT3Kt5DB3/RxrQjHNuEzG
wM2fKmD4Tsd6tEzdXnwKk4nNrruCizPFO0Lm0ldqrDzoOqJvnGbnoSx3WiK4PZfSafuBu9KO/o7V
pyoq1DANFaZSnCj6CJYNXRR40h+oFuAVs7i9J3rIfy0dE+ecmLu5LCOvZDNBxKyQs1FYFEe5Fo6a
TxPvIrICB7DxiqXcatbiYlFgskxn5oVJ6skXwuQbAuRKbZQMRrOmWGhNeS3P/v9Iu67dupFs+0UE
ipl8ZTxJ0ZJl+4WwHJhz5tffVZruPlSJzbpwz0sDY0D7FGun2mGtQAcRSWpP6Q+1PvS83Gd7tmt1
UMavGIPcApIUkYxyNmTO8jqdQ7TrMEi6uLkzvman4gbAvn/0fFJM9FkNEfQU7CJ/JxYkTwS0700R
GB69LXaXqO68fTPcVtSrEOZs0lAp8kznx+Tu0E0/IvkUDy0nOd22wWv2yE41giiwmASab6tYRCNu
73eg2AFGWeyHF1W1Jne6Tb2OBx+xeTSVkl+AspyYb+FppSTLnA6KTsGTQv0ch78q+WEMv/7B11NN
VVZ1hZgSO8hDpLoQhklBSmDmL0E1/wRzpN+RljNZvJkVrMQwlzQqXaKWA9IbNK6tLEtco2sPoaxZ
Td37UdF7imJgkSXldDy3P+D1dEysi8bK0KoRLlrGABnJKkfXsAw35hwV3H67/COGnejpMAtLyg7a
MWg3bf9UmzwYHs7nM5muQhEUEYb24ajodEHmacfZo+znvJ7VW1z+4JWu1/RhoEfRWkGh2w8NVt2O
9PECwB+stYvY6E2BS2BPtnyiIJS05Pj/mNigoWxPPhPqsj6fAQPYv8ETvAW6DjBHwKTEmLaTWBgF
tXjE69uucXVkJs4pdTRPuoBuMehy/eWovpS/qtfAqVzDQoUJM225UyhWyGM33UweVmKZsJcDvgD7
9dBMQ37S1Jd2rCxNfNTGgOO5OBbATvwMQqgZsDzstA6TNxsGKqriZU7T474b4X5GJlNGXSwbhbzE
rI3fu81Tesjd5WU4YAYFuP+Yg3ECXOUfIVOCv/lv78VO+ERzpElDiLhWhvGhlzPPxDZ/p068nsJm
tF7JYfxI2RXEzCUUJ8ChcIl+voHAUayMxA6Por18xsTE3XiGR/PUp/0Pu68nMkvkhamioDdquBY9
vYRaeNO3x8SMPCn6o6mJf44osyRS6YJX/QzudGfSWkshlUWEY6T0wETidEi3s66VJCZvljJlDPoJ
WQH2uLEXqt6hZmaBBSO0KIpp4aZ3MtKSjgv9sH+J4FB/n2nKxVxNZUgfV/0FFRO7STVbDR+GRIaD
Mawhdfevbt/0sFv1Xl4rDxII2wd8UR1pujnZYY86Rsbr7P1L1+1vI5BZQq6ljtQqraGcWvXXrNJ0
kI6h1d3F7oAserKL2xyPcMUSaVcAiPNAiuMVoah9/7vnBmPX+8OC4cxUhBprH2n1O1i+ZMP3AdnR
cqPw4Me29wVA2IgxOxCegYPsvSTFTKQlT+A5g2fDpoNvkT0BBB0jWsMBfEvIy7ArCt741CnswJY5
9rh5zqt0tiuWal0/tikwAsAVem+CGbpWBE+bWqtvTUChas/7OkR15MNnXYljAn9pdGRuJgyoh4Hu
mqZ6ypWOY4+baroSwZgjbm0Ua8ChOcDDaIWfGLFt60/7p9h0YisRjOUpqWoYAZ1YUMIbtSpsTRKt
MTiSOPH2BfHOwphcgAJvZYSV4tBFrkjUL9nQWfh/OF03nhj676u8PJCSPgpamu8tZ1H8jkmBhLs6
sl19XH00xqJidRDiToJFjafAb60Ur43upJ4aOwU6EzcN2swwV9KY+L1U7ZQOFY7UOcNfbRQ4ZIC8
+bENkkqwqYk2rbQaLSBySk585Wk58zrIpLloRwGeUhYG1+zyx6iXOSq4naCsDsi4Da3Mp0kMEN+M
G8NXQDJAaw20niw/GHcj1ilTZz5zR7036+VXqWwHTJwJmDEoQZzkG6fCy/3h1F8ouzjmKzmZHucG
2UaYCabqxtAw6hgN0d3SVzfihK2moD9gEfkmMcrTrBhW0fOe39sd6NURGf8hR6WYJTPCOUUcCs/i
YcJ84mRDZc7psT9KBy6h4HbNaCWS8Sc5SZOyWuiz7m4GK0bhhKfulJ+mQ4rHAkZMzvRxUh8Knzfm
zfvGjH8JydRORg/Big+xoI2gQIuNzwOS4PgXtheWxm2hmnELe1BpJ0C3+ualxpzQvrPcrm6vPiPj
YTIAH6hpg1J986U6ik5/E56WW2oMtYep9Ttem3T745ngQNU0CYVRxmuqUSdU6gQXM/21XhMfFS85
cZE/qMJ9jJlXOcyxgDHXge9Cpq5MBGdW7Sv38s3gRgdygNX93P+I267rKozxm/EcTQtJBYxDGOFt
kQVuWwTH/yaC8Y4yIG70McbjHzjaN1LX2o3AM2LeKejVrQKaWplJItC2XiRf8uGBaJyAyfn7bIFE
UrKpL0c4+FyoLDMTvEBtOV/pX+LlPzfB1kjEKAMppkpd7YPhT8flUJxVXLsKID79nhcvty30Koxx
epWwyAWZ8axuq7M4P6bVnaRwekGbzxVwq/9lLh92n+SwHGcT8T9JKpAOPSjyrZl9MsB5CySScPz8
n5SM3X4aZrBg5h0eEYvmDunvqSec8LT5xdAv0E00mLDpw/jsIWr1IEOt2DHKT0J0ZwovgqRyZGzr
wEoI1cOVHpMwD7EzjXn8fmicpdU9YZxtMUShmwQHksuHeSzOyNx9USdW0ne/Kn3kzLxsPhBWP4Hx
cnnRiM0woyQxFtiZLr8vBdCj5Kc88fL0y/6dbZfrVrJYT1eg8p3Scp3iC3eL09wF9z+kO9qULy+m
KzxTWtbxLN2K98o3HkHcpkmvZDOOL5ykqBoXePN4Rn0/A0UCl9eRJ4JxfLpaZj0x8PjpgF8QkvOS
H/Y/IFdfGL+HVRF9rGO85uiWDx1UDV3lWL1t+dCBMo40+tc+BKbrJ2OTwVnF2l8r4DyTl99SnpgY
cF+tFbu53VlvVTIkodgwstNPyuO+bM6nZJPDXpnSuo/xAsv7x1YDzCUXhJjOcu0djvGIA0ZYiYiy
phPLgVclqR/kMXSDuKoaXsDi4Shy/1kYTGsQoh//7XCMaxEzMJKDEhHd3vYSx4mVxZ/+mwDGrURB
1yYhUhpnLP0CnR/AU9v7Ejjekc34JnQPAk3BoHoNqpsSQHNSQlxR4zknnhowDkOrg7YYSjincDoE
wWngsWXwjsE4hcJosBYIbCMkrsotyl8OkOBsWUke9r8Wz5AYxxDFpVA0YAlwpLp0u6x41Zv80EjZ
YNdhdJ775p5IqNEupr8vd/vzabqoaiIB0DlTjRlJKgNbGAlzXs7WEgJkSBk5qrb9Ba8iGDOqk8bI
224C8q6R2EH9rEylM4jcmQL6Zz5a61UMYzJpsZiGrGBmjD736QpneNIBAK37hSsceeuN2w8NtDD/
/m6M/YCwPEywXU2XKSkobe0DrE6+fWOuAENWjs4Ap6CwrSBXgUwQroNEGELa1Ry87tj+RekNJD53
Xx94l8WYUxSVEtic0Z9N5NJZVOVgpGBpRGdzX8y/hKnrcRizagH5HCkazIqGKUqOFbvdmRxNcEZn
v3hv3H/JKq7SGOtKl8yQEhFZxfQj8NFa8dUDXZw2n+sv0r1mqSdaB0psLK/7odPyMuvtVvtKWZiY
HEuzJM4Aq8NhA7+6L8AFGX0qzuZDYOUQ3NmRy2Mc4X1gFixyIsM0hwqejJRTrQ5tsBfq7oTCl2wH
r8Wv9HX/Qjl6IzN+REnzxpSiEbHSnL08lP1RUp0oEzlwaNxjsc6EkFAeBlB1DN7sQks9fbEyCxhM
sLrM5vHOUm3f8Sky41MMPe5LMaDpjTAg8t+Q6jlUfw79bO1/PY4Xlhlv0mVdUSYpAVRi+6Sk32Je
nrbx90GEBMIEBTMrWElkrDqJMVpdVOgId8slly9Byym4b13LOwGMOev1WBYQLzoUgUGx41N3/qH6
otvd8HdQtqz5nTDGmgOh6Lqq6yVH/JQcR7e4FyywXifYsY3t8kKACkxHaIfP5b0E1NCQo+n/claM
HmF8BWCl7G6nCo6z1Ojw8h9tYqMYMwGEQXHSyKGdvsIPRY5L3qrz4rz/CGQ3PYtWaQXQ4ACaOgbG
BegNbqQKQwRYYX0R/dEBtcGN/mQ8Et5A10bIeSeXsemKrmnpBqb0KGQ+BcsfMf7PLw1uGNk7MYxJ
Y0p+EGstELGZWTjpeBdVndXGhdXK3/etjCeIseY0AstPHucYYW8P0/AbfShEONHqASC3L4hqO+M2
3p2IMWeSyQbwlpG9k/YxaNHJM3QrV25jTfJno+D4jq3oAmkGIQBbNgyVHUkz0I8dSGSImFOgpWMQ
bdjDiwZbQFjDrkaA7govS+DKZEwwDeoyBPCmiAp54HdOcMqc/Ea9nWw6OB8BBBkcf5xMdUMbgQEP
whDJ0CQN5oCPviqEBJoaRkkGyFw6py8Cilj1KTnoHxSq34lhXGUjmCTO5BJDotJx6r2luu2Gp331
oB+HUQ+IUAzdMGRNldkZOLGXJFMVIKIHw+/YvXZ6b2nkQrBzpkUGkI9/78vbciAUPl8WFUMkwORm
DLkrSSyA0Iqy4Y6XMapuqqo4F3F/7HW0k8viddC7T4O5vKhdv7gTMf14/tnI7cNQqR7Q191SCXmM
JhsJw7vfxFj9KGCKLVZV0TEy3Z7awMUoiKWNOmdcblNrQL8BlFt4KsK21us6lOQyAvNMcqRZZnAU
fUrgrB/3P/GGxat4Pv0thu2hR4CJBxCxDhtUz5XpaYbghMlzXt4INW9bccv23slibjOp0P0lPew9
vP0f2hKYxUfrx2QrXvT4/+ulbnhOiFRFQ9MBZoCx1/e2Z8pCLssjKA0D8SlDxqVmPhlO8h9UPd6J
YbwKQe1KDqdBdMbQa4pD237av6VNnVsdgyrLyoX0pFHEoYQdhKZ4UqflsOSASAxDjjL8yw3987ne
EpiVHBCUN9NAMb7MyNLv1B+KjX6eW7yCjbT+MmRIwbFn74ctJ+xwjse+5TPRmEclgIccq19zgPXm
5sYseMzJ25oOFyzpsggXxrjhsQTJXBxBFbLO7vsjSQ96j1JmdRyB27B/XRtZK9ThKopxxWihT1KZ
dqIzg2Uw1l71lBNStgZv3klg9LojidaNJlKPeLYKijkV3sa/RU9yEw9gad+E59TvLCP1Zid3IpcX
RXnnY9Q9ntq+r4Dp71Tp7LTgLOhn0dv/hFt1incnZFRey6KFNJUA5q3ZxlCaD0iLxAL+b/Z5cumK
caO7Le+NRh3Qh/h2vTe2Naap9RIW+FVo1WPtgZCLDGCIFLsAJAEJMcomX5KJWOU8/Swz9ai3Aq8W
tG0I/ygO2zcLhSTTCXVXsnnqsrsI9c25rjnWtnl7kkSAjkZU1IHk984kScs8LlUIURpgFSTNUex4
QLL0cj58SCBbmIoGXgT8rfciMBSQ5UNdocikJacxDw5JPZ7jWHeTJHd1JbmAus3WF/HznyiNZJiY
eVNl2TAYpUnDjADHQwGD7bEAciAl+Rmsyg3uwDaPMQRuRNtMiK7yWIWZu0kN5D6kA8uih8f2wXAW
bCWGdK/q7VUlHEtX88cDb8Rv6y2nEhk8Jejf6+AuZxxAoqej1EQ04qCMl2IO3XTnO8pU3aCakL7s
f9dNtVwJY+xdjZOmCQq0c9t0tFO856pBoyAsnPAjbWomkPgxj6Bj2Ydts5pI90ZNwPMD78XmWDiJ
k70Klg6MQuVE9/D1R9qbic6CTX62zuIqh0bDXCFvK4/3M+i/r6LgFAv1kHYxwPlzoF4siZeEpbv/
Rd92ij5YiCJpOliTQLH8oQmk90ASQ5v/rYxYA0s++zJ5iwPA4Mya8B+0o/BODo+DC+DQ301j0anR
1KPbV1jRe9z/NVtAHCpSTFXBCKeG3RNGm+ZuHDusSIvQ4/y2wmhUdyqPtLrHL4JsZmQrUYwu1WqJ
6Zka6fOYnkK8zAXNarVvMa8tsTWXpBIwuhqSAoolhe3iKPRhuci4REoNgGLHjX4rnqvWbsFn4r2t
TYD1q/GLm5xYXGzPt/bhh+sFJRZKVoqCBwzjYyMTTfylwjPTbMdjuTyACNjStMXSR+IaoLbrgt6T
0sWrFe0YBLMbd7KrLpGdBKkdGacwrNy6viVktErZsOYmdDBDbefzr1BS7XrK7UTpbSM1TsHSjlbf
hcdugIXkvYWlc8sse3+SF6evUaQObkM5Ak3gK+nvc/M76XpXTuJ7of+ijrNVV6ETTxgRK2cHY3kX
IXqV9QBrlK6UfYnS1sYywSUPmmPfNZ5SgosgU086UQ76cC9LOZpLkhvol7AKPcWYvGjprUHGOz68
G6bUA3bdg1EXFkGkAVXOKQ/1Wz3PrUwuLAwn2HJdegFqrTK5AA3qMQLfX6v+msPcLurJqWr1tdal
QwJixUGZHaQcj2YFPjvVtLrlaynhES1PT/LYnYKOOPHQ25r2koyKrWp4IgaXvFXO4E90G0H2uyg5
FENiJZ3wnJv590gH7RzApqr8VAv6TaYCcLUmjphFp3RuLNMkjtm8NliyLGtyDsLxGMbxZzN7zeYE
4AuDlWSg6NQ0zwgFayxFW527syr8zEIsKpLBSpXMa5fYqvPFCdXyrIS5NQKX18AImUAoTVBnS7N+
UwSgd28Mt6wntGoBG9HOGPmPLDHRrBi/j4SJW/XfNf1bLtQHIVWPeQYc3CZzZYEgQwj/AAEOb04i
ahjLMpWPj3wyk8UsItA/SqmtiJLXZrrP8Tf0jfzBPFYyGA8rVcPS5SHNDxC9WqvyhlfIAmRGAWgx
LjPiZvhaSaP/vvLnaa33+tCIcDnCi6Q3VgWgIen7/pF4MpiUvxw0ZQHyCFZnzdQZUu2kRc3nQm0e
9sVshqbVURhHHRRpF+kC/EqUFz5pAIxd8x4v228LXVbRdQRRscbuVwaBOQxRgs+l+JUjHymsregA
2i6yslcdw8eqGx4p5A+xiueBNzm7/R11AhATgPfixf7+rka1GKpuQT0+rGOAwX0J5tugmTjvs+3H
hX6VQvVzpRGlXql5oeFxkV3iR8mtwRtTjnZxmD1aABQTh5dSbJX+YVVXiUxAqJJCavIBmWJUWtmR
UmLkD4JbnXPTMt3Iw2MGQAYUQ7QbbeHAX+fjfVfG4gRjBNgs3b5UaMehQdCNfIWHkLYZ21FmQcDF
oizyiPeflQCfcjDnFjG3vUziYx0ltln6g8JzUZuHucph+wpp0Kj1VCBd0dWD2Tx2ixXoX/cNbfvC
kJkBmZ0YmshWbeNFggiqiFgzO5peZ1ggZ76hy4i6H95js8VBwASWUeIH34pnXjF3+0tepTPuRFLT
vx6CgnDqywVjKK+a5i8iD2B2+x2xOibjUFIxmcYSlOXgKx8c2iwRXGw2PIhugtyPBxSyeSrw0GAF
HWmZytaPw76XzVhA/6uZJ5TinmIR+ezgJyPHS27qx0oOo+y5UaWDWo6oHcjnMn9UqoNRvezrx3Z+
uZJBf8PKhTTDOE7KBP2YH4Ib8Y7uMSRe88YW2X4dbAWUKfQx1r78wYKGCuOSRAUjHJLB1sSDYZbk
ZsFHjKWHuX8SuQwmmzFmJYBxjpkkYQm3RjWO+JMHtFGMbJDRF0B0gymH5Ez3JYaec2P/8jmvp2L8
YwH+zzIjb+YW+Po582J/sCO8qNPT9FK50+/0J1JIn2C60uPc5GYysjovoy0kn8xCHVE0aN3/PX6K
w2IHFt1xBqepvS9tWzWv52TUJprH0UgEBFe5awDlPFlad8iEzP1vUhj3kS6NGsoGHLGSdo6mpecx
eO3A5vgnUnQNFTHsqEpsi0I2U0MbZbQo+jSywfB8nyuzJdQSpxOy+clWbynmfrRaBBlIioTUBNRD
8iRKp4BrzVS9PiSkKxnMtShlqc6NNODJ//fzOxCs2Bcbi/IGpF4CuGVOtWM7CVnJZC4pUvWm7Eb6
EkYS/D9k1tiPPNrnoTAyPOe7/RlNQwUhgm5K7FLxUi1NGWJUGNnp9Kvv9JdKUgMLky7P+1qxWRPT
ZMkksom+ksYmAUWliWmrwflO3xLh6xIHFrmPySX2qukPaI9UcpXFwpIp3RwpetjBFyaHEvyQ6U3K
Q6ve7omsZDAZaaGQOALJ6P94+IBYjMIMaMMB0PJQAutyPqjHWrd4Y2abPngllPHBY0WSbsLwhCMr
gAgerBlvvv1r2i62rUQwHlcDjLhIElprvmvR2fFS91jamiM8B4f2O0W8BEG6PZyTz2jsPiqHT4KM
xfqFk2ZtKsv1PcPuSw/Y3DRnGbY9t7FdGDdoo3ZZjALGbZndmbxZr+0610ocY3KA1OjDpsdnpdgd
+Sm3B0u7w2iIXdh/FKZXopjEqgpAyd62sG69ObT9Ta0c9u9v05xXf5+poxVpGoxTgKi1hI9i9tAN
343iP4pgLDkcp1gLE5TQzOQ5y24U+aKGnJbLWyfgg+O9HoNN5YMqHaeavptLVzqlvynQSOknrxlq
kLVNKe+A+o1gPH0bMW2Yejz943zFN4VZZXH9CCxKsIuJTk3AyfRkahbhbYZQndo7IWPKjai389Ci
qaQ0sRujmpUuGF2IrE7gXNemzwA60V/hmG3l92Ygo6iC9nqmJIehmS4TaTizvFt4EUg+rzIYZ5jI
UlXMCxrRlG6GuPKhushe/41CYOvfus+dK9vDZGGnh+MnNi0Xc970KYa4orGN/KiSQ0GPevEN9En3
MLVjhz7lDwLgpLtvWZtvorUsxrR0cWrngGAmoj/1bndEdeCw+L1DAG8cO7wR3y31WAtjjAwEAmIQ
ROgVD8JDIQCZHXNW4vK1+wP6Lvjzfz4g29qflUAG0zGdJ4kqu9Jyi8jws6qTJZ9SFKb/2ydkG4CK
0chdVhKqJ1pj0QqL4SjWXCKdStwYBJL78rZUf304xsakMdXDQkT6BiQfp9IBpEZ6jqfiaeAb9MfK
VRgLGXJAiMChA6X2ZJ5LG3BIs236xoFSOu4fiKMVb8F7JSwY9aAmDW4rELOzoQrHOdCPU/iUlinn
XDxJ1EOuJM1THs9hV2C1sQDsUfErKu7b8YlIvJobTw7995UcIUzqLOlgVINxN4cvaYVlUOVr0/Ee
WNReWHeLuqGKso2u60h3GTmNOnbiiD04ShzY+sOBEgfyZz//RR2ucpjziEWRkggATtja+Asm/CHw
8mOBce6a43W3gtT6SEwqMchjBsJKaB7GP4clxS3dzBVH4TbT3LUQxuklAKoFDchCv1t4IP7g0F3+
pIHdJhkK86UXei3Af4/7es47GuP9im7KlEaE1Lr8PNbfF1W14/Drvoxt5/DPTbFN+oY+exKULOH5
zkN4Iyec6+F9OnZqAyBNwGyJUUOjiPFmSdl6XwSweC0YbJseaZDCiD8Pj5CngCw+HOWGkumk99tY
aXWHmQNbs8ojJh1uBM4LfAtXAsHj+gmZt0KYt2Uw9A2U4wfl8Ujd+pnCO5Av8T1lrw4d3szs9p1h
dsQgqqgBWuG9FZcjSXIjQLgPZQ/tN5U7WUoTlQ9uAmOlkon/gU2ZUbxeHmrNHGC+46k6Ki421A8h
zkLZnLlbNNQ+d2SxCqhrCB1KioJadsywQ1PcIQhjMgVvreqNybmyE998CkH0uK/423INSVNNjLxh
DP/9RyTmJC0Z5VAtu9csq1zhEdODQQCSyYBHErFtAxJWtQEuikX5NxKJlXuPtUQ3ZlLQCQKKxgFU
tHvlq1TYQoqJjcoqPQCAjKeJs+BNb+nDl5VQSKYFDeCaMmoidiQTx4jWuVaj1Y3P08ZNL7USQ7V1
dbh+xoqIIqPMoKPHG+kZkDI1p4kmd/++ts1sJYf+jpWccqrrVNAaatLpo/G5fY6c5CW6le3EitER
Rk1e5vjGzai8kshEMXUMg9lQUSnHOwhUX8TXwUGqK0NvAciMo440guxdFqOOoyyUrSHVoiPUqoXu
/JzlVqyjI1580bWDVBz3v+amC1kdjQloWiBlQL7GsNIojE5rxr7eyv6+CJ760X9f31cWjUmVYgoT
85cHSlKcAkWl8f8oSP5zEonFHdSSLDEaocJ7pJUvxpR7sohdIcHw9k+zr+UfCoShGQmJIsPJGyXQ
mMbCS6T6gA0Njhps1j3F1XGYZL0tZb0wBVRGMCuCrUIvLAELYcnfZo+uRRihZV5aTojeV3OJhRus
ValKiIEUoMoH22iexYk4YSqiAM/RiH2lw9j+e40g2dQICRJQwCS4dfUtHX/u39G2xmE8TjbgZ7H6
/P7vp21HoriBxtECVnqiqNGUAYFXftxiclFF6SqHuaNkFIDHnaFYbJbBWdSSc5nKv3uhemxEw5Mm
MNnHIJktQk8S29c2jT8DFvOkzsI5SqOXfk7uO13ycgnwuEPvxap5AMnf/SxNx7YNOfq0rbbXn8rE
gK5F2NEm2HlTk89xV3/SDfJQxdLT/pffzrdWn4S52izsqlCjV9u6zZFCo8+CJXwb3AIlCDxm9qXx
7pmJBCZQTvvZRCSgnuVvcCuJyyu2uWCzvmfG/9fKBJa8oqWvmBE0RyngL1I7QOsLqGHtcbjJfPko
/FnNQ4YjMw3NUEx257afSS5EHZp9XXvSQLkn/MznTyOv8LbtaFZiGCWWQZhGshwfkaKhgV3bC466
W7k5cmQKPzV83b8zGr8+xDeAKSgqFnbQ/2DiW1slA9BhoYiTElt9/cs0FmvJf83N11Dk7d1upwor
YUx0w0hckU8dzob+3htYflbg0mJbeKD+wECr9I8e1iuJTLDr1ZkEqYBX6Fy/ptJDGsWWOL3Knaen
EcYID0LM27Ta9NqY4sa0gKiJGjvCWXYaFmtClLjRzrfC7DPg6x09PgmYkdy/ue3sdSWJMYO2NkZ5
BFoQqosL8le8B6zIme+lL7T7FwO8VMA+7r5M6i4+asv1cIy2mM1iLmqDR6MSjxgyVv2IEE4w4h6L
URJVT7o5D5DdKT5GPbPBokA3KQoIDuYe8Vgc3hZ6/h9z8dTnfjgcjAA0AyYhhB1/VZoZZO+0tdk3
FmWSaO4m4HgP9uQmZ+wl+rx4tfkxV/IY35x3tRRHNT6mVN5KQLOYODFm2/mvBDD+eInFOU6x6YKZ
iNFVvcxrWlu7dACyK+9EnvPf1PuVMEYbdTA7zUYAbdSN4yyNljofq+FuMH/ta+Cmv1qJYTQwMauw
FiJ8tFR80snrYBwCcbZH45RqPcfANmP0ShSjiHqRzRUyBdyP/HXGtmiux5j/5a19b+v7Sgzjoow0
WOS2wQsDrkjz29aiFIwUtL743AEkxgYismc88orPnMMpDLNelCpp1QZIz5XqPgPvkRS5wRhb+5e1
LUQFVpuuyUAaZxI/YKmpS0xQEC6N1h5M6SzH6c8Bc7p/dFNXOUzMBNNuEPc5lALj51H2MBqv9fRj
/yjb/RWUI/4+C/Ueq2dTmIlZOtd0TPAU3w5YiQ599WEEMj36Kx63+rIBhqXS4sff0hjfMChRZqgV
bXxgkC8/DYcfi22eco+3Sbs5wrQWRK9wdaxCzgB+paGWaRZYyJNsxK1jf4tOJlIq7VNdWsTRfUqA
iOlOjqff9n/XMzIeo9aErsUGNAj7cq8vQKb8Zf/KeNrHuIoqnwrFpPNEGBo/NoH6PRofE23gEJPw
TsF4iTgZ5EKokWELy31UTZaQ8TKKTQmgjsG+lIh1Wpk5h1zX8jS38KwNJvHL+VbKRY79bHZIxZUI
5hAJto17pYIBVRnaRCrIOoxjc5BvirP0SbGAYoNisPBT4JKwbQYN8NMgUQIMH1Zf3mtfKAWqECRQ
c6I8lcl5TjBQPN7WgE75A1VYyWFUTdKUPq4WvEDr7lvU/U6q733/a1/E9i1dj8LcUgCEukqsRgxj
ATRSfUhhT/sCeN+KuSNNb4ckj5AXZa1bNs9Dhy5l+CqGOkcZeAdh4pEClvNQDVH4XYS7RjwNFacu
zzkHOzxRkrFpJozRO5FwmtP7sj0G2HuZE87n2nbY1zt/y45Wns1MTWPAch5FzjbvKIqv9BXrdzZx
lDM/edz0Naqp0CkDkCOy6wfVUJO2ETCjk6eHyXwwzLuUN43PE0HvbX2eaDSxPI2RrpzU7qyVnh7p
h17i7TJsfzeAOsuYXpWxhMYE7ViIFkEX3iZpDV/3loN4SyF+OqxOCA4P0pkrjQnd4jA0Sq7BfRKf
nOgtBY7iCDdYG3P4Ywubn3B1NCaGL+IUiVOQApEg/QmGQQBg3GfYVtu3U54Q5p7arklqPKuxiqTm
N1M7eO2M0buy4CAib4sBFK4Jn2Ngc4FRBwELQq2Bd+Zc5EdFle1Ul+6xwe/tn4Z6lQ+PIvRGiIqu
lmaycDd6kcRNn6KnZWDHcyk0O8s7ew6eUvFkSK8DdziSuskP8gBxijlxFb+a3WCQTaMEmRKy4QoM
yM+mqTnq8rWNAUkr8xYytjPvlSwmKjRD1qbSgMAaHfNb4WU5ZC/Nb/EWqxJ26UUnDeutIidb2Nb3
lUwmTIyL0Jt6ApkZiPTEQ/A1eZlsukRT+VLOJVXhimOCxgRRZtOiaKX49ElbOB1orSdb8tDbupF5
h9vUydXhGJ3sjKlLjRYFWFq7wkIjkPzVx/85XRVdyvHQ27wxg+162VUmO0CmxWoMFkRUeMLPvfuG
uXCM/eJQXhRPOmfcrho9wkf91DRdVyVD1t9+ztoLG3Iw5DmOSJt3BXAr4qPgS5in3Te7f7m4qxzG
iwgjeq9FjBm/xpkxtUYJo0oMFoonlAHP3FbhZkzWr9Loxa5OtZS0Gl2gi9I3ibUE5KwXXzqSHmNt
elCD7DVWKqCI57MlYeNsIPpBIvlJMGsPrdrECpCz5US7mKDiA33vtzHsgaGb5sgio8Xrltnu+h6Q
wXlr2kFX3hWBcCv1+mR1hmp1EjkuYvloVH1jm0N8UJb6JM7FczvrR634nXf9czYbr71CgOqV/YxC
3RfTxirF+gmTHwe1Tz8n04QdyfqiKdp9FJk2RmmeAMIHQi9sgzYxttcmX5IvBY/AddtZXT8b40Ay
OYYLBtilU8iXtuottR2cJsRy9mLr8vwnednqjhjPgUlJrU5HIK7qGHVSKhVv9iR65qjdZvK3EsL4
iyTS5kSh6HDiHa3QVlikCW9+aFb0SA04dHigLJsewwCWE5J/urPGJBtNoU4ymXPkTYNh1Qlqe9hZ
AObz/rE21XslhUkykjLPS6MRMQkymSfABR1GTUWdKv5EWgC17Mva1ImVLCbHaMLSVMocaWfdgtqc
zFZsPibhp1JPLNJHnFxjWxjCMwr4JkrOjE7MJvC2mhQ5YTEnHkYlT00j/Ew1eCVFseUsqjnyNrMB
4yqPUY8FT5BEkiL4Ce1sto4IUt/AKzU/y8EWVvFePNvKcZXGhJM0i/UwobFSlsA7E1no3I3yt/3r
2vTn1xOxE6aNPmpDnCF8ZLGrFD9IdSlBMZU+5Mlijc3XRPi1L2/TwExCd6kkhI8Pk35hWS5hTrtI
mltG9xpo5/cFbOr6SgDjk5p4HHrggCOpUQY3nRK7amSULrHjZPCmI7cbcSYFPpFNXVXZgad5KVMF
WDKYn1nUCZADuWSrTXhM4/lUG40HtACvmQO3n4JPi/x1IeSuRQ11GoRnUx+9WW3wfuHhyG9/4Otv
YgJnpkqC3Bcq7K/XfGNZvEweOCa+LUKnTyQkACAOfh8thVFcplqB00rqg5kcluT/SLuu5rhxbvmL
WMUAplfGidIo235hWfaaOWf++tvQ7mdRMHdw135Wlc6AOGgcnNDNiaO2/j+q8BJlKzRBCsSc6ggU
OaUZoV+9XZLXDmkbC7cr4fgJzwhzlMkkyWgGxd3V5J5kvHS8sZWtwytL6HvXQdwP/2BwECARDGaC
t9a8nDEHFEw3veBcd/XNJYCikkZ/IIVi+wpquVAh+IqXVqkbuRUlhIC4IuJFYvSHshEfTutPK8xu
DxNI0QT05KFoWZ0owU/xELpNbqXg+wABbXL+DRpkkE+9G2S+XIwaqVBgoBUPyG/d/EPrRauFLBaI
G69/vi2kWNuhn3cV9Ml6VnQg8EBAIf01doW1CIlTmScBOtvXDW27wvuC6N9XhiSJVil1jOQU40vT
W1L3FDT+dROb/A/rxTCwJxRFL8mgY34btUDF0Cpup87CFoG6tEbaR4IQ+2z1L/FLfPs7QczaNnNe
51GvoqxE93bY3CTx49SfTF7Z6y0rds0LmeMqqnMRZCNCmLTpbX2K3AhzCTUEO5Om9Ug03NTya64t
u3HJnn7r06ImatJF4it+3D4SgDQvSpCwa9BuAcFV8Kkbe/2l9CFGZ4ueeJKtym5QB8meeJNOmx0D
aND8n22WVz0rijkHwNBuCO3QXSg3WuyPl86dkZAqvpgOTy53K8KRZVB3g08S4/5sP0RoYlNoZdZp
o9xZ4v4CMenAbkFGFIALp4zq56gfJvf6J94EspVRZnPlsJpjKNAjPa2+hP0hiZ+v//+tIGe9KGYH
8zAgvYluBTxaaReQsR+h/p2DBeK6mc144N0OCGcZT5maKpoaBGyjPduyTWwU8FWv9eVL742OeEr3
/x9Z3k0c+/n1MEj20WoflUmTU27bqr5TxW9i9Dwon0zlN0jXMZ/xP8/Ac+WjGUGNqhBDZMiEpVay
D0CdMBxxDRBL9KIjn/T5uk+ANu+jOZMkYquO2DPo+NkFKW255cUxvA/HXADTEGaLWuLDaeAXI6R1
+gAztSCHqheeZ/BWw1wBcpwmlZKicz07ja7sZk75hNaKA86yF1joYD9jkX/ojMyNkM9pNGULbh21
R38MQZtYTGnV7VGyBld01HN0X7jjbm54hunO/ALVK0dhroO6yKqmSLDW5NTDZotpFN2FRAO4unOU
UbkpdPr/rtlj0CPSllxMdLzZQUBY7wie7bJbebFrgLHEUe4oAy7ilE7BhCOPnpa3rQywFGGLgQcJ
QZ4in9T5vlE4LbCc/8/WisCvqwB2cQjQur7M963Cq61u5tlWp5qtErWZ0et9gRV0Xu+KLm2RNB4x
deBnoJIRHq/7pHz9dkGz6sdD3TYaqGsoxegUdI6MWKgy60syRt6gmVbcfZeX9tCm+k5EU2pXgOS0
gETRMp7KUrdqSbmoQ7jTF6COaZg7IWgurawds9F0zao4jGbxGA9iYUPP28MQt6sJw7FreTPi9Khe
cTc2AwrS6gZMLtiTNHhouhup+CubP13/TjwT1C1WAWOutpCE1Smij0gQJvllxFBGVlWcQYzN5gcZ
VIuGBOI4TOkyqNQ2Xbc0BtIZqjU4+ic68al9Tm5zW7rpoTPmah66ZBMnOUDxnFMF3WzOWttm4Cnt
ZsnI1Arca5G4m/TaMZXGBXmgneSy3xeFn1WZp9aVM8bCHvJkzvVPvH2y3pfOgFTZ9O1IMvQmGtkh
U1BA4n1b6sq/usm7AQaVgmishZnCr5hBRRU8Q5i2Vpa361I+VVxh3X85yO/2GCiCiIGOchhaGP5W
4qNNVJCQ29FKh+D83hn4aYyl8Gja9J9O86WWXXMwXDFTfTWv3eubtH0O3s0wkU0VxFMn6EjvkfxB
7VrLRPgEVvPrRrajgHcjDCbFYzCZCT0Es3xX5I9mE9mKTizUVXgXI8cl2CJ5aPZB0ERo7iDn5DEF
u6lgm1+lA+1rQk/+/fVl8b4dgyGtmlWJWuDZ3mZ/GdLdjHJDO3OuJ54N+vcVTom6Gselgf2RhMc5
+6yOn+v48foyti/3991hYCKbIUOWhwgmAvOi5/u5O2FOYSovSvX1uqHtFybS8IYJ6lfVZClwgqYa
plDAKzYTor024KlQRh74uG9jWfCGajnNU/BE4hKSFvUdx/bmh3y3zZ4n1cxNOVl6enhpmVKyahtU
Ri26SCHAC/rBQyzZ5J5LorVplkhgZgBJlwxi8Y/7JzdVGIUJkgYLab2ya256VXvqBIz6l8ZJzo27
UkWkCrLZYYRkXxv6UO11kyXagQ3r3Arz0/XPsInJq5/D7LU+jZVCCh3uFEFm87Efnq//f95yGcyf
gqETmglNKnoh2qrcXgZxdodC2V03s/naXC2DQf4qIEbZSkDiBCXuwuveNM5BIeJfN7OJWyszDODr
etZoWvMGjhBqGgaQeHWWBP1TkXcyOPvCRqF6Y2Jeg7LmdZ/K526fedMRg8TPi7/YIG1wsife1MJ2
2uN9bWxUWvRop40mrG25peqKhRfe1f48QnuteqaM2pg340nYcZyDDU3LIa5KMUXMJUKaMlBnO5Lv
NI17B9Ar65ewYLUy+nhaQSbRBT1VVTjH5AU+VX4wRZugy5muqi+dP3KRt8+8MhbiDpsEyokidw2q
VWLmtp0JetgyOGfBsr9ubKsTATIdP2UPFQZNSLyMohZBqWyRLAMjgmVNZcMstbEkm6bIQof3/Nrq
2/xgkkGMNouDstVR11ZudUe8S5+Hk7pLnO4oPMU+kfBdFRu6E6+8hoGt1pkPhhkogcyWrgcFhEwp
/SBOupefje+YjkVeSdyFnurEnsyrbG0cww82GVwJGkSsGoY9nQJTpNIQOp3ZcC6ijUPwwQSDKSUy
nUM9Q+WY9K8kv++VH5nCq6Hyvh3bel+l+dJ2I6R6qZrXAJ15Y699r52/aXzrF8MOMQp13Tc5n47t
6aurIIzU2kQBvDvm+rMxBJwgciNMWX84wgSRudosTaXh6uqDobCENvtqiqWb6okbpehb6fWH6wva
kiL4YJDBEbU1Sa+Ae9PpZmNXd1A6UZvaa+rkqxmJh9wED+wyZlZtSkecSj9SBMMRjHgXG91fgdpO
ljxHhzE29oZYeBUUhJxWaVCon/bdBI7cCiTmS5mcB61Agi+Ojl0nHbVe4ASpG1flh1XQfVsBVDEO
uhi2KPUke5onpZp/aFviyszytp9BJjQRthjDgCDroEFZLNFKq5kJrxeB69cMGM2NAOLXDoeHjvnG
4Ifun3JfvCi+ZIc2OUaH7Dz+ISYQBofqEAz/7dgQxwyqfTGWrqotnGrsNq6jo0OVVAPk8mwlc14W
zJYENVVdlzzZcJQduhHRiwR9Vzo4X5e7wL3u3ZswtLLIuAW0FepaQP+AU5TLPhOGv7Ipdssg4Rwi
7soYv0Bhc5Jno/2TG4uWAJj7X5ZXS2OcJI5ztdSMBYqybfkpIuqTgKKZUC1Qfe9ceRT9bu6e2zB5
zISA81rbCBg/mGZ8RR8iOdFmPD/78rJMP5a4dMo5RB2Xp1XE2z7mopKaNixJ0iiOCbEHvSXQskjt
zviNYcwP62Euq1wvCjleoHPcV69V8FJnXFJ9CqL/vlm/1nPCocL01t/+QXM4bxXVt4hmdijT8Gjx
Bp+uf7pfajnyJMU5aXDHi8VFAzeQEFvD9Pn66dpK+60+3C+VnHERCYSIUEs1njRfO8f3lTftqlfI
x5yCE0GvO4qZB6xux2N+4a2OubTaUM7ysYcE2aScwqi3U9VtQ14DGs8IAx7tFPYk1HDX1+I+JTe1
ep/x6ok8E/Tvq2tLCSp02ZRYx9DI7pjmbpInJyhqedc3avPa+okV4Mz9aEYSML9qtjDTZrK1hP2F
9MHvBHwrEwwmmG2VVQPl2EBoMDgkehDq79cXsZWY/OBtDBoMYgaZ98FUnNoVbgG1u8GqnfpEKahi
Lm3TW7/atSPLgMLUV0qXgngImRRoaO+GEzbndtgRC2KxnyW/gloEzWqrnUNuMpv7IOFsGftU1vJC
nHLMVr/FAPUdsbsLnnjubL6JhpPXhEAZ6/oH5pmkL86VM3bamIQ5puecOq5OodG5ulBwbg6eCSa6
7XFox6JAlAHC7R3RJl+ZWk49gHOk2KpKB3UPDTqZkNaqMRAVEqj5NTt9yvbXPxbPG9knsTKK0Twn
+FqZCmmUEU2VGAyXfLVEF4e870TUO9yh3be8hnbe+hjIEIVKjoOMhjTNAe2J0Ib40gXfry+OZ4PB
C3nWsrFNgetleayk1z590nQOXmy+c97xgm247ftGFZN2IE4vogNMOurmpatulBRt5ynnSbWVBFoD
x9s1tnJsEtRoMpQreJ2kP+YSuSx1gfti2jV9vctG8RViESc1lu4bsTwnkub0XXpQ8mmH77y7/mV5
B4BBFXQfxlGeKYoTyKEdm74qcNks6Bm6AlxsI24kzOkkZNi88a5xtEMO4jfxO7FQv3mjK7++Ht4x
YKles3JoQ0FAdYCmoYBWnmI6vWdYFBvTzlL/zDPZjlGz6My6SFFty6UvIqTESHqKJJ4O53Z8q0Ah
U4UsOZpyPwKhWhZBamKozymzH+JYWqH8MFXfx5lL47IdFr4bYm40qUHnaJZ2f/Bs2Pa/d4uM/2nQ
G8tnRIbOYizHoYx8U1P96y6xDR4/TbyJ461OW1yRKTdavA4qpfXaQQVfwXSLHhznz8wwt1VTF3Kb
SDR00twYInPdtJMHjrdxvpbGXFfRYOgRyWckmMTzWN4tPP5z3qdiwtigAkcR1OKQddQjC3kYa0i+
ZzyyS54Rusj1fghxZSwNLoxW8if5KTf2+fj8Z3tBf8LKRFrU+TxKSNjWqtdMsUWMJ5Ly0n1vJJK/
Atu7YzG3UiFgaMIY6c2O2la8M19jStzpgKD7pX3Kn2K7/bS4stUQC4S/Zye664+JOx/rlz9bLIMO
xEC9ykAlwwnUY22c+vLWHDi3BAeANAYXciOr+nBK8bwJokNZvrakdgox8BaQp1xfzHauCWXKf7Du
12IlUUFaABckPijl3OgBHWzh2bzX0ZDaWIOPMA29T5xzxXFJtkqJYrxZkRoX8pjuSmgqo8IMFcvR
5qxt+yb8uTadgYio7wVES0gKdrRxwq793FZuYvB/ybvA5mW3OHumM1ghxUHctJSjqk/RA6gjXftQ
xTsD8tHXV8X7dgxmLFEpxLXYE0cT99N8vyxuoXISdfQSuHLQdAYxgpGM41hNQIwytmTZS/N7E7e5
ZDXaLlae5/n+z5bEwEe80KGyHNkReUIsOD1C7N4lhuFct8JzdZ3BD1StUiMygB8zXnTZpbWUY7BP
7RZSbpSXRbVFLsMeb7MYrABlYFBrI5wirXyzvWS113eczeKZYLACGiBKmeu0YAC1eaJlB6n+0Uc8
VQS65ddcgokbwiIB4bSO187YeUG/m+qnP9scg6Y7V1cI+I2SRu/w3O7t6oTeeC89U+4c5Z4qaYc2
ag03PIJkzpdjRyZbsCbnU4XHaNbvp/g2n7y2ebi+LJ4JBhTUulHCss/wCJ2cIjhqkVOmnIcUzwSD
B6GUo9aWYBVJZlgF4KYtHjWeEc72GwwiTImw5EaOYCsKj1N7NPU/c2J2mE8qsftgWVacbKisSFEP
pI/s2uTt+L/k6X/eCAYDAfogzXVeIKH8T2V56UCb+J8qy2/CEFdOjsFAQCdAdKhARedtZACsDx70
AsAiRxW/oKlq3phP5pfiZvDN/ewXqIOghcspX6+7IeduMhiM0Mws61IaAs7Z6DWC5Ja91FjFjMpv
XPEyz9yPzGBF0oRiReT/FUN+JrvB4vj/Ld/T33/lG7MU66WOKk8p48lRj18G7dZsj1P1IBOELveq
/GfnjaX7T9C4VS8F9hNdVlan63a/vDQpt52acwez/P5DPI4grkfsQvzZRXuyL9jVsT5rYIsEfSON
c4XPwxNc5Si+8poyeTvIFupiVS/DCRqCTvWpgERua2VO4IyI0TzEgs+pxyvT/UuG5ue5NBl8yTMU
1YMaH3U+ZKZFKfkjT9vrT6Hff2v32cF0TE6acGvEBkmhd5MUV1cXTrhU0AFP3/K7dKihtWK0eSP0
pbmSBXVWsGy86vuS10nD/bYsBBGhKvv6vRQUToCg7L25pbB5B5IizLXTwSCQJsi5PvXIORGp84YE
BGup4aE1cSCjJWUDZ7yHZ43FmlLMO61ApFDEKEm+mjJy8/MXuT/288IJhbluwyBNgLkbrTBq+iL8
G1Gz7mg4aFCy49ihnUKB2/bedSy9fhWC3/Sj38hqrorTkCM4RpDfQHstTU2OKA/PBPNuSYqmq8Uc
cG0IoiNWhl/E09P1VWzfCJA9gbgGWvZZwYZgLMuspC/MPKgtcXIUTdrJtStNvNGo7bW8G2LcvVdm
ExnCDFu0WKL5Y4g76/pKeAYY7xa1VgtCyruoaZPdTKVP61zXTWyHWO9rYFx6hroGWWYdgaIa7hLt
ayb3+5A30vJGe/3rMX23wjhzaMwtssEgme0c2rrb2vGX/K48gzeEWJknuCGETy3dHg6Uei33TMEi
uwK9cI2H7JfhRifDTW/7I28ml/N92cFRMTfSSRUAzY18SctTP/9eu4vxc+FvH2aFxEstBbGEiOGt
LWRx6tQKXeg13Il7847icHZWH3NORMRbFROY13qTiUGItEfWgqNYvtQRZ2xj02fA6GCqBEVCNEZ/
hIkpxdC+JOFZlkRfl+IZrLAJL0u0uYaVCWYNZg96tLCFeKIZ3ffaU95zkJz3/9mXBQEFkSri/0vF
uRYwWMgpBsqbILRaAP0Bq43XF4WQNJuQXs3JtyowLWnWLsaoP5rVCOXubgeBKAitNK9iSRxx1I+i
0t/lNWbRSeiCQu00ZKCFaYzM1tXprlN0d6oGsGcAY1pR+F6OAgSEyK4pFheVnIpz+2wGnatfzwQQ
+VgJHRhFMfMkC4ndR9UpxpCVkclfw2489lnvSOh9+w0kWtlk0DSvVaWNVSR/wMXxnA24ZKPpU9hz
2Yuo67BYpIgienCJDF48dnh7HuRAKglQu8WcOoQBwJu7+JlFh/nwDuf4wVsT9q/WCIQ5iAgdDnZ6
LA3QvlfOqCHRa1ywIjs8iHsqnCXseZMKW9GJAtKY/5liPmCZ9DISqbTiMoS2goYlPfcNDOp0Smnl
WuP89+1aW2PupjAIQqHX8Rm1aC9DxxfDZ2bD88OtU7Q2wtxOAkkksVgAZZO2U0YvBctFgJi5L63r
i+HZYe4nM1WjdElp6ah6hMLjzdh8McsfST5yHlibvdirBbHZ4RDq8yjX4j6gnRcyIvP+XP5luuRz
9mOAwmjuiDvhMfNbXpy8+SRQwLQCsmhiEBSnP+IRAU10I0549gyecZCsxBl96Vi9mF9nr953doUX
Qd5ZvzPACK78d7MMjleqEoW9kKADl178px7dq4pfPjYwyD1qW9fS2haD6WMpJejMxBJpuba1+6fg
IgtWcVT9BfpScWElfymfecnDzSIxlSBDBkfGUtkiQxNPcRvT513r9s8YXXeGnfy9dajSeXT3G/MX
sPHTGOs+SVuO0MlB9jqsg9SK5dHO89opBYkXuGw90deGGHfpJTUNCcETffA6aE3SnmPBTw68AGzz
lbO2w/hHn4HZbVEBj8OnZi+8JhC/lW/NN75EKqyGNw7n/cHbL3a+UK7BolCH+ITiQTtEtrQbMO6f
70WnfsjsjHOnbTHOfNgwJgwQg0gTQNyPpmp8R5Sgbk07R3+VhFrAqd4jAvSDG+minctd5vPO/FaM
o4BiwFBwz5kmO7iWFkmYFXR6t47+UgWX/Ib6JMRg3v8/c990hdRqJMR4x9BhiAVSKQMvJNgKQ9YW
mDumI6WWSCZO9CIKkOrWjkldeVKQ7I0xspuk8KdKebh+E2wj9GpVzJUTCYoi6HQklF7YwQ9ix+4g
Ws0O7EB2ezshOUXnkmeuasrmFSQTSP3JRDFk1i8NeTTKRcFuTWZuGXJtTfpDUzhjueyur3AzTAD/
tG5AzFAyWT62cOySTJuoW7Repd8V5tepv4xKaPVjy7lWNxF5ZYrx/nkxeoJpQqB/YViyMB1KjWqz
xP+d5Rhv/fcVMdGqGLfhEKpoF++KwYoK05qTwDYVlbOazfTW2g7j8Gk1aguJcZkJ6Io7UYG3yKuO
1W46xBdU2bhaZZsHeLUuxv3NEsxvmYbKgSb5uXZRMk5lYrNquF4Q4+tDjpHuSNRpKCx5ox+7zQ7Z
0It+Lz/MHuXyNBPoH7nX/W/zalmtiom1ZiKhJBogPUP84FD7ZE9nmiqucA7H99hWnUQvZ7SLoWlX
lPwmuVWjc/Ibw6Vrv2PfwUVB2bBp6UEQU3vR65elG3etkh6mIn28/tF4q2HuydYMUq0dabFNFe06
le1kRjuyyWN745lhQqg2Saeqp9MCU5zbSaRaknQXF7xul02oe/cAjYEFsw4rrQ8AsWZ2ayyVJZBD
ke2NsPgzT/vl7TWZYlY3SNcGhT+MoBecD/n0oneXGGOHSn9fKzkHIngrYxBCD6AV20hIoNbkc5Cf
yhl1oSa1AmP0rvsDzxADDaLUBC2euFha/lImN2V4Xw/2MPL4kXj+wABEuUiVEQ/I9KSZG9UPkW7H
vHnz7RBw5Q0MHsj9jPTZgEtevjPszqHkiRnCQNQuezR2dhDO+Z1m8BXssVF0qIegKY1QHikrO+ow
ePP1+ubwLgq2OYdUjS5oRkyHN+mbIHVTvwnRXF8+0sR9vws4Bjne8Et/Tq4IGibd8QnB+yeY4DWM
+zsDdAVq1XGAiO74L/kMmjWBFjJBSoN5GCj6OJORMoKS5JCKbjkiFQQ19fIk5q7c8oKxzRtwZY2B
vSUpDakPkKajwZgIVsFMsAV3sLObyReP4W1wwwuaNz1+ZZFBwFQvIz0OemA6nGPMUJ9ISltreJWW
7at3ZYfBQEQrRt1KuAWD8+SgH8DvjujJPvXfBvetPneE3NbEue95e0fXvspJkgDEDrmAckIoPUpU
LSELLGXyierNsZsI366fAt7eMViI+Y5ZqwsUrttpV2q7Jnv97/8fDkgkUdMMGRIXH1fTl4j7UHeT
HWH2TOVW0Thfa7Mnc2WAhYmomg2tGuHqs28+gKTittvFdgcx+sSj7/zcbo7G43QIbhWonsS3gd0l
UAMXHIlHvvM2EMMeuvUvYQ4dKsig05/QtJ3sl5NyjJzBSvfiSTzyIprN18/aEnPgJLC99hh4pkxn
82FysE5P0NFMZt6MlaXevWWoOpCQWcIl4kTxb9KJ11bJHD0yaI0Qy4hxMsw5Qzz5AE3ds3kUQQQI
Qb3yEHnoAgK4hft63z8UZ+FUuKmjf376u42qsQXByuzKCRKbp8K4OQ24/i7Mce0UMCANISJl4oe7
9FnyFnhA5IiXCdkDDSp8w/Pfs1qxyAkptgBpbZk5tK2+5EU+ANul0th1enzOmu4US9w2Bbqz174+
c1y1JVm0msbL9C2gOLEbONojVf0Wd+ql3F0/u7xFMeFLW6NJAG13KGyWx2YAI2HjKsH9n9lgYhfw
6xtBMWPLxvqkKrdLfohiDsRtZvfXm8NgULW0QbwIiCRo29OCoW9jT24Fv7Fni3c8tu74lSm2iRDy
B6JsVEhRazKxiEiOBtrJMOFh5YHIKY7x8IbtHjS6BuKc4OyG3lK1Lw8QaDnXexq68Ba1GSmtV8Xg
TZalYzaXSEaMh+kbQj9QhOTgdPL0O6qYbuJt4F33Cq5FBmXQGTnKY129tclV+9xFm5z533pUOM7O
NhhKsSkMiNbBUFXtMA9rSYZTcemzea7IthmCBFEaFWiTI1QS7WGf3GKa3FIOlNWTm2mn3+gKVrCt
hpGohpVY4viaO81XPWmX26E/AQcVm8brvJhsM1haewkDFwn4KsehhZc0IJduQPCcRZZ2icFhg3am
ZCe/1K3dHgeeOtzbgNe1dTIQ0mAkSwxD3EgUE8F4d0yc5jU8ZA9aZU3H/jwdl9B6kz5EroSgA5Dc
NgIH/7fCqPXaGYjJZA00MBmelJrsR8Ve4ynGbb6/VgbYBsMO/R+iRGiTyZdiH9m9H39pXsTvaI9H
L6UXO1pucRk5NrPwRNRlA7TcePuxuekEROVjOEeYkrAlRFOxi6c4sXqHcmUYN9L++qHfPoHv1pi7
rQ9QgSpneofmJp7mBTBmOSiVyMGWbYh+N8O4aTRnrTnmKO71OqCsSWwMG++kpHQaifcwp//qV898
N8V45tB3ajIZELBAUc8Kxs9d8hAar4XuBeXL9W/H3SrGAQs5yqZAQPBJuvsiuDPnQ9fua6hMzW6S
3UVQfJuDwkInF9H866Y52/Z2Ta3eKzq4rQe0aaALQd/F+gWTV3HDWR3PBBNZN8E0YqoaVBJy3TmK
BP31VB0eu7R9vr6Uf4Hnnxv29pVXawnkieT6oMIFpdYSYtMhWe02XWOpEHfp67NUn2Jll5TZMTdk
ThMCb5HMlSc0qi4KHUr1RPMS+akeH3KFR2i9DVPv62MCZIgMVHoYACp1KHjUk7ibq/QP3YEuc/UJ
87kpdUgWIVsdanZU5k5VtVYXzhwz1J9/OVqoWEN2BwlUojNm2h4Tv60EPISjo/TZoX5M6ZZ4T63N
TVmZYTAp15M0S964qRLwK07Ebwm4b4OIs/fb8c7Kjv7xqyVpsrQtzQ0NIJJG8/E/9CzoWFfshOox
cHtyN11hZZHBJhIVxlAHiESMEu82iPe+yJNic84T7/MxqITcSSibtK+mpXp+dvEwHKsjDQeIVx0q
23QwZvU7D4r3dbEReG9KUQlxMhzh4RCFo9Wlx9+Ss4Ks5U/vY0Nv6EzN82jiRVEVrZPIl6aO3Tjl
ZRTopl/xcYMJu8EdFUlmjqCiRLzS6XdTm1og6DbNG1JrnACGs1MGgz6tII1j12Kn1GofYU4o9KWA
x/DFs8GgT6lnkaSVQLgCN249mS5agL8ZGqYVr7sdx7XZIDuK5WrKe0BQGu/U9DDy2Kc42MMG1nk9
C6SX6F2LNAOwZzeCiAURkXt9GbzPxWACJLgMddDRNS/HZym9K9KXLl84n4png0EBdBDGaMOm75HC
mdobSbMG+eH6MnjYZjAgYBZt1pMWUN0fFm8C52o6uB2iyGTXnStbuYQvHIOc/WdjZaoU0U05IKB1
J0d+07mhLSv6k+kjF3WLzD4P5zZjync8YEdyyFD3waJgieGP8Aad0/fpIXCMygpPvaMhN1PvS9Bo
8qZkeV+WHdFRDC1OdAGhF01shMfWDiD1PhxM3ziGnr7n6knzPiwDEqTpS0kKARLamQq0Krv8TDCs
YqIpkyo8/+4RgIAwUTUMyhDm+s2atAWeg4MoFI2LVs6HKmuRUok4+7e9rnczzEnr2k5CippOb2W7
ML4kAS+u5Blgj5mhjCr4GpEWMufXBpJPsay/jMWI4kx2Ukw0ohEwhYIafCZ1abVNaUH79C6YiFvo
5f3147GNXu+LZY5jnGjqLNBbJRLORflUaXtN/i6EJ6H9OhrfKr60oLx5jf00yMr65osaiHlA6WDe
ZmSolLDuQiQBXpP9xctCbAPauzHmqaDKo5AkFQBt0NAwJudOkUyW2YT+9Y+4/R6X3u3QRa/CXH0U
BSGm2qDBGR3g2Z5eBPpN4JGH4lk/QNEdWrocL91Ob69sssevDiKShmCbnakm07nYh0dKP4F0x5FA
4iICO/foQD3cUz9zVsv7qtS/V6tNzHCc6xDxDl2ougsu81PikIuJyTHoQOVOU0Il1+KXVHiuQ3/X
yq5uJGg2D+ljAihONT263XxLO1HQkWfHvHuDt0oGbcRUTESMWyEFeCr2waF4IGis+da5xKPzf6pj
AsMNzqa+8QX9GuS9OxKDPYYY5pHZoUcAvUp38r14NyB7RmWV4gNGLt1iJ9ixTfVLxG+CP9zw1al4
q2awSZzHTplorXgIvmYkt/r2UySPFseDtndSV9HgCMkJmdW419NcGqC/przps1BZAOXFRBQQXhQQ
pPDeANvZEOmnNTYnoZSSHJoTcjzEzy7KTnADdAYGeEc1PoSPOVu4/QHfjTGQY0A0KagE7KBhRLto
iI9CAokBNd9zPiE93r96yrsdBnLKZMzMiJQoRiOZBM0yvBGFv3Pif0LhSVafkQGcTs9iM1ZxbcWB
CKKrV2H5MhNe9y3v8zHY0g6LrkINHDmJMjvUY3o2VBy5KeYUirfT06vF0N+xxpK41duogU/QNLH6
TTpJOFqLr2GYGdOa3yk3mcSxSbbv/fctYxBFV9AupVMer3labio0WtpSh5n7SG58pRhsocoEN4/V
wxhNN5WR3xVoSbGWsn4aevFeadB4lXSXoitO3QyhqJb4kn4/kdYfy8IRhDa2Wn26gWSlB+0LT5XA
HTcPTpjV4MfW/LyFmF1iYJylrO7iUlFsvZduF+m2i9pvki7alWrY0xRqTrUEuzhBxgtjROGY+/UY
yRwA4H0JFubCiExFhkMyBbcYmUVCjTcdstnFvfZWBsjCdkD1oUAQ3rp0Fjd1l1Nkx4fIme4XewYp
e2DJFmaB/bDgMlfS/33tbDJBlVRrMkK3GS1lTeOoyMxjKEo4dMVOWW61dnKuQwF1myvWWII9ozYU
JZ8RFpvNaFXSUwmFMxHaBLw2a87RZKn1hHFMSD7hagjk81h/mVrM9vAc418eMT/PCEuoF2aJ3Kcx
sgLSw2w3qPVpiaN8IXvV/6eyYXK+3naW9x0J3ggzVkhQdG2KuBtAKvraobkN9sTSrOqGlk65LQkc
0JbpuVjZGiSp6bMaT7TBmz7Nbu6WaI3Kz+oX9TD4YcR1xO3ekNXiGJjrzLgqmgGnYJIsNbPrH7OL
5xPGWedb47ZyxUu8N76FtvxbTEOr4/c2a7laaRQUKimFFvOmquBhmsKaquy+7cfddd9/c+5rzs8g
SZyMtRnT4Sw19bQnw9c9SksburndeyW2csktGjBJrunTZfIYXHhngkGZxJjDqZFryvp3a0pPaX5K
uImy7dL+ahMZOBHGjmRNhjBCrUxvAC8QJL5vkWLwwhgTRZmSHLo5+SGnkEKOZU6Hz/bTRkajgoZx
KRn8kx9dtihyMKFNKIKU8S4jfqHu5Fa1A8MXKr9WT4n5bKbnNAYR0yUWzzXhzSxuR2+YrhAhjSNC
ppj5AaZchqFY4ge8T2NS9RXdR7afO12+/apaWWM2dOn6WpKSN/yZ0DBkDtBPtUo7/6t4/TZ76amw
cHfsZcEe0YPw/bozbwclK+PMRpedUTd5iQmu1m32utee8zPUXqzyVD92fug1IDrhzcJtOvC7Sfby
mNGC2pkZehornZxVQT0orbTrY5kT+/DMMFFxoaERJhMwnCzqL2JeWUt27DJe2X279r9aDBMT62Ra
poESxVHZRzq4C23CBGqBsZ3dDi9y9U/dv/OLv9qX9MX8LOqcwIa3TiZGDtu+TDWagxMgLxItZJeF
jRPpmcvxFLqSX2CPSBq0IlQi6yyLUxiLXShHCCXpSme3tZdds/tWviUWuQ0/IsfY/5H2XUuO40yz
T8QIOhDELY0oqVvt3cwNY8wOvbfg05/kbHzbagxXOH/vzV7sRHSJQKFQqMrKFM4EyzUCTrd+hTJW
Nyul/hI0h/aoSEnONzOZs68S/H8sMoJrA4WFiNQ4c2lZOXRQvdysTlYRSa6O9a69sIRiXXhahsoq
ctSG+PilVd1wkjH6SJZNLAOzOOrKNMXokRn0B+2K+RPoilJH3UtFmzbTivd1Eyu/JCs1VLhxiLVb
62i5VAXIzDGf1qdM5NazY4XShuH2pXRmU/D0eGj7cCS4+bQ4Ok3T8map7X2aYRw7U0+pCopdXXUW
NS09vhSSnE22deu/nyUXZJytfjGQsnHbdngz3pBcNvW97Yo20UxDxcCdmOz2cUTbVFvvAbA2tAmw
Q/yW1r+IvKq1vXnvloSgpVXl3BQjMpha4bjYLPWadPSWzsXVpC27ep590qeaY81d7TR97VeYJsq6
xk2lbPiybxa21KJWavd0hS1hmr1gbkVjj7ErncqAB+uVLR49jOyamGbE28QUyz96b/aJ2WL/xmx0
KZJDMpXOgO0c/1JLCfHJZn5/Zkys/uQKqDBKrcE8DEczfQjCgwYSx/QGOBxpk27z+UKQqmDYguhE
N4UINk9FmydzjE+57z37aOwrN1cd+6lFPbY8sjsMMV2+CbYuHNgBGovqkHsSsyNUgQa9GScQJ6nJ
o7rEjzPBOLZU4nVzx87MCFeAktsKSxlEqydGXGs6tQp0eDEGWN1SJfhvXyQs4cAb3uvmhFTBfqTm
rd7cR7rk+pR8jZj0xENtlQtDh6c27hQCFJt9KvX7ZLnuKy4JVZskDmcbJAYSFV0ypFgodcLN22vg
ZF3tqkCdSb+1neQOeA5I1aNb9ok1xFwyocTEMLZImNfwdCmZXuBus8ElmoX3nY7ZrGU8XDazmbCS
MztCIJ6TqiVljpPbeqO3XGdXFXgBe8d2ukOBVgDg/d4iySS3ghSxNAZ8o2ETSxwQHKiaJDwaUVuJ
f9mK5epzhEfeLZARkpO1/vY/gtSZofWHnF0yjaLQoq1R7qjL+4rvkuSLZPHWM3PJwOqlZwY0nhro
ngLs3oIOOq0dDI7rO3D+rfR7K6dWmTmtA2FoN41czEfIAAXbm3f2gcKZnoYeMwoRinCdn0HqMd+F
Hscc8Y/FTb6kKI3Fp/LH5U/eDFZnFoWjPTOyHj3kd7YBktOidGezcoxUloRLXEQcAhoau8naAjVk
hX0juLoxju1O8VezsNzL3yNxEXFmcLaG0qCQIEajlvuU61eZVf/8byaE7IDHpOr4mqUmHKc5G49K
TSTRcPvSet8WkcZgqeyqiRekcu+thOJvFtq/WwmlK8UOyLZICBwYki+Iregrtc1aCItdbjrld+hz
gGVJ3eHMuXkQ38tcXmZ19c+zE2f0fYpxDBxpxf5mTYeZJbvQXhyrl1GxbBYtzqKUyO098FSvjQat
Sj1QXUhQuo0bfW33+lu653tp3WB9PV+IJGKNxjLrbJXB1tE0Acokgp58th+ar134jZlXJqYS1Sxy
xuVQJbvL3rl5kZ55jhBCUK/R8mxtdmn2vhx+QbnOnabHMMd9I5uelsQOKsSOuKhtu1whnob1Xa+f
TWuvZ5JUUWJCBAt2Gob1M80G63NVBsvYu6VmHPQw8S4vmiRqiHDBlmdmbaxfMi43tvGQyQRPNlsf
Z84nIgV5rEaqEeNiUY/1CsTxViG86pSd6HPybAQsqHYRJnVCn+8/A7ggFjHQ1dV0U/09L3h2wtgy
jVa8ILMyp9wFm8Oe6+hE8EGCkN3wuzWn+p+++++r7cyMwYdcAUU7LpKJ74zEUzCKkDUERea7MJbd
0xtR44Ox9d/PjIFYZqHg/4JK+K6+Bh/kMS8dC0AnC6XA2QU/+L51QXukSi6XrRjywa6QH2Bou7Qq
BuFukBA/mdAW6Z3at97wonchZC+xtuH7H4wJJ7kadXUcmrUaQionmUZXs4B8kr1WZEspHuIMBIUF
0ntMM98bKNT3u4k5bXy4fMAk3yKm94OW2yNEDjQv4qBhIY4y+SnAKZ8xQgxGVZUA7Gd89IolM5Z0
hpyHZ8fkWBT2D50zT7ESCffVRrDAvrybES5KqjbNPC3YFwPqceF+ktEj/4uXvRtYF/PMu5tpnrW+
g5et8NXcG0AL5SMNvNf832r0VAZj3naBd3vCaYp77E5aQbpdMR40gNu7vRm9tLLyzVZO82HdhMND
ehVPfpBfevap+DbcrIO/WuTkOeQK13ml6FGGMtl2uvfvEg5QBnRuq9IUdzCKN2jTsKtQkVwc0o8S
jo+WdxqlMZxhfFtVW6P7GMcV76112kHFIIq7SGLfFh4Jy4gqjc7APYXuy0fvmKYWfA7KBCH4g3rT
evWh3qUY7XGWfXgoU5hewfttMDmYoU6gi5H60Ofef+akvf8GIQWuzHGszRrH2S4feWjvAelH0SiX
LO62X75bEc5zNpQVBj4RmpZmP9r7qC6dMYcakKQqvO0m72bE88wxFLzMiuYZ8VWHoDRpD2kiUxiU
fYtwplMUDM2yKkHHmu1M5THvQ2fJXsNKhpT9l+Dx/jXCYc6Y3QMhh63hxFkngWMvc6MKN6O+Awhh
Jyt0yxZPONTd0AI3ViNWpTqYNsz5Lk8yvzaJ5P74XTQT8ukPXi+cZaWvm8hMcePHB22nnhIfZVf1
sOL6zT2uXp8fjZU84kaqsro62SXDwgFHuaFQqxnH7W9wbO5V6F6tiiC/QdU7UzI0vjrbBXMiFjfh
UKoA4ALOiLCVnVoZuPhfAtY//kGE8KEvmFEI0VAFRFx1IWrgVi6EFLy1vgG8fyDzD6k9IVRMScTK
MIW9FfSzjqjGj5B/BosPO5p78uUT1J7nfiLS8mFQNrag06l5ZbEbtR7Xy2EaPvOWXGvJugXybrT6
xGp5R+Mwa5ZZ8+Yfq/LvCntF+x+TBO3/x9z26tp/uMS7MbFaHmL81ahLYM/TsfZZ/E0zvjZz49rs
QY19K3+7HNq3ivPn3/b738+yD5332dJU6FytDl/sGxdk2ns8UDyACyTXyFZr/4MtwTkwNE3NsWw1
dMlmD7r039qnDqS6mOz3tYfBm1/Y18VddUJREpB85mbgOltV4XKhY13G/Wxov9u1f4t7KBCod4s3
Evy2eNP4i2zwaatF9+GDhbumHZFq5S3CWGmQ9dY8DqTe5yoYGgyF7ZmdHdNlcaplCso2lHzy5gvt
7IuFKyhUmRK1vEXdSgm/KibZL2V7q+bY4l59UOLElazwunmX/Fa4iUi6dLPZIpT1qEQn+8Sv1oJS
9bbSdme3UhpB2ecJN1GZm3lpquvFp9yUA3SC32h5F5mVy/KHy1+2GaPPFlK4ixIsotmBFNTr6ruK
PSjSTFlmQLhzqlxN7bxARlKbqANPAa6cE/+ZO8CT0iOKzz6TPja384b3jxJfaH3IWQi+Vixflb2M
2nxdpUmKdxo0faqQOlE43LccYj8GvwoZf8ErKEhKGaHNVgEczNqaBf51qgOILmwiA6EBt2moefpX
4ky+sQPCYTelXrhT3wx3RYeuXJqS0sVWKDg3Kuxn0w2k6Zdeg5DAN4XeUzywBoyT/9+d5tyIsKft
Ukd6PSCZxaDdg0HUQzJ0u8smtr+DqPBy00K5RzjgpOYgaGjWW0l9pNmvWg8qXVYm3sxjz9xESB9q
ZayTSUMbi9QnvKn0irh1HiyRrGGwfZoJVYEtsdBDFRyBxGFCNIi0e2MSHhekyS1gg1kMvFVlO3ZX
fuZNDynn/5kTXID0E9XmGKWDtNxVysGWVay2tkY/+/vC7g+8tNiQ4e2bNIajgulqZG5n31/e/82w
YQEQaNmY4ICAPQLy2c09dFNmR+scV9O3bhGX3+eh+37ZxOa2nJkQ7i97DJUmyVAqyCjowaqjmWcO
S4oDjRJnmd8uG5N9j+DPbVbTUVciIGWHgClvi/n63/6+cEHlo5kV+kqfZdbDDkyqPgr2kiO5vV6W
qulQC8B/hONS8ZLXJfq+GOKPHLUbfE15a8LntH22MxlucPuNhPkny7Qsk/0hSk41aCKkFs5/9LLs
yK5/jI6YGnzAOFqCeoTqQa9s33/Jwbt9eR03P/LMrnB40gEUNdaMfTL4nc7vlYg4pQnw0XWry2qi
my5xZko4R7mmhmELeUIv7vcDDZJChq3dTFreDYh8x4yUtWUreD/0u3k3erjjA+Uhc0mQP+hX9HB5
4ba+xgDxoq0SiJr8oWqSR+pozEuFhWsxI2hOOxLx/WUT2zfqmQ3ByVX0cqswH/9+v9JroJMxgLLH
cNJe/zlyt/6G+vJVIblRt24J6BFoQEPamm2KPQcdauLRZCOclnHhjGxw1OjBKH+QT5BjQpyMkrWu
SLCMwvFaFs6UssZtNNHZnax8V7IykCzgVgHg3MbqMWdRlZqKrakNFjC+jr6tFZXIz1xQ9RTX+q4P
wEAjqQBsZmIGBvBsG0Gc/CGFkUA8zmo7HOPOD4PSy47Zc7izoKxT7Ph3qcjhlsMbOkQoQENrQOpt
PdxnnxfipWdOCt5B6QFSKn7iR42jPfDdWkNsvrOnz6zmmTkhVpR2kmRFhdU0A2NXQMMRbaLloffJ
cZ3vAhfl5Fy2uHnGzgwKEYPrcTOQbIH/lxCReliUvy7//X/ZLmpbKtJVgGCEW2rBFJgSD3zdrtmL
rlblEvBZuut2pX/JQu26POKbykDF4X/GhNMMOgFeGDHKiK3+M7NurLByh/SlnjB/dqJyTPN6fi6Z
E5xDWboJjgjniA/KbbFfrrjhsK+/0QBBnnqSldzeqvePE3yjoHWj1jNAFeSxPsyPqDwEptcDfMCv
19GfSdoala2m4BsdqwdliRLQJUAUdgw6LQUw/Etf3y382EC39b99n1jIKWlmDkMPVyxi14bsAQod
B+up3Otfhl1+gznb/UgkNiVLKhZzmiW1skpdNzCMj1ZIv9u5TAhjaxyFnPnk7wNyFkG6MmzqIUd9
yqrddiUe32GEyl2hRO5ac+bfZYdgs4pyblFMdG3MQZocC9lZr1Hx0PRHkx9p9xcQRk5ifjVtdzQ0
SRzZyuDPba4rffaVE4mGugvxfpsU7J2VO/FcH0Hz6192EolLim30ycyVmoX4NDbXft2fIvpss/1i
LVC9b5yBSp4Mm9W+888SAooyJK3NoVXg2V8hqY7HNr1ZhdVKP76XloK38kQDqBcGqhBML4n92Zmw
VqkMxP7yrfPNX5j99GOvfB1zL321nBUYrzrsrk8d8pkOp2HYGhiuGWQkxXotB/Wj0k8AxYTx7JhG
4xRj7EUxpk/0/ztgBVCLfyyJZ3yJY5LMSoMDZ0SPNTgX5qjDaLYupZbZvLfN98e+sHE5XaIuCktU
Su7r62iv7UMv3NP7lexB8aTMFptJ0Jk14SKwtHiu6glpMbSX1z4nNE5eh8kZXRYgzXeVgy7JgjYD
FyTWIL6go2gnvmVji/PSWKeT4mzcVWZytC2pP67h/Y/b7cyGcKSbORtqO8ZeQUIlaF7ILgNbM8NJ
e9bvJiRAow85Go8d9D3zellk3ownZ8aFtMFuC8q0FFle2t4XYe/m/Kj2f10OJptp+JkN0UfyOGrL
ssbh5qXXkocp0l2S6E4ug3ds7hYKdrqNJAjvGeEiHTVM7kwLTjay9Z3JQeG6fEKdCMnpPybE2aCi
VIvMRP3ca8PbRX2aE5fr+08s15kJ4TWhmFpozXRCiNfqp6bL73sWDlA9KdwkLn5dtrWFCMP3MAOS
YvByBICP90laJXphLJiBoI/NizE6g6+DNFa5KcATbZwiTAzsxntoxmgQ3ZMLfm9v2Lt1wTNaq+VM
bWagBLskqMzpQVVq2dWy6eG2pSMpxgNDE3V9Rs6qsAxXD7+ePRMYe/uQeg/MpV9TJDt10Jeu94lF
BQmvqkHrjlJLfHcCYZ8UJmtXfBZAbmtUBAEH9L4bLzlA8KJw5mN0t6K1woflyySDh20dN1MzMClP
oVb3Bxtv3JmGMllo7kzxyZ6PfaSh5POIx9wnUhEM3WIGahVeNcV7lFpE4VmLrxyVkxX/pMbgUzbv
JGu5sX2YXtFV2yYqxmdEK2VodqVld+u7RsNLrQroQ/5q/xzd2ecHvucP1oPxU2Jzwy0/2Fz//SzJ
auJZzWkHtyxqcDV1bcDS+VBE001bTVfzNARl3vsGIhid1QB0nMdarz3VWAI9MyQX+UayYjMGBnjT
tLCVovdCchr8NBPyvTm5Nvp9r35Tp9OC3IgyyXZuuM0HS+tNf/bRVplnUCrG3dopfmrfTyR0UlwG
pQwetzX38sGQkDaTQqEJ4yhCp4foNU8c8wiFqitNdSn3cJMDX9YG1XeLOjII6sYXoqQGFn3bINaf
ENSoLZokTEbIYQx+l39jMGSBJS6THP8Nj/1gRvCeuS8KkvZrwKGZM3AMCPbXcSYpbcmMrP9+tltN
1tuksNekoXtI+bWi3ZM5uHwMZCbW5TwzETa0CwuGa7vjtyFoWKL6lo1Pl21slS0+LJaQ0fFaV+JK
q/4+3iXIrNAodS2oLuj7yJMJ2G6NgX+wJjzt47Rruj7CqnEg/l3WDl6XJdeDhRsvH8HFZvktx2S4
pd3FRPF4tzhdvjTOUhIoIucRMFm923b1bU8r6Jwt+4RQDPsz+sVMueTJvAVK+PBbhWQGLKh2X+f4
rasEALgi3e5YHtYpsfSW3y1HDJ0Gq0xhCsKD/+bA5jq+fLbxht0vc6fjnJQDAy8e9cY6/SujUf5/
jzjnXyhCCHO7DLWpwBeCm4JFtaNrj4BpK6rqf8bJwFEBLU4DTUmxPlskRlqXIwypx2Rf30IryWGn
9aGXAe7+iTYuRtDejQlxtB50xYo6GKv7t2kEMXMJIqfkE43JD1aEINqhb6OrBZodwAA4GvthD18K
0jlT+q2UlRY348DZBwnxTNOKVsGAJxyxCt90iDAnlQoKA5B8SbZJZmj99zO/YzEN1YwjoVgBx4AM
ouue+OvUICWgt4YMyyv1iCwAbTwp14lBC6VMdKypKDw1heCf0NGAQ35hTt4qf6H4P5LWW+Gr0Jm+
rSSBe/tcvxsUZ9DQabHHlKLN38/pLuvBMWWlGRj34/tszr7VpvLA2PLDUMKbNrb8sjXdQYX0O4v2
vVHf0wU/Ep1OZeydsU9lE1/bWwAkGfJlPPzEMjwowaIsGgB8iMgVr/zSvlFTWUa3HgDhvYsVf7ch
BOEqn9S6Wp+DLfgpNK9xWxxHf6VPLHbQLZest+yLhDBKWMdJ2KOamw3x1zwqdywegtwe3iTOu8Hp
wFAhQAlSJ2gFifV3jLaEJlNwka2AEbpbrqJgRRiVUinU9bj9sXxnhoRrOWuqcNS7tVRmfCHND+nk
1lZZk6mGTTVdQ/vHEPEbcWgmow3iCORnC7hSmlMUrFSa6meYoD4YEr6kVkONpAxLxvVjD4BPU+6G
7v9ewGFoeKt425qq9QcYIaRxHBWcqN4w3irxqTIlSdLWbpz/fSE4zmU1WKGGesBQBiy+VQfJ799y
X80wGR6vSFvRT/8YEw1WKOEcW+iaL5prFYPTpc+h5l923o1HBlbmHyMi2nfU0zQsGrhUqf/qzEdD
ST1W+pX+PNt/XbZkmFvxFi3ZNbgYiLki6brallbKEqp6Rqnc54DVuF2ynGyWvSb9ULid2Z7CVL0q
lfluVNhTqaAQGxfVW9mzG4vG+7C1Pai3FY6hviglKAc6+2hSDNmmi0PV9jA0lofqr5fZ1KtI7Kqh
esjUEWO+XeSAdTNARXifUTvQlMEduygoqiKYW/tmUMuTRntXLaqruhp96EbeoXSw7xvgd8PO+mVM
YD1tzeS1aJMr3rUHLU0OKUmvAN+8mZoKdDR5eJVP493A44dJzTHn0QWMji/h0O9C8J10My9cUKnv
4iZ151Td63x8LKEWMSfA0Ibp4NoTy5wsuU9DdtV3ZaBo+lHlg5M07SHLUeo0M+hbadZtB23Qulx2
DU18FbKdqKTsYiNMHE7bk97at8ZQ+TlLDiUZ3EllDiO1l+bV3TzVN1mv7iJe7tOwDnKF3bGC7RpT
8TM8ZUmH/58s+4V1bl+oB3tR9mpmXRkLeSuX5LZvzUMWkcJvK92ZAH8ve/2p7ABuDpXsrWg77thF
9pTazGeWuZ8mPajr7DFe4hsMT+5iWt0ttnVNo4Y5phbd4Pf5kZYl0L1JJ6dZwF/C2IxJozDfQXLC
h+Q5wx6Uj0nM9k2j+4zOmBs0dmkPhpcMrR2meLpe3NhqfltM5te4gdgY9EsxpP9VGbsD0DtPWmM+
NQC8lFX2bOdZ5FZ9DLB+pAZZXF5Vqn6TVfFpNKiPcVlUDhcvbI1DrRg7Zo9fiRnu+rL7EkX8HqU5
Lx4tnMMi93QMKFU9KPJa/bVI8qsqzY4VrzSXhslJnefMSeruEBnMAekkGDMnL8tSr9OH5zCrb1s7
OtiZftdD0i5WgIPttUPZELfovo1w8tBWDrma78zW2C8NO6qdfr3UeFKmZXlclNSxzAbJMvMtTfkC
OfYbJDI3ehzvs7D2e2JjSgUFoDLqoGRHw29tEUUgesgOdV88lQlk6WdDcfRs+mZk7WFasp8czhjV
ICWph3SvLeFzVZa3RWW5Cn+dRv1WrfK7incHI458o08PXZUTEJLz6tA2Kc5N6PfUbZ3HpDksXL2N
MCbLQ+LqafNiGp1LS/2wGPQBUwzXGR8P0MLCqEtyLNNscoja7Wxu/4qnOHfMxr4qCPftIXwImbbX
S710yt48MS2/nuMQDH51elVEMQv6RFNcfAh3CUjuwg5LH6ePfM6OsZqZwZSqLiSjVW8sppsBhIdO
bocecCFPWR76U4+Z68WonTYDDcAAPpshv4mL6XuYJk6pgJzJsg/JOLi5ouxzIJZruzwlRehOWvOt
hQT1mENEbAS/bpuDXoWnT7wCWrtJv7ZK44LMHJyboxtPyz6bjetkMQKeLa80Tp67pg7GMrob88gP
5+WY1uPesjKvq+xTxXPsrdZqTmYMzCmtPtDKJshB+B6b5Fnh/bd8YN8TlXicJwekNO7CzdtkSW/K
uPIWqn432tozEnao53ZHrca3ltmnQ+2nteKQNHop0uxwOa6vV7WYlGjQWTYISo4I6sIzHmSSxECL
FzUdE+j1+WTMPyh6XDbOwn8zJCSPc21aYZED0qNBri0JluK+nwqnkQKwNu/1sw8S7l0Wms0U5fig
3jNjPL+Lv4u4zgziDTBwLCe5kPUWRoqdLaII+gob0DoNtql65FZ1VT/zi6ALrLvlNXP12+7QfiVg
PJVs3Fbb/INRodtAGyCkRsyWAO2w7KaX0lsw5jnf09MqvKFe5VImpHXlLriKJbyPO6NZCGD/Kh7j
xg4SkcES0CNiqCTvl2ygJTyQ2zgChdRKjVFah96CALMkMZP9fSHxq0kzxxEBBEZtbszBr3MJm83W
xNKHjVkzw7PX8Nxg0DCpkPl14LT/Tc16sp+G3eQhDgXFq4w95zey/s99gUgWsn4gq8VOUNuxdiQU
Re82WQ5JVD+nnXGc6RC0Cb3qJvOKm+EDiiuBXpQBD7sgy/jN2JW7OsHAUdV63RjeNvkczEWKPlKj
fjeh8Hv59G8v+vtvFF4M4LNiS7dm2zn6KsXS3nSKrKO97Z7vJoRIlk4cIcZCdVr9LRhmHQzwC+dH
KeHv1isY/aF/llsIZDaQ+AxTcGtbCgRJXrkb9ysv34rXmvaygQbZugnRLC5pM/UajFHjZwQul86W
1W62nr9nn2MINUMzzYc00dCnQDJ7beyzYDmuyrlggvzMg+vs/SC4AHzLTCy89cBpfSjzN9Y8X3ax
9Vj9cQzO/r6w/wNNEoNyBeEp2zfpDUkPQyLp6WwWvc/fQMLeF9rQ8abHUUua/ktJBxdZmmM1xT7X
h6Md1Xt1HL15AvJxKV1dM117lJVFNj3i7DMFj1h4RdJpRnSZ24OaIuN5uryMkr8v9smprmWxHSJn
mmjjhCNz8lHWzpEto0ijObUZ4wwVX0RIY2dByB2p4KrguoZIVCtkJdd/sYfYSA3AYqk41GnSHIQ3
ebTWJ/OnxRsC+w5kVYG+W55LV4p1WS/ePx3x3dq6wmfx3+ZjH+INrXph7a6qMVkw35N7esxBCyfT
UV4d7pKtP+6a3uBQLFRBfxQ0xiFjV2aMiskhGwJjkcy4bAZY8/27hAM8o0BfTTUKAGmT/4hSKLSo
TerQkt5ldASeTVdstyrUYDQHGap+2yltyzJ0G/RbfzLuTWOaWzEmkyLPPIImwR9RT3FyJ3/hoCjA
Onuywe3tcPJuUsh2SjUmQ56iG9DEraszKB3bTpXLRq5+U9H/sYGgl4SW4MrsJyJfIjtUFNDHIyrC
QrDKwsSoZaNXBD2z+WEdZV2CxV385C68AoA1KK4iKUfvGhkv/AbxyGc0iTkoIVQwQT4icrbWgekH
0t5FluSy2VzT948Vz301q4vaF/hYXvV71Hnus5Y5epFKMsh/ycD+WVSRPDfURzS9BnxQ83tmfIXc
04dut/LFq070qEgIIP4lFX+3J6SsZjdSjhcWTvzzfNd6/TXbYXTmOb+qOcb8m10ZyJoRspUUYkzc
NJHNCoDGSTPsCTSOSbg8QhFRkrZtm/kn1zGEN4ZZYZRgqnAIFD47I7/mICObZYT/MiPCSTNHRUEC
i0s1Mu8LvXHi5s7CCNDla01mRNgiBU1xVIoA1daWYg8u0oeZ1W7N7G+XzWy7goVsmqJSqhKRpjPJ
IO7SDehK5QdwxDmJn2foi2PcA2oXL5ju95RrVE4vG918w5/ZFJyhgV5y0QE/5dV64+lkuLbB8ltm
k1su7ZfLpraP1pmtdZ3PLrc0b3IjNuERK0v5OvaeA62duaNbHEo/2VmSx9rmtp2ZE+6ccTCUpaCg
Bwmj2I1MEpTG7OKN41/+rM1r9MyMkDuSumk7naBxbrPQ1QfrpjEmd8AsSZMt10kxXM+G7E7bfrad
2RRySRuXZt9gVAwwgb9XsglAIPCwQs4aT3swwCKg7iv0UH8mOylTqGxdhSzSapKWmD2mtRdqf02s
7IpG9YFKpSYum7FU4XEBvsTE6NehcJvv5+iqwfsSz8vLeyezIcSoxu5Qh12hIWG3sgi2NYT55h+X
bWxnkP9sFqQNPrq9HlZamBswMmKoTwfrCcAmN2ujsPTrZxmnpeyLhFjFoiYakzXq1uMN5nFdKBzz
QvlPQQMD8x+/KK6agrQdeniKck/49TDVTp8fdYxTSZZuM208W7r1a88iRhE2KSdrImUG9dMqNVDl
rvJQX/EfLACU+Djtc8D5u719kkthbOaNZ7aF8KGEGHSGPC2afOZTlN61ya/LH3c58lqqEDc4a+mY
ESxiatwt6nOXPdflcxwdLluR+YMQKTSiTlGvAFfc55GrTECl5BztIklytr1W0GA1NOCwwcP4cZ/S
kVdFu35Lpb9NDOXqt8tf8S9Xx7sB4QxVbKG5CszY77oY3UFB96AfOs920NW5jbzq9bK97b15Nyec
IqogrYkTAKSX9q1g10yrHNDT9zLZOdmyCecI+ln5rBQYNMgsVE/GZs3IPrX/718inKCSjG2f1Vg4
VZ1dq2fo4GH6n9Xe5QX7l9zl3Y5wWjSLEk6TFTeIwVF2le5sT32cdrZjAVBTutTrv0gsyvZIOD/L
XLVjrRfIJm7Do3XEZNvRPjQ/jJvOW1Fe4Wt8DH3tp8Tq6mh/vHes9+8UzhPQa7TS1mDeAJn8m1LK
y18HDGwUOwxrSDKY7U9kOvrmOkDQ+hoez8LfVEVWbnFU8DodnF+aG9IXWsQgcJCs5bYf/mNHrONZ
CqcZHQD+iMxjnO0tU+KE61b8uWjvf18ID0amNwqpkaVnUe/GzTQ41cTduUEWHUKSNholtbZ1Ey7Z
E6IF6boaWRnAuBWhLzmfXoe4d3XDPuhJ+6w00y+D1p+KgO+fKEQMPdKsrmYaPEK9Lcb7VHm57Hiy
LVr//cwVSDU2xM7ReTDxKWUTQn9LhtGSeJshhIq8p3zE2BMOVH1iaJtP5S6JvxeNTK5la+6PYbT8
f25trD/k7FumOSpyq8A7Z30H6G7sVqdwt6ZDyU7G8rV9/b2bEoJEZkwzCxtUqO0ivys6so/77/ry
4/LeyBZOiAm0mYsubdGeVJsfivrDIIDokn2X3l82I3MBIRqkJBsjnWR4hhJf11/N8a/Lf1/yGSIC
uIiWkYYjHhUktl2r4V/SKH6dO3qj17OUAm07jv6zMSIMOEsaSMz16Lj0uwVxtDgCfXSj3q7Ehvz1
cy/Bd2NCPLBTtU5BYIc4irnI+jWrQVYqwzXrtmz9hBAAyEHPeiT73kS+jGbjRLzzSy11MqI6KU2C
JLKCJIxcXkN4fCGP0dyAXRd6tqFavpQEwJqpdhdtAC40hlbMOPp6wR0rLu4UcKtaxlsYNy9KGLtl
PDrFVB4HjXu5MV4P/MSAGrWazOG1cbBQz42a8DarAYDSes/KYqcgsdMbqUdZ4WcqZlCn0GnIhJHz
wtHtyC1I6RhtsbP18WRmw47ylb7w1khTV68XX9WSWwJoR5p2vpXMLzHKjl7VlkGdVFc5HQ4pA+ox
76/zfkS7iXuNnjthWjlqeK/ZTUAH5mOEzsnC5Vh0Bc4HQ0OqzBk44NJfvGt283yiGqqkENeYp1PW
gdGTZXjANoo304dloUdaY7Qar3cNQkdW9aVTeOQQA/AJAGMbw/oyLplbg7q/jr8lcbabaoz1YgUK
Ov416kvsA4gEUY2udKHQEADBd9QBjNDb7qZW4oDgLppQ+WiYeQv8itOEqqf10BPpyuWttTP8Gr0H
4eHUu1NnBEiqZsAW+eiEZpX8P9Kua0duXdl+kQDl8KrUefJ4bL8IHgdSOcevP4ve97rbtLYIeAPz
NkCXSBarihXWCtD6FdoZmHbqCpOwleV14JYvre+ZbO2SpKzdFHyQctN4gG92JwdT4nV+VtIxc416
0Ny8GO5omuEjYnhG1IDBdVO9LEgdSDbqDXN7zindpa19tiVMy+nlsTE7n5ZL4yl1hSmFxCzdpO0P
6JI6DF0Xu2QwfR2AfrL6OZ2lU6aPO8Xo763ZvOtbiXikMl4sNMWQOdk70uukK2jiMlwdQ9jG1wVn
l3YY/WjK+8WMXkjc+2DvfFJBf6VPlTuTWgP/VP+8GOSlRHua5qhh3idhrsrv0YBv0XXiObIVwCue
hoG4XYT+qbzfqTHxZ1nx9LH1THAfmb1xmjBVNaKNyqyAWWFmn2Nb8rRU2dlShyzKfAYjw6umgAY8
erQnxRscK5Ao/WzU5OOkjDZSitoxQcvf0Fj3RTodZ6Pz4qz7Mend2Vq+mLm9m23jaOoZOJIz17Sy
5wqaKMnZI96wQRn3B8UwUfX7pFjpKUFVonHiXVqUYQcauL6ucQGkH5mW7ZFsv6SZHgyL/axkaLSz
nEDP1NCaysU11OW5zsmlrpfQ0XJv7vEqlfRDa6luP6HjQYvcKko/yuYXXdeCeAa7q4rppwb1hy72
yix/kJfCRY3koBlIOjuYT8/oSWsxb7a8NSrOKXPOQKjwM3zmUsZu3AG2kmCIBT19S174PeBuAMzk
bzsFgQP9SWJ946uJrJbmiBYrn1joTaoPefExFmVIRIaTCzzmqe2kgb0epTYLKmPxOmN8zvTqiebF
+/ZyBD5UZ59ysxyAbBnp2OHRkCoDWLYj11RFo90/Bz03ok+dizl6Ke9nM0Z+3YKRGGckR/okPyX6
EsaZfSfR5RjF1mXGB3RJ/q5qw502W6EkN24SO8cCrG+1Oj0AAjGsC+1Zr6XPubq4doROun78TMe8
dStnuRC9PjVg9pJtejD7xO9g9PpoxjSTbt5J6fKeadHr9u6JlIELdGo5UetqAc8COjNbWAJKHuta
hCItOiIuzKEAZ0SzIx4jIz1UyWHUBY8DUfjJNz6D1K6qJgoB2ZmhEGvALk+9MXSOzaXfb2/YvzyL
f0UePOJxZk+5k7C8hUGATmLsJwwEk4McWgEDKMGj5CTqMRFsn8HFOmoaoYDMGvmX7CU1ApK+CJbE
wpgN9eYL4oMTOWWTYknaMzomI2DJYGbnSbuMH8sDWKvDvypXXV8LBlvwzZWljeLY0QJ5GE3J487N
NcBE/cVYs6NYYH8AdQObGeBM0FSV0VzXeJKoaGuavw7KpStE2czV23Mjg7M9NpkNo5BgShsjKJeP
k7yf4g/bh7P68L0RwZmeyQa7tzPiibDMYIScUWGXX1UA8UOa9dYOsbstbtVw34jj7IExSXFvMOdg
mF/bmXhDdWfr92P1vC1mVaVvxHAWoWzx7GkZ0hopA0o/RZoodl8/GccAPItuY16QO32rKdFfyobd
VCOMtDdC7qpYkMpZL9lYVxnc6asjUkexmjHs8w4geNqePtuAjd9Nb82+C2afQaf0++wYYUbAVVGt
395DdvJ/3Nob8ZxmRA0B9bvTQzPS5TGTpZOytAc7KdykTJ9qYZpstTPsRhynGTHA3pYZYwB+j/Df
nQwDL47+hZaoayaZHynL5yYmZx193LTuwu2lrqqLjZlP/AFCgB/8JL1iEEnCa0+LZ6/V3mkr8CCr
an8jgDOx8ihJ6BdEEKHnD7bpVvPXvH9EeC+4XataeSOGe09SY7AmS8e0Z9TZJ4o3OQAZLlI5CHyU
SAxnXwlYUQhhps9Iz4kU+WmE1mohbL3oULgrNowGBbsg8qYkQe8NQM7VL9unvl5mu9ku7oKZGeii
1Y45PuDiGyHjL6z2+cfex3BEmMr/8XC4+9SrZuXQCp3GCIW0pHYT8jgtxNtek+houFtkJNSYlxT9
dB3gS5zHXvuu9J+2RbCf+MMu3OwaZ1sj9OxlZsZi7xjEVWUTEKo9Nz3orKzUS/rM65fyL/hIHMU2
dTTCOgbLBP7u0fV20uYkxv0Zks9g7synwUv7vRWJqBLWde6XHH7odqQzpkVGAAY3FfXNPsOoUyUw
q+sndBXBZbZLXQVLeQJbUxvh1N1hJK0R4Rew3fjzhK4iOGuTOFZaSBocxz8D0t2ewUM1O5GDWDdq
VzGctWntqKXERLndyZoP82C+6hF6UCe85OdR+ritdKKD4UxOREorbaweIb4ZqvKpEbXzin6fMzaS
FklW1bJX3hQs8yEeP2x//6ozvSowT+dYjpaeFwDJ8Z3yMsYfI8B92Pal64BHTVWBDVh/QtwI4yyN
XZRO6qgoZkwhY3OPg9yTWpdRLTFQ+manfBLhsoqWx5kdNKnPemNC42JbcdX2aew/TdIIYBjfUUQw
DaILxNkCKy8X1WQwmPrwZaadO3f7QXvePi6BDJ7I0bISRRkZ3EgvvZktuj+Hu/Yv8LtubRoPtp3I
iTkMOvi+2hjA0yDTwGQzRimK0j4Cg1jQpChaEGcSJMcq0NoEV1fnz/p0nIyTOn3b3rM1d6reUjdy
d5RSvVQN9tbvfMadg9G2g+Np6HsuwygQDiQx68IZud+kcTcWD1Zw5wAjGK1v9akNGDF79zai01oN
a3BTirpkVgzEb+K4WCGL497sWD6TDGcyvEkAutnePpEA7tKmtM+dHNfWV0k4tHdk/L79+2sNEb+t
gLuj6WwuijI0mr8ooLHPg6UDfwyo3xqwUDLAWjFs2xpEwG8iuavalEZpO3LMyHlkj5yWfXWydmwu
STTFtaLet4L4QpSFEsgg1cDGb8mjTr7RFiO1cic4IdEO8hWoWYkBZib/s4P2Dn3h6FLFHEE6uIAQ
xA6K28IFSqFz1xbmYdJ1UF76DUoXEhBiMOEsWhX7jY2L9HMS/yZbMneLPKudAn75vPyaLnKY6cpO
1pynsQTZTo3QHsBReZYe2mzAZKryJZJEkYRomez/N5/QV3C+WdvichESNlW8l3NR17RIQzhzkaKx
OK7MRUPX6llKqkDTXvJCROe99mT/TQ85K9Fabd/LMfSw+zj58B775NDgqtHQASZ/AsiY5F13B0CY
JAGm0Z+2b/hKPPabcM6C1MbQThlJdL8p7tP5FU2lblI9NKMu0JiVBwDk2JYF5FjW7cZFsE0uAdsq
M4DE32euXO7T+d6u72obGtpbyPAetpf1L1bkKo8p8I12GBIdJxswtj76SD21fOrMJ6c50y6k09ep
PZPkZRwEwyfrW3kVyYW2kYw7kC3gZY/LBCgC3xNtX6BY19adIFZbV8urIE7zJ7Uz+mk0NEz8p0CP
2DmxV0+z4MDW0Dt/OzFO+ZvIbjGoDD7n/ijdy4GCuTv9pXofLFcFejKDxCV++o6rzmyYLFDLfzGb
1zVyl6I3pjYDWAwMDBqgMHOC+SvtDsCMP4k/meBtffmXS3iVx92DtkkVKymwWtZYxsLf8o7Rp0+W
26CwGLDHvQNHATy0f0gRRaZmrVzw23ZznrZ31FmzcwRCjJOOQbFNpwjwvFogHUSlI5H+cB5WLSZi
dFSGwQHOQDd4WdV4vfBBsR5r/drRnzf05gb2BBOCUmuyHZ0D3WPQaOS1R6te5A4XMOEKMp//Ekle
5XEWxpqnxK5y+58NRNXFz3cmiiBqCLS/UBHYF7ZFf/g/C3k/B0AzfyJ7zY6qNqoJ/8dey2x+jr2W
URjbb6vl+jW4yuFzC04vOzp6Pf6RY73Hx3wXnePDFKBJ4tH5pHwSyFtJqGLI69e6LG4Tq1GXe9rj
GgCg4sCIQOMd+hHQ5S/y3iuPv98EcfaZyFLuEIoghepno7WDpfqRR5+q+hAngjTqGijab6I4u9xZ
ZqfVCSIwZkqKA9mnQelVuN2v1WlAeayAazU7l/i57P5FXfs32ZyprgZq1hGBUtZLUGpvbRxMojSx
oq/61ptD4yx1nVudJBFEQoq53MdmPbpSVLxhzvykj/phnjBvnM2PQC39PJTkTrVAxNAP36qxTdC2
Uj8sjh4Wve7pKtllBg2JVv+IW7DOalpgZTT1pnbyCrATz2Z5WgCh1/b1vm/QQETrJmxzsh+TKUj0
/sM81wEZCjfL0b/T1eANTxu/L7PPQPx/pxUou4xIB2DJ9Nb28wfZnjS3bZtLbUpeq2Zno6YPlRp/
JKZySQ36ldZFkGHwG4n97oHkjVt26SsdFt1Ll+nSa5o3k/SkQEZMK39anL0NQIYiLj7LVvEEpJlT
aTW+3Fl+rUxf23J0O7CsyXiPydaIjI0OQKXFq+y3Ii8fIuTxXClWgkpVPS2LP45LHqr1GKCZczdG
gJHQnGOakwfVrO8UVdvLoAis5DTo43xnNChJVdkHJ1P2stVfisQhrhpbu6aOdpHinDBre987WQjW
0cOYFBe5GL+PMp5S9XTWK92Pl+W+TO2D0RqAnEkfm9hwgVj4mBqaW1uYuJzBbzzirWDZR6PRvrV6
eQdQ3ReTGt5IinfgR/n1mB7BnjK5s4xBzXTxjNF5KnXlDCi+MBrTQDOcpxbYL+hMeiaA/AJi7c6u
0V1Um8tRmZo3udeADqUeRoAFOn3xXKv5CfOQAku9NlD626XgfLuV9TkeKT+Nmoy2TLTLLL61T0In
GGw3/Z6Aq3fyyEP/kuPVVx3Hl2qHsFRU8BXaVs7lR/MEeDVDZ7ZuDiYKUlbnTgc2Y3X3c0wsd0Xz
uqsvlpt7yrn4xKrjPGlBO+vQXamEZfaybb1Fv8/5dZJgmEmNEPPKGnCn7qRx959+n09wGTaxEkze
g0umvJPKNzI8bP++yFLz2a2MTqSPtQmEmGegnrwobu1RXz+Qz+Q7IPy0nQMsF5RYGnSpC8FqVoOi
6+HYnEMCHlKzLEqh+TWgKRfHK6bALkQIQyIhnCsqgUG+zFWC3EbzHmfonZhd3RH48HUZAKHG60b7
E2YTKPe2ZiMp6KOo506tiVTD0RgHd/usRFI4XQajVtq0BI+dRhk+xVX5xUid3aTaAuctEsOpdKz0
hVGbeDaS5bMKaiv1xVZet1eyHjhavzaMzwPRPgFEVoFwuCjd6f8m5ypG3w001A9/VQGB9buK40Ks
FJiLcaLgFqXV1zo75JrtTRWw9XQRpsS6ObgK4jS66csub1MIagHGBv4zP5lFXUCC4+HTQEDoabuc
icjbV7N40cGZguT69vmIZLBl3rwjiiizjbnKdH8Yjpn1KCUHnYjIczTRXrGPuBGyjN1S9BFyMGTS
YtdGx1HS0q9OrgZJax0AC/QcxdQF+tCpaNMvvZEf56YHebYBsHyAczoLujD7S53XsjtS6z3vzfta
h3tfrHOe0pOqoxPBiT8VY/fam4B6XKYm6DRrj5TIU6pNh7grdgooYIA6cpxn0WCMaHWcw10wet0T
AMqBvfJU1o+RKK8uOiLOkzYSsboC1ggtR/sE7T9WCRY1Idn2+pPhqs+cyQHARdKPLYG/vlRn55ns
86MU2C+63/pLQA6Th8ryLvMWgT1dTevc3FfeBGWJI5vAymQsCRINcqfwsuhciOqv/xKO/Foe3y8I
kGYlLShUMFfvm+gEpHI72xfpI2n3SfaYaj9GyZeHCI1p/iSccmO24M/37FU4Z5RoQ3IysHTZEAKw
8RIHtbS3PO2oebmffa/IfvtOCxSS7x5su0apKlqhDlMM3pKVfpuJgi3hfnK+tpdTq4mY0rcB679E
QhWNXV7ybrrZHTiXjnIfbi9KcAv4DkJLzeoGhh8CgcQ4pOhgHsaDnsYv22LWM0VXhTQ4WxWlGjGL
HP4qObBp5XzneLobfVVdGogmWtbTqDeyOMth15Gp2iW6JwBZCFRPM088pWj3JpGONNF+pGgb0oco
9vRGfQYm3sftpQquHo/8GA+mrfdgTML4SY5EwaFKMYsRPUjT32Rub1bJWZY6ykuQXiCYkXUjSBPn
giANTQMAtU06QQy9xlBy6/4NzpyoKVHGsoTL7I/ZWT/OQevlj9PePvQh6JB+LMjszHvRoLEoxuHh
H/XKqhYjhc7YF/sRGZCj7WuX8qyjNxiIwYI1Cm43P6YNMNlkKDUskap3fSq5c2T724oh2kUe6FGx
G3VqTGRL7Vf0bgeLT7GLy745Sa/pGRNN/vCdhP/RzfGwj0VKZaNkiSQjLjHOpLh2nYe10Qi2j2nb
hi022fbexCJFVhTzQhwYR/rg6BdAvlYdZmvCdHrAg1Wwk+uJ76vu8y3JwMSuojhXWQEeucx3VhRn
4FXdm/5tRzHv8oPZShChB9N9chQVyAUm0+TMS4fmTZqzF2XTXlQ0NOhx5WbFF4GyrGaib5bIAoub
DaWKVM+Zgiq54RpfyZ4ir08ebfAByaH25e/gF2+vuMmZE9plmBYabLzyjoxIsNzZZ9NlGAKpX+xE
SHXs47e0hbMnSr/IDrCd4A2WuwZjdrX6XVeRqjsosUAv1w/LkW1FA9HRHywEZlHJy6Qiob9gCLD6
PA2+Ob9vH5VIBKcPy9DFS1PD4JO296SueOgy1u1UNYdtOeuO5boUTiOKQqWJbCH+6E1zP1jLpx5M
bTRRHgFZ8B9FccoAosxhKnMsaTQ/TtWxU+9NctLyp+0F/UtQcF0RpwZ6SnNNTn9e48HvHhJ/cruj
tSv96vUvKHyg3r9E8YUdMthVDIYYVMXtvVUcqbrrG0Hn0bpSX0Vw4ajWU0npcoSjpDhRzGh2cuO3
3aU2TlZUe4KtW3dXV2EsNr4xDxkdOiTpUWqMLgAhf8ye8x3ZmdQdQ3S+nZNjstNngdVVRAvkgtNJ
MYG9ncEflz/m3eyx8RaCjrtmP983b7Vv/ChQ6zceRC13Ar3/2QR4s1Rbz4bCZGWrSccgQNbsTS09
2ZhunR1DcIRriNO/qQkXphI1wsQ6+AJBu2v+KACqk2MCqvZHf3nE7CaLViVNSMMmOkvOgBC6WKXZ
4hGl5RdFCipRpCj6fc5wREUXOUUuYb5B/mqqdzYVUXOtO/+rMnLmIsb0DNCSU1QE0MA+LHckSQNi
BqP9xV70nSHiSBPpIWc2pmS0nP5nckV6bLvzuOyG4VuavBbzy/YtE2zczzDkRvMUOmqRSmBx8/hS
lA+5JFA39qF/usFf+8bDb5bzTFpzhpllBdkeBVltp6PyKypbCi6QytmKLu1I2xaIzdJ5b2j3pvK2
oNmjq+rdf9suzj50g6MqEQDxfSfVjtKg7Aal9bdFiFyGyo7s5kh0uNYuleDPs0O8104TOvuMHWvr
k/fGf3OCKmcLBk2LI7uAy7CsQ1IdRtVwS3pqMGYnWNN6qHdVA+7+q1oKCqYGtjw70wc1WPZOEO2V
o+0yOjvHF+F+/Ev0fJXH2YMmL+pWiaEPieM2gODzzGMBzEHWfDA9Dnv6wXmMv3WBAnjU3I99kSsW
3SrOWhh2N8a6jMhWzyx30B7loRXs6KqBsBntFB40mFzjFDGtskarDdSsjOIjMHtKHFk6f9eMd0dk
WtffdDeiOH3ssqq2dUDxAfNo8uUv4+v0njyDltS1v84fGUdU+U5NT/RYXWt8V8Gl+2uFnG4aVO7m
KME1+AfpmYbp94W4VcBekfLezN0udF621XQ1zL0RyWnpOMt5lo/oskic+9qpwxFsSEotOLlV3bgR
wqlm2iV6J1H4+kb7krcYiBIsYtXi3vw+p3uxOUyt5gCvbLGWnYPieqP1u2WgodqYL3MzHZscI+jL
X+Wyb8RyHquQbMlA7I6ckBNf7NnYoz4gKFALVvZHnTNJi1aLdOZLukN+7PbSRUcLDBVBRgvuFl/u
HEwMqVk5TojBaw4HvErRJ5VhzhnE36EZ0kfiJYG4P1ik8X+UOlO9zDFXyOTifYpet+iBXDoXQCbo
SEZbkS/if1iPBa+HZnNWRM8MzEqWJmYMJ/cf1NkaBC7AjWb88/RL5LI0lO1t37L15OWNVM6gyE6F
Sb0FlSMWE2j7YW/s2Cu8EdLmCe6zzZmQGt3HTWoxnSyTwG6t0EAXRmEWj9sLEtzon8hANw67r+2l
B2UZEAI7EAFGX2Xl6b8J4ExGlkxVXQ84phIQQSW9U5zv2wJWw6ebE+FshpalUTwXOUo2w7mNPpT6
Q936DDBoW8y/aLgB/i7VMHQws/8e2qCZM5bTccY7B8NMDPoreTYfYo+x64y+Fsz7Jfkra3uVqP4u
0apkI01KvHbk+XOufBjUcHtJ6yp2/X3uBg1mY1e6hbMfFgvUVuoepj0kjSWySew7/4ij7asc7s5I
dpymfYMT0h8Z1WS9kx8A7+TLPt6Ie1H4st5jfCONuzhoR1OWUYGl7UJmicaLeex//NP+Su9ZWWMK
sg/dh7Zy03tR7nH9Nl1XyjvhpZyMTEZzv5KeDfqJJn+l69ff5y6TSvN2GdCC7qct+ujKGS10+YuM
LjknVQTKsX6trqK4a2UtlTlWMvpmppmcOkMCcjiq5KP9OoGCSaDoKvuxLQ3hHLBlFF1rtDAS+k4L
x11yH73EnoRWHcwGmX55zo/03gLWNovYoqcuTIE4AHiy3gMmIwhIhE/+9ULfVYn4wmnblEuXNagF
VB+nMHsA0IovP1SBiRGl5FTtREoruIk81kreFPpS9YiIW+uti0H2dm+Rb9uXXXCefHnUNMuki0ds
8UDVMFrQiSYVD/0ioUwqmj4RrYazK3XSq06VokpK8TozY1S5SxJOSrXfXpFIDGdW4lrJC4eJsbPl
3QCUR9VEvl0Yr9tiBHeaL43Gyxg3OuYwfD3dK8VhFCVzhbrGGQ1sElpaAcGH0GkJox314qNzF3sm
OBQANrCv37bXI9o2zobYedG3jo6TMaY3WX1LsiPG5rdFiLaMsx0zUp+lY2JFXfw06l/lUlBbZZ+4
YS74eqeypGY2gBLan6cBDcHJHtRUDOvsXOUR2PxGgQMTWCe+0NnZjZYAfE3HnBFml61Qrs6m5Hfm
4wz8t0KUOxZcVL7SaWZTBAZgPOSG2DgXBeZE7CoE1pcnm0TA4CESxQUYuVymMLswOw2Q7RyggGR1
7HbzXuoFLXciQbxFiDriAN8LfSjJniZfJDK6IEMzJ8F6BHrBVzmHrqc2w973k2l8yZTqlGWdH5Mk
bHTbrWntb6v5+pvul4vky5xV1ZWdzrbv52BDaIN6je7FtNP/YiBAqIwJEEc1Zc479p05tAp76XS+
At6oOAAIoIOxpeQJeTW0rc5/1eVn/xLIV2Mo0fRaLbCwmtzL2tuARND2zq0biKsALpamlVL1M5jJ
QW36kEqXxBR1/a5rwlUAp9m2TMkCyHdmU2dMPiGkCI07crSCPgT38MeSBZ4vQyga+Vo/KkfFc0SV
Qbplcca1BkpmNyyowQDZm3pgNNrpD6Xj9gh2c5+E+bOoW3K9C+NGImdrYzKmCzGp5peZa6PkU75q
F5CuIDLqLsQXca6sHtyNNE4Vs2RGdMtKghMdA/CnBiYR3ar1HPJVBp8qqeYMsCQdZMwodTPmhK+t
bxy7nXgufNUV3kji1LCTgC/fjehEashdDtpoa1+KuJ/WBxNuZHCaaBZJMaBTBimtogU38uL1/RD0
WuFaxKoxZKKcAEt4AALQjmKSh9H91krysQNasous1CmqVOArSl7S1aE1xJk3NUghmobXoWdQSsed
s6DFePt2rmdNb76ZM9dzUdZFI8Pg2NmHapzRu/7WyskbcGI/2tr0hlgVmL7KBV2osqtIGCscEHtl
hxYTT6ll/ihrUfZMpOU208ubNEVszHmcs1iPTTL+LEXvGQ1Jsk/camc+ba9/1d/fLJ+pzY0wu1fa
mtrozpSn3rXjRy2917OnYjiX5YusBtvCVl3jjTD2/xthFhtptE3ms/RviknczLjQ6ltSCMsYTNH+
CJpuBHGmqaQacko2excDFUNyU2To4l3r14duJ2ahEN0szioVBCgPGeYufKv4lEUvVvRQdoIgU7Rx
nCkqMUOVKB0uVgzmd6k6xE3h9hqmlDrRbPR66gfxpKkAaNHRdE4htBJ4InkFbxJdqsG1wmUvf8pA
29i4DfpZlYAeRUWgf7mCV5GcWrSz4kQR85Bx5kr3WpgH7S4HSkZ03wTzQ/WBvYTrk7BheN2+X8Vy
SqIXfZZqHZQEDHWsgSDfoRl6xHR27/fnBmPZo+yKmqFFMjldAYQ4kZDmQl2yV90i3zv06/YVW0/a
3pwfpypTZWbx4ABb0i6+SalnSR87AhTuo6LfR8nrbHweqSKwodq6Efm1k3wGoXZiNQUEM1I1wAgG
jLSrLM3ZyXu3B8C1kRUB6gFuhfFQpy3dBijccy973Qi8ak3xkhH8qjL15lQFsnWBoWqgUqOlv87g
AIjpqtGyx1ntnMoOncQ+zsQ8yMB9zor4nHf0jMbvYF7sy5Km4dRoQdPgVdmCvGmUvWKU/sqEXZfK
udEZnPdNwt76iUpdPTuaXeJV1qlLPmyf47pRAVSgBe4fy/oZfN2YylJL9Vmt0awPTnkvAsWNOk6X
Mm0Ey/lZOf7TUl7lcM7GsYwR2I+d5hdnxvhNnx1PeVQwy4euoTjAANQp9qxdhMsvPTBuO+tgfLI9
EqKbeXvB6zfj+iGc3cklo+019sAAJ4hrwgk3f2FDgU0EWlZF1U104f3ufJZYmWcwVWGIwxmP2Rh7
Tl3uJ2PwerN63F7L2uHdimLu6ebwclknBV5nyCdKg08L6VwCTdOIRF0Bq3f9Vg4Xu2CEbR4GFTEd
IPBDjMmCNYgeMRngTXHt2aP5nOuYvc2sF7WQ/O0lrh3XrWhObxSS1iZQ+ZH9TUK9eJUxZbwtYO1V
cyuA0we4A6moYigmSQ6ZGqj156V4aPV934kysqKlcO4HtbVUMgBK6WvTyYxPsijzIFoJ52fmuouW
PsHvq5MnT+9zDfzOj/IcSuOn7S1bixJut4xzLqkySrOGhhff7IygT0hA4+FFr0o3pyLqHpGGc17G
IVHaWg0KRCV9Q1+KC0Uwx+G/6RhPWltZhZ7Edo953/gJCdxmPGzv12qkfbNhPFltI89l1AwIfmcU
kK2wAgEHwg7TJQ+sxuV82xYn2DOestZpc0uZI7yXgZH8nDXGe6P0Xqp2+20xa874dlGcUYgkQ46L
BEZBl94K6UWlZbAoRzl5UZTcLagovbFag7qVx1mCyDAHg3aITVk9Q9t3DxhijHz0nrQ/95I1RAE/
a+xc6RtIsWqQrHjbCxaovcNZCmPRC51kiKms4VkzWlct5TAfjsUgApMVGAqHMxRGqnT2ECFbqc+y
T7UoMArR7IJIBGcr+rHrcUx4S8zAY5aaD6aodWY12L49Ls5IkJROs5NHgF3u3eJQ31E0W6Wv8UU9
TMf4xf4ICvOT/eQIlFK0Ls5eEHu2HJLhVREPlkes5SA1f4EnjXzh//t3hSciVSYASOoxrB+d5XcD
ZD5GKf/Y1rRtS67wIFxocjcxl9aivq8+GsvoFto5ryMvV78T+p9sucKzkToYZtUmE/VqAkiN0UyO
KMx8j9rizonn3faqtu0SwCt+j1aiKNFHgF8ietePS3rJ5KMpwt/dPn6FZyLttb7WFhlOIl9ar++O
mHUVGAGRBN4I9ECpieQRL+RKvkuk9hNpRMAAgqujyNz9j81+SKwJjty+yD8YdPV06kpfvsdwysd/
oAi1A30c/qY14laxOZugSzHq4AyojzYXmX5Ipw/b5y/Sas4iZMZo6HmE+q/WzB41LLdKIjeSn1Tr
ru2CbVmrnUwmcnamIzu2ruucIXCcqS3NGFX92QglMB9oZu+2zsl07qroRz88gXDO1ab7ZTnG0tMo
hTbQ0xQqsEarSY6br+AfrJ0mGbWUILhkGJlaCAgqr/Sa01ekOe5mgPWK2p5Xc+W3ArnHBwi1YymR
YP86Xz1Ofh6QY+fGh/Kguqy+L2zdWr8Ov7aZr4DLMlit0wLbPKDKWvj1BQhByAh4RjCH2b7ayWh3
FekpU3/+KXm7Rs6OAEpnUKMEXRSWgjFT+WuunADY4mnIQmwr0brBui6OLf7medWieGTHLSIOmlfu
omNkPX9YwLm4LUW0hZxFWWQbVGYE/iTVH9v6RRPqxPq9uy6DMyeto9HUGhF9svY6YIXtlJPkxWf9
AXg+Xv/y87Xt00O0CF5Wq0WH24PiDMoIPNVCknHhO38JO/RNLsAmXI50nz1aohCbHfqWUnDGRZtL
TSEzFlkHY0D2hU9D/VMVODvDAwDis2jE9OecwpY8zr6UfdbKSoObzeqUNeqGtpsjtiGB7QMs31U8
ejJPMUBCbW9+r0/Rk/60rTYC5eQL6KlSGMs0wHEnEd1VGnPeRWj2omF5gXbylXN5AavdvLCZzOiT
ZYaFIpgHUQTayU8IRwvVErWC1+l8xl1veuWu2Sf39L07KTvWBIgWOjTr+aKuXtHCOCsidTJudIwa
nxx9UPJvcy7CEBItjH3AjfWwHWlEFQpmyh7BVEQbgIxIi5upfYDhLrC4qYXAXIlWxBkSJY4M0oww
V71cuppSn1M9e91Wun8JTX7ZEn4QOIuTJnZYjoHVjGTMIJugr889AsbW5QdBW/K4r4UN2AKDb3J2
RMkzeWqBd+aDj8Rd5s5tm9GtsgcrmQRbKDozzooUSqGDaA3Li2ZyGBz7YgyIHeLmJ/0hoGgXM9ze
UJFAzoxE6lDSPEFVsFDJc1HCTCayZyvSQwvYqbauP2yLE6gID1M5dVYmmTJ8jZZgmLE9yFMkMvrs
izcMI49MmTSGvUQtHq81nV+HpQ+XgTQubUFApcJIlSDHTq0gXpKL0pUH215CwFgG1TCH8mi4vUn9
2LTu+6W6pLLhE9rvtrdAZHAs9fd7SWqiAmMH91La60cMIGGMtPaRsujQUcBgVGa3Rzdi5FkvAsGi
zecsTl93ldXm2PwGLSc6htvjPRslcAJjlz4QL3sUYdWKBLL/31ggPYmSvGDRJyl+FMUD8BK3VyT6
fc7gDKy9EnGY6kv6FMx1GZbFX4VgeGPLKE4AWODnYd4swUqXbpjADQyeqs+KhgZLuksKgSddT2/f
COFvfaFMeomXoy8fo2MRDvv4MPqRCzI+kbNjv/TH5biRxF33BFNoI1h0oHUaeScmIKwcPQt1RQMH
0v9Iu64luXEk+EWMoDev9G2mx8u9MGRB7/3XX2L2Tk1hqcaF9LaxiphqgIVEoUzmfCnGyVXJ8k7o
utekyB1DEr9pIFazQazlzNk8OMs4gyrOutcG8VEseTXZ/aDm+vPY4U/NmgSCJzPgTyLHzBh9vdXv
ZGu010TDTy2hMzwo9w00QBa8NGxSjv4Y1R4pCyeSIU1rTpdCAxct5sIhfVKdJDn7IWlLmGuk5vje
/tNq81uZlw6QOi7lCFvZeWagjHaN75afBj+6p5nAxC1VcEDf9vfde2hjkkGOWs0z0tBciaUOQZsO
aCxowBtmlV436Zzuvt3wbmOLAYsUPbe6OCCeLZdnoei9YdLthEtRRH/xDX9kR0utOoWcK4Yz3voX
qKoH6FATdMEJAW1g4LEW8/aPwQsxbS3Sz6i/K8K9YYjnWDz0deZXUstxjt07aLN59IdsUEPUS1UY
jbcXT3+QMFtKWZ/53Mi7bHT6xg4TmGSDNiapBR/UhrHymnb9No6gws3zoJyzpy4Gp6NmHJXIctYs
PqKJ1l3WKiii1FsmqBEJ0UGIIe+3CpKdFPXgRKaKllFoqvTgOhYyf9WswMBMoDZjFl8GIf8iJ0dU
KgIjWVqnscZDJeEu1Y3CKeVOcKIs43R/7mfdN0tksLEeRjDSUUIizR7d6RH0Mq7oaaGWOiR1WwzM
Qqb2aF7UMHH/Dx0Ynn8yeDnrcVUBi7DBsI5WcRtiC15x0P3aQTLDu32831pObpwGhZJub9ymM5Io
ElM8RapkPCRm4UekPjYx1KKH6mPULIFSoTBtJq7Uit6SQwpaiByVyj5n0+dCg1q7GIcJFCO7ZPLR
yGgTyAoYyA6j8/PUl81rlKxOVOWPSlvfdZX5ZTTbxEHC0p8H7Rk6iKV6EoXW00AxSQbjvpvWh1oo
H3Mtd41GPK8Wwt5ZCapWPShIcEFYuwjNXuVESPvQo6gq8qfozmGn5KZGtXDt0k1H3tF4UTR/kF45
W72LO1cTzAHVlnaKYhmllKX3x/qdaXEuWt4SmIMpqmDXlleUN0bpIlpPYn0weHTeu8GPdF0CezCK
yhQMtKy6k3UxjJdh5Zw83t9nXF9ciULQ70XHdlsnS5/EXrdvf4T9YOTnCtiyJ6lNURjpDP6S/4Dy
jb2KmV3Kpt2TRwGNkB3h+BVnRWwVVBrNUTEG7FhafVQiSNTXn28viPPV2cKnXMlQJzfBuwiVCLvW
AgizG7y5BZ4N5l7um4okU4kYYIWATpTkHzpF9zqh5ow27ydyr+5l0c3cYtECokejwhUm3Q+e9QGt
Rt5oK5f5RxxSaVheaLNL6QxCmf8dera4aalLbzT0IUpnnFWnc7Qv5kN8L53K95SfCNGwrZ6K+870
q/D2V+O5BYMFw2Q0a1ogBpk0X4pOusEZbOF9MQYLalNICtUEnC1a5JRabvcqIlMg9e1l/CYgve4g
AwilpMkFRoDwxZ7JZYS4d+qOobHa8+PgUoVGY7KLL7dt8pbGYIQuJwm0xnGCjeg4SZot1f7CixH3
Y6n/LUtmy52LUqUgJMSrtfNitHiQ5djHhpfPP5Z1fIKEK0QFxr9alsyWP9tORNKdJpmiHPpl0DDL
l8JeDB6lHueMyWztU6iGZM6p1tG01p/jzAotlKsHsPyLRDu2Vn0HonHDFgT9Ixoq8D/TR0NE1Sat
OMC4n1X7efgw5fDrYUefRqlHMzjN6eHTfOMDtBbBMlW+F9DasECKZXxMTO5zZr9GtjHLYEyfGmUt
qxiH778OXvmCgQ7XeCpKjPMuoNQCE8uz/sTLgtw+7bJIXXqDa/1gRrHZaVigdKirB73kHMPbR0Jm
a6exIc5JJgGfZf3Uqc+S8tLknNE1ngkGUHKhaojQIXOcCUqYaZWHznbPrAXOSihe/DsavR48Bk/U
Ratz2UJWIjaMp7nNPuZK9KSvoyeWSBwZ0lHBuNdtPKG//JZJBk+iNRWGvJlon5/gS9ZLo2f2miER
+qEueCLr+01RV+97y8psPKEcO5EoNWJA6vSr2znZYx8mlOvRW97zBHo43+ytVLUxNteymRMLbrfM
nzq00pqCY3a8ASmeEfqa2RgRWsnIkg4r6qCkRE4gBPs0ntSD5rXecFBPVW+Xdw0n0uWB2Nu/b4ym
0EMw26ml+BwFaumuIdJkaDZ1qxfFm5FBdYv3t71kf5lUI06UoNisMWgl1qia9Lixwa12yZsgWh9S
693fmWCQaVjR/7BS5ausP+cWdAvudeWPEizXVdBVbvZNGNquNwcTvi5eoPjT934+cdpz94/T1QQT
2XRdBLHsVAFhYTTZS36cpkdV1Gyl+jZVvGoT76MwoBT1kY7WZpAyjUNjl+L60qql3RR/9rC6LokB
JbAfTYbR4qZapA9CPQL2ICzBC6V4a2FgqE6IqJo16j0YPg3F1EDWUfWLOPVuO9lvjs7PxbAlVJLO
GugrsWczqtO5O4c0ZkuC5mvvpWHxrFvuXxpkcpa9NkhZ0wLSf6PSyucQ4mwlW10txHRI0LSIrtkW
tboCICSaXlbm/u2V8cwwkNBptaQuCoLE2HpV43dp9JzKz7dN7AcO14/FQIIeC+AtnwAJenzsyLd8
LJzbBjinlZ081voGjBw6Lc+sJzld7az7NLdPfQLawEjluB49+f++aK+LYZBhiQVzLQxwmUXZe81I
nGp+FtqHPMk4T/z94P1qh0GFEiFutwqIcDPrAhlPEzkqBEWFfFbAiQhyospQOBZ/c61fTTIIMUQo
/xmKQRsjSDhmjulqd0mQgWakDdTKFTiex1shgxUQQh9ImsPBc71xFBL58gpSk6x7kCPBWaMIzWYJ
Qnf5w21n+U3s/HOZbCXVmOKxzRoEgRpGybJ3ij8EKOU96QcBM6aQTpyeh/e8GUrOWtnSKpKEQj5U
aKA01/EYN6JN4vgg5alfjsIHXSB3Vj6VtjkInLwKx1vZiil6asnYjuj0bvSTPD2mYtBKh5hHccrd
UgZErDVdUoVilXpn3o1n3VFOsWlbT+QMsppD9RHUQhfj2+3vyEEVg0GVZVDkToVSg5uI3mQdRx5r
BwcYDfrvmyhDKiShbBtEGVJanfVChmbNot4VE9IQtxfCu8wMBlJWJZfTuEX3x3/vlqrBkMHo4PX8
N/rVunQ9Agy4JPFatKRHurzt8tSW1SqEVDcnvOW5PIMm7dxjEt/E90kPGsbGaGmWqsdwJ/55fsDA
iDiXOdSdkf4Cz7Ono1W9/yKdMufr7ET2fOm/8yrBbwS0N24AdiDfrBpowg/ISk2OcJ8eJB9Vh7sh
iF354xoIrwsKVn2QB+KT5fbO/6PfzlkxO6YGDvJCBwkzZsfqykdaM1QmiZN52zWBbIYkW5ZigAn3
V+evYt0QB4v2jlmHaXqv9rwHF0WEf23ixgDz4ILUpFwv9IkMn0dLhTdj+MPJ/1G9xxD7/6N6Tx3u
lkkGpPRkqctlQU+jBh5ZzV4ctFSCCbJ5LZy5sPVnGZ8NMsuYgPnDHsfNchmwykxTzmcdOeEE9w0y
KMfklVIB508yxiaJyyMh34eUjT0GvEipiMpEuZqV+9VHcjYUHGgNBZSdL/VKh5eD3sXKjTkGwWot
T6dEwxlcs85pi+yjNX8UUv1PchyyYqimpRsQxWFOulnpyOwleMEI2SdFDc0Frb3iy4wZJtJyYpP9
vN7VFlthsdJ1SCz8CLQalYfyY4fjjXay7Gx4vUe5NJcTpIgxCMi7C6jf/9tJf66RrbRYgqWM4J6k
ZX3RET8nR+2i281ZB8cbPwOxGx1sFskcwlEXl3ahhbC5f4lSdNuvtb10P5Tk++0bbt89rotiTp6k
K6NqdMjstXr7gvHzz0tSh6WaHG6b2QetqxnmkDWq1ut1jdC8ksJEvQjZ19t/f7/baLNfzKnKx2Vs
MHBNu40o42VyrEPKIpv4vDtm9+7cGGLOk0yMOetrPG/TQ3/AwFw4+N0BMwecdChvw5gwYBzN2TJ6
bBiR7lqyOIBIh7Nl9KK45c9MFNBHsmSBLOWfNoDmiep4q+hdLx7kP+s13WwaAw+xoU96XwHfVQUJ
cLiyZF1S66EmMe+Q3vZnhS2sjGq5FPWswg/QOOCv7oS+/CV1Kd8V9E0OrbPYMfTCeHt5+3MpbHEl
yco0qS3UjKjKth5QRSYIJD1Evm6vqI1h9J7X9sPxeIWts3RU02pqgRDpAWrIfnRQHptD4ULJheOK
v7mx/nd4cT3BkTbhthG1Yt9BaxXjDKNbfgPF5IPgEAyGHkAnjHAA4yi3XfOtQ+r3rqmwE2d9nESl
lcYqlDokdxqrQ1lAnxiPeSXpgiQaQ3EdD2Jvot7RoMsP+tqZHn9MI+2+k/EgRoIrLUGC16ainZH8
WdLUkzZH6K1TWzsaSkcuskOedN7tn825mRS2DKOkbZwLC012uOSJJt+L2bEu2Xl15nfEEdE/pz+R
ex4DC8/lGUSypjJb1HhBNJ+JgVyKP+RuOM9jzoHw/Rjt6gUMIrVVmo1oBYAXCImrVZY7l3U4j2hZ
r6KgUpqDohmcdwp3QxmIijAUOqFSiHD6K7mAxis03hNPdxcffFSBcowJjpZwkDgRMG+lDFoV+SpE
hF70hh72wkedyE7WBY16F6/3eidznJ23SLZk0w5zsejaGw7Hoy16JZ5+TkKc5aFzZwjioQz2tMS2
4Mo81o7bQYbC1m/GHlVokb5W0lj5gLYqD113PslH30pqn3M2OF76luHagIhSDVGWxHR0MMjfHmbF
EmQoivbv0ssbQckBwrC8eWkOLL8h28aoOc5LbVCfHcidvHwwMo6n7Lcn/LzYlLd/3xgYhQ4U9sj3
AfcnT31NHovvAha1OsQpjxiYT+55g2e8JdF93lis2yGpJhEZiWICo84A3aRacjnfigaXN+D3zWM3
NqKYcsdTVjU6j0L1PBIPNfOjFYzBcNJ5qHk7DlHYbnS5ltdCW9+yESSsHpFfsdFlDAGb9Mh7pvA2
j8GTaYSTly1MdbMbFU+l+OH2zvGcnEGOodCEkk5Luzk55Rkec8hzWxqnh22/e/TqdGxD+VgWdSVb
eEHO97Q8ifwG+N07wY5/6C+z80byj0ZOy406DAI7Fe970ev+hnewCYhuKZdUoLH86CcX2ZPC1I+g
Q5zbaLH100+8kTwOSLGiQ0NathB3W1FS1ENrPWXxVyV7v2Q8wRCeGSbImUDDKRQF4nqzOjXV5zmL
wPBl5+afkOZCHu6/L2WFbQ4Xx2ISl4RC0hIuszOmEKkDaxNaA2+74n7JYGOIAYoul7UFUlr0My3O
6pZu6pqHKLSCCq8iXsGcXv63fILu7gYxckvqigqRowtlwaDK4PZQhEjspmruxkTxM71JOBcK73sx
4Yg8JcpSNLTBbZ2dfH6IhECfYzcaOJkNHsS/McJvlgbSEGJWFl6Ws19cRK9xYr+Emkb91qVdPgrc
TgBeZC+zKCIJaimkiLdpX7h2Xk9lWB2WQxlwI3sOXrG92ULUG2WRvKVSVFD0v1Bx0NgdwazsSLjC
jED5P/RC9rsiZUMyVUuVVJ0VNp6ssStqgqKjENYHye3APFP72av8Yh4oy6MaEld9qvz6jtevsg//
V8MM/OdyD9EeEfDcFzWk7XU7lWQeOO/enTje4K/UAcLsaG+jDdWKmieeuo+ji5aigLxmCQICSoMI
SjxOALL7AVVV0VUTjBaqxZwCdVqltU4w/DGKD9C1sWX9azUlvAh1F/E3Vph9iwarK4sVKdIGU0Ha
Gcxy36mArPFIy4/QiFI5Z463KuYApDWUWMYI9nTdtBf1kq2Nkwu8hN7bPfkv0Pq5LI3NFcRNTWSr
xOZ1XupQSnvaoRu7KJH5mVfckVfpOL+bXM2hM+dczZTbi9TYlAEZQW+/0CG8RnqZsiAB7cLM65Xh
2aDOusGuKi+U1cxoaGVAgyL/OtTEIQqP7G2fkmCzkczduVgoGAy0IE4llVD188C2S4NgTJQEEq8W
vnvVbIzRQ75Z01iTIptyOMdS/LAECKNfEvJe01MnbzkV2l242Fiiu7uxpJpCXGUallXUp2w+pssj
54q+fa40tq1yVYdUiCn3bOuageoomFyN3Db8inyHl91rHKzYv8k262HAYiiHqU1aPMHUgNKKdK8K
eESc9EJPseFW3vSFV3zYf9tuTDLI0UTtPArrWw/u5NFRuBlxMboXwKWXQIwKxaRAvlgPvKGj/ZTV
xi6DIDnkbWJpQTcdJLf0Y0FrWAXeZajbQhYFpC0Tl8dsP966mmSf8dmKgdOEilZWyDGBkDb2lUt0
qL3ipXJjj9e1wDnZ7NMdDbK1NNHntGTdDeRHLT/G1dNt9+S4P/tiH6pEmlL6CuyFu9h44T6W6Le/
Ab/s49zK5iJSBwF99ukrGiAG2h2kPSnaQ9+GvTVzLjHeahjYmIRSrWULG9bFh8kIxvTr7d3iudxb
I8YGLfKimoigILCnrEQ0Adw0NiIpwKDi1MfE53kAb0FMyK1n1loMKW4v0hLf0ojfkD/RPNc3Ls0A
Rj+20VxMiJfK+mM2jyAG/lQ2A+fDcA8OgxHjgPLTKmHjepeGgxDkg/YvgMl6jMF1tPAIB3n7xkCD
KsxaVymoRQxR55GmC8ZlcG/7Audwsg90sVbHuDbRw9Gtx3Z+GrPToHPujv1VGKYoGiDiMtm+ulmM
BKEk6HTQFj9LvjYK5+7bf4SoVwOMe8mNVS0t5deuJf1oDuqxWtYXOc9BRoIZrQkabJPWn4g0vBNH
Hj3tb1ziapxxvKGDfF1fAxrKs/iD6rBJl9abXOFIlRJ5GbX9FqnNUhkHlLK8V9QYS81R0ltlzIj0
9hw7dLwI9IAn4sYh5ozf3/aRXe5mfWOV8cO8imNRa8AjIQeU8CXxBk92tHMVWA4atPr3NDlKe95o
8UjxsgeQ/Nvla9I5vMuS40ps013W1OME8maUzBbBloz6pOpGeHuxvA/KNtmZ3UREkuC1rgaL1zzm
vvkgPvSeEMihmTp/1nh03Vu2ty5Tix6thEiSjr7iR42d+pj7ObWe6AtHOuiHEiAPxni7yMTASlqD
zp+qI1QFsVewtC/FB84m7sKKJsmKbmimIiuMCVMp21ghiHwtEEE807AGjdV3JBhc8O95syef21fe
4dhd1sYm/ffNrZYa7TRMlKRa10+kPM8yp8SzqzqibwwwQfaUCoYSjwP2zVOPGgQr1wMoaL/MpyYw
3a+FbCvgP8pcco+Q2I+QzYRUqveXG8tgXWNWRBs7eGfnVZ9lB+lbl3jSExVO0BzZ1xwx/KOs5mbZ
DMLpfTMLsop9lZPIK9TnVjjHCbrWKoFzvfI+IANu2WpYYk8VkuQ4tqfuLk85j/XdRNxmJQyOZeKc
Nsh6Az2VJ7E65aXk9uDKHlZe2/X+M/NqSRV/9UXMEU5mG0EcgZKaCbbukGN5qg6VWwa8Lo/9t9LG
lvSrrbmb27aOUZSjvMgoxx0tdGplgfBdeStMGKDY54Tb9Iv/KxzeWJR/tag3zSDUKSyOiQppOMy/
lTbBqFjWPXbt7P6dy6sMlixDq6016rmu+NgsNpVZaZ8Fr/bqsHFXevcVvvHAq1RzXEVlwERIehOM
QMgSV/1gW9Ya5NH4GeO9AZI9L5wF0g90azsZXIkJpBmUFc8x8Th56MZApw70NAK8de94181bmvSW
LRY/5jkbFzq7mHS66kSz7Bj6VxK9E1e7aG2hCgUrJPVDMR+72nRAr/NlzJH7tAxHHpq7wsjPTWN+
jyvtk642d6Y0+pNKnuK5tOUSrCb68pwM07dSHFzTkB7HxnJ0red1L/CQWGUgaZjBWdxB6+yNT130
VA+tmAi9ktcus2M3c9ofs1d6yTOkjC4IC1FiIl+4GWnq5be2koGreBmNGeNcNNU4uvTkgfvxEPlG
AMs+LyPCO3IMdKWqNTZ6iwu16r9A+teeclRUvSR+qoXvt92R/uwby2Ipa60k0cupEvBYix4Wxa8I
jGVfG/J1momt1rzjTZ37ljkGvZI07lJDQzBiNJNdgYzc6NOgjHhxOuc8szy1wmSmcanSgKRuv3SG
+t2AMNhEqicMLnG6nnkrYvAqUiYlGwXURMqU3HWy/DWtV2+1Wl6OjLckBqK0eun6IkMZsMUdM5/F
V3KsT7Vnp5flw+SW3hRK33gC8TybDFQN6ViSXsdLwCzea2IwkG8gvuoJj+GXevMtp2BQSqtasRRF
OEV6SCAIL3jJgXYu8q5OnhkGRlQ0XRXaTEuBveVq6WQ3+nIsdclum49yiuarNomPLdE5hReegzDA
kRER6lpUDUKpPpQgNJo/y9X724eYFxSwaq5JaTRGKyJoo30RFJzQpO62J5rqjmz9xC/QcRbFzlKa
pC8jABO8HqR2PTk3Fqb0OC7Ps8FghYIaRKlTbfWsW2wNxSO5U5ws1jhxKG/z2KHJGDfWGNEnoFlB
ELsT+0Nr6I9JIn7OLFdZhSe8bh6WuvFSNXLGeWptkoJmOK7PU5/xwh/ONaMzcDKJSdpBs/6fEivN
OeXiW6qOvvmFb7wWF94WM6BSpnW9ypTWmJimrSuXcj1UGq8KwzNC/33zUuuTrlrJDCNZ/0S0ixA9
ZDqvE5S3bQyEqKUhJ5CbwiEDc9iMHOd6Ml2k1lGvQKd1ePu4cW7nfxHUaqOy5AOiKtPAaWuKL6q8
PDSCYK+l9tgVPC1wzhWtMwBCJmshInRt3XWZ7eVJHKpgFaxnMDfeGRXxsnridf7xvhgTflhlDo53
yq4drffgP3EbMKbGg3N7F/fz0td3BZveUcuklMiK7NYIMslZm4I5i5+SBL2TdVeFspY/15Vm15Pw
KWr65zaybFmsv1UYPeIgAGe5bA6o1SsRNHzYYDAFLUXmL+OxLUXOyaZH6cYlx2Z+0jFP5bQAmlnm
QesuNa/jb/+uRgZMNhRZ0tmq7Yw53Kgf6TilWtkjiUEQ/iMDj53MY1v8zXe7WqJncXOe12Quek1C
CYvyXhQhpa6xvDLsPQsKs+ZF5Dzjf4PPV3sMJKJAXcnpW0ONU3w2wdhaOfpH/aX1aAGjPJLS5lUw
fvOgv5pkcFFdFWVqFgT7tGseDUq+WtvUnu7HR7PjuB/XGgOQ3Tg2XZ0iZZ6fLRul/mAOLWfyJW/k
vgh5XsLgpBmTOjNjuHqpYlhIhMRI7g+4WiWTV2Hd9/frFjLRVtMtidjQR1sJUsvutOac/Nx+5la7
GmBgUYrN1qooHfHoS74BmWjrqQwnXwhA5PikcGIR3moYRFxW0mUlHaPAu8wZxg9T3f6lF7BlWmgU
avNMwx01ED4UXnSgzKxUAQZN7ZzV7BcWrnvHFmn1JOsrtO5gRKMERUAy2aMw+0mOYXa44TEn0Eoc
8+JClsbtBvJgVuWpX/ND2yp2q8/f4mrybl8GHL98+9gbTJG1Si2jCuX4plxsM+3tSjjo7XuFPN62
sw/1P52GLe0ahWAJVYSD3XaHrr+3NL/n9QjxHPMNzzZrGSOydg0lPqQ5/sKL/UrDl6Rta60zhSWv
n5K3JAY9yDBZU2PgW0rpuVMu4HGcqj964153jUGNSmxaaPngqGXVaZBOhXDMU85x5q2CgYsxaaZe
71DRbdawlpHXmT8rPYcDiHOI39r/Nh+mLaq8RoM6gkTpoe/Oq8l56f3mZkTDm2mImgXR0V9vRqHo
eiGnyoIZEpXHKagcwWmC0V4GjCTVxxrNLLfd+Te+9tMiG0PJeacnMv348cEMaMei4IzEnnw6Na8/
8dg3dj+SjqEkuIIFoVHmIyXimk3xjPXV0VHMLkN0NBfOHsq7SLCxwcD6UqWGNaToIadX7/hsHnNw
XE2v2V2H7eybADP6b8U5cIvUNjmszuql3vAeQrKQReVg8q7DoHnRhLIUalvs2NRYl7owrihAtu1B
0IJB5Sx2vwtpY4A5WGK15iicoZNlObYvtT+H6iE5Y3YXPYyjB2K00PSEM681c/f5sjHKfEVxaEWp
RI8o4u4Uyb5HUoTalLlzS2xl6jhR/r7LXLeQ+ZxkqaW2IwBDJfe1IbGjEfSOH26fAp4N5tiZkvnf
B1KR1I9EjUNBj+9ULjk2xwx7QUsN8nwtnWtcFm8QYrvSvLX5dHspPI9gb2ai61IhZnh6SfejKzul
q6GuDu1B23yh+jgEihVgFjVqG3T0t01znJ29gsduaCUlAwIjJ3yU2iwYlIoDwPtn+6czsLdvJIPh
3ISWgKvFgleNg1e1+mVqi3Coxm9/txq62g3WI/Yx61xBSW4RQy15KaKPf/f3qbNs/n43qB0pS3yn
RgwtNWjqw+2/zzmk7KRT28r/JReMrc8aKstkDJvxR0x8o+VpK9Dj8a+X6RUP2DEnzG3lWjOg3zeu
PpL3lhrbUA/p9FAcGnsS3XbkXPU8ewwkZKM1DxLlHhZG8l0fpkdDUi5CER2GfnDnSgpADPQe4H57
Q3mnl/6qzQfTQdQ+zx1OrzCiM/y8rh6X0mj3BKGJX4Ng6BvT5a8mokjKTBUTi660auEomIExqH+y
io0J+VcTZQdOtBRFbVeqXhLtUq2IzcPbG7UfU2xsMO9tSSbzGOvg46PaaqIHHde7Onyb+AymkKes
tv+631hjDqoKPYpWzCfaoi0645m24uJ9f8gcypIwvvI58nbdb2OQObmR0Iikq9GCQ6XcuqAPNRTO
+WoR+8Hgxg5zt/eVVq7zrFDhofog2DSMqcPRq20R/VKCy5v05zkfc6sTQzfHRUYhb56frRL07tyx
hP3xmM2KmIOr51na1cZIe6Xyw+xKeOCIzhtRjCc+r85ypjzCrSOeeL0+u2d3Y5g5u9UMzXa1WhCx
TJY9Jh9LPBKHlatlRR37X0B4NcPWQg2rm+XBoo2yk1zbZtx5tdLaptSHPdjmYqs/L5F+LtERM0El
D9RemVsnxScxVib39hnk+KjGlD40HIh/6r9iJQRqnD00pWWL9eRVuuWMouJE0eBJkfB82+wb1N/a
AQZeLL0yIE85/9PIQkLATFj7FABQ2LfVD8IxtQufuAZvdILnWizJrK4lIlnp7IQYQN7HBc3sefKJ
V7/v0epk+vFj7rT+7PNVQDiupTHwo3RWVklIUrtlW9u6hBj11fgjoYKNXzGI02tK1bQ9OHtz5Ye2
JHbVI+HSlZyrYT+NuDHDAI6g5YIoTfSVXudhqWRnqxXvxEZ9ni3JsMUpfdDU9UGakeWZ0g7ts9BM
4viPyDlBDAgtS6ODk+MthzWfKX9bDpU1Sm32ZwKgm8UyWCRCDApcdFhsDyXa/hlJ6Dv1YbnvvTis
nnUIxX7jLI26/q2jwWDQmkhlVRMElC3k3JRzByHEzJGfm8MYCK7y8bY1+utvGGPLq5mhzZqSAPDi
Kb2IIoFUUGSLnRoaPVh90vYiyH/EwnvdUHY8MKmLGkz8qI5rhehJy+olUoUZjti7vTLOeWOLrWo+
W2RAZ5WrKh+LMTSN1z7nkiNy7kK2iKpGamH1hBZ00CNHObIzL/mueTRz0B5TjLzweqZ3HzabzWNQ
pC61uExMJC3kuAjkMTmvoxGag3WZlObl9gby1saAibJOfZsRgimBPACza8mTx+P9fQZFWgE/eVoQ
R+SR9CGvTH9tui+3l8C7ZtgC6kiatswqxHy9Wx7ICULSgf6A9u63kZQ2oHxzxG99HmjwfI/BDEnp
2koaUIgWi6PQnro4aAZOZp23ewxKKEI1t6lA26mKKYhbwZkn6e9OEJvyG6ShG8QEUZhQK85knkpN
dFrehCHHodmSqJA0epeXmEVJpCAxZieeFHuu3hnKxLkyON+ELYs2/bRUgzngqJbPk3kP0khh/csN
Y94z6BqZm14EGuT6O6VbT0pD3H4ROVY4X56llrX0aIklAvxUi/pQ1Ogwaol7+9xwokKWXTaNov/G
KvmBhNkxCf7J82qH22Z4n4RBgLloJGs0cPnI8qM1/kjXT23Ma/ni+RcTKMxFpiYY/UWkl6wnQkDw
IyxekjVBNtWc3hDecphTL+TLaK0x3ntK0YHsu3cjcbZbriPz3nsGc/QFKSrHZMTNRh+ylOqvju3I
NZz0M30UJf7KOzq/CfhwraiaaomSwWyiLLVQU3q7S/GSzf3srnCUu+ge8rpByTO2H5FcbTG7mBrV
lPYSDpGsSIjChfL7XOj+WlSu2gj3pWadp0nkJIr2neRqk9nRVhsMskY9Gl9KUJ8KhluaK1Su0ahn
xpyjtX96f5pi+XlbPC9X0uJGWrPo1JL1aSx1zrHirIZl4JXqOOpngoh1kT8p7Wwn03GMGzTP8Rpr
OJ/KpJHsJtM1dNAIzGucX6uX7B70jFFxr6d+at0p1YJaFC9xzFsYg69W3XTo48Fd0ZOnUvqCE2wn
0WOUfvgTWLp+IvoJN8tC3tMqZEo8qhTV2YB2dp1qRznWObVO3u5RONmYEaXZlE0V2dA+lwOjTIJh
MWxNIK9FnzmNKZy1aJA4lyBvB+m/b2wuo4DKxYQdLJZ7Qb2vTDAzdnYb8zrxdu2YtDtIg7qy9qaI
ubEDhtBqURvU7wTxXSrczVpQ57Et8Voz9s1omoWksq6Df/HX5UxSaqUyBJ4hmgcKFWxjkhbPTWUe
WgtUh7e9YvfgmpYIviLU5yAZ/astZazHTKOnSmkNt+uTM2k0DjbsesTGBHOeZAg3FIYEYG+NCALO
ziD/MFbIlmd2n4dxzXvHU9T+19tvY47ZPWIZSVuoMGd0H1rxC9Rl8+IQyXZhcHoh9j/TdeuYA6UU
c2zJtK+wzKSvRWceK6n4JunTozUU/u2vRJH61pqYQ5Vhol5Dlx99kCHneteH0pFScPA6vHev+s3W
0RVv/LvRzGXVZjhe3grPU9w8d30X6Blk5W4vh2eHuXirfB7Kjop1DtXkp8Jyr4/lSZyLP7n/Nsuh
jrlZDshNm0mirJ3FgNlzOTkrUnJX91Iwm8KP2yvi+QJz1Zb5qMk57SPAf1ykug5x+Wq2asZ20c8c
W/vJvuu6WJ7sui8iyUoBsa0bBZYveiC1CfITbZVRD51L1agTjEQd6oA3Yr9f29iYZuCimbsmRwmS
Bml4eYb1s3nIbfNeCNLjcOKl5DluwgqURmPStqlKH1GaflB6/Z6IWtglBefNyd1PBjEGWUqWfkHd
6Z+GowrCxWgcz+4if0RP5v9GtY1DDqral9t+s1++2WwoAyKNYZIUkIWr6x1tu24wFiV4hif8h7Tv
ao4cZ4L8RYygJ/FK107d8iPzwtA4eu/56y+huW/FgbjEnfZtI7Qx1SBQhUJVVuaZSoiiNXow7W2L
6+RIC4tMLBFnLdEhQPQnlozPso3eigfFLXJHxRMll9gtmiyBHbvkECYWDzvH21QmxmjhOOoAZAP8
XQhHPw3c2u9fTb3dby+T45Asf5bQqiKmPPFASnTfVsAOrCfiQTHKKyMnnAfSOhpw8UWZOBOUvaih
XYTBmKvRGyEHK1n+S7BrPEB6d5TmlTgCB/nC+4pMvGlUyZTnHH5omHtBuRbr85zdbX/B9SrTP8v6
xLgtBW2dGQZ9suxqNPqkq+hWfkmRzO3o3UOcEqOyUI0IHN488PbiPnFuK32Y1GlCv2d1Pce3mnyr
t5wYun08PnFsm5MWB32M0JIkh0G975PK1saDCKz+9kfk2WFCC1C8ZmaAqdZRyt6O5PR6rgO3Gkar
knkayDRS/HuO8Ilau4pQ9S5aGi0zcNMEZ1HldZl4+0L/vrhPjbaKBnCWIFa1hV0Z4z6SNKcnxNv+
Zjwz9JsuzNS6jmFamuykhWoVenGsqtLNk879ghmiEREiziZUc5kkhAi5oJaUpk0U9woedWHhxsXb
to31+3JhhAkNnd77pTAAC9A6g6u/URow6DMdMI1kx7dfQ84urDFRQcxkf9SVnCr0FW+qW4CHufEy
kLnnx4irgb16tD+MsVw4WjsVJJYG9Fg05brzp0td6JZgFo4f80QmeKaYrEORMjUYzRpHez4DX+0L
v1UzsUb/G2e3Vp8OiyUxLxUMOFair8wUctBhDJBOSkRnpI4H+aBawi5180fDQVa127a7euAXZpkg
IfbGIGshbuRevFIgSSZCuqvlcT3Sk/YpPCyMMIlGFpZtZBTAYhpK8CvJZncMNSdK1aOQGNbQjm9G
xWtn8raNiRd6mwxxKQpQkS1by6hPSYpJhtQqQ07JYfV1tFga/R2LgBGEgDaMDSKfKmtugOZBJoiW
KEd22YEetwoOUqzdgkSL8/5b2TYimbqqmZB1xX8x25bNDYb9NbBi9NVZ6iNrQt7EE0RbwzP+ZYTZ
tkGYhXkOYMQ/B/vQJiJqotONXoKGMbeym+K6tONHEKyLnNt/5bj8ZZfZO2iI+dmcSxD4BlbSnKwU
N2RQQltULnfa0O8yUAxue8FaGv6XSWYbpTkd1dbPwDLioQPgzidKuB6Hlv7Sox+NpCO7V15Ke7CS
J56u3Vqc/ss2cxn0Zp33ZTwCAe5Ov1W32qkPvT26dOQguvZdzkppvGJ88S9rzK0w64VQQ8+MWvsz
HiX5duWE4GsMj5C32La24h1/GWMuhShq4lBqQ5rvB3uQou0Tev1wNeE43sA+SussTYocEsiOYtZX
ISRTNbm+1/uAk/iutQmwHGIS1MaIobEY+rEOdSFSCwkc6R1YlBtLOuk32rlzFEB7pxP3ubSSVv1l
j9mrvtdCBQUL7BV8b5T179IEYE/ZHtq4v4rn0IO289uoJbfz1B5FqTubQ/pjTFM7VMdrQTev8sJ0
Z0F/jIEFBTGtq+nGqY7kwMpCSFsF5QXz0z+3t5z3m5kt740gmwQD8t0lqd2qr7wEfYZtE+vb/c82
sJQ9plCCAnzCNgBIMXX7CTOM8tN/M8Hc+vps9urgpzhRw30la9YAJrWEE8P/xfE/1sFc+Y1Q9Y1h
4lMJ+9mjnPcixDlMYAwhEefxKqG8j8bcGKBpKMoQIpeOPziNf5fj+H5Bp3t5XFkmHqP3a6GSMzwM
++pQZD/SPjqVJa+TupIo/WWFLnRx48ZZ2wymgpgiD4nlg9CiGZ/87lAGXtar///Z0V+2mGthkmvK
mAZbk0ZqK49b3Ur90g47wrnyeKGF5ckRgHmp9RzbM9jyUfKGnX8AfM5LL3+eubzyFsdLVSayzBNI
e/sEV3sdEi/2jYvWoXGx7UNrtYm/vh4TCqIgU/JmQPjKn+k8hG7H13ROhrLKDUCbSo+Cwy0S0mP8
+Xr7x6dYHGjYdXEUTIB65VK3E2TlVa+Tvd+UN6Hm3yPPPXe+6JJZf47CxlbK8qrN4hKdAYOTF/5L
8vTxQ5gIksVjPIsJFl872Vt/qDDdlQlW8msGs57omKfpKTwrD1whSBozttbPxJQZEk3gg8A5iq/y
A0guz8QVflFkHZ4OZ5k33r2eTHwskgkqvSzO/pyhFKTu4p/ggPGCHnqJ2YPi5jsx9DjnieP5LN4z
11CcUTMEZco1Q6kiQMG8j3YYOngbXZRNvdguHT7onLuVTMTxoUHZRlqJuHZduCN492UL5G1uvU8K
K7yUVnGluPqTwH3lckK2xkSfDMVKIZkHJPmqDPlEckNUzR3ymRPkePcQK52gx5DmKQIo/pA9JomR
pwm2dFEg05C6YLXkWaO/euuEMqEnAFuEGEw4oeUPDTTauRdfdy/9KYodFXjhwJ7P4VEqrYqnS8X7
mkw0ggpLoBoFQp7WtYd46LxoLEBhX+63TynnkOoUZru4ngZfA5a/xONlDIY7oQLYvg6uC0V2Rzkq
LDEf3rbt8W4OFvypDlOtCiT4M3RJCy/S9P4lcWntjcO042qW0g3a2EAWBuoHglYArAy2tjTbNzry
iF0UHIVRdEB3aU0zJ9vjmWNiTCqBAT2VsG+VfBw709XNg9mec+N5MjurEwv7P35PenUuNlBrohFj
AziftCMT2tlt31roqUGZBQN892Fhc+8s3pFh4kubiHqe08c8fZKFYOxHon4hd+aV9pqeIPIBw6Fb
tZie4PkiJ37rTISZCrkGMxndSvAliqXvkkS+64rEbXvfSyr/NObSqZD68+wr0HiION+a45IsljSX
mnBONQS4VG4sor+CMthS4///wcVlFsJS8IDsKk/qoMetAbnHVt3PWmePY2cb+eP2yeHkVOwEuSJ1
ujloSOcL84KXyaB82/73OV+LBY9WXVjPuYCD2Q2PvoSA+Uh4AGKeCSZpUaKh0ZAYomUwSXZrkB0Y
bC+qYPKSI54dJktJR5RwCpqlTHbvGJhSCV6jI3Q1acVYx0BX8n1orS+w4xIJmkqKSKAIS9iJcLHz
9ShKcNomP0usHuAKS4h+gdzqEtfNV/ZqYYtxrKzPxCjwkTJkzVUWeGZ2naecuLh63BYmaFRZxKki
msdEnek9Wl1nxl7mZrA0sH6K8wsDzEU9m7piDiIOQ3j1pyIdAuhr/98Z/qbli13wDDI3NKSWh6an
4DeKwjR/l5hBAVULpcFDIvISOCXnC64nPh8rZKfCO9XPYy1DaKBSKfMBHZJDjkiPZNKL7gsOImT1
zC+MMb4ldbNS5BWMRem9MF1lamPJ44/tELF6kyxsMH4lhGE95nqKAQNSH6pyhGgIuGPjpLXNOPMt
0Hxzguv7J9o4JCxeLFX0PJiMRnKkVHoyk3CX6dKxzL8PiXjRizwBpQXWWbTPwKR724tdw9AuHfod
37DwgCYUI8FU4dDmWT92u+TcHukUI+W257W3eJtH/74wJfmiGShUPAriWOfRCLxoRilzEDn7t57M
LTaQiRvikE9wgo6mAnRIM/dqSiH4hzO83QXgRLW2PyJvYUwU0as8FasBBoexOQ1Z4wpadJJFHhyK
Z4aJJZFEzK5qY5S6wtKa8YqqPCPlZfj042ydRSZ+aI2qoIGG92GR/+rz5znyrTJ31Vyyt78ZJ/Ky
3Uc11OY0o3WuRGtcMCbsY4M30cULTawepi6SUESPB/tyq0H5R3HmU3sibyAm99JfvAyUtyAmbEQt
mQNJhDG/eR2hbBARbqjlmaCxf+FAYTRVYIZpaTNa8qRnCBJ7wbE+pRjFtRqo85Gb7Pv2LnGOHKuJ
GU7Q0suaSsZQnPpbFyaQ4kN7UzN5nUZ6qjZO3bskx2JlrdZkuULweh5otyqU3MaorVq8M5RXRews
Kb4Xeg7qZ/VJ9BEl3nl4FiZJSmXvTdzMmuJ2hasXj2T6GTbfS8gDijHnluR9RyZCkD701bxEKiOp
V72SWr50IfPzf9srJjzgpGMKgUYh0FhE4T5OjvN42DbBu6lYAUwB5e+uLmGjbY5pdkWKB1+KnQ6V
av8xg95gUlwb6d22Uc63Y6Uw4zTpQn/E2ZA10YqTB0kprHi83TbCCXsKk1g0oWr2JMcjTm3e/NyV
09E21IeEx/bAOecKEyTUWtaLtkSQmAviJUDeYNJwN2e6O87yEao+NqYPD5giftpeHe8TMoFj7uM0
zyYgcvLxPshTKxXPecpDfa0BE5ephELD18KjkEVEjR8iPCmCf9/NU2mXgwoxp/ycoN2WN17RtZ4E
mJZs1laoVhexTu7wGpMstW/tscwDJDrjnV+RH6qoXqSmdmSdR/7E22j6qRY/sk37WiEqci2FZOcq
7y+zWDpDhLpLmXAiDO+rM3lIQ6ay8+saeUicPatdtRvHFkKPXys9fkQytqNqJiVak8UEB4FeEe27
AwVH1aYpbQDmoAxOLFvPj3WDTjYAEc1O4fmx5sdVjjth8Pv7vIu9lmgnI4W6sJFCGKnLX7cPL88e
8xmLqCzVaEbMkcLUIWBFwA00CK0lDN99biq+fsV+LI4J1G1PFODlEwk8DOC5fpfw9kzI35aZNdoN
EofQlTROKvQvUfXDKBO5iRr1fhFjA+Or8qDtqaxCd9VirJ4nhbQO0SAflpjsTgpboRtrWKJVMuKl
nmD7YEuPHf0QIWWxKUqjuo4cM4BCNOfc/Et8+Mc4O2M2leJAwgFRSDwWd9pJB1i6PaXALOfflR3F
apR4dBiHAHzVxg2vWbfujB/G2QCfmUleVjAeGJ2b6v4571C66LgPfp4dJsIncuYnqoiWVXygUp7K
d0G0G8fY0eZReA684vTFHsfHrrJAJiOMQGE14lYR9NltC+NOV/sDNA950A362z9naR/fkAnw4A7F
uFEHT5R3FOve7OoT7Yol3j1P+In3FenfF1E6UdJY0FrwsMjJoZy/B+Fp0Dk3/r+8fD9Ww8SVKB5n
CTKXKM0caGc12UPO+7sBB+gfeXM567nmhykmqkBNsx+klrpdHFlC+JDM1+DPtMbyxvcfwMrpbUdM
+su39omJJ2WkAECi4zyIQmCPzX0/HobspavdbTO8TWKCSYDJWyOdsSpTPpZIasX2NuJNI673vz/O
NgtLCkgQVMSfacTqnWAPLmpHsNP7eg9o8SE81TaJLV6ViRcmCRMsgKaM1UHw8QiuAVoJ1AqaT1Fu
JXXy0BTZodN8Z9AwuorZPhujGDtcvp4wTT/6WfHaJnkwibIrDe3QE+k3plM427uWRMq6LGqiKmPu
j2044PbVY2i0Yr416fDRC3cCescnkO7TNGvU9T2oTJwx4skQrW330ixziHOtln1VqlBQ0e+m9qXM
d4L/6z+dKHZgyGiycG5npBYQnjDEBwH8eyPnNcHxDcKmwmpSF+0E35Bj0FlVIvRIJIuKP3Vqz7nw
ePc6YeJlpDSi0M64C1QMYHRA7kUHULeCz5onyLC2NdLCSejfF+Fy0AZFFxQUUwQtBE8X1KswY4iz
ub07XF+k33Zhpor0GXw8wIWEpXzvz4abqCSwgBq0Ez31RKI5akRekzH1Ujnfd1lyE7T+pZkLryjT
X7NecjJD3rKZE6lNKET0ORJsX7jRpciCJn1jPHAWzbn0CBNMp6JOyinBgSl+Dy5o1s+Cm8Z27VKF
HuOF/Nw2xzueTEzVZEOe0WNDiaev7EjXLEXQrDa/LyJO0Xn7230aDpKNEoLjKhJdU6I3rK9A7arS
re3V8IwwcXSUcyOYdMwzGMmkW1mUuFod3vV1//u/2aF7uDiYVI2nmihgqW8O8vSsQKo14sF0ts+B
IjKBQ5lDHP4cyY95ntzG0p4AxLWlY32hQ368bHUtxH849KdZIK0sIsjxIRBSzC+q8jsqbgjhv8P2
d+N4tMK287pSV0Y1xeGm7wHVzo6UsGM8oT8l2d0BxXJP4RxwrkkmiJhjp3Uh6Muc/hklDwgAAqv9
Uj9FkAAkx9QVT/4dL5tcG9JEZeJ/+ZciMoFiqP0hmGnZRUs8EwrwNIdoYqt6Fr3sCgmsEzk8/D1v
B5mwESRmY0Y98LVxLR6lePhWhxMAgp0n1w9mo17XkfJgKhEnItKF/Hvmhybt344w5kXVKz28WvB9
d5LOQfAzqWK3FK9H3nghx7ffL7+Fz01SVFQQBUQhRfiupM9m+VLHPGwD58movOfwCyNqOkxKpOMG
1SBrNDsS9ILrU3A73ZCLdjYu3TPZBTaGG85h6+DNyFMm4a2RiStl3ISS2eFelctvSXoZ098y8lyO
D3L2jO3+jTm0J/IAhzO9AvXjVeoUdnKWHxKwGzUYYA6gshseI5HL6MdbHJOdyKE5BP7Q4DYnP1rh
ecAIqsLVFlshRFx63ns0WGxgP49tGaioqyqQMqUTWZD1QBKk7nkpEMff3vGHC0MogRV+raE5Rodd
FWiK0hs6QymBs1vUbzc8jJ06bAq5GXQDiIHGFSeLpnXFLx9KW+EbeaWT5pgLPJJDBFAur/0n8w4K
E1KmTq38rMGEBmWNKy5QJj9S2IcJ9PavfHZ0h7Y4RSd1I0e/E1v8lBKSPdBVtSERpIHd093+Ftwf
xESboDO6IQsFxDgpQ+emOCf6MFuG1t/5puhC0PD7mIKccig8VZdOoim8gBH4rQqDByluXxrD3xWN
+dijqU4STCXVmN0pK9Cv/5zwpwj1t8ZoUYgq49zW2vRWn3NOErR6GS3fNMwn9X2tA/IWJWv9TOs1
EC529cGaLx3kpQmUTYe9duB9ttW25NIo89lUkszCJCGoTbvwgdIHG3eQ9gV9MBzd5VVr17x8YewT
4GnKulJT4OU5eM0LGYDNp4I308OzwaR5VWsOxlDiriOddtH9cZ8V8Y2oNoft88Yzw0RjQ83DoZmw
WX2jXRpphhCAft2HEwdjsp2CK2xn2id9VPQK7tAm/a5TPqLXqj0XmA/8wmpEURZlk0iyrjIfjWiC
YJQNAonWulL0AKYgU/7KB1uYYD6YGvZFEze4WerIlf2fcbQPprvtVazFJHlhgsmKAURWwG2Drfcj
2VLVysqyu8w/CuFzUY6cL7YWepe2mAtriBVTRXsJfjNWbinP9uiDyrLqL0orQA6is6NY5YS4VSzJ
0iY9k4trRc+MzjAC+CrFkswAy0Nv8GzYBRB2sjXsvwKRQU0HoDBT1ySRzd8CWZuTusShkE2nJidB
t33eoZDprrM32MIGm7gJkz7HEa1QT5iRydzud3EBRezJcGMw6E030k64Nb3IK55CK95TNnPuHUoP
xdYvYI7+oBfdMMZYpXLfuXSmMbO1CyK9cRY9BTG35UlESTSkbllkPIGMiR7qEx4d4SE7AemE+rUM
Yv/AJa7+s0UtcT6W3xRbtJJrDPZtuwg9llu2GRfRtUxXhxB4Mo3UIfSei+9t5DvbNt7Tji0jjG9M
Yhv7ZYUmuXT/R/9T2SuiRS7tfrRnW72enNZGT5s4PIlk3uoYB2lUsSYZRVAGg+glIHmIi/hxe3Fr
ARl0aaKhmgoqp5+IJbUhSwnNIY1GPrSdakNS2MrFfN8Hibdtaj0h+LDF9qhIqvaiGqD+8gdG3p3z
n9o+2fW2ClzFHQTWj5gA4ilKrn/DfxbIcrgZELGqAzo4HSm7PjibvAm81SAtiQgopiQbBkt7NwdD
F4UFOh36XD5VZgp1m9oeFYDIJNSpwYvI+Yir3rawxzzxkajWZkrtDWOJca3ary1gHSCu1H4X28at
fNTSRdMX7VkRTm1Q7TNBedWk2kkNzc5LzZlNFB/Sys0CqIfF+kNqmj85v5H3TejfF4Hd8CNQcce4
5anOkGrnXphbReyYN8StHNGDvrGdPkZQf3W43QXqEp98VTIUE8x5IC9ht3uEWLo4qchjGuiLlM7s
5Td42DqmM9/KPxTwNkXXX8oCFyaZ+KdOgqiLBbhSjK7c4f9zs9A8SCnoN7c/K29pTKxL2jRLuxRo
0hCSuWKR7ao8eurGiod9X71BFuthwh3qirI4aS3qHPvwJtpT+mw8f1JQKlApE+JE37fXtRqCFvaY
KAdBQ4kktMDejK9ZcJt3mGFVABGSOLnnaiRY2GE8Z+gzVAPQVXLEdF/kV3HybXsdvP1hTr0IiehQ
V9Gy62VQcyep287qvpB1zrtq9XPJiDamoahgC6UBYuFccqj4rSQChD5JpiXD0XNhvCVVepmHmlOX
5ZhiZ1UHXDtlkb+jw7xmeAhJb8v1LvR56IV3FM0nr/1Yk8YkLUYU44Vb64BuGalVt+JuDAywN/cy
OpDSOdaEw6RoqO6JDlBej37cHgOZNFaXKh7qBXaiDl4ymMeor8/DlP+GtJ6Ti2jTQw+jr8kPLVMA
LUfBXxy6naT058GP7CQHPUHwmKiV06GArsZQhSoGyc7NsEanL7WCoT+oRN1vn5L1rHexViZctKQr
S4NO7qNd3ToaLds4IEBXrehBcsV9avcv2xZXz+XCIBM3SFd0o6oBlZVGO13XDgKuDBCmuttWVr0L
QZeIuikRzWS8eJSBng5MdDD19CiSO6HmVF/XX/aKqul4cRMdMtR/n/ukmyall99fC8L1/K7CPr2k
aFRXXvnIoylfXQ2yIWLqogI5N8bJsrKd/Q4S4iCjdidoDukcWkXOv8923us6CeOhhGeN4p3eHavs
sL0bq112+WMBbJe9Q/yeU7OgTQ7Fo9Lubu6MJx8lQqr+mN+JnukNe0iSt1bFOeGrt//CNHPAZTCV
J6GA+zDsd41+BcUCqIu4uVBbqcB76K9GqIUt5myXcQja5gFdSiG7NrpLrst2pR1ClUei/I5R/RSh
kE+AB1iTwMfLHG9lEKW0KBVsWFVcQ6D5WU+CfZt1jhFIp8ksj4Eh7AW5eB1V5ZugGHshVW1CyO2g
jYHnTwXAmYmXGORVn6vO8hv9aObFfdL3Z9JMsQUalV2gmw9JKRxH4KVLyLjHgESA2PaMlvqzyQWy
rL74Fyuin3Zxj0x9GE/KhCOuiucpvlGnc6I+xfNBADwu5Vzx1F22vh57NSJp9UUfqQtt1lNZtMGj
NDs8rrD1F8ZiTXTNizXNaam1GJhCsQw6gxGq4v6xhNKTdqfdQiYXShN3hTeceED+VWfG+wlCrrJK
DBb2EIQNaWsKdhpKrx6uKi4J+nrs0ygiFNMapsSOUJuyKisD1TShLcvUkZ7k3KaCJqg/70b1ayQV
8sIe48K1UdapROHuGLe5Dva4o2JHfJmedc9uH3ljj6tgsaU1xomzXi8TjQ5b9pBbMvapVz7Nt52j
e4nXD/ZXAuNiaXQzF0dE12vfN+i0wHTM3vxjdASGEC1tPEyk2lJc9RSBUSC9QofvawWohWkmhgAT
l6UxhRJK5lGXKgugMUHidYVWo69m6pIKIWXVZLlddeACulKmD/opBAEqXoaJdkgNyZVI8KqEvrf9
Pd+v3U+uvbDHuFxg4P5UWxQp6YOLsrtG2MBWtIxLjtJPcg4O1RVS7lNqFy4Yc5FkfSm/WfwC5q4m
6VyRQEAg8zGdLYyxNSuR0+OFu71Sujv/vlAiMrwJhhbOTdzBy8e5dyGXdT3o4S5Wc84Df9XMAoDG
HBJlJmKItiVCpYRynTmc8iy2SJ1yEgSOGYPxuWqeqhxlHuyMVHrSXNv5hDfyKHNgrTwzjLdlTVZX
6oikTRR3UuyByXz+Cm+UrGsqpn2JKukKsxIy9bpEGqzErIZd1Zi71JC/Na35sL39q0F+YYZZiT9X
xWS+N5ay+za8NpXH//bvM/s+A2coJ3QZWetf+X7qDpG52zaxvhkmWPcV3RRFkcmgiwJzthrljjWU
380Q26L2rZLf/psN5uYwo64pG4KbQzH3ofmgTqc4+krujJT8f8tgNtwcQDuXDiA8TWPTGoPkCmSr
X/KODxPMZidEjc0YiAkHFWUkbc21n6FzafS32x9r/S24WAqz6U1dq1XbIVjHVzOIbWa01ltLt2RP
dBIn5xN50K//KYYt7DE5XxAZABUL2B11N31rbv2b6SYIHUpqg9b6r5LbGlhNzxf2mLyvFQ1FMqYA
7o9uOibMQkc+GGfl9g95ZPMdENvbbs9rAq9mmwurzJUURTkJTT38MyZAKZhwBx3kfbff3j2eOzH3
jm9EvoHBQPpGfKqHwMqn2dISLoSFs2dsS6nwk7xVWlQ0JfDTBnPvRfngCXOJecD5p0gK8Cbib+Ho
TpUBbvUg9ExzKKz/tFYWK9RpRmXUNUJHFh8LjEINxM4S3iOL5w7vafAiN0sVY+wC8T3tpHXjxgaz
DQb0MW4FuMJ14EmcSLLe2fk4Ke8/aGEQT2TI4Uh41Ym3yZu/owT1aBS4LRBzvZveCa+TQ6eSeBVj
7kKZ+KIXcvpH7JgyV/hHaS/Y8RNtJqHAtfddgZOkreaEi2UyYaYGwyaayXAIUfVGaGKEhpWEF1+4
6ua77XOyigaUF6aYCCNM9SQ3GYrH5mvnah6l6lId8abzUGHDiy+1pZdti5wQw2KGFHk2mo4Olany
S9/f1KRz0srrS94gGcfb3wsui6NiKkkz4vKUnAQPS5A6xeRJjDn7RAPTRnh+77QubIBoKC2CEa4+
yCBuywsrUk5Uu67O7vXpKubBbjlLYsEY0NsepyBFAJvE/YwaRN/dKdz4tbo/hqxopgIqeYUlHYqq
Qp8jHQyVRlOBRr6yZAnIO+Iqdfmlp92HKRaOE8Rm2JsmgL3hoT7kTujl1yjxWsMZg/xPnUc5ypMb
0BN0zvgVlgrAx/+3SlbSUgp9QStD1POIclcNh/7/YaZ+vbixsEEvisXpaEkjF3mIOm7txA9UXV6/
ATWmZ1wMA9HKtzInM634KwzJy5Ux2VZkmkWgUAaurAUELrrXG2JVykmVf8fKvRacIc7G2cfVaLVY
JxscTY3IYYvkq5uvc/VgoCVMlOc0Qj2nyJzt6LHqAgtbTGRUC1BxGgm+qdC4WXwZmn0wcp5A9Od+
cuqFCSYiNqbcUOQwehvtLiGu5nOaNO88EVsGmCRLTKomFkTsUPkjP0BBbOfv+geKdCU2FNFED1Jp
kMwR7Bb/rbhQv0W9KL7i3qWrecpinUzWFQhKVUVoTYEcqUfkon1Dxzg3V38EKnmMIOuok4U5Jvvq
YgxLKg1WrVmgukZlzJ33yiVEp3e8ne3ZHTBpG3gxUH8Bt+PLc0UWyYApJ3GW+ve16vjcmmkFx+kF
yUpPtYGsaV/tJ5DRu9uHlXOS2N620JJ4StEDcXRpp3e3Bk99iON4rLZji/nTqcjRiM3m6FTEoHs2
wzdFaxzAbJzR4Kl1r9f9PraQHa1FWptVYYiq8GCbAA01VnTULtpOceszrzLM8XOTiSlEAXRDVrFh
RPAk5OpGcq+nX2rQL9bDBJPQiEZFkyIQnuWvQfdSTU/y4H8lEV/YYKIJyaFMEROkcmqtO8IE/w6h
MVTwFFlXn1ALM0xMEWKi+qRCJlKF6Vk35McyGK1Wa/fREOKake16nB7mNOc8qTjJgsnEEC1oqjrK
gRDq/eo2leeTblQ/VON32vMKU7wFMuGjiIMizFU0jhT1N0nPXftSzbqdSQMqCod+apwZSfK2+3LO
INvzA+e4XJcKlDg6CHJYQqZ6gZyWVtc13rah9ZqsoRmgEZTAmM+SVuSTmJaAEImIjX/Ugrsj5W/v
zuRuumlP4n36RkkM5xftBjh2u+IALdZ38cM8s4uROpFGm5CHZUNny5FhSdls1+lNo/M4F9Y/6Ycl
ZhdVKSfQXMKzlIiCR4zfUksOVctTZOSsh6XzB0F30xWNj4Qk1G5aoYT8rHpu5Nadq4mTj6y/SD+2
jkUuB3KdVWZB2+hi54aT6mZNexyS8DkdqmMdzl7VoIM2tufYMHei3O+0UHfL5nFI429ZL9hdYtyS
pOdxSHE+tMrknrXYTEbc4WfV5e2Eh6p6QsFh+9TyTDCJZtpEQNIppugoKBeTQbfCtL0EoCrdNrPe
S1t8YeYqkMMEmjjK+zCL8QzaMkwa4oZ7DgBQ5dO9r1/Z/xxQFh04aHKpGiqSv6y8U6RDw6Ucp1/l
c/L3YYCe3cWjwMCcWEskuLq403ftg7an43fyzx/lW3s77XkDhrzIojL3Qk/GSewnnIPeO2Mc/2q4
VHaI9z2ad8bFvKKjjTmo1fPB9h/JYO15iiM8V2RCSxAICcZKVFQy0saKjZ0anTIRcJaeUxlaT4U+
PisTWFp0JMM+xjqnbrZC864GF6uu/oiMXRC8bB9Imf7mjS1kUVbjqIR1KeBAUhm0+CUEY4wAhffU
w/jTI3Ebuz0kUC+N7MnLbvrXxEt3kps43UlvrXzHm47l+cdnLFYtz1MnodDxrT5Mj/1+3s1H1E8h
uBmfeWk8x+k1Jq5IbaF0WYQA3nbPvX7su+8i7/3FOTIaE1dUfQAeRQHJhYEhnWAsrBr9+XF8zCCx
u72T6xtJZCgmmgSAYLrYhS+OUygkpYJJadAuXpJcfwzq9hAR1G/Gaq9AwFwg3JrHuv9/2GT8HxMb
oaj28H9KSTs7lPY/O/eg5CwO/W46hZzu5KpfmKDFAApLUVS2bTi3QxRmFc5qUkd7c0gwkWSc2za2
hqo6SnOw2/6iq8djYY6J1UGgNnoyIdsdw9dQlFylgZb0sN82sh7UFlaYfQMw0BfHAU9JSqhu7Oen
yqpBAtndYWzoAEHk35IbHwdoKMVu+tjueM+u9zrbpwCAjr2IjpYhmeydPxpjlYQDgo0CuHSpwvcp
YDm6FezganDivYHCsGkVzuRkGKYeuZCIVQ9Z2GecUG20NtNS5MLvg+rnyUb1DDIo4ssPaBbuiisK
S9Tvtj86DaBba2a8ssbbQq7omimi5X+IIEQYzgFaf6lDadxA8VE1NYMe6IVPihNJDLVCNGuBBRdO
nVsfymvBBTbh4N/PrrnnVwdWD+3CJHNH4UnbqjNE6p0xl5G+gYMQb6g5GzhX1PrzmWC4TZSAfoC0
xt9LIwI06BLgF+H62bugZX5SjpIrI43hNSxW0hhZX4gIMl+xlcyhNcCY4+im08fPlcnTpV+7df6y
wHy0WK20ckwVlL5t9VgfUlAR1SdlV0Gfs97pvBxw5fT9ZY253mUlTsXJVJT30ffmAnafG3QLnfp7
6RZXIGK1Iq/bo44MlWceWmXF2ZamWcbNcc4hfp7AdD2cQuN6bN/i6jR+obQvGyKKGrqiayaU4P4+
G2XdS5McoEcOynJbVYjlzzf/h7TrWpJb17VfpCrl8KrUuT3RM54XlaMClbP09Xdx9tlumZbFW95+
ddWgQYEAiLBWzpvqWzH0X4Qw3jlDA0ED1AkKj6AqUjVXK4hdiLxvtWZ7S1UYM0+Kto5iuh4wOPFV
9DBc9CV4nx/M/Nyp9nw6HZ5aTEjVVSWZawFhvJGPat7Zc7wvG84Q/5rP/+XsmBulR0LaaRXGPVqA
ZryDg9xpGbjGCwd8Ja7klA+1M+xDh4AvqDqlr9vel6cic9t0tTasIccqhBEAqK9CuVZLvCis3W0x
a33OX7Rk7lnS9amclagEJAclthW32lnOUAFAU/RzDNhNhj1yDnbVkSzMRRd/tfwIIwdZqOLrJef0
QKfrMycBnuWb6ifH1OFxY3KMkx3MBIJaWhsBZp2bxgc8qz0Ovc05Qxp9mUi5PEOWzUYvB6MRQHsC
loPZpxvt6LkcaKe4dgSXN8XPPT7GcUhGnk+R+X7b/mnBj/t6n9r/7Ovz+tJ/sA/EMFORFIxwMfbR
6XIA6hMs0JvPlGqJzur2dvE6OnSl8v/Rd189S2yAmVicwY4YSyTVmASzpjPmJdCjwIAB8LweCQZp
qTXiLDmea/WSLYQxlwxwu1Iul1DOks7A4K2kc6L4HONYSf9lYyGDOUCsG83ZbMI4KiD4YRkGsBWR
izejDxx2V3zhrUWsq4QxZ1HWJVlmp+CDoAnFWMV9nuRdIBzCZh+Vz9sqrd4opNz/imC875ymTR6X
1ABFr2+vwRBxLhQ99t/u00IA43nFrFAx24zQKFJ05NDUbBmIGLk025ga8iVlOAdp620rxTs3xhSC
sc4Tgvovkif5IISh04UmAAwnZ1vM+n1a6MaYQyBGMRDlIad2g93wVjn0CZF/psgpIiIlD6CAoxab
ywTNoOSVieskk9gmonCIlbu85pXqORbBwoenxUx0IcUHs4oDmBlqXkZGP/iGQbC44WUYRU1hhChX
A9Ezb14a8UdBgHYnO4LJMz7eF2KnVUu97ce2QeSNM48+2IdL5BMn+YEY/E4R6PJeQLxvRE938QDq
owrVAbp0HWJhvTgY0z7nIddTq9o6QPoTFiKMdAiTZMCVpbSHEuLF5NPFBB4xH08TxjMUFkYPsEaC
ZzJIAFPPwmZvuN++QDxTY3zDgDl2dahQ6S9FfzYw3pBwnA/9jVtHxTiCJFGqMZtyPDyUr9NVAiR0
86kuH7a14AlhvIARGVFWCGjeddGr1l6j/Nrohyzkzbys5woS+N11DL4AU5fJFcDpbMoFTZRb93+5
wine0dyu8FF6PmwrxZXGGHKtgA2WjJiBVHeAozT2weGr/mjtxh1Yz09/8+A1FqoxJg0xQEfrNcXN
yRk1ZsIjGFs3tNvRMbYMAH+tCWv4tCH/UY9vJg+zYtUEwPyLIWnRNC02L1VFLSWKiamrUn2wpnOa
HcT2WPCm/VYv/kIKTbcWF78TjCpXal1xhyPgpo7BAZyVd+mR58LWP/1CDmNoRiy0Yg8QHKRtI3CK
AWt4Cc66LTn1cQKI1Lah8Y6OsTNDjQuS5lCqTHu/D1Us74WfBKJ5Rtj/TYa40Iu1skjT2qhDMAgi
6U7P9CuZx2OvxZyNft5nYoxNMDNApIQositYrZfkszpeh2wEfd7j2CdOICbopHBHv1cz04VujCuN
0wj04RkAhdrXzusP0j6+jPfiXXg2MOBRAhnD2/5sq9FhIY/xrHrZBmmewj3I3WcZag3d0cg5yw1r
0610Fu7ntaInvTD4qCjiRB8LICNptgSM/7m1pevo0MitHTW8WFJUJP6TXuxQoxakSpMMcOZpt8OG
a9YeucvInKNjhxeVLkmnwaTVgMgrgh9q5se8JtdasXJ5cgbjKloZ5GR6/e69w714iVziDHikAIBx
z6un89RhvEVltWJlgf8KxUrR77XniAx+n7WcSL6eyd1swWD8xJyYRRwQi1awC6+l8Om+mqDx0rnA
yXWJz/OCqyFjIY+qvbA9K+qEeCyRm+TCsSGz3Ug8lTiez2D8hD5UA1AVEM+DAGASH9PkMEYHTeXU
rXl6MI6hIWGnKYDNc03xQ1n7MS+08i6pwXiCPM+D0jBxUPJOwtTLvC9P497whI8ZoAKEgwCIWI4t
8A6OcQuSUYWTSWDctbmTtWuoSLasfBxGy/lPvoAdO7SEuRCUFu+tojlHYDMZ35SQEyvW5iqXF5Ud
MoxbIyCCZNKGSe9iDOWoO5gxxikaHk3rlR2lu6Q46ykQhjjnyDENdgAxKRspNiu41wyAtMll+Av2
yV90YzxDHwgieOSQdcW60dmyYGIKK36wEnUvldhTmHj1LZ4+9P8XVzaPST2KMuQZ4YOcfiYqJ1WR
OUGWBd1INSIreYwSk/w24TGpuKmfAWiz2kWu8tCBfRqV5Nah+12ijU28Xf2VnypzjN9kvEaX9qkS
ijI+2lx5SYV2g2g4Umb6xmB52/ZPb+5vr6ebCzQZ1wHCcgONKBTNJ+kpDfy584fgA0kA7mK+yeXL
trD1j6ebMpB2ZENh6dhq4N/Xlopp2zicDoYyfjKllJdPrCv0UwZbQBEEq6hMo1PQec4PoBx0e0qT
YtjxrrWDD8CuxF0jbvqc4EW121ZvPUreREu/2mYfC7JGehnD4bnpFLHpKlF0aIeJMzDAE8PEfSEa
8ECYYlhHdDGDb5G8495qngjmVsuCbmjBCECklExONbzm9b6UOSONf3iC3I6LucptWoaCNKM/CRxd
j5wqB0DSjvEGyolT7mQc0+NKoyovHMekY2EATNqKqwy6A4z/U6EZGVhqJUyvZPElbBRAKYJbIOu9
2qxiJ8Y0Cno4c8QJOOttKuxz/e8SKMzlDqTC7BOppgZKWYmQESAmSHuMtXj9vs/s7JxeA7vyyWMH
+D6Fkyr8Ice6iWcuvC6lIHkGKTCCkeQr5woQwvFOdXtHO6r75Dvv6cezJCZziLIuiQEyhTsxnMzi
QdBOGg/4hyeCSRWGMKqI3mIIWAreBnnXAHtcL/bbV3vdI/88NXZetQHNbJuLkQIOm+xLVyYXMwGm
ayo4c6ZwvAjPUtnZFdAhBaaVAGcoBFHqTgWEa+YAbVS3jR1Ngnn9KZ5qjDvp9UpoWitU3FaP7KzM
7Vj+qFp+3mYcy+d4f5VxKoIVaGrR0V2L4EXovlUWb/WbYwgq41AEKZH7eoIhjP7k9U/kSJzoxbgY
mO0rsSapfQtd7mgfvS6/x8+bYTBupanMKUsyosCJ0V5R4psHgKv72lUFUVx3EPeGO92nF14xjXeN
VcaLgGwyUtoJ98p4nH3Vk04EzHi0fhM66p7CuW/bP+/bMV4DpKYg5ExR7zBa9Ry1E0BHyH+8Yoyn
MJB0DADaxdpRnj5ZOiJ1Erlaajxlc8RJ8niGwniMvFenIk5xeGGdnJM6OmaVdsYsDifx59wsdgo1
iiUlUyPcrMF8zPqHomscMf5cd3+xSY4c/KcNsuOlUmr1LZicYYNp66pW5Ed95zRC7G3bwDsnwYat
s5OljZKluTaVSInRlCgx+YlxOvOp9DqM0dF0OAZ9gRjwIRbo5/hNLiZAMZel6ZrOUho1eSBVpEc2
Un9ND4ZfOQoWyikTJMjoXtsMOH+Di17+Me294cTz/KuWvxDO2EoNQLIULUb8fYy0Bw9i9rp9qtvK
GSwGTm8UmKUjuFnqrqUlvZ1GR5H5RBDUjf/5EA0WqaQS5LrvJmRb2mN+oPOB5Qvwu1pPfx/i4E21
r5r+z1PD8Miv2RYmEYUZJTYEFfWbID4QWbPDfrCtluuAt78PoJEYSWmIB8WAObrggmUAz8TEQ4Kc
X7qqH2ZPusQ+z/WuevyFakyUiTCpHCPUIJEM6oc6Cw6Iaw6RCkwIt9OXwEgetw1k1Vkt5DERRhQj
DSB4AqJaVNhZktJB6zTgabU21Ykn2b+XzBCZgEJ0sC5LLcSU5i650/ZY9X5pcLG1i3oYneShcOtn
HrI67yiZqCJGZRH0Ai62UL0CYCofias3R23wKvUvNsV+UY+JLs2sBY2lILrIyUEVHgL5Y6u8/LcP
xXgKgRAtrimaVSZ9UJvclorvel5xAvEaSd9SERa7xOoGgDRbeD6M5LkBXHU1+SFQhWfPyg6tfJDD
yekGzr71ekp6Mw4WqyQY4sSMZ3j+f+A8lD19qumPst/u0h2Xt5Vj8e+/ZvFUI3IlZpKMRLHxgl1j
D8+hJ38qPdOO9inIr0Jf3HEB8zju8T3fWsiMRZCegrEBDd4M0L9FUNiarmK9LnQGwEiqZf1xNsjJ
IrWjWP1dKOLzqjxsYN4dfC/DLn5EOwSzKEP199EjiscaEiCMzqGNoYnJVzDeBx+qBg7vxHkHzrgY
i+RNn1KixCq6ZJ0ID+PqJW/lj+OoWcajeBQ1cwQ/qKtbTqxc++jb9vXjhBwWtWQYUlknGNF1O/VT
EQKluPhmDj+i4GFbzLrPUhCoMSOmijrjs2Y5sYxEbfASm9+65BtqqnqGQRMIVHnUF+uf5SaK8VnA
XSkAgYFF/NQCIe7nGnCzxfO2NjwRjM8qRiILFS3sD+U5T/ZgpIx4xGvr3/2nFmy3rc17ZVKrCfWO
dvRnC3v2def+Jy3YblseZxkhYwDT0qedloPcycxcveK9lNcfXcpNFSarEYW6BPCPQks34R4oWCfB
EdGg71zafkVxnfegXc8Nb/KY3CYd40EwBVT6ih8mdmRaPzmQK8GYxvBpAOW6EdqWp9rNGVHtCy82
/yHQ3ITT77pwRsJYalNCd6vTM2Uowwwk2ovow/EXSngWwrifMA90pUoRm3sfkl7nQ3gs99IuvMOs
to/+Enf3gmP1bFcu7iQ57mkJTinTb7ke242Qfu+sL9tWue6QbgfIeIrG1MokkGH4VXVV0sqRo12n
gf0ZCx//TRDjJyK11xOR4snk6VuI7E2/iOI1EjiOj3dojKtQ5KCfagtSssIr4pMAdAmN82DmXTC2
GzepsdlPKATAEspD5OSPiRs/l56ILlm/E5Dc2Nsnx9GJ7czpjSA14IBD4FNUO6yelfKrnnMeeH+I
6j/tgG3BpaVcBQGtT2ofREd1Urd6bvc63qzaLgJhEbYt9rW/rdf6U/3mqVgckKQRZjmmkLXTUT0C
pt5XW5dcaCdd9fVT6QRe/4nWprbFci4yCwliAkcj1jRIrTEAo1b3Xc9rC3M8ItudI5KWBJIp0AkB
Ctf0D+o1SG5224pwvxnzGpLVvLKaFHJaV3RAEeYVmPvNQYhdgWU2d4QnHjoI7+gYZ9G3bai0FKfM
atWHeRqOhfhXpfiFTTBuIrCEdG6IiSReiexyvCv72VYbXprHu1KMm+hJrmpCAGsHuYotmE+W9VLy
aEHoL/29lvHzRrGwH22Nf8B1xXRsIH2VhSayB0XFayg5gaLMDkhwFnpeeZJ+gC2ZTHNv0OHLDVPD
o2T6oA+XAsDLaXAnzn4x8dC6/vDcuunH5BlznoFrIETiJ+4Gj+5nSYZtoMxG4f66F4vzuls3Paw8
YF0WaOjs/HTei201ppCmNUerGm0h+r59m9ZbXtjD/VcC/QWLVKIRuq4XJYxO9l+zK+LhBfdpFzxN
d7RgDYphPzyIPl3MSp6b0BZ5Xv4P3vAmn9rsQn7WkVgltDFgvulH5ZwDURv1w/m+el9MzB7ra+38
FYkRXuo3qYwPaXRtMAJK4tYJj136QBrwTX7aPtl1d3gTwXiNPCmKMaY8STJWfhUQfykoHtY7HkoW
9wMyrkMxymqKKrgO7KjstD0WLc4U1BNgwZjxwGCOQ57o67Q6AQcg3ZXcH/CHG3FTlPEqYhJKQp/j
C8pAtaI3woKdfALY+07eW5/+agXt9uXYbl+XJWrZ98i7I+VZMNyR94Zc918/tWE7fEktpFaHMRZ3
0ERb0s51c1fOb2Lup6IjCbwFifU89CaN8SZl31Zl2GNkRhtVn5iGK4cPof6s5Rw/wpPDvFakXIms
MMPkRYVl8B4Vi/4Upfu84/Wi/pAl3hRi3EleGRlpWjzDytf8AAwk7PYH7lSiwowKEfGDK3dhlh7R
787/JpFxIABwm8ewESFRAh+ZYthq3ByCuXhC/RcEwliCVOsDtuXtShQPbdAAL5U32My7g2zHL1XB
ZVKpcCcppn/rQ3FPgfniYwvyisgNn/tj9NBgZCDDmnW5s562Hc36BKCqiqIJXj5LYjFHrW62GsVA
LytF80CsbGwVnsxzfuq98WPrYGtYBEcAJztfDUw3mWzlwAqLLplm1AFJekybk8qjZVtNVRZ/nwnp
mRordaLgq+qF5AV95jRJue8jHiv8uhgD5BGirGFvnHHSaplFZRPT+FpeCssbCXGkofmrujCAj/6V
wrjoOK3Hvqvxpm3b4Ys4Tx4YuB4sLfQrAPMV1uyKsfFdzdQfqljvto2DpyDjnIcJ6/JFg4svpeLD
3FXHoRNcsJztt8WsB4GbiqxbrjOsF0a0HFK76lH0gOADBhVpR6vQ4QdeTXTVmy2EMcbRqQkh5kxU
t633QX2d8AhIHkzxy7ZOq1mlJpqgxcLmisXi20hjqJFCxDsjSgs7jPeivB8wh5wkTjpxjm/1Ky1E
MelID9x9oVFwepL0HTR3ff6xqNxtbXgiGEtvOqlVwljFZJp8nC2Mg+rfGt6C5Hoyt9CDMXRdCNIw
K2K6uYLR4F3v9ocKjLyqS3bdV0xnonmaPvOsgacZY+LlVGRJFetwRdV3LaucVsltAPFzHN66FIow
aFEiQoP+/yJPlaYsUkiIXmaNSB3FpRfq4JovRc5nWvWr2k0MYwnoArd9baKEHaQnIbhWkrdtBvQL
/BYtF3+fMYNYlMgQ0m0BEFak4acmO4XjIdViRwKC6yDzZuz/YBE3fRiLCKU5ErsB+tSYr5ZTGwBm
94UTfGvRNJE+CveSFx1BksMbRV4DOcI3uslljGIo8iYbJMilhHAETxoF4Ow5RnDuy1PrIR+h6EY7
4yjvCzA1A3UifNk+6FUfdfsBbLmsq2MyCyGKBqGoeVUJbqA49q3OcGSJR5G57nwXshh/WGZx0WUV
NlpaP7xiCAP8TuMRlW8ng2K8rj7HQtmSGdqmkzj02OkMo+FqWNrnkBu01tdnFgox6Sr2umNZKHHZ
1B3Wkm06CNnus4MCZKa/WrNdiKLqLu71IISA8DegTlY8VtJJyF4KHiTbelK8kMH4jkKJ4nSqYQsN
KMr7Dx32gSzHeh4d1e8vCnwlJ+HgfSLGiYigTI37EIsFivVkGvus/7ht2xxfyA6mJ10MHnKCKUit
2Y/KoRYvpvG0LWI9+P68vyw0rgjcoFKLcWRFp9hS3/kESMbCnYAxVYEHZMf9PoyzmEVsjQcFhPUp
wMCAKO42AlabdOyot86057dVOM6BLZJ1ei4aRUZ3toraNUFMaVlOLR0G4/4/nSJLi2mAIqzXLXwo
JVTtCFBqgxbZ3fxFmC7m7G/L4kQWi77TFhdpSs0K2/cYK7KIb3yTMAGRXPviKGUv0cTpRfCOj3EP
cRQVZgO4MddEKO6vUvkojIect7nFsXKL8Qy52LRiQcFGClF0sVWcp7OjKLxJewrQsxGQLcY3lFOa
hyWdkYqizJaCHNCC+1Q6CPGHxvxgpucGcICmvtv+VutPxptHsugJLz5Wg/dVn1Fkk1TFHIcKvM1U
tPN9+qI/5lek7H554dFG8o6TyTzGoC+mdCxRJtJ8pbtLxH3Na8py/B47jNiK4AyiW7humBpO0R6s
XOBkgdyDY1yFnpMiVyhSuLojD0AtdbG+ooVwFqPTnUMHo0WhCzjY7c+1rZfCziGKIMgrM3qNh+G5
me4wFLv999e34H6ag8IOIOptUdd5AQFYzHmSvdTt98YzABIBCFl71AmWu2aPkvdecHnVi22zwBzT
r5ZIMFSqihSbS6XEf6j8hoAubP9qDHehIOMxZKNOzNJCRFTNq1w4UuVbvE7vGpb1IuXEAMqvmoxY
DoiMGXcKbGNecQSo5Z34WCGYmOfJTzD4jUVjd9QcXgVs2xsq7Dt1CDI97YDY607qSQ8vUvwpDB86
7ZljI/RD/NlRgf31V/VaIH+NxpzQtqW5U9zEF5zpG0FORuf3eSA1PKtgnEWoT3M8CdAJa+52FX7H
7mdUfuZotO16AZP1q0bliBazocMo9MJC4J8Sv1RVR0lA6ymkd2GOYYdY8QjpQ1tTUk5FljqKreNk
HEnVqXKHaUHMV6pflf4OkLe2VBOMDB47fd+S0yyo3ra+61XK2yVgxxPFeMIOtxb+M7tXuvpD5Rlg
yo4czItnTn1KDBtUa7sMa+p4C+4VXs2Q8xgEoeCvB551VZ+29J0y3eeH8fC+cIu1jBGB7z65UlY+
4ROfJpnjPd9fT4tYV0hjVosl7XDVL2j0EMJJsjjpI6DdGLXiWug0ij4ZPP8DJhu54IJBej97KYDW
eNAwPH0YP6ONYmapGU6x1x9m6Unj7URz/Ml7/31xXnVaBPKooFoZFF8rTJK0pj3nszOEvL76H4Kp
YaBqrWJJgu21xKWcEzlEvJ6OA9jTUj9yI6wqAP+XdlPzXfHl7/oTwMX9VyQTbmTJGPshpY0QL7pT
HaygirZ2rT3phwzUMHDucZFBqFH/ftFvEhnriJMZr2UZs48DeYnm2DYNrwHNbZXYqZnZYnAo26uV
eyTjbdKsJ+Q3wYyd5LMuKWGJLLnvR7+wzqr0qBhu3l1FuXImhcfcuG6WN3HUpS/MpgVuR4bVBlR6
govSxZjBfdn2X+t2eRPABCBLUSYAAqC42EfGvWppu1qIP+nR6IdGyHGVq7rokoTaryxJGEz4VZcu
A7GfTBF4alLvNXk6zoS3hbEa4W4iWGesNmFAsA4JRgbzWWw/BPI5M3hpHTWt30xvIYPxt02fkKC3
oMZ0LPa1Wx8yLCwqoT3fy355LHfcIczVHGEhkLldo6B0BQAVsFEKaG8Z3Fz9F5oZZ3d0MIfHhrLu
PhbSmJtllEZnERE1Ps3u3ewKNEgv25UnGr8oqHF05E1jcCUyVwoAl5YZ6nTA3xwvdYhxbFJ2+zyZ
7mOjOJdWc5rLH0Hdel1fn2Wtru2gUWvALlQ49vb79n3gGCnrpyUJYGQgxMArOInBs6adzJp83RZB
06wtA2KuXNZj4i+VwRwgo3CZKq0dhtjABpBzaQ9gHt8WxtOHyfnqJEwB7T8CLK7EWp4VeBUaO9si
ePowGV9W90FHKDrgPNb2LL7I8bnQvVyO3aKQnG1Z69nOwjwZJ6JiSqwdKSAqBWYZdhQr0LrKd/nH
YI9CgkfxnOPGaXiXnnMH37PAhR/OtSHJaqoj+UjXFCpnPOnYey0OGMl64w3jcbzYexl+IaxJo0gN
A8yoZ8W1Kp6z5qDxeIdX3f7tGGXGp6SZIEUW7SCI+ak17yvUS/vgRzFyTIOnCeNMgPqX6jL4OdzG
ukrxE6Yjon7PsQjep2HchzH3jZzKiMiUecAAd03gRi+DT5Md7ZN02JbGOzeq8OLTZG2dNHWHht+Q
7CO80nQBz+sHI+WcG+dKyYyLICTsFVICDKjBTGFVvXXA9Yg+GCZmDgYeBCO9MRvuSGY8hB6MsZAU
MG05nl25FI/RNJ8CLfsUgc0hG4InS85Ru2hGXgefpyTjN1A4aIH3ikCaGBh0frS6J4U8AabPTkfe
Y4Jnh4zXiKRJU6IZNvIvyiQg0gdsdKV2/pm+tSX0rnxeWswRygKzBIHQJlNCG0jitdYucvPaCt+2
zXG9p3O7xyyubVUr+iwVuGCh+c640e/FR/ErGKfdfMcbdl7viC2EMU5DT6Nh0in00bSrz4DjO+lu
dqY8mZnLZ73inR7jOlKzVZNSgXWkuaPLlV1iEQ3g6Jzzo3/ld+NXAT5qWqqlsNQeakZMIf8fANs1
R/0lczRig7nP0YE/2pzaT9sC18PxTR5j8/qgSLMg4Agl8AoTJI0xB+6EJ4Cx9CQkQVwasPQEoz3g
F91rQuRu6/AHo/upBNuFDYeARHMC70QXZTRs56APe5D9zJ3shlfJX33o6TdZTLadSYSISYJARTeQ
DKxhZk54oFzuxQfjsK3Xuj+6iWLMu5LVQZgzuiSD9qiIBHM4lxLt8ByinuOQeKIY48a0WWvGMqon
VXwoDL+Rz6Fm2UV11EXeC3I9Yt20ogaziFiDOmVSWqMVm1fyY5cTv8ylnWFMPvYune0D5Ngeu6sA
aGWAy6UKWIqtXaheTZETFdddwk0VJip2RTsKE5CM3E4PnIB0Dil6R5Fet7X4g5u7iWECYt1ZWKuk
wXdw8gNWSdzxRXpoMXmrnkKXO6tNL+SGB2J7sthRyIdhAJbFFNyF8utoyM4MLCTt65Q8GdrDlGgc
n8cTyHgIKxprMKHA9ibhLKuPNUaLa9XulcKp69iVyN1g+JwT5VxitjObDrOSWwWGvoIL6MVsyY5c
9QDcaj/iLrJwbJBtzopRH7WhjOqXNvuZ5BPeVOofnB+GQi1TNw2DZUwiOUCx5amiM3m9O3k6fQkA
j7by891fwbYCYPRfUYy952kWlD3NbC3tIJRfgtJVdS5p0mq93pBQ2gGhBYI744pUjSSBmCmIs4fg
+A84lrYzfQBy8Fz5aqw1EGWB/KirKrt7FgZNWyQRepWUOAMEpE4x2iTZwcNea1vGgo4zcKktaTz9
7XYtZDI+PdIxMBTQHCztnGCXeRTVUH2M7xFFLp1fgd8u+Y5VCDfd8Qopq85qIZk513iYDbBhAQOz
TN5ywY0nAKh72/eKJ4Jx7U1A1HQExwYgQz931TVLeyfgwXPzZND/X4SPnkRiXvZoYhpqY2fjRUoD
eyQcDOv1Yv/isBhLjyO1xaQIkj11Vz7RNlibAG3B2NUoH+ffAwdLMttHR//gll0wPr6vCoOYNO8r
zc91fW/GvZ2Xd03BqRvwxDDpnqwL+WDp8LXKcNLUz2X3MY8ufccDGuN9JMalx0oiZ7GuobmQnwbz
3BbXLuVkLBxNWBeOSfg0VlTYgTRXtlK8zHiLphbmXniz1esVHsNUdMOwAC2jMspos9CXQoNP075K
lq2/gfLSbpxsl5+yVxkB2C9c/QufsWs97N/ksuBVmpl1Zdkhe0nO3Q862EiDlHIf3mlgj+Mum1PH
87sB/tSShbDSatTC+wifbALnZryvRlDgah5gNFFkdcGKwxtRXf9+N3mMIyzSeIoGGfJSdUCf4r4c
fpiq4GQtB6tzLbM1JUx2o/mkK7LO+IsWuyoWuChVV0blooxSb9aPYpDY2fBD/puenSlbFui4LPrh
GEsZwGqFLTtsKFazjFUGEbARsr/tJ9ZulqmC/06Sadxim2mGMctK0Wkq0Hdln4SBWzftrseywbaY
1VmRpRzm8wRNY5kBYNpd8dgf6giAesRRdvmLeDAP4WH0aBu3+xJdBkCjXDNOZOYpyYSqSEoCsKDj
4VMMtW9G5B5efxerxn5bybXUbKkjE64yUkmhZZQwjT52hiR86JXmYVvEaiAxwSMiK7Iq/k7VaQAr
tm8E1EPkt/BjeSh9IBM+SNfWC+9AdrbjVWrX0oulOMa/VxLoN7Kall+kS0QuaNINwg/B6p0KsSvg
zRpwtWMMPp110yQdck+KE5R50j5w451037m6L55SNJPt7eNcNQxNwW2WJfV3dlDUlqwxibAEUGDJ
q70mwTVXeKF/zTGZCxn0/xcJxhgpfZuDpB79psEDLqzdYyiwcYTPui37dNg6UbFw5ki4gk/b2vEk
MzmAqIiNoZEA+A7JCybL7RFjoxmq+rySDO8UGSOZjaCYtBF7KBN2gNtLrHsJ7xTph2ejyfIQGcOY
SGZkAjYsXEM5C90dlo/tvPoiCkcrusbWnnB7uRyd2GCp92aLRQFdxTD0PuwPenPIEs7n+YO1/7Q+
NkRKWRUUQYTvI983k11ihJgyPljP5iPlyfjLndvFKbJwj8Bwn2PsLamusO+A0Iyn3T79oqLJo++x
VcZxuquTbUtpjNfNpCDISY3RXukR5Cb+4CkfqMMKPeOqf9AuWQzCxNSLPB4qwurE0lIw44eHISrj
RLX+GanrP4wu8qudQLkNXv/Beo9dy1UpZoZTnAzOhNZqt3cpnVrW4r5Hkym3HQL1+ytw+ohW/T5z
pKv8mB0oMqMKPGjeSdPguXE7NMbFpMqoNZmGVU56ynSXOr6IhwbgAplvuTInBPFuBuNV9J60TZQT
zSWil3Tf9X6ndt+2HddqDWJ5hoxHARpjo071ABBrkI3TR+2cYcCHhgHiK9xZm3WNkGNpkgmp7/d0
8cWARgs0KzJiMRBwXLboZZ55kD+Q75YzOpKjOTmxww8yJy7whDJG2uszmZMp09zKdDvzo4z1Ih4U
2Kr/10XQhkqo/+tsPaKWZyWbAwCkl9FDGfhhltlD5Elc9lX6U38zv4Ucap6L85vnLgvlZMb55a8T
gGm0N4458AQwnsRS01hsBfitKLbLr/lB9RJXcBrFjj6PHgor2Fb+m94WaMF/nh3zeVC8HvsZxFau
kPR+kxR3OeWc50KDr1rBQgz9/8XRqXoctLKBhIdMFPtkehaTFPwQosM5QZ4cxkMUkkKwEkDzuK7w
KkxBZZa+G8fAzig2Z/Fllo2HOcfxkhwzdVm/L0ju1n3rVyOebTG3yLjqsRZ6M04kCUJwfM8IfQ0o
WSnHbOKiYnUWfQo6wQP85SnPeJOy1sowwfd7nzHT3sroosY8RmWeiTIJStQYUkgyJHGU+gCo4e5M
YVa1nYKhWOOIIo+j8XKi1W3FhY2yJQtBi5pGmSO4EG/2k08pCkvzSUuwrWgeYjAMCkcC6IBoD/YF
DyEvsXkN01VqleUvYJpXSWMIJBYweCPuoqcJjrP8EN8DKKL9ooO/2jgqXvAY2ImNXMYRDtohPQp3
//GmshtExiCRogZKlasBuhSV3eoA1KDt67P65r9ZK8vhmAl5ImqTqrozcJYI+ShHX4H/ZUuAiAyS
121Z61nhQhjjeYo8MDs1RezT7BLtx2Y37wHJ8lid6Vsh9sdP2/I4l4PdJOoA6kSUEUEiaQ+jkdsK
uNbbH9syVrP3hUqM94mlPiRJj/OLh+RQW9NDnCcPnZLcJ1FwNsXwc0/XbsZ4srfl8r4b42UMEfBO
koILEmY/rPZxEj9SsMpmxy2DrkIrLi8C42KMVMssEsKPU/LFEajf6sG6p+0f3jAh73MxfsZQyJiU
EyaRExMELs8RJPEWT7dd2W/45Uk35OAGhAHW6ohxN+E17+Pv2x+GY+S/YZdr+SDPsQpYQCwXesVD
7oZH/Um1TVtxmsfQ/yuOlNv3+Q29fNLLorJmfB/h1KI1Q8Evw0vp6fbsFX7s81Zp32eKfk+J0G+i
CDMy4Jt/jetZ0qWdmaFy14XSqybMlzAXT61i+hjReJOk8iyJk92G5b4UoxcQDI12E8jf9Np0hIR4
AQiwowFIoL3miT2xhw7Rmag/RiyoyRVx5ao9yuXsmqnozUrnzkXzVyzZJrp/BopNhiFpTM4Vh0lc
yRQtI49t2aE8GPqddJ0dAcyUkRd4BcfHyqtmtxDI+L0ZCYqixqgQFnnox2T8P9KuZDluXNl+ESM4
k9hyqklV1mhZ3jAsy815JsHh69+B+t4WBbMLL3w3XlgRlQSQmUjkcM5934MHqQEaUGX7c6/5EgW6
V9+/jGGE0f/SfEol5aRHuZ+l0sGcq6A3Db83R0+D3qpd7pd17hR5HCxN4fSzsTN6W9R8sPXRxJAV
09RtVVH5c85iTasle0HsppaujjrI2IlACQQi+ExEoyehluc93kLTcxkbToleruvWKJLA3eJm2RmL
RkPdM/PcBYqVX/bCAthGwEdUgmEN5KttZNq4K2AoQuD5YtTSU74MGGfPg/5V96C5fnmMfVFcsuEk
Pwnj/H45KUrbEVP24nEnqfs59mn9dH3Ptqopn2RwHj+JNF2iaaO8l8mNoAOf3OSYiGARaz2IWuQ3
LlBk5+G2TIBU/26MRZJ3rRShQz6ZcjfOzUeNUre05AupczT6Ua+27dtOUgXPhq19XIvlTNI0m7aO
MGjpqRUmUJpvarfXyuD6RopksL+vXkCAeAwjTE7InmKPLjFAx9e+9H/Advpp/zjtU+0cY+wRU4j6
oKFGiapN+HZ9HRtG9EkEp3NWorTWohiyZ0gYcaysL+OsCXSOfSV3qXwSwalcRpVsKQeUKNlKcOhq
cltOiSd8nbHfuSaHu7yAu65VhqnJYJ85VkPoaHPQkdIl/VPWfWsAx3J95wTKbbIGjrUGaE3SVxa0
zAZhXAFY1jxzs8krwl+ZuZvT75OQXkdwVjzx92Ik6kJKeGuM+B2IOXvyLEIiE4lg/nC1KJAipkok
2bJXzfaRdOmhQIh9fd82XdDKPE3uio6jgYCiGhtX4p1QP8RBv09fsVmjhzb0o10K5AnUwmRLXi9p
bmtZB8e9p2DUtDuDZck1uvuWkYTmowOAYIE8gWfgK61jb89z3qCdRtGMCzXno6k1bq3I/vVtFInh
fEPSFObQgEfFG9X81FXdPipkn2ZCDICNx8jaenmaAdqgRDKy02IV0BwBb45ZaMu17hmvGGsxlkFn
6baBLkg0smO5Ys0m5zX00bLCtEZvGlJNQV/FRzVqBD5cJIJzGKFk5HQyme8jh4G8Jalo5lPg+Xjc
QDMverOpJiCflJdROVQUxCiVk82iYaKt3oz1IfG8Ax38HpgmsBKGEl1dYjc51rJDLUA1UL+8rw6l
n5/tyUlEjdqbW4iHgqkQyzAMfiTGbOOqjGW2hfahye8LUZvTtrNYCeAcEp3LytQIU/O7GZ1iKBx7
1n3rNzf/n7Lx5nmthHGeicZyG44jxiviXAIPphHpvhmh1aTSBdWWTeNlve0W6263bU7zsn6EYpho
N6fNy5wCc/XLJIvC4+3FWBpjtNdUAD5+9nsEPqivWFeumSO1BVruizwld2rYHxeaJYLLcHtBH8I4
a20HqSZABVU8ah1sA5RAsZNKv657vG1d+5DBbVqDTM1oE3TupRYQ9sLMpVPrXRfxL+r2jwz+Up9U
M9T7CCg0NACboWucAGzhKXes4pd4zatA2mYIAWjm/xwRf6E3s9VZg54oHnlQAoavQhwGy1+5DCRg
ASda8444QQ2U/Oa9KAO5VfIj2ko8Z1vZaOapIg1Q96i9nUDtEw/5S59XnhHGh3iJf9F6+VpmaeNM
i/wg6TUQlQxnavPHeZ4ExRLB4fJBQTZM1MhHWETWTIdwaLwpFwEpCXSUDwQaRc0N8AIAfGiYAimy
gTfYu5NlCGx7K7/9aVvZd6wCDiI3odWYIVzWsTwkF4YPOu7YgIR1tg/yA9lVYBJBcs+bziUO9rpO
bUY7qzNlXmElvI1pF6cAlPPsGJww6qkJ9yo4k/vvsbzPuj/A2P+0VM7H0LYtxryBuWjVPpu+Re2u
rgWKsXlqmoymXHhL2VS53ezkdDDyUoGNxPeUSE5tnUZFdI0p7zwUv4UbKzHcvs1WWYxGzSbrSOPk
TfVlmUnmaJPp5KO1z0iMduiY7pYWs+WE+sRWv9i91Dlx2r32tnIa6m5fK9lJaax7aV5mp9TBsRGa
4A6hVuPSFFPpOk2dNIuf1HhxU+TAqrjddyHdJznxQm25aGb8AmKfl7EG/dG0kMc4Ut4yM/XT4twY
PyfzpZIXh8TF7LSlepgW6slpf5PM1rFPjK9mId/okRwhYpp9q+m8Yk7Rn5GWNxGNvg1g5nSmcjKc
UI7OSxH9GvTuXh+XL2o877SqDkizePW0HDUt3amxqTgj0R7LxNwh+ffYmdZ9ao1+n88HwIuUDgBd
XErKX0ZdBkQfv8ZV/xCB9AX91TfyiOkI9EP9stIpd+Y6/wJqxNydpumbHrZ3VAr3czc9SnZ5aOSh
dDL4Fa9I6He5HYMkkU54kbpGjulGe/xGWhy3mmi7dk6+9A0YSyr5VPTLfTGh5VWeDbA7hO2569Nb
1ZAKD+BO96oR/VXY6WVJje+91hIXOoQXmm6caDeXTtFm9+pQ3Y5lekuVcQDS2QREGmy/JicnU1P8
ZYi9RFl2VV09yMqz2RWdS7PWMRswU2s1UHqMgzFnT0VrgvtoAR/MMI4vC9F+4Ff8npaGk/VgBtXq
CPGe/biQzFN69akB5llUIbFXqhWadPLuSVMGNO7S+ij1Y4AJ9JsUzKV6BMDE1PAtNCvI0tNCxlMb
oQdQM6kjo5HBCcPiPJrSRbOkwQkbaWdE+ZFQ4s9Fd65HtNN32jHKDTca6x+SIe/NuiwckqluYSiX
tMBMGClu5RAZxiV0a4yJu3Jbv1z3RZsRCOBjwadmyQQpoM++aMRTEuEvZvap/hZnwQQ/keTf9X7y
r8vZSssDEONDEHeRSTZce9IhCh3dwV+8krGy+vJhcUNH34vnPzbvqpU4Lky09V4OFQlPk7krDrRN
7m07f7q+pG2v97Ei9gkrN56PkQo2JbgjqdtL0/3QefQP2t8+bRrnWOdFD+U5YWmZpT7G8ltUAsUY
Rn19ISId4PxqVdJC0SrM/YxW4U5q77TT4gzDabAEjfCbsdTqULirqGzVVpUYgCEbSCwDumfoTuLO
UtHZc4GunA+6rDGm0LCpTgW8aW0nu+tbJhLBxbmhjQFs1QbqXl1+63q/ah+u/77gSHgwFtNsJXWW
8fu2VriZZbt4uA1kxkClaJJ8qyFqrWPvf1+psW3Zc9KXKWNJAtPvXeRnYOlQ3PZe3gs79zcGpj7J
4pxAjFu46xoE05qav2XwrhHuxwnrmlW6q6m0y6z2PtWqAxEl1QXG+u6eVqsMq061KxS/0Hkyu3Nc
3Y0k3Tdhcbh+bgK9eA/nV2KmIV3qOVrw/plRwJdvK/p2XQAzkd9joH+cDo+xImm1HWYjHnFxMx7a
dsJwFHGMrne7WfJkGjrXxQm1g/MN5kSVfqqgHfKxuZRBsVt2zQEvAEytiyqb/3JFWKjk2Lpugf/n
s0ONiRzanTQqaDoZ2RURFI2T7LIdZm7/0vehDwLb66vbDMS1D4GcOpa6bpr20gFXktYA9rs1Z9m3
0fHe7dPsJFt/ki37r/ezCd/qoZWtPZQp8uuLuYvjQFu+XV/N9sN4JYAp50r5IqUZktrAWeU3/SH+
+bclLy45tndiZut3TftXTcRyuLupjO0M6KbQROY32oc0mCXHBLlWMILfHXOBwXCKnsc/exCvFskp
ZBEbSafM2EX1u7qzj+OZEWvqD9XPMWA9sJE3FgItueo6sFDu1mqmug+VGrdWHduOPUxuloenzEy8
68cnEsPdWrNqD5LSI5wg0jnPz1XzSJOf10Vs6/t/nAdWwt1aWpHaeZKxTKDaOdp429h/6bFXj9+1
eWf3f0AltHb2PEisUXcNKZiCqLNvtA9EH1w1exyUXBC+bG/chxVrn9WejFJSLYySbAnJUZl1t1K7
oF1El9e2a/8Qw1kXKpbACkY85uXGT2P+2bQv1w9HtAz295X1Zm2tZ/WCR3Q05s6QL05SfCexEPKS
nfHvZvuxDM5+7HEEsFAZAWjgQUZDUefkXvGroL5xRttrYKJPJkIzWH5ue8+4FWHbb81qQSc+pHO2
FLVTsuSManKxdurRdM/JMfSoa3udJz/0+5/pD8V9b7sVAVRsjQx8ksyZVwekrc6Y4et1kILFLoPE
lZzMn/b2zYQ3SL7/L6rw9VPdDuQ+FsyZ3JiSLjFqvKpU0jrjbN+2le4YcRy5i1w2Ak/1L7f1P9L4
Ykaupm1ba/AhNFAC1rI5v6TvID0o5T8JFsZu4yuK9Fs9Q9Zje45UzJqWo+WEZeiPRbK382Xfl4Vb
59JdjUjcVc3+LS/LOx357FzpfUVPSy82JHRupgCJGKxAtd/aLvaGxXKpmr0m8fIGcrDYoYn0YDej
iwL7W5apaEzI9304HotouTF6qXIsTIUPNI0dJdUGZ87JxajK45LW3jwkB0Kok5jLd3NAOiWPDx0Y
6QxULqsmsj111F27hZCmlV7LdHGnbLqlWvJWW+bNVNaniZL71FYfZU0/L2b5Ne6nzmlU+M5qzBZP
0ox70ksi7jyRfVhcRCJLBeJHpcemopEQJF7enNe3kdIdZLPzkrJ3B1KdVaUIpnD0pzz7WaM1tRuB
Hadpbo45s6itbqIYUHhoyfbBqyIYUd2OMdBqY1m2ghlBldPnvO5aW2oRR9tnJSDBss/c1i8OmPN1
JSGzx7bRfkjjYaCmOVxCk/Gn92Z6nhsZCaMCDX1a5lNSHDKtvrGV+mBV1jczzc6h2VyI0u3B+5oC
s2+OXapn93PVJW6UR/vr+i/aCR4+ykQLe2MlqPSzx2wdTCf9LdxTHy1sR+sAasPr4jZvn9VOcIox
j1ExVQz8CElQd5iROjEXwcC9SAR3j4aK0eoDhasi4F5XBvSyqLmgl33zjlutgrtDlTa0DYmFBLKy
S9KvJvjoLP/6RolEsL+vrtEmzlRqKFiFtpQuGj3oHHm5JSKv2q7mrlbCXaPZqKdmRDBpbwJgKxhj
4InWiDzxfg2Gnl4Ws8YQyfA9n/TUkyXLTdBkUNPhoegbV5dmvwxbB9gQglBIdITc9TqP6WLXLass
hGqQ65ZvzpGgdLJ5oa0Wzt2j/RD1XV1SBf76kBSnRgIhunKZhOhsTKF/u15WcjhHE2aTZIO4Fw9d
xSsPVpAG5eKNt9JZD7Rff0QiRLQPcTxdnNGabZ/VFagttOJo2dHOrBXvf9JMfh5eMvTZHt5RuQHB
NMUWWAUyH+legRiRY9I5V9GWNvJd48BmFKsLI89VDVcfHDYAU+7IWyV8km1GAqu94xxHn7RGnwyI
OiJMaRz+RuJXqFcdmqAWI+mxX/tdMXR01wMLWZf555gWdnJRxAyWJq+CYmp2Sob3hZo8TKl6mdto
BySCS9uEF+COHkIAdSmVvVcbImgq3vYzH5/B2QGKBIoUDXBldXTRw7e2fzUa/Y+c/ocMzgbU0BrB
aomlTiEGknPHFs4WbVvZfyUAWPqzt4zqjCAXA10Z/4HSCECOF3ujV0JbhFAa2/Vs/UMgl+PJesMs
8hqJTX3XHnTDQXsr+Pgyd5J3FuiI42PzKqJu+BeD+JDJGUTaKpq0dDgqRr2GPgswpGCYylODfpc+
zb1wdum6aigyZw9WKiP2sJFPb5XbSrpv5pMuyg9vB4qrfeRu0gpt1VFiwUcxQCjd7TCZxSbd4hpj
3kXpKkf0jR8NzWH8zp3sRK/XfdlmGnIlnrtlOyCL1EOCx2qO9COZf/bmXdwljpVdehFT8HaiaSWL
u2olUtWGNSLQYgMd3Z4GxaVGIlJ/zB3l+PerTdTlLVQZ7iLtSFG2Y2mw7WXICo1LLIflxSU0BmA7
hanP7Vv1Q0U5b4IKYWXkMlRGvgOYYfzGGk0kv/btx+kYPZKjdrQD6ZA8Xz/F7Yzrams5B1Pkujz1
NSxjCkC78ROLpA54iW9CYIrld0goWwKPJpLIFzYqPH+BboO7gsFwmI1Dn+WXxgPHRzCf0nN/Nm6v
L1Fgi3x1owBbL0hTkZDvojhz8q4/50nTOrQVtbCKBHFOZiinDFib0FLS3HUUbGYXuTxcX8t2dMfa
0SxElTrftSppi5q3BvrZU4reG2p+KSdTkKP+l7j2QwZnbJPapENVI71a3uS36MI9Ta/2YbqfMJyD
pgLwUWiH+LsIrG9zYQYbc8FME1H5InSh1XFEKwR6sYw5oNFE+usP8C+JthLBHU8G/9GrwIoEjjv5
oofJMQrB9tII+7+3PcdKEOf8C8VsJ2VAM2QLjEMNHWMYP96VezlAT5NvCbRbtHHcLSAVUmy2I05L
jtIflKZHszX+gGf2085xrj7pzKwa2EtnRFeGoj5Jw482FjymRevgtA70kEtcVDkUwEA6rrEeiSRq
+dqOPFYHw7v0tJB6BTEiDmby+kfziHEwN/RGFhmX/nxSX0UIR5suYSWRc+pJRevQTlG9twfNX2Lz
ZEntoTVESrDtU1dyOC+OJig7DUeo3N9ZP6BL720vIw5DBWmftFvRtfGe5PktBP8QyDvxXO2Nui6R
lkFrEnHzovye0PrZqKZv6MG6azLjNMgKXvfdpZX6OytUjnOWPrVF9BxXxisxkMEo57t26ncypQGw
Mw6TMfzAjPsDSKa+Uprv8gk3Ep0PIIxsnYTEd6Uy7JRWFwTxW5OBa+Xmr4d5GBRdZe6u9dA3ddsA
Sa7bmSPiQ7J7RkIccbCBf2G94OTtnruj8WU4ifA6/sVn2Oj/ZbCoBg/GRtIplvUWucXS3tvSV1va
1eEzElzysGvHQ6f8SMfnvNwBAuD6hbKpoCYQkzXTBI20xpvEbNulxfi3DBXp2LY50mpwlZrurot5
h9z/TV/eceBM+ODfCOGUchkLTFkw2pfJk/3v36YbtL/7k4PybrFTD6wVyDqTuwXEfu05ecjdZi8d
RNvMVnPtKzgn0xDCQPxw1knWe4mF9i4zc6gNpum62SdFJUKW3IzpVqvmdnc0l6iMMuyuTmS009yF
mum0VeGIXdvmA3wliXM0OQGVJdXgAPJDsl/2xP2F6orH3t4CexFtIedpqB4jt5YiKZO1lYvH455O
1Ae9jp9ivNMeLEFfqWAHeT+DPv8pNSucmNUYGBK8tWjktfleV39cV1CRHO5R2vSDoqIhFCdl94Ea
AirLeo2L5yF/vC5n85qzVHTZGUB/wUTT59e2rqYY3arRbNdb50q+TUT9VZv2vPp9Jn+V+0yXnkrG
hAunIGQ/U22fjubOlkVjP9tp+ZUcLiSQMSweFRTrYDGOfWS2HHrZsXAZiTpj5UQDwC7xRImmLUwQ
OKmP/eMseCylWZ6BnuoZX+zdcjM/oX+6QGiKzs7U0XboJQMcMStfRsGEsbGn6K1lVOpBKZofU5hF
/eZLVl/C23aSg6Orxw50/uShZdKfXlvM6brgxvCSQ7xXnmI/Kp3GckTYyNsv/5VoztjRrQXAyRjO
ND/0B/PYHMsvLIGyHKc7himlOvKeXVaRpxzip+v6u2n+K9Gc+YfKbCVhZsGDFui51jECDzcqyecy
7pxlHgS30/a1+CGOH09PI5WGM8VYW5g5SqD6EdTqmXEVhQ69l14kQWZ7O45ayePcgDbPFhg+4UZT
MEEC68yjz4yJj1XEm4d89yfYamt15jHz2ho4CNLE2jGAYmcEyj7ZGecFKLYpSBpFQwcC38CDLkSt
HRe9gc1UIgCesWK0/peaiyrQTAOu2IXBeSDa4+0KSk/Z0zPrMiDYJqp61mpQ/OFdYlE0mpvFZeit
++uKuSVWh2cAniigOHBGnx2f3BtJ2bCMW9R8raSvVjw6TREAa0rPg7mV3H4U1Mo238lridxCJby6
Rt3ABKlUOkvlYBCNsSeB1or1TsYA4PDbS+6TFxFu7+bkCrrjEK3JMkgj+ZgNkDYAj2Sjq/Ghv4lv
LE/7onzTXUakR+B+JDdtHevMQPWBVuH2Z1EjxeZWr+Rz7gcN4zSddMhnydT/fw/vlrqul8m5mkbR
5RHpDfCcD3HQRTVeuPJuHkUQAVsebSWGL/sQLbJmjLCiH6XdRdVFUTDGQE8luVnsP5nDQYIPsNyY
f8MsM3dpLnI8laMC71IY36huOeZ8qYiIkmDzdFZCuBsSdEZZ3ACdFS6sxzMw2Y2B4os7rDdPZyWG
u/4oYDBiCnAaLzUyV21zb5gNpzAt97pZb3rk9Z5xyqYleEd2BuT0eJ6xsTt0hGa7zlNYx87dePoT
MB+yFsipXaR3fZvIqMmxvK/klN7yWqAxirrpfXmUABEryIdu6t/HRvIRrppGNt4IGACVWXLFKpxO
vq2VAMTdTlILfJbg0Pi37qL0eORQOMla+xWb57IGsrgI6l50Yu93+ioELXDPSGEOg2JjHvQGFJh3
5gHZSkQmy3nex4J+FNGaOMffNZidtJFR9Br1GJb3ZDk02eN1JWSenL/SVirBt3SHMRhLjBkmZVSd
11bZrl0G/7qIzUhnLYMtc7VrcqzN6LyAjPwm2oOZ0ZdA4YA+awfYegdRGL1ZUFlL45zEMLRlpWcI
BRjrHwkSHxBQe8nHOxyRq3zqnsvzH+BFr+3q/UWxWqAVR1lVmBjHyeq/5uVbJ6FhXTouar2/vpMi
feAchp10KabqsDSzvhj0ax9erEbwKBXpA+ciwioJy3qGGSW69hIRet/2yev1VQhE8IyZfROmeGAo
cK/50xD+iGhw/fcFu8QjAoSYwEAPCrwc6Yx93Q27aDH9mopacUTOgGfKDKmJhvSIjbejWSx+QZES
wyUWRjZRnSweiPcndYSVYr+/H1daxtoAdSVH9Ckbl2wJiKgUuR18fbjr93TiSkA01GqUKtg4RvDb
XHT28L3tnuht7sUBEkkoR7L3l/GjdlFXDi8i02WWecUX8YO2U4f3wpijIQCIw0dLm/xYlg8AL9uR
nAju3vffuiaL8xKJWQ+xTSFLxwTdnGqHogpvYms5GgtA2prCjY0sKPsiMNv0vo5rp7XqI6XVjT4t
vkI6J6qBBlGBPH0Y95Zd/1jk0Y9Je5RC6hAlDeIwOVipfXddt0W2w4UmqlzhiFK40nB+lJRd1j1c
/32Rr1Y5FxN3dLTzFPbPsu3NfRnYB/KD1cf6nSE5f3biYHORAQkmq3zTkC2baQ9kRiDVlCPIjm9D
6W1oHtVi8a4vaztw/JDD1ccWtQyHvmZdNYdonx2Jz1hgVfEE2Lbr+ZDDXdga6r9V2cpoo8Wg7o7x
ASffQU1Z7gdk3I1zdahABjYLQYpFy2NaszLcMsqlWQshVr3Tj9VfBrBzMfIfAYd78EInesxurKP+
RQ1MjKKKUPa2Y7yPJXOXe6I1tpWMkN00rWekAdA8MbGFMkhQ94L+yn/xuB+yOKMNlW6pJnTYo6CP
KNICOH22yw7hTw39uTraQDxhOood2O9u4kMiZ28yik+RGaHu3SJIt1pPeq7cBPiX2oyHsIWOCWEm
Y9vCPyRyBpi3ldEU1FI8I7rVq0dZzgRB+b+Y+IcE7opvdL2LR6BXvrv5BbwayjPLbVrAp6yfRFVC
0ZnxaS4tliUd9TD2yKGsMAlWPPm2d4xjC/zC9EnkUQSmYHBZrk4K1SyWTDSukVcyEZzR/TTGTjm8
qtVjCUgBFf953bkILIBPdEnSIOsUSKBePsU3LQFUqm5cZn0cMXiXHMvYMkUnuHlRmrqFlBB6JQjP
TdsreZ9ozJ2VNyqDAA8Ybna2M0FOC2CA29SZ95Yn4pTbVEyohS1bwJaQeVD8pq/0osUfvLkHOOSU
nLM4F0SGm+5zJYJz02YsNZU8U9nL9LsWfkSqgy77dv20RMvgXLSllkTNWRo0K/04fRxEDyrRGjhf
bFejOtYGfr/Vl8BUO0DZUDfHjPP1ZWyqAENhBhka8KJ4PS8lazDsCWYFGjmwdAB6zS3SGJDpAMpx
1KXYXxe3RQ0C3q4PedzRNJlWIEOJo2GtlOOxPqD19sxCXv122Wnfyz3a1VwUJ4IkBsaHK7plmNf7
zQ+vxHOnpiltSSjIEjyiAchzHtXnpsGMDGBAngoT5QE6O0uqCp7f26rysWbuKKUoBSCMhOjE0oGh
YT81IsKVbVe8WhZ3eVppDCx/1gI7oM9Rdq1A29vgTDad6lbdi1zxpmtcCeNuz0kurTi18EqtGxqA
93PfT40XY0pBI23utOZwi8fFjsgiVRVtI3eHFmQqIovh6KGp00mUyIlMwUFt29zHQXF3ZtZac1qz
FpFirAPNCH9WWusUcfUnYyprI+BuTpkuS6TVkCOHGHF41GVRjUawEB78C7myRIoWCOj87BKdYpco
bvYUISdYHebH1q1ix0Z4dbhu3CI15EfT7SKbzbljnRJg2ipvB4RVra8dWViF0WqRNHYFX7Flk3Ml
SYyQYJGwSIDzHmhhBMNSx+ADUO7LvHuQaiOIJSPodRVvP/PcNPrj9eWKNpnzJe1ohEWDUMDDzfwl
s6Y9VRfMC6d//W9iOO8xkqk3Gpsla7TKKeZDX1fukLxcFyLyy3zXZKOjYJoNCD4qjPkRufoWAd68
jKQD+pYcZLK9ZgCrLUrazkS1v0xF+77U5KSk84uyxN/UoXia03Zw+mT+GdcpWp7yr3YNiPXrnyna
cs719Fo/4m00AqlWp06mqr69eIMqar/d7MRZ2SePFBr3zUI6lt/u3iEWxvvoMvvyWW4cZU/89NnY
6UHuRwFeYRfMEPqKz6rJNRg2/mScev0lnEdSJ23suxYWlS6Xgtw3kqBVReBT+Z4qq5tsUC8hhk+I
WyZfuj+LYv7xqPyoLUblwr6uUeFUrOZgxLWvKOnOVpP/zXHzU7Yj6ixTAmhPb8lwJSVdkAKjB2kC
/7r6bXZHglaaGCpw8m2bT9Am5hSHdTagcIuhIYJpq/7UjI6y626ko4xHnHFoReRYmwHaSiSnAXlf
W01iw8upeerQ7l6Vzh3w1CSBNyVbznQlhv199fQfK70nstkjKj+24MGjJwWNIvpp2At2UCCHT9rW
arU0tG0Qb1bOcKyeyR6cXx45seY27bt0yU9gqGXjClkApMjddemb2v6xSD6ji6HKQi0kDP4VSuGW
RejYS+ZdF7HpocBhZtsWgGQx/Pt5HzO90cFUw0otA8BYqL2bqPXV1uq362I2tAJvtg9yCE4M8NES
pbdMxLE6Xmnjk2zeFkPqq7ogVbLxJv0kh3O4ythbaBnIMBPePjLgu8w66O1dv9TIzbxcX9J7FY+7
zz/J4uK7etbzZqlBUlN3htNpu0Xdx/qboY+BnM5uCRS08N4UOdgtk1ZhyShvyzI7Nk7xiRKXY1ha
INB+oEF7QK3+VCJ4TlzTaQ65P7yKWkw2lHAtkCeNMoe0AQ0Da6Mbqp2RwYeUucDKRCK45EU/FdkQ
mqXmTQCCLqd9NN8Lzmoj9vq0CC72Ah6AXpQUXCHpAUTWTnaU/B4TMYqffRGiYWzL0m0QMWOW8Tf4
33kZ6Gii1cGL9MidAOqqpzdx6xjDfmj3jb6n404F7IAdPwoWyRbxm0LaH4I515vWJZimLRsNue7s
dpfcSz3ixz/0gE3xK4IhhU2LttHwaBO86n9DB42XwpgiILt66QRO+vApmyJXtYG6IJpdYWHp76v6
EMSZdI8aqhEvcB3DsfihumAHBT2mjmjKQW4NCxNOiW2eH1HQcENU83dEJ6MkyoKZHOSz9sDl8xdg
iYAK5h0KQZS12/YhaIUnDKXxd3CstM3Az1yC1kjfodnoFHvUQaklKL4I/cbGRYYelQ9JnAWopBkl
q2j09w4f3Sev8UNyjh8snxXxI7TuO+RgAQEsBFmPqJ6/qSsr2dzLI9Paqc2UGHy/4W22HKupdiJ7
T5DJvm4BIjnMz6yCAjqHoVRGoDU1lTnQrXpvjJojS6aDR54gEN3aTiJDRWDm6u9TW7092PJIcXBT
fN9SX7Y9Ir+iEjAqpzg/JmQRLG3rrYpS0YdAzgyGamzqesTNRgP9iIq7n+3YAFe8R6nuXpS62IgK
PgnjrrZRQRcjMJfQeWfNIHg3nRA8oM0oRM9nHom37fWiOI819bOVxTTVMQo9BHkZnmpVvUiJ/cMg
thcm9DCOySFJJ79rR+B+NMVBq/vAwMCNqtLHVklOuJwCE9hapBX15G01VHzaBO6mtaksaWZEdaBJ
s5mvkgHgg0eU1QyqGzXod4ikRTsiUCv+/dHPQCxH9wvrA2Rh7d/AfPpelIvYKnmv18Y/QMoc8yGT
CotEoyPjWK4A1tQg/WGcpEu7N76z5ZU77WXGO5E9FESObytOWx08j4hjlJUla0uBofSx+A5Omnsz
is5WF6F7HmQ4qSloktoKMNbiOAdkJDEpwxiE43pzqVJfOKwlsBeLczwqGBGXaMCVYaVPhrGjJSCI
RKGtSAYXQqcNiMPUDGso5C+5XTqImpxWMQR+ZnOndBP0Jah4sJDpsws1jb7vwB6leQRgGfEpSQUB
+mb8CjavfwRw95DRq7VtDqaGyqIS4IlonSKfOunX6vHv8YJ2Z95fvxU2dW0lkTt8ZYQjG0c4s2W5
zUzcc8Vj0umIWYD6H79dl7U1RKeul8dpQiF1ja51MuuUk11WpMKzEVDzGhKMss/GRvveSR9sho4G
6kIZ03yInlxGqpF5iVc9G971D9q+N1ar59TGasASkqe4N9hUB/B5wSNTn3QwqVce8id/EMivV89d
UqD/Gy1bYkHGmLvJAlywlApMeauwqpIPBj2+7DjlSmtnC+jtWs10o1m5TcDPC2T4r42xDA4wSwKJ
TM/j0vb4AtCA68aQeYaVASQeY1rXd3fTWlbfwqlWs5iFlC2wSYqZQvJmDp1AwFZEg/jaRI+IYRCT
T+DM1lJZXYHTSxbfrJ/k8onYrq627vV1bMahazncRWwtY5pYCTY1DkOHGONDI/stoHl0qbhM1kmR
rDu9ahy1ygTHuenVTFm3dKA3Y46Q28GumfqiKjX2jDjJydcl20v07vriRCI4kyyBrUXKEc+ipn7L
alebvssi8q7NY1qtgjMyLSu6rmjxRu4BKZ+BmLR7ift7mojOaVPfVnI4+4ryXhky5p1jAkw+9BX3
ohq7SAIX+S2TlbakGnRwxR0j7aakgsynaKc4RStaTS5sxsz+f6R913LkuhLkFzGCoAHJV7p2avmR
RvPCGI2h955fv4m5e09TEG9jd06E3hTRRQCFqkKZzKbv7zs0Q06t/F6aYFbtLFGQsb0W1QJWi2Fo
Bp8+m4poGSsJu6UPv035PpjeryvWdhQFEqT/ClA+OstaTvK6lXDszVfZAZ7Iw3JCNwRrGkTlavbj
A3tZpe68R8+nh1Gj1+vy2V59ip5X4vm7k5AyNmv4moLAs0x+1rxb/a8a7LTz7TiIioB/OsmviePu
EcZWKkm18OQ5K3ispsd0hzkE1k4mik63z81QNdgDjE58SnGFWp9RtOu4xlJ5ZbrcoLH1cH3rBCL4
pFauIutaJIgJyvEuW+6o+Xz99zePxtAUgiQQJkP4ls4etHdzWinwumPtBzT4kgWpJ6npwzKCy430
Tt4vf4FVgozTRSZnHDILLIxD3mgu0rlAy/0GEiwvLwT394/H+aQFJkG+Aq9eqvM10wRdWnig4Y0d
HRZM78XH4aTcG6Hd+uTYHxoHzWh769m8FeXCtwPHlWDushllFCikxpOFDXFoDkEYxRARBgekll7h
oD4synxuBo4ridz9yud+Gsd0hsQU3YTdl1p6bKmCVpPUzksRXcOmlzINiyrE0lQc5EdbMjRLDDB7
XQXI31NafSnbMzFEZfatzBYwPVSMKlH88UXTKtXasptHPIOk9FwEg6fN5IGiboi34D6YCHBTm3O9
NMfRTN08C0TEaFvzdcCQunwAp6KgRKG10cLbs8kfDLX/MZfTiSWviUP3qpNgvlf4kN98VK+kcluL
yKYBfiRUVt5pO3pUZjve92fwi2Gwz/oy+0hconmdeNOXQghst2loVrI5f6dNMuqV6aS5kpzYPRpB
2ngUxIjbIjQTQIcAAf80JtnWRVCPE7LnclLsSSY5ZTkIzNmGCAwmgk8YTG8WBSPUR+UccxMv3AmE
pFHyRptDMP24bi63rMpaAJ/3KKhVUpKAPFzbpY8pqmudbGPDyl11ajzNnzB3Pu7n1xqTmEK/xq4x
Z9E+yOaevFWsVWWJ7jgkmNW74abfRX61Dw/6bvLwRvJF+eWNi/5BHGfHenBeZ0mNqEQyDqCgatKj
MQi821ZDwAcZnOWiTd7HZolwntnK+hEhyZ26l25Bf9l4CvS9Rt+JHRxYzbTbWS5oEtwZAUp0kHxT
kL/fMKIfPoWp1ionq+bg4kxAEOzWRmUnamf3pLbB8tUHvU3Ik0CP2OZdO0suEM/Cqhu1smSvXZQy
gYNO7NALbmbMS3ZnUWPZhpP/sDTOmplJFxboU1bdTv49T4OtBJbDZk1NEBikqUNEpZDtW6izW/4n
MuLsWKXWTQUiNgzekGcr+BqWArXZyhVgQRcBnLFKlcjqCoraYnQz+fG+3QWufBj/cM3GKG8Lzmpb
My7SOKMiJWOuzmEEnno/2BUo6wAvct+dhtP0wDCO5n38Xr8XO9GrYOMFsl4kPxwsSyQBYhkWGZJj
lt9YCUpxuZ+JXp3byvHP6vgRjyjNp95IoPexUrc2elmPhErPEVmcSJFOJYgQl0mIrSDQEB4kdphk
KzEmaEjnJs/yCwhrXLCp7SgugOp1YKEV0rsIDpEHPwlr8MTCgmpu3303p3MF7ppQebHGu1KYpBAt
jrMkiSp1YRqNeBYM1gm4/3sjM39c10mRCM586FYiAaPPgEqmd0N5MlpB9lP0+5zFaGje67HWIqLs
MMd236aCVMdWkPxBuTkTEdbR2JVdw4Lk+U/6cdnnuw5ZRhUtX6LBPNHZc+Yi1Ful66MaiGva12pw
qoh6pQx4reZp7In/706GMxZy0vadKrGFxamjzhIy01SweduO+Z8b+2liwwrkpkhi3S1VXym/5LVL
NcGUqUgEF2oosZLOS4xQTbdykE7G3jDPux4u4/pmbeVIoQZA8jeR+viMSgBEBaOZWqS8khtGyxc5
7TnfYWbPWV5Q13FE40Lban0Rx6m1rmdTUs296lZLbC/NjywQBWlbIEEfVsQptlRI+qAmFVPs8Na4
6VA8qPwEtg2BYkKcGnNmGLeHgUsAF1Q4yY61BoiIHETr5BS+AcobGcIKnR3pPpNOYSpQ8q0Uy4dV
clo+VgDepRby54OvYrglPs6sWy+4YxjfxShywNva+M+x8TAFRV+DdDSIdBdTJ4fIUU8B2ojig4nY
UMEoTepiHwUymSZ8js8uIrkLYBl1iIuMBabV995obLXL7SzdlYWQyIH90jVJXJitFVbVaDmM0x8C
PKf9BdiYJ4ZIa4y2qOyxBRy1Prc/93EV5CZVnIKIBNpZ/2Z1HtbIYTx274Y3OIw3i+klnpfncd+9
Xb/pm/tJgK2qyYQQ01A/RtckXUivBbjoqA+AtgtMgt+m8aHs/4JlXJVXctjNWC2wG8CrrCSg9sOo
lw5aamW8ncFqe30x2/HnSgrnfpViqIwWtRBE7z1SPJoXHq3bwWEoq8qrsPt/8zavpHFWC2wos9nO
ePfJx+AIvPIzSuBfdWZG9r093YsZojfv20ogZ8MMq69pjQk2tx8fh653Wox6KZbIhoikcEZq6IpF
lmWkaWFDSps6+qvkFSftDbS9qDI2Tp460a9ZZKBFm8lZrnjKYyCnQRG19BgEj9EkyDsKFN3kIO3V
sEmzhHlOYu5HCYR0eW6H5Fds6oKClGAhfAG80NIMSZAZAW15vxjPwtkn0UI4u9SGdR6nCVIpVvsg
5RZAu77RpLQx9Cgwtdux4EXd/hBvr+5sMfajnvTwygyUG2zYd5Erv2UYsmJwcsqr5SqP1++vQPNM
zkiQJVzQ3gsdaOqzEh1z5aUV4QCIRLD/r9cUKqZEC5wOSrxq/IzRONBvCSeFmTJ98h2rneMswwhM
2yBvsXM5edDi/Vg8BskNWvTBTXWbo6gdBmB7FCVnt5ema5plAfDsEyZAliIF1hO83disfgzgrxzJ
9W6/PFA7/Snb1S45o435b07sIpNTRstIwmVM4beG6m4gql1lOzUQMQZuZX3hPC5SOCfVhiDXylhD
pbIbXEYSHXodYo3UydCGMOxA++L9PzCKsG//fIgXqZw2mlOnIqOOdz7LgS1u60S+5bU+a5JmeOfX
N3JrHunDGnnFxE3rugntsMVX48n8zcqAyO3ptnJfOmpum39SUOBueAtfpXuQe+2vyxfuMaeyi6bU
RmAh3PlPdYQxRxSvkY8+oflt+jOgABT+t+4vGJM/LJtzaegnTXV9QokklytbS2906+8cy+UYOXcW
Br1sUAOv/jx/xwi71gn6mLft/eX3OcdF9daMK1rqrqHcRMv7Un+5fjKCa82/KjM6SlKQV7o7lKGj
6y9dFvohuOivS9n2KqZp6hbmfKjMrYIoTRpTXULtLwvtMn5R51+LFDokFnoVgST+0VDlZWiBWhpP
2KfBjff1znhEy+CJlf80G+CEwFIATZqo23z7RasoKqpjqoLRf26Bk0QXK6IotU9fs2fcLl8rnPJH
67L6M30c32tBfy9Tq0/W4yKPjzcWlHQq0HWiIJG+xiFqi75SvEWKl8c3SpX5109v+/2wksY9i5Rq
LONcg/XQQH7b/Wy/jzsAP3qJAfxbdGr56Z11Dyptx3oTZmE3zeRKNOcCqoVKcRug45SV5Fhfcenk
TnjDpBZn0Tj75mVYCeM8QRXNajEmaPtsFoo2T9Mdi3jXZ8bu+n6KxHCmP9cizHQuMppYihxgB6Bz
a0s3kWXv34lhn7EKRrJmmU2rxKkNwXczfIqAQNMLEoabt221Yez/KxF5NYHclKCQU0l+vhx7sJ0U
6tFQRAivf0C7ruk7Z8itWpeHMkHzAFODdka7IqPqXgCcOdrTUQdBOAMeBRXFI0OACcBAZBxESBui
Y+NMfQOWv15L0HvUzo1v9fmjUSyepBUC7dh+Zq42lbMlc5XLs5kiTh2d+JbRxiIPhyEPhq7eCIFg
Nv3LRRjfaTLqXRFPhYL3hLrTlbtZjGvDLs2Vo7M441HWNcknOYCEfMd6ucOH6qRSN3tJcYszZI4q
0YynyBpbnNGIadsAyhZvTJmCxk8DG53+qD2XPxanRaZZOgg7FwRWimdZz41c6qMYAhm4YeTkx+ip
O7JEVfMw7kuB7RfoocWZD9MMxzivkQg2lhfNKBxdPnSdJTAeWy2XqrxSDM56WAYYMaIFHiYpgOjR
SLXTFWBOK9q7cOl+9XL0WyfBrTn2+3xYRFeAqfg1neHsihTSMpEiXAGWaAR7LjB0Ojw5qncLqdTJ
Y11rRmIrZw3Z4r8qgK8WzpmasKe01GbYtGlwFPVW0T0tefhXltniLYlMUqoH2FuV5oCMG3bGgjGn
athfFyOwzjzzuhbi1GKW9EgwhDM8q03sBK2jLaK2z22F1A0d4FVUVzVOVUCiM1h1A0cjK5hASVUn
VrO3XAibvB3zXMRwShFOpjJaIXIstVLaSfegWqcMyGryi2G6RvDz+t79j5jnIo1Tg7SUSSK38Dja
rv/eOsu+QD4/OAw2y5km76M/3iRH9R5g5otoyka0n5x6kKJYwiYPYO7lyJUakFrGutPlIgBYkRjO
z7QZDYqyoUjOBrdD/3sOdnn2N2kxjJj+X8349LowLCAIguHXLSaUOyqtdww59wdS2kM9mfb1IxOs
R+ccTQdq3EEeKZ5i0m1qveTJoz5//XciOMcyQv8jOU50V5WCPQZUPBPYTnEainJj7FM/27/LvnGB
6BChBzkckPtV76Y/RIuJq9yzblbtJOpmFe0a502Mal4aS0HqXM38djpG6YGIwBC2Y4zLatgnrKJE
0xwwpEiRU6St5iTLcB71/lFwMKJlcMYBU+BWbSJt5eZl5RoTUACDwNXk4XcYk4cqHQ90yTwlzm9B
T+5NleUHs+JgYNE1OvOUyZJrZvoxVfrDoCdfraxrbVRoHsOl3pUUsPpT97PuiztrHL6EFmLOscDL
Mm/2oCY/Z4B2USLpTu2yLxGpno0k9q3EPCZWmthyOXhSN9pmaQxO2GK2Jw2cuDbOcgu7YZXLVzBT
n8hY/Uyk+VZeIkdWMrum+nGgv+ayqB2aKY/4uJuhUktXsGsCNeNsHGDbp2kGgC2QtBJbQvuVGT52
+tN1If8jkrgcP2fO5hCEZEEMN8Rg8Vq7PWsHxroqn0QNT1sN74hZLpI4i5Yy8qM8gyTwxB/oWboD
RykarOib9F1nb1XNr4HFpyK/PL9nDjlIz4KlCrSQB4oytXgulgjtlKyql3rTvpHtorOX0M6QfNAR
tpiJgxbBXlS4/B+PBgvpB5MV1fkSnzbK89ijeQCPBuIbPkvvZScGEIveIWzG9XUyvfhsni7COJsx
IDZrlgZp7rj6RePeiefXfH60wP2SCGJdkSTedKhKI7eZqrlmdJ6629I8VMEprN0ZZBvX17R9dJc1
cQYkLIaxKdhDqKg7T4tuS+2mBD/DdSHblvAihLtwlEyNnBjwh9aEMldtvelaKbCEQk3grptFlDjS
FKSikkP0Ez3TTnca/fqGaX3l6IL05OauIeOFMQIdfX98OSqiZtTEBA2NNXrQGzweJd20K5EWbG7b
SgrndqUR0GToncT4l155sznt2pCI6hubz9SVDM7lWjSVwWiIlcx4dTOc3gDj1GTXgya2A52x6Apt
jW+rGClDwIw5VhlllY9OcUSvvVZMeGb8h8xpuCn80NMfi1Pr9gD+SLzwTv+respFJh+ODUsB0qQE
Ok6zJxI/J9X9ZL5c1/Bt9VvJ4KKwAK4k0uEj0dtTHBSPtU12SNAgOYOnvtDsbZ8am7c08fcJQarI
ezpLBmrW83G4YXnXyDV/xjfxzwRsVIHX/VVorl7kcZeryJSlUNUBlk+dXVlN3CWod2Y/edd3cbuf
SFPA1ISmnc+4R2GgV3OGDhH4zD99kn7zTh7ISTXs6F3fAWlpz2hxM0dB00ayM56yY/8qeghv3rrV
N3AWcY50Rctm1MWI9libL7G+Fyxys465EsBZQ4wMjLNs4J3T+eiGxgXQvHqHtiJPemz2xoOJNp88
sjv0SqVotxUtj33+Jye2ks4dpRyD6ahSsbxevpsMkHvX50U51cKz3DSRKzncRVfCol5wIzQ3a76i
GmVP1e9JFPls37qLED6Nlw7d2GQd3saDX3+3/PCImZU7CzsHWjwh/LZg5/iM3mBOAwiH4GEKndqV
vjeV3J2Nt2AW2JJN579aFGf2506lHfhj0KPcIsaIfk/9Sxyc1f69iAVuTKDqfP4uXDKpNSNsX9fu
VZBNx3/TtbFaCZO/egHF2dCaZg2jSPWTkpxyS3CVBDpmsf+vfl9rs0pC+wnizjj0q35yFaXfjbRx
r99Y0TZxFkE2ijCRMhRjevWhsZ6o6V///e3E7WqfOIug6mYfDwObWHVB1A4YYxRWNbt3qQ/QGtf6
KYIS3u5oXAnkjECokDafFVxONCSjvJS58a9wh/jPz/1JEkSYomvDGQKj0kFMzLyvVTb70FwOla74
aak6+VKLgsDrphVjVx8Vwkg1FQV3vOoZcBPS0e4P6wyanT0VjM9c14hPJOpqOiadGeLFZRWV15h0
l1iBwApc121F5qzAQqrcTGrczbkz3b5vTloESo8s/Fe6rchc/LfMY6sBywAQbPOLNb0bViQQINA1
oIN/PJO6oXOeWTBnjKVK9ZGG2OtnZqMrR4Rotb1nFM3VhmbpOg9b0BnyRHuQ3rtJ+i0o/VD/ofwF
Zo0qYwT6vyK41XQVoTGpoc1V4cfE79UvAlvAzvWzf74I4GwacjZGOxvotuz8CgUIaHG3t770bnuj
w6uZnkDc9u28iGP/X5lQq9FAnZvhdFiFccKYHYb79uHDAG7F0QU4i1f6kjv8nU24SOUMHpGkKgt7
HNQot54EWK4qte4muXWkYhStkG3YtQ3lbF2vBE2dVrAJ0Q3dYcz7rnid74M9uJTt0o2OgTM+CPt+
tu3QZX2czatUzEIMGuxDKMkPWh/6VgMYmTKz5S7xmsW4aWX6Hib5Q21mv6+fqOBA+VzMQkY910bY
jXz+pikAWpnfQpr5YyqogbMlXNlWfuJ8rJoW3r1FqB7PXpOl50YeD00tOXJe3HdGD8qi6gZzFYLM
yPZM6uUC8njdRaX2WcWOEwwotsagfHY68PCdFtMbcJoy5igrZ3ydc3ueBaaM3e1rS+ZsZZa2sdYw
zM2ueVDG11EUB4i2lLMtWVuZgcFeHlP/1Yx/0ORWq3XbqG+i4aEPz+EiAsL+H/HzP3rKj54XhORA
50anYXSoDuDzcyK3s+mTflSAR12+XtfM7bjWMmXLUFRYYe6JDNK9YVImA7P0hYJuqMzJtce036sx
qDU0Iog6thMNAAL8rzTOf5I6DIlUYQw0z2xWTI2P8Vl5MxzWQhP7YIz22VTK9RVu53xXQjkNIXAN
+agx4x0kdluBn7Z40PN9q+M9V92EKZuxvV9i0fN8+85f1sopTp70UxiwwWLJAIpq/1aOPq0eikQ4
wbRZoNFVwB6h2UsBcuVHb1EBJiBQO5Q8GSeb4YODGyXq/ACay7PIM22a7Yso/mkXF20ZggaApRx6
L6oLJ1QXv9cz5/qRbW7dSgynlCQHWE/QoBaA8fYQIMiWr2E2RIQSJ5LCKWPWZ0NomcjkUbW2k6S/
sYLolNGbsnq6vpxtDdQpA5IwCLJsnGcdOmNqJTY2Px9ZCS0+AgZkR33xmOH2BVtJ4vzqNGdS1oeI
HOUHJXJYoBL5aJv4PnixMzmAKmRsDQILvG2wVkI5BQQDitrJYAtxx3F+HiIL7Vd4vgSKEw4osKTT
92Y0bQp/Z5bLfpJjp2pFvXmbXuDyCbyDNbtA7kmGT4jK85x8oaLW121d+ecEeceagDJAKgzgYrR5
ciDad6NOiN11nT8tvaBOvV3tX62F08uoDgqwpcHjLHfFYfZYyxAjb6KHfAccw8ozHupD53S1bT6a
IhC17VfvSjhnLGclLwy9gPDWmz2MDfrWrfyTtRmgWxVwg43ISm5blMvG8lZyVM2BBGhz7BGIUepR
cy/li8jvsC37FCSsVsW+YhVQm1ZC1Boz9Hju6D90n6VmZ9VGC7Af7ZNjSAT2S3QjKFOnlbxSM/q4
Sf401BOfuLEXuept47WHZgdsK0H0JdJ9zrpEJLRSQ0W1YCruMF1qq9ODwH6Jto+zKjlRommoISE7
KI5kV0+R39mTM7vmqRL354ukceZEBcB5RCNEdBPADlKASgNk5NT77aE7h376KlgbU+grqvEJTmWa
C5KV6H9ihCDsqPJz+OXH5LC0S4Q75l2XJ9B3Hk22yUs5TnuMtSt57+hKdVDHdysbBKkQshm1XhSe
B40Fy0tUhQRiWm8obabxwL0/5OfYMZwORFzUpn551763+wdR47JAHfk5y7zom6lk0BtGc5a7XU5F
8RzT52snxpmMRdPqIisx3/6fwnZ2JznIY93Gu8CffQCd71Cv8sl99VdV2dWeckYkBEFpFXbouSXh
rZbcKuVbrItQMkXqwRkORA+TNCyIfEApO6jfYmlnRYL8skgEZy56Ra2lscf2qfGXJKzsSj7ng2iQ
SeAvDc5i6EpZ5hVFOUWtv47ZvgAO2CKfg3/plvlRBy3R5kCP4ZYj+lsGrFmJIX7VAzK4wIEIVI4f
cTCWMJYYaJwrpYmTqd9bcyd3p1wHgbwhMLaC68NXsQFSmOoVyf50GVDjpQhFR7M97HjRY5PZ35Vz
mruq0bsMejweF19zjH0GGqg9KPoeku8MS8YCA8jP61ZvUx0o5q4Niuoy2mI+iqwtmoWyhgR6qz1I
2rcFo+yW9NsiIkjmTbO3ksNdn0q2pJp0aAahFsa62m+FctTMB4k+5JK7yB4dX66vi6nxJ1O0ksfd
JcDoBt1UoMdmqCNPQiogzogzqOpZC6dTofdOSFWByM3ruxLJ3awmASJoGzErZEl+K5XHuWmOuabt
r69sO4RZyeG8MJFoLdcJxqTYq5LNBDIaHwqSOfauFBKBCBRE5WoEFUpeupoFiN+twKZReyymyZ7M
bxLC7DYvdpNq7caF2ksEAqPiR9MmvwfSeH1Y3mu03qnGIOjBEGyzyj1BrdKKTCT7Uf3pDlL8nGc3
kfp6fYs3bzrQqYBZzOAI+EJfnViZ0nToeZ3hvOajqQmWsB3LrwRwjrJAVFj0uv6fJGtwZPheoFbU
7MWR3eEM7FNB2Lu9Z5cFcbc8qvSZhh3S8HAwbkX0+wnMI4W1CCzktgFbrYu75aUZKvOsIUGm7YCL
3gOdTXvTvfpA98BFB1Nb9EsEDb6tnpeVcfdclxdVGikANYsYPGBm7M5zhQ5lzVZNyb2uFZuuxpA1
RYeJxhwbd++0KCzVroFLmzXdlyJ6HKvEI1nlKhZ9qHXl93VxmxbzIo6/eEkbBurM2hTDLLiZ4tKV
gnKPgt2uAKxmUReurEk3qToKitCbG7oSy12vRo/RbRHhCDPNS1RbyRY7N/fiYa1NlVzJ4XydHJtm
K4MqwgX+nN1Yh7TWjkvU7a5v4raxXInhXs1qEmE0FsDKeF/KDgMRStDzCPQtjGxXOxGWlGhN3LUm
gzRMSZbp7qJhwF5evKxR/SCtBIvaFmMAXhWtmrLJp6FDanaFXEAR4/JXaqLlN7ZlIeueSAh3lRut
6tQ2Qe6y9UBs4dS7wS7QlWqzeSU0crwCXeROmK/afPIBtu6/K+NusywFSTQ1yDlou+y+8IODutjD
UfaBjQtQU4xNqYLwcdtirSRyTrsz6iWQFuQDQJ4LJs0BqKosB1G8mpNPbevYndXRFhVet+/YZZmc
JYmKyZCaHm+JMqgBAHKoGgpe3R/p3/BUqPJldfwTeqhqEwEJbAhqo4TVkk/kMbpDUOT1h+lc7KJz
6V2/cAK14V/R6GLKpqUxkVsfdVeOFMey+mdV1QXGcdNDg8xcVTW0QKI+8jFsDUlS0zBGeJeHhZNG
6BycZMEtY7r2KYJcieAuM7DHRysiCcZ8SxOH1LqTdd+WoPTVfoLuVuBbttPDK2lsX1ehf6h16Glo
UH9pPdrYi5t7yV3wHB7ZWUE7WI5PfZNFyQhmzK+tkbvkChhoAYmExyAaI13Wzjrs2x+MNgc0q4Kw
VXRi3NXWpbYtIoZ9Y2q9V6sA21Yz+nJd+UQyuMvczLSQdfZGn+PlmFTDKdBE8bBIBHd1rahrI0WG
exwl2Q2MxW/SWnCFtn3WRRd4cM8gynRw4SI6NMrmZxJL73ktnywDAccSfFGVxJGjbLINotw2ZPiS
L9LdNBWCrdw2jKuP4OMAadHxhil0t7HQVoHGx51yKF51D5G+09ggKX0XBalM2a4oI4/7CXLzoK5V
vGtq40lSfvX6bafoDtFfryvJpoUyNULB8YJXr8wtTE/LrNYDDbWXARDhjT3kexWlrOtCto3HRQgX
3cxqrKcLG2mr+8elOsrFYwGksWXQHSN7vC5qe9uwEB14/KBX4TRyyYqGln+6+vTy59gA4Cdvo1OZ
ocJPgJZ6Xdj2uv4RxjsUJZP6sgnQQihb8Q2mlg6LqX4xFrpbjPKkFPX7dXGCtfHepFTGMCxMdC9M
EXiGhrey8Kv8JY9F2QmRHO64+j6Z63zQ4SfJC6E7GTrf0t1oPF9fznZzl3nZPs5tGfNcB8sCOVN9
ltPbtMEZfdHBnNyd2uZrhIySIr8l1ZfrYrc1/iKV2bS1b5HypltqmEVj8svs3izuSl3Q3rIhwtJW
DLxsg1ciZD2fonwGX3o2kHOZW+cpK+66LlWc60tRN+zvB0GcG1FqUMxrgU7ccO5Se2qLRyvQe7xr
Q+pEJPLLFhjg8oOlR0fD7E5pP+xydOk5ffdi1NpO6adzHqV+aZm/9Fb+ZQyAYKkSONdavmlCYxfO
ldenhpNl4041q31jMILfyMGD2QtC2bbS8nsKKjYb9E33s2ZEggWK1se5MDJoitJSbKQSeFnwnJeC
GubGBf6wf5y1ADWhMixzhFZMlCCSsN4tXbnHxd1JSXWbzI0gwhDoBd+WAJSKsq8GMORUrXlIqvoY
V7I3Lcq/FMPZdLXWGkyUgwBarx60dJcqvxRdsHFsYzjvhIEOKsto5lA+54TynhgdkmHQ8JvmoO7j
c3pgsD2inpit89dB86NSBZEt2nE+XqSYAhu91SzijrS8TZL6DiwsAhu+dSY6xh81DVwICjCAPooI
FWkOKoSboFip0MHxWNK73BSh6YqEcDanKPSpqjvGcR9PdgnEl1h9ATfXv1wK+4qV2ZmVIO30Rgax
+XRamiejepmHl+sWZ2vIBs2xl+3iTFuitGPR6riR47G8pUB3B6Sd1xCnOnUn3etdTLTZ5VPmlKfO
Ab/oyXwU48CJdpOzei2pq1oCRLKrdsfAtOyhimwpFUGXiqRwtkdTgjGbwN/mZvFN2vyMWsVOWlEd
bcsArbeTU3CryMFiZuEe1TUqT1FlK+RFs96i5KAZ/vWjYyfz6coCRgxDX9B1hS/YKHlt5t2Ekysz
Vwrvg+J7lj0limgOf/PKonpCKKooIL7gViQXUy5FnQob1+0DchNK//9dBJZ++X1+Hm+aA9KWMExu
a2h2NHxXFEGUxc718z79swAeEmGcm/9rpOtkH0W3CZS7mB6t7pEmb2b+FxxBH5bDxVpGNaUBUWfZ
BeSvLdPgpGiFP1Lq/s3hXxbFWTkJFeHGjBaYBtpE9iz135q6f8Vc9MGcRPXnTZ1enRBn7Kpi0KdC
bmTXlJ4asBumDzl50kDWJqzebl7RlSTO4CWYpCAkjonb0RhMPK/m+FoKHYRAoXXe4g2qJMNn497o
aHCii6/KIpIHkcpxBs3K5Xwpa4W4i0luGowgqZnpGZZTUmCDRcTT1VDgv0WL4oxbW4e1XJTwehN5
nOvzmH29rm+i3+esQKbnykI6GM9BuzH6XyQUdR8Ljp5vpKOdpCV4t0LJ2thWA91eyF1R638Rf66M
Dd9O18ZhoUcVpATN/YQOM+v5+jZtJTfW159vSB9r2pV1YMhu3wY3WtFkQEaRnCJOD5kyPWbycCBK
daMB524ygU5QLrdlhO70618huLCUMw6NBVjhyEAWL2qb92LRe9CFyjcyCe5HSLPrCRRm1yVu+6J/
zBFl6rOKVIw21sHtDKunhkjFBqEXWa8kocB16gSSRHrCmQhpaJIRw1bEldDXSSuEeQToknEicK5M
n684Db6RbrESCghhGInB7w6F3+0Z8EyzE8XDW5i0H/SFsxRBEmR9AkAETKO75Uu8J/tmb/klyhHL
o3mwnM5bvP4uf5oBUV8hof3vjo2zGlorIVq2CEHW8us8YdJgcBuyH6xGoJDbh2aYuiJbbEidW2WX
zWZtTDWcYt/Zg26ifQXOWDUKwUNpWw0vcrj1mCAA0OuQAkI9+T51v+saxQ3EkxM6dK5v3LZ6XARx
5lAZmlQxUb9yp6w7DEPnllH3SKzYj9PoJFe1E4/Lm9JLAiu8uY9AnlaJxQI/vp87NtSkmGgJKy/d
VYD4N6rbNhYNSyib5mMlhdvFBtSEozZPMJKmci7UAX7fOvXKYaAV5vSy+X4k4RNgLx+A/biTM6du
itumnW71pn+jOSbzO9kx69SR0vYURcFjblYPsVSfCLxeViv+UqZnua9hFb+QWBQYibaIOxlVm5Vi
LGEXpvrQSE4on6pxf/3wt6oZgPD95xh4XxUFSVNJI4Kv5MZAMaPfSTYDR5Mc+sRwN1u8XlwhyoNg
YbzrImkqB9MoExQPuxvN+TOfc5c67J2unVjRUtxgz6z2JyO4WicXy8p1PUvxgDAmqd5KBUmhTnBf
RWviHBVY4FqrrrCmksBHmW8p6ANlUWSxlev/cFycc6rGKCv7DlJGZ3CVlx64vSlKvTIqoNJO2Vv3
ouzAVgPMB4ls3St3iJo8AuYiJa6iBQaQtiTgKEY+mWYb2Lon8Der9pTPpQMa52cyTcjoGIBD6nxp
JKJYgF3Wz2dogl3eQjFR4TvgUqtoOsAUEHdO+jtdtZ4BmOyoCwBd7GiuHrW+312/HZtnCnQfWbVY
8Z7vLqLpkloBGOCBUzOdrRQ0hnKM5KJeP1+Xs6mcKzncqbYD0GqaCCHHoAOGborcQBNxNG6f40oG
d46VHEhzFQ6QQczHjkxeUAFatylsqffG5nca9+hgtAykZIkjtQDN1+NzMxDBjm7bm9VncC+WeabW
QIZcBgtK+ZijMb16N1J79hkHUHqXnakXeKLm/q1pEEtfCeV8Nh3AWBrRUXYNAqRhDRwl9W0PtsGo
s0df2rFpWUbZWH0D2IJ7/Wi3o+iVbM4DTYhQS0yQIimFG9sd/g9zX9YcOa5j/Vc6+l09kqh1Yu59
0JLK3bvL9ouiXOXWQu3U/uu/I3d1W2ZpUnPr6Yu7RFTYTiRIAARB4BxmRfsCQF4dMBAKT13pS16O
DzNp3JFRaGyguUAkR78qXdFWN8yj3gAaDhVgabE7HH4BMGC2tKhtfA4Poy6kTc5ChHISbYZWPvby
+HR5CZe8Ayw8MgiHAP6P+bzPIkjbGYSqqNp0yT4Bfl+xu/z5S14+/3xuh4qhL5N6RMmuEuStUJb7
tCVXo7hae1jWA1c2FItxK+KbgSq5jlQ/SIHP2epWH2rWUPznHWFIpj4kcM6llDU4qHJdcqSxtAOK
Vxczt1L6UBG2YtZL2elcErcnrKQChtV8yVGrk5E5mn+rBLdtEK3kpkvPcJ804vZGKeN60KiBqxG8
JzpIW203PWsbgKhfu78s+s5cJ8539LIX1STBC0iz1zHghOvLQbtuQKO8UZ7Qd7FtDv0qsvXkHvyR
NpPJv9JWSgKORob0SwaRQh3dB+FJVn1AyW3N2rcSDUw90UuMSd/LJr8YleZyuWcYuVaDPgd0GDKw
5hGdydY0XhW+kj0Bh7u1trQrls9P0vSS4Zdow4QH549++TCobyvqLLswDukJX8vA6/rnEIEsRMzL
BFfc2pl6BxNU3636UDqGRexkT4DTmHnq/WWhyy7wIZN3Nt00MmWqveHr2Cqq/fGhAiJzY9xeljOZ
+M8m8iGHc7Wh1igFvTIWzzd3SRK7XVB/CXPpRgWGt1Ayd9SlFdWW9+tDJOd1TdHIQUkRRyI27GOU
mBpzjfdqbcc4ZwNZbRLXPop8pMbBVBa2NLI9i9Y6VVY04Rt0kGjkAuZAZUdIjoZ/0sj28ubIi7sj
yao0NUJqqAd8tjwqjYXRpjicFA9jpgCCkW0MnR5SN7miXuqyN8FtbcOJjhPjO8ssJbWAQpBhuio8
iQdl5RKyNCWNZ5+Pr8Ndc8Z07BRWTkXBTgwtDEx7Qg541qrfVQGIF3XN6lpMdQSYgW3X3l0Xt3Qm
m7sBDUpIhszEUqDtf9fRBuX7Gtiea+TwS9wRn3Sc9nx2I6EsERRDQFYuSBMAwoYw2zyPr+0h8NKj
vGnPQCYEkyS1NC/fhvvxBWDA7uVtXz4rZrpyAUfUOjqIgzkFnOKY3avH/KQ5w5NfvvcrT4RP1dpj
8HLMnsnkAo6U+oGmRXAZuDwGYsGyviG3DfJXcKrvzJXBh0XHAfqsiYTLJCrhog4Rh6iTfDoxPaYW
U76p7OXyEq4J4GKMPo6sLRiq8GWd2KYohRY4pdaau5ZN8kMLLsrIQjiyQYIWMoaY5LMceMnqqPnk
Uj/FZyCmagSZHRDxObOPi07H8GuAMT2M2fw5MWL02/GcgnTMlVx5uwoxtKjTTB5n/r5ipgPNkK52
aJ0MhciN0gbNGmv0xIv7MxPDWbjQN1mIjmsJ0LaoPBbBtgralZLtmgjOoPW0bNRQEFDMGHZq4JnF
t8smtuwxMx04I25ZG1dhhGg4oaYlm/5LcBqegFSNOonorcaExYSAAJlCUjU0WOmcNDOQMQKg1Lja
etpeetI340FgloY+fKmwk3PudFvlXD+tgVQv2sNMLOdIBHUnisEaFL4FZg8lHp6TL3I42JfXcvKU
n6x8JoXzJENvq5JMrShJvaXjay5e6SqxguhgDldafSMpXy7LW7SND3k/TYu2Sl+xEt1PzWDeVGp7
p0ije1nEokq4iAEXVJEBrMZZuJ/7AtETOK64j7bRPvCGzTS6+Wt2MZPDmXkkZEUF3KrprMB0/DHA
o8iERyQ+K6h7IERYRT9RSK9s2KJZzKRy1lirgkiTFLYvhP4h9RGbtPKmS9cq7It1JXS5/bOKnPnl
edyIaY7a1aSdv0+Bsyw/t3sJrcfZjX9eI8tZlccZYt2FIaaIIa/a4Lkbx3/oVNts2zhTM7zprMqb
1uknw1e0Cb7ZREsZP+lLmD5GlYHnEeVUO8ITcNac1OsewrvIm1yb3ftf/MM6StASwyI6VD7kcseK
j2dPP28bNMpd5WfqRtQqakvZmQ/XA4781EEH6hbJZLXWIbFYLJsL5s8XgtZhXcT5Iu4B7293D6AG
PaFOaDjCm3aFAOCGD76b32mxvdYcuBhBZzpzHlmlWqj7AURnBogyGsEecjCE4phTZOP+svMvxpeZ
KM4pZQwYE1ogaoYJ4Bpb/0qolJvLIhYfROcryblgVKdUqSm2MHuSnt5bER8wLwWoBayoTYElhNLj
RrQCR8c48Bog+Zrdcn5p+KGUS3jEdLLsOYpPZnxCO1WGg89vViLN4lLivMOIGw49mX8RHepaLliG
SKPiwBuv1N67vI7Lx/hMAKcKZpR8ItYZ8IlzlG/z0SJb6onEnRaw8gxjdQh3+RqliyaRiKjhtZ/b
ubD2YXXkPWSLtnREyXY7UVz8H4pOi9mjrhBNB2q8jonVz5eZPB6VzNBxztWOtGFWvh+hW23lu+F+
2P6Sf82EcUYfFXpe6hEqkEwugMAh21paumqfu2JZuZc3bckoMNcigUnAlE2Fz4rLBN4lDVMUGa/E
5LZYo0VYOt7mnz/Jn10C8QaVJWmHZCvQABLg6fm5aldUWLS7uQxub5S6yXNZnSo8Hg4a9Iw6AKtt
LAXgxdkpZ/baW9uyTnhtUkxF1NBf8Fknn4bMrAq4rFGcs2znm1ddfH95WxYLqgC4w03FRKulyiep
al7kbYt++neAfQWQtYVL7ydkyXX++cVL8lwW57esAwVHAVUxvxO6RG7dYdScSAoxO9H6G9DQHXPl
vh7Kt7QXTmkiulHcXkW6ui2qfLei91I4nH8Xbm21oIr8XkJxl7nynm6ljWaT19BpreGqjCzJfu8I
Fi26WUv/ls60mWA+kcUE+kCVMZVAprZHI4JFisexfmbiL9zX52K4OlQgFUmbKEhmC0namUJqZ6tT
9WuacLWllmWAoZ5cWpfRvN1aKWZUjUe6Bty86AUfFsrzyHcRALwjEwvWl+ouLYsrtQqvWz98vmwR
KwbBs8cTU/C1IsXhHI50F/YSQBZ8JFXyrm4iV43IyiG2tnhcLGkyTUlHGfEqzT3WiHY7JpaQ32r9
2q1mMfDOlo+P8VEk466GoBVknh+fpX7Fk9Y+nzsae3QEV8I0XZE2x854HOm3y/uytv1c0FCoGEUh
JgWcDOwzBZp18l2A9qDLQt5zEj6rn7sLFw7MLjQysBxOw0kYqIgNdupD3WmKbifW6n6IemL5RJFB
oNXYRFIdvDDsxip7rorWriJw4ug6RozEYryKurXn6pUV4CdxdIBqZmEDP4viL6S6U+IXf61Z5X/R
H42MGki8p/P581FT1wrIAgeEw3jHzsLVRMRcv4IHTbEwcD7dLzbdoXoAI/Pa+bP04KXLH4K57U2R
FlQGuqqQ7+iY4B8P0Y9r99qb0/IqfgjidnjoZEZ6YGo6am/YSRXuI7k/SWN4d9mSlsMI+lFkQ5Ml
5IufF7KMJDYMeLd2Yvmx0L7jVc1qdWZLSWx1w+1lWcsx5EPW5JqznGfQYwDCYMLY0YXnPD6j5bBP
vNGkv5DPA/HgH5W4UFUWNSb2B6QhQ3kb4rD0VyLvcl41E8CFqL5P4tgP4Xxlr9ugbdnkdbo3BfEx
y/qzkAMQMauPRDNs02+2ARlesgrTv5fXctk8PpTkHIBlOWlkDWEmlptNTgabAYkm74pfKHHO15Iz
d3BEaMAmwDWzUxOv18xdWfXOZU0WW2rmMjhLD6kYanSAKu0GKYY70Wz4TvtFd1sARE+Io25yWqsu
LZ8C/yzf+9V3ZoqiJMpoEYWNNCpzFQXEeC3drui1JoNLaZoooEHpo6OXub4nPioP8WborNTDjLGr
2iaYvBxQ710WumIW729PM73isWBR56PbTRpkLwR3UFTkmziMVlxssYo127P3UbaZHDX2Cxp0vuhg
MgAVQeYZO80R7xpncNJN5q116SwWdXQi43HcIJg85wesKI01BRcyZAWP+tVExRJvwKAYPeC92jH3
hTtO8OFOBIqtrFvRdTFCzkTLn6NWL4uBnLVThMSro2YcjCAC9fRhbF+BCrIia9FkZrIIJ6sW4Qco
wzs1eavzR7AwXzaPtc+ffj7bNpNRM/SnG1pr3ujBScofLn/+EuYokJ4/9omLvUIWFSZpkL35VXJL
C/+sNdkL0FV3RRyc4lx3qqjaVpruVmVyOwiqIxfJtVpgLl3uE6vJqdeWo10b5XbMwbZFV+cxFs+g
2RfkYrcaAZQhHgqUAclR6zd9CYqEffQLZCSfloGLzmhdKsR8QKdnkOxV5YTx8MvrPIXEn9K/mRZc
WB4NFSzdaNJCjVPd0L3pgiUXz0JrOchiERcTyJoq6gaeB/nSWC2O+hhOo22iN1HEoBnva3sMbeZp
seVvwEsEXNkAcOJrl87lq/dMMKdg3wpNbaroA0xTt3W6R8XGW/mr4NbA9wwdyZXeQncVE2ry5J9W
VTHRLoz6MGqLXMCus64wWY2W/sppncFlQPAyroHecU623XbtgXo5i5hJ4+IKE6JBEUSEUGGreVO7
lmCr2MeJmBBxbMXxFyuC4N75RzcusoxMS9QKd2uH0p0eHjJ6DJWrrvdqdhzYXipuU7K7bKOLR9FM
Ihdrwq4zyz6C7RCAGkR5iukrxQr6tRa7xZA2E8NFHL8x/NGI8L5Rh24S3wvd/WU1lvdJBS8G+rYN
0+CpFWLEf3CxIWsFKNgmfIqdFASSGrDJpJOwE1bKIO99CT/Z4Ic0/vKUhDTTugr7FPSBA4irHa1h
DapuE5QraB5t+lTZyZm2qzKykdXnshQrayjpdc36rTQAxzdKbXVItqJQ21KXXklGdxdl6Jsexfqq
lIMjiKnBV2rYVQxA/qo/lmF2NaqjZ7TZPpainYkxzKQDHE5kvIIl+1CWpdPEdMU6lk+KmaKcs2kM
oypmg0mAqTMyvRVd867aNV5xhxwp2nVOt+u90QWfyyGz1zx90TRnsjnXCzMpjccOp1TZPsidaKcy
huz9csXnFi1zJoVzOVMa20HuQYMgxl+MxrCSlFortrl4ms1EcD7WhjqVhwQ+1tkTjG/mxJugtDCq
tscsylO+ARmnLd2R75fFri0f53K0LcZSrRXYqCpazCjh2bmVDcqKdmtiuKO6TtqU4i0P4ZgV1th0
tm/c9upaKWVtl7ijusmMSGmmuZehra/lwNyOafTt8notZ6+zbeJOs1RtxrifYlS8CxDs26O+7bcZ
aBUoBuJsYL7Z0pu5i13BGdYuBMqaftztaozR7pHh4u9Q3bjrG3JQtOAmVMiDqUo3Ypt4SgGhUhw8
x82wo3pniXm1J6lyVqL8ujDeBKHfDWNuJbl6p8aVJZaAjVMGZglgptO7ale1wZn5/a4Xm0M96tem
rh/rTr/CzfQU0XjTqoPlDyATBhW51dGwtGUNEDpV/IjOj60U+y8dlbYNqXFM6MRKh+I+kPwVY1q+
sfyzB3gK/5z66owRoRV+vPMD/M4ON9WhAGJs7ohW4q09VS0br4bKiabKBjjgP4sLmJDSgmKuwBdP
gnLq/CuZrtzNl1VC57+moXsL/+P8UBpCISAFQjt9RHM55lWpHdnEEzfI1zD2thY1V+VxDqmxIBAE
HbMv00lYbJB5Ag56vJWvptEt0llsJctdBEQBmNQ/CnKL2Gu+KdQMNbCJiERxhSey9R3AJN7R03gT
eMQbHHDxhti+AC3S3WG8Xk9FF0Ps7DtwvisrUjIKOvynjE6seCiSN6X/Xpt/Xg4R06f8dOzPpHBe
WhkYMJVNTNmYgQDwts6uq8MYnEb6ZgBRfKBPl8VNC3dBHI/4K8mVwXwKyyHNkxDfKEjnO3Ty0L2S
3FyWtBh+PhTjMbSpUWosaqFYmjwm+aFRV9owF5sUZjZCuLOcpE3XsRo20tnkqfiO4c/DxC/aWux5
tIfIKjfCNdtmdgJY6MFaIxRcU4874/U+72OBoThQCqXlK69GuxK3FuMIriNo71JAJ85DQQtKFQVd
juxTZq/RWFiB/k2KHi/v0aI1fMjgrcFsqRLXaIwAiip1xh6DbHJkjdp5AP7omk+v6MPbg8ka3OnB
D+sE3VcWflOTu2B8vazO4p7M1OEsou4ERUiBweFk1c5Pb5W1t9g1Fbg9J+PQ9KSACmLVbYze8HJN
O4S+cH1ZjcXAM1NjUnNWq6FaLBWFADUKfRuy2s2V2zq40vzVCb+17eeOEV1NBGE035PIzv1rfBqJ
JLimIns6HaeiWmWvc/IthryZfpP+M/3GoSp1baqRaDrZZWW6EVX2wHLfU0z5qhbiCTFjc3lJ1zSd
fj4TWadVJ44KNJXy8NgS5RiV+lUIBq+aqvuma1bErRkid3RIgQG4pghPjZGubQW1v6Fqsr2s0XKh
BLAQ04wv/p/vc0/I0LRDDZX0u+7PCcx3osJpNv4dunbdZLsOELao1Ewgp1QH8MXEmPJlrX414sOQ
rQT0RbOffT53EhKpCLvRwK1JMfOTMOYPJlAjjFHZNu1aq+CKKH64xozHOhAHOHIfV4eoUlzfP6n+
Y0fS25Vdmi6zP523H0op3GWXQZ8omxatUa2pwz71qth+J1v2gru1GsLKDvHotiVry7QYIazUSysk
N768Nn63GAFn6nARsKMC2BBgBI4he0N8HnL46/eVJZv2+dKSTVrOfHXIlSQVAgnQUO5gGyiQoYWz
OTO7PxTb3u5djP59IV64LWzxsPbKu7aCXEQUcq1iYwunMsVwH2j9wYjAj3NZwcXwN1vDyThn+vlh
mvwNKFg+ZJL6XdLiPQHEc6dIHuuGbVtGK8WlNXvnwl8wRr2qYj7eEdTvnZ/ZjbChdJP1zL6s2nLZ
eKYbFyPUxm/NoMLeAZTjqtv7XrEJN8Oz8hx/Yc70OB++xG9rJc73684li+EiR1ywGBQdGDRkbrUb
n3qHnbN7ujX2OjjkUjfcdM/kJnscbeFPtB9vxsdqr72uN64v31pQLZwmagBMIvLWo3apKMa4aUpX
0Vn+SsETXluN0xzHm96mbvqGSasNQTpanNRrGUxl5q59XtmBKcf5eS0MdOERAM3hBP1sXUWYmpKQ
oztI2BqeuRm3eLACV9/UKIeTfGW/F49VYB/+LYxzVYCtltlAkYIL/mAZCbGaIrD1AgPB8asgrJ14
01e/pBq3vKQGYFw6BBjdBilRvQttNLQ/6K6E0d/Ki65+KcOfKcf5aanEBPVYrGSqbah+7IO7la1a
DjYfq8d5pdpomqhNQ6pxZBmeYElW/qDsouPUnU9c+RBs1phslvbLmGaNcbMW0fLMOYqiYxRPr1C/
K8PxuzBEniQAaTRWC8sXQ6SboXNZxSUNZ/L4FsIJyBJzPXBMIpd7IxK2TBRWTtilE8nAkw0wi0UD
jzecvUuockkM7dDgco+tTGtsJl9H+Qo8wWIBZC6FM/TIV8OYIYectqp2pmfv0Pmmv0wsmAkebdYK
LovrNlOKs/ROKSKDmgnyE39fDMj+d5f3ZTF5nOvD2TYtZRFJCfRhbrGT9zLgZsMr+Vq8y4++lTuV
1+QrprB06s0lcsaejeCA8Ke2Z2amd0aFwhFLgCeB200WHcGybidRvLJri9YuIQYaEv5j8K0DAN1h
kt+UAADKQ0uPnpv0Kykwsqlt0i7bXF7RZTP8kDWF5dmhLilaTQ3Wy2jKDG006VkUtU+h+HpZyvtD
JB8Cocs/KnHWTpNSKgwFU+Hivj8Wu/Lg3+aueSVYIB3aaCryfwwWHBSregwPlTcR2lz+AkuJBPCL
JEmRALAr8zi0TaPEUWVi8LEOvoryIYm+hLKnGSuH2KL5f0jh0Wi1oNW0JoGUPDh1wV1HV2LGomHM
Pp9LyltNaVNZrtDbJHkDcPYyAkID+ZgURwCqrazYomHMZHGG0Xc5E0IJRiiJ12kUWXLe2qm2xnG8
JoWzCx/dRjUAnPGWoeJOK30r8EZYAHr78u4vr5uqqiKYyVQwW3w2cjFQaJnQQnZy0W7wrmXUr1VS
2opMHXW102hZpQ9hXCopljTW07qTndh4ZU3nxPVEHS6u+O1yZJfxvKtJIp56jelrzBzXZ0qVlQZW
rsLD/8QALMfWBLkdbqfSh3D8lR5Zg7wfVxg5wnz6Z3l13/jEn5BuwAuy08fv/sg2UbfWJLjoQTMp
089nWnU+YSa6fTCEGvRWaQaWUK5cKRZtgQCAbzp0RdQIP0uoagVUxloOixOOZoyIGtsxEW1Nu2qA
wHjZ7hajzkwW50NZhzfjVIK/FkKCBtX7VB7sPt2Xa6N1iyZHpqkftFoBRIRLj7qsa/SxgX33/msY
XfXhU6nfXFZledn+EcG/8jMpTEF40wKUOOjAG9p4lT+4AZUOIwXlZautTeYsvrYbHzqZ3D4pA95R
ZD+DvWFYEFzQpRe8hRuMY95K53qfg3HNzRBkLcXrn9epBhavRIYio3xtmgZK2VzICLpkGM1+mB5A
o22PRs/uZnqvxmXoVHyJ3kyXPXXHAJ0v5vRyhQti4Egrp8nirs6+AhdIBpNl1MynMxOvmsrXamgs
fRXXfjmOzKRwtpPndd6rAeJI7fSOgqtJ7unnGkP0MqjE/dty5YVs0SU+xPHol2zIAjXuMH3ni6Vb
A/FORiXfKnRxqwXZWrlseQU1CUCC6IDHm+ZnX6+z2hxGwmC0LUDMMis39mr2cNkxllNSBZhZEm7Q
Cgqan4U0/ih1tYp4n9F830qEWHpZXucUQ05dDv7yUPf0lCLxKN1+EHdZLF3LsnAbs36nG+WvRJzZ
l+HiZ252QtBReM0g3xTt9Mi9GYTMSkDRdlntxUA9E8QtbQw2sY5StFln5i7q9w39BdIcY/b5kx3N
DoIGXJGk8TGTZPpAPm/gYwW1Qv/xshbL1vixd5yXt2GoAUm7Q30paS1M1VoNSLjb9Fwlwa+sFyDz
CBj5wCTNA7AmE2Kf0WAQNFPQI64fiuZXosVMAHfWKIJWMElAH3UebcOGWQAgokL+K4nUTAhn65Xp
dwUJa4AdBmhHSB4M/20QbqYMZx1pf9mxZsI4W/bTaIxlCtSheCe6ZAtGSK+LrT6w6FHcELBeSrGV
r133FpvngCXyz0Zxhp2WaU5oPcGf76Z42D34DrWZA2jeg/g3UsV/fev/O3jLr/+6AbF//w/+/S0v
Brx8ggPv8z//fVW8ZXd19fZWn74W/zP96T+/+u/P/8Rf/vhk52v99dM/3KyO6uGmeauG2zfWJPW7
EHyH6Tf/rz/87e39U+6H4u1fv3/Lm6yePi2I8uz3Hz/aff/X77IIL/qv+ef/+OH5a4q/u/saZfVv
19FbVb399jX7/tspKpu3ZOEz3r6y+l+/C6r2B0BaFILkkpi6Amjq33/r3v7+EcZyDZR80Nz63i2S
5VUd/ut3Rf8Ds7QYFNd0SSOioeJvGGB4px9pf+ho/gWwFgpUgMkAiP7f3/XTfnzsz29Zk16DBa5m
UO4dI/Lj5qoSGTeGidsI71WgMDHMn/yqIaBmbEMvzrPClfPurHfRF8jdlCw9grantBQyilalMmvM
Q2YVYXNKhyi2izbSLL0SWyueKM0KhgRCSw6aNNyPghm4QlEjsenwSw3OQgylN5YcpYcxks+jxICC
mCcvmNEVrRw4QD0wgSbk/QDYwE4LeG8r6uPvTSzvOlN5NEIkREQBDrBsgHWHRJZS5VdmOD6aUoH4
qQx30oBxAJU6LA4LW+mD17ooPDMUTVcdvyciEyxNMXqrJforpL+l1BTcYEzOfgwMRkbRPqrKgiPT
SLAas3Fx0b4RGnImSvZC+9zx5e9VqItWr+en2PcDh6kRw1tOZXeD8a0n7C7JRvA0dwTkBSL1rXEY
x22c0FPVK6GFIktg+Xp9HcnFY9p8zw11IzbjSaFA9QrU8ikp0hez3wlJZWeSv68bwqwu9vdDq2+k
UOjdtKavoZZ89/XgBqCfb6lPArejgQCWJVvKLV/DL41N/yfeblv1zfBFO2mzws7j4MEES2RBrsfR
AMunkb90g3bu9N4OA+FPVkffQ9+4L0mjeVqj7406QWcqVM40M7O6Dg9KXebCJWU7URTBaaebZQn+
FjzqJ3bfGcyS9QZTwuqxV3TH74PYzulrlQapLdd6j28WyVabpDtZC16Rit4Y7Z6xNESTotZbQxq+
dqMOMsG4sEsfVH+0QAFKSlWri/5kvnZmY+pWsuySuvbtNEuuBXP8MnbMtGUVZqEXpSVllto0Ny2L
nbEEl6lYolV8gPZ+B/qplHXnthmxIEX6VvQ1DKas813eqk5tCACWztCxNBqdUwWnkoaZ24nmgO9B
MZ4fjrbeCaElYYLSInn0Wvth6Crh0FtAjMOYC7kpZL12+9DsXeALvYR5WVqsSrHyymAp45uq55tK
xLhZJAlkD0t8IHX2vU4ioGIaQnX2tXaHknaNZx8io2lqkLV2n/jDqWY0d3QGIkmKYxyj7ikqIr2A
rtX4TgLt4jAy/H6Gr9pE1bVK8CO5Mp0mxy0GQFi9k/mB7Q9Y46wkzD0GVIjsakhuNTO9Ac9caomH
TPH3SUBfZTlxg17xwrg6532xac0ktOKkuAsbfRMJ5o0ZBteVWBhWrZRW0gmqFY7CvugRFYIiu67f
SGzuJNiBImUvY9F2TqZqGyL7+zAzt/WAjr64utZFzKuXtHvsB30jl/Q/eqlGLDOQ6oCk3VRU4EQA
PfFzUoWcLVeCRg88I4FR6LmKt1BtiwkTAmNNVi7aHPDBD2kEKN4KivaIn5y0tpEkAVBIgacbeW2J
5rWqmPcEy6qU2rmJvo1de2IiED70/Cai7Gl26vyI5PPIzR3kP8SbOroZ38u3Khe4s1Qiea4CgC6n
9DWrdMMO6qPfq7YnIDzbf+1FCiRDH0CVWXoE0/Xm8lf4fGf+6xsAjhRVJ5wbosGP7AGlVElLVQo8
2rYnRU6PQajtyjK1ByVxc5+uLPj7q8Sno8rANUfG6SfJQNjC08Ln7QXgFataxD+PjDhUQh1v9vSq
LhBJqq6OLTGrbDUcdyiGmXaodo86k24yAoJIOdw3xsvAFE/FnFj+2JSRjf6+l7Q5lHH7aOTGppHp
lhTlWRAUT6FA8AGCs6ODEFIaEeqyBu+Ug2FYY6fv8AD1yiTAexUv+Ri8qrrfW5IYdbZqGi5yl5c+
EQyrINJxKHMUq4bxnBXpQ2MmR98IKysMu68lsObTAG0ArAIxnoItdKPGUO0oYuh996+rCres6ilm
BgA+ccXzika6SQcw8lbJSZF6KzGryEuCAiniMD7KKLkEhvxIB+Mekcas1fuhjHILOFNnXBwHW6L6
jvnjBjhMVtJUdo7QLioksd8t4j/K9+7zFP/9nNlxKeEp+lblLP+zvvhb3ls+pVyM/6VPKeT/Jzkj
TPF/TxmttyQa3z7lmPj9H+mhof+BkhbCiKkhfCGdQ0L+Iz00zD9ASaADLgghDbhd+MmP/FAy8Ef4
MxMz4pi0Eafyzo/8UFL/MAwgZYOHRNRNCfDm/0l+ON0GZi6HiIXyEMTIBL5nYubss8s1chRMCSrz
aiHc+V3nakWzD8pxJZJMRZifxEhIjVVDURHPuHvXMJbA/BkH5jWCcGgSahlKuMFMyL7Ut4pf2fKI
PEHZzTZhIYK+d2r+JFUFqSdEYpiIr2xQqCb58sg8XTVxrLaxG7LmyWT9QR0GWzCjvaZhvC0IS4QP
JyiIhzL1OWjDa+yACJaewTbj5kFuhSs5lb9GbeJghPmlaYQrfxBv2+KbJNEvZh3c56TcCX5s6zrb
10x4vKwIR4yr/rVLBrpREZNlIulcYJQ64su92TOvM+K3KRlTTShUy/2mDr02Be43SWiAUVn8X44g
4iOcSRSxIwSTs9KABZfVm7HR7gO9ui2Hu1JWNgWG6GPlMObEVoTOaqNDUwxu1as3cnxLks20DHIF
OrJ6jB2wUHsaFVMLI4LOinLT3vO7BP4BCXEfz+4/0fqEipqPVCsx4ZigcJd3V35+kJpqQ7T4vkjI
jZHH36mhnwnWOE8SN427U1vrXquBTUkpdqmhbSrddCOh2MpJszGo5sC0wD/WnMai2HXGXtK0c6sB
Lx3k68+YIfYM2h+6QT1HfXcVmvGz2K2RMXEdOX/tGWBk4VTwfpziXP1XUHVARerYMzmTrSHG9UBl
WWVRbaRWLTVnQcVtTJUzizSBpSfkJKfkuiZ74BzgUgJKjZpQanfAQLq83pOt/LTcGiZVNdxVdZmn
FBcbo9CoXzAvwQGTaf7OCIXnyyKmoDEXAYArTPNPXod+HAnYVPj5rPYlDrGZUxIzL8rcVDQOzcC2
cnHPSsBqJMOGimuQku9o7T9JxLMLWn8MgsYHzkG0WkqHOAuZp+Iqk8r34yg+6yq9q9L4tguBfTyI
z4F00+COE2qVPcY3JDEPZCQ7IU8etCi686t6C35pvHymt0aL9roIU9KJZOt56vh+fGum6s7Mj3RA
jlE2e7CwbczAPEjC8Aia2thScDVt1ebJj8pvl1cTr8wL6ykh4ryDfKFGO/18tp5qmulJQoXKaw0h
sBgYpaxMHl8GonzJpEHfdY1/jPwqcFLc7dDNBtB3ozM2oQZAp7rKj116J/SHPBLJdai00+iR6cq4
5tjhWO4GcUTvPlVe/DGKjjEw1q08rhJnGIJ4m2n/j7Mv7Y1Td9/+REiAwcBbYIZZMpNpJkvTNyhJ
G8A2YDA2y6f/X9Of9KidRmekRzrqUU/Tw2bfvpdrKePSbghqVp3HQy+DuHH6n0MBRS4H+7EJCxbT
Rj8AlP1KjRJx0+fhqocnFjTm70rRYz1Hj2Xkj6lDxiAeyuI4BcMeeD8Rs7bKFif8Yebwl8jbTT65
kKf0u3VJwifpR0lkqoe2WYI4byRMntQb4Gb+itrBklAGkoYNBxrY8Dz7ZYf6lKcere9GCuG16hM5
EOp5keicscTU9Ae3qEpNo6zUnsFzZOaN1+WQkOFhDGqVisBgYEdCDsKs5a+bvv5hWxmv+aGhbuq3
CvWwnk7hqEDGruD2YMLUht875sr5GFuhh8p05WDlxE4xpR3Dn5RKqTQMqp9Ms+9DdWebUceiKhPg
bEXcOc8gMvxoWXRQtN01kQf0wCWmiUk+jeXKpePPaYqpzM+0BxFcRElHxJP2tb/CgPaen2jZSqhN
4Eos6FXCpYS+EAemiCRqYDUwRmdUKkvq2RMWAx8P3cTc2DEFSdxK72s9+LEHVa5yZiwmqvyWi+aZ
WmGat3WY0AmV33DvjjXaiBZr0AnoRAxKa8YY7JHzKErGoN3CCbpLOKRX1kY+NdZLxHp37WKB0V4f
LLcB2i9qNrOZlri2+XtRTCrtcgsLLYaW82ZGnVi37dtkog8Oa/nWHrbQcFk5Ll9PrnNf0qVIwmBF
qhdCp4elzfvYqdoyuSyvuTdoYLjdg2M5N5hev8dz1xEFxs8R/LodlJrXMaytdQg2pOoz0eXlqh2b
X3ykO1L5VdwKbBHhnQr5ICd7a3fgZAZz9dCIUsRhzjjSANDcymLTNq5KNfdQlbffncCCcVm5wD8p
ihvWQL8OAR4ClWRq/FSH9nmZ9Cm3YImivfBVKbTyB83uCuRncduAOkzE68T02q8BxVts06aFwXex
q3zfDO7TqEkE3fXyzS1HFSuFY8U2uYyhnROPpN0EFXtt0A2hVvfhWk4VN+14CAr+SzOMIbUMk8Fy
X/sR7xQE17NTLZuKV5/R4t/P47ThMu69B0DnNrJJKp7fO9MG97qxIpAqqTn0Y/7q1xHseMs12kxF
MvXtHMv+wo4V4mOp2AOvsPGq4kH7LgBcUj+xOLDg+QVcTTbimF7UEiYSCM+47vXTjSh6VcyiB2o7
cPomFw1DGwn1FRtxLuzJX5Tos86TLzWUljizki7cO6pBg5NbNlqZcLHT4U7hXbvRYQTFtgYMOQ5G
f1cwdAO70N90Wvz67zv7feV/lhoskQgM2wmKsqshzuiEEUyaB2C/wuERNLEY7k802fqakzSIfFA/
Vb72kQsY2A2C3ewmAWZWfYml2SDm980MSzO2w2DmMDXDxpD6PuL0O6AI4Ai3PHWaUCZLIazENt+1
F+UrtEMpAiff2QztSYHh+I05y5XC0AU8gsLEJR78LoF6xJH895Flk7Z35CD7zF2Yn5bS3rQsnBI9
8j4ehMisZV4PxYJWbyBiEbRNQlv+w4q+d+i9whEFa7A0N0ZyX6wADzwnYE08ZCX/3BMAH/4g7Fxm
SxOcfA1vNim8c4Hix1u8U5XLn//9Ya8UIH6/BGhyEsi7u3boRNfjWyfqrHqIlj4r7PYDA6YqViTY
oVX9DUJSO+idPuXSQYvYSSLSZP998S8eFtcObDtw0LjBwvr7A1iw6hET8C2ouObNQM2ThW8QUXbn
jTDBdb3pFrr+q09OoSJ4SVR8yLj+LmL+zFJGK4w63uGTB/KXKqfYVuUJfrUrvgx0Ffk6YVNwRMIg
IF++HBeRKbKkONB/DQ7+Qn1LFvDLN0C8Sx0dAAdxva1oF5qgj7AEjdrZzdGqkRk2QeKp6MjK+UaB
e92tuyx46nqA1KLIhzb8b1L4H08faUGHPG/6TPr2K8eAgY3tHUEkWULr5+LXD7B8eBnH+iVEP3yY
qo0s8lvWNeS6lPp9EwHwgRRNw4D6l2r/j5twnK5fpt7qMg75eCQyIBUabX7ycuO10kkIHXTChbvt
qHdmgdhoxZ4D1rw1luFglnRBbBhbYntCJYtRv8TsJe2Mc+ahePEczAH8iO08cGWLosXEaD7QpYdX
rxhOpJqDbCrEeqgw2OiENcXEwrES4rP/98L+ep0ByIPGqHuRWL9a2VRbMmyKErtKeuegxEE2Nc65
IzRV5m7UQJi0Y4XOvCw/PFufkBs80hlLHr7MQwnHaae75cl13d34/dojCvm7363Sa9vrICfM76G9
guqDPQzRmPmROnW5u2W8fR0xYJss3CSthhuv4rqUu1yXQJ8LRQ9CLL1+EzO1Cpx5fpeJJdq5XfuC
ZueNS3xRylGAmJD/oE2FnvtVKVdQpkW+jF1mc+sYtk6ReoNpkq4MhlTRZqsrbGdxU8nmNxHs6kz8
87rB1flRRGUz4WADaKrhb4VHMUQL25fQ5EPiL3eDmTEItOFXVFFQPpj+6Kl/MQP248CHVhgmtWva
jrCpBJrMAJKHWY3BudqJfuWHfF1LMsS1tr716EnFLO9SVQuW4ATdgsf6QwXsoypg8u55g4JT3b32
62cYoFWxTMJ2/sadEPoRkzp0Nc61vJ3XXilu1NCXrXr9AjyIRFBALS7duav2wawceKgaja1sYY+K
6TCS7uiz8gYs7qul++dlroYMXOsSkF/TZWjNPNQNZFPb6jwtz9oAXj81KzpTwIA07G//exd/ta7+
vO7VJm5FH1VId7FljDk1aDxN+crM+TqQbJs307oM+xsv9Mu48fv8x2ghAlXqakmN4GaUnlCwg2w5
IpnatUP5iEkpnH0zZ98UGtVuc48JxKGg7fdpJBk0xTYmxHAp8IuH/37+K0D5/3IDikTkYiXiE/zz
d6gep6oabYkFXgcy0aYYUHAjGx4PPfp8sQ7nTNf5HqCYBONYTBz7YFFI2ZBNz2Sakktkg1FAg+5c
80uyfs1d6AZh+0ulbmTOX0WZP+/0qrfSDtXkloXdZXNoErSLV3Nxa9T2T6f2EsmAlsKLwPEJWOtV
mAF9BLI9MpCZ8fxNIyElMNjoGPDuKIbmG7Xow9Dnm4DlezKSX6WPsmYee4z1UWGEh44VK9lNsCGn
NabRYxJNHjSwurPfL+dZYSP3pXdcOu+l7kyMk+rjspE6G/Z73um/v+s/bb/fTxIg7NoOcVFtXPVq
2DSjizHV+K7S+YGA8+JbEohwmI4Uzl29dBttlR+NyoFa6BNwFX4AB9/FBUFjpwtsaJhifqTcG5O1
/3WIr8IJepARXAMobg38pr+XW1thKXLZyMyDLOBqrOl9WaBfPY0qgHdvcN/X810YtG5aRMvJIhIx
QGEC7qAYDcPxk/WVveqXaO2DEux6PcTfO2PSsiRLUndrboDyCIzK49JDO8Bp0SmeAvlcKFh+2KyD
T3BvEj9vf1hanRvWw9mox38tPHt7kQS1Dfom04DZcUSKZODeWyCrt9DxPpjbrDBk3ozA1JNh1/XO
D9+vQThq8cMyqAGjRYBing+QiVgJSD8HHN6XxpIx7LvXbU+HpLUBwS38LTULmkhMHilDy4v361os
BwHd2nVthXs22CuDYyBVVsvXfl6ngdPsm4v3AWwU2ywazNrS9WuuBwzrmseSLT7IJqMfDxRvsmvZ
uIHS7mmZ5MGm6M4ZsZ3MuHFNd5ZehO3dIznyylRMA7z0xNr3h7jK3TsQKLM+wCttOxhpWsAICKk+
C99f+W0bl333U/GYN+zoan5kDX0PHLm2S4NvpTfCKh+asUQFgSAdV/p7vVATOyDDpBXF/07PhCWL
ESNelt4iDiXFiAeGnC6L4ZKrY3vMWQzTrrjvoi2t8GdEGzTQH0bRfuYLucehkHa9+x74VgF9X7PO
hfSfQj3GjXp2lgiakUH3WlQNPietn03Oj5Yd7IdRySTwymg1Qt5iAWKQqMLD6Dw81pguqNx6B9vk
fRqFDRWPIp4LLIo21K8cD8/75rNQxdGtMTFV/EgMQB7hkDD3u+iCFp0Qz17V3Lx2vomSirapCsA0
Kn86HuuSsISIuXVTF+QKz/c7ZIc2pLsvUznQ/u2rs3KKwPZQHZFZ5WH827qrmVlI9+o4mpYHAJ5O
dm0ORD+jL3wOfXZ6G3iNSc1ti9vLha42M/yAwa0C+t9G+ncVkXPWkKi2Z5m1DrBBdRDsUQbu2/6b
7P19rsudY15hLp/MugWCQ8bW9P1GlLuEi+s7QCMFcAzkvJd6+u9wEoTBZLGyk5k7+t/KkP1ow+Io
B+/RMd2qbPI1r8IHUsmf43CL8PVbaPz62tB3IheLQQBB6NW1vb4UM0fLNGuXDowBjvIZTaY+1sY+
2Xp6hUDTZytJ3Lvqs6rcxOmivaBogqm32eY1pPsS79VVA8+o4dFKlL7BHAlMEGBLHmZDP5kteDr5
/UPr126MVsY6V86TcLs7SPxGqS/0Z2jJs70Iss8pecht0+88Rfu0YTQFCOqu79BadSx/i4WUVXYe
526+Goycs455B2LN9dpnGIJeuqI3vswXVS+AiDh8cIhirPW7Tv2jBJxDKLhGUSEzJeu7WbKfvW0l
hvhoEqv2BwXmoPa7MwC+j8W8fF8KurMKYGnKehXJPUTsq6QS5bvAS7tRSXx1Y76NVDZAf+ACRfx7
yXhjR4JBB21Wu5BLFKiKpD4CSR9P9v0Iye4bL+KL/Bm4y8sBDLwyOrhXBx5RUuqxndrMKsLt4gjI
39J1EJFb9qmXPO16NeJIRe0feuh4Xdd+Qxl1mvWmzWxSJ4Wu9q3DnzhjZ86tXa2Kp2UxB038JuaL
d6hBPerdvcdvnvBf7Uh6yZ9s3wcU9Z8MijMRkcluM9k7Is6rcN1P/anydr6qT3PZnOZ2Xpl+QNhm
t1wZv2p0ASaF2e2lJKf02iKGh32IwYDTZkzZIi6Lae/S9tj5UJJ1nPvWUzGJxGdj1WcvH2916r/4
AMAuwI3vgrD4p3uqZ0yOpjCSmfDpyWKaJ56GVxahe3gX7S0vOJOOnllp38CiffnQQEzQ0AUhD1n8
1QrzR8xfLM+B3gsAkY5nP1ciXzENLCisQLwWyEXZOSt/Bgio5/zlv/f575H/1boDW8q/yKNCnRqG
U39vJ45URflNCQjs6D+jCUbjSs73aH+eTI95gaf8d8A6nqg6R8X3wtUbJc3aX0g8QysCDQlTYZ71
bZbQ0x+CD0VtDkSUclNDxPOYd2I1dcspolAlJRtZRu5akQh9csffdtJ116FRr4GHhMwru7jxg/cS
HfcYDaY6hlJ5AtJxUknnpQb2Nhp/yn55nvJoIwf43HLz5qj+HHD/PeLDq7R9Bvnp+fPsBhaC0z3h
kGypRgXdlpq1abpEyCTaGQHcveBdLR7ujH4qAm8LHRkJPd2FItkzrUwwHfYx3cMNNVMEoTX9Yob8
JwQjVhVQkqmpuvN/fwXyRfl86fYBN4Puiwszrr+/gi88KqMpR1ALCgetteFZdZ61LhVgYCYEuUsK
mVqsXi88z9qxh9mO8LdM1iZxLPUK6ijAXH64t+XQJyBnb/1BYrJq++/90mSLNbQHF5PcYsB5YmuN
2mCM7iu/39CA36NeepvkJZWV7rAOMeKpvPdihu6vZVhcA6Yn5jAxDZaEMwSJDvrgRkz/qtoBgdOF
RDw6ngTYnr+ffyj8quS9bGG5V7/rCtYPHjNx1z9h8sShV4Rhb1cdbW/+IUMOcDWlD9LO78oes11y
dHsKF4W6tm7c1hcTFQdYEgBmIog0AkJ51TwRYvLdfvERj+oAGa8iRz1hoedIz2eFRmjheO/dWDQJ
zDFgLYXV2IygB4cYEK3qOf9cODn4dftsRky058cSP75M6sw8mECFtE5bjVdp8zBz1fi62J7YGTO8
OhStgum5mzUA6kJH6X8vti8aGJdsj8D4DdgReHFdBRxgeIou0F6D7u6QQeHUgsYz8If1EiS8r9ia
j+yFiraLoWNzdASq6NJgNQFs8jII8lzBTihBU+HGy/4iDoKVjiwUqlAUOJ7rk6fVtBuicGwyjT6b
cPPMqS6IbQgoDxDjtJi9LVoABeYEyfqtNtK/bXdiQ30i8DDVgUgZVuLfCxBYrtL3TdVm4U5oiQHL
DDKxvRttoBxK1B0D3arOv6t98jRcGgPheGOo9E8j6+oGrjoXHZqOZW2LFlBVeCo71oU+EasJwb/O
Y1r6W+7dElb9J7X5+5LXk8zQuKIMOo4EODIHBjQTb3DgturWSOOf4Ha5jgOuI04ZhDd6VWYUdk01
YXi3Q95tQw8ha2J4rbbe+Re+gkfTMJ9ewtF/ZMP8XFfsbTDexguDlHVZZI2rRbRPvqiSxnowXv16
Yzt8+eZhgegAY+WiILiqA9wl1HCtYMi8hLULLXqnen2BqGSqrBORWyu7slYmik7LBZrPNggFaU8u
w+1iX/J27am7ulHrSL3fuLEvv8+FDhQEDkqU32ClP1Jw2KoNQFsUbdZJa3dBFssBzs4VTcup23pE
Yii+mxvIfavqsRu6baTYa6u+TZQ/9eiI3riby1f6K1G4fMU/7ubqNTHLqsoS85qsqAAdiJAI0+mA
BvqqzHftTFNCyRM6BSfAFiF50q/Lqt10lcxuEWe/XE3wMwAkDKMpzLr/3qlFE0zLyKMGIKb3cgZT
UZHN4Kza4igcCa4FptoAPPz3w1+e7Z9n/+Oa5O9rDk5TB6MJmqyLTGJCN6ZGw1fHjZV1i+9961JX
myW38w69q7DJlA2e7ohaIB+AtXlwbw7Arqjd6ENcvqjnOxFON+ib0KuYRyCe3VGAYLJlwuk1hUPK
+mnXD4C3dm+kcu69djnkOIOgfs7KO6vuPqpu3nOwXHQODRZRv9qm+DkF/posr5DfTwJWPFpm3quh
u1WQuv/UfZe7vTRPEEbcCJIwf3+DukeiB9BhkwFIsplcmU0gA1lcraWy95cgMnZ+Yqi9L60sMMFW
lvlqFiifazeRQ/N724oyP7HGvFys1bCnZh9IsgW7XowlRCMstrbyfEU0Gm1a3zh1v4wyf9z+1bIN
Rm60W2MJUR+zQ7SbVUKhGmBMs4Hd3KoYlhsE8y8ueBkmA+6F5g4h17lLySq7US2+rlF6BzjXSrlQ
weLxhag3T2rtO7fQk/8mFpfEGMATxNJLEfuPOlVLR6jR4pJjodcRiHo5KBFGt7FVdFmpaCIXujZu
fQpL4K3M+FC14V3AwYcy7wuZV/+9ab8MFDhyQC9BSfkPjoDNmEMKljdZO1u7CyBbht6xz9VOEnIH
iHRaY0DSQuX8vy97Tff537b6TbbBu/DC622lAFYDqA1fGi4hKqYU+nULLG8hIgeqXUvaFFTGVPrf
0eFPKl1ub1z+spCuYtWfH+EaMdPWfd5UA44zZO172aHq6tCF581xyOVWu4ETR5cugx3ASciOQxR+
8pbw2tdL7/+tg+utqqzJ6uuxxDoYu3uS35fsNVxQ2079unPRf56GG0JRXwTNS2AIgcOHnAlg0n/H
hmnx+SQbnE1WM6/EkEMONF8VfZOgEXwjT/vyUo4DRDVaYyEq578vVbitQxeGZ+sUbLNyH10CApFf
vuJWcGva8kUCAPw3BrcXLAxMea+OHQ8tN3vIEfJmXSUl2KFI2EWCcVEKJNaWdMiounqlrSVpGohV
eTUcQaC2UIgZTOjgLEx/o0t164auDiftSW+0J5y9XUXR36NI0tQaGOGH/581DN4W8g1Qxv4hjAmg
TWk1YQsZDv5vVIGB2PosrWx+rAJ/i5l6G0NE4DV02+9LfXS7ZqUwCrtxF5cT5WonXdg2BMyWACfP
tfQrcJa0zmcUpYXJ7/oKoPNwhnTGaz+XydTBqANcgxno+8IbN03Ebl0evb9/bwCzzBAlKKpiB83B
v9eaQVOlsRi6ApOq8cAuoM5Nez9ZmPENvkaRAgAVYNxOBs+HeHHwiwncjUIyJjt/U3jdo0XOuemr
9TibF0f6IQw5MOaSDtmDzuJdqCpLajlUxE63HSnEm7vw3l3yFMRkoHQWNQKCg8E2RBtTrPOtCcon
C5IQZvIPXtS1G2776zaKFDwM+2yYzw0PVjYRDXwN3Z3j9/dArT2V5YTcOoRvFztK7WbB4O0rkn8D
Pwx9dhy80tlBH6haFVocwpyDRse9HdqPGFf1yDP66tGrgUkuZXmsPfsN0l/PU9mWmet46D4VZEsn
+12y/YSJVja3PeBxOtzaUh1b7T7nkD7Z6jk8zwADr6Td3I3jPCVjQEhWTAfBmvnAVXlYxkHuywJe
ZlqUO7zxn/3IAM4vzzWB87s1k2ojNLUPYpl+0cxx2Q9i+eU3030TPodEffcroEO0RkxvIV/fZ6Ul
PkK/utSw5QUCgpS5GRWgiuAKGW/V5PVbwMfVYKGRBjl6tu57cpKlF6ZE9O/d5LiQeSRdojvItfTD
1oeuxX1ttS/wk8aWd9H4VwDS0AmsZtmnU5v765m/dKP3DvrrmTiF2HSEvYIynwCY5SQK1XUczeoT
bh6DahIItDEnmsG59iZYtIxNAnB7FKPkGZgHlRYd/Rq0/9nph8AKVxr+H+AVg6tPNVjfy+StTAvS
cNdW4Efn00Yv08Z49H1wnvMO9z1wkeWwSwcKITpWOTAhFXx1EjmC9ywAYsQaeIfnH/Bwn7k1TQdF
7Peopk8M9Rc8aXbaan9Jnh8Hw95E3r1bcEkyp34Ak72lP4Kqei3HxxLjwNhvcLmiwnkWBDPeQbAL
cmerA461gst6Cr+wST0y6j9WLX5jg8htNcO5svKjX9VeKqV5dSTmcaBIz+msgaieoSyOAAxYOeAQ
RGL8JfGNohywR0J6RFiPA1sBB5aZA2NQLznGxeAbg/qJCWThlQ9Qzjzz/G6gNqDnhTOmQ+Rsp9FW
cd0O3g7uTyUAurHfDife8w9UyJDhcrBeuhrQL9s4CLHVa+47d7YCh7PrVRpxAey1wlB8wG4pFzQn
gDq2w/JDXjgERviJ1Xn3tAYGBe5uzdin+D2JfUydY7SVzjoveWL6FUyoqxjgGeCPrOaFWqyPJR+f
h0afZmde2TN/bCqbroKlSeYJy3+Ev1rs12LcdlV+1w7heSTTQ0Oc8+zR1+ioDQRJoPDF/AhShi0Y
SmPg34+y+WgCdJCsIH+P7CEeQv7RNO2OduDbz2ivpEujnlpKssH/0KJeEUy5nK7G3F+Ph9/IQ5Jj
CF806AVpdWFw8I+ybzS6QED8OsP4HfBfAIKhL5bQ/pspvkuA7OOimzZ+Ee7Qd3+q1IM3wDVNgPpc
Qu4WBySWwFTzsxWZjA5AN6LhckRNA9yAEDrpeXnfOlAfDoKNNHZzIFWzd5BPpO5sT0mT65Pujz2t
IcrrNgwdUehp2wC01zOWJSBlYU3C9SJGvGpYdeEp50NnoakX2Tn62QCc2GGwVo5nxWN/cpk3JOaR
bKjuSFJrtS9CtQr4na7Fm5jGIp3CusPYJ1v6wgZHo3bWgai/FX48AfOdoqnmxK27LUN+147YxE5k
TjZzKWSXrOPoYwl1vybjHLD7mnjqcACAR2n+Fzzcgr+1CKB5Maf2Il/w7xe4YujYcnsD5Cd5x4hw
41SIxaR/NdB6cN4xe7+ns7Winoy2bu48k2HihzFaBZ392IZKrCUaFEFEP/oofKjR2EK1QxBhoA8R
g7cVVODJcBqhfPdWAVBjcMgI61QCEBorZU6yUtGaz5Abk+6ygr1FLKvhEq2iWJf8lQfQQZN+b9ZG
LanUFIVcGN0ZXgG4cIky0+R1MW2bCcseRaCPIXtZZUMQPqluHtPQcXG2mSBFM7xIQGOyOlYmRYuf
62S7XwI9b+Q4HSEtkbgEnmaE8I+iKPyUqX4FKMuYjTWENPzIgxGs9lywIuoeiigdpEoU6uV2cBw0
ZSJ7Z1XeGIPqWMU4oUs0FQd+mGturbgIIsSNIoTYXpfH44INngMlEeccepxg03VrGCyIRLBqWnVk
dDFcYQcHp8ouhPQF6+bPxenHTNXAjYDuvWxCF7iNgQQ/e0vg+Amws9BrxwDHPLPc+9Fa4qXlAGsT
f27iesR42VWrAcuvwPsri+ajLvSTpPgJgVjk1th8RP4KojScLhQoe7pvR5qQaDrIxqGxKvonmdvA
9zaVSMO5itbKu2y3VE/0wJk6KWeGbSi7czmAwE7zLfLnepVHCFe9GyCfmw+QtAlX1CpXIailsUuD
tAAXBCyJCphKBcqVemsjr1w1GL5h9PVgce9ZYjCwYaRcwcrslx3hRDIOArKjV9LROhlcdytwOJnc
/VZpLPICZyVS5+ozsACzKYlEhGkhoM6hkdEO/A3knDLGOMtZO4QdqPFQHoVcbECLiEdpsc0YOT8m
MoX7alBY0x9A6ZdgG0EURikBgF2k5gwYmncTTCYZRW9SueRkO1bLHsyb+Y7OIQ5HG9390F5jqg0k
dd9/Y+WwJgyEZVHjZkKoU0PxERZe/GmeB3T0+vBXWVdbQkqkPWMM1uvlhF0V1gy5jOc2tE50VJAm
6OZ4mHFh7lLsKIxMemK/1k2+gAtjTWlA+T3tsCW0kN9sxSAaQuwlgSbKSz/0z4NXb6qiuTN5/WxV
iCKqrffOqB4LheSKw2F1nvMUjoKbuq6wmxZTrfsc4iBRwB4D3X5Cj0Untj/3dwYT06y2JaQElmrV
LAisADLd5Za4C/za3i167zTlvOtDb9tg3pn4TfSLijIJ8SFAZoJwzgBgTj+bx7KoI8A5M/BYcVB7
EO+2BYQTkApfQLNe4jUSoHBiTUlQtp9RPZ3FkmvsgrpKJpznnqw3KLVJUqJUS7ie1mqRTlaBBrvq
A3kHVR8cIxS2ZvnS/6pRoCcjGcIUijhyGI4g8QF+lnO+8Srsu6ATO/C1lhLfWldb2JANcQBVFaDd
dEIX8drLD6G4leRVS2LXnfaOMICHYZjSGnHyYB+YIuZ+d0foREjJ0XAq1N4PO7WCOzdYka5BlkG/
0aomKV/Ez6gzEv218tP3G7PW9n7A2ZbKYj75TGF3BhBC5GC/A3pRJR6d9C732eekPLjs2Z++pOVR
NPVhsAPI1A6JDZrzdtEVRpto/ECpxYnHgWqg8aLUsN9TTy8FxgPMbzMg7dJHDBc1FUOyACoaLw10
x6boKcCeA3TK7Fo2yWNVA/G1QE87AYjrpNt82IRIeIeFRwhezb4C/i2OeHOgZY6xWPBJovwsDRRz
KPtpj4rGYH6itVlOM3B3u6jnu7E2O9cfoxhOZU8AtzDQzgDnRPsIwlynfmN7J2k+reBbzvZQEVyW
1C9igkCu46k9dfKxyV9mxFTyk2Bb5tEAEZ7nObqvx3NB3xeu4qCeYyY/3AmSGS6UljFYlHDqdEC7
LBhmzuOPvLoDm5ISKOIs4I0vkKYv6kOom+3cDNsqKLcFDTJhb5lSB5BDU4LxbKPCPU754zSC0YdK
po2CvXLdO2tq7if3iS/yXriwHc2tbVnxTFC9BTn+vhAIdQPQMkCxTN8mPmI4W66ZxzAUcQ8OKQ+O
cDaKtXeWY2UEiw1gEMwK3a1jnbQpV+gJZAGqLnQWURgHO+HO28aJF2bvpBPtVTvv2osKE//EcYqy
1Vp7fZBaOFHDYURWOK28iq9lAy0qH26dLfidebGvCdsgoQOGiZ4rA3J3M8DIt0jQUtrk4YTixVtr
cwl7a9fxN3wu7/JCPQ7ROdDd/1F3ZstxI9mW/ZX+AZRhduA1EAjExJkixXyBSVQKo2Oev/4uMOuW
UiGW2FX91GZpstSIAMLhwzl7r/1dGUKMYcZNZEUP3bCQUu1y8gs9QwwnZ8mPZh0/ZCK9Fqpcjz3+
HI7eTIM5kySqzPM97YdzpzN7KZJYTEX/ZBjDqW/0b27XvRTu8MDW5gqXcDW0V0YcHmScI6LLPDfp
7027PqFj2MWmfp1YpVdFh46XzMqiu8Fq94ST7yPbuc+M+irVrc9FJ8FOVsfIDF+WRn7OeVk1GX1S
HONZxfKsf5LtVWbQ8sF5VM7TMYyVfc6aGerqEx6so6qOj8iQBBOP6bvpIV/EdzdUD41lBHW23IWl
su/anlnT2thzyWzkeJlD4Zm+SJjor5XqbKvU8CGVXc/usp2T6GruY7Bn8R11a5YyIFbiZio5bhN0
aivKjiDZTbo4QRYbXmhW/iCxCRnLpmYunGxE1bk41ZJmVddtHCGQEhVeg0VSF4OvusSoWcyZde6p
5p+Wfiyt2kOEc0DOQO833ROWF2gNf4rdp9mZO9dUPqm9ZzqVjy8E+dnqp2Oydgx/1HSkaPUpq1h7
3bx4iB3zdqjENQSuGnlSHyuHcawQNopdni9HwCXbaZ4fTZeG1RSEbuVLUJa6QG2H2TQUhE/YX6O6
CNRpOtZ8dNnrfqtkhxgPb4d6LitNxEgYFIWyLSgM0dreWgofcow8cwDyo/ceWN4gL6NjI4gNcdpD
x4LQ0IgwY1Bt8dZNip3WiGtNS49km7O3Kw5pqZ+a7IBp8ujG2q5Vmj0dvyAUxb1hiMeFk3VjuYex
JYxj5orsxrooYrVDa2+m/ohd2ijyfZHMN3bFVpLFFp2JBWdUpd6O2YRZLGSNrCubkkB3sLN+bxMg
VGnF3mqN3YytupqpfGjxth+Ovbvv+85zsHuFtH8d5Yu6/NlLSgAcKrA1eM1o7RAO+ympnq6QCNQB
yLb1dqQk5TT63k7rnZqlvnp24vUYq2yN0dzSRQwkyqaVenRsGg42ZnWkKYTxmaxJRdsMw2vM5iDj
ujxoPwHOoSI/6RTOtdVLO1IrdiKfzCXfShafxhzcIWenG30whfrWTlN4dvKcmi8tL3vIl56oOlvs
aC+E4TkUKrJw8Us+kYTIHV/F+ehxYt/o0cvswCATe9HaQVONu4rtM3htwOSKJ7XcK/X7vM8pybTK
wUmEP+vyKRzCoA9zb+hQUwzzUeYzmpaOL4R5g8aCmVme7iieAsUvT/FNs0FdamOX1c4mjWyEIhG1
gmQL/SBOH62SPBnPSJfjgJFTsVW/7v0Qr1BXBGnmbrWFJ59k26LSOcSSFCh1XwmpHM36F6RsPrRC
v5E1z0wEyPdepGxu1V0609JRr5loqPl020YuyIigkhf6gX8YLEm2xdTJdgfiSgnAD7FFH1Mhj2SA
ccVI+CQOCrsQFTmhPzgQt71bnBzMNC7Xqlj0lNqmjZN5TdmxNYRiV2r7pCp3wOZgVG3Dpd7i5No0
i+6ZaE/ltg9fZ6NbxwPLHXU9PObhfK8VX5xJA12zHSIMwiEhJulpMFw+KkDnNxDGPY7ynKPqMCbb
7Jvs410yW/umYENUUnUxsq2akAs0VdtMQuUTHEC5NbS1myIekbub2xroAdh5n1EQqOCHMfr5Akn7
YhLFYSQA3lTPmcxj1Sp+qfabcGru87ZgqzyYeDPUbSzBBiC/hSV8zqLlLqn1QIei05tDYGXJoyaX
vaFrh87m1FBNL4tj34CeOyRdualgpTIMdgqi/dZka5ug9VWDWlN3qkoUqotxuWfBo+0ZdknQaGID
qRFNRLHVZvZI3J9dLud8yfe2oW1qQBWi9vtFehoi/9zM2FgBa3AJwGACZZd51gbFMzVmSxesfhni
TkCsj4wc0NlSR34xz7tJGCB3dsM8HtXwz8np7xmd7Cyc3RySnzZVPlvFrRx5NftkOwjLj5jX/cpJ
fGWw7yzlBTPakSzsfaWLQ9ss5zZLTpLWW9Qz35srHwLc34AXTUm2xc5OqWQs9U4nwheW7HFoyodx
4tSVZSqWl9xbZud7LigYp9M1ReRTXRKCBPtLKtPeMBME+39UsXOdwfGPqbRHYXhI1WKfF84uTNAn
j6af63dAEB0q0IB4fHfMr2o1PlWLfuKMc5u22sFx5H7ovkukR9Ugb5TMumOje0goRw9D4lcZb0Vf
7MN22+XVLmSPkYn6lGfzoUrVa/s1rcdrlcdGlu1urNCF0FAKRXzDIVt1JzZL8y6+AciyCQc/ja6o
7X9t6/Fx6Savw8RXtGPQQ5wzWiijzhI0uYmOeoD9CL0tjVC+3SuwxUdO9H3fBoNBlkBX7rqu2qXY
RA2Qp+nMuT0d+/u2qZpdOzbV8ccPTaZWR0fNHgatrHeYDttj4sb0G9f/+/HTOJYThfx/99tvv3Hx
V97+mblY/vkPzro6oif718/ffvvH3/vgt9/+oACsAHfSPlAgG05ulI2nt//78cPFr1Vhgmfs7beb
jqKDljYLkbf/+/fMZaRK9+Pn//bfufgjpr4c4JW3+4tf/9vlLv6pv6709otvfyfJa/UwI1D88Utv
//fXn6MO3pVRh4QmZ7Wz43NtWk/aaPUB2ZndWe+bu9bAa15X4PursAPjPDzqIxX63zeT3uucrdgd
uISIu9E3/9zKMdW4Bi5EV3a07IOjDV6UQZVSrA9UBu/p2NbA4RUQh5aO/tnP11EhZuhV3pVB2BAM
BZvTVgewVflzao07USxPSU/PcmnQ88UCc0Pr8JLb4iMT/zu9d66OscIxDZePs3a2/iZdKtgHFQU8
lkDVE5cDJye+una/qE1+TvviobdgfzvL51yNPyJz/2qIBIOMYwFhkI63RXXXj/a3S89VOyRTQ280
n3K/t7pAhzHMAqdlnmNrERPGNiuxmRm5tW+zVeE9qhstc+ihrCfkYa4elqVjV8VxXprpbV+YuKwK
VLQySzdhF3+g01h7ppddxh+fF0zmz5+3Ugr0G4JHJVrnsErOQ8f8QLv1Ts96lUEwKlwXssDloIgW
u87hppSBNXenwuYsdG0o5tai6v77Uf6ORgfbJbZAIgB0U7yJzf/27KXtNnE4sgo5WUMdHoZUZt6V
9I7qNjqxx/tA6/Du5YAB2miHoXFc6gwWdnhNZqKZBK7lTfnVXBZbdwaguV8Rtb+/tXeeoQuXW4dC
YpqI9S9e4CbJl1mP6fuXC0v3EnLGyzcWHHLL/MBK/c6AcImXEegRQXihqPl5QEzwodWKFyOYEsAI
ktK/3n0UlPLRNS46y5E+QeRyEUykOONyKsJYzPzfP7D1Y16Ma24DQYaFcwYR0sUUgOGLJXpQiqBz
VcipybehMvcxoa0fzKzvfjG0yVeXkg3I4eJxDTRHJtXmOoVYngaZfkVUdL3y/axR+a9u6celLp6a
MKOhtirkD1XukPWeDWQAAcSW0X8+JfDIflxnHfd/e42UcTYmUXNLKhBsVRh3iow/kjS+OwIsGHAG
DBvX0i8eWz/bje2Gq2RGhH4f6nu8mf/NN4Orz0XDIJh8LuQrlTM7tOm5jXpcKCjN27Cwdtr8yq5+
//ux9s5yg2gbvxBgS4tbuphD1cEtciYIpF5L/j2eh+2CgduMT1A6pbAfagD1i/uRaePdgSeQMxvo
VLRfZM1aE+Y246GAQVQ91AsNv9WcZeR+OgwfeJPeuxSWLMOGwY8Y5RJoPOc6EJ7MZuAt7rWrcFqM
NBSO0J3S0v5A4/OOeMtdFXxAFwXgH3H53o5dbrmlWgRjDoBeO22c6F4s0W0WfSBvem+CMNGZQXJf
vbC/CNW0prQja1j1efIMr/x1JUFLkXzgr3rvMribgN/icuW7uhgb1MulE1GcDwwBXbGcvLqJPBse
/++H4EVO05uaFhoEFi7VYvOFqfbnl7YuJia7guu07WrBocbEtezwoczHa5whIMLyU6Qmu5A6mt3W
1ETsPzm7DaYR6L3cOzWGdU2cRmvYwkH54FV88y9czsauKZCDooYE+nsxpSxttzhhzmDtKS8usBaj
ylcga4rK2inUbxAsgni00JjYFL3BqLUvGY1iJbXo0CIlyb2sczZmLTeL7gZZWW0RGh771NxMRnQs
OPApIts3NI7XspdjVrsPHu/6Nf3uBi42tm3cWg4xoQViLKwqbGzpXumBqX+bDIxChr7SBHxTbz5Y
9tfn8stlLfyf6gqNx5z487eq6LK3y5o3z4iJy1uou4DXUGg7TuV3gTr793f53lhl//Svq10sMHIG
7lQRKRSYvc6rjZ22Fxue/++v8v49GRT42CRjgL4YqUWcda0z8SgnIi5XetSkxkFknuE6eKUtPhh6
781dADn+dbWL+WRAF5JWJVezrO8zDT9hzIGlPMX6B3f1/rPDwaOv1lEwMz9/U+FAZVtWlBYcZfaV
4k51S9gM9X91Nz+ucvEe5USLt8LWC7RnLzggN+Y8ANq0fM38f7ydi/FeYfcfZoMLDSiGHfma6y9W
rX8w3t4dCRjcDI7YKt7Oi7MSi7YzMMevG5o2UMbvhg3VRqFLpE3oiNwPJvx3R8KPq12ymDCPJH07
crXIbP0pcpH+wF51dEa588HX9P6NsR/A1YOE9HIw2LVaGao9M90ZL30MY+M5flrfJel8ZF18d9it
O49/XuliQEDHdNSBXl8wC32bjEenJHqS2vbvX9l3Hx0AUfbTLMoAWH4e3G1hJGHRMxq68m5dX2Ch
+Eb9FLfyv7qQicVC44dfXNCROYvCFqz+OfGGVelQ0qFFF7Obko+/v6VfvyLYzho1gtX2SbP6YmZt
Uw500B2KIFTEbmVyt7DFO6yS4bYRxX+8QeRi0McInzDeAJk/P79Br2Kt15lY14uhmnga8iqItfha
yeJAGme9PRUAi39/h78ODS5K0ccm+kIHZXExI2WLm2OIwn9bZouvimdovddEzHzwDr9T8uEyFquT
TSg4zvV1p/+304KroQMUkq9MEIzU+bJEZgOAOvlDPdP1D93DxBYjo9Mg8vYD3f27d0iZAFAEcSq/
QCJqmGJWVPOadcqKB8U7j1tPjpP/XzxIm4tgznQwclzMhaNZKlFEGz6IQjQ2ND8W+gEKdOXfX+bd
J2mtmeYGhSMIqhdPMsv00A2HnMVe79Bz0PBRsLgv92VzVRiBOsTbhbqZ+K4+l/V/fosazhmmKiw7
uHMvLp3qZZ7F6SzZDIMWL5Uz3zRg4+KDKVj/dRuFjpzmqGmxJuN3XL/Rvw0WdTGVNskcGdSRVJHL
EHQ5VLTvpvJGUelGY366Mpel2uPgGMASUREzkzZG2YBEWE91VJ/4yLtkeU0MPPqZc2O43XPe8lxa
8yML06+zHh+WnaeL0BJK46WFKSqGPOlcUwbEe92bd6ZVbSnd3uph8sGZZ326P+/yVrKHodPTNVfL
zsX0So8vN3JhSJDUCLkdixtOFOuDFf3XQ6pmacgMcI2AWmA7+fOj75wUQX+3yEB3Z97S57m26OD/
IVW0i3Pt6zT0C7P4+vsxvf6jF3f200Uv7oxyC8Iy5BacwQHmwz4wrBGtIO17jiFunWybsn35/SXf
mdjxFPKuMp7h918SU1B3qfpgD1yyajziQoLQWoK4oM2W0IBd2o/mv19tGhpWEdYRGz4LVZOL7Szx
sPHYqFIG4yI3rSZ2KA02Krhva6l9TKueIJ9hnvf9LABNf3Tue+9u/351/edvtberbKHuCCXdGL0q
QZE9TH5C8z5CWJ9J+6954j8Kzvl3eTc/JSb+30XnEMDDf/8fBOdYvLL/PjjHK9vuy/+5T16//D08
Z/07/xueo//DopSKrBqjty6w0/wIzxH/AMRlW1RwqLf+PTtH+wegUnjLuIzX99bl7/wzO8ciVYdN
MzzgFY4kWJD+o2jFi3eUOgtlKwsQFZxlaiEXW0hFLr2az262U9rSPSvZjpdHO7Heng0k/zYaZJ+C
47hJCic+JwYhEW1jP8ZKixBlHq8I0jMPuqhvdQVEs5H0zCxk2NlO5dCRv5uIddrS8wsK5PanQnVu
6Acon8W3vz3w27+mlJ9ixlDnXt4HRql1M0C1T+fxXAIcOCfnbVx3ul+Nqk/0YOapiIC3kM7D/TTq
t4UORiiKtCDG1HZFHpfp16AAfOAYn1N1sIJuaDZ5hYIH/vsRoS3MrUlzty2Odo/gue+ZrtAODu2N
TavVSygJbPF6n1w3+aykibZVC+EvczRcyXg5p2VLUpdtndQIBr1kJ8suYpOyI7tJ+sby6gHRgWiw
Nve546Ei1xFu91ngIJJHavY1yZrvtdW9xvho4ExF30DhfO6hBvvxiAagnLLqfo7nGyfX7oQRKTfI
j6DiOOVXE1DRZ7hxn6zPLsjJL8qi7JPVqpRGkOsiHf+0bo7oTJz6TKXEa+yvRmYbOObRWl7V7E12
VjSjkdSWiBiK7FNSG09ljGw8TpGW9Eu6i2zzNIdug4yq1DYxahc3QyAlFKxirC6ZOYIqHEXgJklA
XHm2r+vlcbLBvJsFoQfOMOwztFp262KdiNCJuC2sMjb+dPblskFnm+yGVGae0cfPnbMkW9LT8KFP
9pdGRc1e6jHiyezVVAaxd9BPUQfi41yJ0dH8euyecUR6jjtn9+ytOxbwENlHolsnPD0EJSoR24bw
lhA6zB70ur3JnZttlEb5dlzcQ1mhUnUUnDA68njU+9WNtfTobuexC/q42bpNf27D7FMr5Jm9dSj0
4WyPioq65ZlGNPmhcJM2qjRN1HlGikkAnd4g4XqMoBM3Oe2ITWXGhJZr9bwLjRjps8YtmF3kkYDs
emFIxWvojLtwKV+yDkWiVTn5lZ2aeyUrbjlMuJ6h4E10kAyTw1FvNdn3h0Qih4pG7F7xoMqjZWWE
FhSIkMPk2KbmcgblDiFRk8NNQjcaPw2OqrxKbttJIj7LGlaOqgvKwahf7E7dAehOt1ZBy9KIB2Or
S7AKmSx27NBShnL556jLT6Qb10/ddyuO0dcZt0apeXMILKqXUbpDAcNom9XSF0VOKImThPKoabI4
LnE9cCwph+LY9yt/WCerZXRJrimncGN1k7t4TT62vtFY3xMtjE+1qgWW0OB7js521o4zQL+rtjLa
66aJxKFofXwqN/T/smCejXO5JC+s11e1Zj8lgO/wvf1h6/DTFS8dJGIz45HwlqvZXktCh3E4NUuc
eL2F6DdGAIz3o950E2aAaXZ3om+ewsL8Upnqp7YqvrGNXrMm7tp02Ced9lnXq9u2bz9FHRxIGuAF
5I4DXVvNS9XW3hs5FxY87SYeP431uB/7hdfAHUZINo4/26sAn8TShjHg3qk5XxKcjbrHX2lm3RXr
+N2UZLXHchAIPTl05XzuNAUDt1meVFfmzFT685qgC3izvW+Xnii9ongVMGO70hvq4qmRyt04/UGb
Ba6DZezcDHKwQP1WhF5vUPHNOQBRikuFp2nlfYm0VSza3ox4C6cCO1uJBkWde8tTOe95ofwc4QBG
+Oi8RvKPuBqDJqywXukvlAo2WI5Gwk9U3JWwDxZX3NrSRvPY4I3u6/2UaydZpzTAzT+GsbqRDVSR
tur8sEmD1am0hEDX2yzt9sJuHydFoPn1YB8FZa+Wns38g6h1PBeo6ytmjF2ZV19XeUWsNxBYZ/F1
nMKMZvroYQEjl80xv6rN+IcQ9msp05NoMBS1pQ7rys6QRFkNoRKqjl7culXC/hrDVbUra1FhEmxf
alVIDkMS3VG8wEZjFsLTb5yibKj3TYt2306DxayiR70t7hXpuP6C4cV7WxnZPBoHDI54/R0726V4
iUBHkKBidtMxT4hlGvA6bUjMmfYxaEH+GPlSZKBGu7LKT2XZLVxxHB5oMjtMQa17hj5Cps0Us6ZG
sVfNBPYMUmySshfotip5iGLanAryiz8QRn3uFK15KDEiYEpiImmU5VuWzsym+Mwekim0A7UYlf0i
zPJOz0YFvngId7yNIvQA2lESDnyX6fkhaqvp4Ki53AnuhmJnfFMsJDrPE69jlUR7zTVABnaPlaPd
8jIZZwR3h8WajVsZxXtZV9pd5fTNtmdmx/44GMeosZRVzmg8C3CTUP+To4E8arXonuNQ6fBdOoQB
sTshe6lYBbAA/geY29s2q8Ybs+p6zoAkbkRNmnvKIuerfqiMbWIWLtaqZPAx7s03FsiFHWN4uMrR
WaN7xx2j9dTiUFimGw3P732URcxOlUaoASpxGjXqcF/l6nKUaovXUUDLWrJSOUK6ve4xjdwXWkOR
N1ce4bodljFcnuZwQciGiO56MkkfaqMahk9+q+CdvU1Gg1gkvPZ7DY0sbfXkphvK6DbF1i1Cqd0L
jVl2GhfFD9Nvi1Oqd8lS6/eqyWagSf2JANetCVD3Rtbz4tXUXPyxjmMMLcm9HiWxb5DsuRWN1twh
K0faXRD3I+SdmS/mqViyinHllDeScF6Pc1MwNGbzpFbRViF4y6xqBNKm0x2aMcZJHKb26vND9tze
5cguoZifmvpTUY3JQda83hQEWQCS1vG7adyVmROyuq5h0jLzUXs/KiNmzaa6ZqA6vpLT/gyhyC0l
zFt1yBYv7XDpdQ7+lmo4d7GCpayDA6auZ9DeifHIhQ/NXOzjxd2nMm02ErXURlzbdXu2I9VX7Gwf
9wb/GCLk2Uzk1nGuNCdZlclsO+byBdXGbsTf5dboqq1+DrinflMZ7sEi0oPvjAyvyLq1pvRQi3bT
uCUCbn0g5xkTFeuv+Nrq/TmtlqtI1746FbtJt/pWFDXnuQFdbFaXR21Cn59aJCKrOburQcVNouP+
iPtvnUnPecAxvg0d7O2xklDNwMDs2TU0AfY5sGZSz+70q87Mn3rSq5aQtOSswIOksxXpuxHDhckZ
OVxM5MfCj5LI77XmWqtMuKwTSqEB03ltfCdGliQSIcB0wf1njD7W8cDWcc2JnobHLkn35kJ8UjMR
yEPeGerewElblJkWFliF2moGlnGjKs4+6tz7zkweZJXqGJYT/KUKNpnROOqxc1DMQsImVL+FQ/st
ozdA/hzZQmaRXs2a+FLZlYJtsyNbAJbtqW7/WAyCttKbqSAEvL9rekToaOM/YWc/O2m2L6OGtMpo
3vVWxRpjp68CnQ6GOoTvOCT6cta8qWv8viqfcjOUG6mmz4Sa3WntuG/m+hkGnsQqZR21Ofoi7mut
hIqV2HgFuvBLMUwPEylcdfOkV+QgUGHhRqdHjjs3mFNueGu7JEJjbV5ZbX+bjiyBWZR2XrIQt2Yn
TBDR3s0Ugokn3NrTNBAOXj1jhU78uDQIpQrTuyq9GdT6aRFu0Od83KLWgGEnurZB0b3XFIwQCdl9
cCTp05QR80reBZwS2XplbJazVL2rWircRSyfaLyxPxhASo3dfG8jvUipLRwGd1c31s5SGhKHtOVo
mO2RHV6ypbgNdSHkk6BMMY6VS4K8yL6HYWt6Oq1sqIK6h8lkbPCFLfJLqSQqCds4Soq5OjABarq9
m9bhZDr8Avai17nOaetHpCRozqMxT8ttkrHqS4XDSTOki6fW2RU7R5a2XlN2U3tW6XrdjUOkYm1w
SC4JQ+PUDSzRoWyc584YIr8N02RrlsZ+GaWviar03MKtz5mq9ndamV+Ry7eZw8r8nEelfZhB/G77
tjc+Z8oSSFk8o3yqrsZi6G4ry3guAfaU4XOeadEVSjAyDdafhmOo+UQ07YSMDzFGL68r4BR7cuq3
szCna+liRbHq8C7EPX10ZZdgR1/jwhe0631WzIFK725HNaneNpwB7kBg8QPbYc7+iRWM+vynbYfI
vefoHAm9v1JG83pmznbmsX5ohj/zHsuHq9GTjfvbUUTtA7F6xaN7j0bsG8nU2fWcucon4dSPuihh
r2fOc1STmIdDhh9k+meRFwDixyS9jyBK8tWW5t6SfXr/9mtDbGydfCEGjSZ3Yprpzkg6deuG5t5N
jeqaxjsTCkpxI1/2w+w+26XV7aNwwUFWOjfELtwNpvvaSnQ2GPxfqkJliSSePVrwgWJPVV/szNE2
tEv7a50tbzOPdP5iYrZgv3JATYpzZbeDJyYtP9QLyelGC3G++VyOtX01Nhjq9FF5rrOe0KCh4rBh
YCcBvmSrZ0wI004bRLXF06p5b7sjKMRMxDIzT5mesjpb0zV53DR7MJYVYXuvMIwQAPCKZ50wHtjx
2vaYBKYmDMaoV0hzOLQgLX0CMx/Tyi9llpDFJa9F3k23cwhrHY5+uK3ndNy+/dWiqIpt2n/XybRj
HbsvW5kEqlCMg6oXV9Bh+93bbi0x++HAly5C/ZX3LtksVW7v2j4edhGmQge33pwVoIh1kNRaNt0x
d5Ilg8lvN+cm3iSxEDaYZkI+GslTFk3BUKTyKiw0No/wkbwQl/q3uirERmlBgTRm3J6yQdsUjJ5C
qnc8DGertJQyjHjKdpk9Y/IHXBUMig0FZXSsjRFpxnVjqjeqpt+4awmmm8o17bLBciiiKw2YQYgw
IdOD1lRsLOxVse/JeOFgawjfzvH1D6n2md4Yf6LQmxUV4AYOxA/8B/JrUTXfytqCZsaruJ5XpXDA
rAzuct3xFKcKCkObRDerLBL/g+Qq6a43zOU49xFw/fk2j9zbQR+GU2iG026p+WbJhnv76se5kJvB
quatUzffiiWpdjLGuzllmtwmHYmDWkiqa8IMsCAS3/Xd6uGpuPe/vkeDzYCcRHZCVRwj1u+9BAs/
TqYFKoVCrJODUzhqxO3bLxNNTarkotxp5GnAa2V8OS7iOW2Aop6G1bRNcmsMqhlTj9ZAmZe6Z6Ui
3dlG8Z3Ex9wrFrv1ookwqFBO1/qSuyAX69cWe/1WVR4b69FiB+5FtcuxJAdbYUR1/NeYa03Hwgkm
NjCvQyIcOnyOipP7Ve9Mvl0t3X7MYdCwVaD2VE/xw9gkLKwzdSkZD09EWLBFqPPPJtSZezW3tklq
htsiS7pTOpvY+bRaXA31fIyVpabd3MFpWYbwVqxHg0kWr5QjAXigrQhwkgxq2N64yHGhG5vL+n0d
xFASnJBzpAb891SVsTiOWr4f2KTD/tOPBZSAz3Pe7NvO0h5ntxw9Dd9cOVr41CTMea1XjWvx9moK
EmlkDEFDNql5eJsSZKwTTxJi1Om6/MGW3+vQdc5vLznSzXNjyOycUhizaATc1qb7XDWUzZSqfyBs
D/+QBS+kmSRkmTEerqaFuIzEICTBNTuIKKlmHxSl+PPt81uh1t4pieVL+bmcOPMkIuk3mtk/iNhV
zv367khUtEA4mJbKyTW9KYz5nFbjKaXG0VmZlBMWMFInm0zbJO4CTXBUjk1p+aVuqFepoe4SpUvP
k/0Q1VtnMIxD0ztEpDaLQRmIh0g75WveTsdsIi9Qtxr3hikcd3Pam6dSeciwpvpCbYdjjbNwEGa7
H52c03Z1Z2C5O6nh/K3rTPVcRT4HD2Ik88wBPFxWQUdErqe30X1Xq0lgLfYD6chyP60Tr7NspZJr
B/APr2/PnnH23M66cZcv9Xo6A90P0upWr0cOn0AVQrAA+TQlpG7P15GrfQf7U2J05w7QgBt7VSmI
ERGtONSYZgjEK69yJQ9UNtF3xrL4RQE7m4XW1zUazFa+dNfhlD1CJ5MkL809lu4q9ZOavkS/kn6i
LiIid8LE3+iLN+TgUNLOveUAzUmETE9McriJmbfNuDw5Tsxxzeogj4SR6SVuvyoOVt9AJMJ7vVU3
ZHkRoUP4wTaV4SFz2It2Yy1fK/OwisvjMD27aqNtCA5oKccwwxs1dlMrpUhW51+R7FY3oLhh1EXY
LqZxPtVVF1P8NQaSTC0qfOsswQareskGk5h1i4gwO3GxYX3PG0M9Z1b0uc47YlGiJD1VAym6Yi5L
TyVmyItzosWKcSy9scvIgpqML0aYtzcRdvOu0aOzMat7kmebO51kuUqZbt/m9bwTfqPmS8AiU4FY
SwbsXGPnvX2hb2+Mwr46HbN7tQndYB7SPDDU9JOhUp+EDoO8Dz6+xjq0rdaXzOrdc+SaGZ49NqTU
Xc3Dkkw3VtYyDob+rljtB3WKX8otWAdD29pqsVJQAstEMIaABgywCgdZRAQDJ0aDDCjufSu3m40d
Jy0ZdZYfd2pcUbw0OPkmKkJ7JwWpsw4j2Q9rLvc0g04u9tQIgRilBS0BTX51cA76Wt5jW8zG6lkX
x1Cdsf91bfowfjVM+Bp9IeLH0PiidXBRplRr4YOZL2KsCKZnId1M8bwPqXcxsTPACXxg/oIMHgxR
9TVbBu3KWbfHQ04p1qX+ss5H+iIIueHs/9cTVfqRvsBqzHrbUgCQGHFVOi4kUrR21USy1tuNOHke
B7ycN5oNLD7uJuqprt74rEzRlnQZ7UiqEIUXmganWqHwluC2eagZ/wy/sjpC0CkOCk8S91JTXndK
Xu8Ikzap1CmHCT/1SYoc11/e2OhpR46HofU/lJ3HkuNalmV/pa3mSIMWg+oBCYIAtdO1T2AhofWF
/Ppe4Musl/kq27p6wqAKOgVwxTl7r63+NspiOjelPZ4rrGzeUgw9dFG997Oo14DHa/scIulVYqy4
S3V7zig1QswfT2207vDZ3m/TVlZ9DiN+n6R7D7NuenGCcB2zIl25NVBKYju8xBaDCQWZa6Ja1mGO
ljugCu+xeJkgK7FR74/U/DVXruOBAOG5fWJICMJI7W/wr6Jak98omQEk6zmDjHwMNzlOuB/Z+Gtp
CWJKmlq+ge0BlOZIb1lNLuOWENvqHs8YbRUo/n4u11/RihGQhgkcEZbpAcbhpiuW5fCY8PGz7VMl
ic/Jdw2H3mXpbJY6lpRvJCShh1KmOuP0dYorXSq9nFL8wdFYGQByxc4SQm2f5G1okKEZh9T/TWXO
PSVxVl/uWF6A52RKo5wAXvzMMUVg0SGxNomBh4qO97LOGxpBTnsrzr0cD3zeduTbt625JYqpckly
eWuhVmTSuUqU+klI9UsBihZmzEis8kzYeJ0p/JHRgDVQC4JYOiZr6nXxsdSTdrXpXx8LTwLnuyMN
FFYCMOMGU/rqRHmpqCmD5uAwL+PIOTnr4lHS0zYgNpEOgFS/pfZC0wVSb5BkqS9Nc/MjzZnWcYOd
qPGHr1VdEGsTF3epYvOmIbGbtSz8oPhORR+ghza05kXqxqeSmlRBef+4LNOPeHSkIFmd+yYkhSuj
KuuNCNRL3CjGkXm33TRLEfudoa8xAeYSJLqwntI6o5iIMHzQ3genFaAIsp/RSHumw+a4fSwxFCfS
Xo2GP0YB4PaooQqpDJwEcIs0lg77Y8UCb1a7VgYCDGnOsLPC8l4440kiOcsr+umqYLw3wiZ6fwzN
oqmpmWhRcULotxKautVstWtUqztLag2nCCN3O0zJVW/06TZNUM4wOaCFSK2NquX6mX7CQF08ld10
VipM8+nh8c5qI9LfnLF7jsboFlHUPCYp/n872+k9/v/HUilz8M/qTnQWnr4eK/oXvbfT1C2E9sBu
UyAVHDOHZshi1fWtGLJDbmrFbczoe4mYEOtGz/eYFKabSGDzdgadl6JpDGJm5ISJtN5TVj4Xi/iZ
mcsqymUrNFYA0iQg+WVB879K2Lp25ZGdnublEsclQWaIy/psM4bHPmsJ69Gp7hujvNAFnKWNrkBO
XPK49u3xzZRBt2yQ7Oyqvqu8MXfwp1kEvIPujWbwb0p7eizeLRrd3mQT3j5GiGrnxVXD4th2scau
sPsNq1D1e926J3rbBA1oAldPjAE3EQD1sA2PlirvxqS3PYWiIBmX3WsnUc5g+KANup5rklLFLl3K
kHKDGe0fa3iaeDIVlLpfTrMpQJikMUFsUr4zB8V409gvu1MhWr83vqjmGK/V2ptoM+pqkLaaYGAz
tM8BEgY2i73ejqbAKXBA6nKjgwLiJOiy4ZndvhYozfikE44p5U79ORps4wes6mODrzgBkbdjro99
onJqQkQ+HkvcWFCQHeaLVg/NtlINTpf116lGYv7KLYcNstb/l7bvvwmpsJqQjocoACUPRsO/+sGW
CB1ZNpAor6w46kmZbi1tA8NMnmJzNtzHWjTSnGuGAQIjN1ypcp2Qh3UR83iP8rpNU6U22k/0r6hG
agdzOc61KO6gkf8Qyfx/yUb+vdbjfyYaWf/QjwpsexLFovvfD8FI9Ktyv4lv/3ID6mEi5idsb/P9
V9fn4h+6iPWZ/9MH/9evx6u8zPWv//yPH1VfivXVoqQq/1ndsRo7/++KkH3/TfwqvuX/IghZ/8s/
BCE24g5EHIB1bYTP+CL+SxDiqH/DpGugOUPIsBppkfSUVSvi//wPxfobjGFcOLqMKg3QMC/4d0mI
ov2N7FyebyCbRfVEhMk/Pvvf1RN8bXyLfGv/Rk2hWrL2r2oK8qbQkQM9483pOhLZvyj1spFcOm0p
s73eTBC1agUupCx8LR7vkvO7CCEsrakLPkBQKrPwQJiTA5Z6ryOy3SBsjEsa9VfTbC/JVyk59Cyd
5Rrmlym0/NVxI2XFdz23n22prGiuJZ/DNYzs91Kh9BzSoywy8YaJ95JmINsqC/aHhPnV7ZGGx2Df
N6uIY8fS+lBheN7orDiX6Rhmb3mk/soL5TyroRf3OrtoGhjVxIww5DC5GpgELY21DcG8Yjvpr7B8
/TziBZ1kimnRhPFWQwuSl9ULJ9JtUZ7T3gF9jHR8A7OczqdYfoIAQ8v1qpvlD7B0X1kSUgjYC5Vs
aYnGnyrCOy0DgEwibTZjkb/LQLcacySsgEYprWWDEbj6TrEajFVEo9Chg6HPd6MGtEsQC1X1xtro
VpNske64faRV2GLmDkaAdGym/hdCkCBkKeHOhuI3tv5TKknAzMmx3rSpcWd9vbGU5jOphvcwjcnk
dOZ7TxQ2aQU0ZWLjStU+PCiJ2CwJozBygd84QY8wTB12UvKLfqF2zdonS4Bc9vbPXvOQ+MysxOMx
sInzKWV1Y+fmBB4JP7vtF3KmnFjmEZqd5ildD5JgoyFRNvWiNbfGAOiV2oCqdes35FovByAKxjXb
d+ACfQWW6bY2M8XtYTZsbPmz6muAoVSu3F6l4oB2oAF/WMaeqJUWwuQoAsmG9Em28LKpodxp0rZO
p6M0xruQnq07Yn7KaAFLpeO8xmM3umD3kGOo83nKVfqHXfMhXli0TOxenI9cB5Iem8P7NERHCa5j
msAAHYpO8pj+WoplI9WhNAWh00JIDJup9saividyfWFTgcllP5Y/dXvr9CNYTFboMY7tKo5PZNrv
QmANY5o4/tgAg1sJeFb6peQW6qphPDmAvWJ6Km7rGKdMZyPkTJBS6XXudArV25Suz1SidI1vi+Qq
XUWhq7u2dGU6ncJEy+wDjsHQkB8uNlMVaQqXSBaGu3jNmxHKdJ4lMCEiUpMd5F74orqLpoOjUxbZ
NtGcnwVBPF0b38M+BVoVKgctRJ7O0hSBVPpJowM0ZZid2yq7ge+8PDPNnHqjTTeit/d4o1ee8OSH
5FQc9Fry+lB+tqmpqOIYtuIzKpLzoLfrHn6UD03hZyWoSuQL18SmvWRQskrJtDE7vGBZOsB20DLS
MKM4Pw3pHZY8aaLM/zTFksQnI/gzXGNBMUSeMUIpe3UWjavXy3tRCzfm4IW0tMaPCt+MAB1Ucn0v
FHCOZrvSr9oufWqViDypXE+2Y2IcWUrMGOWM6GjCdPFGieVg2kWFl4xmuplAgXHQcV5BuCS6i/gP
f8mg/BhrnrI9hadzJkgCW6rnLp8CrAssOrHL1AtJC0Ptq1ZywOz0c0DTwaEuqBzH/dbWovIINWyH
wOjbMgt4HJmeBMowYulJqQyqtO72EYEixEik21jMzRXFG2shdtvhFIZu11o9rdFhb/ewn6LoLTSd
iT6P1iBGqEP6AsroyU6P9R202xzfDUOqkFNJQQtD7cDSCOosGaTwz6JT5bC8DuPK2Gv6HBCFHm3y
HL9d6WS/6O7Tl0vIz42g9JSCkd7OlN6FQq5xhvb3FPi9O+UxW3uQarq+lLvCAe+6hAxyqC9YeMiH
hI/YVzbdVMhyopOzsxErwyUm2kYx9fGpTqhMz4TxUmaRdbhuVPhnmknwEfKNYDjvKSJ/Di2U3RpC
362W2QEjOgCpZUfPfeqQgFtATIgm886K2HhLsoVBV6p/iXHyEhVtFmwCkLRQ4lojzI6tw/YO8ViI
cuAjrJz5WEFchG+8lSaVDUOUGfwmSbi1hKkdR3sMX5q2hUkzbwpp0X+VlnJB0GZe5WzEDhuznDaM
vHxnnlTxJMoZhbmcTWofuhigzZ3UG2RwTirQTLP3ltpsT3zPPmcncZu9mp3MAoYWaXjJPdJk6JUI
GIzUaP1BbmdPpcpP89qYQZQK572b8pcumZxfE2gsR62+5tGu77TqVhpXpp+kzrDOSaIzGEgAyA05
OZFWeWrRmR9qu3xJ6t+xTapuJdGanCiSTACsXJi9K0mQwxRQ4lQ7u5lYoT6Zn5ahjjaqydAKh/cQ
luPeLJoDAGPKMLm+GyUyseRzaWaBFqJ8UlUa9mPRlOyhNeau2K1aviPoFkAgFeOaFM5zRHeGUmBB
vV57A46+uFfiYCliF0/SPNy7QdXdIqVZGWtwoRabNn8W1oc6M55xKHVHIhdsr6ZsAf9M1Y60sSOf
svB0akp+iDCM3ZRu1hvEWSQKhfzemHHqKsihvoBxAMitvqqQbVAnTx1cYLt31XVDqtpoDqZG61Hs
qV/6ojn3Ic6ehSKWC7Wgb5rdabvMQf+/sEv3CRAftzlm5k3R2PNzbkdvJPVQzMurs9Fotp9TrHF1
BwST0xLnxLSOFjM8TNKYePESXRJqgfU8iHMq2vNszanvzDSXgCIC3nKcec+cRQqVtNbbWzvcDokN
QghUYhOH+6Fad1xV8TZpuLHymCNEMqfPdhhZrvUL42J9XXQtuqjOqPim0X2L6Ugd7YQMVVtJZEKl
GVmaKHsBxg2Uuhs6UsrVetO27RCICLAf/g3WEZW0HOkC/ZCSerqxEONDUGc0rfkyLcnvxVTerXZB
fGi3njTYRAcLKv4zuLoB+spHSy+aLlkpNnQo65Vfnj6pQq43BsX8b+UMikUepPEpbHB4K8wqjPPG
vZWQvVGONm598ia6efTMUYm3dKWoHHdMOHkbJUdO0BfOnS6Iirnyo7T5YtWon6rI0Xx7UX46eRpE
GUGLIgVJrBAGlR6NgQmW75rOCZLYcZbCvTXHlxKwfwLgv+3BsWSUsinHgchGJiY76Y29GBTcMD63
a05ATpfLSsCVzoXY68awFYl5dDJlXzsxxwmiBhIHkL+8yiQQ1GsSwSOSgGyC0jG8NPpgTdJt65I1
1cT7HkkzqEGWzWbzvWpWJHVI2Z/NeI/GCcxDCE+Umn0P9noiIyGhOpmm+vdC4ayhsKHtZKpz6oAu
liqH7VYN7R2hFsh/Wnjr3QuyLNS24KMHxS/mBSbrfGFz4Zq1wwls0d9UUs6Krurcpao+8zKtNqrS
IFYW8kvSo/I0YFmLFVPUD+IpIxjwpK4II0eEb8uqujPD4jTRcd8n8Yu9MpkeF06lRADrRI9cYAbv
9093Pq7GlT6GkOl5/j9d/eN/tQvvUdXU/X975K/Prx5gKMDG/WGxfz4e/eOuuhD/8sL/dO/jWS10
yEBh0K1WFFazXqQrLutx83FtWQlXf973l6ck8crRejz8l+c8XmF5QLL+8n/+fNn/0cPjCvIigoSQ
Rmpeh6FLykNGEWbeivXq4/afjzzug+InLVEYtHgNkDhKTXn48xmPa4/7empVVPa3jsGct1GdUuwc
I/3xeMXHRaUOFMofV81i5DkMycSTw4OHShSm6+ZP/dm0dbPLbK08iCGqDrbRE18hqRRzozoY5uXv
b7Ff38XjpULHfB+aocHGzslXjUqBFmMqDo9r0qoNrsKImn61loYlTTk8LhDzESEytO+PP0UDnQ46
cSAU8/ij0qogfjxAMkiHmBJJoDwBRou7cl07WDVlP8NJQK2uaovHtcfj6qLz+OPOx22rx5pEVMT2
z6f88RKP2//0On8+XnXLFHQpebmNOTA79XAtARw0FIfHg7pEuHJNEgc22foFCJs4+22OUouoDgRX
4/qTtpHE4+X6az5uP661UjS4zoKS7HHf40JfKX8aozw43PXn0CvIlRrgERTm6uBT/3p8B4+LZP1F
/rz5+JqQUaj01zZ9m+Xu49d6XDwe+/Pm4z/pcBz/+EHBfTAzPG4/Hnk8MQVLuA2VS2hqbhgBuIf0
bW6pM3pOaxDjbm9I5EYON2rPjkCulxXnsQmvuvItcRS/XIZTgxJPLhVMI/Y+6mYCyFSfKKNdlUke
OYRuyfw6A2+m8xmPA0OAcqeLCPKxuuF0PZbJmwWUMZOdvSWRDI+Yo9arbykyDGiqyexjcNybdriL
W+ELo/WEDqJJgfApjx4tiibzWkgwWT3sGAavrd64lvo7Kn93S+IVehTMhuoaBp9uHC91ZNNTolNo
ij09OK/JSD9gPVf26S53rphj3FX7B36wnbcQnsNU7KRpv2aPRbu4j25zKX2ItvnEOfY0TB/43ryE
LW+Wlyett7yy6vYUGNyS2qGpF8eK+HIwquI4wbAXPQtBrd1nMn36IuVDsIMp38dIP1jkNIwwhdEv
HSgh+ZVun8xu8pEU+mGq/JiK+aUP9c8xiU9L+03rpyCL4pOiZhcmtGtfLOwIpuPQ6QezsIjy1Tda
Oe5KSz/1s/BJiPfbCtlGPaG+AI9NukaeX4aBqUTaTgo9yFFaDUOsA6x7uNivQ1E92QXChrjxe/aP
G5EMz6yDEa8vVCH1QJ/eRLarzNxfsBz2kxVUxfgry5VnPD2vrSNfSfzAXInUDEp5mglC/8Sd6tyx
1LSfE2pkGYpXnvX8W14REp/rBAQ6QsnQUm7Uk+UqDibR7LEc7vLE4Gfa0WzbVjutsP1UXTz7PKE5
NkR+Qk0a5JK6r62GNN0ItcO45uIcLFG/Rf10rJZ0R5nb1ZVkrwLemKdLY6aU/VVfL8ytoJzaONNT
qNaXDI2wYueHRSrPzsRfx4Zqv9si21esAjCzHyTjndgPL5VUsI/hWULMIGTrqHXac2Z2QUVvP0NT
K0XzkR3PedZeScvxE1s9iki+wXK+9ikKYNCx/Lg7kShe+S1Oxn06Q3eVCdbrIRovrjnxw8jIFee9
4yDn1sNDb1gnwy7PrZafSlsNzD45Z7ZxrKyXWZ+xSqwgFgthCOWGLvno8/gdLYolM9SIOQ96XT1m
unqoq/bU2JpnW4S/0Ag01HRT6s24oRVxaEdqAdJWhNZxgKMIpOpewZXJ+jd9+q7OWpB04mShtIwn
1YtrBp+ud6MZcGu4bZruJpcRY2byo0q0y1Ay3dlmIMJX2hWBPNqcBiw1p/lorNW9QRxGjQqFfpRH
604zf5eZQ7Ck0dekDgTpaBfKBwde+dOY8js76o02EQJAFZDFyzaLlyeps9dsZyj7xCKkoLkb2cPc
5tctJBxo7qA0DKW52K1AHE2edWPdl1o/pDiu6ko/CKt9kuz4uY965Iwlay0AqAk6HkarMtozQrEp
pS86Z5esHL9Z8e9F0LJvKpSO3YFMd75aX+LgM5foKe6HzybrjqqVuyBr3VqovAL567r6mauTLyfy
eVxwwUC9brFk5HL42sTzU5Ua705Rfqa5YMMf+phB3lFV7ylbbgcanbWogtaajlkZ0VqlQjdRciRt
wBZXCXdERjvfCn/E0/BmF+KVfYOv1OEeFsKhVE54BUlyqU5inM+DFd1DYQQdtRC9PZURe6wx82Bd
BZkBVbtmdE/1l0wSNxUlVbqcppCvWC5fazYHGRUYx1huEl9xpXIkScrNStN9qER+WZt0IMUh12I/
L5wzopqnPil3GSRcDcNU3GQXbHdXc7DuLF9voWK/DWH4ooNJtKLSr9BNRZLih1J4HjLpxciyTdUU
Z8RFMHnwyfcrz14KssLZ0aD20HMjfC6zMwxr827JsV+J+FChvEArTWFUCeIyumNwvJil6i954vaw
hwtYuL3hk4Sxk2lcNssEUXkgmMUmrCc5o8TwcxttqNPjqEnO45geZ9280hh91eKUqniuY6E6Vgb4
ZrV247vWvCVj43YmGz3N2Mly7ulq5Idh7stL5ZcaApPpU2oHfyyemnA51Kq9D4eF+Un2Hoe4lr3N
SXzNsTZ3+YB3jnyaNlCrnlGmoxmWurkivEWezwpHQTjMgZwSVdB9hnb8grJ5NxtTQCF9ky/lvUqG
QKvklQkKzBw99HMKlDJF5S3jZKgqGNhRuQtRVoojbayiB9JqoLOO9TMdLhDFws8qArXIlRSoJZSc
fflQnPIy8rIsOehjuUtF+EET66ceZR8m0rKwKwMY66vkgWMa2LZV3Jekek2pKGa27sl2cy7zvQMB
OH2RjX0CNdkZn+zvVvs6ZtcmBDBNB3NnkKMRaTtFfDWYsxBulJxGF13ON6amXkvnbuSgoBTlSqz3
nb7rU9PlL8kUBUTasiVRXSW90DN1tNoHj8wyfq24DvFrbVfvVR3CVo63YUz3PFkOhk3axZyebcaT
ee67tSx81itjW+H3tPC2j1KM2VvbIIWiyrx4sVFxJMPDT9Qd79jS6y97Ka9Rk3hKjigmo4Qoeao5
BSGriXBviOqUGMZOBKVl7projDJmo5v9XaF3F2osMfXhYGrJ1dDvrUoygd3BRsl2eabv9UndjWq+
Q7jjTt0UsB/zTZnOguE2OpXLmFFfFCc5vOWZsZ+zQzKZQTXUdw3tUVSsCSHPDnEvqXPVhXGVOvmg
y5lnI81v6q1aT7sw/5hx5Mkx6VQA/+14dLtiOlKYngtUB+ayHc3DRIyMCNWg7Odz3eqHZoTbHjbf
2DXn+mEigslAfW7vm1Vu3axj+LybmdEIysBuHB3isjzODVN8I31jN7lLrKcs77wGTXVfl9TBJ4/A
ilwh0S3RqadTrrSnbQU9pcmdPX1tr9RZfkVBD/Mbu6WrqLXvYPYvy+92hOpXSXYF1XOT8ErylM5y
2BLwMrqOHeIdW26qpwEgq40nkzRfix5NZYRBWfJGQzbOUeVBRg+t7oYc8ThVNB/m6UefLndTqoJF
eQPbcJhjZZ/180tiLifTpjBLHdNMySxK10zg7NCSPqBoRpBHsHMWyxuJwqACRpn5gsfjpIv3UtQn
rLyMRxl7iXEHh22rs0WaqXKTUBdgIGNgZ0zB41OuWn6q2KiJo8SgiyM2k7iOC0FCeuVJqKPoYuyI
c94nYbZXEcjoEsN39jyR1xhJYSBH5TlvWHzjZ6Xg9Nrr7d4grbbEjkeCU1XFr0slrpNef8DnerZD
i3pn7NHdc6Etbur+q1MHd8BILNjwNMyL7Uh+8XwA8r8bVlC4zEqZkUNRIG8bymubzltsgYija/5w
6FcfitoHhH74oFz3pvabap6rycVpTuOjls73GPD1Ek0nXpBWSnSQI06VNSUgY/pcs6doCbaI5eg0
DJ0XV3SyrcodHYLuJnpmpuHFMRbuPCP2SbgL9I7OWVB7OO5s117T33Jq+QWuytKUXEObjrKNDNse
vT4zXENIWNwgztfyTlMQuvXFbtATunDNa8VkNC27pEOrEuEGB9U/leQSpJNbWxlHknnCPHNUQYXz
0DCu8LrOG2SI74vF6jV+nnBNtSNzVAc2Z0z3SVWjxjBv0mueskexlYNdIDVV+31v0IHSWON3AcM3
xd4QjKUGMOUgKmkjhmG/aDIpAMTqTA3hV2SzLrM3YltVcQ6r9U6btJ1lH42OvD1J3iEt3IWGs6cX
NsQGpJ7yQKUSPQc9FBD5aEuCOK8PylgFkS0ORNs5TuhpOeEUmnJKEA2vHzuHb2v3VZDL4lD8SsbC
Q1ccOmQuqtq+w9wgNXvdav1YGp7BHH1UFWXWWr42NssGFrdVzSjOrrHGVN7MSGcH1urdhB1F7HKD
zIQJgdb8MpGk0aDhSjr0RR19tBQZb8EGp+VDkKCGrNTtrXyHb2WP03duRaCzXlQYn0N9uVpySoIr
5PTcOoUzYTLGS1RO3wk6e8t65yC37Xtd3Pp1eyRrzzkL+F5Q13aINJLn64g3fULraEz6tdLTa5SY
NzMm/qORkPNyAqXpuRoEn6N2iy5maO+OuqZ9EecWgJumft4q2h/wkQlTq6Pt6ThjUx+QVbKIis19
Nq7DGDG+7eyntnxewy9bYgVMiVWSYGxnBCxT000hwc9z7LFGObX6EXDlbmiSs1HT8VWGzawotAXM
HRLLfed0hPLu40T1B2CEtS78usswSLX7yVHdZa5d0mv3UR7tbXVi42LeKaL4OorKgbiSkqFZiwlK
aXRPgQNA9oXXI/cpifApCCiyIDmp+z4zN/0qrTS1CzqhfSmd+0V30/wL/FUwMmEtve4JFSlk2Wxb
k6qMqvl6jhSgrFYHLJvlabf+eIWQXPSNW2MgewOGj8MrW2t5Z+gPCVmdmnSLajXQY4cJVSCaB00A
0FVhpY/lJ9w/ij9525Bo0tFCrIRGAYqGVHVIyiKVd4+rj4t4vZNsKNu1Wy0Dn5ghBFyIFkIJsD6E
FGFtP4TSssOpXDN3y8SeYOOnNRcl6n7GVvgof/ylGvLnff+uipIM8beu541IRAVvMpr1bjh1ZHx0
2VerqllgjFSH/quA1lCX32JCm/lCKCUp2LJY0kwgPXVvkHpr/0eFTe/w6v9R/XL6mJS7ymbb9I+a
z6OkMxhs3uGqt65cEadq1BNtJeMi5oLzul29EqIYPyJLVkj0wuQ4Dqn5ij5560jN8BFXjh2MVT64
bT4UT5oh3oqKbA76iOpJq+XuPa0JCqrC0zJaZJaCSjhWYSyT+DW0H0khcWBGpXV43IxpHmWxqbw1
/VScV5AmJ4DTfsQQ2FyjyfPg8TQR6XtzCvc6mtntFPe918pXNtbKdRnFJxQmHDG5kiFxt9N9wRrK
m+hCfVg4mObWDmJ2g1cL8/+rpEWuVRNJaHVqtcvxRwTdsAROzd6i1STtnnU56xUzcUU0hsFAYgL6
RrK36nQIZioBz3JZ5thX6u8EmNK/WRxOCvLE15jjiSnuYhgVsJQ8yvYKVYo8ITKk4RM+KU3xjMhT
26EMFaqpeNk0SS/aLH6p49ydYwU5bGEUZHyE4SdpoIObtunbmNvQD3JlOU7FgF5RydwoZLsqlNoV
anjq9dW0Ero1JvOCgc+gwBkrlEazHxkguXbaRg69qhPZhVJ0qGQiQk7YvxMSJJJgIAZ+3Jfsd9ZK
6XaodqFC8/Rq22gRdgLTwyRhrTgZJXEs7HGqpASBke5qVAUVMReGzoDhqPsI/8hYqc8YGT0oMiQq
CfqXfO7BCORqueEvoVQ2B3N7HlBkoLc+LgRLlqssJ13QSSJNLSrA5WtMEl0/S9+uw1XdNIc8fcrD
isZxisF5DPq8dPOBY8GRvGrotmbeBwq0eBUehN3FOxknSq3uFqKwZpBspeI7E9u1stzl9P+jJfYy
SzuMXexLVG4Sy94tcusN9FQo1lIKnP2CXDHrl8lunN7KpRrfQK2xBu9uNjLWcgFVQSZgSPO2yhzP
RL9YtpGbylhNpSTAC7rt686toi8dxz4yQ0ydXetnirPtSjrBgDRiRsht+QWsFkViTUyzdqPIYXwW
4WdGe17BBZAcZmZVOTCJXO3nY6RQBcTFPKqNK9WvinqstTMGAX7aAzjRiX5swugUe3pBkc2r7NST
X9LZTeOX1rzxXvgauux1cj7U9oUJEbQX+JVNSk7U3D+LkpFd+UiTVcFi7GzSy3PT8sRcEcHzkw7r
NpdQXOrfuKa8spbGAZ0T3aq/qsbBQujVRu8G59UBxTIxLt1xlu1Tqc6uBtZE6U1poxIlRmKfY7FS
18kFEsFU698neyZyTfxmQ6VhP1dOAO5f88uo2SdDx/1aX0dsTp0iPlgjUV+hxNjgvUFd0YWvQrnW
zDHCAXrQ3mZkQcJGFlV8rUkZuW/grtCrj4ovc13mx1nCl6p5lqSyC9TBNWTaVrSKL1JyfuheoTRr
Lf5KRalWynXXTvunTFnosGq48T8iteTMlm669SWzVqmGY9Z17AxGNPzZtmcXim16UybWiz2rQRG1
5MlNB9tsnma8E0ts+UOKxCye+11FVdbWg4ruuwxQrze0s2NWLzhg2XCDhZebfb7IT5E6+nJ3rHRn
v2RysHD4902GLNV5T1uFout0TCZxjqvZX/kVwjUjx3OmYWON1cZkZ1y7DDOZ7uMzAvHSxn6CRoYe
erGwuyacfXke+u+1ul/UPVmbA4Np9LSe2oq6z7USvfaIn/l3LL+g9ojItq0vlnQJ9dWTecmR02ab
5Afgo/G5BsY67vTaN0g40o6YCcmE6/PXxP60088h+5VyfnQy3CUwZICmrqW9Ep8KGHaRP+eUZkYn
C7D7AW0ZXmbW6KkgWrZ/1YbxkHScuHLoIeTyBqHSJdE3cXRtp+VMMt0px7nICmOQQg/j9X4tNUi6
8VGUZNjiCSwzVOZ1vzOA026UdmEMQ5gkbTXVxLcvzuFokzBTXZ2k+XYYdfkV69oXakz6o92ltpaL
lsmnSpePVGtKZouhb59bYu61UYISVZ8nrXQx5XmE7iKZMTia00uPlmFAj0Df360TxbdwL/b2PU/P
D4xNN9wI8JEG67We8QRozktv4mRicPwZzq1zt7WxO1gWlDZM7vI3oOAm6cO+jnOETZ46unlbGCfy
5+pLYcIJMQYr/+FYp8JOkv/D3nk0R45kW/q/vD3KADiEY/FmEYgIBkNQRFAkuYFRJB1a618/H9j9
5lVmt1XZ24zZmM2i2WQWRQjA3e+953zn3Stx9cfLNwwGp6exsA5a5oRrlmGarenJmx3zw9A4uiDd
NxgV1+oQFLGDaMENf8jE239/h1Mhx6k9q7wUI/eKJO7BHyzS+7IOMZZrqnKf9q67aZnSUaJDvEJK
7j5U0tRvhDddkDffpKZwzl7dFFcVgWyM58vqpWiDazwM9QPN8vSkdJ11Z2EJJWmHFzsvjOPcmOrR
neFPTG6Jmaa6SMfpsH7JD4J81Vm1tnZP49bZZPl1MYVI8XMtvdRxnl6i5qADPTl//4uti3YzGlLf
fP+3tHfksUzVnc6OEhhutZ/c3juBY6AsWD6jUPNOjaP1/qTZb0yg3rtwjNttOsc4L/PvjzqSpUMz
YYiJZfQgNURgqwATx14uH74/U1pyI+zK23VaPozs5v1XPSmmkzEWfMcIG98qPURnguj4nCbcpJOy
VgjzCILaPH5/NhWBuUpVWmzxPDrU/jaiwLbWWOZqtCGRd+K6oLNgkS3HIZelbG4xl8qg4ZSL/YTJ
AMOCZpzOboftN2Hw7/fZUJNAqno2Gu2Ko1398P1PHACv+3isb2NManEJSUcAN8DWvkRa8aVJqPU2
G4Gvf38Jm+bhW/X8f034/Wfd9/+6+lncvGU/m/8HeIHgPP9KHn566+qojbrmz4ry75/5hz7cEX9w
AesO52/HIQth0YAPP5v2P//Ddv6wodxhQwICjn/HgYL3T3W4Zuh/QBAlc8hGPg6m1kHT/U95uGbq
f9gAiG0SZJCI6640/if68G/k7X9zPfGEw7m0IUSAq6V/8y/hE1j+BSMWd/SNgZ52O9wJxoD49oAv
sW+qeclKrAxaKyWAHRI+r0Ve3TsoU66KukFwoMVfnnPlYEBelea7K4lI84xkZYThBtpZww1pLdpe
htYlwMDgzZiqncIR5ywnp1qsQ/LDpMzOZQOzrxwhV3VJ+BaHM2f5sILOQk+XHOSENhCm7gh7Jow4
4mbDZDPC42oofDeiWupYunBM3SrECMHqT2/pvxHRCzT85e8vEmpF3khYpK74PVoJDw54mZBqbtxO
NaHlpFGTKWjgDa2G25zs2dCJHwgcZMgAtHtWh85wboDBlqt5MDAWxwcxRSem0cWNzeBQ52Zu2IaR
1l2ieXTWDsRjXmq1GpLxQt4ry0oQ7KMI61ngQmuIHMB30Y2ck48sjR6KsPmfEYulafHOs89hVxCY
ErgYeAX+hPMNCCStBFgiKhb5HHnNDYMKXwddxvlyxfCXzazbijZ4F4iDyjAj9O/jr19k41f86vdD
ACcMKt4EhQnx47d8jZy/PIYKsgTj1rvQS3cUiDu7dN5+mhzkBlPuhNn7WVFvTNn8TS6Kid/il3eY
58+TxuewPH3sF789/xyxJ3NLWa7jwEHRZ6z06KTPr2ZKzKdL7TI9ZgHnmbxaezimFPTXWQPyQkEC
/wjr3EPWEqNuc4B2za2dqRXmsK09nBepfUGbojOKi04M9tKw8Db0ZP8GoP2dTPPnS/T7CUiWCm5m
A47sb/hYNTlxw1i9WuvNB7JoAmSm4UZZ0ei7vT3Ti6h2tknPtp5h6rmAiD5onQa0llZ5Kw+NQHLs
tGgdiKzGs7F0adVHYcsnlBaDNuy7Zr4DMgfk0hgWystVNpsgx+ynytP+5m4zfkVLcyG4piMtqPGG
4GaD6PbrtQgzo4ymFB2rlTsn09Ue87Y7ggN4bpXxRpTBTuv0t85VX43zd/k/v5G7l78thMHKSpgM
iHBh/3YdmHNTGEaP2NNjyrLCrfgSQggtBB7gOk+3Hki2dHt0mU20sG9WY8U55K/vA8v6l2uRxwDT
x7UtbgcHbPWvz38OtdFiRWM1iQzgXH3+xSKNqsv5AO1auOZLk4kXres59g/OnQcWZdXpEUHCmofj
YBJIxk2wGn2P+q+E/WVUuLC1I0ndAJpq4XPqTP1S1JsaQyb34scsAnwUbfyuDJqaST1FvhbxW9uG
4+y8s1saQqEX4d6ouaIHQFMiTQ5GU23hEMZYHnV5yszlN+vOh+XF1KogRkgIXyan3VmVfjORQeIY
I0I0bzvSplvVeM7pjb20Lie68TRl4hnn8IPRR4eyIZm9MF84tO4aAcKgsd5ZOUOAJb08aaXx0jjN
EYj3LYPLc9R7H1iznmVLrqcXPSg7piS/IPB9pkV7Vkp1ftNVkBtVDIbgrerdr4ba17d0Lvhc5net
dkW3y/ey4aniF5c13V0rES+MiY7C7M6VKd7cITloioReAuJC09jOAbAVmuB+ClCLpoWzbjsDxYb9
oUrvOreoyIdCe0PzsYvq9GEgK3pl1e25hz8AGxCyLd+R2RJ7+WeYuvSiCxxAyUOWRYdQx+iC2YPe
7iap7VOv2x9j4dwt/2vAMo7MdpUSL2mAxoP7NTfUKlPi2Wug7mSKF05V7/18jmv+u5NENVnM/GPj
j0L7MfRgWXFlY6fAV4yg/Asoq8RcP20GkdzU0n2MO/uZsNxr0+oOCU53cF38DP3Dz7x9cIL2XCfc
G1nVsmlzsB4jsStAGSU6MA4FAWwXGcYLBMMOvUVZjdN1VSIPc/q7NMQMbmXqq2f6k6J2hsKCQ8gy
XuwEtdlsUcKA1L/JAXtmrDW9iUcB/ODbVOg/G9A1MVC71Wz2Z1dmVFsRKNiQP/r9HO2YeGRMVZJK
GVvLIQtzhLeavLZk8gAE4BmMwx3HdC7458CJr5tS32JU2judTlB2yyvSdvZH3GA9zrJwVZnhIZ2W
JOeAe90c+KQJv1jZv4g5fpkdoArKxkwhBjC/w3d/ywy/JEE4RTSg7aN9l1qQS5Dvrvo5wYJR5bco
Gw7J1B6TIX5Gg2F3VLyVLq8nFdOhBeyAPjjdaIKGua3oohdjcVShtpIxlIHBOtoNHM+MG3EwwP22
UC3bVn8bJ7wkBHJL7ZYCHJhTiWuPP9tpKRw3J6AKDsYHqX/UrrJX4TBGaN3pd3q4la3SfJMd3bmm
TPdD3QWAh7vQD8mlJsV3PfYISkydfpYaC2KY996EhmXxu7c6pv1AeY8D5jA02bQsx3vIPh+wb49F
xEjLHBAkdIRby/ZUkHnPI+nWxjT0K4WgNWKIKkKYu8jhUHR0metnkA7CkbZa+xrqY+drlfUGPchc
tYT29uLFdtzHxhx/eqNDB5eX1LKK3oe2E4uXvlL1OgtA/DSJeVMEV07qfrBHLOMm97GmewkSf63s
+hjE8X37ZhqZtspt93FsrLcCWvPcA2pEZlel3Gih6+eNdQhHrvtZQ55ef0CLOFczLxZNBDIrOQ9Z
HwgWTfxD3S6FuUY7BxM/mepnHucFty+ygTXakmi8cRi6KN25C20dJoUCFWJmJR08mGQdJX01BJxa
6TQFIauvXp/LWmzypD06HfueZm2mzF07tXaqOunD1P0yFDKtOFJr6LzNNjBpTBpqrSosh06pXXem
dRIyJDw+hQE5YPwr0GTmBo8TzUU2vvVl6w8pw+0co3Fr70eqDE7v1odXwxXN0wqkAXCPVPL0g4CO
yhBBwytLtoRl68ky60X1NLKbtPpss7PdvgxkZvMbb6WLay5CP8PLZj+Tr3oqjAcnQ2bu5rdVIh/H
iBcpbs1nG8fhZIRX/eidjYlblZ58u2pqC7DpMG2s3hBrlc6EYhfBD2/Zc9zCe8xBSayE3V2sGKGA
CDV/qAGSkTO3pntAenYMDspFmTrOLUKvNH6KXO9ileldgbGTtskdjtRbIykh+oAg7i5/vXcbi5f2
l1OYC97d0U3D84QjbPlbNINXDR0MXzo6Q5g+1F4X+W5osfmaqBqWpHHnNCvnLkbgiDXwFnLTjUAK
gI7tIWU5DV2BDfn/eJX/TeXym7v8+zzj4Cr/rjEl4UK/nWempIvKLGiZrgbmS9ZNqzARO9fjaHcj
GmbLc2DM/rI6zo31Am6UWSADQglIM2A67Qcz72cy5cDJ8mXbAG+dpiiVKxbGv36k0O5/f+2oQClA
sBoDyzfJ+vz12OPYMrHw+XrrASlCXVVPjEQ3poj3rcXjjuSWyouG8hDtsim7dNp0chO0XJl5mzXl
s9HlXIGSE1p8Y9XevDSRERdZtDjj27jAQyF61t32yZa4MZVOP7bemwPKjUSuhz70PVjzlcz8um2/
nNjgwqzP06DelDM+muIBsttEhnp4dJFo6UPLF439Msfsat6V1ouf9shiFL50+WBj4Ry3oRhvOuEB
jPBo0e5b7X2qgUYE9wjFb+sgW7Nn4KpkGEGtDbsMw6lEVKsOtTl+9QS408m2EGY6L1oZvZZmlm1o
qXLYCn1rVJc+7D6gE2114uUjyXyoha+0HNqmbc894A0KD3dEUj1hM6NnHAZkWMxXd15bvpVUNEbi
gM+gD996j006bbVR+kP34QXpvQnvojLCYzk86pa4dcqU/USusvYB5s7WA5odJfl9V+VnK7EZrVqn
zjDYC6Cmz4+syYj53pqaOHR33C7x725mrNPBuc4YYn3p8KYWqpNjayddTF9eThTPLMQRc4kTsAnL
hIB7QGyqZvOP0Z+w0SPXG4x7UQnOjbz/tEyitSvVSbDTVhPVFcLmHNl2mk0+8uxrmXzS+ixR1BPx
403g35PuXYpyX7Uzdqv2Lre6tT4TwKd1p7GCMTW2N81gvyTzfG9mHBdYpYwKwsowee4qGPpruxqi
f5z0/39L7W+AC0AN/rQ2LECHf4Ialp7gf/7Hrsg/u/qt+aWjtvzIfxEXxB/fhaFNmrUFG3VJ2vhH
Sw2j+B9iaYlZ5MWQTSSX8u6/iQusgqwwLC6WDSWB9sN/ERfMP0iZ8AAJk4dG6gQIh98IC39FXPit
fLNt20TN57B+2VJYNDJ+62NQVSK/5r7degRAcWVuLNJxzO+D11UzertceQw+o02cuds+Lo5BUB96
L+Bgd+hy77bVodF2yW1nRLfc0E9h1viT15/6/N6rgLXoHNoL5kjxXZZMG7pGz93Qv2BSOwuWxyDt
NjILXktjxqgwbrKkfi8kffl63sxdvm3MZmXkTxGmr6QMcQnYdCvSe+IdNpkwUBn+rMe/6a3IX+tZ
XhABEnGBYFgW0bri93o2cpvBbK0eAAwNPz+s3fQ4M0Ra4biPlG5+qoDpnD1Y56nV1QlPdo47BCUI
pIYbwIDu2rBUdIEjRAJZX9yGef00Qr15iXX7JZ2Rb/IbiSrQ2vA+6rC9Tjb6az3sgaDoBlKCMd3V
tnJXiVXVZyPZ4kcfOHsWR2F8iWzqr6Vh3KUxolgzsvzJwElBUsDD6CC8rxMcA3kRmWdrn7abMOR8
FTiceGHzxFc1lKxV3ueL42XA7uJNGvOWakMPPl8RZx+uJyuwFtFY5yvQoQe97hhvdo5xzhyKBzvW
PKTOuncSOcVY6YQ3PJYjERoLn6n19pUuZqS2NfFKFcOp2apv3BGlPBP+EO9jX2058IEUTVV2Oxsz
boJGHk1nKjeg1RMkdb1xyxj/0x61V+EEBrj79of64eUgIrTqqFlWff2ne/XfnDisX9t43+82YBNY
bEvOlvkvPJsmrEUWqjFg4N6g/0heizBi0h5gBSmpI1GGZWu6AaOPqONFmgPVaZy9evD/23Qozx5D
vGu8NP6sD+rg5dolSzn2p11zB3OCnkQLbBW+/M9++aSIZHtDz2A1mY13kYNubYyMvoyrTAcnrHOO
AsYo3USuRmNSdYeAv0pSa1aVzGO/iZjAZzVkFL2w1+1s5Csnx/rz16/Iv4nMJSiNRCmWheX/lpXn
z73VUFZ4Oj1g3RoglY0cMLflolFXCL23mpR0laFlXfUehSHxFg4nMOtD6G50A3FkG8curfaOgxdg
EESMEzXfaIeb3jabZytsDWQlWLiy+rHWoNIGWeZdD/JDTnqwt9HvInwr13/zhGjG/nJW401G/0ay
ONwa0pDB1fy2xuVNgQe/VmKbKRiFiFHbJMyuoqi6dbgMr2bX7A+QFDQa4MunUGVKLtdxRP0QWIcs
xmYTljZe6Lbda+OoNoMdU8PmWrNBuZ5vTWOCzwF/V7W3eruUjBPUb6m7m6jw7i3NXFAv+q4Lp4JY
k1sGnZfBoeuK4rG5Em5/joMvmGoUoWn6oM/9lWfApqgj9DBFj0tPP7f9Si9MTnbTNq8atY/Tx4By
H0fUgnIZ9X2JKemqGmLp19QhK8GJlJKtgdFs/lCzfGfmcykDRCQlfRlq0PESxsNjHVUOjMXgoXc+
ywygiNH8AFeyDrvpSGQK60T6ELvuqYMiggpyfGx+zij2facCsEdHcFW3gjMtZJE4G/JdtEAUKx8D
yJFXL6bKtziu9+G7klVBZ1pTa48LZdT79xDWF3EGMWJ2+74ZmuQYqPauC4OTjCxjJ1sOgxG9oECz
3vRKbcY+Gq7xM7/MEq555ZSR346UUDHMeOwdqykef1RRZ76j1QTDkYh31HlffeEi6/Y2sGEjfBS3
ZZvhHOo0IH6iv02aikOl/oZaeZ0XLm0pc6LHMFAmS3htvkjkUdgFQg2vZbwgxoeyD0gjSpvXEn7v
4mH2pQbwX8OMs7bad9tq8+tMzi0iOaAQ+HpiF/AxNv6NVUcXC6xczy1+GOYazazJYVPHfLNCZ4kE
IFbyWOkNToOQcY0IlW/ODKJSFm1I1fXBmvW3Fg1vHsz1HuyiuJtr1W5x3pyY9dzrClEVY/h90A7o
HkN8HMPsj6b2o+mNMyZaEj6EhQvKvrIsLTtPDk3iQL/NwntgBM3Wg/gnKzBwGQ5sq9UTnmeVXk+d
OMnkesjhx/Kv6FKgt9IKpGxIuD502gOVbD/bqCJCSq82Y6yTLWMHaGwdzT0wUcy2HVq3VT1r/HDb
xuseWFgFhmqFbRd7WhQ/osv4zAV6TaIRjOugrb6CTG2nshF+eV3UWDn0Qazy8UdZloBSQZs4JkJs
kWdQ3oW+bnKk6Hb63tf40KcJPZkeU/LMigJDyIr2CFoCMDvQGlEBEueittkEOt9L3qde29YiwILe
em9jMtwzgTxAk8CR6b4Yi1uybKnvC0xaQV7ou9yFuB1Sv1e4mOdQv08icyQDdEvKaIE+I/RO9rJQ
2inCAkCFTY1Aw7bjrWyAEg1NPW0iZpdLbBRdu2TRVnqlL5riqKXzvdWRROF4Db6m8s4ABec7tnXp
Xcya06jDuep4692p2w+027iA1FYf6ktlNB4ENQN1br1XyS4z2ugwmRlTxrSCDG1anxFaemhXxo8e
6Qox0RlCyfiZMf2dwaiKNB2SxZMicdd1WN85VFKBCSNvml7rYLpPCkQlWUi7BHIKqkjfrcsXO0jf
xiHcp5UHttbV3W3ctJCAUr/OJ7Wpexo4kafR4KNJjN9bO2mBdQ0OsLzSExBVtVInl5PYNigjIm8G
8Hi2WW3dhfktRvWC2fuSiOhVmcwX4RZeV6ItMWDpj60ZazdJK+4YuDirrNMRf1FISZqecB4JJWuw
tLpZQWIAipsgV92d5ZHhlIpgX84Zs4kgyLZ6WbZbk5PWqs+hekrR6DsPzVAlkZ3kkMwrB5pH3pUt
YBLrFWivg1XC7HjoVdx9hjZGVlNT/qCrV2MYL5nQYWTYY74KXaLJIvpQHP5b1obcIRZr5gxXmutp
iUehgXUw8Tea+JUR9JUrOYKpwJtWrjyNrDKoL8h/ps1sRfda6H62QERWVYZVfu0pptgLJw+FRr5C
HOitmoY3eh7rfSDiYRNoWbe0WU9B5DD87ut1X8NN71oG3xJHr118pFVO+lnXcsSc9UsytncaLOkr
WBqES/QEiFmFzuQs7jZDAGeC+aefxy64mCBkvmb/CAVaKQbjJC/p7pvK26NZeO/zaA0oFdGFJ1lI
/kna92uRNg/pyE3o8QoOBlAb4XyiojwkenCMPcYduWn7xqJMZEV0V3UQ3dsW0mQ1x9dIabdBaoiT
lrzmoFOY9NjpZlxr0XoYeU1NhNTk6PmBwtqKgNPWrS+tG5GIpuvegMk6s9xi+aUHCoU6a08A0t+T
YYnTsM3rPuI7TBZaRgCWXw+JjcEAXTDeyDra9EqZeycM71UBzskNrxo7p7PUicfROQ5i6XVbleKQ
XPdAmsS7JdKHJbA8W8LE3eaBjLJjb2sgr/LhNnV6NgQEbgzHKf5NHTz9J8wBzbdsdXTM7q1WjDMa
9VVHh2qYcFSsG25L33YkASCJU61E2/FGR+2uQppNTTRO+mPlRjCDe+2S4sbAS9J/xlkR3/dgq6zM
80m9QAFh6I8eIFZ/7kykVsUXDLKBMDSkfBC1WXsXkE3qYfoCSW+UeUlTA1ONk3wuwly8hBds8sKt
3l36MUYW7XOTdnsnQmsNaUhzmU18eTNti6mVBBVJWCCeTtdEq6+nAvFiy7duHBQOWhEexxT3BZHY
JDIX8YYAg3Zfcz+hcFRnDaHzus2Rjjucy5zQb8YGzbB+VVEobfumxj6V1CdPfQgvfRnBjAB7gmpb
61a7z3GgVGY8XAVD+eXkMe1y0HLcyHgk2IPLZOtVrrViOcC8pPJzI2O8RDwEd/oopm2peZsWCS0U
YHowzvAi54KJUn9JMrjy1hScMG4+V3XOke/ZQ3TosxEyMCv1O2yInCCgE4pi2EAbZQc22QZMu6Bd
mwAL0714rZzuOTKmJ7di8qWiiXCddm9YRBUtcNE7o4v2OqGGa0Nn6wTaaPlW47y2kq9kr9VbPZof
oPmuTUUlQMArWTTI6AjVOGB1COk97jX9BlOJx0mx2Lo562UXo+8dNMSptmX4BQJztqGz48w/4ySK
tnHV7QaNIYBVH7B3kgjXpuAJSQrHdTe8aRCifNc0Hqqk1taqUdeNjTWxA0Fc1vojDvyJLbd7DsXM
8oULpNRc83ZKnztCtkxV4QvHTeYOyJqnaeRSL84SrbqRd7AVwNk5Hoeb1oO8RVEFTjDfJdH0zoSZ
6fBckGhDkKBtuicTLenkAaQxc4BqeaXA87r2undZWmrJrlJp5W55w0aZ3zqFyYRdv0aaBxoqqw0/
qD8EfsJd3MIRL0b67np8Rv5yGLtkXkUzVIyB4ZSpt1chUVpG7eJ6m7CbJ1BpDInNy87h6lrRw5zh
4JvNcxPbd0XbiKvYEuuh7ADfAhXcIcul82meoJWlnOjcJ0fNGDD9pA82WoJbjs1iqYPyDd7hg8hD
6o4q4CjWvkrVbOcmzv0efgF3gnjPTAuCcxq0uAzz15JkTziJcTT3W7Bu4IR0583WoUtJ19oJKybw
NAUbSPpSMGjHTOuf9YFbXY7Ih+loXghxPARg68Ko9iOj2kdu+qgVzSfl0mOlHMARLdgmSI1Aiurs
OQlDzp/TMsszVq3LZmdW5l3ZmKehsEp2nsbzweTlaytD6dTRh9QkCtCSJ56NxClkUf3Tr2VPQlDk
voKN2+PgkmX1k/bzDk8R++GAxbX1km5VN/Wd3WhfqWO8zmG8Nxj/qCH/0c0T+FynovonStiofiRW
8kXcDW70pDm2nJuihs2vDaKfgVc+pZR93O0DGcvhJ74aquKSoeQSfpDKU+zuZB7+yONmb8WhtRh/
t0nbfiQ1uV5adjOBlF9hRK1Xqusg9Vsz6Ug7eL+kHnkM8+xevgl3OsZ5dJtn7T09rksRv6pUxD4D
igvE5r3V32RW9Op24nX2uivH6z6d0Hht8CBHkgon1baZxNZHDPUyv0vd/OfIU8yq+nai47LJdA5t
AFn3eWWPfoKeoesZffYEbV41wQJATe17WVo6g8v5JgnNBFchDXQiyA+TVMG2zXq1NUIkZ0m2b6QC
FOmGJ520wRUAgrssa64NziorAvLeCfupr1L5xGnN9VWoAAcouRoGfhgF3PuYQPxMkASPhBn17Mq+
1po3U8T+QFYIRBvWk4ES2JecgecCPGGRcH0brW+E2RE2EeaDkLe/z7uNF0NmD2jsWDEVlTE7wBcY
cYw09NdaG31R/r3lbYbqjvKvMshuRS5845KHRKsyxFab3CWANddw3TlcxtvWpaiCfvmIgf5amJwy
TXN6sDONyMpk+Crc8anLwmfq7mNvVGzthn4GCrZqHbMgBBxpbVJcRmFfyYxZUiGGPZMWSSqQ5a1k
N24se7I4sFd0v5ioJCln/gpBwDZCO9V09QTgTeEGct6zCNGR0Rc/6ObfeyrvN+sevObKDjEkdDDg
WiQS+vD2/aL3bk3SSMOhJLktzbZb24vqsE6dj8hyYND1NP0bnhiVGfpBeYhd5kfKZPE0nBTKLIGQ
Zvo0FsxeMs2+WXRPOlJcqpDoPosJWjMyC7+UCR7VuoQSLESth4eC0ORVVnIXMP98jIilFUrcQC+n
sWHuJ1pzFHnI8Y0sfpgddDlmchuY2qPuctMBz6Ycj0nTQaHb9FBPiP5Fe/OEEuyczaQ5oYLYTGG7
azAdcpve0sR+TzSb5IsZtQORE1Z2LXkLwOwfsqzF24oQDdYblUZ1ao1LghrZF4Hxji9iN8eE9CFR
4A97eEVw2t2j8mCxH8vNlCT3+cWtHH82BlqfFtFHBQ4I/l7PZYST5jzk6r0Oo12pbGgluI1SijxN
RV+9GefrKejoPbbd82SCgEEtbvhV/tnUgjWmrAs/kdHOo5jOJGmTEbx4Mn7agOFPmfd7VtpjFs/v
fVqgQrDDS2EbhCU42T1E9KeugidqYJ0RhnMxXfvdsJp1NH8kM9FqQMo0352iL22Wm26G4RmNxUec
hC+M8R7iYSx2CJvWYBJ81ASwGGCPxCaRp9mNbcjHYRI3afbWipEAQBl+VSq8khLKWphcu3BSbEWB
EU3WczgD9xkfHfBMK7Az93PXcOZZQnQzkoDt7QAGZZTOPhkUW7BES6X/LEwMGB1mjaobjnSwX9jw
mT/Hlst9u2TzBi1HtvbKmYAopgX/HPf90cSGXAxcMyExNUxmg58IY8gqGKoLbpf7ODMvYozGddfA
BjDtLXq3dycqlB8W5jGM2Gort7mfZlqrEyULMDR8muK9yEtsU2R1Wf2TYZofJG+y7OcQA56//7SW
jvt0KrH7iWnvxcNLUhNzApOvGt/73OBGZhwfI0Ev0Gmug256aqWgK8UZt0v7Hy1xp5hY+83cNru4
Ib9W9EAmMKqPpAutBTpeRVDkUDvK7wbUv8r9KXW+JRPJfSi7Zg1VpeDc+iN29Ze6le+il1cWSl52
w605DV/0y6NVR7eEBgkZkilyvKEVN1NWDn6W5tPKXJJ4XK+/916mAnZQYmKzYwBI6GTh0BUV9mrq
HfzVGI0mmBnYyY8q5mBQTkdBDBIbmQsOGYbzWlf3RW3cg32S9IwCUOI9SZh0vyZ36zTGdop48Wql
NxtbhadAFBR6Dp0a5uLuAPwQuyp5mMx76yhq6I1YW2/KrycgO5jM5doMDn1hKM4c041sBSGY+kRc
NZNk8hBLZTzXEdDjYHyzytZbo4V8TEV2rPDmNjlEDnRjV3WnT77r3eYcjJoEMoIaXnVdODtLN5/y
kZOX4Wpbr9D0XeVA4c1ThKqxl6xNdxivGJU+RQ1XcE2i2qZLE4+TFczjdoZxnFvGHfWb2M81xBhb
D6/0UVr3HarEtZzdg+cWTB7sTsPbaFBqzO6F5VBsa1V0D0gH7hJjepOtlMdIIXzJMK+P4xc+n/CS
EdDETXmXIire5AGh4k0ThrveY4bbj0b8XFgWaoTcQ7zYGTH0TJ5ukOSEELDI7kSHANiRYqmxUEFi
MtI+53zpBRRgK3qdvvkqXFJy1BIzTD3OgZ9zSCWqhwrnyFqiWbzKZVU9lEWu7bywBDGOdg/4ofbG
vgvoNYs/FbuPwQD72k1ddXAbTsljeaoV8+k0ArSdBZpz7GV8kesgZdqU2ba3GZky0jYh8ypewiBd
EjlUMALAmvortDjQOBJS3mLZTrtBGYgR625DlmX57lGk02Fo9TMdBpz6rGUHotq9Yz+Rd2alQ/hI
/hHC+zkSR0Gw2ya8rWKmN4MxeJR4w3xf9Qa2R2+RMyaxdp9ioVq5jel8Buw32vSP7zRqe7gz5jPw
yuyaPpWGWlHrniKp37K0ZKgltZ0+VsHeqYkvwqCAjbwqoM7qKbFVA8t55Ri+PeXlkQG/t2/oldNq
SU/G8uH7s7DC5kIN6FDyMbpT5c0gdRqvDUTnG8vonK0uUDs32VkUXXaTZEN6+/3BtfqMkrw7YDjK
dgQmdysnG4xz2c71oWnir0gV5jkR2kun7PzYjySDyDlurmtse5eM9fFkhMbl+6vvD5Md3nq9+hID
jeSZV5L7pKsOdBYYtum4oiu1fGjKS61kstMH2TzkU/JmDotA29Dm67ht8WC7aXCfdlO4c5Pl0ua5
BLiDL/QgGVfpS8J7ZkKOmQqCDXMPYIVEENO1xJrb0CYQoU38yBDPBO4iP8GVmJi3dQL7Q4NRgRtX
9vtEnR3tCu9tnSfDTUamzAZzY+2HikMapzlymQYXOz3iBuWZ2Z0mqZBmXTsDMcOA8b/ZO48dS5br
iv6KoHkQmZF+oMn1rm5515NEl+n0NtJ/vVY0QFFsAnyAxpo0OCDZ71Xdmxlxzl5rFzLY5WDsb17q
fiVtPO9swYlzcfgYqUbhX6Y5GuTioRGtdfZa+YPdy5rdhXnDuxFSmHG2ZajlOsTTsvLklB78eSZ8
4eGkd/MuuIQJ3JLJkNvLUGY5tMYcswCDBvPzPRMpfDm05l4pDvf8rrnMivFrHTBng4Pa+BUDar7Y
DwLYMVn7xYwAIiFiOvPI7EQXnrqlWJveiL2h4tkcNwyiJ0fd8dkMNzmMmm3G2SmIe/8K8h1Uxlvt
R+7JjWzn1NOhwIcpDjaWy/OSa7V/aBuCpQxGz+z0/f3k1E/0OFvPnDqQRJIYkYvwVhimw3XuSXEd
nPmcVlZJL2cokcg5fFgM/7D49CDSm/ALZ9DMjCROdh6y9/0A04eUaQLYKJpfMb8xepE9TN5ScMRL
m3lvBcnFqLPkPGUFqoSO0XxDdxpB+2teimLjRRiVC87JNabBh8i5+/2Va6apv2namYcp5DooaF6c
eEqR1SnKbcIagxxc/sDxH/VD0y9nL266TTKmdDmX8XSTB80ex/J8IC4YnCLtoWhHUe+EpLt3YnU5
M8E8R21/8iHO3xlmnYKEO2ktRjie0hNopQn/MbcZrkHVvfhtLJ7U2H7zs67Oy1i9dK7rYPhbvDuL
N8nR8nnr19MlAtj8CPL+fSEQfJ1out4gSUIZpSxxUsCDfEqYgVN3HV5C/YfM8hkbbLvqZ5uwmyjE
YU7S7P73H5lTfNIvBz6IqgFN2H1Q8xWgk4FimKC9oGvfRpNNgjaD9GfdecKpSHvFQBO4/16MS7dn
gJ7iwWDDL25h76moTzDkhaN1Uans6Yry40PasiUZLN2BpmrzLjbS22Jqr3wreKiPlX8jgd/XdUF9
YOryyJ2YueCIayiQsPo7Ph0B5z3cSa7tcqNPl+xWUctFgHokCmDa54Ri9lPdButxoaXSmbqLKNi6
GqbYDtKe75OZea59HWWR/MKAZmPMynCnbbmuVevJiWgOLMNT0FJgyf1rD5/1FNsLhj7szvCvoU6G
6i5WWZt79jXcF0EMD6Izf/Vm81kzNNrZxI/X3KRdRKX2I9E9Sorlg9EMQNlmc1Q5IatQ3mb0RW9E
mG5jWMGNiT9vVx1Z4Lr7oCKt3ykNIk61dbL5+/qcDajNxw3lWVFd7UTuGhUkDxUvYxu6gOCjebF0
/Q6yGxgEdgrcHqyWdlP8hzXFEaNo+pNV8SUKEOlHjHe81uFJpah1HfPovLjmHd+7lu1UL3dTbOU3
tUp+VMwr9vGQyn2FMjN0gPcNMaIjGbsHM8zu+yU/nTqtGB9T8yWfaSHmTb2aI+8R8eRtq7XkUdoB
9XLITjGWT1pdLjuGSbbWmTMWOjbNzYB1d9S2c6097/r6VIh+n+JDt7QYHW8RC4wEVzrO9Bn3S6q8
gqOuR5LOOI9ar24NCt1sxf2NHrxV43znkmF17GcnGeUXSVrjwkX5xRVIzNpqYOyGX+WSLdRz0TNa
P0xF8SOH+sraOPhWbfpkp1HwGrTGTEpzYukdZvMu76f2EClCeWOHGki68UOTMypOoy67FNR9bRo7
PQz22F5UbfQ7pD7rxTblijIOd+siIkX8jI4w77JDJwqIssEuXse4F/S7qAbAzHdu08i4FnVmf081
CUumb1WVhU8l0fxzSg31Oq2YmrSLwpJmRzkboX3PcZhtXpC8LZQTR+SGhW1maA/KXzUdnqukdg1c
ICMlu0P9zb/u65KZ9svY2Q81n5QV54PlxrFDRqfMjchGyr0pcZp5Vsx80RonRtHLDWPWJi/pDPCn
PFoXFGEfEqrAjsGYMTNouvGe0kWkFw3rs4km61GIS4gR+8YlWb5oWUGLFJ8MFggP9SNsXcqtCrpt
t+BhExTLUmanHiw6slaGP1CBUPKUw84cbWh1TzjD+p8FjQmZrk6IdYkCX+djISOtCJyGLRa1M6UJ
WDgKLipDOtgnLwyOOdcM5m3i3i0GFJvETRpsODy8w03fz80mrOkomTEn+NN4OwTdvm2pfgh0CUQs
OZICHu4jXRBR6aoIweXC1OURlq6RMHShBBXLyXHWJRMmbRN13G0NaXGcsvxuHepKip5uCpp0vkwW
ug7TzUNGe0VAi4VLm0VLqwVyQjht9XMrUpwvEV8SBM48bPplOniSKzVkDMp/XZUR69KMRNdn0HjI
yaKu810TTdF5mBG2RZyv+BIla6UrOGxdxuHpWo5w4IBkT+VDQtAfl8HQHRiF8hU0NrJVKPTHV9lV
jHntxMS2gBsjZbzD9P99ZC59SE2OW0kNvuZZ9+5kZZc6EP7ar1uH+TIqWItBQMcypDEB9yddi1WR
nHLD/aIrSXqbcpKxj27QTpW71N/WPsYmcwjiA/seeKel2NuFLi+NmHVHdXVsjPYXnC1lAX32A3ZP
Qd+QWyA/wMm+bR5dO0Gc7+i39bYnKfeSOeqIUqzDbcBMf6y5GEeMI3lhR5QvjM9UWV0Lr2Qdgucm
K8wdT+T6obT6al32LOz8ppcPhUFKF3Jon0wCMkEFb2LI5kcvTjEkITJQzEyO+hw8fplBdWoyXTtM
G3I9lzt+OmdRleGmLRg12HZPTaJNhihOb2fGcehsK3W1dH8MaeflSgZ448UlySC/dJHdY9fvl4b/
t0PdlMAaDFxRJ9sMiv2h5ofjluyvMChRkdltZtf/haCKfQGlYpr08+rojhWTrdmXboMZ566S+BGN
yicPrTe6ho0CsJhefnW5TUOgjaXPrgMsdPBj/LT4rxGdpxYq4zFUU+b8Xg0zdYxUinQhrxm2Swui
CfQbgl3XXMQk0kg7evbSHxwui+vKiSlYypN7OD22HXWP3MWZcFN1TsnX2PmRNsm7kxA/YHQYXiyv
fBFU6HIx52VCHqdS3D9prIcKMpKdUQh8Z1DK/ej9amXCIt5wruPCRZlhQcjku4u+eQ4NR06g3sb2
wm7jJXeGz9h6YBhhheVzpFARW8y8qc1iNmg2iEV4V1uy+FIcaNKOAOM4q3svNPQEmtlVh9Ri46XB
IWRQsfUGllAVrByHkPqB+qADRUAOgxxGHIGvZ3zImlZGXB01mEMbpcm5P3W3cVQNm8we2BNXRDCe
55hvrh/ssMltzIm1FUUnEYlQBHf5euAbvdH736yR3abJN86QR5uGkgA/nehauLGS9r0OG0lNx2DR
Nk5rS9Wnt661b7PwBzPM18To8H54jybl20Q5nHNh1HTccCp+bAiWs/5c9yaHAnPqUSwU/dM0WcRD
pgaFL4KPNKSRBwMkVc8WBvBkWPZTH4xrvUtiyxofrICpa8T1Kadi8VkjC0xV/PMo5bDri/rLJ1PJ
MA/tLj+/t9bH1zRMT02ZZ2tTs7mNkwA+Ui0aJ/h9F6IRDJCLczIUlD8Gk45H2OQCHLHnUNeiHo3q
S1vzIXVMDLmuRAa8lOO9G74LI6asFQtOnvKAGEhmUTu0Dan+y43myAeMzUgYrD1XT6IEb7Eq+gLr
eRR4W45Jh8u3D48jlawEF/J3e2CFZgIfmUb85ZeHLocF6abbwf4KjOJ+7Nj00Gzx2oSvMsdgZSuc
P6YI7+kXYr6rK3tTeKSuDS7gHSYoJVsd25jussW8Y7eZbsucMKiBqL9U1mM1DPZdon8hFJ+hLTHN
krsqPJ6j6G/07Pesiqi8TVmCcBj8ZTgRPRbB0QK85m9LibP1MtcRWhw+gR2yOIPIchz3TKos6gm3
8fzE0J1Y1irWRUUc5VlxYLPhsXOCNCYMwEwiFtGDhYwfmL9EHtWcKT67S2pYUdeLmJeken0nQ4pJ
PMaZhFGWMx+QY6rt5nE9YA/18bbMhyVRR9Wz13Rar7muo7llZeMODwHjTCbt4WbwY95XPcdAiyOM
V/cfuSLGiYxmWjcpVubRX1tu90zclil/0Ry9pX9rCvvJ82n7FtanwQBQcL3bslq7IaT5nVjUHbVU
fNhM/dhhmbu88cgMOiXGlIccvIcnkfFWuSSQUmsmGNh1W5U2ZHJb/F6mYe1QPrlEcqjZS6+KMlbO
CfbRLTkRx4s8ldHwgA9mN9bz26wAm1Lvba6iz2bhx+NV5i9GSD/G3pRbb87zc3BnEEZzKMd7m3yR
bkYvb0heSWNlCotyIIPKC+VEa/4v1c7IAH2LEpl5xj5Uudkui1PmIhYVoFyfL6a9PKsRo1zeo8FK
cvbPmfqJkAyjoyf4kvgguj09WNzuQkIadfHl10Zwr3Q6j68jeWaGQUQ0w71hic/e4Hjuegi+pDQI
7CmTsLNpfnmjfKD4hKmGXTFIqar5MnHQ2siGl0Vq0ATfpct4E2fidmhD5zgnULYApow5iTqbJvJI
QfiGyrmuvYl6Rl5xcM/j3zokupLZCYaNQ2/Mkd0E/1g2abrEEPyMFF2e3ZTe1m33XZnoaiwTezV5
FmOytwYV4ndC2Z/m7CJlwwy+Sd4tCRrJBj3kfrX3yyTArNgg5TUcCnmVOW0DFpOncjSsDa94NO91
cteX8k2543i0hoY0UJJ5t0uQPbRO1dzmCXLwPFkbhVvREajcVYdpedPW3UdFtzxdosHr7BnmpZb1
shvlxG2TLNJidM22t3F3lmhi0876SGJ2ZJFo7ZXHxvk09NU5qQFjrTl4Qyy47IhgQ5dGcrdQrLtj
lTv6Pp1Q4AH+ML+S5oJTrvb/Pvlr/kuU36ZMh4svZjgEJIbxR5ekW01uzpGKcxiwU55R0yf5NSBn
WrYZWcgC+vywWPpoIFi99BMEKI7kKeeSGaWZv5Upb6Y5mN+Y9psXk0VoYPQDqA2B79//qP8P1/wV
XOPDvPwPIvgvcM01+fzZ/ox6OMLv3+Woxy/aSPX/5u90jaR+1AKeMUxcJzJw+Qj8na7x/ub6Hqlv
l1+87zBW+wdd4/zNQCFD+6m0fAl3wwfj73SN8Teyio71f+wz5Z+s/gdhSfKcjBabe4Ln/ANI1/tD
juDlBvF47HLEDV0Uk3z/gnZLFSnRFXJUCZfT4oPa6E1MkG/ImjvTnC6jz3nd8H2a8cb3xCuPw+LQ
TyPPNM1duZBBuPfFU4gQ/H/9aDl5zlFV/gfnsDtkip36r//8l28LYVyD/b3NhIgYlvFH8L9yrdqh
LJLKSI+DBFmHtEbuX941dnQ70ghtL3edJw7//i81NWP6zz8hfneQF9K1jYCm6z++o3iOOYAmtKVI
SgOpYN7kxOYq6xJBlTNQY5zfb6X6QcfjpmZk0d9kufXoH12LveiSbDvDhaN1y/Ivfhh/aD30b45/
Lj5Qhis9IPs/e2iHVjntjIBih6NzNyO8LyJxLWnuUoScgWYWLviCBPzo239BIP3+UPz5I5FIXVyQ
MYc/rX8mMBx6L1JcdlrWEsMxd0dKalZQPLe9bzDPD2ObK3Cxnetw61ZzTkcmTZSJne4dKjjR1sff
FIc4iLBTMpPq3ueOno7jgznNFKMs7xUZ/v55cNVNimrYipK7gskbV1j5xMB91c4+XYThtnSNdaAY
JRomDZV8gtOU9wTOO0ADlA+JSejJj9duz2WNzeSweM/+7Ow7eob8gdpnl3A9nSSgIftidrWaeaMq
55n/+UPtk85szqrliuBUzpeDAwCNOeS3Px7w3jHkr/h/MEZKt1v8gf0D/3AvNo44V4bcZ2ea5Nz5
M1KS1WTdEC6AqvQHrp01stNV9+MvPqO/ZT7/9BtxgYSMAICPr7Dm7v75N5JKGOqcd+tucB/m7JjH
GzN6aIczoXiaWkS78cINwZlcEp1YBTQAPMfxen5x6Z0JtvRNEN2JOhowVvOzuRBaeHKRBrOm/9kG
K+4qqCZZVqM7BBg1t1FyAI1Jq43E62LfBqdMl1XcFzTpLHvsAWubk9fANTBqmi2Cuq2sd1PxFtrX
BCeTAY1cr9z5VpvnXcwocATJY5bc5HI9OLdG8UkPSkd3XK3/RtzpnYBt2uXlsQbubXdoa23vGAYn
DPlzeZHpdjZ2ebE30Z2n667Yu9G2HDesY+LqrvePE0MArLTGfZus6/jYV7dlSex2D80XttsA4B8l
d72xuS8bHKdX0n+qEwo49rI9GTUVhvO5RRwakAE/1ZhpWWsA0fI585LDxL9PjcvRPqfjWoQPpoeG
/34is6foaN83yS0fuqS+0kMAl98ub1zlp/gxSo4LPyW6lRO0HJAkm6W+TJVcCwJMAydJ5k3meG8E
u2y4zu3ZHXb4wDiUqi/tOPD+6lHyh6ZHvwT4+AQcKhko8Ioy9Fvif+mqpigmq5/72c5wzlnw6o2P
AelhuhmoMl4llli5C64ln+j0fMPUBvhLrhPJ5DFSD8wWbheZ7QeaWtyZ5w7Zq8a2WOY9uxyfxPRY
imEzNXLHMZTYDD7zATvaq2tKepm/MTSupcXetL9rimjT2SRe4E5mhQWF2zqZfDx/YmvxeZ3yb4N4
1tyxPcy/PS6QBdfWJcs2ocmxb9zP3MKGvAQQJJK1Exl7g33RPjl0PMwbwz4IghhldJ92H6Q4DeMq
y/upeBTeXZAjej+wjc1QoUXbvoUZ2vjYUbkJ9vktExjmgBu0PbZOq1IjL8GuR9KlVnBnBdchvPPV
oXIOoJ9L82x0j/b8amdg6dnaIc/sOa9W8tkB6U3EbUcPV3G5kJxCC8/OMqFJRai9075NROPrMPqL
X+8furXfv10v8CVnTJA5Dg5/vOMTP05jxyuKXSOWn1Oh2q1XS9Cv0gIz1+hiWDf5yU4En7/CuDV4
7GH20cFTCl7Meb7IuLo3uukm6IMPL6SlriXNFjqyP7hWf3JUCDofXhxZtWurLTTc8DmiltvSB5nu
u1gRBkVzPpJZKdM52vel+SF8gRxexNd//yTkkPTn+5ozlSWBYBx4YYvX9h+f5ZRHs50kFOORGW54
QRQD5paA1QFA60bZ48Il9KuQlMglg8Edd4LnGMKe/IDLwMetT8OUEhWvePTXzhd9VRlGZvtDxOaN
oSilDr2PaUQE7BXLtBJN16+bnkSWyI7Y1u6EPaL+NTHxluIYpBS6Bdayp8XX3EXM2FXm72b5XkY0
Ozhu1VE7QIFWWfCNovE5T7me5MWhSc2t06iLe80p5IKIZXWTR4K0R3VgnPq0qDjZ+E6zHeqFbisr
5aJsX+qJbxRZHxoCGAAwROSZbdA3jnq5uMTjzO+jaKmN71cQfU9GkW1TmYXcWPVkhcRN2fBf6Uru
iSWbNFaHY3JUDTbbltovNp/Ub1Jx6rThxqQY9drSRoxy5aOSc78RqvY3RY6bAVthjCh8vJfCkCe/
xkLTBiI/d3rA6Cem8zRTN8PvQJRnT34UukteGn76ALy7qXA6XPzAXxPlkndh7sg7R/rPbuRmh4bQ
CRU6w4DipmTESMKHpirCOUq0vK5tgqypcPixOuOxM4R74iG04xbv36cgJ3cjuavetC7lMpL9x9u1
ohSenTqh7W1tGbeRBa1I5SKTxVa9WoUiC2v11260albOVffgLU23lnEX7LF10FWTZrexNJ4jKzc/
KFFwLvyGUPFE/cmmx8G0WoLjBgoLvSL8/Z+mXgqQwTG+iFRxLumS73JK+52gcfejy9L5mIe95tCc
ZCfZ8lxS//fYKfoe0h58u07aXRwRSfLk2FxoI39haRju0l7xwqjin7M/W4i/3JJpRDxvO8cVOxQX
zdoPsjUwAlVyns8qZ0zpymuLfdkGX2EzeEc0NbCO2U7VabA36SjXHie74N5exIoEg3rkEMfgUrZ8
xy0ix1N8ilyF63vOefs6H0tuk6cu0oPVxc+2Mc+b2OSgV87lg6PtGcSeyHh5bbC3RgZdlRMdndLB
kaknEwUlRHkdoh7OAxSy0QfhhG4bMahcEULsCCcVwV4kJTtWjpJDjJ8j5+BRhsAQU3hvT7A+aKAx
IPWvirVRaZBaxDX7MgJ1bn1hlevWIVgjujP9IZcx5/1JMGqdZkTY45mRQ+jcisqr12WkyAgtQbDr
K8LjIv32/H6kxilljjBaFDR8N33BaNYiVSSzFjFX0mxkbv6ajcHcp0N/6Qt9rMgpQSExa25zPmzI
wZ32lE/yTuZdwjuqL86m3jM5yuK74ds8bOosup088J6Y+iI0RA4neaP4aPk9nQMClKc8GxQpOVE8
VhW++b67BgOPH1aefCXtwlmjY/+a7DQ7FhPTNR4Lp4r9Kl0O5jbrArE2Zu8eE+ZLIUfwNdYjkET2
ekh5eWIMqfYhbre6nT14703jcexxGSxYCZ0Iy7IPGUTsIhRkCbb/Q2xJTOih6nb4UeIVVfOcyduM
bFxmb9uedHpVEDAoouYVg2N4Iit95nltbk3f1wHzYlNGOa9N6ymFwGFK/jpkBifjiMKGbzujfEVS
A9AW8G7VaJ9ZW6LzLWhv7ZnKtdZLWMF2+sOkewfUvHOyPt2z0s6SzN2TobD4ZlUMeBf6ITz+XEdh
Rg30xENyVLNi9MkJMK3rjcmaaemQmGAc2Mkw36QCm0Dd1c46R1GyQYouCorBYxiG1jfT3VTT2GBz
p9ikDUMBcK1V3czgIpK/ZeTzzJx/IXkJoRaDu9Bm2lEN1XekjNV5CaG9ZDMPG8NnvDsHElqntTHx
u4phPC/YqHsKqMgmftjR9NpxGk3d9gj2e7AD8U4bdraZSo7o7ag4JQMZJPUxTX7/Pyw0nhG/Hkbi
f7zHn8v4eaphncSIXdPzxlce28CHqB42iYUJiqvdTg4k6gT9XquubfYwcceEEfk+mvpnjiSUIU/0
qBGeAsLt6DZyLeyGztJvo6qhTs9Gvz6W3tkibhtJ0p/Lokj4zPI+AF4SRNapDuORjD3gyAafx5pk
V+za8pF9xls+zw7aJLGtRxUeRRZtDb4LPP3Lo7JqthulUuuiM58wau4MMcR8Nr+cORIb5S33hhuG
W+5CBW7u9n0mFbHrGhuTw4OI409CMJTLcHSM3ZEbheAKyWaVH3sRH9rO9dbpgNQjbz1ujknBSDrz
BvxyQKaqoJOThCk83I6wG3Fbz0hIlYI8e7w0ApJOuoFBU/GsTpZVYVEHTacRMa8I11FzdcCLhEjU
Ouf7ShImc7a9fC7GoDsysm53ll/vy6hD+EmA6xgPg8t2ZRUqw7qxo9BaT6npbLxJ9asxsuA0eP9y
8STO4F7MolponWEDFgvf2Pt2+KMli6MHrcHBSqgQiL8NMxePqeDykPNjxdQkThn3xdvcGbxbDCvu
ec6Tc+pbKx955XHKqVMK28U8kSA3tYac0vbBxEXnfwWznV2ibAnP3ZfLGeQiCB5efv8nztmALOIO
3RUYqdF5PPW3MHoQnRDbJ6cmgzMY9XaYXQjRQDyQHG/PoMlPcSaNY1613vX3HxnH1WvUDO3ONJVY
zTlzdJ4T+qPSFTed/uP3f/r9R5PSemSQqLWWl8ZWlAGR5/1FYNQ01mlruNsOwuA8ttGyQetSrJuM
BrkOMzBaAu9g1KF/pGs7uZQtm/HJvspESYSoM7U3lUcFRk2RIDFdHmdzWZziictvNiwhi69m2cqm
oIDAtrduklXUuHnBzolZqxYlxSqrlFfuTaz/yA21l1lUXeIC2cLQRMPeRRTlAfycK2PgRhpU/jqK
0vaWf9HbEMKU0EcXrAV6kbWydTfLLLS1nOoPu2+xM3jBY9lF4sar43MqZnbiVfazD3QTuoo9ZJFO
e0hHk1gxX8/EH/OnMlMLxQLN8O5H9b1p1VvoXUkXRsn2L8jPCPPY3BkNqWfw0PsodlDY1KN5w+S9
u/I0Yl1f0yIwI86pOPPgFKC6giZPAOHe+8j5GdDKHoTbSfCoDsblmKBPORXlTKxtcL4mFY/kDdvl
1it60vdA4CupEvwQmUeQlHbTYI4yTks572+HuC5eYp60gr305JXpxmFtSM2xuHCjWy5ebRPnyKnh
ztrlWsw2AHksp/PUZaSgzPaeRO0Fgp7j1yg+tFnz0M+Rf1PUyrvJPKM8pKn1o5/fnQVlA1dLPiR1
feaHRGWgSJ2H0pwUPAyvSEVRTubY7VPfzXzG6StMnKbfFHM9PFLN96Ro0nNzUvRex8SkDyN7l/Iq
SGKShtAg19LCcNYs0bFkJMaxH8VAqpPiNpFxS2fHE50iDwamY3NC2qLn1jvR8OCF0UJJp/HCrosU
evyDZVNEX2FyEPOtYPuARMPEj0ugmzPY3gHFlzhcomAONs1k/FREOHNjfl2mst32/UoY412gs/EG
IflRp+Wt8Dzq9PxCjD7Oi2MrLZamYcvlfNyZo4VBUWfvOX6SPyOOz5d97RLPVzqnv+jEvkd0f9EZ
/lGn+UO3+AZLqbYAg81yrwgDBoxQ2pRqD6/yPSzl4yUGEKDT4jI3zbuk+XHVjA6BqIWEtWe9LoOq
GUexOV40cRC+++AHaNuom9BEAmg0A6jZvE4sP8bBiunVEPVWDTXPS7v7NUEbasLBBnVQGnlo53cP
kYgmISLNRIQyuQ80JWGCSwxgE3Yjo7XIiosc2HBqsqJkIao0a2GZ48UAvlg0hRGTLO7AMmodYdKc
hszGl1qTG2Xc3UX8rNoaCQepjQ8OqJr0AKJ/58h34oOCdNUYThRZEVR4zUFEeFaz1AYaKfvuJZLz
pQQmiYFK2J6t8T2vZjuCNnGbe36bzLwmg2ZNVri8h7hU7LBzQ6poZkVExmMPxNIDsyxmxbEBvCXR
nEutiRewhG0GAvP7r/Y0FeMVlIDX4QrfJg0gpf4n0gyNoWEau7+Y4BQ0e9S/lu/YMmFuUpLHXeOc
Rk75C1iOC28NpDNrWkeB7VCzSbIgf47AeVKwHlfzPT6gD+r4YwD4kzicp1Lx3WsiqCh+cv4lug4o
BDCUsr1CavAsHSpg6hndFnWFpKipzV2eLFNjiPlnpxkkGrO3liO+AXzEOtecUrp8SrAldiwf7Wg/
kkze9C0hpaJuXywnu6818VSAPo2agSqG8cM2ygvRiOGkwKQEB/9VmnyFXnIfglHBpRwszVWxsB64
NHzaJrarhDjhwY3VK9RJvBo1lwWn/O1Imy+yWxFuok4ahGsC5TI00gXahff9I7X4Wxwu4YJQiwsE
VjxOAGG0BG59GforF1Ss0syYp+kxQ3NkTCwOS7N85Jow683HIKgoTQXm5MiSaxItcBCIAxXHGlED
VVuWh1yTa/rvqzXK5nNUk+3ByGaT25P7WRV6WfvSaAauA4YTmooT4HFeO178euATiJUQie+tcO07
uJsnR5N1i2bsSO+eSqA7G/guBcIrgfF6xdew1nyeAtTL84maX2L2JW/vuICsL4H64NnuTU35kQaA
hSVt3BKwAWh4qQECpcuxWROCA3eKlTLdc93ZG8sksdjnHG9iwELMsJ+2Jg0rzRxiaEs0g7jkzcXQ
KGgBnmh1eKBnUoRgi6PmF7EiwjImMzPWpHhjqo5iQn2YiqOl7/PYmElizkYzk51lUcD7dM/Ztl87
mptEicW/hg2vo5nKGrgy0JTlDG4ZgF3m4Je81ipySinyBPkwakKTze1lANmMKIXmOP+LYjA4qGHk
37/DssTSmiKS54mVDxmJdJdpEPQ3EQoa6mlG1AUWNWL3CgQNbAVGWmielBqwn54hvs1Eqk2EvmNl
BD30KWsJAY4aai51BFDtNamaxjCrUsOrmmINwFmV5lpxtEZTRzEV1T+eyCn4FVHBXEUSuNJUrOZj
JaAsj8TtNEvmNOzlCYP5KyDJfabp2sJ/KX7TttXy8fuHTt/DMVX1ne9Q79dn0Y2aHZNlCs3XPCMc
wiW7JHID+Hx15g6lYbQp28zRfDXkAumdWvc+4g3A5TzdS/Arbv0sSxxjWjuJcyo1R7xoorj8jRaD
GIMazyDHBY+mEgS5JvvnZgw7hPfmjvMPD1SZwBl0gPGjBGF2hiufeqqcjEe78lJI3x9JaTym5XCf
AUDbgNAuQLRTCnNlZhDZLHdMInFRhm4q1BT1onlqK8+vGfSsbzWfvZXz3IK8JiWNuyZ8LZdDq6hJ
sjUUB2ylie0MdLuTXKydmdMaUDf9Ed+pprx7zowqU6SGO8aHIc7qsnrja7qyAMQHTYrHY/kmCRlB
vRBvt3+4IOVWV985pIdX3oDNrSWCv/OEdQgA0ck4pmDpYgl+KJ9f/64EWS81u25pij0Kpo8BrN3R
fLvUpPs0wLzTeFSD5cgbq2FmphcwESFlI8Sqk4PMt6Dzzb5iWkD56pbMJKwYV5OoVl8I0Z6JL1GP
0RI3pdg1iWBrjUdPE/oK/HzN/P5VAO/X4gmJ0LKhkY7NG3g/MVjdIuf+dDX5n2kHAANHKMptjRpA
aUdAqW0BNtoAhED4A3KmnAFKAcdrfiRwPe0ka624Ok+kzxNtIYhyfASMk7cU+M7htPVD+wUWkFAX
A1hJGl2kHKTHrGYm4/BYSNjUEBy6m0fjYUaDoNAhdGN4mXAGbLMamjAKWourF0bsID0WSu0rHE1N
HLC+9Tl5tQ1utTnW871pNzgDTtnUP4T+hz0XJubu3t6qdjm6/fJrROOQo3Oo0TqUCAfXhFsGAjuc
a7T7IWTEvZ4j+AwTMYSNIKLTpghfOyPQbt6lCRIJZBItUokYSeyKsgImgqiYQH3UjcHHIUZFMaGk
cLnZ8uaJHqhj7PeF9ofYLwRE5K3NlWdj2uwzvPY1y915Yybzs9TuC5+IuR2GB3fIxcaX5lPEK38t
EGYoEJ9toB0as7ZpOFg1tF1jCBWRdy/eNcn0Xabxg210R/08GbSZo9OODlfbOpYS0yUyzdXSXJvm
pLTVo0fvQayWLrcqfAnheFYGu3HfG5+ykKuuo0a06p71A4OOvcYQCTsvkBFPYXSqk3pArECyr0aS
HjPWGYYZwLoZX6pevXoGlW95iItNTuVejDUabkFgmSDMuK0ElYIteW/kJpa2nPjadxK91tp+4qJB
qRz/xuf+zY5iePQQpehfWDgwLFQoVIJEbCNnl07mp4dgpWVWQZU7WsOREm7tYDGRsdjEZiNtZzHR
tDjoWgK0LfPgD/vUYI8cDnT7WpzgAxQ2Wz6N72H0aSN/+W/2zqy5bSXb0r8IN5DIxNSPnCmSIilr
9AtCsizM84xffz+oqjuO5Wo7bj93VISrfCqOBBJA5s691/oW8CzCxTUFtqnZNjMfpvRBXTCwZeSx
oYfVrxQomcyuyDPRbPR9OVWbEkhzyftd2pN2QGWKfxMmzTTTaeqh3A92/NF5Awr+Cv2nmeLGT9+n
Tj3F7jbNHXo5+ozZM/wbLQ7uiTx908sdcKdvFoCcClCODTAHMzaKIdwoAPwwtcxUnRC8TuzCguln
4o5SPzWUkEtnZvHY9fgghyha9DTWbWoBzXKw8gPwQcnWLTEXfSs9ihu3GB+QC5YxWlrqkaovaf/b
BuWmy2OvM/1mhryqAAbV2LrAB8E2wS9fv5pghaKZLxRl76kcL4YN16ojvrBo64Zzc3uepfzLGEiR
AlbUJu3HZIH0GKL7FphR0EE14utEU2vTBxutY9LKBxTLTNpAIfVORSmnXWwIrDcSR6pWv4y1vZIo
XTbBTFNq56SBinlwD2gp6Tta2pp809LmhHtgoYNk0mY2Uz9DmoA1TW53g1T0I+Iwtk/l0bLBW7Uc
ywYoT6RgiGU8kjNQTQV2AeMF2588NXPYdBLuE4UbkgCyqz7zo0xQBLiyBxMcUnOHXf4YC/1gAZ3q
0LKjePluDh3RKFpxH7gMm5OZVBXOzCoUd5TfuvXmD9WxC8xXE5fWtvFovCMefaaYeIhcUbEemmLp
G2ScYmfwc8IKp5mYVc7sLG+maNVjdSGN/Vs6FfSSLAJt4jj94YDeAn330c4sLmOmcuFz29eNfsJq
1i486XZr6fPqj3TyNQP2gTbzvYaOb2Imfs3y+WbdzhywqVTvnfKvZQ2vospW3kwMy6kKQbRDESt8
JIYjXDEJYGwENDbNxDEFegwNM8CLuAIWVts0l3mIFyGoMiL8skU208vMqvvWx96LRYGINHS4G+vq
vR3YgU3VPA3JFsXM9ylMcfHNbDRap6dqpqV5PF7uzE/rZ5KarGCqCc7oGzpTDEUniGsp6DX0WGLL
xbaXaOay2TOhzZGw2gygbeZMbzPBuBm9WPchP1SvzYuZt9qt7xgPViXYEoDABTMNLgELZ4KHqyLv
mZQ+zPd5X25YuthhE/g1M1WOqc+xzrj0NoiL7dTJfeF70HrZVazcgveomnan8dasWbA1ki6Y/7f2
JogVNxmsnQJvB4v0xZ9m3h3gu6YEOqeph8ztr0NAdydGJxPGDzIsLrqBOdI1Qw4V+kh2RlFcAuE/
VSSwtzNvb/Sn55IMQRqT4r1t5qhShxvtCfyYvbOdzILcaEbVZeSS/1l8I0bC3zDGWTgx1jTErDdW
Wyd72wjgAOrGtyIJXKKlsgtkkotPuPbajodrhBVfTwrCzaEKNgEbkFWzoftVMq5r5aHAFXgIepuU
BzOqkMVGPwSJUHQrnFOGuwTM0iaZaYY6WMN65htWgA5zgIdeA70Uhh48FGCIeCWzY2a/pCH2U+bh
hzFGTAE+sf7kKAJU7Nz4LRsZdqXC3wxoKxo3WWGqm30E1AkZrjlcqTOhcWY19hXURit5A7oIgXTm
OXJ8SteM4fBNhjdlQT2RD8+WDgMS7/Gzuw11YP8pSuEW2BiCeELLesEZ1gjfY3CS1syVHJEb85z6
QJbzaFXP9MmuQzBBo5aHcmZTdjOl0p14x/SpWBfYPbf0Ld6V6X44JFrMiMtxYmRBFkO/8MfJXzvO
bhTiRA2F1XRGZA5Vxk2q2G6n5JaIEdQu4pKW55GYkEUe6KRNhGqbQ4tCAMJrA4mzh8hZzGhOiGxX
F1bnCLNzmuGd5G9f0aCekAzUG4y58lIVVXUz5Fiqg/E1ggEazzBQMWNBDRBa9gwKLWZkaDvDQ8MZ
IzoVDQkkBhKPGd5DJhO4UcliK6vwmz2DSI0BFThkOCKDiFbvcQkItD++9kr+Dpj6GWfawzXNZwm1
D+k0n5GneBvuTRcIKmQzeTLgotozIDWHab5IFUDjqaYOTYW7ytXwCkTwHEZNd+5ab4UKc7wZ8zMW
QkxMcyyyUK9gYz5QKr9pM6y1CsG2TvBbGV/FM861ncGuoUKX3Jlg+oIiehHw7ZDZI2pojNcRiYTT
MdKM817swGacwE5dam7gUSXyqkfAkhtqqh7OrANv1nEt8kb0FDKMQ6SfD67WmvG08egdKr+kWH2T
Yw6+Vu+mpTYayzGkMWHipBhn2G3104V828wI3BAWbu6F97XmrAXuWhdWbi3q5xyvTlS9T7Z9n+Ww
TQQa/hjGLok4pNbO2N3Jsr/hrX9zIuNZynJnBwg5kExMCyRt9lJEdrPVtPFG2Gj9DHR8zIAA89D5
9SCXOdr0ENSLqBjvUCAvsOWE6yEDWgYr2NDCe8zCGvPLD1s1d41PBLcC3oxXzsMBgIEe7DAL005B
pd2VqX3V8Vxi9EjoPNUdIJbmjP9+IaEYxzPOOJzBxsOMOJ6cimP4TOoTE6LDfkpuGjiLB2R5w5ol
qSD0qOkORWHwtHz+z7BqiWxL8nMRWQkFXUx7q46bl0I/dan37ndBeC6crt5mUfVRDBXZ26G7NXwf
FSfWvsDGYOPySSeA51Fmf4+mqt5/GqLHmqIZDSC94zy8IJOH6CCHW3dqrL3X+tD/MJGvmzL94FRL
mEWsCNIuuh16FbGKM5oFnjPUx5E99NNH3rDJcZD2D07mPWJvEyuseGCSnNC/afBTLhV6f9fPe0iV
7qsDmWznB6gVXFg1fcVcErrDo5KRcfcQplh3oGJnaztPyi2Ihp/1jK5oRfIwDYV1aAvCFfnB6saD
5LEqLcweVp+OZEgPIXwph7yKMXbvayQrY5aRZU8bIpkyzKmJmd45hHxPRtasrNac1i6y5pWpdp0e
3BBTza3My2mhBFldaRdFu5Joni6n4OhN1rzwI7KQ+znJnWutNHO88VP94MFuAl+s7yAq70WgLyQp
lbueCLMN6Y3hWo28BZZZiV2bmk9NZAy73J1px4WAIO+U4qIRmaT75aZMC/Uw1Q0QpeG+H8phbbEt
z4QSYtSK6jJqvlwMvXw3U6oE4qXgHTDMWstIx+qCDWjXkUtGWZ8kj106IDIhuAOXt7kD5WTfIwj9
RnJnuc2wjd6MFAkZirYHRoJzYpnx7JiELbFAn6BuxCQaHujnI6fzck7yWfmWJSMFGEOftansWd5Y
fmfQegeDqKCJTnx3YT/lraUOomU0WGcF35o13RYe+c9GSDNLzWR8mv1H/PSrolP9gYeLXi/DxaUe
HwyTAsrqMZnkTvfohKmxjyuTsZ9F4DxKn6HbjZzu7mmcReinM3s1dXi0U33YSL0KtrYTG8fUB/yF
LHIUnfZdkW7DocuJzhoqO1NQxcyTbTFBZEFAx1h+eKzq+NRNsl/7jWGRxFl0T43mUuLXrbNKGPCu
phrzT601V3Kjupe29CUeLdff1r69widhPIwdDnmHU3gHzHjREgE05f2IPmTob0sNIllXRysj0JJd
wA52H3meidTOvEsKJ1uXtigfsratdgHThJX0kQop7vrBCctrLXF9eqNBILkW6sckQhYqAYJIOVRn
hVd3Nfbyw7Y6BQ2IU2Tkb+1S0uUKcP/ZPe9ipGUYJ9v2u02NShvVwjbnJA9aiOcrtUpx1sowXpKF
8k2XbnUuaTdqlNvnvCNQrs3TW9Qf83FvzDeDhTGmVJmxrp0i3002KwTNjnDHQdjiAW/84xA9BgOA
hxgKjJzk+4j973sYTud65FmfBqjMYYaMdNDq8E7yDNcm8oeJ3eTOHtoPkDvhTYc5r0lCcz/lecOG
kFS7FpoAL+Yq1sP62QqG575siTqMWJACL6EbVpFQ1meZftDSTzmtuSbUGdpBzWcbc97Vjq1r4Q+B
PE5o1Xo6G0sYpOG+GNpVp0nzbJVJsqm5NC3NiWz2HSpnauBFaBY/CgEb5aNvnPUYNtMOBBvJfj5a
UbzimkJ1pLeUl52NgM5pq3OsdHkYPT1aIunw1r1ix0iR4t3yRKEH40O5newurR4NC50I+pzE9g4R
LvIff1U1un2b+fsw9JCqkxi7zdJZAF6insqYFm40pelIgLJ3VzlvsAq7+wJ2wZ75+CLuLbHQOx3b
WjC7FhHE2aRQL1Lc3Q+6WeAGTOlCCLjti6SovG9j3qeHqX2pGB+6ej8TVpO9mwPbMIo6OyYYifSK
ylATtEtgzW6aumnRANKwzIJQvPQe+gGUWltul0t6xvhSOy0tmNZ/l3p7Zbx21twpPSFLbxh1urgc
iZTMpyNJLNGSTlhxS8tsh/lWXwV06jiFStqMIPdbEA5dH0Z3Km2ju9HLEcQKTluf/wwOmLfLvOSn
Vlj5jXLD4ga9w5OwcyhrTnk/xK72MAk7vu2r+N25m7wpu++AUXzjvOSIPiVexKmxd/60R0ZUOEhW
Xq9uNQtDhBr9o2l53bYzxp9ZHZpbdBrFUrMz91r2k3udLL1EBEWrvImzcetMXr00Y829OiniGSKN
2pvSLAEKuegubDXcJjxiddZ0NDUQhC0txCuejDeeHhtofoX31IBdp5mGVe3zr/6tSKwnv7Kayxi6
xckYiiccz5BcHflsRdq0ChoSlcBeqGc3ARnlZ6caZBuw5xTRW4TbvIOOKnO5q7yIcE/Z+RCMKucJ
ikW+rAhKBo/kWKs8zfQNmUzJNTGObovEKBiJPZqAKpQdJL1E04xlEAfV1hiHCefzfU6LiNzTxN5z
IPohHfjJvSjUEe+HtQH5kvEPMNguMhYrujfFq0Zy/MK48ceQI4aeHlsxqGUCMML10dOISN1AHffp
IsGaoElCyVy0N7WYbtT87uH837Quyi2XmyXltS/7u8zkARMWjZs0SB9zPLIkM+hXFdvadsIGQtu2
Qbcyd1poZ5ctWTK6RvfOiKZdEBpU2KVgeJiMpMbYUOv18jGPzrRRryKaaW41aTht8dQPNFqcARuu
E1O16q2/M8NDMBG8HsEZWYY9ghpVt5cwVqfC9lB2IR3qz146nTGC3AcJmRWejrPTe0gghqbd8C20
7NdS5yRXiByu6p0+kjDmEcGH1XJRjuUTkl1IwuY10aOnWBEaj5bpsQcW1zBdngMUnm3HvdcStPgA
Gn40Jk1vTRs2aiTj0I7iXSLzI2EAD13KgAZ89jWRP0fYAFxLUX+ncSUOxMMWS2E2aFhy7xWq8WmM
IAdE0iAPtqvf2dDePQXOh1bF3mcOkqBJzAb6V/QfjMXgxN+02r2bNGcXYYBalCHO98pnw9TJfcUg
jVQzYCBUDQtJh5xzxA54z31BT2JVBN1HBFzXVAlSMdtbyLjEplLKj7bT38oSQ6TO09SI6lajId7U
Nh11SuUowqrNTYR5aFSwsjMoRnQs6O8tiD19NBvjNFG7LC0dJXKY/kuS/v/dhH9zE84pfP93N+Hl
NXtNf7USzv/Cv62Etv1fwjYYpTvYvXQGjfxf/9tKKP9LN3WiloUwbYPUcQJm/h3U5f6XpWxT0bQ0
ZtecJVD//9tKyM+jHctUQEkLXRVBXv+joK7fhPfup72APwjrkpbJ5f3TREL6p1uTkaXWyuLYjwgH
zj+BuAtDobF0bd5D3/pQWq1vKZnwWpljsCoxHfiSGI2ydc4uisCl1Vs/u1ZGh2o2EET46V2XtjFa
2RvNLF4sicBT2F2yjjXP2DAnBzaE0YwM7S5eWH7+VE7NqQ0K6uO2hkRF8AewZeDWrbFXb858AAjR
BC+ylNoNGaOGKoYmcEItHXR9sMwVbWQvCAx8L3SoBFkkCJmte8qD/i/BP0Kfo7f/aduyXHy5hq2Y
BUkMwHLOBfqH7wa9nsmnc+XalzivU7e4g+fFJLQxXzi8cgw0N65sbuGdr9EJo9kcuTSSanx2yG2N
CY7av592g0HniRkLLV4fJxfnrChrBMYATJFiQklTeihzITO1UMJGQCGLwHEuJW2n3Jc/fV1wjEmH
3SjFo8iNn4ZDr902t7F1ybUuP7SpvoqcArAnuvs0RRykOX1BdwK9AZnJ0ba0mh8l/QMRmUyAps2Y
bMCuJ6yo7XdlznZJKvCN4YQrOATPdTncEvGebSOYHVHaKaZfjr5KKuunK6a3OtSibei46GSPdVx+
N4pOwwrUHoj2BFYT0n4bI+PJi4doFfqMvKUbPTWuF68JQPAwn+p2ir5Wkzeh9mY+ZstWp6dtN5jZ
K1ed4trZtLp2r8NeyHxNoS4q7/QuDXe0Zk1anPd01ptNPWAdHMbmp6VfInLEcnvv18k6SOkRKj94
jQWgMlN8+8fr/h8crp/mlF8fCIt320IHgyMLofv8jv3jgeC0ks7yJYFunRHKWNPi6Ehlr5zy1c3l
HQ2CXTgfx5pkGgF5+VeCrzdDUn6Eg/JXA2CDgv4EwEzEMxZxaRLWG32YdZ79RNL81APh+ssVz/bX
X6/YkELHhqps1zWcr4+wWXHQAIPKI5yHqF9DC+G0H1ydwIdXk5UEwCXxkxVM2KyKg+teh6x3CJeb
HYoag37US3gKrWgJmrZYDTRElrkD42AAYwTLQ1uVRH2AuW/WXXRRsWiPFHmLP3+G3+xvlmsTumXD
P1V8BiG/+FnzoGjibnBobYwUkZb+XYumj9qm42yGvJZ69mZpQ7vIIGFInaleTqCEG1ThX67j96/S
dky61Jg4TUtH/frrzYew77VNCegKNZ61NCznmcLvDpjc337R50/69abxmyzDdkCNYNb5jBj852NW
dH5mTlaDiRPHoZY5/hISDKrZ6jvH6VOPBA+C+zy2Nspb+C9cDZE92DCD/Sh7lg0YWzEEGeSf+CHh
fVj/wg38GP6X/5NY8N+s3uL3lZG6ix3DkCZfB4ekX78Lj5fAL4q2WU/k/oz1S5DLYZkWZbEmgD2l
9aUvHZoF60TH31dNH0FDbIaYHjM5/iRh+i8PyJy/9vX7whyD6x4Qn/Xbnak1DEheVzVra6SUBbWp
e/nrUFrPU5Oy1Vnejg2pcdxlEeXs7/+nAvgP38TvuyrvlQ4DwJJz6OPXFSHU+l7P2hD9q5wY3TZ5
vuQRnrBFGyQIu3AuJogfqSX/YvIWs5v+189M147CQBiwCQT7+a93oB1UXWcARBCy4W3sy23Xlo9+
lp9tUWy8gODItW/1N8D7ziRj3f/5U4uviXiWy2+3FHWLpUgT/XS//+MJteGBxHBYqrWI8nPbt/dF
T/oY07DRdS4kY74H4XTnudmj0Ih+oEdleRfcaI9Y59BKV5spL/9yScZX/ACXZEABMR0KKqAM5pe1
uVachXhcwSMI/Q4cMX1juZaoiPSh+o6+77v0213QoDANh7OltSdtjE4thgjQfvNT3CP3QwfZdcW9
DE/5aOzdBJxb076NNYcwlZwTbcCZWm0avvEMaFXjlH9Zrn9fYn79DF9eqwZqTef5fAYbELGRuReX
VDju9O4vt29eqr48PAaGU0PHDyYkG9qvD4+lpWBNjAl/tV89Ovl45yTTjbFsVLPryUs1S/eGauNd
oXSnybMiuZjwIprneC1F95ZMeMrJlP5/uSj2VGouS0nD/sKPYOLTRDkcyDXYPMja7XbSMMwB2It5
vRpjuMMbuUuC7HmM7YvqrGUdtPf4btYNbdcSac+QXbSueP7zZf2HJx27KjXzTJnQed5//ar0PEpS
BkEzRIoYxSl/bqU41UyoqqFe//lX/ad3miJzhliw+pv2140Ofbarl7hU1mFcINOoag6RmTOr7tAJ
QFRb9KG9S8qOKChasqQuBQFp2FSdf7mO39dTx5DYdB1hSksJ/cvj4VZCWEOEEVm63kXgLQt2/nDv
WifNGe+soHprlH3TBfL9z7/X+M+/17KFbfJLlf0lZ7PUCMnxxqpa+6P5bhfZ9xQjDGNK/ZS25bOW
p+dxKM69V66i1WQD+FLRd1ZlsUgMj9NFSUNQDxiJMZz7oI+Fzqt6NAY0Y3++zt+4QPNSQwoo345y
lO7IL69pC3xbL5uyWnu+exGqe/NF8QxekeAGb4GBG10aQb+tsC6+Do4V9dJDpSOYQgK6npr6Bz3i
VSaBo7j2RcTtW9hV2t+ucb5HX19x9bkd0sVmg/5SNJFBlJcGjrI1ncQHjGVS6nejME6jwDIiikes
2SPO6/x7lY4rL7RXM5Dyz9+T/E/LmVIO6y4FqMPb8+u7w+qRtjDdeKP1/EfVM+ODAoYahXGTVdbX
vhOg62XJIDirDwiENmSunX20UnDHwqWauiuwN5MRNcFYXSQ2JchVUlWS5aAJhJywCLroSiFkLUeO
3wxbPNrEFVCDeDvpxRYkk01Ipc4AZlX59rJCbjcYE1mZpidXf/6sv6+orkMMgUltyOcU8ssrozuZ
HSCkFVjm1IMlzGGf+8zJXYcZzcgcoNP6v9Vg8x389Q6z81qUxmg5eWfUl2+37g2LWL5E0CuzEkZR
jCbM6dUn4lXLZE8tgmjPmPprapjDykhrd+MYwXEqSlgtWAr//PnN3+816xYXpKOnNEy6n7/e6yhC
jTIwB1gnQXe00c57cXgb1xz4wie45bdjVnNSo53W9VD10PZnw3Ab36agKAyjpnTSw+fRd8GUOGez
+xnA6V3kUY+IKTFxM1DNozk7xvDmBkY+TV29JaVpMgKRS7oMxrKXuDKCH2k37Z2weQ7a4dK5Dk4i
hl82WqehY7LN2qBPRLmi7HwI/HNR8xUhV2Q60zvd0irjx6CH3lg040pDMTj55O3ZeJzjah+l0SNu
9Mufv7ZPFs8/b6LNtExSxFG1zqe0r5veFBmGzANMbEGCnjkhQU8M+qPfWqApFDGjGuarsnDKhRX7
70yvzB0ykSuJ6fNgwP2fbkD/uhpHSGAUtJ4+GyL/KOuCtInwBhKejm+I6YwDdrcAyhHmTYssMbrp
RWMsp2IWaBFsu5p6rAmd0/z885cyV2pfvxOFeNPRXd4njkG/PkpwdokKxCqG0XhC3lcEb7ZKcb6W
W+I0HnOFQLac/vL+/saR4qNLGj2WTTErOdx/Od0NBQhLk+SqNXKWB7si89wi4ksOdDnQ4XvIBiwR
7kbYGVo6kvMQ8BL9EI1zLwcXG1NijigvUWD78hoLJ/zLy258fdnny+OoJedzBmnj6st3YhKwETUO
aOQ0xWJCdG7o+nfJ8M2uvG0Rc0DvgTRwcCcRucrlKgbSQCbBhvjjbaV7dPO7czSa8SIp36wpfUW0
/9SQ64dD1ogWkaqBg8r9n2/j14KcS+YEy7JvK7BgcKh+vY14cZo68wmsrWMN82ycrLzBV3t4/s/C
dZ6ckADlYZWNgfuXKvq3OoLf7Jj650HdFUraXxbjeNTaJiGZYd2YcLyxXiISM9Ln4h2J23VMWY9p
6qNCncRrQ8SAg7KcSdYbg9RnBR8bPW3GmBYBJW0bztfOLWo82mHjX/bH3875n9dpgAdjo6YO/3wm
//G6taUKzJ5O2Rr229WtuzMujU3Uh1e/5QCdywNDJbRdKNNK7HjEXOGTl6e6aIGcWXvO/WAdZt1+
xj77l/rBUL+9hGJuYvMfNrb5ZPvr3aMjXeXwL1AE1/EHeaHitsW6AQBIfyT4SN30ZEQu8O5v4Ju9
sh/2uBmqcJvXabhlmSIDz2ZRzgA5VnLb1SSUirQQSw139lXR/YzI2j2YVnH2Cu8pLYLkb1/uzOf7
soxQRApHsRTpbExfn4I2KRkDtlq3rpEadQL0salxJEfYpewi3GLO+EgI9oYmUEVbskF0sreqk6hK
fO2Jt+nQKSJcw2KIgxM7FwAu6vD+kAftShnRuIJ10u9MN2C+H+NBKKZlV6XtShcE/Sm572TxToiF
uy+b5MmKR3s7pSkpfnMmQuD3FAplsA4HsR1UMiA8g84zxCScInze6/lgr8KUvjluKTLr5q8xSnJn
pZf6hXwWd5G7PQF5YDeWtu/q2xDt4iKiFQBpJWfGF2A0BYt3LIlRWgFtaJaOH66RT+9ort4QklIv
rMq8080pWtgjU9xCxS96I/BIowrXgg9Tyx8JI0RUm2TvpnlBqgfs2Eg3thG9CbGO4A9sCjXdY4m4
om99TlFZyoishEYIuZwi/BNeC90N7WMteSaa0L0UA0AK9A8aIwK8+ggkMJQxyEMPS7hB4d66ngaq
oVHTyuyyFV0/d425AgwoDlFNkjbhInynotXfpD7cDQro+JCwJZlqOLREAjEiDm5Sw7kt0GquLAzt
C8PLq7MJ6aGgkFgYPj1LT4d0qrSAy4utbp2rptwYdbD3S59AKXSSizI10w3ND+KvLEwAwhhf24mv
3xtVfvh8ehqC9/DBYCvpwirbtEGN2lDgVavNfmP7Wfv858X0tyYotgrLhv4FPoldylVfzhxTGTkq
TqpurSUtPspBUkGNJkJAf5XalzSCdlFh4z0k3RTD4CrEphBwzjkxnv98JZ+NlF+3Z67E0QnoEPo8
zfqyuqbhhPfQSrq16Y4hbL71DGP2us4gKIelFVcyOchTxbwmi67kOn3Xx3UmHbmHVRVCsuC+anvT
q+I7JKaLZL6/bV/V57wJN2VR57dhFZNZ6eLwLYdwztoR3D2XlEbbxPkeythE96/9rK15FvP5gx0c
V0b7EqjB2H6+LH3asDbKAIgNIuQZJgentj32AdL+akKp0wcXBvXtrdVu4WeWMEy6bdjruMCJUaHH
nZBybrX7adDl1UXpJ3rnUOYlMCJMYFvf5gViFh7+pYpGsPD7rsn27lBqYF51JVXYr+tuIBBLex4d
j1Ir5dare0TvXmLMZUYGbLZfVpp1LUjPupUVaVa+gYbP6rdEQfWwEeNN2LT62fDkcLapFlQ1JKdh
QsociXhrtGW9HGZOOKLuBSdE9kCKHDGU7n1PbMbSlVW9RQtcLQaaKiDTmg1ppMVGZ7tc4BeUuzGN
X8NZNkp3Ddlum5vL+b9FOpIrLcmrj7GpNF20LhrhEgzb8NK4uM8o2t/G6YYyfiT06LYuaGkQVAEd
fLZFotLcpW3GMGjeY7o2SgHoEmEQjZCDUkIdkB2QFLAt8rxEHULdgr1u3NAd8TZePHFTYm1l60V/
a2FkCAIZXEBLgUjTCogtjjKQL2T9JpnK2W+CBsnICcZ14UsHOQUA3IWtiWvgtozVzrfltvRc52hI
PD4jgumEj5NWKA/zaChPOeSeZTEcjEYvcOShR28L53G2agBlyPHK16mxLIquOZih8T7VK91KxDFL
nXf8cuTkTQCFyozPa0R0BX6UlZvem0aSfQM9wA7grqwxEre1a56GIlRnsy3CtZ/mD6C65D7lgGVX
2LraAP6dyxq+r00ULOAakrVvINOoswRrvvLT/Qg0aENgOZYPfl1UcaDKXJ3k+QrYeIOZYvTDlyl4
aWJzvGqG+QOqywjfBO1W26C+yLnNpCSGzprls94xweJQ6dfI0uZTQF5G062voicgS290orKHpCMH
LalJHhqb73ERXzpQyLzqKRZlngQdXihixiVybcJ+cxv1yzQeg/G9GLE59j5KFLCVjt/2CMSMH3YX
YQcKiM9xVH9JjaFeKq0/G9bEYW7mtSJvy/eh8rNrQ7nt2A56PD15FAeTTKkjHfNqVVfutGK9eh3n
eqrupfmaGDYJKXYEEyUuEPhPgXEUM3sgIui4rn2w82DoQiu6mbA9EExGeDIongOnAp7AIDhMpvvY
M3WcTKXt4Qhh4NRKexmEnvuYLuqxt+CwWHcRHuVt7OXryJ2pOaFFzAD9+HXaNMM2tWG0qXZhxmZ4
n/ZOe6gy/S4q7Wtujs1LBtsUXOitY4X8HiSsd3Rr2UCLZdRa8h4ej7rGeXIKfIjmuky9I4FYEp0L
MQZeCeG7KqJVU8bEwAe2dYL1Ohyqee1yfBOrR2VBMiDxfpU5SFbolqeHuNQoCLbxGGsvk+NdYI1w
o6wa0wyiMnbx8UVM0llUrYamCDkD4kHtRrWTdaNj8mbfD44lCR69G6oX3nGjd+nWeESFBZIoGM4n
wR4F/kuqFePONLIMv1m9hZOHLswiNqGcNmnWbVw/Nq/lOJAxwCvOXQqumgOGxA60W7NnkK3FQMAZ
dwNjAACTT89Mpo27FndgpNR9OeTdbPg+AzcN11pvYONkieO8dgySqN8FujgqXGOLmo+xAn3rzgeE
am8iKv38m6jTp3pOZJY1rQXC2zUPsVVm0z9wewZcjcf+wwuyjKcxufSiXeSsxnfMvPcOTjdbOP0B
cxLYRubQe91ghUrbfRCgZbYLFtVwLuGKGldRHgxIoO0Laak5MakIPhvJHcCYfJuM1rJs/JqBer77
rDVGTnZ9RK0DLc5ZQ2tiqK46sTOy7agMyu0gIDxJBt8rDQth0tzYhOyc/BqDVuyhfmwmdPJBSWy4
LdMHlTW7qeOD6FNCukSA9SnUPZ/QnlcX2fax0ceWrQ5hGoeOozn/oULv2GEP2wWlMA8ECW0Qxw5Y
n5x0JzLfOnHCsk5GZJindzZyE7f5ybeb4daz+MOn533jxfqpbsDj+5kQ+5IFY8bYyeOYTo+VR/KJ
clEI4Cm48wuiof2kbzeff211shlGZOIQIDO4crFfvFT5sARHgK7fbW8ZBaVLC7LGRrG/bXzh2Mu6
OTT9qfEpgKJyjLZTwRbe9EqnGTiwrcQBSAh+SO+hh2kLwmyMVjNXkQdHlrsjE7qHcTZc0mnqF3k3
a33d4lraPkw/P9zCB1B7TcMS5EPDWVBZgH11IuxfE+IIXLr1qjMqAKaF9so+th04Qk1Wbq57oosY
x3unITrYFsW+E7pYpvsu33DwfPEchJoqao+lwbm9IGpvURJatXDMrW5gqtSg3hyyNKFoYkRUlS9m
U5DTUmY3uXhIRwT2qHKSZTjXsaPpfmOHwsTAJC6S0bCmOU2KhMxAS4UADIi3eHcssf+swI2uQ4M3
1+yV251TfAc5KOa5/k6i8qEdM7Gi4aD2gP2TMu22DQ5OxB6BgEFhXRMCAh1JNRTW9ZzP7XPO09Bu
jAHgKF/IDq9oWe2gjq1CL86Pce1BCCKXStE03NYTBU1bH+koxcf/pum8liPXrSj6RaxiDq+dg3KW
XljSSCKYQQCMX+/Vsv127ZprT3eTwAl7r50M+ZWbdA/mgrQZg7RDO/kNefZM3OEFSGQdwnh2HnOU
nzCMe7OvRtejZSDlCF94iMgkJzz3IRnKwzzw11cy9S8n9DpII2ef5D15DkEpNmwv+m1cQpYR46+r
oU1loDD9LjjLNAxWWuFULdjoeq4+mnY5YGv4lp7hYoYbtnITZe1GMpU3dk5rsugFPHE0l+vIkPZT
yWtZNy8mmz/BhS6reULx7UfIe8smgi0rk9WErXhfBEmAeIJ2XqYD0ddQwxB/4/OanOWqUmhfrDrh
NbXzK4jhG1vl5KIPdkfUsXqtMGaBvN4y9LyHfmcRksLAgpAQcisT3GGWhmPZUm9XcbOTrbtLlBTw
vgkmV9REisiPwn8N4lrf/jVL8Q6+FEURaKwdu9RlF/vffQ3WxA6TYxp1P+6Cp1Zfwr6oP9jQ9J+C
5LmzG1FK2pPDoQkSWgd6PkdBetTC+FvmraBT63JTNch5UFL1+zJHx9rPXnEsiuVqqKJ1kETFA7nj
r8pGywrwEp1618aH2iK8d7Szt0xDMJIBbCUnDaetcqbzqHFFliWosjF9b8sOQTVt5x6bMbkjzfkR
lyiq/3Je5z3eKSPnmid3wT+AUSCpjbX13S9N/g6arAPlB9e3xkgGxRLIEXvIXVHZ131ktY9zTEqh
BV2oLeGLZWU9H9rZ/9FuXh9BTELgwxK6Dsae/IkB/9FfNxMlcKcR7IJ9uETxOCF0LQInKfm6C/h1
8oEvwbb2m3vcD6jQX8YAeNIcQqWRlIOrVqYWUYW+w8b1UAIIuvp7E905gD8MP1y3Z/wXezFeRqEe
oXzWWBR8wIv2QUAD9V+xQOCZbgXwG5rtyPBn2no0mL37hylbHlsBc7txqtsuzRtOfnfnus66SSRE
r6ybVn2srOMkwvkcq5CXt0yh0FR7M8ySUSJbRxmXQK9N8gbr7xKopour3gq9o1sBPLRVKEj7dlnh
9ePt1MqjNWJqI1ExvINGy80N22k1jvO8Z7iVXA9hnlx1St4Gce6diXf+kQoUJw43AJw5i3BJ7Jee
AbXFidAHj5Woysr8ULCxT8vbzE69A/dvjD1iVocmeJdRxda4BL4/CjiB+Zi8W2MJv1v59V0cfnQ+
HpzWBk2xJBkJJv3Z7RJy1SYxc+i1L5PtZ1eLNeMIzxaEdnFvQwLBhsgLuRUXCAA1Ia12Z6WHJFbv
TQ4aibeNrkNCwXJ9/7bF+oIFdst3F14hgIyvYeG/T53Aj4jbd19EwYNghQMAiVF+M/ZcAxaTUMUU
eMWJOO+WBYAfxRoXV9k//D0BOFEO6WzIWjRfTjZ8NDnAde8yzKr88NHLH/qBI6I1JdSeCDk7iNUZ
MnHgkq98R+8HrtLH4JyQGeFl4f3swxr06FscSTaRmcoXLy/acy0PAtflo/ALd9WO/W2IKGG3aPfo
TOlzB8NgQx4KptzL9ZBIqI9sGr/LhW+wyYnhjALv8CJzHVwLz6TrfGYqgTUMTkEhM3SE3J1xUzlH
byHRqO/2i7Ky4xw23XrsVHbOcWdYrbfshoZxgd3Urxny61U4kBIIuCPbRQK4Q1UAJoRVCLuZkRLl
HMKEAA1M8Wg5fJci87CckbcazcN4tqBLHYCXC0+dZF8TxyyYN9n+sGOezzlpCXc7QdNK51G+YQeY
U1JZWUFssDO14ImI36yjsyji5J6ws2NXCADQeZODEBXYBseIJASgR41qrheLtmHsOk5qnVOmh653
rxt0DNXcbEYvpe1uxYG3yr7P7Cw4xVb6Nsui3GD/eEGtSRW5FAT+tcx2h10U+cHJktk/cBvUKCAm
qHuKjN3itO2GpDsjSvpMccbtTTB++nYXrybcXbsojvj0ARM3q4j3jDY9eNSEApviSsORKUOnebLc
5fyEU0ztZIJddGmGlaqzax8xD6hfQEuN/BiUsjHsXbiJWEg3YZI/Mlj5KgYjAIbhm9Uuhrhb22+x
ARIGB3cfiEk/lv9C5K+nSfLoNfn0XLWzWYXZGN1rjDs8g9MOBwhTvmmKHqZnxoZgrgT1ahQCrWzC
X5Zl5sQuTu8GyHrbMpvgxefryPWX6yiA1GEZs+u9T13wKxUwKoYejkma2zdpYh7Uoqg4CxyyMUxg
tlprP3vrS6c4Jrl+iBVEjj7Mol1XmbsllPtRFiAk2mVaLUw6VqFRb5n0NXJ8L9mW+gUQG+TVlCWY
D96UzD+uBps4Bhixhd2KbQGKtRDwNKbl0cPgD8EbCeLc4i/q5kGCXoEXZpD1xJ2e9x5gdidFq2vY
bpNk6B4j6IqbPsy/ZW0+fTGLvcteYO045pHOVeOsDS5mvozL1v6ImzJi8BLcJPFAZrBIEGEOw0fl
UEWFoXNy7BIlMYZiKGrWIe79+yEJwlOeUAj1kjRjexqP2fRVF/pRD2A4i/d8boMVqhtq/jACxFSZ
+yHnlnFmozArOPuosA78SF8khPKt1PWhYH5A4YwLlWx0GrTaA/jgcIWmLtBdPg3XKLy0+Y6x5gjM
kEEf5i1sFSYB1HWB7lXEZ6ougDaBw2RFpPKOpRCEEGn1x5jQgdbNplUXVeFuqfq3ZsY51g5euyns
6tmNe7IK0Yn04bvpMX63fXNX7DwJyzLJ+n4f9epTd868LWmo8e32RHsP2XMNT1ECDcb2kS8ECDin
BQwv3GkBK/QSC54kmuyJ6CNjoEhKIVaNHhMr/En1HqUWqj5jX9yhZXXOFXEahX43LQ1OpvODJ/Fy
jArv2TC50cplaIfnT23doeIMVFDdVSy3Fvk0uG6uVJuB8fGpx5UXrttxW+QMcAb/wJ1LdmkL3jmE
ucGF+OANDoCtjDFWEUSnVMxP1fKDGDq/Ny7IYVTbvJ/tDrUlZ1HKRR2jfEFUCqqAKh1MMqlc2C97
BNQWw4oi2TTGkDnryX0KjBuf1/yw9GqfC/+BdvijCZergPZPGXEDv/JgX5bhIX2L3WLjKW8DFV/T
599WbnwFSePZHbKJupABG56e2dPjDjddvIGgynk+jC+NXzxkLntJNKK8RQR8x22e3bEZfLcM3Mko
lx9h5bkHB+BD+xfHTlgjJt3Cg95q++YbZA8+JE7CjppwRZ/zokrqhALWuovagAHkyHie+UY6ExCh
8u5uFCbZtiPbdA1CmVVM+JP6szyrM1Ex+r6t/beq5FnS6XRK4yW6SynMw6REEIcddEvuV7qbDCn0
uaFQZSW0gmABIiwL0jXz/qtWeLAMTIjGAKN1AzPbQ1bxaqaw24fjE5hR56A6qgaLbJ1tzhUP+Bux
S+vPJBmyu+DqWq4sOxHbmjH2oXPcGwvK+FYuydqdiWzWWL43OsyAKEynyEnPdk0wTsE21dnrsBNH
HI7puq0UA9TlFBBCvgY94u6HJN+Mkd3j4Lc2/oADXDnWN/jiH99phk2/2MnaVNG3bCBLF1H5OA/z
Zsqe7Th7qyo6tUqz9nJU++sL50OndxPE3qFLrrKoxHU9GRxPbfjBaAZDZV8+g7g5+IlhVlyTa6Q7
j3+Yq03stTMeuhJmALeCMEP95Gbev0gnZyfQ7r0J6UHqSyEblvbXkXDzs9PCd+2YyApdHELWpZgE
xv0yUt1EpXypPM5QPud13zt0cyXL+JZw1Z1XFju8NlDd2/GFFD/AWEn3yowruRWy+plCMvgSw2Vk
HJ8jJI3VlpsxBjnXQyEH3ryG7FDe+lO9o02U8McT8TyUMzE43fgTUOOco4gAW+GD6lhC5sc5SwZW
IK8FdADiXrExJ1b+Cwls38v5Gi6lB6eu/bUGdAIE7gx0WsYnz8IiOHvD9HMEUhKcGdaJmwLsuh9l
8pU29b6Kkc431sy6oiE6rwuHmwDDSZPvndn+6j3wBVpQQUVV65+H8ZvJfHvOWsIYYgojbuDBxbc8
GCz0SW8d8h4OQsd66+KZSw02PqhNZARPBfbY1oJRLc0Ja+j738qWCA4+B3HV6wxKxl9FLpm675lb
4bcp0xtSg3GoDAX+yXD8AGhKmqV4TV2m96Ke83UVaeyevIC45ANwqQtAL2urMM2uwG3WpJP3+6Aa
viYLw2TDyTd0BAlJBhGhoEcmElatvJgdhHhIol3ItlW2YOV8ORKRXNrA8gJAG6CRF4S+rCtJgMlH
TRj93JKXcrkdPmKZqc2Su6dIsYmQtSRRSWTPDhTWxqdLbWeuKcUDwxSoJO902qn+sVDG2qBZB7eW
A8pt/e+MmbWLXtkLhEcd7SNBitaRB34EszuW6rKT67+kqhTM08JHs9X47pJv29pq5VQzagts0lTO
8CsIDgDMtakEOmTL9tXKGCglIpTPPrvsk2cjTqz78onb4k4Vds66isyP2bO2nNjTFqkZnaQhjyGd
wv2gyEqmvTVEdMeZ+W00/GOpiK3K8ha2y4A6ZGTVg85o15dwJR3mfWyQwwMlR8RsACZY7GuuVj/F
0NEhMcL9DR7yMthllAy8h47KfFg4sgF+BPwgAJS4uKIvx8OZmGXA45p6RyDlSBRLcPZb3e2qgILH
7nFieAoyWiWZq+TmKrT33VbVF1hMW+pdowMsW1V10AvGM9HjqK8ANuJoRY3HX8DNSNdmYrMf8LqH
uZ6gHFQPdQRmBafqxaeOIBa91lFH4jlEHba3XL869+2TVl17jU4oMp9z4FpXbV6e/XEYTq5/VwW7
oSAkwehnBaXK9Lk4dWmwGdNE3Q+qQWg40GhUMWvciF+H/laS/UQeV2WY/jUUqzHnGskgu8v+dTN4
znmqrA8nt4MDWsbPYslqNgXsjj3xGOWFffSCfm28bD6qXtnbseXfhvRmpHcV52hLsjH+rseciNeM
xNE4aoNPN/BgZyyZgP7xRoSrzxXHYMfKqwtFNHXZPTqrztEEjC/ZS1rLW1Jmw91Ewetk8mxbY8xm
v1BsfRPvGC53VoR4K2urapNA9ya/dXmePDYbyOeddT+YYz727iFrCTsq8YttuMG/K5AkhPVhs6Uz
ZXZOPEJjbkRbt9vL0GB2vPhqcd56Buo7sIYcIU4fXbmpgcJs2vPwa49cG4j8HuuWdymR5H6Urude
BxqdSOdn3z5/70K159C2Di432L4cOlBDee2hL+Z/x28hJDmt9ySTntXJiMjX4yvqel/sVESecq4/
yqQ8ZwFG3wtqcMI/2GfVo2PGbq2nyYGz1R89nooY0YGakWVZhmkWea/PLrErRKbcwICw1kv93edT
TDGK8OcqsxN5WEx7U4nuMFvRt1+3v5ONT8vQ8dZy2fTg5tdkuVxyXI4x5/Bm7sZm54n2oa0KOvXs
Mj1Pv4zidRrKdNxkemYmzQbpmNzXxWVLk7fDtevmLjWEzSoKqvnWbmgSrKphLAyjY19OlN5MIDQ1
cIPahn0fk8McrFzeN8cppA9ABM9F6/DDNjixNrK9ECVxe64lIRLHApXeQciRgK3k01/G9F645a6X
8GGNFVGuCnHb2mTEubnxmCUzmkriFtpWTbqwDhz/ZCwHrgmBS4RE3jgEBB14wOyLXqLHFe9mdxf2
d6S9+Bxa6VYOuXWBPlwHqbMdrPm16vgLqAnfaAAzZtsQYgyvG7lu11v5HipqyFm3btJ2upsQ8slE
WKeJ7TvUnrTf1kV5SQwPD/bi2k+uO7zQ4eusD+57nva0dngAW8bxaTeW20TMZJNAMD0kBgKoXRMf
4tqe2hUBJSLnlwMkk50bW7gERza0ASOw/hOBUmzSDGYniEF/W0i0GpgOzpcg2XicxA1k02rlO/6u
dfr2eR4ZxindrDF1ctbk1SP7+OIqnvORkh5+gy0euyB7/zstKjekf0pjDOp9frAjDJ1Z/a51pB6z
OriynORYKTnd5QKh1xRD/QtL0a2HWQF79YLdGAmX3WXGcpxVEKMs8vcypAY6ane2U38S0KjpXjAU
8pE/ExlXp1yTE1+M/m2vxNZqWpyjCe6+/RLyRP7pICowHeuFR6cB9oEQB3CfPRf3g/05gOqZA48p
YsbCNZoObtAke9EKcD3Li0ja9kjp9uk7o6Dkd45yhk/MwJnXx86vyWQRx0gVYHwdZS6zx13l5NHd
PNfP/KLgeYOejhtq4GiX7yRhX353UM+t68CFwSS8DZcL6mS2bELHquKc/neERhZ9A4H/FsUVGaaB
CQBST9XRCj8kV+Ctl2U02UEX3FhZ3lwEqit6nPm7mutfEhFWodfZt2aS8XVwoZlQyrLYSdLNXz8g
1Agu04iz3fif8cVfTzbT2mkofDSQenyRoFsbHbFMp44KGfGvb0t37A5+uLzpiTs/ckHya+cG+xOm
fxPdm5mHg9wWC67svE9nPhy4T9gCyr8qZcv5XcSQbhjWqp6yK9WM/7zUk5Q7VDJ9COTZwuOPUJ4y
dIKa7hQz4SclHGePgJFutplgcy1l7bIxeztszM5R8Z7tBBhxWfD0En7dp0NK4x1uPKv8aTqESPGY
v4K5fIjE8DgbG3y4Nb5XOr8rySpjJ2ghQ1MMj9O+eO1k+Wp8IHxN7G4mF5rUMOFRDud1SN4MiVad
sw1z9rNwQpe8fMJ4022wx/5OMrTIIm9OniqeM7/76AJNUZW/2kwBuUAxZtcZC9eQj6tBxzgt+epz
djFvZP7nIP03v4uup877MuR+LxIBdtGPJDZo1h2FQ29HHCSksYAEZfjdDbGtMlqCnaj1P+5pZCGg
KhD52fsmUOxOoXTTup/TJHqo6+CXABkyZgJA/IG4Qt170w8sZivEIoaeZGtJddtGVIbMsh2APty7
yYasjWPZELzkMTFbWe5xrJ0HmZWPzciNajfRt2Ht3QzoCN2oTsiXRUZgEFksKeyHkO5Jop5eZR6L
St8Vh071Wy/qWr7y5ilz/K2Zot8uFK+24s8O3iT4Y+A/CJnmDeX5tvmtxlDvvTSbgDDVRBuG0F+D
6iuW+ipxUdMLfbZd05/0yKXEAIqtV3WN7ekh7x1eddzy+1C9eX0VXpuGLtQIZzOVKH/DpOp3tkzs
TUhtNlHaeOziVghfuy2+7xGg43BrIcmBn6aI0sgzxFugucHoeZKgVGGKW+0mDyKHSYfqknwdfsu6
6Btkx4Q2wOUmCrsDfowyRcri1sfgs/mzh9sWXAzZeWbDooOdBet+Rl+3U/AsTLBg4keREHj2OYfr
uqlwmnXwWpqA+gYWeb7MwMGa+cpxNnFXHPuqQQVChB+kvM1Y4G31FGoegdveGS4ZoHjZrZbBVcaI
22GdDxaEYsQe62kTgUnHP3ux2dcjWUyKU9zT7H8kI6kqi5g4SdKo0r567RV1auIyY+L/jwZ4k6Qk
1faQEtd2ihoqm/XbSOWlw8haBQIPAawbwXGS2pss5lMucbjrbRa/Dq86VYyz6VP+1mwaYP15WA7g
NHlPzJIiRlnsfwp/tDmNk6ucht0Skh6a2Y4/QQKbMsbQYlGGaWjFlGmwGNuMsKDd5kE5PuKuJht4
Ayx7E+WQ8HDURDfDaOZt1TjIUV4Cz+Gky5A0hL+5sh46vAhoFmfmx53ZNar6STwPkMzDZJqIlUb1
ZuE6XdFfIDXIzA1xcv46M5m3m69K2q6dpdp3olnWIvAerXBdNcW+zPqtzhcCoRJcp/LssFWXlf2T
uzgIEBkTCdERnQHb6SFfwh/gV8wdmsPgRGoVxvpfCIt5VEdJJ86UiiN1Cjg5FkRFfgXSRoQFuINw
fSGq0VqjdhmfcR49BqK7aXBXrbJLZoeZ82sVhpRhc3NamtbdBqW6A+GJlqcemRJfJjXLchfRloOX
38SO/0Fg6RqNqCzMjerlDZmFehPWtEgpbZgDt832SFWr5TVJbKt64KeK5xYSWyuu42DpjxPDyKJz
aK0DVjlRw2EWv7U9yqw2KPd+RdvlMvLoJboi1hjtbSFCvZobQexZCVJ3rq4LAJmrWXqfpR6yI4Fp
svRQnEsc4CFLMKdobA43tyTycmYZqA9kEvDKNDzqRC5+a/kc1+y3QHXkhyi3fRQDM9Qh8KZrdxHz
UZTYn5HIJXDi8QYsN6VjpZucSm8e6Jm5ftB5S70FfnCT4Ic5WFAgeIkDWuM+f3Sp8rYavPG66rAa
+XmzK12KdAxyESPWmegyalXFZ1AFpycb1DW12EelByg8CX+JeFRvdTd8/tUPknUtTMvbzkaWnFS4
WFrgKLy8VbT3TOgeAknnUzrRcnQNO7gcZNV3zN09D+U9ejRKCa/7gcjlvZHJBy7diOEJ99qyqaJ5
uZN43jxNeaJIc13rqMM11HbvDbF5F6mz3ClylAIR3AX5ct1o2pYUldQabQqqhYCy3x3Bf1X+vzg0
H8jLv2jr1ZqQrrU/w/QfZ7rhqOclY8lp0uKrarNlF2LEL2yyhzL2NrJHOMxe+MBZ8mCP0yEO9RMJ
khSrDl/rEG5ioi0zIgm2EVvocZS3pvQ/mq44mGk5J313cOPplKVRsLKS4C7y24NE+Hzp4PUu6W2q
T8loLP/M3fif8LhgEqRUtgYCqyPy8ZDO7skIMOeZMDoePkSNkkBJv2O0ArNW8jVs4968uuBdZORs
0lKfMt5cxDgsiouPoUzux6556SYJYeiNgJAnddn+Z75+ANiLjDriALNdoPYCQTQmdSK6WrIdWC0T
/nKZ5qPbqMN7kOvXqiccpc5YJcv0y89KAu/yzVBzcvYUZHLmFOFe2/ijei5sesWls28stwwPEwtQ
tOjocVj9nkgfQb3j9s+1T6S8Nb/pod+FYlfwPRKYJr9b36bNCz8thoXjTATYEAMnozdcWdK9Tuu0
X7GYsjEWU8/L6YjsWJj0c6rNIR+gCspHp7NRmZsPoZ3nPEte5GxdNwtb2xmGHukrhzjJDrVG+07j
Qkevbzrj91d8W2tS24DiV/aVtJ1942l0gpP72xH0tvVGL17Wfg1HfhoTbANMAQ3MlsNgyNlh/J3W
J2Dw//9HSv3mf/+ZsR85NSMh7u5ck2+IsmTltg64GAfxWX2aQ0nB5dRPdgbmABz7j7eg51dxYjZe
4r66YvAIUYP1JrxLZTp+I3nu3mFAXgB0Fs2ZOCRINx7ojFdU7/TpTj3cNgwE2Y9Z8Ym4eDTFaFcC
BNlDrOqTNcA9GSjsYTuH9dlLuk0kjVkvWVeg9OmTtbLbLw8YRWI415K5J7iLcTchC/dJyu2rVEfd
5KNUjOhkYieouc70sA8uNpdcEIzRjIHLNq26r/2MBbyHDsYRiEYcn5bp77/jX/QCsFi1NANgzW3j
JO4Ka8LM9HPi5zLS7FH5EvJVNregOC+BJznJM5nV8kMxNc+jEgGm4e6HKQsbGimmi9O5bZMbY7UL
G/rgXBAyxOit3rMyVr13N2W/80SUqzCus23mUl5Xe8DMq8UMKfyb8l9UoxwN+ABLPFylrW7Xmjjt
jduLV/TM5boX5ERlBQ1MENlb2mKSRMMae2TsT6Qo1VsbBhPRpdQQ6EeA6ExPnTPx0OX5HurB3m6J
qBl1Mm+9yrnz5I+LyhSXBGRPjRsnPOf9QvAnUaDov7qTv0M38yTQtl0Z2GirTgz2zkUIvZiESYla
kCKrL6HCfSAjcW50dsIG9l5e0uckYjT8fvZGWrg9GpwtuMGPXutT8gTYhl13+vFgi94qMjDIPcGC
SojnEzvr535sSQMvmChUU/rAwII2q2//iVL9FtP8FQ2gnUxf7m3eznWdqGUDPxHHJZrqQeOe1kYY
EsAJYuJOIFk3ZBRL6HnL2+cHcpcRCXjTLG+hTpdtnORvokSXP00QUAP2c/kSkAXjdphB8l968Usi
uk63BBu5vIHJKfBHlre4KUeksLiSqrcuB7LOZm4gfdyOr1vJrYaA4TSO7l03JMmBuLx5gy2jINqH
v62CGb0bfOebJxBY6p95gdH53mczwWTr5C5kFjLZQOiYspqy4P+u3AE6QRRYE6HzOtiA2FmxJ8SP
jJ8GAUR2mtn27AVWKsOYZpiKkL6KEMxlgNjnVs7Jdo4BqaRbwV5i79nsqRMz1XuUu8wnsuu6DUHz
quCGcAEX5F/8M7vNsuIUyokIzp59/vKF4/yjFBj54je2GwW3QXKdtzq9GaTLjLo5uxXldCBanjxK
q7P22Fh40IOogqp75jMBzZtTuce58J8kCzo5Ds1jgaPvfjL8oZFalao83BW6+HVlUx6DHi6dL9L5
1Am+V/OCInDeyAJtfx1UvxXT0WC2lx0p5odgVbU8uH4LR13N/9IIWK2Ow3XjgMRviPkQVB8EyqAa
jzWqyCrpqYq7iV8A95wcgk+NYCTPg3mDpjlG14nDbLHna+JZwJSi0iWLPv/0suaDLOMH18GWlVjN
hXmtikeVcDpOgMGdiIJ+7nzEcj6A5iISP2i23W29iHvHhonUU/aSuHYAzmrYNhrDIp9FVp4psYPf
uAswzaBPGa7oPzYRqKBmyg4sv687kPTr2uHwXvxkHZnuaw74WFYZ7Bx0ZNuL1N4LH+SovqERV4yT
KWZzJm6K9cc0nDPq0EsksrdpWS6PQfxSDiQ6KAUFWYUEG8NnR33DwNFQeOYTN2xBBI9nm2ZvT5+s
wplKtxSWs8MwqAj/jXzLDvDVeQycPSsQww4Bn3XZkyBbLoBTiHFEv/6EcrbcthEx6ok1PQiC57jH
smGBbMiMqZhBZUYuv0hQtQWj99ZwRIXcM767zg0ob5T0OHbQx0qfPzoLMZ7mxZn3YmD/zzgESxsE
1A0saYZSaGGXSz+UB+6ym7pXlBCo97ydxkBhL81NkMl/kd0hw/DPJhyLbe9AyQWXe10uZH2Aw12P
U2RxzI3XFaPtTbsQDqVjPkGSPbPng6soAOvzg0xZd2yby8Csjn5izXN20VoaLnQmqqVBddrdDK1b
rvKuYEyeqc+0FydcYtXWr/j/YfhLvQmDYGvrZD9RNMlsq3Y2eX7byli3c494IGsJnq0rRDuBvuNz
YskLznVJDUgW7IpyvGdWNPlMIViAbssp+7aThLYrJrXIzn9DRx4DvtaI0hljzWJWox5ZyvjJp2G+
xowccwLzqm7EhZD1bOLssPzp41BumhoWazUuSAi7u7kM2FbXWUUi2nSr0/mfbAPr2CUt6R09QpQi
sP2dKga9HkS8ihAvRexISWaen+Fqd9fx2OU7xr3VWY0Rd282nsZguitaDCZ+pq765VtkLSkoZE5w
52vqm6C8GssZFUG90HGkjo13nBbQadb+ZQOfZhG+/GbkyWdaekxqzr2ZtpxR77KHJTvsapFrih/1
Szru2UyDc0KJvJ1VZj9aXo9NpWQHZccpM55kelDEnq5MbSf3vcaKmi1edmrmVu80zLs/oVqepuNj
1xI7iACi5tTIZZNdj5ygS8DmeVYYpFM4Zn6uB5JF/fcCk/nOI+IKrf/3gKx8TViai8RDYBLszb0b
oCNRqHuMYuDh2kj7ncG9GbL4frECjBU+EuC0+c6HR1Y1kPlgxxgGdyuxoPKCNeqsYopJPVdfnp6O
FWsQ60r707sbPaJDe2WqN2xE7bwSIE7LE2qUYD7pnBfbwkUj+afbJm4KveV0dsBTr5gsKphyLPEQ
uwAhxLswu355tNqLe6gjBpwrV2OQugTBQcqmvqn01dAzdKF/WevMsletDpDK8N4X5a+2ukOgWDuL
FCWFmLJ/PcvNqKvfyeU4LVSs6fidRPbtSP4O4cwhsY19N9xPCUzWnEInt/KvvCAHJhFn3IgvYWy9
EkP2CTsos0NcAMO5JMvSypwnZamfjewwFo3d8t1yW671GYag2ll1x/Rv0l8TrZJf/mbxoldskLIv
y2E4FoxIXFDKaeupT95z0X0RU/FvztQ/e7JPviPWvjfxbDgtfDJM8QPReflATquLTesPBlEjjVsW
Zj9Dzg8ZttZzCSCziZ0VmrL9UNlnEhCIvkzLf76bInbtfwA5bMsCP4XL0iurThk5ma5v3qB8stJh
f0Tc2y52icC2L/5W6ghaulnMmyC4i4PvnGFQVMtn2yWJFlvCPSmofDH2F7wMzgap3ggOfvAZPZgF
uL3gLtwIBw+QZhx4kzBUp93Jw3ovvGJckXlf7CMee+ZE07IOpuFhqYCwXb59a+BiyfilcaUU66Yt
gj2JgqsOdg2oB7NxFeNiHG/5rgm5jqhZDtQSmaI+z1Al7vNmfgGKcNMVuTp4IeK+ENU/vS/K8rGC
Imz3/jlQ40MJFfVm0s1pcNE/5JF1HJT7XatB7IJRskvzWgr1cXJXXcASK0CrVBMG7U08rXEcPnDx
4E9q4seOgOeDqBhWCaNvXa/vWLWQ+gVuf/9n3iDzgwehDR51E4dHDFzM/hQoePKgidWsYc6ZyTz6
mbc+FD5posinJBPsBydliPknwJms5MfprGHPYjrFloX0Aq/cdhqbjPuKIctl1VGQ/rUnMHDfOto5
NGRxrdl9kwdnk3L97OQiPpiLkr+Zcv7wHFUbF5nfLokzf2sl+ZfLvG6ti7TgMCE9cVoYofgt+u8p
ZfERu/nDDBz40LRELyg72VoD1PGE2dVGIjb9D3tn1ts4kmbtv9Koexa4L8D0AJ9EUpvlXbbTN4Qy
08l93/nr56Erq8tWuq3p/jAXAwxQDXSVMx0iFQxGvO85z7FLXOCvS01fmNNa57tctBoH/ZBj0479
oszOLpTdrSbTlIiq2nCNVsC5IvQ1c8F0S8EgXYjz0Fh+i7vENaP06IG5dxqfnYQ4TIJTU1ZfmhKv
7FYN+42UoG/rq2GpVmTvGWVMXSb2eUEGVuSUmSo7Ta/cJzTtFmYbwsbngXAKYaBnhc1NNlqFRNvM
sfAYsjrXB0+hhkcMbu9AwN5NPtKZz43I0ikCD+2gpMBhwuGjWtiiZwDAG3yCMGLt0VqLHINMudd8
9TCgVMiN4lkj0HLQ1e8EA94aERIoqoOj8O3M8KfIH4aHgiCrIuBbXBD6CSEB4sdIrazvHE8qPZy2
jZ0Z2iXSPcRoGslzsvnDioJ4rXCHo17+IYL8ctRWJ1Vs9qES75Bw9EMbz0kVAXh/hoqo/kpwmBFi
qH90QxdnCNT729MLCj4nUS4dyNmkTWTyVunnIFW8k73hP3sdYBfNuPAk8y5Ns8BO9fBlSFVcuxUm
TwqohyiJL6kqufP/CCroF8n0WAiVvq8I0mj8jkNt6N1SkdtUAW0F/ABORyYtZdzwa1sVuKBygvP6
hlNuo/u6Q3lIn1tnRG53LI/XSEw0INrZQeqjfFsjAFjEYRasWt5t/CZtCYMhPgMHeYVzvbeva4bK
pKGgreBEk05ui4qI3euVWerXmcI6ycmgN62C42G+qlGFpIX4Y9J639YQS0Dyv6QnwPGAXFi3M5JH
8Ps8ODmdkBxMrx7PjBBg+Wm/IUzppjLk517IYRWjSaTEC+MLZQpAP/BayN6VzMjpVug/4oJgY43Y
FDNKOL5+N2fuQTYnYOd1tvMKALlddcZb/ut01QwIqgg1LJXLfoWavXlaFDEr/Ql3h9Oq+qU05bTE
Tf8IYh/vGQKvRVnzGc48ItL8DJzcbGhCIKxnXIBu6iePqEH2skywe+n47W1aFS+diKd0LA+89Mjb
xZoBaWFBiNBt5ckZdXOZPGP2dEOWyu6Q4sGYs7WBEC9U2eTNAS5fIBRY1NJtJzbouESbCO4XodRr
AqGjPQQnjB9q5XHA7i7YTE+0IJSrMPGdxDM6tzGUgTAscocn3lBiicTSj7/6JLxpFi10Dg+1a4xP
WMq+yCnNVrISGM2YQfEkKjhi06TUu8nFEkIeX6+S8FcN0mBrDSGbSXExmFZ64ZcHoGbGojSVO3iC
eM0sF5rVtNC6oEXhUNzSiiN8Kr6IM+WmNI1dC6dsWT0iHyLCwkLyNQ7UhNihzdFy3yNa3Jh1cKVj
RmPD3vh2MAjPFEsiuaB/m1M60r2rMlV25IMQUMn9cvDGXRm9cDkr0UC1xptcJhimCXXj4tKbDOtB
r/Z0XFpsR7Xv1nm0TkOJA16efRE0TOtZK5o7QSW1r6b8QG3XMgedoFBuPOEeu2psjuhr60NVXXw+
Z+RTkJihwXCluGNJdJFZ2k+mjDXmQCD7MuctistgyNS9n8ePZl/nNECDZmHKeOVCo7Nldbyh1BVv
OEzIMHDKwxjZkU7QROsN+N0RM6U19qukbr4YsfKtC1Nn6gd1o9NgXwbCRN7yROh0EeRnOFrzR3w3
64HmyLIlA5KSab+ZJ5fQ8ZMipAngaPMpTkToWarlriflaoF//U4TSl5VQf4Hb+lfovbvw28VpcUf
zX/Mf+1bXoxE/QXNf/7Hu39bveSXx/Sl/vQP3ecp/5z+kXe/tv7P1x/DDLaPzfHdvzhZA2Dupn2p
xtuXuk3++Ag//+R/94d/e3n9Lfdj8fL3374h4m/m34aYMYO6//qjzfe//8a24B/E3vlz/PzRfIV/
/+3/Ve3X48mf/gns163fESlqks40w2Soz1T+n8B+Q/xd1CGHIHpSRSRCOpQORMRNwGjy73h2FMXS
6UhLmqSwztZ5+/NHKtgymeUOpIQm88Z9vfFc9fUf04Mbxhfx17//LWvT6zzMmvrvvynG+/2NydBM
HmItwYGARRVPcaA8prGZBGwGC29fsxlF4IL41Z4dksLkLYupvSHMHORufmijYlVNAJn8O3h2Limc
rmLeeqFqNz2Jl81gXoohL7pSc6QW60P1TOt/PmzU87FgrOlwjzdDPADm1R2PJFeOmBwWJ8xnSIkB
/BLnsRYa6h64ZvzGjuvpkigLHCftQRXIkZ7aRQ+jv1T8SzXwOdB0ywmbTUYKSjZIKH5Rf4Y+Qq0U
ETVCovo2ec2zfAYfSW0DVSD7o2dVHO4bRVsChkM6cydVievNuj6UAxHVA2x07iivyJJfSi22MCK3
4u+YG2ltkybWgsum4KesiuaxJOUu6AY7pCxQilupdNPCX2QYfwc4D4rQXDRzmxBVbJWR+wXMV0Eq
PW930aItC+ELUm4EyE8RCha9NglbtqiwKqj7fMjttAPbB064BK9Ga2TDCzU+EiE8ZPu+K1mOHurk
oSivQ8Sp4V1o/UBJjRzYXEjjY+zVJDbSyAi/ZbN/oTgY41XhPw/EnhASSIdHyK9jOiuYXyO4Ueo9
IluCsm/YCi3EcVg06sUwepROcSwH6xTZpxR+CTEBJRzsY14KmVX9GOh11jVvKC5fCPAjtaja8mfB
Dw7e1F0aQmELgu/G4+jMIQYS7r9S4LvnHMwdGL9O40ucf+m0ByWjbAkCi2AlElW/50QCaOJ1iCTN
U5XlSBOEzoh0RALWhfKTQKqah9pVzveJP5YAqTAJCApFE7LbFS3d5WUfgq5i39hanNzRmjQk1qnt
6IRiYS7UFvM34d0w+hyBF6akVCtBjy6KlBoVklSaGW7iPZnhQcVwK+BCo2oZ3rDP2lJP39OadAas
Qwk41sW2FNhOknKMbDpjb6vcatb0PfIx0hjKfZZNTjeTq/CIzjMbzYGXdStLvlESj60E6ka/RDAc
qh0bvHCFeQMpPBU8o+xvMB/ckuZkexrB79x0XNKTstXYTfqW9ajoht3LMhbVTYwiqtEeVX1cjG34
DCwW3TGxAfmSRtsqLnD+gJZREaAFbHry1zxz7zBJ8WUsW24c0Wg1L6P+kIYmh9Lkyu/7fcO0a6L1
FON7I6+3kXVOlGu5ajm3GsFVRlnJ8oXl7A4R0W5GRvvEcfGLIsXPJAS6pTY31K8AmF3J4mYiBVFD
rJRQIajrW5OXKW3RCRAQwQDmvZpCnYtVouhM5aimBwwKtorSdqEOyGkRWqJbRMG68xvKIqa8pJLN
ATGBF/MsTpCKjP5AYeWRct6x8Ki2CzGtlP6K3cekJltZ38doqrFr2LVFWUPVF9oIuSWhOkCOd1bs
kprcG7XHlZFXA1HwleGMHSTIWNuFsXErIqtaSKS9YcnFGmItpcZtqO5zuxt4JuRdyagAYy+kvM6h
RC0uG9r7Nc66InGTgawkeS1omyzJr5vhKUedsjBEoviIc0/yYRO0X968eX6u8G9X9Pc7m5/ruQ7X
mCMZbL5TaH6g+1kFf4HpwS6TSKaw21XhGaCo/OFLQ4cQqRNdokjq/CHebPNDtsEBb1DDRs3hqof0
JjIXylevtcsVjIB7ddHbGqnCC4ARV3Qlsxcaot6Zff/7k+efF/rXZzhhwQqhl+VqCZoCbKLZjU7t
KWd2WK+ntL+2WL8OMZ923lxmmrSUNwuGENbDNxCYrmf7K4q5jSM51SpZireff3cnrMZfBzzZ0yGk
TXPL4L7ShHUkzSEWxfXReyzMC23V2/k1CeN76aXYG+fKHDPx6/RSYQvj7dQMQoD0k7vZiwrIG182
7LFapMfxIVhGnLUXFrLqleSIa0888/Wd8DP/uFagj9K8iVE14uDf39yqKUIJpaxhk+O+ZgFdU/4M
X8x7qUV94kKicP1lbEc4lCOHzDX/a+mkj5/f7w/n8dvPcHLVojkNUlO1ht3YvYNe1dZVe3hsD4GL
6FG/EA7GSrbHtVg4ygYsPCazPQfCzz/ECXTv1xtxMsss6mHpEELAb2w8tzZ+quWwNhx0Sk6xqs8U
bE4Yr7+OdjLF2jTSp1DkksEaO/KyXtaH8YBwQXoMbFTJd82aspaD9Gj+1svHlCbcS7/juPj5VX/0
9LK7JXyKcAARWuP7bx8niAZmjEersPyHrpy+GHlsnJliH91ZNH84TjQm9VzIez9I4THBwG38nGLL
+Eal2rMk+ZindzZaFGcu6qQS8XpzGVBjVdQ0cLSvz/ebBYMEUooKZU+YAUEH9QJl7FpjBonraPX5
7Ts70snXOBJJVXYNI9XO6HRX/ta/EN2c7+rcyvDRc0oAFWlEtPwAyJ6u9VQPZbiFjDS43grnceI2
j9KqSPf+wXOFx8it1iSCLhtwdesy2Rey++9d7JuPcPKYpqhtS4soLltdoUddELvoaCs4cGvz3Ir/
wTL47mJPnsU0HAE9+YyES8QmpXE57Wj/L0ZXts8/ix88A+8GO/kOPbWjVZJIKKeGAbeYv1CN+o/j
+j89382/4mRZfzcER8y3bzBKn70wjgwhW45vYluQtetClXegbAGl97cS7prPZ+aZizpF+sL+aIWo
EqlFDo/x1AFHidzPR/j4sf5rOmgnj7VXmypJTsBrMTXYxXXmlqt51SLs7FLenZt889w6uYNzHBdx
e/L8j3EyI6TZbB7kzAiDXHdK1mNQXER+sE/p0Pzr1/VuqJP50I/WVHmBSl/GQX7hBMtw2+1QWbOC
VPtz13WSrvO6VjGaQeEI3DeNs5MVGKtZEwcpo0nSAresQw/p0KwDN11NK+VmtDmVv1CgPrtGfjBB
3o07//zNGhlHiZBKtcZVZvStdes29kzOCMkx5Sw0JhHNoPpyJEKc9Jt9ElXLroMD44vw8xLAWp/f
83Mf5mQTkiZ5UhvEbttmvA3L+iGx+sPnI3y0ieR6LdQN7MmR8p5MILEsNSmnNGRnF8G14ebskLut
ftXb85ICf+PMEz9/4l/n61/DnUwi9NENlinBsKN2XSN48/M9zqhzb9aPn4q/RjlZV8S49DXOovMj
SOfmSJSrFC8DGw50tiM0wMnt+YgXgzKx4+bMdzbfsF+u0JBmI6lCMIV48viP2Wyr0EzGRrQWrOFT
XhnpDuEdvpQzGOKPv7w3Y83vizeTdcjB7dciYyEQnt/pwTJ+9g/NAgf7d9GmCLw+M1vOXdzJUwnp
FWkydEE72qS72hlsdcl5ekmQHhmzNq0G9Up2E0cutt6Zd9/8lX1yW+eS49tLRYFY4NJjnorbcB1u
q7XBxp+X3h9X+D9QQL4qXrK7pnp5afbH4n9DiZhH7Z/XiBfH6uvxe16/KxPzN37WiTXrd5XevUzL
kDebwbH6H3VifgRU1pTgKUEkUgye+D/LxMrvCuVjogst3kyvteB/lIlJg2XBIT8NIz5hDqRMnpSF
PysTnz4HxGpaFsnXlmZRk7b0uVT9dnL0aZpMWIVQs1/IRErfdhviPWNnVqzc4fHs7NA1zixkhHG9
n5F/DGpwRpCIPyJt4eRZaHRPwtCISEc0w++Cae36uGldDyqKiALdlCrXyvYCHu6kbcSVRdumT7am
0rgTGFQpMRcm1sd4upXrb7UIwDdeZWW71VpIFsVeDbdIwFaiTNBV0bVrvQZsme0H5brv4iPmWzzA
NbkwHUhQbASWdytBGEV4dbRU+BMFJHqfZIkWeSih8wGIz0jPEdt5K72m6oOYaTNOmN6It6aGDKue
mg/M8gkkbSgXNhDPTYdgi3bEOp+kVdkZSxP0wqxJobKDA9rCGI0tMygbysZQYrxyg9J/UZFV1rcg
uCxrpSBGn2RQrELqFmB2YY+6MsCP0HNoyh9849K3rjIlwXG+magrTuLkqOPR10kNj1S7QBPYUlwb
4OZoXb+Mk8cI62atX8dGuAuDzi0ULIS6kVzVGer6p4pGZZqib0JWq4YaLPt4HcvDPamVB63ILkKz
tqsgvA8hnOYeyKiRnqpnbM1YI8WqAH3aOyo+BRiAdufrW8TOONQ0CJ31qirWRcqvGbPnSC2ICFXv
hb7YIT0RqD8K34Mh/THFpa1L47HpVPIohH4vp2Vww8yJVyPcObnUf1SxBGbBnBwlRTCch0skpCgy
jcqeY7YBZyzZ9DBv86XeJZs+l21J+05ek2u2AK5rGBDIfyW827hAwFIWTj9hwJ2+FNL9MHWY4dRF
qD82Ix8KzLTOJBq+NtN3QiwWKG1urV4/0gB3ewRgMSY360bPh0VYrKR2eJbaYOmNz9FcUAxwtRg3
OLGPU/2jmIKtXpeMV97mkDY6wCZ03MDmcQBRse8q4Ppq0nPraSMpV7SaUGIWTh5YGBcBwnrDRvah
XNebsvqSxt5uBOaQh8q6qb76lb+PG+1+MnLgILXPDR9ucERcqHkn2LJZk1bU4fkWq33Q9De1WW7J
BSJUOC9v68Z6FiiJ5IoHXN+4RH+/ySlUK7m+MUwM1EN/ZYl8LkMHd1vYGrwqAFuwbJRlYvnXajfd
Tr5xG/TNBRhV/P+zTlLfaGRZmD4BMaFyQAHuVcGdp+jHTtZXIL1sHP6rWDG+qlN6PfBJYbZic5O/
Bbm4KWQJuIYJqTG/yDX1EpuYHVf1j7GZHmTckqqIkEnVrzlOuUlMyyeobitxmzS3qYRSe1R2wNQy
Ek1yNL8DsnlDcvwOCzmhrzicMQysKtP8XpcCZnrlm5aLF8ZE+gHNFalP8ZNUGOZRBzSGxrJjXQyA
wxaFeQyq1B26ZAWp57K3TKiyitsXKQKqS9X0nWiIn61Qpw4dEOtL4pPmpy+ESSzTQD8i0ricNB4p
+bpIDGiH9U0ViyhqTRjxyj6OcfK9efVc//FWf1skPnnXv66s5N1qmj5nLKAwer+ctyCYhVYR/dd3
fbqNV/FGdZuzZ4zT2gGnMMIMNV3Dqcs5g3rP+3GaCgl9iUD5j4O7f6HeeKtgWbJT/BZuoJTaNCYW
WC232bSFa2B/fpUnm/vX0Wm6KsimMErop9Ktym8b3LKyjw0nZ25+7aKfVaz/28z8Nh9T/vlmZnkc
02P2t02dHLPv77Y089/7uaUxrN8NBAqKSF8ZlYI0izD+zKqX5t2OTEXur674n3sa/hbSDKL0WEEk
47Ur/mfr2/pdRqxhWqYuizr1NeNf2dNoJ9sLVUfTR3YUiexUvU3VPDlHkIAQFFgLRLcXx53FgTRT
kLiDuyDxfQwQtmT3Yd6jd4/AJknNszlG2zSAfJLnmeiU2ANdCyymrRemfydN05U/p0HUdQ/rM1Qc
XQqqKwHFPC2yZN9UuFqw9i0qM7pUOqgCsjVsJ5kUehXcGYiKfY3/DMs0yJgWESnMr5z/TBdrDHwn
F2hHN7oWLOVeUpeKFZKakIq4umvghbrc9lutbg5ar9IkjWOoa15A7bG5jodmM9XXfE/3soERiE4e
LL7VLMTlbH1myzY/zm+PENxRNpr0nmTECRJb0vePO4rUAhCcKboa2QBoouwBU6tI/sabufbB6qV/
8M2BIZhXLsUAXHRauvCNLi09hORu18IgzswJf58+HQmomr+gZd97e5NXZ9MY84odPakQqtiI4cnH
eNIam3zGpApiB4BFe2nMiq5fn22CcsQAoliXRdFjEzTVG0EX7EHtiTzLhGc9Hh+wl9heXtwg1iLd
Jcb1iYBkURc+RClY+lP3hDr+1kvItQ9gvJjgVOgQJt9l2KUAvNsXMrdTV2wILULhvJLMLrTjDo07
6/EVzGM3EImb8aGWLsNUXLQlqHlTU/BX61sK3PeNzK6mkfADIHq0U/kbuycHy+tGD0mt7FtMnjh3
JnIhkzI49874pXXAI6ejNuKbBUbHieTkrSFrqDMFcL6upMztfqVeDZCA6TUew1Z76oOeW49JFLp1
iLounm4SOtZQGVZeh5FyEDuy6yFRkU+KJ+2L4qkyQrVQRjASHxRa+xi59KMs9mtBnN0J1xbpR3g6
XYo0K0LeFgFC0Qa3R5uiO5HuhEF+nLQaH0nBW6XTv0ACd/Epg1FOyJRRJqg8hSIfU01D4NFeJbF0
D4eFQXH5w3SG1YYUnDRrZ5hgN0901ap4BYDnKfQRY6AciYtsR82JZO3h0lBFdMciNOc8cfWk2tGy
4ZryvdLX1DskPn5aYlEuJvCNESnxoknERE3wZCkTZJJD2EvUnky1fNW28VVNLvKILbzy6rUe42Ys
Q6ceVNiZI51oHxj1sg9kO4Z1vUwToh8Ur7K1kHRTzMPxIgZdHaurAIKJLoLhlu+CTtrTq3amoduS
17dHzVEU0zrpjjSs80S4oNf90EbGDbdvN8EQ6IuY4wzytEJaIb5blD3FBh9uXQchPR/XpS4845e9
SKwDElo7j46VBG+mcUZhC0pzJXro0ufsjd7pi+CqjeiL6tFlS+u8vpuE4DLt4DWH61Tdy1OPU6+8
sJqZOL/osq+4UDzDQkW5LwbBRlfhYC51jQHwX5lvzfxGim78Br2EuNKFF+DtSzMKnbjUFqn+IxH9
FdzhnUJqiBK3Xxt4TpYe36G42eVdsRo9tq4SggJ8aTJkPaABi1A96AmULciVgb9vxZEMrn7p+SST
4anpaeoWpHG1PJ0J+nt03TYkxaWBSa3ToHcX2kb1C76SF1jRK7OEn4P+sUJcMwk508Jz+iRfFghZ
eO1tKs5jMBWcUJbXmTqutPzRCzxXyix4XeYyFNtdqI5O0BxxvyyNinQfEbmnINgSxs6oTx6pSG+s
PFplHVpEjP5Cg1Q1xh3AMU0a7kDYcEioFpqebiu9umuDbIEJB1LNZRhRc1ecETuKCZAl7VcwyBdF
/MNK1rkMipu7mugAMPnFWOrmMCdWx44671DC30ZbE+YYogHiAvGh7WdIm0gCmcs61zabsanxErOy
WdAbQBC1YLzSLVkUmKrCRejxqLQLooxYwzYemqU5EMZ78ItHI7lIxq/jZT5+FcYdERyLaYPebeGX
Owg5uIsAak27CW2PAuF3aljBiFgOk4UGnR4JmcT/7RqcQvqi1cnlkdazDgifyKKy1ikfMKBChyxL
mQfll/UKx+wSMEQw/4GYIfo6WEzydY9EZOwfNbPbIdLeK9jFQaUv5PFJGcflZMwBY9WWGOGXSXos
Jt3G8IgeBlKPD1hPPiZB4wT9Qa2htRlbGRNHIyERPgBjI9LVAsK2z0da2gpeJ8mz0aAsgpwHQSC5
87oD7Z6pm6i5IbvOrlFbGRw7mzxd6CrfGoBfQMcq1F7Tky4tKcWg3OeHvEK3pX1XtEtZ4MgQiE8W
D0IAOoF6+Ego3XgTZMiLOGC1DSC/+2l08Dd5aNDKh8pyaS+xk4B1ad40uu5UcnQtKteSRCJ9vfE0
7Md6hFGvAPgAErl9IuxvR9PDCfE+wgBXzGxn+T1leSTn5ZU1fQvwqWjmY5H3a5PMhYjJo8YKKQI4
qgsg3E2brQuwHN30ZVSvKr9ERXA/GNqat/YCSv+qKfUVjnxXj9oFdArUYHjCp+cgfvS87yLGqDre
BOM3TfhWeIc8+ar33wKMTTJYjskSAWzlqxALp88yG4XCAm96IZKwxKTEBUAeD5YjDFHZcxhVWwns
new9J521LuHAW7w75RItzgMqGRvfmKf8IAgxXJRVhCaLocF1ZqtACJfhoDtGPKw6OUeLrSJgspaT
h/4+hrZLZFxyV1fjTtLYVPTYibIXNbmMx6+y/ySnGMTQnofNqtB5+oAVZlW7ijyyIWPUfEzq0uMh
GTgN4grmzeK1z0gX7cDcER+HKBBjfzMtZYykBf6fCtJdRw1Ylx+8aJUKj4JGNImfRLbVAKUcidHV
4LUfQR0vTTYtFBN3pbGzQLWzBXZjM3sAFlli5+feJkibdf1u4oviANuLuyCB0jQDdB81fAqlUcL/
uhZK89Ab3TJE+WGwqcgK1hhQfvjYK6zJZC8PsL1GcirFIF+C/aDS9tTl17R3mPFQEftxaYqYjdjy
Ym6btZO03CPpIseB2esEwqUXeIUXkKN8po3U3nSwCCMeaLn+MWBCGiK+2A6YAdnEPdecOuCztv1U
3YnlD4H9VKxdNOajL26DYYTC8Ag3jGzqBUHuJrbARIHDgGNLARgtw1cUNSfpin1fkss6ENXt2mwW
a4LfeAUgMHXSLMcU52beVax8SRF5lyRnJLtxgAbTotG/HXhKQdbig3oqDHONjwvGoXBMq9FuhOaL
liff2wm+ym0q3qe8W7TIIGr5avL2YyPwpvw+tLsmjZaF+VKAwTdiLFwSfAyKlE4BlQ16xgrYhjuS
TlALFAbMBTF4AZfv82gq0bWkpM686ZDje4JCyHLSN2JyI5XEXqoC7mDKLPzKkgQ6/y5gS6ErlaMp
OKpYzX1RfTKH1LHA34tCC1PzHr6Ik806Sp344xR9neGvBTyL+XBvdJpD+pRrWfckji0HgEYR5aNx
Uvg6oNvWgl1Xq7QOnJy0VSU31lLztWngdaKhNHGEFWyJwoxTSCI6bbfv8RpP6trqCgdQEtQfXt8Q
naY1XvhlrV2nBpUPxSObTV6jFnEl834Yom0sqts6bi6siTWG+kpf/sh49mScF4FxL/VHSb1QI2Mp
UTPt0oecPZlCm8Z/1EsWO2VYxsODEPV20NBhv4Vkh/ulZ5e8zclVKepFwVdf+cFS6Xo75GnTm0ui
1aAvYeUbkXXqvd0XW1PN0EYrC00t9l1wMNgh9Sn4S4M9uqYt9eqyMFVAxGwRIAItSmp102gsO567
SXjKmTFywpPW3wWUcsYbzSOs4EkznoXhakS/qJX44IV7waQEg92wh/88+HfkM1yG2Eymsl3KQ7sQ
4+9CARMnDa+h5d4DnKGQ6ujyKtQADwI494n54uFlA9UaoRPqbu5f9cUh0Uw4otfkDNuB/qDM5fMC
tW7WOrJ1mQd3UyK4eno3GuWRv05A2RdLvxuA4GQK+UEGelHUWFASs3DaTKH6VBvPmRV8EUwqWyKR
gD0csaVvsjRMMTu7cHxqVa21W2XWXNblFV79J70fVqCjMYYI6RWFNdesPGye3TdJpFppGDg9wdmq
PZGAuprupC56iPABE23AmyGrm6/51CH6toyrpOj3fhLcmQGIQsnal9kGaDYwxCURWk4zPRXVpYhQ
NvCfJvKVfJSgonIVC/uoPmQpUSWGxHF0OSmgbmHICegVaxMDZ/lDjsniboL0CpPUQmTpzusnYuqM
qXfbsdzi3d8E1JzJO1mYScog8YNaYo/WE269okJ+S9lsGZFJLjzr/ghSm3mb3o7NhdwpB6suKBTX
B7VvVro2XfhozY0RZ5KZX4vFdSL2B6UNbNFKHUwvO55ecoDLFjKsRgoa+bJG6qhbSGMbKQfZleRO
avR3fD9nxBunbd3XEx5dI8or2EekUzcfhD5LVUBjunrlu2MJjjLuFjAVlz6HtjOH+F9qBRwm3wx1
IgPANx/lEUgvdwqym2giHLhkly4c5fqcXuSk2Emdh5GQY+H0oRIJHeN9VULJxLAsKoIeMVXjafg+
0kwA3S13LMKaudAGXl/smD6/vJOodxSUJ6Oedo6LRCfqiVFF2hwLcd87+hLGzKq0y43kIG1fkHZw
3ayg+p45qEu/lmHmC8YQJ+tzt04+OafT+fAEWYrnHSWZUL134WE9YLNwBeIcH1xwrWgVez2eWbmb
N3A7idASOCS2lrIFQrn8+a34aFLRrWdW4c7DQnfycUys3Y2P0sQdIPNxgAaQtfQ7olPuPx/npNz7
esffjGOdWGUtz4jiWE1UVwKGEbTHbPzy+QAf3de3A5xOJLQAWCi5EEG57cuLgJZQcvn5EGfulXUy
a6giCW3UcA2G8jDAZJpYrdkMruTp9vOBPnoo3l7LSW+VfcBgTQDh4FnRQJkmR7Ji9k4m6KQRCk7a
YgvoRIeDzefjnnaSf/mWTp57nx6kTnQgKBC7/wESdQXRYoWgmmZAtSTl5szkO/edzT9/I+CQBp4Q
yhKqW8Mg6L12B1gEtEFzZpiPvzcd7CjVbmBRJ5XPIh1zs1ZDlY70lZxx7Ktv2aLbdbb5/PZ9WIPD
jy7KmK0NmvEn31s0kl8jQe12kXCv8+xb2NzWaQJyho53XaxafDxRAusJepO09fWjlWp2OMA1pSc9
trCSrAsrm6uht55/QZMrkm/E7swk/rU8yyKr4go30AugPTi5GWlPxgeeW9VteeeCk1oqczPtWcPt
FEzbz2/Ih9/vm7FQVLz9fifWnbFWGCsp74v0hjgHwGFn5uyHz8qbMeafv5lDGZlMuc7pxG1xPyn0
kqx0D4krwWGlKE9ldl+fezo/fHtApDVYwLmPOAjfD4mDTVWVMVfd7KL7Vv8QrogyWCZX3pdi137j
4EQDeBk5xnXyfE4G9IuyeH5xSdDhDAniwR/9l7dXG5G+XBMlxAxbJdcEJ6y/6Yv4Wl3/FAL9U2nq
xwPNb2bD5AoV5WSaiN0UpXBfeU2hIeuuwq2/Mla4/A/nRkLrctqX4JK4lchCRboTv3hifAr+uslI
/rGzNTfe1sgr+yWb4MwBkrIuD96GYAi3mRzjoaDudInhwfl8on64Qvz1GV7vxptJ1AlTRj4qn2FO
KTP06dEfcHRB06DR8/D5UB8+E2+GOnlP0T4g3DGCvU6pRu+fSF9c9L5kfz7Ih2/bN4OcvKlaNcpH
T5qvh3K0oN2k2vHzAT5e6t6McLLU5ZJc+onOCJUtLgHULMt9uufMu4kvcGnsDCe9GB4SR9wly3qr
31jrUFxU7ucf4hdHzuvT8OZDnLyuOLc0AoeweZJ6N/V6FqAra9z2i2HZOc1OWQmrbkWoxpm7++Ee
7s2Uff35m+lSI4ryC4OLBw4k25SBQgfLILL3ejP8gPxrk3f6Yv47b7E3FzvP4beDJpNvSj4XO0cr
a6UDfXHVQGWT4+ScsPLMI3naKszNIEhgxc33lRrPjhhsz1YXWDOW3q7an3O9SOdm68lrYhBUQo3I
8nBj5UbpSZsSm8tMfxq7S69DStRyqFdgybfiRIndf5CgYk1+6Jbt98/n00ergI5tjsa4ZErsiN/f
4RwkxZiRXw4kAu77ugfMkwPh86Kbz8f5cJuFdE61qPBw5jldXINAUYY5tcEdt+Gtv3uVXKh4Znlv
xPZ/48zx0ff5dryTG2xNSZyZ1sCF2Xq1wL+90u3axoirMJ5g/zvburfDnbySe1JPgp6Q3Dmnc6vE
9+TBrJvx/vOb+NGkeTOIenKgCPqoIMmFa5pUhI8adDLrzEthvivvG+YocP76lk4NSjAQ9UCHXMS0
vO+8Hw2Ex4RsJZ28rLBYS1q5+PyKPnozvB3vZNGOJ7Jr/YHxAFtvod8C11jp/Rl36Iebl7ejnCzc
VTNoUizw/tGuZv1yfSN9hWF5A/dqk29EO3HCO3zDK2J3Hv//Lm/+Qt+sX2A3hmpqmBV6N64NGLII
39YxLMnPh/lwP/H2Aufb/HacIEAsS6q7a+47+rTYNIEa7igNbYVFvST7li0EdhTM80/1RXkd29lK
O3MQ+PibVC3ED2xpxFMR/FQESRXMl2qYm0g51DVM+7vXy/w/cdNvM4TjE3HTCcxj/tN/SprU3yWF
451lsXT/1GL/KWlSf7dmkoeusWH/qXb6KWmSld9RQOqqpRoaHK9XBshfkiYTZRoqKeQb/0XaeSy5
jWxb9IsQAW+mBAiasiqjkjRBqCQ1vPf4+reg++J2EWQQId2e9EAhHSYy82TmMXvpmvpHYh7LNaHC
h7MouTMNbNBvsjhc+gFFG9CMyNihQRhPIL6oXzXblU22PMKWVhY+hGy0ZAVxFLuDcJwTArsJhQV/
9QW0dL6/zdAdCjaWIZ21HXqAzeohKmNXhq26s1zKueVoI7+gbfe5fgi2GjBsZy1UdcEotkz6UdFd
ERVt4bn8HgUDLYRtXAXGI5rA+6Aqtx/W0oXipaXLZ1wnJhY+Sm6lMArDKnbpKyO3h+Au2rf0XUDS
7bep+KzqK1eBtTEtnJXch1mme7NB+AkzDg/RputDOm+jXoxpXjIf/KEh64FRI+Lpkl2Mn3S7f/WO
SsC1LnOFe//We+4hEXR2epvttSMCsXv1PtNW7q5nN+blh108J0exEtQMGpNLSo2XK8iGG0To4qO/
nZ92aH3QUbddaxhdVrjSYsF00hU7b20KTucax49DT5u5wLXEaoNSB8noTbBDoo+ydztxUKWk2Pfg
uf0XYee9QcPc9+/Gz+sf/8J25AcgYAOFm7KsZXS18zxV7NKOYYvpbRF2rwhyUNNCUUohr2QHLvgX
6r40GuZllSq/5ZmTKkZWe3UbuwEJv/Ymt75H+dNfjOaDiYVz4UNSsJs1OBcxcPRGIe/7TxSnt6b1
9bqhi9vwg6HFTrc6qk5o7YxdZOu/VdUskU49BHLxlZAj06yUe4WGhes2L+7EDzbnP/+wTYbAtzxr
Hlw8ynbWPyaa/D9aWKxGLapJf8WMaiSzXYbfYE79b0NY7HTPg3iY6QyhG96E/h48ydo2nrfpxyvx
7w2ly7phSSbH7PLhEuaSofoq63lw9WN7307b8T5xEJq1rTsDwNSGVvN7jeJH0oZ/s74/mJ7XzIf5
0bKmn6jhxPuXjbelFNLJqu7bGEnKygXysq/SdY4Z3vh4jsU8pRkq/mo1xq4ldE6MfGU+vVBlAqsg
3vXTDzn5qSiCLSWPFsNUKfbySWkIJV0TQHuvz+hC4JQ+4NmDffgtiyk103QYE2+IXdDR6pEDfUtG
V0J+I9v6D2txjYsu5IOxhZM2oq7gMYUxlXYry6SkMdKpS1oLZKyZWcxkZwyWAMcVrwyfEwFvu0pV
Jy6GlXm8tKElkSymStAfUbbFNNJFVBfS2LPd+vox6vwt+esVh3jJT300sZgdWS54QBaYCOq9DFdS
S7ubkgB+58lbGRWxIY9Xtvilb/fR4mKKmi4M9KFhiizjvRXoRqs+hWtCN5c2ORqh1N3PiQJ5KTrX
l5pMnTzzI3a03wXIEAMvBuyk1bDcohfkf9eqly8dkx8tLnxv0li+X+VYjNEf17ybIMJceJ8lK4/f
i0viw8gWS8LPG4+gNnYSk14pqOs1ZVvXd+zFCfpgYrEkpnzuaoiZIA8Elh9TBld/bVjf/5uVxTLw
g7Y1U4+FF1GjJ1GWOJZfJ1CY161c8j4mEjDab8WqWTvl1OfKHnnHVs6QyjKqPffUvVjC80vzR614
DilynmCMyPSdRrH6KffCu+vmzz8ltxhpvrgheIFmy2JVdElMFUKZUE8eokfWjfXoIN/SfUoUDRD8
39jihmjREkPGYxGywlMUaC4UKSBiXDtdgQqMk3itM/98/TEiWmcMjSY78yz3llVFaApDmbqhIMFS
oaB8Iv33N0Ph4ODGKUva+faF8BemSU2tdE0oXP9VJu8lPZjXv9e551NFGsc0/n0eEGfpIYSaxYAo
ceb6aRFReZi8GVRBWqbpAMW5szr9G1oLv67bvLQe0NjGJxkgBUj5na5GrzGJ+WmQ5wpUqNJW2gio
v0L2uG7l3BehVMx7nywbH5H27VMrJdkoRRXjzO1y7avSi6+tnL5qkfRcVOJKKvbScvhgyliEMIVq
DD2k4fmIWv4ZGepb5JZWMrAXLjMquhaaSv+5piACvgg7tJWK89a80o0/a1/I06BU7yDjR/hXrbe5
t0mJ/06wcd6uf8ULc4XZ+T9LNlQiH6dfMRuy1jTgsLkSOoIpDb0JsCsF4cLrZs6PKhUhJxkxUJ28
O4ITp2amft6zKiRuGFtPOcXzRlBQM+SBe/3s6d+vG7swphNji3uL58d1Vfpd5kbeBBaOm5+byHQO
jAEKqn9jip5Muu0knOBiqbfNQG1gi8RiYrzroHLgIHYrK+PyaP41sfCuYhwW+RRhghrtLY0a5AiV
m6YR3esjOUsk44j4av/amX/Hh3t72TZVopZT5upi4G/8tP6Wi9FOKELKtalsp3j/iQ7yz2IouVbf
flmxPi/v0wfLqfXFcczdrA1i2tZdj05TGso5KMNtPn7Pw3sxgardfNWJB9T02A/+r+u2L+zuk4Ev
1maPViinFWtTm37SRkanSLvybS+4Ku33W59YGHrDyx7JeoCjgTYDq1/vNjKkuUJ6b6fBlaPSuT6W
i/tsjir8vyX5dBLbDKbsRI8VvUreHdqxbt+Pv+i0fux7/S7T25W33oXTZeY5oKJMjQqCG4tP18pS
7qW9yqwFXbvRxd4FWXHwrPyuttIK4JmG9DeN+tcHeWnCCMyaCGhQYXnWuFjRPwfUA6tZ3/0gI3k7
acX+uolLM0ZvHlkBk0ANzXqn39EcQznQPUwAg9w3nU5NLsJYNWVkxspV9yypOu87E104Ba1qLjTq
wgPzeJ+iAh64O+vUROinTrNc5TG2B0rE3fKRdPxqS/llo7osI4gCHRj7p+MbpCQzJEBgrvcNeLB5
HA7pEalKB6H7Fy0FYJ7Za67yLJn6e6Dc3CQ8pYHm6XKgaQgUzMtzKhGMHxJ9iq/EbeNdh1BikznW
r2K39oC9NItIvbA+MTm3XJ6O0hj0yFLo+3EFGUpEHtHhWXuyLYjjS1PHK7fgC8a4hfDm0xEhl8+G
p/qBIbYo07qkPmjFCqIb2jm+Buq0tZAOXlmfl64L9IuoFDbx8iNsuTh4aIyVDVNQcqJgm9GuUB6b
9oJNP9hRPdQOzdFb4ZCv7PYLJ9GMJzHJ2czhjmXVHFr5Pir8ReHWsui0CPmOKkpOwbSyvc811bgS
85CYgwEUvlH6djptXlUovu9N80KhylZGHdxWt/mu/6qCcHsIX5DFega3ndLcsmL60hzO2kDwRvik
5rIAsRbbru1KMXeNyrfLnFawqbFLg16FrNhd9zAXPib9/OS/dBameVYkLoVxpXeGUrhp32z0INwI
3O5aVJv/3AyyaDK3cKYODfzTbymAnyh7o2LOunynBDdEWzZUtP6PVmaP/eHuYHX0nVqoALhVk7yP
RrGVNXMrmsnKxe7C9OCt/h3MwmvlstgZVYkZiapv7RNKWzTJ3erqmjba+dygHcWZZlLzwZdb1pfA
sMozpHwKd5CpdKtuh/a97oft9Zk5P8U03ssi4HOUHVDWWDinUagafQh4VMgSR2f2WoV//sA8tbC4
DMgBKOJcGQtXiMOjTG2rKfQ3Kf1j1wdy7thZvkhky0h04/jQojid/TJMoZv0YeUWTrvN72dXZB7m
MiTqobfqzVoh4kV7PJktETmUuf5nsabHUevrMmUZzPrOAm0BdLPu0jsE0O0UoTcaaFZFUM6qMVRE
W+eHNA8YXrS499MxBhXsQg8tCiqB4NPaYkx/7AbNq/eRTktbuKOBa5vtMkKLj6icr8XUz8U6Z/Mk
xXlnaBQtL1+HUQ0Y2/eHylXv2q3m1rvA7TbCNwItaIb9+Um9sLZYOP7EJlR8jae1a/1I96Wd2jGC
v8V3JDTtbFWD/Gy7Lcwt5tM34mwqVDhlGZ7WG3exyNWxWTm8zk/MhZWFjwoLS047TZ5PFfNT9hje
9L+Qr3r00DyV3fZxKDfhaqD+4rKR2BuaScUC/19ckKeOiypLJ+dyh1gALd8+6U3yMMkNLLKNvBHf
AMdb/zR26HhPa2WXF77rfEqThEefVD07YpIwSQTNiqBdwKULxgGJtZgmvOZPTzJqLygJxglgh/DF
Yow9/FEYqWhF1A3JW2UMKQbOZQ0cSWYeVlzNHGk5eSbON2R0+DiioeWdXXvqbgIlmOmVGx0QlDg2
+96VUTiPjuUfX7B+38X56USYqEVZXkJE5KVaTY4at2IX6NLOO9b4GKWyo3/a0dWO1jF3ewgb7vUR
np0Kp2aXwr+iNjXTUIWY9fODmfWHsjP+9KL62wR13Ii/zDfWxfWqUNBfiUa/cYPgVa4eo0lya8Qq
OjAUfz4W2sVECyVh4qjq4lxIkITRM9DProbESi6QRupWCFTnQQvG8tHEfGP4cPEgMmJB10waFxY8
ab7h+6h3McpqMn2I1BVtMj+cyRzJ+AkOdLhBlXrlF1zYYyc/YLH41aSTlSktBrdEMqfOkxuDnibf
onv7+re8cOgxUiSBDOLsmspuOx3pEFh9pEaMVO9rMN1jAlqN9m3T6AIH8PmtBWXVCBHyaekm3oCw
lJGlg8oVZyUqc97aOr04bk5gDRSiytt/8XPaVOn7KZJnJIu113mHCGroqlq58nnPKsc5d7ny/Wtn
cRTpA1A638gbzvriVrb9PT2Ohjvt1ceQUzd8HL4j175LdmslKfO8LR3NR7uLM8kc80GnprhxNQtJ
QcFXHhKxLoEp5cexRfKt9MO3v5lh3DW6XDi5s9RGqTd9MMRx45b/JD+lTfLsvdRO/AImaFvZ402w
4gYuj/C/5paNfsMgV4DPmMHMyx+8onlQpew4SGjf9D50dOvp+vAuLxiKbAg6yOe9XVZbtyW914DX
UYhA+gWmEEFnceWUv2SFdw4RFcngLb68inZTI8RdraBp2pUEDetbWpucKutWToc1Mwu3U8lN1bYJ
ZjSx2Ame8ZSH9Rth75XDYM3MwrlYKChlYaECVtbkfQVrWUVb0Vhrsr20ED5+s8XVVkJBHJ0O1t1Q
JtvWi44J7CYL9Rm9G205W1l286dZbqyP1hanTx/rZerl/eDCNxd6ZFORpCiQVomVv3DNaN6SjiTt
RWh+6aKaOE/VoY97d/A9Wy7VzVCgcyP9+YqblXWBOigiZ+oyqiWTgIcJjpUAid3BQ+CluQ3VlXvP
hYXw0chyrxpNE899pr07Il1V9/smeZbl9z/eoLzi0PEjwiMS81xMTDNXYcRlwkkmPPrN6MR0dxvh
2tP6wmLDCgk7WoKU88KkxA97s+oL1E77d60DvYWCz4i+uS/+8uin/pshUQOFy+FqKi62aSbwJAAS
XrtdEe9UAwh8a+7QQ185my/Njir+a2axTaMgKiTosINr+nemJmwCRFp1f01k/6IVfq/GaYsa5DLW
Do6tV9o8H9y4r+F4AwVMqn4XNcZae8OFKyh3Q1MjgEj/Imih05tGro95n6ikJ7TpGVmTrS+tMhrm
tbRwAicm5rF+uLb5vmp6MwzTRTz4s2oLoVs8xzfla3dDxgD2FcrwQIrfK+0eglkWb9ZCCJe/5b9D
XCwMkG55CsJ1cIfoWzzc5coP+utXVsWlNzu9krOCAFGK8zBm2SV8xYmrfNtN9wVyLVFjio5GBQgM
c7spWkcZ+/1QTO9Sm1rbSbX2Xj48X98C56UhQC65oMGGQr6VfMbiU3eqB0i2Gokc7Mat+5448a7a
Cjt5FaYzHxNnc/rB0OKbWmgTZJI135iQj9EgzhUBKvjiW1J8FzOfi2q7srvP1ynMNJOnGfcJDaTI
YtuJfhKjBtJ01La327Bo950gvax8vfOFwkeTaUen7YAkzdIp4s8L2IO832eSTX2f0F6PMhvVfck7
o5t5PaK8Vfy9+se3JexqVLnK1O4zusX1s9LrWhljPXfL/PNU0vsN8K5bKxM+zwIRd6SQhrDSjC/R
l60Og976sJ2wQjxVeZaP8hZ+h7qxvososLmNDXPvj3vOmLG5kY4nNZrC5lmapFMqX8xGqJR18paz
tXsD9fV8JVB8Pm1zBpQ4AT2CqN8uOxDUgICkXiDZWES1Tdnhvo7Df+pQXXmdnK9AimsosqV2hyg+
M3bqxvK2UkIaeFseP9De6vpGips1MPf5fenUxsIbh8kodaXata6Uyi0iTVZG7QTA11Ibnwrr1/X1
vjaghbMQByRPgjZGrSggBlf6w9euqlefsvPb8NRTnA5p4Sm8VqjDwg9LXFL02MOsa93us7wpbGpe
/thH/Odgpv+faT5bbQSrq9rUys5tC4SLKHERkpVr0wU3f2JieTdLjCRWIah2jEZxjX32TGFauKME
0yWgWbj6ime4NEUE20jA0fs6k4tP11zVWx11nVXnRo31qpuI7Y5rysAXHt1zgIF4niUhYETo8tTG
GIh61coMKbhFOyxzlHortJtwL+3NRy9A38SehVVVW3qlvvVxbc4ubV6ipfgJ+rmoaVyEFsw8qgvk
hPHrQ2GbY7AvwmbvSd7KxF34kJyMdBDPMRULYOPpIOMqKilAinp6/5R8ByWj20DyTbd/vKNOrCwe
V00s5E1p1J0rRsg9AolGxC4T//h5QCzvw1AWa8KyOkEDid25ZSe/Rkl3K7f9z6lMd9fHcuG8IPUB
3Bqpe5be2V2iCrt+oIudi+5dc1veZ24A+dZpIBWNTu5Ur4mt/fndes6/kSc1qfec3/Sns6RJZjq0
/ThQwRXbco6w1Zd4kDcrA7vgZKmfJg1HLaYy015OrfR9qZetxJW3cxt5I28TB8VYLflk2cCP57Eh
1bf3e9dU9mu1/BcCe+Rm6YfklkjxH11zp7azabAiw+T5PQt4qHa7095NJ7Sje99OnQIy89oszqfS
wv1SEkEWlZceg16e+iEepCylcfxP+myTOeE34Qmclm3tCOP19loo7dKy4QymQHmudD2vQW2iwRQT
QxppRolSW3MV0oNVtdEfKwSLGOUDKrBrsecLmRdkV+ZQGh6Ey8YyXqoP0+jjQEY36G8gexj9D9+7
bawvtfiSKS5/azcZr6EPb8tEYjMZ3aozHTQ/HDH+p5t2cHmd64vsrN95rvwip4zXRkHtvFYwNoep
qZvsP9+9Rut32ERk8YJ3NtDGR+p92zswkB38rkJNh1/jj7bWYc29XvLupoZ3JwhH981Z7c9Mxo2M
uBpdM95AkXcyh2ByDU/Cc/LepvyudaYtCntPbW3/zWo/Mb44+0cEZ7MUgr3bfeG7p08aMiAs9u9z
EnWXHdebUX+nMxbL3WTx8UIgD3FeytWFao6+IsNtEEAJkASwO6T/kWTVUIbfzK8h2aUVpK0dblXU
5xm/oDCtzP2lLXDyI+TTTR5JktGmgBLYAtmQbL+J25nVO9+z7BqgwH/yuH+z8U6sLu6nZVY2eUUs
B/W8EnFmm1r2kqS1YGvb1kGPsNkJaFKvjPV3XO3aB58P3g+Pe3BThpnPVhunI+UIVn4zudkjBHVE
6zb9btiHduuYIBs2w9YkBASdZzOuLvP5k177GYu7rOkrIpwpPnlvDwgPUyIQ72BbORZirXv/L941
PBA/LLPFwkbytNCCmIVdw7ICYxCSy47XusbnO8nZmGYBJrof8N+/t/aHT9u2UkHNImsZNsB2bvoJ
fc2uhXzWSbXL8vm6x7qQXWNMFsJSZEJAHiyrBMt4aJVKYyYn5LUP9M0dkGxttmgJ7YBmXDc2r4rz
of1ra/H9yknQBMnEVhvvw4BW4y51r1uYD/FrFhYXPjU1yQ3GJG8l86FO3yg4sAfxqwcWyMqLTW8i
0LWGcb30ODj5govrn15EoxkrjGp+HNS28mZ2ey4VzvwJDWG/9jhYtbe4yJi55Jld0s07vjrUm+wh
3f0wPukunSyO/qddEZxnH1bH8uGjjyZqmBrf05JBYI3xIRTKl+tTdl4KuLCxuBwVSWiWicCuapyp
tZF0Txyp2cRAvggStrf05NQH/0c12L671hJ+4RkC1obAHa2yqH8uqx29WIq6Shpw2bJ6CBugE36z
M4NyZVVePBo4ienPUVGMO7uOxV5TJlrJnkbufiIKyBD9bWPgHQvxgHz//DD2tmjKr3zaS/7xo93F
kWR2khwkHeNLDv7esNzIEe6NbX5AmK8/rMd9znefNtfGIrg3k6ygwbI7P7iuQuwnnWI4UmZFfgzC
6pbVcxDN7iHWkMFPwrlQnNBh61wf5nlU8tTs4hQY1NRvrdKqXKpRdmX56k/VBuZfUO7aVLRlaVr5
rOer5tTewo1Vg18SscFeogUgVSZntH5odN9dH9X8r5y6slMrC1dmpZ1qZBZWtH64E0rdFXwfYf3i
SYvW2u0vHAKnthYuLIoiPWkzbNE3qAXJ1hMfeEDYenDotG8JcAXN7G/HvNteH+IFVzbbpUSF8J01
y96eLpgh41GkgRJn66M5oTjp1jvMiQHqjfufsfsXl6VTe4v9EEWqMYfaZlfNfthTg08LN9rNm2hP
Hcmn9YL4S0sFPV/KizQCvGeaE5FhqVks15xH3rgpRzgc8m2LfvvKd7y0Vsh+UcvK42N+t59+x6DK
EAfvcdOCsq1c5UXfoRcLOw7q6K7Ljr07beW9ImzWLmDnB7o2I47+a3exEyS1E/264ejL2rcsho49
9CtL5MIHlOn+nzsMudhTZ3Q6MkGNa5RmzNFN/YepqNC9fm3/vEuTLJHO24EOTRbiWRHThDS+Zg7+
5BqlBYkrd1Sl+1T10ev1abowSydmFl9LbeseajDopdiXUSGhJ/4YSZ5i54GautVUB+51exdm58Te
woNUeR2ZnhVOrmoK0bb0QARl0bR2/zm/r55+vIXvyLsmKPPa79xMhL6cynbpZXZBGr4TxU3XrT36
Ly2IWQYVKh6KRziP0wUR6I1Z1JnVun0F3Ekft/kQuBV0huvf7tKoqKtEFnDuKzmrPw48Lyhp9+hc
s4Y6AE01bQs7VzvAJ4/lajH6hQvCHBZi5bGXCPguL/2grNVMbhrqK3+DrBMH9h0Sut4zoVjtmFF2
LI6QJVZyG5e+5Ueri6nTJ28Yu9CcqKJJNpIYbaJ+2mgw8a5/y9+NKoujjAkDa0i4F+TdUqOXoiAV
JkvOQkz8IN7QqjweIr9DRUNsfyIrKX7FJ2uQTYb4vgszyS6lcOwcIZiawMk7Au+c51Z74/eCsg+n
GhomjIcNUsP6vRCbE7rxEsK4UY06dpVG97lRt3YYadE3cxjbBPmCQtwnRdv/kvPQKsFKWc1D1QYg
B8Qic0DCQTGTIkSPJFVYuZxcuBOdjH2x6eXRikQodYT+BOBMrV+4ciL90MXxEBb1S6zWh5z3azas
SUtfnFsEwSh14FSgK/d0n3jmaImCIDduFr7GxffWfBhppbg+sZccDE3FCjWLjPHsqTokOWUMgtpQ
FJjsAq+wqUvcXjdxcRgfTCyWaOypeaoVBaQTC4RzOUnNQa4tZWv21Z8XX7AHKTvm2U22+ewl3A9a
nal1IJHL95y0Njch9eJd9/X6gC45Fp72hAdn33LWEtKXsp55icU3S/Rfk4bsQGt0tpKa90LYEra0
VmqxLs7RB3vy6TpI2iIfil4gZV8UbHIF+EYUW/vrg7oQ4J6/3b+jWkahejRgU7WkpNlRP0kP3q5w
q9qWD+pDdj/chc9rAaiLu+qDvXnUH14aJlnZobPgWhbp1xAGszkVdtW9ttFD4D2GNSVn3Yp026XD
++MI54X6wWKbDXIfJ7XkCsGrBJREFORNnI5g6taOHh5olyaNzBwdGIiLq2fdNsWUNdUgWbVbT6ki
7Y0JWk0KFILcZgy+DfJR7//KQsqftzroiu3ox+C8pLiv30qCoROkvDSBg6kU+1RUxH0DhvBoarnv
8m0Qa9Lidm9lUu4A8QRxVfeKXSCv4HbU/juNpg9bSq2ivdlK4C8CI33U5CJ5ofFL5p2KOIe2EQtR
PLTZ6O1hBycFkHPUIFyySiHsx7jof3m0C4E9bOnPtC1Ucpr9RDHHXlXzQrerEKERV0imeBtLumd3
shABfTXKm6oOxV3RddJ3s8jkbWn04d7oamStB36aqE8ZGHKTEkm/DnZ+kHm3CKHR7hSgUljaU1Yl
gOAjRJL7LrQiO5aMclvUrdy5yWh0u2iQo2chTiHXDjJldsQe7qZ8EOzGF3/IjfqjNw3b8Nt9EAX7
3oo8GA8w4BXaSruBUDLtVskW9HV9qIch2Vi+9LnT83tKEL60hfRFT/TaLqLOFtJhlwnZS+GJz7I2
bi1pMDZiHb1WaviYQbOMO2lnAkYCawigMK1e85moXqlPXRjtggBiZJx0X3wgnuXY38tZ/kvyp/sG
sOQoxI9TK7xlafzsRdpO96fvfdoctEgoN33BEdrn0oPfq7dBoT+nsXivd/ksUv3QTVlgW1bpEQiX
d1qZkggZSvkwdGHsjBkqtEqNHCZlrnEaH5JG/UcqLAgIuffYRPFNoqb3cmP8o8ajnUvigc+T2W04
7CrP/5YN48NkCQddKB/1kLt62GYbPxe+1UkkHic98Z0qlZ3UEFi8wNiEINhYga5zAvv5doJH2RXW
IaNt4SC2DQxBT5w2nMabNqyeUzEzHgbBN5w45IJZWaACPdFTt57QIuoKPXmjZtDjmkYqnExSgZzN
ejxCqfUA4fJbr59e+xTEnqmTj4jg4yXMSaQ31L+mZKnEsbmvLMN3rGwswbbpX9NCKvdyP3oHEv+v
ctdX+ybOfkYe/aJhIoTbrklRDG2CyKUXnyzDUCnQ28qGvw3DLOWRydovpG2b+W5u+d9bvfs+CPW7
L43koNOaTqQsey7iIj2Wvgm2agJ03FSk4NVq+GfU1a3k8Yn6FF6myI5RC3phDbP7rPBQ3zQaF5xO
ogbRKtUboFJumcEmszhJ1JhWw7Epvkqtd5ONsbyhK6qwx0R96QvAaYBR3ZwllJnVltc32oRoXfbm
N+T2NJQQY4Gy98I4BFMbHaRygPkoJ3dF1QpbNe2+wQb43EHKMs30s9zqL4Buj0PlPVlT+YgC9GES
jE9ZlB/SHKIVTOMNPcYF2ForgyiW61tJjG/qoa8hpHWi7XvSeJsUhnLIA6ukq4G6eK92ijQ/Tmp6
8GXtXmn6fZ+EP1FX6EA/FmxDweny9E6drF98on+Casg2XtbdxSBGdaH9TKI33yBP94/e9ccxHZ58
KjTYIG5SdD96bXjKwVzJ2bifeu05N+UviCfpbtDq9zg6nEcav0mdAigL/O4mD6Lv4dTslMZ8HQdd
2dQ51blyG8abTtbfVCT+7LiA+FaJ/ZEuo7t2hHWV1s9Rkx7zAFhdpMefAlHiMAQD5iCXfqg7GI5l
9rUZlF9yEzBbiSlsBbRTHMmHXSu3ab4TWxiSWek9V2nwKhoxDNJWrp3RJIxtJWZ79FpYvkaZmK5u
pk9ToiAiY9b7NC7f9aFnQVkAApO+SB1LmSRb732Ab4Kf2qJUPPv4jdrX34sue+buxp/0QbfL1YiK
LWnnT/qnFkzcaCoQvrqnaUweRbn7RHnZE9qZ9hiHO3nWSxAReaH04rMyFG9xIG1qNXUGK9hLM7Kx
By84BdZz0fo3o0zoo1ChokWdI9bTLvQHu1Wz/ZimdxNRuzGA6VXIgKfGndIpLjTSl8EqHlLD37aw
7iLI3h1dRmYDL1NU3XSUtxUdr4og3fh67HBIRZsk9nahGh6FvLyfWvPJsop7Jt4HXtHVG9kPHvVW
/Jok5a0oyTetMe79XPru9WGxmaap3bSp8VjJYcQyCgtbCuC05jGoHV/7XpqQzZUEzZTC21Nr8jww
ZIoZ3EyuDto0fdWkyklDqE2dsve00akE+cbUoqd2ZjlaOAIlotolTuWtRtN7pGtPRWXClCm3CHHf
+ppxEwyZkwnFvSeBRjOst9AYNkno7T16uWyp9n7SfXQYk+4wKwKYg+SUqmVrICyTabDzNNuOk3FE
ptxJ8+HLFFWAELLsvjFC0LUG18y4A35HgaC8yeUIxeNIeBgD83YK4udUaJ+mvH0QGuNXNhZOKgHt
joZHo5EOpZ9BTJyc0PDfG83b5opZzHw66H9N7dmeEKQbYQB8FwvKg18JPzoTLO0o+wfDV7/IOXDv
kkdO348vXpR9K638tSzDp2TsJKfy6aONhHZy0PMpNpnshbbq0/FfiN2j1zefY0mw3LrTd7pVGptq
TJ6gxNqRbP7SKgUmog6sKyDBG2XHMUC3pure6Om5k2T9DgCnUxjVDRxP2L5q+6DL9S+jsO6rEO8d
jc9Jlh4VM3zQwHkpWX0zTco3BeC7MRZ7T29silFrm6Ao7apGKroxk11JWelkVv3SGDlTXwrbPIgL
R68Vmj5r4Zdv5gcrqmk9rePqWQ6aGE60+RZYJvhbkqF9HgR2xUeytZSMKW/ao1wOt6Umfhmr4i5q
q+OUwK31kki4GTytswMVQjE3REC/XT1suzSP7abyWVLpNGOOjY0AZzo1zRsKuu7GMj2EnWZHtbaP
Oi3DTQ86DlbwOfa1gWqX6i618ncj199Ebj2QNPuvoZI99IK+q/rkq+mZ+lOYDr5Ng+ZzkoZwFdOO
2L0lvYtFKdlTNZl2HWc9zhoecCh2b0MuSjcyLaH3s41kM2bajzRgpUxVGNyFlZU+Wx74xqRVY7sX
jHu/8KejDMr3pTETkwqEWAgPPY1s5SZBI/jJQC/+ZZKCUN+MfmfdCbKv3VR6O5kHLxbFr3oUmDsL
FQciqnI9QFCIPBQyojjr0G9RJvG5M1PZshtZ5FLpdeq2Rur11VfC8ahWU37s1IDDu/FrdTeFnfhQ
aoL4MJZA0Dk7yt2gUYtmxkLxbuA3tiiNfm6rVtoh6fsQQxsmy080qL8PsvTFahWV6zS1FIL/3hrD
D5Ry3Dgwbnuh3uSCjAdpgT+GfvYmRv2XtBD/SfTIlcvs6HXKNpDC73mb4RPV5k5PBErIUiq8PKt1
AOAAgc2LH3KVPyhTf0/9ilP14TGhHHbbigGAOiH7qrbpNyGiYNkvK82pgkrYBYbcbmqLsyeLlJsC
CPR+zGiJ9oM7Q6pvBrU9iKV/n4TV1iqzYCt2oaMinaXL/rfQqA9ZLu6nqAdEriq70tJeG9kcbIRB
brWyeS1U4ye3N6TKBjUiRRzK21xvckeSmlcN2Ujg1ABDTS04ilmcbwtdbI5B5u/ynE3Q8Nqgxf2T
1Ke7bJp209hH4N9LJGuz5sbogPxpwi7EMBc6HKce57uurO7RU3oSVQuySzzAlRWCAkKwSkf1kFQc
aFpik8P+FvbVXV5S1KNapb/RjWSy/aqmyibwP1WifhfFzSsB4NcMxDS+8WcewaDViI/7lXbbJcqD
rshfTKNvt1Edlk4j42uK1HhJdUJxY2wazjRQ0/N/HF3XkqQ4EPwiIgBhXzEN7Xu8eSFmxyAJK5AB
vv6y7+0idrdvphGqqsysTKqZSga+SjS/GykMD/aWB6ELTlmfBAw6JEW3p4Cs4T8ZaRupv1EWaNrt
hMGIUm3TsV6773mSb6PVFqoJ9oHNjlVoZUsodeo7W/O1dOa35uMLD5cHl+GKrYfxCm6RZXqBJIA7
ystkjbtV1eyfXZlnRzt26vt1Sqphz1x9tdQYIJIcsnk4KfzwCa7bmOaSyhtz7nklEM+LvamjtuoT
r6CSEtGBGjkkQ6f2mrGXaa5LO2z/KeW9T6v9St3ta+AhohANdAmLmq/+tGx5FKN7QP+IFinCx+sB
2zeh0s9BD/tBWG7mbucBtdcDWJYQV6Ajw7NAJ4PueGI7Ezl6b8+VDT9w6qejUAdhWTskGYOOsfXR
NQuad6zut+GStT00TOGMABq82XtQjUWDKUsZdXYsWY4q/BvdUKMVdx4Rm5d6g30aOKwyudhhiyar
g/CZrPSFD/TD7eOds0L1jNvhPiqqyxy7KB2IWJ9pqTkK/RpFz1PEUXqxKrlI0FO1e2gEehkmnsgE
E6fFQu42gmwzZIVgahpvQkB4FCO6XsXmY9WIr7fmZxLjbur4jG9FXXvDvjy7vu/2wnVqPLs6/oDj
xGWI2Yc09uMyM2yDO6oghtEXoawAmaszLF6biXy5Uf83xVuYjMjd0Yj93UEaN6UtjFluUyvrE5op
qMsitDNzt7w5sXyeK5a16/CNDeo6k8Q6xzDi67Q5ugMCnAni4YOQvy8BEsiJz18wXOVbrfOl2/Y1
QW4xnxbk4HV50IwvNWSN2dYON0arAh4aP5MxP1EXPAzNdt7C8NEX3kOw9gXboj+3s3TC8JF6jeHD
FDwunT5T+IskkqH7r931aFVV2gwNigMjOyABU7bR9UWF7kniT7Xj7DHHFm0jLguFCzjt6hi4sI2M
7Wi5TSJ8bv3eLpcV10QfrliQbqsXKs3nOjePFoVJSUeKanJew77CO6WQr9NuToINmpeun24OR8Ly
sqHdGVJrDXatiT+bka6pwu3u8eZVTvwU9fIs2/YlaIFkLXW+4IcaKXxBPMv8Os5ywOrPxWFxwdj4
vBr7C/XopxqxVlmt29ky/SHi2K6DJCAbhvjFwW2V+FtbwpcLUJzvnJptPDaerxPB0aUGQTmjMBER
PsQarbyEo08ooA41y7HV7NLODB3/UFDS7zocmYRQeuicOG3rulDWdlAiPLlbiLBr+tmNOszEEu3G
qIle43Eij2ND4F0tAUM7cqtT48on4amHuCNN5t4D50PJi8nx0kDAxZaz6DcK6gPipqHfCpc90gOn
1AQ9ZBpOc78RSf0DxP4nqprvzbF+nT54sqvmDSjGDkmLL9aM0BdZZ+CcokQ19bPri7PQAO4bDw+Y
oEyMUqLJ1ezUz+tbNHhu7lBklVn4R6E5NSZasjCYwqTpyRnvxk1O05j2s11qFa/5ZuPnGVSDTSS/
grinL6vGz5kHpZ3vvkkgAtkg5++uma+bbSNDQjg88Wtx22IDjdwYXW0Yh91jpezUk/CYle7FMjBP
91nRdgRUyBo+V7K6VFWQyMG6WGJ4c9bmAd/11WnHYtbdPzQrZ7++e2X1aecOLZLMt0cKeKSundz0
5GlYlp/QnQrKoPhsw9PSCjczNaCJsCFHD408Vv6PIcW6dMDCPZizN29wvgeElxOGG97WPKPxdLAC
+RGv4OIjoq4jZrxkDKrveKx3HQjmNK789wpWQJj9p6sdItjclQ08+sedttEBRfFOxc4rsPMOdIh+
7Sp8b4LIF6+VWHCqwmfMhEc+ta+I4i00hvOoHh8mZspBADRxkJo9I71+UOQacx/mHxv0OZZfdgZ6
v053MqXriosH3xKm54Ja3n7zm8chALO5Wiei/cvYuWePbTmTuk2pwMIu9kSPQVth2muKlaAwjG6B
l35voQSbaPhYWPU0dla+9OOfWQQavRZTwqpfuIbL1SYOfQvECSGaeYf9u8SrEIXg1eGll7jAQege
wrn7cpbqQzpgwt0KwfWiU0i8Hywgb+No/a50XFKbmb5oPeeoadOk1RoAu/EaBJZ35mfumVsaawkP
3Rii9fDVzV4rnB7iHCYTXnwPm1udCG+Viv+pmLxMxH5WlXv1pf8FAuth7sRLW1uXeehTWNniWCy4
/vWnMzmfUe9+cTSeCUxbDgb3obRHHDiT1HZdQrzzZk39N7CGy+ApKNSpOgRNd0Yq/c4x6+tIxz3s
C9NA9SmBKwNM+QEyLEiZYfk6Wpj7Z0x2yBiJvZ1eW2SAW7kc/SPa97J2fzHzVd4t6CgGiuaI1u2p
GeMziavEUrBb1ic/qo9j64EYjJFbGN5BtUcT6EOkokOtt7ymUzKHc45LJmkXp5gpIqI7kcZU7dbp
nSy3Tp6iec630BQR1sCkfZtk98B9+SdXGu+JvWHz01Ckumi4LklHG5iOi7LSo5tG1GWZo8TnBAfZ
3q0PtrEuUcT/YEIhk86QZ2V5cYJx6THQUZVb7VhjdQrRKrKCkkTBwl76/lX5EAPRMcy3fr5yQKhh
3/RJpOcCHXTe9eRhgYVIJYCq8Blmc+azg35WiTX1rLrkI4NuKS4XgJEoyScpwxcRNIUV1LvIX0qc
e8xEgB95HFzMNpQ9wYq907wOdXPtXXqzfF241GRBDwto1hVye7DcO+2/PI7Y8Qa0B5zk5gUY1pf2
sA1uqvwglev4OE00HTB/RR5U5EACWQtbUbPmAaJa6jV+dAB9pJX7Ppj5RNehkFZ7Cfwf5YMNCAic
7Sz6NMRbqeHZsfn81G/ehWzeHi0M0qy7Qq06hUq7we/tlMA3b2Kp3wN0bz7GtDj8lLH/r+n70sYB
Lqj7tTC625STyNG50GWkectDzM0iixnbO9NbNA6fsRI35Ucfi/4Zpz6NIpOPdf8vDqpXQPh/gVlK
XPa7FiDhokmqwi4dKV75zbuaftlrmJosKw7VfXJtrBLBYcgYDJ41MPdl6VccIPnkBPiR5+V5NFHp
xfxh8Kezj8TQVLgd3iFaLozvemie+fI0iD+OTlC6NxukNsFkoAxuYXesMLw/81Yk4s78AnOb8O6M
3DndcWq1AHT3g3KasUQ7fvRuk2mb537LM88xB4nvHaY9l2lYisDIzJdhxiL5gAzBdPKcs6ZBBlwz
g94JumgDaBBLOpujj4SPx7naq0akKxxObAmzB/Q9yQBDQOmpk48euQ3tIiJTFiOXKoY1Q+wEGHem
w7zxPVY5P5xR55Yu4ICTKO9zlM2NejmyN5JhloiWemDBmtmYEQl+awf6n3XL59ZNouYchVMahDTp
p0/N7JRFH87qJN39d5yiVIoZInUnwdIA0E1VsIAcBfYq6ynM17DZdx3BfQJFtcE0L+CNppc89h+X
9S+qaaraoXAYxJoz0GZGca+j0VcasGx9USzMPJjYLEDcB8v7w02RuROedGX4HnM5tNTfk0+uQPlS
25wDfdQak5XnAf1s9nSw9m67JNo4X1b1Dvg/VwIm2fhqGMzZ6DqnAXSU9gTNgNqSZoFBzwaIHgFK
6Kp0C9CIe0U1yxQrsIcubDPYvj8oxTI5O7B3+8d5n1BbgUYbMk3Oo9AlwgLwsG9+9zgsChIT2ET2
S/PeIRYe6ZcCzesd8hHXucLb4JFz0/8L1PI8r1PaNE56p9lDEFYLajcjTbK1fQasL4XyZuf2FCVE
FLx1MG7bCRVzJnqMTU2TENnlfYyY1LkGMNN+Ea85AeR4i/1yjfEowe5w7DBMnB7E6mBWfAcxk9lT
uOdWf+6H+WO0Td5Y/b7n+GT+w+N+HwCh9eYthUKg9M2txq1ogiixqIU+gWSe8Q7B9NN2SF2yH9gQ
ltL/VDbuMkJfJYC4vo6Q8eMd21DvGzdKKtSfoW5LoJvD8tjx+m1z+W6x4KA5PESLhF7QYJSwUSlV
m4/GTjxivyGXKOew7WPRkMbbECe14z/NGDxwW0fteeZvVoc2WcLdL+iSVnxv5CEerASuzclsi2ci
y3k0O0Nx3zffWPfLwo2VM52/qtDP5BCn0xJc3EDiwHLrFDRRNtorgNsOlmjbcXC90qdz4WwXFRxk
w5I4LJbOum31r9XyRDtXPuLnqYupUXjlltTYP8hqy2wo6rS/2MAsnNO82QoPuHmPIUNJlG7nYwxM
DB0xdSm8IGxg5hEtV097eJYiytaxe8Lo4yW0Zs9koPs2RCcFmokBvQo/Ye9EUOi3q9WKNBrifEDy
Rjq7WJ+KW+9f6GzPIO/2fVM9KdBPFiovmWUmon7vT1OKRfzDurWZYtUe6HjqQtfSj9WPFkhX9EJ0
OzBPcmNgvM9uY5LNCZGAMr80tdj1/pr2rN05AC1QkOb7WA6U2B2/hc9y26eofdapar8oSqULHAj9
jhrsYmmqjEhA5MFOUuDNwVZYIWCugBSh4TkZAHAz6L6iOp8wVtd6+a4k/BrBlLcefBiAkrJWZdSt
Ti6ZcoMqknitA6WdzFWM1PXI+lM9PTqS70PASdtEb9H9DFk9wwjtvETVcCBjnUdI/4TiMbWVd6CR
KBxqf4EdeBzqRyQBRWQ5e6iiEXLIaUX2CE3JdLVlWuAsBwZzaSTggQNllY1XM+LLY8yWo7GbsjFT
Vi891AOS3SwhDy3V/6RpS5hyYItlqgA9o5p2MZxsHqNWl4PTPAsMzdQle8/lB6TapDIGWO6MD02E
IYNUgG7Xir5vhJ5gcnCF+jC3K55G8id2RLqs7ls/BJdqa3Z15WV+q/ajA1WqVTiLnzmBeXYDKw/9
HmuX62PYk0eqTJcuUfi5rmwvBqiQAYUHQXuu8LFh6782w8WbmlRNp43bj5PrFqxpd/0E6hPVoWbb
udtEbqFBiV+24M3yzQloWGpmnbULkm+97Z6KBt00DttMgb3VB0RxJW07nhzvWcbu3oF9dGQ9YSBx
23Lq8I2ijHmK5ZY4cAlN9HSGAPw+q5DlIabew8aGwpLAO2G97rAIA0OdOH2V0fADpymrGM0ad9xJ
Ca8QK8hbjdhqGuwwoWI6VOVgHSV198P0FDl0T3sYXZACjGm+dfxFaXrADL6fV5mtytpZGlOhkWlT
oRa09otpzV5F6+8KChC87C4QrLDt7VBxsZfmASbqyTgjglR8z0AlJ8DnHTePgNMxxJvSCfr9qEAl
1B62ioacMusQLDj0HOiR8J3rOtGL10GpgcndxCs+dslrKaN0iFWH17m3d6QecHN6HOas/S+Lh71u
13e4WGVVbwqfsBeYM+VtCBkLnexCjXEKR/4Cuqp3ACZRSmh99p12ztuWfmAqQ6oCGWPYRtjVZQnG
rktmBzNS+ytsbf86IW0g9eevFZy4U5ebf2K08ymui5a7j9WsX6YJxh0zJgqAxEthW/FR8vguR0UN
6sDdONrGG6b/OstGRfYS2bfALUbCIGFomO8+Lo1Q14E4rOjxuWWrZjDuxChAwRDIuAczeE4eaPRD
ActVzZNtOMIzPx1ahCq3dmrYRwDtSTzJY8yu/fSBVr0/QNq+i3svHaJvC+ObtSEacFlyf0Lv2/no
cX87V5/u9DkX34sLZgKC5g5SkAqxO9Nw4eLfFp6BxGQ9tS/C9/c9QNLOxJklQb0PCUP50IO7ixh2
AwN1qEn0BpFN0kcPSH4sAgGBC6DVGaZiuGdHv9lDYJRN7goYSZU9mBfh1oAXu5SrV7w7QqLhaGbk
EENV0XokXaiCTm2yogyOEuDKw2reRaOQOceu/7l3JrBbFjwS4SLxZ9fb+FTFc4drysGuEAtAWreT
2EkLXe8y9AdEIiSejH+pruJzHfox9J/htq82CjMbq1MZryv4EFEBqrLX46HlrM0sSKl31QzumHbM
yyr0nQl+LJmRpY1ug+62WzBN9qlVCzIua0D4KWhwVRrtmcKNuugEaQJBIJ7/5XTNZ83GX8HsT6KQ
Qqk2xK9527DmrA7cdBDNA+zk5sMy25icfNzRYGfWUm9dU7Blm/cthN0PnY3CRCo0R9HsmtMkmzrn
a/fHhCIPM+67Yuyb70E9AK9KVqMyo3Hu1nWJ017JtIvMR9jQgkziTczzKZBokCU7Aa/C3IB5pF2q
cgrrKmsn+w15P1Xi9yTXrnsMancXjNMekr+cEABRvCFOpp3xwjlAQ6zr/G3MtcqphSa1ir9jeyfW
39C46cp4smoLibC60G18tZyNQtJD7AyY1xlIaTqtTZd0JDgwfOFpDaENZL17M4nCrC3EE1MRVfD4
r4Jsg7WbPyAfTKIOIGOz6m+eApwedbk7wMYY8Lm70GQaXUBTSyak2cNLOmvnemdFw4MI5Zlu9mnx
dCGkjR2hCdQGAGcOvYg12pl0wmO8ziVa/ZSFV2hBMKKRvV/jxsVfvWN2MbMBGj2z4RtsGSBvAOjz
vWRcfRXuIkcc/OUYYd9q2H6FrP+IrU49HXKXBRio8a7NdeEMugQCeiI+Ld0WrYyn3kMay2SJaN5g
gMFBO4luLAxeNIGjAMUa9j2hfcGLjnTa7M47GM/64rZTqHrN5mDdd3wtx3o6QoCQm86Hs4GPKkcP
Pno2K2ZlrPqrUMvOAyCuDD2Ns3vFulYRAEK0KTDrGR42nngH5F0ljlc94oTtB6KKNiYimbT3NKjl
YjnBJxSduNt+EHqC//n8RhsMmcLsl+mukUoBSOxw2R0mrBksqs6NBcp8GKcsoH3Jt2q/bf/C7Shc
dRxB8Ys5RpM0P7vaO3qifY9bDIfiSnWcia3OmAdCh5pPZxBHzqcH7jQfqlUvsE0s6vZO2UT+O1qB
bJy7fIhOlmSvGEwOaAdy2AufN+/IRbRzsSUCnUsSDB0M+jjm+RgXp70Ljf4F4Xauwm+EZCSyxiC2
PWw2G4DPwEGS1mVfjwnYQGj0QNM2wMZk4nngKxZ/SjYiEdnh1Enj/2rr1OOFFfhWws3LWoNGoJvf
iOY8mee2GAzAdtt6XwYA2hPOVeMhTLhHcWjKvply5mPSHMEnRR4M5drDzA7xMhctBOXGjI8t9BrG
hdIgat78TZWN2H5cFuXtYCcdRSibfgtWuww6YHpzd7LR1Dk41FNkJdFITxJN7EIAlRLY7U2JsQFU
RSOYShhVw0q/Hd9tvLc2pM36IQ5ZxrmTOaGDuvll+txBcWd1vk79YazUebnbgAE4EBCsGLdk42UG
8EcNQ11LkVyfePxBzp8u8QFfwVV12b6iFbKmJUhhMQuU1jrGQFLZN9nA7ih0pCsCGfG7aTeLQGjw
2t1zzfY9sx7GsDp6PuDVfowxPPN0FjpT1pjGgHkcctusGAiftRat42QdCDqMT1CnmEu8wZWvHo9+
KFPpORkJ4do7fEX9UrQueKM+sWt6adf5D7f5oY6ASW5jJiZIYjw0yP2BD+xQx/wFLSm2MGawlKF3
HWMCOhZQ7FrfBnbCi3Xt0FcB9U9tDqDMXBZ/1wb2CelA4J5ICu+NnFQgvEbMwp7aTQrnnQDDaOuD
rOAEu8EmvF9fo/5ftNYpWAnAiqW1HrmNJOi5AKqUTFVTBPOEyXDM1mm4NQTfHLBkWl3c4QpcP5nl
ns8E5bbLzILEY/Lb3p+GKwtU4JT0TVoDzXL+bfR9iSQgLJLpcUDbCS4UnjGj/064gfrITlyf/00j
CoD3DLFh5oYULtU+VP24UWScBdb2MFH9PTRkPxFTTL5KhCBPxBsfSEBAgaGCjgzKLQEYZN3HEL0M
Hbao3P3Udnt4AmIrrtlBeepns7SCbOFxOfToWAmBKgb6oGg9VnDhDSnfW1Wc6ZnnELZAPAbaagGi
xsif6c4Y/i6NcFCTFxxkKFkQWMo3WlInOvBwzlD3X2usoCrPpNv8S9FfsgpaNyve11g3x/4SBqQt
abFV46i/MHyvOpp1o0yhvU70xBJEiaQanUuMJnfs4xK+EFiDD3+2yf6uO/hZV09OPACygKt2u6Qk
xjVNxaWZ4sMCBZvUUOdC9T6Oqgix0s8BQK7Cj/DSwFKTx2lHqyyoAYjOzlMEHmal3pRWg3eotyHj
kVP6gTg1QKATr3EhfFw+SD2f4RMGVZdIPdJcLItD4qZRzZ2whMrtBeqWY6gC9DkqW/HfGsR/twUp
KAtATySvAlSE8Z3z5diBHFqdd4+6ByxyZZYIM76QZOhhBw1+dGVHCWa4xcW/RmhHsBDUB/zgeGFu
r125YZESYmCMN1B8pPOEl65d+2Sp24Q6KKRCFbHdZxhZ81AOkN0geKR+hxAG4BAYquboAW50PQj4
tilrpdrdg6zpFmP6AWgxDxniLE9krhCs4z5pd+OAkseSKhQ39BGVgsjHDjB60HTxEAnM20sXTjmy
qjPAChko/aIDou7hKeJGSWIbtzH7pBYw9xVWCtBRTrVdikWjxYg/nP4f8ZCmM8ZXrM1BJHOzjUhh
953L+G3EiV71a9M+OrY5cUAKDYxYR1N6I9p+q5v2JvQy0/APGUCGKSC3GPEvLDd31ZBWHCRb81Pj
Y2ktSuzDJCrY8gAtrj/ZO90+RcsJ1HPe3KE0qbM7zwvkasfk+mwtD2IgaRUHmeV6O/h05LWPggga
gE0Lhr2o20e2+yI8+2bZ/Nn29LlDOIZuQNsvkvyOlU/2wkRX3/dgDaWwzbhGWH0C5OsuYaY92CnW
JGExfMbvkfO17+LIwk0y9MzNpxZUN6hEPUD12Q1c7ABYX5Nv78Om+UHBvWEcHtArC7aDev3AK/Uv
cvqL5t1llZha66kfE6/rAZDU0xcFWoyY9IwykfetfQvEFUqeg6swqtWydCKIQbEu9S/onBwg8y6c
kKHW4tjY4ijRZqOclyI2uQuQww1hK9RAvoSMXS+WwG46kWz3nWgf/YBo6kvvTU9U0puNJSQVinPN
3X8UWhOJWkPjN2/1Hh2w4mPdXblAnMg4lXaMxzf2hccZqLYR9H4D/Zp7C+SFE/1kjfEx7KLcCt4R
FnqgMbLOdZc6640OZ/hQH4YZ8wXCkmMM29CvHBWqEUKxywlVv4eobgZHLfkKCLu76x+ASwY/zoLy
NwKiw8gl7wNR/1Y1plg51rpVhDDkYL8IemyNm60UJzM6qNp66j2FPRosumCdDsRPqnuW1fF7vKjH
KJw/BkBjI6SSC54BgyhK1TBumaCYRMZ4M28Z+JS0nT4NJht2J4xmiGUNzYxVoavUR/iwp4Cnk3hC
1MIW5wETr3GtIWw0CXO6lIZtqYhJB92eW8tLBdqCUQD2DZblABE9gYXHUg6MZ8ZDr9oDbwKDlvY9
kp1xo1Y9v62h2DchfDwDRIWK2kOUJxuPYFvhbDjmTCBuSiCpdNlKSIqy2puzDX2VF8L4hk8n6DUz
wy+OopeqhnlwP9AXXID7tvOSKnjQHTu43VpADwBdojz1yAuqoJzqkYs098XAMQwQRHNMLE58yZ/7
LjqzbrqGFYDg7nuAxYS0WIZ+9g/gxIlu7Vsl4qurTlLwAL7L7NaA5AviQaVQTMCGaOEHX0E0G9uI
lO4j6xRrzJUxssjGK5aLD3CKLpsYsm17gVhZ/JKmB0EBhmUjGVRo0HvRIgLFs465QLM7+O0Ra3QF
BcSoI/8UxDDmH53XRbWFJaLUDv2rqbx/XS9vdNXXDhoBaauy0/xJefNlIjqDGdlTPLMvBJheq3Z+
gHtkldg21Ldmc8CW65Khi+OQgckwPEtcBgEHucPQ21St25VDU3/WuAnQb/5hAfGkXZDfDpkAhNNl
S+xBiVJiuQDaRRcOQYuEShbgsuVU58WjD74cH6l/ZymjsKgciGxlCJ7EZfhN6qtLkGDWaDRF4wF7
NUm8uekYtuhW/Aq4PNbSzJLN/qvugYqPuDrNBJ802r/3mCqJ8VEgp+eAmdeq6b+M3T1H1pZ0NX+I
F1YOJsw7LOaGV8IZmGGQb/aa3C3xBNpF2plcV/TVJw4G0DMwpGLG0k+FPYdYk8dB31kzyCoNdEDV
+oaM4Orc1/wbsYA3jlxYqDF74OvRA7AtHB8CLkS2z0bO+zXcLm6zdB+BwrtQt5tJImMKFbmg8r31
Ui3CSuoQSIyJajeDShcdwFzv9YQDeQeA7CXiwKYqcWjiIbSTwaPD3oXSO7V6J0iXzZZvwVz7F4nL
rfC6FQbAllc9MSSEIw7Xtk/rtl1rqzuGbrUj/fjbEnlqI1tl1cIlACXn0fGtzOJ36ypVlaKlwAOq
GrPvLE7xBt80z4WUTzT0b6hwsGk/HroFCwmQSiSzxjvkLpwh1q/z8o03wxFYzqUJo08sixwhy7rR
GEpXPOVmH87uANNtM6bhXP1T7nICdoH3Zej3Ooh++4jstlAP6P1IBCoLSLa73SHwyFvTFSMYIudM
4kqVxx4233pyq7wYyw8VNLtCQDTHNVa861GhW6zYz9ph6QL87WGDK/BzsDngKdotPkwyOtbIZ600
tDwrlBrQnn5ii+RVG3jVGdFk9Yqb2d/ImTp1WdXqdcWUolw0CJzwdwj03/UCSUQrrqQLn1Ys/yH/
HMm8AmU2thBrAjY3DRnEGwPDWAjrPbwEFcT5GvrRnerGK4FJ+8GvJuDlo3OyF2jNG+isXUSqJZDF
Y7qbjn1DoZ911vtyUv2mbSvtRvZhD/9v2lw1fMexiwZFA2jlvAWkgEG9mk6NDq3XdiZwmfTxaHX8
j9o9nnMPEtpzMIcxh74jgeFtmEYLJLD6hUkkbing4U+hJc0tHCKVQx8ogG1jdDc9SnjSd4SrvGsc
GziuY4uf2Wb8HHJP4f1Fzq1sIIrkMfaiEpczYDECauJww99WG5J4QZVPD0HvATsDVkpSRyp8JVXD
UUlEFI0fStnz4wTtH5Teuzoe/vqx+eHt9shc1KkBl34GPOKxMdWhje53glAv3QwGblnBxMQVoLjK
6U0ZRQEAGqdhu6hujqsPtpy5LxWBwjjw2F/dzlsitPcsNJ6LxfrlnqyJdhAKjF3oV4WAFHGK4PAz
6/2ggSsp/gYhz0GQ6gpryNJvXrvavRAyl84IScMaQSsD+PmKIwtPQ0hI7f84Oo/lyHEgiH4RI+hA
c21v1EZSy14YMiNa0JMg8fX7eq87O0bdJFCV9TIL5wrALz3L+xx/JoxLB16MguIKIjtdTFXyYETl
KWOhGE6bnjejEN0+mvpt66vfavpUE1b49hI73VLOdCThUebhBp8gwZprsxyX9fweZyhr+mOcCF5h
euQP2TqazG+fNZRBnj9kAROIyl8VSfiuSr6EcVbjgysU03b/2VLlUnOfzab3SIm2vtvgsOgnnEx6
Y1mcAzgOHyAeLrHFEJ4bi2Jv2chsGVfD1Yj7RzCqvQntUWPCGq2MpkKv4FG+W90/pxjfUsVhp/Ng
51TluUuE2GYVfDsnT3e670BZeIa3sUZkiISUl43qhbeY0pn5FAmVdBkGD7NOnOYQAj4OFq8uXb4J
9T6yA/CaCs5h7bnTss7bQ3I396Y+ryALoj4Se2LLc753bPxZsU1WWxGrPzcCEMhAGFxg9KxnJ4Pp
UMnLSzkz1Cew+hR3wUviBg9jnIXbUCIBDgWViNsNKyBwBnOmBzDCv3ZtQj0tx6n+7f3kOJnhvhhz
ir5svAz8NuqlbOcLXp5IqJc5YUaaO8W70TlH03Pf2aExryYDf0BLCxVFwbmRmk1PbfJGf1CsDX3/
z0WxL6y2h4XNGfq4abazccstZ/CEVdjrNTjttk1xEkociosuzbNHwwt3okExNPAw5a4xbSuCrvej
X1nLUUIyMeHI/GJ48hsHAsBgp2A5G1uPY5mja7BfpymHyTB8fQhqYa8nJaJrwqb2o9lM7q7rpg+R
iIcg6tCjyu+xSnbCrYcF2XDByqly3Kd1T8etzD1ZLLAI+Qxwhw3fMIO/uLNvagIvcZ2mPmMDDI5j
6f+1JQYqfA0k3xa5jwkofC9zKLMC+HGhuJoLJ+iWmcPDZ+nCWzSmIkwmC14m5cRcA04G0Nqf50z5
n0rr4k631DtclqhZd1mG0BRjF8DKLdEQ0fC86YlajTJlcI5xxZXrxajzYH1U55T8i2LOLoYZgqrM
oOdtNO8HwK/VUHngPNQfZBx8ukH2jxUS+6z03nQuPtgHJn5MzuSFw6LL84TsRaPFZlQNPxc67c9U
yWqZz/FM1UzkSVXIaDPgl9vYbt8AkmU/REdgzwABZXi84wn71zsdt09RwhJ7/i7N5nNcKvQtdoIt
m9C8pYEZr0Old3VVq6WRAcw5SXgLgvFFde5xpkWaGmAbqI6Fg1/GH+KvLJ1XvclEbXbwY5V4bE1X
3Qqk46gZPgrfEZyf7bqc5SZpw0dfliu/T3eDVkevA5uoimnb4LhDOebUG0DhB60PZmteMHnAHsLR
+tkev+qxzJIRKyI9XCSPRiueZpYsLwcZ7FqX+3LKqx0rgdnYpsyb0yC3JPbYrE23+mvsxlw0nnK/
cryIiJpGuyqVPhjZ9N1pok5Cb9qz1zNaqgwiJa7FuMMHmq/bITPoB3j7kqrumMfH7zD6rx5n7TLM
EaoHfelHCfluljwMxfzr4chAHLxnf3joYTTD8c5rqvgiYEUe8jnxln7p90h6dXZOADAWRteIRxPr
3bVRrnpPcrItUuk9Gwb+NSkEQloWpIi3qT5kNTOMe6QqThJpLPMwHXhYmhcp9E7U3Mx+BZwawlDY
kjHtnGSXMRnrVednZ6h9b2mMSb8eBYFikhpralCYSpOpRSD2dmPUADgmcqqn4LVkjzAN8SeYh4kp
lq9tCHGSeXW8C2tNZDseEyAt588NvY2LswW4lJ8YUQAptS6bddRMw8qyyfDMu/YzKuq/wbafXXWH
TgN+pQpXgSmOs2q3sTnXuEmbeUHyKNe34Es2UgccrzobXbIf4/nkzBzQZvgvVvYEBIKRd0gdPhcv
pjJoWlID/K+BLb5LgoxCEmJTXDcGE9yCLijVyW+vsaenwQjC6fXH2stLBO/YWgRd7z10HZT5VA/G
EmA0/cC5mqy8CPdEXFvXYqz9M4HuxbqqSOEPOhonwG7SUBs8ELyBxbkQCjJbt2vTim4sgCkomJMQ
cSPFq4hrxMxp+pxk3bnt01TP+8S3rnGbCgaKYocf/dhCj6yDJMSN0Bv7sATD0VWHhbM7g3YyOnRX
dj9tkjQ9ZpLbtCwszZ6h6ljX80F309VOcX/KKFoPuocDQIbV+dlrCmQb9zhZCb1HB3Rm4/tsbIyG
snibCKSmHcbMxQem+Ch6bLgTCBXBCOYr/0ywtepSN9WpDYstM8QfJykfYgNtuXVymyY/Os4ElayS
2fiNx+6pNu5fo129q0aJZT44uJn9dZA2pwDuCPppk8TZzfX8/eQXX5UNuxMkzr+oUIdQqDvQb+6M
wNznenz1GY8vsKWBEDJVp+Vrqfj6hgmvjzH70hbZ/Dk6eJX5hrlSoGQ7BQksmIOFnjP8yDh3tlmC
ljso90Jr4XqLtGX+Ryde3VQy0OxI10cr8sHFJp2u83ZUC5DLecc8KtpGqREdGt+Dm5kk6AZ31rII
vY7dZgOlZKNq/4keB7STFQk4M/LQfCo8u1j32eAypLbjN2UrY4c/t3pKDR0wC89MtF4DlPM+Hx/g
avzGT96VzrMTXCQ/r8E/OhaReaCNSLZQVWxRK7tsHygL5HMYFLMlyNB1FlYUAti9Ubz8KbqYvDub
yJ+o/+eE6xINrSF6J+/dV+0OKCsI2vKbTqcy1paKeE5N41WRV2SWwln6mBhlLf5ffCJXtgP8UQLn
niy4mAfdjN1XLkqSd2UPeGdn8I2mDzXTtYm3NlwKI+LlzAW3S6p4/7Pup6/rJ0nU2RO0g3uqlBuc
HHxvi175KllIMnywj42EFYVjGn81nWl/iaGFR4VZ2xWEvbNkfR4/5sbrzmXjiY/OYwjl1lP5YFQq
uJa1P6KN6nDJRs9pkQJyPCZj2eNZzINHNymI2wjncFsXhrW1i+C3Kci/ZJzL9X8frvusr17NmuBw
WUt1IdScwWMfVEdb9OaiK5v4EESR/HAUj7ljCJdOMa53yvaqdTfNlr2KHX960rGVvQhyiDyAP8zj
zTTnDB35C7B403GqWd11PGKjB9VvVQeZZshw3HYe8lg8MkVJGqW3kw7Uweo7+8VuVLhpDQGg303u
muKANIves87suUemq8KzFaIfM89MW1DFvJAEmYiw4l7DvB/qfH4y3bKFG43tCxYZ5I3WwoSTTuWh
IerhOrT4Ilf8XvHEu+M8Wm3Z/SnXH54IgEgmdhw36Wvhqv7WRq6Fx3FuikUW9OYLEQAJorYKnktM
+Ee2U6rlPHXM1W12aGOdCMR6Ghkc8Lj2O5v9n1vX8PNLKyxnF0vXPUkczICglGAiGF3kZ23hSI0s
qX+5175gLO1sybYYeMrCMMLb0KX23svbHnsNsMqyaMZwg3sXsKeJnBOlgnOy5gTcAuuD6LeAzDFo
Uq30a21GlNJBOKJ2DmKZOF66dHSYnd1osCD1VDZRP3nZNVYY8PvJytJjMHvVvoVf2xQ511KpBYHE
UZxRndfIDB6LFNcNZkzAuiHZIU0hhsdtNL432seyYpuU9pWmCsRpwhIwJ1XWWicVlK/LntCVb3RW
s3JSxNLy/r+2k9/d/Fb2736vO/xqLq7nxeQzjKV3GYn5oSXxvgeWL3ZcBbo8Szw4ZEhMiqJGswbO
a8OcWIaacZZvNiyfGwpGjEPaf4u+4CnGSMaJOMET0WTASrMgloS/JMoxb2Okxu+YGZt0ZnSwYOmR
a4NQMSeTRkTyBi28t5BeZr6Wqoz3aehG2SofEob+kfKO0hmNrUjYIiu6vD7OnYExR3sOB0Hu7ikH
p8fKUvmeDepJDKTsRDiUylR+2d7AdKfNAXtlzXVZyZ4um7oT52gXMd2pCjD+kZsJX1xfAalb7lds
ONbnXHDSlrBMlOzt8ILIlzyIKAAJCtB/2jjqDqZAEpymqvlilY58jKuxeplNQk1cNqQwTprIYCY9
Pl4UwPcH7rhy7xjjryQX5yXpzPyrm2ynPM0iNy92mNFjkrhIDkQ4i1/7ccpbcU06us3WMhPYq3RD
/fbk9GN1HGQZLA1Sf5ZZa3bHuUBJHKa+PoiKf7RBnOnQP9lZeBaldQ2dmi6hOpnZSAHf6WffnbCl
2dc0Q7LP/OTBMvW6rRUSNeUv23j+tRrNumvzs8DKv5j5OtFg8ksfmfsqTfaSwIPF7KVIm51YJ4P4
dYv5jALzV1XOq9cLujceSSVuQTPwZQ4M671qlUzu2VPiPcTqurTS6rfImiOD2oPPBjOUv40n572v
hVzo1r0zpjUp+FrceulP6GzdC1DLxZ8o+bvGmBlCcBt1qkUMZKHV2r7nbiSzixMpsh+7pMgPZB9B
w6RSLtvM/MrnWUIv2ZeqFXvuL0hnkxFgOg1bO+8ehNXd5wfj0+wz7m7qijveK445UvBeK6RgBZvF
MzkNe6cHhEmFpFXI9SKqeVZ7We5UDcteG4jvIqi3Q1OeSUFbz2Z+8KGRht56lmQPykG+qCp6xEGI
v7PdO4PPHx0+N1VwrDnA3DF8CxLobduHBVW2f8w9fxtM2Y3URNhWm1PN94mPVZ6zc6hz8O4gB+Z/
yBSbYvD3bsJfOOYGNHmzn21jP+fFVkj1xzBhnw3D4zwxP5snjmTPf7Tz6ifwgZKiGj6L3I2lIf7P
QjlnJDYVVkZGRapf3TR87ktaeSaID3PhMXayuaB8ubYGdfHHtlkQvYQwFxVAOi7Kfe3/o0Bl2axn
bQQujqiIn7IwugZJwQRMuveADrvZxAF+W1GP9aIygy9kXmwAyMPv3ey2x6DINjrhriXraUFnG6wq
PxgPYxwetS3j46SsA4025ktaTCJglt1AjBVdeYZEjCR17Cyk3CJ+L3X+DeRDB9ZepHZ2IEbnFN8L
zgAvBsHFsOeF7T+b3I67Ff7JmLJik+H0IFYpelGNuWps7GrWJJ+Ktn1iCFIuah0jfI3+d5qpn6rx
9mZSxBsvC3lcspBmpz8HKibG3vcw0oc3dLIQ/wqFdhQcnRTtcgAx6fT0mxnxKaJKNeccfrFhPsZQ
IHT6Zy2KT0u2ZCqF6PvS2EUYdO24u0EOvkS1uUeoWWIHfBAmBKtjUxiY9zbO6vl+GrA6ybeX4DHg
JnM9fSxCC22kM+q9QVFBzsi4TiNMCymZciQTK4Idu53TNFccQ8bWxfC9aIeAy0hnE/IBsTOFMH9j
dhkzdcCdlMYvsaovxGix/XZMtyq1P32rvom8oI5g+j7GvzRgDP8YqxJN9oTYg0aSpMvUyRjZDyaJ
eRHBM5ZP2H8+xU/NfVMNCmycm/wIpikWbWLe3KA8z6FeenW9daPwYE3eY4+bXAoJamRPb9VovtVN
tGN52dLusutY6w86/U3m6HUR4M3BRW9BEzhVscoSctarCXAjefKqYa8ccRu78D31aQX7ThzmEXtX
046X2U0297CvCUqi8FMWAvK2me1bZRC6kXYQMRh99qURuRv2I1618C8g5tAEoweREsaY1vulB6kW
QVtFEk9Y9Tt049oH4ouyowy+bVi5mpyeJP3XtO8swz613ueU7W2EQjcO17L1uNTxZU4RVdSfV5vH
Znys+JShlyPvLQ+elUelhg+E4vthqPzF3SKEOvCI7WDRFuwKF6sh+rObJ60ipKl5PXh8OVC2TfYF
WbTSmHzi6Mi4k7vAWjNb8Pp0W8X+MimHpWyfY7Nej1Jx89OFeHI3R8zNIAnLAlwpvF+SKXobHUb/
lXPtJ/5GSgQ0j9QgMGaSfWbGkiMAzmDM16ZoaJ+Bs8PgkU58of1Puwq2QWuviX3/FLk4etAfyfhX
RA8MBVbEzIj2OozMIcWrbKyDb9+M8Q8pbcDO5yTOupSgo8yCCU5esKhyOSApB+K7b9WGLAgY6Z+a
4DHSW5Is2Aj7VuLXFITBRuR6OQxJJ6wE4xQ8V0BRXQK3BXdu47dxMGk65i3uwKKj7zpFTrYcMjEo
PBWjCx+0P1TAGK1mTvyeGPVxtKslHcdLzKg8N0gZjFPSQgeynMBL7vPz1C7/BoiuQC5mCwCmYvuG
2S9D5zuHU2o84GScPwxgBNllGRl3YUrdlU/ofhWN0JdPm54aw4WVoFCHxN38q4ri2NZvoifAtDRX
rrROmXMpAf+SZGOHD714t0bEI+d9xlaI8+TOQDOVoS3KA9i6e1IHIH4QIr+G+xQP/Jwgm4fZurOu
5IosTdcDcHeRgtRWq0tePDZWvG8mFngEr9UsVhkPcx2TxXIXKkmoSZMB0cU7JqNz8x1Ym5hYoSm7
6Njjp4v4A98iO1zzFn7Vo3EiinCdy/jQOcEl7Yi55POobWzR45Mx2EvPBucvOrw5em3FF2XiDuQO
rTELWXIzuIJhdwUT3TM8w4eTz9u06a6lC4idaJZGJJc+eByG99r+QhV7wFuHCVFtOIoJ8nlz2k+d
nBLj15veakuvHQ+didFHcadRu+iq8gZ7bLUUPgk3HV6oyaJwYXg5Z8wQMsXGEuTGaFoRNtsMj3nq
LOf6I5HncRCnAaBnjmELohO600pO57G4kWO45MJE/HsNzAgzmrUOqqeQqi9qxRkwN15kiX3JXOeM
bLbqowAQtSR/Tiya5NxEPn3FcyzfI5QyhHoX7op7Sfu/lvUyFxgdmMObzQHXzyIZfrusWYnhscsv
nvXl8Ut9+RaLdlVnfxm2jagtNspbS6Uw3IhNCuI4lG+ByndOepPs+pXhV5qQ624W+2h2F4aygNH3
6eQtNE+zOTI2wvRlSJtq8CKlRxH2BlZOPClPMlvUvHI5WRNwL766ieUu7UvgX4b0V8IBdjwz7fSb
VMcqwGtOwQwVYhaXccacyzo5ifIfQSC59R9j1WXj4rE4DLATneZzKzHZQGbFBOXWIz7mpgF/vrp8
TDG24lL0P33MX5q7i66lNmzKNSUS4l1GPke6KMlJ64oV0huOTqz28rd2fmRD0GR5LpzhVfmQic8T
s7aW99IxWPjl76uQOq7aCROInNAuXS5n+Tj7P4H9o+8sBTfk3D5YnQf+YjzI+9VGu+A3/wihvc9O
tqGmVCVeu58zApBsdlBbZ8txFwpJQXMQlYm1q+ZgJwJr4yPspDjD2uqVfBLcQAs537z6VDIGzzil
UXSaNHicZPeOaMwUcSby5T0ik3NibmjEMIvmuyGwtdszczGPkSrrfWb8MVwPTYt7bn5k39cdfFuV
+bPB3KokFqclzcyxrwnDCA/D9RSv7u7vOXwvxA+k3hpGbmnOxJqpjxErd2vebIvhgr3OKkUaGViJ
Ha36lNvAwl3kqq4+MJd2UexcqFtTP7Rh99QDau2qNvuu/19PVzIr0EjG+aNq3Zvh2V+awSUpGNWv
MKOvZECD6yL1bZrdZzEhkhcW93a+F6W3K8RHG7FVke9UFy918Up08oEeHKjSWbf4+8aU1sn757DB
vHxPy48Im4hp9+ipT5h8wOlPFb5XBuEra3yR5kg6kE+A3XlozwqPr0zHtVWfHP0yze/ThHtZwJbb
Gg9l8aCy7qFjNoR9E1ElZyGhEWwaHAJ9mh+IPKpWc85TgByGQOOI69xyRehmWhh4ImoogJRg3YGb
vYkbYsnl21wYVzsJzzAnEAqAT030MDseT4e2SQdUYOTipL1okyCJlWZ8Tcvq6jvReUyC97x2cUs2
7q4w073lmysMihunDb4xp63DKriAVPA4o1S28TMgwb42x207dWdDVscyLleumZ5MRoLDFKx9rV5s
B/9byTh76VsSXSjlEkPsSZlJ6atvcWik3UCJKtYxxTGnwPivV/JoJTWGsM49xxZng3LGtwQJYdHb
Cq+DgShKbCvae9KueyPZWmVxxe6yFq6iiaLaqUfn0A88ad20G9qKOY3v/NRxkmwhQpeuH16VTbfS
CB8TwUzKqO285AkdJ0kSQUfEwNwlL7L3XuPQeial8Rc1lSJXbXMz26SGvUnc7OBIdF4jUONqivKH
eRj3zGFOMoM2zozHrK+uiXbO2Vzd3Ezvm/uUyRldCtYpvRVWuTeKlCovRg7hSd2md+WhSh4Zx1/I
4bkQtImBkDZNjuLJrfzHNu4eKzf+IQ70S8fZM5NL4pzrbRznZzbS/2G7wZjgW+cybS5hD/9PCkI6
5NHaNMo/Mv9/1DilBOeAqAgxf/u1lS3HsCvWtHJX7dg48RoCEwRpXlrpbIn81ZF7mxAE0mNUdfZ8
xLvcvJOykgwb2/qRhXyB84MCLvtuoSyCe6sImqCffslAQeJ0GxxXtvUp724T4oR2fpuSYghkEvs0
A+g1vD2p58GM02o6A261nKQrPAfdxTISHMGDOgwsn1i6jr5g74Ceb7dWMXxPqXEjIA0nURGDzAQW
m2yIU/pqK4rOlTHgtwUTek+L2AenBb/4hGyyT3Xo2Zeh5ypIIeh2SKHJMXIsmOo6Q+eDkl/rBu85
B0duXZJsqLBNGwamsPTi9yaRv6p/jrvpS8sUF151GJz8X+xXj/xJOAhoGJUu301ggSTomTPkI5ZA
hz+oOmVZQZhAadxMus8Nrjn7oY19TqKAeZ7pPNi23S4cm+xVy/ADzBPjP08gLzPSC9hpY9nrMRf7
TE4B1bF80wqHep7gHTCzXK3ZNWQtqzYYNkJBoTYBtVVqq5Waq0dr9BZt2/2MUJNd0D0ZhR2fErvj
p/QZRlqVQ3ba2B9xWH2kkzxPDjE/pQP3baWEEVsoRJHA2qCn98kFXE7c4UWkZCf16GDLoOFiHpMK
QSEGHLXyel6VroayKNzXojdeeDs+UjHtskgIYhHAnZhA+SvhTwzZVGachMrThyomnGflqoFFTIZl
X8iWZTYdxBBHHSFoiaE+PdM31vA94NKt1f4kojFZnmlYYrqUNYm4p24uqUrpOndEILjbRDn9Acmr
/LY9PZC21OaH1pHhqWmr9MahYaySmiSVPkldpH3mfaojMa0eGgBkt4O8MXEmGhxz58FJqSj7GO44
seeb22dxyQ9o/pZuM9wV0lT8OUU/sQaozsB2rOTeNERI4RuSSjgneh2I5moAnWC0i0cSgPq64KBR
FntaQtGpep8HwNDw+3AEdQOrtqqaqtFkO+pswLNLgImqGtxPLYffLwPCBOR3YlxFDq2mbynLo5v3
5QlHjXzKKsg5v+2qXQpmu0SOrne4AkjKA/9+8/tEX+fKqz+bjp2VaMiALWCieB5jchuiuPuWc/8T
yowlQAkIvNMTHh1FI13F5O/MHFCoH2qa8ehfo6eTCiAEuhzRzAjfktTfdSMaW+bubKlezFHvBkGr
GDF9WNU1I9qec3/fRVi6UB7bRZySsiVS/4AwDpHKm2zrS9L6DxFAq+12XAC8HNRd7smhX8q1vM1G
trFagF/e385Sez8xto5tn2yWJi+dWmCD8wJ1Ts30y89xuUVav40R8u8on6L7dV46zOX9ELRXEoUK
knlImNeiI3QYXbOpeAu4Mg8R2NS8sGQYkJLg3uzS9eik+tdy5EiiD1sZxby1RtbrCGqaaEg+sS+R
meEefCMn3S9ds2jsoQ3eg4ZObgh+lTVjOJ09uno7WWHCXhl4Z1bcAkRsVAz1bTG9RJP4aVCKk1I/
93H66ggUITMlLTtfBoN8qwnpYbZ1LI3pwhGKl8q3N2nczGtHe8YutPyYgAs8r05TtTvtz/ib3KlY
Yat6zobxqfOi9yqv8dVMJ8eIrkWh8kXQ9oD/LMlY6Tb84mp6jp0cyuWdXQibrLS3sp92WIAU+ePt
pvXKdGkZ5kmkCrWJ39+U0zWAp3SFjQ5by703FdalM4Zyk3LK4gDEAJ8MhYVlBliDXMXd1JOmMqcP
ISVWC9EV5sVvO7E4FfIsiduzW2Nu9zoGssa8nsvkY7CcfwQAIpYQXaiJHvC6VZYykCBOaUi3U/Iq
cYX4Y8HhYm7VGLx7U3npBKvNK1N2uMUNEjb6LziMT7uL6GCso2m5W2OKmOrZ84b50cpo9e6uLzi1
8VS4IwN2siMam2ujkdZWQjAo/9eGAxdNk556bnV7dF48F0/DXfLpzfyUNjn5UgY2Ia7ElyapXxpF
z9wV9bX3GITCFV5ECl0piZFaREH2oE25sbG0cIZmD6puzxZK6qIsbCgGwk9JXfzMjfHMNuNmTRJl
uRrlw3DP5vSdE6GBR6sNN3FZ7eqZaYIr9ENuBsdQU2Km4abw5aaS3kufVp/ASfECGeI68AVmuG2t
Wb/raMSSxjA0nI957h2NejyUTbC1CE6XFfBH4+CN1PvO9O4ounGKZ3/rEwnpIIg3JkY+3oRGwHSR
Wt/G+y5kbkm+icz1qnZYtNW0e88nACIJsASmuRVvejd7suLiuRyTeaGqziEjpmN7IlEYLFPnE6Vj
sqN12XRbJx8QIO+0IJM9Y8E8mmgM+9r63t4usRQN3ipXrOyTxrm11JqA6MVIDqkQ47Gvs1sc+eup
C5y93+j7rbJtxlwCRRLzrm3u7pbskNb518zG2cVwZGC0wetEGxPPmBy6zn/JRPNV+uHX2Or7hOjR
rBLC6aT8nkrvg4rahUGkVZaEN6x9QEFewxYnWtbNC6Zdapk3fMtWqh902JwNdD3CfeeT3xUjJXVr
4+FSKG4S9HdWrEKbibIr9MBCMrNau1HwOsT51h3UvpfdwStyRtpm9VLS+ZbxPX8DsnO06+fa6nat
8MiParBgkoD+aBnFM7lU+9QuKuBH5xgN0YX8XnoLU4lzi2i79XxCVhSRiJg2mZoac34J4/7J8oed
Eafqi9QLD0WD+ZNqwg9XNw7hf6kDFS9zxin2ZxTOBNpm40Kr+mNs8lselQCywrolPstTYPL8hbDV
U89A8ermhr/NVIT9j+jvcCLuzC6NUxlI1KrIK7fEIFlvk92xuIHspWQxp+I+oJMa9A0pPgNyjA2X
FBzZHKag4dI0jfBKWoSo0SmlZRxUA2CzUr5ZfifjfU7HIkljejUrzQMeZQAVRLR3u7TqecQyt83Q
erFbk1fhstl4EXc4U98dMTkT+Jq2qk0VWfymlojTD1kUIU7/uPdWphw8Uk5JCP7V2hh3BRP+jyzK
EmL5Y19+m06GC5UjnQVHeHWj9zYpzb9ONGF9yK17ro7utcn4IMJyIPzixYwnrIoGztciVNkWDZpY
zLK8v9pEuI99Blw6T+YQnZjnN3KXE2i171r4LM9LrAWLNSilfTIl9ETeHzGE5a6kWiCrkKQXkhuK
lcxnQI6OGTixgMVTLvxgS9ZYcDQKZa69YTZPtpWxvTma8m1NSN3KagF7jZkUD6xQRrcJe9TxFnzq
NGkXhHQkSsdPJQlOjp3tHXSsb6kn916Om8uqH//FwPOBE9G/hmyMeJjwhNxa36z/CdaXcpHUcudm
dX+ksCHWudjmWr2PVFSE6nvTLUI2oM/Of/I+f+n68Oz7+HIbOyUyh8xB1kjFpzqTt2yKfrK4d9ex
rYj6nWsEB4waVKMvGFiCk5n01sqrSrUknYIquWdBIxG2LHRSDEabe8h/YWPDtuv5qbsnkxdNsiEx
9DOqOvrTkQ50aIL2OeU9XRHE8lVB6KJ4zl+FybXf8N1AeEblDgdngTmROCGfHXwYnUq2dGiIYEsT
jedmlb1QITYlkz099xf+anfMyQH7vmvZXNqGsiCdeJViGyMnTf5vN6TmHrfqo01my77p7VeEZHZR
mAygKnQhl7z0Xvak45Oujr1JdZxuFqufA8g2Fq6YJAEk35QB47qW4pwzB18IVZYHYZVvrXJ79CiJ
n3IY6402AISqWuaL1IshsIbxs0ZbWIq5fMX+4wCisoIsqTPCdNIUDofRAK8gUMX/JukmJbWixPhH
YrbqcP3NKUnGaS0/0yn5ViXu6UGHchdMOV5NlyyHOifx4D/Szmw3bmRZ1y+0CXAebmtglWRZsyzZ
N4Qt25znmU9/PnrhtEop7uJur0Y30ECjHZXJzMjIyH+o5TzhZhg8awl9767pYCJqhQISAO0PANDo
SCMhoj1V7LdjpORGu23bWqPCnhH1zpi8BFEyjPtEj8bLoIYpWihWfjTDHFS8lVT3PADTdNQn+3Y0
pc86V/7jWEzPGJxkx1jpOuB5ofNaqw6P3mpp0VPp1RKNMuQ3eV8axlefjovpgjYC6RBS4aAujsbD
UBso6WSxnKT7Uumr9FOIhs23pB9heFp6STGlJGp8SauINdn0do1gOt1bNXVqALAKN8kI5yUzpK71
mkvEHhEEQQwduA8eJeaMCaEoPFAu8yYK6wr1Kiw49AImopKGJoWV+QOiRsTb4/BaZsZ3KWCt1ggS
b1WL7EL2pOGlZkiUNlp1CRgbFVjQXpu2jUJOU8Bbds/NPdaC4tqvQKk7XpJ96mp/2mIYSJ/HLF3e
93nXDDDT8M3iRVcj+ka1dMFHolNT5+DwGqdEhQEvkgygx6yFydONhDAUy+jRSHomfk6zGlmOrqDT
3BoxJ3Td6eR0y/yJshrWL8rwFDf8iY0BGL+OTHxacsQc7aG+scoYDKzOLuXkfwl61qqvVz8dy2DH
TSB4EhP8p1ROL5RcLNzUBL9e678HKYGWPUzXNL6eIw31D0PVb+tc5Woew7zE18eNlcL/0XuxBuGG
prOnoM+g8E65UwLrMZQMDpGy/s17sObyzJj/cjLb+Vz1efa55AxypwIBhy6Sh22a5dYezJZx3QFa
34WZRL8ptJ91FG1REFB/eSMo6nxEt04ZkUPmVoXoJtKJOy01AbhHOlYj6ILme5oxE1U72gR+r/zm
gW9+a8uTbz0sNmRjnYiLOCrVO4suDOd+E09bUuqIEsDQmkCX6ecGBvI1JqYc28iUA0Q35Lm3HvTq
bd5342Usg0/xa4uXK7+g6YjQGcYPDkBPbKbabzkUuU+RUcgIRFpA/3SrOeZdkXxWkB79YijKQPtX
Mh/9wYu+Ghgz0WFr8ffVm+Q44Z7oVnlhP/ujlh27AOSQEvGirY+ZdK3JKRhjtsGvruIksCe+SeHV
1ec6diBwm7Vzrw/oAYZBAuvXh4Ph2VX52Ju5dckVtrzM0ca4ryobvH6vmx6AFAn1zklB+qOiA3Ff
JUlzmY7e9NlpK6Q15Ix2/ZhXvFcmY5vOsu4t5k2So5luGGgg2HIE6eAQZ5o2HFQeZb55Xj7Qjy97
7dApZgW61Gm+hCpcn21Rj/S2WxkGnCdFNNDpJfV0tQAnz5BKjEAQl0obdX6q4/XkWvdZBJQYuaur
LOHApErCGYTeqN+6RQz+3k9CLrsWgGdg2NYhDtWKEiTEQaOqzKeiBtzfGMM1Wno727CvRjXPHqfG
g17WJQr/e1VYRy+PPzeRdeEZqCXHfl7dBGMbHjldrjs5ROhoVk3IeI4kxXxPUELe08uQr/3W+YRY
OY9Pff2rsOEeB0lPnQMpA73A22ny49s8QVq4M3g80xos2eXGw9IqUK+cRP7UBvYjs385a5JlbX9n
lHAGAjsHJIpeij486qAtbDn/NBVcCPAHKtC9Bbbot1RpRQALWEt4uNK2jYdalxOztiOISHUGAa8x
1c9d6iNrPPkPkMcvWnQGuRj9hjGc7uTMfMpwbvGGNNxyXLcHGArVsfHtAv8UE/qYbN7TodEPxshU
xcagfpOCOEe2vmmOdAIu4HrALM4i3MU0CQUHsDsIGXnflGKcfnVNjzfREIQ9Vx6EpXrPyI4SOeg+
zEr1IdL78WhaY/Jbj4waxpzGFtv2VQixL9Diy3ZSmHwpVK+kuOyvNT9z7nKrxOwxqHWERUCa085H
EBjGkd9Scg9qDCxihIAfcufdjfUwbrvWjoAJoXs9g+GeOkvR79D7Nb4PvUfRI+d+wTNpYeXa9ZAU
9Uui1w1QIGlSOZal6dZobPXYgBym8rVjv6FDnyi3PfrHe1Vt9AdF7ai8R4P3FzZBUaDt4HvPepRl
3pF7RXSYCtu862yzd/0Q/SKpVIPrZkqrnY369B7Mf/ei4UMHoriTmztYddZnJtDf+VJuxntF9rXL
qvVlDwnuEkxsPJJZaS9mxmUfJIi8qKWGCHdrdz2xlbBkDSUqlTcsEOUy5WnTDXOFRgVV2q3HyfQq
Syk0QQVcqbFFA7f4labUm/siz7LR9c1ByzdJoIAdUrVGm/E22r6OEgtWkzp+k2IQkJYCDWhKYab6
fqZfIwlQXejGMGNK0YibWq/43PsT0rRQFn1whVPodmmbgecdlNvQQorSC8PkWHO7qvbpaFZfHEnP
td3/0PZTkiBBG85WEbvTthJclwSKgYN+uIbmqoRKFZcrrIN2+aBf6LO8hYWaB1oQ81nlIevuaaQA
7sZheB+h7Kqoj3aNhCOlIkLk5x0TZ99K0RLV4TFQRsvBUD84z8O7ycIWpStXMhPXYndtW1BhcHF3
AxaDufkFd6QVK01lyUvzNKZgmhgNuq4nmirjfo3iPth53rIOFAZImWzTC+kyfUXhE6m6dsUdctHN
UMf82rQ1g6EKPsRZGLPMDGly/T6GowB1I/50fjaXzBlhpsMVM1R8gQ3RfpJuSMiFbHboaXtawN2P
yfOoHDHU8RL59XwwZXE8tiPLsm7i9WQL1qq6SUc617GC7Fw6tjD1sRGPpp30FNxDknfxTDCQHl9Z
MFheLy2Zt7CO/N6BUm1yCO32qECejr5Z/myYG0V9TC8cq4ampXO4G1o5evFpwFNh6/2+yYGFsC1p
HOrN3tcxS9F4Ut+VmuahWUw1nBR6S4ExvHZFDSjBBoGAhlRl9PuRBkxV6UgncW/Zhzb9PVIDXnEF
jxVoIld7EwVGsG/eiyRPt0PZMuwyuZv1cnRbP846J9xHXrkegoo3tANezfd5AdDU0kMIpGr8u0Ct
o635iUGK6aoWPISV6VHV+IguWcORi5GxQeSSK2GtPMmK/T23tFktKMS5pPiOFO1zngP25mbIaw3C
V9zj2t+Kzu3B4KXPSGGh4zXICyR3IX2q4OUjWw4XuAEDXPc/IEZf4B7c7VMgLrxj2BTRE+A3jwey
RkmuSqe6R2zxSqYjvFUM/4X7BNXrLFEXJqNbBuhMGLTCdKkoXZYbOi+JTc+sv6wMNH5KG+OMHpFp
dnbxddKKn+DR6Aj2LRh/a/g6y7EH3ajtjZJ7qKICuV5Zp/OC+JBjThaM8n7BKKkJrCVpFFemV8fL
GL17dOLQvO2+e629r4NvFpWvteYqveTNigv9/98ejuA4W+C1UEQe20M/2JeouxyRer1qDvVKVlnM
Zo5h8y6mWJqtCoaswHm4/DXs+RIBKlO13InWdmipK7O4uOtOwgj+zT7X/QRgqeyaCMwAT06UjSFH
25VPteQKjD3WP4MRUmRDUarXGoPRHrIrXmMv0Be/CS/zrbU3rC33wF38tfucfMb14XzkhVnUZIVb
iK2asi5rQuZETgiyRgCkF+4/5XsWX47S3A2X+4f/LtA8zyf+uRS6dmCYKJoNtNGpAOhbSupjGyf2
X43IIRepmq7qsrDqUeMadcnASmvwsP5ui/G7HIOLtyfty/kRKQsLXWPGTNPG5JBvJ8ydM04Svot8
NPWAKhT9ZFr3D+0v6R6HpwvngCZ2vFWvZLooNFg2vtuujFRd2OCabOiqrTkWn88WhupAYx5BgCgu
yvNXoCyNZg/Sjrc4bZcfnK16M/ESCrFiC4LDbLfqBvOU7draXVxBJz9Cff9h8csMEqvOwRqnmO0d
HEW/BnVwfX6u14IIUw0eJW8iJK9deXoMG7CAvHtEK9O5sAffzaawQquh7RLEVUkoZiMBj+Eh3AZE
ENc/+6HW3E5XX88PaiG1vAsoZLA4LeygCTrFnYBdjBkqkSue1cpCXfQugpC8ih45TdknQr2nmdFu
vTv/qBxxO95Uv6/CRxRHruWjvT8/rCUzcI3nJ8UwHFVWbUVIZqXUQnOqCwXZCZieGE76UvDJjJ7g
iW0UtOW9LxPvtT1kv9bXUMIG4Rg9nv8NC+W1BnhD0+icO7ppCD+hQT5VVxJMGidHPeIexpME/xIj
2FpqKe9VSC7RiP73MRUZFBWcTlNTxVQaZlDk60ht3LEcQoSihwuqDOSeuuxmFh0DujY7R5XR7fmw
S6tIkQ1b1QwcuEwx36EXrKshEDh3ysaHsGmP0OIvzodYSnSKqsmyhu0j/wh5Ji/0wqgak1ZOnHK1
VfCXACEfhc81bxn0M29K6JBRlK9U9YsjOwkrZJapTjOkcOntRTjftJF8QL/hcH5kS3lFgRajWwzL
5HL0PnmNfurAEExlF4gf72pZfdfE0nUSyC/n4yxtREXXTN6tHFWj7/Q+TmEYkoeJQOMaifclzpwb
IFC7OGteKvS0z4daHJLJ4Qcx0tBscemjlz9oRpohdD6BtH/QCgRHV0L8qa2EylKjaPgnxrz9Tg7z
SYX/h99y54a8UdQzZCfGp+eisJ5MBaHJ5iFruVu08acKGyVcjsBLoJuCprQTX4Sogim8mpc+mnkt
3dd4oxTNQTLRwUrkAw3p60b2V37x0lJSQRogZaLajuUI37n1eIlSPEphCMLNBr/Q/oGrov3j/NQv
fWUoYMiywHhnUanvp8VLnRSTJgfpwu7JaSAQyjubB3MbCYPzgZSl/HYaSRiPYfYj8DNSrH5X4l31
kx7zztlnv41rtHoB/E93oxsdo0ssu7Roo/08H35hiVkWL4do1RhIRImFD46wqe+DB3QHR7tvPMyt
4uzRN7TP58MsHMjvwswf9WSV8Tg2lCki/G43Bfjf3uq0joOp2EL8p8G7NqXzlAlr2rJMg0s9Sdw2
ZWGL5nEAbSEZQHIeigt9Wx8QNUF2bwPFeNM9Jb+kq/OjW/iExGO1yLJl0kcQjiizSnO9KBSUIQF3
bnjxx1Pe3+mtA7Z82E56D/lDd8/HXNgGFnwW0pCjG5BYhZhSoSVdrqCtacKR0Xu4MtNKolv8ZicR
hMzgtXqVjyAzXH9ofsaFdSXTK8VLbnhx8PPSwuhwfkTi0WSbqklanS+BOmX4n41yskZAwvPOj+rr
QT80F8qxOfau6fIUfnE+jDgsMYywOCo2QhsUcnFwIowhgrJ8aosKMV7gy62dPgYVS/J8RHGPCRH/
1P4nA+M9ruIdcSqQXYa/XoLZxTCi9R7PR/lwhRDDCEf7AHrMUp26OcRavh9w+OT9EgLd1ut7lKaD
+xDZ3bpGCcO57nhM9xVjkyNL1pXXDZqaPBgiuRMcLGQOZkEYXt33/+UPFHIqzWo5yFDcOig3JrjC
3eTq22xXPjXUsEfnG881txhe78Ob8AVd791al0Gd//zTtCBOkJBpkwJSvN/x5VFL1r7SFHanm+xC
3YeX6a94H6D0yfVc424FkfNKduEpHbyVORB3rfgThDwoVzH4oEQpDjKOoD0u70rcrySjDzeF/8Qw
5vqRs8uw5+V4styAWqGdqxJDP6T3XXdJgZ6ZCIhsnG14gWbblmO6tpFbfykOa61NMRPOsQ1KMINO
uDnn3/exK42HXS3VmwP5rgr961rHcWsEnT/CFSvTrZTXKzOqiDdnMaSwqlR9SItRC2CDKYirK/eR
9ZKPl+YU7AqQED5KQUWNfsHapl7KVqcjFRaTYvUJvX2lOUxmt0fPYDNJ7bas22M53KJctDFmCY1w
ZY+vTa+wfOwg6uVwlFg+4G54NQ5VY6c5OQo1NiJiOjUwUkg2jJS2gfdyfvt+eHMQJ1pYVwaMy8we
GDHwn21pXTsI6KVWuZ/RHPSuY/ygJtwN/JxX/PxVgmgUNyBKw++NVKx99DmWuJUNx9AsWTN5cRLX
ma07GbbUIXzsO/BiL7QKA8omCXrFtjE20xa+KMZ1IcjelchrgYXVBjTNLzGfwlqeZ9Lcye54wryU
xuD1/GSvhRFWl16gJlL6UXkoYMkHwy9N6ndqkW3/fRRT5aXFVgw8DMVMgVxMO3q1xnKabmwHBcPP
EnXZ+RiLy+Y0iNC4SJoEKK1FkAL7UBc0NW92G+lHeXD2PB9e0lOD7LueiZYy7WnYuQw4yYJtXQQw
lwnrYMzH0zfCJz/Pj0y8Isz74TSCUB/BmGgx9yFC7Ee/Wmt+VAc4pCfXOAKvTOLiYOhOyio0MnBs
wmDQdvJbUyJUS2PS9r93jrMS4cNL2J/RsKFs7rX0Wh0xBCpyZt8TIrhCcXqrXcH05pD4ioLpXXdf
/Uqe7JXVt5i5LVU1ZIXC2flwvY1NrcocA2kQuAPbrHyawDlprXFQJee6KRtsiawDaPhdE305/+WW
pvM0sPDlsALRJH1grBg6PhZmetMU09opvHQsncYQykwzscC6gQ04pF53GcId1sARqcX9YDVXURke
5Xzm2I57u34+P7ilZXkS2Jx/2MnCL9LB8puWwZXNLLIKpd9/lfonvShXvt9iIN3hfUjBu5SG1ftA
Y9NVcFrIUUPzksB+RtsE9TLwKL/PD2jxa53EEVOujBPvGCZYbRZfLWwcZuv58xGWjlXrJIKQbT1z
pJ4JIZSHnG5j/W1ERwZMhdk9jGBltXxlbaxN3Dzgky80poHJEcrEGbF1l+fJMZcxGk3L9GurKe75
oS1OnsHrCfUgF3xTWIa1XXh+WlKQ1dqgXQVYD92EvaatLIU5OYjHsfUWxRLWnJVqY+rrjKjq4Xa1
ZQd+ryr2RWtfNEHv6tVa7l06Hy1kHjRNtnFbEtsWThsbY6ERUK7yLew6ICH6bsSY4F/PnsVfvKRr
pm3Tgxa+VBwAqwvmpRdxRs0uhdKv8xEWBvIugrAWuBAbKday5aHRf0UDbwcQcAp0+M5HWVgF76LM
v+Jkxdm9ChDYZhx2hWkQFOBBpziNgRudj7OwDmhK0K0HDqNaqpgSlHg0CoR1ywM44w36uDD6gVGq
4RZNhM5ae/BcOrMIx13GooVpGOLiVkYrtCbHag5w7OEMU+YbKSDRfdN8V8zvDhz6LrwwlG9xc90a
v21cOHXt6fyIF7/f208QV34emQ03OoSBgNduU+t6HLUtjdOVeV2M4ijgU9S5VSsL3y+18dtTZOYV
PNkBAokbOiE36OT2/GAWEhMQelPR8dGjxWoL27gb697026Q7WPAHgdij1d/uu8BCpurxfKTlAc2x
VEUBNyWcHVONQGEfmOUMrEetIoNfFbbJTxic3/8m0HwLVnUTdIGwv/S0GjIN5SJoZDZYMvuhkNHh
TKLj+TALt0Fm7i2M8IEA4xXa0KTdIZautB6h2ls94rEMczY/uKj4V2/6i1YCX0jhvZjC3QJ99n5P
R7WKtpMlNQejGfAF50o+PZQ95OnzI1s4G0/D/CniTlKHgQp3h10umopov5YIw4OycbwGiUHNDWt5
X0tfzwdcmsqTcSnC0lDDfEy7ri0PUKWbQ2toMpq/EdIMVWCgp1dn0ITaRLuMAZl/yvvc11eSpaJ+
PM24EHEnsVky9HXn/34y5CCKVQXJ2fKQ79v9uMdVcBe4/W16oe1DV1vZcwvz+y6YcMT4VFFZPUnc
9Kbb0oYYg239iKkIG7zPbzJu0eend2HnvYsnbIiwyVXZlFBdtePgMRizSzQOL/pJX6lxlq597+II
O6KF5FIm07zDx03+Xf2C5N/n5JP5AIZ9n91nl9UhOVgrWWVhLt+tVeHDxXGYhOBOm0M3CwUp+FUb
+BNy7gyG4UZFAnLKX6mvPjzfcG/icVo2QH8qsqOLOROrGYO2dUyC+WIexj0t1oN5WwPYgy+5GfEz
eoTijgoSWksQCrbTym5ZStmn4YXdkhQoUylzfpOM+/y+MxrK49m9dWWYC6vm3SiFmS0jtGRRwMW4
dEBcoh+RDpvoNNd9+C/RIf+ZTiR2ZMegrlOF8ch2Z/EKbtDYsYp7x08/21Oyh8K1sjyXx/MWRhiP
pyh+KvmECYZPUTMdxlFB3FdZefWa95JQFjNrb1GEvd06GAk4E1EkDQX19pevmWu5ajEEmC/T5gJD
NSwc2UFo9tOold2hvyy/TDuDRXbj7bot1DRQQxusyHdrWKXFJWcClZKpic0PqKyZ1zJiBEXDFcT/
BY9i0y6zvHSne0EDTzA0VmZx8UAAbyzrlqop3DLep+O099Uilea1Bx8hoQkWBT8Uyx0tLLD1TVe3
+xpq2fks+QH48mcdngQV01fDo1vXsa+gI+1CxCFd71Z9gGO8kbB5e8CBeO1Lzl/qw2I5iThP+8mp
E4dWW+kJJQS6Nc92bOyQS75I+gekQV0992E4wH5vejdW1Z/nB7u4GU4ii62fWVuc0BgkR9Vd4QSf
jAG5GQOFiPNxlg5Wi+uagmaTqXKyzl/6ZIhKz5WhySzOutcGTY5rRAzgsj3gouRCWzn8xUvfaTix
Noc2HIL3Y6FidbwJo58eEvijtIPqvrPt+/NjW5zDt6FZQt7y4xRSOnZ/h1HDvQrZswEXiKErD+fD
rE2hJSQuqEfZaMiMycFK54DN3yH+jMMEjbK9+cyr4tonWzxSLepm2XRwbhMv2onnc8TUrEopY31A
XZ/An2+KPvmV4AgP7wryk/EaaPXVoIbXhWqhpyUhE6RKmCGlmM+F9YveF4cxyl6U2tqvTMfShRMJ
3H9+npAbMgcm22jO5b1Jeq2nx7SZDb9x7jIr9Yhz9mMITK2WLbRcmuaXiUf0LpygLyTDnY6aXaUb
e8yNdnVirvy0xcRsaQbvYFjPKiJTIjezLDMc6h8NeSz/Z44T3PmxL6+4twDzlzvZTL3nm2FUEEAN
IP3F4Bs0B3pisDsfZinbOzMZA06GRatl/hknYZQ+8SYHFzJaOyWO699z78aBlQcA6y8m7DSQkP/k
CTmccCAQ4znClryItb8plk5DCImuQjFMd6A8HWpn3HmpdJC7bHZ337TdSkpdmzXh46DB0TmKTaS4
L188cFImYmRpN15V/V88FVmngxKSatXWlpNrNEFgV6JASQRrG1srZ/DSaj4JogllRuFjSD75cwOJ
uhZL1HSNWLQyYZqQP708w458bvLOMgaw6Do8O2f73t5IjucX9PLNRDdNfF1lzdFU4dvEKQ+LUph3
B5x7OBiyCy6xG654u6l8KPY5QgFbGRdwelYrR/zCGHHZfQssfKmetG0XIXnURv+r8J5SDMMqtb6k
w76yaRc+12kk8XMlg5cibE+kUHqehcbARq5kn+UItj5jkjV6RcJWaia/oCjl2hrGv2SI9Irv//t8
wBjeIgifCWlqB41qIoxpdciU2O3t6q+m6S2E8EHaYrJDveeirw/fg+JSNr+fX2pLkBwKDKSwdWaI
ToI4BtCQRqnzHVCwsD/71+o2PvL6KUubBgcUxL823daiVkd1/TJswJ34O+fx/G9YOCbe/QRhjIki
ozLxZ9E5/mVZO+jAthvND1cAvgsHMWHYUtCgLe7BwjEhTSasZNuvDnJd7fTiOI7fau+X2Sd4wF2c
H9Hi0jsJJRwUcTsOWhISyhvuKoTl+3a1AzRfzIRanNFousNzKzgaRxgNSW7qrflWJfk7zDC400v7
kivv1nzlU+3B9t2fH9NSXfcuojAoYJFG449ExFTZP9YH/BVwdULT383deJegnL2SjJaa5+8iijt4
TPPQbohYY1a+QVHvED85W20EA1Vtsr189NABXskay4vxbV6F/dDkTeBAwu4OiYaaBNrzMf7V09rI
ltfiWxRhyWOYZeOHRJToIjyiBAVD2bA2EKOb38HRPBbXM8LLw7t664ALfT7/Jec//H9fOop4IS+0
amhGieDT8NwOrtJe4ut09OUvhXxIuh8yqnPnAy5dVfmQ9EF5tZcdSs33FdoQwUlOkY/jQ/r3ypWy
Ac+2He6mbXmhX2WflZWG5fL2ews3//eTgtBAQk31dcJlZURB+FUuv54f0PLnewsgbL4+ijM0EPL2
gBm9s8HibFdptr0ZdOMmGfVjn6w1UZY/2VtAYe+1ilThc5y2B2wGLrX8xVEymFY/u2zE0VbfZcXv
UjueH+PyRngLKWy+wcF2Mq2zFmsxNK7bDM+n6IdTOGtpZTmRvcURNhye9EY8DnwssIDX8nfUM7a0
TR6y+9KVP3EV3p0f1nJtxUMcKEDVgIYhjCsaA9r3WdUdMiiq+/q6f4K9gAKSsx8uh313PcQYTu9x
KlxZlMvz+RZXGKdqJnaW6ySzLko3iO57zgWqoH+Vvd6CCHnFRDhMiiMGl0oIY4w02XBhiPq7lTlc
/mb/hBHbFh08wFjxGIv1gG/8rnhAGMm80l/9n/Yn7N6e5LVq8X/JIG8RheIbNk0UDUFBExGdtb30
YhxL9HI22W866I/VZXEwV9bl8o57C6i+zyGOXyet3TKTRuodTLnmzTupP/uVfwwk3EhCi7bvsG/Y
j//dJxTbGZXfKrbTEDieniKNd+n465CuNU2WF+Pb+5E4nT38zlanrASBs51UEjFynt74Y2WdzJP0
8aR5CyOkrbAtHLXB+Powvco2RcPMBqzQKkp37UXz2bteS/xrwxL2Ni/QXqEOxGucp0m/GcZvabCS
+uef/GFIwDocGxYXD8PCzGlxgQmg1HSHwsPsmaf0yEkPUl8+x6pZryyFxTV4Emue3pNzrBuCKc48
DuqywWENne90k0/eoR69W63zb8HC7WI7PgZpuj//4Rbn8SSwcF4rSP/VtsogGxShbAXtTwv5sbWH
lDnjnZtK4Zi20jCtTXUutTAaahDsmhCObtPo1o8wiB297721xiVbLilPRjaP/GRKlbxtPZ6FyP6W
9hL31b2h5uM2zqvLsdTuxya+AmuDF+LAEkqOVRWntO+nB2AH1abRNW/lCy8B/m2AISYCHIoK11FY
sYGF1LQ+cfpBM77yvljPyicPgRQEGr9OR2dvbuwNcgZb+RM6GjA8N2mwWetBL+fWk98gnExlJ9Wm
SY456Nj47Yad/SVEzm+b/M4vfKSEN8F+DVe5vL7eRi0cU3ruTb1fcnGmkkKeoqbhjRxivUbnWL6y
vI3sz+X35GtPiaG1gJSpXxDYfSguCje6qY7oZqCJ9H8A9K4MS3wZDGIEep0waukH1Ih7PtjFXWI/
n9+ai7UtJC34nQowmD/UipMhebqVRpbfcydCgr2p71EYPR9gMcGdBBBWZFSD1UAZizoFmDoSSNQq
Lx2MoCJItv9dJGHddWY2aV420GzS/It4uEiiDmUSbKGjlZv/cs3He5lqIv6CxKSw6x0encc6oZat
91ASIJvsWtQV0024Nb6FHooJ1bZFfjrfKj/PD3F5b51EFk5AHPbQQOq5KeTVT6lQj1P9SPmJfuZX
ZSz3Ou5ZAwgcr70tAI1I+a9++nH+Fyx/zrehC58zaTFvHJ2kPVQ+TjXRcZL3WDQGWeyej7O09oF+
y+h7GI5iWMIUTyl63bgc00cyfnvha+K8KNrD+RDzTxXPC5AfQNmAYusfoI62klmFkbObk/Ghxm1N
7u+k9qlKfir4KJ4P9WernsbSASzRs6bXbmOuwtX1/TnhTCZUFYTlXfQmx313JeMDepu52YN/GULT
5CveosV5hS/GA/98peg9nP8F4nyKP0A4HCdn7PS29hG6GP0LOUeyLMIDZlwBGfzJgB/HiXSCZZuW
hiXH+3EWShl0edxhbNLI2ZaI/V7XoGqOI/YZ+IDfOv0wHDJdfYZMMKDajLNYqN8hjbrPKnM31frW
kmEu+dF4k+Qd6kmSZs0+hRbWdfG/TBj/mROEGoE9KZBChGPD6cvC8On1umbRPsvIXg+NsQfQfYMB
7+7fT78NugPsON3RD3SGxA8dnJOR1y/0X7XD30fMfs6HEHfmPJoZEjG/vyFmLVJbQskGgY8BsCsP
nlsa1ziy7gbpVlpbSeKJIcYRUlCEmgKnCbZldVZjs+ca0sq+XArg6JaiyJZiApYU9krVNdh4S2jg
dPYPWfpdT7/PT9Tin8+LMe8S6DxBvH2/RvXaTBJcWnAE05NXTYYrjVTDyoZf+hiQtZB1M/kUkLPe
x7DRjkylhO1WN/cjCus5AvM0EDZd3+/Pj2YxEhBZGrc2AcXMEnt9qpc1TjCDelW03daObi1v3PXJ
4/k4SwnEOYkzz+pJoeD3FQRbzGZcGBCf0qZHDzM6omW8NnOLX+ckjpD49aBHDNmXe9cby6Nn57+l
EDeT82P5ULazhgFc0rMxAWaApxaWgCSFtaZYKBA0rykYIoSuP4dP0TP2qK50yF31xxoTVzxr/gRU
VV6TYf6YHDjvZy92Yix1fEN1WxtH6kBH1l+zXKgK/aarwmsrgZp8fowL34uE48w4WeSxPjxPZFWR
1Zgoqa5R3fXha0yFkitrJddaECEXQH5UyyniWKuxs8ezENG9L1Lx/S9Ggr6XA/mfN3mRCpYGcdb5
JjggNKm9bB/3+kYDNvo3QXgcRYxtxuoIy27iAoFceay5pT90G0MLvxWyCYxyCH+cD7Swvm3qDZUy
AL2GD8D2GP3hCF32Hq/D+lrH1bpqpS/nQyx+lZMQwlcZtHEA5YEULzl264xXmXRlYDl1PsiHIvjP
kj6JIlSCclBImEBFDGTr3Mhfxm/Ba7AzvwbPzjcUy7J9dpdgiqathF1Id++mTyjyEQK0NSWAYTOr
NCv2xsDjDXZ3Ga/tnz+oa6GU4Y+CHGggB0huFcanVGET4Dw/uq3/kjvS3iiwBm5xCzOf6hzTTSXi
TqZecoPCUEu+OD+7S5/wNLgwzMku5RCN2RG5WiQbTW2Q972jYEnZGdr+vwslpCYszvBvT5vRHfTp
QH9oU+bRtS3vzkdZWvYnAxI5erGeTZkEq8ltVHXc6YOPMYfkrxR0S6J2p9/MFPJ657f403WMpUWl
aMJGEsf2Qx6hGdb7V7F1bZX+XgkwyDNe/MC/U/RveYB3iPW9TXQM8l5Cc7xQBwdruWLtpy1OAMxP
jptZ71EU8TFG0CSoNw+uhRr2xqqKZBup3Y+k82BFhsldIZnupFR4qXXFw+RhLTHm00XgI7se+N1v
bfBWaA6LhyBAhn9+0fyLT070CtVR3TMdPslL/bu6qA/+3ud1Zlftx536n86QvoJ1/oAdn5MG3DKg
l7PuIGfw+5h6OMatNqSjG1zYh/ELngf4ciK4vPGfXqGCIdUAfbP9YT1mT/9WqOFPaN5oYE1R6sP7
fR/ayHWF2jUe3bHFLzf38sfUyC4tFKet0thXhX1dplO3kq4+XNjFqMJGHuXCbMNhGF1It7uwUi78
8LMdmp+LfPZQ9q6j4kbFeN3Py0+O7zzn8qudrXzoxVxiU+lqOM8AnBbmvMptTGhmfzZEsZ+prD+F
gF47318JM+cJMV/Caja5/M00cfE2pWHdJ5m1qbmZHTzJZdxvdCVFLbk8yqaPQouDLZRxo035/b/P
LDrqn46BNhllvfBdR7Pox6KxNVcfi1/oaP9sUuPb34SA7gl3Cxk5sTjwBzjZoePrrowHF1YMDc4p
GKj/RRANajiXEqKIUOHGwxPbQBTNzcfvg/UYZ2sI76UMpL8FEF/ZNJzivEqhxHFa/TAONSoEqwl4
vpt9WAQnMYS15tg1wle4xrgDugfpPnAx/W0xANgOewxo8fzZ+c/np21pdetc4A3qQ52nIeHzJ61i
dOrEbU6tXnF6OGCRibdT/Fcf5y2KsI2lIvck3Jd6t2mfteZnhhb/+WEsllOn4xCOYV0ucdNsNI1y
Kv/CQ3K9SXYINu+ny36X78pHf1sd1q7yK3OnCxjHuEp0PULG0o3aBE+LRnnAwu8oK/FfXOpoARsa
10HUD3jpep97B7mztElKBow2sMmEMJ2iq78ygYv55ySGcJw1rez3hk3+KV7VS/lLcjHs/E/a0d6N
N+auuzT2rZte1BfmsVe2a2fLYpo/HeA80ydnqR0mSW74JKGhuIiU4jX2MeSYO8RBO5tB3wZw3ArL
ABz7mgP/Scp2kzjW31zHdDbBfMD9aWq9/xWxH8jDqMWD+/9I+44luWFl2S9iBA3otrTd441mRtKG
oZGh9xb8+puYG+cNG83XONLdaDMRqgZYKBSqsjK1sne12QBhY0iheSLYaXaIzw75xox6aqZVK3TV
UNEIMAB2VXnpYx4Ozuwpr+rhnzx0Y4pznMqK+sxGxhDYQKkWBsTxUBEG4v7yivYeFdt941ynN+Nq
ylboTVagaM+04vdkZoexn+7oYIg4JD7Atpd2j3OVWiatrEZY0uDN/nozPBTecg2RFuiNeiSMQuDS
bsmD/HP2lrvkkD1lh/J+/Q0pssP8pr79XzeYeyv26G9LSEDw0CA3ZkSgAQp+67QTHM7dQLP5jFyQ
BgUaXctJArEeBDFJDxEdeXEq8/nyZ9zNaLffkYvS0IaBiksHx4QEswcVdxcSYYwvGD0ZqON9gE2j
35dt7q5MB+sYGH1kyDdwYVvKqQUdJuxfk91ExXUcp1C5HUXbxwLxmc98WjkbSbahzqNirDvQ1bk7
To09vED4Wgn0oSwfy0aG3LVNQOiW6L1jL7CvkVry0ZhWrtFkiUIpqkwvrXNwA3Tq7CAPBn9xJsep
Z83wecde5fxXWUHd1pPA7j8Yy+wZZaR58mC2mMNKFxxwtem+lHUJtKZBwcoNrUMHylA2NCKzKgvr
VW2/LE3TvdRKKd+BY5O6xYDnOTWn+KkpAc92FTypvU5OyXFcZsMrJL1l4mrlEfrMw1NcV1DDAx03
hNWq5saQ9eROlkcbaodG0rmXv9vekQfSlfEYKMBc80lxrSsYu2zwwKbUOKIP8L1JtMDIUaBfbP/v
TYEc7j8uwo93G1EmQeUCB97slMlJZ/TcZXnxoVrpl/EkYs0WOORHD3tzE9ldaSRzCocET2bYQIsm
WJ38t+kbzxTkkuXP3JMgOikIoPsnb7NGLk6PuVzTQs4IuLqVoPRj3wJp9fXk1kcQWgLjnb6L8G+7
2ezGIhezKVAqZIbCcrCWOqBb8ltTNKJlifaS/X2zl5raK5VKsJex/s3uJZBgf1VoL/BEkREuAivd
klKKd36QTYNbNW9l85USkbufQRfYOxTqKIaG+QKCRxIXgZdmIdEg4XWh35d3xG3d8jZ156C7qwPx
DN3+kj6NcXFYXRQowXb9ErQSeDVzBsGv5Ye1AC/Z5aO17wSfhrjo2w2jkaamsgQjBMKq/qGcfl82
cEYtye0bP+y+2D2BGC72DSTe/urFkFlxI8+4WVzqab4ZSmGJA6X/EpgV7CAfnqCMM04jQTI7u81x
CVSXuAjvgeSqxzlIDta7JB7H3QuJGxfhSSAqKN4CiImlsjM83aM/jbnq1B0Dy8kfNJ8APVuFugDG
yvyOv9lAVKKxmRqo6/DPN9RG+taOoUjTWObgKkOnuy1kEt+XJi7u0Q4eQ2uShdMOe/eprqIjjw4J
dpFnl7HkDvEDuteBuqZgc1wcpYMUT/uVWopTq7FjLr1bWV2QjoLl7j4Utpa5056g081o5xZ8WMgL
PDTPCV4no7f4ml99j+9FMw97j6KtOe7Y16A6T5SPCAYRD8k+VMZ3yMpF1XOZ3eWNBWzMz8ueu/c9
DUYLY9mYlDf5nR1k0rUJqgCBbh7b+m4F92FS+qlhu7HA0hnWjR3NrSluK1VJqmhuoS8EZWrDGTwI
22iOgfy5h0ywieuHYHqdessteonBivNa+HlQv11e7+67ffsr+B1GrIugjYR7SMLcPNQdxzC+kmcH
TI/uhOpm4g1u4heuaNp2tz+xNcwFWeirQ/m3wU5LWnc/lxJkrpgIKhhbuvRlXosjBvOOkjod6VA/
a9MoulL2Yi/mnvDStHFw0ZQ5vRyhEipPEJqbAxTyR2gEdl/bSlSjFtjg8945ISuVyhxt9MWAxLh8
XfWpALLy8X/wEWizDj49awA1GQCzgxjaar1Jo/5GJOAyB2360edRSCLt0Nb621ICHmIbr5e9Zy/M
b21zL2ngyMophdR70GYghs6+oa/pTYYg5og2kcvNdLNLV2uBsOCa2iAy0irHtiQqygD3bg+QGagA
VCCmnolR9LlZ57IJd7C+F1/GO/oyvUe/kjfzdvSksLki1+lz+45mxuUN3O34gCQDpBwQ+sRkK1dw
JEOqKXIyzkH5R/uZPy038XXuD4f0GB+zt3byUxcMND6Qx7Ovi7UEdrcW14eimjoGn3i4LdS8ZwjV
YtF9HNQ9cfCqEGSHOxZAs8OEDwEag/wGd8rUtMsjc7DVYFrq3IW0dkgaSdRU3bkltkb44dm+hcAE
gPXosBeJ00Ltt0YbcGxVp2ruK9re0LLwMJb8f1saPwDdl81UmiVbmhb5ZfttzDXvsnfs+CRueLBy
oy8g2xjUPA1RpmTN5VQvEF5eA5CKPUTTdVXo/pDowWVDe3eRLcP9gCXBEPAZQ8ysLno3yvWC3Anj
HWFRO9RfjhLK4KqbHlibK/IGxzCP1r0MKnafHqwn0Y2w6yqb38AFk8ocx76mM/hSytRrkuix79Cx
vrzQnYB1sk4ulpSpBA6+mEDVovtaNkCa2mCy7wRdQtFC2N83z65CHWKjTPAeB2AxMHCkpkREvbDr
GZu94jxjMCBxK8WtFkDUxUkphiK72evjDFKtwso+23fugjnZM/ZbtsupjATcCIi/PajV0NdFSnsk
qJeSCeKVThqIcr69tx4MQrwc/+wQcRRJR2RQCywQA5lfu2/pVfGeqo7ixkhEqtoVNXV3o8fGHJeI
tEvVQzK6g6tncRDH3R9Igz10Y3tlSjLEKKl5veaAvSoiWbW9XBpEikAVACsFmDCfa/YKpo0gn4WO
403XodgPod0A7QVgQj6GiBuhlsGu12wMcl9Sy9YJ0ysyWnRMV7yjONF9cqNT3KaN1Rz+4agBo6hC
CRBAwrOeybxaUadidYtphlZLrnKo3edorV02s7uLqIExjAth9FbcUdBXi0JnDEWO5BiF9K4I0hfd
7wM9TA7qdfH7H+o29tYct4dUqaSIQtI1sOLHAaPKdSzib9kDGZyY4FLyFeSacMcEegxLrr5Za6z5
EE2TPcOINDdtFuuPSiPZqQq5Dxra4mKTxrK+HvSZBr2dGL9NEuWgLNAwRCLlPeA9LcTWO3l9kRdZ
1L7ePa2QYIQWGOCu8tmLCUXaPjHXnuK0JsRlQtpe5Nk/Rg9InNZLA2Gvai+8bg1yX2DVrBQTSzCI
rsrPFXKL6fc8rA6jN73i8eDZmfMPTQZ7a5H7IHKqrh2oVuFi6RPtf1Sqcr0OlqDyyX42H2a3Rrgw
tMh5L5kyBtBJ9RCXnVtarWuMg19qx8snRtu7BLeWuJysg6yKMWktw3T80leIAld08OtF8dMI9eNJ
cixJdcehRZ2VQJr7HWOfUOcG/n1IUKkEnX3RuM30TZEP7Yq5GMt0IBGXQ2isaRZnkhtnSSInsZ/N
tXSV6q6rvg7DC14/OQhBO1dJnuZydpJKdFGpAsfgX1tJUUc06liXAe0T1e2d1Lef1vfx1jwsX/rv
qBkiMgDjaYBazJGRHfpVqD3Mjb82gjRj95fYkJzDBAF7YHIO0zcd6SKjJ8EMTsRJad9Ss/97TAcE
HhGuMXXJZp+4jxipi1HWXYQKG01/02G4ru1UEFr3VoHXHXS58CIiUG47vfiBNa3TxLCWQEKSUSyv
Fia1L7si+x94n99a4Hye1pNca6z7RCMC4FDzZVoiPxrsqyibn/SSilCy7P+7ZI/bNDlTzWLNKQmW
Kr8eisqJ2nfdPqjR0woAcNlpj5fXd3kHAYw53UGUDZMBlJg0yJfhflAWgPOgZHTZxl7c+NxDvINO
bTRZkdK2ho0Cyt7FeNQTzKfaLyr5cdnOXqEBguv/cQc8TE4NyWQYmkpH2LDr0jWr7kcL6pFCjm6q
sTsugIVL9k9CQYAool7YXSGA7poJnQvF4DndU5oVo2xKS5AUpRub5IrQxGv1JSxHQea+e5nhGvt/
ptgH3eS6ylDMkLpFYRUIIz9xQYELsvowP64+OYwQ1vh1eU/3IvHWHJe7UPScpKkoSJCx8ArJ6ax3
Z/n9shHR9rG/b9bU50aadBbrAnV3eQzO8+ZRaZ661BS8h/c3DxAZAgYeyHrytfBILxBK/nfzhmPf
BkwRjvHhDJiAAkRQTHW4tzIMCejAzVmWfDYBt47r1FITX2u+mkY3mdzyUHgp8Kho0DsrdaTOGY+g
PbkF3llEGcBCBR9KtrY5T6moAkyAgV1tMUPtqDo4fON2fkiMGTUq1N30OHMkqpZO07X+5Q+6myBu
bXNuMxZ2Z0wW1q0/U3eAHM/kghHNbe7199qNX+KbPgUdWjA+AIw6H9p/SOxRLkXFCnA+84zDv9GH
roG0KJwWE7EaOdQFyNc0wYzqXuQEgSwYciBww5QQTp02r9o8Rk+WBlZyNOoXzP4Kwub+JgLGiycm
KPqh13pqoV8n1S4jIFtJyCZo1CvbIXjb1ujhZy7xGMWX9V5hEr+F64reuLvewxTfmcKueta+70sq
tWgrsScujkrIlBNJoB5EYzs7jyNoykGbGEUkkDPjHj9dpAxmI7KAgiiAvryhOwwlnQTk19C4o6cG
ZcDEUr5d9s7zpZ2Y5Itxi9q3Uc6A4sXxf0UhWQgorkRLOz/7MEMQbTCTiMlU/tm3rP28GPZKAjsi
d72dQvagS2+UtUhdIEW/XF7TTmg7tcbFUFCSxnrMsOZyuAaqXwSRl7yza0EF6ZaIFP08Kzo1xvl+
otUkj2wd7ecBZYG+8sfZvpGrFwiLOgUdvwrWdn4JnZrjkjBLb8eyjYwlKDsHgl8eTsELtFnkzLfh
Je0X5TbzI9OpI8F9sesouM0VoF8RTvgCgW7OXRMtMglypS+CulG/QCHOgw7SN6XQHxs11Rxw2d6U
uiRY8e7+bgxzobtW7HYwB+QTjfpbVbpHTQW+SvNLqfNaaxD0Z0Sr5GK1QaG+3PU2+mtT4SvQQyjs
RneWXg9AOPtiDkkLnHmn4gaZRLCrHVQLvuxmoZzXGgUZwAEPVMtAfCAdg+nQ+FLl2bI/ubOngzSz
wthIJbgfdlqKp2Y5/8UiY9pIKQPTUF/xjpk3gz4R/USwwzhuel+4oqG0XRfeLJRz4X4mTaSBtwd5
9ssk514NiO4qUtfdjTgbI+xLb/IoTGaMeoEqSmBk69XQ2n9icwEPBOYTp6EMLx9KgS0ettEohTJV
ORZUlNIDNTVoqyKHibo1dqpZ+3nZ2P4tgRIkm8AGOQPfCjW1JAalE6pH2j1kEI7aAWn27XRV38Bz
wuxWOV62t/u1Ps3x73RJLwuSTjCXrD1uJdQYJMBDUHMQmNndxI0d7mU0dmZBxjaCH5pT8idXx+JJ
w6G7todkADG7Bf0/W11bZ1EgxeLkE5G8zu7ScMll5Uu6RouftzWJrw1ID9z2yljcRtLUAGE3WYfF
rM3DaDaq4phUjihgi13uy2Zktu5sWm3lSko73WW0VV8jDNH8iPQ5B3ZQMS2HLBF0+my6+hXAdHc2
JaoHwXfTsSYLiNmxrd2+I8ZTVpjL79WYmyujs1Q3qgnKaj0dPK2uIyfupeU3eq+jfWNJXXYjzdAC
Xg0JZTcMOKzeNJaT7szlkD+kZgduLrVKn7tEwmz1CNwiTX8aWtMJXGkvtKoW0kK0+jDPwk9zr3Nq
qlYDGfo1l50VbpskmZ/oCKy1+mgMfy5/4b0PvLXGBXIrTupWiWx4qR59y+ThxXKq+LGn3mUzO5Bn
A0na56q4GL4kRhk3MRwJ6uRpb3n6nEzBkErPyL3nOfLWVD5UdfWjicaPXLL9bftzQKFa6KSSFESz
HRR3tFefIypPjlqVNaam1d7r6TOSd9+KHVF+uZuwoChLULfBt4AM1WmwknNgTmMLENsuWAPZt6+t
zFGf9Ssd3C7Nbfl2eYfYRp8+hkDMDCV1SAQwNhI+zSzWhuiNWirBKIOqtrqrbRFmf9cCehOoMINQ
ReVrUctoYAxsWDBj+FO6BybkNjrWmdN/ZZfK4JLr8U1ECyqyyN0pOd7lozFORjBPxFs0+daU57+u
4WHbNoviPhKNezQ8I9UIir66TifMU8jZKAseOnuH5NPImd6IlFitZs6KEUyt4mRV4qzdDy16GRcR
VezuNQLaARB0o4CClWmnPoeqsYWZfYqxjWf1ilHiRp7pS7dmqLmYHfRErFlsd86cbmOOfcDNfVx2
UYYiNcxlx+hKO+ShFo5H8QjHnh9gNEbGksBNYvBUGEmFZ0ajIonSB8u1bOLKi6iEtxc18QJlI/WA
EZ5Rn2hSnFVaihIesTK3T+1jjZe13UKSOn4FSZHAIXZjAyif/3Pdf/x9s3HoqmdxH40omwDDR9zE
Xa9tH7oswPA1oSUqqe3539Ya5xVR3mW0H2W0pgDLZFKGlmN3YWfcdm8Yq3MVt/5VJMel+VG4ohfG
3qfbmuY8pFNmqxqbiQZ1rXoTPY7ISS8Hvv0Ue7OX3NWgFUsMgmBUEaC9Z3ROfJjuU196og/yc/Fa
fpmf6btIf0yUPrEN33y+VidAKa7IQ+vSBlElDvT6zQJf1+WViawwn91aybRR1igKML19Z8V/tO5n
XPx1dRzvBNSTobmBoAH27lMTk5H05dQla1Cqi5uYvQvhIIGv73kAw+Uy1iL5nHsD8/Id7ZOVBlmX
LeEMpHUOoTiRE+y5OOYCUYRCIx9IHW6v+nTQbKXHXpnPeeuuqTNFjvG7eo4eTECsuwHYSh/DJqgj
iTx8LwaqH1T1qqKds3GkShdH0qyiCql+MaPjnN+UZX/T65NrN3AM5HmKWYlO9J5rILtDKPxo+BIu
r86zRoqGLFcCejX7qmv9ho67q94jnnjZoQ4aF1S+gi0WmVQ5V8nbKdeRuwaT/rMvf+oET9fm7yeY
keZt1sX5o2qnRoIekB6M3eiA7+EQGcq/vI23NriQVOeR0Wk1UlaMyo32o93l17AXlq2Thoj/63iA
eMuL7GW++SBKCvfcdHvNsL9vjjRNbSSruGEDrc5uy6R4MQ1MltIJusmWCKC0M3iAkiM0zqDKiPr8
WfMws+3VihcYa/3Jiw+VV79qAToqj5iozgpHcSGsveBEiNA8eyd+a5dL2wCWSFdThl1FljwjlzHJ
s3qXQ+Nu0N/a4PK2chpbe51hA7XpKyN1zUMWGA+YQ0vd8jjcmYuLqCycqTgH/YOFmNG5MIkNaFNw
xy621UTWUtTdpXJFKZfB/vOsCCpJv660FT+kb9DygCpGuWpv3SCJmqcfaFA+4dr+AO4QlhattbKK
0QDMiyhQ+zh6jKhSukNiVU91EkdOb3fQj8oA35und2Uub2Si/xyTfnXXkc5XY6Vj1mTIpdBaq+Ee
AG/RrNpePLRQU2edcewQ/xCRpmVNBqNE3YS2rjyPrtYoDrGq42jkTiWvvj3fq6ZI+GQ3o4I2DaOu
VXHX8N0K0mg2eKSQXcyu2jmqr6CC0vjowrDM978Yddld5sYe5+RA3Cg6yKvQgsEIiOk03ojU9Aqy
p4Hl1aO7PlHto+Bmge3cYfNrou4XM3DmCpsfwJ2ALtbnsl+x4AIqIo5OtSP4p3xF0gsIGqIVbM5D
UMdTKkhKdp8Ym43m62JGrOEFOmLhSefV+MI+mypCUWwM5DjEFCmeGaKoue/2n2vlIdoW5FfWTs70
QLq2Hu2vCcRlF4ccF+jA0K9sfqpyYyHKaYeJEiom7DWtgc4LrwLutIM/cEpi29CD6WcBHgVn/jMi
tUCjKvPwjYGfeSNOcSd1gX6FsqpfCZPnvTKuAo4bS1WB/QAJG/cLqsVKmjzDVQWnvmq1+pfOOrow
i8GQen2rtEeoVXrjmyin2YnggLQAPYOGLvhK+NIFIlChtlq3Bo30suRv5t8TvRjb/9/mQBkJGGak
SG/WQMlQhqMvNtx0lh7lNXPt6C6Xvi1QxRTcGCx14M6LoqASo4HpBWgdvjW+zku6gt0B5+WYLsZ3
PagCCeZ8NOXL9IeOD5j9FjnuDqgb9JNwHmAiAew+Q/cbGTrTfW10+IBrML6il3RHrlS/ejZCPSgg
n2V5y5VJ8QSrnub75vt/cXZ2viUUQJFHMDDUeWUZPA6Slbb4CdWNdWVf14CRYyLPW4HlrYPMF4fG
nUQRZUdwY+psKhpt99McR06thszojwer+mrkd0aeubQRVLv2ohBGNgC/YgU2sJ5yRqJULhKUqDp0
AxcU1yp0A8lRRURANAjiQBEMwOytiRXyQIFkYGZM5Z4XFUDCqVVhTWOnHBZlwcUi+TkgqH/vpGD4
tZFagKwQ8wRc/ktRTGmVBcsiISq2qr9e50jrq1fFxTTFc3UrKuDsXZvg78Ihx9yNBgAHF2Hqqsqr
2QaiaPDWQA/oSwKud9YJH58l4VNp3xrsMG5fSITzcSWyYshN4j0YMHggBt26++nAulL6HwoYu7A8
9f+xZ0JNEv1NDG9wn41WJe117Cm2c40x1rdC7aH30sHvj0zmV4SL3cnudYRq7CfSHwzbcOYgvwdE
wwJGgKE/JvOxhlxG9WdIRQ8Y9k24SIYnko2yio1y79m9hHaCSasGu5hTJwqbIAni2zR10F9w6bVo
TTuej+lP9IYty9LsM+KqumhUmkYNoL4AKqAzM0GT01ipIKtgO8MvCXVR1oPGytDhO40ZfROpVZQB
3msPgBQrT2v6paDHVZPdZCkFtvbeRRD3+TTGIubmEWbXMdSYkw+viA9o1jSavyR4RbOpijHowK2j
HAGNLXyg86FzKTjiexu6tc7+vrGe9i30Rmt8vdnNf0RKCFI1PwsGK1gSHPIodRK8LFzbW4VFR7aJ
55uMjhAg4ph142GKS1wls1lik+Wr5NvHRLhfhyy+1EdIvzehCB+yu1IGRCMaZs/OikslLeMqN1Dk
7Id3Pb5RjMZNkl+C7dxdlK5jSRrgZ2BzON1OY2aylDYWNbvpj+5YBVniRJ4WWj9BQXgoXkSp0f6i
Pu3xL7A2nvt1xXlQk8VZlPK6nzGdK4k4fvZSPwQQlLSQNLDnO7euvoqSpNLRxoOb3EUvgzcwrQhk
DJiWmj3MJIfoWvn/spkbo9ziwHCeplSBUe0Ztc0nxYl98hDfMCAWk+8W7eVehn2ySO7Yz2utVrh8
aIDu5KuEO8j4MwUMIVXX2FPX8qIDNNkxmd0jzVUHhw0WCKLBzjPq5CdwwQAiIzZgWwyDVjTHdR6/
r8Nw1xUghM0N5VtrQYOSkDfBPu/UEU6McjFAKebZoAxaV9x06PUbDwUuwRk4SeEX3cn+QFfJhANM
tK9VPrDGBlgTyxLVSVtxZttrcE3gAaMMTuIR1dU7aIj/N8/jvVOiW+DGgeK7AqJsLj2z87rIAVEE
X4wC5pb0T6YhBe6eL2+junP2DfBR4mICVQCjAz09+0hr+96qsI2zS0EeBoKm1k1frbC/y68MDzP7
BznQfOtXCg+uf9nUqUoHq30QDafwtxd+BOS0AWJEsCMsLT39HZrWZklcFEXYqYCjpDIFewBKjI7c
LV9J0doOhogE4Ex+g5lJmEP5F7hbA7n2qUlICXaq1GhtqKPLUeO+KK7t1hLcVXvrUtnDBTBTrI6/
MMAlqyGTH4ow7nV/Ad0ona6H+F7tFqdPRkFaIzLGxZ6+UuNVWdM6XCKQwYGjWK+KDIzCDdDS0J3U
k/hfDOL5DgIn8EAg7T7dQnWq6owYbHUdhmUqc7lPtOh+Aj0P+CatAPJ4IgZf/jB+fLRPizr37F3b
Kq8tgFjw0ayDvUBksxYhwHf9YmOCOxKRlrRZIcFEnoO5u6DF60TzH51RiJSM2O5skwl+LdznmjJw
UpntVIdapDGawudFVTIoT9PMGQbwgxh4iOXNdyMRKdnySTYzzPInPFgw12jwA/OJNrSGMmOFbZWZ
V20BKtW4TECqoyW9nw94TF+OMns7ivezyhJGhWkSn7pJUscEk9lrHZYVJusgxXqr9/kPuy7+Eonw
sS6IyaBtj4FTvJtP7aRJ3IPYXa5Do0VKT+KbshVt3e5SNib47gOk3M2W6NALt1sokR5o0Yd5IkBb
7hrRkMlj4hRNB/5lPnfxsmQYUglJNd5X0+yai3E7zX+rC/6xXZ9meIxzv7QJeP7nOlQhBeVWJSgk
cxBiLxJ9zqPqLwcDmTE0tPBZNKYWyxeXLYWuWkMR4ONxle+MotIyp5whc0qiqnhrp4n6f+90W4Ms
a9k8EqYkQ+asZXWYxuRQ0uSLWhMo/xaFKgjxeyEJxEkoc4IAwzR5CWqrVdOyBOFtOEdSGGn67RTL
Xy+vZdcEIhrBIDkE5fhbWqoLbY3TpA5buX/ps9EzrVxwds4e+uwD4f4nCrDMlnp2HXaFVepgRYV8
G/AUkpO49YvNxrivKhS4REKcex6OFzErBumo7PHJjTnGchEbNT4OKZ7maQhMUt+2Sydwuj0zKBka
GLliAzb8p4EMYWyWUVWHidzobq0nPk2n1MFz69vlD7RrCG97bKACDDjPK29KQ9lnOm5e4EScSnlH
m9fNRQTYZ2Eb3XGEa1RhMEsC/jjuYrLs2qzl3qzRc11i1yqJFK5ZXYZEa9NDVHUiHul9eyx3txi3
Cp+T0TqXxjWLm9DUi8hRqE0cYo5tOJUE3MFL2XiXN/FsNg+FXg1JhAXNIRP1LR5LHzcTEyhOmxAK
mYubRcnqWdKiOl3fGhAGM0bgPSFqPcdd7yMdjr1Ojf+W6uXjNwDRAT4DlGpQRjwNG2UyZWoZ6XCZ
zigdDNe8yyby0MsrPUvU2EI3RrjYlM2x0qDzVIQ2yRzIJB9In7l5k7hGdatbIhDMWfTgrHFZWtEW
Q1YspA6rufdQcb2OM/3t8oLOUplTE3xHSyvrbC0s5pp29trW8lEy7LuGTN6sjT9Uc3oETVXDVihq
5wp2ko+M8zw3uTzIBYpqk19aw/WqvuV14iBxcrRBIO7FPstJwsatkkvY7CnpukbFZ1MiUFi35vfe
NP21iA9RVl6BCOSxWq1O4Cq7h/DTVSz2gNtcY1WcZ2MP4G6YFerzKFvX4EB6kJb2XsfpuPwRz4IY
tzzmRxtTRtLQJaIG8oERY4exsf7RLOPVngtBeiNaEvsdGzvySjKw1kh1aFEdcwijeQfCANUZy152
Vz39fXlVAu+32K/ZWFPHbDK0GQe6sLT7YUqv12wIL5sQbRxz0o2JFKpv4zgmYIVCKPayCq6+WLXm
Z2oqC0ydEc5x8cniQgfIFPWBpAYS0Ct2SSvvpUscM0Qt6yoRuLvoO3FxQ28svSyrqQiNIvUkMK8a
mDJa80Of/O01fep4fC9TBVioa/BWDOu5Uh3Tzu5leRjddiaiUf2zptf/bh8Y+2QDOhxn3aFqyPXC
yvIiJLfKV+qPYQoNZm99XFE4Nv8bVdz9yPhpkDtUEU2lbLIRoDBni7Ck5H8AOsCDfM4O+Vg9ajQG
KWMXp5AyWitB7Nj3y0/b3EFDxj3qdVY14TLS0Zkk/Yos5j0kQhKBof0z9mmIO2OlWUDHusOuGvny
OOjpITfmw+Uztu/4poxhSYOVw/hIj1k3gjwYjp8dl5vufnGY41tO/VBciYpRe8thAiMWHnroe/HZ
qUKKyC6MDBWAFKSkw3Vji8pCAgv88FCUaFpWqrCgVKCdX5VjpOj/EGU3i/jYz01QGqoyHmZ2M5ZI
X3ryaNqVQ+brvhXNIIvWwt2KdUfqScGgQRgvqRdJmGWYRVWfvUO0XQt3CeqtotUW+yDjSApnqqXa
g3jDbZVnv0ao0w4rUOYWRpPAAUMeL/vd3hnammar32zjonaSsa64FNM592ezDlZrvouKWoTx3Qu2
WzvcWa3lGR36XClAMoUHygI9rEx2I3B6tqkg2ooscYe1U6F41KewRAbLU+hrvVzJRe+2psCOyC+4
W1GLBq1QMr0Iq2EtgrYwpKNhi3mmRB+IuxAzxRzzWWOx57H/UfsAxHj6gSmCd/5cBKr3MZkkbPqL
NpG7G+MSxYW+QzkDxRknHm+SX+NTe5X7kQeFDId8baX7/lfii1rJH704PgXduMlHO2jjjklPjMqu
sFrdGf3uixWjvOuOhqN8zZ9MvIzc9qW7Tm+613Y4WFO42v6ISQVP9y6firPeGrtHNYK81ILok3qG
FYzmNJ7A2oe8G3y7Kpu+UNxMQUvE8Ji+y3xPVi+6E237/rf+tMp9a1sD9h0UTUU4ZE/ldNDl+24R
JFjsvzjf4E8T3IfVRwgn2SDuDQEaezBNwLNXraswYtw/xIr6TNT8EUKAWfB/20/+AWVgwIkxt7Yh
dSdPRwfb7Z710gEo8Kd0236pn2kDVjCRO+17MahOUExAbY6vj/SaPCYmJrbCcjUBgAVLvBy5ugRE
Vyr6dPvR4NMUF3UyTWlMjRpFqK36cZbUY14mfy5v4r53fJrgAs5EVVoNfVyGA2Q3QOcD9Hvtt5kk
8H2RGc4JUY6nZU0lHEHrnWYPRE5caomaEKIvw7mh0kpdOk0InrV9ly63ijJfNRJUFIuvl/dM8Fn4
fkqZ69NKJiyGyjQkzexXREQjtrsUaMZakN02rTNO4gWqepGZ47Ok6mNvLG4MFB1mR0FAKGgz7K5l
Y4j9fRMbq2hRdJ15czd8HadnK/uXC23z/zPH2Pz/ha5nfdLChRfJ8gbjjqoiCuBd19pY4A6JZMvg
2h5gYQSHBFJpZMNOA5bLf/jmGyvcOZFpZNOIOTCRbuziSzX8vPz/719SGwPcCcks0lmShi/e+zIQ
3cQlTTDrHpmPUwpu0OiwupgNAXrMzryyPg4APEcQwIj8y79D5A/cGZJnMDjIYFYKu5m6FXSLV2g8
XjYh+GD8dVyptBzkhSD3zRtQu67R1dC339F+FTUZdh+uwOb85xTxIJ1kKo1uYM4d3SYP0tfpCELZ
tzGwQ/km/ZoGItSDYO8+ULkbX5eKMpHlri1Ddahtr66r4qDl5Sx4o+xuH5BUhg3SBhkYndMTZQMO
2iZ1Wobxmj904G4kVoQZ7+nX5a+0W1jWMKAHdlX0u6AfeWpnaKjZ0LlBqTyvf46Kea3Jreos3XDd
zdrklHL6Z42QDBMrnGj2dtn6bvzbGOfeR420GKhdg1xDUdpvidqHUqX8nkdyBE20IELtPpK3C+U2
1NCqWpuWuQxLmipBNIL+prJBMDeOaRuAlMb2urjM/HpMYq9dFTDmtkkVLGkhwiXtplGbRXOxWJN6
auuAzQCGUKO2MdLvxWrVHqgifFltQqMBzUTaz97lrd73p8/vzP6+8dpmmuqmiqYyzJfV0XLgxePX
WfmnKL1ZGxel40HPc4loSGXi68T8Ylc+IaJuHPtQZ2noxgYXo2PVWIhewQYSMbkKCRh6nd5lNH5N
6Y9eUwDpJCp7iL4ZF7anKTfnBXUJtD4mDWOXxb1mFNApLYJsba4BR7ihVBJ4LFvHpXVyMbqbrA55
Q938D2nXtRw5riy/iBH0IF9pm90t72b0whijoQe9/fqb1MZdURC3EWf3cWNiVV0gUChUZWX6Y5vY
UnSbGdTWW+KAZbKuJs72+DIE8/5q+VhVtuMN7oAu7pe4wOvpm+HT723mG+CHSX0TmGYZNDE6iiRi
hfmbE2/W6Gt/dX0xbWwzMWjqSpDgV33hi+B27TH+Y9F0spVOcgqxUqwUj3Ir62QX0CDXTKorpUm8
qeYBSjnrrTDBKMTISC7lOJeGkvwepfomzJJzXs/fVZX6NSGcAL8e8wufl8XOydmiDWNm5H5F0OgC
Zs6UeenlngmA5DCUsjatgQn8fOajLh1iTacFwCxzbnWQlbb0ov8XfgAjZqzz16b2pccfgss6xvg3
LpBYKq1GWX6W/f+qEL1uzq0NJqzIcisKUQMbs2I8mIvwI8zD0zjzKHd3N+LWDrNgYZOmiRIaha8P
IoRyIowKL3U/BEOGfDaUIT5BxgJURnlXe0qSDpZQyt9TTOhYSaKk7uWIvXc5bn8ME3NUo9cyvVmb
2PHKKZR0b0lveuZoHI2U177b3Smbj8jEGgzp56UeohwObM3zMEU5mCn0P5f92buBNv6w7ymS1OZM
KTKNiJ7qQnYyGcPrGo+V/ovgyrpXVjLvFQILAQV2Vn+sZCh1qTjGkxf6XWW1PrkejmpgFn9NTFqy
Fb4kzvizEyzq8y73vY+2tc58NKPtkUCgg+1XC3Vjoh5GUF81tQZtRc71sPfJtpaYT6bLpRlSlLL9
ppChA5velmXrXf5iuznTh40v9MazmdMQuA54E89XcW08RTEoMwe18GhR3I9xfU3b/mQ2UmcXijyg
0tX9uPwTLq/nF/Jj0OhXUmriF+Rz44pVaplm4oghkLi9EFw2tRf/t84y8b+BaigVCTYOnt/WJFBr
AdeR3N91+SlseY+WvYRia4zJRoVwSRQ5wddrcbaH4qexHOYM82bmDRVEq+XxHvN8WzfTJvsLExna
pdG6LbU0shrQfY/x7zV1ic3ppstkTnt076hvvWOSzbBdJqPAuLoPmNM3AgHTUWnuW9JyYMo7iwgl
aQDmNJDLYx8y4dqYjV7tJIJMegH50XJITBFwWxR6y3V8Hnq6XXi4vEd2HINFAk1WHeBzEOx8XscK
g9lQapAqX0tCOxJHMIGk9EZocv+ynS8MBIhinwyt52LzwVQ8CQCogGuAjnzTVCggNMCb61BgTjMH
PZ3fg1KKdrsQv9bb13DQDgtNBovGIbXq7t/k9Z9+DrPSColpYgzwe1wwUxtqWn02mxCSblXKO/Fr
3GLyok+mmAgKZBw0e5Om8nOw2lmZ2oyQKADxwThXv0Y6/JqU+BEd8ROAEQ5n0dcTfsk0E1LRqIMq
KFz1C+gEW1E4iq6QhUOAcQoaTFOu/Uq0svIUKZkfhmFKPOAFMb8t9svzoIMd4fLP2Tmz24VgW//L
MlERtA84s2b0NoQ1WkTCr1hoH/UuBYCo4AT7nUj7yRyThLckDpPCgDltSG+TpKeQgcA8UFJdF2n/
/bJre8dIgTIOIM8row6LRq5FMWryGMCTJItelrLIbHWpOoCgep7C1t4ibi0x56jt5q4flaXys8U4
SU1/VOXpsTOUcz/UV7nAy9l4jjHnRFV7WpchzE1jepWEhq2r3UmXJ/e/rR9zRpq0FENxFCs/hqxi
WjcHRUhu+pwn2LV3/0N89OM7MQciV7Wuz5eh8eOgCQQDehsrCVsb9BJkoXgdF87asS9QgbbhCPpE
MJRFylU163f1pOdWm2UR55zv7fSNV6yuWyYVFKT8M/VpGoa3adSRJ1OvEGwgpSu6uVCCzP7y9+Ls
QvZpKVRzQdN2QkwTxfqU0A5wk0o1r3S9E219IYWNwb/K/29GmRRDGs2ml2IYLefyOVt6CM0omTX1
5fUUp54sdsfL9vYC93ZZmRwDGIOuAN0FZjamIrQaQ/nTimDti9RvuRiBA1ZXg6WNXnK54aQBvO+5
bqzNXWlkdaOTCqcBxMReKQiOLNxNIHwdwFhy2cW9xwXmooHCBZRZFL8wIKqLLs6DjNrTmNTCE+gE
UbqX4/lWIaroNfXSO02jqU67mOpBTBrT0iod5JJa1Lhyq7ykJCEviQ4kxvtwwSTXuZ1ncWIDfpqd
dUlVg8s/eGdpPv1e5psIRgWNlQK9aDrV150AZfemyT21LCSrJFwc0k5ljigK0iJQQaxEocyHKDID
gxMNwkW+3FaB4kTuZNUAl8/X6TVmoNzxQBLOWV4dYK7sTyaZ+K61VdTFEL3yF7l9baousial4KE/
91YR+R60SaDV+bUXrGqRVOQVoX6s1+q92RnpkbSJPFh1JS65lQoJF++9EzEwUvlhkvFLMmjRVRjp
8scjNBInh/7uqQPBKOpMB+Aof3SFY1jC5KgUvSJetXOvo/LJOnONtV20oBooY27DzpfrPgtkN3Ex
nY8OvHwXH8Drxcdv7ISPTzaZOw3cBui0l4Big9XxZywNwI4YykOxiKXT6JNpdYtRWVUCft1eqH5e
PiY7Vw+US1A0wJAl8PUsgE6SlojSsEfiR1AwaKvbUHo2ZvX+v1mRP8epakkhxkpmzGCZhSctXbAI
wmMpc8hE9k7E1hcm7BupPPR5hA5jkjRWohk2sh37siP7+2OzXkxYAQVAlxMNMyqS0jWWQLWDPEVQ
pYuO8mL8QDD2R3MIaFhcG0XqxUOyunruicn5IbunZPM7mIAjK0srjUuG6TkjBCO8oQrzLYTcIKzQ
h91dP4XkVhdKXqF43YlszNmuMHM20xRU7YWKqSZMRJROMULNVJfyc6/V1+0yPmNytrYhVH+4vOiY
Qty1izlrE5Q7X4lqJS0t1JyiOR2NoQ5Srpa+GIk8PyagZv4etxp6H6pZObOQZrZY1tpspVpo3Jix
IHtpURJMFDVQVAcRJ3jzxvKuyMLfi6BNjhLKoxUNM1Dn5HWgMf0u5wvuCsPMe1ca+iuxjgRnnIXv
Wl881+J8pJl0q4eCo+rNmUjzeYFOWQ8S1mOfNMjdMpiSBKuKmpvY1Fs3B7qyF4TvQxEVXiKO4PoY
ksIu5hmnvCyJBRT/EQQSN0kbO0uJgfwybm2C/9XCPvPKpgSce2lxu2b9AfLhAsR/ktdSqc6iND3K
UumqGT3oZRokog4VZS0/1qbSWBMY09sl9dIxO2DE94UoxRlPEs/E28OimomAnnr1SEVPa8fDFFUH
s8h8MgPaBEZgT6T0qM/9YxcZQb0oXqZqx1wA8fHSOALFkKOZ3BbL4BmSchRyaBT2abBiike9vY6z
mjiLiONRR2WFN3l3AHT2RW1NET1//Skd+mtND+24Gt8wEQMAaqfcpAlKzGZTfCdxjVaHJv7qdOXY
LjO1lSU/4utPHtXKt1RaoGKjzCtJfHafzH3txAvVX0irhodWoEGGRmIbx4Zdqim4cHLDdMZGfViW
4oqGoBEtpwCYI39KjNCH8jbm2Grj0Gva1aTgLBvt3TQO5BZD0wQ7KercIZlne87Bdz6EGbDa0EQQ
GgF7JZVsyeiaJ8wBe0Mvx1YkZNSWC4Rps0Tqo5bp/TAJGOkmZLHqZemccumxNfLuV4zirWO0UuqU
eQclQVNqfKKC7TCE6qg1z3Jp95mQOtVktj7qvZFHO6m5yQsZdAZG2q+QcRDErVVxLa0Sp4giuAhI
jRMnWQ12VFq+dXkCCiBBOOlidpykvrXGagCLh/5CtdwdwvGEAcXvuZQFjdI+a0YtORFEFG5rCgUN
KE0ZUnyF/XrWuwkTSeD9TYxotno1HBq7BpT+WUubqHfyeFFv0LHTZE+r4gXSg6EqP48RVYhPBjpY
WQkphHKcG6sb6qAuyYlKGNpqyOBImuykYuQJRoPUdTRmq0zSx2YUBmto26scc/h2hiYLavOQKsqk
fnTqsKnt0phf26zQHAT8x7bIWgfMSKpbijCimeYPI54UG6M35BXh6pe59I/JPCrriyqqMF8KCF02
Joqlo+1eVYlpi0Iu2WpiarhlQRitzfRKLIboCJCSYU2GEUBoJNAmEyS0A3VCNaolAOKQ44JFzrgJ
CWazSd39UOYJjygJxCw1Rfl9InHqLEY+XhlymVlAohEU4pP5uoG2tlOJ5oOZyZGrVyEJ0EnJgEoz
AbgbR80d27S6VkHndhiW4ltJwszu+yh+BNoD7daeWCOgE0E0CBV6hV15BNIaxVrFiwzpfqTztVSE
412ZkSaIlIW4CZhf7ajWOjsvjaNCIj9V4t9yXqrnsZmftSV66NtM5SSo7zgX9rYgIKsA9awOlIrO
3BZ0FM1eyHBbrKxUxp/iTofgdgsmR9POLUQ03YrADgfyDL/z+TyOe5nN1jqTyYnZHHVtho6WMJ6M
unKm+qUBJufy1bR3DW+NMKlbLwH8TSeMeyNltEipBaoxOL3wY8ZFADEejjWeS0xRojDMShLb1SX5
z6AFKS6qun257NFeJ5BsXCIMmYIh9qMsFjAy/Vop1HNAzqxVxEtyyVvi/Yuu0SdrTO3NTEitqENb
+xHi/xLdzqJstasyEqcuv5cbbr1iMtAirzOFzmnry2VuGVEFioiZs9/3AEWffGHyzybsph6ala2v
S8cRVcRk+mEkUDCucQkizcCcoJOWmVcVBs/y+usvnDSyer+pA4i60CbNWsGUkqcKfEYYVHUW4o2t
S47D6yhaPODufiL4d0LGdjSXVBnjOERCpoQ/kizx5nGwOlGxpBr8h0i/ulTi1Fj2KnLgU4cYtomX
KAFv52cfB6BIxYL2JWbcpnMtIowIbgEZn4ZAO52HEtw7aRtjXyrQRAL6SW+xjpkORjtBDeKhvpnI
mHDy+N3jtrXEHIA5WRV1c7i1Ttin+Xn9eMSWNKsMxsblc+nt9Ve262gyJ0Gg1FhUDa5F82uU2Lq9
illkYNuHrLbX9v4YoH3EV77fTeE/Ph87DN+0ZB4xzIn5zlDWrKWPRxvROXMbVfuxQKLCKdrqkOiR
h8V+olPrcsLaXgDYrjNzROaKjtlIsM6dMzmyblFH+Zn4CoFOg2I31pIBaVoQi2N1/XrswQQhI2Yh
VlYVjfVajAkNkwwPX9JVnSVJsReL80tNlZ/gJfAyUz+qY3XS8vRBpd0JHR9O2NvbxytZ9FpPgUwi
S7Iyl+YyVYmE0kJx0y0nAY1Io+NhVPaKRFsjzCXYlEk3GCMoQ5Zarl2z765UAVRGi5kfZdryiP52
r9yNS0wcUIbUyJMILoUkVt1uahroiVTo2QijD8nZm6hM7jlfcS/abS4PfV3lTXgFsiEJox4tSZqP
9wudjnVW3FThml+L5FtqQ6c4kAD/BrecnQjZtRxDqDsX7DxC6XnRXTznSrsSI8gcimlw+cexy2GA
QRJKkaAAAezDEHXmOEeDTPuaUgLJUgU57GzNylsfv5bSeUp5wWpd2u1uZm0xF1wx5EORLTVsBcmB
epnfrISfB14Rjt20rBn2qDZz05hJSTxR0kAIe6Cy4Cc5b0LxC10la4b5qlMD4S7VgDejPTnN4/S7
+U3BZEquWye6FbCQARrqYWTxUp4vY1KsYSYv7jJoMZgLPlnrju5wm9317xE4fFhFJtqbyhYcnoog
G/1Yk+su2uzg2az6SUqxpEaNV91AfZLO/uWNyHWLCQOqlEYSJRUBCe3oiu4SQKajPIaOaeNJ6/S3
Y2ZTmwdJ/5J0sZ4x4SBddLAlCYLoTTL9k2idL1V56NQ5Xmf5ot2ASCmz2gY11V5L/ojGwhseZ2MD
Y59Nl9NiBiCiEyRP0kqbtJDsmm6zRvMqyGCCI8SfMPfPWWjOMSRMyqBoJp0jgv2jPTQyyIy1Q/4Q
v5NPz4OFcQp7ciMbbM1cXkk20LO+MrHGxFBviRox8YSGmpZORysdY0dY5G9lJPEkPjmBjeV9yfIZ
wwFiKHlLA9UB8XlKK0dTMwfvXb/WJM6iqmx+wvrGBB2aFoqWjPCttxunwazdb/UHGPiRGa3c1+Pj
5EJ/+m5xcGPbxKNOYnUnUOhC4tSVrMVaY6FwN4aW4S1PxQ0UsjGkc5VfxS4vOvLOGWHiVtiNlNQh
fin4bm7nP/KzdobIUHYnuK0jQj0ARIkALfNKv7zPwQQtuhRKT1pEEKQRsdmgQHMFlUSrk++EhMeo
y7kAWLqdEVQ0RT3kxGtS7U+U04OSy7JlzqJ7+STx7DARa2ybTBHXQIwJm5dYIWcIMkPCpSw5d/SX
JJ/dXEyQ0vLELBQkLWBiHSEbC/z8tQxK5FUXu37hCQpxIhI7NTo1RjqlAg5OHOrHhKQvxWL6VFJd
JVfOzdi8JqLxfHkhv7RFGAfZNtJSiJMcaljJ7Dm+TQ7LoTuE3nJcbB1bMfK0/7igBhOJKB3nSCSR
DILbyZEcKJWipod7ZoXrRzcKz9ya2FxIfFi+HVWNBiOqEeRV0EpDnGY6hWfoUPmlR8EonWcWj7ST
t2MMJhyZ8xgDixfD4mt+NnzVnQ7VAanu5Go2uLecy9+PcxBYcF9aCnOB+IrEDpJyTlfkXhNXd0uS
/7hsZ93nl9aRCSJmVRqLICOIpEF53fuZ33vVNXR4OakIz501lm2ynYniOSLWBeIHZvzMGISx9WDn
6L1c9mY3gwQYAsUIbYVFsihMXHyjno8iEtUjCptwZ5URWbUnhqPoQQLXhZTX1STwzO65tzXLhq15
mItxgtlVdnAJVqWY7A1IDN+wJJcewSdvuDxh4y/ll/WEb40yIaxKRjVOcOYgd7FO9qMIbzenItA9
tFv+R1QLY4qdnxwz2pp90hKPyJ2b19j03Q+U6K0o/n75A+7lMxuf2AnASQ8bGYrBuPP16LgodLGI
mALKPT2YcsKJIXv3J4H+JR7iEGpAG+fznuwlKS97rYOtrPg2gC2pIuHVYCwTyiDta67mHHucTcLO
akZIEpO0wCKa7aEEwisvHtKM9xbfjfvbFWRehINZKiUddOJFz+SX5qG4D7089bHHkXPWSMyrO+7G
xa1BJi5OGpjw5lTGNsya21zQHnuhaGwpr59TWXY6yYDw2qzdLFOb4XEOEqeqeZDowpn8+SKbzG7R
dfU3EQYP1KoC7QYyYXQte1CaW5IDkUcfyoFQSHsc/TCgAAFp1+arsXY5jvr9eJKClfA9deeXyOHJ
FL/vVTa0bheG2V/xUPVhWeN8hk86lJqp0z6VUM9q3eqcHKRTc8KYlWZBUdaVciu0+K/2L6zh7Jow
UdcMxXjsAVVHWBoc9TnJrdkWvrU/JKe5gbJTYJy1u+kuCSY3LK3+lt7JP3O+8MpeHg9CqJUiHYeN
sFfZUKnLVGsofmMUxR7l4XoQ74VRsOrQM5tjlN+34p0qFI+XI8nu6d5YZVa/MptojvOBeMNonOcF
9UX09UGVHhe/BNLfkjp9umzwHw7Ch5/MapeyXElI6FC9OOrH+rgqsHSWcCWgl8aXs9kPJh/GmBsn
zcwChLk4daT9pobPwnzTSd8uO7RvAjrbIH/dUUwNxakqOzGDCSGD6tpvo2rtaeAExX9YtQ8rTPjo
e9qgQoHMoHUnp7ynTuypgXpj+rkbAfXhXvZp/Wtfz+SHtdXnTZSocjoolYB3jCq8jGZpIYNwLlvY
33cfFph9Jxl1UbXqjFxfDr+3I6T5xDsI03riUtuTyYl66x+75A6z5YAlT9JuweLJOfWMQbYjMNBo
xC/lnLNwvM3A7LeGGqqZgoMN+JcUJzd+MLqgi9Xby4v3DznNx+qZn79P3SathsyXeFMlvFDi09mp
DdGS1eth7C0Mlh4Ae5m7FvgKzig3x0F9jWKbnTFMBWl7CZaVBYMtI0T2tOQUGW+XHeR8MFbrRG7C
pmhqvMrmxTj240vTplYe1RA6+X7Z0D/E/r9Xkq1Cp22nC2MLf1Q/xyYMrS5QoYMWoc3SXufOKo02
uJgLrG+12paBoWzuq+Nwxe/6rzvjwh7VmYSkXGZdSoW1TGHMt3NePc+L4ETqYIHD6XouBd2hORey
unvnAKJsglEarBVsazIxgMaRJOSRRPrTdUGTKk4avzbtqcsHZ2ncSv9eLTwi5v3d+2GV7VEWSiHE
ytKsr48haO9QiLOzoA+mJ75g4m4gAwYYao3Qn9PldTtvtquxJGJk5Ij/mkaPuN68uR1+/5sttLHB
hLK6HQpQ2sLGX48pwZ2BPmifIH6Q/1wOsQemFjs+yCe9dITHsEBWVdngxOE9rnbPDOr+gLjLiDJs
xy4Rq0ydDORR76WaM6DH3ysvcqMrgIygeVo+pHf0jfdg3V/fD6Prv2/WV5YEuarBWO6Nyp0h/QE1
8uXF3X+pypCPxVALxGrYSLAsEMEEHh/1/yvDf5cWRVn+XZlZcHsPJDU2plvfeF2HL9QK7ymhslKt
gyn8q5rgMPTNkgnjWqlePPG58qzaFu7DRxUK8pJ9BED+oX1RODvpS4f7L6sa9DWh8gR1Ceaeqs2i
k5toTY3QUl+c3FkOxdNgTSjY5K54Ire8TbMbzTdvO+Z4kGGM8z4l2LohdmVUOwKYRuLwf2V9/suv
jyck41ejtmIIRiHiJcuNrl1LXWjVzU1Y8yZ034dyvgTRjT/M9asrpRCbIspdrZh4fTVZw9Qc5U51
qNY5ZKncsYMsEPmtoUEWtaoj6tdNV11hfheVVNOZ5exGoCAjQooQVvLRSF56kR4T0Hz1BJgiqTlD
V8KaR91CedJOMducia2flBRqgjrQkBPnUO+e6Y0/zD1P0q7TjRwLl4lX8vAopYotr/fQyLlv95/D
oBCGvMCqm8AyW4DKzgjrel6T8uUbkHaH0BFvpzvzSvUKbzxwped2b7uNPSZuAIspUS1GzJyi5VaP
SoC16i4whGSx9FgzgL0tz4IJ5hROOFkX7MsG2dhlNnxZSxQIZyyo7EtedMII7mG8Wg7hLYUylOiU
N/QNmolOY1OfV4vlucxcE/1ikkWFMIE3kMYWITxQlII1R7d5dT+Ir7kxcJLEfXuaKiF+AY/K6is0
XZy8c2x56rD2BrLCg0rk9SAZD8Ss7ESSj5hkcy+v725WD/7F/7cpf74OBBk99lpaD3qM9Lc45Z29
TD+H9tWMn/+NJehQyZKqKRqr5jBoVFWrLsSGlZcfc6Q6srgi6Cm6pVkwiDxi/v0DAi1PSC4D1AzF
l8+eiXVu6mATMnC7Dk59HQNeuL7AdHA2S8/iQb+/7N5ur4xs7LGRrBSpCbkKA1dBdj14qzqw8v5S
Lksow7VBZydefbhsdD10Xw7HxiYTbVKhVnRg6A1Iw5kg70ldkFVwNoi8bwMqZaBJQ4ObbY7OHUnC
ZBL+uuJUu/JaX2ltRLfa0t+io+r0zlqAoy7itwNJ8VN7o7+0wOtzfsj+AiMhNCGsi3asyvSipVAq
+jHPDST+0SFzFWd8Sp3kqTuWj4NfPZEAyqnB5fVdg8uX9d2YZE5HBPh0U0RIluopDRpcJNOQOF3J
2Tq7IW5jhXlIhLrZalGKr2hkVdDK9OeUYJwgkaEaNNuGNPhTnQaynv287Nx+hWJjlwnpmli2XVxg
QUFU4UanFsLBnYXyoi2fwZB2fdnabnDbGFuXepN3ZrrQZRSAKk/PjhnAAwKhoL+JrDp9BtB9KSnv
4thrpOGV+Pd2YaJ3aJAlh4Tq2gDSPO2AidlDgboV2OCQ2h/A7B/7lz3kbRYm4EyYRgByU5W9coI2
Y7U4MqYn+rTinIPdiL3xi4kzqhpK1YxhGS9TICGK4NJX9xjHtNRM8xUAFy47tZ/hbswxIUYe1Uhu
VHNdxgXNT0Gy0ZRM8URawYzjoxpbGFXBQB/H7O4798Msi/rFgH/dii325gCcy5wRO4n8aXocFclK
69tQa+ywfKurbxyz+99Qx4MMw8dgJWa8HRch0wqoeqNoN4OEGIDV+KHE8wz9c2RVVnsoqDV2Fi/L
2Y8Af5t9Rx5tDoc25lOJwSrDqyTBoelDQZ8pqP8XtbaG/rUKr5eQE3Pe5c6/hrYPk0w0HWPoupg9
TCJSH1u3uDZlqzjmQXSYAjT5Dsr7Oxix/Vz9mM/hyxhMfvEoOuqBX0nZTZr1j98if44N8hwhBk6x
4UW1fMyi3m6bwwgaFsLX5F3/1CW3mVi71JCiFwjcbuvbpCwsZThADg7FKwuaYFYbBsV8yPOHPgFB
sKLxdvW6qF+tQ6aLoHQDSh0mRFClnJYkygwP/bjzqlXdHfszQN9O5HCvy31PP2wxcWIIJzHv4xKi
1B5QyG7udQcNKHbJxfxXwO3Z7n5CDE2KCgTN1wzv8ycUSgn0ggqyhM6Z/9QQNW8sUHJ9T53wuxrg
laqf2sfCyR4kTs68X5raGGbCPNLyqlXawkB8Cv0C2IXF144ARNmRw9MZ5vnIfL1GSDBTOGPvyPRk
JJHbgJko0QC/0nm0hbthaOMU8+2EoQxDOYQlZYbybIV65vSjDRXOTcKzwgQ7s2zGctGxG+vuLFHF
oVFtpwsvpO7mjx++sJG8zyFkluPMeeBADoQSzPLKT/n7L+gKe8NbdydwSeX3M/+NRSa0qVAX7PMe
W0K/W8mfW3tBT9J4WLujmZO+8uBqXHtM+OoJ5CtJjRt5PtZgESCn0i4wdjbZ9L6xY1waly+p/Qr4
xj8mhjW5kqcg8lwTYf0ofMu/h3f1NcCC2PyJXSt2/mfEpKo1XWfOfAht8qCfIie3L/+K/YLb5lcw
2WOrydUgTlDZXaEhkpO4Kn4B+LTtyF/Fms0/1EXV1B55QiW7+Q+UmhUUTHUR1EafI81Q9omiDcjr
Cl2EzFpm6flxmcB0iBpPSjl9qN2LeWOMcVLrBSUXJRiTi9gWaO/noWEtUusosk8SNPJ+tOTx8sLu
N/wJlP80DCAZeL5+dlBJs1ViGGUH8yAe68No/4XJwjxvdCxsekDK95YczevWE738kNykduehVn0P
Dd8zueUFvf1n1+bnMLt7yAwCfCzeQNAZMDRrdnVofCDfhGJD9UdEeHIH3wz02Ql/XF6I/cDxsQ7M
hx4Tk8ZdCMNd9w2lNFHgLPR+amso4JlbL+Mv6tHVWGDCG30AL0Ucby3ZbYAi98fOkRErFFt6mlRL
cDKRkwXsht0Ps2xAjKKUSOA0AZAlaqy4OFctxgQlznPrvU/yJdXYWGF2kS5UFSpnKMN3Xvooneen
5Dgd2rfMr9ziPgZ4Rg+W68WWbONE3xRr8ISjlkFYnbfKu19x8zuY7VMUHRK6DLs507J7ScszOzJl
jXOTybtX88YKs1eSqB+HGjPlXhz0fxD03eXUYzBx9M3Wjh3l/lYDabXoDP58Kr02yN3Kp3fV1UH4
fXnPfuEuei+cb37IuhybTD4Sizyi4DH2HLxU2tnK/nRnBV2B6gQ6yFXkrTnU33qvDAYI5nFzvjUv
uPTR1623sS7WcS5CzYt4+Vn3J0ewpAPBE/tYg2C6mu0o0I4KXE9Cp3yROTtuv5ywcZ3JxMDu1fZj
gy+dBsaRemGQ4I0Y4iDJeDLwwhJvWzG5WLRSBCTKWpkBCn3sr+r28fKX5O0oJgWroPFeo44J9Jc4
3JNQ8qtBOODCk23IZpfOZWP7Wexm7ZhUjMjVKgaLan541TwCrXrVuOVj6YiIP/9x5Vg8wKhNhAoh
ws803orDqZA7Tnzbz08+nGE7gEViNhm0duDMK0Jb6Ne5JfrybMdn/OfaJIvcDOVsp/8WPZp+EmCE
Bc9rJ/p35VFjpckCR4H2RWe+ySJD6gUAtGY5Oioj9NglHvfX/on7MMFsE4F0YyvVa/3cBAovW2Jr
ms1zG1fHqgidKB0wi53+4eyW3eLIxi9mt5hKR7QaZO+eOT/MZeSoA2iqmnsz66Gn8qvodS8mDxrl
zUX/w53yt7MsWrYFJEdQWjhLbuofqjsfmwCFSre1o1dyPxwmYgOh4wlBezAhe4bviVCLpxgXQ77f
Y/5YgC9o2lkvMlBwrBiQKpDOuQfjL+scALmrH2Urccwg9UfeiO1+SPhwn7nKQoijj8MaXYeIBhDh
CuapRUI2Jd/lSfjG+ca7ae7GReZGI4DcDSiCr5Uo9Sg9DE5xDY08O/Y0d/hJ7OJslFZ+wIM6uGx4
Pzv5cJK5wLRETocI3RRPF9Q7AE06q6OJq9e5d9nOfgD/sMNcVQ2OBmYB1qsKbHaQbjPR6VV4ZUTe
F1v/fXMfQjQNrLImjMxJ7Pdz6khiceqkESgrroIazyHmRopLNJ7lcQUgQCDSarALgdNPEN7MO7AU
LG6DWUte3XD/6bnZJUz4yWiqZlEIBxvH8BWnOBojCNgbd81f6R1whryJn/3nwMYiE3sMI1aHKMLR
m4/ZtYAW5Wl8K69WtcPJRTG4Bu3VS8VFrXA+JEtbmjWSKgs5Fjcbyt+J2t+EMS6XsAKvS8EjZH3v
aH3Nov7emix1KVST56wncDEbnsrhLPbQNTxW8bkjAXAFNPJ1UDmBo2TGcKLbGlZGrHB2w8meQWFE
nvQMEGTjzzz9BJbJmjJw6SEnyvxMsfrYKTG2Lv7pJE9/6cnBzA+GZIE1oyHBQg7NfJqLUyRAOfJg
QF/R9MAUZQivxRBABracHpTxPKIobEhovqW/KsmtTdUGosduKZQ0zkP2pmUnpfTKCIBo/bbMznPj
Z7KlvQnDS5gdaP1a90/q8tM0OC/lfVQ42OsNxVAgDsCioavm/5EP413xDAzg/YrQT3xVspoTRqYw
Ftu4xaPixu57PngFhEKa8vKo3ahp6uAEJVCixtjS5wMfL20b0vW1sfQW8CPf/oLKy0Ea2wNGxHAK
fUjanaDJaf+LcLYxzNwNfduM6tSvVQktezL66UpIUw4tyfv1+n+kfdeS3Dqy7RcxggABmle68m3V
Ti8MtbpF0Hv79XdR+86oxK5TOGdma0sRig5FEkAiM5FmrS96eSZj5RKmlnd1m+NtobRD+BwiOHUA
cDFBERM0xwDi1FHqOXatqiqPGRjvwNwzGbGO7tyCulabdvhD152wTJRdEgPKL47G5LmPR+h4WwoX
SAeaV4HjWEKisJiEa9+9Mhk18LeUcoKRWgq3Gub1lnJKLGVNvui5/mzPFxsRT2LuZtiIZu5AXaAj
EkGnn5OZpWRo6H9Q9T9atvKRZE4ngA3jsKMJ8wfUiXeTV/ozMvoAa3fEDZ4838b9vEmfp6P5Pmxl
PppcjDr/LHXdJIkSRqKxCGqeqkheIAdD35vEOgkF87nsh9XtLUtxUxNgjcH3JCp/tfRbmdS2WreO
YozbsDHsIpfNNV/Op5x91crb6tycC7rMhXCb7v/puMic+MW6D+zCRY3DlyX/ZYq1crlDXAJgeenj
tOhRTJ8KU1EFPZBEd0prcur8LTSp5J7LDMzK4WJwK07oKBADKt8xX4BXvvKQoTE9DdL9yGVMiRch
BwDZ8S97tnZFIRujqFnacwZHBaIZ2bJdtqOAMZMllS9GL2eCVvbLCNAFH8bweT29I+hhjoPP6wby
8qvwTMLKeiVTHQxBjMfY0u2q2ImHUAU0B1Rs+y3ZAOUO7hOQAqOX4DcHWlvwoD+w2pllQeFvQ3DF
Hmmr6wsYnMSYFz1V9+Fz8aN26Z7+4rehblc3C4Ny+W3Jj5nIX+iWnd8Et9Ox9ZjfUXve98+A8EEk
J3uVy4zXKhzmLa+FKKDK2vgSmYabW8dAyHqiJMqrrS5oJugUmBXeFFZb24CdBLrpxox+hupzMA8S
byVTqNXdVGO97rQlHBZB8lhY0ybVuv+oGfZMpVaXkSp5WqeLGRzEPQBsD1qb21M+b65rrsTYaiv3
pcSp1dSLlBpoQzEKDT13IqAsCrIv036hjJQgKV1+3v5Z128AibNny5iM7UyWXssOuf/0rtqjdc1N
bxd8E2ODAu4p+QnGzf/Osq3bq/SxmQQ62JBR61lj92p2E6VN7oRD59fgMVZrIRGoSXSerWxOFJVm
mQSwCLW7sKanmK/PX9tXpIuqbXzMd5aP8rGrH3W39LQ9Qlm/BkK24uBvD41rbeLDwjsaufUe3K2S
j7vc9nZ2BitzFSRDaITLEPLkzH7pdh5GTjd47ZceErnTW7+1PBbbZIPBIZhj6y7DAPbgcEx2PcjI
ziVXia3s1dDGQWKUI/JpRVnaRau5wRQ9XVdyiStd1++1rAYueAf7H+8AMrzpt51fAW9J1lAnW8rK
AqlJEmhhgqWYDBOzph6mTjjNu+trkVxYtjI9VhuHQbC8+nl1L8JjGwPQtdbdjpvgmDOB/vrzurzf
A85XHApb2SECbO64W6oP1rbzdNPBHUIFONo0fuKFnng3NogIkQcLHHbQ/cV9yHrPZMe3slFRqQPT
F8DSPpIqmAd9ZfQmGXt7BgheUD0O4oDhOckNkRzluoxVT0WQjgRHCQCt1E54+paBI0WysxKPxdfv
uclMweuGdUFE/C2bbAsqaXrdvnoGsRy2WbjcY3cMpRXls0LxubVT0OpNmAn/3+RbZGteWSwjTINi
XAJOriabkAk0L4fB4/U1S7SXrwzPiAScSuJlfiZ81dAEOlaJnUbbCqwLRLmJW5mlk4XtfGVeCtB+
EaVZvKjTu0AVdsVjVdmK0wOMSHtKT/xNFuxcLnf8Ma58Fe1EVkParIPIZX67u4n2BKVIio6QaSub
JJUd2crisECn07DkGcc+34/5XWp2Mne9nMiV679GPqStksfW+Hs1yyAZPwhhA1YaQ2SBrW/L6j/r
ND3bvpW90bVZjQKKWwGKEa8QH7U27Qs6SOIe2d1b2RTah2A2aRbgm2KwuyV7FWdoRhptPt9rUeJf
V3uZGq7rUpqVpkO/1KV6f/aDX8Z2RL+acfo9iWe3pxB9DtclSjRjXaZqFKQHGrQ2+GYx2az8DjDJ
6wIkG7ieVJ3LrtX6ChbSCvjbPJNjHKH+m3cuSINeMOJ+f12cxHCs51G1oAaHcYINHMbMLhW8ZnTq
5k217bTbaHhpIhkenWwDV4ZjZgFSz3As/lx+a7Wnrn+9vqDLueY/er4GwzQzYPyGYY+H2kZ5NDFQ
UVde9gRP7iZ3+nba6e/yATvZLq7sRaz1ZjwvQC1JDU8ieO7FYCvoqb4L0XScqwOzs5G/X1+pbCcX
TToL+LViCMeE4rFUM91uU+LmUjoRSbCtr2yGmZfIDg3Q9mqYvsXZ6Osafa865b9cycpoNFY+Ax8E
Op9PHKD7QJCyvOt7JQl11iiIoJPr6Lz4YIE2A7xfAW5m7eVk5JdLK3+Ubw19mILdYa7BnYGspQYQ
vvTW/IgwPZQ/LPXFwKlkt0liLYxVbEGV/v8/OGhjAqb3fgKaa2Eortk95kSWCZAo3HqoJ84rkakW
FM6MAm8wfjSzFPNUJmJlHSh6uTUzgyYMTnnkj+R17m0Mq/uZYx4xRxoDFMOXPS8uOhFT1UwKgiGE
vGtX3PAsagaCxtn82B/n3dKIaf3O/AOGxqaHTkqrfjEXfC5xda/mFCAw0zL21aF5XvWKPX9MAVnb
bRZ4oh4APda+9JTT4BIvczGh5F6/DRfV9Fz+6sLREWDMQwr5S/TW/dDcJSYWLyM6u8YbcV9Jct8X
u3zO5K3ddGOUPFeXJuh4V+6Wfuuly8fa/NNxLUvwXPQA59JW8X9AxkwfF2nqpj7GoKbyi1PmTLeA
EB+9doGn22W3slzoxffcudTVVZyreMh5E2GNSFBOoE6h87DRjdcxEW7Tvwf5MaIPC1gkCHwcQVs3
qiub8zsr/54T1Qd1M5pDFbtRDzWJfPDj2Eau7q4f/OKH1kHn+TeungngUEmbdETzdrkQ3xQeQlC7
i35opSQxcMlvnMtZXWOuJD2mqLAXATwfSEZtvcG8rSkDuLvYW3IuZ/mOMxfYFZlJogxylkn6pWk7
RCaWbJNTUdnGTfyieMsjb8F4jFxxGg4Y9N6K791WWuBeVOraxq4CgICXwJ2NMHk0OJNDncbW0FlC
9upR3SqymqnsEFd+XzRprlXh78sL7lu3sauNEtraIdtWG4bhkNrruENvtQW+4HZ6b7YaACeVXfQS
5rZs5uCS/zk/gJUhy0fQzCQgQvaDYAIitdE8TGroWH3nmYKcYiWVLF56t1eWq5gHcO4aS4fqK4ii
ssYedxHGSec9U/zBnZ8zN3cwpjc/Xr84l/wSxv7AEwMMMw7chr8VLUsBzyJ0+CWwj9xXxmhbZf7z
vxOxUqGpr/MADVp4c9Jljnt2+Ph6XcJlxfmziJXiVNWgKkqO2y8MsMLHhjdzVFPGlzjtJK8keine
Ot+vlV4gcBzAuwwdZZvBq7/xXbpDp79T7GHknGI3PRFAD1hO444eJpn8ZYJ0cEOnBx5xvwkfZQ7v
YhX8/HtWasNHHXX26vf31DtMA/rlXd/CWijOgGkDN/vQftROeQocgOHf1idZiCGTvy4zKxkJSdxi
65e58u6GboINQ2OWeQeUkx0lYBvK0Lk5bbk7vmLMXNJlK9HedUFQY2pd1crSFD+MPnogPkC6JBmp
+h9M8b+VS1u5P1xKnrTLiTdesFEie94tsEqopO8I4ql5awJVGDBLp8Efjq0T3w+H0IncMXaZZLES
1VtjXERdRIt48f7TXvNLNPmFuwV0TnakX2Iahn4mtIcCvgXUBuC4X6nUlIeq1uR08tvGC8E2sEBx
p4OrfhSotU6HTJZ5+FK//y3QoioFFg7G2ddID4o5si74LdDVftY7HfhV33u0UCmb/LC4uaXGmG94
4snxlb6EyGvZq9M19TieIzAawr+pDgXfnVdsEJnDz03e4HIw3Bi9J7u16yhiLXQVrZSc5epsEQgN
G8xGI99Sb3rr47pRvHiOBrCULG4S3VLX55hWuUkB4z5BcYEVYtgLTm4o3AVzSN1awLd4/08EgqnY
AIwgkFjWozpR3VMj6bGX/8KGjgYPkLxIZRZ+mUjx2NeXf9lFSGEmhlXAkrtusQL9nG5FsTb5PKkn
xzAHV59nGdDqOg74LQSQGRSDMRwv9PVRzXgSpvM8ASfuKcx+oMfe1jRMk3HViyJpr90q2FoLW1Z8
FvWVcM+g3JiwgcYuV2Y7mu9SXruFIexgrjfXj+vi9p2tbOX565x0cQRSHF9vQZCTP4eyWZcvj7H1
claOv6/KEB0w2LsliE3vNLfBBJGTHgZXczTk1F2ZBsqWtIoDSsqzAJmKye9MEASgOlhHkjr+pZu7
IKj8Sx1W7n80K31kYB/1Y/bcdndmjpgQE9rXT+aLU11v3MoCh3GAj8+wjoXQA9Hg8gAQ1T6AoXCm
37gURgnnHjoamKsyG3A84I2SqIfs9NZPW6H1hHYKlpruDKAKn5Zhxs5vAS7rYmAIWHcyP3D59EzD
4kQHYtraXjWtWYeNAoU0p9lW1dbh2sv1jV3Hif/s678lrIH7kFSM4mSAhKH8sPJ7MfzUg9sZ4J3X
xVxcCFinNALgPvjSlRrGedPn+gwxWmTurFnsMjFLYCwvGneTg5OXWUA4RGLub1PRxj1vOssAhFwK
ps94PPZFsokb3QeHH48iD8xJO03Q+5ntjVB5VsdMoh/LIs4fhr/38s8HrBOPbYbmmVwNOh+d6y6b
Qq8vYzfJbtQmv2tMGczHxZM7k7bOfMSMDEoTzuhkpV7eYoJMEXfBOG9imj/9B6d3JmoVEZCYBLzo
rc6fVeZ06jGOE/u6hC/Dwuu9WzmVqor1LjAggmbmY9T025gNe03td3NCNjkIUicjdQCo+ZRZ6HDQ
C6+Yb0t0tbKOoYCNelBHwPPLJLZtHV/+81U65mxNULRiYOZvlUq5po5TJ2ZwC4N5Jf9QrHujewqU
xEmq2sur0/R/hYH/LRG9DSDSwi2h64CBWXrO8hSd4yT53nTbJkQq2cLDgcpe8xfDPPNM0upQszkq
eVxBErcZGoNfF/wr4OgXbuvlOsC5xR6OXWbQLgW2oJ9D3AAMRsS368DWQuAQZYPW+uwECkoCehvh
dhj/8oDiu9PugeVHOycztukNgPjc4aDKsugXrs1fH7Ba9hjU6mjVRuuPNfmgwA/M0SAtTDDtZNrP
60p9wegZTKXgiARaG6KylUEq+3CyRDNMfj68zii5KTKMlguu1wDQK2VARmHmF86HuQeXLiYP4Y+M
qHN4+9yG0YMegf/5+kIu7dm5nLWLF7VJp3KE9Z7G+SWj5pPg2e1cB/NBN2WMCxesqAFuZyCEAFR5
Qer8+85pwgwioQ8YWa/zx6YSIGhsrNuuA5xlbxp7PU8kl/yiQNwErgGPlH4ZCagMJZ07KCbSsrAj
BTIVjfBaQ7GLMLUV6/n6Xl46M9MA9qlFtCXJtPz8LKA1rTFIzBBc5x2f3Dh8S5HXMsLH60IuLck0
DNUA8CjjgEL4W0jVZUQkolb9zDJA5dy4Zds6tH0N5gik1PnmurTLS/ojbbkHZ0uqI3PKwfjc+qWl
HZQCnTctQGpVIpsbXdRs5V8NDOJbzFABaaetHXwChoemy0oAe6aBjXkBsLE/zkrnGDG8UvBDnyv3
+sIuXeAzgWuHXmRhAyZ60uKsrPc0Dj6KSNa6d3Hv/qxpXUSstbzsGhGiJgBgzvK90H8yVZJHlYlY
WbwsS0D4MSkzGKwEQM2y7s6K2JbEkSQZ86UqAt+1EN+CZdvCf0RdqbZBAAWWkbZdBtzcGcnqZA8i
5fHdMuxquNdCm9nGZgYfXLtpn6rWzjGKEm+K1qYyI2/87kn6oitn37KYtDOdbALOm5hhX8GcG3pa
1DuqhgEAa/wFDncfSOvoi7FacFEl9dNIte2YWqheDNb7AE2KRnWXT2NwXwRd5mi1+s3s+9BtjTEA
cQXZTNr8lDRG4kUiO3AVVK2kitEL0CcEcYr6mY/1rWWWx7JT7/IYyRumYQI1Kn2mBfvBEr+UcdQd
S6FvYzEcjT5KcUmnTZIp9zMwzEAQf9tM5Ss075UEgMIDvGLs1KVIQBgfbllnYiysbuxhJs/VHD/X
qfk2oBHeFME+oPMtZTlx9cJ8KyKmAhgfTHCd1nd+KFBzykP9kAf6raB9s5vBru0kfTLfml2DioER
E7S0g8iPC7GZ2gElwn44dm2tuirGPj3RA+IjidFXR2PdFctoeCGArGhojQNT1NtNJ/ZzpN2xIgPT
fHSwZg6CdYBAbzh4MPAAJaM90O5XqZmNb3UFJtgNNT3UlVnCzGMY2iqZq5MByHHE/Khod0sjDXyC
ARBymX6T09ypW2Oyay04mnF+kwmGJvwM6e14RHRquGkMJmZOf9UkvAkEGvJ1vg9Yf9T13iVhxO22
yX5Fs/muqv1HO6NIv0RyFkIhpwTTXheFH1qqO6Ix0pskL/A6T9RHHYSCdVvvW53YWYxKI4EfmvLU
Zn2x4As86CYKyoniaOm0KdUCpb5yF/SPAiO4zPo15+1p0D6H3vhpldb9NLSh06FYFqoIKiv+1rFm
D5zV2abJnSkMTy3SBLjKzTttghsl6J2kRMvzlEzbzlQhw9qRMn6eybzp4/S9becNJZ8hTY+9OJIq
35i6AlZhFUSFmo2w/ZhWITgC9doO1GgzpcKvG/Un8OOdbLob9HirhuleGzVPxV6CtxewhBgYEqnL
csVXovEJPY1HLQ33mB3zyxIrTGubajdBh3CRfwd6ipPWj6IpN0Ijn2Zo7LuCA045RbYhmSPMCRs7
OnBHaQwHaKxOFfAT70wvrEYg9lXHPhJOEOPmTMRGZum9Lq2fejXu24Dfz+TnpE++MLPG74CIxpW3
3jS/FYCaoWG7K3vtBbgIDlEDXOfEIbS2Q3aT1NrBErqXxE9zkrnpZG6yDGlTnWy4lf6IrdnrNG3T
95ODLsPcTstvVY+fDZ+T1e6ShS0A9Au1IG96V3yOoTo5zczus7HdKqX+oobQaTpsx7bYj8T0piY9
lWXnFvqNARZp9OU/NJVlofmuaWwyZMImidixAlBEoQo0vaw4zUYJ3qpRxwYzZW8GrYOduoHB2tPZ
cmJtPpmj8cqZhgbSQdunxOqgUCF3S1GybVKaR5VruaPEQ+9pnI72lJkPSVFMToJRriEiaELHXIxV
AIEsZDxwMiARsRbDK5Q9UpQV/dEKblM6Jk4t9Du2dPQrI4CvY3RAViYQXMvmwAFX6ShpgzlNM71P
mUmcmc2HXm8fhlQ7NZZ1UzfiuZuKaV8SEthGMh8jNKfERlbb7ZggumdRsoHTqGDDuGoLo0THhYUm
GdV8MGpF3bQxfSho+4OkQAoSxhzaYWs9DUoI3tQBSCygU7XJVEcOOl1f4zo9pipG9sjQHasWhjUf
gRBqEfZLmVR0cJTlLlUKLwO3qp2LObWbFPBXPXvoovwFfeQu+KFfCSmmI5vG216vPlvNOpKQdrYi
jDdGAUNvtGZm68Y4ebMVzV6QpmxTz9xEfq7N/IHQ50SrH4eCJOADZrMN2PcH8OqcWNbcq2bjkEj8
UDKO4cmUqvZg1szLlQpzTJPxhFHD11qtCpswNLa27CZOjdep15JtomqlTVN6jIYAAKSWkXnaGH2a
YG6uC/zr3gpuYj5/M8nwzbDiY0hRwbKQCBM4LKOYXmg8fzY1vjWaOrwFjPxF0YbKMTDqGSUpoCIL
/RdhIoT5DT5LYe2nePqJI61tsH88RV2zG7roUyf6T0HqxeJheXkX2UHOnTkkXtmGd6OCHHnRYMQl
G+edMqfviMZ3ZcIBlG4AG4hER12bbvsZzilCV17ToDXZVFJHNeIHdW5SXEXg/oVdfCiq8d0IQuGV
eDjZpI0ezVE1XVPLQrvseOzGSnivT7ofRHrqgJQc4/+DiF0tGdqNjuQKCNmK+CnJCXVYis6hLLZU
tyJZZoOuGSjcevHaZ7H+3KrikKUa0FAtuJdIK2+Gsn9u0/znlBqKr9dpbhO9+4aXVLMVVXhfadEp
Q3wAawkDW46zoyoGTAqa/cIIYyhhfypN7X7S9FOjRcTJZ+KGouJbfUrvhaIldmz0qV3XbF9Elo8p
ZPT3xuZhnFiLqZnAgV98VrByq5+erbI/6VH1oUwCo5rCKftc2FEHANW+fi0n1Ue/3OtQNo6h81t0
EbkhxRBc1gSPVdigVzRr3tpscJSS3/dNjRaU6KFL9MAzWhQfA3xGGjY6Nu138RdIa1lRPVmYEoaX
n3GxDNHZpaGPAPbWPyKL3uoC9K2qhadW3vupDvYjnXpCVR5Jww40waxwhMEJV03S5xFzOYoR7PU6
uIv0dk+qE00RLHSg3GTkcYqGY1R9cv4Ow+dMxpx5RahHNjOMh5YDg266CWvcQU0rnXYeN2o4Icmj
6rHNpsEHk9BBLYbHuY7valpuCoM6emKBwERsBiAG2oZZaphbho51OKXOOmqRMTsZb7dVr99rlro3
kQ1SWBk4EROmMxXEdAISeizSNpaWApex2oRt5Afs2xSpu4lxt54QoeDi8qz1ojl80UUYobRR2ZHe
v6QhP1nG4FiE+mMx7gaBgnZWeSOCe5B6DXfBggA31FHg5FO07Zm1i2IjtQH4f1TgPewoNBxY4J0K
O+vM0fQNJZxbDhjRKBpfQQYFY1XqjV0XJVD5KOobfOw380g2VZIc4bERRGpH0k7VvlfyYyoQJ1kl
mrvZSeF16w2AOYBhdwvlpZ5ab5ojr+gxQ9nONqyRT3XTLZPCbhrTj7R22+vNUbDmNKbqfdw8R90z
o+9B9maFzZ51lksy/di3+qaDnVEVoLQE7GaGo57bbqeb70VAvwN9L18MrMsVxR0BS41IuTwKa3oz
Rnao1P62N4BQl9Q3S54gEAdlavZ5W21FLHZTUjzRunxWK9xhFUhn6jbuGHaUmHZrjkeLC6T2BfQl
0YStZ/X7VNXvAIi24DbvgBUPd1sbqcca8omLejOV/EAE8Hjj6iOtUoxCdNYvDoz6Ou73LCm2ouj9
0kROsQwOIK08tI2C4XjFFhUoVKLagIGEaar0qbCtXmltFRkdO+TonZqG9CaqY2ZzU3H0OjkNQ3NC
h/2WV+NTWAKhMsife7gCrzeb26nKoaZlcbAy87M3RkCXjNGtKAanBaySrTbVy/VH6qWqhGFRYqAh
XGdAp12SAWdPnd7IVCWbKuLHdXDo9N6J49wGuekrGXO/g4HOkgq9LBoUaEKVbjgW5U86SNIalzIO
5x+xShGBA7TixpJxELCnCugQKrAMDp9Zi94z4klWfOlFC3BH0zKRSVxwmP9esc4zJWiUhqCqSnwr
stGCkPaH1E82I2pAJfhOhmPzKC/HXMiDmUheaiYq8tz4Uj7mVTbpAAQkaP2Ge+8bRJTge8xHVx+p
rJqx7jLDY9pEmtRCihl0Teq6AbfVgqIjQQE2NcGfJjZ5alBoG6XpnrMKPdrdDFMRhJHTxfmhZtxp
qmB7fZsvrBaRmYE6OTIuHOnFv3e5NswJ73kF2Q+qbRJjqalQ3+JPZTxKDvRSngVgHBbALH9LW53n
nAcUqFFU9RnvSpwmcWnPZHikF3L5C+LHv4WsMgKZyMlkjtDQoFZu6sDyeA0AiFk76Wr6qPF81/Nx
2xEhySFd1NUzsavb2aFXzkjTRkVJHg/5erZbrfFqJuvXvphYtwhhSyKYottglfIbtFiZ6p7/k3xB
dbKxg2dBbPa0tOP0DmzZ23yqHkvDSaSF0d/5xHW25Vz4csBnJqixuBWEVdb7k2V5cXpkobWrchxl
9RKgCzYbssde6/ZUG2yMQjk1uw1SUJTC56I17TDQCY8bbpdiO0y3SfI0DB9wjn5ef8Yq9TO19bRC
d9Tl7YgnfgCQiiYGDQHREQZYPgGUxXXNv3hmZ3u50scmW2pRHWoEpvamNdTRgu/9IJn9uajzBJ0a
yJfp4OdZ3S5kMqmiqKz1w3KhHzrhUSHJ2l92DMTUVB2KD06MVf2ha7uRz/kM+mc0DlGnQA7Bw6sT
UI9F8Q0VJk+uCZd37t8i1zOfBp7bQclwyfQw26Rp6hUjv8EggXP9gC5v3h8xq80jkZqKeYCYKtH8
1EzuBgUA7ddlfJlB/G2BDcqRvOGMfy3Ftbytgikc/DkafoI5c58pmJASPR5+UTaBeFrlpW02o5dN
2c3EyQcjmaSZ/qsJRq0KXAO40CiWwRT/fa8MrRNdUuco8GDsJ6Bo95o+AH2vq7WkBvL13AyUkBiq
BehTAjvVykrNpkiLhmSTrw5PBKZ37N5HRUZ9JROyihE6TRB1EhBSVc/gRHaKEQkfKisly6Ss9ozU
Q8W6DHVNEGwxMiMBtzdzJlGOi0K4Cu+IKRIVJLGrg+mXWCiHkNa4TRn4CMbPhMsarb5qOQ7lTMjy
8zOrWvAJbXgqTn9ER0uF/Lk+yCp7X53i3yKWdZ6JyIENNxRsEdHgWUO+xeBwK59gae0wxuQ9CEGH
rpPUI76Gin/LXDli0TVahrgDSt3zLVUeB9S3LXFvAOwYadTrl1i2hSu9Buu4QsRQIIOIWh7vf+Zz
IzFFXwB9FxN+fkorrQ6Lf4n4p+qRu/zVum1+NA/GO57rn3i7PeMZGGTgF1TuAu/6+i4ZiHPhK2Xn
dDaGluL8kG09jAo/AP/LaXlwBEjXfyUKEfDfqtIGbVaXIW5vpGp+XDQ+y0qPKCrKpY/XF3XpciG1
iUf6wl33heZMtFWlWoTDGNWY0c9Bx4WkkK6M7nUxFwz8cnVNNCQBkU77Es6XiGhKs1d1EFHmOwyp
bsNN/CP8j9B7FiU5E7Vus6L6VDcd1Ajn9Cjy0kEtx011KbrdYnb+jsP+FrPyi1SYMS7XiCEYQKUw
J/Fq6i1IHTMaXPN9bXqySagLMQZ6GzSKqhfVdetLx+kYq6WegnEXzf8tkG9ykL0XG+OJ7BMklVFs
suuNDMT6wp1GEzaq9cTUKbp5VzpvoVhP4qoY4RQBuci63VxNEncoEbFu4R9F3jI6KIg9Z9DQpaoX
y3oJL+j44jkox1sS/eRrB6LocZKnldL7gal6QfCz1d8SIYMcvWAd/hKyLPPMunOrKK1OHQc/7N6n
7vsYAnHc+EiE7I0jk7Ms9kwORb9nRNN28GnYu2EGnmWBBswB6bBUNjUq27flU85FTbxSzLalfoku
F11HXQGTTiFGwK7bhssrMtCiwRH7gcTibzGmMpldVOHxkcZt56F0PH2bRQuALy5Y4qoNBYvXdYmX
VA5vARWGD2yEX8jrlMBAVhmlV58bn0Zh7FpdlaAsXtq6cwn07zVFUW+NGofKJaS5E6g9RqjvtrPM
JFxw79TAqwMsP2Cg/pqcoYGe5FU5+BaA8D66gIpTH/N2x9u58xMT29fEiQxc9OLaEHItGSHGvnB+
IOMZBOE0Qi2aE+H7qN/HRBKLX2hvMCiSbIwwJH/Ylz6hIM8RjVsadAJ1YsCFutRZpr5LXwO+dPEE
sCeG0SY8s02QOWZ+yWD7ckc28fplnnhp7sf/GCpQMYEPe//3MSp6lVRTinTfEm8gf+lEYDgp/Qik
29pN/ovfw2rhAtqscQIP1UYnNO3o5bqyXroeJrKNBKGPgfa2Vfhr5qIalSVPX8bHrnpINOOxyCrw
nDeb64Iu3QokhRbuDVhKsubDGnKRZGGKc6X9sado8QkkF10mYBW9tZ0yKnPXUR94vn4rUITVK7OX
3LyL23W2ipU1AUpaNqo9VtFWPPayKrplhQUoBwzJRiV9v75lFxo7oSAWTgbMpir58m4FB5XojUQb
EAQshLipLzApCrIh0DbiuQXaK/LWv12XuezSKu5AmyMUAoqpIamxWqAxaF1VY9bFH+f0g80tyKdB
3RpbfsUBvYDxKbviWSo5ukt3/kzoOqbKtZqHgzaBAD6pfgil/zTz4FuCUrtEziWDBnxNpNbBOI9f
y8/PXM5Yc40lndX7Ta3ZpC5R3ztlhumhI2AqJIHHJU05l7VSx0gRzBgLdfCRThMOq6PYTpvuhz5G
T1U6yMi1L+7g2cpWx9amM2ETMOv9hiuftUhuqZUcGGoxkjfSpUt2tiq2ejqUI2NmP5dggaJGU/vo
IkNnMQvFKLEWkpNaZ6yNLq9NpUOBbuqKTVMNPrqngDlu2NmsuHopOSvJ7q3RCTWT1UGEgUGfFBSJ
ZONoZTF8gA5exuu3S7Z9K2ubjjUUodMHvyI7gkmrjBT/5QEtX3Cm4jkwU0aLmr2P+rkToXkn7CXN
gbKjWXktfZ7qwWAwgfWQtj9V1O68MKfVTau0JpoxmgLtQLn2n2ycDou0PPBUvBX+XtacjWabKxQO
sSAdCrDh/YThbomQi7bvTMhq78DwUJdFZ1BfEOs5p7y3edV/L3hwENTcNur4SZPm+3WNuKB6GkJE
jWlolMa6ViZJzCpeebUYfDMYvNL8qAt+aMXHdSFf5u9hzSEFBXnL4Jx86edMwj5m7Yiw3ngcvOpm
ODUAln8LT9GOvjIfM9TVAkwvwzy4sJ9/SV1M5Jkuivz/kfZdy3LjSpBfxAga0L3Stj9Ox0gvDEkj
0XvPr9/E2Y0RG81tzMyduPN0bkw1wEKhUJWVmSRznOejNxvp7yTVf1dj69Ry9CMNi3MZSM+ZnP2H
miGq5Gi2QZsS3RO2odgtgSR2YgGbgBNVyznUz9W/H6LR4YiYIqGI4lv6+7HQzDzMA9kDftOJzcgx
05njihuH7MoEs3UaJkeCIO4VDEuK40eOuT97NOfCLvXCsAeqSoSkPfDuu8mWL67XxfiiNHW61GV4
K8u6ep6Gt0n6BiQPJ4Pa9MW1FeZiFDqQHaszGZH1ju7ioI1hL5INfm10QJ1oN51jR518lTPpvnEd
X20oc0HWc6V39YJUSlG7l3xYLpWWAzqYfIsqlbONnG/HZjNKRPPcqB+9dCwxjwLg1fxRBSY8HqTX
Q8LxlI0rRZF0+tDEXYsxBKZQFIkVxKGHSfHMCu0n/D8sBNDX+46xuXkrG/L1QU7Afg76T2yeLqA/
0prfY0Ww0yx8CPSU4x685TCB3lwmktVTPeFsBSesyKsLwvk+vNUwYT6Sy7LPckXBNGE3WmPYTXYO
pNw51uXYnbuBN5WyeaxQF4JOBmSAMQx2vXsBybSiVKPJU2VAkjXAowH81FDdvf+RNvrGCEsrO3Td
q3CbGAtirZpCqiT4LkWPBRqsI4iyh/0kXpQC0LXpoQJwbYklaxEzp2tKe1x+ieklLgFMrlPbHAfe
b6LHinlOXP0mJqQkSZySjCSzF6jaqdSboyx8j5vCEoPcaqPRKSLi6irAONBnbtLAKpbnpO0sJX7o
4kOp/JZT1TJU0wdVz/7+dm3MIV9vFxOHdNKLMip3GH7/5BvMXfU9fCoC8EEQK3gwD8nOeA8f6h36
ul7h82ajNr8WRl8IrhEIN6MWcf21wk7UcjlFPyPGX12j6Y9lO1p6BKmUbhcqD0k/2aSNd4BO6+PD
osf7Ofg2kh/qBBrqNrTi6dcQdZzTt/W5ZADIDE3RDMyiMVEywq2m1ZGJrgB4zdpz7KvgIE8OvMLS
1iFfmfmUQlh56igXqOS3MBPGgPx0z/HCSwNueNVpxrM2wWxvIEMzTCxhQjxQYqcuspKH/Bz6uHbO
DYg3oJrkikfA7+57FWcDPyebVytT6v7/deGaTD2HaXIwB2A7tYeY/AUdWzsKkt9ZwAM5bOVZ67Uy
MTOPqyhWJ6xVBRignuxpWVwBHe1iPA8mcbWSV7rdPDtri0wIjZtSaecYFltX8SK7eChtqXRA6gAI
KCY4gFHpoEkFdTiMHixWe+SLKGyfH6CZMOgHfAd4Oa7PT1GLPVBMI6LdIvtmJVp1Nh9I2IxWI4xe
UZngeRUPUpdYY3fJS5D0yu/qAIQweczCwAez3V5KMBcb9wbnttzqpCjy6qcxkSXRlwShGEdbe5K8
xRFHV5dceU8RbYqtlzbo0Lksj5uOt7LJnFwoBIW6XiP4d9ICgfsGey8NjQX91e+CIlzAt/YVczun
pV0qTozfSndQTTWhBwVEHcY8rz/ElJjtEEs18cK2Tt4mkkju0oaZk8bpbCflKO410DJzjG5GEEOV
TeAlEarYO1Uol1YIMgGBKpzOFD4yV4AO3j/L216+MsJcqOkQdDqyVQKKD6p9mO7CBKDpjxbSP60D
3e3wC0Yxd4VbpFb/on8Hm45z/xdsdaRR+/uzTMbJyzjolarDHUV/AQaRDv2TIFrLbh6txTf90okh
QnDEWAqmTpyQqzm3lbmszTOOXKZhO8VJCD0UzHfZWZc9JpN8XICtd+8vdCslQ56AOXlNA4kl+2qr
YqVXSGkALT6OEGFTrEaMrSoMX/vwx31LW0sCcxZe2mg8YqqWiZVhRsJyGLLJK4HBaZPHjJTWqC6c
9WydRgVUKYTCjfSbKmos171JcgmNzdK8pJiSAhgdiXnR/BxNZdf2uh+pLSaRjP/yGkAdXzIxjwy2
KfZcgGOvrvp5QDlfgRgYpoSmvuQci80d1A1Ro8AYGXXp6/OeBnUuDQIeHFKVHaIgxBNV8WXScWpy
W2GFoJNv0v4IWGmYDyVHy6Isc4GHgFIavwM9ky09zxu/0kYwCE4TYosYJ5z8ZyusEMCmRNEERwTW
d702k0hd3WA8D/MuCfD+FbAzvJR4yzUIQWEUAFkiSmy4RMOnVweKz5qmws5HvbCGWHkos+GCB9xZ
G6W9MJY+WTQe0GkrSyAYVtcMjJHf8jUEemsspoELUyyO4ahimC/9oBNY/YLQsUCrIiw5p2DDU4hq
EoIMV1Vvgc9KHMZ1PoXYzXknaH5ivpsJ51m/sSiY0FGHgZ9Q2Nv1B6uMPIilNiOeXNfoiiThqccQ
rw1mYMERsvSvWqlnu26Kj/tRZMM5r8wyD+IymLKgb0Cj0OSYSkFWIS4fDV52gYg5F21339hWG+jK
GnsUhiIrDFAP4xYAFuRtjHZqYRG0LXIrtgFHtmv9TGUB3u/b3TgMeAKgKAnSFCA02MdAoOP50VBP
1TEcPE0PUc/To9hykJUF9h2ATlICUTVgntCLt0LtUqHk2mScbi/PCOMizdi1BGdt9pb5sSZHcDpa
mvL6P20Vm/abmEMNjRlbleTaYM2L8N42wf6+jY3AQTQCvAwQ/GAK+aRyXD0txKw1urH6PL/VvhDB
NdGWmB9VHFKfIWCEKpNm4Vpw71vd3D0NJADoloEJgMWttlURVFmSEk/L57cklJ5G8tbzBl82PU1H
DVyiTbnbvlyoYdYeSFz0kz4wGmjrA4+tZuvAouNPyVtQkkZP9TpOmEMXGBoFrC54IKTFS96NNmZG
6xpzTyWv9bcVlCCMCtQx7GGYne7p6kvVUyfJgWoowDSXZukQPW2OdZOSX1FQ6PaizpITCx3IuzGZ
wrmcN2OFoVCKFwmgDYDhrm0vkhmgiQGWPeIPp8huHsQInK2x3bmik0MotfIEh9c32Xpsk7VR+n1X
Cy4aUxjFnhp9onQRimN+aECnB4/iQ75PnhNLwdAcNzv9PFVMcQkUnvBJ3Gqo5bClT0VVpzqRgJEz
ztWeuMuOUtMml9CGwPy/Vu1DQYHyhQJDjmuGlvKu14j3vAZgvwQCqfHBlHemdDbjn/fP2sYxuDJB
/Wq1jXJs9gXmklRPFGNX0iifA0+Ibcs/rmzQKLOyEcfFNJQxrvvkpD0tQBZmTujG58CrQN3kJG7y
ynvEbMQtCinESw0vRLzVGY/EDSmo4PNCIucnjyoUIHsvf+z8nndLbrwhgBZCL001wNWEisD1ypQ2
pTBu2Bnt8CKCK+Axh8BReDDh+xlarTmQk1Qoiuf9W19tbZfJBRYlj7VED1XsIAb2itzBFP6/94u1
BWYHM0JqvaTlsqweJrwa1Fc1ED/u25A3gtbV9jFnGFMLuo7nwwRNnnCnAqnb+uUlPE4vaWyHuSXt
6tDqv0k/tC+jF+0w6VvadW9Jsj/GmFi1G6v5Vgp2/sCDV256rKRQpBQQYehvMAdvqORwkbIA0ZQq
8GbgunCTh89BqN6OZVRUcodfXtrcDQRRDW9FMB2y0KxYJONQaiKEAIX0MQ6717AfLnkyjlY1peid
hslTb2SVd/8jfCY8bEQDTvpvs0zFoQNFHXC4ABcHWbPY5pz9bDs1seKSJJ4sFW6Gvou8xM8TCU5q
yh3H5K2a2WpxLuoSTy7VS6T5t5SFldWF9UXvh12lBIMVCuEpQU+Ss2h6MO8tmv6qVUhKZxAGRqqs
gvq5vlCZCcorXn4pPX4QpwtgTYGKWQUcFPeyzKa0iiaGmD/PMPY5zf7SydYY987cLq7Sx07SFQ5n
afRk3rHHJrhmqyUYJ04XxCTRTp9VTwKTkrGX/OxZ+RU7PF3PrRCIRQHdBPKzjeZ3HAdGGhuLpyqL
j2fsc160b+BzeJU5C9vICtW1IcZPAZWJSmlMJJAakGFXlwA36an5F3jyeKOrm8d/bYrxyXZaUlLK
uORpCay8oNgMqdDUJ06+p0qL3S9uwNlcHNB2KC0SDdzLTLhF/7ETxRmEFUS1mpPwQAAOTV4svLYm
FLZBODA8yzuequNnGLtxlZVVJv52TZ2CVgPwe0pojUno6YW8zZlFz0Nqo5JLfoIjSbJwAYAO177v
p/S/fc82k7DGU5NNSoekIBxfRUV01YhX4NuqiatISf/eVMZjhFzI2zKUNOirJnv9Zwh968BRz93v
Bdou846XdGzVbq/sMW4zVp1hzhE+YvWhPlCAL8UZwFUBM3cCz+8d8M49yxZ5F5y/OA/OrartlW0m
oFWKWoPJHtuJUz+7HVpcij2YPjpB4N9xaPEYM69yaZUy6IR2wxuyE3n3n/IhNBglQ6dTqTdkAmoV
aaIRlMunQ5WhVaiu9kbZ/TvLeNEaB3xhoEmPLH6U3T6zK9PMBkiLvAgZ3YDppwb9iPE1PHQWxRqJ
DtWNEPY87r2ti2u9ViarzTt9HnW0vTwMSthdU/kLUXfFuIAFzHTluHDFtN7fPzPbHv1nkZ8euLq2
FhCM9zIJ/m9sB0ee3cOpPuezUYiKLHD689TMtx1rZZJJcbtUiNRqwDKlFyDX1Z/Iy7Rf8aE7Vui5
YW936DUKLuXlo90AXqK7vWLURlWMU1EOYSYwZl2l5EFKw8Sb+SC+QSvipfkhvC02+WieQUwEBRTO
HrMXGirYEup6lI0QedgNOr1pA60RMwR/GhTBqfNQ4L0+7ozH1NY+VaEWYgFCZg4uryTBvlqoZSxV
x8sSMeum+JVnpKtAYqx5IlmUPej/QHDW+mrSDJZUa5gZmE0wNpXzvhUl7/6q2WjMmGaThjELzGDQ
sGiQ3YFiBnxW8b+8vj8toEOJeg4eShgSvs64FDNuxtwwAPQqu10fmM9ESB2z5ok0bC5kZYaJ+bVu
lnmBMTavBVdYLRp2hTzh/l7d+CS7FCbOR3Vrjr0CLF5/6JxuT2Ug1At5oUiyys9sHjyezQ2oOQM7
A8pXDI/cwDXNKpzzzpQXL4NomJ2o7dcsKr8vXapxFnZzgVFLJt4ClDEEk2XsyH+gZUEyFLKGhQXn
3l284q/U1T1pRxQr9Bvodwh++4hbxcen23PlDdhMmTHPjv9XLSgD1QTmG6/Hs0uwiKvsQtd0Yzv6
blgB7ThC06/e/YfvSR9A4JhUZdTzme+5mH0b5gR5QnCOHkG89xxDVlu3QZwHlpR/Iv6+9UXXBpm7
apwTMBDIMNi6SPUuHZr2wRPKSSiMTD9CfzksLtiSbfBvvYNWFFQLshW5GfS9OQunZYJ1Dva54auF
M1cYZqnRmg8QXOkwUHiUdqWf2z+Ti+yIP3hzlzeTR4wx9u6SQNKpFxG+rmph6hfJiFt5td8d8S+y
zQUDJrodPAj+5Ddn4dHcT7xzu+leJkEXEfinW94fyFiQIANHmFdIhb2YpUuGS1BBELW81BmHn2Pr
EgFXDODABOwcNxNl6ISaAYhJMNKS5nagvoyd6RbgVZlC7tNhK+KtTdG/r3ICuU6zOQeDx+fADi2B
DkfyWEPElnhQpdmXLg/Wuum9q7UxkVyGumcttDAY1Q9k+NInz6P0et8zZXqtM56JdiFg4wQ7iEPJ
eKbSLGjdGwD8F0hr1KZ1ApU4Tb9AKhGjSE1g6xEoGiT9GTCQ2BKzYW+0ohONEPbQk49Gmq2u707g
47GLsbWMobbnudv3euWCYRKwZpmTf2+FzvUPZmNXZAZ6Bw0bzVMeIGplAYpylg/pThKt5khrC5OL
hNAq8Fs8HGW75fGNbHwUSvWhUWgSHgLsRLDZlfVQYGDWa3PZyrpLJRcQ0+Z8lg2vhhHQxVOSZhGS
Vteulua5HAgK4gXpx+AIkrv80SCXJtvJYjxzct0Nt76yRWPXyq07I52XMlQ0r6x/JvPbNPD4wLd9
bLUaJrUc4iQpu1iDKvxB8mLQrqngZ3XmS/stdtMzuEQRoz7Cr4ZhIc+UCOIEpPCsgQJvkm+8Y8xb
LnOKx1RWKmXIFW/Rnoc5sZaWm0rzvh5zbsM4lZQw7yUv+yDN82JaNL3NPFBZfauH99kzfehYoWfy
X5YmgacIjH5AAtzI0ASBFE+aSG8ZYOBk3TyIpOLMB91UMnC5gFkNbwRahkeGyXhmkxdl19PY3jlA
vu3BvXTIcYk3uwxyZ+EZrJRe5kZuxAnzW18Nxw1NNxndypu3AmYxMrz8cJGLbWw11a9y4JThb9pc
nwtbWWD8ogUzUFdCqxnv+q60ssfppfBCVw0t9Ry95V8UOzkkQPfteHDZm3ll1jDjLelYkQm8U5qn
fRNtCU9NkF/ug0dtT8eUF/cUutU74NV7aBEeA9GeffCD3r8EtvJsGsz+3l0mlx8HAOMnTFh4wTfD
X060a4Sy1EH+UMABX/i8itRGfnBljkkDSzkK56RbZE+XTqnw1gaGhf7APq9A/No1HNQPWz343F4N
Px55oCTejCb3dZkiF8Da4r5xEoP4dV9ZsQmKWrDm9qDTMWvxibOfG+kebgYdO4pRpVuapkjB/LDe
weZ4AB8oiprTDqTjvuCT4z94uW/dSGtrTJJLwIoZSUCcw3Mlb/IMP4LoVnmmrTH19z/jSdmKcGuT
TNYQlkKfokmneab8O5VCu53PBBy1fcmbe+CsTROvL6emE8FAR8u1C+hF86W09P47eNo5B2Azuvz5
Xux1O8nomw4jksg8/zlChkDl8VTc9H4+vXBlgblky9JA5ByxYZCchkIjOpfFLnpOv0L42uE4H917
NqNbfRuNuW3jIs+kKqSPOyf7Qglm8K606IFu3MijY1jt3rBUO3GFPU9UnGeaiaEFcBMV2NsRpWfl
JCQQ66kKdxiD51ZM7JJkbhykuzIUOUveevGszxuLyRDVogL2GSdAVws3nuR3OdccLWxcQ5BcMaqc
Pu4fozjeD814hMSXPZLFX/LgsY8hwBoqEWjdE3BhL0GJgRTxLSs7zBcChG6B+4iTbm0cHYJHiQgO
WPpoYTEcg1lLcpl1hmcYw67Rw3OWRq9lJ3/tRu7o/dZtjdlTwIqA0jMoTdP18UnjOqpFkPh7puJK
JthXkYqg3wE9vC63st91b0cgrLMSC/OhXFDF5kqhqAmuAXCz3AB/YrUrszKsDK9py9kqJy2ziir9
IlfjXtN5yoNbS73yAeYO63tNwD/wPRkK8/URcmO+dCqc2sfTJbeSN+mAYb3skEGMgRM9NtZ5ZZm9
zjBVLAAeJntB/Velf9NzpAm6bvXiv2VSoEEE9ILgbAFjBPRmma85IjPTO0gQemgl262wM8tLhpB4
P37ckISyVphQpQIOvshyDE7zCRDE+Ytmqs6QmwBSz1YfgiE0yJ4A9fJmXdiJ3ezM0glaP0OF3ieU
YuI49tqw8qow86NEtuTF2Alg0ScTObWBcBnpZQ9u9KgnptWBUi5VM7urDD8YcdpC6RjklW+IvMn5
rSxgvXVMUKwIAHbqgAgxEJekP8cWg18iQFptbg9gXUb35v4ubrrj2iATCqtOKYKYXsqyb6DiBGa0
4iGCqLbiQ7rFg36eFx2zQ+j9a9l79vOx6aQ0VVk0w0loV1o6ZQ/dLt/jZ/yTMZ2t23m9SObMlVBH
6eIUV03wOoAC/I2OCiHROSOoQTt8+V57yRMPuLp12tY2mdOm1KUq9xgPA4et1DlmAVLzRdFrXy4N
4oRFWHr3vyT9UOx1urbHZFdLN7byQK9TJYXnqqcp/HLfwGb2LQN4hn9BlwbSousgrZZ9HScdLIBl
zI+PvY+a6HOxQ8bvdb/MR172zbXHrAhT+2MZ9bBX/w6fu72C3FR31afgAY1MZPvchGTTS1brY5JF
5IeJWdewN31Ej9DA9BKv2VE8HxWYj8HT8mTueWCJG/jg5zH4Y5RNHAnwohAqwvkD+YedvqXyWaig
adT6ZN4L08PYuLKBoamjXPBSVt7+smFaXKYor2msUV568DGkh8BpvdgvcUK8FLgX+fm+A3H2V2MC
dlV1cV/SZDxbCujKfKsab154U4GbGawCshRKjAAKQXaKpxCM3pijEVp1/Y+6weMQ/HFlsF+myxwI
kKRqnTiB/knLm2zYOn9ru0yM0VMyKEkEEYswgxDzIEDNaeQN9fFsMCdwVLMMoC/M3hbQ+5CUgwna
h/vfaOv+UQjo1ky0e9BeZe4fQcjLUcgGyasG1erJS9l3TtljFrkkeAWrLsm4bkizATZwrU3SRa/q
esY4TD0JYsXLBe2kRRmKo2G1N6b2JRvTo0RAVluayVMVza2VRTo489Ll+/1V31B30lO4/g3MZWQE
iM951oue/lDtKw+jLw7ayVAM5SM1Nws4a1uMo4RlE0+zCFvjgZJqjhD3UHfEdFvfdCG04RiBn9Y7
ovn/4M3F+7yMA+VlWYb9qOMI7pt9C7367gj14l3kpXiECxjlK3DtQ1DvlTdpvnX2kV1jjAOxDnkh
kxJCwbGNaC8T0lvRW6xAeqUVCLBMSc95tvAMMUEGGlqDiqimeNDag8jQS4zsKY4GTtq0vY9/lsMc
E0hJZRAZAArRDA5i3tspSDET41sukHNCjlOi2/cddHNVGEMDHT/0x27A/CBQFsauIDrSQsB1QBAd
5QcZdG/3rdxAO+gxwEeQZCjo4TOxgNOkqqJOJjlUcBor/q7/bC/zRTwvO81RKzu5EDABmgeyq/cA
2vq8qrBMnY8NBCr8g1ZuQfbIjkc04ahJKRnBRNhb2b5/G07xLtuXx+oc+fKhtztHwaMwdOXRyspD
eqr3/Uu/L2LAfnM4Lq9IsBVs1z+HST/qbizl2oBm0mz2X/CgaENbzfWi43zazQsLKFAgWXRQMN0M
EEBaEt33INFREtMOlUeh6SOAYfJO/w9HY22IORoQWUr7aQp1DyTg1lA8mQCAgaDtvg9t7draCHMy
QAZbJgEmgbyhq6XDTOTYJiE03O5boakY6yprK8ydkRgyxIhGE8C6qXwQJ7WzohZCjclyKozyR2H0
x1lRd6OstZwjsvnqXFtmbopIM+c+Bcrf6zwMg86qFT7XruZHe82XPNkd36aT7qHZ9zoAqLnY1YWA
20q26pNuj/iurTfoTn+iADRe/rq9JwrmsnAR35ImihhDiacMO0/k0Cl+9vkpzrMveaTvQtX4KULk
y54abkmeFjZvvgQGHlAtQyfnZiCszcVAK/sGawZZR/HQ7DAguK98kw/82vQsRVcQm8Bne1NVqEmI
8Z5YgmdBxs+OZAf6jRiCL44iGhE/Z0d5k9+5TQ+eUebMhGIVDj36PF78W42s9E36GTwFBxW4iPBs
nLR96Pcf+lNxlJ6i5/lEw1DkBxceV7q8Ef9xa6J6Q9EDKsZYrnOkttCRpzeojxWlNfvBE9pZPq5v
CuREDb2lgOTIKoGXyGMr/lo9Sb7QWJKbI4vn8altuNnVT2HColhBEC3DmIbXZzGocvIMvJJq/xLq
/eNQJxiUHr/GkDWyjLLh9fRuPwaIgFGio7cgAiVbJTRLo2vLFA+W5NSdxm/mO1asW/orhBm13eKm
Dl6+E4/073brr40yHhBDBqcIghoJhQBRWqO3CDTl8pZ3Ddxu67UZJm6qdSSEnY5e01Cq+7nQvwqJ
XTT17ziEghy4r9D//VHXL/fD6O2NS42C9BTkPyiPsXOVIM/MyGQC5Bc2Fzk55YJpVdC0hW55vtSc
Ufrtj/e3LVb8OgxIY4A2CEVByJ/Gs2m1E49Z9YbVTUPusloPq34tp9AFhCI6ZY9v9kkPjorclkBi
TIHW4Bc8Q/7WE3iA2NtCD4yqMsYsMWROy8jXZxM94DodKUn+WF2ifnCT/C8JItRCzGsfbNTqqCW8
yySQRmtQGLi2BN1SKARG2EL1ZfHKS7enJXJax6JkvAUiL6VJMkKLW4nZ/HYrw9R5V0+0rCoySeph
+HP84Vk9AmIMdurCmp1+32AWgBd3N5Kiq6V+/n1lccnFNppLetT33T5zgKfe/V8WKF7WuVEFubbE
vEyGUJ/7ZVYxwQ4mQMp/PZR7iMU6iw0RNPTyapdncgMadG2SCSniqKr1GKGF34DQRbDUXTpZE7iD
zv0v811wawdMhM7wpB3RIIIYMrHML/fP/fZB+fNB2Wd+ILXJnFNwEliLHoZTuhvP2YPgDrbq9yeU
SY+YLNvdt7kZR0HEAEosA6xeOhPgxmkRYwJCFOhv7ROocRnkBLEu538zQh155TZjMJUz6nigg+rG
vT7oz30OEQ401v43M0wSKFeTETVCoHpon7kLhhQ7DCBB1pyzZf+fz/Rnz5hSQSlKsdzQ+ZHBU7zx
eX6FRHZ31O1yLxyU1+EsHovz9PU/rE2TwWiEhINOsl5voQzRALNPgGVGKegk99JbrUv23Eb/5TqA
UgpwB8jnCDsEp45yBmJxKCIYLWrwJjB9PAsb3VYcsz8m2BgiTNkkigT1XPMle5ROQMvkl9Gf3guP
zqKrfvMdasXxY7LrH1MHeH7X5H0/GpCvk+PrX8DsZd0NQiRFqHhqZ+ILP+U39Ri6oV+eIsy/UPam
/ku2a3zB4b1dN++k1dKZCDMrghCkkYqLEDM3S79XwlMzCwAkPd93Fnqe7i2QOdQDnnZmjooFtMkj
38zAfpWXCY9GbzNLWS2GOdQQ/uuXHOp83hi/FFCAhoQLlG/PIC50xoqr4rMZp1bWmLNdJzIBEgD+
Lz2Ez5S1r/dB2mdPz50bWOO+Oxfn/xS1ViaZY54JwiChYgwlCLDBm/0F6uBWO/CeapsLA7UV1A9U
PCI+56VWsXFWCx28IJqMAvVOng5xoQA3m3Ei44ZDfM5H44kGfbkbYqG8NXGvAZTnCXXSe00JWDd+
0a/7Xrfh3VdGGO8Os3HR9FTFG1y6dKHpNKI/iN8Eo/Dv29m6qK8MMe4tikXRCoKBepibPPYY/RxQ
fXOkXewrP8LaShFE6i/A1QqH1IkO45HbHaIGmPN19QMY1xelRcplA3U/imIUgIo4hmfajUqO3XlA
3OBmelsGkcbiMW9qlIGT8X6MCleJMSOZpQMA0LBK7fCgowEm2ZI74JqzeJnexrsHExZ/DDK+H0gZ
KMxqiiAGEKL3afWr3vNrXxtVd4h+rOwwWXo4CERpdVyl8lOxD3fKCQP8Tu4L31tHeJre6Phn+25y
iDg3jhyMAlGMMWiwIrMYGn0J51Y2YbQpv3QgwByN2u5m073vphvx8coK4ySZkRSFAmyml0mPQn/R
tV1onMbg3Mo8QvCthOTKFOMeixmourLAFB2FM94gyGFHXoXUXPBVO30ZznyRZN4eMg7SqeifQ+8E
0b8r/QIyj0gjnyESv7+/iVuBa/2pGP8QjdmchoSurDa/VwWxiVj9+8zqavNotrAKwF0ohSSmZysD
c2JWuU12aAte/5O3DnreVkaIYIB5FGpDXqZBF16flcuQl53zP20WK8ARD8YwjypWsoiBCyU6q+95
b/ntzw7VGcMEgeENfjsJQT81a0T1okREUtFZavsrqAzr/kI2rcBlCQh1UDxgGx5TQkooV+GAttI5
6S91u0t56oNbD0xMrPyxwTiw3mGRaovNosNkEoBexr7aaS/RBdVrP//RePeXtIEoQKRb2WM8Wdbq
eBQpQDzZR2CfofFb8cs9Ss4Yx+UNcfE2kPHpaOjkeKBD+038XTPfeuVUzn/dX9BmeFuth/HoRAaz
UzDgG42iAWXjozlcdBLbBuYxQq3jpeyb5weuYIBUElxB7DO1GZQhjVIkm9KD/lBjztBOvNyW9+k+
/JrvBb/zeTcgzyL9++rEZmNCxL7G+kIx80cZ4/Adj3BpM5EBjd7fq6KfcWVjDMHIKeg4TZBV3DfV
PumOLTgcvqW6rYqWeQkPSuPnPt7/h+owSB86pn1DhzdeuPEcQu/yz69gTkKe63BMWnUYg8dq9MWu
sBLji6C9dPV7Gmfufb+5IQCApStzzEGoJIC/8wTKZtrT6Co4eFHpKAagxYOr2qIlSnZbuR0nyN9Q
QrNWmRPRk2XpxRqLbF39AxQa+nsGFKFDKmv8OthUTE3cRa8z9MwtIbF4GBuF5r5sxkgZ+sC4YKCh
yD7fI7EPZaXEl6alunSnkl2EEiFlnugqdKVUF2OAbvqU4ltDlNfWjvqjYs3o+UNA9BfKzIkvOsu5
Nz1e/WereonP8eeXMVm7pkxGAYAt3ZjRHU4EQjOUDt2n5YzSE54g90nbJzWYuu87wmaMgnN/SivL
IMO9dn6zS8R5UmE409AnrKJ9Ow4AskjOfTM35FWfXx7qNlTD2YSiLPNaCMewCmLh88sHPnExd+lA
wd6eXQ0xBNiq1+loPuv2ZAu+jP755CsHtGicyoa4vWjxprtkeppuPMHADBSyeJRzWMgF6fJ4qWi3
xOytyZFd5aE5If9MJ0ezaWG8dtQn2omsMFZM3WH53b2BEeh788TndtmM4Qal56Obo7HTm3Obx4NY
I6oulWL3eYrPAInB5TSZDwXhfO7NKIPpeB0a9fjfpx+uYp1ejFDhTTEnKGTZKQ0VN6imnRRMTjEV
qDLh8MfLy/1Pv33oVzaZQw8dxyUrYlqisIOnCXIymUffF/E5Q4Vexex2sgve8wcIiXAWu/mRoZYL
Sk6CJbNsGLlYNU0LOSov6CunqzobHNnWgPZbIfE4g7fuKTBJYk4a4omoSTL3sBJpg1rQYaE2elrK
Q6t+v7+JW0vBGRVRCAFFzw1rNOSh1CJqAZg1xK91kNgLxEBquEsZK/Z/sYTxPBmjZNrNaAOJEz0g
CXptkUwJzDxoRGGWU7HGmtfV29wziPypREKSB0Ln69CTZGJHwskAOaTQu71RHvQ64HVFtyI+yJQh
XgxOMfGG2tDECH3boD0Mjb/zlH2gAG4l2SkAV8G72up2G7uKciHZt3D8eX8b6Y9nAwyasZhYQ/sQ
I8bM/QqmvlhGGMXiqsXq2s4qxQdBe5XkH6M+W5EkWqWkcxL2zQ01iQ7qS8ysweuvNxTtvVIuCT5d
OWSWHF0EXkVzywvRYRPRx6OMe6xS71iHPaResJtNNtsRIGqzkFpdcNQmfXd/+zYtKVBsBrwHU6ps
pqlUghJjUF/0wNqYhi+ZETiV+nXRIk4etLVl4Nr+2w79+yoeDp0gNv1Mvd3Y9xFUjvv3+wvZfHFo
NNiC/hovXNYRqq6NKqmhGbo9ulQmvHw1nMwq97VnfuUVS7nWmFgbDsiR5Qkhr3ZnO/ApwUH6Gttg
YnNB/MiZ5926uNZLYw6wNInLGAYjMOEpKLPaNHZa6P+ppZJZXVY+ZFBFuL+ZW8nKyuBnJr/6WnpQ
Rl2UYi+7/FucAUQsvtTL830bn50P9uSujTB9iWnBlbGk6MUlreCoDQrBkmwtYeLOeWkl2lNqRNbc
Ao+W8soTmxWktWkmC5SXxMxEHa9hoPk+SOY0+9wNHkFrV+VWesougz+BhRsyw/eXvHnY/riorFwf
gsRIlaIrTNVbdGix6OIuA1KziiDLMnJuZN4HZI7bMo1ZsoAqwQv1Y5afo7R0lin07y9ns5y53kYm
Dgp1nylIa9EZBJ0yZidBSPqUvpqYmpzc1qP1uMT9B0M7W3fN2izd5pV3NjUEHEOKQKD1aMlJMamp
XyQfSsT+fJR4o+5bmdzaGnPBCEqqKRmlVgZPHMaTWwvkee99bQEAGiONDjAdKqaYd89sA8NSnJuG
66lMnJlLMBKCtB155G7y0ud8p+9Q7UTnsMUrEuXw1IMSIsd5NmP1yk2ZcNOYs2z2tNg5DKalRT+F
nBerqaPfHv3/Q9p1LTmOI9svYgS9eaURpfK2q6teENWOJEDvya+/Bz13pyWIIezM7j7sxE5EpQBm
JtKeg70IjszNEdROv6BBRxVYQ1AcXm+fYuPafbf/nxSoei5f09fLirp9oD/iBGvQlG5N09xE2Z02
6D9mSwLwyORf+cw/QgRjMLE+mgPc2do1Nmhonkv9PTEk59iK8DGYDN5SE9QwGDISXKbSZKtSACF4
V/xyvutR+5xhXaa8Vu7sF6T2RgyWjsD8ZtOAzv9qXAN431jGBYEqaNrF0NvJh6ZbnMbdFQvaMuwJ
e8BX+f38VkfeY80RZPgMjgwMlN+aoCmGAxWxAdNhgtlCOLE9AL916Ct3Z/c3lfrVMx4TRaLuWy16
gxO/qxxYDw0nQd9nnbVmiXIy/EnY3/S79aF6q8Py4OzYY3VrUVQu17vc1x5tgJNE7e1qSd6FLSs/
/gUiT6aLLetJZ1hz/tLvygPPk/PQfRgDONErC1Dd5e2/6bGhqo2r9TALgzMLbm1w1JKtKQ7NSzTN
019NL77e7GJQGLyjh8smuH3EI3mCI+unjJBe4cOjX+edGiX7IUZBqve9D+NqCSFyJyv0bVi9AboO
lO6Blo1VAsHJeDRz6Exbd7fk7JfarAcrR1Zy+Vhb6nksQ/AsGMQzc6/Ch9On15XdG9PnLJtl3yrd
n5xDcCxKnWqDQiHD8lcAkoOycs9i8sxhCVCrCmTtwo39C0A9Ht2b8LwqpErspoBm5HzqbafcDaiU
YMC3uMV4LzaAwd0GxFgwy+yabwxVRUmwu/HZeJuSl8hAKXzGEeoVk7JSF4vw7syiAoSY/SqLWzZF
uHyPBbwQoOMRbrQqCdNTD55MBRbW8AoC18CJ1wggsDjUcC0rgm3pPhAMcSQAC/DJB9GJWegdDjyE
AFSpAoPj210pkJurCfOLAAIKwPQrncTfOCSf1cagG6qw5/c4NqrXrG4LXjjA8jQE7GjeKtH+LdU8
kSGqikmaWUFChthoBtsF0HhmzCOMQfaghvBasfXjsrnxvye8BifyBKdV0oYaKgU7PRo+j+nyfRyb
aFXnoLQk9YytuuWJJMFdOemUV6WHyTD0mA9aEnr3+iNaZzE4WB8xj4OZdxKqICj9BnRxLTRui4P6
XYmBv38YpIDYslML71NuLzN1JwwDNe10Z/VttKzmxzC3X6pKkVzwhj87PrY4Hz26gPs3eFEqK3+t
RA90C4P1mgyaYasTdCJGMAiksdVarCjapAfzCu2JZM+BnDASd6ij5sDiGg2CNZqQGWEgzvwXO0jO
iXieYBwlEMpiOlNrwzRqcl92z7PysMiGWzcvkuN44P3xOMj+qQisU5OlzTOcsNQPIys+tWX6VRlt
eNkgtiJCG5NUf8vhXuDoKA7GrDqMRfOb9O5t7KflnBoxBhk7VuW0AOTlgXOlh/ItTv6Hz0zxSLDg
Q1UjUackQaF0tgfERmZSfLE02r9Izie7R9HDkC4rEAPq8JoY0VzRTBp+Jh/2oY+AafDS3Bf3/8X8
kexsgpshpV7VFi+kF79sUH8Mj3kKrPQGjbKvWtA/gQIj9H5cPuimjR9dp+hvltbWqQmVbGwVVHtf
V/t9br7gJZSEmvynn302x9Ww2Ii65Vk8nVDqOXlRajs6OaMP9vebnmG3o0urF5Vh4lqzO4nEzS94
JFEwtqW2FQyDoDk/1+/r+lSb75MtGePdqsbZ+pEMwdoUfejICt4WPOic/ojzZky7v6YN8kAWV0ql
cfU5srm5yrHdv2Kklwdk7cHGdFpya/pOXEbsWdaY31SMo6MJdtYuVmvSGh55XMBhW5UHpceR8JSr
QOi5rIPSgwnGpuvE1cYVeXJ5U79UV+Qw7JawBYo6zwhkSTl/tS5pomBkNUphecmxEc042ZfYOOWQ
b238z/dN4euP7k8wLEwYDmvOUAkrDS1g042WvSFWk9zcpo6jhI6GgIbmsphBoopJVDvHRzL6yR/S
vV28d9XXy19nWwbaRciFVaBCC/e1AhWsRXkdndT5mdLJN9hhGX9dlrH5TYDZ9R8ZwmUxnRqrmyDq
ofWLmdzPrAwzIybqcK04U+TleaCxJLwsc1PBj2QK0Y2CfnheoiG3GwG4ldkv5aId5tL2zZzuLkva
msXAeujfxxNhTlzQtAK1EldIbhe0CHh/fAayyhzQDPwpNCKRFGhL8tVEeBNjsWg9jdz7oZo8YtOG
UzYVwYLknkOHl1fDm7Q3waOnM8s6OqbgcRWau437V3RV3OmYvdIPTszX5v8L4jnuWS/JEjyv3dFq
BgAq77qM2IxPg+GVDwevQb6v7j3paLBEWWzB9WYFIECcgU96pdotWz7TBoPIubJX8i8SXeGqfulg
gt+1RxC59bzRzHEi+5DEADj9sMPqxniqI77qRvfL3jrQG02GkPa7DXBJNL+Eo/el6SAcLPZA/Jzy
aHDGferSvYoQzntsh9txuuu92aft+5xW4MXL/VbvwsWZ/GUsAmS98QiMklUv7sGdBwy5FOy96YsO
POq0+JRcEr/uS79U8Ek2tWqAjCAz4Ysl/QuHQl3e56vqoAUVEsDlzX6SSDzf9IY7P9JtwUNhLyIn
rg4FUK+yfX3PKVz4xuF4K5vX2UzajyUJfmn0lGHpcsQU5NaNjSLIBx+LxaDMRFWuOHi53+hBzSeF
ZPGF5FLFHGztetoD8hWs0pa584oCjPWVRLs3o8A/tyiuqJa5OtjlABC+Yv5WFN6+b4H2l/0Yuncb
uxKXP5nEAzqCN0JZV+1a1F136Zzcq20S9wZ7KGwZYdxWFfdYM8ROds8ql2Lui092GUOAbva+wEY6
py5QgvJXEbOAVb4X62EBmrMA8FZ5YBwuH3W7HnJ0r4J7ckczXUDRh84UXIb+JQ00kDwm8L5G0H6U
0khUdrWCj1JYo3hTBmPQluXRtm6Ssn7GqnYr+YJb2oLBZE4Aho3fs/GeOdUmh4yId13zOjUeslUL
WhVUM2iWIpeQCNvyu4YNoniMYAINSQyldK9QlNaEupA2C2znrcmsKLG+pUkSTRPw8yddkp9sRr1H
EsXiu1maBLuikGg/IpMdDxl4Moddp/v/HZ/iVt/bPpYnFD+aoc+WAg0WOM3+UCMYGH3nMd2re0PW
utzSj2NJgunlWb2A6Bxmzt+wtPbLUHOulAjNIl8LFDcoI9s85MEqW0bfCiOP5QpBgauTRoGW2KBC
SMLCVX/pKQZ9J6X/OWXABB+AdWt27tfEMWR4nNKPKVggSNabteNzSON3zr/bBeU9e8Xk+Yt2q0hH
ibeiEewRY8sMtAOAqRWeP6vISVb0GJ7pvc+VHMyhibXK8S0wFV12LFtPwrEg4dVrTSPDsFiv7dT5
g5mPybj8KyM4Oorw2lmaM8zpUqo7Ylo/h0y9BgOqGvQe5vms5iodU90vzTrxFy3L/SHH+ijr0Eqd
1SH+X47qqDwAOAp+vEkhdu1AZ42m9ofifZFBQGxNLWBQ7T9fDR2wUwkTtlMMRcdlNmDzUSMYheqn
AP7sQnVXoZ2eB8VzJiVv3UBPcU7ECsa4tCN2z1VEdZ4Nvvr+UU+HT2M2fpVZGaoVMF8rM2QTPahj
DYdnBF03+hXpDoAheVQGy+8XDMbj/weJZlCoU8BsJcgzEyQXb01pB3pnNn7SKBLFuKziWBI5vazW
RPZilDBlZ0CYN2BU7FAuYZaQNMBL10WXP/62bzz6NoL5wm9WxLPxbbooe6p3RUz2XuwCB15WB7ts
UWc7NwabB6MbIEif9UDVa78CXdzlw8iujv/7Y01O2trF3JYBLH3DN5KPxgFxlEVDU5Uhsm8mtscq
LTiiEuxbAFZB/YFPxCxrlAZZdpWAEgF8OzwJsEOPRXnjy1LNLUcPxCUQw7mAa8PgwekR0Z0vCEjT
AAXZLoFBtU8MCSS+a7bMN9ssNEh3w9h6z7xW2sPjiiemHtgPRZjgWOAZEsM911gAIKlg/baJ1KB9
4brS+8UNAjxMtctnx7dOCooCUJ2BL/d8R6upxiFTEkxeMJLEmuk8AZg78Stmh2OzBv3cBl2TvwIx
5PGyEm0QXjiYVfeAuKeq2vneQEVM4A0xyocT2huMH6FPkt2OgA4GqMzePcz7btfd0L12mwMYtorq
n9bL5V+wZSnHP0BQY7PWPCgxtn/1pfDLZAoW8+OyhM0mxrEIQY3mTk/0NktdWD3y7HBF0Ozclvii
HABljTAnF7d8LyNY3y9L3rpdUBoCTkLniFaYKT9V4K6sta53C3679Y0b5zF7854BRc4JFotYfXBA
oDd+aSMvpndYu0J7mL1d/gkbMRp+gafbJppEoCjl//7IS6A91Gj1iHa3ngE2i9ACe4ymdrMaurTr
JhMlfMmuWlNndRQH4SAHmXH2is8+0QRD202PmoAcup26A8natRaPIM5UffaOkZ5Qk136Rg7vqr83
I9CCgE0Jb4rHMtJqbolBol/zPT3wOE3DhtLwEw1V877cr1c6hkEjFDx+tEESOhKF3jDlE/Fc4Y9u
HN+BZGOHa8gWM1zG7i4DbmZF+UYOIA/gcZ4awPX6JS13//hTY50PSQ3UzTXPUOoaMuuJu2Kwoije
erSLSe2nk+Ryt6IbCLGwAYQqMTo8wuXajVPQsuigT9j8wdZZ4K2havrzdRY0N82Oc9U/E1D9/ouq
Bd9VBFUNRqnUM2A8wN3YBmkgt8VUQ0df2SgrJGw4IgRtnA8R6Foe8DVOv9tE6rUcWx2oDnQItbEO
WyZ5sTclYLgNUxrI9/SzN6U3pt4tMWljrvQH9cCXqzavl3VgK8LBOtQfGYL2jatOvA4I1L+na+p7
92DF9Z26T6TjT1tlREjiw3OWCzxTce3DzkcnGxV+mhi1JKyx3AIzjjGf/MDYOJo60298qRX4fNOb
8mL8aL4Vz95BNvyy4XTQbVRN07HQczccwbc3cOtZrnF9LCL0VQNQhEyNbLV0SwiwyEyQkcKxeCKE
nIn+32oNGOjpmi9EHQMU+X2FfJd8Oh6hCyEHUC44SSNWM/AP/FccOY7JrZnhGpDCYSlMLDNipxKQ
xVgxyCP6IS1A8psRxHkAorUs9Ho4QpFwc1RXKB0B371Lb8jjGg5PvevznQZk0mG+Lx/Lz/auDZQw
k7xIG1ZwIldINpcly5PRwYtkVdg2QPPMzzJpTWnLT51IEayZlYxhMIu/eyRidwDkirKIhE7gfKSf
QL3GyXi9TMaOvYGx7RyLFUEDKAOGT+LCKBwQIhp7kFICIdXclVdyzIitKZffjFY8rgCJqzita09q
Cj8JWS6zHvtipb4zp/eqmd+4WADMMv1hbr2wtJybkYDKLANqRu3eAc2oDFNvuG4dMH/khF23Q/rh
se6uHO1bN28CiVpvGM/JzxQS015NyTyXsNAuyi0QUfr1A6dA4jjggDUueoQCXM1kGdhWgf1ErvBS
acXiJouOiVDq+ev3KUqu6x32FAG0Tv0O1EJ+BxY3bCfLkpatGtGJYMEFe6RaSnOF4OWqxSQeYPkR
7wDrGGy28kRzI9o4ESY4jdZSjF7v4TQYQ4SZsSula372xhpZlX6olSYyJnCBLawtJNHG5jGBKKEh
OwIQL97kU3eFIQWgCNQ45hSsO14Ka0A3oh7UnREBJCj6x1oEwiRAtcHT2xbAf4WvOdikW5cK3sq6
n6JK+41fn5k+B5lIHrL+gJZdPOxrGXD/ubNCLOdyA9MRYJw9ckXVZF1PEFMtY+kT41c9SkuK/Jef
+uETEb9f9CO3Xw+FtpDp96T0FK0hX6lVIrLj4x51MFzLAqmNZP5UnlCfsmba59SAvPSAmfcn5EN+
cWuDhg9IzkZA3vQ34/3yxzv3AKcSBQ9ArZRqao+IeLW+0+ExATOGY//zYjSEYGNXNTSsTZ5tiI56
pVHTwrF4jYIeCIj3msB7Up853UAeqdfeQeZiNs91JFIw9MEYqnnQIRJbDQfdZr2fFQZAXHRbpiSb
angkSbDyga6uO4/Q/oYkV/VQgZq8er78kWQihOytKr3FmuwEA/TdYH1b1XpFRd2SwRvzv3Km7EcH
EYIOd1gNpTEgpbPr2sdnvDPd6X5o+86vOiaZ29r+Pjz9RmvJBgXiqYdaU2V2lRW3lgK6m43Gc7tm
uzHrZFP624f6I0fQb9spwXdmq+5OU6r6g7YqQWW1BaG4keuhY45JcPlTnUdu8LhYSEYOgZToLBzt
dKMx54E4Oy8tHxfF8CsHfsN6y9wfExpnl4WdPzAnwsR2sZ5lTBkcfom9GqlTh3J2c22pReFbhAI4
xixr39bXIijB6XFZ9Mb3Oz6n2EYeXOxeL3SGsphdsKQZGIMe045JHrINxT+RInw9A9TRyNUyWDE4
xX1qZnuWFpJ5743O7ektCs9Xpne5y5fkEQTxpBlbk/fYPMBsgRF1pZ+EuURFNvJACASOPIciQdZw
Ft33qqFMWY7x/AOfRdL27fWyM3f0Sgp5wq1IMOkTSWI8P/ZuO1NmIA/8CwVEnfzkhp+sjmfpKtOG
rZ1IE6IO1JgWq6twri5Sf3VPNPxrWVHDgBUHwAbEyw5czrLbPO8an9ymGNY3/aD3WYozVtEQ8SEr
rJh7WKLiYSyQi+Nql2OFqnkuA9lO76YN/PmOYpDfdsm8ahoUB1mcdQ2U2RQeJR1eSiy3SAxh060c
iRIMYSxsOuVuDn7Ksp9eyaABEmpZ1vsJqX7mu92YP7hT1kuctEyqaBmdVY9tB2eWdYtyIF6CxdNs
CWllZ3HiJm6oE1ZHlx3LpsmjpwoCR3C8ndEQT/YMfBuMIu6Yi93anhovTq1LqI43LdDSEIgAxIGT
x/MvexTXdVOD4Nyj5m4ai6+2rfhmio4aXQKXpAeFFIfFNO/Wsr7rLMmK00bBG4OaIFjmdPVonYhT
gSlWUBsyYMSHHnIMAf4oQwBgrUZYj8AtGPcmkh8V8wc9ZiIj7Yuc5WYjNzj9AYIqNR1TF6biB6Dv
6AZ6xAnmTCzdA1uW+qCUlNkn/3uiDzo+sKBEQ4pusTLBPrHOv/j1LrmyouqGD9GB5la6+rTpzY/F
cf06+rTMzHC+CfozBe2NtevAlxlYdwZWxM19CR6xJ6kDkh1QUKbCoYAPHXDAKSgPa5iH5FBez0Da
yvkGvATRc6OKcfr5uBM+Op/rmI2ydL8/3xzOL13MYiNebupHuWvdCi+Or5K7hyNRoOpRFZXgKvm0
CjDG99MuBVq0bMx9y+KPxQiP1DjQZso1iCnUNnSdbxYl4T/3KYgTUHEBRgjmisSDTFOms0QB9FpP
vqtTdb9Wo6SRtfUKHYsQDrEUBdFAj2fs1K733fG+BOdmwvKPFaC5uZ48IVaUHGrrtT2WKLy2tg0k
C2oRJFVG4g9O5RtAszeh7bNLJaIuH84TBzPMslSyZPVwf001I5FCWJkD2w4sJODhHLJHpRjf01w2
e7ZRJeKq/p/P5onTGv1SVePi4oSFDxicKNfuvGtOydyE1WHN97kFd/Xjx2VV2SABg1D0sxG6I19F
y+FU6Z2xacwxhX0tbe+ThX2p2tVPNCsc1i9qh756/5Gr8aLeWHj/VJSBB8UOLPvWIg8gHUYCCC+g
WH6R/nDb8sc89n4yzmExXNkm/tH0nrV8fm+JrLr5uwVy5maPfrfgF9IqmVjTVAbosmkAJdw1aR0s
SnXTVnO45MrOzJGP7BqNPq6oxVMVOIsT9XPrc52coB1/lvlN4d6PJItK0viK2l8pab+Gdv7uUqWI
Gtf90pTjW5vMn1ZOf62jLnFtG4uXp1cvmCkt64bpXKMdK0vDZtHxkU3aaYe0sBvE4Rl2offqapXl
wbKs+dVSGvRNu551L4NWmddV7SWciTzNvs9gbHzKdFv5Ps1G89qD07T1rbGktU/meigDVUmWDzrV
fZgVC/G9kZnE1+bCjeaJkjdXN/uvlzXLhOKcfSAL8GVgqULsL3aYUMEqzLTkpcdW9WpfmXuj9buG
1PH/Jof/jiOv7bl1Uw3ZgtkT86UGyq875v8iGAXe1t8nEUwEG806LS0wEnXMCzyiPXad8+YQcIbP
KOUW6eHygTaK6dCLI3mCaq8uMBPrReMPrLr4WRpY7wOeWiAl7JzCVzExEK2Yygcv4EP9SXxzL3uh
tupyJ79A0Ey7cFY1XXCnazdGqaneKcD+zxLvkBXs0bSrl1lJnzsv37vNO2O3qtZfNRbGgHU4ycuX
sa1FLqZSHQcNL7Gyi2y/nhVVN3YGIVFS5wddhqq2GUEB2gyxMe4cPW/hsGM5JqRLDGx0aKEbg082
wpY82TuvHCKijKZ9I3vKzjtCQKfzHIywmQA2UTFOeaqzDIakLmXNSe3ag9v4w+28t+44Cbi6w9pl
XDzkEXmSUmvxk5yY5G+xHAoDKSTmiISTpqjgrKpaOTvDIv7SpP5crvuOvKZTDYJLCdbIeeAtSBNC
hBkw4vPgotzVRXOohVmEjQKOxmmiPE5/ygbSuREKZzNBkY0OAFqv51xlRp3lGW0asNWx7ECq9cbI
mxsrlaI98/D9TA4IVDij7AaFl5YOAOwfe0yWXDlftdD6/UJ/n4PaRlelDtyny/p/FvWgmcZjOPS2
AXd61hltHMDWkYRfIntGsTIczDqkmOMDh0V8WdKZpSFH0zHQ4OoIGpGNCjqZJTljqk7T2B4Qxlfr
l46jkl2WcRZYncoQ+wtq1yRTquVpPK16wOo1nDTglAAvBSGH7aA7X9SBPcpGn87TX0GsUHwt+nru
PRDnxZkNCNwVeQTGQpK7Qh+DAgFkMf2wAWfVWLLK19ZxsUiAOgaeQMAwCw8H2OfLlrSQa9cJxm4S
v0W917RvGKhNDW2vLP/0ycU5j+UJD8eY2eqcmZBXk/Jlns1DQujL5S+4oY/gqsZ4L6rYWPcXj8Ta
ys5LQCXEyVpN9wkb7NjMunLflgNa9bkjtbcttQRwFrAOgQSFEQEhnV69HKlmraQxT8qM62wBtu9f
YIfuPTYJaqAoyzLcrTNijAM9eaAJnGOYYLdGMXJbB7Fkcttb7q2ivZfD98km+8t3uaUefE0HMz4u
9mnF0kiVtpW6qG2GzarlqzNgyCLvb0jT37RqdkfKAkGTVkm+34abxDzWH5k8uT+KluCPbTOxBtSz
FOhg/5hn91UuI6XZEIK+ioExTiQx5tlwUecqqblolbIry+yqn4tbsOAUfpKM3y9f4PnTDchQFapo
2aBgxf8IyoGeOnOHgbBYv7WhHv39NAAD2AzHqHlJvtYI+yVO8vwF5QLR9dWh/RowWE+vD8OLjKRm
lsfIpHyPfLMRkPfWfljqeEnS3eXjnesHhIF8k6/kaMYZWyTcU617zcDipMvUx95VQBnekXmfaTXd
j4tuXU/9/I2kXfl8WfDmKf8IFvsswADUs6lyWTx3TbgogOUaCr/Ty6DrG9/LZDHeRjik8ecNrw9g
WTGeKjw9VoJ3D00JFtObJUCVcABq9qcKgnbzvfla5bvmBXvm1/RDhtR17ltO5IrnLDJ3zTH7xmIN
T5FOdj1hweWbPLeEUwmCvjhtb7JRhYIaMzjfGWZAFYahPl1SZT33WPD8mER0bTSeTUNUy2Iwy3Ys
hzTusVAQpj37oTEtcheAni81k7gt/jVOI6BTYYILAU2dPVZ9ncZaMhp3iV1C2OzM0Zqu1mfracoO
jDXfaq/uPltUzSUB0cZjDvEI1cGtACM8A78dsWBpDVoPfCIjbR9X0K681kVZXdXrwu5VkpR70MqQ
vZU0JLJQpwIurswwN74qKFyBQKDpHsbVxEYI7ZbCnt06i6mhlaEym5bPTK/zy2qRseFuqCgfbcUz
BHYvPBHcVI/8NckNr5qqMYsXoNj5XW7se7uUdAQ3tOdEBvdDRzJA9uHla9JnsVuRcG3doJqzQw5w
lpTJFr43PMuJKMHSy2RBzSLXslgr7ycnu176j5a8ad5yXU2/Lpue5FS/s+yjU2HFK+l73cpijylZ
UJcur1Na70rqtf7YV4fL0jZ89fHBRAvM8BI27YI7NHorZq0TThmbwC1nT37hkVsjN395tQwyaMMS
T4QKljjmRuql4CuOzbJnwPmcvs+jE9Nh2BU2e5rK8gHT2d8NvZVFSJLPKKL79ogt68KG4KLXsZzB
SBu0q32f6AWvv2hvNZXFgbKvye3k6Gt2+UIQSc+wA0t96NPRNzo9cPL6kKWSspzE4kTEc7pm7QAq
xyxWjB+JVvsaiOcu64rsLPzfH52lwRZEnw1dFpf6T4x6ozQGiorhSS0ljnrLVZ7oh+A8RnDesrWe
4KeQdO3QnwdBhorV8H6oD1hz1Px07W5AoxZNlfpqNzKCDtk5Bb+ygpxjHrMmi5lFqV+VNLa0CelC
b2KCYv3yv12q4FnySkf+78Enu5YZehloK11tyn2XGI5vV66Mmc2UqIkhLG/WFeIuINVlcUudMpht
ej1rduarbf6Y5uy5BivNLm9mUK0MdlSNJvVJapRh35jXfUvAf9AUP9q1GzAoi4kSw8QSCqXXjtN8
Zrlj+LamoPTXtnWolKXzqJbFFLpTX9wU05iGw7gmUY8JdF8bBy3u3RHkpmmTBJqnPaedngZJz0bf
HebHwk6/DdbU+mnaf6V6ZuzGdn7IaX43jzPIQNx7NVH+8f4CXkYdeJbIFPkWiBiX5yrIuJHyZPHc
04ekxLwHSSRmuvEGg00CYT/+AyUXkydXVzyVFGjMax55GDEETxo9WjRVMhKw+ZmPxAguFhV15NIl
TEirlz5IGAYRejex/o1HOJIi5DGspswB8T2USVndA6vw7ZthXf3O8u7QETAl4jbvDv14nsFgWFZc
L4Em5OlAcxrXbgUAG3qbKNmTPZHHyya5+UpgmU93sMQCKYL7qUiepepMadwCYcTX0ubbOht3bgbG
FGVkn07b/WOeaK53RxIFj5OknVYDo4/Gg1v7OHrEciuw1q+Xz3U+0yCIEXwNmROiDeZMY/3Drn9P
HAM86mNiYd1h7njacRSx4tn5XG0saMpS0E2N/PuMmAM+fT2WvNVoQjUau635PW+M16VKJPMiWyLw
h1HfwS4L5kUEdXRnz6Cw6izuE2xsMyP/1uvVu+QSt4WADAasIqC4EbudBVE81lMYsHrFWX9nPeKL
ntZt+tSCOS97HrSARJdlbuk9GLb/FikYc4Gel+ooONdQuldGga0/3X4wdVk+u/XuGTpfhMCqI/jX
BPWgc5vktZ4pO4JqMSa1l0eLsRtXS1/Rr5NF1JtnQmHMxTvtwsYEI1uTthpAK6zskDGFa9rs5uEn
NONfvK5oU9ga1jdxf+Kq3VglOqCaMhbnGBiy13hVnciof6mFxLQ2T3MkhyvNUWjElBxxpOdS5Ack
mHGq1KqipbJ3lxWBfwEhhcUM/Z/j8J9xJGZxWxBvqCtFhU9Vo6Lq0l2iZzRinas5AI9KhqupJB1I
OaZBewScgba//AN+p4iXfgHXoaNfkOfr1FU2oXE/zKMSdCR1nrp2UG4bplX7Af2bNig6TWl9G3N3
7xldc6ByFl2QMoK1lbqjO3VV2g+9WixwMy42eW3Q9QAtZGsemi4tdtUEz2s1qtXt+0bpAysb54cC
fd+rqam65mDmvXK1TIu3U5SZPZWTdjNMM/mo1irZWWYDFB/8mb2uuHaUOBW9YmY/fKBwr4ez5rVh
5dUaC91+dYIEp2l8lVQySzpf7IOn5aR6KCUC3hWbRafXpJRtX68UevcX0816sK9MTKxq11Ub1Dvt
2ovYDSuCAmClwB0Kaha2jV/UoawjumXSx79DrOPM01LTqkWlaKVRnyErSDUAhLwVTSdRza1H81iS
4KMWi4xln0GSUla+WXzr0lttoPFifiamDFJ3y9ocXCraZfivLtYxesDUDN5cs5j9DkHvm6TYESlw
7+aJjqQIJ9LMfllMI2Vc1b+qLOl9W7FAqV0AVI5N92UjRffclIgtc4tHOOeIxP3QpFo7dyxuuu/p
VIRDkQeMxlQronmV0d9tvWNgVPhbmOCyrEHRNaxWs9hqyyfPhQ1MzSDppW6q35EMwV/NOjKG1IYM
rbpfKj1YaO4T7SHRBon2bWnEsWMUXhO3LaaVefhWc67d6l0T6RoGDwCTetn9ycQIcZphoONXIgSN
J6rBv2PV2icKOIcnN5Uxwm31CHTDQVEQg3Dw3mKiUI7dOLuqA1mAbVQAd+B0AQFmNDKzcPyZ3Ut3
7ra0z+CciyreZNiW8PwvnZ0axLW4QM7Z0wQN1gWUqI2AJea736xPGpW3SRe4qJVIys1blXQc9m/Z
YlZqahqHhvN4pg3AssDF7MiuBH67Vu5NbNMmD2nnow/JwmUvw1PfsgPke+jUISlDzCioTkoTwMw4
BYvVldz2i4YNXsCNhZcVZ0sI3gKEjDZmQs72ktWk6qqmqtDwMdO7PG8ejbV+/RcieK/RtninTAyo
HJaUiavneHIW5SMr6l+o1cj64Fv6j0ftbxmC/qNO1iyKAp3UmjkG9OazZhT3iWdKooxN3T+WI6hi
0iwAsc0hp/9/Qqcer33UhOCmK/w+mK4TTaKBmx/oz8lc4cEeqbOMWmXTOFnyxM/7H2BX+nr5A20F
bxi/AOYDWosIevnlHoVOWU8rWmE0LqYHPu/Mx3QBv7aT5Vn8G4gRGiIPtKRA6+tpYkV3WpeiLU2I
8VISLEt3U7XlL6vJv+iVcqNndeljriC+fLRNvTiSKTyVGOVbDKNKWOwV7wp5ZcU7KyTqLRMh5Haa
NxBjUHCsrqkCg7wARTWYEND884MgvkarlLcvzwpALugrUrvgkUXxq1C+2NlH3Xz+byK4Jh6pQTOo
dZ2kEKGvH+1gxvP60pSrxN9sPrwq4BZMoEIaYHk/FbJaqCuaaKHFarne6voSaIMbjubHOqqSG9vS
ajDo/i1JcAl9C6z1hTYsdonHaQHjiaSfaPIelMl6Vsj04NKW+lbrPV2+xi2DdcBCgzEjQEthQ+T0
hDMdRjpk/IRLc79M1dfUtCRafU6zcxrFi2gSoEYDo6PDo4rvueKT2xmTUu95mIIafA2WsAQUZR3z
97EP8o/85/pw+Yibr+JRTK3yr3ykKgbRzJJw+WbsXuXUH5+x9X9l3VmASDXf+g+wpYGUSRYI8JsT
HcixVPFmp2QBnBdFYDgNGQA0ymh0l9VfWZ35ulblYEPvZTyFv73SJaGCGmUZ0LUc7EkCRWrCYLPf
dP40A0sDz9lDgn2tGN2vfN8GXrgCu+bKOdSP8kWxjdG/k7TtrAKSAeNj5GHkxHTzupl17IVOLSAV
O/rhjajNUxPhwew0QTY1UTFMACTwlBdFHSWqt2m/AKpHtxiUrGegV9ZMHIRjDotTK9+5a5xRkENX
yj4Zf17WsU0z+iPIEt49qPf/cXZdy5HjyvKLGEEP8pW2jcxIGrl5YYylBT1B8/U3qd2z6kbzNM7e
l31YRUw1wEKhUJWVubRVDCgBbdkxziPPslvBSRWsxeDeoOWitXaqwYSWzt9lOoAkFsKMMUbUvISJ
+pmXEOD1zBIw02Jic8WLct6rpkhse1YWYa8/QjjUXbW40ufyGGP8zgqzRyhyCa/c7RV+2uScV6aG
nUM5DSG9G9zR1FxZH96YXHy1qCm4PTZ7Y4Ss9EpgWoJu2npPnsSECTV3vU8NvEqN4YEp0bErqsaZ
Mrof4+FbViUTZCcwn7NEj2OOZPa6u2zdwqfWuYgkq2Mj50UPxAsxHTwh3U7/rViyf93KplNaBpSV
CfBlFwooxjDVyJWTIhyIuSMM5H0QS7xuYitLAiUiHlAE5+tSDqIdehtjU3DKvqid1k5A/xi7WXcs
7QxQ3zE+DnYlyDG3Ng+QqHWmQMPn46NLi9uKEAmgmrIzPFvW3cxWjmkqUrrY8kbLJMheQGJ1yQWd
YZI4TRmwXoma9T+pTuP72qQq4OCj6SV1rP7rXMNClWTllkRFBspp3IlLi2UejQ4nztBN8M6m/gzK
nmnEcWv/9QaeW+LOmTLTrJPHogizDPrDiQYWSVY/jaVwQnoNSee30bkh7v0xDLTu6nkpwojo463N
6jlIo7x19LjHDJe+5B5VS2ttYtp+bEmla0qD/bTUiYi04tJNz34IDwaZp9qyK4JvaRcWbsQFbxNp
VL+0M6QO5O5PBamUQgfB/fXD8dEoubJ+/g1hFGmeg5gsD1M7tqmTqVUnu5OxLE9xOg/e+kq+kfS2
f1gYEGiyjgElxch7DztTG6j8amw/WChn2nEr7QadTb/6PIv2yYxnfIq5hdCYShv6COl8o5ex7A6z
0e+MZjEco5l736wK5QuAE5DDoDrzqJRjeDqaSiBTUsmw/VqSyY4UJiiIlFEtH66v/iL6rI9nKPIB
2Gdq6D5wETbrcOVbTduFYNlwwU/i15Eo+lxEAs4EF0Z7LZlNgGW7EM3/XaIZhTMp1oFJolRueykQ
p8coNgQG+YZYkWQs6ljehR/wibbT9qbVCxral4/1j8VgLENVcfeCApW7kQhmjIbIouBc/TNpX5L+
wRxpYNUKivqFL6lfyxgwmzEOmngKrCJzif50/YtdRDzuF6jnvyArSWLnJX6BWR5lo3Ew5gvFjX2C
uenrhrb383Op2rmhuCFRazMYKo0/NjiwpPLxugHRStYfcHK7M0ONp1mFgYzs5m5x6jlzZBADLpLk
Xbd0meuC1UK2oeCJh656eU1oJRnSPrEpHhfgnYBGxn7+0kEVXPmOeYadISodXTafOXvc0nDXF2iL
ROAA9uzCnbzEVScIddOw05yfJmZ6MBqWtBgiir0y84SzFBs7e7Zc7lRXqUyXlHwstwQpg6s+gyPK
Ve+L15V8AnQzq4AWKo+dIJZu2QW946rmBrQHWnfnXxSRJk/kQaIhNY9jA+a06JvRf1vK79c/50ZE
AXDdAKoTdlAs5i5hBY1BKamSMozYszT+1jTmKKlQKmn177N7YWVCObHCXcATayJcRFiMeTu7lYqh
s+zedns/tffR2vwWs4ZsnDhYtIBatVfSMj7dNWlc57aFdYHUeHaUABCWVVydYO7LMw4q6tJW7Ihg
gpcP/491flpdP+rJMTT7jIIqG1ZX0uxU03ZFNDyoCygPde2gGlUd9Fn5G+Mkx8RQXzpF2zVMZo4t
xcfEHN+1lQVnLkfqaAU7xHbr17mIh33zgwNBBPI4FdCAC6gSmbuc0LTEzMz3qDha6s9m/NdwqHUb
TmzwR7aua8gKwIZVoOJhPIxEcNVevtY4C9ypxDgXI2j4rp938obJM3bTjrqr4q5erfwaUGv10h/X
j8rWhXW2LO7rsqGGvCgQImFxA1EdqC6tr8Q4B1FofkP3rf0/vBCFNrnzSTGug1cIbGJcZoG4NnBz
qS9F7ggFBQ+UcZbDcl8krLd5eE6+H3dcK0ODYNsIowvBIgfbyZkwrG+GhBMbXKoMumyWRT1sJJiB
oKlr7JrfCSSf0r0dosOfB0Iaw+1VGYCWo8aLSjoXUYssSdLJxOFEvpm4AILluwxMULpTMWccXNnL
fPuLkPJv87wR8BgC0I4QyMfxFNy2loZ56lCf3Y442T7eDcwrIBL9M8OdBrLesvDEpYVtxzmxy+U2
VJqXtARfNGbxoIaneRro5WMXhalVnQ6OI3njEcXJ60dkc4tPjHJ5TtHGdtEmMMqK51i90eXH6//+
JWXEeu5PDHCRBflc3g4aDGRQL0+g0amCq9c03QotzprgLOzMYJbcRNhpFH1GLuCwKIsxaqE2IZWe
hoo6xfLdagVd7+2odrI6LsCopClyMJjj+ngzQ9lHWcbL3YIgxVkFBbXftje9Czb0ogz/saFQ10Ke
T9QLaKRVl/KgDxT3P3Fl923xagUXZeUSP249qYOI+eipHthqsaeR24o4Pv+Lm/5jn2/ggjlSXnIZ
9hf2RFYSkJ+pT92hxtjqfsYzDVP/oui2lVmhZ/yfJWtcHBgk20bSk2OXZfOpgKeWifQOdq9DAe5e
V7C/a3y+yHxOjHHHMMsrpkwl1qcT1wpVMCHntwz8t5ODyFPjy87e8GtCk9oH/k8Y8kTWufNo5gM0
osaiDNOXCbTWhTeYbiND4RxssYOzzvt3KbCbUHNXhCTl2yfmc5u5o2pX1F6s9cSk8rdpTJ3cfNEj
0YnZvEVOtpc7lnWtaKlVYXuLATpY1P8ryiUyotzigvCj8O29MMoJnZY7pwvFcM2owoN0DMCjfPUh
3ZG7oGQ0Qe9l6a78KvyU26H1czu5RMDqkpp0I1Y6BVMRyG5ug4kqQXxQY8/EOTGNXRqIAKSio8Il
AhS5KKhayjIk/Xyn0+ylUtqbvGy9htSiSCTyFy4haBu1GA0DCyQK8nVw7uBZh2AQefKvNdMBeRso
eTtXVOoQfUyeXzDTKlsrDXzMj4uS+l21XpRwoRRk7H+7EBW+FC4dF4BMEM1DAGalztW5k1lEeNNl
kVaHNVQTy8aRaYI85L5RJBzJxLHoe6980atH2km7ZKkcs6y866HpowZ4HprwE/CGB1TdAlSI7/VK
LVr+kNpBJxISqMW7/AxBxWPuz99S8NR1weLemAFKmavkDhOheC+9+dw251hNN6hJTA3ogNTpaz2b
b1Jj+NfXt1GoOLfBOdSyzEw3mVUjXV+Vw6uQOcatdsC3BRd4El63dhlpz4zx+sMJaMBBmDiAyoTa
YVKXoSbFQSyBlkmGHl8iksS8PJgozAEWRAD4A3kOP2pg9kadNUyFuapTYmc0GvPQg1HGtVRoiYGn
kwTX17d+EN5Z0DwiIAdDL/Ni8rxGUTVemF6FlA1OPLCjkqh+rUKvPKLfzeTGjMv9dYsbBxOaSOAc
WfFdMiBW3AXS57o69UozYO7WXwLdxRM+PQwGEvbRa52J/S9Z82UQOrfJ3SdkzlrMnsPmFINtVHUl
Cqh+5lneZEKvCNLVio+pB/Gc/cZ5wFpB7gd5FxQseGlMRZMGcIGwIVzU/L4vjFdzFElGbrjMqQle
C9MwFgkZ4DCEkcoOfU8fwKcetrQ+qM20E3y6NavhvOXMFndZtdMgp2arDuFA/5DsXVORSOpPOYWA
19C7SvEUUfRTTeaT4WeUidoQ2x/xn820ueBiVFOeVhqsW+BpNCDQNtxM9Mf1JW7YMNWVggH9OLC/
WpwNOeuWCAUBFs7lbzIcVfIcicaJLmEcmCmDOwJjSEDOcSHOysa8MGlSD6i0LgmUlMD47OnxLnej
nYkn3PxVdjTLtz1FcPI2nBFsZRCYMTBlsULR8XVPqlhxBlwWSM5Z2OeyQxXToSKEzNbuaZhmw8QI
OGCR1JxbaKWhkFXIJoZpnwKzocpAZJvHTk5frn+lzZWc2OGugFRPlEZv8JWmONkZKRLwVBU4wkbg
R39ENsApCCk3hMjzpcxTa7RRhY9UytYtkevbAhwtqNv6TKsPmMMUjCptRcVTezzwoit6kvUU9lgA
KUXraNghBcdrCYppeThIyl48gbXxLkVH63ONBhcVa6sks4FqNBCIOTlCS2BneVrxtz537pk5rtT/
R152bnSNZydemGZzkoM2bAgh+hwMYdwiDlOX5MCEOS0KfAXkXUT1i02/1P6aFFw5Y7inYfZBWCwz
Fi5T7ecjErG07r42QyNAaG365Ykd7lUoxWBATujEwqpWdkUNWtl2fr7u+v/FUT7XwmWYsd6oc9mM
LDTuIXKOx0IFBLYDOAvzsx14gO96UVL30Szgwj785NPkuuyTTxYt2iLVJkxO8E32VcLRRimh/pG7
g2eoB6BW0SlhijP8EJXZRBvKeSgjNrjy+oGFJDZ2LTjC0Vm4vp8b1+fZ2jh37Hqi9FEB1+jAGwpJ
F0eTdE+vmaN2k3fdlMgLudtTIXGcWxBnDWsNsrzaVN8a1rSnncgLRXa4KNyMTZlDZZyFIw5zKT/Q
cnZtUQi+BB7hFgM1Em4ScELYNt9wiJqIdtNU4Ryz5deod7u4TQ/ltLiGTp+hYX0Dkr7vSEzua7kQ
BMvNBZ6Y5vwxVfUmK4d2CGWt2ZmF9dA1g1eU8dv176Vt+saJHc776FyPcjOVuANmiTi0UI9kyDxb
eR5BOtU1j6jih6gfvmlZ4+VsDHJbcQwoQbat6dbA8Uzj/ZQZTqIM9xEK+zYmXqKodFs6P0KYbD8w
Myyy5aAXS9ADAtQRcx93d2NGju0ohRawuR0KO6heQWnKcCHJ5l5f4HYsOVkg5/ypNsl4oGIjAVQZ
/HRXB2hCuKmroSmB+lEaiBrmoi/HHQHJABmfLGFHIRoPWD2ExLKiAQlGL6q5igxxZyCPNDutJawM
E29uSloMM71Xmkif85LVmzsEXJZgjBDP1Urc2upUQwkToRcM9V9bC8FKp940tl48lk/MUiqHZNm9
PAqlsTcj5Ocn5B+oat1WjbYmk+kMjANaV1B9yZ3K1d9T1+z86ot5RBFWcM+JHIfw29ssI4hicImD
yBQWa2QKQRwd1PfBmz00tgFWEJhcd/LiDvpcJ+F2OpPT0iQykn9M4zuV+TSTHwDAYsYVSAH6kCRv
gzqG14+HwIf4GRDaqHlDMWMalnEcSlnzXGSG5FTWtPjXDa27dWVtvKhOpGetbWAILjSAR9XBrYWm
QKphPJW49sAcKpzs3nyCnARvi0tURptpY9VgN1ftFKgGVY9DSMM0dQx/lfyg3vy66I7kiaQlBd5q
ccnLCBkMsGvBbtwAOKd1DisX5/pmCoK2xV0OZjHpS6NiM6USvTC526UgiVVxBS5T83TdlOgY8GgE
A9Mzmr3msgVGeJp0lx4YSv9qdoNWnB/12EAQxVy3uX0O1loNLl1MWXCPOCMjpOzUNV9hdeWMWvcF
EwmZV8n0lSpqAILjWzMGoIWJZh23P906RgThDfOilGFNA94LOkoZed3v6ITmXNJiJvX66rY/3j9G
bM4vm5LoqJTAPxo6OdFyazLq5mrhI8AJ3OSD/+ji0BkqyOJXYdALcsdaaxaN1dhIwwHPTNUFdNkB
VS9pbnNH3hqfee1e20E2bqfMzvxLflu6QNX+DCDsd6mHcrZg6dt3yckP4hxXmZSqmhh+kJr376Xc
QmJQkl6bqPGjKv6ZmfPTnKahwbQKFFnxoUjBcHZ997f9GbBcoJMwZwCp5/NEP0mXOV6sfghbuJaP
QiDygb72owSPCyh/gIHOqatAYHTTsU6MckmIRvM01xoUsNDrAarUy2JwLNuPjTfNzlI49kvropQk
ellsnqNPqx+538mbpgc0CwJVCBN2dS/RYcdM4FqzJzuf3RgE75QOX5TYFmzwpnufGOXSnwrA6Clj
cG+I0MtxGSjzC22Bec3/H6UyYFWB8sR0IRiKPtQSTlaX5DbIljM8RCO5CitNP6qj7rNKF1zK258O
lTJwNgLrzdNpFFXbWF3dobwJ/LVSApDFdte9Q2SB2zHMiqMfZ+IzNdFNnbRQW3+7buBSOGJN4cBM
uJL7IBDI3JVk0axu2nJhADVBJKNhna9KMqB59hc9iUpHtped2i6PCpmGfVT0r3OHt3YaTQ8qi0tH
GbQdZOUWp8jAKUpLH6DWepcCGwuticDuVRDC3EoqFHQGtbnTmrJ3FoPdpki8Bb61mUTg5K6VddTV
eUBKD6lyollIBCOqsYck1eJDtIyNR0b7tU7iZ7Wv7yXDKgW5y+Y5OjHLhYy6I3k9Qpo1LFM0vyO0
LuZu8DEW7LVDGaAWDS6vwscAy6/r3217uWCJXulCAVrlogYco5PbEh7eW5CFMZwy/7rItjePjat0
KQhPRHIGm56IauB/DHKeiEH/JQFBKAtLy3SaMXNjSRHs5bpXF1cSht7B/bSybPMT92rMOshuI/yO
YNVWSO00VeP1rUDyZquBZqJJ+R8zPDZjaqO56xaYmfubsVqArilBpce8egRf2/hUJ0+NXDg60xwU
wp0Jj6frn277mjn5AdxW9l2TqDVKA6Esh0sAtYLBy7yiCTuvSnw9oEGpBiJNve3P97no1Z9OIyIF
9Q+1YbMcj+MIjK8lms243FcDiF7ZMEBeDnohfMJzE3Uip3Ms2TgBB+aB9hdvougXSPxCdBNeRToB
F/7/YQwge4jdYDSBB/hqXTOZcY3UE/Ix6MIQFK+gXAGSXl+fvkkzKH805V/f1Oc2eaRdbxVmDg6K
DlRX8ksM/BKwdSAx77weT8zv5pFZfuQL35prznd2KjirXICOrA5kwWbCwoxZe+jeuq16Vw4KNPua
R73CD+ir+9xSQnARebalO8DLfxU47IXz4CcQaAqgWwlTKk/sbHe2ZTVDxkIzR51k9sfbxjWIMwTA
v/yFFI/vRVCCi1zh3CZP6jzKpRJVLWx2bdCy9NDmmAJoMfSTCqppgsXxkqBJFkEEekJbqMyok2DW
VrJeru/f9aUghJ4fDOgraRXo7PAF2x1YZJFpf6m1yjdEcx8X8fNsy3Auzu0Qqx1hqx1CMmV+a4J3
MIJGAoZLry/nMn5xdrhaRJ23C9SmkPZk+34/x255H3naHUN24hhuJAPl4Wi/BDavfyV0bc7XNgxm
PxUG1tYgKw7MwukeqhBAPvsb81UMYnvmD9tLX69b3QoyH6hatMAU6HVzHy5WokabUgSZIe+O45K+
gwPpy2QDamHims0nr6KWaHO3jvupzfXvp4G67Ei6AL0YxtRrgPt2l6/5gfhy7EH/FBafRLjB7Z0F
dPjvRXLxpUItK80pDEZ43nTKiyTU0RYsiR+7GknTYwRJAQ98GO8q8yNoMiAEAen4UKoVhY7Nm+hk
D7V1ySd7WDdsUeXJXpuJshv9UXb5be7Sm/mmCurbTgTWE2ygxqWApV5ODZuwvAIgaCifNOGqTGk5
9WN5Z7jyTtwWuuxIfZzAf76Zxp30EXJnfQUOENSvRr+5k29rlAFv0DB9BZPaXjq0v7uvxu/k4V8D
587t6pxzTp3WMC1FUM6bOzO7G/tbZEdNJaLbv+zMcnZ4n6wWo7OKkn2g6LXUQbVMfs6C9LZwDMOR
mQMqHxsyRN718y74kh9kwSd+UyiN3E0WZaFcF25bYyRrFHC0b4fofz6czvkKawvdkmIsTDOlYJEh
T7V0PhRq//UQIreB65V0uhLNsGYrhx36EoXR4FHkBSss156dKcw9NGEwiOpc372NtaFoQjCHgIcW
BqC5a4HkOi1koiGt1aXBU1P7rZhaxc0tS/CZLntv4LsFcxC4g8Cnr0Hg5Xx1tZbVUOqZ10cX3iEq
3q0sqr5AK+EG8o4PTIOwmpF7GPUIlHwRbO32Kj9tc6sc7H5MgP8YworkQVVXD1oS/aCqHV7fzK0j
cLpGPmmI5RpDwcbHEa++T8wdn5cfNrTFOnQY0H4zKlfyRP6/uTYgtVDfNNDR5MMKaJclKbUMIIww
zEl7CZoot4klGpDfyh/WkgPsAGaE5J3bQnuKpEJr8WYuKscKFdwCa/ukB7EZgH5ggfTG3UAEzrmR
g53a/PhNJwdCwtBI2n58Niu9T6rSzwzrqVKqwFiiZ8GnE9ni3HMyItqAlPev7gIJqthJ/ewJLNqH
BfSWpW+Bsfa+dEXX3ka2YhqrWI+GKSDsLmdWGgebKiPOfA/iNjt1TNMGReN9N6FwmVtAOwke0utn
4h4msKcAF6GCrhmq1Oen0JpHqS66CWlghdAi/06HxwHRWbe+N03tZpg9irRUcPS3tvbUJvfGBAkl
ldMKp09VHmTlm0xuYpI5Ezo317/hpagnQsypIe6GrXXbTCrDGjBVNfpJ5mS/IE2i7zFN8nP0MKBe
+q0bg590htBf7NJg7RWt0s3ka/okAsmvi7rYaIDWQAACWTeAm7mNZq3VKgZgZQnGkHvgXlrZqRo0
1NPeMSQR3GVzi0+s8acTWLLZzju40YgnBPQZbJBzWHrQW/lLa2Ma6fpOb8UccL+jHKIACwh+k/PF
1bmUd1mNWC5pP8v4ptIfMd1w3cTGtW6emlhXfHL2u3SwURtD6yYtVsjhshuk+OW6ict2yuovn8vg
S8HLLM9DTVCoHbWJOZBpv+1YuyukNgLsXv5DWpreNT2QtkM96U4e2+B7UCPmVBImLZspReQDO6+r
RNqdWQ0D/j+7UTtm+omCequpS4onjQs7LlMFN6NG8RKVqvKT0kr4vBNsl73+/WS7MnXpiN7hHtca
b/ABxDMxYSO5BqqLClKIZNdBvVs4x6hum8W0tgbeQfmiwQYOOLucF2Cd4qagfsHSxc2LVvOktDcx
oTXfGFRFY4JYpQNEU/0UK9A7SOX4lpjHqezlHe5l5qX1UHtVoc+OPdHU66ui3ysNlRzaNL0DWuX8
phynJXXavO28pGJ9cN0TNpcB+T4cU2hYGnyGt5L+ao2FCJVr1nFswShfx4Ikciv9B6vlPzZ4sGSN
6csUpBkoKKDvmqEWNI6dH/cIw+rzKntqhHrAygZTJRAlrdoDOKCFt81m9D/5DdzbeI5pTaQyZmEL
CotyfrOyPyisOqypAyt+pjNaVpVAxGEzJwIZMDo6K4z3AnPVF4AuyxQ3zipZH4VN64INzOuB1sG9
Sj3oEIhb9pdEDR8n+9Mod+VIJZuJtKwfFH1Qt1Q9ehcfyyDysh84p6oUvOqBuVtz6rUfImJg3EyW
TtfMBX/k1PpYR7iIWo95/dfSw8DHbp0V6L627rwT0WVeQiO45XLh38DIghTLSF5005uCfq//XicX
bbf4YzoVdQ+zJxYq3rzgoIsKAi8gzy+mMOYaraRcQW8BlPFOH79R+0i6uyq5s6z366fzkspgXR7g
56qCSrV6IbFmrBKGpjkiadFMVyPDM5XZkcwjSO20JTQ72We0/xM3fbik5tGuph1kqfdaYaElXd8q
E0gx6nif0/EOtfC3KGcirvTN+HHyA7nvXXQVcrwV5a+3aOukPTRmmD7/W6E5bhe4jzw2atopKT5y
rpM/Vaf6ZtmHVda+gzdmJ9jxNQ28yF4+F8RX7jJdV6ukWUC6EwCwG3RA+4PSYD8Edlj6GNEU9GTX
/bkwh+iwCjegDcHz/jap2kq0AQOhUay6WS1zzNj8nS80yOQ889qx+toYpaCGvPkiPYnIfOtK7vN6
qk1EJjMDn3eDSX9akAO0iz2ZRF9KFO4Uq/ELszoM6SQIi5sZ1Gck5jeYtfJiYhoXCKbIp3ML9qgv
oEh3BZ9xjeeX+/rPncOPF1dg81LrGo82ZbT8SkbzXmv9Xi6eR+hkOIMMTIhWuSnQYU6hxAewrwjq
bJt56ecy+dqTWektblaCZvuYeBnrHK381cR3mLMWZKTb18yJJe5hsyT5gPEVJECGw7z4aOpON/qp
5UOg4clyYpctocR2yy/BDm9GwROza2Q4ybtYDOUoGzREuN1kt/yVH4xd7OcrkcN+xqQo2oJhH0pC
ThmB+xjquVmQR4wEMnAAAGSji1TcW6QMkHoRo/T2xfK5PB4wLUdlYckMtcMPgqVkn87vxb3ROxEG
LggYXNWdnfsZAAL/w9DFuoZL57UU20TJyLxgxx0NyLR1a1AwH1amJUyE7tgudVFR99VXUat1OwJ9
GuMjuN3FRVspuM2MBahQ0KhUd1IhAxgO8MNC/UYVCVlu3hnWp0UunBc9yxRJWlhYYOy1aSVPy/cC
59w8fZiShGanvsrmcs+0Boo3ebViNOXyjg2vbLmDuHHeHOspC+rJRnXxRkHRaIq/RtaLUVVutyD2
TV9K6fH6L7mc713vrpNfsv7Sk2NikCFvjAq/hL0Vv4bDEpBA2Zl/JCf3E892mR6QECpsjr0nKwWT
qEa2+XU/zRPulEZlV8t6j3xsbgAdXXQ3zW7L6WekSB6oQH0QdQoi7+b5PDHI7TyLo9KqC9aFS/tG
moNdAt1hCx4tIhvcnpr13ELSHZ3tWjosZPHHXgPBkSZYyaabfq6EBxQbWiNBCxkRICG/pXmfYA7p
um9sP4xOLHCPkrbtV+/NMYCUuBNIVGzmZJgbdlmJApVDAe1fXDrgDvbTYHgVYeq2c/UT81woBTvV
uHQSFigf8l0tuWADd0iJQDN4ZlCHLN51ZioUs97YVrD+QFsd7L6QbZA5q3MFrnkoz7FQSTuA7pf2
mzJHIq05gZGP6H5y6jDNWpKpQA97Bn3JWN+T+Lfg260/k4vRp8tQuWVMaCNlU4lbdwQjlGW5qh8f
lMe/afDaUFRU27rlYW+lCwOmCROh3C2vQT0dvGQrgsRNqvfZN19WEYK5Ae2E1H/wImuZI+qRbESP
M6PcY7IzpnlRCKJHkpCjyn5oWu9k5VGKBr8slUCvXgW7unGyTw3ySHdzSGVIOaAoDLQ0UE39V4zm
4DDsiEuQITsAVGg+OCGEky5bGTHBE91cJ3wtFaIt52FaIgMmKxV4Zb+odWCX+b7IG9vNetWd7No3
UxAzlG0IFfuDUkeC0vTWSTyxftkhqlhRSStiJQHFRuJZh+Zhpak3ML9qOJNfQThFdDGsC+L993PB
YDg8X3A21maR0R4tN8J2EOjayVLt2wzzIWYDVn4V1D+SMybv1z/w1rmEXIu+onKIgYHqc6tlS8g4
5/BiJUadGpTscSSqhW+elBMbfIZYMiWRy9Vp/1LvQrfmaQDYE1T/xsE6ApycPIg2U2iTOygRKais
rqic3qu+A5RjgiZ1D76CB+aDB6/y0NBggyfq5fNZDqqPa9EfWmUWCKcveObLSSmboaq0IJ2+tRjj
U3+l3VMuC56o/DdbGSkJRhhkMCKYBDnp+TdL4qXNxizXg0mvvKqZ3QbEsNfd4iLbhg2iKKaJ6w6l
QvXCL8g8p0k9oj3xk95Ba22XftNH10SurR3SX+Oe3c4OeYcGncAuH8U/7EJFC96IQQmDz/LnVm/M
Wc6MYH07pbv8IPnrTMjkg8Bs1wiehBczAx/WwLYNrgJ5/W7cfU8XEItDWA7iSDcyrnllF4E5yAgV
PzuIsno+kPKmuOvJnjVKMVSnB4ms3IxN5tTkVu0VQbzecEDILqGDTkwDlMs8eU1TG0lcqWwOTKDd
DOpMdbIHd70/6CLy8IsQ+bEgQIfR5sKkAyCU515YGmlbUr0zg79Ode5P2DxgUNHectlvkHiL+pMb
bk9A0P+PQW4HkbhnBol7MwCJ5isBhzigvoI8dnP7Vhp7RVdM7eJkkQHRD+Rcc0C6PZjWmjjGhNyd
Mr8JvHzNDU5j/cfeAUAMdjlMGFyIZPV2nRcEiGjsnfUgA6QFiNEzKtF+slue/x+0r7w97kmZZk0L
TDTsFXuw9equNgYAPSQeqH9Q6m8Bt+3/F5bOze200ZizsUQAerkUKaui2tCHXAmknfVgv+l+4S0/
2ld5bzrZnfZSeYlfPEtfr2/u5kE7Mbq60UmmuSTRpCUFVQIUDQMKfJGsloFBJkGkEq2NuziHvE1N
iB7oQTlP3+W6n74vg127kqmMd5NpCDxm0/dPFrX+mpNF0SErrTaa0K0pLCeLjoP55/qubR/nEwvc
hSnRNGEqzUCeAV4J6MW91mgO+52nB5A6eC1/i4alRCviXFKbEuxZB9+g3Y9Gv6PkUbAg0Qfibsmh
nCpoqudLUP1h3rgAT06/oToUh2Ngo/9uOupPPch80FGJ3nGCpfHv1AF0/ugfJDhtZHQ1LXfoJKrY
fNxMlxHkn6PFz7zaeTu3VaLP0C3A9Ewzzx708AJtBuMnzV0CnuXFpC5y2IM5TbfNQgLNHPZTNAZa
iu4XhFuzvkZHtqnAomDvkix1uirZN+CuEvQKRJ7FPyHG3pD0qtQMBLslmG5Kr3kmd/OX4s9aPqvD
RNSCusBe/BXtPveGCzujbqlLvNhLMJuepjhV4STQJLlHzrm8Fve232MYb/y6FndA9ugXrurMXl+7
YO3qX9Y6qejqF/nD+veTw1sbRt2NyoycJjcmx8zzLw16k951fxcZ4eJRCoGJDPA5I5Ax+IJWhWMr
gkeR4EBZXAxi0M80JAtujTR3L9mvRM29eOzdWhY2qEWL4YKRIastpBARXOWDbkqhgQpd/6N3eh+D
Yd4yPKpgR48eRQmG0FO5mIRp4NS2Rwslwaf2RsKJADW65Q1ejBvTXf1FFAQvXrm8q/JBiigtrUoE
KdI1jl7aLpUgKEwAvAIeWFb+SEXpSu2zLf287i2bS4XYL/AFmCdY5cnOfbLQoUrWVLKJzDcKFS8/
xH4a5vtuDxahcDyKtnb9YHy4OjXH5W75aNgTyyYz6PrHDrFG6zCZKheuKUODFHWF66vbcp9Ta1wA
YGOmTdm6uGjW/FSVvkhWLbiQtxcE/KGiWkAd8RjE0jBZLfe6EUzGY9aScIipX2e3jGD+tdSD6+vZ
fI2pYBj829qHG51EEMgRsNZQxjXXRmuHueafAsJ5km/4k2u+LS/sbvkmhtRsb+OnVc5H8IyYqGLM
oLtkh0l/s8HCf31dWxHldFmcV1SpVRhMhYFGvs1L3JOx5cjlQ5qLNJy2csJTQ5xDgPY8I2MMhyhq
1S/mIqgUBURPheg9uf7gSzf/3LF1R0++U9INmlLFWJD50IJbc9r1h95Xg/6DW1MYPNZwdM0aF/JZ
F40aU2tcqj+h8CuNx9bIMHfePDbf2C6+yTB5q95UZLfkOz2ogG0RlTvW6HTtB3A3wph2IIZckMMh
vmBQd3lfGn3fZr/aggJkP/nMNG5VpCPXvUZklbscoDakZJmCTVYh41gG7KiF3b4PRVrvmynWqdNw
t8Ewln1JCOwUb/oDZnLv6K7wjAqssOYqNuB2QXNjuJlPXpYXSCvdi9KG/xKjMToEqZP1v9xCbXSr
+1ZbcDwwpbGyKafoUKVhjbJZg2auIigrbdtb45mGJ+kl9GyxDYm1GeyNB/2w3HRh5JWv5BZlMrDn
ja+2AAl/UaNbLz9Af/+xx7lPomTaMJmIamtH13SH5+Ref8/dyZVCGqSlU/z+12VB3iS3pY0+aVG/
hrQ+aG/0/yPtynYkx5HkFwkQSZ2vkiIUR9535otQXYfu+9bXrzF7pyuSoQlu1w7Qgxk0kB6knE6n
u7nZN8B4gEzsDvUbAWNTfRs+/ltCTNGg4ETAwcZ622KNZX1TW42j5Idw/HH5QKyG0ZN9FJKIsiYT
mzN8t8j4S1vwzqlHB9U7r5ex+a6evN+GRNygkerqMi3YPT6IxXb2ZtyieuDLEvj16+7EjnDx2O0C
8i6gUrbJVfjNOMS78Tl6jK/ZjX09bLIW03rqLrjRJdt4pqIgfCuxTq2xvjXnDstrN9FT/tA9ln7s
D4fyCnT7W9VRj3Jo9lk3WrQp3ExlZtuYHuVL3RdP2R0Bd0cJMnq/vulul2N1zPfRLt+CpSlTN9W1
uZehYs5m3cQfIFxZYEYD0WKIHzAf0ptqW14HwKTPHqR5XYxRSC781Xv45MMKN5Yedbk1RwZeQiGo
9drG0fPOs9i3y+eB/+Sza+nEihBXkPqZRafjzCUjcRT6LRxkqEqZBSGMsD6sFpufOD5ZXANbHNiq
JDryP3FpEULgwORobI885avCF3N5i4dvqp1s5uw5By365f2S+oAQQCaqGB3lN2oDwPbkcbw2yJ2f
OKomf/z/nm6Rcg3i0mOH6Stjq9+GD2nolPfts/VeHbOXBRzIzvg0PGMCGHTar5Jl8rN0YUtFio+i
SHQtGPDVjOvsab7BHb5RH4eN4tdbdad4unfZniQsG0J222ezYqOZgdBf3nTpbdqBikx5MqOXy2Yk
vmgIEWSKaqPrTTgKfN5XB+0Y24Nk5yRx3+A/4SStTXLNDooJK0mAmgZwZkd8upUrkKy+hk8SAhEk
FEe0mxaePkPG3aMu5sj2MZ6kVKp1ItszIUIMpjZkJhhQtnX1s8V0jpJ3kjMl2zIhQsTjaNOcJxrD
ll+VkMDeKtAMkCapfG79kk8LYaJjBbRkCR7W42GGoJEGbgU8cfKf1bFnzuJzXfUMYJXgQfsrurc7
bw4lC5XdmmI3Mm30MpnST+cYN4jsu+k1vCZ+vueDTYhYx34n47SQXCMit8MyxVZgoW+5VYYRvB3E
sUC9EMhoK2RWhCxECxtWKhG2Ngq/ld1y1dmtu8ya5M0oxnkDxeATuV8RtjKCW5/aMSRpUXp9blTy
mpj0l6L3N4GFukibqbIWq7isvw2i1Y+GDCaOxIEpVhSTAuW0zI8n8qvRgr01GCBAGFL/clyS2RHO
2KgGUTcPUMowi+wxrKdrpuhbiMz+iRk8VzAvY3CUuHB39Ri4jrIgC307TyFqsww1TrNZeJRu/mA9
vw2JMOlRx6wPW4YMs+vEt5XxLxaOB1q1r5fNnJ0n/n0osTEAhFCIp5+4oEhBYzUNY6hdza7WOMQr
tspm0a4tcOcCCdbjMcbsF9nT6CwT/bQLghYueQkqULHjr4xaEqRFl/lqGNffbChBuUOT11dp3A43
pRpNV71CNW/OwN0U9Dq5Tica+KCXyp4gmc7exvGT1akLayCSRvOpskvFG/o6ctJ0WnZqWUa302AG
kmGmNTejJz9bcLMpoc1UkxyfxUgOhlE72ZRuNHORFB1kZvgxPrkC1QyVvTZLIWGtVw+LBqFxowFx
CJHkDPzPnIbzvz8CKMgARtCYKT7554WCkj+bMj80oCmizZvJHr2spEdNn/ZKN0lWxTfnzJwJzArw
AmhFi7GgmcFMhzABZXglfs9V650NIAoxk+oIxvJ/W+37XNuJMeFLWWzQ56pRIZ3TW65VLjs2Q+Zw
iW/NTqbmeZbRftqyUHaCSgQQZCKwIwj5sIYaZCC4wOiEV7sDLqUOqV7jK3dU4oJn71XRmpDpqXM7
hzaDNQ5a0TiQ5DW/H/10AzVgj74hr3Zzeyu7+8UkRrQqJH6UNVo8E6glJmR8Vazkx2K2D5eDkZjF
iCaExA+y7W00UzsDGWx/NxnfU5ABEe1e144sawCgAl93KCNFPAPlcKPMgPA1RsIhHfEJ0j05ahNr
m2hUSQag/3CF+t6u2XDFKa5kLHuPrm0hAxmrBV0POIqINoLmeWkOTIn8cbltbG039svu3+/gqQVh
B5UqHeEciObJvtlzkuB+ax46X1YrXAtPwKCCdxSwMAKmra/hyVzSoi5IHvt2rD/njRLthz7vnTxp
ZBSzq0fr1JTg7FVeVnmDO8KfoWegb1u/+YvcGw7nnbM92dFa/UAn6xJ83MrMkio1fByaqBBxOob2
KAmBq/ct/Ay6UUBNcS2nr1tnd4VdEZLFftc7XBALox2mE2qv0FwF67jPNvNOD3ZDeJD1xNZ38sSy
kLuDLq0qphSWNR8El1yKC7J1j+wA/NRz6MlQCWux/nSdQl6RZooRKDGsgSYgcNshAyiivzHALlkt
/15lg5/hf5aG6/nrpmodeNvLvIkB+cwGJ97VWFrnlFftFXMbVz5VsbqXyAAh+mvA8NnFOWi4VAa9
SPwGskZ2MoGGOAzvu6HcFuUr6zLVCezFq5Nmg0keh0ThhlqpLJycVbR56IIsEUSeNfwvVQQt10Wo
Gb098GWr7uK1Tg7Cu9Th0OHeU70S5ShgwiUhZnXtJ1ZtYbOX2rSMmsFq480bXkGssnsuI75skk1a
7mOp7sFatEHd0DBUUKWqRCQrqKK5L+uSoTiabos9hc5OdWyqQ/LKn5vkub2LNmBX+veIe767J2aF
WFrEJMqDcOLnxWau3rta7Ra8UgUKRTAJqo3XoGwgHWk+awR9ftUTu3w7Ti4kG2T9Vh4b6LyAOtoD
nVT0HSNuRetyARfjiouVcv2z0EuOyT0DsQfacI2MVuOsOyP+CiF9Av/MUHUEv2I+RE90Q3YA7210
FGL4iZKHi7XIe7rZQlhkht2MrTbGAIbXnqZsLTvcXL4a1wLSqQUh/Gk07hdS0NhXJgPEifVzFYeH
IrpOgVm9bGn9hJx8QSH22SQuaAK9cF9tTcsxGQbRh954jm2oTlfxOw37a41VW8UYbnKV7Oay/YiS
RPLSX48O//wKKgbFoKEBQLsLjw5/9/PC9MZ0ByQ3t8Qtt+Ou8oZYkpte/oyYVRF8tzeMcEqx8jI2
90ZuPwOMJcEFXY4GwF18NVF0eBhZk41oQEpPRTVN1weHzKoj+YhryahFVQ2KYuArJuLDONHAK5BN
JsLcmwHWuJv2wXz7+/jrH+SD3S9uv4dmOW8ORc+zjGdmbSNPrIvPf40ZeaIHOH79Qr2BxK5qSfZx
1QIDStZGWQYKcEKukxp6Y1UW4HBWBaaIKHerTjZmvm4CrWRwF6BAJnpDZydtVttK/Klb0aHV1Dp8
SHhw0qthUw9uGnrQHvUufziZUcE/lpGUBJRdsR9SFUKHqaNNL5ctrHkg2I0MsD9AieActt1Qq2d8
50ip3QZd+c1owtxRwtn/AzsageABaOrghEJMTLQMCnNDmIASPsaeaUMEMt3kpxpZz5cNrWwZBiBA
aYRpWTTJxTJAMMRDvkxG4tMCV0m++KHeSL4Kj67C0/+LCSH6FoY2p0vCIj9WyCGogSDp3aqPvSgL
IcQzOlX+cHlNKx8JBi0GBUzMlRCxvhTgvUcXU4t8zY5DNy7LZRNl2MaFqbKbZe0J+cWWcFeqZVsa
Y4z9S/bqC39Cag4YBbfW8Q/G3zFmYePZBc1ijMpAG/Jr9GuYkvQsWCJ/IcTrusDpjYdBOtz4eTcI
nwvk+pgssiBsi80TXI+MWo/AOEYgRzS7K70zCj+ca5TXmzp2h2kxO09FW/KXGoJYd7O0HSA4WREU
HwklnTcoVe7kQZPta9pEu9kqwODYkqeh6CO3sEAbPqHyBCGPLnPBeBRDE4ioW1aUUECvf5Vj/WjN
zWuet0+9NtzpdIDQdsgsp7fK29YGnRhUKLb5qB57k20hiRV7tRqxJz2cwVZHdMgZ2fjNYKONMBcC
LwD39aD0LsshnGVQ+kQHCIMl+qA7NuRRnHFUboIyRoFo2kxDtmujkXhhNB/zTL/K+RVjV9APno1+
cVW9aXdLYdpeX+bP85Lt7baytr1dgmB6qqONoqJQFyDvt6sHgDuBXkV1WI/sd6U2b5owvDWG7NXW
x/aWYJ7Fi/oGbQzTfi8xCbsPeutHoOBPxaVeXDXjMwmnjdoNG1Z8n9rwqLUY8gSxRORpVtpc6UGW
bPvSfqMzhAXDpd6aFcmvSYd5YlTYr2jQuU23vF0+WZ83wyXnEM6y3ZRJoiWAe9gF3dtLfD8bj0OE
/zuB2rwoXXUku2QOnKXKwakZOVBT84ph2eJDgvkyBdYmd0w1BDkcUd08/aWptb9YUE+i0VVVNq8D
4OS0ta9DtX8kdmo4ozqqkGebd0hKH/QJ9MI0dzszlORtKzHKVAmF2KoOwgywYX09WzVJjVYv4fSF
ou27qPUCptyoqfWdFPbLMA3H2KSyGfCVMGVCkIP3ZAyMG4kzK1kWLVY4qZE/seKjoZFvaTH4SZRK
En9XQjwG7LiIACSB7LPb3hzbftFC/H02aK2rjxAB1jNbsoEyI/zfn7xc1EYFpHKGEW2B049RXzhW
aRSSzIzHHtH9CDUwQm6AfOns+lXBUkdt2iW+mhTbHrJ7cfWOEOF01uhMhUyM9FxxBF8F2Z+OCx+z
Z2e38JJV/cw0RNz6l+Xb3gT5rdpNXwhztA/2fbgiIIi2N/oH/dH80lvHvO5yDKbNt72n+NlmlA7u
nrMG8B+kgS+dYAzOPMMC63GrW2GC24argdk7NFk30z60AS+IXq1by6FOjU4I9OJlJZ01XyUa3BQi
yFAdEtMEElhKWvfY+K4p3yy12ypt9aNqFEl6tfJQA3Mkpk1BrGfbYFr86kX2QvMxXvrET4PMo9O+
U1UvD/Z1/Xo5jq0ux4D4gwmGKszgCXec3Zl0Av6e28GwCCGOgXEJM/mD1XDtYzRYDJw/EWQw6TVo
cnSK3Kou3QHiZgkoEOtJfS+UUnLGz7nf4BmntoQ8pOzqaU4s2CIpRu/A93HHrtpr8Ej4SeK2b+ob
4HP35eO8K1wZ+mTt6FNb0wxonCHTF1P9CBPzLKR25KP8fRwVDRUZWettrXSK/uRvG0JmD5b0qdPb
IPKRRQxQ4sbIRASQqqZ5ZouEK4cO3yZLPRAnyiptayHn1LKQdWGaNjaTnCV+MFCvbb5rpeV2PUyl
V6omk8Rb30oMMMIrGR56gv/34NOflWZIfINCPaC3mheoUO0u+/7aVceV1EzcBGh8iJTUOg2moWHw
lDoI/bb9bvW3QMc7mZm7EwEXPJORqawdanQ9IG8Fs1BuEnbQ0rEqxVJhsKx+FtmMalIeQIVK6V6s
ovqTSHVqTbiIiFLoFfpxyJL1GMkbjvX4zQIJ++VNXAsg0J5XwR4Okh8qDmUsQVZpebRgTVq9MUNS
Qv+x25HAkLnf6tdCNRIa7RQj8mLg1VsorlIbEX8Ej7KrmtOtCbFUR6XKO1GTlzAhGB5S4nRzeX1r
jgjKQUQnFI/g/nz9J9e5nfazwmasL6ymu7FPPkhbSUoEq1t4YkKIWODFW6oiC2AiHY4qamPlYL7l
wyKpha2dX0DMGUinTI2AFe7rSgajt9pembCBAcafkWBpYwcm0i3Xnmp6IrG26usn1gTvs2hkgN8K
3qdOH7G5zbO/+o44xSTr6Kxv3u9VCd8nBEpOCVsNUSl+1QsCHEToDFJu6dWwe7p5wjeKrE6zhlJH
19Jl2kY1vRbatftiG22LnVrdp5rLZSOinzKvly1PuJ/LPOiUsUa3tLJS3M2PRlN7s3RWZ61YawJn
Q1GeosRCcPrqGx1LoChOsDzqV/tqm6N11EIFKsHMn5xUYNU1wHyCsE4hXyfOwUH5ugsTLUx9bRze
wpFwCZ9rm1zHqiqpf8gsCZelQVNWaLwmMc3tr7xr8fJl6UeflFd5Ybbby5Fi9XydLEs4X6keKzSr
oXepVCYKivPyU0mHDK/WuPJGWsfeVLc//n8mhUNWERPaHhmPiUBaqLEzBoG7JCNoa8K9xXL/srXV
UHiyQOGogSYTWLkA11cx/sRT1tHnxLts4QyNioYLElFgSHR0nc6xOHrcq9EcYftAw1I74Zi0rsam
fWA0LmjCfLUksceYBpJVXLJ4XKWSevDaNzy1zy+hk2g/FiA+yuMk9bMBoWT8CBvF4a+rZcE/Ub65
vNy1w31qTTh1KijE52rKweABGR/Az5ykfQl0ySz42hk4MSJOxjd6xKw0TVB/Vmro5oVuN4GD85uS
xf+/1Yjj8WamBWQKEYnbRZ1cs2Khk5DqHdDHUHLS1mqNp24ijrdDIWQcaIEbMzOneZPR8WVItetU
b2+0MXwwmj53IGp+M1UmegZD8pbicErynnVPQWmQQByVnpVW+24xAxYiG24gOMg1f2PNBn/5vo2f
bFQDLzvK2snTuL7i/xrj3/jELeO86JNlgKPYwW3UvGb598t/f9URgegDjTuYnM8wafkyBxiYT1Pw
CRvQ6ULhjd5WpA3uwAhmSyZFVu8a1E1tFR0ltF5EnNhQlrNR6yl0gefITYf8Fo3tD9C9QSY92Yw0
vMnt3J+NMgdANn8GanYzU01Wil/9fCc/QrgZRo0sIQuVxK9sUJ2VJghydTvfBwQXYA6ioGGSodNX
91jjohsUhIZnhTXFsqOlCufEZ11x14fdLZnam8REs+EPvuWJHcFXoga6BXVtJ76ZqA6xqKu12abI
TIlLroYVg1qoFKK9im/51SXHAPXuJkQ2afTtjWKAJtogbqtaP4oAOtiXl8TjoFjswiH7x5ZwzY2z
UgX6CFtWmCNIMpCzYYY/O6iBFrVcclrzFZIRpzcD80iMaZDEm1VnAdIZUqpgKYJS7de1Vqhaz3Vl
Rj6JdL8Nu7/oNGDUz67v24V+ENrJnm4yg4J3tkUYxzq48Hy9CW/6sf9Gx/5JaVLToZP6vLTFj8sb
vBZfQIqE9QGOZZ5x7YIUpm3VuQY+3UA5kQVgrmqTWpOMV63BKUwbZUSAhfCWAl7n6z4mC968sQUV
LV60Ay37OO24GGe3Ce+qcEvNgzzXXM0oTm0KW5laelbntQkwRZbcJi3dW0Xg6WPPZSjQ8X1Ql/7Q
WtVmxPzT5U1dOyEgYUJjGZkuPSOma2b8x6aWsm2afTarD2TWwNOcbu1aZmkNDGvauORBgmeDkF/E
FJMafI7KDLXN6o02Dhi0MLd8PzjjO17howfGF8wVWkc5BGzVb4D1RYORUODAhASGFZZSNzE2N+xA
ozHWEAKQjU6s7uJvEyLQqk9jOyEAIfhlcezrwGl7cNPR3mlB/3/5e0kWYwve2eMThnOA4Yk8eOwg
GNl2Mgurr0j7ZDGCMxpKMGYDCNh9jOFRUKxAInVnPwRX5B40K9Bq2BdAPg6y6r1sYUKopmExlqkB
q6HSTN8so5hA/ZyiDXh5/9awNiaw3wxACrj8GapzThNWJA0cfkBRHNomV/yBbIYOEJbm8+zlP9AT
qDwZRG3tcji1KqTsUdgUmkmqCLlgdZwrzWEgD11Uv2t7RxkrhwSAIBUySO7abX5qVfB8LelABhlT
AKa1+zzqnKG7orpMOeu/7KgF0jpoJp/DUyYzrTurxLm2PsIHjQPvHrsdu+YEu5OvHeWEqKunzfxt
kLvSSaJZgRtgYdOIkYsuf9OK+nbMlcgxgvBIO4VJHGZ9D38b4//+xFg+6UNYF/hyi7kbw9iNYJZJ
HnSrvg/wAyRKTOMcfWMu9WiRKg/9Ak/xoUodVTbCvm4BQxtIztVzIEza5NaE+drIT63lehm6g7ag
PXb5aK3uFMCt/2tDHL6zY7x4AivOfUVXtgrYPazxMTdlpdy1cSQu8PePGSECFgXrIjvGaApUuRfg
5Zpog3cTV/8AyP26jjz1ewAe1+rmHQIn14UrS3tWnwanP0CIj13e4bEa4QcAUVA69FvmBV7shk8g
j1ue5TgSyacT6/FVlVLaKwyjOO38oFjlse8UWc7Df7KYu4Liz8Z4F5S80eb+6uRQQC7LKipDPK0w
jcA1iPAkzdweZX+XkzH+AfLLtG2uN4OnFf4Rgn2tFEk8WkXoB0qkbYoFPW4znd8v++PKxlmcwBUs
kzZDOZnnrycnt2FpQcoO8wiqiWFQa7egEH/ZwlpKg3Yk6pEWFxdCn/eriWmYkhrKENwX25dwcdL2
rrXdYpv6UGRwjRK5m98DdYNWwE46Lr/y0SwVNWU0esEuzETY4xKMSxLWAB5yrV4+mh8VTrVj/niV
HTJ3GiWLXbnCTs2JOEelKRsITcBHyJCAZSaHnqaCIUT6bVDrTayibNlmoKMYOhmKYCXcwzCobkBB
j+FHcQ6jzJN2mUts8sywocrsBXnlmaXmVkG9kXxQ/sGEg2CpBvJEsNyAqFl8MBKWBSBjgc+MB9sB
+6qTeNp+3HLeX9kZWIsjFpemQp8UBw8Qia/O0wZaH6Qp1qUewOXtUNBdbznJDRgb36trfS9Z2kp4
hjlN481ESFSJGEUTRS89qLA0qkPfuPMq3hiAeqdLBjxu9F8ImW7mQ6rlT+xCN0nlow8UKnxfl2ng
i6HFB7udR7YcgjF0N2HROzVwd82DCtRFwxy93AZU+uJYeaFaUJCEajCANPyzfjW9JMGM1i2KOJil
7hy1bo6zvnQOARLKZYv2UecZaBe16K9mptTFbPVrH+SPVQIt9mK+qbXYC6v8u5EozqCEkorneuz4
bHOBuNgGhO/rj+vGgLaFhsmsuXJVaM9fQYu6dssamSi7rvWN8jHfcqKNCjKoW8k34Xt+5uY2ATKH
4ZmLEvZX25VidfqQZvkn4Lz4kW+iLWVOBfrL4qHcgvlUNhmy0hcF/OW3QSH/1XsdT/d+Cn0M4ABN
prHbgWgOhZJWVPhmjSxcRuG9Gv3xjNFQL2Dn/PXjPIDarYXbVeYuskK3AMuGZBdX3evEBA9cJxcM
RmKNwbRQtNb8Zl8fapBCFtUmJZ51+zdPTn8EvA/1kCB0/iQLwY5aoCwFjkQ7E8lNO1YCRpbnvv1Y
PUVu6RrvzO+vGoCKooMpCR6rsePEGN/sk5ViHxs9R1nLH9sH3TosEV6EaiYxslYwhwot8Dd4pkMO
SAy+2pyFBu5TPhIZ+IvHdtZewzWqXtGdTG/+kz1BPAGM13hQFcQBEOciuyyLwxhKHTgBpcNsJ8id
F2W75dou5jZJtt2OPubjcdiA4GmXqg4KL79kXeHVGwA/AdcNxzifDS6Y4E4Jc6XgN3izryhSWEwp
PNl+uW00J7/9g7lgC2NZCIg8fT17+tZpbyXQ4sMNQK9BRezq3Si7P9dO3akJ4ZyP+twzAEtRNsdA
FG41DvpBp890RlBHFRxjVzmWrPK65p2nRoVI2tSzOYRGFfuGeVOrtxTxWpECrddC5m8jZ4OLWdcY
Wj9i89T7zmugdtL+jDwIU5X7/olC50RKFLNWiDz5XNDH/Hro2BTWaZ5gL2dgqFRQpKfQ90V+QHAi
Oj/z2ZMknq0vERUyDJqA614EwIG5dJ71so39+GXCtHrrx/wyat/0+2nDFRVV1b1scd1bfhsUAmjZ
aGlDwJTl4yngZKx3VSZTI1j3jd8mhJuuQfqsxgSfDZAdJ+VDZMt03U4y2IrMjOD3KCrZY046jCBB
IU1r6btVdr9KzZQUChh3ZTFs8RLqfz6R4OqkUcC1kdSxD60PNJirRQ9dY1qGzUSTZYP+ItD8+kgO
VjVOTtGChiK3O5AcGC2oKdEvcosFsynoQGhbDc1HL6FFfYcXzHQXzOFbappsg+ncJ9UImBcWkbIB
C6MKBaE2eWzRZPG1MoOKEbgoHNuaVJeV6keDN5azVHUPTJpBMf3YQ49SMcFupffDRm9rivlsMFa4
PVD7z0ZgGY9/4EXobfKhGPVcm6FeOjswC0zPDZbhFCmGeEeZo67VRDFwgysJkC4kE2ImaQyWPvTD
zBMm1a3uwB1/M/rQd3WDzu9e0PzbhbPDZLybq1+btzuAhcKRFFPEtK5m8FHx0TLdqSuIwKeYlzbu
cEjSEuCCreI2m3rPGoeTUCvAVCuOISttr5X3LA2DyyqHIJ6TjU5RyXrAVYEY2c2YDdkVT60LWDWU
Kj3au+F76RW+VF1qLbXSUQzjj3cdwVbw8yIKMxYwrFz1g+v2ZXrK7yOP7sur4aBuef0ZQGPw1srK
tGtPTbyoMSuOigHIdoRoQQaNjUpXR35UPS3GRiOYlriWEt/LrAjBIlrMOMapBAKXGVcJubEIWMDA
e2hMf1DXsdD1MDFMgMLsGaWT1ZbhaJl8wk7tNyQ3yVUc54fS6h7UcNm1VuGqaX4VDKZHuqgH4Blj
6cQetIfLJ3QtOoJQnHzeKkAp8ovnJH0ca6sPrCIHYEbvnjUgVOq+euzCUvKkWrtOML+IohIOqnUm
9J4tcaGoVYbGRZx5fdze13V/f3klEhNio4docTWzDKRCUW1dm1N0TQIZndS6CchEYaQLSApxtiVW
k8UObF7dxqhq0XdOnj1dXsRqZoFJO7CGA7VvaOJFH9Z0KEDjk39maWAjcBl6A7vhk4qgfhxfZfSw
/8Ug90Q0VbWzzJ7OdapqvPZgR5A6zx+KbenqoRO7hmM5yq//A1PsWi7Dp0D+Y5Hv8onLBVZWV1MP
i23jLFte07QfhkNz5Kzb0/V8lFVz1s4054vh5BZopIrJWljUoaZUgEB2Gt1FgemmWuSOBqZQYhmZ
+JqDgNECT3dUVZDHC3nhkupa3GsR+DqUWzV/UGcZamjtuOL0aHxS0gSRgxB8lTQb6TjhaZmhDKXv
FECy4lkSmniMExOZExufHfGT7zMOE+kGAAh8m4aOjjn/lIKu4G6B1LPVvCfsDwBmPCL8Z02fb88T
e1HTAXDVwt44bULbfivUzuNxL2bSG1OyfZ+vvhNTdtOWWtCjD7LkpVNHB2V4nmrJ9slsCBF1Sllc
AWaY+8UCuaYKEoiPJvuDWIduFL/z4WZn4DHGIigsBihvdOTBMFNgEWRoo7X85tSCkP+HkTpbSwfm
GTzTJ/R742W+ycaq/GUtLHDzIPihqj3bVdE03gZTEe8lcXCtgm6j0IBWBEYrzkOtptdVHOD9Te9n
1zoY7hCA9Rskfn5zaEr3jyr2GAk2UYZlmC8SK/a2VY5NHYz8dbxsOW97+hP4hy3dZhvFk+VQKxHJ
VvmVC708Yp0Np6RTbdOkR1oMTT03q5Vv2aK789Rshq6RKZuvpGuntsTWX1knrVlZ/CG3+Eb1WA6x
2wxg/9evCA3dy19tJXLAlg1iR3Q9QE4n5mg1YWXfq6BBhFw7zS2/qg8coDanzwvmlQsUGy4bXFsc
5m4ogOcUU4yiQWpZIZoaJp7F6WGaB0/vwQlfgrwHU4zlTGROuXK0oVD025yQHZasGnOjhTmOP+KM
31N75PSOsweyuMLR9yOkFu9kU6frVvHmt3T05ZjYAexxSIpqhFUVvIxa/N1UXgOWST7dWtXNBheD
jr8PcOXZ1ZXRIR7jCmn9iJIGDoAzbxSn2OY/wbnvd3sV4p8u+J4dPGlMy2UveNUkTjB7lz/oygXK
WTTRN0OWiFqjcL91oGJK+6ZKkI2ku0DJPdxGEp9ZNYERO76V5vnwf6zUCgptCZCbUb9R+9kdiSbZ
zHMTAKcCbksw4amhxyGcgxxFLzUIBgxddDqmd5P6UR07yXzMyrsXRlCbxCAYmihn02eNpS9ak2VY
h6kvx9oswxJT7Un+a2pJ7tdRibHwJrM2RTMwB2MbtttUan2M4qq9q2o92gz2jWUwx+4HmXK8GAfA
EHQqEmHy4H5yzTYdy03ageuXLtd28FeTvCzq1YISR7ocaSrrfhLxrhLNCTcuU4c6IiNktHQoqYQ7
w9VbCPCi5B+71SZ7wel0pp+2pz4MBiAHyvayy4rHU7TOneFksX3cQJjeJss20n9lmMYz7atueLps
4zMHOs3JRCP8R5wYUUir1xaXFeFFjnjXoqkQ+roPnuPDv31oi6aEmx+TPNqsWuCG1uvrEXLtqans
wJ/jdKCZlaxKtnXCOenTuUktQIbAYW/5KVYFtlwO98rA4ae7jVs9BzdSYICYWYjrE4K4GSdLZ3BZ
q9HF+d+Y2/g+uCqvMFOMun70fHmJ4k0vGhPiGWAArCcK1bfmGN7WYeQBlXC/RMuR6OnDZVNi0Pnb
FFDO6Keidf350DtxkTkt56SIVfhhVrkh6gdzr0ji2hkYVrQh+HoegWcE+Gao21AEmzRz9QJw0cjX
cxw6cDHa7eiEpeWg8CeJ2mfvVNG0cALYbBfR1MMt242R45S3PgiWfebb990LfMWXZoTrzvl7P4Vz
QNM6pPBQTmwf+ONDfhh29nVaO6i0bsl1bjkZkAjS5/h6LPttVTgSaCrmg6lCBfXvFMN8zXfgPizu
8k2wZ77FXExpaUhKK3funOBGlgbIFi0cjnEmRTW1/HAsoxcx02HZUWPZ7rKr/peI/XuVwrGwlHHJ
bL63xkf/i2zjnb7D0b+ZCaQ+0eo+GFv1CHq+beFG/iw5J2fdfcGTPlFsJwdl0FG4nXmAG93qavzW
3ujQiAo8+pRiAM6zD8YRVIjv+evlNa9Hgn+WLE6t2AXICNUKVmv2npDEMXqoqdjo4phS1Cf3kfPL
4rcpHgFPFkhspQhiG6e0Y652SO60jYYXkwcRYY8dtC37VgZoRX+SH8oCBC9wXDItXMVRO7HKsiBs
oR7mDXgFDhYuYQ6VUI+ylukZUYP4HYVgVKpqmYQqdrR50wFTnx37O4iRtlHkVK/so1ecLHMU3zqC
wQw6daO8zy85q2I5sK1KY6AGzqpJnOVtfCne9V0fuiVcmNpOel1DVxs0/fVddWh+zjv7x2WPkn1m
IUDlS5R01oy9HubXru99mqZb3Xg0LLQabOmRlVwvnwwvJ06FntKitFy0wrrW34inX9Vu4JnP+T69
S5xkE33IynZnCa74fYVY1NJwsMyiWbZAk950T+kGgC/dBduRhn1VvWSDAqxduKPsUSlbqRCczHJu
9QxUk1tMdsxxdQgLae6+rgDyzwkVAXtqktZz0hNjS8wHq3LQMhqM26K7C0OvKQ7tcq0F75edReKr
TKhMznodBboaLMDWW4cWcjDMj3byW/MMAix8NCbEnjyGwkKJiYvP+yvfZLedN4FTl6uyZvgvoOg0
h4uMkNpBGad9laZ3kjgrIlWiVE3KNoTIp+anDwVzSOVFqBxBo8iLf8Duc/U8pI4ipWqW3JxMiEYd
cO6B3ldkq6bNr2UsHwtj/MgG7V9W/sT9FdIgME+H+lTiaRVTAMZBKTvam8ueIjt3TIgrWqwPuc0V
fSBiZTvWIds+Ae3jTQcIfW7zp/D/kGxJQpn4YFbykoZRh4+WAambxLM7Rb+KsHGqAMMDi6RAK12g
EFjMuM8TI4YGZ4a6NnX+h7TrWI4c15ZfxAh6s6UrXyWp5VobhtrRgd7z61+i5r5RNcQm7tyJiV7M
RqcAAnkOjsmEaNFZexEcwwug4QumtYvkNV/4WT/eIhlcsZQk70aCSz8Yr+ADEee9HKb2WN+l9RfO
J+SYUhl26VgiYA8CRa+PIZ3iUPzSN5atHYuT6aqu+kXbA3CoU562vMcjBzvZAghRa1XOYqiLhhmS
DqHmzUHOKSVyLrjKIEycQiTdGhTRb2PBrcvQA2OHW1QQz+amF3mmmGgmUdRaIFSCNjNfZUio9LUf
ZKcR4kXr34u3ayx2KMOUEg2X2qxqJ8nTjTyN7rqJq39eicxYHpo2iJq+pSH3X+1fkaNsg68oLg4b
2hxpeBj66/CkytGLj6ip3ciGDb5sb3yGRIBiI7v5TyvPDJKpDMxodSAqkYDNjYPXaPzRBfss5sYQ
9DCsrZpelJuoxUgCEbcdV9081bvMa35KpWec/6PrVXJzJxwvqzLIItGm01ZESGaV95bxNZsDZ0zQ
rmO+KWVjx2iSz6TcX/+yvJcxmzOVezNF+ROXvfHSs+Q2m8Q3HsLdBJLxyhfueA8Znj2NBRcNpJFo
7MOHU8BPCP6wUrioyjkNT1Wn2qaV2Kb5dWr3urKdhDe15iVweQ84jYll6lBvpg5NDb5U7VoXwwBe
DwcvI/C28NaQdLtNdyHabvjaIxwnrzHYk2SzOMdBMfsJWmwa8n3UDlnG62jioA7bkkHifFCq2cCZ
tV4i82HGtI+aPrVc1PnUPsTcQI2BHWkISj25QkKF/Fu/0w55bisP4pfOjR4kz3ypn7hZFc4DUWPi
l1pW6tSih4ccZYjudCfBQxvFMdpSAvB/dzE0BmHqAaTF8gzO1Lo0nTx8j9PRTrLXSX1PqnPRGq41
v5vHyhX7TT++rhvnBcIs+S+aETA/VeOQ4oQSZ8IUULUpt7kfeqkT45maAHM7d/SC3i6Q8XR4IrGc
EEBjoChrU0x+oknBL7XOF4LYq8VtRTS3Qx9iKE8cD8a7GExs02pjpeUp3kxZF70KQbWd0uGhqbkT
K9TjruC5zmBP1me52RHsKk2PRa+JG10ML9vJ7uy1TrmZeWQYn/rAmTvCNqNraYJutxxeqvdnf/Iy
SM3kWyo83W/4ZAOcXWTVR9WmKRQSdbMvkYsUQUROP5NI5kQC3CUxUQ0E6KNUqrCH6n16Np+R+9pZ
eJWV79azyA0Ieak+VocUY1ToAG/+88WkV3SsuuYdWDw1NL3ZNdS91EPoYqglOpB95JnO+jXkYRzb
TyWAC2bIQ4RWfzlHyHs5IrRDve8j9KEzn/xUvnIs8j4igzrlXGhinQPhJs1GH3D4IGB2KPRGyQsL
H3TIF8UxKhuaSDFXbYFnmol2+ibQ52ISkDF5bX1zozrpfhi2kYsoz1c8UXCGy3+xxZwYS2eQxhRG
aK3QKPn/JTIwK3FQXUpGEPv6w/r2Up+0BgAM0Kh6g1XmOE7g37FH62yl3EoDBznZjokwipPSDBDE
0cT/uJOf8LZoCmS7qCAQCCS+kH36JWsdwf234arBRDb9XHYk17GVYIanWkSQhUc5TLW1vb4NL+o/
1BlhsI0t04o5+q7GAHcjsWK3TzCdFBBv/XNd09or34sdMez7aUhyWm0b/QBUV/ZwGrcg9uq3zSny
60PvWJsUcyfb4kJO8rn6BhkeXkqIcysMJsxplBCKewEuZNAYto5mcCE7DAZPKZEXlRr0Z9w8NUQp
6vU2ou8ZYo9u+9gn/rwVnM4HxVD/Kz8rjr5FYSGxlR/re8wDdINBnNyMp7ChatI1Ts010gDeUBl6
3U+5k0q8GiA7oBhVZACRAb4o0R6UVLP18UyUCMWizE6tbyVo4abkSzL845E+9rQyMJMJBRl6iaaD
kcuQnf579YuulfjjN/mHMNpkcOdfoqv/FzQ1fyi//52vNRjUqSxlxtTuOPtdS2xwcO0yNBgJxpsY
3MsRgTRZvxvNYatJ+yLMOY0enOPL8u+JYW5MGJZHaBXVdpOguhHc1QJ3e3lmGOiRS0OKzU4Dibcz
Kw5EZmg1Xk5sabZHZ3agKu8rkOl1ef6SA+gsFZ84gHZjEvTZL0niyMWpr5//3fUwmXhHjXIk9KHg
ADyPME8b7lsb2lUPWBHGFP7x4CBzTE0GbbIpkrNgxmWkEarw0vwUHIjo7cytfOBfRo6r+sTbpDUg
TE9gbKpalyC6T9HiorRPwvCuNCUvluJULUwGZwQyhGJrNpofnMw9nb+vD4OPYvSep47HWxYTx8RV
Y6llgNdEoIEXEQLGaCX3dPUHQS8an7uW/uzPLsoCiwGYa0GoxZx8vWhGEJcgRzTtNfnKOYT+4E3/
qxpArw29ttERMPap9j5vmX+AlQ/LTDpBzNSZDFDfwclsd8NT5KZOthOPKWTFuOeSnvK1VTK3IIDM
iCB3KFYmO/rwNmIIVGte9A42+03ROOQnL/SmmLhmkLkIdV5NVawBr0frXURvoS2lhTsUG3M4TPMx
T/ttFamP63d9GUw+NpTxwV0Y9VVv4apH7V7LHoeYy1uwHOx+WGDvgKokaOfBHWi89kgjNDoYrLzJ
fuEDG+/+3XKYe1Bo1pwYBKnuRPTD1Dplecax8IfY4WM9jFftdFxo9a/kYfNMhVTRJugpexkdrSF3
hov3eRg3Optqlag6utikrtkMkwZG4//JWf69HHYIqDe0ch4lxHrGdJajn8H0EjQcE38oH33YYPDC
gKZj39NiFc2kCzbyuujbtsEu9wr5JaQdrTv5FH9bPwmcy2QxSGGqZWnqMQ42Ib3fPE3Jnal5ZDjq
NSqZhwzEBuv2/vBu/lgkAxdCO2AGT6oQzYZG58iDroIJTUybnyQeybEaO9nVhAwBpyanjqG14SWZ
hnIrWo3mDKIobvIIUrwSaZvvnF/GgWuLHrKbONsSTKIIE+JPJNYuiq8dLRGSre5U2qodgewJfYO6
aIMoLnCC93XbnPNrMfCSdElTZSpMZ3PpjmmE+S8eUxf3dDEAE3ZlG4s1TrByCTbIpYFX5yeaPXWn
1iDPkf6o/KT0QdPNfXvy9pUBm7yulSxAcc2vLTv/DtnU4hw5Y+lCKQyd31TNO6AE07a8Hba8tjPu
cWNgSEf4CRlF1EbRngBfqGxHMEw0frrLzyA9caMn3ft3n5KBIkMfgtyIkBvWW7DgSciPlDycWD8t
ylUe7uagIguqNCQBTrQuBHedYQNncam3FTyh09LyxIVXUltHCcyW/H41iiilwecwo+9aBLn5j6Bx
4+Ad1J52HaIoY0/QB1vfxvVDAyKh3y0imT+bdQ2LGEqzJWQryPg1CFU7NL+uG+JtJotHmoSaE7rg
fSE8FvE5AEn9ugHe3jGwElahZaQxvtYYPcwzmiyz4q4Fe7sZP5oNRIPbb33Kyy4vx7n/D7KfJjv6
RgMbyIzd08p7WbXbfB+P25lsY42jEMLbPQZULKHHUIAB4Oqkba2e1PHH+uYtPx4/FsJgh4Lpg0In
WMho6H6uDZs27l1T51As8KwwIDHBmxhm1+NpBbbfUVC3JC3PJRHd9cXIvN1isGGoyqGo8msPbrDJ
vNgLvuaiDQdot9v5IGIOe0u+0brVjDpA4oU6uHec4gUj/iEvpbv4U2So52I0RzU+y3g1XRyCNQLJ
lqHZYCz5EFo8jc/lEPDDBlvPLUhHmmHEyU+fy117qTaQBYSrQeeibEM6abu+u8sO7sYcA1K9SMRY
mDGtUYG5U1OrR0wUHkIzAiETZJz7aNhMcrZt8/5QW+V7WEABnqBPNp/1aVfWw0tS8Uply6m7m5/E
oBg0iKRZxqQripLRXSx62T70gsf5rH/J3ye38EE89obEncTBtGWvd2OXAbXSElLdTJFz0S4JcfId
6I2gROnX6DRxRg9y6YUDapeH9Q+weItujNIjd+OWskQalbHH5x7iGu1OX1Qrhd7H47oR7tLor7ix
YkiV0rYNwphoJ/5qzqkHtc2ddZqdCqV5dWvteKxbnJvCFnvHEBNjWotvmILpM0L7rcBTqF1E65uN
Y0BOLVujVWn0VyOB3VQPcdeilWsLx+8UGq8JlXsrGbATyxRDTX9VIaK7cKu447aFLmKxm08Cd/Po
H/v0Vr9ZGoN4etUHElRoNV9XDlVz12m9DziyFYwuj6AzMVUeCCymkj4MsnVcqGvO8hBl6BObMfif
PRZm5RNZedLLxEvk6NCH8sk0TLdpY86LdzFiubHMwI+SkQ5suyh69NAwEX8EaHGs9MKVrGfODaCX
d2VP2WKuXNedllLoFrbN8+RNp/kbTSed06P5Oj9FaIPlhROcm60zcDJLxMoUrUatJQBuQxo2g6Tf
MH9fXxjnorEF3RxaDUUe452Qg9OnsJ7kjIMdi5HYzRdioKMIxDlrWjgINGnaCYhuK6gKj6kLUoKt
VRzUtnWgQeCtr4oHWDoTIkWSGVaQ79GRH9P34D4EPRqGfeqttB+9boeBG36lmLeTDKBERWeF5QyT
lZe+01rGkLqgO7euRGJhYjemHV+47zzeuWSAJeiIRaB+R59a4TZyyJf4KcBDS0GKvz4pdwav25Zn
j8GWBnIlA8QRpGu6hGbMqvYt2xiO6Gvgk4Ds35Y7GcIxyVZwjaYdpQY5CyTpBg+0574+2D3SA5ID
+ukLv4bBA2u2bpsk6aAaDb4kLYFHX+mwFg2hsh/tht+E9oejCmZSSKeAbERizs1YYGZozK6+Vd6T
H6k3H7QH45TuJAdZkU144fEV/CFA+rDInJmqFgwNDHTw5sfyKDrjcTpJkhM/qT9MaPJhwjZz659h
76cv67dyEdHAj0DFna88jL9HETVpy14sR3S7W83WIFJvp/0A3ru23KwbWryKN4bYCDCcMyOEgLpf
zz+N+VJm39b//vI3uzFAj+xNPDRW4lSDfhEPZZyQK79EtG3Ra+5Cjs83fqUdHYeQea2Ey8H2jVm6
7huz4M4dJ7kwJ39ILScM8T6H7EXRIGJBEyMI9F1hBA18Mg8JpBW+1dbZIIYtNEqB/233BjjF/uU+
MOAuKyC+gvyuCjRArTqITqLXOAJAz5t8VapOopv6UWXzlHXplfjkjG/2gUH3EowDQ5PEkp+isml1
j2rYe5NRg+a2cZNy4pym5ea/G3P059xsO5TBlUgMrqvs3bKbdxqobKyqdyilzfQsIWXcfqtccOTD
xaV140LW417y6g3aH7iVHxrRrK2dubxoke/bQQkmuBlzI7nEL1+Co4YpVnHLb0HibTSD9rmYq2U+
YgCg20ePsoOmbmQRiVtjWNWXv89Os2ud8Yk88cL/xaDhY8fZiSqoHYUyxpPR6zlVoFSB3H2K5Zaz
LYM2u4o6VyzkrUk6zpfm4AY7VhVOJRSpTXxoUps7cWp3esG7MYsBK+j4Vajbg8GK1cgxxnzE5Ah2
VL7P3iGnUO2JKzzUh3mDTv3+WXGIBzLsyOYV5pfnKzUDrG2mBaJmlhJHHMV5NFN0k1FaBQpZnQZ5
vBPUuUAvgc5V2VVKpE8xoONCjVj2eb3Cy71DHz+A/aaZIJlTZ6Dzgc6QqThFM+SqHwT0Q4V7dH+h
f7B3aF66doS7MfEUSC1S/pV1xFrc/psfwbwXRLWuTWVEuETZseWktRNt8EU5dVWSOuumluvBN7YY
L9RYKeQrhuvEI2Djh3bot+lR2EyRzZdeWnStOh5aAFuIL7ONkQoi7GAIGsyD4P2fBuD2yk5zwnF7
i2igQw8GZOqgQmGH8UzoBiGJg1C+Fke76H6aoBySumOivOUm5zux6wF1MoQkIPgAVkXwYbLzLYjf
9VamlT8IHT5aeg221XF+LjC2Y3O+EnvnWUuML7FIU3eqjBMhbPV94/iph3ZHu0UrKzroPB6/96ds
JGuO9SV514HMBgsbnNGVjvklye0clPmox92Hd+059WPXdCgvCIJrr9qCFGBbbvjFr09zH3/9ELDa
gS5SRUKSCWHMKe3jjuCH0IeDeOqewnvyQmecQwdStXeYElrf6OV9/rDHxC5tqghyQGfJtTl77gYx
x6x8+uPf2WDCkWZEUJkRBO4g3XSEvLGzouLdanprb/0vu2/Meckwadi0NHhWoY1MG8jDo2nTCfzS
sfDl1hfE+kHWGHNaWiHStFzDgtRNiGmDdFN7zY4/5/vpxcPaYYKKwSQmBIWQMcqAuWF6McTnWrwb
h18iOVgFOqsgUiekgW3Mma0PPFIz3tFgogwpDPsIE3PIYYqYMZbzN10iP9c3knfcrzHeTQwHnTJh
plKjuHeQTUTLjPKNJsbNSw2mmGhfvXDscb7c1Rve2BPMxlCk2cRbh9gB1FvcPrItkKa1jvaSYIIZ
VEaY1Mvs4RKia/a5dsSZ26Dx6b3AfNYrS9jNj6jyOqoShXo74ghfFL/bZJtGtXs06hZHGWIrGjgN
uZpDrI9lrTLIQmRhGMMas9Np0zkz+g1qHfRicrKRBV7BctlN/A0qV7S9WWBojKlg1VggSb5iQi+p
jhrUXTifko242fUwqKKOYYE5FVzCZNfuchfB/pY2ylHJK250T/dmBV1kBl2sHv9ZND6huQ4JtqKL
+pVy0Tc7BLyhrXOaxj+9ZNnFMQjTiy0xZ4owlD4le+/OMaolhiO8ma+ak6ELivtm5H0zBmsaIVWb
WcVNVC7ZWUb57TAJaIu33rNj/tA/pG50Hz2FEQdJuXeBAZmpLdoctBd0ZydPflZ6J+ns6/jW0dgA
2Z4DwQGxCHe5dDkrX5QNe0tSWoMuY4Nz4qTPgze72mF+Mb+qdw1ejNmdcY9Pa4vb7sDrlP8UgDLf
ln3OxBqR22K6fltqN3LCvYnFKt50qHjvGo5bZJkioqFrJDUsJLQVu/1ruVNczG96EF4U/cL9L/Ke
vG1lQAaCv3Iz0fINORbnbGt2LnEn5ARfxK/hDmRH2/4+dccnZdokmETgIALnlrLsECCJU4SYpnqT
o7oH5dje8krMrUmOdp1T5aU7OICqMADUTA24WgnWOhLTbjMo7eGlr4+/uoY7kbfsisFLBfJoU1XZ
7tlASLtgBIEr2CJmP/hFGyLVXfKsur0nHxOQp3IV8ZYd5YdFerBuILwDR3Be9djLyit3I3qFKO4R
v/iJXmFn8pGk9MiTtk8Oqc8Lxv8QFHzYZg6RJpGi7aBnBfATHSoNBmk3HzyuG8WB6PeGpwy2jHwf
5pgQWGoIHZatFJ/EUKyNfoTBN5nXu/EHQP8wwhyWQhSMKh6ua5L32QMqjQcQ65xM29r/xRLFO52f
Mgt/wcyHRcZnzUNnlrJVKkBW4QKqg/oOhf8DnvS9gxzRL4wfuAQTT/UJ6bCR8078lMtmjTP+yyC6
lqYzlltNyIcJtrGNMRQo32nIL0DABWH5huxDn8eMcc3Kf4b1j0UzXqytCiNLBXzLxot1O3sA8cIp
/klewtimTW75Jr1Ag8fNLrw8yh8c2YdlxpGJzTAEOrWcgr71u/Ba+rGnWK7+2E42OQ878UCerMcp
5IVBy6D3t122GXfqhsHSTQUcykd9bx1mW3AwdhnfUWrHkEvAw7ubrP7yMIlxgRQAyBe26LfzSp+A
8kzz1FcqSEHfyOuYzrmbbEuuDkGXqBcAQ3OY2aQ7CBj+EZ/XbfA+ncXgzZRkNfzGtS9S8gdikztt
O37Tkb6dXO2nfHRRMXTXbXLgle2vhZZwLRQS7oe6oUxR6aZD6NpueFC67KI+DgeDOpJcpGKh41Aq
guDAMztdcunVR7Cz844hb0EM2nQ9mpKnGZY6p3U7YpeP2nf5meoclN+E5+o1eS/P5jbaW1/ze14w
xzskDNjopU6kJIF3HHPMWNQHFfn+Uv2y/sV4CG4x0GKBSrwrIGIMrxRoNmZjt5mD6RUIle1w9jG3
kp94p4Tj9i0GU6bYbM2gxabOQe8GYIcWotf1Va1v3SdVL6vp8iyUYSEOXrrwpZUfO54qyXJI+P9n
EBXG3yOJQDYqXa9qxRfNBq3OiVORwB7TS9FpW3MY7BqD2uuL+kOE/WGSCV4mXVXTqMKnSp+75/4L
dbWj01doCC4d3qw0BxE1kUEPkohanDUyvcrFWXUKqoN4kXf5c31GqvLN+MFZHP3xf3ZxeGT/vp+m
mceZKuO0U7IEyUXT1xfBmb5T+OB3cK8DCArEvxsjmVqo82RBaomAcRZqOg+Z2PtxKX2ZlNHnrIx3
GBkMmWbVmMSO7uTb6GOuzy5B4JE+0dls8j57lDKUd8N462OgY0zEMTGhROqHUB2vlJMmwnvrr0rD
6arl+BhNZNAjzpViQqsBmoNRspOO1TkHYx54O3f5Qalt2VVfQu5k0zomQzH8949nqbPcawPSh+Je
85UtzY9InrzlNZty9vA6y3zzVBhEq81zCowBSY5FeIkn0TMtw+4xM7J+QjgH5Hrvbyz13Sj0XYwD
UnaV3cX7SoltU31aN/KpIvZ77Kpds7I3VhSrINJUX4Fe3mOSvY1t41Vx5y1N+Mi78ZEyTYAE6c2C
8Jhud5H9X4isL2e3/oawK+rc/Ag9xD2XRqRj6qHQTk3ZQyKTiJ3fTAlet0io23pqda4Vd3A7odVg
ihIjK6mFCcr17Vj3QShK/H6IYpAk1XEOBNDnR1WKbEng5u55JhiQEfRskBKKoJodv6u/qgf63jM8
477obWFfO3zHyjtIDNLkhjxMozZAgLmrg7twCgSvQEXmS9MZ0r/zsGwfUVkaQtW3iu7L7YOm7cb0
SzI9rn+iP9QJPg4LAy4TlK2jifo7Wr3CsBydlzxoHhVSFVyuw+M49CsZzc3RNNuoKdsJsNJ4wQa9
j08gJIu+5F/K+cd1TvNEq9Zz4cTmWz3suA8t6k9X/B9bMrAEoW8iAe9aSt8BRe0jJQ0Hsw7lIYYQ
qWv942kxBhDYokGTyv/B7vQ5f5yP1oHSPNdb4T2TbchPbmMX5Rn5Yf2jcnaZLRKEIA8augKXQowm
O6xOWSdBSAODaqPhRtYha4LdukFe1CQzgUwLVZYxFAvRVxOpszstOoek3QvdIEOMBOz9Zbwfquqi
G8MXUli7aITi5vpP4AABWzewBK0YLZr1ruRTk70nkM5dN8BdIws1aoE8d1tJPumzEo35Suak5bzN
BdB3iaTbpaYBoiZVOCB9sasKQlxDR+5g/VfwlsmgTweJODG6vpUwz5U0D13AwexlFwZ1OwnidtDH
ZtkKY12clRr+3w+K7G0aq5NZmaObK+mBBBCWrl9Ktd+VWfBMuv6ouvr8lH2DYNMFbNtHuWkuaPH/
OUvGi2ahSKbUr7U+he76JtBFfrrGHz+RHYipkJhWSlpvKK3MVoNfdX00TRDG1f/LZt/YYZ4f8SBD
xGXES3sG/45Onkx95lhYzrTdmJB/d5FhpFeqTin+TEh1iicITDrBTkcC5iDuwhOmTJxiJ3nlRmwO
4Ddd38bl58eNcebWNoJQTFl5TSwiIUPA0zhvY5jMAmBT6cRc8g3eh6On+wb+mxERwNRZs29Jo5+R
O93YdCHmmdB3v760RSd9szLmripgNZKCQsWXm85RvTfNS8mtsy2GWTc2mKvY5DMp8xCI07o9MqQA
9lOIRHPukXuTV57gbRzz1kghntNjJAPH5G32hddhQ/zghzJ66HRylScRacn8WPsybxu5J4SJDopS
A0NrhhMyOeGZ3DWUUwQtJbotob7NT6cvP3Vu9pR5dgiVVJBGxnW40gcm9vCgHISz8KC7nas445so
e/9FwLwYFnxYZYddzDbMraHA7v5VNMjdMrIpKZuxMf3+JzTYeReP8zlZ0kJjLqdBodWmScfZyc5z
6zRPaLINN4WFdANUynt7hkqal//kpbn/gO8aVIlV6Hh90unNimCAOBS2WN0M3nhUjtqhOBVv8za8
p42gVJSpc6ksg4oOeRDxcnsYlhf/8QOYM9XPga7LiYEMC4FokYWCrfyjir1C5kkiLPpKqIr+/0qZ
wwRonSJVQH9SXTSuJqbfy7p6/V9w5m8TbEAZB02cj1eurXlyphlEaVVvm+M/FpK+hpEfS2HDyCBN
cqm10IChXLpf1bnZ0M/UFDYdYlCQmxJ2vOzG9ad/drIfS2M8E6m6tAyoegdtVJpO8T0mX8Sd9lB6
M6Y0aCddjiY2+USepm3g8a7IMoB/WGddE8iulHSyNJCzoXsNPYJteG9avHo654SwQWMvpGPT0RNS
6I1r1XdDxeVCptu0to2MJ0JpQG1n2lzWvw5eu6OFZcSL9yL4W/jkVtQNrBljXFJaYBg5p0yP/WzZ
mRltJXmby/cN+RpF4X796NPbs2aLcUlj3ddFUaKELWVg80i/T7Unle/mcK9nhQeFZqfOU3/d5PJj
9eYaMNCB1FiURQNws/cVP3Kye8G40i92R3jdjltp4R0PBkAsMRUUJcG3M6W33ALDeha56yviHHO2
lWQqUazuVPRYxChp1m+kIE5oBBwjy8vANCYaiSHXypKQTbneDlOFL9UJxBVL9Bz1GkZb1lfyB7z4
sMKcPUueMaBHteJoxrA7ITJPvSK0BWjRxB7lrdftyQ1fx2fjuf2pJPzy4rJf+fgBzIGMYlXS9AA/
4NoO9K4dm1N8om1daCFzRDv21Zd8wysyLhq1LBFavwqabtnm/0TMoypLkVEvrGlf1cHZssghtzJP
C/Wn9R3+xNR7dQIftthybVUnQxrRYEz6bu6rveRWSNYYZzqKHp171Oapbgs6Or52B+4E/mKIdGOb
eQoZeYksW4mUQv86YdYg3ut3NKVJzqqfurkjcZoAFo/sjTnG+SipDFjORBnD4pndGp1dYKh0fTsX
sfLGBONhrFggSaDpsm/Vw+Pc1XehHKq2ooD3VBC2pdbyemKX33o3Fumib14/itKHYRFr6Bs7Ug4d
dR99be8kO3uiGlyi3+3AyTm+ZWiP4Tnz5bj6xjTjhYZZ6CpNnmQftEEWxIwu2kvkli/jPnmXHGEf
vqbu8MJLQy2C241RBhHyDlxTmYAzExPVMSH7VSDnHokmD3kWH2I3dpiLP1hKHDUqvELtYhYG7f7B
TtpAlm8fbyo3ebj2ce9qBPehk0FzgDfZxFsm45QomWRVQWfMF9LSUQXZrsRzRizOKulf+eRubxbJ
+CKz65DMr/GilebxNGeQbxNaT8xq8CK1x0xTPYh1bNZvCOfUGCxBUjOTcYh6HNjk2GO+B324hUMJ
cwe3tEckiCFjyU0RrN98gy35loUVS6CwREiGZCzyanbIHcO/NvOxeymLsgYdbJHqKTMHpujkhFRZ
KPpTrb2bhQjVZhV1wvZgqr9kZXLEaNNVyWmymn2jpS/9CFIow09l8K324U9NK1U7lb6P0Nq006be
hUZxqqbSy82vbfA+ZM/z2DphoDlWFKFzInE6DNfo3XQegtmuZeuh6cm26MFhxPleFBXX1sWcRCNu
hCnr/5PLn10wgPpUGKragQt/o+w41pZcnyxq6BCSDeuzArwcTXVLaFmy93t3wpQoqlyb6ELHv2g8
Rju0xC0vhb90PGTRUkUozsuWwfbbyNPck0CHUXD8SvP3tHvhrGoprL01wIB0ng2mPAkwoHxp0cQL
NnxaKcfiDvLX+R6iRo1dbpU9wpytseOxCNKD9/kDfqyOgWlFH8O2GGA8ib5lFmblhH3WXQoT2kkN
V9x3CTbRbSUbuixivIwdH+yLXFcs6o40W963O/r0D09Uslg+8HqJFpFExvyXrBj4ahIrmWJVSm+0
YFHCYxIN95fkMhbIr4wYh6/RYRt5gYMJqcLlfMvF7byxynzLlvT/aa9oX5PH7Kz584745l2w1Xf9
PnwsHsFpdGm+8Qh8FisFoKnVQAAgKhp4GH939DqCB5LThs38CE71S+HQNoTcLu5k7n1YzNDd2qKY
cBNUSNAWb80a3sc86ZvykdbvtLN2PzuUzjz2/6dIQrYwrIdjo4n497s95DuUpm7pExM5QdqBPh90
J/Etp/F1DE0Nl9jnDboufUZFtETVgJQ6+JIZk2bTo7rU6tjO6GkAs6KgQgHLUDYETH2oEnIOjbhw
B2+tMVEL6jahElBxVjobohzMHVUmjLapn3B00pbihltDdNk3X06YCCTglAQMma226YPwPR2CQ5n0
nPYRnhnGKQyqlVRNgyIyPpthq2Lz3FYTQS0w4RYzlhDldkVMjBIITdoUKqL2IH8Om/cuSj0pfY2t
jSpN9pTvJ/JIopNMOBu5BNk3Zlk2kTmOOt2gPQDJrt7lfr+VNnS2hud6OBvJcogEmIaIyq6T/Ew1
baMOM6czdS9MI67ABWcfWd0HcxqbpI1gKUTvDUa8+m0Ghkhv9vIQzc+BxznxvIUxL6G2RiySaK2E
t52+0SybbmLkq7Z+qX+ZX2Q/c6cDD0d4NhloRrfYUBlVhPbEeMa7AAQLULAzBYW3tqWQ6PZs0N9x
c8mSSbasOcdWRrveLfHaij2AP/jym7uWK0l+Layz/vvWGoMdIilrPOJxEimJiPzeHxW32hhnJDs2
HVK2uktz++Mmx5tEf8FkPj98XvS0tz+BQZUyM5G2UvExgyfjQqfykSv2xR3a2I/5M9oAttoPbiWM
t8kMxOikq6uOHqC/pAtBuPxWb40Nxpyd0Oe9SujJWNtjBmRQdOtns0DYgpy43xjPss7LDCwFtjdb
yAo65F0Yj/2YKb7VRp7eD3fRjEgf7DMzaHZH3m1fvAmSZkmWqkqWzD548kBSwsAy0bhgDLKXijWk
0HoDz40pGzi3gWeKiRWiGcwfo0K5P0TM542io2uRPYNDlQMoixt4syQGUEg1i7KpwOXM3wPI1gXP
mVc9BW6PJAexnOTQorRsuQVndYsDHMqNWQZTlICIuijCLB0gEzHN8ILS8qb72kF8rH8zfRUSD+El
3/BqFddI+dORvDFM9/0GZPJyyKTBgGFKJFzvRMvB0+uS3NHGP8OLf0YmKnu9V90lHsGzWfKCF3lb
VzZmkrwQWet6w+urXMyU3+4Fg0T5oMpGLeAnDU7vYg4KYWHkBj4tT+cb3pVcHNm5tcaAjqWJbZAS
IiG8D/aJGyObFG9F0/tLksmC6IobVxjxqMq9xaMv4x02Bny6RkzaBqXOa0tZTlkYX8TBHtE/AalJ
L9oj3d1Cap6b+V1s6r9dNANE8WzNQkBgWN3QVrJmYz0oD+qFWi03yp2w4yVFF+Pgj2PGNssGRgr5
hByPqCoYiv1kmCLYoZTJjWoL5J2g18Dt0sfn9cvMwQy2bzZOGsiXGuhyLrVosIkpY8IVQ4t+LxUZ
j5Cb4sLKPboe6pt7lJBYJYHYSxD6qN5pM0rq6Hb8iLIBulH+x7r/zRdkG2WjSGpjdYY9OpoNrctN
4Cqob9KUIYSg3PBlfSsX49Sb78fgE7rGjFkeKUwogmOqkJKPJTzxRdAKxnYfnMT8iPEDDiouukvJ
wjMU5Q9D05lTWivimInUaCC99U1q6y2nN2Wx8KN8WGDDbyUskl6Vr/eA3LU/lG3kU6mU78p98Nq4
pk1ps2LTJk7pxj4PexeXB2knSQP/siSz3WomGbI0mvBaE/Te+z/SrmxHblxZfpEAiRRJ6VVSlap3
2+39RfB40U7t69ffUF/MTDVLKB57gPHLGHAWqWQymRkZMTt1YIqf17/a7gsbnUVKqStAlaNC4RMZ
x2WzzVuRsL3ZXvObWL14i5iOMTnp66rmu9WDM3vqMTdjYZbNhiHf5rvMh+wIcvNjdzNA8Vy3e3ux
89yUUqhI8dxeuhkPtqHAKHk6e866Hitj8KPK8jXbuBdIGHFc2wXSxrkgRSyiobbTEXVUFqOktlUn
q42oqssOtmc8TAHxJmxpIKTGMNkuADWqnBtWLojKKmVi16icb6pIgDWGiV8/VY9UeulJPm2aPhYO
fu6zsMaYJ0BNfo/hPbwOYo/cuV/+pF0AXIMD5A0XtlBLYWx2Y950+LxrQZGPQEnCc/ANvMZYdFjO
3S0/M6UEHAG8Hd77OJmpkfll0pxAAR+Mowyuf9p9My5hYHWyKCBFr9OfzpF0SrYAUJH36doGyQCF
j0iHRds76RDl/ceKkrxamWURiL0CArP+nEoIdWtBg3uOAtqkbQ0ocF0gX6W9mMWSrJDyQZYaxY0P
eYaVN4eusG5Z9qMB3fH1jdu7EM4MqjjWGJddh2EN1NLM/s5k0b2RJr+srH1cS98SRVgs3wTvDM2B
UDeSW65JsVkoplEHigxKalhDv4TY9pggKGOIfK2+NQ37cH1huyaAHSYuNbei3eYxZxd5u3RdEw9W
Ei5u5ucg/HMtTa6wawHALmdbCBBeis/NswS8ZEDLK+Ul90ZRbYoTmvv6Iq192SlUcS1hImg5anO/
alDPLmMsI4eQ0Aqy/dXLb43DC/IK5RjAoFp/ZMH/IAamuuL/W8atjf3bOlVKQs0GM6auBcsmHjD8
jkYPs3PaGPYw3OILzOKmUDz9QoqjMQH/BajuUQeNUq+G7RfYSI5A10bIJnPx+hNORjfEi0OSEL3j
EboJZuuL3rl1tqewNbRc82ZUc9sXc8xxgaPYmAzVZkTaywHEkFMWopz2doyORhd5dBk8OoB3H1MM
1/1TjVibNWah98fw4AYphpIUlWJFm8KCtYkPN63tfhpLEPXyVAOR2ttDgQ4Yd12KI6XO72SmYco6
N7OwquublN6Zi/STqfCjTCMfcpGjbAtyxcbjRzmBCoXiL6C3n5y4pRnKd4ZcPcZK6BG5C3kwI9c4
mktmHZYkqYKoHp3jkMrkNmNdC+YoUP9N0NL9Rpxq1LzMdjbZspA3uYzyHeIROiRtaSZ5GrrQUfAc
Hvuyin91zajBiuy4DrEIs/HGIzYuNOVjQss5AjFtmodNjZZxRJpfcR5Z6NDOmScK2/BpRL9d959d
kxTpNJJOxpn6cOjrqMGAdZmGs5n7BDpaJji4Bjv2mvKtiHRER+o1gY9LLPTnADCybKgNbs+ms2gq
pHQHw2zycKW5b1h4z9K/rNnyrHHwMdHkpQPK0FqX2nFeWEWmhkINOj1q8OuXrLHXfMjDbVRrTR5p
0AFBBroBG7IqzHqwwXR6LJp7PfPlnjefm1aBTpzaTA4pFlxWPPJnbt/01hoOVfoFmf6JTuVXG+Iv
w9IcYhK9Rb2TejOxwibtNBf0jgu/+iHKLZOYQwfuFZmHddqB47PGW41y8dFqiKWJSDv32StLSnZT
GH3lTkmdhgNwR4TfZOnzdZfd/ZyAU+C+BAwQz7XXTsShngK0awOXddE1o60/RxBkY0+iKzX5xcsD
5TzhfvHXM1PbWs/8tYjtidIBB5J04Oi3osfcMt7PQ1l6cbt+d2yZHccGk0Nd9CRZ9PO/rXP7pGfG
SZ2zmpMOh6Vjp94eaBDXMrSL9l0DEbw/+WpnK902/cxYt7Z1w1ibh8zi/tJ9qfuP11ez6xZnBpS4
vgIaOvUgsg2dFYLmMRlXf07J+/9mRHkgMUazfG3iPDSr+Gvtgq+0qzTep1uHEqMh2JSvVo2DNIgS
qUvZfB6NVJfY7iRNeFT97eIANbz+GmXp8LxstzOUd15ffCinyF9mKyjzD20Cor1C1yi4vqqL0n1L
jLmz+ywPkdRASzFnsd9UyafrX+f6wUUy+HpVgC9BuJFUWFX1My8fezv1CYJ/VOlWsxvszrZPiRC0
5b1gJdyg7XLoGk3mt3XuHqfO0Cmx730ngmvMBSMwx0tLOaKW6/bjShDeqSnfrBRMlkkBOtx6Ojic
H0TZ24ERD5qotHdlg9mCcC5wfeBCfb2NgBJlJDNpGhpVhTJbcygsSGjPR96iXd1LTVFszzOIzQQU
v5Bfourx2pphD12flFii0w+e7WTosmja+vvr+ceCekcCmhc1Fa1xaBMoAsROtngmzz/RaQ4GsF8j
R+h1kox7DgLUFROAYHCQnSvfDaPMDWqME67l7pistp87DxJDS9fdXWdECamZlYgE0DysC8xXzscq
uY/El/9mQgmqfWTYC6sQtUt7PI0LZB1I4uc6XvhdFzjbLSWqLmNqdLVb5SEaQwfDXZ4sK9d42UWp
cLtpz7+I4mZITzrc9yNyMt4eU0YCMXWf8b8ObtrcOD17b/VL4LjtdxOZuD9qZ0B2nfDfNarjC7S3
Znds5jS02iaI6cPIW9CHpxhruxGZ+G+eoXJfDtUwmEW35KEVCU9O39PuYUzKw3Xf0Hw1lfQyLsqV
VjYOblXlAQNnacc1bzWNg6uU63VtUGFs0S8HOXcGjtKHetCY0C1i+/uztATnl9tdNiP6JG8z5z20
ff7oU0DZBgAwvG3VZLKRWdE324ukWN/wtDqQ1PTitD1d/xZ79Re4979mlHWwajFb1iPggIIMdPEj
+2vsUpRc8jnxctTlvWV4Z1buyTaNp15kt5Tkb0QLcFOaW5/WzrhbbOtxZIbud21Xrprgnv8uJRDW
eTs6mJJPwzZoibfeYxoiqO7nwtvmTPRV+t378mwblJBo2fOYFIaVhn2PFvqQP5SVOI5u4TXuAIwx
BIeJ+P3KxaudV0IknVdSlwtJQ9uaJqhA5XeRFb+xef8sRls3GLF/Iv79zEqklG0MEQu5pGFttj/E
YkyfopgM91CnL4LrHrWXSyEDoMg5wEZzUSbJUloSu7TTcISyTmqN3gIo92ShD2Fbx+umdhclMMnK
AfhxsbjXZ7CWLee9DR+pRnpoR/cXColfzHLVHPU9MwCnuw7wIy9DSK/NlDSdRVSxNORtd1eZ83Ox
nKx00bjDnhWOaoe7lYyB3VDuGRdca2Yxg+87NiKoFD2P8ewNpY5hYy9snVlRUxoS1XPTZCiXRZkN
qtiW0CfXiJ3Pv/9hzq0oH6ZIJSn7BWuxpsUnZXdAodOP8CD+b2a2GHIWg+e0SUGtybNwGKEH4Qzx
+ywVlT/VzYfrhnaTgPMFKXn7TIq2YuVUhmldojYkqQUp8vg2jrPPkzQB++x8aZbvFru7B5B/8lDv
5Zpzpfty29+fLbbIprRoDJaFspu/NflwgAL8f3NBVdo9J2K1OxPOMaxP5gKi/4l6jY5qV+PnrhJp
q95Ghx4zdiHdmjCGhboXfeiM6fn6J9Ntlxpd40aMwMpnYTNTXCHw+2BYBk0A2svNzt1CiapGPPN2
yUQWogz8TcTkfUFFWK3LGkyt28DqooHh7gVXYBsFReOAscs+OcmnERDuHNrSH6r01sjqg9H9xBiP
pvWz6/CCooMMQkgXVXVl+9aedXnhGGkYQ2BirCn00KpgMhpADVLyKBx4RkHZ977r4kMrsp/j+Afd
J3L+C9S97cslcwyGp7KLifGsGQZvTGwdRnbPTQQmXRyCiRDIACmRKsWdiIldrLNmP4T9NWu/XXfD
PW8///eVEGWwdJikayG9cuRtazrvC1l9lLK9uW5mdxnMFK7poEBP1ec+phM4tGGwjGQrorqi+pCg
sXrdxnYBqRkZ3OEfG8rBzVhG4koWRWhZLQYtzHH1zHnq7spq8JtthtS1CiDhloF7XE662ecLtN32
Djs3r3gkL4mb2qODdEmyevKIdBmYznlbfSnziC3eytfuU2ylLvfEMg0BKcb4WMTFkHvUjlLh4XrV
zedvPqhuCUblHYztCcEA93sdkyNU2no7Q0uot8zpQMdoAgdYO/uURWmQ5+3kmWwp34wWYLTXP8ae
ZbS9bJMLE/0R9XUgudk0VpPDMiSrjMRoIJSKsY1yAqB8U73lef7sJnZ43equN59Z3dzw7A5qh65a
ohkuAHKxz0nbvisHm/tzLE//zc72O87soAcwNPPaFqGbLgfLSN4akn3Om0H33N09NmfrUVxaJNZU
1W1chHhsHEaKKSkxayLpbsQWNgpUXKDlqtLQRP3oZi2ag0iFqq8ujwLHsL4upnO/ZPP367u2e0DR
n0TFj710eF/vWuughpm6DW4jKUevWHoMDJnmF5GSD6WVvp3m/NSPIziFBkMHsN7fyH9Mq0UK2Ufu
0sVrgXIjhIpHG4P6CV+06OM9rwdTKfAOFEuk6q0Evvx2tYsxC83ULj+z0qr9qChM30Tb4akUzfxA
B0scMVzE/HnIjKBm4EiwqMnxdF74Q2vb5h002cs7B3dJuImK3aKVY9yarasb+dg7K+e/dVvLmQ9b
tjAGN0vL0AW4vfhldwEGD/+gRnBuQ3kzjLPrjmNKC6ggcj+Rb4yy94xKaqzs7jr6WYRbQFSh1fx6
JYAk2JlBkEqlBhhAEU+H8a2k8LI6rKGmivtNY3B3687CqnL8wUpgk2rL3aBsdS9LfkBf+jbNdBIM
OjPK6W97h9bLCjPj8qm2lpu8qz2cHE0s2+6Aa3eE4gdsAAsViZG3tyx7qEbmy/pjxeYDhv+8mGqM
7Z1DqCELewO0YPBUSWfqpWlmhkJ1WPZpsBTVYYHAw/Uos9t6dARUTjZgBwMnx2t3yFbX3nBBaMjF
HWb2hsAmmNd1rDdE9F6PdmfM5RN1h59jlep0B3dd0bEAC3AwEg2p09e2o7QboqZO8nAh6w+rBjwN
E+K3Zu58T7Kp9ujQV54kQlMD3v2E/1pV0bdzkRC2Njkmr28G8dmpp4c0/1q33Q3NCv/67u765Jkp
5QM6YGJ3xBxl4Zzy2GvrSt7MWfxrak2peezpFqVkpo3oc0PGBp60vf2MhkTpVYV8GGP7Tdovh3rR
lbt2EQdA/GGeHJehKej2g84CYu9mq4zGHt/uVohTfMpvk0De5Zu0vRd/Qcnxg47Sb/c0OA4hQJYB
Yaayo0NcYTDzebPYpX4zf8hzQ3MYdi2AxpPDIV0gTZWzUK6El3U6Q6QtSr/UCctR6XB0SKq9e91x
gaUCmhVIU1vxCU6GxR5WvDIlt9+JwfSBXA6tzPlqMH6fZWLyZC28NXU1j80LMpUt5XYAS8NFS7eQ
opw2m+GpXjWIJuOxvun648oPQMMdynu3PTqYrLFPQ+dbH5ovUN/VygztrdrF4xOm0V8B7vW1uzRd
0QJOC+PRIvyGZ77RvS/Kd5md4CHf3gsboFHzx/XTtxvbXAuUrBanGNpXn4PcADOrAKAyXPMuQJg/
gLr5K7qZj2uDN4/InLvMNg41r4I5jd9eN76XKaLCiMF9POwvkWxtIztLUBx9tMtu656+I9I8gHH/
0HL27rqpvShzbkq5k3g9OMjXENDyrvfKwglWSwIaXmmC2cX4zuZA53YUB0r7qpYoNwI2Ju2Alc5p
FNZjXPUHUpI3ElRfHpMNhgy/Nia5j2n/2ZTOzzJNjmW3apas+y0vIxZn4acZEpQwCNbcBuVHIJxL
ID03nvghaOUB8xPAd/4u9P9l+ajx4/Buj0P1VW7UDplZS2VILHMMoLN6SF1xMxPok0zU/nL9m+6e
lzNjSjZjResw5XyVYTtk000k3J9RK0c/IUYGqv8aGY54J5r2WTiJLkHc9dwz08pRnQUDBKTFZ84K
QwQUDx6vBygoo8upL6dY41W6hSrOO+Su44x1IcO4y54IxriDqgWDadthtKGASmCcPvMsvkllpxu6
3D02FCFxmykA1ZvizklWk1guOKEtHeK7Kh7BlAri5re0d7Rz/tv1q6aNQLT+bUst1LtpJqXBgT3o
j8aTOK6n0evAskYhlWdo6ZX20qpzY8oNUw1j2uVAb4QFrQ9Jn4BFYI69wqoGb8lWnyTcjxvyJ/Fu
m/fBBAwFD/a222cHkuU960krZDiLNkGq03zoVqMOZNw/Ok03BNePx66P2hQZK0xuDdXX1nIKuDd6
PDI0KXghI/4EPv5DYaenIio0ScGum5yZ2pKGs4XRhUWCxluCPL+hKFKNw3fQTnjX17OXeaBT9M96
lN1bkrkGFxGMoLjkdfJbk+pKo3sRk26EhsxG2QLgWNUrRpcNDkW1R7aViVpfbt8xyxF+bhIwaE9z
BcUvMvv90gNdtGS/cgPwQ0w/v4vcrPNRcu+DWFp/EFRf/art4Jztbk0Y6ylFbaifu+QGJFP9XWLG
8uhQEh1okTWar7njOK/sKY7jsLYZEzpUwLHzG0gTfy+m6L6cjPthyH/fR23MxjiCIL7wCxnJxBJx
IWzkqz24/Isc+Gr64EpyS0SqiaE73vPKkrKJBibSymmFJWbnfuXmXrr8vO6fO4fglQVl20ppAj+8
xlWYiO+ruDXZ97H+dt3EzgvmlQnlnPGmaQunxSIKaVdPbmHPT24GZL4ZNVC3sTAN3blZrUHC79w+
r4wq586oJxZFwpGhrCh09dys+JzXg2dgHtsA2VPYZ0wel7KZQnNxXc1DdC8/hXWHvgxUoKio3EAD
XSO59MDnZONUPtgVqHnmaB4DB7ggxzCgaGi0HwyQ5AX12rZBVmpnDPc9559foM5T8cqs2OKs2PQ5
OdTM9MfiD6pa54tkStyxSFJNZDNR8SVcp18ykRjkszWHbe89inIf3fiOBB6lqnpbjotgLa2xCIH+
vFmqCCopDHxxMaALogSCtu7oKePue6gP3vTx8sOS9fuly264E2keWjshBsOTqGgiT8TvUKsahZuA
ZLAsgdwlxi2aLIlfLc6Hpo8ONe2P1w/NzvfbBjVdAc4sgYFbJVdzusqdE45Dk8vBT2zplVoR9/3l
/GtCSdAWvk4rS4H942RZji5kkWJ/WuiMXnJdHHBsllMxGeld1LWFvxRF7Q2OQ0/pkBoBKdv0kDJA
icnaQg50IsuNRBFXE/92QserXVDOkSyJhYmMLdKK9WiaQxBDfJHbq9cn3LPpqjG3t+nUxEN2S3Ws
i7ZtXXWFgOCHDN2muGdVfJpbsIJc/7B7sQGjbP8Yefn7s4uRp/08xRbWZGAEijT3iUF8lvDD5HzN
oGsxjM+smf1MaqLwTkDcJujAxIbECiUKxaFkJmlib2abqTyYS34gQ+M3uFJm4FYzzoO2/iENV+PG
O9fLK6uKj2VWWTtLiR0d+vSYjPVJzulDP3Vfrm/qnhnHdBwT+T6+nlpBWtBTGJJYpuBBs7zEuB/r
2MuR0l23spdpMRjBYB7AzCjyKJdlBrWATYcRgNxb6JvO97Zf3sa3m0gAxm3AkPi/KJht/6bywIBN
G/HGNNFSUcFTk11GlI+w2QdQVX0npWe8w9wjyEvqh056sZbWbu8QuJiLAUAcaG1gGF4nbh3YaaGG
C4PNOnhNgtGmRidAtxd5XNSm0QSz0BhVK2Ui6qNCtDCxMBmYK2pUEUCTI3hwLB3Afs8zNqgW8BHc
RoFMcfu4XiI7RVE4FBjSksPsuZMTDLqW3s6e4dMACw4nxNdS61ERG2WTdWhQdqL/AOjWL+KWN9ed
T2dCSQWJ0RlNaqyYCp3i6kPnFs2RO73UWNnZLuDzXqaiNoZKtYeUdJiryww8V2rbChimJCGMd2ib
VnOT7i2GcAC2cWIx46pOg0pSrzl0k/JwsqpwoB0y6UGzkh0fAyAX1UGUGRzrgh01MSFGnvboGplR
/5eZ/CKAzY6yD2aLh9e/zM4lhYCAauBGiAHac8XFjIK7gBTwrXqGYZtVWs8oKHV+7BgQaqXG3Vzo
AHV7azu3qETVKpPgfp1i1FwBAr/F/TwFjPHSM8dpOfHFXjU9iL3PdW7PfR0S8mwUdiYZGivlCul4
4ZR4/i+6Lv+e76EfjiqcAHPCRaSbjaJ28sTFURX2xyZLOn+MXMuH6o7mUtrdvjNDylFidlxxBq3q
sAOHoQe6P/DzL9Co5uu909Y6QOD+sgQ48QEBAeWWsnnjUANGJ5IsrHn6FicirFLyAyommkXtfSOG
XQP1CwfeRA1BJoMiV7Y9SouFnXhGHuKea9xgb9/OTSj7FmHOaljKSIbr6PiGvIlq0L6Ub4Biun6g
Loj7UJAFCS/iA0ZrAJVSw4PZyMbgxMIsx1tIAtV3TXWw56D7arwbaq+5bx/F7KXTZ3JimqCxbxmu
Dh5gQM0u5rHWdXX6qIHl6GuRHEx2hMLscdM/MnLPFCcjOkBpLcR0s47waffznRne9v4sK1z4PFDL
wKwPBN0OeToE4JPWZJ57jrhlnn+vTYlTM5ywSMekCsn8tPTfh9z0Zh0F2f4yKIIuWs54uyjJg2Qk
TUeJZQgh35fUeqxyXdluLwt7QZX8bWP7DWdb1Rsg4M4FbCy3xfvS9ctDAl4g7s1TUL7fGJaKD7pl
XbBZvngkXmF/29z29swmze0C87mw+aJaLtFS/p4lQVl8km8gQJb7+cNwNItjOnpl6ZdjOHU36QiS
/f9FOe5C/OLlx6DzBMJxZFDoab7+McM0gC1LwkmNU1Ec3af8XbV6ib9Ji0xH14ESRXswfva/7GN5
lH716frp3HMjTA6CtgiuBICrshWDObGOsqwKZyRsBq39qXtb6FCle68kDh8iyHvR2ryoOpsjQQ6a
CtRNkYKG0yzpYyQZALtpU7yfMdj80MfxX3Idq7scmtrhPI1cE1G3bVQyb5A1YGYBOSoDkFepb+TD
2GfTgLqqw9EJAovL58m2g37IEo+w6t6u3N/lQ9o+LB4XwLgCNwGaMuX0kH5o82mVVcjW9kAI6BHB
Q5Vo0RnbjaMsDL1aENVTjvBqvVRczp05rZqaTUUVmiP4GY2KHzAC+JyU1Yfe6aBEuzaP7Vw8CCtP
NVu6Ex4A40OVAN1iil6b4jt5ks1V5SQAJsZj4ttLWoAIRETvrnvoTptEWIKg8YOnoH2RSMSNOcbU
kkVYFvUxysyAZHYwCdtnXefbI/MKcAj/nkmHbakfx4ay7f1pKzFpiNtu6PvYOVYVuGxpIsNaFn4a
J1Dz7g5kKgPogWpe9OpBVG0qmzmDetwSuSuO+Gq4Fgc8PxfzZ5Zkmmv/ogL3YgipNCUYe8EDW4k3
vBiTvssS54XT1ozfAsNmBhGog8cD8gw2g7Re29RQv6FqU0lxCa0LtlCQK/YB6IMPWdBbfpNBaMe+
aQtvfASZpZ/dZz55dPK3unOouqlqXEnZ7GQk9lKscZj15NmowQRtmIfrDqMxoRLrZtycZ2YscTi5
9o+qz47xmmsgrRfJjLIMNSUcHZeWudGAb7XuQpbHxAdbcH901q4OuIxbL+njx2pOb2SCmX3TwAuZ
rwak2LmF1il9yiiFIDotyuD3145nH4S2NzqVCz4ly6kTnooICqHRB6jkduhhXjegJqrbws8NKMlU
3sY8mwoRhzHQiCchc/sI3O/iSyspAgdQb83H3N3pc4PKCZELXi68xYrSwnO/r8F6kx6g5f0Xssb0
/Xrgp/LJKT2d7MieD4ESC/+BuowItfFnOoI1NYFV1Kz8Lr2tVt0x3AsxuIrAFAysm4UVvs400k6W
axXDwiJqX4zcI+Q+cqnmc+0GGMAEBRTZoEQjVDgkzczVShqYiYpg+Gj7jV84ILXznSfLT+5W23OD
UpPF7O0duiMc1xGmVy7GH2e5APbQx0lYD9HHqJ1P1WxoSJ9eninn9+zmhg5FngYUJgd3nRKgx4UP
xJnTJCxSr/zIwPr7uImoJEf2KBe/XXwb62s9aOQKT/fl1Dteta0cgb4ssjyOsKUbege3LdIIG+n+
6kkQQ2Vs8NaKHXIdemfPX85XrJyDEhQPDZDOSWi04xoMBU2+OURO4dxkRnj9jF9+QMsG6R1BIoMt
vnip2XWKAYoWH7B1hnvM3r/By/103cTlHr42oexhHbcJ6xKEkWww0gBn8K4f6ncQDTzm9vgjW7In
Oq2fmkXXhrh44TiYyD1fm7KNBVjI0DLF2goI1fvTRxlkgftufTQHr4QENjnZmOLReOv+fgqkuwKz
Qxe55zpLKOpZSRJy4zktv8yVjrRy+9GvT8O2qH8NbD/gLOusLDAugd03CUthhFX/o3E+DZN9GAqG
YaTav/7pLt4P/7+F/1pTzp41jpPZD/D/JB3Mw4C7L49Qshf9W9aZBzBr3Jdx/TWeSTDVtmYQ+fL6
wUrhDrjetsqjGpcpy2lrVPh8EGg69N1yY1ifc/cZSBpN4Lw8bpshG1kZR30P7cLXW2rFXcFAIZWE
PfvZzr/s/tZYf7dW/7KR4GzaYjOgDiobIaMdaLEm+MU8Rsvj4nJyl0Pvyk/iAVNkyaplOrgQndmc
HzPpeB/g4XcRmXNHZPNosjgE+g4qscVzGm5On73ViZjsevyZISXFdCRhI8JkEmb8h8xureXtdR/c
/TqboNQW/pE9K5fnMBd2AYHnOBzS7sYSZZjjOVstqyYQXmbK2C/c0YD5b9P8Kvp3kABi0gbnqql4
ctho8w4FAQFDzBOQ0+VCnoZ1JW+l0Zk31xe4ZxkVOvComc6WIqhnLE3rdqZFEtrk1oKulPsVI3jh
bKz3XQERPl0vcec+hazomT0lHhukHhNzhb0+MP2NyD9fwva5d7zcOJE3+Y0NITIru4uBd+499/31
xe55y7lxJSbTZF6mhhrIKfnyqaLrV4mq5HUTew7DCfYRTo+xGrWuwx1odK1llYRJ+zSC8NQeEt9h
Ovan3duFIyuhAKaAslHtV/RSJG6Slbg5AQ2HznnkzdACiwLyhkYHMQXyXQnsIvtxfXEXo8pbIAEA
H5OvHAVqzAy/DlbLnJT14uDrbaK4RbB+st+wt/YR4kQ/dcXU/SXiIb6dCwwUqGeidkC7a2xL3MSR
HWhdzt5ieAKiG+u3pfKSk31yb6w/SUmQUP5t9eVOOrvhqNukJa9g1RqSQwaEQmRqgEV7TuhyzHhx
uAd6BUrAL7uSR/2CPRQuvtFE/Ln+gzTABRk3Km+oeV3UFjtWFStxc+wc60cwx2Wnqnd0nDm7ywAb
GApBKHZdsGd1ZTmls9yW0TkPJIn8uhgDjbvtHSbUDrfXxLYUte3SFLHLEkACQzNcfFDOnjo/vY0f
NuGV6j36V757o+MJ3ouHZybV+SM+tVwulUxC1+if08RIgG6zQtutD5U93gKYedukTOMRmmWqSlyT
XGPWAfwQ2hUwsnx+M7SQIB9/F8a6Hd7zpRHl8HbZkNk5QlNf3Nvpd7OYNKnMxdw4LKBHD/Za1OvA
jK9WW+fEbQwyRCBZ9jepJrD6ZdAzB7HPjbyNA+P9dffYSdFgDWkGczGufnFplpnbx2kBa3GNL5V5
85rfpjFw4iw5/YEltKHRH97KuyoUMImzuJtAChK6yfKZOxMcb6i/TTZ5tCP7d1s8L5tIOV7q4Ma9
FBYYCzvj4I5JQ1JMtVdi/A9vveiuX1ZNmNhxu62X+Y+h7SichbouGruOOWBiRFJyx+pPHPjhpdHh
KHet2HieA9lLgbVVrowSIk2iqNo0lLZ9bEUdDMYHkeoatDsPE9AlgP1h404H0kaxkk0zkanTJ6Ej
ml+1kJ9nnn4vevFB1tGxm9hf1x3iUnJ38/Qze1t0PNu7qobaWyRAJ85ic73P174N6tidn/k6NA8s
G8w3mewBHbA2uklrciMzoIgrt7Ul6SHKYvvGqfPZN2g/31itHX9vinq6L6Vdh1BPKAHaGdvl2OUS
Rb0qEjyMi6L9QltL3nelPXtmNrogPBjYr6IswRA2QgXg18Bo3vpofYKXJ7Zav4BSyhHPtfQ4Fdp5
/suH9da4QlC2sNtIdpRcyp42IEUOIGWUFqeJomfHJJh4V/lkzcMBJFSHKopPxjJrTv1OoQmGMa0B
AROw5V/Us+oGHCJY3TZc5CQ+PdKgdjxIUrkHBqmiKoLeuONf/9yXPvzapPK1Y6fv84rF6GWzO4O7
z12+el00fP9dK699avsVZz7lSseZSjLBh2tAY+vSI+3b0ao1QXr7rcoTniHbB/KNcBOVF+Wk5ENH
QCzdpaHjopGS2xG0eLkuhu0Y2ZJgaKqiybg9oF8vpUvajoqYp+HC79qyAbheR7K2awGNNrwuMZlx
8aTNMBwxl0luHOd4eTbX4XMXFR+vf49dEwKvcnC+I89RS3/rCI3WhmXGkQBdOY3Pa8M0frVzg216
xf9YUB5D0MIgJbg7AWIBhIqv8eeEFI9LZ97mdqxZzKULv0gj/2NK+SKZKe00KQbcKpZ76of+YMjW
q5JK85zc3TPU7THCCn0hTB6//vAWiIlLMjbYsyz1quWunb5c/yg7+RnePegoo2IIRKD6Xq2BrxDl
YGShKLpQxmMYie4vaJk+QGTolFL3aNal5vbfW9M2hG8h7KDfob61Fho3Y85RPZnKCRXfj3W6BtcX
tVfp4ucmlKt4TkeMb27VJsccmM8b62MSR6kXcWjMWdnJBtUzgM0PM1g3qkm8u259zzUAr9vm35De
XCBiiz6yuxHcoGHU8yBdPy+kO86zLu7sJYcooGPaF8VeCLWoyTxEDbLFYNhGUITd9zeQFMRrdYJ6
4Pwgfd3k0t6aAICFFaSiG4nXaz/skrGMJ4bXyZDGaI+XGBsREYQN2pVpYJA7faMXkm4HWBn0qrG6
16bKknVda8JUfxx+0aMManJoLb8+zb4bFoeOHMimjKp7qFzAWZAnAgOOASYHFGVAGihLnAvXjtME
L1U7TN+xZ/GU/MCE+Em6GBs3fqJbgHTrFpMybwjIDb610HaJA6aZ0NkrCCArBlW4s/1BD+b14pe+
mlsicGeZt3i6PLWnw3igB/MOKpC/7aTnhtRZmLig6xSlMATqHa+YO2+JvvW6iL/no7ACkiccdkyF
qd9yNmPAtma8/vJho5t1Sf8DY3VRYLDafAO1QjMsp4adsi7NfFeabRAlefx/pF1nc+S2sv1FrGIO
XxlnRlnalXb3C2qTmDMJhl//DvTutSgMPfD6lu2yXS5XT4ONRsdzwsacjDvQNhsvl3XecTzwoxbK
H3hHVVQIPx5uJidGMZktvIKUKli6s2O/JoNoS+XcowIlQgazEXINhirESXHiTHI6pcyihU4YycOK
oVuSxEJpIg0ap1+xZIDKe0NFW6LCQI4TPMY9uBN0BHJS7BeOWx31AJt/mY+tRyeKsXwrpkg8dwsf
AznuwY0rKW7aBSmPuYC9oWz8gT6yvtCffjfHBlo6ojkQuGCkmLuZTl92q8MKxQ7IXHyD1vnXTCms
P+5QfJTCrGcTLmb9OpLazjDaVP3KLKAUguqt+tFNvXdZG+a/PgaMkIMikmliEw5/cSNUihNPSmnP
RbRI2rFWK6AQdc5R14ebPEWmIVvk52WB52b/UaD6UbGkShxJ64G3ttDCa+3Pa/rnswUfJXAfyIgn
eyjqHvivlIISOaXTURkcy9MAuhYAx06Eanse532Ux32qRVrNurNzrL9hUdPPO8fHp/tWtPYT9qeD
y6e3Y+K4xWgjgOkG1UXehaXdsI721AGtbhpuED7fgzbvVNWq4NnbF8Pgj2QZG8u812jGZJSJBMgQ
pdU8sCDOA7Z1HBFVkEgKd18xyeLkBNN6UYupgmH+XdjKVabU4eUj2/08cLP/1YV7wROSmS3QNYHk
JNeBoy1ulhkuUPBKnQjCY5EkLs6jikVKBwArSOd76vUT1mbWTvMtuTlNsyOC7N8JTWB3G8W415lB
O+GN65po6VwZsckUVU/Sow3maueBfk9/lmEainLlnTcUQjFGB1pMyD6rb6t9JlMTgKLRUCfdidrl
rQ7OOc+oOtmbDUKvC9toPGSg5m03SetxXlP9sUli+zDTVRHE7rvO6/3H8NAOSKgncLHBTFGO94sW
VdzhTrZ/9PF8ajLBrNau39rI4hxlgoZFVhMg5tl2czKk5p70yefLlipSh3ONBtrv6dwOgIfTbH+x
e6/AZGK9fjcW87pOB4G17isEQCfgkKLvw/eyyKCUVp3g9sXTEBEy/CwB//TH5QjU92EnmGPFn9iu
+OjstazR9bQFHIZZlNFqzN/iJv59+dDeXB7/gm1lcF6E3axF6gHWmFs60JYzAx2zSkvjx6Gjy1Nh
5vFVE0uaV7bl4tWDZN1n2FcOSkLWxkVSqJy60egAtzBiaY/UxF8dDNXNNbj8Lv/SnVDsw2Fwjkip
WxOYiwA9aXWa3VPNRoM0WcywirXaTY3qp1KVuL11a7xeFrznl7YnxPmlWpo6K7ZAIDgWuhqui30g
KjgZQXF7JVmZaLBjz66wSoNsAcERyqjc86uvdmNgSRfbNDZC7UpSWpckmfpvLGsjhXt0JadBzU6e
YVkmrdxuto9zK4togPceKA2TFaaBErdxhmlcZUaydDVUIcriE4yW44aG+Hr+5e+zJwY7QQ6qDyi2
nvVd015KrNbCIhw2gL1sltAPlQ+oBgjsbyedQ9K8kcOdWZpO67KYQCWv9F9tdZKJ7tXjFEwpmMSd
OKjicOySo4by/SBpAh33bBBNAqRdWMsF5CHnPpvCaltTxvJTV0qHMikAitPnj0o/ehURBUlMD84j
gF5AZosJWLbSVU5PCxie/89mMBnacQZbUxFrz3/8yT6I4BybodXpqtYgTABvVFgsv01anyoqWq4X
KcIOdZMEtGVpqhKFFCK3h2xG6m1/+3M9UGfTMRTP1ijeYoyNhERPZYeoKag4Y0p8vQR4oDaBaYIC
/PpfSMJTg31itFYwqvpRl6nX7VmfJoz8a0uM+jq9jq3qdc40XSBo79AwqPqXIM7bFTUiWkCloYbY
2l7S/SDL02VNdkwZOTWwyFBLMNjJfdRkLuIB408j4v2iyYD1CEaOobVfR9n5OpjO42VhO74BjMSo
6OPxxDQs33R14lJCKQiQhVio8aij+10dOfmPy0L2NNoKUT9qlFqanVcWgjqaSAHbHS3x91Lu3NYQ
dCVFkrjHoY3joo01PEW2NLmplnpNXgVWT0B79/WyTjvBFDYh0L5ioyznFGrl0DfrAMbTaNbaK1N6
tjoNrbrRs6TbYqoFNrf3lRBusyoLDO8slpKrdMzIiH0vK5ejQn5oiOzZqajIund4bH0FDytrv/FA
A2uFrhQtgVkj208FBYy3eRhlCdg8luilYJ+B96AoTDGIDUBTno1mVNNiyaW2tqg+Wj+tULsC+DLo
pK+t04DKjZW5zq/LX2svr4BGf0nkJzNGB1s5OrBho/aV+ulBOUgeOSTfZb/04zCJLkvb+1wYOmE7
ciyX4aFbGrueacdwxcb61m6+S0OBbqvAs+7ZH5sDwtgn+EvPYgc1JpPcSSrmCSV6GCX0L2nvVm3u
okjuKcUcXFZpz+ttxXFXOEfx3c5TDeYuxz9jOn8anfL1sojdU9toxN1dzVh1uSfQyLKksBpuFcyl
DYlgJHPXxtH6AXonKITPhzHAtqkStlhcTlntrvP6XZLwKFV2mMvojP8bjf4SxpedjTzrSNvj0KRa
LW/nFNjnmrKmIbzU8nhZ1P73eRfFxT+DBKAeCsqvaMR0f9JddZqgZHMmgCGP6EADYZiK6NCxr7d5
yTO1KBtLwfuampXqmpo03nZjUQrKkmdWzUlhn28jBVNSqLHqcs36yycM9gHVsDloNLlK2yTEip3A
5PbEARQEtAygvGRkLR/FDSYoo8gC7LOsO1SK48aG7aE05mXpF1ov/uVPdGZ60M3EGohjAJmdddE/
CivaKW+6AabXSTT+ZNVrBxoDeOEbG+wcYTvHumht7ywjxP8NUjoA1Fn2DloNtafRXA2duVktVAMJ
pM3e+DnxrUftRsW0rleH0jGLpGun8kQdprPbzGRjW5rBZSH14NO0qh7zYqEE4B5ZPPpFXg1eFq9z
UM2DaFlv52A/iGKmuzGaJnGKjExLEUkYl6H5BKB7lY1y9JJoPndXEpJsfEYgKZ0BPLcI2eS5XoCV
Z0sAauqWCEkh6NwL68psLcGN2z3BjTDO5VZVMiUolNVRGw+2p8zYy6saYz4k1LIED9bO5WbLCn/p
xbne2RhmUyMYI1hs6SpPl7BORYD3u0eHShD4IHBw2CH9+JHqGquOKlXrSKoyj8wPNM/93v5mivzU
+ZVW2NKACrhSFakuv62gx4OK7UK9jjQzB1Ky7XaD7kkGBblEqMsicKHzgwN+PxuhBooN2t+8VvIg
zRTwhiWQX4ZoaRBCk07wiJyHLtggwMASfC+qBMBI5zxvV4EswnbKMpISqnjqgLZ+n/RhRlYsxqUB
yRvlKONFnmo1tIb4e2kDsonqneDlPDdHcLLjRGXmwNhAw8cP2LE5W6Oqq6geB3eJX3IDi1DCIdBd
KbhbQHjV2AAj55HbfqZDSSuQlBuu7K0+qb08d+mhcFcvLkPAjXiLiyVuUcv/3GygHUbiUYUxsLTH
DzZRfVKcRYZ2Y0OvyrnzpYEc9Fy+mxTNw85scPktOJ9PR0t2K4/zWRMtOqOZoScm8ai/+r2bf/s9
uDViEoBGmAfxQvWOqX6QyJsRort4McoKjLE5ehRf81qUGf+NUqi+AMof7W2+CDMrw1IbCpQyC5/6
ALXroyx0HgeXBiW6BWU4eEC9FtnMrmIYukePERMUZ/dj6msiaRhbjFix8Bo+un+2LSoiBN81kI0U
5t82j8yQ2yZF+lxjXjiJ70lstIeuVUoPlpz7SZrWHh2xZHDZTM4fcFgJ1kAAHozp67NFDbNNmxRz
mohPFgOjr9YV9hFf1BnIi3VDvvS5+q01neiyzHNHjRIKpu4wEQC6LIN3oLCOpAHfHJ4dSzkZtDsh
UrmyjeqTJZmiPHDv02FfAt8NaxpAa2CHvjlUDKmAXXhMeuCYpFgtfh5Xr+xd7Xo9kOvmNasCGyMb
kS24fHs+ZiuVq+Cg+UxTAyzykWHVSmSMwAVb50I6le0s4h3cvRJIA3UgCQEY7mw8qlIMilksdCcY
ikGbAqomPmFE4nr0iSv70xPoGPzL3+98MgKuBd8P/TOkn+fgF22TZpa14FAnTwa4s2s+ZyF4oqP6
k/HcnZpIJHD3OGErbKoOq258ttvnBnjM6r6NYvICpJZ5+kbNP91xeFPpXQT/xRTJpIAvqFD/+D7k
ladP97UlWovau+HAJATmOFYq0VrggiA5BRN6hbWaKE9u1FZySW+FqfldJQWWVUXuZNcwAEuIKJml
vCjNfzR9vRzRBY8hbfLq5ylAzg6qvtrD4O7qEVdx8NBJR+CcCoxj73ZvxPItzY5hFxYlYWLlxdXC
HMAaJqL/2/Q0Ax7PY68PdYLpUIgAUv5GYwwWwER2ltuaTKmcIoZo+zN7HJpQeUn81Muv6+PgDTdi
qug9iRgsw0w/cLp39twUkhp9BrBzLJKuX6zU7UF/6Nae5CmLp6CA5pY+trpFc7l7ARueIUBnYi0X
6EG8V9Ml3UgUFbFEH2hf4oOC9Xs//dz7k09KLzv1gs7xGRoUwJE+yONuBwCkKXBd8ewabpe6SeMu
Qf08+8tt9mT+kh23qQLDAxDVciC3w40QMY1Z6odiHiees+Q8S4opplBXGV3V9gAVPIeqJ7kYO209
AuS0ughXCxCpCF5dCUipYpe3c3U3J2DIbKN4844APDeWe3BeRk3hDb42evSu8GFoldv/xtw9CrMQ
niEdwCilKlpr3/F/H4RzgTG25rH0V+L4x3n0hvmZYDOP1IJcfufeQgickwLfjlSA/YiNhgNWeft1
bSsAMBYYKJRc4CIfRgzoVIw25LKT2HmVMX+PZg3K24D84ddh+rmKMXUOWTQGMAYoJkQR23mnkJnM
RgL7BRttbDkuMWIL2Ohl+tZYr1L6TW+v1+Su0L+a7efY+KF2n6qECF7G3TPcSOXOsO6dscLIIPhI
ZJyfcZt099pyHGZB3i46PvYzNsqBpbtcrbTB9S9OVmIATMcSfKC9J/7D+XFxUwrUSinL8YWsLlg8
gnHL2i1P3csA5qOD4sVpMETW8X+zCs7LJEgLqTZDpm1hiE+5HiZZEA7uXqTN9+EciWrH3dISSJD7
3FWKG2L9kEVL3AIZOucppImMHUhpwApgxK5kpT4FehU4Kv/dF2J8r7iwaElyTsHWsgpFEHikRINH
ig/LbeGDUvSTObpzoH1vIhGL5f6dAlb8W36+gwJAimo2rLaOyE3+2ITzoQmW1GWY1LEvypZ3Tfxd
Fr/nXFCnXdEzriNq/ajJdZKJRvd2HfpGAHd8DlItVAH0PpJbLGqp35bhhgwPuZa6a/brsl3vWsRG
lPrxug5A7pWTBm1PrbbSxO3VGvAJyloFDgVGkMAudt/KjTAuxjTtBXVasLSgKgpcP/thWjGgUFYg
I76R5CdUUhkk3qfLCorOkn3MjT8CwUeT9R37WBKCgvh1oJlrA+S/KFeXDoK21K6PxaLrW/3mHGR+
plU5gS++Rhu+dpGfWmiJ0v51WETNyn2t3gVx7qhpnV7XcrOPsFv7fVh+rAYYz+0kGFf9mDui4HXP
SNgKL/QCsBgQqj6eoUTMgVSd0kTKUmTuqjRIVE3ygNn22b/8tdjX4KMpjTV6AaeBdg4/0mZQh1rz
DLKlBvOwmOH3UhoLjHBfBJ527H2wFQHOCAs9GbR2NcHn1EID018UET/OrjNis0b/FcHZ3BDril2P
0EIZokL/bCP+q/rJnZsXtT/oGf7NsV1LOo6l86/O710y+5Iba28a2QBgEyTbauZl6+qmQsqvPRvf
Ksc98Ms8LnWRw8arWQelAbqUln4Y1DwAOPv/qA1nd0VuSnQsoI2aloGi3NWaCEl8L0lCWeL9wLiL
1HWLYwBPFqDAD2zt3rjKP8fxQf5lusAU97pIm7xeRE++d3m3MrmXPlsBDDYNaPNlc4vbqvrN4hyS
wjiN7XpgE32X75Tgg/FQi33WVtVY4RTH7ledfRtRW26VxRWSAOx6ifejPKt/msZS6OwpKaX7CmDR
PX0iSvynIy6InTFSYFoIzDFjwNfhkc9OGsY60Uipv5LlRMmTnN4OuujM/sYu3uVw7+Jqa6lStgbk
9CrQRkZMd76Wb4iKBVBBbu3supK/qCT31nyK0vrbZFluPEqCC7DvSQDvhvYUiqBnQC6gKLSogVm4
yB6yX6SygqLrQ3O8Xi3TT8z1drbwMc34e7Egx8tVgfhdy3mXzgc6ZKgzZPgohmLAMJwRZdMJxtpd
56YdXrbR3Zie4dj9R9G3g9g4LvRWkDjEOG8aJsRt0RA4Eb8JpMVbfOu5Q+W8FhUO9L23ZiOS+8SF
3MoagP1x9SNsiD3nJ3rIveXn4mN/KiTB8vLnnVrY7kYg9/I4s91QFWyFUaW0NxkifO3Tqs/HaegF
p3m+38huyUYSU31zmoZeTLkxQzU9UjrfUt3Kn1ffemFEooblqaOnocKW+oVXdm6seJKNwhd6S1ci
jDGRBXHvka13KI10sN+xAc2XVXg1uD411Gm6+t84ho3K7JdsVJaq1iprA45h6sJV/+ykxK3pbS/s
eZ5PxHNnyz1KVo3tNIwuws31yX0NS611DRjg1M3W2FUGlKBMhoAEGALU3LQKVIPJJ43KboPQyUzA
GmD+6kbB4MgbpN5Z3LTRnnvGpGExsxH9p0iZsk91oX2VFeqVQ3FMHMvV6O+1HH1QorlZof7sHCfA
/NRjrCXuWMqemWJjZ3Bu5h79t1ItD4QqLs1qr+0nQY4rvObc05fSvB1NE4YJcKAxIK96kIWSJz8h
2sMOgR8/ie7c7lv7fjA8ne4Ur3UKFCIcTCx7gwW/kv/MZtuvJMA2N30gcGO7b+BGHJe5yRN2DlQb
+k2edOe4ptckbvpA/J9LaLwuTyn2MunX/1Em58e6uMyxHg6DbH6WLQJzN71icGZ9qHjG69gHC6b8
xFys+94T274IoTGsa3HXwIllC10JBDGFtLhJontdKmpJ7B/muwjOqLWqmWyNhdF5l7sqECutH47I
bZzvebHrbKBji1UdFK35LWwjWWk8V8MQoZIbu6vueFpcuPawXqfJet+28teqAKNt8yDr6Us3fF3N
Vxtjz052F8u6aNph91AxSIHdV4Y1yY9xr2AYYRzqDZYd8xut0o9LIwYTOBPC0PXB3wlEY/TlUKb/
6CkXsGqCT2uUQ/LNGAw3PmgHKeiCIT/Y7U1X+os/gGRadBHP+wKcWM5Ms3zVlKmP0VXKwFqYxPXJ
UcuArslBHsybwolfgRTxbVrGyksQ5biKMX5byuLH5dty9iBxv4J7g+fCTnKtSbWwd8ovYF+JMIcL
mrskSDUqEHVmvpwo7hHuCaDol3pRwtG4snBJNOd+bESz0Wf+jRPCfsTm2dPssQQkTaeFUq8HWksf
0NS9HcpZd9u0u+71WBBaiJTintlynrS5oLYZyphgKosljI3fjS1K/M7jXk4t3rsAN3SpO6qEyfUI
ENQ+sm6L5zX4J+znouvAexmUh4DKPclhpr4WzYB0VhCZaMyyPzzOnDLco9fmktWA0cUElj/D7dTe
ML7hor9StByBbQxnjcc6ml1Q7YSWh4agO3tv5CWtW790Xv7kYJzfF5W0mdgLP8vkisHm4sjZQHo5
XFJyPen1r1HWgHbYRGOrHvFwxn7arPdmb4tge8997scD4fHOa3OS08lcwdzgs6S798rP4AsLhoMW
TXA+dQLAcxFty3ncxgnl/A+Q4ZZSy6gV6pGBxm9yt5onyXLlySt/k+slzA6A2M0DefU7etR+XXY7
gmtjcm4HU3Tp0CIuC2eFYGOvVMOxz71qES0jnuetnJac05lsMmJlF86djT8AmVsPZlCyz16NEUBP
9dWr9M/L4ZxIzgU1Gl2JYmFcYM7szpNr8tlWlkngdwS31OT8zrroBnCE4BDsrPNX9FpRgncvfyPh
2XFOp5OxXecgWgz7gEQVWhWSl4Spt4RaMJmROIQSXUDO84xLn1ZWB18ak2QKEw3/RNWl80F7Yzbu
VGv5oVWw2V5QRYSaJLJHziWlWePMmt5qYbIa6AnLD9jyPQKb+Y/j/Y+2wS+exNaY6ONYKqGGYXav
O3Z3ZuYbvVu4o+qylDMOOxFjssou0wXHxmOCtm3uANxohNA7u3O/SIlvEHeM4sDCgIerma7ybD2k
2Ad1McAGPNQSSJs+sDlykaMTGK3FuZwpS9QqQ1IaNlN1v+gxsF6T7wKjZdHaJWU5z6IvYz12xQyj
xcwaQvBuKiOqaxh7eLXI7PagZBxAa9sALFrUzhGFdBbnbDSjzlJ7dszQvFlDNkRDwi6YfIAn/RNK
HNFn5fyMNBiLY6+T8p9XowrJ5IEPB4VaGFIOJtj1q+BsmVO5dLac0zGKcnBKFinrUaf6CfWs0qNP
rZf4ul8fKQaPVb9z/wnHmcA18NlVoSNGxeKywiQj+sHWRCBFgIqOBBoKQhOLc0HxqJRUr6kcKsOg
e2lGBrfKlcMqp/eKRsA4VP1AM+MxTvrHck6ha2IsWDAoJ8EPUUVHzTkkwO/HMig64AFD6Sd50HN3
wFyw5ucPKJfdSQGGJB9zLz3m9xji+2yPrnHKDp3n3ItHhd9qAhc+O18wByO9sjYZzJp+IQ8MOtk4
dNfZfRmA88k1AumBhFZkPVe3+nV2agVlScFB8FV0ihm9su8gfDW6HwPWORJQzwyYf3fGQVA1Et1f
m/NPeuZUyYC2X5g/W2Da+NxGqMUck1vAGMyudBTCmwh8lc35KlISoyWzBd1qCDBW66Er0/tWl/21
p0HcOr7tzDdWrIWDpgawTdGatMAh27zDqmpH62q8DLnpA9HL04iInVEkgXNSBFsMk0Vn5EfNfVfg
0bOEbEH7pwjwekfBNsl5kcCo+8RAgwUhHkX0DEKdJ3JwInAVh5oAo24/TEBxBHQU4ESxuYjIjm2N
tBlydsAqu0Ovutp6Z/d/PO7wFiS8S+GckFKAM7PWE2zClsoUIEe+kfUxKozyaaDm4xT3goTsb1KB
d4Gcs0mkjJiAWJVDsNsXR/tkHYCQdLC+jY2LadDhBwsKqiD7huUmaQwELnffQv4Szs+gFqoZd9hq
MeHai09YfcCYYHrTfpFDDQOCqU9uRfu4f3PN3yUyg9rUCEAabywjMVhOYEZMIgBTkWMyDnXg/QqG
lc9LvB+/psM5FUBR6JlepbCZI0vutCtszZ6YdqzhAKh7//J57vvLd+U4nwIHVkvaAuMBoi0m6so4
OVpgPY+WsVODmVV6LsvbP002VIsdRuC08kFdB9ApJ1dVM1xO8SH7GQcMpX31+k8UQ7zCqtlu0LOR
xqnX9aXdlhgpDtUH8vBWqvPUY3rd164SyAfiiTZp93PzjUDORep5Y1brJMOBPVD0L0IT6TnYl4L2
ZxfUx+VaP0hH5Sg40907sRHKec287hsQqeBCZsfmuPrNnR7EAauOYCD7a383QdHLEncd20Ygs6rN
lTBBZAVQeji2dsLImBotRu6O6SSwzfO2DLsLGzGc/4yTAQSAHcR02H+Ivw/XKkbd44D4aDp+7X0Z
vL2zF9+z1kd1Mw6u8MXdPVgNG3QAbNExTsP9ALm3nCzD5iN+gHlypi/FEbWPk2K5pnldvMqaB78u
XjHZNyIwmaNhDZzzM/L5wtTKBQU89kSpp/QxvUJfwnO8Ieiv+2PsZYEY03Vf03eR7L9vvmiMnZ2+
Rj4d9lbmVXMWaGbyp6Ot7GtutOKsFJi4ldErAOxLiVq4eUJuUedIBDZzjmfM+U9OET0BYtCqEhNw
QcohSaw7nTb3fV4cUwSlrkLtV0qsV2VEGaSWBfNru9cCSKb/ee8dTsPZyuqEgq0dENQnNY1d2iI1
poIXQiSEu3tW66TF2DAFVVDD5l0o99KdAXzYy1dc9DBwpo/FI6MdS7yzNOu9USGeTGiQd3dkEOgj
EsSFL0aX0GE1cWiD/SuRbmequgkAfgzn92WF/qY+9f51uLCl7oBYNDTQiFGE9I9tVEYpeL9l7IXW
fuNJvohg82+ysv9KxAb/x0s1qOoEXCldRla2BBoq1Xb1Ha3s5b4ALPM3jYaFESV3shXo/hKqfoky
g/VpyPxCDWPZj3Ps694W1XfBOewmre9elV9VmhRCLQN/IIKKD3kQPySymzyzY5Dd4rP8x4PZH524
wV3ItJ4yB3GFFWL93FWL9rsFAEZXKkTtTmYnZ2nnRi3u8uWZQ+bexufVpNUbTd1dDayUjIpbaFd9
+2muBGHw7j3cyOPuoUrk2lTsQQsV82iqJ7LKLljrRe6MXbNLWnHXsDOmrlImmNDkgXKiuldcFjFp
N9oji5pkPwtQQ/Gqmz/mc+S+GncrpdKQTTrhNGWJPi1j9q2bLcFWCvvwl1Tj7mPXx2VaanBkhZLd
SKX+PBfyF4GtCz4S36RZW9VKSYFoevDb57e9Ir/2dD/xMaoUJgfzRYz/zn72BbVMLl1QNKy86nnG
AnhAzR/yCIQH2EMdDwLVmPO4JIdLFACcPQ2YPzFDcrMgLEpP2u0CSPvkQbQcIFKIi6FVQAPkc43Q
gPkLDQpNIUqUQoV234H3+2RyfsKQM33uFp2FB0+0wSSnDdCbxAWamuBOCeyO34bKW7uddAKHVCal
n6zHZhBVdkUnxrmGEVmHBtBPC34/PlQhRWOO9SN7gQmIjJvzDXU7ghNUQtvDSvODJU/XoKv207F3
L1uaSAznCoDOWlbI960QmPSeGj+Vo+EulSA4FMX6PEdDK8vTkswIA6RDcyRe7iafmiM9JsjvUb4M
4dKvkfMfteifzVcI/KzFPdVoeBDqJDDythtHt1oHxZ3k8iHr0cZdZdWrbdF7JcyEOUeREE0pG+z5
wFFQX/GLcHjRboegeFQPJBCNOe1+RN1hCz4IOM6W5ZWsiQdSoupVFddW90Ktyk0rM7hsKftzBxsp
nKkYdpIMKpA2QzUiEVsjoicnUlHiF28R7RdKNrK458PpgX9KKDSCNXokUvzqrvRSNDQUbzlmp39X
6/9LHnIz+ONNhtRXbaO3E3TrvlQgEdEOw8H5PPpSZHjitfj9NGYjjTOOBlwrTVp2iJrIWAeassxH
LQa2nZyYLZavQZ7rtIZyBTAoIHaZae+hBCnK8vctdPMjuCfGWrUs0RPTCmssCjZHxW9vLAByDAFm
MT6LHrTLFoqE++P5dnorJ4BLhe0oJ7u4rclpFlHqCmwGN+GjDFWl5kQb2AwbJVl9RgRDDxaSAOJq
QRWJmhHCA2Q6b2yG6tRS4xwHOHmMjLjy0UR91H1GzpLkQtL23Ydt87m4Z6cz53RBRIWHrftt66nr
rF8u3+/dd20jgHtwKkmWm7aBOqx210fpDePQEbfVRJbAeZHUVlM9xxZDaCjX+nRTKQ/UFgTv+yWW
jSqc9wA6btd2LAnS7vTTEpgo0pkSGCOboHtmFZbGy1rhBxJJ5TcCltVsdXNSEBj87F+TX2DP9S0G
nKCdjFcjmgPmKkUb/gKr4FcDyCBjM5ziozX9g4RevYWm/mWzOMcQYMnC+2G+XYONmdtF3E2yijEF
K9Owa0Hk5dFMAdfgAi+6cO5rCfhmp3lq1Sd9VexTNjnlo11mYAm2b9aGrr9yZ7IpcsKsHI+6VGPq
O+3qLqRjPHh06NeT5mjxdBD87N2TMYAdA3AVsNLpnMexF1JbSoyClHanYIrLw1ST78AZSA/zc3IA
vEMoAo/ZfyA3IjkHNNlKr9U6RLL5ItVD2I5JCgvkgfmd6MHavUUbUZzvsee5tFfgsoWddj0uJ8N+
KSZZ8OVFJ8h5HLsgcqGlUAekpIWLfdRDHJfPgs/ErvtZorOxLu4zYelVT3J2VfHm3ameGhT+fGUc
Ep+69TWY3QNg98Ghsu6IQPKuehvJ3NeqTADFMcya0HgqbxV/ukmD0lsfMQ52nD7h0b8XrUbv16g2
ErmPhoU9pS4BSx+ud4NvGI9ygDkN4JxM3XGQghg4HJKQzkthX+nSAXNfMQHF8JJNOOD5J2jEnppj
E77hnCDVk3K3+J7fT3diZkvBY8IPa+dYjBp7lNzDAnlyfhoOmOE6qFeiJEl4pNxrYo7znHUF/J/1
ZJ5ytCoz3z7+zNO3DUU0DqL6x/9oNtzbMvcD8lcAc4XFdfyYH8L1yvHUu/r4FZGiN12JIJT2NXy/
6TzkhpHkcmsab04lvdXWcPgFYD+fdWGt8RrD6NhTEnVGdm/GRiR3M2x5rXurh0i5VLEV07uTEFB6
fw5tI4O7C/OAlXOse7F7zyB/QG13bYTKwQmcq+KtgjN7asjI5arb5Ko5dZHjL5HgU+4WWTa/gbsa
1aQvGq0Rhivlp1xOQ91Z3Gb9bav3ZX4r66/DUPkKETxMosPlwqx8JlKj1jjcxkpfdGf+ZE256M3e
zXc3inG3QonzZkxlZjPU9FVa3655c8QQU4Wy6XJICfZ7Lh/l7nXfCOQuhZFaHaEDBGaYGNBehkN9
nVxlJ1HNXSCGh+hQ1K5q56lhL5KlhWiLvIAB5jQmFVaRjYNdouysru1xsNXwf9KP36xNmtrSgOaO
GwE6wjbqDqwYJx9EEYTANnQuJZPT1ND0okG8UqV3nYwOkBGLGgTsQT17D94/lc7ZHyZpU4R7UEWP
BuoiSEUinwKCSaZABGm8Qgj3u5+XAdkY8EQqBPOAJ1aDtS9pVZGXhWuIEYsoPsURfcvLzAPmco6X
v5VQHneKtZNqWQw4OuSB1DeAGGhiqIMF//XRPjS6MPDfj8Xe9eNCmCaxTVKwjMZKjdhPZAL+41Yp
gBqiZQI73J/O2Zwl75ppT1Vpfss5jcJrruk1q6HZR3paHwH441PkGchwhAWSfY/yriPnruk8D+k8
4EwV+oQ5cLecb1r6hFlHN7YX0Qfc98vvwni/vLYrWvPK/8fRw7GNWPjwT3LRv3mF3iVxl6GT8qxZ
CB5zPVpar3+cbrK7bMAcY5n4aO8i6gXQQR4qN8mD5Zs3QPFyDmhf/oMwbf9avv8SzmWvrWM7tY4D
piGJEq+/cWJXP/Z+eyxDCVWgkzAaZdfg3BG8S+R89gTqnzQH63E4napP+SE+OV7vk5+dyyYQhNLY
N7sgjU+O+7mTbEAiYQQhUMISnH5BGVUv0mfjpGOcDMwO99ZTchJGTyKxXKWNTGojzazI1Qd2pDxl
x+SXiQtT3uhfjZvs2f5CruQXUVS678b/Olk+Y1ZjsP6oJYSu630dD24qC4LQ/Sncdzfw5gI3OTkA
bhQ9aWG39AtzqdYVq9/BsX4eb1iZ1Lyb/PlZuWlO+Z19K6T/E+nHOaFVMuqiTHE/5Yf8+4xB5Oop
eRpA0pGsqLSxvQXDv+zTBe7nrfSy0RfQzMWApU0rJBpexTGuv4+qDmTt8atRrJEqF1NwWeB+2rQ5
Yc4HYUJHseYaBUv607lOru0IsY1Pjg42Blx0uBefPZZibHzR0XIOaUEz2JBZPqM7QVH/rFMhwJ5I
AudomsoqlJbg2vfB/5F2XUty3MryizqivXltN35nveFLx5JLtve+v/4mRjrcETic4pUeJIWCEawB
upAolMnUvrHaIl5Mt8N28ALMnBRbuk2POoIczsjgXjZEGQatFtOraePp4rdUeOkh0Et8M8JL+Hn2
XjOKqGcJ2drTVyJ4Jo1dkNjVi7ixvtR7xVO/Fo61tx6oNyF1HE/lrzP3jBmpX8hSCck+vRk22Yfs
1U641W835mPj3VQ2lIYy/Eu044ecwILLxYRPTz3xXZwZF+PBaLsWnjpvJR+P+1WwLjcypnaomcjL
gRXSIuB6B1EsqmbA+DNLjZgkIqSI2B2FGeH77iFxc0d/XMCY2t3lqUPVpi8GVp/2+LJdpfdy1M7w
nKwubTH8rpdgrGsoJu3LL+wzM9wdAX2wZlgExKfNqwyNViRuGb9KOnjgJ90E4Kr4Fm2hdX7dWdle
/XIfnhllt/PZXs5DUgsh2O5Pdfe/hlhUn862X05Kn9nhgtNcGlStYhGOuAKzLTpW0aeEiApK1Xa7
Z0Nm6VEler4uY+eZTe5+wDxno4CAjW3oDOLZfbMRPdz3BwzuGaBvBKGx09jqLvmXofiZZS5MDZFT
zhO4ry9F760I8a1tSN1+F/HzzAR3MQi9vIStyBZX5N8rXV23hfZ83Tcu48mZDe4WWMS5VIIBH216
tWzV6fzeA+spWswsp3ab9wj/bV3WIFT6yRcqtUwtkL8gOgwlahnwpG2+N+NTbt1dXx3pkhyMoPha
jF0HGGENsP3zfEj83KnW8hHDh9CdyYs/oKUkjhs/tjSHhVRMDKHFrQZRsXh1elCQlD6UGQ5K5Hgs
+jI9nepuk+GkpRvksLdUnuDilfrpH/xsUqU0GbROF8NPBwyLhrOd1Z2dGHjOCwUVCDEgugJUv8wl
wZicgz7U144LlIKWtXg74QCHDt4l9DOBssZBx2BCSixpsYHCurzRdiw1MfvWVrZnOAUlRERdaLzY
uNoFVjOArAUXmrmaNhlaz9NVtmtR98+8EO88ojBJXGgmhx2ZWYDAMcDRyiNMn7a9nQeZjf5Jhzhh
7Ihe+2Ycflix3IpzjXXF4I8XvQywH2xZc+Gc2K3LpgOXA9o2/NSnwONyUfzMNTn0KNsmq2aWKJhX
mFbYhFvVrfeMYRvPAtJdqP3kkKRR/heQZEVhp/3B6L8J+f31zSTgkB9JKoM2rWcLjYxKpaSzpw6N
XqD0qTbU/N3l3M7n1lkceCSNJnUZqEZ9+Uv4PDvJx3wTe9a9+qhvlm3xPrvJengS3P+3ggKr756Z
5SKR3qrTTmIjc1pXYfL8YWo+EoEKdy6G5mdGuDBkGfrZ6IoGnj9kh1LpV4Gu2J02bqNc2+Zt9Xb9
oxGOYXEwIqiThvo/DprYmn65IItjBn4+y/Z1M5S38zMBoxYp8cyKQeWP0cNx25oK2gzAF5ThISyu
WzKNQu0jhyCYWk/zkUUGyd46hvf6VnfQ5+Ib98Vat5ObcV/6mKhfUUz+xL3G6xaA5Day4q49JY03
BTRDFFRl5TWVOLn42aDMBZ1eWfxVGa4UalkbdLRWRkVX2FFZO1mf3cSaRcwRXw6wIKVrgDdZsSCJ
8s/ou1P1vi8iuGPrJY/yO5sWSJ3+jhFxo1v/Vffjj1M57yX/mtKaBBch5cw6d+IwAmtO0Zyzaon8
Y7xJUO9CEdiv95P3h3IXbD2/XAhnFrnjB+GXGZrz1f9a9zCrvV1AKof3qEu5ysXY5MwUd/TaLJ2S
bIxkP1EXZC4HRy0FJxsxjRu1j9ePH2WKudPZG0oABWknmlgVVLhcplJs4LmfxeK+Nn5ct0R9Me7Y
hbnZMplLOCZmcV1ZGAenNZvVdSMXvf9s57hbOwyyIGvMFIes+l73xz54ktLb/2aCu52ZLHGShTjH
sTnuMTt5DKzFK0V1fd3MRZQ6Wwl3L2cLWHx1DSsJwnw3ydZuDKOHYuq93jC8aond6+Yu35yf9vg7
Gm0pwayIcATwIviKemrGSzC1XHnp4+iL/rRtISQj0hQR7NxcOVf8lR3MoK7KJuYXkJB5Dtd42r4g
RTiio7l+rP34gWo6JByRHyA2IRmbmQN2tioFEQNvceRoGVXNpYxwaKEXvTGbqoBV5eHHZGWzPQiU
lDllg/352dnN06UYkuS0kOwY59FXVFi9625BnCf+cu7SoVCUGi0GdSxv8fzzDQFMO1lUEoeKgCGL
A4eqbfQxHoB4cz46wSB8yczuPs5NxDcFFXBQtjiMGMpumpDPkXyQ3EMwtfLyRbULJYO4+NsyGK4Z
QN7DALdtKW8iUVzVdQ3StsyVtNqzqpeg04lfRH1HDlGssEoNPcCVXXdTYxtSstXz4em/fUgOTopF
VgsUVQAnercK1HtoWbuzeXfdyPWFGHwHeBAUUNyd8BWNuAe/4k6SX/+bAS7mmIJmGYcWq8BQB0bk
rN4ZSzzfrxu5nA3+CYVIrP/zXI2W9XfTntCWvgmglw9iB+bIyFWUxJnKjdbdd2R4f/2oGXx7d1gN
kPHtQec4qgVGbzMnsnaWQNyP1BfiICONIcNW1pjiKKUvSXmrT8//ce/YKs8wqasUfWx1fCExyV0p
LiCYDg7CIrArrXOq2XDwvkyN3E0GqtxE7R8HIflYFVoe1ThFTeVrsfyi9LlXNgLxLLqOHuhu/OcC
A7QBzhZ7hUmQ2gxFjJ3L4PmKbxKMM1/fS2pBPCz0M7IAHUgLcl12B/CHOmCsf+sEndInvvwEO3N4
DhyGNirUPjkF09VjDka/yguOKEigGy90qTrk5dzlpzW+jB2LqlnWfwXSlmVb31jPmuAwvpC6d7J3
yWtWySonniukVQ46zNDqFqQ42HNF8i0fDXJ+XNv6rYW+nQU9+vGxFe1/lRc4WyqHJFktTZYgAdnj
ickKf+RhCFkQShmWONR8JTvRIjkJcywtLcw3kFx5Q1x9ve6LlIucCkBn5zocMzWpUpxrDYK64W5c
se5i64DBTcSEVEc+ccZO3/LMGArjaj/mMCb39yJYkzcggbMF4eP6mq5H2NBJ/edJ1mYtntQBgFFC
EKsRv1XaW2Dule49rik9SuIon4LvswWlU2wJMjKXWFDo91aD8re40joKAi87ggEYgIaOKfJc04LW
ysuS4f4dqrc07sA9SmZrGBT8Gq3/NKGxvqOzlbSGZpZahoCQpXtFr9u395AzWez8DirdrrFNG7fd
gzntTu7sEV1Am+vfjFjhL9zSYlIvY2OhcVd/L5W9uXy7/vdf/lCfy+MObCjo0xSdfALtU47QDw+l
FeynPqD6gy+7+Kch7n2Qm4kWdqwlOc4Kvw4fVBmJmmI3Q1Ts+oqoHWN/fvbBejEP22EG019Wgr8g
D51Q9q5bkNlFdM0n2KaemxgXcTAi+EQD/pfu2+CK3rJBpwcyMoE7f2fNQqDIvGFsOwFy2LJf+uWe
lQeq0LFcsl/pcqLmc2u5cy0qkOBSohDxfe6xVv3Qq9Z67U5e6UZkGely/QPavH+fOZ4Bp48UIw0j
3J0jSsMYLW5XEVh3GGtkeduDnJ9M2FO7zYUFi2UYWbUAHKUo2+gV6BLjG2t+SINjb3WeWv4reoqz
BXLBgRQaUmkiFexXy65XIG5mbLPu7boLEU7KsxD0RRzrWhnKvt40m1QvHVBi/LdzwLMOFMaoBy06
d3yhSVDwM6LZnsXMub6Oi95gIvOqK3j9aKbCnTYJ5MhCUaWmbx707fSApKjTfzNtRr2WP2Qryt4l
ND43x508M1ZqbW5D0598c/vXHD3LKVNdK5fA6twMd6JUsIur5szq9bHmqM+p+Z4/htn/W3MORZRz
K1xkPRZxVC1iYvphgfTPUDvF8lxZO/A/OwvFdUNtHHeICkXQlxl8hGj4MbfSutulG3BYIe4k/IHd
Fzw0nq+JOzxaqQaFuWBNIkp5/U310L2Ybts70RrMnl/JPiZ2a1wxxzf3T5Y1jaIGc1DlwMhmuwIG
H4p1zyhzV+aNRBzbS7fl2er4ln4h11NVE2LTbwbU1CCUWumQqSkomSj5Ejyc2+FuZbGABLwQoWJj
PNSztyhIUh/FbGsNQNtura2Sexkc5LUDsar5o/NAIYvsgJGuwRLEKKDJuTfCe/i5yC5OskUsccoZ
4Qf7CSMms+hRhos52fN1c2hSSWUnNSL2VzqiaoqG5sgZD/WTAIKb6L3e4Cx+jY/FoV5f91pquzlU
iYSgjhIJXjRNrV2pd1rxdN3ApSvsfF0cnmhDPMkm1JH9FocO+mpy2DqKWNjFvEXRyoulkWDSuThW
em6RxxZhMJskxxcLhRvBeK+Wj2B6qfXEW8y7voCXQBZBgqySQOX2LpbJzi3zSCPMeQMGUlh+1rfD
w4hj2RynNRuSBNcwZs/KPWuEZcSctHQ3dUA5+MmCsDKlGF9SVR9D9LXMOp5rCkHqRrgL/ySwGn2Q
rAZGojD6HqrCugCh3HWHudgOd7aLv8T9idDXxYzvN6G1v3sd3OgtA1eAfqt+tL51V93r6+rJ+iCs
EnCqcbijCUpZ1vkJTvUtxBvX067aqTa01r1iO++opj/ia/G8Y2UnqK1RZzju6nc1AjOe9iOoX4g1
EWePZxvLDWsoRQVr0g/BCqpKDxP4KiI7QkOGK2AKU3xlQvL5Q6I7XelQbb6Ur3DQEksRWGygAeur
pemnaWmbk0QEetQCOXBBci63kgGu0oubOvoug8o0bG4WNXP7KbKnOSCw5eJXk0QwiOuGqkoW95Lr
86lOhirHhgr7EE97TVyXKsGkTdlg23r2wpr7ODS0AGsKoAc3KGtLwRjiQDAMXcx7m2cr4T4OxBQq
U0vgf1YtQopxdBb5m4VsD0owIfTUxulBRPvHWKjP132SfZFfopYzu9wXy4W2rRLmkmL2w1K/dFOI
Nw107cZ/UZ44Xx93CaiQaBvR3IpwJY+ObVJCgUsmAr7LcH+2Fg7uu3hWlhR8EsiTjZ7FZgPhc5Wb
dQ6anaAIATkYzcML2MUzXO/QK3RSoxFsSon94kE7+x0c8qM2XYoNe4iALdyeithWc8JdrvukzBd7
skQYZXnEbkazXyJJVwrvZU/h/sX4+ecyZH7u0eoKqRp6LCPaYPbI7Q/dun7VbUYW1u8oxU5qRRzc
I6Qrgm4ugBx5YGsB2uEULCul3jmXH4lni+IQI5KiJs5Zd3Dzt15TPdmBC2dg0mhf0gcyI8Ic+/cH
TOZZfbpqEtoqwMHONoxuTfrarTuoISFb4LPpd8sVkcYtHKpV87oPyrzYNpaZxUkKoBeRpYhBd05x
ZVMGOOBY0h4EeDLWNRjfQvWjVzfXgekib8snYsh8sSe2lEzEp8IpcpLHYAv5w+ZEuFZ/N9/EhwUR
3HTQX5J7sEDuqAZlanEckgwYgjWFBY9uNtGo5pZdD1RukEAr9Iv9816RgzCYIeZqgo6MZe1Sr3rU
V+NztCk26To55gJaXSFh56RuFWKygsorUCeBLwVNcS7GwgD76qp6rO8SsE5mtm6nH8wtQ5dKul6c
VT37nqdnwtk9OoBPWTVT5EsAiENpM/74yAsc/dBscgxTGl7Oes1d05UfqrVqCyvxMaU5bghQO9Va
zn6FZfRhArLdv0BN9cqV5QxgTGHkJXS68PLj+RNtTt/gzFowtIIQLYBQVviaPtKtqNuWD+U7MGKG
K/Ut8XU3fowg3OtUkw0GNXOHeV2AQkqEnoRD8yWkZZkHSBYi59LOir2Eh9rKidCPXCsXwYxLFA+5
BAQXV1B/3RYYVY1340Fag1sY0W3tCnei2z7o3yaHcUmlvrD5g6TPxWfD2Y5zsCSBn6LWmZeNW1xa
e5b9Brj78S2En+HVVAs+cW3xxSU0Dohg7ERMrZVHS99GaJzN+x8EElJGODSykjITEhFryg1tpSi6
MyyTY2YRNGgV9MfHMSR9q8ABFe+tqfU3Yyu6nRHvdORrpjHsQIxNlqKoY8SBlySYmSzWOEZphprk
sKkP5qOOvHt1g+c0BLav7wCxAScoPTtGnbhEpaLCtWJMXkd9Y0tB4GgaFfBcfL18+g4/BpnElZhr
Gsxk4PbUMXDNOLDCbbxS7cmD77osmZx4Alk2Of3NV4IEfgZSUNpY69FyhQbA0RtYtqm9Y1NSowKJ
dOkAqDjxKctrPA4EADbEdJzrW3yxyHwGzyf4PtvjcEJWPTHY4iGHpLhgnXB7P31kg5i4DIgPSjx3
5BOYnFkzE6VCgIfwhNHnxGtp3ZwiIpr44eJ05Pm6mG+dWcqsoCq1GMhnHoK78QZzrV6zljA+WCPr
zGaAqCZw6mI9Ea+fWUSXiib0Ai7WGZIs3cYsof9pgkNd8rqViKoU3ZB9qep2vkbucSVEQjNpJRoe
0QHmCOPkFNlBNHYm7vOid6Tkx9R8Gzo0lxRUk8WpqHLNczlsqmptaUuW9Z58KACCsETBDC/qcG7q
9U/5ql+B/WIHTRrXABVp4sXHxOt9/VSU6Z6Ax0501wGZQQJFudhl0IASsqarjLiFazoxStS1hAJn
qowccZs9CjZj1wI9+Zdgn+7b/XAzr6lXzG++/adR7hljClUYC+zNxA5yvB6/s9Z43QZwvGP21yXt
XX5dfNrjnjNZVCdiUuHUtii3RhVoKSI3X6kbjAc640aAcBSb8m/XFJnub6K5T8Ms4Dhz8tHqlznX
cICDg3DMkZxLHelOB8PAYC/b8IkxITOmSkbuJWwEVqDdpF8JyGJ3+a++9/kbuKM9dtG8hD2+sIqW
peQxu81BoIYGqp1+bF/zTbJG6PykELcEu9muGeUCjE41oz5mOKmK1jqwfnTyvSl8M5Un0YrsWbpN
YoqwW7p8L32ukzvenRlhrCo+RerljflemTYLaka/eS/dec02OtsWTuCM+NDEFl8Opz5Nc8dbyrUk
V2WsluE0msVcZW1uGLl/fpvDtajmo8tVFyZf/veh5eKKHrd8PbBHCaou94y0ol2xD5qmUKFg0UUD
isH2WD1R6d/fvMZ+GuZn9dvWUNJ0iExfsa1j9U29bz3I5iWPmj8eWLsVBr9xGUe6XdywtwIdSVLQ
wSubDlMWWkXBIlewb1aP4DNG7CrdaKvFS2x6TPpyWeZzq3mtK/SRTzOEmZBxEfYlRHeNfqOXrxCf
s1FEd4wWOp9zauvpE9jFibfCb4KNz93mYGsWG2OOI9huvTazWRNitVugDy3uWfhI5mAuR6uf5jiw
CjAtFaXsafJXaRbSO7gH9KOw6lbZyiLOzG+CuU9rHCxhbsQya4bJTBRKBUEZ48lM/OZlXMV3+oaR
lUHt/E72c1f+GoUO9bI/VZqvQJTBQZRsZUFc69hddmjNH+C0W+mH3jN/oCf3x8J+zjFyolvot2Ek
n73MUjAydnj71xvZ1l/mNXoAMk9Z7OUH6xvCa+JGe6pWVFR/ubB05oEcrk0q0NvIgd/ss2CSmE34
DlDt/taCTb9amd7koznwQKVnCQTndVErTQjCuUbIski6ZySSnYd3YryLmtKZoAw9FLfN8q+y358u
wcEaJiyGHA849EePX+b0I5RTInwnrkKeH6CJGqG0LHzyQZKcGLMT9bPaHnXr2/X7gIip+LlDELrP
tcKaDrJBcQMVZA7iwaCwmLoEeHoADJSLRZew3OWq9fIbEP1tZK8F17Kd7VRQQxX3td8dxjUppkjc
djxXgK4lahPGMKwd9W29nXY5msl0W0aHQe4XK3IalsAlXrJ0mlIzCUJ4IssNq99Z85p5ZI0T3Sr2
9fvr3+43b66fTsizBQyBMk9Dh6RmZo4fSmvcSCmuVE1do4MQsxx1bAdJG9jG3PhVQha4qL3lQMkc
LSFfJnio1aMhMX3qmsLOyrdi/toau6W/yfTUH6d3LfKVVLZljaAuoK4cXu40is0iVzF8BlAcPSaU
ibfAgbHd13gDUqkE6g4wubjJnOsh6FgbR+2Va4wpQm8ir+34CRzNGGja9b61mjepK2zqI6y//QEh
H4UIHOSg8yCdexanBl8WP9zV23ILqt+bEC/f0dV9cz2kNlx6dd3JlMtP0Z9Oxo8yipDYmIcGT9HW
YzyA/VPoYXwWGV1ktp1lz9ixVTe8a32m7H0iOPY1p3vW/VNe5UPYKCPZuCwTiM+POaL3pNbVAj9K
OfbPX5TNbjf41UZ3lnW8YjILMyJn5AWir/kmW8870wA/WocsJWgf/oBiQrz+guBnIKux1yVdQKiZ
beobFk8rq3ZTHv+d2JMpgXxc0mXUF07bcvZGE1LZ7AoDTvg/baTGY0BGxRu/eZ/8tKOwBZ/ZUQMj
0zILs5BsfDV6wx2qiXb6lFWucFOD5weY8h1Zy9KEqos90iTal2H00z730m/0OtLLCutkRxtlE6f8
LniDA9lkf36huuAvv7g/jbEfc7bYLm0GbVLxwleGGl32kOOpbhO1siXzTR+oMaTLh/jTGAPVM2Nt
n4JCDKRlmIRLBidXW3fSh22mVqVdCP9qOOjMX/gG2jEfmkllt3uZ2eVNuo7vqp1wj7GxFZ65TrSN
VsWBzDtevhc+l8hFy6B5RpNdhn606jWu0ca9uPld5BqeADZyaNTiKiQftZeLIZ8muauoSeYx76HF
7gdPCwjlFTdEccD5FmTw1L+aFsmbnlolF+pKsdnUBnoT/CDWthhIwUxeor3VxlLZojaZ9iIM/hD0
iT0wzq9We+3aunbDRDFsqYu+XQdpyoW5y0kDFbSmxhO6yjHt4xiR7BmaclDLDKQ+SniMLfXlukH2
F/76IPnccO4umoa66ic5wJBUPvfOIPf+ENaOFYd+ay25LYnFAR2Am+tGf3Pj/7TKN+QOrZSXTX+C
hRmimipo8Uwkxka3sbMtBYKXI+NPYxwGmYJhTOC+BEtk0HmNdJ9Fmq2rZFGccF2eYXvMJD2sGdQN
vnCc9kLtRUfBUY/S1kJOxkX/QoICAbGRlFEOhRTFFJq4wnkZHcMukJmQ1iaopizUiyWnvZVfqCiC
gD2Ve69nSylksskwoX3UddFdUDKuofYAugD7+tp+k8f8/G4c/Mhg2UlkhnmdCzGS2+xbel99QLd9
pd4uq3zf70WXRSm1P92MaD3skM3UyKYU4kCqHCCNAzRlEwvOE0AcLEbWaXGTBGNdLPFUwFttjD+X
PXoBIPtCVn6or8tB0yRnaqqx7KKYPejzXZpQ2R5qdRzcIIGY1IbB3Ee606KvtfSsQBcMI1F2mzXe
9e9JHnoOasREF6S4wfeMDZc1FgSu7uavQ4NHXOZZG6rN5jd5w5/+wzfgJokZTSEo6f1iH6wUF4+a
6AEH0h48A1W8YSdvOq/f5O7YOnNnB+D+JTz4N3nDz1/AIY/UGTWkm9D1NoBrcdkUj5Uf+QYekikE
0VB0+QMJcMJl+N7cUYc2KshUGQqJ6MpBVzW6FA9/SZVNqyq1Q5+KEwhI4Ptzo7YuRHPAPtcLHscZ
SikBQD1tbF0rKLwjHJZv0231dFQVEfcjy0sNm+7YPmWSzeqxjCpWiZ38GB+7p/8csGscGE1TKHc5
m1iBM22VNSvjzPuGZMMirmONg5suQfG+lZFpjmcVYyO93YaxOyXbsn8QzbckoMa/TuXrK/c/P6c3
pWMkxBHWFT+n74PPOEHnH/OWVUcLv9sF/uxrd+0eqW7NTm8zL7mj5N3JU8KBUFC2ihqxdvJkM0Nc
r/JZdn2BKG22joALVMBHnRAOhgq8vnONsVQX4LOwtbZ60SOBOPns77iyqzr37JKWvJjFBC8RJuoh
7SxPg1QXTWr2mwr6T4DhC6lqucyLyryy9SZXf+9rO0e4vDjaVnF01NiK79T9/5vaxKdJ7pGlaGIg
xqA/O028x+vsIV6V+8AGGfaKSotRu8gFN4VmjoaCI3F6JLcrwWNyuHRjEoEpvIBwGAkz5kGAX2E4
34+BAUo/Kzv2OriFJ/l9Eoc74iIkXhw6hyVjIAt4zuGQJ3tI1p7YM023BpkldKz+oMZCOLzOYYqZ
xKJUN3BGtX2a9dZW+kdiQeweu+buXJySplHeiJmER0Smf8mmwR3nSrKncvbaLhrsWh4fpx7yuHU7
HuI83iTF/EL8BGpPORBpUmER2wRuCQ7/ZzzI1RNdR/yYD+CT/SP1M+bo1xbN4YgpSPIYZNhW8yD5
smO8GPeMObm+bVbjmgrUqJPOF0GXUKxkg+Wjg8O0j+3qyOpkZYzup5t3JCvd5e2/bShf84wgzpWM
7Ik2+H8lZZGiRKXXWIFrfp3RCXfiFPI1z6Cqux7zDgzKDlNpyz+yD9WBHtktC9nKvQnilaZwxR1V
WSBOh8GBjFXlkwVyCHSdSrUzS5EdpsRWEvGRwX7BWaZIMcfRLFjCWUB7QA1Z8nyCIqG+m3PJuf7R
GHBccUmDBxbW7hMJcElDT+w5REa7Nde1TrGfkc7IIUpRWWVfsutNXjWb1sm3pdNDEuHAnmHiWthb
G9IdidNmcBAzQATJXDqAdGT0t2Jg+fjnq6Zqu7QV/WhUdlHb+/Vg+bM2HuY0Wo9dQ0wbUQ8YvjpZ
B/EgtikGFOqqPAhmg0OvLXcjKGHtLClfe7UM3VYZ8PCWpnU/L0ihVLdzFZT/LbowOORRej1bavYs
rPvM7pDTleVHbUCCbL6vAl9Arq5sKMVOKpPMlzGVBlqtioxEPWO6MV5lL70rZCe41V3WNKw8sfZS
4OxtltpUzEEExXxpExNmc58ISGKHRbW4yygizNFArtIU3SEToBTTT9/n0PCuHyZyxVyk00udXEUC
Pre6Su8tP7+bHvvvwo3q9m67SXZsseVDdxeTPafUejlI0gbM5BoK8/Vcskspt8cxcJbqRyd814za
bnqTcCgCofhiZ1Z11iQv+LaW1v3orTCE2G/Q2lNc70tVe7i+r78pwP2MIPliZyYOQywVQA/WiCd6
06ZHM2a9oDgALWU3/t54kzce0+P77Ff3xR2VDqSePDxVemtK2aBJQHzkO6EPiYZ/T9+wIL3Y5dDf
Y5e47su2uB7Xc2gvf1D9oVITfMVTLpq4r0N84Y5VmrwuRqNNu9JLf7BVlzUUBzY7TbGr7uYHuqn5
VPa5clHwNdAx0zsh0fAJWFlm2CggrprWA6B8WrMumHCdbxlv0eBJXrYNfSaWyYSNUQL00ELuxEeZ
EPYgbmGTg7SkAZ0KZl9RBpxrdDB8yBOVpaCemXz5Mx6sYMoT7DmL18Ido0ZWH6dTXSF14yPZ2URc
xnxlcyx7xQjYs7Zzi42a2caaSQ5oK3DRQK8HfbWrZ+JhQRxjvnqpSNYsqQZy+aaMx7PRrNq03w3q
jUgJHMvU2jiEskxVMeUBa1NXmN6/VfxlLz0iCvaSNzYwFDvRTf4Idj4st7qp7nO3FpxhRQtA/aYf
5SeW8GzsWdoXuVZhyGPeJrf5e/3cYawZ3BOCt9w04BMr7fgDYmWrcUelEagzzHPAWmUzzCGb7289
kPN4y27A/GDuRX74xPrIZiSnrbf0KO9ClHXn++sgSn0ALgKTgzQSKgtJjCDRbUOEnJDwHqJ/4bqV
Uz/8FZzgydnFXh1TjcnNmV+YDFztjWvTsTIH82FOnNrVR/QWrAowDjAxckvcKOjIeRg8EAf+wTuW
eCFY3BOvUuashCqJ6mvKR6HcdklrJ/qxFu5kpACvL5wyxcHRGLZRKKTARy17ksJ3NYSMMARy1NBu
0pKIM65+SknkB4b1Vk7LOIMf1ear3M1u0GEQIqFi16sxBaxwqehQLbtIRXID3gqmiFvjBZ0+91oO
yTnWW9jhbCqFA45JZyZ1pqkFyv98/2hjUitBjuyA0fVrozK9sTedxaS6iK6iH1bIYZIqSVopCWwf
oQAFKR50TmIotXqA2qXpmg/lZt5PqdvvqH575gu/PSOwyz3vpqj+m41GSCqnK15DfR9qe7VOvKC/
VcTIMYa3695JWWQbfvagjKWyUSQ22FEstZ1GT2raIRZGRV587dOHsVtPseFcN0l9Qw5vlCw0eyFF
GSwOX5WicIquQ8lPJqxcf2FhL7lXnpArVdGbWFnnF6Com9byxkQhE8HYHwg3XY05YIzDk9bUojJS
ERDIJUbnIQA3lARKX485YILDEUGd9VCXgSOI8t4lNPOWENRVXZYNlr7TBEwX2Vx/tolIIj84rMSJ
MWcLtKiy2I4XVNbDXb8y33rF1tAv/iCs0m+pq6OHiip1Ef7BTxCraltOdQV4yesZLYPpxxJoB3OW
CU6d6xcSFshhSaNkRVgIuO/BwuEbr/kapVdf2ycoWvpoQi1T27qHXOhG3Bur9ja50zb6S/hgrpcW
7WL/co7p7+gDv4aDnFGZiyqL8XlZH6y+mj1lr6zBpNRir0W/c/rKHdcy4VQXT7/MDgeUGdE5xp2R
GRztQ9jCaNqkSK0e+zGyu/lZNyawwr+oHZr0YmKw5nKsc2aTOyqFXslovsW5FNaLH6+rR5ThnXTV
+sOONakvEPiVIP2Eaf/QVjZUHeByN/qZee4YBfOsagU6cv38Ob1RHf17uo1cccTlpTSYRgdj5krD
/z1RiYeLYcBPuwp/NWdLKPdRCW+TwH8fBZtGk52iUexA2MV56f4LiD0zxt3QRiFklsrur8pYz8ii
BM1mlL9et3HxjjyzwR0f9BLJoWTBhroc+nqP5IadLW95+njdzOWw/MwOdzBS0Cf0QgQ4WLJTS69k
L18xfSY6JeYeHNMWMaCUV+AAlb9Q5HuX0wtntrn7eNREBTcUnKX14nt9FZ4EjJn8Tn2QbwMMOC5O
e9scsi1klMAvRrawsbX9Eg+c2edu52lQ5s5iXE79lo1cFn7pzFAMsScwvKJjDoJl1K1JfVXucq4b
OYl09hIBXcV+XNA1G7n9G0vLsUZm5JvdFDhEPQIvXp9n6+RwSMgyrUYxFVb7xi2sxh0DqtxPmeBg
J8mGdJhK3NBBfhsC61HfvO6o1M5xwDIZcmfoIXxFmn7I3X2WHDH85JgJ8TC/nDD/3Cv+XpbzRRFa
RuUUQ9QaSi6YplFuOg8FP1Dd+f9yNvDMHoclrdBkeRlhXQNGf8HqjraTGKmtCY23mRckGEi8vo+X
A50zgxyw1HGf1ROrFomrYqP5ORrah7XmxRttC+HnW4ECmIvPmTN7HMAMDShXS9YbNryaKya7aeR2
ixStdRM7JUQBZbtGJcdV78U1SRXHNu/KAT997LPwuzNx4PQFttEmsQWX6IZRFAkrVMDJebHL1faz
dXJgEiN47C0JqX42w13i1hvseMMkMhlvKfENLx8GVVUx4WkZOl+WVsHca4TMSVtPPrCvCO3gdQEs
adboJtyWmyj/kyCKMsuhF5hSh8JsMWqmPXT76WFCNyhDa/kRY/mOjNYC2W6eKJS+GK/Kn2vlwWsY
dTUZYFTOWlsej22Gdj6D2FHKCAdfETqZhXFm4gDG/ZxjDzFNsrwSX42drF+98XMlHIRpVWL0KWuS
CG+GfYEnE3ojN2zTWIaRumqIFfFVaEFEVctkVIxafSdYd0H4vqTPxIIuzmB8fhq+8GylaYCJASwI
w5FbDAw4MSQBmfpFvyYsEVvHl5wrpUgNmdXURdzUkpv5BqJXwDJTy65B0u9et0dtHodZ8VgGaVMD
lKfsOMrrsS5sZf53dbqz7WN36hk6qV2aCjPjNeoduNyQO/PTsBcP5WRXX1nvY2S66dtw+D/WrmtJ
blxZfhEj6M0rbfueHqMxLwxpJNF7z6+/idbuDgeiGnvOuRF60NNUg0AVClVZmZHbPLCL3uszRgvr
5BssrBdq0ik5aZFiriWyNvo+sjuztsUdfzEeeNQN0a0EPNkZrfjkpefEU0PTF1CBkjfoXz6qbugM
5iwxrvn1POIfH6GnbpNgHKtCQEoW+8AU8LM9aYwbnmWBiifN3PV5Tjri+nTWwIeGsiljDazTQweT
2ocKEkHPxnHdmXrKAx9YZLuo4N9vH1NGPKa7y3mY6yLoalEplPVd1VYP/BDdlZziakB93zb1h4cd
AMaGIksqEvPPx0WD1jQ/kVy9d9ECPEGH3E4q03c1TwScOsc9RwbxWK2Z9Rf0h1XKRXqtUsZgQhQj
z/YGgvWg5Liq69xeHcsM5QtjPU1DRIh04u2MyJx4407b/Yt7m3yk32+Aj+VQF2hTD4LWaOhn9i+o
QNi9bhbHGuTmk41QgyK9x0RskrN2yyJ12oN6GkKNDOP2L5gBtgizSW6n5wAE3ISAgkcCBvzhM7uU
zPqklBOMfNZxeXilFSFdngQ7R4I1s7Czfgd9fFLqUp2Q4kkFCdUE7NBuBXRFyRlJd6w8ZH3IQfzH
Ej0JY/jRX9c3mTPuIJJR3ZM+eP+c37VnUi0sN9G2d6ZD/9Ye9Q3/LA0Waz/XWQkWP4J6LvSqWMRq
cHUIPFjxUG73wU68ewcfU2tOgzmdr6Q1B+OUWMN765DeFgL7vngWveFnsW9B2Fm76Zvv1DZ62fIm
3Cl3lSNtbzvUepD9+FbkPl9cLpkOLYyZzPfFgrTnZ+0l0gRGpesPlYsPG1REEjqj1FQRORsZzEzx
KSLdyd7is0qqTSMov1qrwfAkZwqyzaxzrb4sJF3QNVlVBEGi/Gri9VGZhQjQ5EO9FczI6cG2mJvT
QWTqi65cJ4YhyVDkEASDV+gBVKMVqmJI4EnxFJznJP0i89y9Pqr/+b24NEPPn/aaVv1CDY0aKj+j
ZDVxx5AwW2M3/GSDOr2iUgmxQt4t8fXN0u8bjO76d50HtI4lHUenNjMXuTD4hVNHG8wCSYZ+YsaM
laD46WdQp7MYwjDoSP1u2qUkc0UZRnZIoTKz5kt6kiC5ADzHJrywrjNyKqhobBiyjFliHmNsKn2J
9nHWDyJpVjYjGgz+QUTZK4eWC6olYK22b/vg6rlZGKPuznjyjQGk4SjJTMguQ6RuzbHwWVbWGhlY
k44iNy/IeHlSe+qHc9gOhCNX9KpNvhUxBC5tQnd4ldEOCqzxiC20bq9srUjzySa1gSkv8UFAcEFw
/cYsCmf6Sqbk/S34McFT1u1iBzwkLLk1plkq4hR+kek5oVdu3f46FxVeKTkJtSEpbXM2s3iycrsZ
hoLvKhq6LkoqdbtlUVHXIXdNTHDngDuaRHdIdjMF61YPi4oxd54UPGUaW9tX9ahlBnnaj89zDFWr
SUQT/Stj31aSAkAAdQzS6wpyULrJVoplP0w+rLQvbWeVdn7QvWgzYdAcPUqn3RuWdgnuOtEMN/I+
ZtB9rzofJOUVXSdaVzQuNZ39uBZkGI+E12yyi8yMpl3UETFgFi2xRA7gb46+sEVlP00QNKlA8lZQ
Bd1Bo3dLSHJ1ZLAoQe18KDeKD+L33CXrBg59G5s7Ul8srW4j3fmn0pZPhs2CT69V/gxj8aOowyRy
beIDkIpHNHcIi9iaBsVy+/dRdIphl6fPofgwK6I9Zudae7m984xvT0NSC180VGOEwyLTttohMCED
4MhybfJ9uGUh8FeSj+U6aRBqkmt1GhPBEn4qzAJyLLWfbW6vZz3qfXxLml1HhqhjMRZY0GR1zjBb
Q2O2pLOJ3gXRaYMyfAOaXnbfeK1n8mlxVAxSAWSKxBqbSGipcHBHuzoZqKpmb5kXeB00x30TwIqH
E3chCG+W9DhrI6lLxZ/GsijSEq2v8L4of4jKncklra1O/w1fHxaqyORuQVSSqTdZauRp1nJw18ZJ
ToLdQH6Ke5m3ZOKsAg/oqJq9p+3UPXuAcP386IbEY6DWkOhecV+3gzBweFbrCSRT8sJKMkau9Ydd
/DBBfcZ50KMQCrK4wC69bRyuM2FWuZXRq60FyzjpIN44Eh4F+RswnU8QrWOlIqxFUp930upsagi/
6tDMFjfhsatWLJzPap5Fri1VU0RNpR1R55RxVsjtpXWy27eJ1eSqk2m+mymG1facE9axVU2Vx4vF
Jqq51tQrlBGL0OWLBpJcKJ7U8dcmTQ95Ljzd9uCV2olhLH4blULMXDAqIWGzKXXfLGKUMPJyM4W8
p8Yto3ayercuTFEuG48TngpguHZB2MSJmQnKSyX+dns5a1DpT+uhTpReDIKaEsdEd88RHvJDco+5
7VeMGHo9YFVQW9npJhGvJGDpEJRg+olFY7t+wSwWSp0pLkqMPJix0Bbs7LzTeMFOO4FWAWlgeuk2
BSMIs7aQrqaM6O7kIZbczec+m90q6M02+NqxeuSsY0xi4uIxG3KKms2YCHLDcXqo6nCfaaI9QVcG
0tae3spu55esx+1q4rf4lOQ3LWx2XJEUc4NPeX2gACTbIfGrzdZjYezXAOafDg6VFXBcwRUpdHNA
cUUo9YcnDKQMXux2g5U9BW/1BpDRJxmJLl7RZnNt8kTnAmFpfvWhu7EBohVj+azwtIYvW/4sGgPe
lgD/yzxiB9imwAEcgUA8O8zIfcnbjGVtNS/VDRHDsEAFytdSw+JrR4WcIEVBYk9KCaT+112LVSyQ
yh8W9WGH2lUl4ZGEKhgnVc6DIzrzRnOSLWaA/51uwnrc+bBG7SyG01teUbCzRDdBsTvM4YP13uZM
Avw2nglvV2MDUWolruhyqHhmeG4HTLnXdTf952dcEUuLjzvI/qxPMX6GkPdmN6Z2FD9p0YMcseru
q7nJxy5eL92FIbFAu7QVkTGIQQLl4y+d1pjceCkzl8lyz1oTdXtwYSFiwVjTMFeOXAZ22Hzjm9KM
FMaTibGH16LkYk2QpVP8nseaABeNgN6IxtzKgtRk3B7kkf7be2Xx6ajbQ00EnqtyVESkc3IKD+Fj
vy3eIrgB79b74kXYybZ+/nV/DPsBdErb2z9gPZ9e/ADq6pjj+q/Jy8YhvSe0lbcQuLdB3n/luEvf
Um/ybttcK+gixHwcTOr+8PtOjvkBmygrJprKo6u8RF99sK1HP/AcBSan3/EuZozA4+XqZ0LrSmjA
WY1a5tKp66VLtL+G2ntXcsUdJrFBnJMcI2uwSbTLT2w2gj8E/Y+lU4FIlqZIaFoEPALOlE+DRaAZ
nYeaiVM6cWjW2+kU7QynsQV8Bx3EQdD+RUH165XZy2UBs9dquZ+2ggpVYZV1wTCSrbiI4GGoPP87
vw22AthtXsBAh84SOo31O5s9lBH56aqn3yR4q2sYm2izDGKsY4NnhZ8Hh0EF4T2eJ/BpRW2a5y4X
RafjlE5muN5qHv5xCGnWokmZJEXqkIcmPZ5wvLIRU8O5fdDXOEuXX1emTlisinGBHAY4VK00C0Oy
AuNd1Ta+6M2FE5RnKd3OPeOJw7rrZOqItegtoziJC5wcsb+pQmeP7GbusahC19A3n5ZIHyA9nvkq
J6QCw3Ax5viBS+Z7uQaP79zNR2FqElPk4xe5S2rbSETHD/3n21+ZsZEKyegWkVr3tZrTifjzzOPY
FmGJum6QM+Ik4zq4NvUXRni/BJOBgtMy9E8gbDQBWTH1cmIdGPIiuXEdXMtbCzO52goTp2Lvaj9q
TYHLke4qb3Mi7fwaRd5Jfo4mf6NG0oOa+g6nYa4bE7jmoImMYRjGPUsXzNNuyHMDbW63BvpAH3Sz
lxUrV9B1Yyn6spyE5m1MkIxjlAi1eZIDKvvR5Kxk223FzX/Bfbk8qhJ11SlhI4h+jDUFkj5agoDW
9ozaRlACBpeDmoVncQ0Q9761m9Q9p6d6KcgBss4pLnJLmSEdUtd2l/Jf1HLe6BnPUrFi+T7dHcsH
cJkGBNlCNCRJR6A4GtY7IaSIXFZLlLlxVKAZq0DM8PUgX3oZD51nnAY3P+VXLYfbHi6yPiQVZER/
HoIIEDi3xDxyAbAMb4lW+giojBva5X46Fh6mgs3yK+g3QPcBts/7Hre4YimVydnMhTOcg25I+2gm
SQrRiQ232VeMrao/lOcGrQjc2qMDHejhIB7yN3Zrn5WxyCSbXISHsdP8KCU99/Ag70Io8GabCPMy
M4bRPWMXmy3Qq8xnBDPEUzl3PFeBjqouIcglj5jGnKF3oHmSM7E5zBnBnNZHH4209BvSv5a94lQC
eg4BAhBdg/S5j6x005ynDesN+ofqyT85Gc3X2JbSrMmEfCQ8kHM1fidNZQJYDWezP6Yeq0zO8lK6
wqoMcj0jOJBBw3qry6b0LfFabKFoa4nDpkhcgxAtA59CHRtVByAxIQ/BFhjZEeBRBeS4JMeXPMAm
kF0C6n9MrdtOy0otFerYGEOUpuJwTXV5cJYJpvSMrAAPYId7ghAc2KnDSwMV+n5gWGbc1TTZXtAI
VYk6L3pA4lGa7/35WZUZLS1GBKA59kpp9OdixtqSILi0Qv/FF/wvuqod+zzZML7j6hPRECERjX9A
oFDXVp/lcjFJcAkhuo/rB67eReHFkAI3yO60oQNNjoH8+a6F5OZty6vfcWGYur6qtElqg3Q8Su1b
moNLEFqsnJbbt62sBzVDFSBdJ+uYQKWqtK3YimlMRKeqn6ON6UnQ3BrHqLA0i2BJIOnRAIvfxozF
rTvFwiyJRItY2sWawvFEGFt/wpWS3Sd7wtNDFDwbNwQczapPxTn8wZpKX3eLhV1qO9GdHEWdx1ft
38O78YDGymnwiMQY0VWZ3Ek04026YcvIrD64Fnap3UTFX5FmwmfxC9HXbghimP3CXQ9uCzvUmydv
opFDExZlzaE6D+NmzLZ1dtcMr5NfmiP3OKYPvdCbYpd7DatowzROpSR8kDdFSoa3hitlMljb0bUi
1QTJyT0W1or1RamsJAvavNHJ6E26Jfi3dkNmVv+FBiAJlL+lkR9flGZKjIpAmSuiwdzt8kOEMmnk
BYcOqUZmhw7rNly9gBfGqLsChFvBEI+IbFD4BRJptEr+heHwjO+mUhcDlOAFLS1rvC0Kc/qSOTPa
T6VZDaZhwOV1NN8yN36avlV7LjZTzL/xjKGD9YxmsUgq5BS5kCs9GU+pX3xPhUhm+o3cv8honlnf
cz1LXtii4kwVKc0sC1gt4bnUvoUYczMuKeZAmU9x1tZRkaWsUVabfBx+VNW2+nF287sE1fv8JxT8
XlDq9ljAhtVbcLE0KqSkcxL06oCQUseyKQrnefhRFwCrDyHjRmedGCqmoPndgMuDlDTEytMDZTsY
/knisF9d/yp2s9sXw2Ompoyrl/VBqWgCKd5hSnI43ggl9x6otPye4QrkoN1ybSqEhGXbdWmEw8G1
6EJLkBdRTvohijBLRDSkfId1/TC2jJ5OkYwozhSypCoH5gfS4GPxvRFONVcz7tf1TvvH4aBnVOS2
yvyaKOZo13klQjUBEjyvg66iHT35B/JQCyxJBguK/zx80+6Y6pJke258XHp2RS96XovI6HmUms2u
ffEvMhkrvLTfIkx67CPc8fmpuIOoKc8k9GAcHRrWNWkgNBzJdCFG4k24vxmMP/63s0NzJga+r6sj
wXT2LsG0Q6IN/wWrDuFZx/csTe3xtkWGF9LUiZVQamFXYk3xNthIe5JBADzlsVQU1ybpDaDV/k4I
6VGUIoxVvW4QnX8VMYArDLZcZtYhhCMTy3ji3iY7dUIV9L2lpUqb+Ik5q8m4cmnIWi9DzEIxsFQy
L9BA7lx/bM34REi+pg1LMWy9vLFYMBVn5FkGNSGpgDWO5HKHwQJnYfasgfQt32Igxw5zcBZrlgQB
pDaAHDhnEdSesTO++N+GPQvkuY5oWPwcKihFidxmU4nvrxOWUe0MTYGDAScO9tImsyIrQssGtP6n
/gt3AbDhKrHMeiOvVnw+fgONW1MB8U47UgeYIryQH7sOQtLKnve/AbD5v10uNFhGEee0EQlkMP4r
jUu2sgugJ+MyWS8zLJZEpT1JUWgGR3JTiN2iJ9xu0Wyxy00Cndt/QwXFSjxoObjJb0e9I3OxhIG0
AwCydrpD67G1P1l7RWLh4iWlivXQ+iMWVoiFk4W+LUtfohkZuH8yWDcm4/6iH8NFG/viWOFsZvNZ
zJ0qvSs7qCzyjDOxRmy5jEE0AaISYeQqJlM0gyXv1At3lg75Q2jrhw6yqj9zU8b8VXyNBqXCss0I
PjTzYZQXftf8GmgmIu7jQwwQSONyXvXKfhauP/L/CbY0zWHa5WOGBzg+aAqUSYpZltkw0/T99tWx
fh1igk1VRcFQaIQAemBa2/Bw5wyDebHv6HnF+Gp/iFofJij3kkO/zlIRRS6oS6k7Avv1d8k+BdQX
HWUreCVKM42d3I0/w4266fbTJWjN26tcd4SPnyB9dgS5b3wN00rI5gq8cFUxOM1cuou11AOgEYqW
KgOsxPqqlOO1iaYPAkky9Oq9bX/w45fb61l3to/1UA8KP2m6pg+RdvdJYxl1sNHASlbV2ndf6hgH
5PdjiEEGFIAEHYP1KkDinz/dnElVr7RYiq9CO1L5qWi8FWRMfZXfv9hnM9RNWxcFx1WkllY584vk
oj5w9L8rR95FgwQq7iJb3e33pOmzReoyVQWur+YQPaDanhzBjhxxMENwkT2P3w3+mtBol8lWfbMP
LEAUq8wcW/s/3cZPP4GuH9Rh+pfz5SA+Sprvnf80Ro/88HLbDOPb0kILvVLKKWjCAWVR3qUccpGY
irttYaVU+HkllI8b0TCMDQZ2XOOh+ZLepZiFhba1E2wVb8RIemInZxZ0jHEwVcqnQRae8iOK9a4m
lE6UfxuE0eR9ZuPu99DxeWWUK2cRn2cpIQcRVRANCt0m6/CijRKnlNQd8PuWPBDJ2t7Kh+RJjbnn
qGt3HddbVbLtOVPUQFgyjgwqsd/9Hz9KkEQMvwmaiMktyikjtSpUGWe353XHUI984EmQ3RR0j7Gv
q6tfGKJWH49iV1bBtVUAVAxASMCwXsio7OCqqFwAiwMhvQDj+gy7ZAGfX4ifF0gFOIy6Z3pSk7Fg
F6jdr5pbeJpTT+g2oT3h/JeHSVA1UZUNzC7SLuL7nPyrkqcZX2vpaRJ/GsXX22taPa8LE5SLqJna
twHB5pbyl0AaTF+/nyIGOGDlbU++28c6qIPBCwjPko+LwQet+7b4SZBjY4gGqIIxZ3DLgUDT1d6k
XbiHOg0YZsQLcwj1967I559AHRm1QOdFabB1BGMp/kCKdK85xbaw+4LJFbQyVfTZGHVOwE0UzwKp
aRMJOd8jcs7RrnT97XDkK6vaxW5mYXLdSUAIHT0CLwzNM3QuQNSwL+zElTNz2mOUQNyzotN6RFzs
BHHhRe4NCfI29cmwRu1GJxC/P0aOvp03BvJF/kU8gCNNv2cC537HSONziDgAooyDjMjw2eigiiUv
Xd0V6B5F2peQ7ZvEfVZ9r/kfKP/bqVJahVqz3JWc3d/c9cMujRkTI4yRzWSmvobaXbKpyBC4OUN6
qfdyj1UkXnmVf1olDfnpNHTbBcJ/A0273i5OpDkk7gpnmEwR2vPVE2fx2+aQ/9Q89FBx/fCuCBax
3BI37DfWSrvq86+h/LoQoZHbhcClY/RIR806tYUeQ0/viqfs8PJyxT2/MbasFsfKo/WzWcrTZ19E
AY2/cuISkLq09+8IxoLgwdtj941VeFnNIRY7THl1j7GguiDw3tB/6uQ7v3m+HR1Zf59y5DBPk0hM
8PcV5X5Kv0YZIwcSVtO9xQIofwTHG5QYDHwv9Vh8mSAaHWO2udyMF7C0Qiz1TjkGdyhb78UJqt3K
9/9tdeSaXQSDIdN7adbhHyoYEpqzULI6wqv39GJ1VPqsz8KsqhMMJEBE975qqx2qyMW8EcTKqfuG
Mcd0hX7dcngq0ExJJktpgrpm8jPejuAfGnMzvpMdIh6a28I+PxT3qhU/FBdQGKJQhtIDuJrzCIgY
vPjifftUhLZSWaKZXnx2HGScJhoHhKcECOtq/LxwGz4CV+EIe6ItNlpNjyZWYrPDwOrt/rEBNAAo
BIUcEaMjg12ipxUY3oq/SgFLVnT9VlmYoYKNj6dYPPTY50kxQTL8KoEKO7FaJ91z4AoQjvll2LCg
yKylUZFm6ltuSCWSA8qP83AI2k1RP9z2D5Z30kifSAmKtCZzUtJD54R33Sk5EXGL2NXu033v1Kds
WwF62OI6YfXKWGeFijxDKypR2cJ0Kf/021efRUm0npMt9oyKPEmkaUJLOOKEcwiAHJJYCIeQrot2
JPUjGdRRJBb1u/geehmeuPEdxtclO3TDW2m0M+9HczLnZHQKYqIjxgh+OUP5leD3/8VELuuTUtEI
cTbjOpLqKmcfA81ObkvfRmj7QiEDwt/ps/iYP0OCEr0CQ7brN21bHmOv/FFtGOtmnVwqSsmhFvul
BG8hTJLCgcwia45yjzq9J+8Nu0Kvl9VVZiydxjz3SVqVUYWlF1xpTm0PFgsWnTkr/6FRY6UkzL0R
YztFL7wDTe1G/j7uKtnU7/wBhHPcD2BoLRkUziTn8S0DI8/qfdhhvbKXHpkzjqwlUzFp6kde1Guc
7wbjVMA+nmN0S4nQkOw259KKjyy2kmuCd+M808Ck2WikRs0RkRrEigIDwqDXm+6zL7rTu/Iu2BMq
Lt3ON+Fp3EGUZ8dZ4fO4y030UmcP8ztm6uTH7BvjtDGSbxp61hdS5g892foglF2/nwp7BkufXavy
VznjE7OLMRbIDRqGSaRB8CqeybKw0lr4lBXSSq9BJct6SYajZC+778Ax1bnp/b9Kexm+RYu9BtBd
FyLluuujPZ7VS3I/eJk3vCpvKrg/2kviMuMY66RRaVTF10JeCTj4vQuVH4h4tTj6taOj6I8c+zFw
C0ZWykgaFSqQiV2nlnKOLQ23hOCq33SutmPzGbGSeYUKVOEcS/M0YGGg/9hxzyCSw7WgoIlLRC0i
9z+nLPh0Sui6YxwWbR1N2DtlRplArfZltZv52NPlARTho3XbMVaLVR/3H11b4QM95ERiLR8xjmwk
gmHVZYv0L5g1Twi66v62vRWs2eflUQFJUmYwN0FY/spxS4QYAozJ/nr2B0yZ8xUKnM/WqPSIG7hu
7nQsr4Ce3aF/jF9Rg8CAMDg4L3Jk+r7JRmOvp/uSctUq0kFP8/k9IRt8LRc+VjgP1d4I65ORyq+c
BCmsqnkCjQGrE7vueB/2KD/g+zgxfFJXwMCl1UDpNWX29dZPyYcJygWgjwPB2qaBiS8ZYAz3hPgh
dKdX9UF/mCdMEFzpFJkY+vUw9rdZCBN8/pJxPk/STGgnNDU1g/iLrqVWKri3T+R6GPkwQkH3SsLL
FhKKujIEuCZJPW2Y79swOObxkJlFFe8D6CGZMbq0tw3/wRU+LFOuIHNzqKTkplQv4NJwxr32NAPI
R1IDY8u6l//gCqgwYmAclVSVfOzFM9fP0qZqyO2DN+hVnA5T83j6aRbYkJ3ywjF3bz1wSpLBq4SB
E0Hms8VeMaJIBgfVVY6vh2ROjLZi4AS45SVHxKgAI6Vc3UlwTwmyCKY7iadWaPCBPBZDSyAJ40HY
6GBWlN10xzKz/s5b2KHeDH6D2v9MRCPql/CxxLqK3fhNfdTeom2zVVDh0V5lVthcdfKFTSqoTFKc
TVOEtRkhdwYG8yWZ27OSZqGJ39Kb+sS5UTxthoC7dDw42gYVtVPO38thvwtlFn3H+mFa/Bwq5iQq
p8VCC6fhdwmGadTXctO9zxYYO3IHRylldfdXI8HCHhWA6h5CkmWL5YPSzRpUCWy/kSWzgNDrr8EP
M9cMbuEjfC6Usiriqp924aO/0/bVU25rz/k5uOhb8KbZ8Qn7a8mCNT20xyg3WcN2jHVeIbiLHzCk
idr24JJwuepYT+9pcOZljxF2yN78lqAvFkmFHQ3i5yEvof6CORq4JuHl7HuT1NxayFYcqm3hFq8E
Zciz6U/J375lm7qPW9CpBQkZJpQeepsQrYKOfTvvOI/QfrKee6yPSXxq8TGFMi0jrcVC5dqtIrzu
lR+cYZi3PyfDMa/BYmGkTaZxGgTcUSgi3Klq7UhiyijorYgiIotZ7BgVcASunrkqwOkPt+V2ftDf
fKu200fkhRuIPidHozGFC+qydwTEiIz02YCkJikesFp/q3nA4odQUagTUSkNR0T0OX8MYsWRk9xM
5NrmxsfbX5X8oVvnhIov41hWSZ1ixfVcO2GZHXtQUpu5hDnQRDgKoAm2bxtcgU/iGysCT9j+DIWn
a4SqjoNZFz0u42Pn8JhOhD9gShJ0Mlctu2LbWxB4weiHeg/Qscd6oK6e1YV5yikh99QpMnk9TWp5
3/mYWBaHAEViSWItdLUFuLBEuWDdiYPckYX2L+W2Bxks6lvH6QwMU7lpnRhSHohuWwiybtOt8gj1
vu3tL71+dyx+APGohcfooRRW04wf0NqAoB8IPX5oB0eo95wnOzbjN+bluXpsFxbJx19YjAJR1RPy
UuSh3qfrzlhsQmULSV68TsEQ8Ta/8YmFgakKc/+s3gzLNuW7k5I2g9gjCI1RCFaUzCnbQ5ZWNh+K
jMBOvttvPrNYJeWcYyDxcUZWqRbfFLDyq6rg3N66FbTYZyeh3BLq7HNcNNi6eFu7o0umQFJ7xGiG
o3g/iFqnjlbCYH+djwNvAqfjsDq362uUFdK3kySZZuScA2GskqRDa6P+kWmHsGUhaNeLNJB3/8sC
nQLEw5AMwxUqiT6FgwFqSPmO/Y9J12ZbjAPeghhjtlWVejazslQ3nNbxDN7h1UWqgmTIArYTwrqf
j2s4dwXgY1hkUX9PINBtZKynB8sCtY8+yLp+cRxNtWGFfWb6ycQoLKxG8MUiqIwtjPyxFMi5B5Nc
6EaSWFhtM7ZWLKngxim51Kr6qGS4wGoUxTykBP0+Wf8NMIlHjw60D86nPEG7PnhQpdCcNQZ+cD2A
LazQsVroJiHJkKT1hP0HMcPMMBes2z5qh1/wEn5h403X31ILm1TUDoUyUXvi3I2TirbiChsOjPiS
x78kd7xdeyxHW3+cLgySI7SImZVvcJA9xaecLvIVCZ0dEysDgadTIMVgpWqrT7eF11FPRWkIW5Dj
kfwebBaEfj/ZEuEE5iN4PRp/eDe1dXrkA0pJaNpUuTgKXbjLG3+HBu2hksXAjGXMkivjaI6BYHZl
/VUWlY0eCa5QBXdGGoOfS1O3QWMwHJ4ZdKjdNapM1DhS6CCcSgMU+rb8FqgcNx5NZp2W9ampjS16
tZQ4DZnGYKleeshOKEhBqmKXHEuHA9tNnWCUtoquUJySqQiwjshY7DR1F8dKbAyVBPOt7V+491Ay
0fECexSZ41Wg3VKexrd/oUvPWjV1DcvtnAY9JIIBYRV3pCeu7YP9dOqOxU7ZZ0/CYTpy32rVw3/3
aEN52Z1oyrw5evEuOlfulFlE4rQ9Dhseeneci9//Fp1Zw4is40lF/kKbSxA0DnjlywIUhv3AFiX/
2W8MF4BlxsNl3cMXO0FdAiK8uzUCRGjpXB9GwJ8gVLVJvyrXzhRrjuMP+fWH51H3gT7KtRgW2Pfx
xdiM7mgnG20PjirVTBy0Hw9khFU4wsWmyOQPMnuQZPVC+lju9QcuAlrUhxIw5Vhu+zK/gKL3oG2q
Jwiby9v0Z/nF2GUl5CUi1/jOsbybeO/vidk/S6dh/OB+r7LqqoiAlLoCImrehGeC0pTd8Y09i8xy
sWsWt1ipgczC5wmmf9h1DgRi0HBTX/3DL3lMw8PD3hw2qG3eTg5Xc4rF96Vi2Dw2Uu7XCOF5GF/0
ofnS1cHrbRPkRN76kFToyqdaaTjSvwW76RbphTmUmNfjeXNuUD0AM3vLuurJfXDLIhWtOlkAh4SI
QyNffA8ttGMLlTyecJvCS1gTbeuXvALJIigta/hHub8iNpmM98Kv0FxCc2I46nfgK7Wbx/nI2cxc
d90lPuxREaAdU1WRelTxehcv3vZRhq7DA+QcHW03Q9riUfnSepiUc9IDayjyD8HnwzQVDoReRMly
Jt6IarR8pVxS8XYwwLkUMDmX1oP/P8Z+G4tL/L6ZuJFkF2SmK/GirQhxHxY3LWtR9EwcP6gd8mrE
uN7V3sksTbkRQGP8q0/IwpP+4TH2sSoql5nKWDZyFdaIAKBoBvfl99SGsI+NbvoGhIxb5RR+1c36
JH/r9tym0s1/wQa57vUfP4Ly+tToMKdBSPrTQwk5xccceDLxLuhQLElP4SZzjW3PGmhYzfI/3ESn
wgCKz3XM83CTejTMMH3McFjLkMnovu77H0ujfL9uJiNIyNKIVFO/PUr7BHqB3XYjs08OwxPpwTm/
kGaw86OwNmIqGdxGIiRCGq+FPKZxETDQaxNdTsPm0AZ2bsdUlmUq5oA5J9Yi0t3uRcmWwtARIoiM
R987bjKFSLVvW2NtHRVxCm7oY4lHBJf7FECLp6I4+1PDuIlWyGJImeJj56jgkne1HOsDgkuDC9B4
AfmWlYFQ8ZVoHYh2DTAe+ZyYjGAZZgQamgV6njRR7lrcgcoZg6pvELDZ+cA9O9kl8QhDa9sA3aK/
qz2mfzmb6RisC8SgnlFdNE08X2IzMUrgiT+iS2apoAwQgXTmXkuver69m+L6hfzPhzaoEMQrXDf1
f3f48u+Zg47iNn/2X+tz/yg7ww/hWX8lKLoRuX1pca/1sXsgwzCXBrMjZ9ZZZgQjevIGVYEkjQ2c
Ll9Jj4HAnYUh8G4v+Q/J1ceSqeCTlZMUiqQyrZjzSw4yPaLwoNxrFmfVP5tt5ZaWsY2+MayyPjQV
izhVH7KkR0kIN/UFhPm2nDj9ubLGDb8lfE/S1+oMqp6nf8Get1ovXhRyKNN9EGc1kAWkeNpicoNA
Woli3Xgk8LXby1yNRQtT1COtlwE0bXzUHDj5q15tq/4iz++KYDbJy21Dq2HowxANBKyzMhfHBp+z
ha6MJEpmkNxLicYKB+T4/5Y9LsxQ7hhyST8nJdZDJi9In20GE8Cvucn8iVVCYXw8mjhOxKBsWxMC
W2lQzSl7LovdpLx3xXHgWFF8HRG8WBh164O/MikNDQtLI0x1EAJkFTSKW7w0XBViJ4A3esY2P0lO
4g4bVuKz6uUL45QH9lzaK3OEzYNa7F728+dW4FiQ/fVIujBCnXqxMvy8IFtHULnzlhBivY9W9viL
VPt/PPg0Xm8YQ6hPitg7H7OJmXLXjxh35WczrWuwWjAO/2osWSyNHKTF8zBMFENpdEQw3y/upB4T
D20DZCg3NmbF96nFl8FdPkaMJuZqaWNhlfyqhVWx5sVAJ10fIerdVAuctnTqEoZKRhBh+TZ1+Uti
KPhNiOVVSeHEOYp53eCouHn/pxCiUtikIcrLuCUHJIckV12G1pjuqun9tpH1TObjq9HwvF7hmrCZ
sZiEMNOmphKhMVme58306udmsc2d8KIHpvLE7tWv5jIL0yS4LTYskfspgSgmqAWVfpOKGNYbE6sI
v4uJbHbyeyx6ccZYLsOz6anhiP87rHASfxQV9FqjmTGEyTgdKhU8hEHToqrFttUAp8aP/XzumPUe
1jKo2KEnftMLOap4tT0CVl8/Qtlm27xgBMTpvf+HiKhS96bI5/NYEvWVuDJMqQHNjdAzvOoPTY9/
mlIqFTWKachqScaHa34KGDbOdsEOnDZbAywshAsVRMne7bPP2ikqYCixNk98TV55xgT9tacxRy8n
/fJ/pF3XcuS4kv0iRtCABPlKV0auJHVLar0w2tJ7z6/fA/XudAnCFub2fZiYB01MVoKJzESac/5G
yD8No7cwcGbky5LrUVFCKyM+WdW1pjxqtkSEeCPgTyfl7WTPZRgmOooq4hXaiUCcyo+MCg2oBijM
xRjK3w7xq+3PISvMYVb+OT/Ze6zAhv1hwOLFZXXFjYaz38KZZjR0S1mSt9+iesMJXLwHBuCXP0ol
iXOfPyfL2STotdrFMpl/vF6um0f2/tHDMWS8gYqvPvyXenHWmcfDWDkz9FqRpDKQLcYWne116QST
2Cv+UYuzytbsuqFgiTgjOmJD52x4qTjKSkliF/JHDBfEzG2eMAxiYH9kbG/sqf0O6g8JGK9EE74e
3mdDgn4XNFnidFcrS2DMxil2qlttde5zOpwWPb3u1jqUfCrxvf5Htbdhp7PrsDZbV5gm5AKU3N/8
BOwhbCa7u2LY0au/7NZnGfQ4s7WPefgfkbwtAj4Ak6+IotjKVj7RvrzqaOQEy4pVkIJ2jX9ZRQFT
C+oPf27Zm0c4U9FcckeragQA8CY9GXsUVoNi8OKrNIj84chQq7cjNllRQk5wCx+K4/rNupVtYsuU
5ixVrXrN6XPmsJMU3NmzOxdfHutMCg7DEp1Lh8uZqqZtap31rETOiAj2CZbL2XLEv1jEEL9E//mM
/CJ70qRjO0aICIACA/cgSHcwgO7ssHfo1d8kn1Divvg1dqrb0Woyh4Itpk+sJZ3cWeij5J9R0mUU
Ywh9WwCdn8erLHAwDQMUmss/QeareVaLqc6SbZjxAdVjdDT2+W4D6+q/GaoRZ5mAyKaE4RM4PDwY
1aKiSkccrHFXf92+G2EZJGH2rci8HJRbjA+P1t68bwNH8iiQSuZuZgQqs0EdcczaY/qkFeH6ZO4j
H5vI3vCkNN48ghkdw6GhcpI2W4T3w9ZVFYhlRAVrzfv81jLqzIhbXNI+iG/JEfDuz1vuMfgUAszC
5haINQU60bLXq4BUHM7hTC6XgQ7DXK2zgs86e1o43zaH7pBfNaf8PgUfA0ihgQQC5FlX96en/mSr
bgWEo3/BGip+4Z79Di4V6GxgRfYG8w+4TdWP5Dvbd2Vgd8CjuE9DGT6ieGr+TB73qeNaT9CTRHFu
+Z6VXvnAXAXDts488glrtqf5EGGQDFAhPyT3SBhwzgRzucHs5L1uZm8furvub7FzBERGsKQC16w8
OEdyrTKUEYlQmXVx3lcp1NZKrLfTTYBy4ldfhsdlz8YcVr8K8lP+aXqQH7JMKueLU5obuYYZgjCx
vjv15z62/cx+kU7nCpCg39kw//jtF3Wq2h71CoaK/vswGdM3gD6lKaswE/rz9fgXsNIvVawyrN+y
SVF5nPGpSFGElz+XMBc6E8KiwVnABqG9QdIYJpLXk5+mx6oKTIRpsidfFvWVdJbsNcVs7kPQPBPI
OZ8q2/I0Yyz0s1c/AaV/wGoswGix+z3ObhNgFW8JGETov2j6CiPbmWjO/1BzzDINOLv4dmuAWaPq
kdF6MwBcAoKmvZQTXhi1z+RxfqYq5lI3WcH8DS0Ksx7EHYIeHOK5/3ePjjNZnI+hIOUFDSdkRTfD
te7NO8ZLt4ZsmCf3pXtAMqvhHMsakxzPbpwk62HPX7c7jA89TCDSxki1Tdi3DLOHHIqOQDX05QmR
2LGZoCVzLGpTfq4kI6lebxHLpJMFRD7trHq5VmBA0CGJzGCZv/posH9kcTdkoalFVxUnqxUgYgeT
0Ib5GeRDN79bzkMw5Ifyk4GU9l+YrDDFtP8I525LSW0C6CwcdHZgwBPaVbcvD0bQ7GRTSuLuzpkk
7nLYOjpITQ81uxd6twaAunBQtAdBGgPvqX8kjUd/wZZCmeWKvdwfDblLMqj1klCCCg4Y/AItGoMq
kyETyKyFuxt5jcRatxAb5hylBkKOHW0fLKfdJKFPJoe7FXaTVHndwCpptlwpaeuD6vnZpIl/2WX/
PzHoz5FxEbayscjfOJWBohcW97EZmgyYqwK6fabea4B5SayDNtq7piE+rSTxQuy+bdvWMIhHVZuL
s3OexXHSwX3bPTr0NPF67SmuPiv2ozbvL+spPs5/RPEtZcMxKXZ/cJyNlriNvrhd1O7m/P6yFAFy
L4vof8RwrapswQBu78Dws0O064ARWd+kP4lbXtOd6oNcBUS71Lf+zZUTe9E/kjnPomdNv9gRhnPY
1qZ9Y+9YS3X51u0nQMMtHtsoxCojFpvklGTifT9QWGnU0UzMrnE25GChCb1NZGlkF2UH+xXA3Qz9
pdPdcnPX13ZnAFvUT4H/0noErZ/Ui4AuHrvNTta9E9dX8TFNw7Ydw+bLInY22dXKBqKWsH16K4t4
+U20n/3INYIylG/HiT/5mUTOIQxJj1Mv4HPirwBg+dT86O9rr8Trx3KTh2w/YWLCLbHPKvd2wk9+
JplzEb0xj2rHiCmUGBzPSf+YtyaAr8ctdbtZr92+nmJXHZV91Fk/Lhs6U+pDHDsTzX3x2MrMPme7
FY7eY58MnHeT7lURcatEIkkcS85EcU6iB0+umpY437FL68/6mnSuHWvxrjHr5MqsZuJG6kwPygKN
FbC4umvfm3tDLYxjN+ZYj6w7RvFSAM1z6gGnPW2JxI0JfcufX8gXVJyZxA15GxeJbs3uuWhuJ9le
m8yu+ULK72ppC7vOfxVYqR0XD7j8rN69FK7qazcqiE5dWRyXGBhfOlmw7pVMDo6+OPzmYjfBEqdi
kvGyMYnf0GcHyCUmUQ9YPMLGQ5PD5Ee7KoyPuReFKcDp2eSbDBpEmCWciWN/P3umrPVsdjN7CxWT
Glhqs1urRULyIzMJ9vczEUkZY7M6wskBhcTLp7uqzV0yLpIcQVzbOtOE8z1ps5q2HkET8BTvrai8
WyzllDgO3Fw9Phd6fgOC7WC2lRuFZH83l3EmnfM/pLAGZWAb0PquvK0wNZmE8XXyMGLjIjnKCh8S
j2NwHqfTTPKbQUxNjdshzV+KervSR+XgoLYvOVeZgfAuJ216PU+gWLuBjdpCh6LbJPmIuGTnOJrt
2JYBWHrO5ofRMjSd1Xsz3C3sbuz6G6znulFo7sgbIDhWJG6Vg+wYhSnXmVjO9tWsGvp4XGmIvG9n
KF8nTLV0JuDO27tyGGTPHaYEHyY0VQekOposqslXHfIC62UlW3TssKO6oEmRBgy6ggbRnRWue9kg
nejWgchPtTQbG8gODw3bUGekyoR2TzRE/tx/VpVtR5WHy95KZByaBiwOhxo6Kp7ch2sxf5FGI1K8
CHiQTjUFrWFI7E8XGfu5DO4rraSouuR3f3G4Tn7MX80XDUH91L+ut8Un+1ce1FgjA4fe6mabiznI
9GSCePpHcz/f5dKtMuEbwUBV28IsPYB3P6icYcFlHhDtyW7BlLmG2vKA6gPK6H+HKXwui1M9H0YF
FR14TrIzwvY+vdr2OVb0tOOAQVoPr9WbMXYVWQFdZDnnUjl/3VmGo5QmbqN9E+2A/+32u+kKZcaw
v+7c2lcBqiuDnBSG9HOZnPOeIqPIzBSaDv4cKCmgI1pMP8Y3DFZO9ZsjttZk72PmJPn7aNjEoOA5
AG6zwXnssu9yVaXAjajsdL2bJlQBiyXbvGkwABZYOcaupcgegdO1+JdvjXBxieDCUMfQ35Lz9xGx
j2slNRi5+HxkriDeZ5lL98Dt/o0PuXn9IT0le3uPNt6jfDNSmGOcyecfgBHQm39nrFgqeAFKEDh2
e984aoBnZVipMj8r9O/n8riXoJ0Zc0dmNIMWjCw6YXWX3KU/lyvWFsH0tKuhVu+bh/Gb9AWkC77x
uWD297PUo+uNsmhYiSnHvD3bqtWe0x1DicbDaycFRhSliATYS5oJiH79A3VGVuolsBr/V80V6MxP
82scOLix7TV7beovWlAE5FsKgIRXWX4q/KimaqtUpYAC/9BxIyTSloFt184eQ4FnNS3wt3sltl4z
aCtzE0IjNoGJRMGmqxkfChbKmLdWDiS00K5rL4s2UB9YvmOX/hJ9Ms04JH0CvPUonLLiNMbfovkH
mcujHo+HxeyOpYUOMkl9gvwsHkhQOf3u8i0T+hST6MRQCaoqFo9ONViN6cQJDsS60QHSwDw19bKv
DJ7BA4+BzNgEsRDb4TZ1UPNgsB+c2+znZR4tHbZGy9ol1sGwZUt/Ao/1TgLnJKPR+N8BUpQWMOCQ
+eY1aNfv9MxN0VNluBPVPWA/q6Mc7lh0mO9kc96y7xpCVQbYC76WUHnpQIcWHwe0Uu3RwzsI3IGy
rqYooTd1gIux70eB9sUlF2ixdhPI5llWiG451M13bArg7xbTTcMBrTPAERwTSPrv3cREnGRYVphy
H0xgvGADVfrJgm8q9vmd7KIK8hkTTt8wLEIs+0Pc0cYh3dRWxYsrAg6xP1iL1nvEyZxPgzElbkoT
VZZfC9ygCfWQdQLDAOAPXB5ho6mwlRX0Y2NiuocqxV0SAi8cLLn1o0w/kalY+HA26K413Ae+h5DG
VopaLUyFOaJ0z9DqgcR7chiHSDiDnMKXzTqLRZo22jQWtT7mocmUoDfKCsSDvxhe+sCSa/tQXc0v
6Wk8EPS6/2uR3JluebVWhLk/slNe4lsDWrKd2NY3d8UD/SnfNxf4F8s805HzL3jROk26oqipEKS3
3X4mslRbFELeieAcjE4bIzUbuLBsnAeXDOnPXuseMxvEbrNOPGNd97FGr2lWXoFmDjQT422SZk9J
LGtmCnSFpibeFbZKgPbH6aqrjrFGNVLQJPra6be1KXuNCQUgRqPUbsJoCJeRrF1U2VmDw4w76mrV
4K3W4T8PPyY42y2grThQgr8GmaWDl3p5u3RD6mZf2nsQVYCOBY3Y6IVcA6v5s/bjskzBg9Z0gGFD
DWLg1WdyTloBhEyO0XQ0tiNM3hPD2CtTdgf4xkBPsk+qUcl41nRDkPO8E8li1lmGpWZ5r83gNwxR
+9jbQNJLpiLoNeqmFhgqu5Odu812lf/c7MdZBapIguJvdURlUE0eG6t0h/xuSIO4flLW27Y9ZeNj
7dxn5bMT36jokVUYaJ3DfMaSW/2tmL8YJfXa9DnvI79Sjgow5rZvgx5Ea4w+ew/e6nu9f4y12z59
sPO7orstlr2VPbRZ2I+JqxXX4NRT6LVdZW6yuKm+c3JP0XzttOqeSl2lf0nmR03JXVqtSGputEz3
9Gyf6nd0eFmdJwX7/F9HzUuWQ7q68brvk6MeqV6JJr+ieKgrTXXs9oa/td/n4rrFblXrOzOm7Mub
hXpg8qadV1pRqA6KO5FD1P2Ih2+D8aMB7JlNjvmquNT5ttg7ZdbdGfikiZ9svrJdA5BNwYIhurLr
4CfxtaGjrutGgxdFP+f8ZClIbuFc7XFP7J2Z3o32L1vtwyye3VGpPQxj7Yy5chM0WrPPNu0Bsgag
R3XwkLJ4/XCI230LRLJ082JAWY03hfWgYmAg3tf50V79criK7es+fliB79V4o47BDOOR6GD9ymx3
Wl/a5Kl2PpP6mNq3+Y8iRh40/tK3XWaNbqesfpy6lfUlyw23Wg5WQoLUPOrgqB7q+369L4a9loXE
3G3GUR2u8F+1kbtUTwPaI06YEwwSPCXV1TjfVdaroujeNtxm2q6ON1fVMldRjzEmAPovXYr4Mnyb
J6/GTet26RAodpCtIK21kKsYX/PabzeMgK2t15vHef4x16lb0M9D/qqAKgmAhQ9tvJ9QhIrutPGz
BtCfOqVuXIP1VguV5JMJYO82u27icKm/KVUa6vOvGfaZqL/qvAouX2jm57g36rvbxSUmyVLhkr/N
klurO823Y/uSd18uyxBNUZkO3sG2hreLpfGFKb1Wt2424KhU03Xu7GN5nL6RU/ni3EwBGymt7ovP
+bNEKHOwHzSz4NupjpoYHP17v9G2qKyoNd5KGiAvh2x0yyTd6/20p0Yf6BbYAsgSlBsu4UTdRNZI
Ebn/84SISy2LflrKmL2VgHxqN69Ar5RUrURlonehlHPFyaA2c8OmENcjK+Iv++9DAIAA8C/I6hgC
G3knifPA1bTEgN6EB3aa3rOH3gPzp5suUpAfQf3ynRzuiwErthurmL0vG88ovPyhu4u+YLTIhl/N
j+axxl6eFFpQnNkBP9HE+01FiZEL1FsZTygOEjbaXT5pYXoVv8YAuf891t3tkkBWrBAe55lArmSA
V/2gUza42hVhMwD70vqhDaV32fwFbwDLPBPC2Z8Sly2lHawjHSu3xSvAnvaTvoa2tkk8iFgSSlwo
PBOV8veMOn2EZU1YR6YWoJCO5yAttas+J0j/G1kF5K2jzN1q6PWPNJ7Uvmj1LrJYcbS6BoyClx/L
GxQPH/vFdUAAizoBW9xunhgm4/A6xeB3acEVad+2VzI4OkEq9O6XcHZjpKW1TCV+CahM3WV7KDD3
O9o3jnNDZMtZMlGcxcx2mmkKm+seyJNlvFZdH0bOnmYvWhb5l+1G4LfeacXZTaLpQNpk56uXqTdh
BaaSVmLF9v/nE7KfcJbQ6QZYjWgLEekTKrFA8QtSoJgBZbu8nlDlXnaz4v+LWQXBE/WdZuxnnYlN
5sXJ6mxlj8Y5IB7D/Mh3MRDLKkbdJ6mkCAoplomSAso0BE8qyh3jqAzJlrCNPXuOTJdkxjMlkWe2
beXqpe43KvIzg8pe4YKRs3dSuZNtrcpqNPB14MWIveY7FCLvLVj/7MrUY56Yv4UW4jlBMfCNF/D9
WTqd2iLdwyfMgPfDNpdMPPS7nWyhSOibz+VwkcekkVIMG75ZdrCOiec8J2G3tx6LWzbOVn2OAqlx
CjUD1jweEgTq8SW9tl1JY0+QyAbMGRNOgQEfC72C9PO2y6+R2/pl2J7quziU7YOJHCneif+I5t7G
aapn2GeGzTi65hUqeBa7F7P8ZmdfL19xkTc5l8MlDltlt4PdQ8XVjMK+2WnqdxA/7PMEaEpAg7ws
TAQvZJ1L4z6hmvWlkxNIG8ItNMM8GK6We4ybHhgrlcxRirzXuTAugwAS+qqvBrOXovdiLIm3Py+r
IxZgY+7KYYksnywoVRLrGlsQNPsXWuWeVshKJKLNS2QiGor8KG9BCqdDQedsGAboYLqq16dedVA7
F6xMDrAK+l3pGbfFExALTmz82Wk980jCGSUhPbS/gbNoL8tW3qoIH+76n9/DR1yrzOPRYK4Mz1Mv
OznheNOieW592fbjT8bCh0zpmlwvOZpoSdBfya6FKFwA9dd2HBt9D5V3pfVo9tnIhp9s0gZRNb1W
q/ZKquj+8pcVPVIsCyNsILQ1AHvH42BV89LlOtsVLg7rE+as1AXlNttfPDVUP1nP/R19ykPZMI7Q
3ZwJ5SJ729OuMBjAQK6iRtG2QaqRIE6up+XZnA/F1viqKrn+orbKO0W52KSny0qiecMHRSe0O5UP
2yENlmfrVO2HX+nb6OK+C7G+5KfPykHWxBB6HzYsiGVa4CG/dfLOwnA9ZVM3Mi+n05dt1d2lf3S0
G2d7QF9LFg+Zb/lguuwKmSjuU40vkBnxNuG6MndwWHcAcIC0EIgEQXaHMniSuBa+bpODBdACo6rs
08qEc59WxyTc75XRrZjv8FbbV111mPQ4dotsCRuqPwAofScxYkEGwLplyMUx4MuKj+8Dc2OmZFDS
3AiX0MKmLzbhwExX/Jt2jeA7YnwfxNaAIUd9kwe1LrfF6AYbVmS9Zs6OGh6rT5fH9Fh6qBy/TNaV
+Su50p/p4W8AqyDa1g3QWmAshHCZHFlpr40llNQeUYtfzXCIgRzF8ArUHwD7td3syVkBh4+FPNQD
sbktaxwJbi2aD5qD7UMdDVHehpOSmkqsZvgB9LuxLUGLIpneYNGHvuRWYGAMF1sWskAq8IMQCjx9
Qpgn/LDvWPbAOGmh9diFuXasQL7DqHAslKPKK9tx2cZjg66jTFlByEOvF9w0wCaDd+QvUWNHBThx
UPK1re6mc9JwJK0sSxDoZqusUmMSpMyI4O/NdhliMtB5wQ6nBWDAym/0Q5rn3n9+Od5J4W5kYw6q
3fYbAEzXytswdG9brbdNiRcPR63K3TrfwjV+bQ0JfIeoVIMug4UOGSrn6MdxGVfrZM1YrJqBvLwB
rsYC0jfGlPnGGitRUjTMZKumimYmGgJYjuUuh0anqsp0yFrC3HLHr8QbvfGX82P0kk+GC5YIcGcm
vnVqSjdPfIbRN4Z56bWf/s2GyNswLueBbVxQ1mWlGjqgXKyJZp2iFu0YiDWqh76gZ6Sh5tzXqOBj
1i+7w+NP2XwDu+VX9nKf6B5a++UNiAbCNkyMq3U+NU3YxQclv22o5lqYYOlyKUC/KPa/+5ncwwlj
ep1WdC0yKbwN1WJvJjv8sLcNM+eYR27euHMHXKi/CIaQiz4mOtCmQfnXRqWN6UaixArbZnUxSXJd
g98t6xM3wjJUU8tyS0FIeieOe2HEqtWXvdY6iIQJ9apaVdxGmfuwMnN6pU31dju0o4WdlCWVmKWo
8WcbeAkbxHGgLM8vN8Zl3xazgSvQP+jbTRNh8svy6p3lx33rT0H541903QUvqndC2Xmc5RrtPCZO
jyZViAYLbQ+Lfm2VOwDBAOTU8vX5ccWefPY8AV5R/mlFD593wrk83ln6upsphG/zVXdgt966HoGm
8p2NWRe7ei/xbgI/fSYPHuC9svA/WxrFxAiBhpVr9/ZOD7Yr9bBFgYaRgwIb6Wju+M6ny2JFz5V3
YjnXPauRNc5l4YQkqfEmB+Vy4UV5ixtTNApYW0FPFRSY0kG7ZNB2jb5l3tzU9DFarWp017xpfM1K
lhdb07Gvs8aKZypTs68mfdjn0zAd1HKBr4JndcLZSVV/JSmq3bSrTm3SglOozJzbpjCAPrMYpgRu
RFSAeKcdFzLwSmirZGUfsfXJ/e91V8VTHMCc/++az4wOqOSyCFKrd0I5p2lRpXSMHE4zK/R947yC
79mLSeFVaoTOnowfRWw3Djy0g2fBh4qHo3e0WWrYzeJsaI4Zu2w+XLaR/+fy/xHB+Z1oKU3ViZlC
4O7piau27jC4bNCUgZquClyRZ5wkQoXODv3x/9OLC7pNMyyRZWcOVniBPbkhO02DxFdUD5B4bDxP
348E44gA+PRjVZKsyc6UczxlYm8qjW0jpIrfK9hImonERqRnyrmXfo77KNKV33UV8gu8iGESJoOr
7aLv3f26T2U6iXI0tO/+7zw/1AGIspp0gU5ZslPzPuhXAE80RGYrQjEWpFgAuKA6P5PV9oa9jKVi
MISLvd26ax2Mn4Fj2AMGNyrRrPObVzkGgdhbn4llX/QsVOhjUZbdkFrhRILuUIXljjSuA0DoJSCT
+y9IPdj3+ZAZoa5BdEcjeJ9yflMv2z4jTedAz+y0elPm6rvuujhVjdu/Ls/NlXIzlp6mAH+t86rd
30wX2caZfM6zJWtnK2WBc2YzVCwzs0Hnvbi/p7bGT+hXFrM80RJG5DOpnGtrVIoAAZxK7LrTl/LB
CdPXxKe3SP1uVz/9QvbNT+tWk9iU0J+eCeW+rZKPTqwtUFWz+nCK8l2yxRjOUP2BOvu6qCTiRBWz
d0fLpeD6pgy9HUUs3cc/sYfuftuBxTwOJncOG4CM3yWAi2E1u+V21QOVHuVvVKH7O1Oa87lpbmlY
vFqcsOzXJ6OnoPqrdwUWxT1AkSZunFS3ZtPLSHeFUikwi1E613F5OacbOVUWda1mIpiUnZvHyUmv
xodO6XJfjaegyxNQHCXWUeLrhU4DdQ90WrCMCvri97d3tWZ7qaZYCYc+KG97t7nLFGyFxrv6urJc
7etykwJJoZQ0eSRS38ZLz3xGZzllOcVQNlVOSmJ4/aT4JJZxUgljyR/d3h6XZ1Jos9mUNNCNoloW
29/n5cfl0xNejzMBnCcYdbsqpiqKwq7Vg36q3Cgd3LYFCvh0osvLZWGyM+McgOkM1jRUJAozutfy
TxGeHMr+sgjZgXHXfVE2o3SKVgknSl0VJPLa58sCZDqwv599Eby6m1yzMMzTjZ0V1i3BxFhSTq6i
L21wWZTs23C3OKKI89OgmmEHnKEZEAuRkvsdAJbK+Uijh8vChM75zBC4y4vF8n7RW+hltK2bjD+3
/pva5l4iJeJlFvUh9p0JYl7k7ADTIlP10kT3qUMFWvP73QIcvdbvr9swDjVZIsgi6SVpnHPYiN5m
nYprqjfmsZ/rp7yKE49GWIkHsuRhMYbGbez+qpuGvTpn+9psJM8IJuHDL3AMvPIxII0aF2cwcYs6
6VR1Stj1OWa71C4L5zS+dQznRzYrR62wV28x9YdRmWWYTsJveiaaMyCzUxQwF+AyRJMZ1PmPOVp2
dV16DWhTLluPaJreRoXnHy0588mHSa/KulDCuSXRS+7o5BAv2rCP8qn/MtZl5No1RiSn2kQn3BqX
XaRX1u7yjxBdTRTaUANHi87W+WZROeRzphOcdF+iH4X55dE+6HokUVX0PYmt472kov6rveXmZ/Y7
1FU5tHqjhEVJv9cECGi59l1fyyd1rPfwP7vUpH5kan+jHDZYDYpKqWV/WCIwNYKl+hFRzj5My49h
zd0+Nf3LJygyGHTZ0JixiWZbPEqIyko464bnoJmv991Kwei8L4oRgECqbHJI+Lo+k8VviU2q1hol
CjTIQZ0CeGOAR0R+5qc7RueqEnA5ZzfSppDIHZgaA6x4K6fzmBVToXU1LZDpm+7qKZgh2vbksILc
HVQTkkgkvBKmhs1VzIIgGeLLn429VUvcQFaraEc6JkEZYXbX/FzYo5sDq4+0jTdolatlslKf6CKY
qLxiDRjSPyyRmrFlKLOaRSGh6+IPU/bFzuqXKVpkfQmZIC7aFiOxlbiroWIx/TQa9XNLwD1sqeXz
ZbuUyWF/P7tzWjtYY4Mtf+BGqbOrqhiqXevqZA5NL7ndb+0b3l2fnx3nM6vajtCEyODIvO7aqd38
Krsrf9qGuzauea950238PQmKn1rlpRItRbnLuWj6XkulVGuQtCJWrY3lb3odpEC5v3yQIhEYXUBX
FPTcFpzlexHDRpfaauEije4THbHnvMgqBcJ+x7kI7gDTau3NYWFeGFSjKxoO2V21rw8MzULGPS8C
LMFTQ8W4Du4z0KC4hLLT7SZSkkEJ61/2zvC7ym3whcYQLQUPQLlBlHn9p+wYedLJUeFBnknmLD9S
OnUeImhZb6s/x1vuG5hUCC5/LZHZn6vHfa0WfLNT2iJ+l9FzrO7gMN1eOkssimeofWB9Eo1jDZN5
nEkMhqH0LeKZTh/L/qE1rhL9l9bfdKybGhWhKTHBD0rB6WMtGdtbKhqaH5oBpm2toKpAIMtVTCuP
oHBIrrtOdnQfIhmTgh16VmHRkXpxlpENmalN7YzvMwLvqqhcGr0swLPpm1aij1CSQ7DtgxF3AqrC
9+dXtG3WKjOzQbMP6Lj5rYN9jMj0llVWtxGJMpBEslTSUD+MT6zOnG7gv0QqWUyuEX9LKfG65CWa
UokXlAnicvRxaxrDqXB6lQNMV8VobrY+xjOkAf6zVfeSE2R+7Z3Lxbc6V4uzwDYdC6tnTgnpANAV
lKIP83UaTrViWX6T59rN1C2xJC0XqcjYqtHbRsr4ITpnZZRafbcqoUayvVpviUvt9Uqp6rAky+vl
e8yOi1eQ5VNIqwzBCsQ6dBbNGxyn1txHoJizAS2hnHSs/zul4QFH7y8O1IQpwiUSNjPA+Q0snFWa
yeQ13aGJY8/C6sUGaKbRAk4xllcua/fBFeLzYdrc0VGKwAg4PxABPKaqIkaPmJI+TNpXE0MufyEA
eRQqlqgrfdj4NBalnUrgz4QaSllBPy4YPENeL6kjiQwCmZqF7NqwGKbJ+3tspI2xoeeEQ2tLjCOX
Srrfpq0/RWVS3prGPN1f1krkBykgVHB2rFXPjz2gVYql3GzB42wtj/k4Hc0KnDbGLIFHEn2dczH6
e7XWOVFXW4EYPa13cVtd0bF+uKyJ6OSoRjRNMzGj8qEAV2GmLEkKCk20Nsjj1lUKx40Nxk5tBJdF
ibWhJsGpGdiu5FIkO17ytiMQpTansX0tqm//3f+fc3yG0yfRbBD8/8fsWlnmfd1PktMSfncQPWEV
XEMI5ONFb9qDoTUWRKxdmGT6qdvyn1WpVJJrKZQDYCPWYcC8Hf9gLOOimPK+pqGyan7jfNdncz/J
sB4/JA+4+xTLoPgYmNwx+LmkFAv0g7GYUGb4btYorpOdHoXVpLjLHKH2/aKk6+7yJxJFC1tFs1K3
bcAg8s4tV+K5XMaGIku+Ku1HI2oOtvHkqKj4LrICiugM2YAbJurYuBfv2tZGT+Zu7WiIqpHbV8du
wUQNAFYvayQyatu04bOwygv3w37F2evG1Is6AWo0KLqnztuwx9nLWtlCPc4ksBt8JkGJo3jM4UfD
pbojbPin/WQZXy9rIfICCHFMEQs9LT4XN8FNn8cqczT5Fqh6d9Xlw37qVcztbOFlUcIDAwiAQ2By
GBpjr/wzdagyK3VVb0q41sOXJkJ7JQaq6WUZQnUwqooxQ0wwIUN4L6MsWwbuUdAQ6PendaFHXY1u
B0wxKMYsKyl9nMrFNcIgEPA9sK7oGLxPWFSyjFkJm84O9W10010nxKsfNBdsOxlgJV0s1n4dntbI
7e8qz/GjrxIL/NgBffsBjoVsgQLjgJ9/jhUrzRI85sN6if2hKHaZopO7trV/AnITffJx6NzRLD53
wDZ3x1zZ3KyeHsbMlDl44e3G1O7//RD9/bHXqZNv+uxgcwWLmr0eH1JAf8XZTTQUvpX/VaLrIJd2
UALGHCvvJOmQRtith//Sq53TF6jMpt6MDasM/75sTyKbdVQYrQWQDHh/zp700rJqLP8B16QudxSL
zWktq96JnPG5CC54Rc1aGNoCb6Vun536Geib7ph9tkBPX8FksRAbZLkkXooy23ORXNLUAYu0SUuI
7LLeq5TRHbZvdl5jb1737P5UrxJ5olt5Ju/tIp3d/DkvJzL2kAeYE3/I812p3FQUxbzx5+XP9Xbl
+JzdAdMG3t8Oasl8ZNPbmSp5gis5e8pdus+DBig0u+WNBadr3Tj8jxuKuIIOrj+FP0M1g88/h4lU
VHfgP4tODZLxlDtb2IwyrkGhGWIOFVVyDUtOvJdW5ygGQR/LCv6HtC9rjhNZt/0rHf3OviTJeOLs
/cBQ1CCpJJVkyXohbFlO5mRISODX34W7b7dEVYjT90RHdIRDthKSHL5hDUryBPThLrL/uU/J/CYQ
vviFbECMtljqdYO8O256CB9ea5CK4i8DDELKexOdll/20IZXAOv7MgB8cP/5V7twz9kq1KJ0gjP0
XJLYUUop6gQj59HkZ+hy9PmBZ6usmLVh5lX6bhU6peWAlIm93Pj63klcCSlV01NUV7lXd/YxBZwB
mli/4NiG2x1Evemvtaf/man62rMsJlsoxcTlhGfJSe1JA9azw2FsV+HT87m72A5gns31ZPxvVpn8
+Mpc6yWNxpSFIuusq5Glyo+Sqv11YefdlZp39r4E2zFQlbG91RJdC4mdN/fmWKh+0upq+Pl3vnRf
oYVECYFM08zwWJw7FoQYeu7grZ3iBTZZPquvCP9S67prj9C2gMGScTNNcJAy7SDKifv58OcgD0DW
kCZaFNvIcc5WeEKlmjh6B1xFAETpYxcmd60X7SDjwB7E3hbhBBXwGehZgYlcevZLu1+DuF347jPR
g+A/EwH4MgzmokpNVuERWKLcRClzZS13GSvXIoMzUglelVIkdri2VAMthY8fPq0UDYG9NYcm0CoB
5zqBpfwsk7XWm7n0Qu8HWmwqlUdmXYt5oEj3TFK7vK7c6J/D8Rfvs9gvLRUlQmETwqWFvErq6KXN
q63dAevFlSAmAuQc9Vsp4Fw6TOk2dpLd52vnwg32YT4Xl3Svti3PKhxRMhZ3soxupGZsU8YB7UC3
4X831mKXJLnWNV2OKR2gglFawtXs46A0CD3WRrr88aA3ieoMYvJluZXhVoP1aslCCHO1d1MniD9q
Eb217dWU89LNjBn8e6z5int3+lKh9nYn8VYzXt8EeC3mOyfooFBneNA+ZJuOr22Cs7bhvGgsato4
azTLWDpvdaRA0NHHLGxSffoZazC1VfVsDHKbsi2tM6jFtNzZyrhl16ll9T5K9f2dwUpnrRZ27tT3
61HAZ0PBDaSSJSNHOAp1HIBbNjaq5w/KcwUqO/RTwfXqnvt9ddBvZ+OPyE3dAh0XhbrKA1u1xroQ
9oHEh4EgnafjMRabqNIyNDs0BYXoJGufqjTLfacsO5/oSb+1uVAfdYeWbhKpaz7ol78+RBBnFiOk
nJddVZqX5jjxgoVRg9gvZgp/tmvi7MhgQHNHMO2+TKo0gUSJ5jRuaqRgwMip2vVWJ6Fny819q0TT
WtvwUgaHh/n7sRaLMimttrU4PotwXPUn8Wuv3zqPgvtG6pVbigtB38xChuMBqlTDV42t0vLPG+pY
GajDIIV0UIpBteLjvsg7FO0V7E3QbXo/U27U1oV9464KytrTnJ2AeotbemvH9uqwc+TwbjsaXTlo
LXMQgFyZ+576EOPze7Dvhm/iJbs1vCpcI1deOmzevyj9OCIUAJnd88gCwHo6ioFdDWqCatpabWtt
mMUndaBnVfTgIm5U6DaV1S13Xqz49fMT+tJGAuMNrTfcr8CTLDZS3ZSJnhnprI8/bPT+qNs/nQZa
TMrVlIdjttLzmJ94GcS9H21x95gJG7neqSxM4Dv1w+RMPw2V3m0+f6eL8/bunRa3Di1RIInrBCot
SX41psJN+/Rq6Ffe5dI9+u5dloZueSKrWGEYhbTDdkiVQ9JXh8zJg7zUnz5/oZVpWypYWa1KxQTr
xZC1dn2lCAVAJnVUrH9eqcfG/WstmIuN1BRjWtM0Bjlad46qCo1qAHc/f5OLgSuaKNDTxS02sxI/
bh0iwNYZCqhSayF0UBDj7OAhWbqG6hpPsZ/BeUyHpI3bh8nXcTc9QkBtlk7+/CHOCXfzQQUpfrSd
LALxwsVBNUAxsC44XlQxt+Z+2tXwsHT00Mig99qKoAzKkFYuO62RWS8e0u8HXsywgAJ/hfqltame
ZyZ49+jMhySDcB7kQ2eJ6qiB1WF8R77VpwS6QY1cCcgurqR3b744ubD/7TZDRR3szE0B2SfL/BMw
/H9eh/9ib/z2j93c/ue/8edXXo1NwmKx+ON/jtVbeRLN25u4/lb99/xP//qrH//hf66T14a3/KdY
/q0P/wi//8/x/W/i24c/BKVIxHjXvTXj/Vvb5eLXAHjS+W/+T3/429uv3/IwVm///v2VdyBc4rex
hJe///mj3Y9//46A5906m3//nz+8+Vbg3z10Tdb+9q388Zv3LXnl7W+7Nsef2rNf8fatFf/+XbHI
v0CShzS7BmYutIHmjFa+/fEj7V+4RefGMExW53QXPyphXRPjIci/UBECqAB7B1hH28Aztbz780eo
daAPCiHcWdTBMX7/f5Px4bP9/Rl/K7viliewgcAvXi6VWZcUhSAKZjSk5M6UyaIaRRSaCCtQ0Ejr
pgcGDZC+gx5jH3k5a8OxLdHTfZjqrazzbZk8DE0KL6LXidW+qfSPlD50bbRLJgYMpnQjp/Lb6a3u
v9B4TSLuLCZbPutiXykdEHeEozer7tXcnaWbMw8CGjfOnsFeL1ml4K8OuNhHmC6D5zgegzZwXiVi
qwCiKNDy79sNgxL6uvr22cH56xVh2YePMYdXy0IxurWkL1ppBcJPe0R44jl+aCDJ4nDf9GfHYbmT
x2mf3kSvM7cbE+69W81/LpD3C+LyO//9BMaC4mn3plrXiPzRmk6CKa5cwRTUNx6G9kGPtkKYfl9f
CUBcSPNmJWkINNn/1yNgdes4uvHGywgTpNasYSj+BVBYN9rK1TPL41MFC4cB1g2i/cK4eJoaxVV0
5z4zr8exMlxwjL98PhVzUPQ+jJm/BYHzH/Sf0XY8Q1SrsJAAPHfC1shBFbfVQC/hhgWTA5agtbXq
p3AGCVyON4ci7yJcVdEUfdQw3qxipAYGtJHd5GUuBkPRNFRgroByX3/NVoWnl5HUr4Eh+ID+vQr4
w7IGDRlhRuPcsAK9/jEW36Xxs9FPn8/lHIydzeW7IRbvpsAOquDMtAKnfXa4GhblCIx664E9HaTt
mw7j47ZfM6/9FZydjWqg4wBnF4gDLPPpieQqtP0tK2j6bpu3qd/WEHClo3jJ9SR3uekc2+alnrpg
KO0gi9VdmR/b/Ik2dYjqotdUEkjaZNPCjtniD5F8GAb9izIZmo+rJnHbboKsJ+86xBN54Rlt8aqP
zU6xTU/q+mMvXicSbSatcsva8QZ9Y0cNlF6bIE+LnTo+CfNJymFPZN24uW0foBQP0UtC7+XY3KpT
prja1B8nRXlRreG6VKpvShzfSd3e6voUZDUka2W27TJ2kiz+mRgAJgrdXlGWuHgmzTJUqEHC7ANK
Ah/XZSLFxHmtWQEoBjeyzoLMhj6SgSeGYUym7OQUuTIGg7GLj9D2DljTAgFQHNOa7dIGtdKBPViJ
uMtSJ6i1+0xDqF4VayHnpRWmYfVCNBof+qyHngqToYSJs7rWKq9GcMl0fDyt3ZqoEOjoFXXZrcPU
yY34TdW0ngD6cIL4MX0tQEcqIPfUlL46AU/XnDjegohx3woYm2gg1qPYnSfdYw+oXV9DklcPm7Ff
CdouHTeoX6GtMEfNZ+352NEzBZozcFLKTkRCrvPatPFAMB7P1zAbZ8n0vOPfj7XYjnmvF63RYaz+
Vd03MKqOfceDSLAFsVyUD7ady75/fgCcYWjnIYHdgVjhTNw7c5VPZZKpgCZYAe1cgPHDP4yHWq94
mxmwmQGSduNVqy7ZxhwULM8AtEEBTUFEBSGdxeolZBhEjGpbwIZm06XHus9dLcEhPiXbboQtDWLX
gfu9DfZB9UjSe4imXTW6ubfbF5DKA0NNg6Qh2x5tHqsdr+REg0mNho0qH2lMXaKEVlF5yVj5SeyE
k7S3EL5yW5G6nVW5cFOBId0jndSDBkWYbmrhk9nGilsmVupKlW/MWLu2q8pNh/znBDnuBCdJDFmO
pCMAeJrGfNWgmlPV/jB134VKtitf5sIMaSo0lgBAAWzwrGUc63J0OkqiYGbpTj5sXUCgcWE5H3I/
O8YrCfUZXwELAcOh9Q7iKKRqlrdNzXDm0w6SESZksVEiDyuHewka4cBunlLykFbxnWN1B8XoVzyh
jAvB7oehF8teFLQgsoxRxR3Tve7A4WAqEUjMkutJf+eMP4vM+moP4iHq+E2Deq9Vpds8TnbR8A3h
0JZWpVdmxO0E9dmobgbhHOCiEkZ5uc0npHK6BTCfCrkRA8Lqvd+DPTNp+8yRm14eSYZcNy/CLteD
itAg1vmPUW+Q+86E2R4anpQyDz40k2vb1XXc0G0k2NYQ/b5I89AYsMpyax+VjY+eV9l9kcrRBK+t
LFZOInLhLAXmHE1pCMbg0l7uGTrEdsFVNYKENcreY+ETWgaD04Xa2Hi5JvYKgQN83O/zSoPE+UlV
E9T8FZdz9CYlD2gDBm40w3OGK3i5BysLdlkmn1cQkJPQsgGgAo2AOZ55Fygpmt05QqPwnYOmQ83M
I6QfPJj1SNekN9o0bOuJH/V6vOnALHLUFUbuvEgWB8qH0ReLiGcR/AU6jI4bhA9BVr008V35Twmm
v95x5kYhJSMWSjEf33EcKq7L2IwC2KvcAR8je74CRL30kaGNByMVlNhtKIx9HCGDq4tIC90O9BDN
hW0WShRlmnDVDP5CdDlr8P01znz8vPtaspJaj0JqFPC+cJOniBrPrdHCTmDy9cbY5PxN7Wqv6XbC
uVLJsEnH/lB1rwMY7Z+vm8sPApQi2n8AKi6nlDsZqYQyOYEgptdFP1TwxNs6/HyQC7c43vavQZbp
E+C9OicmBolby48LkGjhZVQ7P5Pkm+hXTu5Lxxl4V3OPBmKeZyqe0TBUKAJhm+bpfVk+G/kaLvFX
u3251t+NsNTjKKphGIuYYcogrUV6F2pKMD+ePMzcHyZvEk4DfCdgrFd9mQJtCxxe8kN4qPOlsMX+
fGovvi5gY6DVofKBIsjHhVQTpTc4QrCgJ/UG1wiopiuh7lm/f951gHVoc8trbkUv9oQoi0E16tLB
VVjbHvyaoG5oniR3qSeg4bKWbF9ake+HW2yNrlcnmBdjuCyfIFGjbJs8cjXyTyvl81vhIEc6DZz+
OYxg7M1WcYoe1x4+Yda+tMp3NOJXdheMWTD/y8XyfphF2b8DvlQmY+MESQmXD+N6Um9Usz85LD/V
kt3VDjy2otEVxlPdN5tB5bsmnVyqN25vAhJXyNDQa5+MuHLS3Ldxn+acXFeas5k64hbJc25AnCCr
nywpD71RWi4VYF6hA/hUFerGTHvLU3sZRi033FqIu7GjQFBZ9itw+PA/ATnHfKKkPiYsgl1KPLly
zkTj3pOigmLmMEESFTYctmF4KiNumas7J56eqFq4pFJcUsPfvOe+gIRcSgufVezQOPnONF/V8XmU
fGPQag4WlZNlQcbViAMo+T7XReWDwlW7NmxgFEsJxy4PFALPD24k+x4mBH1CbjJYytRVFxQlhRBd
f6iHei7+H6shvkE51zUSdjVVgIW2+rZzyg3YkKjDFfyGDvpbnNVbVJR8CV8X/U2JXm2C/MdIXQKj
FRrr/qxrV4p8p2uZn1vTCvv90pkHIOVc7Qc1G7zXjxuzAT1SFgxWgXNTPoVYpGyRSmBJN2Z13zX/
vJQwH0nIRVHaB41isUejsmpxxFKcsBHiY8G8CU7MsfzBqtRPp1A6T1P/9fOT5+LKtqA1Aowu6rVL
VFKMglSrWnEUlNZrYj0N+SlGzvj5GGeu8792KfgGJhyjcF+irvvhnuSUoZ5a4eZIoGftKYrxlRmD
jzTUJcC5U4SdpppDmSx2BwfyCWx8yMbMH6vaLcyfAtTf8nsC8CDqriuBwlkj5Y8nA5FupvramPuP
T6bRQkin7xyUQcmGHYptx73pSfHA8vGgjbqjjzqYkGuXjzkvm+V5MnPQZyI1or1lotBDQpwA2O0E
kWV4DAWjMnfuW8gqtDx3da2lblzXr1pNbvMCPwBaDooiMKSiEHus2SEjW5q3fpN+U1IDeRi5LkW1
cdirjUZ1pDOXCeISNfELYmwTA5G94wRlX+QulV2gMGiUNEaQ1BWcfTQvt3lI1OgKlmKoVDG3TvJH
w6l+TiQJku7Y4a/2ybHII8929pEp92U5eBwWSoleBnp1SnDCoMDkqs2dUlX7xkoCUeS3g0Q2WZAd
LfQtFw+tQd0eDYuVtXUhZEVlZIYx4HwGp3+xtArSzIgCA8EkeckbzRudZq+AtGUma5D5+Yw/+2ao
i4MQAnVAGJ58XCqTA/QKlqwTwIyoiJ97HZphvX3IncnL89eYrVHQLwWx4EygtoA0Bf9fjIe01Tar
+eiRkNLSnHKbcOVxUh8m2sIMTb8fJlhYKsrKEXQpEkEUieMHkMBzUp+Zil7VWesEI0M9D2Y1Sr+G
dPqFkF3OJBSebHTrcXGf+RmVXZqkrYkxel3x+uiuAys3z156fRulpzhvn9JqmxS89OoMa1nPQaOt
J9hniUQem11f9q2XNwMIMl2ygUkvDUj9s0W3VwMYt2DdoTPTQIFtnNHdk3Lc9GW3sRuJBRq/dAhb
pYXyZkK9zw85Tb10VyCnmavMM6lmaeid1XqjJS1xgiFRH1Oluh572Kr1Uecq3Hh0Unonp0lsmqF9
QpnVcdtJteH9ZnN3YvGhpC3UGGuBwniHPlQqbZ9EZWhPKYQ3zRMYB4F0XniZARgU3+Sy9TOue6k2
IsvJWju0OgZBuXwKUhvC5HX5g+W7rIGTjMr7oGTmqZtumbSBVo7cfpJ+3CeBOWZX6CW+tWQ42QLN
H0tusirbqIMW5qb0cYt/Gcqq9GtO9pJAFDr9zqNdC1NrM7qDL9nWLCEpOxD4D3bRZGwMKW6SdLoq
kixoa7Pw+1xWgV7AXy3r6ZZbeOq4CPoSRQbF8Rvgw11qTV5mXkGZfqCan0Ya5A8K3Hcwq9XaMqwY
8VMdLl5TvUkiTII17XNN7iYDll4IsqYGPJmi89RYutWgepbWnUY6BQps3vQBiTPL9I3SNtcJTMlk
fUyN77ID0LSlh6Sqg7EC4HX6ljaDO2AZalnjORPcFNUGlQrpivyuShx4IYwwWtFvgWmHN2d5o43q
HloidKMUjRJCwehWH7MTwBSvxRRFrlCZx9G5tBI4zjmpB22HL5KXd0nVPEUm8FTcOcJ48ElM8LjD
r4TYp1XeJFr3ZSyKaQN4BDzu5fhsOHCuY5n2g6TqC7eRoDQT/V4ZEffzzrjR1SZ3RzOXOOtjzBox
Dk2EcKgj5nNPgBDX2pcql9G2tVABq/sj5Hkeap5vzDbP4YeGe000hl83MvW1HDUYbkXwtONt6Q2d
cd21xKtyaDdE+saK210eozxc9vf6MD4La7ibaHyjI6y1hgIxqX0t8+Yq6gAIIEVYJmwLx7yN3oh9
aybXvUmvgJusfGQgh5S2G+4Md4R0dw1vvsQm+UpkfpsoctNSGCNSS5NuNg6FV9JuP2XxV9vK000t
2EpWdOmMRY/ans8hFdWCRd7VRHDNjVTUB9kN22b75iA3JNAPawivMx3nOcx4P84if4AraE/SBuN0
FZJMeleV9CfJOswAbvQ6zdAPdUBNImo42NG+Ftd292A2/KluxRPR2KEf6H0mhnvSa7c9G31dP1W8
u89G52WqZrI8q+5FUX5tixIrQuSpNzJdc6FGCddFeOt9ftTNN8/i/KYoUs0kHOSs6Et8vAnjlDoV
VSXO7/hej4CZlzeErkB5Lo5B5/QfbK5zRqxCx5q2A0zSYPl+DWvyLQgZXm51/zzxBs8BlhXIi625
lv7xVVq7SKZ6sOygyBLQs+6RzaxM1qXuwIch5jX4rkhkztoGRQaTwx7e6rC1TNNNf9Rql4f6LNwc
uV0TNI8F8ZLTWhJ+YXm/H9peNLxZOeTAFIBUoDSALZaPrO9wqZb913IoH0sj2hvghGliWmP+rb3z
sgAnGqcYdI5qtFVvtRgaJg4wttjNW4l9nW+6V9OdAhHmoXb/+dK8EL58eGPt42QbvCDAt6Lyp/UU
V8NV2z19PsClOsqHERaLv6otq8wLjopDAaqpbgZJ/sOmg5dkr62F4z7eSHufDHLXFzdFJDf/y+Hn
CXi3mkbFNgYtR9kquhY755DdxZs/MGcZwoxVmMivevPZVv97fywTFTD6oV3VYAURjk5vVXmZXZ4m
A6Jztrpt2G0ydRAjLvKAligDEIGWHlrGhl4ckim7LRAXGH10TODXOpqokeBmiQtxp4LmFgn+XEzp
nSb1o5ncZ0zbZlq5I02+ZVF6tGV+IMNT7dieame3+pC9ppNVeWCVq7j3T0bHbhsrv0J5CKayDpxi
c0+Per9pLN+qh5Xg7lee/9k8LCrjpqGQ0eioHQh92JTk+1SrsO8VQV/DVTrfj525MVUYoiZosrZH
Ed20wO9//ukvn4h/HVX24q4iesaMYv4UGSdhU1WIniO4PazZg1weBqgunO/IdJYdCJ2ICk0SFO6E
0qCvH7aOCXvYn5+/y6WsDdK9uHNBhjpn8MP5JLKbdnACtSEBCOJuTZvAEgUiuLW79xL2hEJVBlcV
kGrnLP62gzy6HHD3ateQTYfPCQtqZasAXjUESB1+zgCrPGyZu1Y7ujwyFDcgT4wMFfo2H/eq3TVj
IlGNDYxjFM7u48k18aGEgZZ05iUdRNqYh1pYTVZNRy7O72zWAYgRKI9LIKyllIPoOFosEy9vJnQ+
oMfg9F8HsuaTefE4REkH5F/AUCigt4t3ZDwG0A75dz8Z/oQNQvU3ZvYeCrOBpKPnDBMMiFu3U59o
8Z04b58vpD+yquXOfPcAyzo+hTfa1IJZFyBPbVtkiWNhPUwauaKVjY5449OyDePEeFEYupb5Iemm
oOqcK0Op76CMhboazKgH8zof9UdUIA+MGptUgze9oEdSDnvmgA4XDb4J0Mw0TsfETE7mpF0Tmh1B
tvKM7LHMDF9IZQcBD2/MEwglRa5B1QM6wV7Z9w/aJK6U/KFNppNMxA3NHd/s0QlvjdepL19653bM
9DuLwtlZ5LDUdgrXTirfbtCNgA+u1yQ69YrqwZH63jIzcBAy8SNjUOwntZ84HFXmAihcM8PwdESd
1cxQ4IEiZ0S2XdSGSj7e9WK4SZr8ORZmoCnjJtJhWFxUFNYABvkeGc0GkrVeOTV+2umnbHxVCXAl
xnDdmO1Wq7g/Gkie4Ss91vuWR9IrK35DNBGoovfrRMfhTXwnPnXVq1KifRmloaE2V9NoegZgEbI3
fL1I7wjbRdoexp+edJqAqFlYqgAqZ8Xd5Cg3U2yc4ARzU/EaQlpiDpdzf0hvczl6icJCwF6vs2pr
DWgpxI1nxbDtMfAje9oD6XVUgbON0vk+slyhMLT6IzCAuSMxpxlaziDrbrN6pKiYcWDD6yiAcY7b
wlBSy6+S5CrVilARxW3e8pPDR9exv9JR36WF87MRGlrjaZAWxim2DbdSNb9Wx9uWk0eRjuWmhY/R
MD3aWodGkQ5vwO7Otth34B0PpW2HWRlvRMQ7t67wNPGUHnNaK6EkOL95Z4FRk0JPm9gnwMvTPecW
jkKhfjfSEp1gcEHG72rBnkkyVC7ty6s43YGGfF3Ax1t7GzsZdNrgjsouaeDEkZtBORmumdwq41ud
AFLIg3qqPTOqPBSTM4nV0XFAIQ5Vr+x5nW4LnnpmDqGEtqxPUweVGyMGkCkN0xYMLQ1fSKPV3Onw
J5L6srVvBniO4ny5lYb9za4eKqhVM5gMW3BjZ6xzDZJ4bPzRKOhmVcQF8etFqUIs7ENBn6oUrXMI
40bZt7q5AzIwBOjEVRIAR4xDVKkB14RfcH3D028FYrikEAYYOMazFYuvDhtuclEEiolOBuhkRq0h
G4JItdntlOrEYYpR668ya/Z5Vh2Qwj/1tfKGjsujEksPB8tV1XyptNRTNNN3ErhgJHiwtvS1Yno0
Mn1XMvaAGkRgGuI1w5GhZOktwXTGaPvlXeenhnmdqLiqBrMO7NwIW9q6E/JpkW0USfctWGWEA9HC
hyMtH9QcyLVOqx5jqW44gbZ2etBptKnQwuhg3xPZbEONB5ic1YhXW80dnTgcB/M0GNOpYeP9CH8H
UfI2GGoFOg6WdhgifZeZiQ/gy6bAPNbZs2zJy2g418bYe2BxuUU53U4R5NKp4wF849LUuQVEcies
7Kme0gA5ZaAZ6UGO0Z2qsStkcfh+lZ+K2dSoSK86Ib6ytL6nkHs3Y/itkxq662n2XCt52DCyT6M+
yFI9nPv4hTKhN4oeAo2hKJk0d0Vt7BWB3oXT8qOw9cdBeZVtdjBMu/Apq/f1SJ7yhj2ZTXqTKuyO
dDS0C+n3qXEr9ehIh96LG+h9EueUNd/HYnQtVT6YufLWJ/Q21fWAZC8crbHcRPksMSNUzQzuRta1
YOkXbsiQUX5jxNMtmh6bxuw3KSUgBZkguPAfZu6ETdxuHetxAOnL1Xuk5UKxdkoHexXnpajlq50j
lc5QD0OAW9EDXKl8RkEMlNNumis2NcAfYy0PNeu2poi2psTp26nXkxH/iLRoB1ggrIhaN+eAXsrS
bToLBFkTwvnjAX0MWJWiP6i5fQbYXp34utNs6JjDwgXduPRlqFCAcmwB9GOxy+wHjdnYocgVhwa9
NJgcofVeadhZTXVSSbnVnee0jg6aPWMU9TuFpc9J+1pazZ0oNb/ryc5ov/dFfYpLZUfjxCvSwUXI
7iupjvIk+9rnuHnS0vStUvWVHhAe2gVMRW6Rp2jrxdiMaFgOFGTsHwRBb21i1bdRUBc6pgFdE1l/
jWh2RYbscS6kNRHftOIbuqL7OHo0cxFY8IAZ1XEDTRjkoCM2fApycuJW5qlMcXyIeEMdJdCtyGca
fepI5nfV6MMJ2wX0YIcD3U9kfZ2Uj1n13Ca2G2uAII2OJ6Y2yGtsi+ue6X4xUp+oFZbStC+pfeLZ
8IadOhV0m8BCJSrofWqVykqWfynvnNUaoO5L5wbXIiuEjCVPRaJD9cx8QK1uXJPov1Bbpu9//yLt
s1vOrAl8/SCS97UAvrfFYo++WGMRyGoNhXQpBXg/2PzzdzmmoubMSjO8TAyh5OKhmY7mGhxhbb4W
+ZScLKsYIyCNUvu70p3abq0cfzaADmUwQPBm5N8Mq1jEpY6hjFmnYADDUNBHrzwjXgk9z7uaH4dw
FtUVHAxS4wWG6HvIZNTWgak6JJFZF2RgluQU8RNR/EaywDCxqU3qVsjbK/ZighRWdCgbFNqpkeYX
XVHWEtZfhmAfwuLFwy0am4gY9UFH2xXHAX9Nu/TBUCXUXBHB+kLhyjbvKZrstH1AhuIJhEOVNTxG
oFBmRelxEm2NnOyqqLoGTcAlowrQ214FjJ2k/cFobU8zc1xlNlDjoIpML3GBDoBae1QchQMdahu/
tLqaasNNCunCmc2ZvpoZ/NEmr2DsOokNoFRPacZcixiuhX3dD0jgrQ4QBcXtwQ5vnPabU2tA786V
DfqTKjumDIPbW3GKYstDrO1aCcU/oNQF21RU+iWKaqL5IhFwTLLb6ihE1Nqtav7Qcpg8ip3V/9I3
i4Y+wM0RTC0PubT8HtDMWoV2axV5elLvUgjvKG3lO0MWok92VB2Ir0iZeS2DobUCEnI73NC4Brif
hlE2ABfbuxDvC+Jm8PIRYQhRg8+znAuLGSkOzDo1gKetMzSUCldtkqfz6ZKdbONhhE7J5wOc8fog
p6QBCA8yIUB5522/3hlTW00tbBcX6CCCiG7XhYBhcB0uPhWs5RnE4cAL0q44C+EKGip+vvIMF14S
SF3I9qCDpkIcZLFj8ynV2pRHbDMDVXLyMJB/KrOJl5zrDTo079DphyHnx3ONZpOqNTpGsFT00bty
T3nlfz6RFyufGsr2kNqEeqi2LLnKrqIJ7kb0o7tHRSkeB2bCqCB3FZWjFKYDaXOj92nAK/6CqrcH
GzdUxhqAhOFLkZZbsDnWnuhC3xqcgb+faHESwK5cc2SHEnf9M35AUhftZSivWVB4uiuC9Kb4Kq+i
4+iL0Np9PhkX7xGAIw0o/QP8sWSp9gaLnRjmqAFpWhTlMpfWT9B8WFk32lxG+XDUQcIAUNm/hlmU
WUpJmwJEWTRxECWe7FANrKd+J5CHu/xGD2ZL3d4rC58/lIPffNFcBKurldLz22DxFIsIoIQ6WVVE
gPAhHTeO6MduyAHaFfFp7FD5zjwr1JBCGoGBclMU2HzliDgTDUeL6cMszNvr3aVt/V/2zmM5bm1t
z7fi8hzHyGGK1IFs5iROUCIpIueMq/cDnb3/TTZp9fk98sAjlYpkr8bCCl94A/jpKkiIEOb9WuSa
th1cYG0P9N89VVL7rp31aaz1xX8YqygzKUhTxpqCrHQkI68P0jQ+qmV/N4RXmYVmlSEdIA89J8q0
q6TsuRKlJ8yNIlse+9HtDbIKaXZUegPCgndqU+8sM47s1KJgrFfbUJvv67K9lfLurkqSB7WfbHNQ
LyJlaG05iU7tkVMr9Sgc0TJxMJqZlydsw4uFixvztAIVhsCfL/Nz413mxDu1O75jqtB2QjRv9V36
KsM56IGw9CP5k5ZaiKBvl7DaF1aFVmFsXEZm7GCScdbHZxoXcRifqeGL2KoPIYSqP2/Tr8Xto3Px
qAmWJoI5VR2dC3Wj71VnuC0uu23nwWPf1D+Ek2DX9SD/tF+Phjs66EutnPVRiyP0kERvNdlWNis6
+xSn9kvI/HmYY3kDuQxpGqc8lTV3KzxA8bRy9LU5fITE4eKv5Z+YxjXe+8NzHWPJ2kzBR3Pmeol7
ayOLo2vyQoepOuiLuuk0bWOo8XknvGZQCP489Lq3/zTy0QloZFovWwOPaoaj08sXqfXy5wG+XyIy
F7NClRfO9tHVaRh9qo9ZGvkG4OQwuhyAslq476Urtqb8sQSKN+Xneah5YtBReJz9TE1O7dL1CP3y
mCAIZUMl0ULEkJ9/OHbGWaszq+cxlUtxtR55qjcCl9jiCO/Ff+DR/uVQWBfQh+GOnllselANIcNB
XLU1E/2n4jEaTon5S98tG2D7+EkAHqJLcXRw1yW47cpkmG7QzgsMjK2qdcqyPWvD2BP126ip4R92
xO1jeGLJfrduIBvDe+Qx6WoePaGFjFYh4HgPrPmXKV3yKyfu5t/Eg+NXppGJgS4VwZ8cg9iKFvV4
Iw5Dnwvc7irBM7tnoUgdiWhATIaDGisbq89BI/XnxEQAExWugDLrLvEQWbYpCg9K2206ATQ+QDuk
8kLbijqv7oJdGZKtBLpdW29ieBGHyw3KFPgGzXtC5QPcOF+jhFnRL6wNHcuTn9XwPEY/e/O97fKz
sMFgbxlBX6YPaVp58rTmIiH8I/MsNBd3opagGuEzfb8TNLFvZ13GU4H6Dmrpx257U6fMDV7qoZ/U
naPV52r/dmK3nhjh95L7sFG0Ue+jCpUan2ZETggUeuoP3VWue1dxZJxbw8tTHpHf7RUNwQcRG25Y
ycddw8E0tSqasNvUKJIviMyOarqzsOc58WTfHeofxzk6AopZqqRFZD1ptrw3IuzYU2yaw3uDcyC5
GB4AqD4m14iOb08MvB6hXxbyhwc82ip5Z+nhUCQUaxVt241oIqbzIR6yXd9SWS9+aX22EQUozjqM
hwCoeHlir56a4aNL2opKBDPlOPRVoNILZOokq9yg+3XiOb+7nD9O8NHl3A+NHI5qRI6kD/dRKm5q
C0G/uHWxHrUHatlF9zBoiy1ng9+I+Y1YF7usv5S0kQqC5mizsOlI/o3kRcWO4sSXO/ESjhlIUpQV
lTLz9lvP3DRvRuWGnuCM/uJRcC8vT0Zo3642aIIItK856TGMRee5R3HKUH/rge6U5XsSMyFp/mTM
5qFe8ONumi3pemkX+Xs+PHVyuEnz0aPmelYV6FykIBrH9O7P0/DtSqAKAM1rVXA/ViCqIzWK24bd
LWEOl2R2kCDW+v7nMb6Kp3D5aR8GOdpoIeC+1BwmltsmjZGgpbs6e9Od/itzhYvVcX7lUmsbCfKQ
uC1utMaeXZDXJ3lEivUlfz36Jkc7r9fmEXcTymww3ukCygfkMh76Jnpe0tlLm+LcEEq37m/GTDwP
DcF0pim5aeny1UPnKyqslWQCjHrbLuVW0OGDz9hPmd2hn2+M9NcIgF6cS+x79UMwBZyY0eALonwb
oxGSF/EPLNlBu8a94ARKdoaA9lkz5zdGHtnImvuTJrqDrMLOjPeZVNmLEDmDyVXX0ZntLqo89woI
+1arb3oBi+nSsFvcX4qappcVXMxD7lOPccSWCricdJ5ewdvnl2ph2hqtUTiVlbhpJ1/EpnTIGgWW
EAwRdOjEZtdLS+kBL8YIPDTrjTLPt1nbnakZMpWpjvJSndFpCau3dopB5iJyCNjNRaUxcxvQ6s3i
m1gLKCUfWpah006lRUkviu4MobuTpO46Rw/PWSy0Bnoa3ZZRPWRJBG/ouur0TVRXP/lChT0vQ2eL
gfGSmth150uxG0vj0uqyi7IeriZhhjQuNdChS1ea9a0oTps0Gc4BUm2H8Be8Gy+P5F+aETqZ0FxI
lrBXMmbJyN14ealg4YKPd1UQvWWfUrssHEgFj1Kh/UgyPK4zCxIJBTo1KTsbyrGnAI7V9Ow8EUOv
5DSWaPrWVbkNc/GXCnqm7YHdBTTPu59VHL+Uo+5PqGMIie5iwfFkNS8rLnaJaZDKPxJD2qiZ9oyB
rGvJFYXU3G4xm9PUzK0AnvdTjc30DXaGLirvm7zroUGbnpnMYKjHHc1e2+zrgxFoXpcOB0OABAZR
bZTbTVW/5pZ2jaMdxwVuxmG0n9rQo0hF91S/msrqNi0UP1IlW5s00HurYvw0YtsmWRtifdvoBCdL
Gm/K6pc8mOCc36og+fT8SZgMOxje5qCnzSNssF9xZIEWKUh0XTV34B2vpLr0ylVyZhIuqQyeydF8
kBoLv/Aq8mg1XOlLu807jjMsCWxNTP0wVW4CsIv0ZG5beJJiHTuBMb8Ww0IvtJ/uLLhfQF58EeCq
o9eGY3Si0wbhuyzBsE6EB1VYXuEE/jDpzjQAjXGHdJdMcTXhRbbmvVGLTj6juNjnmDwLZ2Mpb2Uz
8cHz+TA6nEyS6JruNctJ42QboGoyN+Ut1lvn86hfalbtTGHki1rlzpZJyAfpLI/doAzsSp53lS77
lZQ4XbsAP5f3eTQ5XVpsq1ag2Fjb+Be5eXeoR5QC0uliIQLMc2kjqomTs2qy+b2Hg1dFMxsoIhsI
t3mkn6n0UVvlrlKaO2Mon1olP0em/h5a6VNr5bdC3e+iGkZbPHmllm8zIvo0I/qtFntO6RFAlclT
+gJt6XCaPKXtkzTFNOo7F72UXVaPNOxVN5ZJxbE2lVrBMWoOBziDCGr4i8KG7Udb7t4r9S2usgc5
U86RttqLFN5R/7H1IXUWXl5PE2Tp6Dj2E9yy0e7jkmZssuF2eU1MXhWAhxzqwNLeGIEFTCbdyqFo
L9b0ompJ6ArMUAf7LShAOHaVEwiS14+al0S/DCXbpwoV8Drz1fE+kmR7AqYvVrE7C+X1MDXekJsH
q6Ln0CXYAKWXVX3dU+nvQgXssGVsrMJETWKJRKcE65DozW7shs0goA8hlPs6GfxhmH05aa+j1LrM
WvGQTZdGCaooqzVvaYDS6JMbtSZAWs4huCI3EzA2GwzqeS8ugNi7U5HIWjQ9CgcR+0A5BqLM738/
p6IdXEsLNMYahw5ueFYfTLezKfG5FOi9P1/F3wTzn4Y6Su6VrpeV2iD3M8KrFuEXM6ndP4/wtRKF
jdfHpzmqXc7pJBd1xNME90VsB5vKp+3iCfeCx/Hiyeepf6qE+BUbdzTk+tQfUpRZyFItHqTQX5Ll
Oqn6/WD+UuPpQi0yAA1o1AhbsZofhvl1FHIURPDgKiTjPJHgCxqlN2noLBqnKFff5eKfJmINvT58
q76dm7BAD9Uf9x3SMYnfbUdf2Gf79oTSwsmRjuKraBCy3goGEmPy1VE23Ya+WxeoE9cOeA1imbYB
rDDHe/Aluz+/7/Wz/7R4jyKqssvpBok8paI8iJACLV6DVNRexd3z55G+CVU/zedR0iICJW3kbuYp
LdFRhZuiegu0k2jz7zcjVjaI9wJ5PMYgpq2aTtrEXLbe7CEq9biaJJQ7fTuyJ0/sle9343+NdQw3
jLWcZTmxG8vmqgjQvQT39ec5++btoJ2oaOjh0e6zjuWZpyrtqKcwwqQBsYAplaTXRUApPDhxiH0X
WK+FZ+SSNOTgjnP2HvYLZzsvp7XwWDBEoJvCkym9GWXttZpySBrrROVD+fbZPgy5/vzD/iIonedJ
XYcsQnRj8he1iK5K5UfYBamri8NFEEJzFutt2gS+Kaz7XrgSQCEmoeKI4q84a4StKoF7SR90Jbnq
xeZNhT7cqmA76+xaM1t3ypWHUdQuJl2FO30YrdwPOjCTweJoHVYSCagR3ODLUr4eDO2EDs93+xpF
75XXS8648ns/P2FSt4FhJTzhnPR3BWYC5FD7MEQntnxIxteMmCyYwb7J44m5/S5xx9ELKC7ESpxD
jhL31hjaqpQYOE13+dI6rX4OLXWEESfKvzr9QhCj7Z8X6jdbYTWNlSUDoIX1RdJ9UBOjC9f1My+o
zkYP86mq83er5eMAR3dEkkimkC0LK0U3NtKdoj5BhtQL88Qh9d3MfRzm6NAvExnIwu/jUMxehUFy
hfbQmvGmix/NPn4cpMqZpBPnv/zd5vs46NFO0MYU7H3IswVRdT/WwlujN94cSHbVSD8HPd8vIEmn
wgAIqcSQcEPTXiLL7aruoqEguoQJqvlkPPH4oC8gJJqu9YbkKpBmf5YRndLKq3EpfCU3baXZA6ba
x9Lrn9//1zYgmfnHZzi6R7Dxak1rYgFU1uD1wzu6gptSGLaxIiAStvR2BMBxicBCFhdWNtmCAWIa
fQGcwKLUNdDMCfVrOt6OZj5YBB6aI4wSJJHeGVF3VwJIX6Z51Ssp4GfQcOhTSOGpQ/DUIj66ocZG
1+hW8AxtsidDd+LxlDfdN3fgp1k62pjT6jaQ4r7qlwECGhzpIItL+eXP70Jez5Wvd/o/99JRl19L
4qycEm4NcS88jRflc+HHz0riaC+WYaeb1gVc7rS3wVnjzI+i6csvxbXgnmpEffOsOmuCaq8oI89z
3PHvESgModDTAosOgnqJuls8XP35Sb9KNiDw/XGMo3g4Uq1AUEpCFnUzy/tZuMUfG8sRm0bAedJc
dFiP0fMOTz7bd1Hyp4GPjnYN9GGmrMt91tv9VGY7bYa3l7zr6eznkfWkzQUEoLqw2+BHhIejkpbX
opptRc6TE3Pwzar99FWOT0aEfMSs4vQAdx3kmwm1Skfa0l05rwzcgnbJtnHGs1N0wm/OrE+jHh2U
JjZhRlMyar2EripU59lsuRHmaEnNDTDPzQYRo1Nk06/AhvV901OQEVgkSjlul5ThIGJOuI4KFN1d
duU9Oe2mhd36UG1OhXe/UUZH++jjaMetE0GL62xaRzNaMoAQVFlenMWj+gr/5ckAzo/8D6DI5Rpy
JWjc0iXVL0xtn0Jhl7RoH+yHUfpJW8rpqBcUwXxX1sWayzpTnl/OdfwTWq3lLkh1Tgnav2Ljzp3u
n1gf3+7Df+bs95x+iLOsVlYmZV0f8UOwme7kX3rhZX6+GRzRQC3WFmo7erZc5e3EuN/0Mpk9AA1o
Ryhf5ZiioUq6hePfW2LMuwKd01+hSAUZAUpKrnVurSb+qgSpnzQa/XZL6AYeqnQzVfO4Vl8mCeAy
Sw7BFwfbwrgoFcn789OdGuHo4MHBEuo+Wja+UaOXiye0esrh8JuAB5LaP89wdMLUi9JHccwzjHOy
6ZZuW42Gk1SzY+on/LS/8rbWXfVhqKMTxGwAGkb0K/zgkP6Mt/Um3kQIj4PtS7xsE23+L6bOQB8V
MRZgSsfIO4TG5clcmDrQcJr5mJ70//x2wbPkVh0wWGi/yw0fFnyR4MohxWroA+JvETVr8+fglPcH
ek9fL1k++p9RjoKFBDXjGbQxMbauVV6tG26dGnYhNF6uao5qpZ4ZksWLP0uIdpEx/Roa+gTLMh0s
5HqIMkiz/NpQKfXftoNwI2iWq1X3YfRspNYB9ZDzCTHlrBZsfXnPYAhkw40kvMWt6cLxo46Jl2h8
GZriVTVXSLxikZeNjlnpvqqM5xk1cweK9y++3VuQPQFqghYbX5qJdWnkwtlSDo7ahNulwJ4CbYal
aLeh/lNqZI+haZpPhzw3I9fAj/JyRGDCXeI8c4so4s8vldHyzCXwNXTO1EK5qxPk8U1Qr8rbEGYw
xzImQcAYq9qpaLHMRnQ2RuiSyRUSBILdyABF4hexOp9reB1ic6F1j2Kj2mnzM9EMm9L4TbVEu3o2
fVUYLnW5A/WQmagKodhiBZkndd1W0eEMJUpnt0ryNAjmNWIqu8CKdpmVyqB6tcQLAu1xSkvIXqqX
zqHu5qbqhL14H7dIruTdz7lcKDEp6bPUnMujZMuDfDFh6Ohllv7Ux4ni53zYj2mZ3kWl0r1IHnQb
okxEU8bcgcZ4UNrwUou7s8ISbkZNlh2CAjs2Xw2EkytjsC0EczvzVh5wz1t1Xpr+ymikKyPXvBb8
Wgopx0jGrTVNuxrnXFsw4UcjAbNK3sxmnXsRKiRiLm5V+NRJVP8M8vwFHtL5pCs7OZOvJ/MK0v6z
NldOa8ob1RjuTCgpM7XOXjK3WkAVaQbJPKAf09fbQNMvoDm5ZdN6Qpqd19Vt0gbPWQppaXgJzckV
Q9iwgWXnooQj8EPYoiCnUWnXDERiq7XpMV+2SJ+k7bmVXlpR4he8hLlvPSMeNv0Ue6O8nGXEz0sR
HehUu41q8u7pqyEsH07F+TSK17MJb0Spz/TyXslzZ4myrbrwmg2khuqILll5Vs3xrqgs1ySP0ZbQ
GbN4J0BOjJbgIhgfc7ZXtdyEYnC2iIdIXbAru+oNdWMmlzO0GB19l7H7MWXIOExIFJdTVYEPX3WJ
B6dDMqhFn0RbzLMuPLe6XZPyFEV5aJTYLXUIg4moHzqVfob2UykfEynYiGlzPdWx3yWZoxjBWTvX
dkvfG+DTmVzWl6OYtvZQipKt6A38uegplhMsm/Rpq0mT28KM6WDRDMUdEkRepWWODrBEE7Srpo9Z
NYj+BOaqB6FdCWZqq81i5zkCRVL1SmudIn5E91EDyQnBz4guDOGFijktxprGgfZYCSLOtPuE3lol
ts+zBYnQEC9APzsy3ToIQtOY+6oUnBvhQxsK7lxcdZq6a8LXDg6m1rZOusQiSvCw6MXHtWUgdrXd
YIMQhHYXjftS3Vb9zzAZ7YxYMxZRtM4LfimSKa48RiVtyIG9I7etD8rRrceNHN0hfVBPN2Ic76aR
iiaRsy205yKemlKEhZ6lvaQhV4047JO+dWSz2tHDRrUG/aMeqWphL0QaJjoh5xRzpHezo6eKqyRA
/qOK02CrYn6aKhVSSBd1PzkSXVctVfwFDZs/X1zf5VWfjvyj7G0YBBxRK0B92a7bVTvJ7Q+Rr9+F
GB3iLY3qWe+jk+RS0gG8lPvhbe8ku/7xVFyqrrn0l7jUAiyNmhlh8HFVsAnlqDBqsh4RTmJglAcy
41AXbUu5XKonjNw8bRK3Vp24YRS5uiSdzXSQ6to8Lwfeb/1e0UYR9Us1lvzeYCUqxX0cwkBvkLoT
K48DkpafDSKMTum1Ul0bifGa1JoOvADmlRHo4KlL3npQag9BNnbu1Pf5vgw6D0Hs81pH7HmQkHFC
zkoV6isRwROzMu1Anu1UWk68lt/gzaPpQB95rZKSGqyegp/LbD0w4ilVwJCqs8XXrP1lnHS7q7la
m+BclQ99fzXkg91USFdKaFRF9NBEs8DStq9c4vjLZdbEV/iQkRvi8EgbPDwolXiGvrKjqLfoFm9T
KodasxXEcFUaw7wA7bWLG5WWW7IxJCTLKuOu77WDSufXkqfdiCCzI+daYUuycDcLkd2OAsiE4id0
Krtc3kyBxryxz/HYAKwA6xk616KnyLcboptJyZskxfF24vqh1snlnnWNjycI2tswlbPH3yv7L5uh
q39P1pGv0dF//8/mRZ8Mj/5ohvT/oM2RTtj8v/42DvricuSWeVzErz8/uhqtf/GXqZEu/QuXVsTd
EDbCG1daSxh/mRrxI+qcq5M1mo0aOAkW3V+mRpL2L10V8bUxUUHgbwjs//I04ifrh2E1CXSW/gSy
HX9/tU/v6HtPo+OwnT9ndJlPU7Bukb64zOvzYM7qPAIueQhvNF/axhsxQ6tS8lLfcq3th5n5a/hP
jjlHp87v4fBOoqZMi4CHY54+1uv7Mc8rgVDCHa/HvRDsjd5ZjbwH2u+2dB3L7DgHBaPV3yA8Tak4
6ut8Gf0oR4mlPpDyAdro6AyujE1pfSjORF/xwstT5+txlWEdCxd7TKdMRdIAZx6d8yQVwZJnFmpm
t4sbOctWv4qd+lzxxO1/03f430OpsokHNC65X+SzTL2xxngJeIfEPXOrQn+7L83rP7+6o2T1yyBH
c7eWTJJiZpCyfo3N2eEgPVE2R9Lw8530ewxwu7h5oW6GsfW6ej4kXYkK4BH1DdBgYbbHU5PrBo3P
CtsWLqYmyRFsBSowp34FxiGk5tDV99LyWBOYZeEuHW8CqXAr4hDBeEujBAWPxFOjX7J4VQDOzWAY
m1PgVMLoZEO/b6XuVVHDH71aP+Fn7YkFZe0zmaivrnIwHMH71AMMbrurVoaz0Vj3OqiRcIpvVQsD
ixVBAuM4kyc3iUqozC9R8TNR3rqu33fGfIWZBqBV6SqIRx+fip1aTbYUniXaclk2ph+hSbngrzdW
P3XpoFXXaVbbiXCnabmbtc+YIiw/zYiT/2XRSxfUjqs1l7jU24X5IOjPi1RcAK3f91iu4ILjd2b5
pPRAH9B/SYhzYuMJdthOQhFZ/WU0l3OPu8BN2GZguzoATppLGcy28uSwhJnLfZUukdNjQFMmb339
C3iUnZo0D1LLCXI0nPNnDeOCsLk1un2a8Nia5JBibeviZUosb0i5VTR+H2BWoz+IPRDHJndX6yKp
1J16eqrkqyhqHXBd7tDeIVhBbiC7lZKi4Ic072zA3IXDH0kPvai+ikXlSugVG2HwaAmp1+s19NBc
P2vrGkaAeYmAoVM0hAYKJEwwXVV1q7Y4BmL2m9xllW46eZtvZi26CeN0Y1iTO1MhyiH3h7nuBCMK
YsDUZilzUclFbXDfZqBS6BkIgnSN3I09WNJFMiB1HT5UKWIG2Hmnjbw3Y2kTC6o7gRUISsUPtcZR
k8c5hWw6zpseGsMCkzWPz5p+389XBXdzMIwuevNm+560Gog+kyw/+m3jEZSWW0qAjzJlE1sv6XgX
N6C3MswrxB3W7ogUpE4nC2ThrVctOsF15y4lxfc2dDocM4bpqigu23g7NmeiASMw+DHLrd2QakH4
IaKO4K1LvNR7If4RL1eBcjsn+GUkmtuAJUuHDJ594FZ57SepZfcIMAjmj1R7MyPZlzLLKWXtIIeK
ry6I8KKxLaShA8W6KdG4J+QYxDcpN/w2km/mUHaqfvCNgTMPLZiub9if1wMZZnxbzgLWTVd1WKIR
qu2N9Dw39Xtj5sXp6BFABy7WWRNaRyueinLwyxrNGvPWSJZtlu4KXkSBOLBVn3WK4YrZCzrad1me
AuBPbFkiMmpeM/kmo7UVa3el9Z6ipRkrPZv+Octu2g7CxXJjcdojTF5j39emYFCy8rpRrjoqIcH4
XJGICZK11SrEEwFKQkC0lw7FSbrXvYgWaJizXkY3SRJHBidmbPL8tTXJztWOjDRf33m5XMuoRLSP
WJfIyh0oNo6px0bnnzF25jHaymrlivK7ERd+n/P1umWTN/1WQbOipiIwFYdUCu0hae5kKd0irJs7
Jpqes/A2A0RD8NIuJZTC8l8tqmDsSAXdUPK09teMjE+XIpc2Jf7cmeAXKeYUgW0C1MsUKBDke0vT
U1XHuEYMXE0GWXiJuhmKN2stpN73UeollXQuBsGmQQYmVKR9rYY3sWq6irZOLJuobzhnwajFCJ4M
2OrBioyEp3o+NBTqrekBRjVKGXh4PgzDg4m+WtdT2CSNwiKamZrcnpaSXvyUhp9hd78UVwF5oRDf
yCriDeG7mZiIsZtOZD3qJBFWMdp6dBZPN6t6xNI9zvPsFRImVYtsI3DrkVEfYJG7Sv3QW/FGRmKj
FK8Wco7qbmayGr6jRU2m0HZdD1ZzQEvFAH23jDsdTdomoPF5CBS8ASnE1+G7zlk2oUbBRbtHjtYe
VuV7YZewOAvhcVmuFwM7LHZviwytuEiuPHVnpby4ZTpsx6FxJHAFOdLAwfLYDmh/9Am3xk27kPc/
l+1ixw1SVrWMUWSo2YkKBN4YaLxuFJOufjvijn1AgMkOgwdzkJBULeHJK7DFg4u4Bp1schR0lFMr
eRsAG1Qr0ITC4klMdFPsWtaAIGR2Bopcl0HXTXRG0f3NpVtl4MZEVCacDr0FCNe8E/gm6Sg6ExKS
8A3UaRul19P82FsP4KjI81/lcD4LVsMfIKVJwcGG/n6D99OsanYx34rcfnq9G/OrSMHsrxL8oTQQ
mbrUams/Fah7478uVDkpkuhJKD6pLLAxQ2EXdZ6UPTtwqUWcEkWDLMyLReJYmY0ryxLH+GtKnSKo
8cWZqO6eg1aEAddcW92jVb8NNMa01tjqtcTb7TaNmD3qjOQUJDlA3D1umBzJZgE5Ww3n443WyK7U
Ztcz/JzBkP0yF3hjKlU4pNKshyy4wLnHUULDmUuUW7A3AxdZnYnRwHsnHu10aSvn/T6lrCmHuT8r
ll+XEVoMzJ9m2ZzfPi+0tDNAEQq5u9qYnj7m79Hce9HQ3YlLjvBItssSkQw/u0NsK8WLQW+M11W6
Rh64B4RiryXRRjQORdpfjjJeRbSHNqwoT49lZjK4wDKOcxCQNpK/c/Ojns71Ij1P+nnPyb3WFJE0
4FprrOZsUG8TvBBC9UXEjGjRys1QvKwJpaDfz9rkSWntxZK0E2OCYOtBMKNt34BzlcfJjgzpPolN
LzfHjTjV91ZcHmIzfI8TbtwQKb+wGC9rVduKiBKCbq3oziMK2wKcGfO3MMq8RMl2QxNypihO0nN3
A/Q8TGFiq3r1Y1LAkqfDgvTUWlPrK/W806KtiE8gy7e5Vgf1bqAQZcl3E4pvvRBdp4r6ox9A2iT1
sFWLBdR39YOQZd/IAMkp9XVINoaEVzLrNDOwIAlBBFA/Lp2KkI95PhtTC6lzEds/Ud2rObTc5Unt
ecG6KVwHi8q6rNp7ZTQvVWneQRQ78IbOB00b7XnN6pWwvY0X49cgwSWr52vMmy5y5EebBMEgSf1l
9sZNt5joTZzJY7cPQVP3Adhb5H86rbktsu5aw6fDCCe3S9VtJyaXMjjsangNOnD+QeRTKr7p5OTR
6lWEo5dq99+N4E16GcpKEludOo89YeastRCsSRqoqsj5UpXLixNt5GPVBwL4z0Mc9TMGFlZd1Wnj
qpvsSrtcE5/oSvWy22D1zHvCh/HVOCCNAdUjcObNn59P+ppcghOg2EdXiIoWGcTn9IGuqZVERoPi
3I7aqj07iOw5qHLvIzc7W/aTl23p41+aJ2pHx1zW30/9cdwj6I2gDouUaoxLXrHDh9KTttMWUP7q
EXX9HygDfE2TPj/nUZqE0gWlAZPxBn9yh129yQ/y1bDvXd1Pff0CBVn/lE+38jX9Y0z8hODwrETD
43Q2jTor60zUD0dn9NKzaFPcly/D06rqYe6yS47eM0Vc5RGcDJp75cErAE+OImV3YbqjT9hytboC
qTdsp5Ncuq95/acv9xtX9CFvbJCY1wadL0fkTLfIm86il/5pdGUXx9QTq+zbicAg1aRYQsPzmLhc
AwjXC3lsXDHgYvrRNj9OrOK16/uhEvnv1WRhyoKxpYUX+1HhwJxmUyhUBhC2+ME71W3k03bbQTq5
LE7qeh6rTByPdgxPUGnMIM41r+9VpBRD0bV+LjfoqzuEHqsD+/QQOpUzvhgEp6e817/fsf886zGs
oE+KQRLXyURpgwJwbKsOFCiCGAAZ0NufJYe0fT9ssJU9VYn6fpqpmaxCrqZ+jCwKy1oRlgS0xOCb
GN5DinJ6P70iIWGZnto+x5Iif03zP6MdtfqXKSc4rBltRGjSKd+lEFWR2ON2eozetWvuaSfaRxfC
NQWHO3SU/oPq17cLl2rj3w98VHoLl1nNxIyvYIaLK/T35pS7J5bud/vQpI6J2bOM3O9xT8ESoTEY
o8zeAO2e7yebQMg27XF3Wozh24WLHbuuaKvSBc4fnw97cxZLORC1dSxoKY55rfjaufYYepZHD3hn
PhGd8jI3xtUpXaHfH328QzFoRdxodWele/956BjToxF/68YF1vxubnpoI+60JQf/SenhSvP7TbkJ
/M7Lr9RzzAjOcOwiW7lOnk8xOb4pMiJERn0RCzLkC5TjglmOg4uVQ1Nx5efO7XbjoXlMHoqLEArl
yYLmNxsGUDdzTQCNLc7xWLVVTxlN69ZdGSrkQ/X+37Z2BnKw9n9p/fz/dsL/1Fmqp9sJxf+4+VX1
L1n8+qmxwN/+3Vgw/4WCHzyb1W2CgunqTPpXY8GQ/yWyNnVuJ4rsoroSGP5uLFj/WheMaokGe1TT
18X9d2fBoB0hIh+AshJy3Sg9/7c6C1+wR7LEbpexBsTWwUTj4/MuCaxEmMVELr3mf7N3XsuVI0ma
fpe9XoxBi1uII0geajIzeQNjioLWGk8/H1g7PSR4lpjqvd22Nutuq870E4EQHu6/CFtxH84tRt9I
4yLUi0EGlSO5LV8LcY5+ZDRqe6+e/PHaMuJ8lxpFxAt/0Pq9nAlZsqsxiRRss4hmxdHlPDi+m98z
TYklKX23nVUkvMACGsAPJOQyGPjHH9qCatI7E8UGK7xqcJb1i18tbj5Zbv7gD57wgvn5dcBVnroO
uKZ8CEYU6lZFwDS8VIu/snHfR8gRTZdau5GQr1PTv0OBpAfAxsAY5cexoaOJvHRJKA0VoONi0lj/
bO3OlXfxNdINh61rdZmrT3NJX57lxb8xQPsYrw+kqBErtOTH3SJ4tLCdkEjevL2Xv+ZTGNMy4JiA
Z+G/fAyj62mp9WlUeoYOX36hTyvxXtfkDVD959FgY6ejbEiLXNGgQnwMkyhzEWEPVHmaNLsGYtXC
2DkJiip5PANjmpxS7p0u1rceFJ+3zse4q2xhEhRDCEqRuPB3d+WuOQV3U3zZ27+MPUVQSJx3xmjj
x71xgX+eVpWuCjpzS3ORnuVqJyDzreJjpaBE2AvtJVtm/i4mbf2tVpT8z9d7YH1/szLRwrHQzJOw
1AV+sPqEVRMNYMnkGqO8yRNsNKTBdF2pjnJoD9I+vp695jY9xBfBzVYGv741l9B8U1Rq0PLEEXbN
bLFG5Lr54A1uvsZ3XguH9sLaLwjnbbWBVdK1hMKTQDU1HAM4qtdZZoXwC3ZKtJEKMXfh4r/gkL3B
EPp8fH0MsVoseCwXUdr2i3WEkcAKF78ZFjItfdg/56H/LPml4lmq+Xvj+y1JzsctSJ/OkmV1QV8i
0bL6fvKMfZAfpR0uNOGtclXe8Ohyq19woqCWAz7bJMrJq+zybS7Rx+SUtqQlxVztxsZAViyVu47P
Rj8CmaaDiQFC4hV7pDR3+hHd5ZHOdW3HdnQTF1cwrbfoCOvUb/kNBpckJCUZT21DX/2GWFDiUJiL
DtNb/848FZ56Ad9xsaPJQ9s8Nj9wqHkxnOwquUWhwEXY0gm97pCffO/r+T+zVT/8kNVXRzYY1qXI
D0HN1A0GMJm8J8otGc+tKKtMN6zQ/ZaX4VZ1equOtU6xLkTcfo7sr4ezABrWy4nxcBWTPDOt6/oC
/lWSGipV5xnUED3Flad98SfaJ8fk0eeDgoUaHpLdcGls7J6zcZEZAvwDye2T9gkafXUxDW3nTSIC
Gruq/aGHZPT/1HyKZQNvdcmuSIXENeyhFnVLqPLFKlNAJB6FCBRIKCC3G4vi7Cxq5INgDywO1/UB
jm2QFhoJNWerdfyX4F70EOx48nEEQwLLmS8kh7cYPeeD9fj19zu3UN4FXpcR5kEMfSEYO69raZ32
2b6ODoWmbbmrLqt6degYJK3kvSbYGMi5Hy/kzp+KtJrCnu03usqV8tM/0qI8KsBFoINtJTNnDm+i
WQZ+bhzhlBQ/RgvE3K/HMenRHpg96BtItG9WQM6tv/cxVvtYVbWyHDVi4CXwrC4k8avUhSy/uMk8
o5BEgdgZDlv1iDN3BkUPg2nk/YyVzfI53xXMugrRktbCx9FqEKMPbiscKKohcxpV3YGwRFx2I5OS
z80lBS1k4Zb7/tN1L4+zUQjLyoyv5p1ln+gmAXM+xjsOTHypkQRG4Q+FSgcxe1s/tNeZW+4BCfiv
Xy/Ut5W4XkLvf8gyNe+Gbk08P4SMH4KE4jGF6RXts+NSkN4Ue/qcPaqAqxZs5VKR/UQgCRMDzEyp
dl5+FWFBCJT7NvNi17+tL/WrgBvaE13zEAEY/yncdgfN/Xqk57bk+/CrlVXUPYDGRkM8PMNwScLJ
yjfteBa3ktUzicCHYa72JCbj1N0zfbkSRzcA2oiQvis4yXEA7k8hIvyztXo/E+c4Tt8PbVls775h
AMddjwtChleti7QDWyZDV9pD5+AiPMwAxP8Nst4q5mrLYIQihKW/TOdE/cOiyg/UmaodMh26bUz2
+LKdPW59wuXweDdOFQeUntyy83R/2qO0bgtWb+fj3dcL5dzWxKcdCK+ivWmTfYxi5XPbYdndIRs7
eH742ij+1u2+FWK16bqhjOs6MjuS/fyIsooj/+nR+gL72hy7G6uA7mhvFsfOLcz341q9ZmQhHBGe
YpXEx2i5Ce+iF8vT9ktBW8Qe2O4OX8/jmcc2/gD/PZFrqW4dLeG+RdkUzfOBRdnTgD/OjLE6io/Q
Jw8Ar76OuC4rv6Wj7yOubigl6a20E5jX+Bj/Ln8nh+l6OdCAT383bxRnvL6ID+hdHfI9HshO627N
8bl75H381RkTRZo4Cf4y4lECKQUqWjjNpn5jlicDNbu0VzdGfG5HvA+4OmzEoBkxnOKbSu3FgP6+
GrxWavJvnJzvg6yOl6mOyiifCJLNR5MWbQuuI6q/ff3t1sjbT99udaC0HabCML46z3/J61P/KB0s
T4J5e9WwWIqHrdV5dguCrKRgTW2QV/fHXZ6paZS0KkulRnYptDC7Ru7x6yGd/TjvQqzmzUdXqA4r
iyxXv6/8+zI6hdo/JmtzDOOi9q9hrGYt7SVMOBp/eXYKvwRcHR7pOL6pNhpO51p/9ZZT77eW+bmn
54eoq4MYV6ZYqASiyvseaVmajFDcoGzZzWLC96emYiFQmUET8HH4Xd8nu62axblc4v2wV6/tUBsL
ZSr5eoY/e2ql7IfeOpmYauUmWDnzdx9axynZUhrYWjOrYzs1eRzpM1EjC+0u9Bd09fj1ktmKsDqj
xXyqsrBjYsP4VURxTcWp6/8pwhtk4d0d2qSICCo+Y/ABvQVa61jC89cRzi57XnXo62AIQZH1484q
NEnDp1DgTIJ1l8c3ifG71DfW/VaM1UErdmllJgYxfPGEVLZt+omNbOjXAzmbV9FQoq5KiYW38GqV
FXKgSa0S9FzTAwIA+S6kjEM7bXABaXmhZ91ute6Xv3Gdjb+PuFphoVZrpT7yoDPD2g7hMkbyTdIf
c1Q3s3xjrW3FWq210QQCmURR75XyVTedCjW4LgRqRSLyi8YmKOTcw+7dyN4IR+/WnR/EmQCiEx2T
5CK9DTmkIMJet5Nb0AK+WYSTW4eWCF6dm8z184vlX59xXaTSI2kMfI3PmGY3YfUtwEEG7tDGWjmT
XfEGX4RsWSgijaiPq14Q8aI3Oq3HN9jf4452obq1Nztg5Rb7U2frLX6uaPsh3moHzFGjgJEi3nSB
bOOu2M975WKx3vgfdOuXlbBalR9ire5KK0TtNWqJNWAMBApDckvHAo8h7ZZq8eKyDavdxZSen5E4
yh0vHa9CteJaovoJY/j631lNH37R6moF3iLNGBv1ntA66p0MzcPLl1vPA9isnGr4Jcx88yDchk9f
f+czy5i3K64SKtKE0ONWU9FkaqhD6cPXpYkxmjF3mVoB2vRfSyt3vg51Ln/+EGs1yIIpz8oOMXYo
6PvsHtba0mE2PBmXUzv6DvovETeW8Zmt8iHk8s/f7VKtiBIMCAjpox8vWXeGtoAS+40omyNb5Q8g
FZJKbgnT7/Jjeau4PFhP8pE38nF+mi63+jhn6oCaKlFx4F80OmRxtVk6YUrnIBjGZSbv/D1IYXRB
nf7C8nS7AZOw7NJoFzRbX3D5ez9sHIAfgDFonig0O6jkfpxOo60qOUvhJVtDX2j0cPPyZzNHwyUk
Acwt+wAVtSnGvNBq4vCmVIGK+FoEwFluwnGHVG+48Ys+LV9+EA1wSpP68jBbH4XTMJqTnA6DNw+g
dEN0eCnjIeSv98//dPGuIq2mHDWKThYynFORE71USmSh03EntLPdNyP/u/zRwDXBlfpP1Pb3ejG8
wi91RTHfff07Pl1ybFIkK8jwLS4tuiUfv0DfmnqoFD0l9Hkq7CHU92Qlp0CdL3V0gwsQ3F/H+5wz
UIxldiUAP5ZOAX+1g7JMnYRpDJeltsDVEq859d8WgyRrX+zqU3RTbZQSP+s1rSKuNhOHjxjK81tE
qAxuY1dPDQ60Lk6lHILTQ73nIbr1BNC15UJbrW1cQhghrhV4fK4H2il1Lk1tOniCpZhQqKxOJIxf
iz+nTpizXWLQk01LU0bQt5PxD21k4yUvAvUBXbPxxsQEGIUMenP2oI1m6/SiVrZ3pRgmJyT/UQIP
VAHAYj8244WkCzoMKgNutRJreu6AGeh+yE096e7U91EHjcIwfoRZnh1aQ0BISFCnpzwcgPYPdcxa
j9KGzpgvtM+jYpUXViL1XuyHw01TQQmmImwd6RI2eBInY4JaY6nIh6oJo2MjSZoD1gdJmgybsdpX
zPt0gBnuNlOn/ADSMYAEjNGJs0OpRiucs8b8nU9ThXddjHhlnmZ4n6dWpHkTJeYQ3bU0gpOYZ9Pl
nE3DlWWEvXrRa4MV7oYsFaHVNGEIJSCRgB8Wam6eQEHr12nudxd4mqF1LItB9KoWmXwx6okpnxAE
rv+CXip7UyuXF4OCoEKmG1LqwJKW+Raqmnh5ZNWtbUrIFJyEWpauw6FUahDqBma7QxR00Axn61Vo
YRIUqC8hKDQmkJiGppN+UiEPuexVdU6OHX22E4Jcmq3w+x8Sv8+MPUZUsPN7GeUKhnbJJBqt3SMa
2pBNzkgamOoQ+05GdpDqjoXO+P04TPIvIc59qO4wNakxQESySvWn3lo9VsIqYkrtY4vHYpSXtzEy
lakHIHe4mpSu/JkYWSt6uhCGoAirQL7PrTzcCwVsGd1YBiPXzQHDEutQgvG5NORWuavyDqqJ3M76
tRgUJXobs9Q/T8XU6O6Q65gUQ7w/GXkdPsVWojvhvGh8z1ok6t6AG28FdUjVfFdNdF9zsQeHpZNo
6OhpcRZnh3AwJigOTbyHwwecP0EWVLOLMOB53qZqd4rqELH7PjFDDLbFAYvrAaMD3H2nJ8Fvk2y3
lECC+zFO/d7VpEnJLoQ40e+HINEum1ooK9tflGgE7K7vkbGXXaXXzV2aDdFT3MzJQyqpM1L2GX1g
PxOh52OgucwsV21lFt0utIahtcMyhA+vRoLn9z2sqkb3f+g+Og+iNRUHX2rpJiejgLRH1Nd6boeo
iJZuE7f1a1glMDaEFjOYvh4g6OBMNFauNmM1DvHMx40bS4U9VtzJJSIhcEPNWToUjUS2kg5iUSBg
E/ypQ9xjHFkrxZdwKo39iLfwQeir7Aj0aEpdI6QoU+e66JV5HZ+gKEOwRar0pTKaGhH/qRxcfR4W
zR9dy49TG1UHsZjGfZOXGcyTKWwdY4B2NE0lyWo/6C9yE/l2CFnjFMAUmlAIUlQMhyXlWBSS8UfM
hEh20tmEEFFLQY3ZpMQLtvCN55579KoREE9pWT+xjZl1NO/lTqEloyF8j9P09IzyPWwxUWt25YRC
S6Vr6QN+F9lLC6rjyhdr9lidRWh0TxH87rimpQuq/HvkmzrGBkWEIH20qHwG6RF8UhZ4eqmZnEap
+RjmCUCvTpLsLhthYQoiDgVxXHZ3TEY/253Q+pHX47wleUovYA6jFXr/K+D6Db2yqsrcUckjH9ss
JHEU2yS6bVUrO8TW4krkB09CVgf7pg4Tro1WgJ0wogE6Wj1NGexHrespbBbV+iAXvsvDoJfIZSEg
4iQJYj37YFazpz5Huc6RxBq5EaGK6qs+gIu1Cztdc32OnN2siwU+QYLqv+L0FN/P0vyrVSWkYw3r
IYxpyCrmBIeuHP743Dk2YJx72rew1fJCOZZqnzuyYBa4mSchBhFCcqFIyALqHDBOAXOuHvpvWK5K
yPPHxbUl+dgvGy0Z3swEcVz8kgrxsdL77ypWbC+cc4/L9NhYNz5PVX8y+6bBcQEV966CsiuRQtld
VSD/UwO/niT4Q3peemFYtDdTgY4M8kmaXYfZn7Cs7gQsI+CMwY1LiiC5rKWs8obMz/cK5Bj89kii
oavX+EBDQvTnFmsLgXO0MHGftxCtcGkGgCItjO4y7dtTI0biYyaa4ZGctdwjzhQ7qZhf1laIePjc
iHuhmtjVQAhtIU+hlSa17o5z9Ey7W4XT1s4G94kl3fQzBGeh0vLWLpcEVAq75tby9XEfhu18G/ZD
/aLGUrqz+lb/q6laBFAVgxbowIHNF0N8Xgq+4RirnQJz+DPFDYfakKPDo9I88zENsYt6QPiI4DBV
/cIujFJz2yi2HDUfpytJgBSLHfaPNJN8V/IjlHrUCkWf0YIvXsrhhZFW8KLD/iXTcZE1rewiGZdC
diPdAuVQ0HmyqtdaEEcscWaIvV2XI6uZRQ+pZpVQK3PzuhEL60JQw4tomsWWc2MW91llILeWCqJ6
n07ISsWIldyKJa/SrkGBttHSX0ZgyvZQy5i8gMBwUrAdECJxrR+r8dbo++9VaZg3ZiCmB9aLfhcM
nXRo0iF2ErEhb43V4Y7UK3XECp1GZIKk8Ci1Mu6+PqRH3Hl8lxs4dsSJiopl5u1dWln+lV6iJpsG
SXEbBzKqNlle3Skqmq0St+SxTcfyoKMx1mRdcl+IbeugAeso4beqE3aa5Vn1g6KG3zNNCV+1ThQv
E62rMMMI3SlC2JWSs/BDyMNkL8TlfGr9oTo0XSM9ylNG0VLqCvUO2pqAP3JjXPmKj3Wmqvuo1yC6
ydksx9g8RFA+8QuIMQfXIjL3DvNUWUKlylLmMd3pnL/0x0t9cC0RB5Mg68hnYIh5eSIjForD7kXX
Dv5RE2aEJCdkAvAvAWXmBJPuP6C7lzsKCeWx0WfcRoSpcfuy5diZfONYzm3papZa7SyxFpwmMQv4
oL2+V+agPfQ+9NBB1KNLq/NL9NWL4ih2nNzZPE1HVQqrSzGR9Z00GhnSWXB967l90vPu5C+/Zyqu
53CeXxqjjTzfaKSL3Agt24g0xRWEpLxSjJa8fcQ+JFCAiEoy/1Q3JnQV26m15w44rKnW3XUQBaED
bM7HKwLeuJxR9p4bF8QHWIVSpCUqqBqF6EqlQpm3hzoNURgo24gnjlUfzVAzbn2xlz2A/CxnSxYW
Fho2LCAo7SgEJQx7XYQojBIY7nXosTWm7kxBrcEvTSK444oFE7qpDBZ5IcIij6LZwxdRL90BTz1l
J0htQvLLrbnrRtO6GhUT32YSNg0eAHY/T5FsBBeykWFp4vdK6LRtTFZeBT7ED2PS7/l5SW/PySh6
gYQankAF7QmbBP2vTsq5qbpSqC6TPmJbo+n5s+MLvHIVhPzfKYYtul7A76dGegqayTo2cz7AL84G
/aEOsLlyjGjRRRDDRndEZYTgUnTjPlLj6bIoku4XQuTaUW4lqP2m1P5sSLvcKkV9XKxEpkkdpFOo
x9ljGSIQj+iPnL3gruI/GEnRfYfonhjIuqOGjnGQJjwZsywd6txHIqPRAz5nYvTirZVlsIjiYXYj
2EcPWp1Uj2YhSXcxdzaSjWoa3owoZvl2LQz5AzYuM07NC4zy8L8HKWYEraDA7BruzDA/iObgZZVJ
t38Uso1X5ae2AKBCGj3AU/B/I8VfvWJHbDmUcsRmiaesE8gINfQbiKwFHb9+ztEKQw5fBPiNYr3y
8aGMKllZhf40ePLdkFzUCspwdv44U5nBk9JRrVflroS9ZgNQPcqXnOPzj69fzmfG+OEHrKpdJdD3
PBjnwROFh0R+SKGufx3gTCngQ4DVy3xMMsXPYbp7DVoju0qUnaSKX9soAQymoK0h6tUGmO5zT5Nq
8PtJXT3Ny3hgg5lMajO4KObpDqcO7/KUzIBy9zZA4nNhbRVwVXAqKk70ViDgCBUy59r5Gd5YTuuB
1xqd/OV/QJg7U+L6MMRVx8KsFaQdDSK2rvFL9rCUhDcW3itUvdnk7j//hBiLL3BXKg/858dFWqZj
oUW5NHgaqZMjREroaqkfuqT9noQQZsl1tLFqzm6M9zFXAwxJs6aoJOZM/u1l92gd7PXKrvYL1AU+
4IxdEkBbySl2wlH5saXsKp9btu/jr/a+VpS4ly5jFvfqfinwyE+yais/sTnSMhthOZeOvNOeit3r
3w2HzKUFsA9fhMcAu89/fhLRd6WYyUenkbeuaCa9Vs1JwK/JjeA35PX90G71pT7VoJcWyrsQqwk3
1FFUQkvEBncSELW4FQzf6afHr1fSZwDeWxRThQIu0uJ7m/Z3lW5s32q1apaBXLXA7LMLCfskJ/DM
W/HH6HRYVO+Ua23P2Q+7QLmdvmlHHozhqduY0DNb1uA1QRUJrAyQ27f19+6HpFWQYeOOO8h0UR/1
P4vhIhKd190bWJqXW7CxoD87I6CD9C7gugMMYtsvcDATvfAYPw4X6Ii4tO0fFrv6zsUIy66c6SXi
Z/yqmIUfw07ysp1Aueyk2Ore3Lp4Ph8g/Bw+AMrnpkqxdrW+Z7PSRnlKpTeU0HLfZKfFbFTe5R6S
/lvF0nPRQOdrtG4WCtAawxoHtZSnyiDR0kUhAeu1tz6k4z/4v7SnaLe1Xc7cADSPYVXQQ4Ytzkr7
eGKlqYbBW2NJnnGTPr71ORyUiY4LbyV/CTfoTZ93DgcjxgAyeHEqluvOuzbHitUqqYJkUuBo6lUz
tx4uEFsr9lwYWgjU1eFQaTAgP44pKsRJJdNT2DroxRyNn9kfNHrko8JukbziBkXa+I98//WG/dzw
hMMvKUt2gjCg8ZlorgVgL3wS6gVNJjuKS0aHQaa+48F8+DrWmQHiusJMYoTNrlyD78NwVKPC71TI
BOFDo8m4LQzPU5ptLP3PJzsdAqDUusRZuki6f5xHBFrCyi8jRtQg3VY/RsOJSpw9hnd6vjGiz8kV
oSA7c8AoEtWLVXdaTeOYPDVTPbXNruZkfvK1fAuM/kmbHh1SU2UBIqHK3lrTgEPknAQrblGFbu/R
Z2mil2hsHFX65s+Pyay4g3QP0fHfmEM0NpaCDMqQn9ruaWDxLg0UgnavyFvTYrO8pDARakOXx/zx
9bo4N4sm5kMqq5AezzoNR7UaQGMuq14JfNgIZm/WhePXIT4vPfhmOph+PH9g9qzT8K4Lx55ehoq2
62SLSuAEYujO9YY6/ZmBLDbzizYidl7m+hQUYlE2m5wollS4BcC3BXH/9UCW1PZje4gjT0LWkfcQ
DbE1JdFP+sb0RUv1eutXOtCoR6TGUuUrUf/HtgE8zujvQSgx4PdC4v24jWjLNGluoEYuBWhXysGr
gRDaxqV55rNArpRMDleJI2G9f7oWr8oZeKdXB9Rbq9dUGhFnmv4+Wf8/x/t/WRw4/3eO977+k7/+
fn1P7F7+wH8Ru6X/WI5+A+bAotWD5sq/iN0oxvJJsDReriJVfGNv/xexW/4PDWQnK4zNCjXTII38
L2K39B8WlH2Fu0uTYO5zaf8TydjVMf62jbgMyWHebnhzdbYOyhgIiVDGbilRczYoPGDRrorFsaIL
UaPYRvJpj31OO0i3ES48xHLojgJ0D+FbUHYPvT7tS6n8Zyf+p1+1JELv0kozETLTavhVo/5qgDBQ
sB19941u/97LH8RrV7nU/wkBuUDTodR/4o36deP7WVwTYtdfSS5CN+g23bceMj9QVTZFQ9YZwDqe
tlxA74aE4tY06SYK3A0vAhWQpKj3WM75hwRBeOqJe8xLdfQ+I/mnlUQbZ/+6sf93dOi5PHrATXzK
5Eatr2J05WLX6JC/VANsESg8xbrd5zM15uBQYzZLDYpjqD10KRbVfnRBP8kzwuD71zO/JAbvzta/
fwqlII3D1SLTWz2DkS1U5VBg4mtgFMXP1LizusY1zEfcCDHaRpuxFzdwFKsD8FNIdtP7uW+QMzdK
v4ldZb4uwx+FeN3mWxne6sr4FGMZ9rvvW+XY+uZTGyMKA//QS66Dg3bVYZK6QJkzPrVT3PwPaiba
2biAg9i+FMC4fD/GncRE9DOTuKrSXAioHDaScpjm9keupZLd9uPewDYtHMW9PstuJL7OnWgn8k+9
jC9ZhvYohfTCcPHGRLfR7sIyMhyxNq6rXDrMtfY44rcQadFJKIN9CUEfY91Trho7gX4m+F5rzC+b
+WceP3UlCoI6PQ5zQJ4VExIY/Z2c7scmv2t7DAFUfz+pD2PR3GupeCMi9RIYlxDXDn2j0rr7mSSn
mjq3ECEPkXNRjYUTaOqvaDRdYUQ8yELyFcXKVpZxSmq8whztLI4ejCE7WajqjiPgkXp40Mxk30m4
qMcyknYcaNzddRdezE3pFYn2lFaqY8wahh6dK7TRomh30yM8Sw3PVv3wyDxjd6zdRqpxyNFYb+rx
ktYBwnH6S9lLnkAfa1ZlN0aAsVYHfEWgK825/9sYlOsEowi7spq9H0IgbuKDrraOGCIEKlgOokEX
cWjtfYnWv6pdRSFmHj5V9bYFOWDioVDB9MYdJUE0OVUPIRkHciH3ap3hVw8ewhLRxrHio1o9m13q
almxG4xxL2O0VUAvlMXKQW3jUMvCLtMMLzCbgzg+h2WAY/mfZB4OufkNSL8N4GJprN0iZ+dCXgVL
guN5KntJP32fKvFJTXo6H8EhFjssscvdkONhUOYb2e+a8PL3llkyRWkhYEvK6iRQgyEXooYj0UwR
DjazXcQZbHQHOZdvLM0/9izgqYjoIXWXQ1wgB0iJDoy53UzCXa50DhSdQx2Ybl7fRR3oC396LYNi
V4Txxn20xuC9/dTl8JRByfLgWb8aTQHTkKbl0NLs8FH9KwcDzDdG5tGu8M7zbX2nPGUPUvzPMrdP
YZfN/+5QoaswGdNI2IpHfxaxCnocsxJ16zI8lwW8H97qS8y9mY50M2JXvgsfRc98rq51pxjt/gA6
4iKtnPR6fNLpjrtbxMZ1hfJtiIhxqDKqXQbI1NX5FSJx1db0JVEZbIF8RJ5+Me7Y6jrkMqGg6qx8
M3svujJ/cQ6YweW/xIlwKTgvm39u8LIsA3GUMZWnvvJxknuTNTX1Ywwcg/4f7jTgjY5jdT+KnT3r
+f7r6+/cef0+2vK6efdJUeVE+VphvIuvhqDNB2HSdmld7qQtlNu5ixbsIFx46gGfrYIHSa6RxWY8
Idq5M1T/LEbTui1AaKFBbOI1OZHmxY9fj2/5/evr/X3U1fiSsmiUaaCliOi0TSXCpkr5dYS3Qvmn
EGgQLUhF+LjrcwP8EI71ghq52k3yOj/EOK8Idvmw+EQ9Tb/kwg4PaJojnGhsjO0NFvgpMok6zH+A
QJ/8e8FrTOAF8QNCpOtCdlRcBzi3zWdlhw5c4ERPAuznhQ7Q3Oi7RS0iA+H9Ewj901Zt7lxKAxiY
twPgXAUTmo/LaJJE8G2qHrl+P52iKcRW1eP9sckMOLdcKZfTtJANiTf36n3Q53QGO4UTSN7jxczd
5lBqPWZ79Km9/Hn2WgZZNc5W42DJyNYTTY2TOqBBFesTwS1uu7gn8SebqqWD1jwG2ejooC0TXeKF
ch8HW+Z661rn2zmEghZaOfjeSdJa7MjPALoNcULmTxfGx6esxMDP6i7rKvGyUka/XHQKEB86MsqD
eLKKcaMyqZybauA0OpUolefd+hySWNXgVwruGEzUtKR8yUywJiAHULp3hCJxgFrauloeFGkA2kNV
dhGrLV/VMjvONP2l4XdGeSdsIs8q/SPq47X1rRawGJ3yYx+HPP3bUyz0XCLjwcoUbRHnvqKAeMy7
X6nS71SjfG6XzMqQcRpTNuq78nKOrr+pLoK6hXtgfTZi53E8GLlGvtNxwveu6GkHTQR3Cv2BgWX3
2QHa6U19UPbBbf2aofeN6sqv+E7fStXPHVGULQ3UblB9wXjw497pAQdWwsQRNTjJdTbZ9THz+ks6
jbCWrpfS/bYY09lr7n3M1U1u4hxUGNlyk3vZ6+gKdoKwqfUzRxAUYZQIkcP2mbbqfYxJoN1u8ebO
nRacEeDI8TCh1LS64iqU7WU/NyI3yBuMmo6S/y2cNr7vGsr9toPeB1md/CkggDZKCaLurV8Z5yBC
+V60r76r3ydXexZtgNbCj62u6rlbDgqpSBMKzt4ndEFuDSUoDya261Q3R85bbBfLLw2w8eBqo4K1
umGnjbF1CZ07od7FXYuktLGRplK67FbgRIIeAysFVOYjIQ3ArumvmuTSTJcK6AWPCnTMZ7upntkX
QMvuNUPYBzxZJAwmvr4bzy5t2IsUysG3f8qmBElNZtRbIjcpkGTXI2corY2c9GwtgUL5v2KslrJF
aUCSEmZcu/HvxqvGKRwBioBx11xpaLdsU7jOTvW7gOu7DkkKuUnT2M19MGGCMwDyixBUx1tuV01/
qfmWZpuy3Gqfjqp3EZdf9C5J68VRmsFNksTAhyt6F78WmtHY1ywCFdTC7hZVZONidpRrSiUe4ns2
JhIOZ8cFRP09ZuGH6bDVINv6tqsKQ12KrSZM/CgfbXpRoW9fPX29es5v4f8e97pIZah6B+KfEBiT
7ExUbY1Df7lc9ZNbXy9qutsYjLOvwOWOR4FMo8m4rgc1etipAB4jYkrfi+vufkJmtnBQf0W7/9Zw
EM136IfMJ/EwPuEidBNf1PToNtLyc5NLbwSsAg8BKvGrEzJIW+w4sLFzk+AmKp+kct7YNufOqfcB
Vqdj0Jej7lsEUPcRyo3tYUJRXD5sJU5ndydajSKcMfTbP5GkNFOfgqwgjnjRXEf3YP76Y3QRneY7
6BLZb/8ye9jqOJ59HdPCkBUVaAVy7asLtQNyOYSjyfWCvymqkc6IKWPU4Z7ZZJ7Ks7X2kyNeJXh4
tk5eYKE0zAetNC/ybsayAVaJKt5sLOWzH5SHj4g12aJ1vjo0itZXDeC2y4s9BXIGwzLeiUAyLhcR
4/S+cJPQ1n5/HZS/98zBwSWrovjNdQsk4OPB0Q6dnDSGFbl9fZJlMKfpjYiYTHuIq8GW9N8TFYMC
mJ0cGK5KOp3UlwiNeIr/YnbjXRD9kSnWqB3OTZmJEaHsdSNItnSgGhY5gtLtMglz9aLG54VMFYxk
CWa9jGY3tvSjJUZXtJ7xpG0dPcDSc8i8onvOkj946O6DQQEiG6EyMM27EfAuHsO7uC9sA9JO1Ka2
CHRuyFokhp70WN1pxrPUIVeeRE6H25Xfyrs+Fy7lZnSlcHL7MXeiAH8NiE24Su1hjTnqnLpIxTqU
kKgnvwD93+cweqr8vsQIQ9UEys2KW3TizwGJQ7hHV31P8ucnoEGT+lAKuTsm+rHIDJc/4JhqAbwS
kZwMw4ZecBdDGLP+HYwqz/RfpL223F2Z8oMY+PZszTtyPUCnGMGhWWanhvaQD88CPk4yMOdBhWas
ie7C39Hk+BRUOHRm3wWftERtXSF78DPBVvK9b1DvqodLvRlOsjmcpKG2TSeeRpwZyUfDpx6uAEjb
26GoHFnHA1asHpIUQK3Fu6HNHiN/cdAK3MiQPF9TsAKVXIyVbVEMqEVOFyn0Hs0MvZQ67TCoOPDk
didPXvWf7J3HbuRYlKbfpfds0JvFbGjCK0LebQgpJdF7z6fvj1UYdCpSyOjGbGeXKGQlg+Tlvef8
5zfSa6IOdkZ4VlnJXjVD0NIzFkKCBEDYmmrpLJkZTWS+ilri5Jq47tPXWhw9s9Z2ioiHqMBuabzn
te7VWeVYTbqbygRVle5IBNAnVNsjDbPxHhr5WidgKiCMqCO4L8tkN00fcln2BJVIKBQAhYqpyPgk
lOm67PmEJmNlxBYRXxmhZ4QPyQSMxcilQnrtJVCYcp0oqHR+kobSYQ5Bwmxjq1K1TsimkJrsFkEl
uVvEykjXSdt4if4MB8tq1U8lQFHZrHp0Ex1CgjJ9EDrLDlEglcJjqBwF9Q1Zr8tKgbOcIFk27NaI
T+AeXk+0TdSPJEnFNKGoOcJ7ijJePXGAYumkOgV+Obpa97S8nGI2NvXI7yZeqwtaz4wJV8YzILX2
oIcbxFVuPvoIS/EtE1/CERKTaTo5cdWC6bsp+bhD/1rxfQlMhBWfHmzoN3PWOMPAPEVZl+PgmelE
+hCZv3wNDeCyYX3lzQ00zTvJTB0zaNdpJ7mK8hGIzAjqQ5KM3gi+VgfjulOv+3hyEr1zY2FeVang
tMbsSuxh5pwXdiZ172Ev3yWRfgok40thlShhvWvTaZebbzxKvTH3ZXXbxuJNl8IO6oKrcPxIO/LL
qv4kaOIT17kfg3E3VN0vkVfchwHGPv1Kn+d3OPufJVnBrTmzWeBT1U1PkqB75pC/1P18rTXKzdyy
R+iKoynzAzHDO42YJ38K7uVSfZKK+qZTGEAQ9Jy1r1AQ7AlwdgIDqgt5U9cjCgVWhaLPn2ZDqFVv
rcZK2MUZ4S51yjIG2+yGXSgbSC9KRxVbhxnGm1C0V60ZJXalkIoxss4zkfxp6bpGUZHGla2jPRtE
6ZAR55oTywrj2Alr/VaaZ/aixNz4c0WuU0NuOrxLwQpshXmYbQXz3iDpnEDaYz4JjT3FGiz8eDWY
1XU/mU96j5NVnJefUxE/R02QwLkdN2PHmUaf0bYAv3q81/rstUmKe2YEfKk+MsvWjHfIBOyM1PEy
naCrKO6sTchj3jN6zMrcKX3gTX29i6jOJZOIw+HUEWRYyOa9JpB9U7dLRrRjxobr5zPAJLo7uL8l
EkgIq46S105FKPc0dMdBFU7DBF1KtOxWKtZ0vK4CRi6REZVqilOmui3WptMCRSEasLuJqFt0HroQ
eO18r0xkMZHalUv9ekhQBJDlrMfhYz9G26zUnrqu3DS68TETnNSr/F1UTX00rTpz3mcR8jqZeYJK
HFknMRYxE36veNdXPWHZX53CZpnt+q7byoHqjD2BcLyRYMo246ytFKAzYb6OyZpKRCKqiffzq8Dp
597WevHO19ING3lkT2VBSrDOb9dYHUkQr03hdax7LwmslVaZaw7TXaJi0NVmq86vjq2qOWnZulEY
PabWeDImi8ByQd+MxZPVPA2tvG0rxevEcRUORGeZzgQhNxsC8skBJIZy0yaPivmuYz6XoLDJ4wI5
xnObIQSaXL98Q0m1LbRnjscNSTFbdDy2xjGBws6WuSkJoY4mCl7XLBof3a0iRudW53S80ih7rHla
BkUPujCUJIGr5acgpkzTCgJ/c9IBvzqUwYlVUR2g1RJqpFrU33N/aoN2teiPMutezEUn9jE6NJgz
Zo0nF89Vmjli2zvxsI2sZsUqdLUp8uToQUp9N5wCr5oe/17w/EO3PG+UIKHCQ1go/op+VjaXhh8h
vqLarMRTEjSE1MXse51NIDX5g9MKV1vbzIZ1NuB96RPBfRott8pEb05NF4spohRldHPTmlwPl2jC
C+3wT+UY5l/kZBhMnP8w/bSsUWpjS6DoVvkdMI/rInPq4TNv3sdI2v79YfwIIWLXSomF87YIx/h7
8YdwPFoc3CLMRShGVtUaBdBKWy/5t0RFuReudsZY+wdu+f1qZz2qqSHr1geuZpzGg7LJMC9ZLChS
es+/X+mHShonJNKL9SVc+A9C4SBXUZXNnEKVUKKr28f5JYLST33n75c4z/xJBjDmjIBXV7sTv5au
c94PGKM/LUzaYqXHjvl0OXrpp87z21XPsO2qRlCUqf+0CNOExXVwWnKmJq+/H+DHV8JG3I6Ositt
8TBfyZvpHTni6u/P9ocF+u0nnPULVmK1mTCA14Tar9z4WJJty65z1Oy+Qu3692v9AAJ+u9bZ8lSD
qC6CmYccax85PkWT9hn2N3+/xk/t57eLLIvpN+QEtwU1rMopdsWb/FBeU4w76vXyHJvDDBM7uLvk
HyovcNPZFoTTNGxomfEh0p+zRq/MDL2udN6ixCkfkOmJJ56Tq75tkEOkdZIthO8Bf6yTh5QarPNv
jVjbh5LmzU2+qoTPOZ8dHcloVD3hFWRXM3YPDOcb2Y4Tfj+xb2Ir//su/j9Z7j8s3s9fyHLd28dn
WnTl5ze+HP/Pf/Pl2KaXJUTPTjjNsskOn037f/5D+IcvR5AWxE9ZJ8RhgSH+L19O/0/oRPxfGsYw
/3Dp/psvp/2nqWCaY0G/wweE6c7/ii/3JzK4qC4AfvmNEnEoy2r8bX1XqTQEkhLgvoncfK1g27RU
zLvoOvfi1+zpt2dz/e8i/p2k9sPxyrSE8ZuqsPVqnIHfrxbFYpSSjdcwfWsP007fUce5tCpsT3Tl
GFXV++RQ8GXp+3J96cs6d1fmhOHqYEnKQi7ijs8Axz4RK61r/YY5CQqpa2mTYOGOoeX6ohGkuew9
3z/i5VLwXw19ceS3zhAkobWg/uhW4+YqrS1OGkZQLBHRTxGMAEON1oWUrIROXqeRjzocm2etXRP6
uSlJ7FbC7YyB41BtQxw/jHL8DMPyToixIioFWaHYip8rHfxWHOgP5W3jw2uoi5n03f4u6pVDpkVe
qnyq/eC0SmPLxT4FciDJMlAyG4RZ8fVVVT4NFTYlpykGEBANz0z2JCXbWpZh+lYwZrhtmscQUKCb
7+P+sbVkLCUOKZJ2SiRbx2FLb2AwNRVYxb06QG6aM6/OKyeUTnK3wd0Hp5a9kg22SOneSTjgVJiQ
9J+Vf8JqyURLE+slEcBfMQrqoHQDopqa5I0UHJCiwoE4vhHhJoXDbGfVwRpeO6w7Wo6RQqTBjO9r
HAcb+TONSVBEhqpHD4EJl8Z/IDWU0rBAUCKe1OCXxeiAzmCu1iKc0JLSVPbXKrmgvqw7tXnXqruy
fir9yR3acCXQbMfFax8TavIgSBlN/sGypj0Cay/Cg2EOKhsKiz0l+7JUN7IQbKzgbsDtsu2iFTs3
jhWqC+3wRVaEbV9cZQFSHv+mG5+D/thRc5PhHqQaKqqtHplr9LeHMGA42B1E6u06+4rUD609Fukr
lFlHIMmr7DZBjZ5Z+kjm4qRWu4Z2TRpGpy1DUqELQkMN5GcGhKFPv1BXMUbMRdbbRsmAOaCJHz6W
oVHZvwjS2soOWrbTogvkpx9Knu8r/uzTVkc/TqqBj6tfKasM6SFkutFJ3yqEeBr/UT3iGXShHD7X
jf37RVswiwmNktkPzyqeKExla9TYvYwOHUpzK+3Lp26dACS5trSbXLAfnCGLVel0dmdrtugktrW9
BJP++DNkkuX44CFAo34429bmKCHIhJ8RvLVbaIYr1ObQfZrjv275w2q6rg64huyTreThAIUcM7ho
d/zjGyA8BqRAgv4MSfv7r1BxAjCyTmRzjQdnZoVlwYhYmoQKsgvnBopzlxAaHq3ChOxLCiZRkdwJ
RmEefVixkV0oz/6hUpzvgb//Hk6+34+W1GjQ/Vv8npgk6zhuvBZIDDD5LbH2uaZ7Ig4nVf0QVrVD
E78jUFdq4QZM+W3UoIsfcn+dj/1WnZX9S6OkD5qQX2RJ/NkLwPem1YOqJcGU+Gcf/+34w1xCadmr
O7fxRld+zF3yhp/SN98mPdz1j/8D97s/K2SuyKmgL7pu+Y8YQrR+Mk4ERQdPOzu292rlMNbw2J33
83EmuvotuR5O8WvT2sNFseGfpxLe8wbJa8v9qrpxVlpmyYhR4sS1B0fekbMI+yXagdi72GO9qFvV
Fp/VFS4wR/Nq2GdufnU5ofTPsRE/AbdIWFxw/v8YKBAzgvefMoNF7pbAr38zuC4nMP5AzuA6cJcM
RjiS/kcCEAYxShZq3Grt6uvRVSExZ8fuCKH0n+FucG1uiT+2o+tFU5pfyfvgYiztD/XG999w1tFq
sy8as8VvUNeYc0KwNDFVFHb/g7s9160uG+HyOJcqU4Vzc17aFIt1g5gXjduqJfEmCpHTiKL8rzh9
aP3cI04Tpk3tNmWw0qJf4kLZL9pN5qu7qD1I2XsVDk6JuQSGQzZ+wZ7afZodhYFMJKeW14+S/jWH
vyAWbuPwoQ5Tdx6HrTQnJ1Mun5Qxv5XIpsf5oqMOiLuYgkHZ1bPqDcrkzjEeUoPu6EnHIaxtJYOg
qREjG/zgJrHZdxNq34ozIpHXGElvWo1hFkLJSpltP27XsZ8+xrP+EUXyy5SsNF/e9/1O8AcCu+fi
1m/Uk54axJGn3JR+aGcJrBlW0GTspuZTJWI+BsvTUtJUwZ/MXKCAimy0IQ5jf1vOm52sw9QEOSf6
Gq5KhlE8HiZidZITad8nbz541wRJVQfUrei8AiN0CwUkuzJWhbzXFCiI83Pmmx6GRLp+jKIYvm/q
Sv2RmmDfJY9B9UFEWlV+xMoGQ+n1cuAP6SMQgatnqotriRsyohJo2+FI6/VnMvW2wicCK6CEwyN8
ZOl7pXwYIiHkzduQrkV897LxPhS3HaHFIx5ZPTfhx9cFbjF6AYYZZgzTahLRTafJCH8GM7RabR90
6orj1MsEyzXGhoqNykVs7UT9xLWFSlC1HNFvVthdXvkjY54u2wjMK7JE2OhzuZa1r7otjs1orSSx
tMP2V6HUt0GXJ07VtF44Tqce2nOdxessMJkNCArbuHVKQxM/0Vio961W4kJo1QDy3U0aDHdGkW+i
lvlaqWxj8rmS5DYsgvtRHois5xlcl+jAC+ltCPZzkDrR6HuBguCecWGVlS9i1x7VsP/V5P4Gh5x1
zz+RV+m27Xkg86PBw1UlTryp9oap2c69tCtS6QJ89ScYsQgE5YVyy4YDcvj9sGvFDqfJIetcHNXs
wAcxk0xijebbCx3UpeucbeFFOzTBhB0Rewr7p0MBOFxVtxIRru7i9qDaE0t9XSk2WWdfizk2zmBu
Iznz4GTv8oWi7+cfQ4eKohrdonh200kh1Rb89c7Ny1NkPYbmPu4vsbD+hAV5sDSLiCPhqZLO8/3B
RiOCLlHnGoV5RMPIBOUFs3GnFVOc84LVmOLpZT4IxoVW9YfCgDKKPpUUxyUe6+yyjFMhNaVG6xYM
sIPoMI8vf3+TPwioEAr89xX+OT1+Kz3EMhEDBPAtA/3eZcDnRDf41qwQcl9dIlH8eDOaxENUF1Xu
eTfa+lqMfXrZ4SemO0F5E7Yff7+ZH0519gzADXBzPJPOkWJNrutSlSLmzgaS6fYuYl2WeuGEBYtC
odXR3Ux++Ps1f2BpWLj8UOnKRHqiZTh7RancYPG3VN1L2gJm5evooVlhtfUwrZbMLQH3j+lya/9D
/UZ0LLwaUB2dMNHlm/jttfXSFAXYD2JpuZJW2CwOn0tM1Lj7x3bbi9zCXdiWxcVgyJ8e8cIzhRrI
G+RP36+rygzGNNlvqdaLlRoWx0mb150uHypjcgAi1i3zCKsOL7zZn5YOuVjUq6pFjIB6BrLWM5+3
IeStS9/sxC37Svz/eIXlF/z2QFujKpKwYBQ69bdBtE/z97+vk38tEL43IiyP3+7h7JXVYmzNQsmX
1hvbULNcKWPFCPkqZ3QYWhXNUiZ4dahtBU1y+kJeSWHuagFZ3ab64XfZofXDXZ2OD0PylatMPC05
3sALsIep2qgkIElRvaoLRE7NQ559xeONXtd3cqgeunnaxt29RCVkhDhc5h9KCqBbgwmNulMmk8fp
xOyXsaYyryBt2ZauHQz1s0bmkOakbyEUzbto7Rf+wZJu9VohHgWP/rH/DFVlX6VflV23zxWkbkmC
0o5t3GA+BZPh5BU9N0RcIQyusmF2zPJriEAeqo/IH24mqCNqV7qRxN+0fDsbcIvQbrUGroAcUN3h
GSZlng5iw8QvxCKvv24rC8KHdJUOiiNp+N/hJ2d1bec0heYlYv2sjFgZxjhCzubVZJrXjdKuJxH2
VDo5oRIdAbA8QVHXxVwyao799xBmQZZhkqbU2wKHSUgeA9KwNrPQ6OQP0ZC6Za077Sx7GVyZtEwf
lcG4siAX5C3EB43JtQbLoaucUqg3xDjtCkvi+ilJjZBGeNaiDISTIa1TzJQKs7hL++PIEC+gnjPz
U2rdiNrohLEFRiN6AuJg7MxssWLTrxMvilKn0vdhLCOL05mwZ07eHgOoKmL0rLUT00vmnVhx6aH5
NJbCweqSuxlKpx5Op/yXodjK81ghlsxL25qhZ8iWU03DSrUEt28j7oQeF8UqvsquqHhQ6mxxgggf
3ctF/5mn3VUdhZshla6jNrlmMrmiuNlK5N+qRuN2hb6Zh9YZJ5Fn2IsHo9DWitTeddU7WtV1G+sb
wt+u07BzTDNdGxRUQbqM0N9LvHIF/S4j4K2h88/9h76WnI6BmNmbLmQwp61wpe3qfV2/BXAAJv1x
sGC9tOkqmeNTk0nrvKebiiNX7+/CyceImEluIEC5Cc1d01irfmJNieohSqbtiAtfnp86UdixIFFk
CpzkOBPO6pc53M+BsWoN3dYUwdVjkGDfpFhmUYG1ZTFLmznxWLce++ItkbF8tM1NDAsupdIbs37b
DSg2rB6/Rsmumuc8/izazAnTE87uK3Sjdjzd5ULqaT0FK0IHLCqxoqP2FQVXkh+6+HaobtFSuD1V
BTbkW61r7jIlWY8V2J0GxUELOM9yqGUGDJSJvDxlcSdcNTkaMhmqUAX61KClm36Vc04azYOcvoU6
NarOGF1/FDPNa2NgRlyxMDZC8ula6lNfPw/ibahanj+JEqwGEhKS4kWWgFYJExgE4V1pPyu+AiWq
jsP0hqXisVdy3I/VazYipv6BU5WvhRo6gSS42Nq+qrNuY6y5ybtsa3UY4sWvvVm6SNJgWaCbhA5B
hT6l4pbQ86/SevVZO1iZrrFMdtIIDpwGm667zg3NwU31q0RlWdVfRjO7ooRRJQaFSkFXkkXGoYUJ
I/dw9IbbXDoUbLCmj6yvgkBcSjcQVbaidGvgGjioEOcFy2sNfLxFKBBNfNUqwinPmlMW4D08vZeF
eJuNkWtCvJJwPjWgUOVWeD+K0SlTSLQeTdzi4VNZGu3dKL2IJcY9UwZwXrGSb9CGrbpZXnVpeCVa
zwWy1EjXtyIdmQWHCfrKbi5+BT2JGfDaq3TeFn3s0cVtWvBwKXez8jC3b4a4Lcqntg6vh7KzxeY2
pwUiKMUVhpUFnSSX38VmXOnWsywN2E2yYU+3gyYgSNbA469aOq62OTZ8Fml7HQZQ8CCNVNpdUrxP
1q3aPuKc4/rGO+6XrBbUxYLmChP558pJgngYixj8WbVbh4Xb96M7g+7mc/5sFZlLt4qorrMjyK/p
1Zzwy9s1eqJdbunrWIc/UeSRbeJqG8hkU+ScCh+6Xm6CdN7VPd9f4F93Kn2Afj0v81hzF+IhKdCA
Z+8dwYEQiRxLq90wib20u04a1li56+VTWnUvTVBc5eWvIJIxQGHfH7Ei1xMbTaEndnAJi5tqrjCB
S49G3e76Mj9gcemIDXkcueDUneHITYGToYn45zpqzA2ZVadmhHyDN7Cv4lDTMfMhdjMYmETVWNZq
VbPHgP5W6XJbCOJdW2WeE/mFw1x0I0XxLzkTB0cbpscGmlP3MaJ5FqrFU5apKI8CoIApBk61tR+s
M0E6kjpx36gCMU6qE9T9Y1nydpLRNoEzqsqELAlvi91FHBo3wXNZtL5UMbZjfEWJl/oUUmVb6b8y
nFJVeVfGV1b3oGpfWQ0TraEs8x9l9VabDmnzVpSZE0FkzMrcE/zQU+E74TqEwblu47YGWxZHKF+H
uWZtUliYvUQcBUw+M2Jz7+RDEL4OUeoF4p3ZYmgPLXBXwo1JmxASbu74EmY3ybQRe4GzwNhlBnl+
knYz883qKXqFEi3kgvhAZWom60XrfgU+PummYWdMONS4tJt+uO3Mep2OMP9T5gFleEia4k6D5lVT
7ZlR7PFLrua63M4+h2NtPQ7aQH89upmCy56h7IIQapDeuKqWrGcf/4O6oMrYylj0p1N6qLEhnCUC
wNgTFKnH/ndtFdcdG0ll4aMalY4Un+rsCYq+F0Yfgg4JPvzMmMlEnbCqQ/2k19HNoNdeHEbeJKuH
kdS7JsBSWSNHbQLbJjLD1zmWowcVYEQfuw30JtrCxs55z3oFa6Ul9SpotiEAkVoivx1v/VSz25LW
WJzWQfvVCo8y5GFLUo5WUXmgDVr8IfIL01zdSDk1dUk0QCccsYR3KnbaVgrvrWQ4qK3wTqN/K5Wy
0wYdHqrpPiKDV7DGTZML71n9S0q3RgwHIxi2MTu2Lh9lbKn1fGdawI1hdgqshkwB/5QbHQaYRgDg
IVif8zAZ3NiVBvJB4rRslqu6bF6EIIHNUbfHPC+uteAoM/GzmmfdGNaDgMktn3hmciwbqmUHQWU4
WNvvA0hhZdk5yFi3IdbLedPZLY7pc/Wqtoo3BYekZ5WI7a6SigvjmR9QSVjj4AJoayQdZ5czsALX
F/iTZI+4ITMqyQWRarfZLnuQjpq2V74UT9zoFyCJn/qV3y553onmmRolZSd3bpJ8aP7TIF2Ktbx0
U/rZWGNQlK7tA4tu4lnfdevoBlqrbZ7kVebWV5ezXdWfGj/y/UgCWuScGAt87490H8wsltPW9cdo
tdTsmfbaS4v/sIzPg+qlaX7kP1MUzV6ZhJuEUt7vMO2umlWnCmv42nY5HlMLxhjMkEZGBd7qN1A1
Pbmc3CkZtoVO6SJNjtJN7AKw58muKJr0BAdyC397LYYC8jNYS4CKNtPrfZ+2L6qQbUpLcSKjfhxL
aS3kxDYYowvp2Wlg+MtSudWMpPYSJQKzU9d/b+t+YKeZWFShLlU1eHqqcdYQp2MopoPRAHm7i6BJ
sucnPlB3SXYJd5eW1Q9v/dvVzuNT+aALKVK5GnmtG+DvJ+VW6FaR03sSqzjTri7NNv987VwQjz0W
M3ZaKKK/v/aR0BKsGrGxXoC+fNUjI12sfC6R4X6a0pFVLmMFsZit/DEoySpBMatcbhByDp6xqrcG
HhnX3aPkRl7wMO57p2I+bWfb8rZP7PY29C4x/35CVDAaW8SOEBvRZX+/01jK1ULVUBGA5ez7+UPJ
tg3ZGogy1q35+fdV89P28Pu1zkcyXawE0XItLW1wYHnSg+u/X2DBEs6xhkUTbImiIiqYI36/mSiz
gqIJcyBRfGgkwh76LvLUtLL/fpkf0cPfd4Uz1IQacch6DdSka2nRafT0/pSI+1o+aSRy3JVDYWv1
YkOvuH+/8p/rkj39t+3o7AalbsrNommYIe7gfW/afbeydvLmkn7tB+IdCwKV/kIVkhaHsO8PMjZr
XSkkcZlVilBLbFx9dotMnzIK+59NtsqvLpleL3D1+bv77ZLamaVVXivWMBZcsqSyZeCcRTFl3FFQ
LpxRP0zqv92bdvZtqzOqoLznkIoe2wPWr0uYpZuQvCjtJEfxqAsusgN+Wvi/39vZqRXGehpII5eU
q8auS9MLxkuZ8pcucXZQ5UOfqVCeoXG1Jvkg6V2RXRJ0/vR1/XYX+tkbwnSSyL8CJYvuHxX5YcmY
lcNLSrvl6f9lGZzvvC3RV3o+cBEL3VnevKrmXdHMS6qpM0mPofycJWi4QLjD/3XKIHNcCxBjgbXx
7lQM5ezrisei6Mgkwcn617xqr6u16Tauf9J2C2fkMmX4pxH1t+udTXD8KpX1uKG4CI4La6cnK9ha
57vLZcwPx/X3Ozvb5fEQl8UUIMdND9QFm34DwWFlrRcRLjqyC5XnT5sUzErsQSXIlX/4mvhThkxL
5DH2HGgKPL9hJawvz91/WI6oazmfMTvUoSCdPT0ykPRmJijNnWHZ1MXn1JFmnkWXjOuXD+dsQS55
AxBUgP3JAzh7dHVsGL2wrHom2DgrbBYSQ4cv9rJXyPv8IlHSVH8YuuEgCNOOvZ47O6+iidCZ5EaE
wQX55tgg9uuZ4ScVGBKBK4L+qUS0x0Ox0cVm15g3o/aOi/UnSkK7oXmMBKwo1JFJk3qH8ckqJ4AJ
57YUMmRnG71oqxMBNTO4j/mqFA9FeRS7V9G8M2ne5HRbReW+Niy3F+bbGrBGKsg/iO6SCerGjHDa
P1UMfNWbFgqfmGSen+7ShnAMcPGu0t0ZtxE5vE/SJz0iCGZMgbYsWx6kGzyhHttkugqS7FoMJLgS
Mplc2qZpKTfA5mwhzlbGHK9gK5AnlBlvGRmzcCD8Wwstlw6CF9Y39QSMRiujD9Z1qmBHrE24qOCe
Jb82vQY6wShqGl+zwNopdeAM2usoUpiG2r4mHzU0GZD5KRTLxCa1220Tevg0PrYZ8cld5OZgtFWu
cf7MNKUqKUeT7hD8ctL5B4RS3ZsqBuzCl288h4K01Zk2j9a9Hypr0+QZ1PjTgRcCBGIwcN3EYKpy
zBBf6D4MFPamDwGUgdq26+ddyk+IZZAJAQla/tlMvwre8KQ1L7Oe7IPQ+DTScT03OsbjYC+FEDhy
HmwEMcE47xfaWKcuVNUJwT8NNdmPGoFJ5T4z7rlzeVrQW56EBo/BfDVrwuaij5QQmzw3SSNMnIAY
pFrR6WgJ0mvn4TAY/r2pCl5WH+buK5uvVTlxY4D4iKbb7xS3V5VHPRT2/vgC48Q2MuMqRnYsSdm+
Fj8DTVvHg7XWq45owby3J18AwzWRr9X+VooInurHAxEubtE+T/RExbiJAN4KeRs0aFKrpHrWCuGX
MVY7uX2dJNznRbR3orRthZ1ZaitzUsG95y0e6SsdcGtA/jSN+6lJ15qf2yzyrZRrbh2HawLmxVmD
R7HJQH775rbugCniJ5OyzC8bV1CuwiL1MPR227Y+dYrOKrtTrJdO+edGKp+V4sukEAEX6A8L6SQq
6nXVkaurGyxcZKQVNoK1boehdCDpcGeGEH37dItdyHpoDIh98lG05uuqkx6V/gF1900WZZ9+QoKc
krqpNK0GQQQo+KoZTCgFIdCatB2Rl2ZZj9bSVJ+66rYoTlJYn+KGM4gYQGNU7VQiMQlorR4+EvS2
bdyvRSJoxhbW69it0vnkW6EnTscume/qFIVir96P2kMEYDozPEOazdwSf0I1XEe1Abg3oaQQi32g
PoXGKQkneDCBHWYQmRIBq8Sa9Ctfcfzoukcd1IHo6FHtAjPfN4pyP40KSFW6ihmEiGQwDiQs1uZN
hHJ/Hj/L+lkT78Sq2JcmInKWsJ6UK1VEOWxU+1AF8ZNeqkZ00hjL4j5exUbLksgcQ78V9G7FiH7j
54cANos8MQ/KYE3mkIH7X9b4mCQ6kNVrW3og4FNdHoIczeNoQvZmpq8TEIPPIHwZBQBaUmvg625f
hq+zeaNKH6N+yni7BcBZOiB3ZNSRBm8KKe3sGl5mspW2pDYbtefn780023lSrSSlZgi7q4oUjo/o
YmSFtOO9l9Rt65vrrh9BKN9LNskuuK/jmzJ/UnJSd5rOk6WvXu23Snk3wZNKNcA2+FOWiBWeaWzi
+GkobhmxoPHsmNW9KtNH33MT1lPUvBJh5rTJVwQNi1niPHlpczuXlWME15ZBBpmyn4mMSyYTxT6Q
eumOZGEoAyJBZOQ9v8YPJEeQYOeI2rbqKrcN1VUJ+yvOjaPOHpmTJ1pWpD4V2q6O2NXZMEvMB7Vg
coSRoVVlAakHN/AaWTa/pvpLahf8OdwU6LZT5cHv0+tpIpURtXeuJw+yFrpxD/u5qFci97EQw5Xs
Y565ETBytX1iD3aNKl/5U+5YRe3MSburM2stkAyTlOweuHX4TPmrgIxBQNJxPAyZcC1Pyi6u7/pe
OTKHPgV1uBKx1wyY8qWOZL2EBnYMQ70ZtPp9iCZHF58ifzPzDw7RrwaFLBFuHub1tj9B+dTg7RvM
Ki1xJecD9hKaCur/1rUVvP0HK9+PvbArjWRTwuTW1cZOKyq1sLtiO9sJY/cRKCpxlDis42KAHlyA
Pzds1Dw9JbIZOhy1d3IsrxWtWhsdRxMjxkBtvE59M82H2Ni2uCckUOVI5XB04zWuOieokoPVzrsp
UlcYRHL8DG4QvAhl4+GwPatkdxF/AisM7BwNpK6a90p5I2RXek/Yty6vE73GJGGBfySsTwFmD7H5
qBb74b9IO6/mxtFzW/+VXfseLuRQtfe5IEEwiFSWuqUblLpbjZwzfv15oBmfYaNpYXx846rx2PqI
9IX3XetZsFlD6142dymdlahsv0cGecSFArPhkX3vigVz4/l4ZcevXmfYBi+ixpwWsKwbIdNhRkyE
f8Xjs838xmuNU4yiXk62ohGujOGbjNzESxFcKxql1Wrlikz5EItIgDpFhrnzaMN6zUuYwbYbMXRa
GZYXkz5wyzH9SmnoR1oVt+zZ8tCKg8/qf6ijueuyaDvdHpWspzBBGJnHturGTuJGV2M17FhMSY2T
Nx6F88Z1yKhV0+BFCA5N8SWjG9+rV0ZyW5SHvoFIkRFZ1zpU9PZ+N6wyzyfE9d7XrsXqsRGJqZOw
7flfDH6IFXt2nZcrQ9qRIzAZCHC0dwTLScn3Eu+yPj5nH+X9Ly6qPTK1ydD0mRwR/6WPnvCSSe/V
+JCzyHLzVg2do5zuVSGsGgsTRuEjEv05cWpjHNbWPfREwBjvIs2GUWHFTm7Z8MCToGutZBuVNs1Y
smXLvCeTMuE4epsQhltHLi6HY298nXqsxHrZg/psjvdFfzCVYxYVNKOHiXBk63lpB5Z6ndbW1ovd
qXpvRxJx32SbDpa5Fs1qG7nuyiyOJGvx2aKdy96Dptubxt3U1qwmkO5AIzfW93n+k/LHCoEzU0C5
lqPYroLKrrJ8m9OrqSwKLzWuB2sn9a9Z/GSoVIMTb4tuju5w+UXxmIoTAtpM2uLxgxQA1TBWLa2i
tZLQgstdhB/BTi6JWYusnTuwDTFSOLpfVEgRLhBPz32tKdjLXnkkmGJdmJCUujtWkqC9VvMXl19D
AWY9Stgz3PBuCsDtSyTIJekS/SlP2QWJr638EHhftaDFG5NsEgL9ArHd1AE/hXdpwEc8aN+jjJBZ
6yR7ECyI71YMjr5dtBsHmL8dRpTmJACBsUKYDH25d7XIGT++6QporLrRjStvuOfdUWmc1qhdyuit
Ysa2eLA+1pp8+GIxUwZScFXBYPGU/FSHwaYi76/mdZXb9xDlaBBhnGg9OwZ4E5vhqphEXel2tCI6
j+VtGcmOYkEoSNKrIXzJIont4PfAFY+CHryJVuf4yn1CL6agBz3ZogEOkB+bbHLz5+elqUunWaKK
JMI0JYwY5rySaJShro26zrFlW+/TG9IU19adTjl4MblmqhPOj2TnI83qiAYhUI2coairkJWndnDw
nvO9uKnW8Y1viz/47/dMPXQuvcUUmwtn2wldCVgKXuaE4eennemlmlRErJ2iTJzOttAIdp1T7evt
EgTpQlX2l2FmBUbXjckcxJVm6zQNFF5iZCIsZQobcrf50z76L5G1F8rrv0rlZ9W+rC5GjtmstxVV
aPOgr8cdbWJYWVBAv/2NasSFk/u5PeDjAHx2E8Oa8gAKpNomnPQ6uCJmc7U31hvh1Nk1nqF0vQSv
/Tgyz96YX0ac1fxq1J6CafDGILWxp5CnYKNdo9OwxyOb+oN23a7hONnSl+BU2AQqO3SeD8GNwR0p
j1m6qvb6Vf30N3hlF8p2FJokXCGggukxzX4YdWqxA5NCSRwdqrfLbflg3dYOcrRdt8229VW5oYlk
c+jbTCzJqZLyN8q9F2ocv/yKWX0yzyJZbFR+hXsaNt5VsIH9cDORqNnV75av+pJ4lPEgCk4NSrIp
Zh/wiCVAJaCO1uRxdIKd+Jw7oZ2sq27VHhD8wKdYx6/xelSWCveX3rzzgWdvupRoCZumaeDuQZf2
4bgXxXA9KC9x9GgBwguU+CAKN8lwTDr26/g15ADxgLMwVU6lqfnrePYz5urjPJME2VX4GQM+HMQc
4zf3h/8zvZbtfCscxSNx2qf4abhfGPbCvHl+2z/aGmffXQtUn6WAYeN99aY5vQMExvEfQIbupTUH
GlDD9XUIsHRpOrtUc1fYkkMyQ8kqU0r7ddoMM0/M+8n7FB6HdXtEF/aAjXUiWrA4P5cr9SpwrKWn
fWESpQWE+hRSHsa8uYpcazJfDnvE6yY6nljo7ZhjE9nzmyrykEUuhWpefLf+Gm7+UGHYNHhs2W2Q
gU6wr81G39MC+/NneHG+gG1I0ohk0pyZfsTZIyzSNGnVxqfMj85GhWxeKG+fj3DxMogPMhTq4Zrx
8SjPRqi6FMGmyggi8A8/sHPOyZ04rv/9URDbyDjiNFS1c9NmG0St3Fpo1mXhNp6CI4yvFhWxzwe5
0F7FhHY2yqxE7LpZFHYyZe9EpEbiU0LrngIQchqViOEml958Tb0ONeG+RmGWRO5BzsqDKyS2Ecqo
cqN1krh3eowCJLB2gxufiuzr5z/xwxs2nwqw4xOtBnOCmzH7MuRYK3UN7bE9SC/cph21GFK7so2H
F7K9ZgbKVAJE+9sx6FddAo6v1W3Cxjc5fuesZaJgd+DqyXbw4s3CT/vIvvrst812IZ1Yt6WYhLXt
947ZHYMuYINLRgX1g17eD4Sfa6kxCVqr9NYQbuoaqJzGxjZ/i4Xvnu9uSvUhMmjjCPdly+EpRRaa
QzXyOfgOIkk/36fMenRYmOUNtJQlZRZk3vo6gmIV9u9mp+zN6rmF8CNjqjLTatsaNQf69Fa2EEwE
EIvMuyh8RdmK544OekZpyb/pyn7tjqptaPkacDxVkIfcv4mQrq293j9q7KA6ajAyhcc4eNSM1yFN
ncp/rkuie6SngTRn0/evjJaqgpSvINXYZUL5XekQkb1DyrGH8XmYggWr5657HrBChbh9daFYawO1
yAwGI3K2QULyLVO7JNKSwPsepXt+jfluJUcQn/DiDbG1EpreoZpLwZuGu+JdB1XJ1r/aEyG39DVc
+rJN4sfkaTLEKjJ71Zq2iKxSbnEvcXuTANRZOUK9A2JZuXu9sr70RXqVjK9D8l1uT4Z+qkV20eZX
w8CT2yLM7jnhiGLjDNG3KeXeT8qtag4ryFErfSDcjiLA56/gR8ft9zfwr588ewPbGr1L40e8gft0
T2DFt9KmWCHZk47J3bk/6DFRUFn137wTO2Rr3a+NQ72F0HfVgA+ObMueWlz5nbshGMYpdp//vAuH
Aabgv37dbDIOsnEIDINJLOmzjZlNds6Mku8upDQ51fdz2h9iVyykCy6NOp/UGqnFdU+nN+zTjdF9
Hynb5IjXionggGo10L6rUbHwJC7tWM4vddYF0zXL6wKLDrYv8pJXD5rGFlE8KsFCKuml9e1snHkS
QU4dYRD0SVmB7lGQ97jc7M8f2tIIs71nk5SKVo2MIJR3femve2aSz0e4/NbSSIYShuELucavi7Qn
tWIpT9u72u42VCju/NvpzFFs2xt57X8kX+eiXby3O2utr6R1ZvPW3vsH0ZZ31gssjq9YLK7jTfok
Xi1txS7tAXEr//O3GbMmvmjptTvQ57YbIpMgvUmIOzJUoRJzonHjKeX285txeYE7G3B2wjHrQByE
mgH7eG3caI7/dTKBa6gnHXdfOfkV8+LaW1O69V8LEVDEwvgXdoF0FIj6lHSeBH39Xx+GYcWI3wPG
R3v95u0Uu3pCD/8UrJVtvyGIfCdf+Yf4tNQEv9RyV0U2vSB3MOYRSPTruE0Z1I0vsHhWm0khF0EZ
kGkNOMVe3Wkvyn7hMqc/N5spfxluNlNqo+JBoCr+UOwMb9rOhShAjW+vO+rV3zjCXbqtMg1q4otM
vKHabEJwFRl3eSR9vOM/X+Mf6jq2zVuczBm2V3/nrTlIrcLFpJJLtQr1fNzZ52sJZWu1JUVF85Tv
/bVPXdsW7uMr5ZBuWrretrZ0Z+ULd/Z8xNnXPOaTELJixKk6YjgUuf2VdwL0AUwO7LN6//mT/KiT
zZ/k2XhzmU3YiD7gV8YLj8IDeGR4JhHaEIDOW2CjabGpTpMuhc7AGkBRuuG46Lib7s5d78L3pSXu
wrx/frvn9YkKSYzUTLMlJp5KvScsB+NXuera58+veum5zudMLYk8s6dNQSFkCsOZqBgmNah+LWzN
q2G39L1MD+2TmzxXlDaVUFOV9loUpZrzh0bl7wg8LxVFVQSyJmsahAjYI7/OAkKPfVZp2N4TF45e
mTA5Z3pwOC4W9iIXNne/DDT7LvTAiwc/ZYHWW+xovKJNa9ma/O8vz7+MMvsWDMrMbTkELTir5xB2
co5/4v/jReBUCCIM1T/4tdkQdeh5TRWIf3jsE/K7V8K9sVFX+bN1SG58dSXdLox46QM/G3GuPGxS
NTHcbKDYemo2wW4ibUKf/0Ph09GJ+A+vcC5ALMySVg9K8A/tdHTfbJPTd3qde22t/p1i26WZ+vzy
pss/O9C72CvDwGW4YgP0+r44RIfQZsu4ER3A65vkdkrZyHZLNdeLX/T5uLN9aiqqeglyrmXv3m00
R0KtCmTnMH1m7rpZL4rElx7j7FNTEqvvhIzxRCE5tp278RUXENs+Gt4TGidmEa3L8VVsiURsaFIh
1vl4j/4tCuNN/p4+1OX7e316y/9n+r9+Z8NaBp5f/59f/7H6458JlbPf6rdf/mGT1kE93DXv5XD/
XjE5/DOSd/pf/t1/+V/vH3/lccjf//e/v2cN4ZL8NS/I0nNWojTRtP41YPHwlrwF3ykg/fHH9j/+
978//h9/4hUN7R8cXdlbUcuc4IrMSX/SFQ3zH4CGTGh/7ICgcqkM80+6ovkPDVEg7CXSMShHTvkO
VUZvlL+t/2NSXmJZURX2FRarzT8v/faPyZu79i/bGrONvko3i98A0FBGiqiDmPr1vY/1pnC1SnQ3
YLCcskQt0jULn/JsdfxtiNmnlcdeH4zm4G7CPD6MiXkYkvu+vWlxXZ7d9j+v7ZzdOJvdPwZCoD/V
T2WRPezs3e5EIxESslk3hCbs2p5OJR49000WpvelYWaLiKp0rlJJI9fj3bapBdmGtBR1IXF9PjFM
FwPWWIVVgUqfaJHZKH0VGn7p4bUUrtJ9+QNmoZ1eocFy8mtvnW+XHA7yTE/5MR6YMfqSGmU20BG/
vgi60rqxlFukTzjdM6w6Undscm/o3K6lrXpL3uq6fZaBEK0nNWy2oerx+dObU2WnX4C5Aovf5TOI
IAtFG5vIVcJ9bStO/oHoK78hK3L052jj2tYaN/veeIOFfyAddVcg6a+3hFQsiN8vPOBffsj0zZyt
BUnHdqQ3C9+BWYAo5pSbd4aylD03dw/8drnTrzgfpY37alC43Mk9g3HgBOWh3Iy0GBLbvzM3+pOw
pNJdurDZYiO05AqEIkPqp+nI3VEsvc62OmcgzPT3+lX3sGydmR/x/rhOlNOkoNG5g1j+63UKRoDk
MMfUObkkRtsHT9zupoyhqY9TLXybc8D0NBo2NDLvLGZHizltNpqgKb1rJnRnyIMGWQPfMNuGt83d
dACKOM5Gt6Id2ek2umkezV2w2Pu+MKHSu8GuRFYlePN5OHQF9HBACBSgFntsurt6KdPvwjMkBkwh
ZoiOIGqy2WyaZHC3mtAMAPjT7e4e+/5NH/7NENyPuwjFhcUJoBGy8dkgKXrLXKDz4Ghd+xIJwkbM
5cm6KS9U6X6/WfS7mOh4M1jtftvGWl1p1DG5Zo5YCFexzESTUhr/fF65MAYLqSLS39I1TJ6ziS0H
VWMqvRw6gW9dyRHyyFoz+oVBLrzlBkg7eLpo0qEXfbyXZ19zFsda6MmoroyP6hXnX6ck92iCJeVP
S7Ck39+BaTATIjMnJu7cbKEb9TiCsN+HGCq/l+ipKj7j9v3z2/b7qs1qIFmTROWDSzP9hrML6pVM
62XNDSEZvAZRvMrrB1P5GdX6wp2bfuvZGZNXjXE0QzRMVVUv5LtGcjCmehc6HmHmcvWt6IkyCV/D
7MGMHj+/pAtrKmMZVJrgK1MHmreRqro2faVkLPTB5hZfqk2IBgBiSkD+ve4glcsXru7CLE+3Cmo1
zUgDJsl8T0LzrirGRCfhZA29c0JobUjZXqkrazsRoFI62QsXeel9Px9xNgNq8mCkqIxCZzjAAECf
+yJR/UmIC1SSjWinh78xx88KBR8P8XzM2XEUC4aeAzjEkS4quC80/Yth+Nt8zG3fBG9QjyoC1zq7
GgzdMcrWCeUBM7k/wqxH9JmSv7PO0vYR/9eWqO17tzPurcpvlrYYC7dmLqnx/SYorZ5b4yIGbgP4
jkvGrEtfpjI1bHFH8WLPY9km4DaWK24EfAJ/rSKqtoVv0cG3jU12rI7FY22xeVtyIl76VjHeoI+h
eEuLdHb7A32oigK6seOWxtrHccb8AMq633Seb3/+el1YYCcNDqYSemOyZcynU9/SMxZzYbrC/Kg8
BNe1477i9FhLK99xj5BnvK26YoNGWOJmghsDg1g4UMyLf3+8bme/Qf51bspi1XehkiOF32P2sCdC
O5E0yCJBDLLOr8mvP3ZH6xnzAMJxZ/rc+F0GDrX0TriVliQUF+eV83sy2+J4OGNQIfJ76q/m3cSM
FTYxruRpt0rIznapaHDxNT67/Onfn03Neq0OKhANpkwU3VkGUJyO7ueP+eJ6dn5Js+l/0Io4GIeP
W0xmIE0ID/XLH8xhQrUWHujiaLONqexJhaJmafTnLAkvC1kkTnntoO+iG3WJ+7x0A2frp6xG8LuI
t3IK6ZT5z0K5dHjjLH5hWTu/f7NZWBIK4gxCheWTyDL8RW2y1clSu0pTNMRR3h2VUHtCO8lByx+i
dTeqB7XvO1tuUOSaXZiuFL/aWXU/rMse9d/o2npH3VdOdznxGITrfLUiT1q1irexUgKrW00FlIoq
IAg67CE9qup4fG9q74BV9JTW1SbVerhwQrOvqTet2SihDzCBsoblTaq0Ael5WJJAoJ6KQd+mmfkq
af6wDoN+l8jlQ2yMum3l4RdS0K+70XolffBO63sJdCtwQSP1HUIwCwSl5Z7T8U6stLVQBkBGfQUg
bGiPgwJIRF1VWnRr5DpRS64PYYyUIL8UB4K+TZfUD9CwqVB91UrlqSykh5DUOIhQ5bdEbcGlKPFz
TU/VSvRnswCDI4xfIx/xtmDJAHLSxCMz3FxZjfezw/axLuRsimsiaq8Dx6XXcCU8Lcn3+JpJ5TLV
XevLGy3rbmS/k5xKA25nVKRaRU1yHXXaoYix0PYmTjrNtGwrRr5vdcdRC/a14d3JMRBFvImrok57
zFljYoequRnd8TWMiAsLoATEmf+NHVxH73kQwWOMLhmBhg3QjetvR+wSncCx3vUeBE946nL/XfLk
71R29VVaNutOMNA4py4ZBcYWUTYJZtLzQDd1pcDZ6gBqiVUcYj90SUeHKZnUey0MqKAD01zHrXjA
Owm/rgCeNQSCM1jSTaXV36IEf0Tcp8cxEeHLkVqVGP2dmwvJxld1ImcjVnEyBs11L1QYTToJN+BQ
WEc/sp4qGdsL7LdTqRQvmha4ZJwJG3Pi01l5c9cn9U8C/F70wBVO5N7tUjFWbWBXrqNmRrXuI8oL
GYY4a0hjkITqI7IhHG+q6ySySTJDsA3T7JiptWw3mn8t+SG0L1958822PkWydOVmxrc8HP3VQJZE
MtaaM4TesB8KYgr6VP0a1dHz4PpgvgI333L2jHaW3+2qRv3ZWiW2LMvKNoHb018tJqKPEdyIQ7v3
hHGbR8phGMUXMct/jjo70UwUd13DQ5igCXs5FTGuKcZV6eXXAv89UQ5kElYRrOUBM2D/XQ/xPQmq
QnJDQpiDyT6jDIRo53tlN/nQHrUx+uGVgUPPI1o3lU5URF7BExrC+3oQvgIMQehrRU+hqdqxq22F
QUPsgwuEfeSeKyy2PBJUObWIV4eg0syU022jd5CbZH0/ZuL4VPs9eTBGv8lEiP+riEBBMioDlPFB
UK4UyAEO34V4k9Qc7Bqp4TsJ+I/GL+VdO2isXQNMqTJGHqHVQr0K9D51xkYSnjIPIUspZqMzDLhe
saC/SHUj7+MxwgBUG4c0VIRHpS8LXIdysc0rIjJDaBPbZgqI1CPCHVxdO1h9Upx8tbO4v8Jb7QUA
FUMfRh3WR0HCDuZCMNoRi3xAeHqNdfC+lt2XLmdygMv+NACPS0rgDqX6AmzoJfHHrRZhTFFHgj21
dMgffDr1umi+4yOM9o2hPWBeQy7r0SsEPSH7bY0pOKehXvc0J9VpYhCCU69BwfCtEHqaKIGdR3fs
eGPhEUAX5uvMdN3jYCJ07lQLW5fy7Po5qckFm9swjclbcnEVK1097stIS/bBQNb4SA9jU/VtshIp
DcDozkcnsrp8V8SA5cXo1HXxMUitHWG0ThaXa6NQnUwGZZcXr7oWbrS0e4tM42fe5W9FXMB/DE+B
Ox36FKr2jeCvMi19b/3waAzCFw0vUOVWd4HM8xmNlIQFHdZjEHrHIlG+qRNzi5FFLCnmBu+tFxEF
xw2vUCl54EPFKL+SqvHGHM0bVx1vygwHq26KK0mqT/5QbKSe7BNBC+6zyDqFUrOzuuBe1Ju7Qsrx
s5EaKHjf4lG87ePogbloj0/7ZHjVTuxwBVfJkEGryl60xrtBQXmtWyPaSfO6LYiB6nxprTbafYAn
DiQWdhMhKtpVrxD2p5Bemg9yjyYi2Jat9Nol7pOZJy9a2e30ON1ZQpyTfIJoVaqU0A4qCMyipl2n
IoLFPHmCaGqsAim6Hv3upbLKxxgcmWuWt5YX3RQ+aMfYqx/UvNtgVHtS+wjlLQ7UlVpUOB9x1Che
17CQQaHremE/RuG3NK4OMj4Vtc5v1MaylVgp1rqLC77mptphV+3bGC5C6j+Eg3ajlRwwGwEwWAh7
yPBh9TELZTJrTv3iK/29DhuXJ+FXMOAa2seRON6MihBfqWrdHLRISRwgNP4m18HCeVV5W/vZixVg
miG18EZlZ3HwNRM9ZtN/s1wTPqDW2p1MUEU2Vp0j4cZCWmhUK79NX0NZsI1AvvPF/rrO9TvuXLUe
AqQCHTl9vFSwJAFWPmWDhHwvdwK9ASopqsOdH/HC5AmhLwoc4QqGnK5tDCCMWWqCiWYzDH6+3/Jl
OU2WfTE9zBk6qlA/BmPbmrtBkL+KUrYbjHZDymG7HWp8QmXdHVRSPHtdecoH/9vAFEVALx7HTs3u
o5qQR5MwsVVo9k9ypdarvgxVG+KZtfZCgJZh5O18OblRgEaFmBQTYJpCGf9Mjeq2E3pUQ4DYN34B
ANaUHGvUQdy7JcjBhmk8HmG39nEf7vIurdedKT5qoXU1mOlja8GlCxuciKZ+GgP3RhKG73zy/ck1
mq0E/cgXhq3kxTtZzXdyLG5d9ucYpvIINyNP1y/zH24BTDSQkx+xVkC2CwjmidVgD6oQn1KxzWR8
2pS+noe42quFd5sPgNM0j/6u7I2QVkbRZSlWnkTdfSvb6po6brupMti5/HVweFXmKCMTol+9NcH4
MAbjSRtZYIqkuylHBfxkK7/W2sh+OpQEInJLdD2gow99xgqhCuV9qdS34+A9qy4BCopefo2S8tZV
eTcilL6F7H7RE01bdV35HKtSijV98tzX45uGZTchyJck6qRwilax7KyjK9Im1l3W6o+ip/6IBIB2
mhuxtKTWNtFh4AbdTTbi/bdyxbUx3xIFKyNCl1ISfV1mKuLlCIFrhxx+b0OtJIBtG8sdN8+rUrs2
Mm8Xlih6OYveinp7J3fyptMteJbwv8aRFUXE9S1NL5+rKuwAZBZxChPHVA++6rrXrohFeq+C7M5T
PPOIcW8Lz/PHSEkM2mJ5Cz0WuoP2rulRtVUGhEOrLLRYEcP4WsoTDdCYmGyGXsCIroQWzItqqJ7q
qMvxbAIftdKBdKNOfqp198RKlx9EPXjOpknKi/FdFaLHUkXR8CiOrbjzhS649vpSAv8nPMi1sY6T
8arsw5eP+5hXRzEy39wot6Me8axXajKORC47kmLMmtE+CPzHKk3u+sh78pUmWKeTH5x8UzUSvw0j
RRhP0uFNprB8lBoXqVDfe8YAhlLJaqcpk463zL1ll32nivE3Y0hBvubZDZRJsARBfCtG5TWWJGlt
ERgCCjJWbLcgBUEIHlwxFWx3FLCXSji3jbh8FQOhsMWyehu8ATNnGRMN3eGbseQrYtRZcsXs0S2a
m5oUscaMngA2yusyZxuiG+iBi4DdQGNFxyDUHbcqn0vVv0uKrqU02D9ACe1Jz8VImdfKFNsblatQ
aEnAIA/bEmpvrRRTlod7JUsGDAntLhiU3VizjHhgkpuhPI1adgrBWXZxecowTHujevSF6JtriNXK
7A1OE5VxKyhxwPbHP/AeMjHBziuz/UBQNDG1r6XSYEVljl4PIxYDMY6wmRrUIsQpxrCrTn1lEJ+d
tZBJCCwzBflN8cebBs101bvdSpUidjxj9VCZ6j6vwRaknqiu25xo0SI81ql+EwXWj64VeGUGC2y3
bBOYbpCblD3njaLaYhunqzqDmVmPVC61sIQk6eKUQX4qAd9rc+zNKUbv0BnH8tjVDS50E/WZj1xD
MKP3URJWuZRdRQ2Oc8A39bqEd/o0QnjfV4P+wAxjretCIS15KF/5iVcI6nel4j6Ndf5Yt2wO3bS5
olWmrlVXUQo7UmRobODwN5qYMb8N7Hu6gX1PHY4rQ4tPEQyZaU1t7cE0XnWBSHujEfnmB4vKuW6M
xyLuXxtzEHaxMt4meWpgNC1AFxq48HFUfoGCbn2RBdnbGhG8Yr2lymW8su0yNr0bYI0T0ugIZjTU
3cDxUBmvi7Iq96nbkuDcytHKD/OTnCg6MAJ8xyleVS0JHwA3aUzRcnwcxdoxcrZ6w3il5+pa8UX2
1CxegshBbhzAvzR9uxv8PNkrw/AUWpD2E/AnriyCXzDJLEoIEgtKvLYJwcUjjVSzLHh48r3kZRkz
ZSHuRBfWcRQ33/Uh4eCbjg2/WH1v8mDTxPkpTLKvqWxtilwgGcPINpXQ+RuYKCrBmUO/bfVAxC6c
Bl/a2urtwhixGXsexFL2poJC4SFJeCoh3NptkurVFNhOUEtWSKBsWXqaLImfG118EMruTixFY+vh
D9qJmPNzK7hRJIg6QpTFJ1lqzHU4VQGKQbxlm0PacC8He9zVxcmM8WArWvnS6HVuCwU+6SoRQLin
sAssLZFZPhUyiLXYeMxisuiyXL/KJBYkzwwTKNei11y3ugcwNI+QnhYpsJRsML6XYa/APlHYZ4ed
/syqhXu8ZkUra5HYXZE/lbRR4/hMcVu5CBtHR3dvc2hX7DSu76s+hLZaCyRkReTEUyP4WariTV8m
5Fep3qn0wANxUjg1RVyukr54Q35bH+W+z+yFStpU6Zk3OBRSpEQqwpPSYl6cVRUvVPFY01iH0Qwk
LnsiHm/rIa6tjilxDNYLEkl7Odxpnvn2Z5n0/408j/gdA6o+VcPI0gM+fP9WceQNOV5Oi5YYOOxK
30d4c7F47pVX90a2xR2HVDAUS+LQi92Bv+6AMuvAlVQzXNHnd3wEwiDvgy6PvmmpCn65DItkAqUN
LT2apL/WRRXOpKCM4eJSDi7xhlKHvdY20lb8Wjx2++UBL9X4VMaR0E0jYp+n2XluaPoNazTu8XJX
hTzbZNF1vDTGrNTtYrHhFEVlNNyPvu2SMGD7CCHqjZHYwS1KEHKu/11V9seLg/qE6ZZ4X0ud9xMq
39M5dPPAqs2w0dfQptDA8dLQy9wmhNk8fv6JXLrGs+HmnkBqj6HiJgyX423Vg+vR+PqfDTB7AROB
Y0ug8GIY8n0s3oWmtVAuv9T2Ob+C2VPqGuoT3lQtr0P2UTobE/9rHXz/z65i9nq3zHfCCGvXSfN8
JWucQ7WlJKPpT8znqvPrmJ7UWWdBbMYySZRpiGNwLx1D3rWP5ijcphUgJnvJd3CpcXU+3qzLMEbT
3FjQydCCV1X+YkCRzw0qJbrz+a2b+yvmb/SH1/rswlKLQA5J4sIUQkFu9G17BNa5Ea7Lq5Vq8zFt
xw4sL7mkm3SxXfPhGP7srs7aDaQpsuOCOMddHTYIWZE3T7bxyXS1JHBe+pRmbQdv7GMv7BiqS8Kj
61L0S0s4TZ/fzYv9t/PHNlvScktmp1XyPQk7iwS6XUt1xHkN3RXhzAfX/vKFdG8U3MrWuo7Ava+t
rQlUTFnjnEZFq/z4/OcsvEQfyrazZ6vWfa0F0+1V647gempuEvEwlr8SF3RhSwPNphHqmHnrtgzU
Fl9lzq6xetNjniy6hXEu9ljP7u9cTFIJheuaYLecWN1QF3M11HgfBIZNDIXV+DDlKEjFRpw5oLKR
jE1KgqVlYPFnzCYcF1C5yXaOrxPsgv/Du8IZuglO9Qr82cHdR+v2AHjbrrf+xnOMo3la2jgsTKsf
G5yzJxsbniqVOfeh1eOd2n9tE8hM0oIG6YLu0NDO7/ZsEkqs0JNKUBtOvCfWosIESXoR/vtyr64H
6sE21v9gVZYrAP3J/ihtws2wEr+wUSLbhSiD9X/2Ok9v4dlFW7kcZta0lkwLlqvVrIrFQUzjQy2k
S/P9wnTx8aGfjUXkRGGa086s/j7pPXm+pE9CGWG3TSbvCkj5vb75/PKWnulshmqiqiyaaRUzknAt
Er4guDD3ydv5fJgLetbpqaK8Ro6hk5Q5m3TbIiPXXGUc8jMPUUVTcN0fm+vcmT4h+qUkEHKGwfqV
wuBy4gPl26Vp8vLd/esnzC6Vk4qRJ8ROOFf+3rrp2fzHtriZZEe+rU7Q3BX2RX+1mpAuOOkdCn0L
d2GOlGDdI44QcZVocvz4Xa2RTwiRphanxrpIsoFOIOfKZU0na5Iput3CqF4vebMuaJ7Y7ENJFyU0
Xb9vH1W/DzwOmZFT2qODWdwOIQ6lV5UtYWEk3mq7pMj+XUNmqgqYFDLnCNTV5qQUKuBBCWg5duhh
rcJml1jPkXwcIJYtcR9+P8pwSTIaU3lSRXJbf/04Q5MuL4z9mKNMvQcIxlHG3y2fLC49N4SXaDyQ
FCJUmyvVTKP1kEKrsQOK+Gu4N7ewXxzlHmihhWj34/hEu3zJx3bhBAVdh/AN8rnBN8nmbGGXiOM2
W0GPeV0A3+UrZSdgKqJ1sJY247uwuP/7fTIwJ0YUsZwavlOE7r/ezkam0obGAW1m62060G99n9sq
CIrPJ4NLt1PnkhRCQOkocGG/jjOKepTU07aod4rnYVPeTPCegBNN9Sg70BTJOl+axn//+E0iHyZu
j6iiB5sfDnvP8wwj6hKIGbtWfSvSx8+v6fc3kdBRHOV8X0xzv/39yvCVqCu61JlSqlNCJaXthJxf
IqZf2LxSGhehqFiotxFUz1bHrmgiOrsuIzxPGdXFybifNgC6I39ZOsBfuKRJncn7x03jU54NlZEE
ZRYNNGa94hAgITdR6+v/y915LEeOpM32iTAGLbZQKalZRbI2MJJFQmuNp/8PasZsyCRvZc/2js2i
e9GMBCIQ4gv34wMhyFlxN8ntNtY1N80e//4ev27qeD4mSSZIOuzrezRzkXu+gdW/ARNpIYvgjjXO
PVk409DXSWptyCDq2wJiQkbx5zFYGmZZI3RM/EaON5Ju2KF+pKxmGzpXZNIZFeiXD4uvF/wNHxXp
edQo1tH5YWFvCrmLQlUo/dIQ/WhIN3WX3PZC4P795X3TjCLByEBNiyDZOlW3AiMurL6IarBEv42y
dDO9cAPpHDPoy7gwaeFDKydfbykklC1nDSguTol10oX5yVD/n89OAOtoRmT9WBF9fybHD+9MnioI
uxps3lHeNAKoSeUs/e+b9wXCRlEVvljpq3A75foraYwEjgoEuWy38g7Y4xWO5pEJ486Hmlho59xM
9HU95sFk7qNW3SYhqaffVSyJc4HKqWA9Xj9hgghNqFJr8nJ5PWyyTemdMw5/nXBPmjzZxDZlr9ZV
Nqyzk/4eXVN33FuXws/V9CFu1YOOavOcKvTL90WTK7oA0r2uQbs/mT1EMlOipFhiP0lkYkHnOCGY
sWvsxiCQLpDAvy71w9+H/5c5ngWauCMCmC1EXF+wRI3OdVo/RZVf90e5v6/yl7///VNjNIJ4EZ2t
ht+PNYtV5GTOkDoLo0tLA8mOFE6f1C4kpd0G0OWZFfKbgfmxoVPgRRW3rRgHGDHm+rJYXtr82HZn
HMRfX5Yky6RJS2voDFzIk9MzDg+zy2Kt9LVUc2sTjOe5Dfc3rwvjJVp7i82uyER70kS49HXLRSJ7
/B1CuIO5U6/A5zpQyc90zNfXhY8TUyZHCxxr2unhQq9yHEAG815Q/SzEW9Djsv7vs9n/30bZ1RX+
/zbKXjw3XVzEdf/2ySu7/kf/8crq4r9Yhzmv6PQe0MM1uew/Zlld+pdMx3KWs0gkV/gm/muWVf9l
srKiVgWpqq2Z1/81y6r/AivAf6OxCq4xXP+TWfZUpwzrjdwkep2u17jEPJ1JzWwiblcIC5KF1L3m
w1TdKJsBmfvqDj83oZ3O219aO5lEtbmelS4i6Ln1xHfpuFpAAz/erJ770DEf1hDvD91x3kC7Nkgw
OuuTLomWhk/m865hNOuukwb0HhpCGz18yEtC1sKznpiTmfpLMyfPVXe5YgUKzVSP5FK8js/LfUtK
7AYhyDaNPOHG2C9efxf94q7h7w94esD50vT60z6s8akaIq8K6UDN1jfjT9UL9+JOp9jR77iKO/tC
Fcbrx4L6l/ZOti7GMIRUinnUlWwh3bdOuZl2go+iHclAskl280/o8O5wqF4Sk1JT7Rqb4JGQU2fa
G0A+oKdkm/iOYLuzo+tk4/vvn8bW8A+n96svTiVx27JaXsUaThfAGAI+EHqCE+6MzUoc94LDmuVW
bv/eBd82y1GPkxhTJ3Dgzz1g9cRfZzPNFpkKknrxqxm9c+7rqnGmpe++H8LoObngcdf4/8lwlham
kWBtigP0vrec/tf6fDAM7/XIVbwGbOsynhlh69/8UOv/81Y/tnk6tieLSNOYbzZtX5XqoZ8PqXX/
9zf4bRM6nkbKHZwTTk+WaQZRKKnKwp2r3zgKQvPHID3+vYnT/du/H+NDG+u4/vCdtAJ1q0ikDeWq
/VliooVE5VkXw744SPs1FFN6Evy/t3myP/h3kwZ5SDyVIZIm9LnJGsGmkFC1I0BIgEGPiKcIznTO
t5+/9aGNk8+xRgfJYZY2/u3Gg8q+YrZWtlYAXRWl0jmrzunx+ctTnezgREGaISqsT+VLfgHa6qLb
tu7sIgOUz2LLTg5Kp42dMlpM4LF5v9DYrNdXxhyR/PyiQCeoGtihw+LklHeXqvf+3nHrS/sy5NeC
mAHTXPmysVMWUx3GuStceVIuZyNk6IPMJ/6zI+uEBHLlXDjdt4/5ocGTwdlUQyX2Y7N+1zDU/+RO
/hO8+OnFAK8TbocKenWtKuJ0O+k7YUhGiZR2Yq597VHyVces7QlAy1q/lXfBrnZXHUVlkopHOgam
fdxY27GzKxc5Vdye2aJ/M3j5OXgKOcRRhNROPxDBQqUzdFXJ4F34MeSBR1uTe/nRJdD7Av7quXqM
9LVnV/I09SUJT73JnuzzJynEoqBW9ULPjvpOmy3izknTIfddQ5mqRDChQMZoab9RCFdIiSAh88SO
UCJqxFrlZMubWXtltcRg7/4+5L5hY3/+ZSdDwELcOg8Nv0y7mnNX30ClXnUK2FweIZSiEr6dfq5L
53TmEPN19frcrvL5jWhtkoVVub4RAi4KnVzLCDuADkKO+IIzz/h1m7S2hR6OCYsS3KkKIy8lUQ7U
ed2rAKu8SeHycQR8WE/u0aWGUMrhZXv/wI3H/vvkg/7U8KkewwykIhNakWlE6XdlT9hFEfoCWsMw
f0rRM6qj+DRb2147Y5s788B/5tIPi06eRFZbFbQ7jr8mDeYjITOq8HvsiSZJz2GPv9nLf37KkyFk
WKVplhNdGZNlUs2P4vCrzyO7sgQ7MGpsOe9tAgCSCA8jUZ1qMDdn+vfrOs4PWBMSmDM5TZxSPPsx
xuCPKJXvefSSP2zA+mJ4gfV4E1wFOKL90FeNM6vs6Rn5z6QmmQRQUOiHkHGK4xD1UuvVkVY1Jb3q
okNK7pkuyP7UvWlT6GVh7mk1ESUoSM8877ezyYeW1w3Ah+6V1CwM4U8V7sRSOL+vUoiAeDo78U1X
tbvxz/VQfz1i4HNxX/y99T9nl8+rFG/bNNX1ppfC+enVxhLkUxjI1Cdbb0EHhF7blr3mLrnKvZ7e
fpMOufO6Hq1Q5erbhrw5tEhb+Ixb4/pcRe7rVufTb7HWD/DDmwh7IyT6h99SMcKqsfeTsnL//rzf
vmziLLk84uKPJI7PTeh1V3HKUgsCq+oLdQk3Gb6+tr4qdHJVhtusPDOuvnskGC/s0mltVY19bg8h
/SKmC+2J5kGh4EZXnxk/3029f+otCv8DSnHyRKGJc7EITXbW4Y0oEsKkqJdZYOxLqTvz7r59lrWy
85+W1nf7oXvaKU4q1trCretrixi5NDk3t/+52DodjQgUJWVFLSEMPVlHGhHSUmTxMFJ5lelY/nLi
51H3E2l+b6zOKvyhZvkSLP2hBxY6p92VidE7jG9iLd2F2Dcpd9qCeRTDfF9Ol1LzFhovg9buTOFG
QTEetel9pZm7MZM3sUIYp3Jmsv62Oz48wfoSP7wkjMn5mAx8zdD8SbPiDJ2R3FTcT3l7Zn95rqV1
Hv3QUhuWiTI2ASfG4aHNZBvpsmeY1V4pX/7+zXw3IctcJHMo5vzxpaon9IiGZjMq3aK6H4ejMFlI
spMzg0teu/ZL139o5WR0iXMC2EKhFXlDjImdbgs3u8LNihXV4pK3eWFH0W3hh5Niovu5HzU/GAzn
LyhXYMyXn8LGFu4m64AIf+60vDy0RdLJOYfVVuo2McmDrRC6GD/tDll+SaRBDEytFPDKyMyafe73
am9L8Q+ubBlg3oD2u9LRyFxb7ZW8XKHLtdO6tcl2tM02hhdUgZ/HY5rMO7TIW62ONzowWCuI7jA2
e7O0b9L+UFTxtZZZTrs81mLkJGRgzUb6nOCsSBPpwpJeRNLQJAPLV2r69XIjCppfYeQwsJulw3gx
xJVbx8pBnu6UarIVfOU8MT+6u5VZ0oY16lB+zaqrlsab6BigDxu1pyDRPLNl0IrWVsdaSl/bi/ae
CscGfPqsZ+44kPIYktRm4l6O4mAfpPNhGXRPSX/0ekveo+mVaeEnmnTZdyPc/OciH+25fAsF8W4R
bmTlSdP7qyEHZZJk1r6ujC1QYLsaZLsOSmcWuJAWlcsSp6hWKUStVk4+/14jQQdke3r3qHXZLol2
Rqo6+TL5sx4QMwcEbtE9scm2lahzm1MfWlPbmGn2q5lwwRizL7KDUYt5E5PKlQQwt2h0Gu/V9l6A
iZcB4+uH8iBQ8B8MlSp2bGciqukBo6WWEjNHlE5Zu5NF4p4ZbipR8PDR7bs+tWNM2qlcO5z4nFzV
bQEWaEWmF8i4vOvtRift1cCQ0DBikhJrq2FHYeXh0TvgR76VVWETx5M7jaWrTEhDCmI6+wkDtbrv
iv3U/U61aWsWyy7CaIrfBVcouFYcVWH+0xA4cGVrTKlJRMk7ZH5Xx1XKGQ4IX7lf5rsGBVffvbac
QKkmewNGF8sIj3psOGWDM0WV/TpVdn2uu6k5YMH/rSgEdBuGH4bBtlgm0tB4AHytIs6GSOZKM7jv
uvlubpHr67DZSEapFfO5EUD59KpXRJQswSq0P6KiepuW/JhNiMiyyC2XF3Ngns5fhSrzxYIdrIpX
r5yJEU0ix5LhE2ayL4yQBQz0e9iWulRykqW9DEnrS8bYHqrHpsVg2Nc73Qhu+3x2S/ma67ztQozp
uF6ihLWr0+CIQVAdtmEf+YWyzdLo0FeyW4LYD8fFnmSF4EHdVwrUDpgvxBBHnXE1wd2e5ehOqYl7
qrbiNNlq1jpDfx00MYtLZ2eKxL/eLTJJ4tpwLc48WnIdSdSFumA3atguQwzF/YI8Dkh8rtq+ZFxm
yaOAp0XRyUTBzFUFkxuhuJpmLO0S6kWVYqsWujMo/kSoeZ3Zsahf1II9aRe7rfI6dIPHrfx+FGY3
1yO/rVPfmvDiKs0v3Uw9roPxBhq2ZjRuWgZuRcRHLhLoaMprpO+2N/Df17eWjtVVUcgrqt08fA+w
K4HpsoXpQRV2dUMmo9VdTEPiymLj6om8T+LWq9RjbZTAIHA9li1v9ErVnmQh8WpTvzb6WyCTGGPu
OuOui3C7hDFOwGQLJ9nNOHdW6b0pdUd9NjfNWhqoYGDg80PE2QXd0Qxw71gYFYXXpcqcWso2i0Ci
VUR+qN66aqITR9g4ZvMimHuIPsdQ1N2Kk+Vi/NaZhiH/OAIZyVEMUiSyCJ4NNsL0ogX9jlnEKQXw
G8zaRQ/0OiLEk7DQhTQ7qxUIuH5Jw8Ae2d5Lk7UZmthd5JF0W3U7wqpINCjh8a9pfKzDbjPWl2r3
I9SeRHVxeOmOXM2ri80vBO3WbO+yISGNVLWFCNt/Cp1B3yziexIMXksgd9bK/jJrRKrCwDBEd5wn
bxYf6qHmBaMPIIw8zQK/CienMjeQ7uyRDWO6hk/iwhXgb6jTGkmCCWoI8HbPbhIiZiZwVRKJwaqN
TV+p8DZwlWHzlJBo1uEdM7ObEXgoCYeyaR6NVNqSeOQF4x3hcMequ0/Kp6A6jgNpasRsinKHdbb0
BHHxmvIaAagdpDLpwIub4K3Xq+l5wkQsoGnuinxDwLqTdeSsaMc8q5h0JrfL0XEHEfINEYepZufa
q9a/sYPYoKg8QOjh0yDXtO+ccsDylZM+GdRbg2NHapLCZyABJFkFRMhkRPtpbrxyNt053CU1sBAD
/j1ub6N9VGXslwLBjHpOhUUgVJMYlGKWLoVcxFaGrjEhSLEJHwvVcCuTwI88tjUr8QYKUGug+Sxd
EO5tmyooDUNzWyaradI9c/gZ9KRHhq+xle9nHkLCGpcyegaTCRHP1BQzqijfmQli0PyWbfaG3BoP
p7mRKNdJKr7lzN1K+xauXtuNrDILdmB7rAdQsldYfr1wAX9nwXEQdlpjXgoNLj4TOA1Rlr0cY+7G
bs08Fnf7Ps12lJ+YUWt7qN/7gJpbnV1w97Q1JOHSrIZ9qIAAzbDMWx6mXi81FWgdmNUVbknwBish
4Hf8uSg7qDw9Ba3ldQEoMjH0a6I6e5XIz9rNLPQHKMSnRHK18vco+511RTq6Y8XLVdi/6JaEXiBz
BX0jdZM34bYUTJzdJCCPmrCXMI1hacSby7Vy3GxDgfTtKDu0WAiJuxSq0jaF2zimX1sZVkyxCfLe
kYAZReKbEepPsXSjRXjTx5c2yA6k2GxyQzgs1m2hm86SFG4fkRbbDK4Z3Kntu1SmfhvEW73aKbHq
kre+yeKfg/4gKup2GsHuUJyRK4nEVfVSnX4HWedZkuqbS3wVEaVT55pLev1o6FulaXbgJVjSyD+h
E4oscVTNdFPZ2OryPivY1PSk8/Qv1Vw7dSaThkyBOlaZJKFtVKFba0+Fpe91Wd2GK6PP4huEJ1JP
ZNFK40Wuzb6hZ+gTTbyN7CFE3dfl4mIcrGMeJoexDrZmG/gDqcILx165xsOrvxlBvJFJ9lYaHk/c
97BFguWulyw3NptNNPIxFsubFT6XanWjk0JaiiSPqgkxn9j2k5t6brfz9GNJZydufxNhTwxs6nRN
vu3peUG3ReVQaBAwcPJm5bPUQe09BlTPQrBMS1Hb2jQ43STZIdgGeKwOUjcIRISt9wzgQdnW4YvO
ZmuYXq2BcSI8afzpprVBJ5KPl11rA2mkwa98fBuLypmHh7qAtFIZl7P5KrTxgVSI7dRqj71y3RSP
dTPs9Xl2ZNTjoTE6SmsvEF8SPKWwm2Z85E1Nnd7Mn7teveNdsYw0V3MnUFBHMt1IO0t+GtrQ7rIb
No+uRm53zNzS1NdZ9jpHuAGU7mVig1u2xl7BVIzrki114wcKSt9Jcc14vDXmjqUwAPwaipvZooqZ
D9t0UZyMRUVMgl1CQs6k/+znH6Y5sqFKuD7wSx4s7kRbbHpvIZG7AZZijQJbfMyFMXcp0fI8gNds
yuEljZN9y+6jHHuvnyqW4LdOIHjCAOMQq5NThKzowVMB3kMU32EXOHKM9zt77oNN3wWOOWiubpT3
lN68meLIjLG3QwufiPkh73gqeTpqlbyZcum51YMfvSzyxx/TNMR5X9pq+JqpSOuEg6xozKy9XWa/
9eJoNMCtVgjWoaacidDe7hh4VkBCRBYdshUpNRPom8s7USuwu5fbOC9e9Ti7TcRLbVE3LRytBF9t
ZsS8aazrh0mZyJ+XXChdtlTzdsbhEFrsburfKgRavdjESXKPXglFYbxvxZL4oUMZkb9kanbZTPuy
FL18RUl05SaOFGA+fePMc3gtyMaFOaaPKkWAvF1XxbtALXhk+SZmxWVw3TaR/hzVy9YQuVGWG2Ja
stRTlOpnXy/2ArUpZbUiDNs3LUg8powcO9vM5rM0wcVTiWTizF6o9UPR1PsoDA+cS1n7wBOYRs0X
PlFmNt2qJ582M95jYT4W2ZgzmVas941bcrYz6uy+Gq2HULqFtuH0quJmk3lQFa66dN2T0+m5YukK
1NLtc8Fr9BtoUnxKoWtw3kwSyUb8eD8Wz0X0UPSKhwHbGxvyf4u9EoeY71/DACdvcKVNR6G8tcgm
T+ZyM5IgKGZXgtD5HXwe2XxdDDZGqtFfGkF1LwZkjFv8SpLe5aHdLGFCj94CBgttsas2TTgfLHH+
aar1kSjrW1E0MS+JwuwEJTCmjN1q1TYH3uKtGbFNSafbauweyrZgey/6OfQJWcAtLXAoXSqZjUrx
oiNrKrKY8lR8I+tgYbpUIcWMhw0UvCMV006fcY1qDge5Ntg86RQ59Zojzy11KO6WYCuN0WJL+VPP
jxDYv2dDygBstlmu7LRMfgIteREx91jB/DzVhpd3FHo4g4nyD3OcXMkgqHkYnUxKr3td8aZU2DRV
xblqdALGeAqrYlDeEbB7xsgWMU03mtq6PaQXpGtiTv2bPXGSkNn81mUsXPFjnV+Z6uTV3Tvz3AuC
KGciZRzrtdsrxKKZZDwvxp02ik5V9Ps8MH1FF3ZjULIOBfuOckGppi/jHN+OnHEMEK9VtmmzR3V4
FoAuYa23pcRwikKxzSEG7gEBzDKvIgMdvypQaxB3sjjcW+wLgvxx7A+pqACqq46JMngzR47C8IL0
YZruRoPCWYlJPLYtvu0FkYX4UEKXS9Y8GEWnsr0VWUfFgzYeyvkZ94kp3Cf9haIu8OOo+xZoERgf
RHdslvJ2qXdmkPoaqlbWDjcKqWm2jTeDmqm0S0HLfDLihCBwquAngOvjQs53LGueUP82iqPIhtlQ
bji6lsGPuCcekYiOXM2coGeJ6cxNsnBAb5NN3T7LbHCDo7GaUUzNkbsfVUYm/WZprmuONtDzlPBQ
9PdZKbpmNjIoVBdC+eUkChfzQqla0Q8WC0fY1N5afQETZM9NicPFKpw6uBaSkJKMMnop9cW6xdWj
voFcICr9nu3eQ2ccOyO1c5a9pU5dTX/Qy/1YcrDSOjvvfUgTbJcYrlmxaftjn1y3wERk/mZIG1kn
geQKNkAOnJA5ymhmTxBSJ2AFLa17lZON1heOPFMNqmGEUrGZ+xBaCitUb93P9JK5X5pfDRd4bRCS
2w7NhmFcJL/Z8bqR8hjGmochQQsiXwbYFQ53mrBtosHVxaMseXJN8COrlaColHYeZfOqDUV7nOle
lTlM7yZf4PQlcY3UZk5cov5YCPWTgt/gehypv4/mQ1H+MEv4AtFVUd+2cMKCFo1ldpGLP+NFIK09
4HBQriPZLqNrYEecYD1DfVpAnJmUJGD0sAO+lscHTpp2yRyaB4QmVqltwX8BC6iO+8JUuXLYLjVn
uh9h8DT3GVWZ5KLXalvud4tyE4q/Rf2Wi82tIKnuQEGnWzqnNe8zyI55l3uNUrrTMnR2rXa7jjC9
IkFBXrOwtOvpJfrRGJIdL80+ZhPZsS9uFPNgmKiLJLy7JRcZlLVaqli19kuadEcdSdGlhzsRihfm
PRkZm/ljjt/14KGZfoPocuQ+9kzAXv0QHJMA/n4UUdUJLobmmupWG4PjUQSnZ4jMLHlCwLlZLu5N
4RHngiMLB2uk79PRxnBykSeKo5fTIVBbu6Mels6a2ym5K6f6QeUKLlQLe2IvAsP2Qu44sSvXZq1T
MQD7QcbkzMrZD5f1IntCJezlWfXMFEcVg7DIrnFbXE3Uupol9dNg2XXcdiQF0irWxZJUl7J+7DXd
0+LeMUsDKGBLRHhGNFTpNLJyRaaSo8sQIWrTzy0+1+TZLOK90o43Rq/cGkK5o9gSRPphgC8ZsK2M
DdiN2oMh8R3wGtbTTyc9VVJ9rDjmla2+XWbgbdxgjsmrHt4O6r7pKKxaIfgPFd5f57XAEVuh3ZTC
s0hhqNOFA9cOdjPd1Uvi9Pm4i7ONANHOau8pcXmGgfqXukkJOEyOKUrGJcTPNbC+2cokjqYRmNtS
84qU4qJuuTCioLHtJLFyNfWHKP3UWnMb5A8itwc6nRqasi+lqWNoOB4yjX9nHxmDwoYaZI7dLq6g
jnB7VKjPDSCsqVMdqCDbYY0dXZ7z4E01AntiX2EFOWeu/DISngzhuUD80HEMhoCnxLfh/FS3pb2M
NYeqyQ+i8EeYys5YV5eAEV0ppE47BJtsuGokKrK48PpdNGPNyQ9Z2WyjbNcD8SgnlHNFdbckNceB
o8q03mbX4xh6UibBp9S5G4j3dT/YGcTFFpYi6m+Lo27O5zU3r0nf+haHZS25l+PbGT5idV0DdEzN
K3F5UGJrB1CJ2zjxKFSwCAk2EpTK6RiVYwlj1UQmNudUlaHj4ePwVDHaTsSPUnSgLMwKVXjamLCY
X6hGCPUJ1EYCdqa8GDiNhuQAGL8qizRT8U2wLvMF5V/7ngfUMSdwQuwk6+EhbmY3Dg9aBP6FXXyV
lducWlzWVYch2QNv4fur75pZ8Yquvio5QgxZ7HRKfwEDaV+B1mJSupBB1gzDcrRMD50dPL7btCUf
I2Itb+DEWiLlFsMbsyszV5+EbHDgA1Fcapg2xm3aL35SL/tkkJ/aCagqs5zMRGaZsyPIwIeU5BA3
0a4Vl30qgHbR243E7wUUanc5xm82XVZEvF1bPnR5sxvTjIpjtic09SpI8YCnRPw1vRsvJLXNy2Z1
+ASIRgLFb8BOkXa8uKlIKkyW9fuwle0Sv0pYhFezXgI2auBr1OlFlh5BxTkC67KGbDDWUaMomSN0
whYI+Qo6Y+v21KhvsvWzLDhLVSPZq6xIbYqsMbCHbgJplN9RHNwGVesXxY8lfF/XsUjSkTawQ5kG
uyxuOmrIUcfclQJvWvcF7PUGbTNElm3My1qvcrN6q0ZsmXTpIgVzQ1qaI5PKkKRkr8ZvI2SzprnX
lN8Smy+LSN7ZrazdAHYqUe/CLAJcVFPeo1huKhcFH3ohsOPNrjD6OmEXwy16h7zvzAVW886Lebqc
GynxtarurOINxTMRwJpdG3jzppTaSbQZ2Kp3+T01UW9Q3wbhVu6OnEedXGzJ0C13VfUj6J9L+UJe
djm7O3ndDSB/45yY8FUCIHQKFglzSJjkGlfSmVFXoQs9lwvyvhSh0VoyqLp9zwlSDsYbFhIOdG4h
VL7GpZHclU4e/VKE9yCFLnuQkblGlK8m8dBpoyPBvKyOsqXtGvV5FL1SKj0jglFPnUGJZXe2LoOS
bd61ziVQYXHJayrES1+UzVMdXQjD/cjOPLZi5nbOkLCHO92yi6n3rKFCLpJcZgJz/qi4c3fotUfs
VuypqH/PktMUraeGx0zcTdQ1FPaFGuQoOFQx6q6C2jz3/X1xXVfXJfhD8mF2aiM7XTJ7nZkSJP6j
iDdiJm3K4loIe6duycNRf2cK3nfON1YZI4Yi5bfNnQbVtJo/GtHiGMw5UfYUlb7B3kowNsnk6ept
xM2NNfdOinG/doGKAWe7V6LYMaA11wcdCYo1pffZMj8HRugro+lbUQXKKNuaIzsrWc39pSz9OR+g
LIFkpWYaUeVSUvn3mLe7ZoI2yKjppszLtMhrTOpCRKE3LFph9g65+UcukVJMH7bUXkx15gJhoPJO
lPNyXa71svZhyZJrsCm2GbwI3CEIfEfUcW7KlnDQKveHTLmXkRh21EBlmXFCOUqgXicVt7XwJBiE
lGY3gvKkoyVuuUYrKPuqCbHylBlAKNra2PpKrVCIDByJMsACoqhNik09A3EYDZb/2hEAMtfh6E0Q
46KaZGNKOxXEN53LJkYcOCtAvk3nlyuTNbrVKLRagmZ3ZFVHyPCi4KErJ+iIUM4Kg1dHKb7t55ui
omd66WYUfhXsLOrwGe9UycwQXYeD6QTFAGOrgnWoEd0XepjV76au/VmJGQVixe6FCwRSjha/FxxN
1bTyTKX2ta59GRLxZkl1t2QZF63BNbJLXNLHhuuTOhie/9fbav2TuvlEQkDmxJiVJtLyRlf23Hfu
5PnQtecCDVaJ3+fb6s+tnFzzp0LSpfKIhlrv0RoORC+FtyO7XOQHlBdNrlwmX6YwlnGCK1LpTJzP
NzrkVQr83yv5E1lJLweL2YE5dVfrGseg+9W+VjrFS5XZErGe8jbm0HHmin79o5+fGc+1iKFEh/mm
aMZJo9UiB42SoS/9r8n7n8Refid3w9eocS+Pl4h8OH7GB11DgYqjKMW65CIgsmNofKxGibYv4oUi
en3mmb7TNiiyhl8MwzWiwhMRhd4bNdDllLp6/1imP2cKjwGJ7X8fkt9q6hR06VhHVFPBVnvySK0x
BnERrhLV0euu67WrDitrICCd9Jxg/JRP8kfKRogLMiZF15AvnMhTe85eowz71JVvgtmRKPthpdCg
Idr5MTxa3prDwFlzNVG0LyMXPh6l67Me9m/HqEKAH3LM1Tl6+jNquPBjbAqrHHnYtW/DjhRjH7GC
QwkodrQ/eWlUUM+86q/aDQapYah4dbA9kRP4+VWXqjSMVOZQD+7NzeLWN/mv6VC/Ba5qoym7FChO
XAeedqaHv/s0VGx8EkQ7zPR/NMofxmzLvZ7OVmt91oBYiHQz7VluzsZ4fWPdoGQJfwA8AAlHPOPn
p5vDMWyaGHXRGDlckG7zfbpRREwx8uMKIVuurd25UKWzbZ4IQhlkLXRe2lwsuzmmW+VQOqbLLQrH
qd1q8YrP8jm+mwI+PubJ9zJrZdNOFYpXrWcnqK63u4+CLLqt/DLnunNmyHzbGl5wpKZ4vMzTCWcZ
266qRwiHKx/P7nbKlmp8sea2pHgg+MdbzRl+sJcYavssR+Bc4yeyJ03rltFSUbxlCihyLiSLwjaM
C4Rv/mAqdttp+1aXX5v6cqpbLwz1fVZlF1PybqD96E2uqM/mRaoMotN5XlVAGhBmYxBfdDIn5vlS
puq0vn2z2qTcC1QUac6883XQfG0DS6qCO4LJ/qSHLeq+sAeWEtnpyBWwv5Bmr2ySSwn70T8IYvq2
uVWFyWNxCXjqrqpCgPeLimwlf1dvdLKUh615DHfNzxlM09k+XX/8l4cDQYFZkCWFyejzV6rxdLVW
JCUx46s9gnvVLaEGPkEJ9j/J/fkjAP9beycdZqi5YAYas49+0ez6zXRInVfwu8duc44F8J18lrOF
jl8eT4t4albuYimoO5mFbAYfyS60IL4g0SqvKF/zpUYZIp5DMX23QLM8wwhlR2CxRn9+l+hM47zU
GChIwhrZ1ki/HLbl67KX9vE92/B/BuD71kjxsdl1mfkwoUvJTGxFwGep/9JvxnfhipOR9oeRRE8+
Fvzj5XyUCdr8+3fx3eoFkUWEJLzGm55ORfk4BGOs8n6nkQvTB0lViDlJgNee8+N9J7dctz2ytKqG
2TCfrCSZUEl9Z8WriQfF+S8uVLz8LXuYr8wdx8tfBDyQUTUfuI9FAukarrUdtyRo/c+P++lHrJ/t
h7ec9/E8KRUfSjcfAgqZQXMtUzFXxtu/t/Odyp2GFJIUFZE01VOVO1dmpEO1WJbWGOv0Fk1NgPG0
fWbBdk033M2lnRHQFfmxMwDRsG6AQF0AF91M5zYo34zn1bQi6SCgiHi01vXgwyOnwpTFZO2xmhJO
GP6WQr8bzqVUfbOm0Ab7IBrhjHCaEa6gohdxvNG3SI5CgcuKkour61rN/4+782huJEnT9F9p63u0
hRZm03NAQAMEAUowL2EEkwytdfz6eZzVbZWJyk1uz97WrA5VlUyGcvdPvYJXm3/xDX/9QH9e7Oob
GgMq8MhekZIwAh2LO0cHkOW9/P4DfiZQV0fcT490FS90vU+6VianFYJd/i65h5VgrKYFbalVv/6K
iPCrhJ3tZziYfJoWbqVXl2t1PfKKku0fbIqNkMREUR81TNiQ66+FSH7xBjlKEYuB/mvq2nVwGiWr
0IKWYq4lOkXvVffYJ1+9v19wl366xtVXSmWjjVMH7H6jvFtAxLSinHcWvdkpxcIodxWl3oZ4BSSh
6n7x6cRJcvXpfrr01bvse1kvCl+mnlslR7gtm3bZ7oXMZzgvv6qLf3F+QgDkJcIgEMf31ammqajI
UGkV1MXtIq1hLT2GE/7x9QoxvVn2VDEDwEdmOe6MzReP+YuvSE5OXSxIkcjkiBLhh42t4QyGRACY
jHLBpQ/G0qTFXgJZr+c03/p9c8d5+kzH5/O6/1/rYUAj+OHlCmP6f3nEH15TDOePmNc3+d/uwrf8
R0GMz7/1b0EMA9ULvjFiQVS6yBOxEPr3uvnn3yXTwgcerQuERlRxBoq9/YN7PLkmVtqyiXU4LrF/
CmJY/4AEhVgTSa8Mw8W0/hP3eOWqaDKodm0oPzBlFCTChLrVz6shQ7itS+h6LuzSmkXjMEsBnI65
xMDTXFZluVFie2PkxX3c0uqtlFkdjLc85kxigFfX/jJT8RtJijWrfVOHIHJ8jgaz9fZle5eO4071
2nlvYj8egHApmLnY1rLr2u2Ym3NFHhZGmi1Mq2N8iHtIWaz0Sp4n/bKti30gsxNxwAQpMcb5EVUm
lLr1Vd6nAMHHxdRYm8TATw+QJ1PfrTNla1hGS/w5tirwX8vMj6Ya781eWngKg8sRDWwgz73ByKnB
5CewD1arr+jiHAPVOeq9d4zxNWmmG7Ox90Ob7vsgepD85NjZ5iaLvUVWe6Dk66XSL1JdqOBEBzVJ
9lEw7TxbX7XtsCIkt8ahTocdlsUyE4V4MiFgHqtETPO6VZ58OIC1+y6/H8YIFIW11MZ2nlnJPh1Q
wFebLR9/n6Utbcl+6Uj9rX7XB8OhLdNF1mvrzO9uorzbtmHxRVKn/Xz4GlRS5BwItzho8KDzc+1Z
3xe6EnoK4mljiA8dYIwhgVFBWGm15QAEwwNGaMg0nfkRR0A98tit4QTIgM6590SjJ62Us4QfT5xs
DQR4DZxCtU+eQj9lBHFPA1g09FV9mhWSNc9K6hoseH7Yhcc/juy/ZW1KJx8F/H/+/efkXzwG6vFC
PggxGWLitVj01AdSk44ZzJESTwHfNuadlxxUK/s2oNnWd8L2Axjl7y/684n+14te5UutM0yh7SU+
WJvirtXPgzXNyqgcEeR3Hn5/qSsO6B/X4gkhk4uzQNev6ram1cIsaGhtZzIO97mfzr0eYCGgHrg/
pTEAYJSij7I4m6p0+f21r/Lxz2uToEJGgnFk4vx99ZxmUOAfV6S4tnrSFrpEkMjbOF80Mjnp5IvN
t5uKwi18feeFxgr3hq1ROm5XtY9VrSzwn7itmMaBdX9I1UuO8lYAKU6q9tiJHX9/r1edvX/dq1Df
QmSDFoF8xdM0807B8ZIxtRPn+8HOZqS6K+TFTpNhPwSDsG+s7jmUBBp1Z9XOWQH0WTa7pnIe5CH+
4tX9+nZsogAqZzThrlWnQmPS6gmXrzluUksktupZXoaXQHC1xupcyOAwyYG9xLr1gMclSfpRF9Ki
8dO90UYfnVnef/F+kCP9Kef5fENInxk21RXVHHnBz8e/lg0ScAYvXISwAP3yqTDKQ5LCu9B847lR
H3Uz+kjz9iE3lpNuMkebMC+NTeNEo6IGRMG03WOd5Ti29frzVNzkUfwEePADy6F9odI29VOIGvJk
P9S2fgpSGbh+5xq1I1z4kvceUAmsim2jJJcgMh4U3zrZQMDswrjk2kKJ0n0ZGieIskvHv9iSiZsg
Qx/pSa71gwZgt+mm0zBPO25xhIucB+XF0Or5oCmAUJSlEWQHcIx7QOGXTAo+0qjYOEr5gjEowFsF
OYSiwvdIu1dU5bshooMq9aCsqjOl/H70tNOkxUxGpvAep6tZHJqH2DM/nyWvjFObW5gm9foJ3ACM
stMwJHs/Yvpaj968betdlRmHIDEPOUaxTJwPrR5/iFvvG/Ba4slqxd8NAlfC8Y9Pj9maGzlVv9ew
iooBtPlobpSMOBfwefLyMsHxMXPrYNXGKhnTS5fnGqgXhjdGgsPipN5IDtD1sNY6N/CMTcO92SXy
kYoJRmzEVbSzrQ1uNs+2PYDJaTvQkhlkEOPBjJwTalUXaWzOXmBN4F2ZvEfo7uhVbmPIx6qAqLMf
qxR6Xr6MajbU2EtgJCP9Ron977iC7nsl/gixNc5Ua6UjTg03xGbqa22GWD+1qbFTi/I2HtGXkAiY
cdOHc3VaN10DwiK+9yZ/bzWFK4MttVtgJOUEOEfu22YxSv43GTELl7ZDAiTYHfoudjPKAm+KABg3
r1LeqBjSmYdSI0OYDPMFjx4cYWN50w4ObBNxr7Y6LLq8XIENxi6vqR1XluV9ar34urGV0iByjRhe
ZIsj2qzsy1sfxUUwL6qXR7OsTC+4pB+Gzobxl2LzZN3WyUdasIxGFb6ZoyjzXMpPkhVgZ+rcphF/
ktQsHKacQB7ajcUKVtkaMRZRABUc4H5BqoExcTTwvpEbjPhAIc080yVTWqjWLAszPPlk66AYfOQ+
HfaO1W8gNgzgPrRTEaefu6Lv34aq+s5vnOU5+wXmSeH42PxpzkMH7NKzx7uwEF8whxU7+Ma3PnZm
gSWtxZ7yQDxGDfaWFtNQV1b55Z4UfrSOt0giiyk9HJ6441kkLbi0w53j1eeu0NEWDnhqvZ74lWIh
yo3qFpKJ5SPQSDDIOR4Cztbs4tdGK1/y0IfOUkvv03DvS0q8sGqOQHHWjmRyvZ9cRt3/SB2wXa3d
3imWdBR7rMySDzu0DuTSG9DLlx7MK88VuI3AJfTWdy9nw+F5bLM8k40kC0nybC/ucczYZVpnuL6S
fdOFXa0yvhuRdiJcPAAEOdS2GJCTy3F0yCW/V+JNlJGyyiRvQ8KmVdHRCZozeR8rGVx17wwvuV3V
88+fbvLwUfe9BQxnbosjLkg+mHPdSJZ9Z2BcS5ppMjoWt1Z5yUXrtNtJaXae8D8DP1DN7NbaT0l7
FmcKDiosI6h8VqPEwKMOk66dyjL5gCe6FzmvGlibzxfeJVIIL63fWGmOsry1kWBqZW3P7fcnJDFe
tTQibNDpGIsl9qEPRgvuxbA2smkdGHRdJCcF3z4+ypMgSZJSe4W5GTy+GT7Fx9IEgsfAxu+BHHPU
y1H84ZjDTVuZEm8TCkYj4JZThAFd6rYybwOOEdwoNrlSHiO1f5MdeFNZo6lsWxmFG1Lpwp9wVFft
B/Fhcs3aD9EhFpGmUB12rM0bscJTkaMVMqXkwdVSqbkhsYBlI6S1CDwEUY9FPNqhmyt8sNYsz2HO
LwjA5mJp+qEY9b1TNTd5b0DYmZ5EVNWINlGSHUpJPzW+tBhs0NK9hJ+dhZQFWBRYgxHuraF/WztQ
GBJHOZUhLMZIue08/RB2vAV0rQAvFOk+a9JLqHsPk+V/TMS0otpmVrST2/JMG4b4wOuK5GShKdki
N6LV2AEmFWzbtnrA4voh06tzEvHQPvRazlgfWFoMNJt9kEz86so84GR9I7+Kfytl56Fou7ciw6j1
4NRwIyaDs6kL0reyhLCsn8S7GzhgxZNS1T+krXESHzr0VAEYam4i3N2Cc9EOwHfknRI1S6UTb1Uc
G7Z50NTm7HtsbC0GyNdkzkEZtdPnHaqmf3GgQEFH5i/IYYqYQewmHpFRzfe6VJwliT6M2rGb1D0m
BG4XAe2Q+xJ0YKN9L9Nx65l+PrMyosDogFlPjfuubp/yum4o+9ia44RAi+ncVk65S5AdxowQLhzx
uImqs+wHl0xTTn4Kp01Djko8aBWWR0cQNWEWP7T4Xk8DlQV/oPn5xxBp3+THqPDmta3co9zykPb5
eWpfLRzYRegW6ZbfA+P0IUw3ib0RgT6Cj8GKOYifLxvjYNj+qehaN+uLu8FUdlRm5BWY6Y3eu1J5
iyirz32Gns8JOAsRkr9eoqNM3s0CTZzhWEaHNLRmlc9CLWS9dGEEi1p1FEsPBUNO+YicKC+VO2Cv
IC8lDvYSAC1A63ziRjQmpTXm6GWzsPWkRYoqrhZmL8Q5GlzziqFZIOJDkTNTCvWb7vN9KPFBKUv3
Rk0V0Pn9yvYhq+jBxZCchdoTOqQA+KyqnPuErdYVyUVk51EkvceTBcyLJcpPfx79gl+eynwc80XJ
CJkirU87FhSiy/jjBWB4ah3znX6fGJUDrT3YhLyEIdBPWAOLc9/V6xZYq7mprODSaSAWeukU+afk
U4xIJwuxTN5AINJHO+DmNPhvEyC17Eaz6EMoZJ2f8UgqOKcl+2EInYcQopFj96sky/ZjSLQpO2mB
DTe+58tc8c+kqXBWFBaNiLpBwWeR+CJeam76yP9WQrgh/LNJhjH+YMB6aHzsuCqgUX0FCthACwNM
s3jMKn6bMuu9rntQ+SLPzVNuNB2qtYWN4KxUgPHZFZbeMnQ1DwkGtzKbE1z1D7n34gXSFAD19I01
5W7Zjq4cA05Mw/Ajcbz3YUBGrreffJKzwtBWdhJ9FBXJAEhL6GdA/hWExmHwD8faHtaerJ6SmAyh
ks1kodK1KPtVXmnNwmz9S9KHlyTRVwOMYPbcq4ciCWQStrJnjPGiLk6TH+SrLE3wHasdC6LbaLgO
GhydbtwqoXIMLQJb4aPe7yHo8LlklUaYfUoA+hJpmpkBrrBGhD8r6SPot7LoIbR3cB06PXS1kp/V
A+POt+2bvrLiRWa3361Kx5s4w4jXUELkS8Lowyiael6NfUV+gJZNJb2m2Fwv5XCvx1QUGpQtt8mM
s6q0K98ig008aYFVAy8Cf4a0OgdhdGnkR7OuDsjU0dCRcUxPciQXJjWZ+3m78FNQabpXF0vNM05G
BeQSN21nFpbOQsknbRPoIsFxqmUojGCdMbeoUhtereOvKlMROFd7afq4jsK3B9JYyECeCRGMhXcm
Lo5mDoFsKuQAWsvGaDjVso4tzqjxGEfVFutUPMbFksM2cpjJtT0rc32rGZMNEBP2TNREOz3VTvlo
DMDiCIdemMDVAeouD4hJSIa/aDoYVak66XNFrVmdnozOZYlhcAJdGHmHOylP2Ngq1HzdMO+Nynh1
HCWe60qKPYeXPHQ+MNe6K5AiwU4aPXf8zOQOU5wE4kE9wJBjPO9Ds9HxYiyDYKVI9rBSsNuTIyYG
gMnmWHi/yIMybpDPyKGXUdPQ2LpJeucy1gD8u957dWqinRK0qpvX6bGDuWa1ZLYAED//ZCJlUHLU
ChnQL5KaR/383/RDA1etVqM6LbKyuY0U9hV0cyrJLnkk03yITeWklSzgJDNCl0Mfy/u7qmMW7oEa
rVrOLnuIt1Ze0ji32hrpAB2mt0EKbdLJazDVC4FxIiJAjO28E9jbReZTMKgeLwjlEKCYvtKcVdN+
N3JwoClgba8zMeWIkoso30qSRzh0ROQSc1h4HGSF2HF+NNBzVMu7Lbrq/Fm90YM6sZAP/I95P3CC
gIV+oUC5gSPIU6XdR4+qnjjKRhDjSuvAbsz24hKpbRycJrqUkbGJKzKRxt/rU3MGPzHrOnvrKfW5
xuoX22/jIFZMqYXPDfwPI7qI1BYw9ypJ8q2A+XJI3YriQrQrxtTHAZLTfGJtTuIYQNv/Y6jjj07i
KUQE7HFCdzVvIJP1PddoTBLJLLpYQ/yk6eUiGTpzHqyLU5oH87osv5sBDP/gFObpWyihvRrJyzGC
NVIVq4YObVdMNI6lRYCYiN2pzDC8N7mxHzK4KP2QbX1n0mc1TbhM5kjsv7UF8hdmsIhqntqL1nlT
ruXQAmatbTIr3sWjRHNuIujUAzht1hZExZF2QQdwupM5aEMiLbLCvuOQXce8ozakzKlFdidZxHNz
Zko4wpX9cxrQdDTl8q5rocDKySM9YQ7H8TkskIaQ22I5DhYRhC/tpfdp5u/brHttFXNtKMvaT58J
rBs17u47XXmmr/AwBB44zT3cKjDN6ADUQ4TUXCt/Dzo6blUJY6YnUdVH4nMOAaQo3kCqdq4Vk2TF
0oPdEUpUmqUzj63Z9vmx8oJL0rEHYj89WpW19QtYgD3lV0vAG4vgEvrEybgKPyIzTKH8DmurbO+L
Vl5/rkHZ41qZUp1HM75gYLgssWpmR5FjqIV38jplUznvIb7gX3SORIfxz1mZ6BshqkkiYqJfL8z5
rmZlWspkIhsmvOz7aCG3cj83LelBNADKoNt4AJMlQ1/5uWtBs+9DkNhTaAH7HqhxJCD2X93OX+4H
pAcQPgOip8DSXfex8NSuW1ophB2ru41y8PsusNNt2FVLKTAW68iXb6VJunXschtHxZap87yl8ZCy
5RRBV9na5qVCqaM3YaPGLFgwTQrcEbOAXENRppPqRzqsmFq+62tpVU8c9GltPcd9fCcqNbX197YR
3cKkcEM5RVVpn7XlUq5WZnSrmPDoYns+1f6qgblPpJln3gR9g+32zU6kObFJ4UQUWXEPkzBALstr
5DcpHA8wnu9lJ9q0PoSrCL6P5G9Y472D6nbF6eaBWJd37Qg00ghzCP3GNpBoWRQpXZgWGQNoIWrC
AZ1TDJoYkXtLVe3cNm6h+fULR9zPWC7wyr60EBpaK5z3MHIMkzrBCLa4Vu6CWiS5dA4ALPc07qxd
lJ5jnZVLKCXg5eahG+qtNdjHiRIvVowNgqwbLaP3wyxBiadlH9Iq00JvUdA5MSK03zgNyyC8dIpx
XybjMvSQ15WilkaI1y/9wrmpm/i2YovKCFLMGj3Dqi4nAPBAqEkY976xSoXwhaGzr0rHWTmj/u7I
xbrUi01RjTedhF94eUCmyFWQ4aCGXed0u7Bo1/ej4u/jSJrLnnbTQo34/YL8ywTCBLCiCmsJgEC4
l6k/t1XzwqLXAqZ0jkidtOiStCAVMjdW8OIb0XNUkKaJY/n3F2VCeL0ruaxFLsGlFaGyf9WbV1sN
chE6bvNMpBi5N4LLSxfhQcUyHtkeTjqUo2DJtWjTQS4fuYVmqKhQP0KKmpbOoOhNjiWrKCWt7DxE
PyiOR+gvnzHF6JuzKMjbqHsu+S2K6AZ/tih6GgliF6Rqd6OYl1GLL7HEmI4OZzU4D5h/n7vM3owh
il9BfUYZ+xR35F6ple7pn23KglIdy0cvgDQOPv3cTvpJdGoGW4QxGlF+QS0p2jOaqGZEDdqKoJZ7
3bmjEjYrOkRGvYgn51a0tHBaPYgKTzyj4PVMJNWiUds65VnPvtd0x+ixEDpSI3XrrjtnJOiWNxBY
5fk4lOextDZWbqzYXw95lp9pv5/F2k41+5QmizIOL2pYnhtJPnX8ziTXWX/WQ89wTp9Q2SjONb1f
oPcOAc2GbFWeP88MaL4rL6R2s8QgbVAzVyvgL4mmAFEY7S05cmORF/lpOq78oIjwN60iEk3fIy8G
sePWlIFuZegnYLbzVpIfCH1M4BLn1lFUACCavPFlUjepIYV1amq0MCbDkUcKxdGUniWz2XeOf/Ky
fKs2fMIwqp6SkRq5S+o5De9LxSRv7EjdfOlddEQ0nlS0Lv28OFsdta5Jwy6np5olKbIU4Ui7lQeF
G49u1iVy6ueAhOSPU/4/QhA85Cn//Jf4O295MVahHzT//V8//ddN+Fbldf7R/PanVu+5GOLX1z/0
02+u//vzj/33XMz+f/oPaHphM55AAIx373Wb/HEX//rJ/9s//BeagEgOmuAtb7NG/DY/zLOf8ARC
1/n/7Mpx/8oU9G/79i18/cvf+jcKAVsOALJgvhk6aZwLHBz/RiEo/2AqBNbfAgaKGY7JXPPfKAT9
H8yENJ35EMAFRUAN/lbnbRP88++K9g9wW6aGGL6u8nv/MxSC/SlU+Gc6AfLA0hhmfoZwmRu8Tifi
AeSBFdWg/2sbzZ/gSTfbBcVTjHydsglSZd5W+DoZya2RkT0W05wcepFUcjXLDYbUUmwemyFeqbI3
DwdkfOrUf1Yk69ZPlOUE9bdtYbMqHyrzWCmY1sxV5z1VZM2irUohFtcgIcg8M0DWST2rLH99hIHE
CQ4AaRE5sItiY2OG0rJRnbNJ3ydN5IMWlatAl9wifCund416R4dLpkP0qzuoYQJvqjhw+GFZdTUy
JYiyjKLAD5Z2jiBPhErFoC+TNth6Qi3Cwo2VotomjekVYzlWB6tHNtA+MnAVHUMaXQNTpGhlmCG1
59M0PZVpsuqy7g41q2Wf1NT1r3GJsGhrwjJ/mQYM13Ra27I103LUBHowCGngToHsJvFdCWmteUj6
b7b5HFv6vZH69zrKcSNQpKjCSaI6xG2zmiIM4+izjukIWTGkSeG5iQktNX4uS1QVEHuqLBjEMOkt
ZklmcWe3OKTB+ayjaCXpDfmJdcNdks9jn6HgnmUY+ziG2UX1qgPIJbmfzE/wqBqGx5o71vpyUyHq
lcHOmszclT37hgbookFLelLDmRYRA9CgyRqkB8d0kUCkTYujp7e7PEabxLyJpHhl0poZon6GzFqj
wCa9GL00sxSPLtyx0+KZAVOs8J+mvADK/lbbqAnBp0Y0c65oyVICwzGqu9LXOYvVjTT6a4vA3cGP
JgZIGZoZCKiMATpS9vBUktWOrAANIT7a4uFAN2mq3bRnqBvAa1XbRRM/kEu/evVLDk7Ws9Nt11P6
ypzv9Xgeyors8yUumzcP8n8b+MdC0o/2mL5oYbFAhfbW8ftbVO2XTUMkjWdSXrl+hBAcHeemcZZe
JT22EC4EMiSgsgujcztGbme+5WGD/qdCAUG3S5F5XYBX8w2xAWnFbWwZG4vXMXX2OknQ+KQIS9M3
QuVtQM2URcmNNT2ltuzGsGUV490HkVPUbLUJuE+FNp5NH0AJQCJoC38wdo0UbPyKUZ0FwE1H3RLn
Xc/I93ZhM9F4rCBo9FY0r43ppkyGY6O2K5Rf3J7mdkLbhJbTvK/MVall69y2EE2AZAnLdKhuWFEz
KdXcHpKFAVe7jXaJsxrbbtXR6R1vc0QBxpCoHrUPaXk0RAkYvbOaaEOD+ukoqN7JzlHDuKm171FS
YnbQz6fgVeL5w/LNbnZVte6ScaE6dxEs7TL8VsXe0SOjT/WBqd67nDAt941jEiBo4OdUP3d1vcui
cBvor2Z4KTuEtZJqHpbGXWxJK0u9Vzgj0o42jznuFNJrMwzcNDkWfrVulXVafht9mgxNvhiCjvx9
OyrFsoqV2cSXWCZ2vHGYFVmZtDAD+kkn0rzZNCZLyx/dVhoWyphtM6l7BIit2g16CTkcdN5B8VbI
KQro0nEieiDG5J+T5MaGTok9Ka/x6FDKS/pHkA7rVAaiNfL3g3mF4kVgTNux6ci6H81pAV1sO0ro
NuraStMuhaHSF6XR2z2Cqj1p2tofH0OmP3aAOEIxq+qNE1huMzEISYW21KtkvRgZ+YHCJLS867P9
VL4EQ7oyEeMZlW5mxzJ7EvtQZVg41iEtB1IWCMol8yVm8lKWIRJy70UAtZJik0Ohdep0HkX3WfDg
TMaiGqH5DMcOLrbPiQoxZBbH0LTtij8aOfv49sC2hWhL6wlWfnqThRHQoHPdDe4QvPYegjV8gFjp
3DhE9EFFigeVAit9tJKbvqEHYaxyhCJH6zs1CAOe9K7NsB6OPKQJE5BMnrkYVAWauIx2jc4R27rw
jGcWdFlTe8jrwC3MNxo+ky9DXp3mRXyua1Jo5xFq8b5pA1pU3z0S0m6kwqLb0zO7nsZ+C7wHnjgK
QIOGzFsPlgwmcrl1yL+HZl14CHJmAWISB6e4VRmL5vpzUBGJLAcQR8E516DCICqtpdIq3/CPWrex
f+MzekZL3FVYS5URzVvvonMMOnaxzLz7PE8WzGUU41mldLFlPnZDb42O2lbm+MQZeWHLT3UJz90H
3VYidE9DRMlPiWrtvCBaT8hhKsX4rEeU1Lq9njQStgIL5wbVzxDFBOte7g8AHFoUNrqMgQb6bmgA
r+nDuJ5C9e682Mp7nTwlxnj0UYJsHWvnF4xyNYCEdRnNKSpdh8DiBdVRzpNbuSXjBV/WIXlVmuM3
0EbziAm6XTFIT82Fgw5iCrMm02VUBhJXQwgQ7+mZnleLwjLvzC48Rrk+Z5xyClV945sR6Dv8BxXV
DUAuxe3wSt6OLqwhFtJthNZpU6HA1yFwGgHRV2WkdaCxU4kWdbztEaPrk9TFk3Uu1K9HBMYKSZs7
yZOWY26vfyvbGEUWVFmqbGsb56qq3bqdYFDri2K6VZVL4uH9ggyJxABBgkY1TBLI9eGQhb0bdOMq
gsSeDA+JlC6kunhTCPEy5bjMt5bpF2t1NaenoCO8myKTGcFrZGGMFZpNCiI4EZCStlyVnC2Z/uLT
Ns1y5+iP8g3TUHeyGH9nd0H6bADvszM8FnhxnnmjTGIsTJlo0fvMW8bSxqymdNMTeSU+byntbNj9
hWOgErKRLOVcJI9j8q2WmRwh4gLx+n6azoOWHLp8iRMMqAJ2/MZUkZTI5RmKAU2AcUSCYl3FrMxz
3pv229AheoJ+ZqIClBLtZEoZ9cnvbn2f+Sz9prx5aetvjBhueoVJRmu4fGjQLucJInDtH4B6nDSp
Xod07wbV21OO0uIYd6E93Toe1MTKWck9sy9/Wvm6d2zD6OQjZIGRHFsyv+FpdW1yZTTBOhvpaNTX
mqZfGEE5k1N7U6mbxnkOkBsHFOsi180pmLgMUWeG7mxGvUFU7oPR9WyQPsywdkv7LpX7reR1jJ+M
fTKiCawx3WHaMEvM6l5yupuqtR51pPD8T7d1pUAcRVlqfnob5lReHHkFT6nlxo1QzzF6feuBpe3i
eIfK3QzBY6RQnbMn4QRmT3N9lLfSZCGZM6200jlaFunwOO7p6B9iFLz1Hr1hdHgLdNXmHYMBfYxu
sNBDqrCKn+qcSO8pi7H3e5o00IoMpD0Z2mSefonScBeE47JAS1Zv2qVqK6vOj1Z2Z578Pr2Lqnhp
BaxRB43ceIl2yTLlbYSiCTbKS6NXnwOy3HRAsbPYJZ28CtT64kzVSeMYoZHijklKD6F1oxb3CdPZ
BkmzTPz+6BBiANwgVFNtxqG4KUbPbUbWJ1+pH74PNhxafx+iTGqV1VL39kpEc1h7UlvyrmFatvEp
5T2FhB1URAngH3Gau17AvIAYo9Mm94PgKfS1eRqMDCXs6mWkCG+DbDFZ1m5itmYaq0Gu35rye4kI
WSKjHFhJ65RCOFRAyKbp3JYU/LB6hMmqbYNmpIxSd60Xbz8Ufb8Avao/t0A/ayhFGB0JyDjE92sk
t+LrhGcsOmEqglnCXijZaEd6sGtjR88r2aGDvUPgWXLRm1vSrn9GbYFsIVs5X3gXX2HK/7gTTZEN
QW9WaYBdgQoT0GQIwvbiTtJX62wtwy3z6pn8Fj4UBxQtVsrm98/+CxoM1e2fVzSvgJ6hE8mKUn5e
cVxQSay7dbYeXH3ZrFDnfvjiaqK5fVWtKlgMAL01TVKfa3KzzOq0S0VJoDE2c23ZroK5cTetjBX6
uHi+KF/BWL+63lU3UYnU3HdaridY+dM8oQ26pqrqPpxVAwlVFVLdi98/o+gU/uURsRtG3VSDmXXt
XYQKQWr5oiBPlXEdMfmhGHBx7JiZWoSA5lf8up8bl/9aMX9eTrn6fjlTF9uquZzsI4XWjrNW+5AD
6asxgXhRf3kqQxhh0X2GxXS1MJkEjHVeI6osbzMYPsKIGukNV54VLh4Y7u9f4S+oYIIqJSYlhiYs
BcVD/0C0wfTARDZJQ79tGd59WkUj5emCoZlhFr0M4rn3v/hoP15QQNR/uOAYMhcaJC5oKLEr4ZXQ
hwgWksXb5m3dev+bTYf7Ec7GNIdo34hl+8Pl1Dyc5EE2wPRtCcEzwcuktNBn+cZeBkwQ51+8z199
Pd1WGTpBFmQCddXd7hhiJIz2xbFSPqmLclU9Z8/ICL2aS07+LxfLX+lgfL4fLid6/D88nmNLY2Hb
XC7aoH/v1uxyVJFX0TrafiVY8qvl/+OlrtZla9RFMYToVoc5EhhjBqjkLlcf/9/e3/UhiXKAl6L/
wPKY0a+d1zMKoC2ydCttEWyNr1aHuOfrvaYLaj48BfqO1160ci5ZLdtQHFqkYQ/KLP9GX45pDUal
5SO9AzI81zx7eBQss9VXLqW/eqOmwT6HASLO6Ku1kks6PjAdSGVVefAGan2aZ/5Xp9Yv+OyasLpk
b6MSr/zllEwLxN8A6opn7ObDngpoJx9HrAT1568I11fkgT+OSEdjMCKcfW1bvlqOIcOczI6pepN8
NpxlPqC1y99jN/owZ+2e0dg3nNO/OMJ+odCCYjrzMwM5Al7k9YFpqkGseFUOquLJu0HmKn3t9nhm
3AfzYhfuSd0HxCrn1PD7BPfdFtrJTJp/6fT218zmp7u4jg5tFdVR7pfpZ/yLXkZ03T63Yni0l/o6
vMdC74uT9BcJBZe0jc92OQJC16zzCu280mlJh5O9eNXazvsf6s5sOW7l2ra/4h/ADvTNK5rqq9iT
Il8QFCmh73t8/RmQz76mirTKvm8n7LAdIW9lAUgkMteac8wtPaQdlsyr/yDJZ1mYf39Xfh/t7AM/
SLGohT2j+S/L1s0goZJCoIPKeAW4yJmIMbvs5v0312gCgcHOo3/ymjeJSABj35EWbQ8ecD4nJsd4
WQ9yL7ypNr9Wn/+qeXNV/sjv2vrHj/b4Wv5faLwsi9a/b7wgNs2j99f3f7zm7/+4L76/Br/bQJd/
+l8NGNWSDcvgU0koOn/wd/tF/kvkBaPtAqeKVsri9Py7/SL9peAaxapLQr2Ene1f3RfxrwWuQyGB
OHORPeh/F4r+aXtJl0cnaY6TLFuwTy+5NDIJ2MbjhNhRzJE9aeO7OQFWZLi44ylaXdqmfJrtv493
/jqj47eUsGE8k0N8jeYulh7CwtpI/o8Pj+P6ny/QRx/g5wDYZSRZVq0l2pYY6bOvgKEJoRnpmuWA
lM/2+XY8iK/p+3QMn1MX1JzXQ6231TfMEG55KznqFamoHpENGzCll5YUnvHv7/jZbzlbvw0Owmo/
8Vva/L6rUteK3hN/vLBgf/5KMAr6FwNeDZGU4jm1ASBkVMqzYTn6i/Km72QOQ+kKA683vWGvfRzX
HL+9C3f500bpbMyzK0tQFxDfwJgdxUc85YgFPGVVPFpv88H45WjnoicnrpyQnNXteMxHotMv/Yhl
lN/WUPA8qB9gZ5BgQTD5mZF57Mt4rNMYnncy4vHoD4ocUFQ25V1Sp8dwam5My3rtygkvhglEQJ6V
U6TIP4O2TQ6J1HUweWlDWPq8BjpI2wDUfTrrnRua8rd+ah7rEP5IF90RxuB1MsTDzjBiZ7D6l36m
aNklAiSmfKQ8MhmgG+HRyhbREG3ePKRYt1yp4S8LUuJd6KrS1M+sh4IygS0XoyviFsekOB2Fxjwq
srARLWllTdqz2qCsKcxtx0m9CtvvWNZ0hzNFSRk4JsRDhG6P6je2+7mj89iaD03HpdAu21tIAfLF
+aA0uitnKEDSSt3rekK0FlQV9HTqLaE8R7XongICJvvFod025lXcFT9VMf7J1n5f6tZzmwg3oV+/
V3oNSSv3ydoQizdDr1aNJK66ztqOqvLTFP03QU03eHiewrhZG3q3UtBCibpwF04pildzuKqqgh9X
IMwx5Pg4GtEqm5q9lDA1pPiYFC3KevD5KHvCsDr1FXqrzHxkK75uOoR/upDfyBatLCF+qtOloF8h
oNdTKJ0SsW+aOVluKJGBVEZ7q5vWainKsKvTzK7zRdCoQsQ1UYdRz4VvEHV4wJtpbU6khRLyGqwS
aqtCosIFjl9ybdpKciXZBKiB1FVOFY1LpRjIbxBahJDNzjTQWPSjfpXl9Y+4zra+Mb7LBgtMTXBR
kpxESyewxUqfEkuHn5neSuSoBLl8M/gmWT0iya2mnOF2MNIXJU1qCovldaxjGaJ4T0jB4PoaMsQw
W8VmtlVb9dbSUBwq+1TPQJ9T/pahOCptqLjiUBteV01eEaAMa9nqVsm4zRrR62pExoVKh1BNVyVq
8KBsbgl7ISo2bXYp/y03CCvJ/f6hGDiReho4MAk6W88oxhoVpidFSF7hQ9cIZprvxArdS/60igXp
PRK7R0mKPDlvt2EbB57WICYrkux9StXeLZVIcyNducV38tRoKT13FU281Yv3pAFxoFIiXsYsNC+d
879YkX4t/PhsdQVJ4NlaUAd5RT+s9J1/Uu7IVdtCEnFqCCzdhbF+nWPO1x3yvNkiSpByOJiyLn04
JopVZSSjSQtbPqIz+waFrH1Wb4ITOC1b+d7vay++rT2Qhg+GQ9c02YmrcCPu4+OlI8+nXTILoC6a
2N1lUQEJc3Ycn6u67w2ywRx/eBj8txZy4p/X2M9x4owAKQw4kUaNESry75fKvVZm8hMosZLYXW/r
ayKJcm9horHAXCVb883aKY95YAMU3FwYe9kCn9/mj2Mvf/7xNs9Zbvr4+ZzGE00OkdEOz+HOtOwF
7DftL53I5aXidDaeqi3yVg3NlCid5+EGeUnNo0ZbuWCnzNE119IBau0C2emOWN29kPUaUmO0HT1V
OyDOvlTu+GJbpmrUcSkwaiIbs7OiQEq2imEYKWB7YGm6s/T4nsvNvOsfocOtuj39gP/+Hn8c8dPG
DDt0E+mMWFCEWxPVtCbJp3Jnh2i6q/woXKoTf/FMqeNwdEZftOxyz66Q72EpY+b1neX4/M8CWb8h
DW3br/P1Jdro53IcL+iH0bSzGiPN8g5XZ0Lc5Lqnaks3+0FwsC8dqKKuh6eL432xzdVBpEE3ZUtG
CfXsbfGtbKqNoFiuLjrRHfV3yYZKwUO2Npxsiy2xv9E30erivPliHfht3LM3pZPM0dCjX+MOnuiV
q/RK37ZLmcehWrzD/X1p0/nFTGVEkNrLqsAVn22zMQyNM2F0y7uJfB0q28bfglpxUOT+bKFuKpcK
4l9MnN8GPNtxBlMgl90/B5T4Tq5Vb9ywY6PlthpP8uXay3IBZ4sBBzTT5MiFvvLTGh8mOQaztEH2
ROBUx1Zvs8yfcKV55dN4E74qfOYbuz7lHB4u7my/fJ68lxryPYO6z9k8ovKKPwS1vyPfCO1anOyg
u4XxLrxpb/6uvlOfLcc6lpWT4AkL1jFbTwPYM0vT7GUr8hguFfa+etqk3XMXZPSCrEG/r8REh+sx
AB/ySm9M32sPqsPubYUKYWYp5HFfntFfPe6PI549bsEy5LmN4IyjbQqviV1xsnVwgCA9eoT7XB7v
qzf343hn61JHtANoHsZD8CYjGPymehS3HRlnp40deyU9zg/CltCVSwviF48aWaUma7xHuBnOH3Vl
1bklDyTi9it/XWQ4fe2Gj025SbaTW99G32LcE+8XVv0vDqaGaHL4QXsmG/R7fn+eRpb37eArvkPq
kaM65EGw0X5Wt82KCbUiQUmwtedLHOJflLGzV8qQuMplfeRfn0DE9JTYSRi+EzyCr0HctZSgtL20
z9ZIOBwI7+aV8bKUIGpHcC8VNr+6ZsiGCykICPKnL08RDmjDZcKfFCKX270qov4Rbv98Y78cw1BN
iwRUBLLn9zWqrSS3OsYIuu9WvtWre1+4gJH7ar5IH4ZY/vzDpshMjNlUYoEhxKu6+TlchBpdGuBs
c6uZ42zOOtcQavEqaJp1J7/++S598a4ZErgFnf2kDnHq7F1TeyPy2zJAQztZK8GSiXQm90ToIH5Z
9p+H+vJiLFgZCs1E2nJnEx3jFbIcgaFwbB4EK3jR1eHuz0N87ghQZ0JEDRuRejkDnS3WuiCOnHF5
IvEW1ZAzU0pD6b8mm+bylviLhfi3sZZl88PTl9Mo7OJlrIZVWHKXLan5bvDdRV6xMq6F+wvX9sUy
/Nt4Z/dPDbrAYrhl+89n3uWL8wNlBin39Tpws6c/j/bFvPhtsLOpPY2AT8ZfF0cSmzjeBvK3lHJL
pj/+eZyvtoW/DXQ2xXUIujXZNJioXIVYEOiqG2kTHYlU01UIq/W6erq0zn8xEX8bcrn2Dw/OHwUR
4jxDyhyuo47o+ODHn6/qqxGWOUi7CG41m4ffR+g5+8ZTFwoYvIIbizzasr2EW//qAX0c4uyjHIsG
KlmJITqCJbROR7buI+8qvW66sJB+fTGcEzRYhWzBzqZCW+CwHUm6JCEHDaMUObn08ufb9dVpz1wS
I/4e4mwSWIT/RY0YswoV8lYPrH1Qm16Rp6RE+TdCXf2cZe17l/v7cOpdH2GgOvbPtUVJobUe6xwg
SVMeUw156CBvyyLbYB5ZX/iNX73uZCUAg+R7qWji2TNtcatJ5lAIvH7Dz2AJQnAG1IlwtLOjhn7S
nr12/+tcCgy+2VZXtHW9S7vRLxc4HCRw9ZA0SPg2fp9ZpdqXUiGWAq+LQTeXvvixZnuir8TNpTO/
vEyhsz2CqSyETJGvNDEiZw8+S41GzQuuWE+bo1GBBWvH6sYKrVcWXsgs6n0sjytxCNdNUuK1S7N9
nHQlZTQdPAK4QWMOv6kj9gsiTAFttDLVPaiWIuyVpiRH2+jSVSXOoq0G6oNvRFeT4m9SY7oRA/2C
I/Bzt40vw8eLOZtitTZlRVNVgpMerDfZi3bmQbsZXM1J3Mvli69KNeZC9TRVvB3qp82HmlcGuZnc
OnlNIPNPyU08qnO38ZN0I/2KtBDcwi0d/zb7/udp+ov8ff7Q6LhTIkRhYzFZf58gsyj1UoXm1um/
mev+4FdOtAdPvJJuK1dbV1vZ7Y8KDLmLB6VLI1tnB/zCClK9Gxl5FNLFmkHxfNrCKzwR3LuOBulm
zjq0nGZzV1vi4tDXCP6OwdJIb7IovoWoy5My34Yy+vcLN+WLahKqo/93U6zzbYGldAb+Dm7KSloJ
9oL1V9agdi9vCr76SP8KU6FsRFXyfJNjJmU4d0GHVR+tGNmXTnADGQbFX+4NF1nCX76hVMhkDoPg
Nuk6/f6wm0wmKTNmtFGo0PiqSJtyfXaGWb2GKiQ5kOmfI7PcQL7ZoKw8+pW6DmN/NxjZlt9/aPHh
Y5scHnPB/CmE+Zqo2/zg58HtaAw3KB62JIFSI57bR6qPr3XR/xClbHSsRHAuPKKvFhudKzAIRpE0
Sn6/X0qkTjVst55L+WYdlo649U32sh3JVeZzy2mag3V9Qjb5PVpdKqDQRDpf6VTawhxEeGL8xyep
GE2ATNF7KmFlkyLXLQv/qUrQnEejrNm5Xw+xY9RasPYDMuk6cDTEsJvDa6d0b2pfN0ieEUUoHVmw
9DJERzAFrFJWSY2pF8f9HEk5ziYJj1ahEwIpSGgaFKV/Hqr8xSgMHEt9RssiCHu42tG0KwsrX/vJ
/ACQFxisX5NjW5iqmyYGUdCTVN2ZOr1L/m8LqGXcdH1DwGIQW55q4XsITX30mqh/GzuZTyNk5DWt
kGQjxwBlWq1BPCunmLCA+bRWld70YswxrxbJDB3MwQ47HFFmpaZbEiRxBoTaS637mCFyY7FAkX1G
YCymA0rtfC6huRQjDi9tm9Jh60mwFXVX7EUJoT8pnm2tXilB+KzLQQArhm5zm7TlVS0MyODBv1lO
Iqo87rbKSUlF2i+27WM5yQhl0fvjM/BmvxAJdJIwJhmzLG4rqVSBZpup8aj4IOUsYO9WEV9j7nlO
zX4iyY0f1ETFa9x3V8TvHSKc0QSwK+m1IIWL80BUBtWN8hSYSpu3+srqKC+3OaxgCfH1WIBv0PGv
AD232p2fTzqcApHCvtJ2140QmRTAQUfcW1kC7jUdDQdDIE2eQJ3YI4F07JNecv0+qTYNmZV9H/3I
YlySSWOAdTLIW4tJ+FbnYJsl46FQ1XeE9m+BPt7CyJ/Wwly9a4tJakTNbEemjsGr6kJ3Ak5nR0Ig
OXGYEzOje30bUTawiJSsKkdRqm2j0H/A//hEc9IzO+WkVemdJeMPMQRR2AZjeWf04rdkzE96nJ+0
JfU3U4kgLSsZw7op1A4xwxaQ4ZFsenW4boL+W5VhPFYCVxX8uzDtv6dWyM9SG2Ys/b4CT1lWxCdM
fMRYSmXFXIjVFbbH/SAPj0Dzrk0zeqULSAZHG99HbSo50UADjml00uQuxHXE+1GOMTWHWr6LLfUp
y8ZXzJbXstrgQ62D4yh2r2xB/YUXRdmf3hplUFgfhNtmvnivl9HWqHkJeszf9jgZj2GhX8UaZ6Mp
Dtyg1Z/KoqclWwwOS3RrKwaedHOCDrekwKBFtyRvVIF5BAYHrD5X8us8f+cMO92kzEiXtO6XOmbE
UMAXNWtcZoov07OUjKpkbdX4OoersFc2qsbrFU+3eYFpKpSHI2whcKPW7aiGqpsZ7abXkMJr2HiU
XLtqJvU5SQM6xTEZfppyb009XXqlP+Gy2qipmvBG1e+FWBDr6mv2zCuvAtJQVH/HX3KS/NhNQ/81
YfZhXaN+E4mHJJA8Pc/XlDMJ/pTidZlE14WOR0tPtvXYr5taOoZz/FNQk2Okt0yCbGjdNBNeZfCl
tmxkj2aMFDhu6DITt70Eqg539USAtJ4HLj58E/JEY+1kHwevkKlvxBvSShfUQxLmNCqTenDaBFy5
Yc2nlErbUczhQMFN3vjDdBgn60ka5dtM8e/6YEaM4V8NperFaQe8AmiGmpUkzff1LhmrtTXMr3XY
vdfaeCMa1XMM3dKth/YOJAHWg2k/C9GwQkRDJm/ngxwbWI3nWn/MZmgsZpusxSBddVk9kh8Se41p
3WnRcMr8+FRbJdYseaPP4UHuCamO2c0dC8E8kS+y0VP9kJDmLOTUqBTzKRuMEP9OVOzmfJpdSRhP
vHWEPs3dtNLLns6tzPKvNAPuXDlRABfWrKek2mNhAU0ptcQ2992T0Ko0zgpZX1WRuYpkwGsLJCSU
fhoVLs++rV7rAOtkI7d4QXwh3prplO58Ip5pH+uKZ1SkOsZl9arhltrUrXjjR+JVZlhrxWqwoZCz
HgCBNfpZ3ja6gs2tIEbSUhrMXt2AeKGuH0aRj4styXFwhIu+wFOL73yM7LmSn3zDONSlvs60WQY2
ZG6SphrhIzTP4TAtuE4v7YxV2k7v+IuuFL4LqpHOJLbP11Wte9OMm5HmdMoJKd/6U7ySajWzgxaN
wUxCbBdF826WjOs+C9iNNTJvcjxdq7F0LJropROJRJCK8bauJ4qSkfk8ptY20CpeutB4HMx2l/gF
UapFRzywmN6ABCJ1pyKxl1BqbIlgbzSkHzGQIgejxmvA7N5XVpjLTlNqWMQ6pbexGAzHegr6Y6pU
8DvnQbqb8CG6jUFg+UTgNMGo6aoZWIkVP4kwshp3lUJNWvPJgmrn6Elucp/I32LemPUYrTO53ix0
TFnNf0Tm8F7WwU6Q8sc0TXZKNwKQ6Q6J2qw6K78ym5kbYxDkVQwVGoSga4qNMaE9wB+WOxA+1xiT
X/Q+UyBIstYqIlng0DlkTHbjeBdBqj1WY5zauYgpzspRm0h686C29TXxytNTYfoWJjfqKPC5R1xi
MOb+vGVbNpe/nTToNQHn1Xh7ecL0Is52bDC8kjlDR6YuETmo+Rd95uXW86fywzKMxCB0twi0+yUA
+FCtMTCy1DPlRIfbbpez5CnypQ3g51P12RhnFaFJ7aQoXsZoPGm1aM39bXQQ1il79kt1my/cOb9f
z1kdIUqlZKS+gCbL7d3pRB/U4bPuQLt2Ifm40d0lgdjFqzsrFZWBNLJA8qDibbQx9qEroKNfIvni
3cVglS+fFloMmVQ2kRrF2Ykk6Il4zNhmc3XSCnGQthmCXfDLm4PV8wmoA9o+9X/DTeCKQPS4/uek
+6g0/NUa/zQX8QugpCVFUlTOyyLDnLLU6OjuSkrYQoy/r95quMw6GACzBMFUak5LFrnQXEp4/XR2
WObOh6HPqiSRIWciG3M2sjZ1vuvUhS+/m39JpHntVvE+300b7VIL9tKoZ+WMopmjIMGK9+vlm7eK
aaerRZVN/c8V1sO2uesrmySuCyfpL9952gQQ/Qk/+NRUb3s8rq3OxS7GtmRnea23vPMXy1xfTqMP
45ytLYqZKF1uMo68Lh4nL3ertVnaqGJd3M83kQuxaPPn1eyzWPXXc/zXpZ1NIeI6p74E0+KYR/Oh
XZHwqHFUWOUrFFrXaPa+SeuSdkKHNNVt3AzGr13b8xEiwFa4vrgifToOn/2as1kVT01XhQq/pnXr
Q7tNV8mxQboAUWqOncgZXMkTN4D4dD6ddDsunMaXNejT60R+L6porA7oqs6X9piH3ApYo6k1OkMm
rUqz2vSh+DoEEVgT8+bPN//Lx/2v8c61ITk5JHNm+KxQ+X0IG3g2H/88wPI6/OGCtLPqglwKUVMp
DBAAX50qYB/XQ3GhxPhpDIoIdJ2WQGJVlT5BdCaw4VqcjfRnkpdMv5aHfdbe/fkyfkWnfLqOD9/c
s+sgS6PQB3aPhGwbGwFSro1FHrFhNQS2ERU/s2rwJguiVoW2O4iDTT8Lr7MZ7YdaiDhbg8cZxfma
8/WFGfP1L/vwCM/eWOh2RHSH9CCW7pRCJP3zeB95VMttYuJ7ajfDtlhRu7mwCbk47tlrq8iz3AsT
U1Wzraton15rGEIXuQBeSTu5DzcZX9WLGgV5+Ws/PYgPl3v2fkakAQ1dzOWScY3U2c7f0UWs0YC6
/WPLZScexC/6FG51CJ6b0q7ukqtGtC+1sn592P70O86+A01X+2qpMbHJpF3rXoPyu9oZh+Dkr+tr
bUtzq7NpWFCKhL+SPWinlhmw02pbWJur+kZ+X4JriYW5+g/u0ZdrGPIyC3EZzopfBeMPO7c2FwLq
/tyjGg8f8dL11mIibEF9RKf+0INW2igbvKxvKi3a9jFSbOOn9EhyfP8q/Wy2gDfd5kLH/tM7uiyr
H37S2VYokaJEUpZZOprfSc9VeoNKxqUvyddzw8K0xb/prp89E1iY4ZAlDLLsJovZLk46wnyDbIpT
6ASe6ap3Yoeor0b+pmPrt6dDeSNezAj9alGVyN1ZmkVYqM73RDPfj3yuAcMPyFaqdrBz878WzHA7
Pw5x9hakvgwAVeJKzSOkjWCj/9IimS6RY6H3n0U+f7ZYnI15dndVo63orfLCL3d3mtlhxivfpeb4
zf8WOOomuYuPlzYHX26h0RcvAjRoa59EV1kSg/OtcDcsbkpO/va8kbfGmh7O+uJYn5oVywV+GOts
jqaW4qu1zlitKzrRJr4yvB4lUHk5f/hTs+LXSBypIMdDRT/XTpdDGfrFIsmMt+H1ojflmLmTHBk/
9n/gd/tyPmKz/Xu0s0OWmYp8Hc1fAlAgZ9FMcyTmKPLWoio7LWGL5fGiUvGrjYxEb4SIZVOXP8mc
4CDE7TgiW7buzLXoqZ6yASzmLd8G0uUf58clRbrYX7JM/jqUni/LH8c9ezHimYK7uIw77bJTAJnM
G1eDF+wX1aJyUqiFrBt3WimPoYfBY52ud8l16gmXtaFf3XTEr6wBBmbpT6fneG4mQgYoUjaevy7B
MD3mKzKtIZAiyB9fEjcGE3dhAfzyFUXNtkQbYqH7BGhI27IivJarjw/6rrkd1vEK9u66c4ut6Pr7
xLXci2/N1xf6rzHP9h+A6Zs2kheBOon3i9FZcmGwcxiLHNVcTy6Of+/SLv2r05CqYXETDSohnw67
o1BnMRWaZRMQbJYKyLD4Rf//TkMLLgHcC0Ebn063QSh14bAI/5e+GHu6bbKLjqo9cNIDT48+L7yU
pv3VJwxqwmI0kNnOnvvY8q7sWQsLBHocavsetWu0nzeGB4Zm9AIKUd7/buT+K4Pqf4YO/T9nY12O
M//exmrXURs14T8eozqI8n9smxQ/a/MbSnT5C/52sqp/kW+MG5WYauQyv3lZ1b9MFnIObbBRkB0s
8tW/vazmXxhINSLtTcJL/vlHf6NEzb9A1kgGIbj8kyJFrv8m0FSFPPr7xpi3AL8ETFOLPQeW2rPP
81Q1QNL6jB6SpNsGJbvIOgEgBx7opt/GVevbsTSuddphenUIYzj11Z50SEm/qs1d0ixpIKMjGk86
VOr6IQh3abkTBQrjkoOG1m6kb7IJ/ZfYiH50Bek7tedBv46t2l3SYCR8ltZjqV4l8soYgg0oLm9s
93lkuaNFZ2h8TNh+qj7acXVbK4WjQ/Psf2Tj80R04wTPKY3p+FKspgoem6c03knaLhJuu2k3Wzd1
eyfFV/EI7xp6twncUcgsW8q/IcHy9OYqz7agGPNsDbYzkw8UwNmntMlx6jdDcSh+RD+KaW3xlx+j
wsGcRVX6aJ2iFyiDrTN+hwoJMViaD/WVFK+24VWluTpIj8F+Exqi0xyRg4Q775RjtKZwRltK+FUO
eFCFjR/wM3/ooWGrGY1m47EZaATwv6R9RJuy1I4FQZ/qxK7MLF2hDDYtKvUBoulgXo2wmZ9U2qGl
SYuLxKW2+NE1pOp9H0LNKU3R1mjRqcFahyMGEd1M7bjQV5OoYCvFPvkMverJOCWo5C3Nd3xNcIz8
JxRuLGtOQFtFnIVNT+8nWiu1tdfRG3ccCs3ke1jv5eqlEhJAKbDTqxdLdHQOsXnWOvKIQVh8JN2u
TuhRrFW7LuFfEslonjTrLkpUu+wOxVw5Oq2/sGKu0duAP+OiI7H1AEUEqTq3VfKSC0+idZUuGXLt
deEH2DVvgyy1YTbTw3bzeqWApDHBYpEccOimOy3eBoRbYPppkofIWsv92m/gz1Kn32nFqfqm25JT
36rfcj7akbCOvR4KS41vR70qi1szeE5j+JI/THM1kJkFhbYQ9n7PQ5wne4zexZJ8SQ7v2p3gPxrI
gMpdqT4FwBxiDgydfiyBpeJuMnAWENB5Jw03iXU/J6dA21qmp1S2sC1d0JntfD1kawUQqlxcswdP
tTfL3yELAc92n1dHGa6detvFG2LSooLgQLeOrof22pyQPVmxLQOuzr4rHA+/ZcC31pgIddGLaIkC
m1PX1Uwvn2b7zSA8T/NBLjepBjeHxA0YnDa1a14drxC3S3J28mo9J/YAWXMHy025E/G+WtdN/mi2
DyFnP2FXDneDP9hifdtaP3JgrRnNILoXEd1O6z7UTmO6ST1j2pnRlSpf+da1TL5qEm37cNdtFOVW
1fbZ8EJaoFY8yPGVPr5psN1eBvIEtWuJ7D7Bfzfy2ya+6uL7vr8vxNe2v1laxrG015TrsF0n8RaQ
2USDysxOpb8puoe5gqAX78IKPZ3/XvfbSvEy7jMw8mW/X68QXTRwRV/z4Q7DrqFeBy2bOsLD8sfZ
uhUMOHjvg/otHXahf1voL2P5wD7EcgfKg8WVrN/EnFTUq2D4MdV7Eft1UD9F0kOfIBQkcJSpDn/G
kZftmYaDQ1iLm9FCkwOtsx2chIZ5Q7yvMIsbCLcHvYquuzm7laR9Idzn/EhSL0phXaEIsIa1ZniV
dkzIsLOSt4HFpoXNI/eRjdnYjqBxTtKrocauUXegfeWVSGevGm8/fMK+KMjzxfniO4C2X5NN/gwd
3FmlCg9sXEohiLlxZe56/3WYr8pwnQ0uJuYwX6k1e2K4uaKXEKv1oBPktCa2eGhWs0ubH6OW6cVX
pivfCafhyGcBeci0S+NnSTdsoI6102trY0Jl4XQBwdgrtbrJpbUUb0LfC1kxqrsuegRPG1EBGjZy
+IiyRVNeZY7inMhpwvFXpofmMdzOK1VeG/FB9JqbnDgKnOXEd234PygbGnpQcuJHQduo3cGcN0q/
bwNvclDm270PkHnyFu9ciMAEYDOrx36MJTrX91n2vbaeu/iUk4odH9i89bitUYWxnuPfXNKhbuG2
j9i1WIZ35Xzib3GQqFE6DNv9xBTKyRAiBs2N7mdvRJ7RQdsHOuy0oyO8z9ep6U0AT6ebCJGAWW7R
Zk/W1kpd81slEsl1srK7sXqUgqMkrbPnpvZAo1YPgUt0FwvV5KiiF/eeYXghoabqJtM2xC3NOv6t
5OeQb/QJJzMhTzfKuNOVrdnspwhipQ3v3pu96I1PjW+t6/BmAVDi7WXzqxN+0r0E+THXT5vhqb4J
vWaTblvVQZWmDq9t7Ur1xgpczOSG4qr5RvNZmfiKDTdZfFUSJOqXHtEyDXcguwlc3/nzvPwkN1+2
J9YClpFp2ixMdqbth5pUpyup3BJYB8tGX0srFAr02eFfoqDNrkD+DpuLQ375JnwY8uwsWLXzkKEU
Nd34kOk26PSNvIs2rWn3gFAd9V1bM3ZoR7ktjW66u3Qas85rXueXfLYjy1U9UDJ0d3DCUNjPbhHY
lONW5ivaOrroKhHZL9p1+2a9VSeTooPwVu0FYsrezYfisXtN9tlpqW4WNxpf7Ru0VQadjyvgVUf9
DqFFQD/PxqP6aHjZQ4Z4n/6XC8vzXsq8inRhu7rX1osNY3HE5fuaU8vgWpqtOeNRVRwYqXNqD74d
ktDF0TBYLQwLbRVv8xdrS8jgTriqrtQngc/OUhEk1HGXXMmbnMLmn+eGsixJHw/t5zfqrEDhc4xO
cQFSvqpX6T2qlH18NT2SgbUzbtk10s3MXUUEwWdHhxHWOkx6m6NQZdc7Y7KHb/4VX90tXOQXk1t8
YeZ+0nqe/7qzvnFgwYSoan6dcDd4oSM/FJXd7rXvwY8kcELWhh8+6gIvghFBi+PQgEXg15WDI790
hStvCBHcZ9817cLvwq21vDOf75uJiw0vJLLRswlWVpYOXXtZ6tnuE0NDYC78WKBi4LuJM6vW0KXb
Fet+Y+wzfn25102UOPsaikLl8n2tcq+iNFo5xTE4aUgZM5v8x8gOb/AiUbopNSo3cFRcoDj3JAJb
kivme3SsUvZMUo5oropm30FHzWy5dGTyrCJyu8iI4+MN3daGrxyDWAbcqHrWxojWMlR7wmnu+mN3
Px6jVbhOUijqeIbIbHPHDV/LjE+K4fbtGhj7IHkt+iEGpY5ednZD9YgnzJ5Eu9NNp7xWbyenPvBn
itv8zBpb/Dnf8eE9yQcEKE8BJx8BuwDf24gAVyfL3Z4oLTJoNqU3eunGMsBlu/NmDA7ZuC1gFFIT
08AWTgRd2aq88q8F8r2cDkqv3RD6RNBesep9l322tKSatnZovszlVk8e2/ZpyFHLemG/m0ghSDdN
dWrC1kkI/yuCVVnapMYnytpadn/x6Oq4RwV2Pivf+tYyZyjMcZiqWs4M1/Vdkn/PdvSXS9M2HzPD
GfUtknKy7Wy262K0jbdtdRPS8WCrTQemu0mwC1mnic+j4e+qzIOoHZlOPe7FyRNgd6legH0/OXbi
WlE9qWM7iDKVzSkhAmBqr8YDYVXNrVX0tkx2nkH12gm3CqqMrnDk1wp5Tf5TGPalf8xpcRcmduA7
TQfI+YBgF8rKOIFGdmLNkZST2ch2R2SzfIoHZzTW/biawbaAJh/zlYysVNiy6n+Ld3zodGj2dvSo
/kwPJMKjd0xO1YlJmyKP7MGQ9Fu2mYZbsds2HwJpbUiHmsOY5jTKpoACHtV7Q3oSwXg9JxZusAhV
5QxJLA3t/p7iv9KtO2kjqQ+NyneTLw1sDo3gwBWy4zjeZIfeCwjkWTFb0PnYRQT9eiMhDrkZBxct
WSs6g3bdDFu1fsizezZL2bw2mmNQrv15XRj70trK+bpEiaau+Lr762RD/oH2P4ydx3LcWJaGnwgR
8GYLn5bJpNcGQVIkbML7p58PmsVUqSpKs+monlKPyEzg3nN+C8RqrPaSBX49HuT2kks/ivhc83JI
0mVKTpKwz4T9bIR5HloImxSvGf1SeUHAB8JOMeXWhHVRKFXV9wjDmTCzYKbKEsKIBQVh6U9FOS90
zuUHuXgc6EWv/Qnjw8sGIXdE5jv66BbRSY9PqvxWaZU98Rrp1zjX7STxpoW5+F0Y7FHwE8nVW6eD
syI4yXrUjb2Y+shKtbfoa1B9vsNGtIsnw41OaWdPnZN+oB2uVi9h8THfzZY12SMOEJaT0g3huLau
WF1k9gdJshFO8q/a089ss5HzNseGS5XCXeFklY32sBD2ogiDUd3nw7H9SWh1A7vu0hRE93Ka7KjW
MIC96p9m8WAM815t/XzdGVnnTFDk1hminJDhgs7Rl+Q4UCXgktK+whSIPp9pGZ2qfE8Peyn4HFmC
eGADz2nkmmxZDSpqQz8oCdE7rmMPtKSRPDn1S/lQ1876lbpDyNJ3x2dHog3jk5jvonVnEogUIveW
XYsR8gM9MFpMy850tN2FjcBs6Tj7TCSDFyt+N7uj1XqScpnLAZuAIx5inySd/k1+MQ8pkxY5Ce9J
F65vWQuX2OisdMzM6B3oHskZxln4FLqgasIihFf2EoDWuISDoVlU2tJHnc9sIZvWHtPrlkly0/3C
5diguIHa6pDvNtd80pBD9HRJ4d+y0GTCtrX1Ijr9riEK3wz4VjPKEgIihJH947LX97UfvRGlP39y
qxDp0p0qeb92O5GEil3ND+Zu7uTeNegEfGN6cOk7OCb8Kje37HZk9Ej8cFt4YHnzlIUKT6/80J+x
ZXjjQXCaT1wFjSMiW/+xju7UuKoHRM9o009uTMgOTeQ3bwB86WYyJLym8DGnLGNwG7wGPnV02nyn
EAnARLR4fRbKipunrJWHXuJRsdvK7RuPNrbhSley8zk7yrcUOVIdkPmGTtnFbQBIUDpgU7SrxEYo
8Z1qHscWPG3+RAYh9X3yeS3PI3njyZkUpTw+9EWYkqSkeXl+pLhAjb21+tmKgSUcce2SP4A3ibzN
k7iek4bw+SA3g6Ry+XvyPOj10wT4dLOrMlCxfjtC7dY/V8UZyoDXZNOqut3sLvKJR6xPrp3mk4DE
JZIeaBQTZ0e7nVblCRH18jbq+wblKM+/eWe2ls28p1v2LbkqJ/mSHpfXouUUD+io4klEQlmbZCUY
dLngiXml/dzm/ml29DxQrmO89ySTPnTUoRlBHWhu+yN/vdEAGF+4i6gizah35WakJ4VaXNmeZC4a
e7oIP8zBGelucUVXDAd9R3kg8tE4rOfOkTRH1KjQ8zf5Q6+jEr1fz5roiN3bTDMwATrpmdMx6dnC
/BYNhXleqVHlmz0BB62LexN2a3sY9Xux9UbNTh+JK7bC9fnWurHirGR+ZYE0+Ox5n8ZJL3zU32If
5lEgaH4l8pPvm4VG6aAtwybej8W9Op401nV8EHYT7cdbQONnNAXLG8JlcZcZbtW8aiT5Zw+R4Fd8
bzeXegE+Yv50ne1I+aEi8K09lEA0m+kzVCSPQJPFv8k2v2nqNrVN6Ye0FcTTDuFMpxyeWbZna8di
SlO70qGSpd7WS35u248Z0vDSVIcyPkiqEy13o+KwkY4uweE3eoH8WaWmwZU1H3eR+pR6FCp9zZZv
vhlh6kW78jBE7KZ6mLduyYlwTKgQyNyJxBzJnh+tO659O9/r74LJdVT4G3GxOgkjkLfu0yfjiQSs
vN1RKS6zHPKfGzOOZoNvVH7jtbiNofiwlQbzIvO98wjTJ1Q9l5pfFvu8vK5bWi+L6l1b44ewV9kb
zGNHAFQcromtHLunmI3FoHLd6UBhaDBIOHOON49hhoMN44TsKEegF+1lVncsaQbOE3/7UvSw+Zxh
qgygNd+QwLWCtH9Sdd/gwAtbfHyerHq9sm/ZhmV3AFVys8PE3UJbh+StlvtpEGxNSAlYxysvi6MO
FKg64JXqZ/dah5YzvqDj1umf6d7SlsX9Iets3Dbf87P+Yb5mIqetnSpELOe1nZwN3QU+OZff6kAa
2ZtBxPriUjQzm075zUfpiD4FB9Wr4BE2mFznax6HVeZNA90TlBJ9Uhw3D2dInB0fQ+1xwjFkh0so
vck8/1deaKJzderuCLtgSIXp4e4D50RynHsj0rtzd2m/kqDY0YsR+5j5Om/xtMfhAyhzi2VVHpBe
f6+G16YHI/WAExUKlOZjlDkSghjEQLKvgOKmztDtBOaBLmw6t2D4ZJbWg5Lo/5qqWsyDjqb5eeci
CVFlrwfxXamz8Wbxh0AdkRREihPXdpXgcHCynDfUjo8mia31t7B4TWQjWHcnfq/pI/thNfbKL8pl
fpUhmIsf5DsjBF2ftuIKnT4PXuRLmr2rkY3+3pud4rqdNzJFCG4n2aT0Tw9Aq89IrXV6TdliUqpC
neHSI0HoQ05hroF5ZWbhZrblB/5EZG9JNMMH3bGtYM93BnesRDB344krAt+ez0K0y24DXhxpCsFP
YtHXh/0ik1B+Kjs/q8/REAjfSeUB+VBa2iCWcSkuurYcTKqdP6xP8BRVeWpjpN12f9Xie4Xvh9+x
25US2+nk8liQSZORycMFhV14ueNQaIs94yTxg1Z5zoW9oPrT9CL+FLgOQJVYtn5959MRfmbcl9TY
Ih560++KmUevYaCy13t6ccD4h/ghTr6tCrsUywJ9rX5i+QO2LU8K5px1gi+ZE5nWFIwh0uo1qStJ
J/paBHKEWzehYEVxakAoiXuueu2CW5A8jzx63K/IVsf7PnfrwbVoehPdujhQsKYwsFXUxp8A+rZv
Q7nCYFDWkpjOytaG8eI6SH5U4rqn+JpbYL+AF7wNz1uIsMh9SZQM6w9nYDRS2EVQpCs863Z6adaz
ydnIeNB6RkX3hD2XofCksDze3LF0uZ1WEfl+wGv8qX9yStFMz4cZmzsRo1++j/E9DI7F7A/bzNSi
OMkhvytOverWkq9RJsnL1V9S7vUb86JwqCZfqPySXDziKai0z1lF0C07ynSqsT66SRCdpF32o/7R
Eea5BPPMHtCfV+d/RTXak9X5o3jXnyuQmGsHHRHZVOv8SPATvDTe5EXo/9Lr7V29n+/E+uUhjy/k
5NkCF2uwHMkKPWcutQnp47xX9nF3EgoajWt7Eu5q5V6KHnKLxdfRpncepOR9YOH+XL9HZqHX9SpS
gjTb1rl44bd6TS/tajckXM2e4pkH5FvkPaofw0thecKekPHuiEPmFPF/PLTXORiA/pZ7rbG53X0e
DJOuDOsVrZKtP6QnLngPOsXWPzrFS93upYidDnUYxkWoQcXJMW441dvMG//Ueuu3taBj2PrXnbR2
NZzm3IKlY7KXyD6FeMNPwCaFYZipBGF4ZMtH/magtvZqzc5CdpLsmlwIgKwIMqLX9FWubFCpI/5F
CKreWXKHfodoQyVSNqZ8C5oyWvtoPiixvRXqEAfqRKHOzmyX24Lt8twWMl0nnGVe9gQ6pD+Nrv69
3CcV3dTHwcahtk6hsftv9Ar48t9gGDL64H5lTVZ/l9uZsyZE9FabLstoRDHjS8yay+TsqquzlK7B
YEfa7s0zkKDpbsvcyCmG8eVRNGhth46kcZ1aQyrtfiExc2TXYOImad+iL4TU5/Vez1wDc1W7xhnH
wu72RvmcBtEgEXpoW172TIeYQr28bb1PmaszeWee7vLh8wEvjxn0hN104M5MbjtGlfgxstWEk9CO
7mDwICLyHxtSuDWkWPvS4032OirGfwqrJ/uyLa8u38OYsxu51kqhF45Q/vCS0vdI25cz/hDKgGEe
CA70Ytq1mfvfH/IvT8tvUJfBx4uzjtArotm37+Av8DG1OTQf9YBwgDNkNTv940CN4ujPFPyYXs+7
XToVb2P/XrmUnXHS02SljF4FQkOiyfm/fxzpl538v36e37DloVPM2xiB7fYWn6QjxdhaqSjJ03uw
sGzH3GckLm1smxPdqMJCvSu0uzz61vu3ZCBFI0i185r4Se3KsQ8SR9yWZfC8Jj8lek4Sn4baZrlU
EK00XSvuIt5lss1SS3vg8MF8ueB79NRbEH0RmBuD9G3tZqcYTF2/7QBSyKlZmz0uqa51pI5R0wE5
yYSTwoGyTy4qOlk2xhXSC4lqfrp94abrzqB2aAHm3fyQuTOs/M5IX4b1ksrHFp+nirH0nPPXIXmd
/bJhLb/run2uh9BAOpWlkJ9Etxb4i5PrKgXNI/DW8Dm5KmO616jwlReTx47rJAnNDxqD6BxSmQLz
hwprvBu/8VQZqi9I93O6w0cGyxRB/B7ACedgNU85EkNKZ6y7qNhMLofpC9ihPCWhjH+H6AP6Yeig
Y7z3tMxmj6nvtelBAQ+YaQj3V8WLshP8JL3e63yflidau0v1gO0WtAfCOMru8xyFusuFVUf2epHR
j4Ea+jkOaM1pPHwJrLsN9w9nJgyNss0zAnZE23SoWVIYvvo/CYJ+lzqBPiM7IblJ0XFhafpvjoBl
bWUxHnnwkyMBAYHmS6lb+xqz/k4JGigzJNDAneNJuAwv6h/YRMRq/zzbDJxmGumnBK4Tr/r3966N
qbuPyCp3I+pwAA94yAdHsuxScSTxqwZ2bD8azTelRz71dvY1IBMQwzVsmL0dGqz6xBt/6vlhLu7L
KtyGXflO0IiTY10ZTWJtHGr/rHcWLrY8+SfhQDjNMDECpc++rntkBWtlaMD75ufSZM344KH3Y6Qo
06mc/Ha+KIIjaEH/MBmHKejQsOR2z4Ve7+UsGIE8ns1Po/MhOtILVVaTtWfjLFloY+2SD7S6cR3H
R22xjZoz1uEfWGdxRfMr+tHq464EitwYsTJc4z3gEK4Mmsqw9O7LyjfVADgsr8N4PIOZNZO/5p6J
hJQYa3xm1G8qvqK5jezVmgt2LY3HwvC3CRjvLwjK7MQUR1tpMCx/ODL13+Wsv56cv3x1v7EqBTb0
pNquJbZ0d3gHk6P0VPCAZoZv/QdXkj4jSWc+ZelMPHFywc8rUHjhPKiukp/mA6fJzdHO4kP20YOz
t3732mVHGSCNouHRpnZXPs7fi+ALCzZO1kdNCrPSXZ/kD0DdKowxARODKZr29LItAQVr2GuTsWPw
9fyBRJIs+V8fVbRzuEHQVBm/XRHRGkXCQMK0K91BYYiLLfn4jkEeXqMfoFLpM+LX6T0XPaOHxsG1
BaayXdEJYBI1i6azyPuF1BY46TvOc1LNoab3gFqPUNVcr3cm8osN9GoxWjQgYNeUxbpx5l3jWNcq
0N3Mp/kdbe3KL89A/yuarMS1tKIcZH+/2cZ5PljegmGMT/YIpYBQsvTTex7Z6kl1hdPtGIXSnu74
20H7YTwpia8/Igy5pLvk4yJwTU8OnPhJpYP0uDqsOzQpB0kA2WGXVysAnYk+yyuAxmH4SMLkxTrd
HmMGBiSnDrqZ8/J423WuckYZVLP2grtX1BbFpNIsL3WQnRa78oWdfIidPgBICyFKfyX1QCf6mXf7
vF2ylqPSFkOK5vrTsGO02NETjV3M2EVnohuMS+3ohynkobjbZmJhByOyzyh0h/RwME6xkzbh8vJH
e+cvh+M/rmSE1eR+ETRCNdPfjyphGJHGijHJn4Cy39BgACpWCcPpkLa9vgGXLf7MzqZp19F6b0Lh
Db6K27AH89vJnmDaaAJaKuPaFNYpAgulaeknurllfpIFr042rkX4BBMtLvo7erH6YnxyeqDvT2yC
6QE12rupsDc5g6i5m8S6t+PL5tynS5N/ZnZmYlrf59hpHtvvSHXxCPRNoNTerXc59sgQ1wTsr+sp
q32jQoIQxm9zFrIOiluwqcpJtQ3GyyODdP6WfSzgSMA1VKFty974br2DArJLCf07AFfcvhJ4IhgM
iNq9dT/uo0d5h3t53ZCQuvK6Zt9TfN298LLmH9ANJRJX9RxbvkV6QudYrvH4h7np1yz8+5dEOZhB
7QpBn0hr//4lJVGv040ET5MdM5jeeedXZ00FPHnXi/2w2dBR5O3pm01YHAa/Ks/tcN/0Z8HwCDD+
QSPPGns3bpaZjSD+KTGiNMBf7o2JJwrSYjcZbPB8+CzISFSIsrNgDbJQqalXd+Yb9Mm5i65JdzDU
oFTDLt5FvXt7TW+0H3Kpu626q7KA0axsvCFnEqPC+TYS6wtcXdKym4F/+sUHnCAhYxRDQxvJrB8P
3MPAZxI0IwAbJ2MbWG6P5GS1W0QeiTdb3sp5OfkGc+s1I0+AV/AAcMGe80g3AjkjINyzHGjv3V36
pr7qPgsbrIb1aBy7sPxR53Zx+pNG4h92qu2SkBCvElhFyO4/mkJWqzI1XShQjW5LxzWzbHnf7uQn
IuEEpzxsZ0y+m942zTPrH7ST9iyGf+zM+jeO/W8/xm/WC2MxO5G+Z8uVAwEakfBmOmgBbTZsvE2o
B6qQugCX8txqXpkfpc/4GcnQ6q592DD1k9jq1HesMIbdextM8ANI8uaA5XNxVbJtQn69sSXosaMd
NkZA3MXM6TgSgDvN1tW0jY7o3iiU0L/iH2Cb5s3VG/6EEdvWE3Ix2RWZMqlzvPQfyynzUYTqtgno
zx6M4MfmBe1AH97hjAEZOEf4xJgd0s/sqh9ofqxtBbKmp+EATZtTn827xcWYfUg85SekYasAEdj1
frFJHveUV1gKkjzyxkvrUGMTpO0BJpqRCbTi1/9yOTQPnPOM+U7/vkX8D38wE8jbfPCPV/Uvj8Zv
r2oxNXVNq4NF7VxMK/P7APLzTTkuvu6QHRywVbt2fvqoP4yeta/8gjKzIhS+6QnVP/4fNpZ/u99Z
/LawVNKX/xFGPQ4CJYk9zwgt2nBLDKNBHIxgH7zauz+liWv/It7hify/v+236Unr6xtOCv42QhYY
+IGjEo+jn+Tpt219mq703Gd+8UI75Xa1xo6k2mPQe1XANg25YI94hZPN82eduy9wH9dEeVPeF1z/
GnfB4Uba72ZEuSHfOmbecoDId1afOCdEZQhl3/776P3XDfqvv9BvMpa2iaN0ELLtF7pdrYfhebpC
MdaP5LHkrnxJSmB/+QF9EM+59qSCJHpiEyS596eP1vi3wZT6OJN7AHvQP2x6WRplk7LwYBWKs2Aa
QcInoRyx6exV/XpT/lGzkLHnndQWHQ02yuxxoyC37iKg+UUiDYkOb1vlvXDrj34l9ttFHGF9ih5o
1i3eabjy38TvLas11p0RIcNCbBDpSk4fuZurayMOnOhTYuJlFf5UP1fPilmR7fFb2sBpzgMx8aTa
AY5VnKJGVHov1h52zz98K/9IpdgOYJnaWpkmAHISf48NbIxeEs1YMN2KAAPuDhCrzRDWbkO7xeFA
+1qFYpOfDJka6hgLhhbjcZw6CmQIlu1NSGJFpNW4ZepSwJ7Ouyk/g4uw4QAOVo9033xqhd2CL/nA
BwBj2bvyXHyjjV9+8nkaP2otiIuLWjwDRKpfySuM51IEsnmw2tOKl1i/qsM1b56REM59UGV8op4c
EFFm0jOyhlr8noMT0QHsUxm+2bzMo/xpXpa7SfUExdcavxnD1JH2KrPNWYht1Mc9xOGbcUURQ5cf
r863kTGJhWALAxhx5MIJ9p5IdBU3rRWOctDxdjFcd/6CEpJFgikGYdrstoYrfFEG9Kkkzs0KUJIn
ZYhF2KnmIHpEGa5DzPstgGGgcnzDqHGLJU/itchd7fGhzgNqs4fVX9/Vnr50vz0PgGOiy80eIX2L
4c7MJyxcfo5g5zHbjRSh2+gqwah9PaBy+baBBRNS5S+uaJABAdXvB9HUH4PjDp7SUmwnP61cVgju
ov2ynCiPaYazVF1j9b3MP6PuYZ5DLdlXj7DW8Q4crXeM2hep+GMHqR0GamDVOeByzrFY/GFPpLPl
Xw56MDXyoVGRyTR//H0mi6MmGwyVRxClBjphK/bQIU2Wo+YuPoieWKwI9E+vrpqOvhRRDpXYIVZ4
DjrF/ClCL/cr8DPuhENKSznsn5QvKL1FZibPHMN1dDL5rA/ieTDOFhpCgvNSbjynKX/2Lnwx//Jm
bCXfbuyRhFaYEGo1VKQcB4o02LfUrRYIELI0C6675ArgeMKEQfhZJVwniMOye2j4gmosFDYDeyTt
NwAs3YsZnx/wPJJCaKJnpoN6mwi8WHI3sq3wYtfYIQHd7jiDFe+tIXv+R057QLdH1CMg/XbEMPlq
LiDYsMHK4lALTJk4oCnasZ4UM5JOdHLRbHh9+rhzRm9wUQgmnHfFGcJyA1bFHZn9FHlbJAMcIhMN
sPksJG+gbyrH64DseGNTrMWTxw1RAjVogBl4g0U3brZHogQDcZDFp6Q05kFa77LqygFqV6SOiE9m
66AU7r9KuihFP2rv1+ogc1HhQCgvUfOaIaBDD4y/ggpjFGygwsDL8c8Ylx5mj8LBntFLYJh2uls9
NPsLUihgF2g4ii32M2YbUixzTwHrN/wImH07bWB8ROmQD3cWO1AE/ufd0LQrtgQ9Bvy3nqYYvmkX
s7PUPyI+z8jbKoHHz1TwZ/Ge1ZdsxxvEuz0OfoMaoYL8REZSuXTI5zR2VM4MY+Aa055f0/iZpj6m
JYIXWsOBNCH392YGAxaJYDF2OXc0D0crkmLxME378iEPtBO8UFM+xWPY6nt93i+KXX53RxkxjhhU
zSlvTjVn0vgwGv52h2/XM/YDVo3R8PioiYdyYkRsqMMG9Y72LDnx1WqvsSI1XqXdRbeTvro9+z6i
Mmg/ukYsRHobnM7DEecHU3MVclr6o44kRPWt1EXd3a9QyqjuNyZXRXY036kkj2W2QZhU/EV78EhL
OlwRunUCs3I/LXcdPxuBKPv1i9w1CcFiuqdchEf9C4QLe+sN+gAgUgvBnKXRiQAWpFAjzSpafljr
JTcwTISZjhbcJhEAIKz3l+YS0/tFZOlm2vH6OdgQr2ATI0X39c8scXWoiswukZoV9yZ3Jxlre/Ed
mRN/SeIgZRrukeHTy2pK9Hp5BglKIpQhGXYOvwRvUw6BlrvgpEWQHDPmxpsHGgMfDK+jMulDhare
hK6iPCDK/DnKqP3cmlzg1KfED+gcV4ZIUVjYMx3RMF88C4jEWHwR16V3m66QL2z0ugogWn0AdpvY
mxoaD9Hm40wS3ap/XNq9WsPfFt2CM95ODVxt/tq856iVGM7fbi4MIDLWFTl17hjRszLf13MYa2jT
Ak24iG2YpYPfsQWhoxkCRKMsSrdLCiHqD8t3pwdcuo8JuPPii9vQ4JfzfiI29GksPAwnyrjTRacT
7+XC43NmBXPr9PLfQ4T6b7OqbGGItTAbAhb/hnzIZluosoDVTlI8Ge0v+r7KJmg04Ts7UR+rcPB8
J2CdEkzTrkVe1e0Ryrkx5G5ui9OJvdfaOKqU0EM5BBOKHppHg/TcyJ5RznewCG4xPm3bIGcNysZv
DUQY3m9+U4ZfmNh//0bKv42IDEb8TsSbkYTzm4ll1sxKTTOm79EfsKpoB/V/G0ke+sf6MfcaDgZE
MONhfcHPh5bfjkfU1+66OiBiE8zVJfcLxEg/rcuf9OCqti0+vy9GCmOrTnatRjHOb4vRWilxkWTM
r9EPdP3Mrny+Wr9P2dip7zDkI4pTBZm/rjvxaoviTlrPt9vGFM2o6zoUzoTBwr3aAFRK95pBZAzX
Nr4MyWuGnPy06dHs5Sti8JNIq+yFt1H6TFVQo/kNHVnRvugCy+q4u6X1EZs9XH1nx9ObpbwL5W4Y
XDmz1QdF3wMsEQNoTUdEYJQ4AvfNHjQxGgiJihzzQ37RsFlBp+5NL7pClSd7DhmkP28lsuv2JFCo
Nh/Q3o3SXmb3GZzbGFStO0J34Or/tEq3ojWUV1YI4+N4KGjl0S7aSCEH4lqGBO24hikLLzy9BzOK
jh2ozTj05Wv+BPubyPBbWnona6BjTBlROK2vZhTWg0+JG4qSuH00gS6LBwArpcHz6UnrbpoOTbPL
8lOp7G5CuPB3y4cS93d8FGu/JXYFBXOVIBxGJuYU+XVSfO6ocn5GmKVPgSp/JcjQrQvpSginOk68
2a8SmgufhBmT0teAcpK/PmAPYACTdF9SfBiiwpEuArstQvfGwdIpW+Q8hi3KGtoSOOmJIeNIYaK4
ubwuAxc6CtxXCwciuLOLGQP54XEI0289EAanY6pjiX4AYpJ9UqKRg44+/29AixS8efzhxm1NhIIe
6Yo1VxJyFT4twbZGFJDIE/dloJ9rd/VRi5FUlTzDNxRL0CEGuZsOHD1yu2+dKfXH/MLdld2uhro4
AmchEgo/732D2N3S1T6XfeSh/jkSvRVs5dqr2+4mb6t/Qzm65z/7cKZQKbUN5IKX8agH+BG/6yM6
6OfKw8DiI+6euHKc9EEWgSp28JMfioK2d1MPYlB6HZ9hFKB1dqg9JpCOU+QzbWjB+J4G5mWz4q6B
dYKqPjIEbISKekAezpbzwNLFf52No/GYHI07+bvyyqfkJBzGz+Y5OeaVm3UeHeSuwYdu69ggNxcE
8fwZHt/5igxSOA1HTgimwa3iWfcnF8fk13jRA2jInbVLds3z7N5o0rJ8fY8IBRHwgVu1ccx76S69
ag9030EBDHgjcJra2l1F4j9mRohMfibtMzk99z5g4inhMt7038hZKre477+ldzRv7eFzdfDuM7M2
tbvgaECV4W6kBD+tfp/wuqoBV31n2jEXjdN8o5KOmocJ9qXHuyx7Izf+aheFK3/ESH7OC+Tf+ilN
o63wmuRtoC2Bbvm3i7yxklUXFAoIE7YFvTz19VUAsvzTIfiPGqNtbVXYWS0i9vkn4zc0QU5rax0o
LwZNqG9OzjH3br73d1K4hihdwap76BaHr/zYYiH4I4ZAIeG/HcJcDbqlgiRTvvb3pUWwetO43ept
ctc6T8Xp4LuLU+fHSH6LNZTfToPCkDdwk3H6zW0foQMzLlWBh30XR2fSfFlVc2SeHmYNmesfyemm
nIMsYO5kWFU8FWYGgxoiZBptMCybgfFQaE78Dk1UWjRNHvTJXUkbl7AB9avPUFSyEuKWl9unAs8J
ICqMduEyBKMEzAdXWwnGAJUsnoEOs9bGYYo7eyUdPz52adiKfl/fpVKYFO8T1vY+VBXfiD50JrGk
PxUzF83gCNGdtKKUJIjWRopeRPtyh3c2aLKzBMnTO+3obN2p3E0u6fKTr7DXiw1iD6xByaki1RlO
3Mv3t0BLXhBdtZxF9oDXgmUt187jz8JV2GLX4qjqVI6NC4fba5ziobHSTY0p9V4u88g91Ja9RAcD
Nrz1oVGIHicvMOdS43PAAGxnn+J55iAhfkq9jwI+ReKLQV+z7B4SjO6MXVwDFyQl/WIdhBbaXZm6
2uSCjHLTdzurl7Gwfcu+pbkaZh1+zhE5Yr4TCydi4izQjC8T97+2ODmiIt0F/sB28yvgZrkz0Cm6
Us7vAElQ7FHMbHM+6qNN04czXlAfdeuTHk1wVleHUkY37ynzqcsd0Ez2no0Zm9Vzhl+kY41k2LMk
rAF4I3ZGfUiRIFZ3WnRWrfcZqAkWrq0xveD1uRSVly9nZKOASXTD3fiK6QJO9R1uBX6d/GP9utE+
2z2QNJDtRyHUhGtq3I+1rydvyO5GQJMIivhuWiWG2edW86H7eh8sCreOii6YzjnypSJPGMIV94Xk
ob5vcxj1o0S/IrB0T9EFPDdChz7d17GfMMe5WndU+9dcfFCtgKUibpGEYLB53NBo0pNT3Zsw/MMB
Vtup+WAFfAQ8GINXolaXvBLdoSMv/lrs04lH3Zf1uzpHyvJALRxpuhv8hrPMJbFbRw1PkRCnl1nu
SqxzCy5qFKSo0togmXaAnKXubKqw1DVvTsIRC4p9WJoA3qQ0UE1v5+it/AOuTaTTH46O7d//RUtk
STezkiaODtwK580i6xgfEEbskqhePpo1yHK/uarP+DUTc5elcAuZn5I8bNP6U3zCkHvCe4KSFYE2
euyCbR1dtUOdEQTDGxUfCN6OCqMOdgVve9w3oFd9K4h04RvFn0SnAXjwxgV67OzADMoXjBHjmY4p
C27BdJXThlqhLezvkenwNKL3GyzecNCLK8MYhJnbM166Zv+9Ts62/NTuYPkpukwwhMEB5wBJ0U6D
292wqdsZ2wcmDWU4bWaqHbfOwGuxvfEbPyW4S/zW8lkH6YqQlcfINS5/snn+kqr8Y25WddJplW1w
/l3DFWnSoOdGCfdHnMh3ft5gJP2LkxoXjRnUlwkUxbaKE6fPIfYAdonYfCQ/Q+3vGkql5UPbPRjk
LbacexJUSXXssoCP/r2Bb6HL5q38mPwN1eEWRKsm9ocJfro8sSkXWNnZ/9Yveqy1rzF2ZpRHN0wh
MDrRZ1rbMtpkkaEtNKznFYOQ6RcZYPId79FgubH2B1mP/C+WVyiM//ssfnsGkzihfLrjGQQe3JtP
1l29w4IHVFjCYnHIHtt3asTP+AWc6bEN/pTeqP4S7vzjyyCxRrZkmTrCXwK3v7wE/WpUdK6zM/Jl
9C7tQDG54hEYmh+jzsGExzBycyPxrTS9GS8rOlCX5b9OwOIcQNEcp+vtNFj39QJq0PsQ2O7AOGmc
1OSV4oiGc6MjzGJXMlV2e9XYNFzleOqUwtF0zIU+w2qbeQPHBFYr/4ZNGukI2Ro50ztyw6DGx0Lb
NzYBkUeC8pNecNt2swlR8mJ44siDDnBcnujh5v4AIIy5yH0TITnQOOfkBNzBArv4BpcF0H91VNUg
f4Hz5+6vkb6JXtLvYiweReKOsQu0Ct2B2Au2DdGzSh1fyA+N5ALkFh2Jj2wTOEQ+3dozS1sOBrbh
gX6nI/MDqYU/pjTk5mnkx5V2QhsBcMuEdlpmkg+xz8bxaZtWM0DlA3qLysGK1pYIQP0SzKfib3fR
XAP5Adcn07sleLdXCAjJ6+4A3agqty19N3jDe/JagzhkWGJ5p/F+cgOC28JklIFZIvQNlNkfhd1U
suwHixbWAQN6zA7VbxhQRkogB9mK7c5mTE+2UBHoTk5CAe/iHHLh9KNTurp6njTcrqebsl/ZQQI5
eZCTL/5qyW9ipPP8GWBB5Ntb/kyC3Fs4xmi129OIzCj2/oe989iR3MzS9q0Mes8GvVnMJoIuvEmf
GyJd0XsfV/8/rMZgSimhCrP/gUZD3ZIqHMnvnNc21B2NqMw3iPQ5n/nLxHrhYJi0nGfnoc9PWXxf
SQ/ENQw0fqLqx6g+lgeDPBKq50HC0/Wo2LgN6uaQZNs8OMg8wpr1LT4RTFOiAO+pY3duwFFcs5XD
Kji1T4b4Uc17CBX9XcAkc+P3cRQqLurLTdsJ80Ea94gY5+RjksBc1c2wtApsk/zAY52T2FxPqnfz
ELZXu4lSQeQzJyHB6on43pdb+jb21CFI2U4a37BALGmSVfaI7E0jc54rwplnIjII8LVF/RC6mB5x
ClIKMtsc8i01S3R7ik5X23TF6IhpyHCEWWc1r10WRk3Z1sKJkVFWqK36sDSWaoy8YLSmb6RPVnks
g8PQuKbiCCxfFZ7RQ4ONQYU2odXEG2rHeDc4R1kX620V2NHAzTtsejd7kxyhcpXRJ8cmYlDSvQ5b
XL/PMpZG/B7dRrU2KiZndDyhp7WcJI5ABhMzl0pdGAkuoddRhoAejiWSCR8Mo9prIcFrRneKko+x
O07ASp3HKJi0djnYPAFSc20aVC04DQA95wzeaW5Q/oM1ZC0rm98DR/8oJFAMkeD6nxTx9xj0/jbF
JE3DcrYzIiAW2YN1ig7cHxfyh61nJnT6PL9G4L+3ZSe/vaI3eVIu5ofq1qfcXPW7P61Kyj+hc9SY
qyJkJ8Kk7+gcxErTSxJwUf3DeKZ+Rd6q6+4ETQHR9ghfiSkwCgh5YhEEhsF3NNJ5vujt49ZOOnex
ymChgs3DhUIyxLvw0jzwhBxLH7cuQtc/ndM/V6e/HQ2/vOFvZ5NSdWMtJCSJAQ6Rgzke2EdgE7Ul
827xG/3xBf/pG1Ip/zVoi4We+ika+uUsClu9t/SsQzBj52S09Z70ZDC/PMb3IlNp8WUea8h27/eX
yj+Ogb++6jfNiViMqjaqvGr42O2HDaZmAMXQw2f5A8XndlH6/eEVlz/x+xeryqaGzJZEQbDevw6e
Ui4mgxozT3BkvvIMvRon+o/s5i5+Bay4YG+A8AxBr1fx6U+su6T+beRQDJlcXOrpzOX1rW+vnk+9
JSWNvowcBX6nFvMhpjft2pibOL0LRC9AJsUzmucFjpLJhZLDZA/yzikl9JcQnycH1ScEB953zF7X
6j1IvKbc9sBn2A2Ezzo5Nzhw02eZoLn+IHTnnmwSApJGsCCPEa2fgAq2PyE6iIdVhaekX7QVk430
DjpsSTVx2PO4BSIJ9+i6nN3iqPoC5vk1x+b6aeZ6J+sx/Zj9vnLEFYYpAsxs/u0jgqpx2MUNDz5w
SmZn7bF6LdP70W8e6pP1A1oxDbZB7XfV2ugfKbVkSNZX2ZEBNIZXcyDHNagG2Vfu1Sui1Vjbx53f
tR9i7uqjW8nuRGnKGvF5SuoXLlYse4knTFs2yQAkhOCLhQ62QQdQivSB02/HXZN6bDnFhSfgqHqY
835/Tcni32QxP39WExwamFyS9eXm+uXmqdNQv8mdBKHyymCG4rX3SsgozKpLbsFK9yboGs2Pr0tf
OWomE44/Qam5BRONWQNGBw9mheUv3xIHggQvZg9vkUPY89W6p9tKZSxHb9HYoDxScMpav+WQg4lt
nGTckmOnJwel9iMu5fBNRXobttD3zzf8SVwVGOlmdjsbg0N9BMwkgws/Nb6Vc0p+k4YuVleOCuc4
3C/CGYDgyJU35ab0Qjyv5RrOcjmFR3fR2OQP5l5d9bBIR5NiABZHgGFcLDdtZWp7yMz0do7Eg5Af
m3ZPVwAUWWZr5t1EanCImuB1Sn8kcG3W8FHcIKbISbCbR+MVT6/El4dJAYCFDAyvPfOH3Ri/BU8/
4dEj2gsVmoWO80WVgSPtMn6ocNyVZxB/i6wM7cO0s1WMRnTeWMF5mDHwbRUDf7TbMZQ1G/CM2eAI
9+kDwmT7hYKzDGwcBkSUwTqrO4w52lZWDgZGanIMA0cHg5ruCjqZqrWS05JkZ3BeeA1AV5ihM5Ae
L6ip7q3WiMchgQliGXmG4jOV39QdakN6q1M3f5/flWLNhIk2//cXH9Ui359oy8WnybqKlEcndPYb
DNjnSVzWI8+UaJO3BLJRxob4d5RtMMx0tMfuXQZ2QROPW2AV3ONzzE7NSc12BC365otu1/b4PLsY
/pIfpC2mIUay2slGtyCOER3E4uG1udbGfAO6oCrPATxk0JEP4FbqMRhcC+cG8PodDjz4Eeu+As+z
yn024jZ4KNUDofggNNBixQ6HYr0AwzLu7E2kOGPm6Yw2N7Skb3N00OM1G36m+spTnbM9yu44eWK+
z1lexqfKsHMs7TyDRlZtKJLIF6dtHfqSzL3BYvIi53dF6Bn40MRHHqBUWKx6Bn36lFaKi9rcFUkO
4AkzuNp7d5Jxuj7RfYaMOMDRVTrjIRjhgM+teixlyvVcgrtEPKPTTn80LBjz1TB8NoyW8obgxEE/
IEfBDxh7+v1k7RiKNXWHI1TWzyrBkSie0B4j45m2cB2Rwc26bssH7cJeIm2m2dFTVxhPlBTFkyfT
7sj1y6OWvBMusZkqPx6xDdPquqEmji5Ak/VufkzsDS8RPfVoXrkOjb3F3xXPfVevip1iXPD249Tz
a3PTk7le7Mk9kKd7CC2e0SjSR0+kmctDAGukx/S5yuErVlqzz+NXoDLldph+3JzBu81ewkQr4UjH
TNc7UbbRwWADDkqw2uoSmx7265iNyZZ7REfrqSfrxZ9IsNwMXGtIcZR2L/UPdfJaAGvFx5GPkrqL
c4lpvfBj4l0iV2Pr5EdFtCscAOXzo1Beex4ztAcYblc/NnSGyQvdvAHau0X4r96o6OR7HPsNUZpa
5s3tVhMvKWIHeTHhT05lAbVce5IKgC9kL/wgw0ADhD6R3bSWAYMJ3PanpRyGDbFm60xWrbblESn2
wKcs3htI/4J73PXbyOW52TUcP1vTckKielgFgq9o4A/Y8oAIJ3JbPcsgZA/RWD8YqyR7kPWdFbii
fm8ErtmeZx6r81mBh1H6F3H8FAb6avbJRelw+UGsYW42eQLLa9leGpODg4DEYmNCU5O9VPJF4XVA
8sV5VrLYrsnS1h1Vsw0EH/IajWzxWbUXZa9/xRPNaI6hH8iCAQ7L75qzsuPUA1vruafup+fh4wZY
Ja75sIO1lT7HmRtgOTy95HWK163p9/ehtYopUNPgNZGrFJI9J5UTKw/lBGCLyLqqN4FBCU1990fz
gP43sSsPMl0n4pmyYkWkM+Gvp2iZCn1xE5PAzhq//xkfQ7q0Uux1Y3m+Kr0zs9ILRGFldz24gkGI
SeArp+WhuoJnBtVmcocjizbV5qYgzniUUAfcLnq5LyqfY1cUEBqnToC2A/JwlxMjhXakdqruTo/u
lEVWK6Y4tckL8FNilAhjRM7mDKWPQBzJn8kx6wAENqtB3WTLeg5OuCEHCds8PG+6JmWQYCg0NGPt
zBF3Df0futt9WfPisYPfDJNXwlVmoA7as5fYV1u1RXck45MePX9mflnU7G5rYPdcmc/NigwFMGgC
xVa0vbnWZ0cqJH/ZS+R3LPoKbt5koT2LR2Busi4eEyfzjD2w9RJkz+BISSaoBsGl4LhdsiPillMP
sT8i057EnPKsoCtG+4HTYd7g6g/nnWwrpkP+Us2ixkfpECbC2Mmdb4AZ7WpCdjnqZVQIsT3T4Kf4
5KbOPFvnPxxt0p8uiGXs+mWsopwz6oISjGeCi14XZBTYEwISlUAn5EGrbIfjnhoCIcV/tuJQ+v3J
Kv88Of+yK/y8IKmIoytSt2gd/+vrm3pbqDSZBrZ64CNPNiEk+4WzSp0YSzAOPOkugKRN1mCc9KzQ
9eECRrkqGX48FB/wwC3KOve2H+lJIZUI0R4nUbxjSN7Wb+I2IFTEsU4azFTkZMgeeYo05+DC1cek
WLipj97PL73irntCuOBCfK9JE9lqPrGdYN2JjcDzth42zYY8EmaNNYIZpPWWEz0qRywQ12l9jbfj
Mb4Y79OOsxxvsen29G/fEZSyYaJaMgu0S+XnmyWU/7Youb3+fQHPJwwtnnJN9x/RHaP5WnUJXUG4
CS7GWIMMxUUglQNMAJU9mecA0GzDjLj8P4IzPsScR6cIURmJEeIm35Aj86Q5GuodZV261gVf+oCB
9sXcWOviCTOzBz29VU/LH2tsAYcZUkU7Wn0lhCiOq9EtzzlAT+dB0TLKZweZBMv5eEAdUHkv+t46
pBuc5/5igSP+yCuwanzxjl9EX/jsCnLiDXvchqf0vXbSIyFQdnGxNmillpB3hKru7KPCCImmGdfz
9fby+2uJqoxlY//LxQRbiylKYvekbBnS9q8XU65WcybFg2WnjVtIe4LgRJ5ruWfGmwK5CpZuS3wc
itPQ2ETOJKJgV50fsqBZq7HyUC8l4AyyUK/69v3W01ArPzb9WutovVwJ9cXgPBsdZRn6instIz7L
nh1CKI/lIzEnAmGnuLBsg5BidHO0ii18Sv0KN47KiyubEXkDTHi52dDW/BOvPQqDLNyBY07PI9W+
PzIAI0QPYvMEUEXYFygKr89/qwg+BYIPARvN0w1NgdBseU9sFpJtdYusLrlYS+hpwNt5y9/yH8i8
FpEbcq20PsJimrgeW2wMGLcgLNtH9jcsq+11fgXMuzkE4LYeaeV2iwHQqg9GdE2P2Wez1+5kjcyw
1bDP/YRnL1EMR6kl8AxzAJEWm9ETED+HjqrvxG3Ps6uvnXY/VIQvEqHALas9qqaP/PK9fTfX+kHY
8BVPJ/OqXkGdz7fTEswrgYB/MoC9LClL00X9UFdWu0JALZJH/kDeJzrFNXqQeyZutE9abjOj0mfD
sg3OSH4J3hbMqdv8VPtIDYjTzpG5ILi1UaAs/PgP3djJP7pPlvFgKZZzbk9AZJGN3RhZecwjeded
LR1UGKXeKt6am9xwkrtOe2sCDxkMvzQaG6sCzPQnyFEZvqsm3zttXc2NwehZAyCvWliDLwwTIP3M
PWgVl7I+ROAYLreR1z8tMhYKMjjSYHSYGgq3JDUd2Rx3yFJrBZOGqfhgLvr46IyiH3EfOkKHRC0y
3OLNzBiGOQq+CN323tqmi1HpfIvvmOec2VxVSHBgxmHBCtZxEjBe8OAt2CxqjSMKuK18LOBMx4+C
hvrWYfkSRQSRTyVKLX4VUk34rndMJPDwCl89Lsb3CMbZxSJHWHDrxMEZstqe7qAaynmFBpAtbTYW
EU/AtcouHbnoGhvBlzEfE3aP0pF/G94JPR3R4B9odzA2IUAnbhPCDrmOPdvS26j71pHCplHadlbK
IoHuCFqGDE/zYdwlDqwuGdY4jqk56UU/kA6hBHnFlqGt8Lja4RZz0oX1mrQfUBGYRwrCWMa7M5uM
TXAC9y0gootTF12dct+RX7Y0ahD3RNBbgVJVWcvXJaBuuRfWRGR27Q658M8kLYTKHisCFuYzVNuZ
sAu49hVz7Dq76AhTbB97s+i2LerrFvsLYJ7flxujxGL4aMx3fGKOqy9y/Sv0Nzyx8ZzAfZWEzyAO
Iqx/DUl3XlKrUuIi1/WDucmQ8/AJPnGcf81dvwRKdcQVR/R9vxFTzT5XH61PGcwDVQYGbYyAiMtw
Lil3MzW8jzF2Mp5fnKhpdlenfsaTCiX5knWnLAOV9UiY6lqAjTAXhfjtyJSU8gnN0LvFbCMFIRuV
26J1RopKkiFRfw55HTXX6g/jbolvWBQQgVcgelChyTCrbBSUUg1Ogvk9gp1ZnH7rvL8iWo9fGX4q
LycfAZU/AM8KDMA1bN06h7XPE2Pb0VDT8iPd7DH2BXMLwZziRBiRRIrZjsUR43D83mLMrh7l9zQ/
BBOGkDcwU8ybOGcGBVKPRTR/1AQCkzzqxxa+Iqn2RF0ytqyWTqVQ9rlMDSzpi85+PdToPPAcQOWX
HOrcSUGCagvNEkfDIDzwUJGIEEZNA3/qmNMPLXWah8RZSqBkaC0p9svwHFkA/vvOcuiGxl5UbGSU
Se8k1UFUASgN0k4H0LFHwh01Htdx6UFnLS/SVz9Qg6RP0ldzMJb+LEZSci5Dd/Z6oiL42gfas5Fh
VGT77JYbavi6xR+BumNlgiGLAE/vZFbhdUnJg/xQpA55WTPpBTi/a867ZtPgkt7Ka4YfV0BqRnE6
vazBJdXoziuVbS+c4fH6hXVZVcYGJ14+++lTNtwDY9Izj8J5G8tXWbrGnPqk5Vi8S0pkzSd8zkwO
qN53egGb6Ijm+rXN/X64RmxCxjpFA9TyGc5SAj9ByYCdospkm+A54GnP8yvnL4maDWl2pxH1XaM4
U3gmE5BbnrzzdtwPD8OV+gAg3Awxck9ir/wiLGHllBottXdkHPZQORgS9np5GpX9T+GykG5l1B2o
MnKvVHaTTw8S8UftfplnIoqbYy5Vvysc0ly60gnKFSGCX+i+mIT20eCGqadTxJlthpuLkhO+EtEr
v5fZH7XQjxJP9NTXBTrecMLuko245lDl6+bMPUQ8YykyOC4P8vTY3Hf74tyRiscdL+0Gv8RtCrca
KvexX7jt143tZFEoDnvklQWHPQu4F24NToinyTcQUhTH5MY/j3Sye8Pr6RkOdpw3oTnwZnyi7bdo
n2cyKs1j1J+q8TLLm8VApkTcLbB3wirnxgR4Zo+wiDPEPHyQHnP87zwPiTgEgSY3Cngc6PKM11ji
O74sz3Z8PjfNIZdvFDFHu03kKZgyJH4odd17YuznxlPFflQS76nxVDlKLi4XZITxDxk+mUKL000+
gGUive1JIHVhwJDoBG8oOFV+6/RhCj2yem8ffLMG6Ad0JIk6tUte7TQsEjtUWxpIUoo6bSCvwBlh
0XqH00GB5RbWiwPsRo0FQuNdK7hzeUImylyFQN+hKa4n8EGxp3wzU2PER+LYI3jTSa8osEr7Y1on
V/I4IOCTzxxoxK/eZ/k1DvaBAgM+ckbU/CBcqMNVrI8ahWU8SWQmEFzOW7JmbwRCxfoOHnlUyHto
rwNzGNq8D2RUKRPPuzb4CyJGMJ1+IOXykVD0e4JreBhom/A0gXlV7jCRuwwbdtdUBLVXKITxx2Ze
86H3b2HxpeKOG/cjojo+CHK1svQsAHrEbPWXbDwH0YGRYHpZBDSIaSKgFxKvgenXufhMXIjF6A4H
j4MekoOFRXm64WuYmWAw0vCUO+eVKzHrxGTirYd2JxA5fvNkZECLoCB2zNRWaicUHudkR51MhFoK
TegbsQLayBiK4Ll8T043H/VDxs3A0GlnO/mDMJLca19629jqnynBxA0SQGlZmGDtecK8dA6xegSM
Aj730g4Pf+Ll8/OUsmNVGamNSs+sLT3wxZRHegI4x/sLTnapfeuxSE5PqYJzkBqAJ7LZLO9GyQQi
n5lTa7at+jjHRKuRhbOmeGMFVtqtBRrDwy9NAHn/MaRbHNK8DyBwzZFMZOXUqJOvty0s4oA7yx1m
DTDmJSKsqPagdFSS5Wrha2TvLJ8T4rvIAmI0hzr5qgj8dbBaD6hmILHw0UUFDtINOX3I59TKj28u
pTACA0RAlNG8yUSP75/BcTadbHrsE1bQpZc7xOiyQnGOGNBIKBohM3JDl6punDjQNNpRCKsdH7Pb
p8is0BLxs8tcLDdtvJuqu/IjDtmmcOkZxath+kXstCiqYoeISglLn40unMywaf/ToYueGaYPgeIc
7YMM+eVjJ4PrHpdIW9YHDUF/t8/xMVWYhdZSaUuTQ75AukkHZHIkACnjmlDirigWWUIK8aU4aWQv
RgCc2YVjZmsC8mLJFWqG2yVHaZJPpnyM0GzSe8Pghiccgq3cCoFtcSOna+HIe2dIeMU653FfShsd
vN9czwg1PjAXIdIknA+zsAnvQPuRY4JNzEgsNjdrNwa+llxuIjDccK8W9wJen47UP96RzcbNUT6Q
H+YZSzLTDcR8QzxbiCjFIPDgqXtv24eRvoCODZ/jdLjQw1SYpOu51vom4raOfKGlyHyBk+FrMC6V
vqJth020jrmRCQUDHUHt3NxWAfQQ+CFj19G4gkYhgn4Me0dtvAH9ASEIzJI4bZ5zKBh8/spe4su6
uUC/AZB/QSMLuP7sduSjkz261k+LYWdwmg67pT1ltjXtb5pH1RQOWc4FBEGMmhFTxyNixXHwwcD5
skc2Ishjbi25QAQ+8d4w4nAXvbBclOU2xo9fBH6rY8shKUa9kFSCZPKpKK6G4YzdLoVE0nkoVmsT
ECo7Vvg/zWuJdt8QXxPhWJAir+1KkjOwWCVg317NlYBVuN/EFYQh42CkvXL3ELB0nIlwCRGp8KJJ
7giBUyq2kZ0Z4KPhxLHb8KuM7ricwp45eKawpUCpCu4k+aVIngKNLBL3JwpXSc8KynwSQlMNC8IO
LfgoncnegbUq16KwJa36se13xvgS5hcyBG6MRAw6X4vsggm9aSgfrBYrOCD8Ptpbi/lcpiwM22T6
GpPhKvLIWQUX9RI+MbnIx36rX8ib5Z2D/9EtArPU0x92mbQ7dXSbmqgf46sa9qZ41OmHaoXtoO9S
AwySh3UnF7bZPs/1BWemdYfMRtc3TXsMCQcmv1ki9+RgeHHk6eJZ6a56c1CFg9Ccazy7sUsFT18+
V2i9EHQB/BGUYJzJYSTfiZIvpEuvaLlcugJCnsdycOpx65L0XbmIGy2Rbdcbl/ho5EFuTdoygCKX
ie7mEtPLJbQ2HRLx+dS1rlIdMyRs1jpnMy+94GP40S8GlPh2JGe2CI6l8iMoXyCSadeai5cR4mPs
SbW3mSbUOx5rI9pWTKZ4sCBhgGqdvH8WWX5b7oULc1odc4Oy9JtfhfWUiZcwxdCRPOeJ14fbfDwk
wX3JcjGQqMsgj9oi0K7m/KTeo9Qpd6ShUZtp0ry1t/h0y8/mdyF/7p1qbLr2mkj3eerKvZPDptJH
Pd2buNRwkxwIYAZRBUMt+ZHnZB8ne2sUUN6uUiBcBHDdfmE5CK3IXKM4Q7HgfCPJUu88HhL3Raey
+vocYYbNhYvAVfD4JTDGMLOPwMke6hbS2sgjLo6ksbC3MEsN3Uui73XiOELpoYJ88zsE7iW6RtoU
WTYqTzqHT8adiKQgS14RlqDJBFkjymNxoISss9sW1BwHTbLNlGOEvIDfiwaufMflRUYCeF6R724I
5wlBIhcuZI3cY9fQHtnI0LUV2rtRXpaSA8FpxYOMul9EYkcqFYz0sNdcWtnS6hHro8WLB4cFmuoP
jP5W/DoT6/1pdkxzhLPi0TEML3wDYF3L8NDJUzM+FcSENvy216BGpeM0yzN+01UX1v0QfQIEypIU
hYMrEVYDZ/O4G67FFWXJOTkwi58wsePseOBbJ3eXyZGmEKDbzC2d/p059PYgkcttvtJFtnDf2Wts
j5VTopAkoJ50RiRYWopzeHCr8T4i/in+wEnSh3+AoiXzbwqDBT3UFwRxaVeXxW/cSCzfhj5Q8XqQ
INZthWYjZeSb2WGLZnQX689TT7v74oAfS9sCV0CqgUmCUdxYFzqdDrTvbDXzcWKX7z+j9gQPLSIH
hPOoLVuv7jBYKuahBaPJS8AOu8JQRlfgj3nprhJi1Botc1LwFobPc3kmDRTlOMoG5Vl2AuExdAqU
19RSrMBR9BOdLIIjSkx/z9qWnDF25UUyEuaYwUhPMr7MEO2Ge6NEgFmLCG+4XOUzwsbC6c5f9/Zi
KyuuZOc3qiuBqqNQ6Q+aF39mPZoYJ/YClotxIYuZu4tT6vFqBti7Iz2wOhOo0H4AoohHMd1nNzTd
1okKvEpzSfjBVCr322ghM8EA8ZAi+VyXW4B52akv3dOEV450g2KNKkm42chohAjjsYvXb5CdVD/y
hkXmOIIv7nRuFLtxULER/IoZn11otAvDLlCN3twGXy6DWOkllWdx22NuRTuOZ34JZ1xyWLmUatZe
kn+hnO5mjN4O7PF7u8ldgvxcjU9r31Qbuejv0Wjln4w7v15Ny9X2K7Ey650gTlxNnV3rO501DMPV
zVEfZ1CafXbX7PK9dkzuiidCyoJ9fUB16JB8Vfy4zSv2j9XwABCAhFsObOUPUDkluf+ElJPIgTBa
1Ljcv6lprC4Nk3qRog21jdBV+WQjP6NAfihfkSihXYZu5QxMn0yUG+v4kSUPt4n0nr0UmoPWl6Kb
mvgSvsprdqAiBbYG8yps3mIn91l8WZCQwuDEM9nlXspXhVw09cU0WMWFO4vijxYJOuE6G4DHMKG0
dBXCNkAyXhEaUOmJbdRknoSijM60L5gbUmWN5lmUaFlORk/hzDe2k+ZZ04faHKXuTmrtSCMunGOY
ThpehzrZ4RGGL31Mlk0pwyMFONqBK8+rvidTEqA0YAXQlv5egSKGyU5+LBZNiFkUQD+jYkOkoWhm
bVneMVpyzvwE73+2/k5r6JegdOVpwxWunsTCRQp2AmuzJwYCTFcDrG5iEykFLI5p6MBdY65IWlC+
ALDR1uhE1I3MRbwhAgdIKvcBcRNXRViKoZ//FS0Oo8R0UybDG0GTBX09TOY4VEK0rMqzmn1U2UvV
dsAarzciqDlHy50xbPmlys3g89HIN+DZHxHLiK/b0RQ/j8+kVRaokNAJJCSWMjA7vWLfUCtkcEqL
AjJLAHy620MaXxPhqY8pyzny9AbeweAGLlZGhFA7DdoT/OMb3PF4RccltCsLfBOnKewUJHK/qqCE
DAf9Ny5NAr4HT9wBWw1fxZaqk01xMY/qU/IVfqi7CnH0GplTA0+gxevgXSI5H2XbunlgIURfs7rd
MRgxQ6YV6hlvOSjwbVdHQjmwxg8LJaCAM6BRccRo0fFG4gv2EFypVEKwlyVvCH35AyhTki9kRuPJ
8hdgb928zvcg56wWioDwTifnN1nV/E5c2TMwXXppsPSAiYzLBwmxX0ASwF9La0Vw2+JH0jJCIvDL
lsDHhsk73EY4OORd0p9k+aGf91mE1BnMZV0V9iww1+l8UeHaVP2CvBkyHlZkouQNLRvQSuk5ZBCs
9yR3yxNzifSAqYgeHHbVvtosIT5L/LU3Uw0Bm7KoKHOK28214AOy//4JZvwTNaxJCCwVdMaqIn+z
HqrxVIqqTEMBESaIu3N2H7K+CFAasQ0XkFBVdBWrRwz1bGExBAwYPyNxoK1uH5hm2W9Ne4DS/Iy6
Y8y+oR7nlKCU0lXPoYdObapYlNZmEcIDyNxLG4EvaAn6oqt9o3mgdR1aJW+m0WMggBuzJZ/6Qa9t
4JC1xBNj8enrO7U66AQ3B6GdL97t1VySQcIwspN0Ni86ZmHO2L290FTcjixBNfyDNvHvg8OiDmOe
oMdaMyVR/zY46Pmkt3F2WzyagXEEcG6s7SxuYYGipd7pbM5r0nlpSzqQg7xAfCVvdGNcRwpcCmyF
51TgBGZWW09I/HckX34ZR5GsEGGV3C22qnLf+R/F47ynxSLemM9huxnbZ6t/E5gKWQpR+q3rQ3dX
egtyODwCpx+WjEpETjiFmeHWyqd+7J/g75dEIKTrJCjExbnFFnMw9hlz8vqTmieWo2Kvtn9Ikf77
YbN8P3Cy9Isbli59/35EJZk1o9MWoTUJVzT9QaEwni/79ir6BP63p332keAOwd7iGh9LLt4EP0/8
md9gt3kbH/LrxDBOwCCBu+vWq9TNvFwQzNysmiVqbdRqKwxqIJ3M4y6c05maBQdkCPfJcbiQNaMA
RmNcfB3v8IlBad/yd27L/7P2+dtn/XbsjwRCalLOZ+238ZEHxd5kKskc5QnVyZoQy9t14dCVB1RY
RIb+4Zv+u9Z7eXXlf7XP3whwsRmH+IbOglenWauBYduRa3Xku2EpzIl1Rts+Y2Dc//5Rof5tnPj2
ut805lGadlYjINgj/AEp1Szdm8YadCzTfcClbGO4S+uRuNHeZYfeDuyQBEK+Dk/mVvFlwefsFK7Y
wBsXPEnyNP3CiDqRk/w8vQHt0vxZW4QU2+M7/h7p8+eb///F8P/ipvvld7Tfurf/+iq6uJuPb/nX
f//r4e63nfD8u19vbfff/xJ09d+armr4TVRUY5aporsYv/7zt7R/U+muGnjjMdmZkswg+b+d8Bwd
lmSpqkk7Kf75f/3X/3TCG//WqW4XLc1i0Vpa5v9PnfB/mWXpI6BxW8RryWVvomnTvl30ginLY1gw
Jlvp4MoxTjAz+MMjfvkj/ldY8veX+HZ96zz+LWXkJSaqf80ycnWC8BFGDwgn42jc/fIzYL2fw7L4
r6LPz2VcdO1//+uvauP/eTX0K2SUoYmSv50nnTCkYSeKqMtnxIXFqVTzfVliPyNjqkzuhbLf/P4F
pX96RQQzJBUSj6Zi3/nrsmJpZVOLN0xL5jDsCLaCdS1NKClJtOtgBuoDK6SZuMTYrEbpNs7nYzer
+JwVf/myZ9ScDalwoqDf/f6d/eMbM3RRMslm5x1+m0GkRJWy8jYFuOOEa6VkfjQuk2u/C5ffuqEo
MZv+9BD968PsP1+/9MtrLiqjXzY3VQ5nXRRR8qR42G4a0R7Zm4FbFJFthTe+Yiqh4m5dkL0nJDD4
k/Wnx+k/XG2/voFvy1lnprrW1HzoCuV+IkbbSE3933+v38xP//mQFBXjzxENMve/X2OJMQ+lGRJA
aAbwf2LxWjCQCrxWmhytYd7ouXoY9H7X4k62uvIM2nEzCu8P72L5JN/vK3L3lyRzGVHq91u3UbVe
TlOIIn1AtAn5iOL5Bk45txnUobWv6ogeJ4La4m2iWVwAGDnmxzo3H6K2O/3+zSjLbfW3N6PqCvHA
kkzT7HJd/PK7W8FshsqQs26TK8NmmE05zamQ9PiHBB1IfvH3IHElyPKhgGYoKSwU8ZXIs7q1CIfo
6onU5uloygiIoJt7KXAKjAshKpKEe1ZMsn1fAbUj8Z+hmFW4TMQLGs77of+jsPOvWrj//MDcyqaM
6Frjzv72EKmbqtDVCEFPp5J2g6Cga3ElLEot1OR5PXhVVGJrhSIIeoeAqoPM3TVbLxFb4++/2OXh
8f17xbNDsYNs4QXXF6Tkl+81Dwxu4LFAGVfbIjbleJw9q8nPVQmwiQBIoWwg+sP1/W0i+c/HN0UT
wSlNNRxD3w4FJTSloOkQOqfifUI4ikYz422M8f6gnbmNdJsu/NWzxNYmJtoWwxpsGBUlqbBfnmgJ
QmJrFvbybO37JVW/D93l5r9hwRFioAAjvOgpNUjWqbyR3R2vZ0W/U+YZanvyzCSEbIYxqepTFZLb
epvZYUFEakQgFKhrt97hfc3anwTeivlPdxRNySIx14aIi+rbz36LTDMVOgPAEQGcpOZ2ZW1vWe6b
yqs8EV2Vd6gbzjrWpSzQMfMivu9I/0S9WCCjj6cenzCZSFK+79K3HvLLypNtoqBhLeOXaSJiQCVG
iXLXcTrVXNiTgMccbFYN0HvX1t6QCAdKRrCa3C+Mwc0aqjmRd91uyXVuUn9ocHTjKzNwvWUVQYfI
lGQj8yd5cCYFlQ5lZEVOeze/1/KFi6wmLREvcwfWCvYwos6M8HO0YrIFL3WmGmKog5Yo3dJEUWiN
RyUSjnTnYJuvT0M4HkVz8vWX8L6Jqt1MqwMptRux61ZWJDhqQpHlrGw1XGJpIh90gKV0gMoP870F
qxNwN5QxH2PpyAJSXd6aTlJkP4beaHE/g670BVko8jYBteGZ3enZSz13WFUI2KAsbVxwgnbyatoU
Z3robpMMBQppbnbwfmdRkf3lm++oBykJjpzD0ZXVeDs1IRl82DqUAU+yuhX4o3goIUlFwZwe8F4e
zHCm3BGxFYLOjv6Lss28MQ8JAyRlHu/11AK2CyjhqmY6yiMfTKViWaI9Ne1ORhteA7yE6n1d/T/q
zmw3bmzLtv9S7zsvyc0WqKqH6CMUoSbU64VQY7Hve379HZQzcaSwy7qFi3oonEzgpG2ZEeTmbtaa
c8xqlZjQ30d/V+UtAcb+VZnGlx48RQsikMOBWXj+svHqC9vm0DKRQnrsL9alncag2wkH9oJlnLeM
ablxhYM+8taQ+sY0bWpvrJAGn3twcHrRv52ZWN2QaElyI20EUu5ymi8z893n6U6L0PTEi/iCreRC
pku9eBoM9yb2y01OhFlARsA0RHyMfb2HicmcUKoN0Bnm47HfhLMEVqUR8AYrNwqmn2kinjkIgaZN
g4CpFsPlLFOxny6XtePaG6sLh7/N8lFDkpGoo6eN7evIo77M0Xy6mAV4aozRepv1KuBOtB53isUg
QpkGb35eNOk2oPNqxXvTqLe9GFGlHtSy2dYUOATADUExIwdsmmrOPkSCmfeIdkHdTnOyCJR15BoE
18/t2F9rfKMiNDZe5OGV9o8xTYEyTTaKQJuHRqYh/5veqYiucNtrIaIKlY1YgqXFblc061NxPf2K
0fK8eSR91WCkclf2xLY0zNsq9mnFw0JpBWHptMFsdMY+W9kwoToP+mz6SHljzBIL4CZK36pAWsJq
mDI4+zGYi5oBipECp7Zp8FETTppAM/gpmUGIQu+l8CxGHmKMODMYBioeDnIYznwdIZiS748e1euX
rj5dKF5Md9RmjGU6/CU8cB4kx7Rjr0Xx1Y5ZLoEaJPybm8wy5kCKY0uaOQwg+l2dQvIjUtNMQZgi
+HD821Qsx/x9Pl8sMIdFyNIdG+NatKiVdfRm6CGJGsIGKVZ9y4bWAyLhUzCuIAKrsHh90lEVa1d6
75yGdtHAubPiUr2/ngZzbQY7g8moS5LLEvccjaiCTxJTH7Y0D5MLuWcxGwOd8a/d2CrmXjXcGSqN
Pp7utIeI6LyrZfBYsWfQabsHVLx1l65nOmuTZNN1XCQa6KAg8xaUQI3HP6/Hv1sinKkOYSqEUDin
m66xLMzYrjUHC0p5YdlUj1NS8wztmyX4pAPycwl2YH1bKPVNWzVPtrGhq8d5gT8bpbSxS0I6l3zD
EkWBF5N3ydyWkZSiwJAIhgTyNaraEqUA3N2CUYFa1Wbr6fL6jRXUvB4XCEHuiuHeyzZ68tSbmma0
m5cXLhOLXd9bfbx3FQrSbCH/fL9OIHD/fBEg7haITtOQJ4eQWoZ+mrggTb0gfHS7C6NAOW+ALuyd
G/YRh0jHuWnom1CTtCTYRgOV8dJH1aS/KTV8Lbz4ob6xVbqsyMS++XS/2+hhddA+NtGq+bET+rS9
0oy4i2VMzWfomC1Eva0ygMvp+NLX47pG+DA6yNFobFh2RdRK8RxY9bywKD/rYvnnz/LbkfXpo5zc
qL5NRFJZfBRD9udWgfzfz/LnsLJu/nydj9LzyZbSUlRdEhRmqYywk91dGxeB0GrqTWNHA0TRD6Yl
llmp00pPF50dca85oLXgeq1h0TA3JSP6Ba09G3DlOmI1LRuOW26FAozScfZedpGRSp80TBF+881x
Xv3NbWEvhmfdMnkVtI+z2KcnZHpDGVulSlUOjZ0AN+JT1awEC8wtTw4mNi5Egw4Rw7+NE4KqGCtj
dDVNign7jT/fu9+UMizsf4bFqqsY8hRCIUJL+kWvOItEfeoREmVKczadYgJ2vHH6XWXhN+d3EhCk
qhqqznZcnjwoketWFsX0vzVEs41cmiG+G7Krcm0gD4htTf30568nld8c37mk47ALZm4zrJNBGJtl
n9QBl8x1diQsig2vql16qwD0Aej3MEY36LIDLQg74o9MRY1gRJOgJXsvN3ZuF22mIVNFdEF3emEA
1EZkojM8Rm1jDDH7mnjfObS5I2CJoJWilM2h4i7HoF/lmbJuELYUXbvsimw+wnXlx5O+XbLlWpee
d7DNZN+aKBhfPMQkeSKu+whfalGRn0vmgO3sg0gebN/Y1RAOA8/YRVWwqxJ2q2V4laDptFpjo2WI
491oW1rNWdPQBidKnflHiYt9iTnDaRZTs4XhVffs50N/WecSly0ULjJm5KQd46JT/WJa0Kd3YtqB
N/xaip5qmuHymKNC6h0ETUgafGpTX+gDI5QzwDDqO1UZ1zYnuenNaxyW4aq8EOypRE6j1SFvFov5
tOdl3aswFrFnVgAtejqw+YxzcR3uPD96b3lXJWUcvemP4oXK4kXBNqnlBhrBuI5CJNU5h4ag2qoq
4b3sn9UCkC38yLZdpm28cdnE+4o42nQFDZUeeuftBJzu2oI/o9VnJjrBPDyblpuh1HcuWl+QHjH8
H0xDkTirHJBTCrc7c/ZVzRLS2nuJOzjuD30VE23T0jTCU0g4r8vmIqYklFMRU5CqB9XNQOQS5bT5
wCo27RTdSVHIHtpvn0V0bcZoyjmjFByXLDBOVe3sB9qWcenvOhhV05No6+JCSbyjQxgFHtA857TA
XxCM+GeSs6nOJJ1ro6FE0MtDVz1JI94YHDwTy1s7CUeJyF/3PA6/fQm7HKHlTdmysgZ0tR1OFUow
D9j3aBG8OKvaJearmT7xT8hGyxg9GFrkFRPiU9b4DkCvqk28FNa2Yk+l12dqMawD5itHUV9xyLOB
l4dK9PhWrFuX07HrcJBIh/PpYzqsvXrEJihkGPH8PLSmzsgGFCKoYfbnRnJRmTeyyfZhyRGvegI7
PS86GONsPm2XjS8sNDWXu44Yqnzwd3IwZlPtwg+wzA1I9zPKMpRcMiO6SinDTNVecNQcLA8poTWl
YmxEyWPgr2oK2tWBcEF9D9Ej+369X1VioG3en0/j1uwHUsPQ4HfgKnnnpg1I4lSQK6L9wG5DVxLi
ljrKIvXWZAWpXV4f1CgaZ7rAZo/RoW4WzdLEHpMiDlKAuVkZtxm7mQx4QByPVPymfXcz+OejUl/+
eZL7tXpnKgaEJUcC19EcDqxfSyqEXIQN94eTFmqK6dSS6D094uZs5CAwDbVpvxFE3rVl8Yl1cMl0
ZUvpHP/8Ob52iNkY8TGo+ZsU3aXG/D5tTT4tbJlSKKUi6RBXMaObs47rTf1f6khJ/c02R55EdH5c
zIImJDVs66bN7P71YmrqiDQVnr3QjXAnJh2+P9Ql9Cj/mNBpolTeaMXzVFGr9OhKGP6yYJHx5UBH
9q3j4NkYABYL/zhk9k3UMnNJbac4N33DBOPTYoop7fTdi6lTzHGarW/iYFTt7qxHih5yuaS5lVn4
NLS4/YQp9iEK+m6otgZ2o2xAoG/TB59OYhaFgzzn5QqMjTpwIIQ0b2vdujMRuFMtHk0Um509rK1h
RM+uE62dRBvXbc4cDhyZJQ9ZREmCUkRlBUfOKMeK1zMpu3NnEuqnVNqzDtxN3c20SnlyImy30bXw
xSaLvXQR+CYhBMiyG9+7D21ySkxzPE9VMK01E3SQtGc5erUI1qThXGsjxZeUuX1M9noJb6OLbyoA
SDK4ElF2WZcJfkZ230atvppyYm7wvghw6MmurhjyUH8GzaU9myymE1yfPymROUs7QdhCSyCZ2EFE
mKobMSfTQLWv6zZ70hKfGdvfmeG4MZnQByXe6Hr9Ikr/x9CbaFVsykbDdS0AOJjUpJhABCW6yhNH
o66eE7ZyeZdsROteZyY7cYns0yvEPom8+5o85MChkBBtQh8VWFe40JzaJbPTrrvrck7PQbhzbQw6
BqnhBiv8VE7Q0uyyo/Yl+RxT4a7yvGNRKyvWIBlNCcv2XmjOdcTHoGZNhnm9mla0QuGMWBarAWOS
TbUoFiTgMQgq9CSS5L1e5QTMSBsoekmTnSkS2957bACk4PzY5WEHgsRDa8IGPbdu1Y748rqZq3G6
9x1gkBCh9FwsPi7lhBsPjX6Q6ruYkqMFusNA7DStJY6fLCIDlzGiQbMiW6vhgD5tAgZxNdVATICf
LnzsOOLrV/He6t4UX9lGIc3wkPVSjMeks18EL2+cti8N9g+8DbBEO928yUS8/4iStd/dDpWK060d
l1DBKQNHd6mdWAAXgtsaCY4bh6gcB5jO08n1Jrb161DZq7V3EZTNuYyxTDI5Fk6CPHAxlZVClqfp
wGeU5UWu1C86hQu/a251hB5tGjyYaFp1v0LU4STPQYRXRcvX+Lyv6tq6KyQ2gp58Ug1DseGhVA6X
Qec+DpomuY3WjWknlzpwpBSwVWuTrKtvptpAxyB2K/utt6gZTOUjlnMNr6wg3iV3SSJF79JkOCo7
kJEkiCYZ9VFMcpVprTNV7pzmyQwcaCq0KrKLUtQvQR5e6XC3JD6DaSs9/Sk6hrvpVE/dc19VRHL6
KL6912mbEhTls62WF2Uj7my9Z+ui7vzkUtohZQF4otoUEKi286k+7qXp86iVqzCROBkNdq86AQYc
3kJESX+e0H85HDCVKwBb4aSSXPZLH7CmgJ0MlWItbKdjY0xWNtujqSZa6el+Kif9+XLqNGd/OceZ
Gi1HToRS6rj2T1OflcD0e1mDym1JhPC0aDltOH0ekGJOGysByghlfYa5XvtmPVF/Xbt0+hEQUBzb
pE1yKkoZbH7N1JEy5vZAqgmYGgo9VB82UxUnwgRClRQ/S/QklWffCPecKveBn8CAINSASpHH2P24
G/8DQoSbLOGff5/+5tcsH0pKZPV//vuX/zoEr2VWZe/16Z/68kPVf378tvcjm9QBX/6DLThKgavm
Rzkcf1RN/PMCf//J/9ff/FtvcDPk6A1esyatp7/NC7IUccHHBbZv//FvYPo+jZtfdAqI6Z+D8scv
P/GPOsH+i0w53TQU1KNUmiYJwj/qBPuvSWXAiXvqgknUBv9SJ2h/SZXfcHizaNh9IL/+USdofyka
kC8HZQJScNLI/zvqBM36WqCxqVIg+fmQ2qKcMCnUfN245LouSmEkKNs8vF5KmaNFamjChR50WaM7
G1TbIkwJK2/Qq2eV3SPmakxsp7a8LiyfaiCW7B7zQA0WWG2fM0SUGokIwJX3DXI8G+y91dlwbF+n
iVQtx1UQBA8RJl09JCivovjdGbtSQy4t/blW9VedKW4tNTzWGd47VpfcozGR2+sy0XA3nI12sdCb
fNbE2hUpQjp+4oCzTO+T2+EIts5rxyfVKjK2mgGPLPHz26wk83iMEbyn5fhOSXDWyPi9zMx45g49
klTdrRZNjsGhbxeKuJZgeIMmWJmYKxVs0SGBa32er1sNKFqBvd67rcm4CaLorFO1eaegUOc7qXKt
ABf0SS/QPbBFbcFpc9CvWnwyWXgImuamHd3HYHChcqkQU/DcQVDpxXOvosbiWJOnExVVghi3QGPV
RGGl/r6Qd7mkMAaZr1JfjU4579ICraiqvY8GnnOBGp89C0QQG7OtzaNCjnKZqurK78ajxxE8k/Bx
CoJGnE4/r6W6HvXaRqmMLXu0iEvhgBDf6FgzAw8c/qjt0YZQmhqCralZK9kHDxaQvLLSLEzcj0FY
37tmsI4zFKeFCkFEvjfUAGw6brZnrrPhwTWBuWSAs4S26yNnx6IPYRqjZjcsA1sAEQHnVwK3rAt7
mSiVMvc5xWdJM5OYKntbrP3RPU5nRm8EqoAuOaU/KAoidnIknqSHeWF34UBadBPaplG81huahcVw
9A0iwDEVS9I6vJ4Oo5SrwQS4xaPM+2Afte5lNQXfEJIisjMzj3ehDaIgit4bm7qMx3PHRkrYJFV4
VVxaFk6QuHjNfeWyTJxi7vKuhArLfkdIigj2dlUTOVvAFymvq1x5GMoWMWDcnJv5lBVOAF1QktTX
qVuj988Gb7hyvXxt9NreSeCyqTkomn40kbXoa0WQd+HzbfMYfyxqoXfKYURSj2Rp4tI/dh5ibPe8
8aHWMwJIWydyKFyqff2sOs1DBHN01kWUTZQ4vjDbgY3UOs/dM1E92TF2a1lgg3kILbqhqeBEkt5I
J/zhpv5FNFaEZxfam+1Zu6gnBmConoaS/UHXVw9+oMdAnqbs9s560AOmBiczH8zYvLR8HppnO/du
iCTY6zEZiqqQjIscUUqSXBuJBgkt/mZxZtr8tDb/PW3B8cUTw1Ecb8zXacvrVJlZfUm+oPboBkhK
A6Ji4odPM/nlz6X+s9Tpd3OjRo9zkgU4/J+TYl2mtqXu51zEx4yd0UDSu7s/X+GkVvzze5CvxfLA
4ZHD6vQ9Px1Sx9izK7OVKsx27So0xaHvw3M2/ftwtDeZ4SzjIrqufAeGeKnP9NI5ln1GyhBwDieN
nq1UxwMJc2hm9RJWAuZ74bwZORgbYWW7NM7fJd3z/6mtwEX+AzRV+eNHfXjO/1es9Tzi//OxWfl7
L/FFkzhvyufX5+zrWs9P/GutN1lOEVrrtiUV/DX/Wuudv1RTA89pS8rM00bgy1rvaGiMGGhEz36g
qf9Z69W/HPRPmL00tqGGSoH6n8/29+hli8TGis/6m9F8qr+dlnq0F2iZfqqZTiv9edGVJvtZDekY
fooxv65jFucsbR+CrLtUrXwVa8FCp0riuehiIxPiJym3+ijfjRYY4adb95uP46hfJU0fYx9Y6UeH
xPpImfs69m2nCANvhP7QBhJGn471iN2ul2WvTuLchgSXIBbZq179YI6498LgLAdsmKAaSsqCEm9/
rdOGbsEq2FQ+1B6wTtYvAgMhPjA+q6jWhWtT+273VSpWdYx0rJgrwL5F4hPSe1bhSsncgDA1h0Qq
uuCLdqDvEYdAsUSTXWv6pZ2xuzGqgZUrAgwWXLYdXDLZUa236zFbKUH7JGXwRL8aIkO0yvAXKX23
FY3Y5dLZ29QnAKCK8tYL6zNhskYDpw/Dd6+hoa68RlgSOmia7j4MEOErRIv27x7MEyV5cnvchKAC
auj+NGFL/T3Xn1mYuRFAbc9VgusqoLWp/dgqMEqcSz87JHhia9hKHkmJNFjJK2dz5px5ZAC7EQyQ
EusDOy5DAXtg3FfxNqYwoAEkyxVrCYaymZRhMRcT3ir17gr3Pk5vRkDOFstUS98BRQtQEYF9FW3Y
cO8GsJztWYpDXxHRWYXBvwWmocm5AVw1Ru9eUvWVqz7A8++lkFRAvuF4MAn1UTN859hNVBNThNmD
IGQ7VgXeTuXoWQXDJvXOc3PYZpE37RXrmZG9CfutC8VajBTVOmHsy5TIguqqDK21Wtxp45XTT7cr
IbTZc9jLtQhVDBFufYDLEoOSCcjdJ+ZlDO6ygKcv2TSwiLqGduWTLueTCj8YN8ANzIKke7+sqplT
5sdcj+9LO+vmjtBQwYzymfjBg1Lgccn16jLX+6u4ih4Dge/FaQAbCU+9tlSLGvTww+lwhyVjLue6
fp8V4MqqkVJwWDGSoq5nZdd6MPINJ7yoqV7tHIuSlSG4KZWnMU+Q8HkuVsn4ho0fvzbndqYaNKiY
zR5RViAiZqMYd7prX9R5uUyN96J57BFJVN21xUuV9YQGeSHElqMLlTuKX8LJytk1605Ntm6FesqG
28Tn6F7k8Oobx4713cJb58FjU+ph1ZMy2VU4ZxRUQTUcQWqKQyzXLhTuBiSZAQyGMKy4cee5iOeO
/VxXh2KsLnsDrBOZXBmPLNoj2LhLku5KS151V982EXBNdnNyJPATWhSd2YD736fjRWRl1apragxd
vrnPHPVQlRvNhqocgNuJdCLTm2uZILjqXoaYO6pbL1551FK8yu7Otn0Cm8h5Up5U0rvsChIhIZoe
tmw52DfJwPtw4zrXTeBsEv1NRrf1eLDqq9wHvV1uTW8aCJe63FkJmR0a/RXzPWCkF0QVKPdWBXd2
VH9YNJ/cdUj+tY590FWfAiEvw0Z7UtJ9lytzlb+0GaBdoPLIbHsfZ/6TTj6fMDFamKV4ib3yQ6rb
SqJbLPu6ncJOTPc2aPk9uOE5zM9UQvhk9+raR4mBUQ63igfU1XN3NaFkHKBuW2ztClIfN782m+qm
1NCq+oAneWfGEE9R0j86eXvwwwIpKNtr51whsCWklBSXdxGCwRYtWle76zjKeMJqe26LAutPWL8Y
47B0Sfoy6Ca22UvdyutMqvXMDv3bJCGyC1JW94jWeTvGWAnVdj3NSYn9bIDuMqy3Jn0z++0Q3LnW
owtpwvYBJGt4bSEA26wnZFFHBGMowwix4XxogXSYm4LIaSMgS6yOgBoBdesujYDiZXFokDQr7PIN
2i05hIqheNDMZ7SvJPBNCOPLQX9zXWacQJJKee5U+Nfb+hCgoMlTmDYERCmItNLSwMprgPYW6iYh
bSqFt1UVFjb7cpGjuLTz10Z7DoEguj1WPh/4Rw1KGAt/AUW88kmGLDvvtlB1glYmFo96MZTOWR4E
Z2k9zDKvfBY6uSkUjvoYOZDfA6wKxtlYKRTXLztcT7F5ziKNATC6c8J67QygsErvTKHuZunEQnfT
eVoQZtjhR7fyF7tzyGGhdRSkpIM7ZHiNhPjY/bHX/bMwCF5sTIx9oFzFJQX8of5hDsE5+d/rDEde
Xu1ThmTCqTlV0EHVLJFrUb5VlrLPFVaFQNG3XpeYC71PLd4ueAZxdSWL6VKbtr9ISe81C975QOX0
CPjdsojQQvLnwhEzKc8aXn50GvfW5n3JE7CIEX9jT95ZbOdnWmLSanuzOySVjbMLPpxOu7y80eVI
lCbjEEMcp97YAYeBK0cwc+WIB/vmNQZY005P2z1mTbCoBn1d1TS/INYI3dxaNWFt/d4I05UCRzGv
vZUt/fVYHIPiRWkEe3YH2pchIenHBh4+H7IJjsu0CtEz1N1xaFIo9PqizcHLsUqieEDWNBQR2vYA
t2oyV3UCsClKS8uf29TWIhe8LpuURMMERleQ4zIHhLkOV4ZK7VXfXzfZc062T54XELSama5ZC1pg
RKbe6hpRN5wVmXkxtCIzxFxrEc5agp6e0DvEqZOL1BnbXq9WRUZMMHU/NnWLrhX7IqiXLWWXwMlI
qz66zroMEJFkxTb15dqW/FLgEc40LH0B4Hl4C0pWvSye9RStG+PBoSfpl+SvqD/a6qhlGZ1KjNJT
m5wpuCX6MgwVOvEwbijaGLzlPayutn80aRvlTUNXgbKCf+1XW1t7RsRA1UK7HYLHYCQIkWJ00VL+
qR8TVLPGiOhJThgCJl3xUmcxI/y2ypOVqlwEfbIOeZcUe2vqw3nqsWwwKkuQHxJZQ/1e2EfHZ7FH
7kq3TFT3iU3mPPcqSGBQ0KHX1KfYIao2IiM9IBinxC2HaN1I0BPdRSEl0XCmAhuKSQ/CNwKe59Zo
7yVm3KrQIFtDkrLB1geA8RiAiDGL9iI1S0rp7tIH+8XPzYUkBNEwbrK+vM2Y7uIOGBUby7xnPhZi
G+mk+wqEVkq5pxjkh/WFiX8x8Qk9sKKHvt8Ibd+ox0xcJhyLRw8XtZHfiuIya28De+W52z68Je8N
ocS97gFY84i9FaGyDay3cQpBo0WgOObGCGhBm28B5QDK+6jzyFgaxXuov2HOmQWkjDM7XyMCYL2a
zoQjpukuoJbkIICEmNbsPKJjlejCKeuZ0FYj63Muy/PSG1d9x4Ox7lum16ZnPzSysfXWXuBAZam2
bF/WTQMwGIyPG1ubvBUrTytQ6PubIK7WKWs1Z4SVyUapbEmCLygjBdql4D40bXROYZidJeMIR3dJ
vj3lp5UlAcdYB3RelA21A/STxfQQqvG2GC5s0i7LlkHpn/WChAJbAQdl0TDENElMn8MyrubsD8TE
UHlxKrFu2VDUFi2ouL9wCEtJa+qNWI3bDCSUVuz0iFyMIFgaHJL74c6Nd3YE+ZRyTzFSxgy0faU/
KUxM0aSK3jjiQsBoSJqXqrh2kds7KWR7SLrjSKoTR4dckr7YzUYc17UKdbYmfIstboHJ2I412Kty
5TbKQU+UuavS6VK9+WgCN2mvrfTFlK+RTFcGGYFhU6+agO9crQPtztQClFQVeL1gEULyTow3OYZn
fbiLqJgpQIkbOKsEV6KND9cZkDlEYRuHn3LEBKeJ4fIXPqW4tFFWWoxwYazTraE3h8QHqjpQj81R
AoThdLbCYVG5Gzw0c2fA7I24ZSBIxNGSYyGSN1c8GbV4t3P1OjLqS5f6ARRBqbF3LuDNkpz4zRnw
1yqOJSfxJYMVF8dpmyNSvBwBiIbqautBHmw3ci3W2ua7lKHfFIssXUoK8VKZ3AcnNW6tMiNhqRDa
TNYmHNlUUmue45+/y3cXoWvwuZLTJrXbmQMXkTkQev3ZSUCSGt/YgD4EcP/qSf08M3/+KiclKbUG
U5iloPAMkrXs9+IqeHLm7kZxJp47ZxwMtBb+Wv+H9d+yff164RM1Ra8Kz8wbvl6fX7nDjcPM8Of7
p0436Jev5qgcS22TDijFji83sLFrpxoDT2JUnzIY0V7rcIuZFdfJqruX36lUvhp//v5Cny43iQM/
Vd5SI1MQvAtiARdTKG4A/w+hOFQA8kkWFtGgAGHhIoO9gsc2H7+7/G+Hy6fLTx/v0+WDxkT3Y3F5
sbE+OKPZFftyexFt2x34BiaOKVj0Z+Xuvy4BfXNV/USmonSKRDnIPe52zUSTXGcjUfSLZmHiSjer
MyCZRQUq3Z3//z3cU8NXluhj09VcmAMHJN2PrAbw89Y6XQ5nxvabq01vwelQMhQVYxnlM5BJJy+8
FShjy5lEIs8C1wzpfFEC7Z0jxd/Gy/oHmsRvBu/UxvvjFU/e/s7rY7dNeD2AjN0gJt8aD9aquyMz
YylfvFt9287B2F/KZQMKX67jY0rYsbfKvlPzfm0c/xzVn7/5yfyg1SYSzYpvzpa32kyJBQRL2DNi
AZakrAI9BF36WK6b+/Htm3v+u9f385VPJgi3b/tWNFxZnKHoXjVrd6GeNyv0afNpTvrz1b77mtPj
+PT2oD0JmO25WN+d2Wx4YxIJ3PDFMNv1ny/026Lp5681fZJPV8prupYy58ECA9o698XEgFu4BJ5p
KxiG4GhoHy2Nb77et1c9mQvNuor7alqxwHSoxNLKhcepcGZLDjGQRQhL08mbUMNvhvFv5+DP3/Zk
UmwVHZGR/TGMaUguyLnQmR5+zsGGmH07LUzf45cXlexbqXDetZA6fL27GFusphaJXCi7cW9n8+rg
HKesS+hlZ8a5XE/Tkn9L1eQ7F/Mv31RX8JcAm3Cw+bOTV06v7JtWTDEVLCI4e0BL8+wHwZ1zY0d0
1kbcfDOKTiekk6t9SE0+jaKUkkdYdiVwtIdpbZNn/rWzdA4FgRYA44/fTUe/lNY/rqdK21LR0WuY
TL/eVzdqqEapXA919V2y5Gg0I/XvUt/A9/tuzJxOfR/XwqrDkm2gbT9VEGg1HWmnaKcpZ1hmx3QF
ePU+vX8lb2pWnlPdgFr43fvxVZqDUoGnp+MRwrlAewT8w9fvZydxUEfKwFu5N3fdOjpUq/CIGXpR
bb55cvrJCD25knkyoQo0QI2OZ2HRr1wYizcEbDir+sUlZwS+D4/yVmz7v03J/wNim/99HTZu8H/d
Ybt+fnn+2l7jj//TXpN/aSzo2LQJcbVpxzKo/5HS8FuGTR+V4KiP/hq/hRy/9v/j31RoHoaiQQcx
+RFTnZq4/7TX+C2V8FEHwYf9s/N20k77Y3vtZEyiyEFyDGEJOIM09V+6xS5WPVc2tgZICDbcJtiB
mlmZK3/37S7uZEz+fSVaZhafGxbAyZgsa7OPMUVPxyaXTdw4Y1E/FItkG7C5aIO58SO4/nbFVaa5
/9NcfXpV++Sqg1aNvZ85BAA5h7bYDs2bexs1tyCT/CnHBZ43bmnTzs6D5lhqewPshp8ftPS8yM6J
nSEr8gyD6yFbBueNhp5/RgrNzr1VL6tldZc+0iWgxvOuHIcc9GG6V3YcCRfeFekOO0I38JmupH8k
/UtPrulPqMSOHust7mJjD7V+G92VpMfC0tuqQLlmR3hpu+wqXwFFv9HvlPQaC/25jmYCNfYbkLQu
WcDHj28k9och3sWXDTE53SF7yTbqBcrIdbmPL6GnTwB92uvRuY+lYYYzag3ZckvtzV+Rij089VNE
y7I+I8cguzPLWUS0jphpP4bz/EYFcbQMnZUJZYnYzR46/bK4HeutQawCKhJ3ymLBlVCU11q8zMIt
jviBLOibmFrzwbs3ZhO6dEEFgv/p84MzM5ec7FfRTiWTpV8RxMX+st+g6gD3b62s8pAuskPUXNC2
JR2uf6HlQ7Y4pfbb5s6ny4aB9RhvYYff5Tek0GzTTfOYZguQrMC7adHhM1q52/AFAVe94TyiTqfy
bTcu+QZA/ntqwHPzEo5lv+yHTVITgrfCTlPM65f+WNtzST92XgDVnsh2jbx24aKg2g5wUM5JZQHA
5K7tHzSwHmg9QiCVN90zj+Y92kxhVmE1R6+yJ6l6Wd9XyJ2w5vBIxRxM5oEcg3l2ENbMeO0XDAAJ
uPCqXgCsjC/jLaj19tXZU8F70jbFS7km7unGPSb38Tom7yJZFzTV/BkZ8wMZSeYOXfi8X/AE13T1
mufo7IJc6lW5Fyt9TXFTf9fnbjYvyBAJr9UNAWCL4VAc4pX3lK7knoLNvL7oN/mSAcEHTwAq2gvS
h3bpxfQE6DZOG6etjJf5vXYxMY5n1cK7sQ7dM/TEtbOkNuftk+24rvYClFQ8j8+j7bis1/xX4R4q
8m86tDr7gQZDNwM9nNAGXATq3jpabBwq2MLUtvbJk/7oXWlv4thib4D4M6U5oh7DTgLSwuaB6pch
VEsA9qTUz+0NkZJbpMEb7cK8Adaub6ERbKfE5djBxj4j/jK9hz2J57fEEAhPufRmJe9QB80MxfMm
uJVH5zjZYx8gLZM4rD+SQml2cwPaHkBUNV+2GyPbeYdMbIwp0vGBfFuyJ/X4JdWWYm7dogsisMbL
Hkvg9+gO8zmxroTXVXQqVoO9ccLtmK5jJghsET4DqyMcYOl6R4oc2K1UWnPlRtexZC8/sl3nUGKB
Vzc/hLGkb2IBM3OoblHmX8kEzyLy3a2a4n5afRCqCXgJL5P0YBTPvnYxJrsk3gtwhZLmMDDL3UhC
0THopuzLYbxu7YdKu+z0fVpDPndeR+VJyx+RQqIHDEiIONTRNtWvzOomUmA/OAS75Af9zF7lR/dB
35MZ3zvENe4DsnnjdU40H/YH8Lmb1FwNtExhQ0QTRxUcIMHngmC0dgOgIiP4OF9IYp5gyhCAlHmP
odjEREOF2IzOiKPZi00aLqdKeXs+BQiC/IWRDAOxNvco3O10I/t1VV3WzcGpLvR+CTBBRqsRMJ21
ov2cZ81MJYJLHiEB/F/uzizLUSxb01OpCeguGtG90oP6xkwye9GSdSAQCAECiRnVOGpi9R3PypUe
ll5hK+ut7ktEpoe5CQHnnL3//Te9ITICm9H+19n9H5Ux//8VKNSSf1OgYIr1P7xb0x7b0635a6nC
X/xnqaL8F3Am7mJUAqauwev5vVSB6QO1V9gxkkQvGo9/lSqk+Eq4kikqPnmyRq/5r1JlTJWLxAhl
PCUpdmX/QamCVujfz3JRq/PxqiCaK9+6H5quylJ6WXahc/TZTnqE3S08n5ju2QfDObwiIuIs6urK
LpuQeYgsIwD2SA6qjBBCgqfRltWuFpFpqBOefoUk0wYaeSdnN02fsxVBNi4HrpfMr/gVEB/LD8MT
TVzDmmVnVCuwikJJnyCYGjFV6Yow7QKNqO76GTucizzjny3KxYbQr2n1cllLBuEQxFKBVXGwluKX
MYL6YGhZfTyMSXee5g/VtvQF8Z996UHBRGJFoPage6xLtNfktKha2G4KFEDPN2SVtScyf0s3vdk5
CVkIs3obW8vhztlTvJp3cutYJ+EDheTN7aGz4pLDsUumwvb+pobqlJsjEf6y6N7Ijkc3adrGWpuk
C1gdzmk6eh2TJ9MQIGG+DOQ6fLHHs/PVPdG9h9bF9gE7liunE8cFQpVuhIN9fOkijM2ahHwHrDkZ
wofyvIItsIWSkC04KE8x3hTGm4rTa8ZM3h1JXsMB/0DZtVA+9KiYibooR30FvWZPsJIi7TuNWSFJ
NP7pEQtqgz6zhjXJXjhcQ0K6A4ppFsEF5HPP9DqypNn1gnkqHssQbjDZ8E2SGZK4ukOFWVf9h8VG
y/ZIccB3yMYLwlVPeXBJ4/oSFji0py9ELhSk65qrRocxGUr9y+PJCGuNfL5Xpokj2TaDMYJjwnIi
jcdez2rUmGaIU4cBdXZPsKpUunfc5+nLgzw4nb37FvvgzE8+ocuMj+n24ZVuuRAbvRHg8H3ll+A4
fg+tN6xhhLMl0AVuNxy66fzaRTywS8Q5WO4I97B2CfMbUn3WQ3RaCedL7p+IYkbkgpfWl/nOmyBk
NeRoHk+jOKFqZYBKFs7Dax/hAMkFffpjeUM0bfpSIi425cy0gvYWc8U2oeCQqOwxOz21wch5Zw8/
2EZMtIZLjg/BhG+lSQIc6YGXuRpiGecwy+wWcuV2FvonEcwX6ZsRq87jcRJEFZrPmJ/oK4tEEi7M
qXcHH2HzTBO5KmQ3E/T0RepT65Nh3Qye+CGTZmCYk7dRe1p8w5f36mi8foSJos9tR25S+RURgCrj
bhuWU4FxfBIdXsrdsNJSfH/dK+/VgcBkf1gZfIThpVpweYLVdXk1R/YdOxxmsDey3e1L613f9UV9
zD/aq3M/h7LuD5/Fe4186e7eNvB7Ts5QbDo5ZKoNv8OobYnmBbfdUJbxklnL9yfZxF9ZuPSlNo7I
+XthxvkVuxXi3T5yKPbZy+MAMYsMSWZuPhMWvLZrESKqfpL+OgNcjVDsF6134+1h9ffu6O5da7dh
qymcCzeghMrvYqU9nGNc6BkoyyTrViETN9JwVXOSwUnHrXo4ks2GsMohN8nNAqXeDdW0yV4kfVZ0
y1YXqWvQiBBfLqlPyL3vVU+acoqDdTj4ckV6S/5FNNYI3gs1qDuMTPnf3UK/P+OgbI4mEM3q+0ub
hmdtDo8jzZYGAWyHz66bWSPiyNKXfmCUevIHGEKWMc0U/1HFh/FCGUeYBbyBP1orI9kc5pBqCGyC
/n/YGZ/qEVJM7499yA1eSvZveAlPeMg+3oRPO9GucAFN//GGSo2I3zchGrhE1hAbQ6wwqH/v7qEO
/a21CcnMCVBWfCyMFPntmi16YyWToUxgRO41V09iulz3ET1ZvztfbRK4EEk6KrO1FT2cElTvuKM3
lad1HvPUpgqFBRc2y+qRyLmK0tXYlg0eSoiCA5IoLFKnM0qo+ViJDC23K3TSO8vAoGpzq7zfTuvl
P9rV3ynd8h96Z1wXMI1WIORi/PBtAnIzylzYQchu8SX2l9zLcqcN4fjMdZ+s40nhG9F//yro1335
myroKMog+wjC8r/+5/mzePxeCP36u/8qhATbGe9VHcvC8a9q55+YDTUSP2pZqJwMHEo18IR/FUIE
XfAWYf4vUQaJacu/CiFIzOjiJEvGrtk0/jP5E7/oO6bBbwM2kmTZBAr6hrPfjOGUIqNUwC4JaD5q
CzEKvAbdtHTVCSRoQEwRycBh/i4TEdyHxYY4COKCf3grBXbyDVsRikZJA8zkJn13EpXGDYDtrVVc
ayOiV66v90n2NiasmagJm+n9TxNx5Q8F4F8+UCyT3wBpJHXKuU/5wNavIkKlVxBalCUO4LDCd8oW
6zSLYD8Rrq3sSKBoWbRwclI7f/vhm3/zL0Lbxl3//auLR/TblZSywOfPXAmxCz4UOj+Ji+AO+p9j
YwaRGQQGby8fp+2ViDa4BNcZ2TSLZKJOYK+DFIS47Ec5cM/IGXsDf1zMLBydUYkzNNHdfJb69Zt1
JGfjrYo0t4ywgQjr6T1SJ2akkSOWEFBF5ten7In0VJTKLg59d5y8LzYJunE9J8RxcvGGI9Zfs8O6
JTHG1pa5+wibCZm4BBfgK4IjtEPiravPL5t+R95HZMXkPwXSnn30vXuSX3QcxVxxQEAIgliCKz5d
549BMQLZ/7s36du8SqqKh5Kr3M5xgG7buwWwW5kYFR8Mqn6ajZnSn95bWUIcM5ZQJ4DN/vXhEaOk
nUdn1k/rE6/imgH0h/3BIf0yoERbnqhkoDtzWixud4IKnNvDrqKxc3kdbkH5eXakwAz0Z+rf+0dJ
ZNmmebqchFV/OsZwniKxmRmhHpuz9NXEENOGD8yM4QbqIma64gnePxKs/iE+7O+1iBU1HyVegZGx
VXP3cPLPQbKTfNURj4m8z1E6lzkjXdTfFFyfpXPd6W8YQRnyHrwo82CXqhTJ7zB130wfP3KqZdfC
Alx2DFddAAdejwCgqIFg5YgO54Aywh7gx7gGSTRQYk8eVP3H/MEkBFOTC7TcWN8ZATdIRy5N4C2V
pp1huOiJbFGFJU545fljGDuQFM1P/CdV/xpf49NavPbJKpdnmPvZubVpCq9iPN/ik/Kl1dgMeyXn
78XViHXAvk53TMG2c4xjeQT8QVVJYqgTPg7OsBh8haMOBOy0gQFMwtqBMHugOM3GTpDqQv00vqiL
n2sR/QCVv0jc6rWJauAW5PoYQ9rZq+VCulwocIpwqT8/NfGFyF9XWkNKg3FVfqoEdm2sl/xX1O3j
gT7UGU3wY/Q6tzkiWNf2+RG7KLI2gxtGYOgpwn4FZSVql/K7tD5BOTBng9/PiV5iP3IGQu+vz52P
HtOzJuQQPZyMMkPRfMlTQ2utf4r4airM+WN+O0IXOfjRYI/mJEDWvIfE17Zb3qvm7ujMS9MpsW0E
p0DvFYRjWwrg41H1uemm9Cu2WAjLlt1hVfkxeiPdr90cnjHEK04O5HLiNYurYxghEDCayzJ/1XtX
SkkVcU9ZBOTC/xjrWNW0WDWhRVlW15kFw2FKpBlHRY1GnlLIplgvMObbKL1rRegENi0ZqSK4eFj2
zpibvTUfC5HqZBF2Wu77B9WzDy8uLwIYXtaHJYNnvWEXNcZ7Gx+6F+OL1JXX/g3/uiXpeImrzE8j
NhYEHiBLS/UFztYYe2I2K/R8pYCx8dsk+Ab7iwMpKQBsW1rNHdzGezpNOlKy3cZw0BDk0Bhrj5a7
4CafnPSdHxnokzJxixLSVMlbIQYVHwmoOrpzLhzu1AGr7a80xtxyCoBFxS/N7x+jd/NYPZDaiBuJ
WsdUOGCNHYRba45xiVuFXcT2vkuIXvm4j1xcOW4eKchIbGGx2uR2cWeQnfjl8hV0nTcD6NRXfVwI
vJrQMRDwpnMTKZBDYG71zeQYGwhMJ+Bmd5sLLBbiK7iy2AN7EFD5U1sVqHDxOBZZHKz9Hsb4ZdKA
Hapf2chDwdEWEHtdiygIUHDuExgpEDfmk8fEecDem5Svyd7QHcTPEO7X+ZafMyoHMLK4RXfDPkOM
xGTyvLoRo3m34cW3GSk1dkuvOXgAFCmtlSpyJvvEYe8yKaF7iJzA6rvrp2BxQoT9HHbYBq6h6s+P
9+OF4IwiMGE+PkSG7GWrObQgF8iwegAbsZYjgdA6t+WZhHB66CKASEla4zx77pf6Fq9CwAIpm9+5
KMAU01Nb+JqO8pSRvLckgPtyVMjdybAupzdr7HvhnyAZu9ChDQTJ0+vkSrj5neBWeMF2kUSqYcNQ
xeJDv/vivuLIgFACSioKE6DaEUst4GuMt//gK3z1nV0+Q8ElxxIRlkrgYQNJFxRhqsnheX1S7PTL
UKKmdxLERS/38YI2FaK0ornjTw6O8Vdnkv7NHssGmTzcjigxBL1mhGUbji6WYrekLOMnhk+oSVAw
IUMT8GwpA9W0B9I9l1fKB/p1DpoXJCsP/s7JPr+TzjH+LNbZL7Dh7I6QYkwwgt7LjsZQo7E7oCEU
D0R31K5i67vuDShfaR19S66JiXkNrpwkMTMTUhCY2+3XiIJlmWD3gx3sxZbgW75cPvs1L+XY0SZn
zsiSzJTua0xnDjxAvqxMXA0JtuQpTchLVwb2GJsksoAAecY+Ioz9/HILEg9jd6YEIjODcQ22Pbzb
jG9cAyIq8gfT4SL/EbVZB6cZQ0CQpoHwVgY5JCC75VyKyGyqUapj1D8DzBOmpT6xRKpPhEV69XNj
gaWL2bh06yfwDJhZpEDjVbxPJQiGQXoJHpwa/EkrIahyZX7BxasSn9VUEfY7zM95yITookzJaiTO
tJWxzBJ5bqm6uEvOKN0RBzroAig60VovJM4siMAf1iZb9l+jjRKUW+jJAr3Bsorir8i9B72ljEew
TUV6CPVtjf+/iFEMIOMTClk+swqQ7i+V9zFBLSuC4+ZA/yr35OrIz7ArpHnDLbxuU9O5EwfNqoCw
W9naDfiMcdUnypDLS/csXyZINVg3jeq0h+WjieHeYgEuT/oZbhuIK8QzgZz7eZolU/GS2/dg+Hws
smftlXic0eiCUjoed7DaiezsCXvDkNW/cMoTDmJ6iuUl9XMx6Z20wxXKbt/3JWWDb/mQarF/NONu
80BUGL3zYjpwKWa3gEEhxMNQer7NpGexofWz1FUYeWlON4FRht/Ku8xBssJFbjUQCvl843gvbMSP
IHLcXZLqlYuDH5BNCmXZ+3IVpiSqsfuQuou2oLbb/chPV1ZE3t0KUNZ451Ag1ctN3XexPNxi9ph1
YRs3gbm6rm/keDFEcLL3amnGVOq8k3pvt7x31gQTfJllkT5Xz9Y5OIzXyWEGhkQuYGltUbC+p1ev
BF4hauoa3tDAvFxjxpTokY5q7xNtXn0oQ1wkeHfb2hu6SJYvOiJAuDlvA3NUiB6qTXK2CMu942Fv
q7Wt3Ei4gAr1dJjekItuy4ko5nXCPmEaYoh+xtVmb/GbmjZQriE+9700KS+xVoaAoBlJX2+HLJAb
hzO/Z973CTXcqVH9MFzrqULGW6iR+5bKCQLI6/3z5KKsligxMY+62Td25XLC9IqNTeH83904xSz/
oqBHwWN3B1PEkqCLIzKxG0BZTjFtyhMRoQG/NiYEHaPa6cazQxKX+ADceM2djgJT8lrNQ2Ai40lr
xFedfd4hdhBzaprSO6PaLy0UO8P4nWlbyIgUzGqnX90+IaKPLZkXoYPKiU/Qw2cHfsAes5E57li8
hoZzhiiJ50AtWCzD4K+Dc4A9Gj6xhivAesVvEPaVUXXGhwikmQRzVDCBESfoP22Csb9G27YnLhnD
MDffZ7VjgIKebIwA1dv0mmBK5tyZ/xrhML8ySSOn7m4jMLUcHjQhsGI9Y0mNjSLjsp58ZcGlyWD+
Ax4x+d5LfjpR9vDdsg2lTmFzplZfohpPQCwDFCaWe/HKAJPGRfus2BVyDfu+wGcDd2eQcOx57XzH
XH1EMt0TedC+YD11fvMFV6FCjcGQ8+ZCANeSsL7hd4UKOKAhUFoC2vqwzDE3cMo5J5Ru2og0yUU7
7EqH38rpxUU4uS+9mQdHX1++ujmjZh4JDxJ377dhgUZR5pimJB7ZyQZ2rVWuT6ZdjBwq6cxuIpKe
txbocDgGqd/lBAudHa5LFKbn4PQynlgvw4sWA9e71524eBjKnkU0kjIhzS0+SPZhXiyMqJ6BsbsK
PeU4ZFTzier3EoLOPtNVBvqcRW4TaO5Xr+bc2PQbKbyFpi25FzeLpTerpZW9TMSd4dLTiDjWwcHD
3Ru5zWQUAgLyTngnAvgQqhI3x1jRKRZ9eNoh8HNL5/AL6dTcyikdCia3F7HA0kR7Gc/yI66IzgkQ
XiTNP2JlPgpz4izzr2s4ctNApXSs3NES9dQr7WAdXZ5L3kYfx+dtwdG9OT3rzDJpHPwywmwdFLZo
HHTCog/j6gOJa6ExKZ+uy4qKhHcqDS8bMTt/7AyKB1/xcW12mWdNEVTACbM4qectnYSYE9uPtRYB
87Ee5ueZRqwbbTthsHTjKKTyoIQycnd63DEyHxB1vJF8yB4cBF5GiiTLQswh2MPAChA5C4RYXpRn
zD7cw5yvROknIrVWJ2srvMktfXmdqoTJTY1IWfUihT6SALrzTXp9ZnuxKyUe1gANURlJHuD46wOq
xQ1/SQDfFWmFzjAZUbxqAWaXlRFL7ZSsbW/olgZdNjwO8utH6iJVI+MUaUM0BmsoObLtc4zbqovU
0OB+lasREw19JyuTGyU2DxXXzItfZIuUkAgaxNMuYRrBG2dpzqh6UogLySdAJWxrbFWOEqccJm41
zefXdUHbcFoqanjFBO9OrAJNBXtT0G/He9mr4ooqtL2yLfOyMZQ2xTiEFMDHAmd2XwlZumHFAq79
a0j2ab/lUZqyR1g2RMGehhzlXfrZX6KbaeckYNgNfiRlxA40LKnErK0VUDRTbzrktsbaks8xtgOj
NkYDjrqhAyaV+bo9vIuvgycaFSq7x1NGOeBBtXTuy8sOe/YpGkq+HVhPz5H2lMvQabOZkBrcwgmh
wyxmtwwunslLZU6qABVfUPBim9MyBvHpbZX3hkhSKCWw9u+TAznHHhbW1Zw74Y5igg+BN0iaxInV
VZejKPmqX08LvMtAkMSeQsHqlIGCfn9PN5W/wQaHzDgu7NOS+xZbUeUCBtzC1jfnaYQTYMr+2v7M
wP1lg/kdMIK0htU66XdjLKC+QTjVaHSrOiCccWDsuy3PPPmqEFo3TrLId7AeAxRy3sjHzSUq1skg
Esp17+A18eHVCrX9BUICG9npTUAzCszvZjVMiGGli7uB4AiyC9YsM5q0EKZUrMEPeUfsHKXvJ+8+
Oa3h/pJUzpt8+swW8IdIGPdoBy7ByKEUDa78m/hVmCO0svsztFnarGkzNaiGIbZAn2U3gG1ihh2a
Dd3P2LX3zVIfaOuddoVHoMgF/XvQUv0TbCxD9hOUVwt/uG+YpXox0ZN2zLAab/BxAY5JXlf90cLg
bukOsuKYnNdX8EdRrLN8cc8NkugC27f3jbi1YDcPT2zYWswmyxby95f3zdL7H5Dq75f37ZGWGFa2
o4b+yNqcPxrkLNYa+CE4sC+IjaxGWSIvf/jMb4z8XzDu75/5jTmuj7uxZjbcEjZLNm44Aa/nDfkI
jjbDbtcZZt2sDPLdD58qvsm/vby/PYhv+KOqD0WeYljFzlFFjVdHBTjw1enCLu68xlX8C8uPxfMT
YK/88etaqv5LUqbq3317jEbt9Z4hk/uI9ads2u0x4R4IyvXpn69ByyMvbKYGe4h0zMSPWKvdPdVj
5OcR3dVeqHp+4mH/Xy4JPxW8ComIEkTX34H0O3rGm3VQhaKomDO/XyVrxTsvO+5JEZwneHktblPi
Q+LzExUhRYVJgQBWEP2kbfo1Nfm3pwKr9p9X8m24cEgtKU9UrqQgmnnYQnFwVAWk5uxaPuoqf+xK
kNIvKETy+DLD/L8jDd49sab7d+0LIGMFvfT9Epk+ddfVVj80ZuejaESNcIVPixx3+nB0r2FhY/xo
q9HJPbPFXDespZ8mM38alMi/fZdvSx2D2j6T07F4w9JtGwnhUvVmzSzOuXzz/7Zyf/u0b+h9cWlr
vNq4c63LnaOOwt9EnP9G8JhmdhWcOTN+/IpikXx/XOJFHhv4Fmn4Nv/1xSnNJEmykqV73ufPo/f6
5UaJy5JFMDwH1Q5GT5JQxA1OSiF3Hm/UH/aO8R+Y07hs/usCvr0v+W2UHlKMi1zlVVS02YsytssP
OCxIf++gIHJo7UXCN3LeZFW9ZV/p8+BoX+ZCeoeI6N+fzPdOt2lAQLRCGrTrZiR6AMZVclQ9/bT7
/zoR/+5+fXslykqTK/MqLjfo3B6kJTT2Eo4oz9WycW5P7aJYP2bNp+X/wpMA+gzvMqHO43Hqil8t
UlfH1d3Op+Y+m9M3jpd1yF611/E6stUVX8nVZupK2o99XOrHoSG8F20dBz/M9VeDJ23bp4y4ZzVi
ooBNCzFpp2aCx+wE1xs6nb/fY5Fe/uH9QGihEJapaiRFfNtkdcLaCsbpVAgPB9y486HrKAC/ldtO
9dV9Kj2B1IIM4v2r2yCctYJKCb8NRz3EGBTRP/ZUql8H7Pf9yxEQ7zQfpulS1ARWy9CPiUgaqcvz
LA00dOKSjcHw+wVrQQ+X/Fk6w8PDpTlkRdw5ak24Zv4pxkYyFD1TtoSNFp6oLVr2symnj9tF7VQo
eognhlZcBHhRUMADmjmljVh8y0k4PSxO03Ru8OdtTHMVaJPLUz0BIpsOApy4gLDoLiZ/HJgo/um0
dbZMURQ+Jij34BrBMqEzuzxVYTHT5jX0b8BmMDtqlW0/7ReQq8J0fptaMfXJSuhJxWYL0hmoMVzd
6IDW2VqJDq3mM8y9KDfh/h7CC7ADUA2V8eH9RF8bJpC68Wu6I8VPQlyBBZXYoqrqnEx0Dj3ic7/Y
0Ni4Z69YGsEYIUASlUeFSHPcp14AVIWYleHOCgeV7BWjgT5Mp3gM8MVKL9+wxRK451Bd/ri1GH8a
RxqGgSyCnD9kvd/WSm2c2lOD4bGbMm8icho2zrzBicZOGgHU062C9H0lYIoUxHeMB7aUl8xJ7veJ
4HiZQTLv3PNLugW+84FHH8/pkhgUyr4RDR18XJ+JRMpU4BDkkxpLYqLATmLUVX1csNdh4hiCXBO0
TJIgRub2CKYZVdCGYQHgU361h/loTqTa+bmfVuwrrTh+vFMENw+eFRsvdADC1QmvwhASHoBGVzVg
8jIt59ncBPEOtQB3HDuPDr4W6BSsuGdx1DutyHtn9lCDgdz8nHciC/kbkRriWBJ2k8a/A3+0vEs3
hs+PKJvj/M8TDkaxNCF6kJ0M1AYsE0IgdqwAOpCyedZgugwt8lOQruUj3CXMNJuTN3bHjCeKd/XY
rkhCmDOlGwVkOBzcBrsz9gR4Yc9jqmyAnLEL86Zuf6iJfzncf98ViSCCR8HTxtP22y4ha5dE6w2d
XXFFyDgWq6d15SrrCzD0zNoIxl/xms8ez1pNwYGT+fDR7aXKgfyOncr6GjPcX9Y7ndbihQFK9qZv
dIjY5Bnkn9luNA5qyZbfKKyAuh4vxNLXmGza4x1OL2/lvF7jsbMx38pnGdj3tCdCbMyPMhGzYnkl
4CWcQJ3ih/JTFQfT33xn9RuZ6Fqehqa/8p1b3pazbcLmdvLJecGeY2OHzfya7Ue0+Xev+VCWj9dq
eTs+5mc3f9I31tp40pJZ8nJ4YwfXMUQ9kaH2w+49/iVk/H6N5NPiJo0OSiWl9q+n+027W7pWMrUW
/AplDfU0OC97D6rL6uH1az1QHDQL6rScMnletctqIZQWXZisO3ZR/MJmOJtPSBMAlad2q0JrLu8g
XDyf3hjJbrMAs7QYBxVoFY2tTmR0z8ZLBiak+ucKk4KTbzrQhc+v6dPhWGGm9dHsGEeVCzHybWLi
0OcK6PZofo5uYTEhrnCheAC/p7XsyqEZXeYSIwEYinG1lGGmAv2XXiJ56DAG8Ol2UmK3drMFmav0
xT+1ifCRwCYIbCR3GKFz/7V1bdjN/kBPqjrnDbPnJzF/l2ksLe+996vnIbhDImH4VgG2XWVYKKx4
9tnzwphfXS3mvzCRAM3WMI5lbDmaW6TZS271zOznyPTR53QGn8CXylW98plr2AmlO220dwr0Rbmj
ejl9snsD+j6QY6zSDZyBfDbGbGtneLoNfzg+zTL/FHTxaHZ7fywYKlbeJRJ4hwoPqeasYvqE6NEX
vTG7vEMVwZm/wnjXPky71MHc+LWrKdXGvgm8KfQbZPi9Kj7jHRfbGqiB7EwVDWAHjj3RF3d2qxjS
i98xuDnYEkdlP71OR6B/iX/4rF8bxooYC/ENrlvM4/2CSeqzuFjVM1b1XJ5VQbKoM6941t5HUQHQ
V+zGZ5L3gnNUb8lrYfOxQmVaB6bXxwIcBNN6h4SBvdyR6gAGMm41tnJkfKyzZIDD31sUL4YNmxW1
UzZNt9YUQAloxHSyCNwFC6bglkBwYOAcwrEYNsk8n9/sx9v5VRlcQC7Yz0eLkkG3+70AwMzJwGgI
ZoB9Pqpe8iJKxX2HqcoXCJCffaac+FNu2RuIDJwfAZ21gbzKreByctHND8/lEWex0/t4ksXVFTjx
EkK+sNH2rQGhPi4c3lokYWbAPZ2rm25vAqmDCP9Ue6p/aniJqsIFH3N6Wfv1339jS+VDpbddwWpW
ZhcIIVN5Op6dIysU8GLHkssi5GcTPTiFxi7zDfyakdrEuluG5zdtlczIrW+Q0FERYO+Em7Ey4fS/
YsT3gxHBr+3+37YduHtE0kGvU75rFNX0oF+U24FudIN5IJ0anKCY7BzFQdhlrNV58nrYXmcjZ7jw
InE2L++UeWa9ESIdwi5XyeLyg5b3j32G+ds1feszdPN0b5qO0XuLhpHpjY3lnNDWi2pPQeaFjNJL
OenHi3Jy3wofEJ0y4LBt9rQbjr5nULA4bXFw4HGPAf6TjfSqvZx/ajn/0I/h729wz9ixZWLZ/rpj
D2fZGi4Vl9lTzA4gN9QsfsZMjugXsccYQR8xq+ieMrAv8i1+OMmVP9Rsf/l80RL/9o51t8ZKK3zu
XOXhpEtBpR95GM143QRnLWVxZd85x90qDYmzYHNvfwaw/oCu/OUKvnWkGT59+lD/elDpVjBMUDJw
/o9daNdOv5A96AKeafy4vOQ/LK+/fPC3N6Ts6yIvxVcX21IC7Ujxys0lzny0fK/EiLjnON8zy/mp
8f/Tuv7LB3+rk4vu0KnGlQ+u9jUCyCLnZLqg6SW+JbiHYtgKS0nyIJQ446Uq058LzpKoUOsvxp0W
ZwQ1EbMZGED6Om8mVIazZM0si33zV0P431rVhWRctPF/w2gWhObZEUbz51/SH/7PX/wXnZnoPhXG
o4mdMUUuKOc/6czqf+G3QGS9YhiayHpgVf2Tzmz+F14TFmorUFJTURSu5J90Zv6TSJgXWVn8m7/5
n+i6ZLEyv226SM5QwGMZrSMP/7ZuDkZW5J3UCCuGYi7whiv1pzm1Vlko7X70mvkDLvCXT/u2WAzl
nlePB5+WMHV1hIEXMJFHBzsVpi8n/6eNSfvj12M/FFxyC9f3bxujMqryoU1asHVOvk6mdhD17CEo
I8YR1M8YpQiUACJbQNCUl7rY1fpqiFQ0qNHqtqAs5byImBTxX87PDMHmov2SXEbkDB1OzA658nnN
9BCmaYyo4Sd6rvGHnY03R+VVwJUIv4xvTyjXHl15aG/iCWHZZRdeBoeOhAHvwfF9B7o9zSfFgrjU
IHEZ3m2srWrP5H3LKcUkZW6fJkMoVETy6jNFJp2iR0/4HamrNiD81JP0oGLSIL7tmJkuENIeb0Aa
EEhH4PB1jDxFsBJbf/Qy+aD+is8OGLnp/LZ6lv945/6is5D1P35V8tDQMiIBUKVvW5rUjx+n4YEv
SE37qgSQXCgKy0OsP9BHe5hhnhlCC75rP+8kd3w8w189SjEhHWN4ohH8LUaigsHX0+cB54AaZfaB
MX1MpFJQy44SdVvCxF8hLpTQ95RtgU8wcX2gVNiIIr5CfFbjlJdMSdBLP6DwIGvEn/dCCKvot1Rb
XfAn9G4YYMPGuTP++wLC0j64AGmSBncmCg2+w05CrpuT7k+CLNb0oBIpJoNEI7z2Az6nAaQNCL+9
FJHVPqYtgEQr0+HgkSwoHZKjETrFiEtv/ESe9fnG6CfjV+aGoElM+CQUysyuHwsVvgQ485wixNXm
aOsjZIA0HdUSOgn9x4D3MI2Z5eVPeVwthmm3PMRivKN4+fwQ909XfsyrvNGcny+ebp/6EjIZnMve
UelMWnjJl8SX+eUWjLbosLoZbnddyTen2gKa9MHhRXa7PV6fsQTQcqvmSfnFmHrN0Be1GbzRr5rp
7e3ryqTDdIvBqcmrx7iTIekXfF8dgu+upYmZcOMOeWwevDo58tyxW7jz+jELwmbnat+RGmcuIZ8J
ivUx1tZ+QYmaz2udsIrIInKsCPXbtKsiifZTREx5ADn14Y0hAkhj94FQELjxgXLKVgrCjX11FFto
86tn8q3xOMBbwaD3rmDy+AmEQxcjhvExZ4FBwIWPjpUjFMF+XaxSGjjkiAPO8XBxi3baNmFSBi2j
BWkJ/2a0YBe9ulcoBejGMU6HI8B7dXEki8xx98bMvl+a/Swp5ogR8pYHHZ6bWWNM4FQasm0xKGab
Mt656wa9bDVXIZ0ixQpPR9EwCJOLywoTWeb8wuvuUNnJtAsV/CCc7ovQc/h9s/L57vX4EIgfoH9h
vg63z4LDu6k9ybdmtLZCwXSJ4BSenALKaGnfN9fVZXabPT4ZtGASGfXsEwf39pRucLrLbEi77mgO
Tw2iJLYXxVOFnQHdsij1ZtJT5sM3CzOAjOs9UDogHEFYHzsD7OvSJ8JGtxMkwx9jXhoix2vtdmyv
4G01mE2rvJaa6Wt5/MBOovYGZdtJs9aj7M+Qs6EqpaNEdUHqvIymLQmvrpJ+1GMVY+n5wfDUKwhv
M6kG934NcH7OcGVlRkyeDF7nLxCFtfv09Jk+puayIyVzQk8+hHe7nlQT7ItN7OphYGZwwzbp84Ow
WRgr0/KZSfK+cVsPq5LCod2PQfzeb+/W0w0qP+M0G+Lm44NfQMOMMhaUqT1M6kuMev80h85a3fwM
opsjB6OZFjOQgha9hk4Fi6AH5KWVypewAZAXKP6xmyFD0EMzjBV/FEAi8tI1ChG2gxr7+ZD2s34m
hi3Di9uuoBkUjnkLTmlwSN4UZKqPcb7RiIcEfNRG7fOpUaGCs50IPsqQBzU0cVjW1rwwg1s/yatt
Yi1088jrgvZTorFelrenAq3gbcPmFFyYC9TxbVsey1BZtl4mwx7dP2BEjq/eo9116oSQpbF7nl3D
Yle+w0nKwjrInmBqQBHb4AI9nt422QpEYK3MkwXoYv/WG/wju0fS7ozeI9ueA7HS8nk/uTUhPhS8
dFB4RtfZpZ0YjH9BO9F0CupQva9ija78bHkEHoy1oJJijcwBeFefTbEdRchoJ8VUhXlkWqui3d3x
9OinOPcdxxhO8OaeoK2uex9vilsXKctrSSsbDMM7apcJ4FpQ4djRP8DIe18ro5EFsC0EXqrLTEt3
Hygj8CEp/Ys5xVWCWDcoPXV4CM/Dqzhdy8OSxeE8FoP5egK8aSCk6b68WjOH8gpkGtvLNGWBmG62
ST7Pi/wJ9JL/17hY49OfMSjjfBEGHaU/NM7B7Ry0yii975PCa5ePTzw3XJ1nBTvR17xka+7NBSF8
Yw/PZvxA2H+gmGVB6+bH7GRfH7haoThhaLvT3MPrfXFtbcHXgVwCafspDR5hPXtgIwFmAz26m/5v
7s5ky1EszfOvEsvqBdWMApYlZtAsk0xmG47JBgYJgUAISQ/RL9Uv1r9rkV3p4e0ZfqqXdTJOumeG
u2kA7v3uf7xYrANAx6k9HnqhYrdEXIVTpgstMIFF3k4wG0TboH4xqb5cnk9LQXLweNxZRThKvCIb
zhNUalIwei4DbX17qb7MTBu31rY6BzJSGmwhHEopkSJXbC6iJ2RXHiMgAjIzIDoAdkkbQaB+H3zr
ND3jrzhsD2t0P+4xuqpsrwIRkNaputQH92ggOsSDDAL0HUQ9lkbcpYD4EqEA4VEBhJI+buWsvcfn
9YH89W5smgnxXzX27sHXddruSbPwzhj0ySBC+UebxYNMAodmnRqfgRVdEc8lNH3P9GVK2g0JAMpT
PUMurk+L2fUasH+kfPuGn94dmQyWo6sNAdo4zK3nNjDJ5y5iS0Fk7WcSaeheavm1Prfa53Xq9GBq
GLuAql/QG/g5OCsaN4kaqbDZaAtQBtiN7M3mPlQWp6i19grVZmUftG04ald6FR5OoVzCBdmRxh9U
1h3fo+HIz1iLx1B6lC+PtacRC9WLyQ5BUQTb8H1y57XGOpZx1p3tkfICdczh+NN8Q1+PX4FMlTF6
TfH+jsEFkg1fyKt08loyjVyZFQ93mwOK4Vu3MW6C+55iaoZnUFWPKQ3jA0pRVqB31UFDECO617CN
W26D5Z5t8MMa+fi7rgiuCl/t3TO7hDU1gBQb2q7CfmltFX3bq7FmRRL1Ix5LCRp3qAgkRCiqxXlB
8aXxgYk2l6Y00lrxkM5qJH/dpEMCcFhX1iwjBUK7TAeJrP/lUXs283e5jiFeJ5dbUC/gAsadgQ4W
qI8nAMEi+21DoiuuGxrGD9kE9O66vQbDXrB81227zfWnViEDCLIuEhteFbzrcOwGyn+E8qctbLeP
ip3x0i2XJgLm4Jy0VNQIT3OJem3OCPfUxEI8YV1Jtx6XJJ3DDc6xSnjmc81zBlTDnkakFcgpeeLx
7fMUjLxBrN5jXV0NUIFtcHrotER/yr5ERXNosqXyMR4rhZ5cKZF3D5al5xZ5ZT4V2egHGKaHd+qV
RY7kHYM0wmemeI3wgG6CJrSDjJ1y/V7+foz/OddUyHo4adFKpODEVQGk/ooFNb060itJRU0NWyZc
P6cnoNoDmzFZWEPwSJoX1NnVJ/YnjXnrFGQoXu/jnAHyNNb3wzNArtX9iUD86xhbcbL8+ZyL2Aiu
iXM2eXA/HQRtu0stsxx9n6J0D9GvyO+VnByI0/4ih4HUwX+4uP/la4qj/d++pjic/oCKZVfbunHw
1lxSTM6Imx+st/7pvsZVJmMmoBuemwl3lPX1aAhT5wbitOXY6Vang4gHjhoZ8Xwd2PFoE/rNN/LL
66TjsqZCTJRC6j9dJ95aJjWVyUjKczu7+sfKl7/AWp1+CrXjN6PYZHZ8XCbVEz6R2k9nhXsLhK4R
Lc1vT7m/ypehBMuQSdVTOOQqP+lYMst4DMdU57bhlsk/xJ5NEc/MRoHsIQAgUQOh9cXPFxyr3q2t
dXPgVpC2cj5wgNrCYaUkRJuAXjB0yZB5X9D+lIk7RVK91viGYiLS7MoxaEUgHRrqvIv44ODajU/q
LiEKPHsVsNiqv73mQ1JOECtqzGt785oYN78GYUZoOiqW0tWpkMlW5ktVuz32Au31gbGp9E41bU5B
UTLBD0yYWaieortMOgEqw6tP6ZHyCeSGjwbnDQ+kPL4Q88GsX1vO4Gnj46SPEYWY6yZi2RNC0qvf
IMYP2kVbktHv3QDeRzHakVOEm2Rhe9oRNLydK1JyxGIBFM0kT5fhnBeHMxmaN/YsSPNAzOF9IJ3D
DJflchTr3p2QeVLYrLc0Zg+jAuIdL4O8QTrs4WI5YUGkWoPGh0hI2ndE9VvoB6pEkuPDtIgJAMmV
sRn2J/fBgGMEJ6GqRkjjyPDaqiM2zfX9qSIsipPuWAkIXUG1/txrItOMbClu9SEyzr6BDcTp7Knp
EJly9xHBIuJF7aIzkemUjpCcexg/WqeeZKV70FElHjAROIeJRBeGX5IBB5iTJ3J9Cbop2XTPh2bJ
NkZgTX2ovUwfELts8z604SAbtwqFHdxWnNyYmyvouLv7Z0LugN6BdoaLm+koOPJnfqnsMXWaJSnz
Tw/yYmDLOQE9yfNHcmRcE2dk9Qnrn+12fttN1AbO8OacZMrT/b5CrInG31U+8CYp79iXA02ExOGz
DEfLOmGEyKrAXJQeJqvw6p0X7KyuFh1xA45PS6il8vMxoJD273qYnmNNj5W3YcLhGYDm5sHkEMrK
+IS2K8ccTMXE+DZlAMQRwRCeUWzBCRLDG76Fks0N82rZzI+RKigw+TC90sS9kRMsTTnPhdy6I2NV
HP1mL5CtLirv44K7LjQ91Zy04F4VpwtX1cZEABG8hksWdbSHf6XnfBKe1oezf/nIQqIJy8jOwZC5
byNpr9m+QV+lM4Is0pIzb5EYYnbNYUGr2QrVbkrzAGk8cJsSKWRB6rORsol63bqJ8TwGjQFznM8b
3+DGeC+bcboFlxk5uMEmnOkVREGcrXZFeEauU30aqYvYJe8XdMWOmd91MC6ZqEIC5cYeKp67yxF5
Z28K0+sVF4XLJScc6P5hezxJnNHuvlElx/K5uiWndF0edxhQzq+jwPAvaxJw2LmJexHd7+Krz2iv
3qAmh6TilCBNhflOz5b9ybeuMNg59DGCNO3M4Z6oNYNC5m2RO7dmrKABx2P+vSCMknpefh7jgbCk
CW088h7LAiKmB/PjPls3m8YxlxxpvOOU3R5jMDCQm0et8y3eCU4ThW6acUsVHy0FXlHHNcbqYtYo
SZXyj9MhkaxgnhixIwzXmSTMMFccBrV/xE+k8jGI73NGU9pfYuNpZLvKSyXviwOdSRwHQcjcK26F
YzIKu4/iiVDBjmcg6vwKuteMDSdfIlgK7okMwQPVeSELRXq6JzgK4IsFL0pmlsMtiHlhIu6th4e6
fw2MVkLRf8BLBWIwR1p02NscLDYa516xAw4Jt+4lYFbSSczmySjHX1eeJ06lkfiDxtdtShwdQh1G
jIuvvJ/eOZHXz+mK44bLLJft6YrqENPs1KDYkwiT95goo8NhHktZlJ2pwgiMbbeWn8vP2suf+r3x
NWLkphHo5LbLeyg62fDGnEo8If2480bQ0IRhpvDk62bCaN5M5KBPKPJemvM7WEsxb8r34xARIKAm
zZSiDIRYjDTkG82IvmqY4kLaOWCc4QpTqCgqkMbKe/V8n0BMxd2fXOp/b8KFhnY2/b8hXL4jZKYQ
LsXpj3/z27fT++f/+DFGRnS88xN+YF5MmThwRgoNLkVnJPyBeTHQxJKH+z35aH9hXhTVgAoxRQw2
TZp/IV5o5bYYIE1TNvjJ/yXiRYxXPw+kJNKI5KARAcDfvOIPw6HZHoosO3EgHdj8wSYbaIccDAHx
LBMpOG+Yekr0w/f1C4j9V5yhiMH5zxf9SXIv3Yb20Ve8KL6RWJmPMFqBV+6u0XWCicnP0JGM5hyE
F8f9n6nqhFYzBvZ+e3YGgRXxmLvGAhRyBRrJr/X+79+h8buvRTDdP3wtj7y9jeor79C8zTB5WTRy
ba0vc16RYCmMTqV/SUjvhL0IafLlUIZThDhBQgTRG0MjLYrg9mx7bCnKStg9IL05o5GjGlsh3l7S
ccxY24AdMdAycXOqFZYjv+XYHg3Lv/8w5i+4Yb5uXAx0yRDuaP00YuvdzUqbk0wA+OQUqY6K2wCr
16byJIoBChFuUM+GWUoeLX5AxpaO8gW9cFBVvZlzA+HTzn5nLG9fzOduSVQdXdnuo8U7i5ml9RXU
fQhPSCbDeG4GOfnizaybEBwn+31k7aRl9WHtVJcYQ+AV9DnhbaoyRmecEGOi1LBWCXdd+6maY+ni
WrPCHxL7NyUwivxLzu+HL+GnwX4YKV0pnTgFDeRqRKocGDbJuben7jVfD8EFrxNBKzswf+nsnkCR
rAdjhHe7cF4aS2AZkHFdcFkLlIFub8A6NBacm6wPJkvOkMS9fWbRA0mu+m7G0Fd4vXEOHMGz7tK4
SXSxS8wJxW3DW3LAYkQf1DPdnPvUZ8oZW+HpDV5pJi1VDjkL8+2xAXlqYh3EhHauxXVrqrFInjPd
3sDnpOFu/MTwOZOTgRa0zeCaX2ef5i6Eb2x4L/StucfN71Sx6i+PrybSDgtRrOCS//pYHJtz/Rju
fIl57h6LN5l0D0oM2S4R6lDgOT7NSLBWmgVF3lzisFxKMdnZwvZIqFse/P19/X00/HntIk9LxInL
2Ea+L/kPD6l8la7NvTbEYbrbcpzgcHGIq+kwNQA016QgG8834hBSJ/04oIZejC6OeXVJNY4PTwQm
gjJPRipJR0C1TyP/ErTTAe126lC6JffY6cBNRjPkXvrZ755NHs2nv/8AHPjFXfd3H0F84T98BFO5
GZnoJ0AA1SPEb/dZvZCREhuJWobaaZ5zUrdJsTsGAIyOWUL2VDpGwWEr6kollLcWuSwGEeXXfcF8
yCGL9Ic+EIfOOfSTtgNjUEBh6VCvoW2PT4ovO22UBnOyhsIHVOAUoC0gHkEBJ1khVL5N6hn8X57y
h1t0GpPLxJwTw+IUlzGZdylla8XM8s41jaW4BylkZxp3KnOcfvL2mlahPI1bd1d91V+3HePhDtpq
FNygi0evJCTv0inU1qhxLrt0c+0JkaGk2HziB9TJORnGpHNz+E96wq4W2X2Sf+q3icQzYFM555Lo
BYhI4BEiNtEB5OpU/0C74FQwy9kZKkbJP86ekoWyPpeYzFlRdGgbJDekWA1Ejz/S6ancpBrvBrdT
XEH4FBA/NEyPae2kz+/2ZkMMgaH2/cd9Syxg/aa8j2J7fn2necgV/32G+MbZmWxrT3uxo9oj8Say
4MaspfFSfI0wqgmmmtiAqT4TWqgRPHkXH3zbfSzKmBH6GS8CRLlA900SLcMOjJxNoQdtdgxMRw4V
LWCB1FcSB52jP+R9mLsBA+PRE9bLzXnfCc+m8UkO0krzLvjWv3CpchYQfuLj63HabkZM5GRBQGYA
6QonJFN9lRjKmB9mIG6cc345Rg2WN+4ykiPGN6JAXAr7THWswshaIsbgkNBNZ/vFa/sCuhpVN5h6
/I/E0gJriMi3Zp0tuynkD80gs/PGbNgL+W2Fan6MmOH1e7PsEqi9Q6AlD9SkJJU8QiWR6gi/5aRe
Gvv75jjnFVlJrut+mhOvRQM05C7sIinu9u4eM8M+SLyJSez5llkCgyDHV4jbP6yETKJ5yT9kb/TW
ku9Q4CxZ9avzjDRvSMqaeu0E9RFnv2cyUl4VotpIPnhtw5alMzQ3d0KeSMvyHrNO2ItdVWzsECYc
dUnKGa0v29a7fckkL8JA87kIEa3Fh/Q1sS+MHBMj7p4UjDcY8EJEyV5w/HD4wDO9gRLVXZjXawiD
wzs5bKBYSHmYdgHfiL2CVbaZ3w9JCpx8cWSY1BtpcOkxfNhhz/oKwdBRprO4Yt4txBUid4lIkp0e
mzD8X8bRt1Pip465p7URLgXoCCEOfH98GMVMntkfUtQEp1dlk7J2PHXRFWvH9fV+9jjfi3glk9RM
Jy9cFFzcASSakvLB6n2eyQWJUEl+nFyv4/TrMmlpENF26ld2Xclxc/EaKQa7G8sNGUJwSvbKgGv8
GqygBXqPGQOs73h0pp05STZKMc8ORLdwqic8pfalfqEIqnSlm5PO3spXwH2UXzoGgPgGDVLcnaMx
73vQF1KVCUEl7JK88GHazkmmgP3WHpOj5BbVe8O2bL9eNEJZnccEquKIVoIHBTuNW1FeUK5ZTDnW
TgUsJxLY0umwLcLb+uaesOCIvVh+E2bfa1S/0meJXuE4J9+IChpQJI7vZqJuNbKWBJOPV0sw7nzD
iP9PH3ebm5T7Ii7nPCXanlsj2yh70jSw4ggGTqEvljkwjepPLUzpH0AWzRK2xHnBFHiUHJn4fN5n
Na5CeWo9vPvbYWVizp30M8Mg+AqcatxedrfWvTNqXWKsKA9ifmY2CQNkofnEXJgfmTtEt80ovM10
H+wwIhoxYPEAIz0xVwmFb4F//IV1NetQHikfN0D47W2HhuS8Ja9DB+h470j93bJ4PpzT5LsyxkK+
c/fEYxMZYbPmdlXplyV1cYDEwLOyBjwKqYkGesNuZK4eYDU0bvpCvZM+CaW1vhDmO0rhyCpEgckL
Deg8Sl8fHMJLBl3Ad0UMYvBKGO2btb2gZ2eZIKyjcftXlVx98XCLXX2YFV4DCSu70vPx/YoBqtkp
hOI24QUC8PUatVGmBmeRzhQ9Jvq3/EE4HqFHwuNLsUWqT+GEMsFnj+CkmeNOFBJEoc4RKca9Ly3F
iN75vF2P7QKQaKWv7zvCgpChpR9qdIsVLeRiZjXVmmy3IH/oYuYFn1wP7BuF6TRIkP93SuT3GzUK
l8qzrKkNuwchT7h2G15DxJFCpavgpOqemPfnCnZBjyd3e3dBZw6tqxE7NCJr3LO78f0TrYn7eNJC
EL4km3bTA/6GIqAtBRvWCY8BAv45WWBYZCn9XZ/eSiCxr3pymNx5uWxTTWxcOrkv5GNUKa+5BLoL
BxbcF9mnGvEhB2QU+F2eTjOlGr8/HPkFI4ubK6DeKVY+4bmu5if2ekKK2XNDnFmXyxYs6y2fkeyw
s9a6jw+MbEQo4RQrARmI9GZ/E7T4yBKi/lhAmU7cqxocyYHiJZ705AxglNHysbmRI/FqH0h2Js/j
BG6GTzKbaPdA5gduaqLhZLfogvy1h1tyjlNxGqW6jKpo2F/v8NLNzzySArVSzmPpBSZ2oSe9GXH6
osRmtAYmRCEH1B4TH2UT4g66EimE0FR1IJgXlBks3mC0Zh+f3G6WbrntINWI1dmkkeVy+ZBOKavR
i8KCt0C4+uD7MQNz2z8dFnzQlPsOlb0Dln4HI7NnNc5BkrVeT8nVHOdzTBgrktRKNANr1i3MKFem
Agbm4oMuEbfEqlVv+Imrcms6plchf1Pw/DBJo7eYPc74Ir7PV8fEqjcYLh4K7/qxP8R90CwOLDvo
g8AzBfrITsNNIe7m7pvSJ3J5Jn5+RwbK7RnyhrdZhpxEXm5A/mPA79kD7NA38QSii5lWr90rVMcq
42ejuCE/qOGxJbMgkJjtfPawpuUu42JXZ2zONhaF9Ym+CmLXJsoxOBeIXJzsRSBydwIET8F1c/Rg
4lUmuscLSc44ORaPuFhwdPHsl9NSkBfvA3pLRpjkuLpsNdaNd97iYy4C4UoE/7TsnonNCkeJFOeI
i7PFoXAPixHaAAwhS/3diHuQyIItwjE/8kiP7Um2vien5fUVi5n2VlzpkU1ujMUGaeJGTptEB2nL
agj5ZxzXfbk5Ss+F6hKQcyaEVfcHhljS9DttZVazTIpa2630xaVNcNMUWHnFYR+d2/oStsTqrA3/
HIwWt9Dku+Y+fs024qqSZglEwPT0CAdz0hD++p0KVS8Jyrx48ldPhOD1+Wa7eub178c3EyIFrfwX
VHhJUs9MXWvL0YvITSPjkvCiBpTxNDa3BwQZBNTNb2RyAs+z9re+pa+yO89gyC4rS9jqOGIeomYm
7gyyoYVRhrkiBEm1JyP41pA6DkZQMngYUjN5TBRMmjQrlD8ulyqpngm4XtwcUFKA02px9PonLlBI
T8gii+4+v5uo/EfUQJ54mgFzR+FjY74pb0qsp/MGfyDkRbqGtzl9qfD0D5egpzkSr/KrfCZWgOSY
ctuJeAGVU7Z7J3rjrWfGrdGBqpl3+YKMlcGzv6R+kz0dMcJRnT48Pd6KXffRUKVNVDpNNnYwUlys
hXXUEZXL6s2GKuIqGBlwJ9pOEV32V4f4Y5iad1Zce9bQ2kmwlhRPJiVGJFb2OfyBuIF7x+YpLMTS
1YDX4Fa8T3BQQdd9g+uwdCJtKhkYpc4hfs8Z2j4MBMdNs6nXwsx0+rzOigVc05yjihSzKn1DVKl3
tGc3sTSI0B0O5n4Po4dOr1ofHRYWzj68enJj4u9ejw5WSRytWXT9vBhuMbe44wakMtgiS6iupUCy
pY96jSYiKHbnD+VTJeFvf6LKZVwAVVOP4GnKPKX7+AKdeAXTV11AmNy7og7hsyD9OuWEXrralQSD
NrrEBFfRDeeghxo/vrIPhJvg5RRibMlhzd67g3NifyPRRX7meAPRIoWXKj6MVqDunuakiTwhP6Y0
k+ow4fqRTre9NjNyHtOcYnBS7rC6d4jMhrkMK0czRj3LJjUhKHfdE5zzaK0dYvuVxY4QLXkucQ1y
lxWmQIZ5Tdh21IMP2HSsvO8eUuErU2Ka45cXugZiuI+kcB9T3go0FaQakD5SAhBtxddt92YspCfj
KXuAxxN6mn5aAeMex5bZI+GgjQ3D62tHHH6QR+KskR0lY2ySQgHys+6cvjOVT5/WfrD9ZvDKae/o
AaJTtfXlmt1+IqZg/5YoJK/rlD2Egi3m+ROsLqM6gxglBc7xshNqYNG4DfHWeU3OxAn9Adk2rAUl
Wpnop4vQ7rwsucKPDuhl4IGQWvCAWhxT74k402lB0UU4R8/fXIoRdAx1SDkkOHputwsJi82K+wMx
k3DsZguca/B0g3t+YkldXr2ZuNB3ZkQ51KkZcMrYXGzy7eByWRn8vwmlq/+VllAHV5RZmVPsxD1b
LbjZWSzaWW7xs+t5e55l1gq1lnnxZTuS5Ei2QulB+FPCZQGHujg1R1v2ZNuDsq/wIKGGogqjJaZu
hHQF0QEJfblL1uImdZvE+tDYKzn4VVNWjvWwIWRVjD7dtAjZi2IGwlRbt8+EdvK8ChfY+kTW74vE
HAQ5k1SLk0ff5uIici+/E9n4OIo3StDIHj2O1gQAhNBdXsvNzUcIL9MDoDN4Xxl0IbCGTFLQhfSF
REqqL4Kjinn1zMl5WIrT++DBttlnl1Z4FC5blIHUE8jLY/BY2HSDvfQx5BXh2BUQEQd6+KyezGVB
L8XlVJgHpRc5zA8QRjnxw5QnVD6zjPCtY7T7jXlNEfqRn/EkLBSKrI6o4iHb+q940qM8ZVmRoS8p
AXqFi4KdydNiDb/h+TemNEXoRv7utcS//wG7GopDZdsFr3VxH74BEiBqzkaRSRaciDr5e6xM/eWr
KboF94F4BkvwT68m5drtUAJid4BaqFjwHWQr5HOQvygRsS1zzIC4G9i6zhF6tMVvP++vEGR6HP/z
HfyEIJeHUm2a0UO8A1mYRr73eQhF38Y+Se7b7O8/8Xehw//z/f7wegLW/+H7tStJOj1yPvHVr2Z9
UBHEZMYXUKPfaXB++0o/8TG5ahe5pvPJTpM7h+RHeEoQU9Bv/bsCSA1b0C9uGu5Mbs+RwG5/spGg
WOkuN2qikO16LaR7lU3NHIahDnkWPc7tV6jTRd/5qmcmo9Y38tVQRpAQYFUXjpvTbnvGPvquvQym
/wDcY+sjOzNdYNevhSaoloOMuFp9ZZqHcU9i+tk1Jf/yTvr4XhVde5cXMtJMl+K33cUt8DFQCGN5
jdt9fUgvD1zB5700YWBkZTYTkuBnqofw3CUTt8GmUyQEs4FivrcTIDMgK7ePD9vB4/TcB5dk9KXM
0Q31McDmlQPBx2VCFl4wrESmQDM41qt198AoFF/ECOGpLkGF8CoKC3iKaRPZN+V16XubAIP5A5I0
X42tWNojM/Eve4M3JNJLURq8jhapXwFSjok2pa7RUZ6jWmQu2DOu3uo++l5ikfP74BXpUp09iOUh
k4KDFnpxB9iH4N5DfAup6UmDetbiPzKequ3xSX67A2iC+0Au50+i9bLzdOzu7H3rIVEiMtI1RD4Z
DYHir6pb6Tn3bVb15s1SnXtKLxCIh3/eZEvRuHhzZlyF4MrZfGxusPFyYEpRDWvxhXnMuse5fy3j
4f3xJMbqO9w+VlWT4ZVDQFQ8geBToYjyQf7e/Z0WZuH21XVhxY2Sk/3hjphAM+++SKMMwRDnfGxS
HyAtyB08m9SGcVWMH6LeUeRW1OvLQfARxIkuR367KTc4QZOBbEqKjji93pPmGLKNgJZxB/PLExIc
jvOg79c7SaTsdEaCeEOqktzYtWV4HIgjKY8hoRlEaVzHgxj90NTeBM3OkH6sPePhWcpieKpfqK5D
+Qy7xLjcwLg56JlLSPm7/2fgVzktVwbfCmYat5mxWYWmU0wfAejY90BJ61acrn5H62i/Wtk0VTdt
kxrYETq8v640ZVfU2Wj4ViUqPjSh3z6R9H0iDZ3si5kN2UXH9JRlNpajM3ZzrCsYeO8hwRbebZOH
V3getlkp+l3N9uhXq/6P7+znPSbL8u5xRh1IUqc3zDI63EyIBB6fVZEAaMbiLQImr6BWOa1qfFvk
t0PscCbgBEZeHUStwplAh398zzbW5AZVNfhnt5+I2gtGRiGuBtbf1cD6LAtLfdXuiP6k/ungD/vf
WQGtXxrpdBtlIV149ghH4F+/7K40S/tc2prrSrsLJ6CgPc3bm3/syBAAezBR7lxO/vn0fDIfZArF
pUYamXAzD7SDGDa9E4eQYgWL7jFPw3rCkdUUDAx678xFEXl5zy6T7v6aDW+GSn8qmCQC3X7EUsXM
6yLwHD6r0L9wACM4PV3cLpxqzyuNFcl4z+b6tF0W8F14f8Y54iFOgb656AHiLafaiuYDtIzd+PWx
M3baxCDMKu7BZKLUflbOy070uWpAptVb6xZcLz24RA8MlZwSQLLpJUGhjTJo1bLESgvL0afKex+j
PIQ/Z6FviJZuXQl7CErIo8iXzlthRyonSmRTyrTPGpeKSbDrvpw3CIcqkgI6BJDykeMRETrhfXUO
78A6JQGwPNVEN7mWGP6wenT7y8uZnHgEa+o0lEqP49i+pCWnDRD7kqqQ+UhxHDus9y3FBtjfFvbk
vC9fz+FxKuAvZFO43jgnEyZ/hRHTl73HcUB20PY0orZ1NoRo3ftnYlmZ2ku6O+q5TuC7J6dTldAN
pIyTG+L14BEAvf25IpEGsRoZAYarZmouDs+ESkHxotJTSeQg04cZXI0xjrFxDAPtv2KTZFHe8kJC
WjeMCeskB9hR9ylaPAbQvXjbHdlBlwiRUATv13nnsJzKHBZnd3JMyeuN8g2xnHWorVF2U7UhvRye
+e4SrjT4k1OH6mFK3wbhJFcuXzo1Jyxp/MWbT9yVd5neAlEXOiSpJ444KX2d3MhIBxGDDVxx6tF2
I+YHNTwGtznhVzIP1yjQvxrm4Wx73bV4/wKLJ03j1qK0OMYy930XKKL3WMDXHlFJ8f3r4SLuJL9/
dId7Q/7KIHSMxNlbYNM2eY2kEvL0+gDVTjc9E44CfQXbtUf5TjYM5No8hYgjCJbFCUkWI2MfaBhL
ljbuwcXZTIoQiW9sc+Z/WCwYdyDi+GIhQzm16+s+nwu8dnBn4rSbrywrqAwPzBWnirU+3r0mxX67
KWBsyDKz5rryfGNvUY8rmZwsIz7TPkcFmRa1aBU3xM8AwEGacN45u5Y2QzuLHVDx68/vhOmoL1TH
OuwfbPtCTqiCH2YelQxEc/M/AWwpttCfNS2s6lVD5LI1oamQOsZDHkp6RFL3QzRb4sZyRlt1hGFB
RFVRgkyZ3Rcz1JVlNP28OwiZL1yAQwwL+FHvGxcVTY9zZKy92+/m7rhgmkfj/F4sh02evhiIeIkY
v42vZOIShI58EtOlW7xc38gZia5f6jsA9GiC+YBP+UmnYaJ7ROgonD1akvUrKpcxA/mQP/mW3Z/q
RfcRp3NtJjBJoShtEoGLg/4n2H898GyMLt8JwV7/MlrgwMSkJiKCQR1E7gms3CPGKtK86e/3nekh
vA4Aotf1R6bztABIjlCwjsYAm/7xrViI4Ot0Zcd96w4TICMzPvFOuUxc85USD9FJpGnhjntWI9LY
M2r51J1C7trEXNY7c6rP6+j0dd+VRkJ+DsMPUfaLHpoE050pMtXpiKD7W5huOAsylJq4N16sYkuw
PJR0+nJXkrxdK+cgz18gfapbAAt42Ggz1J3IaRa4Sg+IMSMiuKGSaaxZIHyd9fA6rIsT1MWNh/0P
qalz2TehOTVWl6/OP0eH6JLQxMPoiD2Ms76JeBE8zD9shApJTCJ4fvmswiD5HQuEdetr8IW/ZvDV
tfyiCXujUNHmbxUyJ+Q5WmwhNfS1Vb59f4SCJLlwAGZ6Qs1EcuTCpMcAp5WVIFfAGyQAgvXdxScw
kVbiTQBPRBbKlZzAGTaP47TYp6ljPPUhWor4GGjIw5nRSAbf1gu1fdJzTxre2rcRbscFIUTZx/mG
WiZgrdRiZZQwvBWHydlYnb5aciygE4EAlIWkxjZlDsfnZnaPbjdEoBzaSQxjfIS/2/QYzWjFEgnp
99XoNYcK66nQQPbKBSKPp6Xrwxgj8CCVpwMMxwJD2anH/28TsywlhDNLMGQ4dRJyCjtzrLGmhEQL
P4Cx1I39wkdjpay5ug3Q7kYVcZ/tIQApkixvAIXxz+ImZLfFgcv6cfq6njBkYvtzCHlc9OHtk91V
WVR7WXbUpUS/198fH4UU5+fTIy29ZNdppoaf4aeDlqm2RlsTCUE6chtBoYEfSUEb9L9DAX4RgUkj
8D9f5ycFi3W/aw+lYJwROz3NZmBOdiASq7XfqAatX2llfnylnxCAa34dmt7kE4nzcBUW8c4iS99w
rdesQwdg77RdG7WT40fP4ODauwaKpd9SuN5GjD6hmTSRJBQJCIUav8I/kH3KC+gvHLWz45ftK4kF
Kwu79Hr8EgluYs4l3Jq8vQBBeKwTv0A6V0Q47LwdI3dTvBqBG04nEDh6VcLzWibCCaOaEK50YHeX
bR8By//5jf+3FtWieiXVg6RUpGP4nhC0cjv+a4nt//5fx88/Pj7/OL79MXu7vnXd5x//8x+/e/sj
6o5vp48//g3ir+kvnx9/vLWfb39s1v8hhf8RPUX/40cp7i9f9x/CXNMgwQRJFtXU9GnKtgZU8Q9h
rvhXqj0CPkNjS66skPP+MxJFVxjcCXWV/2/54z8jUWjAlkmMwNjFKYq/9V+oulaFMPjHJ/j7K1NH
BmkhqINH31/Zj/iP0l0fGS6l1LPN+Y1cRjj7gaGmsYMSkYPQLzWLAoto8G0c7OPRrBCqsAbcgixO
JLyhgnLLLjwBU9IPXY8PpnsGzKXhgKSDd3X5WCODskluJM6DlmCkjTJSx1QhfIIJCQfv9cIpZGp2
kZJG19sw7rXYkDY36UnTN6M8lqHi8FyP2KLqNzNdHjylDrN0K8F8deW2sFfqVXF7wHD5hhXK/noU
1ColsGz3/L3tCQuCfzzd6ScOz+fXA4mTDro86Q5S8jGcNlWZDBzSArbZS+mYTEW4SWQYR+eM7p60
VRwB9M8ePasLHubyQnSFLE7pGcv5CFUKUZvHqMyjB2KFG0Oj+dFaEwLzmzNxptn7CKZ/Kn5PdRB+
FxGnclqS76iil3plJvc5/8H0rx5qciaEFMMxJQ7eYASYKWaw0Aj3KaQt/HouvVyNZ2vVbM7zFr0j
hneWBdjmSMLjgPqreLkbgTFMm1UFWoEvibMmCgeAfBXI2z0nMN2XQdh/u/VJ2tb01h6XlHdI0tjY
ZP34SMeL/VSxtobDvp3CdjTT+lktfBpxbcwS46tK8thlIy1uLwy/SBalj+bT4nVqF7dH9WSQe4VP
IBlNaY9LRfzs8FE1cd0GWuki4ENDKY0mujbnHDHwUVFuLe2XI0UjH/8I3/lvvXwJmP1fr1b/0VK2
hBng7ceVR/yVfyw0hvbvxKHp7EwjNKomK8Q/Fxrt3wmaQ+dPoI6uEkDKnvaPhUZSlX83iV6i455y
g+9l6D89AJLBAkXngWrJpiyzNBj2f2WpERvnP0cFXoj8bHyy8k+wj32+nKw8R1hmNmfXvhLq078M
1e03E8Jft+1//vSfIkbLtE2val6R4CBZSCro2jkcqvnRlneDYu1++MIXf77XH0N7fv0JqJ/9K5Zy
N6X+lmpHzvDSPT7U3eY06Puqezz9//14dogfV+Dy/3D2pb1x68q2v0iA5uFrj1J7dmwnzhfBTmKR
miVS469/Sz7vntthmuKFEWwEuxGQ4lDFYnHVWumopZNmIkItvR9liruWTjXE1NRQsZ3KBiAkg/JY
q8usK9K9w0maH2177oaIjIHeIi/o8VbxpiDrRni6AJsRt5sRobfZubdN1XxzqRlWXv2+Pk9/n1j/
s9R6sHR79lIx9LQwzWSBIJofrnXgnr9Zb1j23UJwaWDrctIDmT921MEbdwadlQ5pWXTYbde7kH27
ECeztGon3SXpHkhq3FOsTtu7wfT8tcaF9CXyeWU6axNqhjN24+e4uvS9fbfe9mX7QjnN35NeMZYU
mZ2lQIxwFKN0+h/PGn4YsQNShyAIduu9yFZAsOIKZQBV1zmAFXvOe06QFvc1xMyubiqGIelALCko
UZoe+GWDg9Uc0r2hO78sC3JB7egd1kfgLtb6r5vTfcGKu3quLXPQCVJQEF94AOQNf09IZYEZCBjK
RakVRc14g1/+ZChU3iLTtl9+BFEAau5ilM3i2rAZN786IEyQjcClGNqGoDgC2onvkaNbMI747z9/
Jvw/RPbAf6uhGuY/vw87JDp2p4f1IcnmTPAavPf41LY+3WcDNKctCAf4A96eG66YMln7grtIdD3T
0gRABZj6IeA9rsz9JvWncP3zJTtXrEfqfVIWpoMlT/HldjId/diCCqO9tWZtv96FxKp9wXE43LO7
dnLArp5bGxMhVGsZCp8ka1pwGHXjW3lVMTi7skH6vtZR/gpU0/p3B4tnuLRZBY9htkmX6BNOTXC7
7LxPgGqx+fmOvEhI7s2XGHCICYIMdPMYRbubl/f34mhs+DWI5O6rEyh3FrY26MAvwE+Q9SO9hkcu
YB58vKa9Pb+1m7ceaLnf0+bbm7E9DZs3f3N8fUbxwea63Jwerp8zZC7oDrlovKJQyNB8gGDndFvt
XqdNqAArCMUv/z0ufMFzjbaFk82GVzeP4PIBLRfBM/5dBtloILg3/3mXSD8B9gDObXtQFSyUFOBy
/qyKQNrvSE7JIUF8nt19rM+7bEsKbm4udNpQ24VKIaN4e5mvHbAAIocJWKw/8kxx1kh68YRwhfYs
Y3blZXtaN3ezxh9wyUz2ox08JlqnIjI0/87M/Hd6USD612ls53Y2Vj1DocgRRe+bp3SB2wDvCaJ9
AEvrzTfc4zYvKCj+4hEqvmi5ntmkhPJ0zzqb4fY1Pfi1c1xfGIm1ectUnoUWtUPSrvdmUI4VwzsE
v65jp24UyyFxc0vwfd52nxm8bmib73sPKPuktMFiUVIoW8xkUtiz5OzxBD9U2kPHCGthzv4Y9e6d
a903mRaO3cM04HLrKbqRzZLgk/KhnTyGauI9QGhx/GeEcOr69C8nygV35AnuKOO8MBIDOdo51ZOt
3dfZzuU6LqT6oeJ4RsgBRNqtdyUzDsErtIUPitTEQ006aR7NxnztjKK/JVbQ7fhY5af1XmQzJRh6
HrhtnwYoqeqaealvGo880SzFhlrs+MJsiYoFXjM0g5uXqG01e29LPPpgOcahpul92zePKAVPd6yu
ACPwNUVgLxnOZ8xzZh6x68ajl5o5Aie8wFnFq61BzmF9qiQL4gpRRlw2lGL26T4xyI2mQyhbT4D2
nTTUKXgDHxXdSKzwk431bAhZPhG7ZYgG7Lcpg0r8rrXv1wcga1mw79w3uW6VnOwzn90b3jjvvYHc
1lrJ9l/rYFmVs09HrO01s4VPX8iNNhSUqzWtPxixX9bbNyTuwxXsWm/9efQDjKAD8ee4e7l5ekw2
eN/Y/Ppebz70zZsioJRtI8HMwcxc1cwAWLIdvPT3TDqQgaRmEK0PQ9a6YNlVqqfj5BtQ/8xqQMFn
lEDk2RR8W29dtk0Fiy4t3228EqFeMqbHDNVV5aj/Tnz6mMfNYb0LyUZCtuXvdc5trW0Z7rcpGR6Z
Fx8GE7q3zHlbb14ygk/M3Nk2Gos2ybwRMG3H4Tee/9z6NzkUldg43qx3IFkAR7DkxvUZGwcLAbfr
Zj+berITvHo5tcLOZN+//H72/SWfUy0nuI4gGN4VY/0zHfSwaQEOg5Tx10YgmHLVeyTvGaaIeSBb
aQsTTDMFKuO/1voyb2cDSKqhHLJm4TVt0t0whtysFB5CYsCOYMCuBQBnMNtggs3YdyAi700Se9uM
OfYJ9K3pw+iRF83WFXdp2ToLZlw1bu+1A2apQmmePYESplbsINkSCyZsxu08lF6V750Gr6ydrV3P
VQu16LYHJ7Vm/FhfB1kvgim3UxwMTYB1mDv/sWeQKdavi/YH6bQ/6x1IDNkWDNnzKl4TjnwhQa2t
r4FlCZUHbq/YRpLPt5dNcLaN8mrqjETHYpt5Xu14r3OUI4LGoffGpz7nCm9hLHvnQpRhC9bM4yA2
ikBH6W6GGm+tD30LpI0j3oYM+7mk7LEYjfemmOFBBnY3F+RgePlVZacKTg3JLrMFcx9JUrDat0mk
UX9ToXCqaL6vL4+sZcHKY2MaGlK7JGqy+SboUdVckp/rTctWXjDxuGZ8djmabodvabIDiAPsletN
y75asHG/SbOaLvNhE3cTsDfNPaw3LPtmwZzJEPjD5DskcjWGR6qA/Kka/2YcVShLWfuCUXPTbuaR
txT02+UhzY0dfoh0hEnrny8zB8GaqVWnvEF5eFTGUV2lodPg6TDuClCfK/zFsuMvWIIlmLNtWUTT
9IZG3ugecC88TjWgyl65jyvIUvbF0/pAJE58eSg+t+uy0nLD6DuQBIKBe+reff7KWwtC4VcWeza8
l/VeBJKV/97bLcGuO26MA6t0GrWVfjVnxcHu7nzrpoPcIh71DO3a0FAAXNybYE1jbb4zjCdvzkAj
OR1nAxwH0+tAI+Lua1CkGYAzT06xAZXlxjUVcZwhm2/B8oc4Bz1mbdBoUY4GRvXGfPnkwNmBghwY
7+2CAUZ1AlDVx/U5kXW47Nwzj1qZ44zne41GKRILMwrftRy1xgZUNKp9YVTb9V4kdmAJvkE3Jtq6
DUkjwgDiyX+Wcb81KsUQhCKL/11WwT3MpWfwNs3TyJ9RmW8TsLc4GwcMoAOYZ/xgT1D0XGlPha9K
x8iGI7gNRnVmTC06LAvoHZnZhrfvXvltfa4W07pkcoLPsBHIt/iHaTS0DWgv6a6DRFtx14MFIi8M
wN6fXVsxcxL/YQn+gxRBp+kmumqMUw8agqIFTxQYlHxttz4Wye4ShR8dlgesbtBBC9iEjkJOoIXH
FnWJ5D51v3+tD8F3tJ2RJfrQpBF3of+XAarB7hng21aNhwaUdq/3IllycxnhmZ1MmeMwtwhQKKMB
t58tnATWETiG9dYlB5wpmH3pZ7jaUi+NqHVq2f1gPn+t3WU0Z1/dVlpsxrOLrzY/KAgkucKeJf76
08GetTtXg10b3Adpaol6nu7WLr/x9EeQLDRB3r7P9l/7fMGwiyopjdnB5zfA21Kfb7xMsTFlyylY
8ATw0cgIltNzn2NwGDBgeR09XP9sWeOCBZfmnFR0wOxo8Ha0OLktXsWoYqvIvN1nUvps7h0N4fvo
J1mUjOZLBR4Pd/K2Fg1Q15AeY5ts8sYCIz34hVX1cpLdaQhBgO8nfmlosxbG2jVIYKdcETHKTrvP
pMzZUFrm4X0qRsPltf6y8IT8h7HBR5049HbwStKiQoeitmF9XT4/+IJr/fyOs/5mrUnM0UKJ9fDA
8RLJn4yQvxen4hjgrdEC9wJ4dQGrRN19vKUK9yQxFZHu2utb7rFG00LXfIqLxxTgWX3xTh0otB5m
8nt9aBJPbgiGPlWe21k1SaK2fM3Ga05uC0BxHV8xc7Lml51xNnGcWF3LkJuMdG0PbjLNenPi77X5
tfD+8xp21nrqWJru5Gi9tt6Je5XqqqyDxBA/62vPGtYqLSNDStEwVIyMnylY3FJVxkc2JaKRz53b
uTpmvDGfePDA6LNVHrxcEQjKWhdOZi2peJm2CxlA/aQNv2l69MFN1aIqZ32/fG6/C6awIKbOV3TG
9dya7S6BXjbIIu5BurTU2YNK8dACtb9BaAzuiIXjSNHf4lgv9Sec0rMRuHrZoz8UFx/Yw0Lg8Qty
2Ogl1J5Uap6f2/1SL8IpXZhdP5UG+B0gM+sevQM9kR1KQPHGWIbGgx4AKp4D0awxhV1IO1zW72yH
pX7stTX/nMb2euFibwAL9a/BIXC9kAGUKMZRwc6NxdguDU6wcc/WeMxGhik8DagRmwDBXthogj1U
jitIHRygLXxsVA9eC6zuYneCzUODglvUwVyax0UINTmxg7sBAPS46PQodoVkm+vCAc+9Pm6Yhz4w
IOiU/UTZEGTNtn7UQSCDXdsBFJP164VmS9GhbBsK5z5gBWAp1dHhfMd3bcSO8W5RCwKU5LBwfK/3
InE7IupvbFCbmFFsCvCLtd4T+M2zXgVfkOWmdMEzOHEfTFrcgMIElcFLiTPAutbtQkG0MGWDQ7Mt
VatzcbJMIJr+3txt02Rd6YxJtFRcJyGYP7fku3Wc98VB22mKXNflfYZeBM9g+3lC62FaBkQfUcgE
NUbvCC4VlFEr5XMvmg76EPxC7QSOWfoYCcRyULsAvBHw29k2/0hfoPl4KNCXSgLz4uKjK8EjVDre
o/VlOIN23ULGJkfxu+qgvBzAoHHBBSzejRY9xoHKTfNDQwFPAdK1hZHK3vi/ylv/gAKYRZPKPwBo
sfdUa3TRTtGv6AvqvE35shNAbQmaTjBDgZLZj9hrcAORhasZWmYLH67/lTdXdCe4BfBoa14XwEoN
DkeHHKjfHNdN87L5oGnBAcSdE9dzFWghovMfCxX2JkPhW3Bk3xbNnPVOZLtNCA3ixvAMs/OSyPIX
hDk9OB5VxAUCNcj/z3Xg+wXzT2jX640RwyuDaWGpP/2mbSsNZTP2wfpTg2xlfQiyfkTQoE7rsrIr
9FN8LPqtYIjbub+rH9AGR4RM9Y2im2VF/znTzEBEDpbcqynN/STywbBp7nOQRkGgowNJoH3QQUU3
vio6uniaoSPBA+jEy+eyxXjmAEAvdoSuyE3wMO0K8PmojrOlrUuDEUw/yIe8rhMdGqvFR0/3On+d
jScblWrT4/ooJL5FhPXRkticthmJiAdm1Yfc+4Gy5vWmJXtWhPPNDQAuutOSKPXeGVJmuooCRdaw
YMsZIHx+b6JhK302UdvNFB8s84W+YMnQkhxdNqLhNtjgMgWfBAqTrXEV7NsaFWYLHRiYOgcwYeBa
h1BWdbrLBiRYd2rUhPm8wiJYZDv5b16msG3Z6gqmnXcVROibkiCF+UHA8OV7oQGW6fX1vRw9moGI
jJt8vaWpxzFdOw7yNfATH1CFdAW2Mv8bioKuMoj+qu68kikS8XHcIm09Tj2mqATXLQj2UtUwZC0L
Zuw1RZr26YCWg3fbex644goqOxdEFFzsAWnimvhkoFgXKrMjGNhRq87A1/gAnjpE1qpqS9kQhDM8
76zYzG0sc2m9l9aTRn+tr7Cs3eX3s6tI0o0EWxOutKsMMBX6P3KALL/WtGDD+kRin6ZwnlO+FLx3
2mvcaYqTRvbZghlzcyK88PDZRYs0HDIjoypqkQQtnmCofVWVU4JMWZT6EBAwQKDdhH1yaED/vD4t
EoP1BIMti64c/OWMLKfbFPyBCcTBXMWUyzakiHTrC6+vWh7gZGwOn1fZfbGN3b0zgoQFZdEHUJvR
/fo4JBMlQtycojG0KrWTSBs10CPakz1Cr9FD/X7G3e+cx5oq4Sc5hcXnxKwx9aZyc7yHPvBrJ9RA
GLmUztUAQquCL8miiE+JQTI3HbcKPCWaLx4IUHtw3tuq71825YUTXnxA5NQIeOOh8YVyfqF/AyUi
KAVAJbgnDyoqr+Xic6kTIYxwNFRh90BJR6jcAAn3be6dAhMUuIMJDeidRhQuT2J4luCHrGz029KM
aUSrD9ZEcaw4mGWfL/ghvHd3UI4koMdj0JyPP4IG2h1JOOog07LBb2I5ivNSNgDBK8XUneyyq9Oo
y8HF76DSVVe9FEuaFoGZactTXqGgJfLAHuqSn1mzWzc1qVkLi5uWrEz4bAFxAFKIW3COgQY6uwb9
Q/UjOJIrdQQvWQaRza9JBoaYLsAxAwLtSfvWuld+f+No0Mj2rzzru2I8EotwhdU2fR/aGqg3QV5v
Ue1ZboX2Ey6jGxfxO3R2v9iNsNYpdeyEFAWilx/eXRtBfi3KobMG2ktAgQ/G/Xo3Et/xyZV1doSS
kRWla+QkKpKDGYeM7oFeXm/6cqYQpe/CacQrm1GTIcAwH6AHAYnmI8jCMweULG/JFpdPKH9O+kZ1
35GNRDiaNHsgnkEZRqJ1xd6bS2jGZ0N17B8Uw5FYiAjY1CleREevIZH+AML8OloyUfV7fcXzRUh9
YT5ON9MXfboI3+zbhpgTAIqR47+1E7TsQK/KM0WyQTJVInRzZkXjOJTQKNGjevgw59vCelufJVnT
grFrKHgAnCPBcVfdZ9U11F615LTetGz+ly7Ptqrr5XZt2QDmmLEb6rx8QsrhsN60zEc5gk27bsrb
pMZWRUFoA66xJUvqXns/F11ypMogTrjekWx6BKOGoJbtDuNIon6CpI0G5ZMrWqqKyC6/cJhI8P09
QxAU9dq0/BxF9tZGAPa4W7KLl3Fgi3YRHjlqaJID9rI+muUKcuHYdgQDt/wcFSioRYlmzkAw54Hv
uipQN8j9m6JOQq3wFBGzbNoE2+YeMR1UCJBoit0uAvoFXEK6ax1r2xoUR+uyQS+MRURxdh0FBqmt
SUTzeNPNp9r+gWQD6RQoWskIRBin1ptFRSrAvSz/Lo+fWvaepYqmP5/BL336sjxnhjHMVV52HtqG
SCnyo9BwiHfGVX/VozqU/QD9+EJVBaZ0qFFOj4sA5Prqy+7X/2A2M5BTcVIBH9aCsDSBGoZz8N6z
o3eTsHBxiP+HvmTzt/x+Nkba127QJCWFgUJiFsE6ksB0b75CtmALFlUovVrg0mu+BBMyYZV/d+cs
T+Z1zdGddW3a90V9l8w3hdJQJZGKyKNkdzler3E6RmBZpIuYvXlyIHeDysQf0OJtdumL+RscVeBN
DyGcqwhcZDtc8A55XyZF6QGZqS1vTgOUwG75fDeUX7NRke+T+ISSWQOw1LIYKnBremfX2VUz5e9f
3G6CE2BBHae9kdKo+QBDH2jhwEDVh8M9pHYXnbsMygEqUcnLNTJmYAlzRft0sjW9yiKfQWfcO0ya
1/+GvKSp7Uff9msoN/M0D6CtZYPM1aKsfWF4eDfmTeXnqJne+k3pxMcgqOeto9U+AHNuYbDpUFQz
p3fzNBnPQzeAeiXxO0txvZEssCW4Y4Buh7nr6irKhp8NVBmcBlxqwER0YCNeXwOJFYroOd90pklL
pjpyAJtDdRJYtTex97je+GWYDyhKgr+NLjFLp+mIXiMsgdLzrQlC4vxXAyr1FC9KrP8xVLeWpiqb
lT3CfSrcn3uUlgJ+lvQNsoMQG37tcOLj7RJsgmF20FVhnMTQRQzdYNDBAX1IGtnNrzG5n8ZTA1nM
/jWfoQPTv65PnGRVRChdnAcj4QY6MRkYBLI7gz9P/Gm9bVlkZAqON6NTktguGm/qLWCAEYirT1AS
2mZ4qIa43KLevN6TbBSCy2WVU9O20xZk5oMGsgPYlblfb3pp4sIBaQpRV1bMNE8JxOBdyzpOzbSt
rD/rLUtM7pNg/mwT2c5UWi2Fn6iKPy6yeXVxHCEj4PSKL5dOv2DThqXHbp0MeTScQOi9h8wnOBgd
IB8WysoYtLLr47iMS4PtCc6Va2WbUq0CPgCXWn7vnhYVLkjZQX5mO5+cjxR4kof6CGUGRbZPEjuK
CLuUpfPkF5CXs6bbAuWloCcA/2m3GTswcYHUc31ckvUR4Xa5V/mZF5ttpDvJrgBSpO675xrSFj1R
pS0Fwuv/vk+KEDsUOc4GeCGggueD7eU+9XwzAdhHoy7btUY+glB34DTu97zoULmzLS2zn69ZrJtT
uXEHA9RCm8bWDPItzWanPLQGK4YSnGOpQ8qD3RcmhQCgx4eguqpHt3Stm7IdgW31dTL3YBrPG2OI
tx5wX54TBVNbDM2uT4sR+dkRJTz5C0DiI3CkZR9rUFis/RTlDWBUzII6c/clqviot6Og4uiKG0TU
1hEkUXrV3DdNENfxF1diWaEzS6G0SoeKJjyi3TPnYW5B8zC7HkfF5VDiPUQ0YGF1ntF0DJcD/wZk
0Py+4yoTlO1UwTG5fNALI5+7yIK25cIIvM3viqN9714XUfnI94sSmfsOsSqVLcrGIrirLnVKRuKx
g/6LubWRYIrTjXk/3EMTGRyrUKa64xp0TdctRDY68+918WfT7idz6qLRam7TLriatO7g+OCORRkb
mKoU6yN7Xf88hs/Wv2x5nGWO2UVseWqqEevSI2pef4GjHqwbqrlbQoULnv4ztDjrRZ/cpLUGowPp
8fTc9QOIkmPQlEPopvGi2rSus84+eo4KsyhZqX8ghfNUtQ5NekDkf/K82U6Qh2g7prhgyVpfgoqz
wbgdL8qg7vpIAzd4ECe7sbl1IWu0vvCSqdKXDXHW+qzbHQBvTh/pQ/xISysK/Bb3RlOPaBbsEs38
sLi5c9zyK9We5if95Xl/U5bUqCtEf44XZm1xyOGN3eSVffXOpi/TeDYgM477gs5WH8Fgk40zzuBX
qqufzai/FxV9XJ81yYGiC87AKDqj8gOMoh+qXRFAqQqSQ/XtSF/W25eFpSI+MAGO3id5MkRJlr+N
nDzmQc13Vtx+JNT7nsYAdE7JS2pNb+BHaQGy138pepZ4Al3wBFM1lho3gz7CAwC7ba/rQ3UDTnH2
q9+PbxAQWbSjPmHi08ZQRK6y2RSim8Z0czuvtT4awce2mW1ETjbUh2MXpNdtrkT+ygxJCG4mlxC7
HDAy0GQgSCsjqLyEOUiok43/u9/WL+4hPYHBWSkQf3kq/X9ghHU+aswlWMSPHHTgd2zempDxqo7l
VWHsOGpGkMRfdLDKI1GY1+UY1xcxhaysjIYF2Ddj+WqwP47qSfny3PkijrDPRtZNBoaSjt1tPo7X
tVPdVKPKnmSfLYQFTPNYNY8u9JjBDJbFvwNbBbSStSy4A70OCHfgE6JmeHb4G61VJ5lsRgQXUDdJ
l5Icm7bNFwny3aIXBd2a91gHNSp400skorL3XoXol3gEX4QGMtIF6ZyXw6cQwoJKnu6845LSSyBS
sG77l6+p4Af923UmWVkT2qALnZnbyoDqAJJsMzJQHQg8ZzgCpnh5kC2KYPCt3qYsSXKMpQhuZ6AT
gljFk3PZl/giTDCfExL0ZQYDAJWgmZooHQi2bZttMtXKSz5eBAja7UBzjeLjfT//wYL0voAo+PoC
SPaUCAos4PGI0aag6SzYziGg/ifeR+J/DUXni1BAt8iQOEnx5UnDbpl5arrgpc7ev/btggnbM8lI
aWPiSWCD/8DbzOVVqorrJY+IvggATD1Xa4ZhROsWRWmjOcZ+vMkyOn8vQIT5ZHl1qoc1B8+fA2GT
HropVOuSUzulzUOXe9MttZGH3DgQfnY0X1VFL9sKy+9nsUY5g84mJxUMpn+OA6jRE6oI+iQ3ft8X
ov9ep+nQGAV22TNkqKCbu8C29ai4BmL//4DclO04weRdwzUIQ24qYlA6m04aNK46KCmvbwmJLYpk
fMY0ln5e1TDzxtm0LrRhMmjal3BaqbFb70L2/cKZrlk+K4mOFaBUJ6c249n3vgKd9lzZ5eFLXYj4
wZnldDDA4hKNwGi5ibdJ0jc3VZzXku8XAYNZ5VquE3sNNL6KeGM5GmC5Hu77gz4SxffLTg6RQw+5
2llnGbysffQ/FqRCsLe/1TkEtvRwthSuS4JK/Y821ZktDEOTF77toHIbElrGN/eo76dna9ccvX0O
DXLkwiFNdpyuU2haKjPREgMUafZ0qnuTZWtN2NW/ag7R8SpaX/TL1yL/H3K9KbfbskXDbQm1JwP3
7QziMhOEwoKbyWcQvrtGcb1iE0tuxb6oXDjNk6c3A1aI55+34upZg62D+XMJEJNyo3qrkwSkIuVe
EXgWhw1CvFUb77rYHTYTca5jDRSsQ4XnOoXdy1ZFON41ozbMYdlwHgomGvZUGG/rqyL7fsHaKz62
Tmmg4cp4taHW3L16hr3ps6MO1PB6F7K1EOGHrjtQcEtxFrYolJ13C3GoH2XXS1luclDV60m2lwg8
HBvsXG1AJyaUTdingspSEKgC0kkHsUzgmTE2fWPURYz2h5N7giwz1BwTaCHN+0XITFUdLfFdIrte
UDUDmZDMDO04h+jQEJapfzvalWKxZc0vv5+NwdNoYettDV1jp99waCDmjr7ltsoWJIeTiN+auiyz
eh1ij9QpQ/D3QEtJY9/HbjrFbBoUliAbg3CKz70REDpgDD5BsSlx7zXbuXPGryWefBG2pWcF04kO
2fl+OhBIRBUgPW59FYepxIxF4JY9WT4ZXDzixxAa2Mx9/dRPhcK/SizZFSw5sPFO3E2LJ4q/xwbI
iNl7P0NfuTE2c0oUtiwZgAjVyq1AQy0VacMYMHzdbO817n1bdxOypoWkHOsqlrQoSQnN+qWuIHk1
/l5vWLJjRFAW8K6VSwcTE+NezdYb6R7bLxqUs1jCmUE19uSO1DXasLFQMEJ+pdX9RF6/9tmCsZZZ
VvfQp2hDOpdhbzq7rNHuKBR015uXTffy+9mnJ6ZmZ22st6DPQ7rtj9t9dYsIBpqa5QDlZUy33i9C
lu+lrsgPyNbR/PuLJ6elHUSK29BJHkdAVJJfUF9ZnwxZ08LxmusWzVpjbsPW+tU0B218bFSP7xKn
6AhmOadZnCcBlrGzT03LN4V/jSAe+jSVYiElkApfBFgRlpuEcZ2hDDE+gvs+jly6SPEgCTdupx0o
/0KHHnttQ47a70LxuiGZMRF2ZaRJMAHYBU8GhT5aZmEBVRJSTYogXrI7Rda8NE49Da4eusEcT3Qo
AtqO2RAoZkyyJCK8yiVM6zMPjdeOv7fy+WiYp8I5QXXoS7vJFix3hBSVy30XoYKdnHpS3PKg3OVg
zl9vXhaKiBiqbBxG02+X9kFP9Wspn+Wh20CGkO9J2N5AFm+9I9k8CZbMuZvXQeWwUPOijICNIHk1
G33PkbL+WgeCRUNgZ6Jx3WIg8X6antIBKGZyjEslFGVp6N9XK1+ETllpb8c2zREsfJaEQkQOwnqL
+kO2U1eES3J8tmDhYzoWQz4XDFpa+dFMHqrupqLFVnO77djQXZ5lh/XpkticWPHCOJ+MvEJH3fg8
dU/G8Ey7P+tNS5ZarHTJkMGxDDNloet/C9huLn7P5Z46CmuWfbgQOwdTnlopm1iogx6p8F+KCaqo
39e/XNb2MqKzc8xNy6LO6hmb1H704d9Y5Hb3601L8J++WNbiz7MZ+znaph91t6W3804Do8RSIg/B
zwfU/tcbG/jfJrKv2yPeWhW+VeL8RIa7tig0RxvQrQ0673rChcPLw/UhSaCl/8jUmQ2jKKZE2/yQ
FGCtKPbFUb9fdFwhkwutZEhJqIYhgb74ItavYGapGxR9dSeo06FS1IaE9XgFVoar5Bo58OABGPAd
xSVQhcSUJWb+QeqhpLNrynHRmwczw1KTX4fOz0XxEVrGCrcoWx7B3itesMKrcd66Ggo8E10LmW58
bTeLSD0I9fhxZgRYHgbVG2QTmqncJ/HT+up/oqcu+EMRmlcOcUGrOeHhIuBdjTsPPIAL7Qv2s3Hq
rr3juLVugqOzbSHpbN4Mm/5GxQIgsVMRsJdpOevitOY4dK8rDoSjfnTyZr8+MMmSiEA92mi5n1Zo
3Iifiwkyt3qgWGzZYSvC9Ky2C7QavDwhmMUiGxg9VM8dl2eipdpfhWaUff/y+5kTS3Ximqmd8ZAW
+jWIzHZtHyt8r6xp4RBnlR8XLRQzQjNtf2pc/1G0Kppv2ZIKx3eXNXnixR2UyPv2MMe4RziPjYqb
TnIimWJIro0z9DvReEXriM35RrO8I9Gmfcnzp/VdIzm4RWjekDranGtlH46QcwT6djeD8SSrIcJs
ko3tIb+q3Eayo0RE5Rlj0MVl0vRhVeS3be1vvGTY1eDXISbEtJLp0FF/x71810ICFzrnlXPKmb6b
XX1He+2uHPjG4drOBy6YQaxbc1Sms5zBF1zCP0A+w8+4BWbwMJjLx74mu8pxr+r03nZ+GYWK802y
U0Qkn1cnSzcYfc5+zOXPEuknOipOackqiqR4pLO6zGnR9jTMN9BIjOa8+57y32YK+l/rhrBSEa1K
qoB8EQpXGgCmg64Vo0ChxAEqZBwUXWSXbaE/7G4glZ7cI2iCtmfyvr5BZVe7z1P8zC8MbpclJM56
ZE6HfQth1r1+0/wsoO0e1mESjR/GNoWSMRCeSbZV4YVlL4OfD2hnvVZOkne0aHiYvJin+MSOE/C3
0LQyDpD2jiCjfJX/mMghVmQlpaMU/Ig19qhwMNEf2y9sStMb21ZbfqW/AqyJJ46lInoKR22jvabP
rfbV1RQcTAxeJX1hVAz7Q/XSvVlh5m6LbYmga6NH6HPLj9k3i++oYjElDk1E0Jlxpfs20HqhQa+7
+rpLtc3s7EDvpBiQxNGLkLkMANMOSjY81PP7uL0bUxV7m6zhxfDOtkNQToDzsxRZ4xJ8k+TZqQ/r
21uSsheBcnpKisEukMpFAiPY+R79Ns360WvqR+Qyi+3QRJNTXuHBUxElSFZAX34/GwgHLG82oF4T
MpI1e4h7WZusaoAVQnECRGcU0busl8UHnvVSQ6calP4I4eoK0Cs/IQ8BIfnBSswoa1RHr8TpiWi5
KYVaTr0EctRj9zqLfwz2U1EUYTzk+6orXkpV6YvEc4uoOQ33tjqz4zmc4fR0Huzn6sqxlJyHSxRy
4fQRoXFZm+FJgjR6OP7Kn6pkY4ULUwrehrwdpPAQhKryVTKnJhLpTQlDkVFe63iyjY8U1WF78q1H
RRjkSV+8jykCAO9xVD3dSg5VkVgvn7mvo6xKD9N2AI0qoouaHgwDgvb8tS++lsL1RDDcYKbuPA9G
E7r9HS9/V6mqjO7yFoai599buNLoMA0Jnmr73AeLO3WSDSSkXmazeSqpq8iSXd7Cnoh/I/lU8oHl
bViP+otHi5C0GggSzAmnm189JQn9GWTDw7qrkY1IMH2tpQ6ZAjwuWPqjZxr7vq13Vvtc5LGiVvSy
k/RENr0hgHOvprQNx9GImJt/yzpNxVgg+/ilzzOPUsb5hGx90YZZdTRAztw3qNyqQQc47dZn57KR
eyIQDsyjrQOEVxsWkA3zR73ZuC5H6adKkkE2OcIBn5bEmryqwqtRpf0/zq6kSU5eCf4iIgAJBFeg
obtn9ywe+0LYY1vs+/7rX+LvMtYbtSLm1tEHCUlVJamUlWl4lda9Lm32+LlvF7bx1hzBxmh33TGr
y2O/AU3r6OGsBgnu3/j/EYqJ6Dc70WPHrXq8HkX1bXnID0lQ+j1oc6bbMmQKX5AcgZiIgFs27gzV
il5Ag34ED1/sVd+s610ZdIFOLRhb6qA6j/fDd/OrSq1BUhXIRGgcMRYIr87NPrLydoxQYHVuTxle
s8fj5aWR9rCHx3eGS5KymFMLT0GVaw9fpyUf8QtqhxrOe57F5jgCo//30tBm6Jyu83LFEmUIljiN
I3j8Wq3FqBnoe6PaTZz3BPbc+PY24lEqVdW/SfJNTATRWY4Wg8Tf6o6z3d+6VX3IjC7xkA96mDo7
dHsQw3bZt4FbAd4bHD+ZwZGmmFzZAIWoQGistSZwNEcAocFiEmSB+bxvnvrdLmg8VihOB49mqMp6
STZQJsLnyolmBuuSODJAd4vnzgSXn/Q5vqZBmnq75Gtx5gFT7aCSRCVKu/61HTtpaLehWifSz+6r
/VKESQCSk2r1bFCrJ1fVA3ZTXQGelUADmQirm1a7sHmZxVHd3Ke43PTIhGqRwUMbpHl1/N0gryuA
rxwkNGWBB/ZvijX8+JzAHCGVSHkcZ+6Kfo219Y0FWQdkHoq4guDE7Nu7wEV5m8dfGSiu+JcEJZb1
eTD/6HbEncdZWaIoCf8iHM8eysTuaRpHkNcGE1Xvb8iIeEl9rI7OHTmUj2yJjAbPh5dH/TeF80FI
FRF6Ft0Ibw305/LpG3HogSabb6zJr9lODyge9tg2R/3apt6crdGim75GNC9N3dcWJ/Y+CVizRtW0
HcZSux7G4tB3Y1AAy6K4ScnmQwhbiM446Vg6jomolKD281w+9Eo0lOTYI5IDtnXv5svagW8Z9Elt
3/nJ9ob0pd+Z3yq8PPPflyf57/vyR5O8D+5d7O3rDtnWxoijxXrRSKRtbyzPo7ozPLqBXde+1viP
dD3vd7qag5sD3hQDwLji5j0l52WDhNVaegs1/ZJctQ6SHPqfDOI3MY7mDrmvoNTdZiB1R/llO4db
Tn3WhODJO9Hmbdj6gEzRmO1C4afYfJ607w1ohrP52Zifqu1+W3p/KLi/Jj/zmBzaKvNAbYMvUz1d
ypZQCI44gJlT3tpYQud1LL8k8/PoqPJAsraFjOq62NxuNZAQjC3kH+NJs3zSNPF3p1sdRQ3v37r/
j1ZPiH5gMTQaVG+gjxyMgPdZG6zDbesETs+91A4Zh9x1gTWJ19u2cb1iDHd6z376WqOWZLvLwXZe
6os3xt8mdhqKQ2H/JPwqtb/n7q01nwZgbtFa6yoCmSS9yUR+RLZtTV9kDPNdGlHpQvGpiJrtkXRA
ypkPhHx3jfQmb59ca/RqdjfCnqr2Nmm/99pTFz9Orhas5Z8qfrls/TInE+JqvWV0YCbXogwZ3TFe
vHU5TlNxbNc/evXSgkb5cj8SUxCRjR2Ji4Y7hRbRtvmtZZZxTtv6D9CsmqIDySYvohohaUJSrW01
aE+1pj9tzp+egUanpCgIiGfF9ifrRIh3G2oMxobUWjQ7t6b+HQpInjZ+mU1Ffk82SXu37yJRbtYm
5NjQ/JqbHknumuJxUS207JggUtPl1B7yNZ5B6PJAz+mxjQoAjjzEkv2JpvP5o3WvPFJKdmsR38hH
w54tSMxEY2UHxDIP7WB+aQv3mDFgKVHF8vuyVUkHJUSY0soTWysmLAiEhNNj/ZA8gr1G63zmTwc7
TM6TdlRVCkpeaUFM++/yVG3e6lzrtci5AR37dX7cXwTx8thczeHOhlC+gVITjAgqoK60Q/HGliy5
Xhc4Xw2B7ucbeJWy0A4gFWdafny9cyuZAQiOxrD96T5dnlGZCQrxIMtTV6M1usyh4jF/B+xnHhSL
JXEeEREJ2pmco0Rei6yqiWhpH7uNHPlW+xmE/y5/vSSaiZR1Qzr39thRLSIs9pzkXk8ey/xnwnvP
Jtd2p8hbSp43mIiT7BmEdYce3VT8UAEM8GcDGRSY+K5Qez0WfvFDg0s1Podm4OVxyexchE8m5dRs
yT4w4468xR3wAekBPEAPCziIXnZ+uPmoqsaXWIC1//8uCE1jRZPC1WHly1OmEy9ZTqgPUNzFXDTy
wW4tktxNTVW4bCRa1PXjsSfxE26ZK5Bl0w8351/ovNSei1qdcV4Ol2dOZnRCgAD1LWg2GtizXZxN
lPrrd9s0nI10UBzRJQkbke9uKiqQwuloH0X4XkYcb1PBdSTv6UykttOppVdjgrmaQiPcXR+PPNQD
w/oBtOq/lDxTu2d/tCSCx7Mupy1Ib+CWLYqjpm9ui5PQt94IObJbmvEw1KOXZJ90HRGC2Zcj76mO
3uKb7dqJtoBfsavWBxUDRJDM0tevdeRVVA90ktURsZcFtqEm3WKsvva1KR6aRBElZe0K54Cu3eql
RD4jAseVr5tfR4h3X7ZXWcvCEWDN5kFjAJlFtlGGLneeS81VRRFZ24Jn40EW178as9GPX4oJx2Oi
yq9LYoaIs0xHh3T61vHjjsJ2xjaq8iFo8vJzTkwFJ+YE7CfZOvAjH0kWJDNZIfBXdQ8T18uoqHtV
7ZAsDUeFHZ65Pe6a28iPqFsb/LqOs/ukhzxr4Y550LHE8LqJ07POWRpWtLbvCaA0qgJc2fIIuz0f
u3rRAO1H5j2NAFQ+r06juHXImhZ83NDBi5d2C/igY9Mb3RwjMB8uG6xk6UWopdHU+ljbMCqTr16x
fsmM1xgSOZ9rfN/n3+1FK1nbASgyfhzS9CWmVjRMxRcjrRXHeVk2S2QWL1FCP1hrwXddmjsTKWv7
vrkyovw0nopz8twr8PiS4zARnFpnRQfB9Ap0pGBEnd+ofhpMjjK+30ZHPzlTgm9XTuuuJEaJq7lY
vr28Im0UrLkCGSXbikScZVJsDar3Jo4EOD/ON0lY+uT7HCLfHjRRq8J2yaZJcHPKta1rION5bPvR
27rk3ECTUHNBhrvctKo7lnQsgo8PnQ7go2Vjph5mcGfvYpSuv77uiM71CJaby5Yr8TgRXpmwdGzB
lAXLqm40XOUNpiIzl5xoRALEukxyFIkZ/OgS92wuQUmqyATsv1/fLn+65IwmIiutlWn9SB0Ei9w8
QafYq6r8Fu+0YPUHg5Gx4gaXdtm9VtSK8C6ZKxFrCWV2yhqIUaAgGLkNJI7T1b88FFkqXsRSOrwz
4qpd+bEClekrPYzQpPbZF3fzCq9EXaVzdHTQR3oqIgLZ1UDEV86znaOiFVvVcqfh5eauKEGfBZRO
lPrINM1vxZ8JNfTJQVltKZs8wfHpUvCB6ugwOeU/LLBGO0FzsKLytAvx7KrlweWplDinKD48lHkJ
blFt34NN3xgfa93yNNZ4ZvVQqpQeZH0IASBNaArrgtPoSQflhdu84EGVfqWE+jOfFZ4p60Tw/3Qa
WZs3dXJs5xIKjuehrY/L+hxD2tFGIdDl2fp4VySiSafIRoHnVnfDqS2hvV4lr06qR0OvKwz740EQ
0a7TQaczWVY3jHuCY+IY1LHlW3p/aJL1blYlID62LSIaswkSKAt6pW5Ih/Wrpts38aYq9pINQDDb
aamYVlSWG/LeuqJ2/OR07onX9fXa8nsGzoBPxRYimm2T5ga3NRsT1Yxvvd5rr8Mcu38ur7JsEIK9
TsPSZ6WBQTi5eVWN+Tmb828ZZS+5jop9Q1dcmmTLIFgsAfO0WdTEDTfHiZ/iai4f17pUlf58HO6J
CB+2NXC81EiNhzNt6VPTOPN11822v1iGHiaNhrcldxy8WNdQlu4mn1MgIiKk2Bq7Ia9rdDt0848u
bg/TQD83XyKCmOer0brD3nSvH4zCQE1ooXhukCyFiAHGztjFYIl1w9FykS9vzNqfis/VyBIR+7vo
eWdPRgl3I4MNljAbEgZz1j04KXaoyxYriUt/t613B2paOjPJE3w/8GRe3d1O7U/d/lT2mvzdg9+1
rbOEEHvs3dDIupd5Nr5tufHAOlNxWJdN/f7/u+bxQGKi3HxExBitH41uvZpDEX5uVgQ/5hTUM1OH
L2fZGOi4I3vUWR9TlzXB5zoQPHigVclXCK+HWtw3jZ+w0ql83g72l7FqGlXV28cnQ/L3Vvtuhtoi
jgvH7Fiot77J0+WqYaz1GpfE/ratnwuoIni2pouWaBWGQtgQGLz8WuVQvb88TZIl1oXrXjVnedKV
aJvPeoCk2p+tLi1F2xLLFyG0SH2AHYIWcUhy3ctAhs61kOequ7tkJxABs/q0TrVrZnHorIz68Tah
HqkEm9wEmCatbzYnVcmGyXrax/dukTfg9pe2LOMwnpLR63MajOQr1XFFXpsMF3A9urwWEmMScbPU
TPNhSqs4NOcuAIi2PRhkzQ4OH1LfHKanz/UieF7Du4SUrI7DZYWOW2s1vcfsGVozw5z72bhOCgeU
bHIielazZhxdyyYOgZ5cs3O5Qjr+eunx7jtHBuN+aqoirGzehCyOvXJzrC3YWTfVqBpzn2zSA0nA
3RC134p0jswGhHSOhrpf1rZbHOolVLSNavBTZz1w0/Ac3X5YNvtzGUMI3/5rbAurm1FLMW1VZS9e
NpL1ARxn6f3lxf/YJSEP+2/rDHhEq+6x+EkVX2mp/tTx7g/AjwqP/ziaQHzz3+bzuc0sa4YFVxW5
06YxbEpQiF/+9I9XGcJS/7Zt2hnqMGgShz1BMcs03KX1ErK0Pc9UhY6Xfb7g6IsNMmnNzuMwr3Li
QXgViha0UpxjZFO/d/ouijT2rFN7gZWWU3medPbbLrZTO6mqS2XNC25N+0KvnT3YFhYUYnl30MyI
N5p/efI/fuUDU/y/Hx+Dp9xt8xRBI8XDl5OnXhrPL/2cXYGa4iZe269jzRRhULYKgjvPumMsg4H7
w1T3UZsbbyb7HCMi6Ij/HUbbaNzoNIbAsMavNN4fEglPvGbtXy7Pk2QVRKjsYDlLvnb49mXSr0i9
4fGoX6+WWdX+x2EIonP/DsDRqN2bDgbQDSDEKvRhu25nF2UCKL0PeAEMAwTLSkUOVbIQIn9kzzaI
ewMKF1od9/FGedY7lTPIxiE6c9diBXIjDoEj9M3x2qyI55o/5ux7minxr7JOBHeuOHOHzlzBN+6v
6yFPIWOpL/4GmhM/BVah4qE+goPEhKC7m3mqlKps1gQ/n6AM0GggVgnTnjg+zazItotFEQRljQte
XkMcbuwdA/bVmcN4oL3TlOE67dyhnzNgwdFHPS1oXSL/wBj/OVrOhOrB5TRRUOJ9rgPBu/GIZ8/r
pLth38aQEhnpSxYPxTFbdFvRw8cHD1PErW5brvU9iqxDs6U/tc395lRLZLf2wU67U1w2x9bAeTGh
irgu2ZdEgOqMknVHa+HyWoZQQqz8rib2t7rUny2mul5LwooISk3jamnbYs96bPsBtDt15a1lqxgj
ZSPY/efdzuTQdRgaE61XMYQ/dPeab1tEDPeY5mP0qVX/P2ApQu3AIBUX2oYVJq4RVdvdqrwKyKZH
dHRUh3QD0gMhoH7g83ayx3EYXhelZrysfcGlSTc5hZFiiUsy3dg1QtWU3OIIcvjc5AhOrdVt1uK0
54br2B7bmPxY4/bBrSF/dLl9SdAQaSDnXAdNOMH0ABoGIFOTfq1x4ftc24I7D3i2ALEe4sVEy5fW
oi81a79cblo268Jm7U44e7ULbMbtvln9PXGu+vnXp5oWoZFuuej1lKJp4v7omeuhAMsrJxWgQPLh
Ii4SIA7wYEG5LhzJ9Grq7D6fQaReLIqzmMRdRc3epjY2A2VSsEY2okpff4PJrJ47L7bfptXr5RmS
BFGR7NHJISOGjLcbZnGdetOeIIitq2oyf29D03pl7+qQOHM8y9KCyz3KZm3//10U4nFdFC7HsFq9
bYPRNhCG6me2Ktm2JU/PpgiRTCwAMQx9w8ZwYwMGQw/GUQOlCJCEwRR9FgFj2oI7s2FImVaimzhn
nrXygHL7cHmOJI9rpoiHpGCRWnDxxLKcdlXuiV/zA5Tkv1Bvr6tBMQJQpWGhqsKSBA6RETLV7Qam
jN5q69s4XQ2DCqUuXQrBt1nNx3GN/1kKJyiurIj49lG9FJJri4h/bNc6NsnouKFeNF+hMubTtDrm
pXWyEuOxaZYDqCoU5iuptjJFIORWOt0y2ogpzgCpDCt5sXP7uqLdA8QNblqrfaUtOSecWN46o8ys
77fjZaOQxAMRGonrbw2peYSbrL9p8FK8jcO5rqGVWo8Ks5P1sP//zjW1fCvzNMU00v6LNpxWc/a1
+ZA3qjOhxM5E/GMz9mSe7D1gWnrgFtvzPPWKOCa5A4jox8xZid3uF7J6m3xNf4vNR3d/hCxAjlSp
XoRl3y94fDrwZXUKBEvABB7WuPvBWKKYegk+yhTRjiuZtWVYYVZJ53RBa5nfWn3+01nDtV4A5EBs
kEKa/fclTh/nuDldNqk95v4/QBGFev8ueGbzZqsdnBj4BkWaW4sb3tqrAKmyxgXf7/UqQbkhRtRn
49fYZYDWdknISPV8+eMlW5eId9zqFmpytQtroqXpu0lxazvjH5Kz20xrrix9fAJ3z+pvCVGtkazH
Pfy8848RT1+GmzEgDmKA0gdysNt7MO2jPgaXDUs78e7a1fLrOUV13h8D9WOdsQaGYZ+SxPAHFNDq
1j3odgIAZ1XZV8kkixyVnWvZeJPjQH1vN07+gsSZN00K65BFb5GjspyHuOqSBpRHfzFcxjH3J58+
Tof/5AlVb+ESCLYpclXObM6KmKMfXBbOS2AEY4T6uoN5NxwgIAYclLJ+VOLBIpoSDwdZPWoti/rD
Ekz35UMSvFFvQTcY0t18pUoOSIckhAqTz8RcTOTK/queAN43DphfvcTeTtUdH7R7FRBXgosxRWRl
thkl1NdiFlmPWzidyJXDz9tP7XYMXQcosuzAH2npJbZPFc+FUrsQwkahZYBmm+gRoAgU/RpXtW+f
TJT8otr3IbtR1R3JbFsIIAYp0rqyJxbFeQKFhpA0BNVl95ejh0TYwBTRlXXOdW712z4IJ6pMzzxr
dwX9T5EveLMsj9aoRIQuFko8T2ohVIkFiiSXHBj8uVyZHTXWl6n5yizVopgfx3IRcJnneT10vWNH
GoQFIoiJHuNr0O/0wRxUoC4C/4di4mQjEE4JxM3r0U2JjYnjX3bi1zKKr/tw8Wlo+Xvh/qZYIsme
LjJfrvbUWUa64AyfPJOMeglx8MR43obvTMn+KrExEX5pWPlY10ZhR2lz3+RPpn5fjooVkTUthADE
/jTrUIwT5fPm9c59OiwhGVUJPAlbgykSW27lbJVmtVlRzCAugYgZavYDToPn5Eo/km/k0fH/FIc0
yCJVPYNs4QW3b6gz47E7p6ihOzXQPa2NQWVTsrkSXL3OWKFTAEAiVLA+QzOdnkkAuh/uVcybzvze
DKbfXMl0KOlNhGGOVTfyArXJkbagnvWaGbXX8V+X3UPWtnBGyBbbpmuLtknTeFl5U9bcZ+nb5cYl
KyBi09y9zKvIqzhKkuneaRgkTOzgc00LXm2kTtskVQ6+Uid50e3yvp5LRdMSP/4/9sqWz2M/OG60
uXi3yNwbw17ummw5pSjuaRwV7EkCPzZFQFqxzCNwY+in/QOlYz8L6Dcj2rnisoOaJVO23Ypy03hI
z1I8aqAXqMcgZbIzyqJa8dz9NEqvfCUPOx0ef9VmjyoSZNIu95D/7txZDAbEejd0mZxAvZ++JE9b
YHht5OBd/02zvP70X01c4V+2Bck9UMSt8YrrlVkMcVR15y1ODxY3PVuDxiFoKS/3IDsfiRg1fSBz
W2stmAFGz70zfaDFf9JvNNANL360wybKfq+qvKjEJUXQmttCN27YXXJzoURdnHoTSSFVxaJkrkTY
Woqi8xoC0aAI4WVkGbFXJ/X9aJtRaqluabJQL6LXthriaAQi01HxWp2AuzuCreIlgYHnv7nmra+O
V983Z7AvQuVSlYKSTZoQD/TEWEAFhD714jxkd1p9u22fu6uLaLYqaXsIfFE3Qj0+yB181yygTjb5
bXewllFhYbLvp//6jNuuK5tt4kZkfozTX8yqvAk62pfNV7bowtbOV+LyfrbdaF7NABjOG4uVXehY
beMt+kgVvUji5t84987tebFmUBFLnKgwbtemCtoBpyv9mnTgpVMJfMgc8W+a610nNWPd0FWpEzUB
yJ4PRtA87gQ+FKd5wNzD5KA9XZ6zfeI/yDWIELrNWoZ0pRgN9MHT5mbcFNFRshYiao7P8eAsRetE
JL2uiyuOPMMwXbvJ2+XPlk2QiJxjtNriNkMVwBR2pyZ0f44QXj/uRfA6npSnxdN/OooTo2SKRCBd
oTMbKCOUqeXa5MXtk5ZligOWrGXBm+ENQKUkeynD4np2PHhIYinmZ7f5D9ZVFGZewJfTGRQfDYYL
/Vw9GdDW4ofUr3vcqgGfClQXXdkY9v/fWWphYh1QtGtExZgEWgkOfF1FMClJ7IgEk3q3JCUr0PTO
fEaOoCYPKZgfVRxkMhMV9m8zMxaDDii+6CvjUHf3LrF8EIF5OlVkamRTI5zM20JzepJSLG/5ncVX
VvlyeXFlHy4cy1m3EGvs0a6TLV5hF34FcqR2e4mZqcCefBymDREG11SaNtDewtTE0PccE3927kw7
Dy5/vyRZb4g4ON3QQfkzYgA7q9R0yr+XPmAhkEpYjyqFgY9txxCxcOvS6HFH98qa9qUgt+l6Qy3D
y3rmOW7uFZx7Zv9HMZyP19kQsXHA6ZRVlrE9Fs1/kvv59j8ZOxybXt2z+5KHqhch2bLs/7/3tS0x
hiXZxshhsT/PB1rDWg3FvV6SPzJcwZMJBeKuIivETzuvTPzqBBaTKI0slMHZQXnaKx/jz/FWGiKt
5Jq5RZNMbIqqAUeZyE4yAAe+LlTFHrvf6/4//BkiYg60j1O1VjXu387PnGwgT+sDeyJXGm8PplN6
k6uqJvnYGQ1XcHJ9xruTDsqAKNOcw+a2RzP/3o9Xc6N63pB1IHh7DhWTPiflCLYzw3eKK5D++LnZ
HUA+qfBHif2KsDmQiOuNNaOHysijrotm+jngiSEC5vAMW5mxi5aLNUwLPajGDXSx+vGy48m+ez+h
vXOHOYcSFCvROrUfG3cM1ik+XG754zOeITJELmYXxwmvxigna5AMphev4B3pR39ioOVXPcVIrsaG
SBGZoaC+y1t0s19aobey84ciOlHPDKFEGqpY9SRhwxEcmzn1igu43sLTWi0cMggFxO6uHZu6qocy
2VIIR2/XHIairM026ubbmpt+u6kEgSWBXCR7hGAL3o4oPr7PkdwCoevZHdrcw8NcWC3j79FKcfou
wBcEndjLiy8bi+DRQ7dWGVkIGFax8CV9W1OVfrKsZcGV18mdULhqt1E2dzxiK0K4OSmPfJKYJ0Lh
NODucwOFZX8fN/Y3h+rxNHxFWXwOPfm/SMvk4D4RSIZ7s+oSL9s0RGycy5IV42jGqAvWw07SE89e
9zOF7sF+VNO+bUpS/v1Y9kFIF4WVQXuVOPqKntrDeNAPRRgH5IsR0RC0IYFqE5S4ioiUY32X8Gzf
N/YrpDaPXlMOfhJXiruj5HnDYMIOPtodAWE+BpG+LAE7lW5QnFi4S0Wg8h87bXkqI0qCxXe8Xdkg
r4PLNi1dp90k38VKc9RAQ11iYKgL18H7kD12P52nPjBrkMHmwXxFVZW6stOdqK+8oGZy4D262rkT
crxDFNa5DyC0FBVRlipKHiW7ooiqw7NKadcNOpnIH8QIb6s2f1i2AxlVymQydxLCAG8X2qDaFXuA
iwt3Pj5oJcpNrPHGpg333DoJ9Tj/fXl5ZGYnBAazLRmB+gv6Ms7AO3o6SvPsVSVUJNnNRLxdNVCS
OBMYoMbqygKMwTFsj7HrLnlYQLZ4eQQS6jZDhN1NYNpbSxOdDNAjMYLWz8gzGbwcWihe7rvPVmQc
usilrUeo8vIpWSMRjAeJHvCMFGMfZfFb6o6Hdcl8otUHqmnemKzB2CtVwyVLJELyICVM8W409Iiu
GNJ1eeCHdfZG56Br0NKkbzv7QJEc3VhxuJH1t///zmFrK++1sVmxo3bjeZpn35rKa9QuHy6vl6x5
IR5AWCVLO7DNRHpqekt+l22Lr7kvlxuXOKeIwUN6rMyb1MAOyn4YfQSOz6z+TczHy63LzFm4t0+t
NfSxu+BE0PzaWAmJzuNQPiZxH/Qq6XPZyUzE3rmdA4rbBiPYb6gstL4mwYBlNnzjpomIIj8gSWIZ
oi7zVsZtA4l1jAS4h6yBgOB2jH8x/1t/Dc6zZ7yvf/LmKELxEn3RN84oltt2TzEe19bvE1FRncrG
IYLvIA9pdxaq6cGoFkzBcJru08MU+3QAG771B69LV1owUMVWtlvoB+cAEXDnNsRcE1C4RbZpnzjZ
wg2M8ZctS7ZLiqyDRU7sbp0t0HlBximwwvH79LMNmpc1KL8NfhUpsTUSDxExdxBSKJ0CKN9IGz3n
u+5vQe/n53zxzBnYgF2UsHhYUHeqFKmX+LuIxBtbLansArM2uLQCBpJ4Ws+OKDH5rpi6fav6aFmE
G8BsGz1zGO8iAwoFbYvaoqn3wSftpfptEv923IfJ0f0CdGaKDmVTKIQBM87MAvIjXWR1hyVcD4mf
DL52mPz/BLcwyGBXkFRSUsrsTjgPuBVhY9Yx0Mguv7v6tsJKKUayf/FHUyfs/kut25W2omVQBNae
Fe5CgpPPQTmFkxkIuRVbtGTCRGQeS+t6NPG6F1GGUDme3O5tRhUw61UmsC/1B+MQyQczJwF0EXxy
UZw9OhELt+MI8joa0jf9ug0bX42u+vsg+VFXwtU/b6o5pXgcx248Be0tsPeRPQT1eZt2ptAzO7gP
+X3CPfqKOo40AJ2HpkotyfYGEX83geZvaynuWdlpp6nEu983/bT4PRjUxqvtm8IoJA4rou+Yu1pG
E+/m/Zd5P/Eb82CfwIJOPcezQzB3ZX6re9vn3iIMEYMH8i7XAV1yG9VQM1jM1C+ZqnZYNhQhNOR0
qaslR9PAtJ6mNbtrHEyYqd1fnirJIVBE2mk6eAga8ChE2f7yvmRHO8m9rf6V948ztY+j+hIlOXlQ
IQQQm3VscTPca01/CMzWH66pnx92Lk/zTXswICKCV39Qqj+rnjQlQUcUkEZx6ab1BsY20TqwsvRo
8UZROScZjIi0S4kGXoUOTS8uaO76Z0dz/Tr74liQoFOcYSVfL6Lq0jXbeO8WXQS4qr+Qu7hU8STK
Whb836WUdqtmQgiM2p65rAdnVp30JWFS5C5sc8x5Cmqo0Bgsj5gQ/btGOX2aqCQkZPO+e8m7g73O
aj3LctsOc30cfOi7al7Mhz6cG+7eVJk1HfWppp9cgX3+3nVmrFnKq86C3oz1o6I3ZFUxh0p8mgg+
XSYVJBSwcYWLmd8hj3l0luphzECed9mpZbMk7O5tyqqkNlc71FaHBEOzH1r0/AQhlqdpjCGLoX25
3JHMkgSfHrupXXPC7HCghVflN5Wl2m9lUyRs66wwus7RHMBm2Fbu6Xoo/gx882ezq8NPfbwImTOy
cY5ZEtthNuDhsh200xrzH5fblny+yOjmWEZhWUu/m44dX8XUja9azu0wHSdV1Y6sC8GL7do0BiPH
IvOcrk9l55rfVxB/n7rcXhTLK9kcREa3pbUMVBnBTjkp6cNCsrs8d5+TvguTYW6ODa4SPmXk6XNz
tg/0nbv1Nhhzub0hLPGxPpANyBNubncMohafAiMYIpquJeCuyAZMWZpOk1faxbFMySfnSvDpPLOq
PrHQdsU5RI62e3foNz+vsicLDg61699k3FR14pIwawoOnlPLinObWmFddo5XJG1+ZQzuFrp4ZrnS
Uaf+uadsETXHdFBCrKZlhdwEf0an+as7Haihyq3Jsp0iZG7g5dpXLdo3wIXvDkc7g0RB/H1pR68g
OrScT5v7yyn/6JPCAiSRUcTN9Z0JIhbTtEILHKhLQm8gnOIXUBYY9NRvkl+XLVkSFkUAnVFDCWsq
bPTSLVc6hcwRVFouNy3xehE3t7blWFm5Y4XduIQ84Ye+ML72+qbwQYlh/YVrvvfBVdP6rceXu3nv
V+lPu3YPTlGhKujxc98vOLnZQ4fKWJgVasT22jp74Ul/qOdcdbaRzc++JO8GYG41SM1GDMDmD9X0
Ox3PqKHzPvftgosXW4mpcXUrJPPXYb4H95jHbcW6SgCxhoiMc5nbMpT2WSF96K75FxYaXxfD70e8
av4luwda3JoPWa7MasmSziJMbuCELSCVwVTddNeQeLnhoDlbI+RR4qf0NLxY/nRj/gTHXfZsDMHn
plDY1mk5Ojzu0Gc9Fp6NsvsmCxr99XLjEucWYXNVFa+0H+DcM3SvdOfKWBCN51+m9lwBJnG5D4mD
iNC5uobyEeHwv9zuzzxef+gru42T/nczxyp+fMm2K2LmgMwz12ndfaSJ75c4vh+YfZ0tW5TnVTBo
9VcLjLqfG84+zHfuYjCQR5othjMvyRcXUC4TZ0W+5H7cZJ87RYtguizt2cy5a4UFyPG9jBlQvGOq
RJZsyQV337Llf5x9x7KlOtPsExEhEAiYYpbb3rU5E+J0726sMBJWT3+T/if709ksbvSkzRpIyJRU
qqrM5CMx8P0GhSj04vm3w9wdFmqDZ7z+KrJsxzzX9j4JmejVdCI1Z2Nh6KcvvUAgCWzYexGsrSFo
dzmg161VDPANbXu8mB6qMPmLB2HA0QoT8uP6Mm/UAfxHpNnpElNYiQOAdz4dEl+oIF9g2IrceN58
MA2oW3u1F8ia70zYlp1ohm4kExNFYmDCZkgsuaq+9RzgnGbvq5nupWE+nznyn0I7sxVtN2JUVsZ+
WWUSlQ49ohT7UBDws0xduuM0bES2oWP8v1ZS+24xlilIoIF2OtRRc0zeOzdWf6gL6tg4y34nGrOR
DHB1h0iwZVAFUFYn+iBukws9Jd95OIDL7WEle6r+KZAB3EmgfH5TurorRHkpxrZHV7zoL+1sg4HG
fBi7PfXLzxfH1X2gphhkkTZzfsr6ARFGNRZn28ijRvIl8CT0RLwuC6/v7q2RrJ/w4RADhxGzLYau
XMSvnBFgrsI6t9B/uN7857bv6j5RjnRZa7VDdmqzozsCPjnuQmq3JknzhurRyI2counxMHxB2oT8
4wCFfVlrB6FJaN23oGP4TW4hZvm3Ijd/dt6HyfLSlrY+ioNPUxOntAt6Y68+Y2ueNPeoSH3U7Bpj
dpJwS/PSee4rwIeur8GGe+Tq7tFkDmNr+FN2ytolnsR4Xzg+0BXpYwXWqly5KFKE6FFnnjp4rNKi
F3da/q1sETh+H3pKvfmG2DHSre2mnQZDChAJ60l2WpqbkV2G7s4qn64Pc6tp7dQE8atf0RpN2/Wj
IJExuLf99Hds1K7uHmUtS5Vtm9nJzI2fQrFbCHfxvzNB3S2aQMM1NBDZPaW+uJunDo8qrzn6jPxd
tMPVfSLUWrgNb+zsxA0UCqfkROZ30JpH1+f9c4/L1Ql569FxJOhNcMDPbcys7MHPWVjPp8Jygrkf
onHZWeDPL2JXd4bSbLQdwdHReOjP8vh/VfnktJep3kivuDoPbwua5Uy6WAcZr9rV6aW8q76uMmD2
gZyGvYKoDUvXvaGZOxx01zyHQg100lJyBsDj4fpKfO43uDr1bkpz0dczml5IffKNNJo8dWyxr8xd
BezVTv/ry7m6M8Qhy1iaVokXj/kE+bIqry7MiQx6trmMXAZFkfTnmI/Q8t1Z9A2rJppVZ0NROlPL
cHYlecBBR+jxh26Xkf/zO4T91wuqEpF4yG70oOEX0oDy1IDSmjme699+s5Pv2GBvYjrqwDQ7E1ku
TJqMl5iTEGrsaZy8msdVNnx8mrvAhjzoLpx5wxFiOgRhBliPtyotoLUkXlc5u/QNbpCMjCcUdxwt
0ODc7FX4fr6bmY5AYFXieDXx8lNdPzXlLfu7w5z52uU+wG9wSenmp8Lx4iIV535y4raXO/7b50cJ
0xEHVg2RILfAZ0OR9ykb29Ngmu9LZXwBnmVuoRYM1dl+mn9et8vP9zDTMQdIGI8Gb3wMxhrfvW6K
JumFJGXmzgW/1b72CuJeNtkukAyngjzOAxLT7ePU7NXXbTW+ngQffJ7R9bpmHpP8pKrhxEF6jhdj
XKVsxzg+P7MQAfrf5ruCMxe01/mpXEKKUOlNA4BE0u1dThu+D9MhBk7emMnc5AUeBcWrFfNLEXkI
cExB9tt5sgFIK57yF4jr9Hv5ow2L0JEHS7e445io/JR2EEYV8kdfWfnOQm9cUUyn5h1Y6aGQwsxP
+e8hrh+Xt/xt+A7esfbeOiX3uwjprTFokQ06QzMmm1l+avMqQuX7T7bsvaa3mtYMm1BaLVkHW5By
iI3uVgztX7lRTAcbCCbnvIVcIIRu57AzeFhbdVSbe8ChrVPc01x0xFspEDf4cvZPfk9iMBfL43xT
/VBHGal4qYP+uXpiO8/mDavTwQeQvGeFZ2MFjBT0LX4dCvfGn16vn0cbNufpJk095Yn10HamF0Hj
cZpjlDGEdb+3FFs3kM7Fm/keLWYDn09frMvyRQZFhHLJ+/FCL8WJR/Vxj7p9Yyg69IBVTlLkBqyt
7x4678VmVtwkeWjsEVZvrIOOMphbb1Fg285PVf3QzfFgUJT07CX8txrX3t4D5aY0+gLntpedzXk6
5tU/Alpm11d5I0bNdEgBbzwp6hHN0wfnW0ajBBM/hjwN5F0ai5M6jr/r8Tn1A9C8GbuV0VuDWn//
eF/gMJ+AjSpOUl3m4kn6J0L+vT6irabXM+VD08rO/Xn0EwyIi8fB8M5WPj2DJ2bHKdi6K3T8gMtQ
d9v6fnEybvrI+GmF8ql8ctIgvWUBf5WvIiQ31Vv3V7FdpgMJamXMOGN5eerlacp+DsuOt7Fxwrq6
dde906fL0p7qzAktq4oEn3ZSmhvusqtd1kvFJtdN3Prk8YvdGMh4yNPg/WYgIAQZ4s68bKyyDhoQ
hC+g0RRZvIwlmMLzaYgkFQuYho29TMofkoH/PmOYjhlQnKsplaqKRVMfBXftyJEoqDe9eC7lYehB
R1pYr1bmA8A0oITor/avDhooTKgH1gVPohYK1oi9BwvLA7iEf9e6dmmXvCwkg3ZTjDtPNGHNxWQH
Q152+Y078X7P2fxT4vHZ3GkGnsmK8czosng8dLETqEP1mkDfswncQxkDhhV5kRGyyA5Y8FWBnfa7
ivt7ca9iEqCOOb4+2I2wMkiU/vcsqKoiSYxinM5LFSX/iNvylMZeBHSq90IOdZwfnMfrPW1tR+3a
Z6m5KOYM09lrQWtHfs3kLt+rxt6wJ53W12dizBIwbJ5BCGkHTiLzYFmqWwfBmrCaLRI4hty5DbaG
oZ0K02JjI3PwenaLEbi2FabLDVn2sm5brWsHAwqBGFXUWM5kiRm9l+NL7e9pH2wttQ4hcABU8IYa
n15/66OV2owffRnYwKrJs3XjR3uyZxu8OkxHEyxN2fEWMPfzWtvrn/qI37cH43kwAvPZ+FKezZic
VjB6FU5LdH13bVRxMB1UwJ1xJEvVqTN4sFZEnjrZ58m87WMal4c9JPfGlaCjCzrUs2Wq7dW5ArUF
ePNUE86d3HnBbTW+7okPtzKfa45cGBrPyclpvvLpy87UbPh2OnJgBJJ+6HNMjSniGlOTXpx7sE8V
P6YhYA9gAj0Mp+YknWA3vLU1FM3WDZcYpe+tizF/YUZEjeP1oWzYuU7m29atSnqGdnOFNGVtHaRb
P3bcB0itPTmc7G2mz0OxTOfvzZrWEbJFP+yOvfUHcduB4Cpek27sHcxQzbmOk6CPVWztR023Vkkz
/ZJYSw+2I3VeqVphKSf/vm1jPInAiGOGTWScbzwR9t+vz+RGbzqUYBJ27Y3JqM5SQhuZhMs0hmV+
NPzn6+1v7AAdSVDPVlYa04T2s/pgN+PRrbr4etNbn75ujg92wpLR7ccaTfcEPIbAXKH6bEwe5bTj
9221v/7+oX2zgyJd6WAhSu+e80fJkcZVZYgn8Y77sjU3mqGT2atU2c3YXSONIRD0wsc9x3Lr29cu
P367msE6pTA3ozgJ56jSJiqHe5f6f3f72Zph87EAx0hF1Zn6c+T3ExiVOvDz4Rq5vrYb95+OBMh9
h7oks9SZ+HMVePXinGliiNOgnOzlehcbtq1DAHrpj4XyMYQMqcGgyvNVB8p+VBT8PlZ63wD/KVWx
k0nYWmrNqE1koipRYDzwxINqAJJayB33fiuOopf/Q8gASXNhYiBNwJygBYlWExqhRWN5KL6sZ1R9
dN73pL82dpaOBGgSUixIOKqzC/SUXfK4YJUMkkI8msM+GcHGfOlku9JvbEIsjMk6Fq/LRdzSAz0Z
sfHFXvmCV0qNvcqDrRCgjhJQhm94kHtVZ/sJJG0H0O2G5NycaSzCfVbLrfFopt6w1i+4Z8NbVE0s
/e6tX8Ydd2HjLtQZdoUojCopHJywAw4o2wm8aghsYM569U2wLLpuLVsD0Aw+m7ktuYVe0skI2ELD
fi+bs7WhrP89qqoSMSAXRaPnwSkPM6kPfTeNQUuKEDLCe2qQW51o3vo8myoTFPbXyeQ5I/BHO4gA
MPNOJXsV/BtHFtVMfPBAWL8M6CKvjn177PFqG56uT/5W+E9HB1RWNZA2GQnMYQWqqVM5XxZIpt64
x5WZdPnq9JG/x0y5cTDqcAGuZplxQsjZt7qfbouyxQLcjj299IR+aXz7bUmreGdgG3kjnXC3kT0f
ZoeSs3enDlasTqKNyWP+1v3sbpMA7FWHCcBZ8pRdktChO3t5Y6V0JEGvBgZ+bZucO5p7YBlwjSCX
qRt01Nuro9s6VXRO3oRUKgEahZxNMI+cV759yoNuCugR+JQ757u1419txdh0GAEtk8GRg4W0txsi
1zrFRtA+FFF/kt/7eIlmAfb9+dge91gCNzvUToLUHmuHS4Och4t9aQ8dhlb/gI9686er9bJpvi7P
5Y/rO2TjdNPBBY0yG4sw9Oa6Z2LfL/U7dx1gXuNpN2e9cbTpBXXSM3KvSn1yrkG1Aw3a4sv1T9/c
A9qJYCYileOUm+cuNl7Sk3nCkTAH0DEE/W4S7l3If6bik/iRXju3zLYqXRSyn+Vl/AbRaXUg8RCC
QiOWYfWyfJ+g4ftgXoxjcwsZBqgjVKGzY0kbU6fX1Q1+b3t5V5hnakSZulP06/Wp27BQHVjQ1qPw
SY122/y5r89UnZixQzez9cnrDfHBM3bzVAlLYLYMcZ74v8su0evGFfPHPfvQcE+NqgIVxx83DOCX
IAvNYLwpL0k0AqkS+EfQD8Xdjz1M2tY41t8/dIfy6NzpK6XOKrmkfgay+Le/m3vNvn3lpcIUaNju
ycEjWdCZP7yGHa63vvXZ2m2f8EWB8RW3PbOGuOz+8fgY/l3L2hVf+ElSTgW+e+Ivs9EFcm9C/hjS
Zwam2XHmUxAFTQxsGKi4XeliMhW1823j3uJPQR+6aFVRqY/DfFvV8MGQGXdjsTNhG6agF8rNvEym
tHFQoAUy9LylZ3P8t5v5Tlp043jVS+Vo3SzSYGi9ncSJ22MI/QEIY1pHRB+DLNsjPN/qZv39w2ZF
jN5va9vuz4kYLzZodqp75TpBtvwr7T3Ogg1XQi+bs213SSrR9+c+mqMcIkB3CzhVkew9r0o3yQOF
VkP1ywA9JfbGYxbvlbltMBgwvYyuyT2WSCbWjjPjMqgHmkUO9HXyADSlkRGbT/1vkCbP1dchi2UW
pRCX239ZbN0yepWdURh2k40YN7n4P224UCAfDv6QgbVhHe7B17diuXqZHREdpGJ82Z9F1J6RbpHP
1hAlZ3LOz/gb1GNZDIJ08WTfIsy6Y9KbY9NOi6VoW1mN6LQ4O01AUUK4cvdkEp5hGaW7hCAbR7de
hNdMaSfnDgZe4tTjlyppgkYdSmevYHjj0NNr7khtT/2AMt2zo76a/Fff/Hv9yPv8bHD0ajuv4Cln
bIJZlS9j/Q8DbtHmr9fb/vwV4Og1dlZlT2MyzP3ZN1ZG1Dc2njO2RKL+QbsiMPacpM+nBkq+/3sy
JDnEbkyROidHyvyc26X9IFU37132G8bp6KV7Re3Kum+W9jxPlHcPtTmD0ercOFVeyzPpqOzMUHVK
mo85mGXtRyPLDeIFdT5z8ASkyrLxmnZomzQ/SvDuTewmkWNZRe0y5rMVzhCGGqtDVRfzyvLSuhlk
t6lv911yckfXV29g5Rra3yS1GuvfFLwWpAp4j/+8pu6QOmC4t80yHw4SU11NYdbwooQnOmZO8Z4k
yUTuqnJU+Q/iQ5BmOIy1MbVN7AzzZCAOUoCfqz+h6lzWRjTzfiJJaBW9nd+W8+CyNKBikLCcYbTK
5Q0SpB5oW8cqT7IqcMvarVjQdpbT/BCmwQUPgJPw5vdkLQrwAssXWeE91qmT2SzKoX6U94eSZnZe
BFMBwbWZ08iaczwQhylnCqLgKKa6h74plGwDkFL18lF0KbQIA8FsN+lujR6g5zYqU3eUdz60sJN7
JexRnsC6SxgLmTeV9M5mhgoUJvG9aLKYVmpJWDiaiaFu/VxGGVgq35qEZeGSmJl307a8gFpjbjjO
+NItNWUsIsTtxBxyyKMn093gjTbF+wTqwNR6nt3ZpeNj57az89DzapnEsSdi8dvYslqUXwZ+VfG+
PqGKvPKXAzJYKbUCr6lq54nWrj/zyADt9CRvu6Q3HDCL1iB4u/Og6s7K2Adz0vAz7SnL8pAOHVPF
hRhyghQLtaylzm/GphoMEVnUk/Ztnk99/aBKwYvvC7Jy/FWpNFXdE2rs2sUMoenoiOIsKzszsQuY
4EJEmJF5nELXy/n0i1K+FE3AjZL2oB2zU9f5kllFtiQxytT9TAQg9fKyLlBj1ftWlJe0cg+kczK/
BQviWJMh4ADxdhkoq7qyOLajAxmcFyY6yp0nv2JFaiyxw0e7z0G4rYQiNVT/stQTdrBwD2KNZ2gL
zf5KatzIsjlW0gQt852VDp3Lb5QwWro8p4M51uYRhahK/AZxgsGrIIN4YMcfCyZyMO5ZpkFHLyxN
N3P5+9hXlTfGDnHc7LcxzFlKImW4LhSe+DQJ0BOK1JqzuPXsyiqbOAcmyvoK6tpBrtDwBa7rzZDl
nnFr8My231tjyLI8aHFdq/KllghhP3Z1i+q/Q9PiTfvUGebovFeux00zaKDfjaLGAXrn461hjaxC
BlN2VopaKNIKEIqwAtCV9iT6ylXLDe8lN6ygVHk3nWnqJqU4mGXjQPqILrQp+hPpDdml5yxPefGI
7GFNoAXBR2OojgJ+XQkIqmu3dAga5meOH5FmGqb+ZEDdVViBBYMe2tgxS0ZQ49BnRmt+L2hqVOSS
qyan76KAHmry2OUdtkAsFqg2DCuQzk1ASdxVFLKKBltSJpDhz2ezPPQI2i4vwp7FOASzXLDoT7QS
czk3QaG4NeRgVx/ElDyr3CgNP7CGuhpAbickbRZ6K1uXcRFYCpLY3nHoajnckQIS4uZ9OpFFQJKP
WAa+PelYlYINzS5k+sV2MY1z7DXKt6vDXPVFeS+62aMgTylp51S/K7+0lu7gFk6SvdpuS+ss8HIF
ubJDZTlgcLFMAsnkKCmNtsBb2umpIiGohHOHYmqapR5KCJOSuZFtMKYt0IZBp+YllyFUzlj/WqWA
tFbBnKNubwatFbNWKlWXSo/ETgE2AzOsxgzCVdwoeoWanwFcLm6oACppuhuSOb2ZBkuRtl0XLgO1
cZiiCMCuWVD0jteQcGBK/OCwI8hG5oUnITE8V1NVBoAS0eqFZHTpYToQskXGrWiLSdWBZdEedWNi
nEXzKytaYv+YxdQAHAmLz7w06FKUaw8BaDJlugRpX8B0gjydveEfC1dR3UQ+LSrp4HhN09wJ8izN
/CJyrSbp39w2wbsuSDgts+kgc87h43jLMNh9UFgltMcDIB1E/1YWk99ngU/TwkAJccGxwqVMbfrk
GlWBCoqFmAyhR4n8DKJltp0P0w1l/jK5IV5dsi6DiZCyKE8eokQsTPzSqQHi9v0U22rqSEF/pZLP
DziAktmKOtpk4pdVjXU+BrVdOOalY7l5WpZ0JmHZFw7pw8FDZcoYKLfykGJwetA5g6FBGQL2zE1/
mt4T3PHyh9FBNBbAtTWiaOITmZn/a5t5jXNxnnIXnEVOkYzNFFiiz2o3wjq2HZbe6nHyBtXMavMd
AOR0uC/Gupnj3GoN9WVqeQtnfiwRpIYEUF2jpi1QftFUj3lDJASREyGWMTCcolLvRd0lKHHDn1Xz
ZtIlQ3eLMQiLgpOGTem3Kakn882bXNhzUCzE67/nckmT14J3UJkMUl/W9rnP7QqHAMuLGUk7o7JI
5SHmNQ79mTGIpEKsGoV1oovckpXqTTotCIeCvhtFWWOiSlXbgb20CcfckhQxCMPg3AlzMysyK8hF
17pfvNzpJkykoYrmQLOEJ98kWxS20CrXQSNP2VkaVFPi20dWznl54jUHwdFxVO0izq4s7KKMysQi
OUSmRDZPDzwz67IMMVPCX48Ps2lo4LusKxB2Al1/+S0rvdF9kqzOUCRmj2Y7gASNOjm5LH2WTciv
j3NSPPVcVSB1YXJs3ubaHqqz2RjSewIelXVlWFdN5T/NvACFeFjTGrUn0DYgY0ICWpWib/Dy6zrz
NRl8N3k3a7dmz13poD4oxO5UoJhHl/38OHDbHwXYZpXyX/yS2JUdYzdMNIUgV+aDraFUJKuydR+3
BoUpqGR88TxmATQ6kb4079uxLKr3OU0K7M0MTh0ReGIWvXxfKUEH/7EFB0rbBR0Hu8QdaWbTW2Mq
TlJT3JfJMjxyxxcSurJ9KyoISjbOAHpdUs/GQ+OVvEGyX7Ru/ytZPAfCGk4+244MW8WUaTzxYuC+
/9QBbWhF1z3/rVfF+kr68FhvpWxbPKabM6/UxVuIE6aWd6r9Zg9p+vlzy9GxKKSahW2BlBW8hZzc
gwp8OSAihOQuzv1zux4/1wey8WZ1dFRKaxlEVEXVov7IPKwqcqD/9jmYwEHv8ui9Yy+gsq0+en7U
1MDoRu2uHsDWELUgGstpZnUpejZfnIfqXD5nIajBDy6eCOFIwpV/du0ZRMc7Q914R+kyGW1OiRxg
MuflaYjTU30wYs9/XglI14qRRIQLD+Z2b2LXmNp/I2KOLpUh62QA6AC9ydj8ExEbHLAZjuirPfK9
kMPWHGphtxHhqBa0SC1qGL41DKUGVnszCPcM7rmd1PnGpOlYlmyZUNhpYCO63tnOSeSleymmjciF
o6NWXJ6WVNp/Zig5clCnO/ci/cM7vK577exESLZGoAXWIIICxKOHbhrHisGkVs/pTssb739dOMNM
67FscWKfS9LeignPyySYpP8NRxWu/bQKJmHthe5Wq/hkO+nqGWMK6m9P1Rx2OkcK+laNDaZxGzHz
5tDe+Y978aSNk01HtBigphLuiH6YeYH6Magl02Dkz9dNcGspNJNPFsL6mTKOwkMepLQPGXze601/
Htp0dPAKLUk9jQuaXi5/5LNupsNw5oe9CpKtL9ci57huRFXy2jlZcAoSY7kdHPtw/cu3Zlyz4aKo
ljGdOueU+OoWDl+owINK019/1boOVjHl3MOxbZ2TTeygdZ8bsHv0WNPrrW/ZsI5VaROEdWrbs08C
VbJ0Lfp7TE4relmgYnUvwbkxQ7oYxjIhUGNavn1yHbjaeEyjLAEvLzXs1eZvHKP/Qa3Mjo9qycQ+
9WwBoakaH4Din4LeImAMdvcKwrZ6WYf3wWlwSQPeTmHYJ9MSz0lDv7qCA4aLt1Q858mOiW11oplY
ldC8a3t00uTsH1v1X0YlLnnf8bDts9frq/55qsLRUSTAFgqaUfQBJXHwzz7JkUa8TUPDBJvnl+t9
bBicjijpZkGYm6KPyTCcmPmjixhSstP41obSTG6yF0oQODROzRw1KIWlKhzE3yGsHB1LgodCNrfZ
bJxcVX23LKu7r0dVR7TqyU5B6kZ1uvMfKEkpSgOCh9m5GEL6rXmuXlYq8Prf6kv+SCJx3Kvh3lho
HTziS7z0JCCO5w7xhaxtoplCyX2GuGJ2b5Ju7xDZWA5dbQKqiiCP7LsM2SESQiCmPTg/0gv7XsIJ
tA4zyK6DrDzae4fWVne6HVrN0I9AJsR4EN+a0DtBfC4Q1uGvNq4OEkFt/TAiyJvFDYE2Xjn96pSx
RyO5YRS61ISV2maxdFUWk9ybI1rX390l23sKbDVu/e/xZKfeNHYZw4eDhgXxGbeKTN5lOyV4W5Ou
XaC9z9K+51CPzSwqw8kxfyfl0oV08veWdaPqxtEFJhLTdGWVe2Ws8JBRNxUiwzf28Jrbj/YLdKsv
3v3kvs7sVuLBvudcbl2AOlCkAYMOYjoVP1S4kCIaLe1teWTorzmQ/mY//7bZ0eqEfrg90qLM80yh
Ixn3t6uCQhojwPHUgYHbiPaARxvQEEeHhiAgbENuMV17gcIVoFWZDPs/dCRQytujI9nw1f4DDSGF
VD1iZQf7iHzixY+nQ3YSxz1fbet41PUm8FyBdGSaVIc1zZ0g+HEYTz9VmNvIKrdh+rBb57XhlOto
kaJ1TAboAz+M36Z4xdGMQR94DypMoY/z/0GusdWPdqmDHdpxKkmrP2uP0uWj94p0WB32QDvU8XQi
7fH64bVRKOXoqBGEu9sGrsk6dVDcRDiguftZBe2hrgMj7CIkfi7jMY0yID2Qo8e/9ubyTzHeJw8c
HUdSQv8nKTv0PF2843heVcLW8598d44TBJayaEZY80nFzaE6QuYXPD8R1jKCTN71oW9ufc0pKGjv
VYgR1fgAZHR/NGEZrhK8w0u+y5KyccTqSJLK62gGO05iyI23gBB5fuiqdIfBb+OE1WEkrKGZky5V
Esv+eSr7IPfh6bs7x/fGU9fWHtE96D4ositJ3JTIlZBxfijm9mttd8+ukDdeY30r0unp+kpszdLq
2n446eapz+a+L5LYxJVvWe9W+Xq94Q13RleZaBzpDLlZ+rFwjVtKoAi35iNK90unvBAUd/9e72br
+9ffP3z/MoxFWlfohjR5JIB7q9qdXP3WEmvnwJy5Ss4tCNNEd2cwEVbOzdLsncpbN4wOKFkQaUba
wuuP5RfEyO6bN8hi2DEL/u+M2YUfbg1C8wSynjSI3HcIkVPLDjMfgfHUXiDDYTs7b6CtoKYuJIGK
BtftPHRRr5yMN/mFQ9a3AxnEcFDQmbGC9s2ckOkJyFf3cQ/KubHsOsbEGyzmd3krjw0VyPy3HovZ
2Pwds7ejY0q6dpgrp23k0ec1SPJIjuSUFMtv7o/O77/atzqgJMkwZ2NRQ1/O7S9ZIYN22VuRjTXX
ASQ1mfxhzNamOWoA3SECNOoISHd8/cu3bny69vvB5IypNzPqcnl0QR54h8wPQWHvCs5W9b17tCJy
knuFSltmooNJigXlhh6036EBHzo/vQu/GJCar5zDEkFqfr+wa+PS10UnynFuUV+EfvLEuq18hoIi
O+hlcS8pWHOR63Or39NoxVlNfiGp82ChQmiW/c4zZoOuwKHac6DsRrstGnTfLfxSpz9GkgSDSZvI
LLugQTUFre1w6JooIcYec9LWNtGOhmRO7DaxK3nMGud2aWKPidd83FOoX++PTzwMHX3imQAXFbIE
g8443xTcjEBwa9P5SPxpZ9I2vl/HoHgZrSYKmvFjYfVIp6ZRQ0Bc/7izydeZ/+T7ddAJdU0ylSmM
aPXNGHwzoaL8bvVR4DubId2JLmycYzrexCnKaq6oMx6JA2Uu6zx2OwPYmH8dU6IA7gMMI52OGUpD
pHi0QG3JGkjBcbFzDmw8LHREycgGmYMqDNIHaSHvvN5AumXw2Y0vWfodumMqnsGkc/YYQrmBSxJz
Z923pky78VFylBaZVxgotDgt3T9L9ZchQ0u78MFCaBeJjYaN2QmMoQuc+qdK7rE64fVNtfXlmpVn
3LLB8IsOLGfOI6OFx9UlyINdb33LHjR7VkMyCWHbxmHpb6vp3VAPo/fletMbTEPOn2rGD0d+Vw7L
aEu0DTm8KvC/8dPYRgZois/QYb2tv9AQ9Bl9wHIIJu/R52yMR4eR9LVPhqlI0yO3kkFdimFA1Vvj
GdZ0mExn/Dv/Ua9WJp2JoiA+JQeoSTUikL54N1Vf7cV5NsxQr1I2UjvvG1TxHRQxw86r6aG16e9Z
Nd8tz9kTw9q6kXVe0KwsRJrMIjl4b2MEViPyJ7lrvQ6RCYIg3JN76vUbO1gvTO78gdFOoiPZJUlk
jRBEVNJ+ur7LNhrXwTtW1yAsVpvGgTcvpvl98nfO2K2NpD2nBht4Tr+ycGAUbyAFCsyJB7W7R5ez
scJ/AmQfTIPmsraM9auJ+d2F0FNjJ0HTgDo6ef+7aVmH9aEDUZpOWYAb6VAxqF4o50HVcofuaesZ
/gff+aHtMZN16lnr1ORt6NVfi5EGDJV//oxC3OTGTL+VUxa00N5yl2/Xh7M1X9opy5DDhXoN5gu1
JQeEbkOnso5toy5N4kXXu9h4P/9xJj+MymbNaGYSo2rcb/7/4+zKeuPWmeUvIqCVEl8ljWa821kc
+7wIznIoat+3X39L+e6Dw5jDg3kIAkwQUiS7m02yuqoH2tAxI+ZdD71/PTk3w1Ro+lEccX/P6rt+
ygTvtU66kRjaW22AOsCDb4FQKuOQiagZNpGy9C67b/idOL7rqibdOIpihW/MKV7/jPV7AfanBx8Q
eM3mpPASua4HXEtVPWwYDAX8pbX+aSvralhO51dEMVNyWc+w0MEW+UJiaAxNebTmgIdbc7k1gW3U
BQB1i+HtkMNhvOzwLjNi+61Ye7HNWJrUCMtiCTxSX3mOcTg/HkWokmt7Or8a7cXEcgDSWccZN1Dz
PLauZidXtS55vG2u3Id0K4m3ln215vqLw5Pj+Q//2PsMuYqipwlOOS3UU8qy/Gc0x3DZcAWY0jZA
RYBmsT/+fEMuceCZOfQt21WGiu0HDlbXJfcvbHof1js36FPSrf6Az29Edb/U7IbMvWZJVTMjTXrn
kM6nC77aSe3xaA8EFQmTD7HmrH3cRKPxY9Xc7L+/G4Bo3DWbURkQt2JaAAamN1We6ZINVeNSaBU8
GZMF0MN4KC0WABZ/uwry7bzhqNqWclfiV8tqgc0hHtcaEEPooJb2qiEj2af477OWIaO3QMCJWwqw
zMebxz8PuGpP2HgiVCds93HwAUz+zznftrr0zF1HjbDu1K7bFwHtub5Nf5JmuDUspnEtxShk8Ja5
9bhr69FNs4L1ZHam2za3Ppv1GJ9fAVX7+273znSSzCZNmULQBchOenSMzDp1VrPd1ktpXjiEfQbf
dQGFcmdLN3Rh4pHWRrmOOTnRSr2L4pohQ7g2y3VQELW72FLeThuPaa2jA1FNzv77uy8HKBmsWyWa
bkDmWPbDr6UeTo1HPp+f+32OP7BQGaiVdSlEHnM0Pzv9wevGRxCaR6gXOvB2eliEGfVg2j3flcLR
ZBZiKHHYW8lgRpOXdWGd9l+ZkV2UCRsybqsCbH7xEjjxBoh0MJnDPZ9cAM0huXD+41XLIJ1BxxYX
p82umDUV2eO2lZGdzE9tolMnUDUvebJhdIDoeysE+AYkXEnpVYfRTNJQeO5lUhqGDOGi+ehyiBNC
QtDMUHxXPHv1/JRm9mUeJkO4xEiXxRcwpLzY7tZ1uplb/1iS4uf5+VcYjwze2lAE2ANIDrks02i+
khJ1TGEPpn3dFYmqfWn/nUY85PRzQeN+KkIvy50ANDxCk4EqnMyTfDhfncYlFVSxWPulz360mRP5
2IUrY8KxfAkb3eOjworkEs96y7gHKDYCKTh3oJvyhN3hUKeOZotXNS/twhOds3X1EUTXOfsOCcF7
r8sPC9Hd7iuq/w0ZEJbZLUFtBSTRMrKUv7zJ7cJ8Q/Xh1NZ+tBoJHmon/gSkYx6Kcfu1NcUa1L0F
kpK6m4+lMI190RpUWKH2fCpaATmBaQybokSByWSy6DJTlEJBPjXGVtv7NEzVZ7PIXiENpLnbVFmh
FAamKcWdSoEFBCUbKv2MeM2K7xd9tYwna616RkUsHAj8UsHK38pVl5wpOJMMGUcGXXFU/VGsG/2n
fbZj94TKe5D7A4d9sOLhuBoB+Xl+EApHkpFkKIyBmK6D+cnyJEyH+2b8XkOUAswoBxfdoKpS81Ct
MHUZS4aHCQNM1OjIAOn4svy7jmu4Fi/nR6FIyKkUDhJeewvLMV/pNoR9Vdy4LZi6yxqRudfYqKqL
3cDeZQ05tDatbf/+2kZdpFe7R2dYrvvOPmU1/3rZMKRwIAaRuKxFH4X/o2udWwe3vmTNIGToHc73
oFoFKTVfLdROuThUxDMqm83mxZ5FPFSfLmtccuNkWId53iP+7GSR2SwByDiN0dFsh6oFkDzZBKbH
b/OKxqPH79tqvuVLd/J9pwRzdqYxUkUfMmiMOEAIzEuOwsyGHOxkOqLA9MYYm2PvGJouFGg4QyYW
djwn4d6APmaIUgSQQYxJFtpeIEL6sBz2l8rxpn1I/9E9fytoBFBy/KflNuUCsgUP1abd7FY3FS/S
eBqXPmK+34RGOrrRACqV0AIPR4Dqw+mm5yQ/4Jm+C7MOymAuoduxNnl5NJwlOdCZ5CfCWj+ehW+H
69Y1V7yedEcjRUCS2TntDIVuYwkL9ckcmKsJ8yxCUYVNU4SW4LEhdHUuiq1BhlX0ZlHwrEX8BsvC
CSv/bTM2TTxSNS15AuCaxO4B9I6zFmX3S2Dzn+ddTEGYacgICk+QrF1StJx8tV/4Wwd6tvzOeFwf
2N0MKpP5M17UT+f72u3jg4OMjJvImzRneQq7qdovi/e0l6CW43jYDAGdUx1CQDFTMnxiXVqRiRzj
4YvzfbOqEdxHpibYqdqWDB9l1wYfN7RtoeLTTdZjqSWHVgQKGTfhjGnRezt9hJH0/pHv+oxsbb2o
51UDiIkzaoKeIl7/hch0G8cqIYsUc3DCJwM0xAeQIYy6MjWFs8mAzATERpWTI2JT82kzaWxWJ4+/
LMYLiuwDI5s1h3kF7seQ8Zil1fOkwVkJOEnUnfvX4137y/smbswgeWRh9jw8d5+cW/rdSiIdtZFi
8V1pLzVa4VRLDeudG+/fxCSnpDU1WbuqaWkTFTaYEmYfO5HTpV9Gl12nw6TxOVXTUuDAkbXiEBfC
BmS6X4os+1lAEOS8O6tMSdo/QWbQF9nuDauV4Kp7ehArh9iv9kimaF/GUAKSTko+wVShkXG/oCKr
aNdX1l84MzKKElpRXgbuBORfS/7VGr2bzTcuczIZQ5n3zGT5iOPHkGwhTfl1tdLIRA5z0cQ7ewx5
lzm2UG0C/Sx0u1ni3ZGuP5bGdE/7TfcEoMooZPhk0YJ5Yyp3TW0fFKtbxG627wsIGweQwgTTvww4
K+s/iPoobNTZf383nnFuV/AFQnq+7er5egStx51HrC2+aLZkxJjFbJJ4+6kqN+14MEmQsm92oruy
Ue1p0rcv85YamwMrAlMSuNGr7+tiP6aFd9u55o07JrrcQhXxZJCYoHYCSkVcn5U255HR5FbYrCjx
g0oxDabe+2Hmw2tDMg4SiBT/NoP1zB4SB7XO0BOed34Mw+0eJ9GAyLB1XvlmTFHCp0ITDRRoOUOG
kTk0c+sZ9Hmx2y3iSRjjFOF4tkaNZ7VxSnPwJhpFZI8gMEtnPh9GL13jlQ9JONG0+np+sVXbqBTu
fGZ2+cJdGpes82/t0bFQWM+K9dVgWQJMYjoKzSOf4vkaRB9/Wi3QuQ4TDbagEjrx97ZjVoelb2m0
evObAIQr4l2dgNWv2iIT5YBBRQjKRhaSXp0fqmKrlUFucyWSYd5aJCOFNd53ee5fAV/V3TfmtsYj
63+Njc3uvHylmisyhZvKmDdQKZkpmO0xYG+pxpC6ieuFJpRuxeH8iBQBXyYNLVBPR8qJ0RjUMt+N
znkpve5TOtLn880rkCqGDDjIPLMyxbJfr7ZXa0ivc4DTfvMQzOmnOQIZVKyrcfgYnmb8/oJ3EW2Z
k7p29lcf58hP/TE//g+7p0tFrN2cP8ikZZABn1rcVXp4iuSW8WJl9Z0lnjNuBqYzBIbPAs81ojz3
QORvPNRTG4JzKgIvTRFSJw826FWWXhm1XWnjCdzHPf8WZfP8FeFFFwxUEyD5YetOi2lSHLrcnqDk
H4QvYWoYA7hAyBy5TudFuJUYrwUtKajVkhu/ek0FuHqXFJwe1ieKKv6AsQWskc7IYnCZgB6kHkF+
TfioOzfv2dUHkyijLCeC8l8GoiIITe102wKsXkFzGA5ObJ30Jc2qqzcZZemZ7lgBEIDTcjRFTlhF
aRWY30k4hf6I8iEjmE9algjFbiQDLydU9NPRRF8LmaHx/cODWmFhg4rTd27cQic4o/BTGXzJZmYN
y4KcUlgbTG0+5GsSMK57aFFF1r9YvNHUZjr7Weg6OVZxeRS33rURiKgKxwtjmZTM13nv1RxS4nEC
okHIs85DaFTtz/OBRhUopXQeZbRgUPv9/RCfRWWOdbOBuVNz9FEtseRZI+rpynHCl3NQaNjlizGv
wQyOL793T1ujeypSDUHK7UGiiB1k3HNvKB081AOx7wAMsS+bfRldCTqgjloEBlRkb76FCDD+umjm
ZRTfbLttv+03U7WN9/zPEBPUzLpiPmQObtCvsbnnuGOrHOuX3XRgsE1SXSahCEQyvmroU48lJZY0
Q5S7psBP8gOqC3m01xmkB92mpMiNZJCVWRLwMdU4lSRj6hxyltDjSMoEZG+zHZBlMDSrq/JfGXDV
+HbulxZ2p/6QHOkC1SZ+NFDEevgtb6bbBFXbuQyzSpFh1tOYIrGHmm3InYUcrLJzsbNQvDLZRRuQ
naplGFOyA4wKEFDiqm/pAf9bSO0ck7rvNOahyMVkSBYfCc8WgU8psfGCOA3Xr9mNWzWvWNgv0DR8
BDeNJklSHc5khuW0AfcWJ/sTnF98t4gHaZAEN6lWdpdU3q3w+b0JpYXNdO8KhpedcT0MIr3Ho/tt
Mg63ZAGJuVsJnWMoNnoZwtxsec28Hl9TjPN3sZWf93fBsrC+gTvvmXnFcao5xEzYt/MOrtpNZUyz
WyZrl+3hDxi4HnBREfHSvRYjaAu80T5YPHvI++FlyYfr1SjjxJi/IZkIK1JdZ0t32X2NDHleWMPB
TIhowPP6bnOyo5Hp7udUTiqFd9o5ueV6GJ8zJhH+XKeWcySliKxh0NCcq+7vZQZm7rduZ/RgsacJ
PVVZjdMkFHqplQWZXz926XTgGc+DzFjCrkXhnLVGtK1jEIq/lcK/Bl/eL46nPNMs4Vy0RnmrdaJQ
WD+/xB+HWlf+OgMXuBRNJzH4V+0fTZ1BM8RuuNC46scT7Mg00RmtaOmujMVJBTItbh2hU3lru+s9
FCri8yP4eIt2ZJwjFwYowcARijexmyEvX3nSRw0l/5jVM+1zzTR9nIQ5MtBxAUvRZO+dbBnS1pyF
fYKTqHXhLO2z9+4A4zvV6KbW3rq/3GWj0wZ+Y65BAnrtur20k31o7zqhEI6FjpnL8CKD1yNhZ/8W
dv2WggA7aMzieH4xPjYnR6a9a61ViG5NWFzgCiA0puqZr3mhWWnFrYzD7D+HgJKaZp0JWneDKeoe
h3gCZRf4CD/3Dg9BCP9bLpZ5dii09fOqhd+ziHezBgVG1HSATTv2TedlEYDIb7n/NLNEx9Ly8Wbm
yIjIJp8nxys4iSv7X2epr6ysEaHVLCGYoBFtu2/Oqq0bUrmKlGeSGfTyuCAl8Qw5mMw72sv2Omdv
Rp1+rUWuuSlRzJgMjsxQ77y2C0lwv9jc9Fn+RB3nWJa2Jn9TWJjMbgdCKYONJEliOjY8mjPDjpp2
HTXRWhGv/H3m3i13MptQpIAkcgya40dolj6aTDzwEdWYjY7HSDUAydmNyaditTGAxK3WwwR2gcD3
uNBslqoBSF4uypoaRAgSe179kk70s4W68MBJCWrbuU7STDWE/fd3szQJsL8zvLHHNvmeJ29i/vd8
9FCZjuTfa+FbfePXJN7fInY6NSBYeginsT69LI7LsMhs8g0cofHl+fS2lHfe+s90GSDS8aVcwqxK
Z0mRLcYbwFaNfZrZ12G+TG7c8SXPTVJ3dKldIJdGjSd0wA9u/e9Q8ej8vCvWU0ZCcoqnDTOrCM6f
4CBxksOYXgbjd2QU5MTdqU87fHg2JceVZQdoKx3Of7UimskISN/ykbissJayEHfudpcMUwim/MDM
n3UPrKqJkXyVtYw0bC0x7R7O/X59YBnXXIgpbF2GQFqjMZN5n3PhdD0mHOiNzJ3pLa+8UrMZqyZI
clNIPlSDidQoXsf03iDTdepNXyBtOgKQAT5mnsXnF0JxTHA8yW+hmFl3w26dO18PIOUntzpNIbnz
AyNCmotL0Cwwf57vTLUk0obsGwIkxDWqOKntVKcUPNMRiltIdFnrkhNzOpt8MJ0k3qm6BygtBFU9
61CvqiWXnNjunM2zEkSIsi7u1o5fe8l272Sl5hpYkUnIgMbC68sJxdiIbcQNrGbPVMogpQZyPRt3
0n1wYZmlI+MbAXKzutGC5w3pmysglLE1kTA3TYxWXDU4Mqhx3pycu/WQxOvTgvdQ59AfwThxv4td
L0f9s4HCPWRII0nz0spadGMYJ7OeDnkBvYoSGgB+WLW66xnFfixDG8F3CdTuiNOCNdM7PrSv9dQN
wVr5/wjhvF5ktDI1nj+NedmXbQKFFDecfPOYD7pzjwKw5MjUeMxKS+ido6o5uxInIa7FgQChGc+x
DYYs6+RFeOLImlvdNZPKhiXv9iZimqkY4d3gUp3tKbBwZbbRgz14qFDJoCaRazxdaWWSq6M6paoY
3mzj5YEerXC3siRanubYiNpYb2WKeCWz5w1d1RHc2cCY1/KFDN1no8g1W4hqCH/hHUXbJXmOts3P
/3MU80TC7X6OtwM96a8ylf3sq/Uu36trzyk3yApgqvZ+cLqLk2h9sI92+F/6UcRHGenIuNmabNnt
eKJgZ6kgzlJFtKk0JdAKf5fBWAsvhN34qGifa/NpBQiLQEvYISSqvSKeslKzKooFl0FZjZmu1trD
YyZ7eSsJe/aZ0NisagR7l+/WwbULazXbOomZ/w+wG/XwtR9PIPgMupFpkioFsMCRgVdFxYGxqNBH
leN4DYX1m93lyzyur9YrAw5/PmaphiI7um/OnpmiG8+8bfDq1EI01HwRG4mmQoeWVvUheTivhQWx
E9xtocI2rEyAadZffTbt/A8hdt/zA1EZrbSpW87WV36NTsbprUqeZufHbOjKVz6+7nVkTNZmGFnt
NBXIHgzv4DhdEbIkx/2u/UCM8SDq+Y35YADhre4xUDFjMkor6QUnwisS1MvEHbiIoHd105VXZjtd
ZZnmiK2oaoE44p9WnBtUgDEIMT4zR36a6wov6f70ltsOElXWB60PckxKoPqzGnMCekkKQfHc925A
7LCF+D80dHOcfSYjTSCowNoI12bVwSWl/5bgdujH+YVV+LGMj3A9H9pa0IWKjbx48t3uU5c1GuP/
/db092M4akH+nALABHO7m7H3FMV6OzUvTtVH9VS/ioQFrsihsoX1NifkV57mVkYxGhlkxk173ijF
VpEvyycr53dQ1f58fqIUHiADyhKbESdnsNIUpaTLjOtE9ppxHVeyKiDJiPJqW9p5XNA8nUqgF+qD
0a9B0d1ADKazHlh93IavdvpkcbAK6AinlAskhadpSJZt2aNgzShEdBZwWY8k9oHuIZUReAs0d7zc
vp+H/hcSr6fzE6kcqhSwJtPpXTPBIsmx170uTnmsS7JU+7mMQgdmePYXA+a3ff6LRCZbw/+g2L1/
+QeGLoPQIR5VlVO6s8gc7JiGGVLUz144R+lNes0sjQGq5k1GofewEMvI0EtVPqBs141Wy3+1wTYS
FrTqTxvo51EbuXmB01Nw4q4JOc5MAFQ5WpsWJG0rhiqFNa91UMiSw07np33fBDMPRF+i/pUGdvif
JlXhyjJ4HfsNE+n+ZEOY/UAziMiYuiihOK3I6E0QjzAB3RpsOCnuxpYAamkthJ6S6uW8has+ff/9
XQJT9RUK8vcNjXnHvvtKpk/n21UcG2S4Jq86z5jWPImb5Mmw/LBbrcOaGwFqf4J6xImF6K7KlLYm
RYaEsH7OSYYhnOhxuTJPNMpvd/bLMvoPyrqKnd+WIsHYNW4KOs/9CEyPyLj7/ZwFRq4DiwGii0i4
LIci8GFarvgPkUG1PlIy4+Rt2i1Lx48Qd4sGByI7NdPkSYqmZTzjPLLRrY2WH3FvH7cmfyg6qsko
FBuQDC1ze1CUT3XPj36+gpLBuKoNXDklvuZKXbUZyJiycRBs8n3Oj4v5PG7HvSKoTkWEi7RTievY
TSyRI4qD1egADqq5ktID18a+D7oTfhzmNuzH18bQAQhU5iujyVKxUN6OaBrla1dQINzpwyIUIMUA
dnzW7tmKWChjyhpegTzMRy/kJEAB/Ob8ZikTYTIc9xq59KDtSeEoMpPf2LMU74ToqbptexxYcGK0
jsvLzlOaPTQ3AsLlZrRB+erAQ8axtbmahEo5k1IgmIe1weMsel6vofB1WE72HQ2SAEKcURFqx6ea
SSkQFBawhXk+8WN/WCIzEocOBKxgEAbf26E7ut5Bp4ymHI/k+y7HM9eCevJjF5nYqkGKjsXDvO39
UJQ4VuH5WK3KPmQ8WrlARXFK0VF2NV2Jw/St5SdcWwY02jtrjgM4DFqhIZxR7AwyRs2B3jBKD2d+
nEAkGLj1r6R8SSsSQvwvALrlUIzeN824FLmOjFqbQObNvAxd/Q/hWsQ1hyD6GKEa6OjrymgVJzQZ
Bz83Jgj4GQjPjHx46iwrDcbEuQVX/q983U4e4IrB+eEoUgEZvg3WcygDLS1uk/mIqvs8NLY2HFz3
4DSaHUERtn/bx7tkQIh2AqfZBBoytmVXgLCJwPftFOCN9XB+DKrI/dvW33UxQ0UzT+u9i5GuQZmJ
T/lCT2XmHmYjfZ7KGlT8E+o7oDuVi8tykd84vXd9JgWksFvXIzHrwRwDWsjPpcfvUJcRZP0ArdNu
Po2rlq5TZXSS1+J2Y8G5F5SBduM2AXRlukPH8vzg+APSE2AIkOSORZC14NTwHWcO3IaDpmXuNZuj
YhFlmCODaHidgHcxdvHebJrtNRDojygA+nx+BRU7oQxuHHjXgDfVJjGHDm5ynDeXghkAOpy6+3lV
B1LWni2btfKagq7O6zfzmol1gAI45DgvIx5wZLCi26ReUvroIIPSaTtmgRC3wnTivj9eNkX7yryz
N+gIQXydM7AsVj0A4sUCStj86XzbiiAg4w3BlZ2j+AHRpi3LKz6CXoR1xktV26/bDNbcyzrZt753
A4DQQTnQEQx7vjnQwE3n5TTgijYotzSPAQMmmn5US2392U82mYBq7kSBdWs+FS19SsT0en4IKi+Q
dmlzY6jNbzCErPV4DDFnoPV9nxw5LQqNo6mWQnL0pgDXkrnijbV2pjvLdH40I7kGcOylpOBQOD+M
j2fIltF6wJtZqbc/1s8+ytVyk37PkurnZW1LbwiVLaC67eN10vcc+rkSbHky+uQyRIot4/OypN+q
0UTrHS+6Z6RMzachG+qLXMxmUj5u87RxpgEwgLKlzoHgxvLYTZOutu3jlbVlTVonG6HSjjNlbBmv
g5sG0KAK21EcoTGtWdePzdOWUXlpNkIde2ejzrkZk/wrK39Slx7OL+zHGYktg/Jw8QKZ5gWf720W
KB8IqvCS+Ufhd3nYOOvJ7nU1j6pRSP4riOWUnMM6mW9cg6E6WpPtQAyiGcfHJwlbBuJZDAdugBYB
xEuNg72uV6bVnXCrc1UtfggcyBdizNFC0/j8tH2cmNoyVSFCESmaZF+TWZgBCkZfi4yHC9/s/d0z
alnxOgyOJtVSOLaMyWOiZcLusUZdb/5AVdgLaSxNOq9qWvJr8AJ1fm0CcLZ4Aw9nY0UNDshGz0+S
wrZkON5U+9NgCg9YudZvPq3CbA7pVntRaW7krizsJWSm0Am1KOxL5iw0FysDigXV9Xm+AIINXkrQ
dbqLjkhWUUpgy1Kzmct7YJWBmjCuW6jMveQ0AMO6HQFMv+tVRv0t827e+gn6T7qbXtXi7L+/21pb
gYqTTaBLWBsY6IdBxKhXTjRHYEXgkvkLR75RYdkIi36Ox7WNrT/tFvfiYjslng7PqBqB5PSZPQ8T
1DFguWS8Bev9VVOVGiSp6vOlTdvwp6QrHDS9Jen1uII/K7/jhXvlYqrOm6/q46U9u1qNomhS9LCY
9Fuasscs162s4hQNWvM/l5baDTgJGHa8pm+vhpk8+V79yUm8N7aQTxyMFnUP0HIFdgta3/X5cBCG
+5C17KJ0xP4L18eyokPtI9bFoQXq4aYER4Btzg8zTiNB7tFCcwJQrJKM8oP/oV6iRUfUaa2os7yH
aaCHNi/pAbrNj+cXSuH6slBt2q5L5RiYTIcUR0LKo7d4X0jtamK9agx7t+/cUGzUGCGOgbyqrUOx
bcE0fW0XO8qTi/JPW+Y5BM09p4aFDky7+lI0803ueG8e1Umg/T67/v2MY8sAP2O0Ba13YwM17ath
Fach3576jXxlVR+b4/oyjlnYQJUiwDkzieaOa3xUsQHIDIjE6hpSdvCgxl8+lwv7DsL1u610Izye
gvdYXJjhybK4BXh0GhvV0/HYZ1UwT30bFPZlDCK2J4WBnkwVnHGA2ghQNIEzkmM9ppFJ6u2yOCMj
/+jUVds8QJ8lBxIsIP786FY6HQhFniJj/dJhNVcQqzCQRs0TSAW9p7Gvv04Tu6qpF9bleDcmhGgc
RdXZbgbvHMVPxsodlhXlQrYAgVt5NeFhD/oK2x2o476srHVCC5RmFzm9jP9rcohGF/6AqpvZPU1e
6f5q0vFkmwtKxs/3oLh/smX0n+lWjkcNTB646dPYs31y3UIYOeyttA3B5lc8GR59Ms08Gjrv2a10
BqEIODIi0AC55eTQhcV8/DSSLkhqFiFLD8lgaIamyJZlXKANebneyDGy0vQO6zx8y8zykIsuRonM
gdioIq9wy98Z3zUzacECPohAdP/9nWWA9tSbHROWARoTel3FyVW1Rv8vo1fH88nTHWcUWwGVsgKC
UlZqCXTU8ycXuOV2ualRi3V+GKrGpUgg3G4qqwmNQ30oJBBLyshtVW+H860rVl2GA1bVtk2+i1VP
wDZGAVsmfuxazTVJfp3vQJHPyNyH7dzj6EUneIyYHkVZXtt28na+aUWgl7F/eZIUpmGg6bFcA6Pr
otVOr+biEy5wQ7F+Ot+JwmhlBGCVcuCpNlBceOlXb2VBXVz17NkV31arC3CfngyafEI1Ufv6v7NW
wvJuWxuMBmqFj0ZmPthu/eP8GFQTtXf5rmlRT0vi52h6qDEOaJHmWX8gxfMI/IunK7JSdWL/2Qld
HVxa2piomn0rvRUn7exmqgtQB7wtzrfzA1HNkeTRY5ZZHTOQpFpGd5dwfk8K3XFXsY3Imre1nXuF
3ePz17z+sTJytWUkYK73AC70K7+e52B0Mk2GohqG5NJraftGNWAYbfuzWLJgHHSvwIpFkNF/Fchb
Bm/qWDyRPEimOqCgKcy7+cokbeyASOOidZAxf6uwqrpqMFkFSwLazEBR/XtZy/vA3plqykbR5RVa
ZuZjA4KsKtE0rAh0MnxurqFp3BeYGZskh8TmR7uYooI29/Xcad4NFZFaxsvZsBTYJpbVKwC1RXKL
egrcAGrmXLW0khOXlssBWWTYZPrBg86GCXitS7aT7QAp5M65HTadWDSXKAoMvy0j6Izc44PfozdW
/VO21rFsnJAO1tHGdQqYMD/XKSgUoKpINvNq2VDf7Fo3+dDdjmbzyp1+0mxPCk+RCVvnqaubzsNn
rAlqa/wvWacJiYqna5B//WloRVNMG81RF0xumlt+quI0ZqifDcywBihHB1lWmYTk6eC/XNeMopd6
aLA1DbfcBSe5vWpw44qgJUPl1rxhXcdRBA6YzEGY1a/adw+b3YTJNkcoO7/1bDxNnfdMVV/77+88
07Ontc4a5CFeWv4otvK+nKqbbSwfOaXXqdP94zrphWFMlr8d+mV2UoZM0QDjcxq5Gcle7Zmy14KP
TQXOf5olYQfe46fLxrYHjXdjo9RacDOCLGitHosiC+vs19biYJp+8jcWLObL+W4U1ixD5bIqtZIS
5EyoVHk2XRy2Hc3aKJIUWQd3MQ3Pm3DUjZv2yrLWuFj/5e7zKh7rsgyn9TSWmolS2LMMmktZ33bW
hoXxm+FEbKQQhf0Eag8dd5KqfevPhZhSL0sXYSBlFwMy3WX72tUtD/F4q/EY1RJIbg/mjtJtC1jx
DHyUOYhg1d2nqPxDcnW3sddsHeCL45R/Q+xEst4YP3NUTUJn40eVmY+Ou305b0iq6CUj4yDEls3O
YsNgXYMeW3u1ox53OYdizSET7pHkymuc/AoQMyQvK6MP3px1EbJLGHW1VZoLPcVqybAFg7AS1VCt
F0+VdW+07XaNZ3YSFmU9ROcH+uFymeyv18WugiQN72hs541zcG3hRss2XYIBRONSRKudvGl6Di42
FGTcgW7lW4G/c7FovP3D2UHzUipD7Ao3KxvY6xYTROZTwY4lG+OO9c/n5+bjElp0IEWtvgAllYOj
Z9x1cx5YGctDk+TfxTjcZHYd0rJ7Ajr8yrWyK5fhHnQzjz4vwoH04Zy2mq9QjXL//V3o9Mq1GBqG
Ufp1e1o2flPa8zc6XJQAYIy7Ybxrfn+/Q76D5guzobde/5vQ0urj81O4z9RfNwRoXTqzbBa3a+7C
AlCL3CKJWumhBk//U5VbNEK9qs6MlUslxTVzNEBo04GZE1CsNXAL47kQwP8tQ1SK6ZZ2VUxd3IGY
yYtF/BffzUNcJ16tPTl4nL2dH+yHCSQGK4U+cGPPo6gxWDN3/vUYjstJ92y1eH81rdDHxdxl3Uhx
EIo5FcpzG7BfFctbtaRpYJfVGozUyQ7p0F/xYT6d70lhevILZZ6arBMUk+qXwydIYL5aQ3PMoLul
2VVV7UvxAbz7uTfPuyQLuGWDrGrMIHdpaOU64mNFdJOfKinhuTM6ICXDofZ6nHaYEm2+XzY5UnBY
/Movy532i7Ptntv9bWbbAqRrOi6CD1MOk8kvk+NoTOAxBf8gG41DakOyah3DqqAhRNyCkfvHJG+O
5qITMVZNlRQH8jwbKR51IDDo8sd+TG9sXwcuVS2zFARmUYxtSXYmVGO8hYobqhiaa7yza2LMx2+4
mCnJ96GbiowDjy2/qWZNF8S2qBz+fwpBRqP+quZRHvEo4xq/+PjpBT1Knt5XrWP6DXo0ljHwWBk4
HWgVtpt5vOOg7x6cIMuuxfITGbTGVRSBVOYasVo2/B9nX7YdN45s+yu96p19CBIkwLNOnwcOOSiV
kjzJtl64JJcMguA8geTX353uvve62GKyl8ovpYlIAoFAIGLH3hcNV7jpegqElx2rtg+S3gym8p0W
sCxegiW8N2iCzSJ08k1RaHCnhH26vllWjPnfKpPEIWVn4eMXqf1NE/UQF8a9q70zZz2U8LoMMP7y
pI3s4fp4K9a8LFASkg7MvHD+izw5qzk9VKn8/r5HL/Z9UzsIny86JLE7fceVbV/T+fH6o9+OOom3
5B9JjDKVZYxnMwvsRtl4LFvnNOXtQ2eyu6koj73swOrphgZLgGC1zsKz3xNqYujF/sc91oirYQCf
svEwlN+Kpg+IcMPrL7ZivctSZTKULC47PNydeghVSb9p7qnTIVLamrm1BV/4ANKYCYSMG4aeNh1d
gPKe/tMLLuwU+Q5iqf2wG9OQbsS1a6+z2P5xInUKflgGzfFh9hvWuh91qU1cm8dhD03qbOOkX9s1
i5OeZ4WnHDKyXWPSXZ3EH20nhiiKZGcwr+/s2rnROKL9VJfvEhgk3rJoafM+n1OTsF2mnvi8T/lW
aWolNlpWLIGJZwZDpmnX0cQXTQbaIeFLFwJNNlqm3I29uXLSLElK4l4o6C5hYZBptiO3rCqgHoYu
jMG8fbxuymtDXGzit3j5oiWWdgJDzOTRNsLWeHLU/vqjL2HPG8HysjBpGhxNEM6A3Q8liFsLte6g
GptHx5qqnZfZxC9Zy31lVcaGfa3Y8bIimZc8a2irER7x+DBO+gfRFkCyGct8dDJsFavXZmxx/NNe
j51GrRBAi7iPLGdCJ6aACIGlja1s6trMLXY/kyBUc1IbsZJXtd+SOs4OeQ+1g7xwSeg6pdgNLdoZ
tOr5BnhvbeqWLkBI0GK4BCNq4ks0x5jxsemPlX65bgtrk7bY+kUfKyOesBpU0epUOkxHxOHTaWjG
LRrdlVdYViYrwGcLkSC5kOAmpBSYJyGNN87c79xmY5ZW3mJZm2RZjTJ+jCEAS/LN2j1kOgvmdAuJ
uPb4RQKAqwREKyUej8j1RhrekRnZ0wRLe9caLCuTxJ7rqoYCFeSY+1sIh98nHd/J90EdCCSF/+pJ
qkthuHJbnCLqWNSfRjBnFu9JwuHRi8PcGhyQpEPhcKfKvckfG/Hz+oy8DXDDgxd7ubHdxFAUD54/
yUe+r1Dyp3JfRXOQHqxT/bJVFF4daLGjVWt3JjEwUHrsjiqST5YO1KXBLugCq/Nb09/CFqxEDsu6
5JCWpXZ0wXY8Bi80RFO/sWLa8OhrAZ2z2MYIChJtgz1ud2kTtsNkZwvf+8L2RVTs1Yv5vnhkWZQE
xKUCZxImK3NBWJdov47P3nA/o9Xp+rqvzNGyHGmnSTVnI14jUdOnvupyvyebqdaL7bxx7C2pR9hY
ljW92BQuS8nneN/v+cP4UeGye+cEKkzPW0a19hYXR/jb0a2pZJIbeAtzGI+1MkNAsL9dn6AVT7Ss
TBYAfXYVFCF3Ne2PMQXipnGAHX9n/Lxk83DtieqR4PEkH9CGKcHdh9B2qgIHKcnrb7ASay7rkdwp
bfQ3lLBUB2JKVR3yOod0pQP0+y0YAvaxeJoS4r9vsMXuRt+MkL2BwXTeg9agiaq2O7W1B5T9vCtN
01c62ZmluwEHWNuG/1aLtKu8aEgPnba9uxcncmCRutWhCBqwEvONGVzzWUsGj2wGc+RUIJzSAZqP
wTRxURj+MQZ0Rw9iN29cbdfSHcuaZJ4px0LAg5R9Pz31zzZEQQrPx1bjqLckhwahAkRXQ7uDzqdu
Hyrd3hZVe7QUOybza52NG15nZTstCT6IbU/1UOF1bSp9WnyBztS7rGNZnKSa1JnJsVpeNX4C5Tqa
WPqANRCQg5qY65MJJEgm50k0pkPzzsVbEnhAqaqs2Iy3QVmS+c3xokERhz80CI/+IwmKtVlbnPoF
FUPclQjypzF7APQJQHdzIy21EtAti5SdLqD2laKW0/DuSefzKeu9l8EmqW/a/Y/ra7OWaF8WKK0U
9cMyR5I7kQA3lbijpPH8deb1bWnGF2QePaWtJ32V53eo7R7gtiK0owQ8109q2gpw3gZxEm8pteY1
igDBPWK5hnHwwZRLAsWU2hGZN75RQhiBDI0ZpJ6h9obXTBFOLrkR1a4t4SL2B/qi8UQKU1G5kwQZ
RN/CviDxxtNXbspLUbOipS2a2fBmUwkNFA2aNwdpcfcR1PmZ2sI8rlyYluXNfG5SxgpYYeM2ryQr
QxtdAjYrTlCjEn6fkaAf9Ot1k1mZriUTiJh5mUnQ/ey6XBcHU/IS6nvdFjHpitEveUBq1rXoeUE1
pCh0dKnGj/1wbHUe5rze2Fdrk7WIG9CllbpCo0RmqeEIBrJAu/0zE/mXNNcHXHDum3wrGFp7m4V3
gKSG1wyXpH8jrKMw0mhu23vF+g/ubEXXl2NtiMsy/RYFDbajulnibbyx/UpUf1tWKQT0xpNrsafr
Q1w+7RsR3ZL/wyvyzEHvrQugq3Ffy/6YdzzQg/3x+uPX1mMRPcyOsGYK0nywNLt1BP2B5hB73i2a
ZF0f7JuDj5ax1i+SttuYsjVv80uE7rc5AymiC0XFy4mUwccNMUjxVHuBFYIg0bKP0AW8qM8ccid9
GOzi8fprrsUTv8RLfht1npy2TNqLaZs/KYgyEP8BfuLEx877KuTecXM/q354eoe0mpPF4fVhV+xj
yQQycps6rYXZrSSUFNP4tiLFzUDLPVHgers+xtv6K8RbMoBYo3Kc2EZlsbW9aCqnMxQkfFWkz/GQ
nbNGHZLO/dpW5s3Ymp8580JhN7djEz/Jvrl1wEdIEgHIwnzX8wwJ2Ow411O5tdr22+a75AyZpGuq
dkYaoZXHLuQ30GxGLLerw77+8E81+S302tsoQMzDZRF+W2Jdtonr9RNcy9ndPz25ATnIvf3BBUe3
5YcyfBdnOsa57NTfxpmKBIpQCcZx0ilU9vyU20W3sZgru/1XpPDbsx2upTvVmK64tcLYIYMvR/7F
tNNP141lbff92h+/DdCWACGPMXJhFafZp2G2XrgEHA+6GepDy0snSKziSdAZlWPDJntaZeXGq61d
HH59/7ehE4tnEjcjhBmGle9BQh5R8HbPJcivY30qJ3QLgB/+W5uxl3hEzC0RcsxiwxBXIoEl+qdx
jCRzTAxOB2mc+rybbgwHtLiGWdDQI32Bu1pbbmBrV5zqr8n/7U0bMedQXDcvgnS18GdCpj2Yh5JA
WxWcGxHs4MhyvOGj8c4b55KlxBXlIMYCdmOzmIPVdNgNBK1YTTtUIHcUgPZKFXWc3Dh0S3VvzaUu
qUuYLCGfxfCWxunCL50E7b472B/mYAqbwNjcbisrt9Rlc5oC9AES2eEBlZk6NnctNdG8Vtr7Jm4j
woyNm9LaOAv3MVS4+XU1XmcwxAks3WFCPsVl9Sm33UDz3fX9txK/LdXWtKXswRwQK5YyPrgNWnKN
ZuMKuba1l1wmWZfwHOy/OOLqBES6HvmGQvHJ671A40RX6Jwdx/YmsSXzDXcrwl5JdSwF1IyssFrP
xaC92Z6mqX/0GvqRlu7nkbUfwNq0M1zv6CTT1+vzt7KzllJpOEk8FYPiDeZtvbZFgZo0i3gS30iU
kBxZ7Kqh3cj7/jqi3oi8zMXVpHSbuVYZbmeqnMFXMd9aEgVXpndG496wLD0BxOZfGqnYwCM6kbCY
ASTx6I2tsqAk5neAZz8PtrnhVNbOt6WSmWBxVcUNrqTDDhDwENrQWVgGg9/W4Yg91wWU3WT7LRmK
t7cDX4IZOwhQx7LD2zfaOTYZ7qckcc51AWj7ZGc77bGNYvnbFsSXwEY3sbXVXXSggdI3T8aAVFli
8O9z4gQOHW4q5CtUaZ5RSXtX1zrhS6yjh8OA6YsR9Xl6i4bMHUDCG07k7YCPL1GOc5rKGgAygFkG
J6ovEjbJMUVg3fENq3w7QOBLLhVn4HM6eLgvz7n8Olbm3qKTgzJ29c7nL240Xjbmad/g+Z3jngDt
e+wKeaBz/nJ9/64t9iVM/O1kTNoZCh4jzqm+SeYg5pAvpsljEvOfjW3sm64IB2l3QcnMjQzA2nxZ
fx2wz2Uv0gyXQJWzL2DAOHasfNRGvbHeK0ENBOH/+vxyIIXronNi51AGzHKbjz73hoPK7E9Jaxzb
wqn9TudB22iQ9nq+0bk2oPpb3Fhv+0O+JFlBKzaiNHwEKN/PN5UEMI+kD0WR3IzN9M2bAaKzm+75
+tqtTOUSwTgCI8cqiVe1a5ZDJVVpgI1ScbRrssWUtTadS/GzURqibGo4g4KE1dGKyj2LT05k7opo
0JEIt+iUVoIXvkQzgpmJGpOBiUuRsfGVkrt4Jj/dmN7z0f00GYjb6o49jEX+AOjIcerYfV6wj7ra
SjCu7IR/I2OZ5pLMEhfS3CQk6sRI/bKZP3sETISDjW4+JoJCjR/j2C42jHXFpS9RkNTkE8kvF0U+
D/HnMnVehgLSvW1hc/BOtHMwQ7dtK9q/bIB/Pz05XzgS2ni8cHqcH6ghn3HlPzPBbpJWnNxm3Llt
eSS5u1fSCmJhINfebZySbwdYoFP86370NDhzVIppdYc2Umy8S3jz/X32v3AliVGB4W7A9MWe8bNV
RUhFd+Sz/eX641dtf+FK4nhyvfKSiql0/jJ0Dj2mBd8ZnO8E6fZ27H4RZCz8sYWYPUkuonetuGvF
lnWsADH5EhZZ6IxOoLnHQVxY9r0nnPiE8oGIagNpOpe53cHpCQ3NGJ10ZsIq37XI19Im4sf1CVhZ
uiVmMrWJhBQ8XHXlDpHn8kdIU27EGGvvtsRM1naRMaQ2YBYWEHO5zQ7amM5IBp6NybsnqfwwIWtX
sPKz2VhHeKHw+jutbLkldpICkkCKCu9EpuaQIpM+NrfJ+MX2at/MN15ubYzFxWWiskODZYqd5kEr
jCfzvKvdioZuZsgAV2x6QHzz8fr7rPnNJapysPqs6RIMVhXO536YboRJ0O+Yhb0abwmIoqXHviV6
CsuZ7UTH9rJNI8/a4phaOYOWyMohmfOu7bCOoplebDqSyDVM/kXnw7jxhisR3BJeaWlJTdw3L05S
76iZgstUHtxWfkGAslF1XHuJhSNB0oW36oJHGj3jhwmyHKN6mCy6YQ4rIcGS6QXaoQ1LYoRYVuIF
ZNC+FmCHZn8m5LvgeehuUQCsTdQCjkH6PI91gvsysipFyKn6UsfuB2Wn4GfhbnDd3lamaomhHOoW
l6lLrg1JISIrfxwARx+3KjcrVyq+RFKOdQOoe4FDKkXV9eaixEYOyOUZz9CHdvYC3bVQTkPPSeVf
f52Vih/6VP56PDE2myOxcYfrwuaW36ARDuzk1QvFaMaNeVES3FI6WClt8yX7Cx/MzMxKDDV/msHX
vbd3RZjtxhcVeKM/3zTPkFL74h236LVXvPcScClnWqaFxlQa1gwtkdnn75JHJ3yJrLRGYRikx7lL
W8hd55PzvTa2eCBWjHjJ8iLR/WMAroFJ6oTts/hoD0T5Nk9oCGzl/vqqrxnxYr9De9Rt6woxCcd9
VmZlVIlkj/vsxhmzNvOLuMGoiSsdiYWuurOnzlW2lYxee/Bih3sKCGYbKgY7cElGtfvcGOPGPlgJ
fpdwSQg8WTEZLqFGakAcyYgLsFFNDLLQqghYWTboEizisODiicRDs7EOKwflEkE5yLrmusc6OPCF
uqQfKohAUNqHCRJJOdVbl4sVo1pSvYD/yvUoEDe7iasPCuwcdTPhfghubNPcepcVm1riKZndqyqz
sDbF+MmYP6buSb2rbZrwJZayVXPP0xiPdso05B26pz9k45ZE6IpNLdGUhucmuYsE2k6Te6c+xYjG
rm+ytUlfBP5NBQ2l6VK7dhvcFGdc88+Oq5qdbizhG7TMv1wf51ed8o2LjbPYzQb0Y2LJ4I7SY3NM
vyEXDc47FPkvwE0RAG61gyf/ZiIHnu3nB6/ymfbbw/XB186PJcASZ4dhyxaD2/d4yV/qFuyjAPzK
BpZThu9250uwZYrERe6BN3zXC3O6+wWXplAO3zjWV6xgCbKsKXpXHGCYQRN1T1HnTTdinxUjWGIr
L3xnUCnizi4bpjxITPhytwYCX1YZ3dsJ7TY8ycruW8Is0caswXdooo9Qu/vcSg6pIvj/MdpY5ost
vWFjS/6XvGwpWLTQp+j4UzCHkIwLxoMXsT2J1P2W9MaKO1ziLGlaF07ZJBdY/E9mz6GVm8cM1TAw
ku6Zerz+KmuDXCzgt4RfUTY57nQYxKnjfczAwWKbuJVU9Cnu6t3YulvlxbUlWez/EvChqUOX1a6N
sfJZcnRt9q0t31mZ5Utyl3lQs1EqXHx0Ib5kDX9MPUyXQzaSC7+q9W8t+eIUn5NBpzbK5bukt+8L
bX/JMholqFCOgj7o2L2tLn44sfd1M0d8ok+JjUZoq4vQIL1j3DsMMZIFpXHnSLLV07JylViCMBU4
zUur8pxdKjKfVjoJrBa5PlfNpW8kNfaVoo/ZWG/sqrXL5RKNmVneUJYU27eNqiNBtMpD/QCmNx+X
jEMWOJ/fZZNLsGXeGG2GjCBeq5I3KdC/faEDqCNkfgahdaMYtphO1lI6S/RlB478Iq0cjARxYfOL
iFTg7PWtCNROn7Yi77VDYQm3dCZoFrAMozjoZT7/ogcK2ce02bkQ0BJBTvz/QPBuxXUvaWGUdIok
pQoRs0Mr2AOLxkHs6ol+YV4i/dGw9kaedn4skxdaOWkgYs6CwuFHmk2gtW22fORKgnGJ0BwsMBMl
Eh+kR+U77Oo0oN7wkcRV6HTtuWlQj5tECGX4oC7Jj8ScXt9nPQtH0xtJ2w79JQ0+vfYprlLZBzsZ
w7o/jdan60OsHGNLQGaFTsXZlMgaOan4Mdjdh1Grk0yNgzC3AMcr1WK+FGDzxGCY8yVrlFRN91pA
/hNN2KkvZPWVjqK47SYZ+6LLisB27XOC9uWN7MfKibDEZKag5emGS7+31dIXtMqGGdF7YxbHzKzC
pHQ3QqUVO12iMuMKRGBdAn9agE99b8RaR1Ck37rIrz394jF/O9ao6uy2u9Rii2JSt2nKfzqK6w0/
uHKULWGYE4Q5ZUrw0anVQdPXICZqEekYckihhNctbGURrIvl/fb5a3MUJS0wRFaDFE+XoJSRQ5Tm
brrLVXwzFPY7l+Hyjr8NhKyqgEI4zn+rRixefM+KYuPJa25vqcGmewkNoA4RfyZ97xuNpPKz+ORW
voT+5kVnKxM3MVq/NxzO2pIv9n2dt7iyS8Ssnkn4bVrNza7W4Ee5viBra764VbSlOybZhd6nAAv1
sRrYq/CsZud4Dt8YYcWpLHGXXc9SMkogNWpQqfhJnpRHOlX13uuUuBl68l7TWmQNHCXwnwfHwr3x
sdH5Z1akt2ga/kDMPDBcY8NHrqX0l9jKXPUm6xvkEBx/COUBMn87ub9EyOYp2diIK0u+RFa6FcKf
+VKNbGkdsVglvvIQJVxf8ZX1WCIjSamLYrhkhZShw3aUt7Y0fsyCPXnWtDFHK0a1RETGUyoAQMXn
B6HWnUhF5ArymWbexhtcnN0bIesSCMmSHotwwRLanvWgRi9y0vZniaJDrtqI5sj7Z+8i5iX8lw/4
zY3kscgHJicYb9XvSMVvyr7YQAisrcNiX9OeT2CCcpCtmYISmWxofN32LI4M9IdfX+lfJvnWRFl/
dYKghET6ssEQ+WMx+HPYPYDr/YYbvtzLAAR4d8lh2OPC2u2nl/RcbnRqrVnv4kaBbgQGfXUUAmae
g0p+oMXRkXTYcL9rT19s86EgdGz6y9NBOqjy0p/arxvTdZmWN6ZrCWa0E8Fns8GjxfPQHn8peHK/
ikwbKCfiQeKSb0DmrLWRLpb9m1nZnSJ2foHbmpC4JGF7aKMhbFsfEpSRG3aRCfy7bwQ0pIikLykd
fdpCEa9sniWsMZtsU48UPFowjb0t6ePQWuAhpq4XJHb7pYY4UiBUa4bXJ3XFFSxV2uaCd07VkyRy
E0rVd2LQSWf+JJJCPwo7zZ0tcp237YJ5l+//NqUjWm6anNRp1DhxpMn85OLc2dhIb6eN2ZIBDcqC
wugNG81q4lnYO+F66Ewg4eSl0Shx2SHgj2uy43tmjHmLTTulNnaLhcEyNR4UNL73+UCeuxyqNtcH
eNvxsCV0KBcZlnfskqhltj5n/XxCUNnv7Kb/yiHpfH2QteVYbFM7Z/ZU1qCqL0VRPVum092awDBu
lQjefge+xLOyupTGOGKSpHWeDC+00RzXkux5NuTGGbxmuAt7YlMCXnx3VOjDrHt/1vkYiKJ71qba
yoP9yj2/5W8WJ0BhmB4AxtiK9im9r8/5uT7HD8NJ3TQv3SG59+68u/Is8U/9+lcc/vn/+bk5WUd6
bHywCd+zY//VeGhP7p17V5+8B/Yg7r0H45bf8bvk7N45+I575z0k5wxfXV/ctblZmOjMW0lrZmaR
jS5O6Yhzk6Z+7G0xgaw9fnGAlIivxjHB4g726H5E+8q9EACVu7ErNhb3bevkS0hrzMHHItM2i2JL
1hBHdUEAK1l0fXbefjgO2b96ooxLovs8SyIzs8qIi+6xFR5/1/HHlqjV3rHyHE1FSaTQqAGEZwHO
QLWV0Xl7V7ElQFX34IzzLrtKkYT7OgbLT4kMMC0e22yLd+3t84ctkapVz6wiVrGK6no4NaCViYbG
yEP0gkKqyybfQNZxF0/Z+7ru2RK3WonO5HVJ4bodawDPm+AwW25nzsOkpkr4jYW6xvt83hKoiM7O
qvKoo9Arq8YHncj4yU6l+b5twZYYRcZMqFTWF7uqCwstK2goVK3j81h+vG64K7kZtgQnulYP6qhy
zqJR7dLP1Q5JbMJ2Vu+3x+zG6nfXh3l7e7MlApFNM7HiomeRdAYWOo0wAwsEtkc3n9J/DvFfP8b/
Fq/lwz+daPu//4Ovf5TV1EgBcsy/fvm/99Vr8alrXl+783P1P5c//X+/uvjNs/zRlC3A0cvf+ssf
4fn/Gj987p7/8kVUdLKbPvSvzfTxte2z7tcA+KSX3/xPf/i3119P+TxVr//44wfuE93laUKWxR//
+tHxz3/8ccmc/Nfvj//Xz+6ec/wZBDbkIJ+Xf/D63Hb/+AP9RX+njgWeYEKo55nWJYWpX3/9yPX+
7lLiMsYdl1LHvmSUUSvpEvwZfuRyDzKankkdSkDn+cff2rL/9TPL+jsQ9JbruY4NCv/L3/3fD/eX
Vfr/q/a3AqznpYSCwz/+AEb5LyG4Sy2HYHAXqif4mIwv+405OO0tDZRxNPTNKKLURMuuG8RJ7Pbn
QkhLfzYsNZloh9CG7YM3zp3DpiR0enGmjr4IUcXsqSOACUetZxgdkonulPodKD7cMTCn0n7qLDd/
gV4zOHvMqlI9epVSzxG+aZgETQdeOhp39UXGKJjHSs++09hOfVu1acPAgisobyDYlDZ/Qoe4Lw9A
C6DHLKoTCTx2YOZiyHdmfLlWJyyPvQMUOyUXPjVb5Ltc27TFic8GzXeTYaBb28sLB0KFCJaLwHRj
XR2GrB3qQ2Z3HpBNWqAB4zaxkaj5EjNFCvD8uwmDG/As4Zh/0qwznFB0uWMEXT/GYJqeKleTc9f1
hjwXps7VEYF+XgdNCvk1MPhdWMQ9FN0Gwqf+zEHp5j6wqfN4GaWtZYJwQPT1KNsfsgQmND0I1re4
bidUGFoIX4PaR960jVMVYdlCjW/PbXdOo85uWu+BlyZpQqV6yzs1M4TC/dKRaRWQFIvtA/bYWoHq
YH8B1Gt7Eriyg3MG8xtr26is4sxoH201DW1o9bFoQVHQu/JGxamq/TGbgeItiLJa4bfFLDojamtj
nA+mri34Q68bfRrj2boWDbLlgAHLuG5vNRiY63vwTTkQiivV5L14YBk7kIEk876Zep0/JGD8HXzB
ONQBmCbd5LcUsnsK4yRp+hlTja4mZVutDLjWEEozR/D2RFxpvhe9jbZJwab4HhRl+Jm2VYpCsCIN
fthApMGnkwU+ADV0ZeqXXtPne9yDxs9trappHyPZbgSWGHoe9DanSIpPNQCbX42Y5fJoJAYcZYHD
HloS5WwbwQjSynyvjcFqS+7POZ9kDW0vi2onsBNU67MbxE9VmoBtdk6Vjd5cU8nvoqJShXlf28ne
8sx0+jyUtVX5ANVVySGveqVOcxknX0vZ18a+nSqWR2M5IRXlFm7zvc71mPjVQIYnR6fe7LvjSIjf
upKeB2cqet9pY+N7RYUlIw9JpSTUQPd+bKGBLPy8KBg/NRAjs/2B2tYQTqPsjrWnsnGf6WHKvhfN
MCd7xMZlssuZ17oBCmdlFabGOL0kBFIegcyKufXxyyPZZ30fP82xMZUfGJoQv0xVL5rnZJaNcevl
Rv8sVT90+2pi8YC14yPfg+Q5eUURTn2Mq7rKQxa7nekPzWihqQsaT+Y+ZY5+ns22SDO/dh2sN1rH
J8tnc05+AgsR62Aac7iSPMcaBTqeHegKWA6QCmik5fAlsQTpSd9OWN7CBAqAOV1vBcYwzcNtGnvF
M3J7UMTzstFjvumMLguLEkboj505+UhEsHuzsUG0OHZTA5Exl7W9rytl6tshzwRHJnUUdgCpBN7t
+0TPGVpMk+xPR6RSBIK6LhiGgEmhPsFlzztMRgu6UbNShj+bpH3miFXUJzex3PGYTbwXfkmcTobD
QEm8H+c+bX6mOQ7d0B3QjxYNLuNGUHijYkHOipaH0Ax2kDBAiWDy3SLxMh+awXKCpC+Q/T7WuY4D
TwuH7UcTKTsfvPSNfTPktJ4jj9aOdZiFWYgoaWM4DgubFwrHSjPLjx3HM8LZig3EIZBscCOWTqBY
MYDdgPiWbXpFUBVJXO0MVN+TQ9lksYAWGzU+tYXlfvV0LAgCo3bkIXMn92dMVAe9DzmAXwev6Yp7
hRAUOljxVAg0qnrKgEALbenekzHWsNITyphN6oLkOHasYo6cOoWgnW0YSgYt4PgjYhZdNKGIh+Kl
twR24KDylvqQOFOzn/eMxzcNqYYy1GOKu7tssxISgk2ey9sZ2OHkJLSm9Z3bZXkdOYxkf9YTGN/O
Na0s4waTrqXfIu8/3kD50+1vukklZeznBgzvJFD8NALXsXj5oGe0Ye1b0Ew2R2htFnCwLqlZlFl1
JX029MjvAIgSG37ZC/1TeAK0wIPVDRm6WCcdR/MMGpGwqxIiIxDIYypVarMBsAlgnuFYiosgQtIO
I3Q16/F+lLP1WaCVIhyaprzPSzJ8dGDvyLv2Rn4rWxfSvhU6PvoAQrDU9o1iHMwfpQUujIA3gkl8
Z2rT19GB6nQgaSX+LAezT9HkCIaZw1zNIsg8IRWOELTo+VaDkxNEfgwpl6lJkzMU0tAwkpJkKj4b
BalAQjs1qBhOeT1agVlpO/Fn1jRGAD0jNeB4KK3m3FWm5R7HClBrKA7FeXs7dhBGfM3widSXqrDM
6uSACrINGnvs8k9G1ef8ljI7z59bTO/ksxFeyY+BIRo/K6mz5nnC1EkICXh1FTbJmIDNYbD0B4ug
Uf/OBsFFFoqqGjJ0tceViAR1qi5KWU7L+6mzzO5Gk5y8Nm4OspNycoUXQSSxrfedR8q+j7gJ/fWz
ZVIv0Z+oUhXP7mZQoJkPMmVmH9ByjPuQ9nbXfShqifOn0nIqogqifrkPJQWvORmdnnkAL0Xzo9Hg
UIpYUjEWpnlfFJ8gYG3gbq2Gxm4gmGzaz2kjsyQw9WBWQQ4mVvPDWLK+8i2rsWOQVTis8yecAeMZ
B6kcb6Q9FOpspI2ZnsTA858dnRn149wZP3VARtETzy5wmMYqUDSH5KhBItrUQ+EDJTNlrd/DbeOW
WRY2Wlwmhi1qA06VBWOCCAb3XAagvSpzrzt3fVFZO1ZWXfaxHgT7mqiyiD+hgx4XFplZM5h8CGjJ
voETEyoSs1AABBhFL2hgdmVRfyYiNZJ92hWQA/d7DX2jNpLNpNht6uW5CBIajztTuh0INIWl8bqT
0+cQyjQ11x9FPiFeaBHOWT/4/2HvS5bjxrVtf+XGnbMCBAGCnLLNRqlUL9kThly22fc9v/4tqqqO
JZaYjOPRG9yRI1zlBNFtAHuvpiij2kFZq6aREUweGDMCp9lwKkCX9e+1jorUDCFrjtrN7CeMK6Go
M+yjvEOYS3AZrM++pBWaKYaunZ5Y2Graz1hBfTw1GogzaU45KVn1UsHC5Kfce11gQqwUIa+G6Y56
nRdTFNzVPYN3Oog5RLc7ngTChOS3YGZeokhs97UnR8d+qlnrJlEdvmB1TxA5VbrEiEo5EWYgs6CD
NMkQJ3+yhqQFTL8yAGDjsWSNreUF8eA/XZNWfqFC72QnS+RBvtFgcoTOt1lSJyZ4GWVyXbBh4LZX
zCm+chhjeVdrXhKbVaFgvjOvAogHAqITN0CCjco7BddU7TuPvKw2qSZ8yWK9hyIFY30TGZrPFP1J
B29y3MlQh/Dsug/jpDOZ1HN9PzVD27yISmuJhckNlR1FwqK1o77XQmfA6ZgmFol9UT71VU809CED
sXiGqcAW9ClPRYpzteiT6cpPEtLek7rEPyzaMD4GmNlp18gc8JXII7W/j9VGle3RK2NwnkeFNkbX
qxR6O8jSPvcS/oGpDlKDHYLwRd2ENCgWgDXs52ZTT0r6d+Huv3rUrj5VPzxvLz59/z981M720OuP
Wqf6kf0Z/I/bhq/Zh6ft/M/+edrKf6gyEwT5fzxihTKrLP79tOXsD5VQyvH37O3Ri//099OW/yGE
KjghGv6JRpSZu/L3y5b+IcsI6niEQtxVoRSgiP/iYYsPe1dZ4qqMNy0qn5wj6w6Y5jL1MdZwHMTO
VQ2dBaYIM5vkp1S7y3BavxuZv1/U71/QH9/PaEjlYMFhJBghOlT/FwWmUo7IiFOBG3kHCHgefGsG
8SonkFnRSIfnlvb9cnsLMATedhgivBY0AjSuQtVl7axs5LYfdYJiSGKNdgvpJscHqQSuCoZ3L0F3
yBhiI3S2uAcfc0hoFh4NVDAOcxECMPCyUs4iHtYDTwXucI37JjpZ1e7oP13u3VYri4zuwItIiqHN
arThZJP4+zASC/oBG2nDj4vjX31ZSkWpclbWrZoJo2ijm1YVh1jJQjNXOmtq4q3y3yLH91drKmFM
VjhEFuSlnCYgyqVUIu1mBHt/VzjdrrRmNHfubGHG/90tStR53WtI6ahYGh/T4QTWe3UnV5giXfqR
9OVVnKQHHK57dYy9/6qkNXeKEiBTCOdIVcl0OYSI+0ib5OhUqF37auXkQwQX9dgY8by5vCQW0Mq/
m0KswUZmOHjpvGbe1RtlHARIQ43CaKzBGh7ax2Y3mIM93sNCwI026hQfC49vjcmEES4j9UYopuxj
Y1EkJYLHRBgRJkvZxa7iMofutpr59zrHxfRdM/NUvutTJufIEGmTMKh0U6S3Cr0V7QY/+g16+qvY
9e+uzJHrXRteTPxeQz7PgIaOA8C8lV+Xt9FZtvw72QptSNhdkafCkXfVGfcQuD/IJjebU3sFz/Kn
/AvKopCI2rU7UIN3gd3vtmofW0O9iJzE0/IIHDZhMNff1a5kV3a9rzZn9A1Md2kcFjGlwoOpUSSM
dWX1uOQaUWEg0UXt0p0cEAKZEVjVrtspbnHdmZCsMKiV7hUzOwzcqmGJ4GxJ3i503P6aGewZpHEZ
/vgXcz5MQfUe5myEdyrtbI83FFhKUMD17dCtHX4Qp/RBc9jRRxT3nc2A9MnAKwQanzhocXLzJWY5
jgiLGrD3jd7s7f6O3sZ3U2Dk4Cki2Xb2DP5aWrobHWMrOW1N+gL9/tZ3hQDeo+FuoFPs6I+rsqp5
0kmQA8EG6/bxQSGGlBq149up2Tri4Jsw0UjMwC2smhhbh9hnPeeCAgsrcDGgAjn3D1ui0MFsZppm
VIw5fV3glasYQKNAbLNC3So1U78FaodaGyFsri8vlqDyvt1F/VmmKcYCGV9DySJL+IGD0AnTO2KW
mgTqcWdAuczoatlukWzry8GKquhak+SN4PbJUUQ/fAcuZh/6PyhqHTB8B3xyzVEO4YKe3AdlgWRm
Agdi/8rXYiMNsCr6m40hmOd1MQSgVDBGcVxwDPFi3sOg8KDTUyNZi0WnPqW3kFDZS4fmq2RtrrFP
ouuHthbTjHy9AHsHbc0sA4B98kNkzcsLNIMX6E5akZ2dtpbWPHSX+reY4rTpukGBIKlBwsoI6Xep
3pAHfcMzX2phMXmh0pbw1kWvEhxN9AAygIUntJ1Z1JaN8kd48r8Wx+fMKPey651lk13BxuvcwF3L
haD2Zn/n28Slz1mclAGDKlis4HNKm0EcbrpqzdGMbhhE4lJTN8/pNXutXQXAzfQQOZLNbclunfFF
BoeuRpShRnZSd4BQuMjkOtEdjEnhobW14j/ZeR+WwuKg1VqGylL5thQ0fKXYwYrUhCq2CUUWd3vp
fbryGCdY5lzjcJz7uMGiPAyybl55Gr8vUELJkifCtnRA8Zj519hzogsZz3VZwTtriU0IscL1uu+4
4Q1U+YGHToaaXI5lLjRyGsau/JGMXicZqhhZZNS0DI5qQion8GR67OvQO+RygIDfNp1VsoxAp2DK
XanR259ZG2r7phy4i/qSbyn1UJygVhP8iTJYuQ/StoeNFviXwziC9tg3cW4NdRe8dtMI7+WJkWMD
TSuYjHr6DdP8wmZZkxwTj1GjmcqcoKKQx3vBVOXoU1Jd1RweKlKbJMcqrdQ/S6mtHZ1PihNAkt2N
h0R2W1+O3CLo86OiiNiB5nJvJYEu3ZQ+UfbZMMQPipJnh1CXxDfmxcoXvZGUq1rJpmtkjoNTHjeg
wgfat6ydoIZTx2Qv8WI08WvB7dTL0ldF8yDGkw7jDo5ObFeHun4Mu7bZNy3u0AOSFAiVNVVtv2gk
yKtzmlxnHVdRIkX6Ucv01K0lrdz7eQRjcupTsxQdMQkX065Ecs0p/cw/Tjxiz3nO+UM4wk96h1yb
8oIymXQL8JnmIjfTqKYmt82VRoYQiEQphp6jjjek1CnQqqii8Qk5/3KveQqgA3oPvZ1ZaEfKi+7Q
EIntmoYRK/DL+VkYtfzPVpCY2u0gq4e+7uoBZrhxedZ6zJMZNhLZB4IPVlrT4VBGVel0KYghLazI
UfogTWbmgT9Zfhqk943eR1c0KFrbz0rtvmFVsfdpId+qZdO4XtfmD7Qd/WuP65MdaFAoNCI6wHAx
LbqQGnnJ/WM3PyL3tJzGa5Gkg0PVqXmhqUAKKUyIo+qJ6nZpixtXqkgMB1TR4ZQGQ87rVA8At67X
vsVKNdxExaAfQpFlNjgOuRMGGi7qoIF+rVumPKEKpV5BQpL+ZLEUacDt1LGtDd7kzJQOWwKoR3N6
j2U7qYHR1iGitco6Aw4w4YPSyvIEVWxk2ows9wWZAWn6ExRh5UcNZs3Xek/TRy+u4gM4Fd4JRvDS
gdbB3dD7bIe8m9BuFSEFEVLkSsuMMcCxYGhRK5WnuA5SpByreKogDsCSszbJ423T0eTAqFZ+T0mg
q8aoZlMHumnGJswhqpamBxnEG6/KsqcwHoYfjRKNj1qe15nhxTy/ppWXP04VDC/MkRZ5bPRTBTV+
T1MLE9S9ajTHpo4fOcxaeiNue49Dw5DHZxWyXo2TYRfqBsrkWmxVNQv3iaLXps5ob2EFENOLhD9a
bUKpSVmRDyiVek8T98SpGXhgeFHtomiK/6PP6q+iG+QXqKIlkGCHB3AW5eqhykKQT+mtrvrVn5Km
h1aFkTnEdc+h+JW3ZgjRZjuPKz02cq0k+9YbJqCAU+UM8BhDZaZQ9/hhu0j7xpKLmLktQ7FHxUpV
9ZFcSy2QA33YqGe9gptLEJLzlManRmJgNQMYZuRq8wXB5NWbEhk51qrcZzrqwpqvcjtLMcxBX555
7bcGLBSgTdgif5l2WmNGHS1u5NjrLMnvKT5Hv4tzBlIrrpcnLZraEhWTAtfFFGgCFRjporapomtm
WOaPbAjOpMx/AEPGTcrj2yqM78tQe/bAojvUbR0YSePrB5FOqK7rbLKBngDfLtHtVB/6H1Ko4NN5
dpi0GPU7+VXBY/xEdK2y4XrYORWojA5rpvQKJ5wAEj+ghl8I8Dah5e1ISAkDhBFGJvgNzS72yLkp
hO/WXSgfsQtUbgxqG5aOHIThCasPLkHIZ980fv8sh167Z7JEDhWUcs5SMcaJHXqDaqpRfTVK0WuI
NWrmrG5eAsCLjErL2+uyHiYzDCpxImq8J0p/nQUDKp6ikUw4kbfmoHqK2/uiMPuRP6F6z42iClMT
dtSokiclR+lVji0On2q7bxtis7KkLiOyh8J3/SPPAzAnCGlumNcV7sDi1GQtn/ZTmFuxKGJHZU1q
oyrk/+zUCNOaDrl6PYXTXdLKD0mR/+mDo5LlkjDzKvZtoCjOUVWnsIzFpilh6EZi6bHLYxzdU9cj
bqvhTmbxwNx+gCZJWneisHSlG49VqJFbIXUQTiyzW8QmWI1Da/tYhKgraeAMur0mkmssndaMgP6x
AJn2v3tMV92pjvHgSfTYx36LdG8wcP8u7pKcNL2RlVUbulnBgsIcplC5STHnsVvqOHxcVe6Eanad
klh1O3R36dTBFBABr3MQ8frG4aGECrkWi2kPhcrsJ7QYMaGl1vlml424cddqj5JUM+EBXPnDt5y1
nmT7pYrKbC3q5jUFWfwuRgtfqlTVbvMgzCXQuikqMtnAxq9l2ffToSeJ6h/IpFe5WwHdCf0wXVUe
Om2snoCwQkVHDiSv2wXgvsxVVEiwYHunsiNiXz0MIleQbIg66c8sTaXSiJRC3+dVC4wJC+XazaM0
jQwVZmVnEnsVsQbkmiHL2jFgC+PI9yM3IJJ/XXARuF6kK1eNBK9iU817iRvIivHc0JuEwdtAKtMd
EVP+pSvLwIEeCc8s3KcEpKwmPTVEXukoGgNx+VIpxTgYZau0kVtjjZ6wUcl3wjuIA4IN9lXqdPaz
8vPQbSFP+9j4sn4PqyoU0MMQtaZiYOUxSJMos+UkaL9qdBifWAme81hosWxwksj4kqy4ArpGuNGY
ZYeq1xLNlDwS6o6X6TgX+wTFtp4V3xWvZs/TmI3HIvdRpAnqtqph2yH8kwS3vsMkNUheSi1sAVW9
L86jrFZXDbLCNtLe0iHkQAkZZSY6C/c11cqFHL8AQt/suzLXTfxk+4NWqPVnWQJ5Ub9nVtkNuJEj
W73HVam2AHiqbZUFCtTPi8lUtGn43gPndKW1WXjF5HK8mVpdylCmThm0hlN5Jw1d/hBrTX/VlroG
QCMJD0yaUCdt08CKiVbsolrTbSi+RHvMjPytY0JFeSyR6C3JRLSXw2Y6poGvW/I4eLkpicqDUA+r
zAxnrsmFVt+qfRPeRGkJXNTYASCgSRPekxOnpyGeagBoSXQrg+9x6wPCchij2ts1waA84C2dfvUT
BdEUKnzHsolbSwyjbtKMMFud4sbiwM5dp5nWmwDZeHbBFWk0gP/pj4U0pDhVeabluCP2EDRgWU/u
ZKXUT0qnt2YK/BNOlpgnO8Un6kM6BOGpIOr0TY26+DT0VM5Rpi2KQ9pVamaEWSjd+rLSW7Fa+Vdj
mDS7BgCWc86jyqYyS147OWq+ZN6o4Eo3NAaTR7k1cYFmjodLy7Wctv6dXrPhupn6/CBH6bQfxxrO
6cmYKVfxrLRr5DSffkL8UrpB/S7HqQKLF70csvMURAryLNXkBlU+XkdSr95ffu7PucUPj0MV+RUg
HmVNUDxTlsrKFTTpML016rzAfnFhlJV/53fPAPi7apz+lVv4vzLd/84KiRfKdK9JnLxm3/9nX89/
1O9BqPO//KdSJ/5QNaEi4yYUeP8osxbTPyBUGfhU5GPmx6r693/6B4TKyR+6rgIlKLgu5iIX3rr/
gFA5/UNHhhzFPQHYKGpQ7L+p1X1O8AScdZEBzliKizaBhGA/daUhQdR8Jip/S7r0sRmVEngqcAbU
SQDWljwDoxoYmb9pNvjxLS1hN+GxicYX6XFgoag0IQq6QKWacDwygRHTLKBwUFsoDoWrbGTAPlZn
frWzyEAw7tdULwogEzMca3hHQtezFDvtt0De6MciD1PJMFxQwkh3ZQ449mvMv6fdxqd/zG39+vRF
xmnIZDENkgxHg/EMyzI4Krxbrjd/xYP3tdO1352n5F1logXkrkLI1QB5vJV8vPuyrZrRx/jz64sX
mb+8yIk/ljHe0iSX3a4EQBWeKaBB63YZBbnRZl/zij7D3wNpEWBWAY34GoX11yDRxsPEsydQMBQj
QDZC89PCutzdGbb9Lir++qpF7lOOoYijMcDzWhMWOJnLUXTRLNViZyIb/t5/QLUBbHbkfy83+FYa
+xWGfzU45+7eDXAS+KIZ9SneeXgeDHVhAjT4MMWRlUQ4XQf2c6Sdo3jlzZA09gDeIARTCzOMJbcv
8RIeE+/aiwGug3jiFYuza0nhrzwQX8KBxrAKU+4l0BanINnxMf4dYScUtheZM6ULuYesBNZEQI9V
XDsKqTrTG7sfZcY2pM8XNfT/jMsS7F5VdQk5/0y49YEddKd97J7HL7LLXaiZOuRbclIeLs/A/NWf
TMBbTerdBAzNIPXCQ2+Y2+yTc+iOTrD7Tdr6jAL4OL+QDpmKwG+FK8ZjWGRAGkkbO2hlay6LrVI1
QhYM6S6XK2VuoBh/recQWbk8Kms/Pv/9u1Epwz6EafccT9hDXe3xDL78u2ujvYgnomJNH2B9uswL
roENuwuV5JwU0g4ywC9NrH1RlOyxxxPqcnOLNOyvZbSMMn4RenhCIllVWl1rAoPp+LcgtglTBGZ4
A1Srqd5dbutjYvlXU4vQ0QJ3A3upXkd6iwMDb0HszCrp6+UfX4lLyyI+sD2t7g9Ud3lb5wZoALcS
rw9Koe6GyN/ac/OXfrIVlioOcqsxOBpSAfp7gUzpqBssIfeATV9XcfkT0jApQNkBAWihcss8Oirp
RssrQ7dErAADTyYYdKuuVO50vm/1c7flPb+ykJfKDj7hdRICd+l2rds1P5vg++UJWTsp3v7+3Q6p
WmmQKxUz0h/m4nR5KE9dDSvnyQWc+qEyYqutTe96q2L2dtP6bHIWl4d4lJOiYlx3x5DfqF5z9gOg
b/uGnjB0dpewe9jE7XKvNpALFGab8DvIJ9/g2jgZRYrKRkUkpJPUJ6R2j6UnKlRTvVMfys8Kia+D
ATjZURvuhpTNuHobtPEXaPY8IndwaFi8H4PaSr36mIDqAvyNdCR+YkdZuutpwOFON52UZNjARaws
9qXABI2SqULiSXch2GUE2SlBuirRbgrl+fLcrVw93oLFu6mjqa8NyhyTM8hRAuZpB5ya0Bk3fO9r
UIUbi3pt5S1CD81aEEcBjHX78VyCMiEVj5c/f1Ej/k+kebukv/v+HkalrCITd4dhqlC/0l4Beb5D
ejixJNLCQWWAItxgia74GuXNxqAtQD6/Wl3cVPiAVFYTdJpbWbIDULHV7bhdW8xJ7MTdvOuvzM0S
M1dHTcrCsYdKFCOJ0eKiBU7eK6C+hqfSF57BLjAICgYwU/08pR6sdoLRhczgSw63xAr3ECXpDtxv
XhKSBeblAV+ZyaW5VjvqY+eVKPswgIT7XrU7ETiXf3ptLpfSE3JUwN/NH3R3iq4a9r0uUZstfmhT
Y8baVVX/nEBXCKbbjdbWRndxG4lAUdG6cMDK1xIH/LL7uu1cqZJekMGG1WL2oui5UfmzS2pgpVkJ
0TFqBNrPwfddJCetRGJfeS42bjAr+3wpWMDwqGSYQuH63nQtd50ptaMjwzwlHeX9Ro/n3fZJ2CTz
nL7bK0mH67zKA8R/B0hq4Uw73YRNys/ZInu7qLzAzPxncyytt/BuDSockCoqg9GtDtLE4CknifGb
soyei07/0nGRWz58Ea1hguY3TwoQkhp+70congQh3MHxsDGDmuN1HQ77Pi4y+/IQrK3eRRzqQaVE
rixEtIASiFFk7Z4mW3o9Kwf3MnmkTqk86B2eh5w+yapbieYhF/5WnFubu0XEYZ4oUVyi3J2VYCBB
aaVusWMGYAjAA2wp83zeBTCAPy6QBgK+EMSqPFempam2id3Ebk82uvD5CgeM7OOPy4MUhY2Xay7m
06nplxBpQDnae1O+EZrWGpg3+rvl7XcKbyKKLUTjA1Hu0zJ1JnkHlqJ7efGs/f789+9+34PBPEuR
XnJV5QvRA0MB4WlgcGZv2cvlFtbGf/77dy3IYTilda1AipM3TiW0g4eag7SlRL3yjqRIf334edSL
K2g6eHhH2uyQ3qVAlTRGvC+vJJcCMLgt0rw2UouXTZUwCSrN80WTXoXBTgd1q9LtJN14AHy+i+lS
AQfWySoAFuhHOexq/3sSbYmAr43//Bh4N/4SAgITwBi6tDgmBSor0Zei3rjIrTy/gIX/+OMZK6uQ
T0x39R0/e27r5qZqwWAYHGanc/vd1iZeGfwlmEeTCI+l1lNdFRxMWcPQg92ayjfA5l1epWs9WQpN
1DC0TcdR4m7cwwwL5N9dB+Le1WB2NnPK87hjdxstrfVlsaWZpKVek8g6EhKwiXC8va7eVhNgv7UV
PzRmYAthj5EpK0a4iTddWV1LDgblQ+H1EcYv2isOKsHnwCI3/DSZ4jBLmScnPCs2ujfvh38fyHRp
fMW9EPSnpNbcwZmvkcoRUpHpowbbxDmuR729BSxb69Ni54PXGDGRIGvc1TtoE4K/uSU4ujZDi60O
XiuroAoNGw/+bVDA5JqVdSGeX0W/JWsCwurizK7kvhGeh1uL6AN4Sqamh4RXOlqX52BtZBZbnrdJ
3XI/46gJ55DZc/lmuF375eV+970G1AqVu7l61MFJ93GHv/zNK88PMOs+hhJZsJSiHq4ikMuOYkUO
HgLfQOQ2YZcOh+aNZlY6sPSmgqB/THsNp1Ehq0ZbJpZW3m90YGXhL+2nCOmTvoaDtdub3q2QjWoP
OpBd9mYsQ90O0KRjkjuX2/r8mk9nLtj7mB53MQiXQau5LRBNLGGmUlSGLD8o5KvqVRuraO1oXdpP
+XrTdkmK9RMgWQ7VIIseqB3agUUzwLdwyAa75gRo4+U+rSRcQHD62KmBoxIhNXgpNZafub1N7BZM
BAGkqnTyAYU/UIMYeKKYl9tbWwmLTa6zkOnDfPmkZK9y+NBA+enyL6+ED0E/doSXRAJzHjUGGBlC
HuAgJS95dCezjaNq5UCfeXvvJx/e2k0aJrJwtb4yJ718mLxgF5ZbWlVr47LY4jpqcR48W1QXXB8j
LZlBio3c8NoMLw2meJrNsvuq7ma+/AzZ2kM0jTeUsiOh8EDHTf2Z9xDlE1UG/r8nTE+XD1lRfw80
bsgRcMtFDGBVJ+KNiVoZyaUjVaBAcwGLQHdbDzrcndMFjZXHW167a7++OOd5m+dUY5JwC7UGdm5W
986DYFd2bOPuvhIF1EUUKFGwBbpOICHtsb0qu3n+6rWtNVSKMdCN2/vqnM29e3d9DLUqBswM5ZPC
YyZyxschjx+rCoyZ1INbgAAcTYl2QYkHbo4zzCs1iKpkx3jgAPU0PwA5icygEZF9eW+trM6lP1VA
qJ6SFA+uru6NKf+TdRvhYG22FuFALiKg0WAW58b1HW6BHKZa3fi7g7iICFFCaiA8sadqu7dnxlcD
HMkXbx+bKsrsOONyS9oT3aIbIeLNxOGTS5i6iBGkmyRVEqPuYkE81FqXQ05mlo4NFKCi2pPC9MgA
cvQLl4fvKswMKoJbGnJzuPGQJ6UqrGlMTsKjlixCUGKK4oufat+CiZ6SiAQmSHNPHPmyJul33AfC
Nyffs1F+5MDPmOron4Em7c2WZdBL0SzWUAg6s7Mf+seCeo8S68CW6KNzT6bfkd/l/+ZbopIP1iKQ
8t74kIB0O5LGurzgVtbFjNh4v/4HgIm7LvQ1V1Iec8lNMgtWLr8Xf5YeWenkNRmgScAjdP4e6hlu
ptS2BKTv5U9fiQ98EYByXuhhHGnCTQrkm9p9pKV2E+4GCUIh9PcwFWBAfByfBMcmAW5fuBOtDfjA
mr4YANAHnRJSKJf7MSdTPlnMS48smmeBH6eQMJKhIWRgNk7gNOFxJIcm7YdTGg9AVebh7y2lN+HS
dwGPqZHfBiDP4Xi1++EFkmwbs712w+WLEBMNwTg1wVu6C7wrJNjVm2wHJROQWj1zurk8WGvrdRFq
vAY7XnAESFiWj/kxwmHw2+t1EVVaXJ29Nhu5m5X7yTtnkP+H/+Dl715BINGlCRZPy3KslBih901i
PjxA1c1A3suKHb6VLF65mS2tsJB11+WpKIByMmUHM+AkxQGinzAUY0ZrEbDREur43J21ZDe6NU/u
J4t36ZIFLhCjIAF4LrkdzQo0S8kMnul9Z8t2cGiN5svldlam/U1b8N2qBV1BHoFOgI8m7MIrSYG0
lPqnl0uvl39+Jf9N2WKbN2MaTz6ClVs5HlxvareEIK8ijOkZ8iWGfitOINLbyJKgDik7lxtdm625
r+/6NOZtJBoVZbyGXI/IqcvZcNV1XxS+BapaS/rMwhnvW4AbaUjyEuuhAR+5+N66sYsX54E6YMBZ
QAFthJS1nc8WO9+vW22sywioCBeqWPxqOobmYE4l+HexlZlbaZ7P7fLAyFhs/qBKvSybhIp2tEN3
o3zzDtkemIj7Dml15RDcpTf0arAVtApOArSTd5dnam31LQJDjWu0D4yu5iJAH5Ny2itqcpqiemPf
rv384kki6FBC3AvZqzxNrqUJzke5HD7HRN+ImSsLbWmFlQJblU8jkuARgIcRB7q3feSKQxEXLo/P
2vZZwis9L+pgsC00F1qe+x7SiyGHoVmHSYg7vK+j/kHOIhvqWnewAjqrSZ2aSSnwAsrBT5HATNCS
rgYYrLznFBGqoBsTt3KdXiIvx06FqbBeqm5Z3JRJahRBtHHarRzaS58s6EdKPWAfOIf64DoS4Hvq
iRtCXu2boj0NrX15YNe+fxEiACErICiu626aj3c55ZORaIxsdGHtxxfRYZALkpUTKkeJgtRD/QV+
cJe/emU9K4twQAMlJVIywa87uW/Gp1TAsQdqdpd/fG0xL2IAdETLOAHTCXSd20rcheNNGry2yQY2
cG1aFzudjLBRkUGbdKsKmlACyiZarSA9JxzwPHdTp9hJuFW5WOvJYtszAZnGhBFcLeUfinKFrIQl
wgMIkZcHamV6lzDHMYHCIO3w1kOWN4BqV6PcX/7htWNliW3kCRnqSQLcqS/M8gk0bDM/0RsIzPXg
pDuZLe1BBrvc1lonFnd8RBAK6ZTAc4tmegQ45G7K/S1p77Vja4ltJG0HFbwEx+OMCKGv/anbdaZm
pF+qw3Zpfa0Hiy0scgH7W68CSICcC+16lDYO3ZXVs3SsqsvRj7MAAFPksuzGc6YKNiPDsdz6/bXv
XmxiKOGW2ay47IZkP6qBXfnM+r05XexgFDOjAFQZIMHSH/BHNAGT3YhoqytzsX1rMWYpBEXnC3BR
WYrTup6FDCt0B03IIFnB163izNroL/auLitFkEdAz6lDZnAQbVBNU7Lv+Wa9YGX4l1hGKaS6CH0c
nq00xYDUgJrYDMS5PANrqe+3c/zd1ZPQIMz4XI1tLDJ7wprJ2f+KTAZSNYpZ3iN7siXisLbJlgBG
1vdFWMOFxyUHagaQeIUHDsQmESbU58Tdssme0xWfPEOWaEZktkY/iYAjmG+G8z1XcSWU48TGDW1t
NhabOPB06AkUTHND+UHw3aB2Gyt25ah8m6B3E5EyAasNkGxdLwstVfeePBqYYIBvHGdrF7O3jfLu
90EpTUJJRiFOuZ+fZzX2Q1LYJfR/dBM+S7oLVuJOtaFnmJRYwxu9WhuuxQ6P0lDxwYrnbhO+suzs
bRmVr/3ucntLHAqmTQ1ADciaM3k8bbdsktcW0GJDZ77OoV6M5/ksEZU5zQ4iCM62RNTKly9hgag6
BFqpIFmu4WIffWvo1k6eh/SThb/E9umqT6AJ+JZ0YShfQf7EVAMD822TnWZukQzWAusS5pcrUyTT
Hs3EyV8OeW5zBDEUNaV8r0CxC0DUYmv1rMTWpb0UrETxyGtQYVch0d2n30icAqwgwMjaAu6tzcZi
O+MyLfkJdHtcfzRrSQVikG7cV1b28xKuhxJp0XfQSnCHakeSG6W+qoq7y0F75Wq6hOjFzSga1o2q
m8jASE8M0lKFZE+pama1Ai3lPHpV0lyxLrdGPzea45QsNrHf8wgC3Znn0qA8S1F707IQ7J0ccuZT
R44QIHooY6h5CT0vDUWkEcy+6xe1637mUHExFQWlfzWqvqokepZ09Sqn1JZU/b4b/VPSVVeQSj92
EFcGURglg7w4AkV5E0B636ilAdpU3XSvN2JGdf8/zs6rSVIc2ta/iAjh4RXIhHTlq8u8EG0xEkJ4
8+vvos89EdWaIolTMS8zNRGQyGxJW2t/q0etqTocNV29FBw4XO7uy7k9an3xjTCxZxygwxT2B22X
gAJdV2dr7JhnAXg1w//aSlG7LuiTVfAwG7RDJlDlOjfuj6Ije7cYo5lpL6VNbxzifNc7Z6crgMKq
tAnmAV4MDtLtY68iEwgLsgb5wG6w33lNQ4AhwPEIBqq9D7k48bptfNIUjy6OsJ6jx8dm1OEfEus7
W+jH2uWPbtxSH6QB3+z4Ayxz7ideP8aT+IW0aQ/ZpEN2Q+JM4PDT77C3ObXIC3u8pdq+IO6PpJ93
tOxKDyI/4jVANOF80v+wUaMBcHTYmPq3BMQIcNdrrxSjb1GQz9wkbIrmW93kvlkPF9DaAdtTiwdT
7aK2czugzQEKUZMB5d7FMyOJChS2fZkgsQXi2vQMVyEoIm7uLD4AaZ92x9IYMuBslM7jygBmnRig
8kjFDoIM4H7HlwbIfWQcQTN2u7M5WXdZaeVBXOURrecTh4+B1g+/2rLdTWTY6yBh6j1Ew6BxvtdZ
iSPd+DaJ/qdwY5Tu17hYNGBmyOLuB9VKhjWru1DDiHdlgeLmpkhucfv4Aw5hP4ym3Ofl+K2FvRep
yFGfpt6zqvHCRfreDPEB1UC3blHv1QbYDAfqlCADntMDCP04DHkwmg7zmoId7BZ1CZlIH8HySwMI
YwM3mzzuuO9gmp1SMC/8YmL3Rh1ziPsxgFETf25TF4wdEqKenEDvjGpzZzQPST4/uyTbAQk9oE/q
e0cvDrkATGE2YR3htIR7usmNfWEozFeHPiIpOemAL0AVb4CKWJ5IaZ7xFU9trZ8BgD+4Wvms9uN9
YRo0mJ3pjOL+26WKCljlP/Wkbl2urG0RZWksDJxL3iwRXzCfH8BVCOFO9sMQnntZuFrt7ySwf12P
NWvhWFp7c6sXzORQOpndqWNgw8fORhRbWbdUWR3LB4vXroCqkRwnECjTvXYHEXFd/935TBH9QTYb
bDkY/XclVmWtrK2LUS1mHAnURwje/opjkhB3+XAV2JcBD7dS7p8vMaps6NVZLubLsuIn+j1tb0sH
bKENvePao5cV+cNukVFFpG21FK4AlMRife/2UwTD0Q2BxOd7LFX27aph1V1h5XVCt6rPVfsMspNv
93xPmxzgKAW70DpKmy236CVF8Fl/LKPtw8c4ddk6drJsrevJo8NbnL4z/djB56SN/1wfuCvba5S8
//sOLeEMFjF4R7NjT/2+jKyHOujPykv+qMZ+9wadR5AA7oNLni2Hwc+3AaospM26vM9hThmH2Whd
wCb3lRrqykbA8q7onhtmgC65VW+xNh6k/bbb61aqziioW+Bg9k/YCfiKupXa+Xybhxr/f9su7Vnc
T/UAXxIYhTvwAMEGOTTp9GAPW7jilSCmyrpa0dWp3pMMNUw+8dkvPu+N3RwB+R5wFOf04MR55e3W
21ZaS5bYmpwPcDNicZhDQObgBlrhQvHMOM/214fbyoiWrdzGSrehi5rxApSCqKy4DPaYe4TR05AP
+1boycYuduXQrsp62lQB9wq+TUpoPpqvSaRG8BP2zBSeuUvVydZ9zudxX5WltPBDzbqBkDh0S2ww
H+1+47S+1k7SzC/nJcUEU4pQi+czA6GstrIRuwXsN3t7V2rZxuqyEs8cefZrmRFbOlNwZmwP4L4d
hj3eGW2Np7XmkTbgJc1c0qR4fJ7cdMkR7ufXh9FKBJH5qBOckjQlowk2G/m5KuPbTlO81oQ8Q4Nj
Ei+mAxvtjSG79g3SJG9bUQiV4Buq5HfG/b7YOAz99QX/JLrLclrHEIbGsGiENSBnfmECwdDpr5pl
ncGlu50q/qS5ygFintCgqDi2Wt4GjQWHFvggg2wlztg3bxVp/M25fvZjlpb+sNToM69cg2pxyMse
5YsMV2DNrSGUP1SBm9M8nXKjeog755wSvgc3t/aZAcnvrMwvtiHO01gmXlvBbaIsuW+Dba5BoA0s
F4+9zFZfIWx56XgPe7wN/dRKpPqvlFcI3V4soURrB3oHy+qU36iZFV0fYCudLst359ik3HXRNw3/
nXRP9lYt9MqKIQt2axhAGYXixiGddlQ8oJF33YCq16+Z1JqQZP/bj9lSWdvChClUi7c+3usQ/xr9
7+uNstbmUrDoKxXQMGSnQzDKoLVqE/AX4dr+tYdLoQL6xVLrVUwzM249i8INMbnJtpTfa80u7QKc
2mlyG/vycO5feLaLIYLSIOnPZxJe//Vr40UKEtygpQLjLQU7ARZNoxqg4PH++qNXfrssyQWnKLOa
BkuB3VezZxQWjq0MCu9ZvcB3dasKduUDZKEtgSeP6tQp5HNTd0wHlCOg0nL8Wt9ayyr3IbjMM45H
XQ9gysJnU4rXyk69QX/+Wvss7fbh4eVsZgstO4mqWPUIUgGoOkEqGKxOc3f9DWtts8yHD2+oLUPk
09ApIcnuB7xAjCy4/uS1vl3e+OHJw5gpaGbMKHBhPapXVQCXNs3rAA+uZlpuDM61t0jz1sq6CcZS
IoksXfTeEC/AU2j1jIYd04lsleSs7bgsaQZrpu7YcVpjsc+8YQcnTexTs9+GNwTq9zrsNiLzShCS
dbO1osH7MhEK1M7NISGQNJpzEhbEnr44WKWp7LAaFRV6q4TIZnlOx4LYQCXFZGxsTFcGk6xWtUSW
pqAaJ9FkvdSAOtSP14fSyk5OVqraKRbuprXTCM5kvt0MXgMFZgeKpLcQQ+txp8C+TmdbXusrVfOq
LF3lVglIouYC1COyAFZ6kU34rlGdX91Mz639Cm+XYza7sAZVNibLyp5Y1rHaOWjMHSvTiLc58lGd
x/BxQyW8tL8dtY1mXP0uabIjI6vwpEP3zzr8dGv+WgwgN+rthTl12LP8sUkHOF528f2MjOT1vlsZ
07KgdbCz2i0aLNqmXoNIW3vGDJNF9nr96WsbTVnVCq3h1Ah40YbqLf2GtLL9avmV30bsD5ic1bk6
lHseVl+61FdNKQpkFcoJemokUYHEdzWCHgzaegzfzYeNr9ERGz/ZqZrSWj65RZWVy9cY4TztF6Hj
YsWB2K8e6S+o9fZbF+RrM1UKBLCWBGybYtXKp8qLjZ8WNmrXv2ElIP9H5Ep03U1b5FzmRPh6DiQ3
QB7OnYptyfUXrMViWdNqUer2Zacm0fiq7sU+vsOeynNeAR/wk2Drxnpl2MqK1slOa3hBdXFoTNFg
3fUz6gf21z/gr4Dlk16W1ay0yLSshfAtVFmie2Uj7lPqHMbK5YsB605hRoQ1H+pmWKS2DfkVJ8lT
0ea/9WIkgdkqtzF8V4MWZ1so5rCbTAFG86vWAX436XcEUr520H+55tgFju6cLWbt1BFOqNd//nJq
+uzXS0GkMRTczJjIo5j83TVuHTsLUWbkdfFTArFFVbsbk21liMrqWAbCcNMt4rpMuxg54Brj1mq+
9uRl9n3YmdDO6pWhV1CeEmOIZuld1nytOk6VJbCZOxKsTQmOmgl5dvTcr3oI1aCy2Ngh/NVlfNb6
UoRwUseeU9hBhMB8BLx3YdzbnIxa35P8Tzq3N5Ajvou69UFoPxf6vJsZoMSFeaIWbmgtqFSyuzSl
u+tDYW2SSFFkKHojH5rlawH1R5LTRf14RW0PXhVbFbMrr5DFsVMzWmmqoa/yZtyDUg3MGgiheoHb
oOvfsLLyytrYFLaqgz4CFDlqv8riBQ6WXsLfStSob9ZfrX2DdESA+W2hwDvAhXq9fcUGEvd6Alc2
6d71W1yVld6404L/q1Hf/8JiVFn7Cr8IO4F1mQJloX7LeHwvEiOcGv4l4eJ/jNEI6QrWkhGJe/qn
hSalohuBfWWXpy/T9cO0bBi1tKZD2iN2xwdwsu9muDUmOowD7FL1FNV418gYjnBcv97za90ihYGy
z6yeAeAHqLsWcL1GHRR9p25VbYystbyTrv37QXHT59UIrHXowmXdnykmbcuOuIB+bR3jaa6zB1fj
5xiscR9EfApANla0rMFBuHPux3zawfwiD1ChhXW00Y88H0q/m9XUA94etY4wTs2rOXBJFcIIcEOS
pC0/7pMAo0sBptcFYHmoTQ1tK1I7WLJNO8evA4BU92Xo7hZCprsrIWZ8VFOoMRfQ0XYJwdqNjS5F
FNyW6imfQPQQP/t9e15AGPwEdJqme/P97Bv7/lhiS+cecO0JSsX1gbB2DSlrccdayyltMKTdpW4e
Zn8XCv8zc9cF867YJ8HW6rBSZQQe9r8jogAYDommGDWzyW65g6x/jPeWVzwpx20t08qw1qRokwCd
T20dJT8gbbPpZ2FHnG4kJleWflmR62ioS7UMBGOn0kbw+qt3E/9Ra/MREKJDa5aHot3CRa4s0jJ/
NI61ZMEbYZtB3x31z1SF1zt7rXnkKKMpJRLqFH0NXx1F0fe5agQx/By+9ngpqAxkUhMOhn44jVNo
uLBina1TnW/t29c2v3+n7YcgWfbAX+QmFNcLpwLynrn1xGnJQyT+/JsZ28LQtXaS4gDRSghZVIEX
wZ3jL5HGeGLYygQTCixx09SGLFT1YHNTtnJukBGkQ9XPZjoSJKKm9zhvscQ3ngOXja8RjlRZsQsj
IbNvOFaXdFH5GOkPzJOtTcrKWJX1unk8DEqcTtBiNQ9zD4AE5Vuhae3R0mxuG6VTOnjSh67mL5sG
GNo/w9iVPLYAA8HpKnCDbaPVZZB+Evtlma7iOrmjQSAH3uJCByqwReEv9u6vRGLv3qUbU3Clql/9
e5j/MIirEcWWLMFNqUKnM3WbF/iu76YyCxJ7aiKGalovISQEekzfq5bdIgvC7gxl0rALKH4qTeHF
ruvDXPDXlyatLPOd9BZJNxdjA4RsTzWHoLKPRlxu7APWulAKCZ2AIKpjaFU+m5VXzkoEiciGJGRl
1vwNEx9aEpZIg25WLfYw/CbvDhbSNhV8mDZhIitRQGaBxpmYnWrGMXgu9fsicW8Kg/pZsVV2u4zi
zwactNxr1HG0NEa0TE32Y1DGJICH9g6Kg8c5yyFM3jyprLSTLPDViZWWRYJplPM3K7sUSQYY32vR
b0FXVtpJ1vmqzAEqL5kUlGOYt1XbR1md/amHrR3KyhCS9b0woDOULMaE6dvI6A6x+3R94K81y/L3
D8On7qyBKBOapee3nVt7NkiRBbsdxi1J+Fq7LH//8AK1BtKTFhifbXMU9W06H1x1Y+ivjB1Zy2s3
bFD7AQDcWbjBTB8WLm2aI/tHbrT299faR5q6ysyzGXvhOHRGaEWMgg5+w/MnK51fYRjhBl97i3xO
GC2rsAxcnNoU+NMD4BdRPh66TVLL2uiRlnLFZhpMzGwEiSw/W4WhhbkyVfuv/XhpCqM8FC4dMW6T
U87DLpsOutJ9G4bsuQY7+iuvQAbj30FUwFlHz+mMZCU8LMf6Yui4BCOX2Nn4hM/bB8Zp/z4/iZkJ
ywElhgri0kKqKb6UwYJP57/PzZsB+dzOwOwq3xhwZXBl2VhSPp9WxJXmrVB10tEYI6ZDxexUxz5x
34py/NJ4hLv7v787mQvD6GCPhPzk3pwfqAoDlunIofa93p9rv37phw9BYZi6PhYzrgTiqdpRt7to
NI1M92sjksiqP2PuoW2kENCYtJw8LXcgLrKqN+pAnmtVG220cmYkstBvNIGrzgdkWRYb4wVMVvqL
Z7flQfMSJsHXgBrEleYu9JDl3M0ORBXsaOeQ6Fh3mni83g9r416auj1zHEL0IolmwaGNgR+8SDfy
lCuPlpV9hUNyQMRzXMtUb3n5y55fv/ST/yPio8Kd7BJDsy/yPRF9aA3ZxqM/X0+ILN9LHJB2SjK5
8B3he5OcAaDzet3w+uLGjR+u//y1d0jzdjEhtmjaJpHNJj8DJH+gCxD7SeT2TjXvrr9kZXtNZOFe
M44l10cHN++X/rU+m3vtd/ls3U1vXVAe4lc+wz0gCcQWWWatr5e/f5jOtouKICXJMJ1hE5x1ZAZ1
btoCY609XFqBAepvhKAYSE6B8uunKX273khLi/9350lkBGZX145ituiJPP6hW3CBVRPPamDYzZqv
rSqyjq9CWZ+JeogkajPTnxVz16pbipy1Hy9NXFiQwtMXpmoRgzIgccoXitocponApnxL17LS8LKC
z21pVqoK5Bt9p9w2gh2oGe+ut/3KJQaRMZgszmkBL8k0akA5UlzjYjN+51bmAUoaP8tA89Wandni
1mIaXoo+ecxyAMpKbc90ctDMwjN7e8/YpqB2pT1lwZ2OjFk/cTAMi/67YVRewzuP2NgRf00ARmTJ
nVVDfzS2i7CjR1mWieLnVGkuQKBt0jKXvcon41kW34kiK3XDhJKq3Su34q48gvE2n4wBV+Fip/qm
D2tm4olLXHhdpB+ud+TKQi4L8mLqjqPJ0G6p/s3Uvqvtw+RuzM+14SfNe004Vls6EJ1Z43OlwpJ7
3pI1r6jOiQzIBPu4G22iJ9Gyck9aOIT9S39U3xfUMsr22AjM59bBba2FpOUbdh/2MLjoeKO8M7LI
Hd47+/1rjS8FgUbtM+gqEAQElM3902whk7kRulYGkyzLq0gHJ1oHg4m0ymkQsILVYerdAtBuFsUZ
qvZnLdc2PuNvgu+TkSur82CSkpHJgSil8wPjfgKgsMa1wnH5Z5G12+F3049fpwNqNB62SppW1mFZ
tFdrolFhA4MAikpHoeb73EX1dd2ETef9ut49a8NM5mPCTEchosYI7vfV98VeINk5b1hl6t0QtH4H
UOVN8bWDhrWMvg8rsJ5b2lxS1APoXVi3iZei0PL6V6yMXxl4WSEt1ueQSqNyTvM0QEpHxQj0VPz5
2uOlWW5TxxpzZZnl5DLlmt9B3rjIFq4/fW0Ya/82i6HDyqWulqc7L7W1Q7HkoxiDLENC21a9gbQb
jbQSq2TZXmm7vHTzRYOE3Y83zsRHEesXW0ia5VZmWCXl+AZUM0R6N56N1vVKZ96o+Vr56bJiT5v1
TqTj8tORZSWGGyRdvjEoV4aOLNqjSPDivn5Z87pXwmaYON1SdavJVyawrNBz5h5Opwyy1bj/XldH
jSdBz1tfjwHOR0Hx9fGzsi2QRXllpYCiKzCtYvNxgrl2DkfEBJW1tjuG19+w1kbSxEU5qUi4gd41
FYiYsp+8/ga34uvPXqkQJ7LyzlHbZIahPXT+uCrq78g3HiCf/4NejEC5ENgQqheUC90lxHM317sl
JfNJMJfleIXtDj085LDesfKtmKsXWne/4yQ/FsyhHhbC17TrT42ypUBZG7/SFJ+NkjG6TL2upVBS
GaiP2eJ+rgVwWYxHDaA5SIYBPO5xC+bT++oCrdn/3041jscv9tP1rlr7CmmS17FR2qOF0Ywc2qm1
6rB0qo0r25VHy3K8uioz07C0JOrHMTRM6zS52e76r16RkxJZiOfEMODgMeSQulHZu6SYn4QwRjAh
zF+sbRVQAabbwaqtfa8qR0M0XwuJsjSvZXVGW4IcgJncsenBwn43/n39k1ZmvKzMU2bTFXGBpE4z
2E+8BU3AUfZMhZt3kW2krdcSR4Y0542EwR+uxXG52U27MdvZP/LUc3ftbt6lVmDiUnpzNq51/vL3
D/uCcewZi7GGA10ronSybvss3RhXy6/9ZKLLTEmttYp5BhUgtHkOIPMDzNQ923q53g0rOgkiy+jg
kRAr+Qi2eH5YqEQVSPz/Q2NNj1uFuivKYWJIW3NdxNxFrf/SD3DT9LPdgIs5f+GwFhBjOQ8k0t/U
u+sftNYR0gR3dRfCvcZGLiBOIic34NJlbSwhqr6yFsoSOX1OexUn6jQyRHw2BbvVVPo8MXYD+Gsw
YHXMkZm3am6cUqf/yUi1p2b3ME3Wg2aWKRAR+Ek4d+tDvUN+6qHLkp1QuvvBxmYs1tzbOJ9Uz0nn
Y1tR5FTHU9rl+zSpwgIehF5q2glqdfsTbUEgqEu2j7VBBMJpU7+JeZQb9LFPGFAWvfoK073EK4Z6
CJg73mRdFhk2an4ABgMZRAyD11J9ClQX93IOXIuDHkReL7Z5D9mfEuh6fKpNEJjIWDV+65pT0LXl
TYY6T88k5StRnO+K6vxum+mmU9IdxImD19HyPc3YJXEVOOoY45G64tR0xkNXxS/mlMxeWpQApxjV
z0SHG16n1ZEihlMxVYc2z6x9Bf19V88QoLpV7seQuxHBb0UzPidNe6QjRZV86d7qE7YhNowY7VLs
cGl0YRVsyktwJNKsqnGfXf8C2HkIY4c+qsl4M6rWRaU4Es7ZpeLNPRPlM0xeS49X5E5n9DdxoXvq
9aWJu2ZA2VixE5VxSDqRBI5S3BmlcS47a9dkKaZem98amnKPyoXSw/3IvTYNe0gS9proHpRp/taD
XZqMKWx+nFIEed6IoFHNG7O2d405vIysfoTmP/cMRYR0FqCvfzFJIIurHJ2lZU1gPWC50I9MbX/D
mxSmPMbWaXUlaMuiqh4OsioxEVDH+NJzw2OQTicgUMGwaStmr8xfWVMlmJr3ZY9ot6QM5qfuogLK
hvNcUBzKO9p5U7QFZFv7mOXvH0K2xQqTVxoKQYqq9O3iPm6BAYsbX8n0r+1qZWHVhBv3RYKGzCfN
jsIejtPgvKPSDNqKcSN+rywOfwWRHz5CV0rYY0ITE9aixz37WzVyn+hb1ilrT5cOjWDtUz3hGYTh
QLEPT8w+JfPP63F6bVGQ5VV1airWiGwjDu3FzYLO7L5D4xRlPj3UmZ97/YX7W7mhFS0X+ctR/tBM
4HR28NEFadES/uJeFge97f1FM+/KoP69pRlbGbyywtkhgwvJPubHPJ5A3PCmbP7aUPq7In34AFHF
gwZ7BxTfNaCa2a15wDL0ksEWbZ7SLbX+SnfLcuayskqHcazTYBRZ6THJz+OWmn6tZZZXfvj95jir
hVpzrJzam8LvjK+JAImsZBbpbDDHRMGpsH5ZDQlcmvquZW60+lqDSOOfcUGzXsUm1YERcw+MV6Ec
GlCKrk+Btd2EdKKyetdwHQeb+hjn6CRV/D45Q7S6YxPxbb7xkrWjw39UxqOhz7OGcxtIoIcsyo76
g3oEFO+0VcO31kjSjksxNZu1S2LD5XlQFuVOW5jEbXx/vZXW7tj+I1dsU9bkOgDT+YE+DMxrDwtm
F/sNw3NAmIIuGkrvgN5+cV2Q5YvGkDdtleN2kiGnX6M+sO9QgXZKtoQ6K1NBljDqqT4OLcPzbRV2
BCm2wfHX8kB/L4E+TLJZ7dM2b3C4VdkQ1DOYllbl28MWwmKlo/920IfHW0Ktid3hjMPt77Phz+Xo
NWLjfmNlMZZ1iu7kWrgfxx2YVsK5xnJ9ezRu8nR4LdhWNcXaK5b++PDzjWxMstaEOLAc2rCkP9wG
Lgbqj9nZSmKttY8ULTQxZ1NiIfoPzLzjZXZDMnvfWOrGrfmKYp/ICkQt6bTSVpG+dyP7lj+10Kg2
4RiBQ8RPXaD79jcj0qLpxMLNdXP56Z+cPWVRokKdKasEGEtD1/S+huvuwBWwS5wGr5hI1PCCBIlR
vueF8q5WxUPF+j3DHtub7C3J0Nra/Tewfeg3YP/A0CcQttFvi/wDJ1Q/g8PRmQAmNkVT7V+PMyu9
J+sWm5ygUBB301GeQeI9wY4d6ja2FcSWmP5JQ8qqRSaqljMFySEjNEtvKbbIfPXIHmBdC1+Irf5a
GeKyeFGrxtooFsjMrPU/Gtv5NWHFHQX/aShbANSV6CUzSS2uqFSrsSTa04Cds+XPOGFc74GV9VB2
EU/cjAj4iyVR55JX3baQxZzJnnDzwFlzzoi28Z61npYCAcUOrXfB2Ypi5hzHVn9oYcfgUndDQ7fW
QlIYMLFfYL1Bsgh85LiKmmJr/q9MRplDmtM8ruHfvqzkfSDuivvSp/6wH3eJb71s1+OuTTgZeDjS
vI7TvkCFfOYB9BxVoRPQc/2N/GVebY3VtV6Qtg1G0ybGtAg+eWMHxNqPwIuWZEvN/2knGKhd/TfY
62D2xQlKrSNldL3BAX9zy6zg8+bBo5c7sA/xaFJaaD8GXMXrKsDqHCjFSffAVg/GXRHAgsneWBI/
T1/iRcs8+fAinlHbiYme4fac+HsazVEc/Jz2gBRFm4Y1a+20RJIP72inxgLnp06iOmCaN55hW7TL
Jw9Ob4//E1/Vt82ih097HN+z/P3Du+AV5lpuhxho6+3O0u2j1orHZt7aV32udcHzpXltDXaaIKmS
Rc6FAPFt7+dDfTuf2qgKrFvtVTnOv9Ojfdi6Cl77HGme9zBq4YqFBQPG6mcCKmrdsMjaXDLWHi+d
DsakqxUCKkaUGqqvWc9l/GcqtqDGaw+XMrJlp89VMcDdXGi/ajf28uHddLdm9t/8xn8WO3SENLXT
vImh8BuTqKw9EFN9xMFQP7O7LPGmb3bmGd+s2tN8PUCZIwIY/45cnFplnrUv9yLcqn35dDHESUoK
AVWZW2lVqcj79S/aiCJ+DYIn3Nu/XV+tVmaOrI/UB5Hg2g8FFboNsvJ3uPl87bnSrDfIiAs9YWIT
X6m/zKk9p1m5sTKZ7l9h4iddI/MMm9zRk75OwSDOEj2wc/NbWlBQQtQeFPMymri4MzvnfR6MBzXu
ai/O88RXGPjPvVG/2Ip1y231nIsucpXU9hWCyq6cDt+tzL2pC005cYO8CzETkI/dR0WhqZdoRtCN
3W8uxK42qneLlSdbGI9No53nJG091YXdtlWz1yRXX5Qk10JR4X4xZ8ig8GR8XLSiRwWc5qo0H3r1
pSzp5NWZckoGpJNZZT2lVXvQjPKiN5U/DYnlu66AyLCFhYmT3Vd1EyHbfeqM9mfJNTOAzxQqu8ZD
3qkCZX1l7ed6kngceaNoSs0nwLZD5sw3lQY3I0DqyTy53lQB14qE3l5Nbyi1Js80h1vaAeuSWLkI
SlIgQc/uhV7dFYXzVlK4fsbppUumU6EYd7AfOxraFAKMe+vELvOyGSrRUZj7LhfQcbrGCOTUGOmE
c9+xsuPkdCctI4PvlNV7TYZjG09vVZ0/9wn5MZPirjN7/eTiltwnWv8d2fHvSMfScDTIUzzNZz4B
3t1NqIMiENx6yoAzv1F1nq4tkrsc+PpMo1Gfaaqfc8uFU2R3IjrfDbrdeNngXJheo4CeUH5Pc80O
7Np4V0dthrFZ/i4cwJIKvfBFkp4rOvyJR+K7RA9VMe1ch/tQtWPw2o9Vqt4mSq/5lVlEVUO+JZ19
FKxJ4N+U4Nq6fNZrUKAdhf+kXCEBmYEbKIRyozL6WJQpaBcpHEW0vL9JHMfnnfIshHbs++Elruaw
MMvXydF/azOUi5V9H7vKD6sw3T1RnWyXNcnB1dtHyu2nuDJ+mFV6cq069dS5CeKeP/ZVj4pvrl46
ZJFww0H3hYrqcAXFJ/msnKCReRkVFAFZANcaqL8INVeDUqqwQJuvwh5nyREXLFlMgmYqY78ulIjn
GHkxE88oUjqNGv/Tk+TStM372ANtTq3hru+N2a9q64D7T7hnqjaW3k4FfqR/mDMLK5cmfoKWDuzN
VL/pRvdgzkUQZ/RugDBvtoe7sQOFG4JacMcFHqnzkJVWClujHkj27L6wxx9MV09Kmd/EFAggZSC4
3nCKb6h/B3C7dY+GmR/nkf/JVPslNwWcThL+3kzwW3PKmXr43z9ia7wF0fycdgU88rrE9DKTnhJu
3+tdv4Pr7Al0f9h0C3qJNftpdkugxwrz2Hf1vgCBYT+i4qBVktvOaQI1qwePkL4KWDn+HPQuEmIh
P9Cf6hRXwZxX5b7NC8NvR+tn2eBusK91fyqKB7eZX8EM+cXrDPxt82c+WN9dq70VUHX6AKoP/uhM
QEUWwp9Y/i0rkuexS78ThkSRsETYa9270c7fNLc6GKrOvVIBZJzPb5mSG76wXCAmC1i2WzSqimmf
FepOdEPYKAN4slVceaA3Vh6sDJ7cukdlvFGHWQJFwjgBj6+KQ6WKp5FQhCGMNaMfziAHHDWmRzHJ
R28YuR6YefNsVvEfLe3OtmjP3QDIpaFl93Gt7KDwY37aGFE18dtBy8Khh7DJyl0XdHr0JTihkyZQ
VtGP+clMtBuro6jkaLNLp9bfUZcZ781EjRLuGIGweDQ2yXlyGaTuhUi9Xug/srjtPSdWZ1/VgYwn
yrtQUyfozXaXixSXklr9mljslagDjdzWzHcFr35PDYibo/NigKPe5vONruo3lZmFY0sjh87giLLk
LWX1JR8W5wLGHjKj/qNDjjK36pkQ624uxB0d0ueiQ+uQWr/n9rDrlaQITDbveid/tuY+al0Raoa4
T7RxB+/k1zkWCPOKsoszdhZtVoCRBa8cijxfXFQn/ASsCSN0yV2NWKaMNv4tyS5T3X3Hmf1xqPJv
JCZ+brHYmyxItMe8/hbPVekJF7WucaXaoBmQS07BA1I1+opD+b7RQRpV5joqeBomKbtwlx7abH7l
/4+iK0mSFAeCL8IMBELiypb7UntXXWS1TAECCYTYXz9eh2mbvnSSJIQi3D3ceQE/Iu+61f5uKcT3
aNgFkoJjUPnprAeKzymRvFq9eOV0RRr2sfHbXV+6D1S2TYxstsdOhTZhPGhi3SN5soddpGfMkNiB
ZoW2/8rWIDxEVntpyzVRSIJolyGJODHQPw2X2qHHxcgrAiyvkxemg4x+RMBhcU2wW12F/Lnu/h7S
CVlgMNt5nEIvitXkf0Vlde8trWLp+CYuuVAJ1jkeXfy8SOs+LwNyvaGSzkq3eBrD4KEoyR4Z4zRu
IezKet1l+H5Pdc/9QxBgAF9gOLQiBS7zmXTi3lUVqOEZgQnr5KbMwamIc25owucpZP86pEFUUlz7
iA6xDoI9uOpzhLMp4iONyVi6f4ENB08TqEKHY8DcS/1394XY64lBmh5919P22w3l1awAekmkYd7U
FOk8zXm4iaMonASrfF+CETyJFp2AEn0Cdd2bV3pDHKlm17r+VU2rhVSJOrEfzHUCyftL74avocXL
DbJ8TJvyu3O2RNnp6soTMtwJMC7x4YT+aQvXX1aYp6Djrwo2DzDBmxcsQ8tkC+l9xbJQzMDmutwu
O/hqXvqgT3GgJgzIKFDAOt6W4CIdAZlJ9INwjSUe2/HokL5MqLuciQINOP4dNusES6cuKrLVN3uy
ytRTRu03vG9uqB96ykf0OgPqSnmsgiUt7SjTPiKPA+vcdBBudGI4FeMKUF1aNbgffT19twMyjfoe
QRmFlg9wZsbnzGWubHAJxTLGXiCusH26F0Jgm6E8d2Q5OzP9T7bdA+KWDwMPE5d7qMoaQV7KRA/h
VF1cST8KK6+14BetuoO79ihixiRzGCRtv+FBFHI+cLi06WbDbKzhYeLiXyPjZdrwRgyN26Z0pFD7
+AoyBmzpkR69x9g0bxGZXiZSDsmGUylZq+Bsow1BFKAW4rkTnw7MSxOjlyDuRLuvR/qlDAq1ru8R
jU5tF6IPat2zFsVrWUcqhofzQzDp5zkk35Lx1wjuTZHgCr5MIcQ/ozzqcPweKqkSnO8PKESfiJi4
9rYTierCA9tY1lUb3Ng3btKhX492ng8t7U/FqDMK90tDxL+OwpW4D15HC0c8z2V74vdvIbVoKdvt
6AyodrJ/B4Iqcc5E58UVe0WCEa98sCbFVmW+FXnVbq+dHq/Y5byUnaapmovfMGg+/Lb4qnp7CZwZ
uIKavMSI9XFCQwBnIxdxvBH5LguQ4nWdaTF1Ga/6dABvZyekHbdOYVLKSRiXEX+RfX2cHLTeULHE
Q+HlCxVpP3s8Xh2DqAnb7jwb7plZ0UmMKt+WFXvu5RuU1SfE3PzjQ/HtDfO/QTT3cqK3bVQDXD2W
98ENjgX3oSMRFvywf7JTmHDV3uAcdepc/wHivmfStQBJVhg+r93w4dbVQUVz/1XPq4xhbZSKTiH8
bpRe4q6uSvjSQozRTLep/RNkOMuJjyaZoL3IARzJeC7EUcLhp+fdHQlubYIVoCHvm/qyeEs+oxLE
W9EjLaf0/9OM7BxpXqRqjoGrnsg4X6fJPkUcPf9EitwSAb9EgnS5uiJYqB3+9UVxgi02To/Zw+ok
hGKkS1prL63V79g/v0HMcXGt8xfgei4Ldi46chGO+7gV/s2b2iOSPHQ8qG5XiciHV21/1oXOQLD6
iUKKTbGMD3T2PliEqqXEJ+1JCq/oc0mK79WBUgjp2z8QwqVmqOa4Xqb3omnWrF/cKXXaSiR6lvdC
Ie9k9uKgdtOSYoRuJl4frO0fZegfQypey7V2d5EliLCgzQdBbFC8QWuJSwBmiwvLTeSguRPdXfpq
OyARHWY/cu+OnY2nVb1NTDyvimJ4QrVD13pwFo2NoLDdF1vzAivek8TrHZsSizyKDU1aBcHb3JbP
27r6SCfCJLPV9tvT65C4coTsGUNj7DHImJCHwxMlfbzuXnTVs0XQnumfe997mLrqE9YeV17xA93G
6xQuDwzNqz+eGrf6IazO2aBvq99BKMCTsqFnWFi0mFn6MDUbEteJhGV1hNaATfZiZYiFWnllob42
pUV+o2fv2sKkb7Lemy7MliGm7ahVfxr1wmJ/C74cjmgflN7PCNChnGmDIaFF6JH4LZol97h70fDJ
iAcTneuGDwnVJWYqhPWiC46yVQRXRHXqWIU9KqkoE8cRl6BFe700RmW9I0+1CjasJDZ9Oip3x8wE
Ic2grh2yw6ZwTTbiXNQS3lh0bPta4NegD4Xn/XLTT/FiUXIdtz5RQvd4Gq+j8f6bPLlv2/WgJxXF
pPAvbLD7ALlJyTSKi9+tqTNsfuKPuFJnbB+rHoYz3O9y2S8HpwogbHKjY1jLn1pM76by/znIVsk3
Agxnc4cbL2lSBc2RUC8pQ5IvAYKReqT+NlEaNeylk8tN4uIq7Wd8KoOE/B1Bm7N8O6r450fyBb3l
afSaV2+tXyIL8SqLLoMlBxiNqJhbYGjl9lo7mDSMrB5Dd9s5AabXqnIe3Sn4N1XiuV5U3rR4Vhwm
3oNtuXk1zcTSv/ZS3dYN/9kBWrz+DpPxvETTNo72ttnuiIk8kVbdt4XpGLhwh3tQP09BG95p4yBa
axzgNrw4NiZdnTuFbzIkJkcpbuIHMo3vS01/e5R9xc1nv1INBXnwTcc5o0gWzzDIvJDF/V5N8SlD
8YOtbomzA1lqw9+OyCacz26Yh9QREY9rb/yd17ZMYKis4D/WpqIPkOXF+V5YNGChrHukmnlnbppr
OTqwuV7ZH0DDk9BwkYiuf15geYgO8qG3/ZnYvji5azPH81wgXMlGqGpedcSwcCkGzPraF88ed84r
R+6z2BR6wn49I44gi6ry4PshvI/HZacXnlW9+98wuybZOu+tKseHom1eHPDVQAemK6cOZtEhi0ZM
dMpPhhLABIMalQTrifNhSISWNvUpYJNl2KZEk/DC/jr2biyfC7w6sTdL3C4CPKCb17NPh72qlzTy
Qi+dI/0+tBjb4DlKYlBBYRoQ9o4OD9vHBnku/Geg5GDKKRsW/7RAqhJb30axN7g7urQTEKc262mX
d2V0QkhZFIPAzzfXwDlJnjo6Ie57naDxUhhlAHypKHwK9HK1tSehlEQz1fAL8f0i1y1Ohh7D7Dy4
z0hTwPvniJeOhniBmU58UhdJycOjHzg9wkj9/1TUnKBCQRfMxGFRaAPLtTtjrP02Ls4vHanHkXi/
dai+R7Y8L6F7de343PbFA6FsizHHnd3IolZ7zxJBbiXzsraG/dwshk8Mxl4S/QkyTX+AJykUlBP9
ikKeySY6CcSk/4GnH7PQqCGN/8Tl8h245K0O9W4bg4QhiJ4x6Ejr6ln8BcqNakl9lz8LDLU+3thk
gvTaLkPeNc7PPDCDh4j76Dq7p84VCOcSt3JhfuoGPeS7OnysVZs2drxqHZ31RK8j+syonYqcUszT
QqmHjgqc2HLn6wmivaXCFbZ3D94SSdM1PzUddqRnbz7OxqrefkT9PRjxWDEgirCDvhMlaricVkOC
iLDH9m9wq0p/v8Krz+AtjzEny2So6VuwNGfu9U/SWx4jwx8XAGh83nJ/xe4IWotbKebTWLWvdI7y
3ht3LnTfoguyUZengdGHYXTfrCDvJvB2ptmOXr9ilMeWclZ228UFhI0O5YNv603yPueImCqqde8X
6H1Fk5mu6BNryJk59RcQjYtPxDMAkwvTg4/Btfj2Q/ez8vsj96YV6478lTio8Mvkv5jQzfSk3wSF
zb9XD8/h6L6QWv52Hfz5dc1zx9nufNCnAi1y7GNEVJV3LQyippVLPhDRgJrT5NilvXlCVDHhGAup
r15tZY+FwYwVVSani8RXkW+T0g9sa7BKsTU5jOVgPx8Gb0vffLYNOYSlyL3FHpFumYnGlrHLIXJ1
DUbtIocPcxMDBrwMXB+0Yf+1TP0rV6D7XrmfnBKgWHGjDO+1rE8EIXLq75D9m9CK4sGZEf9H+BnH
xrMRxa1R7pcftdcIodnROB4q0b6YGhlEnNZJ6IVH1pMPOxLMW0BX3Kg8DMCp243USKLrkn7Yxpi2
3feg1I7U/Wu7kHtZoNoioYLOTVaOW4odiJsfIG8PCXQaOwZAQVEGi6i/IBfpjl72uGiYqfHZ+3KB
PikAaC6mWFGS52JtMw+kNmHtZeWQGtjisWundDP6a+z9V6OifauEm/tk+wTB8FJP4REY6/tam5QF
7clSTDHIOinn4Ebl+OO65T/tBfuSrUe4NBwaxwIWrgBWljshgX8Iubd+89eT6bcRZw7KdZtMlicN
PHlj9Hn5bKc3GdUGfaDGl0TLSB15KHiDNlEgwTEkzt5GJJ/Q9UWR97BV43NUtFdv6dGGQzzuUHrD
a30pgvmlbaYYBphuCqvi/2BNsyYLgto0dYBR+s+VbHhiaZca4fRJNzgvpoxMAjj/oEr56mkMXQL4
llibZDTN2ZavphD7tm7/eihkk3Z7RJPD0bFY0q51T51u8qgBqIBzCwxNCsfPE4DqF7TMcVvzVHp0
v5kyG12WqnXMZ+E/b0Cd9FT/om9N66Y9hsBaNvwlmUe4NuPkvBBvyIGu3v58TejapX4TDNDP0Ye5
FftJuXkvN/Re3m5zZvjW0+LaUpHD4QrPU3AfhMKhsiS6RiOz8O+ZR8chUO9QiGczLzJmaMYBXKFB
7g+8di8BZx9sDB6l77yZFs6ibpuZcEaUjU5d0uz7JoJ/nh/tFtSDWOgBvyHSNdnEP0gxJB1xDm2j
dsim3cnGfsGQ+jK5yEVsh/6EoXTKunm4Yi3ps5u3k2vNYYVUNZ6MurZC3wfKzlFkSgj0+X6O2v2m
l1+l7K51yKHv6HfHBuTesXNTIdNYIDRzlcG/2uAqYLyMdBj0b0E7Hjw4izFZPetouMkWiCRaRLG6
t7EKU+KB5VXiheEhiVp9ItAjTk6NGrvRe0eCpCDTWfQCbqj2CvTNAHl1j8UcZb7v+uiY9b6g7XH0
xn9Wrx+LRgtCVkQ6hoMTR8bbu4ye4U8F0BFAHLHzDvYnd+SEfPP6BWhHLp32pVE40IZ2TSYHBbzY
jmMPMqJyYB/mGJARIeJQPf2iKcbhrnehaq+OpacTy9D1jxH5w8uqVCq3Szrs+tB62is1Z1jK2pll
mw4cvZ5aqy+EOZaIWkU7NpAttkUAt2aK44IGGoAo0AU3euG8emqHH+VgkO1EitbmDINs0BRFdV1o
vyMDlIHAyXiFYj5CIwi8MXE6XqWas0fPmrcybL88bX4rQnaNti7wSvIW+fIohiUZdQSllEh9Vv+6
KJCNMfeViVOETZLa1I8aUUiyHXcj23q0Q+XXiB88Gx12YPDYwRjM8ejOSPrsKEy++l3Zme9qbA6j
tfijxtgbBmMWBMu1LJ1DXTnHUJFdiX6Al+MNKynfIdepZsWpFTZDZtMulL82bKrMbRAKGVF17Wv+
DwmeOzdCDeXFra6XV9OET+0IlF65NWDEnj/JYEgmEdJkwsCAM9qgJWA/AqrcNJL+WxgwnnTenAZF
7eOLDFMyBdjPxrA2hMWJKHUNF3awBdExAMt3M81VRpzlsHnNi3K8o6R9PhNUerK+NYtz81xAJwwa
37jmiEqVpnhga9nHTVSrv6J+2tr+xoz9Wovgg67RuQg9zMUVFo0W5OoFy1zFfoQYVc35YzXZvRjG
PQHDSVv2S8vyYehoE0dsYufJK0+w5Yh7gQqAtbRSyCKNCAM2QYGtTC7WHyyzVxgzPKrZR9ih6S7o
Wm0cteRJLAiWqAfxY4cGRFtpwNjYOdMNWFLqAM7n5MJJoBLlDB8Tcn9jr9oQ9Uv141o534tnoesO
rmEJ5zxMdSii5nFol4NV805GFPNAhbiMNrxuwZbNAMbmEtUzag5T5JxLPQRp2ZV4N0SYNwUcb2jB
9t3s3sg4HPCePGzYF7T+eiB2PY+mb3PfLjyu/E5nG4rnGulXJ6o+LRpVs6I3l3MGxOo5mMdvK8a/
prjMJS+G2EZBFXeaANlnj41X3yQbYlIuYbKW0y8nPXpS/IBq+XM0AOmY8QVLqYEFkmWLh6qvn11/
yMumQea7+wTvMWxEtbi/pCQPtOJp65EvPX+1pNWHXoQnxy8wyflLjmq8b5T87sSC553CXT7ELwLy
bef1hsCXMfLTzvFjhUMCbE7qL6AFxhlOQ+tW44K0DA+mGg4+iHvfH3GvyuXkYF8qd1tQsZzTz6KO
dshJ+trCDQbRjvxxDGyhe1rmwswHKsoxCVz9oMItxyi0xm67HAtc3mCX6dbMiKyNNmxv0ayence1
XvNeT+dm61JNqgvK3SM3BTTfqCHdpo5FNNV7n2+/82IyM8/5GNq7D0zE35b/NjSuceiajJaBQjMG
8mkYEKFefJBIXDaFr+6qIJ9dHQLWt/FgI9wu8spLd7owuOPH9Qjc3jBxLSVMHgy2uppV84ulsPvV
Mzoab6Zerpv2XHg6C4bxdeM0aSsE/Vq0UFXUhMfJLZN5WX9mIpakcYEMY6e9ycIKh2DQXUax3KIO
4wM2Uf/rgzBdSm+3Nn/96d/CVfvYBq1MlnoIY6kWZE6S4XFsRhOHjJskWOXj6sFV0Pp4rhjZgixQ
5UOzeQie8OmtncKD027nLlhzB/+Y6RB8bJ31RmaJqh0BAAtH/VKDi+8D/4QttQrrXMsZzcCd9WYX
qSm1xSATD8zX0qBxIhyjqXX8PTF4W6XGJgj4xD+3b5+7qVOQwzQWd9ubNyLXlzKYwLHCgwWQtL8P
IkRgiGmnADWJuqoy1PMPstQwPlNBHGIHLKmZey6HoIydHh6G5YpTk0FTMFOz2zT/jy321YGteBJS
gO3jgEW8iYhLaSJQBY7QSbvWj8PWnbqi2bd68bA2qDcUfwBHW+ggqU7EMCM6bGV/AFEbD/P0I9t1
y1YpToJDU6frE96289SXKQXchDcOGnon3IMwTKe++lga54Bl6LyoEU2E8pqWqMrZ5hfPQMbvw4ph
YHXtFX1yl7oehhCAZs9rRcZ44S5gVItYQR75iVM436pW6TCyw1CHeyPHLCw6SG36vV1wyNjgANHH
OwK2H9sBGEUYRQ/VaG4RM7n1yhegpb8K+FwyLfDS8QVzM6ORO0TpdJcgASDY6O+0Df51QBZWte3b
maWkCz95WTt4Rv3HeiAvxJuGpAAzE/vIUu09p04DaV/XShyBXX5OPETGNDgnZIGrPSzIzmM7O0no
jt+qLWxamxJp5c606yfLcGY8zU55Hz2dyw0cqzKX0KEpeNSTbKPgR/rrabIgc4Lu3zSMvwF+dX8A
n19vyC+JnOtGqiyg060LzFny9uo63cOCYrZSyM4RKX9rVuSvRhN4tBUqlHDoLi5/bBDhiHT7PECo
QKaWsbps83aWffjRqr7dNdEqs0Z7R7Ace+YZmvCo9JPRN2/+Kn8QDQH/aG2xruXmKipOE+X/IExB
vqUawC0NS7y2S7mvfIRGOLrNFRdrEpZ4ansJAcdQYg8V5zUQPwcYbcXoE/bx8HyoKPMi5+4Vlu4l
53UajbpOFih6EOm7OfEs4WzHtpyCskvKkROAjVhPhblNnQUemY+Kh1u2qFJgIlEfjstOo+8+FKsq
4mVhT3adMr8I/jNRSOLNiBP8RDJqxuOM/bCSgvcFtBaXDtnL0v8JTX3xdX8s6xHLem7mhj6WXOuk
78zwhPEJhNWAPmEuVOahz6zJ8FkHPfYxp3YfBeU75eXrbMcD6dG0LJPEb9NSuGC7D35X5MGq84nw
j7Wcj86ozz0DSvG3Xstd777oNfGmrcesVwBMIy0ugCAWfPa/WpyTgdC7SBhkwKDt8NfPFTXLNu8b
znxE/2BBtefyCNXrR2PRQSJ/IC3sCK4P2+ljkJs/yp5NQJmaydkDzb4hLg5cNgjoBvPH4FKbbmXw
US8b/HRBjQO7PkNvgmvn3XsUFqAcbMj3ZatTMEOoOYCCpUP+TbZ9JGJiiWE2LZkYk23yWWy8MVbj
ho7Hl8guKQnLoPB3Y6iPPr0i2uHR2/XjfPTqBp3zmtJKnDfPeinw31QQ9xpE2GKtgsfWUV7KVlT8
KBB5PQ5/KfH8XZHhX4ujE4DgO9+gyenqc7jNzyVbfsgW3jkHo1r0Y9q7wX22VZt2Qf0waO9GW5pA
6IzCDCwKSbVmZqeILzdKpo9pm3MKVUfRzc8IrrkvpgFxQ9YFy1lITi+JAAvZZmi8LtTXbiJAniX9
VGaL5wHjLQ2kaVOdBKR/dJf6WPhO/udyWDjqbLR8ZA6/M9D62I/u2kQp/J9d6Z2U208IiExtmDt7
lJbGikM4z0vaMnDr1R8RUzZyTaK+AcfV9kBpKmxg+xJMQqX5cQv+1GwwkIoCuOHQ2T6JyXyIjh2B
ie4L2YK3w8jgsROdZJUOnnEPyK2AGZ+9d3N4rBAAJOFPCY53fJmNf/LrTabFxJ6KcEE41oIPGyVo
KuQIp2z0Ls42fm9OfZhr8D/rH9MSDuxjBjnFccLGbdAdiwoZb6vaB7xr4slvHzBh35tufGLS7Bib
byM2sqGAw1syhKm3uve6Fw8cTSBCVvLSd23sld2elLN3cN06c6p2V3Fvr7GJ/B9dvavf42vhZuE8
fWxbsP111O86Xp8FR8c4O12+qNcCdrkMAvAiXL9CtkHUTiVY8I310ENoExtNoN8LoDxs26+Rb2o/
unZ7QnEt0vrvJ50Kug9r7Jx7C5orH5rmVHY4bi1e52whsgMshpck8H0IFyG9UPhjZKZJFtqmADge
oHb8tSAAVg65jor8MKFz8C7q6TrrFQWv+RCw5IgDyQ+QT2Kec9sE5J4PpVvTJnot/gts5WUTc0Wy
0uZT1g7buxtEAWuF6RJKRcpoFgmAo+tYRzk1mICmpsjcijzBSPns9WpPgIyFAQLIwCmepG6S1kGy
PfhHCC8/o7EDOO7u0De5qb/xmHW0jue2pqnUC+hGDmmRC/HGlM2u3VNb/VJVouER4EgVwEhfyYtX
BpcA2cOVLDPHcR58Qi8A1s6RF6EjDJ6g97sC7M61O6l9xQW8AmcNuQq/yxb76kzz9/4vLIt3mJlF
5Reps0JE43U4TXFtGA7mKu1ci2HG6fqkRpbWJufEjFhOUm6/p9sMaUTkAcnBzBY2Q1wNK/CKkQKT
cuprA70WY+oHbcaYFWF3C1kn0HRIfLG5PyAJrobttOjiNehMAqvr66jdF7nVEkcVUoTDMfgim3n2
thENU4j13noDGVzYjDABozMH/YzHQR7b4uRPoUjg2uBn22x1vNH+wQTuUyQ7uFpHQOMCDuB8u8H8
KIFScA+dW1r5Q2pWJ4AkUWRhVx/xGC6pITf5V4wx604QVy47on17cEcN8nh6J6o8KIgeXPB+xK9+
lAfdc++CCbEU/BbuZmecDKqVo6k96GV7nFmG5GPEc1UGX3Bv3OKGbfu+BlImQ0AQ7gj2HgYFCh28
qs5mZGhxUMlXSALvc+X+hmA9U2a672oDwBiR6K+NY8e+xDuABwQ/3TAe+yH66n3+K+AWYLewTkfs
WeWMgqPUfMxcx3sqovlMrbk4NjUYLRN3C0oVLxV6B+2irUWOLIqCkOxTh+wWTCuQahXXUj3Zyvmr
MgQL6TAML2Xv4GyeDqstz7IhFz/01RXYzD8MnXUsMY94g0QGo2uTDjlKfd3vQw5olCP2kZbfANQn
dObQF6qhPbiAFolBgcCsY8DwlFknocONCg+fQbChu9YgqNoPNWxewqbuI3L653BBOguH1rdp981q
c9Ig1GANIAipin9euyDUzmgG4tbs2ojuhnC5OAw+FBFp062qQDSJ7uxQnKvzOr3idCbZIikkuv3d
mhFgthoSL+peC99HVAcgysLWf2qKEfHWy0sTOlcpljuUHbvRp7s/cwvkY7wGFusufhsdZA+5Fx76
M2hadlYGQgB/Q7awuwJYmtaz3lpYe/HzZrdja3HGSKyeEKEBsEG7DY58vPslM0+QM+rYXaDvcTxE
amOeX5JtFShRpSkOoWYyGRt/2mGXvPuYxLDuSsmvJSueA3e+seoPda9xM3yq8zqE+jfYNgt7S/DA
M+uO1B034E7Rk6XLlKqiPw7gXpxF3qqlx1FXTXfR6Slrgv4MCU48UvU6Uu8HXAE5gDwD8GMuVR9Q
zA/kXoF7SZwA4jpBfqqA/4a6+/as/z757tPkob3CyETTugtA24e/dTEqiIiNB348AIS+XSteHOjE
flCbQiDh5XGkMqdixk1bq5SEGh2jHQFET2GBj5YweODgGCREN5WF9AWOoMZ6H1QDvvV86NtaB8jg
VpPzODlHtbYrdFZtvtF6vwbTwSDEdd/oek88HJ/wLc0l3fK61Ud4zjyGRQHWib4Xc/ktJv7eFBbr
QJSd1AyvAbhwY+Qd3hbbODGDCAX8KAKWmiBfgIgv45TKAMmBuMFxB11D3ALGwEm49wA+6dC/TGqC
lKX+sXASppHF5tGazSQ81mx9qni0LyOBTsqwd7RrByRfdYkFmbVUcCbhdZg6tA+eI895BpH1nwtl
Mf8zdG0EZOcBsLtxG5O+DGfAm5NCw1h3CQxEcCklIKkqFM9Q+0H20YoiJbb8XjcnAWt10quGqZkP
HK4TAgxl4Z3Fyk6VcifoFQBEKMZOTd/plCl3TrsFxbImzEkKcFdPzO+DtHDnEOpX66Lbbap0gbdf
7kVE/s/ReSzHjitB9IsQQQ9w296pnbw2DOlKQ0+C3nz9O/02s5hRjEyTQFXWyayFqoNP0/WvrjWf
+th4zvuCCqq5JnFzrSd/Z6ajDU0mxMIoIuZnD6yssJ9DxpxVrv7qqGJXS1SSxFT8eXN8ax39bvE5
h5Z1tGnkGPNnd+X5jJOTQ+nm/5rSeh2oB3nEvPWo3BujsLOv7Xs+mzveBXwFU7KxBmsDC7xvevOH
0uQSqOzAfOq3BDcwhik8xsnocEZnakPQjiASqGOLTz2tysC8mz45MSYlYizo+rIHEpg9Ois7ry5J
ke7zx1K/2HXXYkS6K9NMLpLmMb4Jmr/BqqA6vKRZonOs6EA4f0LqHebPZjqdRx3sRGq8RiNtRcGj
SGbXs+j1pZ6na1i3HPEDrtPROsXF9GrEabzUtkDpbGtiVtidtgzieS+NcRPm3otRaWh0+8EQo7Sa
RvDs1eo2tbzSid2gqlPNltVa9OgfcZQthIpZLYM8ynExbGePUil59KYpAu96SD107ZJKz8MbZ5bm
t2QSsDZN99lT9lmOfAsYyrcGYWLgEwYcu0Vj+J1Kbj5PeDCFpFFMtpduWxJkXXI8VkabUvIUkDAR
Y1zRrIknD0lUSs7D7L+3GOADt4UtC/GXADeMibEOhbd3UkZCtfoFPYB4n5P6WI1xtvIfi3A8I956
HdOHKGdyXgULHQZUTQ8AuenjNUBL+ZjpQ9eRubefh3R4mSk8VzHywkfJaKQum5/Sr+BN28rY+d6f
b7nzgomZu7Ya+zkS+VMSOa+WmM9eKF5FCuVe+HjzVW0fw6pIH2zJm3LbnPYk95a5osPWhuUuZDOy
jTniwOvygfm7KBZqNLmcyuIrt4aAlzhGTKux81A6LiqAmWMRUA3yRnx4U//s9tPNq2B3cz+6WkCh
C3wD5wJkZFllzYvNnr9VHTvJqhLhyYlKf4Ovic08ed6VuHDstUQ27JS3iMs6A7dOdhG/cDFo1B1y
KkJzNm+REP9mToDWmZqrFQf2Royzggyu/yujhrcjoCgRlQ014njfDAo/Rz2AQVYqY1oYecsA7m2T
U/5qlzG9jHZYgy4hs6G4Cja+pg+3x1s8mf/IKl4bdVuumi74GgGLYOPT13lstmhciADIKVAa5bCo
+u6is1KuY0XauAXIfyZtKiJbNUftqyimUcfTUD3TjJ1dy78aRvNaZAwRYiGv9phsnZmc1MDf+KF/
izoe2NlcVbrciggnU2yc/AK8s472WYQjs5cHru99laT3iWKX3RxrXczz0rX0PiVqsi0qqlK18Pgq
hDtmyjnlUtbam5bVsitLypXXNevAtnjuImefddE50eZOx0ztdRG/YO+6A0+iS8lhpfAaAOXEP5os
oaXqvGflarUQEyNI7bbDgm2OpIdl506TF2jk/AEU+6tcnCD5qKBUBfWVPqR9sZ8hlqs6wNFvx29G
1nzGsXnQPtSoBGIcnPTYD86e429YAbLv1ISNoZBnh0OWUbIk3j4Tp9jLNlVSbYw6OKaE4JAMYcCn
xFcb2osy7yOFsXaQMZbtYCRbK1PGemBf02oyo02WazgvJlpLX3bfkamuuZvAXsmTmLiWojrZcoD/
thHJkzJmGWv2QGXEUWbsYeqHPXZDCL02Ry4yaK78dQOQLkir3Jue/pJDNy+oP7khZf6a4R7y+vQT
BmLnx/7NLgIUsJrGhQ1yIJ4M9LJpWxd0Ke28Bxi4KT/9sUYOAksO76GO2cwWWdSYGGU8kh4Dl6Dv
pCpK3rxmqcz43jfhf9idVnPQHvlSjGh5sSv41QMbTVumz3WX9MgDw4t0xnKZ9fGwrkz/S1tfbi/4
ASJzmcv2OroYuxlbVTbJaUZ/momK47yhaPP4XeJw45ntbmiibWl6H6FIwVDyjz6cMuZh48YuWqJB
+cWkZ95YmvY85sabGOQhzVkNLv3gxUqDJQ/MwfFNpv84ztiIvmyzgQ7BguN0hg8ogJ0Zzd3Gm9qT
09TnHKV+YTQAPl1zMjE7dGX5bCg2gGgFwE80BOcHm5kgfqxS3AXXLQTcHhz9GZzwG42VonyicGVE
cpxUdI897NOmWhkZKWI2NFIAb18V3cBkaUgXI4BzXsBgyhgXHXMug0yNpbA8exFVtYR9HY592cVM
8qEliAdm2J36uwEdG/h1WxSYmBFlJ8vol0kil7Rf8boQTbqaWmDFIUjZo5un4AO6PVST/ua/v41j
cq5KGkW4rVVujsECTWTtJ3zyJHRTiROSrmb5lGq16xnFWHHNiwT7gpwd+cbe6UaL4kTdVNRuoPwO
CchqEDWaB2c6cHkzy/f+aFu9lYKIIOVAIlC1ztqIYpxLVP1NggloKPIbLbm9QF9esZhkZTfuc9TL
lS/UrvDaY+QYXML5xVbOGrP4Oq/df0UaQu8k05lB5r71jK8kCG/UcSwrC8i9tIaVEYb2lmU5xL3n
Ce2UuSmxg/ac+M/Sgnvzh5bRRsKLgBUxX/Vt9BGME8KGM+xac7jbaXJAtpaLKAgOyHgf5IOU6zlQ
Yo9gDa2cJxSc4t5N+Wso4mNt+M+0cmsjEc8QMM+lSQfDzlm+ky6dXVNba5Hbz9jFvmssIp3d78qE
oZCcrcUgcqDWjKyZqTmLstq70qGqKnKcGPl8lI1DAwU1tPR1d3HT5uolI7Ns53OcelTPELCaptIY
CSZBG2IK6r2SO3rKkQ2MHhK/yPZVGDKz5HIus+tkBtbCzjoQOQEUqp2hXplABWYwtYsgNc9epRBb
7Qyirg9oxVg1i5uWNgNJtR7sb2DFtVcFn1Nb/M1yWoq6ObJd8zUx1EX3GXuUvG1P9rnuaAG40t/Z
rswTa9nvtaj4fBG68TwtsN+s2px9JUD+mFTGUaxF2WzigZvD7qP95Lc8NQVrWeZmM5bEQYhhXqa+
+2xMiCHTTAa0FbQ2mapGuE6L+DLVeiOMmbFK/hexJj5u0hMy5iEL/ffZsp+8qlz7TbsfiKdkS0q+
ASvgZ5LDYnSjb0805lZ0aLxQgw1D1zZPXvqaF8gIwMLc7kb6+rKzDJ644MmTMdvxmL7SYHXZuNXa
+xpLb1fCNNtm86Pn9q1pol01P6oI8q4oC5jMOLSyZWJ/xLZ59SHEdKSuU8LTXJnNNvTKkVW41SoW
zIV6OlaRR+9AVj960OSnyMRmADovfFvmTO3ANuJHUlTDdVe6oLHp4MJ4Rg/XbouHBlloDiRniBv+
zZXxZNvpUWTuknEijij0WTxSdDxZuhcuDeo8HHRibSqX8EGQ+gWDjH1Uefep5BCc2cedW1QQRjwt
qg5na906JysDKXGwJjeA453uXmKMK9h9kgW/yb4O+61bZ69TAlQoWU5j0swvTa9f+oM+x0n90Hja
mnapOptDeTHVtDfahEtynB/mSAxNlV6qBLePU/eroHIPaeasPAqDViGJ2/5bVvQ9zk8Aki4mh5S1
fAfMPk9tULxkg+lvSg2I/vA4Td29GJytaXprTXiB1YhXd7SAbxnBwup4+8KvaRZjdSiMFu+UdUr8
7FUSnrjwa2dTKmVvmgemGukbzro3VYhPw3C+cJUAz7Sf5TB9GyHyHInLB5Ocbwg3Z5t5Bb4babE1
owg7yHLDx1VGPJl2PzViMGrxt+Dv7QTVT9/BR4QC+aq36e6HOjrWZHiuBy2OwVAdW13QASd0ZeFv
FyRry8j3ZhT9TSHC65ScJ+HOy6FpnzWscZKrdzrOdVkk/ylmzK454wTJl1Zm3tPY+7K7jEZ+coE7
siNEKpMLeRizwV5mlni3eYcafs7FGGbvosMh4qnpVAUNNIne9JWzJoTuynrVvTUgCDcZk11R/Vfl
xnGS8rfIQY3LgZ2ROgCuDW1Gqa11sQ0JURF+DCYmoj6BOoklQZGePg9M2OLEARmqrD/loM5pS1Ng
0Bag+IP+kTJjpM3Scfy9sioa4Ommh2AtarScMM5/CGddWj7cQO/SX2fylqoAvq2PNxE23KVhJtQC
ZZuxbkJcQjtdR1imaOzcFcnhmPdAbXFouBZG/A4uETtiGeSnpqIR4MpEx7Aw1iUxZusQ3xTTFWsf
OARSq0b9y2JqHw6ub9FhkMpaPPDpHe0U6ai7G9o5WGN3lpY4FxlwcWRevdRea9c6oAIeBhrUZYSm
vGyc6NLI7tTmwxerQplRgULgflrXlnuxBHdnUF6jkSlF1xT3wIjfcYoS96xdTCfM9Dp8aY1tbRzD
/qpziAyTtFf9mB8Kc0t8JoiewsVU195SZqpZci1eGszRtTuc3SLeNY35ZsX6yRpcYnypPts8ZqyA
BivL8rWPMA+NXpNRRTIzrV3nPA16PQ1k05WChTBECC5LD2txmK4bzGFFCKOVyPcuEpvQGk5ewafa
R6VepmlWYTTRu1EhIPsd8FHdc2A4ATRVuTWs6higpGHV7Bd5HW1z2zIWbaE/3draSCPcqBy8ZVB8
ZGWR/TfUuJDjeSe7ADcnfnq+Cy4tL/HWvuGszIzpoBn2O4CEpXCrVUHg8GJgRXObSmeBe+NUTdOf
9uUHPUQOc9D+iInaoE+xcMMkJVP98CU38xID1QpZZAlCiTM6A9kzW7nxmvQbfXWpnYBTWFt3WVMy
9757TZ0OGsjsd0pkh8jwB3TAcSMin7+h80WdtUuG7HvODPJrWQYpMDYvH5XXGKZHx2RKVjU7o+cR
7D08SS2FlQQtX6TCXM7YdB83nVyIavxI0t5Y2qrE9mDxMGfRfjYSwiGQNqPS3hZOfbXEsPXaYkvD
/FaH7bFUEG9pYr8aFftXWWW6Gj32+0j51nMpsYjuYJQZckK8M0r9jJyzpyO8MCvaBlX4gjEVv6xm
YAkcM5UptuJJXYs+2VcWM48oZSVAHrgLv6FuDEIoqtnFKuOaT2XoUa72Bx+cQwBVM0di33Rfvw2y
2k6BuTYa617K6b3qqp8km05GY9TrvO+ffOxhY2Jba7N1PmpVrHGIEgsQT9S3UbC3fPMFSG58/FK/
uZG/Ja3c5Ta1dNAbW3L30o0dZXiO26bbgIzTIPswtF6PcaFJ+Uc/2/RzgiCM5WRDM/rtO1xFjHGc
7AqQCy82b4Hw8MWnkEXzw3xgvEy64FFr7V+SrP2Fa/HgzY93wo2mz4q0d7fgfjas4N/UB5gKbK7N
ysshKmXSH2ozvAiXJSVxXN3yhwWuwztpMTbiHsK/ot1y69TGwYugLpRpvhgFSQSPxFIaon4ov2sG
n4tyGo5GXOIlcfIjPv13y/UYWbfZtg74X2qFrDQEmypz0hX15S9NN7cRjin02mFe43mz90k5pvui
NTHqB13/Hg+gSYp4Yrr4BPxmsncT0zq/p7rwtN7FE3F0s890SpmEmlvOplPRJfHkam78VznZ915V
RG/3zr/cI2IOcfVYtQwEm/qjmtVbVPcGSyb9ReR17ynrhhdtC/xHMkfGSjCiC66Mr5dFpcFK2mDB
UqKvQUxYLmz9HlcdgmIW8n/O9hG70ekbEXHj0n+tkujPFUC9NRc2q9eATO0X6o5rWxTvlqjuxNe7
64K4DsMmUaUYG5ZAUQBZ7fTpsR06DTlScoyXC6ZELzolX9WcvHdds1Z6cMbnROQvfP1d4gUr3Wjd
xxgFONp8Vk9SIQ8fWecdupk5G/T6Xtr66f+GftMkylyMP0knDlMI3FoWP8KXAmXHvpfhyAubreYO
8yAA7grHkQPJ7OybwaOTieElWvfbKu1/aVVlDPWmb3ooshradC9jg/AK9ZUynl4kUfgK5nsJOvc/
e3Z/CDV8JVjkM4VAyqhRzQ7ujQ6dOdLZjYdvXTM6MVpakKxONp6HYwb3KnEn2bVh8KOt5NlM559A
W6c8xbxr5SursD7p0H6UECfLUtgHkveghiNR2XeOVv0wj781BsEqcyFfE1qRGfu+mmfKsAGv5Vjd
Xac5sO3kKkCmq55IITmBcxPCL0kWH8WAykcOipETaVBr+WoKa+Ul8WbK3Kfc9v5lffduu4O3mmz7
S4CwCHRYbmd9DjGtNMP80bjdqhnxdk0CUsU1WtwmDAtm4iSitF2z226BmwCWR+a7MHsgfwkLPkRT
Pzs27UZRWocqzhg5ZdZPLCUe18h2Vn2GVSFtgMzRDZjpAN+HeKwKWtrYAZ8EcF9UKbrQIG44etYW
ZAu0+qGrqmLVygGPZutejMlbAI9+DHWDlZfWqi3bD6TwD3+MjpNVxBvpcTHYHiFrtYNNtrl4MWpe
fHV96+ZgeElmOESocDG6T6WYdy7WRPynx9YYwDTIJ0mgMhDj2/HTbaeXPoluno7WiW/tu6r/5xf9
pS5IVpvxCmtvl9mUE56sjM2YMOjRyV6K8lPP5j3Tzl9jmS8oN98+0NbooriBCfzUIqhpZQIL3gVL
Hc3aXxurU45mygCruspQHyOCCXxj3AsrTheqYE7oCWT8sBE4t/Dk1lybneLPFkFUdia3pdtA0qYk
sjUqgIQfgBqJ5tiWCAlkYWQLoLeUgzx45dGsl5aqUyTF4DIRwmGypKyrMEubRKjmJEisma8wrCH5
i47Bp3Nu28ucOQfDrd6nCNAFbAH4O92nc0Q8jP1paRpRs+WMLOL3JKP/iJL2Exn705qQ1Izi1bDN
SxHIS++aPxo03Zzmat3ofNvKkRlYdLN9OrgQjHuM1KEv5ldgoP/6CfUWAqQN1Y9RylMXdvuHNEpQ
zb6b8aO0xrRRaH8wBzWLZjwudk1iyELmKbO6Qp1l1L3YQfY0GvHdCLs3puAbOza+i67YZATZrNtg
/pca6c7r6IDchCAM14wvflKsjbZ9llps/HIgyKD5MyWm88iXemHX+X8mF2rkIneYlYN3UO7mzn3N
CAxxB7m0TLELeueAZWTDi7xi8+q3h7SVmwiCjDc+24o4rMlkiYLhua+SwKuWKGHsuO272xU/kVWS
SpKUX5XdYhGKWXCg6hzJW8+/5Wi8CJxfLT/jjrHEAx1yL3kXTSsLl7CRyOw8J+ql7dK3OFJ4TMLq
LjpUr4RSImyre51BI/r617PtS0r8RwqzwGM1b+e+PIIeEygkGblBtzhRGpLJk+zdLOqXVZWmK6OL
9n4SjbyxVXgYm5LZRde9do777uUoWezfXXbsc15S5KaMcdJf6vOtV3HxWdXw4scN6xga44NK1+YR
y5Z82RJDDL35CDZRhzzdXQSZHDTIKxKf8cIrYoq35FAHch2VDkB5JID43VsX5T9ZDSKDlngXrDQC
NQKvCtkZbZtVi9g6Jsu8zquDDbN5IOKH6KWEKlrQqq7Tut92aCylWUFjRqC5M+PsoepeQE2PUgCK
tXnwZkQ4h8l5ckcFKoOEmwZptqKajzZDDhvmzVqCrWC7akbA/XHcTKj4AB72HkblecA4Fg/EdyRz
cfJs69UYAIo61fz2NS6eUV9Md/gwi/bVweEla7lk1nkpXeNTdtMu8oxtFpqYPswPQUKdlZUXzxyf
ksLB85T9G+Y0OuVDGvKwi7fO6nDzDnjt5mcp9C7LOou/GKArXpS/1pHrLGlfRgZoOgkPnaSh9PLP
wAfmrKL8KwW+Zw2b+mhy61Bw0tEH8BE7+bsTQ/mpkDNXmfZrPBmnxGlRKQm3PPIExtvaDiifyf/s
dX4afVmvFSgr4QuryYiedEHwgpL0imZcnfCsbZMSJHPw5auhxusg/Hc5eF9qqOLNEPd7jxGVk+qt
dpMPxn7cErm+z2V5tVX6K0M+3bnGSOoXp87ykR2wAbSJJsqloIqPTEJ/Mj1AteRbL89e5DjjGXbs
xZRN+3Yyf9ohPNtMiyCGnJYXkNfBQmnu6+AOE7Ej7mLXO9jIhuKYY4pYGB7r41IHHSFjMYqc9b/e
NvbKn1b5YL7NdfvkeVTxTp7PMAT+r/Lz81RiwzNYIjBHybPvZldrfNBDPvWoZf4Vvbkz52J4UF4X
o83u4/+JaBR7GGRwixdcUnw1nRWdxoefTV/TY0ho56+2SOKlFNU2ZkiemxjDiRnFiRNQ5XQG/LvD
SN96fN+64a2PQI94dkWnDvTPa/5cm2IOCSARGJ5YfQLLIfVlxFq1CJgHLFNUlDSyr8QTvVLQvQ22
8WOIR+fWs+c9S5K3NAdu6CeO5OQZN/iFFW/uU8OSGvo5ungkpBFl2HtynOJPufl35RCgYNnmnvU6
dwpztVZTeakGGHnhTSvfxTPet+YPzstL3FKE97oiwwcbyFIkzOXr4TwSuYvKAFGbuUCilfoZGfUN
ZBLSvCcjwp36CpxiX9K7axFf3NFnr4raZNr48dv4Zjwo4kGt9PwYTEsTSqyynnOZrWdHHWdIbsGp
MRfGEyrYznLG74FIBGNKTn3kf3mpgmzpb2XGTiinKttVB0fkOKQONI/BLSMEvCPxTuCQYYJ8mawQ
8Mtt7ilyMhbh8FS14Ws+N9Y5Tx/s5WjUT/FcnUVS1BufgR9Lu9rLZHo3Km3uQ07aImWqlhkWzVaA
oWEKPjEmlvveqvqFSaHwWml5GcOcIbLuzjnuPk6N+a2NYrkyHfjYVMv/MnYn2GL89Vk5k+fyhaBx
Drx+OCnO/obIdLbNoKcqgi576M2gJDKBpWAZBVE1QLbD2W9rrVdBG69VTkLHBM7icPbNiUXK1eO+
CaxVaLk73xX71sQ2jxJyylLnJN1PvPuEmpDRPiXJtrGKlRU2X244s0cn24VTfJ5y+YQcuInyX0MX
h6oZr7wNz3XUb8wyufmMmXM7PJheuO8HPH0z7RLdhH3CmnQeGUWsBCGDm7TKX5whe7FRuFQsvlPL
Z8DmOdc5nO5eizW5y1Ty1MQB/vJ0rXuQuiqw7202k5zWC81KNEBM1Xa3POWT621EdNccbqpEdHNk
rZ/rzEk200CITVYfByffljjBOS6mo4BlWfQNRUDQL2sPTxI5ywruzbFg1ZR1aCcnWM8GbFQ3zsvQ
xu2BK/QeGdm9D/x76cplRppaUZd/BpOHRZ0Y70Mfk5lIfGAl9a3G7dyTl8gRGF0zWtxF2sSvhuDk
pPl5YJu7yImeeuLXmUJZp6nmp5lxYxpZsGnG6ins8UyPioC2bDz7Lu8OyucC4HXb+cNTmQ/LyFa8
nJxzliV+vdqEJQ05ndgArdMbgUHHosUFTD9W5hgzmXQ0EHCVSHZWyKnnKmeft3KpopAUGjlzJkJ+
iHSbtNWb6xHzLmyF59S9jIq1hiBP9yDvdiobrvwm20kDCM6VTYxmsqtReWLOSpOpDLYV5hoBwfgT
SQoDfHDiGzfT96qtZfLDek2zoRRCEaApG6oLN+HNiYytmOMSCJIFEP5srRoqFjiMU0XEjx+TZRg4
eOdIoqyQPSu/h3qKtoapXkTQrrCkkz/AnY+BSt3qrLnGkSyJPBw+eSJfp6jdOUNzbKp4HVTiXSfd
S87RUjftWx8wr+ymKVxD1mGgcc13QRDXEg1HMKRr/J1X8UM7Hlwe5GKMxuz7GXMFPe6Zf448Wvic
KDC3duYjd1r/lC1fCRG9GgJuzJp2rsq/7KI5cCRtaXm3aiTYnye0M/vvJu7XMvXeSLz5LB5KoJXE
p6F5yLLpQOgCeXKMIxba1mfArl+yJfleE4xmU01fiRXsWQ/zEfrlXybmr8rFiOjy3K88I/nJHkVN
mwNPiFrVyzgEu1Y+AGuaP8aULMCKQ3lMsv7En/VNMGoKTIlfR5mEejwOlRiHXXW2Q/fNKt0NbqJD
6FSbwjLWkzefGBxiKks2PiDvTKRXyl7bRWTGmzyeN2atJgI9I4RqRfactZ6z4W1MMFM33ZaI6Ovg
useyHaHAVN0gcsRPHYLCQC2Madx6EmByy7qY1/AKt0m6e+Tpr0HnG0Z52weqQf/HLH34yUX2pGfv
uXYNJkOSoLkuuwaO+ZL13tOkPdR1402O9X+zN9y0OX1Bjm8G1zrpbthFiGOByyxWJ/XBL8YPGxes
GXCtwaojE9V30YZPYE7pagTFDUwo2VxeTUTMKSPlCH37MrHfTeABnDvj6aEhJbK+w53v/SFnvjkB
RrEyjegRmzgvFT8RSg+CUz2NiXxCKSyXZEj+pWF80dRX1AKfNGy8LpfUIyQ0jNd+mpwQ/RF9yMMd
h/E/c3Kupl+T7WA7z9jc7tLMqeGKXWOxmi4ZnmfMJcsudUZgs/SW6npfSRhUomSeVGiCuXrgzglD
e36cf+5cPBdlf4ZApcmY6n0PLU2Ynly4YYzryxfmIk3TX6IfiL3zq99aievUy2e/nQ0+bSaALKlb
zColWoPAoLR+6Wy5tUmKIDJso6zH8SJNcx1LBII2JBiBMAWblBNcBfDGXZ9RVShnmQw+QaZ4yrI8
XJI9sLQTZ4eGF16UC50jsuIDmeyEbfMSMiYcZbUECAT2C6nWMhmDKoMqrovEKu5Eux4icDM7wJLT
hMSGFsoPl8QxAQmPj/Hee8gvvGJ++DPV6tI06j5b9LBOixPHjjZeRppQOZ4qnLh6BjTtg5psVNMm
36POrmSQP89BTGUaRZCVeDEGMv0Y+llXx6s+TaYSxL1RHLRYVTRwS5xUb7Xt02aYGtA3ZElswPR3
Tj4KF4q5C3BBMvuI+r2WPb9+EX7zoXwX7vTt5xHTQ+sSFwNdLTS0kbFvTrf/0pluWDZXPbvHqmTA
Xir5bs4+a4359KLJ+MfKHnA9I/ZXZIGqFbmTm7JusbDMtFFBFrlos8XzwOx01af5f730KPkfLRkP
j4/d3nkb+xh5IXHwvfvl71SB3zZptJJDCNauDqblH8jzBSfxn5gQXlybBKyZMYLV6FMc5kuJYWQv
nf4oyQpnfoWK4ruesya8FPO5/VLMQEgSz9kcM1717/Wg3psiQndBHdKEimgkZV80DrWU3El7eGp8
j/OvwFfug4c0Mrr3leHtQsMgFgojTTFBb+u9S3zgcaj6/xwFb8kxQ6Lj8MD+9fgSA0f7bfTl0HGs
CAKYjmUaBwsDOZgEV8hdjqBUBOvRIGM6jSgdppzoxYf+WMVht9K2Ny/G2hbnSWY/oSE/4lx1K3f2
f3KIQXzlZ6/Ra1vipEFK9wUPtiJhMKhRqtmiGJFZX7BWRxhffWxvFVlbVuTW60wRTJYE/hERaN2U
xgcBUHuXgOGymDc6x2TX92oxR91+aMhddLFvTxM1gAisfSuigz1mq24iYDRy3DXxVYhREjig/WrH
EmesyPiXmuwUmr/Q6KZlN0YH06FWN6x62/TunwleX8GQR8i1Ldsr+Rl2uQENF5U3zxRPac49K0lq
8rprQXRIF5XkTSVgnpl3L8l8asllegRzVy2DkkK3xHnW+wb9PKoJGbHUykyCE8/qPm7TnDE30pZj
CC4TFEJvMr4MzJZLZU3RQoRNzMqk6MhWKx6rnJJtTE6OTgoYwmhtlwjsXa2Iz/Xe8qnYVtJnT1rz
101iM8btrcz7F7O1D3ie3gg2+05MurgUdCtNXc4RYuihp3hjK3UOOtYBVnUN/21fWDi5zEqnW1Zq
eq3BFprgAX/1l8AeKRLCh4OayIuszfdDr3ca+z5sCBOysPmMVP6cEReSZ/bRw1i20IZeCWM6krfw
rDvNTtTUuckoY2flvI9T6wXo6REtJX/8SnxFITXyWID1Ni03WWFt7WFc6xBTDhjik6Vt2tb4W7NU
Cp2wvw65SbJF5uySKr22JpN6s7K+xqS6+UT7oq02S9qxXVLb6L8MgGM/fq/r7A5Bsm9GUiQRTYtZ
cysJm8CEcryXVvKiHHPdNV6LZt2eRevefRsztMJUadV9zjQremXJ6ZlyFcm3Vu8lsvEKRBF0cnz5
H2fnsRs5Fmzbf7njR4DeDO4kDZOZ8rYkTQiVqoree379W9SbVPMlk0BNGugGOikenohjYsfaUiBt
XS4mLQWpHz70V/XAVlrq4q03CazMrL5JmuKH1nLQTaluyyTxxPgt9xZyftW6MwXTrvXi5xgrnJfQ
k7aGrVbjETEhjeyD7Wf6qVOKnS9bW86meysfsq0+RpyG5OFTqljDkQHsw6n/Bx/QKWHmH0HuJ5Qa
8xv4tD5nXFqc+1Zgp2H9yoT2K+31txox2LbSKhuW7B/VSE+VGe1lL8drdOh/5X5HuzwN2dQtr1F7
XcWGeiVG/m80S9d5Gt4bFRjAvNY2tGI6tO9kSFNFjTuI8TQ0yc5LJXpF3S1XLzvOZq+YfdwOPrYr
XWj89Ir2vfP8fVqhQPeTPZU6B7Jv2cBZjlNYEsaEqNbotwyOCJnJ/KMz5NbjMPGyEHSiv+bkHo8o
8cu+//BcKn31qN67A6HCvv6L4z28ZTplkyCw89REQT2kG6GK74XpUCxYk2Ymi3eo/39EWXQn0Rux
8WqOi55cshUwvT8GKEG0i/IHQtBjNcYPLrtjxZw0tRgYaOIvutM2tZJfJ9xDpmQkGWWIxh2Qn4db
VE1s14VOoOkiBw9Nu7rVHKx2uAl8jBo809iIgX7voXDd6GPBcsbsF0bNQU3/0IXJWzJ5yo70yW8r
XbPzwT0FkRju+BduYZv8058U9W46yS00iGFBk2K4akTk815m8c9um0xwBvJ5Dt3Oc8uT5jZ4E4f7
tpSPo+vZo8KtdJ/pn43rXUVj09pa2F2pApIbCX4Xh//XvgRBFwF7iAdUEr6bXEmF+xkWFqYKqNe8
Vr3v655lDRePxBdfmr55Tz3ZLgMYlamBmEhCokFr7ye7xtoWXJ/vkjt6pQa2FJUfQhftOgW6PaUs
+u1MFKWTulZv99WQvw1BA6dbl56zmv10o/wJU+U3jJYnyuBIYk2p4CaD7v7IoHYKUcRJdBnUcfcs
h+FJdrUfeVDSkJCQzmF/nKyxR9Jh+rEdhmhtKafKWy2CUOVaQDKUm9HIn11XRBwj63TnUjnbcOt2
TH3vOTato6wYj0NCFMZZdB/X3lPf9EcqKfXWSIRnz4DXn0TsUCk5hN6T3NJsGvgj1b3+CxyVwKkx
LbbUtdEP+LkdVfLH1DjdWPpU3e32qpt/lQUyMXLipqisHxU8kV5sJkBy58R0ckC4pIDFLpjrFjQo
mXg3WuV7FaO9ckXxI0k4KNQ9F8WxdJ/nlpO7NTcluvS7xJlmlw0MRchujravn6Wq/oDJDi64crWt
bpZvVKa5/9UsZGJJ9MrlhE6C6Z/igo5A3ecqxCiSpwgpCSUqZLgcxzEtG/dBRoXNMAN6TsO83Ukg
FW2Lua53/OG0BlLr9Z2BOsXOZN3eVo2vnIY6eEZv8eqr1TVXIpyv9eGeG51bNgIeXbHFbdVwZ+AF
2mcUQnYsW6jfrnhdVdaXyuUexlwwTESaEWOPe3/E/T2RV8JmxBjQb1lcM139DL2CO7OA3ndhQI88
+gBoLAs5LzetgQSerrJuFMOI4Y3pP6y2Blaii29k/Z2VVl9JNeh7MecWOqSSALTkETRjvqklDluo
YCeopP8LoC8SIAHpQyl013Wvml+tpr/7OvV+vacxpiwF0HoSW82RXWrxloreLftFavyd+hDFbJA7
N3xKKqAYSE3eTLkfbMMbnAk5E7rd+6Aj1KT6gNEHpN62sIE1v3ZN8ZIW2lUHM18W+89KHNFgsHdD
MPhVa/w1uaBeJ0lC/1j1WLfBz1ZFuwNdswYUxGEqlpsbreK63/ejUywlbJpq/1S2k/qJHgMWaA7t
Ihdb4f0wRF8l3d6XzV+WPGtmFklmYVpah+TU0YkN7Q8N/puKRd0dXy///oLvjzmzSHKlBPV1HoZ0
FQzXvYdC0DIfoqHf/9vPzyyRBj1gB6D4odM0A6ITiapxgUe6tLv880uWOzNLJIT8oYUsPHAG7Nsg
vLUHk1BdGfqloZlZItV+NqrAw3zH1aU7Xa1vMvrgQjM4/NvfPvNEAtERU9WtfUdqt338O2ZRuvzD
C3+3MbM5yo3eDAqr8bmuDW/yUjrmQuvIZr7iXDi5mp0xDDJmbmcpNhkVtU/f0Sic9TFVUukTpP4G
1sgGlkPgr9gefVtKnnvQzPcIrVlTGS5+hWZHTX8M+xOkNvYvHRD4wDVuern+IiF/cufFcjqmV362
5ot03otatYyZC1pacb1YIavFWa/fjbt4B4ZmuqJ5pL8dldme9LUV7sN65V0X5rExfcqvz8cg9ar/
/R/p/4R1KDbKtK62LYSMrn0tAFFcng1L7nTGLMJTA05dnxZ0de8lO7iK9vqxetM3ql0evN34b95X
xizONcOspaFTCUTQAlXynqxFibSQAI1ZiNPdFzbw5zynphYLk2frOWANdy3o3g3g4E3/Sl+hXTmX
R2uaW+fm3CzmuUzvSiloPE4wEQu9j5CnZusz3RQ/CdxdXX7KUoTOQh8RRRtJIP0dzkxy9kG3S9oc
L/+0NP3GmTfQZ9FvCbU+NMSJ09psZw/JobKLo+4IuzUzt4Uh0mfxX3aUxJSiwh5n+AAhAMYm38Ud
dMzQPNTpmr25tBAS+iz6M63XsexCVamYKDmtSoHegM/QUMufgypgPKadIB8fYFI5ocE9QtuBf85Q
EETT/R5Vq8PlAV163VkmkFqxEbjhCR1NlH5SPjpFBcDlMAzuWSm5atC6cXf5SQuzQp8lgU5BuoNS
MnRcr3YStqkq4gUrbfb/9vOzPIB5WiHGdKU7ojIcRNwvhSqg5U9dmdNL32uWAVxuLMMKR3Q6saut
D+y5K/7xl2cZABWtKid0NzvBqFxz3/QIC+Mfh3wW7oVr6ByQCUTFvxKF4BAgBRgEYSX1Lg3JLMxN
/ABL8NGe00F5n5zqkpVNmzQN6pkg12ZBXpSJxeYEk05L+EjL+JQVf4ziRxOhuHazh154jbwUJhIw
Tch/XJi18cokWnzyLPoHI1dlmLKegxnTsfxFe8COFlvY9RvhUB4oHyn3l6fr0hKszRKAGOqlQGN8
6Jgf0PD9Z3lbbbEF2WF6RKVT2nrbcgvGYWWzt5RvtFmcq1Rjx2KMfbxV2526RSfg5D9La6c+kWgO
1pFieyv924zWZpFOY6sSylIYOWJaX1sFFh5chFwetoV0pc2ivJYtV4YNHTl90d3pQ+qEFKaBPjqq
UdwrhrQ2AxfmtjYLd73HabGLAVXBRzQP3NJupM3kPpzACzyFr6otA39eidKlPYA2ywCtxK22ZZoe
Ik6f+wDXfOsr89goE0qxrf8MOV3IrEl7bn/QUid0fknZR+SVjmvEb23aPwwjSn3BWvt7FtZYbZY2
hiCNctqYoXMG5M+G1goXrZMh+scIuBYAhpimJFO56Rr3qk3+dWnXZvkkMbVMMCqF+jndQ0WV3cRU
DI2iRj4nsbmroIxz/7CB4nOXoC+4PKHU6aXO5Bp1lmsywRTbaBAwBO76Q1QNN25ZUa2CZ1fRr9rl
Jg214k+vjZ47M/sTaWYPwnG8ShVMsSTzg6rmwTP9K8313rlsvhNkdYsowEDf4p1kiZKPQlzXwsAd
vXILueANXoKDJEEHhNTbgG+Rn5sHHyBr4/U03dLPJKC7Cqo/Td6jL6CJ3gp2IAMOeRHdXn7ppWyg
ztJcCadjzFXVJ81Jtoo5e5jvsWXggqbfKtts59m4ZfSpfflxU9yfG+JZqhs7hcZzGZJMDG8kQek0
ylyd6Ws5ewqTcz8/S21l5pkVszUmVsUtaz7XHjbEuQO9VR+BvbYvXHqJWVJDfmJkeT7AxoGlXiO1
VGOcjx7+bYRmaU1trSBva+xJI1we6+6VG9UKTOHlH186aaqzZGaVoTDS3YbRkWF9RqO3D9z+Sxml
N/rrkOXgs3VNOkUuK2owv4Lwsw7TtSuMKYzOfZxZbkubgI+P4NbxssDaZJ72c7QQGRhwmFDxSNu4
pt7Yp7IEkDXs/vWNZxlMUnBuM9QwdgRHPWEvckf18CRvot36OWFpPsyy1dhLpdFrlCh0qjENzT2m
UtlVlK68whSJZ8ZNmaWlBhg86LuMrivdvM/K7D1tfuSedt979XtpvtExtLKiLqx0yiwVGJ3om7IJ
dpTmoh26zWvdcNfslxfeYRb3wOfxu8cO1hEM/YRxrp1D140k6bgyr6f5e26MZoFPfV4ZxC7iT3/x
bsddtal+W7fVu/Ay2BjrOlL9jwuiMot9NDWArDLGKO70X5UCV6lIH6viAROyAz39V4qKIxwaGsDu
zsq7LSxLyiwj0FomKUbBuyl39G+zXwOeeD/YdGxcmfvLz1iYwcosLUQisl8AqVxAeXecEQaRXEAc
Xv7xhbhXZnFfd0aTQcFnyPLmBAu3RvqYQDTrNehItw0VLhGp+eVnLcXKLNobShhumWBO7Obwz917
0bzXuEQrhR8V9E15JUcvBcos4N0pP0FjdA8prm6bviedWfracC18C3kW7hmIDQUfdBbkML0VDNiR
Otf3hrJyVFs618izKIeEF0tjYXLZ+9LszVN1oMEPPDyg0625QdwKiupw+WMs7S3kWdSjU8LMt4vZ
zd4NW1DdNiImZPX5vt1r2/Rj/B08Gc+Xn7U0arMEMBIluof8ErRC6iBQQtvk3gLzXIv76U8+k2Dk
6bl/3Vv2KS7lea8E7Czk6JTc/rSLrW/Lv5K3fmucil/WqTyEK+O2EDDyLOD90Ko5yjJs4kmzFSc4
1PvplLH280uvMgt2SYPVSz9w4GRFgedknD/2uoT2LZ74tM3N2AxrU23po8wiv2gtCWY+L1Lucnkz
/NHs6mDuIuhNJ5yonwAz7fy9sfKJpi997gvNQn8QWrMVO5rWxehUiW9S8TNRQCE2K5llMW5mQV8m
UKz7IQEh/gokNN7422AP/Xhbm9txzx35zl1ZhpeeJM0ygAeCWRYDzBuQDP9pbovtdNyEazpsUOvt
UDusPWj6DmeGTJqlAmDeDYUZ6j7K3WjL++LgPuub8ft1wNGufJeF2SzNkkDA2uKW4NydgiYcGqwF
JAbRl6cVX22dUyIHEuzU+AFdzgMLk/v7YP1XnCadGoOqIw+omfCh+xbk0eKnIQHTzeSyYKce25cf
tDC3vy9z/nrQWPWq5A8BQDhwy3r3rNBxZpQvl39cmSbVuS8zSwHQF6lNewxaMmYABnz/p+b3P910
yG2z0ORtOyafdZB3tI6iZswSFAtKFWr0Svc7xOj0MOsh1mGtTu9PjWUhFiv7SA2jvaHSfhbH3ZsK
fppGKHHfxtLnZBr3gJfXJDbBBFDpwCPQTD4huHbt6sq2dNH1PeH/GrMkNHpaXdk8Nadmr9jRFULe
x/qqZumpX0MHMAcCqbXJvZAPvqtEfz0sDBVLSGFCOelb9Jof1T1I8631qd1Ih2anUxMCgrxfe9rS
bJglnyYfsSwFnndwg1+c2eEDluHqoW0pTGeZB757HKH/n0p0QMb2se3dANc4sQF0oJitBM7CG4iz
pCN7pVfVFd+moFugiF+bXIHtv1YHWvgY4izTFElgdq6mUG0aEUibqXSlGCqHSwwtUQRfDpqlyzNx
lmlqWBkFnjPCwfyAlQOVjqOGPTWwSPEO+Rkt6NpBt/MDTo/G2qqw8G3E6YX/mmWJjgy0qhMEPGC9
T7ArT9kN3Z9b8ETd3T8vbuL01f56jDuaHi1RKcIy5Vc7Ncb4JGr/mAXPl8duYd8szvKNH1ftWCMC
OVSdftDQwoYhDfuyHYftDqsU6HgrA7Y0zWabD9+npOXJ0zRD+2aoTj416rrHy2+xVBIUp6/01zB1
lutzUyh7jntTEvG9Qxfyq7wRN8bKE5bGaRbngcfpz9NVjkhgIyZc/UuhtbffxjXDgM9Tb2Cuowvm
+8oLLU2vWeh7QlNYYle7B/Wg/pleCDDKn+ItO2Y74VgqKx9livH/f7Uxrem//zVspttngywwicME
Y2RTQ3BAn2tNi2OOtM1P0clkuWPIyDcvv9c0rc49cJYOzNaLxKrnplXT9JOEWeqIofrln/7evJz7
7VkWiEqlprGWI2BtA248QNybkia9dVtE68nbeMK92jpMsgb4kCvhs3DSMa1ZGqh9qym9jkNV+kbt
HGA/D0SR/6KW+34rcY0q4BKxMngLl3jIov77ufJGwrWd883Bsm5yTlVQJ7HZvu45VAW2u18Zx/NT
z7RmKSEv+f44YAoHWqI+BA3EronDjeh7yHY1MK6++qC68S8gK7smSre6kR6LIf68/PSlCTJLE1EG
bpXeObr2YITEaGblp3/74elt/5rq4igkiWjxw43f77z+ycVJ6/IvLwXRLDVIlRWlahATRMfAkRz9
ONjSnhYC5/LPL43ILBMA+KiyVmOv7mtkmAos9Or+4vye2TRn4Y9pcZR3XosU8wF55FQTbG5oZ7l1
j8M9UiREp1ygD45+275ffpcFpY5pzuLfwFPBc/HoPExKHTojDlCu6lO7122wd94m+vGPz5nlglAe
Ulee/IPVQ31sPnybogN4Vvv/VVTpJrz8nIVvY86iXyjxNKQvxnP0PtoPKDgz4/flX144C5J7/ztf
I92qoxE/dQc++aP4Oi0BBPtNdK/scfxdPTwv7J1oLfvvc3I90BUVGZATA0xg6QwehG2MTp1+bPxa
XutD5yhH+QN/ouPlN1sas1mE13EKIbFOQ4eekl0HEzoX3/7tl2chHvcxvAnIR44oYWwg/6mjlS3y
UuI1ZyGuaSb2I31G/X8H5mQPbPvKuxZtGhIOgn35j198xizOXY6UqZSiLplKWOI+3rnH+kSDrO3Z
2b+lkrlsUoJMEWcF8S7J2L6lFv3i3soefOGrziWTsk9HAtgZ3xGxmN9wILrxaXBeCTP5+wbszNpu
zOJ5oFN1stMRcBFUHiYrSBSg9MpzbKRvvb3BIsHJdMwXFfVGx4kvGONDUbgUx5tuX8GNx0vnFiZg
SmcSvqFdQXU3oEUY8VgW2ZHcHKj/7tyohKFT7oLAPyii218PiYr2Mw0/G4hoRgdcIUaJL47BPVbe
6aZs4q/WcmkPB65O2wAI1ca8kTrUQYE67L2xvA2V8tAZw64oBwOgXl9uFAHaXFdV+HIXP8aq+TRw
8pal/qpJAfUGcAlpQR+3YRQdBMG41sz2MYoCyKTxlaimD/SZ2oI3dblNLDbEG1JZvQnglSaBQCYZ
b5KCn68VopT3uxZ/vqh/MAXa1wuvfsiT5r0vFJoxPReDToNxGUq6SWpZxVUmuo8ylOttqGBMWff6
Bvs+sEFxImxhWOOzboB0pi3wqTSbexXCmSwqz0Kf30SuSTlR2ft5gymJaH2oVsONS4ZJ7xB/fTfa
wGvxZG9LZdwOxewZbb4tTiBHdbimYRhvtpI/GMUIpX1Z/ApanO9kS4M/6o3pTpMjeqDUrzap8Fqs
Bbsq/WA3qCP4H1XaDAU4ElCbd1RP8bDvIXfXyh0c4ysISVddHL4WhXHX6b3T4tqrROk+T0qQxMFV
XFvvmt6+C7X7Qxqaz6oVsHEIURPFEZKDEaJaZbUPaTV+lJFxE3iFo5TtFdcl19WYvLggA2vqpBvD
rKJ9aVI+bZLsTauN20YFPowfK2zW9B7rUJhT0W8jL/60I1gNGMqyGp+gJ31E+mTCorlfXgl4t5bK
DRzWydnAo2nV996iMIwgRdJRmiV9vhv7Zl+N3eSd2LyTlsKdn4m2mowvVhz8CrUJPEA3ThA+xLC1
OyF5TArzpROKI30xLjaTNYTSosAwzaALaWzMDQgFqIiBQHsF5JdtiFPwteALd4lAi0eHpfwpzYs3
DBBv0rHbh1AxRoBnnirYspY8SpL3Fip9hOsi/9wMHm00Wg9/iGuLCW2cvWdF7fh+djLiythBrGh4
rdZy5Chb2xZPK+K53DBbhD1dpg+iyyAb9tKd4vYPSahdZ9l4WEnM0++c+/3ZSjzKYeGXZhJyWaqD
Bdxod+5B34a2sE0d6aHW2O3lBzXZrGXpaS907nmzFTnFbo92FK4AhVTZGuXz1Gdal9RmWxvTGQyg
ry+/2HeR79yD5iuxZQ7moCNz72DQ0R1nWVg8FrfhAHtWTu50fLH3gFgfXdV/pqEy3nWtvEur7Dpg
od0FRXVfSKFBeLrWRghrD65M6070hvAaKcG76vrA5/2RjOaBqW7r9Gih3N0Ahmv5x4DapdadENve
U6Ok0OmRE2VdKtDqDvvt8jsujKU2+3bQctskddvAKYv0yvS7bejTHQ55u1au8/w3UJbLz1lY/uaa
NLEI5FLHlscRm8cy+5H1v/7td2efSGrE3uwCdoFyK2+L9hpuyf7yLy9t/OaKMyvFIhlgeuB4vXVs
p+MQXnUJ3c+QdZTxg7x2bAXdlod8azR4tut4CrgxfpuDT7v7qJRU2tJr+szylW+1FGez7RvNY2pr
lHrgDFqyjdInExaWb7x55UogL+WJ+SYuBBYX+MjsDdnfu21rVzmdzoL5b1PAmO3fPKMbkiBjqvl9
cWx9oBO+Ua+VtxfOmHPJu2C6saWqbuC0Rn0DBdtOfQV3eUP95RHDWy+2Piwvh+vXPV6eHgsfYy6B
N326Zj2Z2eHKgD3cXrl1c4jkkotzaR/fX37IQnTOBfDAR92+oqHMCfThy6TvBH/EZ6tkFwCTbjfS
Mapw83n5WUsvNP33v87/MQg6M7FQc7a1tRNSGOUd1GD9Tm2Cf5u/c3E7Gw66llVuGDITnAwlL4za
Nl7yXlQ/Lr/C0g2XPl8ZolQSUp/Gh2rvPeJX+9ZfR6f6J/xrO7hvT82O2+hjzGqkrJzVls7r+iz/
aDQo95ieow95qXfugf3yTXmV78NHUBGrZe+laTALfKOT6T2uOEX7tXn0KziwlfyjHLMTtM2dJee/
dat7ujyECzlAn+WAaJRQDOVq6KRafSXkPpgn7468t5JUl35+lgNkKH8lzVt8oPxL7EA8/ejih8t/
+UINjb7Y/05gw6vzoacVFqtjtCdY0N0XGEEqkX7v4tPgheaDoQEozzpKq799rd1bvXcYRmuHWfMv
S/ZXzsILcaRNH/GvOAoKjjWt5lJrwQDLyne4dm9G7+gCqb/8oktLqfHfBzS+mIMMZckLpGew8UMs
rsTn4oo3SwFeVKZupgQIBVI/tA3LeypiCSNXMTBtv/XLbT1ioaeb1R776YMqhh+sSNeqhCNUJYRH
lR68vCv8bWeIK9NxeqczO7C5ytr1w0JyJergcTmxH+T6WuO8tUlD833srTdt9J8vD+rCxJzrqitR
6nNjHLAsSr1tD7C18F/i6Oc//fhcPq0kgpcZJSsfy9C21Y6R9EqZeu2rfcvdzgzSXKjMsUdVG+qg
tJKlxU4bQPa0XotfD8azm0IJd3qrnMYxuG3DoeILKVdxYTxl7Yh7UnkAvnJUFc/a5mUxTJa//N+q
joXYaCcGjsoDdN0R9m+sAq31TQkWqfsL1zxtM+QNIFd6bUPJ/Iw72dp4SLCRZ8e2qSofouUO9LIX
TgDmogqVV2pQD2max9s8sOxWMz7rrLjPO0yFwhDUhg9IrWnSXxT4n3QdtHumvnEfcydkvopBkYH3
WBP+rAXzoTNBX1saZHYoleVGFNPHUU6c2MWRLBsOsEyuMwv20GBih6xI702sghTFu9Bvq991QpOq
J2ZfDa6zrjreVAkGl5IKsydtRrppfK4H8OjYyGagbgWxfg388IfpdV8EA039ef8mYJi6k0yj30IW
eezRB4Mxw2oYWsSE1oSdYoBFLwNI/5mhwo5xTYCV1ovnmR9F7WK4A+iyGelgKLGA0n8EoXHnVRBg
6rjdy7X4UwrcY9aKMp7hcBZa49FU473hQTw1vPFXCvWwEeud54t2GPc61snDU2Upz0GQvGQtT6UI
km+1ULANAwpHZN2mcpLZVqFg/KL71+DGroSk/oyr8JRWJUZXYYPjB/hoepWq7eVJv1T5UWfZpO9r
F20jxfnWlpFr0SZkK7elIx18R74y3sNttBIBCwlRnWL6r4w7DL3YlgrnwVSiJUjmGmGlBWBhU6nO
thOqKkKpiXIBVGu6AagU5B8+cMzIusNFsGt+JTjrrgzWQqKby89T1VV1P4Se3Eub6rU9lnfFAT70
Y3sat1wJnYQP4ZCgzFbWDhPfKqNzWUP+76jFrpYOQ8c1s3hSfG7JnOxWpb1qvPJ3/k893lrpwfqD
UQfFwDUtyMI+5ru95K8PpQL6c7PQx8axM7yjF2JmCiB4MnwMb13dUyay91OU+CsL5UJOV2ebjTJL
VV3it50q0x+THHpmZjxLg2mvfLNppM6M4Fx+nlrKoPfGJEV6pfPHJndslYPw8F1CWW2pWKjcm3Pt
uZ5GUqtEHDTUQ3Gb2smhsad6Zr1aP1vaOCmzDYWHjx8GAZQFcM7BtgbMxrO8bw7eHs9E2/s1/uG+
c13DuVS4UWZ5QUksORkLmtFLdY9Q2HaP3nVNL9Ch2zHdHpjj75c/0EJemCvS3RSGoKKxUUqq7rao
gh9GZa1MraXkNpee475OyslQhLd2K2/yd+UKIyQPuZZ2wtKSBCfc/5tM0JxL0NMWqzG51NiVSYFy
DEAvb1TNZwGk+3NjCP6Na5TlxDsD6t/Fu8tj9y3fPTO51dmkyGroRqFI62WaALfKwvoagG5IpzeF
SWwmN2qvPGeZdw84Ad4Wa5zcFvjL9fgiZE9yUR9aV3KgzuzEDGycmz0OY/g6eOpvL0WCpAJXwG6p
/a12mB7EVrVyZbcwl425hltqw6Krp3aKCW1kJ+U23iHW2/XDVt8AMd71v+M96oaVUTo/w4y5jFtS
xRriJWoNIfQw8tGUfVCKL5e/wPnsZcizMHHZq7Ak0BAW9TJA5VNj/paTj8u/vXRsnXceCG6qx+lI
DOIHeUweuE7apq/SNtxM6V5+XHnK+VcwldlhMq7zWtSSUThEr8bbeG1TctlZW+NG2lbXXMSjDP63
D2F+q0X/WlnEtPflUeRqIRS1d6lMrvVk7fZ8aazmbQdFJarGGPIW7Zt+6o+jozwKNx1zidLv1drS
+J2UzsTbfOIaYxdT6CqYSqAbd3FrPkeVdnKlvnzAypQqG06+D64Bu55WQRuUKa0ikyGzbAXXBuQ3
r+ucwTUiZOtUi2KKMSXNEWqf4zWnwEkSUJpLhrQpOrE/lbo37PxIA0sKOslUolMnNPdBp/1U9DIB
4FG9SXV2o/fBnZ4JRzhca5vC6dOfe81ZWlEj1ewoU/oOePTsN/bx3MiIZcipqASuBitqOxTtdkho
EwP7pmKOrZfD2mXN0sNnIUWpqdTz2JpaFSZxBahzZaPump2KXhSP9Muz/rs5/dwrTtHw11zUijDp
UhF5Lf0E71UWvWc9R54qx8KwfgNZ/qRkyo7LvCNtf09lgNe7VNnw914iBexeFopvnpY+44xuYuch
PQxqTs0tgpvUmqat4WyJfwdenmLV/R5L64DGUty5dCRuqkoxIZFCWkxSndbo+ktrxOfGj5+FTvud
BIA6MCaEg1v14UTT57p6ZOXou0T8UGT4TBZaUPj7NOdK6mcu9HghB9e+mvycoFyNq17Vkn8tJO5L
J0Ivy6t3RRUN3O2Ea8lsb4C/OytDeHaSGOZsksBL7UUeycZKBzSY/S571+bkfPnHF3L2XJLixYLe
pDkzUC0gdQuVLUlrTern850xl6R4DcXQSmMjNYFrlRi4JTAq319ZbJZ+fXqhv+YVXEro6JQ8HWu8
yia6qPizp1JzeVQW8g+ljf/+emyqQ2xYXP4rSXgbRdZhNMdn3eynatcuGQbA48OPsQal16v09vmB
DBsvL3d6ET+YvXinmd7nmOTvYRzfdJFxlfblQZQDGybLk9DH15FcOqrm4uCNgReEe0q0mNlfpZJJ
6ReeJ0D6eivqEgXEYZcpWMrKsnjwBgzrLr/h+eEz571DpZxzpRHRLNpUJroCELlQwWMpW0suC6cB
eTaABcZuYzxBiiJIcpPM0Q4O4tE7TitFZK/1Iy6uRtPj/5oFmoAySNU03+HyRRy205Oyg3KLpW/6
ObAkrel5l3a48mzxzjOd401ewd54aW3EGo6/xRJy7zqQN3jQJKhcicilI448O6gNaCVq3AsDJ4wL
XEk1nQonxbSwHt1tkcHITAXzqY5xxaravCFFFSuJZmG7aM4bipQ8a2kaqVl1m7TdNjk2y5p20nWw
hEFwX3MMzmMFsZdROJhpF/tOT14NoaWnxIfE7mG7I2mPl+fn0rlo3nOkNVmv+D57mIk3MO7KO99O
tl/NzntnsHdr33Va686sTvOmo6wRXAQ2PMXKcZ38EZnsW2U0B9brymtMH+3cA2aLrJ6UitfnPABZ
/nUqjlcFHBrRGu9139ymSv4cGMV1j3oee7CVHuqlufr9ef8KisQa4INhc0g7XXotbsdrCRBJcBA+
RkgNEZWYtX3mtAKde7lZDu4GL+vyih1E6KrbJNeuYHBv9QievrkZUvnXyhguPWaWS2JFUJHaMC1b
QQBlnMjHIZGuAtV8b1KB1rq81FnADTtW9bexKaV9R8UmhCnPhaiBFqrAajjH0dXt7utKWqnfnr8N
M+aNnkKoNLqI16mj58Euz7Ae6QpKxA/Qb1HrVLapBxtzrZqz9LDZQDdYqCimbBGYGfdCfWLYbpVc
j7525RfGTTGQFIwCCaacr+Tv72vJc592llglfK8jVqLA6UX2SKrgRtQADPwIi/LVCgNx2/vZ09BX
90mES7DiPzSAW+VKqDd4zP2sC/1Rj9J3cayvhsw6NlL5pFkIndwEiknf97tKSW+CRL01MYXIkgC3
+DEvQa7G3raRK3pkDJHded0c5Lh9Tmt6QTPqsRvP0F7KSr9JDOsgyNSSGiwQce5C9ZphuKD02K+p
Fh4GavqCkesuMEpMVkzjfmUqTlPu3LDMlgG10o2mzSmp9nZ7reub+snbtxvloJ287TCtAmuhtXA5
+L04/BXDrVhD4CZ3OLGgHlAhVBsrGR9MvWgAC5P161R1mqRcy/wLaWre1ZUGuWqUChcFtdvu+4KT
gJzjyWD0mwHUVIWvp1uNh1DEJIq8dXkwF3LvvNfLqHAJi2qdk0H6oOsvjfvHUz81K1r5+Sk2znwq
cbZttkxBT6p6AB4X1e+xIe2FpHy7/Jcv/fQsqSeeLghmY4Axk3IcZz4koMSXf3kh1c37txIuCFoT
4ydH1YsPL6eqMXYvmSndel36gnfJvxFRzXkf1xB2QoY9IAU++Y8cRjQKCDs581fe4nvDcG7sFb7J
X7M361RXjiZpNUYlwLBEzRb3ExjN2A/5ptrlr8af8Q87J32T3P9fzq6kOVKd2f4iIkAgCbZAzeXZ
bg8bRbvdBjGKefj17+CVP64pXvTmRlxHBwUaUqnMM6BeuAt3l4dvaUnNotZo8J7IfEoa4B0kqI06
4OjFjX1u1dO//cIsABCNMAv+LshrEWl6p/3bQKs6tDM/1+jd5Z9YgnbrswQQDhx2Z7Ygj2lAJhp9
CIFVUeK2Wjr3ZEi3URbCbdB41yv2W0L1qzTXSsTGV9X5vxPH5wwv+JzB7V0iDoxMPIi6vdYG0zka
UY4sl5JTBhUAt2a2Dh+V0nJzx3iBE+SAgmKprilVOxhb3NYoAbpRlU3mMcO96XCXpBBm14sx3XOW
wgZhoBEsvqCdlXQ2FMPGfFfIDlrgeXvX43Jbt2HmwXfaq0Y4rkrZnhJHbWI0Qx200kPueFDZh86p
laOPeQ2HRTgTyRPnxWPORpgFJcEZ5jMlvbd7AIOhmgdDvbhQYOCbtw2cBNMUujUsglMMfD9ESF4y
RadD6X3g6TENwQMejdoVOYUMMZM+BSe6hxQNDegRLPG90KCrCZdr+PlG1DdZfU9Cc8eG4APODO/V
GG4qJ6ncMsZ4NW275zpY5UAmn7lq9w2Qmm5XwJOxVOzKEMFdmDTXTsefYSv4WAhoDgXDQa80G4pR
9SZpilNQOLseOvkwff9sxnBHNf0mabrnTh9B0QYHM4bzTIdVUir7kOrNEwyiYPSU/EWreAcLhSMl
L/Dj3KbwTQQd7NBngFvnHLgwB1dKUpx5C6aQk4EKOwGTG8CzTXjwwgQ8T8w9fN62Y/WHQVC4rXcm
+F2KFNB37xUMbKwNTAAfLcfY5k50TXL9KYrNh8vb4Ocgy+e8Mqjet5kd5Khdo1U9sldJVw67n6++
3JkFp6KFM67etHCKCIaXVka+KcNbdOdXYtBCK5E7syAUw0UFKYgCIkWlL7ZqFbTjjQMto4MN53mY
N3m00HfU+G234bZ1nE3bPWmgBGhtsYP3ql8yNDF0udK1/er7/rSlZxGLGZnqOPyZ9n1Kd4PNnwRE
+mFnZm/tLAoPYA9seAr3EXirpiSCIhIcpKtRh4of8AIJNX9pFTAJ4Js8jBwONxZ9auLotRMpACiw
v4Gc0msXDxuVRycN+voNaMAVAbh7dBzqwr16k470jJba77IMkarCHxWGWVBJgZ2GgHXmYA1uCY+D
7QhvnIhiGedOCo8zeQP5h3uirCd9qFaW1M/HA3dmgbVng8VgSYeZKfsnGpw76yyhY0vgjPRPa3bO
kKOAlQ+9aIHpa8VWq7QP4ugrvZyFd59T4Yyo1WHyMcnSM5isIQyQ+sOx0iPIE94/vbwzpaLfDu1M
GwfDyvopHwugVKFvgmqNkbO05ea5WGeMmuBAb8BtyBUNyMmSuFr+efnFFy68CG//++bwywLE3AHk
x9qV0IvKXbkf97Dfu+J342d1aHfqaU0U56vg89N2mj7x2yjpNo5hAR7DPiwKYCmLcDLpg+vskORX
sNbYVJXwoaBxABkPbMUxdCul36sKCBgrDT+6sjw5HDedRg7xpjNt7cgoLs8JBHzhl3zb92RlvSyE
z3kBruuVVjR1Doh5SFxwnMrYWlknC/kJJ7MAF5qNauAiHkIzJP1LJflt9OlfINpPziQaYrP0rmmQ
uEj+q9HACu1GZ+1WtPTT9uynHWSVWmUAZADVEQ0mtuGZ9NGvKg6e4KL5a8Tec7XUFttSgHQHR19Y
td9fXmQL4znn9OlGaHVBB7dbR8d9OHrryUrM+ILj/rCi7FlUSplZSc3u430FvNEGVihHaduAM7Y4
9eKbrOqeiwBm840Z4mqsnWAu8idsggLukVWOurrWe4kg95AvfEvS4tTr1j0VleEyll0xI683rWZe
E9DStlbDbkoL1WVuS+k21fiEsjVcBfs7KdIPYaJiIVukJ1Crg3EBYIYUuEds3K2ibQYLKX5OQtNz
DOSATWSOgI2FwVZYsBsPo/Ct6ipkhAMoZU5zp1diK2GyUo30iWrlIQvsR+SqZwm3sVyJ17aunzkd
Tb+3quc80a4M03FhkDLZBmNjSF3+6Tvn36ZuzmNMeMVZE6F3LHEjsOFy5PQrZ/3CopjTGPmkTg7d
hXhfOibOSyittGvtua+u+Q/LYs5hhFBgYCkFyEE1pMeoKj8a0yFuoRr8p43OtU5GOLzHABMmNPeg
avWSZDLf9SPkZfmQHzJlngdSH1pnvMt14+CkXQHBlsl9D/ZVQccPeVX+0Wn7DFfUcTJSQ4Y3bOvI
8i/vmIUTa+4YYdeaEVtTCwB5r1vq77S6DbNuaxTOv4W4uUeEretNHWuwJoAj3Q4m48dwrLeX332h
4ManCf8W5cO0TJw8g+18UmWnES59GkUZzGTwB9Qa7dAnWuejx7MLGqfaXP7JpeGapaXwxuopGvfh
PjCIx2XmlSOcqMOnoXi+/ANLi3UWO2Mad5ZRQWMbindoO3utvgaPWTje+SzF7Ft4jHdpDEMNFf9C
Rn3OsvBYV+VKhFx6/CxAhlyMFqiCYBWEI9+njnOdEgt27quOBgsjM6fLwNKGdKrAWSnST8C23aRd
KaMu9Kf4nBcTxqGBkg5FnQVMz5R1YNhmDryJk2MmtXOqhFfz5kAGcm1H8Om0IUVXB2zlorP0WbOs
CzTfALdspIy9jb50LM6jvmpFszAnbJZyqd4AIVxBIBh8L+uYQm6giTZo2IefzIVEL2Qg8r34OwTu
5bW79HPT37/tx64qxqgAWHJP0Euu4VcvlYGL+RqJYKHzxedUGV4LCsXcHBYeJeBk6FiafrDh97Xh
gfXuQt4KvOfoKO7XAC5L3zPb7Khn10NBQJTRxfCswBaohXVL434lRVua+dlWz4lRZ22Px4OdfVMa
wyOM814vz8S0eH44lthsr0co/gSwNUbH1bpP+xIMSeUOWrKFpbXFV35jofnH2WzHq74E2B4p154+
tD6C8Db0YXYC8C/U6SBsuNZqXZiFOUfGKdJEQqUb2nz6WTO3kb7Jh5WcY+nRs8uUJofBsiEAvGfx
0bIe+uFG6O+XZ2Dp0bNtbaQDXPvQM9kLBwJvreaqAaAdrKHLj3d+nuC57UPVyYRVBXDCsfFaZldD
kHjwi0NV1a1AH8yyDY0+Lv/SUjY/p9sa7QhzzOla2HndprjPtvEuPkPy62ZdJHNpsKYd8i1whAga
bDBLZFFwQ0hGfjA1dYQ1mr/yCQvbYe760DtCbxxcyfedzc5xr29pDm0ckRN4RPfFjTkUwIHS2kuS
+qq3ofaGcmTt2YH+aIZkqw1yQyAj0VjN2WyNp8svtfTNs91fSQnWWoFuYYobMQEtCrzSrGNrm3N6
zA8RYM5Cykcni6jEmTYBIUw/3IrHcVduDM+Evgmr3MsfsZAOzSlI0uFOCFITZBmHByv4O8JYcuS3
SbtKyJh24g+fMachCdU32YAc7ssFzPQjLD5QSrvOnYrTgQ/P997rN/k2u7Ia+BYfkzVt8IUNNico
mZEKIQqHCkJuDSdmGNsCPPlugK3qkG9TI/dxOpzMQa5kyQsrdA5dTsJJsDFFNyE3H4e0h9CGvW8p
BDRhsN2unc9LJZj/0FvaLB6HSbgRHubH4DRp0UKWwnXubIj3/n9UbxeOtjm9BRjjWiMEG84syY5H
grijxlci69KzZ8GiUlbqjCZmBvzH34mlblParyznpUmfHfipCGngWFhtEj7S3ZbKp0L7FPaVHZ9D
9RA3a3jLhW1jTZv2W7yLA1lZokO1d/IpjiK+dezyoIUv+hrHdyG4zFkrVK8bWZnAc6JLg4u0Opsw
giXdiu3fAumSz1kqQ+SYpk4HPN7vfbhew0P+KNA3lGfcHD2KzDK5A/1oDUC28DVz0orEBbloCMcx
TcKrvjb8sRX3PK1WQCJL+f+crkJNxqOsg0j7eINe7h70DvDUXfJQQ8IMvae1YLmwcOeclSbWRUYt
bIoMXtp19ou0/5ZIztkpjsE62U7vX8XPI3yUbb5mZ7f0ytOMfFuoXW1F0gjQSA2yz7K/t9ju8rmx
NKOzPeywgmpS4Y3bsN9TkbiNBUDuKgBk6fGzfRxD3NAcp1s6eI30ZRLwEz7aI5Zru9oxu4ayop95
4+2/fctsM1tSRb0Dh969rKODcsgOsshvRrt2MnzVgn84AueMhGyQYay34J+rwrwzex74GjU84P3u
MzZqblRAgrdFtJK1+VBn2W6As9o2jdh1P1b5Rmm1Au+zFXtuqc9O6ld6a++7Mk5dk5D3NhewPI+z
Lew21jQTlkZ/di8AAxGKRhza6rQuDui+7/TiimqHy6O9kBDMmQ2pERawakbOlJXyUcJXHE0wL3DE
QyxhQW0Z9NwawT9urK/2wrflT6Ko7wcDMo2RQSAEVnQldHrXrNu+oKI/TOwcQgrsX2rSCMaJtd9t
DD/Zkk/Dr7x8R54mnePKb87iJX0t75SnHbSVRGMp2M3hozINwRqHot6evfVfhnHBxgwgNmFti5vA
XxPYXwgc/wGG9i14H1P6qQFv0E5O6E4BUNnlNbCgmcHngFCUKuFBY2JLGCQ6xSXcrO3Qz/L8VcAs
DVbYuxSJtBQj9BLG/MoKhXAV7Ta50krQEqpbFuke6tpQ+neCUxyjF3X5xRYW59d5+W29tBAs1uMW
PRelwVOAyfa5LOBVPmRHvaGjb0bZVlbt5vKPLSQRcwCpo9FAZ+HUT4OMUA0ZPDu/UdVtDU/5yz+w
dPP7SiO/fY4xJISU/Eu9sNuMPvMmIdRJdbu+avYrv7G0UGahOhtazeEjqpINdXVUqHzNpad2L2Fn
6DHTE24NduU/lhK+9sS3D8pDJ4EI/tRuAziGSOmJSkHD6t+8RPnXOH57fEth/Thm0EtsbHKFkssO
UBN/ZZym8fghWMyhhqXMwgSyBiFu4S2cnSe/Cog67y0Xi3+b7cKVKu7CoppDDMsBnFoO73P41HSe
gwSySnPiw2UG9oDOsAZsW+rPzlGFVa8LWaQQrWyyawgKdO2TmXgd+mq/JrvMYhd7Xb2z2d4YD/iv
4Fh144a468jNhTNqjjuMw2Boy0na0iwKP3fOdSk3yRrAYKlZONeRV1piVyEBVXGIxOBDovggUiHd
2DZb1wg1GHJDSg/cJ7DmBqOX2zjvtlqNjmWBGnAWRZ+m0lBzsOLeBV1UenZuABCUbzsdkkp2j39c
GifOojvJay+1xpsUVUq/MzLAAUb1l9eEelYflm4c5E9Wx5+GJDmZUQ5avCk2bTiggyfUSXIAho0U
YoUJVKDBjxHnPMsBikrgkNhDR6lU5W8VoVow1s5O8OGuzSAXYRj5fU3Vs5Ym9cbU9Xxj5d1Hq5iz
q23xmNTJG9Bn0B5uEn4IBuiPIcziEhtVUNs0KBnPaQvoVqryNTWFhQsJmwvepnLQOQPwYm8a7oSC
w3GqbuJd10Dww83ezR1mwQdggr6ajysb8ucbO/sP+Qj2cH3fAbkaoku7GTb9IbuRd8KnGF8vuja8
yZaue3YO/UqeuXBys3lbPSM2gBljCYMV5AtAI0B50dVQ/4Ay2ZXzusYvWWhpsnkPvQeHppZOApfX
HewCbsE5PHaxi+uvuaXvdN9c0elnIcDxaG2zYxV7tecczad0K0ZfAl39oK0M8c+nKUrW/3v50LAR
+JjCzFIF+oYV3hBrbgL+bWn7TPPK6P3yTC5M5LzxDLxUBJZpGCNVMd1aFLjrbBOz8lkCVQGxWnv5
OYCzeRe6L8aijVMNXWjMXgsTqA3QL5g9hv+Hvtf/Q/156ZemD/12DFEb+JXAduI9uQvuge7dTXV5
7So9TJtg/TD9eXr4HAVtYGpGc0B2wOpoJ4LuimnUrxN+sjUyicdXYB7pa6YGS/F6Sh++f1ML5VlN
G8CAFPltbmmvWhVsm3TNzXLp8bMsxOop5FrhmomAHboQ6oQEIkRGslXDsaXnk/99/bzSaGEpPDM7
5xu2qx8RIuBhkJyiX41vwhG6XMU+LZ3gs9YPHJpCEiA93lsQWsvIfdIkLm5NLqfPl/fLNOQ/ZCJz
4LPDgt4qh0Tuc/1KjUBMNWt75OdXZ3Ncs6l12cgpru1J9gInllMPskqgXFjo7S6/+gJrj83Rc2Pd
Ko2W6GUE1+m12qIfumUvyJ+8tQzz58FhzmzvAYxgOjFsUPagge9EUkC6ql0pUy09ehq1b1ugl7hT
j6xCXI4+Qvs0yJVq3s9rk80NKKK8jwdhxCCZDptC22u15Vlcbi6P+NJLT3//9tJpVkFXg0GzfyKE
QUPrpEm68uil957t2bhrQ1PW2LNj85J0AFGHr0Ey+pffe2kpzjasVDYlKeSXoSvaXQHjCnS96VKT
A+ROV35iaWhmGxVrEZjbyc6AIleKmk8rXrniL7377Ny0TUtkTT7RbZFAVw+sNfwy+oVL+Mq9cOHF
5/hZKyrjvKyA1CK8dXuIIjp3lwd9McOZjppvq8UmkR62BpqmpT9svsQODuN9AhM74sMda60Ou/gz
s02qAOJgOOinwgs87OH9F/n9PthNPjzwsFyZ3oXlOefslwklATzbsIIcpML1gwlfTitbuTYvTcH0
o98Giseqr1ob4D/pjOewIyedrpWllkZnjggzgja2RQztHvZGHbjfmKd0N+4A1aRHCKCsCoQujM8c
F0aT2CrzAhxQAqIR5Nacm6LbXl5HS4+eRu3b6Ay5ZaoK4kl7nr6NnXB161xCpePywxdQKIzP4s5Q
sE6Fk509uRu3Tunbu8lskW9IsAlSFCyKLze6YCU7Xah1MT6LRJld0qbRTRAhttmB+sWp8wKgd1Ao
RNMapqUH60ELvfo3ccPNWua9uAZmsQlo0RKyJ6ACZWftj/W38IQPqoGffjS3/49EdQpI/80kQBb9
33nqGzHWfWCk0CN+hCK0YW3q8shMv8pgg9DteSv8sH66PG0/t/agxfi/v1VmDEKrHb5oMvSpruQu
PZgw9Pk3ThubQ8iMqDGFSfV037P4EFG6y4LiGkT7rezrzeUvWAjrc2HlrhVODJl/AMWyGxYejKpy
M+Om6v5cfvzSnM/BYm1R99IWTrS3rpoNCj+7+mRcp2djA1yln68ozS4Erv/oKRuUOxo4v/u+2un2
TU5+X377pefOtnxmmo4Ra9glxTA8OoM6ZKGxsuEXoslcLhlGp9XYRwhUfZedAg42UJfc12oNH7tU
u2CzDQ4lm7oaoVgNXsTkdZ7CQu+NdG65LwN32JJzuEfpwqstX6zJySzFlDk8TCSWlXALGt36URxR
liewoeRQGD0aIGQ0L8GtAQSXBmpg5mqrSopfzIMftvscL9Y4WaeRDnBdDXqRo9fAwGSLUj0cFrXe
rTfhvt7VV+0vI0QQbR4RS1Gs36y3JBb4rmwOJItAgBpIUCDRldZ7qTWP8LR4DAzp93rxSrh9JWiV
+6LgYNeZEDjVNlTFYLMT68oo6E0SGZ0bT73bjoQjaPBa8KkptsIAW1hlcwlmYsIRgtqAQAktugu1
uIUkfxx4Ubkm9rKwQ76kn74diuWgJ9CuxddTJ73ScvuxTJuVntzSu08R69ujIX6S5l2Ld9e00RPh
36zkrpOs+XEtztv0s98eDzacVmgF1o3xMOEN0O7bQ/q12Xzps/pgRRb7ys+uxyu5ZYG71sFagDey
uf2DjJ0GZHR8Vbs14DcKrUy1R0/C7TcQyzmuS8ksTcwsn4DID5o4XMfnOU8R9M9MlIYvB8XFT5iF
lqq2EyMkyKcrFChDD5mcx6GG0/i4G6BlsBbCprz5h409x5r1POWpRXt8AXAydgptVPucWLmbJRXs
R4OVy/vP9SY2x5pVJBStA58miCEVaCfm0SEOwqs4o57KwlsVxlPJe+W3Fs7aOewsq0yuZIFrfAGT
IyRDvppKyaz3je798tws7Jk5vgw1eKd0WoZGy2B5oWSblr7AWufh8tMX1tQcTjbohHZlB8RMX2k3
WRNeZ86wchwuPXq22QUtSyuommRfsr+h+Tp2/3almUPGtEAQSxl1sgfzFQgHNDDSlZ7W0htPf/8W
P6JGQbVLQ6U+G2PPVKVnrLVglzbYXAJZG4vBJtNdSRq76R7QQYj9nXv8Lk298bc4xds1SuPStWOO
GYvantqpViVIE/JrCZe9HsqUNSIfVNUO5ZHHfomgtHZ7XRqz2QVggEFNHCkbvYbicXDu0/jfik1z
5JiMahPeYzTew6X2XcE3y2nN8ygc//K6X2pezKFicRVz2WQokqW4PBRGuEuaatciDG6NMn7tStCY
IbUtRsfwRr1/U874HLcCOoQ0/C0NVbm2Md5aFi47EdujXXyKHShBZVC34Trs1CIQ7GnZ+wTylAw2
i6BBD6WXAl68ufwBC6F0DkVDwy0jkFKCMhIVzwOL71NRHlPo0MVgUQbF+OvyzywgQdkciyYLPgrY
ysf74HdTeNMFVkPDvTrD9Um4UORZVTn9klr64XCYg9N4SMs0tqe8w2anQA+gAum03M+b4RNunr9h
7ri3khpsDqP5PRjDA3C2vwsDlX2uw7NNCtwFRZs9ozT0lGtGNkE7tlYAqeeo26VjmgAqy6+1sjyw
pvktC3NNbHzhCDBnWQeg+5U9DiLed/2bRa6QDLhmCxe1lRn4Eob8aVxmUakDbiwWmgUHBMd4sKOk
3Glld6MYzk0tKnY4z1LodwQQfIneq6KHujW89npRP6OsJFxp821Bwj9kLH2aENtHG/a9hHyqb9lZ
47V1eOoYxDlEFN/zJjubpvFHNMmNqRfEFWIYvRBCmG6kgRJZ223nD6EJVTXH8PM8PMc6h7IFG+6B
49oxG934qD+ROqIAxsefTKQU1m86On8wWQlQh/LarvAHrv3iAq1l5sjbSc/DLaBvBlEM0fnRaO6H
vD9ZpbyD6eP9UAUfWp3clhH38uZ3hmJi1fcv6A3XUBMNriqS3LSoWw6BCXlX3rhRN26ZFp9GCCIe
8rp8p1R+ZLFoPWmU7+HkUxfFqIFpeKCdBFcitcA2TOhN5jh/Aln+jUodWo0DJEnTRru3K7KSY5Ev
EsEPEzkXaVQpL2ppWMh+6g5C4I64jcHGTZQOT0H+4Oih7rYFCFEqyJ8zZsFngu3HYYSrYl1tLUj8
QC8rv41CqjwIf6AhL/IjyqCuzOoXC+7jXpV5zpUTmT7rwuva0neaKbfEaH/BQiD0MogMusDgm+eg
cqqdxjZUvBpwmjQNJORyU4S4Ro5t5QZwydQC6zGqgC/XdDzVGhWobqbi/tikymdieEVWAr02/pal
lWegXV8MzB9ZK12rlomvMwqYhK6/DgWkMFJl6JAAaz6szoTte3fQwKYfh87jKq1cKvnRSfMb2UGv
shTjsdfZaYzL1zhRoZsREKgbpOxMf+sYO9OR3OmBGo9KjzP4bgadWzmgxRb53i7rNwP+mmXOPJUC
fDRZs4Mre5MZyTEdkydEjWdKW3OTdsOjtPONsHE/YK0iB6pq6MsFLcNyr4G/kL8dp3hTiQwO3DgG
qdaeSwl0um2KxssH6wmOjS08Ryj5cFSgNug4mueOJylwW9YJcTjaZky99gMglFW6Ndt0Xwq729iN
umkie5Np6ldmpDeBTot9ywhkkxTogwGCB1x6z0YK/40kTqEVBrm1QT8yq33v2xTo1DKcJD/op5ml
7R9TGLh30g7FviCNPcEmvZ0qg9GGDpkVMsDPHToFpcerwGcDhxIpoBssxLfyWj3kdnFwCO7zVds8
F2X9RA3ON8Dw7ENbVr4YobwzombIFH8sOrVtOnpjaoB/Ftx5MGzIzUAEFS1qqLyJ3vIMFPwBqihO
0Rh/hkogRPSanwDXSQbrZKGxCfAohd46F/s8LJ9CUdmuNcCeOa/eZVntZGLfSUSLsk0OnVP2rpAZ
bIit9wTEETNP4NzdQsknDnPXpvIG2iRPJAtMRKL00VadBNcjhHBbbPtmY0JKY3zTmuKOVM0psoqz
Y4ubqRuJw/uNMrHJDH5WNXky0/KXssaNpY1QKoGg9JGUzkvTkusi0Leikwd0GrZhk2/CFk1fqFIB
3CnTjWWjq0Fj2kEr0TgQHdx8HjcNoADxttGLzlVjcNS16LYWJHWVhuBUFphoBOE7KSW0VSCZXIru
rm+t0bXTGGWdwipcORhnRcSfumi767qDvzpXH2VfcMRL7b6CgrRZsEfqCKAam7hZqbcZU8L23+hE
57CDEYbzlR3n+Z7bCtYuDrCejhMhsLaPEWKPxwLa+xnDxX20En1HsFrzYs1mc+GSM7cBiHtoUIwG
yMwBxjSx9pheBIyVfujSAT273I5hjG0cAwmsB9q1GdiGy2NxINDvd7VqjaO59AWzPLgOccQwDqC6
KOEEPmrOr0YVBIAnvnI5WbjVzlXgzVwf8pxNgDul3D5+xPJ1A/hM9IEvIXQNs+Lt5ZRvIbOcA6dp
EEAbwx6BoCh/R+Ot0jyjSTe1gzBhPl3+iYXBmuvBq1KPmjQDYKduTwDhxvLcmytvv1Sd/kr4v13i
iNW3Ct4YaDqWEG9OHBMqu5JsQEL1q6T7U7HiNDrRpiawFFL6H9sinxHU2VYuvUsXvbmzwajXQ2ek
WGzQjEEFij8bp3Bboz6L8yjwMm+Ncrz4Q9PYfvvOzCzzEYaW8X7wBjiGV26N+I8iV3rINnXvBv4a
qebnhgidl7c0+IByPYRiGdW7gw6zhlDZmyrJjnT4A8lU2EOjNDxWa5ZfCxfKudKNrpERsm8mrq9Z
sGESKsTtWmFoqZz9H6mbNo6k6NBUqIAf1n+praj97MHxmi0Ooi076T6q2bDjcrMnsbm81BcQrOzr
79/mKY6GHFUiJ92rkp71UFquIGiX5tnw1EXGznDgZk2dgfpt7o9xJ30TPtx+KzXQ7QOYHEBkoGXD
Rxwz7g6QLy+IeqAAQvtObbylI0S3Lr/o0p6c9diE7eQ8ztE1qopbSZ7LzJfJy+VHL0zpnElglAYR
EVRf9yk5yvBD+zeAEfua5m9DG40ZK1RR4NQIPlO618lKhWkphsxpA1EeI380cRyxNz30SsiQi0P0
zJUXP06sWOP238ZlOrC+vb8+VqXtdBiXZNwO2VOwRupfIIywOeJfZFOldXrwkI9e21IKS/Hs2Uiw
npK2fCqQutkFh2pv85JJI4HFryrgvc69iBunMkbGbJd3caDvYqu5ibXUt8IGFTHol1/+cHM6ev+b
bLA5YaCP0KSU9Zjsq1o9F7mCkfaQekkLlclAWLYbqGZbaPk1xKbu+1jfqVLLXBl2x4HHma8L8avu
82hDHXU9SnKsu3QXVBGyLPwFBnHjFatAAIQw5TFN6BVv7Q+SF3eaY185hniytQi5ZZa+yyaEDKu+
8lULO+grUn+bTglh/84xgS3W6UkNH7BscVUerBSsvtbeT0M2y2I6AstBBaWuPXvqjq0fAW+b3fTP
U+81+wyv4SvgZ/gqbxVFvNB0/0oUv30OqLPcoag9oK2RAwKHET4Uh+z4/zjCllbBLOSArCkANiIZ
qArctT+HpxBQx/jQ/xLvwWo3cSH4zIkKms1LINerdC/H6G846BCZHsp/K1LO2QlBUqAfG4NZE2T8
nJnOw2ipYy3L1Y7WQi42Zx9IgFLqIIFqlP0Ww1jiQDwYOT6Ig4DH8GN6zg/Bq70Pj/ywxlG0GP/5
IsDmnIQkxK0NWUC2b9GdYahs6rnRn3K9vNbz/mwMsM82xzuWmAdnzBA6rKMUiW9BDjIR8Yvg6YBr
eQmuBLaiWSlIKIhDYTk7ozU2SVDdkg7Id2bdhCOqNLRHSBrKWzbGKA2g1BsqdTPmEKvW7Ui4ea1t
cTEKXC5RcCx1gLpDWPlF9NSH9q4yIQrvIEeFluuO6dpUS6CPsHu7NlTzMMCg1lP18NADmoc6Aiy/
u/CqLtubgKjbjmTXhKnB1XDNdksGbLpDAt+squumb45OVO5TEZ3qmP+hPTgnJgnu5NjfFIG4NWID
oUY0Wwf6Z4ZZ6G4cZtJFKL2ybHpLFbgEUT9oXpcMeyOHodgQ1Pc66min0hp3TjNu4RD0LIN8Txz1
VrXsimWWH7C88oseSrSKlL4GyySXWNFzwkPDL2ISuy1hB4CP/ZgX27SrUxikJR9pKKkXRzaHzRBu
aFZd/00r+63U6Gs3aIXfFcWVbMO3vCoe6thGeRuGi51qQP/s3KKGwylFEzsKzE0lcXGVbPTh6k69
wKjuHcmOsZ0FrmaHBEWx8UUX8bB1RHQVi86ZCiHlplW4GtBA8ytRAkFsWseOMOLJoX5P8VmejdiO
Ua5+53X3onL91Nv2jUxp5ZEcwnWqc1JviKwB1fEQYqqEMW9wtG2d6G8UIBlPg2wtSizb0DIgP13D
0MYi/V1F44+2sG4gFHaq8/Q1SInyuQX7tV6ywA+T8NRDmgPEtK0qnNRXEc9QwpIPXRyGLumL2zqs
nkyWjm5u0dtSRW8JC08KjqU9G3WvKurb1oaMcWf1DTT600crsPFvWfwowVC8MkFIewpJ8qcc4hfS
gtiQt5YbmUW+ofn42CcoV2gAP24MUt2XNsxqIWv/QKTxIEu2C2zyWdT8scmdkwz4U1OiFCJKICxE
17zlLSoc0qlgfBfyE8yMAC6l+xgr0IatxP9xdGXLkepK8IsUARIIeGXtxd3e1xfC9hyziE0ggcTX
3+z7eCbizNggSlWZWZkj7YppxPZNKymWPz1VCDO8eq1ANsTQIdAVqOXq7Aid6b8FIX9o3z/rqPwZ
591HrJZ35L7PXgHAXud+Lvjavy7YMI37AMmYm8CtUuonArI5wb7DCbZD110pDOWlbNKx5snOBpJ6
oDSSOvSwFDfPPwInOQdxeAc/Y5FBzJgot8rKjuTLoD53Amm2v5Sfk4TbDNZv4l34+USiLe4G5yrV
XiXrPGGs2PA7leSvZTxjHj3Cm4CDXkEqAiI98D2UZwTr3BHRPJSczcnGfexALeIZS70kFRjpO669
ZGuWEWEn3ZRwM2yXyi2zxvVJ3EfyRU1V7iqnYBt8QZzmVJbMSRSxL/g4LgEhRUsM5l7JgsQV9cMS
hf+GlV1taA5sqL5dUXKgE9Vl66dXGdGznXukyi3BF7ToxVxhDcD1wwdk7+DEGFXHqqrvval/h/N1
Vvp7Vkv6JMrgqW3pPVTawOW6Mp0kR1PfDnGw2i8YthbbVL5MWj5Pt6QiT47IwhF2gec0aPlaIZ5l
gi3qzMpPM/sppDJHzZtsC7Gpu21bdrOdIjq8tI0RsC4dtgQbdEm0mPduhwN1dPOzqfR73bln0g3Y
PJpmqOe32v81fuPktO3vo4D/2K3x011tZ92t12b1P0k3Y1UJ5rrgArylSljg/jXBdtRoHmNSQw+D
YRs7Zv4WB6X3Z/bpflUydZVGrjAw33LerlwN/R1SPMqkb510i8SVV1BIWIRDEIVzMeNHhvsUqkjH
YXmxQpi8vfCIZqABvmD6/TNSUKecXm23v8w0TPapPAcaoouqfp6iMalqerCuQBFo158RsWFbiDRR
fPqJQzd4lmPEIgzhHi0KOjheGvG0juo3VPms6dp/WvqZxDkBNejkM75Z+LoWoP1SFxYyC3JyZrfN
rfg31EtiWg7VodxSt28TWpO7dRgew9X7tbdQ6dXRCMRmyKfjr5BqyphU5q71YGUaNr9SdlmlvKc2
iH6c4W3Ebp6g/rVbdeLr9RjYElFoewIv9iM2BNMNRW1yCUC5Dm5zTiAyV+5xCark5hFe4Pwmc+8n
/eY9z2jp73uBhVIeZKz9D3ntMi6nbUpKvf1O3D5sLRq4wblrzK0kdTbZiX4ESp+OWJValgYV0B9j
0Q05os8TgZS8uN0dSBqwF9QFt9IbZFON4J5miuE4iWXqsnAcolMnUDmCRZ4k4UUk9MmS5rdkW1qq
0okNd08j8jN3t34ImS7WCC+ZCPYStGG+lDTpdPjsMX7a5c3jgcwgyMeTS3ChIDtwi2ng7Mhl93g2
K7iZDjW22lTQJFuIDxr3PoMOo6iYD4X2XvUHqXEU9giO596BGfKAhdR0BAViwy6dJ/MbySgNGwMY
7bqHS+yZ/wJfP5bLBcuXucJ8urhDPPu4adzqSyH+hXDy4Eh29Wj0QMn2BYj9pZeIpcIOtT9tKZBT
4P1DQWp70MSDAwDNZkKbdOnVK1Frsgf7Yai6gg1AHZegvux8flPg23bWemgf5NfS1o+dxZjjezLf
YSdoA4r/fXpvULRQz2VGmH5cS3rshwm/Efgz5UQ3puWOu1ET0w58RhDC5Gb4p13x36iXu5oSkBJT
3OzeXUjrj0nh7NdTlxqxHUevLWYIb8KJ5tu4/roOuQQOWCYdRMgNt/cK7FTQw10cPU+hJv/QMHXe
B+eHzTWeJePPE/O/mzWALx2tE+EhOiDQ/RstCZIgRvXr1uo+7LqnCIC/WJsl8c0CT8EFO9stabNR
R1dHkly2zRcx/ATPxL+x4xvoU/fTr/GyFY3gllvGbtAVwjrgCSsspN7QeDNjmwyN1djbh8EXedR5
HzWygtbFvrQ+aKZAkXjtyGND11TRBpwEtPvOcvCHYUhLXd8tDuzOaxehM9EAmJ/oXyLms1ObHHZE
md2bKJ5WfQb9Wh62eg0/QUgIBAuMCLcHQwUxhewfCMOTR2R5YaLhanAVToF4bkYLdZncDsvG7nxs
L8WgGB6woFR0cJnOeroc4M8PF10f5NXK4A/KjSwLhJp48G01LowK3PplHNYetJI4t8hfT9eBz3eb
z7/KUoH9q/yfavVOM9loOkWOf+s3q+EwtHFUz/P7uG2FYubPU9WP3b0hI8iCOziWbSdFtiU1VD8s
rVcE1I3rObirNX9pRyTecGHfVNkftg7KqY0giKDha4rQzovHx+B13Qk5237Sf/jjKb5VP6F7hKqi
35dBnUpkEbfz9kLgnN1Zc1ksTYRaDvuuD52YENKpstAO57UPqtOwuXXOlfIzSAATWtpnvVZf2LmA
Lkw0715Z0hw/BsrMeMuidzUKohlSE9X/wQErTKMSe/nE4TpuPMEPqutNggN5IOEGlgStOBU5Lts3
weyYzDU62S64wwj937A7cM9386npMaHsNFtte2LsFuQV/fI2PM09PwoaItuEs8eBOFfe+l4cVbjf
4CN7xwW9PdV49PWAfOL2o6m8FIf6Ui/Vr2RuBsNlWFary8Dcd9V3l9rqvA7A2IKCa5PQm5+5ETnK
/qFcdRtzFXhZ58kTHA6+o6VVWT8x92eZ8cppreeMDS7Y6+VS2e5l1OU/G9TwvEf32KkqC90RIxZ9
Wmo/E5YVS0dPw9j/VzK642eGqfS67ukOk2Qn2K+D2p9CjGtLw79Gb7nO0cAwbngGAc8DS8w+nOFt
lSHhKTFGH9wZN447rIeq3OF1NHU/2xodQ7bcN8Rmm6m91LX7lJWLvIq+ihJOZZ8senihHrbDeu+H
THj62E0/OaUxB+4gVot123Z7Hsjj9JGdWI6va904GTN0ylGtwW7oQabQYr1Yx1lzsY3J3rcvxGke
m9tyUhmCzd+7ZY91X+l8m2HkaWDli/eaeU4Fjc5e3u/V9jFXzT0LqjXTZnsp12AoUD/udjlsn0p4
D8gp6M5Do5EWa/gcV2q6JRqM+4GqHbNNU4OZCGEv6PPU9kjSiBoZQzCX9CMmLriCuPk2uCxZd/uo
PHMRQbDCKAKwITT9HS5JuAcKgz483GI4eMNDZEFjMFYcZm0DIhtAXWabs6Yz2x6qIQwfkHz2Ovx/
jgu/upk0bw4QzkwG5LRImVcEGklJYGXH939o1162JRD5vCOAuOqft74p6gEMPoxcj8aIPyHkvV3R
3iBrS4fRpapBCPMJT27aoRmHU5On5sJW4k54ZYqnfh6YOkJgWoBch8LEfRjhklc50Kd5JQIffe95
svUZlZjezwbl3w8wWiLXdozwVAJoXTksqJv2VAORjkiT9C4iDVVYkwwa8jEu6/INYSknVovptGgK
iU8Tmbwct591bzIWdQn8x39BIRNkgGKiDDV8bqCRmKbxrmJBTknzXJPwkey06PEPlyMyoJh3h7Dn
gpXeoa5g0ojZ5b2c9DeKWnNcnNp/xPhaXyjW1E/utvEngISp00Gj6YZWIaoMimAPRui95bGz6jCd
DbLHoQxQM6TmZvOydizv4aBysF50N3H/D35Nhxrf36RhHCNMTtrwF/m1j41aj/A6+4tmGmVwbMub
rn/ct/GxMaS6bMqHNGUcgVZixtv6KNwTu+j7MqwgF5UixNTqRYh98f+5W++l1LOHBmR26nX0HHV9
WOiVs0I3IjgYU8OUhpnnvbWXyYgMzPgTaZabRaVih1nBSySsm2PvOhlcm4OXKQKH0EZGZ+GGkSnc
1VFZ/u3t+5IQDwII3XZZH9b3jQ3PotXIFVf7EjfdUAiYVstyPO6VKva9vjde97vN+m3ftqP1mn8d
xIVWYOKvGIwgJvQlk3e9iePtjNTmmf1jfXP0l+rsaS8VtiUAclSLnR17Jr75cQLnEQf9QwXlcysC
eCbekA/hjpmAQpfJYMy2dT1OEGgIyDCshyYYkR88HRCvnkxTX2L+lG1MXNxULb1AzzDXyBKOHkKB
CPZpeO6XYcHq4fTZQSjqawOzZvvJg/rqjcvB9VeoRyPZIQwPov4qTJse5SPyLWDUgJx7omCYs+w/
ezCvcQ+pDTQwOXHnHHPMgwjKeJ+GY22aK+6zA+HsrWLVc2koRkD+T3IRgBxTH4HCHk7QX4LAzQfP
pgLlJvFd7FzCLVLjKgAC0z3OjFx75Janxu+PzlznGKr/s6zJPFqfoRtIyqkqyqV6HCKPpDocv1Y4
yYOYK4jrnv2gOzeyfY+IfDFVvBLngzTlk4+MeolOBuruZPSaHcS0zbXbfDgwphyoerC2Rb5iBAm2
CPpYGr9oK1tgJzRzIPEKV/4HtzB8x6gbjnQuOgg/ll62+S12ZeCICFCeOkiCnCaPzwiIDzAGIseo
mhERtUWIFpg7V0LW0i1JJ0NMA0sLx/pQwmyQiXeH4XEjBRyCJo335vou8iwX8hVqN9V8urbEwqYr
DDS+y3A+UI4MQGyVi6uBUfzJeO0agz8JEbmjvyFQ64B5eJkcSewgnR3FgKej2J7Q7CLvAF4mGSJy
ctmT47zOORrwYqL1deeYH6e6eyNG2nO/+Odorb7XXV1CbELE7QRkT0YdVuiQHBVvZDsjUOXOrgPS
qPcJcIBrMmcHZ6gkDeK6CxnUIR6SzHcf9C8wJYxH7jeDdKtQM/LIEdVzgIbr7DIsk4fkGMjhhMkG
rGN7wkz2CrKvT3TrPlVI/kQ7NxzXevgKHRIBwiD5IKIUc/+9NuXVhcAu2ZUcErryHZI28SFCRHQo
6x0Whyhs5oQXeLQU7eLsj94ePUC1NBw5gXRgaSBFWSU7axSqu6nd/zYx9rgJIUDDY8Z05kJr0631
ney673IcP9QW3QcbS4MAold0LML2z7yin6ZuX3WER+ztQ40YmFJmEce7gAcqaq4qdAc4dDbjK97s
afSGLtMDblE1Bm3O9IgYOVHa42JcCQlYhHZciCbhqxpjZ1v3ZJiWx2hcLmtdnfDDvW+e1TecF/EZ
FfmMutbGYYmrxnfnfwrqNKiVoiDfOvfUmOUstPgytj9UfZXK26Cm+iHG/I1xBbNv6eKWWBx4tMIO
DEhPZhz9q53w4k7VUW/R3e61d6RFv7T2cooda765K45aOWmzl6deAqcOFQSMczsiQKPcgfZN12av
T1LMby1DvcMPeBujNeCl+U5p3JzEhl5Mgu0yACmno8U+5thd90X9rgYuIi5QxglBHhO8maPwuRsA
/QT1nqkKO0/Belmaf5Fws2Fuz4gBKZoF5yECXaJVsmtMwuObcSPAqM7VQes+4ITMUiYd08cl+qDN
A3OQ6FTzmDQQQlTQVM3VcfV/aRVgLQJE33sXvdQMOaykyzBHF9Fy5BCDGMGSEFHXhNongyIGxbHh
+LthdkvDJR8Ay1Z9mDQ+VKPAexsV5QxYCR1SX0b5CMJiRRzkHALxrhCBjQrftqnwXcSO8J+p0TzV
Nigov3LkbmxjRqruogmgV7H8g49rgvGvg227969uJcoLTNOI920CoOnB+ttHZbK6P/v4ikbuu6Z7
uqEIcSw+0slxUghaflYGkX1k3sBCxF13P/rNN9Y0DmSrY8tkOncoEb55Nr65epYfAU9/VrUdIQ13
C+LhJ6MTDI0YjccZuSo+lvxtMzyHJnzxG3uw2nw3AprjhhzcioM6V8km3Lhd548xognwXQgxAcxx
811j0bgtvxA/f2RKX1yPfps2evWWOz48bewCkCxfTPheOwOOatDdaTxnKUeayHl8ht4+oYq+4bp8
0D0vduH8SNu/shVYZ+f/N6DxQxXavgIoIMdpj9dKX1rSAHoZU8yG97TxH7mz4uRBzQ6mArYZiLzt
1Z5WgOFaVMmhd7OJfiBBJvZdhRhYMLM8PK2UPOmRpHwZnpapKwbzTXrwggvDkzu49kcv+HhxDFEg
sh5mIs3Q/qwcuCYWBBUuNQ+fBXtzmzKGd1SOOwY3PQB/VOoemb+p6b1jh4BfRe0LeK+849FB4ese
lyC9eeoT7MUr8uHizUabTtq2hTdqhSekLyMhaY8Bv9Hy6DJbKNA5QEnxvn4WmIUN8q0eWdY1/V8J
cRbw++RmVcogL0Xfco4woaz8uG1rDjGQQ5wnVQ2PXoV7Aik7+IbFFJ47OEhbGx0HZNEC8g0BHTSP
EwiIabYJY+TYOOEDxKrxrLaYlJOTTKb7h8/8LOrlJN0/2HxlugNbh6RCbejbiJTJ1gRpV2uTqn1E
0uEG11G3uZ9X/sS1+oLjvEmA+H4oz32soDWFEad4nBSIsnA88H3nqTvbIVskFMQIo4tpieQ+6X4b
CLYb02Hlt3oaZhTm2i+WgFzsbptEMkDIqO1Hqn6Hdv4nA/BENG2mDTQV3RLblGhieWw7IFUQGVmM
D2jzcXrC7r+WbDkQPzhk/VCXI1z7XlcG+6d3tvkawv8a8xGUIdBsHUvvOrZeorf6cexfK4gMWrxL
uMbF1e7Godfj2DmJYPxgd4TgIqlwiT4Z7GeaYblEuOexwIxfyJy2wb+W9W9AsckXOGfdH3CLA5PE
NeLV99P2zmgm9vLFMUGueMH5hCIPaZzj9cm2PFXbHbPlS9t3v7asitCd0H6rO7IMCOwm+qd0kPmK
W60TMPFdXncPn5f3i+4w8YAYh+X8AE97/IxQTGwf4TzEi/6hDk8qBKYvxia8HJNl9k7dAHhLLdcN
Ega0qQCAqg3I7YfePXRwDH9bi9VcmnZYY6mip5I/lC1krDcbstbPIGC4x1BBpkcPqyibB5La3ZMI
IozQJp57GRaMSvWQUWT2jRpaVZWz6BQqAzNH/p+BgY+E+7QR6hb0FC8ezXEZIxXQL8reJt0MpkFe
g+YdmrFDH3YZ1MG5gquabsrrwOyJrVXs+J/+Lt87XOLB/yOJsaLpHwwtMbo/sso9T5U8CE6Owodz
cHXdlIPP/XtvXyjcczsuUpcg9iwQ59pF/GzdJz6w5krAzq6aE1y5zygwuQxhd8NpvgJhDUd7F1UR
5iw0pgoMh6zPI1zZVmx5AH85BrsqegVsq8W7s5hTTAZoIOWhuvT9R4AXAceM1kLQrFPBepS9h73y
H4YW7zBYEr6/r5VAgtjfUGNGnWokvDrpKh43ICMg+WIz3wKpP+Edhov/yXR/tD/t7mtYD7lyvURq
GJmNx176Vw3bUGg50IH9wa0UQtzHCk3NMLUx8599FOzgNi7sEY59VGykOu/aQRP3AWeEtBtVLjeV
IXIIzoE/QPWLbVYX/HG26iAhG7DoiV5sg5DFiqFVsmCszABDIIAy/MOD3hpkBhgJkAR76rLqTlK0
Sax8MUFYWMCRDP5HPoo3RTc9BPe2fnO9P4H/4Ehun7n7EbhQqK/DUQFejgDt8DXKxMDTFvs14LLw
JsDwYHuGF1gcy+Z+zSVcuSYdpBJFpp2+qERW5PDmor7KYD3NYQUHoLcOl39kUBQYooL6WM/4LgXQ
BRn9p0x5WOn6CTgeS9s+buubQ+F0pib88pbthS3kCQvMGOewRgW+qY0bifqxj1+RxYA4NHCtZLh9
cbvVwIy7CnRjNaB4IeJSi+9+MTIWjcAXNLqx8JAna9mpAlkxg8TeQ3OGJykq75pz9ERAsuIIZBBr
10NnkRAK8sGE0XGPnByKeZJIp/+EJauHLqNk2bgCA6/CHxliGqk+9nn8bhAYO1Z6SUPHHBrhvOoW
toEd9lUCfsDai/a7tF6802SDzKvJAzIaPuG/GAObzat5P3f9UtBxudLAvvf9ks+QOUsdxWCZcYw6
sKp+W1R7+M1pnwa+vCmb6hg5iynVSH9t5/txgLy8Wp+xk/GD4dcpahkWwIkTEXVXXywSX41qMqzO
Q+rUvQiEDsxemOkWcBZciXjlXAAI5rOCs+IWZUiyPdajPnpCJuHSvGDn5KEJvevcDj+BrP9tUfTM
mf5sq764dWmtHFEAaaFg4bYPYbavXqqxxIDEWvmEMeQhDIPHdsGyM07T0lRrHs5IJWiAgi52vMel
8kzRKAyQliOQONkpy0P8d6A4Gt3HyBtfNVZB2gGpXC7w1gY38uoV3F3PXHjp6Pq4srznQQZvq7fl
E+Rq0p8OHB29NSzV3SgSQ9mxux1DuPyvTpVgsyLxsdhQEbhj9rezNvoWQfcfzvLn1/8GaD9CB8o4
b0uwsSJ5mPXABDaYZ8XdAuXA4CS8x8aY/z0703Uig8phkebHW3QDjLYP5ejvLQJlNc6fXkAQMBRi
6uF+LU+mL8EAMx93k3fB7keVgdBJ+Ypa5+s5p7CjQu4yIrQd/CKQwKz3HZlhdEDdN+FgO0RH7MYU
YgRGjVqWZzcooW7At3Tig/8FsYm+dzocaGcAKIvrSUKigjUQ7DYtIzn7HnZ0rI+kC3imV74ds0VA
OoEQbzjC3A54raN/kUtBZvQ+x9mFIKJeuJ/Lsv6B/uCkMQhbvIN0rUxujDPfrVjeiaibl2HfJJ5v
txguo5AduwyUdzs/zBJrKLx5RhwLDj2cKtDhAtmeqkanK8ptUUYMqBbSeVKQSElEyzAVtF/ufRp5
H+tqD3iar6tC50fBhxmst2e91yWwNoCop0R/AjJfgruiRzuNHAo7/Sp2z48RXFzMYQfthusmeBws
9phNKuadp4XBBGDeAQriUge3zC+7Df4YoCKUmtSHBHBb9Kdx99w4beEJ+Et4YPQG9xx6eBZLkJvR
OxMR3LnCOVZ7xZOZ0l/pmg9rAfTPJA9XWjgwQULjJI8ETjjxAsZNwrKfLegP5mY9eiO1eNcWhgDQ
RYRlAFpFYqhq0moFgARv4J9pCu+7VbyIYEYTumFPscp5S8F4+ZlrAlyNQMDBoT2p1RKgvAq5f/Q4
Iss60IDa2gnMQrcDpVnWcUuc0sdSIBEjRBgOu24UGCRlkB8tQYjh0qFFAJwFY1//t/i4uNuSLbF0
yiBveu4lCK8ESSJfeRUWyAIPwJNXD2sQtNnS06u7gSmR66FWdYtrVxymbk+M3B5riQ0iBU4StGuK
iyRpQueEDINXWnmP2B34WksVvPocO4tWBMWEbTHDuZ8CizJoi1GZsDB0DSQSwjUYN/iQIc5OTRI7
nTMwYPRyq6qWxHo8gX77CXZu2W42PAAolWfPB4ANfISWWHVafVrB3n3G5lPr4xx6/mdY7XlLOIgf
fe1No1IYCCZc6QIbpzt43lKmfUcf7YgujPv2Ey+xidexC/5JEp6pVdAhAN+vsJcyLFnZ435YvOk/
zBGp0tDEY5nIRtDiDftxHqYrx+ZYbcP6wleeDyR8NiP72Sm9ttIU+O3TTrpv4dhfqrDWKIHWeWjX
TaRBqEF9IZkU/uPL2e+QvOLXH61b30tefgk0U8o4r7THMtyCRr9i/yChRdQmwJq1sdDWwX21R/p0
36s4tNunV4ItdVr7xKfwjlXzlUO6wtFJaoDgs7pdW6O+DPP6gEWse99Z0OmbrDcqNsFylj4/8bmP
/VAB5PZTQvuLG8zpLvVB1N1Zz9MlbOhBDfPJnb10r0GkkFA9i318WRYCsLr8crYdGZ0Gk0Rk2/dh
QzieIR9T7z+0G87C4EWHAL9nGUF/b9j7HpVFuQ/vwq1yuf+Bps/biRUTm4oQ4gOUrKPrw+vEbne0
tckWITukXDEaclvMzvq8N/wIu+ZzO7ef1NkuAGoKJI/VGBcGuOXU6I3GHRGaLJfWeVor5xGZ73dD
pV6g2/NiSsy9wigRgPkSFfkvqLEEpysEom72WiLxuxNwubFeG+9B+T449qUPMB9Fit2F0n0eW3DO
AqmeAYEFncO9yxaQ56b1okSSDe0/jMaiSd1Td3uByu9aueLs6PLous5xkfPjptWphkQp5vP2nxYC
oE4fasx44sXWgYI1GZDBGtVPleENN9GfTk+gSW/HP+wfw/t/Jye7hE9zy/62Fsue4GbfoFQoAia+
ppKHCZfDneuyrKzVxYU5Z8bW5R/dvJcINQi33i7AxYqXcdIgBTe2HiMstW8Dz2GBzRLq96fNwmV6
J9snmvDEpRyFRMFRpe/OavYvtpcQZozQsZB2e2uQPyrW8Fzu8qkBUuboO5dbkDlgorQsluEtWj/B
17tsRobthddoX6ryvAbYF55FYrceX2953Br0ZVNwDEiYRa091e1waIMZ8poBAuuG4A+wA7tVGe1p
sqHBsNOeSGAYxL3erl/RYxJYLs7unTs4od20HwYKJKr3V0U1loDGOxqGT47HT3MdQUozJ2ELmL/F
2fRwwJSPFxhgLiiRs5v0/fA0GV5AmwU+es5gTHc2FfmwXZ2TDk3WhDWSSF2wUfjiOtsj7/mKnBX1
T27Nh+HlM8YJJIbtCwy4lUiXQUNQxVFzR4gBZoSbkAoC1w1d1H4jc0uoVGhd3zsjnLpprXA3OuIV
8CeGBZgUpJRW91bgnnDYmzcsv2Hv30kAGSt4z2Sptyr1J/Y0wugVJvn8MNW4d5m5M6CVgLqGcaPB
bABnvddqTUcKmh5tasKDMqv8KUf22IWUdVU0wHEnur02jj0EixoTl00f/To/llWb83A9RWz+7jj/
RUS0X+hbWxOCLpl2EDaNZ1DsffZQlQONvep2H66QF67dfu8g6C6mQAKwr61eI06uSwDwjs4XU4LQ
6pj8GFyOzq1ZTn64HriPaM2d/5Y3Gm3ynTapA/NQ6X1N5AZ5Y0loDvvkWxuGLYKoZjZ1F6wseWXw
E1XeCzMwQtvxHpbYXTSGUFIwBeBgDkAgDU3RoiN2MH8gReVGOm/fQOUbkJ9R4hH34jYrIHnpmOZU
CcMB/XZNMaH3PwS+ew+e95vtE+CA2km9pjs1Ctx63StooyHTErXIneYVhphJKU0+t/YxWm6Kmdn6
TyyShan2V+aMEDbWOw69eQMbdJ4mnFwb3a2WA43HQCqc6nkNlxMJBlDLDqZlF0BXE1Y//W13clhv
G3VltjOD98/NR40F06pBh8A6TKtGNakA0gvHUnyDDF7ZFJdX42DJfIdZgOjD/6xxThLqS/THEaR+
+BeZvpONix56HhE8qhD1LMqM1S6Uw0sHkAE+8ES9T2G3xGWEfWQyyAe38zA8lVHheAqL9sGQOU6f
c2eakhap05SZ1LIWo6Igb6S6mbiMC6JMeoTRwYS4/11kfS92wK1BxZ9GNypqHrxUy1Sg44FuUV/I
rArqiya13YS5HYeto+thtv/j7DyW21aiNPxEqEIOW4IgGJUly9qgJFlGzqmBp58Pd+XhmOKUt657
SRHoPn36/Cm/aaXxWemVW7Kf7p1BuR3NmFNDPBv1tNUi527i+gYieJMFTBBtq1rLWuE1RogLX7OW
uTy0eDnURrOSG0S+0FWVFoIdinNJ6X0SoV3GFa9Zip3CnC6nlUdW7l5I8mbstDuTTDAjNDdBku+q
vjsauFYY2GlxoYTOyyb/yIJor+v9Q4uVfzvajduN9i0DvYM6wCi3UwUku2Wv6/WwyYMRBnNzg9K5
WFuV9Ysk41NTcQpXaZ2C4k9fs5nt8iiRNswtn8eadA8jMl81Qdll7mwFSeDKy3DRsfs7PdJkr7da
g1slFKWykF+z5Yinnt1HVXuTNloCw7mH5kIeAdNGAIp0KAW4IJeFvJh/lFWyM4Be5BKP/Kko/RGN
zUrtpb3edje6XiJYBt5SK18K889Yk17jhv9/odibMYP3lHosBbvJsWglxcSKHoQX185tWTGPZSe5
tdoqsK/k46gpX30ZI6PW1YKBQPsrBjpK4/aUJflHYoFOyaV9Iw2abyxzjV4Lnww1vs+i2ILtqGfe
YAZ+blQw3zLyeJk/0yKsKcPrwkDVVPQ7ZFLHvqx+2BmvJtGPbahvksn81HPpSwC+95ROps7g/Wyd
kSLQ4a8SZcnbKEennMIPo+ZJ5yLu8X2f6TAfuaZtuYKtFad7UEmENNLeHw2dg7zdWPz584TIG+K8
M0EQ0a1dT3UwWrgBXQR7qg9hGomXxU5Ti6udaSd3hMmj5Z82YwJK3DvgMwEgbAvZkyY37m+Ned5Z
yXyvFpOv1OZGaPMNenGM+MNNaMprmK4M3ztmnWGUr2bb3iV272UpFqRWBuGzr/chynalrLZzYN7L
5nRQTPMDngkj3DhJ10E++syZtk6QH6miDJMThTmukdGqTvNN1kVHzcz2qtw+jjZd41y3bmExdJ9m
+9A4ceD2zLL3kCOXCc4AzaYWRynAuMTWJBjSCzekwcI7j6Bt27M1rSLkAfKobqI4R26gvQ2Ststt
wIgOZ7cO/jF9m5dWEI67YSPF2ssYa64ZSSdjNHEMhI7S5iGHWp2jnrQB56RJhQKZ400hili4rSjf
mnTcmM5wzFCArfQiZfDDf+1ArU31FvhFxnh9Er8XNkMlAfgY9VsSpvtON1zRxqd0svYDYvJW6V6D
uXnop9iXCsW3EkiDhKIbbf7WBTgtVUNPICBcKnhE5AmthoncGjE/5VPos9JNuDHUGNiz0DMY1RJL
2ZuA/81BsWEzGM+zgCyTjN3aqYtbLY0dhi7KXi76fWhmN4OC5xjDmdGQkHWIVUwmi6s486a1OnU1
BiEtkPreMg2r1MmHFumNYFzrWYc908L263N5HRXZAz83B4vjoZmy/Z4DYKSOdEuY3jZlYxXNi9Lk
t2CGw9qU5xdu4psqwM6dyW5bFI9mLnbRFByEwTQ1ELvBXnBj44SS46bqnGNblyux3HkVw2tE8mOe
1K2j1IcmtiF/wIwzay8E/xvi9CZrf7UGQ60evTFHTZ1ToBsvq4MjCdXrQgp9hhXr0BIbZYk8SZYq
prDTIxOZZtEXUBIt/IdzbsCW5JXZEp4CPVtomlva0k1WD9xE4HloUEUnedgzaODch3kQjbjBRGu7
buiHa+549brWRl7JUwb8VNuZa8j882BzdE07krLXDmqfYbkToauJnfBH3ATcNRq/TN/yNP5wcudW
lHa/CvvAbYCzTM146m3r3ajDL71NAGtDcnMqb64rvLOUHeInbCvynZHBYpWe4FZ99Jl8zIxxo8Xq
scuBtJTs2RqZk/W0LIVZHuRwfK5jzpBSTQ/kt3monNyCmhLMX7Kd308x7jzF9BDlFoKB6SmrQGSC
5mlWJg+eD2gx7hYjTVJGHkc1xLt84MStUVk5zjYc50Mjmt0Qqk9B/jNmDFtr05fAAN5QA26WGKX1
U7bpHLwugrTmFxT1KrMkPzOyWxtKZs0AOcstf4qHTdIJL5OU26ZhG+Buwwzd3qjZ/LuzDVRtTld4
oOQwKaD20SSQcc57LAg7cwgQKSADtZAYu36rpc1JAp4YuQst8HWlDk91YXlDbWH79Blk1T6Pxm2c
Za9tCS9WthxX6t7TauEUyJymhORk1BLV8bEYY2TSug2D3yhM3GZC/wXLmHK/ytVoPTlMWYbs52xY
J3xB1ozuPDFOMBYXjDP+DFVmp0JD5gD4X/fNnRypvm2YG7k2dimPHEcd7o+waUE1I2DZurePzcI4
7rHTKSvjSVsQ+9ppeeHGoTHNu0qTUUinvlXbJ0n6gmq+sugwgs7+CDs8XqX2oOU24TUJNYZrRIF0
CE8m+IYrTa/uE0XcQ55fqQWlvfs0wIOSsptXSkpGZYYNpiKetelxDO14ZY04XQfSdLDKxjOD8G2e
phthZ1zZ6ONYnNYwrpSGgf/EpaMyV0nDKHlsaAYqF6rkJsmUtdBnhH7lRlKjo1MJCiBEpTRwvLiX
mBdnu6LFK5Yks3oc73JyiKIy2Pf55Ef8ktE2mRebQLqVesAUOcRbqjw0Rm7RepV83ryRp0WlwFx2
haoIuopzmybYqFlJvRkjk2m3cegZObRlzzy9LaDXtxtI8G9zgW0FzupbjnRr1UsWRMMJjkiYMNNM
eEG40MzJz8SR32B5mgzcMifYEZVIDGT6s7B/t72yZdr3aqbprlOVHxCo17EDDKwMN04Jl5YbPkSU
l6hud9lQH7JYu6udakCxVaxnK75vE9GgU8i8CVpJpzXPMacccxrkVKK7A63zokbahxNKPj3yuv6H
Iiaw62jdSu3IwEH/3SrT2ijo9+Zsn0EfxTtgP2bqDzFZL3MarEaNHyOnns0OoWVlYATmrJf3WWvv
bUe4GopK2nH4GNADePOHSE7usqbzipRDVDD455J+M+b5Rhf1LrLCnRoCA1p1coRd5ubZ+DA3HTOP
fF+qSI+Geof37TbpFbdQ4lNZ0YHqfbA3FclLWrV3q7AHnwuBxNAYjUXNs1TMjyZUnpwONM10nkIt
ep+iHEgn3jQ0FpamQAO1NtYsdhIKQtWSdgVaNBXkqMMPhnEWYFkHvN2o5A9bxT3+QSuzFNtEb1x9
1FBgkjmVMtq1+/c2tfH6YJKYCXZXSlXjDlgbsSvfBxXEDdHzReWu7shlznBQM2QwAyKoZu4FQj+0
NvL4oNSPtdneK1Z/4P52NKzAn/Fj0HV4jSnQUpH7CcPQWMK8URpuLQF8HA98ATZYNoQn1dpHLbbF
ETswUld5zH9r6OAtKNjG7DQDZNX2DF0HimuhjZu6kr3KqSCpVMUNe3tf53XuqWn0Y9JUJDfxVi5a
OPfawwTnDiaQeGh0JoNhJXm9XRyMaALXNAd3Gspbu4vyW/hLuxRTiag2famu7mD23SBn+C0l7Xud
6AXbZwL7zOtjIqc3umQbft7kp8BMHwut/q22aJuM/NCr+glqFE1TNN01k7pHBmyxOsu1o8UPUtDs
plqB5GGMBzqGdWVaX0Q5lzDkCibM9B85xJhVObfPUmrv86l/hSEYrdqQtPZmim8yeXIHCRCDgeNT
LCvKAgG/MnLbINLeNbN5yqfBY6zPsWsE8Je5Bahl+F4m+AAaCVlaMkxjdEM6w9gWmkqFUE7ppd8D
PBxLEdk6nY2vvpaOeZZ89IP2rLbRs4ryYiXVLSIcWClxl2KtVVnFpujR1yZReZfW4S3MB7HNdeW3
lk5flSQ/qYOCP3v5kaOIkMbprc3iu1mxNzOTP94kU++iXKcQdlepYUGFRFEnjXDcyCA6DSPyZ5O7
v5JuwrF+KDIu42U5vYRjewOJRWb2Fb1gH/RM04ujGYXR6CN0ncz8ox4uTyn2caX4nVBBMperaGft
raUVVtSXfm7XzC+eCiYhKp1vlSKQlNSXKdDnw7CIaisZBmk4PtRdh4BKe6I+hasIDfPSI2vyvDVS
iAKyyiQ/kyFWUUykwDxqs+0ydl07PZ5e06S5WjsxEo/cEIKXDLiQK80M+AcpaXjDDX444pm9lops
0yNbJMEt8Y1ePkUB9dsJ+tshUg9zvugQIu4BlQnF2JThSPYPkhBeANdGr+gnZ3uGqD+V3LnLu2K5
5EwYKbI6Jrd3ZDATZ3ycg/YpShS3ZdjjVRYcTPLv1tYE06gZczaF4huSka8TVEqrehJbISU4Yma3
8lD58M2TTyUsPwHssBJT83uE1Vx/Qtgk09ZszS3Bd9ZukPUPiOotiBMw11BVG5ggD5Za/OomKIgy
gwsx4ijJJmpndZOEhrNuJLwFLCOhGpfsyZKjDotm8Cc9lu77+d0YAT3zjKO3l9LHpswfo5FUXqd7
npvek4AEhxB6ljFQtKB6zKHkKfA1uHSmr04A2GH2yZ2TDCCcU/NDt7X3wVBIw5y2yErvlcR0y1Hz
EnPkpzgPiBw+xdifMocLvlyOO2OwniEsfBSsSZg50O3n6lXVtEMzlNtCpi5kDtJvPTiVrY6CDeG8
1TQvaWYe+wxWl51qpKql0ofFAK2l/2HLw+9N1ehhVDlq7Ly8EdGMF+rwMlXDAUO99ZSaqMG091nr
vSLGbk3GkE6zoH+0IVM2O6PCdcZNXTC+kRzAnsoajnPGGCZs7kuIimTdt8z5cmA4+0YMTEQWihV5
b5iAtC2dYV797si0XqVm8BKH8bs+pShfB78Av1y1DROmTGhH2ggEv5VzqCUH1pgzvNZSZ69GU8pW
dhrvURyT2lvUHtz2Z3PUblVcQwxIEm1V+IEc7DC4JTzZiQzADLpeAihMIBADQNNNw/7QRfbjVJnv
hZz/snQdLFYvJhbzIg7T8SjAGuR+msXvIBOPmi1ld5Iyol2WFuoD8PMYqlDaW82TUgA5y5os7rlN
5s5zk3I454Q19iXMfIKuyuZpItYxoqat0q5hgoklomRsSrUw3baC2oUB376qOET1huFrO2FZMGfM
ijTtNjHRJXXqO5aTfjzpTJ1gMfcl5ItcB3hzipopT4/MGxYaaqEWezuNYOGFDUQzQf+liKfWkPed
yUDabr4UTX4EsIQemHS+0i4ze5oURIvQCxNKvG7Vd5pd31RJ+Fkm1TNWDdgbwgFYIysSmynEDMnR
4JnOWfnImkfvzmi1kmtQnVl7a4SO8ytDgjkBQApSAtGC6kmOoUZmEsSWKNKOqHAjAOKF22NNv8TQ
YK3YJR95h+7ZblEn6FXzNhSDSYkePziBcCbtZQ27/NS3ybMCOGjWXWSNDNyctxwW7MpQ1QMa5eeh
qgFTec7GxCi/59dh3viakjVrVxbCt8B5awV+8gjEFUtFq5IILnDVLYVxnwjnqA0SRGjDS6LxjnEV
frmt+B0H5UsWB5+ibT/ROoh12I8PfT+kW00LoVRC/q37+qBFnUsy8kOiw3UuUZKbsfViBOahRahX
5C91Pv2c1ekOsUi71iuFEm6F3BGRJVaxDEAxgtMNN5mjHxEHInYo0o2EZjIuVGYuaXvIg+wz5UqW
x3a1ngUMSDC/+2rMtjz9ft2l/Qi9jbhYDcl7S+XEZyM5tnb3mo6EPURlfjCItMlt6ZhWxsZKtaPT
MSRUFaQygr2t9uSo2wbB3pD8b1J6LCCJbRHUqNbyrSV1CKQE9QeL0dGpbDcpERSOfbmH1c39xfri
WnTqJAnxHGOEMT6MDBbbGL5S6hyGstg6RQeddtrIic5ISBUgFyGwsXRIlmYv1ZO3kB3nyA5WKWNz
rDie8GenUszAT2MmfpekksJcrd1I12Y3L5D2F8mLbiWSaxbQ0hcRcReW6DWTip4Tn0lk4rk3j+F9
xJWtS82DZdmQIB2DIjOMrm5FftvCeslU56GphrUQ3DTzxeiA1/9oJTnmxZ29GcFj4T3F+WoMU+Au
cw+URWZOHD0OeVG4IrRfRoGLtCp2STKum7J7CYdokyHT22ZZbN/oSrFGH+kzVnSzmT7P0FTTL2Qb
duDcHI1GOtjkjziViaSgN1Z6BFlTQPFchS3Hbi8zb584N8z+duykvd2Pb0HMHzVbcKEc+RGfsaOY
4jurtj5mTns+wKRRMN6Tpt7bRvA8CuVG17DLUOl5bK7lIms3SQC5vQeC12vZU6vioePCNI/WI8AB
pPDgCYznPpEKptPxqQ9qWJb5fRJXh9wAXZKLW8PJ7vo0fxQLvEXA7IZG9UZUU7BSIQEhsz3oNqDg
sBzJLY5cDkoX7PZOScuspSE6HDnuRsmquzDq6bmirZNAlFNU5Q7x8ZOcyWiiKPTwvX1HY8qFdUGB
IG/yZ3k66LVzlHFZRu2GWqDAjiMD2w0DWo/RhiA6tXFLgsTwZjo8fZE2v4M8P/Z644syFJ6qQMZz
OjtflSB+bjM3u5Az3osrvdkoMRWkSjxMbXugVXMUW3mWMhBV3j21izKLZAvnFTtxph0oIUpyMMTJ
4YibLYxe8FlmJhEhppACbv/itz2HN33PIEK3xUYz2scuKDPXDq21vIxyOwmVfwWTibYcKqj0Kgn1
q0lwyLJwBnDHIb9T4yx9AH5mOFnofh9BerQbZjvc4PRVbDKKT3QWbFsoyLtLPxTJ3q7yuwbsR7bN
7XKI61i7dh1joYIMoKj0LOY0iQVjRded5SKND0E/V+QFB82nOXMYwqECF4SCKofstki/D3T5RxZy
XzMm6xUez141+41eyM+One+5dHD7qCckHQtXvRfyASfKxE3lAWdAqfzK4OWUbZqwGvBZYZTFKLHf
TPZA0PDIAasJBsVSdj+CxdoYZALdzZiW18j/wrh4HdRG9vM++RmI8L1A+rVuzHifiegoj8Yj0qQ7
XYeInEHUj0Xy2zDMlYWgwdXT8LaitXGTNL7Pqcb6nNxbIZYYZbNXk+ypmmnx85qx8ozSrBgMz0BL
ifrn2MzAsmrbvCUw4LUed5zQhHGsSSF9ntyx8GgPY3N8UwtbrG0u0TjrhFyjJBM/lmWaJ+IBl7b0
nnP6Zym1r9EMHT1sPClHidbVXwPzLsWiUUk6uKN8DPNY5aiIggGJzLAb92wIepibNBGGUljhIuj3
6Dge9WaCHBl5msKAUXOaGnL29JkJmN4lYwGRaaeBy9+gNKfJlHGk0NEuhNgFFBXq4Qabfk+vIf5C
feMvDX+IshIcKrO5s4OaKZcJhlJM0W03wBmbCvVW7pZzLUd01DjhC0XxPoD6YoKWubaEoLLA4ltu
IyCooB9cS4AU9UUEGRa+vqdjTLWmZceqQpfpK4dnaPYPdq/fYAa/78YqcYHqoPXOL5I1/0AcvhMZ
MrIiRRgPPV1zYPON+RM2cppX1TPzH/k9VRE7d8l+alr8otPjkGVbaTZ+CSTKlW5CKMJ3Y0DjFqPd
soAbU7tFLkNnQHsAK7jVnqswuc2VYjO301ugDU/YJX8IPf9MOA4ip/vFhdd3BuYSeCUZWwvyqtwa
yEDTpz6e902TeUTAwn0ned7qWHpoPsNoy8RmUVECgcMLMCYmS0MSnJJGJciSSRCq/HCVGVHv92MD
yasciSc21lPc/8DMD39l3MI9LdaW9haGLK2rp0ASm1OkGBVqxFWUigTml/U6iwFczwlfxzo9cjnw
CyMgvbG8J8XRL1vnU+a2sFKtxKdtg4E7d9smyR7livTIyAS70Xlpdj7fOlUtVkqPc4iZJ2/Mufew
om8bnQUCgruPCYyYRrF3AK5XptreNNhMN6Hj0ultbeRFPdnYc9Q1W80SycoS5bIPfgyq8gqry491
lJSKKVzFELiZFG8wivZtg9ZxHh562bQfMRi5K0fxXhrZaZI+C7xSUPf/TurwBXzwZfF36ebhdWyb
X2aFx6MGvCDTyUHSy+Ch2xhAUTVW9YDxt5qXjwPU/boWa8HF1jLybVoq8qphMoMTwW0C4WQG09cR
t6Ngg/fYTId+6FNgPRUFevtk6iqehvZNa1TIWjXfxE+L21H+Zlkah1vy04qb7IoD7uIe+RejQHmx
J/zDty+PgqB1THJXWrPdj1gF1V3rRU78ixbm9/f+jcolX7rFbO+P76D4lW0/KdlWfDJHbPeT275H
BI1H62E136eRF70Lj4jvzbW4XOXSrzoLP1JDUauaYRXbOXObo+yNPpTn9GTuohfppLjTUTynt4Qg
PFz5hRe8CeUzu0W8//UsxaEdq9jAR17hmwzySOGOtunGtlY4en//RX931zXlM99oTGVaEaSEREYZ
9HkZlmqJS8jKyGqIOi3cVmMjt8hO5hRe0vdfeSncWD7zXQxkoZWzSoKO2IQPuhfu283w8v8JN/67
E6Zxns8c9203TkIpoFEcGpRj1YtQr6zuv9s5Gv8nmBlwiAZUTrbahMQM8847lW7z+wfz9zVmOMtq
/3NVJyIYpMgutnF+qA4VlgHD6df3H/33DWM4y1f+8dGMbIu8KnkisiQextywGWVRkgogNlwKW8O8
YrV76cmfbX7bKvWmMPgebaCFtLBVwdxJXFmryqVPP9v22hDn+M0ttq2exoXXbX1CDle8hj1WjWvr
q7iPN/aVVXrpu842fJ5CLYgmbCiz9imr/T4DoIN08P3ruFBODOdse6tqjq2mxauW76d9c5zX+Z4I
zn146jDFgvSy0jx5i6HFNXf9S8v2bJubWIOQ82sUW/EKD6H83exaHx7p9Iv57exi3kVyo/bz+x93
6cmdbe8sMsPOSYdsW9nOvlENUG6czBJl/f3HK383CDXOY51VrD9CWXfS/0ojXfBmsFbjZnYRFuzR
IXz/LeqFX2EvPvh/7BhHHwpZ8Du2ajj6aVt6hWNhco5ki3BGgmRKXBDmJL4X2kgeGm1zkTiH1lL9
qQMBNRk9DSb8kKk/5KJ3F0QL5ThqQp2cRoO7BV2qUT5JRfA8oOP712dzVkLA4VCaAhpv0YyH22KT
ElqJzgVMHN9o6UoNNJZV+n+PePKQ/vezGVQkONM8Egk01zd9IGJGmRkumtIQeU3L4AVjPkTkI/ML
gA6HxJIQG0AkgX5pl/vOKX4mpbEvDRrFNJexYMhSwikaWNg4mkKsnH/G5YglUX5n6MZH3YH+hhUB
O7rYpTMzq1KcVFN3oIuU+CggMo4lTENE+Zk61SEAbLam+CiX6S9patYi6KfNbCG60TXsDIUHvfO5
Qs0vq8kJtodnQrfuJ+3ZaJHK5zXkjkC5utMvLaPl3/9YRqFTJ+OoScU20O+N/pdS+tUwXFmjF84L
+6wctmnKfIs2bztbzCvq3lPaO6VeaEyO//0uuFA27LMiOEBHjGbFKbbwu4+aqvmxMV+pr8qlRbT8
+x9PRoWHg+IrLreIx1Alx345EKFlRtE2keYTzCP8wYuNUhmnuRcwgKmVTvXx/e+6WEPO6qEEN003
1ajcQm9RVRz+Jkvjao7RjTkZyDx6zzCZRdQ4aXZD/yhj1Hjlmy8tiPPqCNVNlVh6cMhRPDSlcZTw
5BV6DJ93Ng/RlOwwgb23BkzEZf25tTCqnTO8XQszcKMUJa0+33//t1z4U6ylJ/zzDYx6E85cX7YB
t9GhTDZY82Ab4FwpE8qF1WOdFSPu5ZVtZdjAG6thPb0gyvEQQB7sWwwICAHPvqxrD/XSN50VJM3R
ipJUrWLbrUev9pSNcQz3+Gve4sroCvJW//EeYFhn+7kx4sUisEu26tvoAZ0jTUxdgJr1ct8YvoaX
0G38cHM1ZuPCLrGWX/zHOwqsIKgSlYyBYUM9XyePBnDarvMUj4T7LwhG3y+FSxvCOtvpmS2Yq2e4
rTNtiXzSB+DFYWApmLwNNQ40ef9qGA6QXnYfzeInvpnhta++9PKWn/7HT0wHtSjmQs+23SuzzpfI
XVLcKy97kTfT+v8T8Xfpi842vWzmGvgbv7Gv7hr5p95diUS++PDO9rSpRcwoegwQl5jqbF36sW/4
+gZnlX19JRPiQq0/j4XXzU6WCm3xqo9VpBkvSpt7EG3UaLzyGi48nPNgePzPwckj6OKTLq+VSvut
M+P9x88+KwRKhludGVAIUjZLxIjGrKorJ9SlImOeb30pyGpA2XQLYY9qHb8HPrkqO/kX/UGoEoIM
O2xdX+mjL72Fs90voiZkvE62aYOeNkMRWmPiOanPUNyvHIuXXsPy739shjqO+ryEpro1JS+EImDg
0PD9Fv8vE/gvXZt5tsUTtQhEZPKGtbTaTtn0I9DSFyttGKCX/Utgly0tERFvTeaIW1ngv6WqgER1
BfuidGJGoD22KWqEW0EDK6MFO1vnArVj0Swukppzp+EiL1LiAlASMx0H8ykHDwD81xC021SBeTBH
h0KvVZqg1CSzTD0Fi/prlD2pwYZ9cGzGvsRnDGN+ymrjZ5Lp04ERPMQAuzwxX8bJG+1ZgnqRIdew
H0X6IffqRjPHK5EKl97wWTEyqkaoXZUXWzv5MU0I7x+zDq4xpvjfv4WL6/WsCBUiKtu5YrADAO3l
Xgmksop+tBuHkwoMHBIcqpdrX3bhhD9PsncYWhNtyCxO9nXmYz+Vjeq2brJGRnADPKy5jYuKd/39
T1t281/W13lsfRCNDpxd2tHJOjBwre0fVfo0J6daGa58w4Wfc549Pzm1AeZEFNSo71sNIoZ9QA5w
7WEt++Bvf/9ZlTJMklqL5WiPZT/bEZWM2h11I6t9pW5CN10XPgLj75/VhWVmnFWtqQ3KSit4Vgop
kqaDSRxGnEa7jsd+8/03XHobZ6XKQaOba6Odb6t2uS0B7i9pAmEy70xUt4yOrwWLXhjGGsZZXdGF
wB8TW8Qt3j8lvjD524DRStSqv/rIxC8fblWGKhQcLW37bVeifo2L+7rHgyeKSj8aVJfpom/gzPf9
T79QQ/+7tv5RQ4faDlW95OFmfX4TjpObq/GVFLxLH322e8uxDYJiiZIacM835K0DW+r7P/q/fLu/
Lb+zJqKIkET3DR8tNsnd+FDs8BOKuEWzXaNbdWc9IP7c6ZvKc7jMT9vkkG8qX/lpf+Ds6tcfzu5a
j/v3kTDq0v99BIUGXniNzh+SJcc8elKkp3k8lvPvQjq2li+pP77/wRce5f8Jlp90XQlyGYirxGRa
Djx7aq4kLl66W+pnW7kyVb2xO36C7mub1h2fQ8R98bHe2QfEUcmVV3ahHOlnm9iI21bTBLeONKXN
wEuxA1BN82tx8BdqhH62g1P8ogdZRm1M8uKpsIMtOKCvQDkfx/ju397B8m7+2Cmj3KnoyQmHlbPH
gsGgOn/+2wef1QRHTivb1opsO0QPcrQv9CuzxUuLRv3ffzAmyvAllq3dkwAb30r5tRVz6V2ebWxD
2MTTzrxLUVePvV69dEr2aS96h0qB666WJyuwflnteKy14aeT60+qoznrFllAtrhGYEX38v2ju7h4
zwoByAXuGzodrf2s+82u9yUPODneqZucVtb5deVrLiyv8wR65FJlLs90msPGesXzAfDW1eO18iDc
ca2uGjd4sExv/Miv9M7KhfP1PDJ+wKQkESnNSIJezp/XrQvlx14TNIzChCx3vA3c73/bhVVyHhqf
BfZkoLDJtrVYyKc4xY+77z/50kNb/v2PDWNXstbJIYprI7J3ptw/yRCVoSzB47Sra9fJC0f3eaJ7
2ivwY/sOp7lT71kbsL9d6MX+gP3HSrg22ECEuHuVnORr37gsrb+cPdpZHaDfnSSpAwUMlyiHamrX
pPc9tTT9CgrSFPnZHFfPaVEeotL5N6hIOysRQq0jhHVARUOkryIYkkR8raL4699e1FmhsKMgF1PH
fbnIUZqnn2NXc+vcaeXz959/oV5oZ/Wiwv4QL36zwN2qW2nIhIEc4Q9GV46WS0XgPG4X25+iEiGA
jSPjTR3SN+XdTdm1x4GIGxx+lcd6tny0smD6mMxljnSX4ghy7esv7NX/mpQ/1nmkkMIdz6Af0S6/
0dbzljsQIbKK+18ffD1F9sJOPU/idbBFrnHCIW31ZGAwDKV9z10PT6G14zkn3Ov6YNX47b8NUc6z
eTFNsxtTNpKtgmBcSt0iuh2Le9Jyr9SdCxtXPasOworiom9ZFMpM0o/4NUNPyvUHu/qJJ8b6nxbe
f3jVH29GQlkG85aFYSl3qnzIzQe9utKRmcvi/UsZUM/KAF4i8aD2tGQDNNTdbNqBl5vlczcRkgcW
zSDwvjKnZwxVY6+T8DR06tthYkwU4s+GGXnKVbbVRriTNvboATkOQfeOiQluwQSLcwHxcIBZFwoG
erUxsF0QyMnCb4h766UecYy5zcMRvY3jVVWL22G8nUNxDOXRt5t+W/bSa6gif7cT7GSx6MT1VqJW
DXn6hX7upcKv1zVbQhDo+TG9WCuRjBbY5AKisb7S3Muw4saSqHqLUtqqgmCb0txVGvmPpYbeOXub
GvnKFrq0ss/KW2krjqXIvKeZhHlIVIca4d/3S+DSSaqeFTfMYyEyq6DH4z1aW7/YRJvqMN0Jt979
1yIc//F7zopcE8p2KquQsu3K5YjDIXOTPwt86fpVsArd7L541q4Brv+l8f5t8Z21PXaqi7mOTSbr
ND3FOtwn3arfzKtorf4PZ2e2HLeSZNtfaat3VGMITNe66iETOTCTyZkUpRcYJVKY5xlffxfYdW9T
KILZdurhWEkUMQYiPNx974W77ZqGKbbgCKeMbNNuh71+7sQLM/mcDlyHrSg64dIsosiONv7CBHut
B7+/foRLB59VkVUv6MIKYTge9U+R/rNEYu6eWyPe15pPntj7hvzDVIC9DF1wmkXiHMkQkegam0en
oynWVPAZGlAhmska9R0ihi37oZWAWIaiBKPsY41dXekf8bBzLNxIFexVAvUouuS2JTGg09qSefom
qPP7UDLhOo2HeIxvWrxum/qiYl/69eNZ+Eje2yM+3EEotCTEAC7ej0ZGK3GA3P7hrx15eiEfjqzU
rloU0ybWtzCIsTKEFWCqdl8ffGGef8/tfTg4NkmajLs720sjXCelvNbKn9jRhMZPfThzimnJ+Ozd
zqaPOMMkbfDQZfA+1wOe7728H3Cg6wE3/bWbmE0ifSOqwRhqIgxr3Pk6rbnGVZreBJVLz+ePr8+x
NFO9V0w+PKnQVQQ25npEvzmtl5grZdC8NLHzq0Z26tg0X61mKPZ5UUId7XN6h9W2OLVVjvVCaGA9
Z+N8+/W1TJ/cZ090Nr/0XRYZQ0e9Ofc0mjH89AQ/4dQKTDOFjcprRFCkl2c2O+9x2idnk2dJlDQz
oUSHrDL+hXWb4lP7nL56WOXWG/G79HbxjVgj1P6Gv+dLdDkFVpOZPdsKlCAo264K+hg3WBI4oETP
jKj3mOqzS5rNRTSV6paOSmqf1pa2t/zhO0rcjUCv4EqYOZHnpnEj6n5QkLvDyvJqcghtI30d1t6l
F9eMEWUX4jtEXzwgilwLHMMOsLjE15EAFWsDOnlZQ/c9hg6INhwJ796myBHjI5X/+h0uTKdzHnED
T9QwPTPCA3fvNzcywkazOTMXLXzU8ix4y3zUEC3mb3vUjD0GapJTmxLeJgE92dmZcyxd/2xWQiKE
6CmYKu6df4UF6FZqkmtcof/i45mm2Q9fW435dlt6U7HYlQ82CgFBE2GZKHdfP/2F2VqezUmuVHT6
YGUZPbDSxpS+y2Z4JjBfIMaLeX8iouoSFC7bNR+r4xWWoAhPyuRnIdPXTg/+NWCoFi+PzpEiYhA7
uVVjOnxIjOEVSciW2+G96Sm3ndscynE4QslAARG13+I4PgvD/nxKFuZswrRkPyXvQ6Cg/LKfm6up
29iGNrtqnJxgKHJkJ3Koip9Lw34+HsU7H/vDyzQKYWUwUbJ9V/7yh8sBVoqKiyElllVrSmcmxc9f
qTBnk6I7GGRd9XCan69tXOPhnP2VsYIc4s+hKFzLqNFTEf6Kt1x/Vs4lYMR7WeGzaWz2GkpXk+s4
TREN499b+u5WBRpYCvW26kjG6ZWGRwdd/jJ5JUDZt7j0YvxVG+0O7pZ8MWLjt3IN2XPycNq50297
Oep0sTXmSGjZ/ki0xqavrbzxuxpXsWytjvqNVJvXLIwoBEVarhXDe7NU7akpISnr+nNg63ejWdwV
RvhT6ju8ABvgAY3nPTZk0jeqNT7KffrbKtWOlH61bVBoIPcVF7YPrI2NymMktfQMhvYLXJmLOpeQ
qbHnMmtAFqLDzMS+99juASgV4Kj1uyJsM0ePbUe1AstBVXhtK4q6klrMMbmRK3hUF8Q/3wROAxvD
TqxtG8UXKH3Ql+D3viu0ybShFRgCW/03K3MpqWqWWEHXzpympn++KvpqDdfjuQVI4nr+wa6AlIb+
vaSi9/CwfzW67/1YnwKphwMzvqZd8egX2DKpeBiCFX7xh/ixT6j3S3Em0ywfXPTe0DgY3uCP3tDu
h0WeHuLYHyZK41jJtB1vsltJyx6GiiIHVePGVPaJpWzk2iNBLV+3UgfuOwVgVwYpTAL1kFgADdWO
eFb0D2YCvgGZ2/e+UxSc0bsSSpx117i4SnpDPD1xKtB5QEtgkh27gMqkXGKSYGrsJEHnpHhkVeMh
UVs8VUcT0BUspVqQPows7IiGAD5QfePb3cmIx9veqG9C3fgGnQd+ioLtKGZQLprYTi/vwrr5qRva
rUjr31LhUixXmh90vCGqdJWbSnI36qCqOw0ZwzYvgi3YErT7cnvCy/9UK6W0qqiJT7vVtVxOlheN
91gLlB2lmb7oZbBF03/TpMatgCxLWKM5vgfqL4VnHUJLzBVcuMMG/5yiJpciQR1ACSOp/XVUMjHG
9L3BAdynGe64RIF3TQA2POkivGuUO9s19TUcqV0eptiKZr8oVPIpIXoEGMRPijx06PDWyHiFR10v
XvXAegEe6q/zsnrTs1wBmZgzKTY+0vAEE0cL/0EegLQmKMJkNPQOTV0ftBDLixzsZhEUz0qLaUhv
/cb36EoqIko2nX9XKumV2SnmykRvA/zuBq7VXcz3v5bxIkN5lR1ay9h1AGkR3OEiNLn9SghfHF/U
8WpQsZ21J8sqfHGx8jxqcncYYhpuu9BwbGx0nNJLn/HfStZaEzynlR85Y2WmdECUTlemB1Mi8xpY
l7YV7Bqlh21poLWNunWpjKfMre6DVkw9vohrx3oX4qOf2iONvaJ+jav0vvAqGlJ8/WHsi/1og/Yb
RfQA0oRuiTH+JpXZd93tn5omole+xMmG/hJ846y7lCGZezS490n8gHHhng/mWS/L/eiP383WmkYk
XWdqeuNH5luP9n5VKOZOU5BZTTOK4sXrvsGgO5bGN/iO436U7WOYe69oRa8GwALrtOuvok7CTtSe
LNhHdKvdvTHWx0CHUIUVdbAuS/VOtChYOysn92LjV1L2qJMaTO5zpaw2kjVe9r7mMOUdhddcZHn6
OAzVtlPfUbv4bPn5deum39vchIXjv2oCCxlFC3+nNf/H1buDbaJ2VbHs9jJHNbobo6q/1zgyU7kG
YKPWV42Mzy1wajeM6WiOKiTkNW5KJgJPF4d7h43sk1eMp7AmYYgrJCg1TGAQNG9yzPdXQ5O+0pv1
u7bhh8Irkh3VRs2C1QA4l3ByoCrHJ4SiygofVaBU0fDNblyM3wus3FVfq1fB9BIL15s8AZ/UCqdd
DBRQnoHLAE3eHkt1AD3c45fRxLsgbCLI5DylSkov8xGfXn0AKWdj5etvWhlmstU6ZKPoiBaXehXd
mF3ypqvVCytNz9gVl65hXCa4R9lZcJAr5Q3L0As5H2hnxla2hO1sSe2D12NKWwb2RdwML77BTp8F
cDvY46mA2riBtgC3Ko92iYLNnlLCoGKq+akT0/qliwwWNocXQX5g4qCFeBeO+CjL+S9FLe8R2+8b
TzsEkd+B+WtYLDBLS8WWdAMGBkm+8Uc0kwp+E9hypU7FyC9hE7RttGqhqjh9mn6XNfmYT9QT7Ge9
daenz9EQUcx2y1ONZe+ZdOvnwQuEkT9jDKhdSqnS1rQvgXan+X3UnImjl7Lvc4WS1OhS7U5H1q4L
+UJ+ig72plCc9nfwKi6Te/tMkLQgAxFzoVJfKa5kD0VGzot5oxjX3p4lb03w66/bl/E3ye/VtAc8
t8eZoq9/j53EXL1kDlkdSi2iFlwaHwc925WV+uJ7zbMnlanTZhbriP7S0uL1dRS48CDFXNLU6KFa
KVUOLuq2vhSbcS8u1GvpVl9HW+i+ZzIZn48DYc92VXXiAtxibYDtpn1DCvCAGPzMEFuI+e3plB+C
8LQYXV8CC7knKjjZqblz4U3ZrrxWAunMvnzxGc22VWqpyZBVMP1NWEIv8m1wC98CLBTSnCdEyVfa
2SbfpQc1C50BQ5i5LVS2FGvvKnvpL5U9rcu/xoO5k51wk57O9UlOT/6zcTb7MjUZVydYM4inoq3q
5Y9j41+FNLp9PaoWdkb2bNNSmVBSAyoOe1yCT73Xr7MQP0lMnAcISOG5ncaCTFHMdUZ2LePCVtfT
0+rQm5Eyuei20k6gy/r6PhYG11xipPQKiE1TZtMLu3OV9v3RyOQnU2XNj9Uzo2vpHNMz/DCAqRja
oqhICZAr3qZxTRnE+hHZ1purSK9f38bSAJ7LgWi9H+uyLLO93RnlSgL1sOpwWHDalloQLoWOQWy5
FpmCjH+CWhZi78r1badRFPr6Ej7P7QFL+PMuBVY+uZAZbw2Lv+rdaiyPeKPbrDlsGjaKd+aNLXxA
c8WNbqLVlk1q1kr1nNcvWngmXfguqPnkg5kLbeIkye1SUaM96q3vdMDG6ypln5YYl72uQhQXJLFp
UAG/SCtIlNW34GOJYBSoxnQkbCbauymAqRjm90jDd0PyiqM+ePcSsjtVLu9TpXjJcfMGNSNWUSGI
jLLoasCWx0MgK/CwWlktFuQe/ip9/mzB2RtG45CWBTYWun9S0uAySco7OcTAZ8iJM4W+kTP3IihD
OASCy5Rwb0sv4wrvlEqz9qBNtrlu4n5pxoeGfPmqrORLe1BuwBh+qwL5EibqfgT1ExsQMlwtP5lx
dijJo8duD7+tBscHQNPWnsqsOeSpvtUsXBTrMttGajYBArsj1lPmZtC7U68qD6mk3rTWZOirvQyi
+KHn2a0Muio3XpNYc74eaQtzz7xNvtSaFvBhFO1hfDhGJj02bhfu2qp+csvoF8rmc0N6YagZsw/X
NUSs2yGlEQxr7yoJSfvY33x9Dwuz87xlXlY9zzVyGsElDzQDLjoNFjSe9evroy9d+OxbJPONx0dI
X5EUb3Py/Tq54a+PvPTspzN+mMvgPISBlKnx3q53g39vF9GxASyRUp0Mwr+m+xXWbI0M8LFtQo1Z
PxdPYXLrw/gWZ3PMi1PlbGFMrKRO8HJFqITWRdtOlVtgkdDxdsl2+HlO7rsQ5lmzBdIiN2+hOYZT
cuHtq120m9Yt9EK7r9/DQlVHzIVjWE5Hwm64Cyxl+19g57ahY12UdPKspVvyNftzqpelNdic1Szs
MZHqodbSfdIM9TYJcFlo4Ib1+XfJZE8dpnC/i5vBoj8/w6flzHKyMNDmwrWGTJxbDMRJZod9vRZO
sFlfx4C3dCyruwIjtTnzJJfONC3bH4d0D4FBSMhDwwbz1kr7UfTNtWdHv/NEPraeh71b+NMLQuil
5A0z/wo0ykMVJ49GIT/VpXxTlx6WNLC7z1zQNEQ+WYjm+jZJZOwUFVpYyH79KFXQG5l7Eqru7yj7
YNRn5ZODi3aDV813rJa2X592Yc6Yq9xsYM8oc6tsL8g9tU0DbP7MDS18CnNdG7v9IKO8l+2LUD+E
2fcYGGbO7jtxEHivaTveapzy67tYmldngbyi4ZJENzvtM3H5mqspzXIkFgSg66+PvxDLGfOpKSpt
NdQx9FY95cbv8Z/WhrswtpGQWM7Xp1AWIqn31qAPA3IwwUW1EVMHXaEr0MWOt2HrSw96tCbr8UB+
apXuWPL35+bb9+arT0bcXKMColokwsYNROxwe6bBhPsDYvOi4YmAzf3G3IxrhSzyqn8kiMgcXFid
8SY9qav8hOXYmXe3MALn4pXGo674bipg5vDisk1cnavjvGs6PrnBuWpFxYKM5A6a/LasdgFsRE8x
cGumxziux30adrgclZhMUj2S/HvICFBfsGAfJSfvUYe0uH2GWE5lpFxRwKdrTHY3WK55m7aSvykq
qo5Kbe9iqgtOYuPqEY54AHcU0lZdBl8SC2taPLwVEKC1ZKGv1AYsiCWs8UNwdPA99Jbqc6DuQvBm
jcBn3B3zdT7EDvbhBxnOVj8UxwKHYSkLvpm4ytqROOYaROJY2bXw0HyQPZLkgh7AMj7DtujMWFwY
7/o0aX4Yi5ipGaAHJk/I3ZBdjbjy0hpo3bCNUHYWHqnb8sXYluvzfcNLy/P7K/xwxkBgJu720qQb
GDbsxq/HlevUB4SwzoR6OzfrLw22WYhUe7S6iJxJdqLJrpWtsSbFC/qGbfmDsoF7T3L34lyWbOkp
Thfx4Z46N6dfMOopClfKN73FAq9p3eOQatt+6M5MGwvL2FwC1CX02/Q5vRWl9hqJbw3uUkq6a8Fe
mMmZZrSl25hNfi2OXrAY8JwAn9HJ7dqOlXWt6+Rnz4X2C0uFPovNVDsIcjnE7EBu8US26ysEz9kq
qLQLYHh7xSr6tTqMd7oZttszI3xhttVngZrShxYY7CjbP/mXLKy0Lk4Cds0J8XpbycqqXeNTyiYI
UuwqXZ8LbxaG31zgMw6WrZsGbbAdWPFwJAnYnRnZS0eehWspAkCINzGOFOVB2K8GE/mZJ7Xw+ueK
HkU2DKGR0t7X226jTr0z6AdCxzt1W6BJ70pGyTk3ZS/NA3Nlj0DFiNkPvYjtlna3dfFG4aunBXES
THY/i3Pnebf7+WRpmEt84sTWizgmvJVCXrmq3qU11ZcsU09YIDtVI05WHj4EPW722BKvM02IVdMp
mzC26KoJJqzCfgJtVNqzpFVHW6ewIFUnF5xGrAicixvt6Ia4Cao0y3jA5vpqN2rU5Kwg+gYre+e7
0LQUkhqrWE4PnjJsTaHdjt7UtFMPVLIGKHghm8/ecrFV7HaiNSlBVBkFBt29jtp0a3jJ96I3TyNs
1oiKShQFV03YvVYKFtiuEM/Ast+SLPtd6MNFVFOCSAzQJFgXlDm4Imu463LvQpnAlTA/C7gSqrUa
Kr9YB51KyYklcPBtcEn48Qb47qsyWeokeYMUeUOz9XFUZJxd2yujE3eVm+zSybGv0a2HOu7fWs08
+naEw3bCXxYDcHbjarIG9itJODaAulwZm1XmQ1X/eqS+6xc+e6ez+bZNTLziPGYM4RMzNcUJmuOD
HOk3UZB9syZIERAMQvb+tyKNYj1oCZb5ym3um3sDvNqgScO6mAyF7FDaWMgwOnl0SLnsMjmxNoXZ
hU4tw0xo424bYspWWeVFHeMk2+ZQae24uhQZaMkgfCwS9TlTaYH++s4WJnkxC2+H3JPoeRxR8VcW
FWm02Fpr3Hqd+who9mj1an9mNdGWPvbZXN+3OGt6qRTvVbySC3KjodrfR0l67eE+rxbFnsZIvOou
sxRUDNihwaKma+8iw15lbj3C+JKAHlpgO0+GZULBGg+GWl6F/rj1ekAeWCgofXI0IWPpMA9S1dsx
emA7JQc/bvethO1wR9CRVztUX05kizN3tnRjsyUG3kMcqzlWNl0bUxI1G2BA2lugjhdT1/3Xr2np
HLM1Rc3qNoePx5Z5dLdpSb0ul3+aeX5oke98fYqFjc5cOhZnvoxXNf2vknBXinjVQVbBxflrB5+t
IYVsBZqiM/fCYrL3igLVwFCIX+20z86kcZeufxZYqlGuNXHFKWq6SyJXbPA/NTv9L2mEacr5M+Bq
5cIdxaTtpgPCSSOMyYwzj0YsrK9zZRiWyq5PJ222rw2w4fatLE4kXtcUmMkOA5cdCjgCJSTY5G40
4Gli0yDHWJRG/qFOL9TxsQfZ5knE0WCEANOagB5qM95mynWUPYr2MaY1Vkj6Pml7OAwASQW5W6y1
A2sbjE9+C9ECk9FxCA9dgv+lFqyr7KLvcoA4YHPifIdZvVPYZ7ej04fxyWQ6F6aFBSTaQqN+CFh8
XT+k22TXbKOb/HA+6F+Y1uY6tK5CCTm6CDWE21c0tfg3uRJvhSGzsxD1U18D2vh6ZC/lzbTZvCZB
bUpzmbthtamD1X8Xe4M1jn/2rbae/ErPbWcX7OvEXJ+WDm7XSTZoDe+3d1VesoekDOLAhUFeLrOt
J326oQqQP41PwSUKs5fgAR05V/AXtx1zAZsVqIVFP1q2D7LgpHr6D/qhsQ4vT5qJkfnXD3TpLucy
tcpvPd3q+R4EVPJUTU+VUt7runqj0ToJI8Wfqg79ycjtBM5e9FQ1E0RA3aRjsckyaVMZww3r7X4S
WgMGkUHiVXiFG3iZx547CR/AYWtl9hp64lup+eGZdWDhO57L3ozAzws/p2JG8/TGhVAydOPd189k
Yfqfa9wIP8oWN/yMZ00nTidnq0ylx4pVUkpp9/n6JAsT6Fzo5ipq1fY9128J6NKYQifeiwkp4+uj
L4Xfc41bgaefL4Ikfq+8kpDYSHfmpsfFMNmma+X712dZegfT33/YF+fjmDSVQn9tqG1KbJTwjz4z
TS/MKOosUErlwIAKx2ee1Tb+OTVwrQhqZl5de5G7q6DG/rU7UP+8g7Y1hqzgDeMGTZQOrGgCX3x9
6KVbmAUqCT1/GZC9qaQrtrX8WmdPSRGSMjrY3cPXp1gaQ7M4xW7dwJT5tvaauDTcvdI9ptbT14de
+Abmkq5wtGobPyPy95INQyXYlVL36gf016gFfYxfn+Q9f/fJ2vSeQv0wgOKm18cBn9i9KOk8b8V6
7P1919FUbJsXXVbEK519VVKljjq4h768To6BjW5SPyiZyDYW1BQ37xy5dwUQsgIL9VjDPH2CV0jB
zqA7J0tDbG0lhfYu+ccoS69trWG12ZxGYyAfL8HE9kP/5Kf1daWpu1h4hGOgHNNIQq+X5kBV5csK
9AikD111MCbfmb1+KopuL3X9tu0qsCpmPHn1I48SidPb0R1UmEu7Zx9GX+LEmm5WACUuaki6bVcU
Drv7c1ulhREw169lyugWMMwZv4GNNwx253jb68k5Yd/SKJj+/sP7KfURVpqgTQSE7lqCIVA2TwVp
tqTwzsTBS2eYbuzDGXq8X3vPDHC6HY8eHviQARDM72Iz3X09xpY2k3OlmdJLbtAlfbZ3LYzA9L57
bBqGsSxl2zov6Xo0XxKjeRkb7zITcNX19BGU3ZWp1fvCLH4Vpb6WDeH4Wvo7knlx7QjQtwseWq8D
BFndiI59toJrrlyNR6OhCZ0afIMfUUcKIDeyg1n+HmsZfof99vUtLb302eQIZUtm7EFmL7BqndrU
HT048zqWDj2bDz1qdGZdEw1UWgURXdtYZQfrWz3zwYvpOJ998LNJ0fCsPsb+f8KVVbtWlFe5ojtR
6R8sueVb7Y6S7DsitVcV1CZEpXC3+nULCIfN57AKU7rjjVZ+tuAFXvlKse5cfes2EOl1hr0OpqcO
3SetwNHKVos7ICUaQn8Y6OYYPlVTvM3HiDNi6P5yNQP0Y7drfRI23ghVKz6ZIOTpEb0OPTJHYd2u
SpXGcxlowNcvbmlVfq/Rfhjt0ij5chYWlN/3zWaqK7Px2I8HDfPo89G48m7S8clTnivn1L5NEz3p
GPJtSu+xTgaqMINsJdPtuRrk8gi257mi+94FlrAaMzy6MqgssdsBWKnjX22C4bha2hctQPER1jqc
twq+vLoddUTnmjcAOnMTyOLR90hqNrQZU/8wYWJgRvuztiRyBN6TYtLvnJeFDGIXr/86oglTCf11
HZeFE3fSb72zXgAsk2KT5Qs1VVkcveFK64D4lgmYr1Ev8baCerdKSv9B6rU7QtVveEjfw387iWg4
JkV1qVbedy/L7y07PGo6sqpY0W8gU9Bkg1EBchz/SgzWNykFqqaMkOZvhO+MV9qIx3Qrhp+hVm1E
Ou7YdG7gH5WroBHbOAf+YzY7w9fwVs7C46hn2yBub+CWMdnb7iE3qNzk9PxrPkqAdxyTt+vido0R
M0/SfLTJFURx8KZ09q+MTiOrENeKqbUru+cGeh9ZfSndgQddA99xKApfZgYFIgmJPSzRWE4OTda8
dWbJU9PeBIZF8jAc897YuVSaGgGbQq6SX9CR761aOYV9fp0BxZWb6EIMdI3lXvFc1xBHauMpVHKm
pvoKJzEFY21yPYGLckDHptL0jobvHhQfjKXhdU4Xj9u2bzaj1dekUf9io548S0kopdJKLCTZPqkY
jUYJFjML2xFicwJYGvLd11/Yu8/CZ0N/isY+fGGmKXRV9qhApAJ8G2IW+YaNwo7NzRq00HYo+7WI
B8dM8KKrR8csgs0gXkJj2ycXZnhUsJvwImxjKqZVtsrRLchzUSWOXLffvr7EpS3sv6kkY6BezZjR
luRMdauAhOPJfdB2ylpdiW+6dwjOnem97vLZ05itrrVISZaVgh1k0yabSPjHePKQpEP5SbGiY1fG
D1FLXF1Fj0ZAMiM2jHYF/wuHh0G7GBQGSapl8aqp7I3VSNchnVoryi24D8nyL6R1ALti31s1LrD3
RslkJuJiI8GHkmhRJJrToFT74h7wxzFXIG4orbuh3PR97O2rDgkM5pz1xlQFpL/w0Bb9VUx2OzD6
G90uHi2ZhLYuix8lXK2g0/xNEZh8PxI5ejiYHHogeep63iqwyPP6lbwSYXUhN/pWshET2paAG999
S8FkCR0CkaTnw2pI/Zt4cH/LlfzsVcU17cjXfYWuy5aGx7RP+OfWY2eoDo/rXpGAjtv2CeXaqqt1
EuBleJ+65r7kX60BcLyWFsqNIfvR6YiFdEu/kPr6NtL8bh32/ZWmInLwtfZNMtpD3Za4tXd0VA5p
coIfhX1TqN/2DU15dcqUW1m1uUacA5ihb4gkwy1qn3pNs9xPWQS7IB+uLdd9YF59yl08YLsiay97
yDkrKZYe3b4cLxQkObVaHdRaujCGMlqNLS3Qtrq3EpLMWu/YHvDn2thauQ+nE1ZCV+IbqD6ohSCR
P8BlLe+BD/x2h+YKo99N1RSHzjCDTWiW4wa0xptbh6pTa0259iXgRpGbrkIFeldi12CVpCcIKW9x
pTpNXzttRNDY5ZG9EmnHMtLnV6EyymfytAvlxrnGoGstYqwQ65vwor+MDvV+qmTRKnnm8J9vb7W5
tKC0GyPSQzahZeX+LmIAZnLrnjn253GvNpcR2L3ekWwZsj2Jslr/EYz+Xvd+x1V7Juxd0EWwX/pz
IhRdRD8v6zvERb6LqK5OsONORok+y8x/0pL0FifSFavYPlWbe0VWNj2yziCPwTLV28oUTluNZwLW
z29WyLM8QaXoNrA8dtmtcee3V42iU4JTV53yeGZKXQgr57JqkZSY+01T6lT7xUBwY333dnzvOyRl
j+d6hxZiY3kWG9umJAeal4NOsW1yYvi7pT+NPjoTG34+2MRciQMlux30mAFRAqQEmn5p6cXdmcfz
+bG1uTRcUlvZHWQeT7UJHwDqbdTuwXIqZ3AmXutKzkDxrs+1Nn7+UWpzKYktD+CrRvgJYuftNdQR
rGyT0/qZgb10+PlYoqzRjDpv4f3wx3qvc/jwcO7wi9/NbHPlC29sWSdoNdpi4L6Otz3V6579yopc
oOMBhV5lWzrArc3XL+fzUaXNMTaiNULdN0jytmO5UlLfkQxrlWGY+NcOP9twNey3Ek1Vyf5nsqOL
YxzvPMs9M2aXrn2Wf6oyLfRqn6216t7YymNb39nVGRPphUPPlSO9Iqfx0JKD9aXIicv21srFnSLX
268fy3uC5N8jI20uHAlG/CHzyCO5rxHpxyFWWX0crzwvuax6aRPK1DBK9DD29LelOfwcAnyUQrJE
SXHbYlmKEs9udp6grF7hvPf1ZU3R8GdXNZu0S4/dFARPBh9qBLWztjgr4Xjitmxcmam7HF+3sjrT
DrQwK8w1J5JE7N2bBIcmUZoRHMvmzHzz+XSvzaUkreaFwlIonEhjdF0AV1xNSu8kkPeaKydnIv2F
eWCuIxnMqmkLdSR/PgDP0SvzdvTzR71DMq9E31K1RVaZHUQZP379at7zRZ+9m9nEkGW9X4iYXJh+
j3p6I/erCbLQrlFtFxf9yb+N12d9PpdGv/rn4m0UZqxHkzyrWzcb9yA/RjROfU+P/Pd56m4LHAB2
XXbmM168tdkkkfSJXMYlqMzJs1vOtwAypHGFhHIttuVOy7Z+tMLK9Mzplm5uNmsoltsDp0YegOp9
FYY5qm9lp2b9mWH9Xp/75EXNW+tF5nuRNbUGGvIt5vprPTSPo+luKjW6AiF+a2vmqqV/AYZwpjTr
qLsPwwe3eva660Gq13LQbjOr2WtjsYtKFMVjuAWDPLX87X311vd+l7hYZFLutG5CO5tBLINGKtDP
TE0LRi7avGF/bAs9BWo6rdbT/rDY9UdeiHfQKITsul2wmdStabySnWTLBGnejOHm6zG+MCPMm/ZR
RMuWpxGDeHUE8Ri++nBu17vwuZrTXPFxX46ODCsAWpTHMtwosvVUSfQkI6mnC57NUbOSvT5ZC6g+
Z6bSpRNOo+/DCbmRMCPlwd4guTVlzNywhzezXWjdGhRL4odBO7NSLezntXnnPW1QRh4FUyh/Hb1M
IQ9UgHGl/Ri21AuO1JTOFasWPpx5I343aDHWjGx3AorfvrqOB/iyeX9mQl2YtefePLlJ2jAJMIXp
U2utYzVRkAmtgmRrG+6Z7PK0jH32Zc7mGR8hsDFW1KsqLAX8e2yVsDK7K8CX9c05otfSQ5rNLm0t
23ISulQO2xclvcglGnbPfB4L6Vtt7sijqLFetRJNVR1AC6LcUx3WtTM21s6Px32R2AfJ0i+rUEMy
eR0p0nNpxvfvn+Z//ur/j/eW3fz3U6r++V/8+VeWDyVeTfXsj/+8zt/S+7p8e6tPL/l/Tb/6///p
n7/4z1Pwq8wqvBnm/+qPX+L4/zq/81K//PGHTVoH9XDbvJXD3VvVxPX7CbjS6V/+b3/4H2/vR3kY
8rd//O1X1qRwsu/evCBL//avH128/uNvbDE/zFLT8f/1w6uXhN/bYcOQvvzbL7y9VPU//ibpxt+F
YdnCwr9H1U1remXd2/uPDOXvqBpNIcuqbOqKPXVWp1lZ+//4m/V3HcsDxeZnsopXvuAKqqyZfqT8
XcFbdPqfZil4L/Gx/b9b/+Ml/c9L+4+0SW4yvDOq6V7eg57/GfO6IRsmBkKKqqs2rVfknv6cj0LI
04VpN3CK5aI+YWsaroWeqgc7G7pTm7TRtq7z+LI0cJWpokzk67Ko6mMTB0kCrcgvjuzXh007KuKx
HMC3Z4j3LlOy3sDH28lfpnMT9tR93d4La6gOIfYrTuNLYhPlhXlbek16VflWcANHMn5UIy0hDxWN
2muOoZ2j57V946m45TTDgHFSIFz1vou9EALyZMhEtraPrsumqsqVp7XeXVD1Be4/evREOaem3ZKC
aSFrypU9DsLBDS+6lRI9ukqxrTjwemCr960UkgwqSByRnLixPa+9sQ0bloowu+t8TIEZWnHe6VPT
rMAmJVKqdF2NnnyPdZC775KoulLd0HuuZJLZdO8GOKeMfU7/R++/VpYeXuelXWxFZCVXhWq0P83K
9J+FC1BAkU23m9xq/i9739EluY1u+YuoIQgSZhuG4dJEmsqsrA1PlgMNCAIEHfjr54Zed4/03syb
07tZzEKtc9RSZlQEA/i+a8kX0o39NWEJHLbrBGn4EvPPPh0VdgygEm5IcJ+33aJOgnXdxs+ZuqJx
pz56SP/zrgzqMekaqEtdRFCV7Wh2JTVp7wo0nxxCjc6v4Ez2DaENYRcJVwNRFnFxQQiC/PBS9Q+y
wwIL5WeyXlLm5Vkt3OeiLqc7ggiVb5Ex/FI3gT0jRsjv8cOWN97AdqJNgcYfsJjPFsrqAVK1GQkX
/dh9WQ0ZT7i09bvjAlxKgbQcMRkYI4BaHNlM1AfiYsb7mZdd2Kh0zXYrtfp5mG5ooB/lDw0D1B4Q
hE83nDmWwxHc7lejxyMrZ3/O/BoODJXUz2bk8WM1dfIhRJ07tCMspAhb5zsXPOEbz4caMjYn0VYf
dDSdpKijK3ik6gcSKeVO9a1G3RHVS7EZq4j/UEXoN70Laq/8jJ5Nu8bJse0sOhg7CKunFoOioet0
DQVUgbtZoaB8A4dVvJW0S8AYNenD0MZsn2YLku6IDPW9bF0A8ktahOz6RpanYmz4VYiRHvBQlK9l
y7FWrTFs2nM6hW/9sIL38a735WGQmTwmbeKS04IQPaS9dCPdpmNEt8kkW8S4IydmU2ciwBvf93lm
mT6JJZLPTSqGhzhAa7uwCUFwcRatzyFesi/ZGjdvULI0D+u0AGoZYiN3sS6zF82b6VNHI93BNpTs
6rqip9bT4TTSRj7WCIDYKmbsETlhxWMxcLKliGo6IWQLbbcFKd+XwIYtnmWXNzY1+YJH7dzLYrgE
oFU7btt0bypAmFmVQY6YROI4GQKTqUuW5bGNU4IO2yh6cfGQXDTv7HmcuhU9OtX43aowHYvWEpDA
tlWg45Iqp6l0Z2WqJl/m0u8zPjdnBEPxd8TPtxvT1Ws+Ej+EjagNdOo+QwUko6i/szhvr1M7Zwgc
wiN7tDWdPhabFJ+rqgeIi4mA2sNgOizXcbqr0Vh5XIsa9tS4KQmCcQZe/Vbgdq6xj9Sp5Qma4ZaV
hF1Xj/5sVuZ/t3EUH+ZK2p3hw/g4oTr9ucgC2UIfsv6YXdHsqJnAusYC6VWBDq8rMpX0psSdDqdh
IXJjC4+rfWmrd5Yw+bD0vbN7NcA8JkwNy8RYq9cehEW5RQJEf+hRCP2Jd7q477tO5awG5p3Ni41h
ee3daYYRbFcpPJLLnJhoC76B/0oEBPR9VTm1rfo5A+mTdsUbVDWz3QoJBnyUOKgTfzdrOb5XTjZ3
LW8QM9CBS5jratlIEtpNi5de525te7vhtekfscXNoO5qe2ZjUWSooezWvS6j6oqPNIy5JggLX6po
hSvRzmn2QaBzvSrNymw/SeJOMrbdF+sGdtBxJECSCT5/JwWdc99r8qYbWlwkd2u07+KSfJZjbx5k
US35Wg4lgauAjtAAN4pveWMrvimHLLyspsFynCHsDrYG1llEa43u2tJVRTvoKy3MeH1vMQQ202EZ
4/mEaIqJIR4sXn9MdFye8Ud3Tw3IhVcR0v5W+2vPSRtVx7oiNeLC4gWspYsW/ak7by6EYk9Hm21i
TwZpl7C6lToGi1FFnzbxIHKTgb7gYcN5bQO9LoBGmx2HOPEUdA+uD/nZsI+MNaR48JmPXzD9wlmW
GJxa89LVX5Nmrb9BCMIPlZH2DnvGtBc+g4GgD/IUATt8wmEQPZBl8c+hnRjfdnZIH+aVJrjSSOVP
kP9UFp6QSvyWYWxhSrYgqrKUoZqN1OGnSCpCNr5386PuCdzzSA7s37KozNxGDV48+gQOCUgZyrXf
MSMoNvXBTztF5biD2Yr8wj3sZ2QFN+sjBdUoQCtra09JJozIOe3lFyHnQexYw7J4Wxnkx23sJONz
6JKqvMhqaH+V6KMy26W0LXLy6mDWLSa7dMzjYlzHH7bDNpebmaAjMDYTAqlWkOnjaW3dp0dG8Hbk
t9mBud5p5D/yiYKjWjlyYFD5A7gpmSt3xxE3KXDwBu3tFcmRGgl7vsJRLoxF8zFTUXdBUCqJtqjH
azJ4TFawl8Dg6zuEMLqNXo0nSHboVlSGmiapdhNMNvN9zReZPSqSdK9I70KuQWvFpM+TF1AXVe2s
+W5JB0nOfG21+C3Q0BHvETnWI31MjydH2lo+d2lJKDK8OW3zki8Rf0n1gg8KJDn8NKNbspD3k86W
K58WQ6qtQJ2eonlEqXhXoyheJdjKk5W4Rfc+jPEXIBPA9rMqRDAWmAgxwCif0NtJFCT7yNIi2yRC
hf6NZ4jn/OVhXpk3dVHjqWQigS1o4TFUtY2c0RVYz4qiD6Di7nN01CHXr4HQjc5xDYpR4MNSRekf
MyXg+eRmSX6uKHn8CdbUVfA3RW2yZUyML2Xv2U4NNz9IrZIzvlFI4k6xRCGZzRc4aYT3C4oJMb+h
IGO2X6MJn9am053+Ppb+FiTr+itdyPpGFjC+o7ilurGujvKy1fFxmGKPh9bP+JI4Z67KR9GFuhGc
cm3i+iTnlh2TDAnHEfbCZkNqCG5wIdhvjpQTEtFEc79mLXkY4sadQpjcqUEs9IeZevewREl9Nqyj
x5r000em+uKLqTUy64peDvu5aYuvNgtuB4fv8rOEFfELZxSeriUp40PLh3C1ZjBfgSPCl+aL6I1O
AwQzjQjsVGDsOU1E+C9g/4TfdFmKvlNu67xIF/6qM43EJIJj/LE0S/oFlbbsPkpDlM9NOsHFVYv7
bJGoRWASwn/VolETuXGSm4fMxmeKmfldkbbFbafgcNfJzD5sWsFhEAp+0IUE4bwS3n6N2xn959Fa
HdRse6CdJnlkjJenmFd827iBlhvWuv4omR1OsPLII1s8DxvSiHFD5tF+KOazDUfdOgPVMy1fy7KG
44GUQ/9SxytC7GAR7mpY0kTR7ENvy3J7u2vabYdlGoqTMRnOnMcrutt51+LzYWOMUudk7F7WjEzo
ODItcvnTLE8nal+VifWvRBv/Vfd2+fAesl3UViroSaJhyX62U0S+N0vIntYsZPdNEqGFsiqmvEZP
/B7RIfYueDo+AwiTT8s02wfddsWT4uW47+Nl3c9I4T7WJUwXFW3KPIH2Mm8HSQ+tEnDZ+6zcqZrh
X0ae6H6m9ZizdRK7Agzvri1KvVUGGdtmAkrTNDTeFQXhj/XCwSBn8wojdwTCqiTrC2+j+JgFPuZj
pbMdVFXm0Db1cIzHiR6BVSXb2K0ofpJxvEUDNGDZUP2mWOt2MfK6dsUosg3+0Xr2dYtHfkXw47bD
PLkRyHjZGJ747y5M0xdC9JIjEkTv0qYRT3oV7D3KCnbxONUQ0zrwg0AY5TZYKEznnrldWmryxGcv
yYbbwt4LOOYuVSLYnaXIN1p0BMVGW+hrZaP6RzVZjZidtXzwgCU+KH7MXZQ08gFJogyF7Q0Dak7U
fTzH5QERzfajnd14HlcYEZNalE9xk8wD0jtD7HR8Ma0t3ookbt86Qru9NUYcdKVW1KJm7YWIcT2s
QyR/Q1UWfmdOmbz3bY9ApiShxwlhil9Ea81Jz0nxAEsA9tBiCTmCTLt7z7KfkYm7N6d0A7fmBBMT
OhM2DUuXb/U8sEdqmScbyB/X77eZ+YT2BhgTmQa9PBS+jWFnU/JHTyu1bxMSnUwh+jueFuBxYBKc
3K7VboaPIxnVPcVjBxlFQWsk94X5F2RKydUryV7YVEWPrhRI7iCQuCM2oFbQdzh49Q79xOAJKHiz
5G0KyTtVUXIZbJpt17KCJHPKoJJBNitEFbKcXqcudt0Buxs8k174+YVYXFYoboSaHbIUdcDJ3GO5
KpfLFGyEgzHgu1cn83gafRRf51j2ed0Tnpcka06xBmOFaEkByRKO2dCV036grH+PHNxemyyFFa6v
HRYczA78ZVpaj5ZIo5dzaAaEH2cLKP9iKvdRU7n9uK7DExrv6yvsCO3eJRhdmljVBxX3BE1uZH0n
HcdBEubmAnVA/UBGWm4N7fWhrPWAOhHZ7cqKye0EAc2nwMFx4Ch9f0Q9LSyxCczzN70c20OAzR4Y
ckJPha/SB+56zC1tFuLtKI3JMSPQ17lw5tDgzs2xew37ZB0gAdWrlYdkGHrcpanOJdwmO1Fm6bpL
2yrT6P7s7U9MOQvNoQFacfLheNovY5APQkPH08263PnKsrzBbQgRYFXkNnLQna41nIyKvVcw9Z5b
uGbvBXqWoaH2y5mEUpyHZdS7dvbTZmkRjbbKkH6tubDozrE9zD+zPhHYI3P8xc5Y+JuXNCnIaZpi
yF+w857QyVvc4THi29krcgEGnmBSkWaPrW7cwS1JgbV3cs967MueoXDHE20gVeu6t6xVuB4G9OZF
SCO61qrlx0zCMgh0KHwHVGP3thT+WGbjeIStNyBsN2n261LEu665ncF2Rq3e2BbxQ2eRwrPind3O
9RK/d8Myv9iGIxxToKHV1qL/xRp8z1FmYbf8FhK92tSfFnAnuPgh9/6BhOR4W5b98h3HQ7NP04R8
jS3q7UJcpmhcaPq9gLe13XSrGQ4uGvwrQJH53OmqOtCSRBGAlmZ6AzrWXi16alJkiGfjIxlBak6Z
tM+lb6tcQx2LcXxJn00zVsjFxma/TB05UsXsvioUHqcmXd0NoLm1tkAhmspyvFDC+cGYOtuqHqJf
wvopB11M9oWsYBpYuNpFltB7RM+CwQfb1KP3qG5f0xKz9AZHt9sPo0IGUrEk4dJXWbQfepoiytn7
o5K2+Uz5Mr0MogGy0BN/oR3MlAixTft8btvo9unR8L1sfPMEuy1OKNvcstK5UluvRfimRjk8dsg1
fliq0nSglbQ6jRWFIBR9zOioWFbIVlJq3xvvulMLWhMzh1fnhUGbhk8c2czViFUvXfldAoLwYHTC
6DbGXIV+ZzXfSp/m8YrMf/+IER2lu8bTO0xr8xH0BCR3+OLkXUWrV1dN7jYlprjNELB7nZe2eYER
WK0QjfYN3xRdm22NBrA1Gu13FtHUxYYxgj8LYuNQNZgG/0gxqz5UK2LkmLfIoaayB9Nr+lU+Y1kI
CqOzLx4ndFgiGtqkv2NWVenGTQNUcdNozp1Jynf4qeZfSCDXiGlCtuY5dhLAZ+lnqJCqDpWjXVRd
mrQtn4CkAXzqo/raEy1OFQnIQi1CeE50oR4IBtfXEtKN44IoqD2zevo51CQ+DFyFy+QRPbKGCvSZ
jcxT5OL51zyN0QUiOPlA5VK+N7azez4m/Vckhtv9OCX4fhc4XbCUVOt2Whck7HFRRegYCUj92FJ0
oHzUHZLFfQqYC61o/VesI3MOnLG6/PnnQuh6DY1lCJgz6OBeDKwC77wN7mU2BdKXs5ROV4Yur31i
FvZboMFhk83lfN/heXqRlsvTv08e/B8pgb/RCP8txfD/Inkg/lvy4GVEnD1ohL/RB7f/5J/0Af1D
8hSAjmBMppTesov+QR9k4o8YyH0mKUu4TIBH/4s+YH/EJMbQKIhIE0BlN0XYv+gDwLD49xEWFGc8
gSD332AP8Er+RphlDNiYTIS8MRuMxZTjlf+VzFRJ0rMaNw2QxRuebK0d89kz5jdZJGuHcVIVp66m
xVOz2v4pdBw4i6ExrrfIDVtBNMTh0TwC3Z+EQplnzJFcm6CyxjeOQRRUJicQFONjlnkMj1RPu3lJ
l5OjCJhssLd/T2ui3hwuzI+0GCTWfKkexJAMp64ooKWVDUIydQAUjETW3AtX5rr3M9xVkILctwSB
Ya6y6z36T+ZdJxLxVCMiGep8mcHAwb2psQbDAsRHoDscFWbfElBj2KmnzvlNMwp/cErOj3XJ3NaK
NMb+IgEOlQBj96rCOouWI75JlxH36KxTv6NLwZBw4/UdXbE5bIybAFKKeQSQl86XsJTE7uIWWcTQ
2HiAmyHDZrMwjrjoZfhpcNY+dosTrxUj6WWKO4QfuDiSuxp3x8GMuCM3quqrLWCC8kt9G1V28IBN
03aNWs63Gql038U0ARAEylGSfGQYfk7Kc4T4TnHQbjuYG0uSFhUydweVhXafqqFoN3NC3T5zK7Qy
Y8y7F4A5y8H6dvpBdA2CIgFogM3f7Oe6mHa07ejWrGRGnmbaHxC3Gz+iojFs48ng7uGU7nSwwxZd
zrCcx1Q9jXVZocrDqHfTa3/Cb0IrgqLrmx6z9HuFgxGL+GhxtTd+vsQYbO/LNnX7Eis73mdF32na
GuzuuEXqXsMfJVO4cwJQtSPvFhQIlAgycYbMO0NVe9SzU4AHJzluSxnL+8zM8TNaX+FImVTAgd9F
uIE2nVij88Ab+DKaCPEcNcoethI5Hg8I9moPXaLACSxBbh1okp3R3XopEfxy9m1jvvWucL/nBe0e
ZbSEM8D/9UnWCvr9mfptl9T0Pp7SGShVU6GFgUE07ua0ug4OSbA8QXVUKlIU9nIs6a3BxLbx7WL2
STWseAfq5mSoo0+UDM1bIVaL+7uL9CEaYvpNF0Ozx1IHjmyIq/PYNjLXYpjvStqyF9U19txAXQ33
jYwQBsdJuMoRYbAp7t67VKDkEpEW63aBHmvfDuvyiB3NnAa1rkAwBQdSDmR3g6U+2kISPpzSsdZf
NUU1VJgBfTJJtd3EQ6cufg4YJcGS3cEKZR9NKfmljxJs/71s23PEubrPUte/lzzWBTT+JlzWkaXv
jhn3E5eQfo6M9KdeL+uLh7r8e41kpVzWItk5Cp3bthkL5N13U7RPBs4OBBWrdyzW5BjkrPEZzySD
drgIbyNtkcpStHF4q0gcXopoqR9LR3i5QTbjmG6kjMk3kk3tta8E3LGz4vdFWc3L3kYjYrwWr9XX
yHRFtwONiG/FjffdYYHLzA4myjKfkFn+CM6nRky+TNE/AbcPsqaYVlDkRBNTODzS5hJAdh2qOEIy
b62w15Akzcr9PIKXgru97k4eAMWHUvHwWCVj84jDCetkpFae17LEpd9Qi/OOpijr5I3jSS4axc62
aQkWMI/VIgX1e+dJU30M4wAPUJfNx7iIlchv3JHY8CLq38Jk0tcoJa7f+QJ01BHzM1fnIMuAYkCK
HpIeUGv0ooDTRvnEtHxy3MonJA+LjxjwNeoFlhBFe2RDIxJDYdRAhlfSfRkr2X4bQRzBSjY0vd8m
SAdYdwky7+yPZUhrfFPWWOE7wJaxf2mx4OXF1D/F4PU2qnXtR5K2I6Ya6ewLqpkYQx5ohnwhmKXK
VzsDN+8Wpg5xgzi/VWg8xwGhw1YiZ9Ome1yZnyDHnueicZvJl8U7+CWq8PFRu48NS054Jf2vLr6t
jyUG9XIpPg1SeNAighe5XgNrDpjUMChpJEXBUfAA7OYejMxlHdA2HGrgAGgmqCK7YdGAvEnZPkdD
VORdPXwmjsm9wTSK/Sd6Q4bnBxm128m1rmH18SQ3eIJyREbMT5Fp+uOC8/25TdbkAhvwM2KV4Vsn
cAqRtlObzDYsr4GNuM1qMDtujUuihzGNwgGPT/lgO4EDrwWKC7y9692hWCWatsga5issVN+Y7ost
g/B+ryWp8sR6e4wCltXedT+QMU03YOPSA1P9fOgR8/WwwsN1XPoEUfhpiYrCap3zorPQQjGBb6+a
yjtJuD5CzrY22BLoaQDk0K39US/Lzi/t25oW9yjKNYeoau4YHoxlSYAyNfouW8kXGvR90s33CjfB
MwGwt8MPhra/boa7moZjMfp7DUDwVMoSQcZI8wnZ3TiWxynw+xChyNChoSIF8pRXYriopnvgPSsv
pLoZhHBV7xL84fdRBe+x7Jpd10cHxLGpyyyKa5n0v9tyvnZpfRJpETYTWcJWoxoDWOgdsNpDKhry
rR1CtGsAwG/SNrKAUvBWb6rY9Mlb2mm4ELDlLDfbbjVhuBhI+z5VoE8x+rsmHHTiEPDqkQSEArMl
jg+VRvoQvt2roCATV7rgIiNltc3QUgUZqmxXrMrRYC+VoKCJsj/5D0DciGPqRxK/BMFNfeCSgmRN
iTVkxwKgs6kmaN3VevGvQQsIDHCo71fiRkCaKdKOEW0Iowi6RSzPOXDeYyAWcj18KsWX5k8KBy2A
+h2AJPiuqCvkfdN5+EnwAHZ72dZQkVLnNlQs5S9pILvYTCImd9MCGKDBAX4t6wIt6TbV/hmZJNHD
bKui22QyZOesHhDdf+OicIXXd9p02eMM7OFrXXf0dyi9OI43IgslCdPv3qAhCqiMuAkOwHl1QnjQ
X0LIa3+rdEotUV8seKST1PAu4o7tyL698WgN78zZuBFtbXCUrXf4/fqjT9YIgSgtq9g2IbSCbllj
fgPncUpoJF8BxdVPdLL9i7vxeZAKg9obWj+fCiVbsKclffYqK822ygB97ea1dtekyWab9/EMvrXz
Q3ffpVS8KPSro11mpgZYyjLWL2qVEq3nTsw5xIXmgWCg+BQzlyoHqltc+htnWboFwc1xNn2DCTaK
c3GjOHlVuFPU3HjPjCXl9YbmJh8kIzisl7TNjuOffOlqRfTIu3jdZ3/yqZiVLDJ7QLKmWuhHYGxo
mNB/srCCh7BlyISMVHgFp9/k5Y22nW4ELq6s6p6wJXlwioHFge4kea0mA9F4Ow8PXJc9sumGkT0o
wdNfSVJFxda1UfnQ4TsGO8CSnoZIuxi4VDLsojCqHGR3ce9u3LOdLCrnLXiVTZNQJJ3Zm2aB1RgO
/6SuKz3LB2my8n3uKZhi/FocKDe+e1VtQMQ/xrvX4saHrz6BJfvGkePcXX/IG28uTBFfZSd6wAMV
TLs3fr1GGcJvNPX4M1Ac0O+FG8tzLel8GlUmt5HtzB2mkfGXtQ5B9n27LHcGma2n6kbpD0pPd5gN
GKohO202gxPrKR36+VfWdtNXi6X3MP6pEpBI6btOMl2aTcIQ7xwg49nQcfa7Fk1JYWMHuhxBxNMz
QyjYyQQ05dGS6pykEdsnN52CaCrsSSrDsAfQiuy7m6LB3bQNw03lgEfanp1vkguEPs2HdFUKArCf
rlM0BLVN67Q56QoxTu1NQcFuWopQZBXCmaCvGMwan+ub5gIwm8tR8O1R7DXPX42bq9O0KHLswe3s
TDuX17RasgOoTQxQmegfw6SmE97GgFdt8Tpu+o92Wt1ni9HydTGD3PV1JT2QEN4+DBC6f/GeV2/r
TVEy/4e4pBuhQvkPxQkQF0Sh6hMQpD5HGesAk2HGzrEaYYPnE8aFqMSlWHXijpAIFgIR9ckdLaoU
IcE3uUsDlrQ8uD9VMBW6rt7x4NpP4I0AkclNMLP6KNwNFp8aM5CIdXGCVASIpX7hQO62pS3VTx+L
5ZHQbCjuUiyVm6gN9jkaXXRuIB7a0bQ3V4u159j167AHdccPrAmzQ1bubXIOKWaqqk/2KXXZqU8L
eMjJyl9WucI8+Bfh4D/UeX9V4/1dGnqTCArAhje5oIwTIdjt//+LNLirtBERcx1oYfcNZQnSZzl0
Uf8X/fbfRdSCcvzwlAMCSAXyIWA8/vtvoZ7qdVZoPwRVuO/B1ENi9P/hnCH8qQW9ySf/xz8hk/+i
Bb1+9p9q/Ax/h3Pwn/wTzkn/gJQBb7okgkPgedMy/1MNmvzBUnz4TDKQ61Leit//oQaNiPwjAVCf
AoJOGaM49P6F5+Bx/AMSTiqA6Ej8Lx6hfwfR+fsTyNDEiR8FJWgKJSih9E/z2V+ewNBgy5iZQgeI
0igWScZNUsUJwnhr+W+ZLP7Lb/rPMVl2jqpFwFcEk3n5iNkMFZcke6aQwf/lA/jffKdSijfO/i+B
K8N7fRPSJiJOiIxhs/9P3qWi9S6SHiZtE8abcQoeqWg74+Tu91Vb3z7QjpI9Qzf8p6hAz+6gNrfz
3gXk9e/qRfD+MzS6V/kYW0Rw6wxCnj1DmMqwa0fZFTs08wqIF61FjQnLCtzAYBGyIwVSvFyiaQ06
z1xYodNcOmIfyhrwOWpd+ASwwQQ/H4ZyHSBnh9EA8qypm9A5O0H8CsEDrEPHqBkMyUORKnDpxZTw
O9IHVudIEGdsP3FjCORuI3rk+gU4yalhliAiBig4P87JNCOBOo76Nk/rHi/WDp0fX1Y/Lm7rMr40
d9grEewHpJ4tp7Xqw5qLgP6evRuxnZ1MG+nfYU5TvZ2tr4adKpNphNhBxh71hJUIYMNmZXe1hobs
GVpLMoCjcTz7znvRd3uKqtblUHCBxTUZapTBI7J/qSAtMLFBKl8EOZE5lzVdkIi7WDvtcEd30Xcj
9axzOk1jcUCmmzCHIhMVLP0to+bZj3hNV8xTlGxU0PFPZrqO5eM0TWFvJ1rabdlC/3DHCNrWsSu0
2Xgu476A5g6MHs9N044YWoomnXFPW+4RMiGu8dCilrS3xZ7jTo7hAsA0ityLNCoPxSJlOCBtE7eX
sCph8DqFERNTlza7SZSR3kMlWD0LsYLY1CEFyVRmc9GdSTWwb1KryR1KRcfxXogGmFOPQpx6a5io
5y9ATXoMuFXTYbhhTTFskQGL+VnBdT+e8KzG0bfaCwpyteblGeJB6MAgRl2jJwbUdXiOkCbjLnEd
CPRQmNnTCwdMZU7NCgAPlZARa88pB1x20SFqzTWDlGO+70EJT7kC4gVIrEC/7EZWqEYEc8IatFXF
iK8y4ODkBgUOzuf92LvffE1Jc6cm/O04Ni1iq7AFsna/qLSsoeBbh2VHSdcu2MGjCMtl14Kh86vO
4Eqiwh0z3QhotZ3YAv7Np67l9FQbzcYtph34PJBxADzEc61foU1bXzuMxF+R4ge2M6tD1W/Spuo5
EL7FtwfhXTrjW8MRsC2h+oC2o4QEuajiEvNxB0suyDggpRt0XzAwtwJETo5Bxv0G3UoJMnpDg4hi
uyIutEUycbMVsV7LM3ZVHr8iIk1GF8i2FeaDhYXygTY2Ji91attiGyMpIWCebUaGH7/OKJz1Gag6
rseqRh2pioD0TivIzThMiE3PerTLwTy6Ftu5q+Z7dLQjHhk92FmUswFj/E72EXRPlVti+zL3w4Qo
GxJ35WmEvgVnABFdtI2WnkNXgLrYbJPxrAwwFLKBQNmR1ss1GlQEYeg8tPbg6wTboenSWQ7bfsHw
y99qjuys9apjXwc0T7YJTcVv4wMVUJJmyAe98jIJYbyPoTgEUEpLlvansaRJBmFb3CEbYAdIG+ZX
Jd3o95BiSlT+xc1aQhmYFel1QHoRgi+trR5ji08ZYTadeh5MAQVDsqRz3nGCNOOmTSGKiWkfUxSV
zhBPl5x0v4z1snpwU1UPiDGt0wTI6AzV4roKt1tmMLV3fbJI8T+pO68tx41ka7/QYBa8uYWhq2K5
7q42N1jtBA/Cu6c/H0qaIxLkFP6Zc/VfSVqSOpiJzMgwe+9w2jcYeLcnHVBPe6Nq+9/NKEfZ3s9z
WXKscLB+Nq3QwjUQ9QLIlqEwqaxEufojtZgh3Yy0j3MbQNSobqYmQi0IobUvOaIQD1KltS+CiGqo
HTO+l1lUAEudxKft4hC7c/UmVZ2CpwhYM1g0K/XzzychPClucMro5kViWrUeU9/K6E6dhhE94CYw
FVft1AD4A0E4qCYBKUSvjI1csHP+sPLAcUx+ydmp/IPhLPkMHTEAnhhgI5Un6YQw1fgoBgh/kBVU
Y+ng2fDVet5p+i4WGmA8Zk/67UYxDfo71Km75zIoq2KnxHFjkqEUaVIDIVYkYH9W0IEYbzqGVGi5
9Tm24ooJa0VWjCQVU2yhKytkH/kU6T6lF6E/dCa4tw9dNoyiN2UFvWqNydaNTQsK2WVTqyPAFw0D
MZjAjESVQ28UNQU/zULTy6gC5K6UpL5+kFDFapHDS/PvQRUG9xVd+q0WKeEP3yq6b3UIL9z222xg
KloVA+3dCHJInsSbV71aArC7pKr82mnDQAJtpFYBE0xMv6hcI8/SwTVE8BW2KBLHbIwpsqa5hz5Z
mxE4ebXpxkh7omMW08Ho2sq0m9AHGmBWNalNc9LHXWLksg6MPtam79RRgHuGvcyfntFm+2wUVHug
gkiGulVb0zhtEPIqGo+Kb6+DlBFPDxW8A9ktwKAnbsKrR6eJORq6XVUcImaMmyoIm5MBNRhBEyCI
UxFomRupxSjvTS2aBqYKZz3DZNOByimBi27OyM4OBTFYJZE9Nlo2UtUXpxF8SjsNYBjo2ZDvxwKp
D87wSFmvv6O4VDEJNgMn72aAarWt2NbK5ExTl1a7qPNjpl+c9Cm678MwBW9D4GrS9u4BIkXDEIB4
GkoheRxO/WQ8y9IoWfuiynpS9WzKwB1qDCTJv+UnsRCOAq9Gy0TYWoi/KEqYay71FHM4/mMUVG30
ZYnCdinHHJooFg1EzmtJYYYugTBInFaoGHwdo9djxyJ31SXw6JLDP/yk51MWGcD7SCx6hOcL63HQ
Ein+zHzwMdj+IwHzBrqhCr3Ykk4SQjhMTHLHcPQFuwfgyZjfMlaaFR6itAiSTSbcihZD8Hg1yNYJ
1S8TKMvSyvqUWLE3RYrTj0W7MzLZ/IpXsuxMZnINw1ckNb3LTynI2ZKYpZtjkDHst0yVA0YgDkAZ
SnqB74e6N36XJErGnN1ZBgd8kdipAJskQY0TL6Hq81C0ovaUJdLgtX3wV4ZHq/02b+ySKKn/uQUy
nQ1FE3kglioFHSW6SI0jQD2E3o9dNM2ggSI5KiqFxvw08jZG1V/iA39R/P6K5RecwsU//nvi4P/n
KAE2+J208nfVXqaU/Od/pZS6+U8d8qCp0WUntwFA/78ppQnBkJqdKDFIkYyOvv/fKaX4TwACbzgA
g+9n8LL/nVJK5j/5rJJkAp8WTZWE9D9JKRf0Y3DL/BHKjDXQNAmRszc6+VlOGdETSUDNdZ66BTHO
kJfDPG/KyDzJ0ZzmmDv6imauNKMOzjI+LGrgIgxNEudLKvH7L+ooJjVuiIhYnFV3un35yXQbG/Eq
V/68KscCSfPClm5KQLgQ/JLpUcCJny/l2erKNDSDIG3m1bWv2kZsXZ95Wq07eUbgoOW2XdNjeVPX
Pl8dZvBA8gzd4xPpy3y2b2Vq2SJzXZhi4IC+cuKNCIbOjg66IzqyY9wBPXOVQ3inbMf7bI8MWuMA
LNiqD5WbPJj8/ZoQ+EKgQVfefhPnDFSEigtaCq2T6TIO2mTH+8P8m3JX+XFyxCfVPu3VnfBUre7C
QgbnyuLyGxdx01uJVfWeZotO9tDt842/RwJyC7eRGdSiHbntbnWWH5iaxddm7yVdZUqBxELnG3X+
tWVgnLjfeZ1OhYyfLVpefZxnMOYPhjNuwru4YWJNgNK6eowe14Qprg72vM2apVLE4ELTwVwctlbr
iiGS+fTQVbzhY31sdu1mcpKv4UF9OfMwf/na81rkn3IOi3PGdGqZhwTXQfd53ouzk920GuqREIW8
hAFgRurBojqNx1AFjvpBjkXLgk4pCHF25w+Uln+VFI6Sn7qvIx8GLBAi04H+Z5qAXNTyQaRfSWEi
cFKZwi7Be2WhdikBvwz2MJs65BXAsweo5VVar/8KJ4HStN0pal2xy2D0ectDRB8E/2TBIcnDnrol
ueb4ICUTw8nuDOYMNsy7gWbE1ES/GkAGxllcULZBobUXqfjUqfGrr8XIfLUgxZWgfyIiYvcE7VZ7
6atTbL32apZoKO4FeZl8h9AYjn9k2ikzv0DxouxgKwXDG0NbDXS1/lGbwFQKu0CJjSZI19O/fO6V
ggD2aYhb5sW+QpgqxMGzpFAovpwgHoY/w4hgoUfTLzTngQ5p6GefpF5M4pcgDGLpOJgFhQxHBcKj
MXinDo32gTe99z/U4okWK9sgStleJaEXCF/7ONMIegW4/p81MpbxU5D2iv45D1Uq4Efq2Gnxx6mG
PvLUpr5UfwAlHTD8h1qT/OmUyUMWPKaBPOkhvE/gTejyhaGsVFA3rYF8Q6zyqrYLXbL6e0LXqfqm
R5IvAudOrCH+MoLdaTdWEeXiJ00HmPk1GsITGpahf6ogC5dhZD3A5FDr7ThJ3dwWM9R8P5p93f4h
GYlyekFA9KTd6eMoG49E5AgW2PTFAqoNKT9PP8Zm7MO9gd4GVw85wmHSXuCpKdEmycs5kqLG8Jsi
SkFMGgrA4D9Hwxhbhd020J7uG6sGHGxLBdR88owGotFGawGDl9vAHzTpLq8aX/iahxCcvEkttPA+
Trhk7mTVZnsEAKwAagJZ3JJf0fOF2ZvH8jM4bTraSZLT/jcbQFlepDCeBcraEISvYugbwyZBVZZG
RQYWWD5OakYHsqnMaNzrjZA1ZNGwyenZWD0CuDqAo0MwKTlTNyy0Xe/h82vaR6HtQmkHNKa1voOz
qqPPplwM/Scw/wWBMrB+7akLkoauSlwUfTvYiiIP7f2kdkV/lIJ0AC2PcGYUIKYZxYp5Z2atOHKX
DaoVJAGNdgeeJ6r2A9DUdH9SUkF4VGXBQAwyhY0Djlds9M7J0M/UvBPtY+jR9KJHR0q0IfE5/Xof
PPYSWcKmRmFPfWy6UU3uqbKG4RPHo5EflTiXjG9lMshkk4CSmsMERET9aZ6aUNkqsZH4+7yMSfxU
oCTg6mLdbNVn3vGUYd9TAXr6vi+NSvtEQthIu/IUVcPeMBD9/VhVoRg/ZHKM3kidU7twzfJkAGa3
rEr+BoNLUp7qgvU8m1ki+y9+IY3GD8UqtfpODo1YOA78aMS1ppMQbyhIx4XDgLgmPHScpXS0s0Dw
u8fxJHXxIRqppz61kRkIdllOU/91qoYKgfVybA3ji1SVWe9AlMrrbTXmak1FCZ43gtGFOYmvPXSL
hCqqMUkbIdZ85Rip1pgdA7MLS5kJ9ye6e7beqVb1OrCj3w04ifLh1CPCYHo5LeIp4lQ38ch0F/gd
OBZTl4vtBO6uR+a7VwBc6mpgtWCDZJjcPXy35Kt5qiT/l977ufZ7LuyiKt/Iakw/TA+GFGE3cm5R
T55UHVKx0NgE81RTXMBOdVo4glQYxT4US73flAkdqRfDanpkqLNGm8t9oWiFf8gVZCmm6UJnUliB
3lW8AbIRgnRENyKa4LR3UyJuorKJTseiZtb6ixS3pngPgVtPPD3q8Z2CZEwNg/Gk9lQishzC1z45
BsgfOOumaeBZbMrOwgnaI6h9qIRaqTODcEqnmjE8lS4Y5kNR+JnyScuGynz0gXyaD5WqqxBYdQ2C
3UdQHbrVOdxe1EMBEkS+eTQhz1Uf+rjs6vrITF6g5l5aWgH4+iriDTgaEdiEJ7LeEfqBVAw0ZW25
GfPsm29mobDzBYTAP5hppAGBFRSzn+7It426gUvIVBK0TTmMGVpSQSGP2uRauTI2pVP1HYSwRk0h
Dj73hV8xIqANxCh3kwFWjAyaYArCR1w3y7OjapqEr/hC6ikDAxMtiCQahcRiUCmZjl3F2DRooCki
xloptJD5jVRViP0gLzCoCJgpNDwJJEcsTOxGTl9A4xnG7yl2BfcC3aahLmKmmKrxLqQ/qCPlpAwQ
UTLBgovixBSkxdEOR0ZgRHZv1UhTUxyTg08k7SfD5ZtBEXPrWi61O/YtMD7T4q9CwTa7oQh+DF2X
MXjUFMceWAXJYt1+A6SvmiEYi7AreEVqxvEwHL7QX2ARjfJOMNR43PsjTOLvFaTTySkbKenvEWlo
+49V1lL7zOZC+51PNgNtffDjrniNwHFykcZQkCTfjUIxUX/zBEfdR7wH9YUT/0+O7vWQGWKzjU4h
tE/3pEOR2IqjMZnGVpNbGhmeEJ+MLtsmRqtXDg95e5T6xB/TPdzdXhHcjrFp1rhDKWI4ad6oaw1M
xlaRR2iqKG3n8S8iZot+TYl4BFghXUeW0BMpCccnj18MqWutNnEdoNLAI/XXKEtoCMXM6cpZ0DYy
DeAkWmPnzaF++dJ7dPEPgnNC0B0AsBPu4gfRBbR7tFxhpa+8rIuQBMy2NSZM0o2kU7lQOAqDvI4N
ieh0TrvaF8re+KnJHvF/NmLqXn6I6Z/gOez3Q9VFMYIhzgpKOLOCDZkwgeUi3SuZwuKrYdt5MNXc
ABhOTZEVSoOjSIdUK1esvcX453HxpTn5bRvOtlhD/rAaNDK+xi322gZUHXvsAAHaNtucjOfz+6tb
2oOHopPKmuCqgJ8Ths/LP7MXZ4HcChH2NLtzVYc5Vp/gtDGxMveiD2vZ5VwjOlvclbGFGhBcSaYR
qHzD1OCtAUBvrI3sWMjH6VcmFnlFzASdBobAnMQ0RD6O/oqou6s74Sb+DCL2XnsZnIGpn903+Ue6
7Z/f386bC0TqSIRXYRm6uNhNAQz9qVLZzUg8arRqoQC/b+D29yI/kwyUlWRDXCRpOVPCLTNvWN/z
6CD2sKFMVmT2LAc7K1p7a6NepcX5/3NDzwzOwmlnB6RMs1xrQgyqW2JSYGG0Kg6hCxpUDVyIdjXF
iIxONkMp4JrZ/2f7iy01BQrF9bzgWRdQ/lQ6U+10dz+ze/OehtuGXsCj8ESGhMj4+1s9L+zqsJ4t
fHFYxaiH42B21ABYtynEnl/Q56h5JdcsLdzq1RYvzqyfl4VVtCwxv5+F9PR9v2n369rBSxf6px3c
mY4UF7y1pdBhrZwY+8Hjxqds7kWPN4MOpb5Rds2u8YLqONCa8ETUKFrv/a28bdkyTJlKFkiTZT0l
Y3B1I4aQ9SgtILO3qbek5GDqqz9MGzrOPIobKaXQEde897J29OeazyzLl8eXVF+BGspXHDbw02kd
Jl74OJcIfYsqIcrGiSs8rZZSbvqBM6uLhzI0krEYBHZ69qqTu/8xfbawqRxO7iGnVLayvbfM6ZRa
qRJqCP0ti3ZiFfjpAAqPoh2ETkbX7ettspUebAgj35kPuF2bZ7EskL1t61yRlE1qr+pVETThl+AC
2VZ1yyxSn1FAduwWP6Rdsh0ck5aX27DVjHeRtJUg5A27s7yXBg8jDQJT1eXlmBdVQ7qn0zDdIQOE
JC0f1K3uGE08OPumY9Q74I8P4cZwqCOMLvWLZuu/xE7thU8xU7JncQr3/f2/sf3gfwya1BbIpuvT
rahBqencXys72W35ZcxWnpVb231hYXGKCzlvWkgwvTfSB/2oerFLd3v6oe+lbW4D9Ibx9JhvUbNf
rb3ecP8XlhcnOc1b3ZgMLFOBRvnXdFSHv3y1nCLzmEHW3p82wWO3FdzpK7y8/9u+zvt+9vRMICME
/cSxzrMOktrkxWjL/YcmiH0kegi0H6npX5Uh6zAzQ3M2gSSVDZIJkamVwPXqcMwW9BkbRu/sGiA2
muggaCWuIIMsRpWFh2r//hre5sVd3IiFicVLJal0grsCE/G+2YuZKzvJjiEwyV25Nd2CXGBbfNf+
QETqE4Wr4POK9esFyoAKZwCcAejzyhXwThqVZb75OpkxYKOtbaSdgBiWzXQhIq3+Q/pc7943Okc5
lyvGpkHDxzDIC7S3LsbZyRgKoBFBM3826RUAS5KzLunH+zauHy1T5pXUVXINRZbNt8jozAg0o0np
+mk++v2rT4GutKU7051LyrbkzII9Tv5NcNfWdn3ZF3YXn1OoIX6JidiDfvkgTp8m4dvYkOt9rTpm
F6TJpqtfpOA+l78O6jdfsyDiHxMGlQMle38D5Dm1udjl+YdQVeMhAx2qWIu7PyGSNid87LKrHqwv
4rH/Hf8ilBboQikvHGfTdtB8sSNololr/e539eH9n7Bs79H7nX+CgeisYdEMW85pBQneG5rPNzCP
8ZPk9seQbEilGe/6tnpnudKacPKt3YdyTM9TVQmxubCXTqfLzKCt590nz0Qwi5wob5Ghxirj1Had
x/y5TUGiiRbdylqvLhIZmDUfNp2Wqq68fY6z80YxNQuniIdtegyfoPZuInLrzgkAwNiaQ+PHLVeu
0XV0tDC5eFfGpvBzwdQHDyxSifbDvn2OPN8N7iXkKAjH3AypydUZGddJzMLs4mCRh8pKgF4aX9Xf
AojhCd+gM+Ig/hQ564HvlbdYmJs3/mxj8yxRlQa+mhcgFVs0d374EgAoe//zXX896gT0TWH9Ip5L
m/LSCKQ59HFyY/BAlNGh+hWZ//ldUKhDgIiwuBIgvBcnU2jALdFSARNIf051is34u9uhjrRRPCg8
cARXIq0bpwMVYBPUNmh+EdnDhcGwDiCktRisvcEtnqCCcRBfOofRo24DPdExAVOtGL3+VtgkS6DS
YhLeLbdREqAfDbQCPTH+hcSJXUyHkADn/W9145JfWlm4WKB3WiwlMI+7jYWsECMJZ3X5U+2VhJGZ
rePfzc24I3ilNbhiez7cl14VT0oaZBA8izxfi4KSaZVS26bB9OeuRm52yLbKljUqjnQE+OiuNVtv
PGTg7cFjmDII8dmTL45mVVuJkaWzxfLVSp1mnxFBVp8TRxkp252eKqcp7TXwwvWXvLS6uHWWSm0J
FuHkCeprFPwem+dgDX4/f6bLrbw0sTigAi2o3Agw4Su5a1rDnQiALEW+tX+QilfDXJsQcMNxoUKo
QqORYNDQo19k6gVKij5cS6qNkPjdaJccki1izYimbJqtgM7EymG5qkFw6c7sLSdn5opAW7UtJk9K
XkAk2A/gdldU6a+jxzcbZOUGMZVlLKsCbau1aCdhY86Q0J9uZJQLbQQndCfwDI/SPQQu/Sf6BKdf
+aHYrj5C8yNz+RXnRf79AxaXcdBPWukb8uSpz+Ax7fYYPpqutm0ZLwJbd+3qXx9LrGkKTo3UkZLu
4jIU02msKoRYPTXb1gR1B9VL3WQ7ATzVbEQBnea5eO53w9eVa3/zU57ZXVyHkGalMiC+5wGNBcIe
2eYzqg3O6Xd1ctuWAh59jzG3o431X3lyA2yUSWzBxwa2tfA5YYNaQaWFotf9nDai13xAB4xI9t60
bN+WGevhmIH9X7wfBpAlER0Yi/tCbeLS75Ax07uRGpG8RPmCcIiyabeMELAchIxlcnNzl3xoV47z
9TOMTYuUDjUbHpDlSrOCtVaWzhqnD2341PfBypVcMzCf5rNgAn2PsdcZQO61WeSI+kvTiysW3qaM
X14IHgYUdkDjiGCeZun+cxOh4QfCOJuQWvtNb8Xx1c3gSq72OfAsp649pbaNagMVZs78P/jB6jN8
fVovf8LitA6gCjTtFEremOl2r2h2oH+Tqfbq8dr8kKv9tOgkQUmcr6OsSMoibooL0xorLZBwP/0r
seD4ELuZU7rxQ9A5sq3/GHfmmg+Ye0UXG7ywufA4EkhoWpOsTt2ah3Zr7pHTs9u9vFt7A6/zl4Wl
xYORqKWvQKMWveFn/1r8St3QBZ+E7Nlb5ZE57mtLm8/GO0tTF20yWFimdDoJIs40/hjCfMai6b5Z
VJy5zrp6y68e4cslqgvfYk2MQQ5zNhNxVme4p1GfODT6T9uCqvLsXWLCKS/00uT/YR7edSS3sL64
jrGgqx2abJKHOA3iBa/ZC4MQD9aLuCcudrpnYeQXQNf69L47n7/be9u8uKJdhspfMt8P+E07vNpu
nsG5nrncNKPRe8R7UrVfhvxZUEuDARfBi1X4hOjoyMOXUv+exd+M/mgEjTP2r+8v7Nr50GAFGc91
1EwRi4v7GMZU6gOkXbkb1s/Jbbf+U7NnIqArONb3OTD271AgcZmz+pKtlZKu3mY6uxTJiI0hqUpv
omPnji/vOjhqE4fXqDz/WbAZz+ia+/CD4KSxI2l2vc82QrN6hGf26+JrYldRKXHMlayrzCpQkAdl
orVEZkUJy99ygmMXrgRdWNvyKTtyhrJNQI8iNXbhNqaqBRiLf3x/728u/+xnzE757GmxfFEfuhTp
CdXq0C61gJUMAAnWyqrXUey8zWd2Fp+YoCiWk5HlpvfSBj3BO3FvbCWWVDiBq/3ni9JlWQYspFFK
Q+/lclGxJg2aNnKeht48Ql37VqotcLJpZe7ZDU9rXdhZvFh+rsZILrN5wg6O6UHbTbvqh34Px8zp
PkWhvfaI3PhYaFYQZ5AFKGgDLTaxUbu8j3vW1WXZzhCGP7RBdU9t+fz+mbhuaFtEqeJcAlNhGF+1
OxhQIo9MC0PM36O2OmNkJlyOtCt+9CCx9mVnJxHSY45OK1RwLTc8BK6/emSunfzFr1gmIi3kp0pV
+BVzQ6v/jsCzv60hsdknp/shPQzOiL7KSzPZw6cIkqP3/iZcZ7DzJhgiWexcmoN0cHmIfB/FsQjt
W0/5QD9nLx64G069tTzjWIItdefi2Gm3YvT6KZ2NIpgAEB7Y8DIyqdI+lofuX9AIunfusKMM+KgT
M7ePwt5fW+V1WHJpcBEshEWT9+qgwSy1e8/YRM/RVjnkHlTLlSD51tk9W9lVkMDcyKGQ2U7NGrx4
Mo+JXv3W+tN+ZQdv2jFRcaR6K8GXWHw2RWslFUWuiVqqtIl/oljPK1K600E5zIFBsdXAbznvG719
YSxUC1ihSuFqsYtqGFAvVgwSrU32wJzC6O703FG3Z57IXtyAYOvv490cCXVfqWFtVyOwG4+JTuD+
L/vLq2JAZh9whSSYW+sLs2l2jd14yRODk/Gua6u98VxzZs6sLbZ4yAeUwBvzLXv3bcXYTffKznRV
l4E8HXLOVMrbL5CPXf8l9Fbv5XXwPlsnoTYAo8BYmw/A2YvV10Xid1ODOL3TueVLe5zpKfojBGya
vygSbVYD6lu7q1MSoR2gI7twld9VRtqNaLZgMd+fXtptcgTITjemohWzFtu+PU6XYd5shsFqGkyj
a5bCYGTikIj1RAeko60WOuYWR7yl4bKVXHMrfdC3dLs2kjtXsMUPPkJztr+xtie32nbbcKfu+h3g
2t9rn/0qPcMfnv0ubRHlF4znMM1IJbOOPwXx42TtBMDExrhScr51f8/NLA4XDH80HGAne4H1oWLg
PcNBbFX79v6Fvflyn1tZhPBiy8ierIpF4C/JSwa1aVNu1V/S1n80G5zfzHd53+Ktx+zc4CIkiUQk
r8KGM2QEDD1NlddIMVs3LZsn5i/dVVbyMfRV732bN58wbgjhJcLWBpS6y6uSqVoQxX9eFYKurbTp
Hqdd5kzg0SRH+IN4cpOsxdM3j8mZzUVAiSbHLJHNQvN7xPyTXfYyp4OWo39AeNOrn+QNpN6ttub2
52NxdWvoessKxQv84GJ/xya1olLG7BwslA/SG6JJ3ah365WtWw5o7hHCAYQizVt9uavt6I9MV+DJ
LC1ktNAal9W1Z1meI7nlcs5sWIvL1jKJR+5rllNtpi85PaovRWfPMAhqWYyCo1+2iZx73UYbz8lf
EjdyyRbq/Yk2YQkx7v1zdONKAn6RtRlNwOO27I9Azmu1NOwnL0BAe4o+G6Ph5EwTet/KrdN6YWa+
QmeOXYrRgW1zzFATpdu9UXy7PloPpWBL2zhzUQg3P6Og50r5ZsXyjd3GMsU7eNAKih2Le6LoKYOS
IVIR76pbwAzMTZyrJlNgbxkl4gwA82m7d3j71Zd7PiyLD31henFdmrCHHTanvmFioInQvaADDRgf
TtQW7TMG98ZGdIglC5WUdm/CtS6YbrGRkpr6W2wAn00reVecVMPtpaC7K5JxF6XFE4oaa30B+cYV
u/ip8y6efR9RQwYvJS4gsjK3tKhd5WmeYp27kSc4NSRFoJp2tJUOYNhBYa1lqrdSyAv7i/OhoMmY
aTpfCYbDFs3YjemWrv/4RkpdL2qtfZjFLW96xv0JTEvhTGQPA+A2JPUF4ld7uquPqLS4KiFW8XBy
k03L+Ey77jZrIfPaipdeYKZx6ILCitVtUm86fsRcWLO+yV9GeErbNa/zb27g/94Da/H2TrGvoNNZ
gW97NRnxY1cfa2eyTXd4UR4Y6gKtK9yJO1XZv3//bvuXv80uHmMjgwjT+QXXr6ucJNd3KHMgvLsm
E3fr0T8/QEtsiRL3Q9GWb2ntPO4bYA1Sjo727AN1aLYn0MUv7y/suptNFkLySGOZJhczcRevkqzy
/VJwABwi/5l+9q8Z6dCAGqwm6szgV/Zrt/TfnJm/TS5qEnUx6Ezp6PCipK2yp+yEh87+2brlk7pb
g2Te9pt/21r4TQYR+UpSY8tAvJM6ffNRGuRPmWQhnZr9JkM4rb0R84Zdu8u/LS7cJdNMQz/O2dDe
QRR6j1IK2Z34WO5R7IGabqxUeG489Rffb+Hy4ASXUiWokzciyWUzUfQLNMuV1+emo6FRRpccIK30
5nbP3CrjcirZYmoml7zhhjc7VEV3zXYN4rVcCoOxGHXMcGaJthzZxSKiGMbMgPLI6wpMAOmVCR6i
LvDCrZz4+a6ef6A3M0B1EUeANX+1GmXqfKFA1PwtDptJEDMqOLunUE3Ut7YmafkkLa3Nv+Zs7xC6
QuJonD0HaBHtPv8QAQXWDv2eMOjHysqWh322BRhMA3xMRVFblmYIT5IApjqBrbCZNpRKDtkxfpwx
HPF366Ad6/u5JmStFjOv3NabYQViFbIM1DWWBfk+gsI5wGn1rJ0hUQOzNt1u/BoTCLrlfjoijL36
1C6zlTeTTOfgyEDaRRzmcl8hkbYRA2bnIgqjdxj/9Kn+I/3Y7aMDqvcf0u806Hs3+DodR4TJvPc3
+k3VZXmE3rA/zPamPr5M8BkXJlgAZeY4A8wRNKTKFSMn/eC/PfeM7sVhp9+Fw2kf31V2R7+nccS7
1DmtVKxu3Zjz37HwNVpl9KmAShUzv1DwtxiOkR3fX+ry4Zu3+dzCwr10WjMECkxzTxMe63anyOA5
VjzY/CPf28xF0GTpTaUiqC96USDWDIzL6ShIfvpVCFKNshTCWs//xZokFB1mXQkTrYXLo5M0Elpq
DSI9uvQxUplp+CJPv943cfXGve3bmY3Fs2pomTCGTDmj7s4YRy8CKcnoyQOqdGAZVl/Um+fgzNr8
78+cjMa4rpM2Wzt5+R7Jq5nNwSCtHez6P6ZXRqwf1hGhy3fubYUyrTCa8Sg+LjMSJkoGuhh0A49C
/OQfrLv2aLwke2sruvD/xru1S3dV01saXBz2OpUYsDRwFJmQEoBNCz6pXPHIGRxGgRDr9q7kidSV
4r2wX3M3ys17cLbaxT2AxiAzpY2aT7cRHlEn/oVm5aE9Dnfq18hhRueOKNw1PjFPy5VeTvvcyx4Z
MraRD6UXb+MDDExv5qEEG3W39sRcf3zqcOIMV7IQJAIse/nxJ0WrMwltUc8oPpb5j5CJuu8f5psG
eCep95NhX/V0+mlEnjGF+g5czoFpjA7FClXnendZwpmFhQtoppNhoSxJ1Z0b34YfIkZ0ZcLX/3wZ
Bg0jwPF0xzm0l/tU50hblExP9gyf0WwgRYfiv9gohjCAsNHo0l7V2CEoM7AjbQYvGpmT8YGBdu+v
YBmHMQVFo9ODAhpdHyBpi0NYMzoo1JNyvnLNXtpFaODM/Ma1A3Xra1iyCi5KA+WP6s7lRrXIVFSS
wkaVIlMi0AGph9jrgtR5fzVvRZlLx89ylDcRLdr4UKcv7cipXgy5Pg3cqeQBDaVN/a3DbWWMJbSR
XtnTG/iUNU6wsXYrlm+d6HPLi/Omd908a5sPBY5IhLsDbfmz/yRQATTpYnWDPe7WPMiNGEkCvQ4v
AzqIol016yIxjgVBY1et0m29YNc8khh4yL38bF5HeI1rX/FG5HlpcPHMnQgHfSZlDjM7avaXzZ3x
adbIGqAlrRm7saEXi1vcLSPXRzRVKmypqh1Jr4wU+M8/GYBrohGknlCWludDe/bEiQxSQJ8ZL6dT
WqlfSmemPEjb6dC7moNsgat7KxavH7iZ/C2h8M1tpp+zWBP9ZRWalzZTbEcvZT7Hj9mkcJzbONNM
4lsrwF/l4tzvC4vzLp+tMemFaqrmNU5TefSNyDuFgScbTP8UKOdk5AxZjgxl/BGNzedxMo6I1hKY
Wd7Uiisp3w0fcPFTFtsdVIqggrEZGAx7spmuCRS6Zx7nr/f3eM3K4knXtfpEfwErlfLki3djs4uG
FRNXjc/lpi68TEXpUs86bCDRUu1VsEEe1JVh59+3LmVAMKaedFBlGq/05h775/rzWgX15irhQM5C
AjIqqAt/2mdtJzUal0NsDFvrf49QAttgJYq+5V9gnRLUoh6s66BLLw9PU7YFs+Hk3lMep81MNjP3
1a74o3UVL9n4TvT5/U934y26MLfwLkzi8BnkGc1v0czOnqFec+VttbO5ZmdxCyN0lonioTo1sK2E
AJhDvgk3jAJ6zbY5GiT2jDH3PdNJaRWtOe2bhwfAlwmpVwaMvcwyS00IGQ1g9p4EPDmei/6iM7na
rvzWPGXPCMXYw0vjpQ/lL+bbo4DHdJ2VmOKmU+ARpvwC9Gym7Fx+V/Q3orRR+K6QhxXn9NBSYVVd
/WsDOFNyJlRut2ubfuvAvukcAkyCaLZ8mMukQqF5EhAUKY1PSll9R3I/ZVRb8P39M3TriTLpyc4I
V8igmrJ4h5mgGkfmkP5J0Tw9z/6Vmd7UHePDqkDlEkYy+4FzW4t9DHsk71IBPzA35ZMdMhS7bP9G
Wtv/N6siRKNYhswReO7LLyaCuTplBVejcUVHAXjQ7BD2scsn8W7tS926HTN79l+mFi8Ggl/MQ1LZ
QJkWe6R+NvxnMXwNGYHpC3tGMI3qGlHnOluHgqQB/kF8k7f4jTdx9kYpocXEQdTNPalnangVO2WV
7SSlQG1qtZQ6+5BFgHhha/HJxC72dYTPZn0E0QnuZkr7jIFWDopXHFcJF/NDcGUN/AAtUxV0k7Z4
8pIOQT+/YgoFVISONhrTCfO96kVgy9WPE6TDUkGqYNiKd+H2/ROzZnnxDFa51jcGQjpeE0/PQ2FF
biPIR7CIPzR92lm99d+8FTOc9V9LnX/Q2Ue0AkT741TvvPYwbaJduskc/WNzGEknxB2O9PP767t5
Zs7MLa55W8r+FPY6xMb4sxI/6xNFEJJ4dRzXnOWtS36+sMWJiVAJKmoGQPAqaZseT4n222a8l3er
p2V+Tt85LUvhJUHvEaQMhz8FWECL7qQKPaLJSXfjrsqd9zdQXtnBpVJI3CXM7kWcm5uAxZ3+XJBD
wISg1afsht10F/xWeQ8gj2xKt/PSl+IQUnTo1pFGs/N6b92Ld79CFzxXzHDeYXQm/qxsQcGanPgl
3dEucldlPNYsLtxp0nRMdDM4Pd0X5ad5qLfoiznToUpZ7tzFXQvXbr64Z4dIXzhVP0Ou04h59Oea
jSbbtZ2ic6tSx81+WQf8rLuKDZn/yPd2deF7ijio8zTnkWdXXye3AOuTOQksRPhlwQxAJoJ7/0jd
jBeZdzXPPQJUDof20gdINI7TWOTpgDezQcT1znqRHkbw+uIuPAabtVL1jYrozF39297i4Mxjn6PC
x8ml+/JBuw/oyKscm/J/SLuO5biVZflFiIA3W9ixnKEVpQ1ChoL3Hl//skf3Hc40ENM69y6kBRnB
Qrvq6qqszHO5+y+fUtfWqE2jRXUtBSJG17/zYEMpdpETHYNjZWte4Uan9JF1Ey8q0yS+gBYUqqho
JUXehFrCiWubJJRw6xN4j+YqXyD865LGJLDNPKiu3JrDnhWfrgVq1zapiyPjhXRCfIjco/Es9ide
/mlkPxj7ZGlDhCoVolw0B0qaRCed6hSqLn17uYSFd/E3YGh4evPQ0jho4H2OzXYEgJOZ0Sa74fZA
3Fqlroy4aqARHCHMUB9xKJzC05xki4LOhT2H9fBe4EaAIL8ZI3VtgPZZBpYb1hRo9G3nw/QgA9Mo
AkBCFlD5lms2HNxe22X2hCdO6f2XX0BY5SVw64EV5fY01noD2kUNs9w4vZ3/Ut4LfELuFqArIjkb
0kqr7r/WDgTTbX5fsBZ5dbpRTSMdiaAQWjxR57ILIBKCx2Pg1ITWGxdnFJn5m2AVdsR2Pkt/hwkH
6g9dLYDjgEfjdrhZObQiQn/CP0VKFvNB2cRuQjogt/kTgUCzqgfLEOvGIA0NlYcsT/sYKxy1ktmC
AwkMnhWEzvutTxQsI8VkHJvlrXVrkHKvaeuDbjmAQdFDucDNTxxAjcZRJujfY/zK2kDLAAHm0DKI
dCreiYvktthihGCpx5OtiU1XMxxJf88q7/6gyKFbHEpkGNByhb5oCN/erto0zGi9KaPBCcNXsHSa
cveTDz7G5tzwlcVFvn3f3MqVgUFd2aMu4kw1uhC4vj98Yf1L44GLw9RPIH1EmxGL83F1SyKnDgUD
EAIsCHvQfSWDjwghVuH3AIocpOj3/eGsJBPIcD4tkEN4FXXDw0hDmGL6st+TJYqPWfZMwNMlunBs
7gNiMaDuFDwDg9TB+UH6EtGz8u+v/duPoNYw5ws+Af8tDsJb9JA9kV6yCGJ4Vu/wtrgBdyGjtMOa
VmoNNWiAJjwJMwTjVRW+RP5XxqyunuyrWaXu3cJXpbkpEFfIXv4SWt0RujxbA1VX/aNCZTBBfbA5
NPbooIscTJe8S5DFlZsBEPhfZPpuJ5e6jyGlm/ORj8GG87MKOfbkIPcf98dLPOPiDBKGN9FAcwFA
W7ebKB3BLN2o/+TdiA5Cs/2LvNvqul3ZoS5gY/JrcQgDpJ0SVx3A1hcSIJMTeMpDx7m8O3+vj/++
ioDpu7JJ3QqDMXRZV8Imr4HhPY7NqmgY+39ttyCPhyKahIwsACu30xc2Yj6oTYya0whxJaEe0Aw8
GFwOhd8uM7ysnNuHyIe4Les+WLth4TaRweMB/8Z+vTWsQmpZrQW8Yvgd11kkojGs4oC+G3ShuKHD
igzXtgnA/OjcBBsq2FQocxpEoaGznuBUFHhE6GjOGvZ9/pgOv7IY/chAEg4QbLq/NVfDqGuj1J4R
+aHOIWKI+sVP7bnYQN5+lz2BNUMGVrnfkEypuJ1r0/AAlK6fWm9gkisselZJJHf9CdQWkoYphuob
PiE99Ha9NVyonyFfSzqd+p14ruzwO2mX1THlhs17De4T5/4srDwfbz7hcg1cufmygMBfnmGLkeej
hB4Y4QuBAc9gssmd2Mk96cywuMxF3FqkYo0oHocsLrgeFjVAoUKrOuYbzZOciA34XWZYbm1Rl1hm
1EiW57AVb4NNDpwXIQngPDZJwOoOFtB8DP5BGVEN5dfHHrrPkE/ARSUelaE0Nb9D63EKedDf0GW3
9Fkw8ya370/l0j2g2RlcoRcJJ/RbU9sH+vGp4gcFjo0km5ATK/xv2vRSIfRPft63tGjRNyAGdWVK
IxN9tU0ySUnzPIYpqJRBQQidE4/AtOC5ga5RO/uanQaTWdNcOnWCeYJ6EvByPATFqMtYRFMjCMNT
yJMJp7j7HvWMEGclqUBogAAARNEUqCAaGAch7YaPE1yAjYNnd2QV4ETuTcKNBY/aH//iobgMfG8t
UlduOg5y2+oI2wDBsyIw9FgG6EBSYH1felz0iiV/CXSzeGYh31l2KQc7iNXQ1BFGmm6DoDIL/n1s
PvKZ0Wq2agWBNqElhtYY/U7KUdQrmgqbpGhCswL+jn8Jqo0Eddn7u3HRzWMQPqVPQ/T7KAK/nwqt
IeK08Fw5tMizPyl7wdQ2kYPkMMQ3Lf098kiS0Ted1OG2IDuzyo/xmHscKz1NjvZtjHP7MZQ/GyCp
qbcxtinIrTvQAjUP0GdICKl97QQvOoEImak3MdMpK7fHrWHKuQVKWRbjhFkwntVjeO5Q+M+cYCdD
bgEXGElXScg4/u5OkT2Qch8aZf8L2AEeWBceAtJcDZqgW7+gBsqQtRU2tPgICcvqu+QKaF+JvOYn
SIsrK3NZUdfKhXVrkTpCfAbVoqGGpyVAh/5XW4JQ0reJtpZiaZ2tvE57Vhf52gpfD5I6PVEWTnVv
wGRf4P2BTMM4y/aoszbS4g5RQZkI1IiBXjhEQfTxkctQUkvQzyPomr9C3xPNqgAAfDxx4PDKLMVp
HWlCAIZyBPM5uXSFsK1eqDNk8HsvSsdZmFVTmWATk+JV/Gvw/G1L8p1bbtd6bEe4mFFijhBpoWSL
AJcGtapSFBlhgRk1RpBOI0dlaCY0qd37fmLhj0BWAeIV0mYL4gpwL9xuzhb98T4PURJnmktraCDO
NW31YbRniSn5sLirQHCKJmrQnkCKQVMXDBnxCCGTCabqC91oYzUi2qkIzBOUa6f6I38NGVjnNYsa
waMpoBpFeyT1NpBnTc8E8lTFwzwovufJr/uTtzxoGJKG4B8ceRoQTHTKXfNnfpK1jOQzZrd6qB4L
qHUQl2p45QPJabC6exbhDGWQ8mdFrHUymlFA8ckNoOGrfCuVJGhk1YfKrx2VixjbY2UT3gyQnkGI
Xg49NOShVtxYnP/STIpNpOHuz+PqOl1NI/n9VeSUJMWQjgGmUW1/VJCzyFEkuW9hmczHxAECKcgX
dpEF9ov39VJKFJio3QnH198hTXMa99wr7/pmDoeRPP/7d4MKMRURDRw8NF5BsEzFnpKIVpGO2CQF
BAFJUOBcEnQtGo+iGyN4+ot+xcXDgSgwEatwTwDG0n0bSuZzQ5dif2jP+cv4HOzKDfBtP0Gru+NY
m3+5N0CZKuMJzAOjDLkFam8YjTAIs4S9QTZ/vZU2zRPpypRNYUfqIwSkrj/dX8Y1k0QeE7qIF9o7
akZRG4Hgnw++ooKTn0vNt7PBeOD76H8zQ8dO/WiEfhBCoBIC6iBl/9Dqzpw7VoZ3ZTDojAKAFJcZ
mC1oHBA40tsm5rE9eCjA8ZCHyNvaqnwGzpJhhe7nLCHqLUF1a3DKdherp0Y/tYi87i/LEsmvwp0b
SF7pABiBeJFaF2Oe/ERqUtRTfxPGnMxJHs3xSw4dkYfkQBC4UKUjVCTq09/wL4p0dAnruFouMTV8
MO2FdT+sq0DFENODqlxEIUjzf4jSDsrJ7EzM0lvBHPYfAngg6EGweeutBAjq1ZxYY90K30xmBM0F
K/GyXDRU5hBrAFeMrDxIEm9NGEKjiHlfIViFjt9k/NbFs4Bm2PurxjJCed05hQIdX0FCiNf3aiWb
pfKsGL/v21jxu7cjIR9x5dp9oS+TdsBIRJT9dOALoF5pKw9EyyqTLbRSPZKkOLOZZW2NrieQhD1X
ZnuF5+fZxxoVEEONwEyDDhbGyNZ2HQhTFEDd0Ee5uFGEIlK6kEgqZF3hQfvNnLLA5TVgekvovGkv
gz+bffCoxJIZD4lTjD8ZH0A2wc2jCkA+IH7wP/SCgRKlQrdqRBP/WOIDalt6r0Bou61QT5GO8ffs
JQdE9N8/Ky4GofoE8CLib9phZUJxqcDjcgkReSvvhBsicBLLGM3mXXRJsUH4+t8MEl0FUH1B8Ih7
9HYh+dQXgzQlgwxsA31kPw2U4DnL97fqc/wA0ijQ1dv3ba6cCwW1ISQ8gEMFTx41r22AdHwjCp3D
QeakiiMzzQMT8CDGBlo1A1Qa4gIwQCj08sWR0Uh+EaB7ZYImULSfxNHMprf7Y1kmpciaAUwIlLJG
uMYpZ6Vr0JaPqqoDdBGPz/6A16/TboLH6Nia5e/8oTrxP9SMLWdFDthic+I6gJ6dDM0MGnHK9VUU
NVVO7ArvaLI6Z6j0Hw0rA1MdOfXAg34BBTijNrUgeSa4fvXKLJWwlupaNnIBZgdLrk3xLbSG1+I1
FMzE497i74JVPmlv5bckAXmD//3+XC+bSGEceG2Sa0SKc/HcKAH5k7sOxvPOat7SX9MRrfeDKQhW
9KpuZZDRdAfRTJEwNn7F3wDo2hDeVzZZzLLMig9BWxEpTKIpciGAJUHDuZNmfIj+bYSwQ+qOP+St
agZnAuhmQg3IFqKX+toaNefKoAhFkibdJcydvrdnTPeF2jq1B8BJlFdC9q4+8U/y5i+IYNeO0bV1
aoOjBSyXhTpGZkcxDZN7N9xiBFtf9NrYvAuu6f6hIRx21v21Zk2xTiV7xdHoqm7CFNc2kYfM7XFP
kmmEEitydda2Xh0kBOGxnGjZByTp1gtycR/KIVGrJ4x55O1ChOqhZmZqnmg+qD/Y3FGX3vzFql6Z
pFY114tsyDQRCZWT/Hs4Jq+A6FlBabLbHZegcbJdr0xRS1jNZRaoQ9g5PWi6PQKH139NPyc7daIT
CzayZkxFOg6vFrS1Q7uQ8u6ilEWxqk0tyh2+Jzv+tnTIE/BvMjgrPhBhMcmroHkfTGbUuLp5VMrc
4EHZUr9Hwmyi9QhR6ReJ8/79ZgT9FAqDAMRrIFugtocRR2Gqy2OLijnGZFWeW+8Vz9HB1MsKApaY
BwD+rm1R+0ISoCwLvkgosO6670RoLHrQsSEJt7x//tmje0t2y121bR9qj/miXnE1aLcTBNAD4P0H
0vXbc9D0oZiIMRYPqKa+2RA+uvoH3yGkBMLjRLgWqy3uGTc5czt2AUtaWVAwE+AQoiMUdW2DhIRX
UWXYp5kQGBh748Rn4zSiMDcchwdtQxB0MXR7UhtvnvwL0Yqs3HhDojDfmt8Ep0XlIgD+gzhAbII9
YaZgkeUt2y9VsK5hcoDmxx20KIWrWodMs4TPiw8d6Lq8Emiz9Eu/CTziC5vt8E4oMf6Cf22Zlbo1
TL0kUi5J+mro20t/RP+i/ah2yj52CVIShY6v3O+atGLZiMMZG58cVspJYccDxigh4Y3SOLXxVT3S
paCBYaTWnwaPe5Jt/3m6gApZTNhrjgMcIwqiGRiCsDplC0xUiZHo//HBhGVE+BJ4pCabPbM4btac
740t6pCFoBONtKZrQWgnuZkDBQeXhA6lxTrOaztax05Gs45E+oMpF6XG4DKJVEygYfwQIqTNgdGY
psKeu5y1VuRw0GulI3uvINmBQ0w7qQjAQaloMSbZm95QZ95DbcMkpyInTL6s+3nlxoQswqc1agYH
QxsQImFgw65zYiitm1Vi+tvqZ/CSP8gHSLKf44SpBbMWFgA2zGsI64EvW5CYJL6SC36EQfK7YA9p
cxssSALEw9rjsGHlj1acIYp84CRF5gONSXRoX4/ojuLqy4QSIcx+M+9kN94xnS71zsRqAXACn4+M
BNod8dS99XqAomiFOsAOaVVot6kNpIszIhpQ3RLehIW7pslI/9gj9JEQCVORPaVu6D7uhVklG6VG
S0T6tdtrz5eqnWM4lWqpsTn+yHPTP0AleusjrRS5yq5wjbN4JAi7yAaRuSWdytkUmd1Z1HEhnwZY
MR4YwNQic0fnZVQ5rHtNrlunMxD5zT+iqjR57tSxyu509XZhiPKompzpo8RV7QXtPoOUtZhB+z94
x/yoW/pje5iJ/GduCk8NpE9DkKxYzUt0ltCwyKb6pTban4+BPh5gGyCkWNAbp0abJblcXDb1pe0c
Ii5/IQJAe9iFHep6lXyoAOUjFj7c6p5kz5t0r3l/BxCnD+rCFtn0V1d5U2plIgdYyeyNcMOPG9km
cPQYz7O/aF6gfN/CGrWcYRhOs8K3JHAgAW51jLz6t7Hj4dEBRH9m3Irkr1152oU16sDORdzWgoL1
ahz9cYKQdWr75+HMHSdS4Ue6jVkKoO7hhUVybq5mM43SQvLh3WGR6LeQ7hrtyLvQTHVZWIJLLnkx
OtzAhGMf3Kt0VSXMmv/sRumUbvtt9pCf+3P97O/E1/y5+OZvJc/YFXjx2yUcQu9FFsJFdKBqv9V9
5oKvzWZMNwWg+jP4zw+iqwUNl2qzmCfksgayAQ8zcat40IuEggLDEhVn/bEE54OaMHJTwIveTjMi
glAJmoh4RnFHmPbA/a+ZaWgGH6pgTi6JMEG04vNW+q6c7xunLtSFbepCnbJaUfu6xBI3T/m8F6Dh
xImMWsXS7SEQgXfF9Skgyl5cnzN+zgUcjPhHAXFPBOBKsyPEn8pG3XFmiu4N0lMwQrLRzZ0IMSXh
wuTdcI8GA1YIsTi0tx9Ds9fJojiCSAsfoz2reOFUyCmgTRv0/xmobyvG0OnMFd6iCIxI+60maqj2
S1QkNpeCP7cSWPgJ6lnHuyp7Ag03uDeAa+gB5g4ie/5OQkB2vmhxq92apjEA6ZBqvF8q8E0CFlU9
VnJktuk27r/e30I0goIeo0w5+LEYo1pOtAb7F1hOEPa44741ARZp3/gXQqQuPjEsLs4mNTTKzYuJ
b2R1Dov5AZHLpf6qeBAE2bGiFtYcUj6319opUpIKKLkC8hVNO/HmGKECwHfSWZwz1rjIabtxgtS4
KIeb1/PQR12JJTvqGcIk6Ei+NXiEcgAbBufB1Xb1U/bCg56d9WKgEwCLRaSc0FQLtSBXCShq36CN
gWMhosFIAqJJ3xI8VQeNFQ09lfUx/pubdOGGqIFTbkiNxz5Qxq52ys4Rqm9x5PSq/JAlGbo8AjOV
ZIuroB2OFowGJ3eoEq+rod5Rq1ak1gzPv7hnqW+hjuw0y50YJAHUJvXMKmXerPyX+/uXMVr6alFJ
e0kriLXTQIU4jGJ3HEAOHSnO/2aGWlLFCJrSbziIm4tgZ4KIdv5rblgdgIwTolAr12h12CR9z9mZ
wn3I6Zxa8sjrFheIisn5jcEYE135oPepQq1OlpfFDJZTzuZLK90q7VatzckhDYAEoyDNW8FKA3cM
UJZmXh2rOwNspEQMBCKa9JNpqPJyNohHJU+mDKG7W1ic1aLhuI0QigBsaLL0h8hwFh7hyiTlESag
McB9BI8gevWWaL1JHudlLis1sbqKV2aoraIOGhAohl47o5qc9ETa+iX32Ka1HUyZ91/syk9T9OZv
VQ0UW2IDbqsxhdppYAb8s14zkUGrawVFUIAwCBsLXe7LsSfrvpEQK0N6G3qnBASfeepL955tOa87
seVEVufwyiJ1Dao+H8/Qi8HuQMN9lnHmpEIV0xE5kRHCrPvqK0vU9Vfl6FxQiaX8cHkHQJgS/FNf
wW7wQz7XTncAANcKcWWEZrdhD5TOSP45g1f2ydxfvQsyAIeGUJIbJAbRGWpLdhuZGRSrVCj1tUiL
kmQxUYRgxuSsRSWO9crwBL28RFRwGgar0QE4BqPJl8IyLMmrxEt6MDgxbS4eQeQ6uBosdQKLuJIi
XcHFSA49KQkFO5IgFP6iikHjmhcTSx3DLur8ZtBgCxtWcHO8lQ1L2IS29iRsiHszPBIex8g8cds/
bz4mX8ZqCHI1XMqfi2U2CGWHT0Ay/KVDfg0+R9i0e5L8BsOBB3acDQiW/sK9shaX8uy13PpRlZZo
oY4DUzJKSBd8v+96aNgKPb80ampqciMKhKlGKkJ4V3cX+RtMr2wCEjBbzQthhmJuIMa4aCp8JVRy
KVQ59ISTRNtLf+oAqEs83P4HHbxUr39RxlwNMD4Xka5owBWVVVUgnBJL0h/vtJwt7H1beqp+kv7R
8SMEn+IXVpn+vgNEwpQ6nVzTdlLpQ8atFEw+gb+VG7PwfwxKYt9fyNVb8Z/xoSxyawnkP2JRJUHg
NEn9nAq5l9b1UUiKHRi39zk/BmaShrzFcf2/xLRSOwi9QbeWJTwItLDqOFtJet0UIUtsqgWLRoYc
88WlfzU8sqOu3FwDLGSZjwjcUr+3VVRnCw7/yp+Tlj0ITLQz+eSlNVAMgaEC6U8689K0ECIH1pV4
cw2FWtVKvqFlHAQcIhqNc6/b3F+79ecilNz/Y48OAAqlTcHNCnuDNVlGYZI0nQZu3uQXUf1gI+6X
CciLB/80SO3LfOblKkwRtsXQGKlPhGxotHRz2Ip71jNq/b1/NThqZ6aSNhljkTZO8lsAs3uh4gWV
eAHgMSSnnT72b6ge2vEmYV+O68fvc5jU1gwGPuniDKYHyzhxEI5DSv9ISPjIcEXXeKuQUWIygKx7
t0+r1F5tm1EquRFWjUKxuU4yFb9inHbWwKhbn9OUSef6AoFN0ph5BX4/Jev2TV19leQqZTwwWOOh
rvs6VxtNFmEMHeLm1DxW6eP9/S+u37CfM0Zd8lOriIWY4J4DqBUotAgYZAsgiQP3HCCxgLxubGt7
Yc854Ds30PWCTfMkPmt4TkGDHHhAXMKdyZKnWHc5/3wUzaUUcHUzjVmEV1SuPSZ56U1l7RV8+W0s
tFe9lbf3J2H9gvo0Ry1pKnXiGCQwp0lgUVK+h1Liyvps/m9WqLUcmiLvagHcrHwsW2r1bZCB0xr+
R39Gp28h9jcIyYTXPOkHEK3GUn5wF04owepO04bFQbU6dTp6e5AwRoMoXR9UyirJJ+I+ISBhSupJ
FJ5DxN/3Z279mf1phY6UikYTcj6Gz5Q93DmQCHLhN0nKcrB3cW7zYLNk+5LVg35llHbUSVq3k0wc
da14w7iv5Oesey/ayvofR0d56aEA2kbXC+Iq8TIEgBIhLomvefer8kgawGPnL3TbyecvLtqr4VEO
ui2bKS1AjgxAO6koJDsfePY/eUvWPbTqY65MUV4540AxO5EBNi0vWENZxhYf5r8BY3wT/OJYZPmW
16ZXxrSu+s4rq9SpTsI+AedcXUPnNstARdEAvBEDQdROVocHjTMe2w9WOME4DgZ1xqum8csybHA5
cMmrELVHrRje0cHF8tosO5TXjqu06poW9wKp9bUqMk6o0uxBp4P8T2f/zPAKNY7ohD1DwGvaEDiQ
6qXHlA1GuD/JyETdBodhOftypcF1AjZkCvJ71DNqFvdPIZR+bg2IIRxzNsWBI9SAtJZ40vvBozie
Bf/p/n5hjYRauhT90lIhYSRVDjRrFiETxPJjDBN0+aWLoYdXNUrt1Arw+liX8sv9MdzfFpBguZ0s
vFnjlithoFD3vbJt48cSijb3bazezf8cK4Eu5JRCOHVBBRtcNJuJuDeErQE6FCN4z7nQvW9rWUE3
cCtDr9sgLbGAXFM+WO/6Qcj0uXGUEyp0F/qTCLl/Uq8PmIIoK27qxhjlh2ek2oUQVOpOikhHFUZL
kreTEJix9lxO36aElU2lsdzk+XZjkHLB/eA3dcpfHD+wCCB0kJBl6ZBCeuh5M7tkWBr0Fw0ndM17
pHEcuBNr2jEjE7rFdPEh1CmO1KFteRLTKiflp2gph2SHYAis9cYECTkgCo+s7PXKUbgZOuXAIiy5
rqU41jzaBLoXLfi4v3NWTsL136cT82LpVyMACpXDwd1zUud2WmL2eevdN0M3pZGZAwSMqNZDGpVH
bu72xKWN0ksqyEbxmpO2hL5CUpz+Bb056DqO38bHaAus5lN/RHdHzKwHrq3btXWJPu8lSMiVBiFK
uJV3CCqtyBlNgohs3wgakg0yWcsJ3likDqQm1G0ftTyprupeB4aF+DlDkFl52LG6LZ4GCMin34Ln
4At4O7Bz2J+w9qi9+QTqmEJTDry2eU8yBDyQLYSYe0bWN9qRziTQhZ3QJWSGDip1zOQZ+dNUzHRj
mjqwUDYYE6MnHuIwuyDS3WgB6MFGSLCrLr9HJfb+7lo5JDfmqGOZIqsNslWYC/n4rLXVac4q576J
tez9jQ1ykK6yO+g9nBXFzxsnAGdEQlpJkm9u1kGOswGoUEXbtxmgb1534G+ZyFDmdqIu3chXuAQ9
JiSOGW0evEfdd9TrD/E7afIlxAd86FRnEAXB9QV2Qgq+rBO8EmDcTADlibhCDDSjge+LJavcZtAe
B65dM39yR85KTePxok/wEfy4P+/MXUwuo6t5z/McywutLwco6uS7bPGzCeI5L/KURyiiw/ejr/U7
GItGdHCzQJ1rOajrMcvUPk4nLuWaGt6XK4zfE/hbLb/JanMe0OnWGy3e+XXwPS6Vh0kSzo0oP0Ri
Pdv3Z4Ax73TzVqUqtdFMUu0Y2s8ZV5peTV4fCyYfC7/uW7r07905tjRpkh7MFTobxYqApw7yLobU
GSg1oImAjIcAFuPIUUuzcXPdis7t7xoSfP4J7wMPTsTSXu5/DNlO976FcqDIiIW5rEgQ+JLC+jGD
ZhVoHH1DPhVVyJ2rOMhkE1mOIrTu2xXJmi4Mo39DBoudDCVxas1FzQAltjCSUoqAo9yBv1nZTBZe
nY7hAspAMnNcYqKP7JcIqgzByuy/4Dte9aBXX0G5tFBpO0g4A8Iie8gxmSAdsaPjAP7ov9rnq3vs
yhrl3LS0VsuyhTXcV4cOT2mgBgMn/kHIHGt0GUHlDgBe1iNwLa4DePdzqimvBvER+NQBPrV2ywNo
HYGN7CYw9zWgIA8fhAfxROoe0HW1OrMEqWuzS4/FhsXBvBIC3XwF5djSUYc424gQqIKATBqAqxBA
4gEczIyNRXbsnY0lU55MUfMeJRb5T8aJqGL148f4pYLCeXRIQQU8bPMEYCVTDsz2Vf8S6aYGqgjG
9mYMlpZhAPk6p4UTBgu4hCWChgX66sW3+yNdd5vAz0EQBB1XYLPFTFz57FgE5CdGbhLwB6LxUHjl
RoI4I2kuZ8qcrc7qp61FXaKAy+KVFi8f5PGiTfRNc0gng44aCKvKupYDRtPuP+OiRYA0rQOytETW
fATxYemKTgUdhMRJCnR1hiB6lU8zoZb9IMHdZBdu/epjAWMAqGv0ArBu5FUPefU1xIVczXKhz72i
gxLSCbK9MLp5fx6LwJzlPTq4GXt31T9cmaJ8otHlsZYJ2DV4ZTpJHFm1L3l18jbNrC4i4tcWh+TT
Ep3RNvyZ44NKhbRmcBby2ARdBmMsjGnTqIslNZRW4ruxclrhDFbnxzBCRavfBnroVXztMY7C+njQ
A2bovAy+G8q59Io/NyJ5mE87QNstqBqhjpWBJ5e0R8CvsQvXZNmXM/hpkXIzmjxLYpzj5dEC19lu
h9c/Mh1oEnhkt/asuhPQb/z/8KiTXsqx1CUjjGkRWJUbPG9AjhVEoX1/Gtdvik87l+j8aq/7RTfm
PXnL1LbqlQBcE2rn6qjb0UE9688oHQNfeOiRuyNdkNUeHLDIdLOc51oRFA7gn+HS3TCjmkZi1sGx
/X/RQNhk3p8UdO6Ej6yiAZm9O0t5eRVcjTqOdYMTRPibeEto4/tNBBAUu5VyLXt0MyzqeEeFnApK
g2HFwPCj8vkqlmZqxg8S8unCuWXdhHRH3Z9kwNU0UsFNHSt+V0t4zcievpP2CXq1dTPesKW21l8P
V5aowKattaA3fKBCZS96qDNrfoltAj1qnerQbHEVAxyLLh1QubLewOsPxivTVHBTCKHMlyLcM4kj
23OdmwgtEtDiIdOo7TSwrggW0RfNelchvVWe9HL/0KxnPa6+gPI9WVsqaT/XFfrfcDE62WvUtK4Y
7FRb8SQn/5arltyjS5kRYjBc3uUWvdq1AvKqiUFy7m3ZWxUeSYXGCjDWffjnOaTcTjI2PFeSPJzs
dW+8Jdjt8wWavyNbiUAgxsokqpWsrl7G0C49yVdDa4pJ1fQwDZxpyA1LVapdFU9MEOT6bfvP6Gjd
NpmLdJ/PYIV4mTADQyWIrf1hS+hrB1d1w+Z1BIEEKsqsTbtWQLz2BAq1aStx1IasxPVLUE+cmTmy
6CaiKzyMFucJx8RWBkvQwac9MsR3159dn5tVo08qdCSTRO0qLKnxk2j08Kqp7ZsP367Rcos7cxtv
Cjfc+fv8u+CUXnhkR1SXmb3jcDVq+Pzchv2k4CPUI3RR8BxpXusfSLw6qlc4nSM65SnaGQ9tjudY
DIi5rUMlKd9JWBbBKVA2Do+KXVvJlki3oL9Jd/Sn6en+sWbOFHWs+anXg1bGR0LM5NA98B+BgiyU
aqWndi94ogvSi2dpyx8yuz76Dzq6zLsf//Yg4HUAahW0B4FncQV9VKp8GDURHsl+8RbOk1kkX++P
kj5plAE6rEchewhqYqDndlCosrUqsO9boC9X2gIVByYoWY8CGJVx6flIiapbtDpu2B27tKuizZBw
7dplVHmjzARpw2mC1eZnyEOYmWCYUv/F51hUZYsAhbZG3eTgaubiUMalw3sk8doQNcsS+3S2wDaA
M8OiwKRdFW2POrVip/TQtgEsXIGAvNPlU32udGE+86MIcdu5Z8Fw6HiTsqdSe19XwqodNbjGOM+s
Iv0RhxDp5Bml1IUXpKzQebAsSRtOn5FyI+SyJNKckQKRt9Fr7eDSlpzWg4Zg9Iv1oLs8Bq7dD22X
Wr1+jFpZmkmGoFW8WAldXwIdSqg/lBo/mTw/ud2cPLWSn5ulKP1MovAUD9FBMtqDNEKJr8l3Ix5o
ZRK83D8rjGmnnXNQ6uiuaTEhavk08l4JVaGeYWKB8qUGT5P4ZHmgjgao/BzhFP6K9sqP3HDrLxBo
couX7rlCInA0kXT/8j+NTKeOpwHO2AQPJowM7XayHzpljnQ69/u+lUXESw+OClj0PvMzMdRyR6yD
VzUSkNhphI2aW334zEv8gzq227LKN3VhvDNMrx5RSF6RwrCCEhw1wlHJYqhUwJPWP8EuCFFDnih9
ksx5dYifhm3shImZWsyiLfm7i818ZZfazLGcGL4e4lExWL5XnxOn3wheMJoyHC3pfSZcDKQ+nYKA
SzLTA5iaGIHo+jm++gRyyVz53tbwo1hQ4OJbuzwIIu7IyjOeIqs6dEAJkv5rT9+z5doXeaLLal/Z
pbyi0oG4QcjhhaVTiAJY8xSHphjbnQdeqmO7U7fqV36LCgY691ukiIBxsORjC8xuvMlcqWeSU6we
36vvocIacWi7QZwAJ59isNGIyUYWq8dSCJ7ubzWGGTrXIShTC6YEOGcuzMw5qawx2TZcybi3GfuZ
TgVUBVdXaogQtdWbyBXSGa+rUYGw4hiCbTxIcuf+qNbv1M/Zo0vXQTcYaVf1ObJ+hgRtGZLrM8C4
oenIjf+NitRyHkXIjKP5GjTJPDTjqMikVXhunMUYFA/RpihB6BvuZq4xGcNans9bK+T3V4cj4SBX
509p6yRv+o5rQdPGWdKjjndF0Jk5CsYMe8t469Ye5Q/GyMjQAQpaAtJ+pL9BJw7M46FVP/etKWwi
T0XyNIMo0XNfmQOgWAzz5KzfuiNiHtTIAMfoCsq1t8MNAUCWe6NB05/dHgzIjkK9Sv5agRWPg1yO
FX9jt3KTTNs9k5T7iYWa00D5iwb67rswvTXzeyO/pUZuZni+DdMPxgjJCBbmVPC0oFxxUfy+HWHJ
D6KhjFhQ+LtDCHGQ2A7tdJ9tRy9C4xwzWmHYo6MkXxUTWW5hL3ibkQtvUAeeH/RnwNsuMsc8i3eP
bh8H+4yEdnzQSwFACyJecmyuNqxQBrrmh5cNlCMfliCHInk81IdZbZUXOAg9k6BxVUEvJQhE9u/W
UlEKPW9MGQhf3PgsAi6S2lFiFjvSSdYdxVfyo+rVcBCkbQibV/Aeb9R9t50r00eGsv9gg2wXyRwy
enwK2Cx1HSxDNFBnEIVC5DoAaFp7dvMzUZar9ylAjPVDZpeWwUx2rp3XK4P0gTG6VFf9giOZa8In
3m86d8Bks7bRmrO7NkMdEqPIdL/usKpBG7gSdLKn2eSCwmIcjnUzIGOHCwA/MO1Te65sxLK6bB7o
RXztErMFeQUSKqRYlH2tE1MnXSxMt8OyS3nZSRSLMpz8P5XV8ZBtAkcfzH4DFonfpHTMISzYs4pi
KwEI2Swg9kIjLYi3aLQ5ChxcVAGtAVeA2NKT3BS4Vyh17YHuBeQKq7knhE0Abw4HBENbJFZQwocG
DN477QdL+WF5Y998DY1KD1QIvrUV5kCbKldRT3jQRJlvdfHX+4u85uKvRk237AlZFoIREKOOptRs
ou9GwnJBa3fmtQVqNY04D/NIhQX1SB6GEAff49L0svPf4OrXt84/i0iL6VVZlkcCSO6cTi8txAFW
3r6pbWDen7RF8v+PY/k0Qx3AUembIpYxJpLyu5RVPGC/TZIiDh9ZUQBrTOT3Vz486uRIkWpQgOjt
z7p98JWPJP33D57b7UZFu1ma5N2UYt4I5ptA/dCqtif8rMUWqTHbIKSUNuvOWHlr3FqlMhOTMJdQ
zFaQsIL8gvwm/B97X9bbOJJ0+1cG/c7+uCS3i28GuCRF7ZYtyS7bL4TLZXNJ7kwmmfz199DV3SXT
htkz83qBRgMFWQrmwsiMiBPnrOwFjUGMJsBnCqaYvYXHCf05/c/Z1ZtU+4LIlkSSGePqDT5bNxT0
m6OsBUQ4H+rlXEFqdpSTOFZr5KLQsp/uTPX4YVgFHnP6jfE8jpKi7g0yTYx1Zo9+TKJdTi701d5v
GwrZQZZXWNJknV6LTbhqH0eWz/wbXRu+cWjX9dK8nueR+SRsf293chMPSEKTMIRdcFb4GUh+6Tpa
lcu/gTT77DL1y7No0yhdRHVpqGPIOOJFh5G7VHJHDmNwDbmgf4Ss4YyznFlKCNe9n1PZSJUQGu5j
LbME6c+usUEBVCxH2aaGOxbYfx20km7B9H7+ejXnFnPicNKky9UuxVBbcI8UNjg1jahweqvW3L6W
tnxQ7r42+LXTAfr4/UiTJMmHhtmgqdFeBd0mBnfMfkZKbs7GxOlEopegEYEG/FLUu0I3loNd3Eic
+v/dUCZehtV2Jg1IKS/iPnPS4CENSggarP87I1OfQklvI1ZCd0QOoatznp2UZqbcM/tmTRxJwfmQ
FUqCTTDwxzbqYjdIwpOZ6Ds7pZCIsnw0/y4LJdsMMl39V+N7e7aLQwidGaTJUxSF82JAc1zUJ0fR
KtWutCtr+bWpT5IHkLsGET1I6N+ktibjjPVUNLTAgUfviqc/BaFBstV55kZ3s8PcOTTus2nocmHP
mHjKPBCVRErMa6pBVRAnEdF8dMbedr2YuziMj/7BFDhBDQCsZKD4Js5RrTOJhEQZQfU1mHFzyMEW
S9ONb+iLAn0qdB3aS/MJBNQ4k0K3y2bsz5mf3MU0M++Qt8XMjvUb5FLXAujI+ZrgBzDbeD8aqU//
HObET/aFlpdN8raCY76i2bPt2P+HauRprv/vQ2lvamviGps+kkCjrI4As6B2FE/bal5xTL1+lbmB
by9GCufx9gL40ILvxwM3etTWX2/ZD1ib6UNM3CUF/6yRVsiajtWPPkMjjezyc3I9eHLl9E64j28s
FGUFWqBzgNzat0M/7ZEzmsXbjOP9aotNvKpQ0zAStPh5NyXon0gPo0hdcKhx23hjHJwr/Xx2Dl+u
9sTBVk2F4LvA4M1D9TQC/CQXklNoxR8WPXXoYS78/fQCd2lw4mztmFOj1tBeatwofumHG+aAMxNA
fohdzU/oZ8fUpbWJO5LiQrEyFa7dok6nO+hADjbIhN12D9Fr8kqeR+7G9GVuHWesTttvZDMFcGKA
1Sbay53l1GXjNO1sJDOzdtrUIQmtAUAzQCPr0FI3bps1pAc8UzQvwujPWt26+iBcM0fU3VEQXkf8
e2FBf2sQ5lwEPjfiiXOS8hTQwhHrW0gpYOvA/vT5wkjmcHGfXaUulnPa9jf0pS1ZOhL7EovUoyFQ
iVfNBrBJG9qOu7Jh2FKtkP+D8/PS6mRwYSkUoxlQ9LUb04so2zOJO4HxB1Dzf577/xO+FNc/3/Pm
X/+Lfz8XuBbFYcQm//zXPn6ui6Z4Zf87fu2vP3v/pX8dypf8xOqXF7Z/Kqd/+e6L+P0/7HtP7Ond
PxY5i5m4aV9qcXxp2pS9GcGTjn/5dz/8x8vbr5xF+fLP356LFipx+LUwLvLf/vho/eOfv403jv+5
/Pk/Prt6yvC1/5u91PHzU/6P01NWPE2/9/LUsH/+JkEK6XcFOlOWLIOp1DYs+I3u5edHpvI7CAZs
nMpEs9EjgfcgL2oWjV/DR8QcWfOhQYQ4ysTXmqL9+Rn5HYT6UP8YJU6RI0NT9p/P+G6xfi3eP/I2
uy7inDX//G16EUGGlkBhF9IMCC1GKq73l+4wz2U9DKl0MvpiKTHIwIApMWX2ciDfLmbnD8uXlqbv
2pslAvZhRVWRsTUmh0RJq5wPQSyd2jLETQP1i2YNYWfvaysfErAwg6yrqasyWkAwnsnJYNE65p2s
oAfzTWsiftTBzQRnveFXOIkguDV7NExvOKNFA0v0JpcOTdOJs5YTs1ehvtiea0+4cQzmNAPn0BbX
AL9++plXULcVlDZG1rbZ4un07H2zjrsAZGhBav/hepeVedbRVOZnojvWhp9HVZ3shiPhbS45sFnk
76RLR9dxeeBPjU5ci0IgFaCYDT+PxSHiom1yVIb2xsyN+DaXVni7oX6whi4FCIKqmql8oMCVGJGZ
pvAzrjjCMQ/Ftty3KwuNksUV3dpQzsg2dB+s2uEqv+LQUJlb4k+27pvk2EgL8qYP9f4lSapYB8gJ
c5x326q+IgPuNdz/euN+uo6QNfvTxuSC0fVlIicVBmmqaMKMr01l5sL4IcZ5W7QLC5N9GkCIhRdQ
V8U+VXzNS/wuwYsxtkJgYx6iW/X49Yg+cS2XszbFhlV2W1aSjhFF+qvcy9Arv6MFdwvCZg66j13L
4xv4a2TTho+sstJSGeduxNJzKLWj0QNtaI98PWIoDE/aN7vAsVZJ6AZXs+Tqn74MF9YnLwNP+5Jk
6Dc/q8vqro8d+/CH3tS23QPX5cn3dD1iOCwf91LQ+8XQt/l6pj91epcTMAl+WhstS3GORxhJoqMH
BeVhkH73QFAQX3tJNrE3lyGGhM9nPkAHoxmqtArUjSaOViOhpTZ5y88tgq4A0Ik6zoBHN1KwKNyo
AHzVMWrx3VWh6gsivqdh5lAbdLIqblkAyrcQtSwtF0iAhZEtczvxdP5N59yh8kkt6LIx7lmqOW37
GlqBW8rZykgXkXXd5Mvajt0cpLjc3ISG7BHoAcbKrSn6fdyA+UW5iUPJjarGjeUHam8lqKtnHGXk
HGya6WMavnLzewQGT9qVnqndiuG7VZhO3v9Apd/rEthnxAvrzs9k7F3QMtMnQ+MnvWjRzflSBXrh
JcrzYDyVyO7YUS05HVW9hvClQJd2m6PiULK9Hj8pge7hgAWQ8BjIZxHcDdmjLtaNeS0Na2ihOV0u
nIFtmXkbFEulW3dm4iT1UW8zn1f3JokcTX+M5bPJQbpXaL5kAZkuhJvwa1L8wD1tVbCTku0U3NZB
e7WNNcR3PQjQa9uTkxJD3pMo9C1hQssW81Pi1i2YsiqDH3WGRr3klMuRzy0wfmadr9mV22o3TXxK
OsVhKvicmLVMA+TEQ+moD4kDLOZ3PbvmDXRqld0QyYtAC/yeoauZPRtQQkcJcQkBr43UyfsaP5v1
+6gIXUtZkUFeCOsp5eXG5IEXGWbtqrXsUpipM93JhsZjSuapIOxqwmjdyPa14Mu8x8SlwX4w+DGp
1rG8S+gxUXZpHABCXugrNPMs9Dhch3hkDfqB+jMxxDq1wOwfaq7FkZfVuhXTMr+h0kJSToEGCTip
3YVq7EpK4lUy9eOoWavtj9KoHPTkOGWtOHajX6GWuysKCHeWt1mYu3Z5FsjTdDbquB2miuUbIveu
HcZugmZbqa08blu7xqI3uniJDMMJQnuZmvygdMESdwSHiG5Js3zBi3iZhPGiKtG72yu+UpQ7q9Cd
imibiFteB2ZiHN0vpfmk1Q+lvFVNaUvk75J+7KMrwpUDeHlQRcjWKRTuzbi+lmzqQXPEzaNv3NIw
vdCUGO6orF0pnXk9aPK5byhoa1PZAzvJbdA0G1DLLZQW7cJ2tO/KU5teSdpjUEAhQW6dNgQLabru
KnlTkGKDbjq/E9yJweUp0TMrsTdEtoskdHSbqBEq0iIINuiCcYUgaJ3QfJ7bq45HPuQAlsgce2VR
OYWurKgx+EkXOGTYBMatGtorMdy2wROtNhIINQOeLmn5kFgPQgtdkUE1p0ldu86cDn3OFujG8uCZ
1apjq8ehqb2c6o5em05TPCFmXnL9pe6j+0SLXR4Pi6i2fKVVvVJVDpWtI3VIVjzkS8PqbloR4KLG
l1EVu0V4p2DaDYaV1YcthamiVxdt+r0WkP5IbOwYcNICcdMN0brAxBkFVGyY7JLmsckbh3TfCzte
qip8VA/cDO08rgrfrjSnF4NLA2MhAQYVgr6vDjLHUPVtlIRXeX7ToEc9yMBFH4N9rnvSkbIKhNcM
PTQqyILn/T4Fpr6u8CHIaaFbUUMDuOAnOb0zB/TIWMauKtONGlnQw6arrOg2PMn3tpZcQV5sZRt8
lQdI7FGOswi7qlcHtx/QV6INDqtM8MCW+AMo89idE1a2o/ZoGifoKFZSNwpvEIAcaQiBK3s/oCIu
dGjAh4oXVpEf0dzVjXtFCVwSA20qZ67c3TRsT7JD2uWOCqpLHaSsAnul7lwwwzgh/KRkXpXyxkqf
IlteVknimq1wkgbiBnXjDI3mFAZzDMBlmx9hiuuC/CMCSSfW2h3YSw/2cQkZLXWfD7UfjyqsUPQh
Te20Wg3ADtzvKEA7RAuhmjsRaa7S166Obhr0kUPOqnVHv9EFkUOj1A2RXkAT45Xoep/ED6r4Jttg
3zA2NfvRgVQrNYjT2q89R7WHl1hJOJFQIJ6OXaTeQOF0remgupQKd6BnTTkIc1l16HPR1pXYstFH
P6gAMWRHUxhe1Z1rkjtCS/yEZE6kyN9oaXtD1LkmsfxEOZYMHEf5JgavVQOOYksdF/3Q9dGCAPtZ
9KcoaN2+SRwVu2PI9h1R3B44JeRqXCLuGXsJcLdoE6g3gxzGipw0OaTEXkccWTiT+EoVe1Ei3JKz
bREWS2FiRYozhuVw9UkShcMA3h2Y4clt51iSAUWLhxim5ZyjwxOOhqtuIf3o1Q3tb0x21JDIyCDS
2MsHXlCnlYHS6qF4WZ17NKgJKHJIaCW20HLINile0gScQ2hfdzoORZ34GKX3GekdqX2lDZ4qRf6u
M920hf4deMWNwrfIjhDoluDgBeBoLTeJS3vdaZAHkhnSYm3gNIn6IKWNwwbLiZIbVd4JIxnH4JSY
7F5d6cgcQZTqwLpsMbQ/GrQcib5yMxq4ta67ClO3g0JOzFY2RR35UhKuaGE7ZaS6DGsp8gh+v14r
1TmAUwkVc5FHphNXkHBeJvICEUHZg8VItX2k7wWBugqXnCG0951keYKmvtkIz0htF0LwjojUrUgi
t40yBNiZpw/crVPVVfVkS5B2QpHf5aJckBQ/H5demz7IkbmTFeFxvsdZ66AO49WFz9PSbTsB/XHs
agkrM9znmEM7LL0IU9qKV8RS2EERKILXSY4yM7vXNH2f62IJ3TKPaHeR2BCcmQPahPVI87UImnkE
b3QISQgr2yVl6A2h6lkFypz4rTwJKM6nwKvYN4u9Zk6O9uVk6DxVieHki8WQJp4BBL4FQFZh5T6T
S68vcMgbr1rMlgnqRaDHwNuyi1LTsbLGsXukVf5KwHySYvj8HnxxJ50EUXi/mqS0Qn4O79DRDuCH
4o0FaOVqAENCirjKn9NG/UjGMcYeFyYnUZWiBlkgMs7OGrd2RJK2WYaeTOO1yLaGdW1TYOBKCRrn
0OMJSl9Cdjpqu11XQkuhiJZBfxUacN67uJIWub0z8+SptH9Qifktrs9BqM3kRz7KBb1/3ikuN7aF
JLWt3J6Nx3ydg85hjATRwbVPryMXhDleCUpdjsoJrgNIb7Ol9NCt7SVzo81cDDG3XG+B/0WFrwia
tMFJgdwF2DMYClMjZpdtA3/sDVSKN+XP/26HvJV2LkzKioSaSY8d0rnxVR44po9OMYy22RXnn7z6
s8HZNN/9Fnf/2iFvhZwLkzQYgjKUaAuTOA2vsxtjXezEG6O+vJqXOPw8zr+wN2YzLuxxETZdQpu3
fBS643IIBgHK7o2tgZkvre0fX0/p2yp9SM9c2Jsk9gyrMiqjTNqzvMnPpg/MngXyLm1V3WabnygX
1c+8ZJPHrn1HPWo5s0JQM7Ho26a/GLJGWpNLBmJRskQrPaJuhsbowWVX8mqOXWJ20058DK8zOzNa
LGe6k5BiHIHmfKtdscWwALMdICCzr8n4ix8mGLIPMvK0qgXc8PsFrbO6CgwzYGfQoUOohCyqq+Ix
8uUHcu5BGau7BLr0m3zfbou5zMqHdp+3zXthe5LcoEPU22mfZ+e60dwBiBNmXEupjIvgmShnc3hm
Wr4weeG19C43XnO1uBctONvLSDmzHAFYUuO60mzkuLzqQqt0avMuls51LLu6nN/wmNwE+rBhFdnY
ZbFFKOmlBLFUkSyGMt5lMlnRAQ6hjLaaVpRuJdLHQGm2fTu8Zlz3Yzk/DYhnWIR7c/1qZuoqpfWq
w3/KvdT+sNJHs71u9LWIC0eDn4tWYCbyKXpenNYyny3sGkdh1GMFQcefHT7EpN8CzHDT5+Vz0Nqe
oloOU5p1SI4h1Zws/B4p0jLXlO2QRdchrRaW+oLKoB+VpyQ9VkJbda3s8FEXrA69rOBOWKceun6c
Or8qy++2CjmNTN7W7QtqXlQDCwruWAyaDDaiVGqFvsnJddgUzE1J5WSUri25diwWH9sIAPE2cYek
xa0kfKQ1axxj6F5AxwGAibHqkg6hG5q5ewuq1qUyk2gaD7OvduIkz6RHCULiFMn18T2D41yMfc7U
ny2wf5pSMwxVQyLfgLjd5FBNjcQqO1qxM7sfsYGFQIc1cQeQHliJw6CnyVf1KtvhongNiYcUTeT/
iTbJeFL+eogpHtaM82GwNTwEsg9AFODO6Mog60TotJxVKfw0w3xha/KKB31J48Ao2bm/H1kGoJ4B
e/3WPA7L/G50n/XLXFL7Q0n756v91yRPdSyARrR7a8jbM/hiFsmPYhNFjvIIfdhtfFC3c2nSz7fO
L2uTrSOXQ82tBLOZrIF/BHYVZeb136jGfJpHv5jJ8fOLo4CKtM4USX07bSH7qr9pEwEpu4HWue1k
UCGhs/K7nyegL4xOjlxdDkWHXg92HkkkIG1+FHvUk13pBfi8/q7wokWKTp1oDZTWLFjg89Ph18RO
jt+B6IqeJjgd1L0APFg3C2Sh8oOoqqvUqBY9wvOvD/xpNXu6byaJX1qKItVUlZ1xYK1JKzyaHVsT
3YIIPDR+87Wxz28zF1M7OW7tLggDI7LHfUOPI7YkfLQX0n4kxcQmvZ4b3KdvBaqhyJsY6O2ypihE
1aoGs4niDC4O55DpjypBbBEjYfWmujRbvxv3/dSlXtqbLJ8kdEalymK4Hcrum0LxYaSuey7W0LI4
zAGRtc8WD80p5kjuaqJEOnkNWwVRbKuZ2TkgCPSyJj2bMjs1HRGuFetPJglOdm8s6iBfhLLqobTi
BTnz0GKySWUAa61sj3zN1jTK3kkyU/V1EwryUik7ugicrrwx9IORcgf4e58mJ1SAnMhG9kVhV0ZK
9mGxsXpIaFTEFSXx0wbj5sHaiPqZHoAPzUHjLr0c6MQPKCGEzpu8z865+Z1KoEIsGXMiPdmDa9Vl
aef1qVV6CUkWvai8KLaR32x/sEret+yBG8Yuxyo6sWDrQKU7rYOcERfLIlb2sd7eJVV4b9gc+VHj
pkmQbVLie1sFAriKkc5Hau0/eAsuRzNxMKqVmfoQY9mAo7uG2tqoyHdlrMtFsU4XrHDnDoe3ovWH
bXmxTybbMrOlsq0TKzun63D1aFCvyJxso32zt+UptxzJfdY22iK4N1bmEg6ncqRrgsvvC/Xaw2nE
RM3egj99UeBEDQi3yxbK3e8deytlXC3HncvsW0vZWv1Rr865xdxgsHeBBXKNZt/IHdR9KyfsNLfh
LzOLMH13oEkIrTsVxS7NhkKhOXF8FmdYYcHNU6+r13ZqtF6pVVsRKm6TihXg0p5aayfDRJMOFZUb
2Op9GfCNYmSLXkoPdao1jlDMVWTFy7dH+/8YnN/G9/qvFNAI8XmHwTkVaZEV+T/WTfqU/2guQTjj
F3+CcBRT/l0BzAY7R1bAg4J35ycER9H135EGIzLWU9eB4MCW+hOBo/8O3hSi2AY+sky042M7/oXA
UX9HZyN6fg3wuGMrooPp30DgTBH+INm2VURYUM9SbUU2P4R3LdMD08jMk15xV+lihA4o4kpg1EE1
L4E8iG0cswaNYCqKf8jSU+2W0Y2WAbsVBksaksXFFP6NLNrPB9IsNDACqwMnOnE2mpJFSdFR8/Qn
r4YyQJ2kBOsmYmpUsB/1zilnOVEmd35dkwEMwlulGoAk6WRKXpGg50jUlaSekExw0lZHiJksK51s
ZTvyS2RvG/sR8sALhjxqK5vrvmjnBj66kAunNz4C4B2WaRgmmkr1t7vIxd1xqEVHQluTTxooCTza
IWQcWktfhkMvL1pVPOUyorQYG2aF6yyyqD2/0XTAbb9egGlGRSdAutgAvAA4hk0L0fb3rq7qqlTT
gpKe8sxKz3FqxYsk7VB9QRFSymxjhcJ7iWo6wlGZFuhY7l9YxVKv6yV0g8R25ZfJmHDUy9CPDMic
aSnCzkKG5tkQEwdi4QdrEHO9AhP3+POpdWiZKgpE5vXpzak3QlVKI0pPSICqLl+XPrTlQRPLgKJX
XGmTIVas3Xnpl0lk8cHu5KhShiRTZQq73Lc2uU+XyhJ3tVkR57dGvsvd8bYqox+RsUPGbfJ+VSK9
MkSTVfTUj6CAWOiQL9DFApVBlD5ohVoEJ7XTd1rmhSb5RolUgONFvbJz5Ge4MPKdglLhSkpRcyWs
C1w50PuznYCvpTA6sUpRal4bZaAt9J6e1Iq9dlL5HFIKpARgOy4P6sIte0SDLTuVBluVVX1uOo5K
UR0Bf9BnhyCKOcqhCYi+bVzMC0WhPtoomBdFsrK0qu5asUAoG6vyivRJvTYTWdurQnbL1j51TXKD
OOJqwL1IHrI7GkZIKjT6Rh9Yv5KyKnc1Ga0Qpdm6VUWOdo79R7V8D9WUTVNiTtpe2kkJdljBowdc
2jdRa3EIpbaVixceZZkWhd8OMbUjWn0ZZDGwI1riRrxknm7KustC6V6S5NxpDRkZHKK9Rh09m5gP
t8j1xmvDPHVpmOZLdIJo6yhhyaIN0KoKqg+vSurbvokCHz7tloHQc8Y9fNhnpmVqIA/XwZSr2ua0
0RPDLQQwWtoNQRJuTEFoy+hvkCFOGQkxE7BjgvwATPFQX5QnyY9e4YBahJp6AzQTpF+FY2zaUY8A
CJlv2bLxscTVujyiWxE6qRAMX0vnr/3PNOZ6ewITBAWQwMItGu7s/U6XC5JrHd6EG5kAD2117DYa
bGtrkkJDxZBnAkQXcrcsoHrhjLUPh8hAcldJBsGCoDMela4P779+pvElfvfyAWSExJisgevbgnrK
ZFJEMJSYtogcGZKPaSC5luz3UMEM85mA8xNDKtQ1VcvEngGr/MRQIzJVZLgxHLOUrOIwO+RK+pQo
xqqwwtd/c0wqGt0h6yHbNkJNrPn7aQ4VBoAQqZJTPIC1r5ChUt751cgrDWLPr03hKJ1O4HiS4war
A+9LcK2ZHupaKCqgxIDjEU0BH2HETgREoFfH+rlOBLZXUmyKRkGbHz/ZRnrq8s7cmylZkAYl1Ard
bKtQ1tjSlEniFCQ8VlQBfoS9xFrtF511E1UGkFPhwWLNY5zkBz0OXiWj2JEmuqUZfRnM6Hulm5mj
KeYhh/o8Z9IhiqVX0ULFuQV4RR9y5GLLYJnp9Agy/UUoNUsy6FubJ8WiN3Ngjbr0pQvssfRoIl3V
pcVCLrnl8FL/TgK4lx6lZ0AdC5ea0V1SRlANtwJUVcNcoN4vLRMLt6yiIfcGHUrHSPJV1UjcbWvj
1orrHykrr0q7zF04ErDJdzJ3oggxRy892k12jHTrJKL8pS7qR2qW+wHYn4auJR6c+rRQnJDQXVbn
T4OZ+FWeL4MhrJyq08EPKVNPDdJ93wSvil6foeiCBxrknaUAddE17CFWEWtlIDfPtepai8RKM2rU
FErlYSjCzlXbeleqbFd0se0GKlAVsgTAnSobBdbOeLQ086myBPCGeVAtNcZX2A7frLzVHCntvoeW
yNG4SV5Npv6AlswWpKdrs5Qab2anTVMM8B5gwzFB4oI9DQC2MdlpUkmosECPcVMMOJt42Q9LRjtz
V0sG96wUmCArKWUPXxUu7yrm2KSPgYlQwx0Pkf+vc4FmNV0CMhVi2HfgFC5WciA0V+0qkOsHtbYz
edW6Em8bX5Wt1PATg9nXyF8gAo1LNI8kRpDta3Th70QuVZ5s5FemqKGvzKkGbBqJeo9HVvdd4Eg8
ZrVBb9QOHRKeRBW+7+OqXkPmFsQhGQ8BhgcnbB9Q6yCLNt0xPdE38aCWL4KQoUX1XTMPRObVnQF9
Ui9gur4wC9YCt2E+60r5ZHbAwgR8oJumi62FkACksKPmhhH2Lc+yatlQOV3EWhgv076zPQO4WbeR
Ku4rsiQvTVtBm2/b7yTSt98DOd7Wcis5etExLxsxgQO27Vrrstbt2DAygda3VtIdAgZMYNYljVei
orGQoUPhUoQfy6gx1YVpoC3EagMviGSAWfDUfjmY93ZVkzGjw3CuV08kbiM/wfG9jPs230l1bYDg
sd9EIhxu8sYGpqeg5TIHuaprdam0QICTbERk18DfNQY4zpXHWsjCgyBnDJSawrxAivheqW4aSdiA
vDAwqylFfc6TNPSLoWudOiTDggtF9aXMoK4gyksmsWIBPgL0nmLRwG3OiZfGXbgROek9OzDQjEoC
7styYJ/ahOF4bjPbYUWc3Uhq9L2L6mqtDlq7ybKM36C2Xrpf7/kxl/T+cEJYaZmozxETPPrTM8PQ
cTVMaGQeUc4qHVFFhyBWTv++DXR8WJqGUwmo28lhkQsrUWRhGkephEsRpXJECKXPHBOfDeTSyCTZ
WoVphqoL4k2OHC8CsOwpSGePok+NIMIDZBr9CrjWvT/2mpSqVpjpxrG0ljqw6LuR/jJelojwNJde
M4oWxW6WcH381ekaabqOehIEixHqT9JHPBtURU5a4wheEJfXvZOxDrW1uRn8GLtZKBohq4B8AtKr
ZKoDE3fQfRskZhw1qUeK2gaYLawG6gY1aGgl9Zts4H5sm6DSog050FiPF1qfLULd3IGp9WxHRQsg
Z7q3WX+r6B2UAloiORangRNlwgR12vD09c76bGYun3iy6MAGJxIAhsYRmF1hKQ5Qaz0i/K+NTPPq
aFnCvIAYCZODScH/3696oaFdvVBCWAEKQgB1AmDOIV4Kf6S4npMs+ZBTmVqbxIRmPvRR08Oafsiu
kofGMZkjgXN++xye2RPD7dHRALW+mTP8cS4NMFEhQYlGHBkJlMku69U0IWZvkaOUS2sE9it5SH/Q
kj5/PZsfQhHchpEuAi5QHknSphmasudJp2oBOaqhEniWUe8Bvk+BoTY2OZOfK1XxsLtSF3pHi68t
fzZApGgUMFTquIVPg6CCJXbHKgww11/t7iUIDjqUk7+28dFBjKODXrosA5OmTXvSaBPpOClhg8Tg
XkoIwH3NjMce9/R7b/DexHhbvsj0pK08DB2DCU4Baq6Eo3XXALMtkU5xFICZZfX712P6fN5+jUl7
bzAiWiv62CDHoNX8JsEBDpxMZs0ELx8jt7eN8cvMOLWX46piHBEIOhCcO9FZPGU3wbV1Hm5w1bKe
kxV4uYuZDTHl7h97EZEKB3UC2u9NJK7GkV+YrLSOG6kV6cc2j/kOaprqijD0IAwQZ/ICdWgXQSSe
ARJqHcolsVNpYq1N2gXnulaB1TXIlRHXuOOU6r1cJ8sulX0R02hmxT9bABzRb8GPbH04oy09CCB8
YZKjRhCqEsWJ1AFy6v3M3h2P4cnGQqOngrgdYpg23pH3s4G3rgnTXmjHptR2Wi7XTtxY3zMTwG30
495oUnf8emN9spOJbGnIICNeNcET8d4gGMSa0AiZdgRyHuTDWhY6IgAr1BBFLiBRPi62Ah0s3Rzf
5icv6Tu7k51GglJFMFRpx1g3r9DXtdJE/vz10MZ+2+lkvrMx2VpGmgZU0VvtSAQaZirEiy6cwyMC
59pDnoAvi0qJx3zsI5L74arMshm6mCn8adzceIIRggJHq6Mh9/3sttjISp3lmN3HDOp9CwXEbOEC
zRvIyhyaXfYjXXSr8NvMuD9x75dW3+bl4pVSS6LThGNuVT4AKGg1FvoboC4dK9V9g6PH6XotcxIu
QdM1tDQntmt9xfLaPNtls09s7UVr0PyiCyt2emICeF02G96Ga4PM0Yt8zCu8n6HpvYqqWddbVqbh
XOeQPMzPGjjsDC/w6LZ6ydzYNZdjrgoNDIA7jzq3njHzBvw/0s5sOVJe29ZPRIQkQMAtZN85Sbfl
G8J22SB6BIjm6c+gVsQ+NnY4z9pn3f4rSk5A3ZxjfOPnL/F/3tG/k8enpwXeVGaqvNQvvIrdfDwy
c/P7+/hh6fjyOmZTTKOVCQQrfqJg9MNIkQw/kHAdMnNY/T7Qjx88GlKTI9uxUAKcHfJ7pwlbZGRi
9Ugz/aY0lQVLRBywHZ8CzwARR5Ju1jzno5VumFEg4GJU5Pz7H/HDCmagzmZiPYH9HB2Ir5+8beDm
qIyOXWyURXILPiZxwqxdTSNBErX4fbQffzI2eza1PJBCNj/KRLSqw2Ac2aVmEHVp6jVq9I+gEe+J
1i8ER4WPs31Tm8+2VlzrWEwvbrZYo8vCCY7bsCF9O2gUSVuxNFfs37fbb/XXKTO+XQSuhGOy219t
Yf+0nuECYlHmoBoDL9zXR2vVI82YlWC8plyEkbVJ2bi2TGQTTSVvWAiIU51ygZyGa2kUP33CqGUa
oExC+/GtNzP2eiDDktMLDbZjFG9yA5+T+m/FM9NyiZImxbkXleOpjfb1B/K+7TukUxLA7x9oMYAm
BE6ZU26H/uSk+l0fM1Q2BmxQnVtn8Iortf3vPydObLRU0b7EZfyfUuvTYiDQJytzuzOxzUPOXj5A
ARWlrctoekMruolQWQ1KxBWq/sqHPFdMTL8dxS5gB1AKALLBnq0SGet0O+wL8yI4LhepWAvHfEkJ
cgpVT12J9khNH4JknVBgeZCHSetxgbO9CynoMovGU9LADATfR2RBPBpbR50lq9zqVtrwp1YfjL8X
geF1MXhiY/1g9gR5Eb3uXXl8P8yI6WAMeC8jEI7NK/8mzK1NHgvzQtR9z5JFHb92uZG4guyzYGsM
MayS8Fz11U7GH6XWbJvBurII/rD54U8AiwvNWBs39tlzhDy/ixTH3aZBx6gIDnFQeU20j6vICyEo
LpR08+D99989hyn95+XZOBij483JNxIr2hdmnYwOrhwOdXNmLbDa2zDgGLnlBlENAysyGK3ctbKP
KHjrhFhx6SwDkcHsNe5bhoY4CS857MvNKI/ZYHglDz3ujAFkuQcZj1fkTT/seZhm//P3zrWpdpeX
1Ep14zJY8IY+6NeSENi/g+qXtdHRuYPiDBriOFdCe/R1KoeJ1ZjQ4eKJ6MbfrOtQgG5YD+VB/afM
hL01IrWtQlFCvEy3emk5G9KFbJ2M6qgGg3ssloOb1rBqUzGmgCP2OOIzFAONcNRdpxK+yuAQCLId
GZ2tk47vDbXfwxg5xQr2NptXl9QsH/ko37KQZa9ZY08zyHqIU7j3eoILQiT4cEMCFE9Seyuz1l6Q
0nlPo+FvrgdPTslXYaNwKKEaFJh59WSP0ICa7Tvo9+eW0tIFrXXR5Dk8lbF9bqp2XBQ6CsvwnFE4
8Jx1m6Ckb9hqkQl+gz9+AyrLkRdqW7PkA76t126gN6ywPJ43bwlPJf7F4gYVtHUehP6IyrNU7Z2s
2nc4xVeh/tZl9qGh0drJxY4KILHl+NgJ9m7HzXGgBqLOSCr3xpDQm1YQrA9tbq+byszgJLb+RjZb
OK1ziUN41qroaEct/OdtdInN8MOU1Y3GhmXEmjXVDN/JaLYKEM5Bc4jI49TeGFa+cGTixRFEAiPi
zBSyebEpAyPfRpVHHHNn9cRPg+otLrSDDPOzFTUrkiFEs6Vv2RhvM5tKN6R8MTbI+mDId07wYGCv
dHWD71kanJuiofhHu20akRtmRSh9j+ZuiMtzlOPL0PpVj8a2U1jnxqxxfs9vVZa2XsLN+0TW5zqE
0tKs0ZmxlIR5RER8lUkGJFRuwtOYRPfQ10eYUwnZ0rwIVxXIC3CkZvC39PajKSDiz6PMt0f7xSrD
BmfgfG1Y2AGgPq5c2TmTY789jNw4tJHxVFpht6cljV2eiS1s744nFDQ2yhr2WaQ9EIIiHoIaQ3gc
gr+GKM4wNezizM4WipMEZn3oIROx6Ui/g3QHTSf7tYyZ71Bzl5fjq6oUkDqGQEjzuDOaYltZ7Uo3
+22Q5L0bFOFFm8x1XV/UHpGOvYwDVMm5zW57A7AEOQx/7DG409vS8os43mhdC+RYQc6BqTrXaWix
M0b7kFjyISXBLqk6WP3aVrpK2LEnipAvDJbBf+bgAtjCkX+raLfT9KBfdLoB73Y/0RXvYqob67Ky
9Z1pZkgEMs2LQhCHYUtfpvQZx5RXorfvqmZ/jMq+h+khWtbCLL2M6qUnaP/SJc2wSFOj2xCrgSyF
xvJgpoE6JuOo+5WgfGeNChh0KdGj0E2vDqoCdAcbvIGoQFPfboo92D1A/A/tlT7rt8PPtJQ5OM7i
E0bFbB4VbaFBMUJ5pV/Ciq5pTtGFSFccS/Pvm8hcBY77vo6iHI6SFCIRm89dC+iw5AqrHghfSdAv
HSNRG9splsPApetgoaNOtM47sRpjCSmqxnys4cVBkKrwdMGxy6XoDyVGVEF6az0JTYoFR4r2EcLP
a4f8+SYLISP7x+fnoEoiQJt9Xd2TrJSazLLRb3q2xvHYG+3WK3p5grN6kA0qByZacOzK1v6PCfJ5
U5kPO9vbRVryIobd1p908nWN4DrxDPHqhCZ21sVqAvaGtwFKtYv2ysuZb5jzkaf//ulcaDfo8gmD
GX4YP0ntsdNfrrz8b9cmvHy8/im6xyTgfM3O9n3uVGQodFybjjniOdVNW3jZJllCrH6fHeoDWQD7
ABiT5l2lPX87tEGGiJ4rgWID5Cswkr7+NgANmq7jOk7dFE5XNujo0U9WqQQj6zgnNgiGglSpr9HM
y8VyLFJcI2Fvz0X4XJr1tUfNMdznl4xrxlT6Rh6DroPzNa8IDNOFK1DVcMmjy9jAE+W4HHtZPXZX
qjPfSl8YCNOagwlF8Mvnvzvsekl1TesvHUpQRoqUmWzqGI7Yt9MFx/aqiWtmxx++YDjNcb8wGDfR
0Zg3rzopxygEu9WHox+EBOfGekJcwHKKKKjhfHN5tYC8ot4CXri9xoKef2LoW30Ze3rwn75h+FZz
3DIK4gcUjJQecilRLWh9SvTAN/CUf/+iv3Wy5sPNToB93oxWHhIIOw58LTaQXMensnHbe+yh1RqQ
kpUdLcb7ie+pmkUJ1TWBnsK7xmj8PnO//urpK/j0qxFdDNUdIB2XNu7O3N7QNLhymP6+GFoo8MEP
gCIfwf+m/ePTCJ1mGNilTMNnEHZBq70JYXg2ruaVsPnEmB7o53Fm78/oDCJQSzR8kNrWyQM4cUgs
gXnfWcqtiX7gpKrnCLwid8PGuos2JvRdycoB3fuavH8+c+Z/yezVQk1b9mkZmr7FjGVokHOjp25l
OfiU+qOp8Wkr8n7/nL6VUudjzt6j6pMRwjI8ZRw4iZqyoZeTN1/FHj2hXW+t0406Xk9k+fEz/vTU
58tRZcUojLYj8Uvz7+hApJgXx1bnd1LL5KZM4b6PYduIUrcM5SIsyF2XRB+TAUjp4SJkL01kuLIp
zl0ACAJ3cCY7avmw+P3pgE04WzVnj2dexaRjGDlZrVMfB7CXNJPD39Cx32wTpFnoai+Ngv++ABGk
rzXIgIaLAYGjp4jhxbRFvkyO60xgdvamFc1dy9QJGwLk4kH70FWq8kKLb2o+cUDK5pCwcACxizwZ
nVo7+AARCpmj/9KtyNBHW1V3z6QfbjvOVgN8tWKEnDYhN2OanpKq3451u2sg9HI7sDPK1rhxKusC
WcQO9t6TbIN1xPR7VdR71WbHMMyedQTyImQs90kZv1ituR1JfzbN/gBw4aavYP+pyDYnwELr2V6n
od9BY+gCUwDBZ1tB71I/o3S1MQu1yjmWVisG5SvIfKRMntt8BFMKNy8jzd/GgBCoiYBQaekq7ORW
NvSQKPncD0C0GMC4lFLdmaw/KVm+ZJAOAZxRVW6RgdHT9uOboSFsWdN47bKSn8CUvqnygnukquJz
bdt/66Z9oirS17ldwjZsGZtG6/YBAXIkibt2KZCzvgVTSbh2bR4i0rwi5Qqip54etcjxhUOjk1U4
pgfxWQR+UJa4jmmBMJKyYpk4OBHRugIbxWg3wMe/QnWpe7o93hRldkYA4jExqAetyy4V40aW4yke
8g1JkUnNGBAoaQSfiTrEeQUvNG6vWe+Xij1G2qQiCAg6UASLNU+3ZcAvg1AQEJNtJAO/5WydGoRs
ohBhwsYa7+cUt77R5hsVRcIbKo5LR7SvOxtG5opBZZf09wFvB2RMRrUbBPZ710GpajDtmOZl5Nqo
t5lZvdcra80rbWPV5MkaLOYiENdTLbyD1CzdvBpPQytwPR35sIAm/8nU7GVR86WTD4egM1Nc9Nv3
OnYuNAc+aEzYbZk4m3SsQi/VY7C3UZAeeX1iZnKLEg58ZwngVSTAUcehazg3tonUn5rOAa61vLE6
Hf6pIHgJ6fSKCgkxf8CBWNbT2LWcRq7Gsnouc+fW6BwggiSLlqokMVhXQt84CVBgIhwOoWnKTTWB
h+DafQe7JQQuZlyTUNtgBkNRqXYtXvvSwPc/NMZDVQO7TXlYewAr/U3opOxLMqB3Rr5PmRx3kSzu
EBv13JgZd/OaAuadEgjFk1PjRGDk5RE7t3oNQBRUux7IReFWWfIvaxkwf/0glkUAE0LLigd90AbU
L5CEbBS4X4YgyOGYBK8AH8edKZ17Go23MSLW8HNrsLtUW7pGDKJSNIL6YziPJVSfbgUhelPLZ6Pt
j/pA942d35eWdXIkSmB5VLC9iILDtGS5tYG8KVBuqtF4qM0MKDN8dpvfF8d/S/TnE+X88D7boOMh
iblWdji8v0ybpo50pjHEjgHpCFBJ10b7fuD4ejeabdM0jPqGCYxWL6sHuS3hRkE7y/JAlFMec9VR
u5o/dW3I2X4sx1LXU6mbviOPtv6I8tKVw9w3+c38Ec5237E2Cah2pulPnp7iUv4zmYLy5amLvGqV
mF+454NNe92nA5XZd9xAI8D2kxHrCWiUbZCunKs6kR+OFF/e1JwwGpUkIqZwLPwo8AEqz1n1m8SD
hMNcgr3n5ksCcen26gfy/Rz3ddjZVa+IWF7YFD8v2gKhcwetzTLxnZOxyA6QLe76e4DeVteCWr/p
LGYP1Zxd2UtkowBxalp++dZNfeh1+Ay+0WOxQz8asevliUFP4uoY/BoX/puqZD707IKpD4QNppNo
/67tAdgE8Uo9WsuJ0gMh1fUz25yxYs4HnObLpw8oMWTVC4MGuHpAxbJs/uXoTVm4tJtiDNbp+poP
+4dj4teXOltjOK2q0uaFhpdKdnD1rEBDW/E1tnkGvnF66yz1ddd67cFck4X5Ul7HvMy7g/MfPV93
kG+M81+p4RoCGRc+ZWxgru5Bcb/9fT39aXpCoWhRdMmQ0ji3uQWxGoactYbfAnZmiQiZLhgmvpLR
8P22Cufgp1Fm71Ab8r6WTTr6qo9WhYM1Jw5fndh6z9MGiE3UqBe//6wfv5rPI85eISIoVFPaAVbR
W7VwCjfbVOvkSP7WcNGcpxSO/D17vTLmNOvmW9PnMWcvTSjkIcWVYcIU1GzTRV259sI68jd9Oezr
ffPn9+GuPdPZPhGJZAiihlh+2NJNH/hMpfAIbUeZbkJ2//tY/zrvv/202ZbRQZWFEgAGQ2l4qyFX
09q0R3s7PtpbO3fFFoL8KUbM087Rve4iRdktbuTxOuDimyFqmhifn/FsO8mqVEYBdbTp3uz3bBHs
ujWuNEtXwA312HvZ3fgCCNKeb/77xK9/S9Gnwee8NCIc7J1sCDA4GK07edMjog4S3Q8c+VH5+F9s
1F+KBPPJqZGQauHUh6mX1pO+CHcUGtl/tLDV9Uf7fSf7OthsjsYh7sZhZXFf2feaBgowQ88pe5Dm
f6kpmV9uZzMzabQBRm7u+HlhwI8jN3oTbasOxaLaPDcRv7LATX/21y/368+aT8q8R5OtsLBBJ6XH
ZbQM+/i/P1B9HWM2FesO2MU6Lmy/25Xb5ibctavwblwyd2K9XBNZ6td+0WwuhlqvlWNUc39MTQQT
B8J4jvsB3QJYobygSIDrbOk5gIWDwaa4EOhVoKkU3SFfZDp5lfRIA/Ena/md0ct7phlrNOvwf4vh
CYLPD34dtB8aIDoTG1fLEf3qEaZSOIwgdiI413sZhOkLxYJ7aScD9JPSgoZiiOAlHnYq6K4VqKYp
/dsbnE35UtE4dqTjYO2xd//xWk60oKtHue/L95e3+G1210i57HIUF5HltKDI85tYeVOOkLaWa2b9
f340c22VGHtLoHAjLpHVty4oPQFJ71gPTleiDe8mL85Ta2mnD/JW6Yj7Hoz3hnFx5Ybzw/4Pazla
YkihNk06r3eibwtnbaYMv0cDmMQwTmXuUN/+vn1cG2Q2B7PRaY2Ataav9GSR8tOQoXWoXSkqfv9M
cID59Etmk9AQWiEDhS3Kbg+KftTrDNUTXGkFgPfhvT5eaTh8Xy6/DjebhVVGcqcLUfy3+ULg1h90
GYiw1dYci9XvTw9dm99nwD/d5acjMInNiLSQDV+YViDIvjDkphjUS5makcsy50+ayvshthc0JOsQ
4hg3z8WDLsmDTSM0bRUUDHp5IIyB2h4hPljUaAqHFiokY03QPSgfKWWPfRvlSw00PDdIOJpEhgWC
shAv+dDt09C+z7NmMwKqm+rJfQ1aGFDLxQ1BaguX6ZLXxarIqlvbiI+dmb3lUZ8vgrTH5Ry3ShE9
gxhO3T40/kSa/RGz4gSS7tJyYnT3LR065dw4moH9opg8UketeNduGjpushYAR70CTQreeBcg5rPj
gOZfdf2jI9haxeK5s+kNrFj2oh2p3w1OukyjPPDQ4vPR+N5EWvHuoEO1KGNtiV6dj1941pixtwkW
NJ6hs6mleebWdn2QTqNWWVrkG6czYFpLJGpBVu07RrQuzPgV/sXCNSqIoHpZdm5OTek2Up0Tkr9m
VeTXbb3pOraDqTsESx1E97QyTsqBX60nznoYyJ9YZzeDjPa0KN6MrHNcmgFigWygjWiwnBc9dLpC
QaTAu7E7lrQfHytNUhge27uhCdeVbtVAzqfo6De9b2ftTjLnJAt7HzfaaxOmH4Gl+1rYDhteW6je
JxWqs8aA+71tf4QyAzpi1JaSw1mYwnrUBPkNDCT7LGku+FKOZZtgBbIbkKV5Rf1IoO5RhfkiMfDv
wC+MMg+E+05Hb5E1nnsQPmxoJZMVrHcvLepqnQbpjJ2HZ2nDd0uKl85GK8GwwwWE56uoANneFj14
zhkLPb1mKENHFii5A+IIpNWHKCqV0A+47aCdWlMC2JwMN5GjHgN7Gk5HbSrIUf7MgN10aRQDiSKb
+xaOTVjB6YoV3HJBmALasbYNtyrZG/DOe4E63XKsM4Q8VBREeyiWnsqSlzststimGotkyXpwrM3u
aBUJyn1WRFAWo+9Nxj5UhFq7w0FcQGMXENUwvAmdCn94T0+dGD9ypwfrvoE+NxUJNE5NWyPlokpd
Ygy3FkM3rmwMRHlriDnQjXbHR/3RkkA59F1gL7JAw5Kbaa1XmoGABDAqXb2HRrpu7cINdGwOo9P4
qDFCHxhHytOIFazVYF1YHUIHk0VQpeT8ZuzUa9hBfRbbhVgAXVbuymFEhPKgDmURwH1LkvekAvnY
6HvQIa0wWzZDq3tYMQa3x1LgajlzvNyM5SJt4uLAFAMfPRQfORhZq1JL8A3xVm2pE+Mzb+lJ4PVK
ZS5rJnQUlFXxotVJuwuS+pVSGXlm0/IHViIHO+D9e2xzsagtiGhq3eIPnWqFSyV5D6oYhSgGxCUd
u+hQqxopFShkt6xHhRY0D/xJ4UnLEH7HYT2lcfZMZcMAoM4eSJh/CDtD8G6PxIvQfsJPyDZU0BoE
8AEe0zgblw70pkvFkpOtAQoPzdk9YgyA/LSQCJCDLrNJMBldI28tt0dZGahO1Lgp+E5ub1UPqDdS
t1XpJXBAl6xLIMwZAKwQ5jijm1TawdT1kxMXmyYS94MF8EadpK5mCT+o+6cMO6xbZnIHNPYzkFX3
5pBOyG3TQPCGJfckGy8lz07A8G8cLSYr0qS1Z0Wy9yB2jpCQox3lVDVzmuc2tMBfl6gzDdGJE+2l
6+SdQvIDZjN+QGQAAp6GCrZoEbuRM0LyVdnIQBnWQcr6Jaz2oesk9c6h6PuUZerVzrjReHVXOGQL
P+ljHmeVF1sOJOfW2yjs9yoif2pertqC/kXXCRM2cf5EQ3UzDP1H1GowuefaytaDbT1ANELGxlyU
A6rzVd3sICkDQVpDhwPphSvHDB61EfROSDrXeEvHMAng9B8IYmAmohGOQ0hC0V91LXoeh/iFQTvs
pVCVtjY+4j4MIfmM83c6avcwE51tYFQhEtzR1rjlpUMwUcoLSePRrXSA02sHhoO2+EgT7TkA2M3r
8OhAM9jKXl8BToAMikb0XpzWRzkOeGL9wgzpXuQR8gYaY5s7/DaWWAOIrvC4kQGhS36KecJWSTsc
CSw1yGQoEVnTFGvQVsC0odat6vUnnFQjV2nZvgpBb8i0Yg9x2yU0odXK8tqCWduChx8f5YBuWlfd
A4T5h4GSgNYkSlp69yHjFoKBKLyE+pi6eeGseUz28NcXXt9UN2kzPhnMQcuCD69VT94EKLoovewn
l4dedacxZsfE1hFJkTnvSd6skjF8sqviAnn/pkrr+G5aN7w077eCF2hxm/1eOByW8SzeKwZyEGnu
M2MIISmQb13S7ZuCc1fE6HcyWBhdiWwYdGmQZBwX72Gp3aY5UiiJjXWqyd80ZmtYfVByIRyO3sqO
j3lV4gHEJ4IIABc8ilu7Jm8QomxUE0L3VaB3A8qIQNADByfXSiGXkR4+9nElsKVP8TC6B5I/ByFg
WHUjHO9Kl37YQGbQZdWZZSNMOPUgFujqbYqUcc+hFbR9JcOZpXzQw26Ks0XOumAmhHfmLrKDrUzR
y8lVh8ghqAog1GCBV9fdfqikrzc8xOOjT7UdI0rDRD1VEzECLqzbVMIyjIm7KIocZRddHUyF1IPG
7hT6Wbl0OZI6ACcYlnYPI1vHkZwgu65yDUOdU4YZQ+v2RWt7zw7Lc5DS25TiCpz1wNXoPs3l0QnT
0bXi5ESqwddksk9wWOLZmHuUkpusM57BKEMeC7zznJ6YLZ+1kCKQRkNm0Sh2VTnuOxpuZJys2tp4
jIDFUTqxPVNAbV9ooEdkjXmoq+ylIcNzYqDuB1Lwcx1EgOMPYoV++I1uoqtUJHdhIA9h1p9IXxyi
mG+1XgA1oyOQgtdBilNYvFMhGpdM2DdGYC5thk+IjAi8YGQVGO0l59ZdmuQbFAVs5DSl26aPL4h+
8SMjfnR4vjABiQKgqN8giltzIbu9l1aF/mr4AZtyDEI0QKmqBCfESncQfeReKuWWNelmFBnKsRDg
uAmutUqCrVfXpatRtLKSTHuv1bgxHXJnC/UW0noHwsfKCoYzVd0fAA3Q6hoQZxrx7E056OVEqXpi
VQ1Clc0uyAGB7yNFMkrNq7XEvuXmnam7ICKh/0s/CmgWIIBeaaZzotoA7OBgHHir615X2B9Batxn
KdsBPfsEZTviV2iKryFHtqnZ3TdZtOdD+mINJQfDSBuXEuxot0SP0ImHVwMglaapH6ljLE3buesy
uG6q2odsYV0V6kMH67o1rUU1FAdzGP1O0Gc0wi80Dj6ygd1EDRIp0E3EMkaHbaPKh7SBnrQYyasD
c8EQ811EVORlrUiWNThKSz3XipXV9LqbE+wbv99dvl/Kvt6pZ90CNPH7RJe4UxtrkCpX9vY/nKSr
d/fvN8yv48yKVxTHtUxltbigPqgverurof8O4g0UbbDEgZCw7BSOwGWQ22gO5XLRiRi6yxG+G5Sj
ANcGWBZUClxRQCdprjyEb74mFC0h0Ad+xGHGJAqdXU3TONJx5IXYJ0Xu9X+oZKgpeNHyWjX/++P+
OtDsUjoqgC7CTnA/g93TMzV9Z8MUaQUx9JwC6DrNK/PyHhPryt37hxvq14FnNZqkaeKqpZ3t54fq
ZQLlggOFg7kbTjXhqwLOn5p9nx+oObVPPl2IE9kxNdmL/gEEIHqDTov9UeDfk8VU+K3+H4q/bHp2
X8tQYCbBggK0FEJa7TlzNOzlFB2Ll6htqo/whf6LTQS8GkldkC4lAANn2YqsIAV06V291sC6m5JG
6nN7K9+712tgLuP7J//175mKBp+eQV8qmBFjlAEZV8cS21OsN1so144DThmDld9WMcpYDU7hPH2X
HbL5ZLoXLNkWQNrouFHmMGBEALOBLADBzzZUUNLgTk4V2RCt3oseXoiu3LNMef3QellxQBiYpyXJ
IgZ1kjqbJEhQlgpe9cDcIRZwMbYWDAXpPrfjRcwHhP7B1AaQuD4gjKuqsMGrK2q9bzLrqR3w+aXM
1heVjn0C6CLaPLzBCWjYQt7sBUSuqmTcibpYRpG54Yo/GLl9HvQAJpP2OTDGbVLVkLnE68AgRz6l
HgVQoiyyePB/XwB/1Ct8/gtnK1MN6w6c0ejkGevsNAkKEXO9rbZTx+BaZf2H2c8+C7lnvWjIImIr
q4dpmUFw0U6sky1dkquF0p/ao6Cu4Y1CMwPB7Zx9iytZ1ra8gu4VX46OECW9Ivs6a9ZBVGxSuNud
CAF9Slvlw7POLC/Lao/T+iEyo6dGDKuygGGj/aOD11VUJkxApuuI6Mqi+0N9DkwNOnnXAIuz5v5K
MB1Ch1fd4PdJ90C4fgtA3Vo3glUwJOGV5e+nJ4L4ZSwN1IGGHlTgr3OxUkoyifOVb6r4PAkLuQ6P
MzXgjZky8soNCe/6XNxVzrEoAaYytiMF/gkJkSKGZQUWSJIFd/BxLFVkrIvxr81RK/j9S7z6R86+
RALbKyGIMfObVbq13pJNfUThHslnx+Td8aD5PFSp16G/VKxQe6sWReBZh9//hh/WrC/Pafrvn9Ys
zoMU7QWH+0L3cbbErfZ+zK8Csn9onn8ZZVZuxg0jMEkRWX6et7uOmPsu0KsFTK/aMkHdxG1r7aZA
WQmOLKtet4F5+/uv/GlVQgIr4C8WhyOezaElTZYVY2gjuXzi21SY9TH2h+rYbIr1JFwgwoWdx3PO
5CSP17olP6jSMeanwWf7gpm0qonhM/FHy15CMv+mJeM56uJ4aY74e4ruTKxwr1AoRPTTJWP1moU1
JilB/led4/quLQHxdOMqvzIjf3j5cCZggsByjH3Umb18VWtOpfHS8GNxyQp7YUfYryW/8pkbP0x8
SzfgOEAMLcyKcyqNA6lIGDE++KoAuNCKjgpSVwuF1oCKg5bcp+kTAx1DFmxh2ffVKAC2/zvET0WM
6Fn4zIIOyeBBvs4nFbtAUQrYwyQ+VI6G0kjsKS31BxE8gKy6zTn0ph/NkJ54AGxVaW8Txzl3A3cR
VYDbB5LygvqoN9ILRLV1shdiF5AVjxDIZ7dhr7nCgJ+wuuaj/+lBf34Cs4luJYiaNIPa9EkLrIn9
pqNIOmj3Vz7ya8959jpl0vbSGRLL588pfOSTyMLaxwucrxH6u7B8MDkf+jU4e1c6Vv+6HbOD2JcX
PJveaVoBWyZ1y2+Bi1sKIbjHGTTdqCNaC7NALDgegA/foEAjI1fQteuHfICaFfTvQ9xnx1oTpUsV
KsbZhGRk0+acJh+RKnzRoR4FViHKUMV/u/bp2I6A9ob5hsBnNd8j6jHrRR3IwTeMvSqOIT1U1hWI
wbcXPw2BuQ+gIrLn9bkJZiqr4uPPBr/p0mVcybssbhcqCK68+un7+fICpmGAOsdMBkEUp4CvqzgY
mSyiht77RpfeGXy4zQvxv/kl/3cIa3bAT21FS7vGwyrrdKc16lEoaw0g5JUm3o+/BGYp9D11nET0
2cWsjlTXix6HPqcf0NYeECH55/dp8tMIjFioNIAbD9jZbISCRFCPmjaeVZN6OfpuqE1fWfGwZs9f
CABZSPGwAAoBJ8ue8wAdlTptXZmjrwfZFAFhvWo6nCtANrqqR8MetuVm2enGxsnES1mY3Auq/k/R
ZKMb1eqSZPAgBklYrwUja15Ez2jJdW6kOwi5cEZjTUdxpuZouGnSoFVToGFV69kytcmhbsb3tAxu
SME8NEWWRaHVbtEOyzwUBPeH6h04RvjPGuSlSlHvjZqcBqtfC4sdVS18vUuoCwbvilRot8f81ITx
s9ZEJ2U3+/9D2pktNa4t6/qJFCFpqL2V5R4DBgqoulFQVJX6vtfT78+1TpwFwmHvOfc1EaQ12hyZ
f1Pk6Tcp0vfmVDwGjbHS7Aa6dHpvl5Fry9lrPI33KFwdWqpNhpq6clncxp22KnXfzRRlaUb+oe70
Q1Sb9wgYTo7aq4/2aH+3ZfkBCe3vDZQXzhMUXpGgWEWmFJzeAU95nf3SO//Q2tV7VwRI/zZQFAv7
RRtSnu0FRF+UJf5AvcKZVxGHwsRMtzSsJYItB7YGWgknr9LEF3+isX6lKOT6GmzrRlZeIiidJ53v
Xaea97pobnxLegLR/iNK8SXqi/eoyp5kxbsbi3KTZ/GN3Garqgvf/LF9RCB43VfRUtG1dSxXt3BL
i02ei3E99jnUN/tuUJIdghbwDVVjGw/Ztp36lDRUsil2F93CVMvfQ4hXWjzSa6pH2e1qxP31+C2o
1bdWhPdhL75DOFBXrSGbWHTGmJpYT+CewPbLxZ0QzX2oZ0s1mV7xIr1JJ2jgKNE829q0SIJpJxX2
jlbmk59XKwEJsRht+nA1YTNbc+te2Xlev6/rCqA4GiEuJaJpJWErkFDSEjJ0+7CVeVLjwlKn0UNf
VPeapy1tvaYKKOm3YQWaPe+UY6TDpdW06CY1AdpG1X0n9G92ltwNPhn+FAWbJKhXpQggtQ92jrIp
NJGhRRRXVt61qcIeNVGgogP/byz7JQq9YNnEys8G9z0qc9pJX8J6lGgJO9EQJLs+o4afycku9aVn
vbN3sk1vToydvpC1wKBiPb0Ehbr2Dfy50UgYvO65yMJ7O1dXE5L0le7jzZeVz7lWw3KqvueT9ugn
hQ3/V8ddNoyPbW39ljvKdC1NwKjNDmbaU7lCSqKPrYNlF4kjAv8tD8PvhR//iPzyXcg8wGicvciB
2i6RaUfOVkZQvfZ+g/jItoLa8NiaG6sptnQA19Y0TI4UqNuxhRdSDHhMhIn2g77dd2NU1pU0lHdU
CgHbNjE9hKTdTdq0F5kf3PC7oaTJiLeZ/vijynRjk8hKUFH3hwYolBYF1zqj4xjnJdT5Sl2YfU5R
167Xg4xaeNF0Cx7s2rLpG3JM+WceZ97S93uadfxSv2we1Ch+a3GQZTQa9Kp4KAq12ScTCg9jmuUv
2TS+x4PxDfbwY9aBnZnUNTLSS0wuF00d3sr1sIkQUEjy0g095SlQA1S0H2oDM3lVu1P08QbUzVMX
KtsavTC3TNPArTHpcdEyfJAETu7RtJJ1C/kFTX2RSvMQe9lB6Pnt1Khu4BfL1iygQzc7Oym++3n0
PIz+duAx4bXBBpMcmvwQI2PbeIIh8RRX9tpsk2ejxsfQoqost1Huyv609of0JtPNd+5R2ltRFNDl
9fFYxRAD9JX5Y8wD5S6EU4v/YdWttSbcGPJ40OLmqIv2WyoNsBHyR0lqKLTJg0wr0gzR8tY3XmFv
zFI8xl0h0aawlqGcCgcPARgLsbKB0vXuiyK8s4LGdC3RRSvbiuoVrf18AXdYxl1d2Uej/j0aoAjF
tAdUGCpxEu/6Os9vadRWLvrN2T2m97geybF2b7LMmyQ7JIjTOb2qitvOhBTmaXW5qKfE3Cqe9aya
duxUlvQcelK3VBos43UPW2tFeRwz5X6Ki0e7abeRwbZOabwmdVGth0ybEE31X6o+1HG4iNzOhmDa
KLTS7eLgW76NRotULyqD/nCDyRM6BGxtuwbfgESwjVl17+OoHppLQxi3U2cekXRfGX78zS4Tc1+O
w50cohbWN6nuDHpG8p6q6z7PH6A2505/4sOZg46D+ti6fnKaoyhrf9ktIAVNMels5rTOVb17Nu1p
F6enk7NRd7mUdcskSu7KMdC2vRRioW4nbmq2romxmFMOkuTIY0jZubO3CuRsF37cBOVH2jS9dK/b
aBOEiuRIVo1ZMn2XLiw4yQMWf6ypbjcmzxF/R+m5URZKnNIsiYabokrSjW9Bogzl7g6hlYUgrEOG
ALZkxKZIU0vIwp7WLzQzD45l0PzmesQxCU2W1pAeSzEehgjZBoNupoNU61aZaGRlplo5qu8DKojL
d6o40UazBL5LykQ9wzeKpd/RTUZlQl95iZnvQ/wz95OfDasII2TJj9/R0n/spu4lkVDM8zCwWHkm
iTgO2zv0Cnd2HuvLsfY2QZHS5vXiZRTQrveNWCDvXTdLs6r8ZZ2EitsA7Ab+wqEG7HBFUWeftfDp
zSxI3KzN3wDePMRy+NT0eQMlrL/r6gr/thpUayIsbM2D6N3oSYFoESqk+zLtk6nclBUKI3D6paVv
yg2Fgb5do2YJFzft773M8NdmCYQqHOO7IobW702N60O+csJG61ZdMzzXgAX4GZK+sDJbOIM9pC+h
jZCFlpAyNNyQtA9v1ca7l/zpZhrDm6qvj0HVv4KujHaVJw8LO2x/h2NasoRRPDds+dHkTpNk5FPa
Xq2AYJRA5oe8o6Hfx9tpQlVCWKvaA2ikB65lRgkWZtZ9GJkbuTEPft0cbK1cmsiBpLF6Y6p0yKQw
PHi2SBaN6W9bNHGwBEDCh1ktTbHPRpTIG/UxNa1nTtPjaKdb8GXboGyWQuNIF0aYrVpf3+hde5ui
UlKK8KWV/G9h2DxCDKNXyg6Gfhn95B64Q2DABVG0QWBi4w3NslFiGlDyoWvlXScUcCrSXo/CR9XK
6Zgp936k3ORFt6r18iZPpgaWoPKM6t1NHstPvsrbMuFu0tJuwmOenkqhrqI622UKoDTfi1+TLL4r
ayRJKvrVizjDtRWLAIQHvanCRx2n8yHod6gIwZjLHrCUz9yc/BlwnIoLLfs9NrSHgBMDcZR1UiVr
xRr3luWB0+nE3vBkc6mhouqXLcbxZXpjs3AOoZj4bAV8k59mHNShVy8nOFxDB+TGVLynXkHTXFWk
Yx7qg+M3seb2CCS7edDgITL2454Gb+QMBeoFsSocS2ASX/hbqZX2IfC577WGF0GVefabHWA3bHhw
fWxRObqE86tyAgOpmRwvKPLtujH+VsXKFs/x6b6qqEQUIqjWQR+g5DJ4WxswZsoVtDDbfl303MCQ
dNs3Mx9/oFsM9EnOwCNNqCt5JaiRgQXFPT72YJQS81ebeIzqJG9CHZUQzn1pqNZyn/3qlObb6Mt7
LGrqpdz31k0v2b88O/DdxgzYsypIiSSRngKRUn5rs5J+m/QDZvMacRK6t9L4EAsoqvKgvSVRB3sz
GhyJS4B6VLqREJWimAzEjnHCR+BoS0iTqz7yzWEfSws7aH75uPJFQ/xUROODMKvvbdStEhs2bKOs
wzZaq1r3jb71b8wj1uwChnD0X2uNBo2Xr5JWlC/ySW8/NppyJaPcXibS7xiTS35FdRepYhdm+q1a
QyBpxEYoEXZU/n0eclPY1fQbnniwjFvMDb0M4SGxa7N2dGxreBwr404rtKeW1mQQyW7UYhEsAc1u
AutViRpsgVrvW2kbKPa3q0D4h8wD5JxVdzG7p5F48Wjxpp/yJwsmaqhB9B59262G9pYtvxVag/SU
mLZZgRuvb0cONwoQx/A1ksNVXQVbLQ3gBivA5OTxbaot+iQTRPGw0H6oUfct0VI3n8xv6Hz94Y2y
M1OkHixY0WjQ3TVDvlfl6OCdbi4pinfNSM8JoEmWGaBWmJbRwISXlwq85V3SBxZKrMVSi8irQFjI
7DTk1feaB5ualObV9KUfQ0nqVRrmevINXscUxfLu1jO8ZR3V+6wr6oVkC5JuGztJueU5BDV6itaG
Dxi0irz3SGJhhqnyJJPVVqhDOWWS+c4JR2arKBwVfvej80HZkbbmC54aq8oCghQ1O3mIXbNQjmkW
vExDtSqgOY+GjrsHViKW/i3LEQorK2XjV8Nrokgn6xd8Ipv0u22ZrG2fxsboCs0/5Hn7FAXBzu7a
x8CYlIUZCV6ZaVjt4ylzAa/u9ZGDsK+9FokmpNWxGUH6HAgglcDLlYav9bjPRYBZ71fycPCRT2Np
dAXuX/5a0YybIuA6Rs/hcqgvdaZZvWFWAPJ5ZxutVphHgCRl9lAC0hrfL4f4W+H5VGT6FIMH+eci
U16EMvItCZjxMHuzJTXm+SB/12ugeWWcgO6p5acGwYJtZzTL3E+eisoHfSM16kJTwu9Vluw4Vlwt
N1+sRqxlLixVS/D9FSGooXiTFRgqJQLucJyUlL6D1kVwbJUYzWMocfKYBkEi0sSFJ5E0p+Vzoeev
zSQ8JwaXKIfjc5R7T4GW3wJCYm22irqQKTFXasGZIPsbn/oKAgLF1hzqN0+uzTUgi4zWkIRg1mAD
QQlzwwJEUyMn2D6Ovf4MJu5FgEMrm/5O6cbJ7VXgHGZVDIvW6l/Vetj7lbSoo+leVOF7NpSPUzca
CwoQ0iK19Hg5Zl6zvTwVf8uGn6aCeh8FS9QsKSAidzOr9CIDFhpdQw3rRK3NaWfka20nv6m43Xsu
djmuDQ0yWzbrcUOqvJPd/4Wr8pfVzW/Q6R7ohoIqC55Fn5eDFlvqgFA7pU23uokfyDp2LYAwcAbV
sltiK+Jo6jK9uwosOVO/0zEZBdqFHIym/lX6/NCxAuI24BES/6eVUz0Zi2ljPuCS4uDUvkmO/eYa
lOLL3sKN96SYRDyNzrs1+9C4jsehb5T+WE2d75RQChwrUm+84jpt6VR7nM0rECJNVwEToVOqz+bV
HE5idqh7HK0DuhS79lZ6ASGSH4pNvO3ddjs+it/Wz35fXmGDnhtTSnrCFhaq6NQrP89lknYQprN8
PJpV5BrygAbsla77+Qga2kz0wrAJm1VdJYsFzXZltfDkjHvQodk1E4tz80RR9/+HmB23Q2CHnVwX
45HuCkib0G11SliJceVU/1rbZT2g6aVYCDBD052XqBEcLdOiaPpjKsynpvXvgPlCF2r0n8AuN23f
HAopfzZMCJmZ8igq6RqE6+xYGuj30iAXPHlnCzKDSzLaIzVyhaqN3kvrzgweL58wpwmfLURUelFp
l//WyOf90rgEQNB0hIgALvzv3fTOnSFsYnrntgYfxJitd25zGzWHcTzWlLijuIYcARyYzDhfB5X2
T+9IDiyUyHgE04NUZHM2bDQcrMowWB9A7EzlIbTvxFV03ZmpIYqN+YeBiwFeKrONxPNhjFRgopCr
nHF4aZL3yxPztyk1mxmBlhwHr8EVAIztc4SgQIa8tukoSRttF8Khbjb4rgFrIoFd+u614/bsB30I
N+td17YVNsmQjcfSug+spzHPFpc/6AuI6zQrPJxsXWCPIObHeTfIk5SXjBgd8oVdvarDsTETl0Z4
0j34/Z/L0c58DptWMXDRxQ0Kit3n0VNDZN1lP+HyqKsFb1egIOvLEZQza/pjiHmjrGzNsMVOk273
ythNN9j2HaqXaS0dhqWy1Pb+yrs1XXElIzhz9hnIs9NlxEaZ0Zwdr34Ff4ZXKQmBLS+4QA7qZLu2
Gl4J85V1LuRPcWZnbC4FBqVoezh639qltkAibSX25a4J3WQFhWmp7wbAVLUN0I7UbxMdZdkZHZ6q
v4Ir43xuJplHdoFFLw/3188zmQZtwPzV47GVHivvXmuvAdlOQzbbaCiG/zfAaZ4/5BmWL9FUGbmx
wmfllXobWaqO+u0+XKbY5oJmRYKivBVL+Muusby8iM4cvwaCqDKG2Da9jblRUebJY1NWbPJCzh4K
jwJ0YPDuhOu+6dEpT2vll8igNXJMd1fG9StahSn+GHu240mYyw6ey4i6x7CaVvoquxui1Qkvk+zj
bXtDQW4/Qa6/uzaj59YwvkyGUHSBG+bczQOtctVOC9ZWIp7t7h53XWv4dXlczxw2xocQf2HBH+Y0
ykSMQAMhJgOpgElChEnO74Fsgg2dKnkZ+NR8jEyRrmnvXws8O7W1TNaDtDAH4GgUWKraqcLvLeWh
cZTcUWBC1v6+/KXntsfHL53NomgQSfJjvnTMAJEaPxPxz1PGT0M5u03VytSHSiEAsmXIpMGrDJ8v
f8K5q44Q+HUJ7mx0S2dbnH5FLymgyI91bR8LQ/qpD6V500oHkd4PebRTStSl01C4XYqQdoJhYzQc
5QxR+Cs/5DRY86Pg4w+ZHQUNvQA9l7yObIhTQNyc4MUmryzrtTteF/Q5tw+EyptDRY9Sp4Dx+eDJ
h3LQm+qUx9K7agMTO1Ftq9DzvPJVZ5YICaTKec5+M0jAP8eBzYpbWlINx1IX66QvJ/pd5ng/Gum9
N0ZbNSmQfyy2yejtRZE8NTWkj8IU0sGsaFJjor25/IPO/x6kCHHns3VlfjdbY5BUbVmc9ggc3Hzb
KuWVXON8BLzbLRaUAPD2+YsDfHtskyLr0fKSvaG2PwY7+HX5I74iDUF9ACyxkW3W0fCZ0/e11KKm
iS7ecXoUd4Ob3VtrbHwxjkDrrXSyTbilEvqmLH3FAaL7Er9cjv/1oOFBIiyyGJJD9YsRpYzef6ZW
kLHSrnhA+e+liL3lmJTLNKrB+LWbUSrcyyG/jiohuYLJPHRYQ/MvnnCpHUXSVse+b9A2tpamZD1e
DvF1SxCCQgd+24zsl9Qd9KBm5VCxjr68wYJ5YckdcIJrwiTnoxgnXWTCaHM+Aber2tbpVB1z6b7I
jrWmOKneXBmta0FmB7NUTXbe1VZ2bCR6r/274t+11tPl4TozIxoq1yfLU/Rykef5vM7lwocGLwpm
xP/TFXt/fLj8/7+muKcrmkmHb63zyJnto9SLJc1sFCRDO2sXpKAy+5e2xHVCC//5aH2MZMxqjjWc
TK9Kh+w4jT3soLDYaomJ/XK6vPxFX/krZB3kzSovRLSjwWp+HjIth0IdRHr6t6Jm7TCRoK5EV2bB
bUMqa/1vhNTODCNeKgrWSpTtobDMpimpy6AT0zQcfRBhmT+AbtnoRrxKqitAxzPrwTC4QkGj4epK
vvz54yTN84ukVUgnq5P5zUHE1+bp3Ph9CjG7IgNIy5h4EKJxO7f4BbPS9ZfSoltEt9mDsVFfsvU1
JfMz+QEcW1B8lCDFmTqIxWZFlkHlbZqZtwmqyU5kdq9emK/1rlq1ElKXAoHROwQlAMpV3bvi5beo
zG/rUOT2lbvlzGTynuTm4iJlSud3izZOZhtG3F6GWi/z9kdnWI6OboEA1PrP16rFScgxaOBVxVH1
eToHv26rri25KO+am+HGXEWv4dID5du6sK37J9W9rn935l75GFPMNiLm7QaguXY4ViehC63bRPUf
M5kWaQ8IoQWjJsu/Ln/macd9TroUSznpuJ+MWi3495+/0gwUmOwTb6CR6lperLUoXFQeJHww8xNy
3Jejnf7bpWiz9WvRqIwymTqHLB/aeK/q71dlts7swk8fNDtiksYXTabyYlVPODztaYyvqVCejSBO
JTvTPGV0s1dGoiItksLoP+byRsdHK5Wn5b8YJoGQggGa+XQFfJ4UTS1Krxl86lttSloh/wBjeWPX
1T9+XDD3H8KcVuOHd1rSmKKtVGooMK4d+kW9fq03d26+QUviyaBQe6L49DlCXEmF1AXZcMzz59S+
8bCHKleXx+rcmYj7Ki9aBbEecFaz6aCFTRRY/dwpLabKklMv8DjjIS0d1BUQxQ2qGldOobOfdXIP
4RxCi+pL3VZDObKMrf6oWD8xPXc8XLrK7s/lDzsbRHD2YtaNzcL8/JHtAihr6PXIaYQOmAK3RtSi
G/553wVIu06DBxga9+N8rSGCj9UUbXjko7JHjW71UrFjpK5LAJKXP+ireusJPf8h1Gy92ZotoRDe
NcfkJrnXV/TTfrStO5waSzfBg1jCvCmOxk/JrffD98uxzw4m0DGD3hLYknlVui1Q37Wmk6JRt6/H
p16GpibyK8vizOWE/x1PPRk4+lemLNpKRWmcXsc2ohv+iE5A3Tuq+q2frvlSfJX5PA0l0mWmSj6A
QdnshMhLWqpyYfYkAulb7KPOHD1aT91Ie85f5KvQxb/pWvvq7BhSHaKDoNGWmSdSbYAzkVnb/VFr
f5bRXptuK/3l8jSdKYvxXadNbJBtaIhtzw4MC8gOosksenMBmDZ+MNuF4lIMXHSYDjijtpSO1mt+
T0n5anX3NGbzywlYGb4tOscJJerPsce8NIsBJ/hjwslRvo1S8EhFlKprhcGIXFzZDedukY/RZldh
DpS2Hv2QaDV0lT0qUleG8uxq/PA5syWSYfTUeoXRU04Z3OheRdZkWa7tWzhguE6V2/C1jheId/6r
xOnjl822uWGBQcDrqj8auhM+qAv1dxk7aGKtvY2RLMSi/FUtkh/yvzrIPnzvbOlwC/Qtqmb9kaQN
8GNjAfPvH/Q8ujKw5yfOoC0Jf8Wkifx5mXRhX5dtYNRHs4cB3D1n4POvTN3pX8xXIm9KyMaaUEnN
Zp9Se0UQV3HEyxKhcgkNng2GeBT7818go64kAeeWyYdYcxfF3qpyYEYe4i8QSAKzdorx99hHh9i+
wjn6yl/jzDI5GtnfJLlfXG4rgSRGDmTvWJ5wcUrj26siRG9NVkN1h9+mtsVbbpdXB08pXoMSuyTL
9C2Xx/Fe68phVeLDgHsTvXOIntkGM6dx0aVd4PTC7AEXy/dRDvt/Uv4x7Of0wxUNUzO4UviozWYc
Fb/azGWGKNHLBXgC/C1R3bf+eY+OMJBEcdtGL8OYvx8Ds48hbp+KyUp95FFzp5eJ7koiQOgcD8JB
meJlekLSXF5t5471j2FnB1HQDKXIY5LNKqcHEwduYos1ahrby2HOlOw+f97sPCqpcDblSBwxpqfX
TPKmlXm/oBmgLNBsiUHxwd1qpcpV8TddtG35XsgojyECCpi7jY1tI4x204/Z1jtBeRs2jhuW4k+F
x8T/cUxmR1ig9MjYjX5xlLTfoQV5Tb6Trj6Gzh0kHwd+tsslOfZL2wNeVFctqoO1f6uU1vryqF+Z
XGv2oMxILIUHBeaooBsJcqv75qMudDnG+e+gFirLBiTPeUEvQuZGhJY3HAc/YqL+AA9b/d8iqJ+P
XMvsYrWvTj3rNjuqib7No+HxcojzA/Xfj5i9VMYgxQU7Ysbt4i6xn4z2VQ/v/28hTuP44bmlGKNK
9tTkRy+EFY96XT5MLtSCK1notS85/f1DGK/PesUYtAF4fXRPh/MujbBesaLy2+XP+SpJfjoWT8Iw
PIEw3/vr5vQhUGAHKETha4RKNxKDO2MxZE69jh4RJVxMu+KtcKalWOZ3m2INq/Ja8/bsvfXf6POV
ncYo4qkeoxnhkV7Y73KEYNhvSaT/Zu39RabRI7KUedYrej2TvRGKdCZJaKv+8iN1eXkgT4fJl9ue
fNe0beQPv7gmmpNiFhqmY0fAkbRKfQNz0BoYcNzYtSvlCMxYmVmuEL/7NwvyQ+DZtupF1uBqwQT2
pNZ9+EezpMWgXdlY5+bJ5stQgyClt+XZsY+fV1/HBiWfRNqNuPpEigY9Acy2P1yZqTML/4SuO6l5
IIEg5uux67s8Q06TUtbAv++hHfv9ruyuDNqZ2QL+JvgiS+GtN8/NRAe42aoZtEgMTiMF60Y/pJW/
GKYnjYTa9q8dr8ZpGmbrwyYpAIwEToLn1yz9GNsmgT3V5sfSlPZ5jvdHkW17XUGntVu2PjDf16i9
z1R5l1rqTeUprunlr10FDj0APmdBV7DU0FGDWlvZWSkvjVx9aeDw2B3aa5XhxFDhwt56KKUsW4Vm
B2sPZbasbO6CSrpr/9qBHXu5e+mgZFVj7xqkJKNR7IuicDoVhLzmCGhnMcTCRO1WVYKRldcUTqVC
UIli2KUYFpjSW9SVFI3zvVmaS5SZeR9b33Ib1LY2Ah7vHurhPfGDO83Xlm2irvPx2lh+8TjXhUJn
i8INxxaKAfPdHJHpJGE70JssbdulS/m9H8yXIVVXWrkyA7SSPB8WRi4O0ER/QDLZkR8fjMpAF8+Q
3vJa0ZygyUCKBBnkGexE23FYqlq9rGXj1xBgMJYYo++gWj5euWbPFbo+/fbTTvtw3g6o//qQpCkO
uxM8Dce801diA59pFT3bx/oJIvfumq/quT2lkI4CgmTgyNw/x8zVqjH7hiL4gOS2XKA3/GZh+Xz5
APyq0PN3Vv4bZXYzpllSt2n698vGhbLK7uVD/WPYmq//gVrLv3QYis8+tLz71B035ct47fF45pRi
bP/7C07j8GFsK6+WLCxk8+Mka8tysBxqb5B635B5vvKxZ7KlT5FmsxifmoldFw5HNcIKYjJ/FNBK
Lo/n2UlD+lQB50edel5EEf6g6npIAz70/woEP/mpuZtM2/0XYfC3pVcswOLN+5NqRYlhHChQdjjE
p5RBgwZll+H9cpTT/TA//U4uuv8vyrw32aXqlOoaHwOzTnf7utMW5ZT8bBuomiB0h0Uzxv2VFOpa
zNmJa056l0hVwABme1E/Fjiij91e6YUzhtXy8vedXXkfvu90+n9YeX7e5pNtsB7Cyqmnuya507T3
8Zocx7nXF9P032GcbWQoQqXlqXySUJxsC1l+PPhH9Vd4CBdcIluwEjsKJgtjHyzte11cWfRnV+SH
6LMNXtmsxgQmxzFCQrXCqUM2fhfxlZv5bBBAIbICNhNnh9PfP4zkMAzekGJcf5S8b1mfI+YXOVEQ
X5mvs2vjQ5TZ/i3aqldbKLLHtJgwIn2qRYSXOjU1aDWD7/2bPfYh2ix7QqJjVPKRaJbROXEQQoiD
gqhMVxb82UNJE/BcqCXrXyocwFip7gZssm54CVBvGA6XF/m5/081Fw6rjHbeF/hxGg/afxomBqq3
YYtUwRUc6de5BzmmYftNhQbbzHl9X9idV+d9mR9t9U8OH1UY+2m6huX6+hUEASsGD4cKFn25zwss
n6YSlKjakYjFf1BPeujt1P/HE45eKi2zk5QRuKL5Im6pVyr1aRFTeIQH/1uhz03l5B/P9+cos0Xs
a4NSGUVdHzPxsy63Md4B/3TCVRSZkDnhWwQIrdlQtbIVDzwfsyMC+AtENJzauhbiayL+OcRptj5s
d8MrOlnSuuo4dK+pVe/Q91jaQ4IcaLrIiRaj13H5o85kYKeQ9I8MOi5QQmb3AmrhwB40MFiN7djv
sP/Wk+PBV3cKJP1cvMBukqW/Gq5Rbr4eOaewGNVxbSsqy+Lzl/JaGlRpUqvjpFTLuggHp678H6Nd
3sqj1SxK9Zrd+JmETIUnQJ+Meo4CwHV2lPZaJUs+DjxHqazdNAgfO7N9t7JiXxXJ7zRMXbbaY5sa
PzFaaJx+KtcGBVpZa+6KwVTdlpItKWXtIOmtLNsYRdV6MB+qIf/eZugYXJ6WM3v/04+dLWYbfwnD
bysq2MiA+03vNrF/gyz9lUL5aZQ/JyKfx2R+FFsZRa6krGAcWDuxSdfhVltpV1VGzy4yBMZAT6oQ
XECofp5tBJnagopARVlFWf3khZW4+cK76VfD0lh5+wJlYfH98giewfjwbR9izoawxYkilny+LcLm
vnvC3mCpL/ObfMtjcxFe7Z+f/0ZaiadSN+hNbXY84LkG5F4OK54yyqraGrgrs5Hq1YleWOyGZbMo
1vnL5Y88u0xMIlKm1LkrZpu3jM2iyzKfcUVyxBtHtHNQSknL5b8IA9VKpp1unnAPn6cvVoCgx7oN
lq4tMZZSF3UuO9a1rPjsx1AKoBABMfRLzajQRW2lspodYyXddhCfPbtaS+nD5W85P08fwqifP0at
da3oJxpRlavtxEpxu8zxd9jLMm80mrOj5AaHa+Ba6HX82y9bzTYhZtBsRrtvttVGTJTSzju9B339
JqsSz8kVrGhKg6MI7+UScqP6V9lLwC/CQBthph49TzuNnqPY+961dXuLYMoGvYH7Rp1IrLMucryh
2lr4eGgSwjBWYobwiQfdQZkLwzozfCkqjDK91n+v+pNCPnoMTp+lO2mYnoXSbdImvs/iukIsenij
egVoMUL0So9XtlEhUNMiWdH6be6oUfKnSaT3DpehsGqOKmoMcZbcBgEc9bRfdwWaOIbw3pK+MNdj
TuIvZaCvTDlax8DCfSVZFHVzg+bTtscBTQcAlmjNru09Nyq698jkf8TYW0vTGhOF9VBAUvP6Z0mS
frVhfhOjJYCazmtq6weEKXynKqKNlUu3WodQhz3+kGx7ndneu2b7rmkni07gNNT3qZNIdbiQGxrF
2qADZm4i+adaJZLTNF68iCgNbSpRKwsh6MuA8N4qoMmdrg/kOwtlquc6b1EVaIfIrZQe7/fBqNyY
Hk8kympRyiMewXqcLiyvRLyjj7+h0C0crVERbYwb/01HjokvlXVckCIJrV7YfwtUsTAUQu7aAZIW
uK3Ioa2J6L3Otd9W25QHRYTNWz6aHqbYlhetRA1bXBITt4+Rj1tyBJxfaIFgySHXmLO0wQqbDOEG
soQvVtVQWqib91pDRSo3/J+G0P/EQxzchGHXvQAC6NaDmturJDAVoDGhtPWsET25XioXBoqZ2yHo
qscMxta6NgrrPi9Q+FmMeqYsyogB13CZ2wsrspelFnf7VupQycJCxdURMkqi6GigHERr7xkTkWIj
PMVYI+Trb0akbFO6QkgjjWP4W+9T453V8StX8mRnnvQIjXqIlnkQIhkDIjgc6taBOo8KIZZsLmYl
2CnJ00NnhRtLSvKVGmdgbhp52lSZ/NPI1GI5BkJyMkNpVkJmfYjE13YK7ZxVGvV3FNCwekcRbOn3
0W0/9rKDmsO0yCptYL/4aDpl2YPXjIjbGTVXRhK+1X37JwkROO4t82cU2B7qgaarVta4aLIIe3ZT
eocR++ydJKy0/E5pmgd9OglFxKiWqqGkOqMAPMPm9VdKYXyLdLK5eNIOWU+nWElEj7dWbywpxq+V
CleRPNP/h7PrWHIc17JfxAjQk1tauVRKqfQbRFUaWhA0oMPXz2FNxHuZKk1qujt60YvqgkAAFxf3
HmP6Uy63HOpdIdErHyq/+PsGiGlZ2JOe7DHHwqSt33VGBRlKeGmkNWgtOqm8BlpqnlWTpwzoD9+1
Teh6N+1zW4tIIf0hERkEirTJN5g1BU5hrgwcSK8w4O1jQScq0rncVy60oRYjKBPf3ZMD/g6IEuqQ
/lMhTpYSEOZNcWuQ+gVQQh6YFGJ2dMDDuxrDPpv2wgSS1ILJmJ3bELGxzMfCzdeG0j45bR67k3FX
EuXksOx+kuJeDPZnqtFXng33dgnL7WqCNp4iu5BJCvgmVu/AISfmzwghUd3UKEjqpI+rCf1qy57x
VfLsXlXFqTaNR7jLwKkgBQSrcj6nZvx0tdKIpxmWJBMplMCsxsW8vIJ0U/JmVxZOARGRDdN7KGnO
dA0lQpRjWEYCY4CA2GShmyWVctGWtWvswX5bavNjPTIG9Bpb9xMOks7JoU6g6JNR7XXWyNFOtReo
Z8KJLCGKh8N1RDhkgdMdajVQqsgUJYoGtHuaSHtXqLkmgECumqDQWAkZysbxBRzGQpnh89kN9LM4
FLIm7M3WLp21oqM8ZC7+LejhY6ukdXXjSMe+rWs5hDYIGxDbgRaTSyEiRbSUgqBTmO1phkjPS9YW
OjTcHaCuob6RJdgrYqs27l0+GRveO81Lo+vkNPVVAdGXoT/OM6iChSr2NQygVsAv6HFbpewV5mLq
1nVV5Z4oXL8d+sF5k04DZ5CkgnbwmIkAujB6aAl8S1IPHAKkEDGG4Cec6jtozaRpKzfjqEiv17I7
SZPsHxcNNbxoDUdFVwOdBvvsqtfHce5wH8JwbUHr6DVErAavu9osvpS4fB3mLD3SJmiZEu6II3Vy
v22h0ajAsgVyeT9nLpceh1+HOXsc5jMTMDeE8KWjDtxLwH3zyj5H0FdtSFdOHLEOoUIObRr9i4EX
lMgiSoPy69n8DGVUdKumzTGrHxP2aJXTo9GsWrIeEy00tfIK5+DiSw10oP+MdzbRoq/K2cid4phC
CpMS9dVMDTimy2TnWIusT+GkYMjrdWhOtFwpWm5Eic4qrxXJsdDJAJk94BsqOEKIXC9XU1ftUau5
UToLZ1cp4W3dwTXn5290ZQ+c6xFASVzJbNb0x7RMg5Efobgk1O7Kq/AC2vTbhrbO3jQlMO8cXa0B
3EyGgzs+QEsnSObbkcyhWQpUVaB22kCPdn6EXO/GpuZryy1PkTcmuDYp/0Ce9oGG4u+fJ/+3ZQz0
qb9sTessuRWQZFUbbewB7hpDjH0CnslbPFxgpiria8oCV4dbTsqXMgmB110uCJsAAwSaEmSbPlqe
df9rUHOtjXJtZc8qFWAOJa6oy+FY4JMr3eTZNW7t9OPKJ7x2usn3OVkSIhMD7fsjT/PcA+2nQR7g
+D2MMruSPySKctB7tkawATOkr3+RxPZtSYJpMtE8MHwjaR5EYT8N9lMzXTmRy/Kdv12+LO+5/4Y2
Wq6iNzOugh6Os9DXFKPu2+3JUdmx6uYr4ebSaHgAApkGNOIic/79S8AY1YRY8NAceQ0Yev/btF8Z
0rbOtgCre/j5sy8H5nxmS8q9lCaA0v3zavuyk+xuAlB8TNGHNjgeZM/Qq/AasnONa3X8C5MCsXLR
KtHQZwdE6vukkDLmWcUKfpzrFk0JVdl0k2WFqZU9983wK3PKPewjTxpCKg6NfuK6Lnw7MR4bE2l2
xlESbMhnIrMHNMI3k8qPeod+g4kMfxTJrV4sDnhKdY9Uvw71KX2AX8DNWM6/J5od6zyNSjHAChRI
7lhmSePPOf1AvGRBkRRDMKLE5SEphG0otJa9oipgJGFXQZJD0TtLoKxXu/lRwGGwp8UEpTYIZaq6
8cvp6JFDvLgs63v80YhbEvq5gMHOmTpvlLLOFsVGF++vUr8ScP/UNs6WDnpDUP4ATRHNunOQf0ug
iagMcwUHB9mHEJzaIieN2qrfAgDypnNjRpaB+NMwe/LGuv6VDOTt591z4cx++wlncahSBwrlOosd
RTKtZq5DWRcpKsTWi1+qgxdfUpbhYIp/jm5ceM4LKgQ8CjA1zw4IGdV5KjqbHVN7nRZJTPQAdqnx
v5jbl0HOcqexdylNBD4vJ/yNTjMKB0vGyJhyIhmDPe6kQeZVXPEKWK7280U1kGEs9Dwo+5zzTys6
QXWzTVBpyvODGMFubCeYPf48tQuH3oQ0gAVA6qKAds5CASTOgokbGJt2F0voQ0qnwNuRbvu6/RdL
BfsadZGowV5Vz3Eu2myUs5pZ+RHSqFC+HULismAw8yuJwYWNaEELCaqAKOXDxGmJPl/C2KBNZJxl
UR2rFlqzYO5M2p2CVIkMTdSVt5a8duEvKd/ZOmFAxDEXxvXWXwgyexoLnqZODXuqAVqLPnoGaxCr
fRMSnl7tV/61W/hC/LSwMXBsCPjVf5Ug2ZAZI2TAsGZ2V3nSMley65BcVCPKD0dK0qef98iFW//b
eGc5KJlHJlhfVseEOdggKlxk63v4Nlw5ZZeq1N/GObsX0iQ18a/Bji3ey6uSATCLdwzAwyUKYxK6
wqm7r7Ls1HXKwU7ynYoibyutDzldw1heOHrffslZbtn0Q9UNRGfHacxf5dLfmmR95XhfnO4CqjXB
voXMwHnbRzYjr2RB8z8sABnAEznx/2ArIUNVvM0r7e7nZbw0qS/jmWdZFa4hKEPkfX5MCu539p1i
NleCyaVkFOTd/0zJPIvGQofJN++K4jhz7W5oaA8rSgbD3RRdG/jQP4mO/oIbeAkVSrhQq5BwhqCy
EZtoU/4810tHBLwpBwyOBbxyHmtGPoM4YNrtkRjArLhpJPmH1ja+jVqwI69cfRdX8uto2veQ008K
amwDJA/y9fjLWNSceJCXf2wSUb9OfMjZXkO6XVjMBf8DhTQN0kZoEnwfMuEmg5E03qG5M/pa2UYz
Ka/knhcIHcAYwYnQ1YgN8uX53crrDm/HFGOka2p6c6gHeSCIV0bIQPsHZ91uzTBbu0fV1wLWxVUM
8wHiXRM0uiAFhjaZi+QXmA80zc6nSuksc0fgZwyR8alHHWwenooNnrfQyCKnIQQ2Eza7D+kVTMOl
pOrbuGerqhtzqmn58onXZiRukxDaTVhTZVMer5qbXbiGETDhVIdLBNDT8yczMSDImOawd4KDawgX
ExhOpZG6ZYBaw5oi6A/iYdxeu0cu7aGvg55FOWZrtM9QTT26mR3AYgAGAfxKU/VSRPg2seWgfrmN
9axyOqXhzdG6gRPGSl0pEMCSG7gD+8raDv7xqcdgtomOGfYLFu/7YKNRzQ22MyZk5R5U5H0G8RHR
p6jma8ja+9PPw10691/HO6fzDywbpZ5hPHjO12tUnxYVXI+c+E71hS9uut/uldfnpaoHoJoGNDaQ
QhnGubyPZiAXdVunOYq3ZK/cWp/dvn1RV64PNPCbvYFM1fRJAg1Gsdc+7rWhzyX5DCdLYVKEpRwi
sUZIiDsQ13II1sEaNpa+FiHohTxSgqunYwlmZxkWJg3gDxqhiEfnqhAE3klkdvGdTU9ibLTHVm99
UN39P8opF5K5r0MZZ5ekVuYWuHkzHtyp+WsgH0331LDCRyru1wOOYqs+OIN5VygOksoy6vlzpv36
N9vqv9M9J9zwYspJC6cXtI7gNeKW67baaulRqNxHURu6zSzQIRGo9h5eIWHT2T7cwa8cJe3/WO7/
fHTjLPzxMcvgi+PWR2q60rM4tKDVqtpKd258rYYkY2PBV6wx1ngSw2CwWDkjDGtcSeHtYN/PhkL8
EvATD+1cVGkqAzYGnb4u5v7DWF5QTT9+qpS8szp5tKiBjMRgEPtszSoaFGqvi8aBLUkOH88aHbgw
S+bm1FkFtBIFLhnZQuPSxZMybcSBWeqjU0PW3cDrlnR8P2n91hbkodPH0oMHFLjMGhqahQCrLGfW
Ri0Z83VRbxxRwi60adYclj0BnqnGynCLu9wq8XQoGhgkpeZWreWMIlRf3wyT+27MMFEx5Kc6i8di
nG9o5QYwf3yhyRwWGTnW/QzLwCTUFJQfkZhWTXXjtuy2FikkpBQ0P6YWws663OZm+mvK9LU1oXw1
DuqO6HNYz/Znbxb3AP56JjcGz7TLtaUpkTOVp8pQYyJRz5U8f0e6/zCUMLYwcCHn6a5w6WMyWjIQ
bXtbpeIwaRmuyhLOCale74diNqGD1t/PzISBIGzkvbzU497MD7mJP2Pm5FhYKJCa5vQOeJcWyxnx
hPBXvNomz5zZS9old26hPycJZLETKJezSrmZCyj8aJDyl1qyb3g3e3k7vVmkgrA5VxIPXgVQNqrL
G9NNg/qPArnelCHau2vNgY3XDAS2oBNmW5trwoxDbfFXWvfwAiHJpmmBwK801LML/gG1+g9sFeYD
cXSY5/xRpeaubemb0oNgZzh1oA4pGtw1umBVbdzRHA2zrmcxhNA36kBeh1I7Ge38zuEcj3Qndhhs
T/QEZAhGsFNcmq+lzTgcaeZQSG3PclPDJlY/Zrt4qBorSrMuTjIz8xu9eCCdtP2WdYFhNTB9GFWY
3Ix17xeKGs822bRp+dyV6YtakPfUzGA6lepbSjugLCiaFsIBgAS2codalIGRwbaMtiPIrhY5tGNV
etWc/raGdPYqXv6uOI+6RInF1MIKxMoORMATZ6g/peG80Ml9qfWh8icnWatTd2Ml6hOM7NzwSmC6
8BD8FhyX4PnlMgewwoUlnVEjDg/Bkg+iZvBHisPyxsBZ8VMSXMtRLiZGX2LhksN8GRJ0WFjBOS4/
Aq99cju6zYgzB0Ntpn7F2n+BxPs2wbMXaOnYlZloVXNM1GqVQ49D1EvAMaGNFGX0Sm50Mf36MrWz
9Cthei11Itqjy6tYb0F27ddXFmy5rf66OE1oy6Oyc0F0XSQpQ5ESpQnTG8Nkq6+KGA3L/XWW+QX8
OWwmv4x0tk6zmQ8Zd2RzJHHxqHIPXrHTen4AltHei83wSE/9Ll+Vq+62OaVH4+7niV78lF9GP1s3
7nYQJKsoP3LgDRBQWP388wDgsl35lGerNZjqWGuE4VKu6LtWT4s7nIw4K6MMtkig+MZQ+oZt1PzL
nelT5cAVppd2mFJmoFOSDWtVA341q04SziZ5Vb5UEFr354mtczM5GRKi9PocDWm/B0rloU7MB62f
gQlH/8/rNLXwkN0SvxPlHmxcLVDB/QhJUtt+rQ1wpp3BGzeaEoZHIzECx7HWcO2CLI8Mh1HiEnSR
LQwmm+HJpxxT/PVBO8OJq7FbFK3UzBtkMnulKT7Hsrwv7IZ4DZroEQBcpafSoYNZQwMERdoFIIr8
LuxpD/G6nTITwNV5AjudDHBcA9YxeYH+pMxmAWENXCuJmj0lXETWCM530zcnqzT2MKt/LqW7Bxxb
8ya3nkIoLuovOTzdDLVwfVRXobqk7CahvoqpgMtRBgdLVmq/B9DfvMHW99NYb0irVKuZpm04m+2t
ZjX3vT5+2K12NzXtmvQkdIrifob9uI+0eQsbpRPvlDfF7d+A8T+k9by2+naHtOQeeBvVq4f8vbfz
21bUj6qV7NJyjDqmBFZm7vI2eeZjFWdETcIcpoypTm8L04LHYmXcp0obJoLfIgCrniaz40zRmsog
9Iy1H38PvbUVCcyMHEq2Lp3WTqO+551WQ/KP3BbVdCstEjl0HAFR6jOAqceNAiyQorCjoXH0e8b+
lpJya7YNuPIGBMpp1nlmDuGZNOM3M7WfE6hVUXXaWVxMvj0bdfTzCbi2/88ecrAx1cCNACJFMdRA
za1tuwB5FMdCQUCya7yIPxrCP0Wus3aCpUK4zOY40bCN3/dxEb+ZsRL/PwLXxYQf2xheGCCX/lWF
q9MFN+WU9RGsoxtTzDxo4AboTzXb9U0CCxYigZUYQeVOy3LBMFm+w9kTo/OmruCA9Q+/soEfgToH
RGshCPmXsjoZG6VuJ9TIG0ZLaBoDryUcDdxO9aXH4f55sMsp/n/nfl4RpKiio2Fm5jDKoEe2L1ZF
KFe5irpKcmOG+SMJWADVcfK7X4krkOQLBTrcF//57OeVQqjRjThKbX3sEu67+u9a9KjOw9eRzAG7
JrV1CUXxbbSzt4zBcI+bYhkt7M2IHLM9apC8QyErUO/VreJXK1Cx4QcX140PAqsaitcsuvaCvpg+
fZnzWfrkQB3DVXN87hbliSohHoQJ8ZIh15Z1mc3fZ+e/3/bsLq5UYRT1QOtjPYu1LooYTnBeVvG4
7vdAHonqkela1NbKXkDdERZBPPx5Y12b6Nl13Gi11kJzDKoULryDwdoxK21jsn+uNLtYW7vw8FhM
D9C3/p4b5kSdZtXK6uPQwuMOTyuh9n46zFdmczG5+DLMWSiaUjiZ2g3HMBa/hTPmqTP+TW/s21TO
Klcgu8AtOEUUErT0VesVMr2hmhrXdsbFYAehPhtlVBTHz0upmT1aA5pKHAfeva0Oqgck74qhbR6Y
fhlW8bXs/UIvDjwadGXBpUdz7K++tJXkFaJre7Qkv5lGeRAuvc1s9cVx8KLl2aHmgBX+vPkuLRd6
YqgWA4gDHdGzT9lDhkbv7a499r2TwdgQommVm1zjil2a2ZdRzjXwbc0Wg2ZAM4jBFbkvwZ5uYdqF
q0HdGnYR50zr4Wl6Vfxj+fHnR9syQbtywK/5u13b9DPkjxzSHvHu9AfL8J3kqbbyXZr6qXgrxw2A
1dc2zYUxISOpLdVGdFT/ohsLnU4QpgZ5RIDM4XxI4Zk74NGizLfjMUCPvzgIkEjSD3uXna5JMRoX
PjQE25Y7cdlAf1ELJ8mB8+rQBQcvCm7ucwEjcsDadEnedGsAl7+ZwX+G4pDRqYDuLj6VEERBQUUp
Jbyz9MRjwxTOMMiESd9awp01RZYK3GWstDDSnI2jq0+/XcIe0hGAZCfLHTSmyp1mdpYHZ+z0qJac
oILccD9rqS+76QTRvkg3LOBUNfN3Xyp7YIXf89Z9qdruZqDuDo2D2zSjt1MGv2zNmLTAKtC3yO1u
1cAwwXMc2Ob9vO3/blcsICEgBXRgakAePC+SMpoWpTJkCvLaxE+1O2oB/Fe5m0Y9werrzgI6UsgO
ZnFw4NCuPGX/WiSMDTF4pFAOXmGgcn+PxCk8slVRdAC7s4yimCLoFsC0sCMqUDRIpzxZTgfL6oYr
e/OviwbjumD8LBqq0M7Qz27UgcMWagbn9Jg67AFkg2GduuQDgLhrpY+/BsLGQwsG/2ILAlZwNpBe
2gDU43mFMsQaGCkfnKdgydR/XsO/c2y0Y9Bug3g2/vlLdt7p9BIe8rl2hHuIGudFuXYkrCa5Nuhe
CtqF/8+HMzGiCdwQEs4/7Y0vtZWkIUAEK5OKdom77dvpdwfxZ1v2R2bXV5ppl2a2LBA0iB14UZxv
TtMY+rREjDmWox5UpfbeG+4GG+YwlVeYwpdHAkMYTF5zSba+b8UaGikqSKkqImSGop/pufZrkygH
rhx//np/3zOLtI69HDp0JwHG+D6QBk9jk3Lw+Gjr2EHX83VeQdrn50H+TpO/D7LM9ssSsZwqjlkz
XGYCNifdpnGey8L0TCipu8U1C4IL6pxgzmkOAAk6ZIPBFf8+WqVOJSYM2p6ykpEeiXe+yaNhS6MM
vnlqKF+NFRRgfL76eZIX3iHfxz2bJVrrli27ErdaUK/ZY3pvR9WJxYpvvlr35lH/TPwi6Dp/jq+p
TP19t2FkHSrglq7+CZ7fZ1wnCUzbGUYe2jW3E78cs8OUbO0ylizb6lkWqv2Vo3CBdPd9zGVjfVlT
AbgKqu8LObJdT5rXwfJxcCK6Mt60aFxn78YON8voOVe20t8HA8OivQwxZVAXoar4fVizZK6QRdoe
54VbpNkRMlkB0o2ZX6NIXhvpbDlnojYNhyfssas/YEKOqsed3gIygP7Zzxvn0un4OqWzBwDQJKMB
T3mUa8H1safEG7s+LAru5VUbOfDT/Xm45Qt9T77wBREpNQ3GDTgnZ7dcrvDR5R0WDmxkCFB1qPoB
72Vdgcde0F37Poz2faHUanRKPMrbYxO2OzPq4wGpXvUnVe+eSZSvimBckR2LkohvHfYvlNfwNkAC
YahozxnQAv4+vs7QKSKjDa0cfoOyl88lsh7YzBoIPD9/0AvQDgxlABIIGzkkEOdVALepWSYdBc+e
CF6Pn+rOXgH0EGvr/LF9dDfzSVuNK/XKB75QW/o+6tkH1lmTMbfEC2GGEimSIWvbQbKk5ycDOFnm
OHsy1Ghc8VhTr/mWXJ4xtFGRpkEDGRaY3z8uhDJEWQ0OP5LZp/FiOVv+zo5psCBpQE7z69f8lYbX
sugLOxdIHigLQFEanjra2UGh+Qhja5ZVRxddyoygVFtNelQZ8EH/eUUvXIqLfwPE4JetgzfK9+lB
VbyglgadJa03jhVhm4xfAxrDvWDZgd8OIqpkuKiQIUE6BTfV2Q4FJL7CcyUrjiYYaR7J+h0rsjFW
ExUeIwunCcpFMApK6V02tVBTcFFmxuwPNjdeWoi4OTS513LUVZukeB+7+Rb4Wyh02uYncSF22ELG
blLzd6oOIA7CWgwy/V6iTbEzQk4jVzyLyBvCcx04/OlhtNooKcfDDN6iX7ZAZY7iNNTQpTfBLhz0
aBAFvL2A2vA1md5RgKp2pIQsc8NF6xFR39K63miF4YRNjjyMjwfJB8fXmHHXwfvYm6AM5jUuNCmg
vUBWFiUxVSRAQXUb5y6vo6lNXvTGQeeVNL9aDd69VoKyd+fJ/AYEUVB8Dm5PgSJwwZ7MUDPGyxUe
0PkYayLbFXPbrJIJ5UxO9m5btp4245lA2rfeLU5oN99QN9trevqZAebmdbkLa5Ic1BbaR6Pd7qtc
gw8tnFxRyZcvMAO9d8f5MLfJAeKRy/WiJ0E/1OvcoSBH4l2igZs3zHvNHtwAxjgryy6Ondr5NsF2
hOrvA6tgxNGjRZqlycnUi5MNnueiDOMjWWUe6Z3UhyHARl1AGNS4d3kxByihyKWBYfm5QV0gI2bD
y3lXrnOVvfcigwQeGQevaVQ1KDq9j+o5r/ayyZO9BCDSo1Zpem2ZhwpPuyhHn2AatTx0Sa8EgFmA
tQeWKoebYaxDat4b8JbzSMVvdUrfdOB0fVY5W8XoBx+80MYDRJf7PZ4n6xqPl5XVgDntmiVIyyYo
tGV5x0cYgWVVMZ8AZmbMs224kBRwBbFtrFihwsgbPfC8KzbZON2ABJKF0+QeLFM+w+0Vik6p0/ui
XsZziRLJ3ISMsDlica2miCYTPXDZuOipiIPG89cxheETV0HLVO1Fo0cHPUCv1lMpbxWJ71Jg8Q7l
IOA3Dc6Zx2dL2xK47oalQsYYrYoSu2+uosmmuV+pFIovKNl6SsIO7qxIPI0lObjmMMdUcz8SS299
msBiQOX6TpaZueqG/nUkZKM0+m8QwQl4/mDQKa4IhANWOvzJ71Jq3VjGW9WJ3Be2FWnSibPGBal5
LiLqDODVZma3KUaVBWaD2orTz71XG839NNj7TtffwL/YWp0dltKGnXkKdHSV8TyE6RrWtgeFRnXr
fcrnPhwIPpCbd3fMKjUPeJC9k+aHIXHugE7I/YKyITBmNV91VfemmM5DNgIh0giN+CD8QOakSqO2
W8ynKvC7FVs+lhmJydilYJzkT3BiD5pSf7P72fYzUb0TSoGvG/NunVpJ6TvVoGzkWCVr2Ar9Tqpq
nSn2L6h0GKtKSVcgA0C6Ef8FUrzSgoqf3MECo/QEV4/KDG93PSk/k6J6y2rIGkqeeA4kzbwpm18G
V8KlLHeCPB0rPL6hqGAm5guhduLNHHIjeHDsJ4a9ZQ7D2gb5RsGl5NuKe+gnsRatu0loB3nIeUDU
MVL0eBCZdH3M0YvUW3jIiKeCuxJ7z7jVO+rGTZZ9QD05CaSrD5AzLx8yJfsAHgGGHcilgsxwd0AA
BwCRp15qpndTzWsPlPhfIE/cOuOwE0mxKgXUFEZ84tG8KSbirlunPiVF/shV+a6MKBsWbDU52Y3E
/e0Nqf2Rgr9TsfqXy8ZPs2thzs70jaJzEVZCA++dIXLpfeMbZbKtQdcBIzSmNv+lLETnLsdvMNGW
5SmaVw531k1Vb4q+WSFKPuEHBeWCAjETK0Q1zr4R0KsG2CN9Mim6nbo6/OZ6sZ6zwY16GH97hpSt
l0xKWA0wN3R4FahWgQrgfYn9p2hQcXT5DveWZzfjnhXsA71DCywri3sqCqGhgJgB0FRTG6Jk5YZ5
Mjp+NiD6NzR1YEDSJCEf5idnzKERZpflTpr5rplKtpLIQFutPNkITmEOJ05f6GhIJyoqFKkM2sx9
KYwmLoER84UF8FLWPUDYctsKXAJIvzZGAX2/zlHiWuSRIwp0BvhGFtk9mPbPkOSIWlomcZWN+lbp
6TOUuMC8Z6pf1ej9gVSeB5lalSely51YZK4Dccwa/GjQ3jGVFE+N9MN1k95DAwuIzGl86UxAZXqD
wqkYfrsgpxYPQs8GT+3IiZnou85ynzflXWdQAXWh9DTqPEMwrx+MgUVmOr5PWqKH/Sx8y+QdLp/e
9gWjq6xmYSbzp0IjkU4Q65xsesgqUgPzPUXuPDyPaeXitJcVAh55doWCSI5KoijJmz0XtjcIhwfF
rK2HKl2nHEoHTS/RxC1tCcK/tEB8r8cwS20Y9JLxvdbH2lOI8yAQxLxJp5rXSqiaKsVgHBpoYaxq
xbztXFwY7gCBcdhbHTMLGg60R2ekc5tYM6ewTbXAHtN7pesBAuG8BaVfiZ1e2SkceUJbjfd0yrc6
c9bCNXcDrEc8kaYPVVU/VLLeW8UUdVNBI1xh26FOYzcjr3k2zUFCZhWXGmq0A7dt/PgGVDnE4gxW
rTBxhRPlqL2wkfxmsx7ISsQO8TVd2VQGv5PTFLdtErudsZOuZB4fRYAo9so0556Xzohdaa9ds7rp
B2XFFkq55SLa8UE9aVq6lbRCUXxq9mlpHSxteAW3Q3oOK4xAz+a31tJ3yI8bD4TmNYwdFD9RTC+h
WuF3o/LUj50MRoHdlFj5oVfmW0foR4NnRydxnok+BExOp7Zo7ioG3Qsq1FjtmwfIYEOhoGGRBFXO
w/nAoVXMT21OiUdUeaeqThkQBXzgaYQ/XaVsTbeNSIOdBLRfyoxAS41Hl2V+1qtr2gnP1mVIJ9QB
lORTneRaYXxnjsmDrKtgmAHTtoHHy+eTcNyAVn3c67/7tFgjAT2I3IIjhhqyDK1/oNhiadQbyM6q
KBNNkt4ZMo0tIR86Q6zAIYgl7it9ImFivIhi2Pd97xMT7zsdKMCcQYKBQkHyEVSSXwa9Jx2cN7I2
rnB590qNJNcK8kHGPVE3fTp5NfqqGsl8QA22ClY3lc4tLuLAoE8NkByWAxUQvEFYd6fM3FOyPOCp
9T6yFEfT0fw2ccKqFjGqBquSAuM7TtASpp5TfKYz8G/0k+VQLZi6XWlCR6AC2oVPnrFk4dDcGcph
M4kEyjPvnTWuSh3zV2nYMzVM88EvOy0qaOI30IkZjNSfAB/ktbM3XOYZvT36VgH7WQg0P1CzW1em
i6jaxOkMUnN20l1UR0qGow+B0PRZB5ImpRCcrN8ITDkXSjBpgERmWqCr0MIkyOVzGpFcPlYuuZ0F
sC5jGTbmuBHuvCKURIQnqxoBqjB0T470tbYToFxkBEGwwLXwDQDprJrDXD4rSboCDPekmncSWRSb
IT1i9VHC9R4MoaNl79GvwNXGQmFXN4AVLGR8v23MXZ1TcN0ApmnSdKOT5lQhk0VyFNdjFjQSos2F
5qtKtstUd/YIb3fIhk9o5O1djcUj9FdEXQQWSbzaXjSNkG2rYCUgVqCxsLMS21OHZsUXlGE/bQkE
/8Yx8fXBuk+lG5bmAkehru3Jer6xKQ0LBWEsg0DGMH7IEuwG/sygoZQux5qykDIVQaiOGZREzdmO
RhMgLtcOXONFhQayCs2UsmNQge78acDlMOLGYR99wo6wMVvRhvgG6WH0AFllPCR0DV2Y4lbr2hqP
hPZOETVuqh7CgRQvpmJdDCI2eDl4U92tdLavSuQfhEF4Th29LmURZL08eybYmXAOwv+Y9tzPremN
1B2ERwBhqgs09mW0PG5KhKc2b56JNgMlBX42MGjWBGtq9VhNSWxnU4AcadVpVdjqiW/SJ/d/SDuv
3ciVJEw/EQF6c1u+SiWJMq1u6YaQ1C167/n0+7HP7oxEEUWc2ZvBAD2jqEymiYz4jecf/LjbR0W1
kTt9hWb2DXV4cAjdJi78m75G8RmRgXWLiEyQJVfwTdciOzJTqy0CMM8l5OG1xvGJStDR7+Sj7OlA
8ZuDmqYPbVu9N8NwsPRhlZk6Lxx9M5ThQfYxsg36g9HAQFacFaKTb65ebdExe1HK6pT6SEY5xbFV
3/rCOXQqOaBmPHT6W53GN4LWbiO1W2Otnq/EyD2IobUyK2ktiS15iL+zIshXXrDpXf2AntMvIy1/
iwoY5rI7xVxpRSRsWxSkwhJzuCwxV14T7UDMbjrjoXCVdScUe8t9AtgG29VoUEV6l1KRg1Z8d43i
I0jqbkXX7hzwf9Hd8DYaUOBp3ENcFie9f0rATnkJBVtFvZcz7+QWys4vo91QiXvsCx6KrL7ORMC9
QUipNX5o0ox0pjsPorvJON3McGOCZebtzBteXimFtRuaX34j7KCOnxNT3CapfxYUf9sWPPrzCniY
zu6WUMIRH3Uh3SbYjIDkhRcZ4kNadL9kw9wZWasc8Ytud4GqIo8j/MBl4F3XqK/h+efgX56+4sJJ
IjBEjyliYTzQi/dsJMT2zl0Xte+BAvLKaMWnQXauOl39QUHhsWsbNG8pHu64YmM0aWg5CnR/V7pj
yltJaa9AlVJuCKKD3nLD1Xq/0wvpKNTySfHzW60ZfmZl+nuwyutuiGkySvkmQpNIEZ2NnwTBQdK5
gXtZwx5DOMmZa+7CVn0GS1hAcHH3noUqo2PexYLDG82j3e1KOtzQtD5rBlhMgf5Y5KF4FvsFMu3+
uU7ZUrVJwl6XCFzWIdttFMPahiqvr8FgQVrduGJVfBBN3iCSJjyQs932us7zJL5XqyxH+6DddKL+
4qrRk1tAeKWF9lxBivAUAPdeHh9oMu3lQsi3qdE9FzE3z5B5700anC2TDoNQX4teJq6MStkPgfWj
aHnKG5XxE9u/bN2W+pvjV+oe51WEw0HgloPQUNaQN6kWHTKzTTHXbj4UvzauAqf8IXjKU5+Yz53Q
0NsV5FfH1U5uol81lbpNJPUKRgLZuaH8grItnFN03Ttf2LROfRVH6hl5t8cO+1jJBTNeizuqITQG
rIpdFt0VnbrDs+22StHXUFjRbnOH55yF63zRbt85OW3RsWy69vrWF/KfVeOc0PcVVlKuPQZlcl15
1qHsua4Vtx/hAqqFlBeyd53gHa2uvnKC5pmk2F9lvfIe6P5r1lnOJgnzw4An1Xg0u4fCL2+iuLxO
ovq908k8miJ/dlWtXePe+tSmaXCT9qLKTcKm6cWq3AyDQyGk6G+tEm3modIPADtjcnSHwnya/XTl
mKvfT1/0On+Nav2HoufBpvZKYdUG6k/uzOuqK9+B+9erwvSPyhAWJ42TFB0B9dhKarOzXOFYBKgx
A+m6pvROXaNDH6QzhGMyiOjxqN1bkmH848g9SRniYPtiUO+Br/9S62xvWv1dEsMF10vvRxcb6Rbg
xC+KUDdKHUjuqik18z6qUckrWAc436W/1D7SEXhrg23b8xudINj3pfCbEpO2dtsWV6U+96lkuCV7
jmdf0BkNWPv4IzNqfT2ENc8STe63URzasahfSUpITu44x46+bhBmp5yXnt6w5RoU/jZK0nFf5Rot
DMeGyaqHp1QRbxpdu5Wy/tUJEbgrhlenVgwMIsobSeoPyBL8tlrtoKE5dd0FCNfmjngyy8zauXlI
kzzo6nUbyWczNvdyONwZg29Ro+oxTytlFnkJTMvy6pXrR9dBygJADf0tGsorTKvBXPj1zeAYybaR
tJdaLD7MuLj3GiHl4I+g8fcD/hgqWnQxYjzbBOLv27+s9I412NH2A9vfsd47qcGilOGrOY5Ad2Jh
fKRe8TboSxykb1VrQvyVF6ZUjhHHVCu5UdtYyEzTv8ulZx9YoifUR7N1FkrW31l8Yxg0VmDSg5On
mfu1Zq17lV9REQ7pPnYbnqObkdPm71U89OKdvxMeL0/ct6bV13BT0qDf1yZyBBI0bLB4cRquxrdl
qPFoHEVJ8tfL0WbnkJo/ygujgMVU1CVI5RzPEcG/k3vxKDoNlUHhSWz9+/+/MJOeZmqllHoMy78D
lfVTlpr7dujXhhlsL4f51l4Y5w5IsfK3xQAG6uunSmtDccEtMpqBbFDv2ye0QKuFIN85q2OU0YnF
pPRKOWwC9ghaAf6/6o+wWPnkH3Ia0fpZ24ubau9vltqyM9AZJkZWkbUHYQUE4uuQMiXLHC6z4C4y
zK2L24roCFdVgGh36lVrYDfnPFlidk+mEd0dnDAkaN10giHKTlc8kFBBrvO2sOVAXvkhLDGqhJe/
1NTB9J8Y6rhvAWHw3hgX5qcud2BYcdUFaWG3p+Qvf1q5ag76Md9UW2Hf3Bc/pOeFiONn+dQV+ici
IG5UtEcjom99S1kuHAGshK3uzb24zXawRLs12K9NcqIFsTDA2TkECCSCnlG+K/SCm/YSo9Jz28LM
pla5yod/H0HFmAr0JKVAwDOTlSE1haKE6ETasXrK/Ztk8Rv93S6TGfsSQf76jVxN8cHgECE4Uk+5
b/coUKT1plTJZTeoqQ0/eaNUh/As7oR9aXd7HsnBXfjgGCuQftJa5ZnxHL9d/o6TE2v8jF9+1GT3
pSKG6FkyDpvUIVKtvQVIwYJhdznMtBP7Nw7SYWgsm6MZ7PRkBC7XFWXTweTIhmPRUrWL08e2f63y
cC0VxpNs3hdA/4caNkm3Sjtp3Q7ZNjKvpL5c4+D57/QZv/2ccb192i9Kp6ZwmNiTg3dGokqSDuGS
dNnMklU/j3iyJYGcgZFoKzZIRyEOyygjW6CnT+A03wYxQX5IBbV4ySIC/3GtA6fXMvc9CtP3PrLO
veJRtClWHVZSC99ycqf+jQsQxNSB53FyTwWlqUgVkp/5HDZo7lV2dVv+GJxNdWVs3XO3FvbFPvV3
/U8Iff+Wm/5PaPBJigojX/tmga5qgyVXsVvY0bE6WsMmhDmhr8pjdBJIJfeXBzozv9REOQ5UEQ+U
b/SQus4s5Brl3E6TGH22cl17H/RwN+pQrb3S3AVSvpWMYnc56sy60USERoANadikTpv6bpgDn0qy
3I7aYZchGGxF7sJunNn0X0KMt+Sn1R+bYe3ClM7t2r3O9BevPivqAjBwbsODbR8vJMg1KChMlr+L
kW9qhXFuiyf0C9pVcVv/CG7963LX7/qzfG4fUJ7FV3tRwGR2cJ8CT3aFUQRRMmgR83f2bPHJOFCR
QpmOktRq9OZpq7V61f6kgX75s81sii/jnSRLgqhVopaGLBbtGT7GOixvlSjcKMquTYeFhTm7RD4N
cfL98JIrykgNcjuW3JMJjFSP6/9hiUhQCHQ0/mUJ14qvS0TWkTh3A58L100oogUnqwx/oHC6cJbM
jYRMDBURsgjak5NVIoHpx/NSze1MpeqCPLKrLeHI5j4Mt45K419E7WUKs6QKGndamuZ2Wzhnvy+u
2qDdqFRPKjNbe+nCC2B2QBpWnhIAFlLmyX0qIroXdT1ba6zPVN1rkf64vM7G5TvJIvBj/Ivuhbdm
TnWsKp6rtNXc3C51jaYgNXcBudNBgmr653+IxBAsbVTEhMDydQkIuS4KkD4zu6OOOjiPjvFk6TeR
7y8stekLYDzUMbUB5Cdy5InfrKyNvMyCxh3wod/HN+0+erDuRVu5U07mTjyo1kK4mS+El4Su/F0P
gLMmw5Jzz/cyCl522kofeJ5atM3khdNv/BuTj2TB+tV5YcijmNLkMEBtI+p4abS2rIc7KWz/hGV2
oPSwEObbWlBEXVXByfPWhA4+3aStLKYNV0loG5K+DlVqP067VcuMKvyScuG3EY2hQChaxmjZ8+0R
4yseeiPDENqR9oTWFySfB3pK28srbiHI9LHe9TgXJoUY2k12KxkvSvcaags6cLNTBr0F+UpEHhnK
10WdKk1qWUUf2rX4knfWFoyZGb/q6tI1tBRn/PdPV6xbCLHoQcm2hy5Z13KwFutngSzJ0x4uz9lS
oMlSw57QCrANCG1PfooiCy3Vu0FB6/14Oczcp9GpPZljdcPCn/DreOLCVPNYpTmcpx9SYK2k+kxT
YeEOnRkL5DU+CmDNkb0wuXQUWXOd1HRZZEjW6NkPFx1/z+tovQjby8OZj2SKHAQAHr9tUJyYQy11
rMD2RNpsUrzvynStFfVKFJdAqLOhKC+TrRo0UafZchnHruJiWWGLmfaqS1W/LgbzZ5K2D4YKxOF/
GNenYJPMoAmThDaTg4JpY/5yLOGDvs3GctQH0cBk5HKsmSVBWYPEWNNUsgRzctWFgE8HuUXRRnEb
2/IHXuWqdlNl5fvlOFMIPwUo8gOZZgaSs5rFFH5de/im+Hge54Ed+oO+1hOp3gih/zNotZ8IJhw0
A9xLmlmoD5q3VayvAZK0azc0QiAx5UeY8pBMwiXnwrnRg9Yma0E2gW872RCGmCRAnNrAzsLyURCd
g1tVL12zyFGfj8O9aMLIgzc0mWW5GnLKElVgy336XvfmWxk5cAKzZuEu+XYtMsl8xP/EGf/904HV
9SYa76PJuYINL64kezwfFmpGs0OB+QRRVFdQhpscVVqbhG5ixoEtBC+Z/K7CCi+CpVLY3HaDjfqf
IJMdECs00QUsSWxFLWmhFFtgJus2vk3TpYx/imz/uy6RRIX3xBUPcHp8P36aMkmQ0kDtw8COsmSP
sDYddclANaSJvU2DxtUq7//qWbQ6xQ4BhmqTLzFqZr8a2SCni8RrS5msQrkwaLa3TGkd+Af2DoCa
5uny9psLgZqNNPJvSdKmLOZoENw06SPfNosPOKAr0ESXA/zdv1+yJZbe5wjy13n0ZXLmsCBC4G38
Q7TzNoCrLOD58goM4Xoh2twqHCtQ6sje/O5cBoBCyMNKDmwaOvugLG/79EHuTyEIxUGGrCPX75oD
OlxtzgElG1nB50YsRpyatDMKa4GftPRrJmNPgR9qbSYGduleW/Fdr7231uPlEc+EMKGpSgoZ6d/k
bTq9vlRFlQNCKhnFvOSdJHvgW4SF6+DbO4u+kQn/3DJwauMsmeyGRqBZbPXKePV4m8opDjLwGaEC
NqSLqHksHFdz0bjnqC+MvnfmNI+r3LwLarnnLAHtV1vqqujfdKqpkv9L1e4uT+D3HUDKo9GaGO0i
6ZFN7h9Dq0pqtxz1cmF3tZ2CxbgcYJyarxtgvENkittQRqioT874KrS0NOk4szQqpBsgei+5VGNJ
7mEaFAyieSsH5T4IrPcEC5yF/fB9dRAbdodBiYvcfkqRKTSzFwKFQ0yz6FEbWrFJkbhLgvTt8hhn
49DB5FVEFZji59dVOOhgQYUWbXVLqw95E157QCcL2flxOcyU3cihzHhGxx16pdTtpidio7SOnLjE
gZzwUAdatsmG9kpw0rU+hNd6l28zFH0k8HmKnF+lhvmDXe8B3BO7bayBPlCzYdgFIb3q2lR3HrDv
y79wbiIUNJI16qd4P4iTjx0Ehu97jePbSmT1a8FKXuCtD9s0L3eXA01brX+nQqHVSj8DAXNKmV+n
PLJCr009y7eLTXLM7HIlHbpDvum23WtEj2aJ4CyPv3y6jBWUQSQMo7E9miaErR5kqhz5gY1cj7mS
9aJc+QYJETTJ5zCMTk6gtSt0rpBINLMboLHlxvCkTYDfE3gLXjCZ/scpqhcs/85aYb0BoBxWElJQ
UgvZx0+B8oRBqW46rvXD5bma/SgmZEMqROgBTant4OlTh9e8b0vg4qTwXpDUlWO+XA5C1WlmhgAM
UL9GosP4ppaBcUQmornDTdcLwEMaOriKG+yMGpRTBW1a6BvKhQWASbG6Sy0HTFGhoZCY5vcu4OG1
mKWHnK7sKrb8Zzer3Y1vQDdS+1fq5RshCDaJRG9bUSvoklb2Iy2URydXaQa0xbouKhvITrvKBuzk
hhZEmJntOGnwVujQ6Bmyewkn0VWOHKcDF3ulJQhpw8UWgHUgQl15/qvfGcM6kHpjY5RasbZM/yce
GMk6TbOHLKyvWl8/RJ56FTfJNlHNTSpAtvFKYPJWY24Ic8YNMCZl7078pmeAIo8oqh3qnGdRkwu/
vEr6rUj03txQum6UBv6RgthXcTCK9srx+1+iFLy1iY8AhSTfi2G/41u+FI17duTGPTV6eSoKylUo
/b03LgI1Rio9Ypt7dDx0MXEaTGN4WHKPRqn+6JrdlTP0HzIGguvWGEvtDfJXqj681GBiwJ+tI0cF
uFV3p0hy3S2WaSn4UsnusuGPSy9ia+jZWaLGaw2CrfvOYx1VV6kAINMcqN6LTv9RttY5rOtDETf3
vlJU28DqvK3gq8eoj09OARUslMDfDbJyTRMZdTGJVF//GTpKtMkU+aPROgFwjf4U6TQ9qzy/KY3q
IazKrQFgceUaw3Pdd7RF47JBDVPkA7bhK7AicKlR+ZrJI/Jfcy00IuQnK+fJacWDAnFXW5LTmrkn
WdYyXVRR52U9raw1guGlQsjRm5c+GrThWped7dIW+r6DvsQY0/9POXetsrqaBvJQux529SvWdFfG
ullbe3WnbCHpLiIGprrs4yn6JeLk4pKLsCADIWJmraDtHeubcOuf+nADLOnauFdeeiKHm/pnla/S
HZwzaYtw2sL5NPMG/vorJs+a3K9cX8egyc633S56pOeHq7B6DM/gfnfeIdoiWL6/PNffX1JfQ04S
OoCcppAHHOdNQ73Hu+k4E4fit7FI0Z85FT/PsDlRgQ5lpZaravymJ5XK4q/OWlVneIPb7kp+xnHN
fKCPiXJRsULGfPHaWli1U3orgNIkr2tWrR5Hduo2N51f/Q8zScGZBJlCydgc+Lpo3SpyncbpPbvT
wrPg3oSSfwws4SrF7ejyN5u5x1CSQLpn7I3Kmjq58nMrd4S8IBLyiHX/bOXv2RLG6W+pb3LNj8Lg
GCFImA3z1v46msqKjciHImkrvo4sbi7rAKnMEDy0cxYLWQFoHu300HfWcqu/y+SvD5FRXsEvztYV
j6gwgJmmOgMt2+bktM61p5QnXWLzDhbuO9ku05Wbtm3Q6/QVONpmoi7k27OfnBczKTezhQXu1xEo
nSCrRUzOS1t+p1r5TgmahXfdXDLELP03xuSgwnJ1UCndkAz16psr+u+h2cpbs4EQXZX6A+TA+HdJ
22OdeiiaBmGvnrIha+E3oX8EHyoBiAJpRorCfCs7Uv2TrKs8B4oanhDDhgAh+v4qdjrdrjtvZA27
r/9+KX0+zSd56iBgTibB5CUtu9WqG606t+pCMX72O3y6MMZ//3SYW5AAhRBvGVvu+n5lZVEMXlVZ
+NhzpwviKuoIwaLDNFXiUKxGKXmXeDbvO6gb0UvhhNeY4H7Ai7h1NCQ20RW7PHXfO1rcGVSEFPre
aC2w5b8OLLKcUFaDwbNlR3jEZAcVyyLFblmq9oMkHdtA8LaphM5Q0KKf6/jFlSE2DRZX/oL6wtwZ
TmvNAEzAI5n+59cfYpqp4QmYNNuqNbQrI4pts2t/DoN0ldNCvDzq2bMH5SaNHpFBhWVyypFA+VLr
dZw9IPfKH1F1Rj73coi5BWPguDaCClibU0RioeZKEseZR5oeIxftDr81EYvay0G+j4N3AHVQTgZe
xt+RbS1MY8OhQEQ9dlNUzVoKf+W1v4BAGmfj6yk6RqHuNYIRaUBMZqvS/cb1Ywo/RalAxM8i9M90
6yeTeNuPLj5qZvy5PC5U5OZi6rQgKNrT1VcnMQ1MxivVagK7t0y4Qbl2k/vZbzN2fptWfSW63V3f
lvCzBf+jM7znbIgeqlg58I/KKOV/b3Iq4Y+KzLL2I1XUbTDwv+4N7bdXcRPURVGtkIp4aDQu7Tys
nyAP/9GT0rrKfCVbZ7p3dvTwvkIsYBO1OWSiINFWOLySzUew2mGBeOscAvS6C40rrw20kxz3zX0G
lmTlFZDi01CFTe8MVCF/l5J6bRS+jVhKjukwCOzUcU8u7xkU7rV06yfui+MlULRE/sOs2sc05b/g
ppUC2Oc946lQr3S/vZaL0oZ9okGyrq8LVdhVXnFdxclrB7S2CwfwI6Z+mxndtV9n8JkaoP2uIGac
2nA9q9Y79xHGOJArdbjmemNA5/Yt3At5WVG1iTdi1JbHplBtGVYAetDDQ5ZY8FJyyB9AZA65GB5F
DbHupO/XvRmch1pQV74ODaLsvJVhGXsUVTk/KojkahpeZZXzR5VK1BeS+rbN4RqWcr6P/bjapGXJ
nDbSk8Jf3hZVtFeF4RxX0msm9t5aKBvsp+VDnQ13nkybvQUn2joG826edQHla9fv3tI645723Qex
au8zf5A2LgWcVdkP6dpV9NcQWtiK1tASOnxu64Epo3hoopxEte3rceWS5QZQpMYF6qzFPMa5/iXl
4Lq8Eea2Hq541NtGKDD74WsUQ86UtA+QQzOVGnxspeF5XaRvru/9ySqQzpmgbC5HnLkQZLhX/w05
7sxPN10oZCIaknRxoMBs1HW5drfWfbbNj901kjvHy9Hmx0d5m9OFHG0KEWmkmHNFSiiB0WHpUqD1
mcbTtlxlWn47NEsV9YVw2iR9r1E0kFozDWyuGhTF1U0ocJYN8toZrobiX2cl40T+Z2zTm7WEBu+V
LcFkJXiz9JbHM9eomTWPl+dwdiV+ijP5YE3tyKVr0Q5LQsTfIIbUEgUELoPLYb4nJwyHyhwtaJJp
burJukDUFKmZiP4NxFQcYXN43xr0cu8+x5WldsZMuRCW6s3zy/FT2ElyKruBllhj0XdEcI7LEYxc
uMeFZY+jkLBakmKejfd39aMbQ9Y9LcpCJC2FNJF8u6ISWdlZsuowUaJav46DlXhQni/P6nfwIUyZ
z/Em4xO7Jga6pPp27zio0PRyhnI7B99gXWP/cNLqcG/QK4f7U78WQX90jfg1D2reKPIfKTWe+176
k/TIUlz+XXOLCrjBf+7fySPecmFjUeIPbN4Da81/xnsAG5JwYU2Nh+S3zAJ8LtCjEX05BRy4dSto
qJMCONCaAzNxnSjh0+WBzC1bEj2YSCQZI8zt67IttcGvobWw5YUakrVqRmunhK5a+x9OhnrEgGNR
sURH+Z7LsldEFMx0snm4NZNj2+wdcg6XYy3VSQBd5USb4aQnzb4sk1+XxzfTRSAWED7JpFKPF95k
X5J7gHWEJ8IG0ffabbuV18nOezDxfjjRpFx7ERJVK+PDfNOMbfrzcvS5D/g5+GT1ZmbYik1K8FyI
14nvrdV6IY+eW4gKQnDQvFD14pL4+v303MNAyRF82097OOJQtQUkDJbqgbNR2Ii6RK9f4nz7GsXw
DCyLJNO3YzO9ESLrMfSA+Mt5vf8f5uu/cdTJBdSpRubGleHbOVIdjodFQrCksT77SWSEHGluigAi
J+vBRZkmQlOCEOavXH4K2oVywezfp0KkKPhKE2Py2O58X84VLE1APvknEqtj5C7BLGe/xqcQ40/4
lIKoheYmMoUuHJC6nVkHa4SttzGk48sfYzYb+JTCTUbScLEkkkIv02k9d+X7+baJxQeDvr40mpcs
QaHnRqWOCr5/SXe0Z7+OKkS/V8Mazbdl9zFtjoV7pzZ/Lo9oKcQkFdB6im0uEqJ2Lr6gJrpSwnat
LOUbcwtgVDpGX4+09zsQOjIyS0fCy8asfdVDfu2X+Cizw8C3m/VFl5d3+teZygZ9QJmdmQrlO5jW
Vn8bpfeXZ+ov4HR69Wij9CEyx1wN01qqnmkIFEQhHUcZMbpK60KEJIyNKXkNKkbl2RBkHNN6XjE8
7Pb8Sn+XWe0mlIdnFCxOhljLUH/VDzkpNoJgHoUmOENlvnWz+C73hXLhppzNE6hkcthSBARYNlms
TjIISgsRHxKbe8gR93orr8fjvd4gXOauhmv0DC0bCtZ2YaLmdgmI93Gm0IjVpv1GMarUIjIo95RJ
kB96sziWjbmVCvOIIubJ7NS3UOtsSfP6ldC5BymMd4IDYQKG9zbTgbdZeXTG6uwqr3G3MKWqW/VR
OEp16NgQ5bxA89HezuiqnReL0jrtYm2jV055TGt/oa05dy8jgWyMsK6RMjDZgoNRtUUkAt+phAxk
miN/BIF8pWXhnZv+S3NsmjFsdfAlwFnASlDW+rqIq6zHlb2qfTtV6eHF/q0WVJQkkoXC5PhnpusY
2oqE2Jg1lu/GvfTprCxTS67lUvRtUXC1VRh70soInaMOzeVg9YiaUc5bBXqMBqK/IO4+t03/Ojig
667CKJnMZlKLVYF9EyPUnV3QoweiSeGPrs3FhYN67rMZZOMA1aE9fgN+DJ0kFopCAUVTNHT9+uTF
E6x335XelCZcOBjm8sVRigHWkUjRfZr/a+i5dVgsUaxpxKvOiO+HKENEAQ2ZBgu/oNW3no6A1uVN
NjtAzhCLhBEa1/TOHjQlqMMS3JOAYUmLaFPl1nsS47W0KMQ6G0rHK5WSwljznZwjRopzQcfL1C6p
qxW9vGpMhAvQsXGVhZU5d08YuOaRJ4zp23QDqGEpVXrP8jAL9BVlhJmMJRT2QohpO06zBLkr28q3
XY2FZ0onNJ8XmIuzi/y/o5jeE04SR0Mjl9x2aJpFZ7/71UgLKfzSKCa3dh54MuoFjALr7puh1u+V
rDheXmCz18enjzEFvFjq4IRCz2mk1Fjl+skGNYONc/TXmQEQYzv69Oo7XDGrm6VvNLvgxrcJQgoK
5Jnxfvl0QEUd+GOpY/MqWfzHUrx442XtNWWGveBmxcJJMXdZAVb5T7Bxd38K5rmVlmtqztdyBoqF
3bNqFjqCm3G0cTsPYXVjydp+fnj4DIGwpoY1ndhiVMuWgP/Ydb91WwxJtVD+kcjmXdstWbvPLkXO
v/8XalxHnwbXoi0apCJHU5cEMAC6jQ8UxfOSw+W1MhfGVBDY5SiCTjc9Aasu4zs2CieElt3rKCqi
2tKjvag/XY4zc9IaElSdkbYFDGOKwZAFx3cSyfBsI1bW5fDDtWg6VrDEGtRhcTPt4iUDrKWI47f8
NIGxWdOuKDXaPgCuBRx+oxLkbteDcRE2g5GRmIgLh+DMZI4YwjHdGMlPU0y8WfpZafR0mqjlr0rh
3sRjN1ajhexwZhF+iTJZGdSAtNR1iBII6lpHtq+tjU3t2qb5fPmbzQ6HWxFSEqRq0sKvM+iYCLu4
fkm3sEFnJw/3cdlv07i/uxxmdjwWcHUeGBSHppmFUXu+MfYTbC/XjkZWPPYlFa+iwWe3zhaOjNkh
UVyQ1XFU3+hCra9YXWHEDCnJqKo1u9iothFH/eUhzYWBFkELn4wQ2N7kGCzRAKpCbBZsBfUpJPiw
eDTVe/BP/8MpAf+CwjMIQUix04KJ06ee6hWeZ7tdtw5obzUBimv9Uin9u44HANmRSQDhFg4SVZOv
S0GLg1qSC98D5lNvkeS8qcK1Axxe25fHal1inbdegm3OnO6QY0GGU1YYVVgmKXWRF143au6BSbzp
ykdXhastnRL0iK3k9fLnmkH6Q9tXFRHNAGxGvtUNoSk2akdh1XaupZ267Q7OwdjLm2ztL8J6pjVn
SEnsKEil9HhGMu40/ct8nCZlYXQrOrZP6tY9Vatohd6XvBJXy+DXSbrxf6ON+TQkOSSKJ3u4EIOy
wEIovOPp5grXdf97YerGP/DpSTIGADnKDFHYNvDomqwMVQ6ASkBZvoPadAOYYScdcGzZtulK3MiH
ZVjUZFn8E88AyCfzjGdck61VBGTxTab5dyB+d6r2k0YmaP77xitXMjZbl0e3FGySYZgFxApTDPy7
Vj1F6AHqubqSot+ylK4F5d/BFP4OjLTJYidzcnxjIZmBbiapJvl3Mb1TOs6gS4sndRFXP0Vff4sz
GVPfSkrg4v91J4byR6wWvHG8Mt2Q68YyIBff7F7Tobqq0UrOa14kdWC+GIF4rlVzd3l2p3nqPz+F
lWlwUsJfmJ5eVpcMfaQUyZ2jKuAGk2w4IHz82xuqbis5g7+XAqe59RuwoWpAGRjtdnmFEYR1rUFz
o+DQmHslRa4mo1m19S23WngfTs7xvz8QKREgaxIvtW/ZUV50otsGkX/nAwmrK1Sy3QTt7yW80WyY
kR1AtQLk2hR6X4ilWEeu4N1lEmqUD5oAJEZ9WJjsmZNAVT4FmaQNrSOKWSQp/l2Ursy9scsevJ2+
KbbNNralbcFRt9hem6Rg/0zfp5DjuD+lYGWCqn6CUfVd8+7eKL/KG31dJSv3ZK37nUr/6xgf8+Po
6rR8zM6PFnSRKLK8lOkNnFAq6YxQEOy2ia6EWHivtUXBmUk15p/hcTlx77Jhv53kQ6sVYhR4/p3r
DfrOKKUPAp3FxDyWrnsC9X4OveSxydH4vfwtZ9eLhWaRgR0dtbrJmRshpI55h5jeGaG5aj1zA1Ft
nQEUuRxm7vNxaUDiU6nPcsh//XxxAlrMckzg/0p4Qt2hWckGgFerv3Ka5u2Uu9ZCwjk3oSOLH/gm
q4Y78mtAt3HyXHZUwZaFhx77Dr1t8RwoVho+iojFuz0gl2DpBTTVv/r7GTUeWuDDOX2Z1q9RB8nH
LaVSBPgKw65zh5VSOekqBZhfay79UP1P3iFhrIUVCo4R5WPA9vgaHFxHOHPxPQaRvLbk4iVLxGOc
OQc5lPYA8Y+yIN44eoI8s3gXNeWbLIfPlp9i2SYtvDum+cs/Q+ANZ6joHvHOmmy03AoSzindQcJL
xuqApMJfK/vqVXz0d0t52ewFoiG7wXNuZPBMn3JFksQNFfL0LvywcKPZyPpKxGvyoX3GpgFAh4sJ
ykpeOInnlgawGHJQao+aPn15S4IlSEbaundSQBFc7aBDuhvgTKvCKNepicNBWCE+ri9sgdkrimwD
RJymclNZ4+/6dIT1qYpEcGN4d8FZv6M1sNJPxpVzNK7D62xbvUprZyUflhDuc/ublguVSXAJMonb
16CJ5nkquI7wLgjbrTDAQoqGLbydpftX4e9Mc7fPccaX2afB4ZZkIvWeCjbo9qOzVzbKIdgIa+D0
6/S3fDCOl8+T+WGNRWREO8Rv+Ka4KdpErwjnS9dxiTA11plOGCyMajYKKelIH6Qx+q2GZ+TZ4Bme
e4d167ov1JU2GKCSl2RJx7n5Nnefwshf507CdgHR1Viwmw5Z52DjBtU+E8WdSqnm8rTNJaEGDZkR
OK+gMDZZDbJUBZFUho5d1/4a1PYK+5tN0mFI8H9I+84eSXWu21+ERDAGvhIqdKQ6Ts8XNJFoom3C
r7+Lfl+dqaa5xZ25RzrnkZ6RZpexvb3D2mtF7V6Juv1lc2svp4VLpqMgDgakJb0OfJ9ags0nP+lC
Zj5kW+8Uy9wKDbaMLE7e2OlGVPIWrRgCPndTxfRfPGxd3jWfcb6SxXOSxKaSEN7nqM450ICOwZ5o
Z0/5lKHIxadTDQ5+x2GP0dBUGw/0qo9ESxPtX0y/g0RqYVpS6BRnTa6EcYnqU29bd+mzyV8UaYRE
47+mUaf7ppmOcT7camoXA8oFaYWcq3+JXJxfBnAygQgCoGQH+zS7gLMr3qkRBclz6YRRfkwGsZsw
02gDLfnXZ+aDlXm7z6xMI8f7yZBlmhNabXXmAFDblRv3YOXMwO+jJ4rHen4FFu80SS0QVdpJfpqI
kXkJQER6m/y6vJCVIzNHACgGQON3zpg/LiQqlYxj+Dc7CYd/N8CxHXRxBqHfEuVKljQgv+6K19qA
+IHOtH9YH+ocSKWteR5gOY3TgPISbNBTdmoIEtlabSavU/WNpuiKM8EC/xhZZH+kTHgGMvUIHcQe
DcT4GeXKg2Iae9Y4CHHIv6wJ1WUbFsFt8IkJalBsjjh5/p6SBcSQ+9xKq7/3+KhMoZo3Rz/kUwGx
otIB8WMbhQ1mKvuQgVGm21SnXXkrPxhZ+Hsl51MRmTACaWk+kV2m8AO0ufw8owAUxLtIRzxgioAT
8iiAxijgM63yHyL/OR2d0Tggp/hUhwP7q4L/v81OpdY+GyYlPoje8WY7yuvli7Dyin4wtFhuB5mu
LMFffdJI8YYO4xVpSOYCURX8gx0Uc1BdxtD5pxyKteiFljj4JznXHToodWgchCVWGW0c/OWk4uwJ
5zoDTohqoK+yrCemXIkiiKZlJ0tzlQMUhoPqmR8ABxm87sb0Kl+9xpTmhmNcix/RTwQIAXLKDiA0
S4dC1b6HgFwUJhD1GhUbzLrgksYg8RhJcNeD7xvE+yVko3IufKeaDhFEhWh5gOZJAG8YgK1rY8Bj
ZWfxi+YiLjItqIsvniYCKgxEQ1Bp72vrYEbmddSqh65r/sUMyiZADqEr/ClqaYiegJCVYGNlthuT
/lTT9BEykI+Xz8/KowC2FGAFMb6IFsWydJJPES+1nqanTAFkTBlSxHuGunFIl4w672fn3Mr8K87e
NxXKHpYtcRuGbDQf80ne9amOk+PQL1WJLiMxRZgLYgUNWuBuNmGm/P9vmfOmnv2AvulsDk4raMSm
PbjHINsDmqctiqK10jRgAoB5qeDXBAJzcVjVJGtYVamg2ifK3hx/RfxpGn4lieE7xS9wR/bizoEE
ByaEMF2y1a9beZkQ5WrvpOTm5xkqOwdHQxOj/qkb0GQdYxMw6EG3PUqhNNEnrw5kWjfCtLXDQ4A7
A/mHDbrpZb+u5Ko6TCBsOfUqZCYM51pxME1yeedW/Q6AQSqZXQCcz+Kjks4GksvuUyjE/xhM4hlo
CLYq24+5RPfzwaKPaGO7s7gKUR4V51sCDUUlr4LGdrac0cobNgPtdAx34QujTvrxFIGDaRoiJbbf
pz00Pw2I4nL4vyngeyfMbje938oHnmn5wM5n4h+APD8a1HinDbQoUT/3MDx6nFuIv2q5I0d6H808
Sgep/N5KLT4nZqii2w6qyZiVs9Go/2iziJzJplxQ0L+1oe1AnwbjESKoJvCSFqr8u04fPAOqLchn
50wd9JPLAAd3SVO46IzQtA+pkfma8zphtunyGfr8GWcjoBNyUIBAMLVw2YOSWhPUDw3AoqdAT6EU
nxt/h7x+Xwdmm1BNBHxN+xRYgHxqRL9NYBSssXcQC9s30R7ZzcZC3j/Hx6xZA2EXAIbWLODwCQbA
tGRQWKNbYfQs/TEgQYWacN+41S/FU39CDxaKYnfyN93NIgv0gWpBvIUv+xzif/wJi9STjHqcOuAN
O9FReEWh71jypuWDp6rJARNrMU+CCNLCl3fwvS11aeGLLWySVnQK4Byn4hgflFfIQA3fnbsajUZj
P/qVX57SnbgeiJ9sILg/F3Hn5QKQBbUMsAwvrwNmAlEDGSa8HAWqLgPq/OS1Meqg795aEInIbKsl
vfJYwiLQZgS1QYzMferQKbRIRImmWXHTHsWtfYyP1lXr1fst8onVnUTRE1AcQAdANPvxpvdWXEhM
BmantumfoCZ8qBIMlQkHZSW7hiaeI1WIyDm3ugqylMv7ueJkkNWgIohXAe3i9yn7s/d4AHwgKUia
nix0U1r9hZQQjWsEpr42uoKrhoCNBhkoNvFTZ3oQVpehcZOeSK8d+p6BgUZmB6HRV1TsN27nfAY/
nVGUESGEjtPyCb6ix1SyNobiST+IYS8dyNk52pj4dCIvkKgu3CKJny5/x9V7gbkZ8EcCgIT4ePFC
RJDN1ZoRH3J+IYqfnWd+B5brzbiDJvIer5JfHSDTlGLY1N+wPGcwi9Vi1Bjj4DNuFynB4vTIoQS5
hiOQDzR+Dnpntq8PneP2u3nYLN41h8v2Vu4hzgmWiOltsFAthzuTTO8LuFi0Xa2s9kwIzMa1cUTC
8EQ04ys0q75A1vofjimovoHbQFqMxPjTxGXl9I3TUTu0JtDdQ9rccV5zWe5tKEReXt78tZZf88zS
ctiyMSCKCVVnRDm8uq27nLgjNb6wAfralw2tXIjzJS0rNCZRxjSJbBq2dbeTiKPSIYGKrQoSgy2g
1fqa0G1A31RDc3Z5Nu2hbqsOjsyZ9KCP4yMHf5DS843uzcrrjhX9MTP/+ZkvIaIdIwyRpae8p75C
VK8RG9jtNZeMoA9XDEpBgN8tz8GYjoPZokgTEkn3vflkDxD+5hBBNVPAn+oRCvPIfVv502qaDaey
+hEBYpzTQPARLQMkmcpMJ+8XnE1BHJcDRt4Bi+v/dkZ79sZY4x9D830/+4yFU0ld0ZAJVpNzHGdx
3VKb9dc21rNS2oUd+H0VtGxIpM3FqUDooE9KGqcnvkN3cseCWSgMQ6O77oYexkO1tXerx8MmKEfO
jE+Yxfm4rjwaSI6uZ3aKFP0NkgT3Ctrqbl4zUOG2FcoWXQEeLq78jrl1X9QEo5sFeYbgb+aVyHDu
cqvdimZW9/TsJy2KiKJII6vOcjS+e8stKJ6+AqQ6mwOjq1cdTNiAReCFsJfYVNFZXW+DhAwiDGDV
0tDYHDvQnVp+bbz+g1NBBgiwHnYWr9HHbxwJu43VClcQY1su8D5QHIqDaPwlRbHx7Kyu6Y8lazET
yFHrZ8NkA1FSyut8zI4Awb7QpH/gWrLx4qAwjp+9dMq47airge7F/hRtj2R0mprp6WmMaojTRzW0
movhFXSXX+tUgmtlqso9hQzcpOpepzthJ3UACYasu2Vq2aluDxHtPQAC8qrgDM0DnvlG7VxjPhha
4kOW3U6GdTPJXpw0JwMBXySvIXGSg3CC/IKrge6hnv7UmgkzqlH9nab69w5DFdC6tK39RI0XsweQ
OhrUr7nT7bVIMNQWusgFnwRod8R4HG0F/Htw8uU8eQ4N4UZ0Xp87x7hWbyaj9fVYgtNOjNKXLHZ2
tsoa0HUooOLLnp2agseuPGl2RY9coc+xISCs4KgBCC6emBZFXlyZ/MAG+2Ar1FdZ0iPUKOi3qgFp
eFc2vZfa4EME6coIhWB2EJBtBRESnw5xrc/SzOD2GBz7RhhNEZSG1bsocoa0G65NC1GU08VehrzR
SycdDfJaPMaRuE0UPbrSZJd5nZiexyqNd5Nl3ffFBOFsdEW7VHuSnf6mN/1DqllvGYt2RWM9UzF9
pdAuKhoOqFs5fUOBDXwfU2X6DNQUh9pRv9SjPbhtP3agR4RaV9r9zIUZBRZhrWci+3Ajmhl+TNlv
mtrlSSimss9a/UmNZpB553wxafqW9dsn8fNBRIpswl/iCcAVWzgMm2N2SI1jGspddZdea9dOwHqv
86N7I6jBILvho1dcJjrMM83YDBj4JKXR91z2kyBmGAnyi6oyiFKykfevFHbnLvYfG/NFP3tuTMx8
Z0YxGNC4AAOlP/nlm4ZWsx/5neES13Zp4lvYDA+qrFux68q9BmcbSjgmnqL5DfpoG/BB4MUaQw+b
/luTEp9Xj4JvUfbP78on5zE3bUCaBGDssu0smJLpVWUmUFksQXgt7cZri/ympPFXwALz3ahVZOOt
W4uRbR30RSAIQd9yWZ+qbCBjJYZqQ+kAViFBzmndRk3pkuZUgsxSbx8vu/33v/DTGv8Y1JfemJSm
ZQuanBrkIG6nT4Pv8Mb2dA1JR6uCRSe1rGBAJSkw0+qRkuleZ9AzISW0bjVHAHkKzLUlpp+yc0o/
V+mjTTGDXzPMF1z+rSt7DqmB/77NMo7SLNGARc+iYQotFU7625jUwdj9fT9GgxkwfyHkBZx3mRXR
WgeVkQYoYmqqQCUnrlm9WAh7Ly/m//Lh/5hZ3J6srSGeDQ10EG+oHqQnk5/y+A4OzHzmceBPGCjB
j3wvn5u3dLd1f9bKUBiKA8sVSlEYxFsW1Ch2DcP5FQ21x+SpCNkBNNbQACtfLbACQ5uyuSkeZvhy
et8f8lflqGx4j9XNJKAGMFDMmydUP15goisdShWtAS21/Cji4otgxTHn+c/Ln3kt2LABWsKgKHAc
n4oH0IRrcstK7VA0YHMDcnUkx7FRgs7SgsuWVhcE8QTQ1yPLQJny44IabWptbUiNkIFlSso7as4d
rY0obd0Iqo7vEPpPWCzZmGyojRJfzc5cEzS/6Ky54FzdOpyX7WA9HxcjQQzAScIMDDs4j6oHigCM
zymBhQfLdvMw9tTD1olcNWkh8sS/QEIvQ10Ud+xRNSI9FMZT3gweJgRcFbrzl3dppReB243Gn4aq
/MxXstimaABCDrK2Bq6dpfnsbjjy+3JX7ef0pXhpjqmBQ7/1Gq+u7Y/R9+T07KUkdloNgk5GOCkc
+e3RgqqBSKt/CKwdtMSB9gV7yCfGoqLiiLtEg7rABBwba05qn0Omvtw1qr6RsK9dKwdD+WB9wWQ1
BFA+ng8xKkZqDPiKBcm9yRRQ+/5aRZGrjltN1LUHEePW0OfF/DrEmxeWdLXMajCPwlL1Fk2I/TrN
U5DORdoA8bujMtK/bwPM893/GdQ/Lo0xIeMx73H0ZRV0pRWQpARgdYv7ctX/Aw0Cdn9Iq82klB/t
8KmL7TzGFQOg0nRVL35Qg5lX18299PjQ3TqBCebkCIzswRbHwdpxBEkPiqmOClKLZZOzASKsVDGg
FaY9Q/2tll6a2fspBtR347athKEopP6xtPiYmFvg/4NE7DJMk/MeTGd6w+ydKcqDwHjuldDSl9FR
f+bE/BXX5Fjb9DFSDM+OWs3FnOnGq7NaBnJA7oCyJ2Yw6XKgL9YqAU8NL50c6VV/y/bcpXBofL+F
9Fxf+R9D85+fXXnZChBigiU3RNqmOHGQtFtgsPVd/GNh/vMzC5U5/q8no8NbVYEnwPgCnpoNf/ku
7LaMD88/2CJMwf7l0OzE/eOd3DWmAtJznMoifwKL7rceCQbYJxEo9vU35tCXvouJ28tyAD+CBgWv
MTsQUvyEHM/jaGp3uaDmvsijxpum4anrx1ABc61a9ntNaTO/4tkVz+i1MhXgYO0mD1UJYKsHuuEo
9VX3BdGVOSYAk8OSr8oaJNBSua6HVAGPE8hXKt9MzTdQ5cEmAOuo6BhgyervNI5kOpY7s5/8BDyW
QO94iZMHim7eR7KYZf26QEvK1zg2Mhch5b3ZgAezGPNj5ZiNZ3NjVxayBNu+/Hb5bq1v/581LK5W
3LcVZj80MnP7HSJ1eKlUzlyddBsZwloS5Jx9q0Wg5qRpXeWlQcJUbUAvqu2cyPArMAZNnD+jaboB
mlnZmg958sItllluMFAP05BU/AC61xtnmDpIJZPUFWijbxzv1RwWuFAAIJBMokO4MAfnZSRQSCBh
/GL8kP7gs4N2/fDA3d6ZQ/AQtbBN9vaVLwpM+x+bi1JAROsi5mWHLxoDsA8kM2TKbPU72EXBN/z3
DzVAnJhZpRjegmbx4vlUU1lEsYb1lay7LxswIET0KCi/lhBAvHwg10Ir2EI0gCESgM6XHLY8VdRm
MCbk5L/7IGdu53FwBvm5ByrZ6H4KzHnKaap2mxiLORpd+Ch0eMCyjVFjxI7LdmvsWAD4Gp2O2dX4
0D/n+xm+D07Bw1ZqqH/26u8YBxRjkTrh/Vx8znjAqJyCM4MpE7Vwe3QNnmZZLH6QeMWfRO/Nj7dl
utURVelDBlCLp99ivPDWCrfi5c8XBRhgyM5RcI1gb5c8eFFf1WqNuY3QsJmPhxx0I6PL7NQltrXx
jK+ZgmfDMAZYdxDyLS6JxprCEU5rhnZ8a9PGBRuaK9u7RKgbhj77NAOjkNDOnYcAUXJZBOcpjTV1
wFEOi6nBIyNcTWWu0W3gIFeszDmaDoQxhI0/LQcMvmOUoGoGuajiTiH0HrXJo8mjvw4kMXmn4TYA
+IumzHJuJqsgIkM7bFBOleexp3c2M1+KuDpdvnafvQnMgEl2no5AkrucRbJyXPDeKmioxIU/NJnH
+tsuIiCqR+2WbkApPp//2RjkqIA+nwfGFo9B3VAH3POchnWLpJPH/Zey6t4uL2jlkn00sgidat3s
ikRlCA6G17hDV6kHrDHvfbM2j0aTeOgxow4H4uMcE9YquWciCzCD7aIA71kxvxFOuh+02BfKG5hN
PYuxR9pwYKB+sJR4ViG2OFFWvwrBUI+OtAH/s/AKZmlVUK2LUGyN6AsafAenL/SNl+pzHoSPQjDC
DlCJAeLLxdWIp7JSNBwosOklYA95y5PxOOiYGh1qj1HqKtVWlrB6sP5YXJINJSZa50w4Jnjvvg2x
5lZy9EfQFk99j1GV2r+86599zIf1LT1rxwCPLtTeDLWMeQ0aKKkduYyDM/DlsqHVzZqxeKjvYXXL
lnZlgt+OlqYZgsUOcGTlwOgWvnj9BM8UnuClgOLWskGqdShmyEaOobAi0zWZobqtkicu0jGM7aVV
5gqbxS6krUC6qeoyUBrwC0eWgglkuyp9Ww6TKzvS4UKbP9PcNF3EDE9cA+vE1GH43vrZJ+P3CNOa
6NFCzUfow1+7YuzH2RIWl7BkjW2kCfoVBv9ixRK5NmZA8h+X9+KzJ/5oZP7zsxSmTOIkZxQXJ+Pp
b2cie5rbh6mnv///zMxn78xMUsuk5nFJoWI5BszOH6pIPoMxfaN2v3qy8Byjxe+ggLXM6FWzYm2X
wTkWJvfGQeBVLnb/sJJ3pBAQLYCULvyvhcsBxV0bt6RFOw06TlVRulrKN5zN/EE+BlTYFwwP4nmc
gR+fKu18aBNHlGZoNQY0FhpfwXQ1hILcDnDEyytaN4XvBSwuqNOWIoc1r2uG6RgKPmh1B8Jnf5wp
7XvpdnG5v2xq1aFZ/5mii6KmmfXIIhBPheUAUSajRgH1qym+ocPqpcrfx0z4hGCdA54bitmfWENt
lJAAp8T9GSFeJgFpgUbendArvyua75fXtXqLzkwtjrccuZXnfDQxvQ1xh+znkAwuV/+++zIvCAjc
WVsIE3WLoxfzWjV7dSKhGku/N8DEpSouSjgbR291k87MLPyOtMnIbY78r0EYnUWx21QxmEpvapVd
DXbyL/cJfhpJw1wWXiroDnpB80RNaIjSvRepha9YXRBp48aiVg850gLMkwKD8IngtTcbxoxRoFii
5d5YfW+bV93+XmSpf/kkrNsBfnGWeQOGYxEk8BYK0QAdkLBOHtAbd1tieVl6JYutSYXVaARjnf9j
CENFHz1qRjXZqAKOW6W4qcpLIomnN8SrG+43WeZlU7GRyK4dcg1MFvPsEjqjy3SHCnSSmI6dwrTN
dd31L9xWnqzO2igQrh2/czOLuwT2dDlYtmKGqN/tWgpFqLh2i/yVaUVgpb8ub9f6mqDThW71DPyc
f8zZuzSiZST7GiWcUoWUoQKSf0f16myrCrv2LmEK6T8zi3qD3SpdKWJEI/2YBpUAd35tOGLj6K0a
mRkB4RzAurzkX9BpRJoIU4FhwZAB59pdq2wR6K0UGDA7cmZjsTlUT6CSEzMSDj/ML/zJAYELUHzk
jTy1v0H+ttMAfZ78aSMfWbtU51YXu5TnpSQNxOtDvWNfB5Pep4XyqPfVTmR/38HBAmd5VrztQHQv
g/yiLDhqxT0Jx7auXaXEtHvdZKan8PYLi4yNZG71+P2xtgzwjabnRWIgLBqt+qEg3VupJAc1qvaX
T/nqlTozs8iOQLRUNrUlSdg7d7mB+eECgCa92ivtM09fLttaPYVntvSPN2qQut1qtCKh2SKyLgav
crZ87JaJxTuYjZORoZZIQmMor4e8OpQZPV5eBVrgKwHYDGzRNCARNBz6j+vIolElnQ43ZKbdU2+p
N5mdHwc27LgqHgujtF3JxW2uWY9jYjzDX/3sM3JQ5HiqRtC6t91L3gCEgyTjq25DVTiXhat22nUS
5ddc7b+nJsZblIH5kd3ofkb0R40BS0ysfVQNDwxwM10qX8WYh00pgyo3XitouGqQRAfLSPYCzcTb
jk0PcWLfZSwNyljf1dIwXJPE92raPJQGkLWRxp81TD4NYm5Hyr1FY+IpCd6jKfVrTd7UjjzqVDxA
FvpRyZg/Jl0wAYpmDPFNH+tXxVQc5DSlLq3QY4gT+bVGgdSUCfKEBhOygjxnBMQrom32vVO/grGb
BaxorjCH4MVpi1w1m44Yd3nQOkD5TGcA9FeggMVai17L2vkdQSzRrQwKpBqKeXrXPrdjf6XHw83Y
NI+dOqH8LNqAG/SHAk16I9KemGLrbl8MdzUTdyQbfJpOB9IN8OBmfa2OIB9kg+MNPbkt6/4BzMv7
oq/3De0AC1CHa80aOk814qtIqnsrczIQgpff5MjuLH1iru2kh76FeiyEj4+ZWgeFqXwhYy+8LpsO
eQIgymhPoApL5aOAKrOK3hIT061mpl8SZ3qlWvpd7S18C0hPieFx4lDdgoyU6TVJB8bPBIPZGG46
tdZ0Y6fTTZWmPxOj6AFWH6tdHVkVEHKAo8BJIZ7Mb8eaMrcW3ei2sbHrqp77TpldDU59M6a0domR
740x0t1UyfdQCv1qcBLQLrp1CkgUWzK57sWgu0QwzDHyvvYSYAxdJZE/eFlAnUw8NyO0pwetLoOu
4i7PnP1YtRbUqOkXSfguMvWvVlt4JCfZTlq4d6I+Jjz/Fvf1jveTFwOarrAxd9XKvi1151Ey7b5v
2QveqscRS0yG5kD15qA5LCh0OFbIo1yxIdoPTnZMJ+urZU6HxDRvAXC650MXlgSxk2FXJyb7w8Ca
x7TTK5cp7IkmbG+pGUhUs7sqHRnm3lmzVxkGNrg6elkx/sxo/QRSTCyGHYARDvSuuu7r5K2CoDqk
pr5ho26jKT5CcflBjHQvW+XGmjhwh+w6QpE+SeO9M3ZXIEN4hfbyjWGnB7yJbxQ8pMBnsR36taFS
pXd4HvaVZn6FTh6m/UWReU4BFrNePEq1u3GS9BbC2T8a2T3mbQcSu1I/GJP5jSvdjYgUJEDRNeXK
q5YQw4v7sfIyVTvqOWb6WXQU86bo2nCd1OktdFjvWoKm+0ScLyWxXgYLBAODWpqeKBKo2DhN60NF
uUW9ts68piZQABQ6CB1pchxL9rOxpF8N+k2RFntTDIFUyJUuy1toVl/Zkh8LpT5A/i52IXyR+ObU
ov8CZWfs6j7jxlORDNahTbsjlEcfKPCyY9m92pm8a2nyEPW5zxLrkdZjyIWi+oBLp1eZise5Bp7W
i9vmBKHgo57oQWxC0M+IsPBcvUptCRwujb5NhXocIGmGnL1KfaV1DqpZPkRp8pyCH1cko4mJozQs
rPiQcgGuSp4+iorfZGI4QizuaI7aM0CugdmmN0yVt6bRvYjI0PwpBt2/AQlwXkynUthfCa1/OCw2
XKWWJwhHQ0cbIWbC6hdVjY6TYLlfmtMWI/X6A/znMVk8itSOehHrCM1SW93JqcRY2FifeNI/ttUQ
TNlW4XsFWzaHMX8MLp5IMVUiKWNOwkyjrWsREFPy+fvGrXGUk9MFgIB/KTmGgLROexyFdoMRPZyW
OAJGq5MP9iR+m+DocPUB7WQ1nmb9PqMP0s75nVRAE6MH8w/F+vOfPL/6Z6F43CUJGy17CNPyUS8M
NxInVOJ2l9/11UhyHj8B9ekM8JwDsjMjcJN16/ToHgkB70kgVh2XJyPACf5x2dCc5y3rN1CX+8/Q
/EPODGljXFr5RIcQF/4A6T63y6VHTUjw8O+T9tjGzK/kxuJWmurY9TOjizgZnfY4lyhEhgr38peC
4T/6FWRy/cJPdqlHDU89preQrM+9wdM83Sc7HIz/mXN1/K1hs/cQ6dM3QP8bzEMYOMOU28dv0GRR
qVc60MlyAntuXseHriGWm07sTUEKEZv13dTEt9pQGu441SZo1Mx/CbDPfsJiG+qS1Ikd4yGd4mjE
gIr9a9LzIFPSjQh7NSQ9s7P48qXTRQOUi0GsJHMET+2uaqKN9Htl5ge7i884D7MTUAUvSgsGZ6kW
D6YR9rT28rILmiR70RLn5BQ/bNVTmoOMCs/3jfi5ofX3y+d59eL8Mb4crUN1XC/B+T2E3H5Ox0Of
0GOEwKKMN1a5/iHf+SzBoaov0dc5RJVbUFkP4UyUnsRQEqnpZiFt1QiqxJjWRcUJPeuPB9NS4HnL
GMhbKJ36LCNo2v49Rw4268zEwpvliqggoILCQp2puwJ/fZc+tHp+uLwr6/n4mZnFFVPBxW9F1BhC
fQ+dHq85NV5yn3t1MPyO3MxNAqd3t6CUq1+Pgp5Dg8sH29EiMzLLDrw/E7LxaXiFCmqWfrm8qNXH
8uzvXzyWRaNmEzPx92cK5pqjqb5X1OyXgMSCLTX//4GMeDULPzO4OA6ZPZEsS+GR+BcI9rGH/s58
RSSEY1e+2G79UF9hEie6MzdyzK3vuDgi+EFMmXg7Qjlix2XuZ8wKLn/JLQuL0zF1eVfEg0pCUbU+
oneQaxnDVqdiNVEGtgV9bxADgvLw42XK+kyqfZujJAS4fJnnBQhnQT0z0qwM1Ig5QQTt5F1pZN3G
91t1SWeGF+eksqLOiIkyQAyoC0AndzQjJyjrlu3KqHI2jK2fkT+rXJyRQq86RYwFCW2TeX36iIcr
ABOXd3nD1q2ABgYAbDiHd5bYs6iBgsYcYn0jiifqXawhrR5/O+kGSGjLxryfZzZ0DgVtWWMlqv6W
WqHdnDRrw8TqzmCgAPQ9eKaA0vloIjIAjSOVNoQJemRN8WKiEDIlp67Y8BTr7u/M0GIt4JCzLGEW
Y4g+TwxSieYADbpAgraqj0moMKg28/yZW9NXSN7kwLDlpp9N42Fomqe8oFeDApz2P2zh2U9avNKV
nVVm0wIlYNbiik5A7TNjByjTX4P08L5YkGUDetJG329x62KaiKIAWwtAobYXjbZrKMIXQ9htKn2s
nhdA2k2NAOKFQY6Pm1lXvFcNgTM5ZMLNm2ezTz1Aid2//2wYLEKvHgU3xDeLI1MgeAIsAMj5Ke39
WkFrtb1j3UZ7+H2UahmRnltZnBcrFaWhS9WEcqn0uzvlu4QIue2qoXaqjpj2cmsExa2nHPVDgYW6
m3PUs0/69APA1gNOWIDkwN7x8WM60LbLWa6ht2bIayeJv8cmQ2mGOp4iQGsd5clX1surtB+emNEe
mCZRbSiULeTa2hMLTOJ/P2MRFk8qWCTLejBRQW08nsbfSYyeR93mSaBYsS95vOER1g7RucHF9mLw
crTHDBGXU2WBTRCnAhUPERy+pSK89uSBhwXIKECmAcpb+GkA+ltD2mheQnXnxHnxQGm/v3xUVxCr
qB4BZ4S5ASjt2ksSP8Dnh7Hv4HWyozwqkGne92H+jIKjV38DdRcAzG6zU46OOF02vP4R/7PrLFp+
qs3lFBtwLawghxZ1PVG2V2NtbLiW1cOB247BBMThmKZanNHUKgudVlgebVGEba8rxfFBfOZWFTtR
pmy8eWuPxexc/tfcEhMwTEk1pBSwI0X7rWJ6uRK3lvFW61vd83U7eJB00K3MQ7MflzWIseJ1pKFH
n1S/i6HZkdRAeZfd98aw9S7N3vfTNTf/2FrcL1rNeQetcc3TW9KofoLqLAFC7trkNwBW2CYqreRb
DNWQyydk9fSf2V1cMz0DtzVm7XGvNSDEUd1hW42R1TN4ZmHhQZXU1FtlTp2yqvN0yGFMbetpYP+/
vJB1MxgWxBGcR6kW1xjqbSXm65oxbFNwtjHyVFfOYcAozj+YmR0xMBUEWJvFK6pHYxvZDDhHWkye
w40KdOC2PwnrX9JB4KP/M7SIVRu910dmA/LWTg36NlWgtOSHM23NuK9+tlmSU7UsnPLlVEVSVBYY
b+D9WInrmrBA9pZHGA8uf7bV8iJigf/sLJYjW1WAFR44K/uZ+9EeypE+MTGB5oIdMfoJOlNjj4jE
090siHdMC0CYYB3JRsFw9UIDS4QqHpRZPpGKGZVSVomJS5abqpfxU2v2ux6n0kn+JcUBWhlamQTT
ffjno+uoOyChyhoIKRlxV5+epwRjHuw+isOpAgfm1tD76gPzPtYHMmGQbi2DIbBomH2X4vN2Ab1q
w/F2OoB94lrsmHRjD/GJT++AbN8SVVg7PSiGYKQfJImgrV8sk9WW07bFgDYxBn+Mnt9x0e+KaUto
ZjUKm/mgoKkFjs9PlGlV4/CIUUSUcxRmX41BfrCuc4zeyVf7yfna3PBv2aH1yucRjbJfW7MKa8fm
3PrCN/eJZffNDG+qRjPIRelW0Bs0TUA+t0Q91h7Sc0uL7znVujI5Fh5SMIMQJVCpcgDjd+nRzr6r
IlPbcP6r2we4m4EXDmfm/dKeJXZ9SgurctDlF9V0O1IopTC9ORat/GvwPtp2Z3YWlx9Rl0XqpkFv
oX3TuUQn5dri9j8tZq4nzGJ8ZMldb5Vl7lQWajJT8VUZfwjxpWyeL3ux1e8FN4mjDnJCQDk/3mrT
KVvCHZQajVj4FiCWef/YaVlw2Yo2v4jLWABBIkDjwCFTZ+k8IqVOeFpnyFGvMOt809/Jx/xqOJTf
jdvJM6+MAOoot2bl5fdbhbrVkw5kHVY4U74tAd0ac/RJq0oSdiMUSdP/Q9p1Nbetc9tfxBkS7K9s
kiwXyo5L8sJJnIS9Aey//i76zklkmCNM/J28Hc9oE8DGxq5rnZRS2cXkHoSKnzgs+G/yCi67RqOc
osPlAPJPmiLZuQ4gAyuDxL0DZ0QgZms952I43yOeTKtC+QNzwV2ELHfij5GNxuuHoooF7seWHwXy
cdheTKSZHyaDKYqC6CmFJCmXUfVHXVK+v6wWW8qHobB1Dh6DTIClfa98YJ6WtdGy1VBuftP+d7+g
n0nUyLm5ijMZ69/PDAKmk6SaouQSDv30PU7ra1qUgo3aMnGAkADALXxCgN9zsUKDkRg6mAo2Sr4u
u9e+09lVU6tPSRkdSZpHwSd27a+4t1HZsxVNtOgKWqEEkrZP5aLsbKWE2H9HFgOd4JkUzitUm3Hs
CxMTe8n03LIS6Og2ShFCTGayYRg0mFKU5YDQq/OYzHJpW40eI3HaVCSYTc0xx9/mHHtKe01zjCug
82ep/KX7pRYHpfyE/qHygRl75OcwU8Zd2Rm4k6iRYif1DLBStRREbDymyuO/nxc8GNwUYH/BiHNS
8t42y6JSSDgWkZNLmW9PpWNU7SfceAOmB/CF6GD/kFVpzUKOIztDF2d+3YPelJiZ046/L69l6zYZ
KBkDTVYFow8fkhB7oSWZUOIz6C8DBVa76z6h3ecSuPva9ZTQscZlMpE6nNN6p+jFsZlFYIhbd/Zc
DPfu9Z2WJdTEs9BFi1fnzVWa3iZot2ERc6ysOlzetk1v71zcatXP7iyRa70oSuybfMVu9eag7Esg
K3RX+SENtaBb2U0f00Dbxy/DTfwgKkJv2dlz6ZwG2thK1R4Jiqa25QBL0+nR7mUOsuBp2lQOsHCu
nA5AvuLbvqNiJOaUoM7cV+mDmYzHugD66OWd3FoKcEVUuEPo7wUv0vuNRBcepoDWMhWQezDC1AOE
I3Nk0glM+qYYsIwZaJZXgL/Lm3SrRw4ZLfShRlOgiXSBND221NxdXsxmjIOXFVEA5nllDJy/Xw04
sEdNKmH9suv+t/mS7/vcqW+6YxSUhyZ1tWDakeN4TARyt5R/RUjHBtoAZuepiNACXqK3MgKYyRC/
WuybpvoysGgR9cDuCmzsqtm853cui7vPTTovS7Sg0lJ2HTC8kGleHMylOekgGk1Ut/QPgMnryNBq
bvlu1Tkvi4TQDmq+zKCiGyzqZFoZjq1OriPC7vuoapyh1l/bcUSrmrKEki2Pu8SQSq9SlwpJ4MaX
SeuxBVgraFBqHWPQr6VBYUGv1w960ZSOnSX6PgNgCSvT6y6ej5WsvFp1EwG2MX/IbAxgtwqeyhZ9
Z8zKkofaSPN9VbHXy7qzqaFniyXvVUdTlzweVgOmp48kq13ZlNxe/X5ZyGa7xfmWch4aMbqe9THu
AdlZu3w/3tSP9Ej9xVV85XE+agJlEZ0gpywYh25Npcd9aAsMckSvsfJweUGbhhjYh3gfgbu08gW8
3zYDWGNaniWAq3goDs2hvVW91p2OJLQO6WOzp74MazxMLqYkI1cKvMvity/8mXhugUPcl2Vaw0Q2
L60vo5n1Sxcyt3hQSwflF4YMEvqVj2heFuXeNq8hXHkMgSvoROLxi+LKpnI3IDpR0E5gssSdAf2r
FbtEdN83jxCjwfDdYTw/5E/M0ojNGXQzoUVucvvGjn9d3sLt31+xKwHEhDwNd4DylGsRaxCVsPa3
sYRUF2jI9u/DIK/t7rAk3FuJF2sECDTeSkQNjpIhUZFqn3BxwPrzRwQXwqmjZAGgbX1c5jtKOqeU
b1ny9fI2bQXc5zK4ByxrK0LKDssAmq1TyCi+XiENdTDL1hmr4qpTbP+ywM035e+i+Khk6VNboj0K
zijP/JCm9ousgkFC6/YEc40atQR5z03zdyaO8wMm3CFrBFtaqGo/jbp3s7kH5ufoXV7UW6Xsw+u1
dpACPwGRPY/TpBSNalgzWiXz38bJ2g3X0wHd77u6dnT/PnllwKqPVrhp9Ih6xpHuqhs9FEXJmxoJ
W6UZCJJQa+OW2s+2LqktfEernR043U5HPqOQZxL4tyQH1lCHhGgY9z9K8EIPzW+SChRy88DWiSKA
WqKQzrdD5HWr9e1S4MCW53hpnEb/OqWvl49rs9nSPBPC3SyidnUzxDAOXfnY2RJwd1OfJM/NpF1L
MWh9kKgbFhk+QOLUMnMuSxetkLtyXbm0qbrG5ejScvLEdE0QhRqx4KzWX/mgkX+WqH4YeWzQdKz0
0Egtp87Q/4qxHgQsCFz2SnJI6EsXEcHVFmwrYB/eP5psYZ1qVdDAqNzpkeRM67Q3utY7oJJG6q9x
OJFpdGx4PEklCXZ1W/v/0xsUIN7LbtH2Nis5ZA+W4qoZ+rg/M/74V2lUnrgM7L42iWcoTWQ80Oyh
Ka9UdCH8L7qBvPH7VWCaZm1GRxdwrJtPwLntHfiwXjskIidYtF2rkp4Hmr08DhOSoeHYaK7e3ZuL
wCW8rOVITb8XUJdtkzXAXQw1+UurHU0gcoxsEmzX9ipMYJlgzBuw89wqlHqKSI+OmxDAtDdRTsMl
Eo1cb7ZNrWjs/8ngFlKZsZSMPRYC5LTAcPVj8bDUe8ujfnKfHMkeaNEF/vfhsiJsvstnUjn3ogED
rG6hWTVkRhSYhu3E5e96iV3Uet12WA7GIoIa3TowFHZ1G4EeCLv5GDMvK1pOCgBNTQxD9bdLd98X
p8uL2jqucxHcVkqdyWhT5MijzZ1v6fFNHsW/L4tYf4I3e+ciuH0D9Fuc9W2sAsfADMYl2xlKfzTz
9BYT2cFlUaIN4x6RyjbKTpHB8VUD/cTMXgbzJRv2n5FhYYYcjELQQk7B0zzBtIXVIIert76u906q
hHWsuv+bFP5c0m6cijrDm2t3jhkfgZbqRkRU+Ng+/b9r4Y5msdqsMaJuCjWrC3Tau0sp8Mk3y0fI
K/3ZLu5IEmROY7SuwKq5S2BdTV+yULozg2UPZ6jw9FNybwX0Zpad7KYVtMttQHWCehugbitTnwG/
hVseEOaUwVqfh26KjtSeiatNke6p3Qi2UPUqj8jVUAIBtk8xXSo9XT7Bzb1di2ZIdiFLxEc7xK5l
APhQ6EmUgnKBHtuJCkRsORQWoHpQBHwbnOHWF0lZU08SsJwX+A4s8+T2Wz20zlTZgJ88tXLpxaWo
5WT7QM+E8geqxrpGSoRA+RN7UsB+E4w3S/uG0tcH+tX01B+MyGF3uTfuhQTC64o+2JIz4ZyjFpWq
MTaIXsPi2pqBJeMANUJ+bB/jb/mNdmAeZpIBgPSUGV5yJbL/m8YFhO6o5gK/BMju75/PKTflVqqg
TYS+GkrjxOqTBNzdy1qz3uuPC/wrhNvdiva22qG/OjR7+Skxp2NvEK+c6a+sroLLopRNDT1bELeZ
dYV5UJB04Hp4KPC7TdAkTr5L3d5bfGtPH/u9qHdBsIVvKZ4zF6cFXkk/GLgTSKYcEJ4FYHrd1WzZ
XV7Ztpb82US+k6BNRzteBnhSJpECqyFeMjdIE1IvHa7kRhGYatE+Es7PncaBDXkCpcQtBMbo93G3
HCV3cKnpZbfIzx7BcCIwbQI14dtES12VzAFYdOFcYBwVya8WlYHkqbdFBdLNVikgCPyn9W9AZWdH
1iSpDcJsBC3LnXVjP1g7yQGw7cMBSAAe4qTyOLnoGFV8Asg6x24cEXbG27X6cCPA2wREHxStNX5s
jPblskgz7M14Zd5112sHQn2lHIc9JoLjL8n9mmlHb/4zFZXrN5UVpTLdegvd+fG/Uo1kCWOBaog5
ePBNF/qLLUIDFYlYj/lsc6vEYlm75gdau/AafT8TEGGg/ezyddhUlr8vEV/k7jPVnPNOJXBTOrda
yi8D7XaV2XtFagnC+M0F/RXFp5J0TCXHRYs+fq3LDmrVeq2a+QN8vssrEonholqURkokANkUmvEt
obOXY3hs1gT3etOKnK2Fu9ZymyzAXMYMspRcTzpxlBaYCTGmMAfETVXiX17Stp6fiVPf64JVsBZR
ANbUX4GEz9qt2e1Evh+OpqsCx8JR/fkhOdU/0NgvCGw246m3/p7/d1XeqjNnaqhGII1BLzumL/zZ
XymN+9qNr6yDslPc2JVALrtPhO2Pm6/P2XrXMz4TCu4fktsTQbvX1PxiLTACx1QAxSRSE+56DWVp
ZU1ukJB1uTNnvdtjBKQqCsH9EolZFelsJUas19E8IT9G4ZNYQ+50jeKblmAxG8Ti8GbPNoxzDcxi
ztrFwimRE/sd70EHBmBk5E8nv/QSXzRiIToezjnQ7IxN04gYu4/i3aCXhxqwH5dVXrBvGjcPwMD8
gNigncIYdMkGqFFX+FVdyf3LYt6yrB9ekL8bx7P31v2QNkWDm7XSo7LbhPpajQyfB4oQIEAsqNmO
+zLfJQ/WgQWjF7u67lHNyR6LqzggMnBUXCl6mkiAaTArvqaPticaHxKYaI2zNUk1F50erSbaxBZE
O2DSOAN9TYjAbxBtOWdk4H9JyUIoUv1AC53jXyn9khoiYgqRkFW1zu5DqpEuaSTErkMm+2qTBUyK
7ypAkV4+V9GF4MEQ0lZdmoI2mLVW0SS+erCoTV+RUHOmfA+eCIRCIk4G0TlxFkUGNZ6SdB3ij0x5
ivXBJ5j9t8skdjK8doL7IRLG2ZUISROWpAwdOyUF3R/xMNLssoI5tXDwQiSKsy2pFZtLDVxtQPR/
S9BK2veDM9rEqYXcWIJXlXfnrNKWligf0DxdYrakr/xkVm7GtRtkXh6Y2QgAFAQL4+f+63yYUNlC
D2E/xoeV87MB/s4ofW+EiL2rz3HByvBl2lQmmHhdcynylR7oz0p1Q9CEkPvsm3Jc6bjmgHjDTXln
jn5RgBYG0MTu/CyCXBaYbZ0zJHobSxmylCiKR/PRkmXQFjLBQ7TqwqWFctcbJFUgHmpkEpasc6oo
QIxF7cSVkARQssSR00854n/tNz90mJrLOKtWCzSpTHN08DLq42OL9vDL5kRgtXT+ag8m4Jw7vEao
ASmuXF5jwBa5lFTU0bU+nJe2j7vVNcstq6rhImeHaNcEw37NmhRXn3ORbbSBvrHs8kN+ucRIr+pY
zjh/K5YkaJs6UKvnz+zZHyH8RF9pUVVpmQQHy3oxQDxKjCfQ3gkOZlul/wrhnP02no06SfGc9B3o
CRS0sDARa8BmmQyj3v/tls1dm6rOMzknSIPPmuzEkXygE9AaUBt7LiowRY1fc+N6nG0vKUXOo2h1
3ItMFbTMzRNWZ5u/gNYIqG/i/W+HxN3XoaGtprRIuiz2j2kIY5AbZxh8uyzkbfzwg1qjgxWgk5ha
RX7s/aMvpa2hp5hICKNf8xW5Yt9nN3ekL8BtuGoCML+5qRKQ0TEQVHT+4svX0215Nx/7vSFw97aj
mbMv4d6yegFbQkvRIgfUZApmxL4CflDsr5hBMFM1gYNHv8WecX95BzbtB6gtFBnkmqh8cWpaJkDu
niOIXZLMl+LG10eQiMzy/rKYzQftTAynqUsdk96Q4ZePqIpbFPZWNny1vV/UT4w8A2Lmz3o4xdTi
uNWQtkbfK5ATFes1NgFUOAvekk1vADjkaxZbXUlf3msNq5Kxm3JojV6AKDmO9pqeA88+8zNAwM6R
+5m9+0+azhfgFwWDJCnYvcE5lwL+8pQ1nQNm+kVERr9p4v+s6kNnPOoJObVKBByxNt0nmX7Qewt0
BCqw5ED0fdelX5PqNzqlBcvb1sC/y+NUg9BoqQAYB38Y2cAVmlMrZhhLwfjU5SNDKxd3ZJihyawY
9nGe90RHJXSc0Br/DdjUTlzbAtu1aR3PdpKzXba1AJ+xRA4GiFIPYzbvjAhgnpe1QrRt69/PwhUU
2XJpqHBx9ZrtaJQdaJktAI7Lp38/H4BD4EvRhS8bHwbcGqmtGsVoxnBu4Ye29DaftZc0RQRxeUEb
mwYgOnC+o8QvY5iOu1RplVC9jqsxZM3idNZtTEUz75sScGdXSkVMmvAj9kaRA5ZHz8eQytQBSY2j
0O+X17DhZIJWFu/xSn4Bqk3uOUGbRV0vyjKEbKmcblYQQ0rw31W/jGtn6a3dHHUCW7SVgUMtDdR+
gFfHP57Xo0gWyQRukxwm1/H3ermT7oD56Kv76GB4keIZqCXcDU99SI6JIErZUEEQBWOSBohhyCh/
mFy14ryXiDSAs/kAFFQ3z77ly+Jf3tKtQzMx/0tAe00AVs9d3Lmak7qpoBYGENeTYULXj4gWb3sL
bXQvAnIY5Fb82GM/2UVeqDUUwxt9zU1cI34AhFISmO7gq25JfZa7yDzLRzMU1US26jArdQ6cD3lt
D+a77RLMHNuFnqx5HtRhkq/TQ+pPz+TnhP7uFSUwdm1hh9/WyZ3L5GxuXM6FrKSIL2twa7fA6IsL
APmIhlA2Hn2sTIPdwKbaGMJ8b6LSFiTiZjVjmhQQTreJIiEOkuqf0jCgm9GwBBh229JwvdFzQsAD
wBnEHsCHoNdCZha0ECAiRLa7Y/u5eOxZvrusktu791cSH3NJk7bUXaWEccWcCEnupn6wagEeyJbe
QwTKR6t/r6mc3k8qoE6WFKRyJninXGNoQ4AXvHxiIWcy1m84e0OqrJNKpYMfY1SofVMTOLG/QE8m
uMGb23UmhTuYeprWXt1xxEAk/VHIkT+auWuNieD8RWK4U1kKII0MMiVhIZWPajoFspbfNSr9hNE7
PxdOqXPGWtPCGE9YkLAyTEx1PE+ilvNNVT7bMT4WSNumy3pUgnMDrNPygOleNLpEGIhNM4FjLlIz
7tWdMnlmePOBCzoBOHjW5dc6FQGzrFvCBVmAc/+jynzG3CZzYWQ9XP2ILs5UU7+yj218mzfUL5tO
4K5sLwhvEujnAFBhcAuacxsAdVhROOT3ygzW6V4OLt+aTQmYA7DBXbH6EpwGyDbLJz1JxjBeHg1r
ciRxjlgkglcAtTTNqYPPNQXRbkSz3r50pxPzVhSbIPfQ4vCt/HF5VVuTN2g6+rssbuPieRwahUAm
9ZSgMPwKSZ7BRc/RPXA3+gcMDApOalPLMaNPMO29MtRzFk7uCEMzZwT3AQSOHandUapdmhxssxJI
2pqCUVCEWqmjAPKHScH3hq5UjF5PQbcbJrUzBZOX76PaLTykfg7g0jMcxZ0fMDyfBpJAV7ay/Yql
ryP6GJIFXDln/NRYruHavLkWk/cGCQxA/93kSrviykJKQ7DSzT09E7f+/cyiT7FlLFZGx5DofeJo
2nI3Zg345Ko6rLpE5JttXmzdQKyOjllMr3An2Jdmy0a9GNEaXrzETXZM2xHY8cUhs9ljHzWnyyq6
aeHPxK235mxxUT6NJobrx7CMovtFpncWA6Y3sSPvspz1dn2wVwaxTMsAGyZMCSdnXuQmn8whjKTb
JiY7w2Ke3oWy2qIf/CcoZQQ5i83bDvcIrbKgT9P5lg0EprOVayW2sXoygPg1KyJ+la2dA+YBYh74
YgTT5+9X1KVDVg8pgsU0I85k3SwlMglMEPxcFII5Aa4wmlUomI0jRs0i+9a0e8h56cYvl49GJIM7
mrSsiQ7g6jWPNBxw+gFS+ke7tQWP/JZi/9kvLIXzj1vLbtS2SAAcZdD9WDz1U3Sly8i+JbaXViJg
p61Ley6Nu0ZNO7GiGdGy0wPB1QaZ7mwyT63AypwLQ531y3ndPpfF3SFtSnttXDE2jCIOpsJyGHg0
NbUB1bRao/FSxQfU15qaBXFdH9F98NA1eOP+t1NcT/nsIic9kPINFRkt3bzvmn6XSeiBHEXQc1vX
6nypvC1MWPv/KOQd9tSxC+NOmYkg+hYdHecLmAZDaDpqSgj+XgzwnhQj3ZtJ6mmJCGdoqy0YCQXb
xHwCYuEPqGl0AH+QpgMnaq6sqyxBhhM4LI3UeHFSeIYWOTXYFymgT6loymlzIwERCvbbNYrjQxEG
xH4wxFdTqDMQ+UYDstH9J6IdAFP9EcGpZTI1zUBTFUkmo7mauuWI+R5BE8FWtUQ5l8FpHZF7UFIk
jYJAe/TVa0TZe9OfA9XXnpnAq97MKJzL4nSP0qibZ+AAhaNMG7ePjTtVnr0JFI9jae/bTr4qSt0b
jc5tmupgT6AoaHGMOZ1bB2xGQcqyvUpbrzb7x8t3T3SYnMamMpK8NO6UEJMwbpLbLpEFnqRIAue8
5hkQ1/uajChFPRoFvZEwt355DZuvwJm28M+ZZJXaECGilHsQGw35aTTLR/tTod7ZIfJxS6EZSdzK
yhimDXrK0Pfb5qMfdYLB0s235u9i+D6flbGiow1YSjRi77M4nCiwTXVztzLK0EZw+m9dvR/s/5k0
7mVr7AmzzD0uAfMnT/YLtGNFXwCU0PZ3suoMx5VBfoXkZY1HvGZn3We1A2yDUhXckE3DefYd3JvH
mq5GGQiO6qDBOCdgoxpiy0tLFCuFuLsb6kJkDG8D8kmF78Nja0yJjfz7iICt1a6QkDcBLTC9XtbI
DZ0/F8GrCghAsgFmewyrlgSZBkBVHcMPgmdzK1X4Tgrn/TRUGinK8EiR+6NvuKlvAdsuVHeyR6+y
E6ZRbA9YK/++MhV204BxxjAKD8CT5SkYweIMYM2jmTpmQn43ExNo5dYBASEWIEIgN0BJjVtXbZoS
cCWV9GQpX226k6TrVNpdXgZ+6aPnszqliMaQH0S8whk+ZqUxklBqekJPTe8wVR6CYZBihO/a5ILj
IPOGNlqxtiUgQjd1srKy5W5rGrgcpfU6tbWBkaYECWiZuemc3RSk6hwLgw5jVH0lo7Fv86ZxskZ/
JiP70VaK5JsU4Ipm96tcph9lbM+uDZCVagbStTncRQkQZTA6+SADmRlz1mnr5PUCNKARgcbY6Khf
MjaieRdcWZ2KCV9dO8pVQX1MogHDMZZu7Ch+II2K2U4QaDempXl2Ll0rCp2dJKkfyl7xi3b4mhkF
WszMpMe0bDp5rJyVk2VHV3EOEE1LW/YoKzAngak7FVU7HaVZ658kVcI9WSjoueOOuqnOqKuS4duS
t8+qaYW5RK+6yn6IpzJ1qS4BM0sCm1qnaC9JM4N1Hs39nhSpkZOAvM6hNHu0ouzGHFAuNRPjiYH4
KVeKY2Q2t02m3mpIduINlNEPxyTgEavyc1LRnyTRgrhMF9fMzNZppTUXwVpkK7vaH3VrhNlQwNMW
VZFnqGz2yrh9smZyUJo4OkmxFA4U0CtmJI3+HKenzlavW10Ogc9Y+Zc1bMMEvNMv7tlL65TmbZVD
v0rNRWjpRYmo23rDaAKzDJS9OlDybJWfDENSs2xGS85ORo1WUPl6kTVHARlbKnqTNu6KBqgeBSM7
igyMV+6BXdiUW8mUZafFNtATVhXOmOcPWiuJmgXXH+KeI6CGG0ggIEUCZHbuUoKMWrJzXc1OoxK9
9IrZuxFjOW5imjrNjPBEndPIsVqQ0hqzLqrTbmVn3onnz2wBJteixhCPHtvFY27sWx4L5KAO0kA0
Bra5qWdr5Te1rqNomOcMQQLDmKfkNankAqZAYLC3xOBhXfMkANhAyeN9cJWTsQAEk5adJrP9qemN
lyluzwYRtfO6NfzJnYvhts4qBmApYnzvZA6gRpxn5UcqFYA/Hq3Jyxp2yqco87QsFY2abS3PBvAh
mDpA8PcB3A7opHYP8jgr1IAPmC+DM2WYqOme//kya6DRULFClLDw9L3fxCKWphhV6vQE72w3Vckj
xjbuL4vYihGAXaaCv0oBuMwHgAq9I51ddpKJ13ydB293zY/Y8tFM4lhOsidOHsz7yAfOQW8KVGRT
NNgeAMsj66jp872JalV2dZ0mVtj6S0APbe5YT8Vd91wdy35nLwA7Tj3LN0zXuhfdgq07Z5/L5kMj
oCCrKTXSE4Yhd+tIrenX1+vEBrCHXdHo3oaWYogVs+hvuMfY5vfnOEloJqh6Oz2BcvV+BDqWM9nz
tDfoXLqKkicHCWx0tjQLfPoNJbVtQAbJGmzo6nC8FzvTpdMqEuOVLKf7UTICzCy7ulUJ0lQbOQEk
swFvTtDvhHiN72qJ0jhd+pmmJ6YFafdtLJ7T8YpZoUK+p3HmtRJYNQWe7tsE8PuLj1QvoEdXQDwC
ZCnOvoyKsZhx1mYnCjfEA22p5XbT3DhGUdNHubP3A9pevdQaI9cYGdgdkSF2qMVCGtVx0MlRhpfY
GL0sU1vfKpYZkOmkuaq0UgVVK8Zhy6xw897EqCppzYOaV79YrRwBIfXLprrXK+x6aezXKY+/LZVG
MbbSAiRNsR6rrsiPVCtaV+vV1O+Ktt2RDFq1FDdo/HAVqWR+RzAKoRWmP6AP4GgOyhBoRmQe5aFJ
Pdto+oBMMootCVEONJIXz55m05nMUXGzhImKVRsXEbBgumKvdhpVKb6FYpk1OpM+hfN+qq4HT3+Y
akf2GQo+dD/NrvQ9e2IHtNn+Ek2Zr6fEneI7wZz5VmcdTMLgSj1JQ+KRVHEo4LlUu/b1KnWKTKCo
H32j98vknj6rywvgkHXpKbX771ldlo5uTqJW6I/eEYSgygKOEITKHzpFwO8yJlEBByxPrxpGXo1Z
8jW7jkHg23iXbffW7pkmxvPxMqzlHX49hWmD5hZ8DC1NQPyuBqlVeU1m7mwzCmYrE5S2N2pzOnp8
/sjjBxQ7Kx1QdFRMEDOQgFUjqFZT4hGJ3A5G5E7GfMN0huhCXWMIS0UOqVY6TP3op3ntPr+8+M2v
ASAZYFIAo4xGDS5cA3tDjkZSBflqGx25ypi+KFl8TAFhqA03zegVilt9nytpdjBXGVKkgGTaLqKv
2NIpa207IoZsAf+aOwOjGo3JsgHQsabzugFMH/OvzEtkp3MGP/2pY1Job4qa1D4adhSWDThXYKLB
f/zBj0NV5qqqAWwOBByJddNavyPM71ze4A1FJnCFUQ0iaLr76OaDioxmaPcKmWTsh6zca119n5Hy
YA6NQLM28kG6vFa61jlltB/xtSfC2qE2rSU9JQcCpPQO3DrDnQpomuhg+20Ns+C03uL2B+1oVy7B
6MROD0XXaWNX330E5xIYnWHrBUjrwrrCXHgSu9poOyWiycv7uikGUMUEeKMoA/PYFsqoz6Up93a4
AP2UPbbgci7/HXUMvaUr9jsaytEWx6cyaM5a25IawL73U1CDx3kY7YPdiHp1N7woOG4GhrxRLyQw
DJyHUVQDU0kP51HaGzs9aHeWt2K4qm88FSIvauvGw82AfihEA88TP/4EA7pkY4Od050lWKvYShog
UPImP9vXlRN7ROSirreXf59wBwAfaQGw/UM3KPrhkjxfo2kDyYCyrbwcfI0SyLqZ9U3SX2nE0Bcx
uJcVZPPiWaixIEuIdnjepNTgX2rYzAhG1x7mVrmv8qskUX2Qj+8uC9qwXeDl0kxgjgA39gPEizyA
/mYpRlCNgDGGoj/UsFP/sogNZSegLAFXlqmArYVHYdKweVU/gM0kXb5ruRzalX1QmC7YsY1jInBz
wX6M3UIrDBcnGQlVwQZvJae8kqZDn9iJkzLrLpXZa1JISCh3+Q+aqGZYjFH9mRWeyV43+ayK2BSk
T0wNj3CVP0Yj+muBT9cNAs9lcxvPhKx/PxMSo/JrmREWoMqtG9E8GMw8sGNRy8FGahddG2hNQQPo
2i3JJ0IGA/yuuYJApU4AxJGz52wmTjXd95YN6HbQwo/KzozwvLeT4tVzGwA20R2ybgcUTEHwsoGV
gwQpLrkByBjYFr7eV8eKFLfppIZqKWO8edRVT5Za1WlnfZd05UulZ9cYKXqUbeneps1J7kF51PQH
LOuuN1R8krm3s/7GVtiPZRnv/12xsT+IIUF9AHh7zvtgaoVO0rlF9x1Y9BqQgRrJ7WJ/5g0+l0Le
nzvLqzRWTEiRSXHPbPY0zdaRNuSLpMWHywvaMgYAdVovENi6P7TJ1nlXs6qG1VEZvJcqyb4yJmJg
33BYV+RtZNfRiIvnj7unkzmrcjlBhqyeVLM7AeN+r1fx3jTgI7P630EB4RMj9IUmmzJgtLgzspiE
8YcCjaVTb4aY7HxQa0WgBhu7hnSrDbcY6MpQV05EDsjfbh0XDCX1d5V8perLP58KpojeTgTm80Pj
Vr1UpgpwCxJGZuWhGU91xrYXwlKt+849c0AullfWE1x/mb/2Bsvs2NCxCurR6/IeaXp/OeauBheW
/SR70Xjlltugrph8Jubz4O3xuzZUdWs2BVa1Os3yU36s3cgbXGR8mNPthGXwDev5Thx3i6JxSoe0
60mYzQEFP+MpCTTVKdFy9zN/jA+TD2iC1pc8a/Y+cXpn6+T0nQ4l07q+g3YQ6s8DEkvSl8sStqzk
u7WtCnr2MqilYfQoppJwvuoL4IlVXqk56eT0ddChpXD0arQKOfKzabhxUPsiHjay4aysJTkLiNHo
yfgY/5SFRAHORoCDRWa/0/zmYP1m1Gmuo11+nJ80v/C6PXtVT9n3OcWzDJix4XekoMCbNkguinRr
66xXhDHAC2rwTd9GLc/2IzPHRslT7MdkFe6cPQ1z6U+NiK3j46oBYabDecJTiYEJPvYsSBnDpyoR
GzX2zgYKxF4bGbBmlPZrotjC/MxqRd7fT7igeGPW8ifizLf8zdmi5DjNGotgUcmC0UjjOUpfLKDO
KtpjFr9U9euYoQjLKndkg39Zvz7aN9SLUa6Gaw/5H1pWq1JWKowZqeD7upEaoNDmIn69jwf2TsJb
cvFsbTZVIzqluCNNDsrKCKFD1gdZ/e+jwu/FcIY6MTpVosgJhm3bBK2+gKbQTn5e3qwNrSCqATRB
zF0paCZel3q2FIovaEwDg9AlINNmU3EICqeJ8TWPvl4WtOGn4bfOJK1fciZpNgpWRixTQ0XFQHA0
vsq9dTtYVe4hR9h6WSUXHmrCxzkvPAxtpd68VEfNatEmPpWLMyeTYLBxg2AAXwRzDidVtjF8xu1v
UeeLugyYZp/B6xf9VggSiLlf38yjy1AmRgc3dcY7bQ8r6w9oGgD3siCa2VKkde+REAa67Qd/USVo
vwHXGtAbmuZkoezpRFp/C29DNPO4dcxAEzIskJ6tR71GI2ebj4QPIDcsLLXVa0cC9zjNH5b2d5+L
vL+PYQ0GhSwUJDEnCCPzwV1alAYY7FQJi0O8V4/dfg60gBxFG7e5HhsYESiBIr1nckc30pxS0Goo
aEz5WkM7ysVyyIxKQZ//cxiDBZ1J4h7iIY110uQwm21qGw4bK9CN1Kg6odxz+YKIlsQ9vNpoNEls
Q1DUWFeD9rIUj/PY75tC0DO90c7xfkXc8xvNGL4BCZ+MlMTg0S+SYwDuCx39NmpZDmivXqlrZzvR
q7upGGf7yBkagLJodVSaSqjt4n2/68DfYV9RoeO0eaPOxHBWZlCn/yPtynYj15XkFwkgJVHLq7ba
XHZ5t/tFsNtuidr3hV8/ocad6SodTWlOzwUOcIEGnEUqmUxmZkQIPdcljJVqhluhhwoNdUuJxcrU
5WI0O3eL6dlwdqA6inddkQM7Ou6NPXQbWpANUJfbGClCC7wv3ax3g1Xgx9LVdm511nuIW7mh4MIG
RKepMG9zpyYrufva9s3ihCGFA8gXca5oO0ZWpmSjnQytGzIts/5f7m7MZt670cA7EZXAE6l47JRZ
/pEZ9HsaLrKMkHL7urXfYNdZOnJ+jOfZD2SGSq2MQd3c29KddNA2xM3gGIfgngVW+lY7xIvf5FcQ
8dm/wt9NZNTpVn7EyuYas1CC2zchOUqFJz87KeyGpeP/gZhj8XijIoJBl6leCz3qS89EYy/xcdVS
8M1Av+xQboZDcNRxtm8wsmQpbrGhp3xNow0FWvzZ+QYzqPEaIGJE7jUffFF4RP2whGvS1jesMu9v
Rr1trVHEt0Yx3NNCju3MQDNRL0N3lCJqDV2H7q7/abbFljEJ405s8IK2fUl0+S4c+x5VnAAECn5p
gQbYsAYf82Vjiul+HfzHPgE4O2y/SGHorhkC+TSqU+cijD2u4HmUDhUyCPUpUiNbNPomNoYv1kH7
WQPVlcb7LehLXnrVf0gHaHW0kvHGs/hR0+qnPqmBdZJF4wwmci6Ddt9VFECGRw4eM5I+0Y7/VDm4
iFvI3mVqBpKTptM8cD84UVrdS2WsWUJv72utIscm1R+idHgzjMTrRronbBJ0h8N1SmB3LTWsrIYG
RZMke6Vr3GTk5DaJosqTjDG3wA4HBs+MP/jaYPui2BtV8qY2AIJmuiWS7suICWpeyVtVAWVWdMYu
lPXcqrn26XfGUYnzwuqnIyVEcscaxRvb7IccZk6r9MySq/a+5JCI1jDNYxsFffKRcmLVIKMLxoY6
Yw5FY7wVC4trY4UCsjFupU43nQSPQzsNSH1KjU6yacUfA4hOewp6zVaVxMQTGrXLoL+tKvOraYfO
uX6el7wczyVkb795vjGdeunlpiSRONJyvGZcDbwoo5V0IDQuN6bde1VpRw/FLWbn5O0ag+vCLY36
HlpIQHYuFDcCcBGZY5CBdE4wgN2h66ph6qS+FaRbyQcWYj1eg1C0Q96Gbt08Ykl9GUW6BKxsJb67
UsYCU+/6Jk531OzIXliYxaNEZk3NfCBaqIEheiCyjaHeJt1zV0Gvz/iLFPTC2iwuoV2BQdXRBPYb
UheSsMwh8yJDcs2/kPed3tEq6DAmNeZ/otCMNhtIiExKaL9CuQf+qN7q/hoD0vLu/bEy2z1tKIlR
QbvpFNNsq0vlMfBjJ4ybzdix21xaE1dZMzfbPrUKo6CaHE/rU6tUX0MokwYxNMij2KZjsHJVLTrf
NC2JJB5jQPNnIW0jMwZEGM/Chh200Xygav563fsWbkM8z/+YmGVqGYpbERkoaOWa3B5iZsUF4NrI
a66bWVvJtK9niRpJ+zGR5QBFb9k/FEw80QTCf9dtTGnXPw4SRtEmEXr8N2+P5inN0l6bUOcljTB0
9sZKrwEmIfa/NPJaDmsa3UtBiJ3Zm9Z8tqak6aWsmr6OGT6LlNh936N9Lzutnmyvr2zR684sTR/x
zJJJY9nMMIt8avB/rSRniEMyksI6zJ+z2q8stFL/fQqKORQQwUwEKehgziJ7yCSNdCMy+CLrd+C8
cfxBx5yy4Gs02UtrA9sF3HtSX0PJ6HJt0IdAfuDjRSJUaifJR0vNY1aqWz82bOT3fxFskRthLBgw
MB1o1UtrJS2MUpqCbZ3sO1CwRlpqDeQp1dw6WKMPWTpa57Zm/tEOMpgcJsU1v//AtBKmWw6psZbA
L0DDoZJ+tqK5byjg/E5CrCi5+Q9AG0Lqu9ZLXnoH5NXbyNaO/wdJiIWHJMzqkNnA/Az6MbMD3Sg5
AlOF8l5vD45s13Z874MBywX7Zn1Mn3W3dmQv2Q7fWYFZBXuNznHp7J2bn2LB2YlQK9GjbIO97VRl
H/ER0/FV6OQpBrw1Gb2O6+fvd9o8Dy3n5manQc9STnMMzpw68BkkX4pqo9ohnvIf6UZ1+E7ZK9DT
c2KkeXfdd7DKU7wU2cAzwKBFiYEJwFguV9uGal4OpCEntX8ITXBQZJhiUN96/bvMoX9L+5V39ZLn
mjI0xjG3gIA5n9MvEK0DUvn0JAkoLYevDV7SNG7/4nYzwW4LDXigAv6Bvi94EWY5iegppeqhUIK9
HEr/GmgHvDhDQR+EJmjzz9tTQgGkPG1aetJjwxIRg6KdyB5AfrN29yxFMQzKgkcAJW8VUpSXX4hS
0TbQmZdPQVDvIi3z1Fa7lTMMG6Xc4TR5vu6QS9fpublZaDGHhhUhzSGSMJrPodSAKlsz05Xvs5Td
Tz19OD6BE8De5aJqH1BqsxpQ3nNbF3VZ1TYgLwP6bk9zei+DZEnqVXY0WGSNMnDBARXM68AHMbRj
wucvLRsGRmtUvyCnmOmeITEnlVq7pvrKvboQRS7MzLax0HLepWUPP9e3WiYdIvqM5rMbGsnKgVpz
j9lO5iniqDKRgVaNr1icmG4gxYd4lArIEEZe36UP1x1kYWWgdcTXgwyTTrGJlxsIju5MHoUCZmlF
OgAmdZcpseopiZTYhd/5K/Fx4XPBGkPvDIohmI2ffS49gf4zTw08A6FCnBgpGCA0q/Qr5/qiFr3+
zMzsc+lhHTIOJM4pSDonxok216qyywsBPIPIWAYaZ5fbNiQ9GhwSNAVAOL5VARpU8+Ew9GvSrwtj
04hLCBT/bWf6fOfXVyGEminoOJQueJ5ciE589xs0XnY57hM8nHGdgMwlbJ21gLjUbWHTg8zAEKEM
+MnsKjHLvg4DkNHjJhu8/sX/1Zz6j9iFMBgkneW76sV/62sHVKqOedMe1t7tC+fg3Pq83Fjgzk7b
Fm5ZYC6TCZ3v1YDutEIrQIs3DDbNDf7vz/iFyVmPArx+09XDsbj8JBWGJTEdmdg7yYrNde9c8J0L
Q/LlN/UHUyv7FM0dFC5QuIptPHicpl57gS4lfBd2ZofNjFBLUwN8QfbYtBsK94ndYN8PmwB5yOCK
D/pdbcIfa72ehcN3YXZ2+JC7txy4CrTp1MAZg9SWVhOChekOcMj8cc75hdPFqSL5A5aW9sUuz9Hp
CdHdcoAx061Cil/6ht0Cje+0cvngD+QbfpxD/aguV26+33zts3zv4ofMzyd6dKzGgOrJfy7Ulzj5
mcjBIZWb75CWjk6LDbQIfUs3459pKb01VfUgV4G5lbVyy9PALWJlj6m7Tcal3Tg0r5LQfwypv4Ng
IYBCNbKPqqIbVC3w1JbNF9lPB7sTyrZhUehAXq52atbd1KZ0bLNoL9XNHoqXlZXUlccS47aWUNZU
Oo/1OLSmhOSGfZlx7IGw+1eLcXYvmwohRDPeJSEmCobYSQyf2Qyn38r0Kl/x/IX09Hy3zJlrBEXS
kY7DNfTOfMbAb2+RpGjA9x87BY0MO+yY5LJQEyufaTGaGBixVZB3QaxzdhIC1QTqucB0jl61EOge
blCdQTJCBqccR1fPmzUaosUzcGZwtlBkXSXppB7jQGUQAsJbaRYRfK2kBU12hIpr7jct/Ox6gDpc
6UPZAkWtOvFtvyRfmk89FWOqPdWBORp3RksGr2LtvkWeKarqFOEf1Bg023XcjLavNx9+Gh8y0e1o
qTi0jlwfWUczkE9gvn6kIOy06kC/6RP9XTPDwkmyaUJMKt6k3r8JTL6no+8Rkr/zRH5UE5JZLZE3
aca2Gmh6+1w4hEIaQwMaKYw3Qh8PlcgwwwpFkLhkGxoAt8IiHd2rLu6sejBLe2hzwylr+RDnzFZR
yc65dNsQ3Rsy1at6GS+ZUNwYaedJaehUbfQph5VXdcVz4quH0CRgWCv7wIqz8Igq/A/Fl+4KPcpu
VdYZkFcuDrRUd4Zp3PkanvQdesRtWujArfG7buhd3gf7oUt9RyTJ6xD3B2Xs7zMBAeZIrj8USn7g
V584bTZqGgCPIY226KUNqQNHyHVtQcsmsUzAyt1CNT3UTDpHyhlkFw3iBIJtGnl4IzFwX6HW3kIL
70ArzCu3BjmWTXaqhhHDFCwEWNFscceLA0afA7B/DYdKlo+D2h5EkJm2ifaMlcUhtyH6fQhL8sBJ
4PkscjAuuEVC/itGx0qh0gZsLLuiZAcl6aNdx3soNCTSVunjn2GeODwBZKUygndcGAC4J5BBz9vC
d0cNHNKdvEEsFwBe63eyGYeWlqrHgaoBYGXRpwnoG2E9FJERXotp7EOBShZ4prsf0EPZNnHwlHH6
ZARaYCVpBLuN+AwxPG01evXeyQDCGaz5iEzlnoxRbneE4utXyUbppLs4Mj95VQxgJsBEtaLmuaNW
XbBTFdQQDO05HHGqeF4f9bDcpCo4gdo6PTQB3xka+GXNuC/ssGUvvspdfVT3KE1EtlqTJ1Uy3vO+
eC+FciuG4WR2QmyCtEf3SyHO2E3nRDpqDTpFvoqxdVVubsgQfaS++K78/gXo5sYuSYCOkgJWHdIc
Za56cGZ0wcI3Wvk/SGpsSym6gSrsjYySjBVrzY+yrr+o2nOb++jsVQGo1oi/53m6CwvW4AsY6GAF
xI5IdodX6JYUXWZlEdgXhxbVUMwxSuWO+GAt4aqr9H7nXU9LVi/VKXqfBRNJynVo9iBoTXqTkgXu
Bze3m319k7nrdaG1yDVLLwXmW3pMtSEk969afwRJbtuvTE4sRv0/ScJc/ULmGagdOtzNFNBiQ/I3
dQN2rOEenDM2pqv+/dPm4m6bpY9aLdKIpTp2r2VO0g83egcMR2L+P83MksdCoSGNShNKVFHxWRD2
0w+SCfyZr9hZeBdeLGd2ZQ4jtGtHNuIJRY5hS22TvfXq51g9Xne6xW90dlHO3lFioFI0Digg9dIj
QhSE+z7RLUaOI9tGuAaLWnpNMYwDT+Nj6AaC7uHSwwHfAEwaQ+CnWpZ+FKX0KcJ8J8YaYwS8KRGk
ebPnshzvS6X8NhPA0XndQ0AqCyC4NyYfidph8jUkN3lr1DsQdq/sxuKhMDHxRQHzQzVtdp1LDVMj
P9PJqUiCLy6KrVLWtlZmH9c3ffHbnpmZHXSRsVYOUwnDMHGzNUbQdqGdnQ6apf7NU4eCxA1lIczJ
Y3TvcsMNv8UTxEBrT4O8k8Jiu+WF3fV05em29GEB6gNrG4DaQBnP0cVVwUWONAh0JzfJU3/b3JWq
pb37N/6WeM3tsJG38mfwmL8y5/pOLnywC7uzneTqCKVxOaF4M75EAYDcuWLL/Vr6umZltot5oTcK
7WClF8KqUSSv66eC/EUP8Xwt83Cp9GOWSAastEHmjf7gDv+eThyNFGBtQG+PThFaOJfewMY4UAVF
HVf0aNlIB2FgtENaa3Qs5N4XVma5d55FbRWgXHhqOOQ15PC+MMkKmHTxg5wtZPr3s5tSzwo17BWM
XQnZtGgrWzolVgcA019415mZ2ePSyFoK/XOsRFRQPQoTJHqYxfH/girz8rvMws4QlybLGaBztYA6
kFqYNjL+JyqmYAi120rwN7miDh3RLR2qFlLGbegqCf+8vtzlD4dppCn84Tk7c49GFUGSJzjExthZ
rLotk5XZUHn5u/2xMHcNIbQqyKeDBBYc2c4gO8RSC9+u/KE0lrJVbmqgRGJ7fOsx4/NBP8rHcas+
ZPkN263Rgyz+FvRMoQEytaDnq1WErIxZTAhCB4gmIwXcLjHv7UBGHvoX+3pmabZqRqS2JeUINyIQ
8ATSbNdwY+XbLVwpWMef1cxORDNWLG2ajJwy/jyYP6v8Z1V+d2wlo1v0EAyI6HAPMJvP21uskOpO
hWrlachqKMlTyfajVQ7txQ/zx8icgqBPiYRryyCnwKwSK0pIazdqqlmYQ1hraa+ZmuUjQ0t6RHYf
F/EELJTSDc3ZfSKFznUHmG6hWZUAzAFA86tghcOrfXZ/9IqIKhEgjoRRZNoYR9iBTwTARv/XaOLC
6oL0poBUxUorY3lx/20VyeRlkKylNM8xsERO5VDsJaR4gFZvqCStLG5ptFebGkBYFxrcxhwg3smy
pKGyh+iFPraXujHKA3aQe8AooOriVLbk+OpmrfG05PAoyitsEvwAGGj26VIjVZoSDI6nBo/YQRJO
UQfbQR43IhxX+FyXvB4ZFBgJgTGUQaN0uZGoYoCZMKnISdE4SKCequjXdf+g01+YOwhO00QcDxMY
RL20wAmqhkzuCEhcw2PKfGblUq46IipfGKve67LYo6Hz2QvjyGn3pYSDaV//CYvbefYLpj04u1Hx
DPfVOsZHbJPXpDXwvr3RJTzXabi5bmh5rQBxAIkAgAXgFZeWoInIxrD0BbR8tD0YhT5TNd9XYYNa
YIwUOK6jpzCuuJXh/V4rxtHPSm3tHppc/x/7PY284VdgZHCeCGmxKhVjpApMQxa7DPDnJwo18fQY
Q4mncKuX8E51Olf1wkN2zzHk717fg4VHFyz/MT/b7CFOtbbl+NxNEB5aVXvRjWyn1cpH0BgfUUB+
XDe3+G2RAU0MHxOQbxZ+QHCQxFTpxYnG3f3YQwNB4tMbT+d3TE7Wvu/kq//Y2z/W5uE7bxo2xD6s
RTvoAajgPgZzmm3elzvs8x6xYMVzF98eAOdOPIUyEMDz+NN3YTX4KZ0MZmhDY0g9cvhzs1fvzE3i
gpSGe8MGxfndmuUFShOwz4C0beLlUaGcM0Xgs0PT+UEqaWFPTtD0BJotehIQXihB7SceJDe8izLL
dNEqs8uTSCCnUW3Mk35aPVCLGz4NnQCmgqfeHKsUQzFN4wWIA0QNchrfBJtJGqfEIiOEuTUNKP4q
VuHVgaTYUHtBSVLJN5lhfjcCNHqsi6sV916abccTQ8YzHzMBkKKY5bMiitAEgajQCVURf6PZ2aP6
LT1UB9WJd9zWsSeDC+3kR/6Y3QdOTFbFKZYO2PkPmD0Lu6D3JZ6N+mmU4m2AcnoUV5BJE2Dxr82D
OrTv//6EyeApw3gXmjX/mD3OSKaOwWCMJwbdTj/xguQ2MXsHoqwrzr64MDgbQLjQX/vnnGnR5lw3
cLjGXra50DG9AoW8J0k/FP7LX6wJKnwGPBsEQfNxPwnWc0lp8BHNO7WEg1eDDbZbN0/XnllL96us
QzGLIEOaUqTLY8S1vhsKUOOdpG5jlOgF6GtwFiovpWAyMIMMTDYTo9TsqFKGmrjWwyXVwHczpn3Q
ZPgOU2iy5H3z08wUzVML0PSEkrJnrEULZ3ys1WSDa/c5Vdg+D+lN1Q97s+4CkEEaXiH6FyAiN0Gk
bwsSfoF7ZBsV0dFIeGc1NXkZCciu+QAUZNxXLoCpn7wfnwEfKKC6wCFSVrxCV/E2CYLbwQ96S5iV
75QaBnrFQH7UhjlaZtR8kqx8xPwnXkdD+1Fl/eOogbm6oXcUYyKt1hxEhGOeEP7W+fl9GnPXZCiX
K/JrAfFJgn4eLdvvMSpf67oFOj1PySFKWrQm+5dYrRPLp9WhkIVXK6YrS8qIyjrmVDUKsimt6naV
WoEIl2m3fIhuTTn9VVX6beGbhTUO6bafGpU02xsdY6ATltxhaCJ7rMn7YKY3IDeGeooa2HmpPpGh
eCN4t+8iuTM3sS7eoX1yhDbcIVVa8Gc1H3KN5lVfAoTQGA+qRBzW4Y9VmhqCrliXUdzRnvwAHQot
Z0ezFD+DjPGbwejsQWFAwujALgOe6jI1LN24KiRLkmU3aUFkHDTSA6f02wCJolXV5SO85DNg0a1e
lbsR6jWARKD7ZYTGXVauUdcsjWdp5843XdBn94SmU4n3DRy8dJvcMo7VLnXTo+QaT7Vn/qh35d34
ynbXj+/k0PNr+NzmLAYDNzViMDgXJx5jzFOSHrsucPte866bWVwb8mKGUToAWdnvfz9bm1F2WZ37
Cg6WAV5dX1IdJnWxFfnKsxKZz3FqgHBdS0pnbDl4lsfEksGoYRM98VhtfiRZ1ViU8e/rP2tp9SqK
XBpeJEjbfxcizn/VSMAq3CJ4RVHi5CS0Q3nXZQ/XjchLgQvzkBNpzwSHnpcQeujlCpYG4iSL5JQW
4ysmMYmlYxxhx2qd3hSEP6LbmVuUd0cGEpkmAvI2t1Id1NdQZjAlP9okYDXyeAQQNdKbwjISdPH8
QkudrobURk39nwwyR5EUuyu/filvOP/1syyU6rFQO1oISH8pHvmI99VhfNft1qk3HNVbp3GJY2zl
g+709+oGkwnP1dH8uv4jlncQ+GeGCSvcabPUNKkHThQJvyGBXpY/Po7Kx3UDS7nvb/QRsjQVLHqz
Y9AYkIMjIROYeIi2STDYPUlaMLGbbtfoK+/EBaIOHVkgoE7/MTZLO4BmGDojxmo4BmSsjIkAHB19
tzfiaHB7LXtNiPodaI07SEZtKZKBykYrF44POoS0Fe7U+UiUiZFOYV9Gw955Ga6Ehd9PyXlcAJ0g
TisyZqSMsx03/CAnhUCqoh2LXb8pNyHqbYONJrBVgIt3bSB76QMjJ9cVTDgib/n9Gjw7iP6oFFBq
rbVTHvebNixwu1Htb8o4SL0AUZ44hv/RtkHrusrzUrATyjcbHx6rKxvaGytlvN+vwvnWobeBIU1M
04Nzd7Z1DKUIMHAaGmArnNuQEwqsshOvSoMKVdR1ik0auYBwwQgm+1o5VlFXezRrbhuJvMnF4AmC
sQYlgbxx+ZwSdVvTIrIS0f1UFVF4KQeuBynSa0T6dCWXWxpFA4EmqCTx6DRBLjL76VXWsdZs8dXb
PbvLdpJVeO0x2Me2vx0wrnRbeuRQb9cUZ5eSLsZMUBuArAF8qVMEOvv4Ua0ZJcCh2gmwpq1g4h2h
f1PxdAeu/b1eq6PFi5WotpQgn5ucBbUmNWpZzs3xFEe/fOQkSvfThGaqoF68UnFdrHtN7GATLSLq
T/NCRghyRkmS1PEUvEh3ABq0m9Aju2a0so/0KQNuOPz+C1IAyEn8MSlfbiiJ+lSvy0EDjLTel3mn
2tTXN6HZvPYAttZjuBeGcQTPi1jx/cXQdm55/ilzX8eURqOdokRu3JrlkVup5CEXGndTDBLfTZre
tyUbuYfC3McYZxuwUx5CpX/RGkPyqjHzXcqJbJl9mXzKXPnRR7X+cD3aL137579y9vXTpkz0lCLa
mP6xDr417aGN76+bWHQw8HSARkuBFLY5e6zgfUCDVMdXT0f5JejYXjWDYxsmm7iPf4QGpp6u21tc
Etqq2lRpkGV5doEB7axltMDGt13sxmFmQ3gRozRrV9fSPcnOzMyurrzUlEQrALYmJg/ctkqJ2/px
kFkYdkBtKqWBlcmlYes+iW4zqjqRgQHgooiQ0kbmJohzJy3jO3/qV3E6rOm4Lf08sOCjeg6lARDW
znZdzgITM0WI8D7ZGJgrBQO4LfvPpbLGl7l4P55bmh0xzYB4ZRcIOPpO3U8Tu21p8W8dxGXE6QHY
+lzjx14KkiAQ0VARBXb0H7I3nCt+KEqKIJnWr3luPNSUHVM6/hgwzlaZ7FUvtLXrYKn+OVWLEJMn
SuP5dZD0YKRvaIKbDNJBUZxZPN2L9OaJt4nTYlxfVWJLT+MVV17cWxCIEQr+OU0Gc8Nl+JJYosjR
lHuwu/ol3oot+kfb9KZ38KR2+N1amXWxMog3PwDoYCwiyHUv7WUDbfVAVcZT7sYvxQ31+LZ5nISo
qm3ALe0uOMk38rY/0PfrZ1ZZ+qbnhmdOpBM080M+PQxSc7DTwveGEJpGaYkLn2l57+kRFfbEc2vX
SvioIhW0UaHdjBNTTlx/DiWAqoLcRF1RWv2odxgGpq7Cqq1oO7xoq30/ggWh0po7vRxDO+LKLVoH
kK4Zv0alOXWR/FUMsaeT+ANa8J4ydingdp2XROND1umvEtduNXnsvesLXwpWOrD3yMOASUNn5nLD
I7PnTUQQrEateuzl9kA7bDRHheq6naWs8szOfFSCJLJAOULG1UvvhvAJmNs1V10K8+cWZq4TAkKI
gjPCvLpRfkqmFdRWdmq+utNEmggVp+Ex3JaeUlrhfg0xuXxM/uyiOfOeuoSKb5dx7TSkkRsPErpB
Beo4piJC25S6rZkmh6437oxYsjsVOqFD/KUMpHaSMFhpHfwvR+h/vuj8iRuYRsx8v9JO/T5/qT+i
98ILZXt4DY7dvsaQ5x5qC/sGc7DfdKXXvOhLjGFM5Tc6au5LQLqRqDVH7cSgF9DUjymGBwd403VP
WrEy96Ri8AeVxQpDb/7L4Ie+2RkYz71uY+nygiQungwYgMc85OxUALtWoU3usxMc7uibD0AAOJiL
hKLXSsd3+Wv9sTTvvQwdSwveIP+R75ubbse2ypZuwZIG4aphD82AfeY2x+rZ3P0FXb0Ojn7UWjRD
xvNo3oSpdUXlgZHi5DPViqoBYhkhXsDlylYufS7wUOKpR1B/VueocCPiZVqaLZ6TSXEK6m6vGPm9
2q6Br5ZOP8IXhN1BUMDANXkZx0pdjQZZa/BcCpttye8V1FvbqZ0DKQnobDrX/WPxs01VaYicMFD1
kVmOJ42yAXrWgZ2kQ/MmjxZaoQ/kWXzyZ/MDZz59Kk/lHciWnuluxfJSDQjRegL0T/pD87I4L+oI
zB/tiIGcUNoH23KfgG4dJAJxsImACQ8cuiaRvnQ3on0B8kR0hwiQbZd7SzQwFEFKbcSUUbYtyfig
qMGvsSR2RcyfmH/WrHVF1kW3QYqlgRgaSc98rrPKzSLUopGdkvhZLW6U5iFhj9e3Ul/KqTCK8D82
Zhl0QKswlIsCPSfVeAx1vfEoDT57FrROIir/qKg1NKTRhlIiP7JMDmE11uLJT/JydNomHe2gYIol
OmEXGD9/YWOjIBg1wG915o9OGoZjnEgHMIOzHQRDU0vI/WeTdAnIivBXgyoTlp6X3UYyezC51TFa
e8pN1DQf+LOfBc/eAWdq79q84FZYR2B7UuXbVqqeCOhTtVTc1GO8YX5yi2ElN8mVG9AabQWvNpyF
G7B3butoPJRmBKxCC3gF9AfQyMjG0jFq6LHTanxGtwjKIFKOSis0PUMU9XTgpmImh3apF+5Qq4eu
ig9V0wChXBXFFqNstdX13PQ4I9X2+gdZyhEw4sigGwIkvvm7eXtWfAh9RqVMwotGljDLYPaPNVfX
hrQXr2pTQc1HgRU8n2Ynt5ZHZqRlyk7j2Lz4mnonK0N2R4Yq80gRFF5SQvRJ7ZUdSQLFTTW1PmhS
efBFtdX68vX6ipe8/PzHzDyw7VpRQbIFXi5ndtN/De0DtA//IgKfG5mFxqTo5A5CV+xUj+q2ADAC
dPEZGd3rS1nCQhgTWAxiIRPrwJyVzQi5zmnGQEpLIZKpHKP0Tq7Ae6NnliGeFOMWHV0r7UMAOSKX
h2uMMQvOg/lvqLhqmFBhKO1fBikIplWjiHTlxNAm8n+pgDxdX+BCTmAgg6SoyakQaJ07TlmHXRiP
FZSuCbXz8E2UoP/ElVnXa5rvC3fZhaWZV4wg2TfloFFPucYPoVY4tcwcmW0SH4iPX9dXtbRt0yMd
vO8YxgCjzuW2tWJQRFuWw0k2ij0eOw4p1qRp10xM/352rEkqq5EZFeqpROz0q7ch/fd5JxKLP2uY
3U+ikH1c/QTI5xZccu2LTL5UYxUbvLaMyT/OlgHaDlmQxARRkMN+mtyqLbMGL5H1s3HTkwRcladF
dmRf/zxLrnC+tFm06nSjrX0Gp1PaEJXD2KqLHwF/hBqEA9DbyhFeW+HM74qA+/mgpcNJ8A9f+hrF
Wlq9ZmB2Rus8Avtf18unEVcpqmSfgwierm/YUtkTzqBCsQi8uQBRzJ6BotJ0KYvg0IPHM1cBXA7k
eb9kFzfWHqK7duWSt7Le8S+qWamn/0V6dmFevvQSGejtog/wwWpXf5sUFGWXbv2v2ukdGIy9NdT/
0oD2hcHZAcaEQ9YYI5i6hQp4HW2BeRyKIbLGMagAO+z4JjcAs4g6PPzUZg/tKCej/jYoI4wW+OGN
n+jf0NB56DsCKGMV0GMlEvWoD8NbaEq7JMm2oVTcNNmwS0kZHOIUsr/Xv9k/IyukLqmBVh8aXKip
zdyCpOkYtqlJTiQ1NyR512Jum0AYQYz5LzKM84xvZkkdJb0pmwAvVP6QKo9G9H59JYv3OcE0Pkao
DCiQzpwP0xNDi4kM1GSbh7g/FvFr3q4osCyxTKAh9MfGzMOahFVhgSvwN3OMsR+eMmpRiE07SOUg
yuXfhdvMJRZ3aG+LU+ii/vx5fZXLORSedNAmhPoW/nfp5HEIRcSYY5nFGBJ7HLrkhuqFtNUj320E
st0eqoWqXuxEFXoclSWnH+OD0NQvrVqj4V/c8rPfMgvLQWnUvK1R7oAUpid1YtMmIMcS1coA6rKZ
P7np7MtWCr5rlevY9eahZY9FfqrXnGfpUXlxlKfweXbDGEPZ+X7S4Sj3bFPm5p5quaOnbeOYKU2d
oavvSypHFvVlKEeogCSDsa5o1Nshlp+aPEF5UnE40DFWEaxppC+sHy9dE1Nlv2FIc/oIn4aNlEJr
4hRCi0aMVh1+Sv5/kfZdO5Lj2pZfJEDevMqEyYzIVKStqhchXZHyEiVS5utnqWbuqQilEJpTt1+6
gQZyBylyk9x7ma/r6+p7HkAAcMgnaXWoxc8rV4OiUQ7XWz2EwM4W9oCuOVh+Dqq5Y9LN9VAL5+pF
qNlUAzptQ6sFym7S8Kj0qitED68b0MvTxFUTM7gebW1g0+Sef1gnFdASyHpQNhnAVNCgaW7rVIOj
+srOXDhgL4Y12wwsJ0MMznkf0qzyoCzgQnj4+lAA88CPnfXUUQjQNNSMFMjTm7MrCeMtbvnMhgMU
atVfMa91CCbiWl9X3aMEIyE3HZs7mLg2UEautrKWHrkEwCq+pTc6ThgJPVCL/A6snQee88hLSdo+
kQlNk49kF2til6sk1GqeuzLLWtitQqxXBRA0GSaVxJRpN0CgTOoQFjyI02RjaPoO1DJwFwbqdmxw
NoVuP8G+KqgHAc0Q+CtAdj6onOy5p0VYq/a2jIGKjFCLkqOvss38LmI7EckPRHugRX2gAKLJaVz7
kQHPVVaXP1VL81uD3LVM+RB8uEnl7K1UBHi+QCtBe5P4QC/d9wY7UNkSByVxNlacdl6kQEBlUKBQ
2BDlVy8z1aOlfBNLzXNmZoHV53CG4YFJ03utt970Wj/JKbRqK1W6L6JRAU0u5z53EhuvbiXIxmSn
j07tJjL/WZXavZ7aH5lh+J0x7srGftcMcizK7h5Y1tFtZRpqDJ093e5KlIWaDZGrB9Mc7pq0uUsj
8YOrUAnqyKudqDcgE+yYKt/mjsQ8eKM6vpV2bzX8dF2ANzUgcPAyrfV0mzS5BqCh4Rc5fDVHyOgO
UFnZjLm6jcbkl+RUm2Io3lKhHGgrToZM3spxHDa8kH+ZA2A26Ap+tkyKwfGPDzoEp7d93x3UUblV
kw6ya2PkshZMYm6XeDFm5T43zKe4VDmqopCGhTqh7lLb8DL4imUOPfZtfLRTLWBJ/t6zCDhHOfmy
efcrLUYwTdoqw1J0HrRYxhqCOJIiQREanMcj6SAvYUjpCWoMaNzJHk9kCA2Uw7NslcItdaChW4H1
w8r8MBTxPuV16iUpRF8cG1oHvCdBMyavbdnH0OTSGKTk+y2t6hepUCEhI4upZLOHhu5xGKUjnVAn
eQb1b3rUaPte2MOtpAFtp/LkIRv6wi+ovVEi+6NIxg/Iw705vfWlcRDqSlmF77F8LOI+MOsxKNR+
D7zQA7f5jerI1HWk6oMP2s2ocvjGm09OIj86IrpvkgZSFIMcMLMMhpzigeTUO01qb0uu/hwHFuhx
PfoA0J4GReJBVNA9rCmflcR4TSKZuySBnAnLOrj/VvbbKGula5EOVwtiU3fEBnIrGXZvaY4rZ0We
bVF8yoRILjp5MCvOx8IfbN4GFR8BKJRxC27ITUEjyS1y6NIP088rs+TGpvlGHpPfOMEPai2dpNLZ
dSW9wat+l6bKZxVphZtFhQ/3pmPNq1NBuepy0dwPVvEMASPhV7W6bfP0kLXAv7XZtomdE8vInTV5
TEWRR+X8wWzVB0r6oyoiH39yxx24iopc/GbC8gSuVtBsHx9H1jbu2ECwS8FzlfS3etRtHb2F/3SK
DlIGIUy8yoeYfwA9pOS7PjE/HDt/Zsl4DxwRdB2N/GfPgaCVIMGvpjDsislGAM/pRsWA1ruKHS6T
W1JYNUruSQzkv7yFxOE7EHcP0CR/IHH9o7bSfTrEo5+Xhd8p9jErzGNZF6Hal3vaxIHSpfu857mn
ZvSu6gu3TGtw84ctgC6bpo4ylyvAL4IDlru5ajynRHFl3rxH4PC4I+usXa2XQDPCoFOHyPtOpani
920N+q+Duqtd3LcRvB4i8mBW6EZagqHQLcBAyJkGMxIiNimHEF2q90+8haiKYzsA6iXyz2wEnEXO
un2rs97va9v0DHmEui6jzS06Lg9OU/DAqdU7k0rKDlDozzjTAsinAUrep82mzgX3bIHCupyDAj+o
2o+yg4atDZkbz0zzz1yrf0N8bGvWxHatgjZ+XY83kgwBT9xJH+qc0KOok+ZWyNMXMKxfQ1k8AAZo
77mdZ28Vo8Qd82lpSyjVt5KnlvqDk5cymItQzIc8va3Xp7qFaSVXYlyrLQqBGtU86qXxUyLDtkkh
SiqQVoiajj6BRoKrdWLLSAyz7kKXPLMgccC5ODGJM7cm6mGQoz3szX+lBn+gXbeR5Cr2BFPSrcLy
d0cGEKnXlGRLZZX5VjY6PlyaiwPoP5kn82LYNMLCJQ9uP65d9BDYZRK8ueXhNZXtL8VIashla72X
6eWXklB56rSYHhukbdTEN1FU3ao2dGlKGfJB8DLFelMemIStGqfDMSqzRxzLGlTBBjwlLUi3WJuk
TrGuRssXWvEV9+wgGd1zRZ37XouhUUYONjrgcda8sqT3GpHfdSokLEkfbais7VBbt390vPPKwXxA
hgRNDms/k54IvOiNwrq3++KgAGlk5I7md5qZeg5kCN2hzdtA5/kO4t8YnwnL91KBuLnImhO0HuDz
YHSSl5TkGcainw7DmDLA+Gun4cdSTmu3LWHxzmj2SW35RTHTX6LPeqj8C8hHOw8Z7V+ctnBcDaQ2
t007E2AZSAB1PdtrpDiOPH7KbVj60ORZ/NGiGqK7RINFyETBN7VjC2pOJhj0naotN4pg1J2bXKfP
rYKmXaQL2A/hcFQjjEcq6l3fqBuVDKlrEiXo+Wj4NYo5YCWKwY1kEfSxc8wUyP0YND7K8CfZFK0l
u7hxPEMaFywkGSI8yA1AFKh4pifFDZW7186mt8ZQ72H/vdeKrEWSGHfOUO8KyoJRaDtgtkqfyPUG
pcxNqcuvfVT/bCLlhZZgCYqE5vcZl0s0x7ITvNlehG5lQN/niaeq3ZYp9g2Z5LfGUmiBnGlPvSzD
kIXXAbP6Bymy7plO3muVbmFyddNXA1SAMpg7dP4YIeekAuegMB6ysj7A8PG1q9rfUpIfDKsB9AHc
C0Xs4zTeG2W0MwaCczGxM5829qckt/u8aAIhRo5ruVF5eOHtW2lEx2O4By/7sXSkWz0WvzIz3Wba
GLs2bh9Npm4FnkuFnXqqrgcNHW9q6BDiXARzXbUOKldOWYtTvYAYCUm6L9LAIoUWWy2vqqAonTdI
oBC/LCmsarUj+hQe+KkbMEA7N7GguyapMfJknD2l3IRgFUw5XMVuQmeS5jJ6LVAzS3dRVSncZlSM
B7WIQFDWrDceARVSkczFNgaGXKu9jtp7GSLtEPHCVQwINJeb8aM2KjB4aJ19UYDM4ugnPIVeKxS7
vdhKPqBZ5td58yBS1NNJiW6w3eBIlnGADO2wz0SPaJn2G0cj3Tq9Kbs5BUqoj8mtUGRc8HoPT/Y3
A65Ydl/WfpvnT3kh7yhJ/KpEexuasIFWGMLNDecBh+uT2RSfY9oNcOGBTeGoG8ODJE3JH3yssYIQ
aR+X2D8ktXHCx89mxyHfnBTcT8e4xM0Pxcou71vfhJA7qC94FCRNZR2TFGuESNDNwqOo8TmP4pAY
Omi6vQzbSRs3Ykeor9SkzT2g1jtht6cexSu56n/rHSaiTG7FGO3KPoNzDy9DtTUVv4IvoJeRAS8F
YXdeBq1Dt1ZJjEUCAoVoS5Tsjb7fV0MLiefS7t1G7tC3zFUJWpnDURKycwMvILJBO/JRSER3O3VE
56LM5Pssx1WjpWvSfsZUT732kprVW2N4o1CCXlcIE5NnXesAlWtv5NQpXT1KAkhmwL9QeCbyIe6c
cNY2u/iL22bpZmkWQmsT7wE+hlHJ4M+SWSGL1YNEzaDK5Emxr3JZBADGIPGt1uH+XlpKDLaSsynb
6BcKKjs7hW0g9l7uJm1zskoGh1HR3ZMoguZT1mysstlbzNxEGh6S9jgEFcULolEhwGz3KfZ8/BmZ
XQu1HXuvofKFqzo9xE52KooKxNVh5zSqC1/U6AFu3PTWdsZ4V2SsuHF4wjxao27VKnW5Ikv9x5rw
clZRTVQhnw4NeoAB5sqFcJZpx6qNeJhGme3TSP2qafQe1ww9VqirZbnC3Zx3YH0w+lRyc0XoZAlz
fvE+ntUYpUTktK9z/Y8NmIpzEfU4KOx85dsaDOXWwwndp356n5ySZ+eJBrgXlffxY3JcI7uuPNT/
tL/Pqg7tiHJKx2gf5s1HnAKhlq/UbdcCzGpiSp1KgwBbLITscRBLQCAOPdLx9YLDwvdEVehvvcFS
L4snY+1YFBBPPbS0ccNphQzVTtcr6CJ4CYzF5RYEMSvG7cckxYtVRKuKpde36XxBQeIHXk5YZ2Ev
bg3jYBqHYq2DtYT2vxjkNNVn36qz2tLsRiya1p9kVhoQcHvJQ/HUs7ZaUD7yR3rit2srZLGo54Bx
BatYW/+GVI5RuDAMilJOnUBbWtwUqCFa4+n6B1xaJSYoohZuxypw97P9kNcCKcMYlTAV77JWbCtW
7q9HWCqv/Y2A/7qcvLRXxiqzGyVkTecy8iyZkdcCHht/XI+zNF3ncWbr3egLO2Mj8nSZdz8k0vwy
rHKLzPd6Pcwfnu5lBgO4GOAeQGBVpLA5uMhwSEYjARc1oVpvViQ+VSZ/ccrf4gw+vqPwDZtZnpJD
7Q0uEdAWypxnlH4/FWZsy6GERZ/VqW6qjeQWam0DGKTSXjH0Gm92sjEl/bVwNNeqy7eqB+wLZYUS
GBA7vTOGHlV60twxao0bRvo7ShUQ5GWUeEiFh//1cS4dfxgeUHZo2RtQ67j8bC1PrBTatl1Y43Zu
JfynlrT7oixumSnd6Q57tiSxlk0WF+NZzNmRS8Y+x7zkXWiY8NSO2F3e0rfrw1rqjjjA1Jl/jBHA
pJmNqwAP3GpjxIDDqq+/FDBJ3IBm64HG+tBaXrW1/OsRFwd1FnA2qJFGRWPSrIOi+m8c7l4Gs5zr
EZa6qhdjmm1ieM1lNjxXujB3b7sA3e++29xr77k3KUUoXvyTx765SzfRHYq1K7GnDuZ8O1ig7KAp
AJcOQDsu14kV9RKPe8xn63dBVaHK4VLYaLcBuJbchSPVzao3+VJGmZQQbBkHD4CQs4K9xuW4SzOE
dB77bAP+J+5k6jM+IzxzG+FqBtpskD8xb6V/McB0gPFHQrYn+pcx6+dG+qA0JUrHuOC9VfpToa/0
DxeHdvb3p8V0dtL0hJZVDuMhKJmgGIfKglm9ReQ2WV8zi5HA4FRUeCVa8DG6jBRJSqZUeGn9cWFN
AWvteneUvHI7UTPGIIKr3jF+bN7XMBNL2wEOA/+JOxthzjqFZwQzCOE8V2ufqy5b2Q7fI4ARAeEf
eRIXslE1uhyZlvY6i0fOgdpPPKkuDlk+bFdW/bSjLlf9ZYzZtUfJzdFsnIGHrdQ/6g3cHHNpm/TU
F/L4g+MXuEJOQugTbY2ulbdqK+moieS3VaXd6al6J5lkhOVd/ZhWMe7zVRcmfNWybW0iZp9YcAaj
kVrhYZOKo8OaOz1u1zzCvx8TmAggOSa7T2yMOa4Mz/QO+1TnYcZwTybSCyytb3RWbGtR7aiNwo8u
raXwpXGBuTWpoeAExmPo8gND9N2M4cDHsXTjt+TT9DoDjVUPZG/YDwSGh5JdCc7NaqpbjguEAnif
EyBrdnQwDlOgIkvU0Ok3DlpSP/SbalN6kpc66ASd0ifirRs+rgWdHR9plU5mZJQDCK6i52ryU5+W
ayDEpeUMp8L/jGx2gEg6xF2UNEUlfh8jFThBtzE36WbNSWHhIg2hO/gSQVgPGAz4ul1+OSaZKGZA
ahKuxZZr254NbzDUfHwQPUP46ti+UWxbT72tX7X99R37/XaIyMCUAiFtQjJ37mZZSnY9xrhchGl3
wGMetdiHTFlTHP2eU6cgDjTbkHgmlsXl8OB7ohRjXwgINKtbYHgC9LCDvo52Y87XONrTYptnoPNY
07o5Oyl0wnJdRh8xVGUY7SY1GKHKK8mqG0ep3mrY+vz386dBMAHEYxtEnfn85UpkRpWj8dBu8tat
MvZqQvDecpph7UIxpc75wM4jzVJrxOqEds0IZpAShbQBXKXVtqUD+dZa3HWZFIw9FLf6CP6weNdA
fVxpfjE0Vv9lvIDVayaMkixldsdIQJiIagOSwo56YC3dM3WLNLd2jEyZ6vtY/0aZFtTZR1RgVdSj
hiuw70YfjKhHyfvI9/UmvV+7hS4tF9x2NR3WyCB9zvP0aLQ4aLRpafL+aCoFOlwfY6YERa1sabZy
i1nKWTAYg4Oabugy8srlsNiQFOjYOdNiqfa6MkACsv/8778PEggeJhA5glHX7AyQKYwiugR1pMEw
vFi77Szdg5zmymJcyhqoJUO7VcGqR1H/ciBmUXSSEkO/WjIaV+kBYJiKy+0KKWw5igMdAQVrDWzO
yyhxDWdnlko8BM3Tlwq0yNssv43qYiXOwtsHV2b1b6BZzqhhu2U5ChQsB0kiPomV34WM/nknD8V+
sFgWNElRbzpN8TWqGF6dSzkqtnG/R0+sc4WejSu7bPkXafhnsuqa/Esvhx6hiptwOCGFStVDt8gM
RqP/AYIuzlRgrAMqceM2SjuU50FUAoVW1nwosEleU8LvsKxs5/36slqQoJuEL/DNcVRA/mLObEkJ
iZIC0jOhaVVubt4VenLPR7CUaAu2HH0ZaLEDWbGCk5giQ0q4mErjEH1CuzaLpZdu+OqqVxXvIEvb
tAS07oFBu6c4Xf+ZCyvm4lfOLgVal7USn1Z/h6kpYwochOUN8Zoa+MJ5dhFm9nXgpTYKAxbfoT78
0gsALYDjGdDSZcqq495CJsQC0G0VLDE8SebEqQYqjQqRqAKHjjc4/fziseINfPBFi2acAVnJLNpp
Dgi3ZrzP0Oq5Pp8L2RGPLg3FNjQQFDDULpehTABMSWF4EaKP/GgbdgDqjUtghxLBWZRk3vVoS1/v
PNrshGNNzfmgABTZc+1kqo1fjsldzouVWvvyoCATgUfQJKgxSytaIiqzk8EsUTksBEfoQvfwr4Ea
VwJ7+6RdmcKltTKJcv1PtFluAQRmTMo0xqDgt0K6AyWWX4COxLXW/5fp+xtpmt6zQ7PqAdiiooZo
h7BcYjwa8FCTAcC/HmVt9mZHc80M2gFJgdlLsdUZ8cDkMiHrFlsA09FqZfam2ZldBMDuwAmDjDOl
ntkCrFFTSOPRNMK8Dpv62Uq+ro9mccmd/f3ZkuNmZSRQzzJDhoeoqeGEKV86lOivR1mcMxhDTxQx
+OzNIaIyHIQGRU+NsO3UDcqK9yK/KWBIVZagXKMy+r+LNltxctPoUMNPIE6Sw/EBiqCK8VYzBw3K
9x680uvBlj6QpUB3ycHwIOI420wctr+0HyQtVFR2gNT5tmqt4HqIP3eW+SJAYwwPaRlPo28quhbv
knHoKzNsSNIcDK5EqGUNidvGkXCHmtZeqk0UoCrzJK5U6HKr97Fcr6SNpaUyCdtCiwV83W8436pi
TszzUQ81kj2OBVpGehvfCK6vkKsXKgdoA/6NM/t8bVXl5qCmZthO4Gi5pmFuwCCEK0HsoFkltY3l
msZa7l0gwsHVFa67oK1io33rqpTx2IkmTSaGbu+PPjRgateBAoG0zTfOzzXVwIVlg/qECiqyDXT2
dz02jVgEfWs9lGP9LjcNV+rKlbvAwjyeh5hz1Kk1qMVI0ZwSGiAtQGd2EnFb2MGpqld2sKjO//un
ILRGZNzrJ4X8b+TfHO6qgtICAdtim7T6th9IQDq+ub4dFtYhwoBMgeISpMD+4PHP0nwdWY4o00yH
lvwbkDpubotgqNbS/OIHOosyu0kZFambukCTzWlvWiDntWpN6mkhKV6MY3aJIg7goSj96bDOgwch
MG0OytUGkd3IlDaFWPN5//MynWURKAZYBs4TGBeDhn55PIq6hYkLZFpCGJHALNvP4OQFaQRv0qVr
gziEYyMwe7u1yvXi5zoLOzthOk10vIAKQzi27Z5Vhm+m9hEg9H9ZfGdhZnk4UyTs7Rzt3pb9aMsf
JsAPSbWSAZfKVBdTOEtNnRInXSwhiLyFqOSP5k48KreRD8Toj8HHAQ10gLNfK4wvPT0uok4zfLbg
dadItTRJkStuUAzwONi5ILe/EkgHPZAD2Td+vi/u+F7fpffdztqbDzGcMD+v77qFa5wqQ6oBjFNk
lW8EbFbGRtK1MVADKrjAxuOYPbLhQKof18MsboqzMPNt54xjSsaJjlzLz3UNpJsq+o3aj1unrjcO
Hf3r8Za2+aRVDFVVdMogMH45t5qclQBXgduoTCAk6RjHP68HWBrQeYDZdVGBQNvI1UoPO/BOlX4A
6pd7ulwERTt6hthfj7b0lc6jTb/mbKmozKa605V6mJMWyDFQivBQl97acQ2DsBZo9p1MU6vlpgU3
RtHeaVLsy/aZNtqG1GJl3a19oFmWhHI0qYEQgUMjoV5jAreurkiyrQxlrkxTqgaxFPjmhr32CS0B
V544k7UU1Mk/PJvVs68zl7TTSi7BMBVc5EiW7iavALeK2LHtvUhdFRJcSrvnsWZp1+yoOqS4rkLO
7k2NwUBudqP8D5v1PMYs5wIwNgKt3WPmRuMArKCvy9lR3g+wANUE9O//YW07k8QEekoy/n25trMG
Dnplgq06SHcG+flh8sd2jS+3tNpU3LGNycYNOkKzM7JlpaoVOTVRX0ZHXKfFyRbmP6xoSNeiooGK
Gy66sz2aReib2QqeJzHrbpJcOZGyW1nSS0kHqnO6Dq4Xno7zrAbdk6ZjojNDSUelTm5K6FnFhuQ3
rHkAQH0/oIgVXP86S+sNHRxocf75OHMhaGYb+RBlqJTY5RcoUAA7mqBgrTk8LQ0MPCEH5hMK1Crm
chG4XjJTy7kewk31iZhx7oKi98EMR3h6xaVA1JHt/fcD09CVsiByrRrwMblcdipEwmwNcm5hMhae
kiQnbbReaPtyPcriwAxUmnTUcg2Ycl5GmYzE06LGM7IplYB3QN4eE9MAq+Gnmq3s2qUvhSI8muB4
5ECmdvr/Z2cE+LA1clCkhaoR3zejfpu1AiwgqV27LS2OCXKaKDOhsQApz8tAdQtFM95afQg1lneu
Ofu2ik52WtznaJy4ojVuG43/UIAPHEHSgxq/CgPftACBjd8A4JF5Fc+qjQVmh2vYQ7QyDQu/Dt0k
wABwq5mMFGfTAHULncQpbhqt093CLwxk5zrIW1yjbDX21CJdWUdr8aZj6GzaM6Pry0pJerhDOa4D
PLMM4WS5uu8zOLkDK3x9PS18ZBTPFai62JNcjj6b+zK3W3CW4j5MtZ9SVbsp+Iid+H09yOKQzoJM
2fRsSIkxlH3HccaAueRZyqPF+ZaX0m5gP1n5dj3W2oBmnwvS0/aQ9GBZR9WwS8B9kmyw/Pq14sNa
mNlXavPJQ0ABw3jQodUNCkPXGQCdFys1joVz5uLzTDN7NnNpJsPlw9b0kHfRj5xS2/3Dwf3fTdns
jqY2kamQDsczG2HY0J5Us0cN7L+/316MZHY/swR4FTagNSGVyA50B1e37GCwaGCTX4yvaZ2sfB5j
hhm1nB5O08mohWUVvdFEBS9qqA6RvlZjmD7z7K18Pqp52RVBUjT4Gj2sQWexil/MgrW28TNV12rW
a4Fm1zS8WbUeiQ/vHTXaOhW+k2p4DYw+KtzZri+Hld06P8jyRBqNQkPdhDoNav7UAMMYwheu3qOF
npBD06+t8gXfBmR9PKqQXifNiXkXTy4qQHWoCbNEpd/YTdGDrKj0u6rpfw0QyfFKO7M3HGRbVyhl
0Dv6fdkYt6yS8V2laoO2kg16Htk6qv5LNGbvxoYMK7+WuCSnJ6HxU2yRassGlm1Mqq4IFE374/si
+M+vt2eLrTNVkzUyWk/yaG4VapGghg6ZR7sMbGIpjsEBQDO0yuD2cv1LLWeHv4Fnl4FolFlTWkwJ
DQqSad6m95JeBtdjLO+kvzFmCw/a5o3ex4MSZs0u6aBsC4JKBLG761HWRjI7hjIrLuxiMsJ1hvjJ
4g1x6Vitda8XvxOUU9EdxK1ankNQmDF2VmcD5So2ZAdu+9dUG/HtfbNpDtINu8k39DREnuNDp9e/
Pr6lohrUyYEGgTEJWmlzP+Yxyc1Gy8sJNTwxAKgnSbcJ/Mc83QV/z5fftWFrlJu1mtDi1zsLO0vt
tCSNLWlyB11ec3DNCDeYOntUGrEC2FhAEGMHnwWapXdFJuD/lIAh6tvyznwZjvyojX5Hdxrb5lvh
CcDqogHaXaBQ7otVIa3F9Gg6SIOGiWr5/MWMbaC1yAZAQabKERD+ok+2NUQyIntz/UMuLVQ4o4BU
AQwfrsXThJ8dyHZcGmorgD7ljnMqZfKB9LT/lxBQ5gCuFkTA+duyUpTBgZ8Flor9owZsHt6/1wMs
fiyo3Ml4ItuQfJk/+zpeQkNAwUYwj7AI7YLR51tH8frb+Kg8OMfoPg3bO/O2/ZLCNQeK1djTlzyb
wMwUKWGOIocx57BYhGeUNvg0N3Z9Ht8D3n6gGoeWxPjswPirqe2QJPQ2HblfQqBhiKxb2NjJUKsA
bqyXCn1taqZcPc/lFrSE8IAD+AvPn9nPs6uqgE4AEAty8qKJSA8MiD77IC6WENXiu06x/LQcHxhj
6h0p+3zlRb7UXsJT/+8PmGVC8B4zNclJB4UxBUw8n91PANHGV2FIE6i7NUTl4nrGC9mEhwVQ1fPD
Xo/5WMpdDby4lJlgkMsQMdfFmh7PgqoVLql4r+IlLmNw8/1ZW6opORMZpAPf14sfnA3owI/pke1a
VzAwZb0UPkfW72EPZiRcCjdr8M3ldQeCAd7nwDChr3H5YesU4u55gV8AGRPIn96JvXxM7iMw4l/N
xxFQJQ8KI578nn05n6to72nVzFcVqgJAhtgQz/zWM2SRwVWm/xl+F0jQFkxP0WS8uIWU1/uqyv40
lO/RHPgI/AHLzmsE6DyklgPQE1T9ge7RT2xfbPKt/hT5BnjDR/MzeVE3rafDojd143v1YSW9TEv0
W3woGAOKALFMrKzLqZbkoescB0tYbNi+cbtnPrlXsUBDd8xjJycEpf96SPV6SGvOESN6rHapCTJC
QgKwiuCip20Kv0aREWq8gytuHLDtSvjebSeOB1Qv/OxX3k5GyN71X7IESNOwj/7f4L8ZYwzSADJc
N62zCVyubfgWikd8/39NFXJ/eDe0lbvF4uaCJjY2L9aYBuD65XzXOEIGK5kYEY/aI+TB2A+Q7RPq
2zfdMT2VX46n3lv5ths2hPrWDVj0xzXP06Uld/4TZlldZYzLEBjvQjm9UYbf2bBhyRGAfmN4waXL
0yB5/g/zfB5x9jJuBiEp0oAzrPOUzdSGx9A8seMbJMpN9iytnPuLefk83uwmxQeWaLmDSZ4ucFN7
bXw1AtONXHs37Mrd9dEtPcHOg812kMi5pDp/BgedJKUyXEvutga4sQMrb/R8reS0dAichZu/lk2n
s8Alxtcjxc1QngTUq6+PZy3A7KFi5JaZaiYyQlRpQWK1aVCO2j/QdiZp+P/ZBoZ6uQ1YXERWZigi
FHnh0v6DrTaz1oYxO5sNrU6h3gXeWG3Sjz63nmtLrC3spRv7+Sim33B2P6oEtyqjQSYrWnic7lgF
IZi8X8tSayOZpYyhSa1YHrCa7ePwEu+wmne5F3vR42QKLZ7XeW8rK9qYJQjS9gPNtImm1HAWysKQ
vaI3Hh3afiYxLKGNQo1WsMFrY5xlCMXkDjUsfK0kIx8VTd+cMl3JCtOvnp90BsD9wHbjqgjTtNnH
gtiI3jUIYalwQ42oH6umSytIeOjP13fQWqTZ/FVQkqiG6YCzm2SvcvudDtCYg7hNA62766GmH31t
ULN5ayDjSmB8iKccUwKiZanLZWczRvnn9TiLQwLgE70t3BQg6XA5eRCnIwlEY7qQab8tQKHBL9+k
Cbw5Jfp4PdJy8j4LNUveVplzbk33r2Rv2l5O3DiIfOet9wYfsmxQ0V/J34u3AOMs4CyB9zWeB0RD
RhUb/aY/5CfjTnfzvbSFyM7/R7yVqfxzQzhLGnTIByOF0nyYyXcKq7ZVnu+10tzp0Fu6PpVL+/js
eTLXhi0rYYxVj4GZ0MSBbKgLwUgIDd9YCkFdbq3AtTSu82izVZ+AlVwW4ImHVmxAKdICOfi1EtoD
MeyVZPFntc1X/Xmo2WqMAIKAabgjcL7DXu23lHvNlgTyT9K70aE+8AP/VHe9Cgr02tViab+dR54t
ThvC4yh9wrSesafW0X2lP2qQObr+3RYLUOdRZivSbNS4ZBqmsg4GDwY+/CHGlUng1SXeoJjkVR7x
17qwSzioi8fsrDJa9LGeQIi1C6sf/Sa9oz/HfQa1W9c+qPflQfGg0tY9dru1XsPax5y/gPjQmlY2
XcL7D+m+vrNtPz/RjRUok5sutIL86hdL/fEY+/9U6DubZ3N2fludZGWOgw2CCnAXwLflBFnT+Fmf
HiIe9K+fEFNyV8NOV4/vy9eGY42Oxsm32qaM2yK1wU8MUaIVPoGtGhavCKSXei9OXeqh8LdW8lte
t39Dzu5bOultFZsRNGkGvcCuUDxnZPe56uydUtyPCR3cSrIeshqOXXgO4hRpIGVtth9tOrqaWULv
s1+DhS14gMImAkqE8BfBA/gbc4zqaMiURSSHxmOxh3rMcxzU1oF/jEj1ylF8laOvspW9tXTRsCFe
oABxbYMfOk3UWfZlqsRrg9ciZCp76kDI8+VovWg33ZHnX3hiX/2hvk/glssojlYS1RbYS2bWQMbv
jo7ShmsHI4a8B5pPJL6LjRd7t2qqvTil54FnSTiPmmzQVGQOtuGBthn3xv8h7cyWHMW1NfxERDAK
ccvg2Wk7p6rMG6JGEKMQAgRPf37Xib3LRXknEd2XHdWRsoS0tLSG79+zPCyPbpCch4PzgrZzNBZ/
bK7uvSdvx5xZ437EGepj0v+iLFmbfjOs0s1y9OuuY3A7zsz22l5csbbAorbREBVv7ELxiiy347Z/
AfN3YZ8sruTMBrduKSraYrTpBDhdQF+hBRa6UX1wfjqBQDRiySzcO6K/p2fPwyLu2CNWLm08iXgR
WhN9FrVcZ2ayYAruhl9ux5m972qoIqn6OjHHB0YQMOHv40UcQJgMy3X2iWi4QusjQfkp9dNNv66f
ql2y4uHHe2ZpsjN7JNrR4/qAH+ElDyPYZ40O+k1aRR+Pcs8luZ3q1RDfHHZszNRM6IglBdk37mq/
si612DN3ATR236j857jb+uweaWVOEmeAF14A9NATHhTaj49ncq9dBNqfv4e4LujNVCAEDsGbKUGs
m/WQjy2sAA9TY2VknXydXLPys4LIw4RgIron0YerlTZQwdmSbMhdZ/n2d8wMTNdB7w1kc+we+s1q
G78hnxi6zCr9KItXF5XmLFs7WYIMrx70TuYPqFf9eCk+Njeg0/+5Em1pZjpqjYYz7KprvtRAqA4j
Kqi1Y6FBIB1tb0wsNQ7c9chupz2zPYkBYUDvGjNro3gNgGibh8P7lQk2rDrTNw/ZhcYBeKhLIf+7
XtntwDMzdJ1o3utxD/wNXRsQBNvzU3FKT+ySr8tt+6ypsAWpd7/k6C7N+BcL7mbDtdJtDZbiJulX
dDcdjGc8w87sKHfe2j7UT+LHsMhAW7C5f+ndO1CR0UYbN4laWavim7PJL+zIAuKPobxMJKiCJaO7
OM2ZIQI+n9S0/nWpJI92IM/lLj1dczhD2D73jxk0O5b0ERes0q8jdrOyeA95sbzel0YGvCNKKUTY
Y5v7Fuv3TV0u2Pt7j8CbDfRrzW9GK0croVWLAwv98EDBn1fqqxxwdUJeMpNvH5/NBUP4a7VvBoMJ
tCtoW0/nQX9X1SsKlhcO/+L3mtkfZG3stOH4XuY72sX4FijWIN5aD/SJegjwCp8HbBEEdfeNcruI
c5sz8cHS9F/HP9l4AxJiaBTPwvhZ7UzmQ64+0JwgBVUblgH6Lwu+yMJl+StddrOqkBxj0DHCJyzQ
i54+TMN7Mv78+MMt7ZKZmakTrnVl4eLksXcvBYa0oIFGq5COFsrLnv/VYPMICKAU0DkzWx2wyvjJ
UsI36zUhDlC05aUalth2C6s3Z5aldQVJBejunTXvKwqkQgZYvgSp/eM5LW3MXw0/Nx8pwUNnKq+G
JD3Y8Bf1COU3T2Jj+12YPiYB8DCLHuPStvzl6t2MibKAWpNXwo4IFfB21AmFFoCXmz71/vUJe83g
TekmRg3NqluY8PXG+99PHFRY/HkNaxwwgYphvo774nibFDhnVHWFg/0D/RyiXUz2L5iW+cPNlgTN
QurXfVQ/oOJ91W80YDrWKEjY2/skBAFqKbOztHNmtiavlQfJH5y7Ef300uG+90N3l9KhS4PMTEue
2kYJ4YnhbCFllFhIuE8JeM7WkuG8XmQffa+ZB+NOdoPSSqc/g7r4bEJYZ6V5clyPnP2sQAMJwT9/
doUFdU3rLW+LLChquik6/u9c5bmcc+v2U6obcMkTMTzQpNuqctwsHMUFYzZvkkWhSuMITnHioVOx
VWH/jHew7tdrJ4LwRRuZK7riuzTqPlkLlm3hY87bMT1rjMdhRGDSTYotmeiJQ0CicJeIIEuvAWvu
tUDQhlUEB79fjRHc0WRHER4cV1bU0EUf9O7JA6YDGC9KDHceoEu4zAhEgHE3iDdHP3r5Qknm0t+f
TcZAXXsjrglHifcole/TtGSr7hvnmynMHoLc0TvPzDCEvnNWA2jo8H1WHM/OsD4ogKAn289P3pu+
VCp5dz/cjHud+o2BzkTWtsydsB+4GXWo+3SH76Vjrv/JhjfAegKUD5VQ80NFrnX0Pdr4z6Lq/SY/
SpnuSwkR81EemZCnq6JT4uXvaMSImloLFZu+ya6NtM6CbhNDD9HYXQYxLf2uu2Gw379rfhC9JoHq
Sgww+phC0kQhQ9XITW5mL3JwH4lXB1CF+Dnkah0P30iShAvLctfRvhl+FumIO0GqPIsnfHW6E1sz
ylY+7kfmk6c+MkN90/nqTP+Jv30z6Gw3O4NhVm4BRuI0FDtW2nuHgLpUNfI74+aFptOCtbu/xf77
7ecNOUymSaNGhI14EuZuv9HzbOfa6ePHa7k0ymwjEwsCMEjo4xlavonmbZIJRJmNBZfiviH4PZXr
j7g5LUmt92XJ2QS/EMDF3lr1fGEa/8MQ/B5idqVLHeI3IsUtCFW7bfOgH60Ngl0ZSp66UA8zHoiX
Yr3UInr/EX+zJ2Z3vBxpoxJHTOcmt9eIie+hw7tPTfkz01y/JcWBU3lWFBhLlPRZIvlcxeSRJv0r
dGDDakLih/wTNIZFb37TzB+AzAOhYgAjDhF/lF+xi8UjUK+CdgtdpWwRjLx0FmcPDEZHtPnl2XSu
YOSNGIFbyPnY0JFwl4z9wkj2LI91faq1sdJ7QM7JI+omNkTpL9JKL7Hlffr4VCxs2Hn1r6VDcq1P
sYYCWZtszMNO/5cjzKyJi1VK7QLnruPllige0fb5381hdjV6jE7CVhbiPE32nBb2wZjIgolaWqbr
v9+ca41AV6nPYKKsEcUq/HuNF9jHk7hbVnezm+dldZVppChRMKdzl/FXuwWAs5Lojsv5uNIgIzMy
Dk2+5ms3AYXV9aiQaOpwnOR+nFioDAKZpfFEubtxEmOFbMaqHJotipj7hYrhpZWYmR/iAJpbK4Ub
CdHEAIU9ZWA4xVKP5i+P7C9f//fZtmf2BgJ3FhmBvjnH2pgFuhuvQNG61BqKh9x2U+rxpiqTb0WJ
OHHhPsHjz8K+05HksNh6HOk3t2i3EHY/lEmxMeKrUrHRgrgbH4TtBZ4DPgtunR+uzj9XjD3oElXh
OZN22OuDF5Ci575mmWkw8hoVIg6FspZMoS/W/MhSAdkp9tRBbq8zoKlm0VMJoMxYAIFkQRRSyzf5
yPt9qRmvHToo/UYr190ALVmhMgjoqlILbPAD/KQttp0+rOjgQlOS1egKQRo5UnHqwIJKGnSq2AED
4bdm+aWn9SfZqChDZY5fJD0ErBRbQxkX6ojDw+QVEvIzeCTr9gHpynN1zQLTDrTRBKhEqW3dxjw0
47CJPb6D+3KitblScfvaDfSJ9fp7n+dn5ozQC1QrnuknnkAA2JJ9EuqgiIWjFb8Jof1sqPw89ByY
O2+jyfqQWfa709hH9D2Z6ILizW7shlWPZqo+4wOQgyP0Kp21WUP2aaIPusH3udXsihayZjba5AZX
R9TLTMMyaaB4nm+SqojEVO1aAFQrwztlsn7UaQHGQpqfnaZ5EQJcM65M34PAFTONqJfmtsysIM5R
Ml+OnyF8dJXsvEhXy/wirSHx2E+fzQxNPpmFsMI4vNvCWnHTgYZjt0P/zt6opy3p5Ib1zlPem1t0
j+6ZTU/Sooe2daMelC5npFHX2QEEuTNfSx3pu8qlvsOdCLTJLXWyhYt+wV+xZ7cb6QwonbZwJdiE
vt/8Fe/BlQ3hno/NztIos0sN4pMkG3twhpMeIFcINPgqLX52TVYveEYLA82LPqVO7TJ2cKe56G/g
Mt8CmHU0+ZIDtnB1zjsk+4aZwAzjPtNiYPBUC6rU6NtIGA/tgiG8H+r/baLmBaCkzKnGWuDKB1Re
NCg8X8dbCD2t6Gd7pSOIm5yW2quuH+MDozjvniBOXxIbWVbAnwbf7t7EBHEq95nKPGi8XWrv6m4J
Wnf/WkLa1gPw1CV03pZfjBWAIAJhVejMbjwzSs2gOcZn+61EbXsbon3ugj54gMRHaL0+Q819Kb/x
C1r716xvfsHsxnHcVFWGAwZB6ZmvooOqINBloNFzaILhJQmlKHaVN4O4M5dFoATvooa0j5VOI5fZ
h2YqrR3JHOepkfUU5MR7MKrkAb3O56YCuBB1SvFzTwYO0Tu6yRvD9mMJTU+bamFHvF1lKblinYNb
ldi2P3m4DEgD+ciWKyg0utAhYEWxy2hsQKxwePVAYwqQYYRAqhif5NQ8uGO9h+rQxcoTzYfQ6LHt
eRV0PdpdbW0so6FKAK4DV5+4JAutkq4rSDrbGv9aTR4aVlIGZa2S7Pt8P1AHqFmnMS9AyybhKGQW
jrywo7RgPDQdzL3q8zjATSKipjAvLaR9u7rOjqXiD+AoT747ZksMr7uHztFRCQS97WuO90/vyGsn
YY6eQnilv0p1Ju4zI2MSxsg5biBosASfvDvcleVGqIHL7NcL6cYZ673aTaCzDL8fyD0oykYu6HFN
uberhSq9u77OzUCznYftZMKE5P3ZkW7hS1d+napiwYxcHZmPdvfM0ZEVmuPya/dM5pSP1JB7Uwzv
jcd2LgRhewOuwT8w+DenaX6tQMy0shgiiwJxNgAkfUG60LMXnP77r9Srao2L4jAARGY+uZGUdGoT
hKscf4jcVZcEabu+inV0Ybt1XoenuoLmdriUbL67NW6GnfvpYhiSXMGJJu4Ytrj7q64EvO6CkqV/
cnGaHiX/D0aZizpUY0Frx+uAfYduppJwkUrn2ZD2wva4uwVvhpm9nrza6bgZI/VjT2jN8J4BMVqY
yP1ILJgj4Gyjk9Ujs9MrWS21xoVHXxW1X1rF2k7I1k29Vyhbhwb6r7u0emz69BPSoj7Rp+jjDXl3
hhZIpeiAtNAjOjsATlbJAurhcAw68kl46uRUYvXxEHd9j5shZnvekFoycR0CHBoh32RbvKrR+AlF
44VNf3fz3QwzW0h9HHuSdzCDBsWLvQ2IFHtixRE3+D95jv4eaR4gyKrYaagNRyBn0EtXD5be/xN3
DV0GOvEcCNPMMTT1MBqspG1/bg0oDAr4vl4a6PTt4w9z99vfjDIzsFqXDo6Xw8CiuhMq7Z8mz/mX
85jtrjzpxqY2av2cg7vPQZxpLRT9LOmR3PcFbyYy22FFrKTQU4D37QvTN+gP26Oce42eIzBAD0B0
ogp/sZf27q6+GXO23cwx4WBkwAJRswQE/0lmAl7uUnD27qb+PcqcNsGIVKWaMhRyd1/juAqGCYLk
Y+q3kEj9V5thzkuQo1PRbgBbn0Ky1jC+xmyJBHt3Ljf3+WwzoCeI21NZ6ue6RgQ9V2Fj/si4HTC1
VFB6d2PfjDTbD+DBMVqPeIbQNnaCmulXTeB/9HajNjwuAlvwd5czGTy9qLh+VuVhkg8a3bNuIbF1
d4/hCeyCDoCS47n3r0gKMeZixBBK33Ory/2eOaferf8BeAgaZf8dZ2YIUplyxVLUBtI8PlLmrKrW
WbhnlqYy+/gxLaqKmhhCIyCFGuhb7Q8KG/rjTbw0yuzDS4/Zg1ZjlNHhgTIeqikJ4QX/u0FmJ18b
aZI3Ge3OHTLQbtJcesRYA0Mut73eS3+hsB0i8NCOw2Vwne6Nqw3pCoeDFaqfi63c5pc0/Oashy0K
lFZ04fNcF2buB9+ONNsBRCLAo67CXDSv30hfwm/s6Kmn+cVqjL0c5ZvIq68fr+Pdx+3toLM9QZOx
1JU2YtB3qEVH7h65lLX+JvZ22IYR9ZOg2BUbESQr5FWXovz3bAT8LTxh0ERqoK3vz7VFit9ocbj0
szEAu8r7SLRLejB35G7plc/+3zFm7iP6eknq1dgpLdWDDFm8BHgyTf+qCR7K6XnMGhgnqIV4/+Bi
h0IrPAcL+AHQlP6cmzXqfIq1FJYWagRTQyB4sOAY37PltyPM9ktOjUmjmoY4tJ5Hpo2CUqNgqFyG
8AFI3AuPpus++GtzgjAMvgDW0p1Ho9EdACk6gsEs+SkuJpTofrOGkzP0fmo0C2PdnZhNEGoxyLXJ
w/pz6WyzbSZsF2Rf6zecy1AauT+ZZVTzpVnds1Xw7gCwQcUzsedcFgTONeYoCA8SUqL8+Rstet+e
vn98xu4u3c0gs+/UtbyWwpZX4SPdn5LXQveCfKyiBD5EnS1N6e/HzJXr6IFUCsfVcyG29OfqFTIu
vFoIdJNqA9vkRQ6aV6WQFUGgBSEz+lVvY/tQIPi4s2v2RQJRUFVL5SB/fcLZj5iZFd1ttcIa8SMK
r7zUTbdGh3Xo1vGl9uTTx8v79wmfjTW7cEo+0SEtW8i+m880aXyGrsic/UyTfmuKE6HPSOrBaVui
fvy1dzAsLKcHrV0IrAFB8ec6K810E6YwrKgVAi8jHo31T0rYwq3wl40khq07lgmICygb6Hr6cxja
0Z7pOaqEXGV+J0VSB3TotfDjNVwaZLZn5FCijgy8mDO6EHzXeQc6YMEruLMhMA3UfkPJAfb4L1Nf
OWBF99f0oRTcb3o0o2m4W302udvO7PjCcPcn9Hu4mdWXVqkI6xHjAZoMxENPRxFZSvIFLwSa3lj9
v8zizdmebYIRyCtHa2FAkKDpQL0sXrXEWQtofzPPibCMPwVz0dBA7cFnRr33PEg9JK3cJLk4pQnf
MdKtyaQfk2kAEJyPKDbT0gg7D1DQGtww7eRI46mm+tbLx3VhXxslHHMzTWI3KomGmDR5yRy1QQQy
FE7zkFdaMPTFzumcBw7pJMjtlI8lIquupggqglEwNQx+M5S7MU8iyDigPS9PnlxUfR96RpCTcE9s
yPRtTZqINcajM9B3p9I3Jh1DBOouJMt0qEtP3yEL+0lVJuLFADTRcUVTdwjSNH/MRzf3nd5dKdbt
yZXE58jkmIz06zjyCx20HmkJoUe5BrrtUHpyJZ16U5nes66pr01sdH6hAbIIzt5R1eVPrWn6dUFK
HWpWqPvD/4OL76XjaHIFk5BKPcwVeie4tXVKqHtOUK9Pp0+6gUotqukuRtfQD1Cgt4Ob8ts0jrFP
PNIEac2qldfJ0Y9xuYWOln2LO12tEMZ669P8AJEz7lelQvoznaKR2ZHS8JHKyvzs5eklreWpmepj
KxBKVzIUaUrWPQSI/DIFYrtPBCpb9Wk3NXzLB3lCdPhY9caXnhVb1xiO8A/QnNUwPVSl8V46VpAW
igdjpe0haxOlhrB9pN+kPwjxMFWg2ExNUUZmVRWBo6BIkcZOBAJyGOcMWbhae8mqKz6y4k+2Bjx/
YlMOGSQelbX7SZP0k65BzQQh+2f4/HRjmMY2Y4DvCRMgaqlfYg+OZoVW7GrKwQhFDlCqz8odntIs
XWvt8KN2+HvuqWekNXVwf9WeVuqtkfSnPWQHECVlmMZlFOvlD6+EBo0OxTq/NOstBIQh99ggkWuB
q641me8h4ObXdo8+K0OdLcWedSs7ujpEmogokevzXL90m0vRMMfv6uHZmPIsyAb3oRiqjW4Nb6Vb
f8mU0/uT6z4OnjZGCRm+JcJAa6QcNJ9M5Yshu0NaaE+joqdK0da3oADst32HGLYVFb124LG2HzmY
TEaPvEamA1HtueyJ5kxcx1+VTXocsGCWxkDjpNp712q7sZBfPZesgJiqAtlCTk4SMgZFg2ofhFVK
alaBqKrPZunQsDHqMTJNawhE4zK/7jmAzpY3QWsDKhGDjRgZl/oJUZ+vWd/BmeL4iWZtHtFU6wWj
x0RYSzmshIv4sRFDqru3jCfPzhOkg3XdL3r3TKi2laJF2SWUD33F+5WeDBcmuwDiFbushgh8Zp9i
Zn1D9BNQhJa9KV2uazK8MC17waFAGLxSyu9dSN91kxwCNqAdM8PnUJMOXEORvSSOeq6oOKgBZUWl
3BuiGg9ln4+BaCUatwbxqMWMBcaofy48eS4MmkKAKzmnRJqhaPvXnlRWwCc4IXEsYIqqOCjjbgPQ
x3PM8iNaaPZE2AEEDR9U2U7QZs52kL9c53EKXtlkf+G9DVFPtnbb/GVg09OUFiszKdugBmEUyM+x
9ZuWPlYmi1HXpmBNiAq8qlzXyKCr2OoDU4B7FgvoAWrdO9QEgQ7RVY5qu9oIe695NjPxMCp26QcK
G6mTeJvX/JAK8H/quv1uGg3zWX8VhSHauh+twoeiJtA3OhJpSf2iq9rw495GBsqTEoQVzd02STP6
bVoVO71PYj/LoPXutMjgQc77a9MM4WgUegR8RBc2tX5J8umznWlBYRufM5eYG0/ZSCiiliNoRvuH
nkJrgXhtE+glO+R6wyOlG3KV5B0eaHVv+wWi3CvXkycI8Bwszg2/yBR0ETPyqY6Vgn6vl0SuTDaC
lYh1E7I2zc7cTijiODeq2TJdvWY5Emu6k2y90cKHGjrUMnSNCgo27UyzPKeDXSCl0D6Qyn7EBPtg
6NDqr8ofeHiEGgOstAMhY+WZ+Q9UC+Xr/MpRFvGl4WKf9FXpp6Qbt24yPHjoGQXDBc0qKpucL2BN
pjvwoyGJNOBwI98WSkj34rVhy6ge3B8O9EJ8tJ00kHbkb23uyEApRP1SQLrA6zNqCACi2x+N79Bz
pMNXrpkPpXC/8tSF3HTdWUhSlMMqN721I9GtLtspqAT/CT4+5GKL+jukfj4ZbfbiDFcKr9k+sdg6
laxZdXbeB+7QvmYy/gEO4eSPGU4haoC6wGvGN7PXwNWPx40UpuGPeirXuZAvRg5z4GQauB1NvZ0A
3fUdU4GFogsAGNVbZqt9wg3Lr53pVbpOGhauFa+kRr/ngrz3dbMmRVXva+CpPsNee6vcJWpl2+27
03qPKUUl7HjdxAQCQjvHoW0grdwOVEvx1C3yogyKfoAsGdorfa7so1fhDGh9YfpmA3NNpXpKbL4v
HHvERibvY6vDSBruO5JI0M1L8qd64rGvFwx0AeRHcNrG7cTkc+HoqLCSO5qqzwZpD6ZXXGJbHRlB
+ctw3RSGlfl5x2E66+GFOM0hGYsvQqvUkdJeC5ypekNN97ETzXdbV3ogq368ZqbzKHadPS/0tUgh
kCDzat2m8ZMJYx5ZzgAPKAZPAyW5Olj17Cmpu3VSi6fUpENoV0QPDCoeKqM5pGZ9rLr6bE4JBFHH
KrAQ61hXMXS2EjsusQwpWuy5+2pSG4AOLzMC204KdBjH59qkz13OvVVjAOVgeS8pMxv0xEzeysxd
4FeYtWoV+4aiyA1Qy2uUWf1MTGOH0p2Va6M6qcv6p761Njngr345VrtcxihWR2+2NlabsjTCJCtO
Q5lvqqQ8jW68E6Ncp3qBzpFCH/w0kV+ANQgnksOR1I6WpIXfePET/NM99Ha+FKw/pF21HeB3jGbt
+b2TwoQO77qI9+UAqSpnbILEso6NiSuxIuqLNIAlpE6kD+MmRwCkc9iDkWYh0vGhOTphkbCVxy08
aZxjVqO4CZAJWB+xMkSmB4NKt5CZAHTJboAuJY04kgE3ee86K4PEOxqbn5uCHoTWPJDYfcD9vC8b
8XkAAALE6A1PpjIUZrMu3Po4tOTcCtn6yjLemDbtDc3TfJHBcHa9BdGBTp5Gp7cfEJI7l7YAkp/g
I6UdRZl/9Wybxkn05FkzrBXkFF6F6Fduhj4+R04HqWSMp3V6ybMM6y+3rox33GoijXkbY5xgL8Dq
0Wx0dznJzz5BmzU8LRV5VbrnHGJYKdR5oJHwYJndS+ai0MFqL4Nr7p3e3BE0vgWa6L6hqm0lDAAf
k4LAKLVypU3ZEazSwRd5OcEFzo48ix+rboJfw/mBJ9onK8dTRJvKp5qrVWmUIyxdDUyjO25RSANp
Cegg2maH+GyRfyZuc+g5h6oe4dtOchMqcekpa/UVhK5RyJFVJ4vF+5apN9fwHuTYAumpoVYip/JT
2Y1f2qJ+yafkIov2U1PXypcVNdZx3x25Z7wik7p3WtWgObDcuHW36VmznjRPBMUkjokef++18YkZ
4knL1IuFCjZYkRNPnb1piUOZ4eWC8EKkzPzoyRQ6v9B9Y9yCMpRT7WtdfYeL8d1Q5BkymSvEGB55
m6/6rH5LhQQ3uCYBNdsiwH99altnVzLyhYzWybLKyHLzvcnr59b03lxSXUgV52Fts6i25arX2jKS
YvrpFfZP9FY/2yn6uoA5i1g5PPAyXrWp3AyFEsEADVDZpQ1ef+PDABr0tQAudeUWrxDzqgraRUY3
HTRPX4HtGV1vOJbmW7Mw11IyK5i0fE/Ayp0KpwiNsX3WkwoW3HFDt0IXmWbCMSxz72Q28jBS+0ea
jLtSpPu0gaE33GozmdUP00PrGSRYvqW5NviF4Z6KKRlwSYFlF1P6JbVRUiQk3LlMFHtO2boZnM+d
05o+6ju2loMvWkyODd9Pj2xHPFLSoEeVJ6mPmtklqsNdNvxtUGwWT5nyQjOrzkHZndsb/sCMCoz1
3gus5Kq84FnQ1GZtuTWnxovqZNzTwTiLvC9QGKhH1tQ8aVW3nmr7W1/UsJi9Oip0jTBCGmgyc1QT
gT9bCpb4Dmrv1nqF+OjH0Yy/Yg1ICHmOhcsOsUOgdmfJAZTLUB73ojtnJA1QMLvWvZcJTzK9HRbC
DNe/9Pfz/78jzUv6eGN3k8pzE/X35aO1IdthNR6KXbsQZ/g7pnedEUGWi+jQg4cI0p9BIKONB6vO
kefiFnliHl4GuH0yVkWZtJ4HZl5i9APJDjK+LHuBGMcSg+OvWNev8V3Iqv/Si5n3qFZ9pzwkXHSU
6FRBEbsHuwZWahT/JKKNOoj/DHON6tzkWnRRWkmaYDm5l0GB6/la6durqI6ThaDa/1jQ3yPNFtSG
Y0RbtzbOyk18Q6qwrPSzF6fM5ygZTvR0KwoSDk6xKcGy6vJuqbyb3o0c3cx1FnKbelK3YtKMs5FM
qBir0HCr5aDjtXwzZpq+uurT+aws9gpVzEFpO4913GdbvWc0tDR+JJOIEmcifiVG1PxZ7nHqDN3P
9eRTno7YIVxYkQsdHx9aY0+iFFjRxk5O42jxsOb4410xPSlV9oGXiUtG6IMiZh2QpJ8iu+7ecDhf
EbMLS91bT1m80WsNYij4W6OTQp06MbW9bqCCSne1Kqhzo/aFaqvQZspYIeTCQlpBETy3+MkiFa55
zXajDhdpmFbjY0noBfrXn+shfSlQPAcng5wA4QybvlkPVbmH/N++N9mrUNOOkPxLzgAsTIvkiO64
KOd4oOtJ0vkohY8MMcK+oyrfHwycPbd98BScTsvJd1ZcFgEth5CT8UkrYvCX6a4HVM4WDhZBRDwH
p9jFpd44X7Q0fadGecAD5aFKpxVgIeDPGVt4pCi9r8X6Gi6Qqb1y1XBwdVhfb4IXnicO+orRjGgx
Egzc23JcPHh82GFtdivbS7/GCJWFVLcCOHwHgCp2iYdbjbew9874VmleZBXWp7pzv1DkAFHHV74y
22IBzPw5cxEd0KZDLmlk1fySV/auHZNN12bPmoMuY1MzDpSh7SfDZ7PVuXDGnamSNih18cJL6xvv
ofqmDao4GGXOQzIYSEOQJitfzDQeH9Czf6Xc5p/RAYArbkB3YWnF2PMD2VfYddwzv5dWqsKqN9Hb
HEOuFoXhL7W0nbUqpjxwzD6LrBT/aMdirQljQyz3UU7w1adpO0I1RQn2VXfib27lDHCLR7XPPZah
PH0SYQISPRQEsTBOl9Z+35mfur5bD27xOcMGWhcmxJg+vh7+ig3jSgC5GeBmglQW0rp/WhlXXes3
LWTm+FQhsJWtOXJnHw9x5wbCEC6ON5bPtecZrFEZeJLFBCkfIYJ2yFcxawPLyqNOff94pL+zH79m
83uomc3sVZo3Qwxah9lZPkWwoLz2uSMaZNMjRTvuxEMUZSH8yxaW8e4cgXfRcTFd4duz0HdbItrW
NV53VnoTGLodaLEXTUwEJTTEPp6kdXU5ZvcsYPZ4mVj4cOAnzW50qLN1JqpwcP9oK+yiCg9tlAXX
nPVB6zRekKBv0hhiJHST72SanA34juXGcdjatMcI7/luxRLnxJo+j/qq4yHiid88s0mDLlOvVXVh
qej37siddZGnr0qiVmlSB5WCt4nQK45i4+rRMNpW0FX/R9p3NceOI83+IkbQgO6VZHu1RHnzwjhG
ovcAQfLXf0nN3jndEKN5j2YfJtbEqhpgoVCoysqMmcdMYBFNtd6xom69OhlujGaI1poVol7HkAFf
Xv+XrZ46XGjoaYYlEyKLAME2tQIpN1Hwjm2/Q7loKrvHGWqHdIyW0r8vV73QTRNOR0dlhsFGdO7G
qj9UI/WCIMWpZqvLS5oxQ2RDVggUCsBaLy4pIbWFFyBQnQGqwCVFXS0qnDZYorr64jhT9wzyRmg5
Ad35RW+Rh5JkQogITAXqvh/jvZSWHgilwc9AXMIUT+kXYDxLBoVrPQObxgDlq84vUqjKFrmb2G8t
uuQD6roQKsIgqLzgHNM5OzsbBib6EbAgjoJLEjHtPJwRYrcVoENof7IfdXwPBmbcCW/y+BtH/7+Z
MoWpzM4yKZUmLZZYZm5vtvfamDpDCHZNqACM47AAPp9x+wkCALVMaGsBHCtEGIiW428mEag77HKX
AfZPkWQkWpe9BXKbPl92yE+Fyi/7iBP22c/VTBFTrxk0MOsKjE6Y7fJgyNh3D/Ghvu23wDQWa301
SYJoLjlQdsO2SxzQXy6l6SueWBf8JhkwSDPEsE76H8XwNiQLN9LMeTv7+8Je1owlCCCYmVbwpusI
H4FjTh2jwz8u7+PsQohmAioCHgPcgufuWElZPtBOw/hRPuL9PZgeCs2LRD1fUFnTdp1YEW49Wwmp
NaZT+DgOq2rdb4NtvUucielraeRoaUFCQNS4LmtNh7Eto0VhhJFyXcZBtv77XUOJBmyyNsGmiWAC
EpdQMLMBAZdLiE5GprJKW4ksGJk7T5C2NbSJAsSGUOv5p5HULFfVEIjmCALhll6H0BWTGw9t4juZ
yZZ3eUlzHndqTT23lo5NYxtRjtERpfTGAGOPRN2YKLh+wwzobCHyBcUb3CTnZsaAj02dAmdqWqlj
58esTBw2LCU7c05gIjLoOrTlCLbw3AqDtB0dsxRwc9R+buVyTD2N94tmZvcMSle4qqBD/EVJ2QJn
j5kBRO9rxq+sjxw5BYQy/fn3O2aBQX8SZVO+0sADAqoxvQEibizQgC5sp1dU11qSIJ1bCrSu0KP6
5AYWcZNjTmK855ECR/bg6PYDxXeJ1W9EG0gOqzbwWyrSbPHcaBUKSQ24gH2T8NrtyxptvSVZg5lj
AxsGOPPRd4aUnBA6W4lno9UAIqk3r7Kc7eoAJdjHUjUXqjwzO3ZmZ0otTqofZjr0oR3KDBUB+7oJ
A+bojG+4rCycmK8cvDj9MgI0tg1NTiQI54byOO2Voen/GdscvcLLbuhW3xjrZFVt2HdW9ceYWCID
3qthqs2ZX9S3KBmj2osUdsGjpy8gXN02sjzVgk6cqqOLfb4gdTSjIDNR8CNSfJOo/F4dOcpGIwc7
1Wh6ViXJSxjFuY+F9rmKXcQQPVLzc5OlXEh9bGrURy/+ZgwDf+wjf1gU6pw1QxTo/CHmAKAohOww
lTVWWDUDufm2M9EVIIlTD++XA8JMcAOOFC4BuCDycZGVzeC8Aio8goPXr0pAnL7L/v4usAGCxSPG
MJGEix+oz1MA5FqT+mX3a6AeV1OXSr8ur2JuqzRF1hRleiJBgvz8i7RWY/VNQamPdozDwl0H+Dm4
A9zLVub2CqEGNwHUF010u86tFImth7mCvVJjpcdNPXqWEn5ctjHnzhg2NuQJAWt9kYgOOo7XaGC3
PtUNdO5jTPuiAqXnK7n4PQy/Lxub2zaETxvwwkkSVqyGyGNqV4SZrW9qkltEbzVgRzHIq79j5TOJ
1xFBxW2LCpJTYyStb0CcSgJ8RHoZAvXvU0/b/uel8GlkCuQnAbRAUcCiVGl9hikNWrMrIDgW0ui5
z39qQrgLtFxrgWDBOqDKvlbj+GCN+kJpePbrI0cjkAjHq05MNfrSBr4KwFK/lfMbOQelA+cvBIkb
wD5ogA7oQC3s26wLnFicFn2yb11HDTUrZPhb91LKL21zZPZfMyTizrEBYEVWo0Db3hY2zjZ7qmt9
0/q9HrkF2MokG/jCJbLHuasa6jZIoCdoriW+hcGoB7heVrZ+wuLYI3afuIbRPCncMtdQvlla1Fdv
UGXg5KZ/GBgNEkUWE4zRSUmSwNxY7gFfQ38WHHt/HXGmv09QNMXjAPqnws4NRSpLYRI0fj+8M0xF
A6q7MOL01eNgAaFMtiGTCzEH4S4bKnssh85qoFmbeSTE+R9+aOxaQ50Mx+nxbyMBjJEp81TwhSzR
EVI+DDbmhht/RBuQS/0GiAXkufHDZTOzn+bEjJBMVZVijIjhjZ/0ABi3igORyL+OBecrEbKOQW3p
UJhqA6Hmcc1Gy63D4fbvV6EqJoGy5Od4svBlotjQwMKqwIRa/aqG0u0VKE98w4ZKkMMQ1L2R456f
fjAOpnGnQiMsUYlbMdXTjSUWga8BRpUxBAPYKk7mZOTcBBkwq5WEtPFjlMDh426ovKv1IlPhVH46
TwNVXPwoRSuoPaCJOP2MkzhmQgiGZdJIIXp3KDPzdWiM7dheD+O9ga5FQ+QtlbWtvUgbPLe8KR2A
U0My60u/uRxiKx8Ioz4Lb2pgulv0ozDJt7v8nWatILOxZeTuX0uZNOb42wCD+kllrIpgZSe/Nale
CDbzRjQodgNbZ6KJfr6FeYZc2hwK6lt1uO772Bkr263ax+8s5Y8V4cIxW1AUNFFG/Raw2zYo9wOm
YoBtuGxlLqxNzxtEAVwGoKk5X0tVl7U0hCkFY9k1GLczMI6YzVXRPg1R7V02NbttJ6bUc1MhTXOp
yUKKcYNDZJhXKgeob4kEfsmI8G3AcjZkoFilvi7dBARwL7LP7CVyjK83qIorBreBhqFaYolSsgCx
5wnNghZDiPbvNohWmXSton+UFdZSTWUKweJxBUQDMn6orOBfwvchcZ1wJdBaPwXDAgaQN1oM6KGO
oYbYonvW0CMg+Qs+MbM8DHvJiBCoSnx9+mZIrPVoxI2tNDtavvCychhEMtuFG3XODAHZLjZSRUQS
Yyo3mEYTkjY+7aMVDRJHz19yvbni2ctlxxMMGfKUGKCPYqCOg8tbHGCLQcDTYNJ69HOACPQB5Fyo
6SjKFaVvlw0J9+kXQ9MPOYmtAVd4XlkJ2GmHiUuIPtQjX0B/CP79xYRwS+Cqy3hrI3wPqf08duaR
Sv2jxNOl4vHSngmpgZqxmkDjhfo8AQRMf6b8qgXxuKEvEQeLnAj/WxGwVKi44lCJqZshRUXPSnn0
g3dIibvqDxk3+Fa+T370K9XRiFMdl7iixDbGp01oqRtonKBsoGrTLp98qKRGY1aOZOrHT0XjjaCW
huTGzbilW3mngS7PoQBebUAq72aYIViUHJnbXB15KmpxmFmzxM43MRtDDmJQqfRas1JK7WBjNIYG
5e1IpI/LLjklJifx45+VnpgSbhE5BqilV6sR4Cu6Y5t0o23+vySrZpeEs4V3izFT+wWgvAO8ZgQB
MuglN5gyd1S+izwCAJSrqk6E/qVnyA64sv4uM/tcIAYLoXBGUHFQRAahWK7thCnmACY3Y10DHtiM
f8ll+T8TloreEOrngJade0ueDGU1gjrUl8OXCVxO1Wh7+SvNnWobbz4VeAsFBQ3BH8PQBuanZ4Mf
M4AcQXOeE3DGKqvLVr6GJws7pENp/pOqxRJihx2PURRmEwGvEsgYbzNiB6p0C0Zmzhas4CBjVB0z
nyDrOd8t1a7TITIIlFHcBgYwBLFu3/LQTU2InauvAejIvOG+eAPeFAhe8z2+WTreQk6D74VfgG+F
gXkgAYAsOf8FCumaNm7A7mSV0cYi2ZXFOu60JDlo0KGLtOL98r5+ntfzQ3ZuUMhsBgB+MKUCg2Qz
uMGHvQ73sSv/sjfoUHnF49L6Jm/4ag7rQncCVPViy1dOWs0uI6v1sy541fRiRbT2wa7jhafbrBnw
cqGdg0YLukbn22hy1sayBohrnzwqzLgpMFZbJEtixUtWpsByEooHnWkt7bXRlyRwp0FnBkPmpb1U
vRG14P7xiZPFCL6PAXa9q1rEQSPMSq+mQbGKA0x6SsUInkmTIoEvatVJgEvXqfwLFME7wsHX2QI/
Ykh7HfxHztiRasUT7T6JG+UeoCiInbTaqq3TDZ6DhmP0GDxVakBOLvvX0hYJd3HMJGha5PgQmX5l
YE7J6j+SYqGgtmRDiHEJepBlbibUByxyzaxoZQD4n1ft+vJSZkPQn88g0gR1gMc1WYPgoEr3dcW9
MTdXly3MHv6pO4icWbfRHjz3J4KGRpDaHIcfowfuEOAhG3Vt77IWEwSSle3SiC7kZJ+F2S8H8sSm
cMkiv437tMUHGvYdEJ47dpth4G1dbYGdvLYwouXk99xZ6rl/vdoRdWyClgRqoLIsdqqbom0VwAMR
aFFT69vg3gisELhE67Fq+ncOBWSlKx67rlu4cWcyNtQnbWDN8ESQVVTczreYAcevt7ycIrwKivN1
egCthmc8ZE5Xuw3kRmxPXdAamHNPFbUXFBA1sDaowvHFdC1GlHRk1mr5ric3pLol6Pxe9hwR7/wZ
I9CpmsojMgB74i3cJiqV06nF0zXmTZ4lmNDTyjtW1cdyLGMX4LJXonDqVHLxYJjxMZKqbOE3fApF
iK5EdBW0oSaKQJhDPN9bGTjFMv8k2i1GCDi8DEW7Bmeo05PMBZDeq/o7TBE4GZrE+rBTUu7WnLsm
MLDVc1BUHimJOzbmgbVsVTa3+I9AVaUbrtdu27JNGf3EFCpGO280DP9xM91KVbO7vI9z3+pkCaIW
BvAzUsNzZGTAd65tTJB01b2a1QtW5iLJqRXhktcZptMHVRp8oJD90q6ZE9fkG153akO4161EGZtW
w8MxzVuMhoVOrVAMeC28g+f3C9i7iUQPtWvhkzOO8SwlL3Cc6qeM3g/gSIjJwm7N2jB0dH4ACPpa
vU40k2Z1g/NTl77UP9nSc8cXctjpFvriuScmhCDYFcAqMhtVgloFWlEp0huE3MzLFGXi145sp0oh
ETxo1LvsbtP2XLI7Lf0kgWC5ngfKoOD9yLWrRvlIKKZa2+cGHAMU+V+qUhDJLLyqlrZTSFqSTqp1
zmGz7w46LmX9qsgXvGL6E5eWJUS80OQVSMPtwQd4E9NTpoNBWM9MY7dlSzWmWVPT2AxqWQbkeIV4
bucSLYKQD34GLYAsIarThNmxzlmOumPxl5x3n1EWdv61JvhJWFSlwgL0UnUrTUEGXwxOTquloaPZ
L3RiRfAKHrUkVxm2L8oHTIYeWV2uJX572fWWjAhu0PJRzqRMan2UzR+soF3FafsjwgTIZTOzoe5k
LYIrZJgMGfNWRkDFHH+AziYhj9+wML2iZUAbpsr5+RnKIA8O0ZJ68BPyIUNbFrf/whpmt+qPBTK1
JU5OacUNq9XGbPBtk4InYGLbh6pk+nJ5HfNW0GOEG5s2qAjPrcQNbUxA3FDpUwwPnCm8Tjw5W4K1
zCZASBE0EBaj4IEewLkZNAkBi47jwdcZZr5BHuDUtwXgQVD7GEqHX/GH9h4amerd36/u1KzwDgjT
LuKajdXJ7ZNBrs3qXVV/XDYxFwpOTQiOIBu9zawerY2UlW4yXpUA25Yj2VXFErZ9aRPFp0APwcGq
1jDk2vXWtkol6pBaWbExDzyeQmmxLJ+HQHM5VLzCQr4FO8TRbEgH5qVyGngyFhx0fuUauMkxqah/
QcY0SSCNcNLBb1i0Dso30wDfXbfX+QL2ffINMa4jcUaGh+SOqF9I0BkK+LwOkLeArcXW3zntnFZW
3CK8CWW6sKi586AD74WJSOSS6COcO2odB+NgQNfCb1AAwRyok9KjBJqFy06zZEU9t1LEehIrOqwU
7UvavpnqQ2N84zY8XYhwRYFn2AjB64WDnaeehCm3soQKYHpH1MfLa5n9PCc7JtxOeoFB/oKUqJGp
RbiKCvMerPHXSNgxpGtYHlRtioX8ZS66g9RHhdwgMVANFmKWmROq6rk6+H3YgxrJ2ptVfX95UaIs
1+ede2pDuKhUytSxT5CSN1761F2FB/OQeP1zeNRQohrwVt1i8HETuJfNzu7lycqEMJnQ2ATVHKxi
QGGb4aloQdk6Q8CUgXZN84VBiNl9NHRAUC1rggUJ+0jrSi8tMAn5yGQwC9q0m3gI/3LI6J+NxKAF
VAXQtMJT8dzVu0IeGKZUEPnpxmwgUt5BPlTFs0teki2bPVQnlgRHzDprDDQJywmK5oVQ6cGyM1CJ
YBL38keajXsndoRtU3MaDCzIkWdiztIFl5LfsWDHcVevqFxvLhub9QhTtwmmB9F5EaFHOlNqvTex
qKTSIMf4ooDawsC/jaH1DN6ry8Zm3/Of+EATzyrDEqNfOAZKBXL/yes7T3rhm347bugTu5G8JVef
e/xAMRQlb0zegUZVcPWg7kG1VsIvQOu21vsKlF9K4VhNvi3H9iHt2heA8r8RE09tCukAOukjpDPS
wc+7H5jmI7buqeaNBGLHy/s4d7AQmDDdDvA4andCTlCSRjYAesLa2sYbwtxt+tfLFuZ83UAvDFij
abBOxKTkxqCUXQ230NqXuLprCWqp3dNlG3N+DngYskKAUPCJBD9Pc00uQi0ZgBfNvaq5SYPGCaEK
w/Vmye+mICBe8QZBCx2j8+C0FcGJTZ6FslVgw+p8VexK2Y1XmJtc5Rh7zF00QrwcvOjby8tTpwT6
klEhXiTS2BWk1nroPYbbTHPM0gliN11Jq86VwLwGwh5Hc/N1dqw2Kbpzh+q49BvEMdvP6Ai8AMYA
VHTLbLF4FbIcGm+of/tgAdpmZq87NdpdTisFT7HVA/iX6qD7Y/Q5ZdkdZh2GhZ0XWTnEHyCWnvI8
gy45hqf9ZMeio/aSSfsqWuVgetRceR9uWzRAZeYMNsi1nKDxtA/Nhu6Ok2Xb9mG6ApdaNXMB72RH
RJnkLNHAOgYAny93j51+RdTnCP30LDtkS8juWf/+s/eaen4zgbcT+HHk734X3ckZJg55u6UZBo3D
JXjIbDyYEGrA+E7cDMIdGJmVmclj3/uxBCn0HHpSOmQFLrvzkg3Bm0vMQlQYv+n9YoCEnQkuyZ+X
DcymRJgV+HcVQjwAxY3JCgXnJX5Krwtfuypv032+CbbkxnLKB/nBeB4Oyu6y1fmP9Mfo9L+fvIL7
MSW06DlqZCB70GIE7Rh8/Mm+W2yDLK5PuJEyrky8O1jfsK92wT48pKt4lbuTdrbxIu1LL8UluCQS
M3sNnmyqcCXZBfh+GTMAFgK5aNrwjRz5HdfWrAZFZdCu4+Lh8obOni8gOaanOCKtIayyUro6ZDVe
4iZ/LtXdEMLhBxRSX9W29y6bmr2kTkwJa8vCjPIS40d+WwGqVBduBRUSShYc/3NQ6kscRxYB9NXn
GLvglxgsh6TrdNv2a2Pf/Nau2tviPrqJN2xd7tSrZt8dG8xULAfv6S14ybDgmyOVrZbJag8pps6L
t+UbBsDdfDfskn20kKrPb+WfNQpfLVD6Gg+DtvdzqXUzmns0pC5U69zLX2zWG0+2UvhiRdyAWJvb
vV8lhWODZqmWX0j33GZvOXsmoH+5bG7+yJ3YExKlXgareCHj001a9SgKVev8TaOOtCKegbsXdKqr
0thAE2HB8MJ2irW1EA+7DjkTQpn+UJtXOYhFluLx/Dn794uJkAozACaaKjUmE7puHTf6Wsu4O6qd
q/SD1y3xA8xG/z8b+UkofRIm8wGjo+Mg1ZiKja4ybOgICtaFjzWbL53Y0M5DcWg2UQ0uT6xIUW+H
VN1XzbhWOuPZTMm6V4NuIo3x7b6KnDhWXy5bn7sHJhU8YDjQw0W/8dx4OZBYmXjt/JLexfqtHL8Z
yV3VLRyzWSsAQUOUBU1TzGCcW0F5jTQKGO58KvcOAxjHLIy1qlOPJLeX1zPngZ8vOiB/Pof9zi0N
PFEKeaSYj+rrY67EryYpbyPGlrgV5u3YOtrdUIzTxSGMFKP4kMPAiTZikLZyYm1oA8qDOFuUxFiy
JCQgeTDSPGJI3DBh7Fl5D6pFyyvkJQr2JTPT/37i6aSRACyTkLASNd+HfUtdS4/AA1XG79/5Qn92
Toju6ArWPZT2Bp+pvUtq9BCaysGTdSEDn13PpLZo2mjWQ1vhfD2jFthlpsJMbPe7KO7uFDW/Aa3w
N56+1r9mMDF1biZXk5jWYAIDovc17sl+pGDFJU4h8btvbBtkCTXNRsVWFotKaZIWeZ2bva9Z0rpX
yEatQYckh5vLZmYCno6KFSYZMZeLgR8hGNWhxauEww3SHKzBAFtFjgHt6ctGZsLBhCTXkLEbmJUS
R7T7lKskNZERUtVwSWhnTjkkHsaOf4aymiwYA+UQvoGQT5yZE25fFgVMApUo9y1Of2eBBWLZPgPd
bpQjD40VqKDq9K6K05chAslXnui/Ghp7PcM+1yGqk0GkgUCNX8XypqLmXq3rLThqjiyHOmvdQqZZ
N+QNDUtfBqe8o7bhPlHkvUrTG0NV76w6ebVY8ruSikdLC36ktH+VwmzfpbE3xOxJQl3cVTDgD+lH
7vZR0u2KCBAKju5XZlIwRoOsSU9BCJfmym5kfI9Zyd0QpDstrY9cMw/AUv6OCUpkSjDc5HKxTYxQ
dVFWaJ00iNe1qe2kNMldzkGeRNS9DoCsOwCB5GaTHB8rMlAujocqSXft2EL0oNmD023D6+ytG+0N
yxpPkdu1xfqbwCxs/JjklpOBA5s8qm5fJYdIj64kXoG8H5TcUWbsTRPsyWNziFVjFdrgag2kPnUS
tbrruX2d0TCABip30qa/MTp7xa0aU4bTRYfN7H4XlbbWFHod1ngQ9f3K0opNWfPbXitWXMpWddQd
00hbQabM6boR2C3lB3hpd1oX7MqgXusSf5E08BrX6SphgE6n7DbFlxusSnZ6u/rJ+xSk79GOp+2V
LZerrFSQQMcHSQnXkaK/aCmo+9poJTfkGFcShHCztR72t0kXgBsM344V69TqVi0mowsiOyD1chQO
mBp+v8VAKFuCWx2xrXHULN53HUNxx3BCJfeM5sHKW88g5VVnaM95AyK6MbpOc2i3l8DMOmB7gHoC
FJwgoMBBqN2DOw+AbKc0LJfSao0C6i0BY28OTuUefPtybW1RanJNMNGWmublhINSWl9RRdqYBgQY
gKCL4/5QVGRrWc1KBscxa4brJk52Zf+uYEKd1IZbke4QUMWJkyfWQFU+C1ZxBHa7VqvdAJe2bAeV
J0cBSm7HqoE0E2NOg5xZ6zDvrNxGSe7J6k+aVK4R2JuJfhj+h2tqdCqQb/Rl9agY91oDwvWJwxhT
Ssr42oRQZx4Tpxt3TCcrtEcPOljBcLaPjCheWxQYngffRRiuSlRwbI2DATlysoq5nRTvdbVc0ZJ4
Y2bfDzRZlQm9rww/B2G2GqK8Xx8pqL3HqHQDEl2VxWuWRG5VSndJQryUWetYB5OjYq16U96ogQ3y
Nc1NinDX0pdWfldQlus4Khi1F5eB26GUX+Fyz+xjF/8apB96+t5ESK3r3KlzfAswi2XNS6och+Gg
ArXPA+rKhewU2c/cfrfIymiP5lCvLFRgIeJTEd01irvK2rbKYQyvtP4qMLZqqrsBjw5BLnlqZCEu
vMXlNdEgI9OvZO02Lfcq9lVpWq+3HT5eVfxQWztePdqQFA6qW4w4up3taeGthbEScN5a1u+YAu4c
kVWpKyudK48B44e20J0kJx43mQstO1eurjv7d9j8ouAwGcJ31T4QMLWR+hcl26mVIa/K3LPYPteh
d7EOJLeuH9LRdsL8WCibFq8LA/RZLH7ohn1MwCt5R6WPynwAQh1S0U6V3JvaK8ugC5H0K9D9V/1K
1wBxta+yfK8Ur3EWr4f6owFRnAUlg7oCQbEVrFJrGyprQ5dWUnNQg5usP2JkL+25M8YJnH/N6cPQ
PgfKo1k9jMVjOlyZoD5PKUS3i7cuxfGGcJ4UOMOwL4yVkW+Y8gjOOCW6t6XExU+nBgOetnTrkaz1
4CrMXBC6jEXh9b0BMnOM1ya1UykfSsM9taucIF8n7C7B0xscZit9iN1K9xjqTz0eWpgPhyQIaB7B
tEVBMmkZiE5N7mhKesdT0Nl3T0oN8Q4erkJQceugO+4PTQIsDfjcOQjeS/NXN6iHoQM1YAZocBB3
nm5Wh9oGRDUEz7bxViuGq2RsV9GXWrqhKXNH8zqBFFbRbig7ShjPkmiztgvuEqsJ3TzKb82MPsRd
sOmlYEMK5Zbo5nsFsvo057WXtWxrJhoEbvqDPQyZY0LADqrEZA8w2Gugl9dUYS9lgiBHWoiwJJDv
7OQKU5NpEq9MOYOUTpv/lLuuhn5N8lMrhgO4PWPoqeiWk0v4r7NxihNdfbA5mr6Y+zeczi4edcIP
Bk+9qjOuK2I+QaH+epQVwNu6+H0kmC2jmHQtSAeQYLSrR/OpGAIMBxvGVRABzYoBA3A8QbQlKZ/s
2LxNKjt39bLfgbzxp6xBLKfTMydnXMXMMrvT43IVEW2XgQI1tRIdFwNe+1qzRHMzk3vqlmbY6KJi
FgQdi/OkMC0yCmJNFDA4Wvd9ZzgTASpEKRcym9k06sSMkNcAeWDznMm9L6mI6yzBBZNsDeMHJIS+
ka+dGBJyaRZpbZzVY+8z+XXInqGatTfSuw7H/LKdmbf96b6JRXMoknQJJqVQ+CluOuVXrl9T+TUL
byJ8r8uW5lNC6L4gCZ1aqMKKaFflvTQWrY9WjGMBY1E/XjYwuxQo7/3PgC28CzgvaNBb+DYZ5mey
4oFCxqgpniR1dNSeLKxm1hGmJjBKj5O8/OSPJ283vD/6AvggPEaHmy7GlYtkUoJkRGnHC19o3hIW
ha6KaqLUeW4JypOVZEdd7492c2dCowITE5tM0Va82C1s4PQJvmTtGgaEwHCDB4nI1mDJPAwpx8vK
NiPTrcvN2NFip/Fa8pA/tC44fBNHjdFgYj0DbR2FDAnEv6+Rl0H1hyqmA9Ljg95ArMpkOm47ZGFI
rpBGG9K20ZBPc0P6kM30R0TDHPpL/NgZ4A8EfRQUJfB/YLQYvKQzM0ejmrFuSZWtSFKMHmmTp2Yi
XpFy3Ssa5SlQM6+ZQi0NrFeCR9W2io3s0eBWue7l+CYossjpAkDgK9jPh87e1E1euVrMSocORrzF
eG/ganqzDpLadEA6jDw1zwsgpU11bTeyvq70nDmWXvksLZ6aoP+dQYV8jfl95Gi1HuIyZ7/iyjyS
UXvHWBJy0QzMsl3YpqC9yZC7DePGTjTox8gvgxRomzEIQK7ZIiWL08b2Yil9v/wFF6Kg2HGiIOhS
eYsytRY8xthUXTtw9vHfbKjn/qiNrcFAMY0QqD1hEMCptFspX4LCzy5kKo5h9HnqmAjHS+2G2jIi
hoUYyjWpOuRA5sYw6gU81pKZ6eydnOJSzTU4DIb7GGD1KrhQBkClIn0JjLBkRricVKQlMqPYMkgd
MK1yAHNzwPD0nbvpZM+Eu4mbvGnkfvr4/JDmfsOhcTM8cmtJg3s2SpzYEQK5xNQOZDU6rgxWO9S6
QwLmSOy9mPK/8SGGHoqU/7jsc7N3x/8zqWASXvhO1Aoo7r7er2PwFNfDMQGU/bKJi98IJsR6qSyZ
jcZxe0AG7GirdF9zgG1lkKtftrO0FOH4FKPKi6yFL6SkPQITsTbA+HXZhEhfN3XCwSGGCUzkQibI
64XTExpmEicttivZaZHX7cYDMuaP/gNTuM+ht6TKPIc+ODMnnCKS12MiA9/vq5Myoa1Vu7juX6O2
e1ZymrkV6oJOkTRXuhTuCUfjMR9X0J1Z9wQw/UbnlaNxJPLa0L9CROu61mQ82tFMQfYa2t85JCdX
nLD9mYY7ZYBMhx9XjZsEv6RE8foIUwIQTbr8FWYdauI8mVIEXKjCMQELQGrgqkRsKX3e3YTJG02X
PvSCDUM4F7XS1BDbgtOailM/aWsF3WviBB7BG9xV3CB2ci95Yz+XEE+zOcmftYnEIWVnhyUqtHBi
vK7lRnISiLy1ECfg491/2kVD+F4FHiKSZEWoKavxtoI8LkqI20TvFiYgZ0/lyYKEJCtK0OoZzOnE
WGzT29I1mAAXBgWX9mz6CSd3TRhnUZiE+Fas/E3DYmXQfd4/Rc1f01Ccn33hrknVmIBrskJ0hp4j
t38MZCEWz814o1iNS9mSQanxBQYJhZpQolXSfrIKdDe27DAD42mOwZ3w2Hr2ZriacE7WHX+u+CpQ
Vku4ms9i9Zc89eQXCFsJACjy4C7q/fBp+AAQEwxGx/oIWu/hVbmFAiF9otfjUX6uKTQwvnOsT2wL
sTWqWZQknICpKaicCDRtlv4xoGx02e3n2slnmyzEVCUOcjAfSo1PjvxDfjKeBm0dv1k7aDJ8ND9a
zWP3zXvUO/V3vPRkeYL7yAXoVKJhrPwueSysvRyiNiRfpWDFuLzA2ch1YkdIVoiVy2ad4hqM0seu
vUf9r1l6D05/4pKXCAEYqm1l2sQq9+XBdLQASiqvoV16OkpdNtTrJCgX/Kc1fSLkTk64zZUyaxip
/EiOruxkUF1Jkz+Spvr72XwMN4NKC4U0vD7FXk4i511roKfhS/UD7d7zEPjZ+8tLmYuHpyaEz2MH
UiHHAUzURIbAQwppUEi0swUvn3OCUyvCF0pVZrbyCChIr38kKN915T2vn//TSj6Tl5OPEqNJ1KmW
yf1aGX9YYwLm+gHtg8tGZhYCgiZM7YIPCm08kYdEpjaDYBBQccBoo8nVuEUBZbL8G028MzNC3Ita
vUgsCYemzT8wlexk/Grw4mhpNTM31ZkZIcSZcsz0QkF47ewUSnwQKg7aTUKfYqnaXd63JUtClAsH
DFMOxXRZARtqVzs7rFZm2jiaHXmXLc049NmahLjW2GyMggIPyggqJPkAGhw0uy6bWHIC4cxA5zzX
lDJH/QlkFtBAdkqU3lN5Cee6tBLh0HQtjcGQj2eeFVwjewUVWPz3x/J0r0RIUR0FTWS0uHtkAnHN
7DEbkk1kry7v1lwacWZFeHCNGriuMc7VA6Dfe8OP/n54TG/rd/pcHPTbGvNXQJ+lXoK6kiP9HrX/
dmKJep6NmYNRGrSEP3Dt1vg/5r5sOXLd2PZXHPvp3Af6cCZ449gP4FCDSqWSVJr6haGRM0GCM7/+
Lra33VUUo3jdfjl2hGNvq1tJAAkgkblyrRZEiEdNfL48wgXnnpJRVL0JMcwq6Q6QJbtOq/DNMJkD
lU9HgoLbwnAWnEIdf35yyjUtsnJQ2oPuSJZfCf3goBvmP9ur6uRU8KDpKoopZsxPvwzwvLc+9OGf
qvDx8qzNjgRwJSKCLnbULDgfCVciaIp3cD4PmCUQyfMlxtDxF0zCAqjq/DIw2aZxUMuekuBq6zTx
JZCGL8VAtUjvwSKtyOyu7IOHyyOaPRdODE42rARgXej5HEjEUnnOsuJBZd5jBK7Ny2Zm3e1fZtDJ
fT5xRde00LnFxLXSiw+5IAiGUiO4BXfkZTuX5w/18XM7vuDXZteBCIGHUE5FZCVWdm0+MO/dlJrf
OYmAvSEE9XTQ8E+mThEHBRSVPt5MxaMQvPDkKWB3l4cz/opv7iCD6nDsfJa+scFpYZ72aFRoD6aQ
gZc02kEd9iDWKCEMgeq7IH5oHJHx6OgD/fM7u/bE9uT6S0pP9YkgtgeeGzeIVO69sF0wMet8JyYm
20mOQfHKIc5w6Ae0g7B4l0O5HHq0C3ff7K49MTPZVGXYqrHZdO3BSI511r1Dcuk3UsLoZNVRcwFH
2qgyce53HB2sTMlREWuCVymRUD0IAJUTFuZrdhcBjQW4l0gUccp7JXZSrgwAwBw02Vh1fnytJBD5
Zm35FFfSQpC9ZGuy/ErR+2buoWZZ5qDjvvdwK4j+Y1svPVln7UDLBCg4sP4iN3g+c2Yh5Ynp4SGU
dZLVyy8aoDWl8mh6C1tpyc5kPD2YX2KeF8itxSj+Rqi/pIXVJByA+W7hYJBGh/q2bU/GNPFrJpdm
4Q8haOZ7S7+VXNHR1tqb9IYGtSvtx2Al+xZPFje3ktUSMcysr48AVBlZPUmfUi9l0Bnoc71uD0H4
UgYPevwblVKcRiqyuFDtAdh14unIE7UKIdhMurTuRXns3V6avvkx/DIhn7sEU2VeA+KEfk/XeM4/
EhsUTnbjyG76wSlo6xY1ouY6/s8GpZxbbNXMDyoBs6bd+3fo3bagm/pAjvFG2wpbciVeBavLB/vs
yXcyi+MUnIRERVNGsZwiJMqVktaiA1AqqoqPl43MzyM4uKC0heX6trUEL+lbCcF4EdxG/J4IS1fE
/Ch+GZjsKSgoRRLEm1D9La55ekuCu27pBpwdwyilhM49EIlN3c3nZAC3SNMeVAZJw8Aq0GLyG7OE
dOGYMESlYIrc9gDnNrtBg2JiDGXIsrfapULeXA0C2aRfJiar7TFPUQUFJiTBjV+hqUZWyQ5AK/Vn
F2Rh12TVtHZm2JIFxBnlt7G7VAeZnceTT5gcs9wc2rxLIDOIAgNV4x0xXy5P41xSUAeJsW7qQPEA
aDPZQ5kAJxTAQvazS0cuXSV1R2W3inZWo7kq0HIQJqGJgxbn3l6wPTe6U9uTCc5NvRTB5t/ixCgE
R/JoabWfHUhdrRhKgFSVbTN3M0v4uGx31qw8ileBwwL9opMIMAwCQw9FSCKlhr6KtHyrquXmson5
af1lYyraGCeDit88dpyg+SlH59O6vG07K3JNq7QBPlYt7woQzOslh5nb22gU/ufYphGNCJ7UgCcI
/zJjnSWvhpFb7RKlxVyufOSWkEaycjCMTZ9tciXoAlrQ20Pp5JvYc8hKRS+gB0DHiplYuGCd3IKy
71pdRwsH8FxHMEwjIWZCMA06uJM7GuSFTZOKRXtINqAfvob4LHiVZZvdLPUezzrJiaFJ9MlLKdGh
JozzRbgWswSifUtcKrPxxulYJn7ItaHP1RLXl7AundZRXOBw10DnscYJ3sp3A3zRkSMADwbw4Uv4
tuCh42+fRjsn1qdJzFSq46FTAafXb4nVWq2jWs29GtslWlMyGrnELkGsa4RWX670p9BeYpuc9dRf
Ezy9IlqQ49QCgX1JuSuzJw2sg23W2gujHIOOS6OcBCUg/iEVyxH3eNfeijyGDvRMaW2DqVhf+//x
mCaHaZ6ozZAEOT9IBmCTSkoJQJNGudTkM7t0iLxNiPhKIFmbOE4kaglYT0gL1gtwCJoxoB9JDNYV
OKzs5nJ+W9bevo+7tZH9VhVpZNr4p/GptNxgRgYanbEDK9u8iTzK9qkTQeCcmnvsxR9so7zKNJad
pa0/6y/jeEdeG0BOJzs/ZaP0S4nbuGqCXZ1ozNIZ2xWg8VmILOaeAUgVQc1IQ4oA8fgkyNNyML1x
qJwa8Q5F+F2PboBMAT9oBzqM0EKDxILB2ZEh0Q/En6KNDPLnBtvIFOM0V9pDWqUbVfb3gSBa4AP7
jfc0KM2RGhp77GHr3IxKmiAOExw3bVRZvqjZvH5Z2G3jr5juNhW6EhCiBScksh/nJqK2Nhovj3E6
q7gZchfEVztdot0tWsTc1MWdcPcfWhyP8ZOIvA8jvTciWJTua5yg9SqwxZdmq9MBzbHmYamGOrdU
KkGRzMSTF91Ik6UqOFFTkgjNocnBgZrHByXHYV38DrAVXAK/7EyOrSbJIl8aDAhaq1+q8KM0FhJu
s3fPqYHJStWNxtD9TppD5Ta24sZOWv5At8VQrMgOzUqO5KjrWLupUXGQrMZwljTD5icSHC0aUCwq
zrHzdQPCxejkDmRwkv+oEYG2QEm22e1l75g7J1XI+4IHHwT1IGo5N8IYKmihB+eIECzEt9W6dzGu
q6VQYS5HgSQIQSOcJgK9MDkwgnAo275o4BTVc4emX80D63URvoTmUiZpbtZOLU1eblkWib7mo7Eh
HtqdmrHrbgAZah0sVbbmCOiRhPg1pMnydHlfkkRrG0R4kluh3QeUoVt/i6axlbCVuk3oLgEw5uKt
U4uTeMvwVCNOwg5C4I1JtRa09xnZXHaHOQzbCEEeD0EErXCLc3+QMwbFNQMLlaARKwGvduZ6tr7R
AddyKitfLYU4s2M6sTcZU1+Yg6yiwf2gF4NVJyIgvPcLQxoPnOmJCxZewG8UvODwv+dDAv1HD3J7
1oA6e4zgEiRAABBeMTe7FtzLtuZ206mpyVGbZ31T8ZZDLB2EQCPxTeuqLl8t3fNzLFsj6++/hjTZ
TmFCIPxdFpBjllTXDHW77tGJm5WBFQPwROvc0GmVRduOafgCoVllorpwPM4u3MknTPaZhz44nUv4
BCnFQ5Q/GCCvvDyZcxZAJQbBL9BUjYm/83WTYrCXphGkrbU23oi+8qzmi7fxgo0pkq/vwQnQqbBh
BrR2eqcFNxr6oJyqov1H5UR3oQJkuaUt5RpnH78ng5sGNEJc8zIdoA4ebTKP5jIlX+k2glbHKGKR
DxYSChU0kyh6tFa/Ma1A2gLXO1KnTVt2uliXM5IFDZR7DUf3CmIJdcedy0ZmT0dAMv5lZbKvwdMn
VUyGFXTEia/1KnT4mwoQkGVsR5Sab1e/wT6Mbg20iyM8HAnAJidXp/d6lTFSHwAt/8j1SID6SPjg
FegWvDy2nyHa9EDBtYwAB2JCqPhNdl8PcbKBpGZ90FtQVqSN9KPiBCdynDyWovGom95H0vsO0bOA
8j5/7TP9GAptQwkyDh36C+MOstZqshWU4q4M5Bt9KF5M6JJTKMOt0IDsU4Hv04ih/2tIdn1Z7aSC
rNIEbsjV+kXV+BPzvU8fclRxhD8dKQO32txb8SIEdVOQ/kg9nV11GTprgzIX0C4FhHAilg3t4xpO
DuwKqVyuSqnjFSxZ90kTOFKRxGgATTyaEXabNs2+Ezs0nwyrsmo3Akd/mdQKPyDEcVXW/nPXAclF
hGCHHut9L2RHgwlszzxebJknm27PMtNGw6XuDMB2r+PYuGaZuO8l/xZNYurCyTuX6IZGAZZdgwSy
8Y0FwW/EQIS45oBskuc5aF1xwlsBiST0Wg/oa4GsVOguXV7jGTdxBNg0EeOCQgC7eeJyWpYmagza
pUPakatIOHZKuW3UYxG8XPa4WdDGODQZQuJI6kzTcYLepUXvQbN+vFfamEpX5FC/w8UAOR7jeJn2
V5oVu8IxvYJi2L9vfQwN8apEgQ69fpNhcqVvNbXCrSas9dtsI9mJPazFz+wGchtXrSvXyO3KdnEf
3Bob47hgfKyfT+cY8aKKNLmJ3T09rpgpSl4dCzVQd4Fb+eFt1w05Zby8BXewiyZfV+Vote2zAQ26
xUJ3wlwaD9nPkXYUz2kZzGvnd1Ai8pCgw6nGG6B0Btdf17d4qz0R29/UtuwGa2ZX1+16KVyeI3KA
XfyH/OTUnnL/iGKnaWIg1QfyQ3runeogAZmzSq+V9bDpH6qbdg/WLXCTrpApvZUszZKvmC3ayCw4
/X3+Q1/zfbMvbsCLwFdL+dO5hxFU/QgeDCgJj+ft+aSEg+YFLVJTiHx7gn56p7MDS3vCx7yMlFnp
weCUv7Ybbgn2Ugz886Uw9YdT45NnX1W1Yp8ivYJoLn011zWIBDfdjXmfb9BSvEquoi+jsWMIzF0h
KrLTI0qiNHlQjvJKX0gWzM/DyEtrjkSa8hQzA0FIL2oaLFKy6575hr22yAReBzfSXrhmRz5QwxJd
eZfa2apYX94WM3ELesrIqKc3KohOOVJ0L+FBnTRYAuaofmgl3tL7ZsnCNL6TCqnjaVsfZAiuQMTR
1solL5+dQDSFoJ6MwgpwIJPdVTWRPPCqqoFFE7+MG76RnWGDY9vx3N5VLO1V+ZJpbpmLAnZzzxxk
eBD+jOZBsTpxYTQdMFK1sJzssqPpdlexpayiO05TV1hMec7eTafWJj4ry9APDQdY8x7qr/YxsCI7
cMWDv2m+Bqdwg+3SA2HmEXw2vMnEFjypinQ0mEq9W2SBRRM9XYBDjxHcdCMagBETAxrjmMqJDX3o
gb/XDah7yU1Kq6gMLb9L32UvNew4bz6KwgPPRr/wQJ15YaEzEU1WCL7Ajzvtle3yWhez8ZpvyCY2
IqtN3hszp7Gi0RBhj75Vk4UMydxGOLU4WTyxzmuv93HJF8qLXqo0QN/N5c08t1rotgQ/LoqMY6H2
/DxNszpBp51ZgZksdYgoOIqGJ9XSOGaDlV9Wpk+dNtYhWyp44gF7EfIJLwLAnWH60KlLbZfS7HgQ
hGNfK2MH1iReyCU1BsOOCh1TC3hsBcXSdKV+xJ0VWzmwDvIOJB++Gy7hp5fMTp4cbZpWjYT22wMa
g/dJBsKMGnrE3WBfXi15XPCp40OUHSBJHL1InU2WC+JNJEMYDYWiONlrfrFCBQWdc1kv2lUNdQqi
tG+VHD3qBXg7GLgeKlF79hOZgPZCfvMzuaHcaNeRiYblzuzXLBvuZMIZpBuH17QqV4hj/IX+klkn
hlK7CrAo3izT1kS1jkMDUH8o/il4VA5J+0OTlrrTZucfvxoEfzJqntMHmCG2mZim2CgRS7a8bI6K
WNyoaEu8PP+zQzkxM1nmXuM9iDhghhTa1vDltS4uCf4umZissGoMUc9jHDIxEFWhsheFh8tjmI0r
gf3451xNsd6EsRg8NZBziwUBumbgScg6GSgJHt2hp8EFk5AHwp7iWmTVFTo1HDnQOosPQWWXKJJY
niy5EGThkHZKH4n3OweSCaV1xHgQvYc86vmBJGZV1CWSOBzyNLKG6KjJ4KFZiJ7mvAW0IYicpPEJ
bUzmOE+EuNCyfNytN7V6HyrvQWRYC9M8t1VPjEz1TqJQR3W/hZHuWf3Sdj5Km+K9/lwfcoSmS+HM
7IhQnhohjKgf/TwWT+oseZoOkg6mNGAmRFsxWycV3xP93++YJADmmmgDVPDKncbeeql46G/AIUf8
dm8K8trswNRzedpm3P/MxjirJwOJak/N2giHBSixHBGpbTAPXbYwEzucWZjEDlpD5JynHeTX8kez
B2lOFm8641nS8I9mS4m20J05c/eB4R7yL2M9CmyZE2eLut7zkK0fDn4IurKGKS0t6uwI/VXFCpC4
vzy6GUcAZQiouoFuhrbhtHAjKBnyzb6GRjHzxmDrWvzKYPCyjbkZHFG5QCUZ6nc92oLxXK47sBdK
aOEZ4N5sZZiypfBd2kuocj9eNjc3JIRcuMtH4AzKy+cuIeQZXjsBToQC5S4xz+y8M2jK4qUNO/6e
yd06KokgBsLjRkYjwrmdIKxzQnIP3Jwrk9v1Kn0Q75GDKizIWTvGkqPPjQohKpZZAorwW0utLOCK
rgiaStEbLEHHsxd3g7/Iyjg3JOxWhMrjoKbHgq8TiEd2kBpMgNiqq8rWcNXL+VIuai7jijoKpmxU
0kRydxzsya6NA0CAjUAtD6oSiVQU+nXfKYWNRdUs31DfZaB1LIKwCI9612x71QJYAISQ+k7xAdW8
7C9zOVJiQotaAqE2chjTKwTqcg1iTXDayBUkTsDd+MRAieb4RL2vBe8ox2nk6EJmbIoqjWlJvGep
1iCCa972ZQ1mOCnxqdhK0ZZraeCSRtbeekV2WGwmtw0KWA8SKPo2bVGyh7AdiAXavM0Q94oVq0V7
VEHmahdF310hUzA4UBjPdlLlfQhZfh3oBhQSIdFOJdPcSKRYe1z5qsNGt7iSHKRK9FZix+5jgqIG
pPisahB1KsXGi2dmTp4p15kXuMzv72IevNa+ihZ89LvahaQ+5lVaUZDs3JVM2SZ5suk7lPkFDQoy
DS9WkW4+ln7g2Vmbg0FX8Y9Kr3wUJn9QDMMu485mUTQg+Su9GRwCEtDTvi4TILkvL843t8ejV9Hw
3Eb5GlW+aUpNFAJu6knKDgH6TWklZjdDBgHMdijvLxuau0gApRiJwZA+BD/tuUsWABFCRA+Uy1Vw
B3lcPXi7/Pu/DUTGniIqMrA4COFjk4eGkOOs0mOwFHQZKCEbMupc0Bx8cpfNzJ21p2YmEWfXpi16
M/NyHIbZNA6KJytfM2kIvSMZm8oww81li/MDQxCh4pWLcGKyl4UoxrEeABppZPwujfKbkpT3Q8sX
YrCZ9QE+CgBPNHZgdaZP+IQkUSuX4PoOBzCks2Y95P5CmfD73CFBq+N0RZZANfBmOncBPwlRg89D
NIAaIMD1Wvh/iqxhVjqkUPzN1cCWemK+z92ZxWlorQlaIfMet69ZgVSIpGiJUFFV/vp3V+jcyuRC
VPqIqakEWjWlaKxhAGcnmKt801gI98bpOb8Pz83I59PXBgKSLKUHppGqfTNC4SVglWQHou+aUb73
hHAPfPnjoOXPl4c37pzvdhH8j2kWVZ/24yi+Jgd+NiIfBY2y8hDF0JKFxGxePQhQWbxs7LsbYpAE
YlHjgxqYiom3q2KaNIMK2JpUgLG/MdddZ7iXTXwPAGHCRPF/rA6hr22yXClvEj830X1ocoSXMcQk
vMbSxfuoWYhsZ8dyYmiyYGCF6U1hbOLFY7uyOold16b/fnkwsx5+YmMSJGlNUWsDUfihSwWnTx7V
OLLrQncuW1kayfjzk3jCk71BLTkaDkl1J/ZHv16KvuYNGKAOxHWEM2KyJjg9wzRQALYTqnUdvcXq
UrPxkoHJWoi93NZyDaC3ot2ZVXGXe8rt5TmaX4lfQ5ishC6FAUGvH2CJKqOa8NLouIPihdh7aRiT
hdB6MWLRSKiRdtm6z4JdFfyGQ6GaAwlVZG70b+LyIQQYy8BHz87QtrQXUE00N2SRu3Fusk6tTMah
prVQ6RImK+S+02TlvQI6AFVaXV6Sn6fF9OgC7EWUgTMbSdcnN44Q6Enh+QxmegrUvYVefYBj0pV4
6KwqoYQCf1CBM5kulabmzmo8IhDlQ2dPxrvifMMMTCtzcJmhoWfV7MpVs1ZW5aZaLaUZ5o4yRZEQ
nCLsQelpMr4497oWqBV+wJ6yuuilRCI15S8d8AWXZ3LO704MTfszMtKwLtFztJ6Er7oe02KpsWbO
IfAi1xG6IdL5hj0MqrJkXEjbQ6d8VECDM0WnUCW8PIrZVTGBFIXSMsQRpsJwfRWzAamy7iBx7yvK
giuj6O5Amf4Wt6DMU4b6seoG8HfJ0tKLbHahTixP/D0DHA2ZIALuf7UfwNEHR/RqkfKk3NRMXNAd
mQEUAUyMPJoMrwfuZnrDFZ1Y1J4fFkjvU7+wOiBW07XyBMJzY19tgz104NOX7kd8r20uT/DcKhoE
RvGQ1L7DVKvW1LsaHbXQuwUFghuDizBZQvPPuSKB3AHK4cCBYaDnW6tQk6rPUy8/EBkdprF+FFJz
yd1/4gCnBwcCVAVVfk36LmQty62n1lULHqEdqBZuite62OvQEQxXxi2YjRtHWqlHacV25a44yjt9
HTjJSlpCHMwFzKdfMXrVybUbojkiKcDae0A2h1wHx+gQrjNXehLugjfZt8V3cxWth4fwvlynC0WC
GdMIv1TcAgBvm986bE1V4aCDZQAdgD6adlWXw5MMhaZlBvUrIpd2lsspnjtLEmY/iXomU39meXJT
q1KmmSPt68Eo670Ulw8mM0C+Dh2sim1RydxluZ/Ttk+3XVy2llEHaD9Oic15yxxJ8yCtIlYa+GvK
CNILIBIvEvUuSETdUjzAn8pKB/Fg8YDFBY3l8MCzjFtemT8bpQ4wViLaRM99CmLd50ysXirFQK2q
QR7t8k6ZkUrESYOUM3I0oJD61vLZDAEJfYJCn7gaq90QAvgEAfuaHIL3trHHfiJtBSXzD/2J2eGL
/lZ/dA/Cy9I9Jc+u88lnTGY7ihOcvKCZwkWFUzeEFsa+35NVbneugp4cW/YBLQns2Eoo6Ht3Jri0
LL22PLAa1jKtcaVuk0Ug8EyR/HxyJrFUnJckZBW+aiSmUa3S8g5DiZJhid5RTot75IWF4+UFMWeO
aGjJK0iZoZ43pjbPNxuY0muTpFp10Ou6sjwBj3qSgcw+NjP0VtbaB6jb90PdbZNQfzdY3LkiemyA
uOhQ8EPOSmUgs89VYbC0JH3Qa1+jOSM/lFYSaRWEMm1KaTcQdZdWrHDjAEIkkM4zt3E/PHtDukn0
oaRRLG4HA20ZYg1tL0MIaVs3IHz2U9S05cpVoeunVtKDUJc3Zdk9tjm2fhB/db342Js8pik4e5E0
GnyqgJSMi51ugyJe2hqG9q4x/kOCc5lN+tZBEyCOBEI90y9oKypupSf3vIhr2glFTsUuOgS6yWgk
oTac9UKIzVGIFgcTNZUz45X7/Y2gcs3SPOD7Kh96ioVQgXlrUKGn1eQArPoQiwdlLOUgdV7lQbET
etXHw7/yNwlgIHbnC8KNWksJBUhfg9ZJ9yOXss6OdO+qjwPV4n7SW0osoR80MV4FZDxp7gWFzXVo
GqZemdkF92+SVlyKG0evn55B6MsBAzcamvFan9wxECBPOyMhFVBN5eOI3hb2sdVYrd0f5UWA18yl
KRk6Cl9A1QHGMO2H6Lkmi6i8V4dING2TV5hylKo/Lrv3nHdDQgkvXlQJQLEyGVHiS0YHev76IOZk
qxX1S6TE76EUQFRpseYxaws4OaAUcT2rU1uxFAdmD45+yAsabhw9Mv+qxrFcF4p9eVAzocBYdP+X
ofFwO7kfyw74D+bDUIMUOoECTekv5Fzm1ubUwiTA5ryoPAhUAK0jrc1sm6VrXi9Ea7OzBVghMRAz
If02MVEzqe6TzoCvmaBzasJ90z5U+l4wf2u2fhmaxvCl3A9FrOLGyZTaLQvPCv36338DSyZuNTgY
srwoDp0vSNwLfVwG2DedgkbL0KSNuk2jpZP6++aUxbG0oQJuiJfqZMIgPqYbeZhVhx5cQpAWkm69
jm8aVd+Yav7W58Um4tptJrCny972zRdGfBjYnKH5jbQR9JXPB2dGUTrInZwdAvWzN3ft2BVjLBQn
v0Ma0RSF2iQYdtDpoOEBeW4ky+FsapxmB+OmSywTkSfbG4xyoAqh8+umTmHFK1AIybfeM02P+ruH
N+xYwa4XApTvsDh8CUDGKIeNKXsoRpx/ia7hgVSpqIIEOzAjreOtvoFgdG2PTSyeNSzEujOTC67s
sfSm4dTVpuBaNddZbdY8xUudXYE5e6WCYNWXxIUX4JKZ8UQ5OTGqirXQwS3Tg5Lxbd4VB1ama3CB
L+xpmcwcTadO+g1hxXwD+gNphWaS7kozG3ndceNTjvlNroGgUqjVayMKNhC6vAoTXO7QE7uNB5ZR
Y6hjKCih+aSLoKMi92m7DQYoeOm+9qHK7bBR6m6f9dqeg+bbzRLv0NTMoKrWrHDmQtOmHG68Ukuu
UrzAzBwFML9+FxUT3mTAelxv42CU6eX9u6pKVxkIWiwikII2vUIoaOVfRQClgNZK7rU+hd5PkH2a
kMGhRo4TFrSHEDDT2Be0UV6CtvIcX+w/tT5vaVKGV2kE/F9dQssGRZRXJF/fzUC8Lj09oUKZHruq
X7UsWwEfcQhbbx913bYjw1ZnYnr0BahZJcYDUYP3JBePVWnoTuv3D03c3XM5uxIjGU0PcX8rCGje
CgKGwr26DvRqjR7aG9KzV6n0Vr6R3IaK+Iyu6MHS2wrhAgfcXzKuG0HZxWm1LdPK1Yz0mEiZYrE2
emxAEoinjPmuD+K6aRF51I3SOIkQQNOICAeQcR69lH02TQeNAiV7AQfIQ4s+BycZyJVWQWFpyB0t
ShydBRqiJR/6cmF2Ew7eSydXUB1r70jMVkGabypZ3ngZoGHdUAyQyfGrnajEpWP2ILlKiwp49kK5
TQdIfvm1/1Bl9UpsIyfOZYgb4dCgLJJdARSGWZm2TpWHJQ0KBOOt8txn3I0ibbAMedhWYf4WF62t
1MFnA/kOUqOJv9aNTyUAUlqWV4WscMsE1R7JTXHUgcLm9lGcTEv5ttKSV7lrj11CDqKJbyIpuRaq
wYbkW2ANIlRWvKJbqyxeMxUiUIJHbuU8vjdM/zkz9GNes5fcIO9RkeD1oJubYAAQO+SHGBJmlsDE
iKKzsKOSUXxB/OFGyLT7ss6166r2COS3yJucxD8qYYB4ieZD7s9Doi5vAQCWOhPxYf9pkvyI9pHr
1IQsVOttFUiiW+h1OyJKfGdq/GSKIYRJipWqJp9AWEkWtEZWPSP7pNf4vs2QfemS+pVXyXUQKium
qTsFsogUqaGQZob4VSnmhlXsAyl20FmwMtoKnLtZqHoolge+1UJHTKv7ldENGxby+4ClltoVb6xv
75U6z20pgjRYEwudrRGIlyjGQ8DyN0A1Pg25tGqtXRGpP8aeKlqZiRg3ioyngkcfgRluZbl4VBXh
iijDUck6aAdI3haHwm1jCldN36xKuXwOvCGyVDHW3FgvPkO8qi2JmRU4d/SHBtcVHQjUFjm+3S5k
CORBFUZxudaBACgQXyAPlK18r60sVNxzG3XGfufJfbI1YvEHDhsO3jBN36th/oLehMhWfTWxSzXF
IwdVPFol5vPl+3UmEMKRaciIt8cM4PQBJpi92Yg6jsys3qpxTD1+Q+Q7Ifr3WexQyILCzghVBo3A
9IqNey2DpGKIJ2/xrrOB9hCJRAvlwv05hjqTJwSSesicAJiDbNi0MQxCYE0llAbKZearoT16Al6v
/l3TvDEcS5cnboblBcgNtEX+BA0DZjTeeie3WmEIXaqmYGJD+8NOWgvOu7aSHH69BCWfwZWcGxqX
8MRQxRrQ2BkBDO3iOyY66TZejc8isXL6I7f6q6Xehm/3tQyDKnp1AR9WvkPctDphnSh4HG+jypIF
6NBxkUpJsDCDc7e1BvgDak8jen1aJ0hqgCw13+QHeUDWMg1fNFYuhMZz3o3IWEeQY479MpPAzqzb
TBvaBsVAHG6Z5oD8B9cZDTvdvewNC4Z+OsvJGpFBMGOWtBytsmhhkH7IODnM4gtZU/uyoTkPH9s1
0PMGL/+G2kwziWtmx8ELBRAJsmzpHXS1kQEAAxD+0g26HIsFi3PeoBMVKA9UVUTkJs/dD6ozUcLb
hB84kzclK3cGGsUB0lmYQWVuCg0UjbBUCqrRU+SZkpakUYYORVUivEe1rrgD81EsEsqHJOLvvT+8
FlK49RN228rkSVa8baUIb43Ub3WUMFoI/YJ9GlVAI1j1ErI69SupK3cIJZel/nXi+7YMbVDSQrtJ
5PluENtrHvOVL/VO4CnvUIqV7UjWIZGpB5Gr9PpaiQAm7cBHspDn/TaliPJ/gtFwdmioIU2ODsaQ
m+m9MkFdFDRGlZx7VmL4TyzKhH/ssf9+7/6v/8kO/zj7yr//D/79neU9D0EmOPnXv1+H75yV7Kv6
n/Gv/euPnf+lv9/kn9l9xT8/q+vXfPonz/4ifv+f9u3X6vXsX5ysCqv+tv7k/d1nia6Jn0bwpeOf
/P/94V8gmYTfcuzzz7/98c7qrBp/mx+y7I8/f7T5+NsfKvIO/3366//82f41xV+z2Dsr//JfV5+f
SZj5/+cvmzJ5zT7K6S/4fC2rv/1h6n81ZeSxcFCA3QG7Cy7efv75E+wzNFyaOOhB5DX+JGO8Cv72
hyBJfyUgGMP5jwUkuLiRuyxZ/Y+fyX9FHRJ3A3oIUSFEluGPf37q2Zr9WsO/ZHV6YHhAl/8Y2um1
BqQBunyQIFXBQjISC01e+AH6KbKi6JAtpga9tn8wehNSUA1QRt986tP3A6GfnxI9HlT7cHh64fQh
oF8PW9Bu0EeD3pj06vYjovh33348mdY/v/X026aNkt++bZIOypOgMdquVVcM3/ajpCCopVA4pfjI
wmIWwHS0s0P8nzpy2ZziK2TbeQ1oO34j9F/xDwuf9LP37iQK+PZJkxOrzFFEEgRMl+QWmCIoB9KQ
vr1J+K5xtjL75q2kR7wD6CG1CuvTp593KX70aVpPIt2+7vcPX8WaUZOm9DbDJ4Z2QO9jF//z8uLR
h8x6hJ61I9KHnn79hx8/pTz7X/XxP8/oCzM/jSY76CEKcoaZf3wr6Bs8gGKmf4yL8NxbKX1OMaMp
fYzph0Ef2fiPPR3/2+IfReuHbOEVAGchdkN3T7unjoJ/AavWYNXk+9XTU0afDOvp6Umnd+8EPeU5
1aw9vB2rhtWAcxv0LaQDlntcO6DPKLe+Euvx8ev+67LfTzM1Uyf72aT0/9g7ry7FsWxb/5f7rjEA
gYBXbVl8EC4zXxiZYUASwgr76+83RfeoLKpOcu7pPu0uRUUkIYS0tc0yc8219k8av0Zi8vlc8KiT
fqXDtrRDdnjedwHLne67ZbmVGxjVzfvZv1fDhbNdULafdbaFi+0nU9MepK+r3J28wbCzGib9uFVI
9uZoyoD76RH/nUez4vAsv5q5VyoZ3yhbNeoM55enI9Mn8/lnabbuj9SbukXE3rpuZsaj0RxhOx5/
fOxdJuP4yOGP8tfHx7jgjNGM0z9a3sT7sIyu8PEdITHz39+7B/dx6lFyEony8p6C5h3ciXl/P7jv
mdsy3cztvr9vvO7OfefAiw07htM/H07u46ek+ef/K9b4hxmsLvlpeP8OM4oUxBvdfKXJqluqzi83
zGKt9yEaS5pBr499tKTD0oAaHMZyvx29vdeEPgTc6xY9yeKlOwkPlAD4orelRG+47w33G3JjjaA5
exXzpclVyYk3bf5dugf/S8XoDcLo5X0n8SOZUzFNLnkRRUu3bn4MM//svn4lvu31wo2f946mHebx
17P56rgTt9dy3wo+X0BdWvBauVQfa7mcf0YA9RYun7DzF8QS9+hzdFBlC7qvAw7q7JZbCRqdekD9
z4AcCreTeJ8Pc/M4N63BwzutmvEC3bvhCd/u6ivFfO/q/3FX3xQeVwbHf4DwuGX2Xe+f/Q8w++QA
/EqE/6GkwD/QSr6lvW3Fvn+StX+rtVCmg/1RnbF3dsMmVZEaOb+/H6Dq5phlMsQqpoY1/uNpbXLz
NMU8xxTeYmVxYCxDKfcXMYbXGaspNx+jnrgeK/f7Cmn2TF2sUjzNzcPORTN9VlyKJWCvtb3Hx2fO
6tzUSmVu+q9afmXn7OGgzVUSLFxDhPlWlT23DiHJ8FJzz+4cns6THmMLNUz//vWFNvmBpM/ch8+X
F6zL4ZZzjzzVtG+ZtxCd3dVfH+PvJ0r9V6JPWZ5Tj39ky8M+IajX4SP3hed8fpy5WfAMG1fW/8Mn
GvhEIZPH5xxfQIblDaTqv5i9v43YlbGV1q10umqiGU8MV5XnXIa5//Rj+PEx8c6uOyqfl8M4LSNx
4QZTGrwphycJPh9mcqfepx7Gru2+vLy/v88vUMLvkISfPb2bLbwykf7xLazebOKVSXMu2pPKeUIn
yhBIxmxvjlN6Dk5ofBkSXf0pR0R/yjDoYz20sS1kQFT8Gkea7peLm61T2riupHQGS+qjkzroH4Nv
Mj7WHD5zoMZ3nVB2ylJODp9dXrORzlm7BEkYsPEYo/ErnB8W09fvExfvfP9y9r8OMBW+tsMWFgKf
HigdpCN87g4c97XF2YQI3VdWov7/Oli5ftUc/RUfsEg55RU7hdpTRhbJ13bn68AKrfB5cKtSnq0V
96sVeWWzrc5FbWnZrEhCdMXEPdr+dOM6jjksjZUSsjT8SSTTcVzq9e69/IM6JID7YdtxF3vv9LiO
Ty13m5kZzd0ayzHttUu8rNKrBQsssltVEG6298rw+We39/asvTIf7rP2vzFrb+mRtjyRnzTuf4oe
uaX5r+vz/Oto/j8330ipAIK1WxQJ+P2AVc+V7epw3pF3DvOm5Z4jdk+fu4fM3NyhvCRd/VGi/Xar
K11LnvassKExhF3qw5cmxVlgJaphuAavxPWfcrRifpy9rTsOS0/u7DaCH1K/+PsfH6OF+/15Ix8Q
iMkFziwhrSZ/rUxn436MoEH7J/cdowG9DEz4eXA/338NQbX+XDD/9hhXCrmxryeH1Crqoe0ezMZL
e8kABxnqbt2wC7pnARHXfN716qbCvwtv129Emb+F2pv4c68aBdVu6i3DqT/1Z/CNJx6hc0NE3zt4
yHn/BPH35M3HVXPo2fi05AZic8zHZ5+trSh5tzEVNxtuDEFCcN25n3gTM/VaZufuTKVz4L0FhoFN
Et5iUBN3+lOl9NuzX2n6NoRiCrDx7BuPzSU9m1vqtQ/UE/uAUrIAAYVXDc6BMjFqZvOkHqn5WZR1
HfoCGqvZ9dfhLEiDfcRuLmYSJOZoZgPqwDPxjmZNbUfLTDxqDfppkHrpMOHfvN/295ynbqqaCh01
NVM6ZsPvY6j3epd784h5kHsFf2aefvRKglW/XfbKxLR4pcbx9e7XE6Nc47+a31cau1lfUjFxw/w+
dU7mG7XBPJk833gvU6dmcAB+yGrm1xmYFuh7BOAK4UKIltCYszv80Qhkby/lJVTBW06+TBpqL/Lx
Hlyj8LFavg6+yyIZPBfmmf8wQvUrdZ+/P3/Hf2BqhAvzaXkHTObm6P395dcP+l8Iu99mwZWqn6/P
+/WWdYARpicTptN02f6Rf+shXHFMvYYLKvTtaWlGb6PMhOB3b28UGDavc3c03oMjC8DpPC4MWFIJ
Tj98YmCNqgYHIPVxFW60+ebgXGn7/9jBKbHAnzTwv8Lg3JQr5Yz7qdH/X8mVxp/P3Tq7yKqQCgyb
q7lbX7WS1f64rYdFsEPOrv0a8nfr75G4Wm8Q95G5x0Dy9/jlGOgFhDuoUKB/GtV8RIrHhsNBFR1V
7VU9x+wG026Tv4u44pP6Mo3qqCx90JcGa/RWwY+qu3teBHNvMQQc9rchtUPYCmJLhswiyDq7cF0q
s+zh9LwLN49zlNw2rALg67zEp5xzdxmeo2kH4f1I2RAzZROomWf5WSjAvl2+CneP0N93Nj6/DURt
9hVae4W79pxHu79HK+q8hJ+mX0R6V3epaeBvg4Q0U8plem2/7evzyqjtW+jT1FuH3BsEgrYHVB4J
YBDzPcfT5j66L/VHzLRHooa/9+sBtca9UzQNWqaBFm16E/RC26t0qz4q6eUQcBaJOHu+w47uXhEd
u2lAtdXHqa+WFVESqg1bL/dq0YJIGHkuwcTsXg+vm3DHs6jNFY/N37jqhH1vWmYRpv7OO32RKjsF
Z7T3ytswjAwhgzsLtz/mBClWXu2h5R+ixJsG5ByF1bhlpGwPlEVf+mmpbDUJNt4BhSsXufAg1moC
MB3mMbumoYqlkjVNpKLnYTI8ReyYxhUX4dywNVepC1tczfHXfubaLpWH6IuZb+Py7mll4VeCk9cO
yQUJssSt8dVm70BDmmj+lj8NKpgsJ6/mLvl99k8MYMHXdt6RTtPXj/7Zz9jbZcX5DUyUFrdtY5iQ
+4GBMvHndPnc2KP8dWIa8cTkATTWcpLkYdt3PGiNTAwNga58CiqBjKTcW5kJXZXy7QavHQp9F1lc
s/n10LXimZ9zDq9g3tmHS95VvA3xAD3SKWiGlAZlaNjEzjSxP/bmENidA9tRTh4dt6lJNcD6iGWB
aMK2MM+YwFgspU3CtCTNyDQGLc/mJ2cCZM+T2Brn4bGbP++ZItOOpmFanm+ZNleUqTf1WTpeElX8
Ctaiw0aBE55P26k41HzF5GMyFKbCvmjwjBmi1Ke6caD+bHINi13Ucv8QztjHYUaL1DMcD22/Fq3C
hPP5MZrK29cWA79z1wxqyrRLmORFmAcJE6mc4vSdRoJEQQxETYOmt37VSMA2DWc656nlt3zriU/L
oy2zjfS+EadhbUz2CYtFxxy+m3c52yw5/9c2xnVywCVM9pvMu1ZjtpXn0/ZhVQ9lWe6wAFluCIY3
rfa2GVvGYgluGdkFT8H4m1q/4bVvpMSUJcv+YNL91ArIJj+7s5XKOsvbx6VaQcg5rJhVvGO5LXr2
UJK4YPmtfUrM0/u51zAzf8pcV4+ekbl1oC07gLHqnxEbE0TQRQC2vCTU07SZfVlYiyX+Gv01c7xO
zsEZjuHeJyGynO2yecnS9gh0BRIjWqo8LytoG8nkv9HrTRnwf3hg23HayoCHs36lasiDqFBuBVVz
wKhvcbMdP/ug1j8GDhjpjvcXdbOIF/HBn44XMVtdsv3l5AVVEtT8grAe+uI5e5izCJYsDy2cM3ll
63AeaBksw2OkUK0ksYO0P40clqOWoha8PW55Gd3jeE6PvS39jV90mub4wLgjEDK6bRquulnY4pul
DOb3tM9OLchhfXPi7aPi1fJzurZcuhyTlkmYLHW+c3nfNNOwWR7VERYSbWHXTkRFFkxZdnQ4ClYS
Vk5eGlqeJPEiPETzcA7XFBkfLcLG1wnCENWLYnV41eiBokfxBaT52l+xCBkk3/GlWyb+KYLzH2+9
DfoiIZa54aXhbYaq0b9zU5aVlvKMDTXRSP4OyX5GqUsgzPlM4wDpFcm+Y1lnXsutD+1QoLTdqTD5
Fv7M/1yFBwLaE//z87n3kYfj0asCnY8llUYI+uOnZg7in5dWvNa/fiMbaCh5E/Eu0t9ShJIJ7Gwq
dYN/tzMtjv16vl0nv15W+W/T7RousmqTyb42wZ9c5m41CZKDn/STIytgdXYdv8CjO3u5BRfoeKuQ
4J/TlX669dXS3tUXyeRkc2uFpi0Xg2fqzmDAEBQXg0D+GMEa4f/4a3aUKLBBUETkBNBlyx+9Vg1e
1+fKPIpPtTLQYQhTPD8/onFEWkrY1/iBWDO7V7kv8At+3XUlT/cXK7V9FWta1E9W41iTUWibU9Pd
oVvPrj31iw17+7nHmVcjAdwxFdD0qrHOLvWOp+S01Mi1MeulyXdexaYciLHIqErNFoc6M/WtKQiN
O7eGWW35VVsFqfxk3lezSWV+2NPXs9zswkbV1B10avrS7OzidTvYDnc/bvROQ8P3q1tegU1sRkQG
lm4pAwmNBVRURmheTqbkpOF1KmSz8qB9dKFGHfhtX0ghB5hLOX4tU2JpYva8dMGnFMiQ8352nyxC
DBZvsZUxNBXcY6pMfcJ8uO1HF3XvjpcgGG1sC8W/4K70XkuJP3fhUIU5CeZvH7BWPnCO54Aeo9Hb
W28Ewep1xNu6W+Do7zlpNAkWEWEnh3NeN+i7Sa9t3iT3kljlGL5WiUKAB5ShiNc9AAHudU8xire3
OX+9vYGV8dW5G37tfH7iWj9CfOF5Le89geVSEl5yDuzw2E+Gh264VtB96abG6u3Ek3mZKAaJ5YkU
fNl4LxhbGHINdRocRyY1oBNxLz5RDz680J9lP3PlIuAXZ0y1DG5N/pvDewXC3Yf332l4b6qFK5jx
76gW/pwy8JNauALx/nZRdVMRXaNpSdbOWhmwoWjGTRdKmiKbB3YXgb/ZLNE/AeDiYwoFhEGbYse8
gan1hB6+Qn4DK6XSEwg5eGILfZ/iVore+ZDi6b28AxDCZ2Ppf6KtUh90/NfS9uYjXFmN83+9RyD5
/JcKo11C3z/pqLvle7d8/wbL98aSoUrj702ifzXzs1r9UwPrN9e4caWBJ7u6lSUktIbyCGVkiZOx
BX+aPAiH2uG7TEgFqHUO5SeNL5PQDoAkvQr7DU5KZ/rEtpQLeEV5CFNoj2snJ67tZ4ZdpgL7wXk8
gPecQXMS/JAmOA/8/3Ad1NyqX+H4EfdpbzaQQtkNDBcSYM9fBDYkkXOwAAKjnkpwjBxcS8BFrxkK
PaqBWdVKkGsGclKwP/xmAMRlWvjeZ3bzqjAHhH7objcxjbr65A9G6U99dq3X6sXkTGJsPRR4wOY/
JYwLQldCt+qxMz2XvwjAvRiusGo7awJt7H8AyFvHs9RnJ3MOlt/ZkSyoBq3OGbIMoC2+98zkvrzv
FNhqHzXH+0ghNgf1IMiqhNM6lIEvu+MEHHbyLqAYkN2XM1CUBWaZx0c85b1PaR86rAqgoQ5hC1Hj
hCkev/V4MmlvT4jvwFFK3+CHyv48K7Sz9aBnD1I00PN320Cg0YtdV9xe+JGb1khc43EWjsalJ44J
g528Rm/tGcEjOzOXRvAIjAe1JhZv7xT0UHG8wYKGFfydkC/OK4alWELnQAYrIeD37ouiSNCOm+5D
A0u24WK1vqvLUHi59ygaN59TQYvTc74ATSvtoAqRecBieQm9nIJdsAJo20czb/u8Bip0AHVW+PoX
kGwe/lprlmlMv5wOV7bGZp+yIeVho0jyX2Opa7/VPxgN985vvOH+eyuG2Ql3L3OQJzuoG9uz2XZM
vykIggcCmg84n7OwtqYO/L4FeZyxpMAbwR2B4MEZJ96RfwW9CJCfBwJjqj8UXRWkvwCwV0B6BlCf
453Avefc5IEySAD5YJl9BavToPpDV6hGKcA6EVywT8EsAnJwPbo5YE95B87cfuiMJS8hp7orQYFO
NRIEBDhE6AA/Osxpd8KKBagnrKDwgn5yfxXQJp5R0eJ5sKMFgO7cpwyVA/DkfWwdnufYnQXCWs/R
Uu0J9K9CALqjYKfL3Wds13eMhNOCGQ72UQ5yKPSwyYJoEjwQCMWS8Iu/gN6KQCsUwa42gu6fKoEV
HgkHnIIjiKzkDrv+BbjL70dwWkVaGB1m2p73BSDNBveo4VUp4r9gVMQJoH4B0Zm1D2YOfjcHkZ77
S48d9AZn5NjCsKB9hV+mEbhwWOP8Cktr4q8I8RPsJ9adjkl3Z3lmHuDQKAEJnPlLSA/gUhZwuu2u
uPHBVABxTiBUNAuw/ASaNSdktIK3XwoPBHSJ48xAD4XilkiivxiLcCCcWQg0GS2gPLO+0KEk2PDX
KSJnIkoCPbv2Qk59K26N0zDxihI/hh1HKAOYDrfUMmlgAacdQStFrVt7NgERhQ9OQS1g13Xm9Zrw
xAaRsgoLgLCCMAyAGyH7MlzPkwE0AqWVcSj6VoKwCoZ6LL+5BVRT5AEkyleLDuD62ujPBoEVBULd
oBjDBSFtU0JO0YEC3XECdtvRIsdbgfNnZknGQQV0HX2DONyiF+APlLhXowzMHNAXbKKHxlh70GGC
PM6edt7zgMjRAn8+RNgdzYWT0ntde6O2CffKa1Pq3RabvWaQNrnbzeEw9sme+AuD8dtU6Qm4+rjq
Dhcuc6sWLmKu5X6Ha/j8PPdJdCNZYYGy+ySJ6gGzfWEenwffie9DjFWWivDABz5bmC0ZhjjgSD4l
ZwiXQsKSZacmrHlzYUu28SjUGpgA7Uhl5iiRwaxlykTtEQEr+lM9B2PTp++ZJRd8X/GV1GSvS2ZA
iQTSsxN/w/oQTCqU8EQvreMmAaLMQE8huMXVGbEl8+1AqMliTOblDFIkAuIF35ijz9n9rYzoaJ4Q
I2K+MPdM9tRGH69CYh+gjYMamKa0lIZAtyCPkUWasoAACoHC54QdMrdER/kK9R2Q5Rp6tuXkKM2j
0Y6vMJF1K5H4ZkT2yme7R2TvEdl7RPYekf13jsjaTftPIRLtOnLhijpXmPqy0sqbtg3P3+pWH2Vw
yG7FMcBi3QdipNjDer/yQDy+J/lP3Ba3MI2pp1O+l1aR43PEClHsSXFq/VXwe0PclLM70u8iQqQ9
OZbNx403/b7oiedSfZt80zHuSuy14FuF59UfxJvYeNXhFBBaTdKldqb6uPqy9qtDK5LJoFB4O5p8
rLx2tPJOeF96bb7UHuR51bhG9iICzaQPhYZkeXxH0SgKb0EpuuxF1tOMY/tg8m3Rq3TSeNKHbjHU
GZczcYli2ew8azyP62Glo+P6mX6niDhWzA7nTcE7/ez89qOeWg7drrzG9tMJHZphQ8kpX/qquiZ/
WfRkXNY6zcd5TznP+hLOwacyVuQLzuMVO8138BbcRW9Ov+sCskgpohzTkxBCL5fU0yigqAeVA1l8
2Xg1+rPV1/PpaEGcvTk8YQFIh+ulW+tsvScQGbfXPHCbwvKdA+kUdMe8d+msyTc9fIYHSE/BiY3V
op2/6nGlTg06pFp0Bgw448vATXo503BsXT7Z01rnYe9NB7pbHSez1tn0DtBX1Iqc3ndCsUknYfJd
baRY75cD11YwWn7+4i/X0V97r859la5a5xqbHsHpB10Lm4b3VdnZpvmmNrW45iZexfVO4akNLVol
yJXWdCZhvcMpNh6uork6XKUBrVAR79Lv9Ztf0tHuZRVTZsuHYmVqL0nUCBJ4VEkkmtXatAMI1WTH
4rPZsLCmkYLjFAjjXguOpk99+e4nsBCns4nl2C3H2+8VP4n2cRJN8OqL+OxlUe6T1c5FVnHNiMil
q4u2Jc5WhZh7BRejiOtGFGQdBfzw0pGuC/k2PglFHhT8e8a9EFZgBzjOIuh6W4c9StORTtIHm6dJ
eMbbnEZHLx9kg0185GRdakU/Nb+s4sWTGqGHPnqb2OnUzPblRIdwMconB9n46HEpkB3d9fLYLTqz
4i8HNQqzr55WT232i+arn9yO4dBv660a7HvqXaFCB79iCgZs/bKpAYFTQ2agi9KO99ZnEds1uGo1
Mx/NR5ShodeSKImKuBHsn6r0TMVvBttBA5RpOS7Yr53cInpnFbRe5F7prwbwUBW3rMG3Krhlcs0O
YQ2Xc/dN7lqOAUxqnjeFrHzKiPDV2Zn5ENqw5mxvFTQYjl24CprdU3/ZwUPl3cJrv9pdCHDh8iHz
D8/yj0USu3ilKZvGw/zGA17206AJB+3B/iGnOutkHX0JJt3D8oGCz9wb7hy8NRuuBJ+VTnY1SnBw
q9HlTDnJ8+DclZu8xtUlQw9HXe76DDI1OfB+1lmH23A/c3f9/FsmX79kXG/NITxwKx43KPgwtHly
Hos7CTzYch254auFu35O8cmr0Rn6Hon4YdJJHmzYK3a0Gs55LlE41jybdnKWH60ZvcJjU9Opvo9X
Dk+Jgsz0ZebbUZWO2XJ6lTTzxTDr0F1cwgYIkKt+7l5aL87gGneZp+KWa9qlZxZhXv2xCDQiGp0t
bmHZSzDoBSHQJL6j+2xDwRiHUPAfhPvyeYjZ+2p61lk+6K46s+o2IwDCaBKT5wcYsQubEQ46x7jK
KxDH62I47aiHt6YJ+zHlarSALknLB2+9ZL7AhAtokrGs63Ajz9FYF9gyMxggXQq+f8bAqPE0qauJ
pcY32BPY0WOBSADa0Z95P3mYDfcRtIe+2EEtb9VNQl6QCzdRhi/dxE8WZOcMd0G7LyZc1d8FTVyj
k7ctaSRNSCBZXBA23oOJyqc+BGTSe7afDiqis+DdHv1ktIxreOE1QC12FhdvCWVZBOLxCzqYxSs0
RBpLkIN9lhpaXBARGtsoVXuIbw7yscdvZjdoIMUG+MQZ2qYYgLQJZt4Zvh/4qrx5vrUuiS9o+ph0
hMdVOIOgMqcUA+QZcJBaVMe7FuZaxRvcBdVwCyfv4DXk5nXgDvLsK67KlaONfHIQmRbYDnQfstzE
ZdtFbLSMGV6QFCGqklzAlXeINs+gMMCZbdCqGb1hCciUf8omzIdAlBsRbyACeXWwYdGAWJYhwB8e
q6A+mQwTOIVyJvOu1bNLLl0DX7hRaskN6MsGzEKfL0E3YDrC2wKNFqEHHARUimWpqW3xlzCTRUdP
r54UAmQTWZ/422jK826MQJxDZKPDRfBh1gTfNDhbhkU8UL0q1Khf0RT9XRmUhhKfC06a4XCL/pjw
gG9HeisnN1FcQp6T1jiAr036EnQ8FpVTORYVkO6kTGI90e6Cr+pC87DhsWUnLrU0fo0bNjCU0PrM
kEl5FAJqPAuZOoknN74EfLwNiQYCCVZ0DdxXuoPkjKgSLQFmGh3lV+K5M1kT474dGaZCbN0wi5tM
mw1DrEGA1gnUNvfPfcAuOFJZQIVfSIySdTt/1nEYjuWPadn9VPGA4QhHEiors7wKY7REGHimU1CA
TLARIvOy7sKZaJAekgFBkETMWjDPA9636WqK0flzvxXswwVQBHkhMZt1A0TUgxUXd7opMJVYsIuw
EiWgx9PA6iVB++sCTKE0dwc7kwU5Z5NbEmRM9613COrdwyPQGDdni2uGVATXlGlCKoY/6ULBBHAs
fB55QxeIUlwdTNmYd+qj3Q/IN8FQQt6FdJBY2oL6qzSeZGjFCcDG4XXe19+gXIyQzFyhjDJ5E8hq
IqfRHKoVzzoCQdJ+9pjQjQsAQWFglDoBCGnxYClrRI1eIhdEGNNqJH1IMzrU9zPwmXrkRGlUrukY
tFP4HP23ZAY16A7uBzFOdMB5rHCFbDaYpiCGDve6MMnU0gVzXPcHj5P8CHXtCjxGkDZSvKceVOfo
wEvt1P1JZ6I7d2BNAFvhijWeewu/xnw9l8ziLQDQydszeJs+n1DQ49SlixmUC59YgzYPT68WhG6w
xXDF8+jbdWTfRpMUubUloJDHB9aq0qxOtOaSRaSn1blOUOWO2+Gcb0yhZQspPXQJoj9PoeGp/6Zw
uyB7cy7gFFOXIErgDIkdMW1XTJhUAJVw4t7+JRspWdxG8pyQxVPThGXcCFXnZA0KmTHgB5D5PWRI
JlCJWiOLvEnsxJJLCtjkZtWtjxQXa4FeN/3WqMG186AWCQFGogwlBw9IkhNHNAvmz7SDM4jzQC1m
RjWNoO+SK4m6luJOIJQm2BvV0mIAshSUDzXVGU07U78xnn6bwZpHGAJ7s4cogJywNwfyLfx5wLpq
B+IqcHseCsR71VKoM593/AhN1461Wa85qK8AhI8Rm+PwLbaEi+C6M/VOER3IRILy3JkTNYI0G6zj
PSJqC627yZSFDYlL0DIPEzyAGqZkEsBloH/nvhU4LDFpHSpzm9NrjXmQdlaIjQ0zJvXzYEOiVzY8
wXBK+F7CvFvByuUvbj1BZKq8DwR8JJ6NlGDDD4SnRNoShNoG2b88HnvLeU4MDZVREuubmAOdpPgD
FFMJMTQh8QR/TyIfYmooSV9WByVukPSm4QcZATGBhbhFz1vPeTw1Sya3mjFlQtUjwd1/GUIWxMFD
RTGhCAmwwE7RdjjzT11NNgRAuVw3IURvcgLPiPRa0ELYUYg0QKAzHaCJI+ByJm3D7Ho1shwUqlDY
dAWcOoussBHayOI8FgCOQkDRTp/qyDsyCztlHgIqrEIQwAq3vQPjMIskHJxo/Y4oLReoBZLq4Hc2
cI6VO7ej/qmepWWsOPUXjG/BXUnn49pZTHiF6Su6vtqqp1PQRDJeQsWh7ZfWT80p7nQ2HHe6Gjrl
6jGI9EzbK/n8CwSpBDZyjT4HT+ZmSuarwHCps2br0ZzVVnMLuocpxgpHzIYSoSoG1OTBLSYs6521
xnCU9lGNB7f6SqpUVsDJa70hVeBbK/Gkad7IQKGfaHNnC1f3Am/XyCScuA0SB7Tcj2b1svMSPtVl
tyzpg2eT1SJKflHqggxKdxlFJbWgKHNbtl8xZQLqZtM466EdtjtWyC5wXs4ERRwHepgpgkLGxHJE
MBQ1QRokZiOhMXjUCoQ1sUOLx7qBX4xxmT0cWb+ahG1KjEhYzKlyoNGuygjBDOQKmKJVLNhjVLDS
MER8idAzZsIRyWBhamBDY3LIwj7126WFnChIiImPsxNQf70MMiqIZblNbG6NLwsdQ0pjq6DUscxb
ldmndAUZh5ifdP8EkwgpgxMhT0chRik7yQIxsHfMssKVFa5UT4sjzXDP0OWxzD8Y2X3FnxGQGDIE
XwgS24Qt5BtMO+TMBkiUSJk9sicQi9xJY1HB7GUrNWgA8vFYsMgosc8twvutmO8gw0SrP5tlb81S
ll+FI8O7NvJPvseSvCKyjDiyDJW+q5CkPMYZknPGuVvT6KV4YPQ9rSAEiY+hYKUdnek9Gacw3fsp
4htuLXNevSNlQ53yjtbqmpDYEQcRwoFrYeTLrF3GRJ7VHzxLhrSe4/lPOpLFJ87jmgihFtJZcwtz
W71PGLCGdFUW0zncBmRFPYpJvyaoKHULj9xbd2UI7LooCTMWsX2OBNXgKC9HaVaS1YoVW0xhLPdy
dSgag3FHmlAayjvYEu9ZMEEr7Pml+F8GBZ7oDRTXrynqB4sJ8coP0ZeMW5y8hgx32iYFyibbMhww
9A+w4LkgS1pyLe2gwsvz4cMzh1i+L2dGcsfsUZCOHvskJEliTIFEXHBjzTOcGBb9ErGvvGfJNWVF
T40TpN1qf8nsuyxpzW+CjvQrpgzCfV/CXeRN4URojlafF5g0FbWVs6hq759fdG2MdNqdYxKkUcOw
MYDX/NzjmDSYjRN3S5DrhLmZGAXJEfX09d5Mn5ILW4J5ipjBtZjQMq0zOPndmWy6SLZvESkcjdMk
qIQVNcd1xn1mza6Z2TPs4wMumuUvO1m0gMkhTOk4oRAPy49pR8KbN2EqcBMfbkWk5KwmRvQk3hub
BSQwgYpuUkWEylkli2D1mPvLB4We9ZqzvpXhR34CF0z52RJiXeD9ymmVUtPclixgg/uAMD2zjmw+
r9UhKI1tWoXJo6SlilGAUGmH8jimOA4nrp4GCtguMFxaTCtZCVpbZ8ZjygylyZT5cZCaNgqaDdqp
P6J5sYtxyegB5AOeuHL0JB81h0vPAjnCKLmEoLGfT0HGukEV99q+PZBTeAoSNBjpAWhTzRpJW6XU
VJFvmgezMdqR8ZKDuSzl+c6bDMV42fXmgzbaVhb/JdWm2Vm51ufGPcS2NBmpUpihXQwNDF3wYOaQ
jD9M5+d23B7hL6BXlaUhc+OIzpKNrxQ4JekQEO2s4zNPZuP3yIlVliEuPFr5be3VhtOeFvMERsMW
kTZL3aRb89v0ILgF/k6q7BXmRgpsIOhoCZIhMOHQF4SAl8CZwrKqTwqQz5DLQoKEYp0GQrgA88AE
64xTRVgXSFgzEuBA6gLuaMIx6YMqeEzRnX6I9gQZnVHHOgPVOJJjWaaaoQwPXjLCYhulY9ku7GCP
OpXRZaGxIEawVidkSSpxTQAFZg9SU5amcJIjslkGqzIyFyCb4HTjvUcyFNjlucQIDyDaFpjhJCSF
ChOvzjxc9mUtKQ/nomPQr0xz6TFZsbis3uSrUC/1DZWzAJCFMTa6IgescIU0VkL/Rcm4QL1gnYk7
6dS+H1FkOdjdnEfP/M2jElQBzzozL3mWn65kVh0Rc2Zpls81hlD+QZ3HlLqSqt/gb2pysn9CLEWL
zYmTKU5GlSGWaBEbAXFCl8jmn48xsBBik9IDLzhOHtcT12P6VjG7akPMC8ziGcNcA64FDsbbPqN2
hbGeGMKTX4C8bqkUNqXtUp6Y7ixUAVJMD9QiGQEMKgwgBhaxxBAIK1JrJdOpAMSkrDI4FMg3oEES
vqgoEKaymkKJe3BFWa76XstrkHwlvZDQzRq4EvnvUMmX+2xNFTGm7l/D8kiAWhk4ul6AbJ1JpOFe
o6w0uyVWYPGFGrhjCeTVjfVlOq7464EAaoftfQR57kDhtzy5pixTAMitwIcpmGDH7yxDvWe6aPoy
7Zk6uMrhFpF5MR3UX8jIoIlpgDpm+rV6AjLPxDGIPYBV0zKQfgQiwoHSToZ6XRusjqk7VJ4PKRtt
JFjA3xmNB8wU6YhwwpoH24Gf73vKeROPAHcBYO8IiikpIylXwkbMT1myf/0BcmLfwGaIlcUx2UEi
vswB4ajlkVCIGfO85NhgxiduHd0nnSPbGUdEjvYXJxLl54iDi5br7Qe22T6R+odkuVT+sP0j/pGc
VXRjIH2Y+nsk1tKbbVCGhUa5K5XKj3eI5VKQXQrbSJ67EEF5rjYXk7iSqY0niVYvnqXEhTjMOvUK
DtwMeg7uJE48rIohCanyRYaCx5QYdqEH4VJDANpG1pOoIALM2l5jJPcdQMFTYm8bFOSS8Dvl3azf
5OgEIIKsuZHet8qeVYLZOlIKMPv7va4jqwe9Z1ummXALMlEuPJQJaKIdK5VOf6/JflzxqWbISp4e
s0CfbLvLVzVpTQ4LG4YMUiCyRkzGGyYKHiFPKMNljgmypIQKJgErNg/2QE/0DzhUuHqQf7p9BI3C
7VBSJ8lcvohXSieWO4m3gudUvXQe/qyAvQPeGl4RMMuyu7uRPXWr4ExJJf6Jmf4fVHDmRnEi54ov
+zcUJ/pvRLev2Jj36PY9un2PbovVfY9u/xtGt5UBcI9u36Pb9+g2puY9un2Pbt+j23gooFX36PY9
un2Pbt+j2/fo9j26/XaPbt+j2/fo9j26fY9u36Pb9+j2Pbp9j27fo9v36PY9uv33i27f2hXGuSql
8C+6K0xDJUz/UNrJpjg/GdDa0PwqN9pana20MtvVQ7Y7PVGNg/1Sv1yqhubut76O7L1ye262P2tr
07Itm+KFI6p1so+pdhOj3GfhD157bH8KTe37d20yRykQtq39ddmhmy29Ktz1z2vprRK3raup8c8s
cXuzmJNzVY/3XszpXszpXszpXszpXszpn1zMqXarKqNzVZ3culdlPP7nVmW8Wdj0usrNvbDp/2mK
GvkH4/e3uqbXDNV/+21SbtRxveal/u9sTlP9M5ej3Wq2mk7VqdiV5pUhnzVq2bptL1QP6ER9lS15
b46KQJS5T1Pv9uYwKuN9Pcw/3/CKjpu0jrPFdEPJ3xU1hqizQxqoKjop7cKm8o+K03ZVzudEaYsq
FXQOkPC1P8yKUjIq4lIhK6VGusKK3BZyUSIVE1Gui6psbKnsMSNxYEaWSJOiIspTEdWfPCny38o9
yODnK9tIxUATCpvmJHdS5pTCKi2vFjcp96D9YJRar8xA8leU/RSqGKUdVqG8K0FUGT9l7mlZIEF8
fSWNKl9yxfebZhal3TmZZeSWQZVX2QyyxMhzUv0FFRaiJA0tT6hUowR4SiNRzLIBk70IVE4j71Lk
c+iQfVKhHo924VIhCdVrUKp+iwS8JcnjcMxNrbuhRbNo51n9BllPe0pdKDex5a4h7ZMRUObVKfs3
JYtgU36WkFWrFAtla87MjuwuG84fKRVUVBAbvcy3cxfktpHmB2s9D5TL65B/y36hQf6ozaFUAEC5
eodo2W1R0/dSLqpiVJJT+4slLxR8KMuTHkl3Yf812kZmDwkwBX1EKVQYsgVlo5aUjGT7J18s/q9l
3WbSdtrkyDjUu2CLix1JBdpM6teua615awZecbTvM/A+A/+uM/CmzL2CJP5WmUttvT+Tue16s96q
Vprt1jWudKpajWKWI+S9Ly/Kv1e5skrHoVLWOSi3i6B4D5XcmkPtNus1tWOE9lNF3rxz4IV9WL98
OZn+l2+qmB2s3aDf55c3/BYARB29fhD8GAbfAvIK+8M+OV7kejnmR/Aj+DbkI9JKtasNu0+EsbL7
MBSXFGxgnxtKLMcqwMyGN+w9oe2SKChBWSfq3yqNsUox2qQT69e5e+YUSXlypam5RBKeO3yyu0Pt
nvP044l9c87uYrg23Ix7Bj/45ynxy1vHY/epUbjxU/w09WPkvjuOZ+SMjtmlaerG4YdlPsZK9Gbv
Jn44Nv6YkDVJIWoz7Ry7tJZKXC7XmlNPfOEuM/0/n7nbzG9P3eYg+Wit3Hrqrn40cne6dtts20ux
jNydpK5FR65pG1sATUb8M1aiYBrEuYm1AVTIdhyqAHzkX/Lmyt18w/AjdN2PMbmK8fhD+Ywfbf8j
psS5+3/ZO7Me5ZEvzX+V0dwjsS8XcxPh3djGGEPCDYJkxyxmh08/v0P1SDX5L1WOpqda0y3efDOT
BC8R4YgTZ30eZSuAz7e63KEErwszVwd2oJv+VnNKeLu0271xSPcmt6Mbroy8ahpz221p7u26nS7j
Tb2mMAz98bu7o/S/2+vOuRxY6jIWSxrjUqJndw91vTxa661aU+LPbJlWBts4j0vUrje6dLDkgwU+
eg3YQudHCvua5hIMMkT9/PxQJ/yR0S6tukUXvGRHSjtz8ISDtfk8ALslJfFgj/svnxpkp7xRWzCF
ahxE7T1ABhSZRdVONm0Omxt1CLZLnYM8RAnfQd/Dx03vAQeoqw2g8Xv6ojL4jhYULFrXgzqd1KFz
sl+5Wl5VidEfNfCEPs6qelO1ft05REUY4yhAfqjj1uCwc/LYqupW79deJb3ODp17u3wDH+NEs+u4
UK/s3Xevmb5me2hTAG3pXjbqybN+GY29rsNcfDHGYKhQawycQF0osEDWvq8osXvpSRESlR2YF1dQ
iJrdLM23+rxSl606f2+UlKJDOK62T/V6qMuGgrtspe89AGmkCqzVOepDiYLDvWmvFvdkZ1xXav19
G5VXqpK+RpfRY7T+Xn9VYQf/ln7W5pkCDSNNUg1vZfqwi9wilXL30AuhOw9r2vNSD7Qic7LUXrjU
oTdW5pAvrZ0408as368on9plgDmhXzKMfnA0IJRxfJQQBVY07/iGbzgIBxibwMKnnf3+VYPk6YOa
rH0jgHVGREjgB5zi+DMqvSGMERSVp+L+yUlrpc1Qa50Yfuz7sdE3DIRMMBoF06nVdXs9KwpG02CE
dBmN8HS31NgePc2gqIu67o2AmaZgFTn1v3A14ecK3txTwjLQv9MIvwawKPBh6kteXCw+vSrEmS9A
/4LyKbD/d69sfwmcfw1wa+lM/8sHehKca3mT63As+Ns1EYI7ASr1avzBleQuZZsP+VQ+F9WNOwiN
lVyXw+W/ILn3m5phkWFlaMbaL/SknDGexbNFPGtRHblYxEUfbp2dlcD3ph1Y6MHCqk9XSu8iQaRx
HCjiIN6CJe6pdhEDaSeLhAEFckYY6ldewXBiEGis2Lkr/sd3JSXm8T4QPGs+hLUns+8qC2Ihs7/7
HLCIG5zEC/l6qqXBJyBjxUvDcXgu4HBojxkxgwTB8b983+g7Dg+//wsM9u+b0w8L5LM5fTanz+b0
2Zw+m9Nnc/qnN6fyX/FTtTCYmtUiP0pvV8KfquZP1ddhWb2thWtJPFJ3ICYEHUdAM4Qz/gZGi6DP
CWie5H/UjL/3VZTqf4WW/qcGNItYdn9qwDavZeXDflW1l+FjrbaTVnRv6ickGDhSMnWp6luvOXnM
xpCFpOVcXR+KnwXw4nDXeMekVVQ56IQv+9RUlena2+HHGhsl3k1382V8AfsSDR/4nLQQVhrq4q/T
4l3xip/b+c3Jiv/2B0B8j4aq7NR9ox5LdcWwmZQ7ANxd1empWpNaA/ae+vCF5ePt1cXcuQ2wJHov
r9ySA9Zl9fwqeUUAViaFpn5NrrM7thQGX1WPM43/Kh5DD/oNoklLLTv5TpfhmN2qyxw8REBv7fti
181VPVPr7jbX1ZoCRXzfzp+qgYYfle07NwYHZ7FcNFZq3DAKaMmL1UEtF8fv/ffx+7RR96X8rxxV
Pcz9Ne4ylG9w57ulgrr625u12poNVKSUr6rawCoyXSZlvIfAaUXb6AjekFOe8v4ZNLq9qsxpXhHt
a6W23/cZrzbB3z/83yZf8we723/85PuRjfCZfP91Jl/jL+ICrVK5VinVSqVKo9H6kYr0fJVfl2sm
zND4igrqBtK5YAfW/BPmcLpPzgGw4rCCzUEmMzM13wZvKHEAxK4pxGcazG8FWhL45iVYjpews7G4
ayAxvTSixK5br0D82BsFfsoNACxBlgEoRiBeUowiG0N6FR/tw15t4lOuMEwL7Rxs4b9fY79286fx
8Z+zm5WmPK4fUZdWqVIuNRvFeqlaq/wIT2fXS/N8eEEaWIQh9mQI8UMdlruHterV7RqUiIhb6+wd
/LMHd8ZXPThZxfiwuHxzHNzezpN5cCGG0S9Ys9ypDIUSCzYMMHe2mL7NVHBr4rEZ9zNd6tQhHCzq
wAI3SwC8wISqw5m1BcUJZChwlwAxVg2CAnZHXHriAJy/wDh7EXc5mvOTX62oam+r6735IRgbgl2L
i84GSrVh3ogi1HEdEC8Abgmow+YM95aw+xWtb7mLBGCOzt4/W4KQDI417qTvTi1Qu3anCVdbzcQV
VgQ7WnDihD3LPFsXVQQFr8HbYObydwvsqnF7P1hzQxDKu41QNvuSXXQHm8XFu1oDYJY9OvINIFvd
aA/vxiBsCkU2BIYdHGpAnw1K3gGQ4D3wXvbgzWoIgeHgSDhokkI2ySkVLxPtoWgdXPgOvSSOxelw
sWqQ1vvi1jib0H9BtD17RFtcMX9gKV4MvC0zXA83S/wZxGL0TBwOO846sSXCFWZ9+VcVEFPCzyuR
Fny7tejtCjEe0artwwZCsA20M2vl3r3bV754nhQEb+AbehvA22EvEScKoRwP5CTr0Smj/mzaT68S
yU2lfYI9PtZ4fyp8QZ4YDmv2OIJ+zFnAJNYvxmsD51pRqRzmRSE/E/jB4pc5BGKe0M7NPLhDAWgD
M9ID2jtgoIV0DBAt+4kzAuxIXBa/xR6rf6FM/W+L4IdMq2y2pdf9zCIwDDzZoyNY/8EIxcH4wq+M
39dkcp2NZjTUQqOinCQBOwucXMPxn/rLMZx0o5y/F0C/r8wfEuizMj8rUzgO/kutzMpv29OPpIDj
9bWql2Rl1nDoCh8QoiWwQPYljEOACYoe+FyMTsPOVMkbnl2z5CE8wMUztfGLQ/JXKfEjPPwfIyV+
2b5/RAxPlzy/PE7v8RFhPw4a0d0MCuR/53pUAgyxJcPlKnMyebY18JLsUbIlLjttvO3xL0P06+P6
QdX+Tz6uinT9bzSb6g8L+R8emtJfhFpbpVq9XGmSVFP5IzHsTwb7uX5t3bbrbdXeCyh+EdNaE/qq
GqUFgLJs0y+jcP9FiX2Hb/9lCP50zx922vm2yjavO/f8gsMzipbk7wyHaZL88tjLv/XthxJ53+Tn
YvG0EZvg8b17GK0o6+VrXQOgmfDp2sjIQEF7bKiNU4Gio9LbwpDyIqkjH6vsYVzPv3X8twb92ND/
Xwz2r4PwY7/+xwfh1wb9kJ3L06O5zg88lcNLbburuxovSexpWatOCcxJnR/Qa08Uh6z1Pj56eXQi
hFbVjVyN04b799pM7bcH8kN21neNbXn9YCZKdK0VFfXSuRFqXKuHIcxeIED3G2QbNayqafV6N/Rl
wdg/uwLDLSTf9/YxFCLwNC3YWVjSe+hsBxCzo9+fVFk5ohwWjNm/s9U/pOv/H63+ddX/EML/1Kov
/xCw/+T8Kv2FP/bP0vXtMvuTdK2tlvVWbcf8wq4Zq7p3HrnFAnkl1ZY6ZubjV8n62/1+SNZ/7/3+
ci+r12vVegOnb/m9ufypewdydIrlAu7mew7Z2oEsicn5qlbB/hfBWZZ1+C87xp9u9EOS78/b+vq0
Rma0KmR/IDOKUHiM1f2l8pOuw4Z000voItYGjuWbYoiLXw/oEfLOFX/tTVX3qvEI9pOMzAfjsCUz
8e9XZFnu/3ft+yHYl7us2NrsaN8T09EtrFV5se/deqdoHefpKWqCcdx0yl/H8LVoRvfpLQDROFhH
v7Tit1H6Ier/o0fpt9nyQ/D/38+W357GD6n+zzyNeu2dNP+vs0JWRgNe2Vrjh5zOntfGc3/Nq/YW
JwSOEUnuMPpkXZCdEAd+v18Nzl4/ICQh+SrydmBAW0XyQj/w/S+jD1nrH2khvMlpkvPR/7pqgyNI
cYirgUM2R2BQfUkah/9OeTtAfx5YRkDqSWCNBD9cEt3kT5Lg8CJcMw5A+6YesyWHSr7KO0/5HJK7
su0eoaiENfRrDyMpTLDWhYS7dZj3QT0HHvwpPhScPXW8cg1V9RpKEoL3pDAZK/HfWNUY/w2OF8lX
qdqET/iq0PAd7rone2yfpJzxKOdCuIjI18tNck5uX+QWQWm7U/lKiHXJWbl7pMB8bdplu4QT5+5l
baHsgwDX4uOzJ/7AJXj/9vEra7cSHITBGF8UrqNaVCO8coCtFQcgNxDjbOOuXHEVjUc1tXKXkwxu
XXFIbfs3qwTxVltoaXNzDHmsULFu3Gbw9PIFJHCjQkkV7Vr0hGE1Y1Xb234l4iHc4b7N2mivDbWC
ILS50svuIdclRn9CMGqx7l7aWW8b1r6Wzr5XAt0eMtA2ssnFj7N1Hq4Awb/UziPREDLEjVFz4I0k
DVG4OCttYWeEhPNqPaAMLO706955pmf7CffD0TrXdXMHSjkEFwHULT4I8MZl4K7TsUs6HxQE5kh1
5l0S8rqk6eGiUi7ZdSQ02i55ixhdLtl67q3k1k/+uAC1I8DrDwgnNkJbAb5/OklB/sZnWdHeCqRw
L5mU1yqF/YG0r1RyopYJnm9Sq+GgQs0Jhx3A8wPy+67GN6w2w7FLzqRj25MJ4abBHRhy4lvCQnV1
YpJ/gGz36l/CHSCEUEVIkMY+/jysP3IEofLr7PRpUMCBmSn7e6fXOT76tSqoMm79teodNElx5mBA
X3KGq8SnpNDbS5UlkiYIFYiqgb4vXJ1CL3c0C+kN5sY1F5ex2er5sO09FX7IAy7BjFjoglwiHYbt
sTBBQCdwNkwTNzH8cTAschjZUAXrTrysQVBusMrV7MlIeMNvIoLKS3BG25v5nZyn43wBBZ2RjU6k
yJniSj1b4qE74HddBycYCIokztnNzjagh3oXPC6KsKa5fpBeukoqB5IJV28P9HfLlMLoNJkJg90f
bHKrEXG+JXHChLDzNkphJIOyAL4k+VoZFweWITU0ie8ly+ju5NMn6qf3Bx3IUU14ZsIeKaQ0d7XX
INUToyDvqoP7MhzedM1c2+UNBDtzu/OCqmE+7jHx1DSQlNuv6MHM6kK6Eud2ySer0jvRJybs6gum
guAwokBAkb/okOAKrcR8T3IijBN7EuuObkv1XFigBku81kc81EJ8IpRZ9+8rtH8lHSY+VeI3A2f9
1ZHs+owwJ/j7yTFYqTrTbGOmUIkZaRVnNHMyHT4t8cJ15KGW3WxQdfeD8lGNraVdVcMJXs+1AWtJ
Zy2DkY02I6FnFJLFlTJX/tM9qfyG9p7h1celPi3oG/yjN3WF6wLX9/BlwpdTlMw1n0CqTmv9gh0O
s/6AiglOq6uOUCHIoL/gQuuaQ+EOg4RACAjIUxQy0ITILLQhwiMk1D95As0OXG4PSFNKBJTK1hN6
A/h2jiygMV9wG/DRCWqN4c6tQxV1o0zjDHEZwWk0GpaBRw6y0aEBOXx9TX+jhq14UAnLw5sjJSGX
gXBqlFRJtazcy72KU/GFgBa6WbWE+eLkE2tg6dSZX9DAYuavnlz84B7aw5Ytdg3Jlhtc4E++vTAc
NmUG02NK870UpgAY9k6wCcikupPIR0rfRlV9iYhV3wSCuJ6HAyr730RAUA4eXOFjO8KICTWnQcjN
FhY2iZpU4EtahU+Li1+/2oPBy/4e2Azp95v1qTvnETz0QLiGKrYsokx9Dwa1t331gFlkrFIvgf2P
Lyu5t03Sh52ee1aWa7cFWeBsENs48bWB2cgwpkFAeuNV5Y7swSRAzrA4TRZDKNSpa+upTjHza8K/
l/bSnQEzTklDCXdUJrnJabpSziQ0bcas7cL1iwzKLPKxyWXmwZDFTC4xfTM63xktFZ6Mre60H4sX
JmIJb/zdCIXtlYqWQTMacMjgoez29/fAHA4G7YqHufh9UZ3vI0O0R3Ajs5esq+mbiJfU77E7Xxk3
hSfR/lZqzh0R6V3WqLZt1WOxkhfONkIKKouV7xdJ4bRup79F/BOIIsW61xPWtO+WHpApDWUyd+h2
4X0hqVzSQ6AJ9nZQLkOkHKBRQ+QtXy+ozw4aeftmE6bOasPh76R3DukJh+NNzfl0T7o7JGmxXIsd
SXfpvW5b8izaoUbUOvGG4MwsTo4SJZFNw0kgsNSIURju2Gq8skFK75E0DBE75NtzEdiCVS+KJO5B
Crwkone7S3N+Y8y32jaH3LvF76LFJK2yKAcD1k6TES95DvNYSC6WErkldsURg878u7NXnEp8h/Mh
PkOMkaJPIdGD3z2M/FJbKgG2UJDto5J/5p49tktrVNSjqjmFFVoV4b++xjuIk1uUI73clnVWBw9u
8ZZQNS4OeA3kdTRluKWCAPo3LlBhR+IiUIFA6ldwEd6ZTqC+k+RZ8qORy0gnFt3e9OLZlShSLFye
UIyxP0IgDKUnQ5SOleNJ5qtk1Z5szwuRgab2khmZzzajVDJa/tpvQHU07bE1FihO6BHVVlszelCi
wJYIsfdZSX1ZiW9JZq+wrcItxCDwmKN7dwr10ijXrs3k6b7z6s1eSZHEjPZiToXEeSUiP6AizeNx
tFVIuq02FjQGJwhkzWrp6pb7bj4PdYIIYcg71AE8EGAyM7cjqYrYW2g6ML6teUcEllD7XKG4kXd7
K2oiXn9ILtrO3vjHnk8Lbw6LPLOiHguC+Fc0PcO4PeK5UbfRE+LunlRHTHds/lFXASny3W5Pey60
NN/2kMVMeDfCm8kiYWZt4MPeQX1E3QRKg6gSLBPqKWjUmiNoinJrzotnSUYNvb7T3qnQU0ETRlcY
YdtUMrfHmr1mLYoMxIyyA4jUtHtnOLalb8LunSWSTmCTSL6SvACSp1fmOSrKsSZNJsfHyalYYBxa
A1mOImJYyG6PxHztzns9eJD8AmxAVeiwShzv2kfIDQdUP0iBibRpB9ng1a75OK74goVI9c7vsZVn
vtK9JQRAb8YnCA1lKkz3nRLcVC26Kr2jeRdVVfb7UVHTMafaI9c1Z3q3p8KoJexsBRXxOGX3kyjx
gM3+0Y6UasUl7sbg75APbjdDYLGAYRlCW4Z5jUnzQq1it0SACMEiSm/wKLBx0kc41ZmADH5AeyM3
krbIiT18bVGPWSKvmcAQeVEdM+UBBhGvzszWP96yIo6UJ8bRMmo0esk+0Ot1OVFFUkCJMkIHGU45
kAobIvgGBTpvKXfgpzxNPnE5X/TvXjSFKoxhkRtwwyk/e9NcT+HPUrAdckM0HIu28UKGOOrRJHnx
PrK3p5aHWgAKWfhv0QiJciCuu3Oei+t2e1QHoY0zLR9SZONaPUqRRnU9sigjiKaWJQU3UhAEdZ12
B8TnoXU+axdhykrqMF0oM3K6aLH2nEQv5u6LwYfFjlZVjIfLxXLIlce2EI9Ne0z+QgzJZQ9t8tKX
OhlhvJKCHghcpYRIZMNWbA747x4KHjR+Sr0SG8SWdci48eBGtaK6whT2B5F8Tnd5f+31ROtGijpL
8mroLhsjQ4u9wSpKJY8C8suY1exE8Oox1NOqblkSA5r2NlZ3rTvomiIohb4qE5lAP6QsqsJgYwkx
TbdOzlTlo4aP/IUUTkTF0Wr5dV3zG34LqS3MYS+DPk9a2AgtpmXTQ1Zl8P1JYdaKZ9gTs0oW45nd
Tej/5Ev2tvdMpWFninPlcwSgyCW4O5FT84vPHiP97+4C2XaqTH8H2spM3d+87UKzF06OGBBxwWgG
4+C66FPNAKcrKtoSdarl7c3J2H/Yq7fRc4+weCCtymdCEnjy/rB5xiwp4UYeSHaHW3hPf4Qr5MKq
rTwejvK/virWlCVMWgm1TrR7FcG4aLbbbdT90KRCJtyQkDGh3CqKopwfvfncttVpp+boCi47KXP8
Pc27zEtZCjwtZilPzHJhNnv/1UNWiTxmKTKLe5GsCqZBj9na5SryoLbBzZm76D3KNE2PwhxN0Y5I
tZB9LDQ9b/I0PBqCDUnmAQVRYuqlSU3rEP3ShJq5zHYdkqDgmcA9hSGXmSh6wGUwOL1wEoaemXpF
tSii9cdrK/FCzlPzTheRRKdESqHxcaL26DO7TMIeaLIBheGTsiv4FXPXK5l3dxJSLvREO5WGNK2N
I5RgeY83X30207uxCgc19I0rOTd1WMrIuqG2GovqSLIp+13DokLJE2l68Y8Oqllf0sYG6w6Esxhx
Vqdl1jsI2qDBVimKjzBBdq6UIT801cNMnN4Jw+fY+0LaG4FMPtKGVpCzNo2Tgy2IQic5KKIiZrTA
DM/tPb27IAkxoXypJWRxkqUm+iWX2xjPYAU7a3Fywz9w6AoTIqYXa0ZMMyn5O9tXBGxBvYymXYHT
poppYRehrjy1qft6k3BufTJwO1SYuaX2iP3TadFNbseyeLlViiBZ2jzvq2F2mPxrVfOfodjSbE4G
pI2TMoSYsu1WLK4BsWHRHDURNcKRGWXGKGh6a4eXdaldZ9/ZDF9uecKyZxxexqN9xBUixx+6Uhe/
72y7T7PFPrJ21jAaiqJRX+Th02ziwLm8x69IjX+BhX3sIXb4pMBV85DrQXQnJHyjJ+FksTtvrgzI
zmwM0GKCzGLRt7jinQr856Rmjb2GlTOi7stYDV+MSAtfTB4G3NEr0oZdd2zXrDsdJB0ZZYrYj1eG
oxE6wvYTcSriuIrmlLNKqMvT3MaaViip5NjjrNiXQrCKETX7Oc8uh+Sx6VU1wstwH+2sI0oKauLJ
bXpLB4phOP3q3uYGPtrLuLUf7cMZ78aOwWh6Qe2A/M7D1fDkXkhirMnuEiEUqUlXvYISmtxLr6yn
73aifkZlGBNfNHffqbQLPJulQ9+MccwwK+SqtXWmV3hNq4yE1UOXFq1f/CDdJROdHa4g3TkoeaR7
F49hwxptuyVMG2bP9ObKfHrAglr1ilA0Nm0fndRLhUf2pDwjxjMpvj1BY/jKOkLC+UQmPyC4BPCN
FgfRPUAmYd2vuyOOkR186aEFoC48g7MKruaWrLBjuiadEuWRKjjgFA6MR9BQMDf6DRVUAFa4tAtR
027aV7OhnuaIgrkYEeFdyGZH/pnwRuv2y2tgAlQPSvi1sUyRC5vwhkdeHanWKKtye0wqJ2E6yLHN
BgJYuDzxyeMTEF7qQ6eCxKhbO8opq0iM3eyk1p0a9uDZffSPXc9bWt4Q+9y226vwod87sG1FjCtC
PHcnFch7k5UZGzN8hgDiVfGSvliIF4ZP/LLZTY3jXf9iBLgY4xd7PINxbJPN1sCAAFwhztwdCWpS
/3dQU9nWRH+buvP20Ox0eXboG2SVe2UdiQhw8aegRyDR2faffR4dT/Bs9k+WJLlBJZ/ZNIf2O9oA
kO/kymY5ZmPiq2ie+3dTWjWKmF5L3qrSyIbq46OjAs/3N+6Ns77it3HyCNOzC6um2/IeE6kAZTQZ
z5bX8GQ3Gz4Evk/cB/j8tkYeYUZjWNvCVL4TGkFcIiedW7gP1xArJwfU5Y0pThHSaOVIuBmLBhcu
KiAdLjr18AP1v+o87nG86lA5+a51jO8+jk9S7tCixWEuDvGaakTMK5L6nL1d9jeAVxwhcL/Y44G0
8hKzTwmHfNY9dvH8hLlw8OKj8fRTLShvJF2YLZCBDS7t28qoepm7DPHFU+q4Cpphw6D0MBG+RNwi
7G9n+EXPbsF70l72nyJ+m5NsRTKdKvoSNvpCHXvsZs6pW8dt6YF30cGb1H664R0zF0cRjgHhWW3i
BQq1T03oBT+8KOPrsKEK+KPdl1WIGt9kRdLPhTcRMxbica8QD8vfFe8F4yqZfw8SmTFrJmnFFL/R
UW24AeriYCB7Co+DEloSN+02ZdsF/S0829/Yz3g4Ob1Naiouv0r4PaZquK4Gw8kwSWNnYyf4dbyJ
0C3nbmuRv3NCGzV8YwIp0jYTJxEmzDjxJnULD8fOMB3d95fhk9kHQobG2F9ai5XCrnV0KPv1YNXF
6yM77KFdVbUYVaeqtNi6TWGP1FRxbpPygFE8ehMWJJtzU1HoK1OGiWGh2XDekCUs82NrJfEVVA9s
aeyu4oAmX9VMsEi+KDZhOmz4/hJEFolHiD3tN9wrL4/G16kdoGsHgTM72kQxXklFab9G1MCY4b5N
xiYdwTHh+wIvczEapAqTpxpQLCyhfIQKjz0UV51ofYsEVk28UUJh/zDlATTsdg21DP9huCb3i4ej
nXIACArr/YzckpmFqU5QhVvu/BWRBmp08I28s8XvUtMK2aYxi+MkYQ3gtA1xpWzdNpkH6GhYysYU
4aNBaRFOcJlKdRRK9J7kgqMRnldkIYW5EhX6IsrzNa0ii4v4zYGgYTc6sRmx9/XW/qNdsYI8zNWh
ewhvPVBV+KDFtvXeTde+SAgMRFhoqxj9xw55W92HWydoUUXluNqFwdV+jmp+yx/3iyAoHLyKsXVq
N7afWyLUuSK3ztyYPdrMOufw1a72nyhVorALZzP7kb6xh996qCEr7rJ2VrrZL+G7n3JBeloYwPBs
iQVdpE7IvkB4ah6PKOiHhy5Na9BeD0r4OKGJTqna93ribj5G55SIq64NsFgAXWiq3Si32Tr3yZHo
hZGPth6ehmDnZcZ1yWHYNM4DDlyIedli8Ws3BvCRm/uk5F9TxjsRIIXKQGyJjBKC51yMIGisGQhs
BZABxHYRmwGaZTjEBevhzD69KeJTe/+Bs0QMmxNGa2Zh1gRibdT8gzcVmQtsBBZT77HC9j+rBjTN
t6SFZoF56rWmB5ALZIu8cv0aZMgHWn1aMUK5pmJK7pZZrWkF02h6GEkTr/M7iuIhEK0xDyr4tdZe
Zl2rqlHETtvyOmdwHqiZuuHUnKN160g/RKPBRPJq/iWBRd06x3f7GOXx3mj4tItPrkF20dfgmV55
1kSi+OaJRIDyeIXpNWBIY/qH/1kE6c68rXBCs2/RNCaEuJz2xs67RIdYbtfyz6OcaotnescWe7gY
eZx7iGWclkcm1y4GrqKCg8CF9BqfJMbpbiQW2966ELt3njIf9tz9UmBwq+kzuNDa3ds58kj2xi1q
oAULZ/irh0XcsO7hnRkFoNEQ/amzR8CEN/cFLXf70K1Z7KgXF5XNuIbRPdz3RoRPIyKkGNKBaJYc
UdU1C1XowjrARi95052XjzIXzcc3mggi1ToCdGHX1aHNs8NaOoBewcYsm3MJJAeVo1vt8XXUAKSA
lNzaxgCETB/OQ9U38r8VLoMC9ujFwdbEn18u4DFbVtVt2sB35DRFG+8AeYA78+tpbDvsxZoNTa2H
W6zJgn0Ki8YJRQbXNZsBYEh4nC9hy2sS07u6Vatunfn5QkphvpBu5Z57j/49YQnoqnVUV3cJ5/LZ
ZUsrGsKUjGBnH80IaxSNjSMWT+YUjYLX8upWmd3t6R67clQNAVREZdo4K2dSgvi7rCYvfPS0Y3Gc
kAbVPxuDWlDC2DmZg137bm36YkcPaaXsatd2zRNucGCX2CJK9ORptNgyl2gYIvr3ZpqWfXEZd1LZ
EGh6B9OSXRdGYo2hmDrAM+gkBTECJ2lZARWRcm6YgAWAbZroJI+ObFaId0xF0QqLiuskEkUSs/zE
dRJOpUIOgIs8wgzVXA5RL9HODf056TPvSnNqRCLRZKCqTjE6tZOZKDGEdbgom4ecwQ8JcFIdZO3x
0m5McUOLIrqPDzB7b9EhDpx/1De76l+CsjgLdFp2jlu1j6voLhc7R9dAdnl5crPLxKzkGnU+kddp
3an6Vac++IPCeWvc5BJc8LxSzSkf+WXnwDZwCw5JFdSQx7w5uAS0WWI3lAM+gqIqO6Ib7azmlK2U
U3N2MVQY2WylEeA4cKMLTRf38y0dT7dGlXtkjPUbl0N4yi8wR9PLkrqNDhbtgb+bb/ti3wL2cLos
GyPlUTE+UTC/qmiQmXdDYaOAikeW1n3+tJuccrNlRB5B1blxOjTg8Z4bATbC6BVRBzJTbn70DpYc
eY1KGB6idHFxoQHnt8yUunPrysOSI4VcfGc0/abDwybitn27AOp+enkro9yG9h3jkyacKMZD2cgt
knNoWYUZzxwziIPJRUrmLWzCVi7IZBnOF1483bo1kXfkfdl3M+fQuehbV7ixxdVxYkGgdqEh6FDo
xx82w8qfeB1kqWEg4BEqGx6HM/9C4h5obXiNlzqtcOcjY1HGTVHR6Ut+/NuJh06Zrspuzz3GCj0o
1MMKThWDRpoeVs4SZm7xdtS06B7ENglm8eaQEGPdClmRZrjrhKa+TNrmYHg1BjsXz+ILlDgiNe1O
G856nFDUFrUHFbsz6ODhafOt2jho9mQCTEIWGUtGxu7G3JDupB4hT216CgOA6Dn+ndCmPEiRx301
cGWI85+4HyIJZY42TvTkxNJr83OSEhdK+XfRXAZv0Ql8lwMaOX+hBfJ/Z9B5j0cLMAw/y/zmH3P7
yV/yhceLRSjr8o8fcixvARUj1yBKDJJM3SFQmPIyYf1jeYg2ydGOxxfrnHEnMvueTslbOsAKj8r6
FgwJsycRTvitgT4FjgkLRyBPEl4sdJK8D024Dq+54pNPueTbUlqwvFemw4FP1oIj+pgsJuYhi8Jb
cHPkROIliTbKvogg0Es4lyZyazmGC8oSqE/BV+GMPyRRqmm8TvkE/xiSLUWMIRzlJQKLKfoePg4X
sJyE93nJOYwjkopfIiVEhiEt5ZP3ODneweCayFNZ/nJFjyWJNcbgAOJCrzU908CrOEbs+MCtYKIb
C8FsWTgo7Y6h49iJHSfWBGN5STAoviv/HeGKjXd6QWyMzQxRSaUkp/G/ZTTDzKZssiUHUILnxDOx
5cd6JqbWLJZ7reYNo9Zxro4QzIP7Qii9d5g6jmFoA2/rjBAuN+J0fmvekybJa/BhaBJNkFagR/M3
Cv2My6DAS62mfGjE/OE4i4RW8WZM+kfMP0mGkGb6XMtf8NGM+3EBvuUXr+kq91qKQWgseCUdMhZ8
wPeYwg5pnOPM+PYF3YbLoNA7CyPhHWMhPaN/chWBrCm4ckOsDTuz+VsyUd4NoBHkZywW1CZyLYZS
vhYUmO2xnKV9cSJpBWDnYL4+/UWBCbq39wGZxti/yWIhKceLFU9RQq17/fQB7CFXR2KtHMpv7PvF
US949+4ke3vBW2v6wHOVkwsSkEycNag9Dp/ITcQdEHNnQf6RPxZcgVuBwsMILJZ7RfUccU3upRKZ
8zhvF3Iuf2AtJo4EeVkJzHjuK8hBzCyBByJqRvx9iyXHenm3e8/K4cXWWvB0Fgv8v4RImX5HTH7H
SU7yayWL9/jQq9G4ZueFgnKC5ilhJBIGiUbgnooX9IuW00MxQ7mrNPjdGZpVIHeBv7Hg9rYXo3rz
KuEUGYiFJnopoE/cG5SjKfkONJNh3OujfWdJOztWp8PmhFeXRW09KL33ttYJ82sXndIjkc6oTg0o
Ox9WR40eZg9NFkh0mkt58D7gSQ2oqDjOBSlL8qFAqGRkZfxX6g18xDNnDOj5IuZJa3q1tvgR052Y
/r3HebF4Rx0ZYd6VH/K4eSEzC4ny/vPJHOdpy2NxFowrV+GhY77LEBO0IBiJLS1Pg4Y4i62BOMPu
RBdwvDRD7fDqjpOK4EBcCTonetEe6YGkQdCJkJIryzN2tMxTP44XYGwylWNcT0z9eBM4CxacyApg
mphjfCRAUgsMdlkMLOAZyRiyjGd7vQlEOuDF0f6CC8hFchyALE6fxdkwYn/Gb8SHwUmAL5BnbGhW
uixuWdVyPQdRIVdkmTS73GhsXqU9XD+z/dkMX4GcjPyRU2YLXi8QKO/Vf1ULEXHxWU5AQsz82cbG
OSG39WfAYSEQCPYKChZ/n51qFzTQUPIYpCv84jqGdG/mgzvFn4Zj+LOr+BcMw/d/qQH4P8gu/ZFP
/8ku/WSXfrJLP9mlxie7tPfJLv1kl36ySz/ZpZ/s0rft/ckuJWLyyS79ZJd+sks/2aUSNvxkl36y
Sz/ZpZ/s0k926Se79JNd+sku/WSXfrJLP9mln+zST3bp+T9bduneKs8/yaWf5NJPcuknufSTXPpJ
Lv0kl36SS0n3klzMT3LpJ7n0k1z6SS79JJcuD/v/tr/uOof1/nL+H/+9VvorJNlKqdisNRrFYqte
/wHVWlsXHufDtl6xhRD2zLd8XaDhqdtSWQvJDrCfUvVP3b93NjftGqh9Z8AFa2TCS8b/Km0YG32E
YU7eu2qYW8BiuINBUATDoUVdZwW4hhZQLjtz9VWhGvQeghVhVs0iJaYCkbDp3IES+J/snVdz88qd
5r+Ky9cLD3KYmnHVdjcSQVIMIhVuUJReCTlnfPp9oPGsJUorTtXeus45tiRKYBPd6P7H55e7Hcgm
Ou1ob+Efln5cZ9FlWH5v0XlBxyVUgxT0ay59jEunpOItDZbZkvdDX2ZitscSsjFoQkQvY45uR8FJ
WXmEkiHFV5bkKS8xMoTLK2hhhKAStKQgEAaNKStYFSc0TDqCE0J1B2JUEEmLVsJLtFzjQwxq6TqV
nOQZYGkIGoT5QuSGglhhQylu+QEu83GBl/QIKLiDzr9n/NTCLy7fACp+CszwCOURaDjqDPKQ2hbM
oRPU1XAljkIski2EIJ2JUMsBYshdeESLnlJEFyIR0NPriKoMCmiQnQMNiOZe7kTQkwEIms22zHjQ
rOUjwH8rmUjoUARw2lowgA3k9VpT2ks26Nf4umLSM9TvcV0VvKPlq2DdoyWoJeNeJjIDOm+tLV3k
MlM2QOHgIriMLYHmXYOVM7ziVyGnopIE8oUDSBfLP62p7HtqPJdmsl7e5BUpKLwtLqrhr9BQjreH
MBG+ataGPUIjj7eWfwaIsoivk9Wsq/UErYYC/YrogXKWXqzKKtDWlTHQuCzR6yvAhSeHg8ZAbqc0
/vivQee8hm4PDt0jC1AY/RG24S5fBRZ+6gbonlgwwxAAZKjHRwE+egEW9DAz3MHj3KWdIbDC56VD
YPktg0OTwIA3Mdx8M3jp23KR+Hn5w+VnOlY8AENUh670gj1qsGKNYwNBh0UVg8fzsbSTp2gBb9mi
z7DAihSGXnlIcX4MGcMDQMxCO4U3oK5/GXRkcbtl+JAVxdP08c7UWIbnhJvO6R7QGIM2GsPtvNTu
nHhjPC0fEOPYGi6ev9OAsaUn39TwPOpUPhjLx/i4crz8P9Q1pV1q+7imDwDWIjK6tO1z9wr+mnO5
XbhahBaCu9henuKFrf27VvXtLeZKpPlfW8y/tph/bTH/2mL+51uMoC9Wylf9dQMIXIVXVU2XDU26
ApLOchynoyGJttpDK6b34sCJak8X77LMbWumoi0yP6Y5+oHlgMi8M7aOKnnq3JMJagFVuMohwQOF
aMiFhawEPnd2eMh1qKtat+TOVGVThxxGyarm2Me2xNmc79RQj9DQKr6O84QUkRmqlhav6tyVhrWv
ukNo+h1VUqaiCXv0ytmNCsvvnWi6z2qolBj7yl8LjRtCFbuAfHbxXtZ7Hc33uqdwp1Lc8dEmCR+5
yUs7F/oVIxEGywi2YnAvJ06aWn3tcJUr87bP273MUpVpuSmH9qRu8tEKAksBnKpm2YMInTM0+0tW
PJoSmn9nO9IAcEBDWze9TTgCFYI7U3RMKZwh9rr4VU0kMld2PG8aCCXF1lS4bWILUEjonlLufUJD
eDaEZITlNrEWbzNbHXS0RFvy93lWkkl89IOj4LvCfR7uZO4so5M6tuX8pYjf02GXLkM8B8m21Z/w
r6iafW0puVcGmyI6GbKVal7RbPjJi7K1nJ7k2ZNSW5nNWtjUgtu5kuaJvW0E9229jfTDLK06tD/O
pmYLE7B54kZt8G6bfnTU1pXRX49GvZi2o60IHs95nLydsn0UP02ym/k3YES3V+MVI+Jfq/Ffq/H/
dzX+2+v478FbsfuvTbD5+3/g+9einOooCNurb//+v7umrS9pdMn/Qrr67dL9pXj/y7G9tFHTRq/N
fywX+79//Pev3+Ja/3gviHJdvnxj5m3UTvvurZ4Ob02Xth+jwKiW3/yfvviXt4+r3E/l23/+9bXo
8na5WhAV+V//8ZL7B34rgBr/9vny/3hte8nwZ7Qokr+4TXrJ/zTXf/V2adr//CsnKNrfAJlVeFHV
FVBsdFxwePuvl1Tlb4Yo6zoPnLoMAi0Oj7yo2xB/pv/NAPlcMSRFEVRJ0WRgdpqi+3hNFP5mKIbI
G7IsCpKuauJf/3uEX6bln9P02ROXl03hyxGmKBIvC7phaLIhaerVEYbLJ2U4NOJ+oA1kLebnJqIN
pEgUN5kjWsZW3+8k+ZRqd4G8B0hL0zbwLaUtvLH3uV7LE6QmCvUccacQm3wxeko8UAPCLos+CQdR
knglgJYroxs9NEgoklwkxh+pY1OH4xJdt5y0+zQJ//iInz+S+A0Do4CUAlSzwfO6tJBR8JFfL4co
DxCKEP5X1UflKIKXskugezk7amOJ0PYpe0surbG3yhLohwHjBnfBRGv4WzpAaA5qV0x5mqHSqkCy
BHC2gKarzvl9aMv6ub7baLTlJQlUJl3EF1+H1ne+qCa8pu7m7C6t3aq2+NnVja1Yv7b6SxjArdRc
SUf3uBwSLnmWy202ncTIaYcdRt/VIcAC0BkqZBJpuz6D5FYU3PEQ2y52pQPvXingOXN2Bt9KEq02
LPCxdHBS6lNTPHd5SZXQNdJz0m6UwFLlkfjlk6B5Vc6Zqc5TVUTXPFQEoaEPxYZwXrWCpcTmLfCs
+C38gyn6fB+ujiouUvPaL2R111vFpYPmZwgN0PCYD9Y8rafhPhQhgquZerBSzDoloROn6OGHN9yZ
g4Yl6RbpXoRS6Ix4xg1km/DNqLsa2xXkSCoMbs5DjC2P12p1hhwojZQHCLozJY+gAJuhqMMSc6cI
0Oevsd9XiLRc/ep5/HJnrgJjQS0Xchvg3auS6iALT6QKCB+4g27CfCnGPeTwld7SMoRMZsEWkpVu
QAYlYwYmP2JdsUugzSeyFpEbKr35EFD+o8BVB+H41AqbEtJRldn49PdhC0sv+Ndha9hFsI9I2ORE
LO+vC5srAdmuU046RDXOAsJje4D0lzqQCqEI6PZpZhiCdp7sAjoG0EOQC5bjuOZueP3f44oKxiFq
xvJ8S4ouX21n/mg0edRiHIHG5IGlTyFtoP4Uw0rc9j4iSsYe8R5IqHGsiSyseL0wf78V2oJ/+3Yr
dNHgRWzRhiZe3QpFGZVOrX3pMNAW8vgTIosidHyb11p/4TqYsHWxvCAlJQ26hIg+NK66lzqHDlr/
IutMH2lkrOXh3oDAVv+HD5+ToGNJCz3WAhyiUHelKF7Xc23FDSklaPw06l39HAUQdp//zMN9BhGJ
DOrokP4zw4YFGoEim/42XaTXYoDc4DN/0KEjoT6X1T56CMSTEK7U0lFBPOdMaVUof3JuO4V2AphL
53HGOsnv03ClCRZfrH6/WeL35Q7+uqzhdqk6UNTGVZDG5xo1SDXM14AwEtSHZzODJ/UQmAqUjBWq
JUQo6QBxscyqwLJ5ER/E1/xdWsnWeOrgPbyE7Y0nUFn24C/zp/IYCY8FpKqCiHPx61I2yrETOklS
DmNt+pknItY7OxKI7sZWq12x3PlGSVLuThVtuV8LIk0gqBLhfpfr1oDefHIua7vQ10EAFYxppYw+
CTlPzGai1ZQTXQU0H+NBrlgAOclpW4FBld8FkLtrD5r4pCCMlttbnL3JY6zRjMOj4ki+aE4SsFWV
cNDTjZIf6vwwRjc8iMWquPrkgqDBtlBUVVZlRbg6nZRAn/smHoVD/jh3VOTdfO17E8TWcIiktIXk
L/coT9B6LJ41HitXg8gvlqFQ0WmdQv6otdIVcBub3jIkmt9DB6+48BDC3hW4YZcGWKX3vIHGUwm1
nd/XkbIcGF8n7evQl9c/nflABHa+2snJsbUS6LyBFibTwNBJK6/5mXL8VoY8ImfWZr5NNulg5dCh
L536KRVIBz1VKPR5EA199UWSPI5n9T6GAlxLfEh5JDQBbzNGSHmw0oMKmXYVetiBV9Z/wprMKvVj
KhYshUpoS/iXettvhpm1UKi2f/+M3/dYFZ8RhgOmBjhE9Zo7KUdzFpTGIBxgw7h1TwrEXUFuShjO
htDCowLJViQ2VCIki9wcwgOILru3TqiPVfDtVn8axrKKPt3qphAmbtYxDNFuIDFekARADD1GqkCy
9Q76efXm5pn87Xi5+uhXK9OYOG0IolA8gIq20y/Sg4/N1WshHA0ZQiiLYdtgfsHaE8IDZYLIfNjf
2Nalb2bB1RCuVljZ4R6JyixgCKVP2tKVOqrm29mSaoBlygIio776EMpgC+E/BHaQLiHjwAQaI5PE
0VK3osTUk50PTJJSW324V4HwmO+4ENJw1To0i+Fd9AGS9A9dE9w4GD9QgL/N2rIRf5o1ZQzbuBrx
bNcd1VKaJQ8cUiZYuRD757CCtXXV3iXtnaHnRFCXwFQHre8Nbu371BOwLrtdvFK3vkYbn+U5U0PG
9whbITuy6OHiQIOtuQT8kX4wtdcyJuG++wOr2tKpFK8tdWBAVxYAJx10a4b63HnZBwLk8PhVW28U
g+T3eGaNO2MXz0RUzHDRDEtAmUiJvigaL79ePfz+SH1nZV9N6pW1JZey1FWJJBwG2UoA35uJNTYs
wjvRmKN8sBpBE0xM6UGHXuajVJMcYSAIynNmEULNL2FKsKoEImL0EEhCcimEliSyPVCxS2mnkRRC
dhYHtstwYz4/Hvbf5vPqlBpzuYykohIPJfTCqG/3PZVBruM6DJFMUJJsRkgxm0VKDRsyl4mphbA5
AgmJH4mDhPHvN/K7QX91IxfH59Pyaut89HHgCQcoZptjRpuZJiOr/0DWtTirASh/OBiQ0i1bs4BW
K7g78mg3WGG2kq4k7NiwPOZ7rKUbm6b445n2abe6ssainssLLpKSI1w7GZrwPqlFNo1wOFrDWggd
NdSiMXkB5PCAbVNzSOSJEBZG0LS6ad3fmjXpCh3cS32b5DqPYwpGe016cBFUbB5kgMoXK3HmaKTE
QposHvrFHSz4hGlg8YGxB8nvW8ay/M34+jpp1+HrqRTyuSgVjAbC4vB9wV4zICgVwxCMFv12muy5
gAB7Ib81pSXOUEYmUUZy6KOKVnCqzcX712mIJ/S+s7r1qJIKIea3tKAQJ2uwNwA9dCkvBuSfIRFo
PFUPPs7/W6m+70b/1ee4OpGMNGwNLROSIxKfE8kuHUIYoMLobEQeHuakLQKfFJ+SBCAs/8a5cOtU
lq6OpnaWB3VCFOXYv5YRpPMNS4LMLnSkkQ73ek+B7Gx9CRElJjIE2WcmDURb//70CbdWuXR1OEV8
KPlDgztQprRq1rJGh5rozxiQCCPUaewBAuFQxE1p89I/accB+tj4ITRx3bFio+VPmK59Do+2ZOIZ
301g45gJMF/gDWIfAUHWHZ6bN24rsWoiup1kpL+TnOIynMd72IKRRgPwS6tSI1GPm76O1ZPS2Bok
/3umNQwlEjlpgGR9UtK7TrJyxTFqO9B2iuwiZtHECSkfJN0SA6cbSPw+PI6QtI8NMzXWAiiLWbir
07MSPIgF4AWNYE0hR5LQi7Ujj80veNTy92r0dONOrp12dtIAavn8fhHEr5/jLXSDofRWQV+1IaP0
IGKIBtEiePQoJAn3lU4KlAuAAL/VD+OTWN/YHn82T/+5C314/Z+2R7lTiiAvsEiMHL4xK2qrBpqj
INwr7CcY1ecBeoN3gG55YmHp0U4daP3A70KgdyCGytTDU+k0ADOhLkC2OXkTCmaxkTLSPOIc4nCu
MhWKefsQeBc41z7V1r1B4OvNsTmPtlyaZUE72alVmiNyJNz4eB9e9S+H0Yft9OnjzZoeGn6JTRbV
CWYxstTH1nZAtKRBecxMh5lqoH9Clxt4pE0IU3EF85vqdwWMWNSBoDanIGpKJQAUoW0OFGO7HSGW
DHCRSoe7EOK4M81nWmU0rmkOqb+bAalvTvuyhWgSz/OKjJSefmUe9VUuBmkI8wjoYUA5QjpiS3Qj
w8zG/QxcIvOBs6O6x2ksP8QQVj/ltuZyuXXjSf7Ryvw0jmuDJJqkWogwDgXYlwyy9chI0UCHowUn
BLUcOZCXujc52pPM35hF4Ucf6tN7X5kUXRymc7D4F+K+X/y85pCHRDpomyoi/mO3g6MBfcMbH/jH
M+jTm14ZDmVeVPq4eBO9NU2kA80LIBnQImnq+bBdcDDTEjKVtwyW71G+qwm/sgtUPWzktOtFTDg3
PgghBF1iFgtmxllKce4w2dD7VbfIplKp3fz+oT8O1m/Pyz8/tHFlBijSKGRilIoIEU0DS+A5NOiZ
RXzlsjijZUe4ZiQy5/A9vKthE0soyTK76rHxNxIdUzesLC04+nRqIYTfO2p8L8yPY7DKEGfKNrJ4
I2z98wH7abxXUTUEaPyU4zBJLdPBxW5A7BFRtwZQtAxtX9MH6DsCIcQHG+cltcubxu5yhv52v64O
+E7k+diQMFkIJspm29k8be+FaSuIaw0ECsQqLkATYvMzli1SJhMchno/A9wwmwVq/7zm1h350az8
dEeWEX/a8cYs0PXI75Nj8966xT56E/8gwIk9DZTNyVFuhWaEG4+JcXXA12k3yrqRpMe5NosJHA0V
wF7V1U5hS+Ytt4FDZUKJ/cbT+T1f8fUpMa62xRgpo7iYBwCfz9k5BiHkLoFibOa1r01IhaO4zdcI
9QAKSkKmsvIFfuHzDGJ67U4bwYmP6s63BMBAFCcGzpU/zitplZ+51pp6pwlWMhM76r9WBWnW41kD
2mnd/In3k27xGlFA7I5pdNc9BC+/P3/6spP9tp6udtm+4OO6NDB7wTkAU8Hf9p3d8Zv2MbkIEalT
q+1oBktSpwnPwpVPOYtf4ZWRR8EB1Z8MkckG3BwrVc1B38Hjmjnatm4IxFL0prSe6p9bzitEr10w
hdUjTvX8oRqIXBIskxbx2Dp2cv3j3Hv0AeTq7eS1eupPJW14ohuWL6ByTuVR/GEW3Rb1H6H6kIGD
prhGQY0ROwMVfSvhrYZ/kA23mK35PD02AcsW/vNi7yJw2FnaWtxXGsk08vsd/J6muFoYV2dFJUpy
YPRZekx4u8jwyOcUwaB6OuaTpxm2CnOGCT4tsUf9KUOag3acslZ7Slo28uZcAhLi4MUOf/ZadbRo
zSG0/dDkwTOG61AyvnCqyPJrb+BPv49dWHar32b/6siR9MHXexWzHwN1loMUCq8rAFB6yQZmgvn7
u8k3LAvj6qAp60rndAlP7mgQBa45ncqtEg5s9k9cAWSX7y78uxbMrXy9eKKm3K568CwEh+PdGMWu
y8D6tyCho3/sSnAihe3CI5Zg0laG1aKcJrJqmQg4QhB68MMbJon40+3SBX6JOCoyz0tXU61rSs13
k4io8IJ942kd2oHo9BHTHmckF7aC5IhP6XvhIng6ZacKdbjPCnfmmPT0+6380Xv+PJKriYvEqOu7
HEGGAdC+NLPmeK3bi5/aINwhWkJo4XbhYZLAHBn0VQ73+XjbVvzR4/s8jKsZ7cM29IslGCnbkRML
RBet1LB44FtQoczZ84aH4eagWBbLqUSai/gZqoV/vxc/RmE/DeJj2X06gBpEf/JkzkQcyb4NfpKt
wlWXdwOSv6Inydt8uhlLkX8yTj+/5/WhFwht0TUdzHwDETrSvWcX2ALyvgOYHPs4anilV2AGESFg
0rTW3c5GmOdpAgFsASYWKC/3nQGhspRUj/XABoYszopHAYHx1m44F7slbQ81to6EIcnx5/c79qOT
8nn0V0domdVJ6Bttckxg4F9SmcKxjQ4L3xI4WRqltlrBp82Qba2IplulkyAxQ/uXSTeH2M5iW7zT
j9GfYEDqjqTPBUeV2J4QQuWJqq2wayHwYSZWAUP2JWtvbLjfs4rYcD+P/uokroJQ6NIR9x6OfZUS
MaTTewDKIQhPyHQgcw8G0OgqgtmJFkr8n/jErjY6igGSTWRXp+CECGbpxXezWyWseAMsDVsuID7Z
MTbwZfrC343ws2SrgTr9Ovam9XA/HOF/oSZPbaH7jpimDpY0GhD2zZ1UWhEaL4Jjpa7awpqBMgMl
5aDXCPQsR88tc/0Hi1kUFV3lBV7kkfnQr5ZeFnRRzIc+f2xhJk85q0ZWNFbYE15GReLSrZFu/V3f
UF83xdAJrRr5nPo9kNYqdoOQJT7BvwFvofAQdSrxSPnGC5Pbz8jy8H89XL4O9GqVKYnf62WBgSIL
vkRZANKCGRBK5gyuSW8X27BxgwIlh/ZUUQ28xsnOYT+MvUiU6XUCYg+wPt9HKKVJ2Yg07kz7bi3N
qyrY8hwbUf2ZivABENldh3NHSkBFeZDNXiUKnhFiLE5gBFTFmZq2qD51cwP49wlp1Pw+6288Uj/4
BV8/7NWirPtGVLoeHxbFQ7E7omIEoK3sLaFD5bbaHkkDYAiFDe+ENaAtNx6JHw6mr+9+ZcVVilJh
WeDdk8lMErfAjmI2qhWlbFAXy6Kn3ERbkCGrfaqhUBX4xFQhPUCgulmqt2Jw3yZeX4p6RBRzGQIv
iR/B1k8bsqFzap51fHiUbeQxWgS+Ikc/R2i7Wei79dZvVxFiPnhAytVQMq03pRvT8VFZ8GXtXQ3h
6qRWq1hrohpDGIo/BgIZ7wi1cCC+R28DWGb8Sy/fcbQWVpHuhMjLvGoziV+D1SQReUleMEFeAaUh
u3JoCdFW0d9+34H1H22hz5vY1YxpES/VXYUsbVzcp8ZmFtYT7KEOXVyByTS5Ned25T9P/UUHGbmz
jWOENLh/jKV1ljh+cRZa7DYEeaTogoqpSECyrGaigpKuu1Zkvr6kHYRHkTNVnEggrOMAcuaIyAhN
TwZp8WwgEnUfx9vW8m0JfVhRsOIFC4mAbYlkt2AhQYDEKcN9Q4m00GyEktVVTnXJQsCz2o5utipm
AhTdsX1BXUmyQh8Vze+4l9lN7wxvbgCfEx6Cvb4rvW4TBNQCjfBl2JZ3owuaXk4GyeYvQnwoSg+R
VIDtfDtej5AVjkFt5M0QSHOg2QwEmEBsjYnuTs/9OvJSFx1uOCJ9r0RHT/Yib0WgakELpsE+OlUI
6+VkLNBCJglA5xUIItDglKxKZQ1orxPZ/tMM8qBo0PhVX4VP6qVHdQmREHgbibLuNvNDU6zL3bDp
CjDfE7CejZf2WI10OEUryQEkMKBcBEhy4uiaFzUxwW0NxA0nMhSzi7jroE5mNFt+QhBG7jaRo7Sk
OpXxHT614DV7TcCg1J2CyPxLhi6wKrG1F/6kWdFq8RWldQDX8kldwbE14VL1jwU48onLHXOcb6qV
7pDxTi6IieHUa85IboFp3FqMW4N2a6DZD6Vx0npBUS6kRV0lGBcCrIYCuiMdZ4R8X7qDeO5nqzh0
QE4HZneotgNKF3Jz2Cre7IH9DC8PKZkcB0VrNZdhZL2wS58MaR3LtIbpKxg26vH3yIGM07FH41Rm
hfV9ia6tzEpKmEKJyy+UNxSDc48pC8wF6j6mxHezSzWj1shTQcjlHUOm/Kk7Ic4+3+e7bDV7xha7
erBPVmpBJSBj/iBYilY40A5h206n+JiZGCh8bnTtyazqgTjmcKStRMBI1qPHu9Khs1EEwKMcgciC
h9v6kKFR76y0aI4crQjox+ZtfAg2wV5+0p5VeI7IviExhydf0qhaEqO1xIEm2ppHPyRodWuJxTAl
+vWALP8rk/ftqwA2JRLvr9w6NlWn3CioObtvUeAhXzalm7p9RwQ3usDNiTIbZlbzwK1E53QKTYO1
AeMxwI5MeyQpF+6hCvYcckQb4Tzdi/dIMwnzYhuqjzU8GWwK+Un2iqcETWdodQsZIj/Ve41uxvU4
rrinChlqAXY25yL0XaIBs1wnDJ1qCYpxrKT15g1slXzh5KLjYESho4eSL0/NwN8RH1AsV3YsmAAX
BKy5JaHCorv2rUOi4TVv3iTBUUOO6TzJ22cF7YaAYsLigX2brrLG7RUrR2kFtwbz0Jsept5qCuBl
EB/td3IG154Uk4N0C1IV/qXAmSgSbrJgKk/ooGhYc+mru3Z4zJ9QncVvhvNggE6q2yqtNtleH0ws
ZR6p9skGHLsl8V1imCBy0jKp2HCIVVvfKQuOnNRwlvHQ5EQF1K1cjfMaNS2BsW5zEuzxs+B5GBZ7
sEACRkbHxoQCBCsbCYpfooTNKFMYhqe+OUrxXY+9ISkv9ULIxHaKazG06KLoJX/HEuO2PRYKwsDz
PhKsDgBpUKQ33LNvcZt+WMf+DnULWXDQR0tRvPodkepIZBFqI8QVEhTavrj3tRe/wWAY8vr9FijA
YtcAJY7QT8adxNAMwRJFAib3EfVpEHtvMQz/GM252dWIHRwFgCBbwW5T0ocjmfyLxu1ADR4elYNg
Zzv9QcBjZpAZNX+zqcRu1yLagiepRx7skVsJqk4C/UXJTGSJqn6ioWhzIHOnqxRmU7ExFIZ0Qw3i
zpKDIt0LfBAlJbHyMfF3afGgRLTYhQoRI7NaCpqw8xU2P1dsajbtnns3znrIYqRcVIIvOOBgJaR2
u3WvNNuBu2jvBnpRpYEFJUkMR31tdMfYSrYP9hyGjvfS74O9dph28h+js5AMMg07BkFxEGiLxEg9
mwJqPmFAwMFbfuwkESvWvu8syZQekEvsr1Z+UgaKJZgdw5OeEfElhRdMNFQhzB4/6k5+9nHjpW6N
N02YgKcCmM+RhA0wxuiNhlmAWsSQoqpJzjZJydLnEnjplxr+9TFeiYWj90BRBejEFtPSbLDDI1+O
es6EIvELJpW/zdWYZWB6ev2I44DWkdPjddDmBlggq+gVRZfbHr6CT0P8tNs1RxGP3x4lmTOqwS/R
a3EX6UsNTyAcxtRrwPh7kSZ7BpVcsYGxrCpTLpmOSHPDstlLOtKrlAOv6WXAgGR7QAi4uxHDUX4O
gciiJIoiOr34Kzs3VAqtakqUifArKTRlbMwFbRTWpMDIwiFikW7Ccs8VuxjAXh0VBwZD1q+5YiCF
ZBVJQpT6iKAAPJLRFC4hiNzTPu+ZLB6SdD03Z73A1Aq0BmIQq1tKzPotT1jLP4r8IVdxusKtfJ+B
2FUgQhJ3bL6VQ/+o8/9iO374l//8iFem2RQYZZShw+2AoGfpTgZKMYnCs8ruGxXxQzyfh4kDZXWy
BLR7JV414/SRkLIZ50OEvJC2EuK7DK1Vgmk0xNhkKEGu0autAxaLHAHmk2l/0BIXUhwnCBgIx+iY
IPdXM8MOKGqqW9T6lAXOpOG+kRw+3aAyN5ZZxnlCwGAhCafEqhpa5gc5v1GF+v8Ipvzzw18ZzlKG
Towsl4WDEQL2XoJDjaCABdMhpaMJ8Cu6nH83hdVlxfxyuz/aMj55C3UWq+k8lclRO6qouCUhMMpI
56IKCcXT+2UEkARQTf6sgZYcOYYnedW+b1FiRpMVsj7DW/S8hN2Tvf9Uv2AXl9HkR/kn/49vpei4
RpffSuyQIUdACuHD9/YsYDZQsAUHGN0OvFdyjopeAYRpOK/TSZcT7sk/6FTdSG7ks1vr68dMAvpc
/vsRunaPFPiJYcVVSJiYuj0jkZtTAJK7fQ+hAlfziSES/jS8KcCHJ1TgSQCSdkERuijwXChLySir
UXq6C9YCNsPYSQfUupP4rI6W1hABmX4B4duAJ9qThJBoguN4OeITVD47MAJW9VuFek4UfiPZVq8H
nkYwSwMnefh9Yn8uxfj8Qa8epKTijYIL6uQYTabgKpXr51shMJN3/M/Ihov2oi91WixFp0VF5oRy
JUPFjbz6MMYrAIgPMrLdHcFUp/M6O2AxAvonkxAFTFiXma3BTjAwdzDJW3MCjzvBDk+at1k5DbgV
XvoqPVQnkKwDU2XhuTWjXW4GyGsMUDpA8ZODjIDmTh1JJ6g0qCTdpofkfhqtbFvCF5qBh26BWC0v
/COKlO/1xyVEl1iwb4xdsYvJIJp5d4ezErdYKmg8MTSMiaQ/j5cQRxwCUfmGRydHxwrDmkTTkEkG
V0Yk3WzVqlXhEkuRHGcNMe0VmvFEcm/MwhIJ/vZ4wQeXeQEpqm+VzBLf9JzUolizZRW3y7BJ1wHK
KDKJjF4AQ9FumlXHQh3hmRQE6ryUSDz7aH853Uqh/Zi50z8N5SogJIe+IPAYJ4LWnQKDDYmOR2ME
5dCWg8KUi71hZyiQA2wYMVQtH6Hz8PvNEJfY2G834+r04vmWr+sBAfzgXd9wCOK7Rvwkozso30AX
ZCbGCXVAZ021xshROaqj4Bsxa2hI+IgPIBZ6Y+/7OX7+6Y5cPSGdUMRF62M88iaerPqVL22c26Cw
Z3SsVhJK4Mz63UApici6GlRxGF1Iw984038smfo8L1d7fqhrVaDmOeq2UMHL8p3hRebME8Wr7OiU
UG2Pwt0PO0t8qJFZhl4IA3Db/n1uBPHG3FylNIQqlwcfndxHtCavAxRqIWz7On/UM0Ny5Ma7/bwJ
f7rzV5mLilc4uZuK5NitFBQZ5CQ5R7OJNuoKsZLUnSWWVnDC+XP/lJxRATKd53s4E/ExwUYxmqg6
2HN7BaYagiHqOs93yvB/SDuvJbexbct+ESIID7wSlj7J9PmCUDqA8ADhv74HdB9KonTF7uiIKp1T
mcoECLP3MnOOZWfpmxjusuikfGiirU67TneLlzG2a2e0tU14Hw1r8mGD1jAzsSP3kuymcils2cvx
UZiBL+pOSBP7VjHsrzvsf5/1ZzPplx32QgYxtRNXtnYnqjCpu1DshoBE9k2dJlq3PlMDx3zOQO/R
T2KreI5XNeKpgnbcjTfwpwbw9zeQSiW4I8xROD5F86p6fRHScmz6hXi/YOHL7NagMunWgaeajT2+
Fejsou5eSZ9iNyDbUuKPM5X1t2LkDCmtkAbRFGbxppK6DJqlsdg2CEbTiXVVstTziL2KGe4B+8gt
1ftfZDK/n/nV6hWrkdqHlSjei/fpqiFZubhxZ1G68nRHpmpihfwXynVkxbfWLe3Pd+P3Y1+tW4kk
VGrZjOL95byqAoLneCujGFuotJdMP1rYl3AWbQfUCJ3SdCM7K1qsnS2VTCG0CCEoKQKSylxdY5ej
MJY/SP3ugjaOOdgubICi25lWfdkaElY7uyM1ilajsa3JSCrpuT2/ndvdhbUxfRnDdVu4s9OAaeMR
m2hJ3KIb2zJD7l8ld5JE3UI8VYttNDBy+sYiMS+Ifz4+iqIvVNPAHXglv+HyG2GYVVwIh1ILNaAx
oiDB6jz4it1xNoV2aAb/QgOHTM24dfj5Hv/r8PN9+uVNyoQ87rqhF2d5raMXS5VZ6uvBH0uCBNHC
6EsSOAv5//2ppXkB/tdhr16aLIoX+jkfRFo+yDUfqpOhUZesS0d9Th61FVY+b9g341J+073Joew4
LC+czntArOgT98Fv2P/7lP7e75D/uxFXb0OXKlVxUbkS6n36oP3ILkvtB2HZOYGYlWPWnFM4HGDV
PJ7Z0G+q7P9i0JrfiP+Of/VGGGF+CSS1EFEu4EEJeOZSXMJzKppKDpdnQeTbUXuwz28h8l22eIF8
3hZRHZNy4gMcHIHocSVS4kaFf1k1xUZSnOLiLFyyb55uLwk2mn5UzIeuw/22KlR2il1bebeaFX+J
An7/LFdRQG5Oo5DVE7e3gZ/i6S4F6cjtRrsi3bMwtZaXLb4KUd9rSyV1FRfznD3lN56y/2WB+++S
XoUBZ2GhlG3ALcWdTpWdGh3VwgAloNXGYMeiPWqauTQxiwmwG/X/v8e/CgDyKknFrOYpN5IlLQ/q
2v2+8qhy46Vaxkyo1n1jqT5BeGH9ef3/fJ6v4gElikehU0qRnlXBwwug7swJDGZrmQy9Rkow7Qaa
lzgPgrNbFStqK+WtLt6f+pjfnoOfje9fVpe6KYJze+Y50HVPxvXQ2ebZG09S7FPN27bHuT1fIIoe
uSP2ZPz0RPxfiDr+eho8BrqhSosZvvD7IpeMShDLY8yrTYje7umd+JQ6nOJw08v21+X0lyNdPfj6
kGtFEUXi/ZBaIy4F2GyvF/h8tXPWTnrt8tZaZ/dm1P1nSsR1/uWwVw96NyWVMhhzB/2ls2X34k09
TWb5OemOMtfa605najR5+Bnqr0VBhc29uaL/dUP/5RSunnWxPRudWofziq6bOAoStOK0m8qQrZtk
fsyttiP1HKwBc1jiivq2CWHpNShKEm09CR//fvz/oif6/ZJcPf5akVH2kYUFKUDom9QwLSN7r7rV
gHWlTl/a7tgs6CJTWFUomEZOmzxcCn9+QiPN//e5/MUh8Nu5XL8GcjupXR8T7Oja49B4Jo0eGQeZ
qySzUYiC2fhEAy4xbQlGZOLqkad9kcOZw3dBVxLjXYuWEgyEj9RwyFfBg/KQbON0HSgfwlv0XmIA
CDHlFnZMWcLS0DLu09RTAg+xkn7MPpX2nvI7RZEuLu1GeTYqrwnXCDpwEWTVjUTkLynp75/2KqJZ
ZHI1BJf5ypvrxUjBEVNYjgA7LfyF4PX5NhGAPrmB7LSjO1H/QVSCvb3dp6N3iS2KZL36/14E/P2c
rsKc1AzP6lCxAiQ670fm9Oo+Cf3KJsZFgi41m1C46en9S0b2+0Gvgpy6CMTA7LkQVbK+0NxQDGpW
6bhMEj976tp1ez5KxWYBavSs7jMqPdkARDTu7kL1rkGv48jfwdIoV/3ZRkRlWvK3ODoYSkXdpsMR
04V+EATn8krBlU+FTMZGtOq168pNR2eo3f6ybngeQuueiKXxRuqwjuIW2qr0boWx/8vrZkjQbsxZ
SHj1WSe9FeHdsALF0raz+4G+ZIfWyxX92j/T3G1f5GRlJr4CpRL9PZatN7RVtxgsxt9Xof9O4yqI
E/NYToKaS642FoiEClqNpY+zTZVD5pRf9NpB5V5UlK1RF1hRubzoVEhVVwG5QFfZbog9lTllECUH
JI7Zf8ck65C9dJcljYqYaAmyV/PyLjvdbmY+64hqirrC2QraJR9xoNZrT5W1oK25/2k3jezwEYt5
bXfD3N0wQi8p3rLWASpmpFtKIYO6HHRXb5bpvWGnJLLV6nKYekdKjyakgU441epzOq1vi6/+hDRo
80P63xW73htTeRooHaBpUtFSnK1Mwx0oPiAzmPIl3Xo7H62U/mBw0FqLAI7ViTVlcpRNhiAJZcKj
cNOxo/01PfjlpK620XGohK5uOKnFuv1hfFUkctZi1X2jhZhco7wzuu0l9QXahe9IrxTToiMXPoYr
ELImvbZghaXmnkIrqF/tgwakuvDlizsB6fsRPiS7DMHW0kBjYKqffJrnwTc+5dKa5Af94g7Ft9as
ZXh9dO8M1HFuIjqjvmytBf4V+mcIer+qmvZaviIPUJDFPfx7v7j5Ml1t52lRJbo068zmpGxCAb5Y
IYOogxVNYdrsVueE6SP3ASJTb4OqWfi6PXb2v8/i7wnRLzfhakfP6yQhaOIssBCae2E5fE6NkyN8
YPE+fTh0ekjYZQost51S80P3R3r4iyLwagvp0zg7XwIOPQ5OVAH/S9chO4ODscCW6UyqNAtbW3MT
1xi2t0KZv1R1eSV+OfrVZgHoa0z1iaMnmSOEqEKacimTwNhmDelYpFNheqolU6KHuXwrZ/gTUXIl
9Lq67L1ajzK5U3RfxGuDRgI3v0zmhQugck4b+yfnaVqGyTeOhFpbqZfalxez5qGxxGSkoVAs5cBw
dSN0y3O5RLO41LAdtcMxxUpgoHSQIiwQOsyl2KN1cFacHgZGBL5jqJrtWayspPFrcn8lwFcLRtu8
mwKbmkxYLROLXsIIndHRJ2y/We8WZxfEcR/YIqsljraCapZqXQ75V03uXKRANFo3nLZyczBgKvVW
QfJBs0v2JHV9VneL3M+JGKXzQb+Tc0tN7lJqZmgJks+evj4tye2YvAWQuskMyod6gUHyWMSbhbw3
hnUQ7wXV02htW8EIEpmC70t2qimjIHMyMFABBpmJ1WR45lqDrV0tlaeL1UOnog4Mehp18GgrhnPh
TcOXgVxW+K7UrVbvSlLGxqqHlaQeclS2hxanf8rVzaZT3S+WAp17oXobAXX15FVPhnYU400dfXbx
R9kSeTUYhpC0lVFCS/jFSHZd9PTvd1T6I9+4eliuotyUqKY0ClSB6XmbZTZuKRnZaGjjQB1Rl1Dn
RxiXLuCTB6v+bsCER7oXPk2aLdCLzu7mbISO7I2z+nNT+f20fvbcf8n78iKlMaHo0b2kbHrlJe3v
FZQB012Y3ueYQgf+jdn1Wq8M0T1EVr1tVhAqNoO6bcjL0djkH+3kxS9i5+mZBSUrqU5neXPp/ebs
ilClM5ZfLClL4ZhlLkDVjXmHGio80B+UttmdvK5/5KeMqj9tICqyrI9kmrTKlE1IzxruNzAbmoYl
/ARzshrDHlflOnge5E2Lc5it42wJEYeZqStthu8ABjceGJjYiwcRpjjpjIw6exdh1C1iR97r/NLU
cEfd0SkO0dYEic3LlQ6fokIDqruryL4Nev2jl+ag3QISMRZwS1OWBa6juehH8dy/HHsUbpPTIaPb
6wd8+9gEB1vHtm+gp9K9bHytA/cCAyYhkzlPjzQJc2MHCIr+oNw4cXhXZD29d2hwHoK9yER+13vy
s9K0DiI02IlLFgzoUsDm8W1X+LQQAVHEXwH+25hUKkY7cENI5JqfCB6rQ1c8JavLNkBsjZw/teV6
CYZWmFaJNLNt6RPU6HPQOatApBDmhrtK3gbCmkQklPH7LLXIq80XJEGBYEnZsflCAjKAsSi0XR9I
1kgUprQSz+13LLkL1cv03psuo61GGtK/r7rc1iFo2AQZ/hwNDcdoINuxUpp908diU9zzNvYReuDm
UKfv9QDLIF62KG8K+TBFT5d1ciuh+LOAefWEX+0RwcKI81oRI8q258nSklVS312U9QUd5EQJWnc6
Wi9Lw1j30pPRgCASBpQsTyZ1jr5bNsgfHJHnfJEgBhC3Uby/aez8yQX4bRO9OsWrkLyUqyjsEyWi
ITR8JLlTIHI66W6/Yy8rvjRje1btkr75g7FV36K9DmxMHZbDT3HKLiIzxCR7qp9m7fm4NO1YtdrA
Km6sFT+1Af86y6tQTznLZzMSWumUEQMDDBxsQr0vRP2e0e0odE6876Ujlcs4Qai6ki+2RAKn3JPK
i0jfjfYQvtFAH+O7ql/LXoxuC7uq6qrZs2ls4ggevyQ68lncVIrXpT/ga2mZT5HiY3EC7XRTuP5H
BmKoADcBVGqiKgGIu4rd9MTUGqHDgNbNjipECGsTJ+JoxXczbDB7pL0mjlb7MZCqOwu/oZc2N6Zu
4L7U6whKVJCrq4qsi/xjSMaVCznUJy0YilLBeq23aE2VRx00IPiWT00FcLaEH5W66gsiLs1Bs8Ae
Oube2D0ugr2G33Rhp+qqLtcIwZIU3oSPRT6H55l9FvWqE9ciIxfCnZD4lB1SO8ceOqwu+KJMtvZD
wpFkX35gFcLJIThIQ8XY7qGNnF06Nsr7Tcfu/Cj/+hBdf9qreFHHPjz0UaWc0u3syxh3QNew1au7
YmX4mbG82dqdg7B/HfDq9U/HITbbtFBOybeRenh2MC0HS4o4miVvsEySKbJBHWTgKDPAod9IN2zm
f8iarj/y1du9iGIzkQrOACDby2Kwc+aBsJ99q+ukhGBQetWNR0r8o5x+fcir5Fq7nPsQUaRyKpoz
zLvP6Pw2TZNtlvSVmwhG19NFuJuUL0M+Jplf4x2P/KI8Ycm00rpeipnmNCq9ivNoiTQvBlX3m4rK
XPYeMh/DEr40xe6hekPdwwjpxOtYsxD3/g9LChpo9xhszKNAGxBWonSgPXShwJjZC5T5CGm0XYs5
V/aj0ioWtjquO/xmxAie0WzS9CMd1wt0u2f1MBhORlkksYwO4aETBIdE2BnU6Ef9vdD9hMEbxiFZ
bDrGr9Ao6RwTmW5yB+RLTh1BfKjzjTTsc8UTFY/4My5WwtllK5XbzXj2wwUxgq2/z1ru/MlkSRLX
3XQ4TxsVht70IKdPFSjBliCgC7+bpLWaHqK7mFpS9/HvQOz2LbvK7gd5iurozFPS4J+ZBUSTG9Mz
HTda4UE3lI31oB0qwxEvVjKuA2mTDSs5Owrpy0K+LxIuB54RW1wAe3GjYgNLKSkfK4xw8bZUvKrb
jSEcyUNTrKC8l/DaardL1lWwK+pdVDjcvXkOCXN3Fr42rRRzX0dO/aF2K3lcc0ME+XnMV4nsi40n
az76c5Slo2QV1My7nRyzSAEY8XunlG1T8avKHZl0k3ln9G6GGyCIV7zmfGe07qLyQhTLkyPIRwC/
6P436N1KaxH7CxyauD8IdXAeK34DciRPvSTyFBT+phUFlgpDJdxCAxRQiVCAtPlyWSINrKDXg19h
ktFiia2M3vGICO1Woj1vcf9aTK62QLOQjUY6/1yr0zuCgsSp2AClT0lEEeBVK0LUu2K0RVR1dzce
kOvdildaBopiSpJhAlb9KWH5JVCPpjE+a2X6P88HGEWM/MBo8G5mzLgRVzeOdp2tXB/tas0SBVOg
sJErp+Arp0BoC8v6PnJTyiukdtB8Uj9zy8K9cdS/rNW/fcarZSupxKpP0OKc2tKSdb9j3pS+ogDf
O+ldiXM1ZPsbnBh7hV5D2+12xPbLG+fwl1v82zlcvYdBr01qkEjKabQ6yo4XS3wnn0arbyw27ctk
nV/pu1eOymydW3wi5S+b42/Hvnq85ELRmzHnHsM8ZQqXtNYWq0L2zAtCB0/RyA2Hbr8YdtL5mKP+
C6wFyGlGD+F6WWZ2CeWUAJcSJhZ3LH+S3Y3O9C1bs1F29ND/dURfpW3KrrnGGKC9qJb4VUI4iMQb
d1K/LgtePz9XsVUxTLFI3qCclDd4VP13kc+38E7mxX8+pw6EaX0xe2oQUE6b9FBW64vhmNXzaNRL
AVJC6RoCCpyl9KnRgzI8NJJGehp1D8EQYJrUFYe3EpqBuNZLK0g7NpdoGVQ+y55032WbEr8B3Ktd
tmqBp84uFsoK2P10Z8h/GNlqZDJIdhIbiyUHlzABpyHT8FhX8dztqRbemVQpt87vYvyeKTuzXRkX
FJerbHwXpef4fEvScOvOz2/GL2932SdyrmaJchIS95zZzbZ0u434BjlNf4tPHW4Z5fTvB12+dYuu
ChJTVvRTIWbECCChy2OR7we39SOQVxim7NjwVXbX4E6JV9g0Wk90cerRJhR+CG/GfbRYnZs1TY7z
+WRUNkV61SMTsEL9qR4P5Q8S0M2tlq16Ywm81pJVsqnGrczywIlR2rMK0e8pGqR4ubwIxJYK1MGZ
SOtUvM+4EB3RbSDO6z7o2x+TrfqTT6RJS519Mj3KBHuq1aW2sPDE1Db6TXmx9Ef2x58CNCWw8kd9
gAlCwmxXkUNfAncgdW1rDKw4dv59O/4QYly9MT9ttr88AWMqlZmox8pJRu0LRnVGSQq4LMhCUT2p
Vv8RnUJLil2Kf/GMm87fet8Mbiz8f+gxr09jvge/nEbYtwm9MJag2KRkZsfovl8EDMUxU+oKNjy8
fNWmgQFtFS8UzeBCZTbmt3Ap3LTyLn7K76+2W9ZD9j3D0EEiX3dju2rS+sEsontE2zm2Hom6phWo
GCClR/IV0DBP9VY+AIFe9+tLZncv+apcCbPCu4PYQd3FVY4YRBwSq/RTEu6Kp24bHI3M0UW6d1Rr
ihMMH9yf6fzXB3Yawcl+yAgxgP/jWxxw36Vcammp02ZwL6qrH4ofnASuQ8UjMRW90RPu69XP1qDT
vIgf+aq3RIx+5xOx1LrIbD10ZIFG24i/xx+Lz1G3p/BHCk/kkDfrBCsgJDOvZiBb52prA5tB79O/
oRubiZ60G6161biNzWuIUexYfJt++21YjTt8KHswgev4Dvcu3z32a9FcauZztuGSrFjyVsXpjDDu
0H73jnKsNpzOJl7p2+Elp0Kw1gfX1FcmusEn4MnMtLOzHy+dKx4MirpHfVt+KOt2otHWOoS8IjaG
H9EWBmFZ7SI8wtvLE9Y11ute5Rlh1lCfewDnL/vzaXJRlVsT6Im5teeoruFJjMcbUKeNVt5Vy3hl
aLhpYQisYfWso9X8J/6Kl0TDBMgMPTgsHvWFfbKPmZFkZfvsyVjLpOkYXmEpLrByd3hEGhSktX0+
6R+MtGhW6X1kddv4QfEwj9JMLJ4me9zHcFARL635Jehrn+KHenY6YI+dHlSfsn38Ypp+8xnTYGSu
ZGRDzy8tCUjitB21+yylE+zRZOu/4AUhYU/WrTE3gv3MmW0g8ZkDzwWD+F6s1slJtGETTcbyvKlY
RiWq3ao4I7pUVK+4PvWNsEddvS3W8gycIR3p7hGB+InHEMo3HMcZ1Giv/gRD7xU03Hf4U2V2SKXH
7SycTBQjMfbIt/YY3/Ot1/SQv9ONzDxxoyHMe8RzX1VLSppG55wfiy/lbvGzMsPEjbMzG2oChkde
wLXMoLUOVyPf1jsyUqqh++yo+kmBdTlMltoq2+X3kPENjizQbLRk0cI9nH3xy8v76mu4cCvdmq8U
xEiV5Gp3s7taji2wiXzNFC1KZuggZOSyAsYi2gn2BUoF6u53ub3L7w08eMfqSxd5uYH5UhRcXvhd
pTM+GopN/V8A60FWabrDc/aW+Wen5mfp5YW+fDIDa3oWlxiIY7BBC7jfLPw4RNN4WVnhW7i5zBee
mlSpHkZ6xOrOaOwisTNme4LhgNPL/w7WKSaHfSz97r0AyYj/Jppt8EjvV6qygmxdxU9Rd8HcgShA
dlJcVlb5XTIKtPMlcaOmu7y7AzoA5vtoRE84YgrjaeJd5yYs6Hq+szNiIA/D9Sx6DkMneMX775A4
X3oreudWjp8Udc3wQGZMsdad1hqWxdm/OBOa9HyvX7DPOtVL/DTepT+ip57OBt7OUFgWAuJlS104
auYrjClD1syVQDf3TTGjfSUUWtyBK4S3cDmYTFvxdE/4LoU7w+6sYrWAFDZH8vNQUSaVACihdudW
Lh5nD8gRjitKI9tZkwANc4WmBYExMxvIJCnbd2vTQfqsccK0cYu7bq5CMs4FvQA3uLebp8WDup5N
zbGfwWBwxy0KaiR8iZs+8lPL5oTT6QRNzz7fqaRvyWsTAg15F+nFO33jC+Iqb1x1HTONDSuWC1T8
C3sydA5+WnVguMq9Dsn0dNFWF3RLQCI7j7kaJ7QDeF9scJ1utQr5yI01PGIB1SDfvBaKFbBi7NLH
TqJvXGe+1nkdaA9e/LV6Z2SW+h3ejavzZ1k4zGagsawnq8G0qk+6busud+QfFLphPF0Mih3Bx+Uh
+ehX+ZM8AtXv9uVewd6s2yyiu2ijU0GeR4JI4FCAtS2W5lv6Q1+nTslU0Hssk4ZbI5qm/q1YcxKH
j6d/SCur3NdecDLB5cbr6REJrcZkTjLemlabsmHoGwwGErDaAmuNIg/C9RZFOF5wIG33w48ZPZp6
uaPiOCMzHpZ+gUM13OJ5nSmmrvYcfjQnOKVO9EVmUG01t7TyndxyFQEcLxnyAMEdyUd4z9ABRBCU
/7svmPswtfF74wR9HlfMRDCey722wSAM40hv7S51pOfCFaCk8jQQFrhAhAjdl7R7LJzBfnF/echc
DNpWsNMezywKp4UfiizEM2I0cKKVtG84lgactXovMH3vht3cPeb/HcXHemfa6oMa+hL3PbAhQ+d7
9KDrCKE3s3iir+wQ8iAB3vXPh2g9XwV+wO6fz4dhT3+WAcYYHebJrMqpeu8e21W+br7M1WVNHdUp
dyVtSSak3Jsy/YiZmly9mx2XaDbkhksYNQaDbmjUJZz33N6Y7aAWE2jXXOHpKXXiYw+Qwirt8IMy
Zn5MvfBJX5W7lEUPDPFDe5A27SZ5plv5qALn7335sXmsGMZSOULv88Pia3agsuIU7zCcMJoxyuGR
wOqyTnflLt4brgmkhkNob+f7en05FDwTrxRLQB2UO2WzoFeQL+HMXB46NvDA5njPKKDP5UoSNhHN
qwir3aqF7CladOqNd0bP+jHrK+nh1wgfD4LSM2/WmZWY3S9xKNXVvZOjhMR+FOMA5sGdY+Af5TF0
5aX4Ua6L+3kc77wxV4d6h4mRRuaxK7bTYjO1Nwqp8l8q5ZrEHC5Jkw3VZGT177HpUIlNpUkLYhPk
YPM0KYL85MkEKbKaKQ/sHnaGlWBeaVgmYtKR7LHd6fCmv0JHYH4JThhSaSyzzPUtDvOjeCOI/0vx
4LczvKpuX/RLHA2ZIh3nYKfKbRH8HrOmA4VzGU6ovyza/GK6n0ttNw596+JcBe5crqlQ+kk6zoQM
QkXqA3g637m9KDlHmzfdeGaO8PLGYaW/ZK6/feT5+78kDJkxGmU3qtJxfrV4RTAHGPKyR/kOLLUZ
KVz6oIhLDCM08xlzYCPP2DcMA2MOyXk1Fs6I5Nn0qMnPoAuTnUdpvaTDBLicJqzINkEJIRYWS3Yy
WDHzrgVDqqHP+Uq41D3MMQAzsEn4Y1tTHiKcufMXiP7al7KaUUhUcpn+UyMnbJpdCwN/PYsHcnhO
M0thLcVsgapHURGiSAgEQt7Rw2ZiGUeiZa0mPkIS1XhR47VcbxKA+rO0xtjOu6cipU4VIJOmrm5B
lcntbtPV2LRY9y5utnDZRXRxg4R/qENM3Be/VQ5ts4/Lx3Rs6WmBhaqebz6Hc+5+lTj9dlOuCml9
I/WSUXBTisXrNDyn2leaPTCU3CpBBlqN6kby61BZ0rSfifBa4QtQxG522P6w1ZFM/nYaV7W0WJCy
Trj8fB0CUsjXObrGzs3wdzd3mM19C8/2Bzv5+oBXBbQ4y6o4OWvSMV2RAQgfMtWluZGrG5a+/rn9
3XzxDP0vL/1vWerVSy8qBc7BVDVPtS3cy4Or4/SGvAEelu0ABmvKjmPs+yP/WXGxj8Fucbw8aZ7y
BvXUeKx+6EtSwYfBjVZAry+jgzW/J4KbkzWwnj8QHhdoot8GN19RVBd8ZD1Ot8KgaY+W/hJ5vZUz
Fv0MHibdwpofnRCpqipb1bd+R/G2IJuTyKda4uKneNU7xppyPGz6p9ZJnrS1eqC7iNkdDcPonklk
yCUJsgMH2lNVLxXGirx0KDPNZ74piMv04pQ1WAE/ru24Xl2+OeUq89SD8qZ4SKTbdbjPC1R4/CHf
o3IRX7oXzWNkhzN6IfNqsLbvSZuIkoWthhaAYQWUFXzE1sGP6CGkguRSAYlqP1pNL1wrEnmmWS5J
u/XigF6GNj4J/gOFANnElEIVYGGFG2OtL+lp2EgwXMlqtipKJQvO3jLcyMK6rF4b4OfhUlq3e+Tk
L+yKudPRVgJ0VPE3+dTOFOB+H9zBnvFCwnL8zu+QYyUnOcDKvqwfFj/gxGtQOPb90yKEUA2kqsRM
DIByAeD/pLrDPRhOK28cE2k3zWIk8+HSWFOuArZvM8AK6omtUtnp5oyf0ROr3uuJWz7QOOV284mT
SEVIEywvR0YTX+o9YFL+ev822+sm/vq0KtblHSOEQ80m24aHRUaMhV+ud+fCAQFFSpzfRS+kQarf
7vLSZrogtdbFjkYg6fq3vL28qW6zVaw8cPPPjEyGC3Y2WLmr3UFAUqrJrmHY2JqQISwe48/Frqbe
gs/qCBhmRUPI13iTNW90pEeddDxZvkd3XK2vBl4CkstntKhPpWS1e9l/b7YsyG9AxFgrLUouDcAc
xg8zWizGBX4vwhGk2OJJToKAj1EN2ZrfJxpL/Z1RF4wcJFeVXcWaNlD5fcIaR1nPYySb92A94xn4
gZ3qx9zw+IFChWesYptjKigQyceX0d2c8kZu+V6hqDCxnyJ0owjwA4TTezss0w/S8oEfByv0lh/O
wy79YGm3ScINGKZkhpcBi3iDKVndQs59L47is5m+ZKjQJDciEu/m8Qz4PhfEo/yqGUl1Us8HrfN1
8TE9uwO26Z4orgi+pmSnBKeyfC5b9xJ7uYgLzK2BzLSwYepNftkAXxKS5UmzjVXROfS6hue68siJ
hT3aD1TauO5G9GBu8DmSXNKgRTlTVs/lRsjtQuyp7r+x+5ARnwdvKuxIWwf92vwRRPDLl8Z2kTOK
PdmSZYLXPMSGFYSQhvr7Tt2IzMDMD8iiJRkI52JJHrKQGSGyIbXJ+8eFsA7rXZqsUs2FD3x+FUmp
crIO4RtwZb0niE+npSwe8PaXOnLEpfxY3anfqc9EMvUp4BfS0nEITU0wo+RVit99aZpX1esSXCdT
o+GwjGSTGpOuTZqIu0WwGpvVAmUtUDGWUN6ZckNcUDBKLzmVvKOqw3TFJPCYEs2cNhx/jW6ZLJT0
t5meolGa1PxoozDK4JQ+AYd16q9xpZBeh+pWUZ8EaVf1L/L0KPGrwb7scrqgdJY1ZjVANmJ0kAMu
5YAHZd99NYionNQx3s0nyV88w7LqQVLD04qPFGVd9DdOShLdbgsIVlo2kxVec/riwkO+Y8biniYG
O09yXx6Vd3FHEmVs4O5I4LGYwI2mhAEYy+KBYOfeOEFoWMXrfC0T4JorsvhlTSZFyOh885xtubku
7F+kdOd7w5+/XFrMWiHNR+jI2LeaLaZeS66KOn4JHniFgp9ZUsz+gatFPgCUI7Sl/fExZ6xFYpdo
Iv3iYXb65J74OvrBc+TPNht99Th453vifn6eaQ93CD3XAoo9iYQycuJdvSblwqxEArzuQYwhMV8s
JbcmC5OFZXtQEMljIdxEb+YT0zA4zQkFugZakwBc2SaudoqO6mu9C57De0z9O8lvPH5oHgDyHJxI
Zkgj9bmWX4HxjRyyDjv27mWH+GqxJNO+A1KLDJVLNO244O50oIbrMTWq9tCcBc/kkPXPoTPtRkTA
BcGGD0kt7718FNpD6gkPA68Wv5MZYKD97XirQ+xuDwum5/J0r2gpmXfaCcETyfAB5vdWPTxVh34D
poxd5xA/8voA9RYepL1wB0bbCt5MX10Fp3NsCSv1RveZccV/hnW/RRpX8VRFkBGn59I8aW8cVrwP
c09FbsWivWZX/zIeyy8qrDOcUdsBhI+krzh5y4NDTAQdhDv8pzA5N1D0JhNK176QXisVZ8A3Xt0o
oOyLPrG1SmEdBSxjLvFKrXyx4Rvf7Lg0pqib+iWtdh5Jxrq4+iZXnXjbOjHNskJzOyjs4k6tj3nk
lcXbJNmLctMPPm0aDs5m0nop21Fh1a/sU8Ns6ugCd7y4rPSP2E7hcDTdWpZsJlCy5mOrx3Dce21/
AqH5IYWHAU4bVaJyEzY12I6fpIoHtnRuAo6c3B4fa2Um8OK1HT6jD/W9+ZThX5PRIqew1Xegkucj
C3rLisVCp5Eae1HFnsxGfN4Q8EPgZCHo2HVKtGpA34KKua/WAO0GwchkSYDRHeWRo42JbWgcWF4s
qYyWr5cvdgZoXg/AGut7VLBxu1yNKJzwp28o81qqkx/Gb+C/gPhBUD3E9uUxVf2hZMOqJzttnlPz
2GieySjEAJ6OQDvzDMB9Tb0K+hnuhWX6pL3m3N/YCz4BRBVzK4s/NViLeGSQkbOxtXbauRXTgi9L
gwVgWpZs/UxNjK3sZXoPBk96bS7U85pnTjuF93Cs36mCsvHIb8lb8n9IO6/ltpWsbV8RqgAQ8ZQI
zGJQ1glKkmWQyEQGr/5/WvPXbJnWCFPfnOxyyd5qhMbqFd5wry5ibdof2rmAmd7V+ibEZZGSn/B+
29MzetNfhnx9RBkKD4hN9Fjcoiup8s9fI6q7p+Yp7TxB3csWys2g+CpgE6/bcVihmsb4iF/BUNe8
1+4Sd+DSn2kM47haPL4rYMD94yMT/iRYTQIH5fJNF86Pj4bpWb8I2hKY95zQzwuZV6hv8W1bvs54
ImBgOQUMor4n0PKwSNKFDUZGaq2gRbqg2KG/djT8qnVKBIiAkcD6QbWPPUHoOyHJ49VnH0EHDSA4
m+54U0n3/YsF8ibyAUJJ8ssQLDD6fLFhc6ESmbk2TT1acIfskOOnJjvpXeqefOxAXyV5ozBVopkL
+pW+Sks0Nx5LecslWdPXAS2+2ue0yU9eVOzg5sRO8mLUi4vhmA/WO3kfyowIuPOJnn2cX0G4n+e1
Dh8XyS0cJpf5M0SXIp0ng1tw8qzzO7D856n8pmOSIwOrcUwORVDlTskufTMf6tfQ4UYRfgPAFRte
8mIXPmty6PX02pmQOiQRdBIjn66PzuOxwe04Z79NgAAtymQmt/zC022HB5UjF24ML3hOK02LnjEW
qzf88pOfczAqD8RjGUiQ5JjdPIndSbtN0IsgNOXzoEKLEElFcv5+T0uqUj2a7Rl6D1we/ivVbX4b
eFh2CmwFMNcB4luhO6ezG/s6+xntqY+wfDSOzxNpXnaLo7UOdBgBWKQZARk8LNq0ApOEujPfLw+M
oUK4nNwdo91lM8zROFJ5zuoUyDFwZYmwPtII+X6c/s+s8mqCL0fxRB3y6Hgr+i8InYDiqpFeh0pA
K100KkVzXB117rHHzoSrMb4ZaKbaFVKIgPgUh+kz1Z/uh8gqJi8BSS+ygm29KQK8NFZn/VaXD0OM
L1s3N4FyoR/Zk3yG/TKJNzl8j2ydrUovTB373tww0T9oWwA/F/KnSeuSeKX0DijWfun7El0wegcL
MsGlMmug3czIENRpkuKHvcyyFf9fPUAwduQtoHztdH+8kBa+DpO1AH0hXvPa7k8NKhZM74GquTbQ
dpyGs3WSr9toVnXwe2uimReU6jQ67WqiBzj+bokMBscU2TkvfW1iBXL0y5QySJqF2mzkpY48XOuq
tI/ytFGUNBSIAzaa6l3mdBP89iEEaY3Jw0gP7y82Ge2Lr+f7J2fySy/NKNImrlWWayHaM+F0TIRb
WVSiodQw/z5urNvOxVYElZfkqSd3HOscfdM4+uMKrrp5XRvZRRQfwe3MaqHR43X+cf5/EFy6vtOr
BpVcTHrLPHKnKIG7omvYs5bGoEfIAEkjaCTlWlXgerWrvEmvEuUSp9xVtGjXzSydNT4bimb62OP7
ruP1x/O7bkCdzuppomGkLdRSulfDQdf7+T1f5EKLZAzbbIzd1xXKSpNK9Zxa3Bc2eoNDx4f9crHm
ce2HHD7M7jP5IWrmeP+FNOhfSACK6Vl3OCELZVatNT/ysk1827/Ez8YTSqdeD0AGP0l/QrcCug9y
yw7+sbeJOHu9fHfaBdveaxbDnUTyhBCeH5EYLuH2YTaxxDVoJ6RBwRk385EPcSS6WtfRNc7tkyEM
yo8LvgyxYVDj0yd8GZ8PFwVQGAL9q+ULguXPa6vf9PcMBczlRDbMiWl89v++fJXNsSzNNKWZShBA
ZDS49Sc5zGCHJ6sVqz6YBemyvkX4x4/yVRtuzIEz/OjVZGXCb7VGCnCeoEeM33x7N3Jt3+yAP67t
agc0Td+fJHjDe+2lXOONB4HQWlf3zM5pfB5Mx5ydfQq+HrMJ5oj1VPnIZmMMhu82/R8XcfVyuiPE
EG1Cm1d8zIXmFH4/F9KFKW2zLRXoyAv5Drn2x3pXR16gSV13lrlpOVtZiauW0/Q3XAcgojpuT50X
uDSuUNIRDhOGi6TfgTRyekmm8NQif6pEfoFBC/ALYA8nHhG24f1m6PwyoaZUR6B9qjgjrnvxX7bP
Nb8Df6tGrrMJg5l6dgSsQhmBuGTl1OZSZzoHvwrnOPcI09Hv1somGeY0UCh7w1tr5HzRRnbLX8dZ
oshxJfGiepLItFqfqnUVLRP9cNLgzdHnOzK2Ag1obEttnnfzcz+jkKgDL8uXgCKkwju6TTeXEaNx
5bPL/GaCuVj+nNozxJRlfDJhyaVO9hKoXnqeJ3smoRcsfEfuQ/0mGnzdANfnZJzARUtDvkjBui64
MmtGK70xP70aLTdrPNOY1UgAz00ne0iBuSCKzsZvHT1ZmGeAWNOsfAAxNDt67RiSz7LFIXn9xr/M
KTWRVXwJGBO7LNNMlytEbNQlYqfHdbfUa2Flhh77GTMRmLrGJnwDtYhfN3OwuwsMJAaYsa9SvOjT
02/UOCr0FsEevlKSG/eKRD7uDPDbiwrvAzrj9nl+Zp7SK65FlaoVTgd2rGQ05tmyG1u3MnbnMAQN
uqnMIwCGMZ+n6NrHj6d6SlHfLDMgxvFUezH20Tox5tjFQYJcXxDSwj7893AIH8TmKOcgxM6DQ43P
rxBg3j0Ej4aGNlO2DWA0jWb9jD7CQNG75oYm78WTFYEnmCYQJTLqJQc1engJhgdxrPlEx4M/C5EQ
B8k7rVbRvb5QkBtBitk7M6YHC7ZBBuLZ2gDDfSsjWliSND2v2LaJLwGEbd5gzBoHZWciHnt2m4ih
OIjJlWgyTRpvgo6cowB1eNMnbgqbZeJaOLb6MeJVfjdXPhi9c6lltr48M/OusnmM6kY6talrnYKg
nfugYONoeQZ1wvgMWylu2kC09kG6xU9G26BTCEi2fsrWYMtKiFUYmC2iXXiww9cmWmhLexvd0XSw
ZiUmJ5WnmS52CcG+8YDsMTRYkEwm9oIfX6B2F6tWaBzPLW5andqlG6izotqgw/wseuGqaF8gdDFB
draato13rv3LnXa5v6A0rO0LcmhUIatZBmfH+mX1GGbMkuMu4kGsW8BNw6Ki1RXDgn+wQXEG0wuj
D/MRebKCFqZr7GhPvBWl132Ee/1gWN7FfLEtOLc0SpjXYhk/NYtlAWZA9ZvNZVFuI7efYOghNOwD
V9uB+ALHNHkDxCV8OOJZyZgbvJyFOS6QLgr+tnJKC4XTN/uGbjmGdNLNac/vD5dVdxdto3eGHG/J
Nt0YOuAxxFWEtKHTrgCM9Y+MSen2g+pC0XZzpI99JKi8NeepMMQQE8XsMQBCdBsTexbWGkm6VXYm
k8n84Ub8NaqYWJzQygelxW+jh3lj3ZWPZ0TaiASSE+xodwcuM3rYNZdHHoOYRAADi7bFLUC+eCl3
i15bcOWGzjwR/i8MohOwDoDCaI0jEA4lhyEAlBPLSyAuBdEqotye0VvI0VL1Tnuj9erLe4oAfPs5
z8bEgObZFgHvLLhT5ScT4zIUPkEDNiHDAPmQfK4bu+3bcWuFi9M+2fZAS0JAgPxC8+RP5sXu09+r
44ZMnN6glV0eYyFC7yCu6533Av9w9HlXdLCzKSceZNLunmb6HbMC56RxY+ky3ucb6eaIrrfASwD4
y2wfD8+9ULpG4niTMmGpbs774HzfUoXQR2g9XAC0uRV551m8AtsA2DXepZvyES2PF5r23bSmy6PQ
dXHVHtbBLJBm8i37C7hhhRXZ8TH+KB6r59rTl+kimJsHQBs3IbBGx3ARPDshkfxKgxxxS2FPfF6H
hAXkgd9jRJOhHnunD3Aei+gNteUQ1CoD7fIB0lpRTvvliaHfFseEDNtx/SbcgBDAmCP12mXK9DWa
pk/8R9knN5dl4SWPSTTHkUbF2mFKYZuV5M1ELQjXDiJA9kYlrMX2JqnWDV+ZjmQMLp9ASZ/ADfTL
LNgZQPnoAN3QQeGj0XzE8oyQ+Y15w7POp5j8QFGqzLmiLCfRMp0QHQsH3sIl+2USjMt5HL5mFZPc
YKfD6MFrJGdeoVcHrULLZXipIWhzfDEx59RIJA8mZ8KEtxoey+JDPR0mzZtqv7XJPDd/RSChpgmE
tnM9L7R9Ri8LVZX+9/H1DFziBmgkjfrwbiJvg+hwqhcdLgfhTaTMswyDH2FffRYeMfikq7Pu4tvy
iwXyGXBYPmvVWQVSMMT3YZ6DCTu6HXMqS/84yY9Juy6HewjkbY3ABN0hnsi0uImfEqQAJm5vuYDc
zA8Dl7d6IQBlGHDNVb/aJvMMoSTDNy5+XU3luwEnwZfujiZUhaTlIqKt5kJLeO7Wl3vmQ+p0ScOo
3oPqc8AKqvNyGW/5CUi7F4Np0iaZh8x7KQRUSkjaeYgovsdHgW5iXnOPU/SLsTqD9n2pGXrs1Ucm
MFvEKhkKAG+iiTWscDhedLf1/TC3HkMCN9gMlAtyIax5cqvH4xSzFSfa6LEX3Kjz7F590w7lfXbP
nEBn4GHt++ih1XeFdIjoBfKTecQYIpuXoOo4BY0IVljIEKVZwToZIkcbDs3jcY9BShfv9V/IEuC/
R0kvzemE1CDdCk8jts6g6B6jlaixNsxh/GgWP6Y0yoxl9AFwG5WbqliamdNrN9Zk0UFiWEh+tMHu
kHZamj613fSMeSn2LJtQn11AyoKP6mdm7jeryc46MOxgzPFY3NvmOs8Y8Qe/J884yjHAX8db0z2j
6M4E03La93ImufZaTad0gehCoF6Bj4S2GVanx+M9esI6wzV5+nONMwbqMK7KiyRuC0mVQTbV76JX
IN+zTSWaBUjx3qQ7bQUA8n9d8qrCKPLikkxSKgyVoZWP1lK95Qtx3okk+AfRCQIEOSbMNXaf5lUt
d47Voxp0vajl4H4yYs8FEPdwAd8pmP3xdkxS9rt+0x/4nKsni8x5mIQlebQ2K3UPkm+LyMck8QtQ
I2s2HVitEhZA99ibmMZTUYGuxdhHpHoj73gMvXb1wI3ANE+QX0WNXZXvSNAAiAco9orzKnIT/YPQ
qh9v10y+q82+ZOrXtZkkq90pUhR1n0YLW2GEvv9XN2ry1s7fGxdhjK2uMfOaMjmpVce8IHbwfny1
ZxpGLiRTS2wc4NzFfBihnz7+/FDGXs9f5VoT1FGqDuKhKH67SPxW8C+X2enuQmIueef1xQOoGvr7
yJhbUMQQlbX8NB+T5BPNuB/qmety61REwaQw2ZhYPnC/aG09ULC6/Z6ZFMMOl+7LuNzZX6IYNO2+
bk7rqhWZaxdLr+2Gd/ObgSaA+RtO5eP0Yk6Tyf0F5ejfOtPbHQYtoasssGNKBD6QgR2zPTNfZtIz
DRcqv8+mYlNffENbZKc5wTybUQKNvKtvGqd/XK14hl9qvpMyaYpKP6t7prKHpl2/ADsl81JfVbDl
zyXUAZFITxpfeQzuoleQ9GdAeBtd3k6bih6FcNY45UugA5k0cm3fUcv+uLar9qd8sY9aV7fi2tSj
g5qFW/ULcnuEbbAjo0+zF9arJqPykEYiTeWPsZbNty2irx/aVV+0ORtG05WiTzUTzbOLI0as/Xzy
UtBIzByJoeBIl0gZqcKtq3Dans7kM+Lbbn0httROmw0sF4dECoGh+ib1babJI49a1cZWvQqpE12a
hK1hUqsKVuS8nxxQ0AIrV+Ix2LnHk4dj81l2otLrybQjp6cxyDtJfPO3vGbgeJzjSAkwZYpP5UJK
UPp1snm9EiQXFN2sV8BbzLPZPvUiDv3mfIN8UHF3mqv3+prRG1YRqTBSQM5Wwq0hdxiT13iQv0ok
qRBkXtGgA6KjxMKHFeROZXg5fVwLqsMMjxDMnXDELPul3eLJYt8G+QcWr9pDe3vexPdDBHbTbeKb
MxA4zgHdDaJfMUADpua4LwdUftsztgOmk5Oaz4kV5cL2i9vJGpsiWdl2ysKCSpcSKksn26mvJ30v
w0ZhPCt/8r+6s18BDVoCVKCzi6CBd0ZYbQrHD0XH460+50oWJNFP+SMG5qAZKu5jhTOhge9dCHP4
PXoKlpWysJ8w/+QfstFwEm6QpkvXiCyZ0rY88db9tHDA2FnH/fEpx939kNEoICXTUcNY2dYBw9DJ
rK7nrXITZ+6J/NhyVTwpaSd6Vg/4Y9EBQmjfOpLhbGfSA5lemG9SHe20X515r0brgVqh4OCo+c66
5H7SvlXWe4FYAcPBj7bHtOsO1Z+pZD/l9b7vDi2OuMNxlZjMv5FvS+/DPHHtZJrlONRumxBdN2uq
yNSpwVtyeirKj1A16RTQyWfIbz/xe+W7/DyXm5WGmUhQ4Ou+Vh+PONO4ZrevRNcHQvPPUU8ZOz+v
ju1J3QVahFYBnzXveyu8pcXASBDzR0crI2vZorn5JcJelPYcpAJMDFLzgagqEjIxWx1auCbNfOTO
Rs48W1zNl9XMos77WOrEaulB7Q7xsOk2R0rYDg10Da6YBmZr9B6/GzV8CZOfw96vq+I2nCgR+OVC
cWGcFneKe/I+DShaT17jWQcEQdClxgd/ync91a9LXx+3idrZvTjk499CmDrB0W2BmuKJxNNLZy1K
lqWyOMoIITXz0Xx7JGraV6dnX/VKaxcwO7RZUnsIawi5cUAnKV48s5xuHbwlypif3/FfknxXGYZ9
dS62UtAbdU36GxFUDhkIxcBYxUjNgKoVXAXJQdpfg+xlHCLMcBBcuGmRKkE2MdhO4FL153vZvhur
Aybfdem/vomrszKvUkkLZd5Eb08vKJAPJjWI7OUvjJie5cY53fei43ZD8APyG2JFu2s2NVogEqCo
m+6XZK6GeK2cuELbPRv7n5/aWDZhX52rNdOeU3Yim+iQWRVoYCi0JS050nU0T/WFkFDvvdpp7TWG
hEwEKIPrkcNdHQsGV8dsPegg7ktRKwEPhqIbzod7oSMFeAmOHqq/KzSZnWGtO/J8Xj1O9LHIN1Kw
2FeRzzq2cZvERD5Y6KJmQDD6tIw9cQ0g4F0Qm6aDhubIfY/UiJZ8FQTT/tLYekYe9f/n5gKeJpI3
ODROs0PL43lsOyo/xyRLvoqEVVWeL0nNkjGcBK8lSVyVO2zxMGegCAdvhJn2A+Pm8RJg9G7VP4Ow
PMkKLQ0/Uzjk2cDjDrDxYTAbd4Nf3IRnKh7EIUej8M+x35KvQqHZGn1WJ+xw8ZBRnhb2zMJ/iexx
8CeeWcByHJtpjaSrlnwVAuVTkg+hTQisvPbo4kqvedUGwQ0gg6lL9w1gsd9HI/tpJARa8lUItAfD
yCcFIbDyqPujYNbJ+8luMg1S79Nhe9Lu8D8UmvCCtqwvezEoVJkMwL/Dwg4vjrGz4Nvh3j/hz5Kv
wl+g1W3fpnzaMojxI1SM4WWAc+43hwns7stvIjPRDvHXmY5CA4C3EE0YGvrgS7EcSn1JmsORvB+J
ej9/75Z8FfVM/ZgejxVNKAR5L5D/NU+ZWx3cAImYQ0MX8vP2hHr5z8uqIo7959Lbkq/i3EWXjOIs
iFzV0hB+jYikT5IXDRUHyT8qPUgI7QGQmTiflVkU3KSAx9/laB1mWyzswGSXKEQp1RQ2LlzPsasb
+1CugmBQK6dapYmyn5gLiD+kgIwtCj99sT5wX+0xsmUGQcvRUwG24jW+jeGgPUEIxxcKHvHqfw2P
n0CgL/nT5dImTdV8tpGM0j9efMG+ROhFQE9pt/rBE6B83bVGZvwj5a31mSd/WdeoS/Lgmt0RCQrk
NBD+szboOFxYO5K10fsc2Y2f1/NlPTsDUGBqPHhcgntOH2DGAtHqWK6GfDRAQ1rogg1wUkZe+V+K
23/mTNZnGPuyshRLF7QqCck1MEdwy261ieAhfzIesQ/9IOdYBK8/fwWji17FxkA5yuZEr9R9cF+u
g6X9mO6Dne1VbnxXHrqtwOJNdiNrjuztz2v6cqNmHlwu5vCveIwxYYUxmd8WItmxXPld9SXMgiNP
YkL888Lfwo2+xL/P8/jLwjrH7VGxPvMrM0Fd0Ydt9sE8EEnVQHkqkPWGcgp4XNoTgdxL4jItdTIm
+rmKU+msAnKrtTNbxQtO/h+TP+uzivhycVnYRBdZdIxz6ATnu05enId7/YhfN3obIQiy9An7KshE
YQaugQwUu9KScer//AVcBcYuUoc2ytiHqAWI7DjqpvIZJ7bkTdEF1Ica+h3+HZIlI0fmSKGEjeCf
SYlaq3WmiCMTiCT4jOLGfsraGcw3v1gNfro7wX4o/0uEqPKZBvxwIFxrYEl5E/VN83lgd5BAY0+3
EQqaVV6tUerPj/BqkmWP9BsTq083Iy3fpsa6EhRYmO8ka124krQtADqnnoPu7xfm4/Bao7GDtya6
JUD9qrnwoBJp5fBk6n5xdgxroZFOP+voMO6QgOfgLZ+rjejRRK/d6bUe1goqCSebgMA/hTh98Ybb
qE2gfblGcDMg500difaMxyxMcWiEXGAGdqBSloag67F5XmiYOmnqyKgkhTOp8WvxG/FV19zw6KXS
qwIfq0DBLjccy7R8K4JMrB3nYwmvNhJcP2uPL3u8CyZZd2748gGzKDttj8TR5B34Qu13HsVGOm0+
kHYZNgIdgYiKYNdfNpCfwDFD3YSgzoMRfLeF8VGJU2d23NoONmI03Fb8E+aKL8hnnI1Ffw9Yahyw
+B/SZlsRTV/bUq5zle5UBkkxoXeBbBa6MMgvfUB8nCGVinjKxAmmhMxZOOYm9B+i9D/LXn2SeXiW
ClkjcGXvwK3aWR9ApPk0BGl8FGkuXm0jBC4sjGc/h8zRG776JJu0bbqmqKF9D7wj1VF4yvRLyT1A
wVKwMLdCJ+N/XfY624jxFM67olH3J8TmSQvZ/BLCS0AtHTxY8ffb4Ns0D8dmDWMP+jrbMPtTGoZH
3i+IfYtl6bZSAZNofIhPqPfwq0E7hIj0Pz7n67SjSuo0yWtSc/NWhaDNy+3fRNqtL4dWKMH5/+di
7N+76jrhYAZ01JECUfcGbZCJYy0viH1ouU87E4h85iE4yGRQHevkj+2pz7//EgVaW+q0IWH4Ji+l
J4TOkfqaIbpUe9aTQP/Lb//VqOb7YvufuxWx6cuqWZHJvaazqrapcVxzIlygDbjRIpFGA/PiIIhU
FHC+BB/0/5bb/bP4VeXVhQL+LwbtKH7B2J4qjGH7FVZLJnIZRwIg/u9Yk41uK1E7/X2m/bPuVW2V
DWpVZwXbCtXlRTC7IH55Wh59YCyetIFmPc99oB6wLn8OG/+h0vxn3auAlWqSajTJWbziyzopplS8
BhkVikfYlm6txQVIkDLLLg4AmohmJING825wUkTUNmnghk+wnsOn/yKeib7GTw/kKp5JRtxVZsqe
r58ufncj9EqOGDtwYUTPyUjCObbTr1MKVTaUk12y55KnmnZHuLJREpoVKdJhwOagFjrZbAwVPRbD
rg/ZMqxtLUi4RWneYuDFGOdTx2WH8AuALD9BBwnAy+gWF6/0hyerXnWUwnjSNOeELQ7O4AEJNRy0
maFPu41ArJ8WSupKKY1DDe4xzVMO/Z+33H8oFP+95dTJn993cK7ioWtIWwO0DJbHxqvIISTnOCBA
E+Xef8G0+T6b+WfFq9opLKQ07BVqpyhxjkJnst2BNFM4puoLOwr3G9EjtZ/HWhf/oaH1z8JXoSyP
wrbVh5IaFWkekM6Cs3GPxg49G2E7BOnbH91V37eF/1nzKoLFyflYJBFftKAvdZt/dWORo7uRoWWP
vMq/HyynjqkYpq3LcEM+8QtfQrUindtmiBtzJ1u3jScoKcplnQPTBbhimQuS3KmU3GSzdnSe/3e8
/HPlqycLyqAzYKSYOwF/H0CrzozKN0G7T27elctccRJEPB5T9M/GPEC+iRV/Ln31gM91ltbGwE1r
8qySN2ouGBXgLLDTqWcYqSTzS44CPSCCyVjP/5uQ8efaV8eEKZ9NvQq5baHMjSCU0AGBkpA6g4Q5
Jar3SM0z1G+y+cib/jto/Lnw1Tmhgz+TLZOFy8vOmhnqs9occplP14bXmvsnVN9RlFPvkIxWtuA6
hvjudjhtR67i74bEn1dxdSiEQZN2eV+auzCag9dSdpgzJP7QLy9MWzyYzhltWq+F/jN2/38fR3+s
/Ekr+bLT7aDLBU7M3J2iRZAsqRAxB1JWZotF4gJd3GSXzAZ5LBsZeera1dzB7BrpFFQZW20mX7bW
5M6KEXkkx1ZaH4PaIn+YDFsZxoQXZz4U6bO+0YQeqT/y3Ee+82s2R5nbZ1kJz+JrI/+E0+5pqLnS
XcNvAVBzKYzGheqkOozkJ99MXv587leHRToYlV6ltbmrXZ3zCpNiikVfOXuh4Rxh9KMeLEB5mY3p
jouE4GgOPHbrV2fHoNWns37iAsrQrcINSO/TBuN7iDX5PGp8ROYmD3GAWSiCdmPN5bHP/bNM/7Lr
eqtCWK7judd4Hy3z+i00fcxvQk8jC3KkbFdftiZO9E4cY9kx9uzHdt9VoJNsM8iSKDF3FS6k3qlY
VeddDEXDHboFWj9H6anRD32zbnZQ849eXj5mcESOI5tP/0S5/ZSwXAU9eUjN/hJyokWLszE9o9+l
JTjCz1fHpdAZLaGYK9D63PAgJH3PGzIaZHKRnHhBMeviom38iEqSLzE3QEZpohxgpfxWvQJ9TFoX
i+Nzf6taLppWQHQCBAGmGJu9nDfpRMB5APVkIH+qE+ijYWaAbn5EsxfBBl1+g01h9TPsYEggvHIO
Jldv8L5IFkdbmV1wi8jQ+LMfkmFtWneXJHfPQtCD+QDqxMAYdXTE7LvsBJbCzxow9dJBC+fcqdsA
39fy11qnrVu8xsFDj5Lp5NXKEZEwXugnYa2oNDeGjP6UsRtkoD6vevchhCewDO8WJwQhrR6/y9bX
5KekerTozUAiAbPR6K4Kv2LIDyCY8ntjB4nnNtqWhaswOsZ0mpMMjWeFgZ+jQLaYkBPuT8clrs5t
ORuwvtFn9HNKvJMYxoGLVj0CgQJFGzod85ZL5CjKm9Y9B/pNj5A8v+FReQvjmfIWGLjerULjEdpf
WL+YxkaZMDtFqUhHehCBQeOZBzScgZF7Ep4ETBAKNyhflHBqTxYYFx6KFbpPmCL8qldoNJePoHxq
QX2fnt9zxb3Yj2H/CM/jssDaQZV3KjpP9ZIRUFy5SbI4o33a4zvczorZRGNqiriLS0GJJd8MhdFZ
evbqD01foCq0PbZujMpPrC1QwumEGzV9PUTgS9d8H7yCV/Ry/CV6dunsTnWEXhpaIjQGhdYiUmrL
cJWsMZFbnm7SA5rUD4jz4i1Am/JVJf+kokGNVUBa0zkqcYKbVrhnyJlbWHAoGMCtUtzjTF4am96c
hTfq7OJrN4Dn4d2go9Q3brHRFwyDcUa35yWgeaSDkGUV1am9yHgNNwqufQj176GJpeFaiNJiLLgA
pspOsPz+vt3398USYjsCqjJUMgi6iCR1c5rVXTmbxC5UCgcqmmjXod1Q3aY4UNK8m/Mc7oHVcfCv
pc6pP3BZ885byVXfoI+GCjj6cvkpais0i2jBdye/xjsQ4Q06Mx85aeI9DGl+pHeillamKkbnPuhH
GA1l6MARt4hwQlmKLr5+/OhsRDnciC8x2lroSM1a2AhIzmwT2zPyRf+CoMRxqQXuUCyHVbR0ggB0
4RRhYDzkMTXaQIboFioKLWwdWgaTDsHJU4Sm5Qwl3Tp947kZbxIkSic4wPgWDAhzgcLGaXthN84H
BliYfLpn6XPEgjV97WhElQ9MRNFOoo+INjC8K0uIi/DnDlWWT8VeGS2O3A/FwM+w9im+S7ADDNSd
pZUduU0FstAVzyT2CpQ+Lmg8VfwlpBl9ZnGOGwII27W+fBFKJno3RwB3mEGyQBO4W9gLKVuHW/4y
bjFjISjoNxJavb1TM4uFUAgeD79ftV8njv6M02eWHyQGU+FSy4T+bcdo8qZFhpfBRN76fXF/7O4k
VLgX8ASPL0iH4E11ab002Z/SpxQxhn7NDytsH6QDF8lPcm2BE7rSzmXLrzt0pHxgIJAj+ANDergY
M4SkGD50gvWhay7/ht8ZFX5MxAPA0OzQym0kp3gJjG0frLWTl/rIp6CIYaIc20xlayklq6hl6j9a
BP+dSYKsxvyb7IIBnnKNtpImZaBfLErCQV9Z6L5hOoeDdKjhfYqozKb3VPodoKQRXRnJpf6uXP5c
+apyGZL0VMcZLeLaFzTJ/NDNlDna6HNKmC3cKfTH09tudR7LYMfu+Oo0V5VQPV007rh2jdSzkYSM
lxDENioKna+GHy1t11yP3OvYmlcndyxLoVRW3GtjYrTpGctS6J/6CvohqYd/LeK2s+Zt9OWOPWKR
2HxJm2JLjuQ4pil9XBBC0YrMl5d5sDjhdDdB0CWaw7/aN6vjbOR2/y4S/ny1V+WJOlGbsxrTxBM2
xAvIqChm5jg8zuIKxpZqia9mbBb3fQfv3ztZvYZDqVJuxY1YFJ1hJDC84IJ+GXpVGgPxoXkjfZza
/sVcnoVRg0ekVx9CzUukxyzzyot3KXYJKg1auDsZ97EOy/M2gJ43tutFnv5XDvflKq8qGf089E1w
5CplypcFpo1Mzc+MkUOFbtNMduuXAtXCkdTx+znll1WvWl2ZfJKzIWIjYCuCe88JQqyyihlPlR6E
ysUEX1MAaouxvs93Kt1YWaq6ous6ehnm9bp5ESq5JMv7Sw3t2EeKut6dEOuANJY9YLdL+WbrWzl9
V8ol+EUTtfF2l7ebFHHTaB91MJDwelojQdKjk2/7OUca2iQTlBPcYFinNelhspeNpdQsEmlkG38H
LPzj6q9qLq2TarOOB5lIIfwpExeGczFtH21E/BkxP2uqo7+ka3yFwa0zLXXqyJUH1z55I9/TN+Hj
jwsRf//lOz6ejjWekb0M5kH9XezipfqM/135CKsT3ZUSHwZfS6cji343Xv5j1asAfTblPIlzXh6s
dsp70lKE1KVZi1sEUl07hp942+flTWr6CGnjopnc9U8Tn1ZIPZ2s7dRRtHUTkpWujY/uRZffw0Ig
8A1800hUQz41J4fMnDnUGsfMQSUXxdvhdeLKHw2HrWjIxmjOPDHPgsl5gsCt0n33whsAnhtrWSGM
MGW6HZ28uH6Pnjm2gByp9yf1hWEJ5jEy9Hw8s97VB9QJ8UkBEnCeIXWF/C3OJB2m6NFxi/E0asaM
63TEg4vLZNqXeCoNc5TT2upBITCk4sL0h3CChdDMOPmdvjnH+xLDj2CObMLPT/0T1X0VH/546Fen
UxIEdShPVHmvJgNV0UbCrCwEV3rkhQ/Ks5zc5sEt0OSgOVgKXouHk+xZHW35kGNUtvlf3hE/RAQC
ImfNLLBaxWQ2Ye025nySzcDHZdFvOAfnE15X80lwEw63hfpcFA8t7jry/FRsc2nZl9BJ3HNJ3tfP
Mn127haTbN7C3z4hP3drYZA0DDvEQIr85mS+TfKHRoH6i1OYr/6yUdCjnFm1809I6O9opSyB6a3w
0XVsUJNy7RXHvQWTofHyBk/LpxpfoAhjRxTZlvrRnFqneFapjPWNZop+UH8a+bK/a73/8ZTFwfnl
g8qjcxrnJh+U6JoKNAIAhw01qk+e6muHn9/pRLyzn97p1TFsK3KqWBofUu+Hc/lDRuwQ1ORrvx1w
FQY95KLu7IVzvg0ZGWIXh/HuGW0D/YDXjvQo1V68au6tZxjSeyxD7FVaLku8YUgdU8zif77Y0aB3
dXZHrSHXYTJBapuq7FI7xu/htTnAb4RgEd3YM0zZo8xlNiIsNe6O3ujoURcP/4fHdU3ETHSO6nPO
y7EbBMexxuq7aYVOyep417sBQgWhsCe67zb4d23QCYX9IzwwBRGdUV21n+DYPpN/CzFvpX1AUFPB
wHg3QYvJUYH94RfIgS/AohEbrsJi0K0uNxWVEVJqXon8QUMzwQ3ByDxF4Tx8+/kBT8SZ99PtXWUA
ltHLdmdxe9Z9zaHSYGk71156VDf7ZfyIzy2Clbv+V3NvH1B1vhSwtEFRUZ1Pj78RCkDJEtw/X7p2
K6Prq80pQgbEMEcuU/2736d//USuiZ7NpZZL60ggQjXGZNiJLje1se5Zppv9gm5gA7aiZYOcZ4/U
5tk1Qo9mg4z1F7wY2mCm8E35f6Sd13LcSLaunwgR8Oa2YMqSLHqRNwhRBrbg/dPvD9xxtig0D9Ex
c9MRox41ConMlcv8hiZsnEA284bVwYfySSZl4JAtU74ogFuWMmB9rYiFn4BRjqY9VEbS6lzzph/K
Q6JtrV2MQDseD2iohI4qFGgRIrlMWV/UnR20PzTxPhAPmvRDQTI96tC7RdYXlQa0ejy5ubH4i8rg
u3lN78V8EKkFA/+3haLEmD/G0qMpX5ft7SV8lPtnBfiqFV7JVOroSlRW58k5smsbv/Wy7iVWr7Gy
cUb34opopvSIZWxjYBqPuCg/TAghgIfD6ZpSmgun4f9zMISrrt4bpKa4DGLkre5LXHKFYxU94cct
0hKRcRYAnI0LEZoHYQm6E8A/0tb4sEYYP7kiv9a0+96RfmLVQqk6EGixqLNit4IMiD1upuKZtLEe
dgKiMG9juR19dHEeWvpRdHRqaCZ3hXQDG60Jv5mo1LTUokOyD9UHTWJS6j9Kyq0aHOl2BzQ80lsE
18TVpv9nceDjB15EoioC3zaZnXibu1xN5/KuuEEG3UCnEgVcPD1mD6nsNvtFiyJ8/PqQfkZs+bi5
lgQzfxAqXx/ZXI2XfEdi3NPAq71lKLtFW39XufVpxEtUfaZVlj0KDytP/+foknJcN9nYswak/i56
9uF6Uga5y6qYXrt0g8Bl8XOWcsmh2rd2v0cXai3mf/K2fz9vcUENw2jmZjgZ5+R3a9ooOfcodSio
2e8tdV90Z/+nfy/Nal4Tbefg3CvM46+0zl0dZyqfyBj+/VMWH12RujzrCn5Kfwi+I5KMw8MR/llW
7Ho61yZ0c4X0YY/fw+RER/VXTu54U2+R4NNp+s66PgmzV/7RoaeWny7k5bptCccyRuuFAXsOdV78
VT6q8FcmYEs4whwH0j9YsNqzrCK0TC/zRnqexlM+bKJX686qN8EjmkN41fXjFvu4kWeVG2iryFcD
AdYfyILpZ3N1S9A8cYAgYZ31iSpw38/T/oIu8d5Mjh3dc2Rqhre2v0oS1GMMRja0kB8q6KTqDhNf
MXvTiB6mi7xPdoOO0owXhGao3pDC0WG9u8Apks/JI+QqisbLq3EEq+L5Dq5y3XMQ7vS9eIOT5Zvy
3D/GPxSv/T2/ommienM1C+FNdnYt3lSzglJhHKb6Hg69Sp8TsU0TRqFXzh38ZiP/GG/m/+QxeaRD
X87IxeAAzFGPtrFXX2Fl5GAm8Jqb19G14vV3UTY7DxzogNMnlxAUQcT1Now9MTkjsWRdrgz83yen
Q3WQBdacxvfKK3J60tTqpr6brSvumJmjj5u/Zk5dbxSByDd7s4fZLXpFpUZi+ZrjxLNhUbpn5e1y
W+Bb2LvJLSC7aReV331OBl7puS1z7yNV+gtEZoLoCxqUODx156k59qR59ewF/FqL36z2Os33EbMB
q2xs7IKScCfgTMc8Qz+I0nFAEih8YRPhPhjWzz4jAxjOG+YNSCG54o9UeRG4bnRazZqtYZz2XD0a
8Y8m/iG80MMtMcoTjkL+nd6trr0mHXUPHrPAHsS7Krm2VCSr4qcYYE0V3KfDxR5SYxMC4JYDsLUF
j5xlso2NEf4uY21X9p6Ev7j4g3RRNA4q4UCnN32cCo/KM+BYIAIL2JrOMVMDLBzhNSjfKxlbzQSh
EgbSnklGOV3e0Fq2RLijeMbHL2psOKJRbWmMt5crmrgXXZn7w5f7OAJQh1tMmj5hFQbSts6+6coj
/d7kchVTuOm4InsxbfQJxwDxbsACCUsNBAwL9om27fPcMeQjf0Br1B9OaE1Dlbyt1gT2pH9mAX/F
i+U8OrRGpYvbYZ7Nje7sEIIG2NsPoLZ4ofdva428T/DAfz9ukbyJWRpVWjUyiNYdzUfR6QlyLkAW
kLV2geiU8j0xzshJsjeVBMdJFMiZrfRu+OJvqTOSn3lxNyNR0E+0TZUZDIRWTTnS7c1bdIGccZ5c
FKbLZCB7NdJ9Uh1ihOndXL9aHeX/syz5+13mRPXDLWMkmiB3NUuXyRiqErxCNAnQAL+J3+pv3dO8
rTfdq9QyaqiGlQpMW3v4srdilualqcERoDHIoCe4Hm8r1K3k3/64iX+mkZtZs5HuHGybGwbdnBBU
19x6cFlu4y1RN6gvO/GELwS9AkyPrhrsdW+12wajV/NelnAA2WhXUrUJzpdzjuegeUzDfbsn0+KM
v2AKkbmhW2FKBGL0rkO3cqWU/3xo/ecWVxddm4tqWIKmcYsjKFPsG4UA+EoIggzUuXH5c2jvMrfn
ODrIQq4kEGuru2jdiG3nB80wf1oujINKMS5NTvE8njE2Rxp31qFP8OtYTST+mbL9vaXm3/VxSxnR
JTNznou25JP2g8jO++FpaGyCbq8KtPbnfkvuqSk+0US3tSWfl/Tv2urv58+/78Pz40IodaXi+e1B
fPffNYAG1/Yd4hbIrX0nVup3axyBT5qrfz90kT1pKl3nJAecoG7rWdA1tEXtfniAxgD9zf6Bhtxk
5+hOTqeI2LlykD7fZX+gZ0sUY9dUoyXFBVHH2GKq5RYTjRb0XMZvOLxp2BwO5XGWxUmHNSmgfxay
vPeHJy+OcHoxUqszAOXI0gGzj6Zy/WCXaZs43sftiQmzxG3vlq23srk/3WQfnrs8V0YRRlZeG2el
fw7zFwO3EmmXOlHzGua7UTlPZC9OYr0F8jWY+/Envrj+buU3/LM6/vvdFwfMSibkGXrONqqpDQbt
5vcZsqoxyAR1j4IKosOb2Slzv/LctXdfHDBZncpQafMZgBQLBx9qF4mhTtq2xSsn3s02hMwMK7sp
Tvhi2CtP//R4fVj5xfHSmySeGpWn127bnLAkBn0xu2xitoH3lXrix4jOeLSEtddeW+7FESsby8gE
BdTdwMDC2CXmsRJxiPRRgyBdLXeh5omOgQsb8RXxmbX3/jScfnjvRVES1BKcTmSvznnl5elhdIG2
kKiSnZNf04QOroStglMYXIS9Ea8z/Vee/64S8SGshUJRhVPDZclXbw4mviJOViJ4A97RwIEkO1Lq
pzusdTEcjtej+trjF0lPNzVCPabvnz0R99U+o5TCQfaA6lizxeDcxTkFZVonTK5XI/q8tP+I6H+W
/r2b9uHVm0GMyTLBXrWzzZzoWsU37lSmiUMGpcelEKr3/XAP0cW51M9Z8FNFJzdS96t7YGXvv7ej
PvwQJWvKCl7RDEHDnSyicJSemx12FiZkLkBRIJQ8SVm7yOcY+sXrq4sTp3aiaMhVB7CYfBPUzYOI
pY4j7Wqwh/IJCM949S84Byvvqi6OmzUZeiUb7HdgQQYCMImLjTut/86W7IpfgWeXhR3Tf3nM1MUx
M9J+NCSJba5uL7Q+u+CIE47lUYFpom3531AALq5LAJ7lYzYdAqcz3P8uwGkLSY0qkCdLVLhazGHT
S1sqiswG/lFu22Y7we1DLgs3mnWxn0+4/YaoiMAwNFmWNHH54LFLee/cnO7TE+rRP7sHAVgt0FLQ
MGitP4XNpnsLbtHAJXe9jvazi4xGUca8dHqH/Lylv6Z+A+pzWOM+f7YDP/wyY7EkddGVUx+D8s59
CISAPue+us4hoFw5oicw7LCHc77+Dp/0dv9aDmMRcUbFENBToZSifyxcCXTKU7txIoEebttsSnlf
YVznysy4gMx9GyttY4pPU3o1KY+S9RAgEAKQjDBpBxjVQD0uT8BwUAT2Xwr9OZ9VkMEcroaIz26p
j0u1KKhKPxWmZgyMM07DzBCw0MGFssTM0i6dHivF/42SoJ3W1utTKP7HJ88f8UNwmso09Yc5Cext
lNb8LSkoNSe8uGx0670aMtpAn3VtWPlp7vnxsXMc+fBYI+ouli/zwr0t3MQ/9e+pgxum+FLDF0PX
YXqs0QKKt2uwgtXXXWRfUxjnYl3POS8K38EWZVvaeIh0w565+LuLQmAMR5s2xGrN/Fn+9fGNF/lX
GqqWJc7w9yHxwpBhzEErrxRrX1TuRQPl5TEErfIzNDHx2sAfzHJbGscrx+MTMdC/j8fiVqhlORqz
iTDFpdhgbi24s+wQI3WkAdpfzTPOztUFEUxaaDPfZdPhoujWSOOvTWFWf8nipgj7oUwCnRqgHRlB
b0Vcgv3rONwiLW+Jm9x0jdmkzo3ITVIGK4cUGFAN2+gwqjsaYqsZ6lq0WlwhoSRojRByS8/TSxpS
juBKdxX6MA3AbMtJnr8OVJ92zj/sh+WssitTqZwq9kNWf5Oj50L5naKEbVzTZM7ukviMUg4+B9lL
0z8KFcjp6qZDGopyLOv2Kz/ls0v7409ZxMxAx6HKNOdDUR8mWuU7GqrUu07uH4DOzmZsDZjC9SVf
e+4i6nVNE4vayGb0rXPfIF54ZHSgzC11W/c9orCQH3MLuDS5qbv2wd+ZH8sE6eNbLyPfJbnoadjP
H3wWIjiNIqKRkJHnvnmQehrO8S2dN65NZaeCO6U1jDQFGFSudTAe7fAQuAFtyw0mNakt1V4+HlHW
jw6Bl7zRc23juyC9afsnLYAMSD9YWL/91+KouYijsZ/2SRGF3LGz1QeO3q3pABjHXSDG2ACWA371
dl65PL3b/bfXlrmIpoUYdfGYkd43wOn3vn+POTMbtMAZoBSPfn8cXLXZh+XJ2q/zWlbuTHMRUC9y
kDZ1FpNxVW/q4XLZdZeH6YgBNqMT26xu0fLHOATj7lWcwad9m49bZxFFSejrwRcpLczBjcQrsWtt
aEUMFlKaoN7QnGv1R6V5cXHMAaV2xyrZ+sB+7ZVzu7YCixBaBobUXixq2xowIiU9KafItAjwTDWR
6FkZpY0GZWEdMrl2j5qLaGm2SlRJHSuA1CKI/fFX6OB/gSXvHlF+TNEwzR1evn7dT2Caf91dy8lq
JMSC2gzkDOMtV5eI6C0Ns5lqItC1kGxGW5abwJhkyHYcIy+5137DMLJoq0g2QoJXvg5j4Ovf9Akc
6O/ftAidRhaNjdawCRsnxr4I9wAE+7S5pXLZ6vod3gM4D6/BCz+ldH3Yf+9QsA/ZkyB0l1LTOfUJ
aBTfy/NfpA/1Qz0dGmDmYbI5lepddblX7CB8lZiDreURnw5PPv6CRfBMlUZqu4lvUcBs2qoIApNV
6/K7gqApb2SEeteFI1au6CXi3JAzrY4kSydpLLDn3hbYkCTQRy4zT3Y08eTBovOydjuuPXUR5KQg
uoR6wSeelSql5GT4SEcI7gB1M/w+uEnFMCAv71c21tpTF9FN0qKumbT3dl3vZhjQY1JyAUhl3fKq
IbB6nB9WHrkSTpaSnFkStWKuQTGiV8To2O5f58EO9r5wFWRaFWAmXuEhrEn1qe+Ttn/cxJJsSZJk
aYr6Hm4/bOeoKIxAIRfAJwc7Jxy3inLf+q4ENSM2kXUedbsP9Y1h6R5CnYhopQ2ArP6CVNF+YKTM
1PxWLm2jxeX5e1Xgt3znZzjy0rq32/CqxKxlJP5GZNX+Wwh2S1FPVfooRegqHxT/poQVqn8TFB3H
3AcTH2AjOPUKqsD9ucDYBu96A8PaXXmNFnRQb4rhWGNDgz32iK6WbzJfko7IPBfbPObmszx5G6lb
eWbCbdCdfwL/OroxhkeDp/4CqKoOjmzaEoigYJN9Qyj3G0reqg16S0QC8Acs1ZoemS00V3BFvRFp
c51XxHaagyxGtkkZXaCra5anMLu6kLvUUrGZtOY6yFCLRuGjPVogXIaN5fMsuwajlD41yANcHuq8
cEQYKw8W7S+k9AY3Vt4akXk7viGOYmDHoXjR1M2CoKp6PzEPll1TO1smaB/dLi2ksbRXtX9oYCOJ
ClaRGQLiuwomjp8gEW7Ycf/bb27q/Hsw0/2CfZXvimf95+xEfcnR4h4LUHK/VIGXSEBcSO1WzmdM
/ZTh/QImorOnCqy3bLhBCN0I96boVLIt2vjxAu9/sGUvPtahAzvQViDITJ0zULLXuWdohzi5TWbL
6/4Wi8oK09yD+E3c4xyUwv4FKqnb+BlS64caAszClr/zYta3OowiLX7wQbJzzrp8D78QHp5wc4Oj
CyYApG0OELV5QvwwW7MjkibX1ximWDpkKD6/p2D1hc7JfFwAfLRXYuYhv51O+/m1C/FtAlNWAR8u
cxBZe6HYmhkm1rba7qxH7baqr7P+dOmeiS2iG/5WCtDt37GexvKmyrdS+jsK7rTo1pzhI9FWCLzA
L9w2Yrtd66cMPzjGmEVQbTomwx2eQ8ANwKNVOyneFdk2uXjy5TFH9jISzy9BcWPJvhfHmVcC8fID
d+ISHZGdKu2g1PbKpXhETd/C93voFQTJcWnDqqTWTqL1Gld3kXETKG+YruKQMyJfreXNnYrTX3kq
Lk9i/61PLG9QYg5sZ/cKIw5rllGSkEAB/y4fu/pVLCl4J+yZSbvnQbGGQBZMssGEerVvDWMzpL43
4YBeY5iOpW84HrBfDqIbMbmNtG0beakdhdyydo0xA4Q3h4l68zK8gGeLD/G2t2tgIfFOEJ+q7hjX
N0X+GEbnoHuKw59UUmnxGnfuGN7kkLFwrpKRaA7PneQJigZSEan4q0x9NjjiY3plml5QVhur32o3
cli5sqU6KnJFLR5qJrwvdduBQscyI2NuLEBG9I9tgw9Ri+9p6U34RwKH4TAb7SbwCUaeL++CWHJi
1bnEtkF7Bdsm3IplWG/5wcRLCCehcrorpm86myToflvnGDWm/DSkb6qsINp/l9MskMSjlD/21vHr
O+DzouhPKH4HJH8IxZORpVPY6NO9dD8CccI2XnbU4JuGWClDV5C8CZJjwMrtFp4XChXFpn4J1I2Q
O/QrHFb5ZdgOwElKDAi343P82qENty2+a+KeLTPeBy8IX+PD5D8jpWUyZy9W+t6fQKbJyP68wfsb
fniDNo3kqM216V6FJhPe+RIIyGsCfpD+DLHDAQITX19wRVLASv3oneIa8XsbJM3c4phSe7iSenYS
QhT7yrKFV/EnSoAlLmN229i56JgEJWA2K90A7dPr/sOvXtRxExrxUTmorHvpXPKfIerc1obujA5m
tr5t8y2E49T4bXSHkok0AQmIL4SDWYjNMo4X2fFLJ0+8i/XTeKXc+p26DR6gWx3jPKYMx/Zc3dUP
IraL2EaaexC38W/9JjgPT+XZfBPf1LfsF5Bw9K+i5/Hu6z31KWDj4xdZlClZkgi5hSr8GVR2Um80
rF1vul20DyJYwNvLK01rMLPg6OEieBnESpymoOl4YIGJPGpvc9hA8xUv4i9wRogFto70e/qO3akB
kIPw1tdbTTo0kIhx6sSrFpf7dCNsYbX+yup8k7xBoExtAFydYusIsQPYXVU0XfuAi4KozaNCHhJ6
Geq4U+OdEWyhyOf22Lkt9A/zMZnFNeDC1tJaCfLZjO3D8i4HANJI4hKopG1c1sppzod8lK/cYVNE
+1l7SdI9aPqOCYPF+frLft59+LNrtUX101yCRtZaQ6f6aQDHOwZAf7LU4bKHvwH+HoUzYrwAgmC7
8uR5Ob9IGbVF66hPM8XsNPaUsMNZy8RK0qWHeycdTWemjkxPMSTU6xDqtfw8Pq+++Kedqw8vPu+G
D0FGkc3L0Mxt1CI6oZdJjnZx6V+j64DZBlrSds1t4AC6XkuWPwHX/xXetEWgyAU/K4z5MKUnjQzU
uh5d/fvsY21nb4zaYC3iPfibTNZpzxcvQJAANCvNKw26V/AjXffkmXsdX32JRXkUAGgwjIA2WuNA
m9QiVgKWW1+cqrdR2aib7rdkC3SRiwMIRMtRfq7shDl6fPX8RaFk1U3SlBrPNx/L75KjqhtIGyrc
AjgxmVcYTh8irDnurAeygYSqFITLSuX0CfPl74+y6AcNOvaKqs52EMGZBVezcrR0FUGyqvYK/qFM
vV5CfKWEcyecxegUp/ca7lH9pprbQqubc+2LLOJtWw9KnbFLzjWwQBVbway6qvMtyOOQ2Zewq+Sb
vn+OtB8YrIaXDV11NOm8cA1f9Hm/5sMhWYREsesnlK0m4xwa+0lyhtHDPgvWQvez3la0im71y72R
2sEOFt/E5H0DxitCna489tMZSRyaKVjRP+n4Rfd7s1gJIcbKxnnHk384w1Pdlpk+AchEn28fv4R7
4WcPW9EA5K0gQICshRRs6WhwmG1SnZnHBHRwqzxl6qFwtaOfb5VmB6vSGbyLOc/rHoE1ODOk8Kk+
BTZIE92z0gPYV+PA1YvGBshl38l2WWjPE9nOln80qECQLL/k3wDUMrBVf8XhsX7Vv5f2uz9hMc5m
LVP6bIZufQOwsbJNJtrtrdGMaxfJp/X/n++lL6J5msDz9yPmtR195EuAuC9jKmXzo3ElDKihNjII
oZlqeF+fYPndHuCLI6wvgrkc5f3F7Nko+rgP8xtqYdXGc1hMHJ8YZ3Tb2k6Rfgd3Xj1XkIeq8kC8
A9W9zX4PFM2bFq8XERGKMMHzM8BjtHkdLt+i9IfZaB47H1vo9M2Mj9HwIipePrg+OsYVYTFu7sfu
qoPajZdrsUf6pYRvHsxpbg+ZM5jlZkbDtayHPP1R+Z5cnMZkW2CwRV2i7S/BPsfMN9yMvyjP1RfL
2KARbzFMT0hmAJvQN0DbaquhGrFJwsOIdjLqp+fSpPhPfnTddaJfR4pnHSMNNJbGX+x0/mLkCe3g
CNjRWkONZfFL0uEs7Plb5RTdCvCKGAtfXrNz4ja1XV+Vj9UECN+WSQ238U15awYI2Gr3s7T6/A5b
0xGe/dKWuDBIKatNZm2sgMzJSc/aDjewp5kJl+yUY3CQjn3hhY3t79XM06607eVknsyUTOykVJ7w
agAbOQlXuUw9g9qPF3Z3OEuJ2ikJnIFcn8Rz2prNccSXHutVS72X/Zcw2JcUiTriU1b0c+h3dfSS
N8cOBJRVfE9ZlbgkYrP/kwjyqKDuJjF5iIJTFnGfqM0hkAYXqXT4triFwOMRMgrfC4sbUhIjgFFN
yS7oATkgo9QpiNk5IlQrgzLJy/r/BL34IeHSF5d/U3dlkSrK3CfDhwwvwK2+bza1vKkQ9/wXElYr
yYa+vPLNIpT8C23PWbFOR0Y7eed2aIOrb6B7DYhMFrpd/Gcz+g/xYHGzx3J+qQXJ1M/4tjNbklCJ
cyb6rb/+b7REk0gAMshoae0S09eC0eJaz3TJsCoy27N4gGkRX07QAtKAaXVAdw3M5ojxbDX+uoS7
QrYtfYtW9oB9AVrbTo8LLdL+4IRfqqOY8Rs95KZ0ULwBTlQ/iWQumjTGBhqsj+xb6FySRwkRcmuX
pScOognuwjUeydzxrbYN0rrGLa3XzPDglA8vkXgXXuCpDwgGhQCSIcn1WMtXm3T7H6j4/5VY6IvE
Qq3yIpF6sr3GEUzQCu1dF/ATnTnLje8GyG2YFFUbtPxnnymEbxzKaxnily2LG+uFcpaAGK5pCM4X
wVfxepFgVHFUmL5EyiVviz10+5lIRN/O1uVNgxbE19fD5yOWD9twkUZIft1Yece1FO+ri91up2cB
zwactSFqOJBW1vIWaSUxWOKWUnVSJdMPwbClNnau+CBStYJcJMvObfpiF8aqit1qcDCQ2GH7Q7gm
815JKj8fsfx57yWSKRmtOrlk+lzXCT843/fs/o3yOqG8bvzqd+JKmb6WxC4VN/oxnwLF5LVlHMjj
19D0NxN23lPyKHd3qnJELME8xeWWRleuukZKIxwyb1Y+De2bGB6H7kb/FyXmSnVrLIKtVIa92E3g
ucrLNtHQFrB9msGd07YOULIfNUrGPcpkO81yCwzbuZudlf239gsW4Tczxb4VZYAhF/lBVV5UW8RO
AOUEEGQqppfqr1J+KgQ3c0dmz9tL9LDy/JV03liE4Sb09cJIAMr4MOvlW1gCLdIvEfJieLQ7YXZs
oeH9pt2MyzwFVj2uLcD8gl8cd2MRiilz44sm0WAIBS7ga8lrpb0hux1tKOO2N/bgaLEO8U+TcLd2
DawegkUATKpQwKyCJH1WWkY3pLaT1//1h+T0B8harT5xbbkXwa1XqzCYSjacKG4TBsnpYe5LObLs
qSoY/TwFTrEvMbeQQQaNxQ7b4FWBqznh/WrFFyHP9E29LkYC7CwyAQu05p1n5yykwDAR365GvJXL
dolFqtKiKeqZfEOre/Iy8kwg4oDiIJnboofBKzJT0Fz/xWrPx/eLN12aUxc9UyCzfa85mupWt8eZ
MBrZKGrp+c3sUYm6x2pkXdnQS4ECQQ/L0piXNz7pB6shOXCGnf4wUyAmWo2/4/6O3uF25Rx/usgI
WEnMOXVTWzamK9+qlUIHMjFWp8KHnPeCu0ri5rIXqI5oIk35Mrn4W1W2FexWgQqfvvOHpy9qrNIY
CqW1gJsVA6ICYnOSKPsRL5EwgUwxt7XwbWYANv6Hm+vDkxcRXG38yVJQogcqQvTmPt1RTc/+hhNg
KRIsTheyiJu1r/yOBvjH1vrw3HlFPtT3l0noEgFt/rP+WDXbCO0fZjY33fgzaV4VjS5Qp26QZ92Y
52o3bYMQqIYX6xvtNsg340vjjg4ZPfp7Gf6hG+lKPiU/0FY3ST3uxv28P8xHvCkj75LtK2WD1KTk
lm/9W35vOZVn3CBbeY2QAstL0Xw5VrZxiEsb7gn/kz88yaN9vFcOAe2673jd3gbnDI8vptTzvxSr
ze/ZWrpwitNPvNlpXoPjmtHz/wJDNkeTrxZqccH4VqQWScsHqqHbDU6N5BqSudigT+rOcrnjsALr
v6MQbKBo2u4UW5bfXyrJ1lK9tU26uGn6yGhLwYIPN03nqLyO250/HuTgkBtPwC2AJJr7CqpO+FsY
DsZqsv1p3vdhwyzumks9Va1y0fRzIT9V4pPcemL0rN3DFfMn8outSou5izzLHexeuxMialq3zB9F
fRfmPylQDXJxd3JLxZHxDhybNTz9p4nIh9+3uJlMvJGKQQcSIhmYaD8XKeWJA1pbz2xmDBUjxzYW
361mjemGPVtsy/I5CqXN14FM/vR2+vA7FrdT2IyhWArE7NoFtSvJ1UZnrNolr4MjXp7V3s23QPzV
Yxgho+Wl2Y/ABFn9O6pux4mUPSLmpGu/aeYSfLGHl0OQVMm7RstguyBwjBSVvBUvh0y8RvB6hofQ
WJCRV/C06oc+HDU7TV2lPcn/xoN45TAtRyKZEKRiJ0TAmnXUdG/iGis/A0Ez8rM5gbBcZOYv1V5s
t73ABZc083hkPvQrH2ltQRbxXrbSvBQhWdLd7BxBOVXimbYw8pxXo01/BKWgeS+jC1wyiKerqSM8
e/3uRBevfRt5ZeO+Dz8/RGLRyNoYkw79XB8gbMfiOT7LrnKU5WNsbgo4Dvj+VMahKd06h5w451pD
swlkVGLQWjyW8tHCGGnon6RG9/TOlYxN8+x3O1Cu5ZWuQt/bAAEc3mbZDe06RMlH3Svo/flPRXce
fAelZRHlgjrcSfT8RNOV4psxhPq3L1CSRnBj3OKxjpxccQOABMQoghw3KLuBhdHLR6OZPeEq8yAS
gFqnVjfF/fidmvcM3mjaWMfiHse0G0QiNX3bX7WPKDQERANzM8w4ko1/1vFwQArp8bltdyq+ZsaW
PiViR8mD8aqNqAHYhi3fGI8Jc3008NzeK/f81qt2370W8a8AlYkEy/mdkiN1uzEQJsE+UJplb2FJ
FK+45urpQ5aeI7xORt5IcfWdgRSYuUEktqCbgZTCtkT3MGW1bpAczgVbzPf0zdTLbaQAavCqnvYy
02JG8ln/kLB4OE/o9jwq1a56E31tB/aJhDdDuYna607Yje9/SJvOAgBwIzbnsrYVACOSh6JEptv6
5DS/EHLSmMdd+dEmrDfN3YCz4H38miZu/Eu9xklevpr5OegJw32E6JxsEHRlgIS26hMAquR51in7
Nb5J/R6BYOlXWQA5qY+EG+GEVgazjUuMlP0m55I2N2luq8qunP/116fpHYH2VXhZ5BKj0V6mSx28
FwVGf8zag0ab3xms/y0KhsKGulzXu2kuCoqBosBfEzX6vD7/E3a1xTVdqGRSiUV9PpQkGH59wjmD
2zrwLFRgHAjMIF2lwzAr8HXZNpP2UDhmbAPqxf8RiRnprP+Xy76P/D+c6CCyBlNOuag7+eRvZQAv
yjHHYv1aln8OJllO4hXjQVOvU9uPr1Y+xlqIXdzTejbREirf+68DemYMC4qbgIDuNeYOuzIG0PTB
HTXFXwCfeQtzwZXgqqxkCtriJtb6QZMTmZI8BfsaP3dAn+OJzQzwqIPXWeY16J+nK7WouY4HQFyx
3flvKSo5ewxzskPGQNKrgltNuDeN0NbMbxbua4rxLW9cy8Dcjr7LWD6IqOoPzyC2JldFPgdpn3UM
+ae9vA9fcnGZx0amltaccjWO8m32QilEvH8nG1nzbb86KF25CZYzN6G+lL0a8+nUV9EuHtqD5NFC
b/YjEp1o5KDPAdDxt7mfg/CVfm7RVUzd6qrC9PEtRfhmDS30OY79z+svZ16DPClhjR7BWYlwO3aj
HSJDdNj3iFI2bgaafDZTgovkfL2H33fIFwFlOfICy55UUUDObY34Qspcx+NZHHcodGKa2b3z0QKs
EQRAMMdI2F/waRaOuiNbV6V4VuVfZn7VChjndedSdxCD6sTnyDg2M2xXfkyxskCTCIjyIai+GWjh
9uDxBetbNau2g1ezpeLWRxhS2ZbFYdKv9fq2xmnxutrOef8mEdAVP+Xdz6rJkQNdO7+f1vwf1nxR
EFa9JhbgVfRzSmN+H2D5Ovfqnary6NHb0mPirVa/KyFjOUKJW80sxpSU1VeP6oFKECaqkTsF7IHj
CFE3d9tv5vvDg9Llpqnf1oAba1fI+8DjQ8hsK/B8fchUntq/dUPcX1Qb01V8yG3dMQdP0o9NAglz
A3YektE622pt2RfF1SAZjRwH7wQ3H5YnxkPafGdk6Frx5niV/RuE0KfdtA/fehGroyTtWjXnoZUj
eanipPWumse7kRth+GigZ2PCDcKFiSEWk5S1VTfWnr+I1JcoFZNMILzp8B3zm6rex91WoeAHi916
LfUTGub5BWhievANR0cmFC2wwItkRjqHPNkV+xYYyyDf+YHX+DdhvVO8WHHBcCcGnVjUcZ4E4SYw
NjQnx5k5a1x3tmo+Rp2dgfPObn3hRSkfa3K41APNixBiKt++9MFWsQXgbBaYPa/S76cJCY6Aisor
pH0N7Q58j7ytgzurOYElvpRXo7k3y1uUcnNWq7DxTlhtUX1ef+u6hheZqFvqYosEdWQowkBUonKb
R8LY+NZAM1AEZsikbyYXq0LUvleC4f8nCP957GKTTKYVx7XPrdBgO462XkGuzrEwMyZaOA2j7RSy
Pf7rxy72Bk1epbJalbLEFVQYetvCkyTbdy7NdsbNCekhdUFPjcr+6+D/OX1H/vO+yztXlHzxMpLJ
mSOC0M9K9F0JrknWTFTwaH4aug/6wLWkW8k4GiAOopsy+bbyG1Y+9bJglitZC5qRg0HIGb3Jq+eA
ELiM4WOgbGjtg2DDRWSVBv15F/T/3n1ZHwPUuuhmQS0I0HUWN4XpjuGYI5meiH4oTa4goyOYrl+5
n48S/qz6EjKIYSPssZlRE6UbbD1sSM+xF11FcPxta2t6iZeIa3XD2iovrjqp1i1N0lnlkJ4idXf3
c55T40iqhTjs5v/D3nVsR25k2V/poz1q4AJmznQv4JGWTPra4NAVvPf4+rmRJalSEMXQqLaz6dMl
kokEEPHimWuecCBHbHIW6xnTb3Vx1ESaqvYtf17YamsTp4C3HsoV1aA9V302kOc4KKxYwfZjOOjF
E15VKCOvLxpXnjlLYrEVLADOeoNS6wVgWhaPt9A2nNEO+cn4sa5GyhEuu2mIxl2cW6DoQLWTByuQ
YG5ijVbZogpKLRCXWNks835XcavIByJ0Ne5XBwcssmYNEl7wVBPNeTRjyI5cLXYHYzEHvHbzJ7fv
KnYNkli2woQKBPQKqDbdUhdlKJbmj8K3wCitDvr+7FqBtZpXcYtT67Dge1TBAMfZemSDTgOOkzsC
+WNybgCVQoc+Zp11sx9XDb/HjHXVEExEaucSAJi6MiEWwO0ldBVNwRPg5W5GLTL1xU5hEWKFOtMV
XPo4bfpx8RUqLkyhIB3JArJVqKv0vF9mKDKL/FaAuDpOYuwqUsAWAGh08Rlp5WRw5its2jMA+xQE
tMCYoWlQ7eLwK/VTgkeVupHqXR0DpMGetdCu3p/Lih9flv78YufHet00YoqTtLWT29ATqLLYCe1q
CwpbzJnSx1jkH/t9DYQa2jHuIcX4fTgLcIorvcRYEztwu0JoNxz0aQcRXGD0wa8aTgnO8MwUhWc0
1hfZElin6sep3o97X0U9QW+KZqCCCh1STSr1C/oN2tCuPhiF04ACbEgu9T6u4pvQaWMWKIYu/s8e
/Sr4DTGowFKPUB9UcHzbK+U91z72/anUoEVUQmsH/p6ym/a3cbAf69swOI79RoEe8YQupc0ID6xF
u0rk8kaJO4AqIQuwIIOFsAGyKQ7D3LKF1DlMRyIbLT5m/Gft01U8VOMw5JX+zEdvuassh1WgAJwj
sEm6mUL5FzCZZ+o9ncPwlBUjGLFJWQVEGA+UdVHj2iF6Y4kvRTYfosqAlEQZgzO6lUAGtRcMsdyC
qf3EevWruNgnbZzEwvnci3R3TPw+9mMOvgwANkudoZ8g8xps6nQn0vy9Be4XRBBAyBgvnfH417gl
URx1mKwmmIHINugYgC1gmo7jt9xAWmaeD30ET2qQ9KmWR4miuz0wvgAj7/gTYqmUgyXKEA966Nxh
zRsCTn+8ATCVEDHpANMERvMfl7a/b/01dCntoaxTJkgAMrhVOuAKQdTHUyw03XN/gJQjz2aAMHbY
n3BJeQZsZIcDGPJm15BKMotjZPVPFJ217It31jT7Y1Daj1irrqJbVwUKwIAIL0sJWrCywLcOyEf4
2qBEC8GB124F8igUV2h7glsZooHA3GKsW15FOOTtRRYmQMZMy9VsS9D6ELHDFri7YCK8i+AiY3ep
nTGDGWNrr/FHis5HmVqic5IHmKq4E+ZpjgLO6k41W80FpXbY6OnfgQLRmPFJSD83Fy5O05xvWl5V
zzUSh06czUNMGWO8PD10HjKexlnSDZWbaCYfZ7k5s9iYrML4TGG4+AI15XGQAhsqaHYy9wBLNCf8
CpTz7BXlle4q6Hy7BCReVjBlbeRVQBPl/FcGSQd3DrTlVKuCgB8wQSA4c6IXLwewqzq0rP7OZmZc
fA1GEoNWG5oCywxsPUB7YbIBmErxMj4pRohBKoInvCahifuT4XMNRcrqfqiEEtfNMDFBSQwul5lu
YMQOPEhvdfeSRmX84NPo997PBc41IAnzgTpbYBmGYS2UF0a7EwxA+/urQTU7xOwWNqpwjoR4Otvf
jXFonJ2DL5ZYEQ0FD04FRRe6GvzvHGkAiQCi9VBcSiDnkXNwOBWLswwck/rBqqDW8kVBMyUZNyC5
HgnqY9EcY0i6oK2N7otZ6kaiWQnUQdHq+tmaUVsFs5ZvC0kZz2f2eYjEGZKXp/bY7TE6eoSCOUjN
PmlYWSJrca8SsyWSu+8aG52VE+RHPSRw6UhZnTEX2s4E6ozgHgEE51RM1RhG/NZW6Rmp1FIgM3Cc
VWsrmxmq5g6czaDswEO7yah7WPllIGZZjMXNuuwqMwv6PpJQJiMtyUzQ5XcRiP1m7LYZCgPe0u//
RkOR9ZRX8UvSsKpkgmRQldE/fRwCl0cm5GQgcgGrMoMjHAJ61/uNWcv+1Puf3/FfAGR+T0f0lfCl
GHPFUquowsLkJheum+DI3yed3y62ZFX6dQEbOO1eR5qCOWDbbZZoLzx3KpJzd+wPQJOnKRInVkxn
nKL6qo7Nx3rRZ8izXoHkjhzJwOQIUEsoJ0CcwK3fKAVwYSGWWNdcl6N8N2Vag2uCi09Uryyhc+2B
WlWficlL5nEAU7gSW3j4Y0mZH+mSThflRVgLJS6dOEjBohCu8PivYQWMBTCruwFEvBESLhtI50NM
JnOoaYiHeaM23EowNTKqHvAg9F+3CvpHdnpYLCoLnILQtFOhM4V94soN7PP8ODnByEiXtpk7sBDA
Z1D3J6nHGdx48f35cYhjMeBhPgYkbOvk4Cg2UA/Gl2neg2k/Ju9CdizaJ0XFpDS/n4SH2kyojcYR
4hlgI+q9i3ZUpWCgO2XXwlzsgLaZq1NVeWUG+hCHimByMkN57cGHgd5HBla9BJksDdYmEOGDzTv6
ZjmSG8CD4vQJ6N8JlJPJ4xR8lRkWkiKkYWBp/C5n+7Hy5ArZtqshDQYOHJ8EkFx3D0F/gzf4lwJZ
IZx1Bh2xjbMWJjqDkafpq1iej1GbJjL2W5PsOFBHbUJg6JHrtgqFj8QGZa1bfMCGChtfqMrswiy0
Xc5s6zMCnb6K7RKvdTLhkKcWiidpwH0VFpF93c5yV4DmOZCfM8Qj7M+DDStHXKs2xWXEia2E2meB
lIsjmhiepJtIc+joZMIECl0XfWT2mEXWza6iekkwxV8I0MzQqRDqfQADJAIAc3BcgIrxAgiMp25f
7qIApNm+8TP4r3NXY3wK21s5cgMCHV5oWTJbEIzIr68i/6DODR9q5xYEhpzUUUF8j20UnQt4zjY8
qWkTCgImzOL70wurPL+K+XkA989aRh7Vpzd4+XnocJCks5b4Fu238gglJiCEY4AfM5Np/fn5aAMX
X8V2YRD5aRpxcWpl04BezU/uYM6P6Ls9A6kMYx8WGol5yVVo7ytOT0qqigYBQESQEVMNols11ErO
sg+w90Gdz+y0sJ7yKqy3KiGFQAsiYnA3sF0d3iAggu4SBB9fu+fZ79yQDR74dKnj6dJT7iIWA7gf
zkWPpa5LdlzYWWVEEJl04OUUbFqqDAOqBBq9JmNj06X6l0cALkufxcVlC54PlGyiSFLtULV+7KXD
rkmPA3GDYpcLUFt45mbUofG8lQoLLuCS5+Xi88wkINFX+dkXWcU10mSCugwY2UFg5AqW2JSLwt1T
JS5tG0DEiJUwsl7yKk8N63mOBircn8/ArgJrDskwFJ4tpd/kfhvAOKtyW9gksp74p+kKnvgqpiXF
GEjNjABOFb1k4EKxtmBRiUrgOvFifAfMoLmWdbuf9q1x1VXIkvU+hpwIpnVN45PeoxoEIujWVOXH
UYpnTgftR6meYKqHNSawktXPSzCVF1aBKyV5Hi0l3i7lGpUnMGuhcmDDjAVwhKcQa5t7CmxoVTFW
90fPWlZlmYdeI1HUdbVN0FgpCa22zzYooz0EEA6Bh5oI/jw4jjrGWVYKn2WXcd2PFtfldVdxqx14
uRfaiU5IoNH/NBzLO90GxgpJsOYoDwXmN2zozUev+PKiNMJcbOU2Dkq+DBfkwZQCQxODpPIWpJ3Q
swtbLzmJVuNW7xietYulD6xnTT9+vYEvL0/fxcXlmzCKEqnBoUggG4gcMt4KHmf2T6QxaFZS3DG3
MOuKq9hV13IEsVZccblZHmmPMv/aeBrQVoCGgjB7xVxOrNe6ilHxNOm9hDYhRWT2tgxZcxR4G6q6
QKuN+nG0NNHqzKbaMRENrHtdhauW76tR0mh96wsOiqlt/Q4PybMSKn+b3sisLjtrMa2i1Ai2jr6k
2DkY7dfXVO8pguqIPcDMtwIHfqsZUeaJRolU0AU3vXB+cget4lU+D006CZgCyzhvrSV0QaBDtyrb
h9BjNAvelx30iyqz/Ruyw4xnva6s66gSObHCtWHiCUds2Hsm4MKPrw3oSeB4WQCgM+6W8bTXZXOR
BxKwSSjEZtkh5VFOPdgYi7b6EL6r8IOzhcUrhOs8MCQ7aE1A2JhLmy7dT3avvopYYjgKaThjL4Xg
bYQ2dI8DgPKN2oSRJ2RnUifjIZSjQeYNAB527GLsrHUlTSRxIA3sHjF8v4cQfOcDHgSxg6W/aou7
DE6plLUoeGUL41NIPPIMRcIPE82L4LWuhMNe6UEkws6m55M0GC3KTKuYAadDLAHLifd6IyhYGh+M
42ldUgp8ovOlgM7F5OSLydFBJh49CKm5ReW9KNcaUh/swS3raa/iWFaUSVXHOCmmVx6ys+AMQU8W
HJSDvgdkKM2pIp62hdIs6zGz1vkqigWjLgqVihtuLB4ubPEpLSF+Dz9UGLNCCaaXXydlqyHkUNQi
ND77dispNmOzsZb6KrTVUYD0i3BncNjkpABj1hCXGAdbRzhtexfDFumssaKozOzvQ37F5UJbxTUy
zULVUkg2WjueCFmfxCE8Ne6tAjj9UvGn3Fcei86pYCfMGTVvqACGjgYH6W/zpx6Etq4mdTnTloWq
HhCDQHtnM1wJkLg1OVs2YhSVQAlXONpQQJOCcWn5o2z/x2PQ1rWk2kla2IJneBXtKAS0PdT3M4Xd
TNZ0q0Coi1Dy8szvR5tr9yIMBt4U0c1rhxonAODQOmJr16ByR2gnQYSvlXaz7tpdbMopVCR2pHXA
FdyHNwV28+yyRinS5xsIJu+rXIcneiQo+Pry9WDF4F/cy+9y5YzPk5/VHnhZfWZPN+1iNIIheMML
Tg8HmikBxi4gQ9sQLBy9AfgiHTkvrGsNMTUb8N9r8Kw4drvi812n8fS8u8jMSCBNSiEj99dAZdLc
RrxSFReGmzlMu4HwpT2cqNrGb5BXBTcetoxmqT0x1trnZ6q2Lm+TrgmiKQIcX4YzvC/mmwzKEknh
y/IJgF94p8Go3K2ZsuqsW6cv8uLWQz6TxlhEwGntvLoK6qvCGVF+VNjrOp12ggK4I8BQ21N6mKRD
gH3HqrxYd74KtrkoRREZgMOFRRo2MWBk4OPXMk7VtPE4NwYSlQ3RYl10FWizNo+CCUxnnCyBW4Bs
YQ9eK0H3WofhLMqtGTIzzHjy+XGmrSvblutBMFKRN4FvZ+kNChA0/yHiCz0PKEV2ptL9nbKHtRdX
EXUcQlUMJ+xFkRhSaZAAdXy5z7bQnjVgB7cY6nNFyf87xopmhLB1SSvNQ5BntPrAiubsTjah6NYI
ED7zAoOiFK0Gm6kxGVdlvFhh1YTrs6CaGoLV1CI5mCxqJZNVFkHjHHRxu6NdInTQWVdlvNmzetLF
NpKlLIdINlp/tX5VL8eZO+DMLqnM4xzddXYHcWDwejcgbP5kkaedM7eLS2thnklxgtQYVGcwNuHD
jluGAQUGbABlvI0R1hSrR/Mhl/jieDq3wy8umsZDFXPTjCGmfqzJtoTWqwWp+6wHQSG6iSq/vEMr
/DS+Ugdb7dhb6gx2C0S3EcVSawBDY4GzWAbPBubzYL2KVUQD9LnIhBI7u1P93u50t2wwSg9nN4QG
bQAFRT5ye86ElxQTzc9ae6tIFopC38uq9r2JA2dX3OPgdSgVgMs956qBzTZQp9nYXxcmmrCKZJ2u
kzyIEFQC9ZCnN3qwGW1Z3TaFE833SXJUslOqH/vlqshu4B1dbZVuKwxPoXbL2HmMOHPGTl2siUrj
4mQckS0J7YZCGIAPymDEEIl3uommA8R6Io9MEJOJ+38y4bxcjqsQR4RxnOQC1UkBLRmcnujajcjL
7EqGt9uB472GxtbMZduSMM5PcdW3k7u6T/oE03xSXUMxMwYUWzEbtJH6A2iU0W3BQ8OEaKbiAJ6k
gcS9vOiBz3jyjCV/zqkvnnytCDoED5C/DHBNt2TeByEeRBbOg0xRbg9wA0IjoBl9ZhuPPtdP1p64
SvPqXhO5oMGCT/N3CdYGvfQkmnLslemWk/dq8aqTR6l4UwWo+vCUXpaCr7VRY+g0dqHxk0+B7s6L
p5BPbdJ0EcqWDL55/hRbMN8MLEjGphsqxNyYMqxI/6HQ78XiE+nbubiu3ujdPCsjTaECV4gMZSPb
/T7wOTPw1Ov0FvKhcMSh1E/WCcuIN2dk+MWVRQjGLE0H3I6UOoUv2hFMiNwBtKUQxQn8KmEa6SyJ
/ZPPeRXlOEh86AVgO1cjfEYgWAQeoaABHgaQtwa3C1vbinCMZ1djrLtdBbq5kKOg43DQFaoHMQ2Q
05LREQGhgL2SzVGXLRx0/0h27fLtrorhbGxCZe6QxZzteEbIK2IgEKHHhKKgRAsIsMO/k7SxbnYV
0cqSREIh4LLJ7Ghu8I3isRI04iEAgcIOrT5UnRPTwJcRzaRVNAvFcg7ECI84RQe1AcgQHePgHtBx
l4ef2eTUfneCGyUsQmvM4Niaj4xAJq2SN72qhkTV0OUSJidZ4CUDib0W8Eaz5qhPNXIJIP/wvP26
tBirmvHApVUoK4JMDYWQohfAqulaWDSH7/APM1sQbBx0mRID5oOMa7Jul36ni/2bKXmh1g0ODwFU
1vLQ+Cm1GKrDDWB3xdNslVYsnP6hcd7FmpZWESsCTCOYZYRtYoSFW3YOJiGacToR0UciZy4FWLFA
qBPMydV/JFpxefFVflYnWttAiYbSl5QZfVQ4Sz3GdjnYnd20TmgGW6idOAprVP6hI8nldVdhq57l
X8tMLfbAy0EVkKmvKEoIdJqPafc6zTcLWGsQj1icjHwTEMDBY3I0a4GbBSyRrkbpXZ+/LgWab2Pp
p53XgMnSPRJ5O8G2gwdZfz9HBw7dCn55YawU1upcxT6lr0B+yrBSkOT32QYauIkT2ungB0hyLWjG
1cj22JRgRkp3VuC4WKBNFytSJFOK7GQobhw6GZzjMS8DnkSBizPtLUGVB1k8E2jPuuFV/Bu7oEyT
HsBQ0IgSQL72JHG42o0hqVPdzwC3mHLjhlb5s1nsGdJ2ccviQtQqDxB4MxnsiQIpnQfeEloSiPiw
acoUQ3Gg69uaTIVdxsOWV8Gvi6RykWi3kULMAt5LeiO/QxIBkyrgrYsFLVcyev+QUHixM869yItb
lloxghE0iteBc8LqgNLcDqudYvHCbgKRAniZLoKWDhMlRHfcJ9mjvA5/MMuCLsD5aIWRIA/+r5OG
6BJ4aINAjAFkcHM8JnY+OD2MyRzGlmIEX3kVBOcuInUM/j3StgZdUhoDscRs+M7xgkVVB1t4q9WY
3TGuy6jX5FX861O0Y6D1iJM9c7LpZiwRdKorTKMdeYYNnplivoDRRg+nCjNAKLLT9gYSPszcnS6n
z57+Kh7GKp80C3WvVGC85ElehFR5goco+lCxw9zPrKe9DmAgRE4wSKP7udRMlCi8LXhI3jJA5OyR
otsbFxjGn+0GyKv0TSbzsvAcSiN44/Ru4C4go0EtFu3NKIC7BUrD0pnE7RS7jNfMCGDyKoBVFM+f
RGisjqaYbvgFCnixncheJbvFcqxju6VJspZ7jOsyHvRaUWASs5y0Cpa1BKrfZnqjEzN5xJqm+pFm
1oD9FTuENaD9EIh4EUPWggLTsPyKqB9Nohv0VEc5qMEyWnhNZ2+AfC0s3xz44uSjgQ7vfT45ZXFL
csjNOUG+D6Ekz8quGG9grTQQVuOvYISkN6uzJTKSHLDgASiGlbkjDiaceaxmYL0BmiR/srHWOnto
LYeKrgLKI15nEKcbHuj8IHjEqe3/5LtehbBpEfW649HqGs38uVUAe6ghOGTKt7mPXidFxCnclom0
YK2wVQBT50xX+HSik4rQ4++0CWLQ0DXwKPpvwEQHOG1rYUGxGQNoba0u0I8LF4na+V55/ZB68AaJ
rCZyIPqmukFpgNdb7pjh4+MzWdUkVZegEbGeyiiKlmYcFd1O4FJK7Dq3AbOUYZDW8KdOsGfYZIjG
eBvXXpAcWSFaPvdP/ryUflx+9aiFMJdIiCh9NTyWGPLrN5iCQ6kqaAwBdumNJy77aCf4iCezDR+R
soZdpuKW8B+ASK1mSlfkKPVGBCd13gdooS+24XOuWiEkdr5WWPvg9iAL/8pNTqP58fNyzLA7R2NU
jTp2usQt3gmYqzvtAEvT9iVyRxwVmtmb6TMgzfb4ntvaPexQMawp8L/SVgIrDizba3xhjIZ7e26O
VfWqc7tWuIf1kqzcuTX60r2+D1Q3j+Ai199VME9WAHc7Lf3dUIHbBrFS/aGDTVz80NePdTsYau0I
J1hIQD0U6q5DbkQ8bJwehe5bWTpCs42TA7wuxcGuXvK7AuUDTGiUIoem8JxsITAFCZsUY5bElYfB
oN5csNJNXrXgW6LdluVuTiAD6UG5rkzcJLAymE/2+37wcDbN+BRS3+hlZ/YwI9VzY1qsYRto9wp8
CsOngTdyiDXjkqBCwkOygxq/GY6efuoTS+nhhd07gD810rMANQIoWuow1uQN4WXYRjf4PxJS2tAU
5GMArQrZQPoDDgRnB34CD1Z4R5y6l+kl3Qs5FOxw3RS3IB8wmRSF7ZxYiwSBTVMocKgcBckXhrdU
tTvQ/QHMBEwzsSrJlysjfC+C7ZRca92+Ua75cg8qXTGD+G620n0Sm0Tdgn6g3uev3bW8jY9oz5VI
A9qNHhnyqXgX9zpQl7dJ40+1Lx4iWCK+6FDu2vGwgHE4D4Oy5UlIYEzpj7zZVzZUTZajOrqwAl1G
eJqCO3GY8SBv85dA8jVlA95zF3rDALjUUef84a7Ya3aqGjLGJk+AF6FZvIXsHaKIdpLUXQhRSSiw
K1Ct1KAfMPrjNtk3g710FrxbOQPKHmB5V3aoOfiv2eCTq2Rfyj50tIPQWAZsTpM8LU96bwtXYE20
kN9U7YF/7Lc4CXvQE+BNaIAfUcMKrHZB8ks7IxpNvdjVD3pygLw0eVuuYGoQfgvbLXkqsWQA5wdJ
KIs2BSS0MKR+KR9wv3gMIWZcB1AER8mbH/CJxbuUuL1qtHAFwFJAb+4N+m5QyZSeCIcC3IgqB3Zo
eWviGUHbsyz8sNqI+rb3JvDhKqP0aMN0ep27QyiYEngze1wpBHARox5P3vebsTGiHegvIHWUkgf4
VQqV0NGVv5Kb4TFQrDozit14HT/gOWGCu5OvuS3nzOVGhK+ysVzh0ceQH4cT53ULR5bSbib08swU
3dJmgwcRYnozugWz3/TxEf0jvq1yUKnuUyHs0YjIfMASoCWS75F0v1bQh/iuUMzICf4CXfLjgqs0
NM2maiAURC679TM8lXsrh7oU3KsirCPI+juRA2tnmAmknlgiAR8Vt8q2obpJYf/R25+f3yLNAT8L
76vktKtI000jckTlrrPg8kpaT9NMMBKHYD8I3+RGNJtgg0kKVMzah3bw0+ylzk5BdctrLhhjUC9R
olOjDpin2jF1Y7E3c3bNOoc+JLfI6o+ntspl50bIs6EEuQUrATNj0L51CANv8sSKIWoC71P0UnqL
KRf4cX34+2XXA+RZK2KhoiLOEKetMocX3Bwr8wkdMujaWgFYUtyGwJCcs3m4KjPJqecU/ZPXsx4l
hyr8NkI61G0DOwShwuECqPo6Ee/ImsnphhwDjzbA/krfiZCUM9PJg4fZRBq3JYel9MXhmNUbobiW
lvt58kMbaN/RjMDnhYMHnNxJe8cHflle8xhHwl81eAoArlIgAuaUbW3K44GHq12DDjc5SKmE+ZXE
UlsXGEtwPbjOUr6WE/iAX0nVXp+dusLkCmUS3GGhP48Q1R068ThrcHZ1w96uqdsOgbCME0isgunj
tPLH26ax4qILwZWTrA8N5IWgRyYAfeNMN4IHrqiGNGJ24g7oyiBAi1/iWZ0Auuk/e8+rNFpDUJAT
aglRCVaDXY9WAMyd4G8GlWhjyq26hI0t8NIWDouM3RBg3fgqyVNIEixyixyztXvYmFvod7dwjEKJ
mjxDCA+23HcwrK1YwefjMuXH817F3qCup0mj8netnUH1sbClGgrtFiQUoahM5zlAP+F4guV6t+Ex
vYMvnq0qYKAzyxjGKbCeYNf5LNZSjDff2mLqBQua/pGDHGbA7NLOefh9hU7BLNPoY/3sra+CrzhI
LZE6QBjgC05xddFTDgHnpfBBUqM2WhCGxNzeGkrWcmOFtVU0XZKwLycYlUIkxCqyM8fFiqAQo0g3
nBkuV/TSRMLMYUIaYzKOHMazXs+r46Gd6hFkEDzrDhBG5XXBfEmx8gmWiHPi8DBhp3BP0CPIHj66
ggiXwpsxODawaV8Ed4QsQbPBctRYT0X8/HWsZ9iNPMeTHGIXTM4AbQkou3ceBxtDO/KUbQUtAtYF
GdtuPbuumrQImhKAOwF2teU2hhD9MxwaQyf30+R0dieoTOSnrFfAOk3PrZSLQBcmcTEtAU5TiA88
dz4WAQTqTarOw5dGc6LmIsiaP3/v3yvVT5b7eko9knzJKsoX6KI7PkJ3E5LkvdlFdgKrPhXpHVRf
9fBOnw7wtdAWT1v8Ai0rRKLXASgqBacf2oKwDMhOTbujhVrRnipuF0inPN4t8BFX76byNZFdcaJu
kOqN0k+3PfTp0nAD7wBVu+37EZBKFempHKeGDF+/YLgu+/2sQHQV5siFjYNQnmLUSa3xbQnuyxSC
haaCxDDb5pxVuBkOXVf5xsPE2x4P5KjBXdLgxJuG1BZpvg6yxbdbGUpLnJcNt1l5Jwz+Ihkd5DRh
7lI5ff7Y1XeRqhtEvJl72FM7BQe50Yeef0YJXYJFyfmokifk0cEWQjdSCZ95xqtgBJ711J7XNb6P
qTpcDE0Xl0t3MLUTPPTout6pdQMFQL+RbEDyemZHQWJtfxqbLtZeIbaqHGbo3XTWCDgQDGUrFy4B
gY0xi+YCC0zuY/WBpFByRyE7x24JQMM07ysAY7n5qxa4s3IUE6h0cpyvmRE5KeVhFG0hwxdGy+Af
qQ5dpJ5nd+OLL0wIacf0Oz41cNsBdHnYy+NsLLYRiNU2jB9fYEXTscSxWcFhdTi0Qh5lMXX96+CD
eoUFGNtURSttj3x0QoC2QwEZpxDfM9YG/dzPdunqbMhrSdM7GpTC7mS1JdLa+q3rvAJ2YBYB6ICY
yEMbFIt+AcPiId7D/MyLWxYNgfE11jgAFc5ZgcihMOmLQ53dTMRGz0sykteRml7GsMFsd1HpqvAB
EcA1BhU0dlCrMh4GY6Os0QBKKASaOOGgLOn6hD9vTidTdl2ccmiYGKBVQ+IT5ikbZohm3T89rC5W
XdF0jZpxGMVBm8Lhw2MHh4vJHHgcmG4HTYrRlWI/e5Ypur4u9ip3UtDeKabv/Jf/ep3+O3wvr76/
+PY//4N/v5bVDKn5qFv98z/7+LUp2/Jb9z/0z37/tT/+0X+O1Xtx0zXv793+uVr/5h/+EJ//6/Wt
5+75D/+wiy7u5uv+vZlP722fdeeL4JvS3/y7P/zX+/lTbufq/d+/vJZ90dFPC+Oy+OXXH/lv//5F
wYb7r8uP//Vnh+ccf7Z5boa4/ZffZs/F2/rP3p/b7t+/cALRv+iarCiyLig6aDHYKuP79x8p/Bde
kIigi5oq8DodWxclsF/4M/6LpEiaquuAYYLwqmj4WVv2v/0MuHtd1zX8giyJ4MP+8tt3/MPL+vHy
/lX0+VUZF13771+EP9sLqETkBU3gNXw9ST/X/xfLSI0yMdI5bTlCibDMY/ijJMYsKt5EzLg9xAu4
gs1OSJ34gYtoy00aQGrXMqNMQxgZH3P0UJH78tei9gDfTbXxSOg2gEnIJqd5EPbr3pYIiLPtMJiT
BF8ZQwP/DmI+DciAfgKHgdoQ70d3jjfxtJdgSYNO3LtUWToMzRQXJalMLMJZdexptL1mVbHVXncp
TFUPCQ5XH6d0QvbKEwo+O9yLyk7jiTtB0LDYCdyjGLyNsJDSJGuE58193O+b3F8i9Cke9PFrx7vR
IW03fOdCeCIX4b3zkMDfJ4C3wLdJQXfYVOJnvt/U83aQb3HmTc8xEBQN3DUVExKNTX2vL55KDBDr
wHQLFyd5zueb8C1IYYpg6OhDB8a4a3fVoXqGrQ3sqzuwX3izRXIDxKP20ItXy7fuUG0g+QpXUh0G
2LC4O0zoGb8NwNxbZe6jOSnCdkAFGPkUYRLLQ3TFztXbSrVH2S172vWJZXd6Oq/n/9/ZvwhUb/Kv
t/Yh7t8vd/T513/b0or+RVVlCfuPl+jGRZD4fUtjt8s6IbIsSxL5w5YWtC86EQmv6aIiIRhQstFv
W1rQvwj4I0mXsNUlgYddz/9hR4uEnr+X5zOvIJxIKo/Ao8q8vObLq50m6ZnKVXd5Fl01euZEE8oo
pWpHo02WfQ62XtPEhtRMjqjMt73MIa0N0dOsCPZcS0RDzIobpYI5uhr1wDCqs8stoOqGxwDyEYUG
WYskG4/RGOMTiQJfpuW6EQSyy3nFFdGZDWHVXulQ7RIAD0mRP8a1r0fQ8urnfcFVWxnNwqGA9rS0
UzkV6v29GeH4msMHla7q9LUSQBhW7hsx2ca1fF12PSYctzL3beIfstifZlD9MG9oK+Th3H0bjft8
lCHNFDiNNPsxdHw5OdyV1XKoyHHJiBmAV1LrqlNQ3ecSUlKFeDWpODmL0RC4r3wqfEty6Vj002Fc
bkVZ3C2tJ/eYxMRIoZL6Ti9TdFiScdsrQwZ/MKD+ekCaVDfKFgyNYLMy9dslrZ6C6GlantTlhefy
Bz18RLeN42cnab+16kmdeiMtjh1tzcua0S0vcQczsPqqre6i7IGEYG/1pzrdlukdOF2AUsJ1rbpb
qm3B3+kAjU+VxwXQLr0Wg298+KyEVyh3AhWabElm6RCvQgIaDFbKgfe5SIBcvYRtc1cvmHcgV24k
sEIzDQJWh7DEBObQB9ec/iBjohbomYF4m3N74O4Gs8pTQ8+vJog/DZTjBl8JjexIcRPEh6Y6ZdpB
X27L9qguGzJ+rfmdHnOHPLwnyX4Q86NGYBsmFjan3I6Z9thXT3J8VKXHuUcajjHY0IOxJcVPQZe6
OgZhUYteXj1IVlFuBQBaaryiTt1FsI9cpJtufE445RAoftbeq9GbNIZ2w2dXRXWTxDF0xYmF5RjC
EqybvGR8Hec3pZ/NSlQNbZIxJ4GIHA+rqeilSx/17KFQb7t5QEM9hRd1dTMiHosR7Dm4O0kb9toi
28UEnDRXqnYbooiU+ka2w2SY3RwmJUZQNs9RkX7L6sHnIYg2v8ezM03XWgFHNgIG2mwt4lYRMQAd
YK1YNF8DeZcqqZ9FgpmF4W2hjCdR5+6jpHV1DueowPffUJ3EmBeWWRS7Racc2m6y/z+edzPN1Kja
6V+HcweSypfhnP72b9Fc1b6IEi9LGoxnZFGgmdb3aC6o8hdFEhRJJer5R4iyv+VngvhFBl1B1TUF
gRzdyYtgLgpfVElReZ3oMvATBHZN/4dgvu7DEFGQdATz/+Xsu5Ybx9G2r4hVCCQBnlJZlrMtufuE
5XZPgwnM+er/h56tf2RKZX4zu1Vbs7OzDQFEeMMT8C8EkZb9mSufRWd4bnpDedo4ZuWqBekwWQd7
/340LbMEJBGR0/zrlsbFmGPKczZmjZQyonkmjiN2wjhFj+YPeYhdujfX6Br8InfmzTzAb5LMXgw6
SfrhEW84vuqMY2XBBxEckbw4nX30/4W+56HuJ7zn7F28GALf+nxeQ9bqqiMRO8nG9tqerhCapxuj
qiFmqvGc7A1RdsXN519qBkgDLJY9ve8odG+2Z3/3m3/2738qSBzz4++/HP9Y/c9/lwCHQGn6c7B/
xv17sL//D/+Mq0qr+d+v+fwdf//3v38SuMD/+2O6oSuq5+s/dPrPno3+95Ain2vDjZ/p6xoL6ZjU
AREZIYjFJ71LOyNGTpm0jnnZu1lOFyHdZwCixv6slN+Y306GcggjQCkRzqCiNoWi5mkbVG1lHeu9
3NBDsLdf4DuEfBs27Ou5bHtKJsTmEQ4VjFomAj+JTOnr5mGkNKzBTK3jaJLavDB0PH0YDwFMUb6j
NY6Kg3FrHMeyePUzP4zSrMGyvlH3vJ0lck4LZPgtMPC1BYczOOGg3U8WmdiNzZIqLk8tWgJkle3s
hdzkT/Wm2gYrbwlnN9d8y0GJLjYwZ9oO+xw6GOWyWyWrfmstu3Vy62+gxzJbwJ00qcYfxhBwEuS7
kjF8m6+LlFdhZvdDIo4hrB4D+E99pNimr9GCPZcBaiHOXxqEjNvG+j/YE15eIF/GnjZiB97Tpskr
7+hktx0UuCicfL+/QOZGmGw4R+uwbqMWemZe+aZo9lx6bK6odbmpv85i/N/P7t40cxIjoEN5IvtR
kXA46cUH/6y0Ors54Jh19XPZFjNNaVFkCpPPFXuG5VS50ZxsxsM7j/F1mfjosSDhHXoU/H2Lrfqk
Kdyw4uWC9PlzUqt9XNFn3SHD7gI8CE1x7JOCuBFyaV6DYyUHm7k00a+Eo7TutXufVsecA6Bhc2tr
cHLgUbCu02IPK551iLb5oKKT9MC91kUZLFgtHiltNkVHf7GIPitV/0w8NDpjv/hZtvKjF/Yda7Jt
MZgfsScAa9LGyaLwoOx7WCR7wQgOaX8UjGyoo1+zCHIOXB8yg/5ovfgtNUy+/H5jzKzjFM6q7Dym
udnZRw9vRsyLF0gnb/3cevMbPDJDvPt+uM/z/fXmQ7gi8NWY6dioc06+Gx4vWvUeyhnJW2WshxQO
VfWTdYI74C4N0aKp4QDfu6jtrYP13KaZOpJ9nvGzwafWEXRIiszXjnNkj/qdLsM3hv7zL/miD3Qh
/jRP2cKPlkiTZg7f5Ro7JoQNmYU02WRyulcjX+eWCntxzOFx3MBamPf3pb+Ote0W+evMAk86EJij
YzIiHIFcnSCGm5z0qBuG1EtN8wgdUPSV0OZr1rDMBUMaqpGJW8LDda7hcm1IxIt4WyB0R+i0DBd6
1DfLuI5OI0FzrGUV0Nw2Vs4rxGhhLJqZM3t2DOK+7iEkmBaxCMddTfnUsIAMKDzyDOtJ1SvJ34h/
sLKf3y/jZ7vuuzEmAZcVhpoZdmcehY5hlJegYZo7r10N7Y7GfPQtE0xMLVCcj/NfSV4dmiFcpp69
p20MG9uuqZaBBpCyjALUCJycuIzDXxDhOJyV2iefapjZt3pRJPxI67kWGBt/3Zdfz8j42CO+xymT
YiqqGQ25b6XSpEfkjuY6MsOd7Q3CdWxYDFoK0lImIJV2aWIDemm/KEi2a8JmRyP7wBO60AmUj3to
ZQP+2RnOfeo18AXAP5eiSCj4zgvQ8StzuL3VBK7kVWTsq9EFOOYIgC1UNv790+LYnGFTM2YKx55G
DXKIdNj3eJw5dcUHPChz0yW/ux7vMnmB41I3T5W8fM2+DjnZAKFjNKmf0vKUHKod38pdtydgzwHd
D23bOY2WqdXyeGq/THByLfLeVn5iWN6xSTsGH86Gu7Yd4tRKou9KQn9WKnzwKT4fJe1LbCaPtDU+
VFr8VKZUeF88uAoo/FWj5AFVD8dtY6BLkQq9GgpKakXcPrLUD1ayYBu/7cU66gGPRYkBBq0Vf9cE
fBhfORreJuDYhc22MxFvMfhS5DG89HivCEwiHEgcEus+KDmfuUSmgkzTFZgCJxpYJndBXPsntG4P
xCfhSkrgbxsaBnfKatEt5uwHE7lGoaTSbqpgwNbEWVS82SXslxx4y3soY/UhB9lRp9lda6Cj5rSA
GaoOf0+lFbg/fta9JtTaqz5GWOfDRtwfOiBjpX3fRKNrKkpJuF+LZVk2j1JaudtrBfp327nwb8BH
MYGrrUXEl0WFMpOKDaCJagV3RWLxfeBEIHR1rPu3Fx7SBAceigLhKYUy72R3lInGWY9K69gUtzGL
3RZdhHzmxrvIfsYxUBaQFuJfi05ZFSwTdhZnPTsOKBZWEsjkDni49mDa3Qytfor7sxBdfxlqDFbP
AkUhKsOLpEGPZQTXLilPXZsesoHeDlqUbugBNJ7dwwlnlfXOr5bpY1QAmQeFWt9yzV4sq6wGOdJf
Kk7BMvFdbh5iY0PiI5pBuBkeS13Bb7cGE6XYpeafQcS7qn6Khr3N0LoIxSKv/HWWFiuGtkbTiWXT
K1en0ZrwZYN+BKvgTc7YioAzI42NEzR/GREE40Z3W6H97fdPzWWdBHmHJVCYRx2dUDr16GjrrCFx
Vnp4selabOMlbdbZr3oNnP4Wajrs/2CsePGC4n1APR8Pg8XpZRamwjSUqdmxo46fqYA3p9DwB535
ztcmZlGKDBdvNAK+KRBDO40D9XSBN5S6ZA9ltV0JTf5PhVS9E/tmY+yM9feLeW1iGG4MtySallP7
6apVwgPKiR5V0O9Y0u81eK0dZzNTG3fol/cVFTQbK8iQWlsIeMaI72wHJyZLmtaxzGMUGIsyy9Ac
+7emquOF6Aj0PE1mjsSY6VR0qYi2y1Qe/RxCzXF5T6kJjr5Jb/HRWBE9UUHWlkEgliBvKsP8Xfka
0mYnX/2HDYpQy7SZZaOsKKepMe3LMCOQxj6KZ7wSbJGSFZzql1Cn0EjMVes2P2HQNJMpXPmS54NO
c+LCi5O45T1i9UY9iAKYptpfOBGdkcC8+JJoIFMqBD6osE10n75+STVQnfW88Y61AII4Se8tk83s
ySs3Kz4NOtUCcSm6ZWP4fLZZyqxRJUOn6og+zE2nSggjge6ryapq4pmH4tqRo9iT6MGjtCLYtH9m
ljUxIofKY7wbMdRu9wyc6V8DXHCXw59RTHGNDTtXOLu2hueDThL/Pg4zUwUdPTq4SqT9q+RzvgMX
GRS+ErPwKknBUFOeZhhZJOqBZZ1zFAFyNFgexOQXdx6GIVuaUTjzva4EzxTZDAp02PHsQhpy8Iva
GZzaORZttOFOt+d02A0sflRdA4iQQocph5bi9xfXFCg+Por4YqiYQxIcxdvplRJ2gYeHWbOjF7n5
Hx8mhusIeNlokX+Ep2KV7jSAqwBmbUZvB3tGbfnKYaPIFZiDXIFAh3OSNOaFRiISowDFYePelG5t
76ARPxPiiWsH4XyUyT4JHMurzQFnLSYMQmoy9nbEFGszFTUeVvSczAYBLrcgO9q3nVyqrDkxbjvA
HbQ/ZA4DKyPK7+Ja5W6TlEtDBrccXV60t+QD0NaPwlbvTqw8+G6UvwxZ/FKGukW+8oZe3I1CEgT3
5HVT2r/a1HvlrQXtR5CHeQrZMnDIaFo+D1ZqbQPPSJYo54/SC96fXJLStbLhIyfZm7I90Gxj5wal
JbRubMTMRnOrbTTaTL9/bsryoVbZm9bRYWgyb2W0LHAh23XMUgFGgp07yzBCORGpNPawdh7aHDQg
M692XqqeQwkOGe92VUjXqij/KE/9tptU7TzHeu+qBt4jTbSuO43Wrs5v0no4zmzCCWZ93IQSubOJ
nW9yPD2TfRDHTWwr0wtPHSIS1081bG15DghoGv9qbQcFmhjSPBEYYmViHT2u/dX3v+DKRpRwOrQR
51KgDuXkrvTRdbQSJtmRyJuExm6oTlH18F/GQM1wnKx9EU23QgwZt5Br2cq4q7rgYeiyvZ/Hb98P
80nt+BIkjCcaJuR8xDKgGTdZTDT6Y2rwwTlGKLtDhX9R/+UtP/o1QH2/ZknD48JMBxvBVXhoxo7g
9B0rBRFZ2QfsmCOIZKtwTUGDebE2ENPY2KAG7pyZqODaYcY25ajDQCAa8evXV61KskGXAe6rRuFl
yeAtEATPVkUOnjmndDm+wRdzo9icDFEQ55/U5fMHtI3sKvcpPVZre5+smxughlDNmnvGruw9BN9o
VZrUQsQ6fWRoUZtm7Bje0Rq6DQFLLLX5XnrBzMJdGwb4GnRkLNR8Lgp0lUcT086UOikrXZHIWun+
xor+fckEu+98mMllGzetGOra846D42qYfy3jZ+cpXwpQDNzuZzJLs7m2H87Hm5xc3hn5ILREUgeH
JgbQC6P5jtrPtJuTdbrsIU2mNsYjZ/uhMurI9mIG4awAag+90b/kTZq5ReG3y2AIHp0+Vy8eg4xz
YnjORma6ReHevvFNuW1VcSRxAL8ua3jpag6vrAGE7zS2lhHcm+wM2nJ+t4kAhS4sc01jPEtGjD5C
P7Tchd7EkormTtr5u9VANyfr4TPBFMS7ekPPBHPXwiqkAIh2COoP6Nt9nSbQNX3mi5YeY9Gs/LJd
yHa263VlDIaAkTCTchRwp0lGW3qlHzeMHjUI7SBLJEsOGQ3AoFu+GFblQwEn6eHH9xfjlQPwZcxx
J519vrgSPWk8Qo+iI0cjDx46z7gxyVyZ4VosjGschWmKFqsl5WT9eBybtdUTYKxWnyZZZekWvuuv
aQPD+nKH9mLnRkjfZs73lYPA8a6gNC1Ny0F28XV6Ag9BWPjIrTvPc1l36xdgdTpbXKSr79fxyrf7
MtDkhKeyVKlBO+to91ufwBIadPHvR7jsHKNSg/cYbQtsP/zyySU/qq3mgwU0G1wG75TjbNGwX4SA
gZLhDeorK+0Q10JDI3GqhcfTF2UNGzSQ3DwCabzxUUXzl75IPywBo4xRsFXEN3ARB0EzWsghWRDa
bmPfuc2pzv/96uCX//9XftrYykKrRSOkwP1HfmfOksdzkizX9heqZcjngAmwsUTjPj/bx4amIdKt
nuF9b1ejJGrC0DHeoH23Ymu99qvEVUs+E7xcyYQgbmKjcEPtsd062dReE8IOskfwlVF4DNJfnN3C
8FwD2Nw6L99//Sv763yo6QpSnRqsz8voZJgfWQ4zMN+f2V+X3UAkxQw5sYnnUKIZONlfOSInq8hz
PLmufETcAvuDhb+OIH4m9tYdJMo/qoW+F+F8z+rKKQUIwUQBCp0SJCWTU4ool9oV/JdPQN7lx+BG
3HQncZfclMt2aS2aDV9BTHWWH3TZtsaEIXSC6BofkTnTPdOzuKR9xAlijOQl8sTJCIpH3eenXrc2
FFAoukV+9m5KKA2YOYUJWA/8d+QHDxw2g7UpVyXEPYySPyILWZs616BvkcbNRLu2aHWbVsBaAYBI
a5jT4E/CiXRcBokcqUGpiTZRZdyRmN1KG/oIXtI/AAO7igGKcIcCmpRe4hxyEt2WjN4FHeT6DJEe
7YL8TkPxNiTVo9d497HdPPECztSGjY47GpvNIs2QAVkl8VctLTdDUwCM2wDJSooKy+sNasGLOSPK
cadPosIvSzl5RlRXOJANxBOCUgguk+4YW1bsdiHwTn7xQesS0hwmHJ2Z8/z9ubiydYA5AJRGIINA
qj7ZOm2U2wNEFcJTEkE3o06Xuij2mfVYt7M4obmhJld8n6F/WHsiPKUrKBYEblS65N06+UvrKf4z
LKIX+i7e9b399B9miGofRHlsaV+AdAbksL6OUA7o7B7yvk8huiu+d+rEXNdnasv2mXACGmgKFFPx
72n8wbM2LAC1Ck/eLdubcJUKISlMQjf/dP9oNvoZb9sM+ezKxpHWOJYJCCLqLZN7O0kGEivOw5O5
Cbb0JtiApbCM1nMFzOtzAw/m8/EEJnNyuTHTizqrBdqgXgTv/R+1BZzuNr+VsK8Cs87Ui/zee5pt
xl95INDC+WdU+fVV8hOVaD6OKn+SUSR8O2ybh3zhLbNVfIzv4icwCW/VfT7Tor3yWHwZdvIu9TKr
jC7h/GjZT12PxuwwO7PxXE0OvERZAF0wMZZTp01g32ytWieQ1OlH78BjsFe3FbRjs8d5Bddrs7Ep
4jdi26jDT0u2Tt3bZuOhDtLCv5uVUJOJZ8KTzzDwYjYoL6K0j+j0Ah2LiF83TpTz42j4BBma5bAt
bkZ3vuh+Fvcy7ujvxhqnexap2HFfdKrqUEdcQri7WYhtcp9uIiBxu1UzuMMtZPPmxU2vlCRGDhiS
9hFzc1FUJILWBYjY4amBh1m0BUlitNQcqQgb+8a7Q2d6/f21dfXE2aMhOSqZlgM2ytd5tn44sDww
wMlCLXGfvYg1NKwBb6SbInb1C1+k637WIOLq4p4NOnmHhmjwPbSu+bGuDzVivgYKP5FvLWfmdu1c
n89tcps4FpDizDJRmhutuio4sR26Z/4L7//SUm65DJ9iva3QiFHrdCajAX/vcgMhk0FFEJUeVAfF
JLm36qSIsiYJT0EJoyy02F9rVT7EkJ0yveJBNBC86gVCj0oIa4EYhC4yye6GqM5dqJ/8TA3+Guv8
tqLpW9QM5YbVCgwCwE8y7h+G1v4o++ZkmgX4dELBrhu+ZG4G5N6WxMZrTHJg4ziaGDoqqCtLbxlJ
qLa2zVCvEtZBFn8Q6UICjwJjSQlU+RDeqCBZ+mZza5J4TTkcMgayFJZ6gAwrmsleuCmdKIK9mwFh
t6FN9rytsn3T5fayK6FU5FvtnvXJa257r0nGX61GbIjVUfAKQW0JkgQyl6WhV6Vnra0E2Y4O+UH6
9r7O1B9B5X0X9Xc1ar0ISNIXxkQMKq3fLCQZ7gxZPpW+8xhx/43p9JmJ7l4V+pb5HXTaohaFV4oA
OEyp26E56DYe/5P7jnZbgwE71pLcFSlR+JOzNW+7ZcH0bxVCSxxOCSfPYAc7BiDBS7p7vw+fvE4D
vgQoEmhVt1UpHvzMWNoMcpHMaZ/rur3JI/1ATPAl82FDebEyGongT+uVnQ+QxNXxX05Xbuq+hrhk
kbwBjnnTQutNlcBxF4IkLrY/PIo1vwla+UvkVK0UeFA+eEZtL58HDpty2wfHN6pdMUDdrIuKnTO0
L2U3rFMrfo9CAqe9HFFirHLIsw3Vu5G0h8YLjrZmMZxxUX+pI//gKekv6yCEuU9aQKUOZwLzLF+o
FT2KHHKvlH+QasjdINN3pAsg7UW8QxNDKpOqFPBm6C7EYR4tad7dWsYA05rCeffNIliabb3OoD0d
91B2ZBFc4J0yxdfL5KH0+10fmXeAqPxubdqt/Gyw4fZtAzBa1Y8Diw6FZXwYIKMCStpuRASAUllm
x5BaP3QcBcuWkzufFweFcpWWmbW1TO8ltvJbgCvui7aFKEHgP5oOLNcAbL0NG8hAd0Tcm3m96Sg4
b1SOHRLjxqmSwi06fZsF5ANMtw8ZAXZFIPFWdfWhG8RDEfW1a4Cri16BCUei4VDkBsoDul9mffzD
Z6l0ixK4h66H+axHhmdmhI/QyLoBfLZY8KB5HWBB19o4hlUUa/hFIbvok2zZ2/YaxxH2JtFjHISn
yEL9JNGQ5w8M587hQ7s0uQp2XpW+5FmJJc+graaov0qcmCxEUzurwDZyKP44p8wwNrrn9y1xHnNV
/igGug07YDTKbZKUt7KEBFVhgUEGLAa2nc1/88zDgg4/DCe9TxLj4FC6InGzboi/T1X1buvyw7b1
knfFH+CWtqXt3XAeuX3ocxdg1OUQS7iz4GYywYMqS+egjPBkDwzSjBRIk/JeCeGtQHkCMh6NAaME
KRYFkB7Ti57l4G+l3T8MBoysVIfFMLZmFbymuNrc1ISMcGaA+iR/JNCfo6qtFkmjdk4WH8s+gaZY
9BAza52PFLJwQBdfG+2Sptlt0w5vRc8PhYQ8nCX0Bgk+lPHTbtNhZWqebETinWo0JBcIv/4idvvC
PXNvi3Bb2fTRi/hzOCRq7aPihAshydEr6vtVQgCQH2q4cdh5Obg+pDdvpB395jSOUyD3KjjG2fIv
yJs+lKpFF7+3S/xteLoAfpfsouazxVbEKzki0WIN3h2EpLuNKTzYShk+umV5IV0eDE+dBjFvcNSJ
muoD1fuTY3ZAXWdQA3GaHKuVE7UHNjzdGk4gtxWDlEhHfLU3oYy1DvPAd4mHJByVnLu+6N+4Ml6L
BiMoEcIFUfJgrWjz4fRo0UUseDAMdT9kyaoeMrHTIJ64nvD7lcFx9UREunWpX/oIOGYbDMjv3+Ar
Lz2CCoCkTAeto4uWR4h3LYengDzSCI0V6HuiQrJT7RxW/1pVBFx2ihd3fGzB2PgaxmSV1XOuK+No
hFa28HqwLBnER3Xx6jPywhrKF1GdwZ2QwPbEYpCKq1Ad9qFxiP7/vdHWvx2VPpQF5J5j9fL9Glzr
UzsczXiADAAwQKP664+zKfdVZUTGMcIFATEv5rLNsKZLCC0p1z7UkPaOV8MfvQOM9Me8/dS1bwDl
gLGoK5glpvBmkaaxmWdNfOqZuYzTCHTLGAbBc5Dtq8MgZkVzC1kw+2xBnEXMCmlGaNVtfIIxgJvQ
CFZnuUuaP98v5pU0w+EWwgFAmcHHnoZVIM9VgwhZeDJE86PonFPH0/fvh/h0hZrE/l/GmMT+qH8n
8B8n0ck/qHeyaN+T3diLTB8hsDoClN9A2H9vn8kJyPA5HPJIJpwmHmCGj0USgDbQWBuX+WwZ66BP
8UJQAyCe6BVdN+jYMvUqCeQL4JoEvXIYZIBSsaxhi3KoSfgaxP3Kasld2sMY1WenvpSA6DnxXopu
XwzRqzbEtqwVwKH+welsYJBk8zj0RurmiZkCgSyfcFevrBrPRjjgoicC6gPZEzfqmZW9ukXApkel
n6CUN+1KDhYJuixFeiNltkDJBI5YIC1Uw1zgfyWNQl9tFLkAFAXaGtM1JK1OMtVGpwq2BfygV/QG
FqQokVKo91ev/6ELitcAKACUSMbZTc63YWQ+gMSNcTQtDW5G1FquE9o/q66bq9BfW0AUgEb4lcRp
vuTbZSpsfWEcPag4lrlcKB2uPEvM3dpXQA2jfgHKvAJV84usMESbP1CZF52SAJodYYXHz4ygsBuh
X1LGkOXt+Eto1wffqin4jfJHlMfvsu7uwdp5hFgAlI9ReHDTFMgcsG4/zJJvC5+Fi454hmtWyW+N
ZqsbhBZ8MyT7ybMIesiDgYCePJRdBqS9F77ljlmsAGp75CkP3LgDkINTSAaLW0wZQVPyFIUh9KUH
DzobDXRoO8KfaS5OCTN+5gmUIWtpgtjO1VMpABwxUC6v+7coNX7N3BhXio5f1muS0GatamvNdIy8
PdvJv4JVtBmeQMnbqwXU6jaA/6MpOFfdGctS02sK1RAHSuD4T3N6FdoWXnqnCKKT8JdB9NvMLcB3
N0ny2vqHsPnx/RSv3bvng03uRJT+aeNnoG6VAEThFWshru3Vr98PcnUZkTJbqKOiijRFZNSQIqpF
ERvHvn0PpF6Ar8KHcNOG+cwGvzYbkAfGSwhlFkAXvl6yaaE6u7R4dGpjaKXTA9czPadrBxUEN3Q0
AVqQcgrKkT1vizJDObgFiIkgt/TFc5f9h+XC7Ta2Gkey6rSx1Yaw+GRJ7R0r7i8s9iRT0C3DZO11
w+L7D3MFmIMoDo8N8EVoagLt/nXBImXYXlMLB83nJaRzIHll7oKDeoGiLOrAszK7lxf4CMmUFHVE
vPXALnwdDuhhgEIJCkSq9Z/sit54nfNYtRDuyZi3LcEccnt7IIu8M0BM1AHIBPmwyioNw7UW3hbf
z/7yY379NeOTffYkm0Pcp5mJ1CcBlDKvEwhlQ1k87P/1psQw6IAz1L0l0KiTNQ5kQ5xIWuHJryxY
UlcrivrK9zO5PGAUrwfqfBZD+/Vix6jCjiL8CMBABrFoIJWYjPItuD5B0JyZzeXtRPHng1XHgXUa
saFfF62jhZ/WKC4eI4rtAgWYtlv3gkFsKlll9Q8qVt9P7UolExBUCpok2JKjus5kQEf0NQWKEZXM
BVk0Ox8P0x6arYt66bnpMlmhxjFfyfy8Kb5ewhh13KSAzkNYYlr2pi2a5jFaFseEJ7sQPq6MZuBo
yluvE9tCU+qacXpKBxBrTF1vizgmUHfvwL5S8ED4fgmu7FOEIMC+oH/JzIvOUBgPWYRUVxwHdQcg
JJR8ho3K6O77Ua7soS+jTN46HefobPYVOTLePvRFdrBY8CzscO8EcwLMlzVUIL7OJjQp4BZG7pW9
zMmxCeobUDN+g5V/6LR3QGXtEAIZMXfNXZubDeAGiBAgH5HPXvTZScfFUgfQlxFHyGA+FrtkzQVQ
T4v+Qe9GHhvwrfGGPIW39tzmHa+QyTYClv6fgSctKJ0Ovp9GA6wrliB9vJTg9qM+CKHZ/NlYRjP7
5Npt/mW06VHJY9FFiKE+1Q3EOr537tIWLTYgpZf9Npm157y2Mc9mZ4/h5tmyFqWInRqH6NjA2bze
6E18Ir/1ga3TZbvlz/m23/ib73fpJRsVD8j5mJMnREQKXJe0l8e6NzZeYO25lij5p9q77UyIFYix
fkNKH3LxGgVmcDh/F04w/AAsAM4tSfWH22FzkFxBRwGk2d5XYHGYMNIWhUNW8aDlHmIuNugkcNS2
fd4tB2nMJDJTb4Ax1EfFgOMlBKQNb94kToH+cFAEuq5xp9G1CZqwhG0DWkLNOroNkM+0ox/jc7VA
1getoZ/wv0yhwTFzKj7Vf6eb8/xXTGK/IgrMIEiH8fP5D+o9Y67Ad9Sr9ujc5BuximHl8A702wgD
qW4Btt+OEqDWvw6pKGRooTYyUuEhYzDZtDQ0mq6IkPvEyDl8lOj94rWLh7mzceUKOB9mqjOqmqxo
4jp3jpDeQ4XahUXyscZ1vVavJur/LvoM+f3w2lbuXM/xyikBNxvIKFSwGEK6yW0XC9HQyMthSwM7
MoitIZ15t+1s5mBcnR+QaaDWizE5nmypoittP8xRXxhqNDDBjNSQ0y0SsehSe6YJNjfUZN8oZOjN
EDgSook3rLptYmfPA0ijUmvmo80NNK7s2f0SV+C0WmnsgOzZACgAnxtE/qukh5akbJ2Z4zB+hslp
QMpFCMeRRKVrCoOSLSv72omcY6mMRWA9I7ZZFfa+9X/ZRjr3Loxf47vBxnfjbGakQ93etnwHF8Cw
HiVC+DaAFWuw6P7AAvZ+Dmf6Gcd/N95kd2S1bErZAWw1BlEKEK/4ObhF41C/OqvRXlhACfRhdDUW
S2MrVw1eK6hr37U3c/f31U8KvRsT4SgIdNNVrqrBa3IDE4/Sv5SuXBI28Et/oSScuWPHa+NixiYK
s6gpilFgaLLCnp0OFPyVI9lb62gfbFqwDeB0OXPsrg8DRSGUO64UwqOy61UhcwiOluGdqvqPwKig
DFo8eGGxz1HW9yuVLCj0k75/B69ALnFtApQBngNYFRfwuc7WeRUEJcUXlRtz0TyUm3SjbkfQHl1V
C5O45Qyu5Urk/2XE8dOe7VkLVpK8lBDOKZCWwsxja7UGVOuFW6MgnNbGjs150Y4XyfQbOgRxL0Ge
gTh88tb7OQdxxGb4hl71FKdQX7D0zPebG2JyEK2k1HAlgWhjlaR7ncqPsiWn7z/VtfvfGZMmYBYg
pjUtI9Yc17/uKKqWtvpVKXKDegyEbws1831mxplKunSko3kiUcphYNscEmlDhr7g+6ow3/7DhNDv
AFdbIuGcFqiGuimskBbRKWflSuXV7yyKNmXWdzPX/9VvM/KvAPFFt2l6V/A8YTQp8fn9WmeQJx8A
dJBq/R8mAyYN+jjExm0xuSe6ofKzSEOxhSlvS2X3NJQQ9KDtzDBX5/LPMHISKid2lgWx5QDdN+qO
phparXPV3cvzyUaepmNbDko6qO5+PZ/xENaBsqL4BFU5RMbUtWAzjZ60yJCjQj+WoXfz/dpdTurr
iJPz2RR5THgBur4FfIG0tmE4Q8a8fC0wAIhVSKA4YuVpPc92GuVTC8j1lFoL0d+kBPxySMTH2fv3
M5kbaJzp2d3mM61AqE69o9nEYFJGEP3Unatjumq09fP7saZWiyN7i3AwngAjogh5p+fHKypDwI2M
jKFoceiW4sa5YUd0+It7bzfaXOkf1bAo9uH+DjZsi2fYTi5nfsK4F77erGNVA9kHAITY+9OGQ2X0
YRbD8RGvR7Oky3IxbHcqXaR/Icbq0Qej7/CEgRcQ/HMfa8gwzMF5L4MtFGkd4OHQujTR75tEdk5U
ONLLG3lMi7UZ3w11eBObL3FuuJn61xpJWO7zscZvf/5tC1oDTCHlUbDmFf2JR1truA3Nknov799x
HIgtgGwh0WKZxFiBdgxgIWp6TNM7XfwZVWO1mGMOXztyIwtlZFIyoPYnR85OmJMFCbIljjK9Ww7s
sWvJTHx/fSL/jDF5E0PDa4s0LeSxQmHEkS8tOnph/68fkXG1/hlkslqyduyaR746tVLmrl/Qv1QB
CUgYD36/1a/dioj/hECoBFGTaRwYmQanqWGjfIgLV3cQifbrxwpQnC6DZj0Ktk+izueCimvHC58H
hCHkeyCUjdv/bMs1TmtVSYuvRCRQs1XqLbXj/8ZvXBMPfoOony4qO9kRL/xNggZ4AYPt7eD/cXZd
S5LqWvaLiAAk3Cs2fZbNMi9EucZ7AZK+fhY9EXeqsjMqZ+a+3j6lBKStbZYZgB5JysyjhnzlSrFq
CFnLvpJwgtNhmpIC1waniC99MiBJo2A00LGPMqkxM04UbdXV0KBO7HKFXn8w9Fm3Vcv41lKbQ9On
G8B39lXm3NEJ0MCiIg0U+kcWKB2sJKkuPDlZV9KeCy3UhdLyPy9h+TLfXgIgxWned6ZymoYAZFU/
D+E8qgSL4RWkharcvS5r91ca6TyufV/z7DZvO4yZHD13ToCGwrRnaa6QbSEiE9HNNWDHHC6k43ST
DB6mlsNT/noNUv+vsh422bef8PcnfntsLUnjcWKocADNOw49PN6qAJG1gfau7MMJXsndUax0ZADZ
lah+6dx+X/ksNpC4z0xVxcoNjJHLyXTNovXM5OX3A3UpAn1f5Sw66KNmK7QelRMkoSpIFDl7dB6u
VDeXruPva5wFh6Tr56QGG+5Endjr5vcs/UpJsjavEdP1S/fQ94WWh/32sfLOIHa+PMwQ9LrLlH07
ueW6u7PuQXqFbaK9xhB2eqj9MoUEK7TVS9fq3QaO1/FB44+DEQCpGVxH3V+gGy64KvCjoCRmABd/
9i3jFilEpSrqyWr7XYZnzxyCGh0GckyPo3JKviq9ycLams07c2AgHyV2HIyUg9+k3syQBPbrormv
dGeTZDPcpUwHZpbSytbF6Gx0VWwdNckBwo25r8glrSr4Earl/48PCXgYhpkU/ifWee2D6OCQLkGU
r5phq5Q0UBNlHQ9NqHbX/Jsu7X5098FjA4fXAFDp7FNOSof/KbgZZ8WPa8j3xdPKSa+d70s7xlkM
IDADMyFheRZh0LhTrBnmkScocggVANOOQ/c+Cyk8G5NrYniXn+k/izlnKb3QjTrRdDQtq+aLVc81
xFcAB/z9PF8KWJi6Qm9xybD/VboQjTJJhYPElQlYL6PxExSb8lg8Zl79RzFczUu3Krq+/Ob3dS88
249lz+JIMQ4thqJj/jR21EvlPgF2PzOuUlMv3P8/ljnbFk3utN3caeSUSe0ItmjqdmYFHPKoHIa6
CYCf7AKzVCM21+tGH+6BY8JhEv2q55BbGc1xZWvNq1XjiM2GfhL2fP/7e7gAS4PYzJKIYxAAfMR5
shADaM4V05anFn41gA/mkHUAOxv23aZvusmNGXa1qz4tYtSKf20IcAFh+XP1s1u6IhajmWJJ3Jga
OCLiEVSEsodqhu0bEXCjBdzyvlQ4VkMN9hoo7sIW+PHkZ2eps0lq4TqRaCSb9xjC3pFMu5mAf7vy
hi9cWT/2wFmUr8BGcOx00XIpqJtNcNxDep6t+wrDsfqtJu+szADF12/NUrmZ6mJlpbGf1Kvff8aF
yIGYDv0TANgWIbOznZjLkQvEE+3UTaPX1qVvxovED95tY7oqKujfl7uUfxE0nAA5JCiiMYT8GRCr
bkhq0lL0nfBlwZzdGMh4Qow5HiD5sFI+hyux/kJLEiMt3FkgMS9zrXNx9SprR5IpqvrfrDTpLfkq
7FXHUNsIv3e8cnW9/3rhpVKKM6PDwmGRbTh7yIImVJsZ2rxGjUEVLGQHlvgmOVU6Fh6v1BIXFkO/
y1h8g1Rtabz+fKN2O5l9lU/kROWK2AQSQCzg2i3k0jJTv/Y2l81/lsr+WOxs02ZKBdxIw8gpd+rW
U5qu9vWymDytSz5tRVn1mnVbq/qmGEvdt8zCihpWfVp68qLkKpwdCbubi/EWpmEBOBkwZ2mbO4yN
Gu/3bXapm4GGJUBRDgZ4UAA8+wJJohLBB1wfsT3vGiN9MG1woZlp7PIcKh1qRyL0Vj8VdXoC8GUv
YmhaDTpA0WNuw1OcZZ60i2cAO72haX2l7I6jOgHkoM8QY2yG1WyTx99/8qWI++Mnn109WlP2kitN
AdprsUjvpx5/0me3fmIYhYBofgdcSVTeOmsAIPzf176Q2QKAADwJpHuRc/0D2u7VCtkC+oAz+Pbl
DRxDXALeSg+f0N8XugAGwCgQtSfQnrhW/pEXl4CpprwFR1S/hbXAVw4/VHCqwoUJFCb/r3vEIKDE
LYxUHeiOs1gue+EUWS/yJ/3Vvk1WZGuFWaDA2PpmCK3b5KZcTXu0vm+ucd8v3CGYeKKrvsxC/sUj
FYU+KKqN2E5Bqy+swmsVZ61zJ/r9df79MOfHcQHIwRQG8DU84s+zPycK7kkbTrGMFwAfGSCL6o30
e9vc89Y6lkV6bEn2bAAMBBWcjdqDQsQktGSg/LkRusJA3XE4nI/5gzbZX0TpmAt5gntAYGExWgnQ
bSD1qibpXhHOh9OqOzMXrY+S7pn1sw+CF/fysXsaOXuYLLBERKtthQmXyko+MOjVBvbEE3du57Wl
YyCTVdA4bFLD9kH8Lj1tyj9sbsHxN++edB0+gaK60WIdBnUCxB5LyypsQvMOVMOXWmeK78hOgL6D
E0Cyt3QSmzGdjoDwvmW0P6Z58fD7+70QWjF9RRq6NPpx1Z9tny61MdFKMvUEBRfJP7TuwZJ4SXPA
8TN+X2oJnGdf8vtS56gVXcq5sRC2TpmmrkVe+3b8f4f8Ian6n6c5P+VkYLYBFrg8WUblCvRlKkO/
EncvBbEfa5wFMcMeSzlbeIwJvt7iMKPkB2HTK8DyHV22mQISpBv1UEM72MBg91riePmDQRnSgCQT
urhnYb8QaPwIqEedaq5ARbh5mvIV5NwhogNs73TtYZe/9s83A8MTms+gu6P8+nn6ILzHcFPghSZ9
WK/1INmQQ6f5i6r+dbr2hZsXdp//Wey86jJyLmgx4s3GXbuWuepKBYZ4vAgI2JEJlO4XzcYZkny/
78tLCRvuBVQCqGGhoXOOhCntuWwUB9TiIRhObdhEjjeHtit86K/4iX+N2HMBWbn4MODaRmmO+Ze5
hNZvzQ9RqIDe9lDtse6LtwbeMt7cePBkf6ga136OkZP6i+gVHKp/f9BLXRdAwZEGg5qOyeg5IobY
fcOhuuKc4n2/AwnvrfwsDtKPPWVV7+INWRXR5NUnGjqBdnsT33c79qbt29fr19al28PEAAJX8SLq
BJuvH68gRyNYa+CR/ZSN1VE3+m3KGlh/kysVyMVlFq0bFarB6j+JY8m4wdDI1U+13u151caeOnbb
fgTB9vdXe2khdLuXaSa0IQAO+Pk8dQoFdlUd9ZMeyzeFSzgSiOKN2/XX7+tczC6A4AYnz1DRXT9H
sOWQkLccsN+f7NfJZ1CzLiJxhLIuzImut3UvJU0g2IEOAXM3C/2kn08Fm85p5jlUl3WYNZYU7F6w
PwbLM83j7491YSE48UJX3kbltBjq/lyICzLWSZxrJ7PUtw58IN2y7Xu3IvkNK0Dm/n21CzBAPNOC
eqMwDAXA+Ww5e5rVQSvNxaINXeJNt3cO9Ia6II0/yggBHBW/2NoBPyo+ATJ+ey2GX4oAP37A2fZn
M2c5rTLzRFuvLT0zskJQLLPX+CXemff1WzPBBwvmvtfCOcF7PAvnSyEMBhccWP8Vu6J60klIcUAi
xZkW3xCIequRqdZeDxJKO5gAavJVDO8idLKjKrubnB3+1pU84O9A/Ldfcd76iONqoBxCLYWe+HYx
7/Oc167I0sPICUzI7S0tDVC/q3u0Wu9+//aXum4Lih5AM8gKLW3Qs60mmwEjfDKeshOo/3dFYGTh
tCq85oN7esiiAmICd+Z79/77uhd2OAgCBDCBv8f2/NpuSZUZsz1Mp64VbpEVi3FEAA1nP0muIbAu
9QMWuh4iPJRRTXhk/3zE1sqznlulBBwZdBwtTOMo9YZ9Epg76FHq8JP1/hcckwuzNxiIgGcBLASI
w+cDP1VWIuaZrkLH8W6fm3+kSVyjuFdxX4sBghLKbqBXOjuXbm6AS8HBgEoUwErWEpa/3aTxTO2C
ZJW66CtGgoVkpQR9oHld5nMovKAffeUEXcxhF0lumCToDijIPxecZa63E4/lSdGLY6xYW40bb7/v
lIuf73sadLYGMflsiAI51xA0b+mn6YmveN0BX0ZM19n0XuuNV97jpcQL+Q+E6BAWkESdrUhZNWKe
QdUTm6BFULC9UDGP4V29Tsbuhdvan5kk24xek0G++P2+L3wWB+csrfV2hoCaumFgQaFrBbVxjHoi
WKN5iLvR76/20iH8vtzZ2ddLPsAhDs+ZylJzdY7ERxGfjqNAgGS8stbFQLOQdXAoAIVE9+rnVjGr
ehbVmEynGv/AdYqYuUXeBIoioYbQDc/9xO4hJ/WAoRusQBJh+7WkYHr39q2jgQk9KnKj0wxMR7u5
EgT/zVaAt12A38gfqIlr/OdPq4luZKqBYGSyHQjobjPNMNq9llf/e1aWVaCXBassHTDNszBEOPCm
mpEAKYlxjTDf2/JKW/Av6+/nRYIV0LnH3NcCqufv9vp2/G2pQTnEaqcTESOo46PBXNgna15R2xU0
GeDLbNjmk2akbw2vHhYmZOTYSu2B2Ac0bi6AetGqFDQUpfGRcd0ObAapiYuoJ/OD2aFVq6HYqec+
yGYSxUpya/biIYdWPKn5J3AGW62h2bacLOrTMj8qTjz65eB8ygnoAIWi0YYm6WZytFCxYgz9QMMc
8weVp+8dsIguaAA7nYIqlnPnj5JKWFrnGLwOcX9fZI7mIYN3vHwwjxqaIPcinx9jCfTJJNlOi/ng
NmV3r9bGrptiKBNR+jKr6pYTqSL7JHta2cwzSvWzVhKQgGnECCR3xkT/0nJ2W2fKa2wYuotX8zXK
+ehY7GMo+6OdYdQF1eKI5WXUVd2xytgW0kf3Y6/Y11KB5ao//4KYgCFzhprDv/IDeiwcAY0f+zRv
2h3dNHfdXbdp7/kKt7ElXCcyMSA4oAoLuysx74L6GQHEFbsHnFWsfr49Ie3eK3oPFgbzVQ96JT6a
R2v4UUOf69pal87bogYGCvjC1D+vojVp1r1jId2z0foEBnHsHsr4GkHwQmkAmxvYuWLCAWiycZ7Z
1KWdWE1mylNtyFVVDLCeEqXj5hCMhhzVHSwODmmMI4LbZXL1RAvVYvYH61qD5MKx//Ezlv//26Gs
TAmzEUJwfQFZN4CZp8TXAKpkuZDOtg0GD4toK9B06j+PKiBEkjoknU5pNdg+VRqgBGJlPU/5S1Lo
L21fvFZQWwAEMKx0nQQdpZ+Gbm1onIWwzCu9RmbvhM57JyneCoMeqQAuBoSYR0M00u1HscrTHWkg
OFDK9FBk9UrnRh+USHx8iCVBMAbaNy6cLK6UJhcuf7SeUeDBfQBNT8yPzt6e1sp+mK3xRO7Nx3a9
SGFDdkt8wpl3o/uoS64i6f+9FJcVcQ3gDGIOcb5tZqeDopOmjkCdvdZaHnB9TbkDAadrUrsXNsai
Qwn1xKXJ8s/IaO44YAKQ44PFrHOAP+SXKqbP/+sFjwbOtyXO8okJko9FknXTaWR3dMFyQqeuGoGR
1a4kacvlfbYBUacCCOioC5rzfHbcTpPo4MciT2xwfFvfA9oIxb3a5eM7tHN/f6gL1SLB4AJzC2Sc
wLKfhw+4yoqYGnhxzF90GudIGnAkVtcGujW2q2zUFdTuOPN/X/bSvjCwLSj8GW2kMWdJAoIy3rWG
d6lWdtjAFlZDpWpl9zG9Iob6lwJ29jJ/XONnESOzKgMdVTnh+cSfeJPuoTQW6cEYpNEMEStXBAMK
VLfymEs/tAj6WYduNz4UnhaxoFvDKeHqobigMbSkFvDPwijH/HeIq1fGUNY2MlMa2VCFrY+YcEK8
zc1maFEMvho24UxXw7u+670kvFoiXzgrP5Y/28i5MlrolzsS9+IiDwCn1pCBXoIxmfArH7xEG3Zx
T79/8Ev7DGXbgm/VQKpBtfoz9piNFndSWRb9S1YqNrDT9IHlATFS+Caos/PqaifkwkH6seb5t1dx
CUFvcSFIgX48QZ0A9hppSD/j2V1EuKfOY+neQNGTXW2l/32g8423eLwsjVhUyud5MIX3pA5p6PGU
r2NweUCk0E2vQbYxr52Ab5Tb4YZ/tdzrX8t9/lqFS0cm++O8XH0Ly+f854egQwk4inFBpzTO4KyI
I8ZP00ccLYhN687cYZAfNeAPa1cAQBcznyVDgDgCfGz+0depirphc8Mk2sBa2IZ8NYTlAeYL/4te
96V9/G2pc27MLDKhyApLpc4jGRI3H15/37SXUiu08NBzwLb9F0QFRG0+wZhVPfUyi5oYyu20eU2M
a5XqBYArCowlSwTI/K/o9s+zkXRzrkJpadmnQCjeNJssaMNuX3k2tK+PzQPa5JHjj14OasGz3nvG
5+/PeSkx+P4Dzlkm2ihTcKpT2FVAiOFgop+jPy5K1dS3bvPBRWd2Xl1jnl38ehAsWkDvS2f7rITV
86or2jafTgXFbOKxvaq+/2/jAW/VWXoOZGFDnM/rrLHt4dCIiNOot1nO3VnCYIpWbgthS9ZB4g9P
On39/iYv7ZgFL4NVUfnS8z4VUWHZDp/bEa5Bh1x/TPI7K76yxKX3ht4Qrkf04RBbzgIp14mSpHMm
TnBPTEOpGMJLoMRzpWl+KXR+X2X5Fd8SbdaYlszrAvkUBp15mniQdvBNDRJ4ThKqdu3+/t4uXonf
11te7Lf1SoD4eigBTrgS+zUQa50LtuWt7vH7JLAOeYzGTbdu/LLwnXmlXB+bYT5+IUwiOUbmr6Ll
94/yHkeWqlvAgZ4KGx6GSNc/CsKpRwEHcgby0ZQVAEHxm1Obj32mRo4xH+GTueqZfC5G9jW0qH6K
Wgs7s3yiigpCuOp2FnlSmL6rJ30LSYPQdPqo1MZ9LTsAASt929J5NffaqxmjhC/m8VgV6g1Rqlt7
ZBmE+bqtNcEVaqze2wyQRkfej+20nxsSxEUSqXbxIkbAlzNViwNI67xRGGlCWbILqhj5BM9g3DOk
vV87wwPK5CYoc0wDM6gtuEPV3ydtd5rGvLzLbfCiDZJqgNUbQBybNDJH/AEdtjNRQSrLT2d8+1xj
EYiPa6OdZyzePsDpsXLNaeIu2NfvNJs7b9JlxGAYMJQx+gLJrsoLGahGp++4GKinFfy9HNVH0k9d
FKdlaPVJVNrGgVsGlHBVCXgiFCcRdZ+GJH2w27LzhUYO09iV4EbQLZ2dkLB6zR0HPkwLfjzqdY8G
vHGE13RJlMnRqy3AoSWBQUk8pu7Qi9CwwLFIlUeZZ4/GPHxoRbJHzNtBCw3PZaFAA8/yriRy08cG
7GDS3jWb9ikmxd6uqrU5VQ+Fxu4SxbnPZ+sA0Ero2AKlWqpvKlLeGal9p4jurYonjJasjntC4ZMr
xQjL3hl63RrNbkwx155iZc/g4Ty2UArzqxjUMGAXfHtgwp1SSO2pqTajs+PEfpPNll9aJbSwHZHA
xdmMXc6SkxB2aPMcUqLJkSTaXZwoHGyu7L3GEYJoKfwFzLkADNFib1yHLjCV9KWGabQrE/Y8d6Nf
E869qkhfzDHd9E3vx/NMAivNYBWV8FMxo3GFcUNYVhrx41RgaFs08Cxo7SIok/6dF6nfOVnhp+WI
9hW917JyZ0FeFXKPNdyAnNbTBsM388bxe1OKbWYC5OaM1bq0iijjHALHKuylgQlwE2VEb6brBywd
W+t0aEHj6TTIYkMDmmgVCFeZAdWMgeOo0NZwzQxqwXpiQHNXnz3HaDuPMOM00DQa+3jHEzi881H5
KNTmxRhg6T1X2q1ud3nQtsmnKDrpm4rtQFA0P+AOYi5R8Sdq/PfQZ9YSDDG4ERIVsJoBOMSATOB0
JLMKoH5Co6azb3NNQ7KWo6NWd+KgGPVrMVoP0C49VaMS5YqzNDyLDnLNBvzEzQRywNTYQPIoAEYg
9RVuJl6iCawJBeKolORRCNr4EP8XvlIBO73YCUGT708JFej7xqgbdFS6+3xg27QdjhicQg45gcOk
UWlQVpbHPJcaboIGBkQJokGjpIU3m7WB2QjM46l540zDjvHqfWyizlArb5xQTsYZOhudCtkAs0td
c6jRkLP9ajDvOicBRLxPT3U7bhobQl4mGswt3LNXojU2UE+EmhfTt32hwJFlqjytKT6KyX4pIczs
IYiuUhgduGRqcLyB+MM7eLKAA8IOgJCgSCzIf09K5aVtC6x9Cb+DQq4VKz9CyfATJpmZqwnjoAv1
XqVQD9OZjj6MSKLOAu2eOQyY8mlWAmkhNcHVpM8Qfy5IgTquiEbq7DKrWHWKdgM+5jpxjPWUTTuu
DfcjL31qsNeKV2GD3NXrU/NGoaIF584S/ixF7vZE3egJtfwuH4+FYYWjqu2wBbhrmv197iRbDLNj
F1/7SHVYdtZkmFxSy0fFNl14b6SwjVGFV0FC2qVNtgXh/6uwCNit8tXk1VFl2ugnPX6+kRmpX1Yq
DNgk/DRF4vgtBchLg80hogQUbzSp9ju1G7NgjMf7jEICXAFCaKX07ROMLOEGgyvKJwm7iaUZSUWf
fEcfX2Asf9NyqmGmU8GZRhFHtCPfRlN5AgWn8qskh978MMTQthK30Gh7Hou6chWV6148DI8WXMmd
vDroDBJ10OEJKYm3nTaPgV0Wd5YlPuwc0sxzvoKo8zpTkzVrzU9rpp8kbx/7tL6DTvWLOvU3zJoQ
wGqycSRUlnvy3BTJnUFrD8LCmDgBYgondrmdgPSd0BFwp3xKAzHhQ8dV4HB1Ly1TAk2dnnBpHhKb
nrIWUCGlNH0HgL1Qk/ZDheAd1JkIGh1HGaDBCQxf47k0zM9Uz/bCGFeJLD+KVJNBw9VjkSQnmkt/
asSfIllA+IZ9YxvlMVNLCmm15Lm1AbKrqDnC4guBTGa2cKH3cKtlxVFhTebHsXOHlkayslrDDowF
pTsY3a3F4iaSs0L3UIh+UWZxPznGJ2TIb4c+Xw2lfWDMyLyGl59GZm6Enb2Nc4eT2lmekWEUELfr
FLODXLd3tVW5IBv6Vm2+Z0W+lTzdWR0Qw/r7ksJOcRJCpzkb2j+ouQ9F124rm94IKLcps7ZuCgJB
lS4ENf3Qku4AnqA/ODJ2oU/+YE24s62RhoMmob/QbPmEw+0wwHqn7pYpyB8a+z23jIeqU3BUwJGQ
SgVtsupZd3olMDFPAO18OIG07rWsfp6aeJWjez8Z7W2XK1s2TQGa0iEdYBcGq3liy40cs1sNmWMC
jfwhVz1Zg5ZivTqp41VM3XYACuNW2Mx2CmwWqiB7PpSJ8oHiOlIgLE/4k9llB/Sx8E+px2gZOEa+
sqrH0gDtg0g0oYew6OJD7FDcF5bnTHzFSfnSlNzPVQR73KKxKTxzmNG53vWT3ykMbCoKm9o4oNkx
bQ4UgFqGOctzgtgs0jWKFh9pTAiEZTDhBydz603qg5boKzZAad+UgQmUP2a2UGlW3NTUPdiMu7V6
OzVDmFBsAu12TA9G1g1uPXUlxkaP0yg9lX72QCakQLaPme3xbHn/RijnwWtbtrLkbQu+HyNbhsOl
wj13lnpk5PmqsAy/1OC6YEylR6Z8zUprpbFXitleD7Xj3J4xDFI99FrczOnvynQNPS+vqVP8q9bV
JrjbwbuXWLFP+gdF2ZbZ0XBAm+xgCWH5k9zYyb01QkDWiVe6AweVkoUtpkIJQEdJB0a5AcPmEm5J
82tONqq5YyK5QTIEwde3qTDcXr6j74zMCoDPmgMq3IdMZAFj8GeIUXapaChqeeLGw/NYPzMlBWU7
dlsb0t4pca0E0AXsEDQzfLhCuaQJoQtbWI+W6ov6RZKQN0/DaHgjElv0MgNIsyDcJxDpbst1Qbmf
pp3PMKTTJeI12dWp5jn5pzC0g2VtzDHIO+HqCHY294fuWc5fkogIvFqA0jlOVQXpEziyJaNHKaw9
ILfuOKPXCSPU7fEPG9r9kBE3cbbO+MeIS5/Bd2We8U0K6Usqg7htjxwyzTpcjxnoyVVteBSSVADE
ANnlJTpuaC3bImL7cIVaFQ5akDY75gwDaex8adxoiv5AezjlGCQAmP1+Mp0nquEqoNWuVNRVgZju
iriKRihJlyPZjbnAeDDdgpXuZwz5eVZ6ZYcMqBK4sesVLUefj1ifNsHcjh6gce5SO1hZZKlHCdtA
ivzC1tAeHfOAWbcGNNlJOXqq+tkZe1JDGYZFE+SmJSLBqN04JSzPlsIIZh0Kf5DS09u70rrtJgNm
KFDexv3Ws4OCwMLhUurnOVoXartStA2Xbyx9JWxj0gNO96izwGoiweHSQ2KP1fdmC9Y4LgKMeIIe
P6mHtyRtE3yR5y5dJ/EXyVdOe1NMYc/3rPmjDZ/IuMZxQ4ytziugClZz9pwDESJrzadauspjpAmw
pMozC1IMc9gSuJz2SZD21h9HZD7cOoNpekDFToQZQouxTSYYnjnBJGqXorDpMTLvzLvE/qOb5KYe
jaODc4Mv6MUmW3WUn5gF2qjdrSZB3aa702dQI+J35LGbKi6OWiXCvvnq7XfClLAe+03cVMFYZpsO
rMm6731ceB74xW6Tl3B1SAMGpyTzgOaI3yezqyTPg2ThjIlsx2EYgIwphhksVawImLaNCi05B3kc
BTO4aqbQkF2o4d/SCSj1tIYkTYqpcWUi9UK6ED8mRRGorNva5SY1X2NxM1rPfSmjit8DS4oolbsG
y7dNy0PAMtwBw2u1S3dDPeIo3FdQHEfPbW2ZzSPUpKO2bm96CfgemLS2HirL8Mt+0/HFYj7CoSRS
+vppYEXg9BRE3DW+yKEizlvex7dtkCcERhOFi0GtmwsL0Pvay8xHrvxRtEdNgLGn6W6mUVAxYf8o
H0X+YbFdiTNnQAYtVw9EckRi7heIFTpwAGnVuW28T00GpMMTybV1mX0MykejmoFsPi0NQbredn2o
FarX5o8qy8LCQApg5bgf06CH1w43/siUhmM2gA48uzoymGnaKfmLxl9JOkY90uT4A7gMEPixWUtz
29Sb1tkqWUVcoY23OpluZvXGhjdH4yhvekJWsLlDVhiaSLpnaLcQ81Aqh0aFowUiTEOf6HQPuf99
rZaHyljzAR5D4P1mVHod0B0Mrc2C31I6ebxvgxQnLtfeNbkvOIS9Cr8iR+AAeH03olc4Df7oIGUz
UWrbM7x+cZiGBqrgt3wKyxrXhJZHLPbGBsiMsYdNSuWqdch0iBfojavZuTeZ2bZfjBkmAMzxYfO4
vKUFfofUEN8/7e6LtXZQzooL5R0vLfKgAvserqhVr3o2hZzPGMjpUDrRGH+hQo9yMw9T9SvTFbdX
YE7bINo17QeysAC65bBY0LwpQ9Ds6CYpTYxKeR81GRxZmOPZnCgexSkmCJC91m36vgzbevBMtQjV
qvANpIlTiV3KhG/YYBeV1UvWxCFtuojLLnBgcCBsJRyr4UHjyaaCtC0yXYiyxS8O6jiJXhYxptZV
gF/A2DSAQXtolCO4VfB2lEi2CKnBApZ7aWrRPMJ5hjgxprhkQ0nmOUMaxPxxQnKliww1LGMh8vRI
5kivy/J+KFSY2Sf7Ik4rNHgsH62Bu0ZADXL6MzSNmxvDmhT5Do3MlSasYODowKrGimda0Dc4F9m8
imPYyZJkcEFhPupJv+vbJrIFD0zNDHp4Ebnq1K1Hq15L6J8mDJZH6GOMmuaJyUYEvJmbu5baLmqp
MDVeehr7Wg11mrnfVyx/ZFTddb2BwgNXlZHLx64wd4nThTNeT4u8Sc2KcEqq2z5roVldjpE2mPuK
wNKtB2HGIe1Tqw6HYhQBqZBPpZiqlOVNzNXAhpmJlcmTMOsbac3BgKKkiPsTcP/w7cnRVaSW4tn2
o9KgjrHFk5ZAqScXi3GR7o8augwA21DludQrNCREhPH6nukpd23h+BoZgkntYSGk+iqutLF80M0O
ZDQ0xHTbG2hxrK18zRtlx/qdmZWwwJ6DtjDRyIJ+alHubQmCtzCCGoZEoyVds6v34yhguqShluP+
TN/1Jo4Ujrn92KI6Z6XXShwTaFe3HRIU441KxTNI4hMd6rMqRW/qq5oOTH+rhb6Qx7e9kn+lSKkE
OhG2fjTS56IjHndeOvYw5O9mma6M4sMwG7dV2GcSc92N1fQICSaoWdhreyTRJJpooqm1b9VqI7L2
VWHpc2bX8VpWo7GJY3MjmdhamVjruAzWet+yIG0Wd1X2LlBSKhzNJRQBqolQkhWRae6dHnoH/LUx
MRiDMyqPm4OeWK6RjZ8afNXXVtIH/8XZee1GjmRh+okI0JvbJNPKq6RUSTeEqqSi955Pvx9rd6cl
ihBnGhigL6ZbkREMc8xvkpCU1pr+T5OSiWp77TXeh4c4uRCKaFMZkq1GLAgKS+whO2rlrSB6zjBI
CMyIt5BxFfXVz8/S8Ayd0I6k+Dnu3hL/Et+uk1aPe8uXdj0nLSl/+riZl624aWMuz1PQ3EEe2uSW
tkkEkUqCnjs1kbxqNfuxiB9q37hM44sO21gjtEMdn0lVdTr3VVCOBbumRK8HKaBB9S6lTNqqrrtN
o2qLgwYuLjszl48BYiGpcpW2j6Hx4IVvxAfHSkRoL34xYsGu2+6QmJ1NqmdLfv5I4kxsOdzJaX6g
1bStzMhpDNT5omw7aO0+6KS9rOUHS0fuJfojdOGlIpg3XRDfFO6FFN6n/MtyWR6qPMN0yztkfWir
XQ1i6iKTLyKJTAN+ZBq33O1XY5w+UwE9VBnySd2NIMhH0RNPWWXtGinb5frgtKgTtMpdJLp/jCDb
p2HpxOPxr6xmrTtl8W5SAeUBCZvE7rE3iqR3XMQ3QgA9k7ted3/UArrevxLETFr/bsAzShLdky44
AsdnqH9U3p3LQqS0gzUz2GttcQEgeJ+JAUSkXtzpAq8g3haNepThzplmbActNWspiS9K1bvvNM1x
PcpbIGf1AnZZ0O2y8DHpjF2p3EaNvgmMCzkyna58yQ1t18vuu55xBpuh3vugenSDCh6fXPcv9brd
1qr6k/oD5Tl8gKRGtMnwHT0jFpWCnRYVxyrQnUq7y8crlKGu9VQ81tVVnp8E8Qpdw3jT1Dw/nM4y
V/aDb/KkC3shewmj9qoc9IPWeo+1mGxbubiJiuyUTueqePZ0BZs5ESn5pNQ2EGGLXN6YrWK3yMpX
417P3qxBRsmfSK291qAyuNMlaUo7I8XdC7R7m578waP8EdyqSXSISQ+61EGCoMp83L26S9/XbQr0
951SH6oBGRtYe0Ya2CZ6r27v3lnlsU1OdXMb5s1t0WYbkcpjCYY2r4RdKBuXUYBzmsB8hxug9Rdm
0O4jqquWSr4WP1lCeAL3uc/Sn5X4Y8jxLCvEnTHAGo20rctq5kRUCpr9fj+8meVDEzyCc7GjWtsE
eNwFFg4Z4Mo9qbQD+aFIiTab2LoNfH2jNVdu5xOACpuR2VR+vtfN65E7u8s1G0TsJoqKe8tFu0i9
o2lAqsDsq/INOr5fPjUeGLGerjibDCbPFmlCwjIeIrJNDlkTX+flsC3S11zFFs567kqdR+yQ9w8h
fzKR1U3RED94nlMUb5nx5kV4zwaXlfyCrUCWjs7gPYwYOaslDwm+cXlENckLdnH7Y0SJQdP919gz
LoYpB/B7J8YaLXPx8oxoVFSU3lqNSbTpIR2j6xa9lundeDYzzFKAWL956vRvifccdgD3wYXQ5e9e
T9jT6vJj6gY3kUzFxXoOKCIldC9gR9mFKm6sLt3Xg3pPcewX6uzHaFTxONQ3JgaS8W2g8PUJs4OE
pFrWAWYK11JtngwQR00QnAKoakLdbHqBUGVUD56eOlHn2Wb4mCdXMKIgC+pniUjPSJsdZoGHxEXu
ue8gZ6tsHs9PftVchlS9tXew88EmNxDKSKmDlrtxzLZRJt6YMZWzqNw34EKMnghAiH9RrSRAzn7F
tfAuRFNuX2+K/ErlqgluMwoQvn6dtc8wSanQn8RWPMi5/lCQDfbDDz+Qt4pPMEXTy25L92h18V2v
5Q+FcivxZsTd2U3DWyEvTk1ACInW0zRnM7qa+j3AgKmHC3aZ/TQ0Y9urGi5gg1Mq0XZMx002XOdi
TpJ5rxBoqyH+j/qh7P4oHb51tKv09oc6km403q7Whgskqak6i95W035UVPk8q7vSsW2UWxkTQuSz
MEdsvRLPI4UfQloiqAc1/OmqiOuCqw0R+KsJYbPoVYnbkyTG+G3i16bf+0QJ0pAfOg/zIvN3U93G
ZslJQPY7cu902iWixOIQKIzETR3MmCFMdlC9LwKUgqd0QMXXcqS30BETiKmjhoR22tkkIWhzclXl
pxfhexfSBxVfZGlEdX6MtoZU7kqaHyYalO0UCN/qJvJkd4TRV0VbXhZ6v03q6FoUeOkKlCppOp7H
vA8IhzLSg8b41dU0wGLKapsEVQCSMmCd/QToLQrpNUnYWi03stcGUP/HQiOtU6joC6TU4VjGrBRG
jonfNRsIgM+qahlOrXR/UMUsN6mv3XVwsBwL/yvK9QYFB119sKrOPRhu99iKyStLcsgGLcClxriR
DfLoqCReaJOnpKx7uxBUeiW6322MwOeqlK4QtiH+wD6+L1PflurEJTsNtKPSitWuxPnIiYT0BqVJ
hFKpZVruE9jAkMaU/GQOyQMlmiMU7XETByZieImWOg0pnK/pMQ4QsHvNtuRx8A1pU2jUAEK5sdsx
hxuR6xdm2jwVAirjaifX97SBHj2lwWQ1vsUu5FYONYMk1rjMeRR9n5sw8FVeSz+3puL6lVw19YbI
rbLFdIgp2qUPYMR+Fll0UzSoDqEM9RZRMyyqJgJqnspbfRAgbGFXzmUn4fEqBwcIKw0Zs061zIKN
og0pWn5+i3mNoTKppmZSKsw2Oae7p9MlEVPvIqzEre4XKOS3CnljQgpEPsgZtzoaOAVaLZ0eXWhl
/wupS0dRKcP7inyLVRzDBLjhDfTHnVpv030qiA89PHMn6ItsYxCrT1aQuKVK4etUW8+ipt3GvTaJ
adAOVfPuUMirIkBLWAvAg8DIMZijHjYDkKQalX9P1ybUTLflKqaOuhPwfBZ3yW1+wn/qIv65Znaz
gFtEtxY1BAViwFdBdq8Lq64xMulcieQnOZzekZeJba5Hq1oPCzhkbEGgLuomZj5fLGY6KRGzuB7a
80CdN8HePDMcpc1/CHlEXIrkS9kd3QJ4YuLuWqlZER5eAIBQ0JKh0eKTpqHBNQNkSKM/SmBezwLa
QUFylqRHU/ntW1jO0V/9Hv2xsKpY3GAAp9BUhjo4rcQH8Ecbhe7Q+P54Hmm1KMWNMdZOwrbNMDv+
fqQFkAcoONQb0fXGeHKOOw0kPagNS+uJW40NSpWOR/OvcB8V9w9vhqVcyPAUvx9yYSFBAimsIyI6
06CfJ2cqSV7rPVQd08hpKxFymX+Qpk6q1haTFbTrwpFgLCSn2J8a6NoZK0bChHeo6RWeq/Cgaee0
ivFa/vn9fFbG0GbyZXJpdEGpmuAaW2njpWhWYPHgUXL7fhjjK+UP6DifCTEpXUQofLZuqW8ELYFl
c25k6iJGmIPZ9IILRDEaQqXktqyAdiRZ8mKKzYUoR7eJpx6i3j+iTrm36vwG6eQdHra2MDQH/g7p
oKRsYYUdBz05BcHwR9W0C63JLs0yJEa0eO6SvKBNFGbo8JknF8rhYQyqpyqzYJBWaepUqeqESscL
WUV3YxTgdUM1oR95Pesyvcl5jbYoKzzzhl1UgXc3JB7/pewfxcB4Y7qXvZvgh601gHXGJ9Ftj61J
0ACA/mEUGb+mj6yiMe/55i3oxp+Di9pzN16DJKAlrGsIX7ohHrC6SvpLubbpG15kSyLEEp4pvKx8
ankBa8Y3UNlTMtD3L7p4Jg7FUtnyDcyX/AhoiDROoU1uD69wPrGGiWzrpXHUnfcbItbP9lXSqVdD
cPYcYYVsv3BFfPwlc/kGpYoFMxHZ2U2B1Gl6jkQwBClqmOHd9/tuZcrWbNvx5EZZZTCQL/zyjMuO
h/5fDPCBhDF7tqTIqKGzQsKo3dPYupTcs5URltbqI7h+ht1zQXuMQlsCee9j5O//hPIv33XvIyqG
309lQa4E8gDh2v+H8c8eCWWMYrXsakbCu7O8RVP6yXXcXfE4wemb3eB4eMygiWMJq96rCzf5p6Gn
RfjwZoBgyjw5CeVz4XX7qvqRqO2m7a5JfC4aw3s3lXcpWDkOEz1mBqT+NOTsywFnyQ2Uidpz1fyS
AtAa5n1O0SYicJW1S7NN/8We13AlRNsX+Vmijc9TjMOml7wEFT+5KOlq0jwgKylpp4ardnaLW4ZY
Q2UwCxLIbGq963qS2AO/RO5o0yJZHosIi16XfrCyZZZeD2RC/jPQtMYfPhseiGNButCeY7mnsPTG
tO1cXpXJWxyGJHx6BlGnmStqm51aJoLrdmfpN33Ga+0iBC2SbLxL66q51A8S4j0+tqW2eL9yIpZe
e33CcovETpDyZt+sGCMvHcugBfWv7ALK/GcDN1RA9+TlR/9PkNjVbUnTBED8GgF5CXpPWPrP2LNz
n6dSo8UGDORBkJ/7KPI2ajFBWWTwCYZ5BeL6xsViGBzJazoqv6XY/P397JeA7PwCAiykCExSkdnl
abigHJNgmAhmtIJOxSmJaBuRx26aK8ROD+VW2JsXZDblsMdMGAb9mgDpAuubd+LDT5A/bzBERQrL
H4GVV1vECWw6Kb/GO//eg+RBFnLwVyKuxe/N6VQmJRPQsLOIC4bgWHu0/c5hbrY7k67TJk/Gndqm
9yUKwAfXBI76/SovvVCT6Pn/G3L+FNZAlzOBCsI5cJ8SgfpNtzKnpcPzcYDZV2wNqfAlo4JkmQKw
U7tt4F0a9RovZXEa8IBUQPoA5eehuCUUVdhY8ng2e8omymvtiivv4OI8AJ/8Je0RQ84utWHUCh9c
eXMWLPoeeeUe6xJKfKWvhAzLB+/DQLNLrSo8vfEqjbeoJcKsix/gHGkz451RWleDdeh1y6mih1h7
QN5r9/1uWJvkbAN6SRUZgdA1Z9x0zP5nLR1E+fD9EItfilxQR7l68jqdrWPUlXVVQXk9k+2fkjC/
qfxhjTY03Yvzt1X/MMZ8CQUzUPSUMUIgRTvZDg7NXhSIqjcWautnrszT/y5MwU2B8B+6dCg4ifM3
IhP6vlT7npDSKzejcR9S0nUHsC8pUBcQ1o2/9ZsVWoW89NDq+J4YdMAk5FNm74NvlFoQuGRPEJkR
yy/kU6vH9NqToti0ORm+6k9AnaSlsUFPLReEG78I9lIO/ljq6dxUpnihiuFWiclQshSdpgY9hwjN
FKqJyns4ojJgiPFFVfgwGhUNrZtUflJd4M/f74qvG89QVXT9jMlmWP5ih5DTnIrMuMb0C4yASuk8
pjVu0AD+fpivh4vKB9JNKmUBBY3N+YvqqvSpk4mgOl3oCi+pSd30Ztgp2+HAuVoZ7cv3mUZDAA/O
ngFzaH6fR0XXJ13E5WpgInUMM+/d8lLP8fzwaKXyyVTAAbaK+qanza3hG3dSJN8jfnpTR9FjHRf3
elE9hFgvrPys6cr9dDz4WVB+LGpPioGwwGzb1BFhTt2zCDAZN8V1dJp060fbP8irOiZfqf5/x5qq
FQbW9eg2fn5BoSwWQddBqysd/1blBU2u4qdmhwHornyX1wKm5Zn9M9p0+XwICKmoDq3QJ7zXYvbb
rIZD46vHrK4OVuufKQq9+3nPJQC0Imh/iEXwsLKyXx7w2Wynbf5hfIPyqGd4zcR/pgdathufgtBL
theff3P5NNSkb8d39Sm48ZxVIu6XIzQbe9qMH8bu9d4cR5+VnjixwSF2xMceRqwGC1nfVTeoc2+s
lZziy10+G3J2l4t9iI7ERM/synMUvEjCn+/Xc+3vz+7xvkg8MDLknq5wnWtXJjX/7wf4GuBNM1BB
4nDvIC06p9h1ZQovzSCD6IgbxhFko66CT+kFgDYKksS1d+GXyUtTDX+CVrgpOuEpkqdSkKevqDkv
bR0I+hhm40iIwsEsTurb3DX8WBnOPqDiJkOROdlo4rNh3nrNyvu4tFOQ+xF1WdEWyJJ4gCWG0Tbt
ORBfeuMhKwG2r5BdF2eDgRT6ozJXoDo7CKkwUNKPteHMhF+p+t+WZvMrqtxwAypfs3tjTY5iaaug
zvKfAWe7v6a6DeTeGs5RIm8aC6TkioTP4gAGKgoWtzkjzb5PEiZdUAAlOPtuchVGeMZUxu+V3fil
SslunITRyZrRYTLN2apRatF1j1bOuTRQfvIUbVtLypNX0MlT5fIwDIG2kWEUbDSqzKMwKs6/+QE8
jQZfDSnKOc088HoapqLUn7vcv42wNt74WftWi/0BpUg6lX6B3H8M3VWLIG207Zob9nSg5y8TUk+8
FBKhABCQz3cYSFCDGnrVn2PdvEyS5DSO8Q9DoxeItavmeFJnFxrX6vfTXvq0hPXW9HE1lejj86il
5gpBYQz92TOHA03dm8rM1z7t9M59mZk1cUGJ1Cwo7Z/H8MTBp5BWTNtHOQXRgBpGnz80glXYEXJJ
G9C5Ozf3cHvWzJuanqonWc++CxCK9t/301WmsWa/BREBmRyG6xn7gNlvMZVRr0k127PUBq9hXsg0
1TzBAYhz06XIUyE50zl9Hm5LRHA3WdDchH105G29GbMQjKsAFkLv78UxeC5NIbSBEXk2Vl2U5oh4
7EEru21ctSrC08BjxUQBzsIft9XKGnZoNGX09rJzFqd3A9giStSvfhWq266DkDskRb4j1F6Lzxe/
MVKyhJf61K+ZfWOpEQxBGpP+bFo/gvqlMN++X9SvImrT2f0wgPz5A49RIQoKLp5/n9+YUCd2rF3s
eNtgHx2FcqPZ5R40ylriu3hiPgw7j6+Spve1LOqBOLjQonL3IcqUX22W7PEueUnixAT8Um2/n+xS
XPtxrtNifwg1xsJX2kaP2cxJ+hqrMVh5uf4VxeIuimiofD/Y4srC89C53Cm+felDRZne+9EYTCvb
bSVkhgLgSB7IBRvprT5xALvv4n002L1mfz/00qb5MPK8O+W3Ob2xlJFr8bq2nuPo38QfBuEqgpBc
eIh7zBJuTYCahxhWRz6CjfxDt4fRafe2uGse4lO8XxOFXPhwH4ebV3t6sY5cz2I4IX7JQD10w3VR
w+pea1Mu3DB0mnXQJnyyr53tOlB6wdVbbOI7fNr9tv1NOtbbTZSvGYwuJRjkMOSetLdF/D1mB7us
Gy+rwrQ7a5v/65NdXEEKtqeUTnxa69h/1WGhYPFxtNkpzwO5Tcbs72gAkK81KpOjU931T9ULnGob
obrf8Z/OKTdwDRz84+IX4Wg4//OunLK2aYEndeV5XzaoA6uR5aQ7U/+G7FF5CERqaryy9xciuI+j
zPc+zH0X3wRGCYLxd2l1B0Rfrn2vgVNepT8x5llTcF84bIaFLLWMNReCF9IsmVBar7HULqLGXXYP
VW2+DaO6EsMtpf+oXBLsU/HUEGObHbdSS3MJPyf2ZVM9+GN5YJ2dUuufRNq97WC8DxCID02OljKu
rlCxdCQPv/96f+cxe30//gZ1CgI/XJ5RWBVlLgXThm2d4NA9qr3tU9HvbcmegFPXMko6ya//QlN5
8ZP+M/t5nKOPgpBZ6CrAbsdemob4b93qdvKQHLNCKuxEVGGWFNFp0HLgvsOVVcvhxnVB49XQL+2w
bzAuD2FYi0JDxyEIV9K9afW/W5nZ4crqPKfaxe8bTsFBOpQX2l52yn11+P4LLF1OAEBFIjEZJcf5
MtQdaKXBJVXwtGJb1j9cGJ9e4q+c0oXJUPIhkkUzfgEcYmiCGCOu2Z617AbK0FVjpr9icTgmVXHU
Q2PX5bGC+u9as2phciadA4mcS0XzbV4SLH2pZB1DBHK14hpDsUOae7umFXbfr+FS4vxpnOk0f9jF
oYemXOlR1jduyiOo+2wPWupnibjnEe6OIx7Sfv/9kIszowmmkiIZCL3PLnpF9tqKKI4RkcmLygaV
N9Kitdx44YWk40QaKU0uVV/k8ZvOH+V66l3WPfz9AVM8O0uglPU6uHz8v76f01+RxNmWZzhaigbN
RTKr2aXXa2kxVno5UuyXgMP35Ra91p8QqMZtjILLDloumUIhKja9OPKG/lXuEVirYT3DgDjnCSoe
kZCfXTHbNhXEs8Q6pYlyZcmYl6TqToQa2FnUvEpKHeDqg4s+ak5D2PcQ/8pi7W6bvsFsOqzaJEI3
KeSL8yTZyJq600Wv/hsEj5fN3jzy6jvNMT5px++XbiHw/TTU7LLASkqqO9OtztVwo+QHWunosGsb
t/uRm4Ot1Wv9n6Ud/2nAWaRdFiN08DSqzzmyGjbODMjmhGECATKl2q6Hp5p0uMOA0VCg5IiuCokj
RRTW1607c1SStRO4ttazE6g1qoYaj1Cd40v9ZO28U73RN/UZ9vKq6vZSCE7qRK5IZ8NUudI+n/ZI
RRyB2I2/vpd2KHrtq3fohw/RVbntgGUgfAD9KrWLFdigtBATUDgmJCDb0ImQZ2suxYbcyFZQn+Oj
/iehpjl5VE32wD50CKe0101r/pY4vmxhIh9Lt7hASZI/TzVpgtK1RrOi566e2geoJRFWVfVtAlri
oXhRkTJDncCGL7eLTygjvGJlVjyLTr9/nUzspEcIJA6QgP/i/Z629Dc/bS6sFvatZUYZP22KHPJb
7dAelH129OzSRljzf38lQRjSTEUXW0PzbLb0uul6Ze2xvYoy2rrFgD5VoSDo0v3vJgCoG0uInYP7
4c79EsEnTVr7ZsC0xJO18e1wl+wxgnaAPmt7bl+nO8jZ9vvLY3FffRhydnmIfmF1aszkagOdHiit
UrhSY/0aa6k6jwNCiWgcE9LOToyZuUlcpKkB4V26jCBIimF17PThPRNEGAG1svK5vqKnkL6joapN
bTRyIXl6Pj88yBC+krp3GRAaY7AZDNzVxkOjbKQ7P7DxKTWpQEQOfH/z4G9jO3r6fkUXrojP408P
64fxB7VF8VtOjLOu7loHGR/vItoW7wbaIZuW/2k70ckRgI2RU1h5doyvb8HnsWeLnYc96J0hrJ/a
zEdxxIu3gmW8hh1Kb0JUvSdh/aaH2htiFtVGSGIOj+4f1bRUHdlq1X1iqH+iVATyNYgoeesKUFDi
wmqwLhMdQJ0+JvLJBfmyCQBnbFojQ/nCHQ91pFoEBmHvyPkwzRJmsSUA4uos3HE9vGMjQPvAWrML
pGbeOr256vATsQtJfZEryKQUUn6mQ38b9omHGBciOpMXPWlyIe2tDiEJ2Y1rB7BzBYGtvBul7HdQ
yXCc44tc0J/R0oLkU9abQex3VTtiEigGl73q3kJW8DdBrf/SBAtuuH43JsUPhBtOhTLctD5U9DFK
bnxP/hO3r1rR3NR99ZvdAz+qiH5a2SREPAbn0PQfgTz8WdkqX0Nj1RDxAZxCHt384oURwjCCuT5Y
bNX82Jm27tuTTF+wRayhUDemU5/MjWJrsNFbG2ernbESOyzkYJ9/wWyzmtBZvQD9Z+KU/BKz7Lf2
iJYpTqTevj/V2Dqc+n18SvfZyin5GsNS1gbrDwhe5YHRZzFsAVUwRn3HPY8g4yL5pkY/o4/evl/f
6cd/fiYYhLoAofJfZOjsJshVVZbrqNPPqjpKNraD8K3F60HJKoeEIF+pEywUYD4PN1vLRC91M4cV
yhsd36Y41NSnqQAyvUnrblzLc8PJR1JVbVLF/HzLSGbeNkSwLq4mZy4bzgtWvR1qKxQEv1/F6c6Y
ryJMkEnlFoA///w8kqUltY/YnHaugwSGeOrdpmaKMMJ4ERfja9Wlyfb7Ab++SerEzpDoyqm0f+al
QKt2RznNRu2M/sVrnnf7MpIfvh9i8VuZBhEc5VSwmdZsUiqKCYIWMYZ4ao/aRUG5cSqV6bv2fV0G
c+FbkQKAJcC3wML0ZhZJ5XKmesibWGD7w62G3k9jgNJUZajVay/AQqCIwP4/Y81DI/T/xCSPIvNv
4iHbuh0j9QnzGliDYud3wW4Nqrf03n4acXaUJ/H4Nhk896zuvXGT0thE4rb6mVxq+8kBR3TUQ/pY
XeT4xK7V/KevNNua4H0AGtFPmlpls0Og5WYjB6qgnXXxquoBgeo+HMNg5QB8FdkGpY96KW5nBGUU
3mffL0tjJQuKxDoLtc3z1r0aF8V7fuNhkG2P8HT3aIhUZKfOWk134STQn8KXenI5pHwyW1rSLBNl
Sss4h1O/mOK04q8Zqy1Ojt735KxF1KnOT1sd+V1VCb12blT1tupjnBO4i2uleu177AyjVjybnlA6
JT4Mnqo9Ry4uCmFeP3dm5uCZ4u29mCrhyvmcvtz8y4L2nQDaSPbTKPx86ciCHpb+yMvY2eMO3m6z
F67R9HSS2/CQnlJ7bSctJLUwMeg1Mxb9VnUeNWYxS6tMRH+VxA6vWsTjUQfZ91uSuh//haHk0p3w
cbzZY9GGYqGnoW+d0SZttnDSx2Oxjx5RlhwkJ76YHO0Qu2KHgUJbeXsXP/nHsWdRYlGVVmIV01zd
bbcN36YWHUqMxnbAq9NBPI5Eao/o2794ID+t8RS9foiMvQmWoLmpBhoRBq+2kw6CDQEPoVE73K4r
8i8uMfbD7B/AsNpcG19yDTWGAcqxHXUEft0dNLUDLLZHGRmK7/frwkH9lHN8mVmUtYHQCOcC5YFG
UNAsSVdexYWSvcrb8RdDh+LJF9wtDnF+mbGDORKt410UNqanWxLDbX21hnlfuFcZCsKbxYVAMjq7
V1NpbLPW69unqsudCOWZsnIvvX71Yl1aNkPlVsUlg3BwHlq0nRaWsUKq1mF6ZMu2vJUO6FhOj1X2
ADjmnYO3tgmnm2N2s8CT+GfM2cGTpByEgy9WT90Jpz3R7gK7/oH6wQHlBtpW7bY74tZwW5MjWs9r
Haulo/dp9NnRS2TfSlQ9dnEiHkzbOyBBlGW2sK0cOAzpPfq8ns17aa/1jtdWerZBR6WExYBD1DkU
NWecXEH01Zrn4sqSxmjsHAq5c0/evlUlNYri6kk8da/KpXLQbTSLntCVLQ/BEX7dUb2I9+HJ9TbG
rX7//Qlc2rJ0Av9CqaE1zresn5RxFUVh91QbuOMW2n0T+rtSlnffD7MQDEMb4joB+QQf40soYMVi
58c+O9aQrwJVucQM993191HSOIIsrTyDS18Ns3bUF6g7GV/MLiJ/iKU2NbWzitxWm+hbr171vFuY
kQG+iZeWf5iUDz5fyn6YpFI6kgEWuLeUR9WOttkeJQlb34i7cVvzDPnbdZTmwtQ+DTs7hnFoCnKO
vdHZAFkthy+BsUK3WDpq+D3+c/1Pv+DDaxMHtelZZWCRjuUPFA4KuwdvCzYk36Khdis/Ke/dwaxW
PtnCPjQxSAA/RdBG8Wl2wMNEHaHvZSYNfx0JKGSUZcEW1bXm6dows/PcI+qPco6gngfNO8U6ePfS
37dFs/1+uy/VBz5NZxaH6XUvoOXeTDnteFnvzL1AKNZf9N7G/NFdelyS4R4BG0dbqRoubI+P4+qz
3jBi1kmiFbl5xqhJUn8OBEgrM5O/vgNAMkka4EJDZpnv+yExYmv0QpObeNwh6nzwTtq1yp5Pt8kP
ZWU6fylas1fn02iz7Z5KpisU2OTy0gk3vZNs5Tvpt7RLttEd8lzupZbsA+w7t+YhB+sivwA+W3t7
pi3x3U+Y7cwoLSJXljztrHm0iNI4eUWc/RIcx30jEXw27RO662saBAu3C+EDOfzk2scXnd0umleJ
cRvq5lnkmVME1B0a7ELoD0SvqS87K990cdd8GG22ylZfjYA5ZfPc3/S7sLXV0/gw/uKB3wryaar6
Yvy1Ek+sDTlb1VHxkdMJRPNc9oi76z/DZgVAvHiPAZMEqmH8vVVmSaAljmjTCYSx42/9Ud9nHurv
jgKeTrCpsCrhsRl35kQOX8uJFqem0wDG+k2H/TebGpLbitbUGD3W6jkVH8rg7d98LpPqiwoFinb2
bIBIlyxJaEaLI6ieEJHCFdP2ccfJLuvzcESafbd2BpauTdo4IMuZkPklRPElHBmGnqyrF5Al7yK0
zgah2WC6sPL6TDttftg0WDWImsCE+pJVR+gb1l3KR3NBe8MrjoTCFlsQUtZaZLdY8fkw1BzKFnhD
lGpugKDRVS9v0ufCxtvFlk4IAd6J6H86/mlcU4lZWkcwVxxqii80rGbPghdrHrq6hXmuRuW6SYV9
Hlq21a+ZRS/tQLb9hM3XCSjnO7CQBy+X3Cx8assQsZ5qk/erVdvp+My/1MRlnNpuYA/niT9mRkoj
J7p67ncwW38HpykTUNCzpJ6z+q2mxOm7wWYXVI/FhavFqgoJyNxPCE7XGZ6ndAfz5L11XKPtLq4f
KAQsvhGY0pTZ1RGHY28YeGWe9aR2DEWzk+Ru5QwvXfCkvv8ZYnpmP0RZg6w0ptpVxlk4TM8oZe/K
zk4DWlNX+QXik6+TSVlh7dDOXruf5KUn/OPYszQ1V6SK0Jmxu1O3TXHdDu7gRFO4OaER8hicTGq6
1l45Q+hFJH2f703XXrtRzLUfMX2DDwvg+2DmJTeNnxS9rTea1kaPSlPJ9hCEKepdqEOWQ3sD++uR
z7FvdTTksSw+CxkM9twTGwSBzYsQxPtm1GE1jDKIt0JItgHm3hvDb/ecjpfSMBywB4eUIqTcivIp
lRNh66MTuu1E/T40BkTWfNTWMJyR7aaOUsfoI/StReT/5d43MDQhzh5GKd/j7v5j8NGGHFMPZb4Q
kXpYKjCykv5N12T8fIp9LrR3pTx2qEsbFN3y/gQrke2jkszVYrRNTfl6TFAvH0rzdewyzdYEGjl5
6V/lnuci6zLeFxVhYZVFgOQoaWFmYdpRMjwLSTvsMr0etkHcqY5Whohch+m9oBTIcKHfZzQ/aJm9
lFDAL3CDoRbnTyG0XJT7EqJxlWDkM3C9v4HLDI7fb+eFA0M3ytJQZ6HwKCqzj1kGrmoU0FrPdaVd
t7GL0u3/zs9BqA3Ddrzv4HUwzOf9oiVZIFgkfGczdn96JppqGJlvvp/GQib+aYzZoTSHwZdLEcFC
vThLOE+FeuA00WMKDjdEml4wjnL/9v2QS+Up5kQ1HowKSdec11FpSZrg/GGCjCnxwHWP3tHaY/xi
/6vAZFo+0H1UMcUv/ZQoyjpoZ6WJmMzJHMB6rRoiL9xqEzASfgRgH+MLSUWTvarMEroojYZOupg8
5NW1qL/6WnsZhc/fr9zfx3L2KOBPCJ9OZMMBNZnFyDm4kiZXM+9JrrX4gKMNNVFw/g6t2VMl0PwW
pr53bvTD1pJhMKMqlm50r3xJRdzDgkztd0Whd3ZZTkA90WwwrfdRwgsz12nj+kqIap4ZqYSHIfqX
ma6WtqsJxFxlh9vRGMEB1SzB6bGV33Vy8YZLBR6WOoLMVoRutlbU0UaKcQwz0LEUawSp80g99olV
01MNj7IOtiuWfP9Uj21ph6p8DfirPwpihx9xPkiozWrqeIz6JkN5Xdp9v3zLrwCPG06cRHXI6X8+
UF6fyTj3VISpWO1KDvDd8iU6GYf8DdcE4sn/Q9l1NceKo+1fRBVJCG4JTSeHdmiHG5V9bJODAAnB
r/8e5qvaOW73umvnYqtmZ+aoAenVG56woMG8yXd3izWn+UTlZmrCi4O3sxnRX7/i5GY37FaDEuSE
0gM2Rm3TxryEbk92qX35Dyj6ZLMgf/33aU9y5sQlSZFAWf8JefPaThG3S09qMbcLBlXx9CuhOaBC
GntgudoTtKUDl3W7AU2m1VhU96mksJzqNAU9U49dlalCuigLaGwx2GarLIKQaR6MrgeNe+PZtFpo
q0D+VRo9rDBASp9mGCZ3/btDUoADJnh+8fwwy/YN4I8tBGhg+0FMCOTCbKUoqkdXaz9kDUXF37/5
z1IWw1Qdu+YfgvMPSFaTCG10XMWOUwctd/i7TJbwa7eMh/m1htccOPq/L2gu/Ybvr30Z39ouHGdB
S/yByXeh9CS1sTSOqRW4jyqJWmAN9eOClUDflvrNH4j2N/v0jiHjBvBQu1ho/txg+AWgWy4yLGA7
nBZLduq1PYHg6zEpdzAXhODpV8ku8R5/li1YBOWRhzEI+B2n8MaeGX3KHcKObp2/pFn1WFO4IbAM
hiuupS7kjj+fCKUYAIYQtIFB5A8sJQdFHHI6CLKkrOOSeMHUiuecaRfi66VlTlplFRkHgeLCPtoQ
lDSZE1QKNl/a+vcd8nNLfn+Y5Ur+Kw0EKVMrZoVGGUThobFq+xCsjhsNBmAD8NLJAXjqC3vy3HNB
dsj1cNVDuuB0ODxgnwDTNQNnNmt+RdGLMxNf8jb8/cF+eohi+v33OifJRFGB8wj5UYoCKb3VIVHH
A++6e3AC6ym9L4L5AKsaDIyh9WcEqe2bF6gqZ3IZaB5BN8IjyMx+0I0zOkOwc0QLQvYu7htzbekw
NxkstKjrFFbxHQ96wp9JrqYLT35uZaQXaFstpw6Q3++flMNAKjclsY6ttzHgh1ICiOmKbmeifdaO
Y8gq78VzL8Ftzk6i/172JAfFrZ3YXTZh6L8hsHpeOv+wMd/x0FxNmx6C0HB1uvv9G59Jd8Dl/vdJ
l6321+YFmZWzBaZ2zPsJDktH2iofcLfIMG4ceAX9vtjZCxtgUPCOoKqFa/vkqBBSZ3JKUHFDeqQB
znV6HJPtspUU3LOz5zRcKEDM729hBrDuwlxDfQAX7wu/Yvl63yO6DXbIf37FadtkmpolZcWvsF+b
oxnAGiCSO/u+ua6iJLI3cKWGCqMbKoAOIAO8hStbAo+SC1nzmTMMZAcwTsicEXdPg3oKn1ODw3QD
FpdIpLTxpTbhtSQuwfzOvfJv65zEQKey2ibt0GmbttWbWlmND+UP69kOxpjH4p9xT/+nhS0FtPH/
jJvukG/bz0tT5XM727PAtNaRWaP9dpqpaQNS20xA26bcu7ETjFcwFvKuZSAjsRnv6ys4k/7+kc9h
cbHiwm8DowQIgJMjnPSyGsscK5KbdjM/1DW4MvC0RU6oAhBLIvGO8zuATx8C6vL72meix7elT45x
rYQh3Qogi3yTrPtYruEhF5vriy91+XNO9vG3dU7OLqeVmuoJLU0tCccjMLVBcyXzALr8kEsHkqN9
bT+L99+f7Uy8+LbmSbLrIL9s+zQlxxTJrrT20l1xONHS+r7lF9rfPzMSYJ/wAelCs4Zw7Um5rFoD
RgRTSY4MzZuuxxCvU1GbQAWc1RdCwjlQIDS+QagC54EYaAR8D4OcCQ89b5sCA5Stzc8FAWRsi48l
n4Oj0YWR0Nn9sRBXIYKAafJpqjXmtO3VjMXkatgs/CAS9xvITse/f6ozeQme6d9lTk6+2/ZeOZoF
OUL0dvIXOQ1oEN3XCT/OGhww2HAkPXcv7P1zYQ3KLQuDFfBb/O/3FymNQbPo6NlHzv/MVASZcZt0
l0ag52aTGO/+u8rJLgSet8/KHKvYNHAWa1/fje0oD+H5nXzSQENFs4O7+MtiKnRxmmb9rAjshReD
cRLYhUiaT54x505fwDYOLYIUMkNkJSIWg4gC+HayLXbWUxWTqN8nsQSblfnuTXVrXLVBGS8UMPga
bS6jIc9laiA7Il8BoByWmKfRrpuMjM1JAygfEEI0iaGWUgLKPfjpUd94V2Dw0e24sdf5NllpD+Th
9532X5YnJsXKoCWeHlU960ug9tky44RCtobbpT+Iz+RVvy323oHDNS7QwzwqXH/0y2C41PQ6Fykw
qTJsnGBIep0eqM7qUjRXgC5D7yaERc7U3cxT1CFj+v05z66DAwWQoI658SlrdmaWXmdZjjmqhEq0
HA9FRVdOZwJadvx9pbMBycF0GlLAGCVB/PP7OaraeTbkZGGHxwkY2kDW9tD3DPRnZ9XGbbO/1FE/
F5MWMD5qaxMVhXPSXFCpNuTUUvSo29p2oNXaqPI41YdNMdifEBeI6sS8kdalruu5cPH3siePKayk
hbKNso/6SAMd1kpth7n/JTDtue/2d5tt+ed/JbmsbLgnHRiBo2kVuHO1n9GkMtoidMEF+v3DnbuT
MbXCeAzkT/pDXC9ritxSpUaPLRDR2gBPnEtb49zDuAvQykM6BZjsSfQZxey6SpnWsbdaeLxJAQ+3
LqSjsRhN2k//6+MQIPHRFMexBgjptNJkMGThpYZ2shzF9ey4UFQ34Cb++yI/N8H3Rczvn6eDFRfN
2IQaZJg3qhx3pDeiqZnX//syeAY8CARULOtUH9Wq9cxzy8o6yrY79Fb+NRG+gSPpJbXwf4D23/My
gj8dsFOgxskyQ//+PNyUeeFaiQlGMuYk1ly9APL7Oc7OlxzNe6PuIGHv0D50UhguTbK///05lzNz
svzC2oRoCmp3YC9OjvLEmTcK7MwjcZPuUJTqturrcd2jAQivYAyl0nItTe/591WdnzsfQjB/LXty
lElRO+gc6+lTQthKh2mumz7VFrzYrSa0GiciVLsrWvo0e5mfDz1M19Aizij0kqy4xXBKsDEU0wiS
GRQ2JUYVErlX9Zao7gDPwo3i8Bjy5K0aY2XnayPJk1VG2GsGlxat+OLNcGPALTUrGxtOpkOoKXjC
1WSFgcgfLXW3I503ripuPLc59jQ9Ytzz6cJgrwI+RJvKiAEgjNbXPwZhvV6FEBQKWa+2E/vwnGfg
J1eW0+1GDRZ2GuzqnHHVwcoVdrNbUrN4dsSFr3hmqkIWIBmSTlSHgDGfpL9OX5OJtQIUptjZGqHh
pyG5Xngqzc0lnitd/qyTLQO+JEZ8cH2xzwz1Va17baZrRwonTo0O27JmgQ19AaZavzGgKk1BoDTa
2wZNNGIYK6/gq8qUgYDV+tw6gTLU9Zwt7wPq46q+KtGxgYpvmDKQWStAVkpYleXNbQ9rPbvzgn4g
8OUDFgnDQpMtlNrD5OIfEbIx3foKtlUgBALc4gAVr0nvYFMGKVQtmFh91QJSp+fFiqf4XITRaJ6x
sR260XtzDroy2TJdvaYprKv6HgNhNV5pUPmzaHrTGuYKjenQsxNY3gEK26CNSwSMUZ0nldT/tJTM
ujCgDNuszHmC8CvAnTgzVV5Gv5+Xs9/Xg0eLDlaJ81NRPZ0K2CxlQCwBIIIHSnkauE2yzxwditfE
2UgNWt+ANW27gux6W1wbBXzOfv8RSyg4+e7fzuxp2ePCRhiTMOuoUrjVa9yxAsuZYGLL4Nk5WoaN
/499/r7mmWiPNR1UB8BcQPfhJDq2rTVJm8+YgjblFWYSoVMbT46RXWgenqkRgCtCvwHkHVyUmLx+
j8KjU83w9EMUVis2RW4dIT3HDCuEAR4SAJTH8rUN8kcYSpWvl0qvM+nb98VPgmEuEeTbQjOweKVv
AP6BnRRInfwZ0iBQNLyo53JuSvHtaU++pFVJpVxVW0enbeXL1MOFmHHbgh24AzdlI91Sr9xOXvFQ
icK4n8bMOuCb3xt2AgxUV8S0GF40bbbhyCWaVQ+LO5/UsM2VCQS/SoyPft8E/+UFIYmG+q7r/mgI
iXYoUzCVzSMEiOYQyvrW2ot6Yy9CdJQX4JKmXdjr5+4nyHAuTXMKafnTEonBj7JpdW5BndqEt3m2
0dpp9ftTndva8M+CqA4yDGgpnmztJC/BNba4cxz4YZwOmfv+vxsSLZAysEGW8hqtQ+/kO1ftok3e
Fjg96bC1BebtBry6OUx4fn+Uc28LWSY6w5g5EVwN309PCgTboI+lBQcpdy97qGL37QUNxnN5EuBx
NgpGUNPxxk6exWsMDQBd6R27DsbP8AtPAniuoUIU+R51wQOMhD/ypWHJadyOxfr3J/zph/QPOu8/
y5+qe2F4bjBUYKBg8+txKB9sAqFiN4t6HVxGu1/1LZggdhF1utq2en6ty9eZwB8aEj/jgw7XOQKP
ao0oHyP8oMMEhi0mq+KPOVt72j958J3M4GY7jv1Vpb8lHPRBqLJQWvp4r3BktVdFZsE+EwSQrIpY
8igbXKxoeJuwEh8GO6DWHJB03jmSoPV/O3Bg/OrplhW4m8hiJV7dutN9QrJbjZTXXiruxjwPnB7O
zjCsa6sUUygk7C0G/A4mU4ZYldWiY0H2Nvzrq5ofyaBezLaL4AvmZ90lpbiflcq3DOaU/MqToQLR
b0m4kxkmqYNc21O90bzisaXNhaO37JWTm+xbtrT0bP4q8RKbFppVIf6NoPLtUthw+3lVXRkY5UDh
rxRhWyAX77nGfU7NMfx9L517UniDmwA8A0+IY/l9dTOp3EqYOjuWpDs6XRVAEBoqE4S9wGJJXWhW
/gNFOn1WAGRRAS7cjR90MG4xR9gcl0slqnYzGD00JQzvJjXmUMvgM9NXyrk2QNx+YvnwNedQbeny
u8oFlL+jMJdElWhwkgVC8TRye9ltZsBKVKZdz6VKgjKfbilfN40ILHjbsypxQ3QNH13sy8U6ctt4
5krrrTXzsoM2uofC1CF76iKX//2tngmnBEzwxZAQ5J4fOH2UMHqq6YV5HB3b98x3VDWwlrvEm16u
4h9v869Vlm/7184pbdoOJrCmaOoARFtW8PMUlvEILc4Mppvmo8u1NRuHSzjaMwEWANpFhh8DaAtf
8fuy05Dx1kGGj6kxjIirLiZZcwGJfGYGggHIv2ucMsI5mXU20x5u4mH1Nh0bmCaDoE2XqcsDVLRW
/9/evtRKOvfZIGJIKUDrGLPRk8QL424PzBFbO8LPExS3+xZMQmf++H1vnEvvCLSoTMzxcBDoaZE9
5IMDZRDYVfXovk7X8FKz1gvip9oLz1+AP8vIJSkCm/r/e7sRr/WvpU92DAI7SNPAmB8za4hVO6+d
JHtEP3qd2+TCHXkmQQceA1c9wQlesMrfd0mlKh2IEEqPXl3uyTivczxSSpJgtJ3AVM2FO/EMovyf
kdli8YK/QJL5vt5SqIhi6Bjeqrk1A7qS8O4AV1eDTir4/BYkEqpLqmLngieatku/bBGBO+3LsNTt
SNOj+PRIARRt5nt5HRQJEtj+gpbWpZWWM/nXUeeEpYUi2DPJUAaa+gKmzO/mF1Nd+GpnzzZw6zZ0
vBdXkpO3KCSQ+UIAsMPSZ8fZoGd8ITKeUV5A5MDxAsjZWOSpTlZoNV42ZurApOY1vTLjKUKZvZki
yJJdyTX/I3XYtmpxtfLs8BLs+UzqjrWBxlhGDWAfnGa5ym3NpOmwtnePTn80r9Ea8HvpL4jPy8D5
n+/y+2onh612LGFw5C7HIRdQ7LnX4Or4eyj5Ga+wApTV4C1mIh85HV4MFu+rYfDEkaIjNQjTnywn
MJJL+L2f98z3ZU66nOkwGhN3qTg2JqzYlYAbsKk/DkSumzHnAcx3oXKgqwtl8NnX99fDWd+3vI6u
t2soPFwyNFATwmCmvHTLYB6LP+T0CkVoWAQUoD/yw+yOlICtGTmz0cClkOLoMkjkoasfCoZ+e66x
tTc02poKIAhTbhz5rLhfdsQNNVLv7OaDtEg/Wu0GpeJKgj4vOuDPOxiTAm7afTTNGCQ1pvUwoCcr
OWtvkK2DmJc+w0pcIUupqxSdIaPZzFR/yaj3YWYzYv9MH0xTjUHezxs7t+ZVXvGdTKY04mYWdcSE
tH4DgGJtKDtkgqP6qO0a7S9txS3MdaZhO6XQ9KuKXPo0T99TL99RMTxDQVoG3JzvVaLe9Ro591wB
f6uV7rAapNn5KXG2Y8nCzCO9z2SfBbCxt4LZoJWvl+0LH6so14BTNTI7aLwS9qdm7wXSlDuhI+eH
IzTa2Ku2SKGJ30I8ekJ+rmw4oFpJaI/OodNJ3BYMw0/SX0vmhtTlj51Qa8dhcFGEPqEuIh0uBahH
iIwkzWjEjcmCz/r40pQd3KPb/WBmq57A6qOwhpuyqVLA48R7DrpAINxGAclPmnC2l2po4i/9AIlz
UlfvOYN5tyhKETll/T5YnvJ74PShpTuSKNHshQnRhr18Aoy7hVuuu8Kw9NWu88ynqn8ZO/puNTN8
zB1VhEmnbup2PCK3jqfcDPO6ZhtrHHYp10KTImXnvct9IbsrcB8iVWtZ0PZtlFjDnzbvGmCVEj1A
j+Le6BOUQqax74jofBd5D3qDM7xq4VIo0uy1JKIM5zL7woGA+wCYGSvHHl7gzfauM3cn87FZtdx9
HymZfMOud7PnXtuQPothS6B2pje9LCLbMIgnyIb71tcbZaOoYehwo78e2K1ZBrVER1+lADQ2g+vt
ErAxVugq07tOmPwB5ujKHy39ysq9Z2rgQOaF/ebSvMLL6K762V6prrmel8f2RFP5jZ6tmq6Jx3Ta
IOmHM3jpPniWYKEYstspsZPVYBpXsqa1X46aQhFZP9Up2nnoV0eNkEGn4yRNIrlxm/4dhrhPvUFe
dAmpAcOSA1qy+OVO2jsxHyXdF0yiGe7WQGeZJfGdTi8f82ThKcAtd8zsl8lhM7y0MGoyhYogYdb6
1ghLH32e4xo6+HzKF3rLe+lmSIy03dAMa80RMILv79isfZbU7a5row+7floNFPi90oMNb7Jyq2kz
Zj0gzQOc2C05PqYFGGyI2VUgug4/d0geiN68OoY6zBhYBcQbH83G27dNf2v30I7LaJH51WhESc+i
zurXzHG30yxAk9HjuqkPKaXwFlWwP0sd8ynJ2mOqMhTlVhPlzbBhJtxvvRFqFCllO88u9p3XiQDy
dV+tntzTaXqbLPjIJ9JHbRBA8vTeS9A15bBtSEv3qhnbuOk7vuF1s3a08rF1xhDWlUHfswMAqAtU
2d4ymM1Qu97OY5r6plV4vmXUD1bmrezOmWKeJyYkU22wunscSDu1+Iqx7r4Zqzf8mq9GVvsOYrL8
jzE6vmkmEDzo7mmptmixocRH0QlmHmRtfZEcEqsKHLuJk8YCTUBdj46T+7YOcURBZ+wwE0e1eK+S
NPEBPYSma/fU9zLqezt2ZxLxoYUajAfLhtaKSswaAVzxE85iMWeBUfTB6OShSv5k+sPMPiE3HnKz
eoAmU6B0O/AaTBBMAQU+aPMh8gCoFEqRvFjzdZqzTzi4hDYrfbuhK1rySDplBI/EMF2iLzzRW3ZF
e9hlJM+wGNyMTernZg1fZz22OAGb6SNDy4jl8k8HvfC5Ine2SLuwBJWUaSyATuENZut7ov3xwEBy
hRvmTRo5pA2shodaI/xWrw8I9dzPzHJt42xpabutvN4nisfdpB6S8ooM5R9kjHeu7LaT4tvEsmOl
N3fccPZOmoYNdOsG/Kdkkv7o5fta/2LtByvmK0HYO5f5Tg6IVab5iAEgLLfctWxvMkjmGzeZ6G6a
9HXI07hPJAZgu85zVkCc7AfhrhGeNl4Cmdd+2mr1dKw9LSrAsqKC3yggNKesCxr20VK5TkQds6y4
Z6UdueBs0Ly5Vg2FjzOsC+uowWwBlB2/TrKQNlmQKrolwxRaJLmX4spM7dU8YnyME+vrZNrBHCzW
0rfOGTZ900T12McNvZ1bAHBTPdYTdpvgVhBuGg8a2VgZ32Km6nsMSj5FEQkvh7h3vWqyLsaUfDWz
3tdd+1YVb5o5rktZhLab7vqpAFFk8GuTSH+uayhG3nTaJpcwspDtikovBI1g3Qjwl6o2oITdpkV7
U9Y0yqwCMaKMy9qCCOUUJJB0LhK67uw/EHsLYaYYmVO6yRE3xsJDd6PeEiH8qtb9bGabQvCtS/+k
sArMqzyqOsxnqXs914vckhlSp4N/SB06nbeV7uCb3Yfb24dOPA3eo67Km9RhkQkp1rzWNjZi1zSA
WZ6xbZrx29qAZbM+R5Y3+0p2fqUZN5NdRaQcoqTRwxlWpgSxyQUw0ScCguudvWbMC4WBbTm9J10e
QZ7mYFcvqsGpszEi89RmQmlrpJ+TA4sazDon783N3yyMvrzUWufK3tjN++j2W1dtR1KjT+uuC9jQ
dLoX00betBVk7u18leqAe3bTXqGfX7cfcCIPgBtYZe7wjK8YqhFn3TJjNqH9McbgdIS0866FyYKm
NVZdAgi4kweW/GSejlegAqq11xSdyRZbuBlwYqspXUGpbKvhj2kGa2Vb5W2JHdlVHHea9tzmBRAl
1Z0auxguX2HRpxEcv3y9HlalI6I+4xFTBUIWCnhB72Rq+NCBCNrB2Ni68m3RRqnKb2BD9d435Mpo
m6DD966y7D7Lbi1WhQYXOzNzXwokLYWdXjFjWueOs2IOmBPSvSd5ctXWKI20ya+Q4RdWGhgZfibT
94AFY5uIUGr7BkJybWvAII/4tf6CQftt6rGAwZMRnj80ayJnOOpI+fI+CZRYawZ4L/nOaw/JhNDo
rLXyqFcUn9DwtbF5HvXaL9x9MmQhhEzDVMdtmVy3Erq7Rr1rk+YJaiiMgbS5dJVNPSqmY1VcGST3
VdMHndS3mnfXgPFDtHo1gFokZ/DlcWRhQRFbtlg7TbWrtHIP4uE1pm/vtnMLIdbGupLcWRnyC6YH
eGCIp+EBbYuvkVWCEfylc22VenzFbTn7JihcBpdxmpaY40LYDafkYNvizaQNbrmPPCtiabA1rMEq
v3BwqvCfbfu5DJzsy0lF0FYr1De+MzpxkUEGHzyoQwoR0cnbjjZLcSUZceVltj9gaj4mRqj1+drL
dPBcFTagilOKBiquNQoyL8wWVPUyNvdDlQQZKeChNN0M7XO3SNO2tXx0nfGR6elr2egR0ae30qge
IVmQBIjuGO7RysAJ6StcDgZDkK+utD7TfKccPm2nu5u94rN0MJRjYoRYbeK+Qebvqi09kNkLDJiZ
aEffynRETM3swmwUY+iIkWIiPCYfc4MMD/to1Mv3GgALAFjecgH/UDLs9HS6pwNfG3Mf0QSKR4WR
fCStdSgxqcF4WryrQkVl1cG4J6P7FtUBJq34hamObB1jdRdSlC0MtpF6Fi1A+dahrUagbPWYjuoW
ZIlVkaD5amEpQ+0wr40xhT+g3tgCnhYqUPYE2IRhP/JAzMgm4E5glzttmgu/y92IQ1M/hAdYqKZi
7bQ43xyA7LaOBjW/szGPhvyjHtpr1Zt3ojRX3Cl9tzORaU6P9mjtagmksVAx5c6dJmSYw6BLDUNo
Wh+ZcP0O87upbdfpOKwyAxBECRqlRsKp7DYEuFMGgrIcxz2FIkjeoRtZzLtGJR9ZjfTenX2rvi+d
Ww3sLsOCGJ7Stm057M2Whym5KucU+rTNaIAZPD9h90I4r+YD7sJBBEalF+hLw6/DJtD6GWaIFcvW
fAWZ8wrskYPsrRValhxLJDsGa66RZ0fIy0yxybwkynEFBm4CRAkddu5Id3DOAOOyMu6Ym7xmRvGi
9fKltNRVUqYciqvWewWZCahOihsjJWFa8Rvq1neFlkdMT3pfgrwcg64qNpluPFUTNK9NXf2pdPcw
TwCeSXtec5a905KARKNDiExMz1zXD7g5kaKR0CzcbjVRPgeYisHrAYPBIKmsd2ZRJLUS+YyVHCul
y1WOLM0bUHbYDOrHulfBkofUd31mDGHNsy8OhgxaOjcp1C4ATU/ChkPK0kXrZhJPqpPXqEThvJpt
LNHdNXURwYz2VWnac+25d3pGDvNYbvI0PxC7PlhWuq9rYz+mjRH0lAJVhwOXueW10Nkdtfgjben7
7NJP1ZJrKK3ee56KHa8FiDvNYhiArMqBvOsN+WTdiEhr0ndHT6/7hi20xjUO40tXJHcVamA/GUtQ
7Mzsg7dyCjLWX3lAJcZeCdYIPD78ylY3WlJ/2JOIB8++Inl/IyY0cmrxBb75kds4D47bbMZc3CWO
ezBm9cfrMf7q6dfkkrdMA2G2dth4TTw0knWI6AojeRpGCSJsCyFGMRZ+LgoRjh6uA+pUKq6nyoh0
ye5U5+Iu0Mo7LZVHVwjx2KFf5xssu83NofJTBXciUuQwrEYhNFd9CGu3o4nivKpQOFagX+GwyHqV
gsUZtI795Uz9LvPqR/Qpb80GCJSKZ+wKfDzEtby8yUEFXg8cWKgOUCpppU9AS74p2vRIL6fbpsrv
XUbu2lTqa6CXYW3LjKvB5kg52Xos6j1v4cZsAOITFJ4cg4F0uJOIQk3TWpBsS5o93DjevcoMk8K6
A6IYRyBDsgEdP7G2DfHZqSGyZ45COCcb151Wk4a/EeX4arkwSIKoypoZM3K7vogLiiqiRPVLyiNu
d+BsJg9Kpnplot4sviBB3UW1Gj8kkbcDqTdTweK86yrMeSCqOO1AVSa+zaGAOs2ODl2DuQhGqjth
h9DtQ7EY+hmVB5Nki0E1n5Muwr+GrexnBr5av86UieYGzmiVKKhpIxz5Y1fBQpE+8wHNidzt72C2
eMxz9Vxl9aHruoi74mB26g90gjeePsa2pVJf1/g2b1x3k7mujLwRmUnuCR6UmfPGCuvZGbR1Q9DU
SGb14FbuTsw6ZrbVoDa1NDblTJ5HDObcxvqkFqBxuHjWpGq3ltFCJM9SwEgV8aCbR0yj9u3YaBin
tXem14B+3evx3KEAM/R4MMcV/GY2rSSBU/YxXEwPQF69zVI89rq77bm4njh44mZWo8ptDOIXCdvZ
FUKchjCOWLRzFLV9C1Aiv/ZkPPL2KzHEh5M1122eC8ycmYRvr/pyc/SuxqJc5Q1wYMA9w1M+pVf4
u96vTPPZpHLvNOkEZXjr0Of9Y6a0fVqRXcLrK8vF9Q8BjCdvrFeaUIfR4AdVlzvMTZB+Oi00f5p8
XVpQrx7BTtdyFGKq0QHld8SqQJ7f1wxDTeO6EN2nrSE9d0YJBA2mnr4zGatxNoCChhEXlQPcKaQG
yfSuXuldtWrRn4qnDAk4hBDudD171Wtc8RXyCwTy61mx90LSuPaMNZsgcDmxvvFLEPCD2kZBy41i
U6H3B0SWB2Voy0XAat+KfL5lA/jRM+Su/AZpX1VZ23RGRZwuOkwUxWDqhMK0rxINihxQse7CPgOU
sVE9KAiAGAhePCSSPzvCcwN4ByH5S5rbaqrvDZaCq50hcDgUXYE+kytd7+Msa02fURkys4DGMXvS
5TSEjFSPJbcT8PKTexDtWUDgdR41CP9h2aOuB/z4c+wKMLoqlP16hx9jqVdlZveeZHC7Mqg/T9q1
TIBC6qs/c8kh+p+AvDwLNNZm6kBroEcabuj8oebOLYdkfy1BGDfLG0MhaQZGI0OI0/uQ1Rbw1BnR
fcNgb2gjrhjVHtnsYrtBZKnyYJs11uMV16p7s4fwq8gU9CEmdmt41V6b03svLZ46y9nK1L41srYO
LOCAA70BIEgVFtjn6IEGJuUrVdVmINP+FeZYeWhV5jV3lfD7qXy02gz6JqQnseeOPPQcrV31wo56
PkJjHuW56KrKN2YIqczWtKOk3cjJiByHHyq773cNabYznHpXmoXjiuF4K2UbkWT80k0JjxWPvU9O
d1N49pfHUHNAY1tESVc8l0VT+2KmwKvS9s6aOTpU44CszvL8WjHTJ1CpyGZ6401aZA/aVZkwxKYq
uTfl9Fx00+jbtUQubQ97JsobosZPhyGH4sy0UFs0+tKihEKMGwhzqtGyGF87dAoAQKiAzpy1wFiO
bl7caqLpghagRjRK5lvZJOBTDi7890SVRFg9MHHdhAVtVECUFneehZyh4e+NTsSWpAVHW9qEA4Fr
F2FX6Nss5/9H2nctt5Iry35RR7Q3r23pJcpRWi8dWlqjdmjv++tPQvvcLQrkIe7MxLzMPIyKQANV
haqszMdEmB2wMD0SGe3GGjQU0wjl2UTD9OvYD36C62G3JboYKCjlGpHvpkY5ZV3xu61A/53rO0ub
Ck/uqcCYWN4nmfbcwBJ+TpEGgEntEUBLPwSK1hbw2lz6hcoJjw+LpBzipYKKlhyDAEOQn7oCOWWO
cGWXVb/W+zl3ZKI6CMobMjfKA5jY8IyTitlB+o7nKyZA8kU66E1yDEfgrIVYeRhUy7ektLKbIfvA
M8FpKzLbUYK/XM99YbeqtjameJ9FS+eAPBLpVp0caoD3JlT6bQg6rRB6Ixe9yvVYqFtUPU9l3v+K
LG2xxQn+Iu7gm4RMAbwHfQxvok+uSBn2SYbemCzFz33e4rWsLqm3FDJYnpv0oxiG1yEFTVGbY7aj
7SW7L3rwb/YJhj2sTHCbEQG4JHG7xgF4UNvls66UX6I5oaKcv0pjeLAqSbdLqTiSrn1FEfBtxvtz
NgmKpwRZClgpn4hhrSAf+m6ltZ+Iy306tK/JpO1Voj5IKdoXWoWDPM+mGFRm9xRW8V0OmmjbGBTB
MUERvhpFpJyJbOVADWGuocxaDwK5uUMQfv3YUF9THUiRdACWSZdIZofKYNhw38+1ZWEmKrZWxiI+
DEW3qhQ8qXRUaY1q1Nxam3TQJekHQ0grYEukfR9pe8SHATc7fUq16LkH00Et4D2RhfskHB+SdnrR
4qi24yT5LPV0XZplsW/BZIrTQS+7ElaeMmCwtplb3ZNQOdPMcpeV9Vqqjcd+kF/H2TgOpfVe57jD
SbopC90dC20T1ctzWNd3giYfBjV/FzpxW5jZFhVt1Mv6CHwo4pNpDKET58Wx1kv4QyQ447IFndxB
wdVcRRHKksVcfBiLYQVDaJwSku/FvN9EOigejWg7t4Yn9GQPFM7bPC27SamhR4ZOTYtRdwzzA7gU
JulxEq0/tbH41VCaXmVk6m7Q5Le4UBDydICjqxmTTjisrqgW6LII03MUIubPBTgHSpIXwJaNih8t
8HwmcnYrIau4JaEzzrNmjyU0yeQGrE5zf1CHErQf4/hQDbpb5ShS5bX81ywDYBYu73FZP4It2kQd
t8aNxkWre6ABAclA2C2MfRvPgCtTJidrwp83IOS6I3ILUFwHWDhGmHZdroOJSMOXDd+VaADFuBn5
ZYo+awjxAKiUjbAU1YptNcrrXOmeOXfHegyB9WnBkhw1z2kYVfZSlnALhhdH4LrqwjkwCPynFi3r
pBUOSiTeVwX8Ti+tNW0GG8LSHFqrehPrads1wmu8mCAsMQX05qZto4ufJIs0O5pbf8h0lJ8r3O1E
iB6VcElts5MNFMnmZyVRTtCInO1i7PE4KZPCiYDVWZVLibkvzBSjnZyg0ZbJrgB8mUPEpXRGOUH0
gsZDpRaLu1io4sDxAuHaovCVwAgqFLHlCzWyA0XpUbLTo9q73dO+bPsCx4EpLg0aFxhEYeGbglHN
WhVa0osCaa5OQ8hvM/+2icu2OUyAhQVsyHimQHDpZ2fZTDKQ/gia9FKkz2m1bqfHNNn8ExMYRzNB
LQUlF6Z5ncijpWc1VlFggMuvyNRAxsXAC2KQRQ6o7go0hA6/YWILvIZAbDCgJYAa8AiCuOFLHiFz
slZgodpYAsjxy+Xv7xssAR4MTWDgd1n4xCCTgoBhHai25n2Rjrq2Qu5ze9+ufH0dxBXAG2AECB+f
WUyrSGRJolF+AbDGVawW8B0eLY5E957p+f+wQeEOZ1gatKg0cZKBpQGduYfsoM9Av2c56QudPEf8
S1web8MlygDq0GCqgFKDDNwJS8rR1eh+R6GYndSlFe2J9JuiX17iNrxf8hLpith5YxemTq0jO769
oZdnHeODYLKVwJSI6gs7Hj7USmIU5oiJfjm7qyN9X8sYUjTnwf0HdoB1NC2wU4BpnLlTiTY1Etwf
CK06wx27edO0wrsxyDx28UssigECJaqMhNF6+QLm1WRxqYIzJjpF1mAgipPUhg7ee0riY6vBg0aF
D+Xhv33FYBR4cjogjH/YgQzIogspnCFlvGgcvZCRj2a7sN70hsK5YleWhyEkjKPh/AOoxMJx83Aq
1AidlRcL4Qn8h8VKHGityOwCcaETS+V4D+LU97/98WAVhB7oaAGuyq5vgQZUIQhjdsqzUwWpHy0J
PS3/fdvI5dXG+YOuhQh8oXVJpCHpLQJUCGVTfUzwDNoW7d+nMacWNDgOQPEuiTOSZU5alAeyk2Xd
Lfq+k5+ygeOfrsAMYUOF9AOasOA2Zh27CfhhkS5helL31l3xRImFcgd9qsTGuBW42vj0v5dHAvuF
eIVxA8iOXTDt5ZVWaUMnii9mHf8y0/A9aqV7Bd1tvwW6A59Vs+Xu8/a3ujIWb1I6RJx2yCCiWslg
fEsS9aZIuv5Fx2BVEf02jSc0bJwOQtNzheZdrK1yzHaraB/3yjGHwk/ZITuA3l2MelU71/d5Gd0N
Gnqw2h3nt126tB+/7Yvk4Mx/LyRLrFQQKYpPne3ws3BjV3DwekKXed/vNGhR8GXbr4wpUauQLtM1
DVeTvSNGg0qdpJH+JV5HD72nrOUNVdxRof4B7WQXLThpo/r1TvJyV3C1v+1eTVmB5CV4CvBBLiKI
hWGPCS9qfA9N8Ib296Qhyex5F+gaOPOHGXqHz7YW/IyjPqGK+TK8gnLHBTmtlweWYwSDnRxzp7ON
QIRwq46hsIDzVSmI8GdUpivUMautwqtbLH5XljAs2GFoEUQMoydTQYfnzm5dSm0vuPoDx9qlM6LW
KG2qCi5OmaVz6kBLF4EssIeUmuzQaqEnKvbklGvU3mwZgvK28Vav/oFR6HtS4jM6rsrChcGIpswI
nf9ZYvPU3RO3dKI9ZJQc4RPczXyFqEsQNsUvfltkvmcYy60gSfieaBw5RQyMa/ILgEJUqIDEsCTe
N7zMc36aY5KATBDzNh5hrvW6dXRIVvVkd2v0fU/TivJjyX6LQkNQ++mG7BWea+YtlibKZ4dXSJao
jVDZwMwA8BtrcxPj+AoHtJZcYQ+EGYTNY+A1bN4M8jVY8Y9dpj/szDBQfSRvUxhWwSIr7ksHD7Y7
1KqgQTKueBD+K6MRVJxAw/lFInKZaS2SoM2ySnGx74vfVTaGQ4+Co/5RjiD9esMcyBFS4Ti/T7dP
7xWvC7NgbgB0WxLBtPFzkbFFDGNYTOC263CvaslaXjQgg1Twyt02dCU/pwv8tsQcWvDW5BBCB9xY
36O8ek+V+UAu+z67XxyVa54YwrWFqZi2RSEIwQz+9efCCkurUjy8+5cUiA8x2+rJs5hVnEVd8TdA
veuqgnkPEbJ/zO4NJam7odeXl0kaV+n81k68BPzK6f9hgdk1WUHlGwTDcN2o3hEgE8Jd3wAS+dIB
v8D5QlfuOXDnNBhivElFNv5zywy5TQoMlfUvyTu6Ry/JKtvgBD7VQYgxlt4FlfY6ewIdPWiUZ57n
vny9UTD6t235p22ANtU6nmC7wS0fD4AfHIffuOO2FRD0niHtcnuxV7/cmT3my5V5oYpzqeJyl6D3
W0q36t9uW7h6ACHQhIwfvDkXlKLJmPVtimGBF2AvAIHeNHjHi+Kf20auHo8zIzTLPPNRZdgPoBbB
tknSDhNhZPkcwC9fg8FOVLzbpq6lSvhE3wtikseMCDFGO2EL5FYYxvcMHyh50et2GPVwBS/t/fZD
aWzdBxOC5GD8VBZtrvj89TP63x/xxUl8tmCjxrDhDBgnogHYqFtoBspeF9vQLXPkO+MQ7ahaoQit
aB/CZauFF4y+JtSYfAYEGHgygnlXkS6KTP1sdIsaLgi9KUYUU8BpnKpC4lTr5n0HJCaR60NILIx5
afW0WnIS4GXW2XjB+2k/P3ZV8zgo4K9u4uHNVCHiaZTC3gqprl3cNih8AxemV7+tOV931Xin1cTt
Mn3TCSLGkAzALdDpVeQaBC5FAix78owewY5M/bbRlmcz6++y0vKIOm7VolXAaqGoUDwQMcaUADiH
5ud6iQHhtsxHURo3vaA/t2Mr27oOMZdQuut1xcuWcN42QwhNxCRbRaZB/F5B6ymejq1lvFpdsVPC
5CBX6m8lMw9jbHyUadg5A4S93CKLejuKqy1gy6dZAZRIi/M7oTJir40AVO+W/o9izk+AnpZ2OqEu
OaAoCignsKQowUYYPihXfRnfqXle2pk1L3YuRh992r5YYvQg9+ZaltBuEZqx8q0qXU9TvlaW6mEk
poTq6YzfUVgLVK4S7P4MiFSqdCtLwoGU+h40mlX5lOrTBC5wgMxa8bOMe83L6sT0UlNfDVbpl7MA
HHxt8KZkLzyORr0q1OhQY8MIKZsJz5OVYP4g6p9DbXoomvBOUnlO7cLlwARqYHjwKyAovKjkZWYK
SIZidc+l9NZZcbDMmUdSw7ntCC4jOcyAIwH1IFQmwejHxIkBas9QD1bb57nPbWMEEUwEFUjVdMoc
RwkNLCN70NJjrYJmIn2vMfGSYRTh9o+4cHx0Pg8DPvCumnRJaQSYcFcT02qfMSLzIDfDemqT+zbS
HmpZA2es+tdtc5cfD+bArEdlElBHZB8W+bQMaIlp7bOhfcbFZ1Fy4h9NYn+4Fbqc779viT/9uJWh
QNTgXf2sDwDqAS2PyQevyHEgeSUAZiUo4el4GaHKpiJxQa2N+XigayjaGYf01JBk06JXaIDxJI1M
R4uehCVzJ2X40zSCU46QCwfJvrFYx86YPrpKeby9pyzhzH9+CsSEQYoCTmUwL/xcdF7KfZZ3pgSw
aesnAIMWFQZOACmYtDgYh21HQYchwCFW+TQYPKqZy2NM69Fnrpx5WEQkm3upw2Ox9cDN9yZt9XXv
InDZqad44pZ3Oa+9wmEPRMN4BWMgjE21FcHqMJY00nfi4JobPKOc7Fe3ajzRfysOVBIMzRz3KPFi
Fk1lfpytr3V+26Un4ixkKkojhYOOkCUG06viaysTbSo6PouBZBsARVfmcc79H1trahatGdMhWsak
kceo5HWI0l+CduA7ArWtDTQU6CfrO/IXb8L74vp8LfHbHpM9Ilb0GD6DPZ0Mrta1n/2MfnOpG4Jd
KT1naPdKsZAenG9rdMPPNhREup2O4j7dUPOo+eN+2YqAnzmIRE5zhGjegfeYub6hEPtEyqGDVJId
zhcVrbDEoaVv0SX2km20QVP+DuNJk6eBVlfgDtUybgJlVtqsQYcBFmVIV9JQc7ZGqa8bratxaPqk
cgd1o9a6ffv6X3wzRBHKj4lWK6YjRbYnhKkwOVWbtn8ul3Vhqr6AUomyZMCl8CxJ1+IiuG0Bi9fg
vS8Gupe0lHVKkPqMOuZTFNnqMxhQAm0fPUlO8qav1JPlWpyR68vrTtdnKOhmoLioXsxcj/Ood9UU
ds+tp24wrkYJYZfVDKBc4djqE8DWXvPQBZgWASmrd3tvL4rLjG3mPkwLZkBLCYlAtCz2r2l5UMs7
XYMGR2DVBec7Xt1dsLShaiGCiBT34udRmYDiqoow758xBroDcAyYFspsVW0xtFDYSAekd5B4HwXO
Bl87P+dmGfddSvVChAJmDXV6FLLYm0PhZGXRTu4LXtuXht8fLhT7eW6LZiNntwFpJ8nGKe2fSYP0
GVQnu1kAx+U46XuxD3cLgcCqHKdoT+gqcM0KwbzBsBPLpnOUFijuPlseTUzcYqQEIAfLrBVXbYHn
B0wLoaAdQhc8TQ8F4A1pCUBXYjXHQhQ+ykx8BOKpdSyFmG7eATWYTlPj5Oh1e4JgTC4ACJArX+Sj
1U2bNs1Ohtp9FpiqCZvsA/x2+6hPnCaXdQgtSwCam8B65jrGJ2STHHHDt80s6CtQ4uCJ2pTvt08h
ewW+AjxSDKSJeDbSquzPbQOPZpGYOllOUtYDgln8avDTnNRM8WYzrcKG7DwiUJpELjGLTZ+pr2Mp
jk4+DhBLy2NAxSdVsOuuhGS6WnpdZYLdWAl5X/fnx2V+Jcq1P38lcv95SlNhPplIoJ0qBTvyZDwv
8cDLd5hA/B9DIEpFnR+B8aIkNUYNXm5FOJ8wzuqD589Xp2DCBGNgQDkdE9aSP3Xu7U/AOIILk8wl
wc9QalnMllM1QBkJvNuALJHtopWlLYbCvkqllRISzoYyufmFUea2DNoMpiPs6ilTtPdQBtxEqUnm
Ct0oe0JbDxhoKXJOUJYZd/C/RimKQcHI0kUpbiYkzFTouZ2m1/FT/WzukhWmGTaGjzEG3x9WVNnw
EL6WbhMMe3LQnpWN7MorHsUUU5+4+BlMsiVkg6WJFX6GuMFcKqj2e3/c/X9Q7TMh7T92dFCUWTL+
/UKOkqhFSWSjn08YAN01d/WBNnUA6ryzNuEdGJcKG7OHnD1mix8XRplqkzFjsBs96/mUrqs1XRwt
C2IQJ+CJRFz3HGfLYzxHJgIun3RYHthNj5hehmyNDYg7hDDod8zulV+zjzFwP3z4m6kku8avKtiZ
qy+hTwfaNLqxU7ibYjCGpvFLokLMca6Xf3I7v1fJvsX6CaOKdTnPp0qLX1By+pUkYNgUrdU4qV42
dI+j/k+u5plFNjHorG5JEnzBTlochSwYgADxgYlhb33foo522/uwLZSLzWQy5QgjxGSWR5hzRQcd
OWdZma5ql+sC/i4O/qU15u5lhiX1g9DS4zm5kgv8tIou5+BJXgPSMMxgOByDnEsoM5lPrsSJGqs4
K7OjB4sLvLLg0Fr56ENhdCXtQdh74JUgeTYZj55g6poYPb0ZgHkrU+EboJGoFV7gYF8cF5+OceIA
tPclKSf66Qa3P0BJNbA8+UNyGryP8WZ84OwlfRKepViwhzkZTIMiOIJe6kJIEeiPGimPUp0iE8Qp
fT9OOwDkf3e69lE1GJlqEDgw+9rr7mCBC7hIMDIPmAMnRn/1OC5+BpJYQLpUQKvY6y+ig5NikmQ4
odJ9MpThAcO+BOPtougKC2ZIhJZgZlJuQ7BWJ+MqBgYQdBsz2ABEIwKmtkNXu238cS7/AI8LAPlU
2EmUbrNaeJcwMJrMcem1EN61gdv80DvplOVNBT6REjMKEindXGmQQkO5bzW27aEGsx4meecdUL7H
BnJwNgbDfgGnijngkNxPRXLU1eFYS0OwhNFJVdJfIGJ6aUvk/eGiHrVq/KXWYICJqvShFY1N1EMp
pRq3rVG/FUTDggjmiqlIpwc8rOiAijB0SNuIdjUse9K3ePlpb4OqvYqVMrpdgqReFpatqeUvdQN2
mkZTVTduQcpRl+rLTHRe0KEu6ccXwVlQENOhGgx2XpWlSU3A3EyyJiSnYpcfVG9amTuqJoOpnQ0Y
BDgemX3MWPTknVtjfEidycUEjp3iFO+G19ETvfhjWTVbjMS6YCz8g8Kczy0MXeSFjE3GjcRFnVad
EhcnOVBes+2yovJT+XrcYSAPNSFuMYGu4daOMi6kLiEOqWpGjjy0fYmfcuQO4zNlzbL22mez2Khg
eLdv91cku2WS8SZJbHSoy2OJ46YmdgrReEwWAE2gnWLitEEDRSLNxDim3YNdNSB2A/GnBHvNS8/Y
NvvF92VSGDxhRU0gAsHamwg0ZRgIVN8LP/8L48cjWI9sa/H6++4ZI3GcPfhC7N7aAyanqTo1Eow4
KU7mHnNUSuxKT5gRIBBt/PreT+B5VF6aDd4+/HyRbd6x62b7ZnpcD2Ey4AO0Hs4YGJzuJbcNwHdC
7mM81pfQSTCqgB6vPtgZXq0Y2fsdc4i5LlL0n+ecrQoSvLNATqXlp6XuMdAO5kA8SBUPyot/RhLn
nOjMOeUqk+poXWOg0YObnMXHGF0zPZr/pQV6r89SxaFOlaQCoRlGXuP7bsKDQ+XCQujFYA8N5MLQ
jUfxCvvHXJxGR+0WbfH8FL3IUBbXnX5v+KBacDVPf4TaIXT49G10x8uC5Ws+6dwuc09EvakwUj3m
J6UEKz7qd4+9rkJJPO1/dwS11bp+nvUVpicjT8vkrSGUILPN44MsxOsBU6tLmG8AlXJLRXMxb/xo
tk0wQhiS5N1OTJfGXUSd12G7TDexQec/mrlhCqASXdVhs0bIIKV/cgSL2tXt6R3kw+gG3/ZpV0MF
YJh4xxuofQHW+/PzS2jmpZjXpG5UeV1cywc9fo1hFVxn2keIRSf+FR64We61W3RuljnXIMdGKROD
kqf607DsVPsTrbRt7KogAAMHXePWfaA19uI1zoA5z/W/XDRz5sEiv1S07IZFT263Jv70u/gdbRJE
LNo6CUXbqmzuw/MiOaQf9myrmagMQqB0IXGVn8K97AD/tcFwsq1sTD/ecN30RYLN2GKisZD2RV5F
2F/6WbU1tBBhkTxmgQnCEDf8kN15pXJIEa/Gx/MFMiF5RnfY7OhH1ezldXIhhvjcnfSX1qHajxjg
c42jtmkeRFtwy20BgjvOYb7mLM/tM24GpcnZSjWc5YbgEUrsNuZBpa5G3nMTjEepO6VfBBkmuo+e
2NIak8NB5ZdB8VsBwHZdAl6LIOTzPBnvczI+wShkqzOTLj/1OC+gra22s/w3octfwfVsaV91k7NA
oOrLoIlpk6P2hLFJyZ0nm7pouXA+MN8KvW+/BF3d7+zEuYxXnfT3tfhqsJ7ZxTDSMgwt7I4gjrTx
bgBru1uc6FUUn2ogI33u/Wcq4RdLZbxPArByVYCZBvUt0L5sQCKxV316LBWOp+F8t6/36dnaiqae
Z1mEIYLXSxitMHfSZ5wPd90GPAu4oUWq6fvTg+dCCPLWrMRVryn05i0HNVs/cu72/xEn/mvFYOrL
mRSqLS2JfhVBcKcD6USLBLPf77oDSOY8Y80rErAtyv/9TN82mdikgmJGzwaSnwY/WkHc9BiD3Q7a
dzJw14XuqKfI52rucXbTYI6GWSe9ZVVw0mDr2/SHEJSqfngPUrzH0AbG86g8gz6Um9DTv3qRIJnf
K2UCkjlYY5pbGXXXlG5YWlWncNW78aoKSJD85ty464Ho2xoTiLQumuu2wYnBSPqqeIzdj3ydrirq
t4LbpujZu7Uuuttn519HtXEmE06NGY3OJIT2NMXOAJFi0EB4qnEko4Jpbs6l455VJg6BP9NQww7r
I70A6iQr+jTa7rWvy2MklgUIFuNVOY1rUQx3HYoUblXVii3qIWRre3mV9PODHnatc3srrmU8AMEq
6HyDWN3QmcjRdmWCbrsAN4dmFnAObmiKT4b5LhHO5712gs8NMf5AIGUjqWMOD9pPvlW8xtAAJPXn
7dVczVLPrLD+oGuFPtEpMWrtzc4XRXZQOuK9tBF38YaXWVzW7JHOnFtjPAG4XluQ52JNEujoOpAT
9sCJ6gNIngpPUSAiFiKdiUrwu/BEUa/tJob0/p93ZWn3CwPb103wQaj42Ur5miMjNsa327up8+4/
czgiXWxNWcf6FiNPVya0K/0Bym1Oo1d+oQwHCHGix6gKK5Ayg/osJLucqJtZBsxQajwjBndHaHlQ
z3O0MnqUInLUJ3B6LtJjpo7PUVKvpgVD08rkG2O2UYeKeLUAXN1Qy/uki0GWsRQlEJfWdlDbu7Yz
Vta0rLtwAcvADE4IoW13oAC4i/LlRVZyBU+E+gmKqS/pDOKBaaiP84S6W25Noj0MKegeU+m1TrXM
0fB320R7yqckX6VLBe1aXcdEeTw0bmFFnTMuabUZKpTtLa151Mwwc+cWXWMz5CIoaP53yxuxN0OE
wjL+h/wkHxdfRp4xrcKgcNFyckJff5QcsE0ikuXcqd5rd//sEJlM8CSCFs8NgWGq0w2g8Qd4p2IX
BE+TYwX9fYPjbPdb4Z5XCOQcXpO5NppS1VIV5fTwKhurgvoohaVxX6zXM7j/3hGTnu4zLz8sRjfm
BqIXHY8aDxD4oTPLIM50VdRh/MjkBkyZc2FMJmBWWg+WpAGBhXahxZdlTVyY9kDEbmfHcN14SEuO
sY1vio5xfYfePMedX3VJ59+UCaJGl6NJXuCb0sGaAr1ZSF8FqZ24/+xV8727TAwtonKIpwy7i+lb
O08OI+EkkNefTd8GmHCpCPOkFzk9ncYHKQ6E3N/2bqyyDpvHmcy7LEzAp6TS7KYSM8uRkyQOhlSS
wMIEd2B0zTvyLfzXDGnBMgbnLWildzp4wBqQCDtqEf2RIWVbKFLvNnkS9FpnrgDehZKFbtx3XXfS
LMBZIkpNo7zWhuWBnycGdxJVaZqmVWctx7gdP/RFwwh2A9qyMNtApjAQE4NX5qcehPUw53GKuQmj
IbQdNM9R1vDMINvGHyAsLO4xhwmZScvLaHES7lS2xe0I7g+XWxS/5uHO7TPXYinCKh+EkF4L8Bt2
a4xI1vYS4yE3nZIAKnk2YOfiU5s5K40nvXO9NPyd4RjMjYiHSarmEikBSG3vwcC/qR4tEHuj5T2h
LJ+sR/AI24LpRT43P7jmYM/XzdyRqlTqgpgwLTyCmMvTtuQx7u0y0FE4m13ME7jK5FTcZi3PLHNz
qiGUwMWi5CfJzHZVA/J4kD+a4EM1EotTdr6a1J4vkblEZWcYixyi9p28jO8yTlT0NfSKl+traIN3
0G1PPGqIy/Ypk3YxaUmTYVIlSnGcjUczSN9QyHGlB/1x8iKnfSwCwb/tKC6x1Iw9JkDHM6o2+oQ1
ajaw+Ns2yILRb6Hvzp8+vfq4PNtPNiY3iTQAFIG1Va/FenqS0Jd1I09e17ikyPSc9k54493Pa/H4
3CYTj7siEXqwnaNAlWrOODyqIqoCnWxztvFacDw3w3ghkqJ5q0TYxnnTrfFqdhOnxKMZGaQLsi+O
z7taZD+3xvgcI+16XUel/KTvZ0fxk8Qh0C+4W3xMszrtvgyUBhNwC7AE6il5Le/n134NHu7g9qJ5
W8s4n06K4tQEC+cJlIip9t7k61zgaZpxsw7mPoCjSFbjEFlHROwJXWzUcInframQcHEX+7oLPOxn
8y7v8rtiA0gRXM6/TemYKwI56FSbWsRSQ8IE09osnxaF80WvOvKz1Iad44CLB2svChJo5WIy7QWs
V1AyfUh2QPgheCx7cJo74wq0jf+oLfDduL6YQhfNvqkaMIug4jMkoE/40lYDw2nmgbXfNu+S+wSM
Vtj3gptSXl31uW3mBI1gN0dDOaFZrBmgr4iqtXIwfn+lsgBrTb+Qpq/aDRczcjVn+C80AKDKn9nz
bFp5EWcxjdk6IA6fGIlLIYTzrjt1QKXXltlZAhM0UI4u2+YWtF68VPZaAni+ciaMRbUQWUuHlmaD
anYCnGqQBwOwAiG4kGM3d0colfGtXg2eZ+tmAlrXxZDbCrFuaFhvsgdxtpMV+Co8SuRQgBzbLh6m
4J9doPPFMndYHGerV/UoP2XZWh7Aot2+yONft53R9eBytjbmloKupzLMCXCPwaej/hqmZGK3WX2A
BoSWEYU33gT89XrMfy2qLP6XxGoi5aVOTmTdQzcMbIKbPKhBUSHpcPyV809eJd/bqLJ9w0wqJqWv
cFNbTVlPVrUGT93q9i7ePpYYTf95MQp488iYrfwE1jwJsrD9e52KHCghd9+Y6BVh8N6AHAP5ervG
b5QzJ3b1p/BO9+PJ5kFIrkaps6/E+BiJDKRIe+xaUT+Ni+hkENCIxJCTANy+WcCC/Ny4NsrrEHR5
+Sk1nyNKyj+5xVx6VsnNNOjuXLx3ztbDeA5SJYqsDLjDJS7sRgcyMt8XWymgPf3+Lj6KvDbE1dTm
zCDjNNKxM2NgWwlK1/17d5e6mfMBcYl3ZGt8D3XbM6si4yri0CDWrOFrQbqLgC/UTu8tn7hDZ9cB
pndByOkOlH/mHX4KvGWGzU3AqYVb+8v4ETnRhaLF8DGKDKOXrOKn7FA+1A4EM1zjVwLb4KZ8jLd8
L3k99f/e6K/yx1lNh3RdGE0FcgCKnFR22ip18yBxZl/3q198IimOx4R8688zK6ZWOVcz9pr2JOqj
AjCA5YivgJ3bXUCbqjLnKNGTcmNrvxzD2QKXXsu6TgSGinJw95TntL+Tlc8U9UxL41RArj/eznaT
8TK9EaVjJNOM3FE+oC5e2Mrvblt5k6e8iE8F2Cj6LffwcC7n15afrVApQgtVEWwpZnw8xa/uR6hY
avvyaUb+HbncrirHX39twpk9UMjmFQBExUk/hkGLEXZonGJMDBnMhvKjGBDJ9rq3fxUjvvr1Zzab
Uai0kLYhlrx+E5L0bsgXzkGR6dG7dVIYnyNNxIwLEycFFK8zBK1oaugqh/AlOZrusJE2wwugKpjG
d8IDnjbIlXjB9vrD+Oz8MJ7I0LsUQkr0sEYHLQXBNWB2KkpI+b5G8ZGyif9Baczpws9/t72M/zGU
DrMS6EmcwIhpa2ju8Kg/eDeDhSrPRS0ZMc345WP8VDx1T5ZPUdrqutzFkBdbgYCb+4bipPrq1xc/
OzV9C3LlcsCpKWNg3qfQRr8Doodu6iaBCGEzZN0UcC9MTnHkXRPecfp6ZJ4ZT5tYlNHhoHkvogpZ
Q1bSIbIDqDNN9h3yID9STyscZxdvjr8Mtxg5+QF30xl3NBU9uNgJ3BHQQRQCZfhdBsz/ZLnFp7TR
NhokK5wYOox/U5T4qxJ8ljXKTP5jxaUxaiMN33PuJaC61rvXVg3cf3Vq2YkGEJfLxCiQ4hMttpMY
KNCW1xbk+LqvQa6zj2i0UqWB3xMfsYrsEtpJhvBwexGcVFFmvA6EVfRelHFGx3o7h59ytxb4U6+8
ZTB+JTMKgRSQ00RjCsIpauHpEFMT7TwY73tXQSEnoPJG3Asoc/IalsIR3VwN6ks4gOkafPfNYEOb
MH1q1siulpO5lgK0jnxItQJfsgTi/eQsju6TDT4lRP0cPgkuZ7NZ2kY57upotrDZYIzfx2g/qKWy
MSIhuP1NeRdPYbIcKMfPwE5j3UCnGR8S0iokc/v0JAXhY/4E5OFvxOU/t41yvrFCU+qzo7oQHYoA
Bm6DVdB9bsFJq3EcytVc6rvyzw5P940FcecaxTcj31uta/X3ZQRav4eOiySmP/YiFp9ZYh4cE2Zv
DGHGBnbIaVSnD9K7boVZzGA6FIH1dHvnrr6jzoyxVxCCYGInwVg1Q11gfNGNPzomzSpCOPt39ROd
GWKu4QCCgUFZUICBaC+0aWbkh4KQPdxezdWPpIH9BZzfEuZQmFchEbtkHiwTr8IWOHJp9qdqA0i5
b0GxQRg5W3f9/XBmjflQg5R1qtrg8U55QiCEhOzEApCq8izNlhwhcTKfVxq9GtYh3w6iYNHSwf/G
3C5F0NMeGMYQtFrqhuzEA51n01bgk+xW8122kzbjk7rKH3np2TXvcW6XHtqzG1YPsVAWqhq+KEp5
N6lo5qu6drBGDInc/oRX/ce5JSZwZ1lD0kQpBqT0ZgB1XjCpTzaRPNUW9vMuctJfmemLK15x/WrO
cm6XHuCzFQ4QmBlBolSerMUC70pBHkvVrGxTKAHB6ydxhQbBh6hkL+KkjhBMbQWQT0lZEEH9DFo1
BUQIwYC9tZZmgGwJdAkHeZBsMZLHANMkkM76H9KubDtOJdl+EWsBCQm8MtaoWVWSX1iWLZMk8zx8
/d2o721XIbro7vtie9nnKMgpMjJix96k+tUkmb65PV9LW/7ys2dbPkhjUQt7DS8SPejR6xbfI/0a
QxQQIbSRIq/dsdXY6vtrAVzcqqqDpAMczFjo66mCiBEwn0Lyj4RSc6fu640C6HP5VHrVSqL+u9u4
NjU7Y/IIKaay4+AoAxlOzQxbDlep6iZoyrXDvbYx84F+L9WJ5kfxOSlji2ifPHoHNZDVlUDnxq9l
sldGaO+db6/bAsz62urMIZYCUbpBiuOzFGQvfZFCeHcQNwOfaBUgLtZBqKfpARdGh6wfb2itoGgn
oPySkbewip/lMeLwMYFz+7PW5nv2GpKDPhniAF/lG3cRQvY2bazbFr5gc9+ne2qHl0VRB9fo9e7x
S+iRZ3jRnrjEN5pRQgDLzwVTJRn0WgrhF5+IbNImg2SQiLdL/dA0moi2TaW2o757TMDlb9Y5ZEyL
XPnVsei3QqLfpCw0HFooaeW0dhpFQeaKQ/YVLDNQWsropyAbLyUSsA76SR8aDQ5MrDJIt8oPfq5A
x28ovTyotyQRPw2oUEIqODnoSsehJSr/Ii1SJqMUPvi63JmVmP7GNZOYVZdbOlfeRKFGzzsde6vN
dbxYy6nHZoCcoASOwVo5aHKx8RP5ZyDg02RWuZA+fRyEEKzOow+W7gY916zt7ChFCyuK7bqlt+wg
onILsb4U6+4rULNTqh9ZvQYr+NI+mK2GrKOXl07HGRTbs7PMu4GmGDg7p5Cjxal+LQTlQe9lS1HO
pfyQCO0uip4F4eRnZ6ER9xrEQRPof+OR80LT3+kwOEPw2NL8URDzxmz70UGqeScbjqo+Zg1D11Hj
lj2BRjO0khLRHMl9GEG3nrSQr7hP8wKaPygZjFCAutPGXUOAetZAF0xHROt65CWkfQ363jPGlwqd
YbUGGXVmQPKTvYVNuw86EBpDRLMGDPb2Rv1+FMCWD9kIRUKDMS7c2VEomjasqAShxJrpRwMaudCZ
WSMf+h5+YcZ1KqJtDKRy30oMogIhxpLG4bmPhXPf08euTrdyND5WVW/fHs53U5O/+XvspuFe3G8S
H7MciK74HA78nUC7saQv4qgfQ1qsEP4s4MauTc32lAFski5BmghPn2CT7SbOT+KxTbpbSzQshGDX
lmbXAxDQbSspsOQfdS/YT4WNCGzwEBn8an5fKyNOSz47LFdzOLspoM5FwVemR+e4DrkDRRm2acfu
JxXK3hw57gs9kz7UMHhFTv0/52iYFDAuFnB2YfR1WOXcR2CkNWbnBHt+D7FDA/eu5ACAaK+9DKYf
922sdFI+mFQjDDIbq1gGSg5QcIxedUl060bagKLzoATlFlIJvdVI4Qs3hO3tTbp4K+qSCBYiCH1M
jf3Xu1QYEkMtSoIsMrpdN2h8tYWf/N63m/ep4jKR3wdAskK9e+Wwf6Vl5sO9NDybXXkggw9RJLzv
IBgs9A21SNd/8hjksUxMUItXy8FjqsFtTc6fhY7bAYgfIaXRU9+WMvrEfHUvRWiPFlPD7hmkUJXK
gVRKv/OhRaqOMohwh3eovK3cpwsBM0QmLqZs5qf0OFSbMsCUpdVOH5zRhiCDa1jsJDCrIWYKHRMH
mN/dWqHvu3+c7H6pBOHe+KZRoSaphPJlG5+DFLrao+HRIXX/q+3wTxvzpEUIjeai1ssYYMPWxp0E
gi67yl3dbqDwCPEJoMKgA5e3DtR71ooLC63YVwOcZzKMQG+giU1Q4f4luepbDhI/WwCGigHpSLfG
8YvVT7alwhRKoKk23Fl7lOhLTvtijueJjbAPQclHqvicFWJkQVX81ZcyDyy7YBSRPYVsVEiXtXX2
JNNwXxqypxvsuR91PHzVZ5B4WUZcQ1pB3PhqZylE2FKZnSD+BxGkT1C8WyMGldBsgxbvbQ2NNJHn
dqJBSA4dwTpJbKJpIBgt3sU+3OYGZNNqDpofMt53iXQ0oBerdL5DAslKezS8xPTccmobPXexJ++D
uHJrRBJ6BJblSkPq3pOM9GfkN/bYgLciOVGAXyKocCsJaJpHqOqGu0LpdhBR2zdivfOThzF4UIzB
ykfBTSV+7Af9ELPfMUS99MY3iXau0hJ61NAahlY7Z7LlRyXodInV6S8EylJagn4qom66Tnik2QMN
85WAebrLZn4DmhkgYARdFByhMrvrik4LaZ/00blQ8jOhaKbqpPIU5tLz7aOwdPVc7oRZ1DzIOQ55
1E/sGqpL9hNqUEG68L9olr7e9LMwIauyIirLfKoE1VhSZ0IMIhX1oTrhAzkltrHtdsLL7bEtXuOX
g5tNYhCL4ajUOGlCqW/kujJLJTSDFPkbaO+ChMZhANyLIJpOYzSMRB+QPnDAz7JyB6w4NDILJmJV
72QoGcfnMWt2o57ta/5fvGYvxzm73XSfxJCequEywbzd8L1elGtgj6W3+aWJ2T0W8LjW1LGYYDl0
B8ncbeWquwkds44vXZuv2cVTRy3EpmTMF40Ny4BIfVBsVjaG/P10Xd4xczaMugUXnaLhjunRHhk5
wS6HwD2YoogzbCTuSCvhx8qIlFl2TWB1YDQ9zDXBvVqhCRIucmVES8mGi/WZs13U8FFKm2B9FK/e
Vp4AEoLaoS4yJ2tzt3J3KDOPoTBJrqE6HAPiONXfCk/HUY6s8bGFPXGj2fFhvYv7OyEcotTL8U1T
fPHMKMjY83TEjcVQ43AVq4jsHBQAo62/UADe+jsAdCULNwerTNUqvdUts3IA5g7ZD3PkgDPsyglg
Xb9UYL+boLnZg7xZe34sB43Q6YJoBORLELReD5YyRkohQIws3bc2yqvyH8gJoxWA3IHMIjbZvXrH
oTGEZCn4f7tt5nYb7SD+5+pNKDpi1v9+yDxOqnsGpkgfaZv6DbzKbuUFrwTxsgJ87jqQZWljTXSG
6PMEnyHa2q9HLRBc6gVVEXAm7FOjI8hO5fpXxHVPT6q3lfOy4AHApjxJNkkEilFzoFcy1G2CTA3/
SrJLB1B3TDpYgwuR1Emxaa36suABrszN7oAy7OreEFJ+VpU0MRsKSeImhPDtyqjWzMymkKc8DjMj
mUale+OhgIbQxKbU2YULmmhvjdBnzdzsUpD6QpKDEZMYVoGrx9zm2IQrQ5rcyTwQulyo2VnIx5qS
NMXMoQvalg7DJ3/WHM3rtuWnsl+/fJaePZcrNUdvNUhwk7zDmGobIrU2YobOZS4kGkGq0P7Qkd/b
B/ba9lhKbVxZnd8QCa9D0FRzpDZakGJNHDIqSGGV81rov4CHAVXN340/B28JY0GMUoKlyY+Fm8nW
Vw87f/x/m5rdFCXnPRELmJpkWpTXcS84E/COOJNK/cq1tBQviwQ023iywmNqs1BPqUqjHadt0qjA
F9a+07C7ov5c2YzLG/6vldkx1ka8PQQJUpR+Lr4VbZiDwbm4C4X8SY7RnW+A1ogXFuXZTlbkzSim
iuWjucvimeoKDRFWzvvaoGfHHY+jIM5YEeGpDGZ9BcK3SgU9h8y9PeyF5g3sGUVRkEyEeybzZliZ
KobAhBhnsE3IPbKm4IAcw5ekLAByABlU2IDGQmltOvC3kKIfeZDcknZ3Kuqjqj72dqN2H/nIf2lE
/xVrOR4AtYBrpIhfBT++H0n9n2qU4OaSkflE0h28gSCy/1LCvIgXBrX1lcHwdYgtiBZEtq2iMNtJ
g+AUWCDV8/r323OkTHN97aeuDM7RWFGY12VMICYbyptSPuTDYzGSQ+n/yZHlEZTEbMGpJkVvI0Wz
dMNPXP/doGGziBNHB7uDxu4ZehcoyJLHKLHKJnPVqDMHGkHRL7jrUVhgJVxgnThaZHhi8iL4T50P
aKsSm4XKrIyJdht11pgeemnTxMzsDbaBhrRHKHoiFBCcdPd0aF9iKUCyy3BIutrG+C1G0nQRCX8U
YJDboxDPu77BQWUrtNQohVN68L1xC1UoqwK1j4/Oi7UsivLtKM5sTRf8xQKDySBkRUEh3hsWSEiN
kWCFKOuK4aNghJuwVV2qPHQ6PY4Ds30iukwfzbJPbFUCmFv0fU+Pxa2Usa2UKJGTssAV5chTgP82
Ry0Gj1WW2xBGRkEasnE5ajma5u/a8gEn3p6UmJBVtUThXWL5DkSb9SC6CskQ2ueQWW/dzK/d0i9e
a3I3ou2vr/dJE6+cy8nbXG85gBHwCSJiNIAS5sKTA7B/PZrV2Llp0NHLHvW2sIwMRY/qz+3NPd2x
3wxN4AcQoqI/Yl6Y1aVKKvRCRMMfLWRLrSTQyQdjC1k9CMYE/vgkSshu9rnvdmhps28bX3JyIPXW
NG2SvMRRvl7oUK6oPwosPA81f081w9LRwe4lPKcrV8jSdF4amu2oKdep0QhFE2P0QzvNQcrQp9ha
hTFArb5bQyQo3+0hAS4pdFo+6IbOo/whTqQG4iwYGKuNXZJxZAPRSoQCYrtvq8JSsly0s9EH1SvY
YJGnOdQpsWuGni7fQLtcRN7iusQRpy+1Vm1qWVdMLSW5VXfFvewn99VgHAIdrRgVc78qCHmSWzwt
9vAMr8hIsGNPs9dME6DTJum1GwpM9SJNl3ZpHWuHUABZP/hwH4DjaT021Pc0oNKO1CG+ESjE3RA0
3KK0fc/E+NMvqXt74b+dcHpdxJqtR5/lcQUdHeOEDBWYf3/4zQo8eQH1cm1hFqD0vVGUSZqF57bp
Khs3O6IvQH1sMQ16S5H1bRvqcJakeciRStqESiXtxhG6almoCZ7YGP0epG0RKHkQdDRUfhfqemUS
vu/+60+cJunCzYkaVBkDIfRPgkCedI25VV86LTDMt+f6X0wFBEsMDeQj2pwKSxt9yPXIPESs5nvQ
XBoo7kzgGafCFzm2TqBYxBnx5qQQK8lWTt7C6x73hQjiZ0JRofl2cSghBadkUeiQYhIR5sN47vYA
p8UnR36bukEjmx9jqzNXA+/vrg1nEHKmEmRuDJzCWQilpB2CVAg/nMo33LRW/JA4zM33OjejH9PY
FfBgpE/5Y4Za0Srr3tK4CaRXFQjhEJmCSuR6dWldFkQr+vAM0iVud3kH7T5ZZ9uEwR5o6EsnLYx6
qwvIrohquAPXS3BUywqEBKMg7Dpkjk2IvvVWlJUvYhYCnTbm0O0Kc2N7e4Ms7EN8IaI/ECQj3FOn
f7/Yh1XFedvKgXBiWgR2CcMcm18VS53/3Aq8PIWvR7JHo7P5SBuohQTjYJz6vDmCv3rHS/LSyvJK
JXkhwSITRVaw7CiQQ1Zp5lp03vDGyCr/VIn6czoAZkGFcBv50mEUOZqiugScp2qsAZ9M79IhsrpA
8r2WtVvI4h0Ia1wQBH1Ck2yjNdTtCn4ES8cAWHYc2JC/yK2+6nt7VBS8HPO2X5mlBUwZTgpCW9DB
4pdvlNi9VgB1K6sMyb7iDjpXm9rOQI3dHfsaaYyJq5pY+j7+CcyEqZzT1RLW9K6/jgeu7c+cUjXk
sqZAs+A8lsIWAT/KZA+6eDZi6BOzXaz1a95pWo9bBme7TwrbhCpQhft6tDZ3gJ95aKrwhoMIKpA1
YaGFFMD18KaL+2KvF0lLSc51dk7+fBF0nRrP5/CECkpRyAIYMWi5Q7fS1ka5GBBcLOvMF7UjmFtS
Q2FnUckPEQrGZsipZdTsFOihJ5HQlSR0dkk5IALpjvDmmGqlO4qgz2TEaoPmPuP979sncsE/Xm21
aStczEVaDGMMUTuGvD+arzZTfQh0CKswyYUC/fWcT99xYWeEQl2o4x1z1n+QX70tO8UOKuP9mW6h
THRqDtSlgjVs1gjvpo1zY2PNCwF4sdd604rs7AeoSpZ7qW0sArzR7UlcszILYWvoAXaZioXN+h96
8SChdk75SqCwsnnmBYChG0a4uxE2fGHPtG6nGvi96pyhqez/Zjh4VuM5IE/Pj+u1In4ttmEwMHSr
ZZpkys2zLq9FBMtT9tfG5BEu9kND6zqI8u4fJ77esl/SB9RtbPEej7fiYTp/zcY3rNsDW/Zrf43O
rh88CrkwgmfxPLSjqVSAz+F1HtUvcVqZVQGWdnRc3LY4ecrv+++vxZkn7eouy8cAFsdBsMYKzVMo
dN82sTaT079fzGTC+wpckZjJCKOoY4T0OqpD/edtKwtdqNMB/juSmdMsAVNqULAG4A9KvieCytCX
erg5vAUPgldboDldGdi/8NN/Tc78ZV7qeSNOe0R75ioAKlMHeovf0FosuhpAAla86zZrBbC1JZt5
RNqSocwlDJTF6HwtHsM1UrGFsjWiE6oiHkQWSwfn5fWKpTrrRR4nPnJXX7xsVqOYJaJhdZe5smjG
Vr4ykwtDUieBNuSFKXCDc0ii0SLfkamNcQqkdwNSllxTVvb50lrhBxOMy5gEGL/8/8Uu7KnCSnhB
/USN/LNts0OQ9o96MGwyinRKjCYlFYCbqoOoMzmBZvVRImj4nbzLlMliK+Xsr3B1du6QOIEDg6gI
mYQhr6e4TyogN9RMOAEI7YW6tIG0uRfJ4X3YEFfzi8yWgIg28Q58SXXyRPBAAUxcfhPlP3L7MvLq
z+hr+06DZANnVqIYZhU0o1lkn0qsmkG2UyXmRPprDqALQmezSiFCFMRWmQLiKhamhA7UVP9sOzTF
FEXpFrHgKQZzWVXv0KRzpJJ+CFM8CdQAbg5tIBV5VcXmJabiFmgQd8jk36QaQkcigCSXPdTWjQi8
bkLeE8BYk3dagmz/9hFfcCRXczbb+FEaDH2s9NKpbvqfY230phG0rhytPQIWvPCVndn2zwm6eMKg
lU5h3/0JguRQELB0quHojR0IJruuhWQIV9aCzIUL9NLsnLqn6YqE+xxmiy5wBvKiIZNfB/eQJFo5
Cwu0Tzhkho7nLoQAIQU+u2aCNhFkBsD2GfQEll7UdtiFbpGOZ5DooMmnfA0yvkvH3hly1po0EWWL
GsXd2ImHpBI2BTjoQL7xoyaBV9S1GYToambsBygPnK4MjiRYOS0L+X+8zvHoE1UgkrCj5leIkIdR
yIl+0kYkjZWYvSAXDfyi8Qo5v0lnCEXT/rffA11DOX2rQ2XnN+D9GcihkzXP75B/Ctm70hbH3tdO
ZdGDlCTn3KorXBXA5d/eqAvu7Cr3PzvccSmLbY5+rZMidk4iP8RFsGJh+gkz93FlYXYUOoMRcAVj
QuT4MwRGEM7NirTYVeSnqF27WVeMzXuzjNyo1LiS9RM6HweoqEEKr7KEbDOlJ/I/4MXRQ1M6xo9c
AYuGvEKetzKXX1vjwm+XLTTkMzU0TgQpkbJkFlmdzDUTs+NAi0ouokzSTwnkpLTqIxt+394PXw2/
N5Zr3jvdSVE5VIQZJ2MwskemEYj58eGpk3okWDFrhWRKsb6vmmRD++49hJCcmbBOsqWuPZO833QR
fURVj5tyC4zcGOzHgr1qubwrgvJnMfrPoRbeiam/7dr2N/d1Rx/SH7cHsRRgXe65eUdFL/Vg/ywx
iNYVf9R2Qk1iS5t2U70rv8TQLEH2sVrBnaLs7xNHqa6ioYWA2Oz6mmw4L5o8C4xTfGgPk/ZW7iQH
yZq0yo11Cs7pp92wNvfAXI78UtZhbSLTgrYJUu75S1WZnTfuAy8+ZYfspXoQ8RB3uZMf1yE+yzvx
n8M1Zg+bPBe0seiw2XM0hoSlgBZ4NcpPSTLoD0pUQYw+aiwlVLtjPqax7Zegys26bYi8WxqPP5SU
4naXpbMY+sCRinco6of3idY+V3nPbJRKQYXDxQef+pGJbihImCkktqs4hD4NbT4yBhlh8J+/GMw4
xgXdIsVPTUETXytIfVp9jzsPndauAp00WzPaDaoSBCrn0VYp0w+m6YaZSv2xa/K3vuef2KPQeG8H
9MOoH2LUbbAYm1zp3Cbpczuk4lOklvdyDlRPkG5oDFFiyRcScBko76meINmqi69QGAzNvCztHjga
izL/1KrVB+fDEdE3MdtwtFtR+SGVqD4SY0tbA+dDhRJS7XQGqOC0/KcwZq4uFYgU2ntRz9EEGRMI
gIi1LUACiKM7yR6QdTQrVf1VRIpXFcStg0DbVIwUG1ktXrVEfklL6Y0l/KPrYqckxWCSpklNsRTv
Qxo9D339Ewk/6Q0C1ZmV1/lPwIyp4wcSaH4oOoN13QcdRKEOlm9A1DwoPeQ6T5D7O0cd/blyVJc8
9gSckhWElzqkJa6PjWgImRZpYXDWoU49FiavR7fSQf7TK5+aHlAz7tBL2ed/wjhzoyqDojRcRsLd
DJ1IGtqDzCYh+6yM11g0l8LwL0jX/37ZHN0iipUhsTDXT6MB0T9TBVQbOpkTV54cuaMV/A6s7jn2
1poJFjDvMkVXMaWiTjAhc3iGkNC2KUGwDqWSBmxaJmA1zBz3SPFMthUTspJ3w1ZxpT+qBUHr+3IN
KrGUYLr6gtn7VI9lyFnFZQAoG3Zz5wDNhuIWiG71l9aS3xS0BbvK2XhYLVQvOLXLkc+CEaoxKdQ6
Hpxj6jtcSszaMFYCyiW/eWliFo0oYtJWQNMHZ6g/9nioGCDVYFpp6frnODXFy++oyjore3zhNXA1
n7M9XvOgGcoeRqcWisGp8PZGkjT69F+0Y3HIHthuJGa/towrVufUsxoZIAnO8+AsSscmeCZwmupK
xLPwDrgc2LzePIYVS8SxCs6GCt+m8jtBI97A20OUpCsvqgXY19WxmNO/p6gBq4GB4+jXjdUYotll
vSWDLo2JBO2l3G5Etx8NB8yLa6bXhjmLusbSN8oywL4UvQZFt/ylAf875INqUwLbdXpHfmZIsq01
9yzlNq5md7qCL+LJQRwIkDlwjfEh3xIgFH1Q7EIkaSehVrGOKV3yxPC/soTKoqKL81SlmklSF4Uo
LIbaG2pqzyx5YQ2ApVK2D9R2e/tMLG1OCMHBEDBSFJxT12NrlKRRBI3rp4y8x9mbyA9oIV45618l
wXmQdGFkrh7CNakMh7zXThCqt9CGYjIluuc8Q75SeU7E1BaDZ+RwHJlrvlWNg40sB/qHU7DFJ6Yq
D56U1Rt9CK3KiN0i+IjVXzFDGSu2Uv8hG94rPH67ZieroCLmuOF9dGNZPW+AL6usPHtO2VrdY6mc
hcj2b9g1RaEXe6KVGpW3+vTGeDbua7dz/B3UNLbyZ+EFn5WbnwQPfZc7KFbLYNRB5WVze92WNgla
bLA/DGSn5HkVlgj90IGPAO/FgW67IQHT++Aiae/1Y7oZm2wlPPguVQ9sGlCKhgT0Aiid5psS1EpZ
Nmi5dioUzcmS4ZWK72ogujk/9AFEF3RQx/qC+keq4ruiL/akesbiOVTjP9pIf4/8/ih0mdkmulUl
j4AVu3EIovoxO5Iu3PrgqWmMH3H7cnuWlp3VxWfPlilOB5BBASx+Il3lNVLwWjbCJmmEzMwZXqId
CGEFgK7yI9jWVlZo0VldmJ45q0YDb8EwNijTgEOu6Btbq3orA+qJ9GvZmcXL9MLUzEEpGmmkxM+R
nBF+TEmmqn8XSGJSBiJYJHwr/t5W7cqhXt6AfzfE5FguDoCPp0CZQAL1HAJBRpoABAyGHQTcVCnf
oUF/xU8tzuZFeDozN4QxVN+rOECZg9pM/CyAamZCjg6o08qWmdZl7qwuA+HpSy4GBgIGUeIR3G9y
6pzy4UvLAXIGwmNg1V5or75Xlzzwpb1ZsBUALNajPqqfYnCnOPRP5wERp5n1vnnXVMgZtE+JDmZa
Wq0s4FcjxK2BzkIwPKB1H12dwTnJmwY02+kfHoMIn9SvVZwBGJx8DoW076CThUTbJNHtxAZoqbWu
3mlAFqFBbNMXjZuxfpsD1Kl31EFMZwV9eWAq2HT7ZKKsgACEln9ojHzkYbLTqgxcQL6+i0fh+fbC
kaVTcHnLzF7CSayqtE5TwGJoZqlqYRN0yVFpr7MnoCaKotoVdbKpm4e6fZXS+j5Fm1YCRXY1eCBA
IMrdcOwrSFcjuR/FttBsUvFJMu6H9r4qUi8glR11D2NlOH6qW/HwEjd3fXlquvwodq+q6u8Yl+1R
fVRoblYxWzkAS9vkcnQzT5YbZAzkRkUmUi7cQFRNEYInXVZYt2dxMWVzaWfmthAqiFXhZ/oJYBOP
tIVd+6DqZtzz0W+S4snR6ezERQIBrrsMz2AAVRy9VZ1WkVY26FJm4/JLZl6tlVNg2mQcDOBezJCW
pt65twe7Nqczp1IPfqnEdayf6vyFEQCt649K/LhtY3lCZRlSjZg6AIRmE8pS6GHVMiY0c+Td4BCb
bPDaPyPr4gEgcE69NWaGxWcjqtz/tDibuIKoCc+mYYkefSRu49X7/gMK9A/Egwb9pvZySwZMaKWh
czFMvjQ7m00xHAa4E5hND9VPFWGyYOVOfJcceiezobO1MrGLIdilvZmjrmhQiWqE8x5vR+bw0MFr
gJ6AT49d4WnqjCzvGtWBvppsdgAYoyXNlNCYactPt1eYTI5y7kgvP2TmweU+IHI/3Rg052agCmYW
UUsojnys7iku/jCVzdSAJo4OsDGSUTKwWe1xqIk1armptbWZRx9lgsY8CnZEYOI7IzCD4bEGvRjV
NtrQWNB0s7VhK6AEB3YUSQ3sIP9B6a80Lg4RgDQRgugUGK4cD1i97VZCmdU9PLsqOEpXWlxNrhXP
5v4ltqPAavcGrsViO7xwpwL0/PftWV1Mv1zO6uTuL+7hKonGJJts8m29hUycgQsfL71+l2zVu35i
U7ZGx9+nPzhKk79DMJo6t79gKcK5+ID5u10lKVPGyRNKza5F9q+tDkX4Oywfq1bxbpta6HCSwdT3
zyM7f8ADrJ5ruJ30U3BXblVkyH+NEKGYJMDXGjWnU3Fjs86f7zRPqrAEx/GpGo8UVYKqsw3jLeqH
Fe/91ZR1y9DM73VMqGLoN+KF8jg1vwJZcYd9j0796hlR1Mq1tejJL+Zv5vL8gQViSRlurfzPwGPk
WHcJe7+9SGs2Zv6NpbmagZEPjlzTnLLlZlHlYK1awXkupjsvt8LMrYFaSy5ayFsBSVGGZvwCNomJ
/QWtIhbgBSidGTtl82+QTk/rcWu9Zl5MC0W8llucN/V+aoTpN5FFQZcieAEqJ+tNi2v7cOZSAGDG
1d4TeqoV+tAqzNID1UVqfF+zcGUrLijSXZ+uuSspC5HUGaZUOYZ3ow3QBlAwXnYne8J+4lIRTLKR
XGAidsxFDuRXZ1fb8EF6rA6yzXb6XeF0m/EnTuNqZ/q0L29M+rx8lMQlEzopgI/xt2P+qw9WvOjK
np1XhyA+0dUJF+mJiRDYg+yelo/gK1q5iteufkO+9tUBq3oV1FMIpMC0IJjicVKgo1AQAtd98G/Q
Law5l3kbUZF3TWwQQOC/moaBoppazZXt4IIT4XUt17IWUBkz75KNIuhGKrgytKq5GXLH4SbaTb3X
CZCeI66hchJTXnFpS5CLyzthrhSkFaJeBBUmlYcmeyGIXoDvp+/FEdwxKICA+MeFN5BO/l79gdYa
NNXXnn/HWue221s5qMbMH0VcFfxAn/w4SP2aCm4PTHZa/0HDtVbwtcMw80BNE+mZEeLCNZLkkYKT
PEnoSpD61aD0/cBRYgD5Rwx93u4X1pkCxDI2Tm3LO9liVncsPgl309QM0Yq058xsjgEaOpjJwQxP
JfAl+BCLMA22C94Cu/gAPYXv5hA/WeUSXR7/32+bnaK8ajou5fg2WTWTJwn89Bne4aZwyrZyi+iV
74DUX2X7WnYRf63O7ulYFiDjGI8UNfre7iq8tMxjve2crDKzBJPg26ArwkVQPKCxULMauwBX429k
NaN/R9Jy8RaiiqRr6C+RwCV07Ul6qcRdwFBPn4iEWeImm3AHpQNHUCc2ALiStVrX4vb+a3DugUOo
5v4vzsLXfuug4WS5YfEaXFbCr9sHaXF5LyzN8hMxZFc736+FU6e/Vd2e05XWsMWFBNSJotsNTUHz
3jwjlPo+l0vtNKq/o/RXhP2crIoNLQbFf43M2TUylGBygcBIrcIrKcoWRI52rLRWJHy0q4nNL1jZ
/LiCXkNCy6EhEnBzXm+HUjMMkMr5eMry/EHtMjuHIjiEnXdjKR0jZQIn5OxJHVIvGwfH76ING4Yt
usJsihZWFhqPfozOMKMWXF9NH0NNdAhKYmmRPlM5sDLAi9Gm6QmkcSCd4sYyvys7TxrqneFDkGEM
N7lMLJL226mjlkjECan+FEgfjYrtGXQbn/QOH6OnJqG7NpKdNDaOkAOzWvk0NZpKyMyXw6Moqo7S
BXY6kp+JvwbVX9pYl5M0/fvFSykzArnIfKwJZyMwCl4NlMbtrbu0tXAeZUNRVWMCAF5bUJoMYx1q
/5QGH9LEIADUU7HW2rggEyCjuvDXymwclRLwtBMj+YzGN3ZMfGDLn3utL0fn9q/jqDT/919e/l+X
f/7HT7j8m8s//6ufMPIaYNd+UEA2HBfKUKzhRlfHPM38xdqpaPaqiylpwio67pBAuJfKAaw5agWm
niDu7bJuPdlH8xpvfGB7NHoADIyYmhQGbtXQ16YUN4LfPQhl9B7E4+OYlvelLCQWabQj6Bp9K2aF
C6LOaDMxCe87Oc/2AhXBuhv5HqTWxhXk5be9gq5nCWBRYqBJ+DtZZlsDghOomXrqcKCyMTM1XdiL
9aq8++Qur1zDZAcE3gCBY5LA+309c0rQln6Nsgfo8tTG0Vr2CkheYwoy/yl3/E5OsoeqFB9iPXFE
VqUmXtdrHajfe/Kuv2EOTelaVW/GEG+mnrYn7vduVpNNbkiWBD7fRM1edOgSh4CYDqVqgyPVrkAG
XNalJfedmTa5HVSPcvQojq0TgjkBAM2jhlwKmVBRcKZDntm3D/J3WOz0xRpImnSg5nHYZid5iFn0
P6R9WXfjNrbuX8nKO/twAKe7TvcDRw2WLXmQXX7hsl0qzuAIguSvvx+dpCNTWmb3vQ/pdKWqDBIE
Njb2/oYipw05NrleucQoDl2eNk5P1f59SOMptqImNRkPC5Rxi5sK9aJMraGJIR1gMdXakk62SicA
6R5H5TqLTCD+KznbC4O2EsPuZ0m1/lZS9fC/jUE61BNEFS1PBTJ3EpldGKs+J2VRoFPNiLluohWY
1pYpDAsTdHn9nobB46FcC+4Rmp5fl1U8xuaIGGgetV14K3wQW98i1/fNxoJ0ae+2kHe04wdpwTLs
yqYB9Eoycc7pSEznZzfL60GtzFA9Bg2u+cDD6CG31fTn919/CqCzLYNRVEg4a0iuNHOWYMfaOFJj
BBwTUHwriPcY1P5+hIv0ALN3PsLsI6GuQTV9EJUjwdrojPpuUJBGdvoh6A07kN6+H026MtyX1Ty7
mwRxNhJeVuoxIv3oV01MN3mlQX+kV9V88/nrz//3x3/8+9ef//Hzf4RRWIsZgKro2fB6JSds9L9/
SH1K22ez/uUhZ7MeKlUBhyJA57tQFG2II0ieRJLsfiC94ci8vC/LcbxtxyK7YQ3k3eHNmrgqk1cp
ThxbEZA3QIz8HnUSb9Bqj6cKVOJlVPXVFtY4BrWS9CnIQ8lve7RhYbazUrqwRElYC4BUlGDNrrSV
gzSIbss03WfKeMxCcgeq8C3saSKgOuVnKKKrbl50qPgoJu47RGCbVOC906ai5BkJyoOooIQWh+o8
G2RqEaBRKEgeeShs2kEDRIyiJqxRmEpptcLtWGHPXBM6XzMCKJXnYwugeWL6HBy51QgjzPsWMKIt
bwvDbscB5eSIMN8kCfcbtRhuy1TSLehLw+xAJG7Uy2xrKrUr1xAV5XFSv3z/kdSLa8AsLs5Ok77u
0pFCg/XZMMEKQ92NQFyl53CbKc3RFppUsyDTDDSKYry2k569IiOdm3I6dRJpKQLyEBN9sNioQLIn
ytaROY6WPhR3ihLe6DRa9UgynnulhpQabx/HTv1R9Oyxxglqxa1UAT4pvjVms+1zVYFXBvqIBqWO
JEEzbMgDhxfoDxdoV1lh0j0yERdVYwzMFQgL0AcN1FuuDa8SHAGckHPdEhPpudXwLEVNb5FbPIH/
M1ihUazyHO8iQPjHKlrWPOlABEtbKnTFIaF9ni2qGl0JOroEBWuJqKapA2b0NaCm7aD0hSwhH7CD
gwjQXWHDCOyRQAExsOhGcJSFWHpZHJq+5dmI0xOd5VQJJLVKVkF/IlkbWLfOiFJmt4nuIeLlLddp
roTuL6PNMrgKmreEd4NxLKXIGRBHzPZDSZcAR5clttlLzUJdTTtF6UMZSJYH5pJfjR27UwVqOoch
DrVcUV+cxVnY4gptsnrEdyM74zAVvOKnFF6ZFvEmifWl7uG0vy6C5Nk3mx0cLGhylnKMpoHHB08I
WwAFGAwS2N3gLjcIDituBfr+/a6/uulxucSJhaPenBeDzCANxr5B16BOMkeu5K0Wpi9icIjau+8H
umRzTF/vbKTpjDhbkg0MuVgI+e5joIdgZcRg5ePV2M9ETqy+axyNjvCOqF+LMbeKeKU0qdvV0Ppt
oTk9hn4IEZwwpzB6gHwpxfYBYFwWOnfEBDWjB+LQLshyO48CMP2XNIaubuDp5geSJWyWzHloHGje
ljE4UDSobnsTz54Gx+/n5+oe+vcQijgpxZ5Nj5g2g0wynT3LMC6mceFMrRWjX7rGXl/TZ+PMkztQ
YfKgwKvEb5MNYuHrrvHAnT+5Ie73L3VZwMVHh2SHAgqaLmKVzSJfQHnZRXLAnqM1PxKccKimde+Q
25CsMLQnkct8XaDJx6Grj+AUezhG+6mqJi7Vki+xPngUuOyKwNATzbgQpCoMiKKPAg2OkRqkW7OE
bXhTuWozQngwB0RszKBfAyU4h2oaDtrwQ83otg6SSc+0G/ykpyAAoEG0YXq0bU3qKY26MXj7Sio4
s1AF2qCRUbxp2XRrGQfZUkg5OtKIToqsbMomvhEh+gXTkyXhi2tb+PzFZhvL1Hgj5kOP3rv02Bbg
krHYAULGlRtx4XNeuxlgDgnEr6C+AnTUbPH0oGRIuakEgFwCVmeF9+TIJ56EVTnMQeUF3Y77AVf0
5U7AlR2Iq48MhTpwkXVg7r5uj7jioN8oRD8OobqhTHCkdrhtIF02BIKdBcITLkZ2FeHmMHQOYYMl
dflKznqXlNwrhJMmiJsuol7IjZWmFQ88N61WLle4QFsh/6noC1X2S7zA513t7weefRVtTFBVgz7+
EaQhoXLo2vRCNz6R0lIBtAcUY9yFi/J61z7Ql2ma7Tf0mzWFKzGaaUp8qLvOM5NdBzlLmrTTEeLG
xhOTdW8k+FaQ6SYxdUUDRAoR0svpkrbF5dXkq67g7GFYDwbT5Ix21Hi8VeA8W/JfURIgzXuq6iV/
0kv8AC6t4O1MEsQqBA3mRLtA1qJCzEv5yLqit9QmfsogbVsFoqXFzR1EnJ551viURXuRaq4II6jv
Y90nv//r+T0VnQlc4YgKybsLAAPggUNUY3N8Sk3nntm4sl16dDKaLd34MYx8ti4za5JVgLEpbglP
n0/wPx/9/wlPxf6PsZp//S9+/VGUQx2HUTv75b/uyhN9aOvTqd29lf87/dV//9F/ff0l/uafP9l5
a9++/MKlbdwOB3aqh/tTw7L2c0w8w/Qn/9Pf/O30+VMeh/L0z98/Ckbb6aeFcUF///O31j//+fsE
Kfmf8x//5+/dvuX4a97p56l+a08/f3to8a/mt+LXb7v4oy7oqYlxU/5jiL9+zumtaf/5u6Qp/0Cd
HDVUuJAgUk2tSn76/B1F/wfOIlzPIS0K5a7pC9GibiP8JfEfsFHEwf7J1YRIE7ZrU7DP3/qHCAUt
VYSIIUSnoF2g/f7X8375JH9/ot8oy/dFTNvmn79DaeVLmgewOn6EpEsq1AtMw4Ru0NdIFmSKavaF
EB90ld0YKu4nFLbzqygRoDz7kJqirTYiBIx4clMYokXzOy48V0rhw0e1smiFPkPyYlbxm1TozMlB
w87z8QGZnYvD68CiGzl8k8zSrtQAkHRcPGOXju+6ntlDlD/Am8YFOdQTq18s22fBVhahD8jsGkkN
D3/2REBH4EPJXptGdoIB2gidakMH1cnF0lEGwSuqwMLhajWKtkYoskOAyLv+BJ84y8Q/6L1G8Rsb
K3iDJAC07+DIpkJys8Fz80Z4UNrEVofsYZSqnUTuMx7iFWvjzQzoHZLHNeWQTq+1O9ri8TOKIs0A
gjS6RhYU306QOkTGT3ayMfyCW5CNDudrGoTvhbZSpVUGk8NsOHTwIpGe9LqwI8MlDfJodCDC5KmO
76CLBJHbvRzcqIFi1y2wavzByO44XccjtdThoST7EkaNIzc2hi7ZisocrQr8Em1mtQ5ugkZwQayW
La0UXSkwbNNM7AJxBvQ510z3jXJqoIDeUdNXp+ZKX9mJJkJgO/WKorNR79hByHTXi8xu68QXoalL
pMwrUU4Ime5Ieero/F5uATgen5uePMGCQAJkPvb1DnJSo1ePIZpO5kunonpaoSYh69WmSwqIb3wE
Gnq0YOkpdfrQTNDkQMsdGV2pssDvtPl7AaZlNUaHXsehGdfkNhXU1jJ5ehc0KC4Y3S9DjVyuuDVb
p/pTlFR7JX7Wg+7UKzhdK8hZBnyrduWLHkCiDP6ITVeBS2sFamnRovAUCImTNrDMsrG1gDg9B/qB
vZAhsEkIJzcjcyoB6ZH8VuL59AzVmVKxIwillHLmqUW3MqTa6qLQLTWYhasQzbuVod7VZvXGzO/j
qrByFVi3ZBXUSMLAJE254MjROyqhlc2hBGujzP6iUt0dOmWXsdw+Cz9/bufz7fv1jvbH5gV+FSGe
wHBVm9/k414L1Wog8QHOyaLeekYXOIo8WLU2bMOWuizcgyG8MOjXq8HloLPLPElp1IoyDnQ1RKWr
25ZVZsfVQs9iJmp4Ocr0FGcXkDKJDK4keLWgHbzOSHDNhWW58BDC3qsBICkaJaTpHaz+3g0JovQa
DP9eg05BZQ486uo9GcI1Nu3/y7vjYEe5lkyxe5b3mWovd3UqxQfWvHftgwR4aaIvVUu+Jpd/vvrZ
ILNcDf2VZqCSHB/wikZkDy6/VbaoNymW8Cq/jPDL+g+kz7+m7ZeDzrIjTQhNLU/xVTWU1pM7Yuyg
CyPqj98v2FnR5I9hdHXiNEOLF8t2Nkw91oyPypAcpqxkEsbvpnzE/BR0r0FZWRbFv3bAnY84W65D
OmRj02FEI5H8rrwbdBM4XiCh5cktjTosV11IUdoxH1xZEsA2yDamXHuxaFp5brhmZkA4FlXOol3S
pp1l5ZezMV/k9VApbT0mh9ZDu9uD2nRoK9tupT3AsAzNRKvcGQuYhFlOfjnmtBDONpZAU0PvAowZ
nMBVMF/4fQYhRBD11Z0Ga3LY2OVeUtiLpPGpYvB3Pno57qx6paKobQrTuD0QaczPfeZJAPK0/hKe
9lp8Ov/gs8JVXOq5Lvb44Kn8WJs4fzdmeb+wjK/tlvMxZllTo8N+OdIxRuWinWrRH/o7LHHXKr5a
csCBBViMvaRUtrCQ1VlJJkvU0tDaPjlEvN90nELoKoV9Gd0JyioaDwOC4cJbToHmm082v18nEDUY
ChimHYjf4YCFwxHQ3jZHLQHAn3hRuuPaaXY2qeos7lW1LsrQRJuGC1fUa1cTNrle1CNZWB9zBAsn
1ShXAYYJ4d0tJz8TrQNHYKkTPeuE/bXekVfDwQ1ssnk3vAuhdR7IIhwx1mVuqw90na8gG4NyBJjK
spevjRfp2B3+Axv26y/475HnPXDSTrbwHUaevJXoXnpUO0vdCveCDe1R6NNbqK0KP/47cP7n+/7R
BYa9A1SI523asOUazGm0+JCjkKrwF105qSFcHeTaNVjpLyzNK+8ow6JDg1GAKcFvfnYQl1BDhmFy
mRzQ6/4leSk0+3sU8yCgLVjjrTK4ohN+DKu6X8pLrhzOXwaeLVIlzoyhV4vkQLthzzWAaZERWn1/
SsNxE2pQUI0gbR0HxTpvJDvrk53UNysmHIZmiS947fj48iyzw1QcSMBJjEkIj5iCxqKfjRXonPe2
YTX72hbfl4LQtbzsy5iz4zSJNHhAZ3j/SeIbzFZd/7TQbTz9CdPgBipaOrDxGRyIyQ3Pi8NPrzQL
STKY+ACX6LjwGPrslamalND+Rlo4DR9D9ib9bLoUoDRBMs9AKuGISyfmlbiEMVFsV3UwrqH/8vXE
LOURqUw+IDUCiZ0LgDTHhi2IKKShyCfkr1lhWlGFVlqhrMXxhcq499TgwmTlJsyqdwJvjSh9VkII
0iQf3++DWUUbuw5NAFDANQn9EnXCJn19Nthx1/VAZG0/dLklF/Bnr4gzmrhVRxR2Q4qGdq2yht25
KwzlO66emyzDTToG4p6Uq6Ko1iMQG1IrreC8DHEh4hVxv43DsrNrQfXDTPC+f+JZYezPJ4a5+hQU
TQAfpp19ln+UwaCGuMVr+xb6KeEqgwXZHwenuF1i8l6cmNPknA01S3W0rK5lwLa0PR/zO1HZ8RQw
DqyYooUgHjWsUlkCTF9mV7MhZ9+DalUSwzZE2/fsxShDJwMRjhZvVZSvQSt7SzTFkTNQN+Vgo/D0
XR5hHUkkSCOQNdeN48JcX0wAXLuxNgwUdyCMgKba17nW6xFhElr9+yD9ZZjpIZaF18nH3WHJL9r/
5MLPBhmvyYDarBWfmr/6ToV14QhsNdxZNShSsdxoLGCnluL3xT6ePdns0+gGha9mryh7UTAOel5v
KmPY8rG71UFer8TKGYy7wTDWSiYdNKNe9ahUpkBWLEzQRTRHhRY1LwJO7ITXnOcCQwC8VY4W+V7S
1xxa9Hp6r5IaTjualTZAGRi5ZcJ1R4edSzyCCZOjaC7ELwXEEhee5OJA0yakpQkvOXQ0AKudLZyy
QJNcSVu+jzrikbBHxSoSbbF7bzr4eGkJhBqE0IrU5KacmNwZlF2YepPAQ7ntRztKibPwQNOAXyLt
7IFmaTRI94Ks9SXfT9mY+gyJ2m3mdKsOprgwMR8cWC8VXubL90Ztfz/00lTMkus6ipIkCCq+N9QX
1qt2XqJI1x++H+Ty8Pz6fnPRbp6JpE/lv94vRfdesPPWgUqPE+R2gqZf4MI6YWHU6az4ZlbnZwmc
spMxQhNoL27i1XDCcgKnC2rwx2izFGkv1/aXFTXX8qaQNutjhmnk/eRZ9G7kC1M47dHv3mV2FsPp
pDNLveF7VuzLIESlLrG09E6KqqVZW1gRnzZOZ2cG0IGxrMNQb9+4g6sVfoZErxIs5gRWFbvRtrTt
zK6WerRX309Hrd2EYCnAs9NTnY3KWynuU+Cf9gTAxpZkIGAITsVfICSysPuvvt/ZSLNoaGih3oqw
D8bmVy0zQdlH/TmVIRcW3+VxgBVxNswsxuiFHgUpbnX7qdwwOu2+i61pV08aoJlFXoYXyWZr3PTe
l+7kl2njtNvOhp5FE9qN2Zh3eEPiBwDJERJuEvKLwOFbdsGc2oOLHfoj0sagiDd69xaNLums1FtK
Ca5uirPnmMWWqIEyF5u+adrXdia+ESDqFmZZvrYtdEB5VfjQwHt+ti20SEtjGn0GFuGj9IL1RNtU
fk02x8IizVa5vnT+Hm164bNF2jWQGSJazvedBj6a0rrAHfhRjyMCcp5lzeBbHlhBH9tGUqzUKPGY
GnuKPm46FTwiSDgO/AfNCRonuUv6h0zBlxgDnHzvZHjK0K4QAZZOB3E7msUxZ7j5940roDQusnyA
bCTWbI6OAhu8eFxcNVej5dlUznbg0P51Bk3co/YRCMsVpJsdGCUue0csfbbZHqygNwhmXTHFGG7Y
ugcLONyX69wJ7doetks3maXvNtuLVCAtGsTYEHkr2yGD+1aaQbVx8Rhfeq3ZxqsLroEtiVMgW8cr
eHtBRNnJoZGYTNILyzWcywT4c6P/vR5nGwwA/FaRUqxHk1myXd03h+K13yr3DRpBgGjY/S52wsiS
fvz/7bq5NkA2DlkVAOCDz5eBDrcaV5NRIzpSkxQkzvKFHOXyGvP1PeftdWKmRgj+wjSv7ZrtJq/V
1o1W7W6ZmD0DSeHKNBtr+sZnezzr1BGkJ4zVeWP8Zx1OswagTP8jIvjiu80imCFGmUbYZ7CWvImK
ra0zsC6T1XIxbloOFznE3zvcmIWvJOy4EQdYLmBHHDvNrxBUcM2GBH1s17x8NoQBsveN9/1qWdh8
xiyu5BWIawZuy3shlXY105xSMyzDXBjleop59nKzkMIEFLD6zzWCr7aRHFOG+LHppusxw7JsEaN3
gmO437/bZYtltlpmkQVMEdLSElNa/cpvc0iXe+GOWNoL24tTRWa/xJS4rHTOBpyFGEVT6gY+e0g0
4TSR7c0IfP4KoOJ2lTUAxMIOO3Ilt/RNaRGIdS2jUeHYq0AAHze4z0c72xmlEcusZG23TyPY/ZRw
dYmhF1p7ea9ZKpQwBxSrv5/eT5vK+YoFrgaQDhPEGoz6dTPSIjKiVOz5fmCIpByujqr5qIuQy6On
HnKHWU3tXpftJoUubCrbeX2Tm7e8BTEzl1yIwm00FFY6Lnv6yGDBsDNgOGrGw8ZMC6tF/tcGKNxB
uLqiAdjOlTUZgoIT62pjs40bFdZN2obrHWq4pqfFNx2aoaOZOar0osG4V9ZQCiVvkfyQpStVOFbK
QzhsBUadACirCiaObcYBSwug/Q1UO9AtqzqWN7Ex6QmnDmMPMcrDWqE6QtN6uaFYksnvSLtQVLu2
A3HJ1WGsa0r4Z7ZI0ZLL67LUu30DlEYRnhgwtDpkQr7/WNeyPfCTtElM0zAv+uNio0YsYmK3pxG1
AiDpO8qXDoIpGF6sh7MxZhEs75tWr2qMwSBKXK+7u8qGSndojf7ktIJO7X+Jpv/jODh/q1n0irIW
EqEjRpzMzMOV4qAvg7wouq038d2St9XVwweVRSSzU7n9ouWttTHrBx2XhgZ1dmKXd1MXiDm8szo/
XMxnP5sTF9N5NtzsrDNTLQjbCmdPtAbOBdlzuDb91l+mmc+ogn9O49lIs1OuAkIvmFyNkDF8WoXt
gk0e2yDZg268ih7CnblLH0fB1ZxJWVqxJ5e4YnRgpraUC15dpqjRoY6L8iFqzV9DCqmqvDFl2u2F
BHcEQLAWmejXp/XvIeY9oSE1Wxo0dbfX4Q1dd8LNqII4F6wEUCALqQU8Bv2pEbMN7abv9+DVq98E
L/vz7T6zjbMYjY8Zou5cYKu72WOVrdrarWDtlMIis/GYI/gqlMHCBtydjbxaPA2nQHKxniCXr06+
k5qqzwJNxIZMTJqm22s7WKTc1/vhCbJ5cOdciR/VzeAobvsKn94n8/H7174a4Ezt0/Fcm1bZ129a
GQHczlMcE90YOSU/daqIq9aSkM7VVA3Ewcl90gAPfN51M2qpoFHW8X0CpoE6qE5CS5sBZKdJDBmi
bpVj4epx74h59hA2S7Dia2+Jd5SBb0R0vVA4MOpmZACooaKAYj5wvV7iVcAOYMeIMM5KNtkrKibP
38/slDXNv+jZmHPBgyww4bA2zWwkmTjMAJwedPgbClajL1wqrr4dEQ0sHxFyHPOaLFTCW9moCJ+q
w5J6I+kPwZLj2R+UlvnrYG+A+AunLkOcY7hQfI8FOko4o3IFkPFgV5cjBO2HypYH6DO3z0KiuSm5
L1GLTpMGPjTyOqwUPwBR0ChUrwJmg2v1ahwTgByPUXEXROKtJt4A9QLM1LCCnMijOUjQDxULB7Jm
TgUr9ySPgXRsoH9OFOD9gMmoId2f1iutvlfHyApRmTEASo5q2UtwoQLz3+7RL2fMsMCQtEzqVj24
kzlYY8ixul634v7UyA9J9x4IazWGhEOsbCVyB4ayxTsTdH3NJRDEq+XS5qXkh+DERdFNPYRHrmpW
WMM/GijCsspBsIlWmEI/N0UwJ49wLvarAaJbgLJlSICICrfSQbRb7T7ogJns5Niibeqjcwdd/BMD
y7LXTScn7Im1v4xC2cWN5Ar6a8moHYvD45irT0U0WGkaBlYSJa6Qcl8BIV6M7jvozGgTMS9V1mVt
uKXgj1p3IyM2SrnoBgVEKYng6tmPOqC7gsmv8GiwRbNeGfh3asLqmyhgnDV2PdJ7SVIxCrrw8eTv
nECn2UQFUTvQTPN7mPRlem3FJbH7Ep48LZwwVLgvDTqKNxwmHaI9MtybGzAoxJDawBE6ogbeYhOh
XJMA+/Eq5PIqlLk7BiWq1uWaaT8iZthyrrhC9TD24nNYdLssvUcHB1h3lGiZM6gwZta5kzYRRP7j
PYIKloIs3CUhWYlDdFvGohdwKO4gi2kwp0ZoWLm0EuUKdJFjXjdPRZW7ugn7keCj4oeejB4Jotsh
b1yQGqHwmt5VarsDv99LMFg8ypaqtn40Nb70NwnqiSKrrVFu/WzEDxleqT74DStdIeN+LX8wFbJY
ED3PkkcjM/1KEFfwP7mpQ8kB4NE1K2ZTDngfsOyl8iMX+B3ViYculg2mpp2bqV11UPTMofmIjJjE
L2EOmH9gWJLO7dKo/aLjTp/eh+BZgknvUwEF8oREltoHPlidzmSkpiuhx/v6VNd0A0Q0tI2fUuFe
A6kLtA+N58jDY7dpmJ3ppS9G0lpTEkdiAegVoSsYyTqbQMwKbX/QSNgEvXocU1wDlbs6WUEVopee
mPEhQr53yNIdiO8fITR/61Zd14rkdXHvQ3vZLsgmN7sbiQo3vaRbqkhf8vjYU7bPwAJuO92qMqjw
aA0cldlJHkyrFAZ0G/FB8sTNJN3LFWk96vQk1tRvSbPjA1/LvWkR+OvWLVmZUGoJAGOshRg/C8Zh
G64+G9FOllori954eJLIKUp+mBHa6wJbZwVk/nUouneVj+CIpSY/Bl3ogxptRXH9DNFeIBWBokWO
EcSC4ORYckSrATpRXrThvdNcU/mQmtAviswugva+D0MHBl+uAh+8RstcAXe3BKosgmzl+uj15NAC
YVHSwlEzuPxRCaViwK47w6kHEdDBWkgPY+kP6i6JuMdV6rZBtMWzQ5QmacAnS2+kqHRGCglPFlmi
em8U66IscENDabROoS/VNStjvA0QDfQGF6NchMH9T0HbU8BOo6J1YOKw08hd5fH8FW51TDy1pbiu
gaup4NclJDtSbTW21vq9NmmOdvZo5m6nc8BjUevmG0np/byHCyhWbmCknswPebkP66dJBac3vFa5
E6sbzUScBSco/tmbb314Gye3SfoqgZxD6JFmb60Alykwdpj8Eo8ML7SNyMkUb3TpTTOe6uARBlXg
zEPTXb6LxWIdh4qVVS0YWMY9Q6AxIHcelhr20jHQgLykInQimKWj1AKFAleM2UOKXZfnhUOVRzP8
QYJdArJQM3h0FK20pU4aEDvRO3TOFZelwDqLUNMoW2Cdb4iIJgJO4QIjxjAC0ArY0kmBR+XENwvR
0YVDJTzqBqrhvFhJLLlJsGFpCiOm4SFIZJcI2S2aCGtdTp8lGXdVTG9RaR7D8Q5OgBuh/8nNDa1b
W8gA6i6U40gqa6yf+kHYGEq31tnT0ADNMMjbcDDsEb53XMeVWI9WsvFGtU1QHIP+JTcA3Rg/OMSo
hewma/cZSGKNCTcoeP1E4Su4c7aKM480YEtVL009ODAttNqq8aXkR1q9mnkDVE971KobWirYahJK
HLGls/u8F+Ev2B5NzJGI8Bk3tRWSV66MNqgOt4STH8jiXDiUg9t3KIbnkYGthio9rJkecqlx4ki9
IeD7G0Xqj3JplQyS3RX8GNLOS+EhVg7mOpCUjWi0m0xZq1pmBxXUg3nkDjocb6p7oTKge5RaXfYS
jg8MsP+yQpgATr9DFBRo7I6YPV3MbgW00Ixkl+noayODAnikrgxPGXTPFHeQ/IJYFXRqRg4Dw8Ap
5J3Sb1LgyulLFJRWRdZms+HkrsTpYcogAd2WIiw4ALcXQGvg5qEIFSjkSnYD+a5cUdZjd+jDaEVj
BmOSDfRxMSX3xAh9+Gg4WCAcrw2X9p2ZYElPqnYBu2HQj4H8B9Aaqj9okk2L1CLwTccBrbWQhwRJ
ZXzsa3FDqLpJzR6hSV5FKhgYHZR3yVo0mKOATyIA1z/IgQvIlJMVowUPKNRcnqX8eUgbCPO8j6MB
/e7WCRp1Lad3eYG2TZUejRIl174AeGbDcTMqmxJ/ijgoqu9AiHIjFvhaCEZL9DNCm0TMalfSn/pC
dFPzPZXuZUbsQADEhYFloOdYUeiel4OVh1upfNKE3inCGxXMt9jQ10wGswDP3Wc5jt3eIt0umtTb
6U1OoieYmlliHm8EGbZcZJsw4jbo1ZRKuUqjSWTinUSZL3TRfc2OqgJ4VFw8NZG2YrGwDgCoYPro
FkG/T+TRUztYe5B00+Xv7Fn5YBJ2fz/YaZZ7ocl9kb+MFHCiElpcWD+DfCBtuGV66gdZBne6+j0E
RsSQEy8VPwistOAkbvdBsaGSgS8/9TPKFcSAbmE2h3zPJwijcGP1SxyAmZrahT5aWXwqTeQVZJUM
Dyo0GLKcoZ10H5AnmFj6yC78djyJwo04ETkH/Rb4Dbfik4RDCKHF4iOMmBfp0U0jDxtJw5/Wots+
gkiv/l5UUPJm7S3YPM+5YlhtrazEqtnyHl1OZGF0qO08TNcxaLFFpDs8k9wYF38VmoOZCHkpOfcy
2BkUgNIZiA0ypfbYlS5NJ6n5xm2xhcvodRx6d1SCzQA2ozzADE0AqQgCFXUJ5Q55pdTGWlDeBaBo
lIh4XaUiTCqWiuwx60KPTnU7/sqAJdMRBHJa24oCN6nkTkW+VQwnQ3yThAdj1L0k2g0QdkOQxsKk
dgGLVuT1MduKlYKeEe4Bcm0HkWxFyr4CkVOExaDx1lf4fERcUYi1B2F/ywkad1q4U0HnonyTde+8
O0YMRrPhQxDt+iS1WuOnpviN+BAUktPD4TmsTEuIt7kEaosu+RCYslmhrxK93IH7BDf10BY590nL
1nEqIMJwyxAHy1QRf6KPChMSdU9D9Fbrt0WFNTOK8RqNYByCxq+4jGy5Q87D2CpNR89sDTsNofdR
ybirwKWAkVUMek0jlnZWpjaNoHob5G5bGmgRtE4kK9bElxUyfNG+wNlUOimAp/i5jqQ8N2NjBQ25
KcIOHlYCBJ5Sv0MJsICdFDjDVjcQNx8V11AfGO2h7/EMXij2FN8o8uOYfWTmm9g+wq4W+T7qePkJ
YcoVlbs+F9cjLBhS2jog/yZ5jUU8ub3AiqxFlR9Sb60ue0hhafxfM0NQadc1omrThVGVjFnlT+kg
UwOIAN9Dvwbsl8jvsyc4ra6TMYCnCERDuo3Jam9I7xvW+7IsOGUI/cgBfsHf38GvtvnOn2TW2mhH
oZjwksB+EK/KuZdIiQe0+EeIlRIKIjhR7bZB8TPrhSdg8DyYH97oFVkFKnTuA2n1f0m7st3GcSX6
RQK0S3zV4i2O7STd2V6EdDrRvu/6+nuYuZjItGDO9ODOwwUaSLnIIlWsOnXO9Z+zVEDDOL1paJi5
pZWQ82JLrJFgwA/CQz0B47r00qWP1w0sVkFRrAbbFRCXlJri3MJIgLIEc3x/GqQ9lU8tdxEaqV53
Ex00m98WYwiS/ypOGgTWAHYlosrWx8MuHZW4F4FTkJr1NJrbAK9sAnofQRdsEa8OYXqUuzdIGwb+
5KiygWIPnuGld9OL+C5lBHwzu5CAejD3sRtd6k4pWY8oMfg52gxZ5YiBuJl8f1PpGHXDNwrn24mG
dKvX2TYCAipr8puoJy5nIZe2yhQhpCUDk0iZtc4XksRJIyUlHFNf44PsNgiRwMKF8IOC4qc3jDSA
iNO+blRewhHMjdIfNStB1qQFW2I+olkbhttOaSxd38rpTmhxwx7j2HMELVrVaYeLIQHYznAIrvG8
wnO/vo+mXTAiV4/Xhu5ZIjRFW06pECO7lxWt+c9jjnWt4DVrhFN/okNRQAtTijPpprv5Isk5UKVU
DGiHmcUrjvLsMoc4EL0sb5HgnaryR4rh2WIMb/VY2eU5DxRzaclQUYBFnRBgZXDIMlXYop+ECNht
VLhBv1Tf+HrqFmqzrsHae32rLxuC1BDM4BIQDfy/850Oy6oHkxxK6SJeXpgzsyrDmTAR2FaaVcnb
RPLX1w1exvO5QWYNozxBUa+GQa+d7ArQrVzliT3QxTmvEMIEMEtfXSxVZGcdSlWcqjSFCQg54c8L
EKiA8mXV2mGcuJrAkzBnmAPo3QN72CNVBeYFsHd6mmanRfa9WK4k0lIIR++GzQqlAeN9cKR9jdZW
DFQMhrGVVwVFMltCIX/Fi0u6SRcOQ9McY5Ygqbroh2iCbHqTGcDh8q6OUXCTXg2JV7peDMlvI2xH
pJjAr4/mVgdQRXQSMEiaWwTlawE4Qov8pBzTEpDPsUscaXs9ZBaaMVhggDq+OiLyRU9CUnyj8jW9
PSkG8iRluvfz2jVK0ZG6ZgPKPCuH7qbamJaCGUWO7aV4VSQRgnEaxoDwZTnfXF0bdQGJTnfCPL91
K1jaRoP6DYU6oSL4wsdVLQXvzB47tUZaIQExqI9mZQH93PbXWGD2nFCOu9hGWrm67t5S5CgGTooK
ih8NyPlz76oSI+6FILUnM0c55yEUdh1v9m8pbuYmmAal3plCJ3gwIQw3hBSHJl1TWtVs4HTIF1o7
9AQiyZMUHAGQyZz70npRhuFQszuBfcEe37JVupbWEiiKwC1Wck7DUlTMbTEQDr0lfZ63sCVjGsQr
wYrUv1zfmQVYyrk7TOBlfWOaZg8T4t0IveDaAkTkVrDxLbaSe3XTclJC+ufYO0Q10ffDsJAMLWtm
9ZqkaGPPAyhFXVdbZUOHCYN/gF9a+HbDLXC8QPJRQk4jMXbEFIVjMn3BBlEaph15spqeCCCfDTAA
tvI5bvGYtHGLcdZzKQ7nhpktEwwwdGkdBgYaZwJ9Q72tZN1utvU6XI9H3QJ83/KNdwpe/Aeo04th
Xnwi5saZzYzLKfkL4+rdDthK9HIDq5Doltqirdqjsoocurcj1gK4XlymxQ4V1xBTeSt5lb8oA8XX
H7g369LnX8WXX5EkvEUvpObHRFJBIoGePvoLyJXx8EZhG0CkybDBeGr1dC/WwRb8kMZb6PD6+F+b
fRl0f5snzIiuWlRRb4xhf8rADCG45k650XwL2lep1b9DDdQFcfYB1bpfUKjjsfEufrZVRDt9HIKF
WWNSn2Iyp9ajUDq0REfEIbwXnL/A3bJkQSvdNldkTfVxKSkzH7mxGJAz+/TfZ2lDkflT0BQ4Cf2O
Uls73VZ5MjZ0rAJ4EXnfubTuaSXrnHPSl2+WmWHmCBqDmPv5hKMOPo9qm1KMHdgls5vBFtbD7T8Y
sKV/8GKbZwaZozeJedO0LQzmn4riCOBevUN25MBVFz1RyGFK942rr8qHf0BnQN9H12wzJ68pfK1S
S6yyckSb0KlOGIC8lV+0db+HrguURnmru/RJnYWVzsQ0BrA8yUvgLIpeqI+uyQ151zbpmk6yvVRQ
I0p9h58CLjy4ccN8rzELbCiafjKGDmbpyIfshi5e26tpRwfCPdvgSTwt7SjmPHRkvIASotV/HrtE
wrAjipWAUWw1yPMhJbolbro39+QOXEg7w0n2KI064/0fXOL4vkPPXhRpaYfJVxoRyWEdw+50RPUd
rUXbUG39ozOBUBlf+pXyidY4wPrFmsvHQPMUNpA0pEnI8WHYYKdbNA0b28ZFdzLV/E7Q1LVhopee
ZZCRlO2oV52a9vaNbKXF+Hh2OgjEct43bCnt0FRstAwkJdhAGPdRbKszjKQg7QDkcNev0eEBS3n7
It31gN0nbnKH/iH3y7kU0XOrdGVmF1Xct5FcGrBaAtFW3uevASI5eAoe6fTL9DN2QPiBQj1nq3m+
MiFW1L2vyjmsgkacWNW2rcCsZXeb4BOYAdGpdqCGEyDu4l63u3Qrz52lP2vm7FRLNTRH8PLuE7Si
0DJSjXULtKqI7sh1SzwHme9PqzVjYgCLdJKUfTM8Cu3r9b+/AKdGlMyihfnAgHY1bkAPR4Fkzd78
VByQGqAlYKGrINm4/F6Fl1jkbBvPKebbYvqxF/UZbOrkAak/2H54k5+LG4S6JZ1nB5UBC/7zdV8w
07TsToq2FyodOIWfQbFXUDvlLB8N64sDr6mKhDFTRYTkwHkkpEmInv3Y0+XDQPKhXYM+GLyPQDZO
H4n9ByhV7NbMHPOR9MCVBPkVmPNuQU6w8Xf+Pt1KdmOD0svSOVG+eKRnxpiv4hj1haAX1Lewskj5
SyNuzVNqWHy2zzxiR0za3gPDbwcj3crc1WCwGXbCmg6KapyTtJjRaLj68UKngvYqc5S6RhLiQgVo
kRYEu23xQMsugw2tWIw6htx6y+JTc26POVmCP/V1XuBboKcnBe2iSjkZDcTN8hu9/CmisZPp2koQ
X1vkOpyoXN65b1eZqMxkTZDE4ctVfQ2ZhfZV2vguUB3u6Ih78hg7BZchSF4+c99Gmdg0hKJskxFo
WA8q2pZ/A8yXaCur8NCtqOpg4gxP5B56wLfjSnGBa8CXT34uDolb/AS9vPMfl4AJ3qpLdRkwpA6Q
584R3cwp18GxeCqdzpXsaof2+svA6yQtXwZ/rwBbloHmaN3GAQYnKHCz28ZuCQ54cRsd4O+Nen/d
w8VLVMdzDEB8pDlf4T77Bhm1RCJV7PD0Lz77CP1Yj2Ng+cDMLNBfMLOQi5CbUCe4k+3zA5hdH4hh
qSeanXo3kAI0renluktLCSMdAAHkVkVdli1og85RQ9lebE7gFlTtusEoZLBLiuQA2ovC8iWPc04u
eTrx4p4bZEJWaoIoQ/LanGQ/dqCb4WQyAJQ4PEAVqVDPHBsIFYyAD8QScaMBYAQ8tqcSztfj3dRk
GynrbxMC/o9wgHTdoEbglgsfk2mnpMNdngw3flrvQzR8BqDhNEFci2hvR4QX7UvnXSdU6wYzgnio
MmmQ1JRqIYg9/Bhau4TW7QiyZFWxr28PPTLst25uhYmHTheUadCG5qSH4B714goQ1K3me50tTeJB
Kw5FALBgPnHKaEtmIbWkAKYENLbE5tRBbRQe3v/tqQ/QFU7w4I2Ugx4P26AM7Li+rTTtVkYtnxMc
i09/5PBg+hUN0SQXz5dWKRofShSnBrd2BISfmBsgGs76ATUA6RekSMAnTuzA7956KY9twZePWu+D
rT5cjSFqU6kKpEMA+JEUO0ICMV3PuLu+IzQ+2R0x8NYwJRFVzQug+tAacq6pdXMa5eAW9CO9+Kkb
kaWqmIDzfgWhzImApSt+bk8+vxFkoQGBbto2p7J4b0HvL6UYcgCwWfF4mf3S7Ta3xES02YZeYhbw
jOj3af8kTpzLbemqQXMbw22Q79IuMPZlEUeAL8ETMwaxljdYoIFbyW3lqBFQTFDVcq7v1NIJBdEv
iqY4nyb4o89XrinGSEzI1Jy0Dui6+sH0dlHx67qNhVzKRJUeLToq6YSIYL55QSGpIJys21MTvuoV
JBf85qEEwHhIpPWUesdGuYmaemMQyHJdN30ZiLCsE1CtfHVA2MJwkQw+uJ669uQbke3pshOn0lEO
gTtDGb+Nqo1gmu/XTV7G4rlJ5u7WSgEDKF2LrsSEGsIApNmEdG5863lTdQuJHCwZClSyKAoCcxnn
e1eDnstoiwGjnjvy3K7j2wYJfvkjg04pr6l+GSbnppicsRxbL9QmmKqkUwMyLCqsmANfe33pFupA
52aY/LBTvS40S5gRHpIftYUXM1TuwaG/bU9IhDmXBs8nZqPqyhPxX9+euuo5qcB0vRWbguMRzwYT
+YOnhUmkwIaMeBuBRRSB6iChyTnFC6/ls4Vjx2TEeqoKo8PC9XfVflL3up2v9R+gUAJEDrUsOjne
uzx6jcXD9R1/ClPQEccOnWXqXEaMtRr6lpx4qxCsBqqH1L7U1rIifVyPkOX1JFAyQhmLMrSdhzzx
IVFlAoB2Gga8kuIPw6vt1vx93cjlHY/FRF1fBKEY5fWnP2KWX3ZioeT98GXkMymgt/H43/4+c5iM
JouiMcIN4bWJNWpPcskj81zcmZkHzDkKxYFMoQAPwvJUAY5cQHS1C5/a/JUIgGGj+XzdowWE2PmS
MWfJnDKIImRwCThHSHb2LtIegIMTZ/rCtYApsYVOzt0/0ElavG5nrjInzI98bwAbdnsC+DoHmnPl
ffo33TFZeY78A3bTxgUHpuvzuYZlhMF5knPms8HUyoOxlUgYwudoW0OeDPo/ECpUf2gQqF5TRfLh
5Q8W2UCrxyTAhRBkB0xcEimOiFe0p7wBEFzGWG5ZAKDbHUI52Ejjx4g6ZjaBnlAApQ7FDAqAlivo
SRkDNMeMgEc3whxGgDWAkUM1FxVtbeGc1LIogMTN0A5ogtlqPFlx+prxSA95RpjD4lVmSlLf1A7T
kNlBAlVy6WH0eFRdPCvM0iqYaM3woIUrEkii63fQ5tkJV92SuVguFow5JQEkfAKsp3aQgVMWOhWz
m0/XY2TJgiSpJiQm6MXFpnO1JEG/uxi1Q9FCvrwlTmy2/+6z+eXE3AT9CbPbESKKI9Cgk3ZolEcD
b/Dup9l//jcvmAs4JCrmiHOYEMOHKHkqW15BhLk0LnxgggqDd702lqJ2aHfqbnKGhzG3JQAD0bzE
ZfkGaIw1mK6CkR7O4rGp8IVlJtBGLc9NIkjawWig3FqY4O8XPe9Z6qGU10PTKdF+JhA9sLze/Kg7
Hn/BUpjP944JQBSms3ga4bcv/YBmrA7tQiPmQFl4IchcyKGHad0Oo5CHoDwG5EeV83ge2Mb71xoi
vmVoqQCvZrBBPnmiktfA0x7w0tcetGewcayh2vDL31eR3b5LO8x5WukDGjst9/HNXPoXtpnolxO1
jLQReo+4hexqC3Vep7ppn0cndQKXBzFYWsq5o8w56EHxETUhjKXxE15XVooxvesnja2lXfjDnITQ
z8QI0iraAURYbkU2qFzcdRuIX9tptwahCTn9O7l0CvEjGB//3j3mBFQAvAMHjQtdh7oeagjWWK+v
O8VbNibKRYE0IiCFWDa/wukKoTHPIYZeuj/mPjAxnqeNXiQeNkYdj35QWkmju10AbJNOeM3qpSP7
bcpktfmgHCdD7JSaWmMSGlAqG8y92dZwfdnygbMQEXdtuGrb1fVF5NllMu0uVbRM1BAYJAadcBqt
0kC1EoEn68YzQ8/b7GsSjHkHNiGcZQ1powcy8RpD1FAM49y7PDPKuZkOyl1qnmMVIxM6qElr+SCY
Gzh7tRx3IE1BUgURa/Zx0uie2XtxoB/qJrdj+SOo3q7vCQ2rWcb5/6PzbYBZrLrJ8J0gvn4wwLMO
ciF7bPQNvHHrAAKaQ+dUabTrBM5xWg72b6vM2nlGoSZ9Dat1fsKTDByDKYjee6vzw811/+jRv+Yf
c7n2iiYXJMMCip12FxZ3nRi7k99Bpr0CqIgjCsq+mS9Wk8bMLPRqMdOSgsBaBf5hO0tXmROtpNTq
QMwApWNHdrJXEIzzGtt0uVgnDUA8Kak50IpsFl9WXh1BJ1g/CJI1uqobrVCd92PLX4voP/mC8w+e
KkvhP7fJ3IhBhdApZdjU8DQzTVt1Y6g8CZbuyM/BvWdh+FrbggGXs8RL8To3y1yTYYWh3CaB2bJ/
UwuyyTCyHmAv4wSiyH3ohK3qhGa9vR5FixuL9rqOrrcIdA97DqehKgVf+PLWP1TVD4iBUWSc6njH
rHrENXPDLyYthe7cJnM0jdxX0fbCdZmjGSB1VDfrJahiqwLyuQZd7nUXL/YTAGFAysFnjaofNCeY
I5kIcRxJQVseffSG8nb4XQ4g9exlTodj0YwhioaOiouOK+38hIDURgjUTiuPTSXe5OZN0oX3ksxT
56XBd3YgqDMzK8zSYeowMUCpUB7VKnR65blUUmhrZ5aAaei2Uz87SeAsH88is3yNYGpClUzlsav0
hzz/kPTJzqbGEST9viUgkhBK+/qGsQUSSWWcZK42jCNloEGTy6OQ+XYgAZSZBv1G6BQ7lEA9RSfu
A4xlx8Fa9SoMH8n3mTTYmS9ty2ZYDxjMvf6DLi71r98DsRIZjPCapDNHM5gwXiaVOn5PeddolVUY
mEY1jqTjlaKWY+hvQ2yVpJ1SMwfvVHmcgmDjj1sQCbhT8Hzdm+UN/TbCBOrQRiD96OGNnOPeJqI1
gNogaz71PnIl8ah2unXdIM8rJmZLNffbKIJXBMPVarhTymJllD+vG2Hh5v8Pmm+3mDgds9poBwK3
xJ0Zb6DeNFnSU/yTouiryUYfFQN+GEi0+43y47ppnn9MuJYjeg5CCP90lHbMGNrfk+2rnHSG/pHL
g//tHv0Rsw9wNGq9CnlAHPzO3BWl54hZ5l734/KteB7nBj0HMxt+1flVTcMPl4lq2t5oZb+rU7um
sz+JFXaWkjqRvFbAG+vd83hjLz4KjHH67zPjpC9BwajS/dOhOhSU9lgjNAMMdReYfuckFrwto2dk
Zqz0o0HGrBG2LAKpd7gpGsPyvbvr68nziLk2ZEwY6+BexHIqMtArYn+nyHe6As94oj8cd1j8Veip
neBTd+rCX+Xd65SoG/DWcc4xJwRZYt8oagWhEukOdYgGDLwLwvv1FeNctCZzU4BiKccoNCyUpNiV
SWN5oD7QZclR8u7fvkrPw81krotcjyJNC7BkZg8aQ8yCGyCzUP1D3/PEiOg2Xzm5LJFvXY5dqNLr
QW1AriDjTSBJTpC8ePJv4BttEXxkFW+rWGrB/9+GX2gLYAouRDOQQBag0+lhFNIUTj/ZA+ZfBJC4
WPLvxoWU7w70HzZ4Ee4EPi3zcqB8G2dO16RlcdUoMD5EbxJU4pu+4HyRl1MEQufZDPQzgKc8P8A9
0BEx+LZKgMM9D4z98U29Nh2g1CG0ClIHJOlDaYHVhHNvLAQoqgoQjUaah/48i9cqfT2udB/pVxXi
gV8hO/fR23XK4fH6QVi4OtAvAbce+v+QOmZBVKC1FkhY4yCESun2YW736YsAEqRAOGlSx1nMhdvj
zBizXYk61X4gw5ha4RhkGw20NBEi5bpLy1ZQgIRPBlqdzIFT42QAJ52KK3d8jcFqYkSgsObVy5b2
B23+v40wn2IzTD0jo1/JELz+gNBb7fAkTx++ybnaec4w4RfUaBjGAZL9sonBwv2rB0Vahvvq+pIt
nCNszLc31NvZV0qRWh88hrCikod+uPX/bced3hJnBphvbhT2hpiHWK5GfMraQ639xgZxnOAtFRtd
Zh4IQ6fQ77oIrhvM34EjSfE/ri/V5TuWcYX52PZQ7zDVAGYaZ0RTM62tQAJ7gnZvvHZukTlgA4xt
XlOf45vKdDUhgBqJmFQpjxmEEarkrkI06CIP4cizwiTskob50NLAyQlxgeeDrVc/KoCdri8gz4h8
HmsNyVNZBM7oGObSGrQLkN8ObMx1Ov/NDHML5B4xw6SHL4K5zgwDvDhgJi+e/psR5hYQupSoVYlt
IaAswuvfmsLKMsL/GHLsN8isWgmYd5ipIBpjfpIbKozRrpI3eVXZ3ccffVfRPMZIrYxnmXIxw61N
Uz6CA7E8RrFqld1DPnE+O5dpA50HplOSoAQWFYhtnUeBQtI4HpqoPvYTTmve6fdJZvyShBE0A4Gb
qB7U8yoQC2nR7ykogahUV/1EHLnpt3067sMUzOoFxLj6bWSE6+u7enEb4rcBdAdRbwy/Ac1JI3h2
G7Y5ajamX9ZHEZhivMjR3J7c6yYu0wpqQ6We08GvCzx2mAtKQkLYACPyoT7Em2Hj7aUn1Wkd7TN9
z2zfGXiwp0W/VMWgpPngtGHTai3umzhLYNNHi04o3k1eMsEzwBztMgMooKROyeVnjw5PEhucDIJn
gQmbvIbcvKLDQlTkIFN8McG6dH1neBbov882v28nLzNbWOiyH9p4bPzP//b3meAavLGLho5uAh68
8a/EkP6jA8y3vO7VLK1kuglD6FYATtQZ70u7uEYYXETGqMuqwnJgteZU1RGBCQJpECH5qCReqLJ0
QRKQrxp4pAiuCAlT5F//PtsGXayatI+q+lijhecM+1f5U2sxiZOdQHDtmL+Nn5BdSJ1yXEG/2gYA
BQSmxp+s5Ow3MOHcgYc46yv8hgmQHTEDf2DMFaukAXv2ZmP8ZAJ6HMMoNYKa+umtMSofu92mSa3K
Te4jqFWVE3eyiQbYpUWwc4BXRqEg+fMA9/qpVDAlXh/T6dWMb2L1t8YrkS3GByUA+csEO4MPLmus
lAqnDAlYgPRDyO//4BDNDDCJCmQZB01XYGDyJysF4L5OeMeIlXX9KwJNMKhRXBdocJiDmpr+UMne
1BzNOH7D++kktsHJ6+obIU6ORdNg1KNzoGW29aXGFb3OScG3BiEWezQapyjjD+iOPgO+9BOsUo+i
nKDrkIGeHZzX9URAGdjxiscXz38aShhfBHsp5lQu2g+912VeNyn4wSrUSlofnKHDqsykHepcrpy9
QjNlKwsB54FyiZ2BWUADsNf0KrjQWjOSshwkrWqOmCUwUGFotmMjrkzUlRVlePTjCCqmhYNqX+yq
IIO6Hgj0MmODGeIlmOgBNp92Xs6DWZ7yKlU8ND8mIQFnOI6pbm7Uyr8pNE6qtxTTUCeFgh5GRDUg
/c4tkbz1JmHKm6MkNrZvTlt15M0Jc0x8rfTszvP1SB30pmyOanEjVId0+H19sXh/n1msEQBFUqtZ
cxTqrepH1giayOsWWKj416GZrdLXv89ciMpGHZMMq4Q2+LRPVlO+KSMXGjtOv00wNtGia8xJCZZD
4O+NYSslaDYamLVC/JEus1uF1j1PvdFiyoh3WfPWj/77zDlBTEI5zQocMLQQy7a2B5NwFnDpciZY
QMWEnDS5mF7KsgrSsgCyHLXxJmn6zRQ/KhWXAJBnhUkRcq8iuqfCSgUyCdSVspVEXojbYNYRPHcP
HkTTYxdT1imnc7m4gDPvmCpA20sKsHVxc8zAoAxhjFJLOMEg04fwxYUwM8EUAcjgC+Cbhgn1rnwb
39r18CuNHIwi+laJ0Zb72pFQjMSoEyhbBaqhABp/i4cQWz4Gs1/BXBZaHEZj4eFXjDvZDkDxbXkO
BTGOTnUXHnnmOMvK3ht1pg1Q0cW51pUfSo4ZK4GXdi99Wgg03RGQ0Mi4oKPTZDMvPT1qjkNOWjsd
EqdM88exBA+2/tRDQsJUyw9VKTjfloWjjSkhVJUpzyqqlEy86KTP8po01bE0Ulsm1YugPefGuvG0
n9fvLYVefUzYnFliwqZPidyQsKuOau+D4baq1mHae7ZfR5UVyMk7yPAgqKZp4kmRs89Ylh/H9CkT
wxzVC/VWNkXVlQ3TzcLiEaLa922GPKAfBfDAZ/FbAhEGr0qHNVWS0LvnKWw2opQ6WaolFvjZUaiS
Xa2GiIAXcM7D0jsTpCaqLBuSosioz5/fWaKXx4kP1aFjBdO7sABOTbDfB9t8hnahZ+k3kIJ0cs45
X7JKQR4Yv8QDH+y3TO6E+Uuwd0vIMZvn9i18i075Ln4toI/1qRMLUiFI3MFUD8n1f399ntllLjZ8
ljuxNWBXIcdB20rdz77h+UZXjAmVMxtMUJKqTwRSw0a0HfaJA77qAAoI2h3lvzCffP6AAY091iAG
D0UDnQCMArK8twbeILrakupo/lRBw2wrlr6eHPQrQfWV297v4HNc9Y2rfcg3gcsbx1q4W4CcA/Ol
gRxLukAkNLIUJ5MHb1XjmaQb3bi9fvIWQ2VmgEUi+LURTEVLDaxlcO9oN3ns+G72BCWSNbCuIGKM
beKMa47ZxUX99stgcqFGibPSbGC2dqWVto/d8COH5I+6gXYSQcIirxLXG/cYv8xMt7VqTlNw4Qs8
X1ZDPj+WXlsUqSLAfOjfDmAAaPZKv+W4uGgDA94yZJBNNK/YQyhGam+mf7n4XG1jqEz7rnFQrQyD
6Tj7kVv95FH+XSKX0XORZkaZEyirJei6R7zMulWzFXU7Oqb2dKA0YNUudkTJ5WH3l71Efw7UI0Dd
slLPDdhGFF+DQdM76doDUSDWwxMSWw5S2gT8vxEm88s8DHWqAioB+p2/Sd38Nrzdyif5N2XslNxg
l5vgF7y+fYsHb2aS2b1WKGqhTuBX4d2RcaNAPOK6AXZQlebq2Kpvp5itivueoFEGC5qVbP1NDeJA
cgDTMgR0eQxmCx9yQ5ZM/A9zNOBqYE5bGMoxPnYoGJXoTOca5QvaE/+5LjLOql12Z2jPb2aJOVi5
HyWZVmCn+gB61aDghrAK2jEY1LYgwGoBtBZCl4lPO7gUhnO7zHc2j9qoaRTYBSfw4MQbzNj9Ujap
Xd1MyCBq0PRGO6W3/yT652aZwMyR7iqaQUtU3q5NT+XwBJlpTpzwXGMiMZmmtDZG2KDDCHnmBDZE
Jz6Ge2MNhAla0mhI2p7dvFw3uxT/NF/RMRkD6VC2AOgFWjV5aoYivLdXhN7ydF4Ld6lyAfbzbxNM
rIRq3TZooqEUW8aWXJeuHo/rogshfQRejEH7kQo/VD2/EfWCdzfTP81+0+emmXDR1SHsEq+g5f/O
KU7tbYPpjt4poQ8crnjNQ95SMkGShl0oTzqMDWUOoEtu9TyU0yUmjh672VIyMdIgs1X9EQe8W0FM
VrBC6Of+jByw6YH2AtSjDSQQ3oEjfeK9fRaDc2aYucQiLaxEUsM3EXo0ef42qpJNMm6oLF5gMzNM
0qemuZoltHXSOKItObGLQWcN+plDbYunfjXKyOutAdkYnxeR5yHzNBEiAQTnED5CghR4wKanQBbe
TjeCXbg1ZI03eM06yfpPPj/zDaUvwlmtwwsTzU+g+n0sIcoih3uTx9PCcYudjYeoeKtFQl4fY2RA
A3h688+EN/RGd+XKKft69c2cUEvDTD16wPv6l6/diTHervJDHaRAMTer6/cVJ0IU5jIZ9QaqMhIC
MfPBEja+C9GTGkJuSKk4nzjewjFXh5maRmq2WLg8fCLZbac+SwMnKZcXbQB/JJt4uRoXZahQT4ww
8WXkO32z7uPxpxyLItQCzdu673ZQfrlX9dEmULFpQmUXtK1teJAbCiQoJ6IJriROHePgl7nbmNOv
LvH3hZzcG3169ErPJl78ERnpYPnp5PzBLqChDKVkqnXAVmmT3NO7TjTro4QEo9ngF1qt/q6nvO7A
4gJ922FLLpo/NI2WwU45yRhJVlwl2Slix3ml8KwwadMUGEmTRLAyZCb0g941/xmKntb1JeMZYQI3
rlQzS0CBesxqHwpkEMOsX5Ts/rqRxQxahnyrIeMlSylVz++TSonLWvcI8iOAAaMtkMW/A7tc6+iq
oMlvpbKT1JZ5I25UzuDrsnvfhpnrc2wgVatHMDyiEmGeovJd5r1heSbYu3Jqy4BUMGGC8QnJJ1Qu
dhXhlYYXL5jvFWSht1JdNxhxhZUYE4fD2EMqMnc1KFsl3vDjv+0Wm69j8GGo0DxEeIO+4a36TXuu
0DYM99Hj4DbgLRGg+4RBaR4x0CUwnOYRMyeZYCwh4Fn3Jj474Sc0VJUfmlVsU0hToX5ag50X4Jq1
9KlCXekfMKovbaOCNpaECX00t1k+pGZsFWPwpPrYJuq6LF+7QVlhHO0PvhMzKyzr3xgX6AVKAL4k
NW7IAEyc/Y0Imt+CR6i86I4kghSfSrFgIvv8xAlFVQlJjqXs/dIKhfuiayAawhv7XvrEQlvibyvM
8fIatQkmOcaGSeJW7N504VGsNdDhh3aQP10Py0WPICkhos+Itjw7YV6GUavHsYJaZlc6BlQrawVU
phicu25mqTSkYIadonNghB1UgwaaT8pUQL2tLfZpENzmIMVKEY4p1FHRQ3s0Kh5Ty6JJ0C+Dtw54
3wsUrijUmogyanWs8a31oYTSj2AiTgQ7GGKoCE9uWvCQ/EvXCQqzf5tkNk73QlkBOrY6Bq1keRA5
qf37rPzEkDbn+8Lzjbkd66YEJ4aBXQtjeRcY1XoMsYL9KsEA4ECe05GH4FksbEAIHfkLJtYv0Wt9
3PpeOwa48rPHvCo3TTcgvTRdojf70k9uJogq9lUOjuloU0gBp0C8FKWoQ4mYFkAGgnrH+bmrfSij
diVaCaEZ7aTKwPj5gH4a51VOV41NbedW6PbOUlsou5ZmHlW0NfKsp8mbIWerJCgeBT3aabkBhdjR
9hpjc/1o8Hxj7hQv8YKg1IfqKAmmG0x7NKuhDcp7eyzdKRiuV4kpKTqQFUzaEw+1XFWJDCuFtm98
iLGCMyKpbZPUVqTzwEyLPs2sMZ+cCQXLJAqm6ihMw64lKFKaENPtPq6v3JJPGAlFpwxc8yjIMis3
EEGvSIVWViC8hpAtLBTVhR6aBRrIXd7xDvelT+Dhwsoh/iAyBDb98+jwg8kkfUWi0yR9tuW+MqES
FfESx0uXzo0wZQXJDPRCnaL4JJqFPcQvUQtFEV+F6u27MvXu9fWjf+w83s+NUY9n8S4JFI2Tw5gG
xsowek19Dk3AQjXo3AJzopKeSEEn+vFJ1cIHKQoe9L51iadBVjLHGW7WHt78ikduiyrk2ebtFxMd
Uqg1faaHMUQlbfDGKvv8ri2tblM6EORUj8mhsQcQhIMl9PqqLm4hYh94UMNQIAp3vqoqasxCkyrR
SUzAEwf5rVSANrQWOeC23Ig8JoYlL1FBRxNJoi1dhfFSrKu6i/AFP3UhVEL83PLDBDNKfxIqlIVO
RPuRIF1gQqVQzKjohjQ+xTWx1akHaVDOSeIub1+AjWiSKFJ5owv0ctWH7Si08KQiI5AgGB3DmuV1
vvVyxca/Olmo2yN3zm8pRkFPANwePi7Igb7e7bNTEE3tMKmZEJ4kZMBZYUATd4IcczJmmwZcvl7f
rr1QXaHv89l4yvP1YLl8w2mgiDGheorOARaWnU6uoN7R96UWnoK9SOWj7HYAY7XSriAu45DPygb1
Rbk2fl83e5E/wCqQ0ihGEJCCSmwvOeuJGOrEC05t2pzivHAiiOvobeL2mrjrZejMRL+uW7x0FFAD
VJ1lpCUY+CJs7bmTY0MRDOTofg2x4K63cgUA7Thzh+Yj0X2nETEr1SibHg+gupAhL4ST6QmYNRoC
PJ49wgm3i4Pz9XsobwJmT6gu4Pkxbbwg7n0Nqbw3ClC4fgzS0VIhO85x++I2ODdzCdvU2qiGCPNx
7OFJilJjJ51MT9zIgeeYZnvrG+atmRZ2pcDvGOgupXby0diWirpOC9XN9QLtlZ/Xf9ai8+DfB74Q
5BFgVjh3ftIF8j/Orqw5Uh7L/iIiQAIEr6y5Gu9VrhfCLtvsO4jl18/BPdNtk0TS80XXQ0d0tJUS
0tXVvWfRhipDiyMtjGQ4s/ZV3xTxm1OKH9cLpg7lZiijizJSjmUXEXpLSsVBhPPSWMZHTI12Ql8j
0abbZqBWLXq1JhlEFe4ngexJsemfdDk+oehf4lEDc9vLN4cwDqPgN37nFb2+B+bY0sbEVgJuxGlh
jf5gqZXglXV/qiPB1cZ0I6+7rN+rKPbOihLgBYh4FixC8wj7ZL9mrPPK8KlmoSFFld3143HQwDpr
nvJcPaep4GhJZUNkCUKzj5TByRPYh/HMws3u/MVtP/8cwA1w8tFLRsT7+c0BClDJEGodWk64DssJ
hgBtaAQHFRCBEWDC4DcUBKBoulErWjn4GBcHHiKjgOvoyyqV0sRFM6Sce0MkxCYKAk7A0LvuYLAW
iH9yObKmmBxEzu9L4RbK7gZOiJHjJ5KGm1Pxen3nX4b7eRm+/Zw5NH4L91GZDEKT9NxjcLYf+9Ss
Ct3U0Fvp+C8lU40wAslNyswg2SzErG1IhQHypdKZnrKE+PeNmKSS2nGvhWpsBe4UDI9By6mtphsN
RUxg2P5KWerRStz33cfGxOec++dxhIA7CEiIv0gWIFL9c+LppNJWgFS6F7xqrk4MNB2d2X0jgHhp
gA7ZVhfpErAH30DgmDFPgKQuQcxlIXEaZgn3ulp1c0Uyx3HecNk4mL08AsoV2oNcWjRWWgM8mrtk
DN0tJ6rLQEeBTsak8dV1AG4WZ1BtZD7SdOi8YYDgERzNxI/a36oirg6CDS4RZBAiHiI/VzYZfFrN
gBsvkl9kIbWlAVJvyZYF8Mp6zjUuGRjWWV38IlUQI1KzQqNoy7EiNPROSa221G+SaDK7vrcDUckN
XtR/Jonugas407Dc02gDZDNn7D93kSxCdRNhBARqKOXMe/zb8cHeYr3ay50X4oquaLTDFXAY1MLt
8n7j0b8SOTAWlKOAqFDm9sNirESUU/wMNMm5OBgduxnK0GFyWpgK10ChI7XTs1uSQhwkhjgdSSFr
k8lmlDZWQNo9y7dSmMsIKovofyCFAUVnpur8nDuaBkIeTVIHHGxyA9KMNRmo/xV/52Ysey1dFU/q
jcfE0gIBpkbzmAAaft3TF5laF3e5GKCW5VV2Y5ccfi7Qu/CKyhBM7RR/tqlBHGgRG/IusnQr2sJC
rH1ugoRNhiOIxMgyaADqKOpZEwCeXcBYAwKXxSSZiX7INmGGq18b4vwUSCeQpiGL+HN1pXGE62eZ
zfeT8ne0BSM5BAN0u9i5t6Cz7NVu97Y1vdUvikIuzq40/1uEh3qgGeupDJx7FZi99K6Kfzei7uoC
IscGnUPD62b5cGr9vkr1Qm0xq/wxEO3GROGd77gp/9UM6XWYZsVmp3nbKiRcgsbmjfNt4PmHfTuo
ihSLva+oNSCV5WP+klrFWbnJ5+0CCaTBSJ+2vKouYUJfI+oYFGRw2H4tCiQRUybYHqFEOLuEPs+K
odqel2b4DLchUzTyc2oGv64v72XkRUFZxtmAjzg8pZYpljRIvMu6Bsj0DEYf6a3kA9TSbLGr512w
jHnfR1mkDKqWplo4Kq1XBoiwyEoyED2G/AMuAdDSDbaO/GWa8HNSizCTdKgccx1MAq2EMfI0OK1G
oIgpWQVpDLXwzbSS5jrXCQaKqbjppH3xNsRn/DbbpTFm1CWTX1WYrTi7dE1W6cAxK7FQhzLT0fBh
/mJNtoJ+FeqUlBq5svFkWv+mIArjvOD5sMxTpyRqFWhYth5PnbSszLx97uLH6/tm7dxDygJ/B9h7
9UL3vm6KMVWqCOdeVg04Du0GqrnXh1jdNPBNnkXrCJqUi3A2dAknPRU6D2Xl/VDpIO6qdtdWTjSG
JoDcG8OtxZnZHVckGA28rfnnfDvuohiVWgQNQk9Ggj3GoaHAkyOCy0ifbqzdaqCeuc4ySvGoWCzv
hKYCH00cMDPuVK/EbAzEGMt/T8zO8o3uVm2Nf6LriF2JKhfMtlBGQDq5WM6yhxBtmPXgWe20O6kG
UIha1Ud9lI32s33uT+Ex/8P21z/h+kyRfCDpmi2IlkB/6OBAyKXAovYH/yPc5/tZw1LdD3fao2yI
jngSd1t8tbXdjxKz/i+b5wuOblelNFKFsIPEwpssqIYmvzfylrD52hFHJQb/8BnZBV217oZOCQux
8/yQGLXSmkpwm6Hz3RHZiTheXfWG8s7aYQB5ksBkAp+RLM903jdTHkd4e0R4XSnsQ+W9rVfwEqeB
FXRb2IHV6QGtQudUlVxIw09IB6E9PjSeEHND0dUjqYA/FI5pHx9agdnF5pFYiyczpgdddlTWLgHT
HZ8qjSM1x/M1308ZanZG7Iwl6pgmxgY9yioeIMjG7es7dHW3MAhkwu4WmhLLjLSrs7QENKf1SBkZ
Ld7MSfJUyf/vfjTOHiooqBZ+iTUtyRJi3nd6IYOpFECgjE2fSgW2pp7sk/S+BMPm+pTm221x2YKc
Ls4l7bl4tIwuaiE0UVcCXzYluasP2Q7ijZbeEoND7E2tHgNa2qHWboTPtXQJxBoiAk2N5v7F40pV
VI3Goo+jbo7m+MyOwQEBzQlu4athhXdb4O2VDSOJQHeCW4w+wWVtLBCyPuxZ7ZXVi1r/GVGVur6M
6xOCZjb0RhHA2PJCCEhZ9uWMiVA8yZFN8WN6E0wC1sV+Jg0IVrTFGV2dEojSc7kPFijL/hhL6zgY
yFxfKiczRT7G+FZLZyWM4IzpeM3PltYoL/685MJEq0VBaVuvO0BDO33UDl1j6Mf8oX5Dufx39thx
o3ts/5QfW2F5dXLfRl6kgBLNcdB8PP0ivEl6vTKlcEtia6UyBS7gtzEWeR8d4E4Gcnzt6aRx8iq2
xCp1SQHITpE6SQNBY/TcC/6JT7tx0a2EETzocdbQ32dzM+TnugKv7Ufw8MNDW4JFxGzUoENzLtlC
WV4ikdB3xuWNYeCXp15YsDVaUw4pym84ZKQ2wCS9wbPE1O/pPTt3VnI73IgGGM26JTgbp4GsRBXs
SVGZ+9+QLF+sbS8nagd1mNZjwVz9ZE40mH7uFKFd3kNHzwYYvth6XK4UbEAUAlVPRR8QfZzliWjy
LO0UBm6z/jDBuPIcPiCFTg3/LzESS4k3LTfWPiMUaIDPQGKLhV7US7SKjPUIWTZIiEDlR3dEeJKm
5cYhXEk0wX5ChiLN4nYXVzm0k0tFSXDl9FC063lhRLlXkj/iJiZ3LftCOQ33t45yl3TB0SvkkE9Y
QrROwv4mCed3l4JOOEHHWAnsLgSpQPZ7qDWL93rKHyUyHTJS3ShM2HXwrjDEUto4J/Mu+Xk3zecD
z1uYF2tYgcULt2JVGQGES708b1x/LFyUyJx4DA8JvQ+K9EGmg9MMZCOUX6YzP0edY9O31F6tSVQi
slIvrl9EOT6QCgXUDEpi/lmWK6dLUnvjtFxGO5wQkYDI9GW2t7zwi0zJsin3KVhMHLyb5M5XrOGo
QkcJ6rEjWpKCYGwRKi7Vq7B1Zs0L+JtCTokstUEGYWiHRMegshvsEjt+EDJDN6VdXR50s7Vlp3ar
8qBY4q6XzM1i9eW2/jn6/L9/W2TawtXbZxi9N3vbq2bNmPKAhLXdTXDD1j987ojKWd9vDby2pb7P
enGlFWjEKr72v7OWdok7z5TstK1Pujo/5DZwepOg6rEUcMwmRnMtFOgXOQbOvqYCHW7NzswmN2UD
pShb3NXBofunS/tt6MX+VXxZmcZ5aeE+YEtWhI6v0QxuXru+eORmb6lOewbfIheQ422cnZUggu/6
bfDF1RYKkK30RwyOrpclWanTKmff/9tYg104UJP2d3l3Lgpr8+14eeNgYIqeAKCvMuoVi2AMbpdf
AqBEvexzNINd7mQua27ZWXRyu9+B07BxZlc30rfx5t/zbQMrkMQlWonxRvEQKzbnhtzcowEApwfd
jEoUUf3fMvIIth/MydZ2pbulAb1SAAQbEQR1Hfkfyp3L3sB8pqVUmoinKdUfP1OOXZCa+GEnuZz2
kxC7WQsRHT+888mxCI6a35sq1MvrdpuGthLBUKgHYAUM/dkjbPHZp1jlvt42kqede5s5066JXSLf
MnN2nphAQHYjuhe3nGRWbnztx7CLKNIIHc87VkuIInPSnaIhYcj7xhLczFHZ5oW/cqgxnD7L6ong
XS8P9TTKzM9CInkxUawme5Ml9GSEt6Tc7D1d1iQxsS/woKTgxXK5mwOSyepAvsLjHD6yMyyfncKB
YvVuYyevnBwChcAZk4FWwEV9qYPDd9+qLfHqxp6ryIUJY2/JoKXJ3NzOXchb/oMRkWAQgNXWOpVi
NU79mMjEm/7W++au/dU50a1v5HbyX7DA5q23SCLQJvzPYItwWKYQeWOpRjy9jdyuYIaA9nvDt9Te
1k4AUl0Uy2QYiF4APgNBnfKg8onXTIJBYuHQDNPd9XW7fI6h0vhtiEXIgcJtiRJVgMSEvI/sWNHY
4qy3iPw0BpvfaHXZUM1BSxkIa3BPfsY3IShFAc0U6tHEGVWrPfE9g8Ajl7EfLCE09bvJju3I2+og
f2XNF98LABbsf6hUoZ35c2ACH2Ua84Si8pjWVq3v2xE0/PoBoh92bSe3amN3mVmctL/liIt09keL
7/7J/U3QDPz3r1hEFiYPgSYF6ZyfhHjkVmacQWAhdEo7wC+w8saAo0CA1OwfCJeq+Mzfhl6sPHCv
qh9MGFqFPiioaCJJtg7gnDhfW+PF81pIWJEHGta4teTRBm/enQ0KkxP/LB4Ds3Y3k821yAmhVIKa
ljZ7WC0+ah4HSpGICfFoYOsQsw3d0IxszdJOs5hRFFmNf54rP5m3OfRaeAP1GkUmUYOA8/IRQZHN
E7XAHSHPiiPgfbdvEbO5KZkg0e+zYqNhv1JWgHsgqBcUKCh0dpZF7DEQRl+A3CvEMTUr8mM3mTKn
lJo96UqwslHIJpXJ624faqFzPUCsnVkKrBFKUID+QEPg59GJYO/Ych9DS6K/F6s/QV3bFHLO10dZ
C0PfR1mEoUBr6kpDrcvDHnLCILRH/isGx6PJ7iJQua4PdkmEwGmQVVQIUUrA03QJ2IygVJiVFdBr
3TCg+FRzs8XN3quRWwSg80+N1amCLceKyeTSm0a+saar3/PbD1iKu0w94SOkEkVv0mBEK+rCIy4Q
WMAAtpTXZlLFt20cn4aA7Ut9i8ZzOTiEG2UoGGP3yhqOzuKLwi06yfQw63BQe9s/FAdtPxzGU363
lT9fpLPzQMjbNKD70dhdYj9CrVLghgTwYMBKQ44DQy3VnSYLO7hjmD4trH4EcUFrHq9/3otbczHs
Yi+1WhXLeooSil+HRuhDuP3j+gCXqECMgAlhAZEPA7a9iKZRn8Wl5MuNRz1+QkM3dQQ7cIGO9I3p
tdmnQAPEZmtNLxvjXoi4LcZdhFipV6cob1Dgpm38OKnFQc5VA9W4m0aX7bGqrMBXbSXzrWnTPflS
9nMx9vyxv71NgLcsydigeccdwetrQ3sC3Fg+UDzHQnQO/dP4gsq0YiPLU1DmtBDyzXGXnsVxI1Rc
nt75l+DUAj6F9sJFFpFyBhKM3IPwCcPUtBTtgQwuHfibPGmDIfPBVULIgNPhjzhlZ0lI7jc+w7yB
ftx0+AHQ34Vn65zEoFH7cykADZPGGiJJuMdV1DnYW2CjjOaEu/5BsDYrkBf36jwa0EMz/BSp7TIA
52Mx+nkN+VLuDIEb7Srcq3A8rR1cNvABEuJtmb61E/R9yMUJaoqy5M0A1Gtjj8kOtqqOtOMGLvPU
0Qz+WliRs8VhXIsVeAEp4ADh3Ql468819X0gCfpQBTDuEKFypO17B10OdyskXdYS5tWkFPI+M7QG
teSf41TxNJBJR5l8rhFhejNGyR6OukldiLKaIazXt77g+tT+PeQSjJEG4wSWP7ZLPKsJudo+2Uv2
f5EPrW5LiAhBJ1NlMl3eagIflYZ0QAs1dhu4+SMMIqFpp54UYK8aI9mUT/nKci7OwX8GXN5iZa9q
Fe+UGmuJGvJkMYeihRMb5Hd+D5Xdc2Ap79eP3kUyMn+9byMurq6m8zO1DnxwCNOH0n9kGmybX68P
sRpe0D8RZ1sbYASXbQalTZmG2xlNN7hPfjnYAohhz8/W8mPrSbB60IA6nWFlaGos88i0kKrR79Au
GtrfTJCMFkal/2A6c/I4tyrJjHn8ueEVzqfZorvx2krbTeq0K8LyLhE6i/Bop3HpKDfMavP0U/IT
VHogOLDxA9a2JcxmVAkMGbCtl4VoBi30XPJFCHbR5DSUMardCvnV1eJnpoV2Vu2lHiwKKp2wrZ95
i853GX1e/w0XLwVsG+3LUEAGUwJR5ucacDCOOiCI0dpvI1MNAkdJfGD1QeYAle36UMq8BZeH4osL
BIsEJM3LKovea6MO8jemm3t5qzyXE8j5/rtY3XCpBvyVOGP0wZvWHiXAKOB3z8PBlOHPVBPxFNZv
9fDEOT/rYb2rxvMgtQa4hKYchLqBhvME4RRijkCMcf5UTPWBZPR3OanQHZXPVAO2VK/NSZJ2DObE
Q5Y/TCQ3AsJ2kZqDxKZSQ8u6j156KtrKFDMIAyfCOY4RHMZfkdze6oPmotVtdtLb9XW5LKuBsICW
LxJCtF9wqha5yyATpjcK8CoiLOxDs1HNWfrVf4AAntvB6eLX9fFWgi72Gl5KUMvHSV5+hppV1G9I
03k9SKWKmD3RGH3zhFhSj6Khmn9WHWAeubiV2a+d6O+ffz4N39KkqGvTHHg/8P4n3xGE1FHG4iAl
opmWj1LTmoKkGUFROAC37EK1NyRfP0Wp2W3RNld+h4RWKVCcwA2gJbyIlLztWKaEuAxEGHPGwx+p
3iBaX7zY8D2B3MYul4FvvqhNTakuSWkU1h5i8gNRc2voy3deR06YRFatChsVxdX5fBtusa4JCduw
TOIapXHR0vO5Jr316VaiBNoqSLNwcEUJ+OWfn44T6GUh/aq99AQTZ9VRAMWxh52SGWELhBp/juB8
3BniG+qlWzD51dUEmw96lAxZ3rLWPU5kCOIYFxt+AbDFgfSXR8pOjx4l+akJ//rS2e9/q1jVVoMw
TBwXrsKrh5hpXh4Tq9Ij0FQ1caNN/C/s9CKYofsNVDXS7FkqZpEtjWXaJ1Xa1R4ZFbuKpDsip3+i
CfuWceZx/z1L4abXEDea2IlD6z8tgBvmRW40cvyZpoPDY9EpAmYkCmhzSZYYSq066OyCE0ecWInh
XqO9qXq14/poKix9UFrBaKLcxuZFsb3OHLl8h4OAWUPpocKDritfaQy9VQBafdnoaHIm7UdbHQJd
MVV8IUn4EMo7OiZWJ2gGbSpD1TNYGfpoTiV/aQEHQPkQD7Csk/l+jE613xmanpi8VG0mRLsp1o/o
dIHo9iJXT9JUHjqAUUo88MDogW7SPuCxKfL7ZuQGa595Q29rmELHAlyaU2hB5Tl4UeUhJN09qmGn
oKoCEOdCvHNDPM8mg+ro6/uj2ei9IymBxfzGJXl1zNveKnp1L8pPOX1koBAxNB4iCgwT1U0/eFXg
Konei6DTdwHrIZfCLh9kqxIB3iyObf+3gIqxSPJ7tZoNLuUTJFWOBZyWmbbTqveqvenxYmMCTK1Z
bpW1uE/rxG711Bo4KKq6X2N3QxwBZr9cFi1FyJyGviUpWBohN0sFYg29f6NncB+6Hqq/yr4XuwwN
469G28wb+Hnw6FQ1OqdV7RWQvyDRoVLJU9/cTgkAcUnMdln+ty642ckHAiw6LCn2EKE2E2G0Ycq6
y6hqhRpmEJdmC8Z2n9ijKv3JNfhw9ngnwZ9QuYmGYwphFKHCG115jupx9qF2Um0yIgVGZcFohhgb
TsdOHECwOILE9XCD+9ZI+SljxAaEweJ9YAtZ6fD03MaDARstMKhLY+qx6cA/7cUEwp08wFYPrVLQ
z7lArIZrO5aJv7X4DJFBZ6SCSyeggdT+iTSDLRa3DOGy6KuDP07mJDeGGCiokxROFOsOC5XTIOWP
ekhdNc73PtRCrq/9F7r+Yu1BRppljFEh/ioWfbuvaiHMSw5NBC+ra7OZChO4ak/FRqmV1IlKvgdu
u0NlmobwgM5i4KZ+yRNYzg3mWL62JDSFSjEHtiPReyXf1ckAQrB44FHnBhEq6crzWOAdAL/SLLvX
y8ak4n0c7cW+MDrFNyLkG0qoPU1DdKNrvtkVIMeoOO1d98svhTtlSs8VjE6nQUFa8ylPxxSoiaIW
IJymojsaQ/6LWzFiBhPR8G9cpgjHlrCDon9cX6m1CwjcLQbhFCSzFyVfgYep70t4ODLlPggCfO73
6wOsZSxU+kIwQATgAhgndyQMug5aN6U6Gikbb7maH6MkdjlOnFTpLpiyDocn9fVhLwFduMjxPNBm
+z4kDMuX9yiyINFiqOQrRvJa7omZ2bEFaaRZdzMwuYsgCuZHaG/BJy9pUT8HXtKqfVXKC4gUz7Sa
3o5fGheKeN2tbqL62h0UPMU7qGIqBvC/OBb/DahBXKmnYerI0pEiou1NFoUcATKIvRSijjdgixWV
+Jv22UeuZ+7UPTZz4sygxUd/izEzWlgd6awzWvmeJXeBehSUc83iczWMFg2aHW+n+8h/UDrVnKrg
TOTmHYbArlQxJxvgF5dljhhQRy1EKydowVZgp/rMKuS/EtMsbAiwms/BdFDRRJTF3xI9TdpDoVQz
xd6OwRWLqvosDH9S4UUi+0h00GGDiH51yPP4Jcoak/WFHQmRWfWREXb3WVvaftV/wO/mT6HddCMs
OF+SCTVYIb1L2Es+pRaQOhZSU8NPE1NJb+jInLI8SriIelEGeVb7I9Y4sBkInzS2tfE+ARchy8NP
QUD87GE/paPYNwZ2JCJBkn93+d0EVqMvT7jl37hux8PjIN/L/Q3pn3rtbyxvFdLJnPYtwxdEH8DQ
QDkQuPRFmqsQsY+rBGWjOsnPMTTnlQDmUORe5cwcBoAEan14jaXxLiMaiPJSD46u9ohn4ClTyh3E
Kc2esV0tsIMYVG4rdu8KBZNWFu8ZL1Lr+lFbSzApnsLovQO+CNz+z3tO7aVEh2sJnkBA1lYsMGn4
oqqlm9XpVi67UjQE3ZCBaoEnENLKxbpoXVDStpRAADowp4M88ejyX4lb27N+eyPvQmD3N+LXJXQE
5xn/AUFg7i1cqEPkKoeSSqS3XpqaE/45zIkd7TYqHK2yVICWyVHqt1Ff8+N9uQUguwG48gz9vmCV
KIIv+W0NqyMkU71NzP6mO8dW/pbvYEUs/8VLX97lrkI3PuZa9QtbDrEDaBkUN5a8NSyGnvcUiPq5
kliCSRo+5L8aC3feSf0FNtI/eG/h1pnXGGIjF4SIGVs5EciOeq1i52Jr5aFg8XC678fPimwbFq2F
RnD9AZKE2Bt4eYuSSSdVlTBx3AqlqD7Ivr6bWGFl7UnkotNlcPaifW/p2uQWVbtRQpFWkxK8OCAy
N4OZL8wVgjojaSTB8AlQQ5NJJ1HxGiFAcQqyrpnyGErUQjhwIrWyB7816uBRFfDwKGh8yOJzOaiO
JqCZjtPNQ2ZVUbOPqre+uCfVe6QEpoo90ddAR2u+AV1FV9G4BwyqGh1DJCdj8TvunQrIUOh1OmIp
71V1etD04a7wb0sl/wRex4j1J6q/kLE4JgDha/FthvxoADW+TiU3a0AewesxztT7oPR0PbIk3jz4
5WMJy8FAiB+bsLLzJLU0Phm1+Fyr8M+G2qdQacht3isYplZ+ZZIh8UJr1AnqP8O5q49NeZzCF7/0
jTB86brYUtSXJM6MQD0AuzG2+z74mwtwgwmeVWj71PRUyl5fgjQzYdLcqof7FLqshJ3S+qWHfBMP
NLPlhRs2MOOJ7hLJiaRzkUC6lfangWdGq4+QiI+em2kw8vpUqHi9DDKMBuXsMMKEYiI3bVzYE01u
m+SxlfD/EF+HytHaj66MzSq7D+JDyN94juXAe61MBDvHa0hrpn0dPExJAxGFcqfmpQ3YxDEk3NTq
c0OhBfY49Ug76vcuFsAFh6rEXh4+2fBKuGAK4I7XvghZVr5v6fS7hOLO1KG41cJ//OV61F496FDN
RTQFAhBMj0XYDqueKtCCmrly+WMtGdJOuUdyVBjtTX2AtM+x36SPyisx7duQy6wcap8VEMIYsj9A
5wEAT3gQBB8g/v6VTDyfd5lmbKZja1cG0lu8A6BiBHT4Ypq0zgneGNDTBsXqDGqPmenIMDiseOIi
slC1OCQZcXioPXNtNOBmdqqT+siwGa6v91o8x8+YL0p05tFm/XlLkol2KEhCbYdA+VpEMaT+iIMN
QMXq+n4bY76pv796pEjUYpqhCwSYH4yuUtC9/v+zQHN41qQCNf2CdqimWpVmGURTs+IjEw9JlBv1
eHd9jNUbd3ZFAzwDDcILWFNDc66HBFdf9Nzb8HV4mDQjdMgeSvN34S5DtfFlC+u81vsGXvELPgEk
FaqLP5euaX0xqrMISYw7Oa2+HwH+LI3C1W86p+ncyWbPPaopAYRoN8GpKwnUj7EXNeTCb1vN10Cs
nNXmq5sKxXxT/zV3uTiejY8QGDaz2AErY2vklf2CgZFk4EOCH7gsDRLI3skhSJZeikpujFg2bLHg
155hP4aYf8K3Laln0CVMQYr7air7bsXM9BboUydxK0tkOz2zUlu3hlvJo1sA63nZFhkU9ij0IdBN
F0HPXRQ+Q5rCVIXCRruCESfsPQ3aqlaSnIDWpNzmyfP1bbtywAkkIiiKxuizaUt2IKPh2IDCV8E0
7aXqX1r6OA1bJ2OlnvrFbWYiZjbzlH6uJrqSkl40rMKjNt8PCKCqQa1pp1p+AHwj4GEwFQN4WkE9
zKD76/O7ZEGghz0Tq/9v8EWtmvdoyEgBBi9GY3KoYtMTP6Eb66gWUXf8sznB9cRujo1gBg9b3eaV
1ZVAbFHxvJDR3l5CxeoENsc+a6FYBfvXMteNPs5MKXq/Psf1UfDXgR/CYMuiQQrgVOonaK/wQLQg
kWUkEkaSW+v6MOAIXe5NTOffAy2LBCjSSl0BnwevCRFf5Nzwx9yIxRaVKGRanLzHyXuf7QvBnMQa
VefWCbK/WdjuAl02Rv/I633GkQviwaU/StWdkJRumZ8n8bYLd/qs6EVHgw+/YAsrauZYm0qLp6Cn
s50vdKYQHzNm5OLt+FaHd2W/SwNHigujzJygu2mzg/4uKe8ZkqfkFtaaSpwak/5GJgvGXUZV27Fg
SKUT9G9x/TvBRgxea8kZut6ApalJSOE2EmS7+rdUi6wO2zTFkSP5sRJNOQ9MGWALaIu9pfWbUB+J
eo+kNg1PXKigOiJWbkOeC+IMkFeojLa8wV05Doc4d8vCIv6ZpEf4EYrjQS/hSPAn6R/9wZnKXcHs
FErp+G9Z4pD+3MC7L7nrwaoInbQ2tdzKInNKLGhnsfJmKq0p3wXkk4HwIbglO9RiDSdAq28PanIv
P1Tho5Z9StlLL+JPQdD3Jm4ryyd7qXxsil0uuGqZQM71tY4srX0q1GMDdFR7kMrYKnllDkhDm1Zz
KEowvfZbIKHLOnYKfUhUTLJVw9GD5lZXp3YN+940gXIS5gm0bpiWBoj2psxutOZPJJwjTbBGFR0G
foqyN6rbOgVyP//MtTstFo1O8Dr9lAl/lelM+EEO0H9EjVvJmWjEDAJExUNSUvyeX2CatOLB53c5
eaGUOgnELAf+p+w1g7H3Ws9RH6KGIJaGOCKNRZEmD3qTNswW5XcIthiNTwymjWam3V8/DysX4I/T
sAhrbaQl0iCDn1sT3QoZ+gPRKcQrKNN65/pIawcc72kZGCug98RlYaXuSAORCGhEUX8y2dDvgoIb
E/8nadL3rvAim6i7NCpkacKEeG3Q/Dmc7iRQ7q/PZWXVyBfSUQUKABqhi8w2jpoYehcRlIzj3JBQ
DVMK1RD7Bqdry1dy/lOLq3SGBc5vVgDDgNj6ee9IQ8W6WJNGfCDYp8rxLkd8TDr9Pg9BJoHNb5WW
dj/V7vUZrg47J5vgokOfYVnuoeFQpq0/jV4GHzFFyJ0kVgziP9Qd1F+AeG9EMHKbp+uDrqSCcBOZ
fcChcg/axXKyNNVDXUh69aYuiS0p8c5H3XQgUeI0QXxskJcWMI4qpuxlIMEBF/VD5PfEqDTU5cIu
3SUcsqwa2ci8L8H+oDzCT01lAJ3Cp2W5dWleDX0EbZob7C5bDQj4SnL2XKTpa6R0VttlVqcrTzGB
er003Am6CjR+hlXzD5OY2PAxRi8QQpMiOhN1a9GJvDR4DelxuXG5XaZd+J0zqA85F1Ihutj70GBq
IfJH4C03SzcLtaFKECNTvLrU4bL62HYvG9/r8kz/HHCRPo/hbLKQyvrNOMhvRaofww7XJiUHtU6g
wYbyRwpYRkFyl0+QaJdg4qnp95MPESFChXfabPm4XGZp8w9C7R1AbBEIpcVpSfwefztWsQLoEnet
DHss0SyH1yQD9qoNNx596+v9n9HmMPEtw66appSiBqMNRWAWuOpJPhlJ7lUoxPAmM3y2teBr85v5
CahjzViyZeXADwc+CW0aeFJO4fYOzjpjpiwovyJtbj4CL1vEgxdBf4PH7W5UVLuanpMxd+picGW/
Pipd96nwLb/zy3gILqOGiwQVYgqVmsWyl2NSCyUSDK+KVUcN3xMNjwukVlGxZTu0gjWfh9KwyVEP
/h/Svqs5cuRK968o5vlCC282VnqArSoWiiyaJtkviG42CSRcwiTsr79f9khXLKAusdp9UCgmZrpP
ZSLdOeczawZTnqSwnu3k+HZS0dhgSY/KUL5rTbKnvRo23RTbaZbuc/lRFYr9xnpfNwe4dgZqlxKE
jlCpXYwTktrQVFTF+RZdbekAVliQuJkzF3BasDVH3tUbKA6eol0e/r+1Ojj/jGfjS8yR0cSqmjfd
fJsVra1W8GgRNu7/9Q6+jMBH/GkJp7pYNWrTzreRNh30XAkYvWPozG9M3LUwSAZ5XwUiLqtac2nq
pdxphQib7lB0+n3mwYglhsoDpEazu+pMiQ+Ntq2o62WJKoaK76VAPJBrGl8OLpPYNEoDovZ+76oO
CuqudU8P8QHpPRjGstuV9vQsb2nbboVdzKk1Kz0UsxFWutWD7gToXLmT02B6zfaim3pJZpuQAr1R
K0/aSKKuVBYxYiisApFsIBtecj+H1BRGQ6EzOqBS58jotwIfnAVSwOSD7DNnW9D12hLlypeIBcXs
FSxMGeEuB6mQ6baFRnE+Ac2k7DYWz7Vd9znEYj5HZcrZLFoTFDPKveHXQbNLfswwgQZW3dU27tD1
Cctn8F/jWZQuxAJZ6NQk822j050YAS0kdPuRqr7RZ0+9pL18PTh53RZBPBNdEbyz0P1ZnuhaO8+V
2uoTpDznF/Js3ALV5EFOn1O0Tbd101NJnCa3ccJw6tk2HeDqL+CcGv4/jttYjDhOEkGNkHfczpbd
loGkv8kOxOiQYjlv4hswRHewEre+syRUFUfy1BvL3ZLQuPLwQ93m02/gq+zTMSQJrSlGlTTfJvB5
z23Jld8V6KF4idvs2hdgPRrTyVEcz/yu8r7+ApuxF4e6LrYMBexxvqXoWzBglVwgFgoUIFW394ix
o5XpJLCNduD/6G9xp66cFQrI04BS85IrQIKXA9fqRI7SMZ5v80azCTq3KV5s3dHQNpp9V6qBQDx/
CrR4qlU9eLLQ8J/AGUh/ta1t8D48GBj9R3Y37asgecrvuSUq5GKfv57gK2c/IkO2C68DvFqWrEqi
xkKmUzLfqmj/ZNpjN0luUmzJkV2BA/MBGhbEYrGQVvXxSIIlpG7gJgOrhdhDkOK0B4jAI79iyFJu
Njeu7FvVgkg+/x9E85YnbRtDTUPWouF2hMmlKQhelpuADZ2YCK8K5EyZCWic+SIxa2u9XpnPi8iL
vaJnYmeWTBhuk73xZkDh7YGeCa606VYIjUP8MgJi8rB5l67LZqirfhrvYpckgmEwCfbAt7KoeWJf
nVpB3BmC4ldJ4Sr65EUSpMpl4K4nCwWoLPh6ES3zUbhyQTsC0tJYQqgOLvNRkuoa0j4wQzQZWmwd
gHKRbue55nZEJrZOzFCXxu9M0Tde3Kvcjwe2gPdGWooeBRpZlxu0oIowwpiEc2Akvz5Ud31vWz4c
Gs5ZYHkRhGCUg3VIb+Sd9oo2hbDfmvnlBbv4AUsbOxbBsWAe8AMIXivztFehs/f13K5eDb9DcAIr
xBzweFgeQupUjkljgTQCFp7kA5t4iMF6ZjaAOFwZg/hsS89vmTkhIod6I6/GEx5Ih8Wx16uC2OsR
RLwnODDEUnYXpdD3F8lsW0Ph47EBCK2y4bW6Ouj/DAqCLtJjGcrVi4sOPjbQGstApAC7yCU3Fawm
7PQhow4YRkogBJzRYufvw+wqv76e4eWWXUZebNk6bXH+Ry14q4CLDsN5zp8jad76jMt30jLKYouC
hyFGDcX4LEjaHyq/0B2YojUefCx2lRO74lZnYHl5/Q6IY47f3Fwxd/G+toBubEoJw6KzhwzbT+aQ
KgzF9K0O7pU9AIW4fwVavACHSJBrxuePZoaTFHd59PH1B7pyvKBTgCMbnCKUjZY9SK2lljnx9Vjk
BD62xWGAWg6Fop8y03OSJXaBenoqxhupAl/mn/M7TKCiQfkUHCK4oaxcMMSp6VGHtnC4JN3PGaDo
XIFSBJkeOuNjzgX760GucmcejpPUkaoDobmSgutpX+eEgbmVF/OeSvGhmRPAfkS7n9kZxOqbrK/B
8ZmhcsXev469wtUhNipn3MMJ9A7wWRZrJarylrF4AoUpMUORDLvGlAB7J8oJ2kAeoaUWKBowG7Po
xiiEO0iIYSUIeP3swDrjYdQGIzA7EaIvc3cC1c7RE8heGMqLSovn8d+/ZflzhSv0IRXgHaklIzsa
tLazYnE8lYoJb2WR2DXtHlmiP9dmB5DQPjONO/Cj3g01cuRIRX+luSMNQz04yX252DLPW69QE1Vg
CHXx/Flb2R5AGJQOcUy1k6kVThXHjjlSiCXtKCQh56jHyx35QrulMnflaoCgnYLGIw5qeJQspyEt
amVI4Lt1SvMynOb02DTdHU5Yj0R4Zky1r3dAGsGIe1DRowJARzeqEAnwBnFkfV9AWVAHB4NblCDP
XNzCONrMiWRjd9LrGGZI6IIqswfJKVcuNMCZ26dubjd2y3pvosaDVQYeJa7/lccCm7Ou7qZoPnVR
e2KKK7F7QEbRorsTcsP7encsD1Id6BiQnuBxhj3CFaouHxmjHDVTpJLuZJLnaQJIZ4RcVzfDU2HT
OmJ5lP4OBe0fzrMy1gqwDW1aM8NddBLBXAREVbXbXN0NA4VixbTX2vuaygGwOOdZNp/7RvGGHh3N
F1ktNub32g/RUMKDbQk3eFi2lZkwJ4VVZuyUC72L1RMU0VY9fLln+Fhx3AFez581+L/LaW1yTSRp
PLMTBbis6jjWTz8M7YAxjX7WWyeITd3FtNx//TWXt/2fYSESzz1t9RWEWIy7RiJQ+EQXcX6ORcj0
j8TN2PPXUZZbAlHwHEVlkHvnrvGUxIqEPrYSBiS25sd946J7YmupFbRxeeqIfo7aLXLxlYEBaAwx
XyAtkMwty5/ogsRizrT2NILiEsd6QAnz5ez89cBWBQko8KCyi++mQsBsze9NGjZSaGeTUwxJJzHD
ZhfLl1nrvhWVcEMlOGMr47GcoMMsIf0aZUcUHzJd+Za06lkoWFDqxbHC9dFZxC5JNziQOPw3z6Pf
PxFvNuwjDeJTS0gZ62sqCrAfPMWlcZqz3peTkzWCrwJ65lwc4+JlY05WU8/n5FNAfoJ8LpDMwDim
OQIyt83tOIevhQviFRddiz19L90rYWvZ5GjexUHnczlBqBU9p179WgabiK1lLojRo5iLfAip72+C
yeWPIXOT9GaXxSer1iAwDpRlApC82oLMUD9rJSg/Tf8wFv0PK7cCEeJQX0/Galtfhl9hGUtxGJOq
jE9JbPjNXKMFmvMOmzdbSEf1HrjS9g7qbf7XYVcVhj+HjccuRIoNlGoWpzQ6OlpvFDQ+ZZrojkTZ
KQagEgDw+nid+mlW7UlnvKlqAh2uid0QE4grTf93FbX5r0B3FMAxbpoIUPPl5FeVWFdtZwKdIAHF
EAGiGgVfD/Ta/AK3BUlQNBHRR+Nr8dNak5VRzWHKF59MmHJZM3nOkzmzB6m251k5qU1Qpe1xrAf3
67Crt8bvkX2Ku1jjFjFGIlLEZZYNQGjlawzgQyaiVJ+0NnWB+hgg+LexmlbnKJ9PBfgq7GVwDZbl
TylXK3UYsJjrCTyljjxrXeKItA5SufViSCiaEBj4eqT8E31+9v85UEDhcXSDmrt6C0tD31ASx6ep
8S2TuRIKVkXzUsIUIB6zjSbllZOD+4NBdBgi7Mgz+Nf+9DWzLBmNVBWE0JRfdRVYdWq5aa9udKr4
t1kN6V9RlntyqjG78Ygog3TW+9I25Y+hvhXYBrtwlcL8nrpPcRZphJkM0ygyxBF6y5413YkTciNH
xSupzeOoa54uxlg1Qhv0yBW+/mxbY5QvZ5KJUwvZB8SWwOZNILiXke99/aso/205sT9HCboCKrbQ
CV/iIFLSAHyhiULY9ckpBtyKGtSfwdGA37lTtrrfaIrXatS1BuZ3XfH49UCvrk80OWEwhr7ESgcP
gsuyUFBVCCctPqjDT2kESg6MMRE1aknaOtCuLtBP0RbbvqN6VLBYFkIR9feuiu/VUgW0X9g6Xvjn
WS3RT3EWB+cIOpFWRYoQ5nu2z+oj/LZAUIUKK8SrUyBhzWZjT2xNIz95Pu08FSLOYgu3nxDAEltR
oXCFK7ruEyep70i6tTOuT6MJky2cKlCSWjx221hIMgEerqEp0DuqdwmIyOKdUIdW+gqYrqNSBp3f
0TOKOVTAGk4YO8bp5BoEqW27UdjY+jH88f9p6MMot6SRNSHM6EPV3EzyXZdtlfPWrxAOMJbwTIRb
C4oZi+9p5lKktKC2njQOwpJA2gV+r86PkkydSriVwATJqexUM15DkDn5eouskPJ4A6vwWIFdMm4s
ZaWvoA9Zi6YVostn8aD4pYtn2Guzy45WAOAn2srJxnjXqwlvTTSxcfiBTbHKl+a8VNQxrevTwKGB
A2rQpDywDCyhCcIjMdtK/devgMt4i0+IWSSxYbT1KdVQEFWbwzSjH5fGTlnWTm3GcOwZ72cQ+L+e
2CvDhA8quLN4YAH4tnxkmUZUkUJHWOTDIMaXHix7XCYWnpHEdh4N9/9uOKwdwEnAaERdBbXvy4Ua
TbUFOy5NCZkGJmGNR0ai2XguwA1PsakVe/+7cIsrxOoHooyxgMd6DKPd6GxGEbRqsmPRju5cZBtz
ud6Fl4NbHAlDNomVQBGtGm+KYZ9aD+kWfuT3Lrs8VZFbw30URWDeIVmqQQn10I2pMithd4jO+iG+
yXnjGjJAr1FpG5NjBSl8LaJTh2fcVmtktUSBcTAUUK2hAgT33OU1WZEewg4GHcNcslywz1Lo7yAk
SYSgrJESMIF6SRVL4PNtnLZ88V+MehF5eWeBsRFp8C0JCwCclVLw20Tf6NiuXhs8BMghOGNAhVpd
wrGaDrlSIATT3qMRF0ic76wK7q5bT7f1m2oRaTEYnHKz1suIJIGSTpBjj3Xut9J7Ob2woQ7Kttub
AFxsCfBcjQvDDFQ1oTC3do3Nhwl0oCgfw2GA2EY9+535XoDlWIoHtflG2t7LUwVqGBvf7trEArOL
2onJhcSX90Y60AG0WB52nu1igFdcApFH6WlMP77e7NcHyJtqKF2ic7gk+TQDQNVmR8awBlug6/Fo
lAEdm47K7Oe09Y1c2kVp60SbJjOrriVeFMBzgKv9GymHhsblsZYhKSU62GRhFct+JqCpQXVo7KQ1
+ZE38o8ZNX+lVNwsGc5KVeytEWB/oz7nWfU0lgcBqjdmKjyoInP0tLtJ6bSbOlD6BXXjPFydUHAp
w8mBPiB3ZF45XrWsLoA0F+VQnEu0/9416yFWNo74qzG4YBc+ODB7y2wrG4FMavHiDrs4TMqnoXoc
lJ9ff+n1krJ0BacfZhzNYtSuLqd7LlqhgLCPHBrRE3TT3AgyXV1/UirV/jrQKllF+R81FywokNMh
37y4rqiU0b4sGzUcWsVTaQNjPtUG+MIuQOcqYfAIoMJGyNWFzENCPATsc25wsyTmJF08AhDZqWGc
tzZkdXajeGSt4YDFs5O2zoRr40M+jhI4jPMA81yMLxNrKBuauLEGIBKBxZE67WES2F5SMz+xzH1T
IEf+ekpX3w7j+xxSvvx2RdHpelHEaijmDy15L6ynMXvJCrqRflwNA2kQIKwA9FqJsUAPJWNzj6Z2
1TwyiZ1aGt9JBvGBuyT/y1CLvMOgeZomwOqG8UBu4nZyR/rc1bJvbiHzVk09mPOAzQ83dzyAZeCX
Fuu+B+YXGGMDnwvOFuOjr+d2d2qdcdeG6h3Ui7neS5nZyRmsGIeTKdPzpnL61YnFgxiXCDRKVwbD
VqmltAcsOWw94bZ6FOzxYXhPHpR7KbCC4dF4TzwLYj4bc7wuVmHoYG5jjUJEHfSM5dtKGJJSKaGR
aDLidSA1QUPgXXpM9SRQ1CjslfmEmbMz+d4ckoPVc6Er9vj10l1fMPgRaOcCPqbzPuWydiWKbSYm
LFdDHRbnBoMbb10/tFP9APpGmNadLxjJTqf9s6QnG7fotWMBvRs0JHGFrx0Z01rXSQlYWygxxdFl
5o+JHDBADuj8gAttq2+1OsQxUl4JwYRDnH91accTLmyqmHJICe3dqM2PWkfem07a4g9dO4EgSyci
vYOwJ6i5l8dBTQtzLBqqhKmV+0Pd2mQWbT1CkU4e4YhaOpPSbK2la0sYuHkUIQFAWEtLRvKoxvHI
kxAo35zMD2jvwQLAjdz2VSugje8k95CPc8Td5qm0Ui/mO5gbP3EVEDgoLh9Dgs7ESJjxGSP6c+qq
Y57mwRDX9z1IaQ5XuJRBShvQcpel+sYCczfXWWaPUrNv6HRot5Tb1mn14vcszi5U76S5afB7xEN5
Z+yyQ6ba8mvtcrf3Ocx8NBe2ZGauLS3sH7xAAEni+v2XXxx3zgijlUQJiynet+zJgiNCQyTn6716
NYrBK2rAPwDLtijD9h2tazSU5XAQHirUe2ejx3Os3LjMrkaB6iMcI8GlXx3Ik9DoYw4YQGhMpVNM
r6mOxWNsYRGurVcTFXPkfSosZpe3tFgn0DIqY9xlbEAj6hdAP15dnqstVM71OEh9UAmALcay62+1
4JFAY1EJJbF0kgrKcOnzUIZNuXW6qPjEF+kcVh0oJf8MtMTYDRJobfmIJTBYJ8YeWP3x9cffGMhv
id9P5bCSKEKsZ7kSyulzik2ltlFmQ0PlBB323f8kFNgOCk87Vli+oq5VQnA1hYMo2FPauFZUeFRM
fcr6jevn6qyhGQaiHk4ugFIuN45JOpwSUqGE3P50TNFwLTcirFvB/MPoEMjD8chdWRa7RtInKRZL
qoYRfJ4eOk86TmG8U3YkyJBzQ3sLzmmqL+7SoPEz0xZKZwugveLe8xOSoxSh8Y4XNzyVL0cp6JVg
5C3eh62n4wyK7NYewH2UoDYsKvb01sNgRxrtKoC6KLTY/gciFb9/AcKjSst1U5dpJCuMVo27CpOQ
nKFL6SZR9aspmadN0j6lOZBQk29U/S1EnA6pSCHkCduRQoMdrdpJYOuLMJGYtmov68IP5gV3FedD
ATm54kKJjKp9reHtEX03YOLHUfO6I/0EMMppffDnf3E3gW0r9Gv38+ewfKt92koCLSVZgC1XKDX5
W6Po0IzVg2FS3GSo/MoUnY4k+6+31P9nqAbGiFwew10s9KwnUZ6LWALSQ/9iTL7ig5kemvsEJ9JT
9S29T3bdrfo83Gw61F4f7b8i8y34abTpOHe11UYKkhNQbgOduzVw6PF7swNpvfkgj91RfBHd5r8h
jrKqrvEPjNI2d1WGusaS5GxpuQFtHqQRE0CJER5bWeqj3uaxMrX1Kf0+ze+ENRsn5bUL7FPQpQMA
eI9U0NDHD0dTdSaYAKR9AWGrn19/0atRAOrScYtJa77ibCRplCSyElLQIEzrg+Qwo9iiXFw5HnWg
uVBjUpAhrBqvRcWaBpbJSmhBxhhptI0e6cZ1vxHid37waXnktZQNqtEroV5XPsRtg1Ha6GGtK0lc
VxBLHnR36G+vaqyRTMxESVol7OFvRg/dU3KbnROXOMJ3EUld5sJdyZNtKEK4lRvd1xvX2ZUvdRF+
sd2ZII90BgwtLMvejwHdGlUInQlbrK+tMItDnhajlBaQrAnnsnUkOtpN8mIaW02jKzkTaJxYd8Bv
ovG/xKNpkqoMpolnwNwnbgFppVFUd5WuOVFV2xjpxtxdOTygMAbiAjjhuLyWtPVhEnOpE5HK0Ca5
H9i3tG1slFjlhOwHuYTk9PvXu2olrcJNsHAfaLw/pazLYG2plcgfEhbW4Er0+zqonq3vps0v6GgL
nimv1z6HZ+JFDRo0ELrL0dF0jqvSLFssTAi6Nq5wlM/1N26vUYRZEB0NwABcthOeZkclNgy93fIs
3pTO1kW4PiYvf8eifjQMhSKkBX4HcH++3sB0a/wFNXA70TQnLiInQ8NXY+LGzr/yLIGFI74pmh/I
ilfWvYKZVwkDBi1UA+0FXm2KuWuYl+3IIXNQeEHB9xEAzynxUstJbvJDt7G4fmtoX76ZUaRDf8mC
uyuOt2UpUhOSLh2inIXg+D/mLHVHAL2qmD0Y45ukHSUqucZguVnzI88nb9a7nSXj0YuqfiuYDpkr
YO1Tu0jGb0qTvmqpBPjy5HT6R45aH4Dxfi7Jrjy+0zo6sE6ESKDgRbK6a0V/hNo2id565TnuWz9P
qV/3ENgXSUCEdmuhwX4Al+xipPwtDV4ZcOV47i6KkrkJ0QnJUJoQjwBPUWtXzfO7Qt2psEzCM8tr
4vanmRcHSBqAj7/PrGNEiS3Tn2b9puZvKfRoCvadASInafsY3DBkZE6v/ZqBc1By8J5hPaPfNtMJ
hnW4JMpzPYY9Mqsi+abGw45Uo113oKrMd2X8TSw5mTfdAaEFbCQO4hGSA92zOLNdKac+XNGhgCHa
JtVdrYLg8PyLQX87hpRP1/8stVsN9Czw02yz+QnxGsX86PrbynhKys6l1T1ccFpIuMenZg46NgFt
pe0nIw/S9tzTYxrz32bY4wwVMbx5G0V0lOlekt50Ghap6qoQMhOUJ71+UOU3DYKTpZ77QJD7qZlC
gRoSN0oNNW7wHMYJLC4lUKi1Y1CfLOrxQazEXdcrT2LT23SAbhiFR1QPQS2SYRjALhVOJmteF+X7
TOpggTLbpXaf9Df5hL9AFJ0GmdWAN7oi/FQncNNKW2DElxvLq9hxFo9p9GwlE0DPL2ULJm0Of+up
gObnzQgFI2FmTt6/zt2htBLXHCBOTlB2iCvPYKWrmE/pcBdBlN1k6ZNQ/qpFj2u8p0DdSxDb6LVn
iIlDEMKuehKIHSSXwfTpzO8xJBkA63SoLtrG8N0CWt6E5QOXppinjxEq7pUinpK2/D4wsqN644jW
gwpbLEMAvj57MCByjMSiwJWUQfhpgqeBhUS46KEab/yYU8gzd8VdEcuekNyxGFMyTbZUiEFWDZhp
CyKYpT1CeWkyP5q+9wZt3sHboNWZr5hVIAA6moDl1f8QlMSPxNpL8lcrh3NplnliC2VQFMCoEGhi
dZTq586C2WcDlVEtPnaCdlDSxBeQdwGm9AhVZ0hY576F4ang8Jp5fNCgAw17mWOHz6hDO0WD+KfS
US+3qkMLwgCQHXY1Ez+t6h0qrfYovGowiU0UaIKyfG/RfQ5RJxkuNF3dPAhS6cxD8mSo/U6EVGjb
w4Ae53vUOVn7NhZnM4bkCUR7IWHoRCaQsZHu5pngdom+hyIzFBQgO4/CMIPS1c2Qu3E/25EOkRBF
OmMzaCVIlCCl0HTytUHzsghCXkNiD0VvQ7o2FKr3nIF1CBprmzXnXH4h/IGqvCYi/ztIbjOUWxrF
OGVW/zoYPfZPys5UVdxOfKrSwrNqSPKPhRexG6ZCkHyQvKmTPdEKBXHG0qpdw+jcLoWQdFL40mzY
xljYNfgOlbzrOyhqW8xnqh70eeFVphAA0WSn8KYjtQTZJui9gikuxc+FLtvWJO7TWPdI9RplP2oK
0jwOkdH6EeFygPK8U8YfsQj1WJK9oPbiZEqNPqBr6vtK+k6bl6bJ7wiEWuKyfdTym7YmMBogPjG+
j/Wd1b9bEN3CcH97WkaWzQbQCbRfE1awWgjHHLA8SQGdBwrz2Vs33GjVU8ZgRWvc1UzbS2Sw++yG
FfumeZfnN6N9l8lrM4c6zFFE62PGKUPLx4Ln1FARNEe3T09DJ7jUOFA81oUY/PRcu5sguFvr730D
S5os8iDdj6M2qCFSZw7RjSV8DAqU5FQ1iOoHQ6OBYT4kGXOkuHFItGVMBbr2+qbQVNCGONeA0/r5
M/PTe7xJSJGrRET3QzxbnWYXanVnKd9aiJFpsz+PYOEp+7E7iGkNswLRBdQYSeRs42F7mvWfhjl7
EBuCrdKvOXnq2gGaQZFjCok9tuE4vItYJDmONTM2XPBuniT9Z5Wf6u6bDPh/bjROo452qnf+iEb+
NFKbMMiz83Ol7d1SBYhXJCSY0tybqbHjCxJbAQJwP40+lHJooaERHQGXj7NVDTOm+GbHbI1ogZw2
kIb/XhnnxmrtGUSxst/ryhRqwuygpyqmJwYadK3fDdwOBT3JqjoT9t1Q76L8hqYgXErvlZAd4egb
Zu3EeXy2PD0JzZHTz0zIuPcqlJPaPsUmHe7rRNy1tew14hPBNFoNC6JO9Wpo6hn9jz7Fu8GCRELz
Ho/vTH8pphe44dlNLXhWMtitUbhR9VSTxwKaFBEZvRIy9fFQ+qkcfZRq5jJpcksADmIxYBNzkhFc
bXCLMmkfgfcnye13k54UcLhE2Jnpen5IrIcsT/Ef+nL1mBko/hgHgcbPQpMeC0l8JQxMZAkCy9Cc
E1j5MAi5rcMGTZwSVy/LMGmqG6vBKQGmFLhuTp0eFUl1C/VXjgp/FvVenaJZlpZu00NWEu4EonTs
GCRzxZ81rjWz3EtY9qUi2XBZc+CuMRXRTR7rTsbkOwswiTh9NknkpUD0NXl04M+CMn+as9GJwJYe
pEdZe+snAwDjZyC5/dbYSfopM3e9CRo39JmpYXrZBMcGCIDXL6Wh4fZQvRKvHmG+IYJL0Egz4C5F
U29CYtR2bAOn/JtKtnhmoZXIH7WwyuMN7svN0xWtUVazhZVewh5ySnyS9PuUAdkD+OQ0vTW1ZUed
39EIH+sOYgbOSL+ryWNcHLgCofKBPNw2d5bwHP+CN006PqMLn8HYpkxBETD7hylmQa5gwWPGVOa1
9bHsbqX8uRwfY+tDGh8blgTyAM2/tr5LEtBbQLXmOGOdjl4PS60BygnSGd3koNM6D5vdL7vhCegC
CD9lXhxnByh531DYk1himds0lrx5fjVSxRVgj6ePHHwdvwl4MrZUO3a04rpFNjHP8/yU5zM0kHXu
Y/ZdoeyuJC0kAgmcBERfbzO4nMBtDNeG8ZDUN20TBelIIIpbHpQ43stN6+uwqrGGFjx81emFMeh1
eBX0uft/2gICcjFNWahRLxIYLFESp9zq3K9L3EgHOOIETQEknMtHslWPZBraqQ0jZoDEPeIbFV4C
Eayyevo6zeTrYLVOPkVaJFxTX6RyrSGSAQnxDnLeEJBXzcj7OsrWeBY1P6k1qYr3VBvqAnThBcEt
mpDGCtwdNnte10MBZAGROTSxlUV+oZhJbRLoU4c4gk3Yv3aB9FxA5KZ2yd4KAL7aVUEebDmEXclq
eKIObBmUZ0CtXAyQ1t2c1XPUhk2Mj0SfS+nl6xm80iJHioquLcCVnO6/RMXAfysTzAnq69ott26Y
d3gMup3LpXJ5vXKLjb4Zb1Er0oie1bAbhNo7yg+qw6cRLyOHcnNUR/y5KQFyZQYvxrcoGmkkjkS0
wJuQofoNbdITPfQ3xOnc8qQe9V3ibYIOriz9i4i84vPpfQGvWcWaFERs3NHVfA2dkPyWYaHoMIrG
lq/t4WZrWrdGuWjBGHI+AM7NY6q1L9ahyragMVea0BcLZVn0zayhLmcBH04N9AO5EcP8QfAMRwsG
tz+Vh/QMCJrz9eJU+CmxOEU+T6Wx2HRxGxGx4ouTm20ox+kweBJqR+ZBOmJqbdz1B7iYujCv9DIP
uQNk3gId73Oguyd4xqHunu4yf9htbcuVSgWXgsK7D+UGvCOhV79YVcqER3mpywSA2vI4Qphc8XEP
P+BdPB6SU4TM3m6CyHO/no91aRJRgWGDgg6UnldyNoJU1HGZzATtaTgDwY1nECdPaoHqwSUWd2rw
dbgre/UyHl91n1Yy6gqKWUsY5fymH2ZqxzsJTb38Wzk7kH92oey78cHXW4cH5NYq6Fhf0SmbwePv
ZI2gk8J2QwHmxyDetPq3r8e1jgJNRhntfdyCIqQ2F6tKnfU+0yKFhG3S4GGN55TwYxq3CJBXNsxl
mMUVCMlNvWEGwuT7+gfbwzLdpYHu9k7vQSa6cCundLZ2zPoc4AK0uOChsKlJK2BM1vdMEdM+AzCm
CkQwoAxxixK+LlgjBIjF6PKgz7qCUQJTAIf2uszCukWpSK68TrGQ+Vd2O0ooRT390xbjP97G/4zf
wXLJJ7C327//F/75jVZTQ+KELf7x77fVe/nAmvd3Fv6o/ov/0f/3n17+wb+H5K2hLf1gy//q4g/h
7/9HfPcH+3HxD17JCJvO3Xsz3b+3Xc5+B8Av5f/lf/df/uX999/yOFXvf/vjjXYl439bjKzhj3/8
q/2vv/1hYkn8x+e//h//7vSjwB/zm/fyLfkLn6DyvSU/ln/y/UfL/vaHgL7BXwHqR5sX+vNIaDnQ
Y3j/819p6l9xUgBGDQUTUPi5F1tJ8UDGHzP+iiMMXxEkJLyFgYrFRdzS7ve/k42/opEPaAr+TgBu
YLP1xz9/5cXn+tfn+0uJAhYlJWv/9sfly4lr8cJlEAhiHgl12yUQBUIjVUTFGhQcXd9pGmBTMCUm
rNhJW9T3BTBpHWqx5eIspRR8AvkchYPmmwcO0GI7cI6h5D3ZQkBd4W7rvr88TdYxF0+0ulEjCJoz
+ZzW0U05QK+yDua43jgZFzfOP8PAjQaUbuDGlzCbmqGFWfW5fOYmGNKRX4SojXnwnLuFc6VT+Ow9
3rTeuNzrfwbFSgB2BIi3tbdXCzCfXhmxfp7EV3HSA6WhbmZ+tGLlaRLzTW0jvVyYA64DLj5gFkta
HvemdobNzH78BWel1BdOOfzEYJqw773yPnoWBlt9Fl6hpu992l7/WLifF+oCqbmOvviUY44OUd0Y
2nlodXdoBx8+jC5tmj3tRFRiEvCsWyRmgj/K08b3vbaKPs/04qoVx6jOLag1nIluoqhNnWQuvLhp
7K+HCITRxZNqPUb+Qz7d6XUpxaVQCdo5iXuCrka+Q7/G7roWWl5+Ht9nMPdD8d2s2ztSlFzGBd4g
Miqw+bkwoJ8/4tUuhqRFabwWjsPAbDFFbt/ctQb3GZh35RyOcbIXe5ipFsSTI/JQzKULaurBMnr4
n8eQh4y9CoIiKLQfJkVxDJDGG/07KFdQRpZdpsP9PINYqWgdLVToy4840fZGYtkwzFV0cjtZ2T62
sgfaoUOK4m+QFoo7RO8RsmlzMA6Vpfxf0q5kOXJcSX4RzUhwv3LPTczUrrrQJFUV9x1cv36c6pmu
TChfcl73pS5lpkiAQEQgItzdwETVZpAmO4IU2NhGXpp9NCj+JunbAP3DBpzsmQB3MD3UAdSvkD0R
syZPSgVk+TYELlOswdwzCYdaFJ+0orAVPTRpComdVHkpYlTfysqIhLs86M1iyuxQHo6RTAyCv8WD
ylngG48Mk6EnPvhyXhPuRIPdKIhGVL3yg9tAPAeoSAxuEmhOc8+iQA3S1LZSgma3FrYUrRdV/ojw
l5UKBImcnxAZ/QkLeqF7FUoPvdQYsQ7tyEI0MOoBYiezQo2yaPHaJi8h1FLxnxwPOUQSmC33XtTK
vdjcyT0KWOAOzU7l/AoEVgVU1FwcqFTv64RC5yHx1P434D52gRnpJCwNghHItkF7IsH3Ama8KCID
ExuOIqdGWkFIt5ePvDyZIq5MSUNLkHiDitSbx9Ic9HdFSAyUYE25wp/tCrsR3UGPMFgJ+D5kGbte
eRK632CRByqiad1a7yGNXBq6lhsCRFoUoTflsdmG7WiKVbEPiYAvG9rlgCmvGvulV85Q9Pf8EEC2
82fUPXfJfSty5oCmUZ7JTkmIkfeBqyankQt/ZA0HrKlqxxAjazsvRXuqBOQnidER5r2SiOaEORCV
OrwcHEJ5BNFWbKqEw7kpzWTGOAXqjSpRn2bAktIqNJvoV5GB8iBKQDQBShdpwnJRCQPzd5I9Tvq2
GjqzAF8WnTCN0fM/2j56meBGmwEHOxl3VcTZvSSYRV64He57DfngUGjcnMNkcd7vQ2zamCwV4x6Q
H6yaz9FNOvZLWWX6jCbZVCN1M2u/C44eAG/BB9pWIjhSNdlKGjC/JNNzIY5WO6BgiZHDk06g8FFq
JtfwTgW0XwoClloaXiLoksg1Rakb6BE044PpKZsbI5dVk5SzF0+FJQPdqQ7vTZKZBbpQeVmhoL+T
0yf4E2seQ1efqhW/eJnQ/q+7ArkjkAtI1AE5uXRXhawOo5gI8okHaTmBnrNap95tn3jV9WKqY1FQ
WFIixvU2oFyFXIMinxLpWSnfq+6+CX/fNnE1MQE51t82mGXUPW0B/l0iCzAY2bFwwhNnBvvRDI/E
gBSrakRrj7clVP55O//fzv0xuaRlZ45er9HrnepJPgFXNtmKmTjVh24CSPdc2IVbvtxe4ZUkD/BO
cHMspWE8rpan65k1IYkjpeR6+aQpg03pS5lCmHGuMeZo3zZ05UDAEKCWSE2BuWS7N0rUZllZSfJJ
4BOQGPpq/HnbwFclj9m4CwvMxokQW87nGha0g7SdrcKCTJCrbTCge8g+UDp9050MHX1DTczYbb8q
ZTKIuZ6kXZRa/VN06jzpnnPg3W7/sCvn9OJ3MVtcK10oRBWuQp3i7veawSu/53Jt/ImZD8K5wVsB
aFZ1mSkk34Whm1pt0liaxNMUvcgTdI2jzKXQnKG6aHPCaA9FYiU6ZmgT0ZYx7nF7kVfMY4JWhDwE
Hg38AtS7PEgROBOgZcWLJ8nN73O7R90s8Bda58heq+KQb4cWhHHntphKHV/FZVIopXgiLnh0XIwl
ucEmcyKzhvAiwp4zos6heIXxiZ6FAZTUlrMiF42BFQ+09juY6h0SP9waGWvW6sSg3Z2sf9QCNUWx
X/Gml2NQy7c9XzB4Zi43N25SAD1RIjhBUxlPsMqRFjni/DVU0Feimic0xygX3ZVPent5wldD9sw3
QFVElcY0EU+IJ5ERldl2FOgmj39DawREodznSCI76CeMAUBefmiP1RgcKq6z9RJDI+hAD+IajdG3
u8RsBPPOSARODXMVO65KkUHyD0X8PQ2/V9b9zVUxRpZU/GzdakhIJXK9eFpK3YIl72ozOKr2bE4W
elxQJxZX0OjfwwxjkQllahoTKUywrGQPAdH4i5s9NaF69BrdL9LqobM2k/n9XcqYXHb6fJF6G4Ff
Fncofp5sTF55AagFOMQZeQu8ySYD+39mrt3ctRO1/P+Z0UYDAkwVR/EEDWjwBtyNReWGYWGl2RrL
j/otjDLrY/yRXGZNVGG29QQVIc6eMrTS07cUHDsQFxvMUNM9pZUech1ooUoB/iBPnxuF/ujUJjZQ
gXzrY2RqlNcbs6zERxHK6mMguGEOoTeB68H/0onv+jTfleXwWKahNddIRafWaIqHiCDlaidPCBKg
BHpPqqdXNccUaj1VblKLBCmv6oo1+Jib5hDFmdmSTy6OzFF+UPjMDgCOo2KP55xkZSNBB/9DG3Yi
Gv8Shma4EeLgSO4WsEKTbPkIjc4ufsrrwc/zyuhjoPrHDFNMkHzFk3E2iVydgC91agLxTTJa0kxA
Ef/RNcmdmq0E4bX7yXjmIR6JXtQ4yBRUA4re2mk82UO9hpFaM8M43jaXJJoqs3iC6gkGOtBERnem
q/SVyM1gE7753a/Cw9l5jfmgRF12WY4VPRLN5MHGTozWjG3MtB0UuoXGnfCMcRdnHRuzssavgHtm
mwShUokhvJBGPzDtMUwvDf2x4umWivlFynR5Sb5I+c5s6GlQKKMAJxBAOEYyBQPv+93gKE6yXYMS
ry2Hcaq0x6x7i/mLU4d6DLRwjALU9pq2mgYtf+f7klCtXBRTFInti8ZxKg601f6qt81L7T41cjQq
VRczypDdWO+MLp7klkXGqQ1B0CmtTlBIhPMWLP0FKKGl7vWJdkuAIh81m6fgXt50axV9BsD1f8fz
z1oZH8f1sSCUgC4jUEVHoEgbg7dbOFSTM7PfYCffQ4LayS1IYYK06YTBiZ+3z8/1b/rHPnPb0cYf
iq7QySnOf7XtbBBQ0wi0tf+dFeayC0qFNzc2+FRz4GkToGmkxahLrNyF60H/77WwbVI1VRshJwGs
CCe8vZ0qXqMnWrPAtK+qsUFVdpRQTx9ECF1OFkdU5/ZWMZ2/byfiKyqeXehhLCCPVnIE71VwHuH0
t4cQikhoXqGI7qDY9N+X7r9cyJ99Y+41qOSKsIhhMX3ubNWJtxoH6kBXOnYO0iWzR6d3MPTHlXWu
7eXy/2frTDoE95Dia7V2/b4o6kCtF4VlazZRT9sC+Ruu3vOVa64ul+HMZD91Qis2MDktVB1TjhHq
0CjS2tTxOSntVk79f0jQ/mws41ZALBnpEyA6p9pGPTJwC6tq3HGH2c3eHG1iCU/0AB3dzlsTRF65
1SxJGMYTCzoIMFyKW5mqv6B6ALa77mnlE644apVxHkMmJWQovo7q7GDUzu5nCxMehwGY08aNwKix
Qti1bNgNP60yfoTQqauHaTGY/a501EvHfQ6eyZisySCvbKDGvNaCVE6kkoPDAgUJBvNnAwx9mbRW
VvgPj4a/Dwjbn+M6ju+SCZGud/K77m7G4ATqGGgquZ0FNSs0dVM3+rH25l07l0sv9PweNPwwoWWJ
1S1Bp72Tdygy179GiiiLfoTFQ0zYBqhC36yh1VYuoMZ4Gp2rC5Ff7nxf9Cji+DIoFudXHtqg4sPK
2Vz7gt/cSzoURY6tlcbuHf10aMByvxpl33SoLFcQee7udL2zUXMxF6oBEisvcoz5aiWDLvEafn4t
zLOlM6GRQ2XWl4U7io2kf1OgwbV7DN7yg3Kkxl9MMMlJ6u4eht0aAmv1ezN+qOPmHPx+2ItpC/qM
rWSrL8qwCSwds1gCJjddadccAnutqbdc/xu3VWNymyzWkxzz3uSUZb3TksrCu9/gIkz754MVqJWr
N/91QfkylGmMR+K5YNbCFumUqG2C4a2WIjuVq83ts3U1cgE1iJIrlHJkFvgLMCwJQw3vUjHWjLTN
rDRYOzAMl/b/ZgF/bLC5DJotWRJoNaok/pKRpracYDgQwMR9sR28cdUTLZ7z27c6s8dkNqUS1wmE
BOHw0hJAM/CaSLU3xKBLL4CexiC1oaTyfRA2274AHVyYDwaRp5chq9wib71Imo5zJjyJEb+ZM7xu
den19qYzgL7vO8I4ramjaqHM+LQYOkNj1BWdzu0/0CTegqjWjPfI1NFXMoKX2FmbM7h6kM82h3Fb
0SymMgWuHszN72PCA0pwrwWxAVIaW4g32tBaK2u9Wvk4M8g4LxXEmiHVZ4Lq6GATu3Z7bzqK7hJV
5eNasrBynNmsCJQySTRiZ3FNnwKgyodmjSqVAUl//3aMA4qVkC95XCjktIMNKA3WtAwOdqfMKQ/p
l9joHhwBRzE0T/GqZOXaAhk/pGtlBHAkj/w2QzFmNku4oNsfbM0C43aCKRVlzEuS00g3GbqICc2d
2xauRs6zE8FkPpoUziItcPpBYWyKkD6qgs28zGgg9eFb3r5t7Wrw/GONTX8gutlLSqySU6c+NAKI
DTE1B9+6UpuRrixqmU1S0b3CXPe3ebZpGNOoEBTuVIOJOUfb2wBLewAUR5SbWUfA6ak1I7A4YgKh
ANT9cozOD5qECb45tPNkqUAssutxGt2RDqgzlSy9+0jZJXKe26OCZ8soSseUUJNM21ydrFpQDDV9
rDuU+MufHSG2HgSCIROgAvkxOWiFhgJDgTpKU/tyPdpCAPGzEtQBBubSOyOs0tEKpKEzYoEeujht
LdIFhQWhlsnMk+axS9amf6+crYtNYu6OlksjQDc5d8priHQ3NLirOH6FrIxccTgXRpgrImRZi2lT
yp2gkv2IDMEcful37Z24i3fA/5XuokO8vFiATE4r7IeZHFL8494+dtfyYczWLkKG4IECq8yyF2cP
ND1vK6g4lZk/gkOkmw7VQ+o2drefBS9DwQA05Jh0/i9lv76804XV5TacWw2GPuL0JPMjqVTRxOc9
AajjCZj0MgX+NY58VVX2QprhbK20Da5ElgvTzMcVCqVKs6HI/FTtNg24qoNGtVUN4EWILWh9aynr
bGrXvvX5JjPfGuc4R4UXNgWf7jkJldDAmvwZbDQgek9XgycmFr+lFhdrZJyjXJZJnpZR5g9gn8lm
zuJEr5Lu+UD3Kn7e5JgzScruTVCzE97kTlSCCqQLpxdJABxLpphanETNp5z+NqeFPTeIIbn0u0Pp
zGyTbFsI/C8u2QXBYSLhLhFbp+OTDbQ6jTTj7rqiep8A2lZUIITAzyLhoT9G1oQ5JznpMTqz4Ljm
516hMjwcfkHef06lYBRd6gVC8UPS4jshEj8HCArgDjZqbZUFhmcAjobYuQGSP4vUOJh64WkYG1m5
D2ufivH6PS3QLY7xqYat5o6b2dP2CtqhIvAa6zxK37vvkBA7OxhszknBpaDNLW4fp6R+Pb6pAEEH
VLFCuMCgwYiZ1DoNNMVa2ply5MrZBLSlZOqY5NHF3Jwp6AnS2Rimwkjw1eo8NBcij37+LMMciMDE
lPPNtODF9MjVQvqjor7WvYrzWrC8ksxeLIRJZoOeUB03OjghuJgK19pzRQ+Z0gFSLxtz8ktIJ3fS
M2/la12Jmhdml6955kckRDGNa/LM7yH0awZhbEeyZPRTaNXAV6bIWjN6j0zSaNsCKpcSSI6PpHnj
lmz7H0Twi9/CpKyIqzWXcjg5yZf+Two0KVAw7dpQ47V3yoUdxmOXulilpF5OKDI71WnNGbLYdFtu
RhfYj7UdXrkPbKpaxQlfERU73ODDcgoyIeDNUwymBWnmUbjNtP9sq8cZheym4HYNsM63v7G4FH6Y
d9LFehmHrcZ1m0Q17kiyCdCI3LZGYjUv9GH2ZChHuMQXDypmnSuXukufAsoD+oP4qvsVWrGNwZ0A
tXLXCrhrx51x6DVtoHgkLFFT36JRaTSjaFIyAtT6WukgIJxQBNS6tQLLcoK+7wTYCWSMh0GjjrFK
NNCs8WXJIafnzQpzVZGTIktQ3chrXH2zBq+4VsTAzv+xx4SRnqt5rVa1YGnplwYvPlYRCqqhzUGj
JAO+S/W4bKs52q5y17Ax/+GU/7HN+OGk79uqSXDulhkyzuggnp3jlMtbTKi4q2Lv17/n39a+zuCZ
H8HYLkhHQYfoSz94YTuOD2CN4O3MCjaTD3rnODfBcVJKdh5ZmAl6rMzBW3vxrv0ExoP2LW1FmmKz
m3bbd8SZWwBvMTxKxdoOagyQon3ehy+3L9e1TPfsC39B0s7WXQ6BLAUD1j1SzUS2jim2n7ctXCsi
nB8ikXFXEMnm6VBhXcsof1C48yZuzNDLVXQf4kO/5R0V6o4bDCFzo5U6awnu2gqZTFNLZXkKybJC
STGqmIDj0r69wuXW3biVIuOf8MpWS7GDhQYEp3GNKNxv+r4zQ87n1rQt1g4J4wH4kQwqn2Ezq2Sy
VaFzhCJ1Qwy8QvzukJS1HRaJmUsrb5VlBbdWyPgBqY7iAiPxmT9B5wXzowaqvE7HYbh2pdmw9rGY
S19KWTqOyPr9XISfAfcSN6zFs+Ua3ViLxLQZqk6v4pjHWiSUs9RduB3JhtqT1fqDV3Sb20fjWmfx
/PCzjFRtr6DOs1jTRsXlmpc2e+96AbPEmdHGxFKExiAU1RgQFaU12Jp+h/O4cjy/4zy+csy/fZvE
5Ehg5mi5ieA3dNtqk3vhttiVm2S3ns1em2a8WC2TAQVzm2cCh88X7YsNPdZmZM13qtsd/x+445Wj
IjFuBTN1VRAB0OGT0W4xO2fkuYEBIK8LLRQIMme2QaJhr1Ztr1526OKKIIAF7SlhTqjORTxIE7DE
YpS9XgmNWepMhGrQjNXmXK0Vpa/e9z/m2LgUBR2YuEuYE1QfCBZTCbeB9DnziZ3OoYmBVUzP039y
Cc9sMoGICzC7XUjAcDRAVLYiXl/Jau37ak53ZoM5k3Kj9pAhwbqW6K7vRo/flCAV+H9E9qs5E+jg
gOvSRU34uqFnEU7tqi4NQNHqi0Xs9s28IYH4AM1xUxe6XzUQBJygGRkQEVlYWVzA27kICieQVNz2
BFfPzSIKpKF9AUIKxnFXlIrhHKeFzwnPoaBYIz9CJCv1mpHcg2/JuG3tO7IMdx4jtOD1llHY+TY3
HoMDgYbKkPvVa1ybIM8CG4+emckxwmshd2uLE7aYJBLBRPTI7ysTE3buv/wJTFjkUcErxzwv/LoH
Sjbc6FVuiiQ2wSphd3h/qQndLYKpwgcp8IrV8V7KHtU2NeZo3mdc5Ej0QWkHcwbX1+2fdu3ReL45
zLdQujbT6xibEwbjUwoml1qUnmrwgd02c81DnZthomaocRmhVVbA93tdJFmV8E8GVxZwJAadIQoO
8RzGGw0CerulKuV+70hbHk2L1NX2AjrZy5tH3qyF56+/xwTPc3usOyqlOKyEHEIoYyiBgn9GQgo8
eTIcyq62SMl7sxBbgvw+9CAF0uR9xEdGEIB2Jvo1ghJLT8w2BKqrBiSqRZ40PUnRXVH8KDCqMRe8
oUucG1DtDnh5P8g7CnFXeeXbX4vIF0tgvFsUIp+eIjn3kVpnG/D6cZgb5mzJElC+tjH2tUqR8fUs
u7VrjLMDPxGkJFuS+6XNb5WtvuG8/EU0yJbY8ZYHvtNQfN2NHOUxtBtPvwPVmiPYqdO+FE/xx+1D
eW0482L9TIyOQmGSpbqf/YSbXZGO3iBMT5WiP2UCqOX4twX1xrXBfgB3lxR8zP1gphgXVeb6KMyj
CQfnZatct+Jy5W5tERPNe0XnFhRK7rcKb5FoMKts3ij0eWx6MxfR+NSOgRhuw6k6YqzfmDK3anUI
nh5VDIoUkuzNem+XUnlXQ/a4rd6aARqag2JRzFRkw1OuxdspHz8jpbbLpjYglbjLx9kRQkzoT81d
n5UnTPZ6RVbtKqq4mqr99/7/YtuZZwhAKLw4Bjh2KVBtfDK4rdDfg20p0vyoWiuvX8nXNQ1RRl5i
HgQaGQcnxkrDSzTPfZ6Edsf37qRgPJuAEU+O/kE+fWGL8XLFoExyTJrZbzTt19i0rr5MB+l017ft
Lq9BRgiAuMqj3Laful+3DzO5EtwvjDP+DzlvXlHobvsSPwKYCsp7fjJyVbVbEjul2HockKeKWBmZ
JqDGH5oJr7gNL94FgR+N3UZUd3lRGQ1316utlafUq2Rwu3V7OV1j4mMIMr5aHme/FfkIrsBZIjKk
naSUKXxnpdLDPPSnCddomkswsI7gRVMgCe9J2T0FaxwpX6dBADpY3XYoLNX98fa+XSuuXPwWxgmC
Gm6oJgH7Rp3BnsAmgwTsCBAtSmjAaWz+pTXG/5VESAUB180fWyi/q5Ij5No2UdMNHZwybE2QZTUd
3nqj7nVK/CMQ1kbLbt8HZO6XWy9lIbqrJZYbiID4AsDaaA86BaCuX7kNV9L1i31l3FhQ6RlSmzH3
Fz3f2lU2squAaXoN7XglgbkwwzgTQoG81EscJShdgY3tqRTJcRLWSMDWrDAJnDCDPbpsFtWzFLLZ
0y5ttb3OrwwQXysPXayF8VVS30QNGPAKnwf6EOIFTrUntuAB9gtiI2KhNeeitAqswFqFUV8807eY
87eXRAv08lS0UpQWZG4KvwmjHW1+zBBAQYXV6DVMqmL2W1Jje04ko9YREeMKArOSpzcA1B9RjTbQ
oTLEWbEVZDy5IrhKBfh79EOZVZDZQq+V+ny21ZudoB+aigMSXDES6k9L6kMTO+/ewqk0pkDHWzW/
1wSsL0MLuHyRZRD21p6YgpFx3qp8bekp91CKlVehFde1S7cuBH1uBDLSD45HkM7AvwsGSvyePG88
LqzR/wARYbMfR9EpK/D+as/TDLhmiz5cas1S+lZ0saUogGdwv8bxXUkTsADO+N/Z1kDwWKbRJqe5
NaRvcSu7Wco/FCO1yHCAKJQtyZytTEfQ9wHNtiFz7QBfaas1sL1J7mQTxH8FDbAh4ZRUQOFg8wTw
BnKBsGvB+LziWq6cUR1BDhT2PFhhJHbIj+vnbEw1aXlHAooBvgJ/Aihrphjebuz0MTQH0CVaa0R8
13z5hVnmavR8iesmi5kfTnYlm+CczYixDFTXLgfq3C2emZNVgjJqrUh85cxeGGZuS8tLudwNaubz
kNLJgT+vwAbdgLe3BkduMWM+ak2851rCfGGSuSZjKYHyAuKkfrQZfsuO4IGR+Ci4yfsXh74pP97+
pFdc6IU5JqQ3qB+BXR/mCjD/1mV0oEVjtyJx2qxDZpgf9JF36pHat81+VWkZb6Dr0kLzBKA1VIoY
uwogbCJUVYZ7NfnRJUcB9E6TRh29DtAqV7y0L+02PgErVhko+D4mafFUaOJr16pvOZ3wyxrASwFW
4cfSaUdIno9dDD6F5gelKN5PZfBYZaXJN9JzWj3UYf+JSZhdDp5oPt3Ow1tX/JSTz7o6zOlxakLv
9uqYYwM2m0WnB9qA4MMEqeM3YsVGVQSxU8j9SMv9QIO9oJ8iRbMmcDpwY3YHvooVi2yK8c0kEwpz
wBsS0nWC39qjJVjAGKe2jr4RoDVONJrR0+0VroV45vMVaShyKsfnfgTiWjq38FqtMYWyuaT5t01d
zzpBTIdpGVCqSSzCt0vFYir1JveLnrig3TjKIDm1iCrcZ6Dj40j8OKTDiQyZibkHQxTIfc3T15SX
awxwzh5pJKOp559JW77FWbrrgLUapxbN1cjSk8SS0zUA6ZU7BendPz+YScCkFDSUE42QJoPKs0WR
YJlrTLZrTdFrndoLO0yelajgZcyifPapEBqVRA2Oa+xgjj+KUT0Mwe+yaByaTseoL7ajph9yncou
10Wv0PUxkMmboQJy4g61qrgbTLqQnIcVcPcp4OHAMD/EE0Zm0BmIyo9SzsGb3oOT3Q9GcEwKpXn7
KzNXZgGPX6yFOb/pWA1cnhazz82FGabFtuRfISiG9ke5FcGnouqFe9vi8hcZD3RhcYl1Zw+EQE6p
FAmLxcwBBfIdF6wJZF4bCr0wwcatMkqhfEFnYF4hCcpvMYNqcAlmtjGnMXVmh6xEAPcBSsudoPta
sgydqEY9vPOj5uLBZKhTvo/14K2eyM8cZeEAIf7f7QIT4fhKnJtJinOkStAIS0Gt8XbbwJWU4WIP
lg9/ts1zlAyUK8rZT+enLhk3ZbbHyM+KRtG1qHlhhfFHuRJ0ZRZgpyUQIjYbUC1Ysg1GZGPJC9Zr
TNdaL+f2WMyt0kmjJvRY1ZIIYSKoc3O3c5r37rg+m32to3RhjHk+alo/afVyjBZ/Mh1KICfnreQU
J3Xzr77VV5A5+1Z8mQvNxMdI0cHTLiO9ATd8kRXWbSv/YT0K4j+kYyHgw6xH6dVSqiUF6Vy1qIyj
F6AnD9NUWvqwyRTQnvQhlE+OmbY6yyNfv/R/TDOuOU1FYZhHFL5kKEdowrukgqOIy39M4puWKubQ
a9bM64+gpHeHHIM3WWMOHXW61tMAn0cHwO3SXwHkQQrd1UbqNJxfqpuM3MkAtweenj12YE4FY4Cp
9LGNiOzp9K1PC0hnhwanoi40jPm2CKFR3CZHSMC/y3wE0n7pd1ySeyh37mLSbvgog7Q3NNaSxkl4
AQj/5AiWwwc96KwYvUsd/6dFsj2nBLosb6N8nwTzTtcAdpL0j6Z/DjFCrdSai+KbWYFFLalmUwZ/
eSzUG05LvaHvzUkCL7oKzJdsxz1oQZrcqBJMW+C5NOidF0Nhp9BxgfTpjufLTTy+RtVsKfmPLlet
WknuubE3NCFwZ36whm50lSCwacwf+PhnI8xuW3JGHMkOjYtNrglOwcVbueWtKq3BUS/7fNm5ZUzc
VAffn/hARuAji8LRaPXASeQQhqrZZc9kkA+iCF4EnixSK5sqnh2UujdDrGxaQLmggpEnnNmPuskX
1G2lFFHtIxF3c3jgB3C7qY6Y/0SwNlQKoOeceWX3MiYvfLWBZAm+6GSkcWGHAzG4QcS042yM0LII
o94Hb5jdkOJ5nB5DtP27rHkJumg7adXzGAdOneNxeftmLM72LCR9S+KYkKTWihp1jUbuOWF2tAn1
tBoCThgxqHFXVgsO7LzRN3NMeNJVLsyQx5L7sqUQiYzMMqfbATsa0RGiIkXrtDlv1flbHb9DDU3X
ocjU615NIOUjFuEWOucrG3DVj0PbEQppoAaFrCwTjpI+6WW9wYOLuNq2sIB9MVMT89EWRq7M2FrL
1Ni0+SvtOLfHRCeh4pNYqtErkNziWFizB5EdsE4nHrReVsG515Lmc2NMkFJ6Howe0FLyp26P9CbT
Ujuh90VQ7m8fo2tYPLCr/r2LX/9/5sdnvFuVZtQzf4ajiePYD7URFHd8E1mNlgw/B/kn5bXJklLu
Q5+3HWS8UTc+VulnBhLCqoyWggJ/TPRAtAoeL7AMBLx0LfVY2/yv9OnsZ+Z4jhVNrGGSJ/MzCslr
WuGQjzkmawNgkCY5t1KMF0516Y6cZLd5CekdqVgr31/r3l5sFxMUpikAK2qBQ5DBy6EZbfDv+q57
ykFn5i0UXO1jc6//Ft+rbfmQPqx2bq9lSDrYWgjwCRjaZosqQxfqtR7OOc68Csqi1lO21TG1MTHv
Qjoq3WAaruxRKl6L9tewCOhWo3MBAlZF+iatmyR5MJEC+x+JZg86+cjsnnovaLYjAOr8HsKOlrQ2
tXt9s/8Y1Zm6vDpPkOyDsrrPgwINsQ+TW/X7X6wesTsc831ODGin8a/xMQEtV3S4fTeubvaZeSb3
SEBAFpU9zOM5AiJIyLWlmygjK6+Zq2XWs63VmSNVjMIIHhFsLc4v9MiU3wtZcLCR79D4PGF5+klH
tZWalandd+GaF13++lkc+curnS2SeRhyfSDyQ/flRaF75C6DqxCo2XNusQ0dYaW7sbajzMtNLjVO
UCLsqNJ81KE/kNhImvfbX+1a2na+nUxgHGIiR1THgkDHRMEZUq3y312PPGd7xgTDntIwFAssg1qD
PVuDm1mRFeypLZjzIdpyKz76Wk3z/PKxTcO55ktKFZyQUdir/lKLj23NkmuH+NE77yx6quv0EGvf
igl3RSxVYoOuid/Sj6l+GgH6apOV6cU1G0yU4yEYDWAbvlXfvvLlfalhxuDh9nG4/rHAOK7yqEQv
TPHMozKeQFHaL3XobWeLTuEEFjiVj6hYOsQLbH3tY109f2f2mH2jc4CORIs1JRugVD6XB2Zp6iaS
QNCbbogVO/+k5q2B6vLvJTLbmDf6rPWJvAxOcq+FlT0MhakeeluEckolGZmJFO3f7arCuGYS4fUg
x1il7Kuvf6m1VLbmEwdlPUu31upX16/AnyWygkEy30szJM8xrQnRN6NDFMDQuQvmzcqbMXneYWoy
9eUVd8VmvX85xzOrjGvmEeiHtsHrEzhIkHAudETgOt/G7iI3Qh4w7b/ncfnW1FKvRduLSjsTeVJx
Hkq8iJHJP48WheiiUR9AJXxU/PRRBPNRZE+riIIrd/HCJrNWUROTrJZxT7QD53eKAZLxl9HDU+kT
RdN9d5R2oVP/g1rMhVEm+nTTWIg0hFHOQ0LlLdBubV++onkF0Ej+0q7Rui/Hkol2F/aYABSojTrK
ATaWtic+a0BonUUb0oJrDe0pMOdxBPJ0UriP9DXe/Ctu4byJweYychAhsQrC4T6BFOrQCoaS/ffp
yoUF5tAood5m5RQN9+KQ2Y166qLCEMuP2xdf/b4OiJMLGnp6i3wzz9L/RzWn92GtZfdDq5oUU7ZN
Uzsg3H1N++SnPoaFoc4JMSQdrI9STnZKx1tS9FOZc7OVks+ML96JOKGlCtpwtDbEOPVGSEo1IWrM
ZC53Ka+5OS+8JXX33g1Va9Rg62lx/3jU4RWwHyoQoRTvhpyYYfiY9Y2vZXdTAa6Y7IjRNyfhql3Z
tk+Yb0vtII73vFjfgXYjtSQ6nzC7IUBDlGT2kGB3IN8ZjvU2m9JD2UubGIKCslB5aiP90oGwJv1P
0gy7WGvcWAS3dVXfa1zxmMWFM9Dm1CQvGVehuhI5LV93GOehsxnOminH6N9A/et/SLuyHUl1bPtF
SGAwhlcgIOaIHCqnF5SZlcU8Ywx8/V3k0e2KoqIDdbfUR63u0imHzfb2HtZeS43ahQfze+b3woCn
PJwo33InOtoGijyLbqRwAHEKqOpPSU3szs8OfRw9VamwU0091VGxJSQF2rkY9BWD1KqK1nPaoChA
n6PgvkFzPAdXhdJAd0qKoVeoQQNDtsGWnIjXsKgdHZqwOsToiGxaBVhfkempKZoFw6dSnWv6PtSr
ITgb4lDBuNLyo1dTy5S7AyW9XdLyEc0stLp7u4LupIiPfrPRxGsOWJjZb3ryI/BBMkiOeCI9tFtc
lk7c4cFRZ6aVCaTvI+CR9KUO/XUUgpcFenAmWcJ+zqe7/zlCBnVmDf8Y2MmfAUExtEVFe6KeVIg5
qpAAAaos8JN1q8oHPyAOxS8r+tRKi9RViK2KwmGdp/nJYzGg+q5+sWwCwTXHAWiEUPifJjjjk3xz
+6LNM975z5yXjWmtqKEe4GdK3S7fMBB1mytIFWio9CMdKL2l/vW8Tv3XgjP/0catRDlv1ZNg5iE2
TKCedh30o5KwsP0Q46rVL73ch+lz2Cyl1d/e7y+z/v1Nvg/jIr1P2zxQorRRTzkjLxC6cLpsr4rQ
YYlskyjZ9lVZOWEtXg0lWWu0gDR9D3hS2cifZHg0xJgDoMUwlS8NkTPEYD8IVIb6jAy22wRg1Yw/
ghdiOwwPgeyDr/oxk2u3K+uPoroPpXRVVvtsKOxCEZiMlUcrTo3UIYpYS8yT+TaNAX6mxbiHNxDp
vhTQNQru5fEhVdmDFCMMgRqlpSnZ4yAIs3zw+Y3ShomPlBcofz0V4qtvzl2Vu5p+1w1vYUEspXtk
9T7OnlB7zcPHlB+mptrAuBVrLxTjsS28UWuC7tngVqt1FvXhbEdcO9wage503BI752CXUeWXqi4A
+OX7npYWDcGKRwCdy1axAnion61um+aV0iPVoFoL+U0dCGd99mjLKm9yX4UURNr7Xsm/+qF05FRx
m5xukn5R/GsWmEx2+cdyszebirhPihgPtLDZKX6s3lHonFjk2Yp8djnapdNw6SIr2Oyd+2vVmaPl
ANFEkVRIJ9UE+laqH2mpOtTfVyEGkiBlUaoY/YY48KBTh9ZoaEOfoejomkCK9D8/biitGZqioP+B
H/anv9JKv8tUDfvvdB0MHOdg+NGKxkohgyP58cK3nTdcvvd9udosty30tDWaEaupReeOXWMREa9U
kPjSEU2EIYZK566CdHwciv8w2kZgRnQEFGC+kU1TJnMnIAVjUbDBiM5jgg/daE9xR0Ci1zkxKx1q
0nMWD4/SaByjYCspYJvSEgbG1WoDWgRcE59uxRAuuOG/X4vZj5oZe63nFQUGOzpLMn0CSePJkDa9
eRAgAoGmM5hUuEU7KNCSfGWQdE+Y5CDCtP3YdwX3d2qer4OmXJlgM0/D2vFp+CUngRfoC9HflFb+
4UFnv3N2S6JqNNq2k6JzA5bWMUQ1zATNgJ5EyB38jT9y2YIAVmDfts1ZmfqvTzazTVkXPnSUsSpe
1VNH0x+sBkpPDu77sFyI3ZeWmhlmpquRxlQ/OuvxMywlB2AjgQgzs3oN2sj/27ZmNQPZTP1KqoL4
LPhHUr8H43AgWr7lpbJwfvMM868DnFUL0kLWQkMP43MTPDZT1x6sSZriAjjhRZJcWSG4eYTWfATD
Tq+Sh9YgxzKREaN0+25I0XAc17e3/g04umVI8/BIBi1o1SWQBzbfSZPtDPABDiZgkyARSruNSqFi
RkKnkTKvy1H81wJLzfRtOrYQgii7t4jSQ1FAbZwdlFCGaHLslVp1nwSnPmS2L6PXHryCxseWqh1R
UfBR95VZuCxESiQrkErSIOaCFh34a4+dWWBklh3TQN2JYHSHUn7zs/pXCE6SClhLxlsI26P1hhC8
HdNVqmPcPdsGirlH2HowEK+LwpOSwWr9AoxI9L0kQAJycNdk5DxKzV4OMfQSQzunRLRsmF1jp2Al
Nc0YCkzmrw4kz5PyDl23DXrPgaxFLq3iH70eLvndyY/cOPZ5H4ZJtO3NFn5mGn5VMJCVsIfUNVf1
CjxnMfREEaMvTmDPR07m5jdvqwCbVjOpwKXqauinl8zRzPBAu82QKRtSgT4K8u5JaezV7gBxOatC
xtyNb5IO8j1JsowW8lf1w20DXPK4339+EQuGYQgBvwGXj52KXbmHoZ+qJwgo9ZYmWbSBIkZiT2PB
kPRmW9DGfnGo+C3COefNh7+OZvpgFz8DhlJRjEIBbxiWYHO5o37tDGbraR1QpXL8FNcJ6EykCKiy
DFkj9JaE3h51fQOF7rj+SgiE0Nt212inAHMWt89oXg7768fNvD34WP2eTT9uIhqZOiJacsZ9hKIn
OgUHcMe3d3JrKa+3l/0rJvrzjZlrIGE4iY5RBmuRxgK0yMhD0Aq/vcT0YPx1DTAXA81ViHvSOYlu
zqDs200bk3Pdyhk4zYpftE7c26t8D1bfWMaYlS/VsKPKgBLFOam0tdygVEEz8B43XlRQd2hNy4Cs
DUaOrBqjkFFWbg0GOWOTnatEd1gG4EImv40lqv6NYUmQQRP1aAG3sVeKKkNOW5yotu0VIwAJo/JA
p5pPkfVHtFoxUyJeifYuU34fAU6nhw99K8CyploVuLYieXDTyvREDnM3a6eQswXbWTjhOctuBUeI
nB8nHHMD95vbkVDtdHi5fcLzsvs/Fvr7Q87JbY1WjyAHWtZolIqnZDdRhCh3CNnQrQA6015idb1q
mhfLzS4EukoDRq4QiAS08Cq1cEs6LERY1x3TxRqzCKRPhcbbaUuaFNglAcAUr0MIiYqKmusSgVaO
ybZK9sKauNpo7knCvJjfBRiJU9OvGPoZbbKS+6C22iJyBxRiqM+cQV2iFbj6hXXMmFHUA1Vo4P3p
uXhLQsjRdfRoIA8u5ewQtu05lhYRUlcjsot1pt9x4SETSS1CJaQRnNCwyl9Za4UP/wyFTCJJgZNv
tedlGYmlVedfoTCZJsaEHoGoG9hzPBRrjGyteXp324LNqd7xl4+42N4sCMz6wa+EAh9B67IFs63q
lkJAElOxw8F32LAuSxlM5qpF6x0bqnURPkiAoOd8x4AUC2izasm45uUbiaSV1H+OnepkFOJC41el
gzNfP1Y8gWJ2udLSs4CXGH0gbcnJTF9UefS+BSd5tNJK4UTji16P+zZIbK5X2zJutmbPXAPVuqgC
z1AEZR3abrg5Ypb+3UyeFbgPbM3KEKmRTAF2iaO6Nlpq8GQAmtvgyYyBuerCu66QjiNYyAre7Apa
e6SOHzl0zc2tGPX7SUEyAJ8vV3O7UfP7SDNtlspApu4MSPOZgDW9N9qhJY0tUuFFUKWBIqLdYuTY
v4MGrpWbe14HdtFwgKEwbRwV/82DcfGVZgF0lyS8rDD/c+wrlB6N4Jihf1FlC0HJktHNguK88fss
1VN6lJptpGcuTQ+KWq1lY8HoFq7uvEugZX5T1LGkHUu4FZrqK2P8SnzhLpj2bcv+tvyLi0uGUsoh
eRadWQO8a77xoUERDLXNA2mXJKknCwQQYKy5verCGc5xDoWJnHgAQ+mxMh605mfhx9DZeowFWUgU
tauh9G+T+FaevdheQpW4KDEQf27bCHXbfY6Uu8o2gfZmYsxppHsdNLGK3h7iOvUaqdyq0VtJHzpI
OAkkOWOSfqEl8W7qmOSiEKCwRQ/qoKTIf9Uds+ussCkD7WcE58q/oIf9JIJ0hft88E1A45Fs+MzP
oJ+ZrVpeuQMxXMEw4xqn+P8C+P3C4Xr8oKvs3owC5z8/ZBMcKLJCMHdF5n3SvoraRoo1eJHh3I+m
0yCul2Xc8IW6yHSt5s7xcp1Zt7BVOnQ7JBXrJOCrh9R6TF1fO026ajrnW23JGy8Zz+xNQ68uyfoy
o0dFv8fogpdDFKY36kPhL7Qkl27g7FGrSUFzrnB6JNH4rnbKzi8xUUiWBJ+unZ98YaPTfi9sVCFC
iuM2okeQfFoMc4JtXCL5p5ZSJBOOzm6GceH+/V3am8L3izVnD5qfxEYqD6Z2zJvHgv9oqsbSI7ri
kr81s3PZP3Wi2/JqvL9tkktbnXnoWB26IapbepyK+Ylp2Ii7Vyl9gf2CbyK3CyleMM4lY5l56yRs
9UoJfO3ICzASovXXROZ6qAHyHZ9u7206svk1+H2kbD45Hqkl9Buimh7j/BSbn2XUu1FjbORqG4dL
E5W3dwU4y58mo0l5D1olhFsQfVtVEijwfRMCKjJ7LmJ1wYcurTW73oUxpl0T4r1rGLXBu+rSQXGT
vL4LwQBz+wj/7jv9YZbQOvxzX9AETtVIxRkGRHYKirFNjILnYWKHAtR64zEp7icm6xKTPaJLFvzl
7esOk/tzcRDiBmpiwq8UEkRGAvx3XZ85QI63N7lkJzOv0hehqQoQVx/HSLNyAri+nG66NrUSVoIR
wfRuLzf96ltmOX3eC+/SItc0VIIHXtcLyxDPdf3j9gJLxzZzJWNsGFneNZP7AjVTpkEkwdhodb8Q
3C0d28x1GFBIR0CkoCNQqRjveqSGZCcoS0H5z8rbfGG1pU3N3EYTF0MfJoIe26YD4zqGaQ0CgfAl
W1jww2ze2ZWkvkEHBLbWZjF66eABQceu5GwTk+YoME+bV4Ol+AzE7UuT9Qtb/L6LF4Yh2Eh42xbw
xUwHKazm8qTy4uTztnUs7nDmPsDRnLdooNGjOiR22gd2iogyVDRbG6ZhGYKISr3TzbuyeltY+fZj
w77LEhcbVBSk14XMppxUBkDEak/KOjz5ILgEiQZxW0zw2MbHpJ6b/liCUH3Xv25cu29Y18Xift2g
dE4F0MjgJIgbVJRUVI+Ebq5835RXYR171JfdTM9tXekPkmKufZTTEXI4eY8heZAwkdx/ISiFp0BT
p4CntIXscNP0moF7DENOXTF8JOGSeOqCv/guN1788MyUykoypuvc/VATdWsExvr2h5nuzq2jmXmk
IhjHuDJRk/DFe6Nkbq1UTlC/VQm0lppwDSVFiy0DdZdWnbkprlQMFE/w7pM11OdSnE3do2wbuhFK
pcrKeOaoJac7+iOJoaWAMjJI2W9vfMkgZy6skqWeg8hVOyba4OmDuqZQU+ykc8RM20wZ6gQLV2DB
Z37XtS++5TDGapzoIT3q4aHnkssVGUiOyC2h7eSb0cv/tL1526Ko0kaq0Ls+1nIN3szCrgsIduXF
qs6fhj7YSVG+YEnff+UNU5r3LIQeB1DsgnNpoY6RiMHR+aGXFEuYmM+KYwySAfDR1DahENBLJEtD
8zooP8b+M64Sp+5qa/RBG5Ltyki4mBemC1/8O7+89QNn3i9DuyuujR6xRFI+y+Q1jTA60GSHyMfR
dMMhCVWXKNWqBHpOilBM6dBVVx5SEagYq8N8RVSs9OKnUHeZ9gZwBbQ7dEs15QOQSFkb4M+6nd+a
oAn7qfPIhQzjVjVTTLCH9bqr0T4TmdK6RmzaMc9/ZMKHYC2wAn3yIqNwmWtkBR4HoL/wB6YKFuMo
slUKdcW6xOP6lYaNjSlS9OZqGwSpXhXeq7WxkgDWAyWZDiVlXT6mHCJwcmUPRAJb47AeqtjlDAyC
0j5vAIlTKMBvsm2ig2mYqIl15aoAaRxQDBYT/BgNiifG8sQVtgOL9UvfjcJplB4+QaM10uUYqTgf
JIdVjWHHmQzKKAAv7BpcHlETAe2WIo4aR3z1ZMw+uqz1MJJu08RsFmKCBc/4TThwcZtS5GmF3yEm
0MspW4ltqXi/fYMWQm0yi0CRrPuA0yA9kuNiXea/slGxuPylhAuP8vWd6LoJnClQb1T9MybsaAhy
vyDqId9xr5RP5hI08XovUf+9wGwjCR8gPl1ggdYZud1IKyMEmXTjgRvcwkyln7iARgZnZSWDoBtm
f/sYl7Y3RT4XH2pkRiI48q9TpQVOPUiWDoKH20vMYdn/9DQudjh7xFhNBHD2WGN6ThTiqM4EkOYO
38fo/mBAJwCv/e01l7Y1e8Ho0GX6OB2q0ocrim3V0cP/tsLsgRrLJh+SaQWDq5YvHhvY3+0V/k04
+C/LmA8LmCMADhoLexBJdRvutetJElNbS84SJ+/18Pb3QrMUGQWvrmLTB0rYS97/bKVnM4yXdnP9
gf29CPnT0syc6BnzsZvyBbIqDrCrqLzfpY7xiljXsH3ugboV83BL4eWS+c1xd2MpgyzawMLCzjeC
upTbLaZLwGC1kqtHCNOBimtp0QX7m2sQjVB80UWFE8Xo60ruGOqmC7Cvb5b5v5/L3+c5u7ltVxWU
p744MbRXfN6tdbHW2reKQwBUj/onM5OfaRvKThMG99rI4OpfC8zFhR3KBBEeq0jai/JJCred8d4M
P32IyPZAC2rv4JJEDzk/xMlegPJkVPMDAZysqsd1OLxkTEV/Vwa7C0m92xZ/zQ4VMPwaTAdMEn3h
P00kGBsVrFs4tRTjz5C2jJI3Tfy6vcbfAGHUTS4XmV1cXfAso3QyhzxCWyqxteyVSsFKHX5JVQ18
IDjhOzvpfSsFcSg4sf4L13S5/ixdLnuVNPK0SaK0oG8uXR67C1u8fY7KvLwmGObtiR5MFp9IqxGc
5WAr4gCtO5O4htZuMS5poNe4hIW+ZvW/t6bMS21ERKxTpivO83g/RuVGV+4XtnbNizAF82igKTIp
UWfPsZbmJWb6Kn6KgsMYQP4vxTxTZ5uhne3je7yXxn5KWDHW5C4OU01/9/zGMbBpgYpwstE5ohSC
UUaXazUHAZTixp+jMxEPgTfsHkUWUO96S9KnV02V6RgdBscVk9k89miCkPIGPUCQIdcbuo+2mjO4
4nPSUBvW+lLMdrWieLnc9HkvYoFQiWSe+9iff1BcFQNb/jo9xnDKub3kH6/iHC7Xmnkvn0H2bgCz
JGbvwp8a2Do1p7eBCdlO6y2/cP/mKBk6PPiPCdXVP/fGyUhqGonhX3vTYSe+Nc2AivUSquIqzojp
v1ebvXUjZ2ZjjjL5jniCcufLa92eBPC4M1Z2BKwnmF9CR1v/pwPn37HW5cqz+9Gh9x7UxjBAGgF5
hCW88AR2AfVNt4RTudJmfEDTaeFOXnM3l2vO7IZ1hOeywodTGAhHDtofVECPPE2tujib3ceYq5vS
R00LrPSgpBbip4Z53Gyb8tfbP+Sa+7n8HTOb0jEPE3eFQk4c/N1l0jllrS0472uVkcslZqEsQEh+
NKYwI0ypbpX1PyEZWS8RFiztZPYQsnIY86HCTiJT3bRp7RX1QqfiKoKWMQYFAYxGQc5hdlgiCgPw
A2EJjK8zdHpsAewoRPzYVOFB8OCkpq1AcQLJpHP7M5HpkP7yoxdLzw4x5aafTM79NLFbB8+QMkDB
/bUrcy8JXuVAeCOERKCV5/UB6k0x3QTpAfMUloHIpgyRQjDNNopsRVPIazYfdBxBmkOSDeXguab9
ocYAVMebhU9/NY687N3OrhYXSs2jcRwwEa1D3LKxgxWul4OoyRYOfdfWS8MUUyQyP6fLBWf3qu2a
CMUNNKUT44Hg5oD72ikxOcb9j5yVW3N4XPgwdOnLzO1O0apGVnJ+KooHyUQRX7eUEeOdsaZu1BEz
QgiJTkIIjLMJCJGg9BC4WgEHUzEMtglw5t9nrCWrdIAkjJrqzco3dch51R1QibSU3WYiGdLY2OHv
BZyharyqk39UPYOkHQbqjGQDHUurGRKLV/19jrqfEvz0AfIjJrCq5Inkd0H/3vVbwgFJqDRLY9BJ
yREtKh9RKtlVTp2i2Uth44xKAAXpbWmEllEAOZeBpG8roHYrhTlkIkDiqCMRzSPbSCD9hkmi+DSI
jwxE1cOHJIG+P4gcjum6NgdLku6gF2tF+SdQLFavDDYkF1yNrIu4t0DWahnyWyU3Fm8APRyfFM1t
mmMYATiUtaCY8i2t3LbqfYOBQylKwUIv2xA+wr+JHnn8swdNVKz4Ni/VPWaJMQ8TWMABifQhaR99
6rtyBA1PQA5rWQdR1fgSAbgUAFcc+BBxzKp02oqdhT6aVo1qCSiAFpirQoEKA9j+nSQKC6GEEwux
orpeWkNM1B3kYFaV/iIn9/hWm1J9Anl+X9N7vUC/cHzwG+7GmBKQ88YaxUeNnoABE4Swt10po12O
ZyJnKw3iorFcbWR/dJTe66lk52DrHcbWyfkLZedO/grw7UHl5jAMb5ndHabQLDL87JXczgLZCiEI
XDejTZRHrTTtYZzGVO+C5GTqP3UN+SBoEzHOaSUqcYLwQ48PWb2l9abPzhyNcNq1VqSu9RJMwPhW
tH/WMUylcEurtnJ51ooBvFOfpD7W0U8ly2wJg3kKpBzwTtiKf9/GKUAloe2LCN8bnLNk22cPo/pI
olfTydmeq1sCdUDMFjgGA+fn8FFhzK0OTr50HuRnFqvWiGmbnPYgQoWBqAdNPSj9OpQg81GVDiFr
0QerDjN2dZ47Iq6toLgrIfyZY+hVAfcT6ZMV5nXt0MhBd8ZQ3O6RfMGpGBrwE5jPRam/M4Td6cIa
Uapt058xuIRE+CHIXTGYli+johKuB9ZYyZnycsntXX3dL7z1LF8qQlr3igSf0LnDit+DDxiidYmt
vyIztCfG3CRylwoS10PRi0VnSZLS+KFJpwewc6P7Ypt5uEZW8TiFa0tedmF/fymABNwoDWoCkgM5
tSFOrET7hST4tmu9mrb83s+3aupFaN007ZASRoeTGq4q0ECm4Ymix6ygkbmk97q0n5kPH3uqpyAb
RTRWvKYqHCl0eXowLt3e0PUA/mJHM7PwpZJwXcAs5C2xG3Du4TmM7OBR8lrg/C3TGbyFFZc2NrOJ
2OSxX7Y4w85NMIhN3fIRFxnvLwitMEXAPdXuj8vSw0s71Wag9z6EIk1GEMw3q+zIQJ10p587CFlT
qHGBoLr2lixyKTbTZslKLNF+zFpYv7ytEPZUtmpgo1NBGA2NXwTsWVPmEjlit5S5XA08f3/V7wGA
CzuVRpEj3Jyiwt7Ylm3pNtrH7c94NYK+WGEeRbFWLiSJ0RM1ekctK6tkzTnuwY4P+kY64L0GA1m/
1Fy6nv8ZispAqq4DXDhbVk6UQalJBKhdCP77JHfHoLoDF7wbURRD9G4jKd6AkEPSMBUjsoMU6Qth
79XY6uIXzKI55itGWqi4l2b4YzTuE4Dgq+rU5fe3z/fqjAa7WGe6RhefsEorzW9DKCaCL8JhSr/r
ktRR8uE8+O1KqzFO/dERtKGqfF0V0rpVnitSnMCofCjYuSHspyGpHpd+So24T5t6nTDfJW38Whrv
RXevgrxFibcUw3TG8KbSMyAKNvoGvwhe1iFTP2QDrzThHggTjloN0L5uFm9qK79nBTnXEkpQI3A8
t/d81TNcbHmWUNRRb5Q01immX+UVCMlXDOzLBY0WnsKrl+NimZlnlXifyF2p0kk6ogs0e2yWNNWu
v3sXS8y8qin9f36ZGz9GE3oeWfVaJdmqoGBKZeOqylJHH8SuU4BEV59vH+O1fOPScmYOtlHMGI2A
Qj/l6ldfAFgBWu+o8Wr6UJnvQzIsHOfCndTnZcpYFrHCy2yqyfie6fZrkF/bo11tphrQYmXk9u4w
E/nnvYB0X0QkFg+nHnHMNAjffij3+hmJr9NsyFR12oAacF/txoVK/WQW8zTu97HqMvlz4YjVpZyG
DGkcK6FaV1hm8ZrkSOWSbJf0T7e/4dW3A7JpqHCBxp1oysxI+zCWsyCRNCB5JHCe5U51iLYSJqud
DvU11dZ38Rb8JVq2cAevXY7LdWeWq+lSJfKGamep6sCf82Umn7d3du3huFxgZp0RlTrW+oF2kqL7
ltcrpeJ7SavtbORrWuZOIYO5OS2926teNdKLZedIjUrvykJXcJ4NZIV0yGEYTrAf0IiTUTYkC7NS
C3ucVynjCgk/TEU796pky9XPXk5dqo0AFai7poYYXQisBqguFvY4PX5zC73c48xCdSMPWlHr2pka
oxfV3x9Q+qAt6Mr1coeB6a9aG5whz/G/pRYjxHWCjD+zQPSw8FOuXdLLXzL90ovHi9ISVEOqigPI
YgfjorYSj54iRV5PtqmC+WN5kS3zajnqcs3Zwwx10EE3RIiYZ4LYGXp5Xxc1xu6aABja4hD0A4JK
xjs7LxiIlPL4qffFQ6JivrUaFcnWetlL/R/JmDyWPXRqCr/qvcaHEC41/MSOTATgUVC9dHRMrQBB
CLJxpM51x1cSRLYsg9/5dHSkOLKGpD75sr/CqDXEq03FG9NPs6uPIsmeZWX0bcCL15wMKA9AhmzI
7L5pnNLc5rLvxN1zCb12jeOO5+uhZVYI3FvyjPzTSn6NAqNP+pFoOyPs7hO5n0a4LZ2GwBk+juyj
L79aaVPkQIaUCcrTo4WyziHIfynYkRigBx89NBCWNIb7NshtdaQHrnE3bUBxm3LP95VVb0ZboyhX
pc8Ppg4iY35QSK9afbWTIeMzYDtS1m0lTff6NvxUMfEpCeVH0hyGKIy8UBpsSLNgmKtv1VVGgvUY
6HYYSPeqIb/IqIFmW0oeoiKzNc1fEZltAWc5la2xCniJesjHUG80vcU4wHDw+/jeaAPIEYHJMqEI
MqGmBmQDL33baFFcWHg6r7uJiwGSWdRVFIEkQT2FnKiVb/h76RYecmQLfEjjAfC4padzeqz+urEX
y829PAG9K1jRBmQIvqc4qQOhuJ1wdbc9LD6cV73DxVozz25y3oQikIdTDQLbqe6pyBY7VpCNl/cT
hwyqOAv+aPI3t3Y3c/UQHaNjAkQvdpf+FJ6/qZzyaXDAVXwK/ivww0WVlc3SO9+sqppDReeEwidw
cbVToSTlkyUiu6tojst1ZvEHANGYrfWxTkG0h5H7gEnvqo5t6wrlJuPRhDwPyySE2/H9/3acbDru
C6cqx7XPOQZcTsM2PGurwsMcxB6YOiBvljtt19KcS286uwimJHVwQ6F2SvQARP/kLZX2BhKHDJMQ
C/u6api/Q51vx36xLy2oRAfuOu1cO4oLR+a0QDWgjQhmZYesA+jXLBjm4lMxu3bdqBptAV+HqzC6
qpusmx/9OviCLPhLsP0EtA4kdqgCbhQ7X0kbcH+duC2em2ftqD4ubP7quB7MklKmMiozY3bQRpMr
WgeneUpByVfm5BiqzS+omRyTZhDWIBrdUcpu3Cssa1foCKJ8J/nEGfE3WhFDNbsMK4FSL23ABwLO
L/4o/Dvd31K2782jmX1U+teo7CoKqGPeWnl8rIrHeuwsIr1raCImUecp2QeVoXC6T8IdQVl4rEaI
hSnvqv/gQxQZvbj7dBR2qGYvcgcSZlWrd0PDPTyTj7Sd5Bei5zo9m/S1KyCB8KGZ3WM6wJsl1Ab0
yQq6ct8kd9ioHZbZtpN+GmplMwQiDQuAYYDufPVaRp+N3rtpAHWiWrJk6BNUReHk5ZsanEqwravQ
XQgiOOaufYwwhpgl3EF90ZEhiVfLLzp5klCbjlP0DITqNt2vGkwGORoLKahMAJQwIwZSAZCVYQpZ
A1Vgvc0SN9JDq8uIQ+LnEHzpjHOwXUAZTnqLi3dQztqKCqwo0rWK4wEVgV3HH1IGLHEM6eootXpU
oCl+eXEWqobi8D7Pf6l+Bto2CgHXh3DEwxmjOdFA7hOfJ1YLCKRXNiGthbF5GQJtef7pD+emhoYA
01dBBKa3CBxLK7W7u21rk1X/5Y4N4HF00wD8YY576NMyizoG/6HIUAoIBkfxR7yq8P996KTVYjh6
9XG7WG+WzgdEa3W1AhBH8+oNahfPGJ4+xMeJvU9ZZORdWmx2pf0iSUheA4gwUYJEO1xlJ1/LrrqS
zkvFtavcKObFxmYvqZrKJRgTcZC9K//St/oTOkTJmu0KL/BqdJxWvSdHFtDKD8lLuFrCryx9xtmr
qmVoBBkh2ol5LJ/M7mhquzzc5rw5pNFSReZqNvh7p9+P4YVrrts4SzNMwJ9UH5lSBoojqXZuW+XV
uuzFaX7XUi7WEFHf82KKEjRPH08jcabsbBJkS5UDFB3BcWz/d7HQxb5mT2mlpGXYD4DIaJ72K3dj
V7I/Ua+8J86EklkymKvZ0MVqs2wI3qMZQkBlTozwoz9sRzS29Porhx6krh/S+HPhRK++3RfrzTIh
ZRwVFGdRItGAmM34cciee+MORXe3UXu0qPokXXVgcZXRBE3L4Nyp8XNeoXcWiGQb6jmmKvnCVyZL
ZzB75uoKPGniH9CVvmXWeOKrAZfUTl3DKV5A1g3lEuktwrVtvrpn8Cyt6B3zAhstMui72l278IOu
wwAuDmnmnSCpIoowwEdBj3PTopHdWbqNmQMP9Ip4sGwjs0tviat84e7OqzqlCpV6NkEB1EZYPUXj
WvtpFPdhmx7qcBEINoW8Nxz+t/TCxc0yJSOt6jAjJwhI155iKHaPMWuFpU4y9C5vDwC3egvnOn3H
v9a8CGdmx8qB4sjCqNfOGsKn/tcQffBoseJ4NWK8WGTm7IkadVqooZhTq/kGLGl7KQNzGdrvVA8+
1brehpiW0Jtq4yf+DkrbpdUbdFWXS9LZV+s8F79j9hD8H2lf1hy3jjT7ixjBDSDxyq03Sa3Fkiy/
MGTJ4r6AO/nrv6TumTktqG9j5sybIxThaoCFQqEqK5OlaH3nVJmO4KgES5zhVpChAmgywGBHntxw
4wn82pLDffaiO7EphP8o6jEbDW4h5Bsv4Kv1WmAG7Bz9K2320t7ckfLGKqs/mQWp3t6WZM5nvy70
T6DVySgkyQTjmDSJUrY+j9N5hmQ5+v0mZLMSQ2Lm8xx886K/7YhEIBT6dABuDuZtFcWuXtWHLka3
rKXbKk9VLBVDNXmnXqnMBgOrujXnYpNi64EDcHM05BXM59gVgC1kkuRQnx3eS79s/TwnZ0pvrNFC
WwptZjBLruUUJIcebQP+OgJr1UEGy2nbwN4Pngp+qaB8iK7tIxQZVQA3St/AOM+N0V11H1YM7Amm
JB3QIUn1as5eACfbJ1xv0MkBL4yF642DGbwZb0kbsOQ4q++XfVHiDWIzruNlRqcOOZdeHfpQ9cPm
Z1nJ+sUyI+bXDS/HuW6bKkW6k43eYuPFlqKHYufby2s5O1fHTvZs/R0nH3bE66CMahS+6xg03FHv
Y1T4VlUNKM/wZo8hgCCmimc3yybDGBZUa7zMxlM/qTe5Zr7OgEOCPQXT7VbzYKrjgZLQV/pM8ivP
J0snv1IIr4WRhQsjXX/UlCDc4FAsXuZHvuXm7EYNch8EjZKAc/bKOrEoxNoO8jwZY7N5SzEgE824
mcH3BnZ5Z9TVa9JLrJ2/lk/MCSGVxAuJgM82b/Md/Uh/TDuIp7n8aoRiZA5hs0gOB18Pw6UTLcS0
2EYqpMS4sYYaZGXFrqfPOZ8+rCx0FFbv8ZpW9IdqBnwrznZsGP/JhfnvBTOxe2bPU1vNI/bXAICJ
YCZdHctN3sikJC9/Ria2zUKUxzUQyOpHaiqbtg4dzE06dHyqs8VvUkn/43yB5WRRQgCqUltdyIAA
pENUabkaN+3kkOPglberHAx8KPTL52WP4YWteUUP8zMP1vExjA/dgWrr8skWFaY+sdQnFTsieDCh
xRz2a8VunVsr+/00OKbt6v7aA8qd5IetX7VX5MNwM2+g0rfG6rDf3evflEREcGhwtE6dtl6ZCRuv
bNhecEUYpPdt5TUP9QAECf7lBa8R8YtFIIE1kIQCT2evYgmCxYguo5kZk3HU43HlI8No+c/LFr6X
yQUTwpnJol5TZozArOKDmxX2nx8WwPAjQGlyV1ol/5bufbUm0lWG1thOFYO13HAX5tQ7048D6iWG
y66VazCgX//XwG3BonDLlwtvzBGw1SM0Rd1ahbwd+98+ki2ckLps7XKIFuMY9YXfqI8GGj2SjyTb
tvXvJzcaxoOVJTJHA2UKO92RQNsyfwzKJySMmp/78rmh9atfcLxvzIvJVCtqijWtYjbaNtmQDUV/
Nd5cXti3UCZ8HOGmVoneaooKdyipEpTNges/LHuvWuh5ghj5si2Zp9vChZuwXietjk0EZ5rhkgAD
h27idrYLpC4GXP7rUoGwNiFW9QYUl6IRWxh2tZeAv6la7ro+duY2MKrGNTrZE+ZbqigYFILFqCp6
jE6bcSw0yJejGrt0lV+xt1RalVg9+pJ3CDGjoFbUgOUZOxlob+tk9Co8rb6BEdKX7+PnZPoFa+IL
oqu6UC0orBVo3f1kDyTxpmarBboPBN4fiN3sAKfuPhr0FAsnfqqf4m3h4Q46SqOXJByLdIMN08jC
e/ySTBmBIL6n6I0qaBQbdPRyo/FBFwNs4E+12PIMMhZZ7VYobKuh8nrZlddjIe4I7gVMTumYFgF4
7ms4qBJqJbYNT27rGwaKp9mgbpEz2YE551CnZoQDky9DYpnR+pmhDsiIDxbhbtjUgAW9TW6++JF5
VQEzg8k32UDKuY0+tSycnQqccVYFaWK8FICaX6VCspvLW7gehktbKByWOZlSLZpxWIYyRQ1lS6Az
NBF+rzbqAUyzbjLLBpW+J/w4n6eLEk4NZLVZ3K9BnBwXfp3dg7/dVfzBbfl1fE/c/2D07Fx4PbEo
AqnToQa7YYMPmO7YcpO0ThgF9UPoMdTFUNam7a5ByQ4KLi6eRptBJobzHfn0dcUixprVHNJda8Qd
XeNtfAKzOAYzyDbyM/fNZE6jgLkmv4v3MveRnA9jjV8n1+XMu6YDjzKEkUji5AAgoALiJgAdXPYh
iZeKk689TUbs/uqlYFbk0P5SZVIRMgvr308WonYYbEs0WKimxl0W07P7P5fXINsqIZRkeZ5ingAW
un50IK7FWgtYMZknyNYhRJKB85FbJRwRLQKvKFRnAcn05YV8B2oKzibEDL2aB9KBjusIBRG/pzo6
mffzfLeYC/js75NmAYmptul5eqg9ielv1dnVNOAtGNrDiCkTqyejXeg15jyMo3WExqFTudE12cC1
91Ic+tkTfWJJcAid2VqKmeD1c0GmZ1JLf2QoXOXGW4nRZzJca8uhaWvXACjMNg4hOrA25CPCioKx
uTVdqigBQ9Z4eQPMc15kgyDAZLoJom5RS48VIHDlc1MeSXlkFnWVAmKyUeYB4n2tt7ezVnt2ed9A
4AYsYazaDXxrEwzfZIesaVxrfrKs4xwDYBfl22XYFyBFANStHnzaR3jTvgwUspXl/NIM4zNdtGAG
Cg9YXydu0SqnqZ+WIeo6uqvO2h4CVtdWSg5ZDahzWNW5a0CPy13SJcFUkQamokHdXl4/XQOKcJuQ
U60hwfcgcK3YVJ2VI43QgjLDh0RdXsex9MzkqShKxJ/Xbr5XS0wl9hD/SHQ/ASFRmKRe0gIV0UFx
tDJ9Eum+jc41zzFdXpV7rY4O+ZLtbcDFQw3aDTwDRT+0wZd1GM4Oj9CW2zVZ+EEUfhPy0qPkjpsv
of7azA9dduj0p4X9AOJjw6ffRa6jqDwA0dVnj2lbbfJsumOj8TueFsOHQptX1DSg2ouiXVPrzoRY
SjRzyN3t4/AYsg1rj2UU3zQkldRhvz/qcXpOnIcIcB87Gdq+0bryaPABZfc/dRwdu+5HVVY3STx5
Gqqxia5tM9Y4MUuCrKuCrsr8epihCTaANL3oAmN6McbN5a9qnMt/Tn+Y8HRsJrtMMqstj1rT7bg9
7WzgHLxuCstd1cbg/OPvsQ0wFGceqaDiVEHIOCyVh9xMDl2qAG+AVhAUOaP+oKB+j/gQlw+5fQOY
4A5ccYFpTE6L726MFnjJ9a1t/q5BW6BVmObLk1ug9lxVLQ99eUfiwrct5L+XV3hu6wEeYJrGbNuw
vyFWYtZQotT2CusyMPxAPfsp7R1dD1ZeCrKZrzBpSZ9VsEe/LuA+fJS9kc7EjS/2hXsh7fKh4nCP
IwWSNn1puzu12l1e45lE74sJ4Wjm1Op5pFGUjLLIj8KrZrgvFfh22rg8QSdiqWTB8Hss+GJQyCyr
iWY90QAuX7L7cnyKMWR/eUXGmcf5FwtCIlmpPGUsi4wjgycydRWQutEHDCNCFTMFOVnTvgA6s9MA
ByorLLV46cFamcLLEvvZSINp/hUtD71+PaRADKNW2SM17OZs3+pNUChXPUfSnWdX2qT6DWf7WAMA
t4h/zRFePe0fM1Y8DHNvhxSXDBhG3HoETE+PZXHhTNJwukzx3RcNGdTJa2Wd8jL3ZuFZiZP5MTSv
tf3A3eqW3wLw7V/eW1PiLuITLzIhStqbIRgLTPWOYvKdZ+Z2ZV5WzLtyAtXonDqGXjpxlQAiZHgl
ZCzzVnNZcwiHGz1kXmHljpq+hRmyHDvywup1VqBLokGtG9iO4V6FBFXHglLb5cbvNL5T2gcbg0/o
KjGGHmDKfBtinRY5KPN73iW+kt3nqbXlyGo6BvJH9W4CzKiDKA4u/nquZR27MynGl21f77qTnLMn
IBI2GLYdFP5uMf3ou9kZtCaYrT9F/3F5u2W2hLqWGkZxxgcczrTdDWWMfOEdeOumwsj0+HTZlCzW
MTF1UuOmVRN82fU1292i13KPPlfmpYAttNBQt1vAWeNtD0CrLMyduUi+bKmQZLPWrhraISSkGCJY
OHVZjVKG2XmxaUmiz9mICliYBs0UqtrimyRWkiZXhkk/1lrmjgAW5lBrz2fZVMB3CRkoaq3ws3/Z
EXaznEGQnxkVwmpeVUHV3Lb27EbaDQH1RvqHcAOCsgFN9xkFFRaw+02rPy7t+wyULSqZrqFuezSe
ynpDqhlCuzgSvaRzce69/eUnCrtuRW0OtUlcLq2f/+jCTW742iHbrN96VB8aN76T1Zq/t7yEXRHu
M63ukjShHRDFHxFC6m76AZV1tPSAbuyBgEHTS+pbZ6PkyYcQ7rfJrLLIjvDBQcrrNuFtvhT/o0sJ
FxrQThmuM1hY8HYA90QFKjC8NCTHU7YO4VKrSaQSrmDrwHDsDpgoQCsCPJsPvYc5l111lCujnj2V
f++cOEU8M2tA88bUULevMbZcdW6sa0eNlEg1e8keWpLliQPEAFa0E83x/zfd+CMzwybAvLaxn+ay
dsHkavkJ+EOshmxasNyOdn+IWkjUkRzSbE322mno8A1gTZ4G6FlbnfFIefEYdT9p9G5EHOkyuvYQ
ORxCp+qMxEP9A0Mb1oMFnC0HMkEfrfuopK/zgNPQ0GBo6Qsvo+2oJ+/NOL1D49tj+dg6LZANinpv
TsdoHPwyJn6IdxM0goZNX0ErFXqxdA4PEAf27cQKmiGj235W9xrmjhJwIqgKRNtIvc9tAzIlqbPU
CV7fx0F7VEC0wEHOUEKBRLUnJCsfNUM2ot605j3DA9ox+CPJ4001/bnsWmfTpZPvLFxorM8j7Ee/
ohJXlsFsk+wg3rWVdddlX1i4y8JMH0PSIpfu5+vc2M2lTGnjXAPjNKCZ6y84uZkHtO8nMGah/5g7
5VWzK4PQs9/7IHlHaJEC3M4VVL6YE+In7qd8mDuce/u63o0b5QaWbldGSER0yfGQ7Z0QNzugcPUM
GpVHyx68qcM8VvfzshN8ss8KT/QvqxHiJBnCNFo6RTuCj2Pe2/voQFAiwtCp+p4Gxnb+tfIWDBg9
5S0e5R7mFTDOn1/La9vSzyjEU6OvaQql2XUwafCqe207gHt1DjR/ePwPaN3OJrQn3i/EVd7P6Wgn
Lby//FOOt3n0UPag+QTfDcfkQKt5HUpxmlGBAbl0l2R0cuCe1QHN7WyvVoYXZtd9JJGm+c7G9vWe
FJ/8GIVDJatDsLenV+hljNmDBj0vVjmgHUJ5yok73J76XZ5ETl7eltZDDb4FhcXeZaeQ3ddEeOFD
1rIGvBahofXV2Um2HBy/oL2763xA6T0MGb7IaPYknk6EYJS0zUSsccbKEQeXBlQ/VPI8/OzNXvD0
bxyFZV5B6plpx1zv76zOes0q3G+keemm9xr60jR56+3BT/jjND1W5rPRvhUmWB/07r61+RM6S76a
ENdKjlp9Ow+qM6+B3EDxHjQ9PAVdE56JU7mf29eIP6Ua6K/GdULiB+23SWn59koEhRA1RCjQ6Xdp
f2P0CVLed95fD43qJORemT867YUXbzwH6auWQNsG/GI2/g1upXFlMsCgYcGuM7t1SKqDWbF/YFP/
GIJvKr9ZiXUM+4Xzw9ii2pt6fKqDwmAoB2IYt/ptgILIKm4VtoCNPD+w+jbKf2cdcao5xqiKAWzD
MIfI/Qm06BkapaOh+WPFZZe+LIISIWBbxajRsuLIzaIhGPrUD8sQUy1IdhXoDI4rb9h7xW23sQ8p
lXYrJSefCPGbFqPSzR3R0H0J7zSALa4Wr3nHJ3RXghY8C2L8AA8s7Rh5kGKx1v/8khMKER36w3/d
VZb1OxxVp6L3+iKbaZDGESGo53NdIC1ZkJoexw/lJwXw3wu9xXLyw0oBBx73LnOSo6y/JMkcRSDQ
MusVV9l6M0K5MY7AVfahK6vTN5J78awHgS3WQHEZfQVdxHoZHbMLpdD0YxQOTgFMrM2Zn2rGpptf
oiTb5TrKPJB7MPwxlc1HnvuEp7aFUFWjrLOQlTKzjH9RlP9SJJOZLZ0tOtM8MU7NCHlT2xuG3cZA
VUW8ccNy8qr4JxgSnUxTfMhk70n7Ni2tS9RWEv3PhWJNUylhqM+beKB/TaeMseYWxsn1Y1h+ZM1P
Y9xJbpd1g8QzcGpAOANmtKjUBPvN/YL2hZVgzjmydnUOCjFEHV+30ceoB7Al7LvpdVowd8omyV1w
fomYEyPgq0VvSjgf0FKoKgyFayC5uufg9x4h1SpZ5Pp5vi/ybxNCNlNPIanaCSbAChdQjHyi0UO9
Dp1dqI8rTlVtpYHt/L7+bVJIaWoLNEicw+Q6ZUrdBJKFCGiA+sJk/ri8XF7h2WMA6o6/9lCErFVF
vhgYldSO6oDC3rCdqj/cltU6JbtoC4lIOukYGrFr7Tjf2b+AhMcck35b/RyDamf481YJLq/pO1U5
IXAJFeh/woitfqL2T54SfWOq6kywKA7KgtR+AfmoU43RprbNZyWymt2YRrfLUIFOq3In9kApQI/X
OUGiqnGnjZW7QY+vY7MHK+ivqDqwcnTUqQ9GXgfmVEL1zEZ2O7Ygmtxr4aNiQtK0C7LKuo8hPhpY
6XJlGsuPy6s6hzf4sirBF5WRVlOkYlVrZg0OtBVgAW3LB+Wm/L0ydZlBESjaQXYdnLlov5gV/HEq
tVrJCkM7xuZ9VjyZRexEmI8lcb7tix98kE4Drd4gnLlTgyIDSqtg4Imt6wR02/9c5yOItzEhWV//
k47zF1uCZ3YgShxQj1jP9yrQ3roh5rnM3aI62R8wmW+0vRk0GwKdk/iP7G44B/36YnyNBKduCoQ8
1FJgvPOGT6KDUvehl8nKnbFCfjt/hZyZSYByxJD5zMsc7WcPOImS/pMn6pefIlxTZWr95VshUGZz
fRyy35e990yc+WJgjeUna42ySc9MkNrdK5jvjsF2GV1n0nB95kL4YkS489BYj6BljppXVWROzZ+h
9u5dXsbq7Jd8U7j0+lIhg7JeOTlwqu1mxamuzDzSUqvsDAhXW2aUedpasIOnm7v6JaqStc82GJw4
csl7VfZphLgSKova1SYOuGZ1IHLFPWq/V6pMwfFch+LLxxHiSM/+dazVfbJtRz+b3GH47E6s1BAQ
9eUYoVQd9Tem4uDs2u7yl/t8GH77dBZgHPgVJrNFdL1iFHU5xp1yJAr70Gj0mw/sjVYfWgT+KOjR
LDragrNraZiNgThw3mZuxPC2wX6ACKeEVjgS00r92cavk/rY4sXISOPO07Op6M5sGV6qV9uc24FC
8+sYSsJhnuxrzfSTQoEIxmuogIomYM2PLL4HyMUZrPcBkRxzxC1IeaB/Br4A7tFy3kNUzhsm5nVG
4eiG5kUF+BdTvFuz8U8eDRJm7u8zEOttebIxwvefMLUEuZweUhzZvph7l/N7Iy2DgS1eNYJXE0I9
lT4EXQcsC6RhK11zsxxEzekIwqHaGZq3Sr/uK1BEKrHTTlOAfqoe7lNy30f6RtPrreRLnr2RTn6w
4EllkhCorWfKMS2s1usV/briDGACENCbyntTfYrFJdVdrJc/wWJUBSbBLpNS5f485eke322jJBAc
UKfMyVV9P8R2UPQoiynjhqVPGQNxMSdbGyU7OnR7PoAHtsHUZB2W4IV4y6i2q2jvROCgjjC9B5be
dGVWXlJ3avBeCvXVtUHWUadBbOVHAp3g1GLNNrH1LoCI30/o3aF/uhjvPMrBYw3cYAOya7XNDrGd
3VHlmBSDm9jo4qBiHVaghOCtL9nFc5Hs700UxX6UEOz1kYXjkNZD0E6W12F4cdpcNvKJ1b1w6ESd
6zRSIEjDCviWDsKNMf0zJP12Nt/0ovRbZasVt+owA3RyxTAN2feWT8iwHQowaySYQIQMGl8+NJDK
ohAP7KpDS/SOeQCmJXBAviij5CicjYQneyJeyEM4mArDnmSdtqkLsEEtSWCg6315Vz7zT3FXTgFV
wolro5KNk76eODf+Eb8Dxhlt1wnzFbs6BtmO72JAF15WAa7Lls9dkKeGhZMTRm1UTfWgHE2wgXBw
DqWzZAvPFS1OwWIiE8NEQmOJGNY2BPUu77bRJ8UF0Hyu1V2Fjh2gKXprSIK7ZF2fhYaT7AI1Nqia
KDCaLEZgK3mgyRDVZ7Pvk637rHufmGgxS6uydV3lVXZDP6irHZbdSpJb+xH4ZFFSB5DLI/89Xwii
86ldITNDhpj1aYdPNqqJX4H2rXwO9SsTY82gXfZqLQFHOg8qk6EwJKuRnKsgwzjTLUvDlJZuCca5
UiikbHAgVu4B9HyR87joJPjqbp2iMjDfGkhTn/Pf8m+b699PNrpbil5BSV85TjrZLk17jGIaFOkN
U58xJF/OzyEYYMxIBbP5mN6qBgvaJnH1UIp7PZeDYXyc2GA70okhlheKIWURRvKx85ridAZ3Kv6u
Fr+7on3O0fRTTIfQ+pmVi095514+qOd3/sS4ECImc8zGLC3h0dV87FiPt3nhsE71I5VuzArvvnAH
BsAndMgRI0u36+bI4UBMOGNNJT9GX7PNb/EKBP06xJboSmn89ZMojI6dUafK0dYrJ2q77VxA0nPa
GpgDCYHcsQHdNKjmNTWcY5yuy6T2pnl81MtkC/6QoqncOjs2aXsgLLzqG/5Ah+yaG61TmqXX6qVP
4zF1azV814ePyzt5LqZTZhINtBEUwuHCC28CNWne2kkM3A38FlSCYFsw8kKSQ695v7hDp1aEm8NO
rbmN6yw+LkXlgD3RK9SfNvrdmfp2eTnn+msolv69HuFIhp3CiiZrYtwdqptty4fBSdxih7gKYSEZ
hc+5Cu0Xa8JhLIiC6fwE7PEUHOvhkAUknAPFDgGptf1h9vUJDfKDHd0q1tPlhcp2VPA5gNFTo6mr
+Dgvra9UuQ+5qkBrodBAZJgw6Z6uv+Uk5MSKVevjgq+3VvnAyo/kdwtyNVf56O4AD/Aur0zmkcLb
bkqjqUpXX4GOuZtm0QaUr67WdbeXzZw7tKeOIkQQdYK2Rd7i043tVTTbwTBfqbm6saxnXsku/dW9
L7m/kFfkA2UpSvTQflKz5wq60dR4TnKG+hqAjanhcRruzFE7kCpzqtzeoOri/E+rFXuutZ4XZLRt
CGXkxss8QaGXZ+5cokimpb/UopJ8w7O1m5PdFXurttIsPTfwEddiXPyy8CN4eUDntQdFk98GerD8
qgZXu0ZVtX4CtnFj32PmUw6QOptLnv4QIfLMcxjSDtycuKL/H1tmFm8Vy2HM42vdeECnN/Wj4prt
ErqXPaolPiY2Y3vDTpC/I7jGEG+uVeihL5GXgSO259s4lvGhn8O8nUYjseOYpC2wm1oZHw30o2zr
l4pxHrXWnb5FYFL3DRhtdaXwSqzfmK94eJzNWOLqkrAkth31scSs8gJPV5RHWtxl1cboo2OrDcfL
/nw2jz79rkJMSkKqLFkXx0d0cQCBHq9MxnGFjitZx14Hj24dcp/Vs0Nqbasp4RUHsSIJidtRMA/W
TIaTk31qIWrxuBqHRE8Rj4f2UBRvy6qB0YHQUYdsN5GNTkvdWoheEINfQDm+Ri938kgA9p4l3kCX
iSleeVwVGDFFYHtFsuljSC/KktBzANAvniYENAi0UIOsMXqtC1OwJ+6md/Wxv6luTLzTFJ971ma4
0TBoqHvNHiIxv+vN/3hPiC/0fDIsLQrXu1dpXRU4NW26MvJO4tCyQyU+0XUC9Y9kNbMuFYJPinkF
MeiNiZZTb4Jcepfv++1l56YSZ/qcODq5cJdRmzDgi1NUqWSvpk9AbHhDGm75PGybuNnWSozy8G0L
NTpugBsiBqAWdHSz6bfkLhzzzYBseNCIT6HMRU1UrIF7ReGAGHtLDQO+VP4aIor8Ny+g5TXynZk0
m7GovZjuUbCKywZDdNlGnze60gHge8PrCtMAjcOichNBSnAASWZnZEDzsSoYUnDXlmglGWAEh9KS
RhqvpMmjajw02W0LvXfdGt26ztAdgmq7DRgpNM5B4A2IvJPUwxvAn1dG9Fy3LXc5G5HHAKCwDJFk
7Ff6LcXkMKvIVBRImlYUOH2t7hJIGSWutQFvKOgApLLDklRGlB0eFTszGtSRjkYDVhJiu3lhugCj
SR4ga5Z5Ib2gQi6YTTk3YgPXzDJyjxTrpK9k52QLEaKtGtuo1kaIbsuYbKyhccZ0uAJLhCRLkWWa
nwfjxPGraAbfTIXsHZznnvoEYM+mA7vM7LUPilSJWrYoIYbGBSqeZYWv04QoRL/l8egkwyTJhGRG
hEhJuywjgG6uefp2MDAgwqtAjoWReIBImm0VcWvQBUEqb655nW6mtJLEJMk6LOGdaI6WHXdDER/1
ufJ7QE56oBeaMJVslyTyidzYQ1O2OSU4oTHeGVZzyEi+g3pFy15QivAvh1nZkoRooMQh9LgBgDyi
V+5QFXOQmKZS8j64bOZsrYIyi5mQWVIJsARfn09aEpJIySFSN+6tSbsyrNCP0ces5npTJWxHDIzo
5gFUnlyw4gW6ytBQxbSqJEicrdCd/AyxCDiEsUEqC5fKmgnTp+iAsnqPm6z2Sw75LLglMmGMq0qb
yOs+fg9P/17/56E/OdS62o3zpMDw+haASrMLguzBWeXqQodu2YssMTg3Iofs5G+DwofNYrMz095C
zo/BsToMEzddbk3+p4+ow3LwPY/6Jk+AEItvyWC2Lo2Mlzwp0NdyKe7DtLGcER+otJ57SC52Ay6p
eXKsycN7zeks8BFy1WM68fWodMwWDFS4xwyOck0YK/Cg2pt11U/Cx0HJnlFTjh0jJ/5cvFJZc+r/
U4D4e6lrYDjZ2zgC00y17m26W0VQs30D2QEzmK7lxPz66qfid7QMYpkGQa3TFDuEdZ73XON1dIwY
gHZL7a2pPWn7eTtGmCXsaD5fa1aWOoVhxAemWmAqN8YA2G5H5/F26KffSW/dh0WO0eypu4mK2Gsm
CHZSSw9qaJJuMmaEXpTSQ8TnO3NA5qizXaeGbqLUQVYMkgBwNh84XZFwAzTjOBiDjqA2uuQt/7FS
K2WAgefLX6xAMvzvuYhzak+IBB2m2BdDX3cNqhkYR8OoRuI0+rCRRJxz9YYTO2JqvIxEH5uqRcRx
w00KjCuwt1uosm+WYh/rWzng8+zFfWpRuB5aNVvsJINFSMxiJjpygJHYNr4eQGGk6rfyVs3ZqHpq
UXjYp71mgj+qW9c4Ae6jAZj8u9qs01agd8K48vwflKaM1SEuHAEqRJZcR1+zmfHCDosFPUzAZ8c/
DIWEJATBdfhMm1ttvGKYV0KkSYxDDDDH1P+Z+xxTtrXH6w9LfeNzvsnn+74Chc59oR7H6aYAuQe3
zINh9Xi2fdC62BSYw4Zwg6tpRhDR6oEhmQb/NPgB1Pg50x7GSgYXlDinmKxaeaQqYTNGx5z97tJu
Z4L03+plfdVzBYLTzyZkkiZhQ8l7fDY9BsPqQpBDlAClh26laLLjLVuR8CbX475vaDFEx/LnEqBb
vwcDDrMdvqG3q2siiNvRoQikF55sjUJY4VCNA4UodtLcGAHPN+2C+YXOSacg/ORE9+dA9Yj1DPVB
T87eJj2LQpRR0nJq8uavs6jQj/Ha3rXe5+HHUZRXA84WI06+qZh9ThCHmRPwneHwA8ALZeIP9THV
MV2DIdRgASW49likkFn7D15YZ7OaU9tC4InHRccY8V+2c+1mTn6aDajgh626q3ZRfOjMgzZkgLt7
SSDLNM5lq6fGhRhUN/PSl8Ucgfmj2ChpeNvza2t6sUKM9ZXShtu5POrUmhB80jQtioTCnWtCbzmm
Y6AcZcUQJtC4l/HXuj6QApMcmNjWIEkFSm3HyjvZC032I4SEw+j62i4tnF91P1yZrlVvU1A4dj66
XOAWeJSnHbJL2lpP+UmKozZlQ/IJl+Z6mljtIUdWwCG1QD4PPNLlNUjnJIFDcn4tIUbVZWL26OtE
R94COJplvqF3zpz0Tt/LsLgyU0KIUpJ0LmkI92UkRQaFpBgBymy5nzDZqozz4ZCBUtS0QPotEsdF
JVGnUmnzo8oHiKmY1mvVtQcTramKtps4bD0SgkMojh61SvmlURS4lnxDlV9mSJ0W8CHFarctCK8b
MPSoNsd7qdo0JSBPg88UFViv3NVRitLKHNQ3NzYUWXQKiiLQY3F9l9FHUAtcF9y6b8v+8XLGI1ua
8MXQWAWGy1jrEy1wSWaCce8Xw7q6bOQ7tTSgBhYq6P/aQOFjxeGCxgzRcJ+YxEvnJ8Cjb9JCMfZp
OgZGFG8gZ3lQJvq2jDXajV0ORkJFcZEduwxDr7Rf3JKlXhv6VRG70wxRHQzHX/6Rn83m7ynK3z9S
uHzymUKRMBlyXOP8UCSATxXbEGSEun7o5xDS5EGlTB4fnhMjCYrqkdirLC3xwvJqJKuywN0MUrgC
ZIYjZvRt3MzrJ2asdTET6sbmpoYCHdg6s+ZK0SlU3HonRaY/L8xX425jguQgQ0E2xNPI6iM36pMr
CBKNU+7nSr0FrQRGmKHXE2VW6VLCf1xevswRhLtvXsp+aAs4gl0nHhsUlBMHMPSW/ywM/nuXRXI9
XWl7Hhd4OUxvOpAW2x6TxcsGT683PSCuXPV6DavfvqrJTBv+Z6sQ9PoaBHOTRzxaC3AxrTcpiEHm
bvsPdu5vC+KKKM2XSZ/g3Gaf7tFE2cRGvyO6Glw2czbgnZgR7uumRXlan9GIJObbmDZen9AbkmhQ
fSglNUuZJeFypkm78BLz30edWKARe+2jLfhRvaGRkc99cgVc+DjfaDf0CBPmVpkfB+NKm5WrucXU
vaIDCaUw1Z/D6n4lo3DsrPvRtvGbOS1HYrVQty1tVEKqGJThfe80rPSMonfnBZQr4zOjaVDQ+jXm
qMnQrtvokblNwChhHjsbgyJT91vXwHSe8kd71lu3n8Fj21/TcPow89jHscZoR/KH2M1NopS/MkXG
OPv9qFGKsRiwR6kWs5mI/5n6NqwxvFbdxuz/SLuu5caVZPlFiIA3r7A0Ign5kV4QI40GQAMN77/+
JrT3HnFaHPbe3TgvJ0ITLLSrrq7KyoSfSBLbkFV7GnmERxeA0X/aYR1aviTEWqQylLQ3y2z9rrfA
x2M5IK62ZXQxK3hZ0fHnOL+peoxyY2sDFXrftB/I9PtKXvjFogI5zYuE1hP3x6LrIM4yNANCfbqi
mixJ8qQ0RVk1FK0RyBqO+i5aAqNVbGF5w5O3zXeqxXFt30NdxuK6IGeBELpMiIauHAnQQcWvXkh3
6IMOQAwTnF2uOe1jR94AdkK4MrjfnM+nYUtCD6ICanmW4E81a9K0uk5O1fKk9tuSy6X5fSvhYj1z
CusHnI2MNIuqFat3+0zY6VuxlQBhe7vueS6/i86sMPOXaWPUzhXy/Wsg2Q5uuotRxoPr2ZDh36CA
vhy4ntljghLajzg2BDdx55odIMyflA1I7IIzqnpCwtUt0Bi45QzyYnx+ZpSJUSoZ3QrqjEEmN6ID
+VzplKOIogLokNAdgPT5K++5y/OzzPk06vZ/EzFDhEJwBNGcXNsbouGLBocm5nIAdjY45haUStFS
aw0Z+0FZ8IDGQ2AIC1VaI88cqoht4klS7hGlhXKumdqp1OyrbvLqaO28hFgXFXRoN2c7ZdQfqmSV
wv0w1OfrK8CZDpZYpqZtN0sqFqBrNmKCeiZ5N2TTXQbOff3tUK7B6NdcsMA9iB+2y5xjdxl9sc8t
lH91DkKKcypV5gJNaDfGhQrojGF2bq/NThtBIqfgKiHxZox51zbNCLUZrY5PVEVX19wEZiwfpgWU
tLmYHiDCcldPEmCQYa/TQO4+QLi/n2JpHxHoCJRyfdNyu5+/+1pmdhmPhNaGmZgWnrmtJ/nR0xg7
EigeM7eCTouT21ZQQg77Lhv9lMvpxJt2xk1NrZ7HSYrX5/qKb7ugkbcWVDOv79KLhYPz7cM4J1EW
0AMqITpKK7otx1siPi+IWqgmuiOyBqQLm/y3niFxVUyP122vLuiPm5OZW8ZF0QgkQkmFfZXJeDug
kcEaHpHydKCPbXQv123xnPAn5d/Z1bKKEjbFgnFSw51ze4WnrJF6W9rFz3rbISXFSwrxDibjpERj
irs2F9aif+8m0Altkl/XB8XZISyYTzPLKW0yHH1zqNxFfRohbkGq39eNXBwGiqrQsjcAcbeYVVqQ
RixAZpmfZh2MOZYa5CoHFHyJlQcwIeQikI8wwGvMvAWqWSoHUk/5qRnoky5Wz2CtqG0Jb6CbYi53
eifeShTM7Cq5IRMqcZUQRW4ipYAQQ+lUI5PX6NnTDK1dqGYCmyM5Qpn+qkT92FTzDv96PyrijTz2
d9en5hK6UVcQ+2qiilyA9JkQPdtUFRT5qJWk9BST2B/A59hGGqRkxeSu0MkDEhFIwZXdvu7MW9rm
QTq9FLoUxJn0mKbo9lfbHREUwR+qbkOslR4jDcGdhcw0OqgQ+Ay5o1Hp6fpHX0oM4KNN09RVDUEc
22VugWkBSgodPdWjBpj8eDNJ+n1W0sAQTS8V1f1cqT9BOLEHy++pBR2OTn8Zi/ykDNnPeuh3VgPB
Fks9ikX9JJboIZHEXaYdUz22DeEGbxF3zuZgERa71WFgrn/nSMZk0K7RTdXtR9mu5Qp+Hexky0h/
COjZrZXJtZJ4n8ZDMFuzDwmlTS6IoTCoPwQTcFms/PVZuHDX6KjAS5YKnL6B3oU/I805UWNrFHtM
ggUIbmuCfVD0jAzfZvLgmPK6ff/wc4YlSwqIwRUV1VKTJQbXx7ysoA2Th8VNfSzwDpFsZV+qdnYL
ZnLljTpIKqIQILWPaGjs7+U3dfDBXu1eH/E3Z8F8xXrOz/YqEWfFNBtzxWEBYKAAvqU+mgpvsDwr
zLzqcqOMUAaBlYLYWfM0dCqo3n9cH8r3W5kZC3NpTWJTDlqlkhDi2V7ilLfVaYHS5wBFA8VJUMpJ
oMJh81D+3zwhY5XxhH1G+xiuKgnTSHGiJnYWNAFfHxnPBBNDt3KrFOD1zcIFygyzqkE1myvPvv7G
te3I3Et1tvLUT1EWqkG8Ub0W7fIJipR+7K35ezW16a/hdngEf0FROuOeV/v+/vz6Yxq/CaRpjQ4U
Ramk4Volklw8Sw5QFbHrLWgZXOHhv5nQbzJpwgTWq1KQCeRLZ9Ai+7r4/1f0YMbDhMeyTK2p0aYs
HHfVFpzuOzREo84mOcj/uSAFd6+P6PoJQ7n3z3PcpVqTTJIIZvBuN2WJP841olFutuXb+5EZ1bpT
z9xFoeTRMk11Furxsuuz5pVOk9N2sWsR3Wsn5BgquhHT+FDSuybpoMPWe40iBtcHy/GdgE39+RkZ
gFGtRco81E71zzi259cE5Zfajl6s44ocMu2lteOw3ep+6VevSJGNG3R4/ZdfwfibOQVbbTzlWbgi
l9Cl7kBdAu1LHoWutbRbjsiRu7Lb1bay05AJt2vprda4QOfvOuXMmjAOqOvSqqImJqNzSxv/3VGP
jl5/SEtnfYxIwFF1B0yB1LvFB59s4dudyZhnnJM11JCKjYo8bMDDEW8UtzkJdwoI7O7AqtZ4Kz1B
hjYWsP1wsNfXvaLFAudSOR7NISmzUChKex7AdKUvzvUlXp3e352ixbbjamkq6/Nc5eEwQbURmVck
M9ys7Hwjjr08jux2Hp1Zv71u9Xsi488pZbF4RmFa7VBgY8nCswn+yUwLZ3Wws/Gmkn/1bWJb4nbS
XmcQU02/RuO9B+Q2RYUQveI21d+a8VTV9wJO5fXvWjfStdlgXJrR1Sa0B2qsdHNrRIY9dK2fgoQ2
rgtHGHvvurXvmV1mFhiXphZgw5pkbCw5qG6gtjvdIFPugDIZrXOnZARkYSUcRRl2Pyi2wmsdvn4f
ggTsTxdjmm06p6DpCa3yYZYRjC6VI1ST3eelrXUlWmYVTv6KZ5FxarWei3mZC1kogaJG1+b9mEt3
uQxFWgMnV6sRF/MGyQmZrM+/n/nzpSHoB54zbHBML6h6QZlF/AIqXsZj8VMI9A0aM7g8l9+7c5iV
ZTxWNnYUIkwkD5NtDpkFrw+GDXkGkyQEjAOQR27gLjKfV+H+jgljzDKeSu968GxYMNtBVHc+gNrV
AKmoHW/JcdyuwqSN6nZcHkKOf/x032dTXCVT1Yliurpn0VnxrUJsW8fifpb8tcFMcUAmiwKpssl4
NQjOeWWpoGaVFmrbwbK+HBr9NPfUEabbqDpkEReazxnl5419NspZGyXNiHFc6O8OZB7+2uueesl9
szFezdP0RPaQSXBLTo6At6SfnUhnZtE9N9Z1hSEKG6OHWd0Bjr7yUoT8EkL+wiO36h3HL3FioM/n
/5lNsTNSiHrhzKA8mdv/Epht/XmlY3PQLOhzOe04t9BnouTMIO2VVtQK7Ft07VfbPoAO671IXNVF
MAFAY7vVnPzVcnUPArt7Xm/291Tgn6eGxYV0rZCgYo/hjrsRryqwobty2Hk6aLJ5tQKeY/gk2zkb
qSKNqQJ1kRyPgAZ03DQonltiz4UDrqAYxB5ACRwa4qkFJ5TgRM+fLfxndiGqIcp1g7d4Gk+2VCdO
B5zakD5d3zkcBy8z/keqi6UoR6wj1WLUJ141yLZH5EnpH6X0d9ty8cuXz7+6AlJUEy3fzIXSgaWz
LgUdr27oWaAL0CtOPVhZ3BSM0tZOvDEBvBX30THhXGSXA7Mvu6uvOJvNTpQSvdbmNIzUl1aD9ozE
61a4vF5fFpgLpJF7WiUEIwM9qL0YYzAVpmuh4nt9wXhmmAUzRanRF4q0hWG9F3F2qkqyI3PLCTJ5
08W8vPvcjKKiEEnYRYdJa2wdTbjXx3HZOf8zXSx4oxHBcbHMGAc1f/QQsJzM9AcdILUux5yx8Cwx
OVsap0JSilgYtLLZ+mK+68WtEPuQOuW9vjizpjDB6NyC2AXqp1nYZbPTSBuic0WBLzv6r2lb/362
j2VtycVlXZgVtQ6OrAKl0t5ffoNyyZE+Up+3qy+7WhWH1VBWpUC2OGhNU2VQPYrD0RlcereGRe+L
Uz90Aa+H9LKnPTPFLFS3NFo9jNLqGyRfAfg53ZWHbpPi6RzZQ6CCTW7DG993rrT1KjkzyqzZ0kkZ
LRRMaH4j+elG+RE9mq/rpZ3thGNVbEHTJ29BD+ugQgvoc/II+c+f2q705335fP1IXDzaZ5/CrG0h
F5Ks6XIW9kLliIOymbLUbaCTd90MxE4uPpq+NtG6j882UWyac5MAnRWiB/MW6jubTB0CIGeCMTJ/
6ZNO3SmFrlqbDb/FUaJO3uvqpspG2yjN19xsAklI/dTC05pAL8OUjV9C3r1A2fGBpjKSdJIQdP27
VBYbnUhovNxLCaQtATVTdH9JfqrxTQJyfxld7e1ox3ptzzT2aF8FprlXyC8FUfdAAJUZRqdtZHTw
9jZoAiANFDtaizJKJ7moJ9nGciTNr7w/VaicU+s2ivdi9NoZEqCfdPIUI5RrPzU7r1K3cXkQxQrS
Y1Ptq13rCnKLrql3rcXPZIKnTPWGovNbAChItypbBdd4kR6VoXdoi5bhIYSEtG0Vhd1397l8KKr7
EmzBZlI5BtBg/RaNmc4kbQzpQ5pTX0rRQdE7CVSvigQbKIscQUKTKzgRNYiVNfqPpLhBz6Cdkmct
D6caoI5OsiF7sE3Kh8ZEaQgEQSQOGgOEgXhcm8mdlLybAtQeEJxbtd0gGTpYH7q2UbS3BKJmQvVa
DW9NrTliB6LB4c4cJvCvgWS+Oy3Kg4KWJisKxeStag0XqFqnNQ66lDr5tKliUD03t2jChPQfUqyg
K1xApfeoIlkCmsB6VL1BqW3ZipxYUf0qhvTeWHqjSkAu/Ebwy0sTykhjx+UPIXqWJs1WmjcpKx2o
RjR2h78kae408m9Vyjdaw8sAcmKKTxTx2XZu5JQY0qKQUJfL0u5LQH8TcVshjMnTxCliPbh+gHhu
nokl4goNn227kHDCIaHdLrNerxv4yxPi64AysQSCJGggrlfW4EOu3O4/UmhwgXDNtDWH3guC3XOT
3bxbkokr0MMuThRvlxCtP8eihfhNnDoa1Ei1LuLAHD9TVN+TNl/DY6ILKTEH1NRQ4FHnjWREIEKN
iTspu6SMN4tmbWgp30RDtFF4FESXrxjlH8vsbdZlSgsuEUxs485gB85dDayevxpA0oBx0g7ltvSt
LaF3nPXkTC6LfNFHUhZzhGLJ6OTb2ltzkqsIPbxBEAc9skZAVgU8xg3OsfgGhhlqaQ0Ws7DoHQk1
6cVF6/jeSLZEHjg1ysuvwa9pZW4uNTKLqYgQ+Aiohsdj7taP1TRsW3orQTViEsBxXPy8Pqc8k8wd
NupVqRgmplTT3+qM7OiAdqGo8q1S8qDIuunLV8GQXq4b/Utu6mugzPPFElp0x+uwCngRKCW2dSA4
+T47qCFay590UCEqITpruTkFTtinMi6njhHzjQnWck3rZ629itqvu8f8sbZA84kGLm7Yr1CEBW/3
6OkQ+qiKwzRbvLx+K2VPKEBqyWN+vehKv+ywrwDFHNpSnxfE5hUIQNMasp6cxPXFfXJmgQkqk7Jq
09SQSNiTTRs/yJXullriFvVRxgPegnSjlTxd3yXfUSJ/xpTsO0AuVRP0GYiZVxrw3nLMXavbPZjP
NRl6Lx5ND8Uv1cvdCuIyDtIWvTN07zIY2MsAUp3/RhB/cfucTQJ7Pstk0cGHgOfcu7xbUZ3po/wQ
I6xdGebJY725PgGXj8mZPeZwznVLtaaAP1jvL0SECFby++kZbb2VN4JYM5UdRPPiGx878B3owsw9
c0KLdBRpL8K0Gqi/2+OyFcptX9/Q2/qQBRl49ZL98gj79Wl6taAFuytP3YfwwksbcWL5T63ms5gk
jY2xXrTV+XbZthLfFgtB5n/2TD+bZyZOEMtWyaHmiiK8pTrosXNUK+O4dt5AmLjAKmo1NjvM5ySF
cfbUCMdGvb++Xdaf+BYOnI1iPcJnc5UL6UCyRclCpGgcc4CKenuUmkOai6/91PoieN+uG/wOsftz
k7DKdHjyzUk+d3GIpnMHVS27m45jPbgE4rbjPELnVIFCcO+ryWCjweS5nbcNxGyufwVn2J/op7Nh
o/1rQo8MPBOF1KAEZbOmoe4gg3oAXUs0F9y85O3Ky/HP11Sz90hldXplNvDr+i1FZN561Ras2d5H
SjxwvZEjRN0gQMRlFeLaZTZqvMhRoll42q5Ijgll+dcYDZFKoO2a43RsIaVug3TSuz7B3+kfmGVm
9u44xH1EBxG3y7bbjnfILBEX5UggsftHPEy15w5KEBoCsVVHT3HMZ4LBZ3gLBVCjV/clWGn36Sm+
j47a9vqnce49tj8hM/HGNTVseWHMnELCNStyBv/JW3flVLGQy3HqV40d6LIX2ruZvneNio7im7Js
bKHJAjU60pge+8mrxgdL23bWYZlvtWJfkvtSlx9BqK4AHpBBcjyvzF1qAOk6q85CMj/Ho7LHqzZt
BreR0SUt3aozeL2bHJSxud32bw1ZAMsFk6xgOu2oBJYYBSKR8ZZI0MOApyCUVu7n0Qz0InaEIt/E
VeUtXYpyU+0oZYfHpHE/5MmhzYij1F04Jr0nth1nijiLoDGhwShZVDJruLYsukc/k62iF/m/WmZW
PS+D1GisEFgoolPVPAO9eP33Oc6ZZWsUTQuI9wjHKrf60ICkupA0r7HgXrdyGc3x5TVYlsZqqCfI
UeKaIdth20GAWvbB5UCBstHcxI0eGsgPli6SBrQDLXAgZMeZK1rDiUhZmkYNxIhVNyBSbGeKgjda
j/tkp+vLnotV5m0LJtbu036BQM6MmjdyRB25i2Se5ggv6cjy0lgJ/FKcYkLzLehpnRZNUQlSjtGt
6Cn7+TAkQFyC3/gtdVa2z2q3fDSTl9wqL9YLNwHKuYZYcThDovmU0c+sqxmUz42r7qgXV77WOi10
oEPVFf3SzTIHoiigQAK2wvJU4JkUyENXjkLcSOHK2vMWm4kISpSluljGN+kdRE2RCqwNJVyUHoEj
r5bIMcUSzwxpVEb9hDsipTvIDP+s9Q8K4G+XWJwK1GWA2NcpYmkZmz75FLrEG+5+JZVKnBr+zU58
wVFPhrO8ZUjw4GD5+lt6Erbtm8pLuyjX4yyWozHWOyGJJXV9vBZbZANw8XcbGqwAh/5UBDIn68Fx
TizzjKbkk5VHMIfkQ7OAu9HaaDLPw15McpxN6nqYz4IoZFT7LkvhYSPwVqOTs1NOsfFLTSov4/jy
z4LrlQuV5Sy0ZCJD/wOmQFwFGJ0H2V/F74NWtbv7BDoPg6P+0O/Lm8lrQ/W0OI1N/fG5fJOPkTNv
uOBU3vQybipJ+jIXZ0wv2UY4sUNhr9g68SQFK54zEm2UuDyeshDvZcfSHfZEHaGdhklovVVeK/c7
LZBVNw3kh9GPTiuQNJbRu+yKFu8W4i01E83lUDzVZx0nlWzBEDzhACn7Jswhg2zgSW2PWA5HdoeP
/JE71zwnwfijTihnK4pgemVuyl+me+KaKFmvSJlqN3hIXTiFUz9fv3bXH72y31iOGqXvdJGgnhKu
8krZzvKUQPdRG+dEQZdRzl9HiO1pQTI7nYj+6RbWulcbxB6YRW9WVzTudZ4T4kzlZ23q7MCa0ULr
KYE10IX4Yo+gFCXyYiiCLM486JT6rUyOhjTYw/C7NAKxvq+zB715qjMFxHg8iPJlQB9aYtAzhP4K
4xtqdzIW0IQCEk1uqptI881dFaL0GBhe/w4GZreY7eRo+jq4Zrkwlu9aOp/vky/jzBFOE2WeWoEm
4Y/O7bbaZtrEcGDb6KZ87zyKbQ2NSEfd9Pve6b3oLv9huFZYvaMsdn2nXY54vr6DeZ1F4PpDS/qI
m2lMtqbxoae8lg6eBfbsGo0kTBUOUKzNIFvTNhWZ/euDuOwevgbBnFGxVnOqpAjbaHezaGAYiICO
fZOGwq3GijNhl33vP7ZYDK6MAo1E0A4UFpD1kbRTOqJRZni5PiDOnH1W5s9OSjuqkQAW/iRM5Kd5
fujQDXzdwF9O/tcw5D8vzxGqGVOt9WttX/IFzVvBBKswaTo4yEOCpokzbbwRrQHK2YhymvUZ6sAk
HEvQ31HU6WROVeAyTPnrPH9W1s5MdEpr5u2ClRkb2wzE29FD+yt6rKEhreJYZ45q060QqG/iTQVV
Oq4zvey0v6Z03Tnn9ieyEI0WKQpMkt8vNt5Et+0xAYLVdCcnOiUb4o0b6/eI2i8XrMGbX8afxJDq
pu2IcxylsRf192k7cbYM55CxbYRw3bNUmW0cSoPulbNo9+abYtY2Ac1fKb5d35+84TBOI12ESRWj
Pgst9WY2Bh9ZgM11C7xzzPiMdFygfWdVSVgDhDQ8zNEbSTlwUM4gWMBrU2TZUBpYk3g86f0LeuA5
h4ozBhbliut0mPIeszTXRyVqt2JauLNS/pdWWFfRTYYVZUUStn3jUMgCFvVvk8cXwpsrxj9IbZkV
M6jvQqNGZWSwPDqMnOW4HH78cz5Z3CoZplkc5z4N8/G5R64vafU9ZC5ua/0/gW9+OSIW6Nig5Z/q
OpYl6ww7qz9axQi06O76/l1PwPcQ8Ws0zIE3s6pDPXuAWA8BmZkJME0tPCQSOgNI7c4QoxzrbHvd
JG+NmFhhom1mGhkCprp7VDPZQd2Xc5H/5Y3xNSrm3MeULJM4o3w2VwC5NG0wiFOgqKDuy4SDUC6P
U7lsyAQO6B5/IEW2kS1gdrq4fRFM+YaYdKdTyb0+7k/Xdm2uGV8BxQIhjS0pDqcfJjQJ3Nyd9qYL
iUlf2Im4LKeguSvd5sBTruBMOFsi1cQyNkkCB1IOr+o4uoIhcrwgb8IVJhGqV4mVJujhQXZe8sfF
xuZJvTXLM7vxi74xdoqzTA4focC5LNk6qa4OgxDH3b9eOGt9jm4lT9zzZpBzabFkV9KAR3uKEYZm
HoFbDq0Hvas3K8ef4lLV4FyRvPVa/34WAUTVEkVTut5aBJSFImjqqobjW/6SkP3nhLCIJx3ADtzD
OITiDsLkH8iqTNFDbYQEiUNEOKI/HPv76pWAdIseyITeWF7a8C8Vna9PYFyPVuiiTGU1RqAzuQro
97wCNJCjY7rAReRoE1+bSGYtoCJnfv+CSP2yzHggZdKlruqKGIPX/P429izHOoCs++PfYPLkXBef
7Mpni6lPKOQuDSZau29u9B2NbSQjMy/x124OEylQ6ubHEjytFe9NxotkPynjz0zX6rJMUWP2p3QC
UjKbq7cpG0BAD60Bt54id15KO6n020qNn4ZG2sa1uBOKpbPNJvGjSX/uDWQXDTRMgRUZLVwGgrTU
Lvsnjl9cncMVv8hCqrS6jxSxwiMi36YbbV86nQ05FK/Y8aWx/gKs+GfpWRxVDm1EYQBXZDgHyknf
FX6deWhYSDN32lCnPIwfWTA5cwjSfAikdI9zvSseq9G2wpK3DTlhF4uuyuN40aMGsYq+gFzz1E77
lBcOXYYBfsUQKhMPAZKtluJ6xjq0aa2Csm2wPEfuu7IbjpUDjeLg+lr+BTzxNb+M76JQIJDTGXdN
7UnvdL/KLmSb2QN5QPGwuK/r+xByLQ3wla78DtZeYIO8nlu3vZiUgVKmbkCf0jQ0NqRVpkk0TMVM
wn5tLlLcDnEaEqzVU/pRecAWO6s0a4xqk422PPf6HFx0bOfGmUg3GmSxGmmxZjhnj0Ihe9MeSt1Z
uS96QFdQHydLwEdcXdpP52aZtR4Ry00GydAsb0S2irnNo3BUFN7o1q9nT+u5GWaFR4GUKXhG0If+
ibEnUChWjqMvBE0Qu8sLZy551tZBn/kwKliEiBGsTT9W0fvMKx9RHjy02+GjcLhZ2kue6HxszJWU
68A4lboRA6v9UzEhZWvlu0rRZ2cwklvLbH4kk+mTTr4ZyuEoKKrgXR/uOnfX5pa5mGidouM4r7PQ
TIxNok7bWLI4z7CLKZvzMTKxcaQYWpYAvQ9kVXmkHkQY79dKA/o1QeCgcwZ0ESdzbo2JeaHUMdW0
wqbMt6sDMPblo+mu9I3N8d/DiVwK1c4MssFuOyZQba/bFScye/Wu+lXdoxQ5bOTt+D66miPvyW0j
+33HpSHknD82Bi7pknStgVg0656aMbotZIBkNB6w+1I8cT4+xrnksVCXpkrSMH5KsW5bZdMhh0I8
/WHZzW7t57viQF7HZ+3h+ta89FA8t8t4F7E2yRjnGJ1e43RMfpvJG6E+CJEW9pkJDmz1v9w6CuNo
EkseM9HE0V9VbddqZ5+5iV+7SoMyTeOIbyBTvj5G3tyuK3zmbMqMarRLyjQc5RdjSfzJoNvBMnxp
yN3rli6GoOfTyXgaRe+KSU8xOLJN7wCg2rW+/qOx0RDKlfziXYYK41W0CjRb66sb7cR6EAXo7XXi
V6mz1wtp9OlgSwi0s3sr5Iuw884E62ympCuqpQHngwhMnG76pqSCblvghB08M4yXIVSSknaGGaXd
TdrPTi3tLOMcgHW7XfHNbJRaCug2FCzYaOQjMn5+R3iK9Re7Gs42BRucgqGqFasSqd/oYCI0BdUn
AG7lA1qSOTks3lgYJ0KWZYkGHTsiyW4mc7ErUApf3+CXHubnQ2HcBUS95lEpPvd3fZT2zUYLJK85
cLPlnPiAxWGOMym6SMGUrexYQJ14BsKET4aaKhAeeAUV7goxHiIxKkkkFoa14gFXwY0UpQB58288
VETOdmMchBy3qVFBEw3eD8IFswfBZESQEOuyu03rlPh/vNJ/SE7n1PfzRvl1ffl4UYLK+IxZlEYl
EjDQ5KYAZGvZQwLxsDhYQ0dweTDLy8cXRDQ6SBc102SOb9OWoyHQiKAY1m8E9VUy9+pE/qM9/48R
a53wM+cuQb9vKRt04cfCfWHeqjHvZl639HcH8WWAyYERJZOV2qBrm/+n6nIgbRJ3AFnQ2pxTPf5n
Z/jLHHOGJ5X20iCtPBjVr978SSoObPtyIPX1+8wJpnpclhUVSFgJBylWHFAVOVPb2pn03haUU9Tn
7ABrdVhni6PhMTyChZuEZE7cSn1rjGLTK5wsJc8Ic3jRhlkCEIEF0gvVgZKBV4+S08uP14/O5UDp
a96Ygwu1Q71SKIbSIr1ClcZZoLKXTRboPTNbU5QNP7N8OW75Mskc1rY3iFpHBIVrqMxRorpj19sz
Ic6QT0/XR3f55vgyxVzoDfAGEdFjXOgllBRH9H5Q3sa7mCdHvv3/3IHFuIOkFXp9FrCz//XCnB+r
kwYwEvhPVp2z+QF81vvkNjryHu7X98c3sj4qpIIuzGCymOt3vSo2Uhu5oh5zzhXPCuMmEkKGJQYu
J7SmwjPy2Z6Uh7TjODueEcY5ZGkFIAbonENLliGK/FOQHkaBY+P6VvhGzpeNRmXVKboP8iHxxLR3
xYYT1vEsMF7B6HUyjSJcdkrHVylOHiaJI6l+/eR8o9wrrDku0j7PQ9Ws7LzrvBjsz5GxQKHi7frB
4a0I4xYmMa26ccEdl0ENRxwqJ1UmexBSXmKfZ4fxBU1SJEYrrySQ6JNAoBBkuzLQtzqwA2ukUoBO
8MjNm1y/KyyR8QpLbmRjGsOzrk2xGiBgubvCFd5XojwRvBJrru0/Y4f88hPfqPKUSLVaQNfhiyqw
xMmnaNLciieAxBkaC9ShjaYlRo1dPtS35mLYcmV45qJBR5x40Abl7Pi/vNX+z/ehR/vPi5BmS5LH
ZbqmL2RnZedzs3Fb14/ZI1S57LXZjnb7ItuDTM00bPOOm7DhjZfxHLJKCFRJ8QFKJmxJAp7HSE5P
WUJ21dK5gkKdesw9Q6e7WCgdE0QMkC2P+q1ZJJtRyWy9jbYprx2Qs6k/s0xn4QE0GnW0EMARDODW
UIkrZR8y6Buun1COt2GBP008ayrIxfKwN/cQnpTAKnHdwF+C6q/FXYd5NozCMvQy0tD2b1J5R1Vp
B/4yBL5eb/5ulIekv08q1ZHz6AEE2nZcLI8c+7xpZHxQl0vCqMoTAfbGcEt61LJDJD1U/aYdbqXy
QUjRwVJj24Fx3JTRTSa3B1Jiy0Ohk/MlvLled+H5TCgCaFxbRCxqAHex0vMNmxiFl2UFHr9VB1Lb
POjYX1KR/8w+i6OZ57QVrBWjaKU/TeulbW/G8m0QqiNI1e2cdECKQlsvB7yr3Kbmvk2KLWfUl9PL
X1/AHG65HlQqqqgFCtgDY9y45TJ7eppsusgI6/zGFPyJQGUwg4xYNHEuoM+G0b+/T3Dx/znnVFEL
bTKQwEDKaWM817fS8xC5+rCpEnt5Bn+fOtrK83iYNiYApEsw+zPypeV9kkGwCrDhvrCr2h6ROA01
Vw5MJxYc/Q7zxasMczYHS0UntXLRzE0PHtz5N5KqtU0jU+GdRZ6R9e9nO9C0rKGnI/KZna/uppt0
X4OYLbrRvPSBbCB9aG15G5DjWVk8TzmNeaMTJF1kcZM1gOZKyYb25nGZ9qRcOOPjHPXP/qGz4QkL
bXKytHkYFVCNMtGz3VoOERKPs6XXTXNtUzEHGUKKRVyvm2qlFVhvrPJxzUwYePKm97wAnedAWa65
uITSfE2A0NXsGUI/hUtfUcw0gGrnS/xczmB9HVb2FbJUUlGuKAxZRV49IwFNVbdtN9aQbUrJ8Gsj
tYtR5cRvnE3Cli/6aOhlecQI8+TNkDI3rXuomyZ2gvxpD6UAzvLxzDEeSalAskH6dZvkK6cIaCFe
2leIxXVvooJ4Y/IgDb/8BAfSSxPwWol5thl/BLFCOc+G9Tz0M7gwht0gB1I+3lrjfpE5bxWeLSaZ
kRDoPVgrLlAx8xc9o7teULdRlPsCSsDoaOKkM3h3DVu7yM1ZWOoK3qX2mpuVHrVGj7C6HZxyW3j0
npc5/tz4V44hC+eJrRh6qpFGP+9TOrjaHuXuH+QB1XcRrBiugV5wBOSNF/+yPnrqz8BnJ7a6EdyV
zDvaz9uhdHgL/JdC+D9HiKUwWAqDKMuMr7I08aGmm1g7GXpqV3K8nydIgLRIH1jRURybvaKRoBWL
YzsBGAqmLiqOnO45jkdU1i1y5hFLvVsiXZ9pqEzPQxy/CTXKyaCWv36iPtOI11aCeQrphqZm/0Pa
le02rivbLxJAjZReNXmIHduZOy9COumWqIkSNevr71IucLYj+1jA2ei3DuASyWKxxrXo2GdHKmOC
rCmg2QBvHXIVCAH8rUzIR8T73+OonFLTBPCo0v8Nsq6a6MA1Ox2ouTeqVHNyvTtlpL+zoqpzawMs
PkFk2sUEQJYKcI7p6b0FxqgqGZk9NqaDdL49AsS5L6INY7mDrc5ywI6pL2m3z3oAMRmj31bVy5i/
0yRyqZn6lTFua16hGpRFTxkRjpBMr9F0X2jBndYaB5mQ1WC+qlHhakG8AiGga1bDOlHLj1YOAa8m
lPdBik4RckEDfxlgn8o+tBn/BLGJTUPui+IYZPcDbXadwtxEWHbZA0KNPjdjbJMCErjPRzCwAjIh
Lr4S+SvUya+Y6R8dzfZ51bxESnSvG2wdQUFF0K86oe1AervlTbTglH6PT946upnF10AhV2NuPMMs
feIK8H4Bft4GaN0vDB1uaSd8LYUlpq3kVwS9UANG5kgO1KnU6UYChBI/JV9h/q4mCbh6ZDBnTZPv
BsqWX7H+t8T/Fho2qCG7jACajQAwuTm24W9WfwQUpCwq8ASiE1E6G/y6bkOYV3AJ6z6a7KlgoMho
kUI85mnkGmP/lKaGIzTdCcd+NfYATUL26k3TY8tRa2CJG81j2fc7OJfPhVahxbV3ooGuJmxMuLpO
FS4N1y34U/PyWJaDVEaiY3ZUWhHaqsTtyugW500WHuV5hUzJg2aocyU7ijLyuAJA/j7pV6mZ/OrG
t1YfXEWH/mfDvq/oe5uPNsBT3CZE/ykmziul9cDu5gtZQZha7KtoyUFZ2oTZk8ZgVyzEbdiEavgt
y+9oGv1X+Vcw+vy0Yh01yooTWDGQkG6y5km3xMLbtbSGmWPMA03WlBZbnIWGYwaRrTN1wWtcOsXJ
VJ+Z4gEjDPAZsQg5+G201p6kQDXrWpeUnQ1wNb9JkTZi2r97AObIJUNrBaCyxuEEGAsHKzfv+/t4
iQnxagPcWVJqXjgLRnCGjCHJ0HHXu83DsCeljUxC8TiN509wpKCFQhOYcpc+a7upN5p1fvG8VFFb
yiPNKeCk3IqEJLTsWMavpJHBfUVskEfeM14AUrhba0XwzLrW41y3gVm/ok1zKEsDQ7enrHgJQcmV
CNMn47jgcS68wnPYEi7MrhAWnketUJxGJ+tQEg6Pl0Lta0qsghhTBlEZqK/mNFRcN8sGjRzpMelV
UI1JTrH00F9FYDgXMbsnTGsiVk745crJAP8m+Nkyrzaf0ZQjgbhxsIGOI8F332Se+jrNw7ZOEL9n
Yl38TZoJpQyIF6AW95ZO/qoCnn/X7HKFhOkZIJ0nZH7zpPqSrWk2B4VNtLUKN00chujMGx2F2fX7
VM41gddvemPiduVEJEUebjtESycxyzllWlDnSHukxzIP4LUENoa7b0u4plLnC545dmDSjANdRd4u
Me+sjLt9/Cf5n3BYzoXM3DqmFNX/N7LwjCLr+Rm35ur2Mq6FKOcSZt5HL5jeaWwKGdCbljHmNQXw
FfIG6HLCTekS4OLVWPo/8uDJzerh+FOkxyoi99rtPNlFJ/TzhEBAV7kXoUN1YXVXG57Oxc0izVGo
sVoWQF/RVhMGtOQlu3Kj2AWaRpe8hJs7iZXNXuEuaNqkSyFKbV/L6LUy2l1Xy/ZAPiOlWQgsb6o3
ZM3eY6a0KjfbOj2Ck9WTAhCX1gs7N2nW3Cs937iZnVHbigYNx+BzZlVby9zWJloYTSABYkipSzS/
ykf/tiZeLcCei5yZEMUalc6qvs+q3oCDKnvnz8ZR2YxbC1089SreSkfrV/SsLdiKq+3q54JnxqIE
JmcP2LvsaO51t3aD1dS5WXjKZsI10R3Qtri3l7p0fJMqnXkiBeND2Ag1O6ZGDyLWGlDDX7cl3LbH
0JCZ5TCsUZOCAi+x/sg+yN/csvFEhOscuEeWozyilAQfK5HsbGd9DL78Uq8YWgCNypY7+/anLC12
ZmF4r0d5M2B3I/MjEsIeqqd/JWBeKwNYfV5EY4MQu3nrhjeg0C2s4Kpbo8qKqWMfqaXOEXCaHJMi
wDMHbYfTefGv6tQAGnKPMBl8nMitiAdjDfa2RzRr/1p6WK85reeiZ1Zl4DrK3RJueqxgjrDbMrxn
Isw+Y7356EvqAO/JlsUSbut19Tlb8czAkLztzW5CF9JWvVvZZGulfnyMUGGlmAp1Ju49ABCDpoVP
nGzlUV1pPlmEU1pa/KRaZ/ekrEIFPZb4CrIFGdra2EwDOul28ZWYLviFsTtb7czy9G1fgo8LwcdE
TjD1zWzBnBpuzIOCymfoV3eSK0BfvDTF/d2bfSFXJwYoSwmZPMaf6+ulsTbMoKrv45BttT7zZFQZ
JYlO9K0PRtu9R1a9Bcn5gSmEAwa9T+6zVEtsbjUIupMHKCtQ4NGhV/Z+ncWFI2i/EbnCfRYzZypf
VCmAYinIA8nQuwQJ+RCdDSvV0P82JuZQMXVQ+ckAMLzbV/K7d262Mg1c60C3B/y+QuaYQ1LJIiNU
6/7QGr9HBiD4HENdEv3Mk3RrBF1r87jbtt2jVazNBu7iWCJ/g5mVSHwStbFTFX3XUfOpag9tKT6b
vgSZgiz8Ebj3CCQCgHw/BH1KELv1mKhlbl3zX1LV/a31PLGHtFinLcZBQYqgS05Ao4+A7AjIt7Xc
GeLx2BTB35wVx2gMKqfPyuc6om9j2v7Sc7LK+wAVqS5ypfSjTQogWmZ36SC5hA+2Ehl+gxIRTeVf
Q11KQMkPXQbC2SbKHtJWt1yasnhV1NJrY2UoWqvm65g37igR6kQ532qMbCJDKZ0c8P9GXj3FocFW
adS8oNoMkP4izhy5KMc1gAsFSHql+7YCRpBuGZtEkz/zut41klC8MZK9JFddMwpqz6wBbgbA6s3t
Q7yWTgZdtKVTWQVrj2bObI+ZxBKGXK3ugL3qwDmoPlHQX1em7kQ0dWirH3BGAGdsPckgdtwW2yCs
/hC5XojerpgBjVKVEKrqOnrvZ9ekIA0G9fQROARG5YxJsY7wbEqaCji9DwBJgfQgPln8+fbqr9iE
c6FzGEqlrAOGb+kOSrgvh9NovMUo/mgLbtaVKOKHlJl/aiQDjcMOUmSd2bIJvogSAJXREvnONbf7
h5zZUVZgWjBYq3cHbaX6SAwYMYgbbHMDLwdwSRXfLIFALW3fzHRXSdEIK4VART0F3RMhPkNcujxU
O334haH5Rzfm8Ip1QfI6TrGBPGsOFRGhC5O0LSMVJOXPnfRbY9Fdk4QgMdV6hwXJTk8V999pysx9
jPJWD7pq6A60n7KDkkdzsTLL31TkC2Z12rSLxcKoyroCKndrDpupVaWiWTIoKdso9RTjT4fA+vZa
rivKmYjZuYUgP41LPD2HNo/uEuWNdw2oNipXWPtKD52cnIokcwsVpeMyGd1SeLc/4EoUpWFG8j9L
nD3FMbeAGN/X3aFLK7sbmJNxtLl3OuC2Mg8D/wvrvRLm/BA3OzuVp0VOtAriyt9DXgEdJHdq5Mzo
vkZk1coLcdtVS3a2upnjn5K+UCx0Fx4UTGQHQ7xJtcEO0QEhmOVQtDrwPN9LPfVvb+pVK2OiCAQe
HqKp87lULsUyQ3MmDDno37SxcnKrc9NFRJerd/5MzMzI6FIfA1MHupP3fvCXh4ErxndVVRfObGk1
M990DLKEdho2sW2zdROqG9GDHXFxLub6Zftn02Y3gcuGwSxRdgcpvGvaRwU4fbdP5bqq/yNgpuqD
UmldqmG7rFpHYeahFU4jPH14IMDx/HeiZmpeDACoQ32/O+htD4DUVWhaNqZOnSrX7OX2jKWFzbSc
cMaEmWDnLPAHdWg8jTHrLprPClwJzJC922tb0rpZpMulMMutppvWlq15/Z6C38jIiWeZ+uq2pCXF
m/kh2hAUoKvMwQgcHKiK57MHt1P4dVvId0Hg0sj/Ry3mvRhm2HUFNbPuEKARvGXiJIvEKbWT0Y/2
xEEU12wb8uI5q0vNVlj1qHKeeaDXbW3NSpFDEwyVsCJY57rY6EoTbAyuNV4eKC85Gfdc7racML+C
/2ynbVY5llQXG0Ax3VcJB3o1DD2quyisPYbV+JykuyiI/4IV+VVKVVtPxF/R7Wu921FRbET5EWTc
bvFpZmLKgEptPbHY7nPthC24nxqYIwk1vgFOz8JAUkqkLw1ZOVikdsKeelWsbzRROtRamsW8dunP
Rc2UScQJlWk8KAd9MPyWlQ4QbBZq9UsiZlpkVlbYZaGqHFQ22ozcVa20YCC/7flchc5WMVchRWu5
lCqScsjFKRIIJnLJlzoJvB3AlVC+rOq1NiOPsd7TeoBVKSsRhF5oxOvEAhufjLgeOhbRqST8wSmq
Gbl/W8mtya/98YW6YSiqpcs6UBJMbQ5tYzQKCcMkbw5kSF7JiERKKpeGzYbhIW2kzusVcIzUoaZt
o/KQ0OKPGpK7EHx+4GJLN4NVPWgSmDiETkFGFsUDOknKsLP1yjgoDXcHgC+RFmtIa3CoF+Cw6FUz
2epWvOrivkRBQv9Tav2Eg1JtlTz5MuOgsIlBPfCCl6q4B1iRzdXRrq3Oj0rDz4p2rZrBQUEUabWV
LVmjl5iPcSc/8ZNRwJ1Wx+MoNz5RnqigK2DUP1Q8V2ySlB+q/DBm7S6gMeiEWumOIv4zYv0U5q2X
QK1ZkUao4ufdR5lPDHoJup9zOI+Jlh8AEnw3cJRKMq0COL1GCndkGMIeDJtE4j6LEyQruPXYCYDX
ELP1UqG/Vbl5sJCD1hoGhoYEGQwT+RrReK0Y70P0d5XAsW+UYIlH8sLwz0519mRG6nctAaeqp78k
ubfNkrgj/+yHws3jwr2tQxfWeBKmWaYCBC1V1eedNUmGvIoa8uZA+a/Y2A/pe9otBJ5X13MmYmYN
4jECVTDFerpqF6nCjnARFPLKWmaT+Nft5Vy4hrPlzMxCQuOq5BqWUwvLDUfVVsr+KQQogxUrq1bq
D0XRgqM9bxbkLmyjNivINHWk96Y5baOC7Al8EV/Rn28v7TLB/nNt8/6JRM9plaGodFBO+Y44GOeb
uOcBjCKAlmcPu/o58JYmKJbWNXNGO6VIU9XCuiw62EH2e4wxkrTU3XXxMs0WNnNFY7Pv2jgqmoMo
TSepqMcbYNmRv1K9MDG0tJrZzSq0RskVA6sZQcUkZ/sCLy7XPm6f05KQ6e9n7yy4Tkrk9CAEo/ug
j7nPYNa6pWz9kpBpS8+EUC0eE4VDFwYrdmLzZMJOVPrCdl28sbNzmXmgAqxRvJlsg9E9s/JZoq+3
d2rp92eGIeVtzKoAv68rhRfGJvKRz7clLG3TzBzkdLQyoWCbppDN6GMHjSu2kN9uS1nQ33mSq2R1
NIBIAE0YwC6QOXepukeu0qnGccEnuYR+m44E5NkTAaSqXMSglPI4bpSiP2RG5/KouOvA62UPXfZm
8PajtMYvzNqgZbN8FUbxYhb5w5Cy57QaftGwfGWDtO6jcs0tgEUqXPptWs2Czlx6TfhCNOAryvSq
IM842/JSHjLov5ajgGv5ciN5QW5aLhloCUQe9Uij8C5odcBIfablrgR+QTkcquEPj06F+igJ6uZh
g5n5KnttClCaIFhYCfQw3j6x72rW3HPC0JmuErjDRJ73mPR9HhYiN/JjFtS+2ZrbAWi9zWCuZF12
wiF7Bla4VxbyfRUvVfIu8RaxQ5auyZZJqGVadLZDiRaLzDQVfuwI/13W5rZr8sckSR9KNPrxBLhu
BBwnUrcNS+CgD8pzPn50wejLoViN+Wegsf9Fq86+yJy9XnWQkSxmAz+CiXenyYXTq9qKRcwb9Qxc
99iVOHhj1hopQld06JAcH2Ta3UmgBRp00yZl5krITdZS4KuRsvB1l7MvgAKTKUEkramygX8/bV2u
E+xhmxbHRKgeC4u92WDylijBVzZIrasO4yYXhWfF0l5Eo2ZXPbpxJQO9t7rMHa2MgWjdvbRx4DeJ
tgO2hRdkWu1qluEOVLgqe69T4KYq1NH7dzrNyOjsDuDDLubp9p3w6roDLR8gVjul2UppKWw0Rzuc
Lzb0X3HnsVANdWaN6Jo+p12kVZhqQs+LY2+GaxEYv4VmeKSIVlL8pozmLiroJiTo8O+raDWKYaHH
7ppxoQgjNGKqimEZ83Ci4UNct3JSHDW2KbUcOQ1mtw1blQGCxehvpjwHAhSbPR5p6glLOIaxaWXV
S6sUtHC61+vyQbBHq7a829dVv3QhKUElzFB1xTSpOS/xAf5h8mCr5mj0uifV3DayMkNHEj0FffSW
qNK2Kcon9JDuVEQB6HpEJ3Wh1a2b57lXyIMrCHEICnQMzEXIp9g1bxADjw4MoVeK15qpPmFPg5HY
SmdggPgEqgvbUmPcx9wLBwxY1Tl/1gaQYLemPZSgkEwKt+KA6VfZrmqHe9BM+qnJbSH0xKaydCdk
4ZZh+V6AFkmiIVjlcnfM0TDYvqcMjIg5eSBFf8fxcteSZbc0f4nGeMnQTQ7aT0OHnTPxZOCtIIr1
3eZ/5ijkIxvVgInmOGrehEsjeZprPIZPdAtmodVSDfjyRf8pbeaWmFwMPbpam2Ne6i+1FjxY+uNt
VbhiPX+KmDklZaQEKnz45oj7HZsb7NwIMN7Ip07YrEzZlQcbFhzcRMu9SVcuyE/ZM4eFZZYwKkxa
HkNFWvH4JcGxpmXnka70hyDzU+kwBiCVkxQ34poTj59EDuykPXUGzGngZBngQ4faFYa+YCQvXZCf
XzZ/U1AMDpoCFyTkf3rJ2IrxM4CCUbBqLOz/9Es3FGo+iQnkV9oEBJKqv+a4CQoHQaOwg9WE34Me
NIw9t64lbLCGj47h18+YX1nSaXXhE2YPQkMaSpMan8CL7h7go9tCAexDdCRx5nH2POrHoqJPLGCO
qHLwx78M+vr2LlzCs+o/9ns+j5mbhRV0atwc+3rFhW+uKBCf0P3fApQrWpuJz9/6deUDj8DOt5jU
UX/d/oCFi/bdeXJ2raUBpJxRiy3IYzTITfO+4WIRa0nG9PczGXrKFQBa4aYFw3r8yjcYm3sWd9I+
oCt5q/mJCxDH1e1lLd2w+Zxli6yhqjGsq/3MdS9unQw2+s1YdZLXtvY0azwRKcSV36g7ubg3kBpa
xABduEvz8UsEnz2LQR55xBPp5vI2Tw5NFzphuugJLt2lmS1LGeDTq2m12gn9gWQLzggH8GHonBvX
6FQ99J7hhuVpYmBj/uI1ugyOfurwzJoNzdAEYwjpnaNqnmoAym6aM6vcgdt65papH/4KMUNMN7cP
+fsQL02IoVIL3gYahmb3t2t5VshR3RzL7Kukd4C/8QI9cnrLH9TQHcwdHdUdRWuY0dqUVHYURk5k
/NHbEAWeR9o9h8phNOsHKaBuGMkAnL4L6VtQPVaB6t/+1os9MmQZ3qWMgEYFhtE8tEO+rAPkvBkf
5IAz2wzlQ5CHX12rPd2Wc+HgzOTMtoQYfUCYBDkDUIDQfbNj7C7uTLfIyMZa5j26bkH/OYFZWgcD
6nVSkhTXDHkqUBDKdjRhh2POqHelLRqflrXtuq7/I3L6pDNr0hdtPlTSt7ZhWPVOXksO8br91Ehp
HkwbIIY+IAydSfYSxMmS6JkhG6kctpKG1fa+2FSrZNX5mi/+R+fnnxVOunS2QsS82aBNLyPvhEvH
wmV86eZcRgjTlf1HxNy/MkFypOsQMU1s896VuR2CR2f0LGCVYVbVQEIQIVvhpQ8huZdLRzwMzEUf
xYIXcHEtvp+/f75jZrhqTdNpL/A0SGW4j6vaVsJ2FafpQsH1vzwH/8iZmSg5qfI8KjmcDY/8bTUH
SY+SrJt7GYATALRzxgCTGPQjImtEhgpcviU4g//ibv7zBZNunR0qGkWFWQ/YcW2FQN1Dr5rLHfac
/Umc1Oab1Btejdpemr5d2N853l0gx02qG5A6WNG9kX4q1HwoutNtm3MlCfJDm77LS2drA1dRYEUJ
7HDlYTwR3dqandto7F8vLedyxPmnvlgze5MkJdWq6WrIjxP3ZLdKm60h7yeqtWCHxj6v8wFzBFrR
dI32EeMuf2gddduXTrQufQ2No0vnet23+c+xzvM/hWZ9w9YjoEyqjRwFnh4uJMKWNGcOi5fqQh3L
rMHzutXBuCkjShFHNIs6gOLDAIADtDcgKy3Zussu69lWz6xQE1jdUCs41LYq7TShfke2CTVPFmpw
AXgZgDCHZ3+jAnYpSjDgarUPPMv36ag7Q4q3FJ5W2ZeeGlgLT+klfD++zFDx4BtEn/KXsy8jXA55
PAXxPllZB5VP7LoU5KMvxKu/EMLhJRgQhaPqjsKQYvPWGTbpNtqmwApf8N+vvQjnnzKzo2mUBHFd
SfVxMB+tIFul2InK3FQGqilN44JnwA2B7XP7vl3TuXOhM6OJXGCFZkisv6pV20IjTB0uoRQtrWtm
L3Wap6kUYV3fAGL/6qU7X8nMKJa0THqS4kE1g85tgXfULyFWX7X8ZyLm4wiCqISiEbE5klPjhSDA
5Og5dtHYjUTfivv5nn+CDcPm/qQflbKgHwtH9T0QdWYZ2RD1VJnCOxnNNiHadUm+IOHC4ft5Gb47
CM8kRHqDPD9BkBHqGpK8f7OyA9vkFyAX3MhcdPUX9GKOwVXyNuDoB0QW6E02KlDf3Jfp2gCwhYUh
BKLudId9htKWqbYaPE7Jk2WGg6VPmDlhhVnLkWVMnyD1bty/D6JeT52ksf4rTe5J87FYC/4Owudx
xrkOzQxOVADnPB+DGoRipatYdFuiWwLNItaDOsE0GdIfklfrOsdG5IOXSCpGQxJ71CUbMRmAi1A9
Zoqd9ihHGFlqKwoNHVJWGBoIPIFw9LZ5uGwananEzCg1WVtW7QiVB3lh61I/2UpO8yvZTIDp2ePS
2MR1Fae6oaCQZGl05o9HXZYYMoUCMqmwaY/5lLxcsPj/ZUX/yJiduWUNIosiyJjINCrhTMMnKV55
skMT7HKMsbSk2XnLtE9HKmBgWWedEi7va22h83RxRbMzSoNKL+ASNsemlD1Tlt0+3RsaMOdItJMI
sPVQkIhpBhYe8Zw3jSfMJQ7GpUXOXpGB8diIoskwhqcoORl0AQp56fdnT0iKLpGoDaPmmFagBwEU
CGNLevGNaPPjYhoYkkGZQbfA8WKaxuz9UEeaoIk3Gg4AzDjlAxC70Kv3LksESTu09A4NUM0oo1tw
GO1Hmt31kfU3ijRpLetBhC4i1Hf6WMf4Sw/0+yqTPaWRGqemMqAkmQwKvHIdduWXYOorr+o9VRrT
TQLTDcFuZjDjTijSL5WjqGEAmBZDfWoau20OOJCeL1yB7/6Z+VLRMKwSGcULzLLPjqtU+1ZrWZ8d
miHaJ1Xq9GPsjUDeckQoXlO1W/UDA39Q9xWC2UINhM/VxK0j5oSd4rJ49ELlzTTAuxOgO0pGH5ZU
/q7lGCAsykmEJ96/yenX8D0VcGQYDEcRB+Sq0q5oE8fCdIJsklOLQkbUF06XGHe9qv+9bbguB7Bm
yYuZdx/EfIjyjMQHAMOsgOy5ysbGVvJ6bRjZTm+alVx1d5Sj2aIKm9xN0/RhYjVwYhFFvtUAJt94
j+vYi2lqWyx1Mp3fo2EIrSDlWmghcZCGAbIfSxEUADfHoqpjDGw14gqKjPyhOfeUfKmn/dsA/jw5
pH5MoBtRGbDmqjErivZJNciSnMoHrVb9OCUrXqAShrcr+6tm4b6pd3q+lgp9W9Fnpt6RwvQlo3BG
9YCHdquIfpvnlVNhZD9vejss/mjyC+MfASA3x/wYN80215+VhG/HFmhOpbYWSDCWne6SgDhWGDqx
DBQCc/BYzVxVkmxSqXYXC6fOUzdTU5+S0bVK2dVB99nisYqA0KNI6FFtmn0Yd06J7EDMpFcSVOuG
ZSBND83fUSBDRxTJ1slDIDFiK3FJbZYCUUJ9UIC6YOdi/OqRDWw49RlhLy2GpICoPNiYiPvokKLC
5Nle6celYP/C8MAo6IgNNF2HHl+M8ZmmzINcaYtDXW+DZKrLLmUtLmejf4qYO5VSailDz4fiIK21
bUsfKnFUda/w89xG1OMq/ghaN/olkQOG252lF3d6G34q1I8Fzp1KuYq1qCogHYdyHJuvolO9SM1t
fQnHZHrnbgma3UcgmBsaDqk4hB1zpP6FA0csMxaqxUtCpuM8c2BR/zfyUMZxdaxzEjVwCnqSO23B
Tb7wGmcnNnvSI96gYY9hKXH8nBulQ7oPoT0T6V1JGwDaNnYeLDUvX4YeM5mzN15VWVw1YA0/dNvR
l6xNLh048Zi8ySfyv8wxgLtGxH7UnhINCBxeFqKSuuSyT8/srTOcvRtZa3BKKZQlAAQIRqe9UvvS
jRVmOP3A+IilP7dt+Hfz4C15s2e/y1lqpVj2wUw6n9XIDrCBvoi8WPdaYewwCbtWWvPUlpiwC6Jy
ADJJgwp8LK/gsvpJHz+0GveiGpyhSbC3wHsMqDhzQyLtyWoVIKANX5IQm4iUq5DwbVJVzDM5+nti
IO2jqWM9pNhVsOkxPbADCQP9pbxphmBVV8SL2o8I02BDljvTdCo4vG6v/jJXMzvymUNiGcIibd0D
qx7dVH2h+Tx+lkWAECF3FQxEJKnkAKsq0QpPRr/zmJz0Sl5F1lGOdL9g7QKQ5ILWz2us6GjBMKnA
4atG4YEazmEAUjWG2MvRSVWHfjuUGNkpvNu7cJmg+d4FtLzLOtFlqNfPK42us1ZNJYht+9xpuwGv
UOtUvHfasLdlMiBOzV0peeqH1040r5Fh+CWwpGtjKOxi6F5zs3N6Wu9LtcAMrrgbpfIdOQ7pmZlo
iNeIF9Rd5tz+6EuPfPbRM8VNq8QIajg3h2jHHth6RF2hdfq/IYKmCYvhtrRL4CCDWDJSDxjoVQwD
vtPPLSoLTvROrrIDi0avZIGXCbKL9G7TdfxOToWHJ8DtpP4+D7XUjqzwSY7LP0AG/KBRsmJ1egDr
R2pXVeRZQeqOGpATg9jPpGDfojkfAD81xqZbYdjoToH+yfqCal0x25YMHENk6E0DLU6zQlOTZRGg
CwtyKPmf1qo2CgWnxRKC0zfLw8ya/JAye4EMmtJKHwXe0QJovMq9mu4s9lsZDyPP4A4NTlKApVpF
Vl+6ryV5FbTmTue/x0S3pS6ze/4oky8rv09a02FAvwoNgMUpg11gSB29ag5ABu0hQ0dWBvTnoLQj
MGxnMdxL9GUN5mHgSQduen2vtE8iUZ1aBYKj2k5+viNT0I+NB4EyiSmfjA65jvCX0lK7yj6s8c5i
a1KTnVT0dgHEZB5TIF8OwPtVdxg1u0/R8qaF+qmXpqnx4UTBlWSrFrzaKNE+6iQ5ib7ZYHbIUyT0
yZWomgtktc1+oxj9TgDlwTSGO42xPXDI3gwzMQDRHgZ2g/FFb8QVU1AXtZu++q2W2sqq0YjWWodi
GPetEa/CqP/kXAN4I4/cWtXeZLS0sioD1sJofGBUA+w7/R1SV17LD/rYLgQzl5igGA+C0ihA5ppm
yOd2SVJyqemxPfeVZ2Ifcs/SHI2tgcTqNX6fIcZatb2n42VevHmXevtT9ExvgwBkD4K25D5IQa7V
xGtNAtpoly3h51x6oT/lzDS3lKgUVH1F7nXYs748Kbx/vW1DLl/2nxJmiRcrgzUlSQcJqtgFYepn
HVtVylerKm5mfDT952153/2kPy/jT4EzTy0a5CFqKU5NQ/4fqNm2AXUtkzei+o2kvwjM4KWAG415
BqhZ0yV6vsqkJPMj5UlungJATphVYQuub7N2a6AXRF0ZypOknNo4xqgtUMnGzOtr4qUdkOlHjEbq
itsWIwjbP7XmmYonjsim4Ieiz19RVqijTwstBqyMwKVafZVIPXHTS61m3yBiIR2i4LsYF1JvgBjx
aehip9fSxgy+lEHzCmBHZPJTyOANfAEU0CXjuznuBNBkjM3QMLtCA2cYh06UNo9MezbT9BAqaCDh
ptsVkmOKBlND5odGn3hf3SlZc2dhbur2ll8Cv+CZUFXDwkCNbpjKdz/jmXNMi3GspQkooKDRLjV9
XaqcrMLkHXX18kuXMGMFX0ayYCLAMRvmyqZgxP8/0r6jOXJc6fYXMQI0AMgtyfKlorzpDaOlbtGD
3oC//h0qXtwuURXFuN9dzGZmQijCJBKZx+gIlhk0dqMoPcTxTaxrxzpCxhFVjmTFnVXdNsYiBuWL
9/d9e3z/rbMLVIA8q2itDqak1u5wrb2rxrHsgZNsq/TE4Rhkw7XhvWjHzzSLb9DEeMimMmpo+u9a
xLaxFf8ZKrjW9hVe/cgcK7dTtU/SZU+WFh067q+zSj01pgSVMnkkvOXQYDGdIRFbxt/EsR4SN4EC
RsubbRuiCRiQdQ3gaxsqDi3xDlTeI+AyaSZXjfGb5+pKFsd2wNNpa2Ib+em9ScDyIvvOfxn9jdk9
UBVQhgGOGwIPus++lADpPcYGIM0KOp2J8ZQrmWMC8B2XsC2j5gquv06TGnDJ4KnbWhX4VvFHPgRu
3SPYjKpqi6jbwkDrqe0Gu0+UGyWpHL+P3aZNoZeK/z/tCjeu4cDus+pvDWGP3NChHdPYCToIGn2O
0o+u1NdR6eXhHomszSoYs6uqkwHtbipQ3M3uqvYIjWMHyH/byv/W450FrCCLop3a3BF6G6fweU1w
5CAd0JrPOuopLBlsyqRr6pBl0A6QQnGLAiK+QoV0MaAqt4N8TGj8YJH2UAzK2/VtfqGON6FjKGfA
C+tQEJ4FZRR+DUUauepJ0YAJL/ZSh1o2jpOZyI2RMteKqxWkefahDKDU/SxLzxKjU3c3Km/sqqjd
rn2J0t4rdf1IjAcGV6WCqW7Y8hsm0PFRvQSXm+G/YOXhU7NizLetBstfW62jK+BZmrJ7Yf4SyvHC
bfPtw2a3AMuDpiARPiziOShkT13KbGktTN+Fq+bbILOLoCxjkbNSqF4uW9cPiZt26VITevqh3w/3
d/zSbAzdMlArHBjxwmyNq8zh1ELVNHIj6aOnNdi6Qbcx+ZAhIk8DfWFLWXpV/NS/mVUHZ9ePydIk
1UWQeIaJS1V9NJGzJAx93oxBt7LqHTW9FfLBALE2OvoJWitm51zfqIu/YVrv83js+6YZ1Jx4o/Ep
zAhJC4DcLERqCnhqeseBsed8E/nUsYpjQm5DRlbXf8L0drq2ELOigoghSwOpo9gzUv7cqrCrbyEA
NPBjLNT10LdLw01H79p4s7ecD9F8hTbYXP4ANz6AKji6Esgy7cFHJS+G13DphW0I/ZrXXJcOrfHa
q/Bss1ZWdeQ8tFsN3h3te6qlTqpTp4mDG1V70opTWZa4ofGOeSzUW2N4RDd7rRZ7BgeAnIBjoa+r
iXLPgLyFRv8kEM6JWCmh6ppWetBS6xTnv8QUopUAC9E4MsQDt2wdmoV2EDSInJFtWLC8h7Ze1+3H
orAtif/EV1P5VQf3Q8L7xDc7u60VV1QQUpHPDWquqbaqg+7OAHKQ+mwDKbLHPmzhhVAMzcKOuhwg
/uECZ5embGidDhWWE3SYQ6ZBlFvgB3e31zfN0iizskROW1T7TTX2AovYeqRt4EG2qaKFptblOPSf
b5kXuuGHYcAHyo9R/HiHa/ImhWbW9e/42Yn9HgPmr86BkFEGEWrHk15pl63rdOODem3YzVF1ZbjD
uy0CerxfjxMQh1ZQSneJXVA8JJYERi+k3+eITjYL7QpBDZi0Vuxl3e8McylLsoPluFeU4WZIPvzm
7/VvXzj4bBb+UOdvu55rsdd3zFX6cY3X/XoM7vwQVlhWubAvf1aOvsX7uWIcNGF72qK47gUEULWU
B3bJ2U40NxQRj6C0xkfGHbxR3etfubSHZuEtDHo1b0qOnVpHaMkpB6Q9C9rmP5FNs000C2lJnXdB
6uMiYZJ6fVN6gbqlbQ0Ds3cL3aMwI27WRY7OK1TminUajVtJBAzN4kcWAXIEskanylURt7vrH780
6bNgoHA2KHmbqV66o2t6aLYTB0A7LOGmjYuX+b+O1Fy4KmRyZDLUiJdlaAX5GvK/otsPrX6vRH5r
K3k5oIFkhVsSBeiApjlsGgQcAyl7jZSegX5SH2v2rOm/BygD5uTvhAUR6Z/Or1+S4KaG/rJa7Yby
yEWytYCzrMQv7avgK4np6mb4JzfM1tFyCHSyQwa3CKvnexMeCVKwA1R779W2vy3M+A2CKgsh5PIV
fvbxs3PUJQySgWmCdtwGuraNMx74yizdbqWvio3+JwRda6EqfHFPn404ReezpKFkUgxdgQZgVb81
k8/Wko7VdCh+3NFnA8wOTemXRGQwdvNYFdsVgO5g/9m8nVjjSzywizfJ2VCzs9MArhvT6VvgGfJX
LSAcEKKSZQ0LJ+FCIR3x52yc2VHo816PGoZVIntlOBhOuxm31sqw5Stedn6yJutynXiBay7lVz/V
EabocDbydEjPVosOstbyqV3bpJkz8r1EFtGooKiw34118sVbxEEgMfYaanAGBwbKKo8o4l2PBJd2
KfA0kFg0waM0USX+/itQDRllmOrEo1nqNibU12KJPE9lNh22ahs7MAxTAR2KTQBdf+mgdoIrtfAb
Lmyr89/AZzXquk3avNVwB9B2bzDNKWFM6CdK7xSaRI4N+mr6oYrJ9AT6Sx/++DxazaQsemj9wOnh
E7Pwey6co/Oq4Zy8Kbg/RuVUNWxc4kjweboN2mibdo3nbnCIt5Mr+RK+9+JCnJUq563eWmFBYUxF
rynjMAAwPkXQ8YeyDBj6DgSQljt2AHT8PM/nHzpv8CodXOK0CrVDLcvhifGqR4CxKDdxf5druwwV
ZdXaxKA8jO2mx4vDSmDR5Y+HgVjrvi3sLkIUgIFi5/nVc09/N3wTIOw0I6paQZa9Qh/nRrHUnaFm
665QNNsyFSDF2FhvGGQrN7TQwm1ojHCJGTrr0BrFK4DAum3q0HLmDHXThjCvG1Evr0euPPs+smsz
NzVUM6BkBkDJR6MHQM8078Ds3JKWPuus25gRKnqWAJagzB6Mzt+GcLChUQhU3GiuRZsByZKsg1D5
1YbxOqibPbRmYw4l48R3s1Y7lQm2FzRHEzgWqdQZTR/b8bmDwYxK4VAWgD1Yo8cpX7Qghn8j0GiK
vmKQhK36zxLIlzgxntGpL9EL9e9V38SbAhW18aPjz1hlFBahVQthWN71O18VblPF7sgUMIFN4sLX
3SFh1KLI/5Bk4xYsm1PB2l8dgxYioSgb4Y6E1GpAcWsDFGSImz5qj5I7eineO51y26AQE9WDdpeW
wpWoYdpBhw6sIIkLe4RjZKaOURhHwbp1RgFxUaNTEGl3NCtBmta2acZfWMd3Re/vo4i6EUYjTSZR
t3mxknpVJu2xSfI7gpdwTUVjRzpoYBo/4g26xTNU4XSjRaqtVN1JREqy6lOURKyyXIWMP5vQYLK5
CO/VUMXr4FmagUOHaB1C7rYeh+31o3wpspwfqlnuzJO4h688SteM8M8G+WygJLuuehb+8/820HTS
zoI5CZMKWw4DNaG1SkZgX3DjU9JseoVvrg91oYH4rTz+dbGcjWX6nRREq8ipd0Asj7blxnRV7gAJ
Yk+pBVtyd/xJu/jeRZlTssGDwF7IWnKq4EwsyE0sHotSO4AICMupxA3lrlZue//t+nfqF7LHb9Fp
lm3oJCJhLxGdiJ6suFm5UEJA0yvZasE9oLL2gIaVxe/yHCYyKASYHz5xUTzYqFABqPJoZ1WI2eXG
UE4yPBbkUEK+XREvvfkCG8lNxZGRjl6aU4dVbx3CDlfVraH16+ufsRjYZ5mMRkUFITYEdrLX4atV
29pgI7Sv9A0EzjsHbPr/C+N4tmSztAaSZr1JO3Sfoqw8dg08YoLf8PhqgxtFII5DCmzIgGaG8mj6
QrXXEN2x6599oaPwfZfOEovAKDKWTauXACMXflnTxK51Xw972IXbitPArTu2LQNf327JHuoVIxyg
skV/16XjMmfo9iFSPFC/sHthF67CKjxzJEDKgOJtoPC+UJq4PBpQYZSoU5diDkmQORrGpZwCQZkf
2xJAuGBYCwLvo1i6deyF+fhexQc1eIRknEVfrs/6tJdmCTqG/jf6bNlziEUmCsHoIG6g0gMTDXan
RJ9hSn+bubqUJ108oGejzZaYoK8MAQWMBvhqCOgMCvr5eE9Hyw597ZGicdcR5gjIwGXyz9P/9KVz
XINeSm2S/yQn0YAkqQ83ffK3yS3HQDE+TBem9QIOD5v535fO+wZBV1RR12A0nlmntoEKevLGq9wZ
89bN6U3an1jtKdD9s6DYFgmo4ETHYXjSo8JBdcMe5eb611+AfH3/QbOLTWkB11BG/CCZPIDzfqMO
xookcM82mB0H740OWGSJGmrdOiGY2kGZOwUE3E3jNaMhEul9hsZTbAFksPTLLl65Z1M1vwkDBJ5o
OgBwG3gTeEBRZRWPO4rGj1++6ooB7+nXIDPgEyxd7t/neeNG8ALXYa9H0iXp7K8U9sqJMKdc/+yy
hIJ8nYjpRISK+p4U91UTrOLU2pR0Z0LkIhy7wwj3F3rfpguv8Qsv2G97ZvYaDzPVivVpIkaW7CLD
X4tRQzqWLwxz+X45m/DZNQmXhQp1FozTivFFVnANSHH8V4p1J0hjGxpwD4R7anvUJvwbdDObeCno
TQf92iRPYelskg04r/LIwE/Ih19RQ/4q+XCqrAfd2qtkaw78T1RsgwEQ3upDG29IFkDga1s3Dxyg
xGB08kzZWtqSNMPS/M9ioaTUqHsdP4r21hMKQ1al/lrU1biMMDmb/VkMNOWYZRWjiZco7NMadK9F
P0ED4DuJW8cE89lOGuMmEPRx1GBkUj+WveJAyXqjdnLFE7EUk6epvrIUP4i4PZD4ZNrvCiqJWtI7
1ggZYZbfh3DIUBUkp2p47PDvWqgY+3AcQFfvj9pRp5TwV+i2o99ttSUF5S+czbVfNeu7xkpK0iJG
OiL3xDEyl+0Np7+3rHWwql4mj8LuWX3WEgcaTlvEgmWmzbTY137ALF5akSgNCGyRU6yTN4Y9p4fQ
yPL7dZ//qdNfyZL949IyzKJgkwV92kzvgTBp0RlGgxmXA1WDndKxTdAvVJovbnWLTBA5TaXGjxQn
IqnPDCToqXwp+xsufxX5/fUb52JN5GyIWZRpWiMl2TTEkJd2lT1YUIS6PsLljPFsiFkUqcdyKKoJ
Z1QIbR1A8dbMdiWaHC2gC5WWPkdGsc2U35ZGbGGaD5DkdoZ0Bw1je7K8yZvUDvwIvlpvsfKgWcBS
9gdtfMj6JbDM5cv37IfOIkuJAoPfJ9NcrIMtTASiVfKXQeWlsMFKa1WbreXWXEmHf2BLB4vqEJcq
h5A7+7fcs5gDUw8i8gwTVZfWXdQcwuC33sDipr6BuL/NhgKCwdmTBhkh80Epbw1VbqxO3V5frh97
joODZ/7TK58d6aBQGx/KobBQiBPXAiUxDRRH/NdyrrNR5udWFEnaaVB5L8kvtFo3ZrPlMNe9/ik/
DutskNlhVdEYsIoihz2DwP6h2E/EtCP/KcDZzRe9Nn4kSLPRZhlJMgZGQvxJuL58jEDVrJl0Qjyl
e94617/r58MdQ1nQSbbg4wP9RmOWgsD6gbZ5CuMQodRrUdBd1UnHgLPG+J70BaSnlIchh7kZqTbX
R760Oc4HnkULaaVtjCItIFr97zF4qyGh2T8vDHFp1c7HmIULyTBAOea6R6z0l6Kxyh4abd2gpKSJ
bZfkbhIDtDCQdR+GntlFm0HP72BjHtokY7saggZ+npwUtX8GWHdToZiAxMQWpLjJYgaNvd85DMn9
GuVL2Gqb8F0FH02gdNnD0T4PKHR4wy0Pu63Z3IUqlPSAmxuMXZW0O5NDtiAnNyHhYO4Vq0hPvTpI
djVM3HI+vKTNfVfDz62pnNI0mj0U9TZ1k7usjl0tFPdQ2oOoOAzJKBjkC7M2vwdnO2IWutLpDuxT
WIL0wgJavkBq/haxbCGULy3/LECR2NAbQ2L5KWByav/BhgNkOxYGuXSOztafzroGphXVWgKhTKiO
F1uCEiM14ITGHjOwy65P2tJIs1AX0aCDoRiOUd9kO6R0a7OAznmMFEr+j980C3cwZ+O9LLE8oR+s
1XKtwF888UpAWq5/0c8r5Ps+mHdmq0D12zjGCsVHsWth476Flxhg6jmgKXZx0rbt6CbdeqnLcfnM
wksRbDlLo19vmbOHgqyK3gABQveyWMUVr+5ZQTd+r20y+Vn26nrhKy8v3L/hZqFWjoOpxUage6kR
vyYMNPVWfyyM321yN+Rv4NU5SQdrw3BXMdNOa4MA4oOMuOPg0Gi2IoOFaf+ZB39N+78fNAvIWdbE
vjBC3ZP7qrMBQEYkNmNbUdHqAZ3vFRKXcGm23tLBjldy27+X/4dbG5ze/yzANGNnC8AlLDWUKNK9
fITcs+kV7S81WyoYXzz+/4w7vqopZ4PUgyEqMnL4UPgwHy2FHRYfTbjAC7m4lc4GmUUyIP5Fr3cM
7iAoeegwpPLLwgZAEVwnDg7QEn7q4lY6G24W0kA0ZQjvcAip6H1VvJa9sU87fcPhabiwaacf/u2p
Mu2RfyN97aGz2dPaMu7bGLPXO52bbPvBIeYK1RNAdbnvJKjzW5v+TzXY5D1kt/Jlici3sHpfetln
40d1WXNa4tD4AF8AilyDmbGsZz1FsmtfOYt04ItJaBph+ahNHP9T3XbbSWZIdeQDdNV21+d0Ya98
vTzOPmnkgBKTFJYbifrIJOxzhru+7mwzkxOWb2kBF7bKF2vtbDQx4lIf6GQm43Xo5QLWtNZfukO/
Tk8UjsYTzcu8X4qsl3O9s20zCy0jpM1VNiC0iDF0SSQ3hQLMZMbX8LyHVYkOBSfUH4Biht/ywvPz
clg7G3sWVXKtyWkDOWRPf4juh7WxZ5v8XjzAg3PduvVOwC53dORxWJnrZO2vri/uwnn5IvufTbef
NFVTQE3YM4Th6KBAcbzspbIDi9wGGwEAoz/XB1w4IF99q7MBxTCKMC80zev00OUFiFiiRxt4Sc50
YdPOxa3NkYPDqg7TMCDAw2VJQO2KBQKyLiAxdQsftTTa7KpswIzOfX/UPCjVHo1CrrMhPll+sGES
dkFsSc9+4Yx8AfXP5tDPWcRhgKl5PrkBKwcg+tHuw9PEsbi+WD8BPt/D6ZdY+9lIIUHDuUTpFTCs
YGuW9ngINupGvopPstZseK+9Q9nslSwWCab080qAm+togC6TUl9Ymid91FxlFu+t+pNCR5lHdyqD
mwEs2WJFBXfm7foXTyt1beDZxcipOTKzxWFMM7YP6aO1OKdLe2V2F7a6qgZmSaFpmph2plsrwIac
KgVPIjAdyJIuBNSFA27MEv0CHfwS9k2aN8iYQio9BHv7sYs6l5U5sbMidzslXBhzYRLn1jUpbJlM
SyCocN64inVQhb++vkw/IcbTxqQq49yyDArrCazj2caUflSIpi1xTSRiAzbupsCLTxpwdeDsmAfp
nUoFKsiqrVfBmoX+50hfamUb9RvFwGNHv6Og5/RZ7ECi37IrK0dymzq9ryxlJIu/dB7ey8gKaziL
eYrlP1Rgd4/6E6k5KgnqKkvh5tHUaHgZNtPAEKogz4qOSoUfN6bpFtIZeL8Uq7Y5WAM0Xt7hYQfB
PLhooPt0fUZ/9l5nMzrt27MZJUqmNCzoNC8Q4w20z2EGUHQOZAKcLr0JYS/W6+HO8LOXQBGrQU03
oltid1+8G84WdXb4KgU2n3VYI9OIFSeITwFQ9pW4X/jQi9HzbJTZATTifghhWT8lT507ugBH3nH4
SB5YYdfusAqcxKW3XXRbLz3sl6Z43l4YFZ/1UYWo5ucjnB7YdrCgqT6g1dFbxyi4IzG3pd4ATCaf
je406oug6h88ke+LPNcAbSI1kvBNRyLO8GaCdj7/6IzfFghsAURSBhMI69Y5NXSpSHg5wfo36XNJ
0IbSkYwqJj3qnmLLXMtYhbU6cbWgv6vgG4eAvq160+5JuLm+3tBluxTTz8bWv+/s3tBTPnGZvWCM
Ysey1D9sMN7xUAWx/ChMtQXzjDp5B4R1MxEJlYrpa11W8Y76uNqCIdi3wHxD5ctijkHh4tuEsIMe
2fBXycIDoKEPIhY3sTJWdlxHT4kVfVgt6u91F74qcfaWDK3NrTRwyiQcbWGk4zqTHQzrDH3TZcQe
st6FuvU9YpZnFPp7GhDfruPGywP2TIewdZPE/Itb/kQhJwB+IdGcgiGWMV85DvrwFBvyPoHUFJjz
CvCumQSMbjRxrYSOQXqApkfDNafOuoICFngIXbaKmyCyU+QoLke53zZ9vOPN+laZmt8GQ7+zb3as
8UFzzJRTHdTbLE9XRkGgLwSVLXYsLNOl9FMk0SYAv4kxvlLb+hFaSU4ADnxo4Z86cECWv4vb6p7G
x1EBJriFXUYt2Ia1OUS+1RPEk04sRjmvhwcYBdUPyC+TvNWNf/QrjrnX12YwmSuAmNoV/B1386ce
dZtWAxFU5huW547aHCL8lRoc4lS9aQ2ozZn1WK3qlq5oXD8llDpVB01Wpd0n+KNlKB3V8nclTSOb
1WC0AxFbViG0CqGIqMY3sARt7JGL+0HXtjLPfkkB7nM71hpAitWJh6AwBWH3JFEZcYoU5cwkk2C2
ljeWlIcOwIb8DS6OqyEDYhISTdN8M104IxyEy9QHg7rJbK1QXDMNS6dtzcQWuBE66DSZE9qHm1Ai
ILZVfIZGshbQCJeJeEmz8nGkZmH3UFToTWhsVGXooBLljo123wdkqxkVBJ6gnQ+1EiXpT1I86n2y
ijXjVmrZc+znuwiE7axsLcg7aW5D6pVVPw3wuKkZpA/Tz0q8lMnHRFDt67cRiBC1TB8lgAVDW7il
KlbtoG11gvdRpa58tcderOHDXMMmZnAsg7gVb+5L0DNqoC3D7sMIPxhwH8huchNcTmDIEn9YpdJw
Ew1eGRqvN2lsOZrSA1jo2xHIeqMJyarrIeDCvUIJdA9VzghafHMInknimsCam3hR4GlTkAmeCyg8
/m+DzO55+GzCBNXCIKl+9Am8xwCKozFfKIItfcrsli4sHASYn45eAiVwv8udJOIrQbKF/OpSifPb
lM2u4lhYwPVbAfEk6iiag1DyAA0KG4u8YWuytXZLT/ALt/K3AWe3sg+mQm6SlHhDoa1ptfd7c2PW
7R5FyKVvuzDUee44l2ruhjYoWw3VE5iF2Q2PnElVKpaJE1b7DKzRyND2VpDiVarYOnvqw26fwR/I
CNLNUGpOuFjyW0wMZtksbRlVBMk1L97huSrWw7ax42drA+C6Ezwsydp8Ffd/PHLOLsRpgs5SvQyv
D6smWefFPKCrvMet2JLgF8xeCRjdofgUFJYf+nCIFAmksu9QRhxdAHI4hW8SKKvUl27eCacIjXUB
xyMDG35Qw5XW82eg6DZN1N1m5hs6zasmPWom/Zt2tTfg/V1Hrw3gVr2gt1b4xHwBo+ton2Sho+J+
opWyHn3FTkG0BxnyU1oavJIiaMgOUf9pgdGPGzZ5VpURaNRC3cObdYkxeGkxznfivIQoBFDWXIFm
TuUmp2anH8bDl02Gaz0n6/8aZ8MhOfgvNM3rhVneZwoniBq0vEkLyy6SF4MtNiwu7Phvo2jfF9w3
jTEDgRWj/P+UF65WQbnONxGQpAQSpojz0Pawl4VcLjwFv408y72GHpKY8AAevR4+cz0ukjD8vB53
l0LVvGKoW0Pu53pJUPIVO32drTKIkb3gFnZg+/CruGm3S63hpemcHVe1zFgecmP0ivxtEGwVpIgj
lnRG7WXh26bpuXZSZ+GeaokW0wjFApXugMO1fSTLlWNRCBamv/Ua6hSZ7mToftb63zI0Hb2vFy6c
S9OLFvgkGcwJM8m8kgaKKWgAkaVieiHNGboFto3hqqFTQ0c6cc1TtNjo+glmmZ4pZ2PO6mmK0YLO
YvkTr6zZQUylpi7f+vt647ulyykkbWzpNo4APoQc2q3y4IPkaoew+lstLMCF+/bbL5ktNUSIfLMw
UcqoQDCzaBfYmu87kO1yQ/05N6STJg3kOZjNGm3bDBAaMT71uLGVEK5zSbnwcy4Wc87mZRa4hUVl
XpeYl9pnR1MhUMMSNgCMEIFi26mQwaDqszADS2POtqDoqeha1ZyEUSGhYEj1rhlUAM8j4UDBYh/r
v5mVuzFMLAOwz4bGt2Mf/sSWFyfRihtl5zaqCaMJheN+NRaSrsvvyrMZmeUpYz0SogDO76l96XT0
mYTdTRzeJ4ZqD3prFwCPNZoPKdwl3cgLge3bxpjlKz0gE9JUA1Qo66dR3tesWjh407z+OPr/vmxe
uOODCGUD9zVPgnlTRvusAEu3BfeBvfT9uLCx9IVVnpfsehAqC3Q10XXMIVCTQ7SnzFw9VmwWqhCu
8FeySbDPgSHqbgx2l/HXsAoORN6YJbR8ZA88ND8ScHQrFUhI6NzQFw4o1RDoTgjJG973HzVeAYYS
ulEjV4IXR12pUG+Jmz0zopdQ710NihRFoKxhWGlXgGMb41ItYOE0f1GuzxIfPQ7z2mgQy9LwN5wj
XaGYODILvdWfzPXv0cuY3XliCJOh67A1AA5aYRKMzeAqNn+BTAYS6G4Vvg97pE9u5i1lE0t7Zh43
e1M0oOKj8KpCPAgMWI6rwYAXZD6yVaEoC7Fh2uM/tigyMGLhYmAGmUE7Ek4TlvJeQ5im68lRRt/U
u2qzxIS/cN0aADz8Z5hZ9tLA19k3+xoJWR+6PVrvUB4APVHHg1Wur0e7paFmS5dFfRBwiJt5sf8E
j1z4o3woGJD62+vj/ETWT3vk7JtmK+VXIzeGRiWeOGoO8l132Cbw2Uu3ZNGO52KkOhtqdoW1NReZ
CeFKrwweFfkR9Eva2T9B9LOPmV1LsaKLXIHRLaSwixXPO7tMISygu+PoaRJFp9iAGzQEZsL6T1WO
dtCQjyQXC1D+i3v/7DNn95TeSF1pwbPzwklbPDYdiyP+MAVXEepIfb1w81wMJWfDzS4emhhaAHIO
hksAuQ62mfFZm/8nLMjZILNLBozmrixJRzxLOxr8tgreGjy0rm/Fhe3xdcOexUQtDYHmS3viqej+
lsm6p0sIsIWpmhOlVYCIYfw+YqrYH42eYvIr7RaUr77e7FdC0dej7uwrEt7xtizQLqnT5g5vHejo
GsUu1SA3zPT4t8+7Yx34lQt5OGiXAfvmSCrh9SJvawbGs1/ArxX2oVCpQaXrUFW49cwaL1+Yg9dO
LyDuRhJE7s54gNjGIQx/+YPhaJq1pUK/gy6lw1qoeULRs6SvAeX7GJ0cK3lnWX3AWwFURd/WtY8B
1PQyVOAMgJIxRLj6Nlg1Rf9nRLc9bQmqnFBtEjuZrooC2rs8OMDN19W00UmgE5FozR+/rAG91LId
aesT3CEQD/OnVIGXYkL3oZHv1UQeK3T0Mj8/RES6UlcLGya9t3msrrith7gRRGYd+6iEGB7HBcye
iwSmAU3jdUV4M4Bml0K11C6KYteDED3UDDkvdOgC6fhAQMgh3Zssf1VBsw5TVJtByh6gECjFkrrN
0r6ZBeMKaYccwRvzdBj/FoBot9siXtQr+PLZvrZ1ZqEY0N+x7grorAQG/JxHddfpkGtoofvNOARi
gY8C0pPG1X09ZZNjWyI3ErYRdzv4QLhK9hpAbDJDgBHVq5k/QBcvBco/gFKmjzon6bxxOBVhaivW
4BL+QCBfGBiHsjoYTbIuzWDVI5GnJv60/NNCCnhgH3qqH8omRIcGBdMUurU5uzf82onYq0Zv9FF3
WXuK+/gXMHEO5DJdg4QnzUdZnI2/FYBxOapHqu7F5ruM/0RQ2krpSUWnARyurntUUPAHudvOAVes
wpOu3IflTSLxE4fXFpo6fRRBlBdq60j4m3Lvh5Nw9y6Du27VQMwC2rjiXa1+jZm5Y2Cm6zVxFCqg
18jXBo5CLoGTqaXLOFhpI+aqMCRo6/56jMXJiP+0/V+leKTDX6H8VYw/4eSoBxRtpAoIL8JtPIRD
AQQOIJ5/hEuOHQI37GiyujdjwH3lSGA1rcMhI4dsYGg1SHQsdlsYwd5v8aGDxh8JQMuHuLXuNBGc
Qt3YEzHel4aZu5qk79fD50LGMK8tS15EZSmQMSi0WzV6u65ic21F0s6k/79dOV9gjbMYh/5CNwrI
VXpt9WFC0cDUAnQ8tIX7YOmDZvdoC68k5svpHuXvVaHakAhfKSm3M/7f0wu/5w1fifTZB2mwdc8R
p5AE6eoxM9PX0DdRQoTTYsh2WKptHovbAGVCJYvgiOJvri/d0s03u137IcvNtsIVXmsMRNQPJVkq
vC0kyPNSImw88gaamZBwipCyhmn6kFalAy/Cx06p78w4OaWARpT54F7/soXI+aOqOBiJUMHahio0
5EGN+8QEren1fxtjlpVbqp/RIUVuUvUIZr+75qkazP9+x59XD+eZg8xV2IEya/Qs3FqV+uib95Zc
rHBdmK1vo8y+RBS95XcCBcR8Fe/i2+CQ7csbAIvhUrBWV+DnoFW5MheO2dKgs8stSoc0zg06esx6
8JNsJQEBUX1t9V8v0rdPm91thkJNbkKb3UtVcJviZ8g6guK4vj7IpcfM+ShzC+3Y0rWmApbBy1Qt
g6Oatk3UDi1NSD3DwGJAcx0i2NDKHzejBmui/Pf18S8hKL+NPwtZA7Z7xQsUmfMV22iOsZLjPkHm
V3jj9v+RdmXLcetK8osYwX155dqLWq3dkl4YlmWTBMGdBJevn2SfmHEb6mn4nvtgP9gRXcRWKFRl
Zdo+iIePw9ZE0yZEu+hdf0hS17ytBC+6C0f9j2/g3gNW1ykzBakqaHhTFxkpD5JXblNorl49o1YP
Jq6PoqwFHkywiU6hzZkDjU1WpDXaQ4/UIZDQQr4bQUJj19vrEywwo3EYMh19uo1MUAx0UDhO+sQH
SgdPY0uwWS/cPOdTyGNRK+hxKWmSy0cZOliOtoDjz9gZ/bshifDoogFxJ94skbUqC8iP1M525UZp
h4cYJMr/3axxJ1xzurpwWiIf6wTygl3pK1btWYiLrptZNzcXvv4xa9wRNzvbnNRxLUZkhVdAiqCm
r5V6Z+qgMapEBAWiiVv//2zDycyYZCvDSUvMAUpUhzhlnpF/XB+RyMi6T86MzDGE3ace201BMdQZ
F79PmD8D53rdzKXc8R8zx7mNLh+StoUMxxF034iMAQNMgsXCC02VvKrfWgixZeYWYKy/bljgKk65
2LPx2Yy2M3Ww+2ylj+oOkkLTvm6+T0XjKrPtmxi13CQC/yQ6XOtHnRm1ciWR6YKVa6b3oQb9buZ4
MTIjLPm8Prp1v13Zj3zeupa7ZZQUnGIrk3wKknZLVMAX7A8+V01Sq541ELkeifpipo8KnhtKLqrx
Xap7ne8OPldc17g2GwmVWT3SQuOmPDqQrdafoFl8UzySQ7qVBAks0bA4fwHgn6WqDBM3mQ+QkPFo
/XNBt+n11bmE6P5jWOvyne8DZDXSXsddvYp0xpk3f8cz04t9cJmhy8CXU7d9BkRGLFUt2IB8O628
JEPh2Jl87MngU2UKcvSeWxL1q1p0LYq2IOdAHKcFs5uEqCerVV8y9wCkCabx8lqZJgQfwKFu83Kq
DajZ2rGAwk2dQFgmNf0u/m6WrcBDXXbtv61wa9VWTe90CoOOju54rfPmyIdZA0EaePOYKJ95eXl+
21pHfLYvJE3TSdMNCLWHb0eznLa9cuhxm1zffpdX5rcVbmWMJaMLUSDIk5W6X2k3SyrK54hWhnPq
xKHTLENN6bgsoV6i/avf6UYrWH7RZHHB3thrOTPpuBxLoDgJxBtjCB3ZqhmUiSPw26LxcH7b0ONU
T41VwghQ/URFzRnFZUfUcCGwwhNC6Y2d57OFARF9cnON+BUFiysC+OvLLzLDFYys2TBbs1KWY7xs
qjQJzOrIhDvg/7nX/2+T2Vx0Nw5anXbooTzmM9T0ltZ5t0CbGGu3WtVtE2mITC1f3Dp2XB2U+P/d
CDknLmWqbSUmRpiD4Kp3wJrWqkEBIsjrZgSegSdmcoqqkVUVp5XGhza+r5kETv3Eq6Q3kooK0cL5
XFf1zDWwTh7VoYYbykF9VxSDp6Pzv/vIyI1SgHguo4G0oGlMKaLrgxQa5rxFBx7CeOm01VuMYVsT
v6k/NAZm2+ZnDw0XWYoDi+RBXQgelILjbXM+JAPAV1HxAAE+LoeybRXEcQ8kILQ7E1PwtLrkEA0H
QENDkVUA3rkToTfGPM5auxx7gGkb6C83gxDBcaGZyji3wZ2HjuQAHjsUxbh+eOrS6S6t3mdSBWjE
bwcVrY3adlVnZn0u8F1f+Z2Abju3zJ0GTSVKbDrNcgQ28HtWaE8aLe8deQppnr7ZYKSZTSjZQjDo
AETitmrRLFuZoQE1W2V2AhPKONd3lGi21/8/28mlYmVFrXXLMYXqsp790ItWMORLHu58xNxZgezh
CIEvWLCzVxlstFK+sVuRatml/XluhDsXYNitmDbBCNVMt1mSKAHBuwTMegXpzeszdsnRnJvijsKk
aAP0I3tcPyPQ7VAQtAnUl0b0N4/JRh0d77q5kx4D/3qATriJajECK4Vn1Ea6iqrFkiKVhMqZNs9e
Pxx0YEoWMHKhRyXTPEkZdr0sH8ZehUNQnPkRF/5HVS+vTTfNkdqCWbeCCoNfA5nVV7qXosyi2TQc
HG0DynV4yXjytNkO2oxANeS+IRTOc4EyTDWD1BRqgPbyUKKkltZpOCfSjS3XqIVM+SGGuriJyMsw
rbDLEwg+oqIChiQbrUMaQPt1D5Fx8hgb4Aoud0R+MofuNbFNlIZ6yDUZY45EmP4NmnbfCMRnGBhu
NVAxU7SmkhRimpBRuj6dl3fj/80mzw1O9dqazJ4gGCLStlvsKF4ZGFURVcTl/fjbDOfE1DyZnCbP
luNgQXq40SJ0woSzmrtEyGx/+QT/NsX5MqeZdACbke0oAAM0QO0xTCJshsgE57TqdOjHESmoo1kA
7N095JYSCJZl/coru9zi/NAETmdzQrficZpWJCd1F9D5dTI6JppwLlrUgg9D9wxMONidIYk5/qIK
1ItsqCjRFs0iC/Qgh1rxaaFuc9M5WPKNvOA7GRhcOt+GRqVODVfX3qlabotkiGgVR1p7D06R/YzH
XWWEifIxl4/y9JMm38u63SVQGoMkIAqH6YZhSjtJOjQK3oe5rd0rfXdbSfQDaok6iGLWHG/fU6hk
opfEEGG0TtlEfnJMGaUh23EsXeXpQm1mtX1m1sjmVvvKuI2T1I+ZFgyN7OuISPOqfUdLzEeOwUhm
dp9CLGhBL9OCLv3B3sfaFu2fm6mCUI85BpVSuGxggUoS31zGb+i9tVwgzYHKYtDek8YODV5DFcbl
a6cIwoiLb+3zkXCbtZlZCmwyLnfLgbhrB3POzyJ+rLohSLvaA+87gXJJ6zwoEDjN9c9MRp96aexi
SwVrvym4mk5VH35i7VUNFgQyCggFuGM6EZ3N8ci0WzCMeFXK/GkEhtMEUX3R+I4cB2P+AVGAfQLc
qmHVKIlpEMhKn9b2CFC7QEhxdE3a+iWFvMpAPTCD+qktopsw18+49pncrJEYYZAW59ptjAbv0zUg
q9Fs66hEWg/SMmgehQJcOZbvIKUgLsD6EQjcwM2YwunmABftKgmEbpo1fBDFCKENEDI585hC/ZTM
oS4N27lKAInrfScDc00CKmsd5ysmjp/DgcmFFM51gyPBPvMe0tQ2fURdHv2SJQ2hJ7QvVQ0Hrd5Q
47FlvZsqyosMxrwJbXASujfx4AjAqnDs808aT5FcV48MsAU5nbxSIp6dg0o/kaIqaYJK+s5sYEvy
4T4tgL+3wDt/3dV8AXYqummZioP1dizVlG37z5BnGSTNANeLerCOtjd6w4tx091qe9MjT8DK31sb
4q+gaoC5g8nrttK94ZUBWrWCH1CpcynkGrqPKqBoREHzG8g3LP/6B37hA+Q/kHvgQokcSmkUH0i2
080YlG/5LosyKBmBmN0Ay7djgmdAAlwyD/9C4Xl15uebjbPOt+T2GeTfWSyrh95XQhY2e7qln817
vYVQFajaMQ8ViOID1CJqr7mzN+Ye4ge+JlilLxWs02eo6GQ3gPhVFL6dfRiTsaiLbjxYRRlRm221
woTU73Iz17WbjZD91bRjRz6LtNtYRPdYpviOTaOCNH6q3EDBEAon1bYGhig1p6gm2uP1ZToxPZxP
FBwy+DEttMxrgDVB5PTPfdQ1aTFadNRugVuEoooatAzREYgknT0Zmd/Ex3ImQMXcOFIJKMdNSo9t
fMeWvdLDk5jDnsTZNwvIJmYUyPzMOxUtPHkLdbeF+vowBkZxl5es8/oxC/FY2eUs9yrVeUNxtHDr
FJwaZQYJhnhLWlkQdV501OeD4wLq0ZFNBv5W7dZwIQpQoxFplr7JaISFTlketcGCdiQd8BloS2Mr
io7ApSjt3DoXYwNEa842K7VbdNcqmnVQF0AlF0UES+a3Or+CnCcowI5WSQx+dW3ksH/VYbwdwuRO
8VQXPs0T4QovBYXno+LOdWrF0JuyCu22oPNWR4vRYP4wFcyeIypyXwrYzizx5ckxbSFWkLe4MPox
qhDEKGwSHNBLmO7z7c/XJtueqiROGqyRWQOiNQJ2teiRbfaHVewtRTMmVXCXSNrWxiuiU2K/WyCk
YCUA0KehDWEFUBra5rEXb17B9uEZdebJQXzW49Pk3fwy4XTOjrekbuNJHtC4u7LY2DVzWzf3RcBs
0cSvO+7sOZ02Wp2YEAi4HSw4gq5+LOt/URM5X1ouUE6BoFNkKOneyon5Wnegjo+T3URfrjs30Qxy
vi1De7dko2gA2u1mW0A3laKx1tGpaBNdSsScj4ZzM7UC8V4QHuAEqk+5g9Rksfjzcqe0dx2AlF1v
IQgEf6ouiENFy8T5l0ZujbKb4V/UES4XD05SifhYLjZNng+Ncy7WWM/DrMPGqtcmgTUgNH0AWjyI
NUCrWMjiK3AuGudcmpYWcbf0GsQTDk1drrS2nlOQiEzUv7431sm5cu/x5cwkd0oVvbLabcZ0XyJN
lEAJAHfBfuiNaHT+BeL73M/wtc20LVXLkjCPVE99LWv8dt6ovRAuLRgUF2LnzaT2udytq5Vt8l0e
rdRqqrDz4FJjwB+j4RyE7bAcko04vlNo7qrOXe8caD/5VoNLB91rnqiLXHCSdc5f1IuTaiTGvtDa
w2RZD04x3kioM17fE4IDxZcySYMsznDa7Bkak0vlJhnix+sm1vNybdtxrqKX9NFs1nBrHsm26qB7
M9Ag68vIBGdFLCFZK0DQi2aOdxJKRjvZQQjUWlDSMyiYKCZfzG4pchQ65yhIPDojzeBrp1CBrNde
2+dR56uhvOzVzbj5L6MQnXMUYzLPizphp2vAbU9V4U1Gtx1me5vVItEegU/iKXWVEks11th7CfLX
KeAk8RiDYx3MylUbXt8dl0ilzg+WwT3lEzmxpWzCwVobupO982r0AbZ7XgUJOZgQk4dIUhquPdAJ
+MxBo9Qot/0Di+QPUcuZ8FM4X5LJulojY4BPOVqvaDkrHC/LDkSDFC2IcYuIeaNPoR36awLMAPLq
EKW19uwh9/NH/UEwLYKD+YWYV6sqhFv4lt5nvkIeIH6tS4GDnsMWheCwJIiKwDqIHryh30wv4F9j
bvWkvWjKxtGfwNu7uf5BgsvD4NxR2hHG+hTeXBqnTTfdT4bq50oYazOELQQ8kpedraagwKiiH09x
OGc7yIsuJxVOFgOxPgS3C2jG+JlHbpWAuLHilT9FGNaLGBmYMxQbL0Lb5LUeadtPAwie9VsHUqb5
BAIeqdgTO5e2epPfQYPdY5rqTxJkYxUS9Km9H6c29Qu7eWqhkHl9sk/MuOc+ExTtmo3clgrtKEdD
/ffPcBSkdkWONAhKAyAC0MFZMuhu81w86/4IHk0WSX56kO6qR9EROAX/fxpGjkVTbUcBpT8qXtzM
MycfFVVDCkOPwGW+XXznuPhokP+ue3W4fEuiaQO+t20PVxDkWx00nmUEghioUpbPSCuEoEb3RNDz
yymFs4/i9h6p8KgkHT5KjfLbLlDC3i+35V0dEh/yaYfRl33rPrmLXXtTR6Ip+bIzTgmNlTDAMlDU
NPm6ZjajUX0yFhVrMcI2dPZ2lVd4EKT3LLylN+L35pdq8T8mdcw0VgCpY24VaFkphmRZykGZS6/r
VxVHbEoTtxjEsFuGppL5qJqZF7Pcv77zvnj+VS/ut6QE/wB1oNeujgoEWuqu2EgjuYthFY0vj7n9
ft3S10POmeIc/9iNIMhb1QRXfmPUtjzVhqMHa5KneSr6ZypPlJ1Yb8jzzS1zFjn/rsi0o2XRQB6l
fbPtyZ0I2TAVkjeaDq3Zu7IneArL0fVxniDj16xyi1lXjmpPI6aUTsq3iWmexp4c6GumxVE2GnDk
QEdUM+4UM3T6fY0SwcRypHKBRoVMAPh9IBljBTFo2VX9tmkOij26uPU31DLfSJ7uh7nca+hVEgSG
X1wQP1ncobMkZ0SmDJ/dap4dDbcTaKedqMASoYWsdZs+ML6DXCvxWngjUazztdx+WiqIEYPqwVh5
yv90gFpKQCBpwDryvJafWj9QnAG9IejRJy/Pb1hyT/qwjRJfyJmz/vLX5fptmRu3k6XoXUggqmK4
y+vS+ki7I32LUJ+Gzq5f2yeC6xvkS3zMDZXz9SDtY0pGYNAh5X27wu3t+1lVfNUASkrvvZmOorX9
UpfgTHIh+ThQYkGVQ0ZCyy2XkG2VjQSHpoz+oHvFf84MxJnjAvKpr0ZJXUeo6pCBoK8DgteRiajR
vqY+OTNcPG5UVWW1zmnPrG4aMtY1+rZxRTAPiqiopLt4cwQQKq2+XV/BL1fEP2fl957hQnNlzmaz
WcW2FPCMVtW4adX7WordevpZtbs8636mNGLAzhPICkjVU9zdg2pPsI++vkf+GL8tc70NuWE3qFbj
K0alChRo6JbGTzIoW0kFLTVcj1P6I1u2fdK7IOuLUjUThC2nF8//f3a+QICUuFczq5+g+acFho3k
eNHvJvI+2fW+a1ETWnvvdD/t0LKsD/u14qQlNwNak+RPM/20zV/N0uzRIOXJIPhtM+orrF25NMIJ
FH8E2dYcINsJeoHNeNcUyn3ePBCUPk0VDcs2e26mGxkUO5kx++j5BDq38ypae3IrgTRx2VK99DLp
bjFumnhwnaTftbSNTMhHCbbDdRdiy9w9A2iVRScoztwuKIJb6rCpkrcJYKgZA0zAHdVWu2YMYxDR
JnIZzFLikTETfMTqpq4txfqNZwlNS+qdiST4hhqKN5qFHvBBu78+TpEJzlPqbDSM3MIFrkuPpnEH
kWWRnxJZ4FyjYpYay1dfvIYI/VPJIvN7c4h97WD+iNEwCoYOkTcWmeRcYyOnc61acCIJNUHb8hpD
n+P6tH15SXHHlPOGS12ih3d1U1j4+65gfpamm658B77FH+aX68aEToFzipnVqXSUYK31ET76jZe8
9/s2UMMqtEZXeG+vW/vatuM84SApqjyY656I9F/zYQ2UwT+6vpb7v7isr1+d9imOPtvkwHLa1rIO
zpxL8L6Sj2xMQ6AxXFliAdN3ErQXBfO5brkrA+T7OIcYiAM1xZZs9aAofBCqgNG1R2RS71Fbzbfx
EKGkjtKaKB8o2DanhT4b6+RQkvXrxqzQkS2BXD2ef6jWjw5SZVP+4/ooLwfK/3uf2afQ/cxWLyfq
mpSBqK6sB7FFojpGdEDw6FiABzPIrhjtjSKUPBENkXMoC9OLtK1htmXkrgGJqiolb475mDjfVFlQ
jhGcc77ZvexKm4AgA9PZ/nT0nQ7BvOtzKNqbnCPpmxRpyBgbRVvuUrvZt0PjdfH8PltHSftMyqfr
5kTj4bxKS7K0mCeYI7WM5n2kCxKBKxHtfM6TgMyULs6M1WGGclsmk4eH8StYnEUnbL2Zrp0wzoUY
dY+mhBF2YqUNe2Z7ie4EbPoxjEBHjVCyhSyToyNoIHdwbZE8pOFA/8VsWrKOZJClmDb+/vP2rAF6
gUouvqHvE5TQQtVRBdvjaxkW18C5CW46JaL0FmBnmE4oRWpa5S8Umnx26UnTS5qgBjQPfqLcJzUK
oMNkHMoGUJZOfdBzVByG5a0tpaA22pDq2r9ZgfNP41YAjYRNBuIZXLupV4PQGphO394i1/gLvVz9
g+yOHyLvdjGE/m3T4YPXliVFqa+inwBMhyb6uHr0ENp+H0xB4ZfpRqcHchBeV5cc3blVLgfhtCZz
ahkjLUfHbeSw70G2VNIgKTdSem9mqWfOsyvHKWjRqWfPd1l8D0pyr0SE3c/ES5whWPUuZ/35+nFe
vQN/CM4/bL1nzzxwN8jtZK4fpo3kth7u9PbTXBq8BbPtdUMXX9rnltbjeGZpBGw/jVdfD9Suj57N
Xj3xYmK129BEsgLi7T/BmXcvqrh/SXKtj6Zzw6tHOzMc15WWGauDRNu3q9SdRxpo1JdBu+zjZlON
oOXJvIkVggFfcpTnZrmY0lGzYajXjaYnracvd46d+ten9NI1dm6B9/xOJafJ6igX/Qebpog0tUdV
sC4X861TdcF1axefvZZsmaqBxB2AcdyAklbS05rK8FUQmZq2a5Ykj8YKjZDMy58IIGeyDHSoK0yM
rj/M71HbsG3ZRpLS0A3OScIzyUoD2OmJird6WEBs8gEWb28IFa91TfARAl8figL0ixHtuVnOcSop
UUqQk3cnTsIkcYuAgWMaMebrdBDD6i6ej3NznDOEBihtzGL5x5y8BHofggMOmWevQzK+bZGu8dMp
EFPHXszAnVk2ufc8aHgnC2X51bLsJRtk4dmxiiwvflSQIp0OC8g8foIs9i+SYJfcz7lpzi+icUHL
RhDigzh6DlTbZ49JwFwGPT03TcI1vEWD4DYXsj5+5d+AUzg3zPm9hQxqrpVYXChWhO0x9XMk/Gy3
v5U3IgnEk/LSlf1rcp5vdtrKySUFg6xS6J9Ofuk86gDNDaBNGd/Qm7phSMFBwMmLF8fXaR7YiRxK
6kbNCz8mzwbg7TX1QfUeDcV7KwPwh2dIZXyT6gq0T58zOyTAGFcGuWUj0qWz6iX9e9YdK5BWacBU
OVCIaMx6m7dlJfBBJzDHtcFx3nVQzCGFLmJ31KyHgWSgKoG+rZp82uyJEsNTyU+1qjcjqTbtnIVm
HaJPIKiQEtImM8ocKBBB2JuS2bfrp6KOPWY/KY7kseI+Sx/iFpnyJjTml2R+7PIJv06CrMq2aaOH
iyRFeLkHnTa51bKTY7D7k5e4QZlIyoWNdZdu8PMNw3m/LnM0uUFZ/OQNkAUHacjPoXNtMIC5ykce
rbuHbFQA2NxFC8vcFRVGRR/AefvWXgCEkobupD+56MhELfYuTyuvNprj2ELJd3mRxv8YAcmdE873
Mmo2c5dieVmoW0iNKG4SWEH/C4g+4PM3YpKfUyPHtQ3FuV21d5LcYDpOS254JnqPpu5lngEebPcK
8ozzi1T9NKfEZeUOom6uVL4u2ks7PMpmioL1oU3BGGviXCQOFgenxvkew7EYyLLQ6jYlK/NkoLQZ
ALcy+PMXULClvqO+tV009BFF8NvncHpGE+TNEoCwP7K12mUsJPNz1j8nFYj/zbvCSr1FdtwhA60d
OLDycXRljXh9GhZoA45xMaYP1PmooQWlKVlo6xKq/D2EyzJfwm+3HdSXIdForTKiZViZ5ZbYeggp
xQe7fJWdHuzoPT3OPbU9S2WChJroruFbxhQzy8HYCo/UBVApgJNAvqbwMg8vgV3mVdsy0GXhBhZd
qHxrFeumWEfte73Hx6Dp3CGSgiHsX1BP/QaJStHrYr07rmwki7tbLAM03IaldichvvS18mwfLbG3
3aOYqOFijfHMO1jcdVLldTFVjbVeJ8WD4kKeDMS+8Glu78nuXwQLorFxV8qk6ami6XAG5c0c1GER
rTojzbaP/qJIvP7WtXnkPLwBoKVl9+v1hbivflN66Dbjz9YO22fcPMLKmHoCxl+zyPla6Gq2stph
dJQUIcturCnexXXsA3Hq08XeoFYM1SEjbg95jHgXQetmSopf9bSgqkTzMnBGRXbnof/JjAaXQ8IO
VlpBx1azQF6qT59pId3IGfkOuUsGTa3WBAE7+mJSU0NnSVa+FYmd7Qsy4A7roTmWxzqFssp0rNXR
dGfyo16oV3QWwFjE79EZ5LRxyMDPiOd0YW006QX1bbeJf7SS45kTJH8AwbcxeZoR1bMEb/JpNWDZ
tUu89cDiLVeJZ/ag9igBciEdJMbwb9OP3GmjkkJ9UFZ8Eteekr8U0Bpb6OjZdHYZWPXLCWg3+7YH
QmRp4IY0cKPekxi0qAWMowkAdSCjvjftneRQN1HB+C99VpDNog85G6CVXIW2tG+7KSr1OMyN2i1r
tM01VpDmUmBkcaCDoZfobVCmEkjNK+C074n+Zs2KP7A0yK1dq/1UDZAUPzuQdKBws/K8NYka9SmE
Spnq6hnkg5dhYw+IS+rJK9rCJzl7zyikkowSBA10U7E9TqvvgOpbTV00jwalcW+k0otRIBBcCnfq
d2nyE7TWLtKiwIyjulUM6OMd3MrZ6Nm2lAeXLVbI5u5FLSKp2NlM93KQmAy5iiaivHch3vWmohPe
zh9H4/s4Nd+I5Pim09ceurbAgI8ZnR4d49EBwmmit5baNH7R6UnoJJ+tfAdQj+tAoomN31HOCZPh
1SbqJmsAWqsA00LTI56wEmVuB+bXPCGBbezTKtIg+F19j5eD3D6hXcQr5sE1pudVTGlxDhKkz0mL
Bg/E+dNjNmyHem0VKVwwUDfe5HxOtf4KPt1HLaGvdLpt0OabVbe53t9WZCfhGour6TVl8W1qVkFJ
mhvazTuC6tVYHUCz7BdL9myUkHCjnwP92YMBSNL7J8HLcPUAX84rME2Gij452+GR/pM+1roVp/1R
auAiFr8I8k0D565ArtpvttC8EL7O1ijgmknO4Sa9sqhJAr03yWJvS7+3mPpcFpZnNbanQ+yLjofr
g7wYfp2NkfO4jMQAl9pZfwTzoQfFvWKp/cy4g9QcCPz1h0K91eWP6yZF17TFhXw2SVhD0UF+LBol
6FbBTTX1CvKdDGjtQlpOqWv4u9hDWzfEIr7XybMK/WV1vAOAU4B1/YpZ/DMQtLhAsNf1uSxnBIKz
AYrCd1teXLW/sxrlybJ2EvLA2eI3JqLy+KPO6v2Qp96ovmiN7iVd7sbTPq1vKJTa8kXxsvTWAcm/
YLbWJf+yJX6nCSwucKyKmVZ5jFsDkLIhssImKjz1afDZSwzd3Uioc3Jx15/Z4x7sqMWrkjYjUF2R
YqzzVzb/IRzAROYXfhaOj+LajOipzpPOaIkObRnrZBOtiKi+p7c0XB8fi9ewqAUojcwebhDVVyEB
s7k+w4I8DN9lDDadOUE3LLaABJHR/nFtzXRoLlhH0YuS56JZlDqzTWp3EE+/N/PRo1rsJrPjysaT
VDya2a+kiD0JDKMV2ulkyJ6W8PDjuJl6MEemi49GXtyCuDfabzGI9af8SVEOEAqbpme6jEjttyC4
yr1xlnzNzH2aZgdlyHaz0QYTdYKBVq6kI5qC91zATAMcnOSD38RrJHSaXJ/Ri9nos7jR5ryKWU1m
aUlIQ6yxVW89pK9rII7Ulp8jH85uyp04vtIFSRebC+j6ZTBTvUZA18wbOtVtqBK8IvubEY8UfdxR
OJoq7nx03LrGgGdfsuqGubYU1v23Wo59cDt41TRC3Q1vevT9ad8G6aN33uMGtyN9hSidO6a/ZDzX
e2h3jskvpfhGqq0S214FBnRJeZKUGWAKQA7rmzylPs6so6J3g+wSRXEV/ajbz4MkYqC6eF7PPDg3
7KSXCKjJ4cEZLb83XblPLdkXrOfFWPnMBhe5jjGLaZysNsLUCEDLbITaZpVCG6c9lFuhFiYqaKgi
k9wlQaVKH5PpZHIEt59ntT7KGpHj5TeL6oJJ6YSks4CkQwHZ9qVdESLR9BeFY9H8cjdEZagZKQpc
ycxsN2Z1qHWRlpPIAXGzO6t9XA0V7iBdfq/yly5ZXE2kiXGxXnZ+JLn5NBozBt8vTkfv59/VlzyA
zMjsK1BXBihw2S0Ioz0595B60FdcoGg9Ra9knkkJWHwwNWbwsicpnKchyiPdZYEUdbhQRIUpkSvg
7kw21MRRKgxWZh+d+ZDTO129k7K94FgInqs2d1WarYQ3SYsx9QCHmC8lrqx82zyV9+Kn+MU47fet
zHen61VZynWHEZFtv+0ithnDVWBHlI0TJZB5WWgLT7uOObiJKRDi69X/Yw6laH0Pi9ZIFAbyQtCF
tpgGUzB7r2ARCeNdgS35wwWN0RY6hC4IcreC5RJEUjwoFjyQmdRUyJysrTLxL6Q6MY+dr3gQo/nP
ce9rfe7swPHaoo42DnU39WscFQN7Wx6pipPGkM7Ag8r8tuL8DRHnnChh43CuRGGV2ab6Gsvcm4gV
h4j4VmA+jj60AUGaIEKEC7cL51WWYmAlBDLX4NR5/SdhY7r2q74R3+8iD8aDCqyZAXM7IoBaW3qa
h34J09fUI/7axrO2dUwv/YSNAyK/vxjoxb1jOgoYhUxFNk5UJWfVVjMtIKesW6v7mvz68x+Jqxnv
VBdBsa8+/JutemZu/Zwzc3YRL02fJD3mtULWMiBHHT0ao+/8ssNaGPN/5YNZ9+qZOS5eywcpS7UR
l60ejfFjj2KL6qfNW5d5ml8eKy+Jyhe99W28PNqDYe1z5S6B4uNfZOVE88xFM4VJ03KocNueNCYz
JFPXJCByXCgMYF1NUavURb96NnLuwBhON2Ryh5GTraKiaOOxI7IPA6Tfwf7wBo29AP8UaI23QNin
9TsZ0y88RRdjnbOP4E5RollLnmf4iHVzoSS77i7dhVLiE1YbTCvCHLJolrmYZuiVqZbl03pLP6AJ
F+UedevvEO3+iwDqYoX9fHdxtzFAqPFAS1hjoQ3ygRdICkHHyETkwTYQ8UTJgUIQDHhUFyKSkeAk
Xbyjz+aWu6NZBvUXvcJJknftE/WXzYm8OVyjDlHvw8U47rcpvhBQxKpWqTr2bkMfqzL+AMQa4MJU
VLu6GJCemeEKACisZiX6LHtwSXVI1dobNt4t8uDJUNTqenBLdaYcZWmJxAkopTpzY2TyhjjzHgpK
ooeBYCPxBQKwD9aavToOso0j3VPQ5Zl7aws5O/z3zoHv64prFNFi4O9PMaRsnpzD2tk6wy/BORiC
gOGUdviSejmbac45qEA4SrIhIeiyzWBhDDw8VWhUhuuwOkydz7E8Zs5OlrZD8kotX897b0jQ/2EA
9RlbkTL7nZWAGKsLJDwe0R4bLbO00ZNh32gJ0tBDOMmQHjPQkTm+Jh1w7EniL1W9NaY8mqt0g8y1
P4Iks0FDgAzsEpEiCW8hyGpQuQjaIfdsCzrYBLns9YtUfIOEFj7IG7WDsmmV0gMnHAD2Xj4dHEZv
NdXwE6MIdKQaSl31O1TQ0StsQNRK86wJ1FQG6CPJQ1pJge3clJm1QVq7/GAgpIB2jbqgZ25qfGqD
AGehR5XKh26pP4mGN5GTiaA5X/W4/ryW+ERhp6dd0rAYaQTgked0C5Lg3HzrMAO2DOexZGEtHTPy
3AySWzqFp9ihTScX7UfB/5B2Zctx40jwixhBggfIVx7NPtWSWqdfGLJs8b7Am1+/Sc3uuA33NLzj
p4mJiVE1QKBQR1ZmCqlXOlC7ZsWqwwhBnuVuJnVeK+3V3PJqTH0l0deFOpA12aGFXk0IHLnoeggc
O19dTBLDaCSGA7tgi9BW/59j758wFPYsiR27yAVxrnYyumEogYtA0FltyJZiyvr7gvjXlrgaI+9o
E0ae8P0SeSTOx5KygKdrcU+yTW5CKr1/WIarLQd0hvIK4lf9vbwW4pgu5ng/LidfMwzDoJ5AGrtk
ROA6HedVpdqljxkAf0HNL+CiREEdyPuN9QreFL5iqGkB6OZGrDe8CfzpZgEzgcLFGd/E7xcRfFG+
bNgPkqVinA+PSo++Xge+xWrd5MMxVWe71WR3Qk1PU+oNTd9SnT5J9SmsovVAKtBy3VqMrga66ej3
KkEHq1f80bobwn6P8UA3l2P8OTNaCV5cwWngi38qyaU06FHeb7zR7dB3R7EMc8+Vl70pgF0NPaad
/13V+uw0LD/qLGAu9TSsoUXTfuZ2KoHGHHgPJK92Ry9AOItg9TfCqOU2XXkfeK42w4xHlQ74Nq07
r2LTBVed9Bxul3jVeEEw5Ss5tMkjrwRRnLCgIvAtJhc0VsaoAwKNFS+RMgJWIPDLu4VUpfea3gF2
8DcOvsgmFzdKoA7StQqfdrEpP5HCXTZZ9YOXdoZQ829AAsjF0/Sj9MgLG03DrDe9iggjfjIYKrb2
4EwOOq7fmhQnej7qq2wVuK1dmA7LnmkOBvJ1/dDR9eQCC/tdGE8uS/zlm//4PfyEN6VmRwwD247M
DO11YEzmtQF6QtQGbcXRnWybeZhpF33ui0ftzCzn2BM6QIMEcvJHhbzHdQLi4dd+eAa6+VYpyf2k
K4LY53K97swg59M7KQmT6bOsvILwJab2/cXJhTmgk7+TJFx0cz/M8eRKpakFqa7hMxfx8CTH8506
PwzzvcA1/UK7tQQUZ1a40NmScoOyxUrDwtVIS7dBYFFkjzpdWT2AVeY+lM17yegF0zIXwdrnhpc4
+sw9xVWJ7o/2eWqMbYeyk+LXG9A+CItcy2e5cjy15QafGUKVdyL58tm0PvZkNdz0Vr/OOo9pK1Dt
OJruhbqIS1307TjfC6naeCgs2Ow085nEW6aTpzwrvOsfT3DxeKoltcrLTq5xAyhhXgNNaZ2Gp6pv
bpJ8q1aS/WfWOO+qsXCsumUfg+IGegbeOFv2WIBKBLqU6vB63dgvDB2ftcKzc8n51WpqrdzSYY25
tPHKbJ3F9yRdh+sGcAPQ5pgbswPiBLgXrwygqQ0xQvYlBonJ9d8h2mLeydQBcOoZtliHgkQ27KuQ
3prBdJvWR0BEBTsscOw8H5Ops27Wl0oPVZIvkkqeWPTv+pA/9pUnYqKDEaSEYl91W32fzc2yoQuu
fwJGKAKVa7WNV6Jo+NImWooMxAiYdmWLco5z7vIMnxLrauFbhtHHxIE3z+auXpRvQWB6/ZPply7f
mTk+DB7QUgm7ziQ3AyhYtWH2BoBTLOOjqd/LRvIrc6i8BAQCH3kyWQ8UWNuXUgY2qctby5MmqILm
U2ltUYDyTdME5kayk7H1ayA/kwrcX4m60FNL2ylh6wgaWD0FoIii5qpgltEaWx0vLyJvwJ5nJ08T
sCFIXb025PgQBgV0CArlBD5byQt601PSfiun1J0bUDhPwPpOJaBX7aDZZScN60l5DwJYUbpdUFSe
VVkAzGMDi6WVqm/G6j4IRVwOou3jXoRw6sY0qS1yIwOy1EGguHnXxu/Xv9Glt/v8E3HOXxsVDPIv
/hGwCmT9g6ea8SmM9vhElf5QT+/XzYmWxD0BVtFRilFDcmNCpDqR96GGCbj29GdGOJ9Pi3Qwg6U9
qyeBUwdvM/O16Ot1Gxe7Gecbt6z07DFTWfTfh0XzWQ48BNrOyjr2rcqRGOAozek3Cv2X3NK5Tc7x
DzQZo9HA7ml30G9fgx17JXmGW+/hfkM82P8utDu3yDl/4LL/m+GN4ArSoNTb7HvDH2vZY5J8Gyqa
c31bReeD8/JzEdR5ujS0o2VMeClkSbsRQ9HXrVxs750vi/ODUapp5YjBz5t2Fd1aL/M+eMrvcn8p
p4OcBzxw2jraCqsCgsXxfVLQWTBqZQG5mZiNskAd2tMh9gDuOI0OewL6pL/JV5jmGm+vL1fg9fm+
6WwWmtQuwL25IV6k1G7ZqE5lkXVYJw9d0/nXzQlOKd87rSPM+Ug5NncMHjEJC5CoqD0rssB5kQD+
vYn7xULxICP+UB//bAWcA8kAu2vm5RRqYXIc5mivTHd/ZoHzHlBTSiOpgAUZivAQ9kbVU7CGi52N
szNucc6Cacl/vzqUqCLwPHtq7oS7wk2OMajiG5SlV6GGiVhP3F++FOifm+a8hgaGP9J+3uIanDmd
uYqHzLOKEvMaDYqzkm0s6k6ikuyyID69OLfK+Q6ilBmlS0A1xODsnIAFYorfhbIPsI7AgQheTYvz
H62SBIq5JP4Tqddyoftyo/hB+ZaoIHKNwGpN/29JQmSHfy9OkfkZakQ4kzIFOPIUkt958hiL1JOv
3ikY4IINXe1kLVi+WZku2kDawagFeNbrJxImuFgjt+SwLzusofEgzfYS7vR1dhp3DHMbzX5YutXR
l+BeJEJ31evCKucszCCSdGWJ5cfiSKLqwCr9bgGnX7/QF7Po8w/E+YycoGxfLGBlPX9laHyU8ckc
LWD/UeGrFA/ClSsmlXdRb3kCy5cXCOUmkAqCU5JPPplVSXmLHvmNdarfAmTwS4EbPFB2cCwfug0I
TIRQ8IvEdxZY/v9nk3MuGUvpVDXY1L7W9xlrHBkkTPOir5f0LrGAnQprv8itLZs+tOBDD3elciow
10BotmrDwdX6rwT8WUOVf1H7lWVYXzuD2oWxljOI3ih6b9fgghPs1OWH8Mev5vxSWyYkKyPslLQO
b0pbKW1UY+ERgUOR3zEooG7/6jKL0q7Ld+uHXc4ztXOlWZkaqjdRXqB5H4GZf3N9aaKVcQ4J57sJ
pQIrYwtXbHicOw0D/1vIDYBu8OW6rct+9u/V8ImrzgJSaEuxoyAfcmvdJZP5rKrbuBOELYJzzbMH
G0qoGmYLO1FXnUat2c5TDmYcwaEQWeGckgpUamJ1sNJaxYc5kbdM9wsMplzfs3/wfT82jfNCrIoj
Ui5YjvFdOoY75JfhLt2iI/QCcqEPY5Ufy9dUmO9fxECd3VOd80ptSJR0MqelKA4Ym0/XSwdgdMYn
bS2CsIk2cvnvZwlRjk/FhqXhwMzhGaoTKLjdR7EAYCC4STrnd6CORCu6nPMWpMnK8KWNTn/4oTgf
IckhkHHV4scBxFuGjr/Ej62t+wD56A76zaieY5ZUDMkT3GCd8xElXvewXnxTPdmmT5ziVfYaO7yj
N7qHmaKHDlOyaE5JG8O7vmKRYc51NGHQh9PyPkIzcWWYhyh7TLtuHbSnhGmia7D8sV9jtL+vAc97
QOpx1NqlyD04mPsz0jUNfXcZe1OdTzLOTa3aw2pyUw20yIt0IShI/1Wb5OxS8Hi5ypqirF6C72mr
tV+X9kHsQ+In3g+uUju127koYfolgJeiFFDgOj91Jc/uiFS3ahuNi2XFuJflZNVhbpAwcBv3k3v9
s16EJJ6vkvM4ZlOWKpSsF2RTfK+WNkYMigf1BaTrDeIDw50AeHL7bq9+9h//XYr240Nzjqdppy41
lkdCmok/tiZ29l6wQMHB5clRgqIkUYDePs5S/oYRdEvziodFJj4Fm3v8AD6LpFmVG3CZC+Mfga8z
ODc01xMxwx6rq2blWa+DfdK1kG5+u75CgbMzeFekpY2eLUGWZRiYk5m9TITXElngnE469f/7Sshh
LHlaZfTPHnF+7J2BoNCCtmd7TOPqpsIQGtGPSvb+RxvFg9tSpTJJt1yrGk8sgqvyW01EXXzBVv0y
2o7migSmfGTsVrOtWqDJzD9723i8Wm2pU88WC4kO0cwgc9Xg6fo+XTy2RIP6H/Bcmsa3NVo1YSqV
EIfqKhifg41UfGs6wQN60cP/sMFHhx3RtYEtfRorzNx48keC8TATBDP6mwmSrSS6o6YQM3rRr54Z
5ZLXNIimRu+WhWHS17LBsIaZYFRHTTe3MCzlRPeouNlgCLHc/PmP9lTn4ke5MAfLDGE6Bw5NjSs0
D2a7EF2jy4Hc2Qo5by5lxRgb+WdYMngEqgHhtlhbfuEtvMfXVyTaTM51D2Hcq0UgkZvaQl5XjpvO
Sm0Nw2djVbjXTV3s5Ftny1pO7NmDqBVlgtwPu5ftmydQYvjUG7e9Z4CHSCzHJDj+fPDYdK021UsM
LhnBbdYZjpqnTyTRBPt3cWL0fFGc345YYqpRjkVVLzM6poUveyngxPlLg/FYKHGSbfumPqUr0N45
1/fzYrP23DTn0EkBviGUFNWbhLkMmHFwgEOXx15Y/lDwq+zoCbg3y5e2KLjkDrR63O5ZeBtF+8xF
lEYPCvJqxo+w1p1XPRgQKdv8NWGZLxAN6Ls808Quv15fO9ASl4LLH4eJDy7jWiZmHYzyMej1FEOo
Uu6TeDBuwE3zxRoh4V5Oj0P90UggUHib0tdq/GYMt5W20Rq3jvZq/IoRzBKcRmmCCb4h9KI6RCSa
uMPcYIgaSS40IcpDHWzAYY3xtIXxBn5GiryiCfZlUzt6DswqCZ1Q/Sh62Qmg6VLNdzNoAoCEy6t0
1YTtpu9jdCtnt4ETzqA/En0hCfqgs+UEpmET5RlMPG4HKgez387zYaxnO6f4v45Nr9i0BtW5tLfG
HLwNGaY9112wbut9pW4G5bbp8QeAY4/Ymxodi+FokJNCFXBEgNew6Jy+iSC+EIJ0cnDqvPOC0vB0
8CYElgaU7mOUMDuh5auavwA+HE4YbcgeJCMH/BY79VinzI0MxVHoV0W+zxPU6/RjaM3rSPpqmYpX
BI8pYGYWaBW12FhpSuMibbcblCNUEE+UmIfsiQMJClvVvkcsdSwMGVUdkElZ55txBYUGYx30400A
OWmoJGbgIUonjD2H/vWjIjigfAKgKFlA9QpvlEninaZBc5lYD1Ihmp0UnUfuaSAgOh30BPegDDGZ
H57oeJTLG0jOMBNkGtYkuPwXJ5vPLj9PeqZVNJVMHfaML/NKB3c6BpAWeYPgpL3MHlDo4vqC4K0w
uLcC+jnGYC2uLn9CCxRapAqBHJejeX8Bz0p2p5XIm8P3ZCsajb8YkJ3d9uUjnz0djTab0yTDdAMq
TyKPtiUqqoksLIs/s0CNShqHZXEyvl9gPAaaoPZ0uQ95tgbupegHnPpwgIXpDpfGnGyAovsNRv92
ugdgj/IRvmJcbieqRwpPCvdMUD2hAOHDLqhXTh0e3qUNSZ1wo2y1F/03cm7RVnJPQjnEhY5JFzyJ
uez1U+jSWRA9i/aSTwImQwXdDF3WhMLNCBKCh0UzegGXQ8dK8qFg7xSPop0UnH8+K6hVw4qGFCFF
MY0gPPoyzx+5EtxquciQKFLiswMaBpGWVVgePbI9Xc3rYBXdmLhbzPkNAK8giuenWWjfJF0oYV14
zG/MmDg6WhppdjMMqTOnD22IXl7cu73yprbrqX9WrTcDGgFSYR2HugRYERK3yuzVFINT13335R2n
OlkEmwg0ZH6+lLXUSmYjIzrtp9HOaGRDRt2hqKlrTCSVdxnjQX7Y4q7JnI8j2FcxIjGydYIRDjdz
g431KL2puq045TcQ+2+ur2759b/Ux84scvekKRcC2x4QgaY2VzW4t6TBdFkWOhqIdNn8ct3aP0Sq
fy/wM5w883BDVXbVoMFctq+kbY2RrXf5qVo1h/jAvA4ZE2S+F511OQDbq7AOd/kZ/mGdy9rAlxtY
Qfw5MjVj5uTQgjYztvM7qBK74wcUa/B2ANErLACK7HLvchnltZQasKsk0roYazSlwmOSfLu+uYKD
+kkicba3iEStIlyG+5Kp3pjJdz0jdtQbGLsSICOFX3FxvmeWAlahlQYZHng+lMFCw8ZsbHMzjJgy
AEuTo+t29xBHfuvM38G+5V1f5mXP/uMjcs9wN5etHi33sZ0LZ5RfS13wSIq+FvcKJ0ZRKSHBGTVI
42Xd92qgTjuKXo/lm1+5eIRzKzEgK2aX42tFmxhylGvUdxzsJbHzB4y+eSIug39I1H5sG+da1JC2
sYypTEC5jK1xV3sgJzskDcTSlqmFZtV/NK+YdwPn5w2EfL8q/6Ys98PP8JMLhRnUHcBkKGDWw6Zp
V5bUrBl9/qOjwY8jVFY5kCDAnjJGPDCquUYt+GyCw8ezoCVTrgU0xjLGctoPJN1YucCC4PSpXN0l
bdqgbhsc79Q6Kf2t1D8qk8DE5Ur9j4+hcvd3RkY0m0Ejo5A9eBIKV7Mt3Wf1NnAZJpPyB5B1rvJT
8Z1A2EnkO0Tr465vOkdyQDs0CHXb8BcpHn2l78JttsvBRm35pQtyPKHRxbFfuWwqd6VZ3cyZlMJo
A/IHEEFA+dSJmYsCtxeu/hX+42x3uZs9BgqkM1TctBSJbJP59Qx1wODPnJTKXed2Bu1SneCYUA38
gTV4BgOng9DV9Qsl+lhcdKBKpM6bAsedDImfQkixNdmmnL//kRV+3CVOF5FQBiuBNm6UaZezdmMG
d9eN/EO4/rcD5CXEx07Xi0oDubO8Le8jp7ybd6abnHp74XuHSmRkS8BluNetLp/hysHTuJdfAm0i
VMvhkSy4vQFkCqQfD3m9jcH1Lum60zD/usF/qNv+WCbnP9CjUmcZFJlY5vS0sMhgYgKkNSNG0EVj
WIKAg1cV7yTwjbbBctApDvq4kbTKrgAyVcrH64sSGeJ8RteGU6T0OOyz+q1m33NJtYGpgs7ldTMi
v/hJqnYW16gJ7ZU5KGWMs0XflBdzdhB/u9WaqHbrRevKib5g1huTdghORSdFcNU0zmsMdY/MrsIa
NSt0FJU5tPiIUgHDx/JHrh1HzmvUUy+nqoFZ3ShFjU3GuF5yCNJ+lfd+KMK0ihbE+Y7ckkxca9zq
ogIOZKiROym7SSS9JIpr+PZPMMTzkCxxFFXBf1PIfts/jaGyIuC1zZvHsXvTDdBpxHdT1tgMKGj7
tilWE1Calt75eg0ak+Stz+ovgrMkiBR4MBH0mKVupnA3JYQdNgXom+XNX8OZynb2LFTjRemN4OPy
jSFJSjARtuRWsizZAbSUcoV5Vv1laO/m9lWwvMWNXDlJvLYzjQjLKlYBoP9X8QOyiutFbhdkgGDG
/R0yHJFFLmiJapYFUwqL9YfpyzHa7slqEXQAppjdkN8RBxF9Qs7t6EMt5cNCWGAcVMsGgkr5LFv1
Tr4HbQRZLWRHIjcgKgHwPaMhbSuqTDDaZ+amtGq7Vkq3iPOVKrFNmlh+0HypgE0zegkla5A0mpA2
y0VkDaKlc94IklisZzPOUhxUGH16r0WiWP9QEfz7neLhRxjKYTGmZlAJAOWtNxQe+K8xXEJOCwvF
G6pMX8Qsa7++xoSoiqJgCM7QdPOTXuDMv88yQ5eoCuZjoFY2ZIrsKgW5NCaCMsg5MHWwlUYWRFC/
buTPJrnIs+pm9FAleNwyGg5Wk92kUB77v+/izza4j6WTqcilHDboMb7Xliff1sDdTrcokGMKXdhu
E62Je0WIGQRTm8Je46mdg6YNCL4xFaT77ROIoRhEgsQkhheoH35eJPecNJlahPFCPxMo1pGQnULz
rTHP9qS06DOidoXPWAe9HaeNMzVAI1O/A84p7VUvUNBM6kCtfjRVw1OsTay4KqYe8/leKsBtWiVg
K65F8eavOcdPP/iXZLSp1Hn6JFPehuvpACEl0ErNzjJyI/L8F5zGz7aW33J2sLsek43mwr0IhWuv
3UBcprbjberrvgHCl3/V2f7ZIBfXKrolqSC7m49ak3o1bg5ULWzIFPrXj7bgwv6SDA+MVqUOAL/K
aih+vCex6hTh1xmoi7CN/VIIurkQPv+8sOXsn+1kGRlRnAafRIUgfD4lbm/Pd6OHmmRo///x88+2
uPclnVkOXODiZNGeKyKIIAYQMpDm1RCLWnW/xgY/m+LcUFpA8mukuD250UBYGsh41dcseVPR6EAm
UZXkwmzCz+Y4j5RBBtEgpGmORvG9MOWtLlMMAKmuos+2PuwaTEMMSuAbSSo4MBdC+J8tc74JKTAk
EXosVPObN3gniBNAO3oZXDTd2QcWgbzQu/CWbvXRldf51+vnVeAZVc5JyWgRMpYn8jGtvs0Gc5rZ
+ENnzyfLBiSKIBaIMGghfsQIvjNUeDZnH6WTlWp6lisqZ1x4qX/aUj5xJrKZl5qKLV14TkLTpatw
+442l2XHt4uzT08i1KrIn/Fpc2MC+Jaq5gw6o37TqLvYQ4sXQ05rFQRhjrymbj8ITo7A1fBcEco8
G9Jk4eKbE0ZCmA0ch4OxK1cxAhcz3GMhxMsuPvLnEPrnfeVczZCobRoz7Gu/Ape99EmeQr0+wkyo
sbQ/hLsqWiLnbyYFM8qkwemsvc6bPDSx9ROtveqYp5B7iZ1ppXpGeswJhBrd7E7EIPdrFv/zejkf
RKtQMpPlBQ+h3FWSfRjoTlE3hxSQuevXUP2lealoumoix1rmkyzV4PGyki7lplZJ8gFM3etIhbba
/G3OyYYp0cogO708GmhqRt+7aga9PeaACpRJ2sY2quYw5Aup3A3J/LlFqwZIllipoPAEpfeXQWrX
yWg4MQEttYJKJSJvlIHRYU7WDflq1WtzyDInw7wriyAVUrdOGkFweNrVZXWrgrXeMsDPhYyU6l+o
/qRiRrFD0KRnOvBDL7KykVWoRzXPXZ/bsjntQK2FHlV9aJTKVSBENiv9Jq2h3AcRuAHKNHqvr6MS
fZgUYwI9bkkB9bXhoMrQo2xAcJ+36yLW/UELnUYK/Fl6IAyLycNVJr8DTAHkTrGNAWLtEvRbrf0Y
FbaVQFwugBAbsum61dy0eQriu7ztvDgrXAUBLOgyHTbkrtRjdqV5JqAdX1S8imgh5gAnSAei9/Q1
rB4CgJJ6YL4hwBXbZvisssbtNYjGELZX+yczZw5b+PPGxKa9tBl6Cl2f0zwNdh6X+yq/o1PmgW/W
C7PiBkT9LtFNjwyq10QBOLvqTWYAtlpYdlUWNyxTbEnPnUmRVuPw1Cvpimi906mNZ5BpnZhQM0ol
l0C/JZq+g8nc6YOvnfURT3fS8FjUqoecdpNZhY1Giden0Rq7egv1u61kJKuhsew0xyQhRFSjtLIt
Mz1GKl2G0SCHA22vVDuoZeTLJduTDoQR1nNBVzLTnZZ9IJmL7HBU4D9BoJrRfWEFrmkMYC1D8CmD
mqDFa4Fh1WT6Fiq63ZKXenwv8/1IDgxlZMV6kSEWoyvVqtengzJNhzx8T+fR70uQ4c4N/thLXOG0
DXgGJsljxqlQFECjqlVGDJy23onC+wDHjAWtWxHDJ0rgNbK+kVTMfQyP8sxAYdiszPy7FqIdmsdr
i1b7YJ5XKjiPJsiQpKiRZgk0dY2HWqvuKIu9uYIoQOqEyN/C+tjmxbo3wEoV7WJmelKqeEMauSMG
cJNY95K2csdqR4xjoWWr3rhtY7KtIJJkBF/NIVgV0lNfKT6Ln+p6XTPQlVXw/u24iiPoKQFV1gNZ
WOIU59LgRHJvD/G9hdocJRAx6CvXAFRsYPl6SYfruttKYekYBtTUS2oPxvcCXUocw83IoDVUti4F
7s6RqtCOc8tNQ3ZPlfLelHs3CsimAFqqVNJtHcnOOPtJ9ThYJ3NgTiFL4L4N7uL8ezwXx7SF906g
F2fFqNg1rqQph1hpt1mpYCZu2sbyZDf5rpG/zdI3Bnhkaz5dd3a/kILB1xmKKVMMgxoWxI65oCOo
zdIAVkM+wAs8FLnT3aRe7mtu8NrajZs/sl3y3IASGvJ5duYb9+yRbuJIKOFK+ISH+x2fQeFZ6Gz1
zJrC5XcsHN/oJJ7Y7fDY1XZ1AhPhRj4Fe8yBeS30rJzuq6FtCl+ERv0lVOF/ApcHhYkWtnKAn5Ds
TTB+x9vqa7gx3HRjgKl4WJeeKioZ84H1XxY1sqgPq1Tl2Q8xgBYHLfR5sfm9G+4gyKLZKCwokAm0
Fw40YpcreUepNz2LoBu/5Cq87SXAONvwGCO+jJiWfFgCM+Kgp/EY+9QfNtO6FrD784Etb4rrKhDS
xaSse/kQkX0eFE7aiLAvfHTwaQEEQWAJUi3Z/HVUgM66VZbyYaIgZ1eOumw5cwc5v/9byWqxRFSd
IirQgem1uOQEGmVNl3TFsm1sn2iO9pSBNt0CR0E9r2R3IUcUHUzt0smkChhldZSdiGHxM9NyBMah
qJ7lA4MMDY7TPkkGb+ryTY5iRDGjCgGuodmovLoDg2DzLlfE1cbEIQ3AAREcuRS7Qw3doSYDmBVx
v6lv55KtUbzw85zaOWq+kq7aptaDWOkLNWdPHi1HNkxHzp8m6dbsN3m7j3MM91UfVtA5UYW6P97d
HKJ5ijTfZxpgAIBSVZYBWIXpt/GtaQIPYxlbeX7Q8EqQLrXT4ltMLK+SACLQnkl+KvUbBYxGffwK
Xjdnzu9G7SNpAgQQhW3kHzpir6zq/YIBC649pwhppHrwmmrGowNFq0ZazUZkT1ODcsxriIGjGK+F
lEI6IoImAWS1x7rGRAW4vnIAFal1UELEH8g5EATIePskokAxndpKugeAzDXk3A+LE7yAbSD9a/JT
PPpoQKh4oSYp38j9i5w8pH1rEwT2ZTGtcu1h2eC6np0hi2w9lzeJegPmPFtFn4mmo51nL3O9q6i0
agFbNuuvShPYOh3BkP5G5NnBw2JL/UkrXkoMpCt4j9lGpcwZaqjjUMXR8M8qaOxo+EhT5vd9+9Kp
yWs2PEtEA24WnfCmtxMmA4ut2zKIlyY9Wmmg9THaye5Sfac03S4JnwL9RYc4YZqtizm1h/w0498G
NT/Q8aORQkgoWB5rkAuOEiR4Kztvvsht4mR4lfHYNcV2nEqn0A1HIzNa4b2tFHdBYthlDuxu2HvE
IHeppW4yBiQ02CUrAGAUJq2kJUIdYj8g085gxDUV3aHdaCt6trNw6MoApM1xb1caxHDK7rlEiEkG
C1D00pHrwg10xBEHbdoOMXYzB06Iyc7MnlWMRMhKsjUhGcjGcSXVx25iqwZ90hwgorlXVzE5Ad3v
sbS+1dTW0bSbnlWbJFkXNEOz4UsWG0cInTrmzDZj/Z73CUKs3O3zr5P+fbZu+wbvr/LRxWzFioce
HfLGMvHXb9Q08Bg4IKQMTHLdVxVyjSH6fS10zEAeUI0QAowSMIYDbWh+xFCbI0xx56qzzfkUIVjr
LeqkqDUmKuKMyJ4rYMnAVh+P40Fhpm/MmHT66HK8BjHaTaq0ISjwAFznq8WpmZ7rAL2L7F1LJi80
pY2JPGDoT3OjeCMrb2k+rKqiWI/5R9+WDqW3U53cTprhsJo6lXJKBl/WEc4QaBCnsw/feRhBcJZQ
5UNVDwqFswAPdoV6aBDvBujZFtVzD41Feb5Xq5tIGu0G9bOaHof0TofrKMwnI9xHJLaROYGjBeKE
+L6GCYAGobY1P6iBdmtEiZcZhdtL6JVXkSenxcaQR59ZQJEkGqThJlAsV/q6l6CV0N6EGgTjca0C
hsp65hWYJEgt0GeyDcHHVN0heAW7pG0pL6SDaGL/0Q/Pma7YoHKF+3hNpYPWfQzSFiKUdgx4ORtB
0qB+T+lxmiA33bphuYlbROaF7owlPFlRu4ryNCWtF0rhmrTbGIrUqFjEM7sFVbodJfPWaxR7kBS/
6e9jeL8pXJpjE5XtIk69aoYnbbAy/UM3Mq/KAk+WBh88KJ4y1seedXZeMXeU7tEpwKSGV2KX9KpY
UVTuZAhdh/oxVw6DXNhJlzuA/B+zCEUoaFoGk4i66hcYHh6yn94ULqHG/ECpaBqdDqzZGCl1kpSt
R3Q04i5w6wEz3AkEQMLU1otNjjA3GmLMQ1h2P+pbM442dMbASJcJwlGL7/suvwpYWVXGM0cNyg9g
xlSSBk0xp0OiKm5EmlWVLALgkHILzE0NXVM1oHspv5NQsI8s5pLko5lf5nl0TXh7bfgaSvcN1eyh
nbYqfp7e0O9Dbm1AH34n6XBMRudQ6VHB8deT9jQXHWIEZBVg3DXwQOX1mxrDPcXjimqp04SxG0iq
m4S3LdQ1Z9NROmtH08HNsmRdB01tg61z18eKV5HUHWK60gZtb9L3Cc/nrDU3ROrhhM1Dl6KFbRBX
nyqouh5MOrr1FHmj3Pu19hSbX4bhUybUNoZdZVj7uK6dMt8tFQNplCGPeiq7yAlzybWatzLcsbFz
y/S5bciriQzQiXt9owVw4lkFrqzGT8MD09hOQ4ITq9OqD6mT5f1WKeRba7DwggK9ElHnejKhLMnC
eVGK+3o8qB2Ul5CYLxsZUqa2XDt9bM8vzU26Nd3pWD3pd8nNMk+VPhirETJIoor4P5hfAmmDKjr4
Xn4OadUKnESsrFC3AT0lyMv97pB78y59XFpaaKRDFGNaIz6MbLITxdMXD66lyZqho4hK+DpnShM5
iCdzPuDMplGCGabNEL4K9pcv+n3u75kRLmavqqQeKwVSAepxXi36lZYXrBGWIOyEVN5aYO3S11RV
kyoa0YkFzYuftzNshiaBOSwJuuMbhLq13R9jr98hbvJGB3FLdVNu2H8oO4/mOpVoC/8iqmgyU9JJ
Osp5QkmWTM6ZX/8+/AbPll1X9QZ34msLAU333muvcGns68z5PqXoH12D+fvlv25QidzM0oykDHWi
25ovWvbwzQ3+3XOyw5j4EKm6rtq2+QVD1aOWUMHIFud6jT1rafxR6wnmvQ9rBkXJfTi/WPVNstpB
1q3fPdy/1wvXtjQN1M7UmWB86Yms3oI5nzTKmZwgX4MqFN1ku+rT8mYXnMctQDmc7yhKf6VACO3P
i3654axTUyvNY+W8ZYzgOH7cUniLt+6WMzJ7jXz8K3yQMN9y0n18U1wIl+84c8sz/qSMBqb9t5+s
/NeO8edv9GWNZfo4h9McKefl2B70U3/awnqkY7/7bjVb+j+abVMlgFjHTdZStK+dGx5A5jrO7Xru
S6K/p85Z1cQRqr63+9ivbfOUyk/W8Chlr4+69BatujuMwDls9tIwB0atB4VseGEBzruU3i9vJKw6
l/RBiNaNbeFHAxGki/Ij1x6a6l5tMbKvkotGonobop3WPpTDz6ZmclxrTrtkOyWsPka99/RZCxQp
C9S1wWOkdYR1liY7qPP2xWqawkkl4WbNx2BNzmRFMK8ABrosqAjtWEoriMLBqzPjQJTNzbDgH69X
QZOGj61cHAYKGwn0bskhyIrkBitJRI7lbimYd8vTHnMTwK1mH2mUmuGtWZpuUl5PVuwmdEVKvwQ1
0Jsl2gCj2ou6f6kt/oFJILZ4aJs3Q22CJgczXT47ZuR4YZ7ttQumXHvRgOuydDpLJLjI1Y8lbbx2
El4z1ocwEnusA7xa86eWYPXxB6mQThoB3tUvaXmrRO9jqvpFwYmql05GDbu9KlNBzFPe4tHojumI
TlBVrnQthsJP2hG56g094+CnPKR6CQiM8zXt3lABUEOAxxxj/3n1QwWTXAy8R3EX5vsuMnZ1d48A
mkB1ct1N5aRUkks0u2sZnUud4iRJGvS0mEN/Kcr31pZ2NnhgpRRuMajcO5xMU3VE/z7Zl4aJWQk9
XIfDtEFQe693XttLnjYwDLbM3Nn8rUy1vgqziK7BJodF862aatemma4wHsg204yRemHZlQ0XXm1v
pCsbCAxL1ZLqOPdqEonk0PBaS3J14u8S+6kytb2k3/djT8dBQkSuYlymniNlceQWme5g7KKx3elj
SElCe45Zux1Vu1SV3Ey2As0wdktDDLvMWtGqfaZKu0x7HiyxM5TB7ScEkYO2V8IGBtzqpmHvWC31
cvyC3bQv26Cr4efEg6VfcU075gLlYbDuDJVya2hOjeFV6hRUgojdinulI6AIG4eIqUj6XBCpM+BH
PDSfybwCYgyk3LcvbW45w9j/sNqVUcTgKjZBBW0WRCQBLRHhPCsuRxU5vCRgRXPorQvxsRJOVdpN
3tHWGne1QuCa3nh9XTuDtnXWi2uqqWfXZ824XjFkYjjjwH5x2pSqN1T8rn8xZdh+s+0RAVKON9lw
VS/FPs7lfUIhFcL66AGW+yz3AWQQq1ekpGbCM3Wx13hMc3fZ0hFs2kj7uZk4JJPWiez7IrtQJZwd
0sopFAHSHAWajvykZGFOLPCpvSisLiitp4qZYaMQW5aMvm7elX3uDv39YtMxPBZV4YwSdWB6iTvb
IYs+VfkFxyxPn24HNT9ii+zpMl9q3Lg1+e6x/NKvy75KZMc0U+CJh2UdXcl47oYXxgCHGFaECjXM
xruJXacSspeX1+3C9Mhy1vZs4AEwmATd38Rx73X1sdmmJNq4V6OSIVNLHWsc+zV1VFKOYhDMPncm
Apho5lwLqKOHhxAbD/kYevO0enqxov++KJbnJSpJXeC/kShso3uwlDtGalWYenX5GCnPMVzLVQe7
MdCS1JWXFoqDfY0fq3yn8UwsRedHcn5VyOIhK/Y9e4Mtclw6c9eu9EODM7+xvGbiTc6KY9/FV4TM
XM5mflNKDO+aF1UwYxtUXLG1c71s0ns+LWKLVr3fdxlSTK4x2fCQxIMuv4JsZGZ2KXI2+GZLNld8
fXgQdKZ2fqkw1AhL2TNyfEobm5Ac3Umrwlu66HJusp2a/9T6zidGyUthjtPnhUt7UQHOpBmFcApD
RDRHidxja7T2RRgeJfsOFrbb1sVOUmq3EQxEihYkaeKfWkGl3XWTcHojcvGmvlJLenEDrhsjpWaW
A1E9hRrxMGXiUisSqs6XYsWeLkSQq+05X6rdMpm8tc5ZJCZ5seStpuWE2ctcpBc1m2fa5beaaXsr
Jws5xaRwfTCB2U1meS70yRlrcB/gMdVQHLX/bIHXjJDkuWjb1diDVcVlLBdETDgTBZL11SA9CflH
VJ2iftsZQW7yyuuMLjCiasvndTNh7Iokpf26HfiY5WpzetJZruwR2+Zb12/zNlLPrRfRqY40f65R
w3DdQKVmPOijQi9mf9ij6oyT5uWFCYfXdpu4Jbs78QqQw6o1meL8HCT7MouinWGTHtWpwZpoO0mK
kJ8NTj8XuBYYAT5QbpeuLWsgc9M4dinTPK17kMLaLULbs2bdFWDLk8qWMd/kzYtdr+ymXaC07YWR
5qcqJCnbyF3kyl68vOace52V+2p3M5v2Lp4we9F4TwzbdHGjG+3Zli6m7rXF4UbOPC0hdEbqqC5q
r8J1QsqNGz2z/K58tRftVGsYLNh3srEnLxeaCANTSQRpjfRRCcGJMk+RdA+CHSLiyCu08tiCFMUE
eY02c5O4cJT0BeeEyk5YfEmQD7ym9n4hvDvtxlObV0yrZ78zftBfBpPS48K77Bb5MhzYq4b4oe0+
rShlFnup2IzFqSKspEDG91BFj43yaaxGoJgbuFi7abFLe1ZnJrs2hLKouU+TQx4OTkpkuEgqz+AE
m+PxNIXsG9Pkm2PhY6LvCpQiMDiObUO+stZ4SW1dm6V2kUQVA2YRTJRPMYV6V9/XxuuMdGUNNWdI
3hUZM+zOfs/pOxmruzVlGsFuQR5Z/qQ8qWt5rGbGAhqGF+Eux6WxLg4jVhfRKFzbfDbl0O3Tp2qd
DmtmwD7ihFJf09x+1BTTNahRRjr4uFXcNFePoCveiIh3MR5WYCahjCclk51Bne4j+ABFcQFtcA/G
KdRzub41KHITHZxH+eiqG6bYvrkOvmxeDsRxy4p525A4H9VSoBb9x9T2fjEM17MaemWzHLsqJvtO
99Cg+hK2aPyR3fBC2ugkWQCioKj8b3KLmF0pjLnFZaYfk/y1anDcmUc3Y8atRbheKLi61s4a126b
mm4r8ez6wYmrwc/wAxlx8dgqra4vQLleQoqzUGgs9Mu5ehjSW6szQA4iP9mUrpijaN37sN425o+w
4eenBNix+0mzHy0pG7bkZdQysvnSCt0rswBqE4BS5I7zG/o9x+rzYwiI/4vOkFL0YLGfx3JgaM8C
BBGzbwDPyQvH59Y89PNysS3v3npY8/eCcXI8XTFcwHHd2R54Fu2G8TrKbDfKlX0f36as+7UaqUWE
O2ofi+DbykMnH89EGyXRsB+M4aAbt3qnsn/8aIzK0+2fU3m207defpyMjd6rOpG87DvAIAF83wlG
Pv10SCFKtOZnYUlUhTCBrRsNUBhxrj9Ui6sNsCjF7Mrzjz4imTgrfGMNg9xawGhMx9BaRyMdr5YW
QE6SxaikNOuVZwPbonEy5jii+44s9HcjbximCpYOLiLT0G/Unt9GfTqemoUdDcsvXETdb8xOAhGD
71SifxH3aC//uM72e/x2nTnDur3UOsA78Bd1P5K8ajnxXvk+se5vbOCPK32N6sijolmKol+Ywm0Z
wuZ+C47bCLJg0IqT3nyfmPmPfv33e/s6qtVaSc11JV7PYQmWLMmXsVr4fZYF32ASG6rxJ4T25519
gXgmMSyW1pTL+VfOITwhT93HuCF1hGuHiVNdhb8Y0t8pB36BOf913S94hNZmvVwZxcL8XQTC6w/1
S7ODv7Jbn7ZMMKqdnernr7lrYcC4segWjwLmWyHTP5cq38sGowmmq18gPJsPr+HcXYBF9EA9MT8J
tOB7N5Z/ULx4zL9d58snUdSpla8J11FumCc66t66zpC6xfstn/27NNt/YO1cTVcVRAOGbv7leV0u
Qz4ruT6fq5/pvRmE5/6QoJftPCoBny6GSE6v8qTv9SD//E5+u/AXDA0vQxFKkzKf5Z1BKjw1g0tc
1uTQIZHpllxZfv5dDMwv7flfK+m3a355hV3eJGO8qvOZdmfjCkIQ2kX4fMfBeLWeZD/3EPvslCuw
BUfxpBvhp/60L4/5Q/99xtw/P1u4LaalmObG5vuyJUFVnnK9JbMVc6/+MJBZZHj1e4L0ByMnIuai
K/kbmdxfWtFf2+Bv1/yCshlypBXRds3Wqw/lC1M+NidG5E51GHfS9UYR+A7d+vcK++2aX3C0slWN
fBLd/OvzrY60uX5xsdGWR+6T6QR42hhI3nfMjn9A7qzs3677ZYG1fV2aUcJ1tV1yG53UIDuJff+U
vW4OaivX7mpHP8Is88pP47tcg39uFr9d/MtKM0iOgpaXbucNsoXj/8ZRK/v/t0Bie6GWDGioAAOR
7v7l4VrmMsaRznW0m/pgPaYQPhrPvslvIxIpo+A7vsdf7tu/YFpBASls2zKZ0v25aEExe10ZFeUM
j8xZKNDCKD1qW4ugkzZlXtrmvW29Ss37DL9jBZAUc+Xaff9p5uSXRLX332fSPx6zaQgboNo2FUP+
evQVY0GARKFuUPWW+pXtJvbk731OxD/h+N+u8+XoG60uQnfJbWs762cdhAd6ehzsfkkCv0urZ9D1
90H7x119ech9lIdaOArlPCgaZJkySBdQuUrexeqPHtAt0+5s+yElsKW27ycq5YWOZ52fuzEhWqhy
1unSkB8U6IAFRNg1k8EzxyCq8YMuMy+aJNoiykH9SW5CZ1otRzKJ7EE0YQ8MUWmIsNDIISWIxPQk
I4GXY8KMbWDT9IHaABS0gs61PrbJm6zxXtf+Oa36QGjwchh1FiVWdZ0EawJTRAX+MT6elphv5CR5
n+Alr3F1LMpb0Y5uuqieSYKaHcIqsWsaTLrtZL2ThtrrKxocSmQqdVVaHLuGvipdjlZKliOGVOLY
ztc6StDMIlkMLHqkh8wgZawCHogs76f5BQ9VV9R0N9IW19NDt6nA4FIyouEk5a/UngHclbaSnUId
UVvdQFxyq1a96psfRn4pd8CxSnaU8uzUFwL0O3VC6dmI2x2fhheXGe7pE+Ds5RBCt8mCvrxY0jNi
HroBLMjSt5wWUC2wOMzX65h6H5jxPZVuFPt2tXQXhuMuzoJGN5xZ1bZuElL1fS92Zor7qXJjaU9z
fjXQ6+vzDyE9ZSJyJ0mmsy5vSj2+1NfB1ZfVrft3IWV+F7WeRQZdWpPI0CnwjgrfgrGkwrOtGMQO
zEvC5XmcMF9sGk/rEVjmr7F4NofEU1YYz4Z5zvrFM8HNCzwu183RR73OGWabxv0cv2rSjxRgV0Hc
CCOmxIdQxe5b46WFUJh15a1htIq/r6tZqhctMpySmX4/9MUCFGuKoJDmXWr/kJJdTBccq5InNZei
5dQxbUdpb+zulHbXU31T2hdq9VipZFzMF5K9byKZJiXaLXm+s8I3VcfSIJo9odZHpZ7AtkenBYsj
Ut3Ji7txuJQAQe3yEi5X3JvEf69e2F5MQiKNTvOq+NHEZa9IryEOA2Sp4L23rfY8QRBeRqgZAIA6
h/KpnWa3Ut/SDLgFNCWKeYrx27K+S1lxinV8bfBbT+yralj3kZE6cTG4ko29vTJcSJEFCxcCHDMd
szGcnnpGRPkNFcHR5LEtMGixT6S97QKp7L2i52CyXhcyPyYTJjlYUJvfVfzpIJdbtryvmOl+Ki90
SXcXknhqufYA4y7iefaXSQnEBGwGQFk2QVs91mH4Tmag11b5KV3M42Kpft3IJ1vVeVufWVRgXPyo
8BpE+FPgnp4jBqhAEkpWFd0ajLxkV8zjoV1qZj8Pa1YHpRic2nzp6v28mI4UR96oqvuad2d1GN9p
gNBjR/o67XL7VlUWmA4lFNlcReUJxfBS6EaEvQOVP+WJfSbrB0gO6zUzEGgNSgi09viu5pGXpKzq
PHUF9P6qIcekOmrFK7pdv1meNP1BaHDYtzjXp2Vj0fWx07Jf5fXgF5rlZHHp1THB9/2tLIH+MkAZ
p+LZrAOijRyjbfcr7LdwzLxCIPFsJRd2s1tN0DFg7Nm9i8/2db7W4F6z00CtqufWGVFPwNNGez/v
i+wqKRNPbV/Dkq9GOtiswTh8MKdzPgjQR8CWDgqYpLnT+gHnwphRCeSShz2GtwyrV/M3NOlFgrWy
ZreTvfhGfpVhkqRED6lNuL1tI+l4FMt9rP60uqdOedPDs1XUuEB/9rW6s5m4rVbzzXH6DzYnM8/f
zrkv9aHaKLZqsZZ+sX435u3CMAtPmeow75a9tv++ovgrAOd/K4r/O8K/VDBqK5Rw0Lhk74mgehz4
UO7T6zb2csrTyrU8ddeQwuNPXsSgzV+C9ZEZdNB/wmiTvq1W/1GU//EAvhSNHLaa1KkaD2BC6qHa
pzhKABRX57/rlu05fmlE/rjMl/IQc7pZqcJBOdvme0yYT75W31zhLw/fX8/1tyn+lzuZTVViSMf4
egxUBHTOOJKhTb4iUv/sPJYO0/XdNk6XPcWhYnKmi3TfP+DgehuGLsY7ypP4jlP+z2oNjIf2ViNe
6SsRRUkWRVhhsk3UF5feiyQV4W3u4vI5OkrgCJNnvnWH6DkJvtN2W7/oWX8+cgAmQrvBmnRDlr8S
gCoLYlFVCPmsCQJAL8Zk3A0QBJsw32mz4SV6D4kM16Ye5tSq66hIsQafMR9SJz+JVr5f3TyVGHjn
s+rKyXuhP2n1vUUJrMTGARkqeDNMrebRqFan6vubLT/VHgil7+LniiGQQClkmLdapz4r/c3EydjP
IFAApAtVwgT/0M4XxFq5mxWFF6kzo3QoqBID1bbyjcI4gr5cAN5TCs6npZmCXqAPSjvASNmJkSZN
qHxqdUDCGIZnVU19g71fJKEb1m9x/WqCeVe55iriLY1sv1E05iX5IYtrX5I1N+a0F1nqS2HlaMZT
CcnRRig1azToE7dE4ZFqpEIovB2l3xNyBp0wduVO8lPgfoWEOo3HNK3voqj3GKNh3r74Ag3Qyrig
WeuglUvu89Jqhd91DD6ag6iAYa3FT7p3mwHugDUXhUof/jBhsMoroxmFLOvE3jFrfhhT2IYlcrfS
M6lQs2LyGpDOZl73mQGFli8245ehKpOVmdFpS2WlBZWtuRW6GvCwGRLckpo7Raf9M6qgWCsvkTMn
Ln8q0bW2VA9LpRzxc9tK16Nt14EFr1cyXuXuUeG9WH0S6Fl2FWlQSqc7DVRU7ru7mXJpzFLYmJGv
lzq6XHHqcmq66HPUDKewIhRC/XOLvabcCjcphp1gjrOYzCpRRtmVBGmTciqtvVqQKQkZsypkb+FI
VKPGL+3mokSaoBbzfalTtVS4LNWHOLWfK+l6NMxDVJV7YQJ4P2gGlbEUS27VN7u+vZUpT4QFNdWa
kQdldymRzyjO3K6/QQxUukv9GDFsI7xip5QRrO5sUiikL1cb32P7JsR51A6tvTktb23dMl03xC4V
9kU9UtwVNVxmrRiveBYN9DJ5tZ/1rj/15M1EAyReC+MzCQ0vGcQizuFt4DTCIKQfYqgK9n5N7UMT
QY9oi/pUGaU/NMpdU8hBmcy+rqSYSF30hK2Yxa0Ur64l6FAEdK7pbYJaIZ/D8NG2gS66BApo5qr6
21KulJrxAesf38qmY6Nn1/2S7MDCteSjtx9i8xM3wHWBy/gc9u9Zx1bQN16hdt46p36TbnyTxp/6
x7C9rGBnWDpyQUreaThE062WiFNuKrBsQlg38qGSwMYVvAYrmJTL5Onp7SLD716wbUkSV0DgWah8
0CY2mMdkwz11Kwf+S6Xc9crLWm+KwpUJcXEakTkOQtpFSCFlKjRt1E8Fk5goMg7LMLhGDYN/UHbr
R2/Yj7r4MTGOT7vMLfiCKuM97qMjWebkUM+HkkWUMFFzFxnb3nG8yPvWGXjzasJ41qovhjD3Tbk/
zuFNkXdeP6OKXeZTxjtVZdo6fPcdNe4PWiYOBvnMktFSVIZb+ozT1Mleo7cvbRbjh5ZXfr6yZ3Sn
kPYyz97LWGaQpPskRQfZ9ChHM4yDU2jfjKOyS3QUapA0urj1F4vyzlw96DcIM0PXrBc3tTH3WY1z
P9F0vOnN1RTn50Zrg/m6mgc44ulerm5Vi2mube8hHajtu9ChYKTdzSBZfhuZZ3Kq3WGSX1CWOYXW
+4hHDgTI837OU3ndA2n2LKLSoOzMYn8wmM+xMdfqS5gvF/X6yGjyrobdMveUhfAFKrYZo+D7tDr7
UiVxQ9QLMsubGC60mrTuYKT7xLwy5wyWhTbdlaEJ/ZdZ8wiPN3wZMGqvhzyo+bWq9m2ZYVqbDWcF
7CJaSs3c5XF+WNFKmP2hgi6iQ/9q7OcofZxgg9oU45rymEmrMzMYlqjFR67fw4PYNjll/rTLzyi/
tzeBxkbTx//KYtbTdJvdO7528KPr+qEYejcMtcBeJ78W5R1kIQPdg0xLYtef5qJ4/Yg0qcQ9HnVK
pVkuYqJ9R6uUxNFeXl9FW9J+rI4QNHAznGtDORbRU4mnVzsiak1PVapfmUMcDLjmQ2x0k/XIZq3z
KWgMBwot3esd4D3ecGQNwS+6lnp7ly7d2SAvHFI6cSPXdvhi9j/qjZm/Nb2Fsq/ppU24EnlZXasy
wlZs2BoJki4Lr8SrmGwmT+YwKxNOHkHDItVemv5MiGSf88gvYrpsS7pQ85VL267aRaeB3bJTyCoW
0oVVS3dLrDo61jm9HmBoC3e0YCwNQadYeFP1Prb61zA0vT7R3JSGZcGivSHYavyIIAKF8AEUg2pJ
+dQAYaa2QmbxEZXZxWyXnoXOWmc59WWQzNpphmndMq5XRORgCe0aYvlpxvMlg0tvlWPwleHCSj9Q
VB9k1mSlVpyRhl/p14WhBbnUOORATurlhLnLar1IXUbsYsKhcl3Z52h9S9fbdHpWyjeNCWRRIgp+
pkIKEKa5onhq66eaaXdto5a02Agi5Dn0M6YdXWw6mGiGhkxdmExSIKe3nKSBpMBr4HjpnufWgKwl
u5NZOG0LY4MaZxxkdNKZb+bUD+Xl2vdnwandF7VvxdODLWGeorQcW7Ena/InkrXYjRcJQcz7oLQ+
uSj0VvPV0r+E8z5/sSTJU8XicmOTpLpNjnG7fNOZBBtkz1k8ESFnwDW8qBBK5NZ1lcquls/HSNYu
ifi56pF0TXq9a9tTtxFmkHQUsg6zkLjeOTyMNLhh07h5Tnc98iDZ+RfyZXNBV9nte6ggywDjLUa1
NR0V2XJmYn1kqI9RAg9fFYilelpjcD/a0hUa3pIvxyLnOCopJFB+LXyOqyiYUp87mwhWbYSQg1sN
qqdWno7DgoxoMtB2P8vhlQJTIWqqo0oQo6q8wy/N7s2KAWG9EolRe115NU9XmXqby6/9UlwRaXcy
xbnXc3wb+FTaU9mDNphoxJGCaO3RVis663FvQAku889xUvlFrKOkdXuhL145F27N+B0BjE/MqRst
Pw1cv2GjQkc5Zeb7nMYIrrY7RsKNfXSCIIFwBXfuh22dbe6AycFoYCKytCdbvEndTp+wu01CRI1E
RWWVn0Bq0aQHORLeVjQoY0vPCwbUwWA20OK12rFIc1+E8UEWtmsXdwjfg3i9TzRagIXxy2q6Wlr6
hR66ylqf5wp2olnAkNj035cl+4iuR7va/ik3wBbWGIwj5Bcs4vvyNregVVoNSZ3AKfSGK8Fl4bqL
EsCdrMWJYg5qqvGVxhnt+k5TtcsmTINQioKmTz1++E7RHlKcl0LjrZqrbQwPfnUBlQXsghAYMksi
FPbkf++WvrzOq3fLHEgzQK7DM8xVtFHwP+l63EVvdzWI36iaO6bbvswDKovhQMuGdg6go7BOjaQ5
qsn6UePMz2K2DVHc6yhXOlM/yVBaTI43w/iJm5g3mpd9ZuzNMD6lI2K6sAwUPeTkBK5NB1e1qyCu
TV/ZZvybLNv42eRX2vSNM+s/BjlogWndUHGqsm1ZW3v32wy9LcD+WXJMzw72Rfdzs2Pa8g4kP7no
T/MR+8iL9fw9+K7af3fLf1z4a9x7bOh5shbNfFaqyh3q0ImqDyM+aMLey5biQSBy5BLqS6x5LeIb
Rb8bOCM35qCoDV/KH0zQyjnSvX5Zd3Hd7dqo90DKrhNOpLwCmpyfcOHy9AbmozrsR9G/VuXjWsBd
kT4s5b5p8BSJntfiVsc9PtPjXZlVztLuVvWiwkQvkfyQXjLLctdQ3kbrIYohMKJDzNMHKav9WefE
nD4FdaiMNdAsqA9josPl+6nkL7LSo+dMf2vRNK1dexh7sIcUFBHxQh93+2ruIeGSi8eXKzUWGqBr
G4pUJm6k+mHIY35QRjWBbhCyWh/rO1V96JANQZ6iWtls9GhpUX3MAMAtBUd2qvXHxbxL+JlZ9pRK
cWByI8PHuLDWhUybWtxX6ktOAVxNi6d0b615Xqy7Cg5dtf6IIQsJasJIsU92+qNDmluzJS8F0BSR
6CzR0n6rQKEVdhKteZk5LQRkIExRkKxOWN3gMoEeTtTvMKkPcYe6M6eLEId1fJ41ybMU45DlH7DP
/RAy0TqW+3Lsj6rFYccpJMgOMPtzpCa+1U9BIq/HQtBPqsklxykgarTXFNxNQyKCoP/oTeqpJsD0
nB57fqvcWK/a6DESCqQ6XBzM4XbpNKrjK3s92RTh5mg4MFagfqFAw7GBUj5c+e5w3+zV66Z8XEaQ
knXyhmJw8pI9OamdjC16yWFsrepphCRlNkB89Q/k5f7CQo2g7yV5ekTv7CfKk0ysj2JlnHhQD6nb
Johguhmec/bdqK/vii47VTGnZ/SusYd340zPqAa1DOcpQxupy8ECYoDSD2hfxx90DzYwa/2hpMaX
CI7hKPYihUF6/lhmIb4QECTRypZ1geArZjtFKNarAPKlr/UUSbYUWPO9Yb4BV5z0/rHAQHWNdnKv
HO2idGMtGJRwl2qyt7b4Z+/ZdeFLUg1nvIhq8Oz0Ki6e1PFaXQ9JvWuqq1QpX9fBfFxbXDaiFc75
VUkNVU3rQQnzQOouQ86wEAYkL/HXKdGA5Vq/BEoRKgga6YQppimBkgMCSIg9Zu2SXvcpTC8V7SYL
9xaPIh4TohU0R+v0/dQsuJ7KP7v8NVsSlMePcXdai+ulmwncIJsq1NxNYaxojyU+oq1EAc6NT9nj
ID4wLNtbgB61ZgYFvPq2Em4N8c9aHjevnBqidpOsB9amr6gPBb2EdVIblY4o2/Uc/FJ4XZvTLkUH
0Tf5ZSRPbtqeaDZfYoIOk/4G/RmKyxgroi3rCovNMYJk1TNiq7CN5zFQ6+Xi0AxIxo23CXpoggFO
STef4x0pqhvZ6J1Wz68UqOCpPvlVd6fMgYxD3dKeEulSVrEfkx96KhWzfJiYw0h4wcy1fc4lUED1
bjY5Wj4Ycl12Rfw0JHKgI9bLamT3NlXO+LnojWsnH6WMorUG745+lmoRVNZhmj6W9XJt3rrVBjeD
mGfwq82lb6X3enudqg0V7UVvPK7xNYYKbtLjT/N9jsjfmpw/T4IvPhhlmzZ10xYz5KryMF+Q+3yw
z9Kuuuq+8YX4Gwf+80JfBr7RKguRZSnkjHh0O+M0roico8T/bxj417j8Kyj525Fqf5n0xvZqj0nJ
ZTbDeMl5JVD2TjlsZIx97EvfHOAbqPxfF/sC7teKkEK5hRAxbT0puGMOw3zsVX/Qr9Q29/773jaa
0n9d7Quun8aJHUmY3KA6fBcDfmpIkbAS4j9IahUGT0yK//uK/2B8bC/NBGFWNkrEL5nVbwWKrsyz
1KfGCtMkuywukfTACIiDrUzZnDA2U13x839Iu67lyHFk+0WMoAXI1yJZ3sm2pBdGS+qm955ffw80
saNqVA2xd+dlYmMmVlkAgQSQeUx3jIFJd4QIw9uz+x2cg23RjnpxqcUM5tI5EwKi31y+ae/SvQ4s
leoAskve82V2EJbVr+ECfw6bu5cBT656igrqZeNUe8AgbPjIQUGYAama+0pIVxNNM2Gb9GKaU4UU
8As22DQrS/BqdngHx4dwhfy6b/f9cnABGNton9K63+WCfXkDgPLHYAmXAczOi9tCwY6pXaDjjpmT
HwCAsFyA05+LbfEUrYoVPYswiP+wUf/+uoTLByN0Jgt4jMmHYYlWTfcYujlQRMDSwr5pjzNjJYp4
OwF9B+QyQ2eW6hgQXz5kmrqeqtzxEmldWCIjBNYFut6l32G4nJAFRW/VvdcfciqtpNhwJOWkEejA
//99twDSudydPFRJrdBrDkeLLRsYrwJ5l68aiPij3OuO7yKT4etW05/BuO5XCDxFoHsBA3+ZW4Yr
1oArFlM3BZuecH08b5SivJewLIrozWw+UNVeWO1zjjY3VsxqPr3d6JRiTJZCgPWSZWg9c/u8Qk23
jBufHRbeXfaYrsO7+BeuEo61stA8Wyk/wieCTum4J7tq5R3p3jqXO3ou1/M/5NbSBOtaV6gJfjL+
8ef+NwDZz8fR7A8N/fSMsywf2+H/rf3MVstlEG7DWaCUamRS+oN8x9KpsY4emAcdCs/3ZO07ieDs
UG+9MS/jcfst1gEN6BrE+yup5Xfo5zxly2EHvqnb/AiWxr18AnYJiNAOCnCQ9Xu11tZG1Ke8+ZEv
fwe3IYMxLOSqw+Qy7SvcPfo3iG+trGOIfJ4+ot61Ah/j8JcJ7LhvbOk1eytWyUHbgE86/51vTglY
4EShMoW0ODclSVsXY5NE0yGtnqrqPdeooEd9A1aHj8zw1OCbKxB747aPITeowxn+hIZwcC4gvwru
1Uv1X8ns3x7MdyjueAaTp9Lhbj4eDF9ayMEvHZXI+em6kuj9WrIXo+H2Z6ePveaPIwSBVtrSR8vl
yduiZLkd3tETW7Rw5ckdzbcHxlb/H1C2f0ylyh3KFanhFTxqE9r9ZItDeU3X3pbdesYzE8tunqJF
iL66EBB6jYwEFtS0FFWnUGSDus2fyaDJJiNo5FY5GOHTiL6QJPfQHTSX8USOqQd+XzjChr0DjC+2
zVgkiHojzQOJCui6jAa7CSPDP6PHnaVRH01VTDmjdTRrhpMXX3lunJJ/hOGSETp3fotauXKoVKhE
dtuu/T3KrIX1KlhCX3vqj/MY8m+mLqMGBkirKvOHZKRUWtyEPfC8QwhlzuYcA2Xqa4Brt9M+AXTC
1LK1bwGmMYYgPAUHWmR3U4JyLjriYW1sI6DQgD3a931uq4MPgGAPImVOz10zbegYnXVa2CEtthMe
3UlhoGvSrKZB2wZQix+yFC9yYKKIHK0ofMZ6DeJFcfae99amBm9ILqvl6Ek7Gkx3I+N+AiEpo1/e
p7ntSea5Q/+jyAB2qEjwpH5xSsHDroCkyNSNOb5EqIo30wB5Tfpc6RDfUqr3RMH/t/bBvEzXFWie
DfrirfUrp/ejRdyI4N9okDoMTEjim6cGEkz+ANkACj0IFPAn9FHqNIer9O+szh5iy9qGlrqJifkh
y+Z6otBpbWHf0aPvFntLDwoFFCT0ZhytBZHUDcnkkykpDrrxz8Qjy0QBoXiC1Sko/lrW24w4R4fg
h25OTlSOy7LsllNV2Y3ugdEInGxhuNKQbwz/s4oOfoFbPthwSqevPEhElrK+8eiwT5Xw2KLICzVm
lLBTqOWE+wloLr8BhhgEsMB8oZ6Fwo3vJqNs0yl0B1TfLeixxTITRGjBF4N+MUQHbOoDsm/IduSj
2D0Yblw2LkjT66Avnrz4RFCrbCHTi3zrBHXzaFBrT5rU8QDH69Qc50iDnz2/br+yy9WyBbKGyjKR
DfyPP/dhlkUdbUt9QPYBw5G+jL+VvWa4Gawv0K56MQ7qJ+7KeAWhzJCBIeeKrsvXjxJsHEs2CKgU
Ju5H/NtPS8tcl8OcvQvIFpbgqA+EYF0t+2P5C6tHs63D4CouQPEfkLcVmL+RqwTBRedOlzE30kQ2
MrBoiHnuI1CTQMZvU+kodSA1NkF1l3b+Jq1+GZDJTacnALPgB1KsMmM8Z+Vr1ABHE0DZr8d3VxSn
BU8bveeF2b4RHRxtUjtMaqItZZsAQ1MNkIbLj73in3sPkhMgYBdycK7HZqNVx7Z/sEaoMqRQkTBN
N80mtIqh2g6Yt1Utg6DeaLn+HmDZD+g0d9ayAYBCmprV0L03OLYgdIVmp7UiPlQCjHFXN+pPqBNs
Gx8AaqV0SyD9JaPZob7uhjB1BCi6KUUuQ2zC+AV1+Tm5s9SQLB8gbXxOJHaomtyBE73sYaVi7eI7
ZnKX7usXFBNQ7Zd/CM/S66+JC7ZBTBAK0OhQecnOuFYKDQmE3cHy5+YRtUvgOA/DO7NUa532kf6u
UQATruGrK4qBsBQbSAeXQaVfOrQX72o19/OxjrXuEALRHrP+J9TB5jfq1Y1LxuvhwilG525cKukq
GMVAq7yqYIU7QFM7ha6yFi3bLrPLIoLQh7KM9ckhxq8h6gUIwCspXT48t0/Q7ZBDLYAJkAekzpSO
gK+YmzpGP6vfEe3OULxlDkg0RM2TvkejK7AlNUHTH1pnib+UrACZVUXTNll49bCMKF1GUyN6E/Pf
gf+R3NrrIQ9dEWZtM1nFyszUZW+c5j/DVza6XN5cCIO7raWdR7TCsKaTH00uKU818e7V3tyGhu5E
1tiuQ2jzOPBcmDajHssQb5hCR55ovrIIqvl5qUMZehyxPmM4j6LZqwAb11gPmie9xqUUAicHXe5B
ksZFiWLbCUKUaHFmw31gmdprlAz3I3Shg0w/G2b+s8h1u9WVY4p6YBuCqe/dUe++9GCXiWZzanxa
Pd60P3rjR6IcYqiJqGQdKoGTo/Ic+2u/36b03cqe/PbBCu+H8a7z3qpCUL0UfBXed8zT+twf4lA+
VRCZCCIABVSR5BNb/HNfhbvmqYAiWdoIq4TcMBe0AANdSVeKpu2D5DkGnVuwCATRuDNz6GMl6IGw
PMn5p2T8VLNXXXufD8FnUX6ZsTm9yChDHJvw0oTNjIS7SJJvkhqHUf3QkQztUMkOsMbmA/KZkw/I
F30JIJ9gn9cnq+gAAqz2HhgHNcB5ZqkJQolS2ZWhmCFFTSjha3kH66VdwWTLnlblZnxAZ0UUi335
uZXBpU0l6evS6GCg2Cw7R3azZfND3QCgu0xc6SyqcYq+GpckKyiPVUWJYHQ6j9qDr2xzKNmhwzJZ
IxTuRaxY0Tfj0l3aWkRJ8cg65j1ZxfQI6w7cNmDc44mksNlym5lFvnAMj0ZSxOyLAUeznoY1kQx3
fv2JInDvQRIkMZWYpYus0cey1e+TTpS6BWPgcoRWeClsK2BTY9Jd3L4CxtqEz/ODuLpNc7uIcJkh
gOph5JlYANXHeB+P+O4LZUnsadftwkMrLfyVh4eudYfGKoAxy2wlSoSiaWT//SJvZDSsIX6FaYQA
49IDYs0qC8FV4Kqizg+SSxWgU9FomOBZx/x+2mP0ETlMYbB30Kp9kIQKnLdXuY4rHTr3QIZwc5pq
2hirZlajGHE/kBVICgBYnz1ooc5/vNub9zsON3V+nZlAnyKOrpPDWDSYPpRr68ENiOmAwAty5ihY
9JpobNxU1lQGur7G0Vi7xQZY4WOHax38p0EHXAFVtQS8A48vzYVSDK4N4H0dUTQe4BE9/sieYjBm
CxeF1WLhQzvhWZQ7Wfq43vTfE8J+/MVakqShR5+4qk8x4IolagZBOq0nH+B8MDk9gCea6dxkmTP/
Gf7hpvkdlsvYKAoVHVRn5VNQK4uwgQZ6ky69PN1YYb8ImKoQUlyEkmaEM5EazXZsAHyLbYOCvrBJ
c6Cl0fAnEtB+A3DRAWSePPNx/key7zI3NVyiD7K0bn3Vwzbz+6eclEe9fQmhWjYf5R922vdUcAk+
yOsB2vIIwzqToWUX8GyFlBjrXTXH/0Yp4/Y96j8BVZm73dbWBB6vgoChFq2S0YDQXAn5ueroBfSc
CS8d89Oo8kXAKukkIil5feqb927a+6UFfSlFsMmuqHF/5avvQXGJH54r8FSUEKV6Yd7y8OQFCwXi
vawnoDqVXYhVbvnaKh+Sy1ne6PcThcf7yW+l40S3mgwtDkghJg0UzqRjAulOGRmm8QGGlDxBp5Ul
qn9enGio/7lvZVM22gjY2FMXAcnY7PykuvtXC1OVubxVWGMAhTrkrd7uXX8HoVlXsj/ASrLNtSws
kc9nZtRW/xxQX0FvA/VVzCZgR5oKZ5EeldMtlHq88dSg6CEYnWhZchnITDM/7zQsGCB8ThbsYTYA
GzrT5AA+jyrCPn8NX8VoyfmzAEDlP0dJKGjQYYmoUv6qB5BrzCQ7NX8lciQYnygQl1V6ywTJWcXH
60bYhukwms8PLfEXeiMSLRGkky9tp4sTBPJfXd+Ajof8BZ7sT/CNIFrC9Jvax/AREjwuM9QtXaG2
hmAHfD1ALuISzUuiZMQOqFENLyiIBynqP6q68lChHrWPPAcpSd6B3XG0AMPNIdSXlZ81QFiClcT2
+cxW/FIMuvghWY1LRZXDdRIk+/aZwCHahGcBMnj3E0UcdEOFqkCioXOZpxtCw2wLXADHrN7ByGJI
IWw3fFLz3vSfQpSHCgXyywTAi2AF8yhQMibo/rUP/3Lg7GdeDHzMZTOnGvsCdbNvYN7Re6MTosyc
yJaTqRGgznsDFATfRM0oB66P0lU4hS/zP0M0GVyaqkC2CSJgmU5Krp29CJYzwet8BMFe+gK9XIyz
lwFKpiMSvZQuY89agt+pQHKbast/F4dLScTrClDXCjzAknpVyz4qy8oi66EJIg2ikrhgzXJ5qJFa
ow5rTNoAMzs9TwFWBJW/gHGxEBghSOxfrYGL2YN3nKZ5FlaJURgbOUMNq7YOk/nShs8TFkceW7/n
p/Frw81sSL7ZqqZ1NZABhpNMFxuQeNAdnyT/3TR9cHheZRPnsQZYHRgDRvVs1oKEeHM9oiqtEN2w
oOjPPXKLjtRxKgfNKTPKXTf6ADmnopTDrmhXI7yIwd12wE5QFMDQmxN4OGc52gV9eepY5zy1wEX8
6WfjMVXf01LYRGd/eC4wl3mkui8rEmLdQEdiL/9M4frdLqHEZXdvYvPtm0f0xSi5/FJoUaYaHUYJ
/fVTHybbQToP/WZ+tYg+F5c+QPwYYTqJICjHHkg1bMe8FH2umzfFi4GwBHO5BcrMRMUYdfUKPHSY
Zi+KeqdrBciwUIOK70gbrmDkswFy9uxBf3t+gDez10VwLqv0+ThQOUNw2e9RuD4EFGopAyyOukI0
zpsn4UUoLqukoayjF4+5hDXBs461wczoOrfegF4LnwkRuuH2K/IiHnfJAW2wjqMJQ2M3VGmhuymY
AVAhtYtT9KrtoXkCFTMwylIouKwSV/4B1W1Bzr5Sg/p6BXz/Bv76E5UGeG2sZ8Jwc/ozLEQCKMTC
mz4CyBNt4XWMyxDESUEkgB6NDdnnblgk6HSKXvI38+zFD+HyThXVaZXCiPAEwkoUSIAbrP36dw6T
KC3p0OYW3kIEC4u/94wB1cFyRy7QV5O68MDeO6dwgGRvV9RTjoDnW3a0g82WO7+gRQPlclCrT0oY
dilKFiaEZCyIzUsxhOU714d0q4fHXlYLIt4uZl/MLZeJoHelKAV7MrOFpj8zxCLzhTGexS+EK5wS
v6C4hGRNRPZp/7WgoExjQhIE1Q4IgNn0DuxhUBdRGIF2HFixC38pKi3evMxfDJTLVHofFoNuxXiF
gSRO8+xQGWudqC48FgBz6AbBxIrCcblJ7aRRb/QE4SRt05gmcDORO0XoH6qfJcTu5xeOINV/zfxF
GqaWZQWQoWhOilmt07pe6fp6PoJoS3AJKYF8StKP+HawE2JqInm1bMtpm3Si+ixbBDPnMH/FCQMd
feIRQ2nAbzflFJx0sjPBtp4fD/u9c2G4nBKWYZUPE8IEVbyT0iddfp4mfwO1OCWFzjHgMuHwaz6k
aGTc1QYMsVw1WmQVKfcPlB5CrdpXsajqJlgKX1n9YilEWetnpEcUBWTtMXiAxKo9Pw7BUvhCtF5E
0DOajy1bbFUiPUDJO1GjlTaokKYXPUBFkdiMXkQiUzXlGrsMhjmE4eNmHXpnuEVDh1Cwum9frL+z
wxc69iJSKTWq0mhfqQmPa9UNt3Do2JcQd1sAESO0LxUk+i+92ItwBCI6gR/hI9UgWY0aFEdqb5f0
4EeqwKBN1BmUUHAb/Dqu51Y8+00XMWsziiKV9VYCzVrqJvijwcKLoJgmyRs9uaPKudAOpP2Xi57L
G34HF/AUtNdTaNXHoFoahbrtjB/zK1K5YmdwR4vGVX6Tsq51mAOi/zbhHVYVwck3yTPUmyEl3peQ
NoEpK5Tr12oEycFcRg4DxsFbGr7eOJ4PvcigCNNtAbkDoAUlCT6p0EdhcHN4tiuh3VUjlJpS8ywP
HjyQJmgABLAyZx4JqHJJEYCFJNT2SWoe06JBhFreqka9HPtTm4F7q40LGGbgdzXgPkF5B3aXUHRy
A4hnoCPhKP49Ra1f84u1AW1JHyIAzaGEkD1sXRZxBHn/x0BRF6oJg1VozQdeu4WbxBaClRC69FR5
G3sUxpvgma7AP4U58vA+dCdiFuCMrKr8aUrXQ9k80gzQHsm0C4CtSn09NMrC9F6jEiqZuGfoYIfD
W/OjIeGvLLs3i5dGCtxshLHr+N6F+SGAJE6Jy5ZpAb2ZxdbGU+q3oo8YMRxe4bA1hbo8ROt1eDWn
4E27YYErqxllCURg0MbIpuaXEkxHmDjBRj5eWJAR1AG8oRXiAqzopn7wHDX6HQjwFPPUwV3TlO68
7KRGJymWmXJdKNr4gnSpcefAYLS57rfsuAEsM3VhncGMx3DXsxNjCQmA0UkgCy+60YqickdBrrYe
TdjpM6oE7qbJwYRO3/yeEKSYK3x0UxW1yc5ReOOtfUgTaR9V65ZWsqx6pr/lC04F4RZkY77IL2CD
1ZpMcZPEel4mn7RbmM/lQbJDaB4HO/+MAlrpiB8HgjNC486Ioa/TsGGgqQgEes9vF230mzFqU9Dg
5mdUdH/9aodejDBsm9jXDVYVRD24Ppq/KCRv91g0awxM3qjL+IOZwsEuBZR5wfSKVgx3n0xVo48L
9pg3gB9uO+xcXXBAiBYMdz7EeaJ6kZZiIuvHJqnWhXS0AOEE6GCRTrupSpfz03n7OmQy+zlNY97h
f64XSTUHPc0xoq5ukSyhTaZAeEMA3vqHg/07CjdvSkIGQNhw/uhIjVtjqaxZCV/KdpqNe0SwEBbv
2Rvt+pj9DshNYxbrzCzHnE4dZGfK4p7mkHwt1h3A+3liT1G28P3NhAq2Bg45LeEeDuWM+Zm93XhV
v38Dd+jWJKSkYw/mygEq2lhCU84etlBFXUI1yZaEZfvbS+fveFcSh/UAiwt0X09p0Dk5UM/ArkeN
6vrVU1IUS4lKrmCELEHOzDLl0jaWTpZZLG3rq7b/GTLLRhs6373TwcgP2PWT8Lve3oDfY2S/6GLz
JzXYKDLEMzCn9KOzVqqrrBn7zYPOUYjyR2WLXe4FW4Q3xARQXzWrgt1KtXg5SscerohFKqjq/kMJ
4HtkXOJuQ7WsqoptxGWEOgerbUFFYqsuxJ1l0SRyybqoc09v2IU+y7tzQbqD0YnIY7fPg+/RcGkF
ssUGKteYs06PT1maHDxoMvs/cf0V7DLRx+Eyi5RMuMSwFzHEumxrKB1P1ra19zi/0kVbi0snVhep
pQ4E/CkuoayMrGzW23KEe6FerPTx2Rd6VYiGxeUOJS+CJGC1L6V/mLQAtvSgdv5/ZWj/uq7//ZF4
rxq/omZuZVgHoRWeZDi8B9Lz/LwJhsFzRRUaaKNqYt70QD7GU2Yrg++UcGmbDyNY0CaXFZoQKmYk
QRgL3abCitcGtFP+XQh24FwknrAFFhqEbJz8BiyOC2+vRZ/zEQRbxmSDvIighUMHkSNEGAt/6bcf
cQERQ88m46/5OKLJYt/sMk7ftrjr4qvD8mwfqvFGhk3pfAhRMjO57Z+BKuhPPsYCxfeN/Eb9B4vc
403k031Peji5onDtvxRSJvhKojnkssHU6DL1WYOgIeo6UBI3SnAUjujZp3eCIbI1dXX2EQKNNAV9
uCsrjEbt1C6XcA2NNvRFd/MV0wPwPnwYivwXHfmb95mLaNzi0NvaK7UE+aB2URlJ75WF7yr30ttk
o/2YOzAP/1/wPxcBuVUSwznUSAwENIvkUMCSrBSh06/caL7Sz0UIbpFMZT2hmomP1UHEWK7ju6SK
HspG3odoq8ZU20ImdzsmUOGyqoc27Q+KvtFJuatAi4uG/HH+g95cOhe/hls6MqQjMzXHgCG0+WKm
91a/nuAi56uCuzD7O3PrhjtK9MqMFTyVEMefznqyKQe88sfPdITYpjc484O6mX8vBsUdI6ZpjoY3
IViSaHdj8+xb+lOdCRqANxPKdxC+VuyR0IpKiiBNPqz1gUJxyxDsNsGk8dwoxcwmAuY2IIVt9QbD
z6KFGjwIGwtmLmIVv+dnTTQg7jhBfbhMYoJoVCK7RLfWkS7YXYLvclUexrsASt4QIlPLo6l721R7
LyEeNT8MURA2zItEnwIS0yQMxRMaxc+WpndMPdU0BZ/mSmme28YqlykM06PI6cp0GqxNCYnTPIkd
FKggf6pasVNMfQmT7Ibp0MIoOLZpV8F3odxXkOGMRgCkTQ0mH65XQyyu1VPbCELHgg9FQD4C0tlo
0ju+dy79Y2dYiw6KiZYJ0bz5mbqN7rxYwlwqqgpt0FtGHJCgC2oDZgZWpT2Att+5ILGzOzhMbgVn
1e1H8UVQLuOYoVWQim3OYekpK/Z6Ygj4Ll7LDpy44ID2LwfJZR5lgAx4zDIP05ZATXB4hFo4yJS9
Y0JCG/YOIialIKXyiiWxUUBs2MItIGktRyf+OSqzpQ65oAwmwfODEyQIvvI8wf06huF3fVIhIDvG
Z60zfhZ6dA9G+4mIXgOCcfHVytD3wWNJgRkxQtnO5NewglovqN9VkAuGdaVLwm0ujUtFxaSOpcxO
JQ/eL+7k9XZjrptxR0bVlp+LDt1b323Wxgplbq19n0roGh4t79iCV2m9g6pnLsL/rW76vXD5oqal
ojw8MpDOCO5aLvfvVASaEaQujUtdDUyup2RAhFzRjor/Tk1QFcnD/JoRfUYucaVahApeiM8IDQsb
BUyo2Ma2DONklS7nI4mGw37JRSaOaZgRi31FM69eUjzt2+a1rwXDuc0buvgsXD7xigSghTZg+1tZ
epAMnJbT+ADS9LsprzMnWFp248YdOA6OrO0j43GAo6QIMyM4OzUuyZSyOnroSOLLjRRaoK3tE8Gx
JorA3Wl0LzIqQ0aE3uwe+qC7s4L1/OcSJBOda2ORhnQGdjiu9oH64UUrafD2JezsaXdKRGyv20vD
MkBKUizzysLOS4H70NGzRTu6+pSnFbym4Jgh2k+3l/p3FC6NQNRcKkmGKG1u3Sndb0kCBD1K7Yn+
mJ+6fzjUviNpfy51qF5oYeThUu8d0iNqj9sOJAnzQ13IC3Fljn3q67v0dzAuTZR5WTYq7DxOefgi
RfEih98UXrRuYGkrKRucGHL/VfH0L4fI5Y3CyjyIpGB51O7gBOpXsS59YZaSmgnlLVHN8/Z6/x4k
lzxqODBDvijCKTo0L56fnfVcSKYVrQ8udfhhJEuU6QIw+SsfuvPTLkRbZQAaCJVIaHk6IQ4ZyuzN
t9GWiGqfN+GmsOb5zybgkkbfG23tyyYgvIvO6TYAk+NEg1+ZWLxQNJlc8jDUJqYwJAAa86PZK06R
HdjDHaJpsLhbVBQ0nmxlCV58txsB38PjBayTwBihMf41u96qViGQC1Gxv9iOMC1MxkO8FF72BHnF
4krzE9HyuFMx0N62ME5cVJp9DeqA5OJrar+18qOHsW8qrNCL4nKZBrT2sA8irFbf1OAVY6wNr/kM
VMH76R/Our9XDM/nNPTJCKVJm8BQQHMbxpdx/aOqNtR4TIER8OGfUyRrHa4QsRZ8NlL3y4u9HaR1
HTk0tiMN3bIN780MWjlZCt+ObjmfI0SzwCWmMJjUIO4x+w1p3IaY+zGRnyRZExxUwmngU5FBYnRZ
EYft2yJ0jL38BKvEtH6mjWvhMbWG9wHIn6Z8VMwdzBZHtqtEffTb5b6LBc6lKCP2YWSj42dEaDmp
+qPi7dVs2/cadPBfTPUz6SBOrsPXaPyYn2fBdra4vGU2at+UOVZblfmw7DQek0RwoLHUM3PEWFxq
6gpapHGKCJP+aU7GTk0p3tCxk0fhM3M10qHa/e/GxKWotkkC048xmV4SvPWF/BSIqg+C7wXZmT8P
6cqkJI/Z91LT6KMafkdl9GrFQMWE3dmTyYNEzr5ZwF7nI/M386Ob3xkKz16A7+bU5R3mU0f5FL6n
LQT7y5OciOQ1bgMh/l6TiswlIt0geoOvN50opMSZK008GbZfwQSGtC6BgUfY28yRBZJhi3QAsNeD
fVs0rLoodePJskvqu/NDJzfXEgSqoOymK5picrsVbTBZK1RUfUAzXeCi9zCqFNziHi+QoDZWhTbi
DIol1fZxTEH2bIS/A4yBprcqgfGI9A6KgpOUK1rBV7l5mrChJki2NBa8iJMOgvC6qyAHZgSWzJnh
ZIa21zQQp2ANRyBfVqNcpuqlk7W4twz9izQq0LX/hAy8S4x2YcVHHfroVZ5BbK2wdc1zPZ+6ffXD
SB5IOThVS21aPvlqvoUO3qKHL6cVTbta8hZadFaVal8mHpys8rVVVlBdO6fKOU9OpfFK5WIBHSpH
bbpN0WZuA3Gj+all+/xql17MLJeAkgrShHCjA18laJdlkdtBui8DWFNgxmSiLeaj3S4XXYTj0o7q
QYasSlnl+gVoJW1cQscA7M6l5Fauii7X6KSOWGxRtHy4VJTKdW+MPnZtUaXvFeQl4+kumMB4O6Xk
voGjzfwoRXPK5aGpGSiIh6zj1eSnIS8WLf05GOpBafddt56PdbsX8D2j/BUpIwm1IGKGE2QDf2J/
cv+DEfEeMLuwBTtDVv9ABcno5rX3Iip3SfKS0BspIwAF+ucoJ4+Dkp409JFVYzU/vptZ7yIQl4y8
tgD+keEvJT15BYHrTteeo2A7H+RKBO+rWHQRhXt7WYOSVDmDY7SgafVJvYmhOm7GWJ3o8cHWA7j3
SJNWY62s60GFxtdZ8XzYswOBasSroihdHXYzxlDAArq1538cWy0zO/TL5OWiBOKbjS41Cn6bFMJs
yX8yJLJOJh+Iz9+dcZRgjyantSCmYAVbXL4t9KDGYxSzPsKe2Cwkp0yiPdWKfQ27Ee3H/ABvXkUu
Jp9LQUUmoX0lYYClp5y8UdsaoynYkaLlysZ7MYd64lVBy75vntMn4j8Wmvmj9X76Qso1W45zH4vL
NNVURb4aIJD/0/gwt/E2XsX7iCzwHAQM+38rhJuapkLBFW1FXj4SlspAq1KvwvOvd7vHbBnDmlZ+
kVaRi+X4OP+dlC9V7qvRXYTjLufK0MD5SQKh3COWix6k7cPmsyXoMWirsATmFT5Xo74l+eh00K7K
CUyjp3MIc5c0hm8VxK7H/i3qVyXYrEoB55UWvve5G5noWsIGCPw7l8J4I1CPYwWDyeKt616AM3er
8Sj1n5C9tqMQooww38qGAQ5h0FirfwYwesUfMQbfTtR3Xd5q/rPePcX9mqAHpcIfvBic0H+I8tMY
QABRPbTmD5ksYXSmwyc1/zmMI5zGnuNhr5gbPQrtAdZTtKlt3OsCcztpDjLQolF/o+Nq+36Kgyq3
Mxhp4SLohGa4GYLcVZoH2m50GEBCXG8x6Mqi9Y6TDKvXAv498atG9rDqkVX8ZNQUB9x/h4Auwgwa
sqASd8pZV54m4BbiXe099Enm1spjCzlDxYPNbQWryspz4mrc5GEFUbtw06CNZ5CPtocmaVbcaXAW
KpQOF0+wn4pjPu3lAtYY1V3cHcP6uR46p4yh4OobdjamNky33oYGSsstaHkdxCJhthb0r0Z9Z1aD
A/NV+Abe9zC9azAjpLJJ/+RVK9V8KOGFBkXhZQO/k7ZqF4YKj/jQuutryGtO6msElLMJj0Uvj+4n
qdvVOYRqqGWUjhG0rzT2PtWoWDM6pQn3xl7Dn7C0InAir3oAa/dZmzQMJPg1v3JvprOLdculszCG
CbDKyghUruB+qcIEEHFhHt7L57RSnPlot6sWF+G4hGakKY6tEuFSybeLDciP0JnP9RrIcyQCJtP9
X+Ac2Ik7tze5FBc2oxEZTBOnqdbdvjqx/hRGi09li/sYNy9UFyPk0lySyRaJGEplGrLHKfiZ4tkK
n9OgGxe4GCxaGL/Oz6koIHelCgCWbI0eowOp00lrCBoEGzNStgbex1n9JKvr+Xi3H3rfI+Ql16QJ
s5myUqV3QH1gOay9Nd3ia9pisuzNK85FKO4uFZtxoKtsuQSNcSSwS5an8tVX3//liNjRdXEG1oSA
6NGCe+8pr5X8qTWfJH9tw/WQyXaCe+NQJPD0zRZRL2ri3L71X4yQu15RSFG0lCF+AgjV1FtlqYGD
S5zJWOQKzLdBBFYdMUnh5qF/EZU7rcrcIn7OusRK9lrD/RYbsGlUOP19zM8s+zv8zjM0RaY6hNwV
jXI7j+QQ1cxhq3nqSbpVjG6dtoHgPnZrKJchuP02hQF0kpsObyX9t6fJNhO5NWqQMamIVyiKxG00
JTTjdKwg9pNnuxgudUW1sIYnBZ6K85N2891yMaQrCGXQNV6dtuwJ9lJb8CkrfLilyeG4VpL6l5GB
la0bm6hrmlWcaSHMGtNT3KHOLtWbVHrScCWf/0W3DonLH8RtQ79TvIb6+IwR/UzhUqgle22497B2
knY1H+oL2TGzZHjYJQg7JRkmCBWWeXIkqQUBnKB0xl491rkPaZoWEvNB/ORZqROHZ1J80iy3NQkS
muZOLRO3roydR+GIpn/U6lkLgmNSG+4Uau6Iy4xWADQAbev5H33zWLucIG4Xp32q5QrFF2P0EWlB
d/Tdc5pFuhlWHixebdHt9gvlcD1LOtSdTaJZVOeO7V6KjCZrczQ3KFxfzfKN5OegPzae6nbNnUe2
VrtqFWjpRG+9CgKUO+mwGIdxbZcUcBsAi0vWnamHerwF/0Yo+yUehDgs2AEngfc5UqA5+scO7tCF
Ujg+FZUBbm+l75/P/vtFwjUsc8iGAjq1HjVsWAQtBpORxuJlWRWCBXUzwxradywuBxlK1Cs9k3KD
NHSGG4e/zRQ36yB0MKCmkjsNgT+4sGWt3N4z32G5bJEaaSTBLBECisV5gLZCAuKZcu6KlVXd0XRc
GNJTi6qLNy2pN4JjuCNk1StbHRKCuR6/zi/QW+foxRzw2tCZOrYkqFJs4GSfZ2gPTY+eupmPcTvX
/z1gXkw5l/UkyzQMOKTmgvwfZ1/aYyeurf2LkAAbA18Z91S1a65KfUGppMIMNmCmX38fcvWe7ND7
Lc5tqdWtKC1542F5ea1nMCDKCM/Ar4e4vpYU6Fj4sRnUWquot5zWyTRhjFpLbbixFjvBR3g2s5ck
Y3dF8ThOmWvB+T2N6b3VEdiCjm8MvuIFiIhf/5Zl/f5xAv/8lPWU4oGWjx00c85lmwJQBoV+cEk1
HS6M877mLZwwbXgmbGkPXD04F6OuIrHUqTWBB4FdlTDHRnGjkkcQgnYUEn5ff9/V5bwYSf/7iJpm
mVUjel5IK01f0tGr0o3S0m+g/ldTuIqaMiop53Yxn5kpfZOpMBCvWuUAZaxzoUNwMSe3fVNxSGzO
UCXhqBYMRDqqhvelnajfGpOVzqDXFaDfQLaP8VPaDvfgkx8rzbhrq26fQsPGaQardaOidVFfdeLo
dSYGHnSHRONO06cH+P55Vr1jg/A6VO1HJdm3NfGt4clqfnJLAf0vfiwLy7ez/K6FLwYAPX5Lqjsl
hh5qxT1rxJt7Hn7VkUQpA3ayFZRBDbxehwqhVRJHhTjfjHp4Q7y5KJ3YaAE+Lk6WBGXBlCcKe2yp
3ivpiD2Twbt74i0AB93NAJ4D6Gw6fJzHRA0QTPZF/RilMG1iYCpVjzV5zecWNGPT0+s2+Hr9r4aM
xfGQmoZN9N/x7SJEEwtO2ROcSqAI9QCtTVeqgRg20sPrZ+jPGKvcDV7ARmwM0PvLUBIZ5wddfyob
WPD1YQ9jiK6Iwdu9//qzrh+gP0MuP+nis8qhMcuqKHCAgMNuEkcm0S1czP0o2oIU/aan/nN7/2eo
NYQZev9TVnGYYkT9eZJgHsOkpYQAdtqfuQH2uQRzhfT7klhBVmiODmXz+iErv9vTjxEJOeMzPG65
Qy08QjIfFsgHJNmZ01sdEtx3wfHj1TdCyj16Eyr46pVDhLbT4+peMbMwggGDZldLSWIj0F9ZNUhZ
UgNmmEzXjLXoZZe2HRG1yZHs9Cey63f/nQ/elQ341zCre3us65iZOhfnCe6eGoH9eTMDqLgVhX4D
C1fL9Nc4q01IaquM8A8Hjo4HiZo4Wvyrgct6U9FAEDhX2PDOVTM3ojXi/OeQNa5mT24B1xWACCPb
2me1bxUvGTN9hZ9KY3CN4mj034f+2LVhBHVOLd2BGefwwXTFdMoBKhK4IZpNjNnyU1efgvP6Z8et
bgc090y86nCemP7EyODI4sBRAjSHd6nZTmOXu68P0/Uk52LA1SXRwBFxyDsEiQW1pMG4Pf9kPzm6
Al56yqByvCRYgb1H94rLjY72VVDY5ceubg88kbIkrjE2zDu9CuUVUJzgTgS7ybkMi/G1Le4M7UPV
HosxeSLjFhrjan4HOxcD1iqaoa9dtaa2y5qxneazFJ1nD/Ept1OY4tyX/K3X6n8TjC8GW6LaRdSK
qyHCuUZPF6o5fpn/EMbDjM7z16t5NTReDLI6cHFDDSxnA/X0CUKccq83s6PQ3jGw278e6WpTybgY
anXmIOSoqIklMHmN+VRYc1DotLm3FCiAtVr+vYjRtDYERKMsWv/IB3o0yuncdHwfKz1x0qQ1/RSE
XRebvPW4qosw0hh83P8N1eXyd65ui6SsxUjKcUaePjm0rxyrqKEetFXDuL6X/8zHmmWdTpo29iPo
DkgLQh4s8DES4soH72u7qLY52ipMsNFO9DRGyWQUYzA2N7nxzrsozO170+ycFgLbOFvuaMJHnqow
Ot8i1F3Vq7mYVnMVNtRcVgUEvQGjMOFEEH8UlSvluc6l3zSLnMq70uCVD1rGxrbbOLNr0jWkjZg9
ptjh1SLM4kfLVLuKa3Wuzh3A3m/LvQYzzuGYB5tezks4+kdsvljiVckNaZaSqCaOMIgZ4dAi9/wt
mm4uBL+3FO2pYAvjeVVp8HKaV0UCPTbQM+A68uukDLv6JofhZn7We3IrYZ/oSJht6bAA65RyPwG8
4UR8clnfvWdR9YPVnDiQ2H80TepN8MSCbrFblvO3VLfkRnTbWpZVdGNmFwlNYmrspg5EQhyY4XmG
iscN0bxaaze2wdWXzcVKrOJcwSUj0sQuaNV9okVOSraow1dL5Jczv4pvsmh1vdNwnpcS+aIpOYfx
3cL4+S+6G1ufs4pRkvSj0WnmfIYQuQMvX6ennyI+peKHmXyit+s0489BkbtOl35hC0dWv/RyCxl1
JVnTLz54XbKMDEUb4NMzw+gZnUz+PSI5wE4bufvV9ObPwq2J39EcK3xiLRaOoy057EBGQ0JtOFlM
d6n5a9sx+Eqm+9dXreKUDeRDYWgI/3CcddT6I0utZ9oTl3RwQS3fsxoNRrvwv45SG+tprfKaKOqy
fiywPWX0pjRHa5PY/v+J/za1GKUGYWuqjaY16PYKc4LCBgmwIeBoL4N2rzqQrtrUO72eVfwZbBX3
elWvoG2Dwax5rzSJm6fCz+PaUdJ8I4xcr5vbtmlTwphlktXBHgY6CcDdprNi7hsAlHPYkDZNGsbF
G+SNcZeZvmr3sPfUd7lK3oUdPcZ9fuz79zhqN8DEV1fx4resIgAz0fUVRJ/OadSj8HrsOmUjjF2Z
WKLZKryyLXytul5F0UrK9agXZztVwRRrArjf+P0k/Z5sne5r9e2/xlotohnJJmPqKM6Kxo5x1AcW
S/ZNZLm2VAJpRA4Q0EET8QBOKHjiaI45YDdVVb3xzVdm9a/fsbrRJpkXMofE3rkrzECYd0pd7L4+
fddKjH8NsbqMUFfX5i6bBVLTACgK8w37yF+8sS3E7sYbTuh0boKdf7P7VtnBX6Outm4hhjETQy3O
RsaHAI2md5i2ICtBh7rP9tzsv7U4zFBJqw9UGz6UoTxFiof9HtjYzGD55BP8GJ5JtxMW9IvZr6l4
i8RbVrxY1kurRqozyg+tetCtX1Av9VD/oGq0MXVbi7Pa8hWN+zFRsDgyG3ajXRxhkLSx/leumb+m
aXXXaYqMCm1ZHLux3J59Rkmy4+L56y2w8R10lR4neqMUMeQCzqq0PFWxXWX4v4f4y8+gq3uFq2OT
mDlGGICcYxWUatuNb9gIDnR1iUgSa11qQGC90SH4I2VI0s6TFXRq+/3Xs7U10io00JkBEJggDMWd
dJNCeDk3D1K2gQ17yK+H2lj9ddNr1vqKWsvqQ+DRk+LXDAnEOgq+HuTa2/SvxVkFgDKe7F6tpThn
leUm9kfJUPuR/VvM3qK8cBv7njXCSbMHM9ecVowHImDMrMyOyH8o6JjBwMQRGSCQwxYf+ZpK3V8/
bRUlRMxkNxgNvD2nsXC0ojhIG629LgmQBDp1iky96/YFoNwxFMjQIA5MdVdO7U4SX8vrbyyK9o3M
A3UT3HclU/rrl63OPrxUilitlh0NCxyP3uINf9eQk+rnkDOHPzT1delk6t56G/Y54H5iI/Zs3VDr
zpBB2TyTEj9A+AOSQwJm0hBa++msw68MQJ//gg21zPYXMXvdAUq7euYaWFiAF2vtromcfr8QYk3f
OtdPnW85w7nEzXhqwn/zmLyc7nWvLS7/DF3f/q+fgR1CwASEyB3KfhtRdyMgGqtwVc7abObL4tro
KqeQmUw3D93WEKt4VZQ5bDcLDEHO7KCc4yPgoRDz46YHCqSv7iJX3eAHbgQTYxW30oIYarQEE9po
u3R8q9HzJnO4EUyuj0LRPrGoyuiamTKUcTuYFvaI4bDEJW9G0EKQgaPLA9bFd4gW+Mq+fEW1f2Pc
63vzz7irJesl2L8RwbjqYfiuAgX6QMHTy7zc5VBgv1H3qLMsTqPAn24JNGx98mopE1Ud4FGFoTvY
P1v5Kyrf8ILZmtjlA/55+P584Gr5lN6KrHSZ2MZ22pdF2DXxekfEvh3WQRzQh68ndOujlr+/KMDO
SUR6oLH5eYRRkWonR6sEhoKaW2Fsa91Wl485ZMYUdfESR0dPd1vAS3dch4VZ7zbYO6eFaVe+wrGI
1MEWy37rG5ffdvGNU6qno1Jh7DLjdyWkLFsIydiN3EgYrvELEbz+LN3qriiAga4ZXETOfZPd5JXu
pebkx0PqsWhhHVXss5HcURLDUaIflXnW81eiP6M9VtM6kLyE92JqP9haDIh03+xy81/Isv31A1dZ
JvxUeJS1mIjKhqRmfZdtKhlem+rLFtpqOzWyrmHPkJHzOEKCVXmBoK9jbEpnXzsjl6OsvqOnUNyP
OpufyxfVRXfmAIsvbwrkvjwrm37G1zKAi8HWliKMGxCbS3Xzjobdvg0X+RAaqLutoubGzP2uvF1s
0rIz9NrKhThzGKNUbGf0H6OmbhzDawoplz3B3xWUi1FYKaY50W31LkeXtZ3hyWbqniGtnSE7d6ro
zuLdA80MX28Kj7bNsapKD/UHn3bzPpVgyJqto9t06fY356wGhDwtnTx6TWK042KISpItfYlrRfW/
fvMq7qrxpGX9zPh51sQNb7vu0cqZ6fZ2t7OYgLc5+jtB2eRjYESgadt840K99hC43ACriJzqeJia
OlZmBnC/fQXGy2vpSYVS+deh+FrT8a8PXR2evixbo5gsDt0MZ7zTD/TQ75E0OIXX79jJ5vhSZ4YT
bfL+bzjJfw29Cs/aiHa7hCgoKmeTj+w/TLw4nGCDm9xvke3ptZTocj5X4RjbXJ10rSKLX54zwyWj
ysvv9Vy8JdoY2uwGKwhADLpz6U52izAv9QZZOjbcmoxub8DHYyx9g93MEockeyoAkSTAVjodbV7b
/KasUKWZtQcbPgFtHzn1WABHc0ChBzJZKnU72XuKbCERHw+1T8VTz0f0Akn0najybAr+ZOfaWS3z
R6Z2nrpx324u8uqSmIdKTzOBrvwSTnJ/ATvkDh41w2f+TD07ZDvIZ+1K61CF5tPGBltOyjq3uJz5
VdyM5g5IfYG4qYdWCEoOghmKAO9AtQUcvthka7yNlV4DRWAvAMCS0S73jeJGcXZIJjPos8GX9RAC
Wwp46z5WQ9x8ntK2x4Gij6NlTqqU/saXb/2SVenDmgG4FxqOVufRw/xUeNEefFfXDIkLaxgVSNat
pONa0fbySOnLJXYRauMaPPG65Mg6mpe+xfePswP1FWdoKk9Qw62j9tae0xssdZsHTakYuClbbM1Q
i0336++/ernABM8mVNdV3V4tvKYmaTemBYfl2a8o06Hj/WhO/Ubqek3bjix+JP87ClkT5bVWN8k0
IVAXeyPoLIhu8lfs7K5z4vtiCNLco+h+am7+Cb7Vb9pvmTip6uHfDQOi16G1V3xOIlSIs7Uc1/LP
y9+22gAdcEo1bHP4WcRvRWUfRLsnaRoM8BEBRe3r2b662S7mYbXyHTI4bpWYhziC7j257dKt/Xwd
23MxxOpOzNUJGa2RcDwr6SE68EDeRIDnzF4NoXg3cY3XfHQW9ZLZJW4dDD+XDkjkLooxzB8SRz1q
n+oxPaMVLT+2bpNrIO6/NsIyQRdbH42eJupbTIB6SHe69GxE4k+oyJPXGfBx2EB7iVslTh62HnYJ
XFmnV+kQB2fRbWtEBA82aca3LWz51hZYXa9NRyWvDcrPEqZwkQAeSpS1Y5vdrtZ55tlC28CBfn3q
yBpPZklN5nh8AIAFWnGDIEdUcBb7YuPcXWvK/jXdy4dfTPfYM97AmWMJbmjKuuRY38Qnse/D7aXd
+qTV7QX0MavmzODnTHwrLL630xs1bzay1K1BVtFKFtSA0i22jz6VTju0u2EWTgNjl6+P6da8rTN7
nuhwF1Kj+my9pwm0Avs3S30zLeZJCyZKBBBDwHGkfDTT/3sPjeiGbYA5RIlB7FW2ZcAo0epjGwPT
ey0egzgT+6+/zWJLQPvirl+LpsJXpy0yZTTvoIZVOQOxfTjeBE2j3M9C2emgjIAsms8EhqjsVZcZ
cJbZEy4FH4LjQY9bWB0XMqF1yEotdnL4CZtCgzRGe9t34BhYJwtqieDzHFG6ddKSwbcWHNjoOQWM
1+j7B5QtwQpFk16vAeKFiRIhHlhTDqBtfjpD4DT2LVE/Q5sO2duD6E+yv+E51Bpvev6Zau+WLF1p
afCRhls16vuSPwsgFCVlnjbhKBWRO6alS7PG0csUPXmQlkAblnXn1BW/1aMYphVns22cPoIrswgq
xv2Stic5k9NgR4FSxueS50+WNH1brdHdu4+g2TVRHR46g2+nmgN49oOpmfBCChN7djK9DE3dCtCH
BP5ZuI3ZgMT6TRLYSUIU1eP4c8E1Z9ZgoQfRzlE1dz04EIUEsjKJnJgB4iXQ30siV9NpQDrhdvVy
EXEYkCouiHqeoqEE0i5N5HAyjBCqvTt4o3uRgmsTi1nUSgCrdE8YdZCrv7QsC/r6Z5/K0BzMfdZU
+4ZOITioR9YCmJs2B7sjtVOW9U0b9341iBPCRRhV5FGMz4v7RQNR2U4N8REOlGZcoNTCicaftUxP
QptAieqFD+qs35uKg/IFHovDzrCmFy2CBqs237VjC4VGup8lfmI1tXuNRretPn1mHQpK8FaCEXio
KNzTxX5qUfTMgPzVf+kpVE5UwPHqZ241LtFuFQUkT9iiFy1UOMfubs7iT41hpZMYcOLyA63iHTzi
PN3Q3ocaxRV4XMbQF4qK4rky9PdGEwdUOPbZoHi6Io8RLMajlHtJpKF1IR1FGHCrak9WpR+tdnwp
0upWhzRAEuO05xSibRaeAGg3dNGNkX2bpwTsgNzP5ttseEnMDxs081wGA41dlrwowy9tslx1Ih9w
LvnWo11cGNGuyyq/Mn7Vg+Fb8ZuhJE8sB/3FInv4ZB7sarpHO/RDnWtM9mPfANrcFFHtxONHPA7e
YCQ7aGB5yWx/S9soINZiBV2BaZ7GRyslsNg6lXVYQgtIN0VARHWKUg1QWNtXTbzYMiMsi/5WmxMn
Md8KFJRIMoLcmXvobtcKyJ7WrIa1tG+yoTogjwtm2h3qWT/ZrenCv3U59F5BG3e2HpNE3M/acJMk
aAtXzI0Bnixr6rXzm6KfIYqPegHKAN3gaGBWQ/0kaEvTz41RdUqtYZCtbfe2dSvghj4Dlsb0+d3g
P6gqkrBi6knEg9cY9TFJstpNI+XRGgAeo6P1vTHpriqqvU4yMEHiY5Rzl7cQHxPzg0rinZ5HT0oy
aiD7ILyYumsOJ8GAkjRH0CB6b0pNpyTa3sR/Ldjr0qVpgveeqlQB9ARwUnJ/jvleB3uMqc2pKpQg
ixkodApQYpaj1ImX4NBoNYXwL9hNeutnw6eE52ZT/Yqbg4mG4ARRnwkeMck0HHIovuT2oSfR24h8
X1bsVkAYSHbcT0vVjyo7gHxkYNj1HcR+duN8gzqcYxq33Qhz1vzVLl7s9mOq6cHKvkNKIKDJa1zf
C/lLoDWejL6et46wpv0MIcq+jN2ohvWohiyqgDxd8q2SWD80wmYoMHfJA3Bw59KO7lqTujZKPBol
YaSCG6JqfocQZUJWoOcqO1jxgcV+Bh6u4Sy2Z0Y7OhZw4gVeKh1eKrW1H7ody0NjOpvJriJPutm5
Bbutsr2RAxpeunaxL8pHHnUfVAuM9seovUWkcRP497wZeZCKRwUzq/SIgye9hV/rDGQRkDn2DTpI
qHZBDMlJKo/B+47B8O6t5W6Z4azC7S3Pj1USzmRXMMubY9s1NBaawG921XdWhXn3kLIfU5849rzY
0D1ZUHVTfaq+omD0XhcVLqN3UBG8Av97FugmrprmBjqNYAS+FPrgD2ZzTqsBxg4NqAhobQ4/h+wk
VARfBZzeON21hoZFvE3EY6ZHgaXlOKDkIVWOiloBU6gEWpGFOc2eRALVKZvcDSA0hhoac3OUvY4M
AgtjvPC2KHy9cmXqIcJeZC7CfVDYmWuCK6HG8mDM3DF47VcWCDtR+o5a0y5LlcOQ4MFoFju9eNZT
ISH58EtG6g9oNu8b9JWcfKoPJW7GiSeH1npDKgZXQLc300OlCK9Wet0pKrxxy+Q0A+nMiepbKcxq
a7g2Si+P0h+jUjyWCg8g6P2Y9rlnjru2bB051S7tEqyiwJoAt1oKl7KgxTam7X2HR/O4N0H4savu
aciEp5WhBc10eNYj4PlNmke4jsnThIUe6tQj3SFnxkHS7Dwak1MP5ZNdYAaV/mHuBm/MoOff9g+K
0dzNSnnTNGLPbDjxKcZdkeW3IxgF+aAglpuhRhtfGKhQpuKUp8hrUmbvRGa7as19JZ89a4icqKEe
mNMnqjahXbzjFg4p6z8zMrgWXGxb8p4oEBOYq4Bx6HdKDXR46yZOwTfp9feMNwc8VoVKnLJgISmK
U5I9kAYywIPfSdNrtF/GHMMvjYXQtQhg63RbWEowGsxnQxJy4yFJ5d4UtwnoT/ptp0BMElJh7TT9
mMTolDH/hD9okLaxPxvMTUTsJimkw+TCtsu8LoV6Gal2sWL6WSpvdKXaNbEKDbO3JiYHwk1YKyqe
hXwHilZjru/Lnp2tYYbDGnH6kvtdNhwH7Y2q+euc136EPK0q7SBu38uod1O9dwdkf7T50bbSzWDx
21jgI1H4oE83tOqQYnWOMjQ7UAwf8aAPaxxIY+BvGQgg0Nd2aAkRyQZRCL9Kr06M5mGRKgErn9tY
d5HaxcCS12hfyXbwrd6GjhpEVUrANOCmroH8Y9a5r8TTHdIVF+7RHsoy+dS/MsO4wwHZgccE0TNg
E6xvMXYjs6WD/YNWe+QZtHYGnFBNvNIOzwKo7sk0UJoSUzn+qGvxosHCpBkf4AyHLzwAUuAzywqs
EhJsdeKUBoSkfjQTLKON+Qlwhxc9Vb8VcOwl2ESmYTjtaDsCGGIjzqHUotwUwH91WXuozD6AXPRh
0Mb698lLW+EKUcPhXEc8psFIzWBW97wmbitLkAppKGAVM0HwbdI/wLd7BqrynpHZB+bM6VhxtnCp
ow7qtc2irUccBYkSDAhCo4XQdMpPKBTh3iOPMx7pvTL+nMf4IVNBxrQAoOp+JZDeK2N5Kmx5iqz7
NCaeHulg9Lx0Gfdqc3YVmjkcxa14li+amXtA7gXVIH1dACvY4XTyKX7sCA/hSPBYTPemUX7r8nE/
1SSwaOpCf8DrdM2dbLErDZDRkyjIRwhTpjRoFfN5MEtHQe5YYtPp5a+cxU5F6ocuO0FBM+N9qCqv
pXju4iPtjou2QG27fCigStNCdWKCNAp80aOQSLxcE3DBktKbijw07XmnFhli+mclDXAEUyfq0htG
IIvZYOWE5Slg/Bj26FfVFvhweVt+9WxalS4AUS3zPkMDy2Cdm0ztL0ByQ9Z90/PqGbzBfSbaOyFf
v36tbbU4fmsHXLzgG3Ug3Zyh/D7g1YRnYyCRQGXI9UXxjiTbVZMX3gVTE/+bl7Zq2kwzCfoW1qpy
IOO+FmaEcWueOq01Omw6dvHPja9bigL/nNM/o6yLBrI1cNwU804Nl24N2r/JIukLSiv6vwD1OVXl
R44OyeuhuN/qqy2f8NXgq2JCqcdJOtsDP/f4tHYOcrEfQPzApdRPWxJqvx/VXwxmr6RCTbx1BqCC
ydnKHuPqMS/ArKkEhHVVPfNa4yHni2KS4ggIecJVysn4h8Tr1DxaeEIOGnOQJbv9hOJwDMJQ0UFO
a/bGYoQpNtkoTl2Fg+l/1n6teRylcx+bSoH69Ax/KeW7SdLQnIdjow17O/pW16kzsSxs2wdhJeAH
8VsL7wcjDTugR5O036s5YjtpxKmM6vDrLbOxaPaqgkobamdTUYlzEh3i9H4cbKSE/XmstMCOtsh+
W4OtaqkcbUs7mUtAWSRMVigujlp4pXJfAVFCtrSYr9eGDRPy32D727+pLRcnXUJLxipaRLx6flY5
CY1s+jfFJfpnhNXc9Y1iFZOWmHd1LvxUPcVasdFNuHqeL0ZYT1gi50HNcGs3CqRAGB4PeDVx+4Mj
PloKghZLNvbD9QB5MeQqLOt9nLQxTwHG1J/iiD/kFKKzCmotGhmCmlMTfHKsXMwKx06o9/VuvMYr
QIH1z5QuBcuLReMAAeYFUODntF/kssswSlN/6CBhNDy3YmlgEE8ps12LVmRBs8wZRbtRrLzahP5P
wV9fazfHtIYqrYrC6xRxh4nvZmf5gCN7pb4J1bl6BV4MtQrXSTeiZllr/Gz0x8R4qRc92iF1usEy
3FFPn6v2IGcW8r5gLtjSu0XcuUqnxNUbPQB7wZNDfZAFiIUlYC8Vsza231VI5GX5dDnQF8vRoD6l
CJ3VZzzBIhlDl/4n3Bl9o0TLI3qqupPEq0mtj1lto3AJSH+5tR2vnuKLAu5qivDiGFQL+gh3wgcK
06d+CiQ95BEDARS97iT3yoYq/tXlvxhwdYsJziZugKgNgh/UHaYXpUO1T7k1rHgD7PD1l9F1D6+p
ocxXqUZ9Vor8xPXQoHIjPl3dXv/5lH8gB3umQ/8B4g9Qdipu6nY6G7YCbevReGJ4yNO42kV5Mp8S
ZXj4+hhfbStcDLwKjLUkqdWYpD63eEWMVD/z/kMptI3Pu97gvxhmFR1raDZbJMPu/H9ItxJQxNgt
Q+GhXk1c65gG9FZ8oMe1dTK2Fm/5+4uDMVgxnXKJXaKA0p+ZQ6CN1vnrSbx6WV583ToU5q3Fp3K5
v8rcM04RdJkmlADbGpTLYmPTb33Oqk1imjDESnK0SWY8+XTySlG92PiaZTH+kbBdfM4qlLCZ9k0+
d8sDpPlRaP232FZjBLEM/UAoAGDhUBVBQZmjJQUx0/ET4qIuNMtFEDf1tz7rT9C03NX8oaJ3xC6+
zVAsVgfLi+wjU+vQlq86o1BNvwOeBM96ggKl6pr0ToOdoQUastWBi3MT51rA2Leynl5mO8j02Bkz
6IUruZsWDbKwe5OnB0Pu27z3OnRjhuKgicpt9BbV8eQo+mY/k+xTFtzAm6UJIC72jDIUJDY1Aokx
pt3W/VShyZW+4KlMhAHa+Ww5kJE13IHJu4ImN12Sv/SxjALdgOiG2UfeErnxGi7bx68nfSN+U3UV
PXWVayPYTvVvCAxq1CoU520H4dNTwiZEB8Kphv3WO+D6JX6x1KsQOrK2zYyWmndA8h9gRQPYcOKB
BR6wYNt6eyPWrFuL2jw2cb6keUAeCQXVHob6WOl9PZFXzwfTbWISvN+s3/N8edxrNrZpPVh3Garf
NgqqTbIFZfitJvyPA3IxxiqkcCPPRVv3OIPQcAWE51zCtXDH6PCLp8+oDGFXN1NQz+kpjfhbafax
O+cChfOSfacd41D0hYs1lxoqJfH0UokZejjNkaOs5ShqjJW/z1DpHWIwonPtQyvy3ZCYBizKoT4l
ZXkHXkgC+LM8tDgaalF7SaI5Y2K/DiVKuTnUP1A2qLh0LG1wePtiUOSjEkpEqukSSPLCwMCJouWG
IcabQWHiN0mv7EPGUBqNN3fZ1YW/mK9VfGQw71NTOeJ24xS08rAxOkc2RzLcMXRekCtmUM8d5eTY
RZjMsZ9qJ676ncg3VES2fscqdsaESt3KG+vOnlGWRit7TIOi2tJPvH6oLj53FT9VmrbppJMFHKvi
4QRCuHY7BBNMIMVj5W4BS7Y+ahU4ujZDrSgbcIOP0u0Hul9U0OM+2v/fzxXVVIa6vK0Tpq8/CpD4
OTJU865pDCftIChg7L4e4So47HKI1ZdkpTnB0Rbz1gX2GcZRxMsP2aPipnt5qmawJ7ob1Hj9jVGv
ZZGXo65CYM2yns1jilE9K1QCw0GqHMaoSaMKM7o8dXFS3Wm3lZZcDfgX4679JhuNtQMKogzjasEC
/i/Oyq3w0PHx+P103ORMXdsnVKOarmpw+IPd9N950Cz1aBaML7tSi0P6ffF/Zp7w9B+Wg6YK6EvA
O/7Lr/wz6iq/FEY6xIqUuGAO7FDHThEsWCd07JZ5TaH/vCX7cTU4Ux2IFFBwNIOujR8VgQ76rNfZ
va5nB0UvgmqeTklkHzpGX6gBY41O8yMzf1KT/BDR8sQ4sLQQvUAp146guQ4gVBpzkO3Q14bLeEH1
5wamL4sXqddDo3yw32F6/14O9YnZ+Z7w2Tf5C4krH3xlDxgvrxPPTbrPwNpbal1tP7jtopIueMB6
82kah0c6dIdyxEqUqdd07feIsn3MjRAq9rBSzZaWDbrgytL0j3czSOWqYMHXG//qfmAGg/M4yPOQ
V/x7P6jJMFZDg3ma5SFuDXSSUS6vtk7XNcQNBUdfBUnfVm1jdboAjsgrQ1XRK+3VI2HCidOnNnkt
LeNciXsVKU4qblrrBGPDfONJ/NvBa31NX4zNVoVHPSUQvpnm6SxTGFnEAlKbw4nT6VTV7ON/SLuu
5ch1JPtFjKAn8EpfTlUltewLQ1K36D0Bmq/fQ03E3hK7pjg7+9rd96JAAIlE5jF9KEO0kkA1XorS
yNK1KPTbioyuEKvhpgFY0W7qiT2G0A5xGgp4iGigf4ieiYQfzevEbmC9jXaaXUIXnrcgC0VsIwG/
qw7ZY0mGc6Th3g8rYITiyBrbANZWsaWGpxTmGVP+KYkAIebEbJEER8OeZa9trZ/hueEGibSXgEkY
CurTqrbJ3LfPUncMUU5od1P6B6B4lwI32oc7MT1K4KDKVWvxCj6JivA+zPJzaBYnQWXVJHVUtJqG
6FOVTiEACjrRrQLVVSY/juReGu/KDrycyUbx5BPeiyelfYPqxrklkZcEX3r7Kkc7Pio7XVOtEChJ
Q9pOMBNghj+2+jbGO0fUOqvgdG3rXLH0Uy6XbxGwEMJSKQs0/QTxgQ103DcZ4jFI7f4ah+1ayghZ
MwLMmYrEUVnsUTJBfKijKeRMxsJqZQAu1nQIr1lJKRdDLP1Aa04FKC8m9NQ6TYjiCHuLt5WfEAvJ
mOGVNohBzDd+CevKtCuTW/LbFZ0UcSYmcBqG/07TPjfTXT+8iWGwEVm8KQzYu6id287Cwp1ixzGs
E+rJrJT/ewlFIzLVxTnaqIa4iDZ61XdM7GE0ZDSypxugpaxqOVx5hf8YYg54F5l/JfCeRLwlpxnQ
S6HkEDvDTvIj+zPfMDQvLXGn2Wy3BqK+lrb8GHeRVU4xTkUyhVBSsxXFGl5iP3Vi1dR7bzh3jmQN
eKf76LMLfCXArY68yMlQZYa4UVX/a8bl3cyLrP8Aq4VzAs6Ei95u4a1O90p14Md0F1laFUiyRLJB
P9GHWe0o/KbuMntwNCCV/4MNvDbe4nRWmcyUAKWB49OBf3fJJt/T7XyjOLG7VlJf2ULLFypigNwA
AY+lpBl6UbVrADHBSjupZSANp7X1u3I2Lz/lNxb3YsfyEd22UBzGY7RJc2gcWDpWEDgkq2TWNJqS
xe/Wmexrgy4yssyI1Uos8D1zEVXiITUn7dftzOIahvjHvOYlvZgX7OQQaw0MUcG82W+hOMRFwNoV
q3B6P13TF7ySyPwYbRFa+MChmpRF07ERdYcUvSPxPZKNlTmtfbZFdGkBTYZrBKJLZ7foAsIkz56t
ULvtRO/UzJ3lvtZ9jdYGXYSWWoRqsDxgagJYbon4nmWnlWmtnK7vwu3FUtVRkcI4DSEEF5Ore/V9
uiV2+aJ5gMUd1g3o1ia0CB6dmk6B3mFnQKPcHFoUMej59ozWdsMyXPCMEq5jBI1+0LA3heyuKt5v
j7ESJuRFYjnSCtjMEmFiQh2h3httAEDNY9O+ZWNr3x7q6gdTFAjwGqqhiMumb0vSPqpKKEsxrbBj
jvLcIK6Foat74GKMxXFFb6vNRJ6TU+NO7rCvt5kLhOOeofI4eNVBW9lzV1foYrh5yhdbrhLrGIAi
wCdlwHB415il/CcF0/b2h7sm7aSRi2EWB1YfUxW4nWA88mLwBSY8GzVHGp58REG3GYMHOf09FDrg
btE+6qtnAnd28Ctea3nNInBtCReHeKjLWKgzZTxO6P6l+QRPqDXJrrVPukgEGii3N0qFT5pUiSUK
MXydgJHNV3pFV7f9xRddHF5D1JNEldXxWKsgB05/urz21eolmoB/TVfyxWuk7Ivl+9tgNlEKvCdz
OpdHXrpN7jQbdpdvAdk/hOeZigtbtT30uX5JDiC1lZ15/e91qa7bH/Yvr1mtMYI+DiR8WB1YIP1O
Ve9jAMn/X1v1L6NZGoBNnalsDsKwULVmFR3Dgf0JBSOw3QDwwVbfBfOmW7yNf3zexZlXQiifZa0w
Hku0YmrylNcH2tzV48qWWft+i7OehrEA1ej5eoEnZpIdJVRYpHQloKwcdUlcHPUkaqUiafK5tBWd
Qn+uuHam5EGyG31nfbeelF4TW/3x+RZnuoyGoeJxSE4ANfyCnul9oJDZcuBXIiX3AlpKQdG7qHMo
CXmt47KdyUDMlslZrNVPkcS2KEq2IR1rzoFKhHMmiT0VTJ2VjTVfRLdWeREXqlyPihhCicexYShg
ccCAMVTpa5BknJp4p+NC6QHIzJSVW/gakEojqgJQBOQKiWQsF74rBw2FaWhQHOLaGo79l2yBt3TQ
PlDb8Imt6Hb31T0BoN8jj197pHzfwH9N/GL4xY6YDLBMIR0w7wjNhdw+u2dvc2o9nMcXBZsCSsse
cVM7fRA28vNaxJ9zjL9H1w0yFxR0JKc/bzhQmNK0qlSK0f+V/jZOu0ETz7+9vN8191vjLA4x52HC
G0OMTwqg+k2KL9w0kKSv7jvQ/bNuNwAYDsjqEN/P/SYj4V7eUb9QOxuEaFety1NBhntJOpIoAjUH
wFy1csq+TaBAAMNG+DcGMUSC83pD1tRdr/GisUH++UaLDSKPs+N7Y8SnADr5Uqk9ailYKMl7N+mJ
nYSVIzLQ78dm2ykazKb9VJVAZTiVHXrPyu8pBiWFPpH+K0yEhyyCD2W/C0CVSKdtnbJdxDNbGTS7
hsEOLGTc2x9+bX0XuyusCoqATeJTzBug7KkHiJWXo8/YpbUpR8Wu0Aha3epaSnM1aF98s0XUGcjI
uFZl877SXHEwtZk4vIHjEwIdwPeFyQ+wDjvEz7ene73OcDHuIowwKgiopQZzqwKnFUV8KAUkduwN
luzOtsqiv05Mnr/hrb29SDbKBrIUvZaicSB5Yv/aRp+wPVz5oGvruHgrjMFQNSnVsY4B/LSgQj/7
ucBPAMgiq6dnoQtgrmqsYUznuuWNmS3xsBokTVUJ5cgTBCe2s5xb6xZ3c5PpP9BbmCPNrbEWkYiF
g6wMMnZqD/pSDtaFEaWHoAKGPPBZAGqbkcNSVQeWNkvtCVAjqSLe7d2z8pG/q/QX6X5E07jXJYWe
NBnGYy1Q8Tog/F1gV4qrqfd1/AH0xsrCzpvj1rQXwUWIC6XXAik+NWPmyIbmKWMMZsOpqxK37TUv
kAXdvD3N60nIP4eELoJCguaoykY+J3G9Uxd2kNvz4uYveoZjAmu4xovXjY/nEH9rpouQEAVToxlU
jk+VEpoQr/Zqvd1PYeSE7WkUmFM3sNQj0V03Zl4okjvNmFnHa1qd15qZl9F8icTMwL6smgYnqas3
Yf01gmHct+AIZ/qGa9IDlGoV7dyLbkLUnZq19326AsFaCRd0ES4MAVTAIR3wAwYgfMQI4ucg/JO1
s7sSgZeaIZOCttEQqTHQQYmZSpsquWv6woOxkR8Jhg9ahs0FqJRJCdgaFfz2RFvt2ZZGNQgi1OG8
WalL3T5dyDWwPy5OV9FMyPAmDc+kQHtO6Agftn0/gmScZbtiSLy8FJxpzN3bm/1bp+Xfbzv0EH8O
W424hdqI0JNyDM7CC/BZNmB8B90edtpz5ApO42jbGdSXwxCmwkvGXivVXt9yRNWIpsAYRtPmMHs5
c04bQyiD+MRd9jTZcmqOf2DSbPa29gS74XWv3+vX4MWI81m8GBFktGIQpj4+DcpXVflR2WzlAhLj
FS/eWgCsyzr3S2TUoeHJAv5YClCABz2/58Yml5uVHX9NH1YjFz9nEXBaWLiHnNH4pA0uMjrRl1CR
BLjGYcMODND5DVRTc7ImJ7dlELX823vg6lG4GH4ReRRaUK2ACNxJ48UvyJYrFkcxL0qgTKCLX7fH
uv7euhhskYEgyU3bvMdgMfyZUrVxBS2ADIYAnbV+QGF+Cth9FTRfpETEBeMaXGsf/khunqh7dIBN
PZgRUPkIyydu5UXlUOCPUi3f0bb8r16jF791cSQbMgYhBE7jE5Ugj85Lyyg+AnXbJMHDqAZ7MRth
20XsgcabPsrdBFx4UBERUdZqh1dj4sUPWRxSocvhk9hW9BTk0DEYRegXt5YU/769NvNd+lco+GeU
ZZc91htiaCXIYZGuQgbasLTkz+0RrjGILnf6t6zHxcEDG15ssz5WYDxVPunbiFvBVn1vTez7PXUn
37CYXd01kJA1PA5imDsNNlRknds/4xqu68fPWCRToRwBKy2ByKQJ9W/gJ6xKVp0+Y5ZmiFafor2o
lE+FxM28fopx73ZV/nD7J6x960UEqmIhK8NcoidWPdX0TzWsPdtXDrW+SJxgMKDnLcXe1ZPSH3Fm
pqLeGFLmlBoY+IbsKJO6gXqG1eQp4IwNrPsirzHQNAZ0wNQ5E82ArhWRrr9zL7bYItKRCsIwUiji
tkFnt9nQXe1BMMSbtfr5RtkFm7nLC5kFGc6ykNCSoeQEpRPRz2pz3CXeqlzd1Uv34vcsQl87QdgE
602Bmu1hANxaQmCVXnPUfCApAalq3t+re+7RV7xe1nyprzfXLgZfhEKI+mWVSHHvRVw4Jyp+Ah09
Gf7sCTSoU8CO4Ec35o8pe+TKSiq/egIWoS3jtdoNHc56v4WTLU6evGnt+e3ZwOvmv3qdXUx0Eb4M
PeyTJMFejCfyXMfQOgDWBAhpl8sbNcw2dC5cABJ++4iRlcVdunNJZT90RMkgF8EekwH6YVDZyIXS
agLIwUM5JKVPBaBDGgINp29M+wSR1BZk0YzaCVTdZ1F6MCL4HCfJqY63AXRrkw4F8kTdFQC2J4X4
DtWeEmxvrkRQBWmTu9A495Oya8vHTrsvkl962FlhATmdKYSyDHiS3YfR3lXBpwgvQVEUTB3a7y2E
Nwum2xTCJCV9F+ATWet7jW1Bbrbk0ZMm4NFgMV8dC/ZekHtZeoJHgFVDd0bzR3poQmZm7KkNX+qu
Nst0lxcQn4g2QwFv4ocCyhNFSJ1BehxBDJEqyZdA/CaJhm8h78qs8sZEdRommKUhiSCasWI7QiG5
a/WnKiDv0xis5N7yN0Lxxk2zRDCGNIVW8qSDN5BIYAKHtTPEOHv9htPBzXl2P4LHbUB2p+6ZVc8f
LoksAmK+JO5Jj6IfV+2CVQ9Mje4VcEmTnNplhQYRJ3up48e+/kS96CToPZQeqk0g/yIVt0lCN9FU
2kLxEg+4eYo/OZS9pcGsIeCShI1l6J2jGFsBqgMQ7nQnfXJzBlO3JPdEiBjyvthRNovQlZ4+QGoh
NV4LCZIZcHVvet0VKmJKAYwF4SuQfynwUejBpeaB7qhN7EOE1FKGz7z8Uw/oCeAF38hA6RfV2W3N
4KnyhkbbDyRzRchDUfDyZXiyQOzBz2DuluVaCC3BbM9afkcMcNZGsX1qcwgQkVC2+2D8Ilq0EQXd
LboRawdTQ7WN7KJ5YH3mxIMDRpA1aJWlQoG6KIkrQ7whT0Rfrsu3EZohVYQ9TzNfqicnGXsb0eGk
MM2qYDsSRCrsZF/0sncCZF0wZX7Po/hTadJ9yCYr16hD9PLX0NBjY6R/pkp5BIpwOynqB0sqK1KV
vTbTBvv+bVRqsPsH0BgFvKUgslOKlgDKnYbGT6obm158Lg3DYwF1sxQmvl32RwzIxqCgNUQ1SnQw
BBopvFn1HY1DK6nSz1TQX5XgoVGPunRScpQmQtXNxxQS0AziAK2ZNUgoZGLp0HsqBOVXTxsQ9JnF
inceunnsD2loRoACaOOjIp7T9k2CF6YKPQhQdKyweTSg02AM0JVkKHCOjzI7qSx1ihqNAT32oMtl
lW0MwbGUY6xw00GatSo2HLQXEkDHCAKQwDUEUCfqj9yoH8hU21ETwp992kKxb9PBZqg4KQMM1Ljh
VHjfkzTdBFUqQeNANSVQUNMYeiNQCBbNOBU+oCzxYTQFtyet8Dq5h74FNAcYpM1riJg1vIdehPRL
YkCDCZNdl59TCzvjJtqURW9LwfAMkUyvaDaSAH0ECFlHb3zWOoZdjTuVzSYLEzCedkBiQDWsdLLy
hfON0X8UkBITPwTIIgXhSYSyLWVQNUwUp9CNXVVStyvJS62mrgDhbWCX3SB4rNPtkG+NWNykEDqp
5A0IQ74C829RAiDG6J4p7TcTZNFux37jajXlnyvHWGR4ZS8O0J8y5OMgQX88cGshPxbx45j+kQJj
3yrZETbvoPdyNqLnGOHwhtMrI91gj0yBz2sPgRO213vxAIDUHY8gJqb5oV6dAcCzpC45dMbvVnhp
yrdA2YBQaMIS0aKjZJJqchURvASYQJYTWjWARsP8M0shNzx2Vhtou6nG7Ve84MEPV60CijVPSnpX
th8pmUyVlhClOXBAaZV3Be17ZceDQxGBrd7et9jxwPWb6KZCFQ4ATrF4IsPTEGyzCIitMbRY+MgH
mFBC/lGJOrPnja8PgV8SddOI4VoSMScJt8L4IomFpJ4qQCZlrmK37+m74sL6rzDDN8GZH+/dXbtv
N7qfH8OHtYxi7QW/7EqpaqXoJfrjp2TT5HCpNQF11FO7YU76luLlPDkkSOBoZ8erDdc5Lft71kSU
JUUmOv0uZ1y8Ybo85lOh4AWbMgiJsAhrH4p7NAysKAQCeChF9/Zmvl6jIf+MuMiaqxRSdcaAcgX0
oe5yQYLYQmcgRe4ndiRKLUL7S/40kDzqDTwH5GchODQi9zoJNRzV2LUyZKmCnIEdwIM7HW9l3UCE
0lUorgl8n0vQabv9i68JuOKB9c8vXqS2nVqOuSDgG+XBM+zHNJ07lGzhFQ+ZlQzOeBDiYdjrpPdY
S9/ZANRhBr8QCOzIDbXF9nnQ2vtEkx4rBrWlKe8cXYvvBILp5bUCo6zJbKHtlof6NkO0ldNDiZ0n
4DmjNymc3E9N9yRrb7dn9b2yf608JYpMZU0E+2IxKzkLZC52PEZhWMKl3R/Q2Z/tTuBdAaaAiee5
tTLi1RT2YsRFms7GwJAhaY3SjARAM2ObpuInrr7zkjtVzn8z2Dibagb1NwVicQBJtYp2B5QRSijG
ribogrRKvhOgdM+pgjRBW0nlrr8jLn7gIrVPhUxs5AafpIKRr8x6l4EZAObR6zRkkBvkOwORqWHK
kYqVr8KxNO70tdf8tbc0xWromiyDnkAWx4MFepzlNTZbY4/OEGDfm9BfscvPEEJAjqLZouzEq8YJ
V0PQ5bCLt2NFUENse5xKcQuFzlnzJdzOVCOOFrGMgYPd+ktqddDFFoSWvCDAam7egoEH3+QxBR8C
bbzIJvvOKQbbeK87X171b7i60JezXezEbORVlxgE/SeL2yqmCznBb4DrRvVhRrtmlXStfHE53GJf
hcjb5DbBmlastocysSr9ILQnVVvlql1p4qGBSzXQqSjFqV6MpOeE0QgFkGOxD/1550DvC6I9wrbx
VumTV2Z1OdYSlaxIrSjK41zpViDMmHNLDqBepr4PZQRuCWxnxfQgG9Mhlh/asbYrqjmRWr2L0+DH
Tfyri+KPlQDz7WS0iGk/ftKi+D71ZZJM0G1E5h6OeGI0eCL0DcS2kuHE8n47cpi60FSFJKGR7QPa
MrPL2SvsU0XeP0ZS+tVA37UTIbk3PdY8sgIB5vFQDEN28CawIyDmJjhSZof/sAf5nEowGclTB3pX
UA5zEvV30eEVEhspNAez1ofyitVHHZzRjDsx0E2jQ0UOIJcQIixJnSHfrJwADwhGPgTk810DuHVx
iGZ1FGg7zvo2kcigR0vtJgAxDnioXMQjpv3G65X6UZUfoBRlwnLBkqsST799TA6xBBEQ+UTbB02G
UlF6auPHqrAlCNplkWApTes2yL2h4TsSnyuPLTQ3Y8p+1QnbVEXjxDLAj1N7T3LwFdLwIPTJR9fj
gEpfUvqYyD6Rz11Ckcp/9pRaeK3U6uDoOmQ4ExodiZZvbq/rN+dwuawGYEqIhpqsysoi/+2Y3CMF
leQjOUDRbbATxcQTYXhI2gPEOTv5VG+xpyzuZNWO/UrgPIfKj+qWr1gmNJKlrxzkN0veVXh2umtE
12/Br1u/bpE46izOtRiHESISAHlDGsvHbepM+ywwKSzEIneWzTK29CxBLxPlv9rubXkPNMwq8ma+
G279kkWZtEvgCqN2wgDV9G0+vRC2NdYIM99pwa0xFvdTAwlpI2TAdBYgA7ih3x2V5zo050YbzoWD
8sZoD4UN7vd2rbVzLXXUL/fB4pJKmsogJMP8VP2laurHnKtQteKqNyBxhIc7kFxdej8NvatV04sU
HAaKVLY7JsrvevhKFFCohFdRkbdE1z7GPjG1zDAZBIFu79crObVOVV0RJRmMIqjfYJkucuoxh90w
CyFaMmZ23GanMdp02oGJIJoPK3jU7yC7XI6LsZZtjiJK5LKninws4+ou6rfZkcdQ9dFhEjsl9xBz
c1mNWuiaNNb1cYkqUp0SWYdT1c85SoVEpVTT2fdFo+1CB7rMG7pVd6uLfvVroleDRFXTAWRYHK+p
ElWew6ri2NX9ZBUy5FGjCmlCC2mMyvAqiGvm4a9kgvrArxyyQrqIhyrinFxNdoA411bvWch+NaF0
lltENqgx3+kjJOU65k9ktEgagsuN7CpLEyCH1vLsa7ckvfj5izOpokEQGwx3xwx1Ubu7ghp43ik2
bx5v77prSA8sxj8fanEyjSrPGj3CtlPfIGTesj0uJBf+RzYeTGry2G4g2eivRb+11VkcyZx0vAwY
9h+8kMykgvJwJty11G+yNxW979tTvIa+/jHFRcIow14qi3mBiy/xm+lJbj6xCd0OPdcJMj3gcWvR
XQKp4yHFfQcpVCXZseFdGLwesqEhgIMhSlsqfaI9M6HyfggH3Lp6mMMXka4EgXld/zqYF6uxSDFJ
1NYNmw/mWEtnQ1U2vbRmsLg2xOIMljqk4VmTjUcKo6+WoE7OVprGK5uXzEDei0hW6EIVBG2qH0sO
QlYGqemqtLUO5pExWfle17Cxl2tLFrlbUJdDkhJ5vkYlt9RdKBgWOTIn1H7MAk0BMPQ/B6t7nxSv
Kj0INGuTtf40WPmmS4xspnWRUaV8BHuZ21EsWOg6ruzitSEWAS1J5SRTqpgf9Sm28RQ241JaGWLl
VC5J9FE2pc2QYAhBxcMGWQcNzjI70K726zWNsGuPqR8Lt4g7gy6XFQ1ldpwlQwdb/xbrSZ4Nr3Ci
7Rq+Zv6f3ThWZBFv6kDO+glFjSO0WywOQwrwTF0VkMHbkWZtmEWgkeKJNZqOqJ3C1mSA0UARNWbW
DmslkWvvtYuYTRZRQs2zZOwGHGF0ZmSNAaW7yTPoPhSF3ZGXNn8J2nteQ9BvyFeGXjvai+DRc71G
rj2/aWpAxqIjG16LmXlprISQa43hy+2xxJVmbGp4rfTJORzYexk3zgBEsKYMcBtRrYKxR8NInwmu
XkjeQi5vjY28spJL6dSiSnIetrl8nPK3rEg9EURPEL3+f/tlyYfjojKEHQ/YMdBKT6zehki3cmOl
ZLc2lUXgyMJeRBMYm6WVzwI5t3BiGldk3FZ2BZ1j10XAZ0WvSi3HEECnWqIKtArAYhPe9aGy5tn+
b1LI/81XlshUSOmjJm3gKMtydJ8W24YiFLZbsT6W5XMkQZ5cL3wafN0+2WsznP/+YoZdI+Sy2M2h
UYRcm4jWcyG7sv6UQp7q9khX4zydPZcJ3q54t/wcaWiHDJ1PLh8z5vP0JYJGy+0Brr7F6MUIi+gR
RIgdTSAmZ1h2nJUXeQvfdTf17tHlteAbcpfNL+Foq21Wxp032l9B+GLcReyopSAfyw4rl2wKOP+8
z5ALCrATb13R/k/Y9lcX7Z8Bl3lI20JJatQHWJlA6KSLmIVfuxNHdqcmqXd7ciurtkwAmiHs9bSv
wV6YXBnOIGm29jy8fmFezGZxjplUhWqb4vN9FwyEY+XCsB2fDyYssLdZZwuuTWlxqJWujSNOWvmo
g0fN/Q650+1vNq/3jf2wrFlHeqmnqtIl57on2yhqDkMNawJj8HiZbMdUgxHKgEb2uDLs9Qhy8SEX
Z1mQNWMUtAqxvZWsTlCdvBmscoAeQ1+emIoeeNffCRTKslK5cn2qxtqeXBzvZgi4nDAcPoiVHAsF
5okBabeN3u0IC0yNSEhQ0UXmoDzBjSYrjIcqhZU2UJeZOFqa+oeOW/R4bA6ILgkLlweG11aCxwHL
TbrUCodZ+l9q/KYHQQ6OIWFc7EhIv4wefgMshS0iymDKeAjA9lHa4kkcBI/KojPOAlP1Y8H5vmIq
9PjDjZRJv6BJa8YksYVUOExp5EvxYzqj5SDZF5T9boS3SN31VqhV8D9JrAH+R3J1khNPghlU/An3
JLhzvcMeyWkatPyFcGZqWAJQRmMKv8KIm05IkCwB06Al8kaTYRaY5V6n5fdlGpl9n+/lESl7Du/3
DOySFtoEQmrD6BQwHT7YOYGRV8C8ZASioIzoRyJ1vkD3rANyLabnXKCQIFLNeHwdaGUbVNqVouGO
ME8sFeFRzecsrRSee8hTMeBf0hL0XC1yszZ9NCBWXzTdgau4liv2PBmNoweCDwdkYAlZsS/6cMPJ
TlFQVwxhJ6ErQDGEZqfAoQwaB7QHYocnZjAxKxvFQ92jNdp0KBsgd4JBiCK8tK3iwXTMF9OHoYm3
kwhL+Cx0Gph9RH38IvLSbhPRSqve5AM6LJryPCaG29FTLt+LWmsWzR+dgSSQoNsNhX8cKQ99flMR
KDBOBjSZVBukPkcW/KnuzGQ6B4pxFIbipMVA30SKb2Q8Rs2738Ot9UUVB2iGidtq5ArU6o0nghew
KnO4KaWbtqPmgF5+IQLH0p4H9QCZc1spnakS/Jb05iTu4+4N3hYBgAAZoDuSsE+hUVrCVRkFtvys
hvcBf0yqLTQ6qQg7o50eQqfrIIifuE+3SbDJ08RTo88KRlFxCLg9jFwzvxIwe/YnBaePdU/QhmLh
LiSQoso0G/n8FDwk2rYLUE2KX6n4yVt4B8OxDoplunzWxpd0tNUmBZrlTi+cuDq08VM83k+yJSqw
/nlRpy0p/4zUGUtXQE16GH6jw+RRpT8YdDf2oy2UrTsETkE9ovZm0aWePGw5at79qzZ+KlVnGtmL
qPt1+z7V5X6KJLtQHhkYSFw+Fdm5DTzR2IjZbMoB3cT0OW6PaQ9ko/qLawBYSbnTEYDdS3UzJuAS
9ZLZSPdELe9VmDbp2YcCjUlJgF9Jw6DGmdmk/S1wACDSpx4XQT3AU5ZYySCbQQ3vNf5r6KH4omQQ
2gRSJ7C6WoHVExxsKtiygEeZwSIwjIBTgS2AegghJaDyB0V8Edv6tcifgqG7p/AkK7sO72liTew+
FV9QM9kWfWCXIGTEipPj3wyaJStHuR/soDl3YQncTe7olWwJAG4UO5jfvOlw0quRM7EoxqO4N6Po
JczOxrhRoOellIKHzr7TS9Mrj871+JAIKjZpcYSi7SETYdWj2qOW/JID43cMPdxEhewnHKQm+JUP
zWjHCEOE/OEi31FNtnNKnEx/pcqdnhdnjuDaqpMZ9sA5VhUMYbBHDUUwO+G+k4y7utBsTQetScWz
afI6RYE2Nf45SiJR/9HBpbYCIktMqK0rX4DFmDVe3HlKHa2Ar0SqEn9MBLtk3MnT2g3y2gwK9PZr
Da6SsxJ04wcjwHSgcxp54NAGFoaa4U1RajFFcocWmI0cySQBs7voH0Yj3SRJHGH5IlsbJK+N6bbu
v8Z0L6QfOm3sgUuwu4qB+G/2TM38QEq2DJGnqWVYPCaHIFHupag/Z7I3AUYjS78DeKGNFCE36+9b
iqiaGa9tWqBN0zpxEZ9L9TBO0qYpwrcx0BxIf9y1gnxiqbYfYeg1amcDAE1WbUlVuqCIO1IZW7HU
fyYDmO/VOZqywsqy2Cuyp1bFdVUKpjAo+0CfrERHAK5ir64NiAyKd7CYX7lMrzWCDVDLZUMnmkQk
dX75XCTlmVoYeiPJyTl+gjRp6M+CQ5Fb7TRn/Kw3bFNs6au0ksVeeU39GHORPIyQQm069LbOeglX
2dmLrgT4JX66nRpdy1F+DLNIE9Dnh5BnK6F8HSd47kZuA0q+ND4PJdlncI7sAvKQTvSxqtbYUNde
3j+GXjwPMpIopNNHPA9a4xiWYFIyGD2hWVOxCJp5z9EE2d662RaJ6svlyue9Ziz8Y/TFI0FoOSpd
Sge/Kw4l3RZYO+VFQE0+gVsdi6qtTJvt1ECie0aIx7BhEnvlADcAr4XdUJRAZ6ogMKuS7nP2Ecun
jh+EGMgoDaEg1OyiaK0Yd2w9fXDqVbodi+HXytJdeeZczkBbVD/TqJJZOlcu9MxuvyqIfSQPsacD
OnmO7nUfovDRCtJvXpFFIv1jxEUNdJLDDtR3bJaK9RtDg2UTvVOK3mRDiBI2eCVFu1KeuUZi+TGk
/PPo6QXNCPxf9aN4Rm9V/dJzExtVb6z4uUeDb7BRWvbi2hyobcD3rjGFt+mru4OlqbumefvXMwJv
ZGlGvVC4d6mQSfj5U0YR7pzT9P2sVFwkxD5zBW+9SzqfuB8feTHM4jkUK4oopiJPzqIi2pNY78sp
gGeevi20eEuQfNzeRn8XthfjLYJbqOQkQqkXL0obNJGT6ig75EWz6oRwF1ujKzn0nPj8T4cHdGr2
/hru6q/n32L8RaATtcKQ8rkTEUj6gRDhkEAp9PYc/w7gizEWUa5lRV6LYZucyYGBZ6w6xTH/H9Ku
YzdyZFt+UQJMkkmzpS1v5FrShmi1JCa9t1//ggLuqJqqKeLdu5jFjIA5xTQnj4kT4Up3sqUcq3Vs
Y+51P77ctjn97FvbOPNuAth7pbHD7YQyqx3iQW9iwZSR9OWic9sSXTI1c2VNHjS0nYrOle0HJl7O
+iG2MvDgQO3wAVzu4rO+AbG5m61uG144qfLMAfV9UFSdMtnl3V4J/yTBLgfpLgZnbaos8dUt7eGc
khPTrELPC9yLcD0kVosRtsJNs5ViQXoQVK7jntuFZ1VvS6woP5GIfx8eeeaCJIA3G8XDZyrgcNKS
4yCpTkpfBjlxgw6BJvWhx+U5IYiPq3EdqRK4M5Zai4tfP3M+CmSSGASdlaNKgS43EIFPqgO+LSHR
Ae7Q7J98MzfVF2iE3t7kxc+f+aNRIkLht7lyTGno0Kyxhfygq6WZMsTuykqXPwPkHwpOXh00DwMm
IBSy5KTk60ccw/JMBSBU+0JWXURgI+FaQMZmOKOo8kKz8o/qs0/0CByaVqB5rgRg13TZHLhS2AVN
38RivB9T/63Ny0MOOe6hVlW79updz6KVqHwq4nsITrHKG61WOGt+4TSEvZaVZ47QVrSAWDorGjkP
6CeKgmZDIfeFV9UpUotdXEM9gzwWyA0jTEwWXPDNOlKhW5zE4MHwoDyHAL/ShPdx9PYehXLmx8KW
sOnI/XAuEoi6JYUJKCXMTkPJyjBnY+KfNS7sGETYMSi1oUhpSvXVj3zbKybtUn8tCfW9rFaAwKuY
YgGQAPOgCLP7pxDpduiVVqISKyUPAZBYbfTKgvYgD9Vm9AMnD2OrHxU7JDhxar1WoPJR5PEqkWMX
dCr3rQjAgCqmKBkwp1NeWH9X6N6GEf2eYBqISE6WKhbEaY0hFSF/XZtwhxsmBO4gNhhhOSWKbtQB
eLtK5AgZRBh5f86S6iPk9aoaB7MQs+cqrEyxE1ZBB2VqBZuXfYSVbmbRAVQ7gI2cC+bKbWz3AL2B
nMIUwkcviaEIyq2468wAQGEWajgR/V6exi+zFIMyFibFjBFWygGZkgC53pBZFXnQUVFJ+3MevY0d
5JZVH7K5HWYED5Sk+ygEPEKK1hA2X5Vp6XojhSAUNYOS3bdq+tSKZB81qpGHbA+CMLMWtUMbT+UE
zeQj+IEE9Ip/yV5kFxnG+ot9huKGp9934V2ZE/yc17G4k8P9mGyi+uCzdYISYfyaEsjVZR7U8pKH
qeziBWhO0XbVg5KaA00CfINVtYoTl8EbQ5yQF3jfxhcmVWY4gsOiyZEDyqcexU5Gy0PmjZsqCF/7
qN3U2WDdPpc/UpbJUYKoGNwCIEjGPzi1F5e08eqyFXmJwrG0KbsntTzpnXvbxHVvdGFj9pK3audr
tcanV6DdVbXDttp6vEvWdLTzTXLfrcS72xavhicXBmfveKqkUVTlqDZ2+rOuOsqwyGM3XdYfl/nC
wuz5zuQayn1CNpw5B3s9iq9NhFAe2THZAoEb10DnJb6j0jWJY4AuQ7fTlyCMP4nHvt64b/86e+PS
uPE0cYwAznHrdbcX+5UkGNkjAmvPaW3J1js7OqLoEJ7lbXz2rcb4L1ZZ/LY/c2igeZNANS9iDTDX
FfJTp/X/zeG8sDB7xko1lgt1aINzTEDUnX6o/j0v/r8d0NkqzkLpvm0p1OYRopBSuOPQ1s0zeQWw
/MJi/UvI/r1as4vWViWVQtoN59bBNQNmk1gj9OPkjeo0j8QOTPLqb7Td+ClY2f0STdtPVonZV86u
oBIpNWd9MpyZEYsG2KzN8jgJIEGrYTea6kaxVNd3s/WwnvBcwyb6dfus/GxQzX7A7EoKzJeZwPvh
XNkoylqxFb3W28JiG5RVX7QFCONXFPvjel4cnNn15NqgyEHbFMdc4OYI9FYCpXoJRcJ15uM5KtU1
iG2dmAX3vA5fJL2Gxi/7xbQoMHSN3EdKYkKO1eWd5qRN7EYE8n41xLpp72Y9dIfEEfVp6FJ7736K
8bbyEw84tBifWduv4haCzZUWHv2i3iZ6bcehaGQCX0sAP2td9MIJ5MaFeuGuiAvh1lfV6MKTQzBp
TOLel46Ckm/AgGdRQLfVcMPS0Mnlp76uXWAXLWXAYCeOec2J1TEmQVm8wdDcawchcg9a22Kh4Y0L
oVurr7VoP6iKMSnWV+B2n0g1wro73z4a017c2KuvktPF7+6lQJbJ0MlwY/0uR4ouudFpWfrgZ2f7
7xP4dUIv7FSJmqIZ0k92ct2FGpfmeqgYgatxUoep7R60MqkL8tMQ4yFL4xrT/br1kTNfGTVhQ6MG
vrpPQotjVllpmBMq7QZgICvGuPLtNV26bl/AzouPhaYvFFMlLGpnYu4uWGFqujOmsQ11MzxEztLg
xtLZmzlRHpERvcYiPIN50xQIWSfaUSTQ8E61hdNy9Wn/jqLnBKhloWtpVtYDOgoEDFAiyCAXeKau
v6sXJmaeGtOoELpRsFfpLjsMh69pKfTjQlM1RxNy7iA/PBTrGqkb1E9qY6m2cvWoXJifueq2UUU1
aQiACTy7y5RfXfoSeiupzf7EGEleOCdXL9+FsZlb9vM6VlJFn8oQHuJjOwRhHdjUDkmOcS2oc4Np
baNvQoDFgIg+aXwHpkp74Tf8AKxNF/PiN8yc9VjQRJPTyD8nqr7KxTdtyB1Qq6A9GdieN7qszbeU
nCRM7Gn/f8KVv43PvaYo9pC0nAoFsluKhmiqTmX3FsTb2gdpF2x0E02aT7qhtrzioC/srGIN1J6t
b8A5sXiNrl/b76WY+0Ktb/J2lHD0WmewMUJ2nGYgRvcL9xgZS0DrryGXH17pwtwsgmx7oY0TSVCP
aDBaQfonI8DAS8UpyPOjWHvE1Or0qQZBhg7tX6pqGOPH+B4ltph9pNHJp78bpLOkN+PioeeDU6Dx
LjY7yDtajQiEQqA8c93mQ76ioDnwhrs0uAslNJKXhOiuHuPvcHxe1coGsYQmMAL+eA1Nkk25UsHq
zzdLbu76/lzYmRXTyRBmGW2Rw08DrooZAhklrBtLdkoXtewF4Nz1kPFie2bhb1x0PfRWcDlT4URz
1Mt7WwCtQ8ceBT0y9DyGkDwzNPGR6ocR7LdR/MrGYdOBxYInr4qCxnxjZPzNC5cKe1fX++KXzfx9
EJQiG8UR0uxOuca82qpzpjVYGtSY/je3zufMEwM4mA6+mIfnJntPJyAIGvU1/1zwPwsO9ytwuHgr
i3BgXgv1CRTTqSPh5gtWSt8Rn656OPzyLogcod2IIIK1fQsNy9vmJw976xtnHlhTIBmmT5M9fsMf
pHGPDAKtK+5klauRHc3c2+auJ+MXWzfztnmoyoROQDvw5P2Wn5AEYJhscFAqKcEVvZwlLhyVr0N+
sbpBA/Z1yHNPh1g3fFRZtCpfh9DpAp+zQX0PIA1vxwGwuP2dS2ZnN5WKYFeOPKRb8XoiplbWtc1X
wvLY78IR/Zovu/g8Kc46aYiEAZEPJlX9FmwqgW6lISpUOQesSdv6vmrGyZmKDHxxwb4un9PyKCW7
thyWztL1H6MzsHGLMoQrp79f/JiY+6ECNJh6BIeHSysV73dhRGzJzNVoT/o2M7uWY1ZoATjqhrMK
cFELWubWpUA16SJZuBs/O91fr/O3pVksFNOyCGUNBQCaDyY4P0850hEevshW3mjbVMWgTtubAwkW
Ts/PPvfM8OxWqpVM8m5AmBlBIg9g2zI+Zyw0kmQXhQ5JoW7RrDWIhtTdguWlLZxdz2SopVboUVjS
870+flbVJqyThWW9fjf+WdU59FWsIiZHA2yEuBtTU1RyCZSXl3Ken1Osfy/ifPymUnw5ZANaz6r0
CdldO+x5ZtcpxISEHrhK6rmxTwfD4wQkdpjk7lofMKrhzi9Du8lakPVIQNA0f0hUg2ozU1ZpJ3zK
Y5ptkz6CxBuUfPEdoL+gTlIED7cdyPVX4XuRZrFRD7m/vABL0zEdDz44TlkgbQStOLSD7+a1trAl
17PT7zulzRJEpE/FGLWEgD5AmPI1C+ws9Tb/Rd0p50Ca86gdkq1V/Lr9lQvHbT7Vg3l03gmprBzH
obVlYZuXHMLjS4Hm9Tfuey2nX3Hhl8ShQoKoKQpYqQBGzl71XLJ6IHOKym0jxdLiJcqLBQ81H+np
SEDKpgVQJM5aRKGHMlwFio8vu/vflm/mnxSGORAh8pSjn3xQ9U/m6abSP922sfQtM1cEyZQCI4Xw
gSrnK6K86wPCkrq09G5129DSLs1dTyZmCaaM0XjLPzUinUh7N/qfvAFrQLJlY7wU3l7P+/45FfMp
HhWwrTSpEbRPyY6UGpFNt5OwH7d0EzwopmJQk5nyr8wCteXGt8jCD7heSvi2PwsRgjBue3mCUUVZ
C0m61izBwXZ7SZdMzJyI30Dsxq+q4ey3zNH4YNUgpLttYumpmrPON7rGm5DABl9rm9zpV95qqk5A
98Nc6iv/S0byvWSzjEQFq3fjMRyRSXhytKDkzI2sscCWJBx7M3hvD6Ubwyx0aFx6JO/qglP+Oa7/
95MyH/BBCdUvIhFhXe2IG1CQmaACB6kg1CGAXz5QO96kHyC3+nKZw5aeUnfJl/1LAP29BrPoB/3J
uivJV2QJda3I5hSUlzisSBXgp8E61teAui6EBf9SlPq2OvM0HZOBgG9gVYOFVnsfO93MS1sMKkcE
oYjaSeBJERGh6K+iiqXhdxnZ+pQZResSTNlmEpR/od6mLhLiLzyUcz561MRpnkQDtsQKDtVvySpc
YubQ5QX1EwDjd6BkM8APuxZLc+HkL3jGOUW9RGotSADB/jqNk654YbbIK0CXe4fmqyGhApCMFlKM
Ra3v25YB7vr7QZPrrtJp2GKcYcBksWTFmgE9FP4WG9EDmmHoWpvQJcC8uLE4RvpVuv2ZMP7nJIAR
4m/bkdBFHVOnK4B0NUGkIFGsNAUVCAOW28iceL9UifhJwP7XtZOEmR/TISwHItJxOBc2QK12agGn
TFfEhMycQ00N3PdkDSQ5HPVSNfRqrPpdcfmKMS9ChwSh1hhAi+3Yp9K5Vl9H0DRk/NDFxPZbTKNV
bqnpCw/hVa99YXN2w3UgNcQ8gE01AQUEyAc46xa89hfw8McuXtiY3WcKOg01nmwwI12Tylaf43c/
c6VoN6CyCO7Uymh3Smy0stkdRiCmkKKDuxSjJCmY1k2/XgmZkenr8Ldf22QwMM8An+8Aarno9H/i
Oafdv/itswgkjqVsAJuXf257aPyiQ8Irb5OKj7h7jk91FI2h6NKqVid4VgMVcB+0QBXvT1hEi2Wq
I2obOSiNNpzmnUdD8NIHzDHt1AzENmlEjbEr0boWV20cgDse6gIYBQBZHwDjNmuFfQtYsxZgjEKN
zWgstzSp9yPA6x3TIM4HMlToUwLyoqAHj/mJ6rcCGVsOUfmCSOuyBq4XBL01I7Y33OvBY6hjggrC
SxXGdNRGtbwJp6IQVNeqcuMzH4VM1NbqZzn8hFtz2xBMTd7jAFB/A99J8txk6SoSXgmDFnri4rdv
fBVuVg/trklNSYq3yqDcQxTWiTwArwinoBtoXYXcaeU+rLotCUElinHhpBI3YCk1IRZtQmpclDdc
BkwHDcsQCLVoV3aNK0CdKpASp5f5rqySU98Xm65/jiOwyqaCrecKlK59CF4Bhc3uYyphXEZfy6DW
bSvUr4kr5QDzUISlPLGjBMykCrM6LQjAFwXabpT1g0Y4BYW0L0H82+up6YPnNabya0T5nToCrQK/
PYIstqj0XyOJNzKrXptcwiTEsFGJcEdq+XmCVgMFapb0tRkBbhnBIcWhiaGzVRIxg5VgDWqp1RY4
1CKmTXQUCwrwKwvM8pQGPL8opJL4zuMgz5WYuh51aFuNYAvOOlIbTG3uPAwTeTJ9R5m3djAVkZu0
VTgY/cB+lgzsYehFO+9qh0tgJfdbjP30RlvVxy6s95qM/ivYD0NJOfR6D17pg8D2AdlXInZdgOY9
aSyuQuUWY0OJLzi8ACo5V1YY+fooqpMIbYkmjtZd9ZBUm4xEIPSNd4oyfPBG3jEIMWCKRDpnpfw4
1tnaB1W+PLFog2MUhWkjkTGr6+e/lNHDyDO1U0Bl5f7Ni0SQDHhGXgaGChaAtAleGll3AVxaiB1+
Upz8fX/nYMiadSKNO+T7lS05nUu3qNpYognUvrepXN2WgTb1/kDU2uWyIW0mKUHE2w5xFt7r6ZW4
4fPkWY7bZcgBMdQe4ncM9iRaDjjYoXNGW1z5lnB329pVJ64JEDOVqABlvlk202alko16Cq5r/aC2
IuYDsgUffjVf+rbwI3/pkzQICBrKtUQP5YAxJvkIKKWpFfWzBJ0EQhbeJXo17LiwOHv6q0hsy65C
L2ziM4EGCuSme9/wcda2jZOsi4fM6VaJZw5LodaS4WlnL15hgfs1VTQZfByZXhhELF11lN9ICX7o
wLq9b1crEhffODskcVCIlAx5e5QASKCYJh2lzQDwwW0rC6djTkpQydSjGYoDR5Bh4PrjFi5ZuN4r
uviQWdFjzFg3MlkPzoCggDhxleC5MKaZ7KlTEhyX5jyWvmgWtITAyxeD78Fc87tWQdKXnG8v2dJx
n0UsYap2YDpgzVEu0eXj71H4oLWiqdNhnYTgp/WC9W2DS180CzvaLIrbMsdJqLOXYRpKw/DcbQvX
9+gispk5iUovUy8tUL0vn4FK2lUmAKOh0ZqaMf7GlMh/hSz4NifN0oaxTUIEfRI59V5/n3nMjEU9
AxKnOQsZhjJzOWismtRHCgFsyJg2Cv5dr6E5IGIIs+ltrwR1jND3BxnqHz1YsyETsOBjrqf4F79x
5mNyEBRJQo7WXrfpPrO7zp1a0O2meGy3MiQwGmu0UztxhO0A1n13KbO66mgurM8cDTS8GlHpAx+J
lb5Sx20N/uI62XXi4/+28/PBIL+pikwuhgC5Y2fzlwmY71njQXUlO+PGUiPzegJ18V3TWb9woLpW
xLU2IVInWo3BBkvNl46Y/MVMq2BVqUn39T51l6L3pQWdeaEB8gRdKCJ21wFo9nPlSepBiCyO5oDA
a2FNJ9f8432/8Hiz29SEaV9UIZ7cCZBaFDsNRaAWdHEYJLaZ6YlvwI9h4HjB6tUv/McqBs/+Xtqq
1KoC2M0GzCEMI17eif0RFdA0GOlb+FSIFrUZUnPM5ptL4JHbT5U6z8Qh11oGiBObY1IDC6I91Jh8
LvSXhe+77XfVee6dRZgVKEcRj/6meYJO0dSy4RaA4qOEIukUrvkmEiEQ1gFwVa3y/8pHXqzv7EGu
aNfGvKHSUTn7q2Hvbyb2en4gbmgPv5YQFleLSRfGZvfE1/S8rqHUefQDqJjIDyQF2rL+A3J3kHA0
7u2lXTo5s7sxjv1AxxHnNcOkRahkJsfkvPhb7JYUM5cOyvRDLm6/RKSsaL06OMO12WAst3OaWz4I
NW9/z/XnDGJAGLeRRKoJsydakVOoBGY4kJUNMNNEoROZmH1OUBmaWvtLznrR3uyFDoMxpWCxJ6cU
M7eUH8RIeWx6cUWKHdyA6Y8hhmsLU2Z7WYNWSxItsKtfPS0X3ztzOB3URSRI3AhH0qpu4n/UCjqD
iE8HgKbGZml1r7q3b2tzqBhREg9ql6B5kt1gpfB79DFNZQeSC9AnrwMHkjtLCPvrteYLk7PHGOPL
DR9RPTgKm2CV+b/+Y1KAUsiR256JudrbZ+jqnbiwOHuAY53GQ+rDYkVOWvlb9j5DlKKycEHScWHn
vj784kawAnM8YgszOoXmFLRuqGd7Moe61IO4OK1xHRp98VEzr+Kpejl2VCCnAcz/AHBxo0nTFaug
4VZhEkz1CiOOf3keJBc6kIal+qrwU7DcRG7WgQx6wD1Sip2PEgaTapdjbE7AsK0gfkY14G2IF0gl
o0H8WdElYNv1au/FT5/5KC75OfPbiVMPlDx6sPKQ7X1VfdKz192D4cDpk96O+g1HACnmj6QBTpBl
S5CB612mi98xc2FeECZRJdAGY+Sm50orCMyDSMZFLnPm9mKP5eqbd2Ft5sj6eAzjECLDcGQtaHUx
Mg6FgjtqdXuKZoI9OB2zC201cXKj1bRwBa566wvjM68W5F4QN0IVnMPyIVG8bQiiD7HoFqxMZ+5H
sHRhZea7RikZCJHj9jiCc6Mj7w1GXG5f5QULc+SVlkihMKpI2FAgsxOSm5FGFwYtrgN0vr9CnDko
Fmtlrcthe2z1Fsoq4zbwXY2mmxRScjxhVpAdVQ8xIHBRtz8Or9ntBZwjr0oWMDKMenOU6PBaQivS
iJm2G8T8Q1C9XcbZh0/IpyzQcAd+7sGVVcgNpbEuGayDskBe95OAQHokNMqMMZRaSx2DvdIFrQty
i7uG9DYVoI8jQGRIUd6YiEEBaEtBffgxrLNtJGYgvpB3ifrC5QwiVqoRK2B8SfqDSFGF8aGDzXKb
NZ1BAKsFzg9MJxQKucTphvs6fIq93MhBJIay5SqqFNNH4UbEPAbE6EBP9DRgSKAm0DDKPkaI4ZEM
YmxvKEqWYWQOIqZWk1MUvkKGEiw8ldnrn9QvzCJc5WD16t9D6dw3q0EazR78b3rxUPSeUYLZPi4e
Q9kH5Q1KzB1YrfLnMb7DfzEb9pFJj6m8o0JnqeKhpOuYhwb3diF/itrOoByMGHqCqIxCPutBEaAm
JD1BOcIs/buC/FbxlSJk3cRnoamMgQGzAp3X0VtL9DMfoN1FJAzFoQYq7xNvBAMkEt54LTYfXITU
V4luf/Y2QPwvgSxTGDqNeBKTbedFBid3Fd+HfCqn3md4KHj3KNenRH6vw08R/aAuF+xc+4wZ8lFM
wKb5TlZdBOMG6VIo40lW0gx2BgG6gG3C8qMUMQD9m0NLV8amd8VKxtkhWQmSitQYVN3gIBbSUma2
om9TzGeMCmry1Sn2wP6WytDijU0arzVam22FWbFKAyE6UOvEimPFAWG1UYZnD+ty+8Rfc0sSlAqg
w6FBiWNe0KSF0uuCUAtHnr3I43kockNMF8hCrsKQLozMa5pMzBn15FQ4snzP0EOp1JcsPmXRc9bv
tey9FRSH4VRAHkwDuWUqfQ5QZAPpK2QgevQ5RL66/dHXwpHL3zPzL7moiVqAnsHRy9ATizFHKbz6
fX2v69Xd/2ZpFviACm4oWF5BOa9PbPQ3gGwow7XqJwth5JdLnDv+y0+S/k4GCCDkXZ7BkHQcnZK7
QwUSBrPqIRoDCrhxJa+DnfgneCfQeoa6xMRF/4Im2TI3ytWixOUvmYVF+ehhLjDDiZpYRCThMMjn
1lunoEVA0t44xbqggFwHUPbe+1iQc2wuBbhXWxOXP2EW3oBYUc40IQZ6BH5SgXCzjJdC1Y/gBIS4
OPikkncPbCqyABKzFQZiDKl4rTvViqrQzaJV2564oJtx062qsgNdFn3rkuCJxQe8dfbtA3K1ZSuB
zACkFSCuwLT03xunZFRiNG+FozySDddkpx3RQQlBeASWeB6fy8EhA3C/RWQggS0KKEuuA83Bfhu0
OdX6RsJfe/GXgC5umDzE/DEsM3jvP8kA7cNEX4mdB+fTSgxtUd0uA2UtCPdaXRnCkqjP9Wv1/Smz
4EPp4jjsRFCSZ/KDh+Z202LlJbSFCnnhnZ7+T/PTDt2G/6SkX73li0DfUztZAekBiriT50TTL4Kw
WT1IdpciMx0cHEETSeT69l4tpBdfx+7CatlqIZViBFcVa5/r5l7jzBXkT5CvGjI6rreNXW/LXHzj
7BBHjUKHJpamaDVf013qELtyVNUAYwEkY+INWSt35LQYJE8e6dbSzkJyP4rzKCVCcAbp5x8R4lrQ
fH2aUCCRsyzqtxRMziLyHNsHrBFSqGYkhhYcMoyILizjtQeO6jJTmCgokL+cOUZ08uQhIyUqz4DA
8soCix/0zvFJ50k/btgCWrZfivX/Ja/5NjrzgRHQlAPG7VBwIu1GiN/S8sT7Dz3YxIFqqVyytTZa
VajS64m48BJcX9Jv07Njw70kAUYfTcMm/SRQEVGTpRxjaUVnJ0TJeqYSBRTiUkTWhPvm2CpuI3zc
3rglK/OjUeQoUYLU4shGxSzVzklA89IuIaSvX+nv1Zp5X2AIMslvu+GI6asCSIweESPBRHXZ7VNp
ab7pmn+8PIoz/5jKNPKzEq3duO8dKnyo2ivPnuS2WShgXfeO/3yUOqtdg4Kx04ZRbY5DCbQawlBP
K2xVxZsr6BkEfPHisjt1ON/esOuAnu+bNpeXlgQ55nXdyigrJXfDYNQ7YdPZqpPfZ6ZmEUiXOZqj
Qn31NE3RMSvcVavAWazcX3NgF4//nOPZV8Ae1heoLIMXZD0CLSijrIDaigMgm75LH5e4r64d1Et7
s+tAWAHwjwR7uvYmx6opD4VR4U2+vbrXzs6lldl18CoiMa8XpKMEVKAIdofEX3dZ+quM6EI/8ZoD
ubQ0uxL1WKFAOHxdbxm56ausLRxP8QtCOX9jLkzosyXTocRRND0q130A2fdaM2XgHIMmPkwCz0Pf
rbpRd+OhgFY6VG88wayiyhBDgJcy6ayqv2NtE6gbTh5DdMGhs2dV4G3uB2aJmQTqaCRdOSipUUe2
ak95QSvHLcTazTR05XzAGkGjqXiRk/kA+vbvGiaqJryYKuYOU0dDyrahBBGersJfO5DnQF24AWQO
8ipMK1fQYxwN0hYYOdXvo3JPo9HiyJw77RRhIIVDUFsYnc5LzRI0182gOm0VG2qRbsDu4owMhEFK
epZZb/oBPRcQbtFGZwwio0FOyEt5G4jnKAXBIUB3Gsmfsqi2CGJTKRIe9Ty96yHbLgHsE2kfPQGo
nQqOPzaOEEXvVd0+ZBKE+1ptA301u8jBA6sVTicU92rPd9DIhaS1uNdRC4i0eCPV6o7VojlI/j6p
q5Pa9auGoWWtoK8lWyXLnysib2WvP1NWbiJZOEgi4vegB+oJKs7InaUoASCNmUMjWD76RQA+rWUm
7loPRdfxMNTPVVzZmp4+MrXfqT1kUDRMA0OCCRxQ0MhSjnzUzb5ltgK2XpG81gi8uf4SBP5arUpT
gRYhyk0bjarbic4qC4JDI0EPTSoyI+p+tbowCWc7isePvE/2vgJWXSW/EzgoYGWE8tm4FUGZyhJA
pihE5FFM6UfPlqsXbTxF6b4gkSt5L2RYlX6/j9oGlOySxaoIT/VwkoZ4C8IDwND8Y9VAnkzYaPJK
9+OTHgHsNHZrBq5JLRHXQqHaZR9ZcZivxzJsDUVTMLRXSah1MEPWDlkBMqQjVX5p3psHtd1ADDYd
yKGh+mh6VeZkaLVF0FHs6uglEdLdmCnQCZZWbXOAMgmI4SMjZdsi+qP0vunT3NZC0VYyG0C7Sae6
AJGUN5L1pGPuewAmUQAJ/XwPOORDhUkY36+3aVxu+Sg43tCuQ67+yWV/O0SZFeWnPOsAVcxRGyoc
XwDCUf9Tpbqp5cUqVwtzYGuVtHsRNOiD8plq/rmkEFHs3sLE/5VSyTfAZ2XwInLKvHbUpgN/NYar
+mxdat1dUvMHH8jyOK1B2zs4kSTbulLcl0i3yyS8G3Rcfw3nYMTOopIFNKGNAYd7se8OipKHIPYF
UhDRvRIU61wswUwmYyu0fQeaLaaeRLB/UW/FFEgeM2lVRCD0CV95GluFIBvt+EDju7xKDKpHDvqO
r74kvkcJX6nQd7ntpa9WLi8928xN902NQi/YWPH4YJDBiO9Rx0Dzn58X4/Qpbv3pQ/9Jttgsri2y
Rg86sRCONGh3AoAlw6lmjwl9bEgz8dtBz5zZbfKJaW+wP6OJOzbCQorCrj9K379hFub6IRI0MulD
xHruSr36JrP6JemF0KQF/z2Ar9sLc2pWZfCSR15qtWEDHv8RYuv5kJ97pXYELoFeDzTRPD1EgDGO
RDYDTEO30Ko04FbXZVztyqbaNQCMepzbRGEuAms4mwB81zueSW5fjAdomG4qCtlEubYaIUZCxiAu
WP1qG3GrQqFd6XuwpQ0QbZdcnr4IQWcUYHQLQ6uQQAxef3asN1AMQ+3tc6wrm0dQOK8aGzWqhRNy
/Xn9XrMpnLhMImOWhTF4JME3bqVr2Q4tzwKt+ISXjA8g6UdKIi7U05e2afbctgNtJalB66FqAitW
5XWbUnvgKaoftXP786bg4NapnAcPspdGYa0AgC5ib5jlq6I1stBtQfbfQmqjXcgS/qW0+L2cs5ha
zL0oKCgGwSf0J/TxiO6mL/JH9ApOextk4pvqfUTlJHCXeTUWdlKZhdnoh6HNqOXBOW8LQ1QGYxjv
bq/mwsYpszqlN1SYZAWU+tilKPuAg18CqjdeZ+F/M9l4WYSaYurLQ1lIUJsKUIRKhmIlJMkRB3QV
FuRQhNy6/U3XMq5LUzO/NdSC5KsJyoMqoOFelFheGpqREO7AXfSUhNy+bW5pk6a/X3xZWOjqSHN0
OtG+MfN8PVHK37bwlU7dOPPK7EZrSUhDUa3QOvfzVc9Vs6riM6a5HgCsEwwhlf5kwgDmm1GvTV0F
ikjwqGijSPmYKtE5z+uXOGgc3W/tCCTBeZK5sXSvdOoDq/0jSNndBDPhQLH/zuJ+V6NCIvc7Rd32
gO+RESBy/1UX75teNVX+0VIKzWe84+NLrHRmUpYGK84CJAli+aPkKx63Zk1Fp8NARehBo314DfpD
xSFx4qerESNnE5KrU56T8a6jKM7LO17pz2PVWYGcHlnam6iZHyPt5f9I+7Ilt3Elyi9iBElwfeUq
qbSUane9MKq8cAM3cOfXz2HdmbaMqxbudL85wmGnAAKZicyT53Tl4wT5aTX6LJfqHgTAu17NDsYk
uOB/U9j+64IbnPOKISmSSCNKKUNQbptjfwCvqgFGc+ig2PUO3aEcU3KTD+KkHGMtkKoIk+7dGl+o
EPS2fsdb35mL7ahtpmVb4TZq8nuk3avGD5be3z5Lf1M8/2u1/NOdRc08V7EOXotMDRodIx3quMko
crm2eZFj6OVo9l6uzxl2gdZ7lnyk/WMBNW7SBSU5pfJrjjEZwY8S3CH+YZ/FkqLIq3Qq3QMFl7gr
OctK8kdnTMs7+k715FehdNdVo7oh67ptGqvD+PPiNhpmb2QqJYD1g3IfxLKh4uC543eY9ffjr0FU
Yeng6he+sMlFL2Nm4IbFYMcKEEDjJPcrN99VbvqzxTxa7FaPVHNEXPJXa4XkwigXwSwtNxO9Qp13
Ge+qiGwbNd7NoDRQZIIbvZwYkt2c6eHUI7RBBvj2x70asH9b54PYCJ7Wrh2AwChnMDRSsDbOjwN2
fZh7yEKlgWWLxv4Em8wHNeAeBsDWkCJMVebqhrlN2uU1hlLC7YWJzHAhjUhGYygTcN5F+8mAgoij
2enl77eNXA3QF7vHBTOWKuDVMM3knJqBCZ+rgGYnoZ0zmUL+ONF6uEC2gAiZmSVNz8keo32Ovs/9
9KcE9Shwic0e9Vdhou3/t/QIZnwuziYf2nqIIEQRtK5OYw3OyvJsLRiQo0+3N/FqRnCxiZyHn2ar
ZIAtDCfQuTmJ9jmiWR7L1CfT1lZfb9u6OvF8uSLuiqcDfG9TWOpapOw/M2mHLqnsm5Yzbf9D2TgH
mu4r0TFut7Id6m7mk2+3f4PoS3IXvosy8DRrRnKuKfXqSYIQ+F7N/t2m8oFkJGCf18x1ErTd5Qz4
CDXdZ5jaa+1mq2QsuL0kkRPjQ4Q2910d65h8qRgA7+CkJzK0OLakxMNefoSqVCcf8uI57gVPm/XU
/1dM1m3NVmxdVix13euL9G62qJlEJrCpVtnd0+RemfOX20tbv8YtC9zpZLrMOo0ReMTAwlwbqkXh
4ou1Pv5mB3+vhIt3Wa+3hlQAeKRibrDS86eYqr+Y0YSNnZyYNXvDAkARhE6V0f4Y5Di8vczrDymk
n5ZpGCqxePX6qZIaoqyvGZTrmLPUzvqgQgXDi89gxEkwU4exezSNNbf7KRpkuAqlJBfGOedmVmU8
R9FXk27EDB+uxRCoqA8+zsfpzvCgpv2Sb/t9fD9vmcueo2Px+TWnjozPs0RjadeLOBe/hjtU1dKY
eZnB65nSO8EoOMiZ9Jimbm1DA3HwzTkfnTatnaboBNFYveoLL0xzp60w1Hy2wZ+Dr6AEw4/2Z+Kh
NGxt1W2CAQundNYxSnmzIq9NzOupO3L/S9ukj3kQgxzj9pG4ercufgt3IomhKhiRx2+xFugj4I3b
iXA41w/9hQnOGysodCZpChaauDGPLQYM1Sq/t6P6Luqgn0HfovFble9sZh9QNRG0Ia4KaVweOs4P
a6gFVbOM3p8WYh4IYpKFM+fOyr5oPa58nD3z63cxEPRqxvV7zTxPVpslqNBJqMZMEyASoxxU+Qsr
QzlBFX3cy1kn6OdcR8NcGOSqCGM82cReyz+rimt+l/qgb7NfUx8AQTfddrvsCNUAP/UsHyrKLgPy
NQvBStZsbh+nq2Hv4mdwCVmHuYimNXGccqhPMOVbZr1l4/a2jas9yItvanEJ2dQU1TBGMAKG4mPv
FHdqmBZeFoFt2ml2xRnz+kFROenTvAfTwQBwc+VAP9oRf2bRcjmXRsmSgF4FToTFZrCy96no80gk
FngMkbOyOGelmZGugf9nXfHgpZv2OQ310ApACiBwB0JLnG+yATBTDAVdO0TCcJ01G+7+N1Lt9T/6
r5B7cVI4xzN07cKMtT0o1QOYmCG1Ab0KEI8yaouQieuh401psmyqxIA/U3kpoaYy53ZlfPiiPUE7
cGND6YqEKrhH7PtGcBO/5g9uWeOugKFFwPLrlYIpyOisB+v0LlqsW4wHumDK9UQ9gqu8Rper425D
LtM+TsYM9tzljfRugzam6lghIiz4+eTt4tZH67txmiEp6AwvwNa6YqrOq/M8l7+CuwmJtRRdN484
ofG4SdPq0EzyLlF1Z0pAywWYrqUdUlC4afomt4BVhAyowCtci2SXv4A7uZIiEVXCVBG+srazH6f9
SjQVb8gG+q0bNDJ/RvsxsHemjw6fy9CedMqf9CAqL1zzCJe/gjvWeZKavYqG5VlCma1Kwf6Ye3Ym
OGPX0tVLI1xEVfW6V4x0XerUHyNG0Kwsw7itHzvo3toArBnTiGKiJrpI16LapV0umE5SZRWlSdej
ps1+BLAre9KBjfOb0PbzLR5U0OfcNBAWjpzCk7x/ubm8BGKaWnbENGxuvrL5Lr+UDsRvUyvwtoLd
1blQmpV0YTLFhRoCSJyG/4+h+B+52ovd/FJ9unjWgNlWSVUN+ICVZ7b0YsTqYmtByVAk4SFySXwb
cURjiCpSsab9ADlIDoztLCTcWuWsFFviuCjaQs4bjDboV7UkV0AT2qGOOIDkud2K31NfL78bvlbn
4iIIj8dS6eF1UFB3CgCgEtPPbelX30gvS908N9ETq2fIGw9g2HijIBsyZ3awGdnXA9mQZPYzKG2D
C7afwHWjt641akFGVa80B3cEV0UJka/bfkrkKXXu8naWMg/RujcrdBoR1kNzcGv6K1F7fhLyBqz+
5tYOcVe20moo8VqwVmFmAmFhBx0OTOVDM+YcBWTXB4urgESlvxOV5q5CWy+ON190jNMms1iiKWf1
nB7r7Uruxja08QsXRGs+cYHGscAD4IremaIN5muPUwNFT2BOlXP0vFKdpFCokY6YfAmMQCyPczVh
ulwmF+7LxlTKptCV8wLGhXSS3ZIt73amOGkLolok3zKy8Sr9UnO6fZKuhhoU5Ymi66jgadzhn/Xa
mMdaTSB/rriQKJ8A+c90Ue551edfWOHCat6CjFqWcMWSCnhv4EGq2ZUVKOpNIJWHLIhoaP16PnNh
kIugaUL7CUnU6qwwl6js20O8WbZ16Ug+DQxA/cFnpvjT+zBBTKE5zXcQ2QlE88lXk4mLH8FdUrmf
iKn12Nspf+/ND/T6/t23464lU6tUaw09ORMA3brNUALoAK2+20auFhq036vg42U9AWqm68r6bCg+
yn27Mz0tlALjUG7toApN39pivvqUh/EW3CXRZiW/NAK2w3j+PxJWu/wtXFRdNKutQeicnBl9buQ3
DTrCt1d7dd710gJ3E/O2rKFwDwtrWSWVXfMTUwkOIHj39g4vNAzC/bOE5GKDudx7YBnJtQJ1Q62D
7FH7KLEfBG1LwcLWH/5fPvzCChdN4UYbe2A4LK1CQPg3+yrAeCqqg934aqfyZ0bu8vRVVuUd1cEC
k73ctn+1O3u5sZyj0c0W/Dnpsh6j0R9fKlCxPQKFkfQOGB3cMUiB9WXn/J68dGegCiBP9o8Sv4sd
4JzQNBVtnfdzci7XWR8lcxl6kgpULG6v9GqwvDDDuR6W5JZRd1hokwGyABz6UNANGuqSibZz83zb
mHBbOR9DI9LPc4/QDOXKo7yrgNVkHgG3WR4yv/ww3ubAelt+qd/JDiSFvoTaze1fsH63W+eKc0KW
PkbtSHBhqrb2bGnXRJE/m4IKnMAInwakdk9aMDkiRVOIp6CoSiD9XrWvt5eyHoAbS+FjvpUxWVNX
f1qbbRDblmtVsg/wnFM14W1LgshgcF7GNCuzWYwpOc/DNylpnNEUYU1Ea+GcSiPLilJZ+CyD1d0R
DcOlRY3xKigrpUIGaMGJNzjXkus9IUUWJWdpnIJ80n1IGx/1Cc/2wYDIb7sbJd8aYxdJQOkUZXlH
+t7thtpHy8RTZ90B7uY0lJngc4oOzfr3F0+jxWL/t4wol7+y7lEZoT2LSebbX1IUMHjUSV4OShPN
ODSoDc/O4tVBf1jRB/Lj4hJXk0AQ8C8dmbF+j4uFFTmQeZYED6Mok4MYCFj2wwB08e2VXX1+/fZj
/LhhnEdygcWhCmtZDuaaIZgNQDe4Sauj1D/lKsreZvWP3jUXRjlvQpaMpczS1vC7Enz/50Gr+9kR
2PSNLSBgJ4KDy7c+5SondZ4jQQMrll/vO+rWyGmKQ/8th2Jdfoj25CyFIxhWAK95/Y7UfBcflJAe
dReD8CEIlrdr7Th6wDzBgQq10gVfgG+VTkk3R2WJgDV91RCsbb5NYFYEoBHcE5NzRjklQKFj+vI8
ZQXA0+DNRlBW60Z0U9b/54Z75fuGKSuSmVLclHj01qdcFVpPyWu6R1/Dy96FlZHVw90yx3klRTcK
Wze+KjCa5Sr7ldgfeuPoWXr/W71C5Ap4+ZtBMdpmyuFztbDyV2JuySGbbkN/ge3MQylrK3pgXG1M
XSRVJpfSjFOeM1oMyZnuUWj3l02L2cUfmoMj65dh8Rod5dAQNNKvtuIujXLup0tHQ2Zz8p85SShd
3+WhcWq3wCNvRJ0gQRQzuewGgKe51nXEyUlOvA48uHnxAN5zH+BhwekUPXNMzvNEmWHNUYwnavmG
KRsvcdvnlV/ceIo1D5TKngzggNO/NVuQRgco9EgbkGbfA4T1S9oYx0401Cv6PXzzr9cNdTbW3zPv
IKWaOuwJnLVvC6ZS0eh/0J6VjQm2ucpdKyG9l21M5LJ+vy+LDdupd6LbdHX4/OKj81o6atvTKV3g
i7ItRk/s71++eYcE3vxcILmpbK2XMdQ3Fbj38732Vlse6vTzdsox+OMYm+GY36+t6PFuObD3xP9H
c7SXv49zYiMFTmzO1gqD8V0q2Rli8j7oM+bmsavCGcBuFHwtMGxHo4hQ4SoS89I0l2plhEkmaeDX
Wj8/ZqEakqD/Qj1OroLPA/qTgwoXBzlu73aEFjhuXjxnoVEEARg4biODsq8C0UOj9qXo5baV66Ww
3zGZ7xtCEama8vXTT8HsF3AyABhgTu1L4ZDcLwJgq+DKW5xLGxp5sioopp8LcI1WIKae5dK1jA+j
FfgxUY3I4vyYSeMIM2Rwnmq4BJEP7U8MWVQhZmAgX06D0gM16qbxMF/oawFgz6HyL5fKebe46+wW
HORIPzDC0mpHgrG4xrgDm9HtLyg6J5xrK7R5KQY01U9mCpqwYfImjKSlmS5woQIzPHcLMBKsV2o8
0oq+gHyzl1XUXSpBziYywlWA4mmC1kwCIzP5Fik1xiVTJ5W+3d4wwfPM5pyJEk+NBH55XCz1LmGf
bSIsMwlOOS+aw3JLt5pURgr/ffIwsQqGUI9t1sC9ApZXulIoekLS4va6RBkKTztdF+Ca0nQc+S4Y
fRmHHAh5rwibtY0TaBv9XsS5LtrJ9XNePFWAXmHaJCHDXtQU5HZD0EMO+vaiRCY4h9EZ1sBqCJWe
k2JNXweHSqXA0X5l2jdySZtzFXWj0Goe0GXTZ2jvgnsvx4CgFmOWOJtxYTP2qmbTtlyUt1St32po
LyxlHfZ2+1lSK3IaTGA4lqk8F/L0AoE9J6qfu5qgl517ABZ4dDhU7ABe5WF8ltQa42UYB1kaPTCk
1xEkltSGSp0ZzPS9KtdqhBoMk/XZ5Q+qAoItkObP3VFr9grYvExZwrN7OyeF2y/2t0iznmhDNlbR
BpSthfenupQdE4OAoOqCh53aj2hUAR2rPMjcOfJoQfOC3jXLd1lP0e/CPOmQeBHFSLxRnKIZY84m
rja0eG9/xau8zxdRlJfxUTCr2+N4ZiBEXoLmoaA+qvUNUp+7FcmPsbcXuwE2Z80hnPo8viLcChri
1w+Sphmmjm6I+ZVsX5xVGwUCULKW2Xnd7hiyItDFECySXH2T/DbBndW5UnItwSDr2SKYnE3GV0U1
FLBbWk91TSBCiKk+TfIkfORMovvGKnc6KOB6lFWSVjqyvvGXiXpUarxKQ2a1mK6enIwiKEBQn876
5+2f+zeZ/u+fyx17yVb0htaxgsif3BeIjeUmvVdBZiyW9rruEH+b4mJhAR7VBVxq2Rmjt16qbEgz
biRyBv5fEKWu4ro15bclLhrSRi9ISwcCIg/Qs+FRKrtqlgZGrzoTYKN15dWaCcpRBcRK2mNbH2KI
S4XNclcqH2MmbXuDNo6cv8dV4lt5LQg91+PbX7+OJ00E1Rhtoza3T5H21IO/bhpKCGv9w7f4bzNc
GLUUTU5Yje0eGfjHDbCPV27WgTFoDojf/RRJcYpWxQVUDY3UGWqm5DTbR7sk3qj/TA1RU1xkZL18
F/cXo51qVxmVfYI6+IBHimm+Td377SshsrH6kAsb4IdOIOlD7ZMinST6VtcgAHy7beI60OL3Af3C
K1zY6BLUXrRcB4EHGT9Ttc8CjQCUqI+Jl2hlAPz6r4XEhktMAh0qq3VAzg10Ij7hLHAAotVy7iqN
S7mY1tX2kE5SIYA6QxEqjUWTl1+e9b/D6+/TyPmZxChHvC/heaEmfiYQNu9rQAa73Vp5S9+0DRhK
+ztRxBF4HJXzOObQ1iOFROypoEqg0zaw1XeWEqeA8untLyqyxHmc1LbymMZ0gRQM9fLqNaqnHfgs
IgTX24a+fvONjeQFHvK+W5Q4a5CnIIhaoezPu/y4PtWbQ/LYQaRl8inasotrfVG3Y1QgBGsk0Ds1
4Hyi3A8IgtvhjnBexjDrqaqaLDvP5pte1+HYT9s5KvbLwHZWRL0qqsJFLjbJjK6jnb+1meFCcNcF
A4ArtZVPIERlTfkGcixeZEKBDHJrCTFDzdDuEm1ykmJ2F6RAUBkIJxNeDMfUmh7GZKN2HWhPmc9I
tMW8qpeUxn1r2A4p7yAF5vaK5WU6UPFljqSitR02YjCbzuhU9LucgqBiOinLvd5Km7RlXttnYE9d
yi0eUU6qgSo0bk4g4y4RJX7NY7EhFhLpDHgoVd9CZehcgrfanvZxZO9oUmw7LT5nZheiBenIVQVK
jW7TyfF2Mhq/1s27RG0fDHaOOwNcog/ScEdpv037cwNqZyP+HBv0hcETnfUwv9gHIzpXzWtW66Br
Is5Q7mOTPYxt4hdjeVco2qkctH0ElpRoCSW78otOB0Qd4tU2xr+Swcty0LJk2W5B0TrrTsbw3E2S
33QAW487JoN4lCL+odo22ydr+mFUEIMGZ0n7aeqzo1UlvhHzbckOaGkf8trwF6oHyF/GjDzpWexR
WUZu0rhql0D8FlQqbQ6RsQVVuyelq9whu9ParaEre5V8NysUm3M93+pDg3BauFUOXSiS/FDy9Hkw
Ew/SVg+Upn49sbulNB0yCF9FomPKRacYOs8z1OGnU+Pbp3oL8RPomIKIcjO5BLhvB23T+yQUXNV1
5v/WVeWilWqblVUXcD8jNjtmJbK6AJQ/yxCHI1N8CJ3umqp+kYtGgohj/wrCohC323Dq+ocyNE3Q
V607RLI/FXfrKLP9cvsH/k3Z5y+nTLhQZ1YGGZIeKQLdNoazkuGxGECIyKm8pnQwBCBIjr/+w1s7
sn6mi7hH5S6ZtKEC6RlkySYNVyVTnyQ7BtO2jYk7SQdNR/o5jNZLVto725TKoMPiZetDJsxV8sd2
WMWWn2yoD+WgxWTZsrGQPskV2kgaVAMpA+mDtMlAX+zkE66PpSs/hy7FnDzkpx34aSDapgS+UB13
EF4TbOiVY2bJAFAotqxjdIofkZytDGIEsUlOTVv4djc+aHIEjfEid1Rl9NqihKg8mG2gZp+R1F9K
aBFLmdurD3kanwa98AW/Z42qt/abi+4WM9K8nS1I0ODh6eG2H1dQn/yofsNoKlA8m+RI3O5/6F8K
HlqEi7xjvvQj62rtVBfvY/p9LkTlFfWrBXprbVzIrTGRRNRcmk6Zsb6MDsuEAzziZL2SHPQxsmvE
b11qB8Tq4WkRCpyZoUKR4mRXFL3OAvrrv+ycgE3cSncQUzPsMiwZDmVvxLVjNSYo4dW4daQk+9Yq
7KFoQH4EhUkgI81ORcoePy2ynIA+TO18hRmKH+M9TY3hPTNiD/VNR0rnoBggrzgi0E3ZYR7AD4Wn
hdLTb3qh3UUm9Raz2JQRmBnG0p+ixE/73CNRtUnt2htntxhsVx8rx4ogA9AO4VRPIVCrrtK2LvQB
N2RBHan71NN0bw0Qw5F1VFTBW9ZMLmivDkTvdMTTzi8H/LtIDiQAnuhSPEfSBE1h4tra4BbVzzL9
MYNhK5bBtqNDIRHdCJ1+V9sOIvGWK1d3JsH9NEEzOz6Cfg6U37PTEitQUZaW8TKd9dGTFZDXFNGq
t+hU3SN0FDej8qF070UD/b0kCYw59hN7dCiYyackmAc06QiEvtTKzxZ5/SAI5lj1kEGLHngGG0KV
ZPmQpdMiPaBZ4pjQzKT73PzVJKWPakJoMuh4NyFdaaj2TDqU+o+aGk45mY5FQ7Qh06cEpLC4fC7D
iz+PX+plCgrU0C1j9nJTAZOa5I8m84uSuSswEpErU1DJV2wEfigA6Iprkx+1hNtrSiCNGvFibFyw
ULumVLhgDLZtMJ7jjwvBkShjJ4WKprGXTbRC9C1EQ5DBgLYdvkkqdhVjIMCRvULrQLEBJDEgUpIU
sPiJyBVSpcmz0zeW125FmNNA9Q+sHaaGYb7pmw1yi3nKfXlAvpwfJnuPQAHQaDDPm4pUXgfxTQvi
pMzWgChlHjI5P+qMcJw7ZEcPdKLhLE9uO9hekn3PlS5cujioM+pkpeqm0oBDWG605KT1ltcthkdK
zPNUb8WwnoQhwIP1jhQ9lpj6SGXI/IPVKiYhd+nSBCkuDc4rVC4sZ14HGZrjLPsydlyfQf9Ee6gX
y15VviRl6o62fV+X1r1pIUWpoPEj4VZhjyZQxydg0sC/T7PRs4dzQ57K/F5qfqZj5sjp4sxj64xU
BiVK5N32lH8DsvorFGpcKBwZaEQ6OAKk1aOvvuibxmWv8abFoxkIeNMF/NsvfkghWoMAeySgivq3
OYrGBce4k+U8NSRyKt9av9sWu3hXfy4PjSeFyV0BcZ1280/IoC4KJRr3KjOgPSInDYpVPSD+yAW2
8sKcOaZO0dLg9g4LXkgaFxESpe0LqL6gHJF1Xq4ApBvHrmoTp6tEbyRRUYufYxjo1NhdPq+IObC3
3v9nULs+MrcORV3TNcrciEI6d256SVaqsifKWZ4gB5RByNgvE6TaslrULgW1u6U9mwBdTJnoyXl1
SPvi4/FDDUhBkridYZpu0039iHdVsq3CVelt8SPJXcCiGWgBDk4gKqN+he9bq+byinpgVBvSaa0a
RqEO+BN7ts33LIDGXe5MGyWUDhGy6todwtKN/MaPTsSXX220PlRHQ+Hbx4ib5YwnojnLoVDxSsOP
rV7BACtIga6PfvwutfDUMaq81Hoz4qciwQSbpZfPG/vTDOTGycBa07ytEK74u/WpAiwevQ7nHPNI
5QOUwQIRjPJvupF/+Rh+omMCZNSQZPyU8m3wJuAP5p8pIMjTU+onICiLTopbBdL9yi5TPMmemKRM
VHfSuZxpKo1BK9VRAXxl9nttJ/tkk4eQ2P6RQOYGWir/jIH34pTyuM4lTyqIHMPkOmYnf6yvLhAz
OfSBncUPDNGLxuDKEVFaZ1KqwZp1UF3JaV2oSGzx5Pa0PRPefUGSy0M8NaNkJvRy8T2nfj+pqjuB
LPC211x9/o2LxhOW2xJGUqnS44NlGykB00sTNEyIrBAthHNinS6n4EFdrYTqL+MlxewN4nSwvDB/
rSalnv10e1l/A6j46yrwD6Va64ze0mFxBRxowGydYj93zfMSrvNmo6c6SA5pCG2ckwhSIVos57so
y+oOmsrKmTSykyl+Jot4xK955stnID8ZiCEclslpqZ0g8r013+aXftjjhQoKKfRhMdMkb0CnanT+
EFZCkd5rDeA/jHOljmEiaab1MI7gB25N+ai5yGKgut3i2oF/Mz7C9z6KZgev+dk/zHLFjpTQySqj
QgNdVvFRgC1W2RhtYEHFPg6ldjN/tE57GO7qDdmhMliByDdY5Hc2PAzFLgKOCK+lf4Ki/eM3ceda
ty1q2AqZT1DSUCHsVR6N5Nvtk3zlgv5hYv37i4qGmfRJuijY7cyEkhEaTBa0OOzi4baVa/flDzPc
oe2plKqK2hHoqMiu9as/r4SyGVQgVl9aP3Q+XlgOXraItoKazZqXcR7oD8tcijjk3QB9q4qc1Amz
FLOkv6N17dc9ev0sV7zeBDNLngaC9a6n5ZZVLluEOptFGrYOx7sGC0iwhql8T1/a1Jm9zk2FQKsr
XuGPZXKREWTLgOLNa/KtVJtsOZhJKug9C07KfwXC0cz1CNiMUynh9TcmTlenTmsIZq9FVrgAiP66
liToNENEzzyZYIVO8/mtVETDk4Lt4kMfRtLkUY+z+ZRmw11R9ndmJBxnEtngPEo/YmQKNZnVkTUv
MzA0kM5mn+Bw9jvLA1E1EltRinatTXV5DPg5BymX5blvGJRoDwMQzAUYeY3MW/WFBwB2yvN0gO6a
4GAIinTaWka+cCFAjzBmmA05mYpjT68aipXlFDtLsbhdLHqvXPMk5kU+xpNcKIphKTri38k6SCeQ
OrnN4VMvXOqhPeAtvwAUoRsZUgz9nahZ9PWA5S71H6a5yMQUK2ZKjTe2vAwHi4470tbZdh57f5pR
3qAaGL97tdsD51k66+zaKG1L1LpG+4QmhkPqR6lcXEOJ92Myh8CqQHguMHVp16EUXOEAyuBthlie
zM5KdpZk9ChYaqCCbO0SircQYKotS6gDVsefJfS3SAM44Kj5udwcdY0c0SoKy7kObZltJOC1lndG
BN8a4I7bno0fJhnlutUolJ8gmPKcKp+mMfh1W/ttZH6fDNJ64FfKnMmCxmYdtYur0+KYMmwFuP1d
PSXWRgdLRpgr4zOVkbwkeK+bUOTRjpNs3lsVCbTxviw/QD0OkP872DYws/4MrsOhfp+6twKo4mhx
bTDiE9SkGMjxUVvpl/cebZAijQPJpn7MjlIUMGly5Oo+Zt/S8UVSXhYD/A2DZzSfbD70C2RsTvX8
ZhuPhfVU2t97bdPZzxambTsdtbPu+xzvF+0hmiB1vrRb1luhoaL2vLxrGQjALUeOATzqHvXiI+/v
1PpYasfafF16CJWzI7VRHGIPKUqBpvaNKOWLbG+SaHLSaKunedCM0XaRj5P1K0f1sV0wvFF8T9UP
WsWo7wO8hUn+RfnRGY1TgRe+0D+m+VXTPsaOrnqDNUrG+nBi2IJmflHsn1aGYbO4glbHg960KMCi
IQ1CJuUb+5FhH6zpeR5wNzQno4KegcjLcfG1RAsDfOcIPGA/dbMZfQ3JEkRTUUzggmmTq8jtQW9+
JvFHJFNP18uN1IteEQIr/KRNMgwLRtLgrhOyX7u6y7BHNng7LxBsFj9fAgrY0awjlDwi63HppCDv
mH/bguh+8vMWtdxLDNMxUONo6EZbJSSrMgESo0lN8O4WoDBUEgdSom7SKb4sgSejqZdzOyVeZrd+
1MNtGI9aNvtUSYHUvi/HQ1e/SDo6AfE+bdDMI3cG6L3AZ+8Jfvr1L6BjVHud9Ze/KAguAkmh15KS
1ONyMguIb+ShlgCzn8wmcIbxLxSqwtw4FEjiwFsC9RuIdUJ9Y66LUCGxX2TmBswfSOws1N0x0tYT
CFJGgZ29ZNngKJD6SDO0cSFneftXi340l7CgNiNFeV+CZlc7s6h3aQe5lUiQpV93ur93hos8FpPb
IR9y7TSr3/K2ytARKI4ZeLhzIjihf/P2+22Ky1rUBhUWYEGBBHHLLUn8ZT9ad1BdbNzIW4vIIBRd
PsDhDMLu6iRKy9YslYuwSF9+G1/vz8UJSIqkUZIZDFbrONla9hxRAWShyMz1a/jbzPpNL8xMJe2H
NAf5dUlHr4wyd0l//rtTsX7QCwtSnKZLW4OZNRvK+4KUW7pAVLcXJMvXSDn+2C/O+RZTb9YKpl7O
dm7eVVntMVZ70gSIwth4kS05Wo22EPteFp//bn2cSzZaK56y2Aa1t2mgX1P5HbxDNwtmqkXfiXvU
sMVIJy1braAYXdAXyRbBpq8V3C53kAczZtqMJ/AAJBsII76vCAI05PZ2iBR2Fwvf81cy5T+Mcb5C
1edhjmaoazFIPZVyFNrz4kLTBF0vEkomc25/pGtYqz/scW5jKTPaDklETjpKx8UD7Teq4fQPhd8c
lNqz1hKy7UNdXg2SDd3kAX1OA6SgKWYrUX8/QBZ5WDlH/Ns/S/BVeb1LE3pZtGtGDOdJiEJG5haj
SNVPEThMXt0yVhvFqIZp+ao3ZD+IB73W7Zj7kts51baERhbSPFTKRUmE0DDnWhRrHPtcN+k5Wlgg
QT8bovSHAo1nQ/4WSaVrlC+Y2KAGhK0lQCswnswUCUPfgOlXPTgzhSLgApf6lS9ceCLIDmWZaoGV
VDY8MM38WgCZPxY+wGT5wfQl33YjoOvAInnfPVT38ib5lz7qa4rw4gdMOSu1rtPn0yS/dHR8iAaw
+xtyQCEKATGLkE7ZBo8EWQRmMUW3jfNRcywbRV8jmKQZuK9zuh/0MtCL5h6qcMVDNM7x21j2eCOc
WhNaK+ajXmNgGi9XvQavwvBSV7FXlBsWjRjumpyq6lyZWgGdn5L0g62QB8wo5VHqy+UIipI4pKP6
arKtnISq/r4YdFdCqLvKjkMGXgvkq1HReZP0YtmfMj3UNoYO68JFRu+O9fd2eSTdyaw/J9Q5sxqV
XWiJd3IVkvq5pHQH6Qg/r2anMR+KeV+lD7mxgI16duz2MOV3bfEragG/S8tvuap6WY33T4fBsPh1
7gCUKzDhJ+lhnpGNpr+noMFouqfbt3o92DdCt8r5akBDKqtDL/5U9QRnW/ElZSf1ueAp8DfV4b9C
Nw8fNbo+yVMbx7n1gTZQvcKPtkpYbbuP/BvqakCKiuRkBAvjEaKVatn/h7TvaI4cV7r9RYwgCNot
XTmpSt70hiG1WvQOJOh+/XdY8940h11TuHHvZjomtEABBBKJzGPGpAPIbCLMDnR52yuRpwMHeX39
RIkXXQVrc8RGGyfcRLNFbmpj0+2pCZlilElNF968sU0dJbKL+2QvisjCVV0lfUZUknpo5pAM5Rsz
d2elQ+BdXA72Ghy/eljnukJja9HCzvfEIjDIlRQZ+YAHV50rDw1FXzNstkNZgKPaTY8h4UjuO9hD
y99dYnyMULvrYLLToS3A4ErQxLDfqwz0rUpoBQX+EAB0IFFE2AQajcCgFKHxrEETP5kkT/CpRL98
/vvil08kqPRB1rN7DQAXvax2o6U+FhGQr2BjFsODXnEvDGCDF4LeC/CkYwKhI6cJfmDjhETUSRf9
nFWyCc9tbgQSvl5l3ZKnsoX+P2pw1+csGmOVaUYSoMmZjDFobDpdy2HzB1pGRATDiPKxNfDODKka
hQrCyF/t1vY0d7k5VBWtX5JQU1aUP9NV0CryRKGdBvaQuul2xC6h3GdsFDc9/a8nbF0kDQg01juC
hsDwNkJN7mVms8Qb7gen4Cfxcj8U9gnn6+1KQF4XSvWpUzKoIsL7umMOOH/bMv5pjR8SHshd6tVB
5V7fIYKUS13FrywbS2WM4LUd4Fqkyq+6etCNU4QC5vVxzkWSaxNbBSu1M7V6JHw6yeUvBiPTQUWD
PN4GTMm8SQnxP31twGFVkYEHlEK4hkJWJ1PC1g6URPMUDivTdmwVQM/q3raiOvZDCb6dTeYUNXei
cKsO00dMKx+eaPYAMAVEz7pRdiTofEL1jHXkyOLnoXnK2hgG7XD1TOTiF6iNjpTqgLEAHd+Rxp3U
wTUDZNxyUIOmCH9sk95r/W3fhzdwGnRkMAeBgXEZCnbqNBtkAlVe4BIPske5ar1aD0Jbz4wNapu5
XfMIXqY/JbQe9eCtClOvqyfUWOP9ECjQ8oT3LB0cqf3RQQRHmXS/IC9jKlJJPLd+ry3+KmhDUyMo
DYY4oAMImQRgobfDtmnkmzKJT7VVQJQCj3g7yZ9UNVLg3dg4BPZOHSDxCnto4MOOCpMmvykxOrr1
gQyJU/XMbtVvCRQhw6qdBiD/gkuwj/2OIcY0FdBysL55WMMOC0Xl5CVGjRbQ9D2r7liLZxrgjhOU
qG2ejveWRJwpH/1uAhBUzR44tba98TVC5ChMqK1Md3X5pnFB7iOKI2vom5JkUjj10G/Ibtpdus83
P+fChXr4HwsX6irSRzxtzTrEe18G5oiVoO2KyYeCtHmNqYPLiQa0I3QpcTendlpMFthb8mtnvKOE
+G7FHCL0e6Juprw61lELWLuK539ZemHKPsKpe011cKFIKggvopthDcAbDNTwzC6EyAnkOClE6zTQ
P1jG/Ib/bKwn3g27hFF7MqRDnT93hSj1FNyA6uquMONMNaJQB0FwYJDXBaetBgcA9qDXw9sl8N/y
0a6t2ml50odxHk3IxUa44CWWPVBIF1up01E8kqCvetvJTz0K1OKutSn49ufTv0hsNJgr4EhZ42ky
mu9RYa5hAd/M4beaVm5Tmn4VwrSxe4xIeKBN+9LLIXDUpLjNm/Gjl/ruJoxeygFGgTooMjokqy2q
wcQPFcsivx9L45XGFeA45StpHy0m6XY5NEjbq7D11DyRnus4dBVkT0SSP6RUQcZkQZlYqnjnjIH1
o9e6e3lMb2BG4KAR6FAZbRagy6UBUDh4w8fl/NKyEFJK1xxgFJSDMwrehM77fTe8a+QRglUuL3/S
ZPRHOEdnsGdClN8SEKqyEF5JqZ+3dyUZwVKndw1rAV6HaMnwXaXxhsqdo8H3kAAWPxqqG0jcIej5
0Ug6JDByg1XDPg172BNZjpI+DEPrwMLVpoTYGQSB+Yg8PmxsEj3Aec8tstKO4H1umDNpzIVxmG1w
YvMK40lvbcjx0V90+b5WWyeMLJfF8HaQJVcr0Szq8dOzT/gJbyp1dNJ08OsAtZtqeADUASRhwwaV
1UXpZ9O3dz3B7dZ+FXiCJqHmqNovlbyXU+ZFYQwiFUBKeupHOFV8PKFz66UNPDSa50YHrlEvHcp6
W0sUNxgDV+WSpz8b5gepZE8xQMFAR6GAKe80L+AYef29Kr8GMrfjbGuqsNJOwBWvbJkWvhW0Tooz
w2NgdeGAp1A31AqvnEovNgFYbO+iqbORtttB8K4mg8fLHFl87EbSRwGzbb3DKuF1YKiJT6d7ZImQ
IoFGVwJnVqt3jai5S1vpTVfxoJYzEI8sG7qwJ2uMd4IjOqcyf1yCsGKnsk7w/Dt34RfHJJBhrT0G
NeyNNvlxFmTp72Zo0uyvlTki7TN9DizXRlsF/VyRK17nsBSLeehlHRDcumpX84UHPWRqTfAaID+a
PrfhqL6TjB0n6BtHlV2q9139Ssp7vX7O288aLUmG3o/RT345xq5G0DHVZXuuSsX1i8QiJ4RbExxv
bYtbtlS+TfBmSip7hLNIBj6SZH7TmbPcvJm0t4vgK5MbfEjL7hGc0hSIMOmBmDsZyYqu4eEYmk6R
NNscWsYKfZ/ASckDnL9DM3wkBreZgYMfV67Ww/ZISUATySFK3mn6tyrD0aEHrN8cgG3ViZ+G1NFF
zOHLpTpDNqipURXS1qs8Eo+XtB/VRD9R6bOKqN3kr2FN/bp7gK37gRkNMkvLztsX2t1O8pfWy24b
oAVcDrXfweVYsKnmuP7HZ178nFVmZSl1HDMqW6hEF085KtHd3tqYh1hco7wY5RcjrZ6vFYvDUM4b
dDrr2zp2iqK0VaK45cPccWGerhY75aTj9f0+K72IX/7zTK7NdLWhJzooZsUxfpMAD9WC5dmXP6+v
pmiI9XM16zQrruHyGfXFMYv6fWbQ//WiXj144NWm9FapopoPMDTuI3sAH9zalD5QCII3jyjBXDMC
sigYk9ZE4leOZCsHJ7nt3bG+Z6biNblfxqU3JI9xnAqkjC4Brv+RjKw2JStHSWpzNB6rwfggXX9Q
umzD9NxLkw3VA1wBz8PAd2ZQbVWQhyOoYijcvf4tLzmz/+NHrPYr1yADYTI2nbRpAA/1kQKAhtCw
kQPlcUhGqH5obYWrvDC3RvIWFJ1dmiUsivw6woeRa3BdCjszU6dC0TbRWgdnw+H5VzpTZ7XGY63p
h9E7j3K3wvOKg/9ldScZ/uIdyEttK7n5ZLgJg28cmK6cML/GPTxqZDs2uiOpxO5H6lfG4GjhQzl8
SaEEKl2/ibvnCWqkLDFt0qBjDoWEAuquOcNLdPiaUMzjQehdX6yLlwWkYXTF0qhM1tX2EmrLFeea
dlJknC1FKry6RKnfSrYBYDY9P/a8t1tpEGzQc3n3jzO9GHdVbA9BgFNJrminVjM9aZJ8qk2eVmig
I4UmfPfaepPo+zZjHrzxZDQ9qs80w3UBgRKk0oGym9LnXvnU8xHJ2kFpQxDgKp+OH0rVecyadpbe
lrgzimfCQ7x7ovRktZWg33gxxV8ExtUk4gJ8PFxA9JTqyM0Ycad0H9WjYK3m8PbHUi1GWT0kUosO
YTUAW6Jz5qbNAwveB5Rak1wwjiAGnmPKIkvRjQL25JOinGjGD7S0Nox9XN9sl99ki6++mkoNs3pS
9rl+6mH4zfmPhIKwkwNSIm0qtNUDYJs6/tEoqqd2R7kSNTgvlrh+D79uBqQm9KJ6vDBOavsZM+Yn
XHXMsLPzhLoqzMFDjQli0cU1XYy46uCO8NmTuhxF+j4ZMMvSR6ViI1jUi/tjMcbqXjEZ7foyQeaK
yATa5Sl7Ur0K/ALyoCLJjCY7fle3Ynmjyw2IxbirfMjIszAyWx1OZaHbe4avvQI86jZuAIA2Oc4J
LtIBXG4iBdXL3YfFwPOiLzbq1Pd6WsYgW3f+yGxljyitOrM8PB4K4xuc9aAoLMSRXszhF4OuL5UO
KldswiqDWnsjRd7c+y+2KM2iFUrBnhIOOC/fH8d+MeD82RezlCotm1IIdp2JRIoDavDr3I3WbdNm
+2gvejZcjGWL4VYZUCKZUgWZOZx+etOltdvExwy8/et7VbRVVwHTStDhVHOkQChZhhXzFbz647F2
kroUSGFezkQW81mFGtCfyWj2+F6oPDEXZNpZeBvvWkdL4SAK3pkQrSEacl2zT5D5lMaAXmMH6ret
QFYUNvF2edO+nPNiX1T6EYSzdcUeCiahNTaKBQQiyqi4voMwdxTjp1n7FOaoiWBJBbFsXbAfQhSc
eYroGbAPnsBrgor0MgR7UF1FlIkh50A0i+9bpcTT/T6AacE0vV3fg/NGvnKu1sxnlWltUBuVfhqI
5EJyw9anl956HxOYYYISeH0w4Z5YhQ05kGXeF5jSTM1VHN0J0YBO4Xw4o0pin/436Nrfu35d8FWH
OJQrEwdsZJOHR6pTx4UI0j3fWdcWcBUptJLHilQh7s8t9fFYO5E/W2ZRL/qvFM9NeTGfVcAIAwgT
JAPDx0rI+2RkdlA+R80nWBJurya2NaI5BYhz1nc21e7N/FnpRep65xT42nxXkaTXgsbUcwTi3ixv
sfFjrygixc8yvBmAQbeCcDMpwIWoBbaS5NAYJU6pspkG25v7mA92E+UQzwwdnYd+SHexThyiVChE
wlMtKLwmnO0sxmqnpcEPKRLySgQ317pAXARBqcglzm2FV0hGOyTT4FBp5rPaQG8jQRdmx0w44qY7
s0xvzEak+y1KFNZVYmDmcikHghLOn8MbIiOcOBnc7wJX8/Sf6km7TXfWPjjEQuSYKN/UVqlR3KRN
M8TReEp28w2a7gP35+w4IG8tcZlEEB/Xb25YdwaZ3OFcaDY0vEB3hvtja0c+RBdd2Z2R7n79ej28
iIac/77IEZomLRHLoJwx9hQw5kPAH68PcIk+szyAa9K9BA2DsLfOaU+T2eFDfmRf6jdE0iFA5s/X
WwwVC2s2R08rqGgKsyDBHXd+6y9mWBgcSCkN70T5vnwZXERrAM5xr06wlnKg2zWnuBT6b9B9nSQb
4jCC+c+H+8rhX9Ppy0iKs0RDAs/c0dNBymIoFntopm5nZeM5nzCBs5Eju0TZgHriFt7l/s7vELhm
0bejMjGDSBlk6q23ch/suJ/ewY0MKkaihEK0ndaRDgJpw5RhO8UJCr811Y6hWXnXV1QwxpoWSHEj
5rGmoe0Ppej2e+5zXx/gkhrqcsuuOfEgBI4wmsUd2IFIyd6L99wbB3RVHhIglCC+7tYcSLgZtRrX
W/YDvqLu9V8g2LNrsiAk3cqhzQ08M0PiT1DU6fIajaDXiHDgOSvboolgROGcV5mTgau+niR8OXmj
7HPdnhUnp22F54IL2jW0hhnUt2V7vGFO5InmK0jb1iTCLrVkaVDwSY3pqFcfQfisTqrgq4pu4TWD
fkAJupVyRFc8+jzVmUnUHjkEO3g7Pub7mbNIN93Ml4XCV3CQt7D0u1WOGqSj3/OTMCydcd5X4sKa
1hbojUqsfJxOwZR7YIY6yaT9HOFwvNVixgHgir7UkvdOEIwTyoID93nLyUY2YUIMoGXR3dThTWM2
0GlqHJpyx5IRUwdIfesIqB0FJ4RDsuyZFgwtv8xVqQbNxsmliEHThN4NqoFloaG3zjxFb20WPHbA
dWjpaA/Qwuqi2yG5s5B0KECLsOQrKW5gauVT0kKlRXIs8kV47NXN44TeDRgBwB0/5kbhTfi5mjq6
Qw9eTKfsNa23Vd06SDqwFUY1eXEH1e23Im+c3tyz9LWFxpM+qZAz+pxVlhiwL3K8o0nhj2kDPuJt
HvlRq3iZwcBdPFK52LGJehrUxkhP/TRNnYROrllIW6PpwU2EJDO+osp9qxtBtR53CanRb4CLPVpV
EEKaSsPp0b2Sp5tkeEwBNwji1274gFUNGH0bRr+BllXN1plQaJWsj77PnEhCaWKgftFOnmT1pzos
dkEe2bkF4pDCBXv14isXzE9D1WQT5urrMDo0Gh9aMJ9lqB5O001UBHaMijMdBPXHy5nV75HWHDSF
pKysDFk5WY9AYQ7RJvXmfEP5iVrqh3U7eMVkQ4Ab+geiE3DxzC9GXhW29CApi1DRzBOr0cTMLD/m
hWcxTXBbiDK4syre4v6PYznSYwn3//x+Ois7bOLNX6+nQuhOJRxt9dxoy65uRkiA3ct7BSoSGuzR
oQxibODpZkdg026vXxSXCRe/7/b1TskmxYRyH+52Wo/oSIzsuVCLQ1BBF9aoDgOcqVmC/rYRRl8K
DkuY5QaUYXunDcp9Ew4eGMYgAOu7otLcfEYqZBzEgci8ITxw8Qe7UDIosgVE3xZNDfHWDHrH097M
J0FhR/TOXe9EbinM1AaUj5JdsEc45JvaKV7n29b6pZWOWKdBFIHXVmJ5lmZlMuKaz276l0L3EKNe
U8uTFK+S3Qm8nFkkIql9zYIw3HZ6RpDkn6KMSZSdrZ3GEgAWdL2WplNBda8LgCdiwz4r8AAwR6eD
TK9J8w82Jfuq1jwjbu3rO0hQzDhjHxfHQx+YjCcO0tMuU22Wo6DR1XZOYP0Gc4Va/vzfRptzu8Vo
EHQyM81E4RW1QrzibklPbDZZRyUp7rup8q+PdjGMEotYpqXopro26SkZePu6irZv52tl5wQj0DOs
OQQP14e5vIS/h5l/xmJSXUASE+QI5cRlyA0WkGpWta0KrFxVQCO2ebw+2uX3xO/R5l+zGM2SytxU
RhUMvK5DfzG4tZrXLLwdTDwjgE1VLdwY0Ni8PujlnPv3oKuwNmnpAEVSTDGqG1BAb8ogF+zDyzfR
4mOt7rwcvLEup0Dzgjq2lzfmJgzt8h5IFyivqj9HiCqiF2DsslsRUvpf4sDfk7NW+DcoTJtNUOOF
ijwEnDweo8iW+C0Q/25yZFttA6mYLfWaG6BG8WbqRSHg4k34e+bW6iY0zC6HMDVRTgRK3Eah7JNx
2xaCxjoVHAZL+ee+6U2oJeaJnN03MTgDRL1rVYgAkLTr7SEo3kgfbgMawQ81yEwHAt23aDFD5jKD
P+/kUcN6y0KYrnRHqUicNpd2OilBmW48Ff5+djmlO306qArIu/zYaLhU1M6WwG+3KdUeCIFsawvt
gGygXm5m7xnjdh98wIpQ8I65eDoWWcVqliYQzzoZw/GkgIjB2shBcIBv4yaWX0s9h6fQ05CqgjEv
Ho7FmKunU5dbmdFAzQyP3h7lvfBIRLnSvyCH/k4IjfknLA59BoEVOpSBBouFD1PDPLLWDUewbH8E
UWjX7eBCtt+mwEYOsJilJsQVCQzy+qNpQEHblAQz/pfX4u8js5pyM5Lc7EdA/TOAG8zABMzvVxPc
gKF7iCr1puuRZrMIDH8UrQIunWjzw4p6f8y1VznXfaVtjjxH2RWoX39IDUH6PEejP59Wv3/darWg
z0mrmvX6iVch1IwboI1CaM0F1Z5J7YMK+Hwv/TfK0Sga/B50PuWLTwQoXMOqDm/YbNfdqBCJSbfF
45xLk33oDN6smJ5szNdExHa8uOMX465uHxYxzTJCZe4PwLRl7vK1dnd4sD6DnXJH78cbfatsq185
cUxHiBK6uPUXg68uoy4ZeGLNwCpklKAJ9G67m/2zYtA/7OQYPaR3rZBLf/kwLAZdXUZqAMGmIk2B
GQ4hwL8v4FAHCOmmr0CpdDoYAHB78FqUKTJH5P+riGL16pbKOEQk4gBfWd20O0hiBr0NLC+61/F2
9jdU7gYnegh8qHm+9Tt4yR9A32jfy8/mUySW/y+F1f+/4TR5dW0R2hlFH+OnzBQ6MDNSL4f7Q2Rr
gWM4wVO7J3s4rPpR6irE4bJNhGX564sB/Yx/bvlJTuRRLrH1ZmfXuDn30Pkm3BsOSOaALaJmBClm
weG+vt81eRXhGz0JyGhROMEoxZNWGhsNVGYt3jFGXWhz7+Mw32qJ8HjPEe3fYwr0Qv45VyWMrSjK
kZ6Yt7MQaYRmlT8XbwdPR1UCxG6RjNz1rFKT10GsTND4GwhYEam+i0EuKPWvGPUgaCU6ahiJIvrl
ntzv3bQKX6lcNCRraXwfNn46Vaem62FngVoM3AGcSpEeVIDslYgf0s461Ab1rieYoq20imJagLsv
mUVApKwC8vZJm350aiXKMa9fDJq8Clc9xOq7UoEIW7+Pj90b98ojdWfxTiD1THxM8OMgBaxupZ3o
tIrmt4pZeZJmE24/QF3APmhVX29n+XDB0RANsgpOudwrJTxeQZVqyJ5BEIuzGyUR1d//pcbx91ZZ
w7ys0BxT3RozxMBw2z0m6OIAJ3+cbbitO1H/W3AMzs/nxbUK/gFeyHOMGacKHp2FxyAZbypQ7Ept
Y3y7vgsviZovLnHtPPXFaMysGqvrccrlPdv1+9n0eJxsBZJhL/SvksC3vMtQZnVBo4QamKN8aoIG
vGjCq0DDEgib9MlckYMKPE9n/xlz3xDTNuIBloQiWwjBnjlDpRYzDmKijzRFmNGa/FYP0digt1Fu
ba8v7GU48d93trYmMCQkzbUyk9FHNRK/AoUj1l46Axf1CDEQYDV066cycV+uBtGZn++DK4H7nE0s
JigXAQ3gpaQAxqN/R3jCwNuzg2Bu/UQ+2o1I1VV0K5+fuYvhLFUyiTFD3WsPsviZDVeBuvVTLwCr
GMI1T9ED0/3yKwuxeWK/FkArLumM/2MDr+KMZha0Ggua3RPSlyBPJSEwPfIu6iOnAzqF+bIc2lJw
bNAk0FO6ad51Y2dUL42mbY0a+zmRHaqhoTBI+5DJHs/gxDltJ+Mo8+TY1uk+helfDCuWSnenIL4r
2PCRhZCNjseNBC+NrtBvkrLZln25DeB4PcoPgq108SG7eG7NO3qxwspYxMUsz3ZGwVfdpoEiuKXY
0lt+vpJHv2IvKkyWhMrcF4/KYuD1HZXlA9F6vPNkaP/rhmqHBOqJqUimQDTM6pKCmmYNxa2oO2Xp
DeT+nbJ6CpLIE6zixft+MZnVRmmaOue1hVU82zc4wJodlN1sdJgKe10XHwmLoVbXEnL1HG4aGEqn
zC9COID3Ik3Ay9Xj32OsneHDBDZQoNVDFM3jL9XdrB0WOxr6eWenKmESeo5Xf0SVxXir1LctGnMk
6NPh4QPTG1T6U/ijAUIqOQCcORA38kBPKz8FH02wkuYc6xZbP4zlLFW7bEaj6Hv2pG2H7TxLiK2M
0HeFV4PTCBpEohFXtxGnWhCCMYmCrWrtDBWKTfH99UmdlZH+WMrF1bDaHsA0h0WrIkD3zvjdT44y
OSBUSq/s/BVnvCqUSOQ36mjP2vfcD8BtjKpC9x8YDlyc7e+fcq4ULtZXaSEPBKtJJBtwDVatDUH3
6/psBa+XcwKyGCFSQ5U1BCka9B9umk2+iXfNTtmKCkaiiaw2ikziSW4KrGmcvoLXBo+dXhRA5i9/
5bOtRbV4rcONSz3DY5GYVKhFfxXuvB+5CzwYxVcTzupiZNR0y1J1CrOOteJPnRgZM+oBiWcD6XD1
GYBSMH1D9/onuuQ6Ycq/h1mD/CnThpb8VdTovfCA28Xc9KiJBjbBY0HyOkfmTgKbkCfZ72BGB4eO
1P0P4PEXP+Lid6xiTGSldZYyrHCyG+iN4WenDma00ASKHiQA1n1+EiMxRGOuNg6UOaHdSXHHmZp+
a4CaSwA5ub6+oiFWIaUMNUAZGULKpCnbKE3dXPu+PsJlfP9i5eafsDhlFRkNFrRzWYrZxEfSx54g
gwO/hAwqPigOgUYsBvjPN+YfB2Ix6Lx7F4PCvqyWYopnEQHluSAWSNXZKR1Vv4eBmVEMcITUd9cn
enEp/6YFm9YqVWjMGJyC0eK4WRMn0vwG3p/XR7h45BYjrNIEndRaUBG8mFP4alPtR0Nq8N6F1ssX
c7rFMKs7oEdLK1FbwCzB7/eIAVZ4Te0I5fvALBOnN1BpM9L6RcsgEGDCi1M1DjigOxMkPVsm+I8E
Jzg40EWC6+8yaOjvH2ati2xj0wR9FQ7dyQTSRqbJex01LgFRPwUCpXtHY9zOwRRX+8apWm43AwKT
AbBGl+/UTnHyNNyraKRaA8RNs8cGJGna+Gi6HmWYbENverJ5N7lByWBAVArumssP9cWPXwUQfWiL
PFPBGs92mm+8Rm5rn5tZtmwXwjba5UO3GG0VOjrFGkuVITkZwMfowRgvOId7dvErkCFSXUM3ILFJ
Ejkm2k4jyRwW7fv+sc4Fja6LN+ziZ6zCi5XUNatSZdbXbHcELgjaRvXFd9HljHMxzirGTJJB86JA
jGk8DQozbFf4kV95hX7QVa8HE9IXvy4vtyoXg65iDLC6oH/NDOBkF25lR71PnmYs22y6ljutLVs2
uc93Mgqv/TYVCjxdrrwvhl+9gCBnSGPgBPnJ6JQPCCL5dZx7k97Zcl07VVU4surpAfG4+ROy2RsL
+pd1D1639RLSwO41Ktrh18OTtS7oxVGeTUkj8VPZG3Y/DDuJF8epbvGLev6LN922rzNA2AJ+l4fm
ziLxoY0jUCwnYL6sxNbj0r0eMK+HZEteBcxWkRUokSAk86qBxPqBj6Fg0peLVIuvsAqW1lA3XJ51
+7Ib400GuqhzOPWt1/JH/cOQ0Lq2vNYL7KPxawz8lL8O/wFC9ZIxrSn//hHrImDLSwRjuMtD73Ty
VSg5PJSxI78AsHc3QkvwIUbFY25MNA9z7cNwkCo9QIcFvhC9G1dYeNv61mpHMs/Zk5jyL4rc68Jh
HDG9yTuKD4EyXq9sGH8EvA2o5PKHlPv8Od0oj9kRyO8IxA8XvG3qkGcg+pqvPHYNdHYkF+7TwrL+
xSxhsW6r8KTpUWmM87oRyYR+8Skuq21OTzlkSlpVdQ1pe30/nrPVP9KSxYDrOBXGSRm3CMsAdir7
9kYrbUOxsxtzk27rTbvtgIXnrvmT+/Ft9xqjdTMb0bW/Mq8zZyYmJC5LwW8SXRXrIlkXc2MkqcER
o1Xg5OLc1m5mPw3uty8BxFjm4o13fR0E18K5brfIztox6aspReTs+/RFkzJ/HDg0pOFnSmpPbZsP
HcouPUsFCYRwqqvDqk3gu8nt/7uDq0eAI5xZA5l5PepqdrvJbsvX6zMVRKD1IxbKmnmkFShNcFMG
4SByckPwZL8siPd7T61fsVPeoybQVHiAlNm+iuUTnEhMWIX0j20Yb/IcnhLTmELYIC61B52Q9E4x
oTRkxPETjV412PgU01Nh+JQBnogicPulRrNTruVaW6gmqOmWoW+J0kpuji5RfkXshacFlFbx8M/I
ibC3qs+AKpYeengjyu3B0N/UlECdB0R/2Kqaajs7qVZ2rwxOjVtxlM0XGWavJGH2FH1RPjqmUjtD
Ghzl1Mg3ehMe5JQcw6m4K1P1B+ubGwXqQSzaEaVxJRCUy/irBRK/Tg/4KfdhFCLHuan60Y2s2IVH
oD3B2TcI+PP1r3kZarFY61VapZO47RPgZU4wGeXf6jdk2N7lX5FPQpscUpSyIVt00vYgvqsm+DMi
aP4ZBXklfqzf+Vam10PEm/Gkds8FpKLMwfC4NG4qUwkcaKHillMntu+Uz6JvbxSoWTYHMp5Yeuz4
dwR0imUcC2xGRPyMn4gORJD81vXG0ex/WeMnC0vY2+Nxyx5I8J6Nz1hrG6//XazhsSbf6WMCDdzE
buAuUsuaG4BbQo5aeQcrFeitZiiz6e1Glg6yRA/y2ENA6tOsWycATcJITDfmT/r4FQPlhIdYoUN7
5muKv1n9okNKtA2Br1dhLb5v+a6YtnV+Xw6jE1kMoO4nqRNhNeaE+9parmJxShJKaI1gMBMf269Z
/aZDwC2/lIMp4Nqev8u1sVapYs5yaFH22DfMDTbq8/z+lRz+1mzUF+iXbBq/sK19dpyNcqGjeKhc
4D9Fm0cUilb5YgKroZbPojhGmJ1oruyHSRZkQ+e74to8V2/gfAAJ0TCnESBP/V575J7iJD9rR5VQ
K5n2vTt46Tu5TX0R9Pr6k9U6I7MXF4pO20aLLVzkqREfUpQymva2Lg9DJviQoqR7XfWyOFS+2/kC
Zy67GccfyVO4jRz5mX7iGgHYC60s+dh/iY/+xeR6IRuyej7W8ZSXaoqvl2rmwUIem04y8Cw/rge4
i3tkMcoqvmko/baxgnXU4TqVqcyv2pf/ZoS/wXPm6tQVvEQzbEBvAFDrG5ZOe549XR/h8iZctANW
h03J+WQ2MhRW1A1/Qd/PuX36TFzYnUMrzZZ9xR0/1YOw13h56X5PbHW8qlpJ1QEuh2fPgebYFXYH
1Lpua/v2mLp8G+1FdeXLJYXFRFenbQzzViFWOPNFtJ+aT7azogT0/KmDdqZYLvliwFwMt3pNwZZe
LZJQMdEbkJ0YgLr5lWtsYON1L5yaaKxVpgaz7UQvMjzoYfbmxZO0n2RyKuPAM4PtkHC3gcsJJJp2
MdLVciIfgi00J/5/xLHfU12jkHWdA74RgIDXeNSHlJNnuswLUb2YxUgCJxRkiZcP9997Zw06lpWq
lOSGWCcI4VJtE8m3svp8fUqC7blGHNdaGepKQq1THKqbNC/9VkxNn0Fu11Zt9Zxqp46lhRZ2M2tk
w9FPCXf1LsGrpRF01i++HxafZxVENCNhcF/A7lCNyil75WGCAiSn0KaVXwxQ4+p3aIYK7jbRAq6i
Cpz/JAiKITTm+riFe9YGyvPXP9Hl58liWusQ0k2MmHNvNtlJwyHA8xBn2gIpWqdOlb1Ke/SOhI10
0Vqugkjb9U3XQOgS0TKD13y+oZvq+B8ARUVHahU9VHiHJnIa6qe6gcqi8Zgb+6GtcXjhd4GCa/DV
FdFdo70kxadZHKxScKTnaVzbm6uAYsj6gGYfPh+H8UoF7eCS0j0ENmxVumupL/iS1ycLdUn8mkU+
0gdq2NVljreA3XuTC2na/XCQ8CWtDXRCUBz3rg8474x/n526Bn/qYwDwr5Z0J6VD/q3G21ALoGxb
HzouyBCuryM6wf+cmdT1HSGhCYdW07AJXs0FmNcyZ4dwyrdtRjfXJ3axt6/gFlMINSn+XcUUS4pH
KYrRPDVvIQyVysD2/h9pX9YcN640+4sYwQUEyVduvUnd2mX7hSHLFvcFXMDl139Jzb1HPZg+jRPj
iHHMgyNcDbBQVShkZa5Tkb07eeDc7T3oXTLMokgT0KWQfG5XCDFgy01iMwUl7qpEgLbpSvcybPgB
lLloms0+pvH+nTbSuVEhxvBqSWIQ9pFTgbndopl8Wv8bgbdzE0KMMShnZdpgmn0yczC473oT7PZg
Ni7MBAKd7xb9aSAxqH3u98mPBEO4NY0ObARbsQV6Xqvf1KUjiayyrRYiUN3FhmH31XwagCYsQDzR
JCC7B4+cxJVW1xQPyfnShQikN4k5LQYuJ61fv6hB5fPeZe9sp9806NCbTxJzlxLGuTkh4iQgCE2M
FeuGDosW1tCTdOBBfxGI4EodQfwH5C1SarPrZnUx9HDMoxOnxW727YnYGDVYvOsLkxlYS7ez2KZy
rpPERPKdOwzRGvQ0WeghX7dxKSl97R3a9H+3kcD/Nasg5mnQvxt14xE1etLMb5MaoVV0nw3qhoP5
5rrNi130c6NCqBlKzZrAIqqhqoA6QT9s+qpoXZqRCH2ubD7Ww2S4SjUO0PqFNoM9J4/d1PwYpnYb
aX3QczTZK2dP8uJIOujSQqyockkOrWwdJJxme5t0tluvzBF9/kSTLOgaHSXM3P0AafKdDTEZzRgx
AIwu77An5bd40SR56SKa4nyJQoChvMxbcwCKAVpgzS/lHaw2XgIwJFQWcKynINt+x4COgoush04E
+u18AwZiWUy/fhB1VYhBY6tqEXiV8MAMkcl+x7z0Pt0UruYV21oKeLseXUDh9HdXGtKqhVZwjehS
fvARb8UcCiEf113n4pXzfF+F0LLwcYE0Asdz67c0w6KsMA3SZxWh1cOgFe4OGO4Oyv9hMOHiHfDc
shBlhjavGbMxUb+K3a3vnkhRIwqN0Ye+67aTDXxchNSe2ROfmpgBhk0AdrDSMNpMO44mehO5VVhu
gEfT3zFj5EFF7j77PaqurOxfP9V/D+C6+Io0d6TV2hlgTBPU+zS1gxqiHtpiBr0+35oRkwQEieeI
+POGz0s10BzXGaTBXq+9QQGgQHYmL1b95zsqhJ2EUjNeTLw+rejF5hcgMmC2an6+YzDO/0yI7r/q
VZybXEP8WQjX5jLG9XoA93lZt76z5H4Tl2AYAPc+2P7nXA0dEMYODpj77rUciwYhhXliqmze/XIq
MQ3Twn9AeQmppJrmBaKeWPoA9cOhxMy7jB7w8jf8siAkEmC/czxA40ra5XsL5G1qBxI97flfHf8v
K8InXLQc2BQHk/RD4wGmRalvneqjFVZ+favvDPsxbf0FbZk1AshO5OVD8WVb+JZd1HPKIHRzGib0
ZKLBTyEcEsc7jdcbS0kk9aPsi637feY5yMm1WuhIIC1pg6KFErMqe6RbN+ufp/xrQUJ2AOAwytlK
w8wnIApTXy1ByN1taNx7XYaJqAxcBdGxqLVw1tEGVZ6Bw5VlKJnbCEmDFQCUADsBiYd5u440ap0H
dOg6M3BnbAoGKtw1Pco+pcyqkEWo0yXMyPC6wzGIsWiAkJgaQoBsRFpmRkgZqV7P5lKi22QZv/Tm
wQZEqiy/XT8SF3ERuv6frygyiCRFvpht/VlpLBCmTz0SYNt+2HgJ+GmBzAM0Wvd2aH2Y3rxduZK8
7F52Kb7YrD//DUJ4mRywdFgdKlUeTmELYujSH5VAD1Y4BPes+uhsKMZE1wbV9vryJVss8oioc7Zw
MBLxk1VrrskKL2J7QLclVfJFK4aJBKEDaIf//f0w9plWTngYoGCt2i0IPuwbGsISGxfDy5kN4TQO
lBZNpwHUY5RgnrJ/WC1IAotvQwQ0WSrZtYvB5cyWcOpqapmgZAYDbof5+TJ6cwxJ33A9QP8ILWcG
1r8/i16RVtERc5z01EHtzaBV0BgFxON+rGgpTsajksvwy5ez+5lJ4bBZVZ/natrRE1jA/BKtH8jc
B+M47dLmjaNriVdSF4px6vRqgdiYN88aOdjJJCllZD9DPI6FSdWsX2k1yMb8pgYIp2DyaIN6twQq
/L94lr02XrzBfa1b5POp5hn8FXPKT7E6b8FCYGOElU/2MbeajQ1kbGRroQWZvOvnTuJB4rkzmR7F
RIe39nPts2W/QF3ouoWLUEP9bGFCrk+0SIvmAtFT3Zfg5gqKUDlaR/JJRdgvbrInMozZ5Th2ZnJd
9ZnbgpsuBouMkty3fvLEij36tMAYKkHng9Mmoy4SkupngePLxG+lbiNEGKIpep7qPV17GMPLAlxQ
7TWH9XYB0GyoBfL2xaci9ZUzagkBx66SakQjUD8pGOhK587rQUtk8ycrw6v5nPmpgjmAJfYak0Kp
yA6MYtXWeGPFoxM7oZpPrp3VQQ3NsbZKfAJ24U4JWdE9OFm8bcsGaPPKDGIoqF13DEMSKS0heqld
m5aMZOk9i3Drw6+sOuO+Uppor3DeYc5vfi7JvNNM856U43fQejW9/tGZ+qaqtO04YK4GIo+mMoJh
OA8103mcdCwieogN9D7im0abgs6KN1Q17+k07+ulO7Cl+Abw8nZY0peyK6lnRMreIPFDkU+Oq2aR
BZXpWBKmJWnHEqJop9ZKm3YzxruUxyleh6vaVXFKcpQv32zPvF6InC2PzTq3k5WYOsUAC/p1gPQ2
AWStIbKTMyk57aeE3xXPE8fWctCyGq3K6AlUzsE4mZbflhbzlw76MSNGyiIFuu2pRb+DZNHYKJod
eWXBHjua7BgSB42cQwfm6tyE4CTYihyMpoAxLEmJnzGCbtCrgkGmcaxcu2EuT97NAc861o1Rvqt5
5UE9G9wQ+9I6mtrvCapcS9a/ObGyodT2tZJDwHV5Nuv21jaUwutn5wFE1oDhDMt20EoDLVtIbsQl
+GiiaJR88cuu7WhQlDF1ov6DAlWNjDjRweHicM3FVJYH4VVfQce4onkwZNKHsLUw++eX+LInxNiK
ogucQ28RcsOlB2mUA81LCIxE2NAN0Xd80f1mtIJmFa7DDl0/yJfd+8u4EG1rKzLUkXLrVDpHp4XY
aL6d8vfrNi6OYOvGlxEhsPZGX5npBFJJG25SLvdR/4RnMRrVHm2fyvy+qTeF9SIxKlmZIWxrHqnt
aFU0uR/2DS414FoIVqZV4qYgYnbBdx6qB24F163KjArbmea9UafDYJ3m6JWPISRMIXIoI1uQOOgn
39ZZhtQxn6aTsrFOgwmOPrx/1VZygiyrV1T5fc2lGXltG1xx0M9ccGavwoNU2xTYyZWUmHrpnkBW
CXuobMqwU11Zx/TyberLXURdbKhcUTJHKFx58oB5irueGdDTqxoIA1h+X32bMKqZzPaT1tQQZC12
g6L7AKajb44UYpTPyBfuypBq5gD+Ob87k/+e9H/DS3fm06KcdqonDaM9riOU9W48rJRjst7Amlqu
7DsR3lU7fXKKLMW+9xBdm24mv70DhYCndNh7yLFuEK09yJR60VGK9Je4GBEuk8RsHQeSQ+QU9w9J
Nz1GbXvb9OD6VAvfIJ0kCK1VzrWFrg545mAJj7LBxBzFqVbtQ5IbXkXmzewsPmrb6+dzPX/XLAlB
AcdGh3wvIhGLUFRxFnQYGfgzE0IIsPWxTSu9t056j0EytfdrSFlcNyFzDCGeNskymz2rMGSI4btC
n31d8W1oVHMsymb7NpPdqC4/pXwdSVGbI65qIGUTWOT9vlAOjdm5A2Qg4A7QsQbVBHJ85ICTWN1B
+9aJHzBmPxrKlvb3S8WCZXie+M3A12ngH5n2jRfdn8VdsvrzmQeppIMGXIaeZATJXXOI3d4EIxiV
Pd7KNn79+zMzaTnOBeoQDDfrGULPQ53ngTKCuVAb3L5DA1QhEm/6L4Xhf3KnKMXMxxwoRWwd8GCT
SyYQixWV1ymzV7OXJgJDjG0W3jC+1APxE+2uVWT8TJJQIEpwGLPJWNRp9KRFuxG1ad9DWxXDhqVT
+tE0ST6k5ICKehuVPo3TYv6/A2qWrd/1EpYbXZKj/yGsASkUs+xAe9vXNA3TavmpaDX45YtyU0NK
3czUPdSOH1eS6FutSLlvL/prOioftdNArmVG2uuTkE0rB/eIq2LdQyrFJhu10X5FCbmtFMD8Rwj3
mXYPUHgjnQyV7ZEQxFCsE2d2zOR+RmWzvp9QyHUo3ninHPURT7jBX6od06aPQfQSBfR2+g7q0Pgk
a+HKfogQ6ghUt/Dwgo/VpLY7D5U3Ekm8lpWOoobHCHaNauRIs+tMpXHooVrGg1UERcZfIznaoljH
RCG8mDYqPfX0PSmVW0VXf6lqEmaOuVON8qBZMkU/2cESYhabUl0rNFhMSO7VKpg0EggAVQbxCQKm
XqdP17OGzO+F4NXnZsb6HOXEHN9P9uIudulBNFoWsGTLEm6y6WRkLURa8WjyvhR4HY42aBvhNqvf
FRiysbxyB6YXkBaUPydZYSxZoajPYXXLYA7ZbJ0S53laOrcoH8tFpkkkMyKURgPGOjVcXaAo7DiY
8NlrXb3JHMntRVIRiRINtI6gY0dNeqoh2hIZJcJNdqtSIJ3nWfLBLvcu/5NgRJb6WOMV5lFjcqqy
m0bBJGVdbiKVH5T5V1dre41njusUveRgS44bFZwxdyowfRPEsLyMQ00HpUR62ykpiJzS0ErwVJHL
yONk6xT8UtN6bptROZ+sAaVfB1aqOAuVGJiXVvHiJnGX3grmVNYpk91mxGY0+JRIXKmYZVgG7qWO
GvDyd6XVvspfmTW6Rvpq1x9OeUea2I0Z/0iN16ay3ZGgzE8BbC9NaL1k/gKCOF8da4woLXNwPTJI
4rjYvo5GLeNQnHBOFAPVdn6gNJFUrJJDI7aqIy3puxmCt6dqvsOXTiIFSjIyHNVnlXeluhcZ5TuI
v3bTgNZxTaDEyn4nc7GNq+SWL9V+WMpHo+i2KeWHaLQhCX+Xxo+JFgO1xNnWjKd1huvRjJRdPVuQ
Ky7UW8POf5hx6veAM7HFvKF1ez9FaOfH2Tu8BgIj+q7qu18DvGauam+hkFDjkzuPGHDN6A2EQYxD
xoHOns1SPwyLcaflDnN7Y8m8GUcOSnThPPD3AoMiboqXAjfrc9kUz8WAbFHboQ4lVLWFgMXnPnIU
itq99e3NOrMPOkNT8eqN492AD8HHkLbmqjbQ1tKO+sUwdmZa/3u9rBq0GawRr9vqxjlNteu8O4k/
HLWtDWkfrdqQIlx7+Yov66de9Lczw0KJhDE8fYwtw8LTSBjPkTd093SQvRZePDZnRoTyB7xz4zhH
ACO0YA4tGvBKQJ3pX5zMMxPrOs8uHCA/J0ME5eGTMR2MHIG4USQWLr+3nJlYv+GZiTQhtFZWjDMP
7XvU90Xpxcd+ByJ6jEV3fhE9rlAOyKNJQsLF8VL9zLBQ/zhmqdaRlZJTP0Qbi9R+DvXBHjp/dcGC
Np/gpydudbtS3Vf991Hbmnm+y6vKbbjqEhVAc3V4Kkj6c2hkpZl0U4T0lKaRGiXOYJyU7eyRffME
PaD+CR1EMO+OYWsd4s+pI5mI6MUcdbYlQo6K8m4cKoth7m2uXX35OcW1WxbfUnKv1nm4kHjPq2F3
3cUuJ6gvo+L4DxQOoyKacVaS1E0f+qfYdNEo3YFJP8Mc42ZZn9tWIZnYy9xqs6DFNroIsZLXasmJ
FaeChlnRJ8IAX9B0TNNCi76LtSdmS+ZgJQFJHAwyyiRtF7VlJ9aWO3D7hGrcvbbpfSbjUpXEBhHJ
T1Smdfa6nGSc3iCj7UZZe3/9w11uDZx9OCH+kJlFyzJy49SHdM/2fxGxLJjKBqGDnF50TRP/SK5n
1oRQVMeWQpWi10+sseGKtsc13IIVI2Ba48194hY1Cav0NdJ0x7XlhCuyTyfEKWbyajIYVosudBEu
N7q6nY+rVs4cQi82W9zODFR/JY2QRirZ0oVIlWYNr/sZGTSnGCInXXGAeOVNYb1m4KOyy2E/RvuE
PM7jr0ltJcdT+pWFUKTrzOBOjTCZ7bK7EsrdqzrICEWQ3Jdzl8hOoRCADJJRhUWoBBf1A6P1tHiL
DUn/5fp31ETIfhszrRoVyzo5BmDloJNjClr1xYSbr6z2lpkSKh87G1qW5sRBn3TP7XujiQ/lgGcD
55vkJF7fNk1E8HPNwcv3um3qD8jY26DI+0gPmFANktc0CVRAwp5ab3ZlfBuXEQv/OZOaSA2fV05j
J+q88vGUb5i19+bbdI/BC99u/TVDyUlkpCaFoOMk4Es3+09ECP3ID+uoMfOtDYgEwO2Fyd/rO3uR
ovOrSNBUIeokvFJm3mcMRGKL34HICeNl0L82rL1O3Ea9WbaWB5DWeNMDi+oVyz63981vRw8HSM0/
V7//FdbtbMeFKNQt6E/aEQqydj7oWRsaWeERLusxXBRXO1+2EHFw5CmnIFQ/zZl+sBhajREF72iS
gj0nMXZ9BAlDgs4AAZHPLsc8QX/Xm0817ippMrg5gHF6flOmOejgEq9RIcTQ43G5smyv018X8/us
4JYyk6CkD5gq/aNUrolEVFOTkbrUES57n5J9hKrONnP/umNcz6+aKgQqqOpNmV4jG9kA54NIacHw
ynUL2mVwzte3FtH/CS7tA6ug9xCVKMUGYrmtPTjHghSKr82oCyGLlvDlwWj7dpeV7eu00DCFsBDE
E5jLTEzqjgMmBepb04ip28XL28CiozPSt2aeVG+J8p9Er0Es22mmyxY2baATmm1UzfBoCZVXDM5A
rTjuo20yZwrAADNuiVXu9UkKEcrmx2R0vwyIeG4qogG6282FX0XOgzJMD3xojlpb+R2SMR1zMOIZ
QE/caXTwC6YcCHhKhr58m2K60VV+Gm0Ip8TjjtuOW2btQTEGv1T6H2qLbIPhHOetGaHKUFZepdyV
KMqbLt6O9NaO9ovyoZhQDeV3UIydjMPcPCUYqkuj3435alZ3S35w7O8znijtYTvmIJff1PnJ0J4M
flNDjKnp7NBIbwolCXmdu7r+kM2532qgFBjKHYo1dxh/lQ1YJufSizIoChabxrlR5oc0fbTjMizz
R2V+KhwQEaOtUGsjtJ5UgMJTf4mhmnlMUMOy17HN/AIF7aDcM/ozwsCdCaXgEMBnybPt9eu2Js5t
DHGvdKBZZKeWZ4FuvOekC5quDts0fo46KrtFSQ7CZ/lwdn2LVVNNymUCuxQoz4Bs8LSfK1MBAFYr
mRZm/dz05/WDIcmqn5jBM4sFbegy9iCBKxcGmWD7ztGWX934wRs1vG5Jcg3TPpPRmam5WVTgcXEN
M90l7I7TjZb4xs06xbU+cWjJbe+tVZCsbyFJ56JkgKPozWimFrgOHUxPLtzjRe/Ok4wYTGZGyCVL
DoaTFDwJJwdEzNCsHclvhqB+fQ/XQPjfy3btc5jrbAv7tC4yhcE/PkkpD05ggsOilUojyZxCqFKz
ijZqBhQTVBbe7Yw+g2POM5gVSF8xLhJRnqXGz7bC2YKMqc3UeOlXVfPmpk/xbuf2u+44boyfwN/u
V8cALBBA0fSuDhWfPsj8X3LiRJYzyA60TRul7GS1yzMZ+iBJI5njy2wIlatTA75sVTlDCh0DhEo8
9C5bArzH7GPC0skPUBAGOC647iuy4u4TBnC2t5wUS0Ibktyvk/zpFoRxlTv9XEFTI+rJ+rH9bWSS
NCtbqdCpq/nEltTAbpZW3bpVj8ZwZLxdX5fEOT+LzLNltb2qNWWFdyEls12uVWFDvilt6UL5VXLa
pDso1KtWtOiq3eHhxjQ0D+N7Lp+b+xgCWMwI6uqX2dyYy3E0T+VwA3YIS38xctW/vlpZ1Pysa86W
W9VzBukRlOjgczG8AZMo7JBDqIz6PCgmH1Bi1u0QOUPQ2kk8SJL8dKFuRXkRjbRDS9Scp3AEn5o5
6F7c25DKava8lOFSLj8Pf5VoIhWWtcRKmWcRxrKTYh9zvks6NchH56Gd8lDlTtiD5G0pXkf0Tq/v
siR4i9xYllIXpakhzZcmziSFbG+1eOhQSDZUFu5ESviajq02aUBiNdQCzeC8YAhUQZuWK99bewyz
qL7tugVSXbdICy5JwFNhWi8mMVI3tjDrcczZGzXfi7TwCqPCI4P1ZxthCKFqirUsTqIW7cMy800O
2vM82Qz/CiL29aEN/e9dajMdmaM4eEmgS3nTQCAhB6NDW+V+lJmSBa2p6krGFIGjpJ1VRmxcLabl
zsH1qcVss5p50ZTcxOMIYkYZYuzymPHZ4tYYeXZgST1jEM5CRdUaKNcLe9zw1jww9jhHPzvymixP
Ix5PDIYp+4Vtap17M/2ldBgY5KnXQmDSsL61jVQXdw291zZCiGVFazTLQBiKvM3wksTH6vtf4iZQ
KlO30LeUz0PIQpcIbY1aXlYazYHPsw8KwKzViz6qj6YB/keMk0IhvFdnrxnS40znG73rcP9+VPO3
ceZ+Ih2JvjzofvZdhGjWxSbroALGUFv/JeDO6AinczFr6nE0G6v7VHOr4gj+kLqS4mAlmVGEwTaT
qTHeFoilkMI1QVPgDN+vxzCZBeESrTGtH8l6VYmmH5M6hSA9kbQCJI8LmohhXRaCKc8WFXx2Qzda
ty24Z3LQHgcUD5AKhO/Kp5Z+cjLPbmX7JcG0aQvJ9X81ofX1KUVAa2o1g8Ma04Yvx9sO5MN9QEJ9
K6ugJFmBCGEKkAIog6zEY2p8qywPRX1oqKR/enkm62wpQsWk2ZPmTBxNvy6IU6iujrd/Vb05B6F1
g56f7BHy4hXCVg0EH8MmRIQgZkyjI9GAN///e/fXFUK2d5fZj77siEhDLRqSOZ9W8Dx6e0OaY3aJ
uVRf7jH5+SNbVF+1MlzDcNHlL32nbrpEfZ+VOzPZL+i3XD8aFz/k2W8RstqoG2D3tGL7VPPeNRp4
C/sesV6S3S+Xi2dmBH+J8yUacwoOpPij2E3Iaofs0fYLUBOs4G7w0GLgCBq+ssb4ZTzvmV3Bh/SW
pzZfW3TZzUptAQaPaYvA1uVur4ApyNOf52XDNhTP9CRk7d54zuw7Pt02m0TyIne5hDv7KULyA4o+
0zjDBYCZeVjG5E0DYjhKLU+p7/SC+Xozg+Qr8ZUqkiEj1o/4jwR3ZlpIcLZSOHZb1cDWYkJWi3+o
FAxfDC/fXeNxVu0Ka69Fr1Fe3SqzJmkTyRxMuPy3hGZlTTk5KaPlD/O+bzLoPr3/mRcLCSw3S60n
1QAj8ZulPigmxl4W4l03cjlpn22jcPdXGqNZycbX+4a+px/LTX8qb7VN86JBiDfZW/uVuEwmUns5
DJ5ZFZJX75gkU1Rs4OgBrkQ8za1vyd3KI6Js+mO7kYWnzxRxxVtEdOFia1ne06g52ZaGcVAC+mf+
XGr5izKnR5tvmuLnkP+07W0fx4E+D75ZfyS2uXPsdEta86ZK6+Mw5zcTKJCH30kXzm2BqeDa6xcQ
LmTTTrPh7bHhQjx9ZkXojOUh6e6cgm/LyQqtdK9G2qZl9RZdTxf6KiAayN2lKjfZYkpO5cXK4Gtz
Ra6SRG/4UDEb+BkVVaYFzMVyf91rPiv2a9sphD4lNp1UNxJ2MrLxoSybo2L9Vhplm1X3idbtBpAj
tc9GdTc6BGCqaecoqldr9y20bhSa+oZ+z6MPbOcI2SPV8ezsR6rEActRnuU/Z8goUEMHF1XuOfRY
zb96TfVUvZeFkPVXXluFEEgbVsxFteR4Yrynq6zBc/QUba3NimqKTzIpX1m6oEKsBEovs8DMuab+
OZh/aDmotVcpaM1LDizkkydnXJHaFILkUhPSGAPOGQ/7m1nf8Ke/+q/5jnxLfxECVjdZsfbZI7+2
q0JwNDv0MPoGPb618G7uwPO0Je7iNQ/yK8fF3tCZpwshcgSWf3GIZp8655Eh/00VXqKHFCRhMgE+
ScQXIa+dulQ2p4CE5Jbt6pYZpDHUkdq36+dKdnKFsDjlumOOHeDJ2soBwnYMxPR/ZEEEtNqKknFt
HdHQumJfjmpIaSVRUpI5nYhIbWizGNWI4ABQ2j49sFvQifr5DeDI6F07gAuy1z9blBCN8OSUW12O
q5BDu3BkOppI4XULn32DK04tolOd3k65irbuqWxmF9x02z57zvrQ7t4gQlBne7t9nFntqaOxM6Ch
lI4bMnVB0t3qdDMY3F2iKbD1MEkezPrGKswNgOcKf8HDMOTHTNdEZ2jUYiSgPgJi9Q5IUrfK1kHu
p+sLuXwt/joylhiFmKlkbYG9wjvfNstNr4Rqc1JpnhY1t2rUvWQG2TTo7O6JBTqjCUO/GXoXTrG8
QccpOSxqTT0bMzhQdWe+5Mdd7N6c/TghXOFfnFtmOw0659zvHlJAddw4WMdVo1NzaIPZn3fYmTiM
X2UjJJJQIpI55LbN8fKIpNlpTxqKaq3Ymm3s9/bL9TVKjrjIvZCZuWqBnNkBVdsO1IJu18fun1kQ
KrpUUfW0ynDE2XKyW3pjDo3shEsulZYQp1isKXmU9+A8B9tsb2/V2SX3FdTiuo1WQk4FF3QD91mT
euMvyElLc8zlxuqXo4gECL22MM7mBty+URdmNA550jWPyVzrHu9B2sR/gmXDAFUbHiEXVyHJoava
wIz7kzk6wTIuO3sATfo4u6W9enem+uOqB3j9S1zuDZ79TOEiqlYKaEls1TkpuqfvSRD/SN1lV+Nq
Nnzjs9u8gBAkiH3Tj0+yileSsETNX7o4eUUsZP4MSC2VamgoY9qte5SsUOLOtlBCMW1IUGTYDQBu
OtoZULqBWuZB/94GPLDDeaspLqbXJEYlVz9biGFdmxcR3patU6P3mO3K3EVN3bbGQkGiBdW2nZ0A
e/OdV05oVNLOqmxnhSCV9+3SELRbTtrjFK60GcQzVoFXD5zZs8dupiUgh/9B11VSrdprBDtrNA9x
WtFlblb683hLnldd0rWuYnf1Sd42kn1XobKKiqJU9WUGj8bSgmH2WZu21z+izIAQpWhM+ZjGuN06
lAbq/E3JS/+6BVlLyhaiFJgOzaTF3CcK0fzYBdFmvh2PK+aN+JBznaG+5MpDk8Q7REB2pLVmO2ZA
gY/8bWx/R2BAMeEW15f2+RR3pRwRAdc848Oommh+tP5keOCGLx8wwLyxAm2DWd/N7+G3vc6V5s+5
l3oYyNqOioenj/rU3pcnxTd313/PxY/pqJSotuk4pilEgSEnZFYgqXMqFhMT3HcsH2Ufc+VL+MeK
z0ysP+HM+xOzIH1vG82pmBKs+WccN/t0ec3oXY/gxgaMQxog7JfpIV38nGdmhcNOSa5omYkw6pjv
ZQJupAp/mKTsv+ypZ1aE02YNTqOnGfYveh6CJX9GqMYoeOUzjPmgiWe8xNFGfZIrKqz/7rVNFQ5h
a4GJRy3BlqOgcTZXypGD/jBWE3C94cWilvWiL3cuz9YpnEhdsQpKdAwac4wNuhPoL0Bs50VB6wMI
oriFHwftgWHZeBBFAkkqXy7vsK7pyprFTlALXTnL1M3m1Kqo5s0ZkynDXWRigK/KYK0IDch4XT8e
l6dlvtYtdmTANLBYqKQJqIhp9QHF3k+AMbC3/YexBxHxUQ+LBejOT9zv/9AGkHxnkRUpndWKRjb8
C+SSOxVk/TQc+MOKRwc8KoiLG1Z66fd02P0vqWT9qNc2XAgOBLSW1lJpDRjS9wviECoyqO05LovT
YJ6Paub4MSq461t+sZw/23EhXCjxQkq+elrW7ztweVgoRAHkcH5fN3MZ4H9mR4gPrGqd0TLwBhB1
cTBBESAjt23/zVCeoBXgahAeLG1EZ0h5G1Cd16dBss7L/duzHyBUBaOe6YWiYqHa+vi8TTFK8Tn8
FUMijgcYrmirYEV3y73q8vPgmWkhauk2iVNLwXCsuiEb2rrQ4XpKj07tJvgF+WbZQ9txlz5Fj/FT
/2b/Ly/Oq+tccy0hfnFVrTMwHNHTPJauHr101jNzGlcf92zoApa9AunqWbimRN1+JhOkt1VJJpZk
PipEtJWznbcp0hKfp2C2dsyyJV9YYkHs2IzdGDVWZDW46jRhkd0qZeVLnPhiPf31IcWGjVXmKKhB
Gfd5nVPw+eK9vlNDI6g2bHvdlmw1a5F7lsbneKz1br2WKA3UfKddA9nN6xY+wTtXnEJs1cSsKSKT
40QYuJxa3+gHh26oB8alu/azxbpqgk3cbX6RQGeIxCv9RhsQexe9Ty/LG9lWnjTxSaqXf3RdTFtv
lrlc67XuQ5vDOUg88O7/zh7b195Nd869tU/e9LC9z31Qtyu/ru+JbNeFKKX2asf7Rm9OqWmFoOB3
HVJIOAHWf+LargtxyI6UkfZIo6cJpURitHiDg3CXI3Gfy+2rM1cVYk7hJJOaJKlzar7lL/o+2vBd
E0IPOtB3JvdBl7tjp/Q0bBfJw72kahCZJHPes1zpC/vULJO7kJuogRqUOW7womQkdBO1EuyF7IsJ
cYUXcwYACTK2FTtBPN23saxBcLlN+7WVYg/FInAGOyW4qXisxI3IG0tf81dpvsnj6i34Ids9BBIk
j1OyjClOtFdJMtKiK51T/BI/VHf53gmU5+SYbHsv2csWKSl8xC5I1Yx2AQagBmpTP+3x+1KjW5Tu
aL9tI1VyAGRFntgKyVmSTrqJE6BCm7qD4u8GBILTgfpdGD9Vx/J7jGaP9Z3c1oGF5ogk7MlOhtgU
qWpLi8ka9simAhbhQR1uDD8L1yZBZobsxtyj3uJHtYLar9S45HjYQoCJoCnisAjGeVjseAzeZGiJ
dV7HXCfA8nW33HU3UesPO+MZdGeStcu+shB7uJK00chwWBS8NczvHXkf7f2UPlTxxx/FUVuIPrlK
lMHRUMricaPIrY3RyAa6pady3emzBFnkIIdsSgDH5r1Ru/zEPJAGvix4JQQu/pD6jq/8WYEhtkla
YhURVfDt0qEJs/zeMfX/I+1KtuPGgeQX8T2S4HrlVquqtEv2hc/ywgUkwX37+gmqZ1olmC5Md598
KD+BABKJRGZkhHd92QT7w+dEapmUU1QDYxDNuwoU+hE6MswidmJkYNL66/XBRCvI50ayUJ1xGyEk
k/c2YpnOQOORo6V4Sjeehig0aQ8xYCICGxS94fnu9LwpxzRJGIrJrrxvvkHhAklBND0FDbSEy/ts
KxZhE06VfDaWqc1YPwxIRQLZejT2xMNNGDmSa7oMRE0liqHCeQouJnv5/cI+IwKEcKbgrNWS5af6
17D9V8zoH/eSzfkSCOJGNLFwyHRrG/XMiQwieo8L3JXNOYwO9C00kjCJpX4hfbd+mZpLy02zkd6L
TexReR7CDSRt4C3FYJTlr18JlWzOizB0oWYmS1GgSWt00IEGPHqqBoQVtqgUtJ4nvFhLzptMUFzS
hhh3fEvccPLD8hYdBRWg5oAB4LG4zQLLK1GmDEA2jtAXUoX6PnztTU+5015bcteCgw6QDYHHEcUA
NhfdFKaRhuG8cH0VbE/RH0Oratv1xGGgsSjjDmDTacuYtaUED9hYcyQqsoF37P2fd8HgW9kps82R
mQgN2mDw0Xfggzc7Ko+KvoG70E/2qZWd+VBb4IZ01VukanzEloF2UGXonWs36VPCdiAtz/I3KKzl
b9ed2HUTMXiVTBn81nRg8GHokTJzxVGGLpCKftvEX64PdD1sN/jmdzlmVUlluGaFITyRQCmkQQNQ
JMX5zkP2+2JrMpCvBLw376mEC68xd2iXTXsZ2dsOZO+mDAL5ecEMI+8UMVl2ciPa1fo9+iL6EQKH
4H0efwyq4rT5PofwRWu9ljgrnXGc252a3GszZLyIBWWtb0afgCqxQfnnkMVHVqZeCib+uP9lhDeh
ZgVavQvl+9nM/SGNvcmIA6MECTxIPbScbmqQPKaTZ1k30pg5pXlnj2hQ1ROvzF9o9tjSX3n4BQD1
hc8f6q+3KKa51LA98PZbIVxTezd0xNMH06F2C95z3e9QbkhPmXU7drag7LpuFH8vIk+nmDRN0mER
keohKZjUNa+Wpr0MzQE0Jl23ij9cZn8PxfeSRSwdQWoIB9kDYEqanQ2SZujCJshGF9l2fkbvPpZc
XNddd8wf43IXWhWWVqpkaKYY+wEwWlCa6z96zX622D7JUcDIozjy08qZ1AJ0epF0nCPZpeADdRpm
bMrZWpqNHX0ClVcW71iq33f6VAVKhTdvBHEkfbilUefZcRcHNCZoCGjAfdKLeBQFO8X3rEltERvy
hJ2qNfZaQFzPaic4XHvLChEa+A8xwMeScdflTEFlZXYQ1RmD/Bub3XanbPttud3QHZgdGg8039vr
1rF452uHeZn9xWFOaBq1s4X+RisJb4Yx2sgsORcNmnzt+RwZIwruNPViKROEkeuyB/bHVLmLs6vm
VDM7LGvr0ZOhY+Oc0WP39U46h5kHXbEm6H7JboHkDloRtnGOXD50P4PBRQf/8A1vMrfd0l160n+F
4GGx051dfYfLY05Z+PU3tF33z2gJVSx3UL30BH1Jc6MFxkESKtT/IXf6MRXuYk7SWZrSCn5XuyG4
YDtngGaJHWRBuCsP8kOO0P8XNG+G4/AY+yH4u8ju+iYKv4C7g0dtrCw6oj8mrCGvq9bbfn5LVHNv
hq92rYIet8wPdiajbGjhQtB3PQF9MXBCxECHGFynTo4Nk+9I3YAAtS5uRqVWNwnY6K5/5/oF9fdC
8S10VSkPtZRhz+WivTXITZmViF5MwX0rGoUDaiRy3IIZFIdI7vFItu8StfRVO7g+lfVn0MdU1M/n
Zp5txU7qrAL1f7+Xwb7Q11+m/m6w7X1DlX8Fbv04LHwnXFjlOkgSpuWwIA2qeoCOU3+RhpMDqTtq
W5FU4zom52JA7mVg1VKqyjEGjHfzKxwRRaV0a20Ub4HGOXGgeXrmyeAMnL+WRgD37Wn31xd4XRf3
4hM4X6g08mSADlo7q3fTLwQFiJ7qY0d39nc6u8l9M3pI+IKa000R9w4BWkLYo9W5o+Wm36ZA+dV/
myv3mNwgBnSm3fAA4rzN9U/8Q5bowwg45zkqKm3yxZ7BrzL5pvZrGBN3Bi0Cc5cH6oxPobuxfo7V
TYaCfrHJ/CgAJ7rgM9ZT/h+fwbnSkUAtqW/xyMqO9Y5sI79HFhq8PHgxigxjHex/sSucr5uleAIm
HcHE0g8/emCf/xl7raPsjUB7wzUveIkLLl9e3KEspc5qSqywMcyONcLBdTdZSR6tUnAPrj+F/15D
vj0uThO9he46MMFTjpdL4dJCFpiLwC/xnW/gK1bHngF2nKGNsK6lnWzgUgefisAcRFPhXFMZqTab
VUwFast+nfj1YxmM28prjmCxBXgOJ0GEExf5C42L9UASqSvlAJ+73OYZDtyE21zDHQ0Jaup2Aajh
vjWespEDPMRVB68s0Sesty99WKbGuSyzz+qxKRHJVIr61LeA3b4SBf2aVe0TfW8ZaPFoa5fY3ev1
9RZtK+enOjmG+0d75bnpVRcJFbCh5F4hIo9d59+6mB7na6hq0VqxsKuDa2YuQJqTr3hZEIENgjpK
69AbZGfBK4AuMVSesrvppb/Jf9RLmtq7PmHRg4LXeKjINDE24lPQ546IHRBItJCOORIOKBKXTvRo
78enwhVlhkV2zbmeXEFntZmgPC+jQKwQCGqT/+gEuDBKz5q2oN2SD4uijZ7d5LGISEcwB76zUjdD
Wcv0ZQSp94F7BFdjIYhM/pCQ+duV6Vz8QxvNQJ/ogOpdoAQ56Cbw3C0OPbLO0K/aMJGLFgWfv8k4
EGRLJ3CYLclSdOx5obqp9h116P9WY8Pv5XN02+3Mb+ZPhJRdAfyCyDaEk+Yc0JjP4ExJGtQS7V2Y
qK5uNC5pEfwTM5g0NCpkz2nx1BcIXJo2yGURu48gHtQ57zOpFcAbISLwOOpvFbUAXTs46ZsgSQCE
snJBcLTyULTeEXraQiVNVF6DtSw7mhoVEtTvb3pEPcdFm3GpD3W1t/T5iftzluP1+aX4eUjOAekT
mtza5R2sDijLmrI7DV9IEj/2BEpBbwrAwQI383tY83lALqzRqnBqwq76q4FAcwsv2odB7xM/CdJ/
Xsj8PBbnW5S4LEprQu/roqyVvi5Svd+71/i0dLlEjeCG/j2o+TwY52bG2UwifSiBM5oLr4xOIH0O
mnqfTwIrEYzDo03MuMxsfcSOEdn8YY07k9yMIXlRp5/Xd+r3G/DTfHjICcybzl3dYqPq3YRuSJqR
zZDnoj0SGCBPXd/aFGJLsW2dUzxD0GKzj+5n4CrpVwtu1Pa0h/ZXcwRLdTAdQrcRdAmvYLM+T5Jz
MCRSlDlZniN5qN2ayD+Rydg0kbZp0nQTFcWtqezMKnQ1e/TK+LnBy9CS3RLHoo3uJxF98u/3yOev
4dyNpDdUm6YGdbEYbPHZfStZgpyCcMJcXKNHhhx1dr0AiTq/OkGrITsbt/IOWZjOW958kgfNWaMU
F6CXAPWKp+Hbd3oDCu+UvWfB0hbC2dWmPvT72fRkD2nK23/eLfR5LTk/YxtmHZo2hqO0PWaj4qTV
gKAKnOsoHlw/KSt35eexOD8zxKFSKigKg/Za32vz8HWGaFdr7ZtEORTZvitnLyc/JaBKqRw6CtSd
LORIcuN2ynvECjNEhY5md9sb7MZiuMzz+Z9HD5+/kHNO3cI6XJdSebaL1B2bBzu5jXPLifVdXtWe
RottZM7OaClQ4KRgJs8MQb56GeDK7vNQlmZiIaRsF6+VZ/s0Td1ZarfS0D4r9GSBBbNtvodExPwj
cJU8kGWKe32OJZwnGyDW8r7Vml1GY5RrdMH6CnwlD2IxbDpng4FgKWvvQvSzpChVKMJaocA98PAV
Iw8tqKHh7Fqzdghlj9iRICUlWjDOASnqBLkMBWYSmeG+JkjAKiHA7Yrb0U5gEKLJcI6oon2aDIvn
lRh5TYf+ECGTef1cCq4Wvh2nZpOUokkG7B8qOaXhoaCyE8YoDkIdlTV3liKyt5XU0adjxqNPYq3v
2UCWV6NPm8BGK2m9rXdFEHvUTZ+bKYhPZAIDH0Sng/8fmYxoBzlXpE5R3EnLsipltq9byHhPj5Md
vQHUJfB6IpvnXEpbqNNgxZirXkEWUUudptuzQnBfCayEx6WMRjiiFxrTyar6qZO2WRE/XjeSFVTW
pz3jwShjarftsFwU6IWObpIErWKZh+BjKbWHnctuY8jZniIXhMFi6nvBIvKQlE6poKqTdu+QFHdp
z8Pbfx+j62mrbOZfAIhsojdTVFhfeep/njIX9YQmtEftBFOeOyc7MsNZEs+SXxzokR1xJeFNCaYj
UZZRtJfL7xdFKQLNhiEq4Y1NwEXMFt0lgyVIxomG4JyKggRGZoBeBt2cbxV0nCK1FUSMKw0yn9du
OYAXswjNUZ1HBvbHJHMKFby507OxWZB0kY/uxgSd116cgRx1MRgaTLv0a/tV8kTPc5HdcNEN6ZXM
Ti28oiwKeUobA8gn24oFEFdRtGhz3iRto6yZLQvsDX5VoKfxHXp6r72qgXkDgmC0LVDA3XLBsCsS
kp/XmHMtYVlJYzfjokPXEQSVug2qE1nhdBt6B8ZUovjZDIZi491O2QP46BfFFFlypUcgs+3bpBW4
uutmRXggStTVsaWMOC9ZVTpDft/XAuzy9e0kPJhEMsOqaTLDOhsg224eeh0CWpGQ9fb605vwSJIo
jOlQDAhTG+T4kUpFn2V0ZLv5ptiwrcCrLi7kz/Ee4aUTlAkMmXMMx62jBdjJ5mBpwLU8FLvp0UYm
gwbCBOZi878PqanWwqOmGHw5TSqqps1jwJb1M5yLDep6h3jsbjzAmYNfGupOg0dc+bF+QjOuKTCR
P/jUj9E579Y0uW6FeJxDbglgoFbd0cOkdgcNqrwNFCsi1jtmjH6jGL+ik23sBk9RE29S31BZ9ASr
vx75fHwM5wdjW57UfuEQScmPKd0aVVDsQELm26foZryPw1s7eTHvRl/1cvB7i7SGVspJy/n9GJ7z
kahbm6EOGha0nOcnepihRwZi+XGPRjZ4xegMSWXBhNfN7WNEzh/GsdRHY6EuNNz9UfObu6X3Wv9q
b1gwvYH7w78+3kpl5PMMOcfIclnKMMuFJXv0ZgQMDfXZnQIIsN+7xmt6UtzWbZ+GF7z+ttIP4Oeu
f8C6w/iYL+chgRLLaETQOJ2Dr7XJ5TudTmemVYIg/Q8XwN/j8AW0io5aEXe5ddZjx7ppMgcvWXAk
SCA7ls+MOdor8eVD6OuiDf29HefTAvNltckG8IzKYC1otZ+jPQTUBsEyeUyZ4Q8Qlhyt9Dx05l2f
z4IpC1aWp5iMR8uszCkHgHw6pAQVmIpuM0mk0vNe4rzirPjSGng7FYVO6BnrGmhjGioo8RrWBUUz
nNs8h4pEPvmtXb/J7FejpZ4BguWRHidTB8hrGP0oBkftDJHwO61wW1a5c9+4iVxtG032i6Lw+sn0
xio61MD6dFnYgsOmu1Fl6CnTaYK41GwjxMuqF6UpSECb+vsgj9/Q5OlY9mPYgHs9EazrH5LbH6bE
OUhWS4Bz5Wl5nuq3uUme22LeqvGXNvu5ZEDm5s2Y3wpozbD+BA1JCf3/jToLzu37HXBt2Zfdv4je
0jyfpKHG7k5DEuRaHdhtj2gtsp1i+DnG+Kc8aOAcsZI3Ktf4KmtTgRxO08FmHj/jl6NcS4HaoUqu
H2z7qLTNto9rvx5OpKKOWf7SIWis5UFfw9mpz31LthLkYaw4iNJI1M8iuPF42XilyXOZKjUgSl8N
kLuMxw6kknQz3qmdQxCgzc+QhPeQbhLloEUeni8W6o3a6aEGvtfBtTYRWD2Of9FrgEHKQCW4dA1B
ZkJ0LDmHqza9aZEEaCyza92pk39NmhLEVfT6n/wqz8U6ZFZoDTrso9SOcmwcS/vBjgZBtLdY+m9G
qGu6vXAxGJDJ/GyEaG4nZq0u9CS97UjDsdJ/Xp/Fql1cDMAtVmtbjJV5VJ4L5Pj6SAvG+JGQfQIg
DS2Vf5NluRiMu4qaysjGVMFgYfbcdXJQj48kPoOxIOpHXxPhIFbzGx+j8ReSTQ2atkRi54GZUFUF
Vtj4PpFvUx1tr6+haCCu3hppplRCJ5qdp+6blALfw066/liGooy8wBj4+yZTpMKuMkxoBog8tlBG
LUTZyZUyKi7Ti0Xj3vsqU4u41Ux21tnkGwzp59xwzCneK+2j3isPlpx7uTHup9Q6WqUJJV1V9Gxe
fXtcfALn/SsdjX7A/TC8PWQXEAfIJPmUuWPo5SBRY6DJQYB4BwR/DjVU9HlsO+TpYtMFHee/ejtf
fAp3B9iyVEtFDYNVqemmlurWBoOYQSII0UQGxAXBLWl6rbB745xGuWurhTsUQEcTFqh6J1jdFRar
zxvMeRSpUFKrtG12tpT2ibAcfDOP6OYKmuGuB64+Cb9n/Re1eErj+ZA1gw/JCGewO7eKgJLXf1QR
Gg4bEZHh+gJYsrp0FOi/acvVWQItQpOwMwWKpGKoORi+JJcQqZe862d19XLQP0bilnrUbK1IGgNO
QTH92r4jBRhrbVGZ5w+r/DEMt8qzYVeVFGmLDeMYoTucJOesgTinFx3HPXuk6btoZOkp3wd0HQic
+rqj+Bidc+pZa+fIzZvGWTUrf05tN+qy4Po6rt8bH0NwrhwcFQOUMFV2lpCQTNCCr+zAHOvG+m3Z
iE6hwDregV8XkVieFWXZdLCO0drmCfKs1g6YLqkTXRjLN/9+2f49J14vrIjTUQctpHaemtwv6Dfc
vY48nssOyE4Q4uvMU4hI4kI0pvr5gpdarexj5K3PcXqMZcWRyzYw7AbiaU8KxIelp14WQWVEy8m5
+MIyoUmSt+bZrMZDJ0OmKZI2gz4dDfRnXbeS9SrHx3F7j/Qvti4Mi8lALoOdK7/zlaC8zbfTTYaQ
Gl1YtbZZKM8Wgl4cQAmicD8tbXP9AwTH/T0VczF+XpljxmycwxH6sEn4g+pbuxYVj/5waX4YDudU
jLyp0jANydKYjgfSDrUkR8oemRoFcq3hUCgeIGtuag+QAepT6KxK/ybmvVhnzt9Ihi5BtB5mxMLX
3DK9PD/2lArOvMCtvDu9i8UkSl/nipKb5wovxYhUnh53gghRuJScX0kqqerSqSBnJYU3MWy3sOvR
GzXtxS6fSyPyZOJb8hsyloGipAlkLVVBSln0Ce8JnYtpohVNnssCNlt7SgDiNbc/GDt07G3yIPKU
L9cNVHD+3/ECF4NJ1ZDOqQoDJfo92FIBC+59CR3+aI8wz52pOszUBOHq6pmwQVKiIrIxFZ7fDUoH
dS/nBVhupDPeF0jVpEFetoKdXDWWi1GW3y8mNkUQEZAaXBBQofI6BWlEkcLXcov95q4vRljmeTHC
MNMKImUzO+fWoRuB+iGNY6pAqRQFchyaIye1yJ2t3noXQ3IHXSlsKaPgKQLKWUYNLvfrHXgRbmKv
3EZHekR1DEomjeyAtui6mawb5cXI3AFvmF7YVJmWkQfUOVB2TDf0vQc+B/uXMEO+ekdcDMdFEOja
1ljbYW276LUrIXg/HGerd+z5n2PiEY5eDMSd90khJYvyJY6YYw8CtRu1IW41hAKbF2ycseQQL2yl
r1jSsSVV16Qvqf09sligp4aPvLfblcadYLNEo3EPQsKSqS9nZbn1tE19DPdLya/fqiAU+6saFW+B
Y2JB8yJiZBKcbZ4bLizLLFM6mMlMwEiflEe8easqF2Ql1nM6H7tmcCFEXZbaNEg9QyE82iKdfVO/
ZS+9O7sG+IHV1DUfr6+oaFqcM7GNuLaKaoT195tYzbaqAayWSDFP4LF4SK3RxGkDPnWs3ZQeJvnU
9aKytuBUGZz7aGpL1qMInpeov0iVn2JNdqy592Y7Dq4vmMgCOXcRjnk56zXm0qDTWpmes2reWONB
z9D0a6sCtyiaFucs5laRmB0OMHf1bCcxKmY7Fu6q4t9B0y7MjnMWiSqPc5kuswL/q1E5IKZ70jyA
LiKgEIrNwLzrq7hewf8YkAfQJmYqzSkFSIDJ8X1EJD/Rao9ow2ObqjjO0XYcUE/OdC/Tyq2UzreN
1vmq8QCV122ZbpXsUIWtq/TkmI/1G5Hy3FX0h7LNNtc/VHQ98AhcO06RnSDYAm3T7urzAiIid4qb
OurWvBW9kwQHhcfhsmKS1WiEk+lbrIB2kONSYFGiETj/gqio10sL5123tG0znuREhClbL1ddbO3y
CRc3gpQ29mgwDNHgXbK80MEQUb+BcAV03qj9KjfqIQMlkDOLerxFc1t83cXAk8XSuZRhxHbZBG15
GIvmP64e52ZkuU5L2UaUgv56JywLx666/zgE519wv0HVG6QWeArs2rn1QuFhX5bhSnTHc7ShZzdS
jBBGNuSnRmo2Zr5B/4Gg0rRCqbKEH7aqW7oCqmOVM7TWNqlMdVxkC84BYRWKMWCa99hNYYF5Zz6F
j5oD7OsBu4UnKnEiL72zfPMMMQffbJETELMmrJYzLz6JM8yMljOtAQ58/yQJBKCzDK1Fp1X8QXdH
aDjVp4V+qNuqkRP/lA4dFIJFGZd3RcPfV/9jXTgjVYdp7pmSlWfFQkko+dFPhxwvk0pHVZ5B50bO
AobEsKIpO4KGIjr3jg6aaBU0Adr4ZQLZlWFG6H+lZ8MAj3WBhvQo3ctqHWSVgv9meb2JrnNARmW7
RMW2d6YoCVoWg4iv097AGbSbc/JMs2yTdFnsqF3+xQD9J0HvjsB1rhvax1S505LJs2bJZovcI+iD
gM5y4ArezHsEa+QmB0lMATZUNxS1C617gY9RuQNk1FqfNwV22YyKXU9fWshTCSa2pI6u7SF3LVel
RIxGxcSM8NZKnxFUe1YdO8OUHVXjPtb0TQfcSxgzSOBskloSPACXP39teO6y7lrLbKHkghnS3mnb
2UMBPrAmxcnj0pmsnWmKFEfW45C/15RnFzCHSO/1dJGrApvBABOsNWcy3+TEFF23y+5cmRvhAnwd
mh8GkuK4n2Az/S7fpzBRRCP9zUKqsmS0wtA1rMC6t4kjYo5Z6QT95LR4BV4zBPNApmN09Nn9irZF
UJNt3Z5k0++rjdXd1C/5Pg5akGLUz9m2+JoEydsiZQOOnRzVfcFVIDg/PJbKjlhmhPFSB61Lx+pC
l82/WvJw3ZhFg3BOceyKWEMrGLY2/tp3ADW0d/okeouuZ+0/XC9ZvuLiah6nCj0+PU7M5A6+CqAr
cxXmYUUtNPEcTDy3u6PqTdtGQVbdq4QSZiID5lyR2hN0tTIcmexdfyPx6U+59dQzuppuoWLm2Vvl
LN+LUlACV8TXmMFVn+nqtFw4xX6oB28W9jystGZ/tljOFUkmkcwyx8TK4kYhv2x12NQpcaZqC1HW
AfpeWXUqUyI6psvtfe2Yci6oNJtQ12Psp7pZ2GXBFOGFXvG2sGYQH7XEbvufrJSvOENzyE4KAivt
4gcSoTFKy1yiiEoGq/AYU7Z1A8A5RTbeMbEXZiqjYE87yhAaod92wROnnpm6cbVpIblIXDif3LF0
UeFw7QhejsoZZzXlUV1GFEdwl96CEXTbk+3UQ/RuAgtIvdkaxS6fhQDBNeO8HJWznGFBoYYFMNSk
C3cReKoAH/Cu79piBbyVXA7BWQlLimaUAIPAxBa6pXb7l6iuiCxk7c64GIa/nUhWEPCppHg11bt0
uDXZvGXVazwcoQUq6pRcM/zLsbj7aYAocRKpJRxZPDqG8dK3r0mIBi79hxSC4CfxjfFVRU/LAKyl
1u5TJsJ1CraNv6LKVtYBZc0wWYYwj92maiw4a6ulpcs5LmtwcQoUPSN918Mel2RA4TU3sn47p26d
3ZFTfkxP74DVegN+txY9372fo0FaUCp4fx5cMZ13CpuLbyhsqBNLtLHOUeZMtdMOjvKjZWBmiKHX
kjy1jr5RH0gOTLH0VQ66V3CFe5kv7n4XnE1erF1rANsz8bI8F9aPERmYVvtiAPr3n84Jf0+YBnjr
aYRzkrUbap5y9a6W6003PyTyghl8nWYqOJlr9+HlFnOHXypKAwU8m6GBogiUFgBk9jS2QzDmwqtC
4AR4nhlJQl9epy8Gi/5vEPVu+u5WIgTcJTqgGDviNudykw9Qfyj3pmecaB+I0iqCTeRvj0mWoIij
w6Bb636EhsZM91Ufi9y4wDXwaFlpSOZUqdE/MOzzU39mYCRO3PAhvc89cJO5TGA0gi3kMUtEB69O
XuKElMODbf6UQ+rN8d3QilrMBA6HB8miGtkrk1pb4D3+nlu7eXq8bvyiv7/8fnHSs3HQw5phczKr
9iT7lsR1cH0E0Uot5nExgj5LUT1lOMMGHTZ0GIKFNnWMkYWYcsFQq+nCi4PFo0Ghmgyl5K5gYFVO
trD1wom+TgMwqf+bwk80Ef5UZNzL7Xgxu4n2ClkUvlFUXQhaF8GEVnHBQNcrfgJtE8WXt1R+EyUy
RIvKeZCs0wqIeORY1BqEYTejWQYK3RFQe17fPFFMxqNBaxSkM5nBOf6VTkwDQwnYU/FW+rPb7TC3
0AtFSf7VsPpiG3kyGUVNlRx5BFzzZNMpj1X+ptv3hjG5NHtiUOpL8SxV2sG7PtfVo6CgtUnVFM2y
be7i1ZBojoYkBmQl7JzatLxCooKLdUV2GDmXizG44zaGUTFOfYVmAmfwwz3dl4dFT3yxEpGGwWqS
/3Is7uCVmoHsTxPB9UfHmYG+KDMcGaTmLN01ReQjx7Uxy+9VhPxwf4ilE6OvRvWaZXg/GJ1jKhD5
qq1NVuLB3Wfgmr0NNSEmctVrX6zHYucXx6dPTdD5WskS8iuBsggUpq51W7FAeelfkk3ljbojB8vb
NHPHM/kCgpaghx6lJIi6RHvPHeMkNGStMLBWMgLLtjZddQhFpW7RXLkzy4bIaqUMgfKwvMJ9ULHc
opXPODYeNG73DFks97pBr979F4vLPQCGPC0UouDu6Ji116ofCrkfsZjgKEsMe8+Y4hRMdF+tvgb+
b0xb5vsE+yLUidoth2g81FXlUrncktkM8ghC8ugUuD7D6+cJw3EPgrxOs6xQgCMvlO+z3HiZWb0Y
renTyPKqpvCGAZBv+S3LjKdORE66mlb5+4BhcA7jVsa0iKIFqIEqDukqp9Vbp4TOXyHdVGbv6tPg
NYbuViDdiwCTmsBzOyT+0N21YRuMVeJESeSmGhFs++qVdLEFix1enKks7CBbZOFp2QHOpCelI1d3
oSKEgl49Mpg958rMoR3CPpKK87B0zsjuAFxWFG5l21GSu658LuIHuXs20PqRWje2BYryMdld336R
sXEeLqzILA9TWAA4XjrhCHRY5sTdjxL9LOEkZDZYK2Bcbjfnq6yhbuQm1XEV2tNhnhKnm85R2rlW
dCKq5lAV5VILMFH9P+4n55vIOCe6buJIyWkEejh7U1WvVVQ/Xl/L1e7Ny+lx7sks6DQbeAchXRBt
ITJwmjfarpBRN2x96S50tG23VUSZpdUmsMtROR/VRyErCmswT6mev5jyAGtRUFRBepKY3VEvJIfq
0b7P2L4v1YekBRPhpPmttZHz8Q7cRZlTEfoNZezZkVvjZ1yrt3I57Y208mNVPVRxT3cVzW2nlOXU
lcpsACEzUi5xJTVOGYLPqWkeQ4ZtjAj9PtjSa25D7Hoi5UGasp0S6wELJcdAvC/Y1lXWhYup8/Bf
rTQstWO4D5TxuaE7dWF2rB34TSv62RceUUxHYpEX6wdK/LG2/KjeadExscog0kTdlCJPyoOEFfR3
N00PdOAAOcAoBRNjojsoh6OoFbmzUoEL2PI7Km8n0HfQTMSgLPAm75H9hdOSiD3pijVboC341VSD
k8z31+17NWL+8Irv0J+LAfRsMlSyIEdoWm8khkA2NvHolbaa1gvc0iqM6HJnOdfYqNI0qGaPi3ff
+fpr+aNyUeubCOg04Db0Z9y6uhBJt7j133I2FxPknGGXjLYG0bEFSfdX4X8o7k13qfnni1qbER5E
D3vRknIOEfdZCSgwMG5J9oInvmPMnTdVqdemsmBFRdbBucCsMzs8dyL7jNK8P9mVC5EBUXi2eBp+
/SxDNjVbtXAdvR/XCwMZczYV1B7/eslNfuMWD8O0QZuj1B5y5EpuemeGXCTb9Zt+btwMKiSCWa4+
Xy8/gXPBOlWVmWpGcS69xidB4aWe5A634JYFNaAofFm7PC8HW9bjYr5SnrXJMGC+SV7u5izz+wZS
QKnsGrnu5OLwdwnFrqwvDz+W2rLorNoucL+AR5d481b3W994HU9ibpDVE3gxud/gx6pOIpOhV1Kp
wMCvxRtWjPdpoTsob/pqOx+jJnXq8UwzzUuSp66dzIABt3Ld56y6+MvP4CLEVq5DZkYg7/yrniop
7vwS7uYIlpTvZr91s/10yH6Cbk7sDwT7y0NAbKab/WBgvadNvFP3uDv8DAAQa2f9ULP73h39wh+2
6Iyd2dP1aa8FoJez5tyfpXVoKy4AoplIGOQx2zCLboq531wfZjU3cTkO5/EKM02MLscMFz7odAdp
qW24S4NF414OECshiSt4b7xzLV8zYs7l2Y090ISZxVk2XplGAtVs/Dr8Dq3AHZNMrw59C0ywQ0oD
294p5c8oK9zK3OiLdmGzrWLi2e1TBaDAWOaeTfepCs6hsXBm2rkTASQl2kntPRvHpZLRag+lfmiH
H6R4oKyGEulJ7cGboTD8ze9WJbmKGQAh58BvOYbk1VYoWmLRoV2M7MJJwNVGaGy1EGHPL61MwdR3
HgcNpFAbLXulsep1xq7oH6ARIRpZZEScL2yyMh+7EL4w3ekBPWkQKxwhGJIc0SEFSovhDfo2gohM
NCTnEYui1YltLOgHu39qaHYIzeElGjWBm1fX7s0Lu+UrZlVlhV3ZYWp958j72YtdOjrd/5D2ZTuS
6tq2X4QEpn+ljS4jsqns6gVlZlWBAQOmh6+/g1z3rIyiosJH62hLW9oq7ZxhY0/PZswx7pVASpwW
A+zzOxLJGRKXHJA9sGjcUxWacC1kXzHLHsyv16/RxWbP+c9Z5dBy1Qw0l9FNlo3GJ0UW0CIL88a8
IypfdJBeckVzqUW9kgwHWv8Y6slT6HGcP1g6gH8hdruxcIsi/YGOn+4oRfJdk95o9jqqouaY4Aut
2292lQ6G2aClb0UYOoykzVyCl13LBdf8YjB8viVLrHV27MHb0xWxCUZWLRwP+j7xwMkdNNv+5r8I
AVjyuamVs6y0rmtHDTcs602nHxO3Ros7i2MvbzVRj0Rwm9c4EJ2UII6PkS8XWgeQmhEQzXbAvuFM
xaFJO2i7cU9Nb9I4sGVB5fNSBHe+zJXjHOcUinIg8D8xFcRuaEU1wuL/pfz83MTKV8mcKEWa4jlY
4AOLaly9nwIjyITSQn95BTTF0omhmspajDLHfYkMDfXpgtTELeNvFSt8ps4u2JYdaqIOMjPXgrsE
0l7he0I2qaE9mhZByIGEOimClm8sdoMI2jHNA4HUmGpj9CyHsi0oN1JaouVauVlt7Si9ySbZtXHn
8vHBKLnPoeGt2Q+K8ZZA5KbhdeckTfoacSVywav6nkr0pJD5x1TcFUQW3YxLWYZl/Lv0NRuhzaa0
GxdRQoLKfBiFXRiBhwyzLUh2DoqfBSJ4weLn/3xxvwyuvBNJeZFzigaECkBoUnWhUXShVVlBNtT7
HFWuFIOJAo94+Z582VyFbbIS111vLWT23vQL5lJQ1N5Ob+0tyN98E1GrBSUpp30CT2CEY4aR5/8F
L+Ll4/z1I1Y+CMPbdasWpACjfufw9r1LdF8qfvU9+GJAsjR+I9FLGlHRuyv6wCt/VBrl0EwKhFa1
UM6d7giNLM9GGjkFsy9D5knEWSb6vqsgrqxUPcJ8FFhxVRklNfU5rodvcf0KioItB4+YHTPv+ue9
7Iq+NnbliiaptTScY6hWN4pL+8Fpisy9buIifd/5NVn5ohSOwUoXuVodwl23Ue1ouqMBR3wzIpbB
rBTAjSiIW54GDgp3/DWSHd6aF33eTKAjE+dDlyOOryUvH+HsPdMx3xbLilaAEO6mlw92W+zMah9j
2OP6ukV2VhEUGJfmKSLLskFvzIrRlftbPjyMItGQv2TK/7Mgsm4zWCmnZqMpxclIh4eSJKdWkUOl
b3fx2B71GAlsfWNiqF2qJFe39hzjoP+XlZJ146Gz5Xm0F7XgpKqcBH0Ix859Mg/7uRMNwSyb9ncP
SNZtBt7QpiY61roUZtU9cEfQe2OBaIhLZGblb9q5H5JkIYElamj3mh+rMqpW9A5KUBvdOEwWON74
KLgof8nhvj7kyt0U80iUDhLLcDfLxN24iX7omLMD2nipWw3PPYi/BDPlf8nKv2yuXI5kLYXGBJ51
ycoXxlllz3aRd4ucvEeIXbngA9yImnHXvQ6RV16nmhlAjzauRsWb0IoflKgXXL7rnpTIK58zGkmi
6wsDt8QeM3B70WGbRo+qMXmqpDstmfzrV0Bf/uC1g7nyKhbtBrWfZVxCWoezjreCjC+RbPsahZDp
0MKb6/dzFHGHITZz0piYIIFkwTjk7mQNOyWWA5apbjJsZB0KO90zt5g7Z7prdUDzoRMbJZM31aU7
x1uZezwCpyVGfzqtc4ep9FmtuKWmuHlEodGTy7dJPm3QjwuaHiI903NsvBU8Ds0ZNfwq922Vgp05
djmxIKZ2m5fohRLLZ+wx0YmvGkBukMKJunlfcnWjFxm6iYOgCi06BSsHOcaNUbQDIgsQ4rvjUHms
EQTaglOw7ip0KlgZo8UCleK7ClFlEo+3kryPLTXMpnab14/Xj4HgrSPrzkFkVLTpF+mfPkDEAGa9
CWiryY1COduUx2aZZgzjENOMeojAFkJOnQstQWhfuhmYN0VtOtH6V7FbhTjYSGfcgqw1XaqU4VAX
Tl8ooY4WpDoGaSWKmBZ3ceUafNYizx/XCoR604ybHT91v4ydvkn0E72JgnhrPUCJ0tee0+wo0nb4
S9b+rxP7dKxnVilT2FxIcJz/wETn/Zi6rVNXO1wK8Na40mPyvtADq760ZUg6bK8fQx0b3qbe9QMg
2vGVO626NMVUOL7/qCE2bZ/rLntspniXTygzptCnRqf7usW/VFC+Fr9ypklLNYNJSMCWOe0BmtCB
LGEc+BCXbq+HduWbrh4+G559XMbczF13O94kPnpKBLMr0V7DOIngIRN+j5X3bZRCGaIRgMCZs42k
3A+6sTUV0IOy96JrQta9VjMCO3pssh9QV3RoDwFYiO4m4xgMre7mw4sM2QRl5K7Wgn+cAGobRVtJ
NiSB3xa9uWu+kybvs5rbnxd2yB3WOFAgAlesGqZvUthsW1cW6m7+paLy9cVWjo8nA7fTRUcvHc1T
o2XHCSocudw7vYYPpMveZAcc/nAcK28SEZqKPs6691Dwgg7dohQ9uCAdzhzbUx3jbv6YgMMhP9lm
kUXqUdV0QJi+lOXt2lHdVlg+vthj/0oLyLotQTD5Cf0guIp/0ILM1zTnn/Sq2ULgF/mzV7hC/ifB
o/MJFDtzFSUoKJKYIN5p496RoR1f2pMABynwAZ8f4MwElGbkmCw6rrk+uKqaBk313LSpExnRcxFh
5jR/u+4CRAaXNZ8ZbCia5xbBdYug/9R0H3Grb2ifOCoKg2b7monE5wSxzucjeGZvSNNWLmOc39kw
dmmMidlS91N9pybjHaP/hc3t/Jys/Fs3gdy7WKosjb4fueL01Q8FmMfrWyh4t8jKYw1GQdqaLxyc
5SvGnekiDQKS1+tGbJGV5UOebVxF56Fgag4AMxp+ynufgJPVVHzAPhwVSaIcb3tFcdB/25Aep3+w
IZuOvA1090TatPMtpxC8tt/A3etU8I0S6DF0izrcPHAVcbryAi5BwBofpvqRoZopG9VOo0dNQxco
qSHF/mDNG562joqB3xmK0ZOJP1IDFG6PfpdQ14w/+tJ6qY33EZMUvO0c23ivLBrKPYaUtfHWKooD
UW8iAzVgvK2M3/bWE4iI506GjNAmU/JPIqwpe6nb7yZmBQ3lnbbvhi05fda7zAz6eNdC7rsHx6/W
2W5pZ4GsWW6ZWj8X7zc2/D6yB9VJJeXOVNOHlCp+Cs3NXouCJJpCZSA7lQKJMXYhbTTiJC349uoR
a3pOeQQ+48wQPGcXsW2WqWm2ulQ5yednPftscZSaeS59tl+ApJ6h/Rza/nzXeRzvQ7GDhBCGorLT
cMj9AkUMQUhx0WOdWV+df4VrStYuwip9MzhGvFWTRLDAi8Om5wtcnX5VA74lzdHJW+InHYdxM7eg
x//VS25eef1zuzF9iC8f7LDbtiFIZGU9nKw7WYaIrtNb/n+CMp7/oPVFyWQDxES483kPxiDL9Kdc
2pgtkm/Fa8rMM6TvAym9Rqs3VjsKrqlwO1bvc5tXQ0/hdE6arrv6GGM0v3I4UjC5/W4vEbRauFRT
HS3qg573m0W2WE4aJyaTkw/PBSJ7NdV8q/2mGPFdUgzfGyDFAeUqumd1FsHfLw5JfW3WH3IUE9KN
bLKWFhrGWiwNam2HAf9tuEkaRLftbqlWqn4NYkrHeJ+wXfKzqDAtCqPIastkuSgMvD5LpdQwPTPg
4dJ5nn9lB32nL7nN6b8t+9/qO1l3Dk0pV4pc/6yWIJML+ndpPERbuoM277E8GEGTgOza9FCbdwvp
XtQfFQVx6/HwhLOKMUXFnRkf0X3zCo52lfJqdD+AJ8YcrJ+TTaVx5OL311+Ri6wmZw/iuvFXApzd
oAq23NbJVz2UiaTtTwPKHcTDRgf8HeBmh4seL8Gjvx4Bb9SxmU00gEHXIsFl31kS9F/40VaeRlkQ
QAn3dhXQFHZOonbR6Z4V7YYqoP7V93p2UOcECoWvI2SKrGkTzU8ipRnRMV43BTGlPM5297m1o7dA
8KG9JB2RmXzMrhbUYaaHwoNErqfM67k+naqkt5f8bXCXCpzi5B5cimeGFjQuhUIKImsrV5+zWlZs
NAf/f72vgTUWmr4ZEo+e/tPTdXZFV248MeNBMWaE+L2suVb9zUhtga8W1S/XM30W5jA4oLJLc8EI
oa3mFQ+YO2M3KLaFrT8if0nuILzRCAFqglhuPclXl2aLGiN6cUVebWw0N7PUDNpMKEl68fn/2sP1
LN8gkWzMOe5C69XUwQuzdHMllDfmxE2OWlDsqJAZ8PILeGZ0OUVnEQ8qhYkMxifr1FZ3uA4omGJk
4JtVjm6sZf7EflXThzEU3jghY5s/JL1xopI5jKUOIkevnAC1TN7SOPcVFjtANT9C8LFw2fxUWkyQ
wi9Py5WS03oqEFQ1YxYBCH2yVPllHnqvnplvGODmGEgYKSic2n5Jbq87YYE3/OyKn20QqJ3sivQw
WkFTb4KSUGM859zaTdn3WRfV6AV3VluO4pkxQttmxhO/yAgqwYJcq5GdBN3nqIz+qguWJsgm13OD
vG6k2QAM4zTLIBeLo50MNIQ2Sg54D/x5rB8iRbDAi9NZZy+atnZKkabFcgO3m2yL7dIRBF3QTgbr
GqJLcPm6lo5gYkHv1m6NqCJ1zG067XKU8K5/VdGdXvmraR6pFBGE2pJS3Ec5ElsNsUSWCk6s6JlZ
DxIWvVLnfQu0+/JB7X0Oxgod3JFdgIQitI7xScTfInAi6yHCmYxjTjlipan8lcj80BEq6AEKbuFa
j35QgHHUJZxRXeV7UzedVEUtq77Tk0BT+dYyGTJAEVBf8L3WovQZlRqzqxGD6XODSZDmILEi6HPl
/vqxEHVY12y6MzPmiCm4EunW/FiC20WDXa8d/AcCycLIVvS1ln8/u++RjlfalmHOQArsNke6k1DE
bp/0O+kO2bAfB6KDf3mFX0nmGsXDolE3+mQuwGY6gW4Eo7s7bfvxGYNskvD6dl70nV+21rAZLbMH
jLSiVWY3xU0x3Ha55KQFqG4pUDyigvzFI3JmbAWZ6ePM0ilOJ+p9R1U7ye1OAinM9QVdjsjPjKye
SxBIEoNW+GBaZ3kV17dlcqqN2e03c7Vr5iBH9YXXH7b2xNXElej0aJaI9Ahxevn79d+yVAP+eA3P
for6+9npMS8C7WF8yMp6b4ouaDApXHc2WpLP1w1djrzOLK1OqWJQatrTVJzGgN5LTh4Utyjtu5lb
5Y51aP0I16O9kSqnFFi+/Fz8a/kPecQK8d6YUHgzue/cnBd+RG1vph96ddOaOZKFwakxgpj3kPeT
iBvz3rOtapMokpfJvWcpndPPmF+IB9Sb2MFSZ4ax+Ahq3FyAMrzoFc9+6epg8L4syWzhaxSN5eps
8PToDvzSTp8/1JXpziBuTYQ4gutH4A+txUaqdRpVuF+gsYZRHrRFix6xtCkbUeXos4P69+Omrgcf
MQkZDRUS8RO1mVtllptgqDq3PzIMJhNU/GLllltK0DARbev1e63Ky7+f+UiZ2EM3p4CKJkO3mY1+
W8VFYOgifdfLT/XZF1xV33I5SficAyZagjgBhHAo/sTumCk3tfzDQiQycvR4TTk0phc6G64ymN+0
GpXOfhD0si8v2LSJrUApyvgEIJwtWBqgsVVmwPgp9K2aMjBGFIizf12/1J9Nlz+/55eVVQQkc0bT
eMKBXWpJsGAmIUim533ma48ScdAr9OwbrXRstBG1/ASNIhSXxU/gxRfQ/PdnrKm8uyJVJtriWNX0
rayzICNGIFjpRUjhmYnVw6BZjYXyDVa6gG10CJG2j7mx5TeRZ3jzjm+re5o6/Z2M9k0UlK1LlnWK
EuSL7y4+qEk0y1SAbV0dYzYW+dQBBH9iTzNCex7aIKCz73REutJ/wvSfG1udZSOpNEvlyOog/Pcc
L5i71g4mJBPXt/Zi+ebczhIAnB1VW2HAZ45optRD4qb8W0/QbpAzbxpugIxxJbCrlN1rmsegF0hi
X2D90tk5t746woluFLk8dQsEAfKGPWYI2k20MRuHe7NLFrAYEotQYPTS7Tw3uqp/dqxtBisrF4nT
+QQkMuJ62a9OJcaG81/V04C4XlRzFZj8A9yipYmVUwQdLJ/fE/k5ruIfXBKF2Benx2zFVgzZ0qDa
ZK4CijK1KYz0EBXEPWlc9TkLF5oGVMN2iW97kaCX+ZnrrT3Qub1VWEE727Jn1gNBMU/fMS6AMZuQ
ZdkNgOA4q4Pb1jeZkj5pJk1cGUKWpfWttB9l+y6V++1sFW4zbgFHhI/u/AxD/yo/dflxbj4MyLlb
RbLLzKpzQRa8l2WrQwus0FyS5nYw2xn+X0y6I0V0U7ctczT0nJpia5umYzCG8MCEtmEzOkk/qyBc
zpEf50Z+P0vpu17bxs0o5duk+U/DmOc7svIRYzmnqQS2cTTKyY7s4o01u3oJoEKJPKT1s8gBnqjH
2YZQWgq4kdBJXT5pX0dg5Td4M2NaYuF3WiqU/2ibI50bN5qn7qAS55WgJLFVT3ClFgd87SCsvIg1
ZGSKdByEeTAeOv5ux4c4ore2DZ3QsfWKqvCt2HgGi1bYGarAh31Wja5ZX3kRhaVmllhRdZuzcafo
6AWzqVJ9oOM2ER39qVF93RxvlILFqGySXYNm2ACSjbyH3NrA8zCyMbQ2mQeM0e5VLUMnnqt8Y/b9
j6Hsf6UxD5VaAQ+1BZHy9tBb0p4V+Y400d5q6VuOebqqbbYxZS6UXFy1JAimWmP0moIFxmQdZwVy
dWiLUQjB6rIzogTmtjQ62lIWizbj0pdQiS1rpiZrurG6kt2YJEPWqdExQSfakO47W7jdy3b+sd1n
JlZnfM4k2caIR38npeXOktofUa0pTiUpR6qZv1oLMr+0cewI+1ibM4A6dLgtON8N+rC35P7RTG5G
WrvD2PodAW0338Td91Lqtmku7/MOAi7D6EnAEunyqVAHTHLhb8ivs/5NIyAcitDDTJRjXI1Oryx8
8G99icinyTwljTBhAgl5nTQ7VR8CI2rup/YuaaJjo/WeKedHs7J9weFfDvdqPxSdLJtNDEPX1whZ
3oDLHCI0UC0ndxiEek71IncGpdvbFhqIdZH7jUWem4bfglI1UCr6MNHUN7FHTKPfe3TLnVnHIKRW
C166ix/q7DlYPXRFP2dz2avs1CuGw8cKc3oYx2vek5w6iJJp1/6HrZAR9WqGZRqGoVirQA0skxAp
NXR2MprM0WrAKWXzYaAgCuw7n7PaNWXFS4rvEeu2ipy7GCF9mBlQ0yPb0lEKYtm8N5RKULO86BPP
ftUqs7PiGpCKZLBPHJwaULyd0nvMalw/BZ9IodUp+G3pq7eX22VkMjqrcLxGSI8q6p61Z4X1LaBb
7gi4X+Gh2SH5GAO1H2ZUhjaFKwxtLgXK5/u/uv20zTqmpyODlgHd5cnkVnBH5l3Sv3UD0MyK7Ur9
hwwBr+uLX/7stbWvPEJftLSLs56dBhOSJrU/WbEgBbhYwThf2epdM+S5q1kDE32Qf6ObIdT39Ht2
sxC69b4O8DWUNaZn81ZEKXoRUHJuePW0NaPCzdRGTJUcxsDYxftsP41O9r3f0K32YqDNQ1E8WZ5V
lE8kwbJFG7t62VhcNCkBB9NJom8FNra3yf/RwspHlCaSt0HBvtrSyepBH0GYwAtdBA+e7eC6hjhq
UQ4mIIWdmpxUTsvjG9Alu1VaOnJmh0bG/AQPaUF3nWwHMS9308wdCzPFap55EiCX1w+rwBvYKx8V
A/1g6Sq8YqOVvl0Oe3MEfZsiYlgUmVk5nbRKdLlRcBWN4kclP9QYuCwSkWqByMjK6QxZWtZzhyxx
NPXNNIRRCrBP2grKGRdrpudfcOVWMMOfF5Y6maf4LX4i34ttFaRB8Szdax4EcuntgogvXGEse+Fh
PXepayyXwSxESwpc6sKToLl8N1WHjL/VlWd5wDyFJbQtEkebD9NzeiNSn/rE1l5xavbK4/CsyeVI
BepXOU2LwltgQGvjZ/4goWwKorSttIP0vAKho2XtqC6J7r5ysbN7vu0r14NCGqlROVNP6MhgBJfV
H5XFfuq1CUqFYtpKrP6Jyu63MddkP+fGTht45pmdBAJy2/o22UwKpryEUrNKQd4RqY/FzLUttTPi
2hQjD8lMn6IIPAxQhG8cY+pGJ21BrKFQDayLfbYxVHljcKo6uZmA+BEh8pFGGR6WOfVRrN4mtH4c
UIxRUz2YAb/AAfdsVgZtPm/ltFI33OrnoO6td8ayQ2Rpo1NngKFVPf1hxcXPnit3zITGeQoaRVQY
Ynt0ECbvhwImtSKglepZ1Qvcvqf1Zmhzfcc0flQSCjrPfDN3yocN1WmS1xuVVI1LaXFvEckAC5OO
1ncs3ci8rz0tobMngREHXImnGSVvbWR7Ghu7Wi6fx2LaG7Pt1iV+wJxnz70pf6ouMwzhNXd2Oz03
JPPqKvKTGWQkIOyyhxqoU3WDPh3oA6obcIbszEbflTX9BfWUiO+ZEc4sHBsgUszOAZclmibcjYAI
0MlOqjMXwfE3pryzelPPu1bfFUspVs3dnksO18BOwI5a+Rr1VNAwvugwzmL31aFOIbJHoxYPitK9
tLnt5MarRgRlgeVv/HFxzmysjm3apTORTLZMOA9OOjYOUgSdHY35/bojv3w/zgytXkc9jXVFosh1
2gCcn54dWLt8W32TIfJnhZpbgKpnKdFh6HjXQO3Ei17mG/Gg9+Wqy9nPWD2hkT3blE9IucdAV109
UDbFOzrfrgJIC79lwjF+wTdca4uRqCtRc8XLMir6Js8ghEELTDDFAmTXJ2/sle+4lhVL606Hzocc
HdEt86U4dVQldswxvemz6iE1lUXZE4zciQn2t6qUHmxiPCdd6ZlxfQB99/to67uqLzZGS3M0z0qg
O8APEsU/y/je7ssfXDPkF6XClGvp6Ao4RcZp2vdF+qAP/QbTzmAbsgs0pX+lYCcoLMWrhsQfkMyz
yEwdS3ufm2ctOmIazTHyG4i4+dXUB5rZ+dA5Paiy4ZfFc8SoM4UZIDgvY3kzR79Y9pxY8jdNju/I
ZEBMhAYRU/1GZ27cAcnA04PVK7tIZffAZLvEkh3eqCGUdvdK/jo3yR5lYJ9jACKlssPSHjwept/N
bF9kymlM8vu2rPb4046RsoDZY+2lkj5BtAlpbFmr+57PDvjgGaBytkZdKo8+sVGz5iIWpwvP5295
6eoe5rzRJ6nm7FTp6qmQB7epC29SW58bqI+P1t3163gpzvvN3uo6SlU7y3k3L6RRZJdRVzlwt8Rj
qTl8C75CT8rBAhP5161ecgK/WV3dPpQAZt7FdLHqAWoOuh26+0Z/gvks+VCeQb9cOcVmRuWrdbNT
CmDKgAFvxwIZs3v9l1zqD5z/kj+KvPMc6VS2+7vBHb248Kpg3EDM2+PA0+1jMfRgiSBX9/M3e6tA
1poNqSbZ537/Mw7MMU9GMQw8bKeNSMhUkInYq4/b4ronVomHYzACpnIHLIGOYP+WYHW1nt/CvdWX
VNSIpRaHCS1UA7aMVHtwODk8qRakO9vDdRNYXP7i3y3+MY2PwlSaGTY8qfYdslGHcscfKXrRDwiS
tgMgW8aGbGigb1OfeiKa64vdyq/o7o9J/LJTNCgmIw+RwIxKam+UdulUbmaebXLMSrRglTCHbDf2
H0S2PSnuvdHUHElrvOu7cOkGne37H3P6LVAIVWEizARC/oARkYc+DWbuV2lgto7SB2ARwimO3aJ2
+5smc/NHGdIdp4QHJgnkvQj/dDnV/3pP14grXvJciXhmnyo7AuNz2JMffXuD2F9ONA96wVAAhdAd
NJ7Vwksa4kIJZ+FPdtOu8kxrrycizMjFY/L1g9aILBBQECZxPTpOuXyQlOQwYeBRJ/f9eCI55mDa
fENlLkjMlwv1x9k8M7q63SAzSbO8XLx3BCFrCVoQReqpS0TZgQd7emhHEV/DxSt+ZnHxN2etQBb1
wFS3E4NakrS37A1O4FZw1ASh4RqcVVOdk0JDxNYHUai9oUUVgP7YtpwIHHjxfvgOuCymVzADkTmy
o7xhHI4qTnOoj2QjbYUeW/RhV3ntTOxIt6bRPk076TQ8FYfsGRNLQRcCPAsu7q38MAXjEyhz6Ie4
w3txFsQ+2+8lzjvbb8uKm5qm8lLSUoP2VL02UFPC1Hn82INwFaQroC5OCw/DIM/5o2jtoi+x/PuZ
cXUY0HflS/ik/MjKX7lqQrKuBeW2InAvlzvMZ8tchSGM6awuuhJO1kSdjiHy6l0r2rZTBfU7zVFy
P6EP0K52GhGry2UXe2Z69Wj1GcmUEbx/p7Y1vRw8zCQ+tWaQTflHW1sbU7d3avuMlonbTulPyWw8
Mn1nyfv1U38hDpPPv/NyCs+2GmNzsqHSDvH6kPp8eDeQoGbaY0osSBpoArch2u41HKMmNJ5jgmob
lM63oPeOttPJcEhQBnnpirhXRL7aWHkpuQBrjp5qwF7s+BGvwneGPme2xfQS1CFSJ78bNqk7bESw
S8GWrmXVud5E8qzW7KQ2CEWQP3TkecheZcymM0UkgCC4Kmtx9VIbgFmaCIiOBuBsMtOxQMYR6yBB
zbggmr1cafs6sebKIwHT3KhSjKcmlyt/NA6VBh7OegpIv2/11w4Na3TD3TTLvAwV/j4lLulaNxrx
v8FWIA8v14+uJniFzJWP0jjTJLuCw0aL3htBU9/JhVO3UINNdkq9hWyN0/VNAH1aJ2tV3xxQ4ak4
+D0hyJvIu4Kmt1YObGEEnKEeh00vgyr0lILkfhit73V8mCKwm4+/zNmEU5jDATpLdvExJRDqSyOn
qFpXI4ZjmYknK/cQFPJpr6NxP3ly+yiXBjaHOJZMQYPSBaw5pvxHTlpo4Ypa3IITZ6785Ugno7by
wgZQzwyiOnJTAzRD06bQj5ghF6USImvLv5+5jM5iU6YmsJYcetuRFAevpZ+eom3mGrnbvCRHOwRm
062EozKiasZa5xlj9imTOd7E1ku+obd6WhDNrcMO9uS036Oj6CqLnLS5co8Gy4tEyVt2ku/i+2in
P4M5aXAg0sY9OcBMZwZ9NvX1+rkW7K+19NHO9pc1VZRkOfxHBYzvON6moNtShxt0+51saERpxsWu
3NelXndFwYHYK3Or93dTjjpn+goxdRc8pdvBRJ8jhlJA3u4VdfJluRWZFsR01iqmk4g25ArFC1iA
0QMkv+B0C4sgCUx3jMBY50mhsc+EM0kXoaZnT5616ktEoGXN4xJm54qGvYy5zjzfWYV+R7R9a1N3
tvudQqsttFUF4YZowSsHatgAP4wqkCi0pptGrUCfI/DRn/OxVyJza+UTJTIpE0pEeHyS6KlL2Y6W
s6f2t7ryNA/IU6AGXij7tp6Av6BgSc480odmcVAxnFX2x6Z4VZHBZA3GZCqUrrrKycYwSV7aGJNZ
8X2WvLcSBn/rJztKBLsjut3Wyo01rFeHZsTttnqvALM2mNPdYs9epBtzR5wJTevrF03wflgrRzZH
vZFWDDm9XpFtGj9WheLIDCPY8X0sDW6WcoFB0fdfhXwM1F3JvCCR0ijZonnrzePb9SWJLKz8VTlP
ctWCv/skmR+qrfrKwMPrFpYDdOWArRumcVvpsTU37DTrhttgVs/iqhsXteAgLz/0mplV7MbHWpGV
AbCIRGNemqNONhwy/cluA5W+meDtVkGJdn1lF8cBzhyDvfJHdpKoDRmweRPQcWDaehseY/StnIT4
KNTFW8SpXiO5tqdsaxe04ftFOvcoIj0SlCq1P4CScT9gMhseeZG00pY5XuMGEsFmHNAbNUw2dWj2
PMwRvAo+7aUA76xoB5DW7y+PZrYApsuQe8xfVIzq7RY9Aeu2fgc7a+2Yd71vYHTZuJ8FfR9BcRKp
1u92S4OQiPYI1P9ZMVQiLNB4dgG6qEECWJzgQ196AX5b58rRQDFBHgeOD51VR9vY5drgmk3tExU8
agShWjwh89s1hahte8Hh/GZ35XB6HY2Q2MTd6SndKlCEGEHakgDYHKkIl4CJK+pY4FSXrVvdo99M
rlwOpX1TmlLCTi0b0UrMt0294OIUwdG54Hd+M7PyO5k+RFGTQEukkk6J/JqnH9fvpuiIrIOiOGmZ
WfNqyRwl1V1G5wyveWHb2FUfxfy5lwBT5+tZR0VqAnr2bkCBSwurLYNyE4iCWOl2GtiiD0nnKBBF
WPJIKVR/pjvpFqUvi7QQK/P0VyFwSvAN13GSiV/aRrMJfuQXANHLY4I+Qr+fXrugetJeVH/h1hQy
GFyIC3/bgVWUxFS1Tpra6O+0sN1i6g1C1xOqPlUo4lYU3UZr5XWKoiRGNsJSpf0guuy3sf6cVAAg
tgD9Q0Q3mTZWVZ9SLtIAu5A7/7bElduBzF2GGgE+cqfv7WozanbY8/s0piJ/I7gd68BGM4sOPF4I
bNQH444e+8MS5WLw+gVp8YJ6hsazwOSlt+y3ta1cjV0ZGtH5ZAOeoiHF3cYQQiQhfVuQFS53GVQg
u9prtuCRdEc4Ij/3swfhgyI6RCvvU9qqLdcJvA+8jjvyPrCqt+L/sXYdS5LjyPKLaEYBksCVMkVl
ZZYWF1pXdTe11vz656wxm8pF5yTWZp/tYQ9tU0gCgYhAhIc75MVUebJMUrtJ8Dw3G9IOgs9fv+6K
1+OnUEFBNGlFioASyPFbwlrboAWeGDului8WEWZLcLp8RqSFbWi0JiDH1ID/Mw9TWt9f936iFbhk
aDYg0S43ydosjWyTARG2iJIf0RJc7kOBlMkgVodOpQGvVvzSFsEEoyo4E14JVoZDiXvk3HfF0DxR
SBbXJrhluvQjw0OjKWrHnApHbfR7NbvpgJ9OKNgCy+cU2JS6PqSNbmOczEPbxR77yu5Q6lo15TQY
FkDO21kCYRnGLsv0Pm5ywUy66Kevm3f2Iod+LXSPlDjHjCBDBgji8X6AcEzttVC+U+jv66e9up0r
xvsHsiyjYSebaJ0q5LkzDhIwSbNIuE20BpcBrdzXbb6grtFDa0fWB6+gb2pWC9CMl7oI516IcV6o
Z4YZgQxhnfnJQELsMPCAHSVXA9c27SAfrQGhFjv6tj9B3iGyRCosIqPm3I8plUNrLLg3gXbXhYWL
GVPv+lldDyE6T5mexnj90CoFkDII7Fmq7VG57aAeDfn56wtdPzAgC//TBGeIlyRLAaMIpduu3LH6
OesFVi7IsXSeE31S9anJQzxPezBQAQQLJGXkMVsnXnS7qlCIhJ9E38SlGI3ShqMeZ/mxkU8EdP7S
+FTBCq5v3PW7q/ODxVo+6oyAYgsT+zVgH4ARNuDhaJvZXnUgrHqWBdso+qr138+cBSJeX6iqlB0Z
qfyw0j0AJT0owNvXv+uLHPOf3YT+dZpn60gthpWmGhaR5/6KMJMPmuqW6D6/BACgLqB5CKy/ZA9q
CKZXt+D5BgrMJZvQEU6WrSd17bdwJxlBLjal5lrJW4B67I59/gnZzYdMepu72pIG3VGz4IAeWkV3
RlOnVlM2gpt4/a7rX5Xcs+0wFrNZlgTb0eWPcnTfjz+v77fo73PHGshK33UtBmnk4leKOTJDOAIv
8CVfr/OzL0CXUdElGUnL/DUdp1j69GyQW+q0ThWD2FtJ3RDo3sclOYnQzJdtVqNMVYmsUZ4bqiLa
UtIII6DtjFEB+QH3ctMWj9d38PL3fS/CpRjd0BXlssp3aEkLXHD/2JDProT6rkh3/B9eFN8rceYY
yrIxJjn8fqIvToERQ7VSUbRXUK96U+dnUh9qitFNlQju5KV2AeLd98KrEZ0dIcRy5UFXggwTlivt
G6hPD/mT6Q625Geu9MZOok75pR7nf6zImWWFDEQLRuRtkWqhJ4V6XP++0gB9TrYBvkK3eqru6XEV
bBIl96LjXP/97FvjOJ6TmNHsOM/HdNqSWLX77H2IK+e62Yhsk8shZEkLhqldKxjNgWqtU2dvVZoJ
ooToY7hMoVmiICwktFGzFjK50wot0qy2utMmQQn4Ugv8Pw6Mq5TUmpqOmWRi20Z9rxR0m9MRIM7K
NuTktieZbWapHYZ7rSS2FBWb65t5ORr+baA8WijCgEmvzzBQHTWvWu6tJiNuVUN8aSj2VCOCBPAf
gtT3elzaUo2t1JmxkeEZOrvj1+A3DTfh6FaKDTZEaBIrO83OXOMleU/82Q/wSrTCY+aDr7v/GEbR
BV3P8c9A9f17eB8UmlERyLgu4JpBp8dJ3cjRQ0v6i4lpTUhzT6oB72lqS3+LX67v/uUY8r0655ck
bMaSrfX/Nn0ggGNrySywY8Fl0TkH1E7EqPMF+Whf+JU0eo3qI/12r3/GpbGzcxvWOadT01A1Gpll
aMOOruLA32xrIErDuxSIdsnPvfCh8wzASkXuTmS+nM9RYqkKyzXd7kP5ttIGZwxTty3ZbZFmtpEm
gtsiCiQ8V4qZ6VkUgUbrOEI5MniDmLudDplVsRyQafD2kvtuSd0uMwXHKPpOzh210PMDFSXisdnS
TTurjmSYEEQqHrLkhKkIwXGuZnftUnAuSWZNYCoSnII8hm5VarY0zvaIsRQM8ICmBlUxKjs5lFFb
ybBTNX4haJSpRJTR/kPj4+/rwaOD4ihG+2W9nKsmU7msQDewYLnkU7MTcD9azS90X0I8F/+37+dx
QnFmhBgtgvOXd+Q32ZHnDPJs8s9V6CPFHKwrhIVfLot9fyjnhfq+LSXQQK9UnBiriaCBrTpkZwBi
kJ00qOENNsEQz2MLMYtsHSU7NULSD5Fn5oFDg9aTGhwZ2bFsP7Q4tOPph5QS5OmRj9k2p02Jlxn3
mVnaal7YDWqEle5H1V2blCCANryZtKGVJgyzAdWWBsUhRGFzqg0IPiixU0d+pab3goMS+E+eP2Du
mzhqGeiCutmAeOppNh4piw4VPZhz4AbK7yCM3L6nVpL/wriVA4ZCpMzCPrXAyRqc+zNoRsFxDq8A
TLIjuyt/Bnjwc8wStDcFACGZHQtLqaI1Oc+XBm0ukQnHlXWLt7S3FECF2uwF8VGQBhmrXzrL6fSm
HrtOQoCCip01VlBjr3+q6lYOP66f5D8UA79vAOfgMHRb1X2LilqSSe4c31EI3naj7EUg+mnk2jbz
yU4WbR/0xErVd73rXTlncL4mHBQui9pi3LixM0CpmHqcldIJAuOjzJpTpx307sfaPyBS7MSZ6PRF
W8Q5y6rXJCXrkfYuAKDPUJomyVOs3i+9kLt+9QJX3LK5epH/OIyJhWmDw8BIvofcaae79U1g/aXw
JHrCC+yLn9tSNEkL02yNOCOg9aXkZkF5W2WCBOji5mkEwwwKCBgYT0A7MKS+0DejR1P7WWOOUuoz
EN3vFVnENnQxzztbiLsuba2wilIlO1ZyY43x4HZJAAmT4Kh3GHeG+kXEIu+6TV90TmdL8nenG2OW
MRVRNLud+gjM4sLn5cW04GwJ7tYU9dxrfZ8DDm4vXueZr+nvwK+8ZT+PltRajdtuizv2S4yZEn0b
Z/RKWxCqphpqt6y3G5TdO1n2r2/f5aTy++P4pwlZVrx5VEhf+rDaVrOqrWFnznjfH6T7NbGsb1AG
GVq0IEXzQ+vP/+OmnS3NvVJMrZnKMMDRQUN82zPFKtXEScrcp9rDoN2Z2UnphDDKi0nA2aJcEtA0
5bwMOYJZ0mxpVO8StEEGlCdHPPo6Eu+bsXHCxNgt/eP1nRZ9LfcK6dSgkqYQKI8vIi6Qmum+4ja+
sAV5Ma08+8DVqM78F4YikzaWYDT0EN0oyCrRx7BntzlN28xBUaY9SBBVCx7aG+O1K1y2g0aWJaYA
vAQrU/Sz38GFawxf67Su8OL+ixc/sjUgRrHyYgdWtUuPooa24LLonO/RuxTyjSmsaabMSpJtLS+C
MH25znT2SZyvIUOT9rFC6BG8oFD4OvZ4zTfdi6YgJmkxMEOS7KhG5o9SvKFR7jA59Klau1k3CX7K
xbhx9ks4lzQlSRYAaKZCM1Y/dYZfpTOyM4HFihbh3M9YgIq5kRA28FDxy3p0gxTIKFD0/E8Xg39/
MKrPcRisQUM3/QENq358wwye3Q6KVS+/zfBNRVZ8fU1BoOLfHr1SmGBUHZBL9tBZSkDFb1Jvig2r
AwtVCM5duQ8315e8jA34PjN+QCHSunBsoiQ8zbvFK+/zDeZBzW5bQ3imPfWyC1AzmIAw+RueSHib
bheXFgezgI8Q1RBFTp/P6DOjQhsyR0RT/cEx7qivQSsDMs5u7AOPBYR1/vjfUVhefv+cbQLnFRrS
0TzLEW66z9Kld8WjqVq52z5JeNVAuE4/dK7kR7ezsxJmzze6DTVyPwPYR1R7v4y6O/slnL8wJDin
SgdwamW+8kf/L/HcrxLu4A7Pyaaxk53IOwuCAJ/pt6oil0W0ZEcFcz9l80MGN1wxQD9UemrmVzBv
Wm29ONcN7/ID/+xLOWdRRoHJzHzOjpP+WS+PfUjsKEisYj4lpN6X8aseVN7cZ+6sov+vtO6CodIh
YX42VCICgesh3+BcymxUFZFIFJ6YuVGit9pECkU08DjT+kHuzVORbNtRNKxzufj7vQF8St9XSt0V
GEQ/FlNzU2BYI5d3c1TtigKI5zazk/Ijmgroij71gwgTIzhxPsM39ICyVIPB101qLf1tQ8ECoJ8y
Obey5VeVDU5YKwKPuprulcSKZ2mIJEUjAeYXjkt0j66MVZLJ6aVHBeXuf2VapqEZiqab2lcScJZs
SEGaJZU5ofNSWiPEjNBjXMf7s2flvnMhP2Gp+1a2RHPSl7/ve1UuxdFY0LKUYhq4wUwRCV+0ofew
xzYLRV2QfzCd76U4fxUPGfSE9A4f2BxWnjjSqZBKGX2tCPcSVHglxAtpCqBx6itGJQgZ/+Cjvlfn
fBSKPnmfRNjeVdjN3Cs3xM13xQMEPq3ZM3cDRqa201P9cv1U/8FJfy/L5TlNHkSR0WNZbdg3bGOY
5o5GzCmidyN668NHyKcAnf0aVneSBC1eNrhl1VjtwHwYHeTqVQfyaQto3CsF46u0O5rK2KysjIFW
ACpUi6xw/T1/2vv37+UcnAnexLSaEM2TrYI35pvp9aENXpEkACcVA8fq4uorHbbVJ54YtXr5hn+v
zvk0w6hr0ldwr1+QTS/1FQjPNv8SsKn9vc4XOdXZXcvnpFrmCbEjU54D9RDN1NWbraSgOC7fjdHP
Pg/21WA8C4xBu765X5TjZ8uGOZNCoGDYsZ+zR6MJraQMD+Fk+KG0z8bC7fL3Ovo9qLdqOr/J2uMM
mg21mw6EqRvNPATRs7QAz2+kg5uOihVVN3qeQzJehDj5hzD3vT/cy46itqXMSY/LolvpMwrKrrIB
EdRWcvXbwQaKXgUfoDCVuvye/F513b6z7ckqyBYlBA5iUMNNUD0b0WBHEPjUgk8GWWA6K7vGbO8A
t727fjCXcUNn9sB5QcUsYzJ26/e6Msi7rN7PfWKVN+bO2Mt7Yb4k+lDOEyZDDgp0KaBH/Rhumodh
g5Ftq7r/f9hSzut1LU2IVNOVjDvwAUaGnhqGEnadL6z1CRzHV7307PCIAf7eQa4Z3qjUz591L3WV
j4VsGd7HpjvZq/5YNbpA0Aq3UxDDVM5nzXKcSnW2Rs7Xv6jk9E3iIQsOnNiWPc1N7rrUEmOGvrzE
FV/JKz0qsjb3kAhYvRVkWKXSSnepbdpKZ6X+yjAgOxjB2Ea3Oog92FuyE12Yf3gG/X1heN1HkJ5X
i2xgjjXZkh19hsS8A375AU0fPz40LkWllexlL7A6n51MSEiDyE807LNejSubwIs/EtamatTj6sRU
w7huZpMhfbh+PQVRgVd5ZDGRjSyRViMG77qf+pq/uOLLcvmN/r2bnPsh4L9ruyaDdy5/g68yq34t
IjSBJrglGudoWI6ZuUxrUVlp2N2wNB+y0Vuo3rmFZOzUDvqDVPGl1DwA5+BJmWHnZHHUqnuA2Jwf
ybnXaaceYxq0BDlWrNxEGbjvQCoB6qCtBm0byfhMR0/Ocxtz4RCiBiHYlFvypPmx9jRnHbAanxDl
VBu2AzkHNM2Mm+tndYnuBrWq713kfJtZyIMaBfA4uvK7YZ9JlFiJ7HXkNq1LG8Zig00QE5JuG95B
bcai1T7Qj0HdOHKxy+KNHn1M6Qf+w4xhin0pjfeFvZajKMKJTIrziyNJ0pBSWC1UW27okjn94iX6
ex/NbtoY+y74lU0iBibRmlwquDTRAJknpFaLcorzQwxJcnkEefR9VkpwGqiVBtS7fhqinFvjXKMa
RPqMcX58Z6rd5lAqJI/MALSr2rf5j7EGX6wJnciCbbQ6F6wt8Mq8HGWNCX5sMLZ4hPcFoduOkUOv
nORhEDyEL00Mn5scrz9phkqTKH2FN0x6HypPaYPpJvqpK6NlJrWjsjdZf42TGdY+WCTZ6F1tQz3G
ZqOftYeMQaViOrEGXCkBKiRgdVbM+8mE8OiU/2oJOnnNi1LskbjdSonougi8Jw9b7Ei5aH2M0JXX
n30++10guddNQODVCJfKzZDhKaocx6CueLB49iWgtUyIlF9fRmDcvPRkPMvloK51AQnOTK0/Ssxn
L7r+mQ/5ZkBtIJVAMsgK//qqlxNVUyeQIycmw9P5P1NGeE7VVA2NHYdX6MOZx86jvuL0T+jiE2dp
LNljqq9uRHPXl1+TZ+tyu9pKIOuoY1D2Lp8TJOJW4UIQtBpOZin2+CjvS/AKiTmNtDUE/RFsz5bl
QpQyoCQeLXJ4amXUWnTTyG0lN0IrTzvD0ueutIOyP9bD+JvW8Ps0S0DvRJXc7nrAVKFbUG+0MtL8
tqlB02qoi6cmZNdNJrh3F+NDLlq/qGhpKU0VHbpwwYw9zX5mRXUXG8lpyWWIO0/t6M4JRuxRf8Lk
w9KOniSb+7nK7wWHe0l5AoJA36fLRUuZKBCSAfzuWMvhVkZ9ZKui7OcwUqKbFqY/whwCNrGJaFct
kYy+geynRHlX1dYmbbbPZ+pBiAYMKM0Q3kn6uK0rKBcoizuR5vc8RcstVUrFHcNaRpDSJVsF1O9X
r+umpbRT4nXd5E6N0fmpkUqOAeyWRcpMt2q2lFYtqy0Azmx021RTbSgj+FRJX3VZ85mqJQ6bG68D
vWVB9EPFGn9J6ldi0lOkk60hSVaXR+4Ql37Tbkv0c6RCgpgppDDABCqloGtqCi+lka8GwNAkfkTv
lfB3hsghEY9RUEzUNTj+oYIgqxDWLt5wUHfKpBEX1Buflcm8yZQeNBJta0O5g3Yt1NqfG1o/D6bp
VF38EgcUeaKpvhED2BPFnqd1Gtw89HPvydV0k/dpDT6FONkkjABNs2Q/zKACu/7vgCSZ29PQ7tMI
cQtf0hcgW6Cx5iQmlMbRAWzRBpAjJMTpPEADrX1RZvMhGppDrMb3i6K/dx1ZsKvD7ITTbI0DPvO9
GvRT0UxgY8kwYGcExLA1GLFqJl4V93av/p7mG7Md/Sb9mUjBa618hjG6KD14HeY9jd6zHLCdqtrI
beUWS3ATh9GnaSQfCS3dvlMOoGCO7OJfVu7OzJRLeRRgzetoJa+Zbcwy3Lat1frD5q/h2vpGsdkv
sS7xRbd+tiaXwBjID9UyxnOriSs7ApoNIRDs7g/Xr+CXeO81h8PlLCwsh76IMBXYI0MzQdgm3avm
G7Q/OonYQY2ZxEnVrERiB2lStlMqWUpyj0P0jNS8YQ31gxZT6IG96LU1xJDxnFt7Docd9F/Sund7
aGCpS+sWrHbi6tMIFKuAzlrYowEIRiR5htKH9DLO1I/Vtzo7RQUuR3YqjGFHeqDhK4hmWUlbqBYY
HQSBU+jjudyJMBlJOubmvrqu7Q8ZJLZA1SGBtajVPnY+hhnvVqjU9S2/XIs4O9k10p49pFN5BDX6
iGxGtwYn+wnC6+1Kdzz8KHaFkFX1Ytj+Xowv5yd6G2rZ2Jt4wjbb1WpHj0AXTDQndTEXPFuGD9OD
0gMBD00wQ29tlhAra/d5WG2kSTSjuf6lKwbL1+sHozfqhoJWvnkdML8gvcR35KsdB+ynk/3Au8OB
9KQ9HdT9uEHkFEIxRT+AC9Gsl9UmyDEwGBykz3QT7sbTmhQs72JcwOUCxNm2cvGxmFRzMVZTgRbY
TYe2QYS5G81rMeUPKZTUjn4wn7m6D+yro4PBU9iDu9zGP/sFvOsby6xlNX6B9jAh9Qo38Nl7CkZT
AsHR/yoHutxwPVuS83xxmSzjZKz3oz7ISMgTTMQor1mcOcoofSjsI2wZfE1kG228RQ/aikow99bP
aZ95SX+g8rghRBW8Qb7eGNfsjnOUA9AoORiIAEmhvRv2BqivwfmKJwUF6m0pJz/OJtVeYrzd+5mg
TRqDp7GvxweN6pWld8GILCV6SMd+W0BXbex1J21bLzBSm5kqIIL9S1RQx0jLx3nKRmeOlM8I/W6I
iziUQiKLsXZGqA23phwPd9m4pghq56vt9EOJmvdq8YOgtuZquDfhLhVM2l33WyJPwnnLolFHTS2/
PMlfRZq/PImwzigIfDyfWTF1eiuHUFTsHNmON4kzAXJzi27vKouOSheQqxEmHwqRWxbca56+A1lI
waIY91reBbvyrrRR5dsSr34QFxYv432+TZzn7jCMGRztPV4XBmj7Vmo6r3qBIKcTPi5uexS/K0Sh
jufnAGZkHmrAUxEGzFdt2KE7B/2FfW5rvvFazdviVto1dmEbgumaryLAlWtDOW9pFnVIKwrAfN2Z
bsLuJ+MzxmBNo1SuOr2F0xFvD3sk/kxf8/lews2Y9cIZ09dcXSU1nbCClxt3SqkiKQ6PxQwMoZZY
yLFtCQ5RWabD0B4C5cegvLToL5ZRbJcUsiatTp6IhD+uz5jhp4m8MYG4Lt9ZqQhCkuiNyrODaHIa
RFm+mMfY2M8uwFsvklts2C1Y+13k8M9Gifqs8IV6sbJwZkOcZ+6WuNMnAjfZMYv1FvTeILLixKgi
oiqO/lHk5xWAiKJi/FcP69qJcu5ZGgzTiCDafgSNJ+ahH6P5l0wflSm05DEGxAukxOQmiB/C5Fhm
u0qebtp4D36R34kCEHqXAaeEs4PUbHfbQLXjupO6PA5ztiucm84lTY7aSTOPeSB7hpy7EBax8P8W
MxXfjBe7TIvbsSzcYRHBQwWOi3IOElDCtC4yZOxUnmwZiPAMl1nfCD5QkGnxvCFFmjcZXVnrV5b3
wgHtBMaLeic+jN6KIajewXb8Sy+FTRiBufEUIkuBx3FRwdyoAhbCXQ3mUsGXrSWVPw2LUsOkqmKa
fLcln7pqViJ0AToHQA/ory57dZtvDa/y2VYEJl/t4MpifGdFjVHDXtYOXQzd1KTPnQXUM+mpmCE0
Wf8rZgTz7y/jWyiB0UeqPuORVbPKwhSAbUy/yu50ff8uH9D3Iuv2nj0rIKISmnmEFLxVH6cYWqmV
SKbuHxzd9xKcM0c/Xclpj2KcdpRtzNLeNg/Kh/LRbFRAZ3f9MfUicCQLGg6XS9xnu8clwRS6o2YH
nYGv91K8qR4kF2MNaPt1T6KG20WroEwxdZNoKv3q7pztIcouGmsrgIGSAWOf5XLf9T+lCVIGmuTG
xSiy+Itt4rPlOI8xFUPdaSVYsyAO5Yb71je2K9CZ7P9dsDhbiXtzjrUxKXHAYBzu7BvA7wHEuCte
MtRPxxtIcHki8N5Fa/xekC/Zd5nRzNA3pUfW7XLg/Yff/8Laz/4+9+Ck/RiETYculGbeQzy5GQQU
GZcDydkC3HViemSmS4oFQg3woXR0Slo7BmFukeO9zhqXGMrWBKmamvX+//Zt3DULMBGkzwoDkQoY
5RciW2klSlkElvdVFjoz9MBEZSlJYHnAEN6iDumj42g1t/8FfPbis+FsH7k0RSZzInUNbq96mNH9
hOMgtpxamfMlbdNAWUr1hrv2UbWkU7/Rtte38vL79Wx5LlspJLwntB7HGG27bYtqJkAD3S70IW7r
GRAn6TdUxFcsMn0uBYmKVA4hNEGPZQ75FYzKp8Lu5sUlmGooion//aF9ApHYdmFqHZ76cbw1pPSm
yp6vb9zFZOZsBc78A1VC0beGq6+hmBdsGRutIvn5v63B2Tma/hi+J5kERrJk04LRMsmrrZYJSeHX
3/pHrD/7lnU3z429MdQU2pzrTNKq6R3ZaYrpis4yfcSQX6IYolwMImfLcRbf6FlodiEA48Rvn4eb
7hFTnl/IOmrpNljpMUaSO/JeuO4aLa59JmfqXaXhZZViXR0VCEtCjcQxvcxJqMV+LDZ9VZ3usDN3
soOnkPO/nSRn8lSrkzHC4NwxYOi/kNFnowZJRU3gGNcvuPaFXLzsTSWLtQVfuGCYJJ8+4qGyewxW
ynppX/8g0V5y8TIBoxmIimEyprF4syRv2xZiKkh4ViXEJbenQpTlCIz0Kx6dGekyQXkioimwz9Xo
S2MI7gt4pqx6zsxbKWeHGnOkIRRAivmuM16nkQr29pJLgeS5plOdAVn/hXM9Wx9jXEM4lZjXMTNU
o4ceSseP1/f0a16bP77zJTgDhd4Qm8MGUGSUby0AQa0ulNy2gaoz5JuWGnoA4QdYNhs71etNqYfb
RG52ydTfofWBWq6aQNpcB5FBoYDUf1LaBjr10MmWWfAUlflLGJuFZarh7zoc5l/RWKGaXtKXPnwq
MjzF29QL2NMQB3s9Tr2O0e00p/ugkbxRPlXGDStecqghpfnrvLDTUE/lpkjS04o4j9mJ9jpersqh
b/05hT75MkONm8inqVIPpFXR9GtCN0yixppqNPPwt4KycjsoStulXADs3dTxRtN0V+4GweX7wnj8
ua+aiWFVA0xhXwn02dFJsyarSd+tT8Jma260vUxdkrpJ7YKtDGH9IdKPEKQaxlO6Kw/xgTjycXiG
vKIvUwtN4Y+md1icWM1kA7UcOLQDjwF7o7mVR9a4z/x/AylDgv33D+aCSxqbiSGpNYXe9WsHJZdJ
VAa4lHScL8BFlhBCcr3SoEZB6tlqZgg+KdHnUp80Fu8CnHb3nmEs+rp5X4qY52uuF+zsFDKDLEHR
9NoxL/eNpNpV8MBAD3F9kYuPofNVuOAy0oUOSQ4MG7rlmxp23ZQfLYHcWj5YLdsnya9uvgn7bfbv
KGLPl+aub1BobJT7ToOZddv5KXyPjux+8fMbAsptINnaF1H18JK/P1+RCyv5HLOiWtsfRTW7UkIO
5qJsuhgKlk0n2NjL7u/bJLnQAqhdQaJ20I5BdZp6SEeB1Pv60a0/9o9bqhO4VkJNQv4gmswUOK8i
0I61ETrDENmgF7CHMLDGrLKlufSuL3exjYJC2N/rcV8UVcEcpAq8bb8L3oEDgVZBQgAgxWTptt1O
0D9ZSbdWYuZWqEly6XlxvjYXPkMogdbjrEJ5WQV0I2buUEheRTNfGzWLxb/o+FFAxlNpRoEvvHgJ
//7oP8guJ7WYJimRNaiG67tAMSGlLN/EAMQJNveyZX5HS84yUWWmjTFgPhH8GtKuSu7DvbKRbPQ9
bzVoVfjQKm1VRx4sca51sQpzHka5g50jqdCTuJXwlq+fq8d0o2wwjAiJwfZxeA7t9USFPeuL+3qW
HXAHaiYAhFZNvHI1a57pAaP/kKwy4gQyVWB7UCy8UrNforTyYq357FP5Kh1QNLWhVoWGkqDiqT/y
TVdYUH3GZDRkQZ22X7uQOZ6OoCa7Jwtmp+T3f9WPOv8NXKVBBuEZGYuv0oniVW9xaBXeCuhXZqt4
LsHunnvjSyjU1lxD1B/u4nvHeUx0YzbZSIxsFW8P/NYen6IHYDohxgyq7ANSNNFeX3RPZ+utv+cs
fMmzkShsBMNQPQdOqGnuUn3GHSDlOXGKXtoLLtBFD3G2HBctSw2TlfWA+ists1Pal/scUiZsjnYx
JpkJbfwxSfy4ap22YoLix2VX//fd1bgQqmLM0KRGpR0T6cdA2q2eiKoOAu+grf9+tpdFBqyXrkfs
WKZ4cpaGK9MJ9aM3NmcCRyT6Fs4P9XJNq1nCi0hR0fKaKnspVUtwVJeTqe/94vxNMZTSmE0IJKqv
Aadzq3l1BwhC7DL4u+ATfRVwxBMFsAvNnTdaZYkqwKKP5JyP1jRI4VCuPQ6d5AbNUZ4kUbAU3Da+
XAn6hbkpMZ90DNvFCtUisswWjHHhj5F+ZnnrsvBH0f4ou3taFNCeeo7G4On6Ngs+kgcKE6JnlEQB
xsyz33GIRD2TTtdXuAg8OvNkPFJYBlNcq9I4PC3TXqpfcsAOdDl6GpnshMauNZhFTPOulQ2vTxhI
gxSBJQmCCA8hLsDooZU1FDimeHSg7u2aMUR5o9K//p2iZdadPrt9CfjZjDrAWU7VYDH9vQKqUxbV
n78E6674Z54nKGdz3DcJQlOIsYdwaGytr1wma+8dCa1ajTehpkDEwBxuKrVGwxrvqiko3mQz8NP4
U46p7k4FlBdbCiwPmN0ADe/VYxoW1K0r5ampwcxhxgF++oRWm9Isb4u2gn0r+a014P9DfXwB8d19
p6lg3kWzM1L7u37CX5Rk9XbJMRmux3nuVLI52FPZ7LXgeaz6Z00vDmTsgahkPskepQAl5kUK7TE0
Jo9h6NOAnsUyd7ZhvIcZGBOboPC0B1bXe60pMIfduGW9Y6VuZeGvqo7cukUWOYb3UWFsOwm5QSm7
ObkH9zNqFe+y1jtRqe/MOgJ3BGRz4s2o/Lh+4BdncL/TzT+Yx5W0m0ajhYfqVOW2rGpPBZFLL81u
wModAQJW+j2TwCEKfj9o2Vo93jCQ9WjNvtdKX28Lfx70HUMpoEvB+1/Zpr4vkxx4Kw0EvG1n1Jac
LZvrv/rihT9LVblHcFz3pkq6kh1RvpDNm1T+ef3vX7wGZ3+fC+hxXkcRVJC144APaSbiG/rPpetE
nvNi3nC2DHfbVHlsWGrgqW2k1uSp4IW1mpO+qSBG44O2tEOCOP3QJljLf9FlEjxydHndhLO73kdV
NY4SQDtZe6fEEM2Mu5sp/ohI4lQ9NEsovRva12Ip7igEwI3hpm/fe0mxaz2sbQOEwJYCdEZLReRe
Fzf/O70hXAZQgzhB12f0slkF1enJ8ADU99SyFey+IDQTLvxj+HyAzgbmjVXQHhZMcdUcQPemcPQJ
qLGy3BnRMU5157plXaxwnwcSLiNI41CqAwkdDkCi6wYYe9ZaMytw0xctAxEo83sS72Y1equQDkhs
2Tb0I6nvSymIrXQhYHqWK81mwfJ+/ZddBEye/zIuVUDSXFZ5jMpS7UoPemkVgw20dmBY7GV60V3T
TzaV5k8/uufkvrMTNzuI+F//j7QrW64bV5JfxAgSJEHylcvZF+2S/cKQLYn7vuPrJ6k7t3UEsw9m
uh394ugI1wFYKBSqsjL/5if8t5IAYqHvLhmCraJMS0Ct+lWwSYHbfoh2g+aah9QGa4ZNVzGUAkOP
BvZm2ljbUkQgvHgg/yquqRZ3IJlWGXXXI72FFgmivOF0sgzFW2tds9yNJ0OQTc+e/Oc9+LVc7gSG
U68qDUr9QH5DXHfCOEQ82AFt7K5iAm9fPlRfprhDNapl0VoGADZ++NFkxU3MHpuiuL/uQiIj3JFS
6pCZwMqhypVL68NkHuNQJLY0H49rW8YdH6JVViMXDergUMvW+lWk3UQW4KHVY6dmTi3dXV8ReI8F
BrlTMZIUI+J5Y54TKu0J8oGm0wonlyQMi2cxZmFU5jsNYa1r6RUk5VlKnGIIRrst4s7Oq+yjHRJ5
J0WW5lRSC4h+yIDO9Q0kJyZAYBZylWjAOCeydPCn4T2laxYUfq16G9MC6tkAbBYEs/ZG+27SkLqG
1ZleZuJOwNjiMwnRKE0q8qOkOoYQ4tJ0/alpMYTkV05htNVxAgHTJs7Q7mF6CnV3wrbm0DF7Aj+Q
1+bdIZ/YPvEh5FAr03MXJ5FtgpDL9iVdfejCCkXsOKP2ZJrGHmLinimBlCyS412jT2vQdawDbQsJ
o21VFbipemgXAi4G0U0CGEhcA+HCpvuGKqHdSsFRQu4wRrqXdX6BE4314cAj7Yqzu24s14UUn1sV
VXSiR7al5oDyTtmsIuSvMuNDgiZk3IFOz0ow3aCPm1QLmCeH0AxSk/Sn3/duOZpr1tbrQO63jexv
qI90GS7j2wm6N0A3KqBSactTR8HDU0VyuB4zTC4Qah7MLtwV0IIEqZoXquobpIhRHDGbJ1pmt0Nb
2tk4OREGyyLNjfPOAXknIGNxcdR8fZNh8Clq8hcp/aGmyQ3roeTbqLrTEnNb5kkLdmdSutDK+amw
5qCbzSPIbNyJ+JuaFPtOaSTbpPkhSkLoUdZzHhDQdRKrm0kFjWaoenKFGTULxWsMPE+DE4RKYvd6
/j6Zpc2aJ78W8QktV8svkhMuYrQkMqIExYzPzm+yqZxxY3jZtgKkTDQXsHgVX5ji4kbtEy1qLAWj
+lO10toTXMmJcBtGoBXUNIqdjXYsMZzrZ3sO5n+EkgurXCgBULpUAdBHURlc8WVzZ6ZCRqzFSs2F
CS54DCbSq7431XMn37KWbaW0iOy0TjxIrENvF+iUwjyEEu4YTfRgFewp3xMdTLVViIWqI2SfVzO6
FXN7pun1z81q7qXTX/mmcxl04fJ15rsQFL++uYvaUBfvCr6xlmdm0Mkd3hW1q/yONukKMyatq8Vr
9QSMHSg95oIHyWzIu89zUa6o8LF4F31tPa+fQ3Na6AZm+89Gt1ZwnRrRFlP/G8EqBT70CVa/yKFb
jGtpoaKo5+hpcoJNvsqO6M/6n1tL5hGaYSPSi1xMGi4WxuUoo8463a809Zzqd2O7j9XOCekz7h1B
xeF6LqTx2leR3gxGaCIdbDBkmYMeXjnJ+tuoBk6K4XHBPl6/ZTVe/0ohfqwlEq71xhsgdpR5qdvv
DW9GKqY/RQNXf5OD/zcZ0nglrNBs4rKt67k0Ln+qRICMBTLae4SdmZ199FSvDhyiOBjdBOpUsNbr
KQweOohLFz6Tdwh1kolXX+UZnR08qVuyU2Ad4/jRrt7oXj9Bo3pNV8HLsBexly4ei78yXI3Xy4qH
XB7GAT3QQfkxaLe9Dg7GSYDHWDwUFzbm33CxwIgYJRsSbG8Um25unXwmothfnMm46G7K3OWEqz3W
c7CzAYOnr2TdLRKPdBBCX0mx02LahaxSr5neVBSEZFvUWhV9QO66kpjcRDLaGmc/JbuyIbfF9JLH
9RrpL0py7bozJYHPiCzO//9iR1WtQoehQvZeycjv+mDNiuRQjRi51OVNVFZINifB22Q5gF98Re7u
Cs0MneMaAbTxZrGjyvEHqDYHaJWRVf4rOTDMsMWeDzJ5V3/ASLfoMbgY577s8xfYmJaqr87HxEcG
7LfoFGWV15V039QiwK0o1/lsG17srw+ASYIbE20NaJkZeuoNFRTWIuR0vbw20G1VkemXWeqwWvGs
8Pf1iLDcqrsI6Zw391UsG6OPNKHxJLCJWTaz7HrbYRrFVG31zl81qqNAIiy+LQA5Tk8zaEAUFEX5
AufU6RiWedN+IhTmewwkSRjgEg9FLsafi6VynmxQTZ5Mv9DOcTh4tJbsvgJxniJqAYrMcM5bWRHK
mAyAAVM+VsmNFbRulwrf1Iu31tdiPssZF26jNqMk5RrKFdH00zQlQILY7eBHr5rvQ8NRt16pmrk1
JhPT8JWp4SrJmFOmpxryuGpwX0FdY5ogwIhpcVrtSv8YyruI3sZAHRZKh2wNj42pccMsdsZpRyVM
ircBitKzgksOcd1DBH79qjjStLLD0cB4f2U3CqTGOziuflDIGwvvG3Ao5tohS3/QsHDTg+UfLf9j
Uh/iScThs3hiL7aD6/YGRA6COpSAA2nxZmuP7YDXWfJaxqLUROCrn9RfF/uesMD32XxcsV+bCIjk
aaV4sjDT+sze/nwhGDok86hCTF4JRJpo3cpD95/piX7bnkNXcuoP5K6ODGFTYWqwyA+F+Ym/DHKB
QLXaJEIJDgpSngW2vcrBjD++8Yh2xpmhJNatTYx0OnFr/2YO84KXeNOnz3MPXzz9vnwBXPwYLiI0
UkEHvSg1YJbSm+jUpe6MJAg25QppkkPuqwhEbjNznVy6gSvEwSx709decJFiaqRO8mPZOksEOB+G
gkUA8RALFAOJ7BQ6arVB4PjQOANq5ZGm0S7WptUwYDizPHeW7xpU1INbzjoudoSLKnUjhWMvwR+g
Ut8geXOkzqFO4LXQNSsxNwiBWCNy2qOPR5VwPxazqi/jPBuBnrG4ZgUmGxTMAYD3DK6frkyXrdUJ
/ogRAOEnWHwBXFjkzjNti2IMRngj7dkxKp6LCnOZaAj27EYSXcFkznqvnDWem8DH8NoEwdNZNKl3
e1C0VY6i5I6ie+10PyRbyUbfPA5tywmBIP2ECGkxqKj2g97OshGhJwSFz+u79pO4RL2tm2xUTeTK
YRE4gfpCusyz6tGLOsMJ0R+lDWpL5mtAJYi0VoKUbxmqdLH73DsPQkCyAYYfXC7JvdLeJNZeDXyn
8D+0FPVB1BuNBOkuXhB9eDd29778TgZ2WxTCjsXyLffXQTS4dD6X5WhSFWyDotgm9EjGjXzTdZgi
m6cLIYb0fD0bWhw7uQiCn93ji+iuaLWqxewzCMqYifVQClRdtkHp0hk/yApM9WIOjuV84WuNXKzr
MVM+NSVsKuoHzZL3vA+em1yEOBEFEIOLaVqdhQBEIY9vGFjplTejN1ylBGR4DNFeQDrQV2cmg0VY
+llPsR20aI1XGIpO76F17fZJ/H59r0XL5gJaQoLGhMYoDp2WudNo7HLy00hEslPLbZ0vV+bpAaKM
6KHcIpTPqLvorrxRHirQqUQOoPmWjWK1O+uEN7/m3k4AHLp7fZWia5WnDJhp0SMUozAUBiw7plig
QDDaqEjP8pDGKYghwUtWyrG6SXez/hy6sT4uVHQF/xGlzIVv81wCCtMmoItr7Zyk9F2hyWrCdNVU
bTrUnRnkOuu3UBfQCAi+Mc8iIAPKGlQd6jimCdKcNNmaCkDIQnS1yAwfrvqipsk0YgbC35qxgV7H
o0Yj0ZcUhGRz/hUXsSGsizBjBOd02Bnn4kRflZV1Nn6HbymYl2+CnQVw4+ifJnMTbog7wzlFF9Xn
u/PKrWByORp6t37lq0j6ww7xkAy2rII+oDg08naQeieaom0eFZtQCEoWxGGTi1G+bzGDERguLQhJ
ZB74im3pld1CPwG9WFGZ8RO2dW2dXKxiequ0atWaqF3/1BGGC/DK9RrALtFDDQ43G+Rmmwm4lZ5g
ChyAHsPRoiRe+xq4QbW8jzwJ/Zi2AMsqkiZQS0rlOgGCIKHmQ8igXEwrj+QzzkV7GZuzou1AV1OR
U1cfOv3gN+E2I8dEhoSEFnkspu9W/a6lhduBD63Jw73RiXRPF9MdS1dVTTFUzeKxjRFrfZW1BCxl
Y4dVop90BvWFU5qvk/FPJmSNC1ucE41aQ6XBAixvHqvDcCVkmtR1uBE/6xf5Py8tcV4DFkAfT0BE
HOt+LuOA6gLS5swN9n0ECS5Iw0AMLrrr0dcEAbYFHijrRMGohVsWHbopAA/d2yxJlzuiqLyY339t
AV86T3KtVnKwl52njHkSiPUSHSQMOqQqk9vr8X8OPX948oUlLjSVUxSHTa5gqNRv4HNgxSkDQWBa
ztYubHCBySj0jGQltrnxGjzYXMjNtOw+8wpMBwOIiylTcz8ec0f0LJhP4bW1cY6kN6llJCgxgIPu
fWrk21DaD3Ful82+KOlNQYlzfS+X38QXC+X8SWm0vKwoIvC4QgrcRc48oYlHj6c0q/84imjiaZEH
58KFP4FMF0G/b1KpgaoZ1Lu10IEy5n6Sx6fBKNCWSGXJBvCztq3Bb069UhgbTR1H8CgPzqhLIIzQ
XJDlQXYJEJbaVB06gYpAioOfQc02RbsNC/oIRDNekZp1F2HYrNSgY9bephT/OMH02slQb5MBpUCW
B7dTzW7lMvs1hfl93yVeZXy0SXmQLBEF83JF8mKbucysJF3YALyrocRRP8yisa2tr6U1VJdX/6jQ
+mWKr2Jp3diSOMi0s9ruahDP+LmXSD+SqBCcEWPxiXdhiHtPVnk+YurKB+JKhvKS9SRFd/p4ZvSN
gsESRR3PJM9B83uE8qwZNNs2izattW7jB214TIpsOxXZprACEF8XOwBiXQ1ZnB5Vtjyh/JB7YXMq
x2cpx7Mk6G9r1m7yDnyLReDBN5xBBQUB5vwKkmwDtm7T2Cm6B8N6RIy3Y+WksZchfyIdO7bTuDXz
vZb+ToZinbM9628n6TlM2m1ACs+it5aeuBZgv317W2o46MNHCRWGKNoqNPD68WeXGataUmLbADYk
I2TdaiCab+UG+NLSTmP85kzDPOP1oykIc3xVLIPf+9bYQ0aNPanBbIcKvuDy0+ziC3IvYsJYlFkd
vBJywQe6G04gjwNjErW7HnT6cxVKFN+W3w4XJudVXxz+uB50FgS4JmbGx2hD0id/8CB93hznMXRU
wRwJg3w7LXGi4Gd6iyRFnLWLgt4niPbiR8jJhD8agh7aTajBVQh6gUfd1jP8U+DM5F+idYs+Jh/X
u3GUkVJr58qXt2yIPGN6ve4uwo/JRXI6yXpCKuxs4ymrrrGtlVpCG8LyZh2bgW7Ln8FKFMuJ4Nbn
5SiaZvKVyUy0cxZvc/+H0SUOS7t9RYsaIq69C7pSVMxjoIerY2hVnmYMqxQs9BP4huO9HDWbONdX
ACWVqeIyKKZroKiqTTvEcFyft+sCQJgQKJ3reyX6Glw0HlnJ9Hr+GobZAjOFmv24uW5h8fn05eb8
tFaXgCmy75EQlulDgzriNHyMkKC/bkSwDJ5LCTSQDRS/sYy0hwCflru+8k8emxfLmN8wFwcFFNKQ
E08g5VjKka0PI9DsT7GU/qPe5IUZLg4Vcp3EuoTz2HjZK9FX3QyZprlLIMWjbdU1JpOm9gXER7Yx
uizDmN1cH1UEGJv5q1/JvXi9ioQWo5YQHKB45kdBQWPWUkyFSibLcIWL1XIvMXlMWGvIMylK6rXa
Uyt76rDLcKUhkU/WNfmIDcXLpgLcwr4taW9B8KSNnd0VPztmCU6CKNH9TNYuvnCjtOUQV/ChxgOa
sNY9hhEL4rENdafVlDzqbJM3tmq64rfM8tP7ayP4SSNNGkzDNDIku8mzYdUuZvddXUuhFJXYIbp8
BLnBfZC9XD81okDJjxexJiSgc4G3aWsy4dEU/vjvW6kFCakde+Lw/zc2TcOQFc3AfBaXK6mRmQVj
+7nNquo0uGOdWWKscUECmPi2b49rscLY8kiA9WWVO75m05taMuOfw0Pn0Q/NK1exq9+xZwsiRZOb
gwpwFzgo0rmj4Cwth6Yvy9yJJoUhJ30QzoWxBCPq0LaKRE+X5avny8T8Ey48t8qqvCtMeI/qM2dC
d2ikD5H0GobvAn9ZLNRc7CL3FmRVr9EpzlGkwuOePOUgqVbX6cm3tc2wEWXvQk/hMoUh1g1rbJG+
zwkSwTNe1uw5KcOU7zbeg8Tyh9DkcqXkaye5zEEdWqk2ezTxpSDdkm4bNm+d/rtAAA76fj3W4VZW
QxSzVShCgg/WMqB2/WbWL21w9jXtVFuy5l7fc9Ev4kJkquidIRv4RVke2XIBDFUIfuugspUSTMsi
ie3ly/pr/Vw6kOLVHdAeh1MaJXforRXBO7isPq6v6TNh//N++csMTxtpykEk9xIasKpOwZrzVOYv
QV04oU720G6xu+alzG+7DKMDZbE32x+jQldtj/m0vAPWmUKv3s7ryNMy0NYm5Acb/HynGkptT51o
YGp5PvLL5y0uXtVqntUlDebC7MyXkK7GvbYFxQZGNjx6KkQj0HM4uLY1XKAidFLKZj7L2jo7KS4E
RsA9z+5Gp9mSjf5DVKv6mwfA16fgwpOahX6WzA8fiKqPLorN8wNgDse6vEXZDurB/9okF66QDONq
MJFKjSv9JcMF29qpXWxHD2QzqGuLHhyiOGJxUauR4ySX0O/ExS6dJ2NmEYWaWPhUQarANjB3kwh5
UQXnyOJCF8jKNSkzdcyLYJg1tdrNNFquzLrV9YMkdE4uXtEhrGO9QnTQyXtVM1vCC3moum0T0Ee5
VPa18tBh3i6sKWiGKCJo3ghyiOUW1MX54AKUYviDb+TFjKavnmYetXgVPVaolttQVQ92c7gGuViL
QpVjrqR14UbAVJCTtBdyMoiODhe8uiSjeCAhm0SFDGVgxdafQxR+oy201yGqYova6Esf2ZQtNKtl
asJfOb+qBlXp2hCb30qvCtCC+kceC8LBYqS8tME5ktWyyqw6hAN6nO5SQELJO+Y/nOxnfPZvWhsg
keRYYcieHCwMDL9HLsUwhQD1upgZX/4IzssYXrVaTsALCcT7KnT0DbSAAFiYmU1mucOodVpwnByF
H3TpGXJpl3OtOk66forp/EFnZtkGHQu7vM8gsX0GW7jl/AekY3QuzEs/4scps6+fr8UazeUv4FyK
RsHI4gHRUd4FEOJ1x5WGZlgOneZiPcvi9t0dMgR3RKHGRhyBZ4soiQVOxl+VyphVvRXByaKJuAQ0
iF0B0Fx5d32hisjR+GsORGtNoqRwNANl4jQOHKvLhlXIcJJoActx/1MbYnh4diNp+q+kLdkqxHC0
LY3QmKBtG9p1WEyOniGPb6UBE54Z6MVQT5/ssaavmWwiiev7HvRh4zmM0+FkADVg18PoEPVADGhn
QaKKTgy6QC9h2/waWfh7IoGrqqOTBem7L0tvfXBnoWpdFRtdx3XfsTbbdJEPDS5VeplaZlf9Q1Q1
NlP3LOudTNdWU0a9UQGdaDy4fWlgpMzaG0Vh++VOQp8TSpruABFPFSN3SgU1uMCEhlPg5EGwA+OD
E8T9Vp2UdRp7Upit0gitHMyyj5AeYNM2m5QtAXw4IpkXYB+6Zi9ZJ8Bp9q3U3zSUanbWsceE4fau
TMMpUkzLk6hCBhdvK1PxaottBgw59NWGQPkow1L85L4cjqCtt41a2U+g0cihfYkXYGYEdmOUtgWC
tkx7yeQ7Gt81zd0wfGjyKacbC1O33eD42QM64x9oDTlhH6EU8hoUQGPo0NUFA+P9dc9Z9E+F6AoQ
94RiLub726MM1KKwajwhOyPb9T71gp5t9SIX3XRLwd28sMMF2yCsCr8f0SqZ6ezADvdJM9R78qGG
wAkIaQQnf/7ZfBp2aY6Lu9E0FhjOxrKmYNglkrQmlRL8SxtcWI2KBhIIKrJgxagPkpmsqkQUwERf
h4ugkhmi1qZjGQEoEfve32NM9LEXTSQtAiovd4sLkxKVGjSYMSzUr9QXDLoAx+aCpvJegmqSvi62
Gioow5asCnfaiGALgiXSeVLt4vHrU4DDggLdfBMlG21o1rTfKxjmv+7m8/e+4g+84mARFUTrTIBA
pFbd+YWBARrf1VNiN9BTuG5KtCDyfUFJq2jW2MEtIAVuRNpeHSI3bX3RgZr/me8rshTFospM7Slb
wIx+N0Pa1ELHAzW+wYGaGsboisdojakg5Eo+1LUE+/fnefpujVvU1A5m5Ae4xoC58FvwhTWTYEEL
N9h3E3MEuXAEHYUlw5qLluEWSJKtHnrhD3Ae7MdNcMgOGPE/7qRdsa1TzNDoTrqLhPTmi1/uKyG0
uEXm+lj6poaCRRn1dlt/MD9wK4gJXvePxarpRVLCcwlMkJNPgggkYPG23oZo8G71fb6K79tN5aKX
6KK6Ppyz+3TNRK65WKe8NM1Fe0wdojpZIEuYNZmzXQKHye1uK2YI/9NfMLB8sZXzVl98TBb0UTWV
gKwozc60wNiDi+z6Ni4VVi4tcBE+SGRfZhksmPNwXHKrVuc2yldlvQmlp+umFtGRl7a4SG+SPAqZ
BTSijG77irndOj+jn4pnL/0dPyF7d+Od5Srb62ZF7sgFf5WWcckIRkU6BWl6dJhUL2pEk8CfKLvv
ceT7l+JifxMn0jAqwKCoykcapGutCg5hEN8VnT4A/mm8N3FtrMw6OUll+SOOpaPvJy+5PIaruiOQ
+ak7z6TMdHIy3vgoQEwK2VYFFH3y0jbHJ9OCIwep02JWQIrfApDwBKdMfwH7oK1kDzoatJoyOom2
hci2TST8lT6l1HBl6UeR73RjXeUvjXxMiOaGSeZ2FRqq+Zaou3Ls1xU5FtbDACAyoFwqq23FUuxq
POvovo2zSEzyqgevKfiFQ/UtMe56JLa69CTLm3GAywx2G/kuydhGJv3W6vVjZ9UfivUYRruqTnZj
r3arnkzHZgi3TGl+0KZc16P8GuiKKCyIMiQu/qFl4GdhIptgQjPsJnyowuJU6glaGaZ0Gpu7IJBX
UnlQe8Ax6dDct+ozdHk2131Om53quzt8j8JchKgiPwoyuQf3zgC+VOWWjiXKD8dEGm0QuyTsppPu
K92CJFlkS4Hl5kpkt/l70U6uZjwb8c+xKBxaIF/o9wx6XokfebW50atknYV3WQL6CSDD1fEkKwBk
vrSG4kgNFH/Hl0g+K9GpiBNHzStba156+hSDa0KvMccxvvVKA2LV9g7FPLcHdsJpKCThUvZ4fQMW
cqHvG8BFLkrBY6wRnIc0P9fY8oDlTywbXaqF7lAfqAlsI7R2Wzqrf6OXxX6F6WNkrvT+bhzQcQnO
LH6keSa4gP8MBt9/FhfuurDwy6bGBYxOpl37DIjcyB7xqL2+fJEZPtKBoVLRNVzCOlgiJ6LYA7Bv
Q0S962YWypbfl8PFtoCkyJNauBlUzYF7Tt1EsxPANdD/OBTQbxBi9/88Xd8NcmGu1rIQ5N1YmP84
z8N36+A9QQcpsamNaWqMxVidIHwvDI58M8nPxfhssiZgJXBD/ewc35t7LvGNdjuhFIL+qGkzqFZE
DoZkzHsQBzNHQYs2vBWqxCx/Ugz1aTrVkOVzK/etcgr1BCuX8bpvvGAzrONPnY4Wr2OMs+ANDdPy
RhE19WeX5EMJkS1IGWsmVcmnLPZFDgDF67CaZiUIKA9vuv44kQ95smw9EbT2F7IaC3IZX4a4mNUa
Sd4rBlj2P9vdDsYZ1/q628obUXQUrWje6osV0VKSQqJaeEUYqpuo94n+MYJwZTIfBMdjKbm/XBF3
2g3CetIq89aB4qCInnMCQcx6n0ybBJiF0D9J/S6yWjS6f1pSfvsvrXNBYALRTJPrqNsFeWIn3akb
ZdvIdVzXQOZawN6Af8by73sD489Z7yl9L/ii8we75jlcdFAhrMWSCZVgv3xSzGdTF6GcRR+SOxMk
SEO/MIu5paC+zOp+KOsUa+k0S5OBG8cpzn0FXMY/eUVdfFYeJmCoORkIxbq64sQAJpRjkeP8mRV/
Owo8IkAhErF6H46TPMUPyLDac3RLgUEEuXJTQA2obewCyaqKXMr7B72v78a59xNIlWUpqjDQ0YJB
MqqHdZJhkqa+Lev8ADooRx0MO41AKzsTK/V3USy5YSoEPM8P3yvOwxOSlgr737AzP4y7k7qZ5ZGb
LTv+++/JBR6rCMDHpKOw3ha3UbwLaS+4jhcG8LGliqrOg76ygv++RxwwWcYKmXnntHV4Qxz/qX7D
bOUWpdFttO4dSbe1VbvGg19/0AH3Ey9xObhe/ALuo4Y+GcEgDboeNWtc6uPD9soKgLBt1MdOIz2W
3Xsxlp6RxwIs1VImerl0Lh+uAQGUyxw0iAaEd+OmciQMamhd4fbm5KY+5gHy3BVEvqW78tIm90ET
Pw0Kf4LNuMTUagiSjubcg4RZKzHmqDojqg5VbtfJ6KGT7QQmAMJ3JCpsQ11d/yWzoT+cWAc/D0Y+
iEp17ruPUlORIcc8nomRD2nGTE1P1y0sbu+FBe67ji3mYdpYApml+Wvse0+1FLeIMoeSuzIOtmX9
87q9ZUe6MMh9z8ko2wEPWoiF7fx1hw5ug3aithGDYpcPzYUl7iuGTGNsUMHUnaLKQR4tdohD0yEQ
WUbsg8Dxj8otDqBHxjsKWLWs9CT9BOB0MyN0hd1r0T5zOUNIc2wyQc4AkT7U6fQ90d1awmw2eHNn
bAD9JNsvIYH4XktiEM78Ga85EpdJ9LHhk0kb8JxRnXJbrsJVsO538dPoETcS9s0XaluIVxdbz6UO
7ShPqPuk82r7Q7g116FjPbPNrFXFPFApr8sd+WW51ua6cy2e2wuz80e4SMxQuw6iAMW7sxGcxiTe
ZJHqmDQSvMEW2vXfV8elDeCVz/RIhsKzigJluYp2kjNjH8andh0Jk4UF3MM3a3xlHIO1JFXz+cCs
O48AZ1c5/UZD17jYghPWztci2KjAVfmSMjWMBlUahIQB+FSiDbZR5tsoHt6ydrSTuLhPpuju+of7
BKhf8U/KhSHoHhVD1mCYnKyt3+PZPOpu49UH46y/FKfMC1e9rayh8jQ69Wtu68dqW9+BcWdTCTxI
9G0/da4uXEgttCrtdPQhWhN9PGV8rkqCHohveYmGnqH5pNYn9JFQEFr7CT2qMUZzru+FwIkpF7YA
iQ0D04AwTlQ9dWG8buTKZbT+R1Y0UMwpGoXIIHdCfd1QRlOFlZo8hcnZKE6kFOzl8kK+THCnsa97
4Gdmhr9JIy4tLW/Q8HzxU+/6fi2UZecD8mWHP45VyHSrwnEsvEHZ1VvlALgVRr6A7pIew7vo0ByY
J65tL+bYeErPuBEDQo3c3ayT2NeSZkCTYgLNFCgaMSLmQHnTUaq3Sv0lWKTIGndACohBWJGB+aD8
QCeM16qu9p6uwHvuAsmYbLvILh7KXYgBKZsJoK/LZ+JipdyVnWbQbQuG0T/3L8pq5hMxMtvwmOPb
3f0kPIKLOc+FNc7/KWn1Qkkhgk0M+kMNnq2xuLu+mbND/BFsLizMjntxxnVLav+TVfX6L1RF3KhK
Vl36GunO6xi9maRy/5097vItZYnSzNKDG6PZjZG1StrfpP+hVKkjp6iF6BtMuAmezouVNXKxRu58
Z2Fs5iM0diCv1R218gC22N++ZL7mxe+xHzZGl9lxirFEEjhmLv9iUyWjmKsIVi78GVwM8POiM1sd
NZl5hkfDMCbkdeg9c2q7vPX34U6EShR9Wi4WJF3e9OUwYYxuRJJTQyAOfQIrILeN8hYNFaTNIYBY
ifrzgsPJD8cMI6NZABTAuUF/HtO8NrG0nxF7G6ThJekE8W7esiveyw/JhHSQMVQIWvzWAmtobLiG
H9pVNq18XT7PCHUoMb5fd+AF3D1C7Jc38YJFSTuVkBzAmexXbB7F6qgNhKBbP89klDXwniiFs9fC
xdihWwp8SLReLvqoFTG7JMHp0ZQfTdB7oPd3jBr7HE+YDX8dRB2Y+fRf218u/mDCvio7pgY3FkhP
Bv2WgT4A0qeC+3dhgPb7lnJBqCoqQy9MlIVnWDw7JDvTVdeKozr18f+PcPxuios/IGXIi0lB/A6y
+1IeD+BBs0mS3F93EsHRU7mI44MmREuDMLgJaOb0fbCpyLYmLdihLacEtK5Pmxtomlw3KrqbPvUz
L2J5pBmZlfg6bmG3+5gZp0KXPgwr5pmbUqhtudgVAte2OsOk0AAxufBi9kwpu5nzMUrt6DQX8KvH
4L3ON+ZBX0OuzA3O+hbSrsFKe7ZcUbvkM4786Zp/medRhGZhTEEaITM3AVYri/pG1cgmmSqv7BHW
BlDT1DR+IUpxNGT/ppHQG1KHCqx8kAkEjLeYfvX5+ApprrvchDQrGeL3sdQHV+9H25iSFfgvkr1i
tPQRVF5If9l4VAcCLJtBCqcx1kEcnAXfb/l0fy2Jy6JkeYAOdqTNlS0rXalue66OvqseKTjD5hKl
bA8Hdac7vRiXOkOKru0ml1IpOSUFjcD6o4ZrgCadJDp2wEZGPmjTracw+AFxr6bPBSteDi9fC+bC
2RBYVUAUuFBV/q7YumxvWpHMwfJ19GWCi2BQ2la1DBCPs1//UoID7eJHHQ6SKo8GkJfXP+Dyqf+y
xYUx0N3HlhTT4CbeRhArpKic/5+oDkV+wsUwq2dmS1Kcc3lnYIzPg2Ler+R9ptOZOcIx3rBtH+Nj
TJ1uL3qQzdt1zU+4wKbn4+CrugoVHGM/ghGmKkRpkuiDzYu/CGJZ0agBA7XITS5jKiiHt6N4EYzy
rp8eiba+/sX+Jif7+mRcEGMJGNMIgVTYzGQn2dBtuh8/9S2Lbb6LQltIhjy79N9v4B/CnWCvrbMY
+NIZVwiSvAokkb0D5pYtRqnBQ6g+CBY4x4xr9riYImmDxeQRRwxw7430P6RdV3PkNrP9RagCM/jK
OFEzylq9sKQNzDnz199Due63Y3g8cNmPLpUXAxBoNLpP+FxlY0YP8Kb3f1DXux1ENF6qO8/6aWY5
5pZsh212iv3yAMalVfkiUefrz9z/3T0aL8tNySBX8foK6xwo064WfYY1vDaaDwdWl6249UdtOGpb
RfD8u33CNV6Ru08VEs1ziu3CEliufTTQGqnDfQ9cz6CH3ryMdj/ogih5+0T8xftJMdg8jjNicwAY
uALftJFEbqtvDPNtqYxXwYa5HZM1Xq2bGN2SK+uTc/Dg+BHcq+6yVx6UI/XKs+x1EI7InkUvlSt0
jDUr+/9jqNF1CS4Ova7lQy/N2KXRtjnAVs2tfUWCjApuPvAQMgvZrZf5tHRvT/Z2NNMoF2vwm5Zp
VNDzjJZDWD0xVA5uDyDaL1x40UdDC0YVZofGcja71kFvw4X4Ae0gAjpO1ghIkypq5AoizFfT4WIt
6xjanHLC/kimV4qJ1AFHssJgB3/e/wNS65ob3AgxX9n9xYBqpGhh1OLj9bvJW9POwClAr19TQLHO
6d8kuf/bKl9/vxiNdUuoyu1X8yCAwCV8/ApQ+9qD4sKS5tUQxU9BTPu6QC6Gi4LFkDIYGX3BQ/sj
KPxutPknLRpRTPuqfV+MFCstnsirT95oqzvtNLtNb0HI3YEm1Rv10jPz1E36KMKai47e198vhg2X
OJghbhieV0bSdEBz4jN+j33DX2mE+mf6KO5GrfnJrQ3D5S8JzOOL3ED+ohLNnvriPckGJ9DqQ52K
ngnCVeUiCzamUdcDwlkOBD8KgxVaBtAbtoNTu82/S7sAWjipk/miROl2jqbxOlhghKp5wnDy4XX6
UcpwkIbwCekzWw6iHYt7i9JEEGyER4OLNk0S9nMKR6pT9zYCwIFn9Deon/iSy17FH/F6L+Z3zP4i
ml1snLYsSCvJOBkrqKBowUQCsZdBZ2dx9T2MNgegC1LBFAU75y91ZmJMaYNe7LkJYI0Dfeku2oMc
BbLeYN+O3IKr4QuafzG7Ysj0wBzxvJRT1aZ498Ux3dweQvS9vtByF2M0pOrCEeAYlD1mu72DIQ3w
C71D/MZOPRFQS3Cvf5FeLwYboTJFjRgPodR4DSXtiP48jNEE+ZFwStwTKI/0LAKPbn3Cjostu+EO
6OIJhgj1j9yBe5EoWxFcdl8SRhezGtqWSNkqvPz/lI/QJSuwB4uYe6FXCj6ZaBG5aJIHErLeXsIi
hsxlLVayGbyKSi+3d8ZV4sdFPvQX5SWSjeVi4EpdC2KabI137TFMrW4j3YWlNe1mBzjvAHkuLFy3
FbFQgtk3vuhuuMIVNSUVEBudmpKuKfzlVyS9mtSmQpALzrmzwOALQubzHZD+98Qlq+npZIeqPR7S
74tuNe+xIxK0vrbgl79gPaYX35fGctOUQx6cqgHqGIanpjMU3Fv/9npf3baXw3Dbtsv1kLCuDs9D
EdodlGJKZYFdMJweDSg9q7FTtpshljYy8C10QM01/RT8gmsb+fIXcHeiPDUhFIHQ01L99V3YHolh
Af/vSFBDWmoU0YRMYOGkuc2cNMMsL2MSnOK4MAAor7yqDezQAKc+Ty25HfxRi7dyQja9xFAykce7
NFa92xO/Fmcv582n4K3WBqxswnPZQxwIHVo0DJROcG2IdhF3MU5ZvsAXGfuYBD3seDo4EyI2ZKZg
mGvZ/sVc+BsxqsB3JQuavH9oTHUA2f0795c/nUr+Esxg354bOkHhtXtIll+oyfvF8FPvaofRVw1u
VMG0CG7Dq1ni5dTkP59DlLWomssMlJi8sNQ5gGeJ5qUJaucNTKkWsI6LGYVKuHKX5Tk0p3NeJlYb
yNasKVYwyoIn8dWOweXvWY/TRVyohhrWKl2Gvauj64si1NC0nrScqPkNd6oV5ofFSB+U4EeR/9eh
uZAkG6M6SSWWf1BS2+hrp+1TZ5HUbdNFuyGSQUptnKUcjlO6Wcnht8/L19flk+fLmXOhKkI3YSZV
+UfFCqbdkOC1CLSfGjgBww9thH5aC7X0AiGjt6BR4ZJvwiLW+rVv/QYuWNEWJBy4eMDuYzN5hlf7
gOCg7AL1nn8At1zD0K3BuDA1067U1UYlp26UwK/5Vi2A5w/FboEIKT6DIIMRnWEuHsEjPTSK3MSV
V4G+ZqZW1rLnOD6DCrxt2pckMK12MARpxVWM2OVH5QKUnIKSYBY4XrBveVuRTeszjIGEb8sn/XsA
gDK6iefIFd3wgtnyzdqGSkMIXArDBc92qyreCgsWw0MEQZ5v02ag/mp0LUmYxLD1wA97WXAsrhZy
L1aQ78rOJJvI3LTrM7b/1d6tHdn0WXo3fKiXw69XKC0vOoc8lUOfzEgaZG3ljaaT0390T/UudplT
4xVU+6nduLKnEsfcjR7EYpCo6Q+CSHCtNHE5ZS4QzWqcz1OBpMWELIIa5k5XSK1VZTBarnU/nj6C
CvJREFg2SmIpdPKbkh6NKtmqoey1zQCGkdZaeC9uyvxQD7kTT6rg3hCcXV6mnUDxOq6DIjix7rkM
n+q6hUPIW58cdF1Erbn6Hr1cDi4opQ0IiBLBlbCiSqlbh1Y/QVzNcBW/uNOem1UXXcReEB1cvtEL
Pk+oFFEAXNdu/oUXlWPMh9yPQV2C7t++rNGP0b1/EhXX2dyIinyvtzYrUhi9RE718AnH1BIXTRu+
kPDl9ia72uW9XFUuMk1gFOuwMSVfrDQop7X3zY/y3rxDj9Umu8FNf1Cvu1tNXnDliMKTIG/jySG5
pA1xx5C31VPgkOg5G6BOoGqC6Hv1tXUxR54hkhNDaqUEN0yy1X+VuQXhANt86OCaQ7+tGbjqyQcI
4ZwSW7PI4/AeC2W9ReFLXW/ci3xGSyuJpguWOdlWT9Tt/WGvrq49pQW3FS+z/w2Q5HLKXP7UR1SO
BwKaBmsbv2s2xZJYOgUSqavdZdnWi6hyI/qUXLAysyolRoOsCbZp2wwOTGoCs7lSUPwW3Gcqlxxl
RJt1TcOGgWvKl1HDjAwcgDbBjhGlnyoXazpYjPf9IpNTD8e3VHttjB8TVbNtlMKLcQYrtwq9ZT4m
8a6vJFHyK7hNVS4hihaQH7oEV13A3qLqR5oIMlzRp+JSIEJKOUsy3NZ5toXIqE9mAJpKEbHk+ixM
1dSZSRWdF02d66aD/MhMYHVT2Qn9SCFCfDt2/c25/j0Ed6gmNpkaHVE8mDyoSrwRVNKf05/LZwEi
M+xRa2dymVfdlzARQH3PK4468qzTvwtiv38Fd9RYPjZmqPTheTF+0Z7aivROYEt/e67XL9rfg3DH
S2+SaZFBdD2FQ+lqDBCWGv6S1NzF8beUPt4e7CoETpV+j8YdM2mM4qbQAQub5+4QqUZhL4oOQ/jP
JbgzSGJlVQBdy8VqzcKW4QhISsluomPK0m+xGnpmKzsdXNTLuBOIy4k2FXcuQ2poOWB/5FSVkpWH
e6hoCjaVaKG5w5eOULLEMzc49RAvS02ETbS9LSWerNlgwCtQwYcVzYg7jFNZlFWr6UgwzNovi3mX
G5Ur+JyiOXF3fNRXYSHB6+fUwiWzI2BwZD24IgMExUonVENnUc9NmDlLkltUvWunAWZNwK+n8+A2
Smxl2p1Sh77gV60z+2uG879NxgO8Sm0I5qnG6ZXv0YW2w8ZSU18CX5PYkJv/Es3FxbwpgkOCAshR
2JMWjc8hJ1o9MVuTAM2jEaQD8sAsJhVOEhIUqJJnGj/0Q3FX5s2O9Pk2L9pTl31CvNJqVu9XSCjJ
9a4BBFZjgpRM8LV4SR4o5y1MV1NgH0wdaom9G5bPIT1LM0DLgbq5/RW+nma3vgIXvTTI2TZaDxqR
nDbWkIIwu1AbQXV2oIPX20U8/BhYD397aZf14XbKAqcPj9UAAmDTOkwDXjRtYc28eLo6ukoE412j
Owwa8qostxQl+qGqoVtJk8WMoypBBVe7Zwuox6gzGXok6pFd0fZci2e/dxUXKNNySdO4x4uE7r7M
yPFGUMetCgHm1Ilku4AGJLufAXTYrxqUyQbg2l476QuK7cYu9+TKGT9FW01wxnk116nQaC1PY3im
tABI8SUDHvH2Z/yb/PL3tPnASNSsknVYFujHlaZVw666AlRG/rIBEks8/k298Pd4XJgs4kmPm3xY
n+PMb87aBvKpYPbJ39nabwVZqRIie6+2ei8/LRcqw4a1UUARMKKt7s+ABeX3tW5L+wAIqwVg4nGl
qf4rPcs/bykufA5tFwx63uGJFH1KfWhNbN+bon7y7T1i0LUYcPFA0KduiGCuFJz0NrHmObBJl3q3
N8n1vO//vxlK7X8eoofuEBpBOBoByBBRNHlp/KK28v3tUUQT4ZOyaVFhjIuHq2HmKBbjkknfbo8g
mgcXslSSdn2GCv85h/Vssjy00TtJvt8eQzSL9e8Xn4OEcrwkAcaQuiedQBpY1LJYD+Tfx12DcimW
IRV9OKxPXxX+m4ANKO2jtJS+sQgWSzQOFxggUpoMRouPvpijvWgZmGII19Ir7N7t20t2+96Cwvuf
lywkRhkpaCeeWoC0i/ibngfwToUmFRRY5lpkYHWVW/07Ghg8tkuW5azrChlQAXhezHr4wKLGbmH+
1cn3rHsZNeBBSLtro+bp9jz/pjL4+xxx8SCrinyKE4hz939Io8Ej4Ri7/fvqvySfp9V7ekYUBFEO
kCV5L65KCTYnjwBjMDWoOh2PAVr/qoFvF5rHC04Yj/jqWm2ZSI1NM8SDnVSg3KXPilQ/3l7Iv6no
/W8hvxqYF4eMDbHaIpMKUHsaHPqyUuRLUOTlt/IwOx103KEgKxhSsEn5jnfPgPooAywdOxpWDtVd
AP5f9NpaNjBJcWcHKVd7KmM0OmJHFfDUBO9V42s9LuZbKhW8IXp1FaUGL/5F/mj9xYFx3XOzl3zg
L734pOwAi3ymFppuoBcJGb9riL8RdXgwmJkjbg4SrtAVdwBVbkgSxNDMp/D6FeFRviryt8biIs80
omNowCT91LS6Wyjf4ansLOFzBnyfbRhPjawc25z1Tm6WO5KXsRspyDxnCK5q6SmCNG9ijodAqvEU
ScHdi7fT0qEMDpW8WEfx1cj2Gov9gubfs1Q1rTwAu1+uD7BUuqvdOSe2gpq4YP/8DWLi95blglyc
y31ZNGunGU2q2GplkFPXXVt96o+g3uLH2hT2yYHNNvKb6tHNv+E3XYQ9HncmhxSoHhNf0MjeC9T0
25pZ0iAos4kCDBfhZKLkQ7AWVkLQmuZPBhS04Byud/RfNgckICjkuSTQirnrLw2XMJY0+JizBLxF
ObNGA3LcJOktVsLWr/0ANfx5Qp5SS4E1BBR1zGVTQW1b8DuuRrqL38Ft0pKWepmUc3QOKFg3aWmX
yd1C38fsR5pTe0wVVzKpo+HZB1CKSSTX7DsrGSYb/6fg/lzT11tLwm0tleaGUmcoukzSuUaNcWph
oxxArbyGHXf3lASJIFO7mhpczJ3Lpwu9UmkY1miFqsQuaGuxILVo8bEEkuBzq1c31MVQ3IZS6zYI
m1kKzzU+90LqO6qnT5m57NRg2jdUbtxiKN4bVQdtT3ooqjgEKly/b0vNAwBssIaRIN0vzeMijUez
luzZNDKnwJaR8GzVgl1leCRIvbBDJ24cLFoPjtoGp2yiXhHAEyasvTg0/HmGqKORdzAwxuO2Kdvv
apnu9KZ9D015hybLZ5XpuVNP+AG93MCrdBQs+tUL6PdK8FWPeclSNhTYcG1f2gFUZ0YNxmigEhmR
VSa1J9jf8u1NxWvkD2EOjnAKNIEBx81d4S175uCRH2+1XelUvijoC74zX7tI5tjU5boAJZmquzFD
MdQsBEdWcGJ5KeHRnKGgr628QPMMe/OwrKxWef6Py7bO8+KmjtmkR1oEHKrq9x8VcJsxcLblOYFf
wigUmr4O1LrYE1wwzIa+VFlfB6ckyOx+2faGfDcshhdNJS4+2DCSl2HobbkhWyPUIU9iCNZUEAl4
75ciC9R+GZC6m/BybAYLDAPbnO8rJXFuL6xoIC7GRb0SBGPFwrNcPEbSIdXppoYoAfAfghldz7Uu
1pQLbplcpbEBt9Jz+BGdmzPEVBPPqDbSvrSTz/5tLVPIcMp7Ht7pU30eHyuIvd4RwfETHQcu7DXm
QGqJAPxWle+NkfuaogoK4teLIv+bJ+PrBnJQQC0jBUgAjcVD8F5s2Q7udA5xlXe4xHnp03zo/FYw
6vUn0MWoa555cT76PgZCR8f5yMCENB+ZPxdfvk+tp/wy7tfFhfrSw+Bn/trcVISN4+sNuosfsMa9
ix8gFTAk7qIsOqdI4gsY0k8ZXn5B7kDky4mjaWPEC3wdoHFYx91WH19u7+Pr9a+L8df85mL8TtFM
KBWpa/1L3q1wHolaofWzsw6oRLkTAJ1CW5XrNb6LMbmgxCI1NqqmQatgtbIDMsz4zH3DNnzdQ4tL
7EUt/MpcXNLB90thtbq+FkZgllo7SO+WTQ5M8H332no12K/FLruvYLeGdpDT1JZJhJZFa0j4+7QI
+jN/XmkpWNohgwrpqcgHa1QrGKZptqKDO8PYQZkGwZEVrjIXooAkhTBh2iENA4FzLt0+tKe9crdi
3IP9ZB7ECmK3owTjKxltnCq1NBhA/OWaVcAfiZiid8vtSxO67n9eRJpE4ZT0SPXCZWOwnUy9XGQa
eb3y/nt78lUJI+lo2FdxdC4X3W/RIZz00q5aNM4m5GE+JXdpplgJ2L5zYDgtPL7GyQ/KxSWmBHHM
hFhLg/YXugkKTEuzmfmK+Vipe0md7Qpq5rdP8PXn6cXP5UJYoUfQzBzbFftePNHFhnw7JFP8eAPU
p4QsabCzuxomIC26yLKTo3usOSg7bwpXtQxf9nRP3dcSHs6iboFwIbnY1nXKSJcIGU7rQgCzscLN
cKr91bpK2qlu4slnaKJZhrZ6j4IVZ2c/l2/lpt9EgjtUdLfwxRIiz23RJXQNcqML+dYtnH2HVwPX
iuKmHjkn+xX5JKqEi04gXyYJwA9PjRntkrUsBBVyfI4cgLsOxLzi/l9W0y42AhfllI4gLdGxEfAU
tKT2YRbxewWH72uZL+4K/NPziMiNyxLo/+Slqc7msL29mwUhhFc4G0ewtaoOkJEQsDgWN7aRp+7t
Ia4XXC/WicuoSNtOqs5w58+L4rJq9PRKeYHhppvRd4WlRzNIX/N0hvy9INsQrR8XvAolmUvAP6Mz
1CrsnCXOHKB4pRqiyC8Yh4f352YxL+GEhrAhSU47HkxZtyMlOozxY66eK7V0pWh+CbVjWZ/StD9J
Y+wpPR7nocC9bp3QjSvv616+2DCGaeZVWzXkRPtnhhoImHhAvO90FfVCPHeDfLTMSvR0+4Iy3hqV
CzusKGPI/uXslLfVs66/Dss5HlVLl35A890e29kiKXvPB3JHjT6BWlDwwDREonZ5LbTYCrrQSqsF
em3EdJsO7fyWQuy0Le0MngidoZ1jQ7VrJR7twohCZxjicgd5p7tpyu6ypNHtUmt/RrQ5avmjau7Z
6M2FBPLTL8E+XhOGW/PkUrc0IzUUpVLQ7Y/BPX642ftdYOWbeAeXBbdnGxq5aB7A2VNIuBJ9WD6D
i6dWL/MhOs/Jq0EfiYyDOsv4tqWlB/mmjfbpgMrDf5zwuu8vtlNozuVQrbU21R8O5ISyJfrgTuJp
CaQiiB/dGcsXlVv7IRj4dpGP8eS9pUMZsWFonMZMQ2vmNAbUVWtcY8BZ6K1Di5fW/K6XhVW1vVWi
LBwqItSw6Exz2VzYBFReTFSCaCmhlFf9gD6UNeTTy+2piobhYqM2KSGwifiwYXUu2ZkyNJ9GkR/G
dazu7wjM2xoko1qMyZhARaFRbI2+Do0EoRvTmmZ5h3gY2RAvHQ4sHO+rGmnq/J4N1CkADk/GB1Io
m7GLHzI6fTb9GIMPpsSCCCq4hf7CNjCAUktKVPlIO8LubzflqXN7nUUjcElb0pBJzgs8qJPyfeh/
SDoTFGFFA3BBcO6MuDGUMTprNRyAqmrTxgL05boVboQfnleQZBKZiY62iFp/l0YZYL7Il0rDq+rq
Z1T3XjAK2SeiSa1/vwgA8RSEpOtQBGxAbnFXVYXQhaPQdrrv3MntgNcQ5rDrh7g1Sy7mJKzSB1q2
0XmVwUERNnECR/IDb7UeSRPr4zU9wtrRnyAiXNgTCK6i/rqoQqCs18DFpOcgiINyCiOU8PRd7k6b
yqXeH5Ra0dUpuFF4kkDVlco8J3l0hkS7h6K6PSCw10niJo0qCuaihf1LpGGwF1mzVdWHVxIUJnuv
uFt5wuKCg+C2Uri8S4WeuNzCLvi8GnqysIasXbRYfT3YcZbB17MB9cY0f5a1TgWnUBBOeV6AFIIS
1koFOSnyzyz2zXrfmW+3I4mgrMBzAlKIhKkRSaKzNECILc/hmgoUfo7v1x0kKvKJEJxAHv4/VdGQ
kBlwEkDB9n0SumDov96ekGAT8h4QpawY4RQDkQX9BLvsQ6cLi11ZBG6Yj+7toa437n9fRF/tnouz
xUpSMQLOBt7O1VZ2U5cRcNdXRlTmEoiTZb6IJy6aHRdPlEEvw0ZG4FdXykQz+zSQXuIg/V4Dx3R7
dqKh1r9fTE7v4kRKajwDwv4QZi+wfWgelFSUmAiK/oxH+YdJNNQjWZ+dM2TkutGWKh3UUhghxq9S
Cp/seUuhrtiHO2X5qBQRl1n0yv5yRbuY5lAtHTGAzTynVnVYnDUhzI8qbDa+gAhiro/g3lO5aDLW
dFgSumLKS3mvluU2bu+luHEYvCYMZtqlNIti5VUC3e9tqnGYOtUc9YpGWOJou1560yY9yN7awxE1
5QXHW+PSEl2PzMyMEClr+Zsafx/0x9tbUhAPNS4rMeVyGcpVR1EPjzBgOTbhE6h929uDiHaktqbz
Fzsiz2HZWhOgfhI0EZoTCJb2Sq0LIHkbO0TwxhXtP96FGZp1AS3WCvoMIzCPuto+3pm2edTQz7XV
/T8wFxCtIhdDslEvl5KgSDKALtJmflKgau9M/b6GrFzrUE+aHAOCu+J0SHDZaFxI6SkQEJJKkBhH
z5X5k2hgquBOlUYGOzYRVVbQ+mIa9+ZRFUkvKYXc/ZLGfmJMTg2NlqTujuiIb+R6PzR7IpcnBYrj
hn5qYDZY1KhKdbb5ASNfC6ROW02Y3UKarYIqRdVMz0Eqb27vNvmr9XwjRdS4TGZMA5JMkRaeY8gM
GMYnQ1VlijdE2ZvBx5zJdpU0m7QtQfZswH5E4Ti1lDYc7TpdftaGXlnQevVnY7YTuUZXvynRAgsT
Dzq8u9FUzhL0JpRIcSRVeZZkANvjX1mxbZPA0wpiD0zeEeOuJLIbB5qTQ7B3zoe7aUTHl8DnsYBV
Va0/LUn9rMwlsAfTNleYvYTmL6LCq3kGrLVmEMKdF8BEIKc+MUgG1lD8D2TDG0i+1XMDKgr9Y1Mu
MrzR4XKeN2PuzNVyGPvEbjR4uPYdHFE0yNZOc/HWyLPVQ/jTneXkmbGXJSZOkySbEoIozqTMDfTk
jqP6aLYHbVz28lC8JHC1MgPFiUiROVUZyy4wdVa2+LISWgWsqLoFKwMO26AMdssqPBc3o3QfRrk1
0F2uothQzPjxGi0+0fLeEGfMFdBdhr6wWg24i2xPkerN/WzHXe7I7EkeYpey0e7qgwyhjTYkdhvC
qSKl92ph2jFQprPyMY07MzvU6oAVaNw4e5KMxVPrb7N51w6zXWSwLIEHsHyONQbGZ2q3rWKZ+uw0
MNVMChAH2nsKXUCI8mpNZodmb+sNOrdzDyPUt7xtnBg8DdwnVjRVzoLvwNTivWItZFxK/aWTJceU
jg1LrZpAT7E/z6hXGgxc4Xh5pDgKSqjCoTq9MyLm5El9zusNbdq3Rb6j4UkJXtCo9tQQRhjRIal6
q50NOwJRxtAK7AU2S5a5VDbsm90oaTs33y+VA92cZcT+mh2iJZsgqOEeO9l997xUzEpYAvHi1p/C
wFpURDzTVcP4iAh4jujyDrNpTxqhjU+cyZDdVtFcE963ZZYfRynxmay6g3bOstzOM9UazSfFPAJE
4pad7BlNVFtjpW5CYzcx4hudiuLZd0oMFxfRYiTopxSeXo9eWFM3Mx0j/FXkcmwN8CVL4PLqMCy8
IW377kEfzlADd+TsrakUe6ATvjN1+pa+5jPBVvkwpoewmBJLbWBZncbf+2GCRUlZ3sHFwCrab2Xa
+HMPz6ghsqKR7o0y9yFoYqd5BIUtb5ZBJYNlbdaXVpJvFOkgS+cqh0SzClTVqyxLtkZQLWSfIXqo
St2dMtTGUM2wuuG0KBBKklD/bDq7aYFQACV+TgtXj6Cop4ZWoO5yCJXQCaylpWysSWb+ULebSlyJ
EVwlOhdiNaRz/bQiV5cGjr/63TyXH6kKiSS6m6YXMp309BuCGbbxVgMVRl0okKaN12QiTL8g89C5
IJqlYc5qCUFUWyCMvzzK7P52nBZcXTqXtk29OsflypJKoWtJAjTX+9SacDr06TQNnSD3Fqyrxo0W
pmZK+gbTqZVvtf6ooeCvZgJw4/pv3Lh3eI+hhJoreyBA4tHEcLRsbBWErhLkkYmmjhqmdhTjP4Iw
cm+vpOhTcUmiNGZZSSK0Mcz5jox3qiJq8oqeZbyxUJTRIetWjYzZfG3RCCImivA6Q703Q7WAUUg8
ASpvICi2uS0FsIXGVVXAqYLVELa9PVvBl+S9hWT4PgZKhlqgwdClHHRrTltbm4UCDYJ6CO8glMmZ
PkQJmmtg5KyUcOb0ipVuqSNv2IMoaRVNav37RYasqnLQjAo6s7r5imyuRJlTTgX1QdGB43JFzSzj
vk+Bd4imx5iCOp1mWyYlEF16lkTkEMF8DO6BBAj2FKUG4HokMO2ilUHsRQ4zi1J9wdPP4Hb+MMO5
ANIl0bnzRpAMYaxTP1A8OwFacWN7ssm9xux5sCCt9A8cK69rePx+Bhrc60mvhyTWF2yRBUTxeNMe
u1cptPRz+RxDjRElQafz05OWAIMseoEKYo3BPanaRZnTIQeYZLWE0Q5It6LKimFVsBYkV/ljND2g
P9niiMBlpPKre3E/XfSR17h0sWn1qjEDKcTjMciKDXSV5v6xCmL/9nEXAaIM/mhIBc2WSkaTG+bA
tl7ABS91oZDW49q3sg/zl+ygRhkJ4UEikILBnZfAMOgsVQirsg/XHdvYJ8yaXhv65a29Vrer51gG
TCGkoo8rCD0GlwQ0ZhRnTbwAXljIrpRVVhA95MWngRZtJH3Puyet3Gjdp1l93F5rQYQwuDu/7Hqj
aHM04vOUPGRjB+u2xlq0eqPri5NoIvC28NNyl3K6gFlF1a9NHPjqR/K9B/qks4ZN/IUEIeMmx1d2
RD2E9cPduKcZF5yMsGr0rIUPLAMZAML947uSxfY4iCjDECIXjMTFpzGvOzWAXcQ5CnZmmttpqN0H
Sr1R9VcANs1WByd92I/wIpPzB4g92DleiFMw2FFebqRAdXT0+6TC3E94UTZ51PlSV+8YQQO9nHd9
PztxRt1q/jZHD0X2FjTUQRbyxpi6Ac/70VDoBv3oLc2SCMpnq0fyYHVUdypczX30a6jnRxlviECn
TtpTt2jKQz5rW0lprVSCsiNke4J8dpeeQOhCzS1zjp8nIPQKHD/yWBX7KpX26M3Z9Wi4tEDDpfjG
TNQFulcVB1QJHqLEzYLnIP6eNh6sgKxCMZzehIFVdwqr0JKY3zKgf56wy4Gan92Y6G4FgdIyPZD0
rm0/YYdjATnn5ADmZdCylns7W3T4F/nI6CxdWY5DU7p5oVoaqjv6PqnelGHD6CmVv2f0XDU29MOs
MutshWRW172m4SFqjiGSl6x3wuYHeLfhLLnp3MEA5rNVj3Xw2pmfevJjxkO601tLlgo7BSkPWdzt
8yYIoIy7P9QRIrALhegEVWtX6aF5OJlObIisNgX5IePuCqLqsaaOKHGT7r6DAqMJdanbExH1xBh3
FfT6XFQNqDcACwezpWymfQ4p3QW9D6vzRUVRUYWP5/hA8R9qXTWufdS2veZHd4ocVBSAo0RZINuJ
8aoihBLjroIFB6nHbb8CKUM/mn5FaQQoe7thzWDn3fvIgPKDQB10cP9bssu4myDuxrhNY8ArsyxA
gQIAWUmySvPp9uf7KiPfioh84G9kGoEzjMee8quA8knBfkKlxDaXczfdy6S8ixkAFslOU56r/D02
UMCDWYCXsqeikO7gi+uXZusEiGHlSYIaA9GcKpG9GranlQas0/CzSd7L4EGS6AtYFuBVqJgFdGrB
wJGqQ4NK/ah+ZJnXQ9c9CRmE5yI7nyXH6AcHXm1nmbKfkb6igSdtDwOpszJVi10o5VZfvuVU8m4v
iOhm4i2qwrzSs3BBtz47dAfVHh7z1O/Q6B0dxUbEOQ4IHZ4IIiA6RTyFJ1LnpNcTqGOOwGGrwH5H
p2ADnpFb+CLCpuCq/6qhXuRucFuJKS2BwM7rGZawuduTLUuAoFGpTwIRtUZ0gHj6DvrYHdVqAD5b
V/FUmHTIP4JH3YO52CJInkR3Lk/jqYM80JneE6CwSijOWIkX+yj1dNvCgUbHA8SnMzRKLcWnEFe0
h9kfjpVtOmQv3yNTL1//204yucgYLTgtEDKBCKk327NbOADHrLoS9Tat0P+I3NBpd/V/AzbyuiC0
z7GBKXAZOeocSQYUVnLfUsEh+Wok3ogaPLlnlHuIGbSrl84o+3o/bCh5TJfUi5b8tYPEzYTCavF/
pH3XkuO4FuQXMYIE/SudKKlkynfVC6MtAXrvvn6TdXdvqdEa4W7Py8TEVMQcAQQOjsvMBc9thenn
9LEzthIkD1kBKCZTgOB/s8sF+KPyAbToXTru6yIOqX5qs1/mUnt9rt1LyXJnGhsyb6Erg7s/ui16
DIkJMU4KjKwcDgm5tzW6N8i4Wzr63OpVaOMza1LynsUIh5oKpKSlWjtWqu7SGFVQKiKou+4sTAVc
ZJpt2oSfkcWM4oJqQcFwuLUdXoThTkMStqqRT79W/norzHaiN/Bq/ndhk/PYY11ZMrErdqZs+paV
+qPaN2BckjHUHh8I6tFlBD7TXgA0vxpJXFjlAva8h9Ac+uLsTFLUewbZKdJuc/vCiBzT+vcLx6Qk
lWJQDTERmdRArZeQZBJaCtDolZuNxiqBu7j+8T5zeJvbyFIqpSaJkMOvPlf6EOQE1FPTQfrijmeI
efkMcbQzsb+5oqpKNBkYZVPRubS2iMuIdjF4FPvxZK2MqiY6JugD3d7NqxHmhRUucJkBVqq7OWXn
Hj0PxfyBuwGmIpEM59XDeGGF+2ajaY8mhqnZeaVGavFQ6puVvlw0DXX9Fbmww32rWgbHsh5jeifZ
qsEKnlQ29uY/Uga3t+3qIbwwxJ3zJI6ymGgZO48FmqnREtAeiXjfON1kHnvkHrfNfcwE/eFJP+3x
leNlaHK1bUAWXaOu48YDnVzbfCjt8kGP30BFdzf1vVubtYtBcscoypPc5GFf919Axe+psxlaqn4Y
4hSolthwxrh3B70GkdgSu1KyRf3NIy3bKSx5pUDED2CJKtWjSRKHks4h6EblqE6D/84Bn1vQmfZ3
2tWm0y3tg6xMoy8t4HSJh+xZ1onggAqOjsFlyH009wkrM0ydNY1XGC9T3W/aMUG7L91E5qGKapch
h7y939cHEi72m0u8LAYu2NjAiMCaQGhu5iEHDScXwj6Q/mh3t61dBwRdWOPyr4ElFVE0Qs+QEwDU
LUFDbYgCFf9e6yCYyszNCGB8jGatlC7ovCXvS2uGqZ0f+mV81my6yxZI46g/pvxJT17Tqfc08gNs
cd+6SNqrfXskzPpGO7BVW/fFqIUz4OzkMBvd6EhEoYI2h8Cn8IVx6HwbMwYAMMakyx7NFG/UfsnU
9m7vmvAbcQ6y1acY5G45kuNdvDjjwdqiMuSjGQheW0+MlV59x60ryHlKwzZyUpc2PSfEcFD1c+YW
4GyKcq5mP+vLroh+CBa4fvZbFjmvmRWkbUiBfUQJF6Nn/hKyzQc5Mpznyt0rKnuJvhvnPakBTu0+
w1WbLXUrFd1BZmzb1sb97XWJNpLzneVsJLIOLMTJGlO/pKdpip1cfYV4hlcW77LonAgcCN9pMOJp
HFUDxwTNjJ26TzdAd9w1G3N7e1WCzeM7DYZapt0YQYJd69WgG44ZiDtmDMbftnJ9wubTVfAdBc3S
MxljexKAscqXxmuQtwSTZ+3q9+JUfIvOaEJh/N4pjuxtratM/0NXQ7ShnLeyJ2Yq3fqYk00colC3
/9+Y/a+X1y+WyiVGSmnNS2Fb4KtABwPN7iywwby3Ul0xdw1WXMPCQF3mjiLYinCTOc8i2UbSKxXC
CPDdH/uX1i9986QGmJ0IV/Z/sJg69V1HgTRX/GQX7SVhBfqjbnPj7vO9BUkukYuga3uSxsTXrPyk
teo2njHvYg5TDspbgM5zo9F809TyQG0zFrI4nfy5AzPJaO9S9Hj75ZcOCIbcNRgeAi328j02K9fC
IMRUPtDB9tCEc/TkZ2u1biahdzEjfqg0t5q+YKIcogqY2cHQhI3/mj0OLXN6gFVnoN4xaA4x68Tt
U82X1J+xlYBDtfVo/qBgwt7Cx0mo7leSCkButC00cqSDslM1fVPPAAmifJPYXxIIUS8p1PkSw4+k
MSgx/9Skk1OPP8EMOJNz253B/epNIL5N5HcFYiRlCan46fvCDi15tor8q0SXPSRijqMZf4sTCHlS
4MXtZ8OMg8weX5QiOhZj6UVG5DVxIni2rx/Qz2SHR+1N8ljSyETsfDB7hz41234j+TMoB3rfPoye
4pPQxsxn5zTCxsHVp+HCNBcVyRVYr9lkx2djQKVtQB2V5AtYbCvbiXtQQCk/FZV4utnedbX2Je7C
AoNjvZyImIPWR+/WMeWeqKjq0woCPlD5iHZN8cU0H1mza9j5ttcT+VbuYUoSSmaMkrGzNO6l8Wxp
P6pRELNcTVwvnA3/KCmgMS06mEimOhiG7ymVRImkwG/+0VXS+iGWJvjN0Y0fzFO1RcvwG8Ahj/EO
jGEbdddv6b4MuhiAikj0blw9MJ/r4znR1Ugjiq2MoEj0Z8tFSLZpH8DXMSOfxbxUvGMoRpi/ipce
TAeP6ZMRdM9QqfZE6eb1yvzF7+AC67JkilJhYhnYmG6LfkkSYApO8fS12FY4cgiC497/V6eH725M
ZTbSLMOnleG6DLl3weLkG5lgeOIDYnbjKvAdjilehq6meDRWnFPrmK/jVxkP8Zv9XX4pgmxtQbgl
g96wFaJV/avAv2X+GLY/akhZo2f8aJhCfp/rgP6L7eZeMrkzqqldo5Iir8JlOFaJbTljTxRngJYV
0sfOPnbkfba6cG4bVwczFMvwTUbDK+RdGe3wzjtsmu4aBhCugkIzY25pSa6sf01yESO5IDLkuyig
VooXHU/Z2RqSbUs0JKK1S7p2o6nQ/pyfaS3iXL9eUb/YIM6BDUmUWtARWDtFow/CVTfe9W+rtA8o
RUQlOYEbszg31mhTPdsF3ovYyjwDvfpRujcMkS6twJPxnYl87mmqjagbFdD5iwzq9s3j7QslusR8
G6KcRqvoTGsNqcsjhFMqQOkCGqw+JGo8zLKLdZ6u0x9+fii+HyG10PbtwUcF9Nn4Ij2ugjjtgeVO
ize3cwp0np0cGAsQsaKTfYCio3d70Vc/3ueLy1MYa6O+ZKWS44EoYTAG/2oBws6/o/+6MMP5R4Mp
hE5Zy85VBdG9SP8yDtKb0gyhHqE5LWHEuZYdhQGvU1MnK1N0yJ5vL1QU1sjrU3JRYJ3T0iAsQbV6
COKH+Wt53+BaLKF+XCHbxh7kRoDYBn+VP10snIv20zzC4C7rGDgIJ2dA4iTF6UYGT59gdVcfwgs7
nEesxomALmZca/FKYLhZgJDtDK4BZ202la8i9NjV23hhjqsa6CO6hAvBsjCu40DcIWinXBC6XNfM
uLDB+TCjj3XM5MCvFHfJeVX4mQGLO0PiM1h24EGAMLtZOZivR9vWFQUWwtPCOTViJRkpK5wW9jL6
oN5p3SSQXGUTn2U8eKMHOtlArNUu2lYuXOvaKu5GHUvuoA01GmFvCTb1eg74uakfpeaLWxBb3TAs
Md4idAkXd8Cm5p7c3UndDvIUzVYNJb8BwNHtXhqkM813dfbr3K0eolfJE46aXg0dL34MF+5rtUJG
RSnX0HH0V2VGHeDmyG2nbZqlGIfK9pO7Up91JugU6ASlRq8XTRQKtvyjHHexIRNFWrwAsoFWO3H1
6qVeRHn31WTiYpWc4ymXrK8nCVs+m18I9BnS5i2yH3tdNBQqcOUfw8wXK9FHqSmUHEd2ZfkxQQC1
HlqveLUP7ZaExGk24nuy3sE/osOLtXFup9M7pjUV3E6v5ifbXpyUVCHRtE2kl54pbW97OdFOcl4n
kTPMa2Q9rKEKZfTlmRlPtNwxqX+7bUhwKD5u0cVWdkasTjkYlM+RoTs50Z0kKcLbJgQ7x0uZa3aj
1JmFtUzsmYzT/Wxo70qsbVkqb3TKft62dr3d9/mhPiLqixXFcsYUa0AHc3TVL4qXBfQ0j9D9Zk9A
IzptgaiQ3mkPt60K7jfhTkfTNJmpmQM72xDAzla0k+qCtBZYF+NYTVaQNd1d07ffblsV7Sx3SgaM
l7WKucIR9HIDjACY9B4GNOANoodS1AheXpG19e8XG5tlKPbMco0zWVfHtSZFgZAbk7tmySAyLFKX
EdxxXuZ8YC0qWi3eXckIdeNUWEdGBNt3NVu5OCnrR71YkN1O9TB0OPusC1Ib+LfpwUJXn70z1Uun
XHBErlMifprjKU5qQ6mjHgozZ92xT/BaZlCikZo5vQcWhkc9QCTjRnfo/JROgbyyGR3hE3A9nbz4
Ddw7ZCZ2WmGKc70csstCY96wzF+nJwH1Ow67yQcYUXPaRwmiqHmQPCs+pitbt5nAESkUPxP4no+u
2sX+t0anS9n/exRtqMwaLtthWveRBjo4rL9Zbwqojpz6GbXP7Jt+l0munjt9sEqzUT8CpyJD9Xje
rywkfWgd+v3sgBVkZZjzpHMdJpi8Mb3RlZ6GQ3FYDvEJE+yYnBeMTAh89R+sLBqNCyahLFTZiJ4G
4H/MLZG/t8Po3L7uHyQ9N94gdd3Qiw2bIFVRj6jAnCdN/anNJwPo03o89/reUAGSk9UhkHTJzeXe
L1qgkiXrB2CA6Ov2R0iAn+LENcCoBLhfT6qHvDr25YNcxBi8LR6yydxCzvMwN9VjVwNIardpqOv0
rzLPiwPIOUpMSkyplgIA04CeDxjmlYYEE5ZbwDeP9k8MTrm390x0xjgXyWwmgykbIYnOmu9RxZ6H
/PW2BdGDw1O4yDqLWnXC+7YKI3TbCTMmmRf7BVQ6FTcLy5OYXkXgHP9QeB10ksro0J5tpblTVRTG
elft5hfBykSbxzlIjcjS2GgwQ7fJWXthPkRmjpoHCksUCKxv/wPOXpDc8ewtbLDkKdE+kru1QABe
tTPZRiHUqDw5LF+Z4AUQJT88lYvOSAkVPcTEMu08o8S0PlDrFgoDRmGdcwuNFhBooJZG2yyMQYxS
mj5dXVIJ4trpHkwsgkL59Z44uDNMopmKCfG+3694OVloG0l40jOIvRZvzF8nCe1N04JUrnJFOft1
fNOnOb63WkasB7Ac17HDVH6RYBR+ZhU7SosGLnxUj5c9rZs9kZ+06WscvyitcaSS/NC0mOpPWqet
OtWJC1QyBCfv+gH/7zbwzdgqpeXYU0BHtY0apPv6YPoGJmUHf2WUAJW5l2zps8Amwdb+6V0/ba5/
v/CutZwaUhcv/7nH5AUSrWgUao4c6F//tlryaYxLlbLasMY2WRdYLb5Fe1cjHdgO2fb2oq7HbJ9m
uBdjJEpb1DMkIgu8TRKEZ+34lz7fz/mJYa2Cryb6aOvfLzZQk6qsqonMzstiezbFjDew6GOleLfX
tF6BW9+Jc+m13tbdlK9mDGSAaJmWkbSJzWJjsQJZWXQ/tk991we3rX6Qft0yy4W/RtOQtMrIOrq9
pvDoCHgU9mKAH136yA7MRUsZRN5rg9naQtjJnSJ3VZczAuDRpTN9Bpw+JT6BPluQvvRu+yptRYUG
0d5wxRxNVww1gVzuue6/Jk26PUPgrFQT55h7gyh+W/f51obwrgpnaTYxonqSrQ850K9FHpKlf5ZM
kVO8agm4eEtWbZUYPBTSmrSy7Qtclug523bbEmO+brcHEFPZzIG5y8LUY4+YXfurA31hl7s9+qyl
9mhhhbQLl0xxjBkzeFL1fvtkXf1mF1a4a1P2lmwaiorHXOvvRgVQa6vdMtl29OFrXDwYKKcSvRAc
5+s1xwur655fXNa8tRsmq/qaCYATfts+g6y8Bq4DYlatZ29Kj0FEqpgchC9aqG5vL/lqYHFhnLtL
DF85aU3VPrH4VBWNbzX95raF6y/bhQnuJkREr0a6wAS6YEf9ztzXz93rKuxcbksUiumhuF/zh7/q
MlyY5S4FizDzWxosOffrXL5RBFWynVJDtDrBjeBb0XMsJz2A0TCzK7YZyIhC6ViF8wl6aC/9tnEJ
RlroIRJBLz4Cyz/u/Ofy+C50WdXDOEc4q2v3V9McBk9ovwKQrYSTR127CsvdyteYYaZo8hW/RNgW
PWT30WtxzwLFtQL23UKBVXep07z/pcTVxe/j3vCi7JNSK3GqZYpxH8ilFskmnx9un63rrawLK9zj
LY1p3vfV/30KFA9TnVagVLsiRfMRE1xP88m+b475mwbHFD00w6FMBSN4ouPNN6tbqkFmPqMIy9cZ
rsav6RNtQPBueR2o9JbFobMLx5Hojjltq03k396Cq6WTix3gfBYtaaxpY5WcDc3w5ME82qArqWnv
6Blm+kcVXDEiDozVJ9w6epzD6mJpqYwUrIuNCqxo+S2ue8A6wcBfZaFSVoJpANEF4zxUrEuATNVr
3jg80jQC01LiZuD/nRIBSuB6+nixlZyjitvJKJRRw5HdrMP1mm9/iyw/e2zCzpe9Sg0Yhrh3IkFB
0fo4PyWRAijlGhdFjZ4pqKXSldoDKAh5igRRocAS32tm+WCSnOC7mXWFglP5YGfDduyMIK4mQWR4
vefzuZd8j7lImAYhiZSeq8HaNori93VgQ/mgOVapdhcBUZTVeFiJSb4NyhzUc7qJjcIfBkwq5JJj
VqCgxzuvJ0PQk/ipXZYn4LV9yRKKawkefR4uR9mgD5JO1ue3fCm/5g8zyiGb8h7J5crLulju8LV/
Wt5BXNbdi4UirvNBX+wU58LUpRusOM0StKkHx1TNQ6ymfpumhziPMbU+L18IZKxcM7Y1Vy3qZ0l5
wtiqH8vfG2izEnkNaVPT9uIozYJaTwen6vtft53M9WT44kdy8VciT5qZ5TFeufJYLyUQ6qPD4gNQ
Z95s1GBab/yhytyySoKyzN0yFynFrm7shs/hUXYJqNGqitbJmbZlQDXbjSRz00yVe3uhIjPrFbqI
xXpqRkmepFAMTuRNDblKixZeRDrB9bg+9nGxn5xTY2WTgNIS+2m867ZTPUHN15d8djeMHqaaAiYu
8Qr2j/NtkmZnGMvDfWw6tqui1B91etc1o2hhIh/DeTNgTCSzZ4i6VvCpcgeJABV9HhDDb2xof2Dg
AfJ9jyqOrLizu1JJ/PMR+UN8W5uGjFUR9lQhkJ9VdSeC3kxtEM9A3XxRBqeuhiCTEWmqf1N3tiyC
lM5ARZWvXQH2FRmMdQkYE+Kt2Tym5rHQ3mrIGd4+nf+QKnwa4oKqbByboYsV8B2f1sy3woPogiPQ
frDd9A6qs2yVANhqR0yayajPCy7Hesn/3OBP65yn0iaaK2ndpue0wAAx0U5Nxd5ur/C6M/40wfkZ
i5bSMKRTAt0ma5ehIr0OypBQiG4TLYWLmiRLA1CvqlI4fUCuHMNFzkU9GzRGg0/3xXvxLEpHrl+M
z5VxN96SkqqgmWafdAziNQPd0fmkd0EzioaOREvjbnqMZI6q6Bmc8/JnTU6lrgiOgWgl3BUH22tq
tdGAKy7N3iy1PjMBoTH0UBUJ4ojOO8/9GxsQH84GpI7rZ1rD+2ZqnahAMce+L5/acwdMt4kksgTv
oouijqiIc70q/XmzP8gcLt4DEJv2vdHiqw2B/Av4ODwGnvxjlRHrXHmPkaBk/5dEsxdGuVue2yWJ
Uh1vXQa2UGIVoMZ8iMFoo5VvqHsIgkLhHnO3uimnUm96fE4p7H1rE+2Gc/I93q/17j5ovoIfpv5R
eumqALj9V5dd5y67bCvaYC3YXEkuoDePAd50p8XDuzKXTpR8z9oXMsrfbtv8h0jmv/eQxwJbk04K
oE0Z2CZMRw3Q3Xyt9v+ps9Cd8fAvra136eL8GCo6C7G23hV/9qXOB8YHTTYAGoAc/SGGnQnuPk8a
HNVaWuvgpT33huaQAgimSTQP8w/57ucGcv6FVDbofBkKHtFhuEu/zriXYH5Y2aQe5lP8lB3pfqkd
gsqDK7qO16OzT9Oc54lHvVWlqE1W6pTIknzJABsn4nLBR7ue3/7XDI8QlrR5jBqzSZHRs3Agfj89
Td/iXYrXASVucE1Dc1ctH+JH8yxa4T8UND5tc2MBsQTe51TWVqTWSkuS+kNorkCtwtG87hdBR73Y
JK4UkmOHgs6/fKR47smiUwbd1HB+aCf5KC04WpI7LPeTSDA4JjioPLGkldFZB+Fzci717Kj18oMC
5/ovPyPnXpR+zIYk/7h7mEevTsudHUSlSyBLCC8O7Zygzd+Xd6lcHxHvXxrnAgyiLLrEWoAzOo8C
EU7dVV4UXIlsA/TWoff0nfwFRGBfxNPVwiPE+Rx9MbJmKOFWOy8bnNh2+02+aQ8RKq7gnH6JnG63
uPjnpnhOA7ESnyA84Fl1wSlRDt2IYLizFi8OzdwG0VgSro1awR6LDhHniUzDipZpqlNQIUjf4YU2
9JQizeiRQuVvoLsPhO58fQtvRMB8T3hsu17WGzig+KsSTI+ZB5o52JPAKQf8pHi6QORs+a5w1S6z
BnqBlRfR2ExwCAsSRets+p2P9NepHEzcrNo7oj7PunU3Fsp3ffNOK+howwVKoXGff9W/zC/kxUb3
t9rP3xvpLN1jcteNT9LdINTUuJ7H/dcF8rhcMqtaVa9OiCRQjoSwgFLPSDdSX1aSYwUx4ugoQ3at
ETR/BF6fb21JzGqqGhDR87SYXppitq7d9pibTcutEgsG+ERRiMn5pmKZ4nhuked0ngIOn333Y423
ao+g2nXuhIjqf6g3fO4p744M0ipLp0PWNXMAWkOX6UOKFJQrYPzLMI0JeelQcD2vbCiRTd00IPyh
KjZ/WfTU6gm14QjUxyWIw35TH1C6XTVQATIxHH2zThBUG/sN9BcC01eO76Vp/tokzJJ0zcD2jmAp
v2t3ndds52ewL+aHCf2SnbmR78ZHzHsDmkR/ivLka0io38xzj3gGotquMHCGku34svIT4bH5Lgdr
tiKkk/vzov5mivweYOaaqgI2usAHAhnbxgrEljAthgrq7R294tR/M8MlCW02FmCesRD00djX5K1i
AnQXpY7RiQZhRJa4m2EXCDlooibnun6oOvOgZ7qjSpUbtcWX22sSnE+e7JZCB9TMKvBcJnHhWXrk
0OJXDQLqCtwemsC5XKPT+W0DuUeZkTSaSAuCW0zTOrKcuLM0h0rfOjZ5IzGwjIp1iKEoIk+iWuOV
oPk3y+s2XKQgqhznuVFGyO9WrGHP7iILig+9KUB5XKnc/GZmvZIXZrrBnuxZoem5U85JYTsmSplt
e0drxVFQDUb9MRjMSuBjrkQAvxnlEoIoA8s7QRPwrKTPlvRj7hrBub/2AF9a4Nu7mMqHhnFSroUi
OOreHx7Xzl4bVLWr3yvu6jizQ7IhsnCY9Vpi/ptpzouMkt2OZAXbgnDbZ/Cf0147Uy85pW4DcsTO
tV6rTXyim1Kwq6LD+gdXaqT3xIw1uM/hIWvG/ayZdzKY5tGpcYYq99RYBftsFlKrfbh9JwUflAcY
z7ExxU2/IF+OJ7DnYuZLE7QTBdeBb9d22TAtBsEHVeXm1Es7swbLk3joYT3uXAD128fjHlw7ocya
WJF+JP7VW1I5FKPR79WpC9md/KXejtti8pnitCnmpkXph8C18ehfBfMksjbOuBfSc522uxzzlMZi
uEkCdRCQ+97+aMJLwrkYaLNabWXhuW0zb4m9bGsGazgzNXjpF9NNoVLyMTaKqefn26YFXofHAWNe
uqFLB8sgLgpXNrQxAKFP+Bdw49++JudnSNbrI8Rh4dwGKdBt4qrsV9UpgqhQ8NX4/izIWqXIsnHt
igy8r9BJTx800nuYRD2AvVtwD66FhJdr4ju0DQWgaYbU60cJfFkCUJ/r+ymsvQnyQ4f/ZcZVcLn5
TmvB0kaxI1zursf7YAL6lvy8fRw+8GY3rh1PSGqCnqCVjY+cvwSliQeCldOECooc1BT50poriUo2
AofCk45mljrak6TgpquIHajmQxLNzw1RAHENMPLb9+I8yqI2Rr6QCPJ0rDqCuMax2lM1yODLeoor
9PTRE82bvdw+FRFCThNa3nEVJLZ+mPNfCprEGI7flE1QjONZNojbLpaXpTIe5RqDKfourb/J5l6v
yFEyJ7eQ5FCRgjg+DeMpLsNFh1hUhNFna1tqLJhy/dQoYNfIikBr2q0Vt15vJYGRPi39Zswnx2gL
MAvJngaxp5gaLvSt3BEI+qkP2+gxV9DhBAKbQZIcig5t5Grxz6kHnWei+rL8PJPyLcqbowHMi/aE
srBcyo7e/xh1XzcKaFPJd3l0VNmuL+NwygOIZxkxPi8YdyCH6KRAsgL/6Eiq4UaW4djJ49gUTldu
KEKtvmGuVCceMfK7rLjvBoaO+TNtH8nQ7yuwDuvESzVIclkQRQLnX2KhWhR/1bVqqyBVGZaHkrbA
VKte0T/Pth0oLAK9gnY0zSzxhkb/ScHFs2SgChrnl2jujimDVpUErYzsh2ptRpHSvCBk5rlhy66o
JJKZmCCAgMpU7CQTKhyl4Q7olAjul8gU5+kNvS4VdZnXevbkkfpcgNDvR7SAapcGJnpnkuU2Fnbu
Cwl7QVQi8h7ri3sRYOYLMMR2AR+ME7xP7L0OIYzbqxNZ4Lz8CG6jqAE7I4TdQb+9Vj+JqKN101kQ
WV5rHxeLUAzWU7lCHqUiVC3iGoIWgamLwuJrJcBPXwEzXOjYDsvC2DytlbFhC1pv+ac171rwVqGI
kvrgu1pz8LUIKD81KbAD4QThluan6Nm8HRjgd5Dflxv1yVw26/M87tC/uwPd5HO5K04IZLcQVbur
HpZDDem4VxFxh2ibuXQ1NoEeaAheGugVOZMOvWP5bOmC5/rmccHi1r9ffMts0UtrynEXOm3amWO+
Tez//yr5b5+Rc/lWMg79RHFaZDT0dQMokEgE7rwdBmAVXGLamH39n0d5CKwNWqwbm51WRR0tkEOj
2NKD6NsIDwXnQ+RyaZpaN9Bk2MprWfzLWENCaO2ujF6BVtyM1EYDjdpzLhjwE50KzoMwXApCVHiQ
OcKYfNtsB6kMprkVOEnRueDcSKEa6TLkKEtrSeTNLcQyMkmwEtEe8pQKVCFN2+Y44KMOoFSwaqND
ou8Vcopd5Nd3X4+Z7+L7Qd9bNIl/bUry8lB+FL8ujn1XjHU/FCUKNIwCnBU5Vak70gjlgbl1dLU6
dpUueR1BNTyDlDQEDJXyAcqVd73OescEnkiQftx8k4j8UWu9+EFVNJtju6DAQe2NUtYQXokC8LE6
8yJCntyOwWCK8ytSnkS1XCB51DbpQ7wnzxqOLttp2TEDKQgNM1QYAXC3HMUlkTO9KxN4qmLX+LYK
Jz6abyLgh+Co8fQLGDxWNGV1QQqGHyAe7k9TKzhqIhOcD4qsZgI7CEyY9RMbn3L9+fajezPpwZZy
/qdfqojEsoSvNz4SBC5UG3eG1vjyAj5D8+m2sWvDlr8dXs73YCZVsouSpR8I0bUll78TBKdgjj9I
vu5PO8WN3eFnDgg62jpbEQZW4IE+Sj4XRzUFJ5FSlegxQG/WQJN3LORTlQm+2LXmwm+L5BxQMsk0
mhbEMSu0fPEwROoOYRQgBwogbiGwJljSRyhyuSQLU2GotGP2TQJBorEzSB4y+d+UhUCKwsUzlMmN
hXcDuQ/UcBuld1DbEHiRa6QAl7vG82/orFzmsUw+j4aJ0eP2PVO+GdHLEELDIpC95RlNTRBBp5Wn
0TemPkPuVfBDRA6WZ+mwS3MxczlPQRqlBhaO46P9mgTr+CRo7iC/9l0DpER0MkVxAE/WkVWs7qsR
BavRRWSPQafxmUI7fA5APPAuntYUXHuepgOqs83AZCTqdp5hVZVbQJEUcMGCglqAvdy+9iJjnI/B
zI8x5LaM8k0d0vinlkGfWn+0FWW3SD9vm7o2MfbbMeI9TNeVCki/UnRsu60CbA3U8gBOBIr3Wwsg
DsZH4i29jx+zA90ITIuuIhffLLKyZDNFYIXRENx7xWH3UHhbYcuLu/jTcdW2mUbBcRW8vh9MCRf3
f5qJPFjlTM9W+kiW6MC6IUD7ZiMrX28vT7A6nrSjqbScZgkeIimFaHP3PE/gvM2920ZEmZPKeRpj
JpC7svHCJ9sO8qp33anCUMGaLLEBEaoNGDIqBBizLVx9O34TaZMKXlueiMMyyTRKEWJHxXzW8ldq
y4LgVPC5eIqMzKoUUMmDSIBlv6QlsAYzgPMGUcbb7Y0Ufa11oRfHIlYSy7RVLKRDaQgnM8gnjC+I
I7I14vrHgh8BTPJ3OwAGZbo0wGuv8PRlC8ncyX1K7PvltQOFRRkYQPqCS3G9eMp4sMf7leSr9/La
H/f/Mhr7wC1frJmO0TT0M9q+rVQ5EIfYVtlf6AFcehee4aIxWT9QgyCAKL/PLYhe58KvTFtwp0WP
wZ+sFpXagpjyP+PRwzbzbJTuPUgPbqHE6RYHWyQNIzouXMiSz9BbtCRc7ol9LYyTUv4yRDGE4OTz
hBYqtN7rsrVRukpfLWhQxv3oy9JhSf9tcsbDAbpmMSFmijo+WB9De6+85qVr5g4BZAaeOAJ/hLyX
JAcaj6z6G9jr5QnRyO8XoldsTGCNmGyXmieSLT8lY4+ETEQLIfBTGpcIFUZk6VXUZeel/9K1FNy2
ol38h3jMxp22DFNW/zjqQ9K2BUHM184A+83N7qPCbUMQG3lmlMy9Zxf64CTp4nZx4SfyG52rcwMp
vaEut02jnbI0DezYcjKo2XZJGjRQuaJK9Hd78flDuWfXtIx4tHokxJFVQaTpoCiCVs31y/FpgLsc
oNmcrA447fNS32vDSabSpiztv6pm/dcIfz3i1pIHUgKGpiDxyrtNLYuQqtfPzKcF7mmlktUX0GjF
MvoverkA+pAKCriCjeLPfmE2ddMumCpVJihGZMRtVuj3dH/7afsYTv3zzflcCHf4GwDRxpnCWUWL
5DR6uzh51qAzPqePtqzFHlVamNfmQybVkIoFWU3dtt9B7q45IHhJ3Gmy7aeq05f3vO+aADKzpWPk
JXBgdQoeTMxslhko0J7HGOy7lTZtEihrq1NRA82khYWhHIjd/MKYp1/o/TvTsq961v0cynKPLk1S
Gi9dbd9NFftZFpifSZYihPYjBs4r4x68KqqTzLUKXtjeawtA9ozc0yTtGLNXm1lgnoHaQJ06lEK7
FCPWILCDKJDsZmbrFQMm5Re1w/+JbFojRlgL6cjCkgSf8R+en88N5oIHoy/ytE3Wq//L2JUgl3Bo
0DmoDxJHd+eteG7+H8K+T4tcGKGqY0fbAXeYRocp6cPEekq6Hxr9bti5GylfLJt6RfFqVU/d/6Hu
y5Yjt7Vsf8Xhd7o5gcON9olojjkqMzWUpHphqFQqzvPMr78LKh9XGpaJ0/ZTPzrkEgRwY2MPa6+F
AMKAMo4QHaVk9mLyeSCbLAGZWbsRTF4jn3dnmMylFvMsjhYxOVdp4mraW413Y92a/yJh+bF1JmHJ
lE42ygHJUbQdXTO2YIIuuWke6TDU5Ia2/AiZ1zte2YC7LOM1224yiNJgZ6pf3C+H1o5dbTvUmIJs
UakQdu2dUW740kM8F8H4UnUIy9SIVSTX834JyQYC310ge+tn+tH0Mx7h38+UnVtKS1mrC4LNzb70
irHeHHz02xxC8eKmwfXepLthE25J40VgwtU30QuZQZosQmyJl1B8HPX8+EsYpxsA/hVLKSpO9Zxg
uAZkaEtmE2AFh4lwUguOrRIm8hBneZJmQ6LTGaVD8DRX+af1c+VthnG8RidV3TzhWEPSY6B82yv7
IFDtZOFk0hwjYQeTCnM0w6nDg5vgy0znalysUuQKj9DzWHlG2EkkOSeBmBWo4fc7/S7we58qK2fQ
ekT/gz+RwPs69GyvkhPBKMOWxHi0xKHztVp36pBTCZSpp1jbEOtJokoXa1Si0RweMf07+hOmU8tt
V26zbj+m+zDdI48wHNWqt9mui/D45BcDV+MzimrGawgou7ANPZkzncv7moynCUiuZWmIcxaBKYsh
02fqT1r6tG6af9GR+XHRGMei1LOkzKpAmZDzzCpfum19lHJruvg9UN3CRXKzi+nkey5cnt7glVNn
p5VMSTSzqK3ga/BUVXHhEmmXCrojNpU9p7cRQdvXBIKBVJYGEhLOtjlXUmP8iwaZibxscVVQrEwe
wtIHc6hrYjyB7JbWM3M3VG0wStr/QcWSY27ssJKYVkHfF3BtnTO6RtVa+bsS7GKbkV3e9/eQow81
5P2Rywf9/EWR9vfPzQ4wlUgn0zhSkOt/E07lLYjHQMBrZSgOhSgOmTvMg3Bn+HlnzYRFE6lVcawR
3rbjS5DNW1zobdaEVk84WN6/6CD82B0TDhVyuYh9B1cOvS5xGwNZF/sIqQsBPCidH3pcxCn13GtG
zHinpstGHfNS378lqKIdCJcPj6Y72YKfewVI+N11w+U4BXZKqUyLLO4igjEPpbIzTbbqfNr1AS+6
4n0yxvekWhNkfUTrNeHTMt1IYJPQ6mwnVBykAC+c+tOwhU46UynwxbJDIVvdYToEYA9+6PY6evnB
K8HYx317F3G1kXmmwo5ajLlZ5ONMW1rQ9E03tV3CVjQ0QCn/L68ZyV2NcTd91AWN1NIYwzIukmyV
u9AF+5z4urxArARkE9t1M+H4GHYWqYpTfTQ12CUmT+0gje02+VyWT/HSoKsfOuuL/QXu+vdrx44g
GWrWlj0IxWjxGUU3cGa4mBZ0RS7/Acf62fEjtTGnRAan3nkh30LkLknyNAm3nN1Q21650+x8Beap
QiHRkFN1TrVdDspGD/aJZA+5pd7F2+IGCOid4NRfyukgIJX8sr48J95hVf/UpTalKqQVRXW0Uzl3
8oJjG7wVmHBnUtVGETp8LQUpu6G0wKpzVuDdap1xH+iW51BtxBLZofNoT0d+QD+JjpCbl/ZetvIT
agBcIRKO09KZUEaulR51daTf5qKCJDPbBjm0jXNpa4Kdaf0r8S40O1+RlCWKGxL6gAvKCTLgFFl1
TLObFJWVVIEMn3ArN5KFCZ1dK71iFmJ9ec5OWRK9JdBMIWswyz4uIOc2h0tGhoOSfZogv7C+Ei9g
YGcq9JKYShJ1NNpfXttPVAiZEo7EB3mL8g8lOTEdibM9zjVnpynEhJBqyXL4E+Fl6iYnkXurTnnd
At4qTFgSpgI6cgImtsLps2KCUSzJHFGc3PUD5NWDDfpnXCUwygA8X0Hgik1yO6Ma1faVPaqir+Yv
Zt7cS2PnYnZkrxMDRdjmNGgYjgVNnNrPVDDoZcnHS4GnQpcaa5G+Jpl6kYyUkwLzjoIJY3IwZpdi
DnuSx9Edkt2y+HkzcE6C43cMxu/M0hwng4L52DzULPCGOnH2vH7WHM/NTlWYfQ52JQluh6gJCpGq
bdRAaBdfJr3xMgLBLFPgrPgXw06/P32s1NoyF1quLvShtQxpN5RWdQj8CopS4cN0G4BC6pNwAdvK
Ju9RJOFV2d4xaytPFTt5gZFjpTJybLhBKhGGVrozIdGletPnmI+04BgJO3jRV1FeTP37YviAzbbB
DPdkRaJVJtYyu5qXeoErnTRMzwfO+of9i/mI34+ZHcEQ635cFB20BMrd9NS+RO/QoGnXbJIXyVYP
/LIDb7NMyWaShDzA9AHtXdwn46dIIaBaUjjb4i3CeKDejBpFCioU5PM7NdbtAol+LSje+uHxPBDL
QdcupSZUBIcn+4sXAVWBwYHBanOHeBLIepNv+VaZLeNAfAORKfLOsLL48n286jgL95dnuZgnFfUM
2Qey28280AW3mTOBjSj3Mn/2/+G2GX/TVWADyCiYmsoFon3R32aqHe6hIXmCwulZ97NbLbeXxR18
WsDRt8CFcm8oJ0E0mUhoVuXZCBV84g5CU1HsLC0ASgOmldBQLa189P+Dg6YbW/MKTByURUNkKj2S
t0gbods8umCYc6W2vRm021kbLTmGeDXI4rXhCXSXjiEbIO40XAPTJwquM4SZ64UT1a5busrOD2i5
JC+EWnpoiFYznhUoe1ZKyHnG1jeusuMD0PFcolTDpQ1ANacTv8y9uKA6BIGTCLwR2/UYTGVnBBqC
EpI8EGyp2E3aQy1D4lq9p92sdTvmHR3riYRR7UkBtzuZLwsY95NsowWcNdYfTpUdCQgEAamw0uBq
9rVraJCnmML7ooCWQ6WfgkTfaX33j/q2qki3fRUWxWkvhDppsnMhxhCs3o18DXeeOTBRzZwlwRSj
bAGOAWt20fGLrAC6ldDOi61JsLcTZEI3qjOgOGQ8Gl8gUTRDfLizwRKYuJnLBw9ynjFVZFySHIvG
WNbYNEW4YpbNgnon1bJ/xMz5GUL2PtmuGw/vwzLuR8+mvpsgLXbOBrgcCUzAX/sqtCX5Xi9fNv9s
LcbtFH0v1XneZudKbTayhLGxGJJMPQbvHiK988KJB3rj5Cbqe13iyoZGMouGQI9T9YmXdCjh5LWF
r6ydK3dyOwAqrCzagO+K825/DMc2TCJJumEQlUXKTEJd92B8Q/5lYwA1sIrt7A5bc4/cyBOJ3Wy0
0/RShFb3OXXMLSgt10/6Q5dwtbz8x7tTTYCeAIcKSKHy1syA52g3/RL764t8bKxXqzCOpzILUyYZ
albqUVFs1e4v/ZGmfglU4ix9F4LqmQtF+zivvlqUCYlmtTMHKUY7gsJ5FxDC1w8gJLd0yAkkn7lz
Xh/68KvVGCcUKqDsicMAQiAnbSce08/pQ3icv45etOl8hNC380bfpo+cg6Wf50/v89WqjF8SjUpu
BgOrkhN1S4l3r92PzgFkhae/VS6+WopxOGOrJGPdxCiIh6cyfKvC+xpa75z90G+yth/GycR6mQD0
hBeqeRVCZ5aAaATpw6baK6Kvj46+W45/15debY1xN0lphEEC1hVYyoBIVrM7gVYe0f2fHQ1ztCB6
+Ts8c7L4Y022Pz5F4lQYKS2GRLj5s2qPym2h9tYg82yEfpiVMyVMwThKRLMpS52i+jU/KPzqjGqS
o7tVZmWB2z6BitGdN4DiTSq3eMz5nmxD3DQV1cgpeCOugLCtHgzt6z+zGMK4liUowxjD599veU2J
7ZZ96pNLu4VW6SaF3hlPhJnnWNjeeB1PbQesGM0Gws3oZ06CKQHVwsjTp8bnCfp9nJhfGQrjWMbe
NCDpB9/Zo7GGNhTAOAeBoEVO0yvuc8RxY4RxKEUUZPMiRPQqZMjgYlt+odkV3d/wSXyFAnMGWUNx
8/fAMFfbZNxL1UVaS0TcB+OY3ohuPSGrM93lAvhBBcgoeGbsOsU4uQ316XUT4jyBhPE5Q6aqYpbR
/LwQ7gRg0HQM7plLwutP8e4C42XaMW6kSIOvnjDU0trSPsaI6ZniYemgaRhZJijunfW9vSuTrlx+
tjUOyo5c71QUlahGCjjAH/vjsFV98ca87yB6qNrw4eGlfy5b1wAqZkcRCADrbRq/2SW7wK547UC6
y7U/iPFGkqRVcztj8Gvw8AeBroT4qtf43EkQ3jpMYBOBLbgyqT29G3Lydb6Za2v4QnXnF7fxx718
aD4tu34LQoxjzPO5dBdru2S8kjSbYhOJ+NYJ2j7lJUCsQ8eIpgd+H55jVhr9+VXkaiShNI8i7a9m
/Zde1u7akke8Qf/atd0wLgjcCnWBaTpaG6Qq97HbBY78rLx/ONhtLVo8zNbHFZ4f7kBj/JAmROlY
CLDb0W4OdIAvAdGkcVAt00c6deaZC8ftsb3wRewkEe3j+Fy2EJsvTz2Q8V3RgNNX4yCZP0bJXO2M
cTf1EgPFoGMpahrIG5On/pg/qBCWFI5khwTAlfdG5TYPvMEJ3h4Z/7MYwHfmA+DNA3SaZH1jFmA3
gbvrjOSy7nU4Jsk2xAHYXFqVvvq9/FyGd0HwZf338/IJlpvTiMW8XGIYpH432/nN6IepVeCJwOj8
gulVoOVFgGW5cDXOCbKt8KWapdKI0XagerHFmQI2c4hBLjvDEp0MTerI5xOgcp4ntiNu6pMWQxIA
TZ+TUowPZpqc5uXb+oFSm1u54GwzfNDzvtSkFFlgDwyD9AoU1wZ6Tq6mnPPlTRfbr+vr8Q6ScSgN
KGsTOQNiIgG39KzPIK7fpHQCUuQ97jxTpH/JtXdUIOGXzXgG4vCp6SILjDec8IEXDupM5KKrSxT3
GRKjySNPFICFgriTozWdOqPFHVLlRPNsP1wXtRJznIjmk61HPHGyw8ltH1CsCAAqHFzFLjvbJDex
xy1V8D4a4z+QRsSCVBugjdO+Vp1my2mJEfVom5s8ZTfe/WZb4noRy1IZwIEUpRWCckmxWjtEb9Mi
R90P7RJa9gc+uOzjItAP18z2wqui0hRDQvBLxZNpTS3fZSdaVNOs7EZxY6//wqPO4lkP2xSPa0EP
h0Cj2PNqm0PU2DgsYE+gQ2ZUMHz93nFXY+KSMTKaJBkRl9BMV4A8aLz7XhNRXMhx+Ource4eyzOo
JMu8qCXuXj6FXhzjRUVfcX2Jj6cWrj4Z60l6dZSgXPUOvoRGM/h1a1+V9lrpxcchsWlJNtmoe5BP
oO2WYyJYB4eym/4twpOrP4NxM3qupkbQ4mXoMOEyDo8Bj1uUu1HGy5RhWSStCfpiUIbdoE5o7ETU
z5xhn90J4NsYneEGOFPpU32vbqJdduTxRvA+JhO2KNM4xrGEMDOTxV2v4FC5cHCOg2Eb4DII8SH3
gUPU6+dK6XftZN5USAXlB47R0Nh/5blje91jh4GddqLlSL8s3LE/SM7i9eLms7pg6j90NWf28tyb
wVoP+xn6LyGyz5DbBuccKdsFj3p5KTSCSFDv7prlS5Tq9vpGeVE02+tWSSnXkYTbkR20b8k98aBh
7uSHXrZQlQQgmetfPiAuv65qseSDkRpnYqAnyOLNcGfIra1LYBpYkPtkkmeU+bkiqS8pojOpEscV
8Lw3y0IIbSY17JTfyjLig2i6iaOAzMmuHRG5l1Rb2nD+Dyr4nFyP7YnrddzKMS0HURB2um99bQtG
caiLliceMzTPYhg3gyBjjJoAhttWgdWGvaWknPbdxyiUH57MZPzMSAxAX1qEm5TeTv0kPKXoPWgo
xgiuagFHG/oV5E3CjE4qOOUXjsHybibjZcwozWKRAgpRHYBWRe6n9uiZePJpVYL79nIcjslGNK3e
aFKPNIL20EK0XJBGBM7ix7biayhK1I/CWdqub3H9ExK2fd1QUXexo3WuCjqthunW48i79uspA2Gb
1w3y9bYNygwx4rAl2ul7LVuy27OxwTXIqfoc2Cd5y65/PMK2seVgqYSorDKETxh+AbEkGqSUNkKy
peO8127XD3I9ZyEiE8qIkh62g4nVRA0CvqC6rFrTqUC7PWTxpjGgr6dzh9p4H4/+/Cqb0CZBzPME
a35PAKHLQOt4MnEqzCt59NkQUEGr7PRcOt2b+Zxdmov2pTjy9s6J4wjb8taaXM4nzCq/l6DrSwkN
jtfFFnbdkV9g+vCWmLKp6romK4bI3JK5UswunKnTSe/ixQdfrku61FUSXjDHWYjtwQZtixpwiZqP
IgE4NG9G6RxWra0Fz+uW8+H1+LGh94r71VdU5XhKQUOJwwM9c4WEUA+hmgx21PVlPg7Zrtah9+Vq
ndqMMB6j044ZhsHAMLIcoFjoz64R26R7zCiJOuai9Jd52A2DE9fQVOI9yLwjZS7J3AMtoRdAllQZ
sWs1tI3mJHWojWgBB4Tx/nX+FFRd7Za5G/KSluFI02BxF28Kr9uoJ/RgEGTwPChvT0zIH6SCDAZ2
ZGnzHDga8NiC+UgyyEvHGc+j8SyF/ilXXzCcq6gYwxAe7VS+GDvtO2LZnb9SKqzayz6bWx7Mgms1
zAM8q21TAY0AXahvxqV1I1+x1F1rSdEB75Mbo45ctZZwGT4NL0ARNlzREvr7174j8wSrtG8+GagF
yYnkCiLo2Rto7fS5ZU6SLysv65fkQ496ZTWMczE6tMwbgoAxFu7C5jPBaPn6ApxP+H7cV59w6Pqp
rHJ4Ly28ZOMnKbpUOq+zQy/yypG9oyav1tALvc+SARaZHWRbQFCGYgUNXFQPlQp+k46eydpyjF8J
p4BAMxAWMoPxXdl0IGbDTfunhsCSsCXRMhvRYKbnuB69MQTLJjl0JvKHNNrMM+cMOVbHcq8ZeYSb
HGKxhLwOxqtKzFvQe7qkDayUp7D68UzJD6NjmdciRUt6IXl3zOGmO835JmxuabuR+mOtBa+dJQuO
Gnj5iSsJxDF4mXEpfZ1m5kizlA6CK4DbYBQeI9yObiuXcqvkDmWd5/FGczzm+9TylX0OcjEZyRSk
oMZWHBBtqLshivyMX43hLcT4jq7XTbMzsJAMctDuvjlVd42BWQOUmYJot2AsAbGo6hSWZIv32Y5E
Gzx86gZAztKw5sd+z9MG4v1BjHtJY9KJEoHmTG8MNwJ6naL+JZqFGx106et+hvNdWW62wZCKpmw1
dJHnT61SerIhc17Yj8HXP8z2T8RsWhaVIACghWbJI4fxGH8OtiS0pr3wJd1RPT+0cCH85qmgUaDE
tNuE31flnChLz1a0odCgDgxEMKDfB3XXbTs0QkpbAEIguINsab1N9g03kPk4L73aPBPJVLOWk1jT
47N5p32LMGfs0UtDq3u1F2+rDZ23NLzKD2zlfv3L8nZMv/zV7VHLcEnnQkjPU5BbHeb5+9GWo3rL
xZXwFmICmyoPmhFc/d+Ls+DxpwSUpT9dzFvlstjKe1vrUQP6nPNEcg2L/mFXO+yipk2FXMBIxEl5
pWqm2WHMLMnp7nBvn8sR1P6W6I1bdS86w7GbMGXK7WvwNs+EPZLW97IxINRS/f5TfaNvQrd7DGgY
iQxSscHRnheWya1Y8ZZlPFbYB2mmCShrBpoSW0K1fM3EkxIf+u5u3Yo4j7bCeKK6oQM2NKwbvOlQ
oLLRe+PhP5Cc48Q7LIlV2ylEqDrIJdL6jWZDLNHKNaSHqtW9QODb2iS1xYMhcg6RxbAmSqqADI32
TdLPRMN4QoICY+eUo8ALyDmnyNJbBaIOHbaKpm5+ds43cg1Fi9rqUZcCxSdV2ElDSFHujC+QNE0u
8R02W2/WPyTvgBlH1Al1XrcSIpUw0yDEPV66aPFnaXHXl/kYJ/DD4amM21E0sdRUtJvP1RNIKv1C
gexlCOHLvrekXXy/7CgFZ1xAvI98XV+a/uaV+FJl/JDQTFDGoQl/B1xC4QEPzHM4vBUYhyPqaig1
Cy576y6evNjlTWFjkNcvBAvTjDvBKhwJ0yOAejpoT7m1cqgHaz4Mfn7HDcjo91rbLeN4hB7VBrFR
oTHmGKDugKCpT26hNPw+hZY9iBwqFt5dYR2OKAxpYJpIeCg1Std6OSpyRPos6TzSl4+LRFcWxLic
ppNVSYF66FkdepCxV6hxgPZzvhTyTgiJowu4Mp28j8lbP5wjQXLWzYhzV1mEayeZotDX8Hi0Cint
Q5/4uJ98QgR6YisfkMW3xmbR1yCjy4AcHL9NXuOJO8UzgRtGb3Or23pkD7MVPBUAufLUKT5uVP84
YhbfCux+miQS0lda16meK48OhjivNBjpILz0OXngPdYf40GvlmT9T5jW/TTDXhvYq+hCvX2/3JgA
tcfQwVv/gh/3j67Wovf4KjAIhKDTzAUdqnftdrTDCaBeto7+9OxID0Ji8Roc3ANlfI++TP2MNidF
R+WAgUKmejugZ5UB94WW7imweVEXxxWxgNdSofKJFNVQi4YVGK9K/cA5RJ59Mg5GHaGHJNAikuxX
2/am3LVH9BlqAHnBmAdDMTEE4TbH+dHc8oRG3rOOtbvBeJu4MjI10/Ey0w5Hs5Xd3O2P+j55ykww
sGwm2e5kW0ydenqmTQKqGw3AezjeLCM4z8PyaCoeyRDPA+ZX+byhCfox1/46xkEJWiE2LWVIBvON
W+WVaxiN3RBxs/4FOMv8CQOrk3wkGorlUzpjcovKhtWWlPGmRHkpCksEZeidAI0tUAZTRWPtTard
yItxptL7lIuLIAWwjjSy+sfoQfyHxXOWCqqLlUCOBmxSEA9DZyspQMV9ZQVKx3m8edUTlvcpS2qt
1Cts0zhSAHGHUc/WHvbK7XwSjhSWDnKfbT54y/P6Z+TcVBbo2ghBUsfvepJj7A75YqcZB5v5Hqiu
GKTGeB/0VonSluD0zUx9OwzA0o5QHCqNuzQQLX38io79aRBdIQtBUBr4UFzZ6q6rm/a2cqUFhIK5
D+Y8L1d3mfBYqC+FcVOiylKS+0x/jmr5Ag3v+zqdrXbYg4zfmcnkjNpXVTNuaiNCjPfcpTmx0rkK
7Nis7+sl4WyROpu1HTKRV5+KFTR20cGqyNe5UJ1xCf08ESzShs7Yyf/UVhjfJ4JZRKzm31i0BaC4
MAAq3Oq3CHu2qI56cHt7QbEm3V23lY/BAD9eLo1xfF0eVWC/gYIE7dQtYNPqNbswL7lfO/W22YUC
+Dms1PR4Lo33ZLIsVKokTyaoYygbe7gJemfZRBg6m3amD5ryhzK1eU8m53lhwbbhUCutkUOnXpoe
w2zf69VmVs8S9J3kELo7dcTJwXjVAhZ8m5lD3A4qvHayJV51F1vtpQVJr4NeKLgNB5DUkh0etMkq
JiuDjqIfn9qWy9DD+8IsGFcjUq90bZ6dazfblm7nULKM6NQnlnzSL3SkInrgcWHxmjMsGHeoMrFL
JXjZzglvg0sDiqpwV/vLgar/aVv5NH3LbpUXKCK/mQ4vdeBumQnHhDyUzUQr6MwvuFW2gR8hXSl9
4Sa1Ib22gZQufziOk6+wFFaNmC3i3GVYM0KBTajcKh5tc3xKpZwXbXIcPMtXlch1VhcllsLgOHTY
pE3fAdO62POBoq8yu9/xMl2ON2Shu/EwSgHSUJQTwiM49zUV8+MgYEqUXVfODscl8U6ScUmtBGxN
JWEx6WT4ulc/BNtmT440BJRR9Bccyn/EE3zjlRFYJquezEI0B7AZik4qnssbyUndxEsfqJqO6qW9
BXFOJ/a4uYO8/tKwGF55mrRGbnA/ae4wolKd7dGq9bMNYN4+rwLFyTVZ5K4gxHMGVTJaF6IzcqlP
m2+5xysWcHwtC9YNO12IzBLLQDQEPfw7I9CdXMqdNIidvLlkWuRxjOZDcNmPd8xgsr1i7ohe6/h8
wM/62KFbpMqmViG4pgIXTTAgHzr5ItgFGJzVhMdrxXvNWAhvFuRqPKmw2e51wryWtB+Qx5vH4CS5
iWs6PBJM3mdk4q8gbgHgabFctg03/dHY5lvNS3a8ftjHQ/dXp8pEQWGlBqAZxHcEE3S2RS8DJEAl
0rHimwDQ4PuDbWe37SlFwsmDSXG8nMGEREuZCOFY4F6M4iYwv+oxr+P9IRIDGEpdVVRdJQZhVtAK
zFDXZMEoekusoAF7KWLTaYqtIkfNoFacpCe2IkOVeLn9G+Z6vTTj42azNsEigOpW0RT7epoyK22U
wVK0WxEGqmS13VfkGWTcDSBbaNcUXBbQj473+i9gcsp2Gut0oBPkNOMtBlvOdymEIammd7Dc0e4q
f0TnI89+tSabYApJZSzDDAz/kpTeTDofQRgUC4ZNEce86OsjhO31WtRhXJVkZBKD1pG0KFc+gWz0
VgP+jCBjdwW7dYj/Wj1StCsoEZHTn6ILD0/04c25Xp56/avljS4IsslAvyTZyoJLB/Ma2aUqaWHr
SujTIKex0soFyet3qXEe+Idn3Gz22S0gr68WOQbvD3DvkuGDD8iOc8MJlMUZlNyul8kF6mlrlBMv
m/noSbvePLW9q83rZPyNxmK0Ja+j8WYOrOjg5uE+BxqWm9NzbJlNR+UpNNpFUHGbiufBBOlbyaXO
5pkT4wmNfpxi2VDD9yJtfQTHMTrIEkbZeK79vdzLZp7Xh8d4JT0ZhnjQyugcD5ldQUJc08LbOZ39
SNWttFARQefZ4kb9cj+k3Sskve9BEndvpvVOFbVNKO71ONgECiZpE/lzX3Ru1QItVM/A6SaQphiD
nTxvK/muJhiFEp/zKN82SmgFMYblm3EzKIeoPdbKVgPPSrKfpfsSMNg024pAAMpkQJMTfD7jGRjk
+1pcXE0sdoU4PEvVeSIJKmS8ROrD+vz1iTDO0pDyUawnuCqao0ooB55jXON4GwHfRQG6vB4rz00x
rhG5v2iaMZpnufIcaZ0VUc0gdXYnhLzr78BHFbernbE5adIl7UAMtMy1LoNnQNgwS+5IePg8zv1g
M9EWOm5R3St46Ih2J8v9QQt42C7eEoy/i8qx62QR9BIthFl73QBetHfWD4vzWf6UU+Kg5LYACn0S
XkLUhgqxtJvuQQJ/5vpCvK9C93rlvgazUyozVihLaemag3kD2btXc77/Z6swMVwT5zogpxRw15G9
VGNItttNc3G3vsqHjYJrE2McVydNYlhKeAdiA5GwMTdeqwhWDTjolKKchQQVvd8qB2IAZBkV2MGs
eExTqyle21TjIHN4B8u4tloRQcaV0i2Xb1HwXKUbSNZwrtRHofH1fhlnkdd61BBKeZiBGJtmOHT8
Xt7z6le8rTA+YjD0oJoaHOs865YUPxtNZYV6w4liOCbP5oZNGJE+B/TiHMv3hnwUgmrbhPddwS3J
0/Ro5dFh88ImbDOh6N/7H4NTgSLha+ZBy9KVvVi6E+Fs/95QydWHYnPEcsn6tAJw+B2AUd6mmxhD
nQjy/93uEe+1L9El4egV8E6UHsTV3W6mIIwHGYOd4phb4KJyDVH3FXKPeUSOu6JeYu1IGS9SyOHY
o20MIFYMJSp0UuKJVzb+UGT8+gwZHxKZrSgqOfW6Btje1PEyGxXqt4vyORxuS8j2mFrojc0D+Mct
LUJsPxYWxOCtRAc9vTbYSaN/6sRTXM6HZJxnS44yP5epa70l9Zc46V2ON+LZGeONyt6IZEl451ga
UG5WnOouB+iGcn4sD/yi3Id5+fUBMR4na/q2h2gTHS1otnVo1XbgRC0mhwMLszbAZ0XaZn2L7230
te/OOKC0WAQRo/rxOUWKZ4lRfcgge++M4lNCvqkYDZkDq0EMhqG/NgiPQ13fSfqtEaVujwZYF91E
Te0YAtToIhNC8SexbQ9RH/pDGLtZMYCMSo1rf5QyZywqq44K2wxnOwYjsNoMvgrQcSUPqhuCtt/K
1cipMPZTS5NXkNwWdMMS0q9dImMqfbLF+TEsjlls+mOwoPA+lrYMNohYEq0qil0y6BznzDVYxm22
ilRq4YRIXfUbACKHu+KEKw/Zy2WX+wN6gKKjGmBLdcT0Xdiogx7APr7LPnNLGxxHwM62hnkUK3mD
t4iqwWrphtJUlBDt7b3qkWqzmN8gZZd7vC4ELzFkh1k7JcgjWYBbyLbVPXS+ZrdAabo4mXvK3NK4
2Q3UgwU0Boa3ec9LSzmvFjvnSpJx6qexi89yHsIhbGeoTkvx2/sN+K/X6f+Fb+X5u623//pv/Pdr
Wc1NHEYd85//OlVvxV3XvL11x5fqv+k//f1//dcf/xP/8rff7Lx0L3/4D7fo4m6+9CBUvH1r+6x7
XxN/A/0//9Mf/vT2/lvu5+rt159fS+Q79LeFcVn8/NuPtl9//ZnWC//r+tf/9rOblxz/zHpJ35qf
tm32Unxl/9XbS9v9+rMg6dovqi7KUAJXdM0kFHQ8vv34kaEZug7WSqRgFEZflCDR+PVn8RcZIQ/A
3pBeIipRVGoOqKh9/xmmGg0DP9NlVTEMCYMF//4L//ARfnyUn4o+P5dx0bW//vyeBP/wS4ZKVJ2Y
dGBVMRUiE5YQo6mFoZ5yRblVjcfJPC6db4g7Uh379ovQPtWtN0vHSNcspHTBcFstn7TiSyLd1tWL
QkXsD6owgXQPAJP+DbLTG0G79IBIKEczOOjLMQCztLxr1dCSA7Tvp4ehK+12mweWVp7Cwe9yx1Ag
6HGnQIN1sfTFbsRTS9zidt42nyvi9IBeGpb5Fjwml6G4TXqnh6tGlDpaS3FQbwTNndNygwGS75O8
/ytzPcavAJ2X37o/2uYfbfz/nlHD0P7aqL3mrXiNfrqj1vbWFD/Btn/6n6J7aV67+PWnA/6z/YOt
45d9t3Vd/0WD1cJcFc18N+h/mzoRf5F0UZVNWTZ1RVMoy9pvli4o+i+6oUqaqOGfSIpG+5C/Wbqg
mr/oEu6Mqamyoigmyuf/C0t/H0u5snRFVQ1VNoikSYSImsqKazd1oKSx2M6bVH4mVTU/DeDfNYVl
AzlgbZMPJrgIU1Jtur4n+1AXgn3ZNMRRw1F4XAJoZxpuOcjT2WyTL1FUVSgAiJOD0ouwiXTpkyo3
qddHtbrtMAOTTPoOJbXk8epb/HZ9r68ro5BnYE5XkzVTUQjBRnSZ3UQXpoou12HlAVL/2TBRkoUM
436sY6eNtexTmDVWs5g3amnqnjok8xkF7r1uatVBXNT9mIf1ZpD6PHKSUBRBCaMkp6Gp8cjL0H6L
eyX0O2Xp7/MFzMsQHHHRFyrtATogLgZgpE2Ecvj6jlQaa119FgzfKii1g2ZcNDVJlFmg7v+n7suW
JMW1Zb+INhASiFcgiDkjh8qs4QWrUYxCSICAr78eUX1sV+XuW3n67d62rrDqzgEQGtby5cudR2Fb
CBi4ZA2V8pDzOtywC0pF66YPJ/99KJqUVOVRo1w0Nt299PTWV12UzRSSzdZtwWxbZLTV7gAlwJWL
n//P7+l877ThGaJdxa6YfHRTi9nf+fn4ZQCwn/mF9mP0IkCAvu7FmbjDkVXXCDQwh2r4srSVfoka
j21H6CdXNnJOyhXDphwE4qVK5DvZ6xzkLm/YR5gHmSkpHoEEc6JW7gE7n8mYtQP7+sZw/R4qYwJg
wybIPqgXhSGJXjeQ6LLo5aQ1ArdIbQXPH/26le/ndMj7MR4r3t4vVf1Sj/W66Wq4rM9eJNO6ssFu
CSOIDrBPYhTjp8AOn31w6veW3sthzu9Upb07DdR5FebCxwWIH62aF5cGMZHleJmsc3Al5toy8WQK
dEauPo0qmE6OhuCzMqXYGkv9zeAFEzijLIrR7T1CdItVyTDB1zA2JYEebWk+lU3H30irXhVqIf3s
ujD5huNr4HGMy2thgMFp5tUtumDHA5ZZR42PdTHHkeMgwJc/LPw4t13+XRkjTiUKWGk9LWKzOnl3
7w8q2pqV4dFyvQLwkJvrnz+/t1do5c/74zSiHv5B+91rRxTWE61LugY7t7E8DY16mpgrE8n84c7z
uI1DKtsNA60bdSYOLq4X5ig5ybF6yAPxRrvg670Qo+VxEmEawTMIMcRrMpiaTDC4lkW7tazpIaBR
k5DBiLgJZ5JBJqd9rkMas1pOcdkU8lD0lx7w8l0dmhfY04T7ZRFelvfGPRIXQkFu3pTHoBnPEBWw
h17yactLDg0Y5cBUx60kllHbAQF0vLcG9po4/bp/4FEi7CFRdHsk779aHw0g+MD1812rW7TdVNVa
pTYc2fPgxtO00gQxl93agGw8Df1vGdQ6icBCcZMC5qlpTuA7ISwA7Fx36NQVZNmarppjzT32ljrI
68V7u9eQu1i8iN9ggfM7zDBPtfX9nOa7qCZFslYNGKPKyMMAv6x34vvsN21cjuI41SqKi8ljscAs
OXp1J+OJvSX58l+HCawSCIaO4Yylt2Dy99sxkWCREIHYR020bvNwqTaLM343xrYbp5qnpKtNEFfu
ehSqQpo5rPVhCf295y4VxqdpdUzqKoFnr0lo0YsDWwfyPLb07//0c+ZdsBObg1+iVKwcQTadXIHP
lzWMRlSkTzMrvvx5pb0iWF1XGgkjHjJCPBxu0esJIQnlP+f2HCGFHWq7xKvT1BuH2M6NV6M+DmjN
vQtnVD7aRykKfcKhwo6wRHrnjtN8ibS3JMIqmTgDVLN11WFTpwtsfEPzLl9W90Si5s3eHPemOvH7
TEZ8xBApIStAXP76JFzE4ss1H5zdzxOE57I6zGufrGRuXjwU5jKXzlDwnQKSzr72TlFoj10Uzfcs
X1Q6QmDqlJfFfYDJt2cVewlW4p0g1VDGei6mvakFTBxJSAHyKJGBh/rVJ020hU86mksb99AOg5uo
6KFo6uVDsJpknMScjKFGLJE3p7GV5cFyczf49iu9np/2OsLUdxC8u6u/0c5LPgyQyoXJeOqPCxgk
hUbD7Jqr7S3K6AIZ7L2FefsuMn68zNUXt1oenWCunjzuZHSFqguRPOOIgI6za36UThjt28bfiE7x
jZLQ3Sa1TeDmMmRjsMjMX1pMSluOiSfAvaY2Jxsyoj8DmwG9X3OXHaPlO13EdKjGOBjWO993g+Mt
NnLG6r1a+iqbFTTKl8DfjdTpN0Nk7R0xvIgdJsyDiwaeQRTOsZxblqIftk7HNq/O1TR8xpyKV6rL
x47Qr0Ygb75t72OxvLCwjknl8/Nt6oSsiDKd5yILI3QAlr4J9tYDT9XpjDyiVBnEskGfYBcQvZGL
4x8X02TStsntBc8NFoxwQavNu3yH/dWeG69A/gWrOTrDXaGrNT/dru1GVbWzo/dZuRBs/Dk9mFCJ
25r5kOf1g679ErGVWM4sbL7xfOGpBDN46+XyYrvu5TZmK8KeLRWVvyvY5G+FrYNYVXmzHRvzfAu4
AgN+ZL5sQ2dgT7n1cN5ef1O7gNPHiiUtbWgTSJLQdAlHer/M8GqkLJYoDhZxQfxUksDbIybJ4yLH
+QcPYNDHCl7C5VnOmaoKCHXnIspoDbBUWXZUTtij1CjRpYuXtjV4a+lKxh8Qzmkys1TtrhiiRBVP
w+BvQ7B8HoK6SNvKV3fMGJXq+mWOJpQoJwZRiOv8ZaBynANrC7x93IdmtdkjXklv0cB/ojxVtWOG
torgzJoJm56p3fI85mI9yIleem6OwajCQ83bcl8K77NwCwksBZrwXtcjhgpGTCWtgo+N2Hoz22FS
9nd4x0uSzyzXm5Da5oVLUSaDUOvFq4v3c8+rO7pMSSMCE/dls4ypnMTn1jPyHggsrA6jfj32chlf
1tZB6xXIq0JN+aPDvW3YDNgUvKneBdZd4yqvzM7zHfNoBU1VyO7RJVCeReP5d7cfVjbq4iEc5ak3
FyZ3gT8WT+6gEiNDL6NyjDZymkw2zapMCRizMVUNmkmur15Ify+kQQqxlCGOjRIWLw0WWDOQD6TM
hLbfQel9GZ2ZHZrOh+VegFh7isy+U/het6folWjnfEuLBtVOJ9jd9u15Rn9MHVGddh3fsGUk70ch
XbRlS+dwW1K3EH9u7RHayj8K0XYHvbTu05LzOelk/U6a4Y6PDrnA4Q59Gmv33vFAJc697lSO1tua
XpuLrrs4cmesj2opls89s0+0b/UeRvRXP5EAJ4ZuB+fOaVFmBx/lpSDzCjzymhZR+PTtu5Wgj2do
9mM0r3tBV31q1y5Zr1GeQ+8kTEx5fAsx67Xn6e0gdEPd3fkLGbZqKuDgMZjx5yMhr/b2Zu7CvYg4
0pwgOBEPfZLtNHtJP+vh0SwTVp3rwlKlmec4MCNwwlk1G97S+ed7F3VdHeCpKDLdLOxYdzk+5oAd
5dKCUoy3Wq9hcWHwLrxtJIVrn6t+5OntBttQrDGB8s2dyDFZ+KBSMbhTekvG0Np4mkeynwzxnyfq
vZ/YotA/KsdPzV5H02ZdR/dhGfvpCYQFnPNV6SbLaoH3oDflgU/rcCwcJ0iYBv8gD0eI2ckqLT3W
3uNwAeEI+bWuYIC9su5OQ0OU5EuCs8dccKxjdzRddCiW5vl2YI+sgJWpb9rtbPF2waz9bq5PfEtc
jOmxDU4QKhjGesksm/3HIrrLe6ZP1p2eoca67udcQ7jdjEWiA6eOh7FxdsvI65R2U53Va0kS3sWW
NOTilQH6f5WuYiv2uq2dBzU64dZDr/BRqnuH+ywz2qCj4bqYVT6vGyZHk3mWv2OC6biZouXTVLC0
Gib3y1q4QSZwIhFaLVuZBzz+edv+0t25hic58NhDW8IWvMr7j2Hjfr+doDl0oU8KjdZxNan1pHpv
+PnebiMyOx1c1B2Hnm8nc45cOndXs+eCQIs+bA82H4ovtg6zXPnbUXdHu+T5RxsGY3wtETTF+Ehs
kX+nzrQZsaR7nj9EZeUdxtFUu9DHApygZXL8JGwXbdfbm51zp07zsmvOI4sOMNjUD9Fo7kqV+8d2
pXzrAL+m3qrjfuDyTggXGbby9mjVwF6qNSLIseVFSogu4RLUrvtqivz7QDptUoTE/VJRUx85mZ6s
CouTI2aybQvzHKgoPzb5moO0DzKRjJa9dRf+M7TQYO4j1oNKI/ahewL/DPgf5J/sEqqPoLuir9ut
vkv2VYWj946a0HtnhulIrOumqoJRm48cO+7CKtreDsjbhmpKDYkwnJWJMzcQjHHdaecXpDzMMIq/
fYdovRLTpvN/QF9m606zTENedk+2BLf0dhYAW/pyW/4AXPKjUyMBMU13vn1wNJhuf6bKHVKBuGx7
hRLYhdyrgbpHM7hbNtdg3chB8I0VS5QGok4DFUDKMBedPdEzuS+XAktH2yT3uDw2UqFmMEp0i9i0
pFW4cwZHxWst5b2zNh9vh73Di3cSTcVQf0V/le8AxiWmzxxaL/e5KhS88iCt0gVzc15am8l1jhFw
QVeQdFsXGcC+cxWotb082rw7dd5QpnU/lxkgv7g1nc16HxkiIrGhjG3TeOfKD5DmjkBsHHZBWM43
slUIJwUGuMun+UHaCmRydafH2T2VtejianHkqRtHCDfWBqLhbvjjtiBc2uojJY2T2rYI49sG0Kyh
vmtbwc5O+Mn6BXtaVsRWtkVLEXovNhwzALTfiKQr8+77te3PbRQ08SQb6GnX1bSXdnzfkRAJLC/a
rJdNcUI7TLHxyoUeiAu7B0vEcl+FQlQ4khoYHctHZ7L9x3xd2Wb5MYq6OHh2VHtpvHOD7ztpMyDx
v57Mt+CzsRSmeKKGC2BQtlC9RUFvxghiwPAyG++eW1VshjZYYoo3mYSk7e5AY5h37mgkAu7hecLb
fXL94dMy4oeIWtr7ploB09A2DXGwnqtrfNi7Wj4gNoY7Vci6TR6xp6ZftmxpP4SG9nvqLR9QEfX2
M1s/VM3gn8ggWapHifQTpYk9X6sAHqOBF5cK2dEEFd3K5fWGWM9srg1fMWNjcZZV8eIAOcn6qHK2
5cB1rKAdvqn7pt263fPPKaNr+4hdqENgwz8ObuRlyO850MWhycp28uNGUJNBjTQ6TDnupfeclC0N
P99GTkJB+9w3AirElB05fRCuL86V9GlCHU/FARySD3xVa+pMufhYoTU9NtKGSS+KNZnWNboU1ud3
RDkQNZ6qBwQk8aym7m6Fek7YpEr3P0rsDY+3j3UYAfaBzVdTAXaqu560umCRu5mjjdpJy9kLo2TH
vObrXFT8TrsQUrtNClh7I5jBDovTuUorDvETUQuw00YBJRDNCtRlrbojPZGQmbgujqKFNoFCQ8X5
9jH7axgjdAYFLw9ZUomq/SoHn2+oyZ2MT4v7KPlyqOta380LqmU4MI79ugwn2qonHphpi5GN9MYl
gb2W96ftXGqDvILUx4IQlfXdEmuHQj9+MmX5rJfMkXkVM2dqz/3gukc7LYhkxj7FVCU7DcwH69QU
h7y+bmzwe/jQt8NHh0mejk5fbm7Y4e0Dh8h8bhlrXhbi0b1l7Ps0BlUmlh5RbVd4cR+N8IudnTwd
iNAHh+Uc0Qz24dwZ3QQMZCystQsBG+aI+FO0qFfAcqGaU3rNtHdaKBo02u8ffK2nuB7YsFNV8Fm7
U3NYFv+iywHFdWWcWEFzcotQLYxvMyis1SNljj0HIZQ2rhAnGLB6Mzd2+UALdHasY3EseMeOTtM9
Y98zoD/4bpwjbjnW7gALjXw61JD8P0nfsalP+yltBv1hFlV45zfN3SzsJ3qFnxX6HWNHLv69kWa7
sBbRfF3PRw+Jpqjkj76Y5vvKlievhg0oLnyxGlA8lVhpti4XxJbzpsrbg7HgWJo1pE+DHU5sUnBQ
FGFxbHS9uaHXwg5FooSPYIsXV1MamGcjrEO2VI7LToXQgYfmdHfqA6N3Yx7pBzeqj9c/PWRGc6WL
J2xdlMEWldeUPkCz7sF4CuIRLnDTwdEgljrf5klpRP/FeixCfc9QFVji0eoiccacxVR6IWJCDOjP
i54hDBO+E37jfQlcoUCVjMS5uX6IqFRJ39Eo7W+zT1TXqTz+EJIgEYPN9tFz+Zq1xncfQ8ODvRs2
SN1HYncjAW5nXTbGdmynnXUk3I2c4bHpVnFwc+hqBsM1P+zBZhE1Cw6O7RzE4bZMQlqHVyq/u//Y
ulgzgaVzMiwttlJDxIa2ThuzLrcPwhFq6/ecPiuJIYwAoleBYidTDNfiCnDiiow6ngxlJ37NS+vy
0lTzksqKtpv8emgKLQ8h/BBTXvrjpnTwnmF+el3axh+bdFnGNusEBZWqyYE5Brn7eEsY5LWS0V2h
pnyJQD9g6kNXrPXLoqYgUR1kDLGEdxS9r7ucaxazwEVzZgSVz0hL1HTCYtcVTpUt4OiFXc63NLLX
WRKeWiuTMUd2gQHpPjhdXabNNR+Bx1p4FEbeLUwgoEPw+wYwf5PV+h3VooRwYJ6MBKEPdO53kLHD
NCKdFjXU2ZxxT2a7wf2ChQyi1x4cxDto8akn1nyorEZHoOx2+opuBDY83oo7fR+hH9yO865fg00w
T2YvrpIqy4pqte2Gs+NP3RnmwsgQWJHmMGZN/TocH6WxaWcX/VC2UJJtVnGcW643/wtY9+ZY9uoR
/RC28MQDmh7w120+aKScqWBjs3cmwVPrjAOwZjXEo6prcNfc4TFswuOtrmh0ECVtTjpQWeY1nYMZ
f2scCrm8a5Iz9+97DzSgwQthaLXo6qDb8t6DucdeFtAAv0X5YuTfazTbQWXAnlRe71rh+GfJhT1S
B771zqhPpCJmWywWxrFsIqe+W8HQLkFt6nFcI6XwjzVE3O4mw+MyCtfdPEovbodOb6MiqJP/BKV5
EEbxSGmQOt6yHN1JLXiSIY9LARfTiDnLBteqNmWw/Oy1/lcV+Hddi3//WH7/3xXpt9+7K2nDvP5V
v3FQ/t8gnVw1w//v9fnt+Ln9tQB//e6fBXiP0r+AQXHU19G0RDEZ/6cAf/0KymK+j0pJ5KHai6/8
XYD3/L8Chlo4yB8oAWCV4tf9XX/Hl4hPESMATqcgo/B/U31/JXuAElN0LeNHqBdyGmJTuZaBf2FY
TtqtCkWc5nJtvl3RRFnwuIVmxgw1FPRZ79S2BKvqrX4XsBF+LQ79vCoNCLYeUBD4rWr4y1Xdye2X
TgTNZa2ew5InBN4r+i2/ld85Y38/2i8XeUXtq5wCxAjJm8tkn9xpAIj5Q3o0dcY3xAdetU//94Ve
0+R611ZOwPA0lyEtH8sd+sJt4tMLh3wXyZb92mAs3Vhk0cl4SfEJOOcvc+0f+AeBf31Pv+x1f49o
FFxpCJhM/Driv4yo8tUQBkuEh+VBNndogfVkvFp+spSkNJpRrahi6bgfJ6IA2sMDTMMO0Gc7WOVu
uubdhLI1JCLiEpwLdGTjRDP7HiALmdDX26q9YDiUOpGNck3cUaeRJfGMymQLMHNGVazNm5QC141F
7sQUCWZdtGnb68RX8n7uxKUgIkapODagB5g5TBoLGRFWb/QKPNFxtmjjwA+H0c7g/J/ZZxIMaINh
bjZ1cm/gmSq9ICN+mOh+PLOSQQm9C44lpLsngFY4SDaL/zjCzDhEEmg+VAppjsjyTqZLSzbUNTsC
FSM/yoEuFR+ZS2H3hvk+V0nT4+VU1RaLZEPc6DwTCXR/ymo2XND4l0UE5xqUw3ZuDl966T+TiX/0
2weA4u8W/+PkOYmaI5B3P89ArMWAJnK+Fa3ZdAjfQrkL224fDeGD4A2wco0HnLaqsxcrx6wv1f06
8mT2ca5AGQxq8/uSdxlvxX72wwssq46tFSmBnWrFQFDtxvcLhU1B12RwiNk7rt5xY+8aRE5t1Y1x
b4p7B5gZBba35FPiFxhuRt5FPcn6kMUtJOWHxtl44aXwH/O7/ocdkNy1yP5cyEksA/If8hhJeZYD
uoAhOF9VZot0Kwg2V4BBO4+dO8asaXeDqzYLQ/6GuCELWu9+coq9XOnjKO+HPnjve/NhUCaVwRVP
8uED57Bd3fMD5+qAqfLOnaHtOY77wUwn04PMuSzZEMrE1mPWNMEc980+b/odB/hcjlAEmN7DKgKZ
w5AAOMtmYrKa6Ayb6I5O0aUOGnjNzgd/9GIdDkk1yG0xTPheVGkXwBagu/mQLhaADUsWIH9G9Ilo
LaJ+atS3egGGPsonXakYDJ3U12vmo9Ejz6OYhlAhQIybVvm+Qsi2dHS3NFHSlAM0d5gLuzbLHsLq
0xLRWE/vKygJO86ajnRK0BUbS5/BK7a7zGG6KBTwH+ZqTfsurrfOdxSbKlQdtvU78dyLje8vj7pY
EjY3OxO0D9426txwI3KzJd0Kt68AnBbRJZxym8IFF1ypen0kaqy3taFATDuWb3RB3wX5sG+BssRj
CdvhCl68yPL6BPohedJh8YH3E68L9EJK4h67wI+nHnQezPuBertgbRGuqbSdOR4NzrqFyEgRgiyC
DGCoZkgYu6cO2Q3A6dQLVMLAKxyOnYg2nTKXcLBZRd8rkJirVSHhqxIzf18xQ+N1Qr3BBltHhfFg
PxbzZ45KW4HdqC/5N9H7D16Dflbb78rVSWvf+1pqgIRsuKvs+IiUIZ5WJOXdl7CP0Cs3Apjo3xem
whV68qS6acUi73ddE+38Xp50PneYUOHXpdB32MofhgU2ZvAIhFnnYfUgPjh0h8nxmkS3EzCjCIzq
OsIypv3WLCZxCP3SzVlf7O2wbybvQ5tHn6haoZkq0RDarakCoomODOBzTgFYzU+IbyQYIuGnWXe7
OvJAd/hWw02BymnbcPrNoM7S1u5jbfrzRHr0WUI5GJlkWZ569lyKQ+v0D65yNn3Xbsjgp32zpnyB
NCwT8aKkiUv2VADwa6l3Rk1tM0zhpgVJIFKfrbBxnYMF1IIzzj40oZ9gZaZm6A9EVt9EM70fJhSp
3HbX9POl9vHbfbsf8mmLJGsDK75YQ82FLS+uM2dV+FmgFWKuvg4d9BTIkMrmG1CGXce+umR99KND
J+oXaotk8HCKK+9unpFdRTKugwKcDi8GkfBcVHRT1TzRwG6b5RNn85lyiNdp/iF3QPBv8BNhAqls
/BTabrsf6AKPNf1UDpGLmq5zp1DPalgLzjxvd6E56yCPHTokHnbE1X9R9byd1oslHxbn2ViL8L3e
AJLdAOJw6jYJ7I7OQzI7Pkjz8Nv09Kan/SFAjWfK1dmM7Yd+BLFj8B7MdcOz696dHnxi7jVESAD0
WeUmdIRpm/zEaXuuc4j7VBTgMnnETAeG+rlx7a5FzdlhD5It6RLVsb+4abdWaBYLTjXj7yCjBXc5
z/lchc8zOqilx2PAlKnkUawH6KsTflhW9mTdz1GQAfzr8GoVDIXgbpkRBxszw2lqik03o/VDo4+p
N7t8GQ7ag+ZiuI57lPdC7qQlCrk0P6A2qrwqIfoqT+RVcTQU2yKsDjx4RnHnJM33gErY1vdBMgkP
yDoDnQjfhnaCAAT37vPgfdKgqy1Nn6GUdO/DPDiZenJksOfL5VTGKKS8H/PxcfLmb1U4Ja76RnC8
AP76LKF91C0WhY0QPAP9bZXNEYqGGPCqvBbbNkSyBPXoBMsv9YG1aDRmDfqsFRAVosD//FEX9CKn
TytBaaLdlVN1oCFEuVBbalAJGqcqK8d2B1MYAHF8E/ZIR2WednX+5PhYBDiRSwxoS04Ii46qhz43
cQ68U0DVBjgreI/lPH50amj/ru/m+suAG6h8UA3QiyPwolvyjqLRnyyn3H8oYU1mZwGI18MdI7AJ
1L2VqAC7PnB/PYafG4DcsiYQyIbdMYpQwXc19OBZrZkHvFB4MgPugnCjRVBG4gXde6sWMe+qN/L6
Vx2E/xOM/icQfN2z4/mm7HMEgqg0MEwqIK5xB52SEGZq4HH7PZ4fondv9Sq86t35+7rMdyMeBOCu
v3YsF0T0Xh1E0Jbf1FBjabIW+66F+kQQXzVLyih7Sx3llWbkf1+S/h7zgqxnVgBb8nJtT2FQpEIv
a+Zs21T9Szmqn5cKw8DlLphZ6At4FV4Xfl0vq1+0l6C12zXYevKF0XcmbwCObsPlw5/D+X9KjziI
0UgKwcBGrvf7g3EwKcHzyJFQKESZezq9F+3DG5d46xogeP+aMDC/QxF4mdtLF53ywr0bFvkOydSK
cw0FWOpXsQGNx7KPw7irw4tfScR+fRKuHjaY9Y5LtPwURyBU3N7rXMSO+AJSDZ0w7fwpDaYo42P1
RTNIj5RNnFf6qWNQRxuht+TPNHaHFmt+3oyrzKA0Cg7Og55QClFjDO2QdBrrHZiZ+6JmJAETuYy7
dk56Gn1n5V5Pl6l5qkY0zyMAuzbPL6DhTR9Yoe5yBIh/HqlX+lS3d8/R2UFAD0QoR1/rFUyLdiLs
we3F+1rfsazf6vfNcTg2x/WwQi/GelABm+/fuOg1Z3yVz/120VfLGIzvyjcz8nL3YUjdxH2pphjm
JVGC2Cervng6hr4Sidcf9cf8C9py882fb+AVffOaT/52/Ve4QBnWOR3EIC+6eow0qsDzlb55D5Jf
7Mmvq/OmbMB1Tv/hgV8319coyI8aFS7sH/nWbqus67KrNRvOwO08b//8dK9ELf9+pxHB2nLxmCAB
/D770QLgKo04DQm7ly1rrPZz85EcwmzdkXsTPLsXegGdBBB1DDWGf9eO/N9Xf/VyERuxqOtXeZmN
io33Mveoc73ROnvd/F6NZ3Tt36ABiIseyPy/P2GNcNaMoWwvzspSJlE/Qlj951H8hy3kt0u8AlhQ
l6Bu5wztBeYfCTrCtgtgj3ma3rjMW0/yCl4BUNu6RnTtZSY65giEzFs2Lf+w2PAg1OXEBTwH2vLv
Y9XrKmi5iytcdbb8HegD22IHt4f9n8frHy8TojssQkoJj7xXD5KXSBuG1TSXvucQt+EtMj+gH639
MpbHgUJGCDyUhzD33gCoXpPcr4sZ2xcPaRRwD0j4qwsbXk80d3E2Xx2Apz0f03kHt67tkiKjvwIE
uz8/6FsXfN2uWVfKRcQ6tghCrpbDEPS7oD6CLavZubu3pOv/Aef79ele92iWAStQoOTX+TGn/vrS
8R8TSqgjf0MP4Z9eHzp7gDGh1YMF/pVF/gvEFk5kJUExtReuh5h/clcHhOlL0FSJUigv61O0/owD
/hXU/r/D0f+/6+DEXvEHMP07Kk/l51/x9Gtjxk88nQZ/oV4FsBz4OAUt+z+9m9T9y3VDDy0UhIFz
G1xVr//G06n/15V07qHVDBKav/WzUe8vl92KYLdeNj9k/wZQx138tvHCqRzdGyiqga4cot0luhXe
fpkm3AJtyM2gUXLEFNmRssw/eHkwNrHT0MrEoKSoFGDmdF7XbgH73hWPxK/Beo+Abs5ous4cjqwf
Goc2HqN+3CMF9WPk/Xm8qpxlbe39QNtAAMmf2WxZGUHGh8DRoCr84cAtWKAzdNKOU4NeH1K1Yovm
j7aPUeJtUoAW9fNaG/Qur06Qjj2K9gatRSCNlM1hzl2VLrroD5M/qYSvS7ht89UmVIkgsya3Vz7S
9MNCfTHJ67xPMNL9RpeLk/VT2R/nyVaQLYh8xAslpEIZWiXCbgh/RJPRSAydG8wB2tGslyAL3enr
WnpIwysW9gkUvev0/7B3JstxY9mW/ZVnNX6Qob8XwwIc3rF3kqLECUykJPR9j6+vBUVGJkkpxIwq
K7NKsxpKES50tzn3nL3XIb1CGkUuhYNSWWYbayqpYeui29Z6lh3SDimKPjvNqTEcwnxlFH6UIJbP
jQSbH2Izf3CielerIbphSsubEnn4ViZi3JawtXzbzkEZKN2nUoyZV+tjcM1jOhtZoeO326XbDrpZ
+UYcVTv0xTQx6EzrIlGpTphhPV/1do9YuiQukA2HuDzLih0p9+m6HEihVYsjNnFoPpN8o81cns3X
eptKV05Ou4HZkW+mZNARuYXPFSnJTdskD9m672hKfDDrqAc90WReMJCGyA2ZPQ+5qLYDRFhfCxDD
x5bF+T5qK9pLrLJ4fYJYGJAwr/Fmj4i4RrJ86Rwhzg2ajYXg089MWAG2Hqs7Q4KYkBa6iDAal89t
qeWVC52Ac8zQThccAOS11ZqUs8NqUi/y1p7pEB+YzRZmhbhGe6GmZ4ViTX6moLuI+mPNVc6UoE8/
W8IZ92moiaMzSvPzlBThRa8P6q6trPLzpNcmze6TfBBuGSVo2osOe0Hq8JcwPj71c1PUHIqjqHQH
SkZ8wyyBfEMDibJpsxvK4tZVo/fpJrPrsXJnbcg1VxalSYJhdLYizsajgfTrsqzI2rta6sgLdVJy
VKO9jv46Uk9jXkcXataphzoYYKbURbIdyzz8vhgDZYu4C5rLtEyzOxRxxZ2O14vM91h+rgMZniez
MZ4phVh2TjDj0qSoG16q6ECu8HgjVVYsvd9XTlcymSgxZaqRSM/M8uoqpfx9sIx6vpBmN57X0jaO
tj0Ht1ij212XaMVxVMb4djBsZYcYkzy1YkVgWp2ggFOf1/ZV2qli8rJsNcSoA6XjbjTGb0aqiosR
wNhZqGT1dTXIYkdTU8T6+P76T4IOQDeKHWUPwcpmdIsoBmw+h9Oh1OJpuwT10LttIOLvsg2nG2Vc
lGvZWXKX2KSZ6qGJdlg8+2+0pDRc8l0RfouEniZtUfX0vp5a/diLYU2LtIlyUTl9+KwpeXIvh7FD
BdUmKDF0ZJdkx4c5JD1lDAXq66oK3RRZ2iOS0fDGsaNxNwsL+WoRi+LcSfLppE/SUtxcb5Z4M6Up
reGT0r5OmWieQjujG5G1yrYtEnGTJFH+TbW6QHhz1HHFYJjHT0nuYC8aTdRzdmmbrp1IDdhaOLZf
FdPunocxVvZxlGqPaTgxmAw6XaPWTOUYuElu5/6E/bREUVJUhEvNSIEhprxORjgeviDco8YuFtl8
ie1eksdqx+oY5ejL6nmsHsm7ovnOzPprKibDDZu4LF0y4vmB5ijaCR/w8DVLpHVtB06wHQdjJLfN
ROEwXZa5esiiIPDLpewHsuoRGf4+pF4XO63iZUoS7ZpZLS/sVKlxHQzTpcPMOatrqz7UilFdDJxV
Q090+hTQwycWV3kYib1jDrHhSZnn9zH1mpteW5YbdBpx6casHefFUhUHkc9odFF01kyNCvo9nCtU
ziEKem3W6kORh4PjIrcwdVZ0xb7lUia2vsKujE1OPeHj1AjtS28FxrYcVGXvVCZtfKY4avBwZ+rW
HtA5V6XUIk/U43Tge5bHyNQstKuy9bMlU3dpKmPFFalJqhe1huopqoUNpVDs0G+AiZFFkgPJbDNE
HmEMyC0D6XQohaZau6jLIcA8NWvnndEg3Mnj0EMZFV+VUxHcT5pBsy2ttqJPrWkOZwtWy+9VtsyH
plzmB32U5VkS2TM7h6JdR9mgQmuRxfSkJOVwG1BjoRVz1pd+2dYpYvNOXQoXgUhyRLwoHplDzWf+
S/a1rRYmFiLg6zrUQSRo9cSQj5XymMgBVetYUABFBIRELW4zE8+jI2Z3Nu34kEF+K5DwTspDgk9s
nypVdN5rfUD6uoxvtdw2kYka5nOnhOKhx5KU+W1C/sZJZXIR15n4VHf0TicPmn3WatLrebIgjopr
kfhabdTbCIH2qaYQ+a3TrQX7UGvtC9kNSFurnrJZ2+F6lHqHRiarkcXh7N7HhqR3uOmU/pJ0nddb
SbAJxpB8f4X70PSMPFlLxhn5T7O1TirBysfKimFRtTavwrTqeqvKACsznTFGioU4BryhGejfNYdh
jM42tUzfYpRt8Yonl5nToDFsNS28UkEUfoxL5kzU2ZXuWQPNeFG669is81753qVyuO4aKc5RYUYk
KBpVuxhlnDIEVIrsiWkq644zq6yqmNQmN9Bq9QLVdrg1AX7Sc9Z2IP8s2OmiegbG1DbaqLqWU+Tn
sy6Nc7NrFmPj6GHeHWgywFaKYTZHRx2WKaBSURGSFHoN+pnhSVHdmJ2nRWvigdK1XV31dRkdS6or
A4Mn08y9luhItuuOWqRn6E5fb7sZKySNCgLZwUdUek4UBeUBDGu9/ZWAKXxk/rKZtmGabJw2TfOz
hXfV+nm/8J60uZwvFascH0ZqdDPOLnWhP0ZjW7XPWoHLSGkiY4t2i8KqJru0vNSFZvZUtKU27gIj
dAI2+YlaQ5BlYLUWNeNwSiEjvF2qpyL4zhy5WAqdIY/k0gq/LAMWmyTDgSyszovT+rmfzK0FBikA
hahZGUyS8rIViTe2t031MZH3Q3grhtxtOOXmaCQZVNV0nMW3NjrBumONczz6ulPswxswXAyJfRk3
N1ixS8feO3bzHEH1xaHrsPMdFNNnvXAz/pERV9HQ7LIeKbZSXzOnDnOdPRh9fZ9b/ZnotKOVVHd1
Zd2LhuxE0XiYw/x2ea7lLi1mVxsT4apK8Viq7afGrImYujuU0M0O94eDmtWcPktnoyyOm+maq+bB
rRqnxpldVTFgZSMOzju9v83SYJ80tW9jb3e1ZMKGpY3fkNQ1m6CYxX3a1fW3Lou3Geu2DPTpC4MH
engkrvRIof9f1abHrp3V86BGzzBGkiUjNKJhm1gdLqMiMaZNrKelb1XZXWwn2VNsIlUcY0vbdf1A
LSFfpRhZ8CgDdIxVLL4a+XhdsQF6vQADMHbVtrWmB2n0110OvXKhen3qU5tyS9DRdESgIt6uwkMn
Dq2LrBThTaeG9EocF9uLlpaSIBVVPxsWiheVMLetqD4iWkP1WQ2sZ4pFC4gY+UUwm0CnO4UiSht0
14NNJQxbXukKmSECbXnfVRdymqlrPMeAbXtzfurk1HqUU1qu5zAW1JYu7GUESz6zLxCz3JTR5Bwd
ozhVJkW0oXQmyKhOi8x1+ESw+tgtDgD4MtwpyXI5OIpDh5jFo9ccls4FUlpdxjBrEHazEptPCKm/
qZkRPXQVa0DjrKq5OGNGKLaKAbHAAzEJVnqjf1hCZrVVKi3FJmwwSOgjP5iKnrPFaHhoHKlvTIa2
WcY02zSOllCvrD6tyXuXknp5J2QY+egQUR/hfXerXDwtbMRuCo5wL4KE6pMTlJuqsPSdOhqg+xz1
y2SUxmapJ3PTd6lD4i7ovVTJqkOdp61rqUHqD3VnfXKiybqaplr0HMam9rtUenGDxzM6U+RgXNh6
YD3EpbF0G4rt0flMwH2awiZ9UgvVBpM9ml9aROlnFMMcl2AutJF5NPl5ElbZfaqY2iWZ3yJz+yLo
7V1rq4kb2IpMmDLEkZYUg98tKlbyTknPyj4CcBZ0gX0/lnrJiMrtPWrI9a3pSBL6IWCXR3wQeE0f
OyvzKTlVOk86GkF6yEtHPvW1HVxUjd3djVkaIoKpsoe0QB6pqr1+rs5GsRpV5mbD6E+IN7WWX+tz
lRPziP4qcmr5MJTtcqtYrb4tprwRB8NczPvS0Z27VsvUs5zFI+eQkTitVzG/t+FQlu2lkxnjp2bR
u9l3CkXXED4UybLDU1mv9687Wy0OFjgdYz4eVD3sVJTXqo7yt7UazUcXP1YHgjH9E91c9Rwdz7gU
G3PJC3/qQDo3llAeBxGIb2qHFyxKc446DTLhg6w6QnohyuJ2oc5gbFQxFg9qpVlHrRwQwKQJe1Gl
xHsNHk7iDn3doh51SoExpu2si0kuTHNdT4ARjGZZb4UiUV8oZuw59B7dG+oifXumlXwfRgGt3Obw
XNOYx4WBj85ZDCo0smwPxlzdt+ocIINt+u+y1EAPaMvkKXW3fFP1laxjLnp+lrWNeo5RFTFIGYXV
WUO8fqGZmJpzOXSYZjn2uPPYUaDWZXql56nxOcG1vsn7OfvOaQphfWtZu4jF7krrAQVXee+c5fTT
QT4+9vOznJL53MQCRxtINtdNq+cUW0pnvGp7dNk1CvHbGLHLcRGRRJuj18dltuAFtsE8fCR8is9w
vzSbxIjmq5w8pGvwis5t2ZebqHIib04SbBZKreLdNqvxEIjEqlxrFu1V2I4oFYY6x/sTYlO9h7Zo
g27mILmJjSLqXaLT4fvQO+plJdv2PsgnY/CFTcGGdgW12IZtifPWTPkQY9sUG71e0EfEGJlvLM4J
mHcnGirFS4MirQb35Fth2IZ+ODQOY1bMkkCr76M7LZ1S3F11kqAcFDnuzK4IylNXsoqtAImdGGuY
03FpEvg46lOdS18WFhnXiHrQzP3l2JNdK2xGdwqhttOrWqr2N51sglctqICKUOXYbRt24IEAYlao
SnVZFhF6mqE3rsnta+2ZYUR01LDK5gLFXrkte7Gcr2euzzQaQM4Tilre/cj1/a2s578hMP4Pkg5r
a0Xhr9Od+29fmq//ANb9AHtdPG/K4kv259+1LxOhP/6tf6C9jA8rpg7XhZRkRWBr/KksFmiETehx
5soiMp0fmuM/0V6WjhwZoa9AkUzydGXQ/En2sowP6HGAdAh8WhSPUAv/DbIXIfWrVCjIDxAmjjCp
QQlyodJ6U2PuQsem12KYHqVyvmBqdnOHJFZTR9tK1DdtgdW/T5XFlSweSoRAVJqxQWytXogQtfus
zLZn43SeYEZwkqJZbK4iRusSFsQ628QtkXjR5FgQkmPgLJQz+hEVh5JQsgORCyrL7H3dqrxpoVFW
mELOFPHIWVOnuNxHvgJzi+UuQXsl1XRrWCW2Jn6S2Znt5ypRPJseTZhiBy+dbnUbYWUxIe5w5RRl
uRu07qyWS+rFqmFtAvxTHBn13IP7CcOgPc7K9DlVym3Vz3eKPhyVMYpoMuQcTAl+o4xWQZMz91sj
P1NzzFaisw+YEQukaJSG6pGtUilAADnOcCmhcZ0NxoFURO9z6vbSOYVDxJykIZbxhDd22JuKemor
zkHqZBKxNtQy6yZ3yzkw3VLf8mTYWofqKoHDxNkLtUyS35QLkqJmhM+VTOOGT3q05Eg2A1D3hgwc
yrTRuSiL7ttCXsDNquIxbFroJQgpo+KyYHHbkEuitsNpYtS1z6MS0giuUJFdhSgfAT2h6AGLzE7T
ksjIEeFh1pKY7nj4wJ3IaHllpX/JSavvVKRuqJFSOmOH6hNlNPDC9vhJGYpjTJPXoNw6wR1HvX3v
kyhHYTZnfhY2F8SKuKBTcogWEfYCcGQekFSBssMS64x3Jm5RXBJTRWhuR56ptUjNFi+cznuCUTW3
txhYp4rDStLtyXjvCkv7pNdYJZtYfY6NhzJGrYMbKWttMsolPd/WR4oEtISINTgj6d5MqB0FQYeX
yNgzjHCb5hhi1wgA2RNOyCxpfNJsftuqn1OReqqNzqwbLutG2dF5DCKACQsLfdPctSeLNKyjG8DV
LgtODXNuugUkXHSiWvaAgq3YxI0NFiyjm6iu7JbSfCbNCeekmumC0qd+W7Hj49I6BhOSRAXgIxAu
XYi9BToI5fHqKh2BXHFicBVt+eRMPFCINQZHGBFXmstLQ8bY48YLKxQ3hQPLLsEIliEw9SLDI2py
3LHuLut+RM5xGiwoQlWaPWcaquMswHOHppUMb5PTu4hIqV/abY9GFPwYb0XZCVHskoQzre077efU
ar0OxEc6zR7HnQO6EQ7MWw2x4lAKV+K3jCJgt3ZyWxfhWduTDijHDPWttIDuoVnsFBTv8aI9dXxW
0bT30NH9MF0u0nwhyRAAgelbeDQKCuIFZG7lDBu1LxQPwfPeXNbUbnIsI2vfKubihuTkEKt9Larx
WluSL4G6OlI7QUFAobloMt3wjC2FF2m4WpT7aRHkPugZZJc01xHqueGYa1Y5B6dT5IqntvXRSlnn
KikWGJlARZQK0aWzfG/r0fv7O+i/Vzf8N/bZv/yH/h/06GgqMoffbLSMiBWc+TMb9scP/9hVf8Bh
bYBlltAFADMQsH9uq3/8J2rAMF5B2lG9+leFUf1AaV3AO7NUCo+S7Y5b+cfGqn7A3LNW/InL2Kux
/PytjdV5U4k22ddJ8xmruMO2gA2+8e7RHWluKMZJlJdunB45FYWKH0K7MGG6IOZ1uw3pBe0wTpug
OutsX1m2HNWbYBdaN3l8g2PPnFzKRtEqWd2QN52Mp3LYzMsxGi/jgk0xNvyWBWEaLo3grjO/aA/9
dCPSu7g6T+3rebiIAGqSu7Udt4pRi/pzvRmaLaZlQIzgesKcRq3HZdoMPjWCO/nUMhvqTWrthfYJ
9EDeeWp+o+u+MmGCTeqtMSFF9edxi1zFTiumjmeED6V1P99iBJni28pIvBgM30xeVzX3SILxYi4m
GBCfg1libaqR5XWTP+XGFSJu9STvlbPw4f/WzPpPq8hrK4bur6cOKx9gnrL4r//Z0avwVUC6/vDP
qWOLD5apIlV2MKf9EXf+k6vMDLFWqiFqKyrZxIp/et3EB2YLJjhTGLpt2yrz7U+vm/VBk2tIipdF
1zX6nf6dePR1ZV4ShxqAa23AtcwaDbnPawFHqWWTElWTdhfJmYrOUbGXxaCIAayg7lDRcVTt9dWp
kobRVUOYp4QYcEZDr76VSt4kgCBFmRd9X/v/jeSq1oWuaXck+Kdnx5wtCcUdSMu2CXPyvVOvWlQY
26mJON1HRrkhUcEhS6TzgEfFMIb44DRjZ+2xu0BaEIUgR6U0c7Fsgas15DXVqTdcClOCyTxMALxa
c9FogjWqqeXbWrikGE8Hitqaaczx6cXnvf5DKfYSaftW9sjbsjSTc6tqIEOV6KNevy0yKFFY2rFx
N6aj44+BjUkm8B1qepuojklVktkxBspHjc2tKsehH49ZX2uEg2zYca+w/DC3f39XDK2XqrY/bgpZ
BV5FDd+k9UaDU0hBz3EjMu4M9Zsy1bBD8PUEpT/hKINj+M7V3uqYfrrcOqJeaDmGOm3KmAroXe0v
n+J9vVN8Qnhrp/nR0b5c3hF9vhEy/XS19Tj14mrF1CdZCfv3Lk1wWmgTKDXE5Yuz12zjjwjhFfT9
1dddx/oLeeBP13rzdQsiECNZryVup8gHwrmH6I1VyDUu1UN6yC6RT3jpVtnUZ8vt77/hz9OQgfXi
G67f+MVjdqGKWYmQ+S4dkF1Gy3bMmj9SCH/5eG8Onj893ZuZHvVWJUbb0e+WnHPPVB6yjgNCPh1+
/yTvjo83wjpBDdTOI8bHsB19hNF+upPnawNS/Np/Nj39W3mRvwzGXjH7/+P2nhWX/Nd7z1lchPmX
4r9O3759f7XzrD/7586jfUCTpxs6DusXmRCFufFB2JpNVQs0P6EZv/nHxiNWnj/bAdGcMDBjr6vJ
PzYe+4NqSAuhJiIzgU+ZuPJv7Dzr5vZqtiFT01Dt2w5i3HV75B5eDvmEEV/0c1LdVOMSyG2Mxyoh
s9qZEG09LanthQSDHNJlq4ZxcmFPGNUmEiuYSqrctsW1lYcALj0bPDh0bVH0k71fxoaURD8YK3WR
R5mtB6BYeXqYzaajbQnogCGVZ2UJVIpmcR02Kb8vUrOstqlcpvzZSqDlULbllGLPm//uSpIPThRn
NwZg7Y5SnA3jX9YO6zvZfXoFSJvyK05fXAKJk3BKQpfVr38TVidndW1GSo75CLSduXWUrjzTU+Js
d5micE2NkLKgV01I/r3tetICempwIJLlHNKpFEUGBTkSyqk783v+fzghF2M66JhzKZq6LcqiL2ZD
nUMFaSLdKC5oM0+hYPbrTMfuOmkW5/qsnfVVIZQQNY5lpCLO6XJ5n9nW8JTFSbS18nykxmghihEz
tWh0STp5AdIgWInqagLGGgt9/m7aSka/jdS0Ug6OWXX/Ygj/an99uwIzJkyU2ZIRSfjDAH09JvS2
UyiZxPkNaLhtsUm29tcGSzT+iXZHvQzlu6fvAz+MADdt5mGDA/j3d/CWyLuKJ1/dAcP/5ajkxKrj
/uYOlL3tp/nO3sW0dVJIOm26fQclc4eJz7waN4U/76OdsrUOw+cf9/D/17T/QXjy4nOsPVBeNSk5
o/D19KWLX69n/OTP9WztzuBYZGJ1EvAkdxk+f0TSqLk/EL7aUue0uXYGwUnxp8r1A0pvAmlJcgHw
CYHbPxc0RdM+QAMxWe04OJqo3PW/s6LRzeTlimZbhskcI4QmBCO7rL5t72ebfchUzOvbbk49Qvtt
6SAYmatYuq2aCk9meGzrDg1PkVO9TprooQnpGmIn3Te1N76kU3Ylqd4IZ/Z0LLxbtZj1XdyOmV8X
sCfnTmUUwsPztZaj5otX/Yu594bYsN69jkJXIz29zgDbXM0oL0KQucEz1GZactvQuUgW1QXVRyrc
fwh5PpcOCbBkUS9tfKayba770vQLYrBhUr4vfIHtAJfFbShKu3k8Xzu9CX3M3jrvrRHmugb8K0pb
75MTi75mDkDUq5yqXt9nSuuOFoCGcpLpmq2s91RDqd2gxEiq+mukm58LFmxIn/bHaCltuHUlifLC
esDMn24tO5svDbW81az4kn4DnVfG6iMQiNvEGrvL2TRZKBcAfEzzwNF8irsnHUDcdgAmdR9n7ffO
Lqtdk6tAB+35WwUPcjvrfeU1In4CHGu49ZQelYgun1V0bMrbGG6YHeUP+b/RpfYX78JReRfri2Be
OG9Wq3Eew8V2OnmCR3VqF2wLy2zuWrmaSsfpPAthx1El7eu090VNt8TY0L1Zb84AY5rY3sv4a7LY
X4ryI2zCBf5FDym363d6JHvfDoNtXxa7QCkOBRZVLG4HbKnppq3BfQb5qUnAUCJHqeLubq6eJztD
cDp7JULdWd1O2qMdnSEGPsvgwI4JEt/pImpuE50Cf/NAOW9X2uohyqetcJaNqjx04twmX5kJuHwV
4uHvOo3caNlwJZOLuVPouhN6falfZOEqR7qPRvrLm6dixsTZYQmWd+iVtnbCicTiTZC2RimtnYW9
ONh2dQzy/KQVw17Rg49Ar84DB0giHfxmb5Rij14Fg6Ypd3NDw8Vau2qEvoFMwWC4i2ECNoXHId9X
1ea6pSYI0uNbntWPaXkfhPCdnQZ1j7wpY1SV7aO52Pj5x6PtMEJls0/m8tpJQYnSFESNph0Nize6
IXDfYkVHhZCl/EO3s36oGDVKRx16oTUovnAtObeT/J0jlfaGc7VOIRMAlNRhvdBazrLfTHVqtnYw
xrWDxh69eANIT6tTeBvAyuG5U/N0tiFl0qgCFoFGYZP22XUq0amw/XeegMC8pd2r4hHqf0H7/Dgn
DKs0MRV3kLmvhuqjLRrM4oWL9pAClhHBqqs5ABfCC+POzcrHcYIuG6zVKVJhSrqdFdPrggRZ9eCb
PTj3ePo80m8J/dBjEEuA2CdrCF0nelD5k1EgbRGIcvJHm6KJ3tAyJVkVXYchRlfS5YJuBbO4tIv5
uem025qEgEAHMc6D23Vij1TrjirTx9rKzpW2eAS3SS2CKtfYGLNraI+q0MmIwyCAxhKiRxWiPqmR
uck7nC32ZauEa13Nt2OaZnZacIdu8RqmySWCmBnNFsgAi1hLQTzUyRgRVHtCUXczULuhjnWOpu/K
6RDUxjWX6yqwhQYFF5dFufFK5Wym8BbW8TVtEL8m1JsTc4TOkkDUkIJqQ/worPQqNHuwk6o/tGN0
O1hAw9MYLn2mtc8JXoZEPuG1uFjMbDuFrU65vz8DOHeOHfmGvnEh0eVyo1MxXBAJj1Z7NRrzITOj
A+pztzIsTh3/PJ38Ynt54y5cx5xlsQ2szDHVEvzp9bJdl3RAIOOjn2w5ndhrNrE6brI88SaN9xxU
JzYnNKDI1nQcBvZsfa6KeK/CljUt+9ysas9Z62CoeOnm5v8f3tybkz/uejToTq6fqhrcY1hd0D60
hcErAuUMvK1Hq1TXCbH+drelinyaMF8dO9foqLVkZ1Ql3dJqdpEud+/c2M8LPFw8DDwmlT4AV2tc
83JTLqw+NkUV6adQWl8CeTnatdeCcmRkPeYigCbZbmiB8VWHEmul2ra2eu+dW/g5qjGlQSqScjrZ
f2xEr29BykXTYbySWN9Cj/w6/Ghd/Qzu4FMW0rr6XdP8z49MHUEjGcoh08Ba/mZ/t1JiqCyT4tT6
0Z08rj0Ni6d2I93uBMh4//unW2/+dTDx6mLam6oBrjYraFtHnMryO/RlKtoXRvP4+2v8Ii60AO6t
nbwogHCqfrNL90vZmEjDjZPVjm4SfuV4ijWo9hJazkVzsK+K4hCo0WNqXIb047LC7DkxIa2myiHN
riEL7Cob6WhvpUczCXMX/vCxV6yjkcW+E2TvTYaf38nr232T4Os5WKKvqQ0+eHHXn4zaD33HQ5Mj
OH5l++yx8JJv483vX9KP1OnrL8FVDUuSg1ZphPKj6+SL8DPL0fqPgpcEO8SLWzdyRq9XD9ZW28Mp
3KrTWZnew7c15V7f9+8Ng3WC/+bqP4LjF1fPWXG7SKmM0wIMIieusTCmbYeBzrp9+7DUt0D7P6n0
4gK0fOzq7oslbL8BUqWHhY3gLf00mRRVB1eV2dGZ1GdIrreoEt2qVvyKI3hoD6fBCJ7VmaKNAdcK
IOGqRCLeUTNscHGxTcdka0rokVZ9Z1MaspP4ztSRN8jPyFPpNRLvnZYusOu2NCmXauEgg262lsY6
utS7Mj2vlx+tNB4yo6Nfw9ju4NjdOIq5tavxvf5Avxwl//pePw7SL95YWkUBsPnWOAEu9vK0cZe+
88B3Xq2l75AClKFi5phrd9DOYsfa9ohJoxUY36hnSaO+t0q9dzvrqvLidqwGlb42rMMn9+PirDiY
fulFG6PxbHuPvwK3BqZ5dMvb34/bXw0c2jlhrbS0tX7yZrVKyszSa3JwJ0AvtfHJ0T5r0SenfKcJ
1q+e7sVV3i5To2XmsaAedFKSHBLxMWovYvW9lddcF7u3k+DlVd5sNiltpXNIevpptFRX6tJLoaW0
ZuUpcRCiEYiOMHM9wM7bbBk2MloTRIkfZtMp6sDKwUYbTW3TTw0hTf3VaI39jG0w1ZQdlJvLcNBO
xgQIT4wDXX0YoPnnaJn9bLxVG7jBt2oHvAtJfIaCwRlUT8va56EjDk4ieU0vlkclLv3ff723vWz/
iEr+9fl+JLNfDJvZLuB9tKZ+srSveYl6xX4abESTOtg0vXOLENuHoOFIUIrzJBNb2ltto1bCfVo2
ja7fQ+Gg6321o93GVcAh753be++7v9k5kiYNa7PkuycHanID55VrFBUwXSJA8i783e1IA8JN6r5z
3Z/3fII1vLq2g1yNJXm9rxevxbFmJe7VXj9lEsYe6cqqlb7en4XNI8KPM9upfTPJ/Vb/GKMJLWpa
N9ux/r+zJWBPRoBjUNnSzTdzqzGQNKsNdxHc01mDlsandhf68s6+GvxkH9wCzd1EPo6s3z/9L6f0
vy5rvYkJgq4RRZdw2TK/rvqTqYAjzk6lXR1+f521l+jP8+3Fhd7MNwsQM1o2LpSn03WRYTWK44vS
KnZCY5ulfVY+IPAKaemkBwBvhx1dtzxleMTU7Ubw9ZIUhc+4PFUQIfspOm8lR7U8pc/nNUY814m/
QosHLIy5KsnpKTTO702fX4zPV+Hpm1V3kVbRIuvVT824i0faPpnCg2h8rWWF3xXRtd0UlzOEeqtV
NoX4Fgj1EJBgybr4qrOVd97nrybzq7t5M1uywrZKNSBYNmaONAYHsH6kL9N1rz23zZMYjGtZmADs
G19TzumXQyE7eSzqbd2ey0bbVTkr19Q0m9x6Bzbxurr34+xDBR+BCkkacpfWm+qeEYd4E0qhncpu
4XT92E/ffz+U3pCmfr7COtReTNhuqTMltm3tpB77L+Op9hTfdJULZzdd6q6ykZe/v957D/RmZqam
lpKD44Fq8alYO1VE761A69h/sxe9fGX2m0kY2taSh72lncAI+rU+eYYELzjpt6LWaVYAPTOK99Mg
aHxkXTjvDqVfrAGvLv9magZ0k8GXGWjEwHK3bObL6S724f8zPuisrvngzm6jx/d24Pc+49v6R1TS
rniZeK/KXv2OQXmz7GkxezNukn3jxZt3r/feW34zY2i8REPR/0XamS03bi3b9osQgb55JQCSoiRS
RXVV9YKoTuj7Hl9/B2p7hyWQR4hzz4PDjrLDiwBWkysz55gl0yZojF9J5cLXQmN/XxgiVpTCXsXY
RDYR2sSPApmTz+fQopniYs7qy3sGPnEGohvp3Djpj+Bu2ga/23OyRe9jI+rU841mi3ttbZNY+7KL
o20qJ8R/qJLO48HcIfzkeinYqA1NVM87BKhutpMKVHB2u/K8V3b7D1Nq/mHvlmhrBlOPdZV0TqXi
TmnNm7Hbp9OrFX+VZAE8RbICO1obb7HpxAXbURozXqGd4fBamgw79sVT0cqPVLT8auXYvDqeIkG6
0+B2Y9H+8fnUYTIEEFJsQSIXlSF5rIcUk0K4jO1IzllyqtDafz6Frm5D74ZczCBA8YGGOlU6g6DB
eTE5dAhVPx9i7akW00WzUOQYlJ7O+qSfcbd1jDjaEoXvXDSlj1LXrWR85q/ycd+DcU4BSaTHUpfV
JeYuLGtTa7qR6dm0p6bV3bx4gmXpJiadw0K//fzp5MvVwGmEWII6CtVWKiofP1o39YqmYyJ6nowc
yonkjjRWqWFiMx+3fSE/1pDv5gy3Mg67AWOYIcvvevl7E5woFNtGIZ/H9BRUJIvhi0bx8DzQXh4E
PZ5Fv3IIAKlWvIxpVa58lvl3LV/Tu9+9jNHCKcZ1wGvZuDrla2c5QTIdWsxYmj7FuovLqNS6Sqr/
r4+9D29LW5wKgKmsAQMrMJkRlF8YpUMSOp9/kWvf//2DyR8/CBgIZJZjL5018cWQ8xOebY5s5F9z
BUlFsUJvupKU5YFkSaLVF0zBResY1sLygN0Ox5wH0TV4tfLO55pRbgvxpfJ1TCc1Z1CbTQEyutZe
0VWijZWSjdkZtgpcwSq6exWAM9q9lfdwubQ//rLF0s7CKPbHBDxEMGnHHvWBZaz1zV2dQ+8efrG0
A0QZSPZD6axGxYuAsC7EdNzz/U2UDA+DnyNgOybkZj7/wAtC53zs8WRUiokDMbVWlsUX+AjtmBk+
kU1PPQl8fCfLeAuCZleefe++r1BDiILdUhCZcKn9fPQrVV5G1xA5qRqN1xfgRgAR1A3AuZylsbR1
mpLHhk+JsQpc6o1gdfcCWmVoPaA7EGwYXwL9OfGQK9cDm2uzNcqfITaHZXHKxeSlb4aVFXb1m7z7
eYtDsgHVNGSxKZ6BNHxtAN4M2RFgx4be9I02lm9xp2HdG31ZeSvz2XSxnbwbdnFWjpimFXCEIOKo
xWFMiLVS3Jh04MDqTz8q3b7ADkdWDlED4CDKHgwp3aXiw5SRG/WUPeaZgTHD55mmg8EHxdamfRsF
wc6ElSPv8sY1fz9a6XVQqCDeFltQB1GhITlCJ/dwUnT1XJbaLgmSlXNhQcz9Z5K+G2axDSFY5V4q
SOJZpy/dl56VifQZJpo50ue+ve8o9U2go3GFpGbkO3oP0r743WIw8PmXuboNvPsdi6CiqMgLjPIE
uqTsHjIVerS8Vvy5egRCsMNThJorp93HHVeP1UERA4ZA3/mn6R+UOrqLovEURf7Knnb1rZoKwZEC
iZ5IabHjDAOiHOzrUKS5XDORxbjlzsMPA3h1cB4dpt3WW4nKrs2X90MuFpSUJyK9dx3uVNKbmMq3
9ZC5iqa5n3+mK7E8u9m7J1ssIIWCejvNw3iDG062uvvbvuVYWL/ibr1JNsUPBbbBKlXx2n7xftw5
fHsXVOsgUzJE9OK5aopNrpwMge4UDHM7RHz0tm/KfqckPz5/2MuQ8OOzLiYMkrWUlkGeFaWWnUvm
ITLC12pSHT+qz2rXIpzq1mbOtUn67jmXJNgwE6pBp/HgDHZDfqsehJ/5fcB1NL4jC+vb0h8o25t4
vRi3Nu5iu2mbBPlCz7gzwVqzduEtLLsNvQK2dE42EuSajW8x8BoN9m9Ge7kjv3/gxQYkYtuUquIg
nmW8TtUJUrxAD0FP1WMbjAqsrq9yLbjAAs+ff9wrdSi+Lv0RFKkt/mG5wZYUEoQ6r9gO6uxVLerb
UK3IWR+L1GTn026Ave0G4DNqkrxKOa7ABkly0gVb5W/qGsa9sJaQvL5vvPtNy5chGblpJAUzrkF8
+C0eTCdhnnljdMPDUHn52vqUPdrIoXl162XFPhej+y55+PzdXNuMzblrBOSzSZPYYuLD2At9tLxM
Qim4i6Rxn00rB/HKCMuwXjZiWcfTVjyr/Ska0o1YvH7+CFe3w38fYRnB46xN2oqs8rkPMgRdxTFu
xjvY8Cu77tUt4t0wiw+WNbEnt3kknvEKpVOAhAY4nyYptqMRbfImtluA+Z8/2dVY/t3XWcpALJlO
tG7CQ6PH3eWAm1HO1BiTTWDTG7VTnaFJoPE/9rLjP0QIGXxnLcNx7e7y/hfMX/fdZjy2ZiJmOk8t
lyEF231OOZV2QKPWd722UhFbmymLo1QSMNZJTT5ki1y9KB78QtqsvNBrQeH7x1kcnVix9wOV3Xnv
i56MLXjgHcGPM7m+HTvUwFfmjLz2SIsztKxMpYmkUDw3Bai4vnuo6QHvBsxscGVt5N+SepcA1ZWD
EXmPcshiC0E7ZjwSsnWnbJW/ExoP2HKjhOq9Nk53Y9r9SmTtnHrtN5rtRYxy22m78prmuXyxU5u6
CAKYzm1z6VtGKX+w9Hr+2fSHNE/sQ190xzBsYyc74r5p1ub51SMJxZo6i+ro9l0cSboyxhM+ydNZ
Oon25MAdmvuzac0P7Mn2NrQZOnA6btdOpKs7x7thF0t6BNQZtJU6nVP8z/PwYKS0ZWVrc+5KDVZH
2YcoAhEA7V7yYo/F27mRBp9hyvhGnZXZAbSyNnAmi0pOxeXUSwZXoBgW+nQCycoeVYOLLABXHBW9
a5rgcQIIcXYhwnbJFKNDoGE6IRxBRll7TI5fYgtiuFZTj222RfDTaJ71irbDvHkJUqq2+AOp3vTc
dxV4RuxJh/Ge9tGtn95g/byLy1u9BpBV+PTm4/iiivpR9WlwxjbtMZxMR25KZaPoyPvbOL+drLaD
qvuoqo+dRB9PAC4iHr/IVgekb7C1WmrgLQ77Ueno+OuJbmp7UE2aBbLfYvhYa+MuSHw7lP6offbQ
JvDSqmojT+U+ER8C8ataTXYP3tMaKUaGvwzjz5jTXVqK+1gaNiMG2GMK40dQnCgf+KE3XgbQMix/
J3ToZfo4uWHRHRJpvEkNXDtR1rZYG3XGlwFPlzBNsOBEqpF3uLfCw2iznVqhgmySnSUJoo1GMd9Q
kRo3OdUXWlLj5i4htUyPz3SU6xonHxQdCjQcZyyHY9dBbuuF27CjehDUyHPhKEmTVG8FuLIbSRqe
OlLPlMt8HGOgZ2Vu38UhbtHRY9HJr37XfjOFQbRBoe1rRfEcU8W6qG8xqJnan12lrexIl7HQnBNC
IyrTII9SyFjsSD3+8XmYadXZiGtQxNzGK8hXpHFF6nm5CfNV/970uIVpexX/IPnM8Y0JFxgHX6SF
Sdx9vtVcLMH55yB7hcFiWjOy+uP5Mg2IdkRhhHMslTbQOcB+GjhLeWURXtwpFsMsjjEN4Gk4iVN1
xqX00VegCpY1eUwNVrX2peu+DXlxaxVrzowL3RxX7sWwixNtNAqlCJS+4rjB7AHLIJmCE1ZpOC4M
sTPWtun+317n4nyjZVD1UGBV58lvN20zwqpE7Zit7mkXYcHiwRazqM10XGkqpToHGgKi7lgAKJmq
bxhtI8DSmENIpyrt1fe6e7nyMEabGSbDhgPAVeiRLZRwD5l4ZW5fOWyBkptAyZlNAFoXb1ulUTfE
aWo66y16YjYwpVupv1y7ExuKItP6B+tHMpZNFLUWYjQOvfgMMpdW37O/r75pt6i7ultMvF2yS+mD
vF/raLx2Wfgw7OKzRnQGWgEZ+XPl9G64L2igQ7OVUlWb5VNWuQkflZvPZ5J65W2aWApCcpAgPaAc
/Lgy8wQO3gDP/RwGoMlFpbVx3rydwIerk/hYm9hnyZ4z6ncI6WkOE3dqzFuv9GOVR49az58n3jYs
242o9s+62m3Buh0t1XMKr9+PEQBoT4HkFgv8/tcYWFziq/seCt2A83sf7/zJcMzxIYWU6xc4HoXF
fujjY+nX+8Rs3DGU8Mb2niRLeOR4gX+mr0UlxpUwiFeAVJ8uXXSSS/kMMopYm2KtPefC0W+bXaWI
ZxjbQEvDzh3aiWi4RjHTia6eSRgMmSxw7B1h0m3Uhv4Z7pXdJkUXtC/HVKOEkp1rI3tU0+pN8kLR
pTD8RamozggjSFMsp06NGp4NnLkCsDpjKn9T9N+a9yBXvIM5ZatpxY3QChstrYEWGqPhEMvG3BBH
b4vv2UFS7uHOAYDx8RUfR+s8Vjeq3PtISF7GLvSxj9NsuG42TVI3kfILC45+qrZVgF6/abaTXtzp
BhnOtifUuOk82TGj2C2IXdXh16j9qIRfWVw6vVcfROt3ndODHhrjIxKCTdL7LwBRnSQKH8bYP2oJ
7Y1Y7bXpzxjKqaIeaosL9s9uMvdDnmGumsPlAE7qDYDNLTfsJGiCSFVa5bbTpKd4Um9CzqF8xEcy
oeGhzm/TwNz20k8sM3dNp97LIV2jOL6oeuYUAYaU0XAzKSERUvFLk5ofXQP2TSjMn1DxnrLMf2rV
yW3ylvpb+pZrlEAGMIhiRIdYf4v+7Kkch+9SYgDlKEW3p0Wq68wd4CuPYCR0igZAnV+9mnoL0xY1
kmTsFZBZdM4F9mDmhxCsZh+nxyHJbzBA2bex9NSwKFSrAjLy5iXtXWT+GDP9FtaxPYimXZpgsUGw
u5IFvVSGbm9jmvNsxRWem7CVXa2KFZCM0w81ITDtSjQZnN3HsoywLpYRQYW+cisMCraMZvmY0kKW
Zcpx6opbVDBuFKxVZ7W183qRnGvGaAqmQqrOYyk7SSA95ZqwkSky4t++zcNQsLG0suWg2YUAqLo2
dHNyLZgfYKnYOI1EBSb/ZfoCbqSjM39zQ/LtajxCLwcYqNqBdyN7bxNQRhF2mKTfBzSjRdX3Ev+F
NA6cqqqdouWtdWcB/AKVDez5+A/BEwVCbgMZJl1v3pRFssV5/CYZjW0kFbao3eZBt8sNYRux6+jZ
U5Jt/fgnNp+3kdKt3J8urjOcjmwciAbpDVIRDn7cOkHF1gG21tV5wB/V1DsbZ/NDHwxYVa4cSNfO
4dnWCbUYNYQLsZhoUZCoB+IawTzJnbTDe+c4ad1j0WJhLP/8/Ej4+7s/XAstCSU5DU8yxWwUBIsj
AfJYVSSAGb/4VsAFpGq+yGgK0cscRFV6LhNz2gzTbChAriBO8oNSRkBBPPkZ6q4TJx0XAr88QnDH
oyF2ii567Rr/HKrjTenrK3XQxTewaHCcmYDUEqAXkbZZHJlpSoU1LiRy/s1XJf9aMbeMHueKsV05
Jhah5cVAi1BIUqj8dbkIgVMabKwU3E6JMfbAeyhpzyJQygDKdap7K8NeSUd9OJvms+tdYqYRxXLE
76WlXUvb5n355Ce+K3EkhWDJevVBncqVWX15dcA8HR8aTaHnZc6lLp407cwpgTvfnhvFLu4mOmiT
TW1PG89RN/JXOn3bu8YWDtVu7Z5+LRRBXkTf6txuh0fdx2ct1KgK1UBtaQTHqaN/66Ecfj61LzNt
LFlCOsCgOnpZ6rgfh0iULC1jpa7PITg5NbuLoz94tg/tt1x4mRNeqv+Y6L8TX0M9OBzNkmxOhfkA
fftKXt34eFQM/VrG8W+a5cN6m38UBw9zmQWnLMtYMUabJGKK+kw4+jiG47Yen1OI6mLY4iPb4qhs
aDWcnF8ZnU45CPg+6Bz6up9bY3jziEJKqX0WR4jon7+ti+8xR/9cbsSZr4naejERVCGOCTuojJjW
q2JRT14r41+/OL0bYXHMWKUcp30TUnvZYUpO3z/JzvxOsqO9uAnctZ65vxmY5YtGlDXvoLLGHrfY
sC1lqJVO8uszcM0HMQzsnhRDjPd2QaaCVopAoTaqHiFM2NYY3aMrASsf3Mt9hTyicoN2/FaIP/yy
2SmauvXzdtMRF3jR0fL0G6/DGLSErh8PX8AhH1r/d638+PyLXDsH3j/AYjcgABQAInrVWRtIGeqg
jiPjESWWk1T+SwNQ8PPhLhse5hnw7oUtToKAqyXdTgL36Uw+MNMOMukgMfS41n61yt8UVZwAbEXp
py865k0ro1+IGubRWRbgtTB6uxBoCLVFWgeE97mWrJtKCW4z1CCyVdAbHG/CEaNBHOHZHp8jYuGV
sRdzH4SFBlsLigqLEnLKsu+3GEoFAyM9fiDMJ5M3FC6Odi9FPT5oZsPNoGhDx1fuYkF87gXptSRT
N+q19yUh46RAw1/5OYtX8ff0kUjRks2x2CdmEsL7Y2CMkbDTKCWccvyUQgseV4lJAbeQpiscOcsJ
d3K3K3zH0ob952Mv+07+c/LNFyOO13mfWuyZcJHB0ATBdMr8H6OFaEHTfhSYDyRjvpP6X70fOnkt
Ohb+XlUmPUoEf4gfHUP53vYQxbufVtNgrt64hVcDAqVB5fMfuPxUf0OAd79vEQKMtJ30UeaNJ9V7
nCJpE2fWygjL9vR/XoHC/otin4NjsQ7UvlIgTGsMoej3Hf5fYeK0ytaoezJ6L6EXOPr4mlePYvGl
72vbQzul4psA4DbXAez/nkzRbrNmJSq8GpIg8Pzvr5pfzLvYAJCbmUalOp4KSCtq9qon1r2Xl5sm
JAfZ/DBI9jaW5Xz+ttcGXcyGIgnGyIqt8eTD36kkbqVWT+GU3ABVlnHY5tjbp22/MgmXJ8XFF1h8
ZIHe39rSGLZ2Rxf+uGsAsL2fHVUlt9pxz/r8KZft3BfjLc4+TxTNxoTm8ddRFcNHRxc2ujPYoyNv
mj+eK690T12fxP9+y8VJ2KkDvNfWGE94DNwk0Vs0rAWw8//h3eF38USL6Kobc6Mi5h9PyqDtxUR3
Uuu3T46fZjpb1LlE/m/lx8sRl0IAJB2JErasmqHuN34U2ol10oGpREGOBgnevohVnhF8UYBlGjSp
cxI5Yr86debF+cmDL7v2msn0acFlf6icwZmpZgre7BtU0Bt4yPcJGe+17eLabg0p978Lc6kFaEo6
XLOWyQOSiMyG7DSYe2ilejd59D3AjhbHvc8uJZrC2tDyysMudqrKywjfJYae+3iUfbDV+13tzLNW
3BgPabtyWViZVEshAGkLNqee65cfvhY0okra7CtlbUolsBWcdQT/7fOFOa/zzz7mYvuRxNbojVph
FqvRNoyFW49rmBi1jlCHK3XqtT1nebc0WykqCPfHk4Z0xIvQeZHwm72MZNJMs6g6cFoP9ocHGDb4
Drh75eUu88EXC2ixCak+Qb048TFHdUs7gGrPinphJmqRUzsrbujQ1r0WJauLIPM/o/57pdYWG0VZ
qnE6xONIrNH+DtO4sVUjPhY4MAL/+j5bR+plgKptFO0ZmhbCm8H26KkNAcaDRP1O8HtMCrDkVeR4
nAZaDSOmDdRtI9WO0RmuLLZkgfE5E9665pdYNW5LzjLWwTAIgmvBLUuzGrjJn7590LVwE3a/Pe1k
JPrJB6QRmBT0qSBxMz5MxVs4/bLizs1iHfh6v3LYXd2V/30Vyx3MkDD20X2Z6V28dDj2ybQafz6f
10ZYBHZg3HJVannZFa4ncfHF89egAH/rIRdL5t1DzFvGuzAh70w5j1LChLH51SuRE1K5FYujWGZO
XPV2P50wgQmMu1CIHLNkNQnYq0EiNofX2UsgonItlUCYU4Bub6n3J5SOfvKlKn6JarFyCi57x5Zz
T19sXy3AfE0ZyLIocGXIqAXyiA9x5k6+scMQyUYMeT8YnZ3X+UqEsfYh5n//7i0BRI88w9TH0wRB
vh0esVdY+dRX98p332GxdTVF50lKx2QKk7cgGbaKGthm4DsCt3qVrGFZNO7nk+v6DvZuyPknvXso
PQkDQ6yZXbWrbLEqO4393G5hCzs8wXLHXIma5if4bKYtdg5LnfArbXlCcXjy5GPZvZXlyqXwaviJ
Yp8LoTLLbBYvsQSPEIsKT+QN3/voRegiRzCQFaoccIaFGdtR/i9//n/Er16fGv+OOZ9J796iMmHD
JWHGedKwiavrZttjxPv5l1p2EP0z8f8dY7HVmzXOm4PEGATwIJRfK76U6blS9E20HrGnAZAZdhMg
kXxDg+V2Gs9hfJ+F1PTlFuTU5NTmKRaHXewJLGesuQwYAHkHDW7l0nH9G//7QxdTqvALLUiCgZch
/dRBKtXGPb6nK6/j2lJR5gwk1TgwnMuiZK1WchLo9Xjq29l3GKOJhzD+PvKxOW3sSF856ZWLWaWh
VIcAyJ2fjMPFFdfwZbkLqDafMOp9SKSm21hmtNeMrLMb0XsYRa/e+4N1MsXkITETYE7BrRYH0OEM
I7FrsdhXBuLurPketSEnV7DRQh3qFAmkqcr3Tac9Im/CpE9/1doEkkwWlntdKqrtMKhOXYlQ1zyu
i+0tF/3DGGI77bXaz9orXow+GMFootgKW6J1DByTlVU7sxc/LlsWE5UF4IGyjIOOtZh7Ze2TkA3D
/NGIajsOStus86NlCT8amtDwlVZdYCEY5UVUf9s29dxAxCyjlQOIWMq9GGpHX2ohLlTgVbvKHjVI
4AdxgnSKWwxFQwcflE2ViDdmqW+qTtyWaeTmKXW3Nt9YvbbvvBfBTPchohFIXbYh5VvciF9iwHEz
sAH5MHhy6BS0UBXeF89oXyaZyvwUH1uhPZtF+goRjtcX3koRBA9hsmlecjBlcStvsLl5EPKD8rLG
P1kh3eSxjKlUc/DoThiGVyuTdlXbfcV90A7h/yc6Vi7oVuos3IEmDGzBmmD9UK3mDycdNmA02ZKa
Hno5IA+WuhTBj14R38SRfyqzkHupRt+8WevbSi9xwRQDzAQVs3LxrF3Z4C9CNUoeeKNb6AAMqB7L
tl6/NfxgwkP1THnkzrdQPE/yDu0oleFHALQr4BhsHS4myvvhlj2+fm0JIjh99Wx50znKJg1uIxtS
VYcpYVl3Q/rqhx9gcjNtxgBLa0SQuy6UbwMJ+KWY7I0MH/d62iftdGtJ5maIw++wev80ZV/QGdc9
dbp5P0oinNpypOn2G4U3ONc1zSXYvLRWQxyA7aeqPDb4znElh/Xd4yS4zSXyPp/vyBdbwvxqNejL
5B+Z/suUDwVfzc8CAUiOMTl+P+7C6o+ieu5oNfeacas23+ReWNmHLvbWxZiLGKRVygk77kA9j3W8
KXihfvPNb7oVpMFfxcGHY3oxzOIMNf2xMZNeUc5NHTlSiCnM98ELngukep1ZnSVkkhstwIg4x3U+
A2ahl8aB8tbTKLJYPemt78V9Vxn2MHRfs0EhPqzGV6mR7gHLsPaHLTxB7JsUuzUNoA0/TLDM/JEd
NaPTwHfMdf6zST6O7fQtxgFndgrwdHoTbjX1j0JjURTFW4+WQVlENcANPcxBWOJloHebfgpQNcEQ
7LhZND/7QL2N5G8VZWp0V24IswkuoaPJ/k00nL3wnM5AibB2aV+6U5NzR0WzVB6D8qgJoJ0rBRBx
snJ6fVyVKAM1ET8T2HZ08ANr/JtNfBcveHVW4hImFChqwttsNG2pedBQt6b5dyGudp/P08vc5OJr
LqIT3JEx9PZCFd6BvxfodpjuqHT3xZ0nb0Fm/qCv4kCvneaE9SNMPH2mzqw1QK9N3MUJEkahVybz
bzCU33Fef8ES005ic0XEcHX7ebckF6GHWKADiyZfPYei6GT+0RC9G4ohN9QJ/o8LcRHI4jdaTAVN
smdZRiBjjTej4N96WbwyzLLPjG7hD5vM8n6ZtYoUAR+l2d6fYAOJPf4Y7ROGl7cdcBPTcIfqWIU6
zXblbWS1N+DI8X2LW3sypF3areJF59vmJzvDMlUmTkKSiHALz0Kp2IPwrZ/wqGpauxvF+9HTt91U
2JbPv5pN6OLw8fOpvDKLlmmzLg56a8zY/lRtvB+iQySnW8qdK+HOx9UJhePvOzdg70lIeC+6NrpQ
wB2v48wkwetUpr6Ro8pu8Ojy23qr/+P++D/eHf6y8C9f6b/DLW7fRmoKwKEN5VwUtdM3rSu0O6wc
8IsW8bes3Ao2fNvE3CkUBz9wGqM6Ww11R1c4dkqRrs4fmTzijIJvhmi5re4I0uCKRboS119fXP/+
TuXjJUfoAqWiE0w5Z2yaMZt0nLDOVFvzwpvPP/PlrXTxBRbHXOl5Qt2nzPqxBsQpAFvFpixWdMCB
ILqEbhPHEJyjaOfpEGWFfmeUlrvyG67P9H8fd3EGNskg1mqvKmcjO7UI8eLyoPhvVWYdpdndV/it
ogrGZ/SmLYuVHXvtTS82bGymldTyGHpuhJ+sWwN1T+QnsMTXajXLdof/zHVMH7hEUcS86CzIp6lS
ddrdoB4QVFWFt8OE8HkwCiL6on3qiu5nTod9GwPnkbWTPE7TtgmKY6njD+9bT4mXEQoU8YNi9Cet
i9bW4lIzwQ+04Ltj3YnBroUsbXFwlPBTcgwrqtOUjHfAKkqnqXV67rJgZ4oSnaBVRFON8ayWwi7P
zFtDFG+DoLOOjZDFTqhV91It3aSd+kwzC/XHlE53zxLuuqI+iqP2hoPtaeAFuUmjYC4m1G9KHTqD
LsDljG7g29FaSwKZhjZHTKwDhn4mhrw1HgEJ/Hefi7/dB81trhS/OysCbIcy4vOZeBlnYls8K8IR
LLLTK4s30GWhnChKV5zF1HjG/Ho7lvktjf3ZRoMdko6pI8REKr3ar0zDKwMrovHX3U1BEvi3K+Vd
lJKqej5kktKcpxT3YonevEH53Y61Q8sqso3faQakPWlWgs8rix+Dt3fDLg5xZkNMs/zgnYkXkcfU
OxM5RpCPtqUnYFUNrlvqoYVdB+F822X9Q2etycb/PtrHPRk1kERsr0s43JlL8mNdxjJ/muZnqTUq
J7OKXYkL92T27UbGedpJ2KCgfye4u2vtbVT3+2qIf0Bufq5AhSEc1mk4tfBjFJLwFINu+3xKLH7f
fwNIc+7Bm8ku5mIvrgslQJfll+cOWPQwvOX6uLeK4Hnsg30Dt1MdSOzgNpBKZoydt3+Hj/x56k6z
n0nsNXu//xVNq0Djv41fy9em0Tmj8MNETGgWU1VW/TgSgOnB1St3pYeaBWvqYdJeU1EPXQjpja13
0x/JQB5Q+p61BRr92Dfjb0hVB0MYHry8t9jsCyT0nHLYqHOhhmNO/22TEroi7OFbZbfYlZy03tpz
Fy3dAlP4PoaI1uNLbtJXXmIcU9TZYyBaX+NxutVG1ZFKWnq+ovO14VrQR6o6xfREpe3k58OjbibP
QhSy2tON7r9OFT2jE53mhnUS6hsTaTvGiZt+5P9vdFjCol9ob+uGEmE57YAMc62NDq2k2fpEMykN
AEP4s88pfEyKHXFCEju4XS/sIyr+eSEek1F1LXRfkDbv4nzAfFasD51R0QtLu3GvuV44vXQBfbu+
+EWFHShnmWuNwd4E22CLmLZvqupH4kEzUXlLunyQ0tyVDVxgw+6XEguA7Udw7QLepznzAgmGh9HB
VjHbQ9NMd6HygBXWMUqjFz2GT4KF6zDRCxCOOW11SPzD5pj70X1mwqnvvxkV+70EJTum5XuIxGjT
ev2hEFsA2XQrF22xTUTPjkM8Z2HR5t7NIH7LE27v/DJPfwiUP3USbotxxAe+cjMpI0/KhS5I71uJ
am9eU6Vv4oeywzS9SsrnsUJ6XmdcVYLkzwR+gL8X7Uar5BfVqHdzikXIvH1ZDve8rb1Xd7sqCydH
yg6wYu+HRN6ZdYBfuEFi7UdQ9ve40z4kxmyuoftHffRrR4wkfWt6CQY63EfcVgRr1FVmjxinQu6U
lC+CirOwHiP+0s1VScFlRg2R07uVstjkhrLVRStkpYgHkPfTV9nmh2xxNvdQ0SHm4PpyoFI6Pas/
s/tgZWO/LBvOYgZ8PjFUYYcTl32UmtHUHvy38lwg5qB9c8e0dXVHIajcDC67lqPujZWg7rLK9HFQ
a66JvztOhKlqaxOz9XNyFzzQzH4XnyWneBzvgxPg/k18A4T5W3LyHNw5bXnLr8AaqNtS97BWblUX
8RU9pEDIcfyWaMMzlpmbpMu6CcuPEssIvHGtaFMEo61NreuXa4yTizN0MdQikkVRG4qkJUv6F/29
gsr4P2Zpa42xixYsDgQiI/AmKtlwnFPoxvz4co1GtlrYOfnZMH6LeAT2hXVTF5NbKe0dvVdYoY4/
U3XatXL83UT7mLTKN4+dRRu8Jy95I+mxEcznIr/riK71bM2ARvs43y9/32K+wwntM9XkQJUT45g2
wYPW0N8RdoO0QY5H5yi9UI0JdGystlEHQ69SXNMS7N4j2Y2WAJscSZ2ePU2/UaPYmXNPiXevlHT3
SKqdmUwS3cBiQLB10jkkZbkasA9qlYFbg4gApXFk2Cy5/lz0mp0UL63vyMnd1H8p8XpufgpGbMB/
bAn2TLx81LPXS0cugZvefyhJHUrFWW79e3oND2XzUoSRjQULZok0eXn3gmgdongl7Ps4Secjfv4L
FRu5dxlPpEXdN05hJAz+KJ6p6myKKtuNofhgJt6tqOprIdfaWIsrqKIFgab1onhWHv9j7JceZhov
0hI7f/IffLsAULmWErqYEvMDIoWGAYzCHPuIj1M2UDMF8hCDRum20WTbTOncmtIvteodPc+EbWut
XOwXjev/zELUADJ4LBxHl6o9zeqTEH0Ts5DiQGrjkA1ZJjUfSC36nePPUnN3cr2MvoVD0K4+8aJn
7HL8xcUuNWS6HCzGp6jutkeuIkD+XTRsAJZsrLYFZ61N7eLLzvvCuyde7Avg6LuhCtv8rIXpXq9E
x1dfhvnOqq+k3j6mZv77aJg+64iJJdpyP37Nmv7P1Eo7NqDs65AdvOQJY5/Po96LCfP3Wf4dYvH2
OrnxzdzjWQqMZ1IIIkX6rGXw0iOgCI2b12vYjb8Hwb/x7D8Pxd0T6SOElgsoiihJSCDm+dJ3ONR8
o5HnT1vZsmCdko4uSgxWpBL7I+IM8A50sNJwM96nYLQGH7OBH0EIIX+k3JPuQk/coDm3fYI2HY/0
fjDcDPWTmY2HUvQx0+ykR8l/ScECGB2egJR690qMtX3V39Rd024MOUUrdxKEJwMHskGX7EnFtMS6
L6xkP+FJS+GPOfQzHmilswL91hek9k70cObUDKyKWkW1pcn6/fk3mc+v5RuCGg/F25CAXi3rsEUF
0q6urOw8AdDfqN6hq5t+pdByddnMtuSipZuA2pbyS4ABA963DCIm5pYr0Rw2PuTWD6uW9kJoofer
vlqgtAvzXBk3VQCsJ/z/uHP9P9LOazdyLGm3T0SA3tySTCufMlWqG0Ll6L3n0/+L6oPTEjMhzmAu
Gj2oxtROktvEjvhifUw/C00BcC+ceM8a5rsxqrwyNrOTejN9xzSxfym21Pc8h6+cfKvdYWOGoFe4
LfCN18r/i0TwP1Px4+iLA3QQhxqrFkZv6PzNT0AiFHfAw7aayRjGsbyPNgwrrshtzM9CxfdhAX/Q
Sc3C1s/rh1AstCEc1PzUtAqkvuCxSWHhGb8l5Y/evQTBUxDn9gD0IKZVP9AqN29oANcU5nzqRrMR
Xjg4uFmM25EymRM0lInDonkqIiPd9bpP0bbOZTeSjr3R9Lu4j8W9FSXSQTAiwLliSWsJraGSeQhr
oIZdIv0oIYTYsi9PG0WpHSxXBK4ug+RvaPUsNqkA2iLeTnQTNjT7aai+BGw4i+an2t4kCV33kUBi
vLnBo8wu+xDlJfII/5kGj9u4ClpbNfsK0WkLeq8EzW6OQupoUvBGifImmrXpU8kPVkrmG/hY16im
A3ZPcDxxHAtCRP+R1De1jSqw2XuNGDi5Pkyz5fZstRBvNKStACO+f70MF0nkf77TrDsnBpRJ1pzd
vDVlmpXpTA9MDjwfqy3eswjdM0E0JzbGo6dnLBuxsLm34TRhHptQuA1lbe+3hFJTuq216Sjp0cMo
iG9d3Xm2j3SbVbdJgujv17/2fVf4tGvApyTnSM+QAurhvJ+6kWK5wXjolCJE76EWYbGKNcSTUUyH
iqYZFZZI0pubnrbpTHgJi0dLEZyKwNZp4+RBz6P6yhq9/qrF1pXNVmhRP8r1Vh49FeoGHKZQjmyD
onOj/m4nzxarGMg+FmZaYItDZxvZq9GZFIwNu8x1uDpgCUrdlYq/s31bXJrQb69Dsbhu/OJpTLsd
whDkqvPsUYlLC9JeeAGalV1O0a3iRcewkLlrYs0nN/pDWLcPFEJe5JqrTY8ufCB7tKcd873qTfoR
iwMDqH6pUaBE+NAoL5nY0pL4c0y0ZyxmnzBdczkBoDaMKzHQoneTmTKHXaxpywT9cd7i1KdNOZRC
D9LHbbGeZLFuqDvQkin7W2PvH4uNuI3FrQBmvt6qwaYLnTn+E1aJUp+vRuc/ZBF0ogzWtdEkKM/M
yI5p+M+Vpw5ChYytuWaOx4yAKMG48Ou5d3ZgLR5/EXV6uhejlwF6N+i/8Lq3xWCNfb42wvzfP9xz
23zSy8ziBQvBT034PiXyyic8PwsWz7CItcJRsQactESSB/M54ONXR+273Jn0X+Iweszv+5hvJgPP
2nmbr9/f6uCLKCwolTBTWh5P3WlbAE0iuEDhFRm5O25lt5qOhnXd/El2a0mLs0h28dCLSFaVKk1R
fR4a/xLH93cZNzs9/Tka/x3rfJ6XswWtSq1MRy9z1lSmF0qK3WyKK8gk2N74ROrxqHWyDdB+F6TZ
nvLXy8o7/VxrOhvyXfT6Ycr0YywR2jLkfC+QX9pdt5/hMMqLvF/NFMzLarn3wrGgKZ3SJu1ai8lT
BU0ndgJ7b5mrP9mh6o0BW9Kc9tbYHQS9L2whfopTa69wGrgBkqoM2UTaFMlGLEkpN3noSmN4VRXS
TpTKGzTVMI1j1qppxTbsj3ylgXuROPrn7VAPoBeXdM3sHvd5QVGkHUItHJITcbCtxZEjq/lO1F+l
qN2QbE+aCEvrYyI8lxhh9/JxyOiFzbdh4936Bjwj2pA084eMw/eo5XdhCUKrprlD1FxqS1TW2nYl
1TW/wuUr/viDF7GaNnqeJCZ9crIQt4fCH0WHKue9rkyaSx/SwJuKWwhqEk1cfEgAl4qvDROvZVOD
DNtPe/Opdidn2mQbcXXenO9qRPkcG5oOY4AYY7FvCkZqtSO9hSctMp2c3qpUfVt5oLUhFhtnn2el
b5F8Z2dRtqZ/Fwhu4MZOek1kjbs7DkUU6FYhupdqKZ+ebPEexVgWoA6UPJlN+Q5r0AKNBdTjffrH
2GA16lJpM+SrgSIgmcLdGqlJufAduWFyecJjTIJ6t5jeahSofWEW8SmUx6uh/d4PpMONBG/b2a4V
0IY9tLW/w1HIoTCM9w30BIncaJy+qh4tB62fvYr6N4DOLj6uLQb29a5WONpM8b4KLAc0BeFThXOq
JIbHUI7dSQwVW8LzOfXinWn+7lqVbVxeSWDJ85RYLAOFmFMVNcBBuDwtMliZNTftjm18MqebUYno
RO3uuglOhyS9dWr3W5+MArOw9NhFr1k1gBrri8y11I5eg9YR0xb/MRzz+kJyG8FIXC1Vm41o0lkp
ZsVOLY3YHuNgZS8+j6Thn86NWbhcUPsD4v55t1F7LSrhvL0vqxd11x6DXeMWhxSjRMyDT2VvT6Ai
h03uNs/R5j+CRc5ffPHiPv2ExUJQIyFMvQgtWq9/TzVskvPxIfcCB5fpBzVE/WAWqHC/jSUegyNd
h2psG/6AfQOSVql5nMJ+1xa0ngt4/7bghtATowE9aEW3z5X2LS/VQ5VyXhe/VHRzX6/i82N6fn2U
Nijaz0yAxUc3QrkU21RPTnGJ1237GhmyG48QA9Ni8/VI5zlvvhSN1ywdCAQs4cXCtXrQiJOnpydS
G/fUwW2dldOI/Y3UW5vAutJzBS1U6PbtqzTdtelBACGU9gE9UbIrROOmM+v7ybwfO9/OY/P56593
IVD6/PPmN/XhUI8n/l4hMdMTKtBOO5jDrzI5tAYRU3nly8A54DLA3MUNnjAjv4vCW0V4RMuy8jMu
bC/z5xDRUGDdwtv6/DM6KbBS01fTU2EBrBoNC3lzhc2oT092dFtAOUz1alMY5Li1h5F8vD+sEecv
zQnUFYoFiR0+zbIlQ9AMbZJzPtQk3vM/nd6P7L7Db7T7r9OdTImPIy3euYW/gNqEVkpwc4Wwgfue
sWmQxCn9Si7ywhJFwflvAX6xRGtknZM6UEJS1NNQz4bLkS2TT+5GwwaJYa98xLXhFlO9yePBkOeC
nbor3zjtje9x5eBevcE+9d56GMhGPQ3P5e//ANZ9YRe33m/pyMglGRn55/mjtN4QJ5ZavMemdJHY
xBkH1R63FJe4X6ypXRaKpPdoj/FMnbSAiKvuEmQQDAaAKBltrG50R69QXrOZY5psY4UDYoig6KiI
8+X71gtthRxBauVHXW6wbJFtKSAVpKbpN7J3W2LS7cpnOL+yimiQVBKRJkghw1y8i0z0enFq8oKQ
y/qFcv07fjpOY1IYd5HbYTUFGJccMFav1Y6kzzqgZJ5Wi5Ph0w9YRJZQmBUIOPwAeWidXvSdTlpb
QmtDzO/gw7bVFBquIUpSnJJcpJMImUs9rZwRK0MsK8Fia4ZTZ2Q8BekfEzZC0I8rQ1zafdlqZiCF
rpKvXXJ8jMIz8qw151JL8DQwbWtHaSAlvuPtHVB1V/52rU/mwk1FMjFgQXFBOwBiusX80NLIHwXQ
VqdQK46h8dSDwxXuVXmPfsXOAEXqermZsmoP99JN4kak6eF5qvPHKK2vWtW/gaTpqFyhVWWjCIEr
5Pk31ZPJLtJnY8n6S5itXFUWaqt5uc0/mVBHnd1h1WVcH8e55jc5G9kQeM4kgWsRhx9B97ttaR3r
sx9JK9oqfbutqNheH8PTDfYrq+p8c+MncCoYOGirOMgvTqg4pC88D3hrudcRfaduqVJ7jOvB9tHD
KPATLfNVLsEeEsY6mY5QMcinG5kLnKYUe1Q0u7pXnlUj/O8nEUQVIlddlrnzmNZiLXDbz0GR88tQ
/2woGCouBtJ/rLfOdBTHvCIN6MR4yK7IE87LlHyTf4e1xIVSwqhztfQitsAofe3z6HdMv44q41Tj
P82rRZCRbNSUZC2xYwtsdsJ0DLM/ETzVqj4EYbNy+syHy+dN5/PPWXyfUR5iPa54C/EEmkF4ipTX
VKhXBlk09v4zET8+9BzHfNh3slwxjV7wCkhCoZ103N8NmlCzp4EKR5gGV3KFSqTst5GQrCQYzrej
z8+3iPi1oQ+qehbT1fVPT/qhy/99TPx5gPkHfHi0uERglng8ml40e5Vu6dQKbUGW3XxcmTprj7KI
E6KhswQ5Y+YIY3mTJcltpyrOynI9KwktZucixhIEoZmKnjHGId95El60esFFrHBF7deYXDUWCrB2
1/j5Wi1qZRouNlfKqnozCRanhlfaJnXYKhNw0U2Q6CM1G14nv1hb//OcO5v5tD3O/kGol5abY5Ph
U4bpU3HSrJtKBTqe1EBqHz1kcvwQioylU+rSSy48YG7xpDbTyhX6winGzKHyzP2GCF5cbo2KIE09
mn80U5atGy7TRqXn6p3xYAY471CUmDb173Tbrm3KF2fSh5EXy1Fv41GPMkZupWOVOuWxdDxkN3YW
HYK/c1ak3Fa7eu1Ot/rAi7U4VyyytGNyBVr2lLW3AA3JOB7jQHjqBNVVEn+rBNNxlH1bLjtb7lpn
SIFpp/4+goe6MtUv7nwfXsJi4QZ9mRp+P+8MG5M2z2Q7hxEIGwN3Bi439KuyVaGWYy6sjHwedfPh
QevNEmQ+/zIpVEm5igcOW0aBlutlQuLkBtsQeYom7mlzw+BjTY5z8Vk/jLgILc2o9aVG5c2r1S+9
v7Gy2jbXbEsv5No+P9biQI25YcRRxYLCDHswzW01XGkekax/bOPnPA/cPgydfuzdcpJ2lh7vuPXc
BqQ7wlB87dXpqhXXTtv3pqGzRf7vg793IHzYndu2gVausK+kAmIgKsTSeB/n4jerVRxjYIsBrSJk
VOdwSTOb/WRpWyGenrUoPM4NxH6I2iDu74TJB+2qbBJfpH3VPFjQR2LpDvKr7WffaroS9DcIcUga
wwrmGd2qMVOoh99YhYwRub78fUBNYg27IhcOGSBUvTzQT+uUvrGlrdXOg1f0Ynas7yOCMn2Md4Ly
GoYKWlYPYBEWAWbJAGP74km3Wv0WiLiJzzZ3ra338pwdOZAgeF6ZqSvzZpnwSauEPtiWeRNh6iu5
oqObOHfA1i2frY1xI070pzmVLV+Za6vz4u784cMttihYjVWlNHy46CBUruL6x9AZt6AG/nHAWVsg
iz7K/xehfBhvsTfFUxiLnsd45BVaqFjHqLrpqF1jKly7KBFc3QWkZO2YS3ZXvihO6oaPq0KQ82TK
pyX0jmv/MF1pvY2Vcd4h5R+9A65KtiNwAfC5bf+6w+QZSLpNEpsEob2Wqp5X51crZZ4KH4amKSkO
QMGzenFU9yXrui7/JuPk1GG+NSD7m9CqfEH7+T/OsEXAgdazM9Xw/YkRK4+b+qTsrdROruZjqPtb
3PKeAQutHP4XCuWfX/Qi3hAby9MCg88doO2M++iQYr2kDfm2aX9YxqOMDl6uKbv42UHxkxuJnPRg
/B2Gwi1671pv0AYJb5DLb8dicEV+sOadVt7MyimhLvdsqLFiYfBBKrfVtiLQ8E3uzBC6FnP4F6ht
+7W3cq7FmqO/D4tgsYM3SQ/XO+et+Gq9oY5wIxgdgv37OH4ehcSZ0Bx7gbjrktAehL9JmOy55688
9qUL44ffsKQMjFZfxXHDY48jTEsVaYJ3K0oz6fOmlXEAgDtBjd8Vjccx+JNygnap7w7pcWrufCGA
LrembX8/jpcrw0L1iHUJessz31d/8MLKV/hF0nAV0i3a+YMj9D5tsOVV026NoN0K4rdgtK4iGuDz
0KCNKN/Jw11YiQ9JmD1NiAZIX3n3idA5Xac6A/TkAe/jcITTjzgbFx+gG0ctB+J4GEo0ozlgG/22
ybwfvoIISxzVJy2aDNsq6/tGy1de+qVt/uMTyp/X/qCLcRLP207b6LuQSoMVi4+xvvv6016ovvAO
P7zIxR5LhoLiyxz3JAevssW/wD4CJ5Ds/IQ0CwDIJsA2ZdyS+2OfJ+MHQyK9N/f/Qd5z4Xvxz3YP
nB3VH5JW8Qxu3Fj5FGkTmZG4MLdpQVVqjH/pJtzwsvP+TIVyF5oh0Id4Gxa6jXoZ8o+27SLlbyV6
W7P8UdXCtpERG/nqtgP4iRQXne8LdsyuKPzVTf5EOwrg/OO6cQL0YZO6z+E6AHiwpxCEesAhOj0I
KrMFE99Ei39VA3wMFLzlsJXN6aeZGzSeBfzNrT3mAkgl86EzQpoQ232YWk6Np02du3CznW5K7wNu
toVC71DyU1N714/B9KrXhSzbSuPde5a3FSP1d26pd/EcYJdduk3UeKvW6VYkwpCS/l6MxJu6K3fT
8EOgHU8en2XQ12O+l+LCqdRvifQa5D/FqAGCin4n9bNdpXYcyO0fCgTXchEBvhlJ4PaHIrJsJbM2
cYxPxLNoSVvSuG7gR1e1EkNOl6kSTIn2e0A8aEXeVTrW+MCnN5qEpg/RCwaVI/ZIvagdcnq6FHxo
nLocH6w2eisJ1/1YYoZcp+Fdn9UCX4Eup6q4E3iVJv9Sazvzk4OIDC5nr0wDWxAGO4/oXSs2bVG/
tUJzHwzSc6dlJCnNbY6wtpUNhIPHWKFLx3+IIFaOonGwhqR3OrH5U/m/v14P8wb+eV+hlgb+elb0
cQ8xF6kXxQrbxFPz6jSiuhDq5Dmr+qu46MBYvYhjceNpyubrEc/XuWLqNNFJSMPmfy9OPSvuieaS
tpo9yvQ83ub+T8MTVs7WtUEW5xYkU1HrsqY69WVjd1R+s6KnpWtVKHUesHx+mMVhJVd52k0G4/gv
2TV8RFx67olMi7vZVW6iy94uNt1G3tIhh4vMuE+/ff0yL9x35h9g0LYroXc8M0oYMIJLNamuTuJD
uxmuYYnoN8njrNOaHI0eWrtijTwmN8Vu7aA+PyM/j7y4uvZxlwv06r5bTzii1HOzqWmlwd4O9ldM
ZLLypPP+v5ypFGtk+FiATc/I6X7Gxl0VjFdv+o3iZi6n06bYK8dhlz2vacHmH78cDL25SdLaIHO9
bM81BiCxJmX6E2VLx08Qxq+qa87DbPKN/w6xlGRpQRwqhVewDjbZoX9rHuXcmctt7dZ7HF6iK/0q
OrKtrl4y1sZdrPhwypMhbHg04zGibjEcirsZLkxXq4ujXP4UXDU349Ual+9CWPf5cRfHO77ndWOY
1fz5MLS7Hf94tCF6dwpKIpVKyZoK7dIG8PHtLo75upRUajO83bY9DSHyBPEuCdeqpmuDLJYApk3Z
5DErT0P1VAfY8VW0CKw5ga1MxfeE1oc7USvUhRDIfC8vFzge7nFGWllZ8xf/YrK/Vws+jDBVJZQ4
8X1G6EdlH93RDueYtoQ4cM1f7IKkYp4GmHvM1AXxTBxo+lrk1TLnjeK9RQlJiqbEk6gwr4JEfQK7
SQOtOG16mSpwNUpgXqsrTSQFF3foteVvPa3RWe/fZkTgsi/+1HtvcvCrLA9fv5P3ovPndzLHZ/+/
OU5eXAk9etjNZKR3LIWQucNSgf7R+N46GY5uW7vWJWL2d+W1uS3IlBnX+d9gN+5VLCNu6rvYtVzN
/foHXahaf/5By2OTkDYK+UXcynEh6v+GRBf3gUO5aFfjr4nIw9Ef61/dRtkgXVqTrF4onnwefnGg
5rqexkqFz32V/Ai7P0JfkogQN+nUOJApNqZ2kCBTatwQv37uixVP3BdwgZl1XnQfMHk/TE6/0eKh
DuM5Q6pPe2mr3PWmM75JrDb6meVNiGhK+yFhWAyS9cmzwL5tbp+PBFurrW6cNWcrhdOHZKkFo0TF
yXrxERql0JuqYfYKpfRz0KyjkEZPCI8C26qFbN9okd00qeQkEqA+buUPcu8FtEfxgsJOcNoBSbEX
eiB3QuWo9CPzOn0ohNxuS4qQZRXvh8ordl2etEeNC9+z0GABg/cj8hldpVU0f6mjogKtKTwEYfJa
p/FWasMKay/rDSVQvOt7LB/zzE3HWzIDp1Lstp5JLRhO2ibv6xcW+3NnVdleaOktyDJXUBI6MWtB
2VB1nq+B4m0WQVrUqrvCb5wkU/9GHrGxGcKkTbkctfCXyIYUWbcPCwWZk0EyKO7vTcyBu653heGm
GIwUeo68T7ISl9XgMZU8gt9O4B7RP0uhdaOP4QlAmmTPbmb1MB4qsf4thYO2kbtogiygiXam6C9J
FUSOqWC1Ck3iVz/cN032W5Xyva+Wf7JSwgUoy/ZBoXqOaSXxE/Sm3M1QHm6rcnqTx+6+1Aycq5v2
J02MygbcVbfx437a+SXXdgEtht0nWQo5sj9KKk1XatvtRM/8rUOhshsV2mpRP+UIvXSLY3KCdAB+
G6C7ZhuIwIQiDDdfz/gLKx27EcQflGV1BF7vJ+mHGT+oTRQPEXaIWHHr3NNs+a10JjqxmEV31k5z
0m3xgtHL3bqLtH5+2Hwee3GijRUlMGZae9JNsh2AwNJW/9H7zW2gKKcYz9ZKS3dW2Qpb/I1+xf24
4WDtmvrek+OfYhYfypzWwlaisRe+hTwFvKG3vpHmHd2Z0lOkVIcuo88ru0mnwTbGci9Qci3gYNWT
cCMF8U6mo6lqgK8Y8Z5WB3y+hgOe1r91b7rvZO9nFEtvuYw1Y97T2WKVW1lQN6PX3uiD8c1L++tS
a3UaupK7CFVg3tUOKAL+8dCy1OY9ZIJX+p5fRT98EtX2dw/0OhLHe9NsDIzdcD0I12KRC+X2z5vn
Yg/LykGJlHnvbvwN50k82vBlbvsf/jHbQ6mPeI5pTw+5G27XovQL8otPYyuLUn/QRiqtWhxkQa6+
dFBTgjbbGOhifTXZ+vVtGp8Cz3LG8q5LI1fu1d3KdD6P2z9PqTmI+jCdyzzMB3lgOmfX+W229Q6/
Bic5IXR21ufvhShTgjU9nxQASU3jfQP/MJgA+7RNJYzDMAHd6E54pDfKf86uxq1EoGmegHx+/Xjz
p/scJ3wecBHWBlwUJPoL21Nan+LqdxbhzJM06tXoaRvoPKH+s/D3Xw95Qfb8ecxFbEvuo5RbXZs3
iNz+QQPjznMUe9oiW7vH+5kE4Y7K7fhd/T5tugcPiNtqa9WFafX5Nyw2itbvE8Or+A3qLnuie2M3
lw7769nj4T8Y7TzQ/jzaYg6BUknLrGO0hvIPJBPHkhxho9qkaZycT0tn6MPa1Xrtyy4iwD6JB38I
FGzvJMGuxKM3HoxYo/0UO/Dph15H+E7GK9HO5dcK4IkLvcY0Xno+WVGVxTiuslj6bzVuDmr4o8Kw
VcfR2JeDR2UUbVpIHbHs98p0G5Rr4BLz0mrFz5hLrwlliX8Wq3WoYddkVntqi+BexHguTwoiKS8H
2tHkGFhr6Ztf4AznNdEbQY0tD8ldr6F/yzlnTRlSY5rRvBEZOWe5rl4bYngtZvqxH9O3XrB6bMzi
P6h99lLDEYprjqdFziRDSFXSbceZm4nf29LahvqjBeI5ins3gKYaKjuvCfd5/tJDouKMOmam+Jz2
6SFQsm2SHjJV35YWMiodKJVGGGiKOzmlYxlzoL05YmUsKm6q87dRFS1yZa/JMmBfKjxmvx1o7TTp
dKg1+QcZW8nJc3SJST3ZUv5HHpW9nO3y+KVFZNcG9H0aCPaH3+Y4fPcF/1qziLc0XLahNdlFCaBy
4E/oWd5YinL/9eK/dECrOhwW+pTAhy2LoW2iNZ4AhAl3YNLUGjmlZFWxdynK/TjGYk+L4gxZYMQY
6s48lkeooNBzJie/b3ZrdY3LG/aH51nsZW3fZmOCyTElVhwXzdGmEr03NnM8L7uaE20sdw1xvDrm
Yu+yeg/ajc+Y+Wi3G2KU2ZFHP8TAgt2SVI8bHYWnrz/bxQ3sw2MulhU2rX7clkFHPrIm2CffnMxE
kHbtsD1P57JRQvKeDcMtcquLC0qZaVNhFNg6G3ntRhYxmF97B3oMx8l3BAqKIQGTKb8Y4X0t3Qf6
gCYh2RgkftJIPsjmqwYTq1PWJF3ns5ZFQyrNVJCAoqBfBECxZnEz9Gl5Ecm7t02HZMBfKdavDLGU
/BplU8nSKCZIfveklyGwaWubs34uTPv0GEvluJdXaQ85LaEfBDpHIOY/WnjUbpjXwNCSgIbtdsyO
hRWmd0kcVw+SrBUYddNgJfoVFInMA4IFAnMzDaiqMauhBFIFT2FRZihRs0ejSd8aShS+Qn0/9JqN
5I0ZXeEm8Pe7PMP/NJWfKk2+moZ+H+Z3qSbelb7wMmKTuc2DX7GfP1fisyjSXs3t4ja3sofcECns
GentKBtIb9WfamK4FH/cqPTdpotPk2Zsw+6nh7Ddt6qbKTypOeKr4UYeHpW6vTajwab9yiktoAQD
GgTUAKkl2tHwVMRzyxAdSomxmTAqL5pdTRJ8bL6pKT3vgenOuRuJvjJIcI7a1naT1TtPSZ5TMtNJ
FDs9yj69Hn6ImeKaZratI+m2L8ybAI69rN8FlJ3E8UZOc7bu9hT1Y3hEDALTocICvR0byRlUYByR
6N2UgXaT9+YNpxoJ+Gz6WWjVaMPnDH6UhVwf0b9Nt6lXyU6cUAo1RIhAVddGtMGXu9kGIKvVrRwV
s00AHXk/Q+s+m8uo3WB3vffmFb0r1WAnsuqh5M8itPGafyOPLwHpxaS/y7wE68NxbyCexYDQwa3X
FaersUkxl/+mjzo6nEcBAjitBPP/Bf0/nzYBvUfLHd3UGYQCs1LpNIXnUkgPoaE+i228D+pqHwnf
eyM8lHqz6bxrOTcRcdfG6es9am0FLbZ9brJ0zAfMbgOPywDsMk2BK0vofHv6vIAWu30wtr4uZnJy
qgru9xSA4HWlFAKz/g7i4y5K1gTza880//cP9wEp94c0DdgVGo6WXno0ihUB5fnG/vmJFhu7kSSt
7GcMQCuPk1Z/xkLeavHKtj7v2p8vGZ8HWYSiZhDBaJ0bcf3Q3MjTQff3fRRcjcKrzzr6ehZcfCAN
JjX8BhWA1eIE0eE16qXGVh1JJQJwza6bcKeP3v84zCKfKFfQNbnGJKdgui8QuFXZ5MjGiu76vNTB
e/vwLItjRwqmocxUBgGluzWk9Cph262lNy9ejZlWhno/Oj5MNLBblZ+oSnJCuHxXkISqgI15yXUt
PsXtT19uyW+otgf0IlR6Z6pfxPAHOG47Cob7mg3+f/qIS4h6lNDTbfTMyl64z7Cs8UnXhnryv33D
JSy9bCSzbMS5kTVX916cwuvGMw00/NcPI4vztrCY/yZ9vpCZDFW2KDt+XsVhYvqCEIpQ1QI67Xxy
8NXvLn+isA3MQJ++qTKdy+y5NBoi5B12UvIm1IhmzWOrHduRfRnCeSX+DSPD7QABAneCqJLIg61l
zwKscZ3eHVKHJG+5yZhGTQwUS4mdBHOO0KSTZvqZjbod5n8wJX9TpOAOV3SnyqMbXR100L3pndmQ
BtWhW3bRjxJyvN9j0WJFtlcZdi39zFGgSvHwlPqQry0MtLWuuhb673JY2E1Uveh56mNGov7JyK8a
YH+zuQbiexREFCZM3kWZnbYqYgww2em90Us2bIRdMZ8YWj/auVWfEvQJU57z9+DGYCeDfx3U3wYf
XZj+IshvvYexhu4mrLZYQ9Qn47KjPwbVL688jejt9Oq7EL/GYobs4bupGbtZOVIwpRv/cZylD0a2
1/vbQvuV+vmTMYiOpg9OF+aOWCBumGIdyRzazEYot5kS73z/W6fva3Kq4RTbdf4g+t9Lcfgut+KT
XpNeBOwtN9lNIhE8GEcV6Z2mx1tczjctUOE0/CNBSzXH6yC889U/Jm0NaJODrHFaNd/Kfn5Vx8Nd
5CW3JerYOvqFuuE6TuTt1Pp/sUj6wTu7Tv1xV1sEF6GwQV6HkC4+FEhmTDF8iKoydEKutwSnVwMq
U+hmVHdw+Jg4uwMSmV7a3bay9qwDArONOrlVIt0NAVHJ4uB6VmYPuWfr4YuBXLOI60NMEtzV8/y6
0ZtT4IuPPiYyHeA/IX5s0zfDuAoz39GBmiTjcy9TZ1Ojwh2T6JSpfb9JSS23FOx941etey+Z1N9A
EofhFtCWWIFkgQj0BNTnUZG/621GZ/2aOONCAoJ0oUlvGeUNesyW5RYdolMlNY14MgSWg3dKkMfj
cwlpt7FN9DL4wpr1XSTfGJ61Uca13sDzbfTT8O++MR+20drSpxybR/FE3/0uGWXbz/OjLzxk3cPK
pnI+kjybo+I3pUN+g7P3eU9BBp4j+Z5y6krCnYwGDI8d2j3yliDuJtTvqdZAnKldEu2Ig3bWa2Sr
NCRYwonotQbotFtLE8sXoiN+0uz1rUNjP9PiyFwNVG3iJ0lCiQzVhLCg90a2SZJ9aTSGA/gwwXqG
vkZ7oi+gC/XNmJpvtfWn0l+U4DavQ7tshqPXYiU/SuCX9d8tDPk4lK+TWNmmsKY2kefndiyV34Qx
ybdFHq+dChdkbfObpT+ftsgLjlBqKXdS2YUI+bDl7IdyU2JzX8XURjvviIxxn3rUj7I4/+uPVGwC
YmBRr6jrgliUYRn5aM4r1OQEVJMF7ayWnTwsN3FqPgn0/YjxLT5IuIW5U9Js0vLBzL+HtbmJyUMp
/mORg6zvBVcCwoWj2kaUTSfoEFdNPoL4Cogjkir+3eTj1hcN15xOX8+sC9l+np8vyBWc80pfYkf9
pjJKsxnz07Ad3OYple4KXHAMB3TSL8WRTDeo7AH3w7X5s4Auz2l+BjbmpTtnh9Rlqj/X9KqsK/CV
9aY64PsWuVH6PZjeW0n0bXxXqN/UGuzFShjwjtn4fDxTgaRShRsioJhzn6pUStLIoERrPfr72R82
vKk2wb7brSO9LuxP1IJncr5FJ+nM6/m8bIGGd0oRF+Wp2k7byY2vIjd12lflWG6Dh2ClB/+CIJ/R
KCOI3NQv5C1UdiAqfYxmlbQmbZTUSVMadKJH3Y0P5i+MIbZNyey0gaYz3ez8sV65X1z+CUh+EczN
v2M5m1Q9pLAeVuXM8d5npi3eKFf+Rr33dyh+d82u/waMjhvlPtokuzU644VUGS/gw+iL+9OQa51P
0FqSeO9cFfX37IqABELYjYfYba+G15XFc551p2yjsAtCwYTdt6ywh2FrZOTFULvcDG4AjM8VBxv+
O6QatuYYTR1yOpfCsU4GIwVc4hC76WvN3f9H2pVsN45j2V+pk3t2k+Dcp6sWJDVbsyzZ2vDIss15
BAgOX9+XUVkdMq22qqoXGSciLQvEQADvvTt8D4JksOKgbwS6CrJow/uzqhVZKiUR3ak+hOlEf5y2
50YKZz939l5fb1shX9dyiwVeZG5Id2bvXV9ntp8XNhXiveLvGjcbQ90dNjDkwf50F4ID3bFem53g
kCH9Y92csbqbuAltAtSrYitagQsLUU3EBsh8NDNz0U0F7FREtsmVvDAwkhDZQpToUV3y+1mHEYaU
LwYZDCtDG8TN4B7zCDdUCvVNbwLmqi2J9RRUZKSmPogU2VX64MD/ngn42uAghoDoWsRb7tNdA0mH
WCJ2Fz1S/rvDLUQbuob1grATm/9gc6oM5DJyiDbuOoUh2OPa0lM5rBPgJtcVYxFnW1pDOzd9g1zp
qC6Di1GKVhQAAVeV1zpVpz+vrztdhnKuJOq9RoGmDie6zRJdBZkWDEuwgkMtnYqPVNfvbce9OC/Q
MKqmQO1tMI0g0rGypgDE0FGBGAO4Tys8IdZ9ghFFNDaAArF/7tOdNxOVXVSnROTxoMszGGKeIuJJ
fa/cEQKuWmdlwnNd7n9u4/vVsLez/N3GYNOjpKZBHKENJgGv7Us23HhGEpRcobk4/rmp71uAIfZX
PkPTkRjXh7s70viFFyZVh3p1OeuvCdW4mD0us3zv0ddmBj2qmasmJuSbd17W2UYmzWTK5iRFiaD5
l9fc15YGC8IsfbdpFY6WRH8qN+cKDf08ZPr38tTXJgZvchL63Evh8rLL2y4HCidzx/CLf5brOhrB
FRfcJNZBCyyrw6cqkaWp2xaSI+TIwsctACwwFul8MCqzfGfyZGlCEqIDFVVHcKPn+aFrqoMZryod
gPsNcVc+cFJGF4PEwKcKtGBp9gSVlgli4cqrFiZVpoHUXKhQBiNR1vaCSJEelyNb4Lh48lboZlki
lbaWBEg9Bea5AGzO1sTGnfCkwfMmll+JozASTpAu3oLohh2wHTEKSqUxoxquGJHoSPUuUYjlGjvV
a3Zh60GgDJggEtiam0PJTtqRjB8q5aNRCmQhXkxwlR6MOg6Fr3e8r4M+SAsqQY1RTVm3Y4gLGyKM
YX5gV2I0S8NqXBWPCuHfX/OvzfXHx80ZpRA9ixDVdzsF8rVZUcGv8yoDU/dzp75vkF9bGZyETaEJ
OhXw9knQOHJPcXr5+fvvoPOxT8EJBOZWGv4yrNY2YWFIkLtpEQpAyhe5kV80awfeysgwjVI6Fh2o
tjvqxqwf0guhUnlnzlSEk5oog74DdZGvg8hys4JRdtzuNE04tGG8hdgjjptoDPX2DdzLDj5qZEmy
UtqeEpQiDe8l0BwIyS4uQEkpqLEIJOlTmYvI8qHYDFmURnBPGlSpJyKVx654zmuo+CYH01/1nsUl
CDtdkMIDbV2Bjmj6z2L7kVBVR/hHRj7rWgR3KmrJDVSidfhdwG2ssrz2EvvCqIZMthdHz7ECmcRo
psjgaJcEbq0tkj4xDIy1RlsXbjEVY1BQdc9RxCNANjx9ot4uDtSpibpQpoUXAQLLpfAcyNk4SRlE
f0tLB/grSKotrbGh6wpywYhKPTgeNpVTE4RKshhbmop421iaYgpfZ6h6gWepZNGyoNG0NwtxPQIv
DuhTwYm287ZeWU21HFUSaE1NPXjPNngqE/qk7OwK6UiVoZXCoKoSNdO8RGzO5UWuzDUtngdZtWoM
jiIRWRbQYbSYyZchP+LA22sQQTUiYSSYSLvAiNohfFHovs0a+UlDEtOIKKjcpi3lAZSiP1TOF6pp
TPIGwHNv7eZbs5BXVclmJfaGNCsdLpXjCvW8BPsZQd5J4IYDwVAk36260KaVDhbSpYDyVUjoKEkV
CCF6YKFTeAmUtgqnpixFba9ahQ14JJ0ICTJk4ZQLsgjjvKptph1MfUf93OkQHKnJEe51244oa3Bv
Zl2wN+CZYOlMeyrj5lk2Q0d1I2jYR/IIZpOKbUJR5udX7t5Jd5O/+nV43GwcVaCa4KBQEc9UWn6N
fGxbobgwj9rrzw3diXq/pqoGt3cqhwSmMoW480gMWflgTL2tXG1icSujzJ8/e1y1cpBmK5jg/BtN
Y+dCjK8A4vaNnZKHYheVUSjt5CiYl6jPyLU6c3OowjHzIEK3w9fZc94loq1rpzh+eM/9Xgc3oBXS
F+1x7wPIYHAYSD5lXptn0o43J6OF/8SvbLkqq4AIx1g+Hfh4uHhGlqcBlZ3w+sFhdG+SkWpArgHI
cGIMRUtagJlN1tTtLpOW1ABq0T8LZNmm2ujBQN87IDQTcrTQZgLlaNhQIgs1URWOhvKFWwKALMaT
KvTnpSr19FRUoCehcSkgdRgoBPKtXjfzDHNCG0RVPz/KvQPx9kkGqw2TAKpVhS4nYKMj1xDGii1m
j47d74VGwHZv+tufKDdvD5MjFxdStGJ6K1JvM+8StdUoEZVR5rEHmY37Y4s0jgq4Ga5Gw9NJlngW
1l27o6BxtsnZz59/HrI7qRO8oYqo9bgbGD4O5Ts12LmbMYeQOMABK0MBcg57qjUGmAwZDJixUcuc
JzPI6QFh5mgjefZz+/dW6W3zg3sqQt+6azw0r/HUIfmrjsICJZc8+JchYX03IScO7RqwatTBpDV+
S4uwwpbXATECORtH5A+wNfcWn97bmBkG9GrVb6haigBehzLhzkfIEOOiHKCmptePuNn3B+x3M4M1
nspKDrd71B5UeO7VhI8TrUFTp+LR0nvUn8GIqSoU2CFeD4l+CGpm6iGFSV9CHyQP7+RZ+nn53Z1B
0OWXhqy2DRd3UMilPYtIH4dj047AknyPbLqMJtqejBEzO94acPbahnXEzyuwf4WGl/bbJ+jH4eZ1
jssu8oL+CaLUgV6gWPbU7JHIT14iQkh0wtPdzw3eyYB87fNgzXc5zNGFEiulgELCp0+sxhGs+rlX
FlKUEbRjAK0Eyv1RVuAXLPWnng5OJC8RWsJk9LRO3+GuEumOdHUnmp1NTNxPF2TWs7bEK3U20RJJ
tbF/gUqvbJdwnfg3CJZfx2AQu5illMA8uMEYlBbusk1m8SdzHI/NlTe5qhMqzD007I2rB7N9R9rg
a8ODHVX2qKwWtB8EmzvJwp8pk8bBonP4tM/r6aNsdgomQBgRS7XLCcKpR1m9O/mgL48wLEEkWifk
cOIDS23CnvRxb/aRzAzrn/N3u8OUQWs3JL3B+nZLLUpyFKJ3eWbBWxnEEWrsuxfc0cGX8SZxbHFx
XoVPMHltM4s47ZQ/0tG6t5WAxA5MggLf4G98RoixGJDi59Iu1d8NwKLNXwyhR/S7XxJRw/UNFy1J
RiQHZtDwsFRrwM5jt5V2ldBOKWXTJGal4/ZVWZ53qqUU3ZNWrjRkBSiK2VAYfM690qlb1MRkuBXK
W5GFewLohB6r06z1Rk3a2AzxShHyc6E95TKbVGnoiHW5UorkCKH+j4jGjeUrPvyWQhiSc8P+ZYmh
Qw8bUD4BBWtIgjwxEr+UVX6EV7Hz825yb/u66fSwGJzULVwkeC3tskCZhKE4cQFRLT6kzl27FTC7
uQ5x7YdeYPcut7et9umnm01TqfK4jQwMNR+DTz9F1sdKLWEO/6IHqbI7S0eClR2KWL1+LCz0vjbU
Mc/nSoPsQ6tlr1HL4HJSOF4nzH4exTv3rNtmhq9kqHIZIT0yN5onTbtio5nJ5EELdybqSxODIUu1
TiRUpB1y6+qTGedgG8q2nGoAZxQSyHyyN1WKjCw5DzYdFa8F4yVi/VYCJLI7xqjzjXPFDG0oaGCv
KM9qE+u2WR4BebCAUcPSg1Fvp06J2o4Sd+nC5aqGvWbZrSoBBszwWJUCcSsmKGSYHQx9whr6IVn8
4rvVS0khbJMWCEHj0AhHgiq0I79sx3UsjX2PwRgK3BXOR6Z+aTVz5pkEtt/ag5V8bw5gsQ5HpF6o
AcmYr1NdC2pVs05tdwFNZlShY0RvD3b/O2Vn1HJu2hgcO6rPkoAbpMW69aYVLJ8jJ9z35GAQQh31
wrbxvJ3GqEA8CMbu1AgNmNbpwIvAQUX6ZhOSKY2UUpio7ZCTQbBAcOym+wDn3BhweuqkkfVPEL3u
LbnbRgcXDdFP6k4t3HZXIb8hbbHeQD/2ulFDIGAJWuk0H7nAL6OCSEeduxHHKJGOHlXc703r7UMM
phU8WbNIC/Q8VulYr0VHRwrp53frHvH6y+gOp7WLlCqEKNBOd2c0GjUVVEL9gGzgVavrrzWKWVzT
F66rP8Lq3u1c7xcCcX841A+LWVkmgGWjen3NILDM7tl7VJ66t//JNw30D3Cz0Ta8ksAXFloocQrL
rmknEpQMMzCFfx7BR830P79pJlSLxAhFv9ulIYwpnluKFCd5/v+1MViNiqioRQzE1C6EiJRWnEPj
JVT2P7fRL6bBFUC6Ha7BYpNjUU/iAP1IhO4phiCUILZWlx1zuBP12l4/t3b/rYZYttyL8kvmMObz
pCJRVD/sYHSA5F4HQlUBfENM5rEHrxyPeVAL4Wcw5ScFXvnUNBpH1iIgpx5pZGMT+dpzRe2Vw4kE
XzkCzSBzWI13M4jSQyulXMPz6E3mJmCPBCTWNnSfREmY+NRYlkm6lSChZzO5DiZ5ztspHLaoBZrA
MRYSOC8HBNG/ps7BbvsQDBraQlkijZKBWk5IiF8GzFPOomtQICmuCMBelZ5wbbQCDkFUWQCa/kGQ
47eFDORml9Y4StykmDJCzhrI4/AI1J3UyMdtQqedjDOojOZwejlVpedPFV6NWMfXQRB91mDx2z5V
csvMCuTcZUBKMt3cch/2o5688rNi0XnwoBVaZOc7VRqZHZTKQ5bCEtrksK+rspFQ6u+hiPwyqdR1
bwubR+1eloStqApzRdCWEBRYqgIQiSyEYKfUGHChb7dhdiQdWXEOsvYeXgfQm0nBxm7UprS6CgqP
1CcS7tGpCSwCNho9170RKPfQhVF4M8rDSnAaiNxrGuTAyiBCP+KPQNTnWt5rx7iw+alZrsDUK06A
Hsxgp6RiPMTGPFJXe3O56XhueIaNSGJxzdsZOviqStlJe9ow7tQpUvtVsPZTcQSQaBM10EflkzjR
t8QjtiYzuCaaliTPGAHYVK4/ijLGb5ERgyGoRGqIQgMfJ8iLCCiwknfdSCftrNGELYWrY8mLcSMH
W9EN1qWmHGsJBcPIXdLIW4ii6KBO58A2YlypHBr6xKF5bokacxqIwyccoxSMuixZtlU+KnIQUHM6
N8XSblFNlKLMBnHys0GxLsdFuamqadfQMYx19mHErdYNUEFei3Wwk2sXvH5zBAqvJVTnOoTwqiG+
xTEHbRBmRAF7MlvDQhp7VMSpE2XaqHeRhKuiU2nMzpX8tVN6q88M9ehlYoASEsmzDAg4UXr32AFg
WyesMEoIEmgN08cSvjUE2S/I26OOMlJyDnaUDJoOsBCeOdYMnJA8nmjiqe1KSCKUqImC0ZuzJWPv
VNEnUha8CgVEZWuAQSnHe5TJol3lwayjUPHhWM7xol9CcvLGCsVRfT4yMDGd4Y5cSJ6pcGQHAQjo
d26B2GhJbTgvwyXyTKhVwgLCeyrzYmymig0yBbzXIqdsJFtt6zczA5ANq5TEzQK32InZYlkJyL0a
6gRJIii2hdAOUMeG8olLF2wEsO6Fzq6g85uJb3kC62QkVTzTtAt17We1DaDyxPVODZmB/mYQ2Cyh
9Iv1lHJoaAgfWYwpau04iSwOCe6owyzmwsIV9x050BCCqz0aF2+3Uc2FdI53THAlO6kWhPq4UfrL
LIBTkhHsWxdAfwk2acG40+DjKk+hwzh1MUZS7i1ihTi1FDsUtWLfCE61i8ogNSwjqOcpgxmV1Nmx
PpagS9GhzCqUuyhZFNx3qu5UmLuyWqdlbGdK5lB5n2ZwtlflCUhKtmmyJTTncJKuCqWd5Wm+AA4S
nj/Guo5zC7ajswbyOqAiPAVmOA3cHXZBW4KpPXIW20Z98kSg00uUl+V4LlfYMhk/clm3O85XmZLO
kOx3WIBIWkZFBa7Q/izzwdZSXqt4qzRvbbVT3Q/q1jbAIsBmKOi9OxYq5a3U2KSLtjI9MLOeQ364
VpVZGgdrChJ1S3szPdMSk+e2amBs4o5MQLw8aBF3Mhz5SoD86i2HS6ASmRMmr9xgLlUzsYF1WoDs
TgyrrGKpKt1IizuQ6zasJyKYgp2207CFmqRQWgGIFmGxF+PQbtu5q0Hatn5FVVkSTCtJhKnmCwt4
jAPgDMw4ApjiiQFbGpqu1VbnRlfHYa5MSjmbgBNgK9Ai7PSTxJBQU8JJm5+7CqxAvo+YdjQT2Wn9
TSQYs6RC7NERx8fKz4N3UAJhQGY3novaKSAHDFBCvG3qMpHmcISG19bFVfHaGpfKpFbRzrxg2/jH
VqpnuCrB8fiEnKsbCyPfVyZBIo5KKC/T+Kwm1SkFVafovV75q6jHYyUrHESelit6exJBwJ2nB7PL
F0FQo0ZZnlOg20uj21flKDQvbjhWPX2aYQPM8nyqsnNbbfyMjF0SOJmL06wrHcErUdkV5oHBj5Hc
7FE+t0iQjIJYm3YVUGMieHAwEStBEMwEeRfG+agswq2JjaeElVoeXWr+6vdiaj6gQo209GIowRR8
raJAaYTuupHiWZjsspCBHFlPCmg5Kmwr9uxU1q2MrJfXct3Q4uBAg1gBSWu9WpKenl9ipaiaFZrH
Ku+3IwMSqPm2hfcJEj+ZDghub0VlVBOdRQvC4ABMUjbVuOZUBth/JQeooe5magB95fg98CFy6lXj
svTGLlYWYMcjj7V4SRS81dIqkEpvySNYVKRmCUhvB6C4psLGt11VnrIuYuEkJbCQVw0pw0xIuq2q
CeAhxbxmiguNHxkSUqmI2XRRTuaL3MfZ3rSwwwkKowO2PMRTrE3/ystljjVrQPCpwuFTZU7tcdvj
4QQC4VYQk60JCxqHNjLym2WITuRxtdQrEzebtH0HYOOkeZEAK0XcFVtDdqesLcC8g/Qc9JR7h4Og
0yxViNppyZOrCWMivADaSoJddlgikvYarNfIT/KxFAEKiTAbjxILwYiHPqwwQ7DeI2gZbTJNh2U2
Sz6jBMbChFTxNKeVvJHquCdSHHAJEieqGxjOz9fUPvq5uRT/uhpCKwGlD9RBgYfskzk3l/vUlFGC
Z2m1RllrWWntOAo23GVjr9XnkcgWbkXPP7c4CDy/tTjIdZQQAfUz1WVrZeJNk7kxq8fmXFw8Ci2H
mfS/twPMr97f+ck3JRNfKxl0PtAOH+trc905+TiG8bvjzXBIkzG8UmGV8FgdkNwb0Jtm+5/fDCii
asXzdYGtw1k5Eyw6YQtY3gHNHSFt/7CTgxjzWycHhRiDlHkqg3K+7uHFgG2QkTdnFgUc1U5X2DZH
4cej9PwgHPyzSRVxhAhb8G9UdClrDS9pTbaWlXdWanYkpzZ7FKsNo6dhK0M2emcyoERbzB5jNbSl
UluXy2mv72VAIkLp3UtKuNajQCBCv4wUyFOvDcF98HIMs/HfnmKwVnGt7ySkGas14irHpM1YwaIp
ipXnFk4Jub1gmzU4dSXQFLC1VhCg/PlduTfW2DNMGLr2agS/RulmMal6YEaNXFRrI0BoUU5dmHzk
D8LiR20Msghu4frgvPjVmgdPEgTqc2Yb8Dz8uSPD5NqvkbztSf8UNz0xFJ9qjYuLVwjxPbUIbVVA
XQdtO11CZxz3CwYjdZczO4kVS1ebmdEBhhGDi0eWsbr3PO9B+fzuEgNBS0NuBsgyZGkGjyTKCZFy
Vq0jXOGathjzcm5AIL2EgnEZgRyR6UtfXIusg8RurwJbLRToXP88MPd2QxNCeDJic3BP1P7nN+NS
h6lg8rat1tAkn/jCW87quZe8eNFZLU6BewUF6UHW/N6WcdPikGibU6NswJKq1hCqmdPSh1hC86hT
33oFqAoCPdTUgZJXdX3QqxZ+hGGZedFGF+hLBeKhowTUG8Fw2bPhSvAWKVxZMV1XbULUdanIPmLm
6kpk2ENLPlKQnctPmfuuGO6cIfSCgwfut5CRbPHy4x5eeh+JlEJN7lCm0C40RVCCxFkOUHpUpLYP
GpoOaLOUlJO4XmgB8GrCKaWe45kVtOwC+ZixdKGkIgQixCkqfo4Of0ZkEe1MO6biq5aqk67AxVVg
tplII+YiJQzCaCdJk8bzRqLwVhHZ6t20/SaxqYkv7a4kS62Ay5PAa1dhsObVzmuTa6vF72GbLzSJ
TEknHbgEBe08rxDxgk/lYZEzL1k1JbRuMgRncolXIcvZKYq9ra6BcxWbiEHVmi1JVk+53q7VNJrE
In8PO4jpmGRUuvKqEQ2rbcxuWvRC2kIcymPiBxE0v+kmCv3nCLd3sDTTByX6b3tHP8+9Px1WL24Q
ymCew7qMIYnthhtWbLvuIwWN2KseYCeGrCxQsb40MryiFJWr8tYXwo0A2buJdqRL+Ie8+UdyNaxw
Kk6rafWIkaU/6Jg62PiFBq69eEmiTU2CBW/YRM0yx0gh60hOuAkjS1ZguQGRKhbTiCmbLj5IhMwN
P5+HurRJKlwqfRVSZhnEQ7rc/AhzaSXV2biDz2wSRpaoekgKuogH3CP0/D4ClCZsLjQrLQOXhenm
Zwr58zJKl7Webc1aWSOIcIs3DZTAIoGKRinNW65sO30riSfuQjY+OCKJZPdaAGr92tPntMh3GF0R
862ACL+gSE6d0W3SpB81W4vwMsyR5XGSlLMNLlDY9jXjw434U82Nl0AMVyTE92R8BgmQNTJoO0ln
oOXrXWwXcozaZRZ/ZIqh29Ij14wh8uPblA8uUVIgyIkuYV2pLazlkDhRfdPhfjEGYVIFVXva1lDX
IKiplr04yLtqfqgt4qS56W9LccHSiSJFDkeeJmHbnzfsRytjcONSJZCeXeTgNom5UgHMk0P4i7qP
1Gr1bynbwaIfnMoJoUonwR56o6nyTCCyQ4k4FpgyiempxmaViPpYQMnCVMvSIspVTUDnAhW+9VI7
UA1v0sltaWcl92ZGrOlWXCEdI3fSpaCS8mQY4UlJDwRJiVCMllROJrAAHvkFJFqSfCGELzIwZcz9
TJEOaOELnXhvPJt3BRKEMeIUaKGWfjepi/gtwsLpEb8Jye0QtTN9mUBfNjfUJVMMJ6v1pdBKqsVI
BYeWYBMqLkzDshPX/VHuKRuJtpdMjV4Bchu1bT2Nib8oQ4CGGyjpt2QaysYMtgcON9jCMyowjFUn
VdpVDHwvNTqrbgBNjZGtaszJzxM9RIN8W4SD+wGJAo2HqonNbaxNxFE2rxsb9BzkR22IBIP+ZAlL
F5zFAPKA9bxYKAs4vT84Se+sNpijgmmm/3L/HAJFW1dnAMDhIHWlLYqxMJSNbA83tAdd7RftlygQ
hii3zQxqZHVD1BKuFNjubAmsOau3UjdX3O5szQbkalU4ku1a6bwH+4iTeqS5YLQ9lBUbFGj6Af/y
FIPTxHS7vK46qETXdgHNg2k8dl+LZoJTzsFGacHMXbGggjQJt4+QBEMs8rBpYxAGuxGVqEvCaGNC
8H9GJ/4auRd5AnTZVAhHj0Kob1ewrx01BqdLZ9KOVyZak9y50VInguLxzzP6PXL51QR4dAC8ENxv
B4sXMMe4gQBetGFOtOoFH2lmJ0ugVybgx1TOQxm6Aejj7wMIYVuU0HGX1oY3gbw2PZwMWrQhnNhB
iOSj23pTtUO+MHMaPXFq/ZwXW6loHvT07lj+bnh4O1DMGgm50og2WXXVYWkUqY+wQ0MSyrBvw8tA
63adr6ToG8AO5Vgap87as5R6a+JPp4PPLDFwEbAYdqaHNM/vaYx+Im/6NzgKxTLUOi7pGNhJfAAQ
0p3k4+YEgUjAsyxvoxd2PH+cxri779y02m8YN2GJJzWtKwR9q34zipvIkYrPMJb/nd3tppXBISfE
ioeSUt9KEVpRtdW8hZ+Nf34T7hykX8Zv8CLETdOUoY/1EcvvJcUIbtL0M1Gff27lezA5mKb+MW4G
LIqUtE10dEWZ+K4ljkAlQCUjAlhQniscunaQU/9Xqe3fFuagot0SWU8AXog2dBRdcL9P7PY5s7Es
UbEKngusTTB3Gstdtw7dg+UOmeIH3X60TgYHh+ulFYXgNUZ3xmYKArVRYDd2gz8h3mMDtTgR/v+L
c3BOqFAqhTs9Gg2Ko89XkLwRk8ODjj3YVoZRMo1FGeq0WDa9hGcqj6jNp80WenjxCkvVQYEzQtVx
9HOr/YN/O4Z1E9lDqIdBq2AwnzxWfL1BymfjLtlMmnrLeqyNYcv4oJkhJObPdfO7ncGs+To0kjwd
7egQbkH5bko2vb5ztH6Un3zUocFM+Qh0s8JEQ32uV5qyqTpBMw+BgEMc67BDv+KJm7cvRu00IfA+
xIsgjVFRTmc9ahe6FtlzYOfHGFGiYcM3RbDypfZvxKfYYf53NIdAj4gFUuWJaFycA0kCKYC5vvDH
PB8xqxyZk3CBnKH7aArvr8/fjQ6OBZjNRQ1kAfDixXY+613PEevxdzjTwb+inRbuoj49Aon/H2fR
70YHp0KLOqeop7/2m+yiPsXARUd2eHTHkIsHRDk9e2Pv9PMr8WitksEZ4WEBUVHB6CbHXs8imKcn
FNRHyfrRFUbub11f3z5Fh+RATydXIV45RMlIeuI3PGN8IxmoLdZ6/uTzfB8axdIMi6tGXeg3Qepe
SGY52KZyEByClj/BXZpboliL0CpG/VhVN0gNbWQBiqbwcEotqYiBSDFt3tRjEkCegQJonMJQyze8
lSK+lQGimFjOsGNDVmLUKlH997Xyn9fmv7yPbPP3LtC//Tf+fc1yoEY8nw3++bdlcC0zmn2y/+5/
7X8/9vWX/rbOP9I9Kz8+2PKSDz/55Rfx/X+271zY5cs/RikLWLutPsp290GrmP1qBE/af/Kf/eFf
Pn59y6HNP/76xzWrwHbEt3lBlv7x549m73/9A1nTm9XUf/+fP1xdEvwewK8BheIr/cuMxpf0/duv
flwow7eI6n/oErBHMP8C3YjIWGL1xz9+AiUvAred3hkMeo5//AWcT+b/9Q/YePyHIuGzogTgOkRI
sFfTrPrHj7CAIFwE5jAgnUTU//jHGHyZrd+z95e0SjZZkDL61z8U8RfC+PfK1AwTMj34HhinqNCS
kZXBuVAKHsO1lkhTYGu7K8BE7rndpi/eSX6X9uzqXuincvYuyjl+aV7EbQjHi2Wz0d+7DdiMgEBs
mhcJWqyWtA6O1Wfyqe/Vvcrs7r3/NGy7r8FR3UtAuoByC7DTLjp1L95Fx5fxF+HVfNcP4la/+vi4
vvcu4rZZxygKvyXH6AR9P3WfvjQb9drt9StABpnFXtpt/uITyzw0L8HJO4k75Ux21Wcd924czRWK
AOZr34P2U79WF3LxVgysfUt/gc7eS/yufSpHmCNDlmdPt8ElMhbakRzZvr1A4y9/rXbNe3PgB+jZ
5a/8APcX/PHS4D/tE1Rk/maeyLP4wfZVZLXP6hv9UE8qw19hMyPnjnukZ+nE9vHVuMCZsTvQMz5I
P8CyeUnm6kIX7GJbf1Rnvm4vDSTq9vW5OhsXcqQ7HljGJz/QnXKMX9Wn8DV97Q7tSngTn/khlh3o
E2pOd/CjcbUTl/wgHutL/u6/4lG1o/HRlzReAESgFzOzYJILcUTI5r4DRtMd+B5twdfrGV3bsHcY
insLbxG+lq/K0TjyDd+jfMn3/hVfn1vqU3YWTnTL9uS5fA2vIE+aLwoE5D/9V00b4xP5OzKB7SV8
N4SR9tnxCU3m8Su5xO/5e3cIXwMPjYpHz3SQiG7QCb4u0Rk08wpUnXTQUJlGigMDhW4f6kv7rL/1
IwxeNj80e4IZwS+yNcbO+MTcXvx3POwekQndVp/6S3RskZk64qmO8Boin+Kn8YmST3JS9xhFrBu4
hzJuVXigfge9pCi5wwApwyqIcCcJkOjvRwcDZYLwjBGp4NiDLKelfALDx9962N1eQcvCS/8Bhiuw
fsWvqYHlv5svEAvMLKjySFdzj2yCflD33dWYhIf4PX7PLtFFwy+We2CljCM6i4xaOgIySzpVF+Wo
vuESTdbKAcJ9WAlb8SheQIUO34sLRDLNAxK7wTECSm3TXd1PN8ZpYIUJlBeB7MOn0L/2M7lUFyhm
inZzQB+kKwjy+jW8ym/A4uPbG9ECMgd4MPMtO2dn+QQgH4o+rmO8yjsTCpNnMMwxumf9JD6Xe1Av
sXr1t+RcFeCD6SeAc4QTxl58Vk/0Q4xG+F9YD/WOPMNT4tgc9JP8Zrw2BwqA3ap/Vd6LXXcgz3RL
dwylS6y7dqU+ic94ZdpnDCGmeUPP4bWN+iVfYOphYrDtF19vHIoM35mefcwme4ciphHDS9XC1+IT
z+ELRMvm1QdeNsA1IcpssYP+ol6bF/rpUbRcbcnRAEKS9I0e8aZjJyguAZQGMP+ArfmYEeFqvoTv
5NN8MV8A/cBw9SsNfhif5LPzJj6WCl6TtXyNjvgLBzP/Gr1p5+hYArEOQTisAUAMM0yMeqCfwQX+
XvWuf8xLh4ojvmrtv9ItKjfP5lvzhl1h26JNgN7RUvjK313oG382/dqDkJP/igH6H/bOa7txLFnT
r1Jr7lkDby4PjUzK0ICE4Q0WQAPQw7unPx9U1d2ZzDrJrumrmTUlVUoizHaxI2KH+UMIxHjCbhVd
6BRqZVmPxUTYUy4nIRDPggp4NQRBR9nCjKlvPhDdboo3ePAmtCMqrt/4eDOQRqoFydiy1c0GW9nD
XbQ4Bbx84LKTYIP0HxgHT7OzrWYrdmuOCLzdgFQIYOiWpZn2ISnJULHjrc+RxN+3ePvBXKCKBytC
CFse5IQk7nkPG4TVZOcTfwIjYHxMmLJnEOR3DDYKNQLcw+VbGdwCbc390C8r2i2JARxMBNvYX7f+
XqbkbP8W3TU3DLHEzlANz9L41k2Y8EwCVvD1EqgbiYg8JgF5IezFiPjOYWSDHJiwkqKrLxEfxCA5
BJuebHMTe6zmog6VxQExolqZy36WFoV7hV2wZLb+3mwi+7ZXLdmK7IwXE5u9OZLfvBgspQ91OVh2
Gz7jMJvsIltayJtiGXungMBJ9+ZIH+LmEogblU81u5gxgoMNPHYdVivdE2cn5xAA6a/ZyBllMnhL
HWSlvoE0bwE0xHJglh5smC6ByIJelnUuAbxp6K8S14Ss0j0ia9nOu42yEOaRY6xVj3TJm9O4EHc1
HTiqk1k1Uvb47E/oDBFO2550NghnBLBV79UNbdlXb7BhlZg6yW7BF1514e00lB01VJbRaSgtsR4A
SLMXPjGhfeoegMgMYmMyrcRvZQ6W0d31OiwcbpZDNRr63qUZXnb8Ga1gLOInPEQOq6HymoSad9rJ
juEddkQoG95tpx2HIPEC1woA3DpaZaEo8EETnv0RMLlcpXpY4/B+w0tPQ83jEzGsd3oBB2pnp12H
TD2tKYJcWdQVx0fpkZ3NBl3AEC5BY+Xrc9hOpenR7vkNnDp5Ul+OoCWpY7ILWTDT0uEkPqCbTJph
N9t8Xc18+4hXBwZmhpmV7+J0nM9v68YpkTxqCHvZFbNqStESSiDMq22JFK8sJdDZqca4iMHLZcqu
2zxg97Hr2LZEGPQ/VWI9zyhNF7szXtm1WssuZguzaxAZbucdgmwrhlJPA1rPsZSVEUBV/GKf1vDd
clfB0I7e0W3tMjBQRRrL35cBZZJmsQc/Uxg0ne+WCG8L8mdpywChki8ke+Cka5jN50UndRmm4i9v
u8QiZqWcZ1ZhIWRh7jDxfiFrTLNMdL2DKV/WrMVpfVmrvaw7rLuQxTU8/mFh4Mc8UK/rFdeQ5D31
5GgEzE1vdwLIwiKFCQ8x9/KZjD/5s0YPSlPeRApgOuGBQTfmX+4AY/RLCvSrQIrjeePbqAfikvBl
RMDVk8yJytHSQjVqLGF13cKktBGPnFFOVARYzlepjCtILd0Rh9Ou4g2OIt6O0lKvULY8hHwxQ0iF
/XyuKP0mIoyQF2siwVb9b+diJHO5DSDxfTHTdjjLl8K+6+UBqgD80caVjiwRVgC/7UH9b5ZElloU
NUL1+1J3qqUWFDPoIGaf9A+5+eK46SWoYldLlmEnhonFlkdBRIlorGKGQNgxhXnKBjitYmlShdC1
9u5v2UBnwsVWAzbJih1Wz84OziuixlfHIHEoMjuX18K02Geh/HHY5e5gZa7FuQTxLUVbmPriWHC1
925PHmlK9fdZs69nR7t2q32xLzclu38eB8Km+2ynzaLbd4ucnq15K1/n4FCO5EW+OUIv9GbZLTK7
nRWhYYkLYxPbwkZZkvMwEaymHcZBuxmsBFexWlewMvtdnXcLKjLEjmbVG8HtFoO1tFE2xBb4yziQ
P2pXnmtetDsGC2N5tqWlYslYs2Gsa8mSZsl5mDhHW10cHXl9DCnm9w4MKmOZE0DvbxuWWZ7Xs+i9
dWUQtYZ8Jw5Pc+H9GAqevgDlJtrBXrpQdZjIV3NxDvWVQeiG04WQ52mleMpSgtNgrbR8T5p1e2ZO
/NS8Szo87YRi3LpXRly77ax0xc+zXQRd0FqmffGiUfmabrVNEkQeZVp4LrE11387UjTos1ibthok
gWn7bk2lwUW0BZQbPW6Zz5LFoZwQRuzlS9OWV4SBB+nScNVVuWzR7De+qyDzZsl6cBxqYQxk97KY
l1Z9JfljKCRkAUbbjHczPwck/Opq526z9105ED+6lRYmyagK8llNPfOhH/rFUHJSq4f2XlHeQhgV
geHKe32vk9fu+gSMDA101A1Bx4QSJIG8NzaYTb9Ve2VDmOjRLmzJgoVu5A8yQ+eXeqRt25k0kyk0
skrQDimpSgkvhdDfYbSWZpqHaGD3Q7Cic1p31ZNsPIG4xizL8wNMf0IxSUtg2jQParTNbNjODEty
DatZtG4VVMHB0xxQssUgd4uAeBbZPm3VVWsZ4XldXoedbXB+W3cfxbzG5+F0uyYoZ6dNtW7qyc0q
wE5DofVAJ07RzmHTS/D6L14WsESyXW+7lYqyRWT2kng2eVfsaquaF/Mm0Fj6D2AfO0pPTUT0GPT4
vb/JFsUuXuezsy1/iPNkz3oaG61fpCYARUP8ED/KWQdlcH9i3yB4Oy8minveH4PLklWS3AFbUnDx
mF8DwTXec1djxZQNG/IYsA79sjPyyLsG/Q1shX5jnq8TzeVqTDA8SufecM8Bq1XGk+4ylvclDN6O
tjqKVDu89KTDM/yroP9fRhVsH82wHR4pPnkZE+wvubwdTKrLhPvoiuKCW08csEts9TXQLGCmIADF
zfbcwuOV/dVrS5pme3HOsHi35Iq2aOv7q93wGZvU7eaKe2U67dKlvZvZb9mAmmbB+VMgaBqmwHSV
4EDDQ4SNzNa3uk+GGBxtEhKvQbMQ3JxBcRIFGY9id/VssOaF8oKOTVP6LH8wZZvE7pvoPs+BYdF/
mFJP+ud9O72Q1wi4n3XC6CmOAWf+UFxydQw3DnxX3GtutFVcyT2o7Dli0FMubajmQik0yFvYZPtm
r1nnNxygryqS10rZFN2cPnGzsRmsaa1PnVwTOe5bDNkq9lwp0Dfs0pNcwTvbylKzBnbtwdI8c117
0qbeaJa5Tr7uZEMpVj/D2juzYHdzaZkER6dvtnThm+J8sJK2zIjTuhGjsqGuJUu9TBjxNdDXqcu8
FfvE1oHNNVfiHrZrCSgc0wpGLn+0rCSLCHwgbCrex1w3luLcDEqvdq+h2A9GYsqvQWI3C5ZesFhf
zQLDC37bL4OTsyc1NqAACWo9fVoVXKXdNHsBsWBspc2FYIPPJhkl4c2N6WLr9YxRAci+J6EZChkH
qmh8cQEDa6gcFwDpORPnZGtyHOlJdbAWXGGqbI6hbxlL2K7VZEMyu/dMCKeXuTjvZdBgBfbDvOLV
3f7qdJ+1q3g5nBeGs6Dw1ZXTpL9U0SoRFB5sW6IET93zb9i8voh2mLvq0RU1018WjuQRohVeqbbX
jZuweWne2hm3IiOkGbPlRe9J4G9PO5h9R8XDHZpKtEK6FojewgdyBEGlR8PW85O+we7zGvLaUIDJ
SRs2duYgCD+5Q5hq7183IEo9Y2uuiBqkBxoD5erNjVaSlRxHh93Rjh1pK+s0IMwyjoDprgjZMogr
1nHai29hemULgZJu9wzHX7ZQPQPWrONtfA6FDe/iE3FebhIHUdbNhRlib0vo8RIVGoHaTv2CQhpj
aVmxeq2H6v2Oeu2cQ7qPSHk3tkWIMs3w5I8kpIOZo3nwceal4hifOFgGfGWMEOx1dPh6Vj0dKB/l
vKJHUbum6K0Hvsftfq8IltHLIiuGSa8gttMjkTl9k7RxRVNJQdBdZv6Yj0m7pDIZYoFVs45Owjxe
WaLDrqxeK84SCiqpsRUXp5Q+No5k3XYwA1Z2dVibK2lGR5DM1mF33Quev+VPZtiDm2woqyWPDmtl
yaOJE61ERozaCg31PdiBGYp6KS6yUGH/UGfqSxtlyMIQ4IkIzHrqijj0sFaGXTcWQ6B1wFI8AVnZ
q2QtHsU1fTlNOK4g6rzDGq2Sg85tXYWyczbQj9Ex0SeopxWtSWLRynFhYWbDsIc1p+CEZKEwBmiz
xRJjANaMQHfSuQ/29kp2UEUhFr6KXkk57RjEZVc48oIRkrPYd7MKkagyqfm90UaAdqvQWDYQju9B
2v1n3mCBjxWvIOUumCc2MjXHOudrLUVqfCxYSWDelpBsP0vXMNqhxa/kBQN3tPd6JsGeopW2lefF
Hl0AboExgWO529j8KW0yO5dAUhwetiLiOAtO+RhlZnvYwsugIKAGt+o+Xx7cyNP3ok2Zs5NbW6Cz
2vky8mJA7OxsfvHUw4jbZVtYCkt0nyU5qgkqld/rSJkwouSdXSsUGns5eK1VLjsUGWFZUDKGiuDD
65qH7OazXmZrUtndennDNGF162RdLQTWb3rzinW2FncnVwuzebMTm6G8Sq0Eg9Wk2B3QkaKN9sJU
7JIG1aFYSc51d90JjhQOtkDp8ItzA6CRRA3OJBwcgFZhBXcoJKvOu1lGf4xvnWSnL+sQiwDJezxV
OlgDaqeZGqtuhlVACW/hdVd5x90JawBW5nBQTQbLS2+BEBbHXUqj3EaaDqXGEzQQtLPzGjWNH5x0
yZ0gPzi0bla21tDdOi75jh/SJUa38x0lzKc55LXLoIpds8rW8k78MDhwp0OfnvJbeRqlFspSTe8X
fijv6mVtkYmYevKqW3XNyHfqqe9m63J6Xhcc89F/Ii/fEpFt5bMuuGxBiCUizhb3JeeHCj0Ijc3K
0GkMQl5PS4QkSoDm5j3DT4LKJhdVWJ7NUT9VCTom2lSHxymo0ez8aHwNUGJ897Dl80Yblr3+O4u8
aFvNT1g8VxfvUIxQMVqkC4I5McbAUc+qubzKLWGpA3K+RX87eNHmuvadytY2F6+eFnQ6W0Sbcjro
NXfVVkJ92dfh21J/FJNciINcXjVBsSOIn9ciSGkjQ8VUHHyTBQveoYGXs3KJmkCGGgU5bDQrtIvE
Rh6hGVtJwImFZq6TLMgWvS7Rf7UUnkDjsNSPfFPPjGXiZOxJ9hSl6Ob6WgB33f9SQUhNpYbgqlrJ
AYiS0DTF6gyuabykV07Uy7gIxIDwbZHXH1zmb9daDIapYQtiil5n6Iq9AOdEFhZO5lzWCuLCX36p
Qo19DXzrtFM5RCH6PX0FUFK9Oe854wEtgNmHNUOzudpoMoyLgtGsRa9Sc4YognQGsiQjR6F1K5tl
QzP9Up8oI381xv6G+fI3aBugq2mbLGASSXt7N/fRFhVZQKvy6mrku4hrtNGaqVtmAQo2HY+DIzrH
1xLRFMxE3RPJScGFwPOn/do1Nu9TRk1QzWngsK32jDgLKNHOn7Kdz9rD+OQq76WV1ZPmM1+eWGxO
SZZuiyuOOaXVCj0yieCwzMWK6iMkblO9LSS2uQ3jeqJ6e9mT62East1MbyA+Dbaid2KjHIepk/em
Oo98Pe44hMLnIcSV5EqLA74iDXtg5RHTXc9PYepgL8ThVLkXp7NSx18p62aKa2sqLw/21RVJNd10
m8FGwi0jb7DH4bXCRieOT/Yl4H/sBzGkje9gaKxSDIviJtXH+V7epFzK0JzwTGAjZoE49PaeM2Mt
4L7IF759C7AMYkfu3DTIUFpbjDr1vr81wDANuAHndc5wg8ktyINGGuNmkbDndS4mKHRdrLpYhvlW
oXsOOHy7PCzG40adGHsBsmPxMV1jnO6vpQEfxdsinjAYVF+cFNgH+U3Y130X3RumzZRBUXeg6Q2v
UeCvI/sUcku18dclo8Nc+3LCZCp9XF1Mk/MBiQZuxqZ224WxwiHndTPsXSHssJmle2PVr0PngT18
HAwLLw87S+mGzdRc9nMtLGTOaVbudFNtfXV1rw67mb8WZwrAvAvM7xwuF/5K3/I8/sWKHmL2gu5d
fy18mssbrsbeLA6FBd0MhKFPjLpuPW8Xqgc/FzlHDrzzLjmPzC8RgH3RU61y3xtg9TF56tL8tu/w
Kn6tn7TQVpc9mMhzRRiBEssg9U1kd1a7kBb9v9TfAquWhV7Ly5J3La8pVtzC1dbaOt3LFjNnIzM6
D9khzOlwO7/YX0Z/Jw8zgkt3F8dfV5gDXXX5NcSLT6k03lHuI7ueF4tqNVhi0O5myiINs83Flj6k
RTNrF7UwFL3BVt/SvLAwlwdHxcrPtNxCKlgxAQVwCPvBkt3CETm3ypm464Ged80uJuN9G4WXfqOc
d7pnejEWEAcvRpjt6C6P6AQ+n4ZfWytHwIQt3kynxgLAhvs6bgvhcY28EQPEGfcfd2VIjAIN5H11
E74JnT2RH48QdMqQ83m8G2xvzsW5Odr64kT2xUkd2mJz5o68zDaiRXB/GAE1bWHEjzGeNhuGJlvi
VvrAbI+ZPyiItrR7y39kq1vhs55LC7YWFlforTfh3/a9Fdaq8A6zQqie2QinhyOtb6xFT3cXqM34
QMEGGQFHnmjhE1gyNopOR06JM4Y1iFfIdtzdPQOQFvQv2eX4DyC5lQ4HaOdk7d9Ya9BA4DPLZjpY
NrPIwd/tskqcOBZH1nnByC+InE/Tuzj6UqZTxaaZqt5gaayLDff1rXRTERYDEC4+3ClwoP36dcdJ
7Zieuuy5T+8aTzZMgpVBfH7Ac/Gu8/AEsBNFPmbw1GcLz7sYUqq8wjs5BeXgsAsEzawM0TNC2YM2
WNtBv9mOkwZlBPK9OfGO0apLfck0nfolkkIWhEJN9FH92pjUo937q0sYr6KwdmTvDQ7qj649Afl4
5OCMwkJ02W+DjbbXUcdQ3pyY3Qr2EVRV7BTM+7tmI8zhrLaxkq0y9MOI0EQv2Wk9+TFeIVSXPf1B
ImQ3rdHIWofJY6S6V4Zs2vLwpHqNMj6ukQFWsUA5THZoZn1v/XY88PD0C4Db/fGwuYQiKxSJ0mpW
xeqC0XWWhmhbfGNfohn9HU2MvoXlFMPdTpTejmtugwaSHT/pwHmejP6UMxUSZ9mswdJWQs05uNUa
ZZK5AmfP9K7gno3QR9lT0QakgKk2GBtO6qVosahnNCfaxaJYaGFnk2TDjjK9apfN05kRj6+LJDhs
L17zqdvVXF0ZjrhiaOW0+RQDGbOcLdH3XeQeUO5X2K3WiiMMRq1V8/bbtpyh6+yMEIV3hxLE6FAn
wmzdOtUutaTQQI1M5kXTDwptuteA6Xa2621sgFLt2Lzo5FbDWc+Y/DF8Ab2znKae7xih3IwOaIzc
peHKytZ+MqZnK6YD26V1ogDuNCd1UgaXUg1QJWcavspe+1EcdMy1aB8DbaPuZdsElAMny1SNRnDf
hYFG+HkqmU1UequeJuvcKuboHwdURPSE+QVE6mmxOGwMp1qhIXeY7IwQPZl1UUJGClMC2Kfv4soP
WU4ohEsNvapQvYp5zrprTn8gYE7QxE5j3zEBjYdPbZi8abO7GTgIy5BPigVGwiWPH3fVTnFouwuy
uRYaIXPW7eJqnK0j1w9rRt8rGhKTq9uph3aucArGF8d9bQjp8DNeX3f05+Zgy416KuYzqSNtd8iO
Wd/COixY+2p+2MRrKBCQ416YwUTSnqzXPCp6xkQf+2u9Z/nkdrz1Zw8hPDi3UPeET6QNakiEVbgX
f+YWH+EVOdaLSFEZs5l7X6+xambCIofDtki9A3Zj2yQUAenUefRT9L4CnP6MtfoheuifQVz3sV7/
RUmQLDgfgutvwzLbBeVvt/1vVgE7ptLsJv+/Ia6rL4n3v/8RM/VTXNcsOF/aLPjtv4rb+fxDUFf/
3B9BXQNRE35XdQCXZYEcX0CsiZD8I6qLS/LvEmCjCnXQJBIWCCL7M6pL+x18LPI8uRvctr727T+j
upTfSaJQAGtXABQAtV0W/05Q189JjbogigQpk+Mq9oFld/HiQHqf2igeRPNbPMIh31cGO61O5Lph
6srHxNxPyDh+FI77c1bIXat3gWR5LhmRmpvRPM7G0cv1KX4Cq2RuzpsJgCFP+vi7VfmTFr+PXPs5
6fuuubs4Yy31c1250JwcjQcWlbsnPZyieBxFz9XIIGZUepGD7PlhfDOrlPwrXq4Pxvtxcu/CjsFR
AYj9EpMLOI4+azsTh+KbPwbPZRNtUdDD4pmqiH87FP7HRu8TUS4KQZ1ld4nnVCeWR1/BTcSRRd/M
UTHxcSrhU+Dw/W9ULfwpw+Gu4btsorjQZDMuonhO1cJ40hKqXp4mTLJiVcBO5NZhDGeT0yHI+w/y
N34K775r+S4I+Vjl9VlpDvG8L613+Ka99pG5wuN49Qfrqd7FHasH3ZePQPfNtQ8wR0fi8PYM1NUY
HPpn9Xnwrdv9GyDUfd9/QUMqnOX7hA7dLAeCNDAilrOeZLPy+QTN6s+UMB39G2Alj2ayn4HvAthN
HxZmXGEHrOEr8Y3vt28S4EHgUA8JEhvr37KFiJTF7LRDwKqPNmo/mF8N9o4bnZXjoTyYkFDzFM+u
s8vk9nwYlePDLH6hKPMoGj8qKy/+FGx9Rzp3nKg1iGeVz7SoJ9msu1XG8HwxVmKhkbW7zrTBkwlu
1zUzx0Z+IakcELlf86ZHm+aONUmZkQ5Oh3M873EX9Vwc1sLuXINmFL3/uiGxH8mv5vaOGR2E81lJ
euLNJ/hIQYIqh9VL/nF4Pr2imI6u88uSnAhySCPhwfZ8sKr3OSxkCJzPWpLEgJSUI7DIRrI2+/Xg
HrVwx3qIiRcrv6GFSMbIqwuja/L86xYebP37EunZMe8oBwsrl7uKBOHlOdFHLaf8X7fyiBy1Ow5z
1m7AEsk00+cxEYdL+it5TOKoml+s8uXXjfWk9QuC0PpJ/W6vN3mR+8n5FKNbt+P46r/Wafrki9jN
rslTK59HfuI/aPIBe9Hu2MvpNri2sX6L58fiVb293yoA+IgnbJr0I0/fb/oFG+W5eDSpDyhfu+Mq
J+UoN36ORGz62nzv4JuOxZd4jMrxLD4LT9HoNB68Ci8PtZxH7fbXv5vgpE5Opd7TTD4BcG9Ccsxz
v+MuI7B73s1vfcGI2qlfHhJRTyS/Wtg7nqJVUSwlR3a6ijef9PER0McvMoXAFHMl6Gu/veAbiHDj
HUZUpLtgP63DX5PWo/14x2ty1c+BZWHG09ifALkyatPpr1t4pELeY8ondXEbNGUvKsSBSxgZ4h8A
We04PptE1PmiaPul+lles4maNkCvHhMDJ3T9AHjkwR7S7xhPk+rVSe2Ql23ZPhWDGjA2YaWXl49c
PC6NS00U3O36gJM/mFz9jkeoqXGKStZ4rh/LcUMV7Mv16T+c3DvWIF7yxAAwN573cF7J7Eo9y+qb
MZRxKEXjh+lcD2SwfscVjtdG0rsb9FqP9GFfwf0w1yf68/El/vawENSjtu54wVHRK7m+fCk4xNc+
V2/l021JHDG6xUNN/FFbd/vfrKlaZyiM6/h6eCk/muFpdHqNXxKOOI94zQNWo99t+UI+nJXLkRNO
J+H+PWqDUS4BzKOMQQ6dZ7L7H9LH3f6+lMqxE8wvpZQSfTP5xZxgzhgWn/9ODvgDFekeEyEu5TSS
S4hREtfC6TjOfBsANkoB2g9G9WAS7+EQLr52oFAeXCtSRX/SEErmK/rED7T22dSkUSq1T7kAHnIp
4F65CJcgu1KfFIguvDWX9jK6dYBEREI1vApXcfygcw92vSH9KEwaOUnLtFeNe2iMHJc5UXAIsU3D
ARYjopT0sH6jB40+kCTGHavR48E5lbqvda7GhEUMVcDBwB25vRYLEEDal4vz6xYfjfKO8Qhxop2N
DJ2kS65vdV+VUTvIi1+38XOOPDq/RHalDiSFJlIK68epTBv9eMpTGinG+Ac7J4/nvQlCHwlPJ7zD
OpkFz482KGaZn4UyNaV1URN1DdiLu5FdarnITkqszTq9GiTGtO8Bfw5Ns4lxSRmdpuP5FEtSfGem
YUqxPhSV2yB+PZwN2fzmC+ahfj5JJwzafiVG8tNBELpsImvVWR0fqjIbgPgKpvr4Gl9UTvu6RJw7
8OOZ+iyI0Sl6ObdtlYxa0yiI05U1ox6fG01vRlkuiOXzFdTVwTdB02vltjwLuWk86UdJwvNbckTB
pxrn4Hwd9D90s79lJ/x/NCe051P/s+3wMyiz8gebYX//n4mgmva7SYalJH/lesq9QPwzEbS/AtQl
dTokWVIwHv7TZDjAzEglSVPgP43aQkCo8tg/UkG5SPlayeS1oipBhX/HaIjl8gdi1lSVl6iKbEjU
IhdAdbmTbOBlXG4aR4YZMU844LSJOQVFnBIvz7dTMZGX8jSpSTwqKGD0KWL1suRymL6Y8hBg7Tf8
cyrJOeWlJV/iU+g+TreZli8G+mtWtKMSvNIL+GS1MumelDx9ue1zcZQTdANmt1OB/H4lzC5Rt9lp
Jeav7OIDfmISuuSxtrucJ4116OaZAXwiXegE6yyO+yz802RAodjxpX3F6D1pqj6LSI9J5DbD49hc
xNKoTs7zo3SeKGr2hJ86ESbpAVzkiqpL2sIYzC6ZONHijzbHbUFpJWM2ODVPZq6N9JMyoSD1UK92
gnocD6RuQrwWBTzBiqQNFfCp5dkfDG+391x8aw5TlXSzi787AJR2efevQ/XyJoKqHvkv5xIO9Fmd
0lF1eT3EtiIQhpe+lIOnBAjlwfUtJtyvLUdn4UUjVvdKEZ3hMDlW41IWgUS3NKJjiV8WwYn7lqri
RsSBPRA+1EM1zrEvJLIwVsDNzhVcEKe1mJ0/pOg5+RTLRc5Umq9KPNFPr+fbc1pNqtHtndAdnCV7
Yr7qbEwoiBSPlc1pmXqEghL68W3V2wuOI0l5kkW7aoYjEmpHxIkVIGu/+PIWXSTeHCaDEcVDX9ux
+CGFlyf9mzpS3ijSgJfi/fyq7E3/pR2eRWpBTah18HZ6lnvzVmi8H4P2/TIejLtZpb/74qRYNc/S
BVyx99sWBOcIdVQaV8+pVUivB/3ZVIbidWOKySifFh9R84QD6jV/z5+6z+LFfyEcRRjjnHo6jAFg
SCfSt5tO56todCRKU5p06rj1l3jFu2hEjL0MqJk2km+jqNv6hycKhI0a6a046WSDPvkkyw+Oz2r0
IskvpNq/4fg7WLE2Mo5LAZI7HZ6yZNXmb7L4JH327tm5olMu+Vkrn/jFHCyUuJyXb8cR9oqxQOzT
H4L0/zPW/yWaiM7/mbHOgqQMfvvc1b89l4frLviBx/aP/sljVfN3cKZlgQphgvzle/mTxSrC7+AJ
ayDdKvBgo3fl/CPXXvhdBwFXh8OiPwhfz/2LxYri75pKsr0pSyqgDaok/x0eK/2oL8BiSbRXBU1Q
+KFQoPdOo9dzuajSY5fM6m9UWsiN0UV9ktsn9Qkc7qd03NTgdY/Pn8mEMLOCoHAM3lgw5Edl8e4c
RP/oB7XqQNY0dOMLIPA7I4aUpNXxItOP7ET4a1aW7xeBIGlfJZrumoGolzQDqoPoBOC3h5OiAfRD
PU6l0ahUkA+q6am7mROAv+sHJr87QI4/OmYIoiprArgb4k+ItbUvCblaJjPdpPpJi1HcrAkFvSwp
ffLSaCb1Tb5F+lcJ8AeIvT9JP5bmu5bv7ZmxJNyKi1QnM9U8lWPAOcAXOraE50S19Id+9ANkxveu
qx+PJD8NUuup5LvZvwJFKKdGk8xuFFCn8Munmi/9QnRu2FSOyQPDQq/3/stu9I/GDEXQTcQ7+seP
jQEO34p6lyQz8fSeqOWoM0EEuaXfTDLqjon0rsNBpUx5/m57zv54//dDvAPN+bNZ2ZRlUedLEu40
49ux09q2ixJAc5qx0CMcUSHhjXIEk8tIB8NJo8TAc/oqDePJIxPoX67kd03317+bXn8gJvHlfExm
qfl5PQ+eNB0oeLV9cODoB/DTvH7Xyp3NofABHj7IDFAm8yBLyYU8PrRxPmrjTiM7ye2xqsw4mRWU
7X6lzPOIBKB2XCQjc20+U0h1DO5l/PTrpfur6eMkAxsVFTaicHc8PJqHU6scjNvsRICxQHHUdDA0
42j8n7VyRx+AGlHm6OjfZo14G6ex9tJEh7FSP6q7J6Fv3y9TD9Gv61SPEiTpntOdB9SQao6nng7F
p6QaZbPbfPApTetZ4pRPPYoYESHX1ckavDerx2hif7GCPzR/t4K+eSxPh/SQzKIrsdGkEKgndfK3
Z/KHJu5kSi0kFxzvEInZJ1XPCxB087T4P2iESvZIR7lHsTHv9lSsHrVDVKq3WTlISAyxaqKb47Z8
QBR/NVvft3K3p85m1eVmDFFEkUnwLnXbm0eMqZ+Nu20LrM6/BnK3IAZ1spuzAHVLeAYLjh9H6pwM
nq8amUA63p+6MB5w+77Tv2rxbn1ayTQu8nVwmx1IYhdOJFTeVh1lUARTeMDq/3L6UHIoai2JOudG
evId4zNOp3NqgPY0q9V5QwJaTkb8r2ntL1vgjKgTwCJTbPyONySnWlG1s3CbXXSrjbbX9pHZ+C8b
0BVKcaKUmJLRX/9uCHmX1WlsVLeZQC5eIxKsWDYPxvCXLEH5ro27aVKOqahqaXmbHV9VUhlHKZXU
iJhSXtLdaUSJtDH5MCGnhD4r900IqY5E8O4D+fiXRKEb6IGGSnFO9a4P7KYWbKj8NsvlOTEWI0Od
xQo+szZ7oNY8auhuS8VlmlUDys3NDiSCFebaV9TXw807GOYD1e0v9Aywo/41oruNdSxj36BwByv3
TX06fTMn9ZPydPz2aOL+cv9+18zdbhqkt9RXigTpRK6akOuTY/kpSySa+s3YHIijI/izv6b5v1KW
AYjW+FY4OKAj/kiTzdGoVSyYrNUke6eA0vQw98dkFL6az5zViS14WOeln6t7lvF9i3c6m3IrbqYZ
X26zBNOfQQzyUX8zk1WXE4qJK/fB+Hpa+7k1E2s3ZyNZvK9erRkiYNQie66PIYhh7xqIGv/N2Zft
Ro4Dy36RAJHUxteSavOiKttt9/Ii9DbaqX39+hs0zsG4WDql6wEGjXlyFqlkMpkZGREc0YI6srvq
y3CcXqAJv71tlco13LCqtvqMGs8MYxyk1WCfHoRnuMID9xN1JTtDtXc8eRT7n+ab1XjAewJ8u8p/
u7jy/6nHUZiTycOHaGML1ralBZ+F5Bt47aEM0XcuZWt53KIZy0BhmnCQh6r0xRqzRDOFKIhxjL+Y
/VuuPXXY59sbqhTA8bTFxSyjPgCIFMVj9TOmZQyAYTJjhn+vnSSRb7xFO3yrPQJ/97SOYVJ9FOaw
YwTuglq7fDld7p1ejbTmpVGdRKdDPCYMbYLhunmoQBU/hEa7F2FZl8c6GLr67vZS1f1UTSvHo25R
sx76oDwxlN/dyjDuzMnwoa7c7G4bUoONNIQPBsgmBKyo8Y6++eAfeIdOo6Gb5SlCwb2Ynd7tNDBA
O2NrYqIFOIeYar+boc3WQo6atb4bBnjThmS0g2ewcs+2dl2ZdtmXJ2Oqeg8tAQxpjYPBMcvba/FX
gZvxritqMMmYYQU8POS3tyWFAubt9V/VK/A7KPIIC/eUDgFptalit6wMU7uczlWeY8AVbLyWVxBW
Pdu6VJ+3yzTF8C/a8ChgzkOfeyYHuHY/50aZuqYIpmAz22L+ljd6ASE0lpgjwgsPHvNes7JtMXSs
21lZneau02SNCXBhmQq3GaO2XrlxZebwMd68LwXAWpTLIXYE1OKlv/aEzWZbifHcVBVQfgXKeE1S
lCuuqV630grBOUMtCUhR01ZcsyhSQ+9smp5GaDaDli+ee0ygcFH7zjQYzE1pkEcrX2nhOKCOgx4B
0MXoEsja1scoxghvo0C3u3NvvumQju3vhun3iiMsnATUz/DOsFHCcq5O+0wZYBhFP5x5HmtoVjKz
d/Y9wsLdoKW62Im8BLdiGrVgBgiGxta8HCLq5h8nK0D5M3ICypWmDsBU3UIl51vLoGGyg/Zi2rja
NOh814ms091cjyk0yZM2fKtoMWO8rK3Sl6wUICdLYyf7oqH0l3tJP8DrJ162pzqIwrfIbJJ6JZ4u
7KqDFIyhr2egv6f2jQuzthOzEN15pM85x/hAdIRmy38wgr6ljToC5B5hRvl0gaB1HWeY70CViblG
N2BsgEX9q5Vl4O24/REXToDD0SJETYYAF65CwwBmKepwalro6Winoku/jA5beYEsXUIXNuSufoiY
QSYmvQeEBbk120FvS97jcbhFu9LD0a9xg9trQWrhyEG7zLBsqoOYW1c/lDEbJIdSbuDTruNHu4nA
mdl18bgTVUQhqJvZ5evtjVRTXRzyC4vKIe+KMNdAHNxikTGIp+tDu7V268TT1x4oEfzghsXQAPqC
6lsoY3HX54YR+AWnXjVRn7aJR8ri6+3VKEB6mThYKAHbiIoMxqDre/nNwnDUoyLrS2Tu4kv4s39o
/Pc63d6EYKuL6e7hCFjyrzUg/dLyuGnB820DP8JRXGWKnKyxZxH4rUMPkBL2zPotBC3n7dUtWsE1
jnucmAiTynsh7UjXRkUR+Mj1QIM0DXcTtHUSZq/totyly/vFsrkDfAx4eRlewcouFgh9fTVV7RnC
MS+z1kFLdnyitQ59a0xA6ckP3SkhklOC9q2yQBYefPp+sxx0FlA7hwQ70kBloWaDIlptUyw0rB9I
VrjD1K8EkOtLAMkr0Q0HDWI5+KJcNJMw8MKzUUubR+M1tcWbmWLMPoGY3RB+aaCKDP3tlQzsOmbZ
JiQ/UIxEAQ8+Yl/6Zp/RvirtPPCbFuxT9bFO/3zWP2DAwsQNmuiyya54YW3GpBVAUpys9mHsfB1U
MskKqvHaBWHCRjFVNunxkRTPqCxa28Lilg/Zejfn90JMmyn5eXsd11EQXSyDScVBeDk+0OVG4ctM
cW6z/FyC9dAA2YhO3KJ4MuMVQvrr2Ac7kpQagoJESgdd2qmdQGdOOifnqPmeoBvbV5h2ZvShxnQ5
a98KG1zJs7VidGFxCO34/GhWQUZWBYvZeEKE3Uyyc0wgAdzP6V2oBecydt5YNa1pvijGLPxay0Ki
iE6hKXsmipcnVVaObZvwU0T+ifS3CERIdftW98fbH0xu1Id4cWVGcbxe4D6DJrBzSnR2l7QGRjUN
kyBXjOAdmX0cKxp/LhaqJt+ZwD9czlU4EUSIKjonmjjiAjtoXbnr9Xrla6kXypUdxeHtFoCvPDE0
6MYO2/J7CN3FuT8z49jfV54OcdypOFb2I1TgNnxw1ypEipCAdWVe2VkRkEqreAmN77fea4/2PXgv
HTBG8Ufzjnrkr5Z45pmvZD7KIX83KjN+C9coxv6YkhOUcVoZzZzaJwMEQklmbAPwWATDWvFyyTk/
mlHWlpaiMEWRROcM8IyhHo9WXN6JjhxGyKWtuMuiLXk9U1tWv9T8wyj0KQb8yD7hmbopWPOWSUYG
YbwCtubePgyLu/fBlBJVclpNLS+zCE3KaduF4V2HqYUiHz4XJN8/EmcOGgDMkVObyu45AdwybSf7
lFWPSXYaIHNYQZBMWOb+9nqUm/LKkHIZzwGcQQuyAPqu031mg6WjoPper081NM052Bq4Nv66bVK5
KaVJYBggLYHaOTp3avGfRR3NB8gan0Ra/62c5NHI2xVc/NLJurChLIs00SS0vOFQ146fCd9ApnFr
HqDAvgUqcYJgFOii0lUY9MJm4o2EJxJxCNJ7NbOKWNDQkmbhGejkzdD8cEYwOpSJ1/Rnjc8uzZ5u
76Qyr/MeQC4MKjdAZ5qjUwgsM8G8DkBmErtEdy70AlfcZOEOQO5r6FIgmBlIcJTLtIicfK6Icyqg
CHQ0WEA9qNiC1SCOcyC/5nwH1brxc+nIu6N8MKqWKPCm5dA8IThrCTgkNTLfjbTKPLSjPln3vLKk
7OMUjrmpZwjE5qADZcxt6O8yxxsqvtLkWAgfmJyG0rxD8ZJBjnq5j9wowkYPMudk0OmeBzHEaPWz
NpjPtx1jzYyynnjoqigNhugcO2gRoSsAdFnxJ6Z1uLttaOksf1yPjMwfLuq5aXQrawO80vPhUM7N
DxqF00p0V6E28us4AIVAmARnGshpZTWUCxoXRjmf2k47aQTUzbm1bcG83IMXqLTtB2qBBzY7a8ma
5t3CPjoG1HDwD2DThCvVTa13eBTVAyQQyOiyFmXjLN+b9vT5SwUoVgsVHIRDPIiU09XqWVhVo2Oe
slR3Y/Aul+nXjK7B6a+/FZP9cFmopYaUvr78VpqZ5GZVh/ZJzPOujvsTiZM1xeA1G8qnivU44LYW
8RPuaTcIS8iDrpyghdCOjBcdCtnet+hVFQWzR1GcBAmYr+YSVeah2Goairfh8xjSLYLv7z5EkV98
T/pfAfLvKtV3TZ26g/YbNAmf/nAy+wZCDj8IqGa1MtBHs4hqy7ROnAfIEME0AqxqkPOVE3Dthu9J
vsRd49VsqkV2w2hoLIZxendDClWIgR/bdiXaqt1DHDNYwY1soXaKhrnq7LUTOahGJ+F5xPz65L+L
h+3AKD/8MM2NtgflkLsupvWeyVy+Li6tKhFEjNOQCtsKz6gracFjUoqxPmbAhtibtosjfe84Rttv
s6h5zZMhDR6EYdPyZGc2BmTyqi/FPtesqd23czdh8EjoBvRJdIN9L63BAZ9Daw2pG2h6xTZ8DECF
NQLXGG0TUjbVVycdx2I/5AT6QEkmKiAcw8QR+7EejHQbYJCReIxrdvtWQQryNI+8qTzsXvon57Xk
5a1rIKM5bs4fRWNk3dEyjPhkj2al25sQ9VTNtUrMQ93FvCqGXZ604PEnNeebkQNpgdFTkgbgVy7n
18jSivCUDNEwbVNziGc/FmlL7nH1Jnh/DKgOsiONI6c6QLcuAX9RNIAzppq1kXs5C+bczQOjLHa0
4MU/VqAN7SYb8jh47IhTBqAaarUIZOYoOzqHsUUB4IF3HWa0bt8IC76KFoxpvd9w+D8llsXRgJe3
3RsnTLY4EaZ469CNu+HzB0/iUxnwsAylLNVXk8KJxqmk9FSBYF7ynjLwVRYrLZLFpTiYWABSRWfI
NC4DppDVhRJ9hlMyj8hvgD6cfF5lh9sbthTQ5MkDugJJAf5VLpmID7Qv82bG1bYJnsguPqQAH9Lv
tjvsQP8YHcbH6C76dEKHjoEMolxSr2ALL9cW9yXcIcOdWkPDCi1fN6wBf58jby6hAdT/vb3G6wca
wgoKR7bFUPRzVIzl0Ioqzkg/nUKt3vEOIxm94XeUPevZf4mVqG8COY3HLUHScLkw6MwVXdghVo44
HInduTGK+6H14/aCFu459JNxncLD5WtG2b6gz6BAV6I7MRaoKhnPIZm3ty3Iv6DERTTICVplmBFj
V68kPo69nTpkPEX2r0z7NZN6W4aNVxlfzRCki06zzcRalr/k8AQRykSVG7gs9VTpUyLsORDaifF9
VQqvsP7pamvlMltaGDYNlT8cKXaVAmcdPKTrbYinWRjfMfkxosO+DkEgWX4ZosmbwcaNnuzt3VTm
3+RLCXVZAMFw0rhuoPh86RZdPE0I9WN+wo3hRWZg7ts21TCE000nqwE3bhV70Nze1SYArKHkPU7B
ihx1+jnh+rfJzrfaYDzZYH1DdfwbCuT9hlGAJPqM7LLUnt2ijnZtGW1ZmD1PU7ITjdjGafClaUav
EPERmDdXa0d7ZWELn0xqojPUbOHt5H1U6kMCbplFjYZLPkNqYUY+DJLaCIyha1WCBXe3kXwQbqPQ
iHeL/BUfrGSR2Y69yfITE+N9m1SvZdN8v/2FFhYiod+ScQqYekOFnrRFZ7Gmi+dTRR81UPgNfkRW
UsdFEw4QhxTwLx1J2+UqihiT61PPp5MAFgqgQAe0mfPv28t4r14o51bqHVKwWSHaXUWG1OodTYuy
HJWH9ljcxXf2LrxzvoB3/hh4QPUeanvDfkguJEn84DynkVsd9HvAsrW1Ofrr9cLR5asCz3ZgN9VC
y8zSSu+tdoaI+xezfWn71zRbSxoXbchM3Hn/aGo1Hylr4wwz/I/XtifCaj+OYMLj5a5jBoR1tEOL
biqCCo4ShstSkOr0+aFqvjc58/pIP97e/YWCroEhQzxvUFhCa0H9OVMVpNbI9QYNzx4IuMwLUyh0
ud2u387b6Wh8TR4xOiX2aw8Bhd5Gxhd8bDwTHROAdPkkuPQte8qiOtOjBErh1iaqQDauAcVYfMun
EBN6s7Hp0/631rLJGxzu9dR2zaw9T83XwDAO3AqY54xpsdE0+9NOf/nDlPyaF06bVTxNziUU85os
cqM230aJ8+m0T5rBkA4haNtfXR1E0LyyzSw5B1AM0UdvaG3PyelarnRdYbs0IwPVh0DktFE/8UEk
oOJ/MbLytYMIjAnVVBea0ds5ao+lET/m9E/eOo9RPf5oHfLXSDB4PESGDuRsswdsd9+Szm3WTv51
iQw/jUtQM0Db8uq+/GlNLprW7uEBM4uGjY0yRd1XXuaI36UDf4zXtuL65F3ao5f2IkFZYOlhIqWP
2/oIhSgP8oN7zQ2CXQllr53ugVhinT3v+i64tKukq40tGqgDw6FwS8NpZaOfrSSnC0sz0NpC4MJh
kljBy6VxM8TA6qjFZ6uMD6bVbm0T/B+huXJ3LnyxCzNKqmi3Jp2qFDsY2tm9w6ZDbe1NAuJqCPg1
XbSS96wtSuZFH1y37UZGW4elp5iIHESrU6ZNezZMtD31c94lK/6xYM7B09iW49oW2u2KuT6eaOiA
NOpcEhZh8Bg8apwAnGQOPF4JMQuVAzz3MCQoU2JkCCo4KATQ2ZonzI70u2FLvGxX/NWewcN/Ii7d
JJJWtPoPq0N0f8c84QnIlahG7YKRNMQAgU4gdjUGByHAFVPZ29v3ydImyr+ORhawH6jFXn4zDC3n
ZmALLAwTvK2zj8QfYYQrXchFI7i2OCocqLCoqakzioEVaVGdI/bgdOE+o/rDnENV7j+s5YMZJV5A
iZsFpt3DTL+P5FyxPmx6Eq/cwAtnCg4n4yA1kZe+w64+eDlKFtPYdXp1jtlUvlY5jGCsqd937Uzu
59rQfL3J6YrRhZAELBesWhiMtQD8u/xMPKBVnzqYUSjLoEq8oQwDlzV6svaKwAyt+iiDhxsoBCMR
BjBTfVzSuR6JlcbFufaiLw7G2p7pNgbpo/Zb36ZbyZZmvcyOy0FxcV/vh4O1w1NtlbHo+jWNgRMU
ijEmhsIEChSXyw3aONWjNKnOeUnOOYlezGbYpU60F7xYaRYv7CyX68VAJtcBDFeCfd/2dhnFFqih
09D5h/UGBCsm0TdrxEgLZ+DCjnKv9/YcicIAskuDc1DnPhL+YIoVN1nwTSDIDHTnAAxFdUC5VoJh
SpDC1doJPF1/ZfVsE5blXRREqTfpQ7cZ527F4tL2oS6MJydF4eOqcBvnVI9iEddndDB+Jn1objIt
frt9rhfqR0DSfDCi7B03KlqWxVCdBzf22Q4lRxC9ldvhPGJCANIWrasZnu3Fa+OXSzkvDh0yPjwz
gLWylPuTjuaANjVmrCBlDgog0MdAWvcQnTCvCDqJo76bHgbI8YCWOjytJdxLZ+CjbX55BuKUmhn0
6nHkUb9KcA4hQRfVb5NYuWgWWqyA8+DFiIkI/Hc1rKB3sRYHCcFNQ8HDlBsPusBieQ2qtyTGiw7E
1zqGsoQw/cTm0MfRxNfbH1gu5fJFiV+AniFerLghEOMulzr1ZtkHMULqmOZkGzsYVHDHJmDg0Kw1
YWzy0KJ/miL8qc0xnhVO0n+7/QMW9xpXIEZTbYr0VrkFnbQnhnASTOvN2iaFjmw0b5pZbCtz/nxG
xjlxcK9jEhb/KidUz4WIzAjx1UA9PoWUSz0Nbms9lXRfJf3z7WUtxRzU71AXkg83XO+X+xolHYZp
NK08kyy7K0Piix5jlSDP+6QZjgOCJynaQDp6v+rlFFlWT/Oitf02zSyyYxGzAUgvqr7YTWBfXevI
XidjnOBIwpgjUWHwm8tliaoye/C0OH7pZcf6ITuTDVhhMC5ogvnUlXwma43FK/+ARQDsLIsxQCDh
p5cWh8ACXAt9P1/vf07zk8AwpBbfOU634h1XH0zawaUr55OAQlc/mF7bKY8b2KFZfjS71ItjY9Ow
19vfa2E1jIPlgxt4zVJs4OVqwrDhnQWAii9wzrCbrmj/cSy66ZK1FP3qYCM9ks8bzEJIGJ9aVZvA
f9XrWmP5efesEbEfuu7YRpHnxMF9RiwvE+EXI8pX0k0V+Y6nAJE4ZgPU75Q4GMG9XGBPC21oitry
G4zq6z+z0DPv2aEFNpzuiu5AD82n3weKReWGioQGqgwHC02OgZT04Rjaszy2D/9MD2QLbdDd2vVw
XQiCSVmqlBg3CVtR7ofQSIOU4ZLwY0izOHfpoXmF6B49B7vglJ6nh9YF/AdSeiubu+CiH82q7OdZ
PExxAz59X0tfq0qKrQAoGWbb2y56ffNidZjcAYwECT3BpaB8wrozGsupTN94Kh+6n/GB7xqoAe55
4nK38SbPOjj95p2Ubw0ML93/4jaSpkGTgZ4mWhOo1V+aroeCxSJLTb9PoKpu3+tJhmmQX8HYHLop
XCkvXuVPijHlLMa4IlquJ6ZfA6lQZv/MQ74SUxQiVxTuFBNKEjOZFqasq9z0TdF4htTpdRovFuE5
l3IiabUPgPRPheYSSJTVkBjtyZqzvgN1b+2p8jmLXGuLECNnPjvpruGS1IUUuj5u2tIr3OQUnCEp
vq19H2olkPvoXrIfkKIZH0s3e1yL5cs7jkwVBWycGjXZAJ1fbxssMv2gvLf12Z0i7t123utH1PuO
/2tCeYgOmmk0dRubvvPo7OkWHe5qQ8ptvB8PKZx3RkCQvF7ijt5n+8Ad7sfv2f6/rRPZFOrWDjqh
ypZTTQetRyF/BHti9lM8hSvP7euNRCcDZUAg6VF8x9V4eU6qpq+bRnDiD5aO8cOvdbySlS0ZAChJ
qnMgtbjCJnVzMEV6rRN/ktR35G9bfDY/QsL70YD8AR+e8mgDZWmbzMTXxPcAj6UueGzANXrbGxZu
o0srMqJ+sNLopR41Gqw0d5PLvtk7qJm2IDn1tH37FHt4OawFz6WNA30WHrVMwmnUdKUAgj3KjIJA
uQbQ+e9iNx7075iAOaVfIBC2BWwi/bqySBlELg84blo0wPEMRKfkqjYsimEOa17ofvBY/QzvjZ9h
5omX8QCmoWN6HNEMKp9I4U4I3Ye1UtlChENVHtBoncmBi6uSzByVhQkybIh+vQxbYxveQQvZTb+E
7v8P6/D1BYikCQOCjKA2ZwKbcfk5RdA0aWzmEGp2oEZU/WzY74LHnw/a7xkgQc6EruTVIFiPF0/r
9MbkQ9SsPsa5VLgFMO/H7AabNPTW5++X3FS+vgBFBODjGumValaRQxJn8PtdcCff8RQz6wbclOF1
vWlHl3vkfNtrVPoPXE14diIEM8yRcNRelNuvsdtuTrR88Kt6M2e75h/qWq75NdnZvjjop84rn6Ev
DplB+A+ATh54/m7/AsnnqfotCmuYwgQtFn6ACgjgNcaqzS7ooVcIYbcdAYU81Tbmr+lv4HHIgOTn
0G1Dt/dLVzyy423r14k4kn1UuVDZY8DfqJwHIQ2cmAq994GGP4Tz/LXqUUmOyuC5Da3Xz9vC8xpK
RI6JtF/F4FhJWxp60HV+VVjHesxKN9FLvzPM75lB1hA/C2dE1oKkI+GBdnVGSDeKeownGOu4vR36
snNZSKo3kC98chAOLoSAAxtAF1mA9L1nHh+i6yC4MKtMa32RzzzcsSYNjpo2meM+1GKqHxMxmeYX
zDUa6bmhCagnb+/rdbb4DvzBD8DrUI69XoaDHGWJ1EmSym9s4MT5D+A5XasZIOWKUcNgXLG24K/A
KGCoEHgIOCvGkC7NIT3j4WCUKMUcq5+GG5FN8Wo/62dwcmZv/ZYivJIjQd0botu76bDGCbQQai/t
K8lxXCT6LCjsSy45qSyFkSzUFHZ01+67r9FKZeH6Iru0psSHvhYN5RqsgfkAsOGHENLmtz/fmgXl
82VE0/p2hIUe+FYHle2iJGvfTN4Il3fj5SqUTCyJirCMA2lDymPsEq/fdCBpbff2Sjy5PnaYTUbR
HJEEb5er8u8wmiMZkgYTmkVIPT0/JLMDuctqLFZeLdeBC4mFCVQiRilRh1EbOlNZW3MD3gXfBjAZ
4PhNRX/H4LzFVPvK91lYEgZpwHmBKRCccJUKsjeGAHxnuXlCERvUsv0EtCrpTJe06ZpvLywK0EQw
L4OhjmMCQjlaBMwGFW2qzrcQidFJ+sP6/BRUxM/rul9Z1nW6hJKcCbQRc0AWYagNDlYB8Ssq3TyB
XMh+mp0YSvZD5hivNjWCkzNECTCKYUowpVFl1hpLxYL1i89HL4MIz6pRh4QZ9ecSQ4AR4Ft9/ZiO
L2MEiFgR7cf+cPuULQRJpBUcHQIMREmk2qVBjUZxFNit4ech38+AwJXZt9p0NrlpbYPVjHvhQ0o4
IUCf6J8CIqlYAxlkZ5lhx/wZjCi9QbZN8pAnzIvLNSjmmiXlAUHbaDKSpoGl5sUOI4/lL9V3arHt
7e27boDIUP9hRYprlmUhSFy0YK7ehX46u+GhgUzZBFK+Y7ttjtld/GJ7n+5Yvd8vAHih0IrOsDrv
PQbUbgYUQ3ywXoISGmErbzZJXKyEx4UTDsYIoBYllAsNdqX4T0ygxPksmD9VvyO92qC877JOrBy4
haIxtvCDGcXnp6nstaHEFpZQXBk9yy1GV1KHdaglJYd2D825lUrZonN8sKi4Yc8L1g4Z9q+DmAYT
P8t+cAtMhOvBl9vusXCHXSxN8UISdMAVljDUlLM7Gt+04fm/GAA+AMEIk9/qQG2fTGC/YDnzk+xn
5nyr6Ur5dHmn/v37yk51fWyVqY6/HwWn2C6+J7TeGT3d8HL+LOBd+jRwN/+7EmWr6iho9U7IlVjH
FtMJbfTS5j9v79ZSsPtoQzms81gkdlLBBkkCZ8utBJz7FM2kWOdQ2LWY80sL4mLF2RZ9AB0K2cSz
JV/dZYTNw5J24wCjdlEeQPd1FNq4EsQXvxKQ7YipsHB16QcczD50CqifBY99+5IHf5zuLmPDykld
igd4qADvi6o2BcjiciWlYcyYVosZKFYmiJU9VejqBHX0H6IOJsRxCYOECo8IJbO0s7wXjmZTHyNj
+86yPWMkG9o3K4tRuZfl8wRXPHIxmVpYV9GtzmhRY6KG+jWCzuBj8OcBIBu324d34t58zH5i7OhQ
PonH6PW2Fy45BF62mIRD9Q8Dd8oCtWi021qvqV8F3/T0tXdWcBNLnwnz9SDwAvgWdB1K2J4566mI
SwpRae7yJtvl7ZM1fU6KS9au8SZ/Lw5QhnxJ7eTgD1Zhk7QUFbrHDIzEol2DyC14NfyMoQZgglGS
qRa0ZrCcAn0kvzFL18nqTQU9jTQE3SEo0G5/koUtk4k5FmWgZHpFSyOfdejXWNRn1Zc5+B5pL3H+
dNvEQqEdBwe9ZXRjQT541cy3O0zva6yhPkQPXKNyjX/oXQ3qB7qt9u+E1bP7oD+w/eAFGx2s9xDB
jr1V/M5CMeniZ6iMkjTXTXw4/AwpcxqAxPJl3OTv4lzNafgTbVdLngspLdYtHyOA8Uh87mXUmAfS
JeEAdzT203ZKNxYonvcovO8tzzphjC2E3nvxMt3bKIDu16h4l17lF9blr/tQhJhJG0RDiOXKgr+E
B2rP7RfhgTbfG/E47o65Vz6GrnMv/kOZX+40xoFQIsd0wVWtt7atCnBw6o9ILRIDchvTKp3l8ub+
a0OeoQ/L64Nas0EjSP1iS/fjrkSPk/783+W1b8nsJs9o3Gz5cbW0u3CZXixP+a48QfBmMQIA8Gi1
N6NhdWc9yfQt8XI3C1wz3QQUulJim4pNs3Lj/R/f9d+FK981IBjAjSpsrtQGRttqYzkPUFB5bn7b
T9AM9cGDhD4OeAzvSXi3qqotQ6hSN7hYu1I3CDM6YD4L1o09/5YfCldzwY3s9j+Nw1rlYCk9/mjr
fUL9wycmTqFp1MJ1Ef6UQpqt5mrbeW9tkufoPt3Fp+B5rSe4alK5QSIOzblsxPL6Xe4bLvQWTsHR
3pZbvs+24Ut6WuO5XXpGAb0B0CYEScA7osb6Dvz2Ayhm5YaGB/4LLcj8NYba8+DpnnMoXqIf3UFb
uScX7uELm0rGSYRdmWyCzSxvQG9dbLhYK4EuQAHYhQ0lZUJCOxS1gA26z47a7/FBj13zMN5DxG5r
/IaKkXzghC9rE5ardpW4QIpoZnr1P/sZoEmAEdy/6b7c5sfs2X6DeNDX7JGci+3tS25hSwFnwu2G
svkC83lmOmle9iOSAlYdbW3+Wob8z38wAfwB6NUxY3MFxKGD0QQTgQmH5TtqgWm6XFNdWAiqwDbI
shbGAGSGeBlUuSYGqzd76luTeZ8J25vFH0xQg3qq2BpWtsGs4koyurRvgGnJ+iBMgu780qJwKpuI
EZ9rHNnfKCi1TZmHKy2dhRwHD0RU0+VbBOmHEq+TaSzaeQ6IXwYTVJi+6KCTJebL57/ORyPKQsAx
Us2i14iPNrtH0tQz4t1tCwtZ4cUylNAbhwkQ1g4sDCNQSuSZdWwbJr8yIbzbhpb2CzOw0HHA9KHs
z1x+ExIY+thqMKST5M8cmRXAgM1rx/P/EQL8P4Vu1gwpK2J1C7iHgCET2O0g/z3EYjMZawTmS06N
dp6DJ6IDLKXaTkvmONA6zSE+2CT3efGLTM8jC4/U+FFVwjXqlcLBkkdjkhLOjGofZkOV3RunsAvH
Ga31kBs/zdr8KiLA8W9/oaVbAwxV/xpRdo5GSa+b5gD0JBg4f49ecAfeI20zPmk/NAzg4aTuip12
1PqV58JSEv3RsHonZ6GFTg/F6gZXd4tn1MbCberGx8Eb/oBo2jOeb690ZTffgcIfcgBgRes+MCb4
Yn5HK8jmTWuYlEUndNDvxPte8vkpMa/RTJKAHpT4Rfm3KbLNCB27Qvv0xLCsUIBiFFOqFmCUKgo+
4RFJSUoBuCjJdojjTTWZ3titDMgvrQUUkgAN4/xeJxMBznRjx4T4SfNltH9Y6Lgl/ffbX2TRBjoE
yFlMyfKp7FfRDWYPcnNE00wHE0e4yTFBmWLk7baZRRdH/x3XEIpHkIhS7FgxL6ysaogf0b99s23e
yG+IUnvJqbzn82OFlwXdSVzt2rNtyeOgfAaCbgy0mlcovxCQZzbGaLE0ubVxgHWNzK+3l7awg2iw
oBcNHP8CBDqJQZQKrjzig2x3ExmvRslcM1kLrku57IUZJRMKJjCgOFqGhUBBQQBuOh6cY7hvPOKa
UtWIH9dIDhe2Dg9deDmefbJfxS4vjrAhRdOZCdzPeLPCaONka8++hViORBn1ChSuZJNdAbpg2JcP
ugUUERm+asEXXcOEN492Dj+mlnWiY7dy5y5+qg/2FCfEGEKVsb4kflWeMWq8MwF96cinidAw7YZ6
D4DcID1BOVvZt8JsAjEz7FuTfcX7aodZrg0H2edtt1v8Osiy0B8FnPuq7GcbVVI2ARD3rH5qxsYd
iLFyOyzuFuajgLjHJ7oimR0ILvMaJAB+bTzEQtuw7L7AgMrtZSxl+PydrQBwAwfnU0nnyFi2nQDC
208eIGRxJ07twfiDse+7aSffFLGXPeb3xeG21cWloZCDcp8jq1jKJwr7uM/FYOq+sH9nKMkmFd4V
xufDN+Iqmmoy9TavaCXQMhkcKEjoaKf1dzyoXdKzxz5ea90tOYLklIdyA2Lr1axCJZJm1udR96vp
kbEfYVGt+MFC7EbyiO4qQii4k69id9w2oLqJmY6Kn7PX3/g9uTfOjth1u+KoP5SPgbFn57WK1/Wy
Lo3Sy+gzlflo1IBP+6lxL/TvjvVJNn5ZI8WqcONhFgLkMCr+OyCTlgeZrvtWQjfVmGPa8ddkfb73
CCuQiEBLVrKeq8GA6mHcaiir+fOUjJ7R2NytqpJvU0dbo8a/dmppCryqKE7iolWv8oq0LRuNWfdp
Om7m9KnVT8Jau8gXjQCPi4cxxpSvML+E5mGUFvCFzHiwq69jeR8kX24fzgVkPhaCKjUa0niyXL3w
UsEyCjEWhAQw7jfsPr0b751j74JQ3a2+V2dI7Uab7JX/Kb3blpcX969hJdln7QRknAXDDoa0ZvGU
jD+iYu16uH74YXWgYaQIrEBzqYxYQTxnLUpE+EzNc9P/iOcajHd3ubXSh1w6P8jpcLGi5U2u2nW1
Rae6gX/7Til2AR89c17LtZdWghkY8ErKwIDuyeUR1WILLldAsNocvlUgKEOpn3zN6X85QijDIAcB
274kJrk005ViYpljTj4UusHq9v9I+7Ilt3Vlyy9iBOfhlYOkUpWGGmyX9wvC9rZJggRHEBy+/i7W
6e4jQWwxyjdi+2U7wimACSCHlWsZgTrBGlc+HRyYYMf8rxlpNTpPOS0zkPZpSeE3ovLpNO66do26
aeHBw9QQeqhzewZZ7Af+7SIH8nIt7ZrCEMi5hlBHURJETW4Wsa0TYFQgtH7nzyYJ+93a11oA1l0b
lh49zrnw4gyGiyd39CGWvXOi8V1EkL7dQ/Jr7dVYcEBoqEFtYsaJ32oxWAyTlYNt9UfLHwN6Bq3I
Jv9AptVhH9rC59u1YvqcJl9Xs9HNvbAopdFuhbGsrDB7pNGFRYOBuUzxKcDP+s4q2+ml7Xhu+SaH
IiQ+Lh+YT9Sqy6L7l8htUIveG4I/BGbomuAiu3bX1LQhlJh1/TFtf1pAHrlWcmrUXV1jIgY6l6tS
EPO/J63aRHcZQHHw62GqSAqgdIuzqmQl8MVePFR+gmDKJ2XqsbAzx/z1/uKWjGkQHvrAlEGtRNri
GrgxoXqZOE60C01Ov6aeeWipvVJ1WbhZwDUOCk3ooDioXUprsvPBakY1EUc17Q/MtVGTUB1MaIAz
JiDlsArdWVzWhT3p4ifm1Ggei8Wx22ME+OTu+2MbTL4H9kqfvOYvzYu6W0OeLq8RVEcqRgjBLiL5
CdFYx8bc7Y6azX2DVVGTGqGp/6srzhptxcJRxNFHnRmTLlilHISoHbPQqtDF0atAwIgZPuCmP+8X
YJtBqXl2ChScr50epwiCV+l8qVl2j249d4x/dV7xIoQEUbOGUV5aD1BjBpQ2XIimGZI1qx3ElHuN
ONpF9eCo47ZU1lxiwSOQvUFfC64O6TuZrDuutCnukoEfDS3vwkHRpxDxouc3Zb2WlS5czLgkMYEI
cVBgX25ujIz2ml23pEWbapYwQMUv8RU0Vow9+n/P5sqnWniAYG4ewbBnSgrUlq6/VVqow4A6WYtW
sggtCK8+VK9K7EOC8VT8AER5Y3+rvsTh2ijCQrHx2q4U0RPXqqBoYLeY0JvlrbVvaD8Mz9reCHiA
Yt0uXinMLCBjrg1KD14/tBPzchicuOcn0HuBqkHdNH6Rik1Xt75SQ+p1rIPJbNAToa+oYPvKCM5Z
l+zNLDtQIwb3lLIHymrtG8x7fH1pX/80KaZR2tou1NLBJ2+fud7sKlcJWPMj1d3ANJTI88pHJF2+
2dLQtavn+4f1/+MBGLier3GkDNL1WqteQ/mkt8fiXU8CLvwevXb66kVjE9m+AKZjY+8A9zf9cuVi
X4jtsfB5igEnF2dLvvUsCjUtDBu3x9bOvmXM2LQaO/HG2nne1rHTsOHxE3OmTax8Nb0sGDko7uJp
34GjgfSe346/nbqL7u/H7Vm//k3SdSLMVgxEw4Ho7ARFIfAYh205dr6drObStzfXtSlp56FcxhvA
idtj431Jxn+96uf9pSx/2nlUZeZjgJCS5PNeqyCryvBpNdAGOx/xZRyZYidUv/pWYwS2eJmGYOjC
2PVX4QS3T9q8uv8al7w6TrTEruIBG9mAhXeMtKc81B6dF/SKt7XwixdMjId5UK84lSxciVT+2q70
lNa9OoquH+cLFAzDmhEar80T2xmqTwywmvtOhvmuKaKPYKo5jiHH1J4SdiuVrOVP+9/FS17k5l3a
FxoW32s7V/s3SdcSx9k3bu6Mi92VfMe2G6K0Zd8e+VSGhjL6NnupCN+UYm/rP+770cKRQG6CoTV0
HvD+yUNAlGKMyqngRrnxW9DvRZ35KYjP/ndGpB0zak0xmQ4jBBObzZeBv/xFXAJs4sU6pD0ryxjk
DwTnzVMbtDbSALSafhGvpagLjn9lRoofJ1CWVGMNM1YN9SPmRUOehSS3ArX7dPcbCwLmEiMx6Dbc
dJ5a1jlTHJtY0HQ2qx8VKv9cebn/XZZe6isj0nLiIja7SoMR2vA/mpOGoNcOEmDcmszyWf3PVHs+
88BJmgFBrasbEPvvdWCd7/+MRR+8WKqUa7A6b9xsvitbgQA5r31evNJqrQy4cGzx3syiDpjsvRUm
NDu9YQOFldyCRG3ivYMefu3kLrkHKLOAnMbcP/QH5D6HZzct5szb41iAkt9i6lvKetU32mmPMZyV
23BxQQhZQT6Psj2Qp9fh3dhlVubGNcIs3ep89Jaf7aL5dv/TLC5opjYAY+ucoenXNuK0HErGKKQj
R23nMIq+XdodiG4+DbmzNt22Zkx60oa0gDyPnbfHuKF+bj3wLPaz8plpX+4vasnfUD7FkOecJWFw
/3pRTqmRqbZIc1SUL5ULrJ/9QxVf/3c2pI2zvKKNzWZei57WaWCanfeVC9EyPy01hKT3rS3u3MWK
pJ0zC8ss0tgeTpPh7VUjDyHk8JZO6RdVXRNc/iB7kF4ngI3ApYcBQftWf2XCVGrlaZN1aiM7Qpo5
nIuH6a3b5uGMVK2DOLLDfoMC7sbYg1MVgMpkJyIrwh8EBTHI1e6vfelrYpwPw1ka2Axvxq4rGrui
T0sEQoAJ1fwft3PCEmQc960sXpWXZqTT1nqQvdBSwzg1IX+yNrM+lv49DbytHqYn/mUNRbkQAwCk
jph9ri7NWjfXPqqU2tR0DF+0mgwW1ilVfK91sx3TC+eNxMTee2XVvN5f5OJWXhiVnLYAjguPUmyD
VhzcZfQfon+hbKVcvdDftrGyDwo+ZCU3OYmmZA2a0CZHf9t490rfDlT8p/h22EBrEhyoXhc6fbBW
ply6LS/NSk9dkvY5HTyHn8aW+qNF/AH0NX+xfTODCZB4QFioUgxCTSMzwGjXHlXyrU3+eNqbO65R
gMw/Uz59uPH/nw1pGZA6MbJYa62TbWROyEevROjhhlSxf1cK8voRmu0QZV/pcC57PxIKD8y17i0m
PlOQ0sdOhpg3ULTQgdDGPC/ufud5WBVRwqABnf82/+bJRm8dROEQ+4A4qfScCuIMrAH69jSJaqsN
ALJBfbz8m/sDTTQ8oagx3XTTGqcsAHp1m2Nt6oehJK+U2OHYuH8RaAOthN3DOAWUnyXnaGuvq1Hc
bY5DzX46aYlJLrCYTeiCrLwFizfHhSHJQ2Kj72zawFA6tM85WBB9anXfDY3/tArtnA/T5zG0iFJx
L6iYynVAbCmFb1liYmUCvmFrrRlOjiG2JM6dzScPF/qD0JV2MICkA3ItV9t5iw6uxfrqPFYggFEe
e9BOj2s9m5sLUDIyv7MXLZvY4Uqn63F5Nvi2KZpdBj5+lCZX7ombq0iyIrkCRrSFygisuPpeZT+s
+PdntwrdCB3hJ5TgoK0sCzo7sZoYXjoQAGuUf/LKPGpDGjmiXYGj327WtZn57y82CyS3UJznDTkl
yUsxnGk/+bH282+WAvqBmQsSGkbSDTAOrE37fspOZsfe1Wk8lGqHClL2ct/M7KJXtyrE8oD7RBkY
ynKg8pIe9xjToRpXGeYEyCDAkOoVp5II9zE2Y3CHjTEYMmpD2aaOugHlYbUSyC9o9sE8SmSzxCdu
u5uielwCJQ6hz7OSpV/E6IV9yvaZoW/iFj07y/IbDfylHsYahk+XxOaVX5iWfLFQK9o5mGY+D4YS
dG3nd4AH8ubP/f299XgQKjmzTg5WiKqgtL/jlE2QXVHKc5FUOwiO/9AstvJE3YTAWAjyZQtKdzMU
Rx4sthJOR5V75TkW5MXM+1eis++F5fyBJub2/mqWHB8TA2BcMNETR2X12vGpFmup5TrlOa/d33GP
cgnw69CAr/vw84bwvKHr98GoKxPCOGVpiwQaAtg2ZzM2nU9yfUP6NX2wBdpeNOAu7Eg3eJcYQOuq
NcEwi3jovrAAYmi+FuS75PnTME18pnlkEeTjM7BbBkW4JgG2qXers6Hn3ZNWde3GLY3q048Fptcw
6zmDQU08udLVVCBtTZuBVmcw75qBOyFgaaqkDRVC3u9/opt4DOuZcTggf4Pf3fKkcKVXtQ6+kHRe
2GXdZjKM/aR8n6bcr/t876prhClL3geO43nwCNRa4I6/9r4pK1CA6ofy3CrtTh0KHf1vhmGuxPqL
u/fSkHQ1YDH4AQalJ4Fe1gag2GZTJqMSeo5YE49bOry4hzCCgwokGn3S/WAqVqNZFXijnWbYdsnz
xKqNQl7L9tv9r3VbQMbnujQkOYY+gR8aMDfvZOdaJIzskcfkLZn+pQTkM9kYlsoA8ZlhY5lNQOg/
elduElL/MTzQIDUYRwLmRTX+xVkJ0SDfK+YQiN5dCeCWPjACUUxbA+IFdLuU+jE968G4WBTnKu4e
BdSACrfyK23tjCzdyZdm9Gs/chPK1DLLi/M4NaBPMcSTCVmalbUsGgFjJC5A5JU3BKiTRStwL4Ks
k3ccc3mjEj92lP2FsBKkO0DubwGNC74ET1qLBTVLbo42O7d5CB5i9Lm+2hiMdx+mZ9ZGCIKORVRs
te/3vWnpQwHwCRn1OSa9Gbhx1Vh1RqM3j4MQGItnVXoeUjv9qTet/XDf1GKIMLeNUQ+eYTbyeApv
UKzEXWAdMXxuPOpt45Zbl+odCqbe6JLIbITDNxXJbTWYksQW215pmzpSzLgeVz7q4rovfov0XGhp
L4yS6MXZ7r+0yV5TD2O2wgq15DeYufBAyj3X9eWATNis1pxWFGcrRf20NYedFne/VvbUWIj6Lo1I
l0Fn69RihOOgvVu/6NnYsYP+0ETpmxbU53VaxKU1QYYFyR9SWaQy0rbZtRGXpcXLs20N48agSXdW
4nitvjL/K3IoCz5unGwg+m8ZzXslY0AesuKs9xhdN1HGb8G82CZRWr+qxTt+WaADnnR/KxeXdmFU
yjlFAma8UakRfMXKFDJleMw6sTabuvRIXK5M2j8IAiktsariXMOjrboMO7Bm1kQH18bvv1gOOAeB
hQeVw01TrOOkM0eGqxF10EM6GCHmg1bo6ObH8+YzIeFQP9ihQcx5ffu2epypg6iwY6UXpE7+QPU3
kEf4NljQlFFd+T6LW3dhbf5+F6la5QzZNBl4UtLhpKC4Ntp6pOp1UIo/93futi0NNQIEeLgdIL0M
aJy0LqUzFZFkk3tiuc91H6/LsTilz9mW+0NgadspGg45RO8Ozea+5YVL6cqwtETg1m3hYQby2Dnj
dyvJaj/rrG/QCl8bZFjwdRgCwHuelACyQX6eu66qvAqGMCnkY5ClICvet3TXX1mQXjMoKyDFSFh5
zoQOFkZCnY2WJd0jJvyUIElo9siaGsStUGCO4sLLz5aXTSs5zi1W6eNDoqIzKwcjipZOG941oEfI
ABYgL2sjdYB2nO6JP6wckqBFeOKD+m6I7GyOiDLndYBibdA5Knko+251JmrhUvvg/cd5BAT5RvNd
B53d2AudHPMHAGl949H7CRLbcvAx00NmwQYRgI4/1NmhGiDq6Svf19Re3YUjNF/cJqoqwNWhDHV9
hMxhUlWlGrITlIkdNRiRDDxrNS5WvwYaD4yPkC9IQEEeE04iAsGK9MluHb0JoFxA+RanD6i/3nRL
6M5xM3EonumsRErX1Ar4m9XaG58ERqrFNh0bYUAkpcdl+NOEYqS+HVmfuhtzTJI0iC2SotHR5llJ
fGhpTDz2pzoZfpVOo86yRi4gbElvaN/ctHEDWpgKi2wwVLmhVaJ6EdqQx812VIk9UCxXZsd3TuE4
+SFOp7EA79yU5dFAIfkQ2UOttYGiVrz2e6ee8i8Uk1UiYqOiOmGV8K77munI7jcx+mkexu4yJ49A
ugTJbsfmPUaJajtt/QGxoRdOiSMcNMv5UG8g7wYms8SOq5+0hEbTI6nayX7wVCHiQz+yLi82dZrk
4oSB5pRvNBdE1GC178oQkhNF/5ZPblYyX9P5D8cTfGNmFo8P0FbrfkLFM1de2VjMLGm54FbpT/hH
incvq1z9wQTRHn/LYgEloCCj3KrfeSOYE2EMrui/G0PeQtU29frBJ61hiKg0akd/aovWKoL7d9bS
VXLpU9JlSTqLe3bfQTFt1PgT8TLvoWt17eG+laWb8dKKdDOm1WBUILVhuPy5T5MKwGioqeJyvm9m
6YwCCA0a97nWc5NzawXKPzQuslPrWpiL7J6buPe1wgAVquIXBGxI9r/F4K7cUwvvKACOyIXR/VuY
GehZNaV9iRjO0sRXnLcvdeE9qT15NBS+1Vi70r1a2Es8a+hagffYm0VTr28BXnB9KLyGnUv7raHN
rsPAtspXjCxcNfPbiVQVuHJMdEjRVGFmpchjB9kM0BhD+j3LhiDJobJcf5oSFUW5OcBBFxyzjDdh
9lj3TTHEIj/bzmstnkbjXK+xOCwUSObAAw8IGJXB6C4tJkcXGpdkkZ/BjFv4g17vtWL8ihbWGCS9
XfjJmIhQKJ694hgLZwvqSxr6wh9S8XLJsc71JHeGhJ05aqgQ1Qv6dK3zvODxiHCgDANytJktfnaW
i6iKuHbemJCmPBvTv3ivA6VLgjgmG9AaB4n7HUnjnqvdSuC45IF4fWamNDyEN/yndsvbphoUBiVT
3Lgt12Of5pPqJ4qhrJzopRgAbghT89zpLcIksRNdLYhjn+YJFjVKI0impFsOhB3fGn2wOriy5PiX
9qQNFaJuB2xefjYP+n4ItafWr7fKsdqlD1qAMwepi/yw1hhe3lCMjttQibmFuCRT65Yiw/UI9FCQ
VE3kKXmY8JXy9MI9BcQ8vAQNfXiMzJmeW2ZKoDDNzlmePCdtc2qY/ctMhgdtzI9mra/V9ZdqumBM
x6ebA3HUDaQwVeTpmLQ6cpisjP3CzAMRlyeI/+IWGUOCzGlUp8eyMvb5CLI6uuKlt5Bs3CyojQCX
8QF4dyTz7jgZbm26GbSl+UMaDY/NSXsqABIl4fBsba29gUQgdX2bBmv4zKWtvjQtRWq8gJSrlvTs
jAd1Q+NKx5QM5qbpqO2FZT0xnfPw/tN3i2n4WC3qM8js0USWwbiGG/dWmsMkBmQ3pX7KO788/Iew
rQ9jEIG/64/d7r7RpcPiQtPh/9qUnvVM03C12gM5xkr85kHWAfwEexWTc8n4aVjbvDzUZsHUiaKz
KRftVbSI3MIS2bn0jq0hNqNq+15PAgfX6qcXhZQY3Ilow6GNIwvxll3XMgDbyBHV5ipoY32XxCCR
SIufOkHUct/YUqI1I5jUeV4XKDr5jNSt4qGeQItz2+ZvyjRs6lL5UsbpoxL3+6LUolJt0Z7Vomxa
k5tfeBZnNDM+ICQH8A2lrze4ZaGX3GVn8LLAP/iujx/qkh4qRn0TNV/Tfr6/2IX3cCYXQYNzpixA
S+n6saItJXzkao61/h4dN4LUwcopWLhIgWyYqUUgdwWIjxTNagjDHI43EaGY8lTl4CdLC3CPJ4pY
S8EXTjjYKub5plnSFRXP67VwzS0mFxO8xzIl0IbpeVSofbKJKdkTV39kev9+f/MWl3ZhcD6LFy99
mVRxahRlfDLdd5YCnJgeCFK0+0aWVgWKGcN1IV6JFHP++wsjxjgKiB7G7GxU3/X6S9pjUgaStRZm
VZi1uW9rIXQBpBMtBqCLUSeUv1ULfVmTcxSEoE9uHVKNN3uWkvTUgdvkQWUgsO1c5K7NoBmRnid/
oe8NWAJ4QOYSEbpmMkSh4wwjzagpnAklERhIAwd4Do+mKy655PSXZiRHYWraCuQ++bksvvV1FVjV
6ju7cA1frURyDZQkC0qmLj+nfyzfzkGcYEZzRQKoaRHg2QXDOnQk41UdyVuyBqAC584wqv4uGvhy
KlLi1fco0B8nsVHezX2s7tJdveU7+qfIfUC4vb3t+tlmLehdOgoY2ZzvSwzN3dB42IWLubJigJhN
/bVotnb5Vhtf7jvnh/dJxVGMy//XhpQzxPiriopm3lPIdZU/oHMVkofRQFEhnIL2gZ2MtSd8bVnS
9ThxmzrgV87PaGvw6TFhvxux0tO4b+IGNpABZ0Z5jiufaT3zx5qrAZu6gzUl9t+4PSKDeR4CMGc5
MTGBEuxc4OXO4Frd2vawNfmwEs8uhTy45XHNg5QGmC9Z2jDLWpGIDrF6HyRvzVtzKiEjYL+Krxi7
i4DzPa1pCCye5QuD0vXIC7D75y6+EOgDonR88Np0JaJa9rsLE5LfGUUOmCOb8w+EcfxEN/rZg0yW
sp8p0vIA4O37jr5041/uoeR0cTyMmW4Qdh44pvTxKUOMQjx2Wv9G3PhPV6Nwct/g0h7ii5nIHAGr
BA3Y9RPTDJbZjJxYJzaBr8+ypmMXg3/uL4xAC3YWP5kr5NKqoGDmiaQxvJORqwEVQHgIwyQrD9jS
YYIkHYTigCXBF5cwOB219KFN4eITZKSbZkv0r2KNF2vRxhzuziK67o1ooEezZmyoZ52okfpp/sDI
bxRaV3ZrKckGftJApoZmE+InyenYOOggP8VTnNf0mHfDNnEPQ9ZtE6HsO9N+TDT6mnbmQ0uVjaF4
gTmu9XOXvAIITmTAwO4jEZYCNwClmNNb6COIErXStsh2UID4et8plgIOZL2g38GMNaQFJM+jxuj0
FRprR9soKxSTyQvNlKeW1M/jCBbEogo8NQa5d2N9mhYT7+SlZemB9hgmVUa7zc5ONsZPZV54sT8K
Mua+a/Lq2/1lzv+Y9HJhqARD9tDStW61ExyCGgB3rPw8MRr7fZIHDeYzrQIU4hw4vvvGFq4PnDAd
NSBgFg1E3tenecRU6GQ5SMs8SgLACrfQRoVQGKQRU+fRXQ2Cl9KlK3vSThqZOhpuN2XnCWrPfkHZ
jnTZbqLxhmB0nlIe9EnyNHjQ81qlxZtPgbyxAAaBQQyRASqVUj0hbhIOEFyTnTmmPEjd+X1lf60x
75nHxG/6eKtOa8pzS98SlDeQDfg4m/L2atQmLgK77Ay4g58yJ1Ba9zHNqigByuT+l1w0hUB4LizP
VShpdQ74WiYxptk5bSDx3P3D3TdFs7c5XwlBFk46iJZwXSJeBPJBrlP0Q+oMmJE3jyLrQrvSXvrC
Pt9fysKliYIyaORQ6QIwTkY5xK7bTJMQ9OxUz31/8tDmsZKVh3rB8S9tyJIAeODIQHXYaPkvRtyA
jz/76VvmOcGw+kYvfJorW9KnMZyG4LKArUFrIhBuRZlNfW6mj3QNGrkUflyZ0q/PM53aUm84TNGH
ARLqRwS9oRk625b4OhQW4tVJZm1tI6Wb3yQJ4CoDLDbvyRt/KMI6ED8LEuQI7Ct/ZohPdu7Pvt4O
WWT9+xeOAj+cJyXBiy2nu6Rzc3NAnH/W82isWr7tp+HRdMY1/e9Fn7+wI72vXow0VNQ1drXoIMA5
pfQBAHK24pJL8TDQn+im6KASua0lNZ5dkV7v6LnKA3vrgUz6DdoNATZzNIIqDTAmFnrK6ij+4hcE
yhUK9dA3R//t2mfSDq9mr8JsVqIdjgnoXx6xfrWe8mTSXtmoatKsVM0W9/PCorSf4E1zvThv6bnv
f072o7smQbW0IhuVcuD40GvHRXK9ooKZasHaJD2jSsV8s5yiPp6Oaa1+bzLnyVXTtVL10o0FFSL0
b8DAC/FUyaA5Qskzy6zkDLXaLf0FUfMyMFGFKwIw5OY/wNoWNL9N8vh5YkK0SS8NS+/p1MVoBpR6
coY2jRmYICrcFphP7gq+Or249NEuTUluIoAXbERtJufsK0RFyR80qiIvKv6I0R9/ub76pO6IuuIo
y/s6E7fjDcWXnH/TRT1LUbweEOUxOSft4CeqNgVmVW5EzdeqPEtXNBLQWbnEBYmU/KoZmTIQ26Dx
WYeqXGc4gdUXfo7qhzaJ7f1L69YUqsW2hXIxDN7Oo1hDU3E3QZO0KKGNkugde6rTfnwiDps2Im5/
3Td3u4VoOjlI1SAr7Foo3V5vYQx+WR6rZXOO7RJsBk9eMWIEbg1ec+scIKjHRY9p6JnaWEZf2yjw
YeKFVecM/PeN+e5Na8WC2zM9WwARHggC5ntKSglzDrbKWKfkxCFdZQZZFP82Xrgdpv3/0bBXwuQA
VfkkjvgayGIhwQIuGIkiulFoztzAdIGOj0fiFuRkbusf3ibez9MNGMwECAI81GtNzIVPBu59KDED
sIRXTabgGmKQtYzlVJ37pGBBn7d7IHViv+pXYWILvnhlSTpfjqhLhMpYVxd00RjNSmAAcidhFvBI
3bAzyjCn/LDGwbL0KVE/sIGynmdcZbEu1hcd6gtOdZ5IIQLQArCnfGrAsAf8cYj2PkUqPnhrY68L
wH18xAuzUmzUq4mWuxU8aJbPmWWRMtMfeejoD45ztFq/30yRvuu+eYavv6SQfdT8qd4hGizX5kUX
XvrrnyIFTRkKhXqDdu7JOPHUNzbZ3g2RiAxqMARaMAPNB/yIeCXZW3bjix2QPvfUdalro4uDM6Rt
7CCN7HO6BaAysDcYjjVWzH1MGVwnXFgl5o7AV/ehGi+ZM+sSpOCD552Eoqj2I4BSdAhaIKSguJUQ
ZQcoDLX9Alq60P5AJQkC9taof7Mbj/IdKOhqKKylHiin7L43eZRktFEjBrq/OopbpM5RkXdd8qIU
iAXCuG9qaMMTzIF8F1qhiRClTVpHrFXqOGKJASqjOk3xcRMeGz/7UlTmIeetOYIvcNSee7OPUz8x
gMJYiQ6W7kYUsuYWHYiWbsqcSimmjlQ5QNv8l+U8x+MabGrpPIGV2AD6AJAiwMKvr3h0yErLdBJ2
1s0+B+FtMxbqUzbWqXoaDLspvk6uzX823BQjWfnGN1cVao8YqJ0puhD6oGt3bbrySErKNmOn3EBk
3Bp9EnpmqgDJ2LPwkw8ZOgUg/QZDA+ZAACiRHoCBCUNXWDad3BEsVTlwkui2VtnaKPIt/BijSGhw
4nuB3APWJK8t8b+6jmFJ/Ffx4PCobMEvUG7NkILwzvhaNiHF/4Gaub1GwbFsGq80RAbBQwG2x+vd
LMF9XkE+cTw5caQHCgjnhwDoxsJ3jr9sv0/96kiEb2RRHvA1OZ6bp2Be9oVtKUntK8xcVlk+naz2
uYjVfWHgBkohq2Z/WvVUsiTdw2rbCJPE+JBk+sdqX2P7xXZWooVbt8Ri0KfW0OKF8LJcjsScN2Wd
V06n2FR8oYLBFsDLMXu775G3BckPEiB0yYCxQ9o9/4qL6JSLZPDclLongoGCHGR4FQkYFInt5Ash
1XbstGAy+s+eODR3oRkGPA6M3pJqx6OSoU0OZB8b9ZB1Yosx7hDhwcppW7hToIuCZwjTQqiXyafN
pV1ju4WSnS0Lag5lieKY65fiOxlebWW1EzS/d9cvBagsZ9wngBtzHVtyPlvBDE/s5AQs3tZ791wH
CbSQbR8DkEY086+tdSBvvxxaTqgXgM8fUBtMulx/uYwCSYW4ihwHL0EdUqiQZaHUBBpOdUmebTBg
WqURt0wcfqOduyslUR/ue8/tazyfAx2hLHDeWL68aHVIx17B2PhJadyXWgFuukP9hAo4qhO0EIHV
dTvKcnXL2yzKSBIo2RrP5s0+SD9B2gdTSUAxrdTTCbqqQTxjnfLioSrKsMjePW5sSMw3dle831/5
jW/NVg24FgbtZv+af9XFuSncBvhXao0nD8MIuoN3w9EgtG2GKqdho+ufJBkArncer0PnAOkrbgTp
jUoEIQXmvodD67AUMwfKKwrdb7lnffYK/TCEahTSLBQwbvD9/QShYFPRhkPV6duK568gJdmgs/9K
y3plC+UL7j+mkEbimUDbRa5wgN3criqENIcanBzqr6x+s8e1ttKaDXnfkBLnkzIOB0JFWGOq1bX6
YEpZ9Dlv+FgKDr03KyGaNwS9fKJJVnCY8ezU9lk6QOw2YZjG6MCtZjLnXFKdb/7G5ox4AEgFDKPS
G18j9dY70QwHjalbTN8/EZodbGLt+lF5GZrPstP9Z4mI/DBc+jHtee3wFTCpZdXDHKv7f8qe/GPR
sQVGq/t+f1lLXww+Pl8qMwWTnFhB06Hv9K4YDlAZeux586BlxO+6buVAyed3Xo4D+vuZERhoVxn5
kzd5mqaD3QNpBs3y7GCmeTCKV9a1IRBiKyWg+VNcPg0fxnA9oj6JPzcPEbi8JzGVXg8vjH2FP43q
JwskswEoRuMpheAyOm6Sm+ttThxo12A1pnvIyZvTqk+2oq8sY+nTXFqZ9/TizjMHCgYBYfWHrHh0
GzMoXBZ06lqOO/9WebNQQgbiH9SBmBaS1qIpIJ+JST4cVEYBMUuyf42RbaH3+fxZyPPHruGbAEEO
2XJNnmVChpZ2fZliEs9SDiRWgDBLAcOajB+fduk5HlABA9ZAyfERMl/s2wSBsFbRy+EQ09YICK8R
fo8dDfXUXAt55E+EzjWiftzbuFI/SNOuPxFlWVHoesaOCSY6c5+WrvO9RNGp95WhsX9/bl2zMRTb
Z3kPjDQgALg2Vlc52CW4nR8h8hML3xGMO4FeVsMXJCW83t63NhfUL/0C1lCURpsEdx0wAqrkF6U7
9lqiJ+yYC2syggzy1HSnVIUKHqmpruiPzh295sGYyhaHzDCoK/b3f8HN5gKyDjFsUDyhAzv3m6/X
W3DTIAinsqPa2tu2n96bChWeDpQin4yP56UipEMOBa8EflwKaWpoLtqI4fKjUmsDCZ2h0c1wTN0e
IBwb7rRyruUI6sMcypIIxefBYvnK9XIztgxzyI5tVkHMm4JPyk1UjKl0hctpQNquOE21Q79g8hh8
w6a+lk3JR37+ATghM6MaMJDIDq83VpidbZFJz47g8jP1iNkxSQPKmadEeV8xZwOtEttaya+W/Ak5
MvorQF/iDZD8ye4xl1hhivQotLIxQytPeOtPAAjTb0nq1STQCUnfEQ852qM1qX210oRe2nXEcnAl
sIbN0zPXi9a1RsXu1uMxbSiSct17G4X5DNxEUKK1Sp1y8q20OSGlWANdL2035nTAqYE6xFwjuLas
9UAWlqwfQHZM41OueTn34662vR2KxCbf587E1qYR5Cdw/sSXNqW3I6nT2GsB6zmKsvQdELUq+hpo
/uZ4wgQweAbuBjzqcObrZdmVQb1igBzKaJsoNCdhKvqwceOH+7fA0u6BsmeO9ubcUhbxw2xAaVfZ
1B+ZiV1KgGbwe6V8tS3hBoYLcZv75hY2DhmeaoDXQ50RWNLHEsMEogmq9kdtFD+ziU1+SQ0r+t8Z
kb7OkBcxZov1/pgI663ihhYaNjHC+0YWNu5qJZLDI3PJIJGs9cehOtXC9JGc/+mF+ZbWa3J3N7Vp
eBvEhlREq0j7MQ8u5eJg91PxNjWzFo8IC4KD5Mcq+i3JJg26EEB5bQjZZk2PZ8EBXeRogAND3gRP
orRATNmV2DaXH8vco1FraeVDMnnstddLe/fpvXR1JLRo1WJy4kZmLR+zRulb6384u7LluHFk+0WM
4L68cqtFUlGWLdvyC8NLm+BOgiS4fP090Nw7twpkFEM90RP94GhnAUwkEpknz+kvfVGHw5CEMhkj
+JCrkI8KEGMvca44MyRCNKhuhVse+Z6EcAFlEAn0Jlpjfqva5VPryE9Qj/rqaOzBNPf6tHyjhKv+
2uQ7AusqYUK/1Gjqbu4vKpuPzKHf5D72zNoJu4R+stKnjH25v51bX+5qjaJOb0dUvG5GGGyHNNTG
2a2JFOjz3ro2TsDNuoR7DtPk0K7XYYZ0JCzlzkswzK1N/Sve4jsOshE2UNgDtBU1KXiKCCsZANlU
MoBcLwribbuQn2m/7Gzatgnc12jwqchThEOm1ImVEKvHahzguOfv7e5k6Xq/uO4wmKrgdchnxQPF
cksi1BnpRU2n9LGrY8nv+hlC0VJJBre0pCkJ7zvCRuTgMokQO4bXg0tZvEQWNrGiKQoKaQX7PDwt
D+azDsB9MIe8vxS/YLrU2tnHVREN8103NvlGX7k7qgoy+LhgswvoCeJ1J/aQPE1nGSZRod/DI6wP
FxJL1HuBFwZtmipme5baxBCKTtuLIemvjSo/OXHzG+iZNwlcqUnSe8O0i+5du8qtTcHxy9bUJFAa
tJBWhRSbjLdBOWfOzk3JL6nbqMGN4EmCmYx3evvbbexrUARWTd5eYjJKJ60jtk9QOgHVdqI/oqwl
fwdPvLqLGt5wUrAtOpieQ5WZT7bemsUAGcgEMKlxUej0j6UvHvBPh0wx/GJOjkxPXKVJj804+0va
Rpr6E3E7BJvnJ4gVfrJncqK1FeVp6psJeCi0/IVC/asAuGExf080PfWt5s/69EXNUcdWlb8F0w9x
pwaSXRyYDUGfsfBLOfGmuH4eq5m91B2L3aJgf2LwhcpdfkjrxXfACnYGuRm7tEa6hPbco0UOiRLL
6F7un6DNT40XKMCPqIXhoXa7HRjGKCq1MZtLm5YQHikzpHpxr/v3rawDNn8d/b8VYdOtfk6zujea
S7loQT3rR1SSzpTuselsLQYuAkMQLMbbT2hmxYz2k02H5iIR+QUUlLMLLNOfjy+F95ahJQYsKshV
bjdsghyapJlFg8sum12pkKqwaEnrx5P90YIHAg3YeBDe0OdBmUAEjNYLK/I0qZuLjVeOm/faUy7F
3/Iq/np/SVvbhqkEyCCijAcgkpBOxnKSjUZPmousV7/kuSLogSt7LrBphBcfcOjRchFzPJZ1BQPP
dH2hICv2NagJBNkgaTt1wq3TjWCJUjguUYypCu5sqfOgJVSHlXI5mWXvt3F8TA3Js+O3+5u25dLX
lgQ/kMoBJUICS1bj2CEjJA5sKe5CTa336Ai3FsVLNqCiwCsGgli3LmdbXWuDqqy+mAl6iuiRXYrO
Dksjfhga9vv+sjZtmZaMXBX9qlXRRF3mMTfbqb7EOQhpArIoE/Wcqmg+d2zCxKPSQi9456Otrjhe
qDFhFGvE0IMIvoYIsj5YaZlfStPJwKWvjSnacSnyZJegOMTkNshRc1D9Gj9hr+XAN0+8hoAfQykF
qRe60aLH0JIRU3MqyKHHDkbFSfZaT9T+J6uhH0KK+QUybLkbG6OdujlN5M8f3290PQFvB5ACo5HC
t9VSKTE4b+aF6PIrRCVTD5LM5yZWL0atD96HjaEBBu5fm9eeQZ5y60hTL7Um1MuqixEbaWhQWp+h
/6x9jWND9dV+N4CtPixu2Wt7whmZiBOzGnOXl64kP4bF/tSOuGD1fHq15eqkARXjpmr5UaJyhE1Y
1fEPvigEmgWrccOQRXRTdUkzsLt4SmkNeIX3SdoE97dzK/u8scRjxFUmCPbXGE/oobrIn6yIPmbP
xlEKWn+ibvZz9osgCQ1/xyS/wgR3tZE1yRi4QG8C9Aa3Jou4BRI1KysUcYFDSYcayK26k8+ZPk9H
CzQlZ7wkKjdGAR55yVKwc8HMfEcfkO/gzY/AgUWB/B1NimFo8cBaUtEsJpBUF1XNcqBEKFIqr4IY
z4dfYO/E4qiQc2Y5XIXChc7ysm1xGVcXZHPan6LD6ZeH5NcMKN9RLibpy/3d3VgXn86DeriJnBQD
Ubebixpc3tM2Li7UMmfMZ+RfbLP9dt/G6t7glE9greZ9VPSiV8+wLDFk6sAGCv//5Dqzql/xgrnh
lwUv3g92MtB6Rv8PrWhAHFBpE9/J4F2zWaVPxSVfIOK6VMpnrbce2VDscXGvgigMmTjpAMoCJgVE
2O3GdZk6NdTOiguq/Bh4LkfV4ESKBknDIQEbmV/rIHBxKVGg/S41mal6bc7yD1dKb3+GJrhLiymJ
OrZL7G1pLH7DZAvpfO7Eupu0Q/VjSfR2cu9/ztV9qYA4DIBS0DlAjA5F09uVK2ZaAbNN88ssKS8K
2EuBmzDGfg6Z3YKPwFSp83zf4oaTgqkCye1/vFQck7breNStJMkuY2U8T2V2bKZix0fXT1y+KkzN
AcCAUv+qxYAZPdBhzlKGIpIm4/ZrBvJZkdvurWyhDOXZ00wyV1Fze/DM3imA2qBO/T3vlvg7MxPF
9DQrrcodwYGNhXOWTiBoFHgZOKZvt1pqGFpWhp1d+p74qAV8jZ1dUbcNR8ZTCABSIJ4MPp54a6NK
gT0siFRe6GTKElRjQDThTb1djOgzS2UZDOakELzFdPqntxqWQGiOZDvHdsunQJcMED3Ht68IXpIx
nSGZTctLCioSSK/L0jyEXUfNyYUyCuqjRVLIi3/frZT10lWgobBkDHsCEiHSyjRVQluEv/RCfYzy
ah7ERRvnYGBGMegOkmd5ox5004NihPSnFmRB5XU7H3g12IX2ys1PEL5wkQ+61mj4CeTU/aXEL023
BaEWcNP9UY9SEhRSIGPW99QfmoPz5/4GrN0LxhExMUuMsulqJimxSZnKSp1eBrCUqvEE0kHndN/E
+sPemuD50lW+0DXUkUAAmV7SQnVTh4aSUQCM3h10hMj7ptbXDExhuoRnCrg7xcllqoBYnCxFetHm
XHL5HI07dciDFn3Zk59ZOw4Y9VFKQXsK/V7c0rerUvqaxCA3Ly9l60CpmGbsODYt6OvI0pyGfowP
jpqAW6fSTcCtzVLayUbU9bbiB+DJgu+GGpkpEuvkac60SjJKcNva9TfEtdRrzTF5lUtZdYuuHYMZ
2gadCcGnqU/OtMprD1LGuZtN8oVW5l9LpZlnmMkL0PqTny8Ejw6ac3B8dS4cC1VMKJrGWJxCtPJk
8zJQl029R3TpeP+zvY8XCakV1oLuPNoEHCMiHIEKRc66aJXy0hbd7E5mAWCznH0BeWrnGrVCwxlv
tvOQSPHZpHbrgSOx8XspOceLdBzb5TSolu9Q7TddTOJiRv6bFFcgMS3OkxqDe9boQoA5vRwbBB0u
OSK58aoqeQhA9U+mKmd0ag6y0RBfNeIT7rVz7xC3GZwLI+nTKI2hk0hh0dUnNWOnupNOSaWci1a+
OPmAUYJy2jky/P683Q8wc2LRmL1H9xMlqlvnkqTEbIYBN1Hf1RFhE9CRUtbo2PvJBCG4BiTN6Drm
3uyPeHz+E3mh3YQRJvDRiViJuq6lmKUNFBdijUW0b+zaHW2QGngJAvDOG3DDGOgyHdTkceMCQCyk
nb06akNhZmaUQzIBdEp4ITG32KWA3jID3DyOKZ6baxZQsCehjCwpRqQREnboF7aZHmiO9MHIg63D
KiBTiVSaS3AKqxl7Z0ho30NpkSs6tro71Z/VKj/cPyiiX7xbwSXFlXkM5NL8z69CqTGZmHJvNCMa
nNZt8LI0f5VNNOqvYO7wPm4KzUlUCOCHcAlhQYpVLe08Y0G99GPm1jLb1RhEpNtwztvwvrGtjwSC
KwRSk0tDiLvHqs4xZgvGitr2knn2jSSJmNG93jezerry/bu2w2/Dq/3TB4PohEGRD5rU1EcZvArr
gU9uAwNdge4cDVc/CYe9ob0N/ifYxUMO8xSoaa7aGWaa6LTsqBFNv0G33D+qnhoox9hfLuPvwa8u
wx/Eop28YnNPr2wKMRV0kTVYn2Gzbb+285ss432+x5QpZg98P3lajnoDxmJWkD5qlTGJWYHDBeaz
wYCq4K/7X2zL4a8NCA4vp7akgnvbiKgDKnMqW49zQxvXHkEcbtLpO8bZdu7Vjcl+rAkILsRe3Jyg
w731kcJKO6lcYh2zW2OgY3YrPjkXDpKXDmVYvNY7n2nXnpB8K1qOqylx9Cj+wfz0qBydgJ21AwZ9
/SxI/D1BrF17gl9IxaBgaALrc45LmMBe9a01PMyrHvg4nJy4dA8ppvItu77O3t3kakuFWCLHoF2H
SpIejecxAMF0mBG3fCIyrtiLfjJATOaCRfEoPWNojBqepbnyL2mn3Lp59q+/q3D20U0YEkax7i5o
TsZjHuD4vfTHIVQ81c0+xRg/3Pu0/NPdWzc/olfhRuoXVlWIsFFl2IBYM6WLsrKrIDItEQKZ8KX2
tESO/HLJsn90aXbeRp21OxCuVRzgaG/kiZjmAs0TYuztj5jjjkqmXi3RPA+uPBmeptWQENJ37gux
6ok5sRszQpbPMrCi2AsmgQrtj51+p3Xu1clLozxlWeqCTte9Hxj2VsXT86utLW0gvE2aLVFb/zHA
1SDLzzrbq5K/9wHvfUCeg19ZGdB9dhwCrdbeZ5iF7rxhPky/Ys3Vm/d2uwa6wOJJfoDf9mF2mI9l
SIJOdtudBHnrAuGhnF/IqKGBdvX2hyS5qeZdNXPnRa3zHB86TztidufYBLg/wFjhpqH6cn+LN4I7
kI5g1JH5c3zFHmikgzZoPdgS7bkMpCJ2yW6s3TMhOA349CGwSMATR2rX+Qw+jpD49FsTzAOmcyGn
iImkvZnvza28XpbgObSl9oIapRlpiU8f5WAGL1EUn+hx/E2/jo/dcx2ND3t8MRsz0cip/7uZK0JB
uZPHidNoRNmp+QKpA8nlw9E5RnO59Wf1Wf1ifla/S+f+k/qQf4a4wM6B2dpqTBZC+JXLoawQgUi9
aD4VNWfrNY/O0jwkgJX+GxsoIYFyAT5jiempjkO/QCYCfOdTBehVhmmZQtL3yJQ3V4Jgg8ruOyGf
cCjlPkksg1jOpSgfc8yQ1cu4c9xWwQXK5ACu/deCEDKHHjqmI2RlLpBm9UpIqpjjM1HSnUfelhXw
1IJ+gHMQgMzh9kyb9qAkaeGYkaIvfkL/qVqw0cjOzjfZyKBQy0TlENJnIJMS33RZmiWFMlLMv0uV
fFoyRworO+9/tblmPox6Q854R6ofrOXhwkf7UjahAIOWmypWa+t4mqABM6sRwCDVI8kYeWiHuAgK
WqVBBzze4cOhirO4oWeKDjj66Xyrr+J0bipLrWe2EjmsJmEsG0jji3av3i9WXFAew2AEEBD8mYJJ
GcGKGSe4rRtzjsymP+aEHPGaeNIXyZs7kJncX9GmLayHP1hADCsGfFXtO2CqsyKCMLTZk9zL2cNg
NA/l6Hy7b2l1nPiqriypt3vXL21dzaOVRwvJer/voNyd6WRXN5f/NTdXKTcDGDsgyYD74dl/a2Zq
xqnL7WyObGp1C9rd0BN1szbtLI9C2Lb/mztJ3oxups7EydyxLo0y6Ba7X0InLusxmIA8T14KyJLs
tRdXBxE/DQUIwAxQacdbVzjuGJC003hAxUPR/ygJ+ChoE+ooBN/f500rQAqiXcKlAUUoiGE2oIgZ
izGayoXL+Di225c6C1q1MsP7ptZ3HBC3QLbwIUxgEoHJvt1sptnpMI2VHfVqdaoMSF8OBer39fLY
KW9LoYfQBg3l7Bvg9VJrX+puiky5JF5bjYOf6zsZKL9Rbz89/zWAKOEyh0S82DjNmravSyu3o3wy
/bzonmb20MSHvgK2wICUpWIHSDN2tnud7wPzCdgI/7ToOWL693YP2qbLa80oFLCQcA6Owp+O+SF5
6gMbbDL0yXiT9nZ9le5zi8BWAViB4hmO1K1F0CU0aVsxJcKffVda44vZ2KHKJYMyOczBu8KxWbVN
AdPU1cNkfVh2XYd38XE0dLDABPKeg1xFQVmVJMSNUoly82EoLk3/ku5pPa6dGCYw2gRgJlgoVo0/
1GKbxI7xHs/iX/3wDGD84Hy577w857v1llsTQk44OZZk5VIGEyT2JnUKU72IKFVd3DgQVVYucvzR
mUFM9eChD5IowGlxckQIb671qBvnOlg8eJFk7NzYfHHk7/fXteGQSCkgkMnjDK4SsV2sDQ1pZGlY
or6Vj3j2R3Cmkz4Pvqy1D0ZfgnFleGgLy5WI6i7y4EEOKywr8mrN8kcTHDCRY/iAk4nw3oEY8QhK
2RibhiBegymeoQFboWF6av98f8XqOuY7oAsEqgoFInCWiMgCtW2d3IjLKkJrXAtmNYEIMqSr3TJJ
nRdMpxsnJc40H7KeaukugB+crGX6MoGtCFJr47ltpbe2X74m4OI+VAwIM7smalgOxDlrBYHcXh7r
J7QLHVcx6R7F/+peBKCOEyXgbkRJF6ga4TTnSablCsGDVkHyl7tS9+GUnFvAgxy5MohLcZpuLSxW
PMbq3C1RVTOX99/myvHvf4LVeeUm0EHQ8W+4uCncupBlkxqpwKtcZUADzaVnSa0bkz11ji0zAK8i
AeOjA6sPrYxGaYE1eEbkqV3GQLeEFC+Op72YvraD+ikqxLAFxi7EoNsdS2d1NJdaLUAPBmo8pTsu
RgA+hYAepU/T8JKlnuGxg+TvYVJXSTQuLhwZxFZU+dHvE3yBjhUzoI6Ho6tKfkXLJ66TYXfLcTQm
18n3XG/PnPDVALqrktJZ5iij2Qv6QF97m7Wu0/02oQlkLPHOyOgK+ADikZvlCVelsShNnBXyHJGT
ebaO07F3O18NZWg4pfsP8L3VCW5fDPZYOAkOFvXj2Ru+xmfi1Z/qV+cFaJ2z+h2sP/2L/pD69a/7
h2GVU78vE8x2AMIjMdKF+zm1DDYqQzdHRp8fWPXd0N5M45UMe6QH6/RLMCQklEwG40klw124FpeP
8VvrIfMZNCa0c/lWnY/VrhzXusQqmBROhs6yoiiNcUalqjp1lzHxCvOw1EetdC1Pd6G4GdqZJz23
UfkbtciEuBB00ndq55vHk1MH/u8GC6WVSaJ0mLDySE2/dWB6IfT3sOzUcXdsiGj3qmR2Boh4GSkz
aGJtp3YhTfcq9XSneLsO//xMoBeNlB1sEiLTaIbxPKpQaY4GCVzWbm11s4P5W9CW7aSNWwvi2HCu
6Qcd6BWFUivFaQZe00jX2uSxHSfmy4lND1UKVpqPHwDM1GBBSEIAKhKeBagAaekia0uUN8uTXI/n
OJ+fDHM+qkT5F58Jdw6ey2AUAmxSiJgIKW2a0RIhhRlviUJ+QyAB+u7Tzv229ZVAxI/JaPSr8X/h
pOlO2mZjok7REo+cPiD7U7XVTrK0bQPpEiY5kB6KzAhpsUxEB69cVOSQJ+zN5ivGUKWdT7PpBZyK
ErhSzJCJr5VFU9JusSYYkZ+bfoIoDNqtarazXVsREOwe/7XCf8XVC6HOW8ssDQUXS/tpMdsHOs7H
ChJk1vjlvqdtL4dfKkg60KsWPr/TQ+u2gUpSZDngVZY6N52cx76t/7lvZjPSYrQCWFlUZYCBEW7K
wuIMC3OyRN1fyCEApKdBtA5BEIicvzqoptz+AMj3m/wvAh1qxJCrBCARcyqi29kGnbuclBHUVTPX
WfQDmZpvlAEtf3+Bm753ZUgI6+UI6rOaJzwYnLIl9Obmt/sGNj/UlQEhZEvgphjVliJzW3rmyTaY
cusR2S6UCHcCKv+pN+863FBXeyb2VTW7IwqmV8uoUfsfsd2YQU3oeWzrcC5bwDqz46CBQO7+8jb3
Dw9DVAFAxoGL6dbhx1qvq2ys52iEkMoMzhynmXfWtbmDVyaET0THthhUGheRtfQnQobn2RiOEDXc
iUKbSRqiw3+XInwpqKfFoPuokL1gXDx7gxjRy/jddlVQXjev+sv9fdtcFIZTMH6DEi1g1Lf7BiiL
MiW9vESLlEexXERGPJ1Qyv9+38xmPELkBpyFA+nEylA8DjUrNWeOJAWq88z4OqTL9xpTclPH/s2R
RZEda0IdakX5OMYlZX3LpijX+99daauupUypi1qcufNK2fI5QCn5LB44r1asTcMcT6BMLKbIKYzO
o2AL+dUUsrYnrLf1iUzOdgpcvY3+gXiZl8CggZmRoZxAn1XWPS50DIuEff74J0I5SlNwxeKtagpm
pLmT09KWIO4tE3eMvy8N8Qr5x5g2/+KogiQAMGQTARUbeOtyAzGrOUFpOELd22WWeiZtvOMDW+7G
Sy/QuuBci+JgBXwwlXJqz9Hc/CVFjUv2jBHAYMh2guqmHbgZIHwoCRoiO1RVGUuWawpa7g5zJdCJ
sv6XRE4Tk3f2bMsHuD//nyEhvKV2KsX22MzRhHGtg2Qv2XHWzAyqhGMV3PeDPVNCRFgUey6sTEEk
kDOIRNHKTSHjCD6aPx+3g/Ei9HF4f2+lSVKqCKN2kYxg30hOcU8Os0Ree6Ls1KS3loMpbAgogTUZ
oHPB2+ylHCV7NseocWrLtUtjOpHBqj1G1Plwf0VrLR7cfLx/jsz7HX4mIIpIluppB5h51NjJQ2bJ
D1Lc1qeZ6O44VY2f1uxTvZihlUxRBrGl+9a3FopBIiwTfFv2qmSSofwjl4BQRSmI9pcRTCMa8FMm
9e+b4fsl3O643lVsKOhfuALX7em1gaMfy6JAUTMfoK1oVv8sEBYL7xvZOFcwgjItyP0sDPmot0YW
NBdYYiQwMpcuwxiEnVFggSlAqv3OdbuxbUgXcHYBS8ZclJhYYkp/avGoxLYV9ttcDy9Quah8SaI7
tZfNfbuyI/ihOi5x2w8Wizq2/COBzMk1MeUS3N+3TSOAAKF2hSth1RiYygRc5IPCotQB9ig3/LbR
/82nuTIhfBq1tnPwrDZgsc9+6lDuZI75XdK7P1Km+vcXw2Oa6GlgXTRQqMe/Vi+lJDGGQSVwghRD
ePosezqmckjze6RvAFn8CzeA/B4elsgdIeonHF1jGiUofMxZVBZw696uWi+dtdmX6vSf+8vi8XO1
LC7qxntVHFJ569tMioHRqlsZClZpmM+pH2vxeexJkNex19YKlrrHRbH2cbSLeIeZR0Fc8MLihlFb
lqR2Jph8ZAa0D8DO+en+qjZMYDAVRqBAiqqt2GhQxk4H6aNdR10GERPNOTBwTCTT3mdazdCAcw9j
NBhdwugWUi9dvJ3sXnOyxawBrzFCtfaWBy0FtDcC53AOMiU0DUIpO+Tl0+eGHPcAKRupOayD3RgI
c+BrVnEJk1NLV0gGgEPA9HCYWNe6+okG7ak4D7K7B2Fah0HU9EEswcMg4MRibKq7EcP3KZsjNhr+
aDCvQHNXSanblmTnsG08sFHDQX6J0j7e2fBPwS1RbHOWCe9D8pheAJa6DK8cvOmpJ9O1Dv0LJMPI
j2zvxuTOfnsYYBWpE8piXJpS7GS2LZRrERaLaADDr8dqSXXN4c2qTcxy1Edj+Tksv/LKJu4CUmOt
MF/ve+06XgKCjsEEYMVR8Mcw4O2ip1Ympp2USwSA2pe+719npzndN7E+GNwEeo7oi6EfKH7DzCrU
LGUFMjeNk+EOft1IwZjtZW2bKwHtLjB8aHCuIv/YGFqiUWSiyfya9wDcsj2mnnU4xkK45jwqpUAn
ie+DasqlZGjQq+jjn33O62NKYM2Wh6gQJOOf+7u2uRzMYINrDrxpwGjdfpihNonSljEyqVjN3KWL
T5XV78F8Nj+Nhc8CQioMV4lV0kUfFBu8nFU0oelS4I3IEkgwWctO7r65cfjwfHyMzwYIa6nBiTNJ
BdoglfZXm0fPGjCDAEjEqKCdqcrB/Z1bw76BwcC7CrPz+I+1lSij2ddG3jh4lQ6efuDC12lAfPOx
PtkhV8z9FzEKSTzq2kBDAAsm5oOdLEmLUhoscso3KcbYrBX7tP3bgAjo/sK2vta1ISHxqDIQ6kg2
nsFmbZ+deQkVU3rIuj3yQXXrcwFIgxcJKuh42PM/vyqdNnEz4yIzM8wRgebN0B/yhtRhvPTKydQH
86DKDSR2rPZr2XV+PoNRnzlg4inbXyN1Bjdxlq9q1/yWJecLldF+6Ul3rLu0OMzp8tzL9KLZYPyr
qpDKeqgy8DTGmGoKTG1P/W7j9sAd+f8LEa7KnnZKCZ6FDCEh9dLxW66fe5Z6pvVR3g0Zzw1oKIA0
VMa1uOJLWOQOjKLEyqJB/ZTQYzvmT7T8vaTOTo62sSA0TzC0YYD/CDUr/udXXyYFlVOpJs3yXI/p
sSCgUkl/aIsWNsMeB+1G+IGuEdAAKIWA/FakLQGR+TxlXbU8O/JnNv5csp36xNZti7oRxuI0JLZ8
Uul2Kd3Sj8PMtPlZPfSP8s8OeQw7oqn9yTrLfnFOo+Kwd1A31oTSG9ckBFgTFoULvrRBJgcwSvbM
GgVKSIVvZnsqTBtH5x2NhkcbkC/gY75dFXhJ1EUzRvbcKZ+k5bOZpL4ufyW27WbdXu91HQ6QzoIE
CXx/HGdn8D+/cgZc5sQek4w+z8CZUPoZehIuq/Zi9xrZAoZlBxpvfEYTg0+qsCTFaSEHmOFJP39C
uy7IHxQ3GQPntw6cGUGr10yDd4Ep2+fKZcNR6b0qD/bUNTb8BT8DRUagUfEcAq/G7WohrVESk1Ne
dkE4BmrnFv4L13bvg9k3Kxeaaae93Gz9ToFJvrV4puB/ItUrHaHeVNAujvLY+VVjXJgZGNbP0r+q
9ovGmMLVusP9CL+RXt+aFEIv6dGM6C2skoVa2FphhxVO6KXrITX95nVvhesTAXPAR+GMI9iv4pbp
jHFCU6V8dnD6xsXtoQ90f0XriOWgNsxRxDhvnFn59rNldg0i52osn5P2WbKob0KzXGslAHT2EPl7
loQkY4SqRFNPeRxNcRxYqRNMffkwjZrr4OF8f1Eb24aLntPzQAGRE73cLopVfeKABrt+dkzIXFty
W5wRcfbYh7atIKHgY++cJe7WijEwS+50BRpfZneuVXZIOrbzZl2ZQO0ZIxIg3kdmhmapsGeQyjNp
sdgFtGigPGXR+QwQ245UGf87bh44tzZE8lh9ySEfzIrq2ZznA62Kcxt3Z9NK/CLt/UGVBoziZ+CD
VHbO0p5docoQZ5BEmLsqiaoyOWQp2JuI4RtQFtX639ZkXlBJDJO09e+7xoZVPMnxzoH6OTiUxDum
G/K8AK4bKkBTKoX2CNrr2FY/V/N8bskCKvXhKHVce92Zd7oXa9Al+C6vTQsLZt2kdZhdN96f5hOI
SzNoLlqe6SJAhs2Ts5v4cjcXviza3iYwx2Ctw2oF7yHWQiyZjmaUVIuuBWBNqDIvlwEkDHWkDvPR
1pqWHW1qE3a6v82ruw9rhWomb4RD42klk6XMRobpThPTVHYHfZfULQzMoRt7UvbrejbaTpycUQdZ
FKjhxWltM8kHm6ixfdEP06N2ZEcd4tPjiR72IrGyumwES/yoXt3mel2PbaLAUvE4v7DfUCiU3M4j
ofyWvsahPkDyF7e8VxN3OO7O3PGXg/AlUXmwcNNjmomzXt4ab4E36QxIloNlNzl2Xv4p9tNDfx58
cmwOqbITPtclLLD5OlyMGnh9UMPaQiKWkw7CrrTonmOQxI4BbVUjoEZsZ0+Nk1sYUs2d7sucz/Fp
NAk0LItkzj7bkxKDGyLt3bF9JnPRuhKroabZPmlNETR937bBfSd7f/7ebsv/Ysw5iA5T0kIETuay
QBK+dM+daZ2Nag6AvT0advkTLZVIis0wZV2AyHlxpv770GUuMt1HdPZAJVFZgZwZJm7U6VOZSkHS
Lw+9IR+luf8y1ZLrWN2j2Sx/rTwJkyzxDTy+x7T0uuYH6RRPGR/7sXSHPP6aMMl32O+qeR2l1Gvq
+RGF/GfUjAInKR9ray9ubtwJV6cakOZbX8iVOJdLPc6fTRr7/QjJdTPdc4ANf8P7nOtLcBmCldYD
LatMoTW00szcbU5NmASZcXC8wm1P5rEa/N3TtRWqrg0KN/bgsHnCh4wvHKa4+J1XY7LUl7OLhZIp
H21Nc6/y9P4BMhN7Su9bsQoTyShKgY8YD0XhcEk6S0ZJTfNnWUoVxR+dhP6Il4Wa7lSA12bPaddH
GRghlNYVzEFDO1z4fPrc2BkxjeK5J9IbBhiex7n6KOANwffahLAgsMvVmYUz/Ny0Tg9MMDRvgd+i
rhrPO63LVU7Hw7wCkBgmrpE/il0wVJTALgdhvYuafVPyCNNRQaK+tNUejkG8tVFQh6QsEn3ODYZ+
ubCiNukzO8/T7BLPBNqE02zI5zg1lke5dNpAykzMRSYYG8JxVo1nWW+Wnctb9JH//ACULcFbzQf7
BP8kjFrgApHSC+Dls6eP8+iaEnIViHrt4YQ2TYE/EUVnRGEUym7PdzMNSqsNYwrm6YkemAru3KXp
poOd2NbOORdDCXglkFaini5jf8E6JrzxVcgiJFXflxdUZkfFh9PPemjT3t6rVoiXJww50BgBmBCA
PyBLhTVpkMwBy9acX/J88ot4xNxn5tLsrVU/j6MajHR5vX81rDcR8A3OagtOW8wBiLl51qm91CSg
xCqsmZJAnZU5hYSKbJIAbwJ1j1ZilR3wBaITAgYsdF041OL2o+Ftk8nmwokr/SmMD0aIPlZ3iP3W
T79oBzkCy7nL2rBC3WRvSEk8g6JpIcsrdTTq2xym2Qipe1eLR/YXo4zZoabK9AIcXP/1/t6uDaJR
B0AtTj1iJkoPt2ut5B4EfTEYF21wSXajfbA63BLWN2xNeN/SKr0D3uvGlOA3ZZ7j/sRff0mZ6uXG
D4bD0OS/6+pQYlq9sdhPzZy8Kdvr7q+KKu+byikAcTGgkveeIV1lezEauVZeGAXESftTbxzRx4O+
UxpIALCPvnaRQ+TTKcrV1O0ea5+BcBH5jr+X+K3PjSnj1YfAykGl+D23W61bqT6wuAd/aELVEBpY
7LPV2cCwGhX1yzFVMatTWiWKV3m985XXJwimEcBxJpBxruSWGicz424Ccy0zSBniXZQ6vt7P9AU9
rl2C7U1jmJrmpRwgiERBq2qs8wJisDlYH2umABfQO3+HTu4OM3Kpzr/vVRv+y1v23A5XJLKEyyRW
Cea9sji7pEpRuProLKbfTmat+XVf9uMTitEf7QzAj3Fr8Y+owqGBGLj9jk7HDNBLsOxit9bfyhlR
jzCkDtPNiln0O8tbB3VM2Cugd0K/AyS6YvFj6hmEP/o8u1QgJ2e+ZbLsu0Jptqfes2kHpKso1oJN
flV902ddG3WTwI5sNqfOJjRIqkLbqU5sWsEDj0cCAzzdQk8FvASDmiZWeikNIp1taWQvAGTulWq3
rIB/HGcdHVYU74WkrF/S95d7emEdQ8FDprX8Ffyp0OD9uOshYALLA1gSUMCCHZangw1MaXqBFran
Lk580THFETj/Q9p39kauM13+IgHK4aukTrY72J7xhC/ERGWJClT69Xvod3enm9I24bv3XuABngGm
mlSxWKw6dc6YjI+xmpPdfXNrxwo+BxUDHXgkcKreul3iQjo9LU2+rLYsNgCWAA1AraGNfaevUBK4
b45Ho+vnGL4RuLcwT89vedSjhWg1WbSMhyGPTq2dWtBtzOJDj77mrnNHSBo4/ez4Gm3Ly32ry+MM
VIyOBiyvtnMGv9tFlmpjd0bnKcd5jqfA6NmDVXWbjkRsTxEiJYWNVWvAAXBST9T0Re6AtLMURc1N
5ZiXDkVJg/TTo10Y3XeQ7WkX2jqD5BsuXROJBXoWyJ9wDQH5c7u8emaeW1I7OeWdN6Bbgft+2rlA
s8hExpdf7109EYg5YAEwAirkEXkzDQbIRsD9ikk/r2c7zVRmXx/tyB+86TDOo8zi0j1hEQp0uMJR
bFhoJ9fEKmqn6kB4C0aGRySiSqgPbrUBK4Hx4UwXpjA0wyeA3rEqt7uo12lbo76ZnGaPtc9A/2eJ
b3nz8OFoxSs04IbGPDMivpi7d11ZR6xiyWmKo7dKUcB36um/7vv7mkOgtI3CBoqJgGsIpyyn8Qgk
Ezh6qUmjh0ypyDFy3UqyYWvecG1FCB1RSSKkvLAyJ9912sX+VDWPTH9jak19OspmjtYWhfQFJLZ4
aSEFEA6xWo+MjoYTn+qsoRjN1kuXnJ1pVmUjbquGMGyOpwhaK5qoIplCjGCKGzU+KUrbnlwQYTTQ
5O0xsfPxr4QEik8Gc9lcsTBZVfY4VIYRn0amt2cbknDf2rmQ0botoxE4yAE2Mzi3DWKvEBzAzTok
fWrFJzC9o2aluJtBjfeNkdR+ynSJc68dV1SRAWrDy5QDhW7PEDJA5GYZti6K9PIMClh03JSijcKx
SpjE1urCENQhOIpKCcq7t7Z6AGKUhs3xSUvZHFgtMJYpetWbyTIU1D/nMfl0/3utGIRoEYoLKJbz
e0S4mTsMvBnZxOITI7YJXjqg9UymRIET9zQcx0gWkFY2k8d1cGOgdA2icf57rh4YEKdlk4qzfLKg
8+XTIt1yFdsAu/rRYQbgxhD7AIjm0KjltEmVDFnkOAU8seynsGuiFBM0/Udpj96tYLAJzm5z6Kjg
iQB2DbU7kegEoYN006BU4eqZGt7/SCuHF5Op/4wIXkHToqbK7EWowthlfx6Soe234EQePiwiij3j
DBloZCN3csR8PQPhfGJ2cXwCltgtQlYnmb71+lSTaOqueQGnv8BLC11YXIO3XpDZ8dBTz45OUXVC
zdpvHChSzl/v79qqES5ECawVaANEBGPVpy7IRFh0ouX87DbaG4aIt47XfzgPw57x84MAwSsvQngg
IAmwoLkQncYuYyhZNSxIiWrnYd52DVBH3TS8/YeFXVkUzhCowGcQNTfRyUjZQ+aWoed00w65RLH9
oCHUHrn6L2yh14vZnNvPVNrlnNrVoBytwfLN0QOUwZ6O1Tjku/uG+C++yaCROKNdxnvWqOBi3O3W
UNuUc6Tmg3d01PwBsAB921nJq11lUThbkUwAeFFdQEEB1QXgd/G/COjCsnqGYQM3Hpxjzyw17OPi
29DSh8bAMLaF+SBI3IKMVZXNSS/ckVtFwOOzE4A1LBCtfTSXrTrB6lzUR8Db6HbQvXpbVZnsEl43
hYjOR0GWwwYJiMoh3zc6x6jNg55suWR9NEqQUoug9L6ef0aEoIQqrZr2BEZStQumGVSR1rf7XiFb
hvCdcN7aiEWwMLefvHKfzK+zJTm8ayZQBUZ6zCeRFsPLRQSupn6GCT3p9raBxlLrhgb76CgLIAwc
iPl/zfC9vLr1urJgycBghhPAajn1De1TRXRJ7iVbDP/zKyuYVHYgKMz3i8VPLqNvlTrmAR5o+/vf
ZdHR/5/l4GYFWg3iYeJx7Vtb7VgCVwaf/4/pTXvKNb8+Jkfr2G/UsCXbZCvDWa2v7Z9JwdvSuomn
OuanpwU9Ofhs9QT50FBIbtp1M6DpQQEUs+XiYxApmVNTFJSPjQcGPNB4AtOqvYAiSNYZWDWEOwmt
HdSSF+Prcz2AbcBtnSOe2o9OfsbUNyhXZWQDy/o8Xs+Yj+fzH5A7Rcnq1iWmeCCalVfKsQu1bRwU
D70S9OB4tzCWEQCK9BDv69c+27TFc0bDofNdJrlDlmHi9hcID6p5Mjq8NfALaM78xDACdyYSf1w1
wRkOMB2LC0QVTChQPB9skivHQqN/mIV+XClr1K6YQDaElFwDd8NSLY+QqVQSFxikKhtOqRZ/iWfr
x/1TJTEhsqrklJqpV8FE6vxyU7BRfRS5Dw5QcOKBABdDFWjlic3EsaNjAgpQcmRxtB8afZMWk+Rj
L70aJvAq4/cq2mpiuzBBEQLEnDY59iUAmGXnU9b5aZFKAt0CqPG+lCs7wheftVYxzMolx3nsvDCi
1mMEhQ5wJ0AiZOIwhyY/dBp5NJ3uq2HST3aZPNlRt7UVPfS8cwfaqnh03jqv+HX/I65tABrcnOkb
JW/MQt2et2yo9CrXTHJUIT/t2WCTnU4pZMD+/6xwV7oK9HWtalFLdHIEjsW3+t+dMoSWI1MYk62F
//mVlcRLE4oRbnL02mdivFrRsxf/vr+QxUgE/5DX+8UTwysbsZHqtcng9Eqt//aadjsS1bcra5eg
v6Xn0WHorF09u4Ezlg9xNew7Gm8dt/8Pfnv9M8QwqVCoqSnYUG0u9lVGtrZdHyG7tbm/XL6a2zT3
drWi205RjxFA7CgZP9cMEJ3+CM5Dv0smSURci/s3+yoUNbUxa22DGeQ4PbAfJPeHUx5WO/ObdkoO
44YmQfcWP2ZbL3Q/DzKpjbVAhmlnSD9h4gAlEyGZ53QmZTkr5Jhn8yVyo33BWsn3+n+s758NIR0Y
Ad7qJiNSjt7eOUdQ6wKZ9mMZ1sEI7QYz7P/O5a5F6/nkflHCD+t8cqcFeRM4dAFXgPLUrdNCFlep
nRFOW8zqGLi9FtbZIINDrB8NUJnycidyU7GyMOvWYLSzSpBkqcEwB0YYPQzUZ6Gyq8ISaobhR8kQ
3w/jlUVhU+dsMGsyweLU/YYMlT+BhvP+AVig5d9NYM4BqZWNf8XxDWKM2WjkjBwtf9hovR+1vrcd
99bJ9PM34692pH+KrSPpXfBjtTh2/4yKN+tQ9XQmbo9ARn5MRPMB2rM96rd9CTmW+NIousQ9V8/5
lUHhBIBm2cx1FavMHPriMmh56TWEoI3nqB0kSKSVXBzOeGVL+Ght0fUUI5rcTd4V68Lx0T5kQNdq
gRHkz17oSFBWssUJVxxJ0DEeChhUvTRASg4uy8fEQzY5yPSPVgPJ1dLEa64Y8nRMR3LskA4ZBa51
QxpIZDaEszwRU49MryPH5pdWAdpqPGl7ByyIzrFN/O5UhMo32VNGZpJv8NWdl2qDFrk23HHs7Auz
jbOasA8/a7lTANqEI4a8WOxI6lmhzGMGE1oVBZ76RCnd2u6Hn+e3RoTbjKF1F0XzQI7JbPjzzOlZ
E9BbyAhW1k/vv7UIV1mXTwXDP9guI/bN6mcdV4FmPZcA37nfu8QO74eodXPoz6FTjda72CghCVXQ
q23I0cwLb98kLWAZbflUl+wBHA57EHhDlm4aSkk1ZfVUccQNHp5cIEI8VVpRWhlpscqKPMaAUFlP
1hQdkkwGHeepzCIYXhkSDlXR5CppJ6yPi5lCJS0stDnUrNepG/zEkuUCC1LM94B/ZU44X4OagJGe
1DhfISS/wA/3d2zDKvJLA6gi/IBg2rr5Fr0bJ1AejL9qaO5l4V+2YuG8QQMBoJcZRzxq37SMbtIM
4qnkAAJmv89Mifu8Sxvf218hlfRiM8EUMKzl2RMqe0GW/YwL3N30mRavQ9/4pf0L6hYod9e7+567
Gleutlo4j5jeQBdlgAulBGcxA7z7530D0rUJRxFITKhbAq38npJUL85jjEkOY9d+qs6yj7ae4f1b
jQgZwVt7BOSC36Fv81Z/KyJMHSQP7uCPX0An8Wuo/Ox3F7hfyj8utJZlwMZ1n7HQysZjH8w94g1u
aK1ZxiXeJU7iVydOSO7m36v5tcxlg4yrj1n0qf6vLeEG71O91zsH7WztrLw6X8cDPWfHYni/wvtT
/qKH0DjftXuZrPF66nBlWIg51dwkStlgkfqObbSw2GQP5JDtkmAIs0u5SV41ybW0nv5dWRSCD2Co
caFpBUoQD/mBHvioZlr65gXzAocYyk3q3jvIGFelRoUQlEVJh+4ClqmBopJAVTjminIh3ddfp6/l
qd4O+1myUP5XLoPAv08qhJwZ7SCN6hQvBDr5mf7Vy/9E3n+Mrf+sCKGG4HVuUw+7WW/YJtqb0Mnx
0b9Qj8pXZ5s9OBtEuELHmFUX5JnfDYd8V23uh4T1mPPvJwgxJ03HLFEL+G7XfVXIUz5/kJvpf66P
f3+/EHEg1KYrVMffr1TgimvBopzKJuPeyWPFj8Un11ESA4YLaLjbfMyZJkdlE7ax3Vhf84u3Tbf2
hY8ZzcEUjjv9kR6HvSwJXPVKPjwJIg30oRbIaa/tshLDmtg56JrNobeFZmkGVhcucziF7FX/Ekk5
1Nfc8tqmsNKups0Mphz+wOtA738qok1iyXrIEiPiawtMvWymfYrXlk53BnN/DF7zKR0xvnDf9dYy
pqvFWEKIrtTZNVI7J8cY7N6lCfYOdYZIbu8TS8bStP6x/gdPgBY/plhuXSRVTQyEZaZ3NED8Wbyg
rcsh0cbOeYgu88beZ9solKklrq7vyqYQQ2gPquM60b1jrp+qJPIrAyrs9qtmH+7v46r/g1WfgyXe
FyeEkb5VO4UzLSCM0MP4VOwVhMadt4kOtY5LdjpANOqZslDWe1utcFwbFoJHnhNQu4AD5shQ4RjD
1h/+8ITCBtJ8PKl7S7LQd9ineNABlMQ/aGDhVhfuOwrKPc1ms3dU+X23VeH8vvvWxU9k3rlJYH5u
yHaAOHeoBPqnYWtvu2CAPsbn7Gta+En8naqBB92aneyHrZ6Yq98l3IqpQUZtdkfvmFRsawyx3/R4
4qQkvP+h12L19fIFJ3Yh8U30XsPyc7Bz2Y+1tLG+fk6uViL4bGN7Y9052GEu3Fq8sBN7rnfKptlY
D9XvfA+e4b0Mji21KbivnSWm3fWTd4wP+WEOmwtmBX4Wn72Af0EQLgK3l2zJ5v5e8kgpuhJHYGBQ
0MAkkUhI7hpgT8ZzFy0na84eMzMhL13pqE9qZ3lfR7c5a7kJl0pHVn1rGaYZJMFv+S05cQEIwYA2
5igq4VuCekkfSlZpxwSiIrR/6+u3+wtcN8Bbk7zjtWhkRG1LoyiCAQ/s2nr8eZKRAS8zbM7tgFYR
ilcYLRM7k32tkQodfvVIZjXU8u926gSQE/VRcQ0nWT1kGUtBVIAuqwHMBy/aCid/jBjYlCuqHp0a
r8/EfQTobGvUEN6F0vyHP82tLb6zV+WdhE2M0rpSj9Ck36tO89xqqYTverl3EHnhVQL0dl1MIgov
BtD0snGeIhwzADnnZ2+Yqv5gRHOdnSimlNpX21Ss4gk41lY2kbg0DcwymlsgjAaIDwiu29XxwWNz
inXsZKF4lu+xIumBk45tEjLMJSUbSjvd8p10LD4M6AN3JpwdbGBcTg39+VvTCSjwWq9K+caaGEDK
i9x3mAxZujzYsAFPwaACzvUCVQ/JO+AJXXU+5mrzolYgA6V29+BWYLno9Mxv0LxJNaAi7dL8cF2V
j55zrjtACTHAIuxsn3pT5vT2cIQKlvo4aur8ELs1ukMZZUdIE8mUQtbeneCr0THyhdVyYrLb/ZyT
Mu6itPJ45bjy27/G1tgrG5bsNMfndAIoH2+Ks3Kh/Uam07Zy4wF16gBtb0MXCTx/t6Yzc0SDeJjc
o2l868G4Ylpvmf18P4ItPfV9NBE6q3gGAcYm7Kc5jCZ4PFv3WCa7zIwfi6nZdyBmqEt/0EeJsZVw
iVlSoIM5TQFAgEIqwxqzTkAU4ByN7Kl3S18xZUMDyxAGKsYrC9xxr8JKGeuJZ1HHOap9BP2jT/3g
frK7vVIau/v7tuIXN5ZEYpREy4oY03aApiDZjR7rB6fzqz/OC/3C3yaA5qGzFtJjVfrSos/y9HG+
Sc7mhOYacKhCTj+YSWpOjekcwQxunb1zdQKV6Of6e/uZc3CxkMSb8keTQ6q8CpNtJCs1L90StyqG
GDBkADJWzA/d7vEMvHVVO5N2NKLPaubbtPTbj7JO6oBrY6gbE11c1Wwh3wch9kTRoe9wbKyXCWl9
l70atsxZxIVgwgowfzAN8zk/wK2FfWRd2nkMrB2nyFK8Q2ynfRCxnGzqqfIkhWvR8wHfVdEKRUzU
ATRaHGVM/Wm9mczkVMf1F6fcG+P0+b5DLhdza0G4UA1jBCt9pmMxgJ34JQNTnoWdCyyrkSpW8nN6
nde9rwYzhOA1BlgTspW3HtBkiLZVPpSXfpsS39N9TQ9c4xFMExpUTbyg2TgPSvJad4fmexLmgS7Z
zbW1wu0dBwx3nIdE/HCxo3h9U6bnsRre1K78DazvJ01LP76l8A0TgZ+74OIWZ5Y79l02cAKRNNAL
NQSCyreKlw9/OAz7gTRAg2PgVhOi/FhnboNQSU6Jm4JHMWGFZgTMJDn6hlXayGq2i8CFj4fOMoh3
/jctivDxBqJkmCYryKnF604LwcXWmXuvDRSwaQxh9LuiPjQW400FYXMwEIX3VysG6HfrwMzreA4A
5StCBxtQVI/EwGqbuvX2dapWIUkjyKmTePZjUGxIksAVV+Fr/T/2xNlNhjdIXlsGOVH3gLHETZzb
gFvJZPdWDoTGGZ0BQbDQtxBHKWtSNn2HyetLPaQPffpCMdxIq3lL0zogbReYjSwPWlmXAephTmMP
ymo8DW6P4GSAWwykd8Wl0JxNmeRPKMM/DxGVNM5X4hanxgRvKcZrAegQzAC/qitu6xaXmiVBhVLw
LPk+K/6ADiz3fByAZVkxN+NZn7q4usRl+adgXuFHypwjmlTmVrXa/uPuxxu+EPlF9ooAIqynVyCv
M3VWcTHUt9osHmhDQ4ewTSHDSq1tHG+Mgl6Ody1Ers9o9OI0bszigvn4QMchK6L/sBS0Qd8LbWgi
izIk6Ltk8zDb3smzDaDAelUJO7Nkn3oMRQeZrQyv90/uooSAo4v5+38GuUte5VaYl6/awqrIKdZ9
dxcHml/84ZzlFDLF3Zvuo/8ilQtcUioKRoXnjJ2RLJ4GGOUF4OTR2Ce7YavswA8SgAt4d3+JK8f4
ZoWCd5C+LAkD7uaUp12xZeVr3Kvsc49Zy62Kh8BGcSh7YlUzSg7BymHmVISY6QA/LEiVhIwqatyx
wAQJOWla6fq2FykBS9QHT5v+3F/ggjKDf8MrS2I4LEibtrlZOWetVP3eIL5anDMDVUugBobira6/
2lnpM6v84CgT7OK48TcMiNIQT4QVKph80F2w610qSv/EJIeKbks/e1YueR6ufEE8LPiIHqhvVSjU
3foogINup/WqfS5V9SUy3S9VUTwwj4IKiMV+nczUVzC+t7m/rSuHHRrFYCpGMozBMLHOlEeQ8O7K
rLhUPXO2ExhgvlPHML/dt7KoBGMTQdmPXAC4ZE5FJRxANk91CZZ7F27i01/lQd/MmMbwq1/j3/aA
nC+QlVxXgjM4XMDMArglxgMX77WiomSMXAdz0Vr/2Yqc4lucDM1TDzU2FNxrVbbClY0EgBwHAVOr
kOMTiXKKNk+zmnXOSWXGNpqtIPdylBb+qhlEAzRFe84VYx8nPfRNCnBbz2B9iTq/a4wdfuBWst3L
H8MHu1A1xHQAoMpi7Y1o+aR5EG4+WX71Vr1kG5oFcxWOgWKh4K/78UalGxZJCmPLWMCtOmglYL85
deitB2tkmHvQBpunvjvM+rlJ9t0gaRcuehmg7YOXcp0QMPsviWPVcvCYWaFWUj7pgR2UUCgJx59F
ML8oR97My6OARL5Z+DI5wnXLXN/HAu6bi1vdrg7FL4gE4vSeml/Y0x8cjao4vnUCTWAVh1qQor2d
hNY3VvyHbcVXBFIJZVpMrgh1jsEizCjbzABIQfO14S/DOG0JGeb7PsMviNuHkY5CLehcMHaN8pQ4
BE2ttqSdV2qnsfd0SPdaHtW+e8PM7GB0vRYvo8pLvCDr7UJG7LI8q7CInA+NUozlAM92u7OJSUas
naqnlr7N9UPKfqDmUZuSG3LlTMAKTgRKYUgHPcE7wTIxTWZUqidbf3asczz/uL+BC/AMXJMLGamY
pwQFKwLd7TJw5Y2ggnTmUwSGRszjTSr71mQl/W6Vau1PqkoUX2/S3jq0ZmE8GXWMPiae3nUTNmri
uZv7v2e5XlT98GwH2SH3WDHJSpPYNsrKmE9zA+WLgoVDKoOaLT8cTMAv+W5CvF28sibaW5NjpPMp
Ltms+T1hMXiHVBOYtsTV4njTJx0iz/11rdwlXMEOxQgu07gsSABP2ni5PU6n+RfESvQNYaGpQIJm
jlHRrL6prg8eSxkkfOXr4i2N1ycfoF6ZYPXmTNFpMk3I5uihKHx67vbD1nkYfut763J/icuzCLE5
EJVoIIwCO7LIflAr4Cyp9DK9eP2XLH52itp3h6+a+VxIxTuXMRsAdF2FtA5g7ijtC/UIa0hA0dNU
AEmD+a+OmrB2id9OsobG0lNQdEcQQzcYvAC4lm/PRhHjZZTnU3zxOifs9CIgSrl1zHIXf/iUwxDa
dbgasDBcE7eGCDjwW7er40sK3GFRfcFU5uf7H2d5rrgF3AIo4aO4LeaDRuVErpKV8QU34ZM5pX7C
ZPRwKx/FAwcPBBdAYwhH4H9+/VxBe8QDxiK+zMO4b6LiWKrZS5nK7uuVj3Jjhv/5lZnE0ZWI5tgr
s0793v7h0NhXp0uHvsv9LZOth/v7laF8LFulY1hPnH3Weow7mE9WJq0OyZbDE+wrKxUjzmzYsGL5
xq/2hxHWO/qzc31ySAL3XH9Cn7g6Q/NLRsq+ujpwheK1jAsAGfyt3bTIaK+TPL5AXs4ISGMeh1F5
prk5b+5v44rngerAA1syyA6g3CQsELQdWZ9pSoRSjRnmaf/Tpean+yZWIg8IDlQQ56N6jUAneN44
6jlXTosuCrXeQIT8wNAt9Hs8u4JOj2nYNAgR902ururKpOCFaWHmFmTmoksWx98rd/5s5TJ18QUQ
EuvBskAHyicXQaYtOGCWpsAEa2p0Mc751+xtelO+ZJ+bvfs6gdBh4wLeI7t9l04BX0CuCl17kJQv
ssUe7JT5NKnzaazJZe6hyGxEu5ExyfN7uXlo3nNuMB4nUKgXwl2NF0A05kZ5IaU9+Z01bpqxlIk1
rVQybrdPcDxadkNcjNg+c0d202Y49nu6QTHy1ATqh9Hc/FvhDYVuPsADyHgFf1CzIqJob0QXktOw
H8ge5iENFW0TRfHjqJNcGCt5/a09wTcqVMBGrWN8ccYWI8wzRaN7W/Zb9ZD73o48jnhm6NuWhhFi
ieRIr8UsFHnhIki80eoX7sXGLooGGEs45lwGxfitjVK/7PNgNmQdo6WnYJnAE/DeFHiVRHpmKwFu
wdaz6AKRAMBFk/SbPaeSvGV1NWBrQi0IFYxFP6CtGxCiZHl00dMZ8gNGigdv9DTQ6qnRD/ejxpop
8JWAkQwQHVRghWqJNbsqhtlm5ZyMxcYgc1jExK81KwSJmOSMLY8ygjpK1ajxcrJEEZYAHv6J2X0V
XcDtmyFH6nswPOgvpRtJuKHWDBkoVyCRRooJ4MztRcIiyCvm0OW9zPQ5dY4ehMpMW/KAXgvw6Avh
EQ3kLRxB2Lcpnu02SQt4e8Z+o05QBlWkNQ8xy8DYaEGnzCOzJGFf8zx0ojhNCS8KiPuXKWNLMK8a
Xax8qHf9mGoBqWsZ38KyfOai+GCb+D6oDyy6M20P/YtsdmGlGg5RDnyfU/tR+aI7UOyJ6dbsZSGe
v+duX8w3FsWC5AgtVrQYcR2bihpoavaqTdW+UWiok52ip2Gi9iGY8//ed/zlBwRoihNRogWFCo+Y
sFOvsbzYspSzS/JHSH1AYh3TNlGJ7oOWop1Zlb/vG1wpvAKCBBkKkNiB1Wah1eJGjpO3YweLI9kW
7eQzt/Zjwt4gchLYRNmCiSbMZ+DSaSNJHJenHO8gREdeXebvBu5aVyndZNux0g/UOyfgq9pbzrwZ
KyPyPWj5+ZUjq+GtWePREQk3qhEgDb21lqs0LVXF8s5EpXiwR/aRagRicaQ5dF6aS8LKyofEkqBB
hmcemEXFyrlTGVpe87U5DZ53tPXtUfWhiBm03k9S1ZJDuLY2bCCuGs6YtpAgS4EzJjTOvfMwN3jB
xk0RxgRqWmhg+VYSyVgWV1q1KBVbWBmAELwOIcSyPNeJ7Y62ewZL6lN/ycMCePv+dd7nj/3DFFqB
ChqAR2j0OZ/uu+syiN4aFgLcUCVT0bUw3Ji/EsCeFCsPtW4I71vhjiecfSwPlU58PWTJIq2jrVSq
Mk4Ez4q8TMJprLxPM9iVJa2HVSugdTFQ7wRfoAhC7TO9aVMr885u37GtmVP9EOuujCN4bccAnASY
BI1tYE35r7g6ZN0Ijfa4UN1zpbR90Nel+audki4gEBeRVYzWVgRRG3QAdBzqhRxyVVWQ56gn90x6
9Y9TsS9FqoT3P83qcvhFjaKipi6KJ2oT5YM91zBhlqGVew8FK3dMk3Ekra4EI+7oClmQXha/TauT
pi270j1HBqSrx5gam7qgo6StsLoY1BvQXANsccE8HLO0IyBvdM/oa+FCKbberO0BgfgPcRblV9B6
om6JMqZwaDDkHVEuk35mtfXHtBVEiNZqwkp5afRu3t7/QCvdWM6Oi/iKbw2cp0iKnnhl35pGAnm7
iG17mrxVmfO5UbUjcdmxH55Y/B3yaVs7w1C4hvGxeKg2Xqqd89gNWfzxxBi/hnNpoMkH4KVIaWOy
Sa2miP8a5dV0Gt/KHMnurrnKtQXh+VTmcW7FECU9T4l6ymOyGYFOub+na+Ed7sHlsIB3WHTUNX1W
7L6ECbND16VMN3FvPZpj7Xvj7r6llawH6Ix/lrjHXkULT4lqm6J0cIa63WNj/9StQ8V+FrTaZANB
VNdf61I2wbV2ChBo4Zzg0V0+pqeRFW4K4NQ5nV4zSEEk3XOi/ry/rnWvvDIi3P5aSr2u0mCk+Aul
i4f4Vxy2oCGGNlD8knwrOCOHW/iDrAi3kgagPo/3EsI7IuJ73flqP12Kxk8HsYmzNaJr1Q7VZzCo
HvFWDDSqnHq7Tvf3F7rijcAlgo4RwvQO4j3/8yuDYwt5Or1EfASFDPM7QjAVRFzZXN+KQ2JNKIah
k4RGrIhWKRNTmbTEcc4EIizkZxSDjbhNQ9OSXJGLMWJA+QyA1dF4QY6qoih7u5zWTiKIoBDn3Gzp
E2oTm+SxeAY3ZxYkO2tnbxnGCg9ZWP6BbpcMEba2lde2+be92sq+q7xqwkafJ2Z6Ph2UU5vRXx//
XIC7AbCK2xnjIELwsCalKqMxRSLVALY9Fxaw6lCvvm9k7Wvh0Yn5MKif4F3ID/3VQkxzUgoPiOCz
3vzsgRTEZAgQI85GMWSEdWtbBn5gvM/wH39X3FrSkOjqo1M75zyyjqWbH7up+nF/MSvRgifxvNIH
RBuG3m5NWEPsjG3rWmczBolOrH7pLDcoOvNw38zKSm7MCI5ngsxBSSrFOrdgdveAbldLtILv23hv
fQp5JidYguIgCmH8uXm7lsQxegrNT+ts1wNgsr6dt8UYzJ4am3496HG189xqqp47nVb2gRGtI4GL
l8UxVcrELgM1mkZI9dBSj/e22bV/hhIFgG2OgusnAOUL9ZLTKk2P2DGtBniGFRhO06xkCqvZ40D6
wiP4f2or0nZRmQxe79fMTmPJ9bXyyfCqRWKI+gD48sXebJ2pkGbqsUzK0B6yB0hWqtuOyibxVz4Z
XA4Zu4oiFeeovt1Nw0iLuVVU65yp9rEszNehkyHcV1eCHj30SZCtYSzh1oQ79xBlrcHA6KWk3uFG
y854jZHQ1FP14w6I/ie6kuiDolMoFrUTTKnQOdG8s6X+iqefGvsPjxxUbTBdgZYn0KEipMUDK6bd
6sw7a50+dD4rC/dX2mWuxMlXGroucha0/lGhRD4tdtQIHEodLbyEzd2wmUNjX+zY1tlNoQp1ZQAq
Jc62Us6+sScOMANGbAAfA3ugYNj1B/Y5BvDb2mmb8XMi1SrVVhKm69WJY8wxcNBdkbUe9KO9X23u
2822T3z3wQysx3nfPIIcOP9hQdR58ssXdpYPha8E95sfIIbcEolhGdUYtshazFFnQerZO0VjvunK
JlBXvB8hV0cFH6pOeEoKr369ymbDzPBghaZzaCTPTVz7A6a270fFlWOM48UFNvCG5Iq3t2esx2PF
69rcRcZOECmisGu8r/dNrCzkxoRwjEGYrdcV4O1nyyyh0li4jW+TGW1rSiSneCX/gyUkZAjwmA8T
m3q6U+nFnCjOuTfn0Gr6jWHVvzBrVAUos2FExaTf7i9txR1s0LMBRM/TTVi+3b2KRj0rW8aTlh9K
+zwo5QY5VKAZkkmHFb9HAwewEANYMGuhIl1Bk9dskBgiz+yNcKqyYztMX7VserRU5TXN2FaL0WSh
srGwNe8AbB5VJ9Qq0cQU7uWsMIwcIHYUgDq7f4hcK37O1F55vb+LK3gQzrSKuVlEedzQ4iPWrQtF
7xKkTJyWTQ/aYN7TR2eHKYhtLOkLrLQvYYvTLSI8Oqg3CSdYTfO4hlwG0rMOjZWAyx/VPhlqkwRe
0k8PiUfBLKGUpq9mQ7bphzIGalQzlL3pFlEZZLGif5mAS9d2ZlaOsiaWeFiQmQLKjdoiGOQh2CuW
QmjPJ8ryvD+mzM02WV5ZLyUQUBeqmvUHzyU3hTYChqu4PNei165BpQjTY0N/tDrQTJEUO9BqoxEi
harC+194ZVWYmoRAF3IFrh0kJPeYwSWsGPX+CExQYDQocRe2b88//4sV9NQxjwYAgQj1KDUS21Gu
9UdX25UzgP1/I/Xlvon3jul1EolNQ5TEOxLoBD7owVd6ld1jNKfyiho2FGXydh0Yei7zOIHaOxnS
DWg2wQrUNc1jORXRgeZ5E/n8TIOLIqM+RrwxvqkVRbIxutn+ZasZDTrDqbYxUGy7UlHrrV03gD42
KfUzBVw4UzKa30oMxofQg/000zoPmgGGzSQiB2LMYOWyK9Uf5wZYcbdsQ8Xo6EOimBGIYTv1uaVU
e2pw+CRbvXjhv+8DBOS4KhMGsERskDKoTs9afFEF85tnxafb4mF8dA/RLjp4O+UBE1//gdYce39l
U7hIaEIqoxtgE47te/2bqzUAAcqYfMWY974yYLgA90XdczHVBrCzZdVt3x/HmIzbbHKUp4h13Qev
qncrAFGgTgEE96JjUSM6laDRh5XBCsGr+BSZ9tdOQyshMmkeJFUredyvLuufQbHDloxEUzq16Y9a
4amB07A/CnMlPeu1Y44GMhiI8LjmwNDbw+FGmT1UdY2Ioo/gnlf+F2lf1ts2Drb7iwRoX24l2Y6d
uEmTZmluhLTpiJREiYsoUvr136M5ODiNY8SY7wBzM1tpUlze5Vn23uA1+ZCKC/D+02f338WDEgKC
dcAa8OR/HCeTlSeh94KNsCxo60a5P3x3JAUH9ZLL+bkZoTeIywt0SVTBT2bUQQjVi2Sij4ujwkK2
jbchRAV569aXjPHOfSAUHDESMgQ8ACfxXsQpjcIJQ9GBtHnGZpZHJLrw1J4fBMBncMWgiXHasp6m
wIlVFOgjZHnboo6i5ZfqgPPKv74mzy1bsjqcAdIHdubp7ZCktZ0GjrmMzrTRKv3V+MHWupcIoOf2
wd/DrLP96zLWNpnTmWIYgMWizcIqWMgHnfhjhlkduoypCzS4s9MCHn+FkYK9crobvF46DZoxmFZj
7bVX19dqSIdtFFbehevhU6N43eIr1eL/DnVSqsq0aAwSfH2s4W+7i9lyrKruyKzHc2hw/anipv0+
wb+wbOnsFiRF5Pn1Jzy3U1DER+oNFRDgP9e1+GttgzqDn80466NY9Fs6id+Tl2y/HuI0qv0/cwRt
EeE6PK5Oo+dW8h6SaK4+DlEmbowd2LWvApmzJEELd6AOSG09sOtjNMq3KsFF+fX4p+nCv+NDgQBR
ELqOn7oVquncDqdbH4kvlo1Z6yXNMtESJV+cvWxcNm1DLhUCzu6hvwY9+bCjq7pBGIUbpYqcvay6
YTcJMZepGi9lkJ9iXdwlgA4hD0pSXMafFpj5kzP5psJ+LeN54xf+myrqjTuWlhQ1cuZieaTb8RIF
4dOynox6cioBrLQu0mTocMxdLiEGaeyb39dlRrxCKnnhpHxaTzh9rZ4gK/EWLmmniFHl1INVdBqP
Sd0ON2ZQ046rbLmZRNj9/nq/nBkKdBxEzDgNK8D75NOhkQO5Nq9Tx7mJUBv3PL4jjgMz78aJr74e
6lMdB58OnhCwSoVfODLMU2hKa4dmYtRRx+5m2QZbtmkeWOE+JDux9X9VFwmWn27S1dlpZRshBkXi
cdq0dETTCxRNxTGlXTgVEXPM0cia8IImBB4Rfja5lxqlZ5YToTSaUIh1oB98WqgEVdXoAPCQ46jG
PaFpEUm7EXW/+3opPyuZYRCUKBEmoPGLCGj9HX/dZNqBYZZcOD+uputNXXYlAYk0y9trcYy+pXe0
mDbmZoCyJbnp/mh4mhasbMt66z0gJ9xfIomfWWo40K4VCgQU8Pg4oSBNQ2UURGf5MZEJEnfSJ3OY
91HE3ZJwX333QzP8Z9TpGlWgfA92CWxicaGfBBc8rqvEs+GANWjv+bbduXsAMPMRmNP6Ypnu7AzB
gMQUQRGCJuzHBU+dKhPQ8xiOUSAEtM6XBtmz0w6wU1UkbX5X1iZ28/VXPnPpgMiCDYw+AixFTs8m
X8bOSRwzHOnc7G0bHkdL75fGu6qC+p1q51Jg+HmO6PghcMfxBP/+k1m3IS5rbR9BgEixzTKaQg/N
EbyMvBKXyOpnrnGMha0LLB6q7Z/CXVp7IB/1GqbjT/JGr+YURVqGeXTgT8D+5PSiZ8OZIwOmxKoa
hTODYx+c1LWkdaA50WFE59ri9tG7qtzVu+o9gajfkmdvoK1ZlodAShfG5PyXKLMdhA9tnvUFHMtl
A5bmfiRPX39j//NHXgOvEMhzWM6jRHJyARve63RsHXbMaPLeT/qmSdJNRQbkGKR7sy5cuRufVbmd
++MgYUBv4+Z+YOkhVtV3QOF1Ka3a4T66Zmid5UmbADCGxHyquysd97d90t0TMOh+ykkOAKMwGC0m
wasxs3/hUvq3jvOhjoByHqAS0C3BZ8UFeLLCok7iUU6YCn+p78NiuoPvTfDMr8O8efO63HuTqwwt
+XNJC+9z4n4y8MnhjDrdV9TDwAn0ejbhwewaUOZy8zN4XbUk6wITL4NLhJLPdz2mCxz6isjF8Twt
ZnOiIsV0zI5uD41f6Zddygvo8V7IO9Yff7qqwMehYYnhok+nknIdKUIqdpz95GlKokNbVRdygHND
4LlCHWuFTH+yczPW9k021f0xZL/7gBUi9C5cZWdHAI5h1RL0gIxbT8Ff75Xxx4xMScqOoOgXieGH
Sl+qMn6+vQBfRI6OyAKoVwTfH4fwUuUtzpKwI1wjIYZiOA53lNyzOGx2tWgvfZZPgT72HDg2wdqs
Bqb4tFHdChcBUxiyo+Rk3NM6HsrJ8/fMSe4mSiEg0UuSQ16/30Ce9pL/1bm5/j34yUlL4Is4mCZg
R0+Pqhis+8oZb/JgbvsN5Dn+fH1Hnft4CNwAQQFzDqy1k9FQLQ86ECrZkcTujyob/UJXTvy/2ObY
3UiuUexcQQYfP1/gNp51tMdQ/+B23xkOMvo8XTLOOjcVYBnBeF8pzEDUfBxFQh3RZErhtnXnf6Aq
pXOL6Om/L9dfYyQnwRBfDBWJlexYixWwMxWStxdC6c/TWF8K7LwEfhGf1T/jiCduKxp2pGpcnYAG
b9j3hrb3X89kfXs+Xj0fh1m34d+nlrsyEYTi1GooGGUTIlmRhzTIY5/kFXWv2Pj89YifTxVSHtSm
1lY/8vRT+StoJs0G56U9ztlz4FsIS6IaDEHcVaLKH/t9E/k3pJv/I+lhFT+EjzPujX8v2tPgTjdz
G4zIF46g+Sw36VM/Jabo6/AncC5VMUx+eumpXPfAx5XFHQj1GmBQgLTClv+4shkXY1TDUvwo/Gq4
a9KVckPScDstntwt+K0Q5AqzHfUSd8NJK4plJuF/3kTguyFV+bfYjYbYybHWjalrMHvpUfrBLYHH
cw7Nn/7CsV4v9o8T/TjIupP/2kLp3PEu8zCIX7mmHClEJZxJP3bpXPbhnICKfVFm4vOuRT6EVwDh
5b+SIidnHOBJGnc1JccpjPNwRaQof5NW/7TBjXC3yr8E3/y8ZzEeviUyPjw/ULb4OMXaC6chBHv1
aKA8s7XdmEw57VOoeJA03oiki0rhzfGaJ7yE0SXS53ovni4w7mV0a1H6Ad/4ZLbC1pHMWEuOiVNf
kcBFM+/N0xcChDODrDAjdIQRoqIEerJVMn8ykWtTcvRazQ8gQkSlCVtW+rVzSX/189UGIAmEUkBh
hbAtkKQfV3MGOifswogcgeC+gv1Z3nrzhVL7pSH8j0MkJMiqimKIxkGnB7TgA/j0uvj6Jjuz8aHj
FwGs5CGo+qQYXzldQ6IqIEfr9gWAYD/4QvYJtF4c3gIsELx9PdzZLwTyPB41xIqo5n2ckwEgn7nO
Qo7UZxs8OrssmreKyv9+Z0BGCq1CxFfgUZ1i58JsgQ6pijGrZf6Xet5s23G8pG9w5gR/GOXk3aFZ
yJyA4wN5SuyBR7hV2kEQ57pbXkWwHRv6neGbrxfwE+pn7eViu0FOD9cyum0nK+hQNScdIHPIsqpy
dqNCUXcPk2FcHbezmL9bfbXMHqRjH6cBDlDdhT7T2f3y1/Ant8jQIMicM+wXtznMfp/Lvt37y10k
oEJJowuTPXNlfZjrupv+upVnYf0GmCByJIP9JSFLV8RJ/60aY5gLKradBygWrnpPgYQcw9frfPbw
AVWMLYQKIFALH4f2sr6zS4SNCqWHu3aYoFlxKRM4dxagawlhdDBmAaw/WUpI705ONIw4C3Xy6CX8
O5r/T006XIgazs3k72FOFpHJRMa01eToz1l2n0xBf3BiMo0XXtBLszk5DJXhhCpXkqOK6x/tMLxx
x7uuL57sc2cOChwrud9HKfi0OOuEszZBNmE2KBGVID2XPHwcvC136QYuG3BCEM7m661wbsujHozK
HYBN6EOu//6vXeiT2tdEGDyc/LeU3YHRh7qP9j5frYNfvh7r7CqiHAw3CYATYPPycazWH7ypgYH4
cR66oq7mQgdL2bv/WaIclwh0dxH+o/gLCtPJ7m4QI8wiQiyASsirteJppLK6sCE+J38fxzh5viD3
xmhHsSH6dM4zX2ybadz4bf8YB49fL9rZHY4Kx7/rBoDISWzhBKaqHKcjx5H73wKx/Mxqe0lX6sIY
p+pV/UjapJU9Dmsy7kKo5kFd/cK3P7vP/t80TpMKtMpoWPMBzwnt88W8AJuYr+XNirHtWMsLD/+Z
Ca0weXSmVkw+AsOPO431TQUINcGEbB0X7sSGbbUsl3wrL41ycnYmzoygcVUfYaPwHmZkk1L935ft
38AWNtso6X9i62varGD8jBwdKNlKxt5D7xX1BkDmJ6TN8+7rvXZmV6/sFsSXiC8QS58cUA+KZY1S
yIh6JywM98uRTGUEB/Gluv96pDNXAUbCUxuig7gW9D9+IJ1MahQWz8Os6TaYlp0e++uU8f/NhFDw
CpGIAJ9/Cr8OZtU4yObIMTDwftVLoR2Wd4uTjyy5sOXO3N1gz6OHh6IGZGZOu0FCyMpM6fqmzn3B
Zzjl9UveA827jG2u6lcwtC+MeHYNUc8DdBNYu0+c76geGMf3wj1H4i2Z2Y6HYRk57OrrT3WmpAyE
OTogEGZbIfmn2c2gxgi1XQQqWubcz6HnVYNMcQ3kfDlvM/+Q/ANYdFSAv1Ncou+fXVTgeMF6BEUJ
/L+P2yR2lkqPAld5ZW+d0CsryX9xMLwYC189pfbzTC9c7OfONCrJwGjhQUT6c/J4iIgB5Ulw3TrL
P1H8ClBc+fVynpsSuH+giaBu8Nnbookp/PcmZMY9ajnZkl2bKui2JjZ0ReA9h8K5QbHJu/ARz+0V
oIlBRMBfKyri40ImcDhXimT10SQPSn7r2XtsLgTP5y4PH9Ibq+n4yhM4eRLFFKZA0WPlWilV4dMa
8Acvyat6uot9eYm8fuY9QWFhLSCu+xKAlo8Tcttmjp21wFB5y5tywEOIoSVBU/UDdTm4FAhA9r/+
cOdGXOGskAHAAuIgfByxM5FI0j6qj5wDGWayUMHzJ/wG3/gBhGz5Mmq2/XrEz2AdyDms1V4U1ZFQ
fgaS+G6todtbHx2T3mcCzGIA0fD+w3Im2NhW7nxIuMxxW8x9cGGbfsJOIxX7MPbJAoskrHVg6/Vz
Fu4cvc3ZtFVe/xRAYLLOxiLrIuBSYe6Usvt2uVRcPzN1RKMorOKVQHMHWJ6Pq80g3e7OkDK+4SHN
qwSu8hHYRtNw1QnIQ7tyw/HPaurv5lr++HrZPydmQE4CmRRAiGf1Uzj50A6b41qEfDhC+/xHRLtk
1/ZyLAC5FcC3wLq3TMGKzztPXdKU+3yEcJevVHWUkYAIOQUBd8pIt1UVmozeERoaxQyfU+6xXOtL
vd/P9wFEkn3g0aHyjjbz6WbmTrW0sMpiQH/V3o9qgelx7nQseAwBML4kKHBmWqhZIZ3BOUXOeQoO
zASP1TwP7AgPRn1FeSq3fiXsbl4WtzARqR6+/oCfJwcIxEppxcUABOxp9Ncpf9AIzPDqe9NPmbpO
riWBUYTvXSI9f57Zx5HWO+Ov7EklPJGoL5OjDG469j0kTw49ONWf/7/5nBzFwaQt5BJR+bP2oR/x
CM8geo2X3tqzc0lB3gZYB4/T6bZfbDxHCtaUR2ybcKPq5Edv3P1qCV4ApHOh/HdmsBXqiK2OnjuE
xE7OWNrME7oayDgqncVIoLo+H+T8CrGGOrcM8/t6BdcV+lCghdfLygJx0d9fJbzWV/+v78QnEJ0H
ydMbwOW9f1waRy9tlOof6Dd4zzNiums6JM1TwOwlLaf1Tz4dGcog4DGizoLHY12Iv0aWbeSJQVXJ
DTfeAP2fjjl/Qtm7F+ogn7Y8Joi0elUwAGPok5g0s7bBdYJhWp5ulXQgVjNus4Zc4AtBUm79Mh8n
tErFIARBVAYwcbb+kr8mxGRq7IIzfhuHXVr6wnmPM3UfJOieVBGeqLrHmwTTuveQ6SdTyabk2n1i
rveE4utN3EWsSFv9s3NFqYLl3pXuXHQpeXe4eQ05+8dfbFgEdogKoFAT7HV/A+nLa5EOO0fzFxpP
1yqb71WsH+M+uPFD9cCX6hnEjaQg3VhfddBzKkICg3o9Ea+sM7Zj/XhDsgTuU7AD1KL7FZrmNTKz
LulMn2jcgumMv6kTd5t49Ec/Dl0+cRHk2cD3fjheVVP0IjUqFnVjjmAV40omeIOIb0syzLwgbYQk
yUsPdVVZsNC03LaJ2rDaCUrTR39S5lcbru1csjo9eEhJigjBQ074alACkkVOkqhDqqCWvOXdvuvZ
82xCc+gb70ZBayMI1vVtYrUR0FnAz176p7QCtCvhFanzamqT0rUOovKBpI9ON843rRRtSU03boex
Tp4Hw9LCqqUzRUR59uAqEjySQb27mSEv0LSujkDnTctVAinQaqvbEQbtbdTc6yi9ghBSVdbxxG9l
xKtCpMt3HfO5CEK29ZPpnldCF0NrhiuVNSbXpg6An7f11rHTm5xoV05jLAoozfECHBSxsaS3RULN
fgy7n6lLf1qcx6IhKTpFvHsa6mHJE2p/JY2ui5iF35wGccjoO1eQdb5C7L4TDeVb7vlzHk+dv5lp
6yBl5T+53935Hn6kLx2LP2xJr4R2SRkLvjPNcgCJ3pZjncpNUznpMYugmV1K0jTvooVDpPKIvAtS
qp4aO3rPirTKbGLjJE/MdOZBEuXdoxcYekXn0fibiyhsKRYeCCC0wlA9jWbwoG2usvSKWI6NMmU9
gFzcWfaZisajowYO2yy1LG2On+yI3OuBivFj6t5GU0cg798M11k90jfAJ8atFzv9I468/61d+hBu
W6Z7GSu0Z0owcN6Sxv/DPHJFwuw3c6rvnsi6Q0DFtKENV2XgdLRUUOMo6165h960qkga5hcBHO7o
+n10aqGPvqDXqSV/WAya8VmgZQkuqlf040jzLu27p9AVThHVooaJG6AHRrlQfBFunaNL8RQCBZhD
2XVVsJ+GnEfTHr0lnYNb2JbOXMFFjLm/Y5nRK9RnyW3Xz2DSTuQu6GhQkKZjGzrCDbUBybhkMYC2
6C5DabF1v4eeNDnQDk0OJ8a3cPa7vA2BWU3sXRd4Jmc2fTd9/T4LRKSwOK53AcdXjwbvnRJwN4ao
LjQbf9ieD9AAXnMf/y12GyDbdbY3bZjkLDM/vDp8CKrmISFk5xKTXLUue5Nu/xo58T8mSSApAshz
7sVLkjcdxJeXZJyKGe2C7ei2FRRwsLCZCtxjJqm+gl+PLTpfkkJAiThHf4rlfh1lecXADGwqpMsh
iX57HTPbjPavtmuf4knAz5DEw90EJYn7xadOGXRQCnC1B4OfCaAtOy1gJkeQtvfnAQqUQYwvN//W
uHBRYKBXapSQn88gCBB209Yz1EM1wB7h9TTnTazHUlvGdktCR/zz/mdnQ5Hz3ka4i5ksNTpKsByU
zjQWypHts09ZtA8YumXAA0T5DCjv1qt7vgG5MDsuUTWUs0ds2c+Njyu5aouqH9k1qQkFPGqJNqj+
L6XoA6eYEauVIamy66Ch1ab37PAtdSdvA6LX66TJsKnAEf3NMxHtqsxV24RikzrZMuwa3GXbvvZp
mcxJU3bCsps+acaHGTq4W8ejZMu76lklSE+kMv0h7RAwV7H3PMK3PI+9KYC4SJg6P9Q4+fuQ0u4q
W8Z/UAl/9GTVHnXUtbcgX/7xSOwUtrdOHtuky2nSP1ZUwj5W62fQ7KbcRTemjLT4A8zvkMvJ0xv4
zo53sNtd8qhbgm0KtExBJ/gbsB4WA0GTPHGJHQzlhqVI4giq3WHSbHoXlAPQ21nprjs6q7L60fZL
cgV9p0Dlc5hpCPjVI9+jW/adDYrnmeM+TdlYY3zf/ImNN/6IWZSWUR1XD0tI39BiCa9x6AlkLlxZ
WGh8loMZ/GugfezeQMG3ZMCBYl5O1X3LOtvtqPW8rU+J/92PpmgrmP8i5wge9U4LOQmQ0Vc9/HRL
W8MAgqjib37c2o23BGTvS4n/xgU6doAEmVYUt0Yz3C5dC6ZhiuQGfwj1b8Ial2OSmTc/ILg2XDAj
no3Okq3MBnh6RvOUh21yr+no56iYvIeB7nNGxmjbhNivmfH8wxImCqpaALugRvSzBfmn8GblXfsp
0TfeXONZXEyV17HCOz/ZR+0T9TD5Tvew+JHIFwmlVh25I+ArI/ZDGqUvbJKv9RSnG9xvbzpIxMGN
ILE3o1xYLl3lXXGnw2cY4qqgBFW8QTTPhobLgaWTzIOMilJ6FSSOKjFcU6a+iwA3LsF9ehgERGbC
MaB3YU1/p9qMBe1Ef9ONuOT7JlIbns3mCvHiM+0UnnxgXoajEEo81p6MS1WF7Kob4zbvemG7XCfx
zmeYh1P3U96OmYSwUu3l2p1TbNFoupcOMVuG1mEp6gG5get2W740YlPPoTiEQe/lg4XtDza9BA/X
wEcUl+C+IrjVVk+/AvfdWLYDLpGaxeOW6wyozcpcg/jmPpKlGl7CJoM7sOPjfzD1cLPQ9LVHXbLI
fPlkq+WBiRWviHxyE8LYfmdUbDcmDFRhwRbLpz7Dy83g2xpF1nujC8D/TUqxuyL70sELuPAMmPQ1
zMBKeNe6+WjYtJPhqHMAHgI8TMgSHZ1EJYBYzW5Je35FEHDtRTWPt8mQfY96Bmq1rB5jAzfKhUM2
ATovCCsTh5U6HcKia6SGpMLo71ic4tWbu3fNq988jg2wVO2yGS37hn/zC9YPMDas0gCSnZlfDFkz
7WKIsW7gDp5BWEq1SJPJazTJN1bhlFpvdSVv1E93oCY3CDC2yDC6TexX3kaQOLpyNBX3KYvjXLQE
ZjJ11xWzVskTEmIDJTNFST7aBoj5oP7jVlnyIm3Q/ojGCcfbdQE9z2sKlV45zl25miBBQhdauq9S
L3hb0OUQHKpNlbKHrpbiOhDAKYdmDJac+uAVXs9hdC/kXEzmzxh4IJ+jnpobdLa/geDGtlEwkB9R
ADNROKb21yLEL+nQa7ye0ghOfXhBYaWkOjiOkOgYsH450KERrAx7B/n1lEG/RrQJVKCXsOHftL8A
mSZsPCGWn+xUZD18VzSL+XaCkv0ujcmQG+WxTWwlnMtU0OMpS5QF1gtmQMHBeEtWVEbzIhy8+A/v
jbj2SdM+cQG/nrztzbyd8Zbhg4wU7qCNhdtCGy7DdnQC9sYNV4+sjefXRKLi71EfdwQozZtgCWhB
M4vjI6e3gA3tXkctyMXuXG9xnXTHaEBEJqkPr7MewacYw2gr+7HaidC0RU9A3I0UvrhLWxxOKwGo
diFAHc2I8UIbTWXrz/TQCJ0duAw4ohEHUOsFila+QHUACLB3eI7sSebXezFOsgwW7z0cglffyRD+
A4xWLpN8BIcyhHRxDJHHtsFVEjlBLnWt76AqMO+9xiywtaBRcDf4vv0JZU/CN0NIktKTvEJQRvFm
aqmdl9j4GoTvhG0buwzfYSzibeOQeN/arooBqafgeTeuOYAt1l/rHtp6KpuwPlUTAYKPoia9HTiZ
i8iFTFfLpuqu4YyWIyC1JTq8+2BqbhM09PaMkKAwvn8Ve05STL25a9TyO676qfDNMOW93z0EnXvv
RXCTgI0xsMnPapjLJhWFnNSbCJrbuM0eqNs/tVo++tHwkwdQkK38xBbp0j/wYRWxjShif0FzpsNv
AY1+8qw62LDaLTGEWFtbHe2gbwCo+IHMQGxo5t8oNTt5F+nbzOCzcmDecqU5BATjnx06XIfUGoEX
WV7Ttv4dz/Kxq0Owztv5HnYcQLHL2OZMzOivuDvrQYKGBrAn4PRnbFIfMl/u1exZOHJE6a2qiLth
0n2FAEG2hbrlcGwUaAPUzdBMZVdLEy1lpqOmwFNmc0SEe5TE3tug+jHFpoVqXbBPKn9HkOiVJu09
JMfRPzZZoEJT+3MhHBTt/eRN96mDkzLe1Q7QOCsBqlzaEPcN8ecyqbNNL9QGI0BYcByqnEzQdOt7
QKJjgVK8xbsXqtLO6k/aBhaozuqbkSgl++0b9Ha++a7zIlmTC4f+CHT3uhrleBBJKhQATV3sX49R
uOUx/5aQ7reHs0XCgRa9HA5EdDANc+K7IWzvUN5AvlX5flEFyi9GWt15zbiNnHCn+wEeNJa+aARj
le3e+zBBRTA6thz5im7r12HUf+BodNv42e+g7v60xP+VOWIqqthiat4scha7t87kPCv4h1iwcYsh
bR7nJIZEL03vln740XrygVv1mpi52U7j4kFeOgYUvHdKpIyHUExpvnTeS7iozWz4ne2Guy6pSpoM
Lyxc0gI7JyjVBKIhEDrxXd96f1IZ9fmYopLj+0/wx7xZKn5ju1QiozXb1EAzYebulAMedWC2+a1C
shdN9tb144EEYwBFhuY9iacjckNs+kGXwsdl1zR9hEMm4Ks81MgsUHkpkKTvBCGihI29V0StODIH
Tq2eQriCJnreNTMEdWxg8CDDPKMn5pguyx1h/Hvap7/njlwhtr2nEETOcUYZbsgACpAx4txq744p
xUsWvHt2eZdD/5sszU0LYYIyapKfEu7PxRTydAOc3KtQzMmX3kdhTjwuYfACRNqy1Zlq8SLH3+GG
h57LaNJtnbR3fT/dxh6gHQNUJ3G/wPPVId8Hl99CtR1/UzWmdEjnlbSZss2SeKwERtvHawwy9wLm
ew5BNI3XY34CY+8QoFaRz5Leigy56MSmehOwrOwzpE91P18NS/ejR/+MDOxGCfU8W4lgI22bbTr2
P6vefUtsdUs8BBkjIuiIIteOWH9kprltjQcJGJqEORtksuH+tBedOQxLfZuy7KhGN84Tkb7oBdlL
0LbtzdyxP/NEf+H9JCj9u0Fhu/n7OACj48ELCK8kQV7fA/J08FMIUCKlxNpnzNt1E7a4N80emFWh
9jZ1iDewYja4kgtYbLEzJQU3qECqZqNbUxdNrW4GfxRlAIYt0fUWXLgfQkUvzeKSAlwllo9u7RcS
Jo4FCe33rEeLuWkipwxN3e5QvPC3pLGIErkdc8OdtGiFYwq0T1iRhG1YWtEAZTy2c3fgLfAeQz95
Bz+U1bZKIrXch0nb2ILB/nOHAm5VLJHlt6KGanNugnoSG8Z5A9N4HWArIcJgm3YOOTCW2L173sBh
L5lSy3O/Cu1htvNaQ04q766tIvu8zGbczwT8yU1jeHULKGD929bDcCStiZ9BoWqmkjSTOYBBgK/e
ado1eTI0q3UkFADQAouwcDWiw2JMFCsircZjK4LoZzuzvvC5N++CiHlXOgyrnE7x+Ed7EwT4Zku+
9+CAicLxGhLkcx+mB6inEYmosQPkCbSH5NFWJr0Rs42BNXTje7embFP34MVD0Y/em5AH4MZJx7kH
kCJ4RqmtRs2auO2ujzR5NgLBD/yA/CEfRjwI2Zh5dqc0eItXgjIHRfzeJGVngfvedK7fdoXX0m4n
eU2QQYd6g2agiwFt99zByCAquPVQyBuV/kOk48fIPHuBRJTU2NCBsMO9X9FxK0F6BQ60jv9JJYXO
sbBOi4B0UYfed2ZVhIA9BPmo06ArMhED0uizqX+VQ6DdPIDueJtPSrrobMY2e9CsB3GspQInzs6+
f6vsZIYitJ78aQHsawocMjcrIWqrbgOuS5cR4x7c0OoY86415NriEF2zINGQ/hkakgW5blHEVK2Z
SvgGzjdJL9VmJA5RoHCH7qPuMufGJGH15CwOMqDKj/VLko32jmQxeU11b24dVKYfs7SPD6lq+qu2
tfIgUutsSaobkoP6SykCrkCCzKgTfycrf7zqidPd9vHIb8KscfBWWmdGtXZyMiREnitLnsXOrvXg
vYaC7wy33sHbGF+lBc5misQ4bMqZgszWusOwk16b7SNoY11DwjqCFFgqQQEauk2b2eyQJc10FKaO
N+x/OLqu5UhxKPpFVJGExCuxozs4+4WyxzNCAgmRw9fv6X3c3alZuxuke09cyxBpSyWYQ434lcKQ
JoGeh1+7Cbk+dQMMGDnvArgCYh7eB1KJnLn42E8ITCLftVT9y8YcXscDVh4gPFK12dA7/c7wWgyR
3CwH9S5IP8on4rW7Ruge0/zaDtHkulOXVwYyHwB5jH01biOeMaovh2bkWCj6rpmTXlYWi6zH+IBF
0NJo9vWtjJlxyG17nN4aui0ulN9U7YeWOHm7OEGKjV7KiKH56teFL+RHNMugwQXjiNtga4uIrOFj
WKAVAUYT950OowWBldiv7O0A0ICegLksMTeLn4gQA7OFbronudTtM/eXssPivzaolEHxGmKOHHgJ
Kw0NF57zYT4p3UooeCz2zzhDnXSg+W6uMNtLp5BFHTmy21KOk+nDWodgzxbsmx/eNnE79uyWHbHK
AkRoGzQXFjTybAPYoIQI6avha7NvOHff1pFNTxifeK7qpcyppk4yAbiM8X8eNLYNYZ7swiUoqy7K
LjdohFn3riUvte+ccKdW8RIGOIytAjMx1iaW+Y5qz0E1LJFdg42N8ON+QfZY3ZY1HHK+heKyVRBS
U4+7SAudaTRgXU+LelmgJyRzPNl0i1bpi6xfHp4pHfK816AhWlJ+QKQ/W5G2in+8qmnEVp/lZEHG
c1jaL6XpUIlDVmTjuQX+VTM5ECThV68M5uKpxp5vL/jB5KycrFTldmRGA2lg63HcgKbgoFvioEO1
ztIhEzHsMYKMOvy71uKPEViA+DbRU0CZjPrKLyPf4K5W1YgCU/Jddmg1rFDIFdFC4pFkVGdAmfrE
FouMpULkcOFM7Rt+gQA7vQfsy/L3OMSw+NR1m7bUvXmj+DOZpsKojUEMCH8IYdXgJlRDxcV799SW
6g+x+wk/VoHTfJuflO9t8VIyYK0OWXK0gX63hbwz6EVe4dymOTyqfQRl9IpvpkDRGNbSyK0XCsTO
EjvhAe7xlmrN/aDjsd9iDSiGVqargiAXRXOHxun9RPJ1Plk9hwfdZRgAacdcvtPOo9V5a/WTscTf
kFqPRuDysNHtZDfqFUo+sjdLVSRFHc45AQS3a6Be3o2jI24+ii+Po0Xs72Auvc+2Bo5rwo3HuCDg
9VNLf+JeqffgGdvPYgnhb9GzvzwHdYCQMAY9QlsFe2ugJdbRZp6fCIcnOQ4XRmQUBhAnVivz08bC
nrmWM0vKCe2vc4UipXqs9nQzWHic0ToYgxJaLH5+rKsGtjYdOBAalsNhHTb0N3bYwhUKeiMZzibz
zICC4KnCEY3bIF1xn+E7RAbuI6w9ngM8e1OHrF9cbMC6RF/3CMbDPQfTrn1rBHVTyQbMp8GEEgWA
2AXPHbBBKQk6yDblIG+a4tKLDeVjH8H6w3U69QoKsLHfZi+GAU99IlYjgFF8GWQPtVFXf3cM4HTk
MOmxXTiLeaJgpCbd59AlV9PvUM4u+CZd/sxFW9sR0UJ4yN8dlUxsyTf2jPAPZp9AjhFnX1WNBTEf
7DY9wDobrVP4xdEVjs1uaKJwnKpbPdNS3ApgcK+174rqAGGJGYD72/1lBU0SSyNohgtqPvVLy9Ny
nJdj1wAdjGSPaGzoO3wQKr6n+B+c4vwrdHhw9C0zYHIPSXWZjaiepoU4h0b1U12YzNYaeP3BOFqY
yLdcG1k3hbtTtNgutdesfyTS/eI1bO3Umur2a50XrHW+yy/VMnofdT3Xe2QBkWO1IocxAlnSYihs
S0QKa/2yWS65Sm+1EZlTkkMonCltXBwJne9gWrAx06uI2rU5oRiOH8KtGK4eys/uPprU4sDtw0PD
ghVT54oBER8Di0uO5pRgwRbMbEW6aPC3yURylKxE/QcVDyCvPQJPWp4sRbezg3n2YpbFf+rWR6gy
wm3YX1eHTdbZQQV3xggN4iS31IKaISl71R02gnhD1obrDqNHk5CG9z8T+l57AHTbeELZH7+XFlY+
GNJc8ua3vHpZ6sD7IQ2FfAM6693E4VRGskw98mWm+3Yi8snDN3pHEEgLAFtvPSB4NNXJpARZ/Vk2
DvsXbnhS046wMogxwwASr0tXPisKU1gEkRMgagRzqT8rqjutpPcFCC+OsMKXUPQBTitE+FZwcRbW
epiaBqipa+rbWhZVnTAm6F2G5foAm6l7GoQzfyHVSFUo9VnlFa+zf/OL2m8BswP2Ak/g6Jg3dk3i
uZYOdkzUeqJgWnK5Rm3oFFM2WmHTZKurnOUKKFeQhE/9Y5+RZfUEDnQqct21w840q3wujOqqow20
O+nRDx4ZCCgm7KfoMopLdzI6w0xdN/t6eQDIE7coZqqGAugcEbv+sRVF8HcuNWJTt9bjY9yRugfU
2Wucotsq7XMdthMoL3vY19vsJLrF7HWCsgBwOZuA+iK4ELbqZ4usYosQIWPhXPSa2gEJjTEQMRG6
osAZZGsBK5qQcXrVxQI7o2ATB16p7H+wbNReLMHd3YH7YkQAJdXNSR1oNOogrKL6U1lzoCJdC4JX
hhOFYG2nA9y7BHzZheOwgpLBPLBHW7B5p67qn/vemLydXHpvwcKEMV5ikAsU4HKXVAv1bkwS8yqM
3ykcj/USgOAizY2HFoOADllQGTF1yY9uMeGEaZbGTfzKhPeKyaCIEGcvzWGDhKG6LlhBxr+4VgeA
TGpEs6NYQ7/LW3zngAdNq/414F4SOfHc3nxMbRrZIUsrLuFDQeYKp0kVvt4jfgz/xRuqKfWn9t5i
M7xRC/4x1P8yfBi9SLUZrexBv81P3hRIExNajnd0WRWJ1uCKDUGC6bbWfwKEYBYVZt9N9ne+Fl2L
9F2YRoqJk4MDC1xa+GDNF1B0kesvuLZp5Rlcol7lbrGPfLNYWYO61BPwiaCEoCGqxmHOKq/3Ioml
D1AW68MqkQiojdZ+UinE1a9oJRvjoZ5vkylwWw3D4LziKvWcmLayjWsz7yHUQ6GY0tXrPONXikAu
g5DuyuWgTXssCvxNlZCXgelLE2wYDahO21CRzHT1k7GxNPg0K0kwpEsb7DCXv+jSKTJ78HdqC59B
euZs3b6x7y9xaTwQv/Uv9zEAhNMX9j6ASq0oAGNgHwtsPJF2q9KJ2QD84KeMVO9+BT6W9qWYmpgE
iGGwi9LZr1gA08VisgChKzo0dnT4sQerVAmUOWiq7810JWiWSUvStp/EK+1kQCbMuW9FjTHAbl7G
scB6gpM2WpAgZyQWbraxFpUsXpsCR+VRXdT1blAcmfSaXNtFB5Hlin0XVi+tGpBI5l7sFRSDDS9l
gnMOjHABhCa05yeOuLitxt9d8BZPOUQoAcRbd086wc9KwX8jtXNHqTggYIXFxVpQbE/zE+gt3BW0
31VCpIOjcol5gpDhPkC+UQTuycUQbzpM527wTAQcoFWZzogzj60Krc0URMfc5Yg1zUbkyNYTssxq
YAocK6nVDzhI6W9nglPbWJgn6c3wNkWy1Bko9dFGUBfGrSN7dIdu1ml7LA5ju3O84loExd3q0BII
P/t1VQZh3i376bf+ZG8wRLvha9Mh0pwOT3PdZUVRQDrSQINiYnAZZ8vhqTN2XwF309bTmb/gPikn
6CdCCGuC95JjOVhHWyejRiyEFYCkHpfLAxJzpu2MmpkMKWbu3nFnFAUQGgs559a6AngX3pNv3OOs
NI1Da0sCdz2rct17xXCcOoJvsEnKAatrRcZY1VZc9dCk1mT4XmvvwIBbRrRc9mNtCWw35XMvhgAy
gWHEL6Cqw0TqN0BL6cM+FAQqFnORVZUbwRuPAPCu31fFeO3rElz+3VbTrl/nA8U/Aqo8L/QNNHK2
FCxuy/qHzWyHNqQcg8AHt4PEcuo56Qqsuqsc2yQg+A1MB9mBFl2Vt40t4wKZ0kW55tUawOcYXAsx
PpiDs0U+XPpBZAcsGV/uMFfPXUuvtq94VBIEuzFkeGGZ2sY5Btxy9Vr6wihGWhxznYskBLMzqt9v
ot53G31xWxWbSY6wgNe7aj2jghq/MM/Rxlej/ANlf/6UV4DuIsqml01U+0q4UDnIE96Id+OGO9r/
bRi2GZA4uLRm65tO3hSXUK5EVT1cgKvA89Ve+7C70bXcVb24sgLMQodhB8Sb2ssG3+7W7ErzXjl4
KUMaAT8pGne36OdRTlk1LzsGoAa3skZhKTD3B1PWbusO8VVnNBGlAAxupZutBnmaC5Zq7n0gNCpF
AUha2s0e2lZgwGAWHKsBajfh4gnTsAC5VzzC46eobmGokf2NKbHHaAec64FSAxzcqRLPkVcCN8Oe
QLV+11ID4lt+rAHRAygptMyCTo7uyMI+K7GURp6YUr0+0uhWA4qcR3bn7oCwQfw9Zqqw3rDkHVBN
tgsUMBuwYQdZsLfG0R9D65zHIbxqnNuJK1qGNQ2TO4Q2EA1ACNPhI5V6i6sOiBTrI4SIJq5V7giK
VGbFb6ri/+p5gSymYy1uiB5bsTg5fRtNW7nD2HRCoSRYOGeNWBeS1C5XCKkw2ESuARaKlk6Yvuon
7IGJriwQw1vzFXKSdgurocJx/8wasInhWRWM76xYp4T3iOe2jP8Gyv5TMbFEqMXE3mGzq+t1+dLq
HbFasDpe8boE6hng1afw7FcTihc8GE+4YyHnKwZ0MAOJii3Or8SbONgd98/oBx9LE4hoEGUde7r6
KKh13Mr5BnzzyW02CJjE9m8KQtyJ6No4mHXsctssY+zNcC5VrXvHFSOhJDJHzdHKN6KW9qCVeqsE
mL8wmO5KQvgl+kQN4t32zHmc5u7k1s4Oc/k7wOdcbNuz3QRvpWt/QESXejJIal+9hhppzoX7TZh8
KWw7wf0P+CBMzBy+olztQBzoX/wOGTpiKBNV4d5uw8VOVhJqAG0PfRPiysDu5ltnp1utE/z0OSLO
c+HaaEVnGYQ4qesBZtfLF/OKdLX9e2mrSyV0ro16qoDSOGF1LreHdcotUKm+XFZp3pTxQSbSJqFu
/zHQ4YgZLhnm9ku4xZcs5WkG2UR7aMU6uUAS0W9gFoe/lY0Hx+ubPdns42bzH1OaD8xqvwXfvucG
gVgdQ/kWEJmuhyYx+AU4+eNAEhj1Jvjbz9UVsFuMtRNs+5fL7CeMhIlNhwyg5qljZ1niM5cbxEUO
xEI2KGbTrU/Oar9Vulpjsz2PbE75pp5doAne/FU6ZIc1F9hakwdF/SGtOffkd+AfK4oWNyys1QCQ
w5jEGevLapldpZ/LIXgFFfpGh3sLont1r4tNMhqK1GZd7i2vwFze687JvRqBZfybmwAUvv0+V1+E
Yfrr8UlZGvrEu7ME97WxU7qIBJJH5PrstXKxVdTYMeX0swG3ab3raGwUC31zD6+ii6bS9vkhhTEQ
E8kRNi8/3/wj8yAVKZ8gKTsGJIxHp8yqhZ1Z+N1QzCOlbF6BueygM995lhkjrJkvtA9OeMS9qJ+6
P5YPGYtx0MhaNfLZDjlAFqy9ewrj9gE2mCfKxa/HkHMzclTQF51+tmfrbWjdF9flQyLKLZ0C61QF
8kRXyBScBuoOhbNPuJcVEvC4Bz8f9+BOcnDBPNnUfHMMtEV0YCyFLLiLLdc79IGbE4v8g/LihdiF
yF2AMk90GavIC7YXSzp5JYYdqs32CKqtYraUH8ICDhyYnsSYbO10AJEbjt+h2SGUIa58Htejk9jT
WYTfKIV6HvsDJTfLWDEL3+qpjNXk73vodAryATnLSYgqWZwJKxt4JIZA8A38eI+zOhXrX6vblRhi
7e1zI/fa7GsPMryBp9BuuNSKWrmfeg1geYn48t25+r0O/TNbQQlD12G1mddrcNLuvTFjTHBKUnBv
TaCfXNmkNnByiS2xpROsJnhNOv6sya8tP7R135YhUzPsffowcvuAlPjOzJcBAh8bKwAP6ruFQK8S
5LOu/y0gMV18bMV6RDHaqtQhmN8fB10dJkLfuw34lPzj2S9s4Rfh+/vG/uvXzYlaBoltfSZ0nbXt
D1QbKTjjGBL8yHFQ36z9uHW942B7KTACX0BzUh46/HZF0OdO/a9r/k1OkK/UPjCryi0K0xmDLgRf
zcDPK8pNOFQels7mGpE+/G7m9w5jd+cAu4Ck5RPhQL9mqwU0NN4GVnt58vwBP1xZZk4bpA7HAzZy
jI4ks+awjLZmOQSeylCAiFVJp94srgFpE2h+YgaNj1oarDwvPahD8C1nWtDj4q3PtGmf5URv0Fmk
Df7UxDPSkz3QxwdIG7v0uYFy3XUx4ijcbDByqQZSsdCLLQB/oP4Qc6G2SIktRinOjs5LwgE0xjPY
dB90qd78+KEp2lqzC9waUj+UxdJ2Xzg2FmKRtNYECSM9tA2EZE3aMoaP9qK5wbmtIGaaoCxBAqw3
RawKI4Vcda26aKzPkLfEHjhoBjE8KX4I9GeSpQSqAqt55iNLPdYDVAR1tv4R/LECDhHUtaX6J2rr
fWz+fxUycGlwOUI5ho+zxUg/6uAzZMVruJLjQPmR0jJB2/mcGGJfSo9mowT+VE2ZJjJroRLcwiXD
t2cL/FXvPi1T3/1dzJyjQPEECP25wwcaPGiG5QMlWSfZ2ccQRBdiBmKXtzeqRAztT2qxB8MKffEi
My2H68KXBAs8qplng7Yd6sStRqNW4dZp/7iOOs/O5ejBd8Dv4PgR0DGPEINMhyrscYlVOJs2sOAt
4IHdGiAny7qPaLgBu3Is1uUyOGNWODIJbITNYLVg/Vmwn8JA8u+2p7b/Xp1150IiV/Ab6hnOYPsO
Rb+iG2BJfUwAdSCw6iJPdk1E8GtNf3n73NEHpti8iO3cILrJlHdq+NUubp0jdq3iZ9SQZmhoODgI
YtVWNtt1PPHruvF8VG81++O5b02HMVj0h5UN99X8JY/vV9EoCOiRrvD2tvB998A4x+VsgNpJZoGJ
6lLhA9Xvdmaj0MyJM8Hy07chCtvYQdhb5HRjbkF3NnQCkjVoakSQ0AGqqeAfdTN33Qf6U7LjAknf
CC7fwtvEqYQitsprWV9UANI76GIkH0dNVWXtYygydN/PYep2Nca+TFm/Ib0FejrDVYQLfouGYN3z
aYvh9tpJ8JECJG4D7qoDIx/S6tSMf0dcrEt/gFUUs+WSWBpZffQTOCoun780LLN2ACkBiEFM93kF
fO1KpG0EUNxYb2E97bp5ypCWFQ+jfSumOYZiLy4XeVBb9zSvT8J3/lpuv1uECwjT33WsuBvbHKDm
TMAhfegAk1jDj4NqzmypjzDOpItktz6EsDcgJ092mbMSlLuTMwwI0cyKlPfeh6+/EGv5xcrwNE1w
AITFqwUiYFReZk/BRSrEsaF67aFFxA0WL1wkmlVntY0FuOEJcsKmzKX3GJfHVD4kTWgGSCw2gzSB
TWRaoPwcVbUPONn5LQQ9kr9B8wZ3SIUakcq337axuWpka0Ya9TAorYG22w/xhJIZ252oVLVzxXiV
PEQwj0t+uLNCtOcibrjp1b+wXseIk6BMTMPra1d4r5AYUDxnD0qceb+hV2Bn08jwpn0Z22zCkgO5
ySC2A5Vl2hKSKjyqC5ShfjU89E+AGssnzctkW8q99lsMdc6eEZg5EM29AZ2JlkLvN8pl1IVDhIrw
3VSWF5eMCW6Z/aas2KITzk5EzsomKlf7TzX/TOYHyrj3sP40lv9atCKdLLa3GitfbRzZLEFreyrG
z4IXiYJkZ0YkrT/weIHGMrK68sMi8kAhTl0r/IfSuW24fjY007qViUYxp6O2bsaBW6dBi0CxtEvU
tzh9fO9poAtELNQC2cSMBESBjXYOHMAf6Hy5gDfxs5DiIlS++4X5XUYSUVmwYpTOTuqgA71CrOM6
Teulq5dnC3rx3A7xWbmk/JKr+kFiyOfYchhh9A3VxEk72keiwQDMqC9n9KBs/xhiiiwL5+DMa9QP
UJ11ereYAJN5eJCiTHyAC5DF7jR5Hcfm0msT9aCZ0FSQtriQSLgmJRQ6m7aOqgvPNvS0HtxeBUcJ
fIvdCFICrfXVLeaox0y/bu5zgVK1riM78PMxqnveHxXq21xdpvHxolunBQg9Vra7PQTJ6FYyqibY
uAmDFabIxwBkHF7REvOqqCFyA7CkXIlTHAjSiuts8GXsU9Dq9eTsBLPOUNrsscUfkPR3HUqwgZP/
rpoBjcWzH/vc+fdo0KYe7kpRZ6tjYmQywRSCwDrlpFq9jpA/4dF7waCDYRLFjuWvrP3Xelownel4
smAMc8poGcPEG2kqVwdHxWOZeIjJ3U/d1DD6gGTyH5LaJrPc8XMKFqzuvHu0LeDrxTAXhvJaWHME
4R/DwrKelIL8VMg6q73lLzbcrFIgK0vw5TO92CDPfdHFQFnjqkDCsGFxU97aeTwWM4aC2UlpwfFc
10cf079bVv/ardkva5CTR0IucH7FVowaiBaqMRSY/hZ4M1SDP1CJnhVdEnsO4m6Zd52vD2Hd3xGq
cZZrBxRLH8pB7qYB09gIi70y5Zsb+HBoQFQncQAXMp/r8OqPY2wGO647k9SawQjnRrKzcoIUwGFV
eNjZp21M6psNp3MfM3QPzY0F7TDi4CHhKt0x7gv3q/DHgwO21Ngycapyx20oi5su7ZVvImDi1K32
D82uP5fxBPMgDCoxmthuFm78EUh+BaZA12sSBOPbVK+7upAHBNJeFrd4MX2Iq7nCs27HPV+PSD1C
1zVANQwkIswI0S+jbe88z0qmuU0MX69NN+eBRRL0os/ddBUCa7c4Otv7CJYfuWWJxNEAc/xpXus9
Ap9j1ePGmP/BepKUNjlbdPh0UI4NqP0QdtgoCnIZx1cZ9jmt3zC9pm69QSRrJwROtgrIIAOyWG1h
5HjQQkgwtgxOFglEabQzx/xx8VQLUyYQS0fw2wDxMlnYwcsgUF5oy2NF7maQzxB8JOsMh1YlgW0A
/G6IhF0Dby+cS0dZ0XPv4GRCUdplsNscMxS4Cfj5V+7ufEx53TDs+xKezgWPt+WYHSJVoDPzQH0D
jABf+hfBijqDkfLaC+Tgb4A/g/YYmA1qZNTTwwjlNllvBc9juCGHlw1PkLYDXwNLc1GTKl9bHAkg
U6CP81kLrqqnWasc6LzBa+0E/qKYP9xy/QIoZuJmg9HJpNYq4McPLZnaFTmgi+Ikth5yFwY2GfLz
bg+57xQ18I5FDOUb0MUzlRKvpvvJ5fYOWFOZMcd7h1P1bdOwUmEo8WOGbSJeOwBUgGbfrTYUUetA
NMq7sYHOY3sxtKl2vY/ZviKbdYH0/QMwr/cX9DQuX9TNomCH//KhSZvCe+lVe1mC+nfwin9CVSnY
iGQOXPxIsNmowE09gfiociZgKqYDpd+kapwESb87rUb8e//e9x7mSFDGnpv3K7SXXjgf3ZZ/D0Xw
yTfPi3UIbf/AX7ZpTkgLzZZjYenl+bCMOZorbqzQry0OzZHg4jPDHkdEpmSB+wL/h9pc/GCKlAu9
ujvlbSD22n6DiPy2bOXzypeoI2AoO7hBAGpIi+YMtA+hPYlKpI1E3PAzmJbIs6yrMugkRm66N5nz
I/QjbDCgdICpcZIkQ0FuAxtjXy9pUSB70WEwN+EwsMJom8YWbhtxG7GPAtNKoOs5tNDfeqSLJyiW
IlfXLXT45eOjuFQTeeIhIn0XWd94VT0TAnI9hDlNtyd3lPk694d5C9+nrtotnf5dwvbCxvGEWzKd
uyanBcEbjctvZrC4grkvB+cNHW8w76CM2LervwrPnC/tD5AUcOcG943jCcafSDhWBijfcB836Jtz
NdL564w1TRKaItJ9HWvZihgH9w0eDqAa0LtxF/zU2u7AJe81gyNCaZj+trRQ6zdb9Es/zu9TYK6W
xzJ7oQfoXZA5KL+ZBW1tEZB8NHgVWsiOFWTeG2Tctul3pC5OZoZGlCxMpGYFuCPUb+eMLpxbRRDV
fZe16EOILNt6A85+3zZc/0qFl3LcVkiTMAs05wKeeVzMVuQKUMd0j2JDCGKHz4V/0ea1pFgE583K
AW/mLlJOwFMmZVe/GxAGQSOSwGt+BgE2wWsPzMBasTafZPFg2xGxa+NwEPQ4tgpaO+tNoLG6I+8r
FbtFXT172DkGQ4Bd/0E7txutWAm8arpvTnB/fP3lSjLByenxagwg2zguLGSFpLKrj4SBOxE9/eeN
zk84iLwLyifSkdjZ0tHB5ljBweVoyP6W68TYEo/DmQAS6QYrH/F1Ixd6D+9uJj3/pwjZlQ3uwRMz
FOshpBl1jhyBg1dKvFlvA7T6Lrg0Fz6usGwPRuborIvp0GS6tXab6DEJd5G7rRkHpkgAKNXTvmSA
HksLONuWrpI/iQqxGtCzgOecvCodit8eccplhW1nfp4DMBQP50sJrN59WrHZdg0mdiuHXDeTZXfR
mP8m08c29Dym/idmJ+rs4cTwc21TeNHQMikIOiOnMl2qNuu9a50rTuiPDctko/SVGQu2O/ulWbZb
TdjPvIIrD4d7Y8MDO+jnGTcYRJ7ZQrHqI5zztxwwVUDypZlz5nCl+bPu0k7ZuMCBU4S2QEECLv02
zBxb70dl9oP9FwaaxK8BkdQ7isXWmZDV2VGMn9fQh80K9e8UOsPiNEPGWYdF1lrjU7/op9GaHpHS
Nbbr6mTZBm+IOJQE2pdSFdhlX/u5OJbT9luPwZqHVS9j0kzog1gYfUxsRTbMNRgau20TSoMN6By8
KzUP1cV2TJNRXfSY5gwOdjksiVJFitkSM6MXgllY87HQb1TwZ1s0r1AyXTrVvAZb/yUkBH6hfRmJ
deC4lkEQfXfLRW542GH3JcMWO8AD+kfTO5JMgQ735gyC7Twipg0pNVh4YHF3FhgwZKMTiFo+JyL2
ElHuSV9jjpPadV5cab8Asbzb2wgESLbsiVOzL5VorvOgSAzNAdLrh9HdkQ7eeG+ajtBN7uZNb681
5Nv21NxrG6V7TbfEYuv+zAKNraF0744q3KgneA+DCSKhKtA7mPpx2Ivmz9jXObHH04Liw2iq7PtK
tiEKW6uIR2/9Uzc2dA/qn0K4AOBHGDCRrw+YJjh4jdh7sodRTfySsuIJh1o7KoeHu6/tUW3jrEeH
BAcKuLSr6Rdory1Dsl0Kw01am1LngdPfoIWAsnQt7NwEAJshaE7YvEKn45TfegphPYSZV7EdtO4n
b+iTyccqoKy0J8EFi9cdcZyvlqN4OvTsjObu79ag9WFJ14agNEkXuG7U6aGO7x1xN733H0fnseM4
skTRLyJAb7aSSMq78rUhyjW9TTJpvn6OZjPAG8zr6pKSyYgb957wpdUeFTAtpdsjzua/cD9wMDCf
zc09E7wPFTJDtIjT6OKbUNVvAgvrMZf4lt90GuoOxw6ZQDrlOUhy8hHs0IsebWPEFDo51AYvlqTY
tOpfgllh1STvhNd9pjih5rWM7dKNl9VnhktHQU7Tm86ThpmFr35t9F7wP9i9Unno6dCFY915GsJm
1sIIHxWOHV42NT7/FGDA1HJqCPYCZwoGzfzI4vIymtpt4FFgeyhB66+x1VbeuLOstbHY66QsntJE
w6WzMd2j1YdOhwpOn6xQIFt+nz2PSpBOuNVYGLYa6bZYMjpZJ+Ys7IglkP4vpr6Ix1uSJld9IWFT
dc+edG9yWs5RRCAooapK9x4pL4ChvANSE+4GHUwsBxAJvGAZ+tsy8u3hGsdn1U3DpnkrsndpvVfV
v8bMOrpPkL61ssHcTllkzWc9Soi88yd7xc40Gj9Hc1dbJyx5sXj6ueZnxH1En09+dlH8zmUTWSa3
aQ3eo8dCs7I6vBX5CJMhF/jCXljecnLjp8za06la4lahTSGV65eJ31Gc1BkBZGTuWe1Ipa/xkFLo
5YeYGF/a/E3243vj+E7JHhP6atAHTK1fBUVjhK97PDmWF060uOR5ViW6YgdyXEynHLsKLCXqrMLh
irCvDExclfj3ZAQ4Pkf2yJSl7Wf1d0Q+pcTHyYRO75knVGxodK95Z+/n8dWD22FpZmAiHzXWd+F0
W4wsZBspdL3x5EV0ey9p2p4Vt/ugyTpOvfGOYXtrwsVdzU587cz5M1XwBMqbJvZt/J6X00ojD9Xn
L5OaBUU9n0UsT15O6UE/wjrtcEz+ZP1uGcQExKutx9wAOBSVDCqtjaL2pBoXqzZCTd7s+dJWT/jw
K/o/fAUm4Q9sFouZ3xVrCHFabBWeXYU+qBX5LtFw5afGgfnOqY5SQgfmukG0tNr4QpAD0kLD41oG
zlyHAhu/WYt9ihxZoQvEg/0sKxgT0hzPchwTykTMsfjOdXxzMvYu/VIrq7IpTvGshHV08/T0kmXa
2h0zPSTldWst458S9+8ZPrmOoXDs6uu21b5l2wT442h9CbCmWoreofoyrfkqjP4vgwe2HjJzi6O1
W7VD9c2a3qsT/TiACU1Dea9bO4jIjPj5ou57V3uWBL6UaN4wOd8bOMhSXp5jh6HDeawkYS/6LLNn
TZkurgR1UxnNLp3S7yqNL2r/XglSxUunBVkLCgmrVZAumfusScksS5cfsxcHURK5x8g05D7KLemr
Gft9S6d9I3PsQGywl9Cyxhf27H7KvL9nZB1Xk0IwSc49GQ8r/001Y8MnEAqFt1mRL180eVtdc7ay
67f8Idu6VEmqukFJTL9e6mebLB1iHHIO84sZw+6RgMY6Z1w89NHN9JiFZkX2b4z1ek9eKNkuzFxH
LOcN2YgiEXfFTW2cG/jvVpPuRdcxyX9r3ZlXRFAw/lODmpFCb9D3J9a6PyrSNESOW8V8wYs5iqB3
lPbf3EwpATATy54Rq3cT6UetH2YcVIGWkfAo37SiRWE2XXZlzL4eGZ8a6UZe0qPfq+qZTA2hCpFd
9IzvhuOs5Nlpit0zOIstDFJM7xH1r363quEDh8xurtowytM9k3LOS7Z5BPAj/qz84VWvtm6iPtWG
/pxN+nlJ2LOash+oSXZEdc+t7q17M/+0KZ/hGbLPuEt342AdqqIj8jyXlwjXGDFokifqR6zmX9Uj
dWFFLJJZRms9gAvCz+OP/W+EVWIad7Opo3YeO4wMThUzgHBeSj09WEIn4Se3OvscdB2rBanalCuY
mMgtKvKbENVzQUAvhz+RgeKB+bGunWaTwpskun6WGubONn5OZ4u6XXvu2TYStfaZefweuf8f3jXM
GlW4JPpGGPSD+OxTVjySB1wNyg+r2fxGaS/YoS8JQSE2wLZUWEWYFVow2mT7rDL7beSQbHn6MDRz
DlLxCwQEl7AdEY5Mkydr7j32jmKHGVC9RY9BKttMRkLz0V9A3G8iT+xrK32C+LMGTs+j76pMo6gj
uzZUxr+SAUOjTcEM6rfMDz1VnpVnNGcxe2Cqk7DlY2AVOlTySV4+jYwK0vIRzkW/bhqPzn/Y9pax
68w67DUD9ysvJ4ceYG4YpImZCfXAzXIy4+JzMjpfiRER6BXVol+1Nj3//DqY+dpxCEQv1Tpi60TX
xYFnHHK3fYv46yTk66AKKH6pWT4Qhc2gzWGdJMwTcCIw9oQteWqzuy0U3AYATxdjM6XbmRmMYA0t
3p0lVNjpPVR5OHkq/YxzqqXy/BgLW4CMcKFt2jSIZfb4TSHRfNXKw1hvbV2vvpWT8j5h/OG2Iu+Y
IAPyZKNV0Axcs6r4rL2P4TFOnxjNoiE87MebLvuXmravZH+lI3ZuOz5yDgE5K6wg9artLLzMIuzy
Ge+ATrSXoW/2J3qmO1HC6jH7o9XEzyLV3+7B9nqzXIZcGXPwhWCrPdyLFEFesdi4TUQ5gD+8jh/y
que+aqP51Q7WShHJvs/ekvZj6uqdKe6Fkry1ffSZ4BFWeQYLHC9zpAf0bFsoAcfI4Iol43CnKVqr
j+whY5J81fS/IkLwqZP7JHI4NdsicY52W/45dfeODf6hRL42ifF/E4j7HUvVxNX0Opka67rBg5HR
ja0ErQYkJeGn02J2+xkiQiFYZieKzcwzsTx0IOtKyb+KcY56pIaGZSHrwGQat3pC6GbkaqvwYlnz
fMU0v85AC8W81NQSUsnUrCVznBIhxWqbw+M713vUnEo5Nwi4ujAPcdS8J2q8gx1zNKdHygomYFuU
6zIpt7XxovYk/cfq6KU1I7XsuYndDbnl/xkiK9BVb9piYfNUnokBXYRpbjPkrDSdrzq+fG3EhVfY
bHPVs9MYOe+NykiBokYtmWYxNYdrAbflRW/M0GD5at87/mKV6Urhw9Afs0S2yh9cZwxl1DKIp/HD
iJTjzdSVOFv3qJ+C5k3OymdtQpY2rIkPjfBhWzV/JIx8PemOYHf8wqoIPWb8UtZW1a6xrqfkEY+F
o/3zEJKMgpl9rB3hdWDixzkz4sEYnRlglvUB++iLbtEfx/7TQfIzougUp9xoJJxfobh+ltG4A0WF
zH7tCgKC80/EIWraS5oRkx/dY/cICM3TMdfcVzyF1hqO9T5t25vor3bbXns99kuEZy0nf5VLSENp
NPwo6CeeAsvG8/CtMhVqlvyuyxc17Q/DgO+9lpdIG/djoZzYAHlMho4QvLf2PGVbW+JJlNpTkmIO
Z4e2wjBUg40fq97Var6Ih2mrfGTu3MExWbNECT1FMW5IrDLICC/xAYKZ6XLCKvo8fDmCgrzzpOeC
QVGjY4Vv7VhYpnNJrckJFle8la4a8Kmjs2nZparfeok/MJ5vacfbc1HV/cMR13XXPjYVfr3JWwmT
oS7QLExoaf7mNe5qLCFENNMdBMyRCcIOOZuFUTPSFQGNfeeKW6e6H14Ot4EsPK8lxfm0I/mLLzlc
jOGazNO7jOWxj+OjtMUPejCLe0zltR0z/Id1oC3eZcCsK6BFTRPdaEPXlEzpRVMTigP5U6mcBjdf
an8QlLWuY7vYUTI/7pUTHmLgd8MnE3jsmDxpJNiI3z5iPvU7idGHEYVwnyMfkXu65rytYAiifagL
86wa1SALvZT5ZZJgeIuYZYzOOZo9xn9u8pX21UW1kyaMU6CGpVqfDTx4uea9LfH8ZOTTLnVISsto
kxjJPTfubTGHPaWuTfBUn8XFirFUL6TAbHevN/LOcP4lNZuH07cN8BS/YpZATL+0FNugC3xOLkIS
NwpUmNDMDWaGw1/EjEIZcRp3X3g4t2mcX9Ezt3YxHDzoZ1II4Af0rYpm7ktsdBpzH4gi481oMbel
y2PgZGs7m8z4NDJINafpMjnIpOrUv3qi+s7jfGN3AKaKL0GT2uLWnEZPWyX2cMMXc0PhOnQiCerK
vY5VcesMXJmmmQcWASPciu3V67W9yvS2JannorB4/Lue+9yG+48ItylUGDh1NhyaOb/O2PlKjem0
i2CJO/BaOqmDjLmsTAsT41KusY+DSOKMzkYUSrvDASfMcVciN6eDtk8tRuxm8ayaBV64lGsX/11L
NY5Q5+DqH8YGgMmwVZ2fwtW26gBBbO7AzUUHZBH+ouWrtOKzVqB+P4CD2eCGuVECFvOeEgvmDFHp
i+mkB26WLeHuV9vJ/xJ3CeOBYFuZXqT4qfBGPtQ3HUc7gddAkUZIQbN1BoZg6CQq/3gE8xKpM42c
zX9gfp69siFlQJ0lLe91ivmPHEIdOrO5aKnf7YicpVfKnWEYuzge9l42Wf4ou1f2VKN5yjO5sG0j
phDL1w537CWb+61riqOXlx9GQcEKJmde9ZJisai/c324jwP+x75grhT342unWyeGvyUVukFubTox
ndsWqnZrIueqi/i+PLycNDqpUA5qZ54apUYqhPmCJcSJ0Ghqk0xFMWCbHdxXvje8RJZGXdAzoljw
IZitKnyqHFSaAQHVhSSv6594S/Ei2zjLvMQF1NBRlg6i0R+7FGWGQ6cas12meHHBXxNIh4d6faf4
fu+WWd+OqdQmqpiMWhMm+JoAcvw5M3fYtbLrfMIpN1nyqU+DxZS+EFh4EzQbYvAlE10Ub99ko9Jf
OTqFn8Qi+hYqDs5A0KCsEzacbSS3rGu6JBelQAJZ3qc22VZ2eea1CZ0lbw4e4JlHjkOaA0b3efBF
tKBvLdmOZm/TYa4l/8pm6Kk6kQUInJqustHbl3pCPHdaHhfZuey4XUjsp4P9w8Q+ILzFHER+Nhrm
WjHqb3jCv1LhBeYC9xDS695Y4p0wmI5AZP/u8Ed1XJtGkT53SYRhJ8JrkQ6cJYQJdmC9DWm3R9cT
93mCaG12FKNsEnzLEvM8ARfY2lG3NdQhPgOsTDeKku8zhWksbM0TjcvJ6AnzJ1aHw/dhgIOleIuH
tAkVmlMsb0E25ChdY6eR7GtCr8DNE3m3uQON1yoVDp2EjJKmORuemjd1+lR7voO++3rE5UrBRVgj
XPd9czV41h7b3fdxjXPaccRv1RAcq5b2mUnTK0DCYgOu7zkRyzeTHGLfsnsiIRdGde0yKVJ8xwNU
kKRHMdYOE6NZ5w04fhCgUoKlZpeSxhJ0tGBw1IywybLr3JKe8qrlxUsjkR5WxMM0AkT8IJtmdSUK
4sZo+Y+aQ8J1mu9e3O3Uwdzh5SIVkkVBWSIGxSZhjxrIU6BY+rvW69ZBX7DaGhPtz0LUdwV9AJQZ
lG9/5CAQp2HkaI3Rs91w7vFvvFdkRLGW6PYmNmJzXUNeZMQEb8r+Gyz5DlCZaAu9IufZZWC1DLHf
ezH5jq+a/t62X2rTG4Ix502rKVEX2lVLHg4yTEVIElnO8dvZGfc6aLlgrHjT4KclXa6aGIEQHx2d
T66yPqiqt7GM351CvpS1cimnmHE7JZ2i+fOSBi4WtA5VLNVloNfZvTKSmzXIICJfxoq9n3KsL2zn
wWuSvUWwDwjXfAJp2BsOAXkdc0ylvDk97glDPS62/p4qPPH9sunyag+EgtkBVxwCTTI/g9CA5wIk
w47oyx2WT9R6FeQ8HW4BgR+k5bHrvWw9a9FG7b17bFgnu2NTJiWZGpXvUfHaTh1pAVhfY4eZsf5w
Hflq0e01sbFTId5RQQADQs13muuI6Uh1jVO0qGfOLQ9xwkiFS8hVjZ2YjWPdRj5skvuQyHscLX5n
xE8APjaSd9lAb29E9DX6/K81USn6XLhbbojXeJRfixa/Vi7QrKqGD1uHrWKt5cMQ4ww7IAFrDZFT
jFQCMUUwUnuT1JsSRTm3Vna8fJuU0ioIrUHpn1oyrY2NtjYWocNoIpvTw7RET4piPWmgg8dxIGEx
7XQm/QJhVHD1eTA8x845qcsCMmvwIX9ulAU0hHjyBvvFpstdxiRs1IEeQTzleX8oyDQycKS2zkbv
htRkQv1hRIoPdeeqACSV5mGb/4iWmKF/Iq6TLPdW+WhPmXqocbZXo+LCLoW9AH7KzBt/hKS4qtG7
qkNPaDaPGW1r4yZrfvXiW3vEn9mcNwC8dZn8toh/+OK94k4Fm62WwdVWNi+VhUpeHerjoP/zeBpM
R9/YjQJHg1GLCpQzMk+DVm3MYfL7tN2y7/FYucbdSxI/dfBGAiUb0omLLHtTnOHTaPWHoRfyl9cy
eJ8wfYujHg18EDU1ADjpYcUXhMMVQsXeMctm0ygzH2D5rlv13q4nxoliS2h1k8v0wynzcLQQhqWy
y1KyMfjlGKMi6qqRe00WfLS1Vb2rhfakJQOYU2YyNXPjTS8pqDTCrFNa+52JV9+Rm1LBLpIpJ6w3
4cOaVM39IXMOcWvcbfrEhpzNjOw8joghTO+cRazj3F31Lc9Gmt68hbgmxjzDIQ2E5MA+lQBkqO/E
xc52cNhSahTZo1kVfajFXmi7+Y5yEb6LszwnBQfHzvEBPlxcrEOg0IO+g6EHr91aomrrVL4Wmn6m
gJc165NH6G4UydHwOp5JKNR2Vn6QwqX06uQWXw0U8DSMXVzZsFqJkX/GZbp1Zw1StH1uJhk8clBx
WR7zYnwnFLjRMr5dfeQFXgg/bWiOzPI2gMhoGvetqv9Z1ksdO5xJjzS9a13UQn22jeaV4FS/moz+
OaGVqxVYipKQZc8ktJRPkJw2k6qt8bXeiS/7ORdRv8Tv3ePFbfP0iBSaK/5osNxhjjF5Yfm7+12o
fdBUr4C/As97K+oO2wuUJZ0yHsfrPMzE1RS/gWDMamCsMNqN+ixAtAx7/WVU5hBxdt2Nry6TCU+A
ZGiO+YK24tDuGiRxPAz2ubqKkgFzgxp2ZbcV8rNE/qwI5EkDbzD3FvGWLeP1L0yh/2Y3QcmoAgNj
FXnYd0eJ7i1Y19axd2qsbOryr+cM5/j7SF7vot4N9QlZCZdtSXPjdvMFIDawUflLy/vdudqBpfT4
wPXpn/Tms83VNnt4alRVD1Jk1rzB56vhm9MRDkry2cX0PbjNr2m6V7BvjCZYvm5wcLO2DmJ9ec6T
MhSsrusnse3YZ2GTd3RTLSyblpkIrYhXMg3pQl2AmeqS3WMmkOdwvjWgQzYYrnjeinZ6shXtNufZ
NqrN8yjK86go+36wTiOhNStNw2X0Ni5Pt6vDv+QTT2aUFFUc3AhQE+8zmmVGE6Ovm3Tt0DEJGPpD
ytnKpg8zdukwTJT0Fy9ZAmvIgqazfTYEwAZh3Qjw0GRxdzFbsTznoyjAgfE/LQqwOtUOEUJzV8Xb
WSxHHF57wicHsrunmvZVn8on/mTEXHcz0yvPeO9LzGk2dw7Ys1OUx8+gubd9I3B3CHxX+EaeCC/e
tLokuOusF9Px6zE+DOS2ApmpB7v3LovjEhSMAiGN90EDKOp0QY2mmjTNns07F8Yjo/E31FZgx1kw
2btCb07c5MA5AA96FqEvQnPldM2sJMSws1eq5TdKhI81EXQ0iBnJWay6KuiX0m8K+0g2/NBW3Xlp
xh8QIbcMaHNjd4cE43L1sHrGxnUiCe9GTCIt5gP6RDw58806Dzot3jqVto4ZEnmLe7AslwrRosb9
U7XhsMg8lAa7PhExIlaC8eMORjJfei9/TegKOvIJFqlma/DK69JY1pmCbN5QTJgMKJF+etcOVcHs
cvbUz1nw/3IYZqbx+IfktnYF4EhEmaRGHS+Xj0oZvntJeQsTD57HUagCckHD/ExG74ui+LnuPBeG
spfR7EcYLfJ8ftWp6iYL4Am6blhrUbYzSaPYZSxXnQFLSTQYDQkMrbxmfI5Kw7dnAlVuXhoryei3
gG0TOWSRk8HaMGajdIiYzyobJ/3UzcX3GpvQjnqWjwS3qSaBNKJgpLKr4iysKuY/dCeDKc4qcGuH
LdTFol6tXD5YhDtHy/E83KTBqxNveNXLd4fZ4iKqsCizm1v011R8qksOWarq18RZ/+UsxLOG+jwZ
HK4WcYbNA39ZFL/Tnx5RPXAeGdqX3vffoNh/NE1/MQT5B1w60Mr4qlc9sftVTl1uJlzNmcWag/Jx
ktp1Uy5PrmLS7UxBVkwhhySMnfkKumIT8+vDQYo+a76PQZZwRhP9zfHmg6V53/aCNK3Wy93p9CPv
P2bdGHYV2LJu+y1iMvlKEeRwhxe4Fn1hfGCEfdc8Fg8oNrXvQpa8CxXWA5E55y7Nnp0F47pdGdsy
bTZz318GM/voWnuTWQ7s7Xz04QacR9O4WyQN6jLeCCqhTC//ycZyedgwu+R6sjf0/N3EEsy25RDn
/Y58QAgdi6TnstUV5ztXvVWMiwUBFxijRvvjGDlUxuQQM/xuFu9dFPNTUddvCVnACcQ3ojzhiApT
mXGseJtQHVzt3PUfdj8IzuFsJH4//gywCd3ZeymK4rM0q+0C08WR7Dmg6c6UJtBQf0Gs7q1IYGYk
j4FRwFx+1PIzF18ZJEZGdvC52RFdQ6Ud7gN1GhKEn3QsbOPUD1jK9OROP7qxzGYvJ65OGJTUKHt2
OfyQNj0UOJ90WjvXcMKEdRpGYoY1a5eIXuyS1tiBp6HnIUCEPUGKdj2M6W7QHG4jfpTAwQs4UnbR
ESr6ZZ7KQOnGo+PoRAsH1muUj8EJHJAAk8Z2rqnTgY1CtvAXTdtZOVzq6X/4Vv3lZdznbhWtVLf/
mDOklYS3Xg8UemFOC0huSsdtQSrWFTqWKOdKpXosot4Hm7yXJSIdM7aeeljrmfF4zmbyGLyw65AJ
eRn0eflICJ17ogQK4Al+C063DuDBkkcDN6VwH0VCdIIC92n3BvQkth14HxjHX5YErTlHxCPpXy3P
U1MiqEMlj+2fAkoT+OuDMs13UGE4nLDZEyyKVca6M8F8DVwhe+6RNW3JUQUk2NoEmaOfnsUaWVEe
TCMLst4IFGyFWhtdmlaclT57aWrlEE2JXxvZuwIMseAxoOF7BCmHIHPLF0ZZFDLNyoXpNi+mn03z
W2rq4Cvy9Wi0uOaLC9aWja2RZNNnkqdzyupPYx8/eG6AqSlLXYw9dWA35qa1rq7zM4Fxjj01kERK
yxSZlMhZmlbHDGXKiWh0XCqw9Nh0LzxoWDv/ZCsJgeBLAp5gxgzi2lcDxN/DZYmO5xJFnZcGEwVe
ZycJxm4iGA12TU9SP2fwAUFyKzHNsIPrukwqZsByjU8jWfHdF2vd+GKISyKDd2SN61BiVisbm3EL
PveM6ozR4NjushGsmKOHnoej7LGQQ0FtyqwXdl9hHiDlpv+gaLOxvdgKO7soWEH7ZtUmnxQWoBf7
MxvGOQ9TqLakAyGTSdJsQqXzk3WGbSlhY4E4IBS4z3lRYEGflXfWGR09oAc4MU4zWNAhinC4Wvxw
VJIbV8erancYZb3fzDCCquqhrGhQuTXvMNOcUDRuXdm+FLm3tdUlnJvxAAq3XM1FAV3E4tNwuYEG
+zFJRGyTgJp0s1gXirNjBsU9OWH6apbD2GC8AJxTb1SzfjJLbiXsFpc0r3YNz2deMvvOjG869a1e
JDutwGmaDNjjsAFpJI7cdq8UHt8QFYTBBhOwY2Qjl2O5ICsszdaLlI0urDdgiBl+puoU8TZWCPPg
MbsprcEK748H0i43hkAIvNEpifeIM7GU275Ow1GClGI6ZaEJJB3zV8xIy8K+BA6A5dKQeAUgjnij
JcuHAhjZavqL1hWgDUuG9Y5vW5+DGu/HSb94xbCZYu2kGXBOE33NCAnvRXEgXxYKSwamVYeG+lO5
9n5MOl8rlGtjjCfbdlezNG+D5x0Z5bHxpgrnzCG8wLMdB4a67PoKliVZhVmPNo5tC26RG3sb/FpL
r5oyBw5x/2RG+GptlI6Su8IgGm7T/2iwV5gHH4l2MNiVM9ORftN2B9SqjZXOfk9XkSRcx0RBjGi+
4689ZAavvnqtiuwcxeSd8xw0y8gSD2xElmV2IMqn9TJb50Svbkn7eMfWgWsXJ5zJ1wykegziaa7K
S50tu4rSJI8/xh5Tud6tdQ82rwEcn6z+aOYwbsCjVRvRHbsyCqzpqbeAtCiSCTIPeFHtONTwZqtn
WqNAy2mtjlnLbok22mLF9NVqL+LpqS6Wg0JkcR6QFW2osRgzVLwgol1eMSjtuhRJRWpX9ovx0ZE8
HsaTQXOdRXsbxXwhmybGZcsY/z720IlmeSnppEjTXAZ912c2lKTPnkn7MADIHVHo0/Z3oJYWjcYJ
dI8euyGYPdONjGGDd1jDnlYT9RxreCSMoyKj3EbmcgBQsmEG5etYkTP7rdISVEVO+RTthgTHXPco
4agwzFOiFn5JLxG1kvP2l/Znx0E8Ng8FqbW+YfM3gCmq6JxmTTPYXsJxLIBxPmzffdhjodJBQS7x
R8Fd4QLDiufCnycztIbxU8WlJXlhtlj2/1USoUQj9FBOW726K+29r85e7K2LyjjFS7xlLVJgEb1q
Wgy+w7T/f93QwnEabhbA3cb8B8QEmTf/Aqe415P2O0GE7kodSgBXA7kfQRYlxjESw0iKUXdI4W40
AXKeF9EDx2+Muc/epWAUz7Df+eqQLLpCDcZa/W3V9rMYbRJmqL+ImTJocv2CDgpVI1Z+1ayAIg2R
RjMz+mj5CuETbuuisYMmbe6pGD85LGi+Rh/5kzH4+tABYBJvsaf/6PZ8EHZ+ZoD1ygjQxZsvELMX
3kcFPQQRrcZ0QkHy1HSKDfkrPubuwX3BG1hqhHq5ixbbDYuCeJYz5U8k/d+M7rEQCXMtWwaJEynx
zkrsF3T9t37OPJrNYaO0ONoluzUWRCI8l1hRuwQyaJrb99Zhqm9oNKrmDaeCX0XnGBJX49H/DDTD
CyD1meE+uDoeF9NqDmnLhgQcxqFqpv9qAqeG0X7MjDI5Ys0zuQXwLebE5xHlFSFKTD9qLxjddotN
1LLaGm0EimcmR8UV9JF7CxgGVk4hrHCVApwkBwj8xHbEG9/tKSqTD8n2MGZQI3RxSynCelmSD2+g
q5XlhHkLtq8PwzqCuYXo1jhFea7b0Tqi05bvLPfAHCuJV5e1dPeZrHuQa7xisnpxEDuidxGxGECr
xGuiYISj32SzAvFNEN6luY3TrN+zagmgJRXzpXCE0iBXOfOJvQmPK0CrBrw/g2pswfoeRM+CippI
f4Vsm1uIzCwnABu7lyNtjCyzl8wmvZhlX0YPcdcYvKP5uEibBtGj4wli+vOepD0hQdo7JsrIxIvK
AdHZcbZkcCRzJ2UbZzr9GhWo2LE0n4wkrwMzhnk3GyM2+Klj0NxH41nT1Gk7d8Z8rjM3f6phFvq2
reKxs5XNVE44IPDOeNaCP8e14tvY9PkW0saq7XlzGPKDTeViVRqPGQ2TxSEZ2PfReWzwILTo8az1
aUX2Ar0XB01iErqHNT7CViy16ODCPI2Vcp82YGErRJO23pp9A2KV3TZE+3LVvaEJY0vTceZgPcWK
RnxfYQdbq7f09VYZbeqKG9QsIeVEdrsjKsgpV6ifmX1WNJtOCu2SPKwjsdSaUXQrgI+pc3oCShI0
vHUHWzDibffoAD/pUlIbJm1AqFBsJlOhetApF+WAAc+d2CyS1BH7q11rx4c9rMxEPZXlQ2RtPJzB
zQ++uIOWlAbjsajcJuPwlKbokIWt4B0s72zauyYoMWnCKN+WbCFi7tVbd6kaT0WJFqqY8mWuRwwA
1XXW3ZPalqesaa5SpATGe5AW/RTKjm43Tp8sXR4hnhMNxAs/GZdSLV80yDMNqTHMxeQl5gl5u461
s4qW1jrm2llISpPvGhzzpM8tr0blkfAoe9R5Up0gonhHR/a71VIT0ULpLdjhkr0LDiCIyvT+NAXo
uGdY4Aa1PPM57/Z2YoXLBpYuC+R6bKteRy1F+HnFPsQ8sKHhhno6ea+dhsNxgaj225oFnujRteat
YWvarSqLgNvd86PR+OU+BY0D4IOZzM3Ku3M00NzKGmGd2Dhz2SheW11KYF+O9rZK8WIbWVhGLivM
DfBCZYHiE2sqvxeAarWvYJXGvLONUMzFATqnv3hYpCrsf1tSiCAP5yk+WjXTEaxSodMLZ1NKNuoM
ycHJhxtQZkw7LPRwkHYMF9+zSmASYJjLFCji+7ML3zKr57gWCE8gygGtFJC0OhUpD7MM34JlPRvQ
nkWnWCG6Y8reOahkLV3Kqpnld4lTDJ6PA0pIvDkAdojU1mRlGhyr3sOfODQ01dO3upQ3YxlYHCYi
ddVZ8V7vPZsAkLFxrP9IO6/lupFlTb/KiX09iIEtABNz5mJ5QxL0onSDoEQK3ns8/XzQiZlNgivW
CvWJ7r5pdTNZhTJZmb9BFySI2m0Hga9C5jNPymvs/G5rjEcqW6LtaJJUSBSASll6aFT9p6l434tI
gjQGxlHVNHqIwCEKb2PFBdi89NmLlJukkpBvokKaKK+lXL/rFdpd6sS1AdF9R5EaRs1wExbpKtTr
TZUAMMSxHgWyHWJbQIfk8pqK0BIFISj0mfpCwW0nd0yM5aeHWjL53/xs03u4GFIvhtAUNHdYSGer
mnbEWnIDfdfmjbKxNP37aEOPpXSFbG4oI3ABsTRmjRzwVgDco6HQBd+22wPFbQ5xoZQAjnX1iHbD
AC5NaYxnmqUWyeH4I5ielKOaoL0blxbdguwA4uUaC6NjhQ9SF6fb0EqhUJBCpZh1Iq1MZQhhmp9D
6aN6HXOdS9lw18oKiU/gog03bJoJZxjaN8g/B2R9yS0tXYj3kMZKq71SrbJdiQ4zz4zEjwnzlmUR
P7SFDC7Kmn5oC36pK8S0E9XKkSaNbS8P3hoJqUMBCqwdrcnG5HkQ9c+CcsqyMwHQ0RFu7PotjLRl
WVVio+v1VTzQueBB/S1uU9DwIEB9ke5Bke4Bz1o7xHHplfralcmx2DcdDJcJ8SiXMGlMvdrYQ/Wo
qGipcnE+pcJ8jezu1krtX61sPiBftDHl7Kq2Ji/Q+meUuQD5bcibRgtGltr8og1YMxnE0Jx3foNq
4wLph8deE0+4RV0r1e9AhazhG+2DWiN0kKKxApqrpzdZ7Wwc12wfPUmpi/dQqrslRalDoYoXKfcf
W2ieiywGx2iaPlj7BCwWeiSaiUQZFaoG/HHFm7DrUfcSh5i5sUWwhXSy7Wudcll7U5e4A8TCmLbn
8CKy4VrprBtok9QKxgCvHH2d63G+hT64GJF90DV8VDwTLpOIsm+RUCS6l+DmaTBtSAJuwRtvxIC6
nZLsKdpu41RwqEt3davQoIAQGdJwS+p9E2JB1/EYa4vh4BW5ApIM008hI66st4J+t4lHXuY1b5bZ
vxU2hVSj2lOphuffA0TXGhqRWWBg+oM2Lj0JBGXow4Yk1YtGl97zgP4ADg3jYqQEhXyCeZSRmF6B
4UTTKkdRk1lYYuIGS69rurUkUFbGWWrfNOh+NWm1KLMS+IP34vFc08YA3e4sxY7Vzn7qjX9jaQLl
UoPuG49NLM5E2VEQDpW1q4h8ywFdYwoARAEE4ySnMo7qWumT+puElfgrSWp3HLH+1F105qF/ivTR
5fu/Z1pl3ONTFx7BS7ZUC0yucphjzaH2WwGIKYOPWQT1ex11+ktuTrIxDYyjRRfzIK1RDlmlAw+7
csyqtWG03mNZNgbQdqg6YiJt8X1bv7vGIpTiYgKXS1GiI6aXe2SNtwUSDXKoczllh05BPGqInmQ5
2MYymLe+oBJs7ulBHbywKRHqsfcZ+EuedEdvbNRNGcWv4PceTTxRkQWn5p5AJsIDIRsG2CEe16Qy
pf0AN7ayIv2MNdPCflhZt23/qNmhDPQGUVRFV9hxNIzGTv8hWaBJtWwq16UqnjXjLfIYb4Zl3ll1
+3OYWh4GODxLxfVNGQN0kRo8aFr/VmTZC9hj4HZ1ijd7GC+LSirgAroScGqM14oUCqwU8uYKYPKC
2Y3AzWJHI+m/Yy9b+wVWUlVvXtWVDZJ7ui5zR7WGDUj0neWhGlbXFBqFXhxiob/JavaAudlzb5KE
FgiOmnrb3pkFPBglUbEsEO9AsiYJcUCIukHdYeiHEZcp7GANBSiJOohoWacK8ot1/c52uDXU8l7P
pCvuLpQgBB0fKhubOkYzIsEdJKBr3Onxk9a4Em7DidgoWb3PkSOCdpFk1M+qxyyVftklv8OglqCW
UWHRC1IzL/MOlendgQ64UiT1UZdy3Gy8TWUIROWG8rq3tbs4qcDI+ybXuYfdwmiBQ8k6hZMhfaHL
Oy59hQdPmB4oyz5ChTwOY79SZe3Yx/mhsu1mrYjB23Y50JBQoV0DXELFEiJO3PIKGri7iBXL8RoA
rD7Q8A4XsbA7tor8OJJn49tiUxFVc9S5EULvDbAQJLivwg6BElu0xhEMTTGKCH5GNhVls6XiWwzA
/QMZ2NOQoD1QDgYauNhArHjs5etmRKCB2swdJsePZtR3KAH566rrl9iqbkKYWa2gcYEfcKai7Joe
cl0+jHK+xg5+ABkZIzUWure6Tpe393Z+JF3VkfdgwqjLEQdL5UkIH0mjFFUJ2VxCwIT4oa/Kvlzp
JtkVK62m1jr67S6rk28G9Z1u8A+RD7OreQDvukoMbzWU6UoxUYFTKfOCqg+lYVXBZ3aBpi5oFeEv
lt6j/j0igZ69SPpTUNYr32dChko9WPRYSmwImI/+jrf0Sib5wVFoqyfZii22agDWa9uUbCVDCgyJ
Js7CZxwAjjmminSrriYKYYdpVDa2SM/mCBO6EM9UuqGgLxLjl5UYSFGgIsozyoYTGqrytdxQACbj
GI2COnPpBND/SOrWCl7PdYvTq5Ich+6Y6cP1oBS7XHf3qvIb7+s122GDfyW3P0Uw5AFMHwlpiClS
8kqnbFOl1qpB2iuwHjH62PaCXhvwdDPsn+n0Xom2J/FRyfzj72FGlbHR162nryrs5UK/fUCQ6kZ0
3OqmvtfTX4WvQ/Zwr/XG8ZkaI4BTK1YFNmaZmRzzwt8IsuA6N+46mrV+DDJC5N53kWG34xevTeFe
WRZQWDlEKNFubovxtVatGwWsbBk++PJz13j7KO9xJ+Pdbk0dZ6xuA15h1eQiEi19Fn0OYSt3+yuE
5TYtqDr5OwryR6nCFhBZlsCylk2q30bjEzLtnOwF0ZqtTd/EoGOHf4iKZNnIsQ2/faN0t3Lxrqo0
VozvLu5LZZF8U/OfoeTv1T5ag3DqVbBV/ptU7xVp3JTDbYcegTyqK4ViDpWzzYR89qsfOtQCRXkZ
WHmqpl8jIH7XlfXRw4rGy77D312k2UOGxLGZFxsPpBGFAqkzl9mIZLURXvXytaiuE9H/aLElFANK
LRbdTEvaB3Bbcgt24yg/gPbbkrJuUJxBGJJyL8tVy41v0EaH7DFsfhZAm/Ih/e7jpKRjxJgayKfV
vwPpUdGsvc01QNOF5+7Ri+Dax9fCeuCNvYhRq2n5WQil4v4R7tTWekx7al9y84BjJobbyZ7sGyZx
fm3rMEUMirftewjAeVLCaFV5pyjVqlTifWVBM6si+PEe5UUjXyrgnbnzKRz5iBgiwQ3Rv0bHAWtK
a3jG42rnuz7ax8nSlZ5EPOJJDd8/fekRJIBJW9LpFGA+Otg/GU07P3r1ulvsQh6jDAeuJIaQ6qIG
FN4r1TVG2Os8FPtSQEixo5iG4rgUOW0KHgs+fLNRNlAGGxcYZoMoZdUaALrp8AYhuhG86QLTeECH
4oc3UeqdhuauC15NpMh7wi/LK9TjUU6kP8xLHgY/BNieTCirSvTEzGve4KuswTgxo15aas6k99em
6A9q5K5GAd8H0bs6Ur+lfvKrKEUNZix6toximys0zKhbQMiRDZi3ye+qtm4zPjVCH1sFUwvbENeq
/F4PzQbcN3UKREZC9MhMj3M3ukVz6pC33F3WkLxwWi90u153lB6G0nquUCMp3WMUjPZtO7g3QYVr
eyLpb9Uo7/tKhRTeay92XR8w2iSqe1v27kFPZEf1AUsoEH49d9fXIS87cWvWNoCZ1In95NWQuelr
5Gm4xxFaKOICWC4PfSui7lyU6UtpZz+akU1R2GBrZNsxovjGmgaplrx+QQQACajUcG2GwOwkAOep
Tl0cnliza7Tg1sCj3ZKSY9PJ+1EuVpIW3nUpDskpAupueNSqnsIVsuHYGwJ5lK29pQBbUbKbLgvv
fCzd4xG1ch/tTa+6izDOiW0K2YZ+C5T9qg+Mo48Y+T6Z1F7aCBRjN/zWQjTBJ9X/rR/WMUwyEuEu
syjp+zkwbWjImfvgBdEjkNeCmN3DoOjXKcCUWC0ObeReoXrwA47yk9VP9MIehe1SuO9VR06XqmF6
NBuKW31WZkhvlHvKlIBPK5r9OQjXhvagbBVvmYlbpzQeOb9XPv7u3NBHclGFKklLL9a6GoD9NrV0
JQeqtq5a73fWghxINWtbpu6b25dPKJhdZ7oOnFGVHDXxyJKKkb3jv5o53eZkErgzO+MVxh8wxgnY
KqNvTkHwxkjlW6i4L6Y93rfYN4AGhMdqkWzwa9oLbCv5/fPgwGPgtVGJkmQ/wwJ7TTmD2ZEM9t7H
+whQeoxrjQWyxzefIhgmSwHwa13iq7r0yuImBZtiouhp6dGblVuvAerhFMWCTTfQ53J5lKBIZLcA
OPx8CVhha4bDewlCo0cZB480mvyR7u58RXutOu0bIgX4oNX+AQ1PyhYSonS18Y0Pj0tgUz4njdjR
0NoPlb73wIPkPkccaGGuzcR4VTztG17w5VLjmoWs5i0RPtqMJqrrLF5HyYp9jAW4ng3m0qPJoQ3a
96ZIEc5unDzJD+U40mrxyrs+Th40CV0Dn36mmfQbG+uJxBsTNCapNuX6uOv6Zm0KaZMiXosIB67x
rf3ktapT5x42pWh/61bzXdN7asiG/ahPkJAcMRVVC+7URr4XOMU23riOOsCSag5qOhAGz3Ut/yn3
qWMAfgZ7T10zSV6ZRcd3B2RKzUewbmswvr8U338H2nClZ/472gpbV2lgPmY82y3kACU6P2ApURmg
W92X8RXwE2kZWwgUhvJPoYt8b6FCReESkUKqva+yjsADgj/wZfFbz620W2C0HCzg3Rl4NGScnpYF
1VDGQtI+ZLEL0MlvAajpa1XVf9dNdpTHHAStUA8SZl2tN/Ap9McWTSNU+1FEa5G9CSYLgx9B9uyl
Sn1duMXvMKekquBWDz+0CShp1JCReDAU6C6mhboRSvMrIGn3iuAmi7wnzB6+FQKJZZksFlfbF1Ez
IaUGgDiIa0Gtzd/LkGlQCDQhlfrJD6vTD0RDn4POQlgl0STpfKfHUI0GAxDAv/7jf/6f//2r/1/e
e3aLg4SXpf+Ba+QtFnF19Z//UrR//Uf+X/96//af/6IILiyhGbqtU/jB2VIz+fNfr/dB6k3/9f8I
Fcg6hdBMh+bFEim8JZ4xFOcR2lt0K209sNKPF0IqF0Jan0MqdG3iDuibE++DXfoAuHExbLQ1Poib
cHs+ln4ilK5ommErQqiGPY3+w+gSMeLwk0vCyUHvUBlDj8o5H8E4GUEgiKXosmyLabAfImDWVruF
FZtOheh/SY2yG8ONOTz9gyiabGjwPQxd18TnKASI9FLqLKePPTRo+me3Cp6TtLkwXScH8yHMbDFw
L1lxR4+fk5uUglpyO0n4s+/Oj0Y5tQJQGdD4MrIlTHU2aV7Lhi6rxnTQcNwPP8KVtCSlWxdv6u7S
Cjg1JNMQ5CoscluzZzMX6QrK9npgkhjistD7QXhnK9RiPdqLmwvDOhnLZL0JXbEVdf6VSlr4cY3e
nDPmPsDNOgR4QUtI4SnpYe331odR8s2U0+CAOFfQr6LcCL67RdM38J4GtA5aJUqS6W2mHYFkuNWy
QUg9u/CRT+0Jnk///7ecfWST3C1KWlM4Qdl5e4tO+rpFNfXuwmRMEzs/WCxFsTVV4Tur1uwbCzPn
6SDBcKSDOyypKnG2RO/l9/GIrDy2VFtvCYhnFS7Pxz31DQC7a8JSZEMRuv15p6RhX5dIOQtnQlZX
+l1Wx+sUqu35KIp8anSqDTpSlomjTpP8Ydvr0WBm9VAKByVLtPYG/12u3t9peV+5hbwNwtJYVIn/
HnRIcp8PPZ2Os3k1FY4bBAw1xeIAn0XWQrn3ZMVEfLDYyNzuLC3s2eujy9N1RF+TBsvj+ZAnVoyp
WBo/lLPBlNVpzj8M1gxD3zPT3gQkcluajy4us/+9ALNNOnn8AT0aTJiJ2qYEw+V27v58CEU9NW+W
bcH5Mrjm5gc1fopuLnjWO+Adt9oqxGZvqa8oDm7ya/1muD8f7uRX+hBt+m0+TNlQeh4UJqLReV5O
BXdVlddajfir8YrcNLYvb+cDTrt2vixUzjhLFqbJhM2WBWLfdHvL3HQiQFSofLirKKYUNaKAOcpb
QB8X9veJfWZ+jDfb3qbhRq0QYXXjQrX3xkNF88XWb84P6lQQS7cNW6j4IuvK7Kiq1Yzup1IIjB9Q
DYx3JapLZCsXdtSfHzOfO2oI0Lx024RRNNvMvl+RWQ2eIAcaEUxaKC8JyKll8MN9864wA7vXMFRa
+Dypttb670f4MfRsa5WhZuscoOUNsBeMHSKN1kaqyBtDx0rvfKgTBzLHBlke1XhW5nwXJ62QZaUM
hSP8Fw/TaL4dSeAigVl1PtCpw/FTpNl2zmXoka1fSDcJvYax7h6L/NVXuw0k2K1t6TD0m5UVGasu
kDYXQk/L7sun/DDI2YoBj0/Ta+RThvvkPjiGqym7bFbJG0oY2/OxTi1OlqZBJRgnWC66z1u8tYq8
UD3VQNmqvxE1QHvZqCcHnuHCfJ44fmkw6RzAlm1wEM/y5Qxkf191kuGUgcz73EdJJf37LBZNChWn
S/i+uqbPTo9cjSxhWTowBS4UHwVvrQAd3l7YaCcHYtocUbppKrI5WxcGRFqsXRPDgbH3A4W+Jzus
Hv76ozCQf4eYff+i8r227AXCXTD96RpSswrVb38fg7cSlyEVdKHNv4dIIi2KRGQ4UY70eT28xbRU
8Di88E46sV/Jn/4dZpbJgK3rMl+KhINC81EyugfI0PQa3Kky9vdL2VJUnn8W41FwSP28lMfG6Awh
MSJE8q9ASVGezdBCSVXzH6yAj4FmewZxaJnepmY4GZWLpELYKRouHAGnFtnHELPDvJARXW3NrLqx
U8v+0SF34R2yCIPzC3N2KqH4NGmzozui6deNw8j+X7Sr6oZS4lp2lCVt0116bV04A06dqUTT9T+J
u20Zs4Wt1U1lSXGQ3IgIzexA2aSY2edWdw32etdIWDNp43WO7RdWERdmVDk9paatyKxHS53fHG4p
ctnvCtNpDvqh2/JCCW6QaF4bS39NfT+89rdmsDq/yU4kUGS4ummpskEKME/XKDBpbQU09SbU5O8R
PvAtljyayG/R13uRe+lBrhEfPh/z5I7TLFUhEwArpM22gRSqfZsLs74x6AAkVY1kLdSNVQvE6SeV
S+1CuOmTze4qKsOWQV3C0Kwvj/pUKcpRiREZDMcb6jHrsnk3hmBj9i7c1R/nh3bisuJVpDCPtopK
jjzbFUjFGqXILJprmXel45oIyIXO55Bk4sK+ODmJPO75bCRtBPt8lujoEHoMwXBMVMU7GuZ+CSom
RCCJlv0/GJSpGiS8pmzKf3bohySb3o9AnoKt3vouTSXrDVXloxAA6c/HUU7O3odAs2Or6/GDrdyh
vIlf+o23g5bjrkK+FA/Z/rkEZb2GrYPfz4VNf2oP6NSUDJt/aFLP9nyPTmHbDpXmhDSm1M5CRQzO
kUpKg1CZEPkC+MaFoZ5akx9DznINOxl1YF3ko40e2ItB5L+l2Lwu+u6xC5sfVjs+n5/ak0PkA1KD
tG3FMGYzm9MxDCsJhwhJxZETaeog97CB9PYeCh2tN4KQqNbnQ576mDppsE0ypdr2vPhUZHEHNq/R
HHXSFih+IBeOfkG8+ydRdMZl6MJS51eqUiRB5w2d4cBdexKhdgdSHNRC+g+2gE79+/+Fmc1f5no1
2Ag0fRoFvnGw9INrT1w6qKZMY35Q6aZiyCZ1YkNWZ4sCSkkdWZWlO4p16Pv+qkE8VHJRd4B9LksB
rs/F+4ie5/kZPLkUP0Sd5T925UaiFEHldFM3q5fSe2DLu6oLvmnwm2z8f/4+nsHjWZlK4YBnZ6e/
Gg4W7yOvvGl5hLXylTaAyJ6YPK1TaZcSoVOD49hXKaYYIDDN2XfzC0zb4cQWN0ZCxzW2I/XRCqIA
pHkSIJqF2iwNwLH2Hs6P8dTaFzaVat5/1K2sWZ6PqluMIawlHKsH5pJ6D4z43vLs3+fDTLfJfMGY
mkoZ1JCFTNn18x0wZKyhSgtNRxqNnZ8FtyGmU+dDnLpmLO5pyyJpla15aQDXVDlJi0xwzWxqaBpK
Oq6MEfUVZODPRzo1ZwzBNA1DMYUtpsF+uGXQBde7ziPPQ6wSP80MxQ9RVltQIpeaMaemzUZhgxc6
Z+GXFWgGQD9MqTWcxqLVX/lAmmP8Sy6cf6daPrZKJqCTJhNFn21nDLeRqhC1gVYbugiFHkK6r5oE
61fFv+/kyWkFo0V4byPk5cqgLZV07qp1R3crMhkzJjjaV+fn+MTIKRRrQkWAXbA4Znu9avAlHMeY
XLrA4TiElDdaF46TUyH0aTWqYBSp284+o2l0pil1Qufxqb4j7fbe6Xgynh/GiaVis7cM1dLItb68
o1QcjbHB0nUnN713ZCAetYwWWip9Px/m5FBMRTMNi7WvKLMUqzKwny3HWHcGhIy7QblJwSCdD3Fy
JEhO4a9iyAplo8+LnlZZb0GZ1R1qzU+1Ft6qgxyjG5tc+PBfrxa+uG5x4JIIG0ze5zixMAX0sExz
EJZ+S0rIumlkHDMVaQhDUr8bpr+L7BbjCenl/AC/nh+2TBmMC41tYH+paVuKxOkiuDjz4EoujqAm
rnBXgAf+9yc9P12Q5SusOtL92dKubXCTwGwgrhd3AjPEyLgZQDqk30qYvefH9PVSIRQwbvIpnkxf
asBgOvADE4HmaGCPxgSiWfzTL375Ddrj6YX85usa/BxrVv91VXvsKo1Yej2+9aXY9P74eH44p0Jw
WSk6CbAmm/PcMC5cI4Wopjn28FsOflIhXZ0PcGrxmRw2Og8V9qw8G4OXKCgjCa+66UqSGMAjbvwr
1SBFNasChx/ffVYvtadOjYksChUUlgIdlVmSoWmSHJWcv05YS0Ao79Xm9/kxnQrA6aPTzWRcqjxb
bg3wzMAoW3hU2RjC+8reLej752N8PRwoBVD6UgybisSX3BbzyAReTKE7ZpjtLZSEarxzEDa6cMWf
DsPL9E+5+kunC2+XMohqj0tBhuiLYoFqgfZp1Qu75kQhZxrOv+PMloHaFYYddqS3CE2slFW17XfI
JSzsbbaSvl8q+J/YowSzdAuQMRW3eS3FCrragE5V3thDAqU2iK5rBLGGCCU2kcXtSsql+/Nfa7rO
Pydj0/D+HXF2lPeC8kWvl+VNgLor1aHlgEoP2mRpL02KY1CoL9QaThytiszGlRHYpDWqzbK/NJIj
IKdNeVORNBVW9UuSTcjcIGrb2vr594NTYAoohmpO7ZvZfsrMAS9msy6dTHgrFWLyvkeeC4ltfQtY
EEAgTjErvUou1GZP7DLOJR1YAQZ9hqbOdhnCbYFUNRQExkhkIx7MuGZuJMlDAPj8+E7sAU3VGR8Z
i0kRYPrzD8mnAEcZ2VGrO7H+FsjJokZkTLMvXMKndoCmGrrGicQx+6VX34eFq0gSjEf7odxru36X
LJsNLrTL9tpbNRf224kh0UMGIwGqiMPDnHbIhyFFRlTEWHeNTo8P3TFuRlDssaZcdaEZXjjgT4Qi
QyLfs0xd42ac7ewmVyplyLBsLv2xlUCuRso2LihyL+DLRpfKhyejEUyXDbjFX2axkQcwqDIMvqLH
x/2P8g+ihQiFnV8SJ04QykEqgCZqJujXzubPzkSDfhpU/TD3lsrwTBdqAdFFDr/X+t+fwJ9CTUfL
h0/lBj0exlqsOrF2G9Rb3L/87vEfjMaiwMXTRmGBz0Ig1FRFORelI2VI18C6RstnOeZK/taLGm97
3xsUtLWQLgou7OEvn4sWlGzLU0wAQmi8fx6c5wct1TVdcXyWRqHJu8Sr1kl2YQN/OQxZdeBQqGED
n7DVeY6RyIVk57IkO1HabZvMejCRl8n0fBL8zC+M6EsswTzaAhopKfvXbVz4fonrbK846Cru5TwG
GO2BP3o18RA5/9VOnH82h5JFcVKevtvs/POFb+SW2RCpsfZDrq71WL+wzL98HgZjMmPoaVGwUP68
Yj+sPczquw7bCAU9PNm+tnnqQGYMi+LoqVL797cIUguMxWDn2GRNn5eC32phF8aV4iAwjecWLDMT
jtoCKZBrLO+e4Wm+xCWSk+cn8eQIyWx5gACC4y33OeqQWZpXdqXi5BAsqESiS9VaGtRZyAnnI6nT
lTvLAaaKD81dGegXR/znUHaDHEavubIDDbNAoVv1EGmQ2jiGgQ39Rdo0aZYFcFmMYoTj0uGIZAVF
6t/iuWqmh8EsVMx2osZAFFzBKWAbSXrzoCoI1W9MtAbHg6ia8Iq3ViIfrTbNBtBvCsovgetl0F1L
lKea9VCkyCOeH9qXNW+yibkg1T84kS+YO9SElGAUmeK0fQK1Q9tlbvmaYVDU4+rx3ws1O3hly7U9
OgwKNITX1EZlMrTw690Z1u/zcb5srmlI07NbsC4Em+zzx0Juqsr9JlAcyl763nSTeA/T+hJU4svE
sb8QdjMBFehcJfMtDLAZfWSfLWyGTzZvxVT74aItN+h/+4GmOOxfbipVpn05ywY1vShMP6sVJ02b
g+e7mGjgE2n3qNK5F87aUxvK0icgD2NCvn368w9HRmeQdSom29gqPNSjD4W4jzFOP/91ToBXpwH9
O8o0sR+iWH2R9LVLlKnvi2Hw+wQxMbfpOvxxCWLy5RuxEgxZV6fHAktiXnpUsdSsMDjn8jByRHaw
HV7WcvR96IIavl1drM8P7ct7eApH7QqULBG/oEAGL25KN0xlJ2yRnjdT83qoAMgNrb0rkvIusLxX
WWjZoY69+/ORTw30TwuPxqtJ13d2n4TB4EeBZgyOm2S/dNgQoRzjvy6j9QU57nysU9vrQ6z59opo
s9tuYw9OVFrHQUvfOaH/diEykdTnLHrl7OMvj/AwjxvMmpTBkUdH9t9GXPbMzflRfAUEEMOiPz71
j6mQzNeGnLdD5IcyMfLbZmLFibdS/qV1cBcntZ4EeaXyLpaKf3AIfgw722OxBhigDMfBGd0k/DmI
AAB3F0nrHu9jsoAiu7swzi/p7jROwVlISRys7fw1OUClzopuQDJ2JS/TW2jnAPRW8Qal6X2krLqX
vFrgm+7E7152YaynVsrH0NOff9jpUV4VrdszxRnG5274ZGT/YCnabGwWPUfxF2RXJYwqrMxkoIkR
xbAJU/sFffny24Up/HIuAhimswWigfcCy2V2oQyBaLw01jqn/iUfrIM9weKuIUS29K8xQXN4R8Tb
v64gz4LO3l50U4YsjobOcfEKGGB0NuINfOOl0/jS2NTP36jADEsvE8KA20Qj3d3CX7yTEYH75u5w
dViOT2m/iJeXRvcVEzMb3uxaC314aoM0dg4qJeNLe1W+6etiG2z9G4w+OaaXl6Htf3pan7K4WczZ
ekQ8ts6KQO6ccpU9Q5Ryfzdb5RswjvCn/4w67Y353D7VT/GT/Xh+BX2dZB4UtmXzaOepxm3+eZJz
lICspgU6irYw0YS97uoKLw3tUs/3xA30X31J4DCUO+a1ATcz5DqwG+lGJMeEjY1B4CGwxr03OUam
7b5GrRwXvQv1jxNHzKeos0Q8y8EllG1a3USwOt0RFjaijYpUo7Z+Y/MoPT+ZX6stlD84x2jBqVOj
aN6Jinu9dUFSGGBU88d80+4mhKp5oDWwotd2If068elU8JYq3w+UKgonnz+dH0SoCqbp4NhVpl1V
cTkeR7McHnzTK7fnB3by4/GotmnmyFPj6HMoXIBCyYVI52A/ZNxbheVfDXYsbTu5CPZ+gKy/Ybrv
naGmWykV9fP56CcOa5WEWGN9UkvgtPscXcnRKhgkvXeEFi5lJDNqEe/Phzg5lx9CfNl/QWPJkoFE
U2PsPA85Z1NGgrlcnw9zaSSzeVRhc6bUFbGPDfRvw1BtpLi7sOK/IpqmNfhhKLNlEVllVkkhszXV
vKGTHzACy7bWql8OK3B9+Ku0m0ul79Pjou1h8Lct67Pp06O8w19N7THy7V8M1Aaxq7yQeJ3Kiki3
FPI7blQDcdvPq0Du3Iq3iIXNmayuXeE7TeBfY8v+gmfLLze1S0QB9JcGtQxkSf7RpE7YTG50RaU0
/Dl4HWmWZLusj2ot/wb5hrYh5fVH405ZqovEX9Ake0ddcnV+uZw+Tz6Enc2r59XCrmPWS7e0tqg0
vfuretFteAK/X67eTgvj8x0kT6gBGsMMUehfgIS5GGw7A4zu+rjkyMkOR5IEPR1j+N55bnl9fmyn
dtwEsRaAAyYwyWwrDK7kVmUm9w7OE6g/tTvwkiuUuC8cyacGZZOws26mrzevxJRRiS/ACBIzMHvz
PVeFXB10WNLJRmulMF7LvRErf30wfy4MzhIXg9+ijiNe+VEb37qR8lQZ/ZUb/P1h8jnMbE32Fmln
k1H5afHcudYg1O96+CaX9t30Y2bLArCnahlCAJ0y5NkVKg0eHudp2jsYk6C/b2pdXXyrkWoSizhX
emMVaGISuzBsX13UlYIIXgwmVjpWCCKou8irYnUtiyBTfgFsBKB0fh2d+MBcSXxdBL2nR9lsFtJK
xXYmdFtHzRDWwZo0MepjrV5HTXfhs5445PDnnLpCNOI1MvvPZ4A0tmWkh3bjqAE6UQlSr6s2DpTd
+fGc2BewNKiLgh3W2Yyz43tI4LT6Kao4vGQNE8pQluP9g1ZRvoww4EouHDGnpo+xcK9zeEJHmg0q
UDtU9mq5gX3i4mObgxlaxJFv7bq4kleejOLU+fH9gbB8Xk+fnyyzjR+5/TA0Hk+W7pDdtI6xGxf9
DvM4pdkES0xl18kq9Q8WWL0LR8HpyNwflK3gPIo5sCzXaz8Z3L5z5DsNz5TbZuuvWnOBquOtfIsf
8H2/xYDUMR4vjHiaw9mIp2MOGMxUgGEPfV44YYLFVaIXndNutE3thEgi7Sam7DRUv2fS1+cDfk16
YY9+iDdbQlqR9joFJsZpBWj7K5Lzx2tImpwoc1QgDbUxL4T809z+PEaZU4KnvCoE5858GwInpp1p
cDunV0ja3JiOsoEg/aPY2mu8GhfSGsEW/lJXyA9Eq+h7u0Ug8pj/PeuOXvHH32N2Y0aSoZEb2L2j
5s84fWneS3upS6d+nd/PMWbfs0Nb32MeYSJtgSz4S+nbuDPu8bDcyE/KN/CDKzT+XoxnnCnv8XPc
kB8YT/4Bk/Rh0RwvNV1PvB2nXwdwoQUqcyIufV5edYPwiVsy9aO3Flv8eVY+ysi4MS3qHeq741pd
BLcyE2+v8ktn4qls81Pw2flhDsJtwobg4NWTn/VmSjmLHwhaSIvqO4JGa+MZNc9LidE0w/PVNjHP
ZZNr6Ws/NurQF7VGnsukKkuFfmyHeuyAVfD5jXSiFADSATAeNMBJBGJOOUeRbajHMu740oiPds/F
/TS50961PFjuCBVeZLmfOJCRgiCJhtHBY8uaLeAuGSqq3dxnitJi9lSr2j63M+ZX8VP88Yzowstn
+nmzqZx6imClQHZM9/zn1aPQHipRNuI4BoeNjvFQVHgidLV36dyfluE8EDAEiqY8kM0v2JGiAWg+
6kVDtc9cYIy1tf4vade140qOLL+ogPLmtaykVqta7Y55KRxb3vv6+hvsBXYkihBv78wuziww2EmR
lUwmMyMj9iqISNZ9F/CK6wz3IIiH/5qi9lCuQYWTSs0YStb3LWs8vTiCypDzJr4F2xrilRUqDICc
P5/NrBvD+F0+QCrroX4zn0wQVz2331IXdNA/73sjI+yAOR70E6g+G7cQ1LHcQEACPZRQgAC5DU4M
0y4b6I5Mo+KBy1e25clQ3fs2Gd4I8AjSEVTvdeAfqJ2cIOMUW3OJbCTunlDndLO8eExyK9DAkHjf
FOOj4ekBaCOZmELplIokeQkzFXqJYaabxyKedS9RaxXzRVti37fE2EjUMNAMlpAvoktLvSSLDWrj
TYGNTI02kPI06DTj1yiXf+pm3s/gWbpvjuwR5fgIUiJpkwFUB5jy9QnD7EFVWYI+hJDTMvozSC05
62HdAJcWPp7OF9VsyWxBsWbBAmH62VzJznx9X5+3L5Eb+WYY2fNe/WJ9q3mQR9Yn03UAwZCAk49G
NvrCbqGVlQqpVXQMwP5rLe8GorGo/Li/fQwjSCgwDqCBIAfNK+qYrSqAdRsQ6idpHXsb5FWdXQzZ
zyJC4fnfWaLyJrle4kQe5hazshBGftDMyJ1xt9w3wnC+q+VQe9YNUPeJ9Kg+GUX3s7fA5ThBqmmn
belPpeqPGFVZOf7HqiKQlEwGVw6C4k1V0uha6AMo3RwqS+6oB9nL/Fi1DU/LIY+JklAT8M4yw+VB
IYGUBJ9MA5iJ2skCU5xdvtZq2E4NoRXe1GQ3buXIcQ1WCEbvA80jeAdo5GkMXRxpAwQstOjUqBhF
FAfNtPEi86pFdrXY9MwUHF6ztBdkaxcDcQS1Ub8tS3/Nh89XM/BDUNrGDmMKga4PbatUNlVatyep
07/JinBuSilosoHz2GWdBVRLgGoCgh1VPrLvFweuFVFni5pGDfFInZze0nWn22Zwv7YaL0iyPiE2
VIG4twkcv0aH46oU18Rs29Oy9raWnI1PI9DwEiOMHOiBE6odnTrXKjJHVcoxrBfPz5t4zgx/ST9L
MkIee4RMxwDSSJFoN6y23jT7fFNQbi2lHckknRne8hBVRs+JHYyLEk180UR1HBcK4GfXX6bTqq0o
MRMSLrXoiObbAOb9zUS3KOJ9GJKQUdfJlSUq3e/Bm77MS6OEYhdvIJ9LMn/DTI2vZJHgdyDF/j6O
q/m6bCKPBYvlfQb40BT0pCVSVLteo5yaiVJl+GKLBmGYqHUSCJpvvAkz5qHGRDqqZATeeTMxBDpr
FROqmD+AMnmgO/15edD3g72hfp3+Wh8ETm2X9eXAaaLKqLbg8UqP30OdSIMSdqaEKXiiBRBz9tn3
Mn8up8G7H/kZ9Qe8VyzMzRmYegCKj0oEMIMGZeYcArnrufyR7uagfUT5odecLYC+UbAE8k58UEHq
WPHeMeSwUj5DmtEEq0jos2jL2Sr3pWwIElDAZiCjmyk4IJl9hcaDk7q84H8LowGi5cKaQp2FUZ6U
vh5gLS9fmjzf6SPkbjqUriGjbi5fUzWxuwoeNC1uqvKGciTG+biyTp2Pqs0tdahiOUz/muf1r3Rs
z/l361n4kR8RKIPmeXoe/vwdd7xkiPV5MdICcnsVWSUqPdTN3g8G2DZ0LLv5qp6tsDyhqRk2oFA6
q/vtIAqHdQ8d8ieJ84BjnMors9QDLm62SoMskhSC5xkU9lDZfFZApnTfd1mbKqvQT/i4EG6GxjC+
LUFBfQKiVnpSBqjRGq9C/2ttX/TxpeJBUJkOdGmN2kkT5Aly1XZSWIxOt6/8+GA5EEpc3QG0FFx3
Zdx0yMv/WRu1gU0G7pyZgDU7wFA2sENN9V7wJmd2a9WBcp8T+zKPeIP10S5tUqHASIwW+k6A6KGc
E+JNhZQEBKvdl/tfjewTfexRdkRXn5TvQdd3HbBFsVOADK2kMN6K1zpp7TT9rUWi3yb1vje+3zfG
3sZ/jFEJgwi+/NISgaEc619iBNJZi+PoPAPU9ZMM+ISyCtiw0HwzrNZGK4tzifP2i/yCi/SqKoXC
hKKRFA5gmdWin7UFAeUeqhghIYG9v10fm3/zccCOQIC7+PMm/6niGCUsdIkq0IzvSy/2QGxd+dAd
7X3tHO3iN8jMBbKv7saHvPHaxklFu97d/xXEz+79CCpRL/tOiQcNPyLbQ1EFgIV0L+Aa6jlmWE8Q
lJg+wKiAY99AUlUhEvqstsQQuVigOgWOdOM1P6CIhwuIF4k/alb0qtAhRv2MJH43TJHDkGroZkAa
ggDLpMmu/OQFBMIgPt2tf+JzHqSHFIh9O7KhFYsSdHSCxCoUpw7DB3Vl6pecg8hcv2ZiIBavItCK
0ZmoCg4poC8l9OpAED0O0JHMNW9QGgyToP0Bbn2oPTj99KWrXvRifcqbipPlsA4PSg/AHH+UV3Qq
FERJvvWjuoCEvf1bgF5nTHhcZqxSMHD2/5igA0AxQPiuh4nWg/bFATR0bony/wcU7UQid+Fo7n33
Zd65lzapmIAJz6XsKtg0oY0EHJqtO7Fnnbpd8QDFh19QAm99aF00nsIJRqwAjqeFiLktMgdHZ1SF
agIaGfdiKLT7tH9qkO5PZcq5dVmpMKrAhJ0AcZWMZV4HpAmc6rGgxyJgB6SfojxsuwjlZ9Vu92ig
vOmc9xLzE5IJLpAIKnhe0gUdCBqZ/WgJWzj40VnzlYfETx+32C4eJg/sV+gMAnDXCZxQyLjv8WAC
GJRwIDMoM+R6yPLcbNRTqg2+2b1hjDLohNSNoAja9am7VS+FWPqAlzuqFtx3odv0/9o2FfNVCIxB
I0rH7W+BsRzTDZl4rjE23qc6J//nWSIudXG7TCAqU7TcwAWZfREJrf/i9Nv7On3+gUhWBKg16iIY
xaP7QVomEGocrMg0Xhq9fchUfDqiMa4AJmM8IeJz3JS5MPJYQ/cPABm6CgMd5xETfibSjDX1ku17
nL/32YgRdU6RhWnnYqyLOg2EM2QF+wPeFUnpNsbBhHhA0eO8t/2noyWgFSjjEMQZZlBuSrZzbgzx
YIhhDayPlei2/Pm39JUFumQ7FlkUWTnAGxsEwo5JrIrv0PGId625fh7rDFOEYwpVVGCe6c9TzLK0
9akMoSRQ0Ofv0ErhnN/bu4UYgLsBmYWklq4LDHhZ9tmEQbhS9GbVgkylwfEwRoX72gR1SoUF1AjD
ABMYfWv2jQ/ZZQFdKkcB9W4AaSe04oo/xr7+AsrT5el+hOAtjzq3GwKzgJot7hgoIbQ5xH/q5/sW
bvNOrA59FoIuw3gp3WacYz2ZOzLDBWDJUw2iOFDuPgpJHpS9CEW5cnu7b4/84uv8iNjDiQRuBvnR
x25fRKI+7c1UXxRcK0lnZ41ob4oSNLXo3jfD2ji0c1DKIazMgF1cB7w+GaDRXptI+tQ/1hTZmOPi
+QXJKeiVQAeKODcAtzclKTETxUmpRJJzjJ7oJSTncMQXDPj7gKL699fD2jbU+BDjkLED5EitRx3B
ViSsqxhG+eCOsexE2m9LeblvhNFzBu3LP1ZoSD+E6BpTWTcRLTc3/bF6upMfzCdAY4Ilccqn5RHg
GI9jk7mNFzapyLpMspFHYJP+GHya9u0h9iZbRcmtOw2PBid1Yl33Vyskv+bC/UDSljeLCGvrYdjn
B8EBu/lB9/HQdhPO7c7IaAgdHCrNmNLFW4DuHinREmdFpG/IoOJnCzUSR/HHIA/kFyh65XsdQupe
duDVFGXWhloWKvXoECM/pAlOegjNoGBiELOSP+y10oHQJfTmIGqDNCP9jhT1ofMmr3iOMRP9HYrO
BkqAT9aeW90gxTbqhGA4DxM2ZBBbR7n9erOHWuzbUsIGFFa/pfaI3AqSdoPyBvKuzbOgsOVVSQyh
wCyFLAvk/Q6lDkmv+w7GODlXP4L884svvhilWAiFtYVKFcZx7WjDcWp5QBhGuMGkOaocKPeDc4ge
9U2TQhq1XtrCccBQT540L4rW8N6WzJXgZYm2Fnzqpji9bFYEEpluQ7r4U9ognwmiYD3/en+7GM9F
3AKY/QK5B8AnKEpf71dfVlEk5soKWtbRS3dtQLxldBWnBOKEN0fA2DcETjKmhKleVMKosDYb6KDF
1QhyAws6v+A62Gwz+slZESmiUW54aYSOak2Sz1LUTkCI+5svegW0/+w0doYvFuRoVl90M5DrNm/C
bBdvvPDGyBsBjgK2AP0ZEguU6900hX4duxVcEZV8nOcpWOTIn3vdlRTuAAj5V9HLJJxD+K+KS4/W
JFkNLY0WWcPM0jBAikv20u2tSxMXjCI2NKEcVclflA6jKFCoJxJPy6I+dPnndXgwTgQCDkKCBejG
zVD4mJbQ5Yqx21Dstqe1+mqqz0sl+Rpe/saAjm+r2nH8dYVun8Qfo2WkMwbeHRheBAsnILOUQ5VD
UkB7N1vC4hihukKUYKBG7FvO4LV76Ol5hH8HHKvufR9jHM3LWTjaj6uknbpiw7yYXp/S+Vs3FnYb
f7tvg3FWrqCVZOkXgQxinhrA8YBylqb1tSm0pxQ9jc+bIBBVcMOA2+QGc6as2ZrXjTWFGK932qR4
yKSOE44ZB4KQK+roveJ5iOrw9SpyubPUBKLSIfryP/IsPU5RC4014WQOJefNxtqwS1PU2csxS6oX
EJEPwfhqW/1zM3LKzsy14GZD6QmcFTcA/0g0m9ncDMLkae2idnG0rP+uqHEwdgvnVcjwa5OEfpAs
E1oHerorAQo+XysJXwZ8eRAInBPzRYDC8TyY+ySCCuFnHYHgagBA/HhYge3m+itBDQ8jJ1WuhpPy
u013ncEjlWOUlzBORfgIAE9CakQ3rYV1bEBiIknADS0uVArdWbUF5z+t1uYs/uSVgW9PKKGCQUKE
1xom3+mZjwjkE7G16oBT1pInAFoz6oOH/4d3f+MYLUDwb2HiA+wsBuDIHwDei1Oqrz0Eag0JU7GE
3tzeOjRF7RbKcJO9ZJVk+rMgGdlzYhq18NxqovV16KIfQhPtt3RO8p1RdVIStLNW1w+ZgQrRLs/n
tbWXKVLelilJG9ca2+58/2ffHhUA0vAlQN4qWcB2UGET7M+gnoCWzSldMUzbb3pqY7s4TsX4BABE
gHYP7gtcn0Y51VL0JWj0p+hk9tIuWevHdTtWffMvrVABxoziDeOmfXSCKq0bTVDMNnDpCDz27tuz
D0IXEcU5JC741PRoiliXeqIs2YhBG2O2l1wt7UJTANSNxlc9LxTOqhjVZmAG8U4n6FwkZXTRFwXe
qQSdzByCpLs5Tkdjlx/U2REaD2rhdr0Xocm8S/3IE58/7RqXhumOeofpeyEyc4wkq3/iaXYjdInu
W2CdmSsTlGO0XTznKUS/Idymo3Y/Q7z91fKF5+6h2s1+f5S8zpEfAGUHnFvh3KqsQISdJcOdqKeD
Wk65DnVzOnVo79U4sO7sQdbUb/9YXu+SKe/q/L8khDL+Aks4HvFAPdNMfUWpCVMumFMYWV9WlNMV
cKIfI54mym3KK6OSDvCUBkQYmaq7XpS2rKIiLeIUAhqKuGN5GWog7VA9iNputGInln7d/4aMsw0B
LEzn4gmE/0FPSAI6PkJMWoZSchmRdkTyN6l1ARqhPOgzI1JdGaJ9RaxnaFKpU7gWv+T1y2C+318I
4/0DKQokJzKh9cVqyMG/COBTVXVLLSAHmp0JF1PpSXbiNjstgBdynwckrl7n7NfGqJwOJA0gz06A
uMdc7KEPBnRdk524471CGKUIoOtRDkAzh9xOdDNHajACV4rjCDuzVz+T/hikvNDMIcimwWnDyuG9
Vlkf6tIkFYelTBXnCTJ2oSh/F+rfNajHOV+K5XOXFignz3sBIINlGsOys9VgOGq78g3zEX78Orqz
K4O/Q+DSDLLC/qVNsuoL72iEyrKWHEq5+bYfweu6QdB0ebLMmLM43u6RtV/YifNiWbUVa4uHn0sn
2zKXVZoVIi5XQvl5kWbJZoz4PonwaERQrq+iQNAkr98kdxRUrwcF//0PJvM2j/L2ucgylABgEsNL
kJoIjBc90CHOAJALxOUec2/BbNrkGAGm+9E3wpzsIT9qQU8GiQj1xedfbdengmzRxSYL+pKZMkh1
AGkF7cV6jlXZXnnKJR9jjPQZv9xoKreCvlJnTBusRI/ps3YEdNGFCvA3w5ND9atqawDf7H8FqZcH
4l4HLoC0qy1XfmwCwY1K2/Qw+a3ZFa/zyQo9QC4DOgxFZTLwc734oa5W0Ug/Pka861GWnH3V58/D
MB35HzMGBchbQX9YFtAZCqsBrIEY4o1zTu7KqFrjM16YoK6EvhmzZhlgovcUdKpRsTL9AcKvimM+
iLvIWc8gtrrvyuyAemGTim4Fqn0dGGIRB/6q5wZVBgVPGIhc26ZkV+//KTLwnjAMGoLrhVIBLxJU
yAWV+GTZPgq03bTrvIX0xrkidMxL8HJLqTCXWkYVQxWb3Bf5ibS88HrBqCqJqfyxM2Ycv9hLKtYJ
o45Z8gx7aWnPyXgyld+L8JvzvW5L0dg6YIcJiap4+/zrGgyLLF0+hqY5Hayo+a1BXWRFM8XWtfSL
ahWmkwGiXS7lq5DyBp3ZHnphnYq1EOyIrKXFfBHATjLYhMaA4IqF97V1y70GGofqTVDc+0tmHrwL
m1Sw7ftpbnsNK9aV0Sa4V0njlRwZHw7vdxWEgoD4qbcKXqOUVmNcdCGk6r05N5+wjQdJWH7eXwnj
2kAhGtMc8EhMCdKgAjVdxiUCahETHe1fpY5fzKh7k7LIE0aAwO/bYi0JRW/0T9AUJboOVFTsxAIq
CEIbSmUSVsb2WknRVxBV/rhvRmJEXzCqor5A5izR7qe+zpjjmSp2fROKAaARgeXXMXIys7F1t3dB
E+RED6mbPAr7OeSjpBmLxKMAc/4YeUODlBZSSdbY6qwqGdGXGY/LODzIVf6gjOL+/iIZ3+3KDBVE
IqmSrKyLca7b5MEylrNWdza0sv1SKd7um2I4+5UpsuKLm1zM+8TQoxSRUUscQ/1abbxLhhFArixQ
Rzhbk7hWk2IM21J5lOJ8n7TVaw9WJ0ucn1YRyswgF9yvm/mChw/HKVnxA+VlGcUZQj9zk75nKTga
50wYQvWsHoqn9pQ+5F7iVzspyF8xEDE89pwyrUQckMparkxSFxwoN1sz0qIhlINiPx1BYI9eMABg
XuMJj4snHjtH3I27zr//IZmuebFS6opbzaoYVRkfMoofE/HZEmobBWJOaOStjXJMYYU+ZNfB/7s2
c7K69scoDfRuCfTB9HqLVxPkrYlyTrwZhLmv8fWWUnsVe+NQp8lurXiTFrxVUR465Iu0jCnMrJr1
qKyTVw/1vt1af617X7YmziayV4U4Sdp3ACRQEQzicVWPMzfg1k4BS/ndpO9SwQmTTBsEuoscVcaf
lI1xEawKVCXgrWjPo1nbcl7bfcO7xljBGGMxqOaRNrV6UxteFbGv2wIzrOoZtehjbc8HyVe9GZRH
liMFG6Y+T8kuduqX5pEH5mQV9lAoJmMjQJDfkl6TurQyTeuAEQAI2h/nQNkROPZ00ILZ1TAlkxzA
BswJzax4eWGUzspHqU/jSViGUEJdWoOYS8qj7mFccMDdQGMbSE6ZsApcR2Q9Qp0bc9VDqD9uv1Cn
PM7OcBQf68fF9KPfyZfoZXmfnpvzusseVR7zEmt5RLgBjXId+sZ0ORuK87OaatUQJkXj9OW3NeZ0
fhg4Ehkkx/+1QPeUW3mY4sloBgL+Be1EetD32MgASJJHbvGGhFo6FF/aot43RVOpEeAEWM1+cVFT
C0vHcmYfs6YHPhMXM/BfWqMCvyiiYb1ZsDb8KvDMiB/Ut9QDucAx+du7qzudm+9xOO541Je3ZOLo
laCHhsIoUHxoPVJnXZT6CINaBez6elDtVw9QmUdj1zr6bFue8C48jsdsl+1y33Ljn5qLP194P4IR
b5BhWuh94usi2SROfZFGbNEqjwIG1kJzyGzDfO3jJzVtOLc504gCCAeIGgnLLnUy4hXsomAI6sNM
fDKn3tGToET949P3KCCp/xihLoNcGbYWfcE+NACxW7PMbqOfaItxrDCodzBBS0DoGAvFxC+dmltR
LsYp2IFJV0IPzIPuzI/187aXdsJJdau/GxEuthMP3RGks++rTxhhqjN4gDi3EePEX/0QymtjtRDr
bcYPkYzndHmJVE5nXCaHjDqEMACycQv9K6yXcs8VGlggEht6vIibffzQhfNfwgrbB5lfOtHOCOJv
00k5JDswdoNuhzcswyo4XNmnalWmOmG2cOt7HA8j1A/TvjznUBMCBLU9agfNWaDqF6jP972IdTNe
WaUORCvV0axYsFodlyOkRlHj+LZBxwVMgIgFxnvliQ/Z42oXZ34kYpwTC+0uXCGQ4bl9XWaGFanT
qHehoOi2uk22NBvOVvFOCqv7hJYw8JM6aDnQwKC+LPjyyslK1zZU5yGABJUTAyAzgsVoWGJwoGXu
NgKxYhGxdDubNXst/s6b7Mdl74oDpgLq5qVqHkpuBn5boFXQgCezEOiWgsqZihP6ZG1Wtmp12H1d
MYoIJfDY1nqnxlxL9r455lfdz7x1N35pf0pPnO9Ojsu1t8O2BdFqEgjRraLScAgSxEphSjUqtZqf
e+1bWYMhbXYlT9xpmSfyyt2MLty1QXK+LyJvbwAOkkkwSLpwupN6YEYkl1xkg6fsbOy13/dXSOLf
7QJBFAGtLKiA0DznzQJRp6iDvaRrbTHLz3P8G1SG33NuJGacXALIwrUGTyZwYeoMNRLqF70ZNeEa
GK07evEOjCWk3Jvuo11Rutu7jpZPu7u/QNaOQpsIegXoUePv9Ccc1Q3i0oJco48l+WRHl4fINZze
Vf3Sj0P18/M7RAvpH3vUF5QySYzMTKlDLaxPqqPsEt9EPTTfawdCNkdYiXigaNbWXtmkjkjUrk0E
ri6yxtnrfsu5jfFyTzvnr8lOPXZB5M1feH0tRsJOFopuMVgSyag5lY6Bo7uumlKsQ1GzZ888VN+G
UHnI3zBIF9T7+jWDSkRYhi3vRU7OHOWyhLsKoCn0V3HdUnGqHMRhKNq5xg1k/DJ8QguueZ1HDuUQ
VAEXvnx7pRKuLGhMIiHDJC8NBM21VYqEdCT24LS9DUAhZqFHf0w/mFtKZGDcVPf21QCbwNITsgBw
LtNNCTQMoVQMav6wPwiJXewlX7BLLz8kIBVaOkd7zPdEQKxzGkeZbd6o5O2NA+tAaWJuAM8GECVc
B6F0jIoKgvZV2A1fqyxcu/Mg874iI6pf2aCOSdEbYmbGsAHWFAUtIQAeTuBT0R6WB0h4hubL8L78
WCen9FM/+TQgTlHgsbhVdRP/oSOR0S5bqi1yFa6S4QxbZbcWr8fHeBiB8wRFKvyBnbyhtOjUWBj6
oq5wc8Q7CyxQE0JAtquQIHBPIuOWAuQaiCXM2kIKhhZBxd08yzP4JVGjkv/mu/iAK+rr6EoO6PF8
4fXzAVUh/RcyR4uRado7zElNIIKglYCW6kHyRKDRw85wlGBz2t85l9eaFWeu7FGeMqzLWIJAuERb
C91SK4EqTOVvO/2p942gbGxoO9auvPtfQNlgekO13dCBIUFEp94OxVLMWW3IqOxsTelUUlzsqiRp
OLnlbXiBFZw2MCkSvjiac82Y8Ug3k2kIR7myZndrkum1VpIi5VyEtzc9RPokIj0DOSKgYYgTXWQW
bZtZeaUpfdjFpu5VdX/S4/GgdOpjto6fliWCEhFU+sD9gyqShYYFZaxGdCsU6KSa8rTYdVqktriZ
X9MYXFudxqtj3sYrWAOBEdiFwPyBSsu1NRXzxxvksLoTeIhnWzLK52nIS7ur9czmOP/t8wem4BEY
lYVAG0aCr01pXSIWQO3K4SS5ZAiOVMbM1l3Ql+fTYjAeW5DPI3+BrhfCEPTVo8bVMldKk+DqyZ5G
z/wen5In5TjmdgWOQ1ffqy/lPn+tnvNvrY+NTn1eJYDx8rn+CdQhSKIuKtsIP2E9TMfRy+24snVv
OOYPfRB76aO4V2O33hdeF8Q+t9N7G9murVN3vZVLqd7qsE4SG9UBq55rgtnVwGxZ6nNLkLdHEdag
YE64qvCVaTEcOKzaRGadoARpBpurO8JgDyEYXV0tSB7MBoD5/yF2X9ukopueTONaK7BJYFb18xhM
H4wTEAcF7IE3nnMbA4gxoNMUnEx0W6mUDW3CzFTLDrz91ik3WxBoK086RkDkqeFcsR+TPtdZGqIZ
YQHWdMzOg6v7+qC0uBNzYyFf7lDs9aDZ5yBZcEUVfFJ4wT0PmSN9T96jX1BEqxv7BerQ3v2jyvqY
lz+AOqn60oqtQhx36Btbbho71ji1EEaJ8HqNVNxZ60GBTgVMyIEZdK+tjWmByo/c1KmP4uovSPcP
aWJHz7wqz23AI4Z1YMbB9gzmYSq8jmuhzUUJp1GNxk6U2qn153TlAstY7nJphjr7sWnNmtBhfSru
+fhB22k/07Nx0h7LPYDRrV9iXM5QEA7ufznGjY/lgSELtIKonUPB8dp34nEZhLKPSdgTUV2aTx9Y
ISAv9K+NR/JesFeH3Jyb6TAXVqkLMk2aWNrWJAFBV7wDw2tpr5I/zh8zmKKb+8l6QPnu85PN12ul
cm1MAQlWqWKt7TQfI1Hwc97c18dMxM1RvFgYFWI0NY+RtqQJEqgoEN/y3fbQHlKv+ULAQcJB9gcv
fe33LULquKt33RG1hy/cwh0rlIN3RiZJAQZF6OBaGvOodmIONMFR9h5BUgCNMSOQ3VMT8Lo6zOOB
BBVkL3i53Qw9N129jiX020Jjs2yrk511/T2CHYTjpswV/WOGbh6VZl813ZYlINSp9oafHlRXD1E2
+2B0413EnDUZ1Jmo1EmfZQHGJuvQ116Vf2141CO3j0644sV6qAMwW3XZzB1MqKhgExAuQcL9P0BV
tw94ciMgT1MgI4mclLoaBoxvzrEFl0/2Vmh9JS31ZVc13uhbQeGpm5u83f9SjJMNSgzIY4J3D3+n
p3gSAWyRZtrFYSzEjigkTrO+3rfAAIohQZMQkVEqxEuMxn3H6pBNklzEoZRap8JI7a6RcLzG+iUv
N9B+pHY2/NTkxp3E6VSL28PcWJwnNcNDoEKLaT8sBkOHH4WwiwR/wQaMS5NBPEHv7XpQbcyY2Su3
jke+DhVNYAbq4rh8QLpD85/KYLpby9oSTrMCYQMM92paaEjoAGyyLYk8XhNGaQsbC9krDHHLqAHT
KbDVDl1qRDjL/8kAS6/N7TrQ3dGNn/7TU5kH+3+o+ZAhIIBMgHtXkOdTUXksJrnoRE04AUoJuaHN
0So7S2yQU36vCbO/i3dnFxRvDe+BcXvlwjDsfZDqo95NwUQB/uratkk16CSDWlzG7jadqzdftej5
vsfengkdqvcoZwFQhpkn+kxkmtn0htFrIAwRfbldHWFaOTngraeAnYlQHuPbYSiQ9hRRiq08H4z2
NNSR5GEWybXiZbHXRINIjTK+Rtjfzy8K0yTk6QkBLqhbXycOtYUZX2FI0aapq0cxEb7o8+bcN3F7
ypDSYtAJz0C0RkGce22iyuQFj/WqPUHR6KGrhF9pKz1OoyxxbhfG5mG+wyCNH4wg4sl+bWfsC0kU
5FYFmS20RkHVuXa1rerP8qLbUyPxYAoMv0MZFw1MDXMRpA10bS41hWlJR0UNhV37V/glHUe87gaM
yTjjt8WxgnWPdnfu8CQ6GbsJXAIAHyBuxn7S3cRZzOIhzaYGdELx3hJkV6kiP856//5HYzg7CvKY
xsZeEgQldZw3qxssvaiasM5KT9FjT46G830TrJXgQMEzIEiPNVGuN2R9t21l3ISy9HXuZleQXvW+
5XwmhhEUcYDHBGgRTOJ06U3a2nHccrUOG8WOxcaWKsGvkoXzriEufB3hcWJxN4NPHscXhdJrX7D0
pK8ScarDdTYPYg91HIyrp0Jur5UcWOXfRuJF+VvvM0XQ4eAPgHFAxEi+38XVJS+WUFbm1p6UxqpO
i2D8EQq13olWtBvLWt7f/1SM+Ytrc2SbL8wJfRLPM56tJ9USXhsZo4PNaHctxuG7za2n+K2JFrcf
FF83nvLIwuTpk1UWj2b8uygwlyCDJWUZTpNQuYnUuHL0CjV0J46/m4D2qzEIiia0RbstuP+zbz8+
+dU4o8AYKLdVLi1uADDouvakt+Mr6Pdzu5miY9alv+7buY08sEOGYNFyxg1BT+bFxdLFjQXBOwAr
TuO67lOhOZqdeh6HyVYyTeVEOgacHwbh10QqnShUU7FHxKhcl6hxc7LmCErLmYCxrK6a7bpdHrs4
9g1zXu22jv+kU/Mb0p68RJ7pfRf26bzXVFujTtIuLKAFn8aFU6UoxiSTJ0/z7v7e3gYislSMQ2OC
FeOy9CNIS/OxlzpZDc0yAnHJCGYBSDzft8FImWCECNxDLgejjyJ1fvWuhwqJpdUn6WV1oqD0tiJx
1TSDAhSu4CBv7MJbCtXN5sfPq74QZDoZfwR5IW5iKn3Z0i3Bmx6jzXkptzakxndii7HjQi04PACs
jbw0RPlMUbVFigrWHArRINh5h9aROFecQMg6CZdGKMeoDB1M4QJGqHtr+NLVpZM0ZWWbVWzZsRJ9
U8B0cP/TMQ0S+kXwTpD0k3jqRWCaMqMBzaUCPtpuXxsnBU+IAlOqkyHBIK9FxYonSKn/a4xyk3mK
jAxsDjOeLPPiDNJqOGtfo0utjYt3f12M5xG55C1TBCcJmkYGtbB4McHVZebRqZwVP2vBujLOImAj
UHCKtXOTZs9VDaW9eUj3zbbs5VY/VNnEOXzMBYOIBfcnarw3CqmtVsRoVpSYu190t6672DYTM1hS
lYMaYdpBCooBYNIAMalsY5mhAFxHcXRqReFP2uuvilq8poL2L81Ql2ajycJUlTAzKg1emCd1OE8W
b7yftxbyzy88Us4xBVSOCdZSLs85COTnQnjsFZ4iC/M4IzGDPp+q3vIjWmOXjqUkWKc6PpvFD0n4
y3FAEniucxrSXgNdAAgpcYXS4KY2L6CrKqXRabaqHVisTzGGwJW8Su1izGpH3apXLREhztdtplMP
4Fu9/wNY+3hpn3o2bLkgQi0NH0uVvmVIE2b5y9byum6s8HFphMpBy7SDXs6WwSOG+auwyKhgrtBp
79sHVccEd7+49xd1myhebSpNiQB+taw2pyI6VZba2D2wZbg2IU+6bu/Q6HQhnvlFXer8322lQoV+
K46he1+R41XVEIsALn3+nvSjd39tnA/2Mc164fgYixKaeoRHtvJrlgG2Ob8oXNZO5gfDY4vgjAF9
16nrsm2FASgFE0x0cwtV1631FqV2t0F4E/pxsaHk3HNuGNZBAw8CClUopgDeS53nHLgLbcTL4tRZ
b1L5e+NRJzJd4uLfTwX6PEmsGuohZNsqd9GSoJCBBzolc9gANjiDGvT+Z+Kth7rEhESXBnHDesQl
fUgEMMXLm/Tjvg3ym29ix8Wa6LMLxqF+a2BDmQcnM0AiKO8i7W3ZlN19Q8zFfNzHgBshPST//NLn
yqWV8fixTqBDOJtx/pREK2ctPBPU95c3S5DwrLNOavtrxLR+Eb3/uzVQDlDMVY9HCjZL6B41/Swl
f+7/+xlNNwSdi02ivvg2mlM0o8VwKv/qZ/G98ZWfi2gXXwynAdnYXj42h+FNcK1XnsgHc+swqwhK
STyLbgAUdTfLmK/WrNOid7tsMB67ZeNktcygc2GCyhzyEvDetFdxOqETu4GV2mr/9OPn8wYJ1Ti8
IiWw86P2d+1lxbjMol6Y5imSa+B1t0Z1QYBtusWYDp8uSaMUTuj+UEUQ/4+0K9uNXEeWXyRA1K5X
LbXZpfLe7X4R7F4kUaL2/etv0IM7p4ollG6f+zSD04CzSCWTyczICOStwnrAoGrbFZSowQXXuYQ1
Gygco0m6Sk28cEKhVQQoIL4LgHqinbwHQtoyOiuI3vgUSvGYYl4C7R+fT4ewZzCouqAEWgk9C9AI
QK7OrArHtS7aWFJkWNW2ya7bEtmxmUOzY/pKUbt9jbbqgfjFJntEhVrtHxt9uwY2XVBZuPwJwnFu
p6KrFAU/ITyGW+WHdhj+2M+jN6J8F2/IU3O0HsqdfYweOGAZdFqhE244o0/ryk6+Kjm34L4geuWE
q5Bhw0iH4FlNh6e7bNRWkMf1Q1eqW2NA6hHpK2ESvaLriMx5wVFqQweCq1RdunCkoysQ8u+Nn9FW
hzTMu9QvCYhmT1E65pjD06FH0CmRKh+GfjaO5SRlGV5uUM46ZKNtZpt6JD17rsxYMfDf88g4NQza
EHln6OxewqSz5VotqsmemcVxt4s6EGw79QSuFQ+/CGodkw1yUAf8c5LhN1ZP2sxJZWNq75PUlMNt
nvWQC5ekRJtcyLrWm1yrpNzN26TvN0Shg+bT0rK6jWFlkBxhvRk3LrhH6ugxK7SG4OIkmd/KTd4S
h/VqrHqhCXmjjd1ZUvRHp3N+V09GznYNyQoQIZhRxNxa7WmxG3TWqPcULaJq05REGn5amVnbbtnm
vfRQWHrGNlqp6uxYQr8M00VaY4ybeYg0cm/rOdF3UZ90mQtE/KD4UqkYrauOZfNeFUoMInZIC04u
sJWKsYNg6GRvSqan70k8yP6kDtXnSKuQuK3VaeNGGSOz95Shiui2tNIp3ZEh62VXwuQp6Kh1SVEe
WoCMtoaR5OazIUXh73LSumhn4D/P0AadhmdFiWRyZHXL7E3PRgzap6VcbyBH34d3FqMG6HvauG09
LSSScmR2niqObeRFsatiDVpJkpTH/WNe9DGqO5OOCeU5ku2s9Ga843Tm9HlWKG/KVFPiZkxWO5e2
0HV12ybU5qdRy+fC10oUwbxZp2a/HaYIcop5ppqQY4DUN2YBtAQVet/GO8bcyGqWzQe0yaTSq0vQ
hoEj365jZ8i0dNqUUzY3IHltTP6cMpMsgLiwGjupDk7IvYRE6XOwadm7eHplndOmszS4ZW2PPX6V
UuGbzlWp+WSK8IdDYOqM3YRRXvtAAemdvWqIaHEoYqgI3+V9nqRgPI4U3dPj2sJ8TGfWiJF2A4pZ
CJ5YvQMxAW3ydZPVdaCHRUrcuC7ouO0xSvQEKuxWeZGTOkEv0Rx7GY2IjLAxc6RCr9J9BUqHwc/h
4agXxuDDOuRo2UlbfKq+285zrrF7g3TxJ7NKxX5o+kYtPuKoTiDVnVt15UN1oso3k9GP9Y61eHm5
GEhgitPL4EbekHRs0FmPKUBKRl23PzBM1oEpsaoZRlBzFZSuGVPk2i+sLJpdo4hp7dMBopRbQsI8
8YsRHZstA0N55ipWlA0bShAbHuaiydSH0DITT82mzNXyaZgf+k7NuscmjOViTzWr/oNbBXlsPGM3
N01CFdOLEyNZI+9fqtjhTYrrGNBCTuEiJE1gqEhVeTLMoPD77w2Q7BsgCyvef/klR16zzw+FjXG/
NRgRD5NCYguz4KyAxB9XFRPMRkg1lbw1zcCyS8wxRWCR6Bm0juRoN5Tm2xAWoDnp+s3tDG7hsuZ9
Jq6GgBBxRa6q17Mkgw3bDCL9e25u27RyKDl281ordeE2gh2e6OCdAxCRkChapdlLBeZ6AnNUPUhf
P0jJsIul2P8Xy0G7HfBMFDCulF21QVLKWp3NgM5Blf3s7D9h8T3LPm9bWYCCYq84iz+4y/BiFFmN
1UizE6NJrUDajRvjj+KTOyCUqm3jgrUIsvc2Jlqkrdz6xYviUT/bpmtQxaX9PP8Fwn5mET5oWkZW
UEEdAQFwGw+Rr+n19vZK18wIdztJFD0uTCxU1wuvzW2HjKEnZ+XKZ1tqAl1sqFAsUVHwlDuN23Hk
Q/MR3TVH23qUXOM+Oda+imGdCjRQ9kPyh7q2l/nzR3+sj8lzsytWfspCNsO5qqEwBPkdOKtQBegn
u21GiVpBHeX2WxPl82+tm9fkAxetYMTLAgCUQJlGOOx6XEI3AQ2WgJryYU7yZ9z9Ky+LBeAeQBoA
FaDUiyY5nrCXeRniSRabo2UGnattq7ciaNzKtTwmAUSHq8qhTl+BjG4tji0u7Sx8Chs4VZ0eqh0i
ik0eJBkSQsMameqCmACHn/wToYWVISPRkfTBhPGj/06+9/faq/StGB3rwfA4eVHz0vzSNuaBg1IK
r9xWd2sAuqVzcf4LhOR6Rh+iMnv8AmuedjkxPtpsfJhB53z7+H1VQq8vhX9WKrzZVH1GmxcMoQEX
Mm9fFNd02J3l0x+YbHWBQT8MgVVg0B/wcw9iFVvrOzLf4iW+q07rs69rX5b/+1lFJJmnCdc+fgzI
iLxBeQOSy7m93jULfNvPLHREiVszxbaG1h3t0RIoq7V34uKXO7shBBMSAJgt3txmEO9BwztAlPg+
PSRH9p1+KBsuSVq6ubs2Jrd4t58ZFY47njV9M9a4ljRj2pLJ3s69ArU7E6l9Qx1tyN6bcFwjEuRX
gOg7qI6giYs+Ncr4QuyeDbPP0hGfSzOLz9Tu79XB/tYm1QvT84NSdm+3v92iOciO87cgJrpEzAWr
DamKstYMJBZCdkbNf0Rk+mF2xk7t7EdF+xcdMyBV/mvPFuJMH6YAknB7ENl8kENQEUIZ7lmndGVd
Sw6jYbqRq/aAFFzEGDEazcqgoAHYRR3EdOxJ9THLYrqala7xfC24P4omILpHuwrjcGKSpFitNXaW
bQR2Ijl58ccs/56DBO90qN5j7BejAJZYccY7adBUZhmBCpKtfmr2JGf+bT9YXMSZCcHXc6pGY53o
RgCXw7sEMhbDWv9mKUXHDA7mP6Fd8YWRvYwTeoj5IzR+9YAPZmu41ppXtrW82uflFMWhfv6q/DWa
DbkrfBsVLai6ITW4NKmEkpWXnaoHPSjUnbgoy3sAJbMVZ1sIFHzADehQHZME+J9LK1VXDR0QFnqQ
1eyzacZ3SJF8i8LsObbTVxQMjgzTUCshccHBwfXDJefBdw09HCH3wjC/2uGxrQdl8mElD6R76ulK
LrLkEwZUAiCoghkJFDwvl5XMUU2qstEDVe4g3GSg5UurZm3ybNEKBAm+KKbBICd8oqkkVmHGMhaS
hRDYDqU/mMNO/81uYRAR8kHg/wNi+nIpA43IwFALC5hsfQvD8Y7J9Eiz9u8Tb2j2cAgxBve4oUsz
RkGzmkZMC6TmoCW1V6SZl6TDyn279OnPrQiLkSw6qzSHFSKd7P5PWb8ZqxBlvuvCNQR8C6Bk+CB4
K4kolDiWmz4BTi6g0NXFCxZ4DYpLAcLguJCMtc+zhF+6MCdsHI1pN89KpAXFvNeGY6XHp3l8srL7
eTpm1SsOGFBsayxni/t4tkZhH6t5zCu9jLWgoXttfJyrz0RT//5bIfhApg5oHq7tJqSCREtTA4Al
JQiLyGHwbe3NLD7+NnZDJ4o/FyDlBFY/cZRpyuNwmFjMSeGGvRmODwQqXLdNXKcJX2RKfMgWIHIA
gy8dW05aJa3MoT5NaRkMyniym+SF6vQ+jJO3uAIQ67a9608D5wPQBU1d4PWwgZf2isywBnQi65Pe
Ac3aogzlyJFq+iVmnja3TV17OqjaFKgugJtEVq9w6lKWNpYadvXJSqH3q0fmNlYrLExnn0Ukv9w2
xqPy5bHixB28V426O7qTQtS29GrKIJFYnUrQnBb1Lwt843JU3ktx72UJbkS79lCf/PvdxBZqBjjG
YBMIosvdrEIqV0Nd1Sc8BpK3eZTNpygN33N5JCtxdgGlhK+FG+k/kq3gPb00ReywzWQME2Oer91L
n1A1hTCW/ciZ6CGAsGJt6dOdGxO8RG2RARbcmDnRAK+cI5SM3bCyGmdI2hUk/oJHIhiCMAM3Pf8/
wkEGIl5T20LBC03LvYj9BK+5qyprhF4LORKYKv4zLA9SVeDkL/dvIJ2JaciqgoQhJNMaIGU9E5P6
vYOGzKPcAfTicGrt8e/vlEu7fKvP3nBUaahCK9gtUKVWpXdcCmD6fb3t/QvFjUsrPMycWWEkJFGR
wMp8GqBzSXa26bR3HXV0iAjKqBCVGAjpMX++XzHMv4547s63VUhlKqtKanmGYZ566hsIt0PrpMHU
Htjgt91ubQz6Oqe5XKdwzI0SvYouLKsTH2OKugqTB88rK7rOOS9MiMAhjtEaDHQyMGnWK177Mmwr
kNzNpmPdt76yUbz6sX6lr+T3uhzDlWlgYyG3xDG4eF1dnfGUYOJSVmlxCstkR41+Xxug3bdaP9Qq
t+jR3arWaGuvTh/HxEL8kcu+o6Iu4ulnrYmJUgBPL0fHPPpR64VTditQ1eshT8GI4CQZqZuuY2DF
gdplAX4sn721GLRsc6d/rlzmkqeZT3pyloI9dcLwSFzs/HG4W22LX7mr8EsE/8kNFZTAnJ+n8eOH
Jhj3qT9/S7ecNBF8LvLdX7O5XNhTxWwvwgh2Z6awl+m1YyuPavL3g9DcBOc8AS8AsFNiIjRXTThA
IwIsWfcUXDyaC/WY32ispdvwvq8dZRPeabJTfdorN+71FP2XYTxgOGENOibCJQHSDmlE0R3cZ171
Rn+pHrmLdtXH7OUbzM9CzK80MIc97RhG4TzO87RyUBddF7MmfHISzRRx4CQxx6wFkw2YgCCGARnV
Luh+QJaIftnuyVH/0mhYq+d+3UcXEY8v+8yscOerUaiSpLBzTIjKruIarv0ZPtju6FrO8NLC/srT
5ypDhD2knhwSx5tS4pChwlicZNaUn2YzBOgqx+OHqc/dMBE/VMMtTbPVegLPz8UlcoP8LSTzaZ7L
26Ro0W4LZ3xZ+5kAhErBhNbflX75VvxSfyfrjFILcQ8kb5h9RVphGlcQGTaMDFTFgMhr28kHkiF3
5s+w9cIXEgBBiRoG8+hh+tZ9s8G9bnu3/ejqSsH+nhsXvmeRFzNhbZ+fclxeCcI8XUsBFi1wdi7O
AMMnvy+300i0Gd2pCpROmnGf96lnIwTeXsSSVwKLib8P/DjUB8W8Xk9NfZhtlYGtqnvjiY3h9W5z
P/t84ltap3Xih1twETyIMCyPvhBUCMUHeWPF1BgswjD6KrvpLjtxoSJzCxai7RpL3lUyCll6zBXB
9UEhhbeeEGfMcpQS0PiyU21JQVluo18q0CujGa4ctGvMFAxB8AvXP9weqlJCJpqkaiWB7YSdog/t
kIfOvAFn1XFyUzCfxN5PsHPXllvtyYcG3v+1DuY1f7xgXfBDMo9gEM5hvUsP6Vu5Z364117yybFO
meGoLnVSb5XDZsE1L5bMY+xZ3piXCUu0Fkbzexo68of1OwNHSOkD5DD6qg8MBz2sGV2zKUSXSKHt
IPFtbqJvfX1fTOHKq2zJYUzMISJTg7YGwF6Xi9Jq8DC3g5Gd5rbZgmHRydXakfT+ua+ebh+7hSsI
OiX/WBI8BjeQOtcaLA3N9EYa9J/01i30NcdcMyO4RpQ2aQcq5AycI2l2kCVfcaH9dDT2he20lqv/
kRsvf8zdtWfg0pc6X57gHaS3R/AbmVjegDIli5xCXgGVXj/L4PXnJgRnMKneUCJhB/E6Gr8bB+K1
z82xBbZjKx3TeaPi5RL6a9Xrawa8L7M2km3U4VDc4Zfumd/PeWIqmaRnuHEA5vrNydw10OWqH8rd
Gkfs8ib+Y0pIfonaYLIwwwqL5pcePkT0/bYPLuVh2MJ/DAjXi2yMMUBzMJD+MXB/Kh/DNn+mz4Cu
VIVb77gsePRTuZPemdf9XxS6FiPX2Q8Qa1iqxhKqz3AT5ZE0/lx7DAFT8itvHry02X0xi66Sfy2f
if+uWrwVIlTO0lnFqlGs99Skux/0+iUd0s/bu3v9sr70lK/m+5mntLnRW7H+5Snqxiw9zXBnh+e3
AJt5rlQ5xq59ZZazFiXX1ieEFiQTpWZV2FRVxlyfysY/00DvZnutsn5dWOILBOgC5UAovxKRDq9p
5SELbSyw3ci1w2XG2p00Op2H77YZ7tb4bxaPw5k54cBDOXXocJ1nJxu9CTe2K8uBgG7s3v5sa1aE
891MMdBjNbwDLFgOnQvAS9dGg9dMCOcamM0eIGuYiJnpyWXvIE3664uMq/1+JViqjhK3sAqzNMxE
pmp6atFbLc2O/syGdjMrLA0AhVgrkV17HOgVMIFoQBLetNEWvYyJEPu1Kktr05Oe168YJn8FU9JH
Q9jb7U/zVWm7TB0v7IjURGVUSV0WdSne4Oqmapx5r+/ItxCvjB/dq70hEGn7z/myt+zXax8wcHlZ
xK203VpoXvB9/lNsOD+Yn8EULFxwUam0EQZnsMFe73Gun8K1nzTMIReb6W6NwujaYWAF+iUgfkIz
+4rVBJyNhpXoMj1JUvtcs/ahNRrv9t4ufUJAtTBJCJpAA73gy08YhsmkG2NL8ZZpXKV8QjnZaenv
/58R4QT3ijmldtrRU52Wbhz34EuZNom6Jt+3tBbOVY13E1hBr1p+Y2ZWs52TBJRBn1P8mNZIxFdx
mAv5B1qwyBIBCwMJ9xXgU5ktGZBkSQpqb/wpndLGiUHDbUH9sc6c+KmC8ts6bez1aATomM6sisok
rZkwzLfAauOPXv7OnqIdZzx8pCf7yYHcXeco79a+23CFVAY+uRhqBabqpLkzSHjNrVEvLhToLn+P
8MRiHW0NPQyhB7ENJ5A5s+2nwTCsYt6Fe9Mt9jUmmOyt6vNcIvOT5/oIBiCMH6y479rXEDN3NS8y
SvjX4GlZubHBnuRFr9+SvbRtt3HqQGpztSR4XXy4XLtw0UJqvsijDjbBr7CDRfIZgUg03klPP0cI
76r+DO7S76kXPlkx5hBWQvy1soHgCjxqnOUXFaCK4LT/WnLXbLIGPJvG7/p53PEKGmgTyeQ0++5X
Uzr673q7SizIg7oQjC88UYgYbWMrkWF/fXl1A17a6kf1isyxe4W6kasehvt4Z+2yAztJe9L7a5u/
kLtebr4QS0ItL0C2htVPrrFlBp4APxQXoPaNkbtTv9PBnF475SOQdfIOY8L/B35q/nmvNgCcFyC9
AGPSlYKD1ZfgYmqxAeFxAnYm8dkRSjbHyaOOfNftVp/5yoo9YcV63fQocsAe6P+iXbZh2/Iuh2AF
hsGgKR1Mq8W8hWsH03RQpwCLM2hsRLowPe4w8zjxLzw0b034wxh1D3gdr+lTh1mPNPlU5e8a0JJ8
GEOB/qu+0bv05fadcf0jVPTRVfS3OZgHP+XSy7PBMNJmaKVAyecUEy8GRM/CtQRm0YjKed+A77sG
vIBLLEyUsJQCNc9A8IECESsxs/EvVnJmRMjJ1KHoSNdiJXr1DpYRJwR/yb+wgFlBXHlLom1Gk9Q2
k7AMJMgHRju/wWpum+BOdun00LpAfgDOKTBbXSnBA9XXl30kg3GA0F9pLt0Bv7tXEwzhWeXP26au
r3FuCr0Jgt0AkEIIMJBxUstyGMKAQJCnf8vLraau9JeWVoMCIR8V4WgnsUJusKILZR0EHvo0OjT8
aUUTMDWpM1prOT//uOK+nVsSDm8X5a1lMJAKsEhyx3h0k8F2gA1wAQHo1pa14M4oYanAnkDkEcV/
4YGRKg2LpR7LSofqOY6md0zkryVZSwvSIKrHmwuwJILi60YaJUxpwYapVI+JbsWHIp37JzQdWjBR
VrU3k2hcmbxdWpiNmMQHX9BxFIFpEvAYBaqAoGZI0mhj2AWFUE+4ltQslHNBUAd5OxDUwS3AOHQZ
cxow5pY9RH2R2llb62PelTsyg6J7dImru6hw8toSdTFl1QAdvhrol7wShWSgQjjpmibG3SaP2jQb
MC+tbHk9ud1z1cD/iDRrYH7dDntlJ61XdK/vM6z6zCzf/LN8IpRLNgxk5qse8aSp3Ej3JMzfoL+6
LSvHflhL2pZc6NygcMANc6yHtpWxzvEjUvn9YUD/scN4uISZ1P7vwy/OgqmDIlwDB5gIg2FzlZa2
BopwIx2VvWKNbFdqzezfDlrXHgoKLM44aKNbc03KmoF0y2rS0Qj6RHNyM3dI9O3fWLDRZcC5Q+eL
7+r5ZyJdWTZJZwSYInBH6xlw+JUYf70GjrkCwxaQBCB/FfvCEmRSGkwPAICeSc+mRk+ZmqyUHhdi
+4UJwdeiooYUE8nMIFMNF3AGjF/et+P29k4tlBexEA0pGqS/ZPMqgbFUZsx1DyvaVvZrycsrkAxj
ckf7krixo30EtiYMhq7Z5Z9ACPaIvHiwfxEC4/a6/EStUWCGs474sAkkbr5bs0vBTob2iLyfD/qh
Cx31o4CW5HC3VndfCB2wjKgP+Dt6zSLzZN4ONC9oaASK1Hka/WnFP7DTTtj/Wtna67cPthbkpyBA
4OzAYmeyT1huJ5gTwNa2++mV/SASaGSZoz8pz61PXOKPR714KpU7i/iJvi2+3f4B1z7KDxc6zOj8
grXC4sHs7BRQWmmpIimgCAAuhJAPqVyBqV9/Q2h5gSOXMzqjFSTCAjF91bRtj2H8Qda/x53htmXi
GxSyLHbxoefF/vZ6FtqwKCV9zSpwHnGo4l0uaJ7kuGpj1QwINR8NANpYaDszZOxL03ABCnZ0g7lm
85YDU5cMOibx70J1bWR3YVdRaQLWDTkkWBJFNRWDDJj/LzFcCl3MvZL1eEmtMcBeeygvmf1jQvhw
aRKTjlVYZ0FOSiJ7VMucScJTtcxXaEUXCvCXpoQgY4zM0JBzYzXHeWMcVK88RY94zewbr7tX7rVd
eQyDtdv7+mDAKCI/wC24vK9owJmU0HyomRkocl8HZtLnd0M8Fog9zeCEpZlvRzqBrMtga6RBSzsL
Che0LUEtgVebcJ22qSYl1hSbGKxQkt85KrIfM0z5YAJo3bwqwfS84rNL7oI4g2VygnVVrPuWRk3m
cKjNQD4kuyZ+Vhu3v6u83kfpq9lmjzRyy8Jdhe/wJ99leEXL4R+zYhnYYlLF8hlm6T41HE78b3jD
pvywD1yMdLXQwU/eLXPCyayKAgMfCcxlDfus819FB9xCXj+0kuERWjs5GHrs4cDCzGsnc8WJF9wJ
8tu4inmvEYFIMF7kMgpbFT5qnBcQUwA4a3ifauZWeRk5TTF7mUn/TQpzZpJv/1lo5ZPs9mwlZjCl
mqfpIBhJv992nOvbH/6JWV1+SeEhKUIHrZ7SRi5weZRx5MbJiUSnRMlW8r3lnfvHCP/3s2VI4MDQ
oxAzYH39Hdykbji8dOw91GKnGR9Y99eC6VzH82xNQg+EgILMkhq+ph7vn3hwTONbTDXv9s4t3Eoc
MY42C+CcqiE+WItRV3s1N2BF7Wa3T9Xfdg3QE2k6CO8W2SsLmx+3LS5+K9Dvgf0GWqFXyaARWVPY
QY0CRaAfoJ7ZG0O/sZtqxecWYhfWZX6p14HDUkQE1jllcQTm0KCyv5nNo2TpB6PO3aZaa+8tegVm
OIH1B67qSkSjpzYAapB9DGozRd9tcFJDeo+A9JCqB1zsY6R+3t6/xS/2j0ExWGlpzpLYREaWle9j
bHqMkBpcM9p9Uc5boPe2t80thGSQ7v13fSLrcMHmWLJlpJ6KPvhhpT+R8K+nM7inY2YBupGcrEjs
Lepa1YFmBHOJcio/p6rulLO01UGsQ+tpxd0X3QKj/TL4IXQdti7PcNvQhJoVTKl1t6tDTKZWNjio
D1H17fa2XU/CY1Fc+08zQbKPvI8fg7NoIRuRlClhj8+0L54Gv7iLECd2XL1KcWO3OYJUhzc0TGjA
d9/NLaIIeLVXVrvw7fhBg2Qeumt4sQghJBybMZF7As7TCAgM+oasdyUmLjgjyEjRFOPCBTo29nKV
eVL1pNMrNagz5tIEbxDDp2rtpiY0B9OP23u6ZAyKicjS8SJBrVC4R/A86JWkyNSgnBJ2astpKJx0
apVgGKzazxJaPqujPg0ra1zwGbB8QzES7Uy8kq/UEvJcMlhsKQEG1F2W/IwNzWH02Zbebi9v4Wud
2xHR/kWopHko6UoQ5arDsnuTrTF4LzS1gOjH4xUPYLSY8d65/FxyY1MU7kK8QQCV7Pf58/jNeJge
kj0NVGhDRy0EUZy1BHbh1azr/IDDUSCIcjXo1U1amaESjzwSSfPwhLFZYJygKOrnQfUQP9Lfqxav
PQVNFDg8smaUZ670EjBmiLdI8UUlMG/qveKj4HU339U7SO7e0ydjk/nTXfi0OoKyaBdFPhtVKIz2
6Pzfzw59nYUZqo2oDyDDgoj9Wzh9srS9p7lxjPv6j21DKivWst3Q9k42fBRp5Xb5AI3CtI2dGeI4
DsbU3EhuVwLB9Z2LEUgVQQCTyxxZw1387HdJSlbMBhDFQV1VzpxUXlaoDjX+PhpcmhGWL7GpShUb
uWVVGfe9biFnSWfdL7ryqZvHbNOAdOT2mbk+mzqqMXhQQ8EKsz9i/EEBLq76hmhBqkE41tzklG5q
TXLK5NdtQ9fXPBoGCnC/FmdPhKLr5Q5SrZQ6iIFqAZviB1IRwKBYEIfPRZTfyRV1a3NaCTs8dF6+
EjAciRlj+DEBO6T4zaxiSuIxrZSASfVe0+afBP7hWmX01DTWDtR1kIMCKZ5Dlfz19lqvJ3WxThxX
vPqA3zZRfbxc7DxkyaxMEkFjyYYun0J2nZof52L+7NLmnWblph2TnTUlT0M5NyufdHHdZ8aFK7qr
UW8qRqoERS+9KgRKRkMKyAGVEqet831k6e+RQTYJZ71bWTf/01dbDmUXhEjQfoKi53LdaUsnY54t
8PB2tuLatH40pOmDYfo+qoondaYPRRYfrFjbgsHjUUPK4oQpmO3Gvnpe+SnXlwEyB0zR4NWPxOiK
8ljXO9WIqUpQO5/cyedIkAhy2q2D3Ny1dmDO2a1YXFr8uUVh8eZAezZnsAj2OvPEMv13lQyz00PR
BJoBNSjpM8Urk5I5eY9ANfWJ7I6t2vuU1X/yVFr5GNcnm0+x4mhreKriuSoMmVItsTIj1kkQocKa
MNOpjF3ZFW5lr3Vnlraaz5agogu40tWICZXlVOm1iQRQjjvIPSCOc0b+zZHirQKoLRE8EsTpq4L1
kkIKDcuZtYe4ncLtTKvJC6UMgZ8Yv0FjiYogncFlq2d7UAeuPSeX9pMXci1o74C1QKzBT0h9FZnN
JJBkCVEEQmuytpvD+1b6fduReJAXD9G5Ib7dZ3dNgxJZLpcjPJexz16GTmsC1Er6KGc/4vbffDuI
eau45tGLQR3w0pg0ECufsDLkTNMJwnJ3URfvb6+H/4mr9ZyZEO5OmiA4z12iBMn4qli1Uxuhqw1k
c9vK4q6dWeH/frZrmQbq33SMlUAFKCGdevigeq+CO3MCnj5aq+ytrUkoZdSpqVVzxtc0Ka4amZ6l
v3XSGpXa4j0CGAvq+Zj0R+IunGEWU3CLlAYBiza7V5Q0ALBjU+HWcWd1slD3ng+DnflVPX0fZ+D6
b2/p0rkGeBR/Ds89LjB/uaWo5+l1JoUkmEvrA3JnGxTnv902sXiowDaCYTg0AnGsL02kWaFPHVQc
A6X/sJDuSPPoKpgN0x5u21n0jjM7QmwGHSyw33jOBo1RSk5RF6+s655ZTF5YVB/bPFzpVVxnO7h9
zuwJCQCpaw0Vd0Qr5FMPeHZ1DvTHfhUJ19KqzDdZGplbdH9NsYO0w8RDEoBUdGHgL5e7SSdzMEoT
12/U636l6XeofZtOWskHdS5/J3TMnVJV1sY++FquzveZVeEJW7QNw42Hb6hP1lPXpg+KOgTq2H0U
RIscOewOqTVVbmK3B9ZFAz+Ym7HT/5qGk+eWeKTzRxK4fhTBW8O6sMMoV5B7zMM+KcZ9ISkPqWq9
3PakpUNxbkaIzgmISqx6wi2f59XeqtKXBN2HlQxu2cZ/r26RUyjsqzyNJOxoAprnwcoO+Rx9v72M
BbTeRXogJv5ToiSs4OuItdryopAc1ajfjuCXdswcZwRIOnAv62PkmGrhx0rqjXr1I8r61I2S7r3I
0k95hvanDsoWVHYPttwdelaObjpma8w3S9EWTg30h4l5ev2LSvAstptD0kkVvxFtyKdEWWG4cgrO
gE6Vft3elaUwcW5IOECgq5DjqSEk6OGeNuRTZDP2WzsgwxOm673/nzHh3MyYgyz7EgmF2ceeldau
2nyAUNrTzOM8rXzuxYUBE8SrBMhgRMI8k9gx6aFhESSUIeu06X2dxz4esbMnpROCBVt7CyxbNC28
gDSM7omvL9sujUFWkBQ25vxRN+bDPKYHOrSeXocZGKHztd7X0lWCS+S/BvkPOnOSKeraZlYHgrFS
1R0lBU2+J4aHZRyHKx+Oe4EY8HiQBckJ+Myu5nOTWE7QDoYlrc6OmEnYJaA5iaxkP3T1fdJBRrO0
32/7yrJJ/uEI6mh41V4uTs6R3sZo/QbzaIJHFsRTjjKFT1Ak+YiGNnRiBZIAoCB/u212cU+xwP81
K1ybca6TSi5g1gyjn0Dk3adG9jOUzF2hdU+3TS36Cx4PIHNFa/+Kan8e+3my45YEFJgnR6LjJptw
WdRDOjmpJJ1601gjW11c3ZlJ4QA2qZpprV7jUCiz6phSeC+P9CWE6koLCvTby1sMYaCHQj0CHHFA
FVx+wLBhZkPrhgSsmhxivmTl7zZf2cLl9fxjQzgBmJCVpMHGegreBC37+a3u7W8SU49DR8eVO2pt
QUKoHMemqSj0AwLWqr5VQLy4eiFk7ROtWRE+EaQJqFWXWNIk4S6/M+xT1v814pTXpCDgAIwHELTi
8GGlDaVkQJMh6OPJa8r2xeyTnwWpMUPK6ApacsnJ+QOZgxkXese5pswF1XI4ObBokZp5mvKrgwRL
N4P9JlqJGUt7d25MuXS5VJ5A4z2UJGiTyQCWtv+tjc0LZA1W3G7ZDkoMnOcGhT3hG1kYUsrtOSFB
mOoPxpSdpKG9B4fRSp65aAbVHCS4KFletT0hWWBOmYy9GzvM/ynduIfIRiCXSAT+/qjaKldfBgnY
dUOyMuqxryHQEEyYkrald4xEeVxj47aVhcMKwLatAzYL3gU0FS6/DvgJqwGHSA6SBJ1VUn+3u+G+
y8nLEJb726YWdg45E1eQQehB005whME2x7aKSznQQPVK1OjPROwNEoXdbTOLKzozIyTgQyfn0hC3
coD5PLccjM96VJFCjkSH+pP5edvY2pp4Cn1+25dp2vdxLQPVieuiNpJjN9X/Q9qX7cbNM9s+kQDN
w62kHu1W247tOLkRYifRTM0Spaffiz5n/3+LLTThbOD7rgykmmKxWKxatdZTXlXPt+2soMDA4gWR
UbyoAJGC+y0NhV2fxHpXy3ihmifbkTaO1T0kTWNto7A8dnq5SxQJMgbAF0iT+SMeLdOFmx4MJxcA
T1aXfPFLuIgLsd+mlGkpB1X40eVvClDxdiKaYVrdxAsj3GFWa0caFJnIQa88DtZJx/txNt5oLKLS
FSyGx/7qfY+VOFhMN7xp0+TS6VePp4dg8wSr4WGf7ZRPY55hNepOBx2Bgo61n40buo9ODsaCwO8Q
u1N1ZFQ0m/+jae7Q5ZJTaiFaaCDjpuDhei72xWNyDH3dlz9mzDQ8MakoE1VZwRWzMoS2cFidO4Z1
XPeSFmPNIOjajpjeL3ZqCpmo5szEG/qtAeP74mxXGyxbEdRZ2LHjUuPL06JzxzJxqv9vfDbuC/V7
JuQDWemFLpfHHOvi4DttadWAYMmAmjUHybVkvz/Zh24zJq6ZuM1j8Y38EcEAPh8rt5bF/OzCaAv+
XYM6+KbdtseU5+w334Dd674PoZcc4idGxZ8+pi+lvb3tRWufE7Bv3A7AW7CW/dLuoOpjCKElXBKh
E7lTrLRu3hFBKF39pKx6b4KaBwwrfFM7Rp9IQR9qBuV0b3uFvI/2yh5Kzq4pwVs20jHfRN9EnrIS
ACyFzXJAzgSXBg+tUBu9UwzMpwR4QHrpiDkDCZR8qigErESASzOfFdaLnUOJ1i6zpJgDRf/doANm
NCCzMEPIbJLd7b1aXRDyBrA5IMMDbGS5V9GYxnJcxHMwa9o5g0RTpMAh21AR2FnbLgvpCeabMbpm
wiuWhsxxbGSHRFOg5B5iWYEZyxSjMK1fqH4eyH7jJeJpXhY1lifAAo0SZihAD8UEYjijTaHMcttg
u7Rw9pWx3Vby7M0qlMemcKtE1WtCX+2pOJc12MXi1G3J6I/OPxTElz+DuwOHXoJMWYbtjJ3CDxPb
J0Q7qlrgQG1XBrLWgKS1YW5toGhu7+5KCFha5i7GPIqcjBj4AOrOcpMna5s+jLvwUN2ZbveXBPYW
VbqTiCJzJZgvrPLvfjPr1FQfYdU44xax/xb7LHPN1CXvzkscdMfoWQejQgZWKU9JXev37UVfu/TS
Ovf8ByTT6KsGXztpO7+NdF+NQcQXO4LEcc0MilIo7wFQa12T/0lV69hmNgVj9duxetfMXyLjq8y0
oNW5tMFdTDaaMyh0wYZjvpRI0wxIpX2dFALTP5hkAjUcZNWv6MDrRhuA46mmwA6rfTNBk35IBH2F
tU91aYLbEWrG8Rx2ZAoKDeE5b1ylS3xJf7y979fXznIhXO6Cq4joRgsrUkowbVYN+3zAuN1tIyxi
8BHlcilcnqKMJrXroZyCAV0CPdU2XVG7dv08NtNG6UUl9et7AEsCNSr4qcBujwC2DJpZ0c0x0bD/
RvzSdafEjve9bvlG9nF7Vauf7sIO9+lA75XPOkD+QVZlvmXknp2qglC04gO4rCHhBMZ53Dd8I9p0
hnRO8BKAPE7sDupLEfcY/n6+vY4VIyqCPYqNQHOgn8KFu8aAFEBGyzHom9fQgZ8lb5MuqLys2sBM
Bop94Om7mqrM0gaEjZI5BHP9o+1K1+y+00SQkK7suwqgvoPnLEbOHP5WnhuboPEtD0EPeW3rrx7+
0UGdLJ5QXVmLhiMPmAW2hZVBlv5F5zrRJ8seUJ04Dtlzp54SSZDZr7iWhjQQ3CbgJwf0m7uCO0WV
6s5psZQ2dosWV28kIpBaNYFnLljeAQW7YrdsOrU0UycZAsf4HVPqdarhftmvNDjU/1rgG76yPEmG
FKdDYJHCcyTtPtbunFIUidd2A5yPNuorGpBYfHI5TW01k1TpoTbzy+zPOThtU1G/ke0oF7+AgcZU
JtrTmC3it8MozHLOo7EPSP+mAAba/1SjX3nXeLLbmn6svH39w4FmRjZUUAExQPLSwQr0qdVQpn0Q
R7PLJIEqFf/3tmB/WALFrYrhPlUQ7zMSMX5QXYfawwxV3SFgjuAm0Hd1MT57TmTpaKAW686yUqB7
q4qUWlbOKVq2IBBgfEeY1mI7epGnq5baI3A6fRDmeTD2uT+rYKWpP5RkEqxw5d5BMGBIZBQsARDk
UsjWCQtqVdg3zDycQ1KBn1oqoGxolHd4Wt5hil4kG71yqoB8BO5RBcAb7sitTRprfcjbqQcJRH9X
z9Yb3pOCa2fF4dngDvg/GTQJb4Pl5wvLGTQgdtsHOQb3oOHiFnXry5Yo/171jgsz3EowNaFmed/0
QaSnR8zS3LXzMG2ldN4oJqEYsEn+YPzs6bbnf74trnzywirznQvfIDJuVTvt+6CY5cr2UrnQ0p+m
1trfIzVU30GsHupHB+wa6aEHDEjZVRIpDQ+UU4Pjz2k4y7tEi+0MU42QOfIGmud0A4okELFpmZXa
j3muCA/SmkOjWY1IDT5vzGxz5zXSCr3R+qQP7KrZWvKvvH6gSemBwsW7/XnW9kTHu52h61eI5QYL
XDDop3UBEBCeLQNX0p2r8PtEDTeeH+vx921zKzxrMMboBTFjjNNjcAvri7lPE7vt8CTJZoiC5tts
pzxKMfiVCl/88vzsv3C7D15ycAlCsVZTYJvb/ayeiCOlWqBBDiHZz3tZ2aoJ9Bc3c5C/1ge6k+/a
d7PeaQf4vWx52nMhu9L29rJXtnPxKzgf1EMQRxIj1iDJ9lC+gvC21mNPkNyvRCYT1wkiBdh1QDbB
HeKStlpSNaGKUfHGclGkv++77VQCMwRimnNVJYKEYoU5FcRyFwa5T5uYw5DYtaOiltYd5BObKqDe
7HVPzU7EfL4SoBD6DIz8Az8PECdvSqloP49YG3gGNDefqpMKfWc300UknysfcWGI2yhJbka5CGGI
yjHxc3xJr4eMSytp52Yu3yui/r3tGSv1GGthkcvLIOCdYyDq8yu2v8AsMHxL8CHz79Qb/RBKJBVO
hYhsay0mLoxyt5iRxDbRIAkcKB9z4mo+CFt/SMDqAG/sVTU4USAUbrkV1GS0s/bj9opXIg6IeZCM
4PWBJIsfa5712snCAvM8MqYOoxhIWOl7TsH5aINgvgYli6Rvbltc9Z4Li9ymzlpfOGCBhqMa0hZ6
7Ufd3DWxSIZqbV0gEWYxBvVWNHuWkQYtvzHLFAwMRFaUuJSSY9bkkZdL0h7CTmclnNA/EN1u7Kdz
4W1xc3PeU5RAzxCp6wMDF5Se/Zms2stL0OMJWzuracjFNcq5DCgKzHpWhz4YVHKokuguT0Xvh5V9
0jW856DfhATy6oniaLU5EZr1QTV3J6qRbWGC49CoRS3atY92aYdbSpbkRJ4igmxxOjjdY1a8h/qf
FrwFt91u7YtdmuEcgjo5atdy3gdzbuycrPwmRYrgDby6EmSFAL7gkrsa3QxLzcS0QNoHXfwUNRF6
GL1Hi9iT9O+317K6NdgZJNnAhl4xoCQOBTmqDEOk/GmXjMwi8aS+FHyxFStgO/nPEeLbeniV2mCo
wxFywuQZCjd72ykCWzhRuMIHhZsElxfU3RWganhCJoVMSVTpkRrE99FrixmeB2tbbFI/9M0D2dNj
HAyv8R718KOYDWplywCJAtyBcaBhtezvF+loURix2Q9AmpsJhBJ6IvsK1f1Uip+GLhPNTq6tFLwf
ANAxB8FALPviF9ZoFNE6aoGjY6JMjE/XSr2i9Lp3I3LVQ3RIUAFmFf8Qqt577YF+Wf8PhCuoN4CE
D9JoGOzh4lPVED3rywiYYvVYmdTtpnpjSCKGgxW/WVjhDjTGhjKlUyU5oAAHWsVP3SKbORUJoIus
cOc5nJyxmJmVKn6aIEsWy707h6+3Dxr7IFxAdzSQFqIogP4MChDLDaugtCFVjSwHUYHRrwiChnUg
F2lgK++A2e1vG1vxRWgNAmmOw8DEsvndsaUyYVOcgTpLR3t6xs3sS8607a3nrxvCgxiz2HAB4GK4
T+c0plYkxiAHAOJ+Q43CbcHPV4XWJjIFEXFtk/BoQtERhQg0uLgsOHFSMCYZKSxFmKXNMDnijmH9
5NSNSD9xJbyDlsVEPQ36nXhecGuKlAS9jCFnazqr7TnTRc1H9g/wrgBMOv5lzGExTuilK8h6lHVd
bsyYAiCnHleua5bRNlK131avPkD1RwLyy36bbPXLUBEbq0LYABUTwIY8gDx34qapzFgOMmistrJV
uUOl4SkRfV1zHIq0l5b4b6gPqVK0kRyUf/XjtNH8bMP4vNqt+hE9oBcJwQfRU+x622DSwFMX9W8b
15m6/KqDrJGsLqc5GObQNew7Q/SEEBngTjAhNpklqs7wQHnXlJS6oAsSCWJfuzlWgU4RDifYyq8G
r4YcYxOjPaL/Xdu+Y75WuvJgTbrgibdqBWzzLCezIcjIeWBqlRY4DOo5sLtyoxTmR900L3VdC6rs
K0UBrAZvdCDM0M9HkXK5J5oaF/bclfB0NiCgW3mymaeo2aptL5/S0n621KY9KQWl27aJ5l2oUGlb
T3jKl1OcPt6OVWv7BwpM3JZ4bKLZw/5+cWXWjkG1IZPQIB/T0EeCBQruzPh728jal0XMBRkkar/X
qW6VZnGvVPiyU/naNZDcIxjx+XLOZisaMky8L6EIDp6I5ULQa2hHMupTMOXhaZykvyCs9ZWweru9
lOsbC2YYdSyQC0zJmC314nu1dMgsO57Qf22mZ7ORcx+65ru8zoHTj2y8IsEEedviyg4tLHJumYQ5
dLqSYQpIXbMXsvJCq/796zYYdwg4bEAweRUDjbYI0zpCm2zsRsXFnNkfiPN+3LaxUpwCmcYnboa1
G67K1kmDYSYICo9BvTF37Wbw7aNuuC0URbxoM41u/acD8XVxoKZr7OZNPvjSQURuyLxgecsAkAHZ
blwwunFNSJWGVZYPkgRxBYC/36giD+4wZgqAisbPTpnqU28WKQB2smjCeGUXUW5GoQpXNRM85mJ/
XUIlozTgngrJR7/Wi3FfxEUo6NyvcG7gPQHMPKAB0PfBKOTSPa3acuokkbogv3fO1K9+JBuUmjfd
hv4yjpGXgUlcNBV7fbgBY0ZbkD0vMC/Hp1WRXOC/Qu2CCfCaFhXu6dmyXm/7zroNUJMiUiGp4g+3
maeYnEvnLshk29WMfI8WiAt6EcENsPb5QD0no0SMdwRrhS4/nx4S0mBGrQV5CN0mUCfoDvOByTpC
UZaR4sflBnzwgguB/aNLn8TUKOOkxsADJLf51AoA2NqU26QFDx0Dk2U7DTQ94qrideRydIiboPKt
Ml05/nqLowLUslLeBKBl3M7aJkETIgLRgAmRzHAU5NorGwZ/0MHAYsjAQPFg0lKd46IsjBq4q9Sb
43enHrdo6tz2imu8Mesgo1IKChR2qvhDlYfAqymZnUCMT9laEOHNXqrvHXaKKRpLqOsJQvFV9IA9
kA8h2QZRArJ77gWhAdqIgk2RALVvuEbdbkkbOMTxIv1DC0GNmBP/H1aIpAdzPnhG4zhzFnWSSlXt
5MmZUmgZq/pBc0KXjNYpz7tDPMTeSH6VYbMvE+JLRqu6Vty6Wvki+BksJVm4KBaOOw8JmIbvjIGM
5bmIUXRzEmeIz1mEVy0aqyOtDhY1UM6Mq02pmt+HGKVborgxshkQOBy7+Pft38BMcD+BzXbDpVQA
n2R+ryN0WktlkqOzgxuqd147MBn0btsLDuOaT4H5kpXdMd6CsMa1bDJoYsyj1URQ6enu9dfuXHpM
I23YxJE7nyRhdfrqpICBFr0o0CQx1iIk69yntR1G9gL2oHluXnSJBFo5vjWJIgptV8cfNzsTpYf3
4pl15UlFOM5D77SMljsL6qD5jYGNcTe+QIdhUx7oK5ph6V30Rk5CkPXKzqEcg+QMpORARPJ6tUrf
GQ7NZTNIXqVvzUG7h97oY/g8Q/w4DfpDeBcf2++yKDZcXbgMkoFpJRWnByVWPrG1eydDtlzaQTui
yq7IPwhFO5Top7gCw0k6bg2CQTbS/YY7e2OVbmn9V5IHYDTlzW3Pvd5hhj1iYCrUeZF7cE8kh8RV
qeLtGnTq/Tj9oNaPeRJNyFyvdmmD/f0iLcW0KtWneoKOBu1AzP8kEVF99/rZgocXnv7QIf2c4+Sv
KbNoa8cGz9JncU3d5ADSFp58sHYEd6IhOoYrC4IGEq5EsESCqJ8HbhFM5xazhu0jkILZyuCkme+S
XXSQt+oWJPZ+shUxpa5bxJMMEYZNxnIHfwjVyjbSGJzMkrPJyP1ERQIX19cHEl+cc8YVCSAMPx6T
VnS2TEmywAf4BhmkQwJCVAntNm38bvQftfZlGTUkMZf22O+5cIqJRrMNFgEbJflqL0EZC9IKbjpq
W1nIo3Tt48ByAwiF/AUzzFdRM5cKkC8D8XpOM3vfqbUf5fZ56EpBFLv+guC+YD6BuxfvSb6cAVRH
WDnpYJydopBcQkv9JYcqtIfyDdi+JiVtf3SlVp2s2Mm+3z7F11EMEht4vgIKw6i7+ZvY0CtiR4VT
B6FdaRutlx4g33McQcrhG2Engn6tLZT5IJOocGCQS0RnaZ60fpqaQMsj0B8RUAsoZntQ8IRypXw6
qKUdu+asfrWeiPcZo5IENyvYvAEGW3pMgzClVRKYn7VmTI+p3oWbkMHFwSpADre/5/VxY6ZMBvRh
z2m+MZpEsxY56qSdayn3KfnttK+3DaxuGHtyYUwD7z2eexgj9MAg0FA/2wT6Dwnqo1qW/Urr0nSR
HIvO9upykLyzci9ACTxdZN1ailqBf+5sESZZlv+Kawwv316RyAZ3kRCqSCMmDvSzXHc+5iX92K72
t02snWPADrDzGM7A/ALnd5WTyRi8rpogikrDtVBgBnUjRMJArleHRivIp1cXBPw37mcUnxR+/IrI
oDgHFFQ953ms3sdJmX40Chh6b69p9SyhaoMuNQoc0CFfOrWpgXGlcpImyGjkgwsbet3y8N6Fw1/a
NG9pT1+jOvwH78ajGLPLoFlCsOBqfErSTqY823WQqWnzbk6N8TAXzixwiLXdurTCOcRQ505XFqp+
zmP9VFDnSWtsjD6Fol7Q2lFC8obv9xl5+b6aQmnW6lpfB20LmfVBeSoddQMC1o9ackTzY58Hf5no
453DxLlBcgwYOv/Wb4x0sOau0aHLCk7LHdmmPq4uOmyTP1ZgAXSjf5Qf5YEVM9I/mezqrVvv63eo
l/vF+23PWfNPwODBCmdgrgwp7NJz1M4k1jjiFdvW1kuhRbuJTCIqDpEN9veLS1opJDVKZ9hoAFpy
kzndd7FolH7VTzC1BlktMGSpPFiqxXB21I8qW0dsn6hU665WmfWxU6NC4PjXNFy4QtCc/48t9lsu
1gOkYa3YUhgGOaaOhrD0ewXihfOb1E4PoE33LaI8zJa1VUfBzPv1AwdFdaQ7wPahJICLZWk4LxWa
0JY0GMSYVDeh5n2YRk92ND/MuvFYhdKP287BQiHnpwzzywgcGV6VfxMXxHJiczZDkOxNezTpPDXt
PV36SRwbL+HS1ai2m6pcEMxWjiKyOkb8ASQ1q4ctVxknKG/PelMHFkboPLWM9bshcvRfthp128bK
Mdl0e5mrBkHMCbIoYGUhq7M0aKd2LWNLa7ws5GajzlP9qGdz8U0m+k+jNjJBBXPlOOCcqYzbBGC7
qwyvHbpiKAYdgRPNsi2YKKqtAjoQQc9v1QprNDp40SDF4q6EeMjLlNHSYTw887MUMeXrFykKeWiq
YGYTKJ8rJGatQOWBln0TmGnZbCJiPGTj+Bu47dq/vT/Xbs/Y4BjNA+42BUMPy/1R8sloq6bUz1H5
R0t8DYyVitm7df8ddX7vH2zhPcZSKmQ6/KMsyZtosvIMmxM+GMBUyNWTMWUuyLGButQEC7sOWoyh
CB1npCLAc/AlxMFqmJi1pp+b8iTTdt+oP6tS291e0bUjILzjCsVlA4QuUAjLrwf+HFsZQqeC/uS5
KIFySERAubVlQPkYNXnIK4BQirNgWpWph6lRBZqcecr8BNURFPBEIwHXwErcU5dm2EIvwm4Xqi3e
01qFynVzsEsv9h0AK6Wfihd5keI6vnNv/MMGXZrkIr2kpWneNlYVjLPtzyB0JPouNkV68Gv+DZkm
PJgx83Bdki+GCEyi+VhBKimKt1pj1j6oc0Gm34Z2Mbl5SuUtAJUiJYJVs0h3VIuVyuHty+8ZZ8kU
pVnWnAFu8iVK7tF9OPZKshsABAR6fH/bD1euzU/s0H/ssdvmYv8KEILEVYWjNU3a91ztAcXqy49Y
r7aEdg99ahzMNjzPhXHfzV+PuQvbPBc8uG9SSEmmNXSTkn2C+pdR5G+317d2ztC5+d/l8WTHM2QX
wi7D8ixC74rZvDOrQlDxu76olqvgUu5WbaY5S8Y6GCbd2iWsvdE7CQRUqlbfREWibG4vadUebkQM
FaLdfFUTH5NwQP4KwFKaQDQ5jjfJlHlqRPwuFWFjVmPIhSnmrBfOESdK05Zdzq6r9E1x8r96RE+Z
Gm3/byvifD4vaJJNUQU/oGRfoJPoTkmDZ7OW/arHShVcJuuLQk8PUAvWQeQiVgmwR107MwKj1Bu7
aUptX8qt/qBUnSPYqnVTJu5j3MnILrjDpWnRXFJwUAYanph7qy0Bxc6U/Di0TizIQgWm+LNENLuU
QOAaBjIJ3ULtfadHQVbIdrvqfMiOkJMxzSz+JtakLk7Q4w6DugzfmpnckXhGMZFAyTYRlTbYti8T
XRwsdCaAbUTF5mqaLm60lvYpvI+mv1rtm1QpbkrvMXLhD9FHmQrS6tVIgQIbUmtkTUC1LX29LXLo
uGkxIoX0XjePNn297eSffc6r5VwY4PzOqUN0QkPk7Wgavs1QpbtLNsOevGuP41bxtNcq8ogH0XOB
u6/Uz1E/xFQb5hLRhkXMWC6stxQjN/u2wgBJsq+9tnYVsOq4o29up72i+4PgQ64tdGGQ+dBF1Ihk
I+0UTFygYA/Jr9nNNslj4TW53xSb2atcyJt5zgNkOOZecN6uh2VQA7tcKxewMqjH1bXUVJ+8OqaX
bqfUVXbDBpzuu0ZEw7TiMYC24aJGgwmFK56SJYr00YpIVQWqLLmzdjCyRvAGugYWYz14WqJ2hA1E
l56ri0JSJCwMVSpBqgpJb9WlutpgMqcqMOqZxJEiEdB2qVq7p3mn6ZsitdAaGVvZ60dAvGimR9Cq
oX0duSAHmf4qPWbqXVPpcVOQcbQxUdnKdYniVNcU2zxKskQA87oOS2woDLAGUEewwjm3gLGcqynW
5SIwIY22aQoj26ZjbmwwWFV8+RbBqxQcaqABU1lRjzM1KXY6NGlYBD2Zbddop8a18/ItpP2pzyE/
cvs4ry0MnX+M4Zogh7vafJo0Re+URhHU7XtBfyQmQC/CYZfrZBBLgn4XqGowSISotDxJKmJqbJtY
khwPslc587MR9s+zZD/klfZhdoJMZm1NwE6g2w3YPCBt7O8XB7dE36voU7MIuvaYRc922Lm9SLHz
+tA4MhrBiOtoLkD6jYuCaZ32SdipRYAinOLaTXmnSfLXG1AwAoCzhVecpoAFdrkQatihZhKtCNLY
2PUFhSfow0NdYCY/QYT/uiegSGcAIYpKL2aulsaShDYZWikYoUimQ92mu84Y3zB/KzhJ1zcv1nRh
hrufhmFM6qRRYGa0ig0C+t5uwV2UtOZ3bZ4E1ZA1x8PrHnUEvIKve5KhDC7nQWqLALrhT8WkkKem
Me6VFA2NVC+7QwXKdME9xXKh5fXoAOLC2ryMohIi7MvPOJTQy5M6OQk0yL1Ik/RYVq/j8D5XR6I+
K2XxU7JFgzArJtHqYqozKMlY0G1emqzSqYrqaUqgxouxjLtslx2UDdpPu9sOsvJGBoQdmkSQ7wHK
CxiPpZ04Thw9s0nyeSvJmQualnYneYk3FL7mNXi/ukrqC9mQ2M/nvujCLPdFwQsRRUpRJkg4xg35
0QMi7TuoY4eaF+8Rh09GJQiKKyCW5UrZF7+IIBicnme8H9lKqd8/Op077HU3eZZVt/PAZe2ZolbE
9bHAYBb69JjOwvzNVedQoj1R+5BisiYDkCQzfGd+lLRnKxbuIrs/lp+TWWL8AHBS5HGct4CQAIgZ
fdbPwPJDab3q1W2ba3u5645yi0m6EIlwmRcYPpaeKeQ5bzvRddxkA2gYZMKBRPLNV5k7fRjUvm/G
c9wkzl3dauEB8/2CNvfax4S+CDwUaQ2TY19u39S0Y48qcBmU9WuU5B6KLH7Zxx7eMP7t5VxfNTZE
EIEIRFsbgZPv99VRFaPb0peBWSk7ZXA8Sf4ZC+k/Vq1owN2iEgq+Cr6UB6GuqSQ6KTHbkRyMqttM
JPW11DncXsx1tMRi0ABF2xLN66tSm57LfTfoRYk2x+SO5rdBCn2ra925Am7a0ve3ra0sCtAtmU0m
QOQOaj7LTSrlUZ6NQSEBiNrRT8FcSj46uAi05OlfDGEMEWhKMI3wCZU52bWaOyEMFbTzJ4vkvtG2
mkfsLhOEyLU1AR0KjBLQaBCeZ455ETdye0qbPo5IoOotA9gNv/ShP6p0Fjj42mMIDUUU+dEgRXLA
e0Q0IWFwSFl+aszHYOWj74Oru/KWbDBzIbC2cmYXxridUgdmKoT70fBcqb+Ur5NCsinei9Vw53Wc
MWRjhczxNmCec9zuIdvEvun3fjSg/oqbxRO1SVdCPLMJ6iHglMH4wOMhqygJVTxAys/XHfyu3cXb
wR23rDPa/IyEOMXVLUNQAp4O05ys7rD0DQXXyYApLBJAMvW+DKptdCzewrPisRtlFrWdhOa4TRup
nSDW2iSIflFfcnO/9NQfxk7Z0JN4TPWaO5DN/CDcYoIEo5vIipeLi8pRswqjYtYqOCKe54FZu9HP
7o6hI+vQ1d/SJ/l+PjUn44doKOE63C8eZ3wQtvXJ7Ht7LsDlQ/xoar2+erMlyxvql69GkkVawK9y
MIq67tUqCawx3kTJMZ9QdhBG+7V0TgNWEF8Szgmar+W3rAygLSRMQIJ7a65Pzhw12cYoTfldbrWy
BkVSRyI/V6FFXoASRnF10mqm9w8rBdwDCSUkNa463kTrLGcsJdA+1rMB3Tx9cqdxfozK/uHrhkAc
D3QnI4ADbGG52Ba6PSGtwjwwuua3rTWn2ZhLj6phsr1taMVJ8HrHsxAPHM25IuWz4imhiQJDRZtC
Seabg0nuWs08O3Lc25auLwGMIrCnLtBnkJfgoUyyBk1L24iKgJphdAqNnGzqcK/Myvj+D4YA/UFV
1gDW2uQSY1sBA7oWY0mUyNl+jNNfoM961LWkEHjDZ8K0zBlZlRnT/MgaQcXDAyDUpgNhopxEweTl
B4iQYTSc3mH2zs2O9VPr4tRtHE+7096hWIruvefEXli6+QZxO3XznXkXbxzidR/NoxgAfp21LH8b
246LOxeApzjJ7SwKsiJLPWesTdu1ldR87LOO7md8OTAXVkX6/fbHX7lAlnb5u77rTMmw8E303fhq
7Esv87RHG1VB1UVw2IreldezNdCpvdwD9h0u1qkUqZxMFOucjk3iqn9TkK9s6xNG9AcPlcFug0xN
dSshm87as29hmHOzUm4caEKlUWA+hrv6WHqF17mtLz1OoP+NN6FXCZJq4aflIiCYR7NB67BURite
7BOM+YbP+nl4ZZ8235EPwVYKXIgnCkRfDaq0GVbYghzeVzfw56PusSuz2yuTx1ICZMAdusDyk8A0
+3g3TpbDZQVIfIyR6sz0RvZAuQBmCXLfBrFXg0tdwUgM4KquuYdH+cKe6UpIxBQhEnAA0nGx8dcZ
GutZOsxxFNg/2TCh+QuClgV1KaSX41/Z8/AKRqF0MyreWAhC5MoVt7DMrZrGeQqliCgKyqyTLH/q
aNyCjLUkw5+u7Ntk35eNAY1gh8bhC4KfGnsqpnOyjeDrs8SS//qgm0ACiKwFwGQudgzdPOhdhDMc
niAWybIkFtaol5uuBlajyBd2Ma5zaWbrvxa5qDGZpHBGC998PtNtXCF0Jhs19dUHlrzXD1HvTnth
MrhyIy2McqGjM2WS6gRG43iXpZlbg4Og+pd4eLkyLkzoudIZaolvab/MW/m13bH5hmrf5W5/AJ5s
K8rgPydQbm0eFyWikhgdwWsLVWVv9h3k05B2zN3Wq73ujuzrU+HlbqT6wyuBXHoIzbNv86bwJd84
CNxIXXUjXPWYokOKb3GbGnexovZTKJ3MR2Vr3NeYePqgnvEXiYZvCYyt7+V/bXF7OUE0bhpNRzp1
6GVjHPgPDbuPdjC+3V7TamzAfY/WKGr2UKdZ3jY0zRMK2i3pVObWizkm3zTIWaCSrrvT/GXBc9xs
KDf8xxYXDUwl1Dq0haQTWCvwBIvyn0qd/ga7z+/ba1r9dGiqMGAsxgI+r52LG3RCjC80kNwEoRNo
xrnujpkiiuer5/vCBvv7hY2+S2WlSmHDcAd/uFc37W64q31jF7r5XnUlX/Q4X70sMab1n1VxMcyg
0PoyZViUHxlpD5rLfvM9d9GhDEAT74nwWCttUezWhT3O2Slgf1ONkmww7VAmigeXPMReFnnJCfgs
A/3Y/Ikc2wd5LzrwKxgfZhn5O+qWMv7nvu1AZz2zMvhJbOPhNRM0Ce3YLtxenR47GXCOvKwegGI9
xRMo2xzw0/2L/+Chi+IpuAt4XpqBNk5jh7p0Ak3C1sJYXG4Ql4qYElc9CNRpKIqh0Y1p0aUHDSGx
lKTByVO6x45+dLNoamB9By8scDsolbpuxbUmnewXc6d686F/TP3khViY/C2eQ2SR+rvkD9K/fL4L
s1zksmxSl52pSKesvqNl5sXktQCT3z/s0YUR7hYKa/A+ShHWZnTHIf1BK9DHvtw2wX4nf++YKHRg
5gLE1RDBXW5Q4mSWUuYwMVBjvtOJlnoYuhgOVWxUR6UApD7UJFuQo67FLgDpwdqEJgHgPtzHi0wJ
R6Kb4BXG1HlRq7wUjvIOLl5BfX7VDhbFiEEBVOWn+HD4ot5uB+kUZvuy+ZmOv/Tuz+3vt3a1QIWF
qedi4u2q8Gt2Fp20usP3AxoPI2FIcQcgLimJNtQZRdOja8cJnwb9BnA6YJ6P+3BpU2AUqywlFBbQ
NFKJa6SiNu26CQPTnWwg62pApmesZWHf4EoGy28jlx54b25/srVdseX/WuBcrpSM3rDbVjolI9LF
MXroyvxF7lG++Bc7tsGwB2CC4RMZEneFOlQEH0tN91pufK/Qt8xizFn+gx00SDGNiMT0CpucjFo6
O+0IF4h+pV0DoSHoixkCV+a3RcGugyUIw6JoHoDcgNv5sAYhyVCYNCDx4Fl17FbJ79vL4D350wK2
HLMEFoga+Co8Krp1NEQKBQjgQymeydi7cX2nkS9i4pgZhghBPRD1pOtJCWTWc9i0FM/TZGOZOYjK
xkOhCxLLq0Ti/5lBroeaOGNL4NKwuCFzKpklDZLc1Y+mV/6MjuMDPdYDRLzkfeh1P25/Pt6reYPq
MpAqoyHhoq1pYMo/EFNdov6wZ0HcvIIewQg45MDpzpjkAIrjjo5JOvQBYgNiCYpb/oU6+f9w9mW7
ketKkF8kgNSuVy212FbZbrfd7n4RetVC7RS1ff0EPYO5VSqhBB/g4tyHBpxFKplMZkZGQPsBT/v8
Ec1P+2H4XTee1brJod+nO1nKoBvburJISayEX4GxW/wI+e9nCWHfjRZoqsoewOTZ5b3tNl3tWltg
tWsrkh0KHCgS6o+p78W1Z7WV2sRm253igRVuVjuO67R4TJZT9POzH02CQyTLERwSTa6FpaLMMUNL
dJQotK4VXtfnmGVTVNr1rhkjE/Vvm1tetmiYYH7dNCDFiXEdfUm+ycyWDXqnYfQqfo/5j+o3z0p3
kATA324but5B1IbRuEBv3MbgzLKJoJddO5mqqDHlmBqKx8qZFX6bq1Hic4B36ScjLYaP0MclQOYj
CqKiujhsBh+HeATyCnXvu5l3HmlrN6u2Uq6rLhDMyMI6RELwyeCGSzPJmAxQXi9P+vMMhpdmbwVO
CJQmhv9Sf7NEKf/aeWa0tLY40LUNCspykNb25l296w9t0Acyn4St/e3PJY/t0hRYfwDJg1TYNT1F
pbftWKcC3bRao+xu0rVRfVJ1Pakf+VyY5t0I+Y/RVauqsgOjUbX2mAon0na3f8b1DYCNRXRBpR//
B37zy9PNpkwfEz0xwoE3j1Nfpn6ZZjEIgXTugUpoi6bietUYpkBjHhS+GBHE7NWluRKnMi2R5WAG
8dGKeiTqSnpXjpBarGuIS1Zu1c/7OdG2VCXW7GLIGC0+yXSHROrSrmwMsDThNEy7X6MyeGkaheCB
8JP8JU5Rp0viMCPN4fberhpFcxaOK7Eqy8jJ9VkrDIhBhaP6j5F0V0w2mlDcg06YD8Y9t861Y5K+
3TZ6RXaOKwLgGDmeBVo/9L8W8S3q7LGvzAlypI22sxVx5IpzmMo0KEvDpwr5o1b0S53nO3uufqi0
OXaa6TcISFxnv6fUfMJPPojks8gC/CwVVwi4XuUtctW+ahtsO7FiM4QDuLVRebo1eH2/1em5zpkA
BUZxBEBgILyuuFamtKCggqjMUK8ibLaOp8zWM/460GIYDYQukggJCPUlRmJkdjyYghqhzpN3mmgH
ZyxwZvlG9nd9cciZNzwv4LQrR6W2M4cblWWEvZmoIjDJVGR7MDlbyT3ri5gf+mYSmPAiRmtuZLdX
rRoZB7GwDwVklAmW8xJDRKJCjCXwrnfDz/xo7GRRJg2rPfOGXXKwbZRDt1j6r9cLcSvEIUzvyrmG
ZXFkBPlrhgI3Ow0On5/KudUPthmb+9keyXcrmu1n3EXtRhReOy0IqmAUwWweSD0+gOxn2Y3aaH2d
4vyGE1rRXgXJlqDH+dmNjnpgRnVXEXxjbYYorWEGwEi9DSKOXDvq34TSP8fCnH21RFLESOZ4Q1br
G/H5qnklz43ks8ZJlvRQS7GaRi/6humNEap15VkJZJsH2/LUKXtgwqm9YtQjtzOd8aDy9s6czF3T
z0dT5c1+UtvGVXiXboS16w+FX4Q6lkRC4ydZixguytSY9TozQgvKzp6SWP/Mis4uof2j2pSdV3I0
228HtS2Ti3sZuuwISKBUDu0uerBLNSyH8aBxJfE12869GqKIGxbXDvn5IhcXRtcrlWnVsKhjk3NR
u4b5PgB4dXtdK+mNDdD6hxYNYH5XUkRNolsWz2w9zKNfypT9aA11xxyhupQWGtj5hOmp3fC3rNt3
lfavhmiIG+v1BnL6OgnArwCRHiI0ZCUxRHx5O84cPWYbmvEhFB12fWYALAcfF++cfXaUCN4Mnm9g
fXG+MbH8cRzPjluLY9g7tDXCjOeBSma37lrMQUB+STT39Wy5otuCmsn77jLRkialBizAKAYO0uXi
VLOyTGMajJDXuOP4nzbPDlliBqNe302Aoxglfb39VVe8FX0ktBww/ocX7zI1rqc8Qx0HH5XPj73y
a1aHQ8pKN6OYvEnyjTx85cJDAocpRDzSkMMtT6NtgW4ZIHHQmmkz+FnKSTFN17Fr8uP2oq58BHU7
DGQhUKoGrlb1ahszNgChaIRmdaLkFxTPgoKPLoLlxoKuI560hHxJglxwzy5zxDzRysmMYYm9RUWQ
zDvZVbZrYHo99Z161NzJfHxLBe+6eoCHNkDvYGzH9YNVLsKaMnWCxuqkh9mDBebUJHOhGd/NfpF7
ZIcY+0OogbPVjLhKEaVR7CZwvjh6V1CbQh1j1hOuh44yPRs08VNHfWhEqNT2bjLy72N6iIat1tiV
f0qjEgkjq4kqpusvT4Td0aq1OxgdY+M1ycShze07yFfuWZ34TaJ+9r6AOTTowYIAWo5roCJR0kgZ
QOkQzuM3mqNj3LSuKL+brPFHfQONdTV4BiK/c2NLCesoNjuRqh3WtgN1jJ89dgfxnhyKneOP32+f
iDVHvbC18JheZ3GFyqkedr6UOc/9xCcZ1rSPHySONX0s+yDdUjlf+3hyEAlfEOx4IHO5/HhaOrfE
6GB0aNMDKqm7ivDd1GdBNSSemPSt03h1EcoNxVwG8NGypL6M2MwcVDOWHsoDCZ7BeEQf9OizdIdh
p3nDUT3EkV/9ur21V0ENRkHaiMIX1GcxebfwUGu07KkULRZp1piseWvGLe6CK8CndJRzE3Kfz26i
uNHmNAXLUDgT57Wl5U8zr4J6QFkhrR6sGHiNcWDQPuW7lv3VR+dZiOy7NdaBpU0e6AaCrEPjztAD
vJ6/fH71yIJRWYY8IXZ+4VfZ5NR4vSCks7mTQ0y7uNgiDVnb4HMTCy9qpjoS3Kr1kNaRN5UAnE1/
bi/iqtkpNxhkn3hrS1JxSLRdbnCfKsTh9qCHdt96elv4MaYfJ45E0Zm8Pu4DxSTePHRuMm2Ov8if
f3HnS9sYm5BM32izLknakSpWNiMIOfJkilMaREcrsPaQuPkxuFsPl9U4cG5t4a0tJIxLffqwRjwS
AMUGuNfR8Zxn9SHdifv+dYsT4/rZsljgwns7g8y6VmBzi3/2XgfBskv/r7S9UbjpcQyqp4K6Wu62
Xh1uVa6uK9IL44sKQzHVAwaMYDwb8R6kqmcr5CCKYZ+iqNGnDw2DJNP8PCjcp8zy1Z57eZ6HzEo8
i05obBZHTO74eD74UMzxb/uduhYgz7+GvHLPDnbNSgzWSL/jQXHSvfYldbzEK36ArqY/8j0GoA/T
bg6yoHw1PPuXBqb51qsejZ+1BwKxjcmD6wT/cq/MBQwlbzPM8lS4j1TcBInaguf+cSTgbzSUlzEC
00b1M0+flQESauwoxq3i/ab9RSzpLAAdDO3DN8tjXLjOtxjhW9sPD1zIR3xwe/fX4gqe7wTTI8h7
cV1cbn4+6ryyKcwVNIJK7HdV26LCuErn5YaC/BWNaym9u2yHxDQSQLDj8zKQvzRM7Eo4nTK30DHN
96rza8qUjRnMtRsQU0vyIkI0u5orraMWtZIMiWGv/QN7pJ9RDGNtzjGv5NdyNur/W1m8wXQ14hqz
ca9HU/2lKGc3s+gBiA1fS7ealyumUCNDZ1EWRNH8W5xfvN9TpEgwleVW+ipwC7+1nDi/QZyaPStT
7+xuO8XKBkIAVU4ao64ErqXFTVDptUoEMDHhFCd3HU3/OKPhVWzeyMfWzBhy/BftX9xty2fXBOqy
NkEtDYj1PuyVGMHF3hnKRja74uEYE5GMG7Lvi9ncSw/HoEY+CxGRsMuTv5NpQtC32SAnW3HxCxOL
+2RO1YoULEax2rCfOo7AlWmAAmbUswzlFEf8yIR4/fQ3ArujHHyRPSQIOVwuq+oZU0YTx0rJvtjK
HzN/iPq/t02sBGZZ4sAUOOqaKKktllWytsG4HDIus/pDkwezJr6hHiHN6VfVvHELrLr4ma3FclC0
sfXcQdY6kefeaMJYlAFNLTATaxsJ8orXIdHAyxFhCerFS8m3qKvRu2xjpBrW3orzh9KkTzwqNlLC
tfWAfcVE90QqEy1R1nh7z3mDfwkjJ6HVgcdM+20AKaa4jGFQFa2EmOju7e+15oagwgaPLPoJQDgu
YnnXobDZoPMUisK4s0vbd1pQOegzhLgSlDG63noroZi08eXWUhuUojBQIyk3oce1CITJXGWKZlVq
SO7SQ+4XrxzjGo0X+dCgS49y2swEHQIA/AdnA6awssmwDMYKOeR2XQFw5qFiOYflJO+sw6BB6Lxp
raes6TxQDvy5vbtr+THGhyX1EebOAOhcZAaNlgjCigjhStSKi7gWu7mluLqq+IXWHpwZgl2jafy1
5gh4nE2txLU4BopfQLLQksHE/2KbMdIpmgj/GLaq6WmRcCO61ShZNSHFIqBijAOynGJGB4VnArWk
cJyfOvPNzLe6iWsGQMkt9VogGXeFftcHzYbMiKqFHWldGr2Xycvtj7TmEXh9AhCNXhpYkRdHgDH0
Rqah18I2siERjEkKVNsd/tspjd1tS6vugGYdIiQFCBsV4csAnFi0HC0+amFJaV26BZL7ZxT0nB2d
i9RLjcbCAIeZotGOtnHoTFTzUODf0ppaiWZ4dErACTox6E0vfsU4KzpnGFQIh+Y37WOXgdmi2BqZ
W9nVCyPy388ydGgTmhb6ZTBSQfSx0tw5ZT7NZEvw6+1dXXGQC0uLayAfzQbq9i08MHrts7va2ig3
ra0EmYCUdkbVHPyOlytJRUHUQZ1p2MX1S6epzyWDAJ5oISFlpyz2b69m1ZohlQrlEO6VPp1mR5AK
MgcaItG6ox36pwlT232nQm9PUQt7IxyubJ6BY4V+OSqTQFQtAhTlGJjrE4eGLAcxTEHbEXQg+f72
mlYcDn9eTh3A68EsushFMWhszYDO0FCvHW+K3saxcKtxq6G5asWiAOhD1wnYwMU5NjXBS97ZNMy1
N5pQN21A2rLhCyvpjYF+sCzbgADjClzNkzrTwWJOQ2smdzNIProSDxTxXqeKZ7Qb1fiVu/ncmLH4
NjNVY0wIAkdRxGFiZjtnHDwM7ruVmUCeR9tvkh2u7aC8J9DuAzzrim+OkNwRIxHwvUL3NAXkJeQp
1ubPJ1MA+kipFFsywn8Av88iQ1ImrQpkKA3rwZ48u8cgUTmxn0mubhylNd9GFo8XF0ACgGUt3C7u
GnDPCpuExVC0R/RPRenqw6Bs3B8ruyb1HcHhAUziNXOelYtmHqKJhKoeH6eS7FgsAiqm4NOHCBwK
QHGCv8My0Za9DEMsNpRKUyoSmpz/7g3UhfvyR61ujQmtxB+EA9iRpeBroVRdtJPSzilBVXZ87HkD
7frsoVCKbyhxbImWr9VnwcyMSo18Z6Fxt8hPZmWK7KxOsKawfhBvkjEv27F99bc99HfTzvined2+
eDG/bJVM1JXiIZqF0izkipD4Liy3KsmzgqsznsdeFOZHspdVRN2bXsvHam8+0S/DU/oQvTjg1jU8
81vCXOfP7Q+64p74CZIGH6EE5ffFBx2HxCp4Ps5hXRoPeYy+UAKSrY3DtmVEOu/ZYTO1yc5b8ASF
PEdSw/KdmJj/6XXAUcD4gqcRhrydRS1Or/qqjBy8ZAtF86qq9rJhoziz4pP/s4AkehEI05lrdW7D
QpNFYZN2JzubkCml1b/eKKuNHdsytrhGmqayeO8oJEyicJ7eCCCjs/lSR/9u79pK1LhYk3TQsw8D
FZser5OUhlXS+xNNAxMTE4PR7G6bWavjXthZOHrF2hKC2AkNjZfJM3bo/7H7/ldUu7+hZQrakhEF
UuYT7umFC8XWreeB/PiLIj3MgyDdBh7MQQf0cpnAMxkccFYS0iaqg9aIMhf57RcOqmORQR+54n/r
hnF3SLaGWFc3GAgxkFfjlOGVeWl5wPgNaBml0yj1TwZxPTVl79iM59sbvOoustCBrjLYI5d1r7TR
I2GjwRPyRPFIQgIIkXy1p3wHGvOX26auRqLQbcEz8n+2Foc5swCcUGdsJtlbeMt5g1cfNX8+RH6k
+bo7gnlz/KtsImZXYgi0Rj/0+CR/yhI+6oB02Rp7A0vs6p0x6qeoLzbyqrWPJatt8uaRgxCLlRkc
CFoxmCSMGijxjYmrKZGnDcfbG7j2rYAWBAcFHBKvvYVLpILmilFw6C/X89M40L+AOoBtebwbi3yj
J7C2Z1CexQ2D0StARBZBkfUdsyGnRELhKPu2z/ZqM28c7TUTqNogHZUIFBBjLhy8bFH/UoY5NJL2
HoKmv2cabRFvrgEmgNf/KOYh672qIMSJQxLa5XNo/tB2iUe118pzvEJ4yr7ymZ80r/+huyDboaAI
BOcWKsmLgJUNtW3XkTGFZo8x6fSv2m+9f1fc4MKC3Niz0As5CzBtE1iIMPZtRccmVT0aZZ5VbD3m
Vj7RhaWFWyeFwnMzhqWs/AFRQgreqNsevXJuLgzIpZ4tRYscNTIyGCDmew76XXP+plYbleotG4v3
dTM3jjMY5hQ2SCGyFCPj6RzUfPz0vYumj4NaJCIMbotlGaZrG9JlmBvEXOw3oaUPuc7vaDk/GNmf
z+6ZNIQJOGjYAbi9lDLW04wrSqmhR0n+KJ3uOUyDqvcW6GelxPlRYQT4BohXlMIXEWA2JxY7bTSF
Q/ot10cXkWJvggq4msWxQvenf7Hw2G60zM2aaUfyIdBiIJI0FEBFu2tt7rfz++2Vr1wgF79pyXCs
kNExe2bjN3m93x7VQP8n2TEzfy7Ay8ZTt3pqPZV6W93kjzLyZRoAw3iUo7qGniG4gC79VBnpzFou
j5xi0keH8Dlo4m7+UkkVVq/mk/gzCSP+XhidHfmjSuKHipEGfXwrN/cRqsX7WfD2ScR6/kQUp7ir
5sl6V2KlSt1EFPWz6jSV7cWTEC+FOYz/kpkUXxsFXJV0RPchb7JO31dkppg5qsbsNDvDsNNJlyau
1THV9rNB585+binjXzs+J98tx0FCVJLG8BM0vf5kHQdwsuiVDIA4I73P7HG46xRa3Q0Iz4Obp7H5
XA/AFZtRpntJPxLuKmY8/jKw/q/ggRa7aCrYuz45mO/io8IYxiR1i/u204s3wGGM+0438Uo1O7v4
OVgkG90UuJxTN0T693kgw0EFaOxNMIc9cqJABqjIReH4ESTC0lC1i+iOA75yP9B5AglSlwj8F/X9
E8bhFdNVcCUdtMRqtKe2VQz1fs44eDQjqhaPk1Hr2S6y+rjaMa0jsZ/GlSU83P2lcdTtrv9izLP1
Mzci8sXMePfeQRYkTM00Glzag5u5TqPEciub55t10+s4CvdBqxkDzaicXklAGym3IqxwCjvMVelt
0KpfHCWGOMipmu66xtwVxr9h2HfjcVa5bzj7Mvm7cXRkbnDlwf/7CUvM2TwBSoNyvjw6zmNjuvlX
aze74yGusM8uaNwCcdQP+T4eXIhUKhtlug9C/KV5PLKQYhI5KrCsHDcRd3jiwHyreSIggXNPDzlx
WRa0QXOMHpgkBPSSHxbUbY5t78Y7/YGApWUrn18NIec/ZHHjmJmkRIVuSijUZzCyInF/TMd/rHsr
6Pe4CpPuzhSPrLfcbqqee417bd+7nZO5Ftuaol/zivOfsriYehoZLeSqcWNk2v0QcbcSW0Jcq1H8
3MYiZay1OTFS6HGFCnXJm+6lQfLYJq4Czhj5flJV94N96Jd62IqZa6sDByPmPvGsxo24ePSSluUq
N4sxRC/ODMRUp/dxEmUbT+vrgiaYYNDgQKoK3lHMulwG5mHoFaftmjEk0beGF645fO3nRz3X3Rgo
o40zJH/y0okhDo2JTCj+4dG3fFo7ZUQaksPYnepxN3+UKB0tqMOtHHLVS88tLe4bIEpyXk6wJAlO
cMV5g/0wGvuC3TsBAEt49xYvrfBzJluMG6uUq7i1ykUCq009IC3a/7PdH+k3+L8r18le/pOPnG2o
9KGz9A+4YkWnGUz1qeMLTJ2RqttwkJWeFTzkzMYih4VzFKPRZWNYxuWRaCl362aADF72ZDPUe0h6
n8ftna4Yz5OZf/pxjRcvtT50ocClsgQsKClwEeVgD6E6Kmh/lx6e2wGmJ91Z/zxY8tLU4qCzPJ4U
UegwFZuuWmj7Omn9256xdqIdPG4/QCV46i7OGksbkvCezSGU7zxTgHkUcxG3TVzn6qgRAJSFgwzG
56sRyD7rHWsi4xTa6YyigAFetsErWmXj6blqBmAfSN6hpIPm7KXfDTp0s/oET4K+y97N0pm/FWN5
TLup/np7PStbhpYbEnXMBgOAsSwQT9WYVI0hEH6br3HUurzc0hW5fgwCm4/SA+r3aJNfEY2rlmjn
hLEJIBLLwwyWS9QTmDEDi8f722u5LoXBEiI5SusYB7qatxuZUqqVTGKkNEx6l+4LEODX+y2e2bVv
Aw/AaAqGUq9ZKyraFfGoGAh9RuSa1rcGgnfZFknVCuQQjRv8D4Ecrf8r5TQnJRYv8axBOjQExeyK
PQs7tzgqe0wb3G1lHWtrOre2eEslQpggYaBjqKUINVQB6rPTPM6sLbmqlY6EFBhBE1FORkKdY2Ep
thtW2PIj9bv+IfujPVj3Ct5sQJSW98OuAFfcSQv0g9q52Wvx7baDrLginr8AAOGyl3P3i/iQDrmi
TU48hUB/eUPyTbQ/qgazBmm78dSWf+j8hgINF5gmUKkHNTeO8HKRBjTADLNvID0yczRKjSHuyrtR
jxOwdJo6f5nb9G3qIrwHP7fAD7sQWQHMQiY1HxOpZ9cVusvWUExZcQIQRgQ9dWrZyOwA9hH56EY1
BHg2LK6tFFspJevlcOUybS5ia55AXpmf1CaC6KMiem324yrOXivqlNStuVG/diAt/X17pcu4Jaf9
HWgZyulJ1GyXEFmGsNvqqWAnpSBfgOv4Q+x64268moKRuwliTBNVMsDtjCWMA2raJO4yLT85Hf09
Z7p6HGbhHC3Bs7vKKYsdSPOcB8WOrAJ0zFW+x3i6+Y4njrXht6ubjD4WsDMgGTCXQPw2U4ciH0mO
uKkB3IQaa/ded5b9bsT2CFH2UU8j18rsqQlu7/KqYcnIDuIZtKsd+RXO/GnUnZSCZQY70DPyHuWd
cZeX3D72bTPd28kwnhQ44a/bRpenVG47phqBzZAQGpSrL422VkrwxlfyUz4V2gOItcTXuCP2XV0W
7avjKFvlt4/LdHlaDZxVlE4wCgRY9KVByPfYo1PgOyepXR2yubH8VtW/6pZyAAM3ykSx03kgjbhj
aczc2UkLF8qSYjdCeAgvc330CBBUfg/8JW+VRwz7iL3Tcu620JJywRb+dwYCadTokTmAIXNaDLgI
AdEwYiBfo0r5UefkuW1a0yuMtMJfc2IgemiBv2LVQWwbjRuBfneXTc0UOoYQHrX7YCjbfw4t/mlt
t6/Z9GD29BV0Wz6mn//meakEIxnZvibR6FdmHvsto0+x6dzrcf+cROaTlhinnLXPQ53aLm3Y4KLD
shtxuQUOZ1WAnj4KaXb6lUJoy4WeE9Tr+7b+qmdC9zjUhN1ssJtAN+K/id29JXwi+94YbLeoyIiD
b+UH3a7KHZ8rTLqTethBxer3zPJvs5IHjGBjW90vhDl5zBR/mjIWsrt5V4A8Cc9O35gg9arH5K2l
NA+6SXw2l5OO9qGagHOKWYcl1wsK75roHTM/CYYhRVYob4KQ1yQZt6jAl6WND0OAtsKr5RD6svKa
cqXPjXbGMUrx3Voe9/sYMmd/ykJTPIem6V1dg7eQpn18/PxZMjHRiga4hcLGMoQ1hDJATbBEI2P2
k5Xm4rFKnPpYlrT/GuMcbuStV48ZuVTJ4g4ACh4VEDm4PEt9a5aNaER+6rQyrdzEIBVUFXV5FVhW
XL/RvhgTH0LLMztAFf4talsU10TdbdRzlgnNx+8ADBBdf8RvsJVf/g4tgvwlPCY/QUqyeI1bU21Q
9OtV28N4Ht/AEa1FLGwv3jcIITJqXRqbcta3ZMzzUzsQ/SvaVUaYjKJ66WIeHYeabA3yLxPdj8XB
aZFWY8TXWQ5jd0pD4rbKcghxJgKzMKWyy9Q+kqVB5w9FxoGgMlVHUrUR0Hr9JPzbXnV9+eIj25ib
1BA18ZUX69Uqa8hNjvU2w4zDUgG7/WrV47glP3BVZfhY6JmhxZvRtIcErB0wpO/TQzEGsfWS3knR
J+r1tt9y1FA8+xsj/nS/NQexukawMkHOR/JbLc9sMRnNkA3YY6XHEKoC8n4Um29vo9ym5b0DOj+o
p6P7a4GX6dJteq5EyORggjS8bL1+Mi3mRUkX7ZJomgcPPLvl1wQaIltMu9eGwQ+GNrcmH2SAOi1y
cL3QkhGpRnIaJ2DCytaUKaqjv5uz6dxlkUq81ErA+n17uWs7er5c+e9nyUSF2nib1Qo7AV44BVkb
p3uAhtuNiLd28NF7lrhbADxR27i0MuscNFuWxU4ZWMgmT0kFupxaw+ovFW0beyNBWjv5uFPBX2hB
oeOKKMfWGcR3S4bIbtsZcVVtbn2OHd+TNGqQLvLs5fYmri4P9whyMQkH0habGKEY5Ti1yk6Vk06F
l9hW913UojIwxcXLwr9tbe3iAkEJ3rpoTDvIPy83E8DYvLJHZNmVonR+UkRPEZ++JFn0rWoi1TNj
3Mmdyt9uW13dVBuPeCzTQmFW7sGZowDSonZGGrFTqZQF8+p2Up3ALuwcCgADAMGANHJ7q9Z99eCW
sQbieUgE8bDH/MLCain0ZJx7jZ3shmLEFXMuoNl0hu858JSHxMmLhyqvQMFfJdSLHMYPg0JESHUu
PJt0W5wma3uAojEekGA0IbhLL/cgUVNIWBTY+ankTu4V4Dp2dvgWXekXA25S31E7rfoPnxsobDAU
gmFSwpUvjao5oLcQQWCnnufpPVCf5l5rUiSzoE3yOltANaizcKu3hbklnr7m17JjjFIoHA0Shpem
p2LkCSsZO4118z3n0ZNWdYo/8LTfWOMV4EJ+5zNLSw1XhVE7dbqcfahKRLGX/ZaqJeajuos9ofjk
sBUj1m5rIC9xXhHiMaOy+JS5Y+XUHjMGQs0yvh/Rjx6NHgxDlAy+niS1cMUssjtC2+iQg/V69/nT
dG5+8VEbqNtkRV2y00zT7gghssFNATfdodob3xN1FIfb9mRMWN5qIKBEygUUEEoCi3OUm2ZaRHrC
TgwjThX6N22yVeZYC0vnJuThOQsQ82SMXdvChNPk1E+nDs8W5L87q6lLT011SGthBMyjVdZv1ARW
jyVAR6ghyerVMiAa2DkwF9Sg16oTIFbTPi8UFxBp50mvxmhvqMVWJXh1O1FCMqFYBCTtEmNtqLiY
obXNTqh7BiM/EVb+hxsTof3/W1gcvSbG681hsNAmCrtvnMHZqXZSfSlmuw5u+8YVJRoOn+Tww2Am
iIswciRbO2dfzgLFRpJmhJ26XX6klcu+OLv0LvqjcbcP0Hh9NO/JN+OT2LcPoyogXDh+SOaWHgnZ
N6s1zJmdGkhTPzkdpC+cruE7UOSI/e0FroQxlIr+Z2rhmRxUFqC7wiWCVkf5TWWGHUwtoqlrF2Sr
OLPii3KeBOBLOX98BemjjehHYA+QTxHtPkITuDSMXcG+UDTub69qJYKBCBrpvuyOA02+SFSnSWMj
VaIMUlbUNwaw51oVruXcxXXh0Roqkca/vhLebasrni9JJ7A6jGQCt7QIXNTOBakI1pe1Mz3NhZE9
5HK067aVK6C69I5zMwv3B3cnmRirGN4Y3RGSaiBFc03Dn3Q3e1QCKXHUPOi7zkPJItvl2s4sQ23e
OxC92pz7X/MeFBxxV2BGFRXcxT7rkzpmwsLVVCX1jhKxS0a2a+rP4hrlivF2lM8aoOLB63V5CDHi
n6hdomSnTi8fDEXbd3r6+Zgi5/wx1GWA/tBa3nl2pTVJksinjYUqgzup9jj6bHSq7x1widHGY3/l
PkCaBMpjWePA1bOIKgKdRERPJIy2krAv0VSq+qErZ64DbjMWre8Ms/ZdqSITUUbLrNfbHiTv78WF
Bwg0lFKJVLa/GrV1IrXtk6LHOexBpO+CT3CEEgaqZJmLocOB7USjA00MrlrF2kAOriwc6ETM+eI/
kopg8SVN0O/kUYK7fbJjlNMo5fkel2BK3Snm8vVTcv7LoBnnnlk5/26ve9W4FJ3DcAmIsJYpqipK
hTkF7kK1ZdnXObZb1a2yqbtvUm3emXUU/a7LGUWRpNpg2luJDIjZeBqgpCafzotlCzAs5AagGqci
T1Dm5Nro6hFLvdvrW/2uslFkAlcHgK78FWd3VdIXDgSTcEyy1PZAJuD3U3Fv6r/Kkj/NWbdBVLq6
pjNrMjacWbNGhoe+jjUlJig5FJE9tmKi/u0lrQRyBxm2g3OJpvLVy2rA58FRQYAReaQh7wSV2ncL
DnPsGiHcPjaSR2Um80tbkiSwrELfSJ9WAhwIi+UwDi5/IM6WiywKBfNhSDWaKY9md7YBFPbtyWZ/
BPgathAHa6m+fEoAiw5qfucK1UZ4QiYtMjM8ooj+sxna3MDMe0zuI9CXD27fJ5blkhmpAQhgM4kZ
sMAs7CagjTxoCkNxf1Kn3CexpW5Rcq8dHlUCNikedxBaWNw6kcZas+6m7JTHag/pKpO/sLKoH0A5
nH7RISD8YAxReiwwI/kfDg8qFggWqJFgcGPxDQSvmdbbWnainaYE/dy+zJCKDG472po3nxtZ5EEt
6krcyEh2sjDFmwScMp2Bri4j/X+IgLKEZcClHUy+LlajVHmjp5qK1GRuMxFUUT4xDIr2/HfVzurv
PsrNp7rMhq/g4aVbFDDyjy8jPwZSQHUAgVapnnd5Zrlpj7TJESHqqpDcQ04TV8es0snrVLJCbCx1
3RpaY3i76Di70qXOIgRuILXF4cpO9jymfqUVAq2kCGjJoRw3Er6tz7d4spJuKnhtYFdzWhJX491T
Nm9RN6yFVxU4NWguo3529eJvEHIMktHsFE3dWzcDuQ/QbelruYqemT5XwViw8b+4pcSgyKElAw2/
yy2cqqnpna6HW/Zq9i+LDCUQqZZvpCMriTmyEXljAGWPyaiFlRxEumpqwgpVRLOrsnrwAcKKHlK9
IG/AdG2Rl641XZAfG0iUgYKHMy7uQ66mFsGQbHYC5qnyElR2fSNHqk61Lva1pu48RFfoEVlj7Au1
sR+nyqD/xTtRBgX3BwWRxLJo12X/h7nvWo7cWLb9FYXeoQNvbpy9HwpAeza9mxcEh8OBK1TBFEzh
6+/CaLbUBPsQd3ReboRCIYomu1xWVubKtaq6li4H7tvUiZ07h6HU1r34VR0fxK4QC/rbzMyxyGzi
XOjLDA/wIYTqBClyZeGSPD+deOCryIEBGDXHFpg84a6tF9mxQf3/0pax4avSUggwFR7Ondfs7LK2
fNWpasja6g1kZUrpfv3cg549HicfQn+/VRUTJMUoG2ZHz5N9vWVaPx6riRSY6AC+ewF8olaQJLaT
duHwn6u6eLigkauaGqywnu9Nx1UHigwDzhtcORoQj5D8G1nphDkizaArNAmEeAZodtE6RwU9ZT7K
muqBlkYd6AjDAioGCJkqI/I+CCkQFNrO2+eTc9YVnkzObMN7Sg3vl2KzceXREddD1AZKYy3Ef2ed
IDgXzQmJgOfnzLsDCakZIJVJj3LQvFtRdMVOF0N98/lQfrSEfLhEJkoA1GgR0c4rpmVp09YWGQK/
ui+3tLD6q1rr+iMDMGzL7NokTtuBgT8XDVQR0c4sSOykoxVyU8YW0Z1R2XNbi1M/QyIKKrFdCsb5
bFS/6hZrcx+lz/gIL6cemU7Z0hV4bpJO98psm3KjiWLQ82CbOkgsCtbf1klx+/kUnVttAycOyjag
2YX432w/SjyD+3yEa2mQnCJGahfuOtMVdfR1k3G2/tzc2RVBvQOexgEfCd6U7+15asmnah3ex+hY
Nw5JcZfKa/CTWRFaNvxOJc4NSHdDpI5RjMyvMus2tte03yYLqYmz4z75HLNzKAGDqTIHtzDwPrta
RpeZau4SOiy8PM6ZAYXSXxtwFldQljJdeCnMpPQWceNNYzuXvLDDz6f1nENDyDlxGCOEgXt5P6vC
KY1Bo3F2VFlFN6UK4USv6njAKB8umasPYG9K3X+ydQDrQREFVC8obLw3qrjayFQm8EAGMe23uFcs
KzREVL2ZTZ0siRSdm8hJFgXFR7CIg6TvvbEM8iCpxs3saKE5iJGapg6EpFu1AiN82iw9T6e/Nvcb
UxwDqhQkU0H88t6aLEpTAQIRka+QcZjYfb+rS3TqZCISa/y8vGZFaoZOLayMCJG1Xz5fz3OjhQcE
Me1UIcc/7+3z3ioRZiPoyOvxKzC+RA7Dqm/kwnNlycxsmJ2XYTYdmInc8ahadOvmzVuiVP7nozmX
mUbo9Pdwps9xEl2rqR5zOcBOm27R1MXQu0dX9rM3Ev02o6Sq0dRAwzT4VeTtFNCAuAdocgRueBrP
p7HM2z8v277uoGDsKkpJg6ZHk15qMHOpFnXuEE5RKTJVDszNK3xcyyUrdIRPpcABd/M2vXUM7B0i
pXCvFa0HSZdOlyr/5wJiKLYiWkA2xfuAN2BAIfW8q3EwuJDo/dP1rZ3BeVI6ssDtWj0JPl/Ns5sG
WWMoMiH9qBqzxXQLWee5g+ApBQX16DLoPydEVZYe8UtmZt6lrl0XlTUEimmdE0WF2m5fkA7gvf/d
aKZFPdmabQGSR7VCtJMriPs6EbQgtWPOrxKM/tiJeEQDfgFJLRyF92aiKO1Q2G2yo85jg6NhOzYO
aUP1oz2JGy6ct3P5DwulGLhLtFNgV7w3FidloRcUbyQI9CQr5PFMZNwVBY3vHb1Ui1i7rgswHicK
wCi/PpsowqIOBBJaZKdnwzQasM+aEge9bM2ckiRyc+k35QhYItgf3X+wEwHAQ6UL9C04cbP4CE1z
lo2TnR4LvdpU9eC3arLKFmslZ1NdKBiANRiYJTAxzeZzyPg4uHWdHssnERirdp0E+nPni7A98EBu
lqqS53b+iTlvFiI1RiRaD9z5yHzEfi91P88h4upc//pSnVqZBUBmoic9VBbSo2ro96DpC6RdBCqP
F66Ysw+eiW8ZxBh49Xzo0SsYAgMN7ZNHMazstYOKZKFsOF+h6rRT1s0lv2QXeuYrh+YfPJpPDc9C
r7Fl0nFpgthf7WhgpnEcVqxxfNS2l1T5pntyHi6gRoEhTnwWSP6+P3BFxQcki+CrBln0N45dZX5V
GkvF/3P7AnkVcE5B7GYCiLy3MqALGt0U8PQ1N4KszXe2ziCIt4ScO3tbn9qZHeKe6wPqjzjEkInY
aKQYCL0tLjz06roE7Kr7wiURBDAXXMfZOQQkfSJGn57GszkcUrdWR2alxxxdD2Ssmn1a6m+/vufR
W/aXjZnDaCTH3LpOisZrbQ+uuFWeySAS9j84WqdmZmFHOYIVbMhgBo4PPfcAmIMFBLCZ8B+MBrXj
qaUamLU52AZP1hyvNTxudWljKCgp7Ly2s9CKYuXbf2IKTRLYdchsz6v8GTWZreRRemx0+Zor2nfb
jQHUR4bgcztnNwGKm/+xM9vifRUpqmAe7HjDjdPW38YhW6JWOnc7IvOC7mRtylLOGTTcnA6VoCY2
mpT7yDDQl9d5D9RsHxSbWcSuxJ4DYL0QZ5wbGfrm0PECbn8oks72RIM2Gkji2elRK7m7aYro0XCS
pXh3ycj0/ZNgRlMKxjroVwIFmnvENsY9Xhj3v75EpwOZvNSJjcpJZKeObnqsR7ROFBFkGSv1n+SS
T43M9gHSrRTFHawRgpzMF00VUtWlC0syfdK514bWI0ABIHJGhmh2z6q0amuQ1qXHAegiHnXEpJlP
9SX90vM34ImdmWdz1LTh4IxJ4U8Vj9DCt4DdL8kkWOgGTSCTMGFhs432+WrpSXJ2Q5yYnjm8zGwq
pephOq71PbABBfb68KuCllNsezqPs62tSA00bR6M4CXpa/UrAyvJP9hzKDJO3O8Q253jjnk1lgBO
qymaxTw7aDz7kccQ8/3fGZnFC2bjeKneD7gc7Cx/pLkpw1S1lp7c51fk76HMYslWHaCPJGUKbecC
q1JveS6rhZFMp+PDxsY1OtEZQtRqXi5QVLXrGg826hgVJpRDSafKkEVKMNrJwiV0NlqYeChRIoF2
KiCY7/1BNyZ1VtEGA6oDhfpIlQ7QBgzyUAmroNN3Sg0pE50owZKozdnje2J45uyqBpVjcGjAo2bl
Ju13Y+KbaMf6B5vixMjM23VK0tJmxBNj9MR3RZq3SVEsxKlnd8SJiZmvGwBH0HiJCQSnG1iMwGTE
N58PYmmmZgHdULWGXVsYBCDIfiozX08AL0uXSmUfzaD9Fxk6A/LJgKjO8x95lqhWauAp3epp9L0p
Ws99gixXB+oPs1brXx7UpCCM9m1gqQF3nGs1iNEVE3gGx7Ub9dpP3TTCI5MbN7JTnDH8fAanGXp/
otCDi44nvP8gDvyBdUtjkdCtEdBDz3bTp8Jzm4vMiug6AQ3kocDp2vfU5Ev5/8kXzK2CPH7it0Yr
0gf6SbCQ2J3iAqfORpSm+mjsdVRvU4HUfG+B8RKlmcoDYanU1bXXq0O3jVgH6MfnY//oTQCSBxYS
VGCgpgbF4fsDjpb82PFGpLU4T248D0qySU9fHPBm+JEiF/LlHw8DjE3MZhOZItIXM2OZaNH5GuMl
FSV19E24saU+8Nyx6P2PQf3X6/B/4jd+9ecsNv/+b3z9yktZIxclZl/++7J8Y7eifnsTFy/lf0+/
+tePvv/Ff1+krzVv+Hcx/6l3v4S//9N+8CJe3n0RMgH+iOv2rZY3b01LxQ8D+KTTT/6/fvO3tx9/
5U6Wb//6/ZW3TEx/LU45+/3nt7bf/vW7Pp2E/zr9+z+/eXwp8HuPL5SmzW8v7Ntvq1a07OXD7769
NOJfv+NNbv8BJoGp/Rv4D7ANI2zp335+y/0DUGNA7gHTnuhR9d9/A0e9SKZfM/AtgKnAEwHmVETX
OEoNb//8nvnHRIGFPQQSckDYcY//53O+W7G/V/A31hZXPGWi+dfv5uxQAqWGUw89gqkCMcF0J390
EokOYwEhANokD1Fu3Gm9ujehT3uttbUboHT7GKtqQtA/AxLhhyx2/WIUvmy+2DX91rZo6IvjEa38
+peuyEBe95ypdUHcJgmaytj0drIFZ71fDZOaAfs+QtkGhQJ/qF6t1KsA7upu4OwoyZnqd5ESQmT7
IhvpRZdl685zNyiAbNPyVWrapcjNXRZrN4MwPbC9pZcqTQJF7y8zc4kbUlNnh/XPOZkmH+80CEKo
s9vYcIfcaT2WPFC3+upWaw7WFoIO3RBEOG8cItFOB9orV0z0kSonXmTtBuBgHXuih+Ckb+86vV/H
tPWTcs8bj2TCvgSMal0XY+2r3vA4OMoLShY3ZutAmdZyEpK1yipCu13QqRlJR90X4tYdlQ3mYlWX
7QHV/vuxBxV2LPeNFCOJPb7hibVCAY5wL9mgGTyM2HfXDgvrGd2zU6lzxQDrVPJLZHD2va1vS1vE
mPbmJikrmExrdPkOq3JMV24GVh3VukMnNz5GeYSCtkWw+1ZJq5mBMMC3ozGius+SVdfU4y94Ggai
7dbQlkKXON3bTbrvXHXtIgEWN8c+TsLYG4PcYJdFBfdO0yunr9aFl64cHWm/pA1ERMM2ildNZ661
ytpwt710jBxNW966Gg3I6qro5urRQ8bE1kCPSKBYTmB1eMNogxpC6TsszEjz63IBHjMPx/7cAACM
otneBbPqPPebqnbWdyg7PDRhHwIfMNzp93FY+J3fB8736psE/ddiKDav6sIadj84KgB9g//5kHGO
7LKTmTmK+ziuf2w3assndAsGgtqv0lBvmfyWKJAol82xVtg616ONUxZhbSq7JEt9rnMSN5pfquIw
xs6hSpaopGcXy/wTzh97tSnauO49cY/AeE8lwMpqs1BSntOv/LQBABQ8EtLE82dK6w51IkE3dZ8+
9CHY2N+MwNrEYe43T8lx0vBT9zpoZ5VAez5x4T9d46krnEVeHwzPni6KnXVokbbFvaLbJE5ysBMw
Qo0l3eP/YZn/HuDsdgaRZe0ZI+ykCoK6HsSw3wY4M3Aj9LQ/4FoIay15dKTYmdGqoxzvXYl26SHw
jPpCiixQEg/dm1COK5Rrantvn0/D/KU9zQMUigEpNn+ox81vBC+NRkiTd+Ke1yR+iTfGxs6Iep/d
KqFJuu/NlreEXvebpdzlmfl/Z3cWwjNImzgDCv33jf7ct4Xv6jdttMDJDHqU9+Hgh9HNwviohqSl
5Dhkwqo3qIUTPaUSHBkXiXOBkCNo89zn4LlQzfayYsVjnxYXEXqfgdR9SdyHPBWbplEPTgGJR8+4
krwPlbheq56yVZpmpcaQN9GKy0aHLqdXbxWd+kmhhml1k8cXvQqKRsUhecdfeXWwHPB8Ot1q8LKb
xAW1kahWSnHvJuORi8E3R2U30mfmJHtpqluhFOuc6cRJLzW1IU0M2R6oA43Ol7JUrhQjiG13X9Xu
dB1kvlkNxKmbdS2eu7QPGNRR8dINTZmuZDs+NtlroXWkcPFHEkmQxQPFUZKuysYNQdLzXJcRuijH
PKBODqx+IntS9mqoF/HOcLNLcL0EHJh/lMS8wOhUNUjMyNeaeo20Me5z9sJYRhQzf2n4NZOqb0rU
0FrXj9I2zAZ6FSsgjGIUIovGYawpkEHRFw7lbXtsiA0KtkT3LrQo3WuZcs+6HpKaUJGLmlCwGMLS
zpHl2tpy09XYOA+QSFnZyhe1VaHZBCJ5pYDHxo1Iu2YHtIhvW1FopjWeuDtz1MOkEoXPtXEHylQf
MYifmvU6qvJ7eKQLN0o3jSGJYTDfq0OnazYm7uxMQptsoscvKwK+koDGybbTOFjeN5Z+m3bKqvKg
LjpYUFHq35S62Aoz2/KkCisZ7exmOKhqvZZ6vu+bKzS1oI/zUEvoJES72vUI2t1JI24RHu7i5LJF
0kEHhi0tk197JX/Y/DMXB4yzmVtogLiPWbyKwPVUNXcL3mPK9508t36awGMSFUUkTeaw8VRQcHLV
g7inh3qb75LA87F6m2VyzB9Q/E8szUFQqDxA2yyFpe6p3kJAPoHuK5TAg9xXLys/3eW4rl0yhnzV
b+pVvqJvclv7v8yNPx/xFOKfRtCgDGdd2cKjsPHRc661bMkhT+HmZwPFQ+HUwIB7nDIE0ffxAw7P
VeJnQRQgkOtXMqBhdr1EKbk4s7P4N3Fp1mQcBs211/rgr9zk/qtyzTY2Mfw87Db2bRsYfgawSbNB
VHsYg7EizF+6EX4U4z4b+eTMTx4nyJCgkVbig0wcnvE+3VlHQe60zs9lCKJsf5Jip/sUbuHBezMv
vbXw4RKgiRCkK2MhPJjLaPy5znjFTWAtvJXmr2q9A41tY+rNvY1GAW0tKcm+dVu6wloQWvnGOk8J
SIGMtbkqVqCNTnZLwjzT8fwwHX9/gh+w4JPpoLZBwZ+KT9BpOkkgs2c4YgeCzI2pHkc6BIPWrf7J
cT4xOdvc3EkM+AqtuTdTuuHDsxYZK2pCaEJ3iR/lnIzgTGws7fpzu0sjnW35KsojCSx8cw9CqW3j
PunmkYobYbONKELBF0Z5NvI4GeRsv0OjgVZycJt7D5leEI0RQC0sZPg+H9OHV+UUV51YmT7Fyeol
wGsqLe63+5YlJC8pSY1obyZVYDftwoDOmIKuHwBNgAwgjzjHh7utqnEtbZt7VXuuQQXdRON20DYK
1xbiqTPr9M7QbJ06MEGD975p7iXd4XUQ0C7f6dlX1hWhFA1AfeaSMzxvETJbyGyhzDyHkRRRPHgM
kdYPl6A/6INfVKvKn+4Z42gTzc9LYvar0k9z/7Z6/HwJz2wUDPcv43NQydhBNrTHwO4F+MMMI/UL
M0YCcalSs2RmduhiJfs5RgXcebIN3bHyZbZU4JizB04O7d1oZouXx8JiSY/R9GLiRQRpCI++qDbI
7csI+jy2OzW4BGrkQhmgR77AsIbXz+fzQ/Jp9glmBy9p0O3HNOzTUjXDuLQB8ltr9h7pcVLJnwq+
v5St/B9zkO/ylp/mNP8/zFaCA+pk3qds6Lts5dULfWlPM5Q/fv7PDCVeeX8gJ41sDqBfEw0bXqN/
Jiih5YrUJaAKSNRbUC+ysT1+5ieRuESVCopp6I2ChA5OxF/pSf0P5LZdCLqp6EtASwKYIH8hOznb
omhVBsAdJx3ZEPCkgRZpdhKAn4ywP7pxH7Xxo156674Zo8AxXiQobY3Y9oUm7vWy7SCdbT9wHl2d
TNSZnMCMc2f6AABn4qQgdQ8idtQv3jvtytN6Zg2ZuXfQgmlWkJ8v9Z4wSHU4qbHDbRgKHR3wXnzr
cbkF4B9Kpybooxc+xjTOv2/+Pz8G5LotG6UTCFDPO5kbm6tx2pbm3hZ5CKEQ39GTezeH5dHYeczz
VdFM6CyfyXgdKdrmc/vvHRLuLYTy+DeKJ2hVdT4wpiANnUSiaKs9LSM/q4uXzuzBEqj82uNhsoPC
NKAxBgSJXSAfZ7Ntxgr6bb0CPLv5o1awJjBaFYF9FZSmeTXm0UUPzipHRd2ft788x5OCI2iMLaTc
oY3+oTwluxFgY0uMez1DZsvBbcaiIkQC98nWFJ/W/ZEaNOh5HUZ4Ef7iBAMyBTTNVG1GueZji01s
ldS0s/oA4AvqvRrW1QmKRVq+D+s4MzNdrichSNoia96WMCO8rykgDEmJl7KzkD1dMjLLb3mg2+oH
N68PvbWvHUCOkTgeh6U04XQ1nJ6ICcCH9CwIZy3UQAAGfj8UYQx4oDhReZh0bMD2SfJrN0j9EcR7
7kZulqq/f3YrfDAIHilsEjSifKBmZiqwNDnECw5VGt+PbeIXTk2Kul9nroL0uQ3CUcs3krfCAtk/
7a4H9tQpoONXRr+trFWKRC1VlUtpJEc+UoiqQPWgjXw2UGIpW6voe9Kjj46Y6Eq0mAtW1mL0C9uI
iRjr0GDD3kjppcXBkmyYK7xDALKKSVKtGWjkkQHaeCZ0hFJvVeXWDpo6K6WO1mnZf2ncjuQQVR+h
tSPtHdUgCSLjg95qpHJ14k4ytvk3Ny5Jp11oPcL8RglqaL6C83IDQVM/Vb9butx7SXWQLUjW1Jda
1da00b5X8fg9ysrrSCtfhhqisRbqEnX0NBaqn/eZ3xroXqc9TuvWSK4N+jLELRmTeG3EauDhv2Um
fGY9NMpzZdakw6+krUHsxF3RNguVog/1iB8G9k1IJ5DtsEVSnjCg8eM822aGsYdjIqLJ1sVYXahd
thmz8TGxS3CW3oOZduclPUec3QP8PuQPTHX3dMKqpdWwyZuKB5Wao5KkhIpTPsq28kHG4RtD/SSz
/JJyqLqMQpIkby8b76vsnDvA6ddxet8ICQLe53R45WBe4Nr3scE2RHoLjUN+1T4hC7iD9g/RhEVA
I+vb7X3UiRAtBStw6eZ56zP1nvcuuudkWKp0+7k3+dHZMt+riO3QQA8KTpQUZklOlYJ+0K6MEnQ0
cUIKuzXDXIt3cftgeqHwlFVbHLmePPUtf670kagtlGuUTWy99ZZHFC1/bcSTxSqCfmBSMZS2Uunr
OfcrtSTSRgkC3HqWBwQWg5qkSEL0xiFFOmg/AuKqvWXACXfxiEV29QCEfIUxbuFNIR5nHGM929ty
yANnbG/1Rrn5fPDa+wwvLhF4BmgVonMbTNQogM9ihqHGYehtqzyIAAcAiDSUmFIAaepQX0URSROF
oJIUAHL3ueEzdj1cWy5cB5oGQGj73iMhY+lJs9G6AzPCtC78uF1ihjvjWd9ZmJ59J+7bE3XZgwio
PWgJqqw1I418VEWycBe9fzz+mL+Jfe7HRQQ/96ENbjCl6CFpfMgcZaW45sbWv2Xds6gWmfbPjefU
0iy9I804cnWUSQ8WcS6jdfRAAwhobpVrbV1thQ+Cj6slFaUlk7NF8kBZ0RRG2h4kRc+Zh5JmK/xy
6Qo8P4WAXwDBgzb++Ra0NaiQZz1rD6BIJCb/mmv7Nn1pzHFhqWaN4P9Zq78NIUY/3RFObzdVZxbt
ocrcsPWiO0hXACrpD+h+TlE6QKoKdCm+XNZtfv90+2h5dv9KFG37osUQkSN81f1SCYq1FWqRLwgq
IwEUZVfKVsU1lgV8IekwK8/+tI33igMKP9C0zKPhWlEsu9Qwaov04RjQQIOrLSCxwwDQIzIQa7rO
srBcOuEfXgNwLaCL+tvwLH5iamSJFLwZh25Vb1HLaU1SYMDOWg94v1KCpUb3s5N8Ym8WStm5cE3J
M+xW+0nh2y6tww6cwomoSJY9fO6+ZvnN+ayiPfT9XoogkhCPLQbHvzN0eRQhfxinHCsjYjP4oFy/
huyaU/r2qxrkKy+wgs8/wDSY2aV1MrlAS723n6L1JSmzH5M7FR3z9VQ3yFdL2e2zHmCSkAN+ZkJI
zcwkujNoRYE5TZrYT8ZDbwof1Jefj2VW5P05mSdWZgeznPrAx04R2CkZcAMRkidhfYvaLfKYZApT
qzs0TZg+T4Pazy8jf7OkPnnuOkLm769xzg4oepirvoAAxaEARMXSGeFL0kznj8OJiZn/tkSLt9yQ
t4jB+5A+N+tibRIErVfVZbooQXzWp54Ym3luhDrNRM3YHhqGNF8B0WP6mNIszK2FpwXes+d24omp
6aOc3LNONfLESHAv9R60AuL+oMdibbhfE/pVS1/iEtSCiH1odsMM7QLs2wnpcToLtTjoClh3EcYS
q8yCuC4DoZurEShrNf9mwjtnuzQpj53+anU6GRsbNzg6J8zbukavfpVswBmBSuqea8+j/IajH2b5
DWOTkt6TbPnXnrFDDxmEoZeBke5drzr26jcxbiSH9lLero2833J7BAuDu4pSLcwcsL1bGmTfB78B
D0bh7k2pBkK78qI0GDVBVLPe2716ayT6mjfdF73oLpjeXMaO8hx70UqggD0CjMwl6IP0IyTkHllD
b7Ve+E5f70pIY1I9J7odB1GpEFdt9kWR7nnkbbvYCU1Ewehrd607nUWkz2JSdjHwUHdJ8zTiHUOT
rzzP0Zn9klbbsqhCxyrXnaFDp23cN0N+z4cLDZ1nw8BCdGKg6Idw8kuKx0oFzsoEok1KhQs8e9KV
h7JNSNt+a7Lnqr6hCh7QbrZzis4HqRdUsKqV1Q4BJMB9l/EQuc8Dt2Vgw596ubrRJPNdqW2qPk6h
SFOHZh9ve2v8Ni2rlaP/qJUO6cxXz7nh9pOr37d5FwBjtY1EindEeSVr6CJnJXGZtkvbHqyrlSA9
ilWy4DTgBZs03kliFn7ueRD+0i7dcjzEAI7p8fg2cA9SjvaK2mNgGV891PdA03RV1lngJOl6sO+H
wiMQRQ6VsQpio115VenXhktc5d4ctBX0uPBm9C4cm38RVfQ9l6Nvj3Fgce0iBzKg4DH4sftHdOD7
3dB02KIqCtpZGdhGc9C6CFA7HrJKX4mMH5DECrocezjuVwMoLYA4uMwj6yIGwbSeVKB4GcKhQ6rd
7KEA3fm6I9a1HNaZ0pDB/jJS3FB96seeXNPOlIEbRyEoXldDTANcY3vOix3LZEmUrFp1XXsQRr1r
xZfW4isvYl90bXhQ42sG2L1VaGgmNhXIgAy+yDB1dJuD3UYpMvASg16/g+olwHmFhaR/Vwdx6xCv
3HTeW1Wt2ob6Rj08ZkkflG4aynSjRBvNLsho34niujQey7Tas/pGs9G7wr+AFfKCllNpDX+9Nv0a
U+sZUSi7wu95fBXx72Buuo4jQB7KfMuETSDTuAK1zFqU5dqyrB0oBvy8Y/u40MD+o76p1Z2uvgrV
Cq2hARrSxnH21QjLjmhJgW9wtoMK3Zr0KsLTncdWMMiO1B0FWs4h1LVw6yrrtpVAJry4/NGmly57
Hs0jo5ss3WbZroooKetv3qiuzKy6hpT6tuvdtVv3m4R2mzqilwB9PCiA8mVJed9Di5NX1+OwkU3i
80l/OEd/IlJPQ/ndBfqhq/tQxZbX6FrNrq0cKsH0ERwfoa1dszzM9Wwz9DcivRrhi420RI9eGuIp
t4o7dtk1LalbQKq9jugyCYzKujK9e8UBh78S2jflgb1W4yEz+TrKniU/ZuJVZt0REuM7sERd1Er3
ZLYZiqmKuopaeTCUqiDIzt7SptwWJbqTx5FQ4E2cFK/u/Ilx1NNqF5EuXkQJxYbI/VTpL8tJRsRj
z10zHIc63psU6jzaTarVRGV0PVbfIqfaVbz+6rRmwBvXl3LAvlDWFb9PivyaNd97/N8BylTo+llx
JFqq0oXniX00vEM6ytsrhXbrUWfbJmxDBxSpW/hDWzygMkas8XpwVF+p0LqBI6wJflUiPZs5AN10
UbvXeelbTfFlAGYojiB3LHiQaHwNF+jHybEpkbepsEWc/HGULKiBnozLO/AIrj0++pDwsfKaZPIu
77Kg8NBMyrLL0pY4n8keGic+LcSGOlkAFFOh3VAkYGIb3qomsonJaLh+kgvSNdBSwC4Y09vcQMB+
Tfu9C+eDCnfVfjftCwv57h6Suq63A4SdNMZNw2+4sqXjd97RbdZGG0teGgrAYjK+yvs7Ya1a65j1
3Df1LDBqNLGIaGuoL5ELARCQ0whWk3yoCZIPwEuAC4wUQEi14K2Mt8J5sWi6gpAz0Zm56svKr/TX
tLlri+tMOcD/ExPZsu4mAhpHQsA7ysKkLoK8gSN0IE5e1StQIoWOBmegiq0jVtJ8oV3k4yEKIeRn
Vf+qZa/oGvSdDBA/fiEbF6506+D0idA1XrgO9ClHE4BLHJTZ89EDeOkL6sPbNnou2SG1t5kA7rXe
jrjvuzQAhTIR2rfGhNuhBQEfMLHLhzZS1hwXX5vtK/kQqzGUQB6UFOA+Hu+ZExgsCpmr+lWdhLKB
8nzS+5Oy5oA5Td3mi2UwLFy/GlXryRBlEOsaMGiHQcnCwnE2OmQHcvUuZS6QQ3zV0OqLEZmBzQA/
6NQdTWys6r7uY4Cqt0ouglGWQVNH2LiAcMRvUx69wbRBL1lj8ZE21p0yZb29VwO729EP4AvYlHi9
6nlMNO2qgPIiNS+Y8WLUPNBMJCyhmt3DoVabtBZ3I6BifV0FqschqbrtSoDc6mZVgapYrYHYcAMv
YQe7hVzocHTAB6VGO+oFlbtjEoJD6AIR+VuNba3TkSjAjuUM2SU0d+W4L+oXs8x8nuHNwVgwADHX
mwYZIKhavBjgykbDGdBZdTjCg1lxfFDKnMQ45VkabRTAq9IGYJH0amhZAKEoTLcMkLcjrhFfeMwN
7NjejQgDEEsTXanX3dSdUV4M9WvSsxXkDYI+bsI8VTd1ae0Uxd26zS0uHcXTA5mWgQlAcppCKwRa
3UyOiHmea6P0ywq3fUZ9XqGxpj0OXG4GClbxPr8Rzr0JRrABzGgapTsN6Lq8SoIRxFROk69KZMqg
URQYQJq5jrzukCW0Em/LWbzJyuwe7EV7w1W2XpqG9aAfNK2FajyAwE0EgP1Dx8EMMySvKKMeMtsF
38cTb/K1TMZLJA1RxtISiFo56y4xax8Y4wtNYjb/L2lXthw5jiS/iGa8j1eeeSl1p6R6oalUEg/w
vsmvX4dmtjMbxUrsdr+MtU2ZKRJgIBCI8HA3jcdBCZ1Rm+x5yTadjAdtM90lWHY0CFtZDtF1GQvw
+CiOPihuaQQjkhw5fYsElLFHzcfgxUGZU8S/yAEsxBdnKIUZ7X3YTljmi4FIYy5fCWoGWfISasBp
wecLczdTDH2CWmvxw2wL20wf+0VFRAQJegGtb2wORD5cMw7IhHcUeAeakUe5sV5IuUj5mYppoUuJ
PDbfTxmKNGpv9K0S9Nv8kasNzHt/MjUEpcWYjZLjmUuJAVqH/Ihqm3iRJ95BjN5vAqX0ixveTPNa
URRjGOfXIFNJ0JQyGawZ6ysOzVOd2dEmdqQ95uQGpEc2+TXAdR0erT1dym8v+rNRFq9kVoMFChP6
CC7ewJLsiCCp1ZGPyKZiy9VbKoccfCMGfldNopdGpVlQ/2XWmRqzMQm13h2iqD4kTWg3yBEsPFCy
MEMyKLvDFABQZifw2SYNwkUA8PpzIB9VBMl24+eUgE29ONXR7RzfhdFrY26bEcT1+mk2H3vha4rN
X+H0pGunXDsuhu4t2r5q3xbyImrgtEPMaud7sUPTYV5sNTn12tccSU5niccZj7XGutHrB7xJ/FFe
bqJK8tBVcVutsKd4Rveoy9Ar0dxIEry2w8sNCbhU+3L9jLFTiN1tjOJrRkqQLZJf4ukBoTRkn6XT
j2HQji9xctuPKpSSDv1S3ilwrKS6mU0QGEcl3ow45OMuw1kftLsyRA4yGk4uRTeoZzuRoaJLMT2Z
BNPN8egpzeMwYMbFBLtUWuAWOCUEaPjspxUeJ+1OQd5pLmoQkht5hmR4CDyc3uHxFjqlthkMXIHd
Pk0e4plsZA3VOfMjLMWbat6OxV1uDC8Cmf2mQ9tenIKiqLc16KtCPM3UIrGhSjqN/aYcQaei7Mqi
xvrwgNPSbZXkTghtwglRTBzvAYzuhQIpTO60CmT8us9cOmbajJWENjTPXE24V4xpr5mLDw5Xtx/b
L5LPnk6Km9wsXREPnCwiTm8cSqm3jbjy5K4J4k62UZt2GvJVC/JemQxM6L8kiuRY2T1GpXA/mXgX
hAAOI12MOxsiS9u6ABpo1FwQMLpdKR4aTP/kWetHyriRmnux/epDwzZ1XolwPZz85fAsf8UgFGo4
Llp30KfEG6Vfmvmqhm/Xq1nrpSSw4kHFAeNqLO/SEo1KN6kmzjFgT5leoN34cN2Csl7dOZtgomKl
6WUn0XMLyInbNSg7lj/wklHF11Z4lYTbNBTssTu1GVglwzlAQ1FfZqc2oXDSCo7QCZgggpCy8Yo5
ZlsTJ2fWkfiWHzqebWHRu+rwFMeKgxE4PLtwEOTXuHjIhdFDJvG8TIqblTgMpfhyfV3rpWr5vC4m
HqmxvqToBnaH1lN6JF937ZHszF/jx+hO4qZuXdlGss8tlv0h3v9lV2WKuRXo2ax6MjqUyOWd7MRO
HzmhW2wWpztheonanDnfkOMlKlNYlQ0jw9QDor0gJtAZeyHIyq7v5rqvnxfFFFXHUVUhHRh2h26c
nRBZlvwWC5J93cg3cuD3W+tshSmclkky15KOdYQ31VZyxU/Q9kDQb3SH4/TJr/H/oYp6tsdUUQHJ
B4FggtPVud9IBifcGl5mW0HmFUG9ub463hbSf78obY4SBswLEYuzMtHOkw1llu9zTgWVu4VMAbVa
4iKCwF/3XRiOIrCnebELPdeAaJ7qK6NHQyGnF8ZbGZPBCaSXx6qjn6091UptT82dPvN0Lbkfi4lT
KK5VkLGDlTYEAl128l3kqWgFueUWc3o33GyRxodrzsjEDzmZBAtCFTjHt9EDotRjUoBcD5UPu3XQ
AEYCB6JXJ1QcxdEiv268eFdz2m2c0MwO/fVSm5QA3dIlt8dafpUG+YEsiY0hn3/gmxCuAg8dsAuQ
Zv27b2J23AwLsE0eYjhlUYLxSY4dIf76d1YY3zRDHdJ4A6z0y4+ofMhKBKuBh+BdPwEXa2G8cTZD
olslrIi7BJPUjrKZNpWHwaQZYUS0m2deW2s94l9YZDyTRGotSVDnOTRuczB3Etqi0b26ndBrGo7V
fRbwMo/vSczffPPCIuOb0LDp1LKCRdr+kYPuAJQJjgOmIWxt13mjK7tN8H8ImPQiuWKXfVaIZU8K
xC00vT3UUR0IPu2NB7KdD/ktd1fplXLNFnOpdYWcZil9F8IVq8HJPqIfOYSlbJS7EvRhajtyeSGa
9yW/Y9BFjMZI/YjBKrSf1KA/gRDIXzYoTdvdl2mPW9nGADXnXuVaZK68PtIV0J9hla2Xvws2NNac
0sl+ku1yQhoctC9clhP6F6/tK3PpxXMLXK8Zo+6vjk4uiJ6EZ2ilfGIK1JOLvZ7+ItFrEfYbVJcP
GRE2BAWvsX6gI4ld4uVAw0sYfy7B1QHmLPW1G0gQT62tYATPNNBDkN4pwG1pMI45oOCOyhJ62244
gAIkm/GXXgjy5daoUMRVHIwxoOyguPoY+xoqEWoLtW1NfIZ8fBW9pOKxzW8iJKHVLmoKgPI6pwaq
rQJUbebenTyPY6KgDLF0a6bxqfXaU+VPG3E7eCBaAByGP3PO/fJMNFSVdC6HDta0x8XHxhaYoAKQ
ElVF+XV2MYwZW17ka0/XY/D6NXoOHeyQd1b3Up9J38ifxV/cwsX0nuGh+udDypg7urWaGlxYY0Jj
0chpV+ZwtlEpPb0XXWGQArWyeJkjLzAxAVFZBC1WR9qiRm4g2H2Q3UaBEZj+vw/33wCEiyDRgu2j
j0b64TAal97JXg+28gfdpXsoeaRzwgdumFjti5/3kR0rysJqqPv8vzalA9mRgGybI17MvARy/RCg
QAmNCMqrT//9YnU1urFgC8EXS7f9e+XnwYLZntmtMdcz7v9/HFj/xWpApOt/jTHRLybtrBICYzpK
GabaupGGp37MhbvRO//3mHe2w8S8JpTRcKaLCm/o8KJI9kroQtYPGkcOeYoc4lbPifiAIYPsh7Hl
nDj6x68ZZ8JKl2lGLyswjnHz2E020kalzHnCDMA0TPvGFu1r3vW5fvDOK2aiy4DpCtJnOBAqxvZK
cTd2ty042P/l0thcK+vnHHWs/jB99O/aZrHJJxqAh/io+vqGPCI352TE9Bz/tpcYFQC0z6JUesw5
J0slKCFNfNLtcqDzsMlWCNQ9N/lfPQVnO2yio8SmOo0EdkCoGdAoiRxyPwCKVXjzXuF5yNqqDAzt
YAACY3UYHfz7mbPySVZnM24PhR79RKkdZcfjpJYok4Z2VUpuOpw0oIe7dyRg0HVqbkCV4Im0VT53
/qQQb1wK/LcCMHXPiQdrfmRQZQ3wRwPxx74MYmuQBS1TG6AlqhcS3eaT+TnwQJsM88h/4sClFcZb
VcisiWmvNci7psQGDKOwc1qd7ypHeNYxSZ674767Af/jUNuWW3xc92OMEK/4FdieQLYPqUiU2Zgv
oMuDTqKhag9o19jW9CoRzUkxfWfk6FKCOhhtXcwb0j4K6K3dMg1dqf6FyREnbk8QfHC0pMD3aWwp
Ev0l6027MjA9UEMaOxnQOZfB0ICXTom+lhnia+FLRRGgTCbagGg6NWHpDC2291c9g2qwFY8dbmWB
vGj9fJsZYhAq004pxC1J3oGi2UCTdCtNXQBdySJBZzx6rMOtKH1FACQsmeGO+I1yCaBFI92RZQmA
9rgzyvJNTk9jZ6CnrLuhjt0lj10WHVIAKKcBoBMpf1CGeRfq/cGoSYyC+uIDRR7Ezb3emM9EfO/n
3m8s1IoX8qBGLw3a6VH0WjWoCYvoE2XKphBMt+khnRV9WNmzOEL/FaxNImr+SZcDkV+h268HGD+8
M2XNkVESF8riphORZLefXSVtWslwYy0HCOOhiaEaU6EJ3GaeumDqHlM5ZvUmyMbNhJJ4HP8C7sAx
x48Cs0qhBCUrVJR19ahk5k5Gv0ybbqJwp0DoQgK6aoxtoBJvDND4zMknjpdtEiNIW4qNMNysWsCQ
AQlAUE8UwLDMMp5WInqnaHeSaZ+B9mlM9nXYOBGGT4mwuBD6dSXl1SIyKLb2k67YYYEEQBpdKSL2
pHyB6s7XsTXlBNW5JN9HGBJTBfC3jD3dEJcIdDwDDToj82S0rnP4mzJYtoFkuheVbSG+prOAkva7
mo6+IcivPdjA4nZfkdclewq1p1Ehfl6G0Lkq3V4tj2qj2yRSdkOUu1J2aiPVMc3EsdooiOCPfZqi
YzoCVCOjSTt4AjJ+rR04AEya0rEhGlLUdBhAhqiKxSQQI0kWU84RzCra2ZokOwlPjSW6zXjQw6dk
5JxdhjTnv7Hjwh6TQ4DKVzYhGNEejMfRq+4kO/LM4gCBVQgr26Kbeg0AZKINxBUXlbx2s18ulU0r
kEbjliKIGjhRxXBX4dxdj0yr1YzLwMQk0KCmU4FuQ2ACjsAv7ow9pjvsj94lv8rb0eblY6uPkktz
zP1qZkuio5zforAg78Jd6+ABvCeH0cXAlZveQyLO5ixw7aaF1CSEWmUFokqsSKMlC6NJKlgUNr0n
epUf/VCOql1uSz/9waNxWL3NLoyx90yDgVZxrtuDGB7rKPckNBsV3kThqldcGGHuklERlCTqChyA
PHXbUHdC656zabx1MF4xENJBqhSbpgb5e+eKDtUlkO8QF53i2G5z8K7wxvB4q2I8I0utpUOdsD3o
1T40bofok7Om1STovG1ssTOs1S4eDXyb1pP8HhJyh+4Od2bi9c/DT/Et37ZPpTsFzQ+F7PmEJ5wd
1Zhq0wR9kXIusKPi+NzL0AiYPC3kkbhR9/otNF4skQmNqdDVAu4f5HnLsQfLRT6hwaptFUF3OJu5
vhwDx0kywDHLTm/j5k5DaOfQUzU7A7ThAlxznU0CwA48K7PBcvfJ1yta95GzVWZ9xlKSTu2W9gAB
8Y2hDLaA7IazsvU9PNtgwn0Ym0I4gfgCZfn2tAyAvjkYMXMqD5yrNli4HsHYQCtnvAcVb2303y/e
xXI2q6Vizu1BCUGvBTBcE/EgFOuh8Lw0+lEvTKQYbZObBB+t9cAk9jDf0FiPdOQ4PvLrT6vrgY6d
CQICqrvGnGd0+w0Q4HftYVZ3YpQCBcGLg+t319kEe6KrObNCIW/pZWIGqlP4eNxj8wYb9ZKgCwoS
8CRGVp3jwiJzis0UPI69gkUV5JAYg4PiE0CcRyvh5DjrSceFIcbTB5EAtaLBUOcTAC7t1Mf4HEpO
+VZyJK8LEj++iW55PDarWCnjwizj/PqihYXRYkcVCcPIGEWwgCTMmxwQvgo9G8nR5dhTSuGp5/Ha
fLOH/Ra7Lkwz/h/rJZQnweuGjyn5FeinnPET/KibaAeOwsKnpXLwvUn2YfDAOXaQN9nN/FDcYIZx
3wDn4v6TpuPlVjCHxYKoZUMsXBd6HojCKR2+gC7ghVG6n9cWTf3t4kSCXziBTub3okVH89HL70EA
RsnNgIvfFZjs2HDCG00Orllkkgcx143eiEYaA7TXyRcdxa1ukx+CU+zzQ3aMnO4e1eg3XqdR5oQD
VkAaQP90KCY4tN4ctORd04irCJObyxCcy3q/rX7p3Y8ZlTnRGg5CfTIK2RFUwesGCKjRqnyIGQLI
kQp30KRxWrwy+wYuQsRgMWLOJvF+KxO68rKeBjAH0t/6q7dOQv5PBrgufEtnIBxDKlbZMmAzkvJR
jx9ijRc+OCvQmTgVG6GEeWUYoGOUstM6MvUrOpyGQem9+CK88SrIHL+ilDKXngyyqFggNBarUL1r
LQkk6D+q6T1L7kuZJ0yyCr253D8mTIkVUGm6ieXF28XPH7q76ja9TW70Q/ZeHZsdpouBRuTs6WrG
c45POhOf+sQykiLEUTW1fQ4+OFN7GPLT9dPJ+2xMzGkSPM+BdoaN/kEj97L54/rf562BCTdRp05C
E9FwE0+2HD1G5a3FWwPvVtaZCGMByF3GOj5OuhVemzeaPKm2tEMi4Na31TPP8Xh7xjxVBEIw00d6
XFnCOymf54mngMgzwESDOZ068Lnjo8wh6B4w5aHUoX/9u8ic08NC/Xoo7UakxSI6F6zUpd0/gF+k
9ULPRP999lpnVu3+s0QLHgWo2462bneKjreY+CSoNn+SVqIB4so1YTABJMohatADVIkHoL4bj//5
iGBgOXXcnGq1Y3hxmg0mdEgpUeuwQOio3N6j6OVlo98ljrIzNzTNub7VnCNgMKGjE6XOjBQYw8AC
sJ+noowwjvJ63Qj1ud93D0p0GCNB3YHtgRLQmyvJhHcKdEVADfJLDn9hFPJ+7FtXD+W9NVvedYP0
4F4zyByCFN8qbaypPfTkxWy+JBR/Ownlw5wXete377wy5jDoTWeWhQxDc/klAMpvkRmkNdvrq/lD
GvqXFbYDmolDXQwG9g8Qm03hRl6zmX3dlzctp93zh5vkbInx80bXLALqjfaQbdt3DMKYO4yNQb/S
8LSgaO38qX4DBQrna9FNuvK1WF1OTRvTTJxhdPC7bRvQcXg6HsB7Ua6ieAzlvDjG12uUrTHyh48l
xHb0MoHR0122iwldLQvLq1C/3wFeFu9zN/4hP1z/hutR82yb/vtFZqskeShYCZ6zcjmiifExG/8s
iTpboK56YSFVSgxzQgX60BuyW6AinYTc4uF6fn62wV6YzSAXeoIdpDgoEaLMpmBHAfjYfAruBdBe
5Wwb5yB/XxQXi9LkfpqmGduWTuG+j2oQmABW1lb71ny6/oFWeQzQDwSjDnjnMD7C7F9uNkNsTTl9
CXQH0SMLcIeYNgTXJrjOX5HhINx74r5+qTehx8um1t3jbJzdWGhR90RHZVvDlAaQ82nSO9fX94ej
fTbB5CFKqS0dZjARqnbNdrib7Cewop0G5MCU3zi+zxyeMO0fDtzZJBOGuzIsszLOsKrH2cHoGEaC
HVB3DU70BC6rI7iJtg6GWHkrXb+sz2aZoDzntRTGA1aqBpp/QwMKZSr+7vxf39PvyPR75PrL0je9
woV7RmkdmS1KLgf9BkyIA7JgINBB0OZJuLoXV3dSH1ifndpjoNpGTDu2d03AC5/rydL5RzAxuyjG
slU1/AijvF2Efae9WoDt5dU2HFTO1q5edyoGkKEbolronP89xjQjkY1MhJvGIXqY8q2yzJ5UcbLy
1TN/YYQJlXojlFCtRaUhNSUnHka7Nw9CBiEIibjXv996WndhijnzkCuwVIE6KNil42nwtJRsrVRx
IuEhrzDZNE2uKd+WKPYQS+aVH1e/24Vx5syrZarWrYwSeHxQPqLFrn5Z+/oz/9S31VeIpLa8k55R
8ohcnRNUeV+RiQSRMQxaZMCwJB6nDg1RWB2/OFtLs9TfjsbF6tizP4SYcF+wtUuR+t2MkbjUgAjA
T0t+xuPYSSdQ4mWHQqptDMhudYWHu1x/d138ACYKNJCj6oUYq0y30YN0SLzJJhhuwAQmxR9FLu/h
tV6jPBtkqxhdr2ZWjzf/Qb1v0GNwi9vSST5F9LMP3UkIZLt7jqtD6Fib61vNOS9scWOwxFQTZ+y0
PjyPcQSg5nuOSXNR4WitrdesLhZIP/lFtBP7WapVFQucd/Gd8oGpVekjelCdyif3+XO1AanBTfcO
moRABhi73TY7zLhGLu/LUs+54lk6E4TSMAE/Km3RyoXqZGp2CsdALzEYlxeoli1eknIWvt6lvVg4
E5HKZDKg9AWL02v/Lrn5/fRiuvMt8iuapwJGILzxOqe8RTKRSVeINaT0tjb117Eq/GR8s8pTmL7n
VuxEC5fvi27atU1lghGojttWpwnIvGshBge5Ad/ANZ38kl3RBo0mJ/Kuh6C/QAsst7kkpmZvdDBn
VZID6TpXGAuXFBLnvmL0HX4HKzCVRdBnzA363TSpi++aJ2NPEsf80j4m3M3zJ53UCX0jAPHna28h
wbN2ALWgqjrZqJlxlryegF0AJ5h7OpRiSZYyfFJKqaYdIDZhS4DzF3sVwAnFmZ5LgQtL/IPr/rXR
lD778swuCkbSIxoc5GBB0wDJUO8ax2knOcKu+FE8q8ec94akp+F3VzqbZFwpLOs+MmqskzaWZQ++
C0pKkIEcQQPr9Jv/w86uO+/ZInOhQcQJuHmaAbXQA5uLQ5XGTqOhFaWBS053xqwA5brgSJgCNpbA
yt8y8OtcD8Kri/5u/log8f6N1ljUhCUTI1SshORBTn+ZgM5dN7BKWgcCK7SX/2OBuVCzyCzaQkUQ
stBiNoNum0mQgZFoxz50G0/0rfvsQfhqdgWYEF2VU+5dr0FcmGeu0zglkdiUyMoo/IHSBiR4put+
ecvD764/xM6W2Hu0XQh4B5EaIX23UDAF1Q1qUiWg3yDtQc8LL/XEwTVHXMxJLMRW3iUNIii8l+d6
/nDxM5jjaokZKLy/kUB+GBj++CPxupflSJ5qX+3s9JPbbOS4ENsyENukm5Sa5r2JrSOFsPbRfZ8G
lpNsJ6++qx8BW17ernsVzyY9WRdXOuZM41yj+CPJguqzAbIhUeQ57mp+crGR9Ddc2lA7MS0W2Bh8
67UAC+Ab8fLP/9AeYmG/dNUBVnD8yQu4q3fMhV0m9AkgndINHBq0z7Yt3u9iCjKEWnGv7yDPChPt
mi4T265EOTySKZzw0xqIXcDSdSu848d2EWZksnEcfW9iegfeAQgTGTuwrbg82lieRzBhpodOaBSH
8EKlT914mSGXofmcxazG64svw8SSsJkUY55gYwHdGogkoG7UdbZyTLaja+2SV5ELMOesim0o1BKp
W7FGmXuJ0BLZYxL++pI4XsD2B0BHNqLYAS/ojAXkH4/QNrBroGqvW1m/zc8bx7YGUlmeID+LZSh2
74WB7BkvsY8JAKd38zvQNYw2r7jA2zgmQABrPXYjcsODpP8kce10Oq/Zwwu03zqGF/FBWSwCngx4
Q/1VHs2T/Fw7tDdrBFmEsmLi8lJrrkEmMCAjgkZIBYOUUJ8O3YCs1IG81J3sypvE5W3h+sPw4qsx
IcIQNa2v6JFKt82T9VIudv1j+pn+hDjwfY0xx/K2+4RALQDvHHfhRF4WZd9I5hgvHVqPY+UAN+8B
u1U8CjmAybZ1Azb+0B7uDdUW95Gr3F23rfBOBBNHtCIN09SCbQx2Q4sRlIGnVg5SGcSVZeF05N1K
NRsKoU4s67bcae9Rg1sVchMQvLVb85HU1Ylyo8Tj4ubxV5ztKyV+jcFQoH12AIkrZust1UcWYoAB
2amnJMQlYG3TCx1KhGCZUk6DnAXXV8VbFBO4kpDkkSkgCpvLhkS6W+oeGKs4qST9I7/lz2d3MZk3
C4ADtSDQPGDOMTpVCA5EU+wJaqjVItizdkrMGWSWFuce43kpC2HUSNYbGa0KteiwarkDZczHZCc4
BjqsyZ30vtxk9zG4WzlbyjuN3zxHF8d/FLpGLeieginoBKgp2lvQILEB0MDg/Y6PgF7/hho4k8D7
DuVX5vQnFiSJqwQRrU/HzQzJAnBI+gvhVSn+sJ9nO8yp17osJZ2BAwDJZzpjk/mgPcNATbkxwWMA
oqRjNYET1Kvh9hwP+sM9cbbNPIiapu/MIsR1pAGjL9hqgRF5YIfwwsWIiWw3N+Oea5O3r8yBt/Qm
NkhMg42z+AQ8Ik8JqDA6u/MG0E2646Nom5iJ4MW49VzivFTmSC5JMZQg7UFt5gMDGY626YmHuhsq
faBiDW1ZtLkeu34n/mWSleMEaWxiTho8aPJlslk+QG4WCB4eJWgcUl228aniNy/X12nqOkgjIMnC
ahW06OwNQoRsNt0OLtoMHvHiW32r386H6ZkPfVxf49kc/feLU9l0CWjHQkCnxXTehK3kqtXL9Vj6
h4N/NsEcxCwfQmuizZNx12d2rdu0XdLs1d6GiO8x3Wdcuc8/nIuzSeZMgrc1KRMFq1IDoLBkZwwM
yRl+Gk6JkYv8bX4E/2nHq62tH4yzUeYwKqjj9UqJLxctetBAVndQMAslyt71/aTn6/dr42yGOX/1
TDptHmEmDPXtiHtWkwp/wVVfJhUIiTUnRuJx3STPSZizF0LTLISwSnsggmWn0g99/HXdwFoCY0LX
EVOChgHHZ1xELFsjUvMaTDcSKL/Kd1l7UBdMJA4mZyWrxblLS4xnWL1sCVJToHy0Q0KRL3Zzl3vT
BloLzRfkAPz5scF0VcCrMvAWyPhGBFHpQexgNmlSuzGgLNO/Dim6MqfrG8ldH+MdJUjQB4HAEB3Y
H49DdAC9ry7YIBuTIoDeR7d0W0gE5K88hNHqobvcWsZLWlIqTazBNL3g9W9+GCl1KCpd9jF0RGzU
ynhv/1UQFcT5MPyhIZX6TTRLNCqw3Y7wHAVk4bF0EEEgLKFBK8knEoNa9NSB8H4a71M815OE1zBY
60BfWmeip6SmcqOPbQei4/QtGxXHLPsN6FXsBbyJjYQbGUR+WQc2eHCQSuEn52Ov3RWX5pljA7Bu
DRoQLL6PAZOfUkhTVW+QHwyqZXTbchdC1V17rYubbLmLitFuWs4GUANsLLr8AcxpGiA2qElhCe6t
6GHQ0N17iA3OA2O1IoLRYZ3KommazuarrWVNU1YlWOQEHnujrR5HSGxpyVNKxIOeWF4aGxuiqX6n
824umoH/vryzafnvl2OSd2JjqBlogILx1AfThmZW2YO64c1XrO/j2RD90Be3cInJZrMwCTg+ZcT0
Enzg0Ws0c1Ts1g/oxU4y3hrWxTLkYE4+aAtYqML3xHwSAYiVIs2PJs0T1GqvRJ8E+mxm+NA17TEC
w2hS8frh615LVTYBLVDxP39frFqTWiwSxAk1mD3hZ+aXDgkGlDYUJ/yZPMbBPzolf9ljx2U0I89m
KPZ1h0WXDpHabtQGgtfDJp6fSTd40kI27QBsfV85c/cqgERi5BEJrn/f809gasxGMoxqL+Y4JwC+
9aNrNHdGFrnXF8ozwnirZFQdxNFwGIVEdJbwrcTMc6drnBuUfp3fz8R5KYyrgti70KDt2B2kqdhj
8NSVksWOQ6DD8scGLdJ0Jl44Lf71ta0icEzpbJbx3RryJIJo4ijSZhNUp6o7JYGOgkO7Bs8g/POL
Y31nnUCEOefO/C0jP+77je5d/x28Pab/fnFQp8ycjaLHzxAHUMkuqROGgmOVvJNK04Frm8zE1Tmc
LCW26FU61nYmQf4dFdRBPNRWY1Nmp5qA71jKN6IGyn5pq2SZXSCfrduvOkQJyFLsduL9Js6xZRX4
NBWT8KGB31SE74J4yCUIiLoDmNhp4630LOmpyjETb/S2Zb22JuHsPG9LmMRGjjCElgg4QoAdO0be
3cSTaWfdaSrgczB8/TuvIoYu/Y0JUmUO5Vp5hLlR1zyrGcHRP54UaaPn+9qkEhYvSg9+YfNjErhf
n/ryla/PNsYMK5ymUYLtGdd6OYFJX/mcdMnPBs2pstCtAPwYMxu6eU47ly9QhNxA8jAYxnJ7fRdW
f4gMJ9JVwLl/EwgdJmLpbaJ2h6YubUg9QguRO8zIs8F8VyVJLTkpZUStTXMYnkC454Wgp9jQB3b9
azQBLOHVEngmmW+rdIJUkhjLiutbfXgU47fr27Z+0Z73jcVxN0mpx0IhdQfg0HNoj7ii1wbm4Klv
YE++GyHB4qT3hJetaPR3/+Y3F2bZW6a3SEQqtMZBJfKYzDc6AelJRZxUExw9Bmzw2dKgCTDsjHkj
aZ/lACi74Yhg6jAwdgGFe1SNQI8B1LSIl2tRq94I8aZOeVRkwZmUUw9Sdc0IoDZmj6ZkT9Vsqxl4
TYjp5kPlxqQGRcmzmCL6iK1r6ZlbNbUjZRBpUge/0PtNhr9dgQkm1HcCEvXWAopyirwot7ZxLKN+
pfmpOm0TiAeNCoReVNsyABytJWcSkn0eF56MQJj3ndNl+P+QvNTQwVCXzIU0AwgxoGyao6w4Hhao
eRoFMAA9ARs8+srgx7RN6dHEwx8qSJq8K7OPTv8M5cgR5zusJmwjAHBQihyP6aJuRxWE2C1x8hB/
oFWdRSjuS/2UCS/Qc7aLBBjCdgQSFDotxv1kpi9L7YuKAqb1Y0k2Zn9bzi4ZIAWr3I816n+S6GcY
bs6h8VG2tTO1EBsCG48IrAQkJ6wRm9JV5bNs5F4NhLxZC6DSau1MWfBcA8oBle64qqDuAeZ2CKAm
w1OazrZYVkGh/RQA0TLa2ta0xxJqslr9Ukk/oKbZ2VL7KCtvVaLYkEgAyUt+U0QN2EFBcVRWviKi
dIcZZTNTnd66H83op6huw9Z0x0kOJOmnnIBWOS1dzvlYvUUvHJXJVCo9qqoywvloXFCLP1V+Bvx1
ghn69BhvugAI8yO3bLl6f1zYZPKWZpEVaA7hcECQuPfyB/MzQnX2xShd4tC0HhIQcdA43U2E92LF
SZo4EecbcXeRNiT60oKeHguWa6ipo8xfVDJnU3l7ymQmWUtIG2oKSigQ6WhkUJY2M/TYVM5K1gsM
F/vIpCZpUwJWnyF4tt5Q2qDM8+rSgaCO0aICXByhXObEYGhVuVF7fYEKNB+gVi0aLG5fJESQuhF8
6gY0cAzJi1ScaDDpX/fNdTc5W2GWNwi1GHYlyOchjQ2P2GbFbOtt5RjZx8Tlz+Mtif6YC7cwtTSL
ZxVLKsXCNmZoxpqGZxHOC5pnhblh8S7IY62FFUs+IbimxacRPV7fNfonfr95zrvG3KgzRBWWsAU3
e9pCcllxhBkoLBkwJagTQRFIDRPvusH1A/WXQRaQn0hVZIw1DKrV3dC85BYHm75eV5LPBpi7dJ6z
KsOcCHXz2aPthmgHpjjoohae+JP3/F8tkZsX1piASMB5pXUpPlHtUbIeCqXrXqKg3EYOKKXgG5xg
wds+JhhG3SJ3skm3rwabFbpWDQ/CwLNA//3CtedYNM2SWmipVnt/q+Myu+4CHLdmEY8okOMirLBn
c/mpkCehOAnE4Nj4Q7Q7uwETDpYKUhmDCCOJKNipWXi1Vbi6rmwXI9236scEMfVON3wC3ogkfCjx
AIbo60aPQj+v/hGL1KWbMPEiGxQwOknIlalTTlvoSGU3nd1CnsiujhDZCSBfOMf+v9tnJnwkmhoZ
oYyImI8/FTVD3/7ZgGbldSM8d2ECSLMYjVVrMKIiI9WV2Cl4ehycT2l+UxVeeGQviUXf9fiUYtO5
SRbbM0T2yra3e+SEPaYCWzUMRrGxC2j5kDF3imWDSSrfQjNXHv+d95qsZm9bNbreFVgwhNz2KsBK
MtAwRfyPtpWyX6rQAQEhzd9PYS1hYqCRR9ROl7ccOoKLOfwj7zhbYM55N0QykBmwUDWtS0S8VcUb
KU8461gdFP8f0q5sOXIbSH4RI0iCB/jKs0+1bo3mhTGSZnjfN79+k70OqwXRDa/X4Tc7VA0QKNSR
lQll7L8XsjiDi483jx2YdqYeihLuZCmYjh1DMw7NHswssUmArV6IYsDzsFPc2Em9Yt8fm8faM+zJ
020fMR4PqLfufT5/EOMYmqaM1UIb8f3o7yECY2qXmPXIw6H8Qyb5aYa58QVp/RStI6SqW3E32tF+
QRcs4y0VGJoQavFFiVdhuZSIVFaIoehQ2Pq61dBZKmQ9QiBZg6HElAxTtOLbcbtQ1tFX3ane9bvi
R3gzOyOoFU+BG/wnIOnlL2BeQ1/X9Tlu8QuK/CVVXGH+mHvVFDFsIoASB0yPU/DSo7NV6ScwRuMe
Q1uuDDaR/2702vN1x7TuNi62g7lCcimMahzgxzRgK7Uj0cmgBCW5ye+F3BuC1+BwN6CjCQ57Xq1x
FVlyuQ/M3SqKEGO4M0z3LgHAXspNA+pqR3HbOqiN3LYWRZQPTYl7XrK0ergv1szctiou67ReajJK
9T4DVJ+2Lbhyt9d3lmeEuUHAfclDYcBIALXpUD+VWQOpSE6DanUw5HIPmQs0VlHXZwPSvmpKH5No
F7YnksdWTEAVjWezJrWX0/dsAI1GYsbkIytlSHGjjjDP7hDGEA6sUeRAxaKYb33aHnX/N4HYXK/1
JvhyQDg6F9b1fVkPBi92n3lwA6i5ikmFjfGPTbpLNupegA6nBXnRQTazD+kJ0AIu1mXZ7W8R/IVR
5gE2OioNSXk2Ojmh9Vh5xpKVH0tncqvH3nvKIQbJi66WA3zFKAuwGUJpqsscRidAibRnZSHrUZ3O
FjGLlJ2Gj2nD68OvO9TPdRLGu2lKnOTGBJNlZ5Xb4Vjj5u4SiECbCeTrVUhgW9Bq3XA+KW+hjEer
iKhN4CRoMVhmz+DRlzbSPrN0J9tSd3ziC4pw7hZhnFaez7VWjFilDj3OSPrhq7IJ6kLe91v+zLXv
xzioVNEhXr2YIQ/TH0C8Dy26MR5yiQX3NoHTasPF2PJ2knFNak9pFS2vU+WQd+JC/nQv3Eg3ODPn
IZXgxEuV1jsBCjTiwKOqySDr/voezoKIWhVINM8cNeSwUAVAbntHEW7zwLTrp/PCFnv108lQhxy2
ZCB4Q3uCqK4LSd+9Ygvzpp6cyYaYBV8sZVnCt+94YZa5/FoVSZ1SL0WP9/6Aew8woWYlu+II7PKB
OIlt2GhzCfxR2uW2XTHMOgCwrba9FmO9Aaosu8xZANohyppuu0zx29dv4Vkh7po15u4XbRPKdCmR
5fJsxzHZGS09jnJ056fhywBC7KoGMrwLbgzoydVqZ+nJrzRorSA69CHGBUVffZbr4gWMleCgLR9D
+Y8Yh0405JvEf/XVzSD98QPZGURoyaq3evsmzq1ZtSn+EHIIlMulpryh4pNcdR7kajeQqgdK+iOv
ct7NXHUAn1+UMA7HV0TgCKHqgqgluJ8cGf0HiAe+paZwB8FZfNHcU18528v7mIzTKQG9aSD3vkik
6aa/U/f9ZjoWHoqte/yKjeb5fzAQ5OmbeSOYkHJyloovNHsXHbp71SpOvYOQ9g6BFFo/dFN6mIh/
yS1e9+ccwF47BozXCvOctrWMY0CflJ30OJvZMbHA/fEen8CxDulPmM+d/JhDnxG3rXnh/YJVH6Yg
A1VkjRgg9P7qUXJVkXuQ4cA7Q/Ssz/+kXB68VeDKhQXm87diOSrNgOwk3oJs2us3KSrc3fZfcO0s
Hun7Zn6uhfnoGprTetXBkrCHvPWZa6d/VPc1RlwfICvlaO9JbOqVRd10J/w3UUh6sVDmW+qN3kdj
CfOY+32ku/5UnkJ3kQirDuov+vYvpv/Xb9bngpkHSBRKsdFGWNQfgsjy7xTwgES7wkus96ED/gtp
mbLnjrLwjgwTLCt5k9RzjyMD9e10O9sd5ieAL5fA6K3jkbB6XBuev1xPfS42l3n5jEEgfRKdNzeb
QdO5oJ+NxpQVoL1HSwPCDS+8Lzkdr3i4GoxeGGaeQegNTbJfwXCsfmjSn3SKzKR8HAXVvu6yVvUx
Lo8P8/BNvVh2LSaflgD0x4S5cFfdu+XDuBnvdBXqPE68p43VesKWt7nrT+7fx4gdVGvblIS+2CKO
QVcwFzprKk6d/xgYTzFKUdeXqS7X/dslVSVFEdHkAsiWWaZWq1o+y2g/DVJuVwbSrdoxIDarkw86
+s40z6YYPTZairICal/iZOcgSNHVCZJl+7oMX/p0kpAr9TuqoOMDlUZRjTcGROfbED2gerDn8VdC
3QQCxTQtbSoWjiTIpl6AKjiTdm35WI8oWJCjjFneZAIJfjWZZTXZQvhU1rojK24pPMbSwZihACL8
yaF5VqWPXb6vpXsdI7JS5V3fk/Xk+nNP2NCj84eeJktprJnQD1SsDPpBCD7+5PvFVwZ4AWIHEQ+v
E7ie3V3YZZw/VC6yoB5gN93Kf+A87uIHwTq/gY3ZnAKbWzReDdIvDDJvgU4Fye8LfPxpR71xW1kY
1tgVYKWUQX6AJ9a5vrGrd/fCHPMg1EKfEwEn+wDQCjQrrDytHT86SAOPSmvdPV1YYnz/pI04Ojpq
Y91uslAb2+jIWGO73eAtd0tTf+ZTMK0H6Bc2Ge8/G2i16+Xihw9YoTsEgA3CIlgq4YTRxPP3vWJm
L9e3dPXJuTDKOH9pLMSubvEF404ytWFySnJM0Xy9bmU90VEVaFvJkgQJKMbdS2GgaWlVLfHbgAvR
WAZ43mzDK1xhy/t460v6tMV4+NrQaOx3JUJx5b3pfgbGfQeJ5esLWn0zL9bDeL0iJlIuNVjPnIBG
oZecsOPF2ddNSGxPQSXZFAnl2YSKIcFfKvAt1xexulEg1ITUAJS5KJvJlzRXBqXEt1eNY5e+F8ZT
kXBqZKv0bfTCBnORND0Nx9KflyAKH+RVPUS74DdIx5EsxJv0Tn/NQejBl4ZY9v/bq3RhlrlLQQiu
v1yAWXFH3A5Bau3ou9bj8Uyse1xNlfA2ESLJbKtFicrKDwdUKQZIqy7C4dHOt0Fnu6tN4KO2vMH6
1Zf9whzjb/3MmAe9R3pBxtARx1dStpak/VAD36zq1rp+PNa/na4qBiAZikZYHbG4VIukgMLfUp7e
YszppbnRN+lDaI93qgdZAFBEQn6y2wA6eN2yvPquXFhmvFJTJKkSAlhw5tqu7n1q431vtVP6QZ+r
I7UbW/BmwHsaU30yEge6GKD/Qsrr/os0YPXRufgtjOvSMSLQwKeAM+VhlM20t8qPBu/coDuNDRxW
adINuhUdcFP8GsaqD7iwzbiyOF9qA6O8zEMOTgJ1MtEGoAvcz6OD1nfw3j5h1Jyz+ate4cIm49qC
UarjiGLvNeDGJP81qks8DL+vf+H1i/Np5TyZcdF0Q82rNwqVLF+4hzB4bqO8l3kRHAOG6e7LJ94E
EWcnzw/UhT1/mtWazMuJGl6MHkdHKjn7xrPA3M1yCClAhTpYDjCLFMgQXJN+cTZt+RPfvNrFpi3X
5mIRpSy0TT7hQi7HQcbUyKKFKe0ED0Oju/8GHLmwxrjuLO8yRRKxZfLdaCtWtYttfxt5I2oq6tMi
gfn/XB3js7tC7uQ2xQbG2+Im2oM55Myun3y0qNbw6iTrEd7F6hgXQ/Q418sS17q1exsy8dEeo+qY
Gkf24tHIHB79fXn0netrXPXfGEKUMZpJodvOfEBpqsZgnimmfvsXv5K8qVBsuew20Nt1xNnnvO//
4EY/zTFfMBYKqQ4mmFsG9kD0sae7+LF/nH4XgVX8RJEMTW3kv6qlbHRPclJHT/aCzdOpWA9sL1bN
fNh6rNuWGv5CUql5VF3ajRv/sYkR2KqTOT6jCVhYvCR4vdcMRIumQKWTiAqTDMlKIKV5CA+jePGt
CJlT0YJgX3czPcUuQKiuAQjjLtykYF+woFBZilaJfv71771+yi5+BOMUJl1P8qiGA0+e6213o/1e
5tkh7nhDfxi7zK6fuj3vZC+7+c1JXJhkzpjoS52GDw9PZ4zHqizttBAPasljjFyNsKiqG4aha9I3
/D4JRcgpL76oKHBbhNICVYI75rklCQ8imolU6nZJ83B9P+XVx/jCKvMgYiKyyDsZtzYFcq2dFcTd
wz5oDEsW/ogB9IgxvNID2j1SqGWND5WQ210r7iSB3OgjOBaHY5q9GhUk14qnfn5RUSRvMDge6ugq
FYEdKqU1drxwhvejmRc1r0gkkBE/Wtc9It/mCqAP8TanKue+r1+0z91hZwPiVtTrRjsfecDVNav6
6dviqw5QgYl46QiuiNTjCiqun7e/DwKL6RjTkIgJqAwOJKZmPfwgPbhpdB5JPjljcK+da8aZybhH
DQlwlbLAd2pDBZ+uVrs6MDpZFXqpqFlpAjLY0t8Xgmq1hFoJiXdt6GXi3gcfjJGJptar0BaNdpOq
QcfU37T6YEZdBCHXwtShiqOBBq6QCk+Uf+ahYvqTegcPahml7MpAyUNl26XGkFvyDNc5a24FDHSS
g3tqhA1amcDF24oRQ9f3vlU/kDJYuvEkdj9LPM9J5lG6VwTRFfXCVPvONtrQ8afQS0RQ40sQ0paP
WnwTq2BNiUq7TZ0qfNLEw9AMFqTSzRbQ8YnMVtwMbptUltBPdgj0veGD92qCOkF0N1aDNcaFE4FT
vatvskY21RCc437odD0mFXSBbtqpsP1mOhHyDF+BIQivowP2EO0CFZNfmZdLeAjosDHC2Bkk2Zrr
3MrlADBFcGEnoVXEr8N82/o/WqF1s/aURHcJaWzaUE+Sf0QzrtREgXgTzLqqnb7RoMJaAxI3TU6y
KHomkzVhvE9FQAG6ogarQ5PQTIoUsPLUVI12kyjqfR42XkQCKyxPioi5MyHG5HNlmKVSo68hbINc
+gk6i+MEBamm2zdtZA0ATCptYs+YuGxb8M4UT5B01Qi4wvsfxbDDsMS2j/K9Or9BARftNVMdekeW
8AOz21ZrN4XxJhuGTcrfOjS6iI9HI/wVVT9rY8CcSmSV9ChGkG9VB1PTkelFiEzybhsU2qFVk92s
ayalh3qMHU3qTTLgY8it50v0R1iAX6vsT1FquHT2t109PxNhtmiSW1GJmKM4JnG+lRPNiZTRmQsd
5PEohaI0apSCV2qiXUq1mzT1bSC4GeDcrbjvoto0BmcsEbGEmN87BfmzLpwMDdCDsL7pZN0totRW
C9lOm8KhA6bYawwIzRL6vccGV2GcQJsH6iQVUIwm34aCsW38GOLGiasJOxklthlJVVm902myfJEg
/bmv8YqmoWoKmldW6GMCsKQX4DVQK7cKgOcCgqVJ7mZVvU/oTZAXdkVlsxoLKJ9idjSqDLfvoEFS
epEBUifhRHHQqdyCbRzdMxNMxIDG040GSUADHjKgT7GkeTHUAdTsmZb5npS+KYaFF9fEjIOTION/
Sl5bOUcahkJwhNsw10+tcS8Elir6bkXegvIkoWpcgYFkqqyB/jQC1WnoWzwcy6mwlOnByKWdCMli
tF926FZbBe7WjEGlJqFWOp8qAvEldTuHGUinbyeYrMTdRH+R5D2RnvNR2da5K3eFE4JctxBMVQQb
Vg2+HqSFuY+spqFmr+BKqRp0ewxwFRgAsZf+qS6RQAc1HIkM3Cj4qYxYwQDUKdHCZRwdZD+GDdE0
K5OgIjzbQwnQmu76UY58f6cOlSVqv3wsNKaxE/SRS/Jpt+hRy8qx8gNXNYJdrzd2rLwH3WRD9B3X
xgzG6jHFbY0C/zajw1GfAfYTpaOU3yvCS1QYZiGjejFBM6eVLWI8TylFrT0zwZm10evaVpvcnmLJ
mifVDgpczD4Gc7OuuXVYHjsZSXh7P83ZRo6pdz0AWGUwpRfRDRNLKtqkoSyLV0B/6OEZ4a9M8Rg5
9FZ6MRxsnd0AxJScstsMX4zPv7uagV2YZ7KGvEzjORARXC1TFWo/WEGDiXZgufJxmbL4rWlO1qMo
nR5D/xdRI16OtARv1x5BphihTGolKdNfBYGl3iTtQ4BGKvs8PPDCg8SsQ9wu1svEW1qZBkKnwF7z
Z4FuQRMMOeDs6W/pqd73ln7jw38VloEJe8VN7GUC7k2mrvzWgPGZy0W3vvt/hxoiE0ipfhu1xnwu
SMHpbFIbHva9s/P7eskQeUjFZW3f9/pva2yJYmjBkjgFyEdH3ElDJ3adP3ZgjamlV0F5laeMM0uz
XhP5DN++1SiaqWu0EMujR+Mdl92LnOSpe/VPxOmf8t/c7s0SMV1bIJOcVNE8SUICe+JOhtRLAMQT
2m/I8S1NcNUdDvXstb95dQXC21cmQfGbJqtHH/uaJr6VGj8jGf59lh2EyVYTVDdKK5gRFc0eU4dR
1G3bntyTHJTpyc8Y+u1N+p6SYUuI4OlF66R6a06I+sGKshmjYDsnGBJDWC+F+FIQCQD4yItUUKVV
lSPTkxz8VqW7TMzwWqhuXpW2NksO+KY5sTgnKj6H6helGr/IQKO0VNEmefIychRB2pKQ3OG4wyWJ
vfYJGXfYg7mmwPwVzmgC9m8R1SC98zQJ887KGxXeO/oWtSXCrndUqTkrXCdPuTiujC+M00yMmhbH
ZzROiq6gqZqaA0TVcnCW1h0a3gOQlhoywYhnmpcGnhkdLnbXSAmSeyz8kKRQbi1+jAAva8NjEr5M
0mtBOlMFyE3oJIeEAPLrTwRxfYL4vCK924uhCyZvcxYwfx+YVXDfGTEiwGX2d5njdTKlOia+5HI+
FefYn4s1F7+5pKQWywG/OT7MruqCGMSaVa990Z0U5VzALI75T9XKbE03hcfrtjmHkR0RJUSuw2BG
XkhG1wATVXnseVN6nHLA+SG5WF2UNm1AFt8Vbxcwx7/V3+KthDlzczPn41QuZy4XHcFw66lwFIVT
Z13+yJVLxaIyM6PRqjSDg1IywzLS02A89/nHWJSc6tD6YgwZTEZgqwF4Ar/jYs9CzHYImRBgAMM/
5eQtLuaNbxCOON/6h/k0wrzg0BOv/LgCxVFDXv2yc8cO6c4Aag+kuzlg/yRCCU6vOc5h/Wn5tMq8
1HMsCFOVCRB1RqZtdE8E1v7Lmf7bAstwmup1OZMAFtLkJ1UGU/Z3vsKbxPmHJ/nTClNEzEUj11SI
VKJN8b/9PQzEI8zUQHtb7uIdr0uxPhqKgu1fR4LKX49Eo5chZtVCAIL9oza3rh+20JkNPKMHMUn5
J0gSy0f5KK3eg+SXhBj++qb+QwXp0z7zNofSkMlVDPv5YXAGw6of1LeloYliRW2qGAW0IBjMJxle
lvX9xn2aXY7TxU2I/DhtcxHb3DhneDBY8wxn3MnuUvrneUPOjWCHvZtBqfJmXMrR4oikkzrl+DF1
lV0KKCmijKBD2FdAQeP61nIuO2U8VwRpGDWXcNn76igMtyWqkYHK67avYjMvjg/jUQq5D7piwOeL
KSS/jdnsAL9q598VpkkqsPPHmMeNp9IVMt406/KXr31Bxs20KgkHMuM6iigKRf2dArBrlrxluP5l
yBvZWzVmyFBfwpGh2Livx6WjaST4YMY9zOAXCYKTEgZOZoCMBOFcQnkMlavn5cIa8+WoCrLvqYe1
sJVBD5XcpPQ1wehOkdx3seZoKN9o4Km6flxWHeiFUeZLGopUAdYWYzK2hkxFd6yVwLpuYfVAXlhg
vhjRQ3GuIiwLrF6TinpOftMYXMXA1QD1wgrzENB2EIV6wolUvGAjYrgIzgSHEILze3GTx5xLtr5r
mgQKB3QlIHjIHAwf6pjSiJe77Hey9ADvzfks6w+C8Wlh+QUXnmpUjb4bCrTUyGlpiqZ24QXHGVI4
iyAYau4cyRTegpiTngZGNgk5zLUEwlSktZTh+fox4K6IOd6kKeIkLuEO87YyBzED5RhkPNRTYjyo
ysZAzQiIb8vIP/Ks2ekFdB/HweH8hsXGN+9xsavMaSdRY6SDgt8g6xYoHkJo+v5eEPNLr5k8J6By
Aa/drnAxAs/NgtdP6OcXZe5BrSmC74Nh4twIhhjORtmqHkifTXHTbK6vk/c12cuQBak6QSULsteS
qQJeMSXc1Gj1CfjcSrYHZEzREHY+bKSH3s57C0X5BwWS9QtVcQ49OZTlyw3ANA6SURB5+/t/AVtZ
dy1/bynbEtLTTks0efmcHpjGJFeyyRsIg7IB0O76WXGhjZXvEpdbreLsL5sWzlkwlbmA66+K7VYZ
7upuR4T3GolfM0Rm6b/DPYBQ7sPXfvTtSQaVXYkOg1TBw5a1Kc/NbaXLTjzo6F7UG7k+ClkGxrCH
cuo5fuQsxHPlxLPZYGfUJIsrbNGMJqaAlohcfwgjpq8b1ap91VRqzez00ir0yBKqwk3UfjNLUCqq
e7ug0D9sk4fWz806KJ1gCDZDI7oq+qD9JFrjhEL3fJghc5sFrSfTX8ph+Zs1dWNoIOXDQ1a8JJUA
tHSwV9GawbaZyrQrjRadh3cZRaC2iUBird1KXWARKTWjOvdiVFmyNHbn/G2I7scZvIgS6DXre9LK
ZldB6zadzaIFKsUQT838p0WSXQaJNYFS6/o9Wn+RP88X44SBV41Ru8LmKV69zV26XbRZ5Q13cJV3
jhnvO4SNTPrlPI0/Rruore5JuNG26T7pTel5vEFTDZ2324LjJf7BIxuqQqgOnVTKJB19V2iD0CGW
KgFNwfzaJtvR1/dkK7vRj38xKLd2awxRU6BXLBkSQJNfn7RBqmjYLV3jCsF321sLZ/V4t4xZJq8A
vN3xIQqrac6lScbnBhlUCXsJJkc3FY4LcBzq6v4jxuBCu+mcxOV+yuXlZ+/bpUXG9Y7RGCVxD4vg
lbSre7zbT+2GnnyM1LRP6ZFXO14FPGMzdQxFKCAfZ12g1ik0T/szvGhwosBU94nXuf2v+mdu8Z6w
tdfz0taSXV3EJHLiK0pZwJbRPwzFmxIUTgB4j2hwrh3PDhNd+eDnUuNpwTGIki3LnVk2t0TTHTry
GEx4lpgLrgTxpAwhLp4Bpiw90zAmWZq+CqAJb1ZjtcNxTjxB/0yJwlKPpkGh5JmIDker69tUeJVQ
hWm1ahdWL3PQmaHim9CD3yqVjuYknHKJRrCpVLXp689+cFB7VMuJYhGRbAqhvBGzyapH4NuHX8aw
lzJxi4PAeTxWUEWAgxMojIsUEzdUY/ySRMmQ+VrVHYoJXlfvPQMDpZA7tkHJa+Vo+rdFdZPEkaXo
eAYHM1Wlp6h+FUkCEsXm47ozXnFX+DWajtulgl7fOP/3i+MHpJs6NcLUH0QPwcYC7keT6LF24nsf
RAb2vwCUfb/MXy0yx6MrkiwaihkNQKCuq5sQBtGDciq72CoHYcsdsV+1RyVoMiqY6PpfaMrFCvUk
AHmaMfaI2/odxIFMRT8UXelWReFmJN010tuQ+hbmPk0R2z1T0OWWs/1f9vniVyyX5uJXDCKU0COp
7xCoUm/Z5sLqX3ozNYttYcd32j3H3vfAGLt8YY95F+QiL2eADga4zBnK406FOcR+Vx2kY+Ty/OXy
xb6656+2mAehjCuppwPWFrebsA+B9ODB4lbenMWEKlJNUamms3xFsg8RjT7HR6xt41Rvl1Ma/F7m
scr79siL9L9HDl+NMSc0iXzJH5J+OJTqQcg2RnRssu1/+j6fC2K8wNgmJTGyuMcj6nvZLnRJc9Nb
o7OQdaURrzm5fO3vX+jTGnP6ojCgo15h+1pbcusgPSutkPvKll0xuZ8tHxObkd198GdF1/YSAxYY
LYRqqfFNbClAISRAqt8dVPLcCPcCSmgF56x/f29ALIlAS1OBydW/CePMcdBFGVW7wyQ+ytVeakAS
ln8ABs+7w2u7eGmIORdd5odJW8LQYCmhNTma1em3hm4ufVdMvkaPIUJoO6OQOToAvsGdEFy7Z5f2
mTMT9AN0NBXYzw85Rn0nCJJCtg6XoNhWj+Mx5yNgeRaZc1PQjkhtBIvLEEn2KxTdxkLL1t8W751s
apmbucJghU+cy7F+aD6/KOO86JgVY1Fri9myh3LW2WhsQ/RtWW1+QxwQ8P4b0ZC19cqSqqlEgawE
TtNXLy3UYPeOJrxN9uiKqVm646YH0HlG/m2KENX94Eglrx1dGakqAAiqQcHE9tVe30C9Dsqo/UFo
QJTaPYi+AbwfNCo/ODu6RJGsA7gwxMIhBDUmvijJw8EIITjSdK0dhrpdiLUDCR+LZvLvfIFiAf2p
RLLXAtJNC17it0KzAT0WqKspSIvwz7eRNb+sUjluu8OoDwBC9iYU0iwS/ozGW1kAw0IgbFD/fhTl
wVYABmtG6AfAc0z42Wre2XU72z6J3DbftdFv8HyZ2lTZU/kElDxa6BrIpAGFzMkpyyConVAgAnVP
7CCwliQbDaQNtIghAd0BplaYcYNUG9TP2YiQftpXnfjG2fK1swTkukGpDpI9IjJnaRBp1Kdy3Z1J
uqLmtwqGGGorOMDSr6h5xX21eA/x8tCyXxmqdiKSFhHhJZt7Zqk6BJqfIMjIf8bxJqmf5uK1GUAH
CWZDYPi960tcW6GCCBZBFRaoso9yVQlgxUVbEooPt236MCov1//+skPschRFVmR98eviOfq/iJlo
X1aVFCGuqAAUCI3IzgwFHbTRbrLZ7rns+muBIrRkqEZ0CYyIrMDaRGPNGAYE5q0daCCANKudBF9n
95YIxi9PRv+M1zL8XguRROgFSLqkkeWsMGek1VLaySRE5LRdNOQSr3aaf0PGsfqlMLYiEwXNapEd
XaloXk9xMOLmnUYXkfCNtOnfxNfZE13i1AnCfF7EtvrtLiwuv+ji25WRFDVCPuP2Kr2pYianRJGu
Nx5aRPwpMa8flNXwELQQf6+PeRnnKlZqIk7dAT0DhLvSY/7Qv0g/JQpuk8yN0bmwOBZ5O8q8jGWK
zFOVsb75fXAkuz81o7noVkrYUigAa5CRlXi0WisjQTguULkH5GApTbBTMVEk/BWA1D/iR9nq7ubE
klDdKolZ7Po9QNR2oVgCHDpa3JlNJUveR+8CV9v1H/b784csz83F1wUKn8h6irggPmi70s2OkUU8
43xFAm56wbW2XNwLa7JeyV0mwpr/cwm6qqNxj2QGUc/oAextc77s6p282GTm5OpjLCRRAmsUOt5b
CbKdy3XJvMaNIHmvdZjGWBrbxkeOatB/OVfwBgTEnqIK1TK2v50MKsgLqmA4tD9mlCqc7C50c4A1
qZl8YO7rgT8juxJsfbHInOQub4cyHKbpoEmvJZDNo6BtWpWXgaw8TV+sMJ5OCoC5VQt9OtSp7Cwi
NpD8Lbe5jLlYtVHADgedQon8Mqpo05DQlTHUVbUaykfzb62cT3JWQ1hm2Ib6cMi5Uq0rl1nSZRE1
aVAvGQZb79PLuA1iAWGYOj3MSGDDjIdFWRlok76YYG4MnYehloV0OOiJi0LttvpzBgBviuKADMKw
0NKxUmfaj7+GD3Ts+DOTKw75yw9gL9EYiqTW5ukwtyAii1UHD4Kp1tNzm8NLQgyEc41WChCQ3QO3
sI4Gsvrt8R7iWu+qDvyZ6TbaDE/gFkH/CJMlt+Km4ETRqyf4whRzgsus7QpREaaDkGQWWQYlir0W
cNlnl0/EhCNfVsQcYaMpZrGJyXRQoGnSF/lRGsY9zcp9MORo0aVmnIIuDGRXlQEodTo2Rz3/xdnV
ld+A3ZQg1WdIiq6xEmlUTeRQTs7Fs97GUCLIEUpHdJf8PbF5dZAVDgHp0horkDbniZ62Eay1dgvs
ide7ygQCt9wVHAr5+W3nSpaKljOq8DzbK8eVqDKSeRl0w+ijMJlRPlF9rmoJ9KuFaCbxcJhIDaUh
DO8XEyZveZC3lUQMDRsCOyjJqhLrAXoFMul6XNcHGim2LvRmpW4UucZcJI9NZdWSQfQF4oDZVjao
FQfax3Hd1ocO5V9a6g4IZU1dKs2BO3G+4tZA1fxpir0XczOJfYJFKXfxBzksTH/tZmEUAkNXvInB
eVC9XD+f531i7gjIpJbJclVHDM0SSqWNb8RxP9SHpn3roe+u5xBNUekPv3nLhGeoczlxV7RnGZJG
8G9VEccIiac+B06M4eKSVk5CQdnjd2Co6AHzFjxIPP7fFcsWyivMj0uqohKNDbtRiCV+lU74lc5S
SOk8fyt50m5hPopsPvPRCpsY7EkgztFVgJ5Qav8awCh0rOlY5jXu0eL7S1ezMKoD3YiFCqO1asSM
tbnLE7PheMa1ZgMs41+iGEgw2JQb+JApSMWyPvOGIjTE/AMYFgtrXGb3nNEBITuGB9ys4fa1zrjk
b0fhwjQTR0mgbAjphEXHTX2IhtnRjf5e9LUN8D9WGSMdF+bbtAzNocQMd3xMQoz41pGb6GDkKMVh
o+SFA5CTRTtMngXPIfjDOu0+aNpjJCQfepA51w/vCiZ++bmfm8V8pkwPx0guq/owEtDbQLcpKZW3
ca53kT66DYVoFBEA/VjmLlHyu258JepcUl30GhcsocpWngxDFfp+7HBX/+qKD67g8bviK2HYFzNM
qb7Lmjiqpb4+DPPkCRhQnOfdTO5pAta1QvsZYWry+rrWT+DFwhhHLqpg5wtaWKyDMxNjDn5P8JqB
IbA7BwQaYKLG7ciLN1digsuFnmtRFzlDG+pGGATYT4zfdsAXOyWu3TJtVaaowQAyPf8qXH6Uxdlf
NkPro9SPgghmZVW87SXFpQs+pe9RI0aWPbRPM+Vccc7BUZaI4WKhvqbXftfhPWkg/yjE3U0qtMd6
QLMwUd6m0Ld6Zd9y2afWrYJ6alEgIMY3diFlbtIygAfVjMkW84dsbjDIG1hZ9VgGdxnarVXNwceu
miSIJA1CtAXx8HWhUMogum9gawXyVtXtI42Cn5gmN2mLBmIu3yq58Dbhyb5+ftfeUOXCKrO9QyW2
BOlBfQg6oNuKwFHmt+sW1tJb5dIEE5mjOxsI5QwTQx1ZQabutDl+C7TKsKgGDUtMyrigeXs2htKe
Igzx5WQ7/Q9p17EdO3Ilf0Wn99DAmzkaLTITphyryCraDQ4tvPf4+gmwW3pFsIZo9WwktdhkJtLc
vCZuhOuyhVlc8Ne/zGJmrkNDC5Ecg6nOU4jeKVy9SrzriFNuNV++RVN5rV/ppWoOQWWnkRotmImL
9wZpRGTeeSSo5olwXh7yaNR0mF7ONUOvPDWICQMVLfhayrpA3rX57cIHX3LE4PP9a8h5StyoPRVU
VVy5TTvRrlLZKd3wRhxdWmcfErqeJHQQ+8lblOQ23/XEgMBfD9E7T8NDjWxg+/FX5iMLBtLwOuL/
eUNJWKQRzjjmg54OtNMbezQRpixmBQTwuFvVIN6bAv4ANMYuNfVdPONnI88ehR5J9UxKPKAOJzqO
N99YYle6AKjBs3o2wuwRQDLQKFQO38aHwyoQRTZWey65LlTX8qKPxjfMRL8L+Oq5AUnAwrpON/Sb
H6IYKIYLiojYfha2cYOWaaPmwg9ZyR/9m7DRPBJAKAXcOarl4QVcQnFefvLORpytpyqWQwnKnOnt
GSt0pRMBmxjJpCVoPilXOulWoVnxi0nJi28ekoOKhETG9F9fLaTncXJblyNOkHFEi3sJ+YwhdxaW
c2mQmZ1woUjuuQYsf0NbBmWOICGxBZFGNBGD1LU3oUSBd3UxLzbN/dsunn3bNK2zZ07zwD2QB/i2
3iqe+efYcsEvBYbNADcCpOV/KREnwzb8ezFnwRMXeJXoqhjwU2Plud4HZkL9+6lWzk3lwBTUJAtH
9eI9PBtydlIrNO7rQoEh8/FKR3ZGqMa/8pohwoX3IeuiOo+q0c6agXkBzlhhFKSE0Kqo/Mcda7jp
v0aY6++JsSzG6oAR4jCFVkrPBndgjTe8ZFBTjznwSKT6ypMN3/z5XF48lmfjzryDNlKKwRcReAbZ
sdMEIqMGaCy6PZdHgdgDCpkigtzZDg1+HIvjiMM/9hoDRATiqCvwni2cg8sGBGyr/xpmZkBqRK4u
3kN4kdfCMVDJYEpbBKkMGpAxE2jo6A+1vYiyvGgoz0adGWmuzqS+1TCqdsQyOoXNgfw+fZYgSrxc
H/o/vhGoEOBCpnrG7EIHWZAU4FUqt/6kSkoUUPRGPRE5WEkPbcdkoi4vbRSKlxL8l1KxOKK/Rp7d
bG/0RLmoNXjMA60gMQDZFZgx3G6wtj8GCkMCOKMc9bbAC6KuMa5z+z+naZxuya8pzM6R1/Zll0Rw
d7T8MZb3fHCjGXc/X4gL3YBfx5gdIq3u4dEpGAPEPw8jA0netc+MZ8iDnyBtDDADhNp/HvLy7fj1
VbMDFIuKNCYpRmzBZtM7WXBbqAvm5RJe8Xzl5uzcfm2UiZJhjPEVYPjDsIvBNMhDLYO1d8qtvx4f
f/6mpWWc6wK1BQTQRfTY4h3IVAKavwqYeorUFM2KHbTOKhKaril19sK40/Z8e/B+HZG5UIc4pkVc
VPjQXiBIv4qMV0BHzpsj8NYtekAaBihrHKHNUt/45l80Bv/ey3niCOzIUPCRMPyk2dGziRsXAkh0
QL04t/2Fj7348J1968ynaCIp73kfDlPqgao71s0W4eTCel6Mb87GmNmbKBoSAVTAk3tdWjUEdEYU
oiASQdQ02OTJMe81U64KK+/RWJJ71s/DL1wNaWZzsiTWQdJj4NiC0I2LQUuuJVSu+4WXY/ozPx2a
mV2BAlITqyGGCUZjFaLjJAJLhxSByKtb4sWTp7/101gz+yJX8uACkodHKpEsaQIqSwlrXIlKuBMe
X5i+ptFseBb0aJ2qULd5bvjICer1WDdEiDJWdiIrgmrdJD3p5cesuQZBkC2620brHHf6IdjFRq+3
1Z5jEJMkbhzQAoxXbbqLuczMh542ie94meI07Rs36JTProzihlfUPS+WyHVCvL5Ptk3XUlV/LVvn
501dOrYze5ePgaC6GUxDVPlEUp5kt2Q/j7BgBOZZrI4LlbRHt/xWDtdh4fhhbMpI84xoDg6lxMyz
fvXzgEv2dZ5lGRKQWIHdF5Ea2MUAbIjZCDIgiQxWdprkgYC6W7Q1C5djnsKSwNBsaAOuP+cM1AME
DSrhjmdCw/ATLKUCgOPoi1qGC7snTxHHWUTRhpyQiyFG1XSfSkq4L/Xm4efVvFwO+WV05Jlhy0ex
VzsZqxmvuhGET3JGu4DGj7L6qXMkv1VA4BYWcGg+6YFsTBweFYjF6vPSIzbvuZZHv0mCyRdA4QwE
frwDe266oamX0KqEk1NTCSQBDKXTnxdgaWdnZk8Y+baVRNiIJl4rMvgrwGAnREvJo6WdnFm9thua
EJRoJURCSuJpt41k/vwZl1N0Z/s4s3WGznlNO2CEqamrZypNj/kGNOqmDMrdpVh36XNmZkUBGVI7
Crj0RXJsDIPEcbz0GC68E98Ku2WtJNmIcynuAHQ1h6vQUh/dzvQt12qY99YBnGB6OVuiUF7yvZV5
mOaLUzYGCxmuJmr/BiVJXt8UoDNuSWcVq87fxGYAMbt1u+P+iuQJfGJdgmQfPJvvUPFSiZBE0DG8
bEtWkFOtMDN74j+Lr1RrUG0fep5LZ+fiHUCbD6JtGZJec1GvQGlrT3CVyZPqzPykOcl7+tLS+Eqi
Tgk2RnvRZV0acQr0zizbwKOfp9IwoptTpabpSjZBrt9YRUfae5mNdDS5ggBRu/StF4/V2afOTGrZ
wCXIRAzc5h7Vy+emyslEgxosOeUXnbmzgWZ2FexRklK1Mu7jdoLRQICYvSo2XNPdYlvyxaj4bKhp
sc8WE8lqsH94n9snWOAMQMLS9BVbEW+5/rUm0O4bULx1N6WNJn+Rp6604uuNkIEo1uJvFuzQ0nfP
7GkglyMwt5+Tadm4RV8i6AuaVXq9nAC76N4hEw9AFERGkDn9+t2hGqNpKoXpbuUXt3DSWjdjnTfV
6BiDM3Lhu6aD8c2X/DXYPKqr6orT5QaDuTueTuR5Ak/kxwmqMJqgox2ccak+eNHIno04M0Qipza8
EsHIVqZguSqZqHoea6gOVqfiMWBGR5YJ5C87V2eDzi6m4QF7VoPdGgKDQvXgOco2ZmAkOuXi42h2
e99cOr0XLcHZgLMLWQOlKWUhvnJEzlJDbsNvRDqEmr2wf0vjzO7j2Hh94pfYv5KFJ9fWQmvoUOXt
HvUGLhx0Lx7AoZpp6yXX8dK4EPKRBRU5R1WboyUDvmg7f+zgXzTuVkBpN4LeRdkI13/h+87Hmd07
LR/ixA8wznRaQomkDKSEPiinmX/XMbDJNGjTZAVPlmDUF6Ej5yPPfBuPH+XEDzGyuEu3I6vfYibx
pNbJ72rvwSlMSPSYr3F2PCItRQNL6zvze0pFDytObYG9TOyBFuidvItMFzrzLXqsnouSAXAM+MhS
iu7iRTn/6pnxiUCIMAAsiYuy68zhOUWOB0sN3v2JqGW5an/JGCgI/hW0pgBdNy+chBw4TFKtxzVR
BejUTZTiiwyCF8dQFcVAQ7Ggq/N8p9qEdVJkMN0iGm05YmwUiGRw1LX0feio995xaRGXBpyd2bFX
BKTK8EZKMgiim44o6f3P1+LSc69CXuiTyUn8Rtgj8XHJ++lQbbn8hC5iIkoFUfUbSEMu+auXzuH5
SDP7Iqg6eHtDjNQ2V1x04tPObN3+oOYvrRvDxXgTtbvIeBKS92qor9AOuEMlDDA38+cP/kThzN+p
83lM8zxzBkZ9GDXfGKdm/XtBfE4Rx0WI20YQ9rvhR68mxDfQKCeKpiff8aCbrQsXEg7JlYYWMq8o
ULi3+SyiObBeSrnRM0gRJXYcPQpDhK7zmLnQulDR94Sg3+yHU9CLzG1F4oGyOxlXOhjYNfUWRPCk
A0/nzx938dKdf9zswGiFwkVVjUVOOuZe1xCNClkL6Hma2jw88j/hjk/v3U/LOTNuCZQnyjHhQQVy
zX9oVmEngPVriMZxy/8Es83ScDNrlsau1o85hqst/+RtgjVScGRirUeFY1lf8fKZRZcGiEB4Q5xD
dQ34wokh9jgrGYKcfhXVqEoZTwubdskjhPT4v0aZR3KA/Ml6zWOUKboYWW6Fx9KR1roT7ZcguRdL
NudjzXymNC+VQpzGkm2oVL42t/2GA3t1tp0ItNpdXxDPWnyCLrmG54POfCavQfY98qarb/lvMlWc
kKmP2pOB4BuYZ58IS7HFwr7NH4NxkuHIJqsmJrZgiXeplXmr37WaQC1vlfDUUhLfLvGAfD4A3y/D
r52c2biwVgXDC7C6Qo7aV7JV0z2Y3exMbkiV3DQFzzKDtereA2440EsW8Ks0njgLtpFY2HoKNqpc
86ygfiwkhSU8FCPqbJNG/CrXg1Xkq+vPo/dfr/1/e+/Z4fepVf/8B/75NcuHMvD8evaP/9zn7+mx
Lt/f691z/o/pV//9r379xX/ugtcyq7KPev5vffkl/P0/xmfP9fOXfzBT8IMP1817Ody8Q9al/hwA
M53+zT/7w7+9f/6V05C//89vrxl6W6a/5gVZ+tsfP1q9/c9vggF/47/O//4fP7x6TvB7u+ey8p/j
+G+rKn5O36pvv/r+XNX4K5r4dwFkKrowXU8BPZm//a17//yJyv8d+G90wqK5FomB6SikWVn7+CX5
7+Cb0VTwBwEejs5RzKTKmulH8t8V1LfPf++3f03xy2b92ry/QeTrkAVpXU1/eOYf8AAjqxAxQYMq
AKcG8iFf37LCcxu1yHjvWJntVkWCMgIbfb6BV2uo9oj6J4g0YR87lldE3Wbv4aOcMCF7lCyItUPa
g6Ogrhc80sisTR0ZOu7hQY4OvHLPgemtGx7T+BkyJto9nNUguotLuMlQYhE3OQKDYd2mpTmoB2WS
LRnXfAtm0pCVBuM7mu2AtBjMurMi+Hs250L1YRt4xzFbKfq1kK1VSHi0cLaHddj5xIUKqWZqkoOf
JAP+FNqKqMITsEAnrVkKdHgXn9FcqdLQZT0AdTvUBkIXJWclW4FTGv5sZgEUVBNU2hnkLiKqu2SM
TTBgV8eJ5c0PZRZGtsCBaAtkXMibghYGzfHUMaRj170r7SOgu6tAXyv9rgbxKh3V+wKqyfBTZIEW
ya7vnC5z8hYYiAbSNN2dMNpNuc7RrsITPtzH+bZqrupupQHMwj/IZQN4yUvfmsuA3Nkr+Pu+G8CZ
GTic4rcGhFBrkiYJBe/YohFJBq1czxPPBgP4SnaQ//pPDfi38WZuBTq4hyBLMB5ITacEChtfQMEJ
ABag/abrLtb3pZkB/zbgzKvI815H8IABIaSM5FDcbATjWkJjmwMNlCqBvxigs67fjRILyElwWQKq
2vRBbMEGSqacg8xfCUgH8sx77UuOROO2AK3gsJ440f3uOjfuNDSJsDMb8scF/XIhp2md2f8/pg3m
AdBYKIBvzWJ1oxpana9F71h3m9EKockTOUlOQdzSr2vSDmYKwRBwx1hFwYAlBlFIt+BmS9OV/2kK
syeoAfpIqwysHJi9RAbNCAU98mCwMwWoL4EWJ9roouWZER2xiyBCLEjr7vrBgnCMRDiOihn1zE4G
Misy9hPxo5nCIwicyJJaaNRQ1DlKFZPPUL+qxptMtv+fazgdjTP/3BgNJSoHxTvK19ndYLYnn0LW
2ieGCbQ5H1O46ncT0wlaUNp0YfXm6ibfNnB20A0eh0WGKtKxMJGcY5olvktT/3j84jrJ1ncSa1In
Ivw2YehIXjw/+tIBmp37CJnBCplv7zg11ID2J7bCHCBSBc0tw3EQbYmFFvA1mWxqgl14Gx70uxGT
ZCdRWCURDRkUqC4YqzFAUpxvwXtjBeKml59zfY1CqvLs9Sb+Px4S6MXJXymgEFvJFDTM0siEwBzu
yv2kIX4YICmTEONGVIGrGcmpho4ZONjJiL6fkLqrqocWE4Rf/IzyHkFHhYTucGu8jxsQOhAPthma
RKwrSQqiWZyo+/pV2AMRW65gwS3UInvoJxG1caD/5F2Hr0FAlSNA4BHRjtWmE6h28N8lMJeHhH9x
abJp4BiHD4FHOXSQFEQQKCgsXw4SDuFrJpMa58Olxn641t7wUa4tmspGXgP39xqL0BYgA077qxie
PLT5FbYIW/CY3mYQIYTExd41e0uw/NSC0JEC3SideJ2pyTsc8VG4LZMNJK5g6/F+rALtJQFmBOEN
F6xjBfDXVeNeh8lB1InQrxThIeoPobgCr4onv/jafTXcpbYRbIaQVmNFNP99VA9qdxiVe21YqFXO
a4Tfju8sOkq4NNMHXpouP3q6K+Y/TPQywVZ+7c1hJSAiW87zTH/zJ4Mz80HiHCpYLuTJjmVtNwJA
1Sxeyeiepx16RfHm4ymHAY/WILTMJDzNeGFDhDgLZkP9+eaoPP/VbPgAMmi9gJsr22A/EWklo1pJ
cRKDwjJARAKrJva2Uh/yDXcjwHZs5JVwbVxzaw0wyluDZWb/EK8ykzso770MpUIiQYDldYATohHt
oG46xfRvRpPfQh9GMqWb+iShiujKoFRuibYDJ+WAEDvbi46OQjtcfeYd9RuRJxNx8CrIzZ8N5Wf2
/v9eeLCFfP3iuIz4TM/xxeO+jam4LiC1mDgtyMjU++kDoTFGW5Ozp3ybr0BmhY3eWgMw/cStuz1w
K+NT+ZxfiQREsDc/z20eZs4OosrPIj7oQ0WVmGBu4nVlcvv8lEDoA3YDlD8+AT9eSbpj+LR4CH4+
iyo/e3+lqnYBGsWw6hNILHHbnKTA3W9NpaJFiicNhxOEWRMPzQZPig8qohO0AFNYLmQnJVYBtiSY
uWx1yOlYBoDJSAI5g7iHPyk3dHAB1RJJCy4Km78OxtUgroPntCA9yFkDagjOlNkUUlqy4g6iOhFr
HAhyeg+wu4bTjSgyRSwc1r5g1QbRFBoi/LX+BL3n9J0/HY2ZE5CUYemF02WoGdTgfseBKuZkwiQI
nEQweD/v9zzw/dxvZBHR+oHkqPKtGzNsi5YDF5R3DFeNKVLNyleik1Kd1uhwnhxGDsxoPPChCdUQ
kCCTNtXbltNRF92f84nMLGCQgHcqnb5c3wF0mx6itQT3FCREEZVuIht+8lDv+cd6fRgaWhkkWhUi
K9fxk2eJVwFazLbaA/eY2zGVeVO0Cwd8r4/RMbyNBGos9bBO3sR8m84nOzOdmVTJtazD1Sk+FNzg
gYgQlSQq1FNhrkL488LojBOxuXzrWfICs/kcEDHbM21uMRMtV8th2rN0C3X5nbuSUQadulinDtol
HnVhTnzy+3ACjscE0ePRBvPVXIVVwwVKrmNnqq3LQcusalL0j37ove3XB15inXIV89vRt4cUMn43
zWimaL9vbcj0EIR2iBxVeDi3KjFsN6HckzhY6l4lHv7P3vEUGp1QzJCyTZswcA3xoGymiBO2kmJN
StYcVT1W5k4WmQheoeOe5s6AaDVj8KHajwKg5RetIclggtES7R4uEaApv4YapRKhyTGGVKREALUx
0V0EWjHXlgGES+zGNOCmwayB9xP0Gz5ArFP8GUak24J6FJRNiMxMLSGv6K1wwUjElBQcKz2YZkSz
3cke8JIDaMP2HnRPESneSLWFH0LqppV1muRrwVsVKFJJEGR84dwPzlvX3ampr1yQbPEL13iePv7c
I52XUAbgke4A4d/XPeK8QA6Eyp3c384srrJ1ZussQG4QQLyILBdtLvrbZwPOi8a1m0VeFht4J1rW
fYwMdfljfo8UAmQrtcy832p2xurbaxWsX2iyDhc++OKhPB9/dihB5gle/+7zg3H9CrQ6VERKCarj
aHp3T5oLmUUy7MNn0AKKDG6jxsQnEbnSavfZe//ysx2dlwrnGzBHDFe5p/uKh/kgCycRdSStxclw
fSsKfknmA7RM63DFqeg5j02OLXFZXfQpdGw8TLhkKOL8kvIyAJHAf/tHft00N2mFDYEmaNAwjaf8
EdEXfxxtKIn2gtmGNN8AUgik3y3HIEkTQaem2ngcTW1ARzymIRJf5E9ULpjM8wnOHAtDyHM/SzL/
CMypKaIgbgU9yV+GvTCQ7SQawLG8IMNSYeXSQUEFAGV48OyiE3/e2Zdh5zi907yjPx4aM4GaO4Dk
HuKxPCXQJBVMT7Bad1MxzEOAv1tQKSY8iAfRs0whccMFTF+ig750Xb9MavbYCY0wxmkLk8qvJQs5
7h0Oq7vFs0HhxNju1aIi46U348uIMwMhgPdCHQOMWLN0xT1M5IogzVwVq/b6T4h9Xkhvno82l5jq
GjceewGLPqynNNewU16MG0jighm9O6ovgEcvxf/T8Zm9yF9GnNmDWMmSYBgwotBAuoeCcn7qTRih
vAqhX9anLLcXX8YLkcuXMWdHOi1qkQtrjAmfkP8oriq73UhP6DmH1jXTj+hWeygOoRlO3uTP5kZa
GnrmLw9jFCX89LngjRxpciUwbWRqa8qH8jFZtw5/VB/9BwgBa2QEj5ZiD8gdFSR5ALvRY3eEeray
GxB3e44QAYiKJ5aUa7wUJYRMwO/bU23184wvGcgvizXzbDtf/+MeJh8TyghuPWjrm7sYzFPO78Qo
Q20qd0CxO/3jwtgX3LUvY0+26SwzBW3oGJ0FWK3eUmLLf0wtkAVxVHma7lxrCnexU9JWtBY/eopd
56cS3WogQ9BgfoDk+jpwF4Z1A9Zz/+ju4Knd6vDURlodEmuxPHjpQJyPNMt/aQOAN1ob+ccyplWJ
NAsL0eiLxqNk17q0imlXwiONe8ZP+UsG7d2FNb505c8nME3wbI3Bu4Keqhif2kEuI0DXXDUCZo1C
gSuxaGvYIUG4jlB28SpceFi084FnthQQJFX1m9g/tkCtN7TQkenuXeJCnQPQMrd6dfOPVEPwKllT
hqzj7BQK1TlNkFGSOjh9hmQJPXTlB3SWxhYnWRVzyXMKPBML6g3yRIkMgYxIXLjD877syWX4MvGZ
SUaxP9LqDFsGLhhWr2ILr+GDbJW2wZYQdxdfwbNFmleqpTZJ8673fcTXYNmXqVhDTP0koKDTWP5H
tvJCkFj1AMi301nBC2mC/CBUWO85QXdwKfpyfj4vizOaGWzwgPZdHGFGHOhdOISeLiABEHylwlP6
wUtUtErophMD/aukcom0noyp6GiPg7OUvb1oTdFQioqfJqNk+Plcn53dUeL1xpgMOf8U3QFA4+ek
PsZ7/5giAuFMyL8VocnlIMSxS5BgibcGRSl4rSODZJX3CtrBqpVHxx4JmTi96YChNCxxYJK3jtpD
TPEFPy/eZ9/bd7vya8IzYypwvRfp2WTQDIgTiXel+NnawIpbWbAKzZRQVoN0T3utK2gjbVh/pzq+
qbSrfB1YuefoaGGB5XtX0VbGBoEiJQ8A7c+TFC5Z3fNVnRk/kLO5ntZikiUaV0wdodcHMs2OgIwN
GJBaGo1Wt1IAMXM46+eh560ff1wtA9xlIMJS5TkXbx3n4tCriJB18IacFIKc6gESTk3POuAknlwm
rsY1cDzAvUMOIEdyJ5Cf3WydL8mqXaqH4ZL/msnMRwBLXR2o00wA21gNOxCVpmjAkvdlthq667g5
aPEOJc+WKnazjc3eX08qJ+A4H0zcPd+g3V4CcUFr5dNa0R4ky8K6eymO/lNMiwU6m4te4vlsZ25F
LshSWPjYsklzboimQ1SjNcCwM6sArIqp5v9zo2YHOYuQWNB0LE/7Oloe2EZs1EOAMxsehSfE8gM6
kUMzRZmyf1VTbBMeaR9Nl0tHdTK13+/Tr12aHdWwjlzOi/HdMfhrIbqF/hwIQ0koPqPELbUolNAa
TEIgdkWG4KnJBTRJXaXFbfAHruMLrOO8EDmn6f52cmfveKWMRiZAXfnIJ2alU5Hmh8YetesSqTA+
vHLdDwmXt1MFCG95LBmR7AT1Ivg07EBHhkVMqOvZSKmgqHQbRaj4b1O0mSA5PqwlfBLaq+v20QAq
oG9Phn4nossvKe7bDkmSvREsbe9FEwAIhsJPDRj6HIbVKaNXpOUU9Jmx/xxEaxkPrtlldseZfDTx
u4o3sWrHpT2KjhywMrzP1JskMCe+Z9QsJd1MgU/woQBuLaY+L3osvyY3fxO1WI/4oMHk2trGmkLe
6LXtN4jHJBIKBLlmoHxllqEN8oZ714+Nbwa+aSDNxIZjaZeoLC4dw4XlUmZvYlnFvCRnmBF/PdAI
u2lG5qSbhTBGJeFVc4if0t3SqPO2oN+P3Nk6zEwUWF2FJi0wam2h7RAaJfmhUjduiVZAFKHMlhoj
aGOI/oDrGKobgeY1nJSlEsDFmFg4m8bM9qRoKekkbtoOiytX4xbcJohELPeE/LzG4hpUZYtjXvSa
z8acmZ+2zPhQn46AgKxHZNX9pkCeEK4zLd4TmolHz117Ikt8G/m/2ExtL3742QJejIsENCbpeAUg
Jz5nyAnjmONFMPEdR+QwK0t4FFZ41PUBqz8F6QHnQLEY6nKRk9+gNGlpp4UJTNv7zfadTWDmP2u9
kVa5ijWQbUgdyig/q0yxk9OEA/XYUvfbZV/rbLiZ16sYXtfkXYXTxnrN8d1b1T1G5UHjA6LHV1q1
a56VatUaK59mwbozTDkyJcwHXjsdil3SPGjCqhScrGDoPpaY65amIF/78cpt7GIy0QkYaeSrIb3i
pIXM+4XJg6nYmEoloI0HFdrsggp1FrbZCLr9ygzUlgQ1yCQRxwrIWBfcUxwLtE42LgrkWvsuTY3D
UFZC8cREizLHOsmp9Ec/BN2wYIamOmw9lrM8P4mNS1I8dB3NOac0thChyZegqtPt+brLYDfkQRYH
zk0DgNXZ7Sr1Tg1Sv4VQACRvAo0Ea442HSoVKJlT3eEdYWmxLtS0vw45u1y+C1nIOsKQreU5YYc4
/xPSVqHr1aPlmndC6vkLJvTiDp1/5+wlV92gUxsdg3Y0KC1xHcLPTMEqcgV2YVINj0l51cV3AIcr
wk2f7FSYOfjK2p3B3woFPJDH3oyrtzT/KOkQ7T207bkmHz/I4m0n3sryM5dvWx48dFYNyPhp6U0C
2e23fUJQKBrgC1UghvCNJAj0X0nVlKgsiTt+7V7HB0Ds+driAbMICMAWmbdLV/qa30Vr5Hbi47AT
3FX4GjYkQ2oHFaeCuG/uKfwQFKJA3uuqWUnQHDmIIhm2E5KAQHPgKkgo7ls6ycQGt94qC29juDg+
a0BacN3eq4dGIgpokEi3y6Bdpe1yp3XqY2aD5f7htX5BPQdyHzKCC/wnk+y6gP+ab2oHma+Mhkdc
BJ1bSdKqVtccKNxqFoSHRJtSzx1CzSw4dCFBWQYwRz2zBt0sKKBJGSk32bvQHrrO8S15NQIQQMqS
ADZo8BTJfqKHZi2YRuoIeQ2n+YRSMGpCreMGV/hrYkfV8ArhWSYjkxxuQqhtFaYOIiJJXYegkhvk
+xzaflH23McPSbbt3I+iwVEo7lFpjnkMjzgPFPBEQnehC7HKFSfbkW4CflVxpMGfByDNTmC5QKAg
OXlh9xpRA7svaceROqcC6DkSNBPwdABkwQwk6m7F0DRyU2fpBlwzCDX6dRRu+sLOXQjOUaiNt07q
btRD6zL9Md2AtwGgR/lNAkG4fuKDAzRUuuGhBSPQs/qGCXirEKKPK6B8ALB0reqVMyjMB0pWMaKY
K9lHnhXjbWt8RssikJ0FB2xGFmLNTQNkOwYJ8p0UD6SJIeEq64x3X6v26MfQdPF0MvK2FtSseQ3z
11jOMUm4P3myknbluNP1fZu/FmiYKIS77qEFZCi2AvmmBK0HIBta2NktqPu8YicpDwngrL2YQUsG
CanyRlEfB/0dZlzBQmkUqCc9tXKNDOpt6O+rGoZR2pfjS9ocKv9t8r75MSdKcwBBI1PDnMX9nRsO
tmKcsDaaYHYQPO51z/L666rZu+3O8B99dPlPaNfRaJDRCVEWXBfRndvbOJQAA5DCjivaoIfc0iBi
MCImRc4fRe7ABJYqWQ/v1S3EcEy05QcniMjmTlnYA+coraWZk1pcDiaMwFLzdeivRUgrcigY8sYp
G2WqeSDOuMtAwJF2u3AN0A7vKMFbryP2BaljdqMVtxU4bMoRiCL5WXzRxA000TvjWoFmW1cdI2iw
7yX/KG7EYRtGV5EGQmT92pOes9BnknSU5Puau0kEs4IgJla6ByAroUOyqerntL9Ku5x48i4Ybrgq
ZsaJlzSgYbCb5qDRorTayhQzNMsIj1KrsQaAKSHkTK3s7SrPqCoj29KlFGh0UsqvsQcPHHo9PdJk
QbqpK58VOcrqhkQKB4gh/gq+eWhLb0aG+DrZqIYHQhCz8GnS7wUREA51lcVMFVe58R66GZNv1Ks8
3EiHXKHBADtU5agLsg5o3rBdZSCDieB2BzUCZUwIRYp0m0XXeWiOHa1cBqZA1Y/s2HiX1XDb4JaJ
7ZtfgU4WVVYPcU314l+Pw9rD/+JJDKhQvzbc9yq6bsTbRtWtNmhws3D+Ec4Vyq7MwHc42rlyCANY
MyA9C9O96UM2uu9yj6x0R0QB/ClQgGh3MdWQv+RuWvle4RBkkUp5ato7gElCAyXhdVYea6CU0d6d
k+xFQ6t3O6XXpeCqDO58FyoKxzZ5LjuaxpVZL3XwfoZRXx93HHe86zqESRQFrPF4VM7yVwOvl/wQ
9lN2LwTKheWGIxBIhQFHGsIjGvd+bUIWClSIkco6gO4CAoYRkClgT0dTkLYiOOUBjUusvDHl50Kj
nmECBhgXttbfxKCOALdgmsBws0A6JJKZFXtuCGheWRJyvcKH19lBvIWxBsyPcQseqnjxTVSm1NxE
pA0v+evnQQ227VrQaBwTcFfHsK4W6mPuc/UBS2MEwDnqwAVBc1ehIpA5wHzh8AnrFElVOvqOsajA
cjm9dDahmWczJG1kSJngo/rSMgNlpnzXNsDJ0+CZB35O7lcZlTniFyb4RhIgkT64zBZhS96Xeowv
hw8qtEzRpoOWhU9/6GzrOa8NijZXpghbsLJ2m03xi+tRI2dlsZ6YHUqTuwYERjnpzTEBzGEhjX15
dyDapEIsAOm2ORux8r+kvddu3Nq2rvtEBJjDLVNlpVL0DSHJNnMqZj79/ugJrCmVa7vW2QcYGB6w
PEyyk731Fv5QNqk6m9ayGENLk48a8uTXEI9HV8ONL73JMSnwcumXoL8t6WayHgSnZD4P6mKKYC1p
P/9d0VzsjuLeAshekqBWnIMhcnUu9XIUljWpNhO3QbYDCgBG0eTPlt36s9/T9ss8PdzQbjJTr+7c
gvE3lj2Jp8hrHSq65Omkq6A85E0uPaQEueveyvJSW51v3C93eo6iGLpGqzM9IORruw6SLYhXYxk3
d5lr6ovdss7IxAmeCW/5ySkSv0gXG/qSDi8OWcLW0sG8kBf+bHnCfVO+/i9muX9XDuhML5gC1eIb
Y4L+ffellTHKkZbHx/hZ3aoO3ag1GeGPfINMuwf68koPUlk2z19r8uV6Z/WoNNfa0PZcb7Gohc5e
LvNcGshs/sHatardIavd2Wa+Ej4hDI9OiwqMW4kfZus2JJMFjaOtCqDIGTneK8ouV8heiE0rVFXc
axtQufgK9YXNgTGqitDt9+XpwHzkSsTnj0RdsQoGN1wXYL27t+BNQoibnJUEfkFNDU+4mYV2KYS2
3L+dBj8cDlG9Aj9VhQcJPTKvUdwcMS9HFF6F3qmVdR/9rIa1aOV0w7Kna2MP+VL3A5fp/7n1s8aP
JmZFN1RhfHw+9DCvScsBsU1UC50b/2i7G6XcxvKxnw8iJ2f6ZJQ3bBAXsPA6jzezdchSzoVxJdz9
/76zs4iPY1uk5gGLOgCPPc2+gZJvs9dHb8SawnCF1ptAA2P4sjKTnQ7m6DnfGNJBU7ZSsZJMVwsd
2uWFZ+6uQ58uQSbhlMk6ThuGAaTlbENEWR+OGCkt4eW0OR3VpzjzIlDDqwFsBdlLvGFp8HeMPMkp
mKuvJmWNXC048hmgOnV+TKPHmborQw/lUvfw632dbZxAj0t5LjkKDNkxs18QFukIr4Jth/9PELuF
5VrTIS6e8J80qpewd+PUrQevmbYmEDa3c6XqTgxseijM23I3ZzyKvK9olxFC+ruoO8jFuo58qbvW
Jb60hb7e+FlLSOysThesP2cY/nHA8khEoLsFyr2agIm2y9CXtHWksGwLwCtHKUl3sdF9rd+KfCvV
kd1nW0E6yKD4FkHia8P1i035LzdonkHUs7LMKxnzH9B1zXNLmWodlBPMzid47lLiGZ3XNtsg8Lpn
I8OatrvXo9eRgoCMkhECiG7dLQUfX4sS0YbM6TO7f+6hOkVexsgj8gTrRpv54ca6n3DaQmX8api6
FFW/PsJZmDppWlG0Gms8+qa+a8QfE5QIhLQw+FlQvjnox4rD2u9pb6P86gq7BQl5K9MDiH8KpeWo
EnhLXy0egn1mA+PZ6DD09IP11hp4/175JP6kdOeHAG6JuCzB0/zbGV1NLCBEExkt/hhpdTN5pnpP
SqsbOA5Ai6ResjLIJOptmbS26U71BmBbnZKoNptkK5Knqhu92JwqP7TuU7CBjPEtQNxolQqOSYoo
1MiD/xDiKx3Ci6nh1xs/Sw2Dkj5De+LGT0ikzkh3VoAt4HDyOZerZiV4C9Gx1DxgqVnhIWKspvRZ
wdycVPffadDFVhLkUgxQRRWQ8HlnubekGvsPOq2Ntzj3SeuFaPOH+qfu4BrO18qQiwPfrxc8C0BY
W5u1lnXRUelsFTG42dMibwTYIHiNW2te3m6H2F5MIS1XuqYpdOkwWx4TcqV+wUTK0NqiOOksfFl/
LhofEgymm8idBvuzwckPYWOnYZpWuDT21sM1/NlFOMPXy5+dpWWnRzXkRy4PPhrUGVbf8YkC0JNJ
cGe/grwAm8rk9cuZg8HSTMwV/WJ6imkI2KVPAS5fOxEupuZfb+rsGOVsF9Uy5oVw5MTvUWDH9CZ6
J0psK/Hbo9UwZHLo4kXPop+sVX0Vv9K9qNuDvBvozv77e7yY7GLrvBiL4aD5l6vYxKS+wk6Yzj9D
lZmv8SD5g7Q2qFSSys5iXzNACFrFKlZhaZHu/iFacldicatuRidtNvLt4nPZHijyyQWv3N+lMhMf
U8WyKB2QGD+rogu9FiMUT6NjnNnKrbo1s3WYrTLBmV9C2acZOBibyZWEG0P/I7NPR2JI1sEvKKrE
9GtGBn8Qw3+FwC+3sxz3Xyq7WerCWNT7BdHLYSh7sRe5WeWF6XNMz7LQbvX5FQzrCRk0GiC1XaZL
T5Z/8zvdL8Er1tpq9uhiuoUMqidUKfQ1+kGP2D4//nvpLrT6qYa/3OtZSmSCvxXCanm1bnpj/qKZ
cmjtxoWM87NdFU7mXEV4XDzPvlzxLNZkCLPExYkrZpj3BvqNrjzSJOx+BOFmQuOSdqlWef0ECnyv
QiZqPWzXGBkp3W0bPBsp3Bpja0AaSm+uFcQXsAQmjjIQ2XRJ1//Sbmtxzo6rqVgYNadN4ffrDjOp
JWn+95rrF1bg63XOa0d6hrHVmPmC6F2o3Yxq25tRfpI+ptLpX+KnnAYEA9sXwXLTpxl1ksQxbiyA
N7OLn6rhpU8R/cZfASqBS8lhnyhgUAB+ozNftHxfSN7zPUUN2NB1vD0dF+px43a9Ha3hYAAZXRfb
1McQZXYz9cbswWgNNOgpx9ZaNtt59trTGumNP5/d1WByIdx/e/qzfEaarfwkxqzy8vTLEG58odsZ
hpu5u6vzDw0p19KJTqv4ScW4/uUEpEt3J1/yUj/P7kXU2AzhFwYMY7KDvfrvV3Pp5P12c2eHQVQX
ea5n3NwCo8GbicqP9d7PzoLuA2vx78tdCvM46aAiAQEEi6Zz/54paoXWHDThQVEfpG4lIt6wSrcQ
ZHL1E6AjTJvTocx8EHVgvUWD9N4TTz4ena2G0s+1V4O16t8VvLkYQusmsFcNhfbvkaueDTHU+iyk
elvQ3ww5ICVrK4GQDormCfEKWbGXEdEjetyEtLy9RVCJKjfIPsKn5CNHE+hkN3TcdWLHCxzeWl9L
N3Hv1e2bZNga3T9lyas1PjOVb3E3dJ5SrSpxVeyYhKAfFq6WPqAnQlrM294WxodOc1TrQe8eB0zJ
wDYuAGAswgJQRXvUKxGXyQ5i5Ftv2X188mA4tQfxpW5tvo4CTN1pJx3Hz1my4e4IsCPUhxqO9CfZ
v4gwjAJr2UidsHQDiNaj5kBwFyAs555+AGrbQkkFxLSfbzHHCJ5aP38x7zsyUL/ZWm7klUeYv9W0
akt/nARvtn7/+wu5hK349kbOE4G5EUsx4I3Ez52nwThIV/PDwipU/WQ7rPMrR+nlDfDlC1hi15ez
i+lmKyoJsQnEGlkwbX0Or2BNwuPF/v8Lau3b050d3NKQmFIw83Qn11zpqIQStBagNSJFK4t9f6U4
sS4kCib2oSbSh5KlIRbz/enQr+/mPgiEh1jYp0xNemPVVZ8ln6W8LcuVmq/M/M4qKPjcJHPiAd67
A7CsUEEkuDrT6HZVCl6pPMYzYiyOint3c2v+kE++9oo9MCPX8KnV73UGl0u+ntXP87QuzZUhelm6
ZoCmCytwu4i1pKRugxvl8A0pZ/axQA51Uxu4asRrs95UxttJXTWWTd2ZRHRksVzaA1YF/s+Iq71p
bRVMn5019qmB15sWdmcsFT8DFO1ngBzvveVjTlzcKfFqqjzAh8UJHfQVsw5mHNeASJeyiG/repZF
6GYeaHLMukZwUSHqeOjGMJRbGX8MmtPP/HiNwnFJh4dLLmo88INI+c5aD02riD1VpfBQIljhzqeD
ijvVXtjpKxl1Od0ensNdem88THfyfMcrSGXXfI1+nyQ6+yIrNbj144ILEvz4pu8988N6q9fiNl4z
femPixAEHTWIzKMXqJuCYdWVo0Zbdu5Zlvj1AfSz1kShiNBQNJPYf8wepb10RD7INdYJwQ15ql/6
PSdy/tE56kpk7Akq3lZcVKUkfM3koy74iXksN9KhN73mzjokLzTwb3WfOG2+YVzgmTaUx4P4Qe8I
kbMCyAtQeKNFxpR5vMsH8e9Adakl+e1xzo51bO0FUxstPoESrfRM2U9e2NiQRGrakvfGq7VLMJI0
8Ilj7r4PmYpmdnvfwyRbBraK066i0RYl7yqB6hI/2cSwFqVKpKtV4BnfN/0snEqrS2ThgX3RAkUb
GYmuJRfPdibOTFEtb6YyiSCWRT7gCTt9FyyGIYvWUfoge/M6Zyun4SrNfR3THeZkBrzqPPwI9J/t
goipgGJfPYsvHcVf7/osVC0+EdIYiMKDGG+izNdUZJ92k5ejSW04ieYb82GyUMUIbEYxFX2fK+/z
79aeIS19cao+mMOmdZamC5hPlaIW5pyd8XMRefO4s2z1XbJPpl1ZfowfqIqa6mzYdUF2OZ0QvPKN
wptwyAF9Y4oOxZYxOsN6F151evp7cUBzwZU1CQD0mP70cr6cUq3YaqcM4cdjrO2K4NA3a9mT0QQI
98kyOivzWwjdyuNgrimJEy9bNdp/ZNz+r3DfC9v3+y2cpUpzbSlhqAJXkg0nC7ZK7U66a+a7wlyZ
mScjpCOCAUVyq3xClUOllqtdieL3gHWvVW3H1p4GB56zWtPTXWjxwTH645yEbMEIlRFO40rfB/5g
PQBP6UMm5QA6l6Mx2Qo90l12l9yqzS5NHUDlL3gQXMNW/+E4fY9Q3zBz59O4EGEH/ukWzJy5YErl
X1m1Fti//SGJVz008RYae/IZjMDN9+L81OMoUj2k40Ed78sINl1AO6nc55DClfsFrpb704zeLwo6
+iJXOUjQjdqXQj9qGsy2pIe8Wa6pUIpsBx+elpM4XfmuLyRU3x7qr+ILu2C1lnhvYIE6cpwIeRsQ
deqmpX8qyo4KyORKwSerF/MO+iYm5xXGDcZZFleFVSDgMCg81DngrbJCOad1M+xATWnZTZYzoSyf
6q9SoDpD/94qv5RPrXMU8U5SI1vLTFtRHRUsPeoJ4SEV16OyBxxnIvQN5+cJwXpdXarkn9mEyEV1
n8TvsXT4w2HGN4fll6StFTmh/NzM/mh5y9yKLjZKR0BuPiON3dLFzqn83dSP5eRPbjHbbUO4lO69
vL4XjU3SINzxR5DlJK/4e8LgkMWbbPKQwrOrPoGvT7VumodTQp6xNoN1KO+VIgHaZVfBTow+B+1O
AGOiCuu2ocF+1JNVr2/nGHdhc68vOJLKaaE7Jquw8g2wJXEY2pmOTyJV37g1i4dMP2TKu2Dcl/UP
o34Rpg8BGKkZGSQ3L734IakbUdrJ0U8k5pVpn4a/i+FXFchOO0+21ewiNokQmFDbFocfuzNBDqGu
NTyPnWwr1uMwrSqmjinqUzEP1Psn603r76LRXzRPAR2Vt3Xryvl7rN3peeFKqWVXyWOmHWoacxO8
q6hBdOh5SHapBpdO+bHksrpfrTqjg0R+l+o/TAjmUvBwknZq8GZab6b5VslHcf5IGXwWFD0SHQ5A
hGYr23p3R9cz9/PK1c37Xjmm+b1QvpfNcaSVjl4y4DqE14p1n64qc6+EvxJopcJDIr6agWDn4++0
2tbAkOAONcek2ksNYCZHSHbd8NMKfpoyXpDt7zH+1JPHEvzhEN+G+o/TwOt7FMRXaCyGehNKH6b1
qKq3LSoq+cecfWSyn4HbSG/07FDATr2Vks9FfW+2EJi4G7RVgetQKD0lwZWNZCxH9feIBLSSY5zY
r6Cxf44nmVQr6Y2hFB6G7exD0l+r1u/K9OX4xtC2NYbGpd8a9/JbTzLcLn2TZnBC5SgWjtU9K9L7
KGV8UlvgSAuSkbNreKsVAqmdMt0TlINQbAVUSbqN1vxRlVhM3q30A/wvEsLI2pRQ8BQGwUAQtw2k
I+xYUf1Klh7ixBd9ihyDavEx6x5l8alQbvR8w6eSOMxqtPiGgtTq1syckKtJVlXvwTSziidJ32uP
xhWhE3XJt/5aKpIejJ9VmSP8LB87zZUWpN3SQTY2ojMyXElzO1yfkB7ztLVBih6+MOGojK0Gwktz
Qn0/KT/TyJOjJ0t6RLlDteDw4Nj5FHZ3khDbA63VYNdBP65X0Ju0CbD5Iryhpc81sPsC6M5Vfs+l
qQxgWtBRoJwsk5nt9+RNj0qt06p8GYWk1Ec7iTE2EwFAIQvc/Y56f3qZGTJxqxwbtV09ZJTF16AN
F06NBdP739s4y4akoBO6JIGqGr6fNgiDvOkaPofWYekPGhvFTpsr46hLck7frnhW3xj6WM6mwIMP
aMbLrtA5ouE2N8raoh+10AqsG8mTfsVX3UgusUq+XvnPz78kV5PZTINQJP/BSC1SkIF2M4L+MW5R
qoNigGKN20abIYB1YcM87dEduz5zuEDA/nYXZ9/vMJ7ivphZcXGb0umkGAMTYrixTse0Qj0Ijk8M
yociuMa8YGaGbKvpG19A8P7vTPgSUOvbnZxlem0bWAgpsx76ffNOgvBkvARv+k/hwLSj3/5H/HRa
A1LPMcK4so2vfQZ/pldfXgZK5uYgjVx8KU21ed/ezWudiX/7XN0EuwwVJT3+f+Kkm/QAaf5j02iJ
5wMVBOq1VJej6NhpNtqZiyKD36Su9WB5k69i9mfX/MKA+aq23SVE5LdLn9U9dZFYPVwA5sdM26SV
lMHqep6Dg1Zi//UawEmIHwSTXuxOi26iYdcvzO+dlPyQmjXouZDNj4BOle/GsfFoo2eqL6sPpvw8
Fr8ycEXpac1vJeOP+rQxVH8GXntIm4MEgljdy7Hb3MZuZyt2cCA90460D//9OWmXcsGva3sW0RQh
k3vLZG37T218Eed18dge66fZ8k+3FvCN+wTsHfjwylZu8leOXXBlR/l4qlDHdSfjqQ69As2/W+Op
OtndK4lGDueudnLEd98VRv/4sALOA8A9kILYZu3HL8UrHalZeq5ei6UTqgBX+rCK/TWjncuhgziN
B6+JwYF+tmmtbizlQLHCY97sFUSOBbgz9IPiCTqY6UbNPurfO6xGgMr3COWBOf1P9Wzgc/LvZb6E
qTFR1KFG1DWElc6Ll9Yag1haRtoLvLLr96J8L6bbHi8Bkn7FldY5YcvcA0Yna3ET6SClFIubQd7H
+jpF7naKP5v6iclJyDmneJnlCeVeE3eR+oKKbGTuk36dyleCjbz0V/86tv972+flSdgIcWCWzA5L
LOdMJyi8rHeqnz2gbd0+Ca7So1X1C8lmUWErpv2qU052ZJDTbrBlx6/KbSovwPcAeNe/V/RyKPpy
a2cvV9bSslENVrR1A82WzE0vg0teNEAY/+KKpewxaP9fhIQ/1dH5mvyBQYioGoq8z+85QJBmo6qV
J8a79MDHTLXj00+4Z3lwo8j7WtyU4hrsKn1aa2O+aPIhDt0GMdnEO6neKS/tGB9ELKHTvSkdLM2T
cqfQf8fV71zaoJFYbhN3cUWHm4EuXWJSUq2T1l+IQmAAczqI5kfU4UDqnnBbBsec20jaceZ01a4u
PM1ccTxbzWaqd810aJnMrYTRNoqd0D5o4cGC6TO9KMqjSfNIGGUn6U7ovdhSCTLdy65NsOQlPv5r
sc7iZzDmUMkySIHIicQFzrdl814jkFFYnJkMBulcgZQnP0YNYZuE91O3BcoEFCqxW9kvoKdEW7VE
b9uNoqt6DRe/ISZLqqZKOGSZ2lnwC8Rpyvqc+oZJfcGJjTCbl7ntevicaA6iHPo4408gXAV7Xpxs
fb3wWQInSGZmKFBOjmmyoZmOJrTX3+YjYuzyxnIippC108IfAa8ZXm/mXer1fr36WTLX5H0tjDXc
cH2JPgzWQD/a8tsCzp9/ZNiQXTNA+nNC//UZ/Hehz7vLkzY3WXfiefUnhOrdUQam4bbC7S1Ku3yj
remjaCblNDUdLGORVw5XeQUGL/thgcR34t8zrIjSvxJCLp19X9bh/HxQpcycQDahfuGHsbP0Vg1P
ux/c038kUa+Mey7vhS+LcJa51aVQDvXIsi9of7XxWYVG85ESBNYfIaftyE+xZyXOZ/R7dGbsPUUv
YLKyC15bEgcaIotW6FVA36Ui9usinDWDasEMOk1DsqDxglWg2k2BhsoQOkFNh79ssVVzlt704GWc
OmzZQN/HTh49xKjhRV7hldpmWNDtqwjvIBemk+7Aa8kEoPHw7/z/hQPMJWAERAU6V+LCUTnXWI9n
Ret6HYFzKfRO1lMs3PFF9avF//UWB+NYBUXpT9Yq7h1ZcGtro+4XqaKrVdilw/HrfSw//5IMF0kn
6qWM7nGDYmQF1gj4eP7rhJmCa5mOwoSSKHYt/1eX0PDXVvry9GfHzyiVsj4pU3i0MNpc4AlFQ9dW
Wqk6KnTJUwz9W9A/KvFmyZMR4qENAYXV9ErkflFqA4DkJKrftvuJb/BRblbF0jReCfKmD2DUCoYb
GJtWxYLEC9tH5lRKdDuqt/mws5KNtuRyTlwjBj9U2zK/r7PDtVnDn6j71xPCtoCnY2G4ea7ha5Vz
HE5y+0eUpjEr/BiRCT19BAXjjnrTuqLTc28FW2U/pLI9Y4yZO0B6x8oeQaTpXjQsZu6tQ3C1oh3Y
TdM7vQ78qR8tBRMasIirYjVvd90G/BaYp9d4RhEDRsRW1T+yCTXlxZDifi5vRq9u7nPtea7o/nnd
aTUoUNMQAYVCT2J+JSBd3Itfnvzsi4qzJlUEpUG0Y6v5w69eXNTYBK+jLmD68yoiAokN3/EaW/ji
wNQAriYpwE0U7S9qxlCWddVVYAckt3WjO9kRPiK/d0jl8YhbRK3F64fvcrj+/Zr/e9GzMzATqjo3
yxr1WTSzUl9aVC7zYks98GIiokB6eRfi7+GAY05g2t1eFVW7GP6/PPXZMagaBdZfQkkc+cSXwUXK
DRWjP+CaGdtaBv7/frsXZ5JfVvkPOvxLvKisQjVGnVVGYjYJV3HkLx5dmt1RAbCtGBvjRwLqHK1I
Z74xnjJxM3rDz/ldxD4Y8A0xZqehUfp4XTTjElkGV5r/eRl/+ndf7q3van0coxNCi/kq7x7i3B0m
b5K2Ss4eg3N42xe3+iJ2O1GaYEBpl/gMu/W4HdNX4ASmCnv4mCmPqbmRLXtmYvRDSNapcDBlV004
Bdgt19SrLnbjvt702YE6zaEoRSrwKAndxHQ9vqbBsWWO48GhvmsIAqUvb8p9MB2FHPO8bVTQH0zZ
uNdCFljyCx+zJYvLFBCsEoSO72eBWRZmPw4JpNpkOyXHOvBKwwbVLx8y65Ce/Aizkt4NkPbVn3KU
w/MNBrB2PKZ2PixOXBtp3YW/iqDyA9J1CdLxfFqY6WT+4+MiYR4qu0LbEKNnln4xPJNuFPZmtYzy
KsXVRvp/We3nBQRkvVmnA/ZWNE2HW8W4reN7o103q3bNANTFi95u6ltF2ujhzYkBuRfkP6LTXZFt
ovJoMP+GtBb6LWxim8gLkFfR/UyzrcLLgWI2bhx74N+11se1ctZtqB4xogxzDCw5snXa3AEqQhUi
urFK5TE+GfkxzPbT7BcNX2+7kYOPut9q0q0hHxJlpVOvaD7FjqH5ZbTCeScSV2b6buEsATAigPKw
azEmguD9MmLWENnmw1w40eBE+tpgQ5ioLyYHiRx+Np4TBsL/3rcXk3U0OlAvN2UK+MXN6es5r+Uq
ti5zA2sX/Qltr8FaszjafUynQTZMrmJ5Q+WK/Da1oHtt9G1eSjO+XN46Q2YI0VTEksHlF7vrCFWv
0KHzNuLqIL2K0bpaSDo7/YTdYHdserc1bqu3KHazt/yBOem4b0QvOW0nvDvGPnpuox8N3FKMnRRP
IynKsIVxu8P8IkAr6n3wOT6uOSkB38x5mizepkDNBv9k3MQZqhHPrbg9affCvLLGtTG/d3HiSuj4
qFtLuJGtDXIQAlr4padST1krVOxuZ9QBsrsKOjG+StVDu1gvu1X5jr4d0Oy+8nWoTZYvDOtYWyvU
q/+fLcMXYI75dQ3PmgWSWOQGIiLCg2bLW+u16gCSWZyr6ivqNJ/J/VVBoEsl1tcLnoemsMkFtWDE
CpnVW2QAf4KrdRhaIpsa9ASha3n8xZnA1yue5fGnVkKctOEzWYCs/V1SQx7U0eWYQIrZFl/m1ebo
/+WSaEWDxGdvnJfPQzzFsqkMy5epm86i+AN0cdO5aKutk911FMjVC56lDNiM1FrVjMLDiFuLQL6L
TqJvQQoR8OHyCF0yqKIru/9iZFf++5Bnuz80RnhlAQ+JlYwfPDf3ypoW7w0TJ9pw7ROzJtRBnCsX
vcRx4IP9n6ueF8xN3UhjpvCkC/K3qz5mAXCom332t9TRtiJ9Elrnx0T3xCecLeYGtDRk3zsyCGSO
RPz+OtTmRyD8R7Rc1N4riE44N3e7ad5O0SYyAL2yVdsCKQ89s/M8AGL4Fje/2+JR1o/IwHTJrzqJ
7FR5rZY/POIJhzNBvBaC+wkKDN5x+oqYggDDqV7nHDf5hL79XqixIfnsDky0CSfDU5mtymwnztsk
u+WsMl5QVA8BvS3aRcV9iywTCLPTU6p89O3onITeN4PGFqrMTotHoaAzZHS+lZXMDCG4pJyJ7QYD
XhuthfGdJrO4H2+sGeEJW6XZyCqRKzbDqzQwCw1tI7sLm5URbct6WzQF4Y5JMvOZai8Mm2g8COmu
iLftPLgNR1osPLaAIGqvnVfGvNWyGwCO3pVXewnTai2YT6D9uITB8fp+nAhF11lmzGB84SUvAy25
8tvEH1DJUnb1U5hiWIMgT86v9+Zd+Su85+WdUBmWAU/Evqw7MF1aQJuhxThkxInJMxU/N3wTRrds
eSLSFKJnzL4g3FrSXTe+JzLngP5QCIe8uqvMteHPO0wnx7UEUCm/ETInxTwm9xSoBvo9Yg8KSHgc
ogw/hRL3Xt7oqwqy4kbFUqn5hZpp4AJ+LmZ3RGqGduVPUTpGz5rq54qj3hqrfNoZIkjxBvQIAjrt
1hx3VX2jt4ijP0eFjp7M3pQfTukERfgonJ5yyPUFUOkCHZ6h9jRcuNUnU3wQ4p999d5CXU5JJiFa
9N614/US2Wwh+JtwgSWkBc8zN3GS424MogVjTwe5m2zEy0Ky7bWyCzaT5oi39B5Jw3IwgdcIoeaF
Y+Lbxc8CWpYklTmL8dJC6CME1c17/SAaDujuHHzMeNt/ZrFtDDvUVprtCcPptSU7DP+NfXCYKB4Q
B/GijbTRFH50ip8qcHnJWjqKNzGFo2/eB6twB3NMfZIIAMiZmAttI/2FKFCCRdfv4vTBAEe50R5C
WA7QuMbVjAYRE6fxNrFu1GO7RelnfJBvq/IOrZeg8TqUdZ/bG5Wcy2eY87MtVuXjtC886ekpQxz2
WgC+VDaxRijqsmFQJ/kDfftSmsRDICWtBZRzXJLiTbPk+KPdyVtc7cx3QXJ0zUUNFsKIPYVIMdBi
xoVrVbdbZmnV7GiOXnsVIDj2mgdE7doXdEkm4tsNnlXtU6dWBcarf/oVhuqFZoUv3iZRAVR4NeOy
xkbUo7gTetuyfEi5IuORBylwQsNDCQlzsdFZOvPphlq38yJ5DeyqE915dLP7a+AvtAAJL9/LbsZh
2KOrooadKHLa38NPEGqpLKdBegxqv8Ffr3yu6kOYbopuK8urk3RTGPBZ3vQa8ROKbtXRf4ESZG8m
fn4QGE6hzQF3x0X6LLk1N1ChtgbBWvfQ7ZkelWf6bWJvF6y0Ux/Rislvq4O6DnbxvNPFm3r2TXMj
CXdW8CIgo1RIb5b6mpaPg/gcZuDP9bdEp8loPDO5czORGmDqHf2E1kx7IxfvEeJZlvQE8sYLLMAt
+uCPOe3zfoNolzT8PAkcyt1dCcrG2ItI8+iyjzTXqtAO/QnnUxpEo/k4RYyIkKhpTe1uEn7FHZih
wc6QeaqDiFw2cyLoJArov745yuHvJv2cAmLo6SVrdzH6aNFWUDfmsKm026w5ikimWdkBrxdZ2ITl
k5Lcp8qLoi1TMTCVxe8ZqYvSjn4rxTYfbKt3MUaNUHJQbJF3jjKjsC6tZ+ZKjoFYrqD9iMXXHq0n
SQv35klfz0DFWgxRxvxVT3ZiuEZAWlaxrlmjaBX8VOOVvuCGdpay4W+rwE7J/WM3bpvinWey3lPV
E/lTMJSc8f5kHsWjlbyWr6rgM7Q9TS7z9QV2BDwJ6E0z2M3b8Akm2jIWfa0SDaYaWvp0V02smh0n
nqyv9UftIH9OnwBG6U63qN/pT/w3KDA6s3ZoPtXjEfEcawaTtdXHl8C6ldWFrayZDo4hCm46racw
EUJPrrTFSnFMi2GxJxluNbiKuJrq1zB/6/pdom0HaDBpUtpKyuFubYvi5zDd6fVG03ZDsi+NdQ1e
yjzG8ZPW52CtGPD277m86JC51lMvrwljP+DLCoYzhW4rr0uJplJxk6E7ZgafoepG4z5/TaebGr17
5g2D0wmgISkO2tuh/iFFfqIdBD4evV9L47CuIIPp6EYEVFgimMKweirjyR/FGdCgARviVyD8zoHu
VR1uWyOic5mx+CVKI/jJsVwHEj3ipnW65Cceac6phVZHNX9KbzMKfBTNHSsHGJZBbxIRLJY5gY7W
9LOot9OEMaGRrasMLK8AdQjKa8Xbn+nO0N8tdWCay0hlQv64IqvZFfqqKyka1wLtLaSQHYI2uznk
Rl29hIu6bdJbmf8T9YOnqt7FtTtrrnxadQLGRzuU9oPTC5gntqajwh5l6Cvv2lPhqvMnZ7Uh+3m3
OxUfkf7Spjdh8WpFAXXdrlEXS4goJqqgtfeagwtvgkeseB+ryjE/liaDARliH8+mF+ORYtxNxg89
eEzT29jvxVcN7nB+kOEaTP1dEf02+3mVGgek3KXpUay33EWVlV6TPdblBg8UEI8bFeVhtclJAm9U
vuxsfo21Fcpbsnook8fBuK9RLZd9C7mxIPIgGJqwWrq7frgPxr1kPSvGPvSH3ofxP9QvtXFvibsR
MEAb36mE5WJrhc959zT2u7L5LRnjKsNCsv4YTgaqiZhOdu9V+C6hVteniVP3T1a7CsxjlPw4hf+H
s/PabVzL1vUTEWAOtyKpLDnI+Yawy2XmnPn052NtnN22Sig1NtBY6AXUKlLk5Jxj/OMPQDb4o4+d
I08Y1TlyyEbxNCEgm8xDqiBZU7d9uhut29F6FrOdCPipbDPvIwpWvX9X1ZsGtu0Iw9l7V8o7y3o3
gcPD7lEoN5Pvjvic+tltRaRzNt6q6i7v90V60yi/QmVT9IvSPMbhRtdfPYp4JXtEVCS1h6pbYxRa
FtupZSwd3bS0+sHEKHk3EUylEb21zuJjEWxD7D803D7f1BHdfXdMwQYUH0uqNW+VeOShVRfZG/CH
Uh29EudDdq1TODwp5NvmS8nD7I3eANMmuSAU8l5UDpaJtcmmNo95fBKjrYGjQXLvN8fMZ4PW0DLF
dxbHxFoQcPx0jR5coFlI8hKucTAnCTTDa9zuLHzgh3WiQPwDtvAddgTba3YT1atATvQeCKmByYz9
sbDL4YNOCMXJLwWVQiVP9DSDc1x08IeOUH4qfGze71x9k+RnoXnFOmJRyRr2Bo6MVz8HEDRf/CcF
XITdKX/MuocJC488lpyakipDLYJUD99WMDbtzQee6WcxvomAGFkiQEB0nDoRSqq+EIx9LexSam+N
t7Zg/Myphi2fhJE7ZN3iGb+3evjVGnceMctGuyhzhjaIteXy2eg2KKgCaVcJn6O5hOcF25kgJmED
zTM1XsWmhitNtR7eyj1juVPCr7TClaHcRviRmyeTX9/eJZptBW9GfleRiabMqkJZvNbE/t05z5WG
Sjo6bEmZwcLPSqOWVUCnLkhO0qllQoawF2NdtiIH54B3Y7IjpttsRdfqsQtT/Z/XPavH5FZtRMiR
yUk9yByybvIJfXZYoMkkM47zhf4GGPFq065c+71nldUkBkjD1JDrrkbXgmt0rNFyYfKyEl6oVan/
MFlMXhXR0aHYp7fwvrOTZ7jlQduZG2XlvwrJIkKp0u1lAhXwHrJ+6/joMNBjI91efU4zBvV3Jfif
93PGzQjIQDeb+f2gRGpdf13cgKjwSYygVEzG1mj4rvS+f7NBfr6ZM5RcjMZetjSf5naEAs0UXLah
AVsSvAe+L2nlIyoU0fqjg3u4cum/x6Y/L33WaamTHiaZwo+VdUeFzISRlqFtPNOdQsDtFapGtAok
vsF4h632EuG1HC7/D8rEn3dx1vv7iqHHichdNFRkyLiJ2OYYot+D9tUvxXodjaTFiOP+Wt1/IWeP
K+MiYFLzW8g+zn6/0op94OnRHz/jI7nPD7WbbbSlto4f84Nsut5mjjYsxWV5+1+Ml/7wu/9aa98u
f/bDm6QnlbyI2Qt+hc9UJ1v/Pvos2Ah0t5Jv8UFcxDn8LfFUSc9hQSnvzQx36i0OlOq2bX/5suKq
9CRD9appTyGoRI3CJEBwCvMr8ra41pKytlantactlaB3GqKCeuxSOyq9Ecwag9zcOxXCdmRgnntH
L56wP8XAun8UrePYGXZWOT4ACGbHJB4ptiI/eRpWkP4BZY7oH9B3NcNpbO5NjHt7+XUcAMjbe2U6
mqugRTqC0uHY0HJWhxraUNQ7po+5s6FsPWMnl8dG3WszEFPfBbpux+NjXf6uix2WrDZMsPEpMpi2
co50XnUvt9TzKF4S9XdbfDaM9WNypN/UAlpU4NmSvNd6kh1Wen0fGR9VtBfNkzLeKvpalPKFHD5r
3SnMjnlgLSxtXwY3Pca4UB+pbmdRcy/taOsLbVeiFDA4rykpOdCBBO3qGaspEvXC3yVEQzC6dCGs
hq28wYwcrt0u+Whfpzus1mUn35PrPLKQwSSX4s00beRTDSxH+f+78pxinT1FeGcCMiyiD5qC6iP4
6H+hsGm+2nHZMF8UlrFBrrmtqN1Clp8i6AzmyHhRQ2nvPXvckTUu0s/yNcDAvl1QG/Du8OCAJmRV
S9VcWfFWNDeGtii+5p3DGhx60Qp5an6jRo/1yEFe2aX3mMDTbrfIc/LbYaVSvuOmlqz7PTG0kQdy
kGw7cd1N7gC15VV6NJGt7uJXQ3AZpQ2T29KwvAeYDz9hBkq8WBw6nUWoLPJ/yxYDR4bJU6Om2LcB
vs1rgZrVW1j81+qXVdwyu5X9FX8mwLxZX3TvMkHRMpEVK7KY42CVNUstdczpmIf3YbyXkFSh73kn
fLg6JvnOym8NCku4gV61LvKdn0Wkaa876U5UXahiwH42DsJEbT+G5keV77LgUFuPYsmMDqER0SfR
ho4WjVkubHVjjUhUDiFp7joEfpS7MktkQbUcPcuvmPNhp3A73FdfyP+m1KkQHYv5AjgWOlz8KTZz
c9/X6yzZjsMpEPH+6mhiPwXv2AgnpXpCP1vEG4+gjWZTEJNTb6R6CYdCq5fAglWLmqlyJGU7ZS4U
pynZwhzy55yOAFRrWMggyg/qdNIwnzadWL6tqVR840sghUshQNyz1gqodMTWUIpPKQPHtkjxC97r
3qrizzDY1HCSlb3FrIT49xnyh6T7cxMDJETgrSsW0Ak5tj8LGmvwWy0om/SEoEhOHdFl3FZpJMLb
Wrg0u7su22bTutXcvFuJMMX1JaZ3N7hK2nVgh4MDGEQKpIIXYbBMEjut0JZdFUxcADR/3uXZ6GmS
clFqxTo91SPpfAtlGWvgUSvm4SjgK3tK3UKHVgHIpKcHDQW+8+/HdPUGzuo+JU+rsY+69NSO9oRV
yrLEmIACdgliPJuCj/gZSqZDf4k4F7z/St0pz6/hX6/prP7rx7oU+7xNT0Dkk11tzGBTIzcnqOxl
rjPQ54iV02hLz1h3JoyAgnE3neC2ovt7/vezuHovZzVhKJaqPg4sGQXcNlqjy23dhDNPxzbBViSi
0hwRq2RUIw5f4OigUhaMHecezjkQH/99Nxcm2aioMSdQ8UA2sEY9ezNRWhaZHGTpSVhne+FXyCe3
lnakWH2KNzKWWOMmX07lwrpNP/595Qv8kp9XPnsneTAioqhTrrzzn4i6Ng+BsETOoQ3L7iV89++D
z2bj7xokPYRObhKgOgDwZAmeJA9H8VQYbA17f0M69VFeC7d0U/o9phj/vs0LrcPP2zx7XdMYql2j
8YBmmn73Of4muse2Dtm7RRbSLKzHcPMa6wtfsAsL9vtrOSvEJy9PJj/J01k/PolPgXVQrdbx/yeE
MKEskvc4wFT+agJWKMxNL64oJES1dXPiAnr1hfpHEPcY25rjJqCjzOtliK1i571bwb3YM12bIQkV
TtutiZOo5HkMjlK8mWDUKfukww19lcQ1qWDPyHXLlNAYtZ2hgHUyiitxgFUQ/prQW01rwX/URHRu
HLzSts2OrRujsg+YnCCegJKY4wBV1tivjcvEWj+VmL/DMTaWEpvddOM19218UvCOaxkytBrhwihX
c5SrupUtvOY0jOISYQOe6GnnM/t7QMgPm6ie1f1IDlSGM525bjTJ1vKbnMOwmA3imaybm4GcBBq9
HA1NqmKD+NkLt+IIKxAua/Y5511IjspNdsqXIWH0INzwrhepEruDgfl3gnXt9CbHneO391G7VeJ9
FN57PC65e++Cdzk/BhQ7hvK7St+iorZDEuXD4AFGhoZ/KOmOBUHl+fDQdMfQJ0WBOUnarvJORZDM
JLKRFyJ+UiRK6rNPPMqJCbOiMN+jGPW8JcRbn0C34tawnvN8YfqAoHb7WSNOL9Yppkfek9Ad8KLv
oXyKDrPJcBk8GnuFRE6Iu+J7SVLtbLq/88WbSLxNpZXouTpuAMImNJc66KfRH7LBNrN1jGVj3v+u
yfOEp1S4bYiHMKW0breyazXQBZIn07qzgq+gcxTS2ypCtsxVneDrEu9TZS5zcuhU8ipKto24mYxd
QDvf3k/TG+MgY1pXg1N9heJxNNfWtB5GiKX8aLbaYu/r9z6VsF1hgyC1azXBuwJ+DzYt1CzKkyYe
UpZlqmP1JL/qPX6xOLT6rmduojxc5O3KNBB2r8r9BAcU7HEle4cGJ9Se0rluXvzovsNFg7pCWuXq
b4rSIFtN+PoyVx3lUwwkJeKpzGxaEPgg4hl4+u3XLzHhh9RJGii4v8I+QpG3Bi2FWTvpUMJOn3nq
JDQomG5aIKWukjp55Y6hyMpliaAIl3aNwDT5Veif9P4gxrdd8oDLbbbGCYYMIhjt2n1vbSUrX6Tx
p6BvG2xwpZPFhzCqsGYg5RIcWh5UzMXdSFtE5S6S1gUTabFZVdYpmm565SvE8UCIgLrvkY2NM70u
qvGFEzTwWMdHxhTM7gzN/xiuECSZ2kwDMPIjilRD149dsK0GjmKe0IN4xUFqqNfI4vIPqXcwcMRN
V2p208gPM9TuZQ+iuXpNE3vg5lrZnggB15Em9MvUShYDlkXjqNtmxV84fvA5YJJJ3UY4My7Zj2Bq
AxbjuLuNJyleyWSJGNcY/POxcX7Uf985zwAFwYclVyF1Z79mZzCfsqUPzYZWMdwTxzuDJgz7Dfff
p8QfxtVfV1VkUyJE4E8i3c86sMOiSwqDEDOS8qVnC6yTRQsaq4UmJazilPlnO22YmEv9ySdaoBGW
ckRZ+MJeGtSuyoZIjDqOJdOBk1D8UjFE2GPguS12HlwsB9YrjSqxKr4j3Y0v/D/V2gqPSn7bktLJ
D4wXAYOcLXV8vhi+1P4URc+0TfObKQzMCxfJF3okqI6pXTxNq+yD0J/tcBS2/Z7wPDDLZBk9TYYd
YjutQynF/GkoP0IFUXXpZMFyFJgnOTg8WyQEYvc2+6wK7bqW174nX6sW/wZmOHIVXWawq+CXqZ29
QlOYLCttOPwGVvl87GqcJZUdTjinkMVj5C5mN4Mrqgxb/hjNcZT9vlraz1f5+5X+5y7O4JHCiPJa
ksoU/MHR2hUCrrhwwY5bCAlr0l4IgsmJmleZmQTbrsC/eo2kP8NPAV9KH+Obcdz16A1mAmDnitn6
30vucuX27Smd4Sd9U1lCOpcItYtUZQCo61kfts+8jLkiozNKan1hPwIa5nARqyuF0QVb2h9vST8j
IbY1Z5+kc/2stVuI2v1EqJ4MLMmEE6apYwqLrrKRpNH9aMTAkt2ACVAKVUmzSWzYXGsyLhBuf97Q
WS8mWGE7GXKV/hHTEM41Nks/2MjBlsm0hLPesmGKNJJP7QIIZG5h7qJkJxiuD9hPP1uhQVrOsyvO
8Wso3wXy1s97O+vA8rAsW6lkMc3LmYy0JNhrJU5JHYPd4FedIQB9rrKVSkEn3E6uWuCemNhauseL
AdsNlJ5MwO3KuodGrFVu0F1rZOcb+Mdq/8MR+Eap0PJBtoKcFtHHEDZ3YSiovSNhJuxQQpQMdhDt
9m6uOgVqf3WZQe5LlmTLgXfMTqfC9abxYm8NxYP0AxlJJZl4P/dUJR+NTBZoEDAY0DmxQYnAiPIb
BS5j4sBxU1W8UFhpebSCMlEUpyFBOOiQQCZhQAV85ErB7zR3YFr72Ybvdu67r3yFFwv1bzd51sUA
SLU66pS5s4xn18VBOlJ2zVHAZDPN2RH47OFkIzHlwULUadk8ZVfD6OzKpnmxrfz+tM76lGSKtUhV
ghQxJ/V1eeQExknjYNTYB7klRqYEbBKVxa6AamDFzK9DAsNs8HpL+Tekz1r/9kjOepdeVAK4ijF3
glhxU2CNUHAAEgEHwSyAkY2vUvoq/5kSmvlVrOGCxPvn5c9Oj6nX0xRhRUpqBsCnJs/ibkzBYiYK
+mfOiraZqTAmT1/Fdfmh5DRxHpE//14Xl1/HN3eys7uwhCn1ZFFITpqPwjzX2VaYr+JUIB6kBQgd
lP7OWOI/mm885GhYhf4amx0+OYbhXmsnLwjEiEukv0e6pEmM3s7WxiiPoeZNU3KafknL5pMpk7RL
bbPdWB6mct4IcAdx9maSXUFfVdpNpa26j7jcpDT+dqM7taMrtjZnkBsMjgukuq5YunnyllDnxNVG
287ZCBZ19b5EKCuv9figN8d13R4jw/UyJ1aY2V759C4o0X/+qrN1ZuZCojbhwPzmoCD7+xVEjzkS
twypEqrqxfgLvNIHRfwiIyimFtuOG/opIsE/yQDcXmNbqxd20B8P+eyNj1I2tZY4JqcIYJs6jzC6
AabKvg4PzbRTmycxqGxLXktyeJAEmCsTPYPpr+rKbd7GnQm5aJFs9HAjmXsTzsRw8DGDLY2btt2y
zUrSJsocgNRMoxmgGgIlM4xVT1FYLaO2W/x7AV/gpPJ0TZ0QF6KO/g7+Kgyhn2S8nhDTM81/6Ocp
7dw0TG73VpWLq5y+S48PGyBj1srgkq6erVGjqsswmtdoQwXDMehYKslSbm0nbJlUFcu+X0zhhjm2
uGSgbU1bxAKCBKRgi4vicO1+LpiqYNr57X7OVpdWTomZJuI8HUtBDTgIgx6BukKcwhzRvaJG7mKi
ITaME1j7jrQZlZt/v4MLxpA/7+FsSZWCnqSlMi+pTbjmIZQ4QXYrQ11PWrBAkDUOexyoyf1Yh+WO
c5pCdNIOZmbTHkqpwyQCgQ72e+OeSYUqHBSjZ0RDywBnyzhERxhWO7AXYV1HD81AA6Fd+UbNC2cB
T9HQLIu0CJSbZzVZlkpSZJh/fsFgrVBkVYx1GPE7+lP7Vr8FDQ45trZTHDaRG06uxrwpcHXqTsKw
VLJXeqMai4N2meH2SzyLtsijtXETHvELUKisRVsLnKF8kNmGmAzR0MIuVJZSd7TCVyt3suf6pW9t
BhWT4A46NAj2Ltv4So7mzdwNdncmA4TK8QKnN7GGaLfRZNfkrzC4Uu7hw9ZLbXCFx7Slmge9Xwhf
lr8UYgfmiMyUZFvAj6SVwtoJn6MrD+9ShS/LCpGziK0lkjbOKnxdZRLPx4m9YbYDEbalbgucZFft
UbCh3yn/sxFonOPaMVldA6ovzIdZfYqBxY4m8Q/zbPVV2aSYpi/PIbuizVEKBjh/BrPMSSZ3Y4UD
HhAcSkU7bWxPwBQhrK89ggvd/I97OGvCFMMouyFQ5q8wR86XLhnFLmVpOWof2go3QReCjGer10Ji
LhURZM5JuIuqiG8JQPxZewZY4AhZoyYn4PnKBKfcgIpm2lM5bct5A+hBTny3hZW4SbqPTISjuyIh
1/kvrIsvdMM/buWswuxaT7JqUU+wZjjUrlJxmG7ldl/TbVnQbYfVoG07/F5NAMqEidxsfXd1N7z4
HX97Hme7cwkzxNIKboLAF4bp01JM172ytIxtvkqGvWfe5Bsdq4qFB1ExLNZGtvz3XnhphPTjMZzt
x1lneLHuackJ83O4Q8EhVbcZuhFRWcy21ZSVsLq1dYPwbHXtbL94GM4RhNjz6rqh/emFv3VHfVoE
ST5zFfQDFOENCKGtucJhdFIGVle/+4uLHmM8MhdhSYFA/Fx80SRbVaGn89ELOw0nwLdpPZuJASk4
8NzBc2/+b7/w2zXPHq/UpXUsKlyTJQZCuUB1sjJWOMJQQLnWrXXNNmzePM76TTyx//MbzzaX3Cik
LCshnySbYiMs0Ib8Vknl3ci3ODDj+uhMT+qzmoKKr6Ef/nstXdAPsLN9u/j5rqJpBEBZcG6sxk42
Oenhdb7Pa7DC/Ldl63QL8tYUfmEIKgO2d64QbijCQppieSFjwGlsu2EjUh2z+6T9EtL5lW7u4tY/
Y18W8LFhWsbZ4zHMetIz34SIlWDBs4cWxfnlrTKngS5LKHXt4GwamhsBk4dVmjzI+foqAHZhaCp/
v4ezpxSn8jQaoUHXcDMtU6gH6TKCvWjXrvWL1m50K1y6cKYlVleJt7Bj0llOfX3IfrEU+34jZ+dg
50uBF9XcCKw0S8e3dTs4dbqFg26nqyFY/tIXofapq+6s3IQldO1tXOw0vt3AeUhbo4SxWaZYu+XA
qzq+tDqTsJ2Q3cVkQ2xT9VhAmMecJrbNTYyOrXlCKYXAUpPW6j5HXE6YpdX+HyCb7+/nvLaKklJn
rG7NZ2MrrTRq5m6b+U6arAZ1jRDA0rYxHxK0gzZ+TNHIARnjE74EQfLwcNmm1rVVe2nj+v6c5hr/
2zbZNOKkyAGrNtlAT3lN8BSBRIwbeeukD9Wih5FduNPnv7/mC4Z8xo/ncHZWZ7Eq5UHBVeEOVzNB
6E+b7d8o675bh8G6AQgg3KhxGlLEj8Zu2qOYCgyXoNjIlohNCGxpWd3GUCMYQS1nHiD4zZQePEdR
33qqHUeGs5DtIKXUnyA4hrIMa9zg1yLsBX+Jlgg29PVNQL506CoWWlpdmYfz5y1RnTD26jywJR0q
z+yuLz0Etz1E0Zzee2d5eB5aFdbvOmmRPrVYyWSHSRWsJioRmZDQfnEHSzkerm3e2sUX/e3Ozk6L
QJeNSgtAN4pfMfpB5mx6vPa7fW3uinbXIocZbJjo0zIO7nJxIhPsfSQHooNiJitbMZs7gbw8espr
NJ1GDNLS56R9IUS8c/LytmOiqDP9JCRh4pMXy6cW8+iEmI/slsj38snLdiGK8uZF5dWB5ugwoeLm
vgwOYmjHydbQXaR7yRuxZP56trwJxIWS3DV/vP1Rti7VCFIRZT5ajwWmN52txGtL2vb5jRGt0SVm
5rHbyslbbLg9tSZCpjuSX3Xr8DoVR7PayNCWU9SWK6RmkJ+sVTrsROKgsN59pBBGlRmtsX3MNQcb
ttkJVJiByvYr1PemsW+sB3PY6sKmw0ASe2gg1lUQbyRXXBfRytQeUSLAZorBWnGfWSXVHhGGRWQY
xuuwpUTHlxgg35BCDGldVTehdBr8hywG3KueVEgQxg6GWn/COIS4CVbncBt4L1rxlbnltM8eI+Q6
5enfX+HlE+vbkjg7scwhpPoMWazNCzE5xJcyLqJrN+5TYsxtedkg4icTiN3nyoXnz/u8kvj+lZwd
U2bc+22RAHzKKxlU2uY7vrXe1V/4PvMZ4LcarK5c8drqPzuPpiqMJannp5bwol88cmGi5ZgvhffZ
k6fB+XfBqxWuFC0XlO5sc/95wNrZvCVpe6XEMGyu0GbWZuIIMFVX6GcBdJvH6PFa9s0lgg4X1Ihm
VtBYGn/6w2+7uZwMekgQWnpiYbXA6rlTVU4SrCJr3QpHnwjhXcCpAh+g2xJ0jRMyEJGAnoG5I4sU
iiYhzjGx7lAi3YBg+Mh8Qc8HiVFJVpZ4Axj3XwDyl1/O/971n87u212PQ+/rkjgPD6XZGRYHAry2
FQRcIXCb5BKWmS5aFCrXXs+1654hHTX0tqTw53Ec+jl5MTyMj/kqXFWMdln9itv9N4FYF/vUb+/o
PA/Lb7xaTJVinitBbGFOSgglrJkNnvIRwzaBgf3iTxmvrk1IuF/VLwkp6jMM6P/TN2EplikD3v3l
5q3EVdbWHaw2Zg8Qch5A7E6pnc/JG+A+uDouLAc5zb+vemnkxxL9z1XlnwUHNXKp9sH/v6qHJ+oT
YiqNF41ScpkzkQTtp1H2NtNKxH8OL7pi1WFqWNwjtcM6/fVqrXj50P7PLZ1VI11QyIliMkhD/SXU
Lg729dugrSyqQM2dUHuQhYuY34EbISWoZzubZN5kj5lf/JJj3IKoHHJUsRSQs9r/flwXe2hVxICD
iGmFfvZs46oav4/TgMmMNqNsxWbOatFvpyMC1/VsczU9lctxF35cuezcr57v0N8ue75zaYkmZnnM
ZZPNQEPpImUfGAcRBu1YqESJKIW1r71em839Ccv6+7rUIiIwFkvy7EgCP0tT3/vzcWDxS9q7lN/I
kysPa1STVXITkaNVOQS+k7ThZJ8EZ0N0Uge7BM5JsaQPhYWGaMyxuqdmrq+gNkEZD5RVPeLiHd7r
8q3W7gd5lVbbNFjBaNFKdjmi5HYhRJ/xLoxv9OQBQvVV2Yzx13ZjqrBcTIL5ZMZdunX22+K2tkwv
LOP/PQ3C8DMHH4t7d9JucoTXLDLZxjKikN223ygGrH3Pbn83+gpOvQGqGrlqxEwSfgOhAGtdWsr+
tuq+CDmCVYYYqnCk/os8slWWRmsBcWlZvtM1r+IaHFLVj2SC202DSfH4miSvsn/TTswijn5hrPt0
ixgjVbYxDrUyZce7duM/WaeO8vor8Rb9ZAfdS6k+IOS4k1sHdQFbdPI8FoxtPMwncO8jvzh6h1af
qk/EGUslO7ijq8iR3ElfTsVO19Dp6Z/ZgCFIsEq4Ir7r0yJ8QRVnl+oa9Wp7A+sbQu/IHx2Gx0h9
7ZAyZcO7wWfWarqr1cCpoe3VD5j4DahJLQN9ySrmPBfvifGUi20FHJAxQS4xVIijm0o9Tv7ainbd
uJW617beJdaTirJ8yttF3/32qHde4/4pUrVFlnw4fuma/e/EJCTUwVElFXaAGunH7NkFd+ZDP7Yf
RXystZumd3Et71ibaMBgUOWO8DphWw88Hq1IxwjeBoZ0b1A5Ket10bY+g98EgV7ZIrS/mv55XeGL
rYr8Dzrw2bqSOr2OY19FgrmFrmglN0bAB2G9KMK75n9UaOWqiZ28Wnsd6YgbMt5FJLpHYSCWCoTC
EWy93fjFXa9Ii6E5Rt5Oq29j7VflPVNyO17yKBo1bnBLuInF/cg8GGmV7EWEndzjSpQOywZTC/h1
ofI4JU9t9CrmG6wPsEULrjp9XP21Z7VjhlDRCmIxpoXuyC4w/NvMChdJhjEWt5R2ZPDdTc069Jc1
Kg3Kff0ewZGcbtnI6/fgYWBXhzC799fZEk0xjuiHbFwY0yZu3J5FJ9K+eMxq/Om5VNlQbLQQZbsV
NZdVWZm7QVpPfDRMQQoUI26LFjxQ2Prnd/zvTVi+/GKt2fNcUgH1z0DFLjf73vO6ecMwXsTEjbxN
aYkLxMR/0uTNaEcMj7rCnlUgqY6YaQhWsBJHOz9dd8f7A5j+2Jr/LLP/3M1ZAxlijdcSHBCfSKNi
p3UKD+WJMt/Vh5+7ytyzZ8VWRfTqKP7Bw9AakpH3YWr4DhXvkreHukBre/WEvLStKpJiKZqpUfWe
T8qzkmyXpBd4SrAtQbNXgrnAT6T66OyQedO0hO2ZuP1an668n7/PZp7I9yufPRFFkRiBNmbMIcnu
aCIqyrB92CSlW2XrOdm9DcC3iulOlD4g+F49Uealfv5Gvl//7MMvhySRFMGIT7k7LbWl/N7egXGc
YuQRvWNA8HR8O3LDU7vWnH8vzb8bjbOffvYV6lFhlZnHTyeZb2q2voGW7k6gc85Au7sEdpnEhiHi
Bo5u1nos58hqyEebsbtDtYWja7wW8RFpXqQQMZ18V7UfKUok6RCH9+n0rNkTsShz4Nu/7/vCJ6WB
zooqRjSaBAR19kmJg2B1Qz3CO0K4ip+LtYLa2SJIZEIxsIsswkf9QXmDDMzM8W7sFqm1Tr2NvM5W
8bWV+3dSLwv2+82crZ/IMuOpladiNi73KC9TW/gFcXGnPIMRvIqfwVcOXo2yA08cCAR1cgN5GQb4
lZf5N1h7dh9n60gyYnVIoqE4ae0Czoe8nfG0eBvewShZAQduiG3CC5SJ6X/R/P29iOeHQJdMhUv2
5vnYri5TI2kqreD0qjZzcDXOLJK3Q+g0qzZwjfklfFX2uCtImEoOV4coc/388xv6efl5d/nWeyZj
HAVqrBQnzJkwjBIz1yfMenQZUk9cHBYdfhuvoT3ik7lVGC+XjUvLdkcm05Wl+Vc4zZ+38J8HcbY0
G3kgxlyVCma30cOEtq9blO9B4FT7aY/v2YnuQ3fSjTieqqPB94Tu/trM8M/y/9fTOFuRQdcHUczU
8CRYh160sWGVlqKyNYDK8MIWlyoiq1Wg7kWMjVG85ibc8clOHkAZtOkoYj4mHOL7Md+Z/t0sX0EA
xMrV76XGzcJVmez86jGj1MbUreqOQnsrVLZ8CkxUVXsD/unDqBwJ/Nj77WsJCDFSv7V2J96A3GmJ
Y/k3GpiEFTxYEiEkIpkD4ntIkr0tCLhj/pnoZ9EtQSjMe1C+qM9TtNNA8xhN4W8pfIXea0g928oD
yltki/Fi6G+6nLjOl2l6F6YHATLXLUla/361yt8HOYvMVAFlFFXnhDr7wKjHiL409WIeXg3LapO9
FtpvMd32x/H38NHOfHskoGOCC5KrWwvhrZNWyhEcAEj2VnFz4mPq54YEd9LlCGuKnPj5yh1e+gqh
fGCNShAazA/l52egekkYRAV3KOMOXL930T3TEpWBzb1CLtOi1W0y45PhM+qW6q1yDyEXgjpiB/K8
kKcGZMS+i5LTfREcQn/IvglJg/1/bbWu4QGRHqcaX5FuI0Wr8tq9X/qEv9/72SccM0CQxY57D3B6
W0oKISo2/GDq2tmpU69wFSn5l3ZF3uF4RC59MF+1Y72sqgUSFLgmyh3OSdKqd/BMXSMWn159yc4J
xTVhzjlMbq+sB3q+v3YdBtOgIBZCVNOSz9tclq+ltU0SncY7ZdHbmrEa/Hs9CF4sD+T7gO/KJx4+
ATlCRFpU0iL+omYtxqX5hpoFDxiam7Hed78yaY8zsabjylpvTfFu6Hei9JpZN6DsolQtq/KhJfqx
RNRagyzfps0ehQWFsagv0soOhDujWAMEDt2t2B+wKc/oGfV+Eye3cGsaY1FRU0Xc32xpzZ8jTmBW
MJdkTkMnxA6tP7aJWyDPcJQX2aaxPAhY++zix6YnO3CBYcpzuqY+JyKOf5Jx9z5ncoMyO8kHfjsT
lkzPxhGmMl6Vlrwo5ZUiz2WUTlQ8i71FxOIqNIbFcqBBs5ZQiBNM1UzuBzae4w8P2pxjLHyVLSkU
E6nauDJh/uOicWkVZow2BH9MsXSStMpFTmHkr0mLDzVnjF1Jdv3pruEv820zJDxj3HqYcAb4M2mY
e311xUZEagWjEis0EpzubqJi0xFNKwf4yOtMRPBHwn8en/MHo1uW+X3p/26jVRth6uVoGDRWuyrC
BGrDHcDzUHAMeuChEgfI2vMG1Ma7Zs4KtYvS9n7pwdxiIKKXUMN9CVu0veauvMlvcAu29YNJUO8T
mhPKXIXy6hbDKajAnj3HC8vt0v9S9H2h71u8PL3RGbo1UTCBjpZsFci7Qd5hAmQpJ8FfxyfoFvcI
jWTJ7ubMxXlA3jCLIihSwJ5oUxzBPhmIOPp9a2x1PgQO4nKhq5ta/FXLbkVXa+0NYFIXvhb6Bce0
hRanLTuxyx2DEAcr0MKJhjV/PX1YBESGlKiGRSYtmkfrViOcZId8Hy4gLvy/k7cRW6DIhS7WvIba
Bk0ttBQpWI/r9lnYl+CktrLJDnAYUarZoCa4f+04AmeqA1sjWeRLc5wNmcyj/1T528xOHQh2mMOM
d8KSNj6IMaNbcMXSXKjirzG+qW+qVbsu3X6HxV0BGQvviuzwx1LG2JwUFx9PkgG6l4hya1yrz+aO
1IBm0RwUAlZ+x4QCUy6+DcqOCWkBEqg2oEjqrruzvhC4jWCZK0JqH8pbeV2vh6XwSzsJ+35dnooV
2Y3FKl/2G3FadrSmy3iDXSPzLpyMUekk66FZMgXh1cKgQvSwF5bB7/9H2nntOK5sW/aLCNCbV5EU
ZVNKb16INJUUvbdffwezu+/JUmaXLrqBg4ONjarNUDAYsWKtucZM/hQbeVl8jnQYnzbK0b+JDxhd
Dy+QUrV4bXaMJl/6yY5YaRaezlgDcdyKGGiodk53f7SjwAWdBdwiEpx84z/gMmmLRx/E8FW9ztwY
X11GTjaMDwr91BrU2DWfOe1zO4v/WEntPvSoBJzs04r2RUe+SbzCG7x6zZkVxasJV1jpGtL3S4GP
5iyX5UFkrbIDdqwIRDgbstfmVaKddFF5p5fmmk/dkZ9Or3DEr4ZVyc1hK6EFuAcQdks3TLzWndLz
nXciQpv3Tglt07mVG6wDr3tjLMHc6RbTNkvKTFvMCb+jWq7wMXStwVayh9jfJeCTTY6ornybKd8T
UNSd79T3tIyvo8+68YbUo90f8zBiuwBloTTzJ2mv0sEQcKkHRFcuzDuDJ4wLuVqhShbh5ucYo6dH
vDuWVuaU76dsSzkXpkcfOMVDewcAodKd4L3wEk+4YPb2U9rA3cswJVnGTA9+wXm+Z6DlMc+lJiJQ
hEfSbcR7BWsXKloHri0qaXNhzxmsntzqpv1ALvkm+g5FfL7CPR6wF86yX2Kbv0dzdhOspmTIpqCO
bjmZJqy7sOGBe3eHgal5j9KZgvDQuCQn1D9qCZpkwUapnAh0aG/Dt/gE6KL8yh0my/AuwUEtcJBc
r1vrwqx9Hal/h7Z/j/Mskc5dHSpZzqwpAd1xDo64+iZTFuXk9fJyRiRjfze4CZdO1o/iiY+Xguuv
2v8/RnDuHAHTpQ3kgZmqcJbxoOPcAjB3sFtkicSvxXvSOMqzcdcse8OZnO5DHdaU5VM+cuCvNgRo
VML6DqZj5OZPcI6q0pYgI2Qu3Z8yGSGoJ874xnHMhqw5NIlfeNX/lyk0JXoS5mqEfjaFUen7clvl
Efko2G6fGBuBZbvu8CM4XVG2t7sXdhg72lyauZ8N/V8r/r8fbJzVUYUkDPpUSyMSLRAQzUW7l7aC
qzrKNbUiEDCV7U/OmF7K7/wMiucl85/HntUH004pC7/O5igtfp3RBtou30ir0oPkfZXvlM9xR9TQ
7IVn+ebf8fgveYq/Hy3/HY+HqjRkssxUZ7v8NTtqOz6eGPjkwX8uVtp1dNPeWX8it32MrtVt+P4/
4Ir9GqJ++/HnN4LTJCXFxJzD38BR7ZoPeaL8s0BoGIDXPk437JaEp8B38JSwygXRyF64IFvR59/5
85v5zys4i+0xhBRzBTcKlty0LDOisi31qD7ZKCiGeieFSiptxHHlvwZfJEC2OuvYvpGwpxFjOGrr
4R1LOK6rijJjROAwx9U2/7QOwzozX4gm4wFe6Wr+Rf2CTcm4114IbCTaoGjdT6igw1fGS73gUtN4
DRlzwt5yeKxNdqotH16YLdnpAb0lL+32Uobo1zTb9xV4lhMQgzGfqowVOPslFR+zkjqAGTHe9S/j
ffun3Mtk4aMFlqR17ebKTqCbGLDRU7c/vWhrfd9jOXIYnpkOwAxy4WU7wxEvspPV+S386y2dpQ1a
wzyNExT6rzZO8cFo7eJI1xIF7mt5tIMHsXOsXVRi+xztlWO2M/GdnV/LV9U5cdUcANXsnl5yQmB8
TYMiouh80ZGHIncb4sFsy2yan3rjlroLAEpd/Q98m35bayb3c0kyLAO70bPJHoLRCEatCL9+xexz
Lz3OCSi4pG62ry+cRz97j9jT5l4dCxgRCUn97GlpLZm4mnIFjNaUOaeG5Um+x//MDVutM2zTw0U7
Up0Ez79KhB18Ze7aQrUUHWgSWLjPwb+JndvsEy4hJ/QdLXLIl2A8P6/9RrOhAqnTLifxCkm4cCGD
ZLlNkH9pe/51s/r+U85ev178n58yfSVVaY0Hu3LXHPwHi+TqjfF2oiT7OB6GTyJ2LfemdhcReIvB
4sKu+esb/DanZ3mWvDe7OKyZU7IUECKpE7oqvUaxE8FI0jxdWI3hA3Kxrl76nQdXVMuXWnjs620K
Q3cmBXbP/x7STwnQ2Ws+C4+yojyZSsaQsidkYZ3de/ip2sl2Ip9mS/uTeymj+Wud5vvbODul/UDu
FaHlicNyQH9HEAukCOc/LsWgTmC0VC45szmsd7BvsDHrgTGAk4utdGjxDkJ/0UflZ1PU35Nwfn7T
4F0b8siQ5pqd3EEqdQhZAzcizIE9a0LyjQ56sM65og4fevesqlf56IU5YSMRUg0c+m3CKHVW06cQ
n2jjv5OEdTU+hcI2zNdKsDH6O60QFgU383b4M2nQnC86u/2U7pz9jrOAQEnLqhwlfsdkQfBzmN6Y
tjY8YuF7knACdKDewcmL8wOeFtjyLeZbN5Zk7qV83e+fnCFqLHZKg/J5aTDKM1C6+deM9jgtuOnI
ebaBZxD2axPC+FYQvRJ5sSslbuUhz1e9NFuXwhbHjNxcXljk8wd+vv+b30ZztgGQCq6tOGE0ybqi
/+91cvCdUHIHnjCdYBsO043/ON+ox4s1sN/CFJouSKVppqlp5zGpForyoEnxvLR6VwJU07iRhCMn
HpfD6Ejxpg88OjBnm5K5Jkooc2oPher8ewbkeWf5OQP/PYzzFW6cssFsgq/3IUK94Dq8jHFPmiik
ZCbs4qVRuDLcYUrJ9kzrIG637PhDowcNuHnvNWSNJKjPHqTui/vzb8fztzkyzpYtjJNab2XmqHab
Heky1XxCj9xrVx3XamTWw6J9PsnP5mz0NO8FCeD1tRE5pJtz/45sz/9T2Yfj7z/vzZi38m91lyaM
lUoUGNMJXkJEbwQ918Haktwg2MTCEtFCDF4qIwmV5xt0jBCYc+gL3r/fm/L7yv3PezuLcts6SLMK
zjdTY0S7wNyagG8WaXFzyp7K7Kbt70Yom+qLPxyT8abowH4vReFwAoUV7udOoogkjR4jX15VpWPi
4xNuE5948joKCQ5LsBDuiTByealo91NHN+9F9DbhAUHV2zhvN6nlri1iTQjhMivv2jK97oSNJDtw
u2wAArj6YQDgkMAGQzMuA6/ln/GgXjS5PVFVuExV+HUmv43n7KBLwYpodXKaZxLhOxd+KAZzFr4S
Fz4+8Tbtzn5qw6X76t23Lt1Nf13j3x5/duoFUZY19IKFM8GASCrDDc26mWvwgD3ReJDPqx8vNen/
bLfkHViobljIBjLfr8P/2yJOpMJvrcwIb4GRkLDmrk59Zpv1y1L4Q4vdu5A4Bvndz2SDIYVfb1vU
5kmwvmRA89P582wc8+R8G0dWDSwHvMBhVtevGdk1vhtbXKvkhb8sR8k5Imy5+ve38+tp+P3Xn0Ww
YTdOs6w05HKSvur18jQsZ9183RyAW6lLOPkoakKywfDKZjfqkvxfb5OkvzCO346A7+M4O306PQhq
qWEcc3SBg+/JRgLY927Tw9ZvDqJ8m5sPATq10vQ6bZlxn3B1hsg3EIte3ZH2Ll+a2IuiLa3ZjVdr
m0RYnS65qP/yltBmIeLUEB+opvJ1pn97S3rSak1iqsXXODuUtrCbXIIwLnTkSm2Q1VBIYI1euGn8
EoLyXEOUFFFnkf5gM/UGHhWSQok7gLarIbKtPrRHjkfuyJgPJcvOC9jy//1SfskV/f3Qs+1Alqpi
rGt+LLzMbI2eMLac0/tX7LuoMLwX3JCLquXNrs5IGsTlhefPi+/vA/nv55/tB1EmnE61JH8JPXIo
ofiXeQFlhG4Jud6gD+Q+QOxFtt2LUVDJ6/+/x+tnGSu8PypxzPn5dMNrSwGSG0oCR0H43zqFjOHL
ui+eZSfzAvUgpa8Xnv7zi/jrx+tnB74JPHU0M974sGxLModLyMcm/T4uHCUw7ZwMLUhrJ7RWyiew
FUIQTVjrF7luv74D2tC53NIPj4vA39tSEwTWqNfoW2K8ZWRH54rr5V5Rcq1uuX5MV8Pr8ELqSvD8
+vjvKVB+e7alSDp8Dx319HlBu+zAGAxjnXMV7N3xITeWmeGNkzcUq4oJEDGxRxJAwv44PsHeG+RN
w0whMaU3qPPK0NH+wL+ipNXER19ZlVyvj9XSoPjwiJJT9me1Z9W5/x619cuo6dimhZRWQyQDPyTC
U10PStEUt+YeAIOeH61+Gwb7VitAjZMAXNRbQPdu5pk2tzunukNGdVqVsUMp09iqmRNi+Om040JA
doEsi0LIkwLWetEckkOKHBo7J8MN7xU1sSUzdJp0T1nUxw6Iu7C6VkFbKpB20qfhzXxWmqspd/w7
qMOQBMiK49C0yx39raEhAQcX5Y+6M9/Q7MrhUhk3Teyoj9X1VC/0VXOvhkuqYRgNpg+zr2xHNfgg
3YPpTDb1oW5dGVfsgVrcY/oePFGCxIvp4n1NmaO3s03gr+k824Riw89LM+mKmWEsVgvtXf0cUIHS
boDc66UksDWXEZzD5/y9faoBCUMfrK4b9iaUAkv0sTP4aOa2+LYMo+OqIoIPlyk9ac//fvG/SAl1
RRNFUzQRYSjy1y/5djbk/qTXfljh0bafDdJ3AHEWynbYNm9wIfcsSiKYZb+9pB3+2SVv6qoqm5oM
LwH9lXUWOYhibvEB8VzQi27X2dydZuEEflzukHNzvBRw//5APkdLwaXPUr4IYt9+aOa3uk+RfcD8
E+XdSdtlcClKZ3DD+AYIn33pF/5yM+MX/ueBytlOrLe9rHUGDwQKoz+dmqceEV2P9/G20Ndh7rUs
zfSuQ2wj5zuDcuNp1xuUNFQWjIqpue6vtfgRMesCk/rxmlCq/bSk8kIQ80um9+9hnm3ZXSV2VWnx
IkRyo/1+eKtwYGMEcxqrXpi6nXtzDriHZ0Igz+22pEkH7TzdWfM1BHKqo5Ghpzg8uVnuQUUtCLou
qtR+KWIxTlSvpoXPokRc8feeHg7FZAYC05lrZGYX1mF0BXpGy9eRjXzcqSTPdbpmIlgu8XXbHuIA
FUgrLxJk+SCqu1XQ021Eg1WU0wvge9wGCnqwfTo6OIqXEO4x0fkgQ6Q4g3JVBX8EGk/kGSuMBxqK
rqhz63ytqYtEu3hR/iWe58dZylxVUDApPFeH9qkfKVldDDeluhyrZYMgo/NqEoguLT4LoKyTjR40
tjCTnPcFmMSXF6z0+yfybRRn8aw6tHncJs38TcLTxWfT2I/BrYHVijQ8oHMPKrh00lM3sq2Xm1S/
gpeYow8yfQCSIW0kNHsEUP7H1Bbpk4WBgOLdWgbJuIoQlLbZmz7ki6DcpZlhy92hE1Gn5KCqMNS4
ia19B8G2iFdYxWkdXHO2wMRFHoItemc91Elpd8V9Kr31pVuXXDYxPxv/jN0yIfXWhKuJw6Gq7rFX
Mx8z3emzp2FYz6QdMJI4U809IjsD/g0SQCHY1LmD6SD1ecWdvlJ3n0JxE9Pql8IwHdZYhan6IQw6
W9Mf1UR1ze6qR3Hf3/lv4VKLXF4B+QkF+QAgF3NxopWGrztfJ6gF3LCfO4XSErj1uqG8QwGCHpXl
xWTcz7SzjpqYfRRDWJHiwVkSAfckQfFTLLHKaR81G0grsjcmbmlr1p16wuOgvwukbWbAScfTXtrX
7ZOGi6XlJNafVN2DW0J4cyEClecN4++z7+9Bne3sRlZHiaCziubdjj3ELkcPzVJ213sU3NHe4GYH
MrZ1VOgrGF0Js27poFyIw6T/pWX7eyAqtzNauUzTIBw7vyRPYSZEw5BQVum2lbFWhuVpDcTbusXh
of4sJCfQti16UOSNOxPYNcyiDAOjkv5DEWFYQj6BipAZrqvAHY7GsTqtTvvw0w/XivyHxsWM4Bop
qrgftQUOZOY+f20a1hd6pWWbX4WmnbKJRrPzSkWqdpWLC/VFq1aqgWzthIgWeSD+JNJ1n3zmPPAk
vPgjeL/jRDXNhB4RW7easY4whJvgRQfp6aZP/sTtfTxB26O91liJ+UN0ah1pMl8s6UHI7zRpFxQo
ZMRnqVwnp/sg+WPw5ULFogsggV/a/NFPj2r8WUl/isRu5A/I4l7lb8zUk9MTWAA3eVKOARwPXGSj
u+A1HQ9MTv7pF7ZERU/YJruoctpPWleJDKfbBs9KoNHmYQTyXK7nbCdacfjOoCXd9trUwYSr5kLz
N2Gj0ODyFEsYMy9oakrZGpzWPk1HnupfEy4GQPjGA+8oELSFUD75JbBaYy1Gjy0tBWnNxq8uckXF
qx6wPwXJJnvW4A639c6sQQ8KdNXjjv6p5PuTCR3xXpz2Hb6Q5lUr3WnmYaAMNB3laktlEplZi5WZ
XZKqZr+j+RhTPdFKl4pE1shYm5sCH1uKrXZ1GxfcoeaTL7nCrbIt9hbqo3ZdO/4q9cZ7cVj4gV2S
+0IpjdZlPX0GsD0QxRRbgYYU1EalSw/KFYXrxHLazLYsV3eojJEp0dcwN8mc0zTRHpF43wov4zHH
Om8FR4LYK7iVF6/9Eksibo8xFi4S7XM3Cvl/spVTdVM6QbXKtEW5k3RHXEbYweaUI1wAzuMTJwcS
pSzCQ8jT+QUwtvHcBVNwkO9qcdttcLCkNITvHCJn1uZSv8UTBSNO8Ot34dH67K7YHLXP4iF5KJ+o
6CQ57wYovg0YTskf9J18hBcCJGQxrdS1hpfvUF6ldGNcq2+UuAhrk2VcryvhEbnr+F6/DwPt3a+U
glh5pMkru342sTnKrgKo9SGIDMLA1ptnkpo3GsUowiN2ulH1FaKdzHL0xk5hIaCDSvwjwVK/tdp7
85DeGdfdYlhYnJYr5qr47FzZwXLhFiV4sngmI5PjSMpHB9Uue67qm8EnT+PgCSOlXjetuIFRGUNB
R+Fdfh7e9CN5G2Ivq3nV6l1vLU7StVWUK0tAldUX+CRHeAViDUBdf8XYk9PB6l7meum9WK7j4anW
7OxNuprIwcaRk4/HuqRLlyyvga6eokn4GGOiRwPItS/tSgPjqEWD2O1ZM5dTZHNFlYe11t4nr3nj
pkgzrau+WoPhD6MXIXxEA09rHE83pUUPGLR2KcWzqnjbibasYf9XTzFauAe0rlLuKKiw6rm+XYzI
Ste95Iio3GTwFjbeRhS6h3GBAWkavWD9tagl8U5nJk/F+2laAZwwIOoKLjk9kawC9pHta0LjCHKm
il6WZf5UfJJIEjmuDad5iGvndEM0VmfPiWa4sYmV+7W+QxZo7sRD9SkBxBq2umN4GFUtgzvSUFbq
jswwjhQlagkQ9UO2LVCdVk+g+yXRU+odn86I5UMNYK9+Nyy7HY+sFS6Qys0sTeKzpG7P+xoM8Oj0
HC5bCTMn3OmfccrNh6Xe7LvCM4P3QLkCKgnE3HDFQVydOAEGBA3CCWOFhyy+LrK1qNyG2LhdB3vh
NaWll12bq6SY3qB4QG2Hw20ZORlIOwFf4s6dYCuA6NDokh7eO2ZSqNH4g7QGTA6JH9klhA43QXvG
/5orLWr2gY+iCj070TLsqFB5tJSDOHhChlHlvjOfgxBHVfoQKq5Fph/bpZC4moU/u/Kok1Lsr80e
AiOhTbcuI8/iJIqxk83YursHOb1R9GtBJHTaG/o1S0zsN5jYhth14ndQ+t3R6NiIpjekaThJ0lue
O2PkaOB2+JmmT8a25fi4VTP6leG0rvAssidklWZ4pYfHWr2SaHIICYmLRxwJuD/asjK/b5zlvXbw
mEGl++i7dXiSgbu0jl5jBL0/IbOUpjfYkYsaK64COHRRuOKz1f4xMwJLOo7aJX/XbFGfeTIzzHmJ
O21kizTEdDSklB0e2NomHzYZglj+OyOwJER7p2XLZFvbyFwyJ416QJxipGsu2EW9nVqS4qskvk4e
xbVyLXQEP05uffLiasON2qP+4Xd2iWqhsvMe0O4CJjohfx5u28Yxqi27YxEecGcmmSupeFbs+Wm9
clvhcJrM7p1PTJc5Pvnh1hTWZfhOvcb3V9Gww8F+YC7QZ3YPGCvrFoFXeyy7PR94BB8VQDas8cJL
kUy7CWjCYtFHDmzNQFqmqsMfF9qlEh7ablUKCyEjJndN+arVd5pxV8ZvU76pmNSUwrl53WSZHWhX
/HS+i2SclaJDQOcDbbFI6lG0P/uUurCxK4FN9zbN22P0IEfHJjpo6ZMk3gzNVpoc8yN59D9M1QFp
xBv0+euoWbV1qV4Z0Z2fv/Yzei3rNkbV2DUHQV/jxqfdWnqFR5h8VFHTWLSCd0elu4JxsQjhedRe
P21O4g6HrfiEE1f2FHADyCdvwsoyoRhoNmQEjYNeHQ111528VH02i22NPYXQeZ101TQrBUeEOFiW
i+HkDYorEDhay7h1RvoG4EMn3D9t7iGmsKkFTiP0eSRV9Ky2UzY57bQPaqyrTeT0JxvPDFtAMiLp
5Nx0LrnKQywdu+BJFq/igk7WZj0K9ycRErCDyoz9lf+fKKHSDyE4Rus0w8o4rabTaujXgb6HvQm1
yFF9J0R8TrZRB/QU3anDrqRDiPJ8usjZLST/poyvKciUGNYE1rOEb3SLpZvdjJ5pLhvhZhJudJZe
El+JwnYaNy3yeKxmJbY7yDjFixpccfzMaCzU0t2JzGG7ns1z+/gu41ZKixM5OYy/hz7BnHlVAWsG
9C/4NxKQDQZ5Cv6Y7SctSVpxPw+XzBnWsDX2MMIsk8/4A/YwPRUdabfoIDPMGv5zSSEtnsgloz3u
Pizi4qDYWINnRNt8fM+zdT3eKJqtlogpFjWdB01EEsMuZOx4OnvqrpOGEHJbtemy6K9L8a0w3fpN
6q6RtRvZzURppiKeoJeUlEyGrnmns7HIuJvTORsHmYsInfAIoaW+4Q9LjaNzUM75v/Ftlltoe65c
GRFM1S9UmvrF+0hANEf0BbcLUoD8GGcrNV2PgcbO9qfRRluQFLpdeu5uWbQ9RbMLLlyBHeX5IliN
+WbsPgZjxASetsQVz5j6RaPXHms8HBunzCCEdB8d3oh+4Z1Kcnrsjm3uIHbiryhst+rRSG/ifBNF
XmLsopbwES4qERdtqPF1qqw0fVc2n8IuoWcsqLejcV1ZORnpBX6CKcnf8JgEdJ+4cvdQJri5v6WT
Y7GfAiLzCxf5kMIeoUhuZT5UHbZJb4grTLVfNqqjGwtK+kO/kEVXa++EHf0ZKbvlyXowb/LpRlcP
gMPV7mFqC7sOcVW6CuWZOVCg40cs10hLpXG0bt2pjmxw+ejxWmSjwtKczTFyY8ZKcGRRUgS8heUP
JlJhujeKewwSlMGr8iXJEvEqqg+W8VB0qzRfIZJkZYz4iNQHJeKbKhAFcdL627z0wtITEYxjKjc6
fXgoC9dHoScaz62yngYvMl10hHm7pHs2Ua5AlCU8PjVNRxNRPmoCnWIT8XeJzl45qCwakbbfJrqC
QMig/XShaXbffTQpmyhOuil0fzl+ChLcwNFlrCgMDvxeNl9Ei9VWrj/laP/vNKvy86bOXdQgBhAp
mqs/FMxN07AXil+FUqx3cLFeU5+0Kx+jq52ScW1o92RnXToAymmJsTv8A+hU5NcUaoQsUhdfg9Yg
k+DUqicrh8Z8OBX3tKaKFPwvlNDUXyrqlgj4BZjTDPQ+1/hIZVWHlSmFtx017bQ46uOBqYGbLtUb
7sLIqFY4gM/KHt81LVdtMCd18pM9xC8W2VX/fVhO2MnY2jSLRi2cpqj2ibQm0femHE3xQTstvYjo
Rb3RrU0zrQ3rKjUwFcNQpuXy6tBfEhVL9sS6+/j3i/hNpDb/JEsTJd0yf3CSMzVFy8NTbpVD6wL8
FySIcK6AYxPwPlvAg2Qh9zST44S6JbxQnSleQarUl8RI4XMwQYG7MN2/lbMt4OFoKVQFbJd2Vq0K
REGsBzkLb3GGAhJRZLifkDpJkXxAJYtdEiYlDkk0PVWmE9/5VGvzw+XK6S+JG/jFtGEaeBMB/z8v
3glSKCtRnoa3sUFZDqMsLCqSZJc3Sz8k9eYk0SFsvFjYCwU9ScYxU5b0ypDFsceLPQu/1CX+Hsz8
QX1L15MWJ9uoM5j5dJhNfTjUsVvuEHfYjYWP+gbCvXoi2RzQLzNB6rqQx/pSTp2njxSD8qEI0YyO
/bOEcxoWHbBCXgsjyLadtZ4KbpjBMVCeaKu1jT5AP9gsFCIwBFZdwb9qH2KC7BFzTLRgHgEunUeA
PNTqYOh3HGHRPV+Bl2FWHaym9kBk+xKgq41c0Fdb3Cae6pV8rRm7U3YDis9nR7c7fWV2D9BhFBy2
v7pwAfrRIGehdFuo+rWEmaiqeXHpiJTTq32A8MXFgAzBUMV5zD3P0ULn3x/RL+nqOVkNTUuWRIjX
Xyvp28tJc6HvEouXg/2muKc/FwChmxUsUiesHMp1WMKOTtAzBGIfDjRiLkLyC8OQf9unvg/jbI0M
jDCr5wUbAbtoZ4EHGSmQRXPdkaPyFDgwmiIHVOeIDORd0SA4ymSZoEBT+sHig2YpJGbGBzKvf8/Q
L4QFGqTmHg5y+bL5IzM7VKKE9i0IbwWyFziXLlNza9BSH2x76mqkanEacUT9mGc3hbRRh8d4vB0R
bH7iaUgLWeA/k6D+95j0ueh4vqC/j0n9+5PKm7q3cB4DyzG6TbzsMrty8gdidZw7fXgaz5r/Kn1U
xgqX6/y0z6eDQINtg+kztgF2Gez17DMQ6RG2xcHNVBS+x7RaMnc9GwUBUCcCzsIoGSlOp6xiLknR
Uc+Wer8JAYaZbCsrWbhWyRzp5doQjpm5nRlN/b1Sc2XexRUB2bZ6RaqgudA1iTg0Z6iOmDQrpChp
q+WGS2/iv2fllzdFAZKtVzNEQ1F+6Dgj7WRNpmXltxkNm54Q0JmLQRWKhRcsaGjqMxPb/xhwdHYE
dZuu0w+V/k7MFLihJ5fK8L/sen8N5lzNeZqyPK80BlP7R9qHYULozoRr80xgiCnKDg4+ouB7VxZq
Wu2iMZA5Fwz+XiJ/P/+sGKiFU1qeTkZ+S9BBbjsxbvrg4NeYqfN9BUW+V/LhVjYFF6nZRONpycd2
3xnXAv2sV7FLkQc0l09nJncJ7q41uYQT5ZIX40Zz272/XrzTcUkb54NyRYMjvjanV4u8Z3xfzJbO
XvrRI5GdLwXlduyc2HeMYCN2nwSZRQmK0Vr2t+EzcJseoKoKxL14ae/0k5N9zvbdoFrTvcJ1SOUq
nwky2uQ/Wco+MKK2SDEpp3xV0mo7rGdukiPM0rB/L6ZflVbq3FmviCoQzPMOSTGY8KDiMnBrBAUw
D7rTpYWYz/C+dsZvWjjFE8ztL5e3f9kLeXPfnnymOEgLBP/xMK8c14q45g6PkXWIsXUrF2hA7yg+
KXejO9R7y7quauxm3DHpaKz6HPS9ALi2rK6ThKOkx9rUu8Rd1eet5ce6+ja6WTf07cCYEoj4YnAq
bgGhtSR6/D1hZfmKi73UeaO00k/XffgELksjiffQJ+sT9kErkyg53LTlRNngKn3x1zTvb0kLx/1C
Ee2Ot4qS5oZGenraTwtfcRs2mEXgVW7xQLsyZk3WMXup4m0AGwkPGMTPika6fCNn1wnJFp928DDD
qo+Ofns8Oagd2nXOcRzQwP3vlfGbIkTBq0anFqXNwMezIC9qhFSTo6i4RZlLiDmtW3rbPgEiRM9c
SwNjaTzSCwYV0G1LZwwcw8KEEtA8GQrcMOsvPi1uIjtuwrBPIoPk86J/tHCP/fj3SH9fSd9GelYF
LrImTAr5a6RYCHfNppY3dOefPuIVrK2tReHkRRndKEWSsuilxbSRNsZG+1MurQ33lNVpF4oXvqtf
Oo9Z3d/GdBaLVWE9nMyBMXVPIqJ+YFvguSsHGMS87YAl8SbvRGI52ojv06f/xEVjxQSdXshdSEfj
QnPgT4c+iDnfh3P2sVF0RKBRMBxux0I1Jxn0e2L2Ml6lgstn36x7r77Xn40bVGdkVQ7NVt911SLH
nnXYUg/BUkx2SD546gVt7Jek/vxL00TuMCLnGQ5JZ+usrie/j+eZmmUES2s3whG4u9ZuCzK+Hets
W7+m+lLHDmY37rNoWd2WG4UeWmPR31vdEgEvBQDyawVt1Xf1YPPvcr6QpdWRFsZtWD1kb9lWtvay
+NCJG6W+Cns73vWqq96OH4O6n6XPeE4BtODq5LY0iEt2GT6ruEAP/bUsv5ZYF9NUWmMZ3PSkOMC8
rIhp43dom3D7LrUlaT+jRESAbMkgT0wEbl9IlG97T261hpB2KYJQBE7Yqk3VnUrZh4xj1uz9kLdV
rLUSFRkdzRDotxqnkOlFrxF9P8Q29wo8S3uEPtKBM1xmVEWXECeznQxlAO9k7bb7ABsOuoRSFq55
OJosCECDnTZu0ulhYmGSmdpoZArJIddET2PXwI7fWuQobP+th6h5IdL7lav17SdbZ9Kj1O8N2Yr5
ydzOubYPToy7E4cfCQfH340fZeDWtLEu/S1Vz9qmRHtpv7s4hLNIYlAjq6njZNYcxwIIemwYqJEm
zvAmRUhaQh8KKlgEmUyMTadgTub50pb7U4jw14u3zq4HRm0aRdjGrGTq7C/0tnN/y0OUTEso8/ro
xcUuNneIcSGjYAsj5S7eddxbKNzhDb1Pb1NjEzS3/lZyR9mRALvb8vaShF75GZUzSkIFOjHpbucf
/j4akS0IU1fmcMBcKAYjNXNEliy9j5G2zE1xqPc1DmrqfRYfCK2nRy6Yj2a2nG60F5NkAbkLsCw2
prdEpW9WfJVra3a+ap+TIO/3lm6jNAiXwvLfp4T224mOau8LKqvPHOezYWuqnhhjUcAUQDfB+YDO
1hiXRbLUVDcGunryzNfxPjn0XnAjveP8VDvC+Hmiak5SmXTCqpUxLr8JtOPpNvfMxuES3YiLeC+u
x2W7IxGNL58RPILHTjxteh16zFc9gcwYhx8UTHNJBYMvqCAKFtaXrgW/ntezIlKRRVHUsRT9+/dZ
ZZ9YeYSC8wkaM4mZUZx7uCcORGpCTt/dhFyDMiim8KvleqHspAWeI3fWsMifKGK2FTlJktrrMCWV
h5HyIr+Tl9r9rOj895tQflvmNOPQPWyS0VLPpbuoHfuqavs58oONCZUGrM6fSnHVe+tNofVWuTda
lofw2eACQbVk3qAFD7I6tppyQVVqOQL8Tq6rfp1Wjzl1qRGkjbLK9Y2qev8eLNdN5u3v84nOQXBk
GLyJ6v8W7XzbjU9Flet9MHY3FVCdLHCfTua6kI5lE7GIgOpQYo2lFzWlf0aKH3r8xkUqNqO011Mn
hROskvYXRzC9xWeuXpttzLdhOU37WPjvIjFdjp9Jlmp2IL8M1rvhV251VCr/TsleRCRliYqWuNiG
I1bHbxYtOqGFCxxP0+BAJabk5F2z0vhbNQZuOvilVEjtkylj2167uo4btzqw1I+t9ixzKTyVymaA
S5sZFFfiG0kelnVN2C+DaqpJzmuSTR2WHIzBRj9i/gdGKbS2afMh51Tf9Wd9eg31uym4x3g01+9E
8AbTdqyOCa18w+lN6J4E/U+KYMpC/DuRb++sFdDblSS0HjlaPDYHrxsyG5Z8DIfiv0g7s922sWjb
fhEB9qRexU6dLVvu80LYicO+7/n1dzAXOOUognVw70OhChUgYru59lpzjkkWkDuvFoA1jjuT4Cn1
WRLQaip3U7o3/LdctFPtvWzCLc5AX2GW5dKHNUpLmxx0Btp8gzOXwEimTsL4BolsNe1knAsOEq7y
kIl2OVoGvV6+WbOlAhVKPfaFVKe2Pv9sm3W901/iir2Grfe7jO6XGp8G/+ijgjG3crMhMa8N3BW5
QP4aSVP8XN0YLp1wSvZM+xwp2wgDiH7S34Leg0wT30KV/uBLW6G6uBMR5NxmWwivnvoxwmQwX6bW
ZCx3FzErlpLcVRtHI12odQz6aCBIV3bFddi2JH2iH/gd3qD2Bl4yPjUVCqAnJQfqI9LaLY79aXyX
CVy2UNff+B8EhSBp0N5nZUfbSENes+15y9PbeVwHv5ajD6yVvs5lmiLruXFL2gMTKndUBA1U5nYH
ma4en0pCffp1D1lbIs4+pbZ3AEEZZP0+0YUKYnf1CXXaaF0phUrNpMXR5H17L/yQUUYtUs+duM69
4iV7gPpU3o+/RXvyIaDfdmKIqGsztAgRkbhaJSHwlmHuO9l2Bn+tbjpABeZL+z46SDGK0KmF20l3
xB6BPkojQE/FXW7Y4zP07JZBQ/XBgO59nJyUrvMDJuLsU+Knj/0x/bUkp/Vr/agYgCHTQ5ttUuy0
GKzYeXf47VKSSDfYN/nPLj4F/s9Zve9g9BbdZvEg78NkDwUaPdiIE2N6yleudljVDjO1nJhY7mm5
51SE6necktVGCUbyj22858/tAl3qT2mPPNqKU7tHcIzJDl2jD/zsDwSsfZKEkv1kuQyBdZ5/q/pV
HZk4PCHtj0KMABa+gP5dXPdPXCmNcEeHvqRuQuBbG9hz4BUI62Leh0hZALuTE1Xc8Gvsi53Ed9ld
4vw28X/qDCVsSboR0QyjpJnpXOC5A+SebsTGFjNLaV0C/pgoo6FoSZkFeEf4W+8xU0asJvpryocM
GBxjDii1Mt/s5HUkFPRHcAdK4al7CDMoVVFDScQGjwMJHnn4aaCBfEap4MW1pZh7Kdr4guXHJ5GV
wXihMTZrNjdcX22qfscbGPjbmFgFVFxZizPUrYMlU71OPTw3pkC1Z4MtIYoOkSPqLKxfGkw9c8fR
Z7xl6PDp7K15TEQV/KVT04epjkA/SSqZjX3SbpIOpZElkJQE8OEPV1knHXgZuO9iHkNI1bzfiY22
SP3JX2fA7UsOuI0rm4ybDFGz9isNX3V2cZX6zJChfBPCm7lkLyDcFuby1/PLpOgU2NTumHIDck8y
Nx95W4QbCeFj4Ew/V6o7DHvGR3PZIhB5LbvPICGlmvjzETB6mulw+aNtz38LRJ0qirHu1eMikRlX
sGwYsft3IUPkbrWg/WLtmKc3MhIexMY+1rQJ6TPGJWgJMgk6wbbvXVna6uM6chLsc0JhQ6qPMTp2
bzUDxpA9cMt+5r4XP8T4eQCOETPy0k7BvbZAzpcwPi7QyuKjx6iEsRaiaJlxNhxvMPSQzqY9Wgpt
28N6D99G4ZNpagpzRqR9DrC+chT1JUXO7rM2hcgsqqcQ4oBAwG+EyPAzHLZx8LDwOVFRK++h+NoV
m2n1mE67PI5RJtxGPG/LsFfwP4feNSoCQiVm79GzWT2YWMW657IDR5hYzOfB8yGwhFs3JfcNk3CN
v8Tryl0a7w390DI//b4kuNAzgyRGm5wqS6FFdO5AGas+1ONI7/FJzO5AnNI6fog8hGzLAgir5YW9
wdVIwaX2Py9Dvv7oUt5+KUPKutb83tT605JYrFsp2UP+pnd0d4k8G69pkf8tljnFJUZQBBSuKucD
1Ugd87qWouGksYnswep23ginG/HHkhK4+CWu7r+WbcM/J/jlJ8+6OFWpdpGcJ8Mp3HbPymERpxqW
4bXvyHZB/F39vUt13ddTPKuXU3PMTDXjFBccAlWOujN1Npz0tMYHFku0s70TSkd0X9a18EFp2c5+
d65n7RhTm5GcBJyruMvvlH27WUwp8uF6l/XC4OvvG3m26ynEpO1jORxO0xIruE52CSuGvkbVSSsq
7Hel22+o0f7w/Fk7Q6djX+t8/8L8mQf/c7rYtVYI/ymwz50weTObtdH1/SlHF0JRyOcdIDKXvYvw
8iJvOObxMVU3vXaEYFrH7mJ+LUO3CHZ9ybjdVu1GWS+C45Q1how0B9mJdmdoUN1eKfBqknIjq4D4
RLsC3IDXLKUCWkYcmwj63Pmu+N3beN1V4gvekjuW+YU1+f1ZXkCv6fhhdJ0JI3bEfxqmYVboWYWS
EjNK+oi1fGxhvFaeScA8Nc1z8lMgBce9ZhNTL703JqA5xA/INP6xbzbVlGq9LC0/Ozlzu+3SDTzp
gTDpYoNi7MjUNSQKmyIKxbRkC4qFcCHqbR8PONIfPIgBKP51ny+gG7TEszU+h+gA+WCoW5GRm0Nw
NLvZZJv9bD+hElQf1O0tDNwr8+vlUTx/Sr6eyNkK18SlUkT+NJxUr7jNIeArXnm7oEe/v0/KJdeQ
8vWHzjqOkZZlYkS00qnwHQJvxbue9ux8bNiHpiJWFEryFCaj9lp07+Z842PyKfyHRniRZLz66udI
D9kv74LyM1LeUOMrZAMWAzHakQMTy2uZF8opys76PhBoHXGhRww1fUSESrL1u1PRotU1X7sVvO06
9wScORmOBGRZXltRG44vK383Ud9pqLgHfRkGQ/5ZrGBNu0267Dg0KZK7fj0J5Cs1Brv9DkJtztvB
xKYg/RzIQjBOnkQETkcfUFA+s/JTa1C5S3erV1HO1z2phvAJrUH2/OC1KpCUc5wTG5YaHaZM0o9E
G9RsnmGqAftHkxck2GLxI2s3qNDn3MFAJxNQTDQylbQtqtu6PJniT6GeUcaa63rcmuwzV8Ej8YJR
/UZQkZDu8vAVB1OR0IuksKWIyqenLEZRx440260KT29f2WYqTshfYKfK/YRioll8BSBxzYohgw2I
1PDQWRYHHk6mKIjSk8TrnuTfygM2A0r/BRrVk1QytwdDOAimZbAY0Ked7spn1pH+Q9njzIACWtor
hxCveZF2B2+weD9VxNLiukQ1xw+0uxhTr2gn5scgP1eJmwHtNGypQNDK1ylaBP9VaOsdwsJFdJ5W
fDvEezH6sWpOS8i6sa2A4dduzx9ULdw/tJD8f0EAJVwgL/BfRgF/ZfHWIuAvbjMmFRIenDfq/oTm
VO50Jk4XK4U9ED3hw+/wKbevgcls6EcVvgfTS050ZEKRJ62RejJmTP1bpXElyZuSkznu44jCdxGZ
ytBuhQeBdoAs24uDe3Jg7Uz7VHTi8lZXuBHNRxITE4wi0dyawSnH82MUn71035N4yuPPvqvRHKYB
iJ4kdinhiHjzJucHJU8GdZ/t1MDz40NCQmfDllcA0Bye+C0m46K/q8HUCG7ZnsL+ibxEtqb9E4w2
/vLJJNLVLaPHGq1pfpLUY2cc8L5FT4XyO9zouhdx6YNDQDt+LZZsE6nvZIpZ3Ba7cNz5xZXvlXRx
SZVJplclGHcM2v+utULZr+M0NoeThFq6cdXaBRj1Q2bB1JYSiOcZetzVlfxiXWnSGFskGPTGjOWw
vpR4YS5Jqa51/Sl5rh+zDXQfiw3ibknipmtoYSW5cqJ/prv/LLlffvFsyVXMKsrjjA8zMyG9difs
SLRG1401b1bGY63AyEJLttba/YRmun8MY4YpHbyScA8WpNxVD7EnPSD2i9FVgh3uWBedXxi30NAb
sltx2MO2+vh+AVcvVW6mromyZFKg0oL++zrVwhjkas918tFzVdBiDglmuF39NjFyT7yGXEJsjek9
sLSGgQ6S7yrcdeqDnuxN5pUxby07YeLOLBItcAgn/nMJ5pzndc0qxd5yHG9k5ALpXSK8jcxbyumt
UN/D4S1oXibtpo89TUPr8JomPyX15eowZPn+/HtX/ju/szEAMnBjWiXclYXS0hI2GCA7QB5qLZCw
GUoMUsOVPR6/v6yX65cvl/Xs8ZunGE7S8vghLf0pa/tym7vo7nnsYRug1nIn2G3M2Whff//L+qVy
2DQwSi97Dmqns/fN0KauDlN+OdY3q/FWzfcDqdw2UH8Ul+suua1AsWu3fInC+VDWTkrm2Z0/vybj
G1lPWeMimbA05BN/BDC4DdF/R5/dfB8KHgzSySM6mJgcC+Wy2a1Fev7bpt2MgauC/Sa+kaZ386aS
fEYLscXwm5NtEf2KQb8g2vAaw/VPdXjT8vrbhq1eI6BcEPRQOH45/bPdwJRFrZ723O9sBm++7W3V
QjQYuTky4WPE5ywTtoJ6g7DGoscrB3v0VnDoI75Ernlt8bswKv77aM52DHPaxGGbczQJC0Lj4luG
P6q4fGEsuhJsdv3EU4L9YrOfVPJ24GNUW1pF5cqSniTE/1gLxC3dScJRr7KzLjEKvl4r82xQKOrp
kA8RR2f+SOh0Oe1dQaQf6ttfSyDOkv8zW8GvXNzESCyOoAWP3R4CyE9wHc8LnqK6Uk1eXrQJA1nU
uYut+Wwxkio/bwOfAwKAQKpLTexkAMUQ2z5kjKFfMx34w8f//pW5MCPmLn352bM1Qon9YBWNTHWY
9ESTg8UXP2z0LP3qnOG5at0yO9S6M0gIYH+J2W0JFGNf0pIyXNm0DXrmGKSWyK91f9fcFz/6j/LF
3xj35XvYrGM6qhRhIIwZlTFIII3qp/Y7VWjsbVfqGzJWHYOoeujy8k9z/Jle2ap0C5yFjJ1ihkhX
FghteQP+WRFNEI7GMhIHPPD3iq+Mymxk6difDFq/xS2fLCyNT5Oxl0jrJWvPpiDTx50s00lXfyRW
KC8mFITztGZTkmwmusG5JZIfUJ7IHPOT27y/M+afCjCFoRQ8osatgBYiUer7FNuVrRQpyRdPBHOt
gm2a0XfEnO73v8u0w+mwwV3rwSCX/OdwGoDmQ9U2yHIkRHGWXvkQ0iAxHTu/mpJ8aYu0EuHtMoCV
xH9mfFFar2ZtZhaFpUVKLdGabaI8VVJYLUCK5r1pD66muYbsaUzL4HqyQlxrnFxwBugKO3mU6FxP
4kfPtk9p12lD2szL52l1VFzl0MqW+i58mPfLMtx4NfMp3WoGx9ySDOYVv4LRNYq9TC+HuAGstgVR
Fji5kTJJWGvt4uqA8VKvbAXsj1hnCBxoKP5+XGKsd7WEB48vGRBVLk5RHprYy4W9XxxWyvso7Lvh
JlXTtYrxeMOQ2hEj/ABOONpMaWpv7p2C6UmEuj7YkdUoMqNZLHm2JrnSr+9fZW7cv0+3ysKhghA3
dEOVzy4oNEwzSMx5PPlPRC6hsOLDF226bDe2j7jDJfWg456dYBexb3VEinhRLTyx/D0QB6z2JKCZ
7AL4Z5J+lC2eSVe1RHWNU7ZlWnHUk9uADJDhXil2M52I6GgCaDLvC/OQYFvEr4tTS2M4LWUP1PXG
54JgpKLC3ofrT0dLs0kpgmBj6OIabVoU2KGAEiJ1SAIh/tXCZEEL3iesqtxKGRMpxWG/K6CPUIjg
mdbD6r5gXOblvpVs/2/SHsEepiWt1hOtzGGTvKwGfD0BBjmUZdmhwrEdBo9K9Zvditb+bEYJY2W5
UfXfzNj8+i3U7ld0PslNIXi5Fa9g4C71q1RxBZ5CF8l50s7JO505Fr4vKAsIZwn2fiPuubTrl+CH
QUSPdFi0KY/AZ14KXCZWdwwd4c63/B/zuJ/Zo9yirzcnj2gMhc0KKQ1p+lqyRZ3qY2Jui8DLoI//
BpHeb6Yt3BRc56y4hvlMpzsdvWH6KfafK8mNuttVf18Lv3MyDWisXyn+L3DndJVelSSqokQU6Hkb
WyqnsVmFy1kalu6N9WOp2PgecVU3wrYpjjPNCsxdrkbyOcUYRrj+uRx2V57+C8X8X0dxtgXJhmGW
21ZeEC6MgEfyZ9wU9csOp1gYbWlMoYBfIwoprVF5GLrb/+/LcPb2yZ2PEarnAMTdlO4yXn+diE4x
n5mcHyfgtKmLEV9lROywbHE7g+y+erlyFS4s7H9dhfPmt6xqq1zhINQlZbGmlhkZHlqStom1TeTE
1UOf7AR5Z/qeZtrhbvR/1xpOgGt64Ev1FSIHUpfRLsqGeb63kvKSmEVBWh59oj+GZDP2Xq5QcXNL
fAzUgerk2g4pJfMhBqZv0Vuv40lA6V5Qs8a3Pu2hkhpbxWYKTFlv1t9fqUvF8l8HeFb4qH3ezuNy
gKPbysx0LbDlAYdnrShEm/g2rcd13rkojYLewo1kE02mFe9qaDD6fVvZdezMD1eO6dIC/vWine2c
ulJptCLn7hEzQ6wAvXUL4WfI5PqAeQt94mPVerIEpukeIl2y7vuNMr8W7a0SP5vhFaHTHxDZWbH0
1xU6e6NqKe0IruMKzUdyHIIIN7oFQiiDEB5YYgX5hUpZiI8z/DpiE9Ym5U2xhHnpFPQE1C0pL3V/
F3IPDWyzqB4HMaVvmWyi5A47kz4QHgu1gkQVfXiUO6j/mgcfEIs7yAQ6p7w2r/or0+d0hfvTEwgm
uK8/8TauMI2Hv7IW9QkucmzfG8Z0BETHfImGTzl+xNJJBHTuoTqoP5Hi971T7cVbbbu6m164kQFh
SMldRgRbzCvpy1YknhR5b3I0y3n9aBt905HLZi6bkuZBEV8F/7lAHho8+B3Ppgcm5u7/5eYrCknl
vC7EDJ2tH35QgKGJ/ry6PaoFvN6zG3abaeGrZMNjVJz69NVQfshQY0Iv0rfQoFJIXWlPk7a/u6Zc
v7QhYczyH6fu7GEc+y4QhBjsWOP4SDSe+sZjdLpCKqi6DMK7u7Q+/S8GTRdqLvUr2ensMkziaqh6
E4jSMp9ULWkd3dd72tNe6uB3u9YyuLgM4E0VSaYVVXjmZyVeOSmN2mcdNVO8o0mSWbkGD3tdAlpJ
HZk0CL7EQEnYGZie/Do7qOYZ+8vox+zAv4d2oVxZmC44YaBI/XdE5xJW0p0MPVwoUvE22tBUYu1R
b4X4cZVvMCMiUmJQC6dBuxkxwF1bty/e9a+/frYNzepZVwSNXzd/ZOGNCHYAoDRCqhYtjWJFqD0c
VCApfbBrG+ALe7O/zvtsQfbVrGrUiDuh/tABZKDOoWcR2vKvfLI7d4lFL97m59QRII3hFL3y9v2r
JVyuugIlePlayeet2qBUDDGb+HUaVfVaN+xWczj7ZgWy5iCj7l+wS45iWrqrVYtYG4qaAFmJ6rXb
iFc5rpe6J38dz3K1vvRwa00Zuirsx5PxsHqNsgfMcxoBfXDlAjtCoLQCuuy7BTL1n6CiBjIREgu/
jWhYbISqu9nUNmGPh1lpNn6duFH0KakbuXyfVhTLS7YV/85Y1qzsNXpkIGICGlnkyXCAsKFZMu5F
qCYSP+pqNJDZ62KuT63sgwGknSRHRLfhDgXQY8wnwJllcHHj4xC7fMARYAj9selvlafuES/KJ0u0
+TFisUFZQ6GNpc1ig68krLQukp0Fy6aSbIXUaC0+LGlvPxfUH0MFxiC38QnCTXpS2SvjhfdPGmYM
3r8IbpqBs/8HWh6ZuYQbidIaUdCA6pRArNVhBUHpPdyU0S5HQUeyDBSLDMEbGinbuPbS/qnkz7+V
hipJK22hev7TvanaoE8MYeJ2CS7RR6XpDZKHcLLv6A6npFvqd6b2UspPnUjwyXr1I4XOxGlQZAil
WwZbZCtuj62kLvcM4BZzZnSlNrzgttbVr8d49oIVQlHX+YpjxPmNIyJnGRMcignR7jFz5FvB6YnN
ZGKIXOmRPpyl9nddu4cQEF3b+189lrOPi6jGphlWbFW5RLXN9wXdy+KWL7o3VAQTez+fpz1bhIBW
XbqBWyJq7OxOvrLq/NmcfHfjzoqcWe2ltC64KFDxNOh8yJIeVaz7D/W2aJ60SuLNoJgRsMxayEaz
xhnIIsRq5qHWMmCyMdJAMVxs9eRo4hhRqMuWj3Mc8KwNG2BFlBHfr1V/aud/j1lFTCzJBhX9We+y
6Y00Dvxlw7VjW6mY2zm0hddSuh1WVjjQZyOHhKBZS82JHwKOsq5pBIAwUR16U9VBdVMcLbaxK0/M
6jfCY7YfsL4BeEl+0udCwjrfVEe2otkaeGI4et8f/qUuPc/hf4d/9olJV30Kw59Cp9LW9WpNEjtN
supZNy0NpQbcZNmRiaemKzvalWix4EmbcUmpXIQbkNvX6Kdra3ZArDE7bezqQISYpzjinpUY0Jfn
r6ef1c+V1+JayD6wubk9YXkS3c2fTFoXjX2bboZtulvaR+G101sKlH/uDsuAqIDhXjF+O1u5q3TK
Vp04noLkgc7EAJnsQLsU7m2SbjPtLTiR65Yi800Zra5ec+3QkEziJnQeEXrQQjJ2mV167afyLroM
wVMCP/OXUX2rYcusB3R5j/V7cqhotqBC8cZbRPbFkeJUf0ALq1gKWpj78KRZ5ov2mRwASVPvLlpQ
VXNk2gQn1m9kAM73d/Vi4WBouOMBfeD0O6d/F1rS+oKvjsw61xqOm+clzis+GgBl13RZ6rXkqJtr
Uo9LsybV0EFdkqCtU62elW9S1GZlKvEqqJ427lfiA4Ykog98axr2k7kN7hBVy1a1fJE212rHi42P
Lz9+XqnJ6TyKZswpD6SRADAGTOAukuEp9kZxp6duGFk6+D0bmpF/C1bm2hFcmmB+Pf3V2avky1o5
Jw1H0PFQrI64tODbVYeOJFmwPDVxaqNk6dDUChs8XA069hl7aeFK6LA/MZmnNOmRdZR3C6NQIeMM
qh1K0XX0LoO5+024PCSyN8wFfLP4OsO5gz+UurnsLd8HOoZEyIT/D/PDv07q7Ds1hrxWyJPGU23T
1iM7W71PSm9IvKCHs3wrzT8SVilowSOea9g+V5bXa8/UuS8JSnxrTA2/T4+eol/aTqm3CPk6WDoV
4vR8dlDAEF0cAKa89hotq8M/q4e5hH2aS3P83NMiszDOTckdTbHeAWb0ImOfpfTTTLsbdqYCdlqn
EbptqaEwt10VD8iXCmED5QAIf0kB4HD2SJVRMNd6ry1vVCFuOp5skF0burVwktyfzcKRXk0OKgx2
/foeCEm+prS7jie4pDik5/7fgZw9BoVgdJlicCVU3QbEHPaeAZ1MQcGx9QGM4qST7S51oW2QDp2R
UDodzOmZj0V85Z5cBIV/PZKzYqXMCnXIVC6JsAFnESCCWbNFjDNeAKY+z1hKJbuipQuIUg4/mS6X
ADlw/xt48Z3JfJpVzz+oDBSZKiEYWKOFMA+qeS8Iv82oonV7zQB4SZn217U7q2r6XDb0SuHa+Tfl
Ix9/z9+C70Z1jrYCx8P3S//FPfTX67N8Eb/uVaQ5KiFNsPTn5CHTLQArlqtPTbIX1Zcp2FX6AThK
OR9ZOsqTSEc/jPclqAPxYw62MUld9vdHdPXZOWuDdkURdGXBES2yYwxDQ3Wrzc9m9pEMwAGrB4Oh
5b1EJA24oW4/9kfBroE7xhDcrhzK5Ur3y2N8Vg5EwwhFTFsujrGV6k0o3NAJheEXOVO/0aF0U4wz
Y+s8Pt7BmzHYlP+0ykKozOvqWnabtrw058sLcBh9gbPwsf6jWPpyq/o0yWHL6UuHkZ6sn+50S2g7
b8Lkp2Yo7psntfiI7ao4CJ8yixzU0+m2rP8cIt6acCTHwQICq4sfdfpTINYkpw5hPQ7al1j2ZDsY
cY+VhIwvuUTiguOttjRMMmrhagNzuHHFDdsvcMQtexyfPeuVt/XiBf96imfPfkBkctHrJlsxad36
N2TDKd4cuzi+NaA9qg18Ei64giEXRrXrI19DoDLthunXklb3/YN4cV/49WDOXo1uUJGHywYhE80B
cLay2nFFA+JPYC7jtovsaOY7mt0X3VHRdl18iImKJ7FmT4gg4AYc1QwUtQCOxt2g2DJ9v+ZFFN6W
K/f9kV4IR9VJSFLwijPqpB929pymeo1+q/XH03Rv/jCOBAhZIwpDy+eoseGwoP1UXoDD1s0+BBP+
K0doatjpc9Sva0clfHztP6J1ctJdjFBBtMcb9vpwGW/MUwohEoragA7VQmudfVzrnV5Iu/z74M+6
JWpgpJNWcfCjOzkrV32fCs945YIHGxdjE3VQh28kng9hAj14TzapOlicRkBFI3l5sa9ku7or0Hh0
oAgNZ+xvBPKodFZ4F8gfPYXkWHAz6uKqhv/iDvTrhT8rYZu5VtJQX/F1gX5HmESzmQE0MZcVAd0a
N364Ay9U6uxUjJ1BpllPRA75Gc6AF9cj5eF+2uT9Jg52sukKtOAV0E8pzdLaE8J7leydmS3RtRX2
8lv23+Py58+/LCRqM1eVnnDUdJwCQoPxK8k7EYWx02M5dEk2AHIdoevdDsYHAmBzs6h7A/kq5eBi
Ff7l+v0paL4eSRRmQQsMjILFQOQLfGELj5P2nDXVrwq1A2uWR5W79FTy+sfcXVlwLt1AIl1IBjRU
UfvXhjyFwJVWi5iigVxnFRt1afnYPjzb7i4enklKWjPDnTxQ1C1TDzt8nq3msT3p8vpJWVmZ7xnw
ARLm5EV45GvIVGfVIQZHI/z8/Uv+RwFwtvybWLpF5HEGG9Q/Os4v16pcNfmUj+hfItpPsAnpLY9E
lJ5QZWoVqPltXz+owy4ZLIq7o+pmxIw4RYRJ0/GDH1FwEPpHo72ZRVfPr3RijGUp/O7Yzt7hBstr
LfQokaKG3j9jS6yYcO/B3c3IB22YtA6rtyh8DtBqIuXBX1DK0TE3H7vIsBTwHP1dqx078VVBiy3U
NWCAaV2zlMLnwgmSVDRrbCzpx0b8XaOEx0AbF/tZ2wfmIVe2YJEF9b0cniWoJY5cHLXl80XIyodG
+Dch8PI+ET/i4iTFd13Cpi5iozv3bjf8ougbdkO2zyl05HeBMivex/QepkMXP/bxHZjYgU99Juwz
/drc+8LEl4g5qI50G8jCEM/q9ZhBUqaUweJ26ND1Cfd0gcnZApwbOFQTrBsYCz5H5I98A6GumPkC
6r1acS5f1bO799dhnFXroZAYTRYKKKt4BV3R6TxyHfxfyPy99LSMT8Mf1xwrl+TVf/3mWV0e+1Mx
FDwzpwqNHmnxubNMJGm/Wdl8u8AFQzzy3pVX6ML+6K8fPSsvFLNByduueiqojvYp2d45b+zCNR1p
ktsJIeyOpLliRt/cEjcSnlhqrM5umIdurrr5Ll72Bedpkmiu/AMsrUpRmszFlkXcVgnVirJr3PBF
RuVAWgAVLu2va6XCxevOtEzSTTrdOpX/3/V+UbZVmGnd4hRalGON1Sz80HYd3KEORNx3PTNruZPn
T9fXXzyr5+NGL8Sm7ZdfjE70JK3YNbfqls7hdrxleXr7/iZfamYtXJL/OcOzYigO5sQoxj9nqL0i
73Z6TKt3OIitBpdKaVEHXJNvXSoVV3DngUryy1BIz36z6ow5X9W4iSCtY/i1mx/lWy3skHE0xprS
GtMLuhoivDXJgVgeukzmF0cYY3FN54gO+I/jKl4vGq7Arlq6od9flT+5Xed3QQWstPSd0U+el4iN
HKiRX6XLZJIHPNqZAZZeZwB7LtIe+akfjd/Dowm4PiwXqD04r051+srCz0SymQKPzZ6VF7W5G4Od
MHjheLMEgn5/kPLyKPxzkFxIVV+hABfPP3ECs+Whqptlfhw3G4IgX3CAwoMobDbmLI0oKkIXdZpH
NK+T30AyT2l5s39BdYwA61cZr78/okub8RUdq/85orMPW1XUYVwUHBEebSTZJY60yFPXK48BwVXR
v3rt/M/KSVMLdUld0t6QIT1P+QtBWuRTwcYGM9Le1iStrDvtg3AMqkxgra5pg21twc+wYhjeMm9J
aaiQTVhYucdGDpRra805zahAX3dEqUCqNt1JXP8GxiHEGGnsPvX8/n8Bz7vU3vx65dSzQYefmXKq
aPV4wngIBZPG19LIII8D8FkqO7O+G+C4W+YvwlzUR0gZ/SN+5u6OjIkM7/doMfM0jLX20XkMsS0q
Z7QMyMB0+CXQ+iHxC8VyroN2k/Y3qEqEP0IfcmDUI4w98dqzeenb8eVJOBdFTdqYrpKRe9O7wUYj
GJ7pehBCzbhXGYfu4EFuF81v99ExNkq5ERssqhGltP39I3mBBa2vNEIvlzajBJ777Ms592bUaUHL
I7la9+V6cXyqz8Mte3Z3zNYTWSPyJhX2WAbTiJdlchekSIwE1HSDP+LC74/nUsv1r+M5+6iyJWWn
nHJhVM/c6Xj7YzfaoL0OEMCLP1lNLImZh3t1aHGh5uR3DTSzukya/bnAV23yuh00djEDCfKWtASW
MkUmB8EjyX5ewNOY4rKWtChXUq7chEtCj68//kfO+6UYzzpS0LOajYu4Exs3GZ0Z9DZXO9Res9Zb
gGryQdyU8a0Q3WIH/f6SX1zMQSdpSycIBfa538DP5a4VdYL3llCDOxmzr2mTIjjzXWVDZzWTJ7eI
3DbEqQTm76WLZxyQB6Sunrjq4wQ/JMZhaqHX7/pbFZFanNzp9b6kNfv9kV7qSK++HulZaRlouVEP
RbVcp1C87fVTkoDSgkYk17cSWyvI0zROtOYdwoXhqfNLXeDlIdhSlN+z6PH7o1GX1fr8+/L1aM5e
nTRO6rEIWJPQ6L0vxY/Uu6q0B4INQHRMrEi328Gjh0ZCR5Z6fTuuHwtGMvqDQQiu5LvKgsiAHKI7
M5PYeZPnjiZuzBZ50yFG1Bcx9sS4WqkJcWqbwG37bRLvArybkEvrPesvth2GnBBPPr4/twtENpYF
2oLL4IHkuHN7hGw2YV40iE7y+LACLFQBmdLHd2Nxs6r30iYEwzsRyBIWyLKCF1pqPlFrLoLuV76i
C5Jl+BCw4KKmt8clM6u5i52qckIe8H1TPQiPsJ0bfYfwzhA3DVRGVrurM8GlUPr3DpnQJihWdDTJ
/PmX90ozV0JgrHiyh532oGce2SylO2tHrMkWiSZoTrvoNNnjCiWVSFlwNXX84gEQwIylUEbOdz4K
zUcGwHqMuGHpPvO5KlVrNfOa2FqyiKlwwstuHO/gQdXKTr0KELikvV1pX37/bDUtA3+s4IYujyj4
wR7OXxWTNAaAGFdmLbocBqqynrks5Xu+aezyfcwfND6ltad1x3ncBvlTMLwqyOKLHMp9gBPY/f5Z
+1PO/n2XyEeX2bHKEkvvPzuXbsSqZpRDfRIrsoz5Dgerhwm2kQEhtz10mWPyIdT3NZFmBPXicb7J
5h+zQaQsxXcJ9+c3uy5Yw4JkzYxahmddufUHD1d7mO+z+Y5ks9qE6LBT661W3B6iFcUNgPZgBfnI
CO5JhQEGATqJOMHgplGpCgLP8J1QX5eSRyJaoNjmyqWTQO1jLoL6Of4w1Svb9ws6LzpG3CuFFAS+
xX92BV8eVrnqoyRlb3caX2nImL+Ld1ozzbPWbEe2Unru4JZa/GjKTWhPT/ja7WJr6O6AkKO+N7pT
0G4jfUFhXe/xXSAd/nVsfz4hX44tNgIkDq0vnrSjOSPaBWtO8KCBF/uuj5zq1OBfSA+8XhFB8xUh
6xgjQagvK2LzKQO5Aw/EgjhuiLpmAi0/TK/hKWyfA/FhAX/NXozwyMBhdZheR9i10Wt9g/KVgu5l
UBw4fcJvqFc+WX5beizyD31/XaiOsvaf5YKz5APIV1ClKXZeC/lS1vqVGoqnIN6sCPXKvOAWmONc
HMfksEqe9O6gtz9lFjg1hb27itc5BHujihHJoRhGWreJBXsqrH4JWYf0REaRC08PuSBhVMHkruIt
Zrj21n9JSjtTtzgisDjiyBaPFX1KTXjpxRupYeCe9taoP/aYFbRpG8/b1Q+UeUq219R9YDiVEK1Z
U7zibiS2N/RUtCxeyB6qcpuDLi8NnwmkZHY/ETf2wgZsEJYmbJ7caIDApv9D2nntts5lXfaJCDCH
W5FUtqLzDeHjY1NMYo5P34PuRpctC0fVfwNVFxU+iJY29157rTnHXAjlpCbRQZrG4mQQacwAq50x
SZ7BrPxEGWS8tuOonwucuGPGStBZQOitoyjb9gWq1vnzlNuDNlEDR9krS3FtzXKnWqlOtMhProrT
n13ELWifkemCHHHSWc659ic1f4PkERPhyCCoMxueFrZaqGih24D7Atc1s2geKDN4S4eaP5EeONsU
d15O8IX8LpFsAGPXd1O6qLZPBpI3b0ksPuTPyp77rvDWBpv2hC4G1sfpUS2MZQ1aTXfy8LVBDqIj
GYJwSHcCqWDxRgzkOm9BV72xAcrHnBhOokgFLkXgWmd+sBG3NHH59ichaW+2Zti5PkfD0hnTL3T4
CEJonz3dlXon5BZFJvMbMorssd9OFIJ+MkJDpsbeE8AjjuGSmWcXJgEyGwXsbDotPvLtaWU+jwNR
bRKG+xSuSkN4DxCmjIEJ0C7T/4sU85QurX7ehIvMgLDFtmibwtyTSDh88qRVrDz0IR0XEeSucCiZ
ouacKpGrS89m/NhpD/Kg4aR4S5Odb7kNkZysG98u1Qm3pODjPJf250fzuZud9iB5ZcJLW2gX6Mkn
wudwWlhci/xFj0v8tfGn3Uz6aLkfk1gmAklbIjk6imtNIDwGb2y2YTnnWHSxcIUH1nWAdRTrmL9p
770nJVs3BDuEjwkR0vVWRo5CADwy0hZn8ju+6PjOUndRxY6yy7qlat53quNXm6TaDeldCP4mEl/0
Ejspg9tg44muZB1CgF1JCAZu2/L7tOBJT8E6CufEnQLPOm8UkYQnmiROfdoSwtgB/U0fM+tOFe/z
cidJ60r6FE4PMnklBoX/nVk9hNKjlhMwxYkxlbVJwqJRAkeMnsmEAiZvhvb5oXvI6wmovoiuJr3n
89sZrpBAcvWiqLZWu5QB5qGjoxGrO75xn5abup/LyYr/WAmzJJzn5boJ+Gnu2vRRjj/0gnA1a3kW
PwVtnbTvanDf0dse48aaiCqKBndZHHtLxrOH+MGpSBMju8qbywdD3pgVeTjlTeD47/4BQDIkrBpQ
MsAVl4qqojG9XGlL8SASmDnT9Yn6UYMHJEPKrrmiaAu5vROJ5fNdgckPAghHY7iLvI5qxtZMV8AZ
2cBJvPdc0hP+XTR8dZh+Fg3cVkZHEXQkc7TU/SztFDWuCg3218FPHO1ZdHtjpz0Vq8pN79Vh2uW2
sBzd4sqIriF95d+frv2+Lf789PGr+3YeauqQekMyyIdSG9eUDtIE4TLHsTw54xfAW4ko+7niPw7D
UcZkhZpRLafxmRmB2+NxBPFqKitsfemMbMXglbaU29moIqL8JdA+Tmid1rIzpLiCkxV4aKvYDAD3
0pjOVf4C4RJlLBL0gvKH2Z9FkEgykT4swQWmSTbHzTaBeW0xfP++L3qSg5cGQZQrMpUkkkwf3lAe
LXRx4QvoMv/qwDm1j57kglDBijB2w51T8lqYZAdTmwx4FPd6totAINeATx+HZ+25hBmE7KBW9lYk
2md0O37xVxZfe/FV0E6TxsAwLi2iEvsTA7WNqO4r2XJk+dWIyUojE0EUJybq8mEpgq9r786Y6D6Q
BAXR43B68VFnIR3+K+prdsfa+wwJcialLg8eLa+zS2kqIIwTZIiS/UEjHreP/rSIHDSCkRmtclQ0
RHW1yiQ1Hi15K9f3HEzaXqwXTMVE6yMg6hS0jVPwa3bk/fHPBA59Tgs7FidW09v8QgV5tAQS065A
tcSJ5c3SfmWaC17tiMAF2DwfVjsP260iTxVkQa9pOwMGaspu02yzAaWbLcIoXOccpe7JWkTiPJfo
6EbzMv3rETxWkKljI04bgnXH+cwdmBziYtn4TmIeQxTdnMv1PAegyXbUeWRlP+koNlwBgqU/r7oZ
jrGkW3v1I329uljFqkNan096u/Tg5zN2vCC+M+4T5s/hRFUWpON1JOMxSG28z5baqKF71SzKgNJm
FTNYL9XFmJxo5rOeEdfwLjIqr+RVzUlM4HULzDIMPsrwxdS3kIvae4hE0ptoHnpAV7bXzFKYl2Kl
2OXJhYQZmivVmgn7dK255i4aDfWek/0Z5jpZ0d77+YC5C10n6fNzeZMtT7whYICEV2nT0bAZO3gv
hP5uBZcr9a7ZjP8/OpWEpCTewhOAua5A1JqJODHuKAHSB8idn3iN+efYNLJZOjz5zQx90CDpMLgO
agplyTOosfenM6+xaCvDa9Y9EKzMLSGU5q0HrPIdrhnxBoNb75BU/yUhcNEfTstbe9C1+4JGxoEi
q7p2xeMteGatSYweR0wEdP6O4ABGXjCD2Vpgfw57od11/WMZzTJram1YvnvZmNdYvU8urNbK30qI
gXVqCLbzE1SvuxozyY0myZXWlslTYgYWdZiPv0KgjFPe+EqcSzSXZBBAylpnayY1Z6o7JuNY5V4h
cf7ARQcX1W3v6e8Wzc9Pv7j/yiknm6cU0qFByfpYDZuyQCda8RbdSSqIHgefJ47E8BmwLmryP5Tt
jkREbnwc4iWk1+bNip/q6ABHlj4SdJfixkkiXdFh8YgI+JHbgKGQ9Iup7YmvzvKwrOCtRP+OCdHP
NtJ78HhqeFBXIGoII06Hhlea4Y+QcCVK1XLMJYpeyZPveiAZM0BLsfHnhHpLo/tO2G5lYnME/wUq
K6Qk0SYGX4AxAUwXcRJ5IgCm6LWsRnsl5zYEmpM0ZexE4inW27ETcnL5shIL5CBeI1m8U7DBST3p
zW+mAId1Bfm9Nh2IRzKRAYI/C4mtXuZkWp+f1K2o2Kq37f1ZJWJanKEGK+QZ3k5ud6hW1Zfa4qVa
tkg02upZDB/qeiagBsrk5WCDDcjk+1GQVdv0w4TETdIXj6vUeWC93rXaO3aeslyM/fvTQeXvtAq2
SI1/nO/JyHYS2WIciECk9wr8Y3BUkzRcexAKT/IyT19kc5Z5Ln4npGy5HWPjsu5ieX4K9+27/tyq
tknIrkT6QTMLmBAQsJLfwRCQ9tnKADbARH/DXI39CYJZhI6e4HHvzjxKLvHWs4Kq+gY64IqC8ecC
uWh6NlYqR+dokEYV2/DMTyilE7TPzmiJq4hHZNC6Je/c4vLWz0lIhSl9i+p1pdXJM7AQR0QHC/JL
+PK93tFDaWjaSD5U7yIVPlIwLJmGP/oYjOAtF7eGtUizyDGx65588Jnts9w5YSM5VukMZc4w3gwn
CnG8sL6EWf4ywNmCWRDNK6QV1t5jJuX3K7W4G+oDAGULz4y+yKX3WiE63poqAyfVXaI/lMZdq7vh
/lb//4oehr/QZEiIfgcE76V4Io0iwbKCXKb/T6CJOLdOsyhZneLDoEGbPibZTDR2VLrIYTxhCoxw
EhYHL182Z1iM+crLXQ2u+u5W4fUFqrqsc3FhMmBX6I39ao6xw5Mt7hV88w6JEck05rqM++kQ6y7h
GIllWxhiHPEDd7/+pgzT3nLptyBO69bJQ7HlXsN10VbuiTGi+NI+VcCFdGsazllVrmEHHuERY2zn
TUkQeHO5yCaavwtLeC9T1XT1EebaW5NQXKS0KxLYibLuGuKMCLMGkn06i62VP3zGxToO9orxZPrr
1l9H7zU7Wr/3reWXP1ma0ONFiBEsBVYJyWqS5VbJo44Y5/Ys5/dwjd/SwrEuKrpJK+eiVo0io2qN
vJPpulpb8Aar05YMZtt/ud1hvaKA+PlZFyPdWtISynw+i+Yh9kVSb1Ak0MVw+3IuAtn7L+bav5vK
Pz/yoqtdJFItelkvH8aKGKKM2xD3tfbpCPJimi4Jb6Qs9q8kXTSrXWOLUyOeaKMl5Y8H1j+ZVo/q
VGQCr9zyrY8Dj8u1OjpwDDB6vEuXQ4NAGwZTNdklzu+s1tHEBfCGV0Y7c+t1iMEBN8NkFsF+Q3HG
hNWcq9kcVSu0+1tJj1eEG9CdZInVK2kYgr4ukN+2rLjuSyupkvGF9mY6G1CTz3ym/k4/HUfbFanp
EGOGG/dS+do96fvHXqyHJsjFhpdLPkTSrHYFOhXOGSGOuZZpi6ZOEjkd+Q66LXb3yQyoBIMPTYWB
42atW3U2iFYL1ldkt+mt/vJ4Tvz6daAbUmQoCiLFixuzeUqzpCs86VDB3ndrcaGV8zYHeodWSvlD
Xl41yR31XSwcC9AotlWHKlEuZ2K1ul2ZfQ3sfz8Ny0GUaLRilf15g0aaqsitGcsHr2E/mIEYpoAl
7LGkwWoe9Vlu2URpjIHxTshCJl2MLUSZYMmv7aQ7oqbUUfjyU3YzcU4syHHIHuR2XXqLqMUUSKwD
XLsJ36jgDPigRRIWbvzUyrVtBm/M//0TLorLIRCEQTK+VljnyABNLGMfIbY6P6Ud0u6JvEyTeXi+
40WEJqvPJdzkwtgVrlXCbGnw4aKqDqR246w+6zs9WfjdI6maxk1d6rUd4/uTXvz0sSY0UVOGbFLv
YwJF+FK00/IVa6h456/MpfFcFPt+YB5mc2o35EqauxGWHmm7JLbh05Ly0ZoMgCb1e4zGC41MABrW
kSG+5ShCN/35uRUPRTP/d5vlymSad9gSFTwqcKh/Ub5rOTznTNakgwVSkWxtyHEUGEH2GQ1gqoZt
B+ZcmiRLBCp0zpdtO8MCXhNydaLhOrye8k0xILadBpUbu9UDRSKd/a52UT7WvXPjYa8uBwvMDfIB
mmZfJ8W3DafIu/x8ahoeltQRdGkwhnxyG1waiyfrrh3jrNNNd2wW2kr5YynzAfEWzRQBa4IdaDbW
9YFICqrtBurps4yE7y5gVvdfZAZfuxUhETUUS7LYIC+rOaHwW8MPRfkwCGRUOXq0RKpIGAz5Q6rK
9J7Z6PgLkwAHWZnDIzuzO9HgRhkwDaaw1udQ1QHnzskPGVGE1S0qnXbtu6TcJAecBiQU8vF///Zd
+r1gdBncoAMdz8rxlX1VzmPAH7RwB+UxF3btp8TELiHhRvmbnFdMqcmux4DC19w4+icUBMStzAbi
elPhUfGmmrVTMajBfV7GG936E6pLa1ia6mOiH7rqgB3WcI09YUhWtsMkPdjckgPMS2+jzI8j6sZZ
+XWtu9j/RqOUChdJ5oe43I0NVrzli4F6iD4T/iDiLYjdAY1YZFs9XjKiokIKJ3L/MKjr4u9ZQfpH
RpETxC7kZ1gvFWwkZduHY4tKrmz/TlIWcOGFCRkgRjPGUmojYWnKXayjK5tgLLYrQuCmYrZo9h05
LqajEa3C9BBRDQKOHKcRAqjepAvPRjzRBwfjQyTYfj7GH51rHNiThur4VitX+X1konQEc68ZlLlw
ii+OAiGqdSnNYvTmEUniTkIuSb5voE/Q0Xi2FMY58CWM1+pJXPDLlBgxa16V1UCGjcgb309Om2RX
zfo5dQQpwbLs6hD4pEkLj/xDllxP2Z6klV/tlFvCHWPc4n/+ij8f/eII6KtTGerCuTgOBKSZ2wIY
fgHqnRSiWR4TosV6bdmLBP2dVqkJQAXzfc/ms9cwaUtYACSYReWT1T2e1beYLoy/FyRaXcoBxjec
p16xpaXESWxNBEruPRhubRkfTv5kIj+DVRtna4fsaex2kVTjWftyePQyUDQzgd8zaZa17p6lxbl7
kIs72Vpwc7WqdSbd5cBAVJdh4ZQo56NXHGVIhsC10E/L2ID/3++w4/cEAQ8lBkIz8+J9lqJwkE5G
Xhz1cl3mRG7je7+vB15Szkb7/Cd3gupZSj4N6WWwk7/plEytW463K1e8nw9xcZHOPDkf8roojuKS
K6zxHg0LSdzlhLfnxHd3dFjt8lVwac0jHxoY1ebvHQE6CArRxTm0iFHb6EgK3X8fHFckeONzGYwz
IL6OEqyfm12fJGqYJUFxzC0Cr5GvY5txWujYCZ6FCRUFMKzGc84NY1dUcMTsjLMWoflT2EY0KzDc
lM3jv5/pSvWMIxB9r4xwxiQo8+IKpTBqqhIMSUemG2SbWVwcsqmCfsdR9XU7hV1XkZeGXpaomH9/
9JVew8+PvqygLU/Tc0MsjvQ7BN9Rw6cimJjFREABTdDaMLE015NnHcEFK/0jfT0fSYv7qF9LrhSE
PIZ2mq5DCTvLMjLcMLSVVw8DDaaRtbE/v9WLfNp9mOpCpWC5Y0olZQxS/4Tndz+ayqszY3T5Rh7t
Vy17uUtgkGJ34yjDcXPxZYZxdU6ylJesm8ba32wEwfiWw4UtO80MOlvIcozumMizmNQyf5unxzb/
WypLj3g3j0Ef0QzaY9WvwrMdl4sKG++oHTJc2tHqI3Ntm1o5tkPqtK4ms+4hzUoilTaltRCzF92c
B2YwEZYZOH06vyFuMWYwkjveTW+1K654B60vdTMh8kyLfgmeqlCEVSQCSlPZmJ+S88zqpwPBoVjZ
EAqiEvQ62W7JGuDSY+QNyXbzlCSzKt9SV8Yb2gFM+hl42rlPToQbKbnt0d8u1Hs16t1M2Xv5ndQ+
BMWe2ICynAfVXPXuav2gYCy9fde+Qijh7zEQt4x1Ekf1xcalWrERAr4rj6OA60SOhY7TnXA4eUbK
YBkigvF3eefwV5Ypo7hoAbKLkmk9iJtA3AI/IReFLmu+ZVA38Mrg3g/sDl/IadZnH3Xy1GRMsSjE
T3t+7Km0YTbeBbZJjpzH2M+IQFH7m768zxDRnctHSIrOSeId8DaFBvWNJwjCwwmIyTDNisfE+xNm
K5G2JCa32yZW1P1XDjzVGH1jmmH8nglXiUhMVauUx3p5XtA46qhOSJ0rGNj1HSUilFZNfQRT3c0H
WkXNGoZ0PaJculWTbTNILCNKdtDeWmHjZRuB64SM0so7xOTsnQ69t8lrgjuqZZQsstI9w/7Tiabt
DFr2cCE54M+kjdJLbMGuDWJJACDEomaXRu9xlTjQZ2sAIy1kUUbnxgNo2Bd0GUU0RjIPu5gE6ELc
tspjUj6rxbOBkOSE2hfMVYowpL+nLakRkvJlUpYPeaw5gfoH5dhIDj1q5q7T9sx42sWZFlrqr7SW
3/b8VMh7g/jMWAI0KM96b4acAbYWF72/OU5DhuPDijKaPBy0JH6zPMeLonvzm+dMR+0tzZv9/yj6
gZVrIiQbVZwiQLOLUyX1pTwLonHltiCSV0C6R1G3xUGHqMX0VxLsf1qD/969r8x7fn7sRUVUcJqw
PvjYMWkgzz5jWpKMwmYwb2z+WMMxIn7Yqe6v5PlNR9a11YmrQ+HGiAcTOffPv7kSVczLoVUeo89h
CrT6ScQtU0w6R1tX23C0oR87e+jJTtzWXLR4R+gtw42+ZfS4wkGwmPRIEoc6YAoK/J8PIktVSlnI
g0BQGY1RSPcU7iOTbIc6TMRJbMtHPNPwtcjxdUaDWo8RYDpgVfBu3Euv+HPHZ1F1Xmb+RSfs57MY
Xil1gsezEGzB0Lp59ssJ9yMQ1q/WQTlE/izFYPAoLct7lHnzyIRKcWtYebWe+P4QF7VXcjq11D88
hAEe3ZXtZI5pyCHgjoBgohFD1zzcAhhe0TD//MMvfoQ2Lw11UPlM6k0jA9vFdsleu2gjY4Luq8/n
Rf9+bjZ15BRA4OUFX4ltvqDc+ku3u5TXBu4mm7Sw1E4km+lGNDgMu5V0nTQA48cdFl2jF++5V2rC
/NZZ+nXvuSwbQMiNl3Q6IMYlBjSSzV6IBZ4fq1u8pJk6E0BuhghXiV4ln/v28X2lpcVX9u0jx6va
t3v3EAZRWyTeeHwLBlAIpx1s3EED1GbT9bAO0ceEm1CjBXBR/Gi9o9YQ98T1eEfO03nTOARgyis2
Th/zPRncH+mWdsiNGvGKEeDnc1686CWdllQreM7KsVQ3eLMkUu1tpCLtKy4nukGILRqaAQxTx8ED
/R/QZxyItwyQ5riGfv1GDLj5zjgRMXH8/MJSzZJVhVfsiN0eTllWzyxqkW5VDU9atQQZl0+s1Kny
pUjASkHKTbTFvJ9pM9lwVW2XEeZm8MVudH19Rv04LJAOmbA0cF0Rm4yoLpzX2kocZc7SPcrbGQpl
PdskbrxNKPu4TvJ/EzcJajyO+6nloll+DGVbcHNHWxrJUhLnMbXWV7tdzO/SfB9/Iv/0wfql4lTR
nPMMZoDmEQnN3c9nhCCFs0qgeyk/qE+A6ksQJD3kOnJTb/o5ru7X3769i8PCsAyz8yy+vYwMBLjs
cMym6Vu3hjtHVlE2KpxA+1S8tC7rjJsw4LAT7njv49+n1hXlL+vp24NoP39GbSiFIld5EIkXergb
/BlhbAYpIMygJ2o7qZBUHU5bdFhv3MqrfMxu1h7BQYefI8sndq1FichCdZJt+KD8vfF0V78mQC0j
1YxaVLtY7W2W4LEVxx2cQA7Slm1Fn42564UzEKxMpk7ygTY1mFDzo/AoBvpyc802aofZN6fb/4BM
xbf17Xkubmi1rPqkH/M8GCvva33SEIhwZ8zH6WjGyI22BeQSlTEH6u8/t46Sq9dlgy6RSfmJO+VS
Jy9qYVUFhge/vJgbSAAQPzknIgVdUzkyRcXvv0KGRWWOjKetd61cTQiUjoxZk64UO8evclMep/1W
jsP211AhGqrCzEm/WD9mXjZlb5r5qLliLWcnRykc8bHftB+Suc8ocYfgRStoTioS0mSa6o086dVj
RWBEOVNwg9b9JNgUa2/W3af79EHfnVJHreyuJ/djzMeFU4h5FpZrLziKD3iHBp5LdEJx4gK1bON7
I3uLEtj+jw1wREhcOVRBp0YT1+xMxE05Kpd2HzdudXr3bw3brtYYFlJMMms0mhiX7QIxFjS/YROh
6htP95IRTTUdutbWTtxq6VIq0R3px94dwyasyyewshSBrbn38BFZinLbmX7tnSGwg+ESogWgHJdV
j2j0QnlWimO81mfGNJ8V82E5JkWM8I+ba3LcqC6OAVnU6fpbEjPnX8PG1gtjXzBo4RA6AQpnmObp
qiifi/6oTVtlmr+G+Lwq+tXr4bzsxgOca4CcTDtxocbj4Tn1S/vfu8a1kksWwbKPLADp94Qt8Nqw
88a20pC8nBfGVOk+Tk5O3qKxGPcs67RQoZdj6LhxON/84ItdvcqLhiPRL9gezhid6VjEW67xTir5
k9HLmOhuMs2RmymL/8mfjE/YlMeLD22rn9t42OtRmcssQ3TWIH/QbWEP1rIv1UaMKNW2Hm+//Pq1
H18SGXmrXLZM1Hg/PzUuhbQMMj5VnflztmYVxINPjuSyVHs3gJNf1atz9CL2GhffeViljt4tEnQa
8G0FW/6wyDihpcZ/F7snYsJFjuA3LE2oOYy5gr2fO5uNjvmTkSa3Tw+lMF0T3KjJGmmal4VMkO9z
0i971cakRbRhK647ZeUl+yH4aKvKPbdotALX0tpJ/KoQJJI5MMXIytF28d2tuvvaBk0EyH++j4si
MmwEI+sFi82QPZA5GLsbrW+aVhCI/rSNKxZIw3GgYRqJ9YnwQRaGYrd/E9HxcFeRsIf74d8L49pV
QJY5PceJC+k9l/1nv9QUoRCMsa41ngXNjcldP+FTQDrDPUSZWKSR0Lq3tddhcDKBVFtXZCzu0Qoe
j7Qg3aIlRuERLmT0qMV0wAZJdlp7D5haNKfndNpmeINDFL03BkXytdX1/dHHje5bSS7LmXAqEpMK
s1yTWR7jUCHfcxYhR/Nd6x0wTkksAHJnbD6gXoiOQsuJtE7mJATNyNUqg3p94x2/VoAT5U1jwdKh
VCiX3YWmalS56PhCxw3/rNqEme5D8g7JSGWi9BAhkxoD32EOu2ow7R5uKwiM8bW63HO/P8LFNtMn
QtfVEo8wtuaqhUrM6fy8RWxBQlNHZ+PVwzP4Rc3ovIn5CKeIJGrm8tN2IEl00r4KmJ9kpjXo5dpF
0rpwBEL9zo82VcXs6I3XNcDxMWYgjX9WcjrgZxIp6UkNtZ4QGw6fEC1ozS+L0B6jvbONt4Ku47+f
X1sVVTerbMKVMY3v0vhZVZRJTtMh7JdZ7cBSUgAftvOcbwrqt+7clkFdu8z9+I0u9qXMqP/Pb5S7
OHUW6Z5Ffi/UE0AOEV25z9Pu9GK+4UHI74wNmgtrEt1zWSK0Snw2q5lPdsYkn0J1XyCfUG80xa+V
DITCGCICLbZN1tDPdV1lXZymls66/kR34CXHwduWATeo0eQYYn1wQJy2Aq6juwRGHorLiRbummgH
c+Lm+X3lGvfjYS7XUtAVbXBiLZWfGAMmBaBgECrR+o4GEk8kp/Zpqosr8gewDnhbtZsGOxiw6SIL
YlJUrVuDxSt2C6LQTHFEM3K5xLr889vRymp0YPNAp3WwsZ5JNc/I7EmmFt6nv5K5FPIl2Xtjlzgd
wV2Kvz4fwSyZ2VonFoquMzUiSiw7019RGEgbpqTDIQlXmHwVnHXiVkt3gTHHBN194lnr79UMhQUX
UPzy9/SSxXKhP/dTeQHqtfijLw41ES1EeKdzg4kKTdmMIdnEQFwmOjCq70plrsGoKJ5OH74IYMqu
8Beiun6Uad4KQObdSnmKmeIY/XPW3ivaro+tiYXomvgAC9+a5+i3VtiVufKP7/Bi5/SyOg7rhO+w
mSJmxo0ROJm4JkKFoLMJQt10OyqOn8K/2VRAHq9PqkcFTxpQnybajIE6WAFvHETXLpoY0RVN1KFU
Y0i/WPVSE506os/KI6YCInFsUySi3j2RTQyb9RMfyzDamH2Xqb6hTejzvAF7zBl4vev5wgO5QPbX
WL1VhJhL+cK8xV6Tx7vk5a76/QEv3gTFN6WgE3nAczCJZUemcCMCMHk6T9OHZs7YFC92PRvzE/Jt
/+C71USW1gZMb0KmT67vKGQaOmXvRLfwZlfLCkprBR+9SEzlr4q+DCwziBnFyLHD/RdoD5WzvFRo
73QuelXy0Dyn6/CHQmZuZSfxd7URsNsdkFcRtEXE88n6+HdhccWEwbXn20NdrDHJzyRJMXio0tUZ
FNtNZZ+jh7iiluNAntb1Vmi5mJerPnhEN2VFRxT2oqOvQOuIp3oiJEfNJuKUOWcAFRNMWVG/NMGN
+fvVzfb7Y14su6jv5VY+8as2U+bLCUkKwxMe4vaQLOkpvuCqTehWccssUIfG4HS4JEnd8maayRU8
5/h9UZtTJoNfuByFip2ci53ZlEeffhlMb5VkOEJ2J+JrtlDdE02t4WAeZWWS3I2DTW9NpjozmIka
rsQGf/uOuXiFEL/GHXd+JQ9CPb302TxRJjWi4+fAsW5KsK+o0H4+80W7QzJLTx3GZx7jj6Rqb9Gp
ireQuKPHCmNXS/hOqT7l6bShe+4tM+soSPdoNhykFU7AlihPY32N3IfwiI9UMyYhHSX0FvXTzXNs
PBYu316DkQNeErTsCCt/HhtkvchNci7GR4XlO45gmLbCbDCXfuQIWHoJSQg0t+43fsLODYtLnGuG
m9RT5RbuWPqtMrPIpPjPs1zsJEPW9CIO0rE+S02qRIw/JxJr3OA0H4htHOcehdMW+ODcUURWVPQH
1v9+PaVru9n3Z7gogbpykESxr8Z1r3CeT0Nt3hETMeNPXrdOFDhyccecLvxqDqv58d8ff/W1o2FH
ri6bFmi+i/uoVZ6C8BR/fQW1G1cuTTsU+1zLoGuUqwS653nn98cW5eua1HEJzpYYw0kQ7FsF+/Vv
4j+PcokYyuUuz/j3WLBL06FyVbZEW1VWKANcCEcdbK91VDq+RgiPny5Ot5qGV98iAzcxaFTuhtLl
m+9JYqMmcVYev+K1KLBOeBIIadAIp0wfAgIHYricCTvgSZ2p1cw4rzJgFnX00NfwOvDj2d4mqxdA
R63TKleHceaSyw9V+OcU/w9k3CxeTUIBA/eeB75ouZ46z1CiPuQYrMk8nWnZvreTjTGV/nhrAx3c
SElLVCy7FEzhRPu0CM3hzuPjmxozexDXIzu3byyn8Y359XZ/e6iLjUiLoFyeUx7K+yiJuWUmzR21
Ps0r+c/I2AbywFQhsrNxh3dAnphbs7bJ9IGuR94IAQH6+dbN+voS//ZMF0s8kofEtMSYQhXHL9hb
aLLYkyZM+FxBm7XNHc4LNLCThHeNOTw3Qr38Ly47V5tOCBLwe9AUNmkO/9z5ZD8209rjOUp0gEx8
ZTcTCZt0g4qcBNzqAYCS/2JidvUi/P1zL5sdVpyWxTlhh8myiYcaekvzb6O66UwjHfHFQ8YF8nBJ
3YaVbXBN6JiWK1L7zW5Ov8ev+vfyMFm0pgSM83IWpfQ0ofrkVB7HuLhyBtR3Fy3PU1pKOR1pRKOT
5o/KreW8JnNgS1kSFffmdkzdbeeq+FYRbWy4ElJQ2rbOv5fuFbkr75PO1ACspcxyubjPZFabedXg
j88GiJH79QxYambeZRI8n/sgglVJwg0JS3eavjRgiMW4UtmqiHszZFvTlgCksbolwSQH1lNzqLmt
ta0MR9NWEWoRLtZMvsRX1PUwU87pZ8zQX9ySOcZryEXJOsrZuxodNekzRFYCaaMX3aBYgVeWhIUS
4pAhzs+YWOU26+FWqps23BKOc/NHunJCf+2AVEHYZKzLLyKXg1wva5SQY+PEREYEdlKflflD2rwE
8gomdMIMbxygJPVKI/bXAlbvih5REs29X924j1yTa/x4nIv61Ui5JLJkimNdTH14qtNxBt6GM+U8
z1xqmIpWLQNAY6Hd8hR+XfAvlisZZKKq4GwjUu9LrvmtsQWXP0kzsQBrYQfxUQ62mUN0jjL1zSe9
/eP5UyVzNFSrbjzV8PMrmNPnpsMUYVopM2YhabWwimnnpvLO9HeeiBH8nKxE9PM7jO3/Xr/XXnMG
8MCpZJGk9F8nedHjQpS5vx7PvttgtkZdMm655JlajoGb3x3nhH87m6EXIdmUVczDCbu7dX+8ts19
f47LY9xXzllSdXpxTGOnsiZfow07/QhmYyHKToOq73aH+9rV68enXry9Od2EDFUvHX1rm9NmOC/Q
psJ17h6Rh6uOOQb5flE1eTMHuxA2lrQI6qUZ28BOHGsRlDfu9tfX7X9+jy+d2rfFEzSGVIBWKyjs
/HkDI49lS7YE7zB9R98mS3Ac9yvtZPj7/7cSLtXqdRbLRiBrqNV5ax+7+BDhsTxtxQxGyv825Soi
uTiORpexm/gCtR1JXp43u73jS+KVGpsfxqRKocBk7HRRpgC8HwI57IpjyWoEV1MdpGgtgGXAGsxh
fLK9u2hjDp4TB05cuwgTrX6VZIPbtjhlTgkSug0ZNvTCVfBw5eIs3IkI1YVdgaUQhkV2cpMcfel5
m4RP6eeJo92YyHvhKPcEvLsEV8yTfYayK5q1kL2KWZHcEV8mKQUk6ClxqYI/hYiRGws2sKiC34Z+
DkHCsoLTYFkuRCu4TfL5IQvuKfs8D4f5SOY7Q8FE8TC4p+KjiBfcU0rm/5zh1ZSQduSsou5DjwjC
ZuaXd71A5HALpKYonV54q4enWJr31dxUbaVbtPpMoiEg/clNOrCr6oFpiPaiAiqT6OmhyCDQAj2t
cis96ktt9muD0wlCHyvesZH3syRJ4iqUpURF162I8Nse8auNIVZpYAfzhHl1dGekS3GRvxvDpN2d
Ho29NSsh2f0NN/WUr4Wz7xH/eT0Fg4RhcgHRZMOgYa4/mLeiUn73ii2RvhQSZZqOJhOSizKuapoQ
fryRc3FMsPHLQPaJDT2aOw7h9E25z55HEL/UIGMrTKSeM4/mWLAziKlDYmOdZwZs+WE/nraxQJCz
I92Mdf9V/f58xMutzyh7rbYyHtFsGCsVi2yaomDEAc/dml7Bov5fnJ3XcuNYtqafCBHw5hYAPSlD
yuYNQqlMwXuPp58POhOnJYqT7Jjojurqrq7CJszea/3rNw8pDmzL6tqFP0MUvz3Hswuf7X4C85eg
zBQuTOJGMJzqUAUePgRxZw9FDwGM2gqMP92BAfHYZgV1nOIRY9qhvsRgAqfPqFnjjeJY4TJy5WFl
iXyKGDnAIVuYcALuk+S5yRYIaF2BEZOyD4WDKX802UcP6SYV70Lzd5KqTguBp34hc3J0lTcQerdQ
rxRqP0lnZz/2rCAYs6TPiPouT/ohPHbz3HbjPfADnkCNlcWICe3i3xsq3dR53TpfUkL3wIvHn5xv
YphiC2pfDeUJRDjJ0bTf4PlII0FAUplsReE5TNW1go9E3tnmmNr4T3kf4fElkF31w0DEqnnLWQXf
OpW2aMy1Lh3wqZL22r7sXKLvMtSVSMcIrO6XVJUbFfkEwqjWyWXXe4FjhHuCj/RxPFnSajDcXLZL
I3V95AEw0Q+QKUgDx55o3EDiHUFPMDFptmPgvuH9MppryXTiyoXOKYWbvN10+XMu7iLSmfGSk/Jt
lbBBAZW3rr7MfjX3weg28qZN91iXid69nvHVBL8oFhqc63xv13lzlHT+XBKx/WBcQUR+jhPnm82/
kOEYBrrosw89yZWq6GtYAeajhXhDXWqKU8wRsMt2laHvUNfZKSZfA8df3jxMA0zHSNYqzeboyhDM
NvEHhmDXNGA/ZdPfl/X5DX45z4dxZLPshfIkVS+Dvi49Glt1ObgTImSXnPkArxjB7YDDh22FX6Fv
cxikbnTMGK9La7mGgb0NYM7Prtn68d+v6E9Q/Gx1ZztAJEMqUMCyThbqLsD3egNa7whHxeVdLJaB
aaviLjYXnPwd8Vm2tUKbJuEiZLjZkQCemd3RCGsfueQ1msfPicLZ2s4+WKvuCoyrYVvkHNfYxRkb
kdgbYSHmgS1h2uLdRiG98KlEUgUGmG0yZQ2+SqQXeHS4VyW3J8Bv4Dh/9dqXsX3pICfbzCivtT7S
fN792Ef/8+qd96dxrRnNKPGMMbX0tuJMCaCIfW7suN/FiaO+z7p8TL0Mb/3v5/cTivy8RxYBFbom
oTg/K5OKvMonz4xnmd5R6nbtooAPE27r6CaoViKigvfuQ/swnprQqURCYq+ib5+f1c/f/p8VnEE3
1TSkWS2icQw9HNVhVHbv48TG4h+aQbJ179RjTOTLr0ryy+PBTSEq/ZY9hVTO9FfHB2oauxKNSAdb
cyWMJ0W4HVH4+Pdi8+6RXKaWHz56eYw7msPQbqVmI2qvkrb29aXASNdwvHhRPvr3w2wZWSLmLtEM
ZgfJ/1XkL411nx/wiaqHLVzLU/S7xufxHlSykW+pZC3+XhPfqDkXAJ9nV/o1OCWZzJRr2G0/EX7o
+A8YYuEIgu2n3D9r3jMnJTGDb3wrTnCv4SmPcuvBJ3wtem5X/mKK79+NX/MgS98Fi5JiYgj/BHFj
Uy1l4svQ3urPkN5Et1oZbrnAgTWIXU9+nIq9Jr6QPpRlv8f8JbpXb1oBw0nG7irSixqlcu5a1L0T
GpkW30kUO5Xpkkhj5/oRayBzWloGzqZsKL88ysawuJ0dgnFUxUCSvzfYXmcq/Gza5tdPsXAr1AxF
gS/xvRBMKnWoC4lOVz40bpE6semOhzlvQZudhYg+xw/7uvfVDzjo7KpzPfVlS80aQSyqiKsW75/h
wwaGurPx88egwpE8UMtVn6yJAAblZtp1Np62tXewtpZ/HxJWWw4nhmnQb4c1/nGV9PJf8OZ+jGjP
1nhWImeB7xvxxBrnUQXwz2puq4e1F7vllvcWytJCtRsyofEkcDiikNssGDfTkWz5D96NKxvFvBH8
+Ey/PKkzNK9GUVSr85NifrJHt1aEb3V5h2xg7i9xzdli7KZhuldvavP4Genz7wX8nI+d3ZCznaoW
FFWORxagrgZhi6hIBOea5wYx7pHmukzX2nNn3kvtXSL9zgmM6Hmzp24lDqsKnlvlDCGZvAvLqVCu
mvhiLOrZFPAQcC7J8YPRbcTkXlQ3grSbsxsD70723BCA59qdnN/pf93Jsw2vizVPF5D6cicxQyCN
w8UH39EOWclHP2dAXd1jf/TC860DAJ5jDCiuz1nSoSaWsZ5BO0NGbtyqGPLoK3DgR4qWDPMAFwmv
Y5UORvpY4VC52/9+dD9Bkvn6cEAV4nrFnxxYXeib1ILji7y4zxZQyJtkiUKumJb14NYo1RDPRh2p
Dj1HLtJtb2EIi6i4a6FaZDbG+NIi6x7+vaifINvZos4eQ1FXZVDzR3BXSpVc3RrCFrTNIw6s2dPj
zRMExAYWmWnNTiDpJe2JpIFnOOwiEXQWJF/4RcHq+JhLp5JdDPeqfiD804vQleHmQ5Dj1SnmxZ3r
y508q1FF/Gtkjdg2PgL5gwNuHB0CkLU/k+tHcIsDvYLbsvK3cFJm2AtR5rAkdVIiCj6CDf1ApCgZ
8ACHCPUGfK4gvpKJpFx74Bc3r/9dpvHZ13zZYNtBDbJAZZmfkSGxuIl1doYlTQgz7RBzrhvB/qRN
wIeh0WvrNU54QrSuSazG89zBvD2mMfkv5GcXP74vKzurV5th8vou4qmDuBjrhkByYTu5leKm6HP8
/QR4EumrdBV5sPOOg75r0kVWPJWbHCW8SVdKqHHiXJ3+X67yv6zrrFZNh4hIi3l3w48ZbiJEM3Tc
5qPonWAJB45BVsZMk+6qpeEfSmtjRduqfaQUJX3aSYJNVjJKtr2riVvqhUfJKwV718IQhRL17BzS
e7MS2o4bNhumuprylACmUc4kS19ehYwhYXcytLUWvrA0xENZbQgVaCvXe5/qJSzA9G8aAoJt+gzf
Areo12O9pGuh93/GfpPAjuKh8u9V7FYgRerxflYj1VQxq0a/Uz3Xws/7Slv9ueSzDfjbTzo7ypR5
j9SZTZ1Svh3LrvWd1q5k6k0dtc8WwcHgJhY3PdDWiedWOJK3K107pmxSmLx5KoPhFabCldPP+P+1
40H9eTx8W93ZOedlfjda9XzDl+rWR/D8NJ+wJCOS1IS8xU7dcNlds5X5ieLPXkIzRZv5GEOHc6/N
RNQCsZK5aibN+GhRQY9gZ4YJg5AmXkQn/9FycAsY0kUJrw+bSHxTnGhmbMpXd7kLtca3xZx9DLgQ
d+2osZh5EoR2DOqXBGfXdzk6+C7MibA5jF4EfQtilOya0YmRuvVI5pejCfbuNqtMXtbSbJrymBA6
8Prvs+PnaPfsbp2XrVHudabIAglCGLRFdUetEYRubSvPwXIl/wF9i9ecZOApeMvDj8YgNeuuvMc/
UdSzVcxv0pddFs6ALyOwqygkDON3U98DUJOLQ4JBsPUi5g2Fi5uVLhZ2RKKOuoEDFizHjKP+hGt+
Hy910gW8mUEvLHwZmsleXUb8nXMG8T0G9TIyx3jjKw2+jhhSL8T+CuRyqfxXwLVgO5mzh9W5KmFU
u7Sq4uZ/HjRqSvY9sMtHXKnRU250gnsZwF5L8Lm013696icf48t9G43JykKfq1rNJw2IKVXePJKG
bCVLq11VD4CYTnAiYesXLAEF7bqg7xTyTnSI7XgRLZtg26iu3FwjtF/ca/9zOz6h6C8LUyPdVwuV
B5qAKUvVvWEc8/aoVhCPDxpuEZjdONpvIksXMf5u8msVnxiHSjc1zg8EFKwM/LwwR3q6Jl2/VCt9
u2NnH6QZWLEkBdwxzS5NbNK0cdfFACSHNjxkqAImO+8OKmFBIuPizvGa0mZMwVxaOwZrQnyim0lz
KTsCTql6DoYMzL2Wi24wOlK/GZmA8D9f20Z+2sPO38eX23n2lZqlmuaxwO1sMFfEo3dXyofA36mL
+D5wQz4P7Oj3CnR1QsTYzYfysRq3V7GdC8eNhN0AI34L102R0fb3z3TiXO/USRdP4nhorIOhvkvF
Q9NsRfSl9C3Frmk2jfce9TdxSnhYSXlE2yGMT30U2nI02sL0t4OJqD340UF9k7MTNLtSJtxqaVRu
WTr8UVbua/j7Bc2ppL/j/4ZdRBIdR+HEIH2SbuRg07WnytxO0rtPZ81/b7A1nP2gMqRIz+wETWqL
JUEo69x7mw2DEwD7EbNvLUT8ikzA28qcPqQElcIvo96DDAd4GGsLKNHCRAnyXIDNxgPatoNQ7Ctz
30Vuj9sKbM6YWA6n0Z/HdhcKq4EQBKSa1QGJF8bD+HElIyqNebjVwYbL7QQu7cR+vir7VZfsMgOw
4tdg7qrsWUieM2UrwxcLVmL8liJD0YVHBFtVubT8Dc5cefrSVqdKOYX6VqkLB/oGaZXZsFVCLNSf
/30Q/By2WpJpGLi5kEuE+cc5fFZFpZIJo5qdmrkoanheAPB4rRd/xseUEzPepGiMun26vJrg9XOz
+H7ps/6l7Ud5jCclAx9D5SG3RyFYaAARADiwVexwI/orS7kn5w2cn5HlldPn4k83cWVCQUeI6A9h
Z5P4VlmNVnZSiWhBbFuvZcdazoWqZNjViPzDxDkO2NAhIate//vGX2gpJbyy/nP1sxpOT1JZnEYj
O/lELvj3cv0ulbeatpHCpZyspvgWMoLdA40vhFVkOAMDJYZwQbrmfTdTZ/jF2q5Ubj+lVLwM5IJY
kiQphFWdTzX1sLFIlKmQG2jQ0ytkAdNNycuHkaCx1EQb8Qwy4Iz/zVp2zQcR2nV412JzBrCYCWgH
dEevbxPiHb3GiZq7cm43pw8i4nFgiVdoPCx3xDkxI1BZjcnGaO5G4UXpjGUMbP3vG6z+LEPnH8O7
rYj8+4cuTFXQ7ulWnp3ElfQSr6ediKT5uUIsybhLl05++BSG77p3lOWewW1sq661mrdRM8dg1FFK
W8lciy4YMqs4b+/T61Qlrnhv4uNmR82qHw9quo5/lyJvB8K73g3EHXl/gi0s//1bjPl4+l7wf/8t
Z8eXJnZWo2hZRqEkLbE1WVYhMERykOQ3c9Mw5Sf4tvJIMpMXsRq5SrHFp/YgBK+e8HegHDIFjbwI
Cu//60iiR7ehaRvMf8FNXlXMHaZyhe54ehxPOazdx/K2LVzygXAMSe6lR/jrxX32i1FC1mpEFzFf
WGvNrfCnx1HjWL3UH9atGK9xM1rF2cTj/gj8rYbvjtz9XVv+OsB8g7FOqLjCwzX+2YWxpjx7rIHL
AA/R3531G72UBLmaZPnJgxoHHkXhT9WfIaBf9lgO8ll7/0Vu2oXDmcui2ZdVHJOkHw1HBPQ7Knmd
gwkJFFnijeqk4TpT17qwJjKEFEJhq423MO+VBbA/GRzDvsjfSBD698vx01QNphmwlDhHm3I6nwu0
m77tpbisylOoLjPaUAMXFNzwkSzgBY3bHewKxRmfoheRVA4VWYLtFbYt3003frIUgAnerYMMkli5
3TbPHKZHZumOkh20SwkOBbUsQltYH8IbCMJSZIIauv0fzsQx3wjdYoqeqmiVqViFrv79yy50KbI0
y7wlScdpQxPPWvckLfwIaha/7EPekgN0oOWmMFNu2mgh/0nmVCKHKfK6f556R864+e54ZQ0XH/PX
NZzt06aYt1aqpeXJF/aF8jcz1iidVKAq/950FW/fd8+jcG+Jq26BLoUR5SrCcNB8+v+6FfgQKOjQ
VYxHzmqwxMiVPo4gcQg9soS7jrA0xKt0PB/qgoCqlA6ATJll3LMdy/i6l+X9JB/EtYgb7bWh26ce
5/t+ND+Y/6zmrHGrqDnboQjKUxWSELZMLcyvtzkQfou5/8BMxi31nYcAHqdc0wD999N1uzLMJVXU
DAGRF8GcCzMOkYc4vmTiCvc4Ngviae6SNrXxRdBwBGUzLuXfMW1wWa1SxgZXJykXyDH8EnT0vF1A
RAQ0fr+vWiyNg9YYxSl8Sh6Su8m/GwFSqXbGnSgdzMQ2iHDOH9toVUKMmX0GrFVIjk0Cf8oRDtA3
96by28jxX6dvJ1+OmaMTPv/76es/Qb/vqzwrlUwr0ZGjaMUpexE1W+ifxWmdi4cxXcRktJtO09nW
i+Jqz3Xr5jpKJVuwZmmNlq8lzCG0TYcYHWT+JSdUYAfy9Ss9hGi0Q9nGRLb33qz8xiSOJFlishFu
rMlGIPTS7jN9Gf7BOFdJ7EWwU3dU9XdddCdEOzU5mHyGToofhLCrf1t/wt/X+tzP4vPHa/bl4ZyB
xWWbTbGR8XA49iiv32bLeeaJUmSRdeoyAOelkQAuDL460orkJrhSRFzegf6zgk+r8y8NbVYoQaRP
rKCHs4b9Bc4spCDOQPWy7BYz3224xVKX8BY6sFC/lVAaOkR6Xm3C5if8j1txrpAj7X3O+raKEwF4
kLlRdHHNwJXcmdT76c2SiAdRXw8f+nLA+eeqQuHzGP25AiLZABcZdp9vxmqvRKPQ9MWJmHarwaxm
SyhNFEB0fvBkmjd43s3vRCMFyl+F1bsaHIzUkWSS91YR8n8og/UOhkcHua9lD6A/RKrsxBOa7WV1
YwxEAILq2GQG9TC9ffFOFlRnrDZRgqxGtnHd04JDY+z6vbRI6HKlW+3dJ96CjFHcqk76MQyQfjY3
VeSOx39/fxdIIjLmJ6LITdYReJ5rr4IAr8ihlYuTqu7y3i02Teg23aombUt9K5obtglm/5bTqzfV
+KSIo12HT6Zxyz6Wya/TQvU2unGICczy+p7qgFSbaBFfeVkvfi4a6lPgKCr4H0S/RBRSq5ra4pR/
QJgkmMVOkPrhsI/9f6TvwLLn8RxBt+zBpGlfs3y60FDNd+l/r3/O4ku7Kmk8tZo/15GmZj0Nd+yd
zviKcN56JPFnnvn3JPl2yOev9C4XkDgujh7TEpkS4tdxVito4Sy+reOCfurGF+58TOQX/sLcWFwu
tQ2d4h4KAC/ptTby50RrvjBxhLoJWIOf2/cTpDLbICi1kXfj3rsvb2riKBBnONVO3IQbFX3KHAia
bPt1vfavnAsXmkgciSRY9lQo8FDPu/euQL4YxD0t7ComUt6BSlVVz6V+5w/3ZnQnxQ95fgy7A1a5
VG5uSZIThkLhqxQ9qdP7/ME04q4NrrQrF9hALAtHaLJCeBw/cq8yrZ1yhmdzaax/yOUOJZj8xteB
CwHuOLyD48TmtVUEDrErH8HF0gRnnFkRi04GQv/3x9G3hdEoZpOdcm8RA/XVizpep0fpAY1MLfw1
o5VYPmrea4amtLvVg+3o40/mFMpC+I1W7ZFoLJnIbKaLnwLGQIL090FS3ejZ4Yv525zczlzAUhC6
9VA8jvJj4a/jbJ0P1z7ni2cPBoGyQhM755ycnX6JJkZtmPU4BjuiQ4RDaRFbfRDjBtbEIR1fIExA
9kBITqJStZpy6npvV8k7nCaJAbyyA16oQEg5Z2vBuZ9a/PzzypQOrJtczlOwgQuPfb3nH4ZwkTFE
28XhrsV3cVZo33rNCtfV6mk2Y8ocQ1rK1rIc4dPD9tlcWZP880wEkMQTSCU0xyTf+fujFuVcsJSQ
NRUDNNB3S/3o1H2dbadpP1Nxt5CxTeoCUpexUocHk+3yjZ4uIRoRX5qpJ89Rr5GtL7ULX9ekzYTY
LwXDZFRWm2WsKSIX80XHNzcvwRmPwmIa1+Gwo5iSs9c5Sjm0LVjf47bvPgRY4XZ3jbVw6VP4tpYz
3FY2hizq5jGBuhrzXQ/y6O9iZTugzETkKPcOrz78L41cx7vMTVcV8mWIOsxkZwvqOUd613qwxuyG
vBUX7R15h0h1HN5As3ICctaim8JacD5rKPCerntWXjrRvv2C+Q34cje7slHEMOIX1Itq2I2LnpEG
eR8+JokRtqtHDrLiycj/gtioHK1PV8su8SeKJMsc+4qum1g7aOZZfyDnihSYXfHpWK5KyF640mzZ
KSJtN16I6Iv58/6xLO6I2qDvHtkalGaVqAsSigGJKuRE0vPQb/VqN40vFn6o46qof0ERj/yTLx4L
J1lLT9OhwKxJsaclyQhl5czUlu63tBMX8nag19gPzJlv4Mt6xkvNQUrbFG9M8VfyytCMZi92FXNp
3Bg3aOm8P6BBCdZwuMeXI3JsczFGK/VVCpbZdERQMhULsb7NADm9T5WGZasMkanygSmQ/VAmZIsS
H+Yy3ofh0dRh6RJGUEZoXzy0oAQ6xo+E/AUtO+i2/4PtnlAs/dtrfObL3xL1lqrrBhKY88l9gZSP
GCET8jgmttW6g0CPCAF8jYnqyCFSPOreX11fzN5zw5vabuvmoTEcnAPw0btyrvw/FqPjPwYR6WfY
ZaN1SlrVsDzTkchZRiG3WXDEutP8C/3J2Cb6ts33Rn2XNXt5aTCnQZKKg1RPSuKVpfx0IMY/RtT/
s5Sz7lvIoymOZSivZNSKH6a6nMpNRaLwHAyGOA2NDlOYeJEQKe7iExUJi0TZ5sGq/QOq7ObXxlQX
5kMypcdskwo6AUHrrALKcilMe7GYTdJqj3nNQ6Id2wJXFrIfrQe/INwaJd8mcvXeSf1tWa0bwgGL
u2kxSLeBvM5MBludm/y69vleIAVgJgLGznRjxpDOvcF0H3BsKkFNJumpaCy23tpuilt8WMt5yGDr
J4OAnPwmSKVVo9niRrfLTds4rbbxOE6dfx9YF/B1lmPAz6cwsTCTPNtMmqzwMyzl5gK5TtHcND20
jJPw7Fl7tbqR/VM6i8/JM0CyX757kJUJ0+vdUNlPHKhsxdkKuBlYpHVKbxd5GZOp0m7yIzZgkXZK
mNMTKrRS6PSh1C6y7MoPuFThf/sBZzgEpcqQeyY/IH7yCOJ0Ff3WeEa66xgiZE6N0Zt/k0PvSINX
7VrS1QU2/Hz3NOgdGkxbsN7vh0GrWSm0Eq+Y5SuMt0lOlVz1nnijuwa7i5P8F3CTnN87fwVvZ7Qh
ZGXUvnOJlEDdwYl6Ts/2Fh1weHal+/jpE8gnqVJ0EoI7D9HOvX8mTR6ToQMnKDFJleyx3vdQwOsY
yslwa+gYHxQHekeP5FOVzTsatjv6r2QfvsWksqY0yXg/Be+ZCKTopvJSZ5Pz1yJ7sRqBfD02+doa
9qVHnCtxQRSEmxzfhI/2tVir2R4xSr80tsGuCg8DfuQWOakMP9PxGUMhLO1GtLeGW1f38KhJqe6U
h3ET3koReShO+Du4ysW50BIRRkewPObWyPV/sCJksVRiUS1OAoCRtBfvxaOxx/lh621DYyk/9of2
0SD8bTn9VvGS2tMnvdOdTjzVdAsNAIvDQw2IcrjayF86zr+s7Jw5kfShMakRK+P1wa7cHxcWx27r
6B/eh4E8ByP3JQbJ1Vo7KCluhhAjHeFD4xltQ4Y+22x1zdjygmoHJzd61k8E5ydxKep6RWqKrmDI
r5krMaVUXraLsLxTUBvXboCCGkEhGTGRA+0+303dm4zbfY10hn4+U4jtujYIvFh3fV3TWd1VlmoZ
eQZrgr/Uc7BYJJZFy4wc50UZLUi5yG/qeO/jJ2KobtBt8mteVfoMq5+hTd/uytmZIhlS55cyWIaw
Nleqo63zyQlzbC4fgTBlzS2x9fM/mu6pbjHhjxW345yt0vuGlCgRw5HZkFTJbhAQ9tWvsCEk1G+2
Q/zcLCLMMxLI037ijPKezq5U+P/c0/LhfKWzyVIVMcrTl7OnROQEe/MYposc0Loq3aoubS8mcpNs
jonYbeNJwUu6jh4Y1mfBH6F7aIS/QoTGi803CgldM+6vnrfz3T+/N2Ruk4WAONgiRe/7Rpgm9Hr0
ufPTEYgIVgoHl6Viozuj5hbjk5cxwi6sV+T0xYO27QasmPaJ7nreIyIht712rF08FXSIu6JMKIXO
qr6vp4jEuO7FvDgNWDXXKGFDMruI+F2FzFAPeDd4N4hF+qOCneTfa+/qJ0L/4258ufrZgEZJkiiS
opRjwYDE4ZbDo2og1EqIusoKJiRvRrgfow0mRfj9dbuwOIKIGSTzrCKF5BEXZEyvtll9E0ZoM7dm
v9MV2B9uaqyYhJuwuaeUWBLA5sbxZu3/VXLS3If96xeclQVBKCh9ZkXzDpAXfwpYvZvgHQ3xShrA
9x3VxzWCGlcbboFNMYZDNgzt1J594hRsAjx4xiGnLsDpyC6xyK84jH1WSWfrm413LdyWqaR+ZBxp
gTdHkWigTJihW29xcG8MO7n7bWi3ar+WUoeEcCRIw/2y1m4KTiptlWvPE5awFqUpEOmtESxNaZkb
CxxApnHvd+taZlS1UTKoMORI22Lk+kRLa6sUyvpDVK5kZWFUS1yLqpSQhptK3/nhUS1n48isfE6M
e96tToOLdIvDERTOF3M5wC9l7GEuZAFBk6C7gjo6A2KAtNrFEbs3c0PtV+Y9gT7l1rIZ7y0Kz/pQ
/xkzUjNwnvcaNg3hr+VffUsp0H8+ZMvAQhqRGtOmH0bvelsbuicO0BEKRqxOnWKYjA+fYq7acUE8
jpBCOzuw4grWuLCcWWrmCqjd8F0tfDTjkxmtE/9NrveeuLIGAorWuMEKxkqViFvqnqFLWmx7BoJ/
myEl41+Lv6yzcaFidnHp8qAS1ccYl5gqf5B479UFjJ/2LXuN79Xerkh/FG0itqabmEwubylTaJAK
Ee56NOpQULEuBNQh0ShzstnwGR63rebzH2X2PTfxXzOMAlU7LZYGwKIU35ukD3Y06uv8XWypWk74
65N6Z62oyDo37pcl5gXDliT61Juh2Zlp0Bzz0M2Fx2ly1BeVilay88ot4mdJm2dTEtIgPH+YeynO
FKA58YgQ6JcUTLdIwRzIe0O1ZL4wHDPU6gxpLNu8DTfpy7TFq4DPB9UNFtnQWlECT9vhKawOugkN
Xa0pDCm+SESbPbPy9GgSYf9Sv3ajG4n2iKMroL2y0cJbfnSkrtNgW8Y7bdxLA2478MXS+3BwqL8I
/HpEaUlXdkwtO9/Pvh3yOnkkUnMNE/5Y3Mh771mKF7IIRQ3jU5t/5LP/guuz9hbpqL+Jc0SPHLvb
+k57VJI7qz+omPvlbklICfZ5jNw85BLYdRxUaVE0t2MOMUMj5uQaSelCIYe1GWQgC8uhGWr+vrOn
FAG5HHUz74SX9I+ZO/VfIznEh+K5wZoafS5EV3Yiilo4MOaBaBA3PSl/UR/fSHc9aVUr4/Xa+XdB
8kn+2JdVnVUnU9wFSVCzqt5BY73Vn8bDOK7yX+YrPKneRcyM5EaG5ufKiO4f/t3EXaKbfLv6WWWS
eUGoD1GdnfhQERHIjurMUgI+yMW4nN0qOhvKoHYNzbvUPH677lnX75WjEZttm52ME7VQA7xoB3Sq
OJCEy+Y3rA1lsptsHT5yDC672UcRb5JmZW3abRPjQp848ornsyx5dR1h6R3J/SP0IndaLOmYD1yD
KS6VBd8WfFYWEJ4+oQFkwfHT7NllEeNrG0dx44EyOd77nAwUMTsFOH678ojmf/L5gfX1BTkrCTKj
j6tK48r+U3TX3QIVen9IGuO0CZ5Iml3jP7A1XnXl15XrXihav/3is4O8LRUrzkyuC0ksYUoIFZzZ
bAdA5DnaQr3VVv/jyCW1Vz5Ukgiu/OSzztxoFcOPRcYe1vx2mL8aHyGaI0+2XDkS9tQE6UR76tlt
uZZxVgrtcE0+jUvHvAnexA0h3MqhfUHMBEoY/G4KJ2uX7dK6b9WF8ajczJ+6aKPU3EtbYyvfKkcs
gvHxYrdja096tyZ0yVi0AoWvgFWxPQob+dXUHEh3sr/W7wqm8zAq582QWQUjWkge/raH5omZAuPJ
g2XumZtPOUFZLqFdmnmbvRjtPDQ7aa/BveWKq+QB+9mFgCeQnb1bD8mjevSSBRbE0x8gzt21yd4l
nA24D5MX0BodbvBZna33oZ5UMx2yWxI8/CTZGo4kxeMUELRrW+qqJbPxw4Dx5pjQgVxNWNEaYPEQ
ZhsLFdQV2O+CIxCBKMQfwNPV8NWilPi+G2eTIQmqnhKKOd6ZhjNz3fqT6N2Z2ktnripvy9wz1kWb
2NNWPHjTmr3RkYkSOWkxgpMZ1ad1c1I+ARKmtFlg16jLalzILx6d5JPwqP7piJv12Uu2eF7gccSe
Eu9bOjCkKw5UfeY+t/otUs9d85vQ4YX5Mr5D8FZdxCu9elflbqucAsJQog6jgf4DTGuylua4MoAe
t1aENyiIzMrc9ZuIDqu4MfRddtM+KDEpli2D6pu6XTR45uyLt3I/C4Jhkqu7YrqPOSeZbna3ceF6
kBWVtRTusPkR/PdUfMtHJnDHK5/zhT7r2/0+20b8EDWo7HG/KSOXoOAV5i+scxHuhZUf/jemTxc3
kC9P+GwDmUwxCLX5igCl2aoU17U5x0zVJHczsOGTnkPEW+A207XMBWjWFYBPubQAS1RV+sp5nH3u
TS5oAdIS0UpBuW+hmKr3OrRNootdFY4NZeG4GN86KPrvTFdH/stCcVGdOEG1TPDFNVdDYrcPTCGc
8UUCrpDfc3WhpXiXMXtfXGv9zHlTO9/nv672rBCwElUOYhV/eXCc/MMyoYsTAoC3tS2BDu6LF+9v
5m2n/jRNgz3kD1TO5khuuCO0hHPeG91OHg9p+MyPU5MVHDMa+d7bSc1hhAmfalh67JnkYCFsG9Yh
jDZ+Gy9GAgMMPsBo3Xs3GhQwDFedpATn5y/jUbVqqE/hJQnPCXGXmBQgRUjjfZbfKRVJIEssDEAu
H2TlOPiHfaC+BOGDIb6ZzC7SndTTxGTbut7q8TKsXrrsT23EtoythGcR+LWVsj9esBcgblmrjgaw
VJfdZzS2edUn9dKRYoloAxiwQnE43/6sqkiDSDTSk+Efley2aLbu2Bz7+DmyNpJb/up2ygr78ihZ
m8ofK7+rRjsBZRye503+Oih1cTv+sh7jbLQaT3iz0b7gqj1reFDjyk68xjFfcPJimTAKJLV4EZpr
S9r2bnnnPQub5lUMlmhSsv7KZqxdKjHIsFd0AiDln8HmnWpNWKO26Qk+Xj/PJU3TgYg3czEFR++6
ZTH+ltO3rN/nmJB5/cvQ3HTBsmKza0GC77RhL+j3NV+0jg8jkQj4ylpZi3+0qyLYxeoydEUzs+X2
L+5TYbZL2c4HDrtNHd4ifw+c7MBuSrmprnS0X9BNSHi03FLaDt3C1K/LgD599358bV9+8lkBmkTi
qIwmP9lSfwf7BqF9y+ixMB6t9DYpX+TmTWweO30PDblJjpVyzKRTXPDy4rXZqRHNDrIdcZvUt3X7
RwnvogFnmvEm4/0WqnUtPMuUtHk5Mm6GoF/+idHmjuThgctqf3QcQ9qjpf4Vi78GDoVD8VqLt0G/
lWQ33M3aYvGE2Fmt17WyN8qnhCxiLeAcku8FQtO0hd451keY/kqmW8aXPuNN4l4C5dVUsKqBvIoN
y3uWr4iD0Zh1+sep/2VMj6H0NBorqzqm4aM0HkJ2s/otV951E02hvqmlk1IQvjoc03rbKraoLNKR
7pYZYZRuDHldIGguVqgW9fBGOuK5VMKThreBc+9KnMgKcRV5R8hE9vjvs+vCTE6BA8bkWjNQdPwf
zt5rt3EujbZ9IgLM4VZMyrItx7ohqlwuUkxiTk+/B+scdNuydmmj0Td/o/+GlsnFFb5vzjG/nV3a
aJDEMq0ybm5p+SgKW9T/iofVrf+TjtumvSut51DyuKXHUFUK9OtLCFhQzTtP55gWPDfNwRx+6xRA
b7YHvhfhv4zt8kPOxjZrknOZsctJXqfaOuqBx7J3qS8EQGLTXZU8itmDHO0bt0P4zaV3o6tQJ/FT
21V8ZxB1Wmm21q7+/dCM7x/1XMQkUgyuuImQ/mL7HUYJ31gmtkfL3EFS6MxfGVhjmbZ4r6qL16p/
Mf1w0/rDrx5E1EJ8GmCm2aWx14lLz0NsGK+DE7cLDgrxY7hMHZoc1KnEn6hXFcJZKFlQTCdqY6kh
z20OoHK06DE4PeuxH3f7bknBICOWA69J8RHV75zRTsqzIq2tepv0Ly2TLjPcBtYwGGrPUl40wPP9
uK1IgCmX7SzZp/nz3PavYbs5iyrEkA1xOf9+Slfcp39LvXMSL5Kzby6h2CCsoYr09thQgcxpmqzD
8Udj+ln/BECLpZCGxUA5jbqJgpLqkTDWmpC0k0+9Jdql5Z9Tu0xmT020NpPdvwd3pU3/dXAXZzY0
8pNYlUp7HCkAp/JWUv/AZi5ds1sZ9UYXPa4hIqEzBgqSesFBYbBHxa38xHzL4vt/D+ZvN+nrivl1
MBfziW7vuR1KrT1Op61eepT1aNbnkCAnN69p4RCXzTKVYtb32m6JpNmabVZrTcLluJZsnRyEmThO
PE4vHBg3mS7L9LbD84qM8Os4Ly6PeaiFSlHx0ML6ocw+wtylhykLW0q2DzA7+TLdqL07dS6wOzV8
7tUH9ASYQARn6Jyx8qE03ZhkypU1Yu4n/GeSXdy92iYdQ8JNmWTO/LXLC3WCZbAehheqnFrp/E3k
YMIfxNweZpPkBlpvO3jwNilWTlQibaIJ4dxxPSU+U+LAwIA7H08SA45lb4Lqdkt8eP3TUOY8ZhoS
OgmWX29oJ3NSCkWy2mOXvwn1Mmu26UhWm49lpJH2Vbk0frFlxp5l19Z6gJOK4R9dbHyyS2ENsRBI
oPTQkcF78k7Y3W881O+JJsQtiv8dnnZxghJCsz+rrdEekTvEc+B6+3PywJbCc89X0GVVOyqXpKSZ
FCzcafg11Q8QkSSAEpULia/QvJHpqL/g0W6cPt2FhfvvL+b65/tphBcFxz5IznqtsrZM/aakr5VQ
ZQMVGNW7gRQYlwZBXG/Ow15iWe29ClGTDl+rxgFX9Tee1hXP+NendXG7EPWiGGLFbI+SLC/kmrs/
pKZnBW9IeKdSR8bcnFOjkJ6iYKNWLjedCQlY40SH98HGJlWxSCuOWt1jC35gH+knB3tvafjlpC/A
nUz9Peyafz/AK4qXr4NWvs7AyOwzWRJ4xbXbUwzHZ23Qt72nI4DLGUxpxh4bLvFqDm7QHYPoQUcH
40fFNrTu/weB5jwYU1TJWTBQ31ysf6GZJ4MYCS0b/Ui2sfRYcH0FoFO8pU6wGmlQ1MZWsu6sp5nj
n9SPSbgP8XKY6mFif7+xvV/ptH8dzsUyhyE0EqwxIJliFUkzBpm3wSZBBwDNthyTYt+Pd5CG5MbX
Rw/wXr2SZTtas07g3SNLrpRuevyvr72sFJJFc40u2sULE6tBbM4Kz0jM70TOjZgZ9NprTVvvMTLm
ygI6euRksS9ITwMNbfNATl0Ic7Z80IAMOYXKKre8VWy6OayLw35/CsO8laLuKIhOUj80rBZK8HNw
VBcrUQmwzR/bldkujdOBu89RLXfg5BLC1emR0hKZlQHOjak9L57fdtNPT2o+vX0SgzaGXozGGHZH
lv+meJyY14v6J77xKfKn6l5SbavzCBmysGgsCEMbTI836g1Ed/czFuCvN+fcbIZ414WsYfhSbwnO
rq9fn8Z4cfwIMr09qyOPbXi3qiU6LRKlLXrzsxehW4y/1ZOjs5nSJHfGVUJNPvl14yldPcOasiHh
5je+p8sZWTukvXbq2Dh7t6R1nWLHGZy/HfCZYU4GIrA7aNPKPoCjS56GK+ouMVUGPBquLWSxlN3d
uXi5Ma75W//29j6N62I1HWDAJpWcdEfpAJ7nPLqS9Iw2KKi35rgAGSHWHC3sYPQ7kAsIkYlOY1Hl
BmweB7R73umV8l8gcVdzsnQuS92Sm17h87E8fBrhxZcoCIogj03aHSm7OK8ostrnSXnOwE6yOr3r
4yomlFpfts+Y43X6nDuOt8RDFrhLDFuTz38vhCixYj+IfWOvHqqfzX2rkb9BVcgJyYzqPONNuQNW
eWNlU+aH96+He/m1VlORmDUPN8cPSnE/0ni8CGTtnO+1vD8RM42CZwWi5Ji+WJSOgXOWqyg6nJOZ
yp4/Z9VObNZBa0MjpIen3InxUpFtufX+PQ3UW9Pg4iNOzlICjyfujsoiepQiV0m9E6g8hFbDj26W
eA8dWl8XWSS538Hkm8K+47QuOz2VJ+iQS9XA+tsVNn9FoW3AANXVq3pEZnLANTZGZH4CEFnA6O2P
+q+AFGToXtY2LAoXR3vFuS9xo4/z8t9/1hWD2Ne5c/Hdxzl1kzFh7sRbTCen8n3qLKyJ6/PPpF4M
x+i9fEKUckJpnXjh6LUWGGvPrCiegbZbtJbfq7b4iOYtKjBwu9mNr++KO2oeHyEt7MOS9M1L0o5B
asB5ZVVQHriGzvteaXeaL9cHyhH6ZrYvNvgbb1qB5j/8+8z8zw9f3vUToRxNK8o6WnEo7YpVRoGM
TTabK+nNkgAhNGxdskCScWst/r9Mtf/+9MVZUs6qKOozfjouHs/5RzCtzOkwt716LjLJr6TALqgv
yf2kHEeXf4Lc+xS/GuGzicXQWhuAELJoVz9PDruwJtnSQM2o+BkOu9gxTxtd2yaR054eqPSeiW5u
7qUB8sv6LC1aquIcV51RXSndrh62mfh0Y8J9l5N8eaF/iRGfNkO5l1tB1/jjcEZwppJ8bTgq1SrU
F8mD7MrJppc8pnz8FLT+KdmS+Rkx/xzLuanLvTW3Ls2RaqIJdRYxt1CrKCklHfWZ6AggYgjT0nSh
v1brwpfixb+fwPWtFsktgmCKsN88mZnaCkbQV92xHFedB/JOHfjilspIakjtC66cbc/nLbFn2PI7
ctd+FX6EEc69MYx5Fn2b4J+GcbH0NpYwGKe67I46idxkHw2b/k5/1ezz4TZTV7n1YxerZ9yYZ4ul
rENpHy4xcpRucXJUcalgyIrQ+gBTV2jSLGigqvfmmrL4ITrQOuLuIhGjwL2jLZcnaR9MRytZiSdn
TGj0Ipm68VCuHtU+PZSL5bCPymYS9KY7muZxIk9HHFZQ5iSHTri6LNJX2pH1q9U+oF7hcLZrYhdw
VfK/FRFgM1sqBh5NVS9WgEywjKRJpnmKLAJfcZRfLfAcyT+TQQDei7WIkGciiFrb4BuiRiW/FdxM
zj/OFsybF+EpR6rdPkDPyDhpnwtH6VZk3Y4BpfnF7dd7/X7+abwXZySF9ltnjT33suohEYAh+ZK0
VYidHDzK7Lp/Wk6ovIn9lY5Gvq7yJY1BPMia7EqdN/CWs9WZWFSM1AlV28zJ/ezmM/3ec2Ph+TTG
i1NSr56yNJW67nhCECV3T5i+Seq2GUZtYzrqKqrdm7b/hS+dmiYJ5uJzy4ysuR3bAg0SEhnhgxEu
i39L4qjp9m+UaGicOZLi9dK7LscALX92jWdFyK1z4OSn5uPf8/P/8h39d2JcfLRpGgZyoA/8EZon
k8WLRQ/im44H5HkOJVUJe5erj0Dc9RO2o/4nghnOThyofjTtRxjvG2Rac2E6CYxFct5pipeJx3r6
3S+1x38P9epFjCIrGTO4Lq1v6WrTpJxSKvlUIQ7K+wkVlmMUh5gaMAsbMG2fzOZa8jRjodJWUOzM
aaKlbjwASNc7nwLtjZPOFdo9hF50/XPM4xUXRmeWoVJO5VxgCPwWKIuak0WwzqtDYm0ieS9Yy0Rd
95ihn7sjujSwRIW+Fk+b+u18IrXjxWR6BEuMkVZyXwUcRReDtqhrN8Z31jskoXAQpLgTvOn1pqJE
QoBRxTWlz16VcFwAJJJUB7Vm16/a8yqnuUfwin3joV87peI1wUSsSQSY6xfrbCQXcSNKUoeBOZvc
oqNkY4eSr+7q2EaHshIORovQ6/+T+OwSVAgfZ9M/6cviD8dqxReSlfFHXd56+FcrGJ/HdbGutl1a
lMrEglaFjkwiSbKeqqU67SAsUiSzS1+wR9GLI08pfUSaQs6x2tMq4sP8+kSYd4Pl8Gat9lqvCQrS
f5/W/DQ/nUUKXRmmKZa74whis9lqer3oaQOI1XMQ4bz6JZf5opPFRVA7SDIDYgljw+u58MnaEhmD
UWwNgDCLlq1BPcbj+lbl4IqqgTn7aYAXhR/9NArnMVTm1zmx0OcuOvFxPBjn+07eq6IfUdAY5EWm
3NNSxty9CsznZtgSYhXRwk/rh9Tak1+VB/xv69IpK8e6H35mzvkgy25gPVbtIYZgbGe3CspXIGZf
Rz5vtJ8eraqrdZ2W4nzMO+1zdSvrGzJ08mpJggoSXzAP6Hw525nyYujWneIi91GMRc9HhSPr5EON
H9/kR5WKckXS1AJvNtxD9RDvYVUHXhaDBp6Zh3J60ItVXS7PpC2v6u1Marh1IL+i25zh3pQCqQXS
Of9bcP30x6R9FunJoHZEdRDK8ILCpY9fzHWDrMbtloXlTAMNcHmdZJ5iRxwe709O9HTj0762f30e
xMXS30RaKYY6g2ichsQW/bQyRi+bVpwDkCyN5V2cc2G8HxATz03lO+EjnFGmdhI9S9kHxXp8V2A/
yq0ovBXFr9uBIlcv859HeLH4NMMpPKkKsxWMsMvWb5G49R6hsj0vUBWmWMezYxH4FO3pBjV7+gnj
D74rpdo0+VrlDuwUD2y8DBXB9Pk3BAPOevJCSDYVm5v/7+d5tWf6ebQXS1IfmUo+lfpc8To9WHzF
uSO1ayNYqKihwW5qnMDF2bA8ahTlnlpWrZzLyX1wviuGDcHJebM8Y4sulceguBP030r1mORcU4hB
dE/DskGdSjKatEFeaMir3NpYIDXiHxCcB6ql4gorjiqRMbojh7V4Pt1Jzxbld91VTnaxR37D7hI/
swaS6xR2ttytW9iEJwKQiteSNu/JV9GOo9KMVjFyihhe+lIMfOHsg/y6vVbOx6PL68Lnx3WxVrax
1WaGoHXH/h5lZMrG54lYvOKXvFl36PFodEEXohNoq+WybFdZ9IDnC1DpjM0oZffW+7va5fg8oIu1
8TTlQTe0zLZ4VTxSFsDqVYwbyVyeUgAXBz07NpCPShtMa0wOsVvv6bo5p13/DuphSh29WvbwVH3+
pfB5KD3dBLh61Pl8bkpQrrbX4OFiKVRF3TSUi4cXtlUhnAeL7e+9cersKKBphvMyC+VE3Ytga1Pa
kJj5KFXRZ2ABA4pWmHhiV6qXvOepr1re7Zf6t4/x7aV+GtfFMxzMVramiHFpC6IGzeJ3R+IKYMbV
nNQLpkpb4C1o84MoHML2/+HicPUu/PnBXGwTEoHsejY/mHyc8yF7dq3RzSlXmEBhUtJoZuzfn064
G+KVYg/7GqwjlbFbV/JrxZ5Pw1Av+4t61WSxOT8H9YEgP7eqDmRXeufgYQ7o6JulNiw52xU/Qudm
b/NaCfTzb1/c9YYwTNJmpKcVPqtU4EKEzD5nt/KZi4lfjNuAiiAk0/s5gLd46MVtWaykj+TtdtKM
ev0xqEiH6X3R+rpYwPOYHIIiE+ZN+yy4lkiBj8WqP/Zo3RVzmcH/ZXUpN6HJuwDRM9w3E+T16bc+
PAamOzV2ru+SaEWWUsCdafagob8NxrtQ+bDk+6ikSRa72cT5U17NdNp7a4rtuHw4H2v9oOe7oMDG
ti/08P9Fhnet8oTijeuILCtcAS4ugGMSFFIihf0xQW0HBYPeigURZlHVqAIhiyyFj2Y8FNWD2iA2
lmCDJMWqVG/2WrRrxZDPA7nYyasi1kZhYCDQ/mXHsnZ692OQnkvhOODyVLYRiajNsmSNiuO3dng7
E5hmz7Y/8T4ef9FANoe1XP4MR87N3Qse6oxgt9RJop9G9jFCkn620IpVSzqTjwqFCuGtLf0KE1m6
64WN3kR2qDxFMB4C+J+Wvm+UTb/sbsltrjhhFY5N83/QG373B5/yNiaBij9TUVzF2oXNQ8sjb+32
z4C2dLLR3HREuRZ3Ku15eZ0qhA8uoUEBQ7WlZfhhQnmF/vrYk0UFQA/pHOFx6X2hcgBqNlFGOti+
gGmLpa5/LKVN1f3ulJVQ061qJWf200TEbh1jRXVEzU2sX4UOby3VF0F1L5w3s1j8Kb+P3Brgoy3C
1q2w35b5atR+tOpBhT4rDX4RO/8+d1yrlXApFi3qfwYc6b+N8M+HSWOchiFWQVAq1B18tfo91Tsz
9AzpIRUdLIiZftdgRFT3Cf5kfTvEy4zCe8iigKPTLXQHMneX7s/iQ6s8CZChzvBD9urNOON5Gl5s
DjoWAppx5GCq38BkoXy22q5rRTaHltAHSMrTUp1dbLP4U7OnDxB6N+6v5q3fvDiUReaprsL5N4Md
cyNHiyAvlNNCQ+SoL4TXOMATuGBfN2hr2dEjMRTKGhf89M433Z0pFvrnnyWs9LmWBBNbndYprd5l
/9Q+nXfoW7cIfWHGYCA4tdoiCo7ja4wlVXEb0luLF9miGJUvO7KPMNCtg9CV8r1Eb+cZZ5Zrupjv
hUf5hcxEDVhxt5JVHybcuUMetWrnnFSnrTeNsUXbmk2OQZzDW1uDl14Yb8R1nPPFuJlIqHi6xVm+
tpF/eVcXB4w2HFpR73luIBadE0HD4nJOgwSWOVsLs9DHJ4Fm7INGDXCrW5/6tVoPGABIKogQCeu9
vCBZnYjBS4v5eS9lzi4GT/Tz1cSqWu6yp1xcqMWio3NjrcNV57KwOj0oJpTEv8Xx1vd1xbCqfBnM
PMc+fWB5kyqDqqQi4o3qBMDPRuMI2DDm4+cAHTlgiRRpcdaweSy6djf1Cw4UMVEn/DdSD10ptTNu
olCGQNw/KdK2NPeQ3ms8A+Hs8Im25cvwJgiOmRKn6hYEipcrqVwltA7IdtU2dC2ZXOaPMbJFYhaa
HSmYPfRTTnfsqNhO/VnVUq+xKrQ4eBXd5V+bLKT6P8t4JVDaDpXzDEEuAxzpJE7YFT1Rw95Yp604
uEq1NrOl0thlvKQ+DObc4O8Cn6Q/atFGx6CKBbdCosuLPkzlbrIOBR1paXzR0Sl3ypZ9PBBclcBt
5Fz3CpX0BiPQj2xcS+O7oKwiNJBb4UM8FOMCHgkxtNr5D//QDx6Fma5/PxHXCBow3ZXCgwTFjMIu
U120ERJH5a+Agk1v63c991BgkSe4bjY+Xf2R36TUF9HTJ7LZdOpiYYT32jPtqu4hAsdi+NpzvImr
fUCtQ8HBu4CCwjKNb2T6yW2wMjYByW318pR5XU5haBGSklDJj1ZwJ9XbQVrHPNFgV+OLrVbIFSht
pXg4TM7bDnVcFQaCalDjWpSIi6cVjlk2CknbVBLJyKwwyxJ7Yc41wikqYzHojg6CenTLrQnOXhGx
qi5GjsHDIZ12EO7ZeQ3CQWlZAHSmpuoJymJMHknlCc+3ZvWVoxlWdewMGBqQJV16Gqbk3KjhRPsj
Gvdo6AdHt42XUXeGZodGT8NAbeuUF/n87finXGFcCThOk8ZDkPpHim9wqb4I8U1ti36lKgEnUdVk
CN4SYckXh6o6E8ogqZTpKP9oK8Bwf7+0zGZeSt6w7UgNnYHTqGp1c6ucvF4l8OIOIzJ+6zTnY4gW
DZsYJk82d5mEr1NB2e8YtftBWVoPWbwJJTzwTgSjobDjasGbKFAZSQg9KAqlK6nxan2OU8eDZ8Wb
MtvlcP04FQQPfb5SYH6UTIMFwSfFLixdhVDPt7NbhE5d7/PUxpGXtPUCTaWprofwFgrx78XuYg81
AWxCdNRFRO3WxbrcJEU/1Gk7si7DneX7nRMlNelh6PZa5BIZpFNtfDIM/MnSKhEPvUKPNqh+8GGd
Kya6DXE0XQaL5ORHVeHICpktzarrHhq73yi/ZaAryo+WG2vsGGN3YzeW5vP+t9FDkMNHKMsaf8HX
lbRTpao4FyPEaxQsfC9nf07Hzfp7RfRn+zTFO/KiRwFg4nDLqHKFmoSU/dOPX/SUzrp84nLa8ePk
YbkhLNrpR1H8GOnYrE5LpVQc0gTauwRdeb7Uw7Wu2XS2UVAoONfF/LHwEwQlo/YU0SLvV9RFKv9/
6ReaskpFHRY36V2Xn2U4BLlWnaTxWAA8eGfnaAj8XlV39OQzwB2xa/5+B5YY7RRMHauTp/Vk2P37
QPkXDPrtLRkqWkVZmWvFF3foMMmGIWziiesEjY3KpiaYDACWY09w9VreJ0j2YXJE9Fsc1TNFR3ie
w5Qyqk7AlvUn/gHolg0jJz2KpZcnrBINoXuqsrxV0L66N9OBgcQp8dyoh3ydUXEk6kOZnqZjGK8M
7Ik0g9/0pw6k2JyiCESDLhvOIsRKDFVJfdgD7o3HdeUaiO3J5AxO8BW9oItP0jxJZdGU4Xg8oTmw
5K0srUOEznTLAJZR2nfz82ok+ypcD+LbxG0rEN4t8xFzzfCAeBY/pZ3pRLxsix+WTlaCDcykvceL
nt+6KlwrogOhAkM1hzV892pNQiSWnSQM+HgB5VQe3nyIT77hSRthz32OovOL0N5V1pvZvhncKGKL
RfA+MZ/PlboQz0+lI3oakkZim0+A1ANHC7k5vjTsXDKbvkYcYKTenZ77P+YueAIAHyOni7He32xM
XbnzgopSDNE057CHyw8lmhRFsHqWkuFM3nCP/bIwdplvwQVZpMjWRtfoOLCSsGX9vXyPGidx/1Z4
zRUrmGLqojo3VWS6wZcvPwzqQSrlYTxK5k4n2HckKJ2zxHpu4xYFDu9bZcprvYMvv3hRYgvNIlRG
jWWMecbZLyqxtAPLdOp7VduzCxpu7dRbQKVdSV5dYd/SMl9dxD//yRfLg1DruUnHeDyWbvqo/hRi
b3yCVwZ2pHKVdUjbRFs2T9EtP8uVm9znv9u8KKmVvO5Qmf9uYYMdldAXR9tK6LdFEndoRTRcvG+t
LtduQV9+82K/oh+adanCbqv60MWMBad8G96w/w4gxeb1xnToVISlCWWpGyXEa626L799sV3VNS85
YIYftYA7kOgawWogQZPlZE5ThcviwHayWYtjB8TlaLzM1WgCHknlQkuG3w9G2+gQcutAmJ9r5tZK
fzJxz9z+COYz2eWG8WlGmBdntm5S//9DiUnuA1bonKXPDVb93RwEGo/o2G++mWsnic8/eXEni8Rm
PKPLHo8Wcn5IuCcU2dPjHK+pPqaLRHPZlpKbOLir243O5kxIFkIrwm6+bjdTb5xVSajHIyZHV/GS
jbTU30bzDq3MHCk07gnvWwTaMnYDFLvr5uPm53/t3P55BBd/+BBqlnBqGEHnKR6bc+IKbmR6Eflv
Tq5t5jpjR2h3nb5m6o1P8G8l6dt7/vTXX2y2mQYJT6ma+XMgVD35HcFRoM5BcvlKTrc01v6kLiQI
dv4Gi2XwXAkPt1781crA57//oqDT6kWk6yJ/P8goNYOmwqnEVlHmE69iE6HM5INcOCz7u4ZVocqd
8RUijeHfnoPXGkYISf87GS42/qZNFYLNeBxc5hOJFSJLORjRQCOAELZTz+nIEbPneb0y0Vxp3R6R
igWNRkJltQtoUKR0I+dlK3kOscPd7vdff2O4ONkjLc4o4sVanZRioavnM7NF8KAVyHZI3SG5C87P
lvqs2hXSLacC50RTl53Cz6tt1x3I1TkFkINvdiaunZRMsMHzlqmY2HG/fj0Ra3gux3pOHm6azRgu
KiclwL7Hdh/Z8xFER14a2PJK87XSFptV8rv5X2DpIEMMzoxAWhWT/vHXUWgFyROCrs5oCY4J5quQ
ev35LohXmlf7J1+hxoQFkW3MAZgqxj+AZHVIyKgCgby7dY65doD4MpqL79kqQpkmgjY/ExVRzyZc
QwnbSna7ykn5uRWY/PdYdPEJf/m5i1cw9LWq9RE/V73WUApkcmTJR6fusTgZdv9AXFj8W0+WMQFw
581s1n0vzovwZxG57XNMGMlSgqtUsPZkiw8odsDcf1EomPOyVpRXcn1BtiqNmD9Bu4BBoOBwepAD
H1oKKiD8PKoL6oF0cGQYnH+7s4MtQzwIO+EeohrkGNOO78VyDWij/nUyPeO0Iak2FVb/PrJf0+l8
eQoXiwi6oSY/1TwFeBc0EIjDQzXS2nFmF48mPG8VA+DcwFH8QvatntvLnWuVgBXShemNSwz/0MSb
t3+PSruytH8Z1eV6clIGK1eYmMkf2paSui2Ve1o3Z+QL0wEqOFF7LqpWBXhN4miwSAmNYbWTgVYt
8F60tZuE/oyuA1hfYJRdDC/GQ0KKvbLoFtpO2seaN+jdQrQOde4RPhWna9DYA0Q1jm7ja+8I5ewJ
ldGimfe9+da3d3V6Hwy/S15nPiwsR7jh0vvbCP02HylEzYwVA7L8xQmLIIVa6gLeBOag1hVdLhBq
745nt9ZoXj22uie1m7r0huBpQLWTCc+tsiHTg6T05mMoILAWEC05jU2pWypPReJTsSGhFs+zSkW4
cHKZquC4hoDpWMNOMlE8reLhpvrj+ncMkYiKNYQ47VJhaxrU+IXKBDuF631V/0g+Gkp9No7bGfki
rAzF+fd0udbqnlMq//OLFwfEPG5Op9QkNxPXPNiLXzMD3TWW8fHky+/6Ibyj214bT9EeQcD6FqzX
vHL/+vLrF6uoGedqlKv8es8k9BW0DyzhkARB8Qb4/CmmMZ7eTfaDQx+Oy2P055xu9MQZwHl8lA/6
z+YohOg5HPH8kJr3VeE2SArp1Mdk0XuZ5tSYoIRFC06pXcYpdUqA5eQi44zax4R+pXZIPqmvI6vn
zlEBOukWVbqMWYIyly5xXi2KzejFS3zHkL9yz7RcrTpMgq/l24rMknjTJ49Ze2dpd9Z5O8mekOyT
+iX+kafvYnKg/ncrbNy8+oVT1MQBClUIUeXXredUh11dBmyAhF1wfGwfgIBsT/vqMUiXk/7Rge7S
NwVGII4xI1xOD7IVpTK65VJuU2q0hJmSCEFyHWGR8dPf6s/z/Qja6vxAqXEKNkHsKgEimn05AHLd
aJIrgsjO7U60z/x/pZ/G6GAML99F7V2tVvED7B7RybMFByUQo3Vn5yJ3RnDZ9+oydCKfFlOprVC2
WpONXDkenJxO9/kw0HQp0NSONcne3W4k0E5YhRExzDbUitt1sSvnfYyh/31yF5M9bJIh71qm2wg6
W0xQ6i3yFPii4kfLBoOJCu7z7GnqzQ36mkKa+B7azSoJK9+zVcIuqvM84p31Nv57q6LQi0hwocnO
+U9YLwCbt/A0ZxDQhOJb3wXxXdE9RxyRqTtZT329aiovjNxC/NH+Fpet6UGG0SDWw+td3Doe/zXJ
Xq6nn0Z7aWyPpL5Kg4H1NMVIJvuzhEqSfg1opF3I6UG3rLJXeVzDZyIHCteYL+2gUsnCPTtCJP+k
4SLnW1B1leUELbZz4kpXMXmqkveeVrNDH+YdAShismvSX023601PWcT1WgmWPcp76kBt503yvs+f
tfNTamxT0M9J8HbrHiTPm+G3P1Qmfo0vSVKsv1iiT005Neg0NTjJ+UxW5wYYueLP9udpSf3ljNij
PQT9GvM+EuWYw3hQLZPOt062VP5tu8rjKjef7Tx/gGhys0AyH9n+NbSL00VUNJ1sJgwNtZOj/1Ht
8+SH3As0P3jNQ490ypdbZwfp2soif3ocF2cH1eiFMe35zc6z3qlUEDQ1OW3HicDVkIzP5QoO+c4J
6Y0nFv6NrejWy7ioSbGLh1Yc8Ovqju1vRuz6OG4Su5FmFXYjvpUz7DbeUDi0TcVvsp83BnDrkV/c
c8RoymuxmgfgJ0g+ASHRq35KKFBr6wr/6ozhuqUtuHb/I+zgP1NQv6hI1SLBoEPEeW2uP/am0xJu
MNxBRhCMVTRuUPNOnFhwhPgFCnRldSp/BDCREnNpxk8KQepPp/ZVL+/hCVNStdDb2LGwhIBUtx+N
4YrZjWOvMi+SlxNTEalaKRTKgRFcPCXBktuuNsT5KQnvRuy15V10clnDFG84eRVNLjvTbItkP27x
yiGJn4cUGyDuQAc2lOicXsVlUmBhOKjtXSfgKRcKLhDLtCVCwb91XbwGjbE+DfdyLctGXqlqTvPV
KPBP8e6QbE4urtcwcXvZS603IuMt7LuOLPiLlE6wnGzNBtJrghbdVn5LK/LuVYIdiCLtPsSbepYr
rUoiwCxCMUV1PsBeHIFGTQ6MygJkHSEUsSdc/yH7NNxlP+Ir5Mxqy8Yy/D1f8RMiwcirjje3LnTX
H9KnQVzcH5UKX6nC9Oed1jp3g3X+O/cq0CAdVnY3es7ifVe64bAUmGZo1OaGcySuEhJpaPPOUtpf
LTe/2s6zB6DgpyKhh2Mt/4fv8/Ojurh2GmHTJLHMo5o/lfahikC/JDvLTseF/k7fbxmt8Xj9+0ev
FT++vJ+LddjM4K1J05gfZd9EGWun1TqqfUqTp2Q/cbnMl2PuZVitq3vRqY8UzSB1G5wTBYQbh1ut
gqs7Fv0KQpxoWRgsDl8Pf3mpneXM7HP0xZ2j4FsiH2AAOACRlqAxydXIkKWaB8h4Ub6qCOkishkG
4rDyDxA4EykmkzPwbyb78uV/eVKmiJbRlEQCdi9ej6kKY36SGFq0QkTGaZA5+1auI/LD1RXsepJ0
xwZO+WIw55Cup7DnEHNXRetid2v3vNamtVCL/mcsF28NV48wnEfGoj9BkOkACdb9m1G/hOzsxRaY
UbuKniEwSa2nzpZxETdPSNGNtB9uDkfOJNb5p9Ht9MLNE8RJtyo2VyqQKmso7NlZocD7nDfDTyeP
YUoqtU+bmb44J6xzPI+OZmatqhGP33CfwVCJfRN4q/SGyX72l9f+WDiSPLpmihc+fpZAAhP21Ln/
fo3G9zsZI8MDrIO6u4LFzdIwT5KaR1e7EVkEK9FHdEQT916qV7GC5x/evieVa5b+LFqREZweTvcG
eHjBpghYdPvyg1yYxWg9J62jGBk3ikfPjCIWDP7SYoAW/yCefiu13ZQu+e4NWSyQrCPP2FEvgpfR
Srb4S+tci6qiDLkfaiE2DZpUCikJ++BEmjpFUCw1uxAGYLc/56+Z8WOanU/ZQkkInT62LZeI+iXt
DsytG1fmKxvg/IAsQ5QM0hvQl319dYo49WkfsAzFdPyJilO7XQXEJVlYiMt+RQijkh6BOGcYguPa
xsE5hsTH2rceLGBYqZh24fYvEw4W6mpUwGli3tQBhmvDfZG867cjTq4cMhiywRv9u3TIlxXciA1m
EhMWsXg1Pucw1vuV0WxijuH9Mii2fb8602vBJeKRTPd/SHuvHce1JNr2iwjQm1fRyLv0mS9Emkp6
T9F9/Rmsxr2oUha2DnCARvfu7URR5ForIuYcE8NTeOTn8U/z0JM90s1piWxFk+byMhPvJqIelVUX
bnr5I3BuOtF/37+/DxjYEcgZwxDJ86foV0tc1CEnaHR4huK4Ts3l+G18ohwg4cvcZG6FOBtuxVq8
HPWKOkF46pOEzRzrQnqQjH2EmyUn0hOALLSyC6zjr4HqeNu8RRuSiNgsOMdK7yMMLC8uD3njKf4h
xYJcCvfgLFUK9oyegR69T9VXEN/lw3tYuDBHJt0OjVMv3kWWJwmrIP8N8u29Jt+XNLWoT0C6tQvx
Ti6Yo5E58dYbtg/LV9yiu5LU081Qn3/0brhR3CmD8w3ihetfNWj0JNKaPkOxMPKlPMpLXVor1WuP
Q4jarMfCzOhOXsjq08W4M6tXZdiny+LWGesfPsr5QjRLtES8Lz/EC34u95blKxAo442+tIB/agx2
/Q5N81Nl7dLWDjafzWdeHuppJSQbk9d03dptum0lxI3Tthh/BTdtp/8oZ7gsQydoAcc6++XVg0Sn
0FBKyczuq/i5MrZm69XgTGYfWrtBDYoaXTjmDL98EjZWt/3n/4gYUEXi6eA+z+dk8fpol/mx1gTB
fF5JPI4suUtISYlmz/Ks0ukBp3hpAb5UwAcpPEN3aPUziz6SimSFIBhRo6o4JvbOwgvPPiAoF+JH
4FCqRipl6JKk3BLfTrHxCQG7lbz6jx3074u/OhKGkj/qcs6SQYCHM6wZSvWvkbVTUMRVwX1XulV3
9oUV8OxsXaG0Oqfv9IlWWvQkBauiO10ACw4BuYSebHpxvxblx1sr8T83USRGc1sFkZF8fRhqwsQU
LnMkQvEteWPuGNWGYHScbRTPji4hRDtWyleNqS13Zdj3GdoapKqhQAFyr1nI+HuSgOxbtC/1Z4nE
vfvjuq76TOnYCNHYkWkxT/xlhhL3fbXwonB9SVB8LqzCMe7UB1Se41fVviryGtmmyBQLTm+7GV8C
IlXQIqD7EE7aSTykkmNExLS6pmVbihOVrgH+dljinDAAJN0MVvzHmZfrnyd9SGPmfPqrFyfiTa9r
v5j7AGO27RhnNUC5G8rQk5gcTEd45FKVdwLkWVysTR5Re86co1s38h8ylb8v5OpGinIpD5FU57j1
e65AVBedCCF9qJYTctf4uXcswa3uDVRbvnGArXa7PvvZFPj7Eq52+6QqRCvPqrno8JfqrDWUZ6ZB
wQvtgOu+AAyRbLJ69RvnsH+c9P/+4KsXsL8EeuF3/Ah6vBHaJRhr/CBu6kEogCg6O+ibRYz06mx9
DLJb2BaHn4sX2aqxJjkyhJKNiaTYxxXHtMXNztnPKezfV3d12NctUalHo5zbU2DZoMXYasTYz4GT
Y0QPPOMzNTxQGC9t4DY6JCPW4SmMl/qtrMh/PiNgxhSLPCgNINPVD1TkamFaRk6BdqbdXYgrXfEC
DUTpYnpmFOfKXoyChTE1zRxr3X/dxvz/Q9ChzqSz//8Srn4q07pc+lEmZ4C1sliENAkVu2kYTtoX
EpWkt+ZT/Az5tfiFkJbsVIzQq357axv+Bzno78u4+k3qQujIleVOAKt0Q3ik2eK3ksDGGEPjfTvH
1d1UVM239/q09ud3v6q0lOxSC3QO5s42eXSvlrmolgj4ncGNcrt8u106/UM69vfXvCqdLJimYeDz
iTUCzfKEEcdiaEyJsOg4lfJla8zI69s2oH8eTP/8qlcNyqQfOejkfDBoamarOWWlLRKzJt018rYp
sAy6cxXQul1nhy+kc8jxR1u6uEzCZ3zaaznzWrokF7t5VKuFbJHyhkDagG/FtGlpktZBivnlJMyv
tgMDSyznWL1cJhDASbWluu42M4DNlWXHjHcEXJVPc6QHg7NFvGuJjJHFpeB7BPfp/i6Y9n5/lHwC
TVc4gOrCGzj/av1Kbmx6E7f24n8etkw2YarZWUYrXe0ZY2WV0mWIuTkGDP6dOdEOWhRvgWu52Q5o
FEV/o+FvWJBuhSP7Rpvmn1vunx9/tVNYAhLeS8XHGwScjLSOpcbxmeuqNmska3bBTOqelPEpefPb
O1jRWrdkHY89yWTNnOPPiLH0YgVH4rmcc826yk6pOoatb+5nZPi0IgFXtFYK2kx3iGmG7fz2ECdu
dItS8Y+pKA/4H7fyakXrhtLP5EvIe7wx7uudwedF6MEAy8HFR/JuT7xeCrHpjoipTF5EJu6hN4om
HheWerzm/kHw93qxFYRNGRyACfmF3T/y+0NTvPTn2HqI+XWoKngKlZNSMd7370blWZY82Zf2uUls
kJ0wz5x5rhzm7Uvo6spOyO5T4X52wGD9Dex22gRRYHcUHyp3uZA/quwcvvUwBozLMTlKVJbtthHv
TOnDFMCIUn9pJ7ICB51x76J/zpqtqh7znFmitoQfevm41WeRbj4YV2tzIYpy3jfRXPpm8nKc3gIJ
7cgOLmxY74t25wunqt2p0lkSUqgevL8S3UU5d7Gy6Eui/pZ68ybED3nljpV3+RV1rxUGDxB4jp8v
J2FfWqvLMgvWgt2b38pSEldC+lUFhwHPmbG6oEjgNd4KhTsYZ82f3/f4RVFmvymWuLUE+yazzctd
26y8VkGIJgvIXyyqqOXos5fc5cm6Q7mRufX7xAOdbohbZYw9fBicvT7NYN8YW35t8UnA/9c4Svk6
OSwvc5ljIO6ko830MM82FThScjitwemNTyHY9/pjb6ytaNVhoSwcLTlbKCEImREWLFoR/9QGDHg8
faQXL+H8wW0x15BvrArPXgY3aN5O5PhB5HVRYeYaTCIT5X3SqkUtvigD9ih8NJFF6aJbruWvpmHT
iS+XhX/rCPDDvAr+hBhrbKusO/hCryVhfljHKaRW8d4w1mTITeA4SfL4xvGG3awlDpqcpgfqLYp+
OxEILttCbJXpolUAOklzy76SV6iJZjsnNtwe8VyXA9eXd7VFdrmaKKrJ5alLMV9CQpX8xZAvRBzU
M/JQN9koliI52g/xt36s1umqONaPpDIBSJaqx0L6SIJdrz5Gx37VbKXX+LEbyBC6eX6Yr+PPrfz3
dWpo+g3Ej/RertadeGzHUB1GccYeRJAPlaVW79EGeYIdiNt5NqJJeyl3Qoso35ta5R96Kpq1ok60
PIrc2bX127X0R0tUjEkNy1TZvJdA+u7AdTybLl7DBnINjbaG6WfdHnRG3qWL7MtgtXtCKqZ70af6
MZKcuL3lX/1hI/vfFdHWQGxIRtw1eSCw8mCMos68V475TjoaORHj1aF/yknO+iq1NUeOYJhjzLCT
UdUzHBkHYANrFLVl9lD3p7oGOYeWxa4b+1Lhy3s2Im/SICS5SIly0i5JjdNwOi6Io86aecqaHsKt
Bh2vJVP7uwh2FWS4xfAYv+nPPuvB24V1hh7VPQkePfG59xdxoan3VreG+SkJi5Gr8zGkTXcdxuBb
2t3rYuj3DaGjwn+0f7T4g5KO+1gl1n3+Mo62NR4itAg8FrjUj8F5xG55SLdWif3YSZAxszC8VP5C
zoDcE0iK6sSKtt0tdKVx66qu3q++K/1q6EILWUe6Tuh4gelYpyyjx6pHdLDkTK4SyZJyQCVgKpGX
fkg2bPQd0FSZwOHZOeFf5OxeQBNjn+Uk6ZQYcpkDkm09PFaQ1LyUKL9FSdRUyyJrm5ozCXYIwnyj
bcmMttOtdB7uyHNojVlF11cOnJyI+OTLskA5M6EK9RkpnEb/XSxe5fCuTVYt6lTncl+VM/gqsYv7
5J6l8kYZ+XuQ8PdL/b8m2P/3k12dlhu9TsZCDqz7i7CLlLNBY8FcoTsZWA2/YF3K0rJcJ1udtjSB
CXj5YOa6wi9Z8GIMIKvKRINfbjXYNAvV34eVDRiC4Z9/ItZW6h2OSZrgJq+Zd2lJylsIX8KOzDCt
XOiH5iO4Jzl0C2laWGfPFyaZNnGGE6fPYancED7+qH5mObCo0azAQwNl7reo5Y/lI/ETySw7EQCI
S6wM9nraQst6NR6bXbyC20Xi291/j0rADVyvmFefeX24KHtZESKDfJ2lcZ80aDsLMheZzuxQfEJH
GlyL3DHrkLKgD/fm8KafIYeLmdNEtvCZvMMHgIMXEVg1bBtGz6hb68uSjOILJjT+LnreFiT7JS8Y
IKgwn8VxIlS/7+Go9QsRmWOyKEnFjdfhdAjaXVc7VOMRGfMWyO/FZBKa9E32GiBXMrCM8iHPj/i/
s2SVdY9SveouS6XfNoAMZOtemU6TudQCao1mEZprNLslAU2QrrxLcWrrtZIivi1OQbIak43kb4zU
LuQNpFFjkX3DnEZz1stnH3+2EN6FLcLB7/olXscI0eTiVHBuMO18fL5MRyjgeryWCJ7S9e0ULMOT
YM3a2SB4iS47XXmAigKi0NEgutTrsllJwbIP99Be4sjxw/0wbjMhY1U9G3BQO2zcmLArW/8OVbsM
lqrhAMIe+PbAekx0awfNWoM0kvx12ixNzux4vS+/6vt0oJ3iac2+r7zmPf26LJnUFBu4W9qWpDNy
GIXFkuIgKPdK+9WJbIgL+CDL7Bg+JjQOV4jUVihKg8vyf+NwxcByXW9IHgGomHLMFZxEOEvpurJW
RncXo+7wzQ9L3pThvq4/JTz5wFXy5azeKLzuMeu9ljdx0xz7zu7kPYiQwFrq3Oh1uLKeKqZtCSw5
0ZGqJw4wcoOBfqZ2Veh63+Mn43F8adbDngqrW5ovzDhISXXVbqXdNa8KPvFdd0bUive0mxZYBiN/
qTXMsJedyJ3xInhjn9BQ3NGpHO0wpxFfosXkosisiFJh0g9PIHSjNZSv10Bd+A8crJgv+5mXUk5Y
i+4pXhVcfroSqAlCYq2x8aN6J6+ld9KJbzGNFOcPold9JQ/o2bSzsRyeLCJUQ9sEpFISmUKihtNY
C2HPFJH4tTuaSUsiQbxijchMDFy0QCRZDRt/FRtQVWicRg/T0/Qug9fQyDTxgIGwfMkSNAVb9MQd
kNf3EIRTt21e6u/oIRdXacoUnx/YLdkKLgveu4uPX2GR8MtHRLiq8WNTLJS3HoHoZZn2jzlQOM3L
eL3HlXJWP2vI7sHSII8gc3WOAYQS0oR4n96D08hC9xkACXmi5yME5/QwCl75lD00p+SUUbvLO24V
+0Omr5J1+WTtpbdkPXL1r+bwrFZUUtVZTpmDOtqeH1moCeTm8uQX2ALSNxGfPHFW/GxN65h3TbaO
QP6s8bjrvo3kuRi2ApCN3ei05+nRoEpb6l7swgGZrQDhr1uLoHUtYLled6+6Tqos6FPFD/3AcPAp
TXa8s20NVWRpDKwe9ZrTuNns5s47uvzoPQKUDKF2CqHUoqwJ+V/qMsA7bE6NJdo6XFBp2SZvMaNI
rXnB4R1fluzq9HnKr2ojrdrkLEdb3nIcQ/pqfi7ET2inaKBKavYn7Opeszah9svL9D3l9Ucqkm7U
0cP4t2g1r8YqE7rhO08lseLtd/6Od797qrK3ErZGyESqQCI/uYSWXASwDR8Uv6SrXlD3f+uffbco
Qicpjj6B7+aa3rdMGp5nfPPEM6rBtKyXm4JZ6td/bzbyjyqCvUbiZM4gSZV05m3sRX/sb4pZKGZa
d+lD61VP1gwvXISfdDPihekE+/BbnR/F+JtQE8TLTA8Inngek71xSyX4Axs3/+CSqWjk9JgWXJWr
Tk+nCYEfipf0QU++a4/FX31Ld/XO3yTb8h4XQWIPd6K0mAyb4jJhScqOyXpyU9dad6waS6NfTjdu
zo8q//c1ofgA9AIQk+yXv2/OGBhSGxtcE8cXyO06+XzbSluo+9w64nsoChhqw6JoPkt9HeNhIOQ8
us+FV5hg2F8V5c0Ct5ChYAj2Mwkm75wORkWVlmyB56TZa5ZbWrs+3WloIrE4gLvuln3t4tm0XjNh
e6tvYV63Va+/0NWvXWZ5lIFkSh96cTNYx6l7lkRP2CIfFk9ND40v1G1LFhxF0Zwycs0+coL+I6l+
BQWvDVCXkOfVMs4Za7/upGgTDp31XPvPOVHyItQ6oZGdpj0DQIute3Phkzpd2OLinq1jTPdCv8mt
O/mDwVkW3I3y7ndX1emgBpjEGrjaHElDZu3lS8C/o23lZsN6KSxBoMhblbI/XsRuStOtfBzec8DP
Di5ipB10htK5tWbVT019BjXlYrDIeenf//tt+WG6/d/9M+BDYKqfU0X/fiAULTW0upe4f/YQ72gA
IEm6QNjYRooXEximz/HZRbdMODzMWmTOrP99BT80F9dXcHU2lDQr0i7WlD6M+aF36fOk1hISlMo0
pp48E+dh1EZ2Jm84tJWZXcwzFOA4JuoxXJjZ3MM4FBOOdDQblCRIbJ75sVpxz3RHg0Aq/184Yn8I
Aa8v+uo9whJqlEEt/r5tXMMmKZZB+BDQENW8CK0EP61gPTIVVpSdXNnUfir304kjsoEq2pXygxgs
S91Tmi+R2Ma0I9QBa3PzK062lXHjFv9WgvxV27ASsQ6ZhoaKSqZl+veP3AhDmSQ5BgxIo35+UDkt
4L9Sf9XTwTJWtXgy9ZfR1mDslCe0TKTwTaMnCicJGg/TotqZ2h5+8dLcKLuxIkbYrldCBibbiR4u
iBiWxr6HtfMNu8bfpBWpxrZlHdh3I2geCEkK0rxH9luzpOW14oUaykM52RX7Rb4c8HllnAKQTW/y
O5g3j7fsM7+Nwn99f5xehqrz36L6r3hpSZg0RZGiO32fr4vDDDolFpIMIlsigzFwbmX66D9WpfkD
NUiFcEUs80dDJIrVsAxbI7pL19ZLJLrdw+U9e8L8RikgTQe0o4CqBXlRSCtkrIb02Q6nxt9FrEmT
IBwttV4E+WZifkIuTYjpnmU3nqE7CT3itSytFN8roFU9Bm/1c7mV79WjeeQcOVCkq+FSoxk9pIAC
wTDQHE37OzE4Jf7nOG3L6EUDKGTUJ3WiFOAfgTsrnyJsbHrjlNJxONQ36e0/BuXm1f24WqVD3e+U
qeR+KEfzjDsI6pWK5Y+zybfqRiiq9NwDqFvD4yIi8IkgStfc3s5y/jF8ub6OqyK/n/JS1EKuQ8YB
zGOIwLHDPl2vuyMu1HwHNFXcmwtSABLv1ujl51I734T5QAI9cCbjXC21REtOoRSHMbSsldVuEmBB
F1RIbm55GcZITyYUiXS8RQIb7OJ25QfBTfAO/nu5/TEG/n0L/riKq7Vg0LIpCdoovuuqtQiX0tX4
cAd9G2oL6QBda1SJ7mU6CFWMAiphZq/cIs79GE1eX8TV8hlc0qIWdG4FaDTOvfjX9KfffWc6g0zC
sHAvOJi20MbsWwM4ZEWsdj9WA4NmpWnq/1BhJaWVTWWTRnccfKLkvqX3kWyqCdPKewZjfTCnVStN
TigL9qRn+1gihkFfMy0EABWPnh8/69IGu5icMyzGSlCHTIF2TVl6TfGlIS+GD1fxGBOAJpD4syFU
L2xW8KAaeUO6XlbFLMKEodHvyvxDcbkTJpIdPrVcdE0KrJcLtrFMXIepucijO3MoHd1/NgsOD37r
QaKouQbVU9kYQf7UlNA+RYMiLdqAUFS7/ozRAk7rtjiK9Ayqh0jaT121KACijT7yN/5YU3+ZZmYP
Fud56RR0H/LwmIZLgFZt5BSijfR/xK+DzJ6xFaNa8hRy7Vg+D2etOPXCRmpQBy8Ih8+kRaTzaQ5a
1KnwSiiyyVLoXStdUyFQHU9brdwqyibEQhaBDAum+0557QDShXtTPPXUCdVD6h8u2t1E+ye9j4sv
0gbX0755EEaA27usApu6IMDOfIgeoT44+UFZ0jfsgB6fY3FfvqvJjopUKJ98f6NyOwIGVHGxFXUI
pLRMyq+EP3FJPVXeRQCS82VIWyH/5tzn82vzl9pNfNC+BwsLCYqyIZvbBbCb5eH5Yqz4F5NY9WJo
L+i3qKPCM+0rU1yUmypcKgxDaOi5UeRgqib1ckD+uRRIiqdlE/bvmYm8ElHHI6Wm/0nyN6U6qjXq
0pnsxozb4Zg3ph6Gj3okj2sR0UuiVMUATIJ5yyKFJMF3aSTiwMRmaaTO8F0eujeC24l9EuiMUu0J
rm+OCyX7brTPbB3Ej4W88/EYV4hXH8tsyUDlq90KGV3nyAZXLnqzDCm6r23Tw4948I90FaD5Wjan
KdSgw2b0iArWnYo0yg6nr83/p635oh+H1FH19e+EmsrfK+damwVZ8bcx7gXlheZBQrLsNx0KY18+
JbQKHup6Ea3JSGNwWLjJDm53Qk12jOAwyRwLtNT1V8a5QHwZuEzIMswwhaMKy7z7MgUcqM+X4nEo
HPyVyb4vPHo0Hf1ipVoykO4qetabGsFtuleg1aXpWWJeO/hOQnM56VdKup9DVSpUngaSklB57LXO
Exn/AW620a/6iZu9Scix72XXKEikJWDbhvmVHvqd8pSCFbXs4pW1aHAhgDLag5smPdbVLqndOlzr
vTezpRHR0UTERW4dwBiakmO+AEFUVXusjlm5ECI7VLdDtWtawrQXKh1W36mU945JYM/3qu8F80nM
V5LhhuoiuVcq2LWLOX75WfjqGTAr63HuL7Wvoz+wWD7oIPdqosj9HHOTzR5BVOh4Idht27VOOr7Q
PO45TUaH/947fh7V5x3MlBhrGKRf/RCKhlFoKZealTMrn2IGW8KgerMqv2a7qjYBsm21w0ILye1k
0Eeh/38qXd7KweVulKuCVVThXV32NJ6B8DOlVc6W+iD6Z0LL0r3FGMD7f7zkeTP4oxtQ9NGURGoW
3dVOWD2U67ZfJsFzrrt9vgQ6Gzmp4OAdGx5SYV/zvNI9Bo5t08uPbV9yfATLv6kUGQsX9PnIVeBd
K2CBrAeqS8q//77ef2/PlonFiRHfT75wV9cwh9U4voNQqhJD6OIjKEuo+IckXrasyOj1133qkctg
4xVu8V7avnzDu/ZD1Pp7f/7jKq7u2jhMg6FqXEVHqlmATib7KCa3TT3BXOLIHRNGesvGsOkt66U3
FJiRV6YTZmssRhzvNe2h177CfCNWriC+NNbZzNciyew31Cz/vFsmbjAd6DkCTOPqPJdFoxaoEOnu
WLAVO5KOVui04qH0LGHLrQsYVdMyNuibabu43pVAL9Jbgc3afHi9Pk/8eRFXcicz9lXACglbteXq
nGqdojoVrHXZs0hBWNPdpTI1D2Oy4p1w8pNK7C/eIxPYJ0/YZTj0l33aBQu52Kn9OQNZqqr3IX1O
kifbaoOFv0EelNnC47x4Rnet4DYXm30mFZ7T6jA2D+xkybGwziP4U1PPyGGLqSUxS8jvBTcCpGa6
D29+7/mk+F/f+8rgWHeqroUZr1b5QntXdoi9Z55BmdirDypOZ2vdSCtOHAFtZHBYgyPLXpZ99O3R
Gh0c0DzKmqvYPXX+AKzdKYx9B165sAPBydr1hPaveFWsZ+gEsDeiU67ttXJN6XZxJhIX7PzA1mwh
FXiwhnX9G/HfdLj5RzQ3K/VmpOR8Jv3xdXFAGzigZV28FvtOamrkss6zBjaHiQL6kt4pMCHNqRnu
BH2uPCicw5KFeBO8+M+6BTs+1atogmj+XVr8sYoFXa6PZsStVo58PeOzW0t4+hQ2ytMccXBZa0/t
W3y+9X79bHOw4P/5uVeP9jSaUmsYfGee4G8da3O+bVU33k3e5BCe8wwHIcDbUy1+5R86Ivwv/VV1
Qs3TGalQ1J/gAc/QbMOF4n6roY5X7l+/yB935eoBDP1Q8POEu5J9XwjzZQi9zzVb3RCD+Sv0nSnd
dxjyO6/zX7PkhIt1wMYmlztydpAj5umx09bVsK8ub4nB3CZaaduUuCXlA/C4Ym4GvhdAutUg28oH
xMY7ZW/ShB+eaVpwnqv1BQ2cnNfY2BYZ5fhimqv2I+Mj1ZqrKGMzvQvyUsscDjtMQBjpIAPv9HmK
0tPLwg0vEhJJ5woyUuWazX1yvBD3nescjR4VxlwcXcZiNZq1Y3YEpUJ41guvqpfpfuhtJi9E36n3
hUAuINP2fs/BdHitX+TQTp6kY/IBJMIHngNx6nQreVaZm9c/3oY5UQnDFNGu11Ii4SLGZnwpI3aI
8ARoaBWoTiaxeYqYXyH2is99uMr9yCVrDbcUrkFovV5fL3NIm4eh2JELlNaPvLCwfXBuCCfTVZUb
+8PPFjzPryVyjZxaIIBcA3z7MpFnhUZ019tMd7vMGxAQjGLhiozhwo1Q38unvtsW9WrqndDYSvxK
dgRKjGFgcAr1gxTca5QcmDTt9LHY/vdm/9t3cX0T/7y8q9cr68Y4Be44v14DfPdABGpG9hIttix7
HqwPzT+m9Tq7vF/EZTuLeBtnqjbojNQ3ony7cWcMRAzvJabMdlpus3EbkF+PnBHbcVHvff2X0DzF
wPn8+C6oAMYGtBqmz047aLE73motKD+lBZaMwGwmjqmaNPc5eGj+WKasuFS6S2gmdxVs0AoUxzqQ
N9CtJmGDlIRVs+y33YW13B4mL9Y0iN2HkHms/6Eb4yqwfO8tNCTbFPuDOCiLjCGrUq0utHDVgD89
XexQCp1Yn+OCevx3mCvgn3c+h18WIiv+EMRD3TxY8Z2U7kS3fZC/0bh0u+HBelZaIhPtaGl+iV/K
efqmxksetG+Z7j8Mx8ZrNFz4q/5VrY+acZC7bXx5zBvdaYg8i5ATRMZ6pGFJ8dIDEWBXw7WFyYhq
0DXGBctdedeeM87COMci5Vg11LQLpAFmezd98ocZ4loRx/8iZ/z7ifo2xx2O6TMmI53B30K6Ny7w
oBb6Ww/6w9+X5rL+VIFLcQ61HIFZi7njMMp3lzNY0wutW2fjTiDSQXNEi/A9hviHEh88owIm/uJR
lx32o9/zUGwzQAYGu2J8S7v2XYs2RLg02KGJ74OwLzuy9RiFy7C25caxlE2LiZuXZnrWGeGRjM0o
HKY+JY+yh3bN13Kt7LPql4gkh+6Ov1wYyyr3omh5mbYX4ytWzxoDP+Yb1Urkn+92KScfegAaQmwo
6CsDo1GOoxilZo3yyde+SxHgDdVW0y1regMQ4MM7hXTzqfic2seenaaPaIeODm5k/Jf+FxObQXrs
ouMYL4fLKZfsaHrRjZ2GepBI1cJLdLtiKa0WaMKJ5AguGoLy5oy5rE8W0gfJPCzwPrzCR9jrKM2y
fq89K7GH5FAhNbDbw4BuSyb0p6S0p/5gXOpFbu4ljfj61agwPj/25klAE/IuN56AnIXky3suVGYT
FPZUbCSWdOW2xtYgHho4GeYdYvS4/iUJh0l6M+j1jeso+hABumk7yzcRTk0O0vdGticGR8o2KmcZ
uqE6PCbVdKf6iifCtyKLnHwDYVGK/MuPYvtLMys7IYeV2JvcHksCW76V7F1FQibGL8HH2H2GJbv3
iBTO1g3PuqyDW5WWcT3ftrBygdLWDAll0Rwn8ffLP/ptagaTkNzVL9U384UaOXbLKrPxs406PYrF
UoWtxi0UvJYRGG8BYwGCHYRFGtwx7rRkjI72ZZOUbvlp3FfyRvgU38lxIYV9WIcvqWzjvyWKPeYI
VF96sHaYZeAsVhPs4SlcRclHMRC19a36K3DZ9IhMSCSgu8+jh8ZjNd6n5zRZdrot9Gtf/shMZDW4
/JNlBncpMvDkgE/eSt3el9yUoPA6YMfGnmyGo620xyDiAMHTYQfP/70PKNcVxPWtu+rJWlKQyrEc
pXfKvfbZoJ5TqzlK6nKOOqfO4dsvEEVOXKQdeiVeCNLENqVLL6lyCrvYhM5nsjZJ5TlV2q5tn7SA
Wc6Cw8Rz8ZHd2rN+nLrYsDSLeTYoTlUiD+1qkddSKQxFTZzupG7bCp7RLlN6PuoXAWAkAPWcyxF0
Udq36HpcmokyonmdsHW7+hVtLAPrntP69vhVu0x85j6UYzgoRsFgwhaIV++TPUs+dlqyCSidqn2x
vuCBpQhaWcfkydiBtz4TnMvYamWS0fqOMGa0i9QbCQZ5U0gHaE5YQoXxYyo2o6A5Pgp8jQXZ/06r
545np49doTmAQCtotCjK2nS09tuQ3hsskTB81AWDlvaZ70coUzTHFwzGQoRS8TELGtfTUi3PfGIf
OMUFVpc3IV6bMO0z+rPlV3FtpW74Id8PtTeeYNtHkjfRaMsXQnyPHBexCnoNtSuRefwy2i+rQgfq
E0yyuVibRRitfSaHZ+G7TTEv2mKHRAxGDIwRckyWSUsIwTqnqoxCd8rclOcy30jqvowfhGE3CVtZ
3rbJMa42SbIsxiUUKoN6MAg3RukiCW5YEPDIFPi8TqW+SQv0VPGn4GPrzl5wqaZkoRYEFDCdpi+Z
B04nP7YindxP+mxS9DB2LOd7SUJv/EsIPSqxMTm0kafP0/PNVEFcneEaKuMd1qywXMQi+LPoYkvZ
QpDcpPT04q5q3y7qIgju9Z7fgjbdzFDkU6IeEGhnT2bkRG8lYiTgiAM/LjYZmz4oiLk2WIBAuHSv
DBLlhwodXOah1o8P5n3jiV7h5bB9ijt6nAufXmKT7gPd9IxyEXxUtafcGw+qbxdclsY6ka/DBL/5
3MZmG9M7m9dGDrdoTCenUI+NuEgpSwXakdQQbt3R5PVithTUXuo+oOWtbwaWYKIhYPGVJE2vBYxc
7Dzo1pEtgYf2eEITW0ctgQahdVR5hazXTM4hSDB9P6lOkK9TQqq69Qz2ihed4Zr4fgZSIVa0/aC7
tb1t0sSQH81iFWF8ml4UYcUnGeSW0kkMuu8ewJwgLIrj5dQyGQ/dVt5bJq3KhU6P2nSLxBazs5S4
Oq0cksRVR8fFAse8l1w+qR1ftMte0Hc5Gj6oyu3WZ1E8RM8mBo/wkUlVgAtIrL0LpwpXB3WgfqYw
vxhldjj9OaQk2S+roWEp7Vr5C/mFMJwqedWKT4G/TWMX4eUl+7pQhEjZuyIQfCG8/B/OzqvHce3a
1r+IAHN4FUVSOVWuF6JCF5NIMadffz+2cc/pVhVaB7YBw3v3tklJ5FpzzTnGN9q6YrKwQ3XAQ6HN
rHv5UiKDcdr8gV6meZLY7LJnEzR+vL40X1X7KNIK6WJO3er2MlkTaBFMhL7C582em+LDTWjptxM3
q5wuygTNaUBHdPGbeKfpzKEy1fE0oKqvl3IzL8VJsYOmZRU6d6ajAAll5fr3TiBdH2l/X1YRdREI
BYzOa23/OROi4lJxWXrL0znWAwblSRhJUAzfpO19a59dX+3q/GGZg4FvmKsphHz38GDPGzIoPMw3
zpQSFtkDD7KTOVN41o0P+n3L4/udpFGAinQZXPLf1UIi6WczLcbxBPej8UYJvvrgVASo2qQfp8vO
ZTY1ZR904+2u4XXjavrYkooLVTVMIIPXnZxEUTgY1tRTU+SGYVKFrLR0iayOap15jl8x89RVr9Fu
NHfRV1+dmq+vfNVXVbtAQC2Qj5xHcd5BYi4YDaBmMZf9SSE+p5gB/9HUZUb3r023NFi26v2Acu1A
nN55/Lg0KOps4JIZhxL4iNWB1fWeuMl92M8YVKAYov3AeglpllW+dKKVzMlB2wKn04PPS8yA4GC1
nyL/uxEaxn54aQDvxveBumPv4xZaa9ruguW0uMJnBvo6QCSr5/p9wMnnOXsTTLtzaejQrI93xNzB
B+O/NwrDtNWYe6K+GetDn2w1enzYnA0nhqyUHXwFZKgzUQ5Hyak6O3yic0Gm11Y8gL4BiGacxAMz
PeuofAnHmOxwCj+W8ZcLFBXNLlkO7WHLkH4+fpUkgiH3fMje+TKU2B6NWfIgaF7ENI5oDGEWeCMg
OpvfM4ak4XTQnTv2Z5QWkWd9WowwbXWC5TGUcCLOhYxYvhBlX5xsW9T2+MB2eQi+9BN7QLEgExP3
4MewkrfJu6XMzioCf/gCd9WTlG3Uxo0tMLnLJmHUdCz6DbsD657gJpfVuV1kxiZJjk19yKJd3rsR
K6kOnm6eD88Ma5O2mUEqEJoFmEBRdEChCBx2c1t/pSTCqMh+ctGmkDO2LsJdoIrOg+SYEXUYXlzZ
mxB/Tb+Rmm3CknrZBGU/F6iuynhXV0AAbg3ulesm6PUDfFXkJ2YmRfLIq4Nyjk73OFfM2b0k2ACP
VFQEthV45i8MW6H7sYwIDxdWKYBVbae/tJPaBvV28EwLBnG6bxckWHRbwk3YSVXR/i8WmD9f8qua
utKFTG9b7nRC9/dL4Z2CHkgiUhOyBI70dE6489idqQ+yW0OnW9/S9Od/9EG0tlWDC6sb8p8IGa49
/Aqf/RXKKgRUvDziLAVHq04Pq7HzXTTaTr7r7gfYmsWs2heH6GC9Xqald8K+TrFkTJwjtxHfb+43
t5bCaZn+405TRctKy+JOOxsuDoOJYMAL0tr6LD1gzrKt5aW40ZT7Jv64foauhjZCPUpyYk6/zMfo
ZvfRYuJEmPP0mSCNN8E7Y5qrbpxavomCf1+TvjmKV0IOLeXque0tq5fCNBlPAK9kjNfFbhqrHKF7
FyqcNXekE7NT91EAzhB5crsrX+Vhk5GspO2Du2Jx4+GcLvdn4+/6dq4eTkGQMv+cn6eHk/labEuz
wKmiHWs3h4nHnESuJnn+9zW/mT+vr3n1UF4K+SIjMBtP4pEWOASQWd+5IoXgrnsDp6hoTt3a1js8
jJf4ybwzVWeQOH0ezGKuoD8nw/Vj0vr6+HKFRRg93ri9n55E1UCdSLQTIKDrUV5nDWlW6PH0JIbA
Hft5+Vm9chRueWOJKyXh8bO25uodT+Z9YCsODuSQeRIoxQYX2sJYSst/39GPtRgDFwOttKyZJL7+
/W7Usj90OGZHurOaaxBEZ2PV3U0KgBLlxjr7+Pf1vmGQph/oz+tdvYtjpRVyk3K9iYZDntIZWZhP
w1I7lPqbOjI97D/Nh/NStfFNVh6PLmhtx4/RHKPZZa8PSd9lLqa7BSlhF3c0nhLXojx+E2gs07Kq
Z11z42f7NiG6vumrl7kEGyWGMTfdDrvRFZ0gZUIHqU7dDt0RP5M5j97KpbYpuN9hj+4x5PWSYxez
qh0umjsqPJxo4gYp6I11Rv6p2Prz+7yqbkWRAeVQcGta4uoeT/zZmVLWBhzrU1ZZYtMGtgGdZYDL
Jafr3OG/W1//vIerZklWWKl/OXMPE19R6tcqR9Zdv8iaXy2WG42o0HcSD29xSmHM/rDA4E/WLBmj
NwPyq/K6ljWtuURct36eji+VZ53gB2rjyarWrXWfkNU4VHgiOpIYN7l4qpgYp+Gi8LJkLyaPjEnm
6sAEbJWrHJLHTXpeV/1CNQ5+R3AKLDtFoOfR1XR3tpo4N3PXTx7T6iHB1VebKzFYysHSz928XKkX
m/mE5SYYG8aNOhxzmVTSdi51yNjoYt5jNfOjL1GkNNQdPf1Qh8ssihbB1Fut3LBYWCBflWad50tj
3IzSaYRORvM10Gnwuf1n3nlMnPirM/bKYmNpSwPpWp3eS8PXyHG2vqj0S4xTVVmwKyAxoo6JaLkT
VbmtfQ81bd7adLU74pmRr7iltZTBrmeONrhd/otEiLNGFERPouwpbj3+oqYrniIdcyXCjRHnL2Xc
f3tScULdgYdMKBrRHvTrLlszQyrtE43Kn0n39C9kcZ3hREsd39peyqVfzM9fLVqdGf0HD5kULeMy
si8AgeCbkfSKQg2RF/Jo/iZSYNkLPuNs+nuID01S2+nnp4eo5Q9nhu8Ix/oNespDY3woKfl44n7s
IYlCn6UZ7eOC5OwwR5QxMGFPN6p8MMlRP6uwBrqdMByFxFEvz13lFS/qE/yJpnAk4wBW8qJ7ffzZ
JAQ/PI7Kuo6+QjoAIuasO+xuSkePhrZezibRjaPXBcU2OO9ZhVJY0HmcfFXhJmD6A3MQWd4+RVL6
S64XDF0j7W2IXZFo1tgAMggYBkFbldA4Cp4kneEQVT8uchX3QyF+JMJLX7xlDDKCjVx6WuKN2XtU
eZL+pFc2Gc1EC3RrkQNTZKxa/zFETI/FupISiBWeIpz0y1ymv6zyT/TxY6ouL0+3hnrffF7Tiki2
hghSj8kj1p+/tw3ZSs5JcW7Fk7plHpHOSQ2JUgzQ01brGfzXdIdJ3i1Djx4bwJIGtgZKAnGphljZ
XjIefnzpW4xCHuiUVfiZ7iIavz4u1YWceYTD4DGYAnRibKzL1poFOyKSoSWUh2ZrymuNSYYjzbFy
1Pftvba4eMpOeExrD3V1qp6scnPO7xT12WgeUuUzFQ9+cS+mbpkuWtFhSoGcEREDnbQGx0m/YvB2
fpV6Ow032Su9P1qrGFSFvUnmxJJRDPHi0lz/4DmsCPbmpPTQP1BX01kUb40Yvs0Xr75a64oBTiJl
dWlyQCkkp6IZBjwNgQSQKaQe5Ab908QNPffwS5zGOP57d/4mifrPtUEhIhrW0SJcVQPFIDfyaJxZ
fSTU0nNie40E8dsk6RmHT5SFfcqvxABGW00skdEHUjTX8BQ2IoNXQ6OJeMyKmah7EQlZzUzWPLqG
/77J30XSdV05IcUkrDygsq/JFHk0+nlO4+VEpnRI11VwMSFHXxnO3DflQxWXmX4qcaR0c/KwkzcR
slLgRBAj1Mf8/szochM9ydvmK7sXRwf7dXboTlU/M98C6xnqf/iivsHcBtllpUymCtq6CFAxts+r
LSZZe4JyCDzxtaOBZjHbhVk9V1VKjt5mCA2oQfdo/qJhLSn3EsX+Tto2d+dFuasO5vr8Kr6P5SvY
5YKegzUfbp4IxWnD//7tKLhg8MMgxb/aFMM6k8roEkqnbkVj039l2mpI+I7J3l4b6BGrpYFxNRGX
UuMh1C4k1GLDkxYhqrrsOvml7teSsQgDrwi2g7QaUi8MT2xbhHnHHvncT82agW3eAVaaOFIBCckQ
KD7oza7jDYMHkr2tMww4LZoR5R1rDy0QMJbc+EPSV1kCN2HYyAFN8Ds/eU8wyTJCtC6OfmcdBVrJ
RENNKtM5/fFQWQbRujTuAiKv23WYebqxOMseyKEYNehHSqLY4Ek8bv7SCI9RvSWCOLE+9GDdZ3N6
HCbtDw7D6167FxF+B+sSLxLoh1nt+Pe+K++FY77j/0pcFDeOYt9gIdOLZCDWU0RSPK1vscSmNNZh
U0niiUiybsVYvH8Wv9SvkTzgisPypg8YAM/FkJawuSzQyrDaTh31+iPbICHw0T+5xSprd+i7aRIV
H/W4xcyZ0ooO593AHMhlMVLYvr+sDJkH1m8LJR4dBzd8RHDHHGV4FuuV8Kq9Kh6J5ovkWWWDpSlh
DtRoq5LTKNlIqDuJ/C320Z5mP2VE8X7rhCFfwwH/81UYSLpUWSQn4Kp4TlpTbPRyEDlhlPdy+mjA
I4cvLNBobu3m+bLsltJD9prT8mvWQem0D9Hts+hPBy9Ubf9zE1dlsikFQZ6J3ASNQ+/McW/m9/eh
a9gM1jwfXRK3sb7VeNCmj3b9LhJMPXEoFBxp1/qhVPLPqZjVXNXwxPM8x/WRvkQ927ote6Orf0F7
YlSE2xRxo3duVuqjzIkPWnvuxiA/YxdUV35XPIgR7dHuguLeTn41LxKKS+KTTU6QrqbPUO7QVkn3
w3u8QuBxQvURJwsDLFX3dH4LF8pDFq1Uk/mezbsaiHNYBGir+pd/L8w/nkUw3dJr1pkosPjwdfzR
ZxkiI0gFGSh0MFkXl2IMJpMtXab7CyIf7nsjYLBDohFLW0wLZxJXnbKnE8J6eMsz+00VNT128Pmm
5Cy8gIRf/30zAaOHxiedmO6DyRENz7fdtAhaIJu0mpdcXKgMI6xVEnW8pHmOfbTvCjMIOiYSeQU1
GD1w4c0RKuy/v6af+uMYc+QpLBB5OWTYv++sV1RRDANmy+WU59zgpQy3YD0a7InoaZHOeEAwCAFi
vjyxwFtHZGDLyA/Z/RYVnRG4kA1YGX/nU6i22blKcIwd8uObxb9v9adf9M9b1a5qkVL1LVyFwzRE
gO0VTn78GvarDiFmwxCcnhbEbBvywhkK0EwXVjqHznqZumj1bmL8f1hIpvzwCXHNv77tbOpFGU3t
AsxI2RN0kK9FjDTJpvSXkzqVQW1wcSsCFl1MP2OBTWeuVG6jwfC6xcb64WuxJg0IMlUdr4BxXYH4
pk9OWsuzNRy1j6KnzeRW5vzMHBucW7oKHJ2h+gxSwKjPAFE05b3iTNTmW2X4D13Gv2/k6iEvjLQc
KzEQT0iyoSac68WguaRKSguZbrqtiNtR9rBtWyDo5ze/hu8/yN9Xv6oWE079WpsLUy+nu3yF1Vap
lor/oOV7YkvjOdNxFbYN58A72WSBq5ZpeR9fvAxjAaCAG4/qjzczTdtAj0s6//77reryWC0lLRJp
rQG74TwLLwcwgmozVQ0c9kpagTZrYOiNj9ow69+mzq/weeMupqv8veLzlfxxF1ezr0KrUvTp3MUk
H86QPO1wc0NrbN76z/OeEzVN51CfcbplmcYzsKQCCF9vbTw/zDz/vo2rTnDax+kY5DHHMy8Knqtk
GQGLrh2L84sdztVPuC5Wsmwobmm+2+LTrRv4oWP29w1cPZhCnzZWrZ+nXwP+h+TW0XkSS3aXNeOT
86ZiHOjPu4McrhBY2KNKXips88r3yLANp0ZH7cB2btd0ieGiWs6kn/n3T/VbFvuvn+rq6VXUpImF
NhMZzvrHeInTp8xs1Hc5fB1yTIn+wzpVPUr0R4BrjC6p6LLHy54xnI9yuh/GBycDQOO0tjvLGfRd
dyYD9y3lxFMrDwN4l5Qso3FDQozWrBPzEBQnk+iElGRU7S5p9nE2S36RTwhTsYSahClshkB37e8j
/G6mLayiDzqIg9cOq7JfxhwDSfw673SOrNtpohfOkvFR6Zeg8ytzhV2vkJ2W+B3hfqAYp/EwaMsy
WqUjqvZFlN2PZ68I15niWdmdGOxIiwJYbeCsbvhnXI3CfRXQ77g9g5enn/tf3/VV1zcVk/RciMn0
XcdALBZ+8HyGDsHHvA+lHeF70QrZARpNRK72+CWF29qcm+pj6nsmEV++c6sq/eGUPT2gBnHKmoLO
61o0PRRBksUFvcJ4yVqR104WTTnPc4Exr2vpz6M+paqhLr/x2P0+Qn//Kv73wleVaJq1w0WKFZql
W7lEfuQN3VtL7xJPD45B+F8bdYlZEBnzvX/Zx288C6I7LZnaval6t4Y0yrQg/et2roqRrk6HMo70
8eTrdI0Y31W2qq85RLcTm+gYAOCio0ILGRPfTFn4CjEShUyasMhywtcEOqneJJ/Jp4WtsFn1AOQ0
TjMuxr7AHQ//fmflH0Zc/GxsvDLaa0WS9auXdqgnbOW5Yb6TPfY6FF7yscjyspw6c0mUUfkQk7oM
KQleFTJsn3HgN3BprLtLJjkCenKCtYQn+ku80RxRAWOnSMdyuzqdX4TnHgsf0kNes1fm9kH2IuoL
3V9JyR2ILqhVyjHY5AuL8hoHJYke+gKzBJaHhnpkZt5NdqZ7mqeOXEM9sJO73tO+NA7gg41DVNLB
d6ywj+aLcG8sALV0/Txd1Qv8sOblXt+Hi34rPp27RQqzqP4y79CUyYqDRA+CzoC6gMSS4gNg5EJ0
SweFnfAWX+aVwgAdVSC6AvGuNWbohofIMzAazJANgOBBXbjqdhW6gvPTcOhchHbJPF5zsxrYC+gs
TvqMwCpDdInhhSQ0lFsq4RIvImFeIRHo7dJAPMHQVOs3Sb3nb58vi5B673CJJwNkS+21TR8UAgIw
e4qXN9gZKOxGgp4KR7ssxI7qBFGulZIQvepMp2SBP069lNaJU9xexBnct0fUwM1dSlvzgwydAkgY
fqelOc6t2FOVBfIyOMIZeecBloseZaGLNsn8Db5MW5eukx7bwwXOM2CP2DEjtBjdpwzQBxztoOdL
vKdCBFn1Q4Gn1m/McJ/1Xke3ejQfc82GRf+pjrO82iNfv/HYTsvbt5eMOGVgpqYOP/RqOyZI3a9M
yAgnK5z5W+M5P4jbyxHd9nBhG6Qv7ztt6mSngkQl9mNW7Xm+lDZ41GdnjOwMIm410bQf3/s/bulq
g7YEDZmOyi1J5GUId/XlRVNIZaJBNOJmxQ4v4NpzInzaeTQzOZ3Povygj8tS+YoymObowcmhwqmb
rKyTvgF55md72NB67bXVmaOAm2Lo2ZNaiYBHmRmXnWg+tGripjy3cgmbY9Yb84lYHrj6yKSF45br
n4zlrTXj55WeRpilqxjavonclK4SIfxxbLAW56UwFUMyiiFzXpHFtAvsbv9/QHBMq+b3H/x/r3lV
BvLwxW0VWdNRhfoBiDQ0xqWxrqaNrlxUzwS59HdI/20cKnRTD+GNseDvoMhvNwCUhfOSCAjrNyzm
j6N40l3ycRAK8pn27bP2YZD9xigDM9cLwckNI2WePTq4wI/YdXQ0SV6azGLW7MFT1uJDsWV5OwWe
8ECX88i4fmU8FkizrWO2MlbFhgSXBaScnbVUF80Stg0taSdedetSmZnkTopPDZHrEm3GeZPP0SYn
e51h3C2s0g8CRkuSid5Sp5M+iVZXHQexG+NgiGmwqPQGp1CdbM7HQlKFNBmd6zxSbUZaUxrJ1P+7
8VrfvPrVVm7ImaIJRkmL4QOgpgk84KF5CNEVho/9l2THaN2eo3l2M3Tsm6UKCPFfH/tq066isImq
MyOCCiXsBJDuEAtoezOZN+xNuPv8o1+/wsjrACKLU5qwNnm9Yycp+snm3MUK86c13hE5noDuv/3W
hbCnBymbs6Z/rDXRifRtYLz62ARKfYdBowVS3PYvzfjZLcTTv1fIHw8sf/yQ5nS6++N57S++mMU9
X6W+FZC4s3+j+IVyNvPnyk6dyuIFi7k/Y3so7oKb3aLfcKjr94Vqg+wgvliM/1d1Res3Fyvz+UYZ
G34x/PQ1NzGZ900+mYtXL2BHaKj6g18F7w5Oql/G6fw07rIvlOsvTGpJpPPX1Z5DTGWXyK2NVczS
0v2qzc2tkf+3pK/fv74i62g2VJm49qtf3++qqgyiht4yQ4vBZshsLupDfVfYuBLtBtAWct4Q+CHi
Vr4uHVbJhOD99y+m/lTS04z5/3dxPaYalbA2g4pXr3LyZfZper1rLci8076MdhY+5/ifNzWe+HDV
Sic9WEqlR9U0+naGqPKj+UAGJMODpInloOG2G2APxUxNGe6xkIio042tDm/FfwyCTaJ7GmP2h9uv
0o+tnD8/xlXbgMatNIbTDx8ug506zDS68gx71sERjsNc3wOHpNtKXIeru3hcMX1uYThs/v1l/ng+
oj1OaA3Vgc5Q6+/HX8+CtO98xqlhOdfJ7LX1B+Yy/i8VSiuDzuIB4mB10nGBzcRP35WO5aPxSKKm
Axz4lsPxh4Y9q8sfN3NVGuRNqIhRwfN1GRdttVDPT1tEc7N0heblk2dbpfk4A9jSYlewYEsyN7fo
Nt04KP24b/95G1evZNeZVdIr3Ib82lOLT2FL3MJ0UrYMmy0HtO7RJE3xRs/zB0XU3x//6qyqCJKU
SSPXPW8GwWEM4021gqYxOirRTN9qVP/Yw/vzc17tYd05kIuzwm/fZ/vOmCtuShYcBXzvhBKTm+Je
Y2gTIcb/9zN387pXu1eRRGJRlly3QJdQLhndSXMuvWfKTD/hTN8GinBz3z4UTzeu/FM5rGAHk0k4
npr0V4t9p+RWOEwTIc6cVk9OwwmDa6dhBGhjQlpcTb7HbRrYprmSuiXu6Zs52z+16f68g6u3PkiY
GmhjP9UNjEFldRWUB8n4UHPCB7eGuBn1vWQdGwREGja0bhvx6Ksns1oJw1IGpUVopAKkprf93Em1
fdnuY/AOQZ/ORcoMTKy3Fn3jp/YmUZcksU4IS0qev1cIQWbfyosKnRcRscUOQ2b3IBMNezwrjvWU
HP3WMaH+SKk1097J0G6oudLBVep17jY7fHbVsfXvBQ5KugcXQNtUp1RaCLN3GoIQMGVpLrwKRzpB
yegmw136CRP6EvDzUDV6lXQy1QepIRcE1ftBVZeiUdLidgtCCzBUyW4uu4O2BfdTcrqjkfOk73Cy
BO+ZV+OjYZ7y70foBzOhJU1nKSY79OCl38v6H/VCKps16JZ6PAUxWd7x/ThPrXUdOuJU/pBzZdxL
6sPIHykuYzBnQPjLpES9AydlK5d4RtQnTccWKYVgbagPkZq3i8pilUPVV8xuPXDq9DJd1xcqmoUp
4RdLxvUCn5tSFhVdT7uJZD9Qwx8aM1qnJ+kXvf5d/0yHJdqZR7ikwc54xvXsxHfle1itybdQg1/j
+WhhkQLhw3HVo5eQfzUN6qhFtRmYBbVYzZ3u3gLlgOcMq5fkClAou5l1yH9ZL4nk3NyxfvpA2CKR
iWiEjpq/NfR//ABtEvjqMPAOk0x/Lo9l64moIDt0dbsmPvTRixnSptRea+tQZUgi0UOSq2MrBtSI
szQr+s8k3Qbq5B0rVwneSLvBA3xrD5neiuuv/c+7vFrLm0ti5LHJXaoeDwdqpISQnfnZFWMEaiD/
1t04YcJcI1hJSPnsUblRJv3Y7vvzDq7eW0UuquwSj6zubius4GDKIhrVzXlc86BiHWkXxICOcyYW
+kJT3cBYFMs2ow2gNHOMGwW09+gjcNX/puD+876uVn9wEUU2RtyXf8aZgZrNhY6/7HbBqi0x53Cc
AfzBGkyn6BdJkwZewptalWkHv/51DMy1VN0KJAXjquqpLlYu6B33EEyELfULg7+b1sRf7AQHi6QN
ITCYB+f7W5NE7acNyLBwnnFiNABQXV1YzKuxr1ICo5PUy862adiFaUeyhz6yofgLdpd0JpFnxKS6
c1P8nMJCURa4MvV8Nrx0tGg/cRERcy3B9Uk6R+EHBE4S2+KL9Np9oGDR99orfs1NB2MfPDIt+xag
sro808ICu/5uLTFsAkgzTbofmEhXWvh17hzMi2f7VnLN773h+nsmDskgFYlPy+j0771Dvhhx5hvs
dkZLS/EkO91D6FJK5upSbpcJ8TSeOu78wANqhVbKFcP9v5frn+4Am6Fu0rSVIW5dN8DaGrmgMhQS
76EA2JFy38QcOaPp6k59b5y3k9hsiXiTkPHVrc3zp1Lyr8tfVbRnPzcHySKaL4ymwY7QzHA7sQ7M
U687KCneQ2R959Wt8flPp1pYIbCMCGVWkEtelRmjcikbTDISZyRyYxDpzo1n2U4X0rqdMdyf1V+K
Bpyw9KqbcUU/9Qj+urb8949+kfM+NicpXwUTAYykNZO6p3LYoewKEENQ2cpgMu3mlaxCvnQoO4B9
EG3QyANKisqPnn+OMXdukp7wrHiwBvtVjvWOstCcikNdQTGBXZfl0/RtJBxi6GrNjSpV/mEF/+tj
XL2qUV80bdbF0smH0PlFZkz70QKJYamYC6fJs26dxJdxkb62CzztS+EVdyAQN7qowTyRbBq9Nw9I
0g8uE+QbvFEoz3mitesXStMNQY7jQTrRFgUCIRrzVCQxyIatZ2mTONqEf4TFk0iQkiWlcNvxMSU0
SAyXseAxL8wRpyHXOK8NnknGjmr9mieqY1V3DcSg4VMB4hAW80hG5PDe4hFuDiHzbAL7JBIiUdH4
C8yC+WU+6Jtp8iA+DspBl20z3cfpr6hcZgZxxnO5AZUx4ThV8leslb5I92RELUwb5nKMnE+Zyavi
jXSZx16xEUkbqKEOI4RQa1Y4RuOUkistL4NdQNVUdha2pXhnFK/YazLiA6Nhk5yPHYGUizx9b5MP
xdyQ7CeCJ9O3IYkhCLvgvIH3aLW7uNiIl2eqq2KjBMtm+JSStWU6QrCs+4WlP/V09MHF0K1XvDOH
rshB0pSFy8jw8Iud+5nxEj3dWJV+2H/gIoF2AuZjQMq9ej3ltJBDIUpRu7Lo1iui5DE+ApuAHgPy
DHDyHd+KO4i0NP99ZfWHap7TD4UTNi3UgdfTR0MOFS1v1EmO1s7DF6gfwLdsYoThjNbsvGCBCvfS
z/Rf4Qsim2JCtPi4pJV6Fhd3Bpzts20Mzhhti9G9JJtz4OJSyH9jJgqNFHX96OuwSDcSJNFmIecI
NG7UVr/bTFe7isEWirJq0jh+qwAJWRCZtXS07I7iGXpuaff+u+U/xMRZx+XMcjlZ6FsLFnnHTHkg
c5epWC3Zaqa5waRni4na7LZN9RqGISNGLK6Wm3cQoufiiFzNuSCBJ+7l/BySG5PNQJ9iYyY9O/x1
SYgSZsRHV2DmSzMJteRKeQujRUfXmZYmfFxG4Zd6HcRu0blFsy7afqa0e51WnajRdXrURZ8++Hub
b0rtCX4Ac/Op9fnZv3WNRzKO1z1p9760Er3iKZbdsSXt6sFSn1KK76HRXVVfsepF1r10gc17H7/e
KlKMH4oUC5I29hZp8pBfjzoVsb503bntT2Sna4HDOiN8MLGkzEZsHFurBGOJ39ULsXZlpoiHBvIY
wLcMccmMw0JQ783P3KDP61pvmk7wsIE94wsSI50FVbYruBT4ls0XwigTyQWHgmqBOIyH4dNXHLGZ
LM0FTyPZic/iBl6PEBEeRSrP+dAmTKTOH4G+NxtOovzGp0ZyMv+XGemwzddKAvNg2aIB9+2Qo3CB
bVdYaCwmF7cMVkp2UpRZcPNt/nYkYSlGt24B5jHp5V6DubLwIlWCf5GhMyqOFjyW5lurnBRrK3Ni
9g+5tYrGbQAZqQQ0YxLPFjUKHPJ3X3+mC6F6mKNL4GMixGV/itsitLg6GP5RE7v1CB8pPWisuBaI
j0BisEqVWmDybV9VEUoWEzrcc2bvlSwmKXkD5CPYxlRWjCSUrw1aKuRPp3PJ6bfpErYIm6jfhXY1
4SNk1YYDbWyhidFhysb7EAwFARrKr0n7MCLBH16U4Dnp10jfbV2xw8Eh12jq1i9GQhk0u6XbrD7S
jBbLZVduI9QrbBfh23j6XccP2UvejTO1fC5VGCQK2VNsCjJ8Rf4/Asa98zb1en/NmwYyGN02g8nQ
lYIZx0lhFbySZmdSnLptv8nVRdyFqz7eC8VT6K8tf2MO5Jsyo7SFIxOYB6Tgd7r6ltcMY2SnvpxU
WFPRAguLJqM1OdTCr645IIsf7zTg4EeBOmSpyg6c7dBhbF7qWENURsBzhcjoeh9L3Ge7/PcS/H14
8/tpsQjXlUBfaMZVF/2iq4kYmDVPi9PP6+q+hYOLl29KuORlyQ4G2JCHaXLUajeaF/JUs/y1ck6X
NiwDoRjHj+/7jn+pc+Iv5ZMRPgSVe74HChXNpxkOUIZd/g74k2UKySXgMaJX73wQAo/yIvbah459
+8YX8W0XvLqbq0Kx9OVGE+JRPvU4AQj32qBocoRsgR4Ao9hKlGc6RwQ73jLB//el5d9Dgm/fBFPK
yQzLPnINyLhYZS76mSJP2vB8j60u3eEzI2fYVj6s50leOrY0S0ysQ5R1aAgRT4A+C9A2MUgmDw4C
d7g5q+/TXwQx3HH2hQQzFKMEndH6mLIxEdPhnpeiXR+w+sW8ZeedVs9CKE0anSx1WsyGX31bO4ny
LDVEzQVPjbm5YLGRclchXev8GgfvY7phvqZbtk8Wb3SnZ44ANu09P6jRdgBHp6xKMOP6o89T09aL
c/IWqEcln2qJbWx4SbdnV1dA4omoxlLgbHkJ5vTNbDaNJYK6UOZis2nnMiVQmLqEnzr9IM1YiEr+
U52XuhfikTfoUjTvEqF+ATTAi3ovgpnFnSfLKnxtj7Ygfj8Zfx01af5pTdYLLH3yvHkL1g0JcoHb
eBYDtdZpgrUxvnYDQjQ7H0k9Y7Ch87oXe83f4ZkEQUfA3acC6yncyk2/KFNMy6Cts/KQ5/kuCaBQ
5Puidt60BL+59V7yh01NYJrSzOoEvYvC9JN5z7Qe/hLJRSvAhLct8/7Wy0pE7wVcrQ+JjBBYb2fc
wCS6dcOvEsmLXtLf7NiyszsUAxol7HIQ8L5l87yz3i7l89RQssq3Tj+J81VSzDO7aF2scg0szvNC
jOaJ271DX+BpKN0Lss9Z/UALajYFocj0R91w9PCPiOI8PkkeIXIUAOxZtCIATw5HXXasi60WTpVt
k9CLPsX7etcTnhw4BM/ZuPms3mkdyWnl59zT5jL5WslqOM+Hp85Yoe53xQ80Lnb2ipw8nVHxFqj/
5sIy9DeWuMC3hBN4sIU78qZ/Bwy0J8Gb+F/drH2p9iRm4Geb9OgUzF4vTA4VxEXMtu3YQrI5rNvO
ptT3/v0+fh99TEvBH6/j1VIgXHqpVBpexwmUQFn60j20ixJyw8icx7s1afk+dJXo/JClSwlpWSIL
8d9HVKFv9MbSCoWuQJTelSiuFJCQGiHXD+dhXZvLpDklBClYD714IKi0YmOSmFIjv7TrwoHt1RVL
KGUy4JLQqfy9Yua2XB47sjxE4e1MsKn/H7NQ7t1qLZo/VBuwVk3J4kPwn9cd6OoSDlaaiQrfVeeI
4mvJOslMAIK4iDAmHDAb/eqKHX4OlUW8CY5KvcqaFd5aAofM7qHQ3QKzcPbsUyABtcy2KnjpRDti
z9XqYze8JRp22tkl8WJ9OVqvlHUGsLcYM/OwqvP/x9h57UauJVn0iwjQm9ekSSuX8nohpFIVvff8
+lms+9BSKlE5wKAx6NvdYtKcEydi77V3k+TBm4GkJnvA2IA9kgF6hDgyDOF2JvZrOKaV1yaUD4hQ
d3OfQ1Lc5QSINb+D3AsDssWd6rPDNV3ZU71j3KERPIHJPjyE8ctoFOtqsXSqh6i9K+mMGcwclV1G
G1265mtd7KY0q+bowkv4s+7lhursyypRTvgjTs9GnVjqXRTEKhtzeBuH69pn51M4J82O/i58QLVv
W06mtxq1VfesUO7H8G0heYT74Pj3DBeKA5jMnaXelDiy6aOi7qpdrIi4jjCBrGtb/aC3Gs+gPUmY
wBu807H1v5jkfPAfS67w5hGrDeRv6bnHm/ZuQvFQGI58V5SbRQ8T0BC1zZuFSRSg4UG3VXCubo/t
k2YLoz1OFz8W1fhZNOC1RfiBnAdw/o8WWjeqRVgNKhJawmRab/LdYs/4dyVGW/kYQmJzsMdqFH6h
a8kYNhcZ47xW1u0HJ8r6lbT57q4ynml62Zpr0PMK+l2QPWaZpz3GRxFXo4j20XSMO+gPSEdkm3DL
23+vMD8Npjxc8qngYRn0AX+IsbShUKVUyZdfkdBgEnZK9mZgAIqu2Fwr/RnsI0u2HcMtDWNw6s/F
5BnzpsjeZBDrDicxVALNTQ1ZHpcO3GVOyj1W09W/r/PnfGm5Ts1SZJo7lvFDYyGpLT1rpk9cp2j3
20gCSCGojz6T6FDbIlsvQQxEDM46L7hlMPwm9rfjtKOEbZIbzGQSwrbFZfVIMtVs+6vCIVkX+6NT
3VweIes/jooSgyU6UcvSvbgfTmpZZZCaJppz+ShUQBZXHVkGa81j8QjL7RA/FVCBYH8Jyo3aXfnF
gdaRqtwLHwzT4wfFfOjNB+G5WCe2fA9ripQqSiy/y7w5eTDNJ34mURczx2/eJ/KBit2i29Q9s12p
vU0ojAF5wEnj21n2ehiz493U3opSYafii69SNX6E8a/MfJjVZwv1bcPZT0U8SBxKff/UqfAAPF+8
0GCxzhS1lNaaQYPfkpmXntwRU5hyvRAS+VgaW3YHyno6hOYdUtZs4bqQEdy5uWp6cueGpNYYCOpJ
58Boqd4HDAs3hjt5fbEeENN8TNUjwdcZWDFtzWHJsiPB65V3AzCxTSWF+E3ZKyoTm+h1pjswzwCM
h01XHlKBngy4KgJv1hg+wmV8UIGEpfBsmM45gb/Ku6XLdbMonHBi3KEWsyPjIV08DweYWHRXfPW9
tia7TNdymC355IG2FtsNWhRHAdeIKqnUbmnNDRFE3Eh2etoqM7M3DVdgONwVCFwtzXLCjhJoaS2p
10Z4O+YXFCzamTMNCjwit0DjKhxtln/+ZR4olL5SlD43XDSvVfUFB+CCIKmYicMgIeqnQECD0lpk
sgLvUhdfLOWxaiFbmHclhLhkX1Rg58XGztZGbevDFW2OV33l/wqfRNY4Duu/W74kye6vGbKTi9h7
aXAvAa9N6R8WsDsAUZOvoBgSJ9pDXxzj6nHon+bxRb+UHPJ3uHlybPn2Y0/mCf1YyU0mx/+dHU3x
hl1qUndas8kS1gktX7VE4GGY1yAfxPmW5J0MBV7q5PJa9Vfab2lw9crtoFQAIeXpqbdqe13zIwzg
qFcKMhdOwum6u7Cq/W0Z/bjuJaxvgQLCiFq+mi8PSZPSOp7qlIe007xK8Zp5B4OExW16m9659Ugw
cGwhEDVuZWVtgihpjNvwHnzMU9W4YnoUwL4JICnLxjWzj646yA11eOmSL2PyktY53JOEUw7onquq
ebQiD4APkEXYRhXnqOuBFiVzH3E+MBSZE1fSnKUtkA93vfbsQxlP4pJNeJ3TajAPRn70IRb38VOC
WF0h6yNGkZGH1AP/Xu5/NvRZQNGiyASsQHVX/w5TvtyYLK7LupCrpfBFTncou/tCWQcwuyWVVOj8
zgSfwnlJc1PjBgAfTVVSrXBfG9ZLqr0qrWWH1q3Ga55irjGdoXgRHOtCw9Vaqu/Tp2eS9rt8YVzs
6Zom5GozdcGwvHWTq6loNrYZjUibSUOWJ4CuEDcUL23w1Ab7qvhIrV2aHSr5SoYLTa9p26oH2eL2
wg5UbXgjqCuTNUIfhY6OdI1FvSQdAM+5h5lQ5HSCwqukcbPXM5Rvpn7VVODF96SlwYuGvnRAF0eA
3oxkAtFHy4h0Rcg77Ky1XB4FgHAVjSq0M2Z1KKD/OOT6BOQTOaXkSs0tp4rZ7RWOmNFqnN/1SvXC
+A+CNiZK8VUmXvvQhh/Kkbm0MrOCIeXd+MKrGF63CWXPpY78uZ4Mn4SEoEHErk2V9f3TkPq4kSdF
Xm4u5B6CWXxSzNdQvdtwP/ZEdu3AV+IfbKvbkamEsC6yg1DY9e8CLkK+mzbc2Qsv5bkl9eslnawy
QtgFTZ9KyyWlMvGNbEwIyCnNQbQvxR2GsWUI9KwfRPB+Lh1ueCYsqVHNnrYzYpcH9u9LUn7MLZbv
xIASJrN8aOZfw/uX78TM8BWOSaIeSf8rkTO0H8Hwrha34P6fjBuQSFepgzFkBQWTssHUDrKxbchl
q5+wfFfLqNv0V6ZE55Jop7V1m1yip6hnbhoaf9ggSyQGI4iTJc5I4nSO81A5loK3tMyNtSE/Cc0O
P4VDTt+yUs0fRNncQemyHjveUDfasDnjCQi3tNChOD2k5i4yINNDifHi+QntVw7Rd91x2GS2qLWe
xAZtvItEf9elByrzklzopzaPLxy2DsN605S1H5j5QC+SQu7p0y7eSXr1dpZeV3cLr4AtEfoMC2jg
hVf/frp/ZQ8nCwwzalQhkinSjDtV05dDECSZni5/VQTkQXFLrr28zpuNwIdprBRt2xdbIK1lf93C
RWqekxzm9GMW3iu4gZYh4hRxoII5+XuBO2ihTfWBQaia177Gpz8XJCncSu1KTDjEOPUDgRmDi+QW
4sqKzaIBzmW5GqIiAg0Eho7HHnaGo5n2WD8pnPA9s3xBj+anREOq7+m806dP6Eo+yXCLUAakj9jQ
RmnvJfMQsVaFOyg9QKf/faO0M9WlyVqwyM8oMpE0fF8s/NLShlxLlCN+n1XHgf+zynYEvsqu9JET
WKK+EYFtCc9Dtx2Ne6BROUcp9Tc2EG2johBXo72GtYtQ2CXdiJS83yrUFVJ6J2MFhXZyw5hu4LXv
YpwxtgNVhGj80g9ARH0KyJ2h7wqiih0ZiyJz1sBTJHETAFqyyjdOy//+seeKBhQ6hoLMTllScE5W
xrK1ylIRY4VZ5eDOiCYU/a1mSqDqt/HM9NkjsECFr8baaOxoZc77dskbwIN6Eyc3dcECcA/fUI73
HNUbw636e+vRvNFfZEzZs01DATt2Ozz6L9Vrc4+LlaCCxOIMcp1q0mpk0ByqpIgAK38G05l0txUj
AsJjaFk+ix/YExaiuF0fqgatNCOYbJsRPBiX/Jv/vhM/tQjLvvvlTpwsyJXUDHIucyemXUGkx6Fx
Df5kTvDMSgangtbe/HskGF060wkMbQaTAaLhAEoYz2ZlMjNniHmhLvgprjm5rJMlL5CgXEw6l4Xh
6s7fzVsOfnyklos8dYW4jg8RGVe6xuEsXCj79TM1CWsUR2SdU7KqnHbBTCwbaZ3wt8OAwJXDoO0L
QG8WcW9uWL3K+jKu5AYRM8JRiemkdOW3O563TrY2hGPjLddm5gsfZkRC650af8bBAf9hnd318keV
kiUdvbZ16/bdCHAR9SM4XcMRpHXQm7Yq7HDQJyKZkGszu5pJkSjc7k/S7CuYI+7U/5miG6181MbO
qcQPJdiQNzWNhCGbh8zfl9EF6s+57oapWCZ4T9NC5XlaXwtjGPRGHCyfii+9SkvbqnMX/An7duCa
/oaBYzR56oMZOyWWS6iBgVsZJDLTIyhWwEdKkPc+KSe0gud+c3HWs7yhpyv81ws80UP2vhHpte8v
da5ozw7MuWGzaO0GJ/nM3fjONFbq8d9fzbIW/utPLn2tLyVDCgigngNhGfEEG8yC7l8D6vpSCf+T
tbN8BV/u/YmgcRqbNtIyNv5EAiKwkhbfxl2PgAIN0DZNH+r70COg9Y0kYVJmvcyzYqyHuEohoTOL
rSdXVEB3X4F8rALSjVdSe52pzugTxNMg1aNwxbLoKu85iMTtjKeYxKIudur7wDWYCmCXtjxgBZLy
XBuHON4rChb+GHEUmb40T3plWBWXYOs/lW38asoDOqWKrCra6fdn+RkjIWF5oDuEJBAFpdVD9ztZ
D0u2rTthzri5pGqTz3SbeMFpzzKXZuB++pbnrdCLVmLKxxp5gFOa2CqJx1sviiCSxR6QrSjqOhFW
s+8OB/AnIRSHwFFWzFE4R0xPWMP/H5bLcyvR16s6ebWVoTYaybfogW2SJ5Pd2FC2003n6J68Ab99
CXb0U9u33Pkvd+HkvS4bQ1bajDuPxRMpxArmprxq3hd1se/4GyXZIMzC+z27KaXl6tL7fv7Jf/n7
J+97kdf5JIR8V4xDNw1Na6bG0hu9Z5eiYCGmi7b//u9P+exOoy5yFF2ykL2dMlbMqsgyNeLJ9578
hzQDN7RpKONpBuWB1siOchuWt4WW+0LFdbas//qXl6f/ZRUxo2aWlcyQ//Zjl4KYukKq7/3hQS3e
GSEjl75uKUrQ9bILQxUni4bKL3rOZRV+Ah1a3VEtTzWuAvnWGDZQC7ttPez86r6QcVEV7XVC9DVF
BpwjwqeQ2PVPKEZ0eVNENxGS/Utr8dm6SlsYFDLaUE07bdrmPbp0vdKYuwPGLn9BexwA8GH30nDn
rvxdtWNQwy8iFABmlrwlHDvEkIUgCTRVyxToTW1fk3FnKTcxkP+HyrEgA0S39RP59sh2CBJ1fdGL
SAo4zHa5yl18mxDAb+N4LV+Hh+YP4xIADuiNiRF6rEiSep447C84/gqkScyhBzQC1bpUrkLhwhM9
u1d++fnGctT88kRnVYv6rlGXJ7pA2Yk26lGmYF5oECCahtv1V4VZrzprN+7otbgIil5B1zX5piFb
oV0F8A3iYBup29gWRAcnit/sJfXCwOLsSYxldXHmaeCeTs9EVRqnVZUs6oibGuc2tU21zXGQo5Z3
RGSX9XYZ0kLVu1BsKsvw83Tf/PqHT75vKRkF0HGc/hM2Tt9d/iZrbHTTQ+BsyU5T0ggB07oi0Fwu
r5YHvAwK78o/5mqxlafrMj8UGc4XiDW2AiPuVSSHwwzMC3nZP5EciwAQhTNvMJL6H8MHwR8SJShF
lfJzBEK1ikGAWQfcn+awTanHY+BL1H5g/olwG+xF4h5/krLNMfbyNnDmtSIH02IOAp9WZSx7UgzX
YyL1NYi1o/g22Tkn0YYwyJWO9h6HBaRxppZEdcUrQduJxLX6mxHhv7PkAPAM+97RmAEUG62wgWYx
yAeLeWnlPnvDkJtq1qI7RRx+cnrM5NoQglxdBpyGQuLhhoBdELoD+YH0X1fDK7kn0qKHdxQfSfCq
cyRclomwxLmvYIZOFw4QyrJVfX/VVBAUmKgUJiW6eQqkE7ljup4Y6lFOHUk+6NN2bteKuYVrLQQH
hQxHnmle3BnFVpT3c/bCY5W0dacih8H/UD6MsF/XKiKK+vdsusTLzeLLwICe5Qht84SYdvDG6M/c
fpaKF3iXaJt/q5x//ADtZC2Jtd5Us1pX2QtLKNaIQujD0w6roEsV0boGZ1ENHD8gluI1suK9WO6C
ateO3E75+O9N8uwbaKEpVi3GnHzBJ4XB1EaFIQ+mehwtjrIuzAxT3zc6Bw+6dqqwkfvNhNKkpz23
yhYZZtAR4gJPBq3runCS2Oua56HcqB916k7qhm/m0t7zd1j884b97xpPFpfED2ByFtYy3gzydVze
QG0Xs50EnAZ/YITp0nCT/l6Jd4JE5P1KzdeqWwCVidodmlsZqhc0b/NFsQvZjhCBxrKtmYcSLdXI
xIskxwvbxZlyi3fU0JDBygz2fhytGIj7SSpwxcKmQwu7U1I73zLBsIPdwECxtZFDGPZiWPVRe5Ep
Hl/4Ss4/V5OZoiKhVtH+/vMvG1ZRzELuy9hA9cmm7a8clJGc6HCVttsQT+F2sA7dwhRt+88egwvP
P+Q8YMu3SwGCURp59gQhR4VC8zseAPJVq7L0oMz/+/07IxTgTv3vOv/2cL9cZxdMmjJagvp3llEc
k+ERdZec/5lc7I0KxnbcHuQSdS/op7Ew5eRjaA55NsTTPaimLdOlRzRlD0de2PFDw7US3qCKS6cb
UXLi6wkAJedFqP75lRnbKeQzEGZ+87yMs+Ibbfvvn3NmA/7+c05EQr7Z502e8XPQaQbO6BX6qmWv
cwVXy3ed19A+svFWxb8vfSQX/7L8vUIplUIq5TbQ+EgGFykM50RvYk4MS9q4WnbZ7p5GwiVVFPCS
c8uxiSCKXGf5pwBGjIQw68dQO8KLHQg8uonQygIMqp4aRIatK8mOyk4rbXOHfB0VK0ezSebVzKuY
2Gm1y+SXTruvk5shZOTcX4nCJsaTwSRG2Oj9dhSR+QwycmU7nm0FuhfD1dxRGdaGjr5dRtFtusmT
TT5vLY65iBGRncOMVoCVBs7Qver+pi0g6EyoMGBSAesAjoVfwmTaCYTZbcKdwjGbuMXt3HkpeGjb
Rx3jM/R8CYQjImP1AWsrex1hfByY1PWk2Ux5guh25HCYPklvpgHS2R5+RTOywJdZcAf+94H2Bqts
n4ef9VtpIybvE5dIKLXYIEWnrdP3ByPdBMNOKYPV6PN6J1sGh8RozX9Q+98mDkRXFAqFq3Z7caMH
K2To8ZYZgTjTGlo10I6qWSCJiANNtDVBFuYHcptMnAzw7UFeY1YV6SwR0cLXMjyX0mHId8JeCsGO
P1Kajt2mSF5g6xJw1RgekYrEt4jWg8CcGvQuA/uUFGv9IUlZqsbd6NKP2lf55t/fzJkT+vLN/O8N
OlneG+KOJr2ONJYASXUr4VbobKDTE57FG8Vb9L1M14+1tqAlrtpN/NRprtnu9IpbhqiIbmF+ec/5
WdB+v6iTssciiLScM15r7nck78z5pkq25W1jg4I22lVzDO3QRDkBeMaRp12kMum7MvJrZv/yA7R1
lCatrWmOsORES4z565GneR940qUAsDPa8P9s5TqEeWqi0yLShGJcKSkqJViQSFYk5LSuwBtUevCR
uHUMeBlh9eZe0Rfb8qWV59xWg62dYoxZJPjwU7d4W4txmJm1ejSKqzYs7X7cK9ov1UodY/KAiePV
oB26W8AgZb4V5G01EfcyYpOBjtEXOzHxSIZTbD9nrn5P4UhgJ0en7vbilS5v0kkhwZWaywmWSOQf
HYGBzbouInkpJKoUZ5pbZx5To0WRTPTI7IXEzNtqR4vckT/lYW8Q62HH6TOiWiYIe9J6MoxLDX7n
Vr3HiXvhFPUTrCLxJE2qMF1VRQXC0Pc1vMLizNEbMSFRnrCBHWW8n9UF+i/IK1wiUbCN06uZk//k
vR5CrNhgAx+LkHfrNdP5JlaXPwRiCn7cNI2nKiPZovpnjnpSIcqlIcxIqGmg+TtzsrN4G6qfVkpO
cHHNeVyNN2EB6e5NRc2nkH0hGojSef+vBP9KppVcAmurHtT2mMalPY77fLzHy8DxBdyokwf7of3o
Y3K9cO1s8mEfPQ0u/C+GAhPSp5xsakZ3bgzuTQKKG2G5fckMp816O94a1SYhj3w0SBl8Myn6lkGz
1XoElGfGYyy4JWSIaEvKLmGKtFSMjdYcaMVL+R/LIMRdOgjTjcl/u6udOFBtHxEvOEiesss8bMpA
9AlkywbunNMFVOyh3fXFH6D+Wv/e+Vd6dMziR1wBXifsYmkdIhgpqq1CAU8UTJ85hoAclSysbIEI
wobSlpxe4NhPYSHYPbIyrEdd/t5XBAqDZJrWCAQ7r3gwIGQ3DKHXZF8Wq9Ql2WGKvHbY0MJUmDIt
+SXgsGLhWHFiNp9qvNjeXNOMWXfkLq8if1+PpE3aNB90dMeXGrlnDoXf34mTJVvrjL43RMxLnUoM
7ezUKHIxhvRE0XsBcbiEQhKTi7LI9TksQlvTs6tu+IOEzfAhKHrkSfx7E9F/ngopddlGlmEGQlzr
ZL32G7+EPoBBNebsNMvo9UnrsYiTQKFdWjemH9hhdJy9SH0tsDFO11L0yAtnrZpr3V7OCsJkcza0
wgF+yNMg/9au0vRPErxPCkHt9yWIzNjphgVYpWbHTNgKv/vxZupWUu0JvaOjbc69lokfscvXVbBT
Y2e+LrbjdX8lONrriAYRgKwxIG2+iup9728+ZW1HmLDGcoOnPtiY8d2/74n2szRbyn+FhWRx//7w
5KmDXmRSHC3zkzjkY8vM/ThsiYNG9Ut3IX5WCCDSq31rgOzf5vmNUMf4TaA+zI1bNIdMuGX6pNqp
fI2hQ2n2c7s3+VmdvzMW5mK+X84XhCHO1a8C7qh4pw77wXyfpKcu6SnLyWydPKEh6WvoiIZ7kL3C
iQRn2JTI0O1AvqvMu4sDxp/j7u+/+qS1PofqGI8h72bj0lER6Wy7Ar8SzAgWG4M9eaWMj1iu18ZF
fMbP/eX7nz5ZKouizMY8zxbFWjTP8Oz2uPQotEiLCOi/2ep6rhGGp8M6SD4RD7vMbtQVSEVWC6q5
hJBuRaD9qWquXG4a5f1iWuiZRjyXyM6ypMVb8g9JM3F3o5qJ/mLyhwSBfYxW/ORUEuN6ABaUK9pn
Lt3/+0U8o0/+/kdPziZm0g9daPBHq2xda/YoOZMG/1l4FslVmqpbTIyjcMWL5rElw7p9i+HF+PUm
oTeYQnnGfzswsS2emvG6/UOaFXOSaePPq0hc0VytGdXaEFZj9cIp+syh6vuFK9835Kwjjr2dg+Vd
AkOQkzP9GZLIucgEI4IYouNyz4hivlAInHGa8XctjSE1czL9h+NaILBKkAWV1Wy7zD0rqGX2yB0r
DiqSW2GFuSmF74FxoFoZIiLog1wi9EGem6I5Ld0i/GzJfB/It3ETDu/Dkz42dhsaTtTdpMhlNDJ9
FqLmzdC8LRJgDbnqQDIRGH6sFbjY4EuUN214tcyvUUxVuK7sqdlAUDZDpwEsYq4aNBTTzk+v8MoW
7DLjoff/DAWNql3Bc7Feh3LXYUenLY+gov2jxlhhHA5FuLuNFrIxPFYkJH2/nV/H2wi9UL3jI6k6
r+IUwxzM+m3qoI7Mp5YP+Pjvd/L8h/DlFp9sYb1mTlHV6gvkIyAhCKBM6IShhwrhV+6Ke6igb+Vw
odvxE4ZIDgNWSShEOHFwoZ+8T3I0td2QaPxRei5kt99P2X2vbxmphBtWaB8Z0mwntxYlChs/Zedg
UtNd4lFpy2b4vQ7+fhnLxvGl6aL0SWi1vSwdR+SuSBmNzYwObp5vfaoiTXX1aZV/AkYc3ijXNqr8
Jyd6KX8kDjWp3iYQlwT2JF3qNMaBoGeTdGNR+JSIsa5tM9obNFyoDp30dy95Q7Ai075ubyxpLyKF
eQQ22Qx/rNcqfSmDDZnegVdetb+jm7J+gwSlBZu4u6FVM4B46zqkgpeewbLY/PjxkCAXuq7JNOCk
UuhK3e8WbB7ftL9e9v6hZRH+b0mJ182lQ8fZXVj939+TTtq9UxgUIQlX0nGiVquBSTiStPpvQGJd
D+FTNdzJwrHBoF3fdzof+1DaKoKw4jjo5KiNq0lzLGg40eswQw7XbmSs68Jd48T1r1i+CsEdqXfY
oMz2ftbtDGIYbgnzaSTNmmmYDueMSQwPK5uPiYl7svA0zqgf7bQuSgeuA6rh607YX9Koasu7/OM+
K0CLmEVp3OiT2YahxHJsRWRD0nU36hcZAETt5Jo7K0AyVx0tiXt829lV/axcYWNqXXPyqBrwJCT4
CnF8jwJdHHVtcWDs7yeiOVt0CRwMXzVOBtp+2cj/FF5uG6++xL8wCKS9kuSbCHBDfkw+qu5Tpk/D
V6wwo7tOhH31wYZhdQ//XkrOKK1QH2IXJkRo0SGeHoCTNtQjsxqBo7Q7lcZl9lpu2VqxLpXTR5tv
xO5qoGuA6OuXuo16F+bv+hHjOhY5YVUwpijdJW7c3+fthQ3sTG+FMzljW0VkF9Gl0zawWloR58la
OabkzvFxp9WdEoPqDjY4duGeo8v9zWCE9mD0ImjeTDe1Tymer9sNXJhVtyUzzblYKEln3o2vl3Xa
9Y1jOTRrpVE4iAs303u3Hve8t+sKplLyS7iYnnHx750erGlRpOrYorP9FV1Hm7HcMFfTriXaW33r
EXjb2Jfe/78q/JP3/9tvXNahL4usmmhCqkcDftH82ue3ZWsFje6fovgDPi9gZ21fCCjqo3eNn99s
ZOUu7Ncd0ipgUw/Zm+BK16hEG0zk4wQCcXH8fI4W4kwOqH5Hv2R+EyQagWup2o/1J7bNEfM4ze0L
xci5nRK5nKgAnzF1hfPV9x/SlO2cR5gRlqp2060LTlKO+gDtf1EqLMQ1pheXaDd/m1and8+UlmUD
6x2q1ZPt2deyyoyGRVOM8jo49s5Q2fQ6r2Xsy+GWWp50MvLY+vJadPTGQcCZvwqt1zM1y6E4UG+H
08u/v/Of6RMglBA4g7M0aLNBk/l+I0xxGH2S0+QFZWypruT1JAbjxpwYWHt1uRtYi7J9nCHv61bL
oXB1/TpgRyANehFWcuIocf2slGSNP6EnJJPszvDJbK8v1Y9nP3v6SHRr0L3g9j05iGS+pcR1jloj
Vpb9XPJ3sa5TKd4K4i3ZTx4CaDYE0xXHXU+cfeVNYGdeRuJXnwrlIDZ3Nco3y0N9zqH3wgb8EycE
SQJQDAJM9KmcT08urlIkmn9FLzGCn1yKfkdH27YrgTDG61i7iQpb9v9YweugOhNbnYj62JMIgBfX
Fq+BRE/fpl8oOy2IZkdTHeCRVJQ+u4WorjlUp3BZ0dWCuNpwvi4MYkFuk0vmgjNd1++/4uQFlYwh
bqVhYNHXNx2S4AOqEEyHbge7rEHZjA99QR4LUDudvC4vfJRnTF3f//zJR1la6pxZBjdxqWLM98j1
b6Pso45vpv6KzEpOkshsUFvMWKgzoAh8GQs/FOn5R8jO3zO23ev5hrSG8KoUVlRq6e9UW26ngrFa
vysuEZjOeFZ0UabgVpe4K5MWzfevR8SwEuUFHJFFgKf11+ZwJ7Y3JKEpHGB4GdHJvwup07uVN2yk
bVy9Zdbr+CpZRyA98bS7tEArS5X7fYkhc5QCZbFuI8M4fQ+VtJPkMGoXTVq7ZUvooTE069Qh/7M0
PVX0hu4hYNxUJJjPib1zJ8gUyiGUXlMACxm0Y3KmabzlKIK4v/TlcFSpt1H3Ry2eBw03EkMr0bqw
pRs/61eCORRFwmwjaaTvndxHwBbhkA0cpjHWkMgHaUM7hsofRsyByKP3ghb0x07hIyGqNCX7u3Yq
wZXjrWhdg0pTzXvpJUm2oghd6F7y+H8tkr42mOxvQnFVP+Nk4FTJuFW8Z2GIpZ1pEY+X/R6zEPSI
bSoIiABImdcSHTNQtCANsnobwUFJVIzY1rsxb6eOtqQNklN2qvs04YzvDs9sE8mUoEd1RmXll/TZ
yD258eWNCpRCd6NLb9y5Bwx2F9EK5hoFBN5JBdoLydROky4e2+LOql5GlZaH5ZnJbX5fhTux9KZh
m+NqXbogduP4GEJQxQtrYMurcqT1LD4GWG6wpi6uwAWoPWVXjUjBjdRrOeLK7zNrzYVdZjkPnLyW
ECbA70oiDc0fsOBizha5dgLuc6aUTWkw4p5gnE1lRkdrERLQ5ybHllFPNzyk86FZTi17mv+1h3KU
kR38jfpVNLewn3ejcE3PzenC14uNtmW7+3mhC6FThKmG3pF//qXAgQjXJeFoLKlplb4n54YTNPyZ
t1lajxjKL7dFzghBdOnv9gt73vxp6OqDXKt5yZYzeylctfVmNLeS+ZiVT2HjKtJvOXXZmlvcZxrB
7MlrnjyU6g26aJF0rNEbw4eS3A0naTHuxOj+N7YkgVfb+GgR8R9DObnwLM/dIk4EgEM49XMOWv75
l1sUxk3b1ZWwUOdKJ3uuvWp4KwMHJWT3pFbeXKFGJgLRQYcxHRkgtsoN54Xps/uFwlvZ8T1Vh+Tg
85HVK+LBdy1AmIv78fKcTp/j14tc1skvFznSwc0R5kGTmW4S6dWvf4W2qQ+YCGuR4CG+63Qzy46w
SsGjOVipFGI9Na8mXHraGwokjiNO7f4IF4zMi8p6rJinMb+FTMek7C9WbQsxpTdda9iOzAgcEGfJ
pTL17MvByriMzywgJ6ckjkWbUIj9JB6ZHTEDFX4R/Un0RZzZw7zp6HxVNjfdTcbX0Bm02ylmPDmx
Mm1yBkm7QXeF+DPwmAplezwZiboJ1bvqk7PBs3gJ2PATsL1kPn651pPioaqDesQOSBaLV72n6Fe1
CHHC3tKvTP8pbp6r8UHnTZ4i0AQaekSpPcqtPdpqSunmaNm6GvDpWySh4Mcinpi+dj9hOAc7UXF3
ObMxlWCpMA3mqNdqeoP2IEdO+WrMfBhIniXasH3s0qprITJuhugCQ/eM/XfZ5pGEqMw0KfNO3vyx
mRVTqEfxmIPJIoLe6+/NDkrTDVnBYJLZ8sdVQ2Mj9JA3sogWw70muZh7JeyDEDVco3Axn+iG2wif
QbBt2DW0NUYHiG6h7+TmjJSP4Wx3XdfgON1hvLeov8x23RZ7s3WzxenIaT/eq9Wdka0X1xaErZZz
pogxUrIL2A+bILti21SzVa9vLPm5KRgkjtDj35vaRXrnCDkWvdtB2XbxC33IJrwJem/QnfY3TgHl
UcTzMln7YnaEeDU9j6QmIdyEkQAh7VcHoG53adFVz+z+3+7ryceqF2XQ1QL3tXGTdKcIbOIr6dBg
9PwbY+7JvCx4+DG2qetfJHUtorhpM0DfIZxhpYDYssP7Jb0QLIyyIk3aJ+joscggo5bEHSqesPUf
m8qmaaN3Hq5Y+99L4t+4hNPVhsPTMt7WF9TwSfXfzJ1mjhZw5Zx3mf9D1r3oA5DPzLtF06NI73/R
CRmwoDX5p1XmqZv/x1x7KZP+dR2nn6DYpUbadxTQE7OolDKawy0MRVCgFNMOhDNlvoqfMvIsZPTA
qOy3oG//fTP+nsN+XATNwcX/q8E5OKlQhkgjWCLNacR6E5H3sIG4FUgQMOnG62ito9tAMtYAZAPt
p1ycVy33+vTPw41RWWpoEXHU/r7yk7qVBsHAy6Qu+e6T23W/hmynQvcv3Ex+na11b26E+NjAeFqF
XoV/pl0BV053tfkyCLtaueo1Ko1fQ7MuHy+u6GcqIUh7KlFosDpwhZ7cnTqT82IoOpFx68HM1ul0
izGt2CR0QNbUrCGq9vS3cD8+UGYzIhobXmxDu4OZkoDxmDURRDTYOZyNGF5cM3mQyBG7mJt+prmk
f7vMk4GjBkSisySiSZajmAS1f7/IEEg5cLPI7T5ZJC6UFecW129/8eS5pZPWSrNFmpGMUJ08hqSy
1WtxRVME9GHkCJ54VzxhbG4fon3mRnfhffk83hl3ISw9YfnGPoSPubUlOBjpbaPsk3mXatRMS9Ba
NTL9ya4ybigwqkG9Tkg2xEFADGRrZwUl8m1cOkZjW5Vr7ccHaaP6EFJJFSEftf8UxuPgb4p2oraH
etSs/Nqd5yu0/2Sol6OjjU48bapmXae3knadhpta3k/xDSuxFu8ZEpjGHXU16IiVqgRelKuHGKtF
zPPOVWkFuOH/ODuv3saxrGv/IgLM4ZZRyUmO5RvCdlUxUwxi/PXfQ89Fl2XBevENGphGY6aLInkO
99l7rWcdlFVs7PLB0dsLnQnjzAu3oC7ZnJAz6d+OqJKhzFGXwHGjBR+98e9X7lPIDq1rfaib8UXY
NVflKwvRJsQTZcEat/kDNcSxdBCttpPdHlwSkZoF/Mh+VtucIXR0T8vrwLDNEV0Z/Nl4LfsJByVK
FBT0MEUf218DOSi6e0DqAo3vCLXcaS3b2tf4yr3aHT3TPz7Kq5bcmQfNGWCjZQG+y+cLu9EZsAgm
/v9+/2lKVltmrVa2Bb8/XQ3A2HTG9nL3KPT3YbIG1Ez6j90P9/mw1TgTjzeZti262Zanq7oKUmTW
gi11ngLPliku0BX+LcDGZ88I7TT1C+yGpt8Kq2p10G511UXP1BfHrVg/DsvytZtVtCsPbv/OMkY3
VNARcMQu0KjPJhb2wqUhvD0iXz7aYGHOmOnjRfiV3IEBc2raPwxjSaAcHiwOniXzyYMzNJ7Q8Gc5
CuLKdi2OW12Ctwlqc9uzSMxgGLZyuKkmL5c28uhDEo7HlF3GP0jbjFYKPveFIMLJ1zOb1RC5leVa
td+GG+xNeJvo+SE61t4l0ZZvwfQ7B/jyLgOJIaECIVU8qE1/nl5qRou4K+dfUrFTutXcQb1luVHv
AcHA3uX9/CyVM5834Ig6fTb2d+WbAn2aw9w4hFG31+zkGh7YvnoJNVuybP01D/AigZm4md2ysskf
XS2ghnQ/xw6kZWaSQPUlW7zpPhZaHakPv+egXwwxVxMDmD2Ty+2lRL1zzaEvl3uyh05FY8QSpc0+
vPqf5PN4H9ExvaGz/CcnwZqG6zNumPE5XFkBaI7Ej0g8E+2B0LVLX+UzgkaWwT/37mR7nTIjK2F+
d/uJKHQT5kPsQGkdfzMkK+zhzgxSOJkUUqkfbbJp8zHqbvIY/jIeEXvDki4DsI6bPoapcGHjP2Ms
XK4M9wsUYFP6PmlKFv1TV3f75sMivtIvd1LrCcoSl3ksHHl2MNUWjVP+Vh+ptkEdJPR4qfYxW852
lzMeWEVX+i/DiYrPErgKzNkfbsqDc6gA7g/PoOsl8m2giZZ28muRAj2rFyxYZ+YJX3/ESQkbmVE8
4FPr8KKyu5LZhhx8AQBGV/IDXbaQnhFxQBeZhJ++mpNq58vNOykniEwsMtlYbh6UvHL2iVU2QNYG
oDsVKyBdooKrCjUOQQmIY8TFWCAykka9uPeZbB+fq1+c1F1ljxtLkTzEXgdOUGBucmTnDF9cMwry
mi1aBBhTrmuYkzW+zxGsiENEoEKcxwoOYPUHtAHplvKlU+W5fteXH3iyiOJh7rKo5gdWL9aNkMBX
slPNG6K7Pva6PXw9HzVwtyI/xaudfpUdAwZGAX2tjSrbNdGchN3bxYf83L3zHqScETD5kDP089Yk
L8vnp+dwsrzyeZxitBd8ZaBSCC9I2dMefbxdJE6FavqmfQxdiYV2S6JHSuX2RFrUuhy9KfHk1TIc
bDeXrXhnpD5f38qT84CayvoxzvLu0/lfb9B9ih5iaT7d9cvCztUGHKmHCwwG7Uzv5csjO2nmznlR
qbVYQY6FaK568cMEW5peVruEFpPCUosrOJmYnTTTzl7r1+iVl7Ey7ULZhplnhW72h8OzsjflZ6Nd
ukRsQN0HHgLU1yV/i8n7N/UChhesTxZE6NBuE69mMg2qG0zOImxOobYfNaeJ3Cl9SEz/58d9Ybkj
uvh6yDiqRXZoKh730WUzLThMQB9x5+DoVW/5XrYz/1J9fH4Dt2QONnivONqcdCaTiSA/qeePXJJD
gsyOYZZP1/hCrNzPSTBnRtgG9FDh2ZDvCeGpMdwQRtRh28qMwhkgPmboIoZ1xJLgG5gG4aVa84xj
lvftn2tcDvr/dN2kPknUeblG2lW0aox7YNtTjO6bvXwamcJ4CpsKl9nZiYc6WIXV+gb9Wo88tfUK
YG+weyGUbRuS29FJa6aXw4Z6vNRxODNL/HqhJ50clf53YulcaKVwdZXqWEB1J0eZfLH14yUN3RWB
HFN34U/BaSBBT7RJ6Es0T8g3GlTp+U8WYZ2xR9mP5gvjkM8j8rfdxFrQxkymv7f9xEMb93NR8npZ
m3D0QtU30l07eanqIbWhpxGDEF0EJYjm3C4HgSNpuxng3dGGGtgRBS171KKA16HQGLCdJd9K7jIh
MPYdnakFC6Xp29TYpqWrmG4zenmGFv3NfOEb2j6kjPeAmP68Zs5N93g5/vtRJ5vRYM0DEGq2hcGR
N/mttit7p6nsQ++ag8c3ivdh+GXSunw2cAEY9gjCBctj4RAfcV88DGsKYdMDsEZ9BFCqp7pGj5yS
S2sjPkqe5Utw/HOH4C9XfLKRFSNnJyXjirnhD8d1cxNtCmf6ndvaBvcqeL3Vz7fojLwITzI9RoRc
zO9o+n5dP31rHMV8CI97VXxIGXMdGl/M3ZfjS++GcALtRTc5r+Rb/o45md8ONnSvFhwxswN9A05/
xGWGUN/YTNn1IYdWz35pjU/pYd3bOfEu6apjF64INxBoODA+zZm+3IpQo0xPy9whQ7y4iTedsdGx
TOEctn7N/cNFOKwsfv9eGmCcRBx2ooy84LSVWuUSlOmoiu7NZFWI+JqZSv5t5yslE+0+3LSI5VQC
idvD76hoIU119I9Me8rIn9ZequFeOZLBuBJ1txyeS+tKiR+LGZm3e9Q50ivuMXmt2+sIqwIY4yn/
q4V+pIq2lkDrI9emba9bAXhgDbRgldFpIHGSDvRbKW0tDFto/7LDKq5fKyHojSClHM38sNwqzRLU
F6JKUfTfSdp7RBfZdJZEZaPjCxRuBIp7nXxI/nFv7HEJEl9btXdUh0A338J8S7CxXDuyjjnDqWIi
/uStMu2QylUMr484QJYIu1RwcOzp7oLL1oCGS5D61Z3KspazfRbfqpwQsw+rf5e0RRHCv9KYEb0l
WAQ2LVn3WNZ14laWKVtDZjiiszz9VSbrMV3l6X1ChQIya3KjR2ZO+mostrOFKI1Y1WIXytc9SQLg
XqGNp5ujDJz4upWIYrierP0oBnn3NCcPJq1hNd6G7YY/SSW4tPDyIqg6X3kWnI+it2fxai63Mywq
4xHofh4YDXZlYqdnDj34zApYNYwCoCaEREvxZhfHQBVeDemOkILOFX39/iAwq3YyQlKqB1HfZcJv
vX8wafNPzC5DAYevJ4N39Zr05TitJPWFbNhigb0maEzdhrYrxGHFJkBtduNhFWqvYnIzY1HO3iOM
RePCSMG73N2iyv15GZ/Z6Xi5VYUFDMcPmdpJUT6EXR11oxHdKzd6MHn9mqAIiPTW0YP/MEEr3qYf
R9GVLH9BOsNh5Ah6Pz3pDuC2ZwvNmOhnH8XvdIv9HJiVTUYCZU6lE6lwsaz43nv/eq0n9fUUFnMb
D2F0T8ZvMMtczuP8ID7qua2/lSIfPLcjqpD2GQJYGhoqGALtLpZXly/ljMH866Wc1NCaXhlDKVvR
fbrGwDZiX/plgVqEKIyVlek6OuYertux9kH4KnkAcuxCh+GMjIdL0FSEhaDRv+toxTEbrUGI4nsM
sViO4rsF/LeJBtDRDGCxjZh/O6L76luFvzVdYfaFwi8Bp7lJsgF1n8i+0V6rD3RdUsbp8Ft8IUg+
BGbYCaEItNWmq6XqJ+LCvJUsgvsuPdAzB6YvP+FUmlsxozoIShpzF6fa0V5QRRZ2d5d/1MynOCtx
bN615Hq99jflrwwPlz1clYpd50F+H9UICD+3HU5JhXkVYU2gC1W73PD/w6V+Pygsl8qUnXM/xGrj
pCJQcyPkYeTxPXMfnUZrcLgmPfilpIVb76wKn7SvWg6CtAIDZoaqc/hFBiK5n58OcAZpflQ8sDKM
w3tLXHTc2oLJGrn0Vmhn18g/13lSB5TdqChtUcasEeJ5ONUxUWFEJf9R3lsVGrJNbE1G35N+/HA1
Xd8QXFO2bv9bEZxEjxA/egnscIDKW0aTdnalkImw8OBJoJx82TUqX039sPZUlBh60Cj+sXgC6Wc7
GeE64ypmUiPcRfUqqVeknf4fzoniUu9+LTgNA0cGRbGMpkQ+fWmUSVGm6WDivRMDECQlynkZf/ew
xWMlYFM85JTjXjK85REsj4eDcKuzvUsuDZt8vtaadZP7pDNEul0evUO3CwWPG8QbVx6dGq/LnbXP
n+dgnlcUJDk6Ct1ObmmAxtVt/7cgBhMXMl9WjgFAdufrgm4GwhW6mjTrvQ4rJhIHhpodH4sJR5cP
GjrycH5U1lamBgerKBI4t2hGXD6O8j29T/4hbDgaq13PyrPV5CmqMV6020T4M2Z38bNyRxCik2/g
d5o10TbVLtZvFcMbytUxvabCLsZdom/Sw25OCM36M6fbkciYckULtLk4tlq+CadPgF68vEyGTPnb
N2OKk6LKLV1gbEWzXf5rvkZvzU4F8fGkbLn7qo3jM33+7CEcUMpudB++ixq6LYd5LNiXOhqfc7Jv
F0SmIAR/yJLfJFlFPzeLiFXY92BdEe5GQVu4ff2QVzfh3XFtbQfQGTNNQnG98Ehu9V2v+plGz9of
9/rHoiwaVqjy3puraR0Bv7rOSW2/xRGDYwJ41OMcQFhhGKh4YAXmqybI0GaTa86c8n1FGOVwM8Ja
3tDpu/35+3xGh2sY0n8/7fRtr+ZU7+uan9ZuiFkIyDzCMpFtkylQB0e5XpS30PuuE+K++Oo1cLss
1QarQH5S64yQ/fNLLK4zI3AuyeIIz2hQkgmS+Fr5GwW1nHXkksjpzP1iYmRKp6um9GWMWr0Q3Ocm
HnYnQ8ltNQIGEbEdkoGXGyhYnNRwpcZmURm4oLINUIkF+sdc4/V4Jb7D3gvL1VbNrqTfh/e53GvE
YJUXWiLnb+o/v+CkA5rFnTAcIl7gFhExXl6O+rZGWF8dqNhHSez7A9Ueilj+2m6nlfCAO3R6lgQ7
NJa7Cqjz4eenTITRmSWFhBtM3uIL/DYJblsrK7pe5A0+BlNKUoE3mgHoGCp5yYAG7BlwIztbk4Af
OIeY/rEL00Aht4qt7958PaRrjgaCZQ+kHlhri9ygedsSqWX4obQmG2iYg3ZcFeNKRXaPEENZsacj
55g3QkDqyCG6HuZtASojEd2ctuRAC8FD1ot7I7o53AAvVxDqW8QJ7mZsio3fM5DhhMc0wo1X4x/E
Fqt6N0/eQXUOlPGbQ+Na8zqVH3JExgAsniRpM72oDVmGoDtgvzqt6rJQXTwng6+9RrEr3wy3xkjE
po3OnnlpTikJXw6xhISyJvaIgjwQcWHYnFvSaHWowCXZ0+gJh9cLz2P5mp9uKP8+jpOvfW3S54/b
WeA0TbQVEun2WuG/U9rPjKMW4en4Kq4w2yJAufBHX3oTTj7gR8WIGLjyRyNzMYMF45Yn0O48cxc9
LJLmLnM6tqTjhZaHthTPJz/Z0kVAjRou7u8gKk2Ph8hQ5Xlxqkh4+fN7mBvF9BjrR04Da6WnT4+B
Gj1GjrRUNxDr0MVOlsCODN9iXb8y5YjL1dADTNjFxG5E/E9VcY0r154a495MX03bmukhK0gnyXTs
FKwXN1P5Iqn3hfKoQhdCC7RqyBk93hTyakwgqvjR4XqKbxJxdoz5hQrjgNCmE9+PpM+8/3zrz7Sy
QBNDphAB+OG2UE9aGtKQDpKeGPPeWIB5/kBmEr+QBDonzIKGJKlaYkxMjOlONLaWtaoYQEHoxT3i
xMOtdrzH9m62jxnylTBc1dM1r/pY0eRnt5P9UFuP1k6cMDsCG0tAcO+JFV113XaKdoAoyZnSghxI
/4Une0Yp//VnLSXjP53OolPGSWi1ed/FzhgFqu42Amdat3wwfHw/8kpKnqXhccE+k/wS/HxTz7Qv
F97z8lFmbsY55eSA2eXpRJ/Bmpn6JOJara5jBmWAgt4WwSrDHzsLNz0hOizjEieCjWUOaD2VqOxV
zhC6AniZoL/kBD1DUPh6WSdnSeigRadn4cwKx44bh8vGSROqD/1sWFnQhQ4O3Ydacut1f9c/0pBR
UrdEMwcWVPZa8bLN59wC/PdGnRwpUyE+TpXJjVoAUoLsytkGPcI6AYKc5sz4/UFGAw28PiIm8eeH
9NnCOl38Bv+RDJPEEAq7r6+IXstHrTQ/78aAJWS6aq/j20q8lU2nvZ4fpG7L2Utql2Ko/aBlQTks
8BI/c5dQ65vrnjkWWnVkFdBSO15nipQmuKwaO/flXtDhtDqNBdh4KikfEyLe9aM48+VeFPbrFjEd
qdDSNqreCuGvGv6ZaIUZZJbgKFUSYJu6/irqmxKa9/Gm164TCwTG3ir2Ataan+/i+VfdokEI3wam
32eZ+s9Cy5tO6OIqWgTZKHSR47TuHCOisFsnB3k7/ALhQGoO+Zymm4OHJnESCuvBT+XObecdpeWo
uXP4xFHmwgOGYnNmeyeuAfI6WlCOTSfLMFVKCM15jBaft+t4m3GQrR+JOfZanEgoOeAMRhDxdKK1
e1tM/3Q0UmswafK7nnl5t22nX2JFe6O8k8KgX5tyMJRE1nu8ISFlShCXjkzUKZlAxrXcfZAwZpcy
zAvpUDlLsiINcuxXrlmMdiSvDXh40ZOU7CvQFuK1Em6ybscs40jl4JKItMx5+4OL6g0rdI2yFmZ+
oGq+ItsWk3NbSG9CVxMdICwm5uHRI5dPm1+nAbGuQpZo8dw3t0X5mqPnEaDbGskLB/g3ca7tXvSU
pcdZr+WssrvpqdTv5/otqSwo4MKmG25V825Wng+QkeviKrPupoyY5YtP5PwD0dCRIRJZJNNfl9xY
zHEeS7zJeeNWyxlcaB0xu06iFYU9GN9F6IdYKQA4PBNMCnT4+f9HaYG7bzlGkxqigzw6eSvUdjQF
uUPI1not5jM2nQ73l7hC1WDi9apIM3KWabmj3TT/A8gJ+3zcqbSTQZo4AH3aho7nkodrK1JnkwR4
uaeBFPLcy6ssCRq0XkjbOdkaBxQhQleik0xCr/OED3P2JLsnbzXyCfulNy06HM590UHLf6PtxpvR
F14OSLmuyKFS4BS6OWm77S/T6J2W0GBCgGkaHkrZ6RQ6v48t6Y1pc3OILKKk76ZJpZPHUR2xcrk2
QQkDtwjqbNeIK5knFGABXSJpDtRBRwR2GC1yf9S3iupHUCGK9DXVfJWyNuyIfHJBRvXzviyueoQ9
rbmV47umfZjEG4RZVu1CKITfA/w7dtV8rXC0JC9i8SiTR8DNR1XsVZEfPRSPArw+1gW6UOmX1F5b
oofuuophMrpq9ooQp7k2io0YBZl4KwH5uCHlAITJHrpJyRpqCxSK1j3H2+w3kbrQs3QiQy2741yR
EAeiMKlVVvBiGRbI464M9+lVPL8ksCcMfZeYxPQednJ3G3c3kfKowF4WCmYz7WsWPhwJ/OLvYuzh
ggoRLvNrogtHhxCuY20TWiuAwImcjvP/7QI5UW5DCy7nSrw0Bzv7gYDsr+lYs7C9f/OINm1TVBPH
BACQC3r0TZSDcRcTDErN6dV7xIRDkPrwhl77GUCph+ta9a18c+hecL5j1bm00s+YDZb0SgZIksLR
DkH+15UOmzk3S70SKfecuV0B7V703SiGZFt7IavJ6JyyD/T6TxjdhRoAufkaRDXzouVV5432FeT5
B28qPVnwYKtaFoAgnK7sg3govPRvhyXXy7rNKG/KgWZ4+iiXIqIFk3P1nd6R0VqQmvVqWuslFvzC
R+/sPqYpWKVkajwibr7+OkuNx1gOEQlb9JGt9YBmVFpNBxaoD2dTckwZ8Zat4PTuFK+5Y8U6k6PC
Z0KxwwF0i03lM/XkYlFzRum+WJf/u7KTQ1xCclvWG1xZ62kv3LEJ49xsE5vbEneIfCx2NYP2hd97
Bk0Isqw3LcmUd5cQncpSX58WV/9ex0lxFU9SH1ec6fbNMjkM8N+pmS1vjg8k3serKd220Vod1ul4
y+Os6FwCRnMPyO4xpZNSLG4UVJb66tj4VbbRiFxzl0I9RZ5KxxJ81M8P9IwmntumM9SVpEWEZ568
rpnYYR4Z+SYMHHiRIgYVZTqDbtFJId8pez6I7mK7rFKvo2l6kebw/YWiA4JvkKMoi+bbgUFSxyYz
81HA7s4mHvHTnTz1qT0MAzSo4Yyb6YYC/ZDa+fboLddiPmt/xsdMWKbt3cGd79OAI3JxkXH2/UFy
ZTKfbCB9sJpPq+QETbZh1t1CfcPcbOeaJ3VOdK2j+ZD+5HfotrbKun/BKTh4kqttk1eQqoeMTuRG
6EErhT5OddKGDe0KFdGAs1XGJXSndjeC8qiVL5FxS6DNVL0xZ+UktFQ2S6uBIOas8UjyG44Pkfqe
F9f9vNHiDePvcvDMgxvNew5Iw3tc2xMrfdgcrAul7Zl515ef/qnt+7e0reoyrUN+er5DZ561tiHb
01U43kXwbfWbeJ9yrMVS4hFG0/zJry4tojP5B1yAaeDZAnD5fV8fh9BMpTYK97V0pzTrvgFy+2qW
Hn9Nr0BaGLu8q+hbsJ7jSjo63bTREj+LnHra5EzjpS09pS5htAFcw7qi/bgxVwT9vOgMvY5ur9mW
4ddMbI11XDvNm9zbGkmWVTCPeOXsoyPaeTDiKT6iVPK1X8h9ynE9My4x8R3T8b8LTdDIQW1sePcO
raMQyU7D81L39YyK8uuNWPpH/zwJIzvOYVkL1l7sXeRVjP6IZ0S9mV3F78UVZE9lfOJYJvW+FCKp
IZLaVq7yp+yhmWyCJq/aXeJkV0XnRn/0xI0kF3d6w4gSQ+siXkvL4DNb3u/siRj08g7Rey9wc54i
ki2abRyuKvn55y3nDJ/s6286KUOzbFnwaWjt6W9Wu8WMdNigLMBn+5v+/U51hmAyvajyadI20HYJ
qTgGS/lPt7a108aXX+TYJRNpsQW7MaphIlIpmY0JHUKxjkDtXuohn+mCc82WglnBUiWZztnJc5hU
0Wwm09o3ow8f1CmeRpxDTNauID1U9+ERoWpvMI1CovBQRBtSdUfU99YT0cAGszS0QfeoA+Y3ZKoE
jYvPqUNCjrBt/lSbzFeBcBF2XKxlZS2yx10C05wZvX65/G9zhbFOy3nQrf0AVUT8Jd2aV8zUXfUx
2Wj7w2PPvvsb+NR9u9e24a3+cGxg+LlKAeYfek7k9EFyq5Cp5bRonZpgwM9yac9Z7uDX7+bXSzz5
EEntoQn7lkuc75dcLNWL7jIv2pKhsepXVYWAEfNKADFBfqbj/fDzO3l+x1v6gLqF55mJ79fnK3da
KTdFFqJicRQwgeFuCcdIuCWwHZgdRcgEIw/X5+K2xuLtGxd+/yeQ4fvv/+8KTuoXMTHTsadHxZhN
gbWNkEpxK8XtwyDaazfSCwO3fGkwrlAe5MxwKS3Z1hCYvkp8B/+0d2rp1aKnZ8HhLkvof1AZ2tX2
gFymd1trk4ZbnbzWfl09w1X1NCfkzxCrdZ365WP9DOXlJnlL/kL0QEadk3wFMdzV6EQjD87s+Ykk
+TWHQCjV+3w1vGAWqV+AinjRg+qPrxF6Z6C9qUOUnX5kQmYR8rxGSvTnqNox9J+DA70uv1viRi48
umUL/OnGnSzNThC1epjScC8aTvKGy8I9PDJskH+zy2P7WRqdBHdkl3gH57fm/14Z80RpO/ZFSdGd
hHvEjiPWGTxIb0csadY6R2ffE2foDAPprJ45bhpI5BWDEJujJRsY6U/tVbgpH2gVuXi/O8UWuHg4
UBocCC3g/38NkU59UX3iY98BbQ3aVaus5NhvkdVxUM+2xUCCgNs+4wL6+YaeOVSZMvo3nEkMPqjx
T/bnXhviuWo4EQ5O9qZmnFvgMZaBmK5RtqM0AWcjHmj+U5+V22OyHgAI17dzciVrC8hX+bs4gy63
Lc9oxr9e10kTl9q/meWuCPfmVdU5Kf3s+X0OHZ3gdHfxAo3Xmu4I60sl8pmK/uufe7I3TP1Q9XLM
/ajxmokBwzj1Vb+OH3VvoCTDr29bNwuQpoWrxU6aPvUbaXXcwhEQjccBLM5GIwAFPaNT/qFoMy7k
LH5qL08WgCyqpIqIGvyNb9SxoY4zecR+9Om0iJCltG77Wj+SqngL3g1ZQ58zhHBljN7e4kZilIjf
r3u/dPQ1vzdu6C7hq6VgZlQsn3ZEu16v5xkiz97Kfx1QvPEdY37ZY483bxrlgwNRXD0oRE9n/jFc
ReVvCBIiR6QdLXYHx5Z6Zb2JJOt0fhzfpH9FEWQI8j9af4/x8TpliKmsEUy0ScBnqQmfh18sKnjR
uu7l4WJia0HrNPuRNSXTH3HM/q6ppCVAhawNzhP82/QH5W66aQo7g0RhU0NEv/LShewdVu6ce7K2
Sg0HapRI4z1zIGlSYofEY862JhC1hPD6PW1WFnY39er46+eFd/YFBx2HhYwuIcfrkxetnKTGEOLR
2k930Vuyb6+xumQuRwgGsbzffeIAsaBjF11Y8ZJ8Zg9F7KpA2lKBBlmnLbdONKcWFIq17wwau09z
u2m7N0uAeFD8laoHab5Fe6McobMEcujFiiN0NtOyikRRmrT9UbKLCa28Lf3SM1v6QDN1AED4i9bc
x+wTJ5/ZxapqrupP+nP53kar/rjN/uTv9UcLmhR4v+C2EobXFcxSelZY33DMrxEGK3Wgrzu/+Wu9
NTyTx6NIM+VRy700ZRK5qQcQKObNp5dGfMkLTxB2E/wYa3HY4PgMKeUXaTrMP/Ma1SdKeYSoYrMG
ADwwUo9vBmnbGHdVuQp7J982hScrXtls8+RmUK5N6v8HRKca1UCNqwsyrHeQ7PYGZVTNlcLWeZ46
X6cmmOyCgF4sPCCVQrDoD7g/XuLD48/vyOcaOl3sikwLmRdE4cR8sjmPbWJoXdFb+3i6JQGgM3w+
e8eXam348hMCMMRN5T30uoXr9XhAnruRA4o1YL3dhragjPkLos24alNP5a/eS5E4IICqEOXxHQPd
wJAdmT37lDd8SIT4ofIHnpq4CzdScuJVTtoJhHQoKW/j1dy5GujFOhCr4OdfesakiNron196st3r
Uy7pw7FD3PtpJqC/F260Vd4wmV6GUwDFY38JTNVXhMViynsygNFcLXF9DFYc/LH9pXRL6UxL4Msl
nSzQtpqO4/E4WPuj/z+kKBYAyJr0h+NVFQyXLGafJcS3hw10ihuBCfHbiLo25uUkXFt7Fbyded2J
Afqb+aWMPCDrWXjLswYpFi3NkWXOCuZ2SmkHXGvGGj1BfLBnn/p5p62iFROcwm5eEDTPO2AL76rq
5iSuC3Zaex3W3n0FpeempG0R7dFuzOlG5lU/2NZj0/hJuxE52RC74vcIyDcT4ena1hz9nuNCxPLy
zdrt0U2UTqbcx+9GeJvv0y1nBjD96TO1Io2sDcHNiNcVyW+php6jm0i8sI+dGcmZS1sS/T45UEiV
Tp5PfTDlSVPplaU7WPRANRZzREm/dCVVLp5hqAvkbXNMewGke9zgQ1rsR9UcSJ2bQaDqvfl38i4X
F67rzMCV62LUypBQBiV22qY+ls0shHOy9PCeMHZzlF9FyL+fmK3tOJJvDsDwffaaaQg642kklzxT
nqsGHToegZvmL4xyomLtNMceHRFDs6+7P5TbGjIw9bYYPn5eeZ8F3ulr9+/lLl+Lf5oOhZhXWjoK
5v5AtqB50yc7RfesrnSa4qaPb3shMJttbbkclABLYwWZfdHLSY5hLz2Srf27Hv1Cee4OvoIhP73N
mTt26652GXF0wmpIn/gqh0MAAFrSXQ5VdK3DKDjEgRqz+xCi+6cHNfv/oQL4+hhO9s4eM69s9LG1
F7a4Qw/b4Q53yvr423rPNEifu+iRT8IBLi6Jf6JtjIE1OGQOiSvh98932Fj+pG93WCEQEWcxOIvT
rmvehZx3B8PcG1TRGuPWVaS9aPUqFtbTgSiKJ01EXE/FhtPfCn2a7Xx2WbthGeiz14t+Xi96FEsL
YtkTb4vd/LeS1tTfR3GNd34sPNEImvJaxWKaVVc52kZO0BNx8X4P7Ke9TSLSpvuCKuk5te5mdXXE
nwcaX9j21QYbsxkvRp4px3i2zP1KkTDNv/BHFRyrqZfUXp1fxbI/aYF5WGFo5lxu9A/GkW3Kl0AC
64yZLqGz9O/ACBCWdIsZuOuEEZ4uI1lTo1YaFXOvT1dafy/oa3JR6mwV3y59gvQhs4dttUkLO98I
a9NbArYVnwbhYmznQ8b286oVdnpwi8EuIXVg0jLsFqqAZYdmkBM5TjZJRblM6oJBF0m7Eg5k09NR
4/vP/2h6WTb6HoE0APM/lDsNhhCTUDeQn1Ap3fKSA/2MmOfrLz5ZiYNeh4KcyeY+fFw4a23Ad/m4
1dcio/zFJiuuQoBEl47U2pnvnAI1iN1KU0CRfZthRfJwPFaSuZduainoCg418y30hM/MF8SEByRd
RfU2D3/1CNzLRlLWtbAfoY9DD+jt9C9vzZGUlWnJzzQ2Rr6p053wmK3Dj14Ocssh365IOCVmA77w
jUVIh/XAqEtYhZ0fAdTnXjIUtZDfuerBazEN8UwuLMJz5yaF9wh6GV1+NBQnjYM2zQTF6k1z6bj4
vbVq6Z4wtRwdgUMl4w4JbbUn5a78ccQXzaSrY2MSZx7/cDfVAbirn3eFc1X4vxd0CgSp53wu+o4L
MkV2WDt+QWknTC7uOaXaoI6o6Nj9Fh7HeXS6ZrUMC8wVn634D7zVsP/o0g1dm+nSkPX7PJ5vF1Bx
AGmKzhtx2huLp3RSsy5p9lbjVcb6UBzdvOQpq3+1XKDhtJbaB5QiFmjtGALiVh43WhWoRmBMyGs3
MnNt5R6N+PBhRrAUg19lvpmaVZW7o7zSwu2oJ04pwP/wwqEPVJojESk+B9fc0du/VpZe/F2MNBSd
lOnNw+o44tKenAPhZIjOpfEK0VhU3s3dDZLROfwrMXOtDnvk2gf5cS7eFOn+5wf1fVnKqrw0gUXY
NXzNTznfM+6qWA+1eukIkLolzyumuKOrc3J0YBhIGOo9mfQ03U+OEIIuHbS/zzo//3wVZY+IJBsR
/NcPNG5+Ux2mrqFDk1zneNE032q9ydMPAd2v7LpwtO53D4gMErJR74rahU5bMuLzf74RnzOwL9+x
zwtBSqYwRMScdPJFFYu+rNVhaOhQNsoTKV/zh1luD6x3bFL/8y7XRBAGdCON/M4y/dDwcMk0h017
8I06SC2/sR6YW0h77arERvt03JTTPvzd+lYg7hBL0SwAA0vvE00/tU+iB4K8jZnFGPDV/jRXwq01
IjWyNffnn/b9+LH8NPJuNeQyUF1OD1rDQTqYaSk2+yz0ll6wdkR/7MXx9aQwpNeyB40uQBJ0rmmu
E2EzElHlh+o6C/0mv1W3jCOSp58v6XvHkUti8k7yG+sQV+lJi3xIxMTqc7mBYzh5BsqnvHu2+mtD
Bw22MrqXqbk+hu/4v7LrHEFLeKer95qxEUXBOyBx6h/+H2nnteM4tmXbLyJAb15FIy+FpPAvRERm
Bp1oRf/1PZgN9MmU4qbQtx+qUA6lLWpzm7XmHPNMgTZVfwZYldPWncBv09UboYrodCZ9CEwOebPz
kYdk8afoo8/dVyrpbOhi5KfgcoIoeaa+zNKulU8UhqOAjksJA/DOvLrVa8pQdIhiEanFQ2W9Fv6J
uSXrfs0LlsYvjTsEBwmduqcVbmoS6DV+ln44U0UmN7ug2b5SvylG4p0eAVap8XbUN0N/BGX87+d/
2yu/GtXVjTQeulztc7U8JtJ8TO0GLuQiU/bBsJpM4i7gqjlPU1tWwiIFgRB5Y+zeGcK04V+9cH89
mKs3vzclPwgShkARL3xo5nCRjzJclJlOFQWcnW5bTvB550NvevRMNo6pgOEMjXf8GvBAkLMitjJv
uSBuQlIlBm+ie4K/4RHk80TdDTWirGp/4RBGj9arezvwrKG1/z2O28K0jBSUoQCDh7UuaVP98Y97
iTggFI2TqjoSSRfp3IPcIJ+3ldMkS4RhxCjjJ5QWZI928x+JdvRBUIQ+4OTF4GnPEA7LeRm8hSoC
t38PTJ9++KtfBa4IiFyVSUtm4NVJQjfqlqi8S3XMvzik9073oaWEDhzY2KRHaCKLseR9pYuS7Mvm
XdZ3GXpsOOrHkGjkehb1tAw8MDgBQO7GjcN1fpBeRt5hg17AcNnISK/S4HRWAXOu5fKdVIuEUifA
lmytA5kKnVJ3RWyo+acqQrEtlmqyH0SQeJcXHdTQQJFAM2ZdvC/1raU/iJhGw5GIIooqWM/i4KUv
PPZX6Bt3LU13no1x1SYZRUkcTPze7FWAN+icQjn6vT+chS3qeJJpYy8ej1L4MiX/2f6sEjFoob0W
8o9Bn0uYyDEWKt3dX+02HogLA6xqamm/Y5uvqwWyNfgRNk8k2AHFcWiCoS1RBQlYP1m8vaxeQ3wO
AI9jWaqqDQZIuYfTWbj3BNnf7DWMRGaTAVMLxfX6hKWSoqZ053SS65J+qkdLiclxQJEDYyF8oKWF
C4jLVr8ihIG7Cjso+XlZZEePshOv0vs59ObtrzaNCAUmDolvdPy9ng+WNCIglufGPr94ubgvg0Mo
7orhdBn3ovCCt0BBhybssN3l5U/JqU/pCONlxsmVDcRfBcU8cqlUcZCLHizfvugPVeSJ7QKNQgVj
ULA1YoDPj0ECCxybpK0ByEfQ8mKsud3WxSKAwCsYzrTOd/GE62soOkuOfwp+Fii7qocMbiB54viX
gkkOyQuGcanVd1V46lF7XsBIkawgaCRovTbkMxdOpELamw14J4dVheY/2JT7YR0+IViUufF3i8i5
59H9ZtfgUVLIpLVLe+bGQFc3QaObSSKCOvJXcHgTC+/6bERIgsJ+MaFhyweiaytcNShV3+9+/m05
R5cwzoJqJpwQUc31ZirEStQafjkcWrj66TyXVjHKV2QUQUWHCqtDvzapXaJCOxNltqBNlC2LiBT6
g94eyJdEk9YAeSnejO6JJODLBXvadCMWFUdEPeKSCVr+oDRIewKxULuEjf487PnJOi+l3ZJB+ALv
JM24u0C3truH6LH4orrY5E8BV+qKgPkpPE3DEoPGMbQH+o6xqxi2Gu0qeu3yacwniuDQrcLzVv0N
UaCyH80payCgrqmhKGR6SiG9AGV/zlet+IRtkVrobky2hekhC6cXrF72uoLZLNsNQJxIg+Nc86Rj
qiSEAYqJ/zON52U9z9bkpCEzQwRO/7g5hec1Wh+1foAjqA+fA1yTtl3oEtsOcWmloaDFDJEB815e
5JnKYEIjmnexbXT4fjmkUosO2JV1MpbkqlvIVJQIKh5yLzlv6/PRCB86dVupoacWL5HxCIyG/xt2
YnKL7pxpbxtMv2eCOYGAKY7ebKDVIFlJWDfDYSqNVgvJ38I9dzAp1IvK3FH8hxpK7uppWCjR/N97
5K3n8eqzp5PNH5t3p6eB2CAZPvTmXvBXIiC3pZIeYq8KvRTQUvgR526M2lEGkHXns29Ws6vPvrqm
CJHQ+VbJZ19c5LRttZQ8GeCAXatL2qUhUpyV8nE+I+tgn7lXtrrdZ6ZP5+XXsfbSHr3W/qOzKJPW
rwaqjeOUFt28g9zAZh+iGSrIrCSx1hW9zHSgHnPvJRR9I3j/fgK3pYWrMVw9/VhPrGo06ukJ5PLb
pX+PSSUDrHdZ+doaaRWa8/GQ9lvFd1pxsq2biZc3tMWAngwGXVCyN5L6FP+6u/fd1JoYGWrp6WRp
/k4f+nteqGx+tZok08hUelC4T4CZzjEdKUsDGaW66C3PpF7eomLbloQGboV0FTRrGZeI3z370kdS
3RPF3hvTNJ/+mKtaFxuhmjEm/334qpfSQrCzBcjT0aXYcFe6fLtDXD2Cq0P9JRckIy1+P4LoSGr4
1vDtPP7J2kWsTe4k2hLjAa3ycg4X5u6iMB1O/zq8Tp9Od0lD/gv46LoMdtazupY6pmfrqcAMTCe0
ltCAKsVtkO5M8J+KtIf5pZ2njUs9mTKYTlN9/P8oa/w9kuv6lxJd1DRT2KhoVCIcwN8sAYdCRDty
rC/W4h7FYvYVf+IEnome6M+1cgb0/ee/35VvV6o/Hsh10kZKjHZf1DyQ2kk/RDoTxKfbxcuP2hVD
F5dTTnXw//wzWNOc/GPORVpqhsWZT+VmZx5CjSK7HV1m2UO04O79buz8hX4C7GyhraF0imBzce+o
cMuKvPoBri9YTdQNocAPUAw70TZeCQLt0Zzbg+5NMKB9cgBV+kb7CXcFZ2Jcv4Sp0RposGynD7nX
fSbSzCd4tL+jcbnV512N7Gr9UvJSrM2YkRFO3nLDqn8a6D9/4uKZ6w7tjjNGeNwmls7NM1/oxztT
4s47Yl1tIH3R6Gk3fTwOGrTgbCL6V8PXd4PBHj6SVfBEeD1NEvGygMKXeoEnzu/2r75fJ/7zplpX
y1LeDLpg1IxCnXfnVU+WgDpTQYc69WfTz1DHguwFF0E2pYu10DcOd+MEpgrT7VoBCVfUONTe+Arz
s1glqVkMB5lUbwQWl2UJ6AyNRbHhPG+5gfQVJwtSfOxExObkARYgpT0D5sPtj1Du6s7N+/8xL/4z
oKtHkikXU2kNBkRDL1tCCq65RWNRDX6lgkdRBEI0WskdvkDcIA4xHHcmxvT/v3kgkBx0fLRor673
9iAnxC7Q+fwYgeiAvA9Ww6zdl4f/pkg6MVE97RwNogch8O7SPU27f3361VsR6k3TXYbprUC1enFH
jfcAcIGe2+MCYBp4NIrTRC6VGzNbouv+95e/pV5PL6U6JXrxZx2z6d9LVlY2ZZsG2AJwmUrzczuv
sLHYMOvyJdx7kaJt93zJPnrfCcBlChuxe+zq/RmXt/UYOng20AUMLoY1eLi43Q5wK3XLO6MT1W0j
/FEpp6h91uMppPXHZS3ELhFq//4K36/1//kK19UJycikVAyE/oD3Rf2SHPGXki/6Gb3q6WJWHdGy
6vpKvQNlvkWm8uRIKSLeUdThpl5fyTgK0VUQzP5gnqEjy3ZROugwLrQ+iBOJOOpw242E5cVYBMK2
ybeEJQHAcnzqQ47mZTSiUPehhW8cEmgL6uIaAOIiWtfqHSLNt4dXXUPNh6FtirW/qjlLFj+y1er9
oQDEALc1WVTAMclSVbdor+DrUPTT3v8nzvxtJHFG9rK7butpKl9P9ekAjRuEGgn5r3/PtWEws1Rt
pP4Q5TvE9v1a/qIacb4c5GpmEmWifHa4hrOj0H4V449kDlBSuXxKBQ+p20jdVgQqMmwuXNXuzKCb
4qjO1Z46NeuyYUi4hf4emGikKtJ19m00qZ1rFHv16exUnyyHgo36TJoHoYtbM1lW8wi3CKq1lzsj
uH00U3EBgxIGLhz9v+//f5wcxLSUFNn/fXzEoaRIFFtmMliKpTQ5D/zxdFHwkFGNvrv63a4/f3/y
1eornfU4U0Q+WTrpKFfWHBUC3bn8Kl5w3jZ21LzKswLn4/qeD/GbrVAmI3W6ONCh5lJ1dWT2A4t0
wzqczgPndpZKREOMzrBtUL3Ky6mMkLlNamMQobxz78pyu2gAnqIxxDusYpy7yZEpGrXuakk+n+Q5
i5yWPGkySHUQYU6LZGqSnE/7zb175G1exNXHXj1tMwgyPc+V80k/qO/BM1hNthuqctLZA/XZ/iTR
BtA4quNte6oiN8M9rDuw6MRdBj8fV6gBhTNYJ2/q4q5h62Yf/D02umQTXHKqLvz9FqipZAn1BRgb
1FQN2G9DHTzXeBAWm4CdN09nYa5ET5f6SGyiym2CPkGyoplQBe4wLs7NvMt3Eo3T/lSK21DZtBok
bUJ61o0+6yk0PQs/phD7L6NyJq5pguJtZj74nviqSfOhfpW6p67chhnoZuNTRyLbeWYIE5e/KpWf
SCZnwfhQUYwpgHtE/QvxEkP/EkJCbR4vezzLw2f+qRT46e4VPm7OjjwaFtDJeg9s5matH/pRDcse
wo64ghJBKjeqzO55GFwW/ufwdfgVuJqbfaSjlwmnEL70XfLi7dvyewi6TDKFCsXrunHi56U0dEqS
njpbqxaRaefAFXiQbkMeuGGLCP8Mh1yh1K4P0f086O+fwH8+/uqY0uaa3wqicD5dVr/F8ulOImbp
fXwJnqgZbnhjUKiPz9I2P4kv/u5ee8a49/lXp/embFqrVAnFg5Lrr0wM4CXMLHQKbmvOG4xyKNDS
hRQ+kY1FQoFSc2oVtxf5MHpKvSpo5LeIbOyRK88Dfne98LpjdYomMVH6pIizAmUhwFZ1Ipw3nW2K
nnF2VcC81geZYHjCrH5mHCOdHDicMJQVqYO265Gcg2A2PFB/1PrNpTtYjTceaWz6+/Nx/AhRfZSb
ON2ZxKKdz88CLMb+QcKLRUN8X+DPLT7hdOqXrVLOMgJq/r2r3Lr0rubM1WoznEu9HS7n9JR+dak7
rJJkRTh0OtPrp7PhjvSmOBA894/FXnrpqc8K9Nq4sK6IcL3gZkXEV03A34JYzUcqxEa2tubwfuzQ
RVS2NC33nk/j+1kuo7KU4VQT83W1E+dBd4lyiVlevKpz0RZdUwVuS7oWW4J2AMkEyP+NX+WoLcV7
B7qbnXB6Wn989tXtfbTYBYczT6vmaviUvMjbxhW/rAi+Ka7vnO6a/CRhukCoALa0AyMxyzeQjifC
j2RuVBa0RJzdOxqo07L716npalhXy3JTXIS0FHkk6hyCWoqHYgbol0R084vMzsm3r9q6cBK/xAqy
o/9VGhP8qmS46t5UH2q8r4UtSCsRuhVATctp258tsDzVSz3uU9EFztdeO+cuqveMTI8kX3bWof91
3/1zK36YvgrZaRqZBhZN4KuXmG7oJZa7kDUMN0EcPamX4zDsg8rDdFshHaKgjP/gR++UIKvtOJ7x
SJt3uLK+AkyeLxy/le8lmQwByKKFgP3XXxjqSpi0ZZ4Q2sXMJLsSpjWMD3SUxVrKsH3sggeJ0HPk
5R3g6lmBURIpi+qEv6Tlv1+4b7d3mJZ8M67XnC6mVeyPY9ygxUWfJP751GgzmdY6jeRN9iYHtpAv
jBqSzSyhC8arJXCSQzI7CzCiGPZoN5szzsigdHNuwAFVocxwG8vxP/49wFtVIO1/Ah4s+u8E5mIN
+3uAnaJ0bS/F51O26Z4F5DDxr7D3+vqxRFpdGHiKg/2Qzy8WyMLXBrRMAp5iKHZS+KHXNL9Bnn5e
qgc/P9Xnt8Z/ZTdM3HbRYH+1G3OhIzbXxWVSPZbiDopcNiwj4ysRDswLVye38sJPJDpNRedO4Wd4
qbJVKb1IyHHSZ7Vwwvdw++9vfFs1NwwuG5MCyOBGRrr73984zhN5HKowPmWc7TVIxFNzMwlfrcTW
n8dXfZWvEmqkoyOIrvROHhEAKspS1S/YOtpTerp8kohwZ0zTSvL3Kz2NyaSjB59PI23+7zGNoWEO
fpHFbGaThTdzpHV4ykzKP8GcuhzQ2XTTbCaAYvOiLIeD9mj8JJHgzihuz3t/j+JqvUsv49myKqDt
+KEh7xIp06E9e+QJlc9cR9VfNA6gBRru4MWL/JG3xwq3dBHMV/E15ZjxAQVkfu9WoEzf/V/P5ur3
CkRu22NXxKeSDcoh+fzDOHEQlbxo0Z4yz1+KpDMA29+FGIsOnTlHe37O1+PKehqpWcXuKtzqpYeR
B7sozq87D+32HGLoEj+apLOGIf6+eoHEc5rpsFrikwgz2U6/InUuROSuukGyGDFqDB5KFgqthG/R
MaSPicMRJaj8VScrlYSUajarYAuqdqU78qf1Vt6phqjTren6+VGwghqm6+h+r23iVtSohpZBJDUx
wRkLP9j62IprR+jXxnCCTuuqVHfGE5kCdLGpipMpS2+m56iCaGNYhiaivjWHHxnb37hsgSpfvCJd
CT26lo1WTFGxcrlvyv0YHKr0ZID7r4/JQ2DDHHVa4WeULYWe/cfl0aCp/vfz/y1b/tfXu3p1wjS1
otLveP7RsuycFHMkYhnTVpMFE1j/AIbfJK4ITVldVng23fwjWhsvkNOcwh0Gb/iBd2ToPdN4Uk8K
FFa3XTX5TH+Fu8T6ltuiADuBRCp/giiE+PbuSaCUGwk8KxLELC70OjctbC5/v/1V7BeWMUgwY0+1
sUw1j6oDNaT+lTcvI93nywgca89JFakBAFOKEM8geFHh1uTJV4hxf7ar0bZW/Q7dj7nT3X8/4ltl
6tX4pmrJH5uYFnfaUPZyfJoOuW7eOSI0xXgpvHZb/0F+eHggU6eBa2ghFoM865B5dt9Lr9zUZK5G
cf2iWUKgxCZP6bwMHxSiufbwoLT+xJF1/CEfLOqOs8DDSYoJAJwWB9V9udMWyRMIzzJ86gKXxEFD
pGCz0OCx4WiytiOEuGCiXhcucV0mDPE7Xcdvd5s/fttrQ/lZaIJKT3l2teT0AGfwOJfb7itQVgHC
Goe9ci0vZWNZp/OWqcvGqjuk+C67TbGq5uct5Ig7v+Z36+mfI7p6YeJmmBJhGFG8LJ/9LZ4OqTxI
5pKDiZdug3kKpZybJNWX1KmfpWdEmb8jw/6Pw7jabAy9swxAyvHJ38KCeSQ5OLLVr+HZIhEwgkgM
mS1oVmDZHcxcW/0oLO/1z78p+fDeGYqqor2FBXQtvdUpRemZxpOg9aJ5yeiCKSLfTZ0VJBYywarZ
5VFdGMt/f3MsfrcrMkVP9nv6siRLXquQlUqIgSNJ0amv3F7ayNWxMD8w4ka5I00qVxe4qz/OfMRD
FFyO+nMLiO75vK/XuKDRvRS+HZYvUXtggc6YNOhfyOIp5kx0lGQ6SVgoid8Hib6qVXsIcfqUHPQ5
Ahkikc9IEzf4czlu8g+UYynMYD6AKPjJf3hBtP3OYhhZswryfL0zTQJYYBstg37e5ivdQLFjPcfc
jT9zf4V2K93EHxKhl/BT5qroKImDIitMHIFEzm5OLmfRrwrDTcVHo3Ev1rrONo22aooX02DDdnAV
Ef3qcyHugGc6HPutaq9nTi/MLUYszEflzmr23Xnir6d/dQdW5LZOLhctOtUeCwiq30ojyWHcXZQV
F4xQIsGIXBdj5T9zOZZssh+RLwGgRJ2npU5MaBwwPUS5xMJVohuWHjd6bqE+jOWHe1WOW3XsRHT9
Y6pcbQ2DKdZ53BjR6WISzm73ZPg81+S5Rkcqo82mD+dgEX0ydjJUpDPhHbb3pXxrRk8Wd/7gjYYj
zDn1LET/zsKmfXNY/GtkV5uCn/WDEclKdOoKJiHACzihM1Vw0VAHuHvqH6loBwi04Gi9UBKRLqcm
P4b50pJwhNjBL/mhe0u2+Za8+PKXSmjyk7zMvkCIt19gjKoI3Dico8wTR09v50O4DsnHLex0X9A0
4a6WzGo4pIGTwEicicA0umexwEq5sNA2/O+7YtPvgGkKeMZEC7pGBVltIo3pxYxOxPI2+gTzqUi2
csj2tqwnS9x1wq41uWTSsUb7Sr+8WyQ0mwi4+jg7OP4aoplx/KtIHGAWKuYrNnwEse/xYCeXbZBM
G9ZjbNnxGpnq2726zzf3bMOQRSLATZ0T4A32zBzUVowvVXRqUezp4Gs9c1icz16sbIqzV9UrUm1N
3bGsrc/V2XBKeM3E+LX4Nh3pEaxJ65KYGP1S2V4pL2Y70m2lCjHRnMA/uVqeCeN4lABUKlOLIIZh
g+eY6ap5I2Wm4Gj87pbGW0s5CT/DfoVt+d+L6q1phR/oj2/4+wn8cUbJirguY6GJTqjgCgVH6sZX
1yqKP33Bd8tVr9NeBzpt7ZqCVy8hibFJTg0yJ2FtzKc6Xx3brUV+o6tvCt/tim0RL7TzfAh+aNlK
kN8jcx9k+77xNHcSE+Jzwy2vzvwXskAqxH/Cgr8b8qUhzCbh5T1a1XenMFTNdKSQ7SvEtl0tBaOv
JWrVZRGRWggbH6CGUZSz+4XJtt3PL+KaSsKPxhnd1GsTNy48Ac2hODPHO49auq0/8aj/GMj1m38x
9PycFaxJuJNUm8sOuG374ky2E1ChvH/3JAp3P/Lq7FcoeiCZ00cSLgilzsvn8ABW0eNEGSfu9m51
+dZ0Pk2n/3zH3z/GH9OpJsY7LLQ8OvGr0m1ZdQAnX4J30xE+xsXowAijE5h9+YobT9F4ik3EJccU
klyMGCeUrd+pRSp3Hvp1hUAdfXHM4zQ6xdQi6A2xbqggcxt7Ov5WqF5dNFXWp0Z2FexhQjnrXVrv
FVCw/RE2OxE3YDIpUJY/RIjEzFTlyZI9GWCmPg9iBGH38whulalXD/HqiCdaGc6niF+ts7Nl9RD+
AHFnt3b/pXqsfXN8XnflZt/PFGo7oEwRZ97YWs71GJqJmSMW9xRPiZzhaVxMLh4cl7+MqWF6T69x
q6+avuUfn3j1LatUE5UwLkJqN/5ctVHMB965teufwLgrdgJxT+vWMmf687CVXqC6YtygPOa1WwKi
E63CNIvWeh/c7S2i9vvmoIm9TMTyNrnervvrkSBk0MybKZwr0b2wdvHYkDqDsiDksFIutD2oPkq/
UkTmR0ZQN3XVQxG5mvjSw+XEH8e5jiaHZZccO0tginDTZAJ43AjQf+p0IQlSs4Q26fhUWItcmRup
1yHianSE+etg+ncuaX+jujn7n+XR/EWHJYEevh7R7agLf1j5b+oyWFLjErlDam4lvmuQyOrHMbLP
ojsYxz5dVbrHftKfV2OyyJDUc8hFZVI3TwoJjOhzXsvl+Nxvy2RvkEITo+3WoCCW3iD9UAl1MB7I
u0qNeZl5zbiuho+OQQYP5/q5Ntd5udfNhXlZmCGJsPP7dN1b0tQ0P2Be4rSdrvnXNW6x9rO6yIzw
dDbnCrsK99CvWOaR2SVS/cqON+Iqg/SiIdfme7noMMYXqLu1OFMfL6/CoZsUQK41Nty+tyQlTllH
AKvtf++gv0HhV4UUjMAy5HuCMxjsVZ2tGBpYI6PIPH7tA7dGi7gaX3H3FJdFrD7za1uhmwlP0bra
j5+5+AriTH5Q3o2DRiQxgZHJBvNiSFTZ28gSPU50qqJAFk/10OsWwiZpvH+P+NvDsUx1ndePF1AV
r948Pa0GQSYv7KRvOckbAIyIxhjdcnXe0x/i4A5ZW/4RH2V5Vj2be5321kFb5Q6rX9zbKZYGDqKf
/x7UNy02xmNSaoO7a6LHv3qM1iBLZaJH0Uk5USnRKdJQTJLmqXwYvqJn6Phc5vIa2LjL6RCsaQsC
ZG/shj0HJ2gFGAq08wrQHhl4UWvn1rK9zC4cxIJ5aDrFx39HfPzvjbFMUqanqJBCCG3s+ipsttpF
9i01gqMPcWKm/LB+lDgDZ2niVMTAwstahB/KV1m740e+THldoV8WtrgITpF054Z2y+VkMCoFVay6
CrCC66A+MY16IzTE6DSszFX1lqEJR6RNMc+yBwwezWcjLkTsgc/qU7NNnyq6DQU2Y3xnH9lOCe1R
WlUUpl+HYRcjXvlZf8mADZdYivtlhc3+QiK1ayJFf5AwzE7GlHvv0jc1V3IGZbyDGj5XlIx/V8xM
rdcvdTJEJ/09f053JaEyv1hXs2g+IHvG3xWseZvEp+BQr+XHjARKaxbGS67lPi0g9KZEQtEOOtvq
q7UyPf0lS+aEoPZ4UNPX868Sf09m93dkYbfSv+m5W5Rd9MkZSpzo36OW2jbV1bjj0NMTwBA4MYFl
aDKII0aga80iuiPGa35s95f38x6DcmZ5XcJ5eh2RrVOsFNMLm10d7/UH81H8GRN+8tF4UbUlxnog
IUGfqRKr8Ut/Tmat+pLGhzuv3jcVQoNsAcJFJk+1eX1JE2QpFVRVCE9Ada2TTHRVMykBFMLJ4X3s
sxCW5jJ74EhA1EE9CzFGE96TeWCFy+hB1mzp+DDO+QVgTyXpu9jOBH0WcL56SgoHYAwUTHlxzkED
zP498t9P9nrtNSwNQR5tbppAV2f7Fnd2U1d1dKK1cWFkbLuc8XTuZLNhl6ySp+EBrxU8pmmRINH3
7BmG0+BVfjU3E0OVhCJpzRnutzLKre4stN+1ENCgQWESRaY0Sr2riVFofSFIVnj6nbQjGMsY5LpE
FLgTMjlip8026VqeZ5tkR+1kdBCYZ8USIfMICLdnZntR5/qxa4WIIbKv0HdFKkdcFD+sgaORXZlO
87M5yS+EBWm/jNLO/dlI2Y9EJYqg3eLeme0WnctMtwjNQMJD2e/m/ezKvBN9qQxP4jwxHFI2tRPw
OwpQsDYuq+h523ylH00+72pP0PdN5yrqXtBW9Sp8JiDnnCzKyzKql2XkynAZ6c6BzEaz7U4Xr+29
Ds63Z/8/R3sltfF7MTG0ktEGTOZm6iMPnZOBKSNK7L3A40/OAFKD90E5VVRXiPO1ZoLqIdpm+WOi
EI1gRtxIpyWy/4jX4loPaGseNdGTCSUgMeqeslP/rjrEeZNHDGWELLKrpQRH96UQDTJMiftIU7ci
QSdJFh1cnnO86S7HHlHOu4p8xF/lpk2CgugCBqZNM8u3FX5csn8UL63sSSh22Yq9czEduLiaAIrZ
CdVFqM07KOx8n0P+Snu04HUg6Imjpr4eyeUB7gAciIaA7HSUy0iApwYaoKPmiMuFkTQbBNzlDj0O
7tJAWyjI2slWPVqsul7sCsv8zrngFi/ye8r9zxP53QT640Z5GcfBLJp0Sp/151WwNhbTFfK8trb5
JnnQno1fhE/OtXvF5mmn+XtlAY+FRgwhNxnRN5SyZKiioNUEqO9LnZCsn8aC45Jj7o0UZ1o1t+4L
w8SbjzQnITQ7iImhAKLhVYMhTQqhL8dKP6aTqEP5klFiIeELZaK3Ll4sPZybVS6cJP0o+ydcF6pO
kc8VLx7pQDJATEcvjkI1pXpbqCOWAbDaamlxGCoS1R0zfmzhbcTNJuE070Bc5fwhogQKlqHwJhRO
aZI+xytJLOE2emJXamcGbwhXQBkxi4OmIoKzhqklucz9l0TcQLRxgI5D6sZUvDS0U8g0UKLXvl8m
0Tzu9jVoQJOa9E7VNhXFaQWdydQnseac40VqwiQcnl+mS2aXb89wYq3XMNqO3ZMiz1HTzuQI/2lP
jax9DaSHylwb0UrsHkp/eYY5mz7E0c/snsj7ViY0/QwG3XEOxqZ5I+QP+rJsTXHUjzDJm/MpnLN4
kyxiS+vE5ToarQFOD7v0IHfwiku735jSvLXm5zdKyIdA8aL3+lOSF8aBZJ2A1xVyajcL08VwKr2L
Py9buz34n104xzt2X194W1+eho8cmLIrF+ibiZtGYWF0PpOks0WEPnSnAeGQxRW2tr89q64VbUbs
GUS+QccXnb4lwpXsmlJ/kdLtSE24Hzd+uNTKFfbHJH4G3n7GFfma7cB/rTmeP9VbdWQd8PpkDuCl
Lbwo217MVdvt4/Gxkl8Jv4FNpLV7Y5zr/vysrnx9nhbLkG0P1uzd4Gf15rr++ytzcGFvglNzTegy
UiMwJF/nK68MtCm8EKVNJaFY6gc5WpqhnXIjZxHMZkU2U3M7PTtIcwpijGBlUkMIZty3QJjQIh7J
A/JYIStXmKtrsXmRW1L64ELAf7GL9+HUHgfH54TpVUcRSOL8bmjgTZPr6stcXc6ic5R2mEP148Wl
uwMljARhnbOYM+Z7urdZ5hk6PjOsgIuGOJ+d9ZXXhwEDebXqYi800BrMcEjM/33SwsRzvSCa3Cuw
aFDdg0NzUwofTERM5zzXfr8W7kUALutJgqdxtkIHtmteQMDG20Cc1QbkQi9gGwmcS/sRa0cTnoTq
KQRGFzvEtmd/G2et3URUyiF2Umke99rSeLMe/Sf0H6L/ELMVpeDV/W06vKtULkR9nYXgLxyzcVrZ
NZIp52KEm3AC3dqqXGNm4cdbkSzEasFlPxReavC0Dz4iNhz8ELWGWaHNzD2gIqz6DQ0+pArlD/id
465cik59IEBqcK3K27B4guqiQ0c0xghf3EuW6g+hw6Tu0mQRA1yfBCNyIoA1Ej+DKTfNSTDcS2SB
iKckn2XJAnIzMZMk7LyaujseNNo5P5ql1s9wjFLtZ3+FuBuaJ3Rrw2RfmUkAImbASto5z2whr/PE
tlDCvsl3yqHazVH/71/xutxfZVHcjsJZO6I9HqJl/0o3ne0A8MglsqntFw3B5nYJOjicKY8Af+eK
M27yjyneAXXamyi/iOnHoOwQtVAlACfc0+GD4Vk7P4rQK+CyrYHkOcVOXYNvmESerqY4yD8ydYLR
DmCLfzQ/E9RrC3RyjZOHE1o/kezinizL+GY/BUxm6gryHeU2WFgafOMCqk07gmGeZCH8pB9kTAk0
hZll7ROqc8V4ois14GBFSgjzkpmQexBQqA/78YpNlHQLP4bPPO8NOsDzWv7Z0Lbjh6J0bNpi7anZ
CQ9Q9x6fCPjq+F2dEfXP14hICQ934CilR3qR4m96kZjXhfAcfjWaPeyZ4SFPHJVKMI8IOJ7yhU55
CJsGLzrAZhPv5MuoPRbmmvAqAGbYnvzjvaurdGtpmiYEaj5a6lBObzx71mUUjUrQ1WPwRdklkJAs
lwQPv1/il1YF0iC9WUxaHzlTCI1gBS4gT1Yl2MxTVW5V+DUFXeCL/KaEH61qj7WtfbKVry3qW/kS
Vky+odgILlI+NW+cOYmWRfHMosvdXUrnDVEBkkM0UAJGD5knjwxtykGYDihAIuDvQqq1TY3sIzS4
M0Sn2WiPo325LCLqANFDQI6I0v/gNA1rqvXGtanuZGNTN97ADas6BbotK8SK0WEjXzF6AeUroZS0
Vj5MKubCMGO5JJ0r19kPno34oQ5ZQFaG9lLUVKEqEnBgeWuz+k02ZsZlH4YL/N6COkPayG2yeT0/
U4eieGdLT9mvmqSFYp58EknE1V9o7l3Ub8oj/Fj8SugrTN2kTHJ1QszMNk8auq1HbLfwZpPn4Bis
40fmo1at9ENHVIjsYvvRbU3b8iQuyUMSnKphA74RlLWuuAGQKmzkyaLVvJbkt3DOqjSiYTY9C3qe
ukskTO36qrjHm70VzF6N/Wpf060sySvSwY/sGOxmFPQC1uXRS9WVcSHAhpDtNSpl+HhZfSK4o+zh
CMaI0v6LufPqjRxL0/RfKdT1sobeLKYb2PBOISnkdUPI0nvPX78PI7MqJUqTMXOxwKK7E02REWSQ
h+d85jWLAsvFJ/e2fA8PPG3rXTJn/XvbzIq1fofzVZLNeWIqQqZXEMEbtLmNbYDj5m2fTaSbAISa
PCnW6Yaa20zYFThpsW5k6+JUK/WrcNHwC2UqmCTGIjnDEKZ8yFQsO291HYILwkWutQyklQ/3AQmg
2/4umoIy8NRZ5+1qlGPz6SCuMfXyZYJu7W3M9rl6YqqXjq2tTynMcD0UUgcJfQqUY4RlFus6TBdL
P+AfhgBtSDYQxVssS63szOj3HV5BHRH/PcFctKmRPkHnIEaCdKkVK0XeCcm5gQ3u1AoOxCDk6tpM
xm90hVLeBopKXCAvOSu0q1zc1SLN+/TelZlqZ6HkTyiIA83OJypaXT29epEMXG2jRZQZc1xXtHTw
v4MVgfKxuHD7dYnjehvcO82cO6VeSNKTY0WryNvBZs8yZaXEgOuvpKmC5h10NmGSElYPTVpEv5fm
1Lhoth1dGuyS/Sn1fo2mbu0Opo1Zdqf5e7HbCfEhAz4mdoh/RZMyvUE7bhLJ+PRlNxp8ad+c1/4c
mbpSQLLutSCzUhUQQQLWWZBgCSNarKXM9japQ0YkoLfwWrWvNYJbZ9vo6ly6Zbo8DeP92pgbniLW
xDp1ZiRTjqvcx1FllqnVC+YQD9pLYIwLWQVhDSIC4MicyaZeKKckb+XhXfwycj6cc1Q4ERzdUeSM
kdMtB9VgyHOoCsXrTmowOphgAqTNxRfrEBAmt3O8cOcB6unGtURQAXLpROT53aRHs0LG+Qy0PYv5
59cqGtb2TOQGNFNpIc18JJVBOg0hXzsIpGEeHp61XJIyK9tNdAKuM36pJVRNBysRy7IoBgAGHpXw
yKcVLwv68ABAVkuv/fbKF/MJfSjPm6JUN/OvUIPJJ+W70T2W8VsTn4Pc0LFonuqrGOEi7I+nv78h
Y27El0sa4wisxjSbQgwPXjTrlR0Btto9BiXBVWVQ8V8P7uIDo5zCDpb1tv2SwYe24plF34Gxi6CJ
PnfDJVwBu5wjHKshKXYnXP/+Ko+1zQ9j6MtVjh5brjqKrStyiKCwswrqmdzf9AL2qBMbmaEKdcjI
m6f4sfcboducloXFh+ybQUzzkFSJ+dj6Mv2FSlZmWiDqVHAog5HrTkxtRuqnSC9iO5GOhZBXzSOC
La4k/9yv9iH0nRhcCAaL+GNOCXF76Qm/Rd+eVe6r6byayU1k3SbahYiwV/1eNGuKs4E6C4x56F+j
qeWI2wYYKO6qNaR9JOKXZvHQo5IVkW/gqSFf5/6aji3eoIvyJnHnnfLaJddqfeXGe1Heq+mjDnYv
XZrmUqLylkK7C66w0JxIUDzV3J9HVFDgIGXYSR3JY5OQgpiiLUzxoccBLwOc0+HBFKeXcvac+cGs
JEOyiyePHbGFmPAC7xYdVX/fI/nN7u3+0scRw5iLDXBfD9O8Rp0K3b2B8bqk3Am0LduNrveTsE8n
FvYg3QZ+aHFRAFdTJm49S3rAJNZCl+ZxNSuMjWrPjOahR/7XWTXZPG5W2ol+y1edC6ZEoh+0Py1D
1KVxq1Dyi8rXjYhCWUROuDOuf/hPYOEADpN5ARErOkLmvY0VypBRnSIffzsnf7yA0fxoSIkemBIX
IF/WM2+VLTHsQ+DNpMXs42x0CoZ2rHF+eJdE9IRlaAgS8CVEswjTP0+BbtvXYiJQGSzDaSBc9NpL
KERnnp5OXZjexZSSxjTPtwIJaqCaU/PaQYJ94V2YmjNxKA0b59Zt/4QyZupgmypssgu8QRbSiefy
1aGDXAuwHCq1popK8FhDUiiC0GsDXTsoOh2inY+CfCksKE3MeyTnpZXsL4V+ljVzQgGCemzLd6WI
rRo19amRr8LrKlh5fj6gy+JslmW7Kl109Vlsz1BJBKBzpZtLG9DzE+72qjzhh7jyslPJ4qa8tKT1
pKOJscqQZgf4f2Ndpnvq96TVjg2VeVaQVglL/JPshXLZAl73iOgXBsKpQFUJ8Q/yNoCJ6E4MlLXP
Wkqr9N4nCJcW+1a+sqtXw2Cix6z6fzZTDk930EqgGT/ouHIDPz/divU/7qtOxfUVbq1FPjQXn4B3
YomLtuWtA3Z1yHzwf8c37u0kr2sYPKPBRZA4SAfg30aParTCWU2mKYLdqoc2W3lUMfStKeyJyguU
jqYVshb0WAH21dNMnWMS0j718cwTZ0BHscqeWdWJyvvXrs1wOxRDJVdl7bXGbzcYCyWWeq5HXHYb
56ml+nvIL0qqpYW0plSB4c0qRfprXs5Bu0KbwHJNhSwPXuKhbqf5W/EaXEPyVxC5lSCVVhcgzLJJ
csoT97vU+dOFjmaBuhOaLJS5UPkRwRT6YNWtO8XKpHPWnnZH0jqoI2qkZguJS5Hh6xFwztVybxXn
vx9CX/ty3DODYi+aZRB+vygOyEZXaKpSaaQeeOrdd8HcqDaReW+Ka1tVJ5VwIbngUGYp4+uqmtbH
tlH2Vt/xfKmA3RuIhyLbTTmTVw5FrcSbS/08yeeavDVxEzsx5MfsjiE4IDOBTKhgJ2x86Tgz3O3e
SKXwoAxkFILy8iVd+/aaEq0hz5Olep28AAqduVvfnGlTpM2icCfvAMlvtXVyAjcxns5/Xs0Q3ZG1
ES2M3gC51PPS8gVcetbRgWow7RennegPxtRYIp3R0+g4NaX/F+cEfINi0AC5GyWLuV5qiaPbIS+9
Gy2qvZhNansGTli4SdbxPNeu4rNTkmbSGPnz45eiG40E6wBZGbNWc7WI8QxMo4N4KW8of+001AVx
7YMbgZDNq4e/AyIE2F9aCz+DXTqNyxU1KbDZ3jy6oRzKlD4Uc64199yhCIiwOgvSWQ++Kr90n9Rr
wd7i75zKc9IvugspkHoAReRw09ieBP1EdBauMu+dnfnmtCtdm3XZwqln6Ov5zUS9pUjDqw6JHpe6
EtLPgvJoJBN7oHdLQUXYKdGcci6lGQesMta4wtK1twWZAb6+yY2LlR8dc5dwBDjyRVbPOczBk23u
XeMPso1YKumsq6vcXcUqhrkgmbBSmKbCSqrXRX4Vxwe0/LBkyhUup7ogsPEvEdcvKPVPYTqng1iB
8CYBwy+2Dq0wIX+0lLsKnAyu3Q1lmb65LOt1cspgUx8Vbn88OarvtIRVCYzPKJzWnTIr+zgMUdWG
6GYUqxgsoiyd9eWmRwcv2IXZg6dsejospfZmFi+p/iYDBKiKW6nPZgHDWtDxSboQPIre9QR1moC8
pYYsm+XTItrLxUSGKtvOWJiNfib6L151rmOMFa8UWC7gUBR8CiZ4TYSwfKi9VNMW9jMoTSp5UxXo
iIzfg/yi1QejXPSPhnvfA340MIyreMfjKNuorLiR7k7qqGExCSBMvqGWtvJOeYeo392sAcpKG4wQ
UR9D8hQYuU4faeEhm5tLWAY6XgCA8c1tZiyg5srRRgFLVA9FOmDAgrJDvi5C61FEIAhxqRlklki/
wHcdQLATM+jW6INHLWpe2jOaoAx6GTBwdxWYG1k795BtDV4D9TmwiknAmh0Z75L82NX/DVTkuB1+
HAdEgxBmmeXxBBiV0agMxmnp6+FBonfgr0DtF+/9Ir2wntvnIR9Xonfrkp7s4iT9alQU+HFmIoSh
LT4YsI1mLC+sUkuNDNLOd+cpXfMinod3Lrpme30VLE6J6IxX1y+nG0VFhiS4hZGZIXUP92KgVA/3
FujGPJO3kjgRpuS7C2Uu6VMT34xsEWir0yBlbVjDPwRHP68CXBcrFhXycfWlsp1aLForxGVCug/Q
I+1XYgOhw7ksbpJH67my5ghH01LwXzG6HTBeYTbr0SjBjhUsqnkhPyBM8IQFJ/o84PFwccEXYUll
oLhzGDYTUiQmF+HBcyeNibTJvkZyPZ1VFo7sk+CcWarUp6f13sclnh8/zFQURf7hujWaT+pS9Cu5
ZP1Rl+YmwrlhAAqCNJAyjFOmyJBHCLRMg12NpoIyBfLQEqLzKmvrbnsqHBgDF8cXM6Zay3ZSW3VZ
Y6bszHN5h8aua65C7U1mgFGXFOeFOK31ZYJgdD1vaY6gnnfmgpBtZCodSFUz0UDxCyFeEr4T+Bnl
zrGehfdQvWSqqsVz1Z0EM1TN9epdUWeRgS2WObfzqf1UZXf+SdrTiJl8/EGoESB0RKEeZchRRCFk
utVmTREegnd6Jms0oNrnEmJ4PYtID6VF1qxFZ12E+x7Xc6y4ls3CnvgrCUOrinb7nl9hmxsnuvZv
egXtqImqnKWnFMvGFZLhKjX+B0OL15me7mgMmAjLGZZgBkQDGNUMTg2KOwwAjdrqY73F7j4ktSfl
WlFxyM0p/DLhnZhgCtCS5i+LP27DGGCdqLlx8q9v3ccLG2N+tKwVSq1wI0x8sTaiLG2tAukcjexB
yiZYwSKhtH8IdkiRFAsM0enenzXpxH7NALDE7WsbnUnSM8IUVrkSlKnS3nWUytDgRGOjUEEvbZxw
XqdYNC4xzSgvgnlwRjlvalSH6sXSNqq0PeTmpe4Mgs/2tB/IisWVSplY5iV1XABub6TWSaBMTJka
/0yL7lOgIQnvyDQnlUQ6mPbUeVteOOV5VJ+ZsYY9HGdo34Wlv8nx1dVRjg153rY1M9VzHH168uL4
PlPqtQR2siju1FSf1iKM3lCeeuqNJKaTqHnvy0ecnR2b6+02bYdud4J/BtOE8x67q04OJrI5OU0Q
GcPxj4OFUguiJ3it0lUdTf86DKqqjL3o0OIysJDnHS+jNiPGk50FuEW1Anp5if2JGg8NdtYF7oMq
IHFvhrC+9GJloEI6RY8ID2ahuTSTWWIuhNcM+x5AdaeAdGNMyI/LVQiVgHHpQ170Oam2yjyV9YiY
vqtu+hxnMA8QFSZ4eFH1Z5FzJlhPbrBDcmEYSy7EsEXmDvkk9QMX6XECOkxF8vSuLLZqtW7igdA2
94V5LV+GIcU3XZwQKVreRSJSI2+FMz+cxtbO1JYBixKIhcnQwE92p+ZK6QgDGy1JmBf8+mWjtNMS
JNX2Kh4Ekh4rw9jE9qXoru38IpHPGovBugUl12u35rtEZU7c2OE+U7esnYY4Q95okP9pmTynWFLh
vNLU581Z1C9769KCAGAOz2xwl2iX+KpY9o7MMKonCnChcCPL4H0nQE9zbeF0C4wNCJXJ0XJ7D2FW
FxZRehlmeCkW80aadBRCwVC2QIbf6Yk3eNgROOmL5Mp4C41phBGrtrZa7IJWiJFt/EucYO7hguIz
2TarrJ+V/lLWlp6wFepVDUHPp571SJdeDyGF7jN9MKNG3BC3BL+9VJqHGjhgsoBA3ZYz6ZT74Hep
06fbPhr/YqE7QonyzkEkV0Y2CrBtNE/X6cJdAB7N1XMf+WP7mpZVN+9CUP7IHj7kKvnIIjAnqP/J
mDXTQD7lgjTO/b+M9FGgFNuJWhaK6ROiDK0af1GDJdFB6qMtmwnBVPRexOI8pDUQo5E8Z3TbwiS+
C3b+wYBohMxsP+sxe6UfZmdXKngOp3seWt4Y2XZzm05XmoMqfqI99vuqxcl3dLRKVqKE6aDrBAdc
5NMIjTLrmY41glvxkTpRM2j8pSEhpEXzbZIBzjUoU0wkDaPtNa8nHrwGVFx89ebhHdyK8rapJxmg
5MtBTMxbwFRhhtUT2osUNeDqXaAU4CnnlXSDbx/OhqvCOlHZGJdqfzwNVRKppA3VhDGWngZn4wea
7h+IzPFynxqL5DJM1or14Da3ZQKobluW+4oLVQ6RCkJkboC5DSfitW3PbNwjqzNeiNTfquaDDxZF
u5CtmUSaJJ+os30XAQ7AeRFPGwzEvjQWlaZqdQVHs6GzFdM0Ukycxjc26X7AuhfATvLVpUr/F7fJ
QaNIm/btymjWVbqJ6CdzQyV3mFBPXdcItnO8gx+vazS/mVodxCmeu4f+vL8HJjBQ9tOF8SwIW8pq
rQ4CdOAoSYjwTvInNFM6BKgItaEH6vEaCMYpb8zvWllUaaxB8MIg9R7D+J2gNHKv4A2zH5t5tldW
vPv1HPynsi/n4MU3AIjoS3d35JKL378j3y67MKIUkEzYvcKJ+byO+Y1kuqGcRAcBgYWXmvS+a55k
EdURTZ0qs7pchS8u3q/6EuNAxbwuqgfdW2bOyga4hRA2JIFJqBEUrVxTmoQtuiUMpwph+oWJa0E2
UDxOXPIwE44XqI+XPOpP6sWQcfhZdPBuYZHQZgr2+SuEeD1G/nElAHkCfk5dHiY/PABrLqUrTPrc
fGnPcnklxPusvcqDTd+vA/EilZc+HxVYriZxde4mx6gJ9eK6wYX2xNv7XWtV+3jpo4jY8ZtYkK0w
Ohz9DqQzS8VlL0GaTaPrDG+82zdn2LvDfuqCSRyeJffdvaJPEDxipjfFXVVcBtobLp322kvXOBOc
Km3ggfXd3YW3Z6iqpgAzGQU2ZSZ3om83BO3qomW1sTayet/jTU/NfCImF3p/pjlPajQn6u11Hxxl
A6v/QhkAZ8KA3xIQi6ZYl10H9l6heaIdEO/V8nUUXWkALsFXUSeWoYMmGCtCmQD2MTc3VvKQAZ5r
WhAXlbiVJcT1qwNE1jQ/C63nBC5IHcJBfZTU26SfAy5uceArZqBx8ZGNgBAUuDVMDTDl4HXm/aFC
crVY78N+4igz3Z036s4w7jW09A7OtF2mt/kBjS/xvJ5TSL9Uph59rHX4jr5MnG41sO2RO2vudRlI
hLgyoIfF1bNSwCAHjz4w6sP8pcxfYumscZ/EaikL5DKSNIUt5ly4B1CewmUvAzZDyrtG81TsL5xm
axprtyN7N2ZGflCztVNuyq16jsU7JEjYIQEZkD1HaBDeBFTa7sFU5gWNuKm3FJI9WRJC++g3lBso
SBNtKlzWtN0xnCzRMvcAWntzX72Oab8VtzLj58LDP6VrTvhDfIdZ0Git/zNERjNo3lp1L2m8gPZj
PROAAkT46cFmATQ7dx+0HXJ0eFXS7x04OU+NcA5YtkQ4JJ3qqNHdWLNTs9h3xZxPVzQKnhpTsf2m
YBbz1/m6WSrb9tnwp84mvhKQvJ9gsD1I42EVgRVTNcv9JXyi389K307iOvLYNBy+05srFb2rKptL
0CASg2hc5hf1FcnrVF+XADqQ3njXGVuboat+Ugnsm4Ikv/+fkxvDS/0BxFNameYGAfOKekYSGT01
e78CRDL1gpmvrmVCr9B5aDKE76ahPRWvlEvhUl+ody6NDyrb9lb0ztP6DHfXnpjAX0Z3v7876vez
yq8LHHWY1aKVPSmKogNArZm372fKTAMwkexk5crtX5z0kJMum/MK/nI9d9GAwxYMRXFjKA1gYQxe
Fb6t580oyiQPPegk3vIG4uWko7rsk1ZdauljbR8Mb15qU7deUdH4/W/4fqn8cJNHpVE7snrHbWMy
VPJP67zBrKigYIsrt1IvxGaduRvZ3TjaXWPuOhQi7YNg3xftguiZqBGdxhcFAXOUciD6+/qF71+o
cAaxUdbLfR0dKpKr31/xt2OSsMKA6zM4Po0Di9Aty6Mi7SF9YVgY6K4BXMdOnmx+a914+QxSboMr
HxRW0hqijN+fXx6Ch/FKPYADgfWj2vFFPrNzG8u2LT86mBQiAY+602CTCvBV1oG8rdS9qKHit3YQ
NcynGrD3ZLIvb51pfMkfr1KHYPWhA17bVYumO7UUD0vtl2vThh4wkTTlhlHgIxRuobklaW6JzYP5
TpVVdldttqnVm16ea9GZkc4lfOl90CnztJsCmq7UgZ2UO9PQWRuI5ZA5PvjaXQJ+L1m07TInNTzR
ef3+ERJBg80bDMHHy3FuRCFmlsSGFrJh19KMbivUaYp42VJT1tT9pnQU5nYy64OtIi1OCviMxUKO
4bL14QJGk73mG75p+OSlCgEibSoUEXB3JJyHoveUrTOQQRPUZZzZKabKyTOPJnXJzAIscDhzcwnw
L9q36+LN1qYYclKUm8M8f8yu0rNThMAxPmD4wSDyiCGRfaQgNa5aNoqaVIKfhwd0OavkotIQUpoa
yXXj3ym0JwPMcAOCGGAx/kIfQoR2UWjTTACENlfCedmvsuwMR7eym1HiCLupoE1yce2m76WzQD7c
mZ0iE36Xan0AEcIt+zz9Z37lZmUJFg5EKcKUHenePHvskBoa/FVwgVwMQjhAz1sKR6CV7yn6Pan4
bwKl/f0rP1Zx+3H3SCSo+ZqDbOYofDTzNqvsrqLXHT8oTHq+fW42N0W1C0Iofasq2YrlTnyqztyZ
ts8g0qtz9Jv6PXLXsryvyqXeX0T+DeLesXcGNTbINxjTejPnpNPyt3cN7LIKUoDs9EvvRQ2oQ6IQ
7R8ybVKkt3G7xXsV6gB8C/8eOBx0VtGHm7sFZ+EA8kEFpcUyEDmSddjhpUBjb/Kzb/8fL+3/dt6S
ix8TUPHv/2T7JUkHkqdbjjb/fea95EmRvJf/OXzsn8M+f+jf5+lbfFXmb2/l2VM6PvLTB/n+n+ef
PZVPnzZQfPXwIaze8u7wVlRheTwJVzoc+d/d+cfb8Vuuu/TtX3++JFWMXdvhzfGS+M+fu9av//qT
bsWHoTR8/8+d+6eIz109eXH5x+otfIuf/tcf/6d4eYsRkI//eIpf/7gm+y2f4j9en/6YVrH79OVr
356K8l9/CupfpnS0ymLFgcTAdPnnH83bcZek/gXEF7KlpINVt0SdXXGSly4fM/4iZMNjBKK/Rh4M
wv7PP4qkOu5Txb/wwEEKHUNXDe2FP/++QZ8e5a9H+wf4houEn1L8688jQP/XkoOUJYRrUCC8GRYr
Drrjn1/Tvo1aL0qIEuShCCrCJ9DTCrqfbMtn5vBPW8k0ipG3nx03jzuMwDc62gDszmXvumg8lNOM
ssyXqVY7OyyhfuwExs5xMR3dH9+lB0BtgjLuJ+jlvySGh1eC05QXBtPqvK8JY5QO+QSv1L1rLdFQ
2+hDlCRs38RsIA7uazHNJoJCVJVn/bObNd1z5ggXTa7br7EMYiXTIOYlAW7wTgEAGLaRHMoE/XHy
Hmoq3j9NJMxl2RHeRNE/6xKzfamr6s7IyvhJbwB5h3jKPKR5KAIioDgUxPpTG3gEcnJMWphWCK1r
GupvoScdDKNNd4FaGpfe8E9fztQqLS6Pxxea4Z+pXXN23DoepISOvqJKQK0u14wfh0WFVM3xrxVm
P75WlNCPbIbTHD8Swtz7MIB/Pv+Pz5tu16cYA3NyxiHeNRaCoqj7gSn9/MBlJVNiQfc2gC6TvW4n
t2oSOLeObTZ0a4J0U4aBfwFRIZ16URG82pdBqZovvtaBDK4j9TzNsU4OgixDZ0kpbo3Mvz4emAXi
VdxF9W2DwNUitJR+o+ShfC4kZYXKo6W9dO9SZQSvmhImUysyyQQFnDyVLu8WoZhaN22k3R6PCG3v
Es1T4TbyPXdh2o29KRo3PZcts0cnsYlfzB5XUNN/1ePcBwgndxeKGVhrISj0hWU6FbVO5eF4WWWr
7VO9qe8iDXc0xa6RmvI0Y9829KZyjGye8+zvH9DZE8MvnUuxg/vFWPKWbRvY12FgPB/PZtfY0qSt
cKf6eTfPKk9kGpbrfRoSQPZRGDz7VjA5/oTeoJrsu3Z5GeTQgK1o8J43+/paLYHSDLehlpRNXCr1
veqBOdNFX9iGXuXvmzoLyTqc5gZMYLosMTCAtN3vnMLvd7lT9jsArR83jzuOh0TWm64EFb2Qvw/4
9Um/DaiAHbcVub0IUylb/fybpgx7jv8eP1n0uG4OdNj5r6/+dfbR34K2dmexlKrTXzs+fu/xr2Zj
Baz7WfrzND8OGP2OrhM0FFYsvDC+/txfP+n4/4y0cHaVvfr1Z9dVH1yJgompJvpGCZqdFmT23hj+
MTvB2h83JTc6tzUfDcs01GhkDjtyAR/r0tLi2ehggrF4q8Ww544H//i3tyndG7Gz+fWlx4/hwYaR
kUBr4Xii497jDlUuYdFL2DL8cxW/zpMW7Q0mK/3615+OH49dMZmLga1Ojzt+fWXpK/7OKIPF6APH
L48l76HXkFBvYGSdKMoyNXyeOHQJjTxZG5YjFOyRnhmFvpTTu8C0BoiaaxDAyXRy0VcCbQ/nFDcf
r6Zn5geKtpNEA0uu4/9NypJtO4cLLRSbhDcm2fsalcXWtam3G46+K+ReNtEf4YPHo22P0CY0BXPx
4xTHP0a+jbiHyLOIHCQWlLI7bxsxvEFmnxJlI5g7T4/DG08ukV1XwmZz3Bv6cjBrWQpW/XCwIHiQ
FMSkoe3MphwMnAOntGbHzdwMAfjo+IgeNzvFbLaOQ33x+M028/g+6cSH4xavkgGojGrncFZdLCw0
d2/CPqY+npkDv9KKro775CDZoQYbXRy3zKZ5zQJ648etuk3ReHVqZ3vcVCub4D4t9NVxs3GCQTqv
QdHJb1yMzIVkl2NsJseBdW30lL1r6hFmkbiH458sW320jFiG5sY+0akCGughtM5hU3FDH1kmUEPH
Y/06k6HhFQ1akHwb+HVrk9qsTOKwKbiitq8q43D8aB6r6VUNNbqOexGGh0QYL1vi5XGnHokvbd3n
Z8fvQY40YWUU6FEdr8Go0fHHyg+8+XC5fUgBShDBChmNdW1VOZIuKWxUCjHq/PfL3Fg3m1V0kDBE
0AJ9pyGXHmNNodKFllGjgCMZqQ5YKUtmmc/8W5t1dFYKITwRtkxHCa4p2B83kuEviaLcdWWKueHx
aCMRprVTx6vjTreg1239812FE0VnbZQ/a31UX1tiFly78PtjA9u/f77H9uMrWSqebTWq10ihDqYy
QnOdROl739Txa99Ka1UWjHsxMyFStEaxq+S+OTNikDN+mdePjkNwNByqm2CoIvSFr+Is9FZiJrer
tm3zg25GMFqHQ7QYNTipL55YQ0OiuAZwVero20Kn3dk0WrHJAseHDIyqT9cl1otkdFsVBNF96dBS
FNQ820ad553HHa3IOq+bFyiNVq6ZL0ntUmFO9P68rVVjI4YydUxfy+9Ctdg3w3cVUf5C3CNdm6oC
xraDSy45tn2pJT3STcN3+JCiOlOuHpUGtR1Zgtta6sKF5/CrRQ31R6OAppjGdr4nqLw/brld2Vx4
eEfIgZ7emE0PuR06tDhsSVaf3FxWSF9PjgPo/0HOw5Piv+Nk51OS9F8mT/8/pkRD9vwff2cUX1Ki
6yR2Puc6w/E/cx3JUP6CsUnDEDUfHLhEkpa/cx1D/0sm+1YgfUj4iJpUi//OdSTtL46WECwQZRif
Q7P/71RHlv8Cdzm8xRaAFlrM8v8k2flcXkPNWtOGswOPNVWVeWeU68h57SUGZMtbT+yWlmAsixSb
HrnfGEa4ldEg94tuEyknPYpHYnlfTjzGdpV5kFqeVEBIatxdgjJLrUU3oo1ufaBNIhNwrQshyC1m
Dh2iXg7R8HzvTKg7Rn8mJfaFWLzRIkYwWZq2aTyPaBk4svIQtPixO/k+E1Dax4HIi4yVUmeY1z4p
+quRXar4IWdZh14p/RlfBdPu7/O+nUPhwBjE1AFkifo0t2MK3MbELfV5iYxMJiOfqPk3nmus+yym
uPVcyfnWp/tIenXWGda6CLxtbwSb2L8uLPpDZbpMFRaciHyRlnCWr+T8MS7OzCp978LytSncpaB5
Z61r7XRXutDCahtJ+krN+iuFdSe0jr97GpjRRR3HV1KSrntmwYmlRPpE87K7CK2XwAa0HxYukHwA
Eya53CSuHTROehjl5g6nBKwnu43cB9zURwuTHBVGfe55Z4ZTPZtRjx6qXYNhihGLdacqiyffrdzK
lg9WultYsf6mApMvZEdEJh5LsFy+7hLKqzJSkmBvghxCUnDh0xBM012Img5fvvUdDw379lHPEBIR
XiqtRPVDA3vlyasmPO+N6koL63chLxdlhFqnh7ZNwWI8iWph4cfleeeIQDe0AghziGouodGpEtio
GfX3CJRRG8WwlQB61J82vKr15MQv7whQbpM9uSwexzcFDdyZvVZnxcxYom2FJvfSv2zuylPnHyWd
P9+8X6cfvXmO78dFjuz6HbHCxIjOMvNcim4/TETfpLbfv93/nGP8kmWVW+mCxznCHZXgVb4lzpuH
m1OqQJ/7B3/fSRUYsYnZgjgmR6eV4YZK0xm3DZ1Umy54mgIdrYjG0JvqTvn9jHifX083enBREzRu
SMJ+2220e/rxrJHCXfAo3viglfM577MOBGSCvVq9Py0zNdTD0g/loZ8P7tevHT04OZeEWhYa41Zy
u32b42Ao43aWpdo8SJFFCa0bQ7YPdmzQla4eTOBgv3+o0ijrGF0AkN3P5QpsO3XVhsF3a1P91Cs0
ARPMQ3T9WcDTUL5xo4faeWuzXRhe2Y50oiHz+2f9A5b4oYXpi74RalZk3JaduJGLoaqFFpNhMU0W
+641Did+7FCIHt1t/P+gJPIfSFnH7sOH81mZwI6i1G9hlnRT7wDAYWLj4Qsys0OC77Ry2tAo+XJC
TWHhVigDfnG18SkF1E1ScELtwdLuPeXmf/6LiMXRtEblRCQkGJXeC8/yXcmVrNtBmU2l2Ra91ZNB
x6FHQwGxzhMwgG/mmU+nGzWGGllKItvLrNvM2lP5m7Z0hFiUVr//VSMQ+fGl/HSa4TI+PCd83ErN
IHO8NRA89gH9toU/c2geV+gBZTKosS6GwOes4FhgROchF5ag4F0vbSi/Jk3aTp4Z3Y0Y72JIm41+
q7oPJaCkAWOWmzAVPaTQ9VNIn1M3h+js41V7rudada2YtzUILg/nZOE6l0+BkCGJfB1TOpEay4xh
DsXl0WnMTCwVzRCtW9H2o4mmO8+x675lVlGv2sgHmJNjlKZEIcG+qwt4angLv3c3VeTN8kbb+V1+
U6MBlzYXvYoUXF6c5R10Pe0+Q3+oDTrCnL0tbpTQW7tNjqhghpDJeWAhiC036iQ3nkPow3KsgqIv
p37brLtCf0RtfW2YAdR9ZS+JqIqg+SjILNhOcRNnzauYNzglpYMKpV/0cP6ag6coO9vzVg4VfGQZ
uyXOl3r+WBpolhMVHDypmcSmvOmtDAw6qm4W/GlDS6GooVqs1dFSTJ1DKAUL1QrnBA3WPMqdpZzL
y9CXhrEQQ7Yy8RVKYZgRbRUTNTBfywar+siJ0dhvGxhYKPGhmUynL5AiVHHbac1kpFX9rQLgyFUZ
UJa7rPr43nHc/0vaeS23DWRb9ItQhRxeSYJBORkKLyhbtpBzxtffBU0wBfESNTNVfnOVmt3oeM7Z
a2+HuLxP244S//appoy41EmCqsWq67A0lqJNMekZBW3dxfm+aItd6fYHmeuGomBMC72rJfzeBRTF
IIjtBkcOmhWXI8+lHkyYauzTDyH5WXeg4RIEO238OFAjmWegtykOkzNi2xCuAle+GwducH64jxCz
qkFDGbB3pVcvkuSB5cyuK16JribvcgCcsjW+aFiPBISEFOJevuJSap7bRgs7N39NCcgH+368HvJ6
Kwe/q/wJueAuQDc5ZhKYO0rlunAtlE8JRdlVSjrBu9PddNdU3UtsIokM1H1T9xVhmfjgYUioeKIt
1MU2DN2Ptih/DJoQ4V7zPnTRTQzmQoq6re/ll5ml2rKLy5BurkoiS22Fb1yOlNOHNxxZjiCoz4EB
OhqwZZe4W4Nqi6RN9lXJfdwEPtQIyU1EHkLBlUBPgtes9N4yns1jrgCg8qdai8tAbvZxVT8YIJkN
r3DKFp92RIxK5F+7VLUnUnXwCs9OwHqjRVgnQ/ckhPlBDo3fSVoTtPcfC+uhxJnOAnFBWXuaCszk
g6f8VokQudEPYrv3efPgIl8nugwB8pfuB3Zb3UXmSxBdNxHqUljyPYxbFNChYoG5IM/C9GrLZ531
5eJDOSCT8eWbSkxuewGaST6u1eA+KHnZh8GFOrgvbU29RAJ0JdIu8+HJr19MA4I6yzv4WRoXoZeu
AuvKy34XLA/Pv/aUn5J40KiWLwkdVjEZpcF0fF+n0BxnQqVkgV6lvT3CoQvwHckGvrhw21nPaUAt
TYCQtnkWzdfa13ci8fXBze6pFqqyP13vWJITCq9iZ6B+fY4p/a9VZJ6Nsa/dH5b+Q0l+qcpVKV0K
9YVgOnp8kJSNFFSrrP9diN6FhW0gRI8KwykhW2XNJDKx874lzx/ml8JoAXklUqirr31HVqlDrS1j
assOY0eZSd5Kfk/kP4EFZeSgDq+K8uIN10J3FcjJVpsgru2mGH5X7s8gmzBCwaobypteuR6sg19Q
tUiWWmldiHDvNd4OedftRyrSJfwe4jFhvH5ngkp6yoM025M8wneWYt21ktfrJLrqU+9S0qmEdSsM
DlGf3g5le2MWle1llZ1Gxh+5FLYx29fQPZfQnnpMq0fpoFcfvXydp1e6+eZNdRVJtYrlyyp5cxV4
jaCvUvejE0cQV79j785on3T5gR0EoKg6mZ53+UVWuLDFiQdK5q+aWS/V4GxDaeuJ6YHYIlC94U7X
U16LI9vasEtxprVal7LqiyClIIBaSVWqL3WkgaryHpe7sfkhtfiUYRhx2WKypGwznn1RIK4FX9ga
4r7tXnOUEnV+5ydOH12LyqUyPJBcca0C2PilUOwy+VqfMBbGC2hKv5VXeT/ipYCCMoCXhW6jpkf3
rkTmJCXXX22kol/J6lUH/pjCLv67invMz/HzVClqTAjCyVeaVm6q/iWErBdcKsWTFr5q4n0c5Ksh
QRflI4UhOrpKYDrA0aWIkoyZ0ppOlfQUmUGTFZM7DcGkoj4r6kvJJyPntmvj4B56+qVpFo8NH0OF
4VGLxZ3Rjfmqq268BNCNkgYiEDPKXJr4rhKGvU4AgBTzzhrNZ3MIisuBs8lWCkhxI+rxYozYaSMl
t4uo2g8dc6sq7JicqFqtcw3ZCqAIj9SVwVs+F9UXv2yx8ZIeTU+8DMNJP4YBieB9CJ1qrQjnvxLg
F/aEgnemci1HD0oA18jtq7WX4GR2WeRrQ8ysC5SkjtlKB47lVyMpD/XY1quoF2/8hiCFUt+3A7GP
LkWn1HTae0Nde5sxuwcYeFGobHq/vnUteYQ19DoKDTBniljNZpVV9bpjw2qrg9K/DtjJDZl8n/i6
XWIfKCaEDSTN1mrKdUEeshNo5FHDTN7kpcdb/qkpAGrFwqUeChu/rdaSsuv9cmtS7wHAye6965j5
5yGK7mLcCkrK1NxylVcVlSPCXZObdl5hcyFa7i9RIlcbjojBdB9jw6zRX87fNWfQhH/cNZErGJTL
KbCZzdkNWgqzKuhJj3KD7uzoMqXSCZr7Ov6pb+Vf7noJDDG9J2cvAurO/jY3u0Er2BN1aNYhPqWO
lt8nAlZ0CEpc0H3TDVXmGD3fwek6eK7B2V26hMUyxolnOT7S1G1rrClabscl9sSJh87EEuJtJU82
G9aslUTo/bQZfewofTgKOlWcer3QkVNv5S9tzC6+rVsZZSW3llP1Azov5bGX8PAI6p2cZwdJpNzA
eqrb/KCBI4xxOT4/jrPStH8+So66OCseDMWiM/uKp5a6axz0WDfFGnbvrb4a1/ImvZEhJCuv59s8
EXL50uNZcMITzAFHa82kSfNC2Ue78QK7rt2SDP/kw+WoZ7MgRE/YluAZH4/q+wRFaDRYqz78db4v
Jxfa3ylC7ujr8yh0B1FPU94tOF0RfMQ82d/4H5hqbCRk+Nv0Wrk73+I8ozrFNo6GD7PFry0mdVnh
xcXwVba0NbbRQ7rl1q/euXfNDlcl7Ihze7IlJ5Ap7uNr9F/VYpn2/zNtdGtSxYNImUcGW911m6S0
eBVuFYPD+FbbVrC9arbim0Sz9Zfm93Dp2tnCG/r0gvzb7OybGnloyC1VFU6S3AzWdUkx2/nRXWhg
Hg40hbQcWopcnDS+tczHngzm+QbkaULMdy6ejf8auSkRcvye5onWt4rGtKw3nV3+rlAMbid9UrHj
lqCujJ18RyXsGmwUVINHUvaH8z9gJhn/14r/+wPkrz8g7rW4HxPDdLSUGLxh1uC9kPcDJo36+sVK
lGcPAn7bpQTNvYXt5vSa/Nv27Fgye7euigDLX9V8UYEPC49m+bjQv+n3nxvg2Vk0yOIQ53LK0XdR
XwHx3SXrd9g7d/hwbxb5dksdmp0QOaUbsdJw8GGwZPfofyYvwGKjr6zJj3TzeL9EJlqaoLPjwgy0
OBl9po8hjZAeniSctP/HAZwdCVnjsm9a4BsnJoyyyXaEpaYpKW/8C/VmXNjPZrj87/Nxfhzw2hp6
jfkIDPgOUwJbtKEouffqh3uRP8VP4WtJYGZYydfJz/SVR5vd/ZChm+25tL1IaC+tiVsPixF+BZcp
v4TBAfVk2fhxaehnm49JAC8Xk2liEZUs2HZ5TnJMFhsTmqGIQ4Xwe+FLnLrlHO0Vn1qUo4ghQhwh
alvXdMx+lZRbIdpyB0GMjjcohzRxnCmnT5C3v17Ggi7M7LlVREdxo0VGyHQQzSV9vO6yp6io1ud7
uNTB2V5UUeMpBppuOiLC3sqs1q5CiUC2VcLFfXfaWs5sC/OYsl95pjykfD033nW2tx+v/kGDDCR0
6dmFv0UOe1Hb1o5EYXVL8HVP7GtlLH3Sk8P6N7Q9zyYLokglmct9q93GyVrbqrY7rBKMifQryCHE
tx9wVt0VC6CQk1P3b6vzY42nkai4Rk901ZhopDed/ue/+JBHDcxOtdwyhJLgqen0QnllcuOQgJF1
lgFr0ls6QU9kl47j6J/qpqNVkURxVcrguh10HKO5G4a193O4Tw/KJty4d9KNtDPudQKTOW7qdvoz
ukNHu2ilsvAd5+qAXg0zVXPpcAZuLUCFyZMnixflcCdn7dG4Th/2qK+d75MhNKkBgFtxL68LsCwh
8LAd2pm3yes235OEvVD31KlddWuibcmGnW/h1J6htP65RR/9imkwjn5FIglihtTEcsxrCISDza3T
Hi8FO9hFV9qF9kFsZO2/LQI8Tp7kR83OzjpRjNUh62lW3VU/E7vfB2v9FkckWusulyReSx90dupZ
+libDRdrxwOJmhsKJUYtRejd5vxCOX1zPurU7LiL5KgsQ8rqHWsfX0nbBIk8biDPKNE32aG5wz1q
swi4X1oxs5NLCgn6uxrRAHVXH9LbZD2B2cStZPsXSzvN0lyZn1ll5BvUbvPRCB5dgc/T9tm1dWPg
aN7akEflTbvzbf1haaVMn+fb9v53WOfHlajKnQF5xHTiTnvyrW5nKe1eNj4ii/q5xQFdWJbq7NwS
Q8vw1VSZrn3+FfvPvtkF1+ZVw1rk2rd17YVJc7o9BJC6TgU+/rlfF6AmaJnbD6R4x/d/YZSNcZW9
oB+wYzKiZro0TU9OGUUElkoOFk7qbMlrHfPUHZkyhnWtqo9tjpyolgcYxOIuS+4tFfufZkXk6WJY
TP+efCIdtT1b93qhpQpkC04r3FmlPeZa68mCMrxoFp6Tp+oEdOQr/+7lbNFntRe1eVd+bq+78eAe
pB0e5gCEfXv5sXDyED5qbLbyJVzDDbOkW325p3YTy5YlTszpxXfUxGyh9xkk9yKjP/l7/26Yu0md
nOzCX5NhyHbC01WP2Z24X5qf369xui5KKrEADmbsfWfLQXV9s5TknjQMImGzw1Qxwjst8WxRezu/
Ek5EP742NV8JkuuKpCSJt6yMVfZgXOLlGP3AdSG6ptYzXOV2dGiuUps71L79E6+lgyesg6V76/Sp
vu42X3/F7FgWlCj0StUwnDTVbkCwkUPGMkCLLuWuAfZ1AGG9cOv5vr99bXG2HuteTHIqvE2ndPHf
CORDqbZO4UsXbZ4/58XSkT+DOE1H/tf2Zmuw85VwbPTYooJoepEpewAZDW4iIaA1MkY76d57krfJ
1joY/qpQrzO7D1dTsFl6lW4FYA3nv/v3tfP158wWqub3kVH0FGGmuryDaVQ07fZ/a2G2Og05wtxE
KU2H9KYp/+7V5/N///v94msPZktTVgvYxhIDmunIjFV1baXJTvAWdrSFcbKmrfXoptYIZjPUEb1w
iz9h7kTGwvpbWOnW7J4PYEdNB+oNnBDGeVdCLAjMfepdh8FCR05Uy0zjZZBUAOczETq+9sRTBK9q
VIpywJDsI3sqVb/KSWPkj+TJhuum59qE8gFrl9oeIFuuxh8D3q31yhJW7k2wXRJxnwjcff1BsxUY
UYBgQjf6R+BO0GzpSvxD+QLl7XglTi4iym60+R3FHRQhFbclTMpWi9G77zeBr79iti4jre6ESiDx
4UUqhotdcnDlyi6BlhdivDN94dJts01VpygO0k05FI+oKEh+icXChnR6pk3qT8ngUqLPViRaI6/I
skR3IvK9BgUE3eLr5+SSAU2M/FDD8v7TBvZoMite2nViJFDFF/arCAtK1cShnDvl+ZV54krOmCow
gilCB/KqzLoSUXkSeVqrO9yDrlDTrXT0SWqvIJR2t1EBaE1/aExjZbowMX6OCrhDX76MC5/06IIX
lXKqz3hXSBampNPUn51vRlb5XRRUlZOp1X3iEZxgy83L4h1953aIAiwc+rcmGm+0QdqW7gAe03Pb
yyCBhx76HxmUzdbFgFMW8DTrrymqAmqfjA9lpjy6rQ40sCVQ2UgUFd2yG+08q8RPjGocv70IzZ5Z
rPl7Unk3Q1bcGBl2yROy+/yAT1vd/PQ87uNsaRew1ft+7CunhswUm/5VXzV3la/cNTFM6Eq2RTBD
dWLY55v9fHqca3e2gt1xaEG9p7VTJJG+TcXaXQmJGmBOmNmVCW4noyBXrwnCa7HIBOhurMzFEKPu
H3UsAdy0uusnfxfF2vbY4OhNAkujhystOlJOkS327bXh71svWhup9rPTyr1r0lDmr/3a+mU1ru0l
FJGp8l6U/KuiqV+QNvyUyypHlt/qa9HvXlMBWVyMO+b5zk9zeNZ3bvJYjZALFg11DgkpauSRXRzU
lOQ+JPVATVYBxugu8AmVen/OtzVzsPu8PNAYtibgUmDof14ujhZupg6EgTKjdjKpxYjZewuslux4
eTOq9SYNup+ZKU6UtS3K7IIQEVmWwa2gDmv3qmbpazfPb3ITy0dDTH8WfrlpzBRuPnVKNVbBchu+
SUF+JfrqNR7rhxAmRel5RMS12M6R8ZUU31Rk+2Pxrfa5nQDXShpzL2jWbWOZb3Vf2J5Zo5+jrqOg
nmooxxUS6l3mWk+iO0koeRkX5kMe5rcedTUhPLg8goiOSu/HwlB9/yyoqtG28EBFnP8Jsz8aqUrR
XClOg9Ex1D+q+wcf9TR6/8+bmG7nBjZAlJ5/HrRHTdSd66aFmFH5h0/0VI7ieXdw8//z+YU4fDqr
DYMSd2u2byHPDgsUJYPjZr+F8HWYqEfBsxp4a69INud7dOL2PYEuOBPA/KmmNjsDB0NNcsJuklM0
MihZ1a7NNxk+xRpx6TZpcc3WgsN/0SSAahGfa0kDv8B3PBpEXZJ1dO6Z5ASqu5VFtOkheQYhuxBC
9zro3fs+qRa2qxOPU+xdgPPTJDjFf7Cfj9o0xHGolDTlwwnNVvTyO10J/wgVZMyo3vbdNo6eZUHt
4dIFt1Rb5QASznf6xD5tabAULRUlJK+62X4pdy4q414b6LR2m9XhlYtUKGuFy1AFmDDICfiG5ELi
nnG+3RPyBd1iMWgiA62zZ80aLoLUVAXCD46hIQ+M16bafNR++Zzp2TZsPzKpv/TFcqt5T2yBd7kC
jzpwNAG3UzMAvBVcB6J0wLR9AWF0cjwwuMM+RoUnKM6eCG0SRAN8icFR4SMFsrhtEnmtUaqUYVVu
+N2VLMiX6HMXPsOJrZvR+Nvs9LOO5kESRUkyGr7oJBSgJfEuQFDrxx+i9yMFWnl+6Bfa+kweH7Wl
hlZFMQxd7IdsXwgfrdevhOi3ismjyTc/39gMCfV5TliYFRrwQjWondrstQLnRG1bqxCdOBJXmUSt
bFY9UFi3FTxhMwrDg+uLqKXdi0a/KnEpo9Bdc13sSLx+W6jlSkafK0TZwh1s8WfNHjmporZuVLAp
6712KyeATAzstdwMmCJxBpG0fflcRcJtWUNwDqtNaAIsdrVVJPWrNvyIGn8t5AsPr5Mf5mio5K+T
oMlFr3ercXSG7Hev7S0KvLPmXpkq4Rb312l5ze4KXz7LbC+vkqzOyjweHc+7r7xHRPjcbZai+yfe
D19OvtmOikTJSsMiF1GtPNfdXQwj7/zsmnmb/HN2HZ2t05AezeU2anV0j4HoqHl1nY54W6nyCh3B
TYYvvAE8O2s8uylcCOfBjaHXL0PnR5D5AmrJ+20T6JtMGHdmRDW02OzDLLktgMrK2FeFarSlvn/j
F5idYsczSOE2aDEJH/RDyQ0xCLUdavE7GcKXOjzk7kvkSU9jC/UWQ+hR7vENpCDJjPdjJe90MCUr
CqZT3HWit6TOsWcT3ZVW/E6FhVf1qS9rcpIAEELUChXs65Cwq/FS9C129PDDUt/C9NlHzXd+3KcP
N589pixBdEaWy/Ex2656IXJrSy17BxnLFo3squqRmin+H4KCT+ebOrlSwdZPBqxQr1AQf+2P6XmB
H4kyhdswtysYveaQb3LUDrWWvolyu1VN+V4P9L08hHbh/RCC6D4IVKeNnapFawn/sBj/YzWRbh3/
pln/dTdRlDa2eqeNfrjBDb4/ZbiwQ53aDI6a+CTfHs3svNP70q+x2OUavB6zN8V/NdIbl9nZomU5
P8anP+e/h3g+ZfTeK4rAjTgRQMaZyXOHDYMWQXRuk4Wz50Qt3aTWlvFMQFrGXXg2crC5wKFMTYUS
ogIN8Uk+pheS2uJgSAjXG/0rzRJ+oOVf0df7QNAurVHcuTiQnu/z9/H98kPmUTSE4JEVZnrvNO0P
1VIxdIacX+oktFnBfmT/b63NFmUS92oUikLrxDpGtSUOUcSNKJ1Pi2HrN0vf8/sWMPUNrb3KkwAq
y2xXtAJBqgrdYHqqD02PwcODt+hoOx1GX7eAr23MlmWcpVYltt5ApcyIEXG8qZ/d7cR3rHe46S4U
EJ3+WH87NJs1StBaOD0xazRMy/rhw5T+6HBJE+uiw+vy/Keafvi3jk0wRciKPKTnMl4vHy2t1iT2
mzy9F43haTR+B6p+6Wcq+p3mnrKEhRZPvAIYS5kLIF8MoNtERzg+xQJRMLMg1ltH6FsnlENvNXre
tacrB18jAVf5Ww3ZDlfDWzfDlKaYpEvNf66Q/PojZpOmMaj2bNWudUQY90XyXErhhRnenx/c7zvN
10Zms6a2ylYNBbN1Ard9g2W3idvhUgCXnYiLVdffbx9f25pNGss1Ij1s0p66CvFCXAdEmKdyCsyz
shUQbpLwSxmMk9P073ec36xzxP2Cpw1MHWyMBLHfARtCJ4SBXNxLWKllD//TaH7WnR+dEU1bovoT
896JInhQ7oFCdpxvXrLg9Xw7SxP08/+PGiqlRvf7kPNOIg8WYtHotW+9Wn8EpbgphcEea5Kqmf/Y
RdySe7QHGIIs/IRph/y+LP+9Rj4PlqOfoPFGTZoQ/ZauV+sxcNHbmSsd3pWPBU8xPFpyuCup0zGo
BlpYnwuTVpom2lHTQt4oeWmIraP10VqLgmQ9iA1psovQAES80M+Te/fRHJr+/6ixyJXSUteL3pFZ
f3FGOYUnjEAnlOxgeOJT4LnbjIOyrZKJb8Xu12vZzgPCPzTJs6fG+zpafKufnNfc9FSuX6pFvOLr
b9JzxJcQQrjuUVYnbQpYT5ii2ZRDySCtu2lJbYSL7rGlZAmjkWhh0zh9aThqf7Y/ypYSA9Ck/R5j
VH09qCsAImh2VvlPj6pMU7L/85cLewepAoOXsKlb+uyTV0k+UKDPyvLGJyUZVp3QL0zombvC9HT5
2sRsUNusdROzdhsH58Zopaa9tNILi+utx8N48IZDrvbbQKy3VeBfa/lziJFkbCAcG3RgT2ra2HIF
zl+5UDPhVRixMhgClFewJ4ZOfx4N3iWRljgoSPde73SjuZUGfx/78cv5GXtychA84k5HXQAQya+T
IzazKKoln0w1vtSJ/+wSsBgtb13DDiz8JZ/hadP+tg0ctTYbNcmq66oypMYJk7cRIepakr2rSuMp
Bb8lLD00ce6F5rVLsU/51P4D10/mo1l8u0+OytG6lN04FmSvb5xalvFfgx4gozMOcWHNKprVMix3
qoQinQppoWRYcPxd+cWV+mupbjGQT+IVV99dbAa3QLlu5Cb9kZLuKms8+MT+/fw3+bZjcX1BwcBd
grcZHpWzUYJo2rmaF0cOgtpNArSF6tBt6N+bS0tzBk3nj89ami3NOhkkIYij+tlCResTF1Nj7T6S
9Gszx90EpxI5HFb+MKzG8GfQoGgnrCdPPBTjuiDGlXXkVlKh3iJJxM3oUMQxaeArrR4f445EVRys
TRM3uLqnBkFf2mtPXfUISRnwdGE+afN3z6CPplC3Rev4Vn8zBuoqV4NV1gHrbpBqtNrPPhgBDdWb
pjZ/hTFqiQSZYHzfI7UMys7bwDXbS8iSJbNfqOadvtB8nuuwPiYqFu+keS5Hdc1KTwetcir3cRRe
a2p6x2DpYPusRP7WCm906npAS1vq7IpUFL2iFE3ZIXO+aGsesekqVB7MQFgXAKJUqX8X6m5f8jhL
msFGGbUZ3Zt8OJhtbBvFT3PaY6rHuAaLAOAmb19d7VIJksei+J2nvwaTg8G7LyxiWB/nJ/ipTQdY
LSFrXpKAwab/P1qNZRwrwqDojdODU2pBPWriL138aMcnHa+0823NjaL/sVUftza7tWpVlI4BaDBH
KbHFw4oUpEAsZdtON+8U7M96BQ9AePsCrnmtW6yBCh5yGT9at2PbjrdaJ2yMZhLNhxud23WtoCKu
xouyoyzUlDaVXtmD7l5FJqAnCwFzUD77FuB6SLSCkq3BztbYMTYiNIYCDhneRm29joRtpYcbNZu4
4+0bROWt3o9XibnzNG3VxPmFJSjbxrpOJG9dWNdDfUhaAlCqdqfLjofhhpzloAGsXU9epcN4OMqK
R6G9ybR30y3fg/a2HJPd0D5ExbWr3tRmjsv0ba1fsgSaNtw0U1w0qPciIbQAH5P4OtIxWcp36fij
Cd4F66rxVRABVG8B5xgFiuLqOymI1mA/7o38lzY8RBnGJ4Jwn4oDqZ3eeK8K64/UKnZc/W7ddltI
0hZS6DYo+zfNqPuVXpZ2NjwYaIfrPxluikGjY+Vj4iYz3IWeisEMEutEeWyq9KrGKy2SCfx1t3Lc
rfz2OeiHg5WFN8SkN3Ul4Q6dLhhvnFy4mIWyqnjN6fPEFX84bkI17Jygf1ObKxe7xG6pLuPb9j5t
WUdtzGa/HlDN2bdG4zSQZepqpwWlrbo7X19KFZwQkn1taTbzQ1yOgzyrWieSrIOCt1DdEyZB5x6k
2kOeSxO7dtOW6j3BDfv8sju5xEky4jEmA1gyZp00giivhcIsHKgBeFiEmyyS10nFZ6zulCRfiOiZ
0zVlvhUaGNVRkoGbNKv9645CfGEUXdnIHATn9qjeKJ14adZODH+G0oGI+1+pUIXkJZfhyAW4zq6A
qpDcArqCs4ofXejSa48HaJ0FF2Wf7rQMne2Qr2s8DhVVvpCTwlYRnqdpvA0TeAXSkwD80msvqlDc
9DDkquGGMzvlENpFxaVp/Q4HOMaSv6uZ97HHn04uJZLske+uJdV61EBCZBgwcTGzqaJaD63Bll2s
hrq2M/muLqR7Xy63Ta/BHOBghuDdeFv8OWwreKywh1m16l3aJ2sBlne+MYKbOP/VBB2wIX+th6qj
57otsNu1MJPLzrI7QyAYkV4xw1dlnx0Ss7oMRp5cS7XXn9v394+hghPmTAIkpHz9GEojuqlOCtAx
wBVDgFmnavccxcQCy/Ki4yIcaimw5fwq04qAGoAC84ofSf8KsRue+Ko3Sr4UcXlF3JY9dVMVpTOR
qa7CUf+tEk7kbrrNwM8Sg38E9XjgwrRqm3TlsVlHsm+bsMETXdurjXFfqT5VqL67Cwxh3Uy+eg2m
1MpBVfRtFPa/JOAp5WBdhR0W6k1zsIDnnl8JJ0LgPEUokaJyhduc+JlLPTrtBteTfaHsMuRz5q75
6DAia94mEXe1lT4wl+1xBfOxhV4tPYM+RUNfPgS7GMDcCc6pqxplHl8/xOCr6tgZXe2MwvjQZ9kV
JorYu43RWlGv2FnrXGRbBY5C+USoX6Y+Vj3dtZnKdmvBThiAW5nIVfT7ZPxjBc+j/qhmr4ML4sOK
ud0dfGANXpniQRVC9IEisPhg+LauZz2YTaUcJhJ0+JaVbL2N/XuoV0tfZ/oL38aIegGid5D/VHX6
BUdfJ6gIaEOoqB0xyi/1stsVoPhkn8ChD9IEPPUQvekjhrFqs5dSW+37C40zbSFI8b3CDXEORRnY
bELjJqM/2y8FT/JaDZOg58kiqH8qbytcS4LrdB8deBPKG+p4N4W0sEl/xj5mnT9u9bOi8qjzZkER
hxsF9XNlu7uYSMwOBzFbWpcP1IxeYDC1XRLxfK8coKM8NC2MmkDHUZDydbzVVA/zQlZiIs/txthO
O+YjxqEeqJCV9CZdTEJN/03lhQZ27dl4Or8Yvx1L04NH4rlLWH0qhJm1XsKPFoekj5wG1z1XehvE
dhW3f1S/s92qXhrebyf91BrJLwUbEOgU89a8xi8zbWwjR3mU3sun+rf2jGzS+6H7Kyiw1UG6bq/F
X+5DvxDxO9nLo3Zn536sSEpZ5kPk6P6LUea7ItIPbvoTUMahjbuF+M73JTp18u9rdTakULOpVrOS
iEjIneA//xeFS5+j+LeBWW+4lQZD7CuR41GXbbX9JtXkdczdKRqqVbkI3Jj+3Nc18bU/s6tEHAaG
JQ1G5LhCZwvZS49No+fjVBKCqseG1+UcPT8pT00Ty+AdR7IHQ785gb/XuUOEZh05pbIu0keFgjYe
kKvefTjfzvf7ICN53ND0Q46WuxIOolCVZuRIPGUoANtpSbzd4e2y6qW3Gt8zP/uZhtF2odnpmJmP
6HGz8xkCTbGXjCmeIetXXZBudfxdS6HbyoZADZq1rmXrUEukE3AhKKHaWYH3n2/zX7s+m0RuHmhE
dML6OTyoH8N1uEWxtKo2+Y1CyguU2fp8n7+9I2YjPZtEbS17HW/G2DESzOTRnNV/gm7paXtq5R2N
69yJ0fLinOuKFiKIoOKmejGKZGFm/j8zZoouyBJJ1XmxM6QmamXyIHKq2twU2hSg6/Z+BxqMh5vr
4Wrdj4e0injspgvT5vQQ/m166v3RZO3yIZ8UBpGTAcFNwGRVw2UoLZVufRcNfH6pv81MP+OoGS1U
iU67aoRwT7hVvF33MPyA1kJI7Me41i4wiD6MtnrZ/oSBqK+XoQWnthsMGqiVBGBONcZscWTWIBUF
9i5Og5OnPOE2OArDepXhbx77bHDK4/mpeXLWHDU4WwkJV2yzyIwQzmS8UUJKeIM//1sLs8kfjlVa
eW4f4vBERit/b4lxnG/h5I75tw+fdeRHH83A4sJl0ocOa2ATe+9CQdl9+u75CwfpwljNNatu1JRc
34eQMo4HV31U5IWase9x6Wn2HXVk2jqPOlIXwpB1khk6U77RghmYqAJOWBIOEeFaqZrrQe1Wct7u
PKO5LJJXkpCqaa7lCqFgLdieaq2x37gxtOhazrWdK1trwVoCzH7n3M9+5ewWboBb8waR+4RS8MrV
YVpQ0is1w3UnaG9Ra9pJ/BgBU+15Y6nIUDvxwc+eJAnTPRKORQhc8T2TG6ozwMy14UpDlkR+dx2k
waswxOtE7zcR7r0IC0zrOggbkIUdSTOQ+F1KNdZBAAoZiLqdYqOFYRg1YYxU2e3Pz6rvidJZP2db
TqvJrYaBcgi4abDru+zeJ+Os3eNliGH3eumMOHVLO/72s51HNKK8CORyOvZ/ZzUqKYEi9wkOKeHp
2Km7851bWjLT/x/NNF/I/LDNLQ4L+aJWBwj3gJr1Yi1hqny+pe8Jv9kwzrY0X+tEo5JZ/92635R3
1rNnY2t/a66yDSwjb5n78i27M2twtqVVo5E2TAv2cAOun6FPAac1WGTbL6XHPq1/iOpHho6hb0ln
DFWwUOy1NLTz/U7Smjov8wjpY4/ZVLeizmOdIPnRFqKTJ88KnvP8Q+hE9ubrN6xNMRnLKOOsaITL
rMSf1L0LKb+QgoBISUul81It0ne98jS0R03OvmWoxVUrdl3oDOWqPFQP/kv0JtgTVSf4LdnDQd7H
e+yWFq5Pnymub1fGo2ZnX1TQLSPyTa42XfyBB/jWqJvrjtshkpRDEoi9rWewNoYWe40m26dRR0wr
rz48kiyZblUrLSUaJ7xHVXxI/o+0L1uOG8e2/ZUT9c6+nEFGnO4HjjkrpUylJL8wZFnmPAMEya+/
i+665RSVLd7ufqhyONISkiCwsbH3GgpoZQVgC1X9c8OlCxzi9nVobkSoGDNVO+WQeg7VbwaQYy03
HWT/VhVkBzZg+ZiJY6gogKPcoULGuS/iO4Gb91oCi+++3IZNfuiU4bXogkfejo5GjaUEbAqtX03E
bG0JEKI02gC5Mzek7RgeWmNbi+neNPN1O8AvPlftHkKWYwH1jZK5XHsVEWC/3tC/aARffIk5Miao
pZIqAVIxQoKnJh7XYRZuaQL1De29gYovPLX2BfBwajp4BjqJQweVZnmw04a5qlyu1ZDafTnYY6jY
rO+9RM98BThbo2l+UPPIS9WaPLO+/tY388ffS2gOr8kpwbWiCdNLDuByXjKwxIDmKfSFpbo0zPwE
lwtsVClC7GFsBQbUhkT0qOX55uunuRljrp5mdgQjQwXcHfXLS19Vk4a0w833CqYiDf/TIgnORbet
Q5ceaHYIquPYiGiCpBfVhN4rrtgFNLsSvpBZ3Ww9XwWWuXxFFcC5RJBwSGin6Ci9kaPmNE6zG1zV
RjHSCyACbVVb0B0NB/w/jxw6OzvoHsCXkk2O7dLRf+MIkaf+AfQwZA3Vmtn8QmEiGpteTy5BSndl
z2wwWdwM/auuybdDKqwUSNyL5KcJ94FcERdOkBtz/mH02ZwrsKIE+ABR1iTfOS1gEfzCk4UZXxpj
+vwqATDqulKg7Ie8v2h9PhKboPiuoin09UKdAtIsVnx4lNkZFWpi2HQNzuJkHfjKSnCZJ/iwn1lI
Zz4734DRdf3CZgeTTiOhExLU1qKEOVBoXecj0qe0cHsxcnI4KIU62xP+rvaSH8IzLUVvBemdIxrB
SwFLHhhZ79AOc5PiTdWXVAdv7NYPX252fHHKuGwUQnyhGRTsc8kJInAYCmswhvXX033rgP4w1PQ+
rl5rKMhcDwhycyk31hoq1IEOemwIZFUd+FoPGXfYK4wpdRLpeUy/FeVDrpVoOcM8NwYOlS6Ew4Un
nwPfw0FoWN+iwCoM6GoK+lquxnUVEHcMFyLiL+rAFyttjv+IVVHiXBQSMDPjZ0BFPb0zrEwr0c8I
+CN0EHwjobYkjTCSCNGkaxu3UTu0MEAsMeVwLUnSXUK7qaNsRaX+rc7G+36U96H2ZBDYBkOrqxTI
yhyAOuXNY1LpT9CCt3rFtACzQyOpvusNc6MwedfLxNdgM6sBRoTEASLkhc3CncQbfCHUs7QWlztl
XcHLW1Tqp/YXbGbw2xDy4c19px6qGjL/RQR05lrUA2dSwq4EDU1T0+4X73NTNPk0cRNfANg4kH/n
DSmaUnSLcjG+DP0r46c+PH29Jm+tgQmYA/4KGk9kzkqs0nIoQ8biS15vGxVyYM1KCM9KLy7EgFu1
m4mU9tdAs1hTYIoqg7XYZv9smpyTo7oZIZsPkV9IpPvqG4scwVfc+k59SlJrEUY/BZn5TF5/gVkQ
aplkJmZGMZOb4L4+VEdlG6yNs2oJmiXZiZW4wSG9C70lqPLSDM/iS2dkjVJmePCWh26L8gqUL+2x
3mnB+9ev8tahcf2As+hCpVpuAOWKL0X4XVCYB0w2fK2Tp/9gFOCB4C8joQw+pyarZqB3tCnwOO37
WOKuCGQIqRdqLZ8PJhmNNRMca7hNKeByfwyUHWtS3idCeInT0KOdcAe85lrooWkaIaUyTQ33CRlC
6PkCFuxGk+3DSTXZwV9H6BzLV+8jxCl4NHRQRIrsJrUBCjZdbd+57TkCfx0mK0vlhc/P+3HYWUYj
ppGid9l03kcVLsTpQxeF0HyX7GgQLE2AZ0gr7Hk5el+/y5ub8upgnoNvlZEPgyIGMaRtnpvuGMmX
oEODO3nsjB8iDE9q0lk5AjOB7Qdla6V+GcQE+PfS1fvMNUb0ObvuGEB/BwZ8C6WJxS83WwRDJkIL
KqTJhXqQGA0t4bny6Bq2ee/d6o174RE+hQ/hS+01+8xfEqi50eT9+Epm8Uob0SCPS6TW5MRdzatD
q/bhbPGiW+W6eIDhuF08mj++fh+3dvD165iFKDWXkL2WqOCz/JT1PwT4acQLQyyu8Fk4Yp1BzS5G
+jpqqhewR1hdWgTeErHW2waDHFQ02F02rgqV+m1+TmRyGnBeEy4uZB9LDzsLV4JYFCHAPelFRNFR
hf4uxWKr+fvXU3or+l5N6bzvIhgk4BHvkkuTPnZN6ZB8TaFhhkqa+/VAC49DpkvLVW6nJpBKGFOW
QEoo90vtnHa9b8gL7KxfYNT5IXb9OLP4lHEZRpUqbveKAYuGmO11eP0gJKNpFR7QQ7/ETf6t7VBy
7ga2ajJMqapPe6fK1hSiCnUneQyuSEWUHJWe3JEmtHsVPiVKdE+JvNEC4Sxq8r1soLjJ1CoE+JpC
pEy5mC1Kw5BOSJX6oFHgHDKxbRyjym1VGDaGNjw1Te7lVLB1VGNo8wpKsiUC3zRCWYmnEHUjftCW
jtzkq6EvdkgCHVV/b2oNA8PsKkMW3Ow50FmRVliyqftfv59b5fvr5JvMYqyG2rsatQUuscDJoEK+
ySMDxWkBJK/SMmnrhaHhmnDwgYl3KQI+llyYDGJI9Qzp1LUOaZeCNQY6vQCj17H2AjEbIMmSZuFO
Zkyb/KtXPGWEVwspzmsSjWgpXKA841C1cXU1WfPWuI+hmsM5sD7w6RIoUDzxsdWQuHeFWwcRCjUF
SkvPenWEmG/SiW5hfK9CFPBFFMlG3SW67A1xaIkD/EYlwTd462Yh0Fq6YquMWWASeGUaOqjLbfNc
Bfoq+JHp0PzTkR2BjgfXVdzaBEMAdVTxy3LcdWp87HCLIw3d5iGFS3vyLR5LYGdJ4Ckp96sxtksC
40Q6rgEhdtHWfR1RoehiY5NGqkOi2B9Dsom1Y96Na44uCdzZtmh4ncShc8VI2pVi46dFvgcUrffy
AjKoErOEGpZzcIfoUFeE19coqNumbLwS+DtJD99FNXaltoNFpQzf7Lxw4HNjCXF0aKSlmt9nFSRd
lifVFHBYFFicz/0jdOA0aDeE0aU39rp+HsFVj4duLQfaOxtKN8+ze91IfH3QHUlAs7JGzTMCY220
c/gEULF3KqNx0CGzE/05451jgPkkpvAtM8OtMilWta+shc1QIvphBBLfaFP4ZmkPiswAHR+PAiUv
vaBbklH4EkPPJlMBVD7mgrIQ4JZu8WSKgFcLU5EhOTEM7dQqAHD6uTtHzwH46HZy0tfcG5xuL7ly
ZNFDf2gWawi34zhwiioxTRnamB8Hb1XSU54p2L1SbctVD92iJxXYnFoIFvKOpZFmITaJ5CrKRlSX
QsTJLONOkAWwqzF2ebYE+vsXScbvp5rFpDFTFU7pVHvAvUtR3yMBLmo/wUvyzKpaFeRbD5MyWad2
w0ofohXrKJe3QtD7YrZkhfAZ+virSPP7u8ziTtm3md5kNWqJe/Ok/ux3qt3c5ffwuPXpprpk8GOw
6lPxuHQ/+hd53u+BZ+uq5blecg3l0sYZ7AGIy9htWtgrCY+DB+DorrJDZ/AxDzZx+MpcgCMvPvcs
0Rtj1BgCOU8gx93IFl2b3gh46j3ivbHrN9HDuC9rF1UYD5C7hVj/L5Kx348+S/gG2IupPMNJY+yT
YxpamSe4kwzj4NRePCmtO+3SDWdavp+Pl99DzvK/QJHFPkyw5JL16LRWvOm/oxFsjT91b1iNS0Kr
02/7arRZktehsNEZUPq5hDyHnIT2MAkeKHJhQWoAnZ7agQnlwv69nYj99YBzdX4YIEoZCofxxTBy
cC3ey8ywzEW0zbQbvniwufEM4VVcx7TEoq3vWPeSst76Ol8BiHlhiFkgKoso4GqQodA8mE7KJCuG
nLpCbFhf47/ERnMRRm2kWDdS+6wr4boj2qmR23M6Gnc91XY1qExi0TghKBgJDvAq0x60UtpoMGUo
qAjMZhbYZg471a5dEaP3WrlwEkjCJhLSBdwDIqi/kfCNQZglJuBL4vbLIAFXVUA1SM9iGViDdoK8
jVUokaMBCifww0Bau8i/RSmz8yr3pYhaNX0r+7tMC/eM7k10wSAVY5mR4UA6wZIKZCrVM5zJLUF6
BGnAohmcdAbRZmO37WvBE7LMkyvY2PZHSsn3GObXDMljpUtu8VRgqyiXsBpcXXuDptQxFjVbB5Em
CC3dbPaCWqz7oNyVseoacl1BGgbYfcCG+9gAeAc7ngPLM9Js0+bI27u3YHhR+RmOjp6u53YL+rFY
IWNJaycg8EzMx2MB6loe5w4VdrQA2bxId1HVOiiZ2BHc7BMF5pk5dbM4daMc5pu6bCmgJ/Q6sAkF
cSGFl7LRlwnF7FWW0bxR4UElyVajP4Tg1BPJKksIqvyUx5+NIq4gaGaNvWxX/YsBK2Wo44BN8KYl
Ey8yX2lBi5ZeZgXTQdEQi4O+yt7EHE696LdKwqrtIAKJFwnv9wPV92rWWy1JPdmA/19RAMsPixfC
Hkz2TtvaBvreIQmGUJjwY4x0COjp7iCIvgTFH0nKC0sbYEtqxnYNG0sTS6WObJQQnVZWbNkAIhHT
bTBPHYHTa41Vzb/TGlXbaGWEm4DW5yGFxytVQAnSvXbkXlNRVx8yJ1CiLSkdDT5NGmRfg6q2Iin2
DGmwG3RrawFyhaC7D9AU6mVkj6R3qwLmkplqg3/lRCmsY8pTQoA0ReoaoHwiwiC0ZoVNTShf5cGh
pJ3Fqm6lJYlbiE+mpCL1/UHbg6pCEqsYvEE5Vkn5NrJk3Y35pmlLOwixg2Stc+DQuA3EfhsnB3na
CbT2WfxdEErcluA/b9ayA4VFtwybvdYHuxCZLKCiGz1VbCV8UcpTHYFf+Cg1SCkoh1pm4yg5zKoq
yTeYAEGdwtUCw6o7wVGU0ldp4SZqbksEt1bYL1ntFM+4utHBUmYCRixD9b5smUvAfStP4BG6vYnX
z7JdjdXQswZkL8xjmglr1v/IpgXPxWOfv5gq2TLVeORFa7c6/F4N3e5wAUuySyWmfqv7mZjcBxBH
q8YOJNrEyZBxl71gCwgnFRpeHXhfXQHNNg32hzmAxEmNBv1ZGsp1rHcbHWzNfuLSqUOxkrQYwapr
X0XRjK2mhrUH4Eg6dNCq4kwGvuEJTn1IfFZNcVQgqlCK0N3Bw+GyBeWnovOgi7kKQZOUGnndQo+V
qWcTDLM0kzdQv7HTKoM2QbwDjTU2AnsMuK1T2aZ9tCoUWKfqxCes3oui5jVC8ZikwSEihk1QTde+
Q1jIosVgpdHWFNgqx61WGYlDhOgiNtpGEXqXCG9t+qIE1aY26ZZJcIktCluKvqV692woae1iEre8
zA4cDP0sgOdMUKxlEyKZ6Ci4uVF79Sie5ZKajtAcKh0Mly7yoflzF/Uc7D99CofdFqVbLxY42vIF
aF/pGFm9uQuCyfdWv5cglhV2LxR/MqEH7kz5mVbAG8KkQbLIWLo0C1eNOmxQvoTBrraW0++469qQ
NtpLwbiv4MwLXUOvynuMGtoShOVTKXuQpMiWA8MJAafnY3avpumaauDg474UJ9FrqpmT7q3Hk+Ac
Si0ufdFdqgv7Mhnv0NJZyMSWDu5ZMgwLbKYUEOi95KPixjHOGY7ro24u1J2Wki5llugmZRqoLMY4
bFPtAp+s4t4iD91G9GSHPhYbkI0X8rylk3yW4fJa0WGmAfRYFLPcQi9005S46cHttUX/4+u84V80
GX/nP7N8tlSIyNsY6TQHvNBSPGB+vXAjKxYg8a6+ila5A1r93aKW9kKqNwfHAqMWD9IIkIDqw6k1
3mrmujYc3dao1a8IdCsAzIHGBvnJWgeG5epq8RtMC+SrnGyW2o6VOqhNiuJY44jQZbW6O1h22+op
eghtMKbel65vtys1v2d6ltzGqd5KeoknTszvE3UDZFELlvNWjCjR5P+2EtrH+9kcRytUqhJLQYQb
8Hig+T6sYXd8+Xrt3AJ6oEb21xPNMbSmAu2ZNERxuBh012CxrRjFpgFzjPJEt3ug9XIFTAQTTtR4
hZ3yIOiSQxFWIRGlNMNerAInmOxBBVrhbNYbeB+3gF0B8GTKT3qYr1LzW6CGHsMBrShPC19/4W4z
N5LR9JjnSPiSS3wZPf0iP6Y9eApe5vWr8b7LYCM62btM9tDnZFXdJ6MlW8ulis+uGrM3NQtkEoeC
SltARLWTdzS7kxIU3gwAgCHt3kNtLTQEX44UN4gqr6hPTQ1KRxO7ggx6Q4VbCyQBUFRrtWEHuqaD
6q0dScuqd0thcE6mK4BlDusxTC4RJJRy4K36IXea+IyaFEqHoLShuadOgopl4iRwtW/1b6HcbaIW
ZvRfv7d/UVn6vexm8dFUkwiNaIAyJ8sL0UU2uJE3itfa9V49AiFxnz0ol8yNXHJcuoLfvMepKN7B
7QhK3nMHuSDNhizmJvrfxratHmm/JBV+81T7PcD8OporlJA8mK740xRL1CKTkYEY/kdh/2qcWYEM
yU3SD6IeX2qkbgkL7BCQsGxIVsBVHgLklmYEkczYfC4a7tHoRBl8wGvAtEGuG0LNL+LcXXitN+Px
1VeaXWBr6Gbq4oC5nV5rh2MI3lVuB+9LCdE/+rZUwVp4lXP+SycpY5IqanIRBc0m2gCYurmwUm9G
/KsnmqUOrKBplFNMstwLFq7AcvAjTVqbCJdMWDLPXRprtilaVU0qYogIZmmDhYNqHD3GbewjK7W6
jjn/5cuapQ0klKuMTUQQ7VShyVrbxlFco/j5K0QuA+pvdryvZnJ6+qtiMjYDjoAAT5es41W7J67m
Gx7AyUtr8GZWcjXOLCdAo1MlamdMazB97Xbhlj+a2/iePGSWyx34nMq77j10FGuppX+7tns18iw7
kM0kSnMmAyiBuB8MD7ncrvrqZVLg7vva47HiqaizpChDRPnUDsjRqwjvlamqEi9xlhei0Dx56IIB
Bgs6Fi6AopYax4D77rWw/M+C0F9opbnHiE6HsRcqVMU4vMZyF6lfcoKV1GoyQJfc4Cm5Z9/RvvG+
Xru3N/7vUWe7kgQ6l+sAMx3Wxxrg4WgZWn97Gf0eYrYZoQmRi2KCIUR/sCmWkbITH2u/W4FbDzUQ
C6a1brNJT6EjP/x3DzfblxBwjbRMwflRVC8xHLpjPVsIakvTN9+KBR2EPkS6YqDhAfcT2Vx9/Qi3
F9/vyZvtQSYzgQUKMGxxhzu9xJwanHylXBLYv0UJkieq+p9YOXG246Sqq0rSS+imPDc7umb7cp89
MfQQILRz0hZa8QsrYo6z5zIvK4ISFRx7qr3A0fYOHqTkSeYHOJCgrN2f/qtJnEPk2SQPkUgA6nFU
VAyjdrIk9zkxFs6BhcUw15+s+aAmA0c3BHondsJHS+cLE7ewGubykjnph4TpCQ4aYJ1k9X5A0zIq
nr6erdvZ7e+18Ovzq/NFkeKaRnCuAJAr1qEljyNN2oKUIt5hs0aO1FrSe7xoLXmLfXe9BH8dClfD
MnUEtmYYYxhnQm+5PyQKgIWaMlW7GIPiM68gfx5DYOxbkRNLi4mlwGhB0ApfTFNHnyp2BpzWu2Zb
Cv2aluNjXT+M0plFkL/RS5tC06atg2+Nrr1rdNgWPaBXQXdI4t4NoBBiBJUX1oojJ5VvjqWlhRrA
1bj51PQ/gcFfTfAsLoHp0vSCgPVPhE0VvRjDdlGY+3aO8Nd+/tW5u57MIKCwjcBpYqAUK9Urqh5A
vrfWLfx8BLgE8PDl61XzmcqEhMqA6AVazEQEvX+WRMuiUFTwXO0eC1QqcwpgCKWyCwPWBy3vFWgC
V+skEM9F1r5DiHFn5sKxadqHMWp2UoISdamUHmRQnE7t7VJ5NLRLGgM3PJLulJbRVsy0nRCGWyPh
57JrDiovDEjaj3d9XfaWCq8VTCuqNtWugd2jGr1FaYQyOBjObXssQNIxGKrlKKbDtOVRZ5UfDIKB
+7fia1rVLRzmn/bpr7lQVUWD0sGExvyYoeWZUBg9D7vHHnUqIYJrvAB9tejH11M+LZMPNZuPo8zx
WZKWs5iiuPmI/9ltm08cZIED/tC/fz3Qp8A2G2j2astay4D/wkBqXdrYJnZbxQso989BZzbG7MIj
RySk8jRliii/ygoFVAdXHShDRX0HEtADLF89gxf2MFJXhfuiWjhCULuVVvz7VPnZV5nuZld7B0kD
CvyqwB6zHXkWQcxdV3dQRxYOxaqHx33ppZVVbfpLspW31XtwWGJVfNq7s/Gn13E9PkKbqg7YSVXQ
n/oGNEQUdKH24vU6nOCR68L8yAcU7OuXvLSapjV9NaoZqB1jHUZNibiu2wg4sgCtrMph2pJ88Kfr
2ewBZ/Gv6qTeaHMMpfUl2kMwdimP8OFxIpGgQ7KQBN7ciwQ3FUWCQCWqFR+fi0ljRAhY2Y/9YFpF
ds+byhqjhR1yc/lChBA2SRhC+rTjyWCmOnS66GMA+zYI2xdWHDSneAQaxVQUO8gIMFa09wMjWXVi
5RkQ7rXyXDKht8ruK0Nzvn6b0q+a8Sw6SHAHgrAUiAO6PM/okiHNCghva499h05yaunIRoTKkdVv
bW3aIcROQ5yqqFquJH342RaxQ1MYmzNyEKsKTHTRqusdrrWJBZUdNHL9UZNQkK6BeE08qX2KQnBR
1R9581p3sR0BnZUhDAVojUNj2x+FrVhNjZhzWYHbEQLYFnI0q9W7TlGe47a3W0iAh6jqaQqQeelx
iJ858btSgp2Ttocm2mokZIUeXzw4ejZaiuYJNUQrjdCt5NRJRtyKhh/gAk2GtxFaA3myL7PeRlEZ
Dxce8uIJ5Ax7MH0hh4WKgswFGnL9j1ps0CMLPApmkByJDkRRQ4h7SVZTQgcjPndJsuv0e1T4rD7V
bcirDaUBtn/jotDo1YTbDfyIRC/R/Vr/HmbSPhX07wxamXVt4GqIAr2ewq4dZd6Mgn0FnxbV2I0J
aP/JtxQMA6mA9hb3B+JLYG/1I7MnFqUBPbehQsWJyVaZqYUlkQsLIKZdrHQm2WAROoO8llj7Ro3a
Tuv6ETbc61CtYVin81M9tGv4RW5ltuvTI5cGh4eDrXaN//WyuhGasKjgzgKLWJBnyOy+w2qxhYDf
qD0ma7pWVnSl+dHqrzLw//lAzmz/8b/4+1tZDQ0s0ejsr//Yx29N2ZY/6f9OP/bXP/v4Q/+4q96L
E23e3+n+tZr/yw8/iN//5/jOK3398BcXhh50uGfvzfDw3rKM/hoENNLpX/7/fvg/779+y3mo3v/+
x1uJetb028K4LP7486P1j7//Aa3Aqxmffv+fHx5ec/zc6TUvXz/9+/fXlv79D0Ei0t8AlFRMiSCn
UGQD5zB///Mj+W8Q8hSheDXVYvHnH/9TlA2Nph9T/gbhXCKZMpIyiDhOL60t2T8/U/8Gqzx8jCAB
Bxq46P6/Rz/+M5b8863cZtT+urd9DDnQVDFgkjqxT0DinYVaMY3LQdD1/typyMb7tnRZ062SWoIw
K0/spqcvrX7hHKJgZWg8Xk3Un9/mfwqWH8u4oO3f/7gRgj+OPjs2e6WT6lHS+rPZrhLyIiaaqzbh
RkseSTrxsulOUEeLBxS7M3EalT03cWJDF3xhj/y6Tn41DbOTlAWVLMdc7c/KHXdlF0qaotVtmKN6
IrLPhQrEZxWKSVkYwqOQXNRQg58WxfW5DXODok66EW2ZNTzqHZCKT3Ql7AEpsXKv2i/1Yz9P82y8
WaLWVhGTZRnjaXg6yTG3klX6AP68qZ5sidvgUC/A7j4d4LMBZ6tKiZIChpV8PI8h5MoLmF4JJw26
wAvLZ/o1H97abJjZ8pHFkGcpfAbPk1WMYKkuaIrqWrU0f3DaO/4krf/LAWfLBJGjyuMRA+r7bted
ABa1KRrN2k9AVgHbXCyqfkrwZg84y7pq0WQQjYfi4xS7J+UX3W79YA05Miu4k2zFVVd8u4RQhQbn
wrzOjozB6PMSNrD9Oe+Nt6aRiWOmSuU1nbkrwSYJVdztuohBH1ugboXaD0RBXqVAkyy50dxMNI+A
XGxFuTnUjZEDEFciZ4qKY9dA6DYt3odCs8XOuI9IsQJR05XqFtAHVQAQLmwBAyd3Wghh1TrJHgy9
8BPGnnKhfRx0EFYbZkBENhJ9BYZKfjE0b13RXMRcXeuAwhnM+FbUDdRtx9fYHHWc8NX3Kmh3JSmf
S5mK8DbQXS2Eak7etj+CPIkcOU0ecr16joSceVpLqpU4COk+7+E1YPbDIZCiN0IkyGPXe7iKP5ZK
sCkK/Sjn1cGstV00AEiRATcrmM8gXD4rZg5b3zzgAKKJa7WVwNnNf5hh8EZ6wNF6oX1N2uCnLgU5
QHc481mir6MQSJ5BAz4vTTQPpiiia0TtgQMNZRMVJuFGma1jQQnstgA4sIijNdMBzWp6wynCtnIr
yXyreRP5Taig3JiWq0GNgPxhEXd0SYsskcnclhLgYUiY31O9DC3Os10byE9SHPlDCO8No5R3oT5u
KcRJTBkdvIEBCwfTaK2KHhIKkHbVdmdqoIiPvloMgFn0vR/FwVM6IAKRKFsMdmK9OQJDY/5geXVK
OrrPCH/Dk5fI1+qNmRgR5r66i2plF4ci2gNqDwsDqqzqcjgxudtVClp6Qfk+xN/GYDs5PkThe0wn
z0QcTSNSTHPYqLAAyLPciQU4pvNR8JQhWFe9egohohLFqGVoo3yXShxRNS6YkwXVISpQka3H/j2V
Ikjh1Hro10z7yaE3jAgF724SReKjOQCrSAbSPQmNwpxAg1dAkRIQuEfqaKoYI8Ur9bVGhNTnEm+d
oGdYrBUTvEZEPV5DymWNrZE5RgKoYBLiutuKfebVORD8QS8WG27mfmKm90oxrAKxfhF4AtXdWr4r
G3OrK+UFJme7DE6DRiQ+hSN88EwxgnhVAU2tQFgXtcKtseNPY4tYXgDSlYl5h7UQrwOV7NuakXVY
ySi2yGMMQ2ogxFJF2HUaDMJKEnXIi2s/V4yTpidrJUX+K5TA32sM5mxwyDShQBPEo53E8ndBVO8C
uBhYERfukqBtd6OsP2p4tW6UmECJhuEdIHgXFobwT8n1H1BXdploulXPv4PfDwvfAZl6y6K1Qcad
oNWuIiarloB4WYmot2YAZkqFqoKNLr3L4riLIJ6lVPKIehdxK8HQLBnGJZ6uVoaraaBUBcrYOYNQ
v1aAMGZE+VEr4o7pWuqETZnbuWHaUZk/DyJ/78ywAlM+ezaTWptexyWhHdr+cBV1c41eWlFWHcqU
d42KYImZVWobUnDHw/ES0/hsdnoMk4J8tAbcFsHEFdNvIIW9CvX41AZCZqVcE7ZS3x3qFn59fTR6
JPzZC2Hu1VqkWXorBo4IqNAB9MrSi3nP7zJR24+KlltintLTwvk0HXhfHYiz1kNpZkaGawnOi13n
CJb5hNuXrVrGqV43duqY6yXe6M2DXobkkyEit0UG+TGTSXMK6RfO+3OlovwAI5c9z4xdm7IFsNzn
PHU6CSFTrf4S7lbnIijxQIgwJk1/lmi47flW5N8VLK4ecF+EM18Xd4EOSwGtWbqUi7em9GrgWY6R
diAQSFQScQQPLsroqwYXKMkVt0vwqttZ4dVIs+RCMoaWxFIuIptB+cH04vvOeiuAIrMhurpdVrL6
nPTO5nSWXRhVLHI2VtOAHNo2MMDbBivTL9zCX+pZ3k4prh5ullKwNE0EBRWK87CRPO6HG2pxD/oL
1kR3Wcpgbq5KVFAIqmoa2mOzmWxbKSZNjlWpoyGmH1ukKtKiYu3N5NPQVVmCfDpQZLMkPhDRI237
oT9P3lXAq3vBunE7KFRPPJbQWaow3pxBGLfoMI8muPvNfa1pEjUBr8X+rFmdAy6LDek6H7YUfukM
K2Up05027jySXI82WxuilI4KzjGMdtc5+iZ5US9klTndSnqoTaS8U02VP8WowcCVcWkrfOZIYWVe
jz5bLbqQlIMBG9RzttM3YO245JC9NGfJmrTp9TO5h1MC1AjvxC1MBcC1/XfF7KbhocWAy/nkQftr
41zVVTseDAGpM+ms1i2MFqpirYT5kySzddbx2gppdzfo1f3XwftW7L4edH5JM+OMQiBNOqctAIio
z7XDw9cj3NoW1yNMK/rqscC+0oS8qYczkem3cYSUPhckKLpGSzFzaaBZzKzCqBuKBI/Se5KnusgC
nRSYl85VcE2KNvBvWi9dzT71p6dXpuEEMv7pTjxbMTyEplEuUDxbDZl2qDbow7HWDlqTwS/ssWHZ
0jNO2/vTBrkacHbURkoVNmmcSlii3a7e9NvKzc+yI1qxs7Qdbu7Fq6Fmh2zAZCMci1g65/JYuGko
to7WkTU4v60fybJtcoJeXI/eKxVk5n29aORpp3/xoHNEX5QFYlNFA9qAID5BaTT6v9x9OXPjypbm
X6HXryOaegCI1ekIAdwlaqNKdVUOAyJRIEQQILGRYMdEjDPu+GOP1UZ7bY53/8n8kv4SIFRMkCWo
hHxdjMt7o6K0VC4nT54863ccXRus2vI9wUPzh05HRY/WOQIBOkqyOsGN1Nv1uK7YjdA5oooSJ5+s
g2MmPrNDFgaUsxwgnrl75JAwiVIcy+kpPW0YGGlfrIj4HrcDoFmqVbqQ4soXUUXfgrHvtps2GmSI
HSTWLrFN70pti/qmvYYkgocIR+6/vE/1ky6bw42W7upcE1fKhscViqYwEJ9kY6dP2uisQgL6Ync3
srvNKhWLXJH3Drp0a4MItbnKDmwm6WsUJeiohmoDuxiNyTrrgfedN7g2uG8Mt0pFisRxt7CM0iJQ
vNESBFK3NLO8TQGH5UPHCjvBADV53eQOkw9k074RDMDqtpHZEhqARcdC0gEKzIKH4CZCi0ZSpRoP
l1/XX98nv/ATrv+xpJIKkSSpukP3Lf4RDc+/ozJ/o3u7yDaAOShqbdxDlUAhN/XQRnp1vJVHsrJB
KREgKox5UxpLO76zRgccfROh0G8hNAEwieSVmd1sXW+3zrdYWo7S+Xw4V4O+KjX7m3VrwM1dDhGf
+CoVJmiAtnpcrlCPuAISdpIs0p43j0U9mLyOtytb6s7RAayzTQJpoApLzlg5gtZ2o+UceAGAz0l2
0qRjJ6SozGtOkQscDLSIV9vc3Bb1FM2zUa1jt747MddqB25wE/r+1cIFrI2w8MItmtI5dg91PdrN
3OXvvSWas7jyUyg0/0CDQcTf3Rt3M4H8iVHbtODTsCu4PnebOJE34hMXF8RN/MFiLqG8COZ0zL3e
ISKKiKH8KncB0Xw/Ad4WIk7oVD1RlRcu3aEKLBFAJ7Q2aMP1YSkpXA/LbQKERUWRjJ0SAgrJ2f6R
xumqF8Vrty2l/KK90EJxYL9K207goJYLnIWKQlQrAuUNeHbSBCCwCrIU5IT/6vvuM+8H17a3s1Fq
ps27SvgqtIHbKumejUKo1zQcLtKWgVoftP3wXEN1l7euq4w2EznQN2641iPZXRtbZN8NkzBGd8wI
kKzo34biPvQpbL9KQdhRbX5pvPpRqgux9hiFggDoDamn+AECVTv8AuBE+FE0kZ9Wy9V3LW0+AcUK
9WsSH8+AEyzpsO7R/iBaASNQgttpI8ke6nUAuN1MUGOVbKPbrbL52hS3M8BxzDueNJklCT8M09Yo
ividPrdDI/UcB61h5l9RZNaXYv46gptO38SLtb7mF010jNhFN4njAPkMyZeuIAAwzp54Otx2K4DM
4QvUq65bUjvk0WENSBWOPglhXc+361uAlcTAeUnR4Ezw4IebkJKyOES+8xqGerKeyDe7BeKU6GPC
G+s553RgWSM9mUebYk9cxDrwDRGJT1tBH9hW3s0qQNuvid8EQh4Xd3brKDac1qs9BgYn3AmbODFa
STDXm034YPg1vGerTYB84BZ8iBO0yEUp3I3iCilanm80XUHksye0oJ/uQBxAYMDajpL7wN5MF+o6
amucx7ebMYDr3JZ/t5C4ayeY3C3whgupMwqV3fNaBkpvsPT5tqMmj94c0CPCboUttVBouXDuNA+e
r7UfVJYEnDIm4BF/k4AldVvYBUADQUI7tAm+22rv+ug5quhbpI4T7X7dn5jvCzgiUcuyHo2fAGKh
SrKkaiXxFthLSUtQxvkYCLLuNGVjw1e9YOR5LE2B2IZC8KAxBYLs9FOt8ruJ4MvS7pHgHGzbInKs
d30CnSF3xavKYqhTs0nwEGgttFkTJLW0IVVebThP2bZAQNiynV1/YcSwL1EXq781RtjHGu/yXZSC
m6Uv/6qxTl4gZUR/L0KKR9HOkTPbmGnjMvJdlwp65v/wLeypXCB3A/FLWUAWSBZheAt7Khciut3y
SLJqEQwZsOY+7CmoF7DZNR69uKEEoPEVbsk+6okfZd9GCRCaYSk8UiOKJVLH9ZOoJ80tKgKd6Kgl
KjKPwKysoI6c5s01UPzwsqb2c9jZtnHZO3CNy+1Nl+8EPTw4Vba7TKtWx/OVNPgIsC32MsB86w5c
hFoPIPc2UgJ2BhDSUT3YipEJZzjRNfIdlNhQh4KpXNlDZDkgeam76qgDxZB660H4x/bBfYEwf+1K
MIyTbviC5n3d+Z34zRvhyeq0xkQvVvrhl6WhbnrcBg58YCbA/TpquW0t7QDlCj39hJdg0Ubdvni9
lbv+swCn6V3Uq7qTQoan90MEHG27nIbPA8FG81XZfo6D62Cqjjb3Uqzbpic+KLcTvPCurm4RytBD
PB3TTWDEQ1Al6u405GW3+XEQtMMUkYAh0AkHrwNhhH+wAWCCpuPp5qevjr644e5bze7qD3cAzG5O
0l+vgUO+ac9iA006/8Dfh9up5BpxgDSi7kJpv17Lve0fO9dAHwvg7AHgYYhf165bt9qtDCXtVroN
5g/OU/MKYGHT+HsCYIGrndiRpvaTdtu6VXuAV01RXZno2ILbFu4xFpJNdtP5NeJZ11uUoCIpXgZ2
CjDAdpsOSrmBpxKB3I6xRA7Ot+Yr4tnGxlBuAXrbBgjK0m1Dm3Rfu2iY4SgAHOsSvyYalT5vvgfr
+y3HA0YdmAIt9CJyV7rrpdd4KeH/SflW3zfwJHaABIWatT7PxYOFCmXqpTkVIrubLI1klaDHMajH
wU868KYwyNURUM7vBLQ6h6c/GPM82q2PAHkXAmS+ywWdlfMVddII7njfX+fd3WocvnZi6W7R3N21
+sDi2UBRQ3AF4S202dGXK+TdDJ0WumpM5wH88svbVXjHJVcrF8A+7abb3qgDZ/3o7aBarQDTpgd8
L5ggbOrHRrBsK6h+G0dPSm/zCJyCHm/tNGOzuQnE4Vzftbpp8zGVB/7uCprActLbru8U5SpFLb/n
jbetew21zHifN85D2HqCmoPM57sNzkCzR+HiGgk2CjdSVjN0weUQPUGbnO9AdtyqGEqPJ6j415GS
NN8Zqd2be52E63sPm8F2BMXP4D1jc28/BUhCUrqtTc8J9DQwDiTnXixR6Q8lzJPjC1IyZ4N5AP0n
TexnSemBrX3+frK8CtEG2e00I2Ni2q0B6uMTHgmp32bzjt1Vjfk1McCTq9R/8rRbfnMFiH1uTqxy
4Rv6dTqTzvbuVekoAwnBOENzrgPg0g3RVXJl+Ls+fD2B2JlYQB5C0ul31CJ9ScY214vXV692G6zo
7HpbsQ+VK7gVQijRbQnQdQhKtqM5RMdYWqBaE5D1L1yApMO7JLkhAV6Xe4gAUiAC1NDWgVAA19zA
Twwl1SWV0/kA+SNrfUXwDhfXi6bpLQYhQEKU9lp+sKPOPOw2N4phT0b4rvTA3ztgeV+wPGDoSOGD
G5sRBwCWNpp8N/3Zlh8izCULszVQPRDKbX0L20J32V4ha7f9uu05uEvGGgJR6OLec4DTuJ3Hz0k8
WvjtJTKz/I64QMAJ8aTRxtaRyea9tiuOlXYN7U9VxSOmyYKqIUWHfl02W57bSOut/Zx0iafW6yb9
dZvUlon9KqxxoWKusncmANT4Tkm9+TNBKeNMp2MPl/fuXQtGNHL4DH+gdueZTzrp4SjeVCEq64vi
4ZNP6Y/Nlj0yCbpuLeIFNkv6NL7+4XTmbQ25b2ghmHxBy4oKw7zkBT+ibdkpAxCJqCkh6fgZL8mk
xxPX0+0a7RmHpHIPmY7SoOIwac38eELy8wOnaZhqkuZF2B9pCgmsES+rrlbB40J7dd9sV2WBEuY4
ejMB9S9KaE8LAOySX7Hpoyl6U+Ts59eB1G310RwXvrS3dL2fnxvtoy329WOeEpOudkguw9uS74s8
J3x/cpfoCVE4dBt+2s1XvyIrqBTEO5pTI7G2A1q6602UoCjZfhZ7dn+DLqKJvhiIXfe+6lqU/ITH
M5UEK49g/AItBcEmeoxaXLQZb0+lHnqV3lZNVXFeGrkfB3tKEI9c8wFmEnskvdLpbbrzPld50X/C
+G/nVQaithXFRZN10I7woWDAYhP1eRutElBI6gHRo4rvTwuWH/OVfHKvk62yDNSd/dzsy0O4Hfrc
YIeYSwCWr0pzqiJhyXbjw0BBL3ewYt6XAShavWbPHVadVCVTlIxsD6Ve2lqFFq6O1CGAHLvBFbCw
jM3gA9eLDhsfM2DJwsALkKApPfZE2CIebfWFsRgAMLLS8q0iXkleIArKhfECmyK5hIshCqYRnV52
K/mB9hgcb4is44DPY1Q4AEcJ/EfMecGA638B/ov05TVBkydFxVWdlirEBVJh6SnXCbeD4MXWyNtm
X61HwgCZRh2uP6+I91XOVBIXq0hOQ2Sa2s/cMBogs3uwvEaOtOF0K1Mx3+cLtCGg9wTJvtHWEWYC
6hZmQgYRxLs3rK44LwHjlA8MOCelmbztLmwCPxnUE4Zwq3cnKFF2SMxY968nOt/ZEo2pKvReClwc
T1uSG64TOyrvYoPqaDVY9l9vV6h1x2uJc9NTvV8ZEaoiaEl4qLbDeZoH+csNizfFGcz7fiXiz/sX
DcD4ND1Vab5oTQAigpOz+wucnIOnK+hVIlZWbagkOV4VJd1qIWDUvGsS/HCG4kDqAb+lV6navH+l
Ba4kOtyW0touFyKZichD5x6cf+deoeNVByDYKA6xquBHshrGn2s3RxUuKFfRkIWGzcXI2IVq3Oa/
el3yOiuG1pO7qO/4ahOi9t/X4irOLrv/B8IrkVaoELOzW+f0vduon+LWRdWJ1ieVYU1DRgiqCFtC
WcFBJlQSLqVJfud2bZzet9XV1B/A9EA5WOf9TZ2WWgezlaSW527SlrTCbFF704kfXsfqtYJsEB/4
eRX0O619HExVElsckBx3TqTZz0IvGChXJPHZGXg3QBb/iE1xUvc4mK0kukQkewVNG7MBtPU67DU7
LUSUiSvXaVclsJ2WVwdzleQVCjIRs1k1IT963gDul+FO6onP6/Yah4aCbYBvcnql0DppVBxMWhJa
oYAQgqthg6Q7DDFi1pb2sIC9tngMxwgxbO8qWKWKMUvCK40iBzmxCnm91Z6AVC8Hj7cwWA7QP224
p+kvucf/UUU+B/VAR1U+b4UvxGud1Zw8+p/7pcK3fHqgj5UN8SQjjHKkZ0vKSpbeG8E1UdkUz1BZ
JEkXSGpRZAmCJPvgVF3fs/c/FloXCGkCEBIlg9knn++AQj+jwfvbO66nOh7nvQ3kRVVZ5RSpYKxF
giYc/5qGOBWnlDYvXXAqCSJouLCY4px2TV69WrsWORSNcTyHAEr+wct8cPDN1oUkAUAZ/U/zgyeF
+2dGAwEirx4NZFTH8UJGh2yXGPCABggVoSWiLMkFCcAe50UC8obWokBTkC4UASWCKhrq5h+KBEh2
uxDBJgoyo8/z/mvg21okaCHsJyLgh8ThnNNpJiASUBIQQpTP7vTluluXUB2KsDlcyK1867T8ayoX
moIWeRoSgvPP2ckABFfrHj/OF4WJEIQY6eDyt6QLpCwg0i/8uBjndfmPSoZ/9e3H3UbkAGFqwABk
H5rzWy1cDKSEcmhKl33O7/RJFl+tyy8ISBTgeRV9FN/2eMAEPC9e8DJBr5GgPp/X8QsECanW5lE2
jqwZwgB70U/fABQc4HlUJWh/Z7d5HFnNzYtQcARJkjh0GCq4+/DkBRw8vg9Yg7d38czOX6jN/Kjy
51B9piC8dOLtlyAZNQ14VIUAzEl+RlpwbeEvCxcAOIAAQGPCE0zQ1OQLmUO20JsIzDXOMyIB1POa
F0Emr4DIIy8aJsXBDWjyUIw4iSh/BQOcmwisbQQJ8gVPcvlEeX8DwOIHJJC4C+T7iTCR1Jw9zu/4
SYyu1iPQ0i5kFTqOIpWOH8offqAqWvE65BbnGfH+cRrhr2pARMSJLRUpqnsBSJ9/E+JB4iQZiYL5
+ZNQynm9AnztO9DiLlSSWIlcgJwINA2gJEIFQNbwngIkxnNmJCDINbXugKRdaDwyRTluv0tougdi
gOculJaqoXny2W29rgogKheSqgAZSKRvP9F7kVukqmhAmH3OTvdXa28dbzswtjjgUlKnDYtAQrau
CNN3/zm3UycJSbX4vQmOBrsTji9Z/BCIuSZUmPxnJ/DknBPzJKQ33/mvebw1NLskVk1+vvTxwxeM
ADPcQXuzgMuFyxk9e7yCyEqt84ffR0DuF6hA713CjUApMpLVz5X1a4t6GQwukqJ9ZIVmH/oCwB0K
PDQEV8/W40WyM+sdPncBhUYDZsFewNE8IF7A5y+oAGzL6XN+7z2wc2uSADqvhLJ7BaodJfqbmnbB
8QCpI3ZP9jm7y78PRdUQf/wF+FtTIeDftkjrOqh+UTmlOP+ze/jhq615/FD3ZPK+Cwh6Zh9a44Xu
IyFRBXrRD7cIbtw5vQAAZKwpBODeInIQz2BOgpLrT7vA8ycKwDXJJjqnvcu1LV549lV4tQDJm4s4
DHh4AxDxEjmBV/em9TntXair+bWg9EoifB7KnvVL594iIR9EPIWz8/gCxrImzwuwaVArCFgzvB8H
By7ivsPLCS+fkvPD2Ym8vf/980Jf1GDBose7ij9PSTySBMIrOPmP3/YPXIu3XBlUBrmzLEvGscID
PN3KXyiSSI4H2CeHkAwQhO+BcU/9KkHbzQfPE0XI1/869YHE6+EbmSg/+AHBGz740p9aplfxOxSQ
b3j0y3viZMver+XwWx0CCVyQglp48ZPim33HCsxgOk+zH6T7XeegwJffA2dqHhbIwpVdfFngDe+3
fHB13h3SizBbVBqWlzWIiR8UIjjGvzhu6FALFXhSsFRnREAE+yurGIOwAXQ2kg1VZ9AbAo3cuFxa
ZcIKLYkA6NYZ+zIOo8B0S3RQOLUmIcYEsvnUmoGzrOE+11nzLbkJ9IrlFso14BYG0HdLAUKYrEFF
rjPHHfLobL88C5p8wS2FDFfYaYoGjf+ISvEPIO3wg9wNnjFLjCirqNFGAZ2AxsbQCBAFxitDb+cT
E42s0F/5kbmkaQeFUwIWNfG0ApiZoMYd8dRnJjPteWC9FMsmVwHZOgr5D0o+vFgKglssJjLMwHl5
AUc0bqxobgWu6c1A+pxaZFqVAIa3AK9DHAvQoJA+Ufy4EEdH+zslFt907WOxT+cN/vrPD1aLdjSq
8KFn42DRv0fS65br7ChhR2K/OeFPUPaD18HwQ8DMP5SEvcRg5I7bGJtuYs78oFhmxpZHr9MBZT+4
6B4qca2l6ZqHAx8/T78+cN/3ZkQ+HI6LpKDiy8+T+QYEDkw7plaMjJP6I9+ZnrmkhyWlge/zxe+7
cEQ7KfSaQ82I1r4ozerour3zu79LC3NtqAvUKTC4QZee7Zd4vOpgc+vgPe1O96NwA54pRsq0pvce
1g/eSd3yHLqbBRwq73PhBxYbB7E3c4qByFpbDIY15ubscMxjlfHXRceDtYpfXGfa8L838DA2DOTP
+9Qk772DHyRy21r60wB5+9NG9XwMONBA45HAp7uUvKuFfXAfhr/00cDlkDwSUljqsouBAaBeN3Kj
yHujUTEy4R+Sw1d7HnNlNZ6sYEY9xyR3ou7I7VfnBbo8xfEk57juuB07XUXFMIQMBDmo9qBrvMM+
5J7b6MUwqimZQjJpa08QOGjfQw2r8AyGjebon0GLawIBVXe5j7j2PXP5Qo9MvKd1R+6ZL/QlJCBn
tQedl56BYys0/mFfffBmHzMC6ibqr9X48z8jqzH7p0HiOwF165CYWH/4K8tLKTY74Zr4dVpcOy9l
rQB1RPVXew3LMppTjwsvMuAyrLdEBZHBYzsyZ6ZthtB/i51nKgeLZ2Rkpn4U0ezwrrn5QSYewbTY
UDIYseBi9Z83AjBsaVAGt3iEh3Q6pZmBFAXUlQ4jM4b0LXt+eBaP0cjfESm5jumTI5UsdVd940AR
L4bJ+IyFYM9GpaU6T9zxdVebC8um7oShGRfDZas+dtr9uvh5gJo/o6QaWigXs3yei8dWOp1brmtR
6ltW1F+XHns35pFLOyvfrz245Vm2WcKSZPA0jeGdD8zGteV7FD8LpO9G7UX7cHPQnCcQAI7a48Yz
k7bWWDyjjz5t8ggkSa32Uv/8v37j0V/++e8N8HPjLvjzP7ypQ7v9gfBZf6LH2HNKnmGhxeDCPJre
rixHkWtcf8FfgGBZuuAE+bIuwfUY/QQ8s9E1Q+pZQbZY/cERtXJKCrLAxNsIpwYCe9T7CkSi+gv+
dqTQo0yMwbDO8sV82dASg+Ca1j29XIaOj+43CevWHVt3gsYjNCNKiCL8U3/ky5fUos5OEUibJw6V
R4qGVDT+RIgsLhknv8+pmUfZ/oJuzcAmLFNyFjKwwNGm2ElKzxoDLtIDc0czJ4sHiLipqXvKwtYy
fNcvewokBpTtTONyxEVmQNluYHnTOXHzlHwGLMRK13QXJI7YGIRH4USFwTvZi9PSqlHLV19mjWEg
IfZCsQb/bjT3g+bnXR4qSoslZhYBAZqvK7/vrCAuRskHZWCAoqcR4lrUYpFUWEzzeTvjCfr6Lrbo
AAjiylUj/75nIE8++Qs+A+5LWX9lcL6XHiLDAWWfMnAAZBk29MtCkLjq3hwE320nXhYDkctDMpBr
D+uHSHrJ7Jq+Fews209Kry3Jwaw9Cy5RENPmeuU1+khwzrWRDUKdIGkWWHe5bctbmsGiGIjQmtT7
1B12EIAM3qwYKBuWAcN1wqicuIRExNqrNXbWdE7TloXHqet4ZSKQapq6tO2agW+der5ZPIfdwPSm
VrFIcm6k7K/uknvOC0KFyHQshiIDExzF2gPHVuCFFvUgVmdkVF+3nhUsTY8elgUdAsuiqUsqXOsS
wQh8mOOUaIAJV3/cfuxB5lBEIC1aaq93MD0SDhmoQl06DCLTpVdLMEvqjjq0ghKDAb+MwbDI6kNI
xaIcg+hxVH/kaxN9RGluYOGpunaieVxWTTI4xLoUHrt+Yi7KS2ZA42sHcj2yvDCy6HQZoCwxoHO8
tZZIIAjsYiwi1XhS112XIiPfnYEmxUDZuBID9+7I98xy+IrBFUGsLaIXy8Jr95Oc16wYty6BkXeO
hlcUfVk8zWgPU9J6UORSzPJ56+wOWfJxKZyCOrL6Az8g4lFKBM8A2euSl9xopKhRPIEKhPoLHmdS
E64A2lnOwuoYr0xaSGS12rUpkZgw6AJKExZIZ+zaA2+sGf14ZGWa9Yd1ol2eaV6skUgfgcWT92UR
gMSUcokqgGKaz1+PL54TWbPGlePZM582G1lkgDyRFEDwHVq1URJDYJL9gLoeEisNaIZmYdWMraAc
/GGR0AW/oUXyLkd0TJMHqBMDR0VeEDQyp9asbOkBNZOFPnflh35CURuQ3eiOy0Cx/fN/EfF/yjRT
xBaq3DUNYRZVQrtDsXq63+haI9Vnf0HP2slSO6m64uD3nURWtfcXPInvNtIhHRTDUNYPA4XmEm/X
i+m80gMzUPYvg2VZoWGg5+umZ7vmzArnxSuYPbYMCDFCFAaOPWpYFguex+VDY+AW0VF4QEekSe/W
uqoM8ulf/BmthLIwhMeB07hGO0NKu2WhaCD2SUd/WVipqLKyG1fkj/HlQ0HUzKBkkZ82QFzBs0qJ
PAD3LCb6vFKHkemjQ8fp+qMOzRUtGngC8FCX067SwE53ZXGGjIr6Q+f60JVfysznSUfGusvOs1dO
jM3gSl+ZO3MxPyYJg3t9bdLFLFCp6tMCGqfpH10RFkkC8LmgsqzEyyyysOB1mTkJnRnKywzeOgxs
puU7zaKG5cZa0TmhAD6rf3Qkgg+P8im1O2u0Wfea3ME3ecTILIIXd8h1cVYrmMRhQYXs+WeSLwFj
2FxBbFAjEwDzuuR4nJtO2cuFzu8MBjZfnWNKIzWNxdAO8rOLcXIdi8WKkbxJ1MIydwD2pZjr8w/g
l92LdYIcLNzLT44VIZmmWGNGDxai7haAG37SGESoJF01/t7ooGDNj+L9zTycjgfeF4MD2E94FXtm
OEe+5N8bxV+dU5MqIgu/9HiFolA3PSVvWjy69xT7/PzRj5zZDE6WjhlGxWDkjETl/dEhRd5wCt+r
St5TbTx3FoDM8EC1t7/mSWGHk8IXAOQMBs6R7FUxcUCB4/7///l/woWZmo1ekKJiCSvoo+huaRan
RslDoEbILRZJTo8OCmGbKOiiq5gIMBc6MhSb/vyxjS0YBYuC3cO/tx3TT2EvOY17FFabtM8J6N+C
wmDStr+Y+SDgo7mAGenQ6ATAlxKBgFJ/a1dm7AQOlSaCtD5ORrOa+oPfmU3XaU6RgdEMw7gYj3D8
fg4GfkUEDuwTIzOQQdfmKpqX1JqcNJWPwO9zLOWipK5n6XD95NoAAOzwWx0moFu6OSdhA+rwGByb
ka5KaVos7kkPZk9jHAXOilovAX2uq3cNkJlTjJLdDRalSYMwMC2qwiCDt2ew1jW1Vhb5e0M/mJVI
wCLicBVvTId6Z3kWRRbXFvI46TryrHVWXdLeImJLkZZFHcs9IMEoXyG6UxST1HgPzXjmNC4DsxyG
ehfy64NKzDgtZUOipVj9Je9DiWTNjc7SgaJXss1YwEB9hQbSgOuXek6BVFZ/+c8WzJFimEytZ5HM
eeM3wHT/FDbKZh8iWcVkn+eSHsmZaIzjlxnsKMAAUldRBAgpA/UF1YYvp/R10owTKJwMVPbLl7gx
ikOzoEeuvWSjM6DRvz10xp2Hp077fzQI8yDnsXHE/8C640TUhwFKHJDyaJ94ztn7ObxjXf0DeZw/
xCnQRuMfRWq/CZvKQO0LXSXKwnTqIW30KJWYRf7PyNo6pXwwFgVMY+hrUeOO1GpbWb79iOAPAAD4
8HYI1YHX6jzdvbweR0eCmkDW/2AOAqB6wB0ffGPeII5O4JNmWIY/nwEW7Ids8TeIx2K1ueBAg0DA
wRffOyFc8/FPadvv6OAMsRwBNJMvse4dPtzCP8yGuAziF1o0v0PaD57cJawb1GJl/K2bwQuKgItB
s5e3+OLE4X14Bjt2XLomi4UHl6wWdYtgofyCZCxXaaxWX0YCyQRrDQiJ1NAs9DLDTKGCnHrCWfhD
jRJ3sMCfaftLVMjTaNEsvI/FuKcB11iEf/DalB8xFhoScERneANiGkyCBfZKH/abQzEzC2/eEHxc
Oj80cCim+fytHpkBwU4oA/KwgORDqDEKCUAKpUOj90D9Vd+h0CbyCXYt5cYUWFgAubpw5URRmEnT
GytxaAnCIlaQz3IdT+lQLNpO1KfOIzKSnZk5y5b/6L8AX7sYNHsLWJR1PCLYlNPHAF/64SlhKByD
vP+61pMT6slBHRi0OJLQSCA2c6lwFKtkAVqmA/vKCeeNJyewnZNCHqZNQc/PX7wv43dnYGCm6Siv
KCHmCQqDcQ3AJCM9oSBBxlIsYgdjk9aKBNKnI9cJPk/mMdH9OzFiopET09eYRVFlzp1QYaL5n//u
Wsu0WDGhikR68zLZwMjEDLQvBQApLJIg8g3kr0Djb3m95T8XqyabQF8QFqbRn/8bIcSZBadN48ZM
zDC0ECXK/2buZUfjb20nXMUked5EglHjy/iy2b8cPA6o9cCVIGv4XwKGPvpYCWo1/tOhUt/ZRwH+
e+wSgjH/l0xexoU6ambBoqIGCWbffXex54hDPpSR0Q8rVJPRoFAkfUmrcVB/37mf6pJR1zQ9P/fS
vlEKvH/m0qfMTRaCT0fRc9mKZSFPCfqOf/JdZ5EhqftxYkUn+JdFFMfwiab1tysL/SA8+59P6Vws
NKAsy5N4dfEsENCfU/OwqP80fL+46dTLLDHQgYdmALX9xDmwCFB1nVfKwmORN9hFAR0J8MwQsCXu
w6yoyZkGxwnN73riPujM2YM6oUI0PUqYZtGaQkf+R3CC+mqrkOmfV+n2a8/yhQmXEpsA7q+8cRXJ
hZ9R3MQCPQneAio/jUU8sm+hEHNPomwPo2kbGrtbfI/aBPCF6hOu729IzOzEsaD1Xf3hC8Mpy5X3
GlnzqMYjHAAOEu8oxZhnUSE79OcopYckv4x8l04aYJH/Seo3iZPvwbK+F7Qh+jDPAlfuCulLL7BI
6IEZ3A1jHiBuCZfnqUNmgdBzZ7rLFJi3x0RnEeLIkadLhhrPAsvzxto0DNM9UcfJorj1xikBWrMo
bX0yPTRZoDPQWJjEN4D3pkdl8aIQAn+zkKtP4yyhzrRg8s9L/DsnmsKVcVJpQ9M2BhOYK8ROyBZO
NDFgk1TolmG+GQh06Gchkv1OFxuwaIqVewf6lgsf/L80LkP44EIHIpe8IvAykkzzBhJmjdibU/o/
eunVP5RHfwFkHopTBRYq+iNKYOjVsihfeoyBrVBaLAPO/IrjhR5LCN6NI2SWF3TN3G4sQkNfoaqd
eC0EFlr4kWEosMifQUI64FKOnyDUJzMpfCRlMCS+UMibQ5JLcIcpCtocojc48nVEiQVQC5U30BgB
TyRo3MbI6ocOsj8aShvEpJgZDbolNLLW0ImzuuPOb/SFnOjlWdcXcrgb8qy8n+p7+NuF/++gCzG1
mF/6+UHE+lQjUWrg/TLf8eIcNbs7XHf1LvOIuHHYarlYwHvlFz3LR5yDEisqA/v7IQ5LNXsCizDo
45//Dwj1qXV4JZG9VXz5MxXjkJLFCf/3eIBP9XwtjiU7q384X5zaO2vuP9Vw9q+3y1P9bc9slxWH
vZeTUxe+h3/9LwAAAP//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900" b="0" i="0" u="none" strike="noStrike" baseline="0">
            <a:solidFill>
              <a:sysClr val="windowText" lastClr="000000">
                <a:lumMod val="65000"/>
                <a:lumOff val="35000"/>
              </a:sysClr>
            </a:solidFill>
            <a:latin typeface="Calibri" panose="020F0502020204030204"/>
          </a:endParaRPr>
        </a:p>
      </cx:txPr>
    </cx:legend>
  </cx:chart>
  <cx:spPr>
    <a:ln>
      <a:solidFill>
        <a:schemeClr val="tx1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2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dk1"/>
    </cs:fontRef>
    <cs:defRPr sz="9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59B9-0EBD-4940-9B08-F194FBADF97C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F8F0-C28B-4AD2-BDC2-FCD25D7D0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93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59B9-0EBD-4940-9B08-F194FBADF97C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F8F0-C28B-4AD2-BDC2-FCD25D7D0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606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59B9-0EBD-4940-9B08-F194FBADF97C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F8F0-C28B-4AD2-BDC2-FCD25D7D052A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7418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59B9-0EBD-4940-9B08-F194FBADF97C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F8F0-C28B-4AD2-BDC2-FCD25D7D0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298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59B9-0EBD-4940-9B08-F194FBADF97C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F8F0-C28B-4AD2-BDC2-FCD25D7D052A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342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59B9-0EBD-4940-9B08-F194FBADF97C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F8F0-C28B-4AD2-BDC2-FCD25D7D0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390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59B9-0EBD-4940-9B08-F194FBADF97C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F8F0-C28B-4AD2-BDC2-FCD25D7D0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114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59B9-0EBD-4940-9B08-F194FBADF97C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F8F0-C28B-4AD2-BDC2-FCD25D7D0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1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59B9-0EBD-4940-9B08-F194FBADF97C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F8F0-C28B-4AD2-BDC2-FCD25D7D0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69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59B9-0EBD-4940-9B08-F194FBADF97C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F8F0-C28B-4AD2-BDC2-FCD25D7D0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51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59B9-0EBD-4940-9B08-F194FBADF97C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F8F0-C28B-4AD2-BDC2-FCD25D7D0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1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59B9-0EBD-4940-9B08-F194FBADF97C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F8F0-C28B-4AD2-BDC2-FCD25D7D0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70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59B9-0EBD-4940-9B08-F194FBADF97C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F8F0-C28B-4AD2-BDC2-FCD25D7D0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070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59B9-0EBD-4940-9B08-F194FBADF97C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F8F0-C28B-4AD2-BDC2-FCD25D7D0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89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59B9-0EBD-4940-9B08-F194FBADF97C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F8F0-C28B-4AD2-BDC2-FCD25D7D0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026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59B9-0EBD-4940-9B08-F194FBADF97C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F8F0-C28B-4AD2-BDC2-FCD25D7D0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238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759B9-0EBD-4940-9B08-F194FBADF97C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187F8F0-C28B-4AD2-BDC2-FCD25D7D0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103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2DFF4-0385-1969-668F-5FC94E1B2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10268"/>
            <a:ext cx="9910619" cy="1646302"/>
          </a:xfrm>
        </p:spPr>
        <p:txBody>
          <a:bodyPr/>
          <a:lstStyle/>
          <a:p>
            <a:r>
              <a:rPr lang="en-IN" dirty="0"/>
              <a:t>E-commerce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72DD28-B5FE-4C6A-85B9-A340FAF68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3683" y="3356570"/>
            <a:ext cx="7766936" cy="1096899"/>
          </a:xfrm>
        </p:spPr>
        <p:txBody>
          <a:bodyPr/>
          <a:lstStyle/>
          <a:p>
            <a:r>
              <a:rPr lang="en-IN" dirty="0"/>
              <a:t>CRM Analysis</a:t>
            </a:r>
          </a:p>
        </p:txBody>
      </p:sp>
    </p:spTree>
    <p:extLst>
      <p:ext uri="{BB962C8B-B14F-4D97-AF65-F5344CB8AC3E}">
        <p14:creationId xmlns:p14="http://schemas.microsoft.com/office/powerpoint/2010/main" val="4247646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285D40-4D45-4CAF-BDF4-79AF3A26B2EF}"/>
              </a:ext>
            </a:extLst>
          </p:cNvPr>
          <p:cNvSpPr txBox="1"/>
          <p:nvPr/>
        </p:nvSpPr>
        <p:spPr>
          <a:xfrm>
            <a:off x="907472" y="1350879"/>
            <a:ext cx="690649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effectLst/>
                <a:latin typeface="Söhne"/>
              </a:rPr>
              <a:t>1. Project Overview:</a:t>
            </a:r>
            <a:endParaRPr lang="en-US" b="0" i="0" dirty="0"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 are analyzing a dataset covering transactions from 01/12/2010 to 09/12/2011 for a unique online retail business in the UK.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company specializes in offering distinctive all-occasion gifts, catering to both retail and wholesale customers.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just"/>
            <a:r>
              <a:rPr lang="en-US" b="1" i="0" dirty="0">
                <a:effectLst/>
                <a:latin typeface="Söhne"/>
              </a:rPr>
              <a:t>2. Objective:</a:t>
            </a:r>
            <a:endParaRPr lang="en-US" b="0" i="0" dirty="0"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Gain insights into the purchasing behavior and trends of customers during the specified period.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Identify patterns, anomalies, and opportunities within the dataset.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just"/>
            <a:r>
              <a:rPr lang="en-US" b="0" i="0" dirty="0">
                <a:effectLst/>
                <a:latin typeface="Söhne"/>
              </a:rPr>
              <a:t>3. </a:t>
            </a:r>
            <a:r>
              <a:rPr lang="en-IN" b="1" i="0" dirty="0">
                <a:effectLst/>
                <a:latin typeface="Söhne"/>
              </a:rPr>
              <a:t>Key Features: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Duration: Transactions span from December 1, 2010, to December 9, 2011.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Unique Challenges: Negative quantities represent return transactions, and zero-unit prices may indicate free items.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14713-22D0-BB63-1804-78181196BB7A}"/>
              </a:ext>
            </a:extLst>
          </p:cNvPr>
          <p:cNvSpPr txBox="1"/>
          <p:nvPr/>
        </p:nvSpPr>
        <p:spPr>
          <a:xfrm>
            <a:off x="-4618" y="0"/>
            <a:ext cx="61006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4275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C4AEF99A-60D2-187C-2FE5-B397489339A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79381857"/>
                  </p:ext>
                </p:extLst>
              </p:nvPr>
            </p:nvGraphicFramePr>
            <p:xfrm>
              <a:off x="8403094" y="1131644"/>
              <a:ext cx="3584708" cy="263888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C4AEF99A-60D2-187C-2FE5-B397489339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03094" y="1131644"/>
                <a:ext cx="3584708" cy="2638884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6A774E-BC6D-2508-A3C5-45406C545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96292"/>
              </p:ext>
            </p:extLst>
          </p:nvPr>
        </p:nvGraphicFramePr>
        <p:xfrm>
          <a:off x="9030788" y="4409786"/>
          <a:ext cx="2957014" cy="152371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78507">
                  <a:extLst>
                    <a:ext uri="{9D8B030D-6E8A-4147-A177-3AD203B41FA5}">
                      <a16:colId xmlns:a16="http://schemas.microsoft.com/office/drawing/2014/main" val="4121899878"/>
                    </a:ext>
                  </a:extLst>
                </a:gridCol>
                <a:gridCol w="1478507">
                  <a:extLst>
                    <a:ext uri="{9D8B030D-6E8A-4147-A177-3AD203B41FA5}">
                      <a16:colId xmlns:a16="http://schemas.microsoft.com/office/drawing/2014/main" val="2641753925"/>
                    </a:ext>
                  </a:extLst>
                </a:gridCol>
              </a:tblGrid>
              <a:tr h="25578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Top 5 Most Active Customers</a:t>
                      </a:r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: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00581"/>
                  </a:ext>
                </a:extLst>
              </a:tr>
              <a:tr h="25358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Unknown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117677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1760728"/>
                  </a:ext>
                </a:extLst>
              </a:tr>
              <a:tr h="253585"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17841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7579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2720662"/>
                  </a:ext>
                </a:extLst>
              </a:tr>
              <a:tr h="253585"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14096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4593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2746809"/>
                  </a:ext>
                </a:extLst>
              </a:tr>
              <a:tr h="253585"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14911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4325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1949606"/>
                  </a:ext>
                </a:extLst>
              </a:tr>
              <a:tr h="253585"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12748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4220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10442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F520C9D-FDB6-8A34-98D2-06D21FC70BA1}"/>
              </a:ext>
            </a:extLst>
          </p:cNvPr>
          <p:cNvSpPr txBox="1"/>
          <p:nvPr/>
        </p:nvSpPr>
        <p:spPr>
          <a:xfrm>
            <a:off x="325440" y="548639"/>
            <a:ext cx="812990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ahnschrift SemiLight" panose="020B0502040204020203" pitchFamily="34" charset="0"/>
              </a:rPr>
              <a:t>UnitPrice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hnschrift SemiLight" panose="020B0502040204020203" pitchFamily="34" charset="0"/>
              </a:rPr>
              <a:t>Mean UnitPrice: $2.1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hnschrift SemiLight" panose="020B0502040204020203" pitchFamily="34" charset="0"/>
              </a:rPr>
              <a:t>Standard Deviation: 2.04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hnschrift SemiLight" panose="020B0502040204020203" pitchFamily="34" charset="0"/>
              </a:rPr>
              <a:t>Maximum UnitPrice: $8.5</a:t>
            </a:r>
          </a:p>
          <a:p>
            <a:r>
              <a:rPr lang="en-US" sz="1600" i="1" u="sng" dirty="0">
                <a:latin typeface="Bahnschrift SemiLight" panose="020B0502040204020203" pitchFamily="34" charset="0"/>
              </a:rPr>
              <a:t>Interpretation: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hnschrift SemiLight" panose="020B0502040204020203" pitchFamily="34" charset="0"/>
              </a:rPr>
              <a:t>Majority of products priced around $2.1 with limited variation.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hnschrift SemiLight" panose="020B0502040204020203" pitchFamily="34" charset="0"/>
              </a:rPr>
              <a:t>Outliers exist, including a maximum value of $8.5.</a:t>
            </a:r>
          </a:p>
          <a:p>
            <a:endParaRPr lang="en-US" sz="1600" dirty="0">
              <a:latin typeface="Bahnschrift SemiLight" panose="020B0502040204020203" pitchFamily="34" charset="0"/>
            </a:endParaRPr>
          </a:p>
          <a:p>
            <a:r>
              <a:rPr lang="en-US" sz="1600" dirty="0">
                <a:latin typeface="Bahnschrift SemiLight" panose="020B0502040204020203" pitchFamily="34" charset="0"/>
              </a:rPr>
              <a:t>Quantity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hnschrift SemiLight" panose="020B0502040204020203" pitchFamily="34" charset="0"/>
              </a:rPr>
              <a:t>Mean Quantity: 4.7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hnschrift SemiLight" panose="020B0502040204020203" pitchFamily="34" charset="0"/>
              </a:rPr>
              <a:t>Standard Deviation: 4.608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hnschrift SemiLight" panose="020B0502040204020203" pitchFamily="34" charset="0"/>
              </a:rPr>
              <a:t>Maximum Quantity: 23 units</a:t>
            </a:r>
          </a:p>
          <a:p>
            <a:r>
              <a:rPr lang="en-US" sz="1600" i="1" u="sng" dirty="0">
                <a:latin typeface="Bahnschrift SemiLight" panose="020B0502040204020203" pitchFamily="34" charset="0"/>
              </a:rPr>
              <a:t>Interpretation: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hnschrift SemiLight" panose="020B0502040204020203" pitchFamily="34" charset="0"/>
              </a:rPr>
              <a:t>Average purchase involves approximately 4.7 units.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hnschrift SemiLight" panose="020B0502040204020203" pitchFamily="34" charset="0"/>
              </a:rPr>
              <a:t>Some transactions show higher quantity, with a maximum of 23 units.</a:t>
            </a:r>
          </a:p>
          <a:p>
            <a:endParaRPr lang="en-US" sz="1600" dirty="0">
              <a:latin typeface="Bahnschrift SemiLight" panose="020B0502040204020203" pitchFamily="34" charset="0"/>
            </a:endParaRPr>
          </a:p>
          <a:p>
            <a:endParaRPr lang="en-US" sz="1600" dirty="0">
              <a:latin typeface="Bahnschrift SemiLight" panose="020B0502040204020203" pitchFamily="34" charset="0"/>
            </a:endParaRPr>
          </a:p>
          <a:p>
            <a:r>
              <a:rPr lang="en-US" sz="1600" dirty="0">
                <a:latin typeface="Bahnschrift SemiLight" panose="020B0502040204020203" pitchFamily="34" charset="0"/>
              </a:rPr>
              <a:t>Top 10 Most Purchased Products: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hnschrift SemiLight" panose="020B0502040204020203" pitchFamily="34" charset="0"/>
              </a:rPr>
              <a:t>List of the most popular products based on purchase frequency.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hnschrift SemiLight" panose="020B0502040204020203" pitchFamily="34" charset="0"/>
              </a:rPr>
              <a:t>Provides insight into customer preferences and product demand.</a:t>
            </a:r>
          </a:p>
          <a:p>
            <a:endParaRPr lang="en-US" sz="1600" dirty="0">
              <a:latin typeface="Bahnschrift SemiLight" panose="020B0502040204020203" pitchFamily="34" charset="0"/>
            </a:endParaRPr>
          </a:p>
          <a:p>
            <a:r>
              <a:rPr lang="en-US" sz="1600" dirty="0">
                <a:latin typeface="Bahnschrift SemiLight" panose="020B0502040204020203" pitchFamily="34" charset="0"/>
              </a:rPr>
              <a:t>Top 5 Most Active Customers: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hnschrift SemiLight" panose="020B0502040204020203" pitchFamily="34" charset="0"/>
              </a:rPr>
              <a:t>Identifies the customers with the highest transactional activity.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hnschrift SemiLight" panose="020B0502040204020203" pitchFamily="34" charset="0"/>
              </a:rPr>
              <a:t>Useful for recognizing and rewarding loyal customers.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D68E9-82FE-D90E-5ACA-71C017260071}"/>
              </a:ext>
            </a:extLst>
          </p:cNvPr>
          <p:cNvSpPr txBox="1"/>
          <p:nvPr/>
        </p:nvSpPr>
        <p:spPr>
          <a:xfrm>
            <a:off x="3045691" y="0"/>
            <a:ext cx="61006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Initial Analysis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206762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A4B98B90-0F11-2BD2-602D-A8DE882C6D6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9606093"/>
                  </p:ext>
                </p:extLst>
              </p:nvPr>
            </p:nvGraphicFramePr>
            <p:xfrm>
              <a:off x="69670" y="60960"/>
              <a:ext cx="6759756" cy="37299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A4B98B90-0F11-2BD2-602D-A8DE882C6D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70" y="60960"/>
                <a:ext cx="6759756" cy="372999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FAE26B-80E3-49D2-83C0-5A61D27D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56071"/>
              </p:ext>
            </p:extLst>
          </p:nvPr>
        </p:nvGraphicFramePr>
        <p:xfrm>
          <a:off x="646834" y="4374951"/>
          <a:ext cx="3777674" cy="179740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88837">
                  <a:extLst>
                    <a:ext uri="{9D8B030D-6E8A-4147-A177-3AD203B41FA5}">
                      <a16:colId xmlns:a16="http://schemas.microsoft.com/office/drawing/2014/main" val="3298951451"/>
                    </a:ext>
                  </a:extLst>
                </a:gridCol>
                <a:gridCol w="1888837">
                  <a:extLst>
                    <a:ext uri="{9D8B030D-6E8A-4147-A177-3AD203B41FA5}">
                      <a16:colId xmlns:a16="http://schemas.microsoft.com/office/drawing/2014/main" val="1594299110"/>
                    </a:ext>
                  </a:extLst>
                </a:gridCol>
              </a:tblGrid>
              <a:tr h="36036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  <a:ea typeface="Cambria Math" panose="02040503050406030204" pitchFamily="18" charset="0"/>
                        </a:rPr>
                        <a:t>Top 5 Count of Customers in each Country: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Bahnschrift SemiLight" panose="020B0502040204020203" pitchFamily="34" charset="0"/>
                        <a:ea typeface="Cambria Math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22915"/>
                  </a:ext>
                </a:extLst>
              </a:tr>
              <a:tr h="286742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  <a:ea typeface="Cambria Math" panose="02040503050406030204" pitchFamily="18" charset="0"/>
                        </a:rPr>
                        <a:t>United Kingdom 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Bahnschrift SemiLight" panose="020B0502040204020203" pitchFamily="34" charset="0"/>
                        <a:ea typeface="Cambria Math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  <a:ea typeface="Cambria Math" panose="02040503050406030204" pitchFamily="18" charset="0"/>
                        </a:rPr>
                        <a:t>418291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Bahnschrift SemiLight" panose="020B0502040204020203" pitchFamily="34" charset="0"/>
                        <a:ea typeface="Cambria Math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1075130"/>
                  </a:ext>
                </a:extLst>
              </a:tr>
              <a:tr h="238601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  <a:ea typeface="Cambria Math" panose="02040503050406030204" pitchFamily="18" charset="0"/>
                        </a:rPr>
                        <a:t>Germany                  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Bahnschrift SemiLight" panose="020B0502040204020203" pitchFamily="34" charset="0"/>
                        <a:ea typeface="Cambria Math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  <a:ea typeface="Cambria Math" panose="02040503050406030204" pitchFamily="18" charset="0"/>
                        </a:rPr>
                        <a:t>7198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Bahnschrift SemiLight" panose="020B0502040204020203" pitchFamily="34" charset="0"/>
                        <a:ea typeface="Cambria Math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3817667"/>
                  </a:ext>
                </a:extLst>
              </a:tr>
              <a:tr h="238601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  <a:ea typeface="Cambria Math" panose="02040503050406030204" pitchFamily="18" charset="0"/>
                        </a:rPr>
                        <a:t>France                    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Bahnschrift SemiLight" panose="020B0502040204020203" pitchFamily="34" charset="0"/>
                        <a:ea typeface="Cambria Math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  <a:ea typeface="Cambria Math" panose="02040503050406030204" pitchFamily="18" charset="0"/>
                        </a:rPr>
                        <a:t>6473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Bahnschrift SemiLight" panose="020B0502040204020203" pitchFamily="34" charset="0"/>
                        <a:ea typeface="Cambria Math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8323212"/>
                  </a:ext>
                </a:extLst>
              </a:tr>
              <a:tr h="238601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  <a:ea typeface="Cambria Math" panose="02040503050406030204" pitchFamily="18" charset="0"/>
                        </a:rPr>
                        <a:t>EIRE                      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Bahnschrift SemiLight" panose="020B0502040204020203" pitchFamily="34" charset="0"/>
                        <a:ea typeface="Cambria Math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  <a:ea typeface="Cambria Math" panose="02040503050406030204" pitchFamily="18" charset="0"/>
                        </a:rPr>
                        <a:t>5802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Bahnschrift SemiLight" panose="020B0502040204020203" pitchFamily="34" charset="0"/>
                        <a:ea typeface="Cambria Math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3183094"/>
                  </a:ext>
                </a:extLst>
              </a:tr>
              <a:tr h="238601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  <a:ea typeface="Cambria Math" panose="02040503050406030204" pitchFamily="18" charset="0"/>
                        </a:rPr>
                        <a:t>Spain                     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Bahnschrift SemiLight" panose="020B0502040204020203" pitchFamily="34" charset="0"/>
                        <a:ea typeface="Cambria Math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  <a:ea typeface="Cambria Math" panose="02040503050406030204" pitchFamily="18" charset="0"/>
                        </a:rPr>
                        <a:t>1942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Bahnschrift SemiLight" panose="020B0502040204020203" pitchFamily="34" charset="0"/>
                        <a:ea typeface="Cambria Math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486101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C8632BB-FB9B-796B-A9C2-C457E6295AAE}"/>
              </a:ext>
            </a:extLst>
          </p:cNvPr>
          <p:cNvSpPr txBox="1"/>
          <p:nvPr/>
        </p:nvSpPr>
        <p:spPr>
          <a:xfrm>
            <a:off x="5086350" y="4124325"/>
            <a:ext cx="64588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effectLst/>
                <a:latin typeface="Bahnschrift SemiLight" panose="020B0502040204020203" pitchFamily="34" charset="0"/>
                <a:ea typeface="Cambria Math" panose="02040503050406030204" pitchFamily="18" charset="0"/>
              </a:rPr>
              <a:t>Business Inferences:</a:t>
            </a:r>
            <a:endParaRPr lang="en-US" sz="2000" b="0" i="0" dirty="0">
              <a:effectLst/>
              <a:latin typeface="Bahnschrift SemiLight" panose="020B0502040204020203" pitchFamily="34" charset="0"/>
              <a:ea typeface="Cambria Math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Bahnschrift SemiLight" panose="020B0502040204020203" pitchFamily="34" charset="0"/>
                <a:ea typeface="Cambria Math" panose="02040503050406030204" pitchFamily="18" charset="0"/>
              </a:rPr>
              <a:t>Customer Engagement:</a:t>
            </a:r>
            <a:endParaRPr lang="en-US" sz="2000" b="0" i="0" dirty="0">
              <a:effectLst/>
              <a:latin typeface="Bahnschrift SemiLight" panose="020B0502040204020203" pitchFamily="34" charset="0"/>
              <a:ea typeface="Cambria Math" panose="020405030504060302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Bahnschrift SemiLight" panose="020B0502040204020203" pitchFamily="34" charset="0"/>
                <a:ea typeface="Cambria Math" panose="02040503050406030204" pitchFamily="18" charset="0"/>
              </a:rPr>
              <a:t>Prioritize strategies for countries with both high transaction sizes and customer counts.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Bahnschrift SemiLight" panose="020B0502040204020203" pitchFamily="34" charset="0"/>
                <a:ea typeface="Cambria Math" panose="02040503050406030204" pitchFamily="18" charset="0"/>
              </a:rPr>
              <a:t>Market-Specific Tactics:</a:t>
            </a:r>
            <a:endParaRPr lang="en-US" sz="2000" b="0" i="0" dirty="0">
              <a:effectLst/>
              <a:latin typeface="Bahnschrift SemiLight" panose="020B0502040204020203" pitchFamily="34" charset="0"/>
              <a:ea typeface="Cambria Math" panose="020405030504060302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Bahnschrift SemiLight" panose="020B0502040204020203" pitchFamily="34" charset="0"/>
                <a:ea typeface="Cambria Math" panose="02040503050406030204" pitchFamily="18" charset="0"/>
              </a:rPr>
              <a:t>Customize marketing campaigns based on unique characteristics of each country.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CBA6D48-3C67-F20D-92CF-6510A7207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449654"/>
              </p:ext>
            </p:extLst>
          </p:nvPr>
        </p:nvGraphicFramePr>
        <p:xfrm>
          <a:off x="7722393" y="2026920"/>
          <a:ext cx="3621881" cy="176403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1993">
                  <a:extLst>
                    <a:ext uri="{9D8B030D-6E8A-4147-A177-3AD203B41FA5}">
                      <a16:colId xmlns:a16="http://schemas.microsoft.com/office/drawing/2014/main" val="1537424616"/>
                    </a:ext>
                  </a:extLst>
                </a:gridCol>
                <a:gridCol w="1339888">
                  <a:extLst>
                    <a:ext uri="{9D8B030D-6E8A-4147-A177-3AD203B41FA5}">
                      <a16:colId xmlns:a16="http://schemas.microsoft.com/office/drawing/2014/main" val="67573861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  <a:ea typeface="Cambria Math" panose="02040503050406030204" pitchFamily="18" charset="0"/>
                          <a:cs typeface="+mn-cs"/>
                        </a:rPr>
                        <a:t>Top 5 Count of Customers by transaction size in each Country: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2047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  <a:ea typeface="Cambria Math" panose="02040503050406030204" pitchFamily="18" charset="0"/>
                          <a:cs typeface="+mn-cs"/>
                        </a:rPr>
                        <a:t>RSA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 kern="120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  <a:ea typeface="Cambria Math" panose="02040503050406030204" pitchFamily="18" charset="0"/>
                          <a:cs typeface="+mn-cs"/>
                        </a:rPr>
                        <a:t>337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566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  <a:ea typeface="Cambria Math" panose="02040503050406030204" pitchFamily="18" charset="0"/>
                          <a:cs typeface="+mn-cs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 kern="120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  <a:ea typeface="Cambria Math" panose="02040503050406030204" pitchFamily="18" charset="0"/>
                          <a:cs typeface="+mn-cs"/>
                        </a:rPr>
                        <a:t>329.5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8035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  <a:ea typeface="Cambria Math" panose="02040503050406030204" pitchFamily="18" charset="0"/>
                          <a:cs typeface="+mn-cs"/>
                        </a:rPr>
                        <a:t>Lebanon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  <a:ea typeface="Cambria Math" panose="02040503050406030204" pitchFamily="18" charset="0"/>
                          <a:cs typeface="+mn-cs"/>
                        </a:rPr>
                        <a:t>314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99870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  <a:ea typeface="Cambria Math" panose="02040503050406030204" pitchFamily="18" charset="0"/>
                          <a:cs typeface="+mn-cs"/>
                        </a:rPr>
                        <a:t>United Arab Emirates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  <a:ea typeface="Cambria Math" panose="02040503050406030204" pitchFamily="18" charset="0"/>
                          <a:cs typeface="+mn-cs"/>
                        </a:rPr>
                        <a:t>246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62450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u="none" strike="noStrike" kern="120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  <a:ea typeface="Cambria Math" panose="02040503050406030204" pitchFamily="18" charset="0"/>
                          <a:cs typeface="+mn-cs"/>
                        </a:rPr>
                        <a:t>Canada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  <a:ea typeface="Cambria Math" panose="02040503050406030204" pitchFamily="18" charset="0"/>
                          <a:cs typeface="+mn-cs"/>
                        </a:rPr>
                        <a:t>240.5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098307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9C8B2FB-883C-DF32-B0EA-8944DD43EDF5}"/>
              </a:ext>
            </a:extLst>
          </p:cNvPr>
          <p:cNvSpPr txBox="1"/>
          <p:nvPr/>
        </p:nvSpPr>
        <p:spPr>
          <a:xfrm>
            <a:off x="7980218" y="0"/>
            <a:ext cx="421178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4400" dirty="0"/>
              <a:t>Country-wise   Analysis</a:t>
            </a:r>
          </a:p>
        </p:txBody>
      </p:sp>
    </p:spTree>
    <p:extLst>
      <p:ext uri="{BB962C8B-B14F-4D97-AF65-F5344CB8AC3E}">
        <p14:creationId xmlns:p14="http://schemas.microsoft.com/office/powerpoint/2010/main" val="2245620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468CA-234A-B864-5DF8-D1A48917E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39"/>
            <a:ext cx="6378377" cy="1217896"/>
          </a:xfrm>
        </p:spPr>
        <p:txBody>
          <a:bodyPr/>
          <a:lstStyle/>
          <a:p>
            <a:r>
              <a:rPr lang="en-IN" dirty="0"/>
              <a:t>Monthly Analysis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71A14E-4837-42E8-1DD7-6AC90E2018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24" y="3721197"/>
            <a:ext cx="5063349" cy="2954858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F49EBD-3B86-C2BF-6023-17C9ACAEB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464" y="3806527"/>
            <a:ext cx="4009812" cy="2879911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69D6785-5FDD-0FB6-3AB9-4433D13DD5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2544178"/>
              </p:ext>
            </p:extLst>
          </p:nvPr>
        </p:nvGraphicFramePr>
        <p:xfrm>
          <a:off x="8325395" y="249472"/>
          <a:ext cx="3866605" cy="3048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0733E7C-FE4B-1E91-047C-6EFB83193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046104"/>
              </p:ext>
            </p:extLst>
          </p:nvPr>
        </p:nvGraphicFramePr>
        <p:xfrm>
          <a:off x="5518264" y="4523905"/>
          <a:ext cx="2209008" cy="144515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04504">
                  <a:extLst>
                    <a:ext uri="{9D8B030D-6E8A-4147-A177-3AD203B41FA5}">
                      <a16:colId xmlns:a16="http://schemas.microsoft.com/office/drawing/2014/main" val="1389732803"/>
                    </a:ext>
                  </a:extLst>
                </a:gridCol>
                <a:gridCol w="1104504">
                  <a:extLst>
                    <a:ext uri="{9D8B030D-6E8A-4147-A177-3AD203B41FA5}">
                      <a16:colId xmlns:a16="http://schemas.microsoft.com/office/drawing/2014/main" val="1259932980"/>
                    </a:ext>
                  </a:extLst>
                </a:gridCol>
              </a:tblGrid>
              <a:tr h="35491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</a:rPr>
                        <a:t>Analysis by Description for Return Products, Top 3: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Bahnschrift SemiLigh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55482"/>
                  </a:ext>
                </a:extLst>
              </a:tr>
              <a:tr h="21154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 dirty="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</a:rPr>
                        <a:t>Free Item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Bahnschrift SemiLigh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</a:rPr>
                        <a:t>372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Bahnschrift SemiLigh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2386719"/>
                  </a:ext>
                </a:extLst>
              </a:tr>
              <a:tr h="3549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</a:rPr>
                        <a:t>Jam Making Set With Jars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Bahnschrift SemiLigh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</a:rPr>
                        <a:t>87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Bahnschrift SemiLigh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7459715"/>
                  </a:ext>
                </a:extLst>
              </a:tr>
              <a:tr h="3549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</a:rPr>
                        <a:t>Set Of 3 Cake Tins Pantry Design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Bahnschrift SemiLigh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Bahnschrift SemiLight" panose="020B0502040204020203" pitchFamily="34" charset="0"/>
                        </a:rPr>
                        <a:t>72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Bahnschrift SemiLigh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81637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189C82-B0FE-84F5-20DF-C329164AB282}"/>
              </a:ext>
            </a:extLst>
          </p:cNvPr>
          <p:cNvSpPr txBox="1"/>
          <p:nvPr/>
        </p:nvSpPr>
        <p:spPr>
          <a:xfrm>
            <a:off x="136724" y="640351"/>
            <a:ext cx="372988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Sales Distribution Monthly:</a:t>
            </a:r>
          </a:p>
          <a:p>
            <a:r>
              <a:rPr lang="en-US" dirty="0"/>
              <a:t>Top 3 Months: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November: 72,106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December: 57,035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October: 50,893 </a:t>
            </a:r>
          </a:p>
          <a:p>
            <a:r>
              <a:rPr lang="en-US" dirty="0"/>
              <a:t>Last 3 Months: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February: 22,879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April: 24,567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August: 28,719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BCC5E8-DEE0-AE8B-DC5A-6BEBDB582B8B}"/>
              </a:ext>
            </a:extLst>
          </p:cNvPr>
          <p:cNvSpPr txBox="1"/>
          <p:nvPr/>
        </p:nvSpPr>
        <p:spPr>
          <a:xfrm>
            <a:off x="3325091" y="640351"/>
            <a:ext cx="624378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Analysis by Month - Free Items:</a:t>
            </a:r>
          </a:p>
          <a:p>
            <a:r>
              <a:rPr lang="en-US" dirty="0"/>
              <a:t>Top Months: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December: 16% of transactions involve free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May: 12% of transactions involve free items</a:t>
            </a:r>
          </a:p>
          <a:p>
            <a:r>
              <a:rPr lang="en-US" dirty="0"/>
              <a:t>Last Months: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August: 5% of transactions involve free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September: 5% of transactions involve free items</a:t>
            </a:r>
          </a:p>
          <a:p>
            <a:r>
              <a:rPr lang="en-US" u="sng" dirty="0"/>
              <a:t>Return Graph Insight: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October has the highest quantity of return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February shows the lowest quantity of return products.</a:t>
            </a:r>
          </a:p>
        </p:txBody>
      </p:sp>
    </p:spTree>
    <p:extLst>
      <p:ext uri="{BB962C8B-B14F-4D97-AF65-F5344CB8AC3E}">
        <p14:creationId xmlns:p14="http://schemas.microsoft.com/office/powerpoint/2010/main" val="1700277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58F58045-21D0-3DA5-B20E-18174D1A4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528" y="137828"/>
            <a:ext cx="4367580" cy="275238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8B9641-97DD-1060-DB58-3F8C0E72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94" y="137828"/>
            <a:ext cx="4367580" cy="2752380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F95430-7093-6267-F012-5BFEAB158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970" y="3035291"/>
            <a:ext cx="4412866" cy="2752380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5CE6F9-C1C5-8985-8AE6-978A0F9D1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06" y="3026540"/>
            <a:ext cx="4380224" cy="2752380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A4F570-85E5-D537-2F4B-5B8A56809062}"/>
              </a:ext>
            </a:extLst>
          </p:cNvPr>
          <p:cNvSpPr txBox="1"/>
          <p:nvPr/>
        </p:nvSpPr>
        <p:spPr>
          <a:xfrm>
            <a:off x="4735988" y="282911"/>
            <a:ext cx="2889540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Distribution of Preferred Shopping Days:</a:t>
            </a:r>
          </a:p>
          <a:p>
            <a:r>
              <a:rPr lang="en-US" sz="1100" i="1" dirty="0"/>
              <a:t>Highest: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Tuesday: 169,653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Thursday: 66,989 </a:t>
            </a:r>
          </a:p>
          <a:p>
            <a:r>
              <a:rPr lang="en-US" sz="1100" i="1" dirty="0"/>
              <a:t>Lowest: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Friday: 38,966 </a:t>
            </a:r>
          </a:p>
          <a:p>
            <a:endParaRPr lang="en-US" sz="1100" dirty="0"/>
          </a:p>
          <a:p>
            <a:r>
              <a:rPr lang="en-US" sz="1100" i="1" dirty="0"/>
              <a:t>Distribution of Shopping Hours:</a:t>
            </a:r>
          </a:p>
          <a:p>
            <a:r>
              <a:rPr lang="en-US" sz="1100" i="1" dirty="0"/>
              <a:t>Highest: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12 pm: 66,036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3 pm: 65,653 </a:t>
            </a:r>
          </a:p>
          <a:p>
            <a:r>
              <a:rPr lang="en-US" sz="1100" i="1" dirty="0"/>
              <a:t>Lowest: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8 am: 6,545 </a:t>
            </a:r>
            <a:endParaRPr lang="en-IN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D5503E-4841-EB4D-5C00-58A673B2242D}"/>
              </a:ext>
            </a:extLst>
          </p:cNvPr>
          <p:cNvSpPr txBox="1"/>
          <p:nvPr/>
        </p:nvSpPr>
        <p:spPr>
          <a:xfrm>
            <a:off x="1774096" y="5818607"/>
            <a:ext cx="20035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Distribution of Shopping Hours:</a:t>
            </a:r>
          </a:p>
          <a:p>
            <a:r>
              <a:rPr lang="en-US" sz="1000" i="1" dirty="0"/>
              <a:t>Highest: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12 pm: 66,036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3 pm: 65,653 </a:t>
            </a:r>
          </a:p>
          <a:p>
            <a:r>
              <a:rPr lang="en-US" sz="1000" i="1" dirty="0"/>
              <a:t>Lowest: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8 am: 6,545 </a:t>
            </a:r>
            <a:endParaRPr lang="en-IN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B504D-D821-75AC-C53E-E2AA54968360}"/>
              </a:ext>
            </a:extLst>
          </p:cNvPr>
          <p:cNvSpPr txBox="1"/>
          <p:nvPr/>
        </p:nvSpPr>
        <p:spPr>
          <a:xfrm>
            <a:off x="7880928" y="5818606"/>
            <a:ext cx="6100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Distribution of Peak Shopping Hours Preferred by Customers:</a:t>
            </a:r>
          </a:p>
          <a:p>
            <a:r>
              <a:rPr lang="en-US" sz="1000" i="1" dirty="0"/>
              <a:t>Highest: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3 pm: 156,997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12 pm: 83,811 </a:t>
            </a:r>
          </a:p>
          <a:p>
            <a:r>
              <a:rPr lang="en-US" sz="1000" i="1" dirty="0"/>
              <a:t>Lowest: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/>
              <a:t>8 pm: 742 </a:t>
            </a:r>
            <a:endParaRPr lang="en-IN" sz="1000" i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089BE1D-B961-C393-5EA9-50A183DF4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1724" y="3026540"/>
            <a:ext cx="2108552" cy="2564855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Weekly </a:t>
            </a:r>
            <a:br>
              <a:rPr lang="en-IN" b="1" dirty="0"/>
            </a:br>
            <a:r>
              <a:rPr lang="en-IN" b="1" dirty="0"/>
              <a:t>and Hourly </a:t>
            </a:r>
            <a:br>
              <a:rPr lang="en-IN" b="1" dirty="0"/>
            </a:br>
            <a:r>
              <a:rPr lang="en-IN" b="1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659906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468CA-234A-B864-5DF8-D1A48917E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" y="78378"/>
            <a:ext cx="10263940" cy="738368"/>
          </a:xfr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rmAutofit/>
          </a:bodyPr>
          <a:lstStyle/>
          <a:p>
            <a:r>
              <a:rPr lang="en-IN" sz="4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Customer</a:t>
            </a:r>
            <a:r>
              <a:rPr lang="en-IN" dirty="0">
                <a:ln w="9525">
                  <a:noFill/>
                </a:ln>
                <a:latin typeface="Britannic Bold" panose="020B0903060703020204" pitchFamily="34" charset="0"/>
              </a:rPr>
              <a:t> </a:t>
            </a:r>
            <a:r>
              <a:rPr lang="en-IN" sz="4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Segmentation using RFM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B2D195D-5701-7461-ADAB-0CCCC2217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" t="15383" r="1139" b="12484"/>
          <a:stretch/>
        </p:blipFill>
        <p:spPr>
          <a:xfrm>
            <a:off x="757645" y="4127863"/>
            <a:ext cx="9962606" cy="2453640"/>
          </a:xfr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844C8-4A7B-00E1-76C1-E27537F76E15}"/>
              </a:ext>
            </a:extLst>
          </p:cNvPr>
          <p:cNvSpPr txBox="1"/>
          <p:nvPr/>
        </p:nvSpPr>
        <p:spPr>
          <a:xfrm>
            <a:off x="319597" y="803876"/>
            <a:ext cx="806092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Segmentation Strategy: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Grouping customers into distinct segments based on their RFM scores.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Segments help identify different customer behaviors and preferences.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Segment Examples:</a:t>
            </a:r>
          </a:p>
          <a:p>
            <a:r>
              <a:rPr lang="en-US" sz="1400" dirty="0"/>
              <a:t>	</a:t>
            </a:r>
            <a:r>
              <a:rPr lang="en-US" sz="1400" i="1" dirty="0"/>
              <a:t>Champions (555):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Customers with high scores in all categories, indicating loyalty and valuable contributions.</a:t>
            </a:r>
          </a:p>
          <a:p>
            <a:r>
              <a:rPr lang="en-US" sz="1400" dirty="0"/>
              <a:t>	</a:t>
            </a:r>
            <a:r>
              <a:rPr lang="en-US" sz="1400" i="1" dirty="0"/>
              <a:t>At Risk (255):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Customers with diminishing activity, signaling a need for targeted engagement.</a:t>
            </a:r>
          </a:p>
          <a:p>
            <a:endParaRPr lang="en-US" sz="1400" dirty="0"/>
          </a:p>
          <a:p>
            <a:r>
              <a:rPr lang="en-US" sz="1400" dirty="0"/>
              <a:t>Benefits of RFM Analysis:</a:t>
            </a:r>
          </a:p>
          <a:p>
            <a:pPr lvl="1"/>
            <a:r>
              <a:rPr lang="en-US" sz="1400" i="1" dirty="0"/>
              <a:t>Precision Targeting: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Tailor marketing strategies to specific customer segments for higher engagement.</a:t>
            </a:r>
          </a:p>
          <a:p>
            <a:pPr lvl="1"/>
            <a:r>
              <a:rPr lang="en-US" sz="1400" i="1" dirty="0"/>
              <a:t>Churn Prediction: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Identify customers at risk of churning and implement retention tactics.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B536E6A-0CE1-51E3-25FF-6110FA464C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2195507"/>
              </p:ext>
            </p:extLst>
          </p:nvPr>
        </p:nvGraphicFramePr>
        <p:xfrm>
          <a:off x="5661892" y="149214"/>
          <a:ext cx="7522621" cy="4413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1133010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468CA-234A-B864-5DF8-D1A48917E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631055" cy="1320800"/>
          </a:xfrm>
        </p:spPr>
        <p:txBody>
          <a:bodyPr/>
          <a:lstStyle/>
          <a:p>
            <a:r>
              <a:rPr lang="en-IN" dirty="0"/>
              <a:t>Top Performing and least Performing Customers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8E082-6244-DA01-1861-407F6B29FF14}"/>
              </a:ext>
            </a:extLst>
          </p:cNvPr>
          <p:cNvSpPr txBox="1"/>
          <p:nvPr/>
        </p:nvSpPr>
        <p:spPr>
          <a:xfrm>
            <a:off x="84004" y="613372"/>
            <a:ext cx="739651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effectLst/>
                <a:latin typeface="Söhne"/>
              </a:rPr>
              <a:t>Top-Performing Segments:</a:t>
            </a:r>
            <a:endParaRPr lang="en-US" sz="1400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D1D5DB"/>
                </a:solidFill>
                <a:effectLst/>
                <a:latin typeface="Söhne"/>
              </a:rPr>
              <a:t>Champions (300,101):</a:t>
            </a:r>
            <a:endParaRPr lang="en-US" sz="1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1" i="0" dirty="0">
                <a:solidFill>
                  <a:srgbClr val="D1D5DB"/>
                </a:solidFill>
                <a:effectLst/>
                <a:latin typeface="Söhne"/>
              </a:rPr>
              <a:t>Strategy: Enhance Loyalty</a:t>
            </a:r>
            <a:endParaRPr lang="en-US" sz="1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Offer exclusive rewards, personalized experiences, and early access to promotions.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Encourage repeat purchases with tailored incentives.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D1D5DB"/>
                </a:solidFill>
                <a:effectLst/>
                <a:latin typeface="Söhne"/>
              </a:rPr>
              <a:t>Loyal (43,436):</a:t>
            </a:r>
            <a:endParaRPr lang="en-US" sz="1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1" i="0" dirty="0">
                <a:solidFill>
                  <a:srgbClr val="D1D5DB"/>
                </a:solidFill>
                <a:effectLst/>
                <a:latin typeface="Söhne"/>
              </a:rPr>
              <a:t>Strategy: Strengthen Engagement</a:t>
            </a:r>
            <a:endParaRPr lang="en-US" sz="1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Introduce tiered loyalty programs with special perks and discounts.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Encourage referrals and incentivize them to become brand advocates.</a:t>
            </a:r>
          </a:p>
          <a:p>
            <a:pPr algn="l"/>
            <a:r>
              <a:rPr lang="en-US" sz="1400" b="1" i="0" dirty="0">
                <a:effectLst/>
                <a:latin typeface="Söhne"/>
              </a:rPr>
              <a:t>Opportunity for Improvement:</a:t>
            </a:r>
            <a:endParaRPr lang="en-US" sz="1400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D1D5DB"/>
                </a:solidFill>
                <a:effectLst/>
                <a:latin typeface="Söhne"/>
              </a:rPr>
              <a:t>About To Sleep (4,442):</a:t>
            </a:r>
            <a:endParaRPr lang="en-US" sz="1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1" i="0" dirty="0">
                <a:solidFill>
                  <a:srgbClr val="D1D5DB"/>
                </a:solidFill>
                <a:effectLst/>
                <a:latin typeface="Söhne"/>
              </a:rPr>
              <a:t>Strategy: Reactivation &amp; Offers</a:t>
            </a:r>
            <a:endParaRPr lang="en-US" sz="1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Address declining activity through personalized communications.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Launch reactivation campaigns with exclusive offers.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D1D5DB"/>
                </a:solidFill>
                <a:effectLst/>
                <a:latin typeface="Söhne"/>
              </a:rPr>
              <a:t>Losing But Engaged (6,497):</a:t>
            </a:r>
            <a:endParaRPr lang="en-US" sz="1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1" i="0" dirty="0">
                <a:solidFill>
                  <a:srgbClr val="D1D5DB"/>
                </a:solidFill>
                <a:effectLst/>
                <a:latin typeface="Söhne"/>
              </a:rPr>
              <a:t>Strategy: Retention &amp; Experience</a:t>
            </a:r>
            <a:endParaRPr lang="en-US" sz="1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Address concerns through proactive communication.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Implement retention strategies and enhance overall satisfaction.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C42B5C6-E406-85B8-6AC4-333E55226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526083"/>
              </p:ext>
            </p:extLst>
          </p:nvPr>
        </p:nvGraphicFramePr>
        <p:xfrm>
          <a:off x="7486650" y="780373"/>
          <a:ext cx="4239858" cy="189927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76475">
                  <a:extLst>
                    <a:ext uri="{9D8B030D-6E8A-4147-A177-3AD203B41FA5}">
                      <a16:colId xmlns:a16="http://schemas.microsoft.com/office/drawing/2014/main" val="747686178"/>
                    </a:ext>
                  </a:extLst>
                </a:gridCol>
                <a:gridCol w="1963383">
                  <a:extLst>
                    <a:ext uri="{9D8B030D-6E8A-4147-A177-3AD203B41FA5}">
                      <a16:colId xmlns:a16="http://schemas.microsoft.com/office/drawing/2014/main" val="2493425001"/>
                    </a:ext>
                  </a:extLst>
                </a:gridCol>
              </a:tblGrid>
              <a:tr h="418101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Top 5 Segments:</a:t>
                      </a:r>
                      <a:endParaRPr lang="en-IN" sz="1400" b="0" u="none" strike="noStrike" kern="1200" dirty="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Average Spending by Customer Segment</a:t>
                      </a:r>
                      <a:r>
                        <a:rPr lang="en-IN" sz="1400" b="0" u="none" strike="noStrike" kern="1200" dirty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:</a:t>
                      </a:r>
                      <a:endParaRPr lang="en-IN" sz="1400" b="0" u="none" strike="noStrike" kern="1200" dirty="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7191241"/>
                  </a:ext>
                </a:extLst>
              </a:tr>
              <a:tr h="326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Cannot Lose Them But Losing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15.3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9680300"/>
                  </a:ext>
                </a:extLst>
              </a:tr>
              <a:tr h="256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At Risk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13.76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914980"/>
                  </a:ext>
                </a:extLst>
              </a:tr>
              <a:tr h="256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Loyal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12.48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8786744"/>
                  </a:ext>
                </a:extLst>
              </a:tr>
              <a:tr h="256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About To Sleep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11.31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4209975"/>
                  </a:ext>
                </a:extLst>
              </a:tr>
              <a:tr h="256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Promising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11.21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025705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CAA56BB-C214-8E4E-A2DF-8FABD2BD9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010931"/>
              </p:ext>
            </p:extLst>
          </p:nvPr>
        </p:nvGraphicFramePr>
        <p:xfrm>
          <a:off x="7486650" y="2923194"/>
          <a:ext cx="4239858" cy="166049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343150">
                  <a:extLst>
                    <a:ext uri="{9D8B030D-6E8A-4147-A177-3AD203B41FA5}">
                      <a16:colId xmlns:a16="http://schemas.microsoft.com/office/drawing/2014/main" val="3494823532"/>
                    </a:ext>
                  </a:extLst>
                </a:gridCol>
                <a:gridCol w="1896708">
                  <a:extLst>
                    <a:ext uri="{9D8B030D-6E8A-4147-A177-3AD203B41FA5}">
                      <a16:colId xmlns:a16="http://schemas.microsoft.com/office/drawing/2014/main" val="1164615761"/>
                    </a:ext>
                  </a:extLst>
                </a:gridCol>
              </a:tblGrid>
              <a:tr h="261028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Top 5 Segments:</a:t>
                      </a:r>
                      <a:endParaRPr lang="en-IN" sz="1400" b="0" u="none" strike="noStrike" kern="1200" dirty="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Count:</a:t>
                      </a:r>
                      <a:endParaRPr lang="en-IN" sz="1400" b="0" u="none" strike="noStrike" kern="1200" dirty="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7655525"/>
                  </a:ext>
                </a:extLst>
              </a:tr>
              <a:tr h="261028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400" b="0" u="none" strike="noStrike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Champions</a:t>
                      </a:r>
                      <a:endParaRPr lang="en-IN" sz="1400" b="0" u="none" strike="noStrike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300101</a:t>
                      </a:r>
                      <a:endParaRPr lang="en-IN" sz="1400" b="0" u="none" strike="noStrike" kern="120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5447409"/>
                  </a:ext>
                </a:extLst>
              </a:tr>
              <a:tr h="261028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400" b="0" u="none" strike="noStrike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Loyal</a:t>
                      </a:r>
                      <a:endParaRPr lang="en-IN" sz="1400" b="0" u="none" strike="noStrike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43436</a:t>
                      </a:r>
                      <a:endParaRPr lang="en-IN" sz="1400" b="0" u="none" strike="noStrike" kern="120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0558177"/>
                  </a:ext>
                </a:extLst>
              </a:tr>
              <a:tr h="261028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At Risk</a:t>
                      </a:r>
                      <a:endParaRPr lang="en-IN" sz="1400" b="0" u="none" strike="noStrike" kern="120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400" b="0" u="none" strike="noStrike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24413</a:t>
                      </a:r>
                      <a:endParaRPr lang="en-IN" sz="1400" b="0" u="none" strike="noStrike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3072757"/>
                  </a:ext>
                </a:extLst>
              </a:tr>
              <a:tr h="261028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400" b="0" u="none" strike="noStrike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Need Attention</a:t>
                      </a:r>
                      <a:endParaRPr lang="en-IN" sz="1400" b="0" u="none" strike="noStrike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15908</a:t>
                      </a:r>
                      <a:endParaRPr lang="en-IN" sz="1400" b="0" u="none" strike="noStrike" kern="120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8127696"/>
                  </a:ext>
                </a:extLst>
              </a:tr>
              <a:tr h="355356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400" b="0" u="none" strike="noStrike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Hibernating Customers</a:t>
                      </a:r>
                      <a:endParaRPr lang="en-IN" sz="1400" b="0" u="none" strike="noStrike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14624</a:t>
                      </a:r>
                      <a:endParaRPr lang="en-IN" sz="1400" b="0" u="none" strike="noStrike" kern="120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49102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A1BB25-2565-D21F-2E75-B69986EB6E58}"/>
              </a:ext>
            </a:extLst>
          </p:cNvPr>
          <p:cNvSpPr txBox="1"/>
          <p:nvPr/>
        </p:nvSpPr>
        <p:spPr>
          <a:xfrm>
            <a:off x="860415" y="4750691"/>
            <a:ext cx="112475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1" u="sng" dirty="0">
                <a:effectLst/>
                <a:latin typeface="Söhne"/>
              </a:rPr>
              <a:t>Target Champions Segment:</a:t>
            </a:r>
            <a:endParaRPr lang="en-US" sz="1400" b="0" i="1" u="sng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Focus on retaining and engaging with the "Champions" segment (555).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Offer loyalty programs, exclusive deals, and personalized promotions to encourage continued high-value spending.</a:t>
            </a:r>
          </a:p>
          <a:p>
            <a:pPr algn="l"/>
            <a:r>
              <a:rPr lang="en-US" sz="1400" b="1" i="1" u="sng" dirty="0">
                <a:effectLst/>
                <a:latin typeface="Söhne"/>
              </a:rPr>
              <a:t>Re-engage At-Risk and Loyal Customers:</a:t>
            </a:r>
            <a:endParaRPr lang="en-US" sz="1400" b="0" i="1" u="sng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Implement targeted campaigns for customers in the "At Risk" segment (255).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Offer special discounts, personalized communications, and incentives to rekindle their interest.</a:t>
            </a:r>
          </a:p>
          <a:p>
            <a:pPr algn="l"/>
            <a:r>
              <a:rPr lang="en-US" sz="1400" b="1" i="1" u="sng" dirty="0">
                <a:effectLst/>
                <a:latin typeface="Söhne"/>
              </a:rPr>
              <a:t>Personalized Marketing:</a:t>
            </a:r>
            <a:endParaRPr lang="en-US" sz="1400" b="0" i="1" u="sng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Leverage the insights from RFM analysis to tailor marketing messages for each segment.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Send personalized recommendations and promotions based on past purchase behavior.</a:t>
            </a:r>
          </a:p>
        </p:txBody>
      </p:sp>
    </p:spTree>
    <p:extLst>
      <p:ext uri="{BB962C8B-B14F-4D97-AF65-F5344CB8AC3E}">
        <p14:creationId xmlns:p14="http://schemas.microsoft.com/office/powerpoint/2010/main" val="1623718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4B857-3869-5D19-7B5A-F9440EC49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78" y="2768600"/>
            <a:ext cx="8596668" cy="1320800"/>
          </a:xfrm>
        </p:spPr>
        <p:txBody>
          <a:bodyPr/>
          <a:lstStyle/>
          <a:p>
            <a:pPr algn="ctr"/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4237255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1907</TotalTime>
  <Words>945</Words>
  <Application>Microsoft Office PowerPoint</Application>
  <PresentationFormat>Widescreen</PresentationFormat>
  <Paragraphs>203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Bahnschrift SemiLight</vt:lpstr>
      <vt:lpstr>Britannic Bold</vt:lpstr>
      <vt:lpstr>Calibri</vt:lpstr>
      <vt:lpstr>Cambria Math</vt:lpstr>
      <vt:lpstr>Söhne</vt:lpstr>
      <vt:lpstr>Trebuchet MS</vt:lpstr>
      <vt:lpstr>Wingdings 3</vt:lpstr>
      <vt:lpstr>Facet</vt:lpstr>
      <vt:lpstr>E-commerce Capstone Project</vt:lpstr>
      <vt:lpstr>PowerPoint Presentation</vt:lpstr>
      <vt:lpstr>PowerPoint Presentation</vt:lpstr>
      <vt:lpstr>PowerPoint Presentation</vt:lpstr>
      <vt:lpstr>Monthly Analysis</vt:lpstr>
      <vt:lpstr>Weekly  and Hourly  Analysis</vt:lpstr>
      <vt:lpstr>Customer Segmentation using RFM</vt:lpstr>
      <vt:lpstr>Top Performing and least Performing Customers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Dhanush Achary</dc:creator>
  <cp:lastModifiedBy>Dhanush Achary</cp:lastModifiedBy>
  <cp:revision>7</cp:revision>
  <dcterms:created xsi:type="dcterms:W3CDTF">2024-02-02T17:17:07Z</dcterms:created>
  <dcterms:modified xsi:type="dcterms:W3CDTF">2024-02-04T13:08:55Z</dcterms:modified>
</cp:coreProperties>
</file>